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notesSlides/notesSlide3.xml" ContentType="application/vnd.openxmlformats-officedocument.presentationml.notesSlide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notesSlides/notesSlide4.xml" ContentType="application/vnd.openxmlformats-officedocument.presentationml.notesSlide+xml"/>
  <Override PartName="/ppt/charts/chart12.xml" ContentType="application/vnd.openxmlformats-officedocument.drawingml.chart+xml"/>
  <Override PartName="/ppt/notesSlides/notesSlide5.xml" ContentType="application/vnd.openxmlformats-officedocument.presentationml.notesSlide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chart18.xml" ContentType="application/vnd.openxmlformats-officedocument.drawingml.chart+xml"/>
  <Override PartName="/ppt/charts/chart19.xml" ContentType="application/vnd.openxmlformats-officedocument.drawingml.chart+xml"/>
  <Override PartName="/ppt/charts/chart20.xml" ContentType="application/vnd.openxmlformats-officedocument.drawingml.chart+xml"/>
  <Override PartName="/ppt/charts/chart21.xml" ContentType="application/vnd.openxmlformats-officedocument.drawingml.chart+xml"/>
  <Override PartName="/ppt/charts/chart22.xml" ContentType="application/vnd.openxmlformats-officedocument.drawingml.chart+xml"/>
  <Override PartName="/ppt/charts/chart23.xml" ContentType="application/vnd.openxmlformats-officedocument.drawingml.chart+xml"/>
  <Override PartName="/ppt/charts/chart24.xml" ContentType="application/vnd.openxmlformats-officedocument.drawingml.chart+xml"/>
  <Override PartName="/ppt/charts/chart25.xml" ContentType="application/vnd.openxmlformats-officedocument.drawingml.chart+xml"/>
  <Override PartName="/ppt/notesSlides/notesSlide6.xml" ContentType="application/vnd.openxmlformats-officedocument.presentationml.notesSlide+xml"/>
  <Override PartName="/ppt/charts/chart26.xml" ContentType="application/vnd.openxmlformats-officedocument.drawingml.chart+xml"/>
  <Override PartName="/ppt/charts/chart27.xml" ContentType="application/vnd.openxmlformats-officedocument.drawingml.chart+xml"/>
  <Override PartName="/ppt/notesSlides/notesSlide7.xml" ContentType="application/vnd.openxmlformats-officedocument.presentationml.notesSlide+xml"/>
  <Override PartName="/ppt/charts/chart28.xml" ContentType="application/vnd.openxmlformats-officedocument.drawingml.chart+xml"/>
  <Override PartName="/ppt/charts/chart29.xml" ContentType="application/vnd.openxmlformats-officedocument.drawingml.chart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charts/chart30.xml" ContentType="application/vnd.openxmlformats-officedocument.drawingml.chart+xml"/>
  <Override PartName="/ppt/charts/chart31.xml" ContentType="application/vnd.openxmlformats-officedocument.drawingml.chart+xml"/>
  <Override PartName="/ppt/notesSlides/notesSlide13.xml" ContentType="application/vnd.openxmlformats-officedocument.presentationml.notesSlide+xml"/>
  <Override PartName="/ppt/charts/chart32.xml" ContentType="application/vnd.openxmlformats-officedocument.drawingml.chart+xml"/>
  <Override PartName="/ppt/notesSlides/notesSlide14.xml" ContentType="application/vnd.openxmlformats-officedocument.presentationml.notesSlide+xml"/>
  <Override PartName="/ppt/charts/chart33.xml" ContentType="application/vnd.openxmlformats-officedocument.drawingml.chart+xml"/>
  <Override PartName="/ppt/charts/chart34.xml" ContentType="application/vnd.openxmlformats-officedocument.drawingml.chart+xml"/>
  <Override PartName="/ppt/notesSlides/notesSlide15.xml" ContentType="application/vnd.openxmlformats-officedocument.presentationml.notesSlide+xml"/>
  <Override PartName="/ppt/charts/chart35.xml" ContentType="application/vnd.openxmlformats-officedocument.drawingml.chart+xml"/>
  <Override PartName="/ppt/charts/chart36.xml" ContentType="application/vnd.openxmlformats-officedocument.drawingml.chart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charts/chart37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bookmarkIdSeed="2">
  <p:sldMasterIdLst>
    <p:sldMasterId id="2147483648" r:id="rId1"/>
    <p:sldMasterId id="2147483720" r:id="rId2"/>
    <p:sldMasterId id="2147483780" r:id="rId3"/>
    <p:sldMasterId id="2147483792" r:id="rId4"/>
    <p:sldMasterId id="2147483804" r:id="rId5"/>
    <p:sldMasterId id="2147483816" r:id="rId6"/>
  </p:sldMasterIdLst>
  <p:notesMasterIdLst>
    <p:notesMasterId r:id="rId33"/>
  </p:notesMasterIdLst>
  <p:sldIdLst>
    <p:sldId id="500" r:id="rId7"/>
    <p:sldId id="493" r:id="rId8"/>
    <p:sldId id="472" r:id="rId9"/>
    <p:sldId id="488" r:id="rId10"/>
    <p:sldId id="495" r:id="rId11"/>
    <p:sldId id="473" r:id="rId12"/>
    <p:sldId id="485" r:id="rId13"/>
    <p:sldId id="457" r:id="rId14"/>
    <p:sldId id="498" r:id="rId15"/>
    <p:sldId id="458" r:id="rId16"/>
    <p:sldId id="476" r:id="rId17"/>
    <p:sldId id="477" r:id="rId18"/>
    <p:sldId id="492" r:id="rId19"/>
    <p:sldId id="489" r:id="rId20"/>
    <p:sldId id="490" r:id="rId21"/>
    <p:sldId id="491" r:id="rId22"/>
    <p:sldId id="487" r:id="rId23"/>
    <p:sldId id="444" r:id="rId24"/>
    <p:sldId id="419" r:id="rId25"/>
    <p:sldId id="424" r:id="rId26"/>
    <p:sldId id="478" r:id="rId27"/>
    <p:sldId id="479" r:id="rId28"/>
    <p:sldId id="497" r:id="rId29"/>
    <p:sldId id="436" r:id="rId30"/>
    <p:sldId id="499" r:id="rId31"/>
    <p:sldId id="452" r:id="rId32"/>
  </p:sldIdLst>
  <p:sldSz cx="9144000" cy="6858000" type="screen4x3"/>
  <p:notesSz cx="6808788" cy="9940925"/>
  <p:defaultTextStyle>
    <a:defPPr>
      <a:defRPr lang="it-IT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00"/>
    <a:srgbClr val="265B1F"/>
    <a:srgbClr val="C00000"/>
    <a:srgbClr val="993300"/>
    <a:srgbClr val="F4FB9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ile medio 2 - Color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656" autoAdjust="0"/>
    <p:restoredTop sz="99866" autoAdjust="0"/>
  </p:normalViewPr>
  <p:slideViewPr>
    <p:cSldViewPr>
      <p:cViewPr>
        <p:scale>
          <a:sx n="110" d="100"/>
          <a:sy n="110" d="100"/>
        </p:scale>
        <p:origin x="-1584" y="-420"/>
      </p:cViewPr>
      <p:guideLst>
        <p:guide orient="horz" pos="3385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79" d="100"/>
          <a:sy n="79" d="100"/>
        </p:scale>
        <p:origin x="-3300" y="-96"/>
      </p:cViewPr>
      <p:guideLst>
        <p:guide orient="horz" pos="3130"/>
        <p:guide pos="2145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34" Type="http://schemas.openxmlformats.org/officeDocument/2006/relationships/presProps" Target="presProps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slide" Target="slides/slide2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slide" Target="slides/slide26.xml"/><Relationship Id="rId37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theme" Target="theme/theme1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slide" Target="slides/slide2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FRMGNN79A10A662M\AppData\Local\Microsoft\Windows\Temporary%20Internet%20Files\Content.Outlook\5LU2YS8G\Appo%20per%20ppt%20ministro%20al%2031122016.xlsx" TargetMode="External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.xlsx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.xlsx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.xlsx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.xlsx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2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.xlsx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.xlsx"/></Relationships>
</file>

<file path=ppt/charts/_rels/chart2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.xlsx"/></Relationships>
</file>

<file path=ppt/charts/_rels/chart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.xlsx"/></Relationships>
</file>

<file path=ppt/charts/_rels/chart2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.xlsx"/></Relationships>
</file>

<file path=ppt/charts/_rels/chart2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.xlsx"/></Relationships>
</file>

<file path=ppt/charts/_rels/chart2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3.xlsx"/></Relationships>
</file>

<file path=ppt/charts/_rels/chart2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4.xlsx"/></Relationships>
</file>

<file path=ppt/charts/_rels/chart2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5.xlsx"/></Relationships>
</file>

<file path=ppt/charts/_rels/chart2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6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3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7.xlsx"/></Relationships>
</file>

<file path=ppt/charts/_rels/chart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8.xlsx"/></Relationships>
</file>

<file path=ppt/charts/_rels/chart3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9.xlsx"/></Relationships>
</file>

<file path=ppt/charts/_rels/chart3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0.xlsx"/></Relationships>
</file>

<file path=ppt/charts/_rels/chart3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.xlsx"/></Relationships>
</file>

<file path=ppt/charts/_rels/chart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2.xlsx"/></Relationships>
</file>

<file path=ppt/charts/_rels/chart3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3.xlsx"/></Relationships>
</file>

<file path=ppt/charts/_rels/chart3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4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flgvnt87c56h501o\AppData\Local\Microsoft\Windows\Temporary%20Internet%20Files\Content.Outlook\XE5RIEHL\Cartel1.xlsx" TargetMode="External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flgvnt87c56h501o\AppData\Local\Microsoft\Windows\Temporary%20Internet%20Files\Content.Outlook\XE5RIEHL\Cartel1.xlsx" TargetMode="Externa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19"/>
    </mc:Choice>
    <mc:Fallback>
      <c:style val="19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Foglio1!$A$1</c:f>
              <c:strCache>
                <c:ptCount val="1"/>
                <c:pt idx="0">
                  <c:v> </c:v>
                </c:pt>
              </c:strCache>
            </c:strRef>
          </c:tx>
          <c:dPt>
            <c:idx val="0"/>
            <c:bubble3D val="0"/>
          </c:dPt>
          <c:dPt>
            <c:idx val="1"/>
            <c:bubble3D val="0"/>
          </c:dPt>
          <c:dPt>
            <c:idx val="2"/>
            <c:bubble3D val="0"/>
          </c:dPt>
          <c:dPt>
            <c:idx val="3"/>
            <c:bubble3D val="0"/>
          </c:dPt>
          <c:dPt>
            <c:idx val="4"/>
            <c:bubble3D val="0"/>
          </c:dPt>
          <c:dPt>
            <c:idx val="5"/>
            <c:bubble3D val="0"/>
          </c:dPt>
          <c:dPt>
            <c:idx val="6"/>
            <c:bubble3D val="0"/>
          </c:dPt>
          <c:dPt>
            <c:idx val="7"/>
            <c:bubble3D val="0"/>
          </c:dPt>
          <c:dPt>
            <c:idx val="8"/>
            <c:bubble3D val="0"/>
          </c:dPt>
          <c:dPt>
            <c:idx val="9"/>
            <c:bubble3D val="0"/>
          </c:dPt>
          <c:dPt>
            <c:idx val="10"/>
            <c:bubble3D val="0"/>
          </c:dPt>
          <c:dPt>
            <c:idx val="11"/>
            <c:bubble3D val="0"/>
          </c:dPt>
          <c:dPt>
            <c:idx val="12"/>
            <c:bubble3D val="0"/>
          </c:dPt>
          <c:dPt>
            <c:idx val="13"/>
            <c:bubble3D val="0"/>
          </c:dPt>
          <c:dLbls>
            <c:delete val="1"/>
          </c:dLbls>
          <c:cat>
            <c:strRef>
              <c:f>Foglio1!$A$2:$A$8</c:f>
              <c:strCache>
                <c:ptCount val="7"/>
                <c:pt idx="0">
                  <c:v>Razionalizzazioni</c:v>
                </c:pt>
                <c:pt idx="1">
                  <c:v>Investimenti &amp; efficientamento</c:v>
                </c:pt>
                <c:pt idx="2">
                  <c:v>Valorizzazioni&amp;EE.LL</c:v>
                </c:pt>
                <c:pt idx="3">
                  <c:v>Generazione Entrate</c:v>
                </c:pt>
                <c:pt idx="4">
                  <c:v>Federalismo demaniale</c:v>
                </c:pt>
                <c:pt idx="5">
                  <c:v>Presidio tutela e conoscenza</c:v>
                </c:pt>
                <c:pt idx="6">
                  <c:v>Casa ITALIA</c:v>
                </c:pt>
              </c:strCache>
            </c:strRef>
          </c:cat>
          <c:val>
            <c:numRef>
              <c:f>Foglio1!$B$2:$B$8</c:f>
              <c:numCache>
                <c:formatCode>General</c:formatCode>
                <c:ptCount val="7"/>
                <c:pt idx="0">
                  <c:v>7.14</c:v>
                </c:pt>
                <c:pt idx="1">
                  <c:v>7.14</c:v>
                </c:pt>
                <c:pt idx="2">
                  <c:v>7.14</c:v>
                </c:pt>
                <c:pt idx="3">
                  <c:v>7.14</c:v>
                </c:pt>
                <c:pt idx="4">
                  <c:v>7.14</c:v>
                </c:pt>
                <c:pt idx="5">
                  <c:v>7.14</c:v>
                </c:pt>
                <c:pt idx="6">
                  <c:v>7.14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0"/>
        </c:dLbls>
        <c:firstSliceAng val="334"/>
        <c:holeSize val="50"/>
        <c:extLst>
          <c:ext xmlns:c15="http://schemas.microsoft.com/office/drawing/2012/chart" uri="{02D57815-91ED-43cb-92C2-25804820EDAC}">
            <c15:filteredPieSeries>
              <c15:ser>
                <c:idx val="1"/>
                <c:order val="1"/>
                <c:tx>
                  <c:strRef>
                    <c:extLst>
                      <c:ext uri="{02D57815-91ED-43cb-92C2-25804820EDAC}">
                        <c15:formulaRef>
                          <c15:sqref>Foglio1!$C$1</c15:sqref>
                        </c15:formulaRef>
                      </c:ext>
                    </c:extLst>
                    <c:strCache>
                      <c:ptCount val="1"/>
                      <c:pt idx="0">
                        <c:v>Colonna1</c:v>
                      </c:pt>
                    </c:strCache>
                  </c:strRef>
                </c:tx>
                <c:spPr>
                  <a:solidFill>
                    <a:schemeClr val="lt1"/>
                  </a:solidFill>
                  <a:ln w="19050">
                    <a:solidFill>
                      <a:schemeClr val="accent1"/>
                    </a:solidFill>
                  </a:ln>
                  <a:effectLst/>
                </c:spPr>
                <c:dPt>
                  <c:idx val="0"/>
                  <c:bubble3D val="0"/>
                  <c:spPr>
                    <a:solidFill>
                      <a:schemeClr val="lt1"/>
                    </a:solidFill>
                    <a:ln w="19050">
                      <a:solidFill>
                        <a:schemeClr val="accent1"/>
                      </a:solidFill>
                    </a:ln>
                    <a:effectLst/>
                  </c:spPr>
                </c:dPt>
                <c:dPt>
                  <c:idx val="1"/>
                  <c:bubble3D val="0"/>
                  <c:spPr>
                    <a:solidFill>
                      <a:schemeClr val="lt1"/>
                    </a:solidFill>
                    <a:ln w="19050">
                      <a:solidFill>
                        <a:schemeClr val="accent1"/>
                      </a:solidFill>
                    </a:ln>
                    <a:effectLst/>
                  </c:spPr>
                </c:dPt>
                <c:dPt>
                  <c:idx val="2"/>
                  <c:bubble3D val="0"/>
                  <c:spPr>
                    <a:solidFill>
                      <a:schemeClr val="lt1"/>
                    </a:solidFill>
                    <a:ln w="19050">
                      <a:solidFill>
                        <a:schemeClr val="accent1"/>
                      </a:solidFill>
                    </a:ln>
                    <a:effectLst/>
                  </c:spPr>
                </c:dPt>
                <c:dPt>
                  <c:idx val="3"/>
                  <c:bubble3D val="0"/>
                  <c:spPr>
                    <a:solidFill>
                      <a:schemeClr val="lt1"/>
                    </a:solidFill>
                    <a:ln w="19050">
                      <a:solidFill>
                        <a:schemeClr val="accent1"/>
                      </a:solidFill>
                    </a:ln>
                    <a:effectLst/>
                  </c:spPr>
                </c:dPt>
                <c:dPt>
                  <c:idx val="4"/>
                  <c:bubble3D val="0"/>
                  <c:spPr>
                    <a:solidFill>
                      <a:schemeClr val="lt1"/>
                    </a:solidFill>
                    <a:ln w="19050">
                      <a:solidFill>
                        <a:schemeClr val="accent1"/>
                      </a:solidFill>
                    </a:ln>
                    <a:effectLst/>
                  </c:spPr>
                </c:dPt>
                <c:dPt>
                  <c:idx val="5"/>
                  <c:bubble3D val="0"/>
                  <c:spPr>
                    <a:solidFill>
                      <a:schemeClr val="lt1"/>
                    </a:solidFill>
                    <a:ln w="19050">
                      <a:solidFill>
                        <a:schemeClr val="accent1"/>
                      </a:solidFill>
                    </a:ln>
                    <a:effectLst/>
                  </c:spPr>
                </c:dPt>
                <c:dPt>
                  <c:idx val="6"/>
                  <c:bubble3D val="0"/>
                  <c:spPr>
                    <a:solidFill>
                      <a:schemeClr val="lt1"/>
                    </a:solidFill>
                    <a:ln w="19050">
                      <a:solidFill>
                        <a:schemeClr val="accent1"/>
                      </a:solidFill>
                    </a:ln>
                    <a:effectLst/>
                  </c:spPr>
                </c:dPt>
                <c:dPt>
                  <c:idx val="7"/>
                  <c:bubble3D val="0"/>
                  <c:spPr>
                    <a:solidFill>
                      <a:schemeClr val="lt1"/>
                    </a:solidFill>
                    <a:ln w="19050">
                      <a:solidFill>
                        <a:schemeClr val="accent1"/>
                      </a:solidFill>
                    </a:ln>
                    <a:effectLst/>
                  </c:spPr>
                </c:dPt>
                <c:dPt>
                  <c:idx val="8"/>
                  <c:bubble3D val="0"/>
                  <c:spPr>
                    <a:solidFill>
                      <a:schemeClr val="lt1"/>
                    </a:solidFill>
                    <a:ln w="19050">
                      <a:solidFill>
                        <a:schemeClr val="accent1"/>
                      </a:solidFill>
                    </a:ln>
                    <a:effectLst/>
                  </c:spPr>
                </c:dPt>
                <c:dPt>
                  <c:idx val="9"/>
                  <c:bubble3D val="0"/>
                  <c:spPr>
                    <a:solidFill>
                      <a:schemeClr val="lt1"/>
                    </a:solidFill>
                    <a:ln w="19050">
                      <a:solidFill>
                        <a:schemeClr val="accent1"/>
                      </a:solidFill>
                    </a:ln>
                    <a:effectLst/>
                  </c:spPr>
                </c:dPt>
                <c:dPt>
                  <c:idx val="10"/>
                  <c:bubble3D val="0"/>
                  <c:spPr>
                    <a:solidFill>
                      <a:schemeClr val="lt1"/>
                    </a:solidFill>
                    <a:ln w="19050">
                      <a:solidFill>
                        <a:schemeClr val="accent1"/>
                      </a:solidFill>
                    </a:ln>
                    <a:effectLst/>
                  </c:spPr>
                </c:dPt>
                <c:dPt>
                  <c:idx val="11"/>
                  <c:bubble3D val="0"/>
                  <c:spPr>
                    <a:solidFill>
                      <a:schemeClr val="lt1"/>
                    </a:solidFill>
                    <a:ln w="19050">
                      <a:solidFill>
                        <a:schemeClr val="accent1"/>
                      </a:solidFill>
                    </a:ln>
                    <a:effectLst/>
                  </c:spPr>
                </c:dPt>
                <c:dPt>
                  <c:idx val="12"/>
                  <c:bubble3D val="0"/>
                  <c:spPr>
                    <a:solidFill>
                      <a:schemeClr val="lt1"/>
                    </a:solidFill>
                    <a:ln w="19050">
                      <a:solidFill>
                        <a:schemeClr val="accent1"/>
                      </a:solidFill>
                    </a:ln>
                    <a:effectLst/>
                  </c:spPr>
                </c:dPt>
                <c:dPt>
                  <c:idx val="13"/>
                  <c:bubble3D val="0"/>
                  <c:spPr>
                    <a:solidFill>
                      <a:schemeClr val="lt1"/>
                    </a:solidFill>
                    <a:ln w="19050">
                      <a:solidFill>
                        <a:schemeClr val="accent1"/>
                      </a:solidFill>
                    </a:ln>
                    <a:effectLst/>
                  </c:spPr>
                </c:dPt>
                <c:dLbls>
                  <c:spPr>
                    <a:noFill/>
                    <a:ln>
                      <a:noFill/>
                    </a:ln>
                    <a:effectLst/>
                  </c:spPr>
                  <c:txPr>
                    <a:bodyPr rot="0" spcFirstLastPara="1" vertOverflow="ellipsis" vert="horz" wrap="square" lIns="38100" tIns="19050" rIns="38100" bIns="19050" anchor="ctr" anchorCtr="1">
                      <a:spAutoFit/>
                    </a:bodyPr>
                    <a:lstStyle/>
                    <a:p>
                      <a:pPr>
                        <a:defRPr sz="1197" b="1" i="0" u="none" strike="noStrike" kern="1200" baseline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defRPr>
                      </a:pPr>
                      <a:endParaRPr lang="it-IT"/>
                    </a:p>
                  </c:txPr>
                  <c:showLegendKey val="0"/>
                  <c:showVal val="1"/>
                  <c:showCatName val="0"/>
                  <c:showSerName val="0"/>
                  <c:showPercent val="0"/>
                  <c:showBubbleSize val="0"/>
                  <c:showLeaderLines val="1"/>
                  <c:leaderLines>
                    <c:spPr>
                      <a:ln w="9525"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ln>
                      <a:effectLst/>
                    </c:spPr>
                  </c:leaderLines>
                  <c:extLst>
                    <c:ext uri="{CE6537A1-D6FC-4f65-9D91-7224C49458BB}"/>
                  </c:extLst>
                </c:dLbls>
                <c:cat>
                  <c:strRef>
                    <c:extLst>
                      <c:ext uri="{02D57815-91ED-43cb-92C2-25804820EDAC}">
                        <c15:formulaRef>
                          <c15:sqref>Foglio1!$A$2:$A$13</c15:sqref>
                        </c15:formulaRef>
                      </c:ext>
                    </c:extLst>
                    <c:strCache>
                      <c:ptCount val="12"/>
                      <c:pt idx="0">
                        <c:v>314 mln</c:v>
                      </c:pt>
                      <c:pt idx="1">
                        <c:v>480 mln</c:v>
                      </c:pt>
                      <c:pt idx="2">
                        <c:v>550 mln</c:v>
                      </c:pt>
                      <c:pt idx="3">
                        <c:v>1143 mln</c:v>
                      </c:pt>
                      <c:pt idx="4">
                        <c:v>83 mln</c:v>
                      </c:pt>
                      <c:pt idx="5">
                        <c:v>350 mln</c:v>
                      </c:pt>
                      <c:pt idx="6">
                        <c:v>411 mln</c:v>
                      </c:pt>
                      <c:pt idx="7">
                        <c:v>350 mln</c:v>
                      </c:pt>
                      <c:pt idx="8">
                        <c:v>550 mln</c:v>
                      </c:pt>
                      <c:pt idx="9">
                        <c:v>100 mln</c:v>
                      </c:pt>
                      <c:pt idx="10">
                        <c:v>1400 mln</c:v>
                      </c:pt>
                      <c:pt idx="11">
                        <c:v>40 mln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Foglio1!$C$2:$C$15</c15:sqref>
                        </c15:formulaRef>
                      </c:ext>
                    </c:extLst>
                    <c:numCache>
                      <c:formatCode>General</c:formatCode>
                      <c:ptCount val="14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</c:numCache>
                  </c:numRef>
                </c:val>
              </c15:ser>
            </c15:filteredPieSeries>
          </c:ext>
        </c:extLst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it-IT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view3D>
      <c:rotX val="30"/>
      <c:rotY val="108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2.2916666666666672E-2"/>
          <c:y val="4.166554005605555E-2"/>
          <c:w val="0.94757627391407384"/>
          <c:h val="0.92395943106563461"/>
        </c:manualLayout>
      </c:layout>
      <c:pie3DChart>
        <c:varyColors val="1"/>
        <c:ser>
          <c:idx val="0"/>
          <c:order val="0"/>
          <c:tx>
            <c:strRef>
              <c:f>Foglio1!$B$1</c:f>
              <c:strCache>
                <c:ptCount val="1"/>
                <c:pt idx="0">
                  <c:v>Suddivisione</c:v>
                </c:pt>
              </c:strCache>
            </c:strRef>
          </c:tx>
          <c:spPr>
            <a:solidFill>
              <a:schemeClr val="accent6"/>
            </a:solidFill>
          </c:spPr>
          <c:dPt>
            <c:idx val="0"/>
            <c:bubble3D val="0"/>
            <c:spPr>
              <a:solidFill>
                <a:srgbClr val="92D050"/>
              </a:solidFill>
            </c:spPr>
          </c:dPt>
          <c:dPt>
            <c:idx val="1"/>
            <c:bubble3D val="0"/>
          </c:dPt>
          <c:dPt>
            <c:idx val="2"/>
            <c:bubble3D val="0"/>
            <c:spPr>
              <a:solidFill>
                <a:schemeClr val="accent2"/>
              </a:solidFill>
            </c:spPr>
          </c:dPt>
          <c:cat>
            <c:strRef>
              <c:f>Foglio1!$A$2:$A$4</c:f>
              <c:strCache>
                <c:ptCount val="3"/>
                <c:pt idx="0">
                  <c:v>dispo</c:v>
                </c:pt>
                <c:pt idx="1">
                  <c:v>usi gov</c:v>
                </c:pt>
                <c:pt idx="2">
                  <c:v>das+ind</c:v>
                </c:pt>
              </c:strCache>
            </c:strRef>
          </c:cat>
          <c:val>
            <c:numRef>
              <c:f>Foglio1!$B$2:$B$4</c:f>
              <c:numCache>
                <c:formatCode>General</c:formatCode>
                <c:ptCount val="3"/>
                <c:pt idx="0">
                  <c:v>2.2999999999999998</c:v>
                </c:pt>
                <c:pt idx="1">
                  <c:v>50.7</c:v>
                </c:pt>
                <c:pt idx="2">
                  <c:v>7.2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it-IT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171855184768571"/>
          <c:y val="7.3072927624119904E-2"/>
          <c:w val="0.74964396117152055"/>
          <c:h val="0.72238251086092498"/>
        </c:manualLayout>
      </c:layout>
      <c:lineChart>
        <c:grouping val="standard"/>
        <c:varyColors val="0"/>
        <c:ser>
          <c:idx val="0"/>
          <c:order val="0"/>
          <c:tx>
            <c:strRef>
              <c:f>'[Appo per ppt ministro al 31122016.xlsx]Portafoglio'!$B$7</c:f>
              <c:strCache>
                <c:ptCount val="1"/>
                <c:pt idx="0">
                  <c:v>Consistenza [N°]</c:v>
                </c:pt>
              </c:strCache>
            </c:strRef>
          </c:tx>
          <c:spPr>
            <a:ln>
              <a:prstDash val="sysDash"/>
            </a:ln>
          </c:spPr>
          <c:dLbls>
            <c:dLbl>
              <c:idx val="4"/>
              <c:layout>
                <c:manualLayout>
                  <c:x val="-4.8481606465858425E-2"/>
                  <c:y val="-5.3509650030903022E-2"/>
                </c:manualLayout>
              </c:layout>
              <c:spPr/>
              <c:txPr>
                <a:bodyPr/>
                <a:lstStyle/>
                <a:p>
                  <a:pPr>
                    <a:defRPr sz="1100" b="1"/>
                  </a:pPr>
                  <a:endParaRPr lang="it-IT"/>
                </a:p>
              </c:tx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</c:dLbl>
            <c:txPr>
              <a:bodyPr/>
              <a:lstStyle/>
              <a:p>
                <a:pPr>
                  <a:defRPr sz="1100"/>
                </a:pPr>
                <a:endParaRPr lang="it-IT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</c:dLbls>
          <c:cat>
            <c:strRef>
              <c:f>'[Appo per ppt ministro al 31122016.xlsx]Portafoglio'!$D$2:$H$2</c:f>
              <c:strCache>
                <c:ptCount val="5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</c:strCache>
            </c:strRef>
          </c:cat>
          <c:val>
            <c:numRef>
              <c:f>'[Appo per ppt ministro al 31122016.xlsx]Portafoglio'!$D$7:$H$7</c:f>
              <c:numCache>
                <c:formatCode>#,##0</c:formatCode>
                <c:ptCount val="5"/>
                <c:pt idx="0">
                  <c:v>46618</c:v>
                </c:pt>
                <c:pt idx="1">
                  <c:v>47068</c:v>
                </c:pt>
                <c:pt idx="2">
                  <c:v>47042</c:v>
                </c:pt>
                <c:pt idx="3">
                  <c:v>45397</c:v>
                </c:pt>
                <c:pt idx="4">
                  <c:v>44623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6475392"/>
        <c:axId val="116476928"/>
      </c:lineChart>
      <c:lineChart>
        <c:grouping val="standard"/>
        <c:varyColors val="0"/>
        <c:ser>
          <c:idx val="1"/>
          <c:order val="1"/>
          <c:tx>
            <c:strRef>
              <c:f>'[Appo per ppt ministro al 31122016.xlsx]Portafoglio'!$B$13</c:f>
              <c:strCache>
                <c:ptCount val="1"/>
                <c:pt idx="0">
                  <c:v>Valore [MLD €]</c:v>
                </c:pt>
              </c:strCache>
            </c:strRef>
          </c:tx>
          <c:spPr>
            <a:ln>
              <a:solidFill>
                <a:srgbClr val="C00000"/>
              </a:solidFill>
            </a:ln>
          </c:spPr>
          <c:dLbls>
            <c:dLbl>
              <c:idx val="4"/>
              <c:layout>
                <c:manualLayout>
                  <c:x val="-4.5100529100529099E-2"/>
                  <c:y val="-3.179633250098949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</c:dLbl>
            <c:txPr>
              <a:bodyPr/>
              <a:lstStyle/>
              <a:p>
                <a:pPr>
                  <a:defRPr sz="1100" b="1"/>
                </a:pPr>
                <a:endParaRPr lang="it-IT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</c:dLbls>
          <c:val>
            <c:numRef>
              <c:f>'[Appo per ppt ministro al 31122016.xlsx]Portafoglio'!$D$13:$H$13</c:f>
              <c:numCache>
                <c:formatCode>_-* #,##0.00_-;\-* #,##0.00_-;_-* \-??_-;_-@_-</c:formatCode>
                <c:ptCount val="5"/>
                <c:pt idx="0">
                  <c:v>56.023000000000003</c:v>
                </c:pt>
                <c:pt idx="1">
                  <c:v>57.821000000000019</c:v>
                </c:pt>
                <c:pt idx="2">
                  <c:v>58.948999999999998</c:v>
                </c:pt>
                <c:pt idx="3">
                  <c:v>59.375</c:v>
                </c:pt>
                <c:pt idx="4">
                  <c:v>60.283002485409611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16496640"/>
        <c:axId val="116495104"/>
      </c:lineChart>
      <c:catAx>
        <c:axId val="116475392"/>
        <c:scaling>
          <c:orientation val="minMax"/>
        </c:scaling>
        <c:delete val="0"/>
        <c:axPos val="b"/>
        <c:majorTickMark val="out"/>
        <c:minorTickMark val="none"/>
        <c:tickLblPos val="nextTo"/>
        <c:crossAx val="116476928"/>
        <c:crosses val="autoZero"/>
        <c:auto val="1"/>
        <c:lblAlgn val="ctr"/>
        <c:lblOffset val="100"/>
        <c:noMultiLvlLbl val="0"/>
      </c:catAx>
      <c:valAx>
        <c:axId val="116476928"/>
        <c:scaling>
          <c:orientation val="minMax"/>
          <c:min val="40000"/>
        </c:scaling>
        <c:delete val="0"/>
        <c:axPos val="l"/>
        <c:majorGridlines/>
        <c:numFmt formatCode="#,##0" sourceLinked="1"/>
        <c:majorTickMark val="out"/>
        <c:minorTickMark val="none"/>
        <c:tickLblPos val="nextTo"/>
        <c:txPr>
          <a:bodyPr/>
          <a:lstStyle/>
          <a:p>
            <a:pPr>
              <a:defRPr b="1">
                <a:solidFill>
                  <a:schemeClr val="tx2">
                    <a:lumMod val="75000"/>
                  </a:schemeClr>
                </a:solidFill>
              </a:defRPr>
            </a:pPr>
            <a:endParaRPr lang="it-IT"/>
          </a:p>
        </c:txPr>
        <c:crossAx val="116475392"/>
        <c:crosses val="autoZero"/>
        <c:crossBetween val="between"/>
        <c:majorUnit val="1000"/>
      </c:valAx>
      <c:valAx>
        <c:axId val="116495104"/>
        <c:scaling>
          <c:orientation val="minMax"/>
          <c:max val="70"/>
          <c:min val="54"/>
        </c:scaling>
        <c:delete val="0"/>
        <c:axPos val="r"/>
        <c:numFmt formatCode="_-* #,##0.00_-;\-* #,##0.00_-;_-* \-??_-;_-@_-" sourceLinked="1"/>
        <c:majorTickMark val="out"/>
        <c:minorTickMark val="none"/>
        <c:tickLblPos val="nextTo"/>
        <c:txPr>
          <a:bodyPr/>
          <a:lstStyle/>
          <a:p>
            <a:pPr>
              <a:defRPr b="1" i="0">
                <a:solidFill>
                  <a:srgbClr val="C00000"/>
                </a:solidFill>
              </a:defRPr>
            </a:pPr>
            <a:endParaRPr lang="it-IT"/>
          </a:p>
        </c:txPr>
        <c:crossAx val="116496640"/>
        <c:crosses val="max"/>
        <c:crossBetween val="between"/>
      </c:valAx>
      <c:catAx>
        <c:axId val="116496640"/>
        <c:scaling>
          <c:orientation val="minMax"/>
        </c:scaling>
        <c:delete val="1"/>
        <c:axPos val="b"/>
        <c:majorTickMark val="out"/>
        <c:minorTickMark val="none"/>
        <c:tickLblPos val="none"/>
        <c:crossAx val="116495104"/>
        <c:crosses val="autoZero"/>
        <c:auto val="1"/>
        <c:lblAlgn val="ctr"/>
        <c:lblOffset val="100"/>
        <c:noMultiLvlLbl val="0"/>
      </c:catAx>
    </c:plotArea>
    <c:legend>
      <c:legendPos val="r"/>
      <c:layout>
        <c:manualLayout>
          <c:xMode val="edge"/>
          <c:yMode val="edge"/>
          <c:x val="0.2230517851935174"/>
          <c:y val="0.86799756195348088"/>
          <c:w val="0.49838221021933354"/>
          <c:h val="7.3197271106139106E-2"/>
        </c:manualLayout>
      </c:layout>
      <c:overlay val="0"/>
    </c:legend>
    <c:plotVisOnly val="1"/>
    <c:dispBlanksAs val="gap"/>
    <c:showDLblsOverMax val="0"/>
  </c:chart>
  <c:spPr>
    <a:noFill/>
    <a:ln>
      <a:noFill/>
    </a:ln>
  </c:sp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view3D>
      <c:rotX val="30"/>
      <c:rotY val="108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4.2653843259012246E-2"/>
          <c:y val="6.1535325440030472E-2"/>
          <c:w val="0.75953560663111219"/>
          <c:h val="0.74129114622184844"/>
        </c:manualLayout>
      </c:layout>
      <c:pie3DChart>
        <c:varyColors val="1"/>
        <c:ser>
          <c:idx val="0"/>
          <c:order val="0"/>
          <c:tx>
            <c:strRef>
              <c:f>Foglio1!$B$1</c:f>
              <c:strCache>
                <c:ptCount val="1"/>
                <c:pt idx="0">
                  <c:v>Suddivisione</c:v>
                </c:pt>
              </c:strCache>
            </c:strRef>
          </c:tx>
          <c:spPr>
            <a:solidFill>
              <a:schemeClr val="accent6"/>
            </a:solidFill>
          </c:spPr>
          <c:explosion val="13"/>
          <c:dPt>
            <c:idx val="0"/>
            <c:bubble3D val="0"/>
            <c:explosion val="21"/>
            <c:spPr>
              <a:solidFill>
                <a:srgbClr val="92D050"/>
              </a:solidFill>
            </c:spPr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</c:spPr>
          </c:dPt>
          <c:dPt>
            <c:idx val="2"/>
            <c:bubble3D val="0"/>
            <c:explosion val="52"/>
            <c:spPr>
              <a:solidFill>
                <a:schemeClr val="accent6">
                  <a:lumMod val="75000"/>
                </a:schemeClr>
              </a:solidFill>
            </c:spPr>
          </c:dPt>
          <c:cat>
            <c:strRef>
              <c:f>Foglio1!$A$2:$A$4</c:f>
              <c:strCache>
                <c:ptCount val="3"/>
                <c:pt idx="0">
                  <c:v>dispo</c:v>
                </c:pt>
                <c:pt idx="1">
                  <c:v>usi gov</c:v>
                </c:pt>
                <c:pt idx="2">
                  <c:v>das+ind</c:v>
                </c:pt>
              </c:strCache>
            </c:strRef>
          </c:cat>
          <c:val>
            <c:numRef>
              <c:f>Foglio1!$B$2:$B$4</c:f>
              <c:numCache>
                <c:formatCode>General</c:formatCode>
                <c:ptCount val="3"/>
                <c:pt idx="0">
                  <c:v>2.2999999999999998</c:v>
                </c:pt>
                <c:pt idx="1">
                  <c:v>50.7</c:v>
                </c:pt>
                <c:pt idx="2">
                  <c:v>7.2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it-IT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view3D>
      <c:rotX val="30"/>
      <c:rotY val="108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6483659935220875E-2"/>
          <c:y val="0.13449163543232037"/>
          <c:w val="0.62875492466649008"/>
          <c:h val="0.61763385939573978"/>
        </c:manualLayout>
      </c:layout>
      <c:pie3DChart>
        <c:varyColors val="1"/>
        <c:ser>
          <c:idx val="0"/>
          <c:order val="0"/>
          <c:tx>
            <c:strRef>
              <c:f>Foglio1!$B$1</c:f>
              <c:strCache>
                <c:ptCount val="1"/>
                <c:pt idx="0">
                  <c:v>Suddivisione</c:v>
                </c:pt>
              </c:strCache>
            </c:strRef>
          </c:tx>
          <c:spPr>
            <a:solidFill>
              <a:schemeClr val="accent6"/>
            </a:solidFill>
          </c:spPr>
          <c:explosion val="22"/>
          <c:dPt>
            <c:idx val="0"/>
            <c:bubble3D val="0"/>
            <c:explosion val="23"/>
            <c:spPr>
              <a:solidFill>
                <a:schemeClr val="bg1">
                  <a:lumMod val="95000"/>
                </a:schemeClr>
              </a:solidFill>
            </c:spPr>
          </c:dPt>
          <c:dPt>
            <c:idx val="1"/>
            <c:bubble3D val="0"/>
          </c:dPt>
          <c:dPt>
            <c:idx val="2"/>
            <c:bubble3D val="0"/>
            <c:explosion val="0"/>
            <c:spPr>
              <a:solidFill>
                <a:schemeClr val="bg1">
                  <a:lumMod val="95000"/>
                </a:schemeClr>
              </a:solidFill>
            </c:spPr>
          </c:dPt>
          <c:cat>
            <c:strRef>
              <c:f>Foglio1!$A$2:$A$4</c:f>
              <c:strCache>
                <c:ptCount val="3"/>
                <c:pt idx="0">
                  <c:v>dispo</c:v>
                </c:pt>
                <c:pt idx="1">
                  <c:v>usi gov</c:v>
                </c:pt>
                <c:pt idx="2">
                  <c:v>das+ind</c:v>
                </c:pt>
              </c:strCache>
            </c:strRef>
          </c:cat>
          <c:val>
            <c:numRef>
              <c:f>Foglio1!$B$2:$B$4</c:f>
              <c:numCache>
                <c:formatCode>General</c:formatCode>
                <c:ptCount val="3"/>
                <c:pt idx="0">
                  <c:v>2.2999999999999998</c:v>
                </c:pt>
                <c:pt idx="1">
                  <c:v>50.7</c:v>
                </c:pt>
                <c:pt idx="2">
                  <c:v>7.2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it-IT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view3D>
      <c:rotX val="30"/>
      <c:rotY val="108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4.265401701475862E-2"/>
          <c:y val="0.12422953244232415"/>
          <c:w val="0.75953560663111219"/>
          <c:h val="0.74129114622184844"/>
        </c:manualLayout>
      </c:layout>
      <c:pie3D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it-IT"/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view3D>
      <c:rotX val="30"/>
      <c:rotY val="108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6483659935220875E-2"/>
          <c:y val="0.13449163543232037"/>
          <c:w val="0.62875492466649008"/>
          <c:h val="0.61763385939573978"/>
        </c:manualLayout>
      </c:layout>
      <c:pie3DChart>
        <c:varyColors val="1"/>
        <c:ser>
          <c:idx val="0"/>
          <c:order val="0"/>
          <c:tx>
            <c:strRef>
              <c:f>Foglio1!$B$1</c:f>
              <c:strCache>
                <c:ptCount val="1"/>
                <c:pt idx="0">
                  <c:v>Suddivisione</c:v>
                </c:pt>
              </c:strCache>
            </c:strRef>
          </c:tx>
          <c:spPr>
            <a:solidFill>
              <a:schemeClr val="accent6"/>
            </a:solidFill>
          </c:spPr>
          <c:explosion val="22"/>
          <c:dPt>
            <c:idx val="0"/>
            <c:bubble3D val="0"/>
            <c:explosion val="23"/>
            <c:spPr>
              <a:solidFill>
                <a:schemeClr val="bg1">
                  <a:lumMod val="95000"/>
                </a:schemeClr>
              </a:solidFill>
            </c:spPr>
          </c:dPt>
          <c:dPt>
            <c:idx val="1"/>
            <c:bubble3D val="0"/>
          </c:dPt>
          <c:dPt>
            <c:idx val="2"/>
            <c:bubble3D val="0"/>
            <c:explosion val="0"/>
            <c:spPr>
              <a:solidFill>
                <a:schemeClr val="bg1">
                  <a:lumMod val="95000"/>
                </a:schemeClr>
              </a:solidFill>
            </c:spPr>
          </c:dPt>
          <c:cat>
            <c:strRef>
              <c:f>Foglio1!$A$2:$A$4</c:f>
              <c:strCache>
                <c:ptCount val="3"/>
                <c:pt idx="0">
                  <c:v>dispo</c:v>
                </c:pt>
                <c:pt idx="1">
                  <c:v>usi gov</c:v>
                </c:pt>
                <c:pt idx="2">
                  <c:v>das+ind</c:v>
                </c:pt>
              </c:strCache>
            </c:strRef>
          </c:cat>
          <c:val>
            <c:numRef>
              <c:f>Foglio1!$B$2:$B$4</c:f>
              <c:numCache>
                <c:formatCode>General</c:formatCode>
                <c:ptCount val="3"/>
                <c:pt idx="0">
                  <c:v>2.2999999999999998</c:v>
                </c:pt>
                <c:pt idx="1">
                  <c:v>50.7</c:v>
                </c:pt>
                <c:pt idx="2">
                  <c:v>7.2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it-IT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view3D>
      <c:rotX val="30"/>
      <c:rotY val="108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4.265401701475862E-2"/>
          <c:y val="0.12422953244232415"/>
          <c:w val="0.75953560663111219"/>
          <c:h val="0.74129114622184844"/>
        </c:manualLayout>
      </c:layout>
      <c:pie3D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it-IT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view3D>
      <c:rotX val="30"/>
      <c:rotY val="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/>
      <c:pie3DChart>
        <c:varyColors val="1"/>
        <c:ser>
          <c:idx val="0"/>
          <c:order val="0"/>
          <c:spPr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6350"/>
            </a:sp3d>
          </c:spPr>
          <c:dPt>
            <c:idx val="0"/>
            <c:bubble3D val="0"/>
            <c:spPr>
              <a:solidFill>
                <a:schemeClr val="tx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6350"/>
              </a:sp3d>
            </c:spPr>
          </c:dPt>
          <c:dPt>
            <c:idx val="1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6350"/>
              </a:sp3d>
            </c:spPr>
          </c:dPt>
          <c:dPt>
            <c:idx val="2"/>
            <c:bubble3D val="0"/>
            <c:spPr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6350"/>
              </a:sp3d>
            </c:spPr>
          </c:dPt>
          <c:dLbls>
            <c:dLbl>
              <c:idx val="0"/>
              <c:layout>
                <c:manualLayout>
                  <c:x val="-0.12419903519055947"/>
                  <c:y val="0.10377690881471256"/>
                </c:manualLayout>
              </c:layout>
              <c:tx>
                <c:rich>
                  <a:bodyPr/>
                  <a:lstStyle/>
                  <a:p>
                    <a:r>
                      <a:rPr lang="en-US" sz="1800" smtClean="0"/>
                      <a:t>11</a:t>
                    </a:r>
                    <a:r>
                      <a:rPr lang="en-US" sz="1800"/>
                      <a:t>%</a:t>
                    </a:r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1"/>
              <c:showBubbleSize val="0"/>
            </c:dLbl>
            <c:dLbl>
              <c:idx val="1"/>
              <c:layout>
                <c:manualLayout>
                  <c:x val="-0.1673763717783629"/>
                  <c:y val="2.6433933456939156E-2"/>
                </c:manualLayout>
              </c:layout>
              <c:tx>
                <c:rich>
                  <a:bodyPr/>
                  <a:lstStyle/>
                  <a:p>
                    <a:r>
                      <a:rPr lang="en-US" sz="1800" smtClean="0"/>
                      <a:t>20</a:t>
                    </a:r>
                    <a:r>
                      <a:rPr lang="en-US" sz="1800"/>
                      <a:t>%</a:t>
                    </a:r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1"/>
              <c:showBubbleSize val="0"/>
            </c:dLbl>
            <c:dLbl>
              <c:idx val="2"/>
              <c:layout>
                <c:manualLayout>
                  <c:x val="0.27491322480828739"/>
                  <c:y val="-0.12334552063658925"/>
                </c:manualLayout>
              </c:layout>
              <c:tx>
                <c:rich>
                  <a:bodyPr/>
                  <a:lstStyle/>
                  <a:p>
                    <a:r>
                      <a:rPr lang="en-US" sz="1800" dirty="0" smtClean="0">
                        <a:solidFill>
                          <a:schemeClr val="bg1"/>
                        </a:solidFill>
                      </a:rPr>
                      <a:t>69</a:t>
                    </a:r>
                    <a:r>
                      <a:rPr lang="en-US" sz="1800" dirty="0">
                        <a:solidFill>
                          <a:schemeClr val="bg1"/>
                        </a:solidFill>
                      </a:rPr>
                      <a:t>%</a:t>
                    </a:r>
                    <a:endParaRPr lang="en-US" dirty="0">
                      <a:solidFill>
                        <a:schemeClr val="bg1"/>
                      </a:solidFill>
                    </a:endParaRPr>
                  </a:p>
                </c:rich>
              </c:tx>
              <c:showLegendKey val="0"/>
              <c:showVal val="1"/>
              <c:showCatName val="0"/>
              <c:showSerName val="0"/>
              <c:showPercent val="1"/>
              <c:showBubbleSize val="0"/>
            </c:dLbl>
            <c:txPr>
              <a:bodyPr/>
              <a:lstStyle/>
              <a:p>
                <a:pPr>
                  <a:defRPr sz="1800" b="1" i="0" baseline="0"/>
                </a:pPr>
                <a:endParaRPr lang="it-IT"/>
              </a:p>
            </c:txPr>
            <c:showLegendKey val="0"/>
            <c:showVal val="1"/>
            <c:showCatName val="0"/>
            <c:showSerName val="0"/>
            <c:showPercent val="1"/>
            <c:showBubbleSize val="0"/>
            <c:showLeaderLines val="1"/>
          </c:dLbls>
          <c:cat>
            <c:strRef>
              <c:f>Foglio2!$F$33:$F$35</c:f>
              <c:strCache>
                <c:ptCount val="3"/>
                <c:pt idx="0">
                  <c:v>Importo lavori finanziato da Agenzia del demanio</c:v>
                </c:pt>
                <c:pt idx="1">
                  <c:v>Importo lavori finanziato da altri soggetti</c:v>
                </c:pt>
                <c:pt idx="2">
                  <c:v>Importo lavori finanziati con "norma INAIL"</c:v>
                </c:pt>
              </c:strCache>
            </c:strRef>
          </c:cat>
          <c:val>
            <c:numRef>
              <c:f>Foglio2!$G$33:$G$35</c:f>
              <c:numCache>
                <c:formatCode>General</c:formatCode>
                <c:ptCount val="3"/>
                <c:pt idx="0">
                  <c:v>126.5</c:v>
                </c:pt>
                <c:pt idx="1">
                  <c:v>228.5</c:v>
                </c:pt>
                <c:pt idx="2">
                  <c:v>767.4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gap"/>
    <c:showDLblsOverMax val="0"/>
  </c:chart>
  <c:spPr>
    <a:scene3d>
      <a:camera prst="orthographicFront"/>
      <a:lightRig rig="threePt" dir="t"/>
    </a:scene3d>
  </c:spPr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view3D>
      <c:rotX val="40"/>
      <c:rotY val="220"/>
      <c:rAngAx val="0"/>
      <c:perspective val="10"/>
    </c:view3D>
    <c:floor>
      <c:thickness val="0"/>
    </c:floor>
    <c:sideWall>
      <c:thickness val="0"/>
    </c:sideWall>
    <c:backWall>
      <c:thickness val="0"/>
    </c:backWall>
    <c:plotArea>
      <c:layout/>
      <c:pie3DChart>
        <c:varyColors val="1"/>
        <c:ser>
          <c:idx val="0"/>
          <c:order val="0"/>
          <c:spPr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6350"/>
            </a:sp3d>
          </c:spPr>
          <c:explosion val="9"/>
          <c:dPt>
            <c:idx val="0"/>
            <c:bubble3D val="0"/>
            <c:spPr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6350"/>
              </a:sp3d>
            </c:spPr>
          </c:dPt>
          <c:dPt>
            <c:idx val="1"/>
            <c:bubble3D val="0"/>
            <c:spPr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6350"/>
              </a:sp3d>
            </c:spPr>
          </c:dPt>
          <c:dPt>
            <c:idx val="2"/>
            <c:bubble3D val="0"/>
            <c:spPr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6350"/>
              </a:sp3d>
            </c:spPr>
          </c:dPt>
          <c:dLbls>
            <c:dLbl>
              <c:idx val="0"/>
              <c:layout>
                <c:manualLayout>
                  <c:x val="0.20573276254103173"/>
                  <c:y val="4.2885030864197531E-2"/>
                </c:manualLayout>
              </c:layout>
              <c:tx>
                <c:rich>
                  <a:bodyPr/>
                  <a:lstStyle/>
                  <a:p>
                    <a:r>
                      <a:rPr lang="en-US" sz="1800"/>
                      <a:t>33%</a:t>
                    </a:r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1"/>
              <c:showBubbleSize val="0"/>
            </c:dLbl>
            <c:dLbl>
              <c:idx val="1"/>
              <c:layout>
                <c:manualLayout>
                  <c:x val="-0.23320412301662755"/>
                  <c:y val="2.8461419753086421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</c:dLbl>
            <c:dLbl>
              <c:idx val="2"/>
              <c:layout>
                <c:manualLayout>
                  <c:x val="8.8626202012518293E-2"/>
                  <c:y val="-0.21048109567901235"/>
                </c:manualLayout>
              </c:layout>
              <c:tx>
                <c:rich>
                  <a:bodyPr/>
                  <a:lstStyle/>
                  <a:p>
                    <a:r>
                      <a:rPr lang="en-US" sz="1800"/>
                      <a:t>9%</a:t>
                    </a:r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1"/>
              <c:showBubbleSize val="0"/>
            </c:dLbl>
            <c:txPr>
              <a:bodyPr/>
              <a:lstStyle/>
              <a:p>
                <a:pPr>
                  <a:defRPr sz="1800" b="1" i="0" baseline="0"/>
                </a:pPr>
                <a:endParaRPr lang="it-IT"/>
              </a:p>
            </c:txPr>
            <c:showLegendKey val="0"/>
            <c:showVal val="1"/>
            <c:showCatName val="0"/>
            <c:showSerName val="0"/>
            <c:showPercent val="1"/>
            <c:showBubbleSize val="0"/>
            <c:showLeaderLines val="1"/>
          </c:dLbls>
          <c:val>
            <c:numRef>
              <c:f>Foglio2!$G$17:$G$19</c:f>
              <c:numCache>
                <c:formatCode>General</c:formatCode>
                <c:ptCount val="3"/>
                <c:pt idx="0">
                  <c:v>66</c:v>
                </c:pt>
                <c:pt idx="1">
                  <c:v>117</c:v>
                </c:pt>
                <c:pt idx="2">
                  <c:v>17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gap"/>
    <c:showDLblsOverMax val="0"/>
  </c:chart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view3D>
      <c:rotX val="30"/>
      <c:rotY val="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/>
      <c:pie3DChart>
        <c:varyColors val="1"/>
        <c:ser>
          <c:idx val="0"/>
          <c:order val="0"/>
          <c:spPr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6350"/>
            </a:sp3d>
          </c:spPr>
          <c:dPt>
            <c:idx val="0"/>
            <c:bubble3D val="0"/>
            <c:spPr>
              <a:solidFill>
                <a:schemeClr val="accent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6350"/>
              </a:sp3d>
            </c:spPr>
          </c:dPt>
          <c:dPt>
            <c:idx val="1"/>
            <c:bubble3D val="0"/>
            <c:spPr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6350"/>
              </a:sp3d>
            </c:spPr>
          </c:dPt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en-US" sz="1800" smtClean="0"/>
                      <a:t>45</a:t>
                    </a:r>
                    <a:r>
                      <a:rPr lang="en-US" sz="1800"/>
                      <a:t>%</a:t>
                    </a:r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1"/>
              <c:showBubbleSize val="0"/>
            </c:dLbl>
            <c:dLbl>
              <c:idx val="1"/>
              <c:layout/>
              <c:tx>
                <c:rich>
                  <a:bodyPr/>
                  <a:lstStyle/>
                  <a:p>
                    <a:r>
                      <a:rPr lang="en-US" sz="1800" smtClean="0"/>
                      <a:t>55</a:t>
                    </a:r>
                    <a:r>
                      <a:rPr lang="en-US" sz="1800"/>
                      <a:t>%</a:t>
                    </a:r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1"/>
              <c:showBubbleSize val="0"/>
            </c:dLbl>
            <c:txPr>
              <a:bodyPr/>
              <a:lstStyle/>
              <a:p>
                <a:pPr>
                  <a:defRPr sz="1800" b="1" i="0" baseline="0"/>
                </a:pPr>
                <a:endParaRPr lang="it-IT"/>
              </a:p>
            </c:txPr>
            <c:showLegendKey val="0"/>
            <c:showVal val="1"/>
            <c:showCatName val="0"/>
            <c:showSerName val="0"/>
            <c:showPercent val="1"/>
            <c:showBubbleSize val="0"/>
            <c:showLeaderLines val="1"/>
          </c:dLbls>
          <c:cat>
            <c:strRef>
              <c:f>Foglio2!$F$52:$F$53</c:f>
              <c:strCache>
                <c:ptCount val="2"/>
                <c:pt idx="0">
                  <c:v>Importo lavori finanziato da Agenzia del demanio</c:v>
                </c:pt>
                <c:pt idx="1">
                  <c:v>Importo lavori ancora da finanziare, parte dei quali saranno finanziati con "norma INAIL"  </c:v>
                </c:pt>
              </c:strCache>
            </c:strRef>
          </c:cat>
          <c:val>
            <c:numRef>
              <c:f>Foglio2!$G$52:$G$53</c:f>
              <c:numCache>
                <c:formatCode>General</c:formatCode>
                <c:ptCount val="2"/>
                <c:pt idx="0">
                  <c:v>150.5</c:v>
                </c:pt>
                <c:pt idx="1">
                  <c:v>183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gap"/>
    <c:showDLblsOverMax val="0"/>
  </c:chart>
  <c:spPr>
    <a:ln>
      <a:noFill/>
    </a:ln>
  </c:sp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view3D>
      <c:rotX val="15"/>
      <c:rotY val="20"/>
      <c:rAngAx val="1"/>
    </c:view3D>
    <c:floor>
      <c:thickness val="0"/>
      <c:spPr>
        <a:noFill/>
        <a:ln w="9525">
          <a:noFill/>
        </a:ln>
      </c:spPr>
    </c:floor>
    <c:sideWall>
      <c:thickness val="0"/>
    </c:sideWall>
    <c:backWall>
      <c:thickness val="0"/>
    </c:backWall>
    <c:plotArea>
      <c:layout/>
      <c:bar3DChart>
        <c:barDir val="col"/>
        <c:grouping val="stacked"/>
        <c:varyColors val="0"/>
        <c:ser>
          <c:idx val="0"/>
          <c:order val="0"/>
          <c:tx>
            <c:strRef>
              <c:f>Foglio1!$B$1</c:f>
              <c:strCache>
                <c:ptCount val="1"/>
                <c:pt idx="0">
                  <c:v>Serie 1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63500">
                <a:solidFill>
                  <a:schemeClr val="accent3"/>
                </a:solidFill>
              </a:ln>
            </c:spPr>
          </c:dPt>
          <c:cat>
            <c:strRef>
              <c:f>Foglio1!$A$2</c:f>
              <c:strCache>
                <c:ptCount val="1"/>
                <c:pt idx="0">
                  <c:v>Categoria 1</c:v>
                </c:pt>
              </c:strCache>
            </c:strRef>
          </c:cat>
          <c:val>
            <c:numRef>
              <c:f>Foglio1!$B$2</c:f>
              <c:numCache>
                <c:formatCode>General</c:formatCode>
                <c:ptCount val="1"/>
                <c:pt idx="0">
                  <c:v>100</c:v>
                </c:pt>
              </c:numCache>
            </c:numRef>
          </c:val>
        </c:ser>
        <c:ser>
          <c:idx val="1"/>
          <c:order val="1"/>
          <c:tx>
            <c:strRef>
              <c:f>Foglio1!$C$1</c:f>
              <c:strCache>
                <c:ptCount val="1"/>
                <c:pt idx="0">
                  <c:v>Serie 2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0"/>
            <c:invertIfNegative val="0"/>
            <c:bubble3D val="0"/>
          </c:dPt>
          <c:cat>
            <c:strRef>
              <c:f>Foglio1!$A$2</c:f>
              <c:strCache>
                <c:ptCount val="1"/>
                <c:pt idx="0">
                  <c:v>Categoria 1</c:v>
                </c:pt>
              </c:strCache>
            </c:strRef>
          </c:cat>
          <c:val>
            <c:numRef>
              <c:f>Foglio1!$C$2</c:f>
              <c:numCache>
                <c:formatCode>General</c:formatCode>
                <c:ptCount val="1"/>
                <c:pt idx="0">
                  <c:v>360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shape val="cylinder"/>
        <c:axId val="31255552"/>
        <c:axId val="92799744"/>
        <c:axId val="0"/>
      </c:bar3DChart>
      <c:catAx>
        <c:axId val="31255552"/>
        <c:scaling>
          <c:orientation val="minMax"/>
        </c:scaling>
        <c:delete val="1"/>
        <c:axPos val="b"/>
        <c:majorTickMark val="out"/>
        <c:minorTickMark val="none"/>
        <c:tickLblPos val="nextTo"/>
        <c:crossAx val="92799744"/>
        <c:crossesAt val="0"/>
        <c:auto val="1"/>
        <c:lblAlgn val="ctr"/>
        <c:lblOffset val="100"/>
        <c:noMultiLvlLbl val="0"/>
      </c:catAx>
      <c:valAx>
        <c:axId val="9279974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31255552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it-IT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view3D>
      <c:rotX val="30"/>
      <c:rotY val="108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6483659935220875E-2"/>
          <c:y val="0.13449163543232037"/>
          <c:w val="0.62875492466649008"/>
          <c:h val="0.61763385939573978"/>
        </c:manualLayout>
      </c:layout>
      <c:pie3DChart>
        <c:varyColors val="1"/>
        <c:ser>
          <c:idx val="0"/>
          <c:order val="0"/>
          <c:tx>
            <c:strRef>
              <c:f>Foglio1!$B$1</c:f>
              <c:strCache>
                <c:ptCount val="1"/>
                <c:pt idx="0">
                  <c:v>Suddivisione</c:v>
                </c:pt>
              </c:strCache>
            </c:strRef>
          </c:tx>
          <c:spPr>
            <a:solidFill>
              <a:schemeClr val="accent6"/>
            </a:solidFill>
          </c:spPr>
          <c:explosion val="22"/>
          <c:dPt>
            <c:idx val="0"/>
            <c:bubble3D val="0"/>
            <c:explosion val="23"/>
            <c:spPr>
              <a:solidFill>
                <a:schemeClr val="bg1">
                  <a:lumMod val="95000"/>
                </a:schemeClr>
              </a:solidFill>
            </c:spPr>
          </c:dPt>
          <c:dPt>
            <c:idx val="1"/>
            <c:bubble3D val="0"/>
          </c:dPt>
          <c:dPt>
            <c:idx val="2"/>
            <c:bubble3D val="0"/>
            <c:explosion val="0"/>
            <c:spPr>
              <a:solidFill>
                <a:schemeClr val="bg1">
                  <a:lumMod val="95000"/>
                </a:schemeClr>
              </a:solidFill>
            </c:spPr>
          </c:dPt>
          <c:cat>
            <c:strRef>
              <c:f>Foglio1!$A$2:$A$4</c:f>
              <c:strCache>
                <c:ptCount val="3"/>
                <c:pt idx="0">
                  <c:v>dispo</c:v>
                </c:pt>
                <c:pt idx="1">
                  <c:v>usi gov</c:v>
                </c:pt>
                <c:pt idx="2">
                  <c:v>das+ind</c:v>
                </c:pt>
              </c:strCache>
            </c:strRef>
          </c:cat>
          <c:val>
            <c:numRef>
              <c:f>Foglio1!$B$2:$B$4</c:f>
              <c:numCache>
                <c:formatCode>General</c:formatCode>
                <c:ptCount val="3"/>
                <c:pt idx="0">
                  <c:v>2.2999999999999998</c:v>
                </c:pt>
                <c:pt idx="1">
                  <c:v>50.7</c:v>
                </c:pt>
                <c:pt idx="2">
                  <c:v>7.2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it-IT"/>
    </a:p>
  </c:txPr>
  <c:externalData r:id="rId1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view3D>
      <c:rotX val="30"/>
      <c:rotY val="108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4.265401701475862E-2"/>
          <c:y val="0.12422953244232415"/>
          <c:w val="0.75953560663111219"/>
          <c:h val="0.74129114622184844"/>
        </c:manualLayout>
      </c:layout>
      <c:pie3D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it-IT"/>
    </a:p>
  </c:txPr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view3D>
      <c:rotX val="30"/>
      <c:rotY val="108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6483659935220875E-2"/>
          <c:y val="0.13449163543232037"/>
          <c:w val="0.62875492466649008"/>
          <c:h val="0.61763385939573978"/>
        </c:manualLayout>
      </c:layout>
      <c:pie3DChart>
        <c:varyColors val="1"/>
        <c:ser>
          <c:idx val="0"/>
          <c:order val="0"/>
          <c:tx>
            <c:strRef>
              <c:f>Foglio1!$B$1</c:f>
              <c:strCache>
                <c:ptCount val="1"/>
                <c:pt idx="0">
                  <c:v>Suddivisione</c:v>
                </c:pt>
              </c:strCache>
            </c:strRef>
          </c:tx>
          <c:spPr>
            <a:solidFill>
              <a:schemeClr val="accent6"/>
            </a:solidFill>
          </c:spPr>
          <c:explosion val="22"/>
          <c:dPt>
            <c:idx val="0"/>
            <c:bubble3D val="0"/>
            <c:explosion val="23"/>
            <c:spPr>
              <a:solidFill>
                <a:schemeClr val="bg1">
                  <a:lumMod val="95000"/>
                </a:schemeClr>
              </a:solidFill>
            </c:spPr>
          </c:dPt>
          <c:dPt>
            <c:idx val="1"/>
            <c:bubble3D val="0"/>
          </c:dPt>
          <c:dPt>
            <c:idx val="2"/>
            <c:bubble3D val="0"/>
            <c:explosion val="0"/>
            <c:spPr>
              <a:solidFill>
                <a:schemeClr val="bg1">
                  <a:lumMod val="95000"/>
                </a:schemeClr>
              </a:solidFill>
            </c:spPr>
          </c:dPt>
          <c:cat>
            <c:strRef>
              <c:f>Foglio1!$A$2:$A$4</c:f>
              <c:strCache>
                <c:ptCount val="3"/>
                <c:pt idx="0">
                  <c:v>dispo</c:v>
                </c:pt>
                <c:pt idx="1">
                  <c:v>usi gov</c:v>
                </c:pt>
                <c:pt idx="2">
                  <c:v>das+ind</c:v>
                </c:pt>
              </c:strCache>
            </c:strRef>
          </c:cat>
          <c:val>
            <c:numRef>
              <c:f>Foglio1!$B$2:$B$4</c:f>
              <c:numCache>
                <c:formatCode>General</c:formatCode>
                <c:ptCount val="3"/>
                <c:pt idx="0">
                  <c:v>2.2999999999999998</c:v>
                </c:pt>
                <c:pt idx="1">
                  <c:v>50.7</c:v>
                </c:pt>
                <c:pt idx="2">
                  <c:v>7.2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it-IT"/>
    </a:p>
  </c:txPr>
  <c:externalData r:id="rId1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view3D>
      <c:rotX val="30"/>
      <c:rotY val="108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4.265401701475862E-2"/>
          <c:y val="0.12422953244232415"/>
          <c:w val="0.75953560663111219"/>
          <c:h val="0.74129114622184844"/>
        </c:manualLayout>
      </c:layout>
      <c:pie3D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it-IT"/>
    </a:p>
  </c:txPr>
  <c:externalData r:id="rId1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view3D>
      <c:rotX val="30"/>
      <c:rotY val="108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6483659935220875E-2"/>
          <c:y val="0.13449163543232037"/>
          <c:w val="0.62875492466649008"/>
          <c:h val="0.61763385939573978"/>
        </c:manualLayout>
      </c:layout>
      <c:pie3DChart>
        <c:varyColors val="1"/>
        <c:ser>
          <c:idx val="0"/>
          <c:order val="0"/>
          <c:tx>
            <c:strRef>
              <c:f>Foglio1!$B$1</c:f>
              <c:strCache>
                <c:ptCount val="1"/>
                <c:pt idx="0">
                  <c:v>Suddivisione</c:v>
                </c:pt>
              </c:strCache>
            </c:strRef>
          </c:tx>
          <c:spPr>
            <a:solidFill>
              <a:schemeClr val="accent6"/>
            </a:solidFill>
          </c:spPr>
          <c:explosion val="22"/>
          <c:dPt>
            <c:idx val="0"/>
            <c:bubble3D val="0"/>
            <c:explosion val="23"/>
            <c:spPr>
              <a:solidFill>
                <a:schemeClr val="bg1">
                  <a:lumMod val="95000"/>
                </a:schemeClr>
              </a:solidFill>
            </c:spPr>
          </c:dPt>
          <c:dPt>
            <c:idx val="1"/>
            <c:bubble3D val="0"/>
          </c:dPt>
          <c:dPt>
            <c:idx val="2"/>
            <c:bubble3D val="0"/>
            <c:explosion val="0"/>
            <c:spPr>
              <a:solidFill>
                <a:schemeClr val="bg1">
                  <a:lumMod val="95000"/>
                </a:schemeClr>
              </a:solidFill>
            </c:spPr>
          </c:dPt>
          <c:cat>
            <c:strRef>
              <c:f>Foglio1!$A$2:$A$4</c:f>
              <c:strCache>
                <c:ptCount val="3"/>
                <c:pt idx="0">
                  <c:v>dispo</c:v>
                </c:pt>
                <c:pt idx="1">
                  <c:v>usi gov</c:v>
                </c:pt>
                <c:pt idx="2">
                  <c:v>das+ind</c:v>
                </c:pt>
              </c:strCache>
            </c:strRef>
          </c:cat>
          <c:val>
            <c:numRef>
              <c:f>Foglio1!$B$2:$B$4</c:f>
              <c:numCache>
                <c:formatCode>General</c:formatCode>
                <c:ptCount val="3"/>
                <c:pt idx="0">
                  <c:v>2.2999999999999998</c:v>
                </c:pt>
                <c:pt idx="1">
                  <c:v>50.7</c:v>
                </c:pt>
                <c:pt idx="2">
                  <c:v>7.2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it-IT"/>
    </a:p>
  </c:txPr>
  <c:externalData r:id="rId1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view3D>
      <c:rotX val="30"/>
      <c:rotY val="108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4.265401701475862E-2"/>
          <c:y val="0.12422953244232415"/>
          <c:w val="0.75953560663111219"/>
          <c:h val="0.74129114622184844"/>
        </c:manualLayout>
      </c:layout>
      <c:pie3D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it-IT"/>
    </a:p>
  </c:txPr>
  <c:externalData r:id="rId1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view3D>
      <c:rotX val="30"/>
      <c:rotY val="108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6483659935220875E-2"/>
          <c:y val="0.13449163543232037"/>
          <c:w val="0.62875492466649008"/>
          <c:h val="0.61763385939573978"/>
        </c:manualLayout>
      </c:layout>
      <c:pie3DChart>
        <c:varyColors val="1"/>
        <c:ser>
          <c:idx val="0"/>
          <c:order val="0"/>
          <c:tx>
            <c:strRef>
              <c:f>Foglio1!$B$1</c:f>
              <c:strCache>
                <c:ptCount val="1"/>
                <c:pt idx="0">
                  <c:v>Suddivisione</c:v>
                </c:pt>
              </c:strCache>
            </c:strRef>
          </c:tx>
          <c:spPr>
            <a:solidFill>
              <a:schemeClr val="accent6"/>
            </a:solidFill>
          </c:spPr>
          <c:explosion val="22"/>
          <c:dPt>
            <c:idx val="0"/>
            <c:bubble3D val="0"/>
            <c:explosion val="23"/>
            <c:spPr>
              <a:solidFill>
                <a:schemeClr val="bg1">
                  <a:lumMod val="95000"/>
                </a:schemeClr>
              </a:solidFill>
            </c:spPr>
          </c:dPt>
          <c:dPt>
            <c:idx val="1"/>
            <c:bubble3D val="0"/>
          </c:dPt>
          <c:dPt>
            <c:idx val="2"/>
            <c:bubble3D val="0"/>
            <c:explosion val="0"/>
            <c:spPr>
              <a:solidFill>
                <a:schemeClr val="bg1">
                  <a:lumMod val="95000"/>
                </a:schemeClr>
              </a:solidFill>
            </c:spPr>
          </c:dPt>
          <c:cat>
            <c:strRef>
              <c:f>Foglio1!$A$2:$A$4</c:f>
              <c:strCache>
                <c:ptCount val="3"/>
                <c:pt idx="0">
                  <c:v>dispo</c:v>
                </c:pt>
                <c:pt idx="1">
                  <c:v>usi gov</c:v>
                </c:pt>
                <c:pt idx="2">
                  <c:v>das+ind</c:v>
                </c:pt>
              </c:strCache>
            </c:strRef>
          </c:cat>
          <c:val>
            <c:numRef>
              <c:f>Foglio1!$B$2:$B$4</c:f>
              <c:numCache>
                <c:formatCode>General</c:formatCode>
                <c:ptCount val="3"/>
                <c:pt idx="0">
                  <c:v>2.2999999999999998</c:v>
                </c:pt>
                <c:pt idx="1">
                  <c:v>50.7</c:v>
                </c:pt>
                <c:pt idx="2">
                  <c:v>7.2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it-IT"/>
    </a:p>
  </c:txPr>
  <c:externalData r:id="rId1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view3D>
      <c:rotX val="30"/>
      <c:rotY val="108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4.265401701475862E-2"/>
          <c:y val="0.12422953244232415"/>
          <c:w val="0.75953560663111219"/>
          <c:h val="0.74129114622184844"/>
        </c:manualLayout>
      </c:layout>
      <c:pie3D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it-IT"/>
    </a:p>
  </c:txPr>
  <c:externalData r:id="rId1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view3D>
      <c:rotX val="30"/>
      <c:rotY val="108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6483659935220875E-2"/>
          <c:y val="0.13449163543232037"/>
          <c:w val="0.62875492466649008"/>
          <c:h val="0.61763385939573978"/>
        </c:manualLayout>
      </c:layout>
      <c:pie3DChart>
        <c:varyColors val="1"/>
        <c:ser>
          <c:idx val="0"/>
          <c:order val="0"/>
          <c:tx>
            <c:strRef>
              <c:f>Foglio1!$B$1</c:f>
              <c:strCache>
                <c:ptCount val="1"/>
                <c:pt idx="0">
                  <c:v>Suddivisione</c:v>
                </c:pt>
              </c:strCache>
            </c:strRef>
          </c:tx>
          <c:spPr>
            <a:solidFill>
              <a:schemeClr val="accent6"/>
            </a:solidFill>
          </c:spPr>
          <c:explosion val="22"/>
          <c:dPt>
            <c:idx val="0"/>
            <c:bubble3D val="0"/>
            <c:explosion val="23"/>
            <c:spPr>
              <a:solidFill>
                <a:schemeClr val="bg1">
                  <a:lumMod val="95000"/>
                </a:schemeClr>
              </a:solidFill>
            </c:spPr>
          </c:dPt>
          <c:dPt>
            <c:idx val="1"/>
            <c:bubble3D val="0"/>
          </c:dPt>
          <c:dPt>
            <c:idx val="2"/>
            <c:bubble3D val="0"/>
            <c:explosion val="0"/>
            <c:spPr>
              <a:solidFill>
                <a:schemeClr val="bg1">
                  <a:lumMod val="95000"/>
                </a:schemeClr>
              </a:solidFill>
            </c:spPr>
          </c:dPt>
          <c:cat>
            <c:strRef>
              <c:f>Foglio1!$A$2:$A$4</c:f>
              <c:strCache>
                <c:ptCount val="3"/>
                <c:pt idx="0">
                  <c:v>dispo</c:v>
                </c:pt>
                <c:pt idx="1">
                  <c:v>usi gov</c:v>
                </c:pt>
                <c:pt idx="2">
                  <c:v>das+ind</c:v>
                </c:pt>
              </c:strCache>
            </c:strRef>
          </c:cat>
          <c:val>
            <c:numRef>
              <c:f>Foglio1!$B$2:$B$4</c:f>
              <c:numCache>
                <c:formatCode>General</c:formatCode>
                <c:ptCount val="3"/>
                <c:pt idx="0">
                  <c:v>2.2999999999999998</c:v>
                </c:pt>
                <c:pt idx="1">
                  <c:v>50.7</c:v>
                </c:pt>
                <c:pt idx="2">
                  <c:v>7.2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it-IT"/>
    </a:p>
  </c:txPr>
  <c:externalData r:id="rId1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view3D>
      <c:rotX val="30"/>
      <c:rotY val="108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4.265401701475862E-2"/>
          <c:y val="0.12422953244232415"/>
          <c:w val="0.75953560663111219"/>
          <c:h val="0.74129114622184844"/>
        </c:manualLayout>
      </c:layout>
      <c:pie3D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it-IT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'sintesi (2)'!$C$4</c:f>
              <c:strCache>
                <c:ptCount val="1"/>
                <c:pt idx="0">
                  <c:v>31/12/2014    n=1043 (di cui 4 distacchi)</c:v>
                </c:pt>
              </c:strCache>
            </c:strRef>
          </c:tx>
          <c:dLbls>
            <c:dLbl>
              <c:idx val="0"/>
              <c:layout>
                <c:manualLayout>
                  <c:x val="-0.23597680428563406"/>
                  <c:y val="0.18930346471033394"/>
                </c:manualLayout>
              </c:layout>
              <c:tx>
                <c:rich>
                  <a:bodyPr/>
                  <a:lstStyle/>
                  <a:p>
                    <a:pPr>
                      <a:defRPr sz="2400" b="1">
                        <a:solidFill>
                          <a:schemeClr val="bg1"/>
                        </a:solidFill>
                      </a:defRPr>
                    </a:pPr>
                    <a:r>
                      <a:rPr lang="en-US" sz="2400" dirty="0" smtClean="0"/>
                      <a:t>32</a:t>
                    </a:r>
                    <a:r>
                      <a:rPr lang="en-US" sz="2400" dirty="0"/>
                      <a:t>%</a:t>
                    </a:r>
                  </a:p>
                </c:rich>
              </c:tx>
              <c:spPr/>
              <c:dLblPos val="bestFit"/>
              <c:showLegendKey val="0"/>
              <c:showVal val="1"/>
              <c:showCatName val="0"/>
              <c:showSerName val="0"/>
              <c:showPercent val="1"/>
              <c:showBubbleSize val="0"/>
            </c:dLbl>
            <c:dLbl>
              <c:idx val="1"/>
              <c:layout>
                <c:manualLayout>
                  <c:x val="0.24674706870252527"/>
                  <c:y val="-0.26312393899009778"/>
                </c:manualLayout>
              </c:layout>
              <c:tx>
                <c:rich>
                  <a:bodyPr/>
                  <a:lstStyle/>
                  <a:p>
                    <a:endParaRPr lang="en-US" dirty="0" smtClean="0"/>
                  </a:p>
                  <a:p>
                    <a:r>
                      <a:rPr lang="en-US" sz="2400" dirty="0" smtClean="0"/>
                      <a:t>68</a:t>
                    </a:r>
                    <a:r>
                      <a:rPr lang="en-US" sz="2400" dirty="0"/>
                      <a:t>%</a:t>
                    </a:r>
                  </a:p>
                </c:rich>
              </c:tx>
              <c:dLblPos val="bestFit"/>
              <c:showLegendKey val="0"/>
              <c:showVal val="1"/>
              <c:showCatName val="0"/>
              <c:showSerName val="0"/>
              <c:showPercent val="1"/>
              <c:showBubbleSize val="0"/>
            </c:dLbl>
            <c:txPr>
              <a:bodyPr/>
              <a:lstStyle/>
              <a:p>
                <a:pPr>
                  <a:defRPr b="1">
                    <a:solidFill>
                      <a:schemeClr val="bg1"/>
                    </a:solidFill>
                  </a:defRPr>
                </a:pPr>
                <a:endParaRPr lang="it-IT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</c:dLbls>
          <c:cat>
            <c:strRef>
              <c:f>'sintesi (2)'!$D$3:$E$3</c:f>
              <c:strCache>
                <c:ptCount val="2"/>
                <c:pt idx="0">
                  <c:v>Direzione Generale</c:v>
                </c:pt>
                <c:pt idx="1">
                  <c:v>Direzioni Regionali</c:v>
                </c:pt>
              </c:strCache>
            </c:strRef>
          </c:cat>
          <c:val>
            <c:numRef>
              <c:f>'sintesi (2)'!$D$4:$E$4</c:f>
              <c:numCache>
                <c:formatCode>General</c:formatCode>
                <c:ptCount val="2"/>
                <c:pt idx="0">
                  <c:v>331</c:v>
                </c:pt>
                <c:pt idx="1">
                  <c:v>704</c:v>
                </c:pt>
              </c:numCache>
            </c:numRef>
          </c:val>
        </c:ser>
        <c:ser>
          <c:idx val="1"/>
          <c:order val="1"/>
          <c:tx>
            <c:strRef>
              <c:f>'sintesi (2)'!$C$5</c:f>
              <c:strCache>
                <c:ptCount val="1"/>
                <c:pt idx="0">
                  <c:v>31/12/2016   n= 1063 (di cui 7 distacchi e 8 risorse in corso di selezione per le DDRR)</c:v>
                </c:pt>
              </c:strCache>
            </c:strRef>
          </c:tx>
          <c:cat>
            <c:strRef>
              <c:f>'sintesi (2)'!$D$3:$E$3</c:f>
              <c:strCache>
                <c:ptCount val="2"/>
                <c:pt idx="0">
                  <c:v>Direzione Generale</c:v>
                </c:pt>
                <c:pt idx="1">
                  <c:v>Direzioni Regionali</c:v>
                </c:pt>
              </c:strCache>
            </c:strRef>
          </c:cat>
          <c:val>
            <c:numRef>
              <c:f>'sintesi (2)'!$D$5:$E$5</c:f>
              <c:numCache>
                <c:formatCode>General</c:formatCode>
                <c:ptCount val="2"/>
                <c:pt idx="0">
                  <c:v>231</c:v>
                </c:pt>
                <c:pt idx="1">
                  <c:v>825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</c:plotArea>
    <c:plotVisOnly val="1"/>
    <c:dispBlanksAs val="gap"/>
    <c:showDLblsOverMax val="0"/>
  </c:chart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view3D>
      <c:rotX val="30"/>
      <c:rotY val="108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7.3993904536453839E-2"/>
          <c:y val="0.25212420232236443"/>
          <c:w val="0.75953560663111219"/>
          <c:h val="0.74129114622184844"/>
        </c:manualLayout>
      </c:layout>
      <c:pie3D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it-IT"/>
    </a:p>
  </c:txPr>
  <c:externalData r:id="rId1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view3D>
      <c:rotX val="30"/>
      <c:rotY val="108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4.265401701475862E-2"/>
          <c:y val="0.12422953244232415"/>
          <c:w val="0.75953560663111219"/>
          <c:h val="0.74129114622184844"/>
        </c:manualLayout>
      </c:layout>
      <c:pie3DChart>
        <c:varyColors val="1"/>
        <c:ser>
          <c:idx val="0"/>
          <c:order val="0"/>
          <c:tx>
            <c:strRef>
              <c:f>Foglio1!$B$1</c:f>
              <c:strCache>
                <c:ptCount val="1"/>
                <c:pt idx="0">
                  <c:v>Suddivisione</c:v>
                </c:pt>
              </c:strCache>
            </c:strRef>
          </c:tx>
          <c:spPr>
            <a:solidFill>
              <a:schemeClr val="accent6"/>
            </a:solidFill>
          </c:spPr>
          <c:explosion val="13"/>
          <c:dPt>
            <c:idx val="0"/>
            <c:bubble3D val="0"/>
            <c:explosion val="21"/>
            <c:spPr>
              <a:solidFill>
                <a:schemeClr val="bg2"/>
              </a:solidFill>
            </c:spPr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</c:spPr>
          </c:dPt>
          <c:dPt>
            <c:idx val="2"/>
            <c:bubble3D val="0"/>
            <c:explosion val="52"/>
            <c:spPr>
              <a:solidFill>
                <a:schemeClr val="accent6">
                  <a:lumMod val="75000"/>
                </a:schemeClr>
              </a:solidFill>
            </c:spPr>
          </c:dPt>
          <c:cat>
            <c:strRef>
              <c:f>Foglio1!$A$2:$A$4</c:f>
              <c:strCache>
                <c:ptCount val="3"/>
                <c:pt idx="0">
                  <c:v>dispo</c:v>
                </c:pt>
                <c:pt idx="1">
                  <c:v>usi gov</c:v>
                </c:pt>
                <c:pt idx="2">
                  <c:v>das+ind</c:v>
                </c:pt>
              </c:strCache>
            </c:strRef>
          </c:cat>
          <c:val>
            <c:numRef>
              <c:f>Foglio1!$B$2:$B$4</c:f>
              <c:numCache>
                <c:formatCode>General</c:formatCode>
                <c:ptCount val="3"/>
                <c:pt idx="0">
                  <c:v>2.2999999999999998</c:v>
                </c:pt>
                <c:pt idx="1">
                  <c:v>50.7</c:v>
                </c:pt>
                <c:pt idx="2">
                  <c:v>7.2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it-IT"/>
    </a:p>
  </c:txPr>
  <c:externalData r:id="rId1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view3D>
      <c:rotX val="30"/>
      <c:rotY val="108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4.265401701475862E-2"/>
          <c:y val="0.12422953244232415"/>
          <c:w val="0.75953560663111219"/>
          <c:h val="0.74129114622184844"/>
        </c:manualLayout>
      </c:layout>
      <c:pie3DChart>
        <c:varyColors val="1"/>
        <c:ser>
          <c:idx val="0"/>
          <c:order val="0"/>
          <c:tx>
            <c:strRef>
              <c:f>Foglio1!$B$1</c:f>
              <c:strCache>
                <c:ptCount val="1"/>
                <c:pt idx="0">
                  <c:v>Suddivisione</c:v>
                </c:pt>
              </c:strCache>
            </c:strRef>
          </c:tx>
          <c:spPr>
            <a:solidFill>
              <a:schemeClr val="accent6"/>
            </a:solidFill>
          </c:spPr>
          <c:explosion val="13"/>
          <c:dPt>
            <c:idx val="0"/>
            <c:bubble3D val="0"/>
            <c:explosion val="21"/>
            <c:spPr>
              <a:solidFill>
                <a:srgbClr val="92D050"/>
              </a:solidFill>
            </c:spPr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</c:spPr>
          </c:dPt>
          <c:dPt>
            <c:idx val="2"/>
            <c:bubble3D val="0"/>
            <c:explosion val="52"/>
            <c:spPr>
              <a:solidFill>
                <a:schemeClr val="accent6">
                  <a:lumMod val="75000"/>
                </a:schemeClr>
              </a:solidFill>
            </c:spPr>
          </c:dPt>
          <c:cat>
            <c:strRef>
              <c:f>Foglio1!$A$2:$A$4</c:f>
              <c:strCache>
                <c:ptCount val="3"/>
                <c:pt idx="0">
                  <c:v>dispo</c:v>
                </c:pt>
                <c:pt idx="1">
                  <c:v>usi gov</c:v>
                </c:pt>
                <c:pt idx="2">
                  <c:v>das+ind</c:v>
                </c:pt>
              </c:strCache>
            </c:strRef>
          </c:cat>
          <c:val>
            <c:numRef>
              <c:f>Foglio1!$B$2:$B$4</c:f>
              <c:numCache>
                <c:formatCode>General</c:formatCode>
                <c:ptCount val="3"/>
                <c:pt idx="0">
                  <c:v>2.2999999999999998</c:v>
                </c:pt>
                <c:pt idx="1">
                  <c:v>50.7</c:v>
                </c:pt>
                <c:pt idx="2">
                  <c:v>7.2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it-IT"/>
    </a:p>
  </c:txPr>
  <c:externalData r:id="rId1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19"/>
    </mc:Choice>
    <mc:Fallback>
      <c:style val="19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Foglio1!$A$1</c:f>
              <c:strCache>
                <c:ptCount val="1"/>
                <c:pt idx="0">
                  <c:v> </c:v>
                </c:pt>
              </c:strCache>
            </c:strRef>
          </c:tx>
          <c:dPt>
            <c:idx val="0"/>
            <c:bubble3D val="0"/>
          </c:dPt>
          <c:dPt>
            <c:idx val="1"/>
            <c:bubble3D val="0"/>
          </c:dPt>
          <c:dPt>
            <c:idx val="2"/>
            <c:bubble3D val="0"/>
          </c:dPt>
          <c:dPt>
            <c:idx val="3"/>
            <c:bubble3D val="0"/>
          </c:dPt>
          <c:dPt>
            <c:idx val="4"/>
            <c:bubble3D val="0"/>
          </c:dPt>
          <c:dPt>
            <c:idx val="5"/>
            <c:bubble3D val="0"/>
          </c:dPt>
          <c:dPt>
            <c:idx val="6"/>
            <c:bubble3D val="0"/>
          </c:dPt>
          <c:dPt>
            <c:idx val="7"/>
            <c:bubble3D val="0"/>
          </c:dPt>
          <c:dPt>
            <c:idx val="8"/>
            <c:bubble3D val="0"/>
          </c:dPt>
          <c:dPt>
            <c:idx val="9"/>
            <c:bubble3D val="0"/>
          </c:dPt>
          <c:dPt>
            <c:idx val="10"/>
            <c:bubble3D val="0"/>
          </c:dPt>
          <c:dPt>
            <c:idx val="11"/>
            <c:bubble3D val="0"/>
          </c:dPt>
          <c:dPt>
            <c:idx val="12"/>
            <c:bubble3D val="0"/>
          </c:dPt>
          <c:dPt>
            <c:idx val="13"/>
            <c:bubble3D val="0"/>
          </c:dPt>
          <c:dLbls>
            <c:delete val="1"/>
          </c:dLbls>
          <c:cat>
            <c:strRef>
              <c:f>Foglio1!$A$2:$A$8</c:f>
              <c:strCache>
                <c:ptCount val="6"/>
                <c:pt idx="0">
                  <c:v>Assicurare la corretta gestione degli immobili statali affidati</c:v>
                </c:pt>
                <c:pt idx="1">
                  <c:v>Riqualificare il patrimonio immobiliare statale </c:v>
                </c:pt>
                <c:pt idx="2">
                  <c:v>Assicurare le entrate sul bilancio statale mediante messa reddito e vendite immobiliari</c:v>
                </c:pt>
                <c:pt idx="3">
                  <c:v>Contribuire alla riduzione della spesa del bilancio statale mediante razionalizzazioni degli utilizzi delle PAC</c:v>
                </c:pt>
                <c:pt idx="4">
                  <c:v>Mobilitare i patrimoni immobiliari pubblici per favorire lo sviluppo economico nazionale e locale</c:v>
                </c:pt>
                <c:pt idx="5">
                  <c:v>Sollecitare la partecipazione dei cittadini e degli altri portatori di interessi alle scelte sui patrimoni immobiliari pubblici</c:v>
                </c:pt>
              </c:strCache>
            </c:strRef>
          </c:cat>
          <c:val>
            <c:numRef>
              <c:f>Foglio1!$B$2:$B$8</c:f>
              <c:numCache>
                <c:formatCode>General</c:formatCode>
                <c:ptCount val="7"/>
                <c:pt idx="0">
                  <c:v>7.14</c:v>
                </c:pt>
                <c:pt idx="1">
                  <c:v>7.14</c:v>
                </c:pt>
                <c:pt idx="2">
                  <c:v>7.14</c:v>
                </c:pt>
                <c:pt idx="3">
                  <c:v>7.14</c:v>
                </c:pt>
                <c:pt idx="4">
                  <c:v>7.14</c:v>
                </c:pt>
                <c:pt idx="5">
                  <c:v>7.14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0"/>
        </c:dLbls>
        <c:firstSliceAng val="0"/>
        <c:holeSize val="50"/>
        <c:extLst>
          <c:ext xmlns:c15="http://schemas.microsoft.com/office/drawing/2012/chart" uri="{02D57815-91ED-43cb-92C2-25804820EDAC}">
            <c15:filteredPieSeries>
              <c15:ser>
                <c:idx val="1"/>
                <c:order val="1"/>
                <c:tx>
                  <c:strRef>
                    <c:extLst>
                      <c:ext uri="{02D57815-91ED-43cb-92C2-25804820EDAC}">
                        <c15:formulaRef>
                          <c15:sqref>Foglio1!$C$1</c15:sqref>
                        </c15:formulaRef>
                      </c:ext>
                    </c:extLst>
                    <c:strCache>
                      <c:ptCount val="1"/>
                      <c:pt idx="0">
                        <c:v>Colonna1</c:v>
                      </c:pt>
                    </c:strCache>
                  </c:strRef>
                </c:tx>
                <c:spPr>
                  <a:solidFill>
                    <a:schemeClr val="lt1"/>
                  </a:solidFill>
                  <a:ln w="19050">
                    <a:solidFill>
                      <a:schemeClr val="accent1"/>
                    </a:solidFill>
                  </a:ln>
                  <a:effectLst/>
                </c:spPr>
                <c:dPt>
                  <c:idx val="0"/>
                  <c:bubble3D val="0"/>
                  <c:spPr>
                    <a:solidFill>
                      <a:schemeClr val="lt1"/>
                    </a:solidFill>
                    <a:ln w="19050">
                      <a:solidFill>
                        <a:schemeClr val="accent1"/>
                      </a:solidFill>
                    </a:ln>
                    <a:effectLst/>
                  </c:spPr>
                </c:dPt>
                <c:dPt>
                  <c:idx val="1"/>
                  <c:bubble3D val="0"/>
                  <c:spPr>
                    <a:solidFill>
                      <a:schemeClr val="lt1"/>
                    </a:solidFill>
                    <a:ln w="19050">
                      <a:solidFill>
                        <a:schemeClr val="accent1"/>
                      </a:solidFill>
                    </a:ln>
                    <a:effectLst/>
                  </c:spPr>
                </c:dPt>
                <c:dPt>
                  <c:idx val="2"/>
                  <c:bubble3D val="0"/>
                  <c:spPr>
                    <a:solidFill>
                      <a:schemeClr val="lt1"/>
                    </a:solidFill>
                    <a:ln w="19050">
                      <a:solidFill>
                        <a:schemeClr val="accent1"/>
                      </a:solidFill>
                    </a:ln>
                    <a:effectLst/>
                  </c:spPr>
                </c:dPt>
                <c:dPt>
                  <c:idx val="3"/>
                  <c:bubble3D val="0"/>
                  <c:spPr>
                    <a:solidFill>
                      <a:schemeClr val="lt1"/>
                    </a:solidFill>
                    <a:ln w="19050">
                      <a:solidFill>
                        <a:schemeClr val="accent1"/>
                      </a:solidFill>
                    </a:ln>
                    <a:effectLst/>
                  </c:spPr>
                </c:dPt>
                <c:dPt>
                  <c:idx val="4"/>
                  <c:bubble3D val="0"/>
                  <c:spPr>
                    <a:solidFill>
                      <a:schemeClr val="lt1"/>
                    </a:solidFill>
                    <a:ln w="19050">
                      <a:solidFill>
                        <a:schemeClr val="accent1"/>
                      </a:solidFill>
                    </a:ln>
                    <a:effectLst/>
                  </c:spPr>
                </c:dPt>
                <c:dPt>
                  <c:idx val="5"/>
                  <c:bubble3D val="0"/>
                  <c:spPr>
                    <a:solidFill>
                      <a:schemeClr val="lt1"/>
                    </a:solidFill>
                    <a:ln w="19050">
                      <a:solidFill>
                        <a:schemeClr val="accent1"/>
                      </a:solidFill>
                    </a:ln>
                    <a:effectLst/>
                  </c:spPr>
                </c:dPt>
                <c:dPt>
                  <c:idx val="6"/>
                  <c:bubble3D val="0"/>
                  <c:spPr>
                    <a:solidFill>
                      <a:schemeClr val="lt1"/>
                    </a:solidFill>
                    <a:ln w="19050">
                      <a:solidFill>
                        <a:schemeClr val="accent1"/>
                      </a:solidFill>
                    </a:ln>
                    <a:effectLst/>
                  </c:spPr>
                </c:dPt>
                <c:dPt>
                  <c:idx val="7"/>
                  <c:bubble3D val="0"/>
                  <c:spPr>
                    <a:solidFill>
                      <a:schemeClr val="lt1"/>
                    </a:solidFill>
                    <a:ln w="19050">
                      <a:solidFill>
                        <a:schemeClr val="accent1"/>
                      </a:solidFill>
                    </a:ln>
                    <a:effectLst/>
                  </c:spPr>
                </c:dPt>
                <c:dPt>
                  <c:idx val="8"/>
                  <c:bubble3D val="0"/>
                  <c:spPr>
                    <a:solidFill>
                      <a:schemeClr val="lt1"/>
                    </a:solidFill>
                    <a:ln w="19050">
                      <a:solidFill>
                        <a:schemeClr val="accent1"/>
                      </a:solidFill>
                    </a:ln>
                    <a:effectLst/>
                  </c:spPr>
                </c:dPt>
                <c:dPt>
                  <c:idx val="9"/>
                  <c:bubble3D val="0"/>
                  <c:spPr>
                    <a:solidFill>
                      <a:schemeClr val="lt1"/>
                    </a:solidFill>
                    <a:ln w="19050">
                      <a:solidFill>
                        <a:schemeClr val="accent1"/>
                      </a:solidFill>
                    </a:ln>
                    <a:effectLst/>
                  </c:spPr>
                </c:dPt>
                <c:dPt>
                  <c:idx val="10"/>
                  <c:bubble3D val="0"/>
                  <c:spPr>
                    <a:solidFill>
                      <a:schemeClr val="lt1"/>
                    </a:solidFill>
                    <a:ln w="19050">
                      <a:solidFill>
                        <a:schemeClr val="accent1"/>
                      </a:solidFill>
                    </a:ln>
                    <a:effectLst/>
                  </c:spPr>
                </c:dPt>
                <c:dPt>
                  <c:idx val="11"/>
                  <c:bubble3D val="0"/>
                  <c:spPr>
                    <a:solidFill>
                      <a:schemeClr val="lt1"/>
                    </a:solidFill>
                    <a:ln w="19050">
                      <a:solidFill>
                        <a:schemeClr val="accent1"/>
                      </a:solidFill>
                    </a:ln>
                    <a:effectLst/>
                  </c:spPr>
                </c:dPt>
                <c:dPt>
                  <c:idx val="12"/>
                  <c:bubble3D val="0"/>
                  <c:spPr>
                    <a:solidFill>
                      <a:schemeClr val="lt1"/>
                    </a:solidFill>
                    <a:ln w="19050">
                      <a:solidFill>
                        <a:schemeClr val="accent1"/>
                      </a:solidFill>
                    </a:ln>
                    <a:effectLst/>
                  </c:spPr>
                </c:dPt>
                <c:dPt>
                  <c:idx val="13"/>
                  <c:bubble3D val="0"/>
                  <c:spPr>
                    <a:solidFill>
                      <a:schemeClr val="lt1"/>
                    </a:solidFill>
                    <a:ln w="19050">
                      <a:solidFill>
                        <a:schemeClr val="accent1"/>
                      </a:solidFill>
                    </a:ln>
                    <a:effectLst/>
                  </c:spPr>
                </c:dPt>
                <c:dLbls>
                  <c:spPr>
                    <a:noFill/>
                    <a:ln>
                      <a:noFill/>
                    </a:ln>
                    <a:effectLst/>
                  </c:spPr>
                  <c:txPr>
                    <a:bodyPr rot="0" spcFirstLastPara="1" vertOverflow="ellipsis" vert="horz" wrap="square" lIns="38100" tIns="19050" rIns="38100" bIns="19050" anchor="ctr" anchorCtr="1">
                      <a:spAutoFit/>
                    </a:bodyPr>
                    <a:lstStyle/>
                    <a:p>
                      <a:pPr>
                        <a:defRPr sz="1197" b="1" i="0" u="none" strike="noStrike" kern="1200" baseline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defRPr>
                      </a:pPr>
                      <a:endParaRPr lang="it-IT"/>
                    </a:p>
                  </c:txPr>
                  <c:showLegendKey val="0"/>
                  <c:showVal val="1"/>
                  <c:showCatName val="0"/>
                  <c:showSerName val="0"/>
                  <c:showPercent val="0"/>
                  <c:showBubbleSize val="0"/>
                  <c:showLeaderLines val="1"/>
                  <c:leaderLines>
                    <c:spPr>
                      <a:ln w="9525"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</a:ln>
                      <a:effectLst/>
                    </c:spPr>
                  </c:leaderLines>
                  <c:extLst>
                    <c:ext uri="{CE6537A1-D6FC-4f65-9D91-7224C49458BB}"/>
                  </c:extLst>
                </c:dLbls>
                <c:cat>
                  <c:strRef>
                    <c:extLst>
                      <c:ext uri="{02D57815-91ED-43cb-92C2-25804820EDAC}">
                        <c15:formulaRef>
                          <c15:sqref>Foglio1!$A$2:$A$14</c15:sqref>
                        </c15:formulaRef>
                      </c:ext>
                    </c:extLst>
                    <c:strCache>
                      <c:ptCount val="12"/>
                      <c:pt idx="0">
                        <c:v>314 mln</c:v>
                      </c:pt>
                      <c:pt idx="1">
                        <c:v>480 mln</c:v>
                      </c:pt>
                      <c:pt idx="2">
                        <c:v>550 mln</c:v>
                      </c:pt>
                      <c:pt idx="3">
                        <c:v>1143 mln</c:v>
                      </c:pt>
                      <c:pt idx="4">
                        <c:v>83 mln</c:v>
                      </c:pt>
                      <c:pt idx="5">
                        <c:v>350 mln</c:v>
                      </c:pt>
                      <c:pt idx="6">
                        <c:v>411 mln</c:v>
                      </c:pt>
                      <c:pt idx="7">
                        <c:v>350 mln</c:v>
                      </c:pt>
                      <c:pt idx="8">
                        <c:v>550 mln</c:v>
                      </c:pt>
                      <c:pt idx="9">
                        <c:v>100 mln</c:v>
                      </c:pt>
                      <c:pt idx="10">
                        <c:v>1400 mln</c:v>
                      </c:pt>
                      <c:pt idx="11">
                        <c:v>40 mln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Foglio1!$C$2:$C$16</c15:sqref>
                        </c15:formulaRef>
                      </c:ext>
                    </c:extLst>
                    <c:numCache>
                      <c:formatCode>General</c:formatCode>
                      <c:ptCount val="14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</c:numCache>
                  </c:numRef>
                </c:val>
              </c15:ser>
            </c15:filteredPieSeries>
          </c:ext>
        </c:extLst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it-IT"/>
    </a:p>
  </c:txPr>
  <c:externalData r:id="rId1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view3D>
      <c:rotX val="30"/>
      <c:rotY val="108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2.2916819234564987E-2"/>
          <c:y val="6.3916553658311366E-3"/>
          <c:w val="0.94757627391407384"/>
          <c:h val="0.92395943106563461"/>
        </c:manualLayout>
      </c:layout>
      <c:pie3DChart>
        <c:varyColors val="1"/>
        <c:ser>
          <c:idx val="0"/>
          <c:order val="0"/>
          <c:tx>
            <c:strRef>
              <c:f>Foglio1!$B$1</c:f>
              <c:strCache>
                <c:ptCount val="1"/>
                <c:pt idx="0">
                  <c:v>Suddivisione</c:v>
                </c:pt>
              </c:strCache>
            </c:strRef>
          </c:tx>
          <c:spPr>
            <a:solidFill>
              <a:schemeClr val="accent6"/>
            </a:solidFill>
          </c:spPr>
          <c:dPt>
            <c:idx val="0"/>
            <c:bubble3D val="0"/>
            <c:spPr>
              <a:solidFill>
                <a:srgbClr val="92D050"/>
              </a:solidFill>
            </c:spPr>
          </c:dPt>
          <c:dPt>
            <c:idx val="1"/>
            <c:bubble3D val="0"/>
          </c:dPt>
          <c:dPt>
            <c:idx val="2"/>
            <c:bubble3D val="0"/>
            <c:spPr>
              <a:solidFill>
                <a:schemeClr val="accent2"/>
              </a:solidFill>
            </c:spPr>
          </c:dPt>
          <c:cat>
            <c:strRef>
              <c:f>Foglio1!$A$2:$A$4</c:f>
              <c:strCache>
                <c:ptCount val="3"/>
                <c:pt idx="0">
                  <c:v>dispo</c:v>
                </c:pt>
                <c:pt idx="1">
                  <c:v>usi gov</c:v>
                </c:pt>
                <c:pt idx="2">
                  <c:v>das+ind</c:v>
                </c:pt>
              </c:strCache>
            </c:strRef>
          </c:cat>
          <c:val>
            <c:numRef>
              <c:f>Foglio1!$B$2:$B$4</c:f>
              <c:numCache>
                <c:formatCode>General</c:formatCode>
                <c:ptCount val="3"/>
                <c:pt idx="0">
                  <c:v>2.2999999999999998</c:v>
                </c:pt>
                <c:pt idx="1">
                  <c:v>50.7</c:v>
                </c:pt>
                <c:pt idx="2">
                  <c:v>7.2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plotVisOnly val="1"/>
    <c:dispBlanksAs val="zero"/>
    <c:showDLblsOverMax val="0"/>
  </c:chart>
  <c:spPr>
    <a:noFill/>
  </c:spPr>
  <c:txPr>
    <a:bodyPr/>
    <a:lstStyle/>
    <a:p>
      <a:pPr>
        <a:defRPr sz="1800"/>
      </a:pPr>
      <a:endParaRPr lang="it-IT"/>
    </a:p>
  </c:txPr>
  <c:externalData r:id="rId1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view3D>
      <c:rotX val="30"/>
      <c:rotY val="108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6483659935220875E-2"/>
          <c:y val="0.13449163543232037"/>
          <c:w val="0.62875492466649008"/>
          <c:h val="0.61763385939573978"/>
        </c:manualLayout>
      </c:layout>
      <c:pie3DChart>
        <c:varyColors val="1"/>
        <c:ser>
          <c:idx val="0"/>
          <c:order val="0"/>
          <c:tx>
            <c:strRef>
              <c:f>Foglio1!$B$1</c:f>
              <c:strCache>
                <c:ptCount val="1"/>
                <c:pt idx="0">
                  <c:v>Suddivisione</c:v>
                </c:pt>
              </c:strCache>
            </c:strRef>
          </c:tx>
          <c:spPr>
            <a:solidFill>
              <a:schemeClr val="accent6"/>
            </a:solidFill>
          </c:spPr>
          <c:explosion val="22"/>
          <c:dPt>
            <c:idx val="0"/>
            <c:bubble3D val="0"/>
            <c:explosion val="23"/>
            <c:spPr>
              <a:solidFill>
                <a:schemeClr val="bg1">
                  <a:lumMod val="95000"/>
                </a:schemeClr>
              </a:solidFill>
            </c:spPr>
          </c:dPt>
          <c:dPt>
            <c:idx val="1"/>
            <c:bubble3D val="0"/>
          </c:dPt>
          <c:dPt>
            <c:idx val="2"/>
            <c:bubble3D val="0"/>
            <c:explosion val="0"/>
            <c:spPr>
              <a:solidFill>
                <a:schemeClr val="bg1">
                  <a:lumMod val="95000"/>
                </a:schemeClr>
              </a:solidFill>
            </c:spPr>
          </c:dPt>
          <c:cat>
            <c:strRef>
              <c:f>Foglio1!$A$2:$A$4</c:f>
              <c:strCache>
                <c:ptCount val="3"/>
                <c:pt idx="0">
                  <c:v>dispo</c:v>
                </c:pt>
                <c:pt idx="1">
                  <c:v>usi gov</c:v>
                </c:pt>
                <c:pt idx="2">
                  <c:v>das+ind</c:v>
                </c:pt>
              </c:strCache>
            </c:strRef>
          </c:cat>
          <c:val>
            <c:numRef>
              <c:f>Foglio1!$B$2:$B$4</c:f>
              <c:numCache>
                <c:formatCode>General</c:formatCode>
                <c:ptCount val="3"/>
                <c:pt idx="0">
                  <c:v>2.2999999999999998</c:v>
                </c:pt>
                <c:pt idx="1">
                  <c:v>50.7</c:v>
                </c:pt>
                <c:pt idx="2">
                  <c:v>7.2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it-IT"/>
    </a:p>
  </c:txPr>
  <c:externalData r:id="rId1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view3D>
      <c:rotX val="30"/>
      <c:rotY val="108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4.265401701475862E-2"/>
          <c:y val="0.12422953244232415"/>
          <c:w val="0.75953560663111219"/>
          <c:h val="0.74129114622184844"/>
        </c:manualLayout>
      </c:layout>
      <c:pie3D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it-IT"/>
    </a:p>
  </c:txPr>
  <c:externalData r:id="rId1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view3D>
      <c:rotX val="30"/>
      <c:rotY val="108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2.2916819234564987E-2"/>
          <c:y val="6.3916553658311366E-3"/>
          <c:w val="0.94757627391407384"/>
          <c:h val="0.92395943106563461"/>
        </c:manualLayout>
      </c:layout>
      <c:pie3DChart>
        <c:varyColors val="1"/>
        <c:ser>
          <c:idx val="0"/>
          <c:order val="0"/>
          <c:tx>
            <c:strRef>
              <c:f>Foglio1!$B$1</c:f>
              <c:strCache>
                <c:ptCount val="1"/>
                <c:pt idx="0">
                  <c:v>Suddivisione</c:v>
                </c:pt>
              </c:strCache>
            </c:strRef>
          </c:tx>
          <c:spPr>
            <a:solidFill>
              <a:schemeClr val="accent6"/>
            </a:solidFill>
          </c:spPr>
          <c:dPt>
            <c:idx val="0"/>
            <c:bubble3D val="0"/>
            <c:spPr>
              <a:solidFill>
                <a:srgbClr val="92D050"/>
              </a:solidFill>
            </c:spPr>
          </c:dPt>
          <c:dPt>
            <c:idx val="1"/>
            <c:bubble3D val="0"/>
          </c:dPt>
          <c:dPt>
            <c:idx val="2"/>
            <c:bubble3D val="0"/>
            <c:spPr>
              <a:solidFill>
                <a:schemeClr val="accent2"/>
              </a:solidFill>
            </c:spPr>
          </c:dPt>
          <c:cat>
            <c:strRef>
              <c:f>Foglio1!$A$2:$A$4</c:f>
              <c:strCache>
                <c:ptCount val="3"/>
                <c:pt idx="0">
                  <c:v>dispo</c:v>
                </c:pt>
                <c:pt idx="1">
                  <c:v>usi gov</c:v>
                </c:pt>
                <c:pt idx="2">
                  <c:v>das+ind</c:v>
                </c:pt>
              </c:strCache>
            </c:strRef>
          </c:cat>
          <c:val>
            <c:numRef>
              <c:f>Foglio1!$B$2:$B$4</c:f>
              <c:numCache>
                <c:formatCode>General</c:formatCode>
                <c:ptCount val="3"/>
                <c:pt idx="0">
                  <c:v>2.2999999999999998</c:v>
                </c:pt>
                <c:pt idx="1">
                  <c:v>50.7</c:v>
                </c:pt>
                <c:pt idx="2">
                  <c:v>7.2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plotVisOnly val="1"/>
    <c:dispBlanksAs val="zero"/>
    <c:showDLblsOverMax val="0"/>
  </c:chart>
  <c:spPr>
    <a:noFill/>
  </c:spPr>
  <c:txPr>
    <a:bodyPr/>
    <a:lstStyle/>
    <a:p>
      <a:pPr>
        <a:defRPr sz="1800"/>
      </a:pPr>
      <a:endParaRPr lang="it-IT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1"/>
          <c:order val="0"/>
          <c:tx>
            <c:strRef>
              <c:f>'sintesi (2)'!$B$17</c:f>
              <c:strCache>
                <c:ptCount val="1"/>
                <c:pt idx="0">
                  <c:v>31/12/2016</c:v>
                </c:pt>
              </c:strCache>
            </c:strRef>
          </c:tx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en-US" sz="1600" b="1" dirty="0" smtClean="0">
                        <a:solidFill>
                          <a:schemeClr val="bg1"/>
                        </a:solidFill>
                      </a:rPr>
                      <a:t>57</a:t>
                    </a:r>
                    <a:r>
                      <a:rPr lang="en-US" sz="1600" b="1" dirty="0">
                        <a:solidFill>
                          <a:schemeClr val="bg1"/>
                        </a:solidFill>
                      </a:rPr>
                      <a:t>%</a:t>
                    </a:r>
                    <a:endParaRPr lang="en-US" b="1" dirty="0">
                      <a:solidFill>
                        <a:schemeClr val="bg1"/>
                      </a:solidFill>
                    </a:endParaRP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1"/>
              <c:showBubbleSize val="0"/>
            </c:dLbl>
            <c:dLbl>
              <c:idx val="1"/>
              <c:layout/>
              <c:tx>
                <c:rich>
                  <a:bodyPr/>
                  <a:lstStyle/>
                  <a:p>
                    <a:r>
                      <a:rPr lang="en-US" sz="1600" b="1" dirty="0" smtClean="0">
                        <a:solidFill>
                          <a:schemeClr val="bg1"/>
                        </a:solidFill>
                      </a:rPr>
                      <a:t>43</a:t>
                    </a:r>
                    <a:r>
                      <a:rPr lang="en-US" sz="1600" b="1" dirty="0">
                        <a:solidFill>
                          <a:schemeClr val="bg1"/>
                        </a:solidFill>
                      </a:rPr>
                      <a:t>%</a:t>
                    </a:r>
                    <a:endParaRPr lang="en-US" b="1" dirty="0">
                      <a:solidFill>
                        <a:schemeClr val="bg1"/>
                      </a:solidFill>
                    </a:endParaRP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1"/>
              <c:showBubbleSize val="0"/>
            </c:dLbl>
            <c:txPr>
              <a:bodyPr/>
              <a:lstStyle/>
              <a:p>
                <a:pPr>
                  <a:defRPr sz="1600"/>
                </a:pPr>
                <a:endParaRPr lang="it-IT"/>
              </a:p>
            </c:txPr>
            <c:dLblPos val="ctr"/>
            <c:showLegendKey val="0"/>
            <c:showVal val="1"/>
            <c:showCatName val="0"/>
            <c:showSerName val="0"/>
            <c:showPercent val="1"/>
            <c:showBubbleSize val="0"/>
            <c:showLeaderLines val="1"/>
          </c:dLbls>
          <c:cat>
            <c:strRef>
              <c:f>'sintesi (2)'!$C$15:$D$15</c:f>
              <c:strCache>
                <c:ptCount val="2"/>
                <c:pt idx="0">
                  <c:v>Direzione Generale</c:v>
                </c:pt>
                <c:pt idx="1">
                  <c:v>Direzioni Regionali</c:v>
                </c:pt>
              </c:strCache>
            </c:strRef>
          </c:cat>
          <c:val>
            <c:numRef>
              <c:f>'sintesi (2)'!$C$17:$D$17</c:f>
              <c:numCache>
                <c:formatCode>General</c:formatCode>
                <c:ptCount val="2"/>
                <c:pt idx="0">
                  <c:v>25</c:v>
                </c:pt>
                <c:pt idx="1">
                  <c:v>19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1"/>
          <c:order val="1"/>
          <c:tx>
            <c:strRef>
              <c:f>'sintesi (2)'!$C$5</c:f>
              <c:strCache>
                <c:ptCount val="1"/>
                <c:pt idx="0">
                  <c:v>31/12/2016   n= 1063 (di cui 7 distacchi e 8 risorse in corso di selezione per le DDRR)</c:v>
                </c:pt>
              </c:strCache>
            </c:strRef>
          </c:tx>
          <c:dLbls>
            <c:dLbl>
              <c:idx val="0"/>
              <c:layout>
                <c:manualLayout>
                  <c:x val="-0.19982623895568991"/>
                  <c:y val="2.5560655804322024E-2"/>
                </c:manualLayout>
              </c:layout>
              <c:tx>
                <c:rich>
                  <a:bodyPr/>
                  <a:lstStyle/>
                  <a:p>
                    <a:endParaRPr lang="en-US" sz="2400" dirty="0" smtClean="0"/>
                  </a:p>
                  <a:p>
                    <a:r>
                      <a:rPr lang="en-US" sz="2400" dirty="0" smtClean="0"/>
                      <a:t>22</a:t>
                    </a:r>
                    <a:r>
                      <a:rPr lang="en-US" sz="2400" dirty="0"/>
                      <a:t>%</a:t>
                    </a:r>
                    <a:endParaRPr lang="en-US" dirty="0"/>
                  </a:p>
                </c:rich>
              </c:tx>
              <c:dLblPos val="bestFit"/>
              <c:showLegendKey val="0"/>
              <c:showVal val="1"/>
              <c:showCatName val="0"/>
              <c:showSerName val="0"/>
              <c:showPercent val="1"/>
              <c:showBubbleSize val="0"/>
            </c:dLbl>
            <c:dLbl>
              <c:idx val="1"/>
              <c:layout>
                <c:manualLayout>
                  <c:x val="0.17193702044442968"/>
                  <c:y val="-0.37600655601139854"/>
                </c:manualLayout>
              </c:layout>
              <c:tx>
                <c:rich>
                  <a:bodyPr/>
                  <a:lstStyle/>
                  <a:p>
                    <a:r>
                      <a:rPr lang="en-US" sz="2400" dirty="0" smtClean="0"/>
                      <a:t>78</a:t>
                    </a:r>
                    <a:r>
                      <a:rPr lang="en-US" sz="2400" dirty="0"/>
                      <a:t>%</a:t>
                    </a:r>
                    <a:endParaRPr lang="en-US" dirty="0"/>
                  </a:p>
                </c:rich>
              </c:tx>
              <c:dLblPos val="bestFit"/>
              <c:showLegendKey val="0"/>
              <c:showVal val="1"/>
              <c:showCatName val="0"/>
              <c:showSerName val="0"/>
              <c:showPercent val="1"/>
              <c:showBubbleSize val="0"/>
            </c:dLbl>
            <c:txPr>
              <a:bodyPr/>
              <a:lstStyle/>
              <a:p>
                <a:pPr>
                  <a:defRPr sz="2400" b="1">
                    <a:solidFill>
                      <a:schemeClr val="bg1"/>
                    </a:solidFill>
                  </a:defRPr>
                </a:pPr>
                <a:endParaRPr lang="it-IT"/>
              </a:p>
            </c:txPr>
            <c:dLblPos val="ctr"/>
            <c:showLegendKey val="0"/>
            <c:showVal val="1"/>
            <c:showCatName val="0"/>
            <c:showSerName val="0"/>
            <c:showPercent val="1"/>
            <c:showBubbleSize val="0"/>
            <c:showLeaderLines val="1"/>
          </c:dLbls>
          <c:cat>
            <c:strRef>
              <c:f>'sintesi (2)'!$D$3:$E$3</c:f>
              <c:strCache>
                <c:ptCount val="2"/>
                <c:pt idx="0">
                  <c:v>Direzione Generale</c:v>
                </c:pt>
                <c:pt idx="1">
                  <c:v>Direzioni Regionali</c:v>
                </c:pt>
              </c:strCache>
            </c:strRef>
          </c:cat>
          <c:val>
            <c:numRef>
              <c:f>'sintesi (2)'!$D$5:$E$5</c:f>
              <c:numCache>
                <c:formatCode>General</c:formatCode>
                <c:ptCount val="2"/>
                <c:pt idx="0">
                  <c:v>231</c:v>
                </c:pt>
                <c:pt idx="1">
                  <c:v>825</c:v>
                </c:pt>
              </c:numCache>
            </c:numRef>
          </c:val>
        </c:ser>
        <c:ser>
          <c:idx val="0"/>
          <c:order val="0"/>
          <c:tx>
            <c:strRef>
              <c:f>'sintesi (2)'!$C$5</c:f>
              <c:strCache>
                <c:ptCount val="1"/>
                <c:pt idx="0">
                  <c:v>31/12/2016   n= 1063 (di cui 7 distacchi e 8 risorse in corso di selezione per le DDRR)</c:v>
                </c:pt>
              </c:strCache>
            </c:strRef>
          </c:tx>
          <c:cat>
            <c:strRef>
              <c:f>'sintesi (2)'!$D$3:$E$3</c:f>
              <c:strCache>
                <c:ptCount val="2"/>
                <c:pt idx="0">
                  <c:v>Direzione Generale</c:v>
                </c:pt>
                <c:pt idx="1">
                  <c:v>Direzioni Regionali</c:v>
                </c:pt>
              </c:strCache>
            </c:strRef>
          </c:cat>
          <c:val>
            <c:numRef>
              <c:f>'sintesi (2)'!$D$5:$E$5</c:f>
              <c:numCache>
                <c:formatCode>General</c:formatCode>
                <c:ptCount val="2"/>
                <c:pt idx="0">
                  <c:v>231</c:v>
                </c:pt>
                <c:pt idx="1">
                  <c:v>825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'sintesi (2)'!$B$16</c:f>
              <c:strCache>
                <c:ptCount val="1"/>
                <c:pt idx="0">
                  <c:v>31/12/2014</c:v>
                </c:pt>
              </c:strCache>
            </c:strRef>
          </c:tx>
          <c:dLbls>
            <c:dLbl>
              <c:idx val="0"/>
              <c:layout>
                <c:manualLayout>
                  <c:x val="-0.17337305486764831"/>
                  <c:y val="-0.27079226562198727"/>
                </c:manualLayout>
              </c:layout>
              <c:tx>
                <c:rich>
                  <a:bodyPr/>
                  <a:lstStyle/>
                  <a:p>
                    <a:endParaRPr lang="en-US" sz="1600" dirty="0" smtClean="0"/>
                  </a:p>
                  <a:p>
                    <a:r>
                      <a:rPr lang="en-US" sz="1600" dirty="0" smtClean="0"/>
                      <a:t>70</a:t>
                    </a:r>
                    <a:r>
                      <a:rPr lang="en-US" sz="1600" dirty="0"/>
                      <a:t>%</a:t>
                    </a:r>
                    <a:endParaRPr lang="en-US" dirty="0"/>
                  </a:p>
                </c:rich>
              </c:tx>
              <c:dLblPos val="bestFit"/>
              <c:showLegendKey val="0"/>
              <c:showVal val="1"/>
              <c:showCatName val="0"/>
              <c:showSerName val="0"/>
              <c:showPercent val="1"/>
              <c:showBubbleSize val="0"/>
            </c:dLbl>
            <c:dLbl>
              <c:idx val="1"/>
              <c:layout/>
              <c:tx>
                <c:rich>
                  <a:bodyPr/>
                  <a:lstStyle/>
                  <a:p>
                    <a:r>
                      <a:rPr lang="en-US" sz="1600" dirty="0" smtClean="0"/>
                      <a:t>30</a:t>
                    </a:r>
                    <a:r>
                      <a:rPr lang="en-US" sz="1600" dirty="0"/>
                      <a:t>%</a:t>
                    </a:r>
                    <a:endParaRPr lang="en-US" dirty="0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1"/>
              <c:showBubbleSize val="0"/>
            </c:dLbl>
            <c:txPr>
              <a:bodyPr/>
              <a:lstStyle/>
              <a:p>
                <a:pPr>
                  <a:defRPr sz="1600" b="1">
                    <a:solidFill>
                      <a:schemeClr val="bg1"/>
                    </a:solidFill>
                  </a:defRPr>
                </a:pPr>
                <a:endParaRPr lang="it-IT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</c:dLbls>
          <c:cat>
            <c:strRef>
              <c:f>'sintesi (2)'!$C$15:$D$15</c:f>
              <c:strCache>
                <c:ptCount val="2"/>
                <c:pt idx="0">
                  <c:v>Direzione Generale</c:v>
                </c:pt>
                <c:pt idx="1">
                  <c:v>Direzioni Regionali</c:v>
                </c:pt>
              </c:strCache>
            </c:strRef>
          </c:cat>
          <c:val>
            <c:numRef>
              <c:f>'sintesi (2)'!$C$16:$D$16</c:f>
              <c:numCache>
                <c:formatCode>General</c:formatCode>
                <c:ptCount val="2"/>
                <c:pt idx="0">
                  <c:v>37</c:v>
                </c:pt>
                <c:pt idx="1">
                  <c:v>16</c:v>
                </c:pt>
              </c:numCache>
            </c:numRef>
          </c:val>
        </c:ser>
        <c:ser>
          <c:idx val="1"/>
          <c:order val="1"/>
          <c:tx>
            <c:strRef>
              <c:f>'sintesi (2)'!$B$17</c:f>
              <c:strCache>
                <c:ptCount val="1"/>
                <c:pt idx="0">
                  <c:v>31/12/2016</c:v>
                </c:pt>
              </c:strCache>
            </c:strRef>
          </c:tx>
          <c:cat>
            <c:strRef>
              <c:f>'sintesi (2)'!$C$15:$D$15</c:f>
              <c:strCache>
                <c:ptCount val="2"/>
                <c:pt idx="0">
                  <c:v>Direzione Generale</c:v>
                </c:pt>
                <c:pt idx="1">
                  <c:v>Direzioni Regionali</c:v>
                </c:pt>
              </c:strCache>
            </c:strRef>
          </c:cat>
          <c:val>
            <c:numRef>
              <c:f>'sintesi (2)'!$C$17:$D$17</c:f>
              <c:numCache>
                <c:formatCode>General</c:formatCode>
                <c:ptCount val="2"/>
                <c:pt idx="0">
                  <c:v>25</c:v>
                </c:pt>
                <c:pt idx="1">
                  <c:v>19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</c:plotArea>
    <c:plotVisOnly val="1"/>
    <c:dispBlanksAs val="gap"/>
    <c:showDLblsOverMax val="0"/>
  </c:chart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view3D>
      <c:rotX val="30"/>
      <c:rotY val="108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2.2916666666666672E-2"/>
          <c:y val="4.166554005605555E-2"/>
          <c:w val="0.94757627391407384"/>
          <c:h val="0.92395943106563461"/>
        </c:manualLayout>
      </c:layout>
      <c:pie3DChart>
        <c:varyColors val="1"/>
        <c:ser>
          <c:idx val="0"/>
          <c:order val="0"/>
          <c:tx>
            <c:strRef>
              <c:f>Foglio1!$B$1</c:f>
              <c:strCache>
                <c:ptCount val="1"/>
                <c:pt idx="0">
                  <c:v>Suddivisione</c:v>
                </c:pt>
              </c:strCache>
            </c:strRef>
          </c:tx>
          <c:spPr>
            <a:solidFill>
              <a:schemeClr val="accent6"/>
            </a:solidFill>
          </c:spPr>
          <c:dPt>
            <c:idx val="0"/>
            <c:bubble3D val="0"/>
            <c:spPr>
              <a:solidFill>
                <a:srgbClr val="92D050"/>
              </a:solidFill>
            </c:spPr>
          </c:dPt>
          <c:dPt>
            <c:idx val="1"/>
            <c:bubble3D val="0"/>
          </c:dPt>
          <c:dPt>
            <c:idx val="2"/>
            <c:bubble3D val="0"/>
            <c:spPr>
              <a:solidFill>
                <a:schemeClr val="accent2"/>
              </a:solidFill>
            </c:spPr>
          </c:dPt>
          <c:cat>
            <c:strRef>
              <c:f>Foglio1!$A$2:$A$4</c:f>
              <c:strCache>
                <c:ptCount val="3"/>
                <c:pt idx="0">
                  <c:v>dispo</c:v>
                </c:pt>
                <c:pt idx="1">
                  <c:v>usi gov</c:v>
                </c:pt>
                <c:pt idx="2">
                  <c:v>das+ind</c:v>
                </c:pt>
              </c:strCache>
            </c:strRef>
          </c:cat>
          <c:val>
            <c:numRef>
              <c:f>Foglio1!$B$2:$B$4</c:f>
              <c:numCache>
                <c:formatCode>General</c:formatCode>
                <c:ptCount val="3"/>
                <c:pt idx="0">
                  <c:v>2.2999999999999998</c:v>
                </c:pt>
                <c:pt idx="1">
                  <c:v>50.7</c:v>
                </c:pt>
                <c:pt idx="2">
                  <c:v>7.2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it-IT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view3D>
      <c:rotX val="30"/>
      <c:rotY val="108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2.2916666666666672E-2"/>
          <c:y val="4.166554005605555E-2"/>
          <c:w val="0.94757627391407384"/>
          <c:h val="0.92395943106563461"/>
        </c:manualLayout>
      </c:layout>
      <c:pie3D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it-IT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view3D>
      <c:rotX val="30"/>
      <c:rotY val="108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4.8224408572098983E-2"/>
          <c:y val="6.3916553658311366E-3"/>
          <c:w val="0.94757627391407384"/>
          <c:h val="0.92395943106563461"/>
        </c:manualLayout>
      </c:layout>
      <c:pie3D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plotVisOnly val="1"/>
    <c:dispBlanksAs val="zero"/>
    <c:showDLblsOverMax val="0"/>
  </c:chart>
  <c:txPr>
    <a:bodyPr/>
    <a:lstStyle/>
    <a:p>
      <a:pPr>
        <a:defRPr sz="1800"/>
      </a:pPr>
      <a:endParaRPr lang="it-IT"/>
    </a:p>
  </c:txPr>
  <c:externalData r:id="rId1">
    <c:autoUpdate val="0"/>
  </c:externalData>
</c:chartSpac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82887D58-1511-49C7-95D8-3C53B83CEB96}" type="doc">
      <dgm:prSet loTypeId="urn:microsoft.com/office/officeart/2008/layout/VerticalCurvedLis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it-IT"/>
        </a:p>
      </dgm:t>
    </dgm:pt>
    <dgm:pt modelId="{649F4DF3-9555-445D-927F-69AC5E15B6E6}">
      <dgm:prSet phldrT="[Testo]" custT="1"/>
      <dgm:spPr>
        <a:solidFill>
          <a:schemeClr val="accent3">
            <a:lumMod val="75000"/>
          </a:schemeClr>
        </a:solidFill>
      </dgm:spPr>
      <dgm:t>
        <a:bodyPr/>
        <a:lstStyle/>
        <a:p>
          <a:pPr algn="l"/>
          <a:r>
            <a:rPr lang="it-IT" sz="2400" b="1" dirty="0" smtClean="0">
              <a:solidFill>
                <a:schemeClr val="bg1"/>
              </a:solidFill>
            </a:rPr>
            <a:t>Riduzione delle spese </a:t>
          </a:r>
          <a:endParaRPr lang="it-IT" sz="2400" b="1" dirty="0">
            <a:solidFill>
              <a:schemeClr val="bg1"/>
            </a:solidFill>
          </a:endParaRPr>
        </a:p>
      </dgm:t>
    </dgm:pt>
    <dgm:pt modelId="{D3B6C20D-FDB0-4E4D-AECF-63E8F6682CFE}" type="parTrans" cxnId="{FF110683-A7DA-420E-9D8B-F24FD7387832}">
      <dgm:prSet/>
      <dgm:spPr/>
      <dgm:t>
        <a:bodyPr/>
        <a:lstStyle/>
        <a:p>
          <a:endParaRPr lang="it-IT"/>
        </a:p>
      </dgm:t>
    </dgm:pt>
    <dgm:pt modelId="{D2BB3946-DAA0-47D0-B585-B3BC65A055F0}" type="sibTrans" cxnId="{FF110683-A7DA-420E-9D8B-F24FD7387832}">
      <dgm:prSet/>
      <dgm:spPr>
        <a:noFill/>
        <a:ln>
          <a:noFill/>
        </a:ln>
      </dgm:spPr>
      <dgm:t>
        <a:bodyPr/>
        <a:lstStyle/>
        <a:p>
          <a:endParaRPr lang="it-IT"/>
        </a:p>
      </dgm:t>
    </dgm:pt>
    <dgm:pt modelId="{D7664F68-875F-475A-B409-E32222181DC6}">
      <dgm:prSet phldrT="[Testo]" custT="1"/>
      <dgm:spPr>
        <a:solidFill>
          <a:schemeClr val="accent4">
            <a:lumMod val="60000"/>
            <a:lumOff val="40000"/>
          </a:schemeClr>
        </a:solidFill>
      </dgm:spPr>
      <dgm:t>
        <a:bodyPr/>
        <a:lstStyle/>
        <a:p>
          <a:pPr algn="l"/>
          <a:r>
            <a:rPr lang="it-IT" sz="2400" b="1" dirty="0" smtClean="0">
              <a:solidFill>
                <a:schemeClr val="bg1"/>
              </a:solidFill>
            </a:rPr>
            <a:t>Generazione delle entrate</a:t>
          </a:r>
          <a:endParaRPr lang="it-IT" sz="2400" b="1" dirty="0">
            <a:solidFill>
              <a:schemeClr val="bg1"/>
            </a:solidFill>
          </a:endParaRPr>
        </a:p>
      </dgm:t>
    </dgm:pt>
    <dgm:pt modelId="{332A7980-6AF1-492D-83D4-3DB195A3CC22}" type="parTrans" cxnId="{EC5553F2-0A0F-4919-B017-FDB920B23FE7}">
      <dgm:prSet/>
      <dgm:spPr/>
      <dgm:t>
        <a:bodyPr/>
        <a:lstStyle/>
        <a:p>
          <a:endParaRPr lang="it-IT"/>
        </a:p>
      </dgm:t>
    </dgm:pt>
    <dgm:pt modelId="{55E2842E-B930-49ED-BED7-FE0A4AD7E9F6}" type="sibTrans" cxnId="{EC5553F2-0A0F-4919-B017-FDB920B23FE7}">
      <dgm:prSet/>
      <dgm:spPr/>
      <dgm:t>
        <a:bodyPr/>
        <a:lstStyle/>
        <a:p>
          <a:endParaRPr lang="it-IT"/>
        </a:p>
      </dgm:t>
    </dgm:pt>
    <dgm:pt modelId="{83FA8A96-8899-4D15-9A8F-CB7435BE752D}">
      <dgm:prSet phldrT="[Testo]" custT="1"/>
      <dgm:spPr>
        <a:solidFill>
          <a:schemeClr val="accent6">
            <a:lumMod val="75000"/>
          </a:schemeClr>
        </a:solidFill>
      </dgm:spPr>
      <dgm:t>
        <a:bodyPr/>
        <a:lstStyle/>
        <a:p>
          <a:pPr algn="ctr"/>
          <a:r>
            <a:rPr lang="it-IT" sz="2400" b="1" dirty="0" smtClean="0">
              <a:solidFill>
                <a:schemeClr val="bg1"/>
              </a:solidFill>
            </a:rPr>
            <a:t>Avvio</a:t>
          </a:r>
          <a:r>
            <a:rPr lang="it-IT" sz="2400" b="1" baseline="0" dirty="0" smtClean="0">
              <a:solidFill>
                <a:schemeClr val="bg1"/>
              </a:solidFill>
            </a:rPr>
            <a:t> investimenti per lo sviluppo</a:t>
          </a:r>
          <a:endParaRPr lang="it-IT" sz="2400" b="1" dirty="0">
            <a:solidFill>
              <a:schemeClr val="bg1"/>
            </a:solidFill>
          </a:endParaRPr>
        </a:p>
      </dgm:t>
    </dgm:pt>
    <dgm:pt modelId="{28ED6512-9D09-402B-AFE0-FE25E358C721}" type="parTrans" cxnId="{43EE789A-90D6-48F2-9FAF-952D303CD578}">
      <dgm:prSet/>
      <dgm:spPr/>
      <dgm:t>
        <a:bodyPr/>
        <a:lstStyle/>
        <a:p>
          <a:endParaRPr lang="it-IT"/>
        </a:p>
      </dgm:t>
    </dgm:pt>
    <dgm:pt modelId="{71FE630C-E8E4-4ABE-8236-21BE3B902335}" type="sibTrans" cxnId="{43EE789A-90D6-48F2-9FAF-952D303CD578}">
      <dgm:prSet/>
      <dgm:spPr/>
      <dgm:t>
        <a:bodyPr/>
        <a:lstStyle/>
        <a:p>
          <a:endParaRPr lang="it-IT"/>
        </a:p>
      </dgm:t>
    </dgm:pt>
    <dgm:pt modelId="{EF7A2FC4-A3DD-4E50-9259-6F54789D6F15}">
      <dgm:prSet phldrT="[Testo]" custT="1"/>
      <dgm:spPr>
        <a:solidFill>
          <a:schemeClr val="accent5">
            <a:lumMod val="75000"/>
          </a:schemeClr>
        </a:solidFill>
      </dgm:spPr>
      <dgm:t>
        <a:bodyPr/>
        <a:lstStyle/>
        <a:p>
          <a:pPr algn="l"/>
          <a:r>
            <a:rPr lang="it-IT" sz="2400" b="1" dirty="0" smtClean="0">
              <a:solidFill>
                <a:schemeClr val="bg1"/>
              </a:solidFill>
            </a:rPr>
            <a:t>Crescita del Paese</a:t>
          </a:r>
          <a:endParaRPr lang="it-IT" sz="2400" b="1" dirty="0">
            <a:solidFill>
              <a:schemeClr val="bg1"/>
            </a:solidFill>
          </a:endParaRPr>
        </a:p>
      </dgm:t>
    </dgm:pt>
    <dgm:pt modelId="{E8703A91-BB4E-4083-AFB3-0C80A2252D83}" type="parTrans" cxnId="{9BF08826-2A38-4223-9CF7-9A1B4B0C2903}">
      <dgm:prSet/>
      <dgm:spPr/>
      <dgm:t>
        <a:bodyPr/>
        <a:lstStyle/>
        <a:p>
          <a:endParaRPr lang="it-IT"/>
        </a:p>
      </dgm:t>
    </dgm:pt>
    <dgm:pt modelId="{C1E22ABF-8AC9-4CAF-909B-F212DF3569B3}" type="sibTrans" cxnId="{9BF08826-2A38-4223-9CF7-9A1B4B0C2903}">
      <dgm:prSet/>
      <dgm:spPr/>
      <dgm:t>
        <a:bodyPr/>
        <a:lstStyle/>
        <a:p>
          <a:endParaRPr lang="it-IT"/>
        </a:p>
      </dgm:t>
    </dgm:pt>
    <dgm:pt modelId="{0D7B9A1A-7CF3-4C8E-B841-62B01CFB3BAE}" type="pres">
      <dgm:prSet presAssocID="{82887D58-1511-49C7-95D8-3C53B83CEB96}" presName="Name0" presStyleCnt="0">
        <dgm:presLayoutVars>
          <dgm:chMax val="7"/>
          <dgm:chPref val="7"/>
          <dgm:dir/>
        </dgm:presLayoutVars>
      </dgm:prSet>
      <dgm:spPr/>
      <dgm:t>
        <a:bodyPr/>
        <a:lstStyle/>
        <a:p>
          <a:endParaRPr lang="it-IT"/>
        </a:p>
      </dgm:t>
    </dgm:pt>
    <dgm:pt modelId="{6E37FF6B-0C58-4E83-9DBC-7C2565421A3A}" type="pres">
      <dgm:prSet presAssocID="{82887D58-1511-49C7-95D8-3C53B83CEB96}" presName="Name1" presStyleCnt="0"/>
      <dgm:spPr/>
    </dgm:pt>
    <dgm:pt modelId="{293EB946-30A8-4851-A0F4-B4A8426A669A}" type="pres">
      <dgm:prSet presAssocID="{82887D58-1511-49C7-95D8-3C53B83CEB96}" presName="cycle" presStyleCnt="0"/>
      <dgm:spPr/>
    </dgm:pt>
    <dgm:pt modelId="{5801DF26-87F5-4574-B479-8DC4164667B0}" type="pres">
      <dgm:prSet presAssocID="{82887D58-1511-49C7-95D8-3C53B83CEB96}" presName="srcNode" presStyleLbl="node1" presStyleIdx="0" presStyleCnt="4"/>
      <dgm:spPr/>
    </dgm:pt>
    <dgm:pt modelId="{AAD26408-D92D-421E-92F4-119E82669DC9}" type="pres">
      <dgm:prSet presAssocID="{82887D58-1511-49C7-95D8-3C53B83CEB96}" presName="conn" presStyleLbl="parChTrans1D2" presStyleIdx="0" presStyleCnt="1" custFlipVert="0" custFlipHor="0" custScaleX="38009" custScaleY="1025" custLinFactNeighborX="13267" custLinFactNeighborY="58478"/>
      <dgm:spPr/>
      <dgm:t>
        <a:bodyPr/>
        <a:lstStyle/>
        <a:p>
          <a:endParaRPr lang="it-IT"/>
        </a:p>
      </dgm:t>
    </dgm:pt>
    <dgm:pt modelId="{1C394697-1447-4AAC-9216-894977FE76CF}" type="pres">
      <dgm:prSet presAssocID="{82887D58-1511-49C7-95D8-3C53B83CEB96}" presName="extraNode" presStyleLbl="node1" presStyleIdx="0" presStyleCnt="4"/>
      <dgm:spPr/>
    </dgm:pt>
    <dgm:pt modelId="{82D71824-E155-46C8-87D8-3A07868FFC05}" type="pres">
      <dgm:prSet presAssocID="{82887D58-1511-49C7-95D8-3C53B83CEB96}" presName="dstNode" presStyleLbl="node1" presStyleIdx="0" presStyleCnt="4"/>
      <dgm:spPr/>
    </dgm:pt>
    <dgm:pt modelId="{2DB74EDB-FAC6-4783-B48D-954E2246FF66}" type="pres">
      <dgm:prSet presAssocID="{649F4DF3-9555-445D-927F-69AC5E15B6E6}" presName="text_1" presStyleLbl="node1" presStyleIdx="0" presStyleCnt="4" custScaleX="108196" custLinFactNeighborY="-7581">
        <dgm:presLayoutVars>
          <dgm:bulletEnabled val="1"/>
        </dgm:presLayoutVars>
      </dgm:prSet>
      <dgm:spPr/>
      <dgm:t>
        <a:bodyPr/>
        <a:lstStyle/>
        <a:p>
          <a:endParaRPr lang="it-IT"/>
        </a:p>
      </dgm:t>
    </dgm:pt>
    <dgm:pt modelId="{0553BA69-DF97-4377-B782-2679C941E1BF}" type="pres">
      <dgm:prSet presAssocID="{649F4DF3-9555-445D-927F-69AC5E15B6E6}" presName="accent_1" presStyleCnt="0"/>
      <dgm:spPr/>
    </dgm:pt>
    <dgm:pt modelId="{0E4D9EA8-23B0-4BE0-9A33-9A3331F5D6E3}" type="pres">
      <dgm:prSet presAssocID="{649F4DF3-9555-445D-927F-69AC5E15B6E6}" presName="accentRepeatNode" presStyleLbl="solidFgAcc1" presStyleIdx="0" presStyleCnt="4" custScaleX="50974" custScaleY="50973" custLinFactNeighborX="-8774" custLinFactNeighborY="-13204"/>
      <dgm:spPr>
        <a:noFill/>
        <a:ln>
          <a:noFill/>
        </a:ln>
      </dgm:spPr>
    </dgm:pt>
    <dgm:pt modelId="{1D30AC32-571E-40FD-9FE0-0436ED3CCE79}" type="pres">
      <dgm:prSet presAssocID="{D7664F68-875F-475A-B409-E32222181DC6}" presName="text_2" presStyleLbl="node1" presStyleIdx="1" presStyleCnt="4" custScaleX="105290" custLinFactNeighborX="-7996" custLinFactNeighborY="-3249">
        <dgm:presLayoutVars>
          <dgm:bulletEnabled val="1"/>
        </dgm:presLayoutVars>
      </dgm:prSet>
      <dgm:spPr/>
      <dgm:t>
        <a:bodyPr/>
        <a:lstStyle/>
        <a:p>
          <a:endParaRPr lang="it-IT"/>
        </a:p>
      </dgm:t>
    </dgm:pt>
    <dgm:pt modelId="{D9B323B1-805B-4B17-848F-5A58B6E919D3}" type="pres">
      <dgm:prSet presAssocID="{D7664F68-875F-475A-B409-E32222181DC6}" presName="accent_2" presStyleCnt="0"/>
      <dgm:spPr/>
    </dgm:pt>
    <dgm:pt modelId="{B7E1D3C7-3DF8-4B5A-AAF8-F3B345540DEB}" type="pres">
      <dgm:prSet presAssocID="{D7664F68-875F-475A-B409-E32222181DC6}" presName="accentRepeatNode" presStyleLbl="solidFgAcc1" presStyleIdx="1" presStyleCnt="4" custScaleX="41530" custScaleY="47728"/>
      <dgm:spPr>
        <a:noFill/>
        <a:ln>
          <a:noFill/>
        </a:ln>
      </dgm:spPr>
    </dgm:pt>
    <dgm:pt modelId="{E6521024-38C2-4A0C-AFE9-CE1C70086C00}" type="pres">
      <dgm:prSet presAssocID="{83FA8A96-8899-4D15-9A8F-CB7435BE752D}" presName="text_3" presStyleLbl="node1" presStyleIdx="2" presStyleCnt="4" custLinFactNeighborX="-10684" custLinFactNeighborY="2166">
        <dgm:presLayoutVars>
          <dgm:bulletEnabled val="1"/>
        </dgm:presLayoutVars>
      </dgm:prSet>
      <dgm:spPr/>
      <dgm:t>
        <a:bodyPr/>
        <a:lstStyle/>
        <a:p>
          <a:endParaRPr lang="it-IT"/>
        </a:p>
      </dgm:t>
    </dgm:pt>
    <dgm:pt modelId="{E6DED50B-3837-408D-9671-4968B24F6B39}" type="pres">
      <dgm:prSet presAssocID="{83FA8A96-8899-4D15-9A8F-CB7435BE752D}" presName="accent_3" presStyleCnt="0"/>
      <dgm:spPr/>
    </dgm:pt>
    <dgm:pt modelId="{60322AED-E66E-4FCA-93C1-77D466CD103D}" type="pres">
      <dgm:prSet presAssocID="{83FA8A96-8899-4D15-9A8F-CB7435BE752D}" presName="accentRepeatNode" presStyleLbl="solidFgAcc1" presStyleIdx="2" presStyleCnt="4" custScaleX="42344" custScaleY="36146" custLinFactX="-53325" custLinFactNeighborX="-100000" custLinFactNeighborY="0"/>
      <dgm:spPr>
        <a:noFill/>
        <a:ln>
          <a:noFill/>
        </a:ln>
      </dgm:spPr>
    </dgm:pt>
    <dgm:pt modelId="{12BB779B-7BAB-4688-A1A7-8313831C209F}" type="pres">
      <dgm:prSet presAssocID="{EF7A2FC4-A3DD-4E50-9259-6F54789D6F15}" presName="text_4" presStyleLbl="node1" presStyleIdx="3" presStyleCnt="4" custScaleX="81616" custLinFactNeighborX="-13378" custLinFactNeighborY="7581">
        <dgm:presLayoutVars>
          <dgm:bulletEnabled val="1"/>
        </dgm:presLayoutVars>
      </dgm:prSet>
      <dgm:spPr/>
      <dgm:t>
        <a:bodyPr/>
        <a:lstStyle/>
        <a:p>
          <a:endParaRPr lang="it-IT"/>
        </a:p>
      </dgm:t>
    </dgm:pt>
    <dgm:pt modelId="{EC81D11E-BDFD-41CD-B848-B2E562381C85}" type="pres">
      <dgm:prSet presAssocID="{EF7A2FC4-A3DD-4E50-9259-6F54789D6F15}" presName="accent_4" presStyleCnt="0"/>
      <dgm:spPr/>
    </dgm:pt>
    <dgm:pt modelId="{35429E0D-19C3-4AF4-AA09-F2B803B34DD0}" type="pres">
      <dgm:prSet presAssocID="{EF7A2FC4-A3DD-4E50-9259-6F54789D6F15}" presName="accentRepeatNode" presStyleLbl="solidFgAcc1" presStyleIdx="3" presStyleCnt="4" custScaleX="117548" custScaleY="76083" custLinFactX="-100000" custLinFactY="-100000" custLinFactNeighborX="-132663" custLinFactNeighborY="-121968"/>
      <dgm:spPr>
        <a:noFill/>
        <a:ln>
          <a:noFill/>
        </a:ln>
      </dgm:spPr>
      <dgm:t>
        <a:bodyPr/>
        <a:lstStyle/>
        <a:p>
          <a:endParaRPr lang="it-IT"/>
        </a:p>
      </dgm:t>
    </dgm:pt>
  </dgm:ptLst>
  <dgm:cxnLst>
    <dgm:cxn modelId="{9BF08826-2A38-4223-9CF7-9A1B4B0C2903}" srcId="{82887D58-1511-49C7-95D8-3C53B83CEB96}" destId="{EF7A2FC4-A3DD-4E50-9259-6F54789D6F15}" srcOrd="3" destOrd="0" parTransId="{E8703A91-BB4E-4083-AFB3-0C80A2252D83}" sibTransId="{C1E22ABF-8AC9-4CAF-909B-F212DF3569B3}"/>
    <dgm:cxn modelId="{2E164A01-9F53-4679-8A9D-CED58E05EE07}" type="presOf" srcId="{D2BB3946-DAA0-47D0-B585-B3BC65A055F0}" destId="{AAD26408-D92D-421E-92F4-119E82669DC9}" srcOrd="0" destOrd="0" presId="urn:microsoft.com/office/officeart/2008/layout/VerticalCurvedList"/>
    <dgm:cxn modelId="{2CC99D7D-8FEB-456E-944F-C5166F6DBE47}" type="presOf" srcId="{D7664F68-875F-475A-B409-E32222181DC6}" destId="{1D30AC32-571E-40FD-9FE0-0436ED3CCE79}" srcOrd="0" destOrd="0" presId="urn:microsoft.com/office/officeart/2008/layout/VerticalCurvedList"/>
    <dgm:cxn modelId="{B2FAF846-9715-4950-9878-C1E4D84EF5BB}" type="presOf" srcId="{649F4DF3-9555-445D-927F-69AC5E15B6E6}" destId="{2DB74EDB-FAC6-4783-B48D-954E2246FF66}" srcOrd="0" destOrd="0" presId="urn:microsoft.com/office/officeart/2008/layout/VerticalCurvedList"/>
    <dgm:cxn modelId="{B10B7374-DB84-415B-9C4F-85E68A2D24FF}" type="presOf" srcId="{83FA8A96-8899-4D15-9A8F-CB7435BE752D}" destId="{E6521024-38C2-4A0C-AFE9-CE1C70086C00}" srcOrd="0" destOrd="0" presId="urn:microsoft.com/office/officeart/2008/layout/VerticalCurvedList"/>
    <dgm:cxn modelId="{B6270529-78EA-40F2-ACAE-E7E48BA5F7B8}" type="presOf" srcId="{EF7A2FC4-A3DD-4E50-9259-6F54789D6F15}" destId="{12BB779B-7BAB-4688-A1A7-8313831C209F}" srcOrd="0" destOrd="0" presId="urn:microsoft.com/office/officeart/2008/layout/VerticalCurvedList"/>
    <dgm:cxn modelId="{43EE789A-90D6-48F2-9FAF-952D303CD578}" srcId="{82887D58-1511-49C7-95D8-3C53B83CEB96}" destId="{83FA8A96-8899-4D15-9A8F-CB7435BE752D}" srcOrd="2" destOrd="0" parTransId="{28ED6512-9D09-402B-AFE0-FE25E358C721}" sibTransId="{71FE630C-E8E4-4ABE-8236-21BE3B902335}"/>
    <dgm:cxn modelId="{B8D64BC4-7F69-4F79-80F9-6C1F0129C647}" type="presOf" srcId="{82887D58-1511-49C7-95D8-3C53B83CEB96}" destId="{0D7B9A1A-7CF3-4C8E-B841-62B01CFB3BAE}" srcOrd="0" destOrd="0" presId="urn:microsoft.com/office/officeart/2008/layout/VerticalCurvedList"/>
    <dgm:cxn modelId="{EC5553F2-0A0F-4919-B017-FDB920B23FE7}" srcId="{82887D58-1511-49C7-95D8-3C53B83CEB96}" destId="{D7664F68-875F-475A-B409-E32222181DC6}" srcOrd="1" destOrd="0" parTransId="{332A7980-6AF1-492D-83D4-3DB195A3CC22}" sibTransId="{55E2842E-B930-49ED-BED7-FE0A4AD7E9F6}"/>
    <dgm:cxn modelId="{FF110683-A7DA-420E-9D8B-F24FD7387832}" srcId="{82887D58-1511-49C7-95D8-3C53B83CEB96}" destId="{649F4DF3-9555-445D-927F-69AC5E15B6E6}" srcOrd="0" destOrd="0" parTransId="{D3B6C20D-FDB0-4E4D-AECF-63E8F6682CFE}" sibTransId="{D2BB3946-DAA0-47D0-B585-B3BC65A055F0}"/>
    <dgm:cxn modelId="{D4004335-D7FF-466D-A5E6-8FBC26E39187}" type="presParOf" srcId="{0D7B9A1A-7CF3-4C8E-B841-62B01CFB3BAE}" destId="{6E37FF6B-0C58-4E83-9DBC-7C2565421A3A}" srcOrd="0" destOrd="0" presId="urn:microsoft.com/office/officeart/2008/layout/VerticalCurvedList"/>
    <dgm:cxn modelId="{E145801F-3EE0-44F7-BBE5-4BCC0A1BC4CD}" type="presParOf" srcId="{6E37FF6B-0C58-4E83-9DBC-7C2565421A3A}" destId="{293EB946-30A8-4851-A0F4-B4A8426A669A}" srcOrd="0" destOrd="0" presId="urn:microsoft.com/office/officeart/2008/layout/VerticalCurvedList"/>
    <dgm:cxn modelId="{F4EDEEDE-BAF4-4D15-BBF3-7A345A0740A5}" type="presParOf" srcId="{293EB946-30A8-4851-A0F4-B4A8426A669A}" destId="{5801DF26-87F5-4574-B479-8DC4164667B0}" srcOrd="0" destOrd="0" presId="urn:microsoft.com/office/officeart/2008/layout/VerticalCurvedList"/>
    <dgm:cxn modelId="{639282C8-890F-4071-B857-DA96FF7F3DFA}" type="presParOf" srcId="{293EB946-30A8-4851-A0F4-B4A8426A669A}" destId="{AAD26408-D92D-421E-92F4-119E82669DC9}" srcOrd="1" destOrd="0" presId="urn:microsoft.com/office/officeart/2008/layout/VerticalCurvedList"/>
    <dgm:cxn modelId="{4468130C-1D90-4581-8B43-41CC95510DC2}" type="presParOf" srcId="{293EB946-30A8-4851-A0F4-B4A8426A669A}" destId="{1C394697-1447-4AAC-9216-894977FE76CF}" srcOrd="2" destOrd="0" presId="urn:microsoft.com/office/officeart/2008/layout/VerticalCurvedList"/>
    <dgm:cxn modelId="{52F60D2F-3EA9-4831-82D5-427FCD255420}" type="presParOf" srcId="{293EB946-30A8-4851-A0F4-B4A8426A669A}" destId="{82D71824-E155-46C8-87D8-3A07868FFC05}" srcOrd="3" destOrd="0" presId="urn:microsoft.com/office/officeart/2008/layout/VerticalCurvedList"/>
    <dgm:cxn modelId="{4852D76E-3CA0-43CD-B12A-68665AD2319E}" type="presParOf" srcId="{6E37FF6B-0C58-4E83-9DBC-7C2565421A3A}" destId="{2DB74EDB-FAC6-4783-B48D-954E2246FF66}" srcOrd="1" destOrd="0" presId="urn:microsoft.com/office/officeart/2008/layout/VerticalCurvedList"/>
    <dgm:cxn modelId="{A8D8B469-75BA-4A47-A987-D0C7CEBAE31B}" type="presParOf" srcId="{6E37FF6B-0C58-4E83-9DBC-7C2565421A3A}" destId="{0553BA69-DF97-4377-B782-2679C941E1BF}" srcOrd="2" destOrd="0" presId="urn:microsoft.com/office/officeart/2008/layout/VerticalCurvedList"/>
    <dgm:cxn modelId="{15EA83E9-66BD-4F1B-9358-2D8B4D4FFFBD}" type="presParOf" srcId="{0553BA69-DF97-4377-B782-2679C941E1BF}" destId="{0E4D9EA8-23B0-4BE0-9A33-9A3331F5D6E3}" srcOrd="0" destOrd="0" presId="urn:microsoft.com/office/officeart/2008/layout/VerticalCurvedList"/>
    <dgm:cxn modelId="{28D31EF7-C507-4BAF-8A32-FEF918BA0B05}" type="presParOf" srcId="{6E37FF6B-0C58-4E83-9DBC-7C2565421A3A}" destId="{1D30AC32-571E-40FD-9FE0-0436ED3CCE79}" srcOrd="3" destOrd="0" presId="urn:microsoft.com/office/officeart/2008/layout/VerticalCurvedList"/>
    <dgm:cxn modelId="{AF4A7413-DA33-4568-8A72-0A1A71570B25}" type="presParOf" srcId="{6E37FF6B-0C58-4E83-9DBC-7C2565421A3A}" destId="{D9B323B1-805B-4B17-848F-5A58B6E919D3}" srcOrd="4" destOrd="0" presId="urn:microsoft.com/office/officeart/2008/layout/VerticalCurvedList"/>
    <dgm:cxn modelId="{4B558EAE-BC71-48A8-B55B-062E5B932439}" type="presParOf" srcId="{D9B323B1-805B-4B17-848F-5A58B6E919D3}" destId="{B7E1D3C7-3DF8-4B5A-AAF8-F3B345540DEB}" srcOrd="0" destOrd="0" presId="urn:microsoft.com/office/officeart/2008/layout/VerticalCurvedList"/>
    <dgm:cxn modelId="{E0E62AF9-B7DA-470E-9FA0-F16D2AFB8773}" type="presParOf" srcId="{6E37FF6B-0C58-4E83-9DBC-7C2565421A3A}" destId="{E6521024-38C2-4A0C-AFE9-CE1C70086C00}" srcOrd="5" destOrd="0" presId="urn:microsoft.com/office/officeart/2008/layout/VerticalCurvedList"/>
    <dgm:cxn modelId="{710989D7-3AAC-4C82-973C-DD46620993FD}" type="presParOf" srcId="{6E37FF6B-0C58-4E83-9DBC-7C2565421A3A}" destId="{E6DED50B-3837-408D-9671-4968B24F6B39}" srcOrd="6" destOrd="0" presId="urn:microsoft.com/office/officeart/2008/layout/VerticalCurvedList"/>
    <dgm:cxn modelId="{EC24B321-8832-43A9-B40F-5C97EE50F253}" type="presParOf" srcId="{E6DED50B-3837-408D-9671-4968B24F6B39}" destId="{60322AED-E66E-4FCA-93C1-77D466CD103D}" srcOrd="0" destOrd="0" presId="urn:microsoft.com/office/officeart/2008/layout/VerticalCurvedList"/>
    <dgm:cxn modelId="{E8584FC9-C2E8-4767-A894-D271542CA839}" type="presParOf" srcId="{6E37FF6B-0C58-4E83-9DBC-7C2565421A3A}" destId="{12BB779B-7BAB-4688-A1A7-8313831C209F}" srcOrd="7" destOrd="0" presId="urn:microsoft.com/office/officeart/2008/layout/VerticalCurvedList"/>
    <dgm:cxn modelId="{6D69FFD9-0B6A-4AA0-A7CE-4747A7BD5611}" type="presParOf" srcId="{6E37FF6B-0C58-4E83-9DBC-7C2565421A3A}" destId="{EC81D11E-BDFD-41CD-B848-B2E562381C85}" srcOrd="8" destOrd="0" presId="urn:microsoft.com/office/officeart/2008/layout/VerticalCurvedList"/>
    <dgm:cxn modelId="{2451838D-9290-4A60-A1B3-1773C142549B}" type="presParOf" srcId="{EC81D11E-BDFD-41CD-B848-B2E562381C85}" destId="{35429E0D-19C3-4AF4-AA09-F2B803B34DD0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AD26408-D92D-421E-92F4-119E82669DC9}">
      <dsp:nvSpPr>
        <dsp:cNvPr id="0" name=""/>
        <dsp:cNvSpPr/>
      </dsp:nvSpPr>
      <dsp:spPr>
        <a:xfrm>
          <a:off x="-1853190" y="3289497"/>
          <a:ext cx="1696198" cy="45741"/>
        </a:xfrm>
        <a:prstGeom prst="blockArc">
          <a:avLst>
            <a:gd name="adj1" fmla="val 18900000"/>
            <a:gd name="adj2" fmla="val 2700000"/>
            <a:gd name="adj3" fmla="val 484"/>
          </a:avLst>
        </a:prstGeom>
        <a:noFill/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2DB74EDB-FAC6-4783-B48D-954E2246FF66}">
      <dsp:nvSpPr>
        <dsp:cNvPr id="0" name=""/>
        <dsp:cNvSpPr/>
      </dsp:nvSpPr>
      <dsp:spPr>
        <a:xfrm>
          <a:off x="82180" y="216023"/>
          <a:ext cx="5544620" cy="509574"/>
        </a:xfrm>
        <a:prstGeom prst="rect">
          <a:avLst/>
        </a:prstGeom>
        <a:solidFill>
          <a:schemeClr val="accent3">
            <a:lumMod val="75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04475" tIns="60960" rIns="60960" bIns="60960" numCol="1" spcCol="1270" anchor="ctr" anchorCtr="0">
          <a:noAutofit/>
        </a:bodyPr>
        <a:lstStyle/>
        <a:p>
          <a:pPr lvl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it-IT" sz="2400" b="1" kern="1200" dirty="0" smtClean="0">
              <a:solidFill>
                <a:schemeClr val="bg1"/>
              </a:solidFill>
            </a:rPr>
            <a:t>Riduzione delle spese </a:t>
          </a:r>
          <a:endParaRPr lang="it-IT" sz="2400" b="1" kern="1200" dirty="0">
            <a:solidFill>
              <a:schemeClr val="bg1"/>
            </a:solidFill>
          </a:endParaRPr>
        </a:p>
      </dsp:txBody>
      <dsp:txXfrm>
        <a:off x="82180" y="216023"/>
        <a:ext cx="5544620" cy="509574"/>
      </dsp:txXfrm>
    </dsp:sp>
    <dsp:sp modelId="{0E4D9EA8-23B0-4BE0-9A33-9A3331F5D6E3}">
      <dsp:nvSpPr>
        <dsp:cNvPr id="0" name=""/>
        <dsp:cNvSpPr/>
      </dsp:nvSpPr>
      <dsp:spPr>
        <a:xfrm>
          <a:off x="73955" y="262995"/>
          <a:ext cx="324688" cy="324681"/>
        </a:xfrm>
        <a:prstGeom prst="ellipse">
          <a:avLst/>
        </a:prstGeom>
        <a:noFill/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1D30AC32-571E-40FD-9FE0-0436ED3CCE79}">
      <dsp:nvSpPr>
        <dsp:cNvPr id="0" name=""/>
        <dsp:cNvSpPr/>
      </dsp:nvSpPr>
      <dsp:spPr>
        <a:xfrm>
          <a:off x="70115" y="1002593"/>
          <a:ext cx="5088093" cy="509574"/>
        </a:xfrm>
        <a:prstGeom prst="rect">
          <a:avLst/>
        </a:prstGeom>
        <a:solidFill>
          <a:schemeClr val="accent4">
            <a:lumMod val="60000"/>
            <a:lumOff val="40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04475" tIns="60960" rIns="60960" bIns="60960" numCol="1" spcCol="1270" anchor="ctr" anchorCtr="0">
          <a:noAutofit/>
        </a:bodyPr>
        <a:lstStyle/>
        <a:p>
          <a:pPr lvl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it-IT" sz="2400" b="1" kern="1200" dirty="0" smtClean="0">
              <a:solidFill>
                <a:schemeClr val="bg1"/>
              </a:solidFill>
            </a:rPr>
            <a:t>Generazione delle entrate</a:t>
          </a:r>
          <a:endParaRPr lang="it-IT" sz="2400" b="1" kern="1200" dirty="0">
            <a:solidFill>
              <a:schemeClr val="bg1"/>
            </a:solidFill>
          </a:endParaRPr>
        </a:p>
      </dsp:txBody>
      <dsp:txXfrm>
        <a:off x="70115" y="1002593"/>
        <a:ext cx="5088093" cy="509574"/>
      </dsp:txXfrm>
    </dsp:sp>
    <dsp:sp modelId="{B7E1D3C7-3DF8-4B5A-AAF8-F3B345540DEB}">
      <dsp:nvSpPr>
        <dsp:cNvPr id="0" name=""/>
        <dsp:cNvSpPr/>
      </dsp:nvSpPr>
      <dsp:spPr>
        <a:xfrm>
          <a:off x="452071" y="1121930"/>
          <a:ext cx="264532" cy="304012"/>
        </a:xfrm>
        <a:prstGeom prst="ellipse">
          <a:avLst/>
        </a:prstGeom>
        <a:noFill/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E6521024-38C2-4A0C-AFE9-CE1C70086C00}">
      <dsp:nvSpPr>
        <dsp:cNvPr id="0" name=""/>
        <dsp:cNvSpPr/>
      </dsp:nvSpPr>
      <dsp:spPr>
        <a:xfrm>
          <a:off x="68037" y="1794681"/>
          <a:ext cx="4832456" cy="509574"/>
        </a:xfrm>
        <a:prstGeom prst="rect">
          <a:avLst/>
        </a:prstGeom>
        <a:solidFill>
          <a:schemeClr val="accent6">
            <a:lumMod val="75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04475" tIns="60960" rIns="60960" bIns="6096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it-IT" sz="2400" b="1" kern="1200" dirty="0" smtClean="0">
              <a:solidFill>
                <a:schemeClr val="bg1"/>
              </a:solidFill>
            </a:rPr>
            <a:t>Avvio</a:t>
          </a:r>
          <a:r>
            <a:rPr lang="it-IT" sz="2400" b="1" kern="1200" baseline="0" dirty="0" smtClean="0">
              <a:solidFill>
                <a:schemeClr val="bg1"/>
              </a:solidFill>
            </a:rPr>
            <a:t> investimenti per lo sviluppo</a:t>
          </a:r>
          <a:endParaRPr lang="it-IT" sz="2400" b="1" kern="1200" dirty="0">
            <a:solidFill>
              <a:schemeClr val="bg1"/>
            </a:solidFill>
          </a:endParaRPr>
        </a:p>
      </dsp:txBody>
      <dsp:txXfrm>
        <a:off x="68037" y="1794681"/>
        <a:ext cx="4832456" cy="509574"/>
      </dsp:txXfrm>
    </dsp:sp>
    <dsp:sp modelId="{60322AED-E66E-4FCA-93C1-77D466CD103D}">
      <dsp:nvSpPr>
        <dsp:cNvPr id="0" name=""/>
        <dsp:cNvSpPr/>
      </dsp:nvSpPr>
      <dsp:spPr>
        <a:xfrm>
          <a:off x="0" y="1923311"/>
          <a:ext cx="269717" cy="230238"/>
        </a:xfrm>
        <a:prstGeom prst="ellipse">
          <a:avLst/>
        </a:prstGeom>
        <a:noFill/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12BB779B-7BAB-4688-A1A7-8313831C209F}">
      <dsp:nvSpPr>
        <dsp:cNvPr id="0" name=""/>
        <dsp:cNvSpPr/>
      </dsp:nvSpPr>
      <dsp:spPr>
        <a:xfrm>
          <a:off x="77670" y="2586769"/>
          <a:ext cx="4182499" cy="509574"/>
        </a:xfrm>
        <a:prstGeom prst="rect">
          <a:avLst/>
        </a:prstGeom>
        <a:solidFill>
          <a:schemeClr val="accent5">
            <a:lumMod val="75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04475" tIns="60960" rIns="60960" bIns="60960" numCol="1" spcCol="1270" anchor="ctr" anchorCtr="0">
          <a:noAutofit/>
        </a:bodyPr>
        <a:lstStyle/>
        <a:p>
          <a:pPr lvl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it-IT" sz="2400" b="1" kern="1200" dirty="0" smtClean="0">
              <a:solidFill>
                <a:schemeClr val="bg1"/>
              </a:solidFill>
            </a:rPr>
            <a:t>Crescita del Paese</a:t>
          </a:r>
          <a:endParaRPr lang="it-IT" sz="2400" b="1" kern="1200" dirty="0">
            <a:solidFill>
              <a:schemeClr val="bg1"/>
            </a:solidFill>
          </a:endParaRPr>
        </a:p>
      </dsp:txBody>
      <dsp:txXfrm>
        <a:off x="77670" y="2586769"/>
        <a:ext cx="4182499" cy="509574"/>
      </dsp:txXfrm>
    </dsp:sp>
    <dsp:sp modelId="{35429E0D-19C3-4AF4-AA09-F2B803B34DD0}">
      <dsp:nvSpPr>
        <dsp:cNvPr id="0" name=""/>
        <dsp:cNvSpPr/>
      </dsp:nvSpPr>
      <dsp:spPr>
        <a:xfrm>
          <a:off x="-82184" y="1146747"/>
          <a:ext cx="748743" cy="484624"/>
        </a:xfrm>
        <a:prstGeom prst="ellipse">
          <a:avLst/>
        </a:prstGeom>
        <a:noFill/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_rels/vmlDrawing1.vml.rels><?xml version="1.0" encoding="UTF-8" standalone="yes"?>
<Relationships xmlns="http://schemas.openxmlformats.org/package/2006/relationships"><Relationship Id="rId2" Type="http://schemas.openxmlformats.org/officeDocument/2006/relationships/image" Target="../media/image22.emf"/><Relationship Id="rId1" Type="http://schemas.openxmlformats.org/officeDocument/2006/relationships/image" Target="../media/image21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5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ntestazione 1"/>
          <p:cNvSpPr>
            <a:spLocks noGrp="1"/>
          </p:cNvSpPr>
          <p:nvPr>
            <p:ph type="hdr" sz="quarter"/>
          </p:nvPr>
        </p:nvSpPr>
        <p:spPr bwMode="auto">
          <a:xfrm>
            <a:off x="0" y="0"/>
            <a:ext cx="2951393" cy="4973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566" tIns="45783" rIns="91566" bIns="45783" numCol="1" anchor="t" anchorCtr="0" compatLnSpc="1">
            <a:prstTxWarp prst="textNoShape">
              <a:avLst/>
            </a:prstTxWarp>
          </a:bodyPr>
          <a:lstStyle>
            <a:lvl1pPr defTabSz="914865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3" name="Segnaposto data 2"/>
          <p:cNvSpPr>
            <a:spLocks noGrp="1"/>
          </p:cNvSpPr>
          <p:nvPr>
            <p:ph type="dt" idx="1"/>
          </p:nvPr>
        </p:nvSpPr>
        <p:spPr bwMode="auto">
          <a:xfrm>
            <a:off x="3855776" y="0"/>
            <a:ext cx="2951392" cy="4973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566" tIns="45783" rIns="91566" bIns="45783" numCol="1" anchor="t" anchorCtr="0" compatLnSpc="1">
            <a:prstTxWarp prst="textNoShape">
              <a:avLst/>
            </a:prstTxWarp>
          </a:bodyPr>
          <a:lstStyle>
            <a:lvl1pPr algn="r" defTabSz="914865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1A31D39F-6DDC-426E-9C9C-AC1D4524314C}" type="datetimeFigureOut">
              <a:rPr lang="it-IT"/>
              <a:pPr>
                <a:defRPr/>
              </a:pPr>
              <a:t>06/02/2017</a:t>
            </a:fld>
            <a:endParaRPr lang="it-IT"/>
          </a:p>
        </p:txBody>
      </p:sp>
      <p:sp>
        <p:nvSpPr>
          <p:cNvPr id="4" name="Segnaposto immagin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920750" y="746125"/>
            <a:ext cx="4968875" cy="37274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612" tIns="46306" rIns="92612" bIns="46306" rtlCol="0" anchor="ctr"/>
          <a:lstStyle/>
          <a:p>
            <a:pPr lvl="0"/>
            <a:endParaRPr lang="it-IT" noProof="0"/>
          </a:p>
        </p:txBody>
      </p:sp>
      <p:sp>
        <p:nvSpPr>
          <p:cNvPr id="5" name="Segnaposto note 4"/>
          <p:cNvSpPr>
            <a:spLocks noGrp="1"/>
          </p:cNvSpPr>
          <p:nvPr>
            <p:ph type="body" sz="quarter" idx="3"/>
          </p:nvPr>
        </p:nvSpPr>
        <p:spPr bwMode="auto">
          <a:xfrm>
            <a:off x="680717" y="4720980"/>
            <a:ext cx="5447355" cy="44746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566" tIns="45783" rIns="91566" bIns="4578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it-IT" noProof="0" smtClean="0"/>
              <a:t>Fare clic per modificare stili del testo dello schema</a:t>
            </a:r>
          </a:p>
          <a:p>
            <a:pPr lvl="1"/>
            <a:r>
              <a:rPr lang="it-IT" noProof="0" smtClean="0"/>
              <a:t>Secondo livello</a:t>
            </a:r>
          </a:p>
          <a:p>
            <a:pPr lvl="2"/>
            <a:r>
              <a:rPr lang="it-IT" noProof="0" smtClean="0"/>
              <a:t>Terzo livello</a:t>
            </a:r>
          </a:p>
          <a:p>
            <a:pPr lvl="3"/>
            <a:r>
              <a:rPr lang="it-IT" noProof="0" smtClean="0"/>
              <a:t>Quarto livello</a:t>
            </a:r>
          </a:p>
          <a:p>
            <a:pPr lvl="4"/>
            <a:r>
              <a:rPr lang="it-IT" noProof="0" smtClean="0"/>
              <a:t>Quinto livello</a:t>
            </a:r>
            <a:endParaRPr lang="it-IT" noProof="0"/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4"/>
          </p:nvPr>
        </p:nvSpPr>
        <p:spPr bwMode="auto">
          <a:xfrm>
            <a:off x="0" y="9441960"/>
            <a:ext cx="2951393" cy="4973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566" tIns="45783" rIns="91566" bIns="45783" numCol="1" anchor="b" anchorCtr="0" compatLnSpc="1">
            <a:prstTxWarp prst="textNoShape">
              <a:avLst/>
            </a:prstTxWarp>
          </a:bodyPr>
          <a:lstStyle>
            <a:lvl1pPr defTabSz="914865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5"/>
          </p:nvPr>
        </p:nvSpPr>
        <p:spPr bwMode="auto">
          <a:xfrm>
            <a:off x="3855776" y="9441960"/>
            <a:ext cx="2951392" cy="4973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566" tIns="45783" rIns="91566" bIns="45783" numCol="1" anchor="b" anchorCtr="0" compatLnSpc="1">
            <a:prstTxWarp prst="textNoShape">
              <a:avLst/>
            </a:prstTxWarp>
          </a:bodyPr>
          <a:lstStyle>
            <a:lvl1pPr algn="r" defTabSz="914865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20719BE2-56EB-4989-BC0F-26D1AFA1F8A2}" type="slidenum">
              <a:rPr lang="it-IT"/>
              <a:pPr>
                <a:defRPr/>
              </a:pPr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65468720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2338" y="747713"/>
            <a:ext cx="4965700" cy="3724275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536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098" y="4720980"/>
            <a:ext cx="5450595" cy="4473097"/>
          </a:xfrm>
          <a:noFill/>
          <a:ln/>
        </p:spPr>
        <p:txBody>
          <a:bodyPr lIns="91418" tIns="45711" rIns="91418" bIns="45711"/>
          <a:lstStyle/>
          <a:p>
            <a:pPr eaLnBrk="1" hangingPunct="1">
              <a:spcBef>
                <a:spcPct val="0"/>
              </a:spcBef>
            </a:pPr>
            <a:endParaRPr lang="it-IT" smtClean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Segnaposto immagine diapositiva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22338" y="746125"/>
            <a:ext cx="4965700" cy="3725863"/>
          </a:xfrm>
          <a:ln/>
        </p:spPr>
      </p:sp>
      <p:sp>
        <p:nvSpPr>
          <p:cNvPr id="12291" name="Segnaposto note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it-IT" smtClean="0"/>
          </a:p>
        </p:txBody>
      </p:sp>
      <p:sp>
        <p:nvSpPr>
          <p:cNvPr id="12292" name="Segnaposto numero diapositiva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E524F0F-8434-429A-BA49-5D6F9E7EA524}" type="slidenum">
              <a:rPr lang="it-IT" smtClean="0">
                <a:solidFill>
                  <a:prstClr val="black"/>
                </a:solidFill>
              </a:rPr>
              <a:pPr/>
              <a:t>19</a:t>
            </a:fld>
            <a:endParaRPr lang="it-IT" smtClean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Segnaposto immagine diapositiva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22338" y="746125"/>
            <a:ext cx="4965700" cy="3725863"/>
          </a:xfrm>
          <a:ln/>
        </p:spPr>
      </p:sp>
      <p:sp>
        <p:nvSpPr>
          <p:cNvPr id="12291" name="Segnaposto note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it-IT" smtClean="0"/>
          </a:p>
        </p:txBody>
      </p:sp>
      <p:sp>
        <p:nvSpPr>
          <p:cNvPr id="12292" name="Segnaposto numero diapositiva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E524F0F-8434-429A-BA49-5D6F9E7EA524}" type="slidenum">
              <a:rPr lang="it-IT" smtClean="0">
                <a:solidFill>
                  <a:prstClr val="black"/>
                </a:solidFill>
              </a:rPr>
              <a:pPr/>
              <a:t>20</a:t>
            </a:fld>
            <a:endParaRPr lang="it-IT" smtClean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Segnaposto immagine diapositiva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22338" y="746125"/>
            <a:ext cx="4965700" cy="3725863"/>
          </a:xfrm>
          <a:ln/>
        </p:spPr>
      </p:sp>
      <p:sp>
        <p:nvSpPr>
          <p:cNvPr id="12291" name="Segnaposto note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it-IT" smtClean="0"/>
          </a:p>
        </p:txBody>
      </p:sp>
      <p:sp>
        <p:nvSpPr>
          <p:cNvPr id="12292" name="Segnaposto numero diapositiva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E524F0F-8434-429A-BA49-5D6F9E7EA524}" type="slidenum">
              <a:rPr lang="it-IT" smtClean="0">
                <a:solidFill>
                  <a:prstClr val="black"/>
                </a:solidFill>
              </a:rPr>
              <a:pPr/>
              <a:t>21</a:t>
            </a:fld>
            <a:endParaRPr lang="it-IT" smtClean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Segnaposto immagine diapositiva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22338" y="746125"/>
            <a:ext cx="4965700" cy="3725863"/>
          </a:xfrm>
          <a:ln/>
        </p:spPr>
      </p:sp>
      <p:sp>
        <p:nvSpPr>
          <p:cNvPr id="12291" name="Segnaposto note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it-IT" smtClean="0"/>
          </a:p>
        </p:txBody>
      </p:sp>
      <p:sp>
        <p:nvSpPr>
          <p:cNvPr id="12292" name="Segnaposto numero diapositiva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E524F0F-8434-429A-BA49-5D6F9E7EA524}" type="slidenum">
              <a:rPr lang="it-IT" smtClean="0">
                <a:solidFill>
                  <a:prstClr val="black"/>
                </a:solidFill>
              </a:rPr>
              <a:pPr/>
              <a:t>22</a:t>
            </a:fld>
            <a:endParaRPr lang="it-IT" smtClean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Segnaposto immagine diapositiva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20750" y="746125"/>
            <a:ext cx="4968875" cy="3725863"/>
          </a:xfrm>
          <a:ln/>
        </p:spPr>
      </p:sp>
      <p:sp>
        <p:nvSpPr>
          <p:cNvPr id="12291" name="Segnaposto note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it-IT" smtClean="0"/>
          </a:p>
        </p:txBody>
      </p:sp>
      <p:sp>
        <p:nvSpPr>
          <p:cNvPr id="12292" name="Segnaposto numero diapositiva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E524F0F-8434-429A-BA49-5D6F9E7EA524}" type="slidenum">
              <a:rPr lang="it-IT" smtClean="0">
                <a:solidFill>
                  <a:prstClr val="black"/>
                </a:solidFill>
              </a:rPr>
              <a:pPr/>
              <a:t>23</a:t>
            </a:fld>
            <a:endParaRPr lang="it-IT" smtClean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Segnaposto immagine diapositiva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20750" y="746125"/>
            <a:ext cx="4968875" cy="3725863"/>
          </a:xfrm>
          <a:ln/>
        </p:spPr>
      </p:sp>
      <p:sp>
        <p:nvSpPr>
          <p:cNvPr id="12291" name="Segnaposto note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it-IT" smtClean="0"/>
          </a:p>
        </p:txBody>
      </p:sp>
      <p:sp>
        <p:nvSpPr>
          <p:cNvPr id="12292" name="Segnaposto numero diapositiva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E524F0F-8434-429A-BA49-5D6F9E7EA524}" type="slidenum">
              <a:rPr lang="it-IT" smtClean="0"/>
              <a:pPr/>
              <a:t>24</a:t>
            </a:fld>
            <a:endParaRPr lang="it-IT" smtClean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Segnaposto immagine diapositiva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22338" y="746125"/>
            <a:ext cx="4965700" cy="3725863"/>
          </a:xfrm>
          <a:ln/>
        </p:spPr>
      </p:sp>
      <p:sp>
        <p:nvSpPr>
          <p:cNvPr id="12291" name="Segnaposto note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it-IT" smtClean="0"/>
          </a:p>
        </p:txBody>
      </p:sp>
      <p:sp>
        <p:nvSpPr>
          <p:cNvPr id="12292" name="Segnaposto numero diapositiva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E524F0F-8434-429A-BA49-5D6F9E7EA524}" type="slidenum">
              <a:rPr lang="it-IT" smtClean="0">
                <a:solidFill>
                  <a:prstClr val="black"/>
                </a:solidFill>
              </a:rPr>
              <a:pPr/>
              <a:t>25</a:t>
            </a:fld>
            <a:endParaRPr lang="it-IT" smtClean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2338" y="747713"/>
            <a:ext cx="4965700" cy="3724275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536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097" y="4720980"/>
            <a:ext cx="5450595" cy="4473097"/>
          </a:xfrm>
          <a:noFill/>
          <a:ln/>
        </p:spPr>
        <p:txBody>
          <a:bodyPr lIns="91413" tIns="45708" rIns="91413" bIns="45708"/>
          <a:lstStyle/>
          <a:p>
            <a:pPr eaLnBrk="1" hangingPunct="1">
              <a:spcBef>
                <a:spcPct val="0"/>
              </a:spcBef>
            </a:pPr>
            <a:endParaRPr lang="it-IT" dirty="0" smtClean="0"/>
          </a:p>
        </p:txBody>
      </p:sp>
    </p:spTree>
    <p:extLst>
      <p:ext uri="{BB962C8B-B14F-4D97-AF65-F5344CB8AC3E}">
        <p14:creationId xmlns:p14="http://schemas.microsoft.com/office/powerpoint/2010/main" val="349959038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5F07F0F-E3D7-4AA1-B56B-E2012D1AA828}" type="slidenum">
              <a:rPr lang="it-IT" smtClean="0">
                <a:solidFill>
                  <a:prstClr val="black"/>
                </a:solidFill>
              </a:rPr>
              <a:pPr/>
              <a:t>2</a:t>
            </a:fld>
            <a:endParaRPr lang="it-IT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291848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Segnaposto immagine diapositiva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20750" y="746125"/>
            <a:ext cx="4968875" cy="3725863"/>
          </a:xfrm>
          <a:ln/>
        </p:spPr>
      </p:sp>
      <p:sp>
        <p:nvSpPr>
          <p:cNvPr id="12291" name="Segnaposto note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it-IT" smtClean="0"/>
          </a:p>
        </p:txBody>
      </p:sp>
      <p:sp>
        <p:nvSpPr>
          <p:cNvPr id="12292" name="Segnaposto numero diapositiva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E524F0F-8434-429A-BA49-5D6F9E7EA524}" type="slidenum">
              <a:rPr lang="it-IT" smtClean="0"/>
              <a:pPr/>
              <a:t>7</a:t>
            </a:fld>
            <a:endParaRPr lang="it-IT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Segnaposto immagine diapositiva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20750" y="746125"/>
            <a:ext cx="4968875" cy="3725863"/>
          </a:xfrm>
          <a:ln/>
        </p:spPr>
      </p:sp>
      <p:sp>
        <p:nvSpPr>
          <p:cNvPr id="12291" name="Segnaposto note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it-IT" smtClean="0"/>
          </a:p>
        </p:txBody>
      </p:sp>
      <p:sp>
        <p:nvSpPr>
          <p:cNvPr id="12292" name="Segnaposto numero diapositiva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E524F0F-8434-429A-BA49-5D6F9E7EA524}" type="slidenum">
              <a:rPr lang="it-IT" smtClean="0">
                <a:solidFill>
                  <a:prstClr val="black"/>
                </a:solidFill>
              </a:rPr>
              <a:pPr/>
              <a:t>8</a:t>
            </a:fld>
            <a:endParaRPr lang="it-IT" smtClean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Segnaposto immagine diapositiva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20750" y="746125"/>
            <a:ext cx="4968875" cy="3725863"/>
          </a:xfrm>
          <a:ln/>
        </p:spPr>
      </p:sp>
      <p:sp>
        <p:nvSpPr>
          <p:cNvPr id="12291" name="Segnaposto note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it-IT" smtClean="0"/>
          </a:p>
        </p:txBody>
      </p:sp>
      <p:sp>
        <p:nvSpPr>
          <p:cNvPr id="12292" name="Segnaposto numero diapositiva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E524F0F-8434-429A-BA49-5D6F9E7EA524}" type="slidenum">
              <a:rPr lang="it-IT" smtClean="0">
                <a:solidFill>
                  <a:prstClr val="black"/>
                </a:solidFill>
              </a:rPr>
              <a:pPr/>
              <a:t>10</a:t>
            </a:fld>
            <a:endParaRPr lang="it-IT" smtClean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Segnaposto immagine diapositiva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22338" y="746125"/>
            <a:ext cx="4965700" cy="3725863"/>
          </a:xfrm>
          <a:ln/>
        </p:spPr>
      </p:sp>
      <p:sp>
        <p:nvSpPr>
          <p:cNvPr id="12291" name="Segnaposto note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it-IT" smtClean="0"/>
          </a:p>
        </p:txBody>
      </p:sp>
      <p:sp>
        <p:nvSpPr>
          <p:cNvPr id="12292" name="Segnaposto numero diapositiva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E524F0F-8434-429A-BA49-5D6F9E7EA524}" type="slidenum">
              <a:rPr lang="it-IT" smtClean="0">
                <a:solidFill>
                  <a:prstClr val="black"/>
                </a:solidFill>
              </a:rPr>
              <a:pPr/>
              <a:t>15</a:t>
            </a:fld>
            <a:endParaRPr lang="it-IT" smtClean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Segnaposto immagine diapositiva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22338" y="746125"/>
            <a:ext cx="4965700" cy="3725863"/>
          </a:xfrm>
          <a:ln/>
        </p:spPr>
      </p:sp>
      <p:sp>
        <p:nvSpPr>
          <p:cNvPr id="12291" name="Segnaposto note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it-IT" smtClean="0"/>
          </a:p>
        </p:txBody>
      </p:sp>
      <p:sp>
        <p:nvSpPr>
          <p:cNvPr id="12292" name="Segnaposto numero diapositiva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E524F0F-8434-429A-BA49-5D6F9E7EA524}" type="slidenum">
              <a:rPr lang="it-IT" smtClean="0">
                <a:solidFill>
                  <a:prstClr val="black"/>
                </a:solidFill>
              </a:rPr>
              <a:pPr/>
              <a:t>16</a:t>
            </a:fld>
            <a:endParaRPr lang="it-IT" smtClean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Segnaposto immagine diapositiva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22338" y="746125"/>
            <a:ext cx="4965700" cy="3725863"/>
          </a:xfrm>
          <a:ln/>
        </p:spPr>
      </p:sp>
      <p:sp>
        <p:nvSpPr>
          <p:cNvPr id="12291" name="Segnaposto note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it-IT" smtClean="0"/>
          </a:p>
        </p:txBody>
      </p:sp>
      <p:sp>
        <p:nvSpPr>
          <p:cNvPr id="12292" name="Segnaposto numero diapositiva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E524F0F-8434-429A-BA49-5D6F9E7EA524}" type="slidenum">
              <a:rPr lang="it-IT" smtClean="0">
                <a:solidFill>
                  <a:prstClr val="black"/>
                </a:solidFill>
              </a:rPr>
              <a:pPr/>
              <a:t>17</a:t>
            </a:fld>
            <a:endParaRPr lang="it-IT" smtClean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Segnaposto immagine diapositiva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22338" y="746125"/>
            <a:ext cx="4965700" cy="3725863"/>
          </a:xfrm>
          <a:ln/>
        </p:spPr>
      </p:sp>
      <p:sp>
        <p:nvSpPr>
          <p:cNvPr id="12291" name="Segnaposto note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it-IT" smtClean="0"/>
          </a:p>
        </p:txBody>
      </p:sp>
      <p:sp>
        <p:nvSpPr>
          <p:cNvPr id="12292" name="Segnaposto numero diapositiva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E524F0F-8434-429A-BA49-5D6F9E7EA524}" type="slidenum">
              <a:rPr lang="it-IT" smtClean="0">
                <a:solidFill>
                  <a:prstClr val="black"/>
                </a:solidFill>
              </a:rPr>
              <a:pPr/>
              <a:t>18</a:t>
            </a:fld>
            <a:endParaRPr lang="it-IT" smtClean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it-IT" smtClean="0"/>
              <a:t>Fare clic per modificare lo stile del sottotitolo dello schema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2051334-5F2F-4607-8D87-543D95789CE0}" type="datetime1">
              <a:rPr lang="it-IT" smtClean="0"/>
              <a:t>06/02/2017</a:t>
            </a:fld>
            <a:endParaRPr lang="it-IT"/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90FACE-4E77-4F0E-B5A9-57C12ADFE158}" type="slidenum">
              <a:rPr lang="it-IT"/>
              <a:pPr>
                <a:defRPr/>
              </a:pPr>
              <a:t>‹N›</a:t>
            </a:fld>
            <a:endParaRPr lang="it-IT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B5F42C-1CB8-4336-B15D-B57825AB9888}" type="datetime1">
              <a:rPr lang="it-IT" smtClean="0"/>
              <a:t>06/02/2017</a:t>
            </a:fld>
            <a:endParaRPr lang="it-IT"/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A9D050-C511-41B7-9E74-6E2A456F87E5}" type="slidenum">
              <a:rPr lang="it-IT"/>
              <a:pPr>
                <a:defRPr/>
              </a:pPr>
              <a:t>‹N›</a:t>
            </a:fld>
            <a:endParaRPr lang="it-IT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910D127-9DFA-425E-87F9-642B572A671D}" type="datetime1">
              <a:rPr lang="it-IT" smtClean="0"/>
              <a:t>06/02/2017</a:t>
            </a:fld>
            <a:endParaRPr lang="it-IT"/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AD0D77-F14E-4BCA-938F-587B233DC561}" type="slidenum">
              <a:rPr lang="it-IT"/>
              <a:pPr>
                <a:defRPr/>
              </a:pPr>
              <a:t>‹N›</a:t>
            </a:fld>
            <a:endParaRPr lang="it-IT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it-IT" smtClean="0"/>
              <a:t>Fare clic per modificare lo stile del sottotitolo dello schema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A22C49-5714-4C9A-B604-783BCDE6F50F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4ACCAE-302E-4B13-B5D2-A1483E8F56FA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198364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A22C49-5714-4C9A-B604-783BCDE6F50F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4ACCAE-302E-4B13-B5D2-A1483E8F56FA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644777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A22C49-5714-4C9A-B604-783BCDE6F50F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4ACCAE-302E-4B13-B5D2-A1483E8F56FA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589182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contenut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5" name="Segnaposto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A22C49-5714-4C9A-B604-783BCDE6F50F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4ACCAE-302E-4B13-B5D2-A1483E8F56FA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720935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5" name="Segnaposto tes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6" name="Segnaposto contenut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7" name="Segnaposto dat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A22C49-5714-4C9A-B604-783BCDE6F50F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Segnaposto piè di pagina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egnaposto numero diapositiva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4ACCAE-302E-4B13-B5D2-A1483E8F56FA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203715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dat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A22C49-5714-4C9A-B604-783BCDE6F50F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egnaposto piè di pagina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egnaposto numero diapositiva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4ACCAE-302E-4B13-B5D2-A1483E8F56FA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297755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A22C49-5714-4C9A-B604-783BCDE6F50F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Segnaposto piè di pagina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4ACCAE-302E-4B13-B5D2-A1483E8F56FA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312882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5" name="Segnaposto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A22C49-5714-4C9A-B604-783BCDE6F50F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4ACCAE-302E-4B13-B5D2-A1483E8F56FA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746986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2C8E420-9E5F-42D9-B620-0278589E7EAB}" type="datetime1">
              <a:rPr lang="it-IT" smtClean="0"/>
              <a:t>06/02/2017</a:t>
            </a:fld>
            <a:endParaRPr lang="it-IT"/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0D9BDB-7900-423A-99F2-D3BC69033C09}" type="slidenum">
              <a:rPr lang="it-IT"/>
              <a:pPr>
                <a:defRPr/>
              </a:pPr>
              <a:t>‹N›</a:t>
            </a:fld>
            <a:endParaRPr lang="it-IT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immagin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it-IT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5" name="Segnaposto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A22C49-5714-4C9A-B604-783BCDE6F50F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4ACCAE-302E-4B13-B5D2-A1483E8F56FA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080974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A22C49-5714-4C9A-B604-783BCDE6F50F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4ACCAE-302E-4B13-B5D2-A1483E8F56FA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385381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1_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A22C49-5714-4C9A-B604-783BCDE6F50F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4ACCAE-302E-4B13-B5D2-A1483E8F56FA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246134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it-IT" smtClean="0"/>
              <a:t>Fare clic per modificare lo stile del sottotitolo dello schema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49D355-16BD-4E45-BD9A-5EA878CF7CBD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A41E1B-4F70-4964-A407-84C68BE8251C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786822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49D355-16BD-4E45-BD9A-5EA878CF7CBD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A41E1B-4F70-4964-A407-84C68BE8251C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672950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49D355-16BD-4E45-BD9A-5EA878CF7CBD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A41E1B-4F70-4964-A407-84C68BE8251C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923681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contenut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5" name="Segnaposto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49D355-16BD-4E45-BD9A-5EA878CF7CBD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A41E1B-4F70-4964-A407-84C68BE8251C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687492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5" name="Segnaposto tes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6" name="Segnaposto contenut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7" name="Segnaposto dat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49D355-16BD-4E45-BD9A-5EA878CF7CBD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Segnaposto piè di pagina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egnaposto numero diapositiva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A41E1B-4F70-4964-A407-84C68BE8251C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221148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dat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49D355-16BD-4E45-BD9A-5EA878CF7CBD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egnaposto piè di pagina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egnaposto numero diapositiva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A41E1B-4F70-4964-A407-84C68BE8251C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047787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49D355-16BD-4E45-BD9A-5EA878CF7CBD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Segnaposto piè di pagina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A41E1B-4F70-4964-A407-84C68BE8251C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75503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C585199-7529-4A5E-8EA4-6B5B462934EE}" type="datetime1">
              <a:rPr lang="it-IT" smtClean="0"/>
              <a:t>06/02/2017</a:t>
            </a:fld>
            <a:endParaRPr lang="it-IT"/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BBF597-9735-4F56-B664-89F8E2E1CEA8}" type="slidenum">
              <a:rPr lang="it-IT"/>
              <a:pPr>
                <a:defRPr/>
              </a:pPr>
              <a:t>‹N›</a:t>
            </a:fld>
            <a:endParaRPr lang="it-IT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5" name="Segnaposto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49D355-16BD-4E45-BD9A-5EA878CF7CBD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A41E1B-4F70-4964-A407-84C68BE8251C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037377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immagin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it-IT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5" name="Segnaposto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49D355-16BD-4E45-BD9A-5EA878CF7CBD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A41E1B-4F70-4964-A407-84C68BE8251C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47246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49D355-16BD-4E45-BD9A-5EA878CF7CBD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A41E1B-4F70-4964-A407-84C68BE8251C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562376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1_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49D355-16BD-4E45-BD9A-5EA878CF7CBD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A41E1B-4F70-4964-A407-84C68BE8251C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083879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it-IT" smtClean="0"/>
              <a:t>Fare clic per modificare lo stile del sottotitolo dello schema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204D06-7C71-4BBB-9920-F8DEE3AA494C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CFA0ED-5F2F-4F78-88D4-6DB3F69C536F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030954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204D06-7C71-4BBB-9920-F8DEE3AA494C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CFA0ED-5F2F-4F78-88D4-6DB3F69C536F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377908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204D06-7C71-4BBB-9920-F8DEE3AA494C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CFA0ED-5F2F-4F78-88D4-6DB3F69C536F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525038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contenut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5" name="Segnaposto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204D06-7C71-4BBB-9920-F8DEE3AA494C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CFA0ED-5F2F-4F78-88D4-6DB3F69C536F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758774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5" name="Segnaposto tes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6" name="Segnaposto contenut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7" name="Segnaposto dat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204D06-7C71-4BBB-9920-F8DEE3AA494C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Segnaposto piè di pagina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egnaposto numero diapositiva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CFA0ED-5F2F-4F78-88D4-6DB3F69C536F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529938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dat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204D06-7C71-4BBB-9920-F8DEE3AA494C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egnaposto piè di pagina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egnaposto numero diapositiva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CFA0ED-5F2F-4F78-88D4-6DB3F69C536F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889336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contenut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5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4630F57-F8CB-42E0-B05F-DFF5F45F6E31}" type="datetime1">
              <a:rPr lang="it-IT" smtClean="0"/>
              <a:t>06/02/2017</a:t>
            </a:fld>
            <a:endParaRPr lang="it-IT"/>
          </a:p>
        </p:txBody>
      </p:sp>
      <p:sp>
        <p:nvSpPr>
          <p:cNvPr id="6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C99500-9E03-442C-B91C-90AA0BEF2536}" type="slidenum">
              <a:rPr lang="it-IT"/>
              <a:pPr>
                <a:defRPr/>
              </a:pPr>
              <a:t>‹N›</a:t>
            </a:fld>
            <a:endParaRPr lang="it-IT"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204D06-7C71-4BBB-9920-F8DEE3AA494C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Segnaposto piè di pagina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CFA0ED-5F2F-4F78-88D4-6DB3F69C536F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836657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5" name="Segnaposto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204D06-7C71-4BBB-9920-F8DEE3AA494C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CFA0ED-5F2F-4F78-88D4-6DB3F69C536F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127592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immagin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it-IT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5" name="Segnaposto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204D06-7C71-4BBB-9920-F8DEE3AA494C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CFA0ED-5F2F-4F78-88D4-6DB3F69C536F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428347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204D06-7C71-4BBB-9920-F8DEE3AA494C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CFA0ED-5F2F-4F78-88D4-6DB3F69C536F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647337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1_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204D06-7C71-4BBB-9920-F8DEE3AA494C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CFA0ED-5F2F-4F78-88D4-6DB3F69C536F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796804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it-IT" smtClean="0"/>
              <a:t>Fare clic per modificare lo stile del sottotitolo dello schema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B41B32-9E3C-4FE9-B259-13DD9FAEEB84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448183-4A4D-4EAC-82CD-25BAD5F124A7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619248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B41B32-9E3C-4FE9-B259-13DD9FAEEB84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448183-4A4D-4EAC-82CD-25BAD5F124A7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014225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B41B32-9E3C-4FE9-B259-13DD9FAEEB84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448183-4A4D-4EAC-82CD-25BAD5F124A7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2807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contenut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5" name="Segnaposto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B41B32-9E3C-4FE9-B259-13DD9FAEEB84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448183-4A4D-4EAC-82CD-25BAD5F124A7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780263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5" name="Segnaposto tes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6" name="Segnaposto contenut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7" name="Segnaposto dat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B41B32-9E3C-4FE9-B259-13DD9FAEEB84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Segnaposto piè di pagina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egnaposto numero diapositiva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448183-4A4D-4EAC-82CD-25BAD5F124A7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107733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5" name="Segnaposto tes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6" name="Segnaposto contenut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7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0D7AA5-D41F-4070-8D46-497846C402C8}" type="datetime1">
              <a:rPr lang="it-IT" smtClean="0"/>
              <a:t>06/02/2017</a:t>
            </a:fld>
            <a:endParaRPr lang="it-IT"/>
          </a:p>
        </p:txBody>
      </p:sp>
      <p:sp>
        <p:nvSpPr>
          <p:cNvPr id="8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9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BFB744-3FE0-4199-B675-1A7FCA775FD2}" type="slidenum">
              <a:rPr lang="it-IT"/>
              <a:pPr>
                <a:defRPr/>
              </a:pPr>
              <a:t>‹N›</a:t>
            </a:fld>
            <a:endParaRPr lang="it-IT"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dat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B41B32-9E3C-4FE9-B259-13DD9FAEEB84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egnaposto piè di pagina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egnaposto numero diapositiva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448183-4A4D-4EAC-82CD-25BAD5F124A7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02566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B41B32-9E3C-4FE9-B259-13DD9FAEEB84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Segnaposto piè di pagina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448183-4A4D-4EAC-82CD-25BAD5F124A7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600087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5" name="Segnaposto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B41B32-9E3C-4FE9-B259-13DD9FAEEB84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448183-4A4D-4EAC-82CD-25BAD5F124A7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550144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immagin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it-IT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5" name="Segnaposto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B41B32-9E3C-4FE9-B259-13DD9FAEEB84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448183-4A4D-4EAC-82CD-25BAD5F124A7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064113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B41B32-9E3C-4FE9-B259-13DD9FAEEB84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448183-4A4D-4EAC-82CD-25BAD5F124A7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033104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1_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BB41B32-9E3C-4FE9-B259-13DD9FAEEB84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448183-4A4D-4EAC-82CD-25BAD5F124A7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165072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it-IT" smtClean="0"/>
              <a:t>Fare clic per modificare lo stile del sottotitolo dello schema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204D06-7C71-4BBB-9920-F8DEE3AA494C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CFA0ED-5F2F-4F78-88D4-6DB3F69C536F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7158159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204D06-7C71-4BBB-9920-F8DEE3AA494C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CFA0ED-5F2F-4F78-88D4-6DB3F69C536F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227752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204D06-7C71-4BBB-9920-F8DEE3AA494C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CFA0ED-5F2F-4F78-88D4-6DB3F69C536F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240555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contenut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5" name="Segnaposto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204D06-7C71-4BBB-9920-F8DEE3AA494C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CFA0ED-5F2F-4F78-88D4-6DB3F69C536F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651711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BA4A0CC-9646-4F1E-BE55-5047583E8A86}" type="datetime1">
              <a:rPr lang="it-IT" smtClean="0"/>
              <a:t>06/02/2017</a:t>
            </a:fld>
            <a:endParaRPr lang="it-IT"/>
          </a:p>
        </p:txBody>
      </p:sp>
      <p:sp>
        <p:nvSpPr>
          <p:cNvPr id="4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5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7CF6B9-7270-4162-A881-54467F04875E}" type="slidenum">
              <a:rPr lang="it-IT"/>
              <a:pPr>
                <a:defRPr/>
              </a:pPr>
              <a:t>‹N›</a:t>
            </a:fld>
            <a:endParaRPr lang="it-IT"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5" name="Segnaposto tes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6" name="Segnaposto contenut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7" name="Segnaposto dat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204D06-7C71-4BBB-9920-F8DEE3AA494C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Segnaposto piè di pagina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egnaposto numero diapositiva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CFA0ED-5F2F-4F78-88D4-6DB3F69C536F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700068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dat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204D06-7C71-4BBB-9920-F8DEE3AA494C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egnaposto piè di pagina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egnaposto numero diapositiva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CFA0ED-5F2F-4F78-88D4-6DB3F69C536F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465974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204D06-7C71-4BBB-9920-F8DEE3AA494C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Segnaposto piè di pagina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CFA0ED-5F2F-4F78-88D4-6DB3F69C536F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0298310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5" name="Segnaposto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204D06-7C71-4BBB-9920-F8DEE3AA494C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CFA0ED-5F2F-4F78-88D4-6DB3F69C536F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781499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immagin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it-IT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5" name="Segnaposto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204D06-7C71-4BBB-9920-F8DEE3AA494C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CFA0ED-5F2F-4F78-88D4-6DB3F69C536F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896424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204D06-7C71-4BBB-9920-F8DEE3AA494C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CFA0ED-5F2F-4F78-88D4-6DB3F69C536F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455916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1_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204D06-7C71-4BBB-9920-F8DEE3AA494C}" type="datetimeFigureOut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06/02/2017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CFA0ED-5F2F-4F78-88D4-6DB3F69C536F}" type="slidenum">
              <a:rPr lang="it-IT" smtClean="0">
                <a:solidFill>
                  <a:prstClr val="black">
                    <a:tint val="75000"/>
                  </a:prstClr>
                </a:solidFill>
              </a:rPr>
              <a:pPr/>
              <a:t>‹N›</a:t>
            </a:fld>
            <a:endParaRPr lang="it-IT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770805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egnaposto data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E6BB5765-A420-48EE-B0A3-6DB6188A3695}" type="datetime1">
              <a:rPr lang="it-IT" smtClean="0"/>
              <a:t>06/02/2017</a:t>
            </a:fld>
            <a:endParaRPr lang="it-IT"/>
          </a:p>
        </p:txBody>
      </p:sp>
      <p:sp>
        <p:nvSpPr>
          <p:cNvPr id="9" name="Segnaposto piè di pagina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it-IT"/>
          </a:p>
        </p:txBody>
      </p:sp>
      <p:sp>
        <p:nvSpPr>
          <p:cNvPr id="10" name="Segnaposto numero diapositiva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3CD1BBE2-A852-4022-8B5A-30D11E0884B5}" type="slidenum">
              <a:rPr lang="it-IT" smtClean="0"/>
              <a:pPr>
                <a:defRPr/>
              </a:pPr>
              <a:t>‹N›</a:t>
            </a:fld>
            <a:endParaRPr lang="it-IT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5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0DCF1C0-0E8B-454E-8ADD-A38A032C5DC2}" type="datetime1">
              <a:rPr lang="it-IT" smtClean="0"/>
              <a:t>06/02/2017</a:t>
            </a:fld>
            <a:endParaRPr lang="it-IT"/>
          </a:p>
        </p:txBody>
      </p:sp>
      <p:sp>
        <p:nvSpPr>
          <p:cNvPr id="6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4890CAB-7D30-47E9-ADC2-3805F92280BD}" type="slidenum">
              <a:rPr lang="it-IT"/>
              <a:pPr>
                <a:defRPr/>
              </a:pPr>
              <a:t>‹N›</a:t>
            </a:fld>
            <a:endParaRPr lang="it-IT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immagin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it-IT" noProof="0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it-IT" smtClean="0"/>
              <a:t>Fare clic per modificare stili del testo dello schema</a:t>
            </a:r>
          </a:p>
        </p:txBody>
      </p:sp>
      <p:sp>
        <p:nvSpPr>
          <p:cNvPr id="5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CE2887-4FCD-48EB-8E3E-218186196C5C}" type="datetime1">
              <a:rPr lang="it-IT" smtClean="0"/>
              <a:t>06/02/2017</a:t>
            </a:fld>
            <a:endParaRPr lang="it-IT"/>
          </a:p>
        </p:txBody>
      </p:sp>
      <p:sp>
        <p:nvSpPr>
          <p:cNvPr id="6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7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ED0BB01-3436-4601-89D7-F5BFECD676A3}" type="slidenum">
              <a:rPr lang="it-IT"/>
              <a:pPr>
                <a:defRPr/>
              </a:pPr>
              <a:t>‹N›</a:t>
            </a:fld>
            <a:endParaRPr lang="it-IT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Segnaposto titolo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it-IT" smtClean="0"/>
              <a:t>Fare clic per modificare lo stile del titolo</a:t>
            </a:r>
          </a:p>
        </p:txBody>
      </p:sp>
      <p:sp>
        <p:nvSpPr>
          <p:cNvPr id="1027" name="Segnaposto testo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293EB5D4-0D7D-48A1-8352-6F8A58386994}" type="datetime1">
              <a:rPr lang="it-IT" smtClean="0"/>
              <a:t>06/02/2017</a:t>
            </a:fld>
            <a:endParaRPr lang="it-IT"/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endParaRPr lang="it-IT"/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3CD1BBE2-A852-4022-8B5A-30D11E0884B5}" type="slidenum">
              <a:rPr lang="it-IT"/>
              <a:pPr>
                <a:defRPr/>
              </a:pPr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2AA22C49-5714-4C9A-B604-783BCDE6F50F}" type="datetimeFigureOut">
              <a:rPr lang="it-IT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06/02/2017</a:t>
            </a:fld>
            <a:endParaRPr lang="it-IT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it-IT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714ACCAE-302E-4B13-B5D2-A1483E8F56FA}" type="slidenum">
              <a:rPr lang="it-IT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‹N›</a:t>
            </a:fld>
            <a:endParaRPr lang="it-IT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760571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7F49D355-16BD-4E45-BD9A-5EA878CF7CBD}" type="datetimeFigureOut">
              <a:rPr lang="it-IT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06/02/2017</a:t>
            </a:fld>
            <a:endParaRPr lang="it-IT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it-IT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E7A41E1B-4F70-4964-A407-84C68BE8251C}" type="slidenum">
              <a:rPr lang="it-IT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‹N›</a:t>
            </a:fld>
            <a:endParaRPr lang="it-IT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67561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1" r:id="rId1"/>
    <p:sldLayoutId id="2147483782" r:id="rId2"/>
    <p:sldLayoutId id="2147483783" r:id="rId3"/>
    <p:sldLayoutId id="2147483784" r:id="rId4"/>
    <p:sldLayoutId id="2147483785" r:id="rId5"/>
    <p:sldLayoutId id="2147483786" r:id="rId6"/>
    <p:sldLayoutId id="2147483787" r:id="rId7"/>
    <p:sldLayoutId id="2147483788" r:id="rId8"/>
    <p:sldLayoutId id="2147483789" r:id="rId9"/>
    <p:sldLayoutId id="2147483790" r:id="rId10"/>
    <p:sldLayoutId id="2147483791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9B204D06-7C71-4BBB-9920-F8DEE3AA494C}" type="datetimeFigureOut">
              <a:rPr lang="it-IT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06/02/2017</a:t>
            </a:fld>
            <a:endParaRPr lang="it-IT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it-IT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24CFA0ED-5F2F-4F78-88D4-6DB3F69C536F}" type="slidenum">
              <a:rPr lang="it-IT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‹N›</a:t>
            </a:fld>
            <a:endParaRPr lang="it-IT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413257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3" r:id="rId1"/>
    <p:sldLayoutId id="2147483794" r:id="rId2"/>
    <p:sldLayoutId id="2147483795" r:id="rId3"/>
    <p:sldLayoutId id="2147483796" r:id="rId4"/>
    <p:sldLayoutId id="2147483797" r:id="rId5"/>
    <p:sldLayoutId id="2147483798" r:id="rId6"/>
    <p:sldLayoutId id="2147483799" r:id="rId7"/>
    <p:sldLayoutId id="2147483800" r:id="rId8"/>
    <p:sldLayoutId id="2147483801" r:id="rId9"/>
    <p:sldLayoutId id="2147483802" r:id="rId10"/>
    <p:sldLayoutId id="2147483803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8BB41B32-9E3C-4FE9-B259-13DD9FAEEB84}" type="datetimeFigureOut">
              <a:rPr lang="it-IT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06/02/2017</a:t>
            </a:fld>
            <a:endParaRPr lang="it-IT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it-IT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4A448183-4A4D-4EAC-82CD-25BAD5F124A7}" type="slidenum">
              <a:rPr lang="it-IT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‹N›</a:t>
            </a:fld>
            <a:endParaRPr lang="it-IT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968828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5" r:id="rId1"/>
    <p:sldLayoutId id="2147483806" r:id="rId2"/>
    <p:sldLayoutId id="2147483807" r:id="rId3"/>
    <p:sldLayoutId id="2147483808" r:id="rId4"/>
    <p:sldLayoutId id="2147483809" r:id="rId5"/>
    <p:sldLayoutId id="2147483810" r:id="rId6"/>
    <p:sldLayoutId id="2147483811" r:id="rId7"/>
    <p:sldLayoutId id="2147483812" r:id="rId8"/>
    <p:sldLayoutId id="2147483813" r:id="rId9"/>
    <p:sldLayoutId id="2147483814" r:id="rId10"/>
    <p:sldLayoutId id="2147483815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it-IT" smtClean="0"/>
              <a:t>Fare clic per modificare lo stile del titolo</a:t>
            </a:r>
            <a:endParaRPr lang="it-IT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it-IT" smtClean="0"/>
              <a:t>Fare clic per modificare stili del testo dello schema</a:t>
            </a:r>
          </a:p>
          <a:p>
            <a:pPr lvl="1"/>
            <a:r>
              <a:rPr lang="it-IT" smtClean="0"/>
              <a:t>Secondo livello</a:t>
            </a:r>
          </a:p>
          <a:p>
            <a:pPr lvl="2"/>
            <a:r>
              <a:rPr lang="it-IT" smtClean="0"/>
              <a:t>Terzo livello</a:t>
            </a:r>
          </a:p>
          <a:p>
            <a:pPr lvl="3"/>
            <a:r>
              <a:rPr lang="it-IT" smtClean="0"/>
              <a:t>Quarto livello</a:t>
            </a:r>
          </a:p>
          <a:p>
            <a:pPr lvl="4"/>
            <a:r>
              <a:rPr lang="it-IT" smtClean="0"/>
              <a:t>Quinto livello</a:t>
            </a:r>
            <a:endParaRPr lang="it-IT"/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9B204D06-7C71-4BBB-9920-F8DEE3AA494C}" type="datetimeFigureOut">
              <a:rPr lang="it-IT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06/02/2017</a:t>
            </a:fld>
            <a:endParaRPr lang="it-IT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it-IT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24CFA0ED-5F2F-4F78-88D4-6DB3F69C536F}" type="slidenum">
              <a:rPr lang="it-IT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‹N›</a:t>
            </a:fld>
            <a:endParaRPr lang="it-IT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807004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7" r:id="rId1"/>
    <p:sldLayoutId id="2147483818" r:id="rId2"/>
    <p:sldLayoutId id="2147483819" r:id="rId3"/>
    <p:sldLayoutId id="2147483820" r:id="rId4"/>
    <p:sldLayoutId id="2147483821" r:id="rId5"/>
    <p:sldLayoutId id="2147483822" r:id="rId6"/>
    <p:sldLayoutId id="2147483823" r:id="rId7"/>
    <p:sldLayoutId id="2147483824" r:id="rId8"/>
    <p:sldLayoutId id="2147483825" r:id="rId9"/>
    <p:sldLayoutId id="2147483826" r:id="rId10"/>
    <p:sldLayoutId id="2147483827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6" Type="http://schemas.openxmlformats.org/officeDocument/2006/relationships/diagramQuickStyle" Target="../diagrams/quickStyle1.xml"/><Relationship Id="rId5" Type="http://schemas.openxmlformats.org/officeDocument/2006/relationships/diagramLayout" Target="../diagrams/layout1.xml"/><Relationship Id="rId4" Type="http://schemas.openxmlformats.org/officeDocument/2006/relationships/diagramData" Target="../diagrams/data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4.xml"/><Relationship Id="rId3" Type="http://schemas.openxmlformats.org/officeDocument/2006/relationships/notesSlide" Target="../notesSlides/notesSlide5.xml"/><Relationship Id="rId7" Type="http://schemas.openxmlformats.org/officeDocument/2006/relationships/image" Target="../media/image26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chart" Target="../charts/chart13.xml"/><Relationship Id="rId5" Type="http://schemas.openxmlformats.org/officeDocument/2006/relationships/image" Target="../media/image25.emf"/><Relationship Id="rId4" Type="http://schemas.openxmlformats.org/officeDocument/2006/relationships/oleObject" Target="file:///C:\Users\sscfnc78t27l259g\Desktop\Appo%20per%20ppt%20ministro%20al%2031122016.xlsx!Lavori!%5bAppo%20per%20ppt%20ministro%20al%2031122016.xlsx%5dLavori%20Grafico%201" TargetMode="Externa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16.xml"/><Relationship Id="rId4" Type="http://schemas.openxmlformats.org/officeDocument/2006/relationships/chart" Target="../charts/chart1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.xml"/><Relationship Id="rId2" Type="http://schemas.openxmlformats.org/officeDocument/2006/relationships/chart" Target="../charts/chart17.xml"/><Relationship Id="rId1" Type="http://schemas.openxmlformats.org/officeDocument/2006/relationships/slideLayout" Target="../slideLayouts/slideLayout7.xml"/><Relationship Id="rId6" Type="http://schemas.openxmlformats.org/officeDocument/2006/relationships/chart" Target="../charts/chart21.xml"/><Relationship Id="rId5" Type="http://schemas.openxmlformats.org/officeDocument/2006/relationships/chart" Target="../charts/chart20.xml"/><Relationship Id="rId4" Type="http://schemas.openxmlformats.org/officeDocument/2006/relationships/chart" Target="../charts/chart19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.xml"/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56.xml"/><Relationship Id="rId4" Type="http://schemas.openxmlformats.org/officeDocument/2006/relationships/chart" Target="../charts/chart2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5.xml"/><Relationship Id="rId2" Type="http://schemas.openxmlformats.org/officeDocument/2006/relationships/chart" Target="../charts/chart24.xml"/><Relationship Id="rId1" Type="http://schemas.openxmlformats.org/officeDocument/2006/relationships/slideLayout" Target="../slideLayouts/slideLayout5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2.xml"/><Relationship Id="rId4" Type="http://schemas.openxmlformats.org/officeDocument/2006/relationships/chart" Target="../charts/chart2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2.xml"/><Relationship Id="rId4" Type="http://schemas.openxmlformats.org/officeDocument/2006/relationships/chart" Target="../charts/chart2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0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png"/><Relationship Id="rId5" Type="http://schemas.openxmlformats.org/officeDocument/2006/relationships/image" Target="../media/image33.png"/><Relationship Id="rId4" Type="http://schemas.openxmlformats.org/officeDocument/2006/relationships/image" Target="../media/image32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3.jpeg"/><Relationship Id="rId4" Type="http://schemas.openxmlformats.org/officeDocument/2006/relationships/chart" Target="../charts/char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png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9.xml"/><Relationship Id="rId6" Type="http://schemas.openxmlformats.org/officeDocument/2006/relationships/chart" Target="../charts/chart31.xml"/><Relationship Id="rId5" Type="http://schemas.openxmlformats.org/officeDocument/2006/relationships/image" Target="../media/image38.jpeg"/><Relationship Id="rId4" Type="http://schemas.openxmlformats.org/officeDocument/2006/relationships/chart" Target="../charts/chart30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jpeg"/><Relationship Id="rId13" Type="http://schemas.openxmlformats.org/officeDocument/2006/relationships/image" Target="../media/image49.jpeg"/><Relationship Id="rId18" Type="http://schemas.openxmlformats.org/officeDocument/2006/relationships/image" Target="../media/image54.jpeg"/><Relationship Id="rId3" Type="http://schemas.openxmlformats.org/officeDocument/2006/relationships/image" Target="../media/image39.jpeg"/><Relationship Id="rId21" Type="http://schemas.openxmlformats.org/officeDocument/2006/relationships/image" Target="../media/image57.jpeg"/><Relationship Id="rId7" Type="http://schemas.openxmlformats.org/officeDocument/2006/relationships/image" Target="../media/image43.jpeg"/><Relationship Id="rId12" Type="http://schemas.openxmlformats.org/officeDocument/2006/relationships/image" Target="../media/image48.jpeg"/><Relationship Id="rId17" Type="http://schemas.openxmlformats.org/officeDocument/2006/relationships/image" Target="../media/image53.jpeg"/><Relationship Id="rId25" Type="http://schemas.openxmlformats.org/officeDocument/2006/relationships/chart" Target="../charts/chart32.xml"/><Relationship Id="rId2" Type="http://schemas.openxmlformats.org/officeDocument/2006/relationships/notesSlide" Target="../notesSlides/notesSlide13.xml"/><Relationship Id="rId16" Type="http://schemas.openxmlformats.org/officeDocument/2006/relationships/image" Target="../media/image52.jpeg"/><Relationship Id="rId20" Type="http://schemas.openxmlformats.org/officeDocument/2006/relationships/image" Target="../media/image56.jpe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42.jpeg"/><Relationship Id="rId11" Type="http://schemas.openxmlformats.org/officeDocument/2006/relationships/image" Target="../media/image47.jpeg"/><Relationship Id="rId24" Type="http://schemas.openxmlformats.org/officeDocument/2006/relationships/image" Target="../media/image38.jpeg"/><Relationship Id="rId5" Type="http://schemas.openxmlformats.org/officeDocument/2006/relationships/image" Target="../media/image41.jpeg"/><Relationship Id="rId15" Type="http://schemas.openxmlformats.org/officeDocument/2006/relationships/image" Target="../media/image51.jpeg"/><Relationship Id="rId23" Type="http://schemas.openxmlformats.org/officeDocument/2006/relationships/image" Target="../media/image59.jpeg"/><Relationship Id="rId10" Type="http://schemas.openxmlformats.org/officeDocument/2006/relationships/image" Target="../media/image46.jpeg"/><Relationship Id="rId19" Type="http://schemas.openxmlformats.org/officeDocument/2006/relationships/image" Target="../media/image55.jpeg"/><Relationship Id="rId4" Type="http://schemas.openxmlformats.org/officeDocument/2006/relationships/image" Target="../media/image40.jpeg"/><Relationship Id="rId9" Type="http://schemas.openxmlformats.org/officeDocument/2006/relationships/image" Target="../media/image45.jpeg"/><Relationship Id="rId14" Type="http://schemas.openxmlformats.org/officeDocument/2006/relationships/image" Target="../media/image50.jpeg"/><Relationship Id="rId22" Type="http://schemas.openxmlformats.org/officeDocument/2006/relationships/image" Target="../media/image58.jpe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3" Type="http://schemas.openxmlformats.org/officeDocument/2006/relationships/image" Target="../media/image60.png"/><Relationship Id="rId7" Type="http://schemas.openxmlformats.org/officeDocument/2006/relationships/chart" Target="../charts/chart33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3.png"/><Relationship Id="rId5" Type="http://schemas.openxmlformats.org/officeDocument/2006/relationships/image" Target="../media/image62.png"/><Relationship Id="rId10" Type="http://schemas.openxmlformats.org/officeDocument/2006/relationships/chart" Target="../charts/chart34.xml"/><Relationship Id="rId4" Type="http://schemas.openxmlformats.org/officeDocument/2006/relationships/image" Target="../media/image61.png"/><Relationship Id="rId9" Type="http://schemas.openxmlformats.org/officeDocument/2006/relationships/image" Target="../media/image64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36.xml"/><Relationship Id="rId4" Type="http://schemas.openxmlformats.org/officeDocument/2006/relationships/chart" Target="../charts/chart35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png"/><Relationship Id="rId5" Type="http://schemas.openxmlformats.org/officeDocument/2006/relationships/image" Target="../media/image68.png"/><Relationship Id="rId4" Type="http://schemas.openxmlformats.org/officeDocument/2006/relationships/image" Target="../media/image67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6" Type="http://schemas.openxmlformats.org/officeDocument/2006/relationships/chart" Target="../charts/chart37.xml"/><Relationship Id="rId5" Type="http://schemas.openxmlformats.org/officeDocument/2006/relationships/image" Target="../media/image71.png"/><Relationship Id="rId4" Type="http://schemas.openxmlformats.org/officeDocument/2006/relationships/image" Target="../media/image70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8.xml"/><Relationship Id="rId4" Type="http://schemas.openxmlformats.org/officeDocument/2006/relationships/chart" Target="../charts/chart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17.jpeg"/><Relationship Id="rId3" Type="http://schemas.openxmlformats.org/officeDocument/2006/relationships/image" Target="../media/image7.jpeg"/><Relationship Id="rId7" Type="http://schemas.openxmlformats.org/officeDocument/2006/relationships/image" Target="../media/image11.png"/><Relationship Id="rId12" Type="http://schemas.openxmlformats.org/officeDocument/2006/relationships/image" Target="../media/image16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0.jpeg"/><Relationship Id="rId11" Type="http://schemas.openxmlformats.org/officeDocument/2006/relationships/image" Target="../media/image15.jpeg"/><Relationship Id="rId5" Type="http://schemas.openxmlformats.org/officeDocument/2006/relationships/image" Target="../media/image9.jpeg"/><Relationship Id="rId10" Type="http://schemas.openxmlformats.org/officeDocument/2006/relationships/image" Target="../media/image14.png"/><Relationship Id="rId4" Type="http://schemas.openxmlformats.org/officeDocument/2006/relationships/image" Target="../media/image8.jpeg"/><Relationship Id="rId9" Type="http://schemas.openxmlformats.org/officeDocument/2006/relationships/image" Target="../media/image13.jpeg"/><Relationship Id="rId14" Type="http://schemas.openxmlformats.org/officeDocument/2006/relationships/image" Target="../media/image1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18.xml"/><Relationship Id="rId5" Type="http://schemas.openxmlformats.org/officeDocument/2006/relationships/chart" Target="../charts/chart6.xml"/><Relationship Id="rId4" Type="http://schemas.openxmlformats.org/officeDocument/2006/relationships/chart" Target="../charts/char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chart" Target="../charts/chart11.xml"/><Relationship Id="rId5" Type="http://schemas.openxmlformats.org/officeDocument/2006/relationships/chart" Target="../charts/chart10.xml"/><Relationship Id="rId4" Type="http://schemas.openxmlformats.org/officeDocument/2006/relationships/chart" Target="../charts/chart9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notesSlide" Target="../notesSlides/notesSlide4.xml"/><Relationship Id="rId7" Type="http://schemas.openxmlformats.org/officeDocument/2006/relationships/image" Target="../media/image22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oleObject" Target="file:///C:\Users\sscfnc78t27l259g\Desktop\Appo%20per%20ppt%20ministro%20al%2031122016.xlsx!Vendite!%5bAppo%20per%20ppt%20ministro%20al%2031122016.xlsx%5dVendite%20Grafico%202" TargetMode="External"/><Relationship Id="rId5" Type="http://schemas.openxmlformats.org/officeDocument/2006/relationships/image" Target="../media/image21.emf"/><Relationship Id="rId4" Type="http://schemas.openxmlformats.org/officeDocument/2006/relationships/oleObject" Target="file:///C:\Users\sscfnc78t27l259g\Desktop\Appo%20per%20ppt%20ministro%20al%2031122016.xlsx!Vendite!%5bAppo%20per%20ppt%20ministro%20al%2031122016.xlsx%5dVendite%20Grafico%201" TargetMode="Externa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5" descr="Logo Agenzia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699792" y="31459"/>
            <a:ext cx="3500166" cy="1021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Rectangle 2"/>
          <p:cNvSpPr>
            <a:spLocks noChangeArrowheads="1"/>
          </p:cNvSpPr>
          <p:nvPr/>
        </p:nvSpPr>
        <p:spPr bwMode="auto">
          <a:xfrm>
            <a:off x="1331641" y="3068960"/>
            <a:ext cx="7200799" cy="7200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>
              <a:defRPr/>
            </a:pPr>
            <a:r>
              <a:rPr lang="it-IT" b="1" dirty="0" smtClean="0">
                <a:solidFill>
                  <a:schemeClr val="bg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it-IT" b="1" dirty="0" smtClean="0">
                <a:solidFill>
                  <a:schemeClr val="bg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</a:br>
            <a:endParaRPr lang="it-IT" b="1" dirty="0">
              <a:solidFill>
                <a:schemeClr val="bg1">
                  <a:lumMod val="50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cs typeface="Arial" charset="0"/>
            </a:endParaRPr>
          </a:p>
        </p:txBody>
      </p:sp>
      <p:graphicFrame>
        <p:nvGraphicFramePr>
          <p:cNvPr id="3" name="Diagramma 2"/>
          <p:cNvGraphicFramePr/>
          <p:nvPr>
            <p:extLst>
              <p:ext uri="{D42A27DB-BD31-4B8C-83A1-F6EECF244321}">
                <p14:modId xmlns:p14="http://schemas.microsoft.com/office/powerpoint/2010/main" val="3435777683"/>
              </p:ext>
            </p:extLst>
          </p:nvPr>
        </p:nvGraphicFramePr>
        <p:xfrm>
          <a:off x="1547664" y="2132856"/>
          <a:ext cx="5544616" cy="331236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grpSp>
        <p:nvGrpSpPr>
          <p:cNvPr id="27" name="Gruppo 26"/>
          <p:cNvGrpSpPr/>
          <p:nvPr/>
        </p:nvGrpSpPr>
        <p:grpSpPr>
          <a:xfrm>
            <a:off x="0" y="1234210"/>
            <a:ext cx="9144000" cy="682622"/>
            <a:chOff x="397190" y="254654"/>
            <a:chExt cx="5124607" cy="509574"/>
          </a:xfrm>
        </p:grpSpPr>
        <p:sp>
          <p:nvSpPr>
            <p:cNvPr id="28" name="Rettangolo 27"/>
            <p:cNvSpPr/>
            <p:nvPr/>
          </p:nvSpPr>
          <p:spPr>
            <a:xfrm>
              <a:off x="397190" y="254654"/>
              <a:ext cx="5124607" cy="509574"/>
            </a:xfrm>
            <a:prstGeom prst="rect">
              <a:avLst/>
            </a:prstGeom>
            <a:solidFill>
              <a:srgbClr val="C00000"/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29" name="Rettangolo 28"/>
            <p:cNvSpPr/>
            <p:nvPr/>
          </p:nvSpPr>
          <p:spPr>
            <a:xfrm>
              <a:off x="397190" y="254654"/>
              <a:ext cx="5124607" cy="509574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404475" tIns="60960" rIns="60960" bIns="60960" numCol="1" spcCol="1270" anchor="ctr" anchorCtr="0">
              <a:noAutofit/>
            </a:bodyPr>
            <a:lstStyle/>
            <a:p>
              <a:pPr lvl="0" algn="l" defTabSz="10668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it-IT" sz="2400" kern="1200" dirty="0"/>
            </a:p>
          </p:txBody>
        </p:sp>
      </p:grpSp>
      <p:sp>
        <p:nvSpPr>
          <p:cNvPr id="2" name="CasellaDiTesto 1"/>
          <p:cNvSpPr txBox="1"/>
          <p:nvPr/>
        </p:nvSpPr>
        <p:spPr>
          <a:xfrm>
            <a:off x="323528" y="1239940"/>
            <a:ext cx="871296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3600" b="1" dirty="0" smtClean="0">
                <a:solidFill>
                  <a:schemeClr val="bg1"/>
                </a:solidFill>
                <a:latin typeface="+mj-lt"/>
              </a:rPr>
              <a:t>PRESENTAZIONE RISULTATI 2016</a:t>
            </a:r>
            <a:endParaRPr lang="it-IT" sz="3600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4" name="CasellaDiTesto 3"/>
          <p:cNvSpPr txBox="1"/>
          <p:nvPr/>
        </p:nvSpPr>
        <p:spPr>
          <a:xfrm>
            <a:off x="2613671" y="6318612"/>
            <a:ext cx="36724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dirty="0" smtClean="0">
                <a:solidFill>
                  <a:schemeClr val="bg1">
                    <a:lumMod val="50000"/>
                  </a:schemeClr>
                </a:solidFill>
              </a:rPr>
              <a:t>Roma, 7 febbraio 2017</a:t>
            </a:r>
            <a:endParaRPr lang="it-IT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5790640"/>
      </p:ext>
    </p:extLst>
  </p:cSld>
  <p:clrMapOvr>
    <a:masterClrMapping/>
  </p:clrMapOvr>
  <p:transition spd="slow">
    <p:fade thruBlk="1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49877031"/>
              </p:ext>
            </p:extLst>
          </p:nvPr>
        </p:nvGraphicFramePr>
        <p:xfrm>
          <a:off x="238267" y="1628800"/>
          <a:ext cx="7019925" cy="3952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61" name="Foglio di lavoro" r:id="rId4" imgW="7019945" imgH="3952800" progId="Excel.Sheet.12">
                  <p:link updateAutomatic="1"/>
                </p:oleObj>
              </mc:Choice>
              <mc:Fallback>
                <p:oleObj name="Foglio di lavoro" r:id="rId4" imgW="7019945" imgH="3952800" progId="Excel.Sheet.12">
                  <p:link updateAutomatic="1"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8267" y="1628800"/>
                        <a:ext cx="7019925" cy="39528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Grafico 9"/>
          <p:cNvGraphicFramePr/>
          <p:nvPr>
            <p:extLst>
              <p:ext uri="{D42A27DB-BD31-4B8C-83A1-F6EECF244321}">
                <p14:modId xmlns:p14="http://schemas.microsoft.com/office/powerpoint/2010/main" val="2357769976"/>
              </p:ext>
            </p:extLst>
          </p:nvPr>
        </p:nvGraphicFramePr>
        <p:xfrm>
          <a:off x="7740352" y="-50613"/>
          <a:ext cx="2073600" cy="1011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9" name="Gruppo 8"/>
          <p:cNvGrpSpPr/>
          <p:nvPr/>
        </p:nvGrpSpPr>
        <p:grpSpPr>
          <a:xfrm>
            <a:off x="7332463" y="2894479"/>
            <a:ext cx="1513324" cy="1891076"/>
            <a:chOff x="7236297" y="956328"/>
            <a:chExt cx="1513324" cy="1891076"/>
          </a:xfrm>
        </p:grpSpPr>
        <p:pic>
          <p:nvPicPr>
            <p:cNvPr id="13" name="Immagine 12"/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36297" y="956328"/>
              <a:ext cx="1513324" cy="1891076"/>
            </a:xfrm>
            <a:prstGeom prst="rect">
              <a:avLst/>
            </a:prstGeom>
          </p:spPr>
        </p:pic>
        <p:sp>
          <p:nvSpPr>
            <p:cNvPr id="14" name="CasellaDiTesto 13"/>
            <p:cNvSpPr txBox="1"/>
            <p:nvPr/>
          </p:nvSpPr>
          <p:spPr>
            <a:xfrm rot="683481">
              <a:off x="7465363" y="1623712"/>
              <a:ext cx="122413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2140"/>
                </a:lnSpc>
              </a:pPr>
              <a:r>
                <a:rPr lang="it-IT" dirty="0" smtClean="0">
                  <a:latin typeface="Franklin Gothic Heavy" panose="020B0903020102020204" pitchFamily="34" charset="0"/>
                </a:rPr>
                <a:t>2017</a:t>
              </a:r>
            </a:p>
            <a:p>
              <a:pPr algn="ctr">
                <a:lnSpc>
                  <a:spcPts val="2140"/>
                </a:lnSpc>
              </a:pPr>
              <a:r>
                <a:rPr lang="it-IT" dirty="0" smtClean="0">
                  <a:latin typeface="Franklin Gothic Heavy" panose="020B0903020102020204" pitchFamily="34" charset="0"/>
                </a:rPr>
                <a:t>ANNO</a:t>
              </a:r>
            </a:p>
            <a:p>
              <a:pPr algn="ctr">
                <a:lnSpc>
                  <a:spcPts val="2140"/>
                </a:lnSpc>
              </a:pPr>
              <a:r>
                <a:rPr lang="it-IT" dirty="0" smtClean="0">
                  <a:latin typeface="Franklin Gothic Heavy" panose="020B0903020102020204" pitchFamily="34" charset="0"/>
                </a:rPr>
                <a:t>DEI</a:t>
              </a:r>
            </a:p>
            <a:p>
              <a:pPr algn="ctr">
                <a:lnSpc>
                  <a:spcPts val="2140"/>
                </a:lnSpc>
              </a:pPr>
              <a:r>
                <a:rPr lang="it-IT" dirty="0" smtClean="0">
                  <a:latin typeface="Franklin Gothic Heavy" panose="020B0903020102020204" pitchFamily="34" charset="0"/>
                </a:rPr>
                <a:t>CANTIERI</a:t>
              </a:r>
              <a:endParaRPr lang="it-IT" dirty="0">
                <a:latin typeface="Franklin Gothic Heavy" panose="020B0903020102020204" pitchFamily="34" charset="0"/>
              </a:endParaRPr>
            </a:p>
          </p:txBody>
        </p:sp>
      </p:grpSp>
      <p:sp>
        <p:nvSpPr>
          <p:cNvPr id="15" name="Text Box 4"/>
          <p:cNvSpPr txBox="1">
            <a:spLocks noChangeArrowheads="1"/>
          </p:cNvSpPr>
          <p:nvPr/>
        </p:nvSpPr>
        <p:spPr bwMode="auto">
          <a:xfrm>
            <a:off x="251520" y="116633"/>
            <a:ext cx="7200800" cy="338554"/>
          </a:xfrm>
          <a:prstGeom prst="rect">
            <a:avLst/>
          </a:prstGeom>
          <a:solidFill>
            <a:srgbClr val="C00000"/>
          </a:solidFill>
          <a:ln w="9525" algn="ctr">
            <a:solidFill>
              <a:srgbClr val="C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it-IT" sz="1600" b="1" dirty="0">
                <a:solidFill>
                  <a:prstClr val="white"/>
                </a:solidFill>
                <a:cs typeface="Arial" charset="0"/>
              </a:rPr>
              <a:t>Lavori per manutenzione e sviluppo</a:t>
            </a:r>
          </a:p>
        </p:txBody>
      </p:sp>
      <p:graphicFrame>
        <p:nvGraphicFramePr>
          <p:cNvPr id="16" name="Grafico 15"/>
          <p:cNvGraphicFramePr/>
          <p:nvPr>
            <p:extLst>
              <p:ext uri="{D42A27DB-BD31-4B8C-83A1-F6EECF244321}">
                <p14:modId xmlns:p14="http://schemas.microsoft.com/office/powerpoint/2010/main" val="3047937557"/>
              </p:ext>
            </p:extLst>
          </p:nvPr>
        </p:nvGraphicFramePr>
        <p:xfrm>
          <a:off x="7532582" y="-112927"/>
          <a:ext cx="2074787" cy="10128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1332851956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524" y="832615"/>
            <a:ext cx="7661876" cy="35324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093" y="4502006"/>
            <a:ext cx="7515291" cy="7234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ttangolo 8"/>
          <p:cNvSpPr/>
          <p:nvPr/>
        </p:nvSpPr>
        <p:spPr>
          <a:xfrm>
            <a:off x="921705" y="4646022"/>
            <a:ext cx="7106679" cy="414160"/>
          </a:xfrm>
          <a:prstGeom prst="rect">
            <a:avLst/>
          </a:prstGeom>
          <a:solidFill>
            <a:schemeClr val="bg1">
              <a:lumMod val="75000"/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cxnSp>
        <p:nvCxnSpPr>
          <p:cNvPr id="11" name="Connettore 1 10"/>
          <p:cNvCxnSpPr/>
          <p:nvPr/>
        </p:nvCxnSpPr>
        <p:spPr>
          <a:xfrm>
            <a:off x="921705" y="4414758"/>
            <a:ext cx="7038367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prstDash val="lg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Connettore 1 11"/>
          <p:cNvCxnSpPr/>
          <p:nvPr/>
        </p:nvCxnSpPr>
        <p:spPr>
          <a:xfrm>
            <a:off x="921705" y="4487138"/>
            <a:ext cx="7038367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prstDash val="lg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Connettore 1 13"/>
          <p:cNvCxnSpPr/>
          <p:nvPr/>
        </p:nvCxnSpPr>
        <p:spPr>
          <a:xfrm>
            <a:off x="1259632" y="1556792"/>
            <a:ext cx="0" cy="3521278"/>
          </a:xfrm>
          <a:prstGeom prst="line">
            <a:avLst/>
          </a:prstGeom>
          <a:ln w="12700">
            <a:solidFill>
              <a:schemeClr val="tx1">
                <a:lumMod val="65000"/>
                <a:lumOff val="3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Connettore 1 14"/>
          <p:cNvCxnSpPr/>
          <p:nvPr/>
        </p:nvCxnSpPr>
        <p:spPr>
          <a:xfrm>
            <a:off x="1979712" y="1726141"/>
            <a:ext cx="1" cy="3362962"/>
          </a:xfrm>
          <a:prstGeom prst="line">
            <a:avLst/>
          </a:prstGeom>
          <a:ln w="12700">
            <a:solidFill>
              <a:schemeClr val="tx1">
                <a:lumMod val="65000"/>
                <a:lumOff val="3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Connettore 1 15"/>
          <p:cNvCxnSpPr/>
          <p:nvPr/>
        </p:nvCxnSpPr>
        <p:spPr>
          <a:xfrm>
            <a:off x="2699792" y="1805263"/>
            <a:ext cx="0" cy="3272807"/>
          </a:xfrm>
          <a:prstGeom prst="line">
            <a:avLst/>
          </a:prstGeom>
          <a:ln w="12700">
            <a:solidFill>
              <a:schemeClr val="tx1">
                <a:lumMod val="65000"/>
                <a:lumOff val="3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nettore 1 17"/>
          <p:cNvCxnSpPr/>
          <p:nvPr/>
        </p:nvCxnSpPr>
        <p:spPr>
          <a:xfrm>
            <a:off x="4139952" y="2132856"/>
            <a:ext cx="0" cy="2927326"/>
          </a:xfrm>
          <a:prstGeom prst="line">
            <a:avLst/>
          </a:prstGeom>
          <a:ln w="12700">
            <a:solidFill>
              <a:schemeClr val="tx1">
                <a:lumMod val="65000"/>
                <a:lumOff val="3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Connettore 1 16"/>
          <p:cNvCxnSpPr/>
          <p:nvPr/>
        </p:nvCxnSpPr>
        <p:spPr>
          <a:xfrm>
            <a:off x="3419872" y="1988840"/>
            <a:ext cx="0" cy="3089230"/>
          </a:xfrm>
          <a:prstGeom prst="line">
            <a:avLst/>
          </a:prstGeom>
          <a:ln w="12700">
            <a:solidFill>
              <a:schemeClr val="tx1">
                <a:lumMod val="65000"/>
                <a:lumOff val="3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nettore 1 18"/>
          <p:cNvCxnSpPr/>
          <p:nvPr/>
        </p:nvCxnSpPr>
        <p:spPr>
          <a:xfrm>
            <a:off x="4856334" y="2276872"/>
            <a:ext cx="3698" cy="2801198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Connettore 1 19"/>
          <p:cNvCxnSpPr/>
          <p:nvPr/>
        </p:nvCxnSpPr>
        <p:spPr>
          <a:xfrm>
            <a:off x="5580112" y="2580441"/>
            <a:ext cx="0" cy="2472669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Connettore 1 20"/>
          <p:cNvCxnSpPr/>
          <p:nvPr/>
        </p:nvCxnSpPr>
        <p:spPr>
          <a:xfrm>
            <a:off x="6300192" y="2852936"/>
            <a:ext cx="0" cy="2236167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Connettore 1 21"/>
          <p:cNvCxnSpPr/>
          <p:nvPr/>
        </p:nvCxnSpPr>
        <p:spPr>
          <a:xfrm>
            <a:off x="7740352" y="3677471"/>
            <a:ext cx="0" cy="1400599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CasellaDiTesto 22"/>
          <p:cNvSpPr txBox="1"/>
          <p:nvPr/>
        </p:nvSpPr>
        <p:spPr>
          <a:xfrm>
            <a:off x="3365185" y="5150078"/>
            <a:ext cx="846775" cy="2231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t-IT"/>
            </a:defPPr>
            <a:lvl1pPr algn="ctr">
              <a:defRPr sz="800" b="1" i="1"/>
            </a:lvl1pPr>
          </a:lstStyle>
          <a:p>
            <a:r>
              <a:rPr lang="it-IT" i="0" dirty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2016</a:t>
            </a:r>
          </a:p>
        </p:txBody>
      </p:sp>
      <p:sp>
        <p:nvSpPr>
          <p:cNvPr id="24" name="CasellaDiTesto 23"/>
          <p:cNvSpPr txBox="1"/>
          <p:nvPr/>
        </p:nvSpPr>
        <p:spPr>
          <a:xfrm>
            <a:off x="4003331" y="5150078"/>
            <a:ext cx="100071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800" b="1" dirty="0" smtClean="0">
                <a:solidFill>
                  <a:prstClr val="white">
                    <a:lumMod val="6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2017*</a:t>
            </a:r>
            <a:endParaRPr lang="it-IT" sz="800" b="1" dirty="0">
              <a:solidFill>
                <a:prstClr val="white">
                  <a:lumMod val="65000"/>
                </a:prst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CasellaDiTesto 24"/>
          <p:cNvSpPr txBox="1"/>
          <p:nvPr/>
        </p:nvSpPr>
        <p:spPr>
          <a:xfrm>
            <a:off x="4723411" y="5157772"/>
            <a:ext cx="100071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800" b="1" dirty="0">
                <a:solidFill>
                  <a:prstClr val="white">
                    <a:lumMod val="6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2018</a:t>
            </a:r>
          </a:p>
        </p:txBody>
      </p:sp>
      <p:sp>
        <p:nvSpPr>
          <p:cNvPr id="26" name="CasellaDiTesto 25"/>
          <p:cNvSpPr txBox="1"/>
          <p:nvPr/>
        </p:nvSpPr>
        <p:spPr>
          <a:xfrm>
            <a:off x="5443491" y="5150658"/>
            <a:ext cx="100071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800" b="1" dirty="0">
                <a:solidFill>
                  <a:prstClr val="white">
                    <a:lumMod val="6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2019</a:t>
            </a:r>
          </a:p>
        </p:txBody>
      </p:sp>
      <p:sp>
        <p:nvSpPr>
          <p:cNvPr id="27" name="CasellaDiTesto 26"/>
          <p:cNvSpPr txBox="1"/>
          <p:nvPr/>
        </p:nvSpPr>
        <p:spPr>
          <a:xfrm>
            <a:off x="6163571" y="5150078"/>
            <a:ext cx="100071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800" b="1" dirty="0">
                <a:solidFill>
                  <a:prstClr val="white">
                    <a:lumMod val="6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2020</a:t>
            </a:r>
          </a:p>
        </p:txBody>
      </p:sp>
      <p:sp>
        <p:nvSpPr>
          <p:cNvPr id="28" name="CasellaDiTesto 27"/>
          <p:cNvSpPr txBox="1"/>
          <p:nvPr/>
        </p:nvSpPr>
        <p:spPr>
          <a:xfrm>
            <a:off x="6876256" y="5150078"/>
            <a:ext cx="100071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800" b="1" dirty="0">
                <a:solidFill>
                  <a:prstClr val="white">
                    <a:lumMod val="6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2021</a:t>
            </a:r>
          </a:p>
        </p:txBody>
      </p:sp>
      <p:sp>
        <p:nvSpPr>
          <p:cNvPr id="30" name="CasellaDiTesto 29"/>
          <p:cNvSpPr txBox="1"/>
          <p:nvPr/>
        </p:nvSpPr>
        <p:spPr>
          <a:xfrm>
            <a:off x="2645105" y="5150078"/>
            <a:ext cx="846775" cy="2231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t-IT"/>
            </a:defPPr>
            <a:lvl1pPr algn="ctr">
              <a:defRPr sz="800" b="1" i="1"/>
            </a:lvl1pPr>
          </a:lstStyle>
          <a:p>
            <a:r>
              <a:rPr lang="it-IT" i="0" dirty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2015</a:t>
            </a:r>
          </a:p>
        </p:txBody>
      </p:sp>
      <p:sp>
        <p:nvSpPr>
          <p:cNvPr id="31" name="CasellaDiTesto 30"/>
          <p:cNvSpPr txBox="1"/>
          <p:nvPr/>
        </p:nvSpPr>
        <p:spPr>
          <a:xfrm>
            <a:off x="1907704" y="5150078"/>
            <a:ext cx="846775" cy="2231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t-IT"/>
            </a:defPPr>
            <a:lvl1pPr algn="ctr">
              <a:defRPr sz="800" b="1" i="1"/>
            </a:lvl1pPr>
          </a:lstStyle>
          <a:p>
            <a:r>
              <a:rPr lang="it-IT" i="0" dirty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2014</a:t>
            </a:r>
          </a:p>
        </p:txBody>
      </p:sp>
      <p:sp>
        <p:nvSpPr>
          <p:cNvPr id="32" name="CasellaDiTesto 31"/>
          <p:cNvSpPr txBox="1"/>
          <p:nvPr/>
        </p:nvSpPr>
        <p:spPr>
          <a:xfrm>
            <a:off x="1204945" y="5150078"/>
            <a:ext cx="846775" cy="2231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t-IT"/>
            </a:defPPr>
            <a:lvl1pPr algn="ctr">
              <a:defRPr sz="800" b="1" i="1"/>
            </a:lvl1pPr>
          </a:lstStyle>
          <a:p>
            <a:r>
              <a:rPr lang="it-IT" i="0" dirty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2013</a:t>
            </a:r>
          </a:p>
        </p:txBody>
      </p:sp>
      <p:sp>
        <p:nvSpPr>
          <p:cNvPr id="36" name="CasellaDiTesto 35"/>
          <p:cNvSpPr txBox="1"/>
          <p:nvPr/>
        </p:nvSpPr>
        <p:spPr>
          <a:xfrm>
            <a:off x="8145941" y="2420888"/>
            <a:ext cx="10345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t-IT"/>
            </a:defPPr>
            <a:lvl1pPr algn="ctr">
              <a:defRPr sz="850" b="1" i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it-IT" sz="1200" i="1" dirty="0" smtClean="0">
                <a:solidFill>
                  <a:srgbClr val="F79646">
                    <a:lumMod val="75000"/>
                  </a:srgbClr>
                </a:solidFill>
              </a:rPr>
              <a:t>Risparmi</a:t>
            </a:r>
          </a:p>
          <a:p>
            <a:r>
              <a:rPr lang="it-IT" sz="1200" i="1" dirty="0" smtClean="0">
                <a:solidFill>
                  <a:srgbClr val="F79646">
                    <a:lumMod val="75000"/>
                  </a:srgbClr>
                </a:solidFill>
              </a:rPr>
              <a:t>previsti</a:t>
            </a:r>
          </a:p>
          <a:p>
            <a:r>
              <a:rPr lang="it-IT" sz="1200" i="1" dirty="0" smtClean="0">
                <a:solidFill>
                  <a:srgbClr val="F79646">
                    <a:lumMod val="75000"/>
                  </a:srgbClr>
                </a:solidFill>
              </a:rPr>
              <a:t> </a:t>
            </a:r>
            <a:r>
              <a:rPr lang="it-IT" sz="1200" i="1" dirty="0" smtClean="0">
                <a:solidFill>
                  <a:srgbClr val="F79646">
                    <a:lumMod val="75000"/>
                  </a:srgbClr>
                </a:solidFill>
                <a:sym typeface="Symbol"/>
              </a:rPr>
              <a:t> </a:t>
            </a:r>
            <a:r>
              <a:rPr lang="it-IT" sz="1200" i="1" dirty="0" smtClean="0">
                <a:solidFill>
                  <a:srgbClr val="F79646">
                    <a:lumMod val="75000"/>
                  </a:srgbClr>
                </a:solidFill>
              </a:rPr>
              <a:t>200 mln€</a:t>
            </a:r>
            <a:endParaRPr lang="it-IT" sz="1200" i="1" dirty="0">
              <a:solidFill>
                <a:srgbClr val="F79646">
                  <a:lumMod val="75000"/>
                </a:srgbClr>
              </a:solidFill>
            </a:endParaRPr>
          </a:p>
        </p:txBody>
      </p:sp>
      <p:cxnSp>
        <p:nvCxnSpPr>
          <p:cNvPr id="39" name="Connettore 2 38"/>
          <p:cNvCxnSpPr/>
          <p:nvPr/>
        </p:nvCxnSpPr>
        <p:spPr>
          <a:xfrm flipH="1">
            <a:off x="8240712" y="1772816"/>
            <a:ext cx="3696" cy="1819762"/>
          </a:xfrm>
          <a:prstGeom prst="straightConnector1">
            <a:avLst/>
          </a:prstGeom>
          <a:ln w="28575">
            <a:solidFill>
              <a:schemeClr val="accent6">
                <a:lumMod val="75000"/>
              </a:schemeClr>
            </a:solidFill>
            <a:prstDash val="sysDash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CasellaDiTesto 42"/>
          <p:cNvSpPr txBox="1"/>
          <p:nvPr/>
        </p:nvSpPr>
        <p:spPr>
          <a:xfrm>
            <a:off x="7228169" y="3212976"/>
            <a:ext cx="1000717" cy="2231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850" b="1" dirty="0" smtClean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ca. € 709 mln</a:t>
            </a:r>
            <a:endParaRPr lang="it-IT" sz="850" b="1" dirty="0">
              <a:solidFill>
                <a:prstClr val="black">
                  <a:lumMod val="75000"/>
                  <a:lumOff val="25000"/>
                </a:prst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64" name="Connettore 1 63"/>
          <p:cNvCxnSpPr/>
          <p:nvPr/>
        </p:nvCxnSpPr>
        <p:spPr>
          <a:xfrm>
            <a:off x="2754479" y="1716306"/>
            <a:ext cx="5489929" cy="9835"/>
          </a:xfrm>
          <a:prstGeom prst="line">
            <a:avLst/>
          </a:prstGeom>
          <a:ln w="9525">
            <a:solidFill>
              <a:schemeClr val="tx1">
                <a:lumMod val="65000"/>
                <a:lumOff val="3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Connettore 1 66"/>
          <p:cNvCxnSpPr/>
          <p:nvPr/>
        </p:nvCxnSpPr>
        <p:spPr>
          <a:xfrm>
            <a:off x="7020272" y="3317431"/>
            <a:ext cx="0" cy="1742751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CasellaDiTesto 37"/>
          <p:cNvSpPr txBox="1"/>
          <p:nvPr/>
        </p:nvSpPr>
        <p:spPr>
          <a:xfrm rot="16200000">
            <a:off x="-507362" y="2692943"/>
            <a:ext cx="1724495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it-IT" b="1" dirty="0" smtClean="0">
                <a:solidFill>
                  <a:prstClr val="white">
                    <a:lumMod val="6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Canoni </a:t>
            </a:r>
            <a:r>
              <a:rPr lang="it-IT" sz="1100" b="1" dirty="0" smtClean="0">
                <a:solidFill>
                  <a:prstClr val="white">
                    <a:lumMod val="6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mln</a:t>
            </a:r>
            <a:r>
              <a:rPr lang="it-IT" sz="1100" b="1" dirty="0">
                <a:solidFill>
                  <a:prstClr val="white">
                    <a:lumMod val="6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€</a:t>
            </a:r>
          </a:p>
        </p:txBody>
      </p:sp>
      <p:sp>
        <p:nvSpPr>
          <p:cNvPr id="40" name="Rettangolo 39"/>
          <p:cNvSpPr/>
          <p:nvPr/>
        </p:nvSpPr>
        <p:spPr>
          <a:xfrm>
            <a:off x="755576" y="5733256"/>
            <a:ext cx="720080" cy="216024"/>
          </a:xfrm>
          <a:prstGeom prst="rect">
            <a:avLst/>
          </a:prstGeom>
          <a:solidFill>
            <a:schemeClr val="bg1">
              <a:lumMod val="75000"/>
              <a:alpha val="45000"/>
            </a:schemeClr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41" name="CasellaDiTesto 40"/>
          <p:cNvSpPr txBox="1"/>
          <p:nvPr/>
        </p:nvSpPr>
        <p:spPr>
          <a:xfrm>
            <a:off x="1405661" y="5733836"/>
            <a:ext cx="496855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t-IT"/>
            </a:defPPr>
            <a:lvl1pPr algn="ctr">
              <a:defRPr sz="850" b="1" i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l"/>
            <a:r>
              <a:rPr lang="it-IT" sz="800" b="0" i="1" dirty="0" smtClean="0">
                <a:solidFill>
                  <a:prstClr val="black"/>
                </a:solidFill>
              </a:rPr>
              <a:t>Quota canoni corrisposta per le occupazioni in immobili  FIP/P1 da parte delle PAC (</a:t>
            </a:r>
            <a:r>
              <a:rPr lang="it-IT" sz="800" b="0" i="1" dirty="0" err="1" smtClean="0">
                <a:solidFill>
                  <a:prstClr val="black"/>
                </a:solidFill>
              </a:rPr>
              <a:t>ca</a:t>
            </a:r>
            <a:r>
              <a:rPr lang="it-IT" sz="800" b="0" i="1" dirty="0" smtClean="0">
                <a:solidFill>
                  <a:prstClr val="black"/>
                </a:solidFill>
              </a:rPr>
              <a:t>. 290 beni)</a:t>
            </a:r>
            <a:endParaRPr lang="it-IT" sz="1000" b="0" i="1" dirty="0">
              <a:solidFill>
                <a:prstClr val="black"/>
              </a:solidFill>
            </a:endParaRPr>
          </a:p>
        </p:txBody>
      </p:sp>
      <p:sp>
        <p:nvSpPr>
          <p:cNvPr id="42" name="CasellaDiTesto 41"/>
          <p:cNvSpPr txBox="1"/>
          <p:nvPr/>
        </p:nvSpPr>
        <p:spPr>
          <a:xfrm>
            <a:off x="611560" y="5949860"/>
            <a:ext cx="547260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t-IT"/>
            </a:defPPr>
            <a:lvl1pPr algn="ctr">
              <a:defRPr sz="850" b="1" i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algn="l"/>
            <a:r>
              <a:rPr lang="it-IT" sz="800" b="0" dirty="0" smtClean="0">
                <a:solidFill>
                  <a:prstClr val="black"/>
                </a:solidFill>
              </a:rPr>
              <a:t>  *I r</a:t>
            </a:r>
            <a:r>
              <a:rPr lang="it-IT" sz="800" b="0" dirty="0" smtClean="0">
                <a:solidFill>
                  <a:prstClr val="black">
                    <a:lumMod val="75000"/>
                    <a:lumOff val="25000"/>
                  </a:prstClr>
                </a:solidFill>
              </a:rPr>
              <a:t>isparmi indicati ricomprendono i tagli da RGS</a:t>
            </a:r>
            <a:endParaRPr lang="it-IT" sz="1000" b="0" i="1" dirty="0">
              <a:solidFill>
                <a:prstClr val="black"/>
              </a:solidFill>
            </a:endParaRPr>
          </a:p>
        </p:txBody>
      </p:sp>
      <p:sp>
        <p:nvSpPr>
          <p:cNvPr id="46" name="CasellaDiTesto 45"/>
          <p:cNvSpPr txBox="1"/>
          <p:nvPr/>
        </p:nvSpPr>
        <p:spPr>
          <a:xfrm>
            <a:off x="3643291" y="1765702"/>
            <a:ext cx="1000717" cy="2231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850" b="1" dirty="0" smtClean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ca. € 879,2 mln</a:t>
            </a:r>
            <a:endParaRPr lang="it-IT" sz="850" b="1" dirty="0">
              <a:solidFill>
                <a:prstClr val="black">
                  <a:lumMod val="75000"/>
                  <a:lumOff val="25000"/>
                </a:prst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CasellaDiTesto 47"/>
          <p:cNvSpPr txBox="1"/>
          <p:nvPr/>
        </p:nvSpPr>
        <p:spPr>
          <a:xfrm>
            <a:off x="937485" y="1189638"/>
            <a:ext cx="1000717" cy="2231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850" b="1" dirty="0" smtClean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ca. € 936 mln</a:t>
            </a:r>
            <a:endParaRPr lang="it-IT" sz="850" b="1" dirty="0">
              <a:solidFill>
                <a:prstClr val="black">
                  <a:lumMod val="75000"/>
                  <a:lumOff val="25000"/>
                </a:prst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 Box 4"/>
          <p:cNvSpPr txBox="1">
            <a:spLocks noChangeArrowheads="1"/>
          </p:cNvSpPr>
          <p:nvPr/>
        </p:nvSpPr>
        <p:spPr bwMode="auto">
          <a:xfrm>
            <a:off x="251520" y="116633"/>
            <a:ext cx="7200800" cy="338554"/>
          </a:xfrm>
          <a:prstGeom prst="rect">
            <a:avLst/>
          </a:prstGeom>
          <a:solidFill>
            <a:srgbClr val="C00000"/>
          </a:solidFill>
          <a:ln w="9525" algn="ctr">
            <a:solidFill>
              <a:srgbClr val="C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it-IT" sz="1600" b="1" dirty="0">
                <a:solidFill>
                  <a:prstClr val="white"/>
                </a:solidFill>
                <a:cs typeface="Arial" charset="0"/>
              </a:rPr>
              <a:t>Razionalizzazioni e riduzioni locazioni passive</a:t>
            </a:r>
          </a:p>
        </p:txBody>
      </p:sp>
      <p:graphicFrame>
        <p:nvGraphicFramePr>
          <p:cNvPr id="53" name="Grafico 52"/>
          <p:cNvGraphicFramePr/>
          <p:nvPr>
            <p:extLst>
              <p:ext uri="{D42A27DB-BD31-4B8C-83A1-F6EECF244321}">
                <p14:modId xmlns:p14="http://schemas.microsoft.com/office/powerpoint/2010/main" val="1564608583"/>
              </p:ext>
            </p:extLst>
          </p:nvPr>
        </p:nvGraphicFramePr>
        <p:xfrm>
          <a:off x="7740352" y="-50613"/>
          <a:ext cx="2073600" cy="1011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54" name="Grafico 53"/>
          <p:cNvGraphicFramePr/>
          <p:nvPr>
            <p:extLst>
              <p:ext uri="{D42A27DB-BD31-4B8C-83A1-F6EECF244321}">
                <p14:modId xmlns:p14="http://schemas.microsoft.com/office/powerpoint/2010/main" val="2248081214"/>
              </p:ext>
            </p:extLst>
          </p:nvPr>
        </p:nvGraphicFramePr>
        <p:xfrm>
          <a:off x="7532582" y="-112927"/>
          <a:ext cx="2074787" cy="10128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6344867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asellaDiTesto 7"/>
          <p:cNvSpPr txBox="1"/>
          <p:nvPr/>
        </p:nvSpPr>
        <p:spPr>
          <a:xfrm>
            <a:off x="2410382" y="3863210"/>
            <a:ext cx="42484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b="1" dirty="0" smtClean="0">
                <a:solidFill>
                  <a:prstClr val="black"/>
                </a:solidFill>
              </a:rPr>
              <a:t>Risparmio annuo al 2021: </a:t>
            </a:r>
            <a:r>
              <a:rPr lang="it-IT" sz="2800" b="1" dirty="0" smtClean="0">
                <a:solidFill>
                  <a:prstClr val="black"/>
                </a:solidFill>
              </a:rPr>
              <a:t>200</a:t>
            </a:r>
            <a:r>
              <a:rPr lang="it-IT" b="1" dirty="0" smtClean="0">
                <a:solidFill>
                  <a:prstClr val="black"/>
                </a:solidFill>
              </a:rPr>
              <a:t> mln</a:t>
            </a:r>
            <a:r>
              <a:rPr lang="it-IT" b="1" dirty="0">
                <a:solidFill>
                  <a:prstClr val="black"/>
                </a:solidFill>
              </a:rPr>
              <a:t>€</a:t>
            </a:r>
          </a:p>
        </p:txBody>
      </p:sp>
      <p:sp>
        <p:nvSpPr>
          <p:cNvPr id="9" name="CasellaDiTesto 8"/>
          <p:cNvSpPr txBox="1"/>
          <p:nvPr/>
        </p:nvSpPr>
        <p:spPr>
          <a:xfrm>
            <a:off x="-428056" y="1267445"/>
            <a:ext cx="45680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1600" dirty="0" smtClean="0">
                <a:solidFill>
                  <a:prstClr val="black"/>
                </a:solidFill>
              </a:rPr>
              <a:t>Federal Building: 1.123 mln</a:t>
            </a:r>
            <a:r>
              <a:rPr lang="it-IT" sz="1600" dirty="0">
                <a:solidFill>
                  <a:prstClr val="black"/>
                </a:solidFill>
              </a:rPr>
              <a:t>€ </a:t>
            </a:r>
          </a:p>
        </p:txBody>
      </p:sp>
      <p:sp>
        <p:nvSpPr>
          <p:cNvPr id="11" name="CasellaDiTesto 10"/>
          <p:cNvSpPr txBox="1"/>
          <p:nvPr/>
        </p:nvSpPr>
        <p:spPr>
          <a:xfrm>
            <a:off x="1624172" y="578761"/>
            <a:ext cx="554461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b="1" dirty="0" smtClean="0">
                <a:solidFill>
                  <a:prstClr val="black"/>
                </a:solidFill>
              </a:rPr>
              <a:t>Investimenti previsti: </a:t>
            </a:r>
            <a:r>
              <a:rPr lang="it-IT" sz="2800" b="1" dirty="0" smtClean="0">
                <a:solidFill>
                  <a:prstClr val="black"/>
                </a:solidFill>
              </a:rPr>
              <a:t>1.456</a:t>
            </a:r>
            <a:r>
              <a:rPr lang="it-IT" b="1" dirty="0" smtClean="0">
                <a:solidFill>
                  <a:prstClr val="black"/>
                </a:solidFill>
              </a:rPr>
              <a:t> mln</a:t>
            </a:r>
            <a:r>
              <a:rPr lang="it-IT" b="1" dirty="0">
                <a:solidFill>
                  <a:prstClr val="black"/>
                </a:solidFill>
              </a:rPr>
              <a:t>€</a:t>
            </a:r>
          </a:p>
        </p:txBody>
      </p:sp>
      <p:sp>
        <p:nvSpPr>
          <p:cNvPr id="12" name="CasellaDiTesto 11"/>
          <p:cNvSpPr txBox="1"/>
          <p:nvPr/>
        </p:nvSpPr>
        <p:spPr>
          <a:xfrm>
            <a:off x="4468488" y="1262813"/>
            <a:ext cx="45680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1600" dirty="0" smtClean="0">
                <a:solidFill>
                  <a:prstClr val="black"/>
                </a:solidFill>
              </a:rPr>
              <a:t>Altre razionalizzazioni: 334 mln</a:t>
            </a:r>
            <a:r>
              <a:rPr lang="it-IT" sz="1600" dirty="0">
                <a:solidFill>
                  <a:prstClr val="black"/>
                </a:solidFill>
              </a:rPr>
              <a:t>€ </a:t>
            </a:r>
          </a:p>
        </p:txBody>
      </p:sp>
      <p:graphicFrame>
        <p:nvGraphicFramePr>
          <p:cNvPr id="18" name="Grafico 1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00520730"/>
              </p:ext>
            </p:extLst>
          </p:nvPr>
        </p:nvGraphicFramePr>
        <p:xfrm>
          <a:off x="251520" y="1432090"/>
          <a:ext cx="2601550" cy="25969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Grafico 1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25293780"/>
              </p:ext>
            </p:extLst>
          </p:nvPr>
        </p:nvGraphicFramePr>
        <p:xfrm>
          <a:off x="1652988" y="4047876"/>
          <a:ext cx="3870176" cy="259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Rettangolo 6"/>
          <p:cNvSpPr/>
          <p:nvPr/>
        </p:nvSpPr>
        <p:spPr>
          <a:xfrm>
            <a:off x="5243338" y="5201282"/>
            <a:ext cx="216024" cy="216024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20" name="Rettangolo 19"/>
          <p:cNvSpPr/>
          <p:nvPr/>
        </p:nvSpPr>
        <p:spPr>
          <a:xfrm>
            <a:off x="5243338" y="5633330"/>
            <a:ext cx="216024" cy="216024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10" name="CasellaDiTesto 9"/>
          <p:cNvSpPr txBox="1"/>
          <p:nvPr/>
        </p:nvSpPr>
        <p:spPr>
          <a:xfrm>
            <a:off x="5495366" y="4787030"/>
            <a:ext cx="230425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1100" dirty="0" smtClean="0">
                <a:solidFill>
                  <a:prstClr val="black"/>
                </a:solidFill>
              </a:rPr>
              <a:t>Risparmio da Federal Building</a:t>
            </a:r>
            <a:endParaRPr lang="it-IT" sz="1100" dirty="0">
              <a:solidFill>
                <a:prstClr val="black"/>
              </a:solidFill>
            </a:endParaRPr>
          </a:p>
        </p:txBody>
      </p:sp>
      <p:sp>
        <p:nvSpPr>
          <p:cNvPr id="21" name="CasellaDiTesto 20"/>
          <p:cNvSpPr txBox="1"/>
          <p:nvPr/>
        </p:nvSpPr>
        <p:spPr>
          <a:xfrm>
            <a:off x="5506726" y="5172948"/>
            <a:ext cx="25202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1100" dirty="0" smtClean="0">
                <a:solidFill>
                  <a:prstClr val="black"/>
                </a:solidFill>
              </a:rPr>
              <a:t>Risparmio da altre razionalizzazioni</a:t>
            </a:r>
            <a:endParaRPr lang="it-IT" sz="1100" dirty="0">
              <a:solidFill>
                <a:prstClr val="black"/>
              </a:solidFill>
            </a:endParaRPr>
          </a:p>
        </p:txBody>
      </p:sp>
      <p:sp>
        <p:nvSpPr>
          <p:cNvPr id="22" name="CasellaDiTesto 21"/>
          <p:cNvSpPr txBox="1"/>
          <p:nvPr/>
        </p:nvSpPr>
        <p:spPr>
          <a:xfrm>
            <a:off x="5506726" y="5517232"/>
            <a:ext cx="230425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1100" dirty="0">
                <a:solidFill>
                  <a:prstClr val="black"/>
                </a:solidFill>
              </a:rPr>
              <a:t>Risparmio da tagli RGS di cui all'art. 2 c. 222-quater L. 191/2009</a:t>
            </a:r>
          </a:p>
        </p:txBody>
      </p:sp>
      <p:sp>
        <p:nvSpPr>
          <p:cNvPr id="23" name="Rettangolo 22"/>
          <p:cNvSpPr/>
          <p:nvPr/>
        </p:nvSpPr>
        <p:spPr>
          <a:xfrm>
            <a:off x="2735816" y="2815948"/>
            <a:ext cx="180000" cy="18000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24" name="CasellaDiTesto 23"/>
          <p:cNvSpPr txBox="1"/>
          <p:nvPr/>
        </p:nvSpPr>
        <p:spPr>
          <a:xfrm>
            <a:off x="2915815" y="1906562"/>
            <a:ext cx="157090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1100" dirty="0" smtClean="0">
                <a:solidFill>
                  <a:prstClr val="black"/>
                </a:solidFill>
              </a:rPr>
              <a:t>Finanziamenti RGS</a:t>
            </a:r>
            <a:endParaRPr lang="it-IT" sz="1100" dirty="0">
              <a:solidFill>
                <a:prstClr val="black"/>
              </a:solidFill>
            </a:endParaRPr>
          </a:p>
        </p:txBody>
      </p:sp>
      <p:sp>
        <p:nvSpPr>
          <p:cNvPr id="25" name="Rettangolo 24"/>
          <p:cNvSpPr/>
          <p:nvPr/>
        </p:nvSpPr>
        <p:spPr>
          <a:xfrm>
            <a:off x="2735815" y="1937869"/>
            <a:ext cx="180000" cy="180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26" name="CasellaDiTesto 25"/>
          <p:cNvSpPr txBox="1"/>
          <p:nvPr/>
        </p:nvSpPr>
        <p:spPr>
          <a:xfrm>
            <a:off x="2915816" y="2303294"/>
            <a:ext cx="157090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1100" dirty="0" smtClean="0">
                <a:solidFill>
                  <a:prstClr val="black"/>
                </a:solidFill>
              </a:rPr>
              <a:t>Altri finanziamenti</a:t>
            </a:r>
            <a:endParaRPr lang="it-IT" sz="1100" dirty="0">
              <a:solidFill>
                <a:prstClr val="black"/>
              </a:solidFill>
            </a:endParaRPr>
          </a:p>
        </p:txBody>
      </p:sp>
      <p:sp>
        <p:nvSpPr>
          <p:cNvPr id="27" name="Rettangolo 26"/>
          <p:cNvSpPr/>
          <p:nvPr/>
        </p:nvSpPr>
        <p:spPr>
          <a:xfrm>
            <a:off x="2735816" y="2344203"/>
            <a:ext cx="180000" cy="180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28" name="CasellaDiTesto 27"/>
          <p:cNvSpPr txBox="1"/>
          <p:nvPr/>
        </p:nvSpPr>
        <p:spPr>
          <a:xfrm>
            <a:off x="2915815" y="2784641"/>
            <a:ext cx="203949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1100" dirty="0" smtClean="0">
                <a:solidFill>
                  <a:prstClr val="black"/>
                </a:solidFill>
              </a:rPr>
              <a:t>Finanziamenti norma INAIL</a:t>
            </a:r>
            <a:endParaRPr lang="it-IT" sz="1100" dirty="0">
              <a:solidFill>
                <a:prstClr val="black"/>
              </a:solidFill>
            </a:endParaRPr>
          </a:p>
        </p:txBody>
      </p:sp>
      <p:sp>
        <p:nvSpPr>
          <p:cNvPr id="29" name="Rettangolo 28"/>
          <p:cNvSpPr/>
          <p:nvPr/>
        </p:nvSpPr>
        <p:spPr>
          <a:xfrm>
            <a:off x="4956849" y="2605981"/>
            <a:ext cx="180000" cy="18000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30" name="Rettangolo 29"/>
          <p:cNvSpPr/>
          <p:nvPr/>
        </p:nvSpPr>
        <p:spPr>
          <a:xfrm>
            <a:off x="4943575" y="2089093"/>
            <a:ext cx="180000" cy="1800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31" name="CasellaDiTesto 30"/>
          <p:cNvSpPr txBox="1"/>
          <p:nvPr/>
        </p:nvSpPr>
        <p:spPr>
          <a:xfrm>
            <a:off x="5172874" y="2041684"/>
            <a:ext cx="157090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1100" dirty="0">
                <a:solidFill>
                  <a:prstClr val="black"/>
                </a:solidFill>
              </a:rPr>
              <a:t>Finanziamenti RGS</a:t>
            </a:r>
          </a:p>
        </p:txBody>
      </p:sp>
      <p:sp>
        <p:nvSpPr>
          <p:cNvPr id="32" name="CasellaDiTesto 31"/>
          <p:cNvSpPr txBox="1"/>
          <p:nvPr/>
        </p:nvSpPr>
        <p:spPr>
          <a:xfrm>
            <a:off x="5172873" y="2395784"/>
            <a:ext cx="1570901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1100" dirty="0">
                <a:solidFill>
                  <a:prstClr val="black"/>
                </a:solidFill>
              </a:rPr>
              <a:t>Altri </a:t>
            </a:r>
            <a:r>
              <a:rPr lang="it-IT" sz="1100" dirty="0" smtClean="0">
                <a:solidFill>
                  <a:prstClr val="black"/>
                </a:solidFill>
              </a:rPr>
              <a:t>finanziamenti e finanziamenti </a:t>
            </a:r>
            <a:r>
              <a:rPr lang="it-IT" sz="1100" dirty="0">
                <a:solidFill>
                  <a:prstClr val="black"/>
                </a:solidFill>
              </a:rPr>
              <a:t>norma </a:t>
            </a:r>
            <a:r>
              <a:rPr lang="it-IT" sz="1100" dirty="0" smtClean="0">
                <a:solidFill>
                  <a:prstClr val="black"/>
                </a:solidFill>
              </a:rPr>
              <a:t>INAIL</a:t>
            </a:r>
            <a:endParaRPr lang="it-IT" sz="1100" dirty="0">
              <a:solidFill>
                <a:prstClr val="black"/>
              </a:solidFill>
            </a:endParaRPr>
          </a:p>
        </p:txBody>
      </p:sp>
      <p:graphicFrame>
        <p:nvGraphicFramePr>
          <p:cNvPr id="17" name="Grafico 1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23733400"/>
              </p:ext>
            </p:extLst>
          </p:nvPr>
        </p:nvGraphicFramePr>
        <p:xfrm>
          <a:off x="6300192" y="1398066"/>
          <a:ext cx="2602800" cy="2595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2" name="Text Box 4"/>
          <p:cNvSpPr txBox="1">
            <a:spLocks noChangeArrowheads="1"/>
          </p:cNvSpPr>
          <p:nvPr/>
        </p:nvSpPr>
        <p:spPr bwMode="auto">
          <a:xfrm>
            <a:off x="251520" y="116633"/>
            <a:ext cx="7200800" cy="338554"/>
          </a:xfrm>
          <a:prstGeom prst="rect">
            <a:avLst/>
          </a:prstGeom>
          <a:solidFill>
            <a:srgbClr val="C00000"/>
          </a:solidFill>
          <a:ln w="9525" algn="ctr">
            <a:solidFill>
              <a:srgbClr val="C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it-IT" sz="1600" b="1" dirty="0">
                <a:solidFill>
                  <a:prstClr val="white"/>
                </a:solidFill>
                <a:cs typeface="Arial" charset="0"/>
              </a:rPr>
              <a:t>Piano </a:t>
            </a:r>
            <a:r>
              <a:rPr lang="it-IT" sz="1600" b="1" dirty="0" smtClean="0">
                <a:solidFill>
                  <a:prstClr val="white"/>
                </a:solidFill>
                <a:cs typeface="Arial" charset="0"/>
              </a:rPr>
              <a:t>investimenti </a:t>
            </a:r>
            <a:r>
              <a:rPr lang="it-IT" sz="1600" b="1" dirty="0">
                <a:solidFill>
                  <a:prstClr val="white"/>
                </a:solidFill>
                <a:cs typeface="Arial" charset="0"/>
              </a:rPr>
              <a:t>per lo sviluppo</a:t>
            </a:r>
          </a:p>
        </p:txBody>
      </p:sp>
      <p:graphicFrame>
        <p:nvGraphicFramePr>
          <p:cNvPr id="43" name="Grafico 42"/>
          <p:cNvGraphicFramePr/>
          <p:nvPr>
            <p:extLst>
              <p:ext uri="{D42A27DB-BD31-4B8C-83A1-F6EECF244321}">
                <p14:modId xmlns:p14="http://schemas.microsoft.com/office/powerpoint/2010/main" val="1289811329"/>
              </p:ext>
            </p:extLst>
          </p:nvPr>
        </p:nvGraphicFramePr>
        <p:xfrm>
          <a:off x="7740352" y="-50613"/>
          <a:ext cx="2073600" cy="1011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44" name="Grafico 43"/>
          <p:cNvGraphicFramePr/>
          <p:nvPr>
            <p:extLst>
              <p:ext uri="{D42A27DB-BD31-4B8C-83A1-F6EECF244321}">
                <p14:modId xmlns:p14="http://schemas.microsoft.com/office/powerpoint/2010/main" val="2529294881"/>
              </p:ext>
            </p:extLst>
          </p:nvPr>
        </p:nvGraphicFramePr>
        <p:xfrm>
          <a:off x="7532582" y="-112927"/>
          <a:ext cx="2074787" cy="10128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5" name="Rettangolo 44"/>
          <p:cNvSpPr/>
          <p:nvPr/>
        </p:nvSpPr>
        <p:spPr>
          <a:xfrm>
            <a:off x="5244866" y="4797152"/>
            <a:ext cx="215994" cy="217857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352720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uppo 2"/>
          <p:cNvGrpSpPr/>
          <p:nvPr/>
        </p:nvGrpSpPr>
        <p:grpSpPr>
          <a:xfrm>
            <a:off x="2446726" y="1155456"/>
            <a:ext cx="3770534" cy="4433784"/>
            <a:chOff x="2446726" y="1155456"/>
            <a:chExt cx="3770534" cy="4433784"/>
          </a:xfrm>
        </p:grpSpPr>
        <p:pic>
          <p:nvPicPr>
            <p:cNvPr id="11" name="Immagine 10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46726" y="1155456"/>
              <a:ext cx="3770534" cy="4433784"/>
            </a:xfrm>
            <a:prstGeom prst="rect">
              <a:avLst/>
            </a:prstGeom>
          </p:spPr>
        </p:pic>
        <p:sp>
          <p:nvSpPr>
            <p:cNvPr id="18" name="Ovale 17"/>
            <p:cNvSpPr/>
            <p:nvPr/>
          </p:nvSpPr>
          <p:spPr>
            <a:xfrm>
              <a:off x="4669094" y="3068960"/>
              <a:ext cx="98956" cy="9895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19" name="Ovale 18"/>
            <p:cNvSpPr/>
            <p:nvPr/>
          </p:nvSpPr>
          <p:spPr>
            <a:xfrm>
              <a:off x="4699068" y="3573016"/>
              <a:ext cx="98956" cy="98956"/>
            </a:xfrm>
            <a:prstGeom prst="ellipse">
              <a:avLst/>
            </a:prstGeom>
            <a:solidFill>
              <a:srgbClr val="5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20" name="Ovale 19"/>
            <p:cNvSpPr/>
            <p:nvPr/>
          </p:nvSpPr>
          <p:spPr>
            <a:xfrm>
              <a:off x="3933465" y="1345139"/>
              <a:ext cx="98956" cy="98956"/>
            </a:xfrm>
            <a:prstGeom prst="ellipse">
              <a:avLst/>
            </a:pr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22" name="Ovale 21"/>
            <p:cNvSpPr/>
            <p:nvPr/>
          </p:nvSpPr>
          <p:spPr>
            <a:xfrm>
              <a:off x="2779926" y="1628800"/>
              <a:ext cx="98956" cy="9895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23" name="Ovale 22"/>
            <p:cNvSpPr/>
            <p:nvPr/>
          </p:nvSpPr>
          <p:spPr>
            <a:xfrm>
              <a:off x="4116328" y="1529844"/>
              <a:ext cx="98956" cy="98956"/>
            </a:xfrm>
            <a:prstGeom prst="ellipse">
              <a:avLst/>
            </a:prstGeom>
            <a:solidFill>
              <a:srgbClr val="5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24" name="Ovale 23"/>
            <p:cNvSpPr/>
            <p:nvPr/>
          </p:nvSpPr>
          <p:spPr>
            <a:xfrm rot="19800000">
              <a:off x="4974074" y="3577786"/>
              <a:ext cx="98956" cy="98956"/>
            </a:xfrm>
            <a:prstGeom prst="ellipse">
              <a:avLst/>
            </a:prstGeom>
            <a:solidFill>
              <a:srgbClr val="5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25" name="Ovale 24"/>
            <p:cNvSpPr/>
            <p:nvPr/>
          </p:nvSpPr>
          <p:spPr>
            <a:xfrm rot="2700000">
              <a:off x="3905106" y="2145556"/>
              <a:ext cx="98956" cy="98956"/>
            </a:xfrm>
            <a:prstGeom prst="ellipse">
              <a:avLst/>
            </a:prstGeom>
            <a:solidFill>
              <a:srgbClr val="5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26" name="Ovale 25"/>
            <p:cNvSpPr/>
            <p:nvPr/>
          </p:nvSpPr>
          <p:spPr>
            <a:xfrm>
              <a:off x="3317890" y="1745868"/>
              <a:ext cx="98956" cy="9895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27" name="Ovale 26"/>
            <p:cNvSpPr/>
            <p:nvPr/>
          </p:nvSpPr>
          <p:spPr>
            <a:xfrm>
              <a:off x="5281156" y="3748782"/>
              <a:ext cx="98956" cy="9895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28" name="Ovale 27"/>
            <p:cNvSpPr/>
            <p:nvPr/>
          </p:nvSpPr>
          <p:spPr>
            <a:xfrm>
              <a:off x="3874678" y="2492896"/>
              <a:ext cx="98956" cy="9895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29" name="Ovale 28"/>
            <p:cNvSpPr/>
            <p:nvPr/>
          </p:nvSpPr>
          <p:spPr>
            <a:xfrm rot="20700000">
              <a:off x="4246537" y="3284085"/>
              <a:ext cx="98956" cy="9895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30" name="Ovale 29"/>
            <p:cNvSpPr/>
            <p:nvPr/>
          </p:nvSpPr>
          <p:spPr>
            <a:xfrm>
              <a:off x="3120916" y="4234398"/>
              <a:ext cx="98956" cy="9895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31" name="Ovale 30"/>
            <p:cNvSpPr/>
            <p:nvPr/>
          </p:nvSpPr>
          <p:spPr>
            <a:xfrm rot="20700000">
              <a:off x="4195521" y="3206626"/>
              <a:ext cx="98956" cy="9895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32" name="Ovale 31"/>
            <p:cNvSpPr/>
            <p:nvPr/>
          </p:nvSpPr>
          <p:spPr>
            <a:xfrm rot="20700000">
              <a:off x="4102915" y="3206626"/>
              <a:ext cx="98956" cy="9895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33" name="Ovale 32"/>
            <p:cNvSpPr/>
            <p:nvPr/>
          </p:nvSpPr>
          <p:spPr>
            <a:xfrm>
              <a:off x="3285686" y="1614570"/>
              <a:ext cx="98956" cy="98956"/>
            </a:xfrm>
            <a:prstGeom prst="ellipse">
              <a:avLst/>
            </a:prstGeom>
            <a:solidFill>
              <a:srgbClr val="5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34" name="Ovale 33"/>
            <p:cNvSpPr/>
            <p:nvPr/>
          </p:nvSpPr>
          <p:spPr>
            <a:xfrm>
              <a:off x="4798892" y="3656176"/>
              <a:ext cx="98956" cy="98956"/>
            </a:xfrm>
            <a:prstGeom prst="ellipse">
              <a:avLst/>
            </a:prstGeom>
            <a:solidFill>
              <a:srgbClr val="5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35" name="Ovale 34"/>
            <p:cNvSpPr/>
            <p:nvPr/>
          </p:nvSpPr>
          <p:spPr>
            <a:xfrm>
              <a:off x="3779305" y="2492896"/>
              <a:ext cx="98956" cy="98956"/>
            </a:xfrm>
            <a:prstGeom prst="ellipse">
              <a:avLst/>
            </a:prstGeom>
            <a:solidFill>
              <a:srgbClr val="5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36" name="Ovale 35"/>
            <p:cNvSpPr/>
            <p:nvPr/>
          </p:nvSpPr>
          <p:spPr>
            <a:xfrm>
              <a:off x="2779926" y="1918048"/>
              <a:ext cx="98956" cy="98956"/>
            </a:xfrm>
            <a:prstGeom prst="ellipse">
              <a:avLst/>
            </a:prstGeom>
            <a:solidFill>
              <a:srgbClr val="5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37" name="Ovale 36"/>
            <p:cNvSpPr/>
            <p:nvPr/>
          </p:nvSpPr>
          <p:spPr>
            <a:xfrm>
              <a:off x="3015156" y="1721060"/>
              <a:ext cx="98956" cy="98956"/>
            </a:xfrm>
            <a:prstGeom prst="ellipse">
              <a:avLst/>
            </a:prstGeom>
            <a:solidFill>
              <a:srgbClr val="5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38" name="Ovale 37"/>
            <p:cNvSpPr/>
            <p:nvPr/>
          </p:nvSpPr>
          <p:spPr>
            <a:xfrm>
              <a:off x="5292534" y="4784452"/>
              <a:ext cx="98956" cy="98956"/>
            </a:xfrm>
            <a:prstGeom prst="ellipse">
              <a:avLst/>
            </a:prstGeom>
            <a:solidFill>
              <a:srgbClr val="5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39" name="Ovale 38"/>
            <p:cNvSpPr/>
            <p:nvPr/>
          </p:nvSpPr>
          <p:spPr>
            <a:xfrm>
              <a:off x="3944651" y="1924613"/>
              <a:ext cx="98956" cy="98956"/>
            </a:xfrm>
            <a:prstGeom prst="ellipse">
              <a:avLst/>
            </a:prstGeom>
            <a:solidFill>
              <a:srgbClr val="5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40" name="Ovale 39"/>
            <p:cNvSpPr/>
            <p:nvPr/>
          </p:nvSpPr>
          <p:spPr>
            <a:xfrm>
              <a:off x="3815459" y="2145556"/>
              <a:ext cx="98956" cy="98956"/>
            </a:xfrm>
            <a:prstGeom prst="ellipse">
              <a:avLst/>
            </a:pr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41" name="Ovale 40"/>
            <p:cNvSpPr/>
            <p:nvPr/>
          </p:nvSpPr>
          <p:spPr>
            <a:xfrm>
              <a:off x="5136610" y="4785549"/>
              <a:ext cx="98956" cy="98956"/>
            </a:xfrm>
            <a:prstGeom prst="ellipse">
              <a:avLst/>
            </a:pr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42" name="Ovale 41"/>
            <p:cNvSpPr/>
            <p:nvPr/>
          </p:nvSpPr>
          <p:spPr>
            <a:xfrm>
              <a:off x="4207386" y="2727970"/>
              <a:ext cx="98956" cy="98956"/>
            </a:xfrm>
            <a:prstGeom prst="ellipse">
              <a:avLst/>
            </a:pr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43" name="Ovale 42"/>
            <p:cNvSpPr/>
            <p:nvPr/>
          </p:nvSpPr>
          <p:spPr>
            <a:xfrm>
              <a:off x="4150813" y="3284727"/>
              <a:ext cx="98956" cy="98956"/>
            </a:xfrm>
            <a:prstGeom prst="ellipse">
              <a:avLst/>
            </a:pr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44" name="Ovale 43"/>
            <p:cNvSpPr/>
            <p:nvPr/>
          </p:nvSpPr>
          <p:spPr>
            <a:xfrm>
              <a:off x="4915376" y="3702784"/>
              <a:ext cx="98956" cy="98956"/>
            </a:xfrm>
            <a:prstGeom prst="ellipse">
              <a:avLst/>
            </a:pr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45" name="Ovale 44"/>
            <p:cNvSpPr/>
            <p:nvPr/>
          </p:nvSpPr>
          <p:spPr>
            <a:xfrm>
              <a:off x="3042524" y="3731054"/>
              <a:ext cx="98956" cy="98956"/>
            </a:xfrm>
            <a:prstGeom prst="ellipse">
              <a:avLst/>
            </a:pr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46" name="Ovale 45"/>
            <p:cNvSpPr/>
            <p:nvPr/>
          </p:nvSpPr>
          <p:spPr>
            <a:xfrm>
              <a:off x="4392735" y="1496564"/>
              <a:ext cx="98956" cy="98956"/>
            </a:xfrm>
            <a:prstGeom prst="ellipse">
              <a:avLst/>
            </a:pr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47" name="Ovale 46"/>
            <p:cNvSpPr/>
            <p:nvPr/>
          </p:nvSpPr>
          <p:spPr>
            <a:xfrm>
              <a:off x="4138113" y="1733975"/>
              <a:ext cx="98956" cy="98956"/>
            </a:xfrm>
            <a:prstGeom prst="ellipse">
              <a:avLst/>
            </a:pr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48" name="Ovale 47"/>
            <p:cNvSpPr/>
            <p:nvPr/>
          </p:nvSpPr>
          <p:spPr>
            <a:xfrm>
              <a:off x="2967192" y="1868345"/>
              <a:ext cx="98956" cy="98956"/>
            </a:xfrm>
            <a:prstGeom prst="ellipse">
              <a:avLst/>
            </a:pr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49" name="Ovale 48"/>
            <p:cNvSpPr/>
            <p:nvPr/>
          </p:nvSpPr>
          <p:spPr>
            <a:xfrm>
              <a:off x="5595324" y="3600574"/>
              <a:ext cx="98956" cy="98956"/>
            </a:xfrm>
            <a:prstGeom prst="ellipse">
              <a:avLst/>
            </a:pr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50" name="Ovale 49"/>
            <p:cNvSpPr/>
            <p:nvPr/>
          </p:nvSpPr>
          <p:spPr>
            <a:xfrm>
              <a:off x="5386654" y="4785324"/>
              <a:ext cx="98956" cy="98956"/>
            </a:xfrm>
            <a:prstGeom prst="ellipse">
              <a:avLst/>
            </a:pr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51" name="Ovale 50"/>
            <p:cNvSpPr/>
            <p:nvPr/>
          </p:nvSpPr>
          <p:spPr>
            <a:xfrm>
              <a:off x="5013768" y="4994126"/>
              <a:ext cx="98956" cy="98956"/>
            </a:xfrm>
            <a:prstGeom prst="ellipse">
              <a:avLst/>
            </a:pr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52" name="Ovale 51"/>
            <p:cNvSpPr/>
            <p:nvPr/>
          </p:nvSpPr>
          <p:spPr>
            <a:xfrm>
              <a:off x="5541010" y="4397464"/>
              <a:ext cx="98956" cy="98956"/>
            </a:xfrm>
            <a:prstGeom prst="ellipse">
              <a:avLst/>
            </a:pr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</p:grpSp>
      <p:sp>
        <p:nvSpPr>
          <p:cNvPr id="10" name="CasellaDiTesto 9"/>
          <p:cNvSpPr txBox="1"/>
          <p:nvPr/>
        </p:nvSpPr>
        <p:spPr>
          <a:xfrm>
            <a:off x="467544" y="1474906"/>
            <a:ext cx="2160240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2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1 Aosta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2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1 Bari</a:t>
            </a:r>
            <a:endParaRPr lang="it-IT" sz="1200" b="1" dirty="0">
              <a:solidFill>
                <a:prstClr val="black">
                  <a:lumMod val="65000"/>
                  <a:lumOff val="35000"/>
                </a:prstClr>
              </a:solidFill>
              <a:latin typeface="Calibri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2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1 Belluno</a:t>
            </a:r>
            <a:endParaRPr lang="it-IT" sz="1200" b="1" dirty="0">
              <a:solidFill>
                <a:prstClr val="black">
                  <a:lumMod val="65000"/>
                  <a:lumOff val="35000"/>
                </a:prstClr>
              </a:solidFill>
              <a:latin typeface="Calibri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2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1 Benevento</a:t>
            </a:r>
            <a:endParaRPr lang="it-IT" sz="1200" b="1" dirty="0">
              <a:solidFill>
                <a:prstClr val="black">
                  <a:lumMod val="65000"/>
                  <a:lumOff val="35000"/>
                </a:prstClr>
              </a:solidFill>
              <a:latin typeface="Calibri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2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2 Bologna</a:t>
            </a:r>
            <a:endParaRPr lang="it-IT" sz="1200" b="1" dirty="0">
              <a:solidFill>
                <a:prstClr val="black">
                  <a:lumMod val="65000"/>
                  <a:lumOff val="35000"/>
                </a:prstClr>
              </a:solidFill>
              <a:latin typeface="Calibri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2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1 Bolzano</a:t>
            </a:r>
            <a:endParaRPr lang="it-IT" sz="1200" b="1" dirty="0">
              <a:solidFill>
                <a:prstClr val="black">
                  <a:lumMod val="65000"/>
                  <a:lumOff val="35000"/>
                </a:prstClr>
              </a:solidFill>
              <a:latin typeface="Calibri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2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1 Cagliari</a:t>
            </a:r>
            <a:endParaRPr lang="it-IT" sz="1200" b="1" dirty="0">
              <a:solidFill>
                <a:prstClr val="black">
                  <a:lumMod val="65000"/>
                  <a:lumOff val="35000"/>
                </a:prstClr>
              </a:solidFill>
              <a:latin typeface="Calibri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2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1 Caserta</a:t>
            </a:r>
            <a:endParaRPr lang="it-IT" sz="1200" b="1" dirty="0">
              <a:solidFill>
                <a:prstClr val="black">
                  <a:lumMod val="65000"/>
                  <a:lumOff val="35000"/>
                </a:prstClr>
              </a:solidFill>
              <a:latin typeface="Calibri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2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1 Catania</a:t>
            </a:r>
            <a:endParaRPr lang="it-IT" sz="1200" b="1" dirty="0">
              <a:solidFill>
                <a:prstClr val="black">
                  <a:lumMod val="65000"/>
                  <a:lumOff val="35000"/>
                </a:prstClr>
              </a:solidFill>
              <a:latin typeface="Calibri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2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1 Catanzaro</a:t>
            </a:r>
            <a:endParaRPr lang="it-IT" sz="1200" b="1" dirty="0">
              <a:solidFill>
                <a:prstClr val="black">
                  <a:lumMod val="65000"/>
                  <a:lumOff val="35000"/>
                </a:prstClr>
              </a:solidFill>
              <a:latin typeface="Calibri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2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1 Chieti</a:t>
            </a:r>
            <a:endParaRPr lang="it-IT" sz="1200" b="1" dirty="0">
              <a:solidFill>
                <a:prstClr val="black">
                  <a:lumMod val="65000"/>
                  <a:lumOff val="35000"/>
                </a:prstClr>
              </a:solidFill>
              <a:latin typeface="Calibri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2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1 Como</a:t>
            </a:r>
            <a:endParaRPr lang="it-IT" sz="1200" b="1" dirty="0">
              <a:solidFill>
                <a:prstClr val="black">
                  <a:lumMod val="65000"/>
                  <a:lumOff val="35000"/>
                </a:prstClr>
              </a:solidFill>
              <a:latin typeface="Calibri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2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2 Firenze</a:t>
            </a:r>
            <a:endParaRPr lang="it-IT" sz="1200" b="1" dirty="0">
              <a:solidFill>
                <a:prstClr val="black">
                  <a:lumMod val="65000"/>
                  <a:lumOff val="35000"/>
                </a:prstClr>
              </a:solidFill>
              <a:latin typeface="Calibri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2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1 Messina</a:t>
            </a:r>
            <a:endParaRPr lang="it-IT" sz="1200" b="1" dirty="0">
              <a:solidFill>
                <a:prstClr val="black">
                  <a:lumMod val="65000"/>
                  <a:lumOff val="35000"/>
                </a:prstClr>
              </a:solidFill>
              <a:latin typeface="Calibri"/>
            </a:endParaRPr>
          </a:p>
        </p:txBody>
      </p:sp>
      <p:sp>
        <p:nvSpPr>
          <p:cNvPr id="16" name="CasellaDiTesto 15"/>
          <p:cNvSpPr txBox="1"/>
          <p:nvPr/>
        </p:nvSpPr>
        <p:spPr>
          <a:xfrm>
            <a:off x="1547664" y="1474906"/>
            <a:ext cx="1440154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2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1 Milano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2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1 Napoli</a:t>
            </a:r>
            <a:endParaRPr lang="it-IT" sz="1200" b="1" dirty="0">
              <a:solidFill>
                <a:prstClr val="black">
                  <a:lumMod val="65000"/>
                  <a:lumOff val="35000"/>
                </a:prstClr>
              </a:solidFill>
              <a:latin typeface="Calibri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2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1 Novara</a:t>
            </a:r>
            <a:endParaRPr lang="it-IT" sz="1200" b="1" dirty="0">
              <a:solidFill>
                <a:prstClr val="black">
                  <a:lumMod val="65000"/>
                  <a:lumOff val="35000"/>
                </a:prstClr>
              </a:solidFill>
              <a:latin typeface="Calibri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2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1 Perugia</a:t>
            </a:r>
            <a:endParaRPr lang="it-IT" sz="1200" b="1" dirty="0">
              <a:solidFill>
                <a:prstClr val="black">
                  <a:lumMod val="65000"/>
                  <a:lumOff val="35000"/>
                </a:prstClr>
              </a:solidFill>
              <a:latin typeface="Calibri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2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1 Potenza</a:t>
            </a:r>
            <a:endParaRPr lang="it-IT" sz="1200" b="1" dirty="0">
              <a:solidFill>
                <a:prstClr val="black">
                  <a:lumMod val="65000"/>
                  <a:lumOff val="35000"/>
                </a:prstClr>
              </a:solidFill>
              <a:latin typeface="Calibri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200" b="1" dirty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2</a:t>
            </a:r>
            <a:r>
              <a:rPr lang="it-IT" sz="12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 Reggio Calabria</a:t>
            </a:r>
            <a:endParaRPr lang="it-IT" sz="1200" b="1" dirty="0">
              <a:solidFill>
                <a:prstClr val="black">
                  <a:lumMod val="65000"/>
                  <a:lumOff val="35000"/>
                </a:prstClr>
              </a:solidFill>
              <a:latin typeface="Calibri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200" b="1" dirty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4</a:t>
            </a:r>
            <a:r>
              <a:rPr lang="it-IT" sz="12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 Roma</a:t>
            </a:r>
            <a:endParaRPr lang="it-IT" sz="1200" b="1" dirty="0">
              <a:solidFill>
                <a:prstClr val="black">
                  <a:lumMod val="65000"/>
                  <a:lumOff val="35000"/>
                </a:prstClr>
              </a:solidFill>
              <a:latin typeface="Calibri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2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1 Rovigo</a:t>
            </a:r>
            <a:endParaRPr lang="it-IT" sz="1200" b="1" dirty="0">
              <a:solidFill>
                <a:prstClr val="black">
                  <a:lumMod val="65000"/>
                  <a:lumOff val="35000"/>
                </a:prstClr>
              </a:solidFill>
              <a:latin typeface="Calibri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2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1 Salerno</a:t>
            </a:r>
            <a:endParaRPr lang="it-IT" sz="1200" b="1" dirty="0">
              <a:solidFill>
                <a:prstClr val="black">
                  <a:lumMod val="65000"/>
                  <a:lumOff val="35000"/>
                </a:prstClr>
              </a:solidFill>
              <a:latin typeface="Calibri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2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1 Sassari</a:t>
            </a:r>
            <a:endParaRPr lang="it-IT" sz="1200" b="1" dirty="0">
              <a:solidFill>
                <a:prstClr val="black">
                  <a:lumMod val="65000"/>
                  <a:lumOff val="35000"/>
                </a:prstClr>
              </a:solidFill>
              <a:latin typeface="Calibri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2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1 Torino</a:t>
            </a:r>
            <a:endParaRPr lang="it-IT" sz="1200" b="1" dirty="0">
              <a:solidFill>
                <a:prstClr val="black">
                  <a:lumMod val="65000"/>
                  <a:lumOff val="35000"/>
                </a:prstClr>
              </a:solidFill>
              <a:latin typeface="Calibri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2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1 Udine</a:t>
            </a:r>
            <a:endParaRPr lang="it-IT" sz="1200" b="1" dirty="0">
              <a:solidFill>
                <a:prstClr val="black">
                  <a:lumMod val="65000"/>
                  <a:lumOff val="35000"/>
                </a:prstClr>
              </a:solidFill>
              <a:latin typeface="Calibri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2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1 Venezia</a:t>
            </a:r>
            <a:endParaRPr lang="it-IT" sz="1200" b="1" dirty="0">
              <a:solidFill>
                <a:prstClr val="black">
                  <a:lumMod val="65000"/>
                  <a:lumOff val="35000"/>
                </a:prstClr>
              </a:solidFill>
              <a:latin typeface="Calibri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2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1 Vercelli</a:t>
            </a:r>
            <a:endParaRPr lang="it-IT" sz="1200" b="1" dirty="0">
              <a:solidFill>
                <a:prstClr val="black">
                  <a:lumMod val="65000"/>
                  <a:lumOff val="35000"/>
                </a:prstClr>
              </a:solidFill>
              <a:latin typeface="Calibri"/>
            </a:endParaRPr>
          </a:p>
        </p:txBody>
      </p:sp>
      <p:sp>
        <p:nvSpPr>
          <p:cNvPr id="2" name="Titolo 1"/>
          <p:cNvSpPr>
            <a:spLocks noGrp="1"/>
          </p:cNvSpPr>
          <p:nvPr>
            <p:ph type="ctrTitle"/>
          </p:nvPr>
        </p:nvSpPr>
        <p:spPr>
          <a:xfrm>
            <a:off x="251520" y="188641"/>
            <a:ext cx="8640960" cy="6408712"/>
          </a:xfrm>
        </p:spPr>
        <p:txBody>
          <a:bodyPr>
            <a:normAutofit/>
          </a:bodyPr>
          <a:lstStyle/>
          <a:p>
            <a:r>
              <a:rPr lang="it-IT" dirty="0" smtClean="0"/>
              <a:t/>
            </a:r>
            <a:br>
              <a:rPr lang="it-IT" dirty="0" smtClean="0"/>
            </a:br>
            <a:r>
              <a:rPr lang="it-IT" dirty="0" smtClean="0"/>
              <a:t/>
            </a:r>
            <a:br>
              <a:rPr lang="it-IT" dirty="0" smtClean="0"/>
            </a:br>
            <a:r>
              <a:rPr lang="it-IT" dirty="0"/>
              <a:t/>
            </a:r>
            <a:br>
              <a:rPr lang="it-IT" dirty="0"/>
            </a:br>
            <a:endParaRPr lang="it-IT" dirty="0"/>
          </a:p>
        </p:txBody>
      </p:sp>
      <p:sp>
        <p:nvSpPr>
          <p:cNvPr id="17" name="CasellaDiTesto 16"/>
          <p:cNvSpPr txBox="1"/>
          <p:nvPr/>
        </p:nvSpPr>
        <p:spPr>
          <a:xfrm>
            <a:off x="5342012" y="1485070"/>
            <a:ext cx="3550468" cy="18235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720000" fontAlgn="auto">
              <a:lnSpc>
                <a:spcPts val="25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4000" b="1" dirty="0">
                <a:solidFill>
                  <a:srgbClr val="0070C0"/>
                </a:solidFill>
                <a:latin typeface="Calibri"/>
              </a:rPr>
              <a:t>9</a:t>
            </a:r>
            <a:r>
              <a:rPr lang="it-IT" sz="1600" b="1" dirty="0">
                <a:solidFill>
                  <a:srgbClr val="0070C0"/>
                </a:solidFill>
                <a:latin typeface="Calibri"/>
              </a:rPr>
              <a:t> </a:t>
            </a:r>
            <a:r>
              <a:rPr lang="it-IT" sz="1600" b="1" dirty="0" smtClean="0">
                <a:solidFill>
                  <a:srgbClr val="0070C0"/>
                </a:solidFill>
                <a:latin typeface="Calibri"/>
              </a:rPr>
              <a:t>in </a:t>
            </a:r>
            <a:r>
              <a:rPr lang="it-IT" sz="1600" b="1" dirty="0">
                <a:solidFill>
                  <a:srgbClr val="0070C0"/>
                </a:solidFill>
                <a:latin typeface="Calibri"/>
              </a:rPr>
              <a:t>corso o in avvio </a:t>
            </a:r>
          </a:p>
          <a:p>
            <a:pPr defTabSz="720000" fontAlgn="auto">
              <a:lnSpc>
                <a:spcPts val="25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600" b="1" dirty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per un investimento di </a:t>
            </a:r>
            <a:r>
              <a:rPr lang="it-IT" sz="2400" b="1" dirty="0">
                <a:solidFill>
                  <a:srgbClr val="0070C0"/>
                </a:solidFill>
                <a:latin typeface="Calibri"/>
              </a:rPr>
              <a:t>339,9</a:t>
            </a:r>
            <a:r>
              <a:rPr lang="it-IT" sz="1200" b="1" dirty="0">
                <a:solidFill>
                  <a:srgbClr val="0070C0"/>
                </a:solidFill>
                <a:latin typeface="Calibri"/>
              </a:rPr>
              <a:t> </a:t>
            </a:r>
            <a:r>
              <a:rPr lang="it-IT" sz="1600" b="1" dirty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milioni </a:t>
            </a:r>
          </a:p>
          <a:p>
            <a:pPr fontAlgn="auto">
              <a:lnSpc>
                <a:spcPts val="1000"/>
              </a:lnSpc>
              <a:spcBef>
                <a:spcPts val="0"/>
              </a:spcBef>
              <a:spcAft>
                <a:spcPts val="0"/>
              </a:spcAft>
            </a:pPr>
            <a:endParaRPr lang="it-IT" sz="1200" b="1" dirty="0">
              <a:solidFill>
                <a:srgbClr val="0070C0"/>
              </a:solidFill>
              <a:latin typeface="Calibri"/>
            </a:endParaRPr>
          </a:p>
          <a:p>
            <a:pPr fontAlgn="auto">
              <a:lnSpc>
                <a:spcPts val="2500"/>
              </a:lnSpc>
              <a:spcBef>
                <a:spcPts val="0"/>
              </a:spcBef>
              <a:spcAft>
                <a:spcPts val="0"/>
              </a:spcAft>
            </a:pPr>
            <a:endParaRPr lang="it-IT" sz="1200" b="1" dirty="0">
              <a:solidFill>
                <a:srgbClr val="0070C0"/>
              </a:solidFill>
              <a:latin typeface="Calibri"/>
            </a:endParaRPr>
          </a:p>
          <a:p>
            <a:pPr fontAlgn="auto">
              <a:lnSpc>
                <a:spcPts val="25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4000" b="1" dirty="0" smtClean="0">
                <a:solidFill>
                  <a:srgbClr val="680000"/>
                </a:solidFill>
                <a:latin typeface="Calibri"/>
              </a:rPr>
              <a:t>11</a:t>
            </a:r>
            <a:r>
              <a:rPr lang="it-IT" sz="1600" b="1" dirty="0" smtClean="0">
                <a:solidFill>
                  <a:srgbClr val="680000"/>
                </a:solidFill>
                <a:latin typeface="Calibri"/>
              </a:rPr>
              <a:t> in progettazione</a:t>
            </a:r>
            <a:endParaRPr lang="it-IT" sz="1600" b="1" dirty="0">
              <a:solidFill>
                <a:srgbClr val="680000"/>
              </a:solidFill>
              <a:latin typeface="Calibri"/>
            </a:endParaRPr>
          </a:p>
          <a:p>
            <a:pPr fontAlgn="auto">
              <a:lnSpc>
                <a:spcPts val="25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600" b="1" dirty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per un investimento di </a:t>
            </a:r>
            <a:r>
              <a:rPr lang="it-IT" sz="2400" b="1" dirty="0" smtClean="0">
                <a:solidFill>
                  <a:srgbClr val="680000"/>
                </a:solidFill>
                <a:latin typeface="Calibri"/>
              </a:rPr>
              <a:t>383,1</a:t>
            </a:r>
            <a:r>
              <a:rPr lang="it-IT" sz="1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it-IT" sz="16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milioni </a:t>
            </a:r>
            <a:endParaRPr lang="it-IT" sz="1600" b="1" dirty="0">
              <a:solidFill>
                <a:prstClr val="black">
                  <a:lumMod val="65000"/>
                  <a:lumOff val="35000"/>
                </a:prstClr>
              </a:solidFill>
              <a:latin typeface="Calibri"/>
            </a:endParaRPr>
          </a:p>
        </p:txBody>
      </p:sp>
      <p:sp>
        <p:nvSpPr>
          <p:cNvPr id="53" name="CasellaDiTesto 52"/>
          <p:cNvSpPr txBox="1"/>
          <p:nvPr/>
        </p:nvSpPr>
        <p:spPr>
          <a:xfrm>
            <a:off x="6444208" y="3429288"/>
            <a:ext cx="2699792" cy="20159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lnSpc>
                <a:spcPts val="2500"/>
              </a:lnSpc>
              <a:spcBef>
                <a:spcPts val="0"/>
              </a:spcBef>
              <a:spcAft>
                <a:spcPts val="0"/>
              </a:spcAft>
            </a:pPr>
            <a:endParaRPr lang="it-IT" sz="1200" b="1" dirty="0" smtClean="0">
              <a:solidFill>
                <a:srgbClr val="C00000"/>
              </a:solidFill>
              <a:latin typeface="Calibri"/>
            </a:endParaRPr>
          </a:p>
          <a:p>
            <a:pPr fontAlgn="auto">
              <a:lnSpc>
                <a:spcPts val="25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4000" b="1" dirty="0" smtClean="0">
                <a:solidFill>
                  <a:srgbClr val="006600"/>
                </a:solidFill>
                <a:latin typeface="Calibri"/>
              </a:rPr>
              <a:t>14</a:t>
            </a:r>
            <a:r>
              <a:rPr lang="it-IT" sz="1600" b="1" dirty="0" smtClean="0">
                <a:solidFill>
                  <a:srgbClr val="006600"/>
                </a:solidFill>
                <a:latin typeface="Calibri"/>
              </a:rPr>
              <a:t> </a:t>
            </a:r>
          </a:p>
          <a:p>
            <a:pPr fontAlgn="auto">
              <a:lnSpc>
                <a:spcPts val="25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600" b="1" dirty="0" smtClean="0">
                <a:solidFill>
                  <a:srgbClr val="006600"/>
                </a:solidFill>
                <a:latin typeface="Calibri"/>
              </a:rPr>
              <a:t>Cittadelle della Giustizia </a:t>
            </a:r>
          </a:p>
          <a:p>
            <a:pPr fontAlgn="auto">
              <a:lnSpc>
                <a:spcPts val="25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600" b="1" dirty="0" smtClean="0">
                <a:solidFill>
                  <a:srgbClr val="006600"/>
                </a:solidFill>
                <a:latin typeface="Calibri"/>
              </a:rPr>
              <a:t>in progettazione</a:t>
            </a:r>
          </a:p>
          <a:p>
            <a:pPr fontAlgn="auto">
              <a:lnSpc>
                <a:spcPts val="25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6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per un investimento </a:t>
            </a:r>
          </a:p>
          <a:p>
            <a:pPr fontAlgn="auto">
              <a:lnSpc>
                <a:spcPts val="2500"/>
              </a:lnSpc>
              <a:spcBef>
                <a:spcPts val="0"/>
              </a:spcBef>
              <a:spcAft>
                <a:spcPts val="0"/>
              </a:spcAft>
            </a:pPr>
            <a:r>
              <a:rPr lang="it-IT" sz="16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di </a:t>
            </a:r>
            <a:r>
              <a:rPr lang="it-IT" sz="2400" b="1" dirty="0" smtClean="0">
                <a:solidFill>
                  <a:srgbClr val="006600"/>
                </a:solidFill>
                <a:latin typeface="Calibri"/>
              </a:rPr>
              <a:t>400</a:t>
            </a:r>
            <a:r>
              <a:rPr lang="it-IT" sz="1600" b="1" dirty="0" smtClean="0">
                <a:solidFill>
                  <a:srgbClr val="006600"/>
                </a:solidFill>
                <a:latin typeface="Calibri"/>
              </a:rPr>
              <a:t> </a:t>
            </a:r>
            <a:r>
              <a:rPr lang="it-IT" sz="1600" b="1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rPr>
              <a:t>milioni </a:t>
            </a:r>
            <a:endParaRPr lang="it-IT" sz="1600" b="1" dirty="0">
              <a:solidFill>
                <a:prstClr val="black">
                  <a:lumMod val="65000"/>
                  <a:lumOff val="35000"/>
                </a:prstClr>
              </a:solidFill>
              <a:latin typeface="Calibri"/>
            </a:endParaRPr>
          </a:p>
        </p:txBody>
      </p:sp>
      <p:sp>
        <p:nvSpPr>
          <p:cNvPr id="54" name="Text Box 4"/>
          <p:cNvSpPr txBox="1">
            <a:spLocks noChangeArrowheads="1"/>
          </p:cNvSpPr>
          <p:nvPr/>
        </p:nvSpPr>
        <p:spPr bwMode="auto">
          <a:xfrm>
            <a:off x="251520" y="116633"/>
            <a:ext cx="7200800" cy="338554"/>
          </a:xfrm>
          <a:prstGeom prst="rect">
            <a:avLst/>
          </a:prstGeom>
          <a:solidFill>
            <a:srgbClr val="C00000"/>
          </a:solidFill>
          <a:ln w="9525" algn="ctr">
            <a:solidFill>
              <a:srgbClr val="C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it-IT" sz="1600" b="1" dirty="0">
                <a:solidFill>
                  <a:prstClr val="white"/>
                </a:solidFill>
                <a:cs typeface="Arial" charset="0"/>
              </a:rPr>
              <a:t>Piano </a:t>
            </a:r>
            <a:r>
              <a:rPr lang="it-IT" sz="1600" b="1" dirty="0" smtClean="0">
                <a:solidFill>
                  <a:prstClr val="white"/>
                </a:solidFill>
                <a:cs typeface="Arial" charset="0"/>
              </a:rPr>
              <a:t>investimenti </a:t>
            </a:r>
            <a:r>
              <a:rPr lang="it-IT" sz="1600" b="1" dirty="0">
                <a:solidFill>
                  <a:prstClr val="white"/>
                </a:solidFill>
                <a:cs typeface="Arial" charset="0"/>
              </a:rPr>
              <a:t>per lo sviluppo: i primi 34 Federal Building</a:t>
            </a:r>
          </a:p>
        </p:txBody>
      </p:sp>
      <p:graphicFrame>
        <p:nvGraphicFramePr>
          <p:cNvPr id="55" name="Grafico 54"/>
          <p:cNvGraphicFramePr/>
          <p:nvPr>
            <p:extLst>
              <p:ext uri="{D42A27DB-BD31-4B8C-83A1-F6EECF244321}">
                <p14:modId xmlns:p14="http://schemas.microsoft.com/office/powerpoint/2010/main" val="1289811329"/>
              </p:ext>
            </p:extLst>
          </p:nvPr>
        </p:nvGraphicFramePr>
        <p:xfrm>
          <a:off x="7740352" y="-50613"/>
          <a:ext cx="2073600" cy="1011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6" name="Grafico 55"/>
          <p:cNvGraphicFramePr/>
          <p:nvPr>
            <p:extLst>
              <p:ext uri="{D42A27DB-BD31-4B8C-83A1-F6EECF244321}">
                <p14:modId xmlns:p14="http://schemas.microsoft.com/office/powerpoint/2010/main" val="2529294881"/>
              </p:ext>
            </p:extLst>
          </p:nvPr>
        </p:nvGraphicFramePr>
        <p:xfrm>
          <a:off x="7532582" y="-112927"/>
          <a:ext cx="2074787" cy="10128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25703271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ctrTitle"/>
          </p:nvPr>
        </p:nvSpPr>
        <p:spPr>
          <a:xfrm>
            <a:off x="251520" y="188641"/>
            <a:ext cx="8640960" cy="6408712"/>
          </a:xfrm>
        </p:spPr>
        <p:txBody>
          <a:bodyPr>
            <a:normAutofit/>
          </a:bodyPr>
          <a:lstStyle/>
          <a:p>
            <a:r>
              <a:rPr lang="it-IT" dirty="0" smtClean="0"/>
              <a:t/>
            </a:r>
            <a:br>
              <a:rPr lang="it-IT" dirty="0" smtClean="0"/>
            </a:br>
            <a:r>
              <a:rPr lang="it-IT" dirty="0" smtClean="0"/>
              <a:t/>
            </a:r>
            <a:br>
              <a:rPr lang="it-IT" dirty="0" smtClean="0"/>
            </a:br>
            <a:r>
              <a:rPr lang="it-IT" dirty="0"/>
              <a:t/>
            </a:r>
            <a:br>
              <a:rPr lang="it-IT" dirty="0"/>
            </a:br>
            <a:endParaRPr lang="it-IT" dirty="0"/>
          </a:p>
        </p:txBody>
      </p:sp>
      <p:graphicFrame>
        <p:nvGraphicFramePr>
          <p:cNvPr id="11" name="Tabella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7762038"/>
              </p:ext>
            </p:extLst>
          </p:nvPr>
        </p:nvGraphicFramePr>
        <p:xfrm>
          <a:off x="530551" y="1052736"/>
          <a:ext cx="8289921" cy="3366722"/>
        </p:xfrm>
        <a:graphic>
          <a:graphicData uri="http://schemas.openxmlformats.org/drawingml/2006/table">
            <a:tbl>
              <a:tblPr/>
              <a:tblGrid>
                <a:gridCol w="326988"/>
                <a:gridCol w="1357418"/>
                <a:gridCol w="4755971"/>
                <a:gridCol w="1849544"/>
              </a:tblGrid>
              <a:tr h="306000">
                <a:tc>
                  <a:txBody>
                    <a:bodyPr/>
                    <a:lstStyle/>
                    <a:p>
                      <a:pPr algn="ctr" rtl="0" fontAlgn="ctr"/>
                      <a:endParaRPr lang="it-IT" sz="1200" b="1" i="0" u="none" strike="noStrike" dirty="0">
                        <a:solidFill>
                          <a:srgbClr val="000066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000" b="1" i="0" u="none" strike="noStrike" kern="1200" dirty="0" smtClean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città</a:t>
                      </a:r>
                      <a:endParaRPr lang="it-IT" sz="1000" b="1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it-IT" sz="1000" b="1" i="0" u="none" strike="noStrike" kern="1200" dirty="0" smtClean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   operazione</a:t>
                      </a:r>
                      <a:endParaRPr lang="it-IT" sz="1000" b="1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000" b="1" i="0" u="none" strike="noStrike" kern="1200" dirty="0" smtClean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investimento stimato</a:t>
                      </a:r>
                      <a:r>
                        <a:rPr lang="it-IT" sz="1000" b="1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/>
                      </a:r>
                      <a:br>
                        <a:rPr lang="it-IT" sz="1000" b="1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it-IT" sz="1000" b="1" i="0" u="none" strike="noStrike" kern="1200" dirty="0" smtClean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€/mln</a:t>
                      </a:r>
                      <a:endParaRPr lang="it-IT" sz="1000" b="1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>
                          <a:solidFill>
                            <a:srgbClr val="4F81BD"/>
                          </a:solidFill>
                          <a:effectLst/>
                          <a:latin typeface="Calibri"/>
                        </a:rPr>
                        <a:t>1</a:t>
                      </a: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Calibri"/>
                        </a:rPr>
                        <a:t>Aosta</a:t>
                      </a:r>
                      <a:endParaRPr lang="it-IT" sz="1200" b="0" i="0" u="none" strike="noStrike" dirty="0">
                        <a:solidFill>
                          <a:srgbClr val="0070C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it-IT" sz="1200" b="1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+mn-lt"/>
                        </a:rPr>
                        <a:t>   Ex Palazzo del Governo e Caserma </a:t>
                      </a:r>
                      <a:r>
                        <a:rPr lang="it-IT" sz="1200" b="1" i="0" u="none" strike="noStrike" dirty="0" err="1" smtClean="0">
                          <a:solidFill>
                            <a:srgbClr val="0070C0"/>
                          </a:solidFill>
                          <a:effectLst/>
                          <a:latin typeface="+mn-lt"/>
                        </a:rPr>
                        <a:t>Mottino</a:t>
                      </a:r>
                      <a:endParaRPr lang="it-IT" sz="1200" b="1" i="0" u="none" strike="noStrike" dirty="0" smtClean="0">
                        <a:solidFill>
                          <a:srgbClr val="0070C0"/>
                        </a:solidFill>
                        <a:effectLst/>
                        <a:latin typeface="+mn-lt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>
                          <a:solidFill>
                            <a:srgbClr val="0070C0"/>
                          </a:solidFill>
                          <a:effectLst/>
                          <a:latin typeface="Calibri"/>
                        </a:rPr>
                        <a:t>8</a:t>
                      </a: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DF4"/>
                    </a:solidFill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>
                          <a:solidFill>
                            <a:srgbClr val="4F81BD"/>
                          </a:solidFill>
                          <a:effectLst/>
                          <a:latin typeface="Calibri"/>
                        </a:rPr>
                        <a:t>2</a:t>
                      </a: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Calibri"/>
                        </a:rPr>
                        <a:t>Cagliari</a:t>
                      </a:r>
                      <a:endParaRPr lang="it-IT" sz="1200" b="0" i="0" u="none" strike="noStrike" dirty="0">
                        <a:solidFill>
                          <a:srgbClr val="0070C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it-IT" sz="1200" b="1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+mn-lt"/>
                        </a:rPr>
                        <a:t>   Ex Centro Aeronautico Militare</a:t>
                      </a:r>
                      <a:endParaRPr lang="it-IT" sz="1200" b="1" i="0" u="none" strike="noStrike" dirty="0">
                        <a:solidFill>
                          <a:srgbClr val="0070C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>
                          <a:solidFill>
                            <a:srgbClr val="0070C0"/>
                          </a:solidFill>
                          <a:effectLst/>
                          <a:latin typeface="Calibri"/>
                        </a:rPr>
                        <a:t>50</a:t>
                      </a: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>
                          <a:solidFill>
                            <a:srgbClr val="4F81BD"/>
                          </a:solidFill>
                          <a:effectLst/>
                          <a:latin typeface="Calibri"/>
                        </a:rPr>
                        <a:t>3</a:t>
                      </a: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Calibri"/>
                        </a:rPr>
                        <a:t>Chieti</a:t>
                      </a:r>
                      <a:endParaRPr lang="it-IT" sz="1200" b="0" i="0" u="none" strike="noStrike" dirty="0">
                        <a:solidFill>
                          <a:srgbClr val="0070C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it-IT" sz="1200" b="1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+mn-lt"/>
                        </a:rPr>
                        <a:t>   Ex Caserma Berardi ed ex Ospedale militare e </a:t>
                      </a:r>
                      <a:r>
                        <a:rPr lang="it-IT" sz="1200" b="1" i="0" u="none" strike="noStrike" dirty="0" err="1" smtClean="0">
                          <a:solidFill>
                            <a:srgbClr val="0070C0"/>
                          </a:solidFill>
                          <a:effectLst/>
                          <a:latin typeface="+mn-lt"/>
                        </a:rPr>
                        <a:t>Rebeggiani</a:t>
                      </a:r>
                      <a:endParaRPr lang="it-IT" sz="1200" b="1" i="0" u="none" strike="noStrike" dirty="0" smtClean="0">
                        <a:solidFill>
                          <a:srgbClr val="0070C0"/>
                        </a:solidFill>
                        <a:effectLst/>
                        <a:latin typeface="+mn-lt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Calibri"/>
                        </a:rPr>
                        <a:t>38,3</a:t>
                      </a:r>
                      <a:endParaRPr lang="it-IT" sz="1200" b="1" i="0" u="none" strike="noStrike" dirty="0">
                        <a:solidFill>
                          <a:srgbClr val="0070C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DF4"/>
                    </a:solidFill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>
                          <a:solidFill>
                            <a:srgbClr val="4F81BD"/>
                          </a:solidFill>
                          <a:effectLst/>
                          <a:latin typeface="Calibri"/>
                        </a:rPr>
                        <a:t>4</a:t>
                      </a: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Calibri"/>
                        </a:rPr>
                        <a:t>Firenze</a:t>
                      </a:r>
                      <a:endParaRPr lang="it-IT" sz="1200" b="0" i="0" u="none" strike="noStrike" dirty="0">
                        <a:solidFill>
                          <a:srgbClr val="0070C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it-IT" sz="1200" b="1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+mn-lt"/>
                        </a:rPr>
                        <a:t>   Caserma </a:t>
                      </a:r>
                      <a:r>
                        <a:rPr lang="it-IT" sz="1200" b="1" i="0" u="none" strike="noStrike" dirty="0" err="1" smtClean="0">
                          <a:solidFill>
                            <a:srgbClr val="0070C0"/>
                          </a:solidFill>
                          <a:effectLst/>
                          <a:latin typeface="+mn-lt"/>
                        </a:rPr>
                        <a:t>Laugier</a:t>
                      </a:r>
                      <a:endParaRPr lang="it-IT" sz="1200" b="1" i="0" u="none" strike="noStrike" dirty="0">
                        <a:solidFill>
                          <a:srgbClr val="0070C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>
                          <a:solidFill>
                            <a:srgbClr val="0070C0"/>
                          </a:solidFill>
                          <a:effectLst/>
                          <a:latin typeface="Calibri"/>
                        </a:rPr>
                        <a:t>28,7</a:t>
                      </a: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>
                          <a:solidFill>
                            <a:srgbClr val="4F81BD"/>
                          </a:solidFill>
                          <a:effectLst/>
                          <a:latin typeface="Calibri"/>
                        </a:rPr>
                        <a:t>5</a:t>
                      </a: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Calibri"/>
                        </a:rPr>
                        <a:t>Roma</a:t>
                      </a:r>
                      <a:endParaRPr lang="it-IT" sz="1200" b="0" i="0" u="none" strike="noStrike" dirty="0">
                        <a:solidFill>
                          <a:srgbClr val="0070C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it-IT" sz="1200" b="1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+mn-lt"/>
                        </a:rPr>
                        <a:t>   Immobili di viale America, viale Boston e viale Trastevere</a:t>
                      </a: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Calibri"/>
                        </a:rPr>
                        <a:t>52,4</a:t>
                      </a:r>
                      <a:endParaRPr lang="it-IT" sz="1200" b="1" i="0" u="none" strike="noStrike" dirty="0">
                        <a:solidFill>
                          <a:srgbClr val="0070C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DF4"/>
                    </a:solidFill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>
                          <a:solidFill>
                            <a:srgbClr val="4F81BD"/>
                          </a:solidFill>
                          <a:effectLst/>
                          <a:latin typeface="Calibri"/>
                        </a:rPr>
                        <a:t>6</a:t>
                      </a: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Calibri"/>
                        </a:rPr>
                        <a:t>Roma</a:t>
                      </a:r>
                      <a:endParaRPr lang="it-IT" sz="1200" b="0" i="0" u="none" strike="noStrike" dirty="0">
                        <a:solidFill>
                          <a:srgbClr val="0070C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it-IT" sz="1200" b="1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+mn-lt"/>
                        </a:rPr>
                        <a:t>   Sede MEF</a:t>
                      </a:r>
                      <a:r>
                        <a:rPr lang="it-IT" sz="1200" b="1" i="0" u="none" strike="noStrike" baseline="0" dirty="0" smtClean="0">
                          <a:solidFill>
                            <a:srgbClr val="0070C0"/>
                          </a:solidFill>
                          <a:effectLst/>
                          <a:latin typeface="+mn-lt"/>
                        </a:rPr>
                        <a:t> (</a:t>
                      </a:r>
                      <a:r>
                        <a:rPr lang="it-IT" sz="1200" b="1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+mn-lt"/>
                        </a:rPr>
                        <a:t>via XX Settembre, via </a:t>
                      </a:r>
                      <a:r>
                        <a:rPr lang="it-IT" sz="1200" b="1" i="0" u="none" strike="noStrike" dirty="0" err="1" smtClean="0">
                          <a:solidFill>
                            <a:srgbClr val="0070C0"/>
                          </a:solidFill>
                          <a:effectLst/>
                          <a:latin typeface="+mn-lt"/>
                        </a:rPr>
                        <a:t>Pigafetta</a:t>
                      </a:r>
                      <a:r>
                        <a:rPr lang="it-IT" sz="1200" b="1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+mn-lt"/>
                        </a:rPr>
                        <a:t>, largo </a:t>
                      </a:r>
                      <a:r>
                        <a:rPr lang="it-IT" sz="1200" b="1" i="0" u="none" strike="noStrike" dirty="0" err="1" smtClean="0">
                          <a:solidFill>
                            <a:srgbClr val="0070C0"/>
                          </a:solidFill>
                          <a:effectLst/>
                          <a:latin typeface="+mn-lt"/>
                        </a:rPr>
                        <a:t>Asciani</a:t>
                      </a:r>
                      <a:endParaRPr lang="it-IT" sz="1200" b="1" i="0" u="none" strike="noStrike" dirty="0" smtClean="0">
                        <a:solidFill>
                          <a:srgbClr val="0070C0"/>
                        </a:solidFill>
                        <a:effectLst/>
                        <a:latin typeface="+mn-lt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>
                          <a:solidFill>
                            <a:srgbClr val="0070C0"/>
                          </a:solidFill>
                          <a:effectLst/>
                          <a:latin typeface="Calibri"/>
                        </a:rPr>
                        <a:t>9</a:t>
                      </a: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>
                          <a:solidFill>
                            <a:srgbClr val="4F81BD"/>
                          </a:solidFill>
                          <a:effectLst/>
                          <a:latin typeface="Calibri"/>
                        </a:rPr>
                        <a:t>7</a:t>
                      </a: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Calibri"/>
                        </a:rPr>
                        <a:t>Roma</a:t>
                      </a:r>
                      <a:endParaRPr lang="it-IT" sz="1200" b="0" i="0" u="none" strike="noStrike" dirty="0">
                        <a:solidFill>
                          <a:srgbClr val="0070C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it-IT" sz="1200" b="1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+mn-lt"/>
                        </a:rPr>
                        <a:t>   Piazza </a:t>
                      </a:r>
                      <a:r>
                        <a:rPr lang="it-IT" sz="1200" b="1" i="0" u="none" strike="noStrike" dirty="0" err="1" smtClean="0">
                          <a:solidFill>
                            <a:srgbClr val="0070C0"/>
                          </a:solidFill>
                          <a:effectLst/>
                          <a:latin typeface="+mn-lt"/>
                        </a:rPr>
                        <a:t>Mastai</a:t>
                      </a:r>
                      <a:r>
                        <a:rPr lang="it-IT" sz="1200" b="1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+mn-lt"/>
                        </a:rPr>
                        <a:t>, via Carucci, via Salaria</a:t>
                      </a: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>
                          <a:solidFill>
                            <a:srgbClr val="0070C0"/>
                          </a:solidFill>
                          <a:effectLst/>
                          <a:latin typeface="Calibri"/>
                        </a:rPr>
                        <a:t>8</a:t>
                      </a: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DF4"/>
                    </a:solidFill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>
                          <a:solidFill>
                            <a:srgbClr val="4F81BD"/>
                          </a:solidFill>
                          <a:effectLst/>
                          <a:latin typeface="Calibri"/>
                        </a:rPr>
                        <a:t>8</a:t>
                      </a: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Calibri"/>
                        </a:rPr>
                        <a:t>Milano</a:t>
                      </a:r>
                      <a:endParaRPr lang="it-IT" sz="1200" b="0" i="0" u="none" strike="noStrike" dirty="0">
                        <a:solidFill>
                          <a:srgbClr val="0070C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it-IT" sz="1200" b="1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+mn-lt"/>
                        </a:rPr>
                        <a:t>   Caserma Montello e Santa Barbara </a:t>
                      </a: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>
                          <a:solidFill>
                            <a:srgbClr val="0070C0"/>
                          </a:solidFill>
                          <a:effectLst/>
                          <a:latin typeface="Calibri"/>
                        </a:rPr>
                        <a:t>130</a:t>
                      </a: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8CCE4"/>
                    </a:solidFill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>
                          <a:solidFill>
                            <a:srgbClr val="4F81BD"/>
                          </a:solidFill>
                          <a:effectLst/>
                          <a:latin typeface="Calibri"/>
                        </a:rPr>
                        <a:t>9</a:t>
                      </a: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Calibri"/>
                        </a:rPr>
                        <a:t>Potenza</a:t>
                      </a:r>
                      <a:endParaRPr lang="it-IT" sz="1200" b="0" i="0" u="none" strike="noStrike" dirty="0">
                        <a:solidFill>
                          <a:srgbClr val="0070C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it-IT" sz="1200" b="1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+mn-lt"/>
                        </a:rPr>
                        <a:t>   Caserma Lucania</a:t>
                      </a:r>
                      <a:endParaRPr lang="it-IT" sz="1200" b="1" i="0" u="none" strike="noStrike" dirty="0">
                        <a:solidFill>
                          <a:srgbClr val="0070C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 smtClean="0">
                          <a:solidFill>
                            <a:srgbClr val="0070C0"/>
                          </a:solidFill>
                          <a:effectLst/>
                          <a:latin typeface="Calibri"/>
                        </a:rPr>
                        <a:t>15,5</a:t>
                      </a:r>
                      <a:endParaRPr lang="it-IT" sz="1200" b="1" i="0" u="none" strike="noStrike" dirty="0">
                        <a:solidFill>
                          <a:srgbClr val="0070C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DF4"/>
                    </a:solidFill>
                  </a:tcPr>
                </a:tc>
              </a:tr>
              <a:tr h="306000">
                <a:tc gridSpan="3">
                  <a:txBody>
                    <a:bodyPr/>
                    <a:lstStyle/>
                    <a:p>
                      <a:pPr algn="l" rtl="0" fontAlgn="ctr"/>
                      <a:r>
                        <a:rPr lang="it-IT" sz="20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                       </a:t>
                      </a:r>
                      <a:r>
                        <a:rPr lang="it-IT" sz="20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                      </a:t>
                      </a:r>
                      <a:r>
                        <a:rPr lang="it-IT" sz="20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TOTALI</a:t>
                      </a:r>
                      <a:endParaRPr lang="it-IT" sz="20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20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339,9</a:t>
                      </a:r>
                      <a:endParaRPr lang="it-IT" sz="20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5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251520" y="116633"/>
            <a:ext cx="7200800" cy="338554"/>
          </a:xfrm>
          <a:prstGeom prst="rect">
            <a:avLst/>
          </a:prstGeom>
          <a:solidFill>
            <a:srgbClr val="C00000"/>
          </a:solidFill>
          <a:ln w="9525" algn="ctr">
            <a:solidFill>
              <a:srgbClr val="C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it-IT" sz="1600" b="1" dirty="0">
                <a:solidFill>
                  <a:prstClr val="white"/>
                </a:solidFill>
                <a:cs typeface="Arial" charset="0"/>
              </a:rPr>
              <a:t>Federal Building: 9 </a:t>
            </a:r>
            <a:r>
              <a:rPr lang="it-IT" sz="1600" b="1" dirty="0" smtClean="0">
                <a:solidFill>
                  <a:prstClr val="white"/>
                </a:solidFill>
                <a:cs typeface="Arial" charset="0"/>
              </a:rPr>
              <a:t>in </a:t>
            </a:r>
            <a:r>
              <a:rPr lang="it-IT" sz="1600" b="1" dirty="0">
                <a:solidFill>
                  <a:prstClr val="white"/>
                </a:solidFill>
                <a:cs typeface="Arial" charset="0"/>
              </a:rPr>
              <a:t>corso o in avvio</a:t>
            </a:r>
          </a:p>
        </p:txBody>
      </p:sp>
      <p:graphicFrame>
        <p:nvGraphicFramePr>
          <p:cNvPr id="13" name="Grafico 12"/>
          <p:cNvGraphicFramePr/>
          <p:nvPr>
            <p:extLst>
              <p:ext uri="{D42A27DB-BD31-4B8C-83A1-F6EECF244321}">
                <p14:modId xmlns:p14="http://schemas.microsoft.com/office/powerpoint/2010/main" val="1289811329"/>
              </p:ext>
            </p:extLst>
          </p:nvPr>
        </p:nvGraphicFramePr>
        <p:xfrm>
          <a:off x="7740352" y="-50613"/>
          <a:ext cx="2073600" cy="1011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Grafico 13"/>
          <p:cNvGraphicFramePr/>
          <p:nvPr>
            <p:extLst>
              <p:ext uri="{D42A27DB-BD31-4B8C-83A1-F6EECF244321}">
                <p14:modId xmlns:p14="http://schemas.microsoft.com/office/powerpoint/2010/main" val="2529294881"/>
              </p:ext>
            </p:extLst>
          </p:nvPr>
        </p:nvGraphicFramePr>
        <p:xfrm>
          <a:off x="7532582" y="-112927"/>
          <a:ext cx="2074787" cy="10128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8766505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sellaDiTesto 1"/>
          <p:cNvSpPr txBox="1"/>
          <p:nvPr/>
        </p:nvSpPr>
        <p:spPr>
          <a:xfrm>
            <a:off x="9756576" y="285336"/>
            <a:ext cx="14401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it-IT" dirty="0">
              <a:solidFill>
                <a:prstClr val="black"/>
              </a:solidFill>
              <a:latin typeface="Calibri"/>
            </a:endParaRPr>
          </a:p>
        </p:txBody>
      </p:sp>
      <p:graphicFrame>
        <p:nvGraphicFramePr>
          <p:cNvPr id="15" name="Tabella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6064794"/>
              </p:ext>
            </p:extLst>
          </p:nvPr>
        </p:nvGraphicFramePr>
        <p:xfrm>
          <a:off x="530551" y="1052736"/>
          <a:ext cx="8289921" cy="3978722"/>
        </p:xfrm>
        <a:graphic>
          <a:graphicData uri="http://schemas.openxmlformats.org/drawingml/2006/table">
            <a:tbl>
              <a:tblPr/>
              <a:tblGrid>
                <a:gridCol w="326988"/>
                <a:gridCol w="1445492"/>
                <a:gridCol w="4667897"/>
                <a:gridCol w="1849544"/>
              </a:tblGrid>
              <a:tr h="306000">
                <a:tc>
                  <a:txBody>
                    <a:bodyPr/>
                    <a:lstStyle/>
                    <a:p>
                      <a:pPr algn="ctr" rtl="0" fontAlgn="ctr"/>
                      <a:endParaRPr lang="it-IT" sz="1200" b="1" i="0" u="none" strike="noStrike" dirty="0">
                        <a:solidFill>
                          <a:srgbClr val="000066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000" b="1" i="0" u="none" strike="noStrike" kern="1200" dirty="0" smtClean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città</a:t>
                      </a:r>
                      <a:endParaRPr lang="it-IT" sz="1000" b="1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it-IT" sz="1000" b="1" i="0" u="none" strike="noStrike" kern="1200" dirty="0" smtClean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   operazione</a:t>
                      </a:r>
                      <a:endParaRPr lang="it-IT" sz="1000" b="1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000" b="1" i="0" u="none" strike="noStrike" kern="1200" dirty="0" smtClean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investimento stimato</a:t>
                      </a:r>
                      <a:r>
                        <a:rPr lang="it-IT" sz="1000" b="1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/>
                      </a:r>
                      <a:br>
                        <a:rPr lang="it-IT" sz="1000" b="1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it-IT" sz="1000" b="1" i="0" u="none" strike="noStrike" kern="1200" dirty="0" smtClean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€/mln</a:t>
                      </a:r>
                      <a:endParaRPr lang="it-IT" sz="1000" b="1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it-IT" sz="1200" b="0" i="0" u="none" strike="noStrike" dirty="0">
                        <a:solidFill>
                          <a:srgbClr val="6800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Calibri"/>
                        </a:rPr>
                        <a:t>Belluno</a:t>
                      </a:r>
                      <a:endParaRPr lang="it-IT" sz="1200" b="0" i="0" u="none" strike="noStrike" dirty="0">
                        <a:solidFill>
                          <a:srgbClr val="6800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it-IT" sz="1200" b="1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+mn-lt"/>
                        </a:rPr>
                        <a:t>   C</a:t>
                      </a:r>
                      <a:r>
                        <a:rPr lang="it-IT" sz="1200" b="1" dirty="0" smtClean="0">
                          <a:solidFill>
                            <a:srgbClr val="680000"/>
                          </a:solidFill>
                          <a:latin typeface="+mn-lt"/>
                        </a:rPr>
                        <a:t>aserma </a:t>
                      </a:r>
                      <a:r>
                        <a:rPr lang="it-IT" sz="1200" b="1" dirty="0" err="1" smtClean="0">
                          <a:solidFill>
                            <a:srgbClr val="680000"/>
                          </a:solidFill>
                          <a:latin typeface="+mn-lt"/>
                        </a:rPr>
                        <a:t>Fantuzzi</a:t>
                      </a:r>
                      <a:r>
                        <a:rPr lang="it-IT" sz="1200" b="1" dirty="0" smtClean="0">
                          <a:solidFill>
                            <a:srgbClr val="680000"/>
                          </a:solidFill>
                          <a:latin typeface="+mn-lt"/>
                        </a:rPr>
                        <a:t> </a:t>
                      </a: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Calibri"/>
                        </a:rPr>
                        <a:t>30</a:t>
                      </a:r>
                      <a:endParaRPr lang="it-IT" sz="1200" b="1" i="0" u="none" strike="noStrike" dirty="0">
                        <a:solidFill>
                          <a:srgbClr val="6800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it-IT" sz="1200" b="0" i="0" u="none" strike="noStrike" dirty="0">
                        <a:solidFill>
                          <a:srgbClr val="6800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Calibri"/>
                        </a:rPr>
                        <a:t>Benevento</a:t>
                      </a:r>
                      <a:endParaRPr lang="it-IT" sz="1200" b="0" i="0" u="none" strike="noStrike" dirty="0">
                        <a:solidFill>
                          <a:srgbClr val="6800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it-IT" sz="1200" b="1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+mn-lt"/>
                        </a:rPr>
                        <a:t>   C</a:t>
                      </a:r>
                      <a:r>
                        <a:rPr lang="it-IT" sz="1200" b="1" dirty="0" smtClean="0">
                          <a:solidFill>
                            <a:srgbClr val="680000"/>
                          </a:solidFill>
                          <a:latin typeface="+mn-lt"/>
                        </a:rPr>
                        <a:t>aserma Pepicelli</a:t>
                      </a:r>
                      <a:endParaRPr lang="it-IT" sz="1200" b="1" dirty="0">
                        <a:solidFill>
                          <a:srgbClr val="680000"/>
                        </a:solidFill>
                        <a:latin typeface="+mn-lt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Calibri"/>
                        </a:rPr>
                        <a:t>26</a:t>
                      </a:r>
                      <a:endParaRPr lang="it-IT" sz="1200" b="1" i="0" u="none" strike="noStrike" dirty="0">
                        <a:solidFill>
                          <a:srgbClr val="6800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smtClean="0">
                          <a:solidFill>
                            <a:srgbClr val="6800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it-IT" sz="1200" b="0" i="0" u="none" strike="noStrike" dirty="0">
                        <a:solidFill>
                          <a:srgbClr val="6800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Calibri"/>
                        </a:rPr>
                        <a:t>Bologna</a:t>
                      </a:r>
                      <a:endParaRPr lang="it-IT" sz="1200" b="0" i="0" u="none" strike="noStrike" dirty="0">
                        <a:solidFill>
                          <a:srgbClr val="6800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it-IT" sz="1200" b="1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+mn-lt"/>
                        </a:rPr>
                        <a:t>   Caserma Gucci</a:t>
                      </a: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Calibri"/>
                        </a:rPr>
                        <a:t>32</a:t>
                      </a:r>
                      <a:endParaRPr lang="it-IT" sz="1200" b="1" i="0" u="none" strike="noStrike" dirty="0">
                        <a:solidFill>
                          <a:srgbClr val="6800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it-IT" sz="1200" b="0" i="0" u="none" strike="noStrike" dirty="0">
                        <a:solidFill>
                          <a:srgbClr val="6800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Calibri"/>
                        </a:rPr>
                        <a:t>Caserta</a:t>
                      </a:r>
                      <a:endParaRPr lang="it-IT" sz="1200" b="0" i="0" u="none" strike="noStrike" dirty="0">
                        <a:solidFill>
                          <a:srgbClr val="6800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it-IT" sz="1200" b="1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+mn-lt"/>
                        </a:rPr>
                        <a:t>   Ex Ospedale militare</a:t>
                      </a:r>
                      <a:endParaRPr lang="it-IT" sz="1200" b="1" i="0" u="none" strike="noStrike" dirty="0">
                        <a:solidFill>
                          <a:srgbClr val="6800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Calibri"/>
                        </a:rPr>
                        <a:t>50</a:t>
                      </a:r>
                      <a:endParaRPr lang="it-IT" sz="1200" b="1" i="0" u="none" strike="noStrike" dirty="0">
                        <a:solidFill>
                          <a:srgbClr val="6800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smtClean="0">
                          <a:solidFill>
                            <a:srgbClr val="6800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it-IT" sz="1200" b="0" i="0" u="none" strike="noStrike" dirty="0">
                        <a:solidFill>
                          <a:srgbClr val="6800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Calibri"/>
                        </a:rPr>
                        <a:t>Como</a:t>
                      </a:r>
                      <a:endParaRPr lang="it-IT" sz="1200" b="0" i="0" u="none" strike="noStrike" dirty="0">
                        <a:solidFill>
                          <a:srgbClr val="6800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it-IT" sz="1200" b="1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+mn-lt"/>
                        </a:rPr>
                        <a:t>   C</a:t>
                      </a:r>
                      <a:r>
                        <a:rPr lang="it-IT" sz="1200" b="1" dirty="0" smtClean="0">
                          <a:solidFill>
                            <a:srgbClr val="680000"/>
                          </a:solidFill>
                          <a:latin typeface="+mn-lt"/>
                        </a:rPr>
                        <a:t>aserma De </a:t>
                      </a:r>
                      <a:r>
                        <a:rPr lang="it-IT" sz="1200" b="1" dirty="0" err="1" smtClean="0">
                          <a:solidFill>
                            <a:srgbClr val="680000"/>
                          </a:solidFill>
                          <a:latin typeface="+mn-lt"/>
                        </a:rPr>
                        <a:t>Cristoforis</a:t>
                      </a:r>
                      <a:endParaRPr lang="it-IT" sz="1200" b="1" dirty="0" smtClean="0">
                        <a:solidFill>
                          <a:srgbClr val="680000"/>
                        </a:solidFill>
                        <a:latin typeface="+mn-lt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it-IT" sz="1200" b="1" i="0" u="none" strike="noStrike" dirty="0">
                        <a:solidFill>
                          <a:srgbClr val="6800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it-IT" sz="1200" b="0" i="0" u="none" strike="noStrike" dirty="0">
                        <a:solidFill>
                          <a:srgbClr val="6800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Calibri"/>
                        </a:rPr>
                        <a:t>Firenze</a:t>
                      </a:r>
                      <a:endParaRPr lang="it-IT" sz="1200" b="0" i="0" u="none" strike="noStrike" dirty="0">
                        <a:solidFill>
                          <a:srgbClr val="6800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it-IT" sz="1200" b="1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+mn-lt"/>
                        </a:rPr>
                        <a:t>   Caserma Perotti</a:t>
                      </a: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Calibri"/>
                        </a:rPr>
                        <a:t>55</a:t>
                      </a:r>
                      <a:endParaRPr lang="it-IT" sz="1200" b="1" i="0" u="none" strike="noStrike" dirty="0">
                        <a:solidFill>
                          <a:srgbClr val="6800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smtClean="0">
                          <a:solidFill>
                            <a:srgbClr val="6800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it-IT" sz="1200" b="0" i="0" u="none" strike="noStrike" dirty="0">
                        <a:solidFill>
                          <a:srgbClr val="6800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Calibri"/>
                        </a:rPr>
                        <a:t>Napoli</a:t>
                      </a:r>
                      <a:endParaRPr lang="it-IT" sz="1200" b="0" i="0" u="none" strike="noStrike" dirty="0">
                        <a:solidFill>
                          <a:srgbClr val="6800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it-IT" sz="1200" b="1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+mn-lt"/>
                        </a:rPr>
                        <a:t>   C</a:t>
                      </a:r>
                      <a:r>
                        <a:rPr lang="it-IT" sz="1200" b="1" dirty="0" smtClean="0">
                          <a:solidFill>
                            <a:srgbClr val="680000"/>
                          </a:solidFill>
                          <a:latin typeface="+mn-lt"/>
                        </a:rPr>
                        <a:t>aserma Boscariello</a:t>
                      </a:r>
                      <a:endParaRPr lang="it-IT" sz="1200" b="1" dirty="0">
                        <a:solidFill>
                          <a:srgbClr val="680000"/>
                        </a:solidFill>
                        <a:latin typeface="+mn-lt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Calibri"/>
                        </a:rPr>
                        <a:t>103</a:t>
                      </a:r>
                      <a:endParaRPr lang="it-IT" sz="1200" b="1" i="0" u="none" strike="noStrike" dirty="0">
                        <a:solidFill>
                          <a:srgbClr val="6800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it-IT" sz="1200" b="0" i="0" u="none" strike="noStrike" dirty="0">
                        <a:solidFill>
                          <a:srgbClr val="6800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Calibri"/>
                        </a:rPr>
                        <a:t>Torino</a:t>
                      </a:r>
                      <a:endParaRPr lang="it-IT" sz="1200" b="0" i="0" u="none" strike="noStrike" dirty="0">
                        <a:solidFill>
                          <a:srgbClr val="6800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it-IT" sz="1200" b="1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+mn-lt"/>
                        </a:rPr>
                        <a:t>   Caserma </a:t>
                      </a:r>
                      <a:r>
                        <a:rPr lang="it-IT" sz="1200" b="1" i="0" u="none" strike="noStrike" dirty="0" err="1" smtClean="0">
                          <a:solidFill>
                            <a:srgbClr val="680000"/>
                          </a:solidFill>
                          <a:effectLst/>
                          <a:latin typeface="+mn-lt"/>
                        </a:rPr>
                        <a:t>Amione</a:t>
                      </a:r>
                      <a:endParaRPr lang="it-IT" sz="1200" b="1" i="0" u="none" strike="noStrike" dirty="0" smtClean="0">
                        <a:solidFill>
                          <a:srgbClr val="680000"/>
                        </a:solidFill>
                        <a:effectLst/>
                        <a:latin typeface="+mn-lt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Calibri"/>
                        </a:rPr>
                        <a:t>8,9</a:t>
                      </a:r>
                      <a:endParaRPr lang="it-IT" sz="1200" b="1" i="0" u="none" strike="noStrike" dirty="0">
                        <a:solidFill>
                          <a:srgbClr val="6800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smtClean="0">
                          <a:solidFill>
                            <a:srgbClr val="6800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it-IT" sz="1200" b="0" i="0" u="none" strike="noStrike" dirty="0">
                        <a:solidFill>
                          <a:srgbClr val="6800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Calibri"/>
                        </a:rPr>
                        <a:t>Novara</a:t>
                      </a:r>
                      <a:endParaRPr lang="it-IT" sz="1200" b="0" i="0" u="none" strike="noStrike" dirty="0">
                        <a:solidFill>
                          <a:srgbClr val="6800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it-IT" sz="1200" b="1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+mn-lt"/>
                        </a:rPr>
                        <a:t>   Ex Caserma Cavalli</a:t>
                      </a:r>
                      <a:endParaRPr lang="it-IT" sz="1200" b="1" i="0" u="none" strike="noStrike" dirty="0">
                        <a:solidFill>
                          <a:srgbClr val="6800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Calibri"/>
                        </a:rPr>
                        <a:t>19,7</a:t>
                      </a:r>
                      <a:endParaRPr lang="it-IT" sz="1200" b="1" i="0" u="none" strike="noStrike" dirty="0">
                        <a:solidFill>
                          <a:srgbClr val="6800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it-IT" sz="1200" b="0" i="0" u="none" strike="noStrike" kern="1200" dirty="0" smtClean="0">
                          <a:solidFill>
                            <a:srgbClr val="680000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10</a:t>
                      </a:r>
                      <a:endParaRPr lang="it-IT" sz="1200" b="0" i="0" u="none" strike="noStrike" kern="1200" dirty="0">
                        <a:solidFill>
                          <a:srgbClr val="680000"/>
                        </a:solidFill>
                        <a:effectLst/>
                        <a:latin typeface="Calibri"/>
                        <a:ea typeface="+mn-ea"/>
                        <a:cs typeface="+mn-cs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it-IT" sz="1200" b="0" i="0" u="none" strike="noStrike" kern="1200" dirty="0" smtClean="0">
                          <a:solidFill>
                            <a:srgbClr val="680000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Reggio Calabria</a:t>
                      </a:r>
                      <a:endParaRPr lang="it-IT" sz="1200" b="0" i="0" u="none" strike="noStrike" kern="1200" dirty="0">
                        <a:solidFill>
                          <a:srgbClr val="680000"/>
                        </a:solidFill>
                        <a:effectLst/>
                        <a:latin typeface="Calibri"/>
                        <a:ea typeface="+mn-ea"/>
                        <a:cs typeface="+mn-cs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it-IT" sz="1200" b="1" dirty="0" smtClean="0">
                          <a:solidFill>
                            <a:srgbClr val="680000"/>
                          </a:solidFill>
                          <a:latin typeface="+mn-lt"/>
                        </a:rPr>
                        <a:t>   Ex Caserma Duca d‘Aosta</a:t>
                      </a: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it-IT" sz="1200" b="1" i="0" u="none" strike="noStrike" dirty="0">
                        <a:solidFill>
                          <a:srgbClr val="6800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it-IT" sz="1200" b="0" i="0" u="none" strike="noStrike" kern="1200" dirty="0" smtClean="0">
                          <a:solidFill>
                            <a:srgbClr val="680000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11</a:t>
                      </a:r>
                      <a:endParaRPr lang="it-IT" sz="1200" b="0" i="0" u="none" strike="noStrike" kern="1200" dirty="0">
                        <a:solidFill>
                          <a:srgbClr val="680000"/>
                        </a:solidFill>
                        <a:effectLst/>
                        <a:latin typeface="Calibri"/>
                        <a:ea typeface="+mn-ea"/>
                        <a:cs typeface="+mn-cs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it-IT" sz="1200" b="0" i="0" u="none" strike="noStrike" kern="1200" dirty="0" smtClean="0">
                          <a:solidFill>
                            <a:srgbClr val="680000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Rovigo</a:t>
                      </a:r>
                      <a:endParaRPr lang="it-IT" sz="1200" b="0" i="0" u="none" strike="noStrike" kern="1200" dirty="0">
                        <a:solidFill>
                          <a:srgbClr val="680000"/>
                        </a:solidFill>
                        <a:effectLst/>
                        <a:latin typeface="Calibri"/>
                        <a:ea typeface="+mn-ea"/>
                        <a:cs typeface="+mn-cs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it-IT" sz="1200" b="1" dirty="0" smtClean="0">
                          <a:solidFill>
                            <a:srgbClr val="680000"/>
                          </a:solidFill>
                          <a:latin typeface="+mn-lt"/>
                        </a:rPr>
                        <a:t>   Ex Caserma Silvestri</a:t>
                      </a: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 smtClean="0">
                          <a:solidFill>
                            <a:srgbClr val="680000"/>
                          </a:solidFill>
                          <a:effectLst/>
                          <a:latin typeface="Calibri"/>
                        </a:rPr>
                        <a:t>18,5</a:t>
                      </a:r>
                      <a:endParaRPr lang="it-IT" sz="1200" b="1" i="0" u="none" strike="noStrike" dirty="0">
                        <a:solidFill>
                          <a:srgbClr val="6800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306000">
                <a:tc gridSpan="3">
                  <a:txBody>
                    <a:bodyPr/>
                    <a:lstStyle/>
                    <a:p>
                      <a:pPr algn="l" rtl="0" fontAlgn="ctr"/>
                      <a:r>
                        <a:rPr lang="it-IT" sz="20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                       </a:t>
                      </a:r>
                      <a:r>
                        <a:rPr lang="it-IT" sz="20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                      </a:t>
                      </a:r>
                      <a:r>
                        <a:rPr lang="it-IT" sz="20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TOTALI</a:t>
                      </a:r>
                      <a:endParaRPr lang="it-IT" sz="20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00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20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383,1</a:t>
                      </a:r>
                      <a:endParaRPr lang="it-IT" sz="20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00000"/>
                    </a:solidFill>
                  </a:tcPr>
                </a:tc>
              </a:tr>
            </a:tbl>
          </a:graphicData>
        </a:graphic>
      </p:graphicFrame>
      <p:sp>
        <p:nvSpPr>
          <p:cNvPr id="8" name="Text Box 4"/>
          <p:cNvSpPr txBox="1">
            <a:spLocks noChangeArrowheads="1"/>
          </p:cNvSpPr>
          <p:nvPr/>
        </p:nvSpPr>
        <p:spPr bwMode="auto">
          <a:xfrm>
            <a:off x="251520" y="116633"/>
            <a:ext cx="7200800" cy="338554"/>
          </a:xfrm>
          <a:prstGeom prst="rect">
            <a:avLst/>
          </a:prstGeom>
          <a:solidFill>
            <a:srgbClr val="C00000"/>
          </a:solidFill>
          <a:ln w="9525" algn="ctr">
            <a:solidFill>
              <a:srgbClr val="C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it-IT" sz="1600" b="1" dirty="0">
                <a:solidFill>
                  <a:prstClr val="white"/>
                </a:solidFill>
                <a:cs typeface="Arial" charset="0"/>
              </a:rPr>
              <a:t>Federal Building: 11 </a:t>
            </a:r>
            <a:r>
              <a:rPr lang="it-IT" sz="1600" b="1" dirty="0" smtClean="0">
                <a:solidFill>
                  <a:prstClr val="white"/>
                </a:solidFill>
                <a:cs typeface="Arial" charset="0"/>
              </a:rPr>
              <a:t>in </a:t>
            </a:r>
            <a:r>
              <a:rPr lang="it-IT" sz="1600" b="1" dirty="0">
                <a:solidFill>
                  <a:prstClr val="white"/>
                </a:solidFill>
                <a:cs typeface="Arial" charset="0"/>
              </a:rPr>
              <a:t>fase di progettazione</a:t>
            </a:r>
          </a:p>
        </p:txBody>
      </p:sp>
      <p:graphicFrame>
        <p:nvGraphicFramePr>
          <p:cNvPr id="9" name="Grafico 8"/>
          <p:cNvGraphicFramePr/>
          <p:nvPr>
            <p:extLst>
              <p:ext uri="{D42A27DB-BD31-4B8C-83A1-F6EECF244321}">
                <p14:modId xmlns:p14="http://schemas.microsoft.com/office/powerpoint/2010/main" val="1289811329"/>
              </p:ext>
            </p:extLst>
          </p:nvPr>
        </p:nvGraphicFramePr>
        <p:xfrm>
          <a:off x="7740352" y="-50613"/>
          <a:ext cx="2073600" cy="1011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Grafico 10"/>
          <p:cNvGraphicFramePr/>
          <p:nvPr>
            <p:extLst>
              <p:ext uri="{D42A27DB-BD31-4B8C-83A1-F6EECF244321}">
                <p14:modId xmlns:p14="http://schemas.microsoft.com/office/powerpoint/2010/main" val="2529294881"/>
              </p:ext>
            </p:extLst>
          </p:nvPr>
        </p:nvGraphicFramePr>
        <p:xfrm>
          <a:off x="7532582" y="-112927"/>
          <a:ext cx="2074787" cy="10128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953913448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Tabella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7153426"/>
              </p:ext>
            </p:extLst>
          </p:nvPr>
        </p:nvGraphicFramePr>
        <p:xfrm>
          <a:off x="530551" y="1052736"/>
          <a:ext cx="8289924" cy="4896722"/>
        </p:xfrm>
        <a:graphic>
          <a:graphicData uri="http://schemas.openxmlformats.org/drawingml/2006/table">
            <a:tbl>
              <a:tblPr/>
              <a:tblGrid>
                <a:gridCol w="326988"/>
                <a:gridCol w="1445492"/>
                <a:gridCol w="4667899"/>
                <a:gridCol w="1849545"/>
              </a:tblGrid>
              <a:tr h="306000">
                <a:tc>
                  <a:txBody>
                    <a:bodyPr/>
                    <a:lstStyle/>
                    <a:p>
                      <a:pPr algn="ctr" rtl="0" fontAlgn="ctr"/>
                      <a:endParaRPr lang="it-IT" sz="1200" b="1" i="0" u="none" strike="noStrike" dirty="0">
                        <a:solidFill>
                          <a:srgbClr val="000066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000" b="1" i="0" u="none" strike="noStrike" kern="1200" dirty="0" smtClean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città</a:t>
                      </a:r>
                      <a:endParaRPr lang="it-IT" sz="1000" b="1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it-IT" sz="1000" b="1" i="0" u="none" strike="noStrike" kern="1200" dirty="0" smtClean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   operazione</a:t>
                      </a:r>
                      <a:endParaRPr lang="it-IT" sz="1000" b="1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000" b="1" i="0" u="none" strike="noStrike" kern="1200" dirty="0" smtClean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investimento stimato</a:t>
                      </a:r>
                      <a:r>
                        <a:rPr lang="it-IT" sz="1000" b="1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/>
                      </a:r>
                      <a:br>
                        <a:rPr lang="it-IT" sz="1000" b="1" i="0" u="none" strike="noStrike" kern="1200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it-IT" sz="1000" b="1" i="0" u="none" strike="noStrike" kern="1200" dirty="0" smtClean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€/mln</a:t>
                      </a:r>
                      <a:endParaRPr lang="it-IT" sz="1000" b="1" i="0" u="none" strike="noStrike" kern="1200" dirty="0"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</a:rPr>
                        <a:t>1</a:t>
                      </a:r>
                      <a:endParaRPr lang="it-IT" sz="1200" b="0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</a:rPr>
                        <a:t>Bari</a:t>
                      </a:r>
                      <a:endParaRPr lang="it-IT" sz="1200" b="0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it-IT" sz="1200" b="1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+mn-lt"/>
                        </a:rPr>
                        <a:t>   Ex</a:t>
                      </a:r>
                      <a:r>
                        <a:rPr lang="it-IT" sz="1200" b="1" i="0" u="none" strike="noStrike" baseline="0" dirty="0" smtClean="0">
                          <a:solidFill>
                            <a:srgbClr val="006600"/>
                          </a:solidFill>
                          <a:effectLst/>
                          <a:latin typeface="+mn-lt"/>
                        </a:rPr>
                        <a:t> c</a:t>
                      </a:r>
                      <a:r>
                        <a:rPr lang="it-IT" sz="1200" b="1" dirty="0" smtClean="0">
                          <a:solidFill>
                            <a:srgbClr val="006600"/>
                          </a:solidFill>
                          <a:latin typeface="+mn-lt"/>
                        </a:rPr>
                        <a:t>aserme Milano</a:t>
                      </a:r>
                      <a:r>
                        <a:rPr lang="it-IT" sz="1200" b="1" baseline="0" dirty="0" smtClean="0">
                          <a:solidFill>
                            <a:srgbClr val="006600"/>
                          </a:solidFill>
                          <a:latin typeface="+mn-lt"/>
                        </a:rPr>
                        <a:t> </a:t>
                      </a:r>
                      <a:r>
                        <a:rPr lang="it-IT" sz="1200" b="1" dirty="0" smtClean="0">
                          <a:solidFill>
                            <a:srgbClr val="006600"/>
                          </a:solidFill>
                          <a:latin typeface="+mn-lt"/>
                        </a:rPr>
                        <a:t>e </a:t>
                      </a:r>
                      <a:r>
                        <a:rPr lang="it-IT" sz="1200" b="1" dirty="0" err="1" smtClean="0">
                          <a:solidFill>
                            <a:srgbClr val="006600"/>
                          </a:solidFill>
                          <a:latin typeface="+mn-lt"/>
                        </a:rPr>
                        <a:t>Capozzi</a:t>
                      </a:r>
                      <a:endParaRPr lang="it-IT" sz="1200" b="1" dirty="0" smtClean="0">
                        <a:solidFill>
                          <a:srgbClr val="006600"/>
                        </a:solidFill>
                        <a:latin typeface="+mn-lt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</a:rPr>
                        <a:t>95</a:t>
                      </a:r>
                      <a:endParaRPr lang="it-IT" sz="1200" b="1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</a:rPr>
                        <a:t>2</a:t>
                      </a:r>
                      <a:endParaRPr lang="it-IT" sz="1200" b="0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</a:rPr>
                        <a:t>Bologna</a:t>
                      </a:r>
                      <a:endParaRPr lang="it-IT" sz="1200" b="0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it-IT" sz="1200" b="1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+mn-lt"/>
                        </a:rPr>
                        <a:t>   Ex STA.MO.TO</a:t>
                      </a:r>
                      <a:endParaRPr lang="it-IT" sz="1200" b="1" dirty="0">
                        <a:solidFill>
                          <a:srgbClr val="006600"/>
                        </a:solidFill>
                        <a:latin typeface="+mn-lt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</a:rPr>
                        <a:t>48,5</a:t>
                      </a:r>
                      <a:endParaRPr lang="it-IT" sz="1200" b="1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smtClean="0">
                          <a:solidFill>
                            <a:srgbClr val="006600"/>
                          </a:solidFill>
                          <a:effectLst/>
                          <a:latin typeface="Calibri"/>
                        </a:rPr>
                        <a:t>3</a:t>
                      </a:r>
                      <a:endParaRPr lang="it-IT" sz="1200" b="0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</a:rPr>
                        <a:t>Bolzano</a:t>
                      </a:r>
                      <a:endParaRPr lang="it-IT" sz="1200" b="0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it-IT" sz="1200" b="1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+mn-lt"/>
                        </a:rPr>
                        <a:t>   P</a:t>
                      </a:r>
                      <a:r>
                        <a:rPr lang="it-IT" sz="1200" b="1" dirty="0" smtClean="0">
                          <a:solidFill>
                            <a:srgbClr val="006600"/>
                          </a:solidFill>
                        </a:rPr>
                        <a:t>olo della Giustizia</a:t>
                      </a:r>
                      <a:endParaRPr lang="it-IT" sz="1200" b="1" i="0" u="none" strike="noStrike" dirty="0" smtClean="0">
                        <a:solidFill>
                          <a:srgbClr val="006600"/>
                        </a:solidFill>
                        <a:effectLst/>
                        <a:latin typeface="+mn-lt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</a:rPr>
                        <a:t>13,6</a:t>
                      </a:r>
                      <a:endParaRPr lang="it-IT" sz="1200" b="1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</a:rPr>
                        <a:t>4</a:t>
                      </a:r>
                      <a:endParaRPr lang="it-IT" sz="1200" b="0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</a:rPr>
                        <a:t>Catania</a:t>
                      </a:r>
                      <a:endParaRPr lang="it-IT" sz="1200" b="0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it-IT" sz="1200" b="1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+mn-lt"/>
                        </a:rPr>
                        <a:t>   Ex P</a:t>
                      </a:r>
                      <a:r>
                        <a:rPr lang="it-IT" sz="1200" b="1" dirty="0" smtClean="0">
                          <a:solidFill>
                            <a:srgbClr val="006600"/>
                          </a:solidFill>
                        </a:rPr>
                        <a:t>alazzo delle poste </a:t>
                      </a:r>
                      <a:endParaRPr lang="it-IT" sz="1200" b="1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</a:rPr>
                        <a:t>40</a:t>
                      </a:r>
                      <a:endParaRPr lang="it-IT" sz="1200" b="1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smtClean="0">
                          <a:solidFill>
                            <a:srgbClr val="006600"/>
                          </a:solidFill>
                          <a:effectLst/>
                          <a:latin typeface="Calibri"/>
                        </a:rPr>
                        <a:t>5</a:t>
                      </a:r>
                      <a:endParaRPr lang="it-IT" sz="1200" b="0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</a:rPr>
                        <a:t>Catanzaro</a:t>
                      </a:r>
                      <a:endParaRPr lang="it-IT" sz="1200" b="0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it-IT" sz="1200" b="1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+mn-lt"/>
                        </a:rPr>
                        <a:t>   E</a:t>
                      </a:r>
                      <a:r>
                        <a:rPr lang="it-IT" sz="1200" b="1" dirty="0" smtClean="0">
                          <a:solidFill>
                            <a:srgbClr val="006600"/>
                          </a:solidFill>
                        </a:rPr>
                        <a:t>x ospedale militare</a:t>
                      </a:r>
                      <a:endParaRPr lang="it-IT" sz="1200" b="1" dirty="0" smtClean="0">
                        <a:solidFill>
                          <a:srgbClr val="006600"/>
                        </a:solidFill>
                        <a:latin typeface="+mn-lt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</a:rPr>
                        <a:t>10,7</a:t>
                      </a:r>
                      <a:endParaRPr lang="it-IT" sz="1200" b="1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</a:rPr>
                        <a:t>6</a:t>
                      </a:r>
                      <a:endParaRPr lang="it-IT" sz="1200" b="0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</a:rPr>
                        <a:t>Messina</a:t>
                      </a:r>
                      <a:endParaRPr lang="it-IT" sz="1200" b="0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it-IT" sz="1200" b="1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+mn-lt"/>
                        </a:rPr>
                        <a:t>   Caserma S</a:t>
                      </a:r>
                      <a:r>
                        <a:rPr lang="it-IT" sz="1200" b="1" dirty="0" smtClean="0">
                          <a:solidFill>
                            <a:srgbClr val="006600"/>
                          </a:solidFill>
                        </a:rPr>
                        <a:t>cagliosi</a:t>
                      </a:r>
                      <a:endParaRPr lang="it-IT" sz="1200" b="1" i="0" u="none" strike="noStrike" dirty="0" smtClean="0">
                        <a:solidFill>
                          <a:srgbClr val="006600"/>
                        </a:solidFill>
                        <a:effectLst/>
                        <a:latin typeface="+mn-lt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</a:rPr>
                        <a:t>16,1</a:t>
                      </a:r>
                      <a:endParaRPr lang="it-IT" sz="1200" b="1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smtClean="0">
                          <a:solidFill>
                            <a:srgbClr val="006600"/>
                          </a:solidFill>
                          <a:effectLst/>
                          <a:latin typeface="Calibri"/>
                        </a:rPr>
                        <a:t>7</a:t>
                      </a:r>
                      <a:endParaRPr lang="it-IT" sz="1200" b="0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</a:rPr>
                        <a:t>Perugia</a:t>
                      </a:r>
                      <a:endParaRPr lang="it-IT" sz="1200" b="0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it-IT" sz="1200" b="1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+mn-lt"/>
                        </a:rPr>
                        <a:t>   E</a:t>
                      </a:r>
                      <a:r>
                        <a:rPr lang="it-IT" sz="1200" b="1" dirty="0" smtClean="0">
                          <a:solidFill>
                            <a:srgbClr val="006600"/>
                          </a:solidFill>
                        </a:rPr>
                        <a:t>x casa circondariale di Perugia</a:t>
                      </a:r>
                      <a:endParaRPr lang="it-IT" sz="1200" b="1" dirty="0">
                        <a:solidFill>
                          <a:srgbClr val="006600"/>
                        </a:solidFill>
                        <a:latin typeface="+mn-lt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</a:rPr>
                        <a:t>30</a:t>
                      </a:r>
                      <a:endParaRPr lang="it-IT" sz="1200" b="1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it-IT" sz="1200" b="0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it-IT" sz="1200" b="0" i="0" u="none" strike="noStrike" kern="1200" dirty="0" smtClean="0">
                          <a:solidFill>
                            <a:srgbClr val="0066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Reggio Calabria</a:t>
                      </a: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it-IT" sz="1200" b="1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+mn-lt"/>
                        </a:rPr>
                        <a:t>   N</a:t>
                      </a:r>
                      <a:r>
                        <a:rPr lang="it-IT" sz="1200" b="1" dirty="0" smtClean="0">
                          <a:solidFill>
                            <a:srgbClr val="006600"/>
                          </a:solidFill>
                        </a:rPr>
                        <a:t>uovo Palazzo di Giustizia</a:t>
                      </a:r>
                      <a:endParaRPr lang="it-IT" sz="1200" b="1" i="0" u="none" strike="noStrike" dirty="0" smtClean="0">
                        <a:solidFill>
                          <a:srgbClr val="006600"/>
                        </a:solidFill>
                        <a:effectLst/>
                        <a:latin typeface="+mn-lt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</a:rPr>
                        <a:t>27</a:t>
                      </a:r>
                      <a:endParaRPr lang="it-IT" sz="1200" b="1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smtClean="0">
                          <a:solidFill>
                            <a:srgbClr val="006600"/>
                          </a:solidFill>
                          <a:effectLst/>
                          <a:latin typeface="Calibri"/>
                        </a:rPr>
                        <a:t>9</a:t>
                      </a:r>
                      <a:endParaRPr lang="it-IT" sz="1200" b="0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0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</a:rPr>
                        <a:t>Roma</a:t>
                      </a:r>
                      <a:endParaRPr lang="it-IT" sz="1200" b="0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it-IT" sz="1200" b="1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+mn-lt"/>
                        </a:rPr>
                        <a:t>   Caserma Manara</a:t>
                      </a:r>
                      <a:endParaRPr lang="it-IT" sz="1200" b="1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</a:rPr>
                        <a:t>32</a:t>
                      </a:r>
                      <a:endParaRPr lang="it-IT" sz="1200" b="1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it-IT" sz="1200" b="0" i="0" u="none" strike="noStrike" kern="1200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10</a:t>
                      </a:r>
                      <a:endParaRPr lang="it-IT" sz="1200" b="0" i="0" u="none" strike="noStrike" kern="1200" dirty="0">
                        <a:solidFill>
                          <a:srgbClr val="006600"/>
                        </a:solidFill>
                        <a:effectLst/>
                        <a:latin typeface="Calibri"/>
                        <a:ea typeface="+mn-ea"/>
                        <a:cs typeface="+mn-cs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it-IT" sz="1200" b="0" i="0" u="none" strike="noStrike" kern="1200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Salerno</a:t>
                      </a:r>
                      <a:endParaRPr lang="it-IT" sz="1200" b="0" i="0" u="none" strike="noStrike" kern="1200" dirty="0">
                        <a:solidFill>
                          <a:srgbClr val="006600"/>
                        </a:solidFill>
                        <a:effectLst/>
                        <a:latin typeface="Calibri"/>
                        <a:ea typeface="+mn-ea"/>
                        <a:cs typeface="+mn-cs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it-IT" sz="1200" b="1" dirty="0" smtClean="0">
                          <a:solidFill>
                            <a:srgbClr val="006600"/>
                          </a:solidFill>
                          <a:latin typeface="+mn-lt"/>
                        </a:rPr>
                        <a:t>   </a:t>
                      </a:r>
                      <a:r>
                        <a:rPr lang="it-IT" sz="1200" b="1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+mn-lt"/>
                        </a:rPr>
                        <a:t>N</a:t>
                      </a:r>
                      <a:r>
                        <a:rPr lang="it-IT" sz="1200" b="1" dirty="0" smtClean="0">
                          <a:solidFill>
                            <a:srgbClr val="006600"/>
                          </a:solidFill>
                        </a:rPr>
                        <a:t>uovo Palazzo di Giustizia</a:t>
                      </a:r>
                      <a:endParaRPr lang="it-IT" sz="1200" b="1" dirty="0" smtClean="0">
                        <a:solidFill>
                          <a:srgbClr val="006600"/>
                        </a:solidFill>
                        <a:latin typeface="+mn-lt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</a:rPr>
                        <a:t>15</a:t>
                      </a:r>
                      <a:endParaRPr lang="it-IT" sz="1200" b="1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it-IT" sz="1200" b="0" i="0" u="none" strike="noStrike" kern="1200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11</a:t>
                      </a:r>
                      <a:endParaRPr lang="it-IT" sz="1200" b="0" i="0" u="none" strike="noStrike" kern="1200" dirty="0">
                        <a:solidFill>
                          <a:srgbClr val="006600"/>
                        </a:solidFill>
                        <a:effectLst/>
                        <a:latin typeface="Calibri"/>
                        <a:ea typeface="+mn-ea"/>
                        <a:cs typeface="+mn-cs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it-IT" sz="1200" b="0" i="0" u="none" strike="noStrike" kern="1200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Sassari</a:t>
                      </a:r>
                      <a:endParaRPr lang="it-IT" sz="1200" b="0" i="0" u="none" strike="noStrike" kern="1200" dirty="0">
                        <a:solidFill>
                          <a:srgbClr val="006600"/>
                        </a:solidFill>
                        <a:effectLst/>
                        <a:latin typeface="Calibri"/>
                        <a:ea typeface="+mn-ea"/>
                        <a:cs typeface="+mn-cs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it-IT" sz="1200" b="1" dirty="0" smtClean="0">
                          <a:solidFill>
                            <a:srgbClr val="006600"/>
                          </a:solidFill>
                          <a:latin typeface="+mn-lt"/>
                        </a:rPr>
                        <a:t>   Ex </a:t>
                      </a:r>
                      <a:r>
                        <a:rPr lang="it-IT" sz="1200" b="1" dirty="0" smtClean="0">
                          <a:solidFill>
                            <a:srgbClr val="006600"/>
                          </a:solidFill>
                        </a:rPr>
                        <a:t>carcere di San Sebastiano </a:t>
                      </a:r>
                      <a:endParaRPr lang="it-IT" sz="1200" b="1" dirty="0" smtClean="0">
                        <a:solidFill>
                          <a:srgbClr val="006600"/>
                        </a:solidFill>
                        <a:latin typeface="+mn-lt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</a:rPr>
                        <a:t>12</a:t>
                      </a:r>
                      <a:endParaRPr lang="it-IT" sz="1200" b="1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it-IT" sz="1200" b="0" i="0" u="none" strike="noStrike" kern="1200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12</a:t>
                      </a:r>
                      <a:endParaRPr lang="it-IT" sz="1200" b="0" i="0" u="none" strike="noStrike" kern="1200" dirty="0">
                        <a:solidFill>
                          <a:srgbClr val="006600"/>
                        </a:solidFill>
                        <a:effectLst/>
                        <a:latin typeface="Calibri"/>
                        <a:ea typeface="+mn-ea"/>
                        <a:cs typeface="+mn-cs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it-IT" sz="1200" b="0" i="0" u="none" strike="noStrike" kern="1200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Udine</a:t>
                      </a:r>
                      <a:endParaRPr lang="it-IT" sz="1200" b="0" i="0" u="none" strike="noStrike" kern="1200" dirty="0">
                        <a:solidFill>
                          <a:srgbClr val="006600"/>
                        </a:solidFill>
                        <a:effectLst/>
                        <a:latin typeface="Calibri"/>
                        <a:ea typeface="+mn-ea"/>
                        <a:cs typeface="+mn-cs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it-IT" sz="1200" b="1" dirty="0" smtClean="0">
                          <a:solidFill>
                            <a:srgbClr val="006600"/>
                          </a:solidFill>
                          <a:latin typeface="+mn-lt"/>
                        </a:rPr>
                        <a:t>   P</a:t>
                      </a:r>
                      <a:r>
                        <a:rPr lang="it-IT" sz="1200" b="1" dirty="0" smtClean="0">
                          <a:solidFill>
                            <a:srgbClr val="006600"/>
                          </a:solidFill>
                        </a:rPr>
                        <a:t>olo degli Uffici giudiziari</a:t>
                      </a:r>
                      <a:endParaRPr lang="it-IT" sz="1200" b="1" dirty="0" smtClean="0">
                        <a:solidFill>
                          <a:srgbClr val="006600"/>
                        </a:solidFill>
                        <a:latin typeface="+mn-lt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</a:rPr>
                        <a:t>8</a:t>
                      </a:r>
                      <a:endParaRPr lang="it-IT" sz="1200" b="1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it-IT" sz="1200" b="0" i="0" u="none" strike="noStrike" kern="1200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13</a:t>
                      </a:r>
                      <a:endParaRPr lang="it-IT" sz="1200" b="0" i="0" u="none" strike="noStrike" kern="1200" dirty="0">
                        <a:solidFill>
                          <a:srgbClr val="006600"/>
                        </a:solidFill>
                        <a:effectLst/>
                        <a:latin typeface="Calibri"/>
                        <a:ea typeface="+mn-ea"/>
                        <a:cs typeface="+mn-cs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it-IT" sz="1200" b="0" i="0" u="none" strike="noStrike" kern="1200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Venezia</a:t>
                      </a:r>
                      <a:endParaRPr lang="it-IT" sz="1200" b="0" i="0" u="none" strike="noStrike" kern="1200" dirty="0">
                        <a:solidFill>
                          <a:srgbClr val="006600"/>
                        </a:solidFill>
                        <a:effectLst/>
                        <a:latin typeface="Calibri"/>
                        <a:ea typeface="+mn-ea"/>
                        <a:cs typeface="+mn-cs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it-IT" sz="1200" b="1" dirty="0" smtClean="0">
                          <a:solidFill>
                            <a:srgbClr val="006600"/>
                          </a:solidFill>
                          <a:latin typeface="+mn-lt"/>
                        </a:rPr>
                        <a:t>   Uffici ex AAMS</a:t>
                      </a: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</a:rPr>
                        <a:t>11,4</a:t>
                      </a:r>
                      <a:endParaRPr lang="it-IT" sz="1200" b="1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</a:tr>
              <a:tr h="306000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it-IT" sz="1200" b="0" i="0" u="none" strike="noStrike" kern="1200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14</a:t>
                      </a:r>
                      <a:endParaRPr lang="it-IT" sz="1200" b="0" i="0" u="none" strike="noStrike" kern="1200" dirty="0">
                        <a:solidFill>
                          <a:srgbClr val="006600"/>
                        </a:solidFill>
                        <a:effectLst/>
                        <a:latin typeface="Calibri"/>
                        <a:ea typeface="+mn-ea"/>
                        <a:cs typeface="+mn-cs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it-IT" sz="1200" b="0" i="0" u="none" strike="noStrike" kern="1200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Vercelli</a:t>
                      </a:r>
                      <a:endParaRPr lang="it-IT" sz="1200" b="0" i="0" u="none" strike="noStrike" kern="1200" dirty="0">
                        <a:solidFill>
                          <a:srgbClr val="006600"/>
                        </a:solidFill>
                        <a:effectLst/>
                        <a:latin typeface="Calibri"/>
                        <a:ea typeface="+mn-ea"/>
                        <a:cs typeface="+mn-cs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it-IT" sz="1200" b="1" dirty="0" smtClean="0">
                          <a:solidFill>
                            <a:srgbClr val="006600"/>
                          </a:solidFill>
                          <a:latin typeface="+mn-lt"/>
                        </a:rPr>
                        <a:t>   Ex </a:t>
                      </a:r>
                      <a:r>
                        <a:rPr lang="it-IT" sz="1200" b="1" dirty="0" smtClean="0">
                          <a:solidFill>
                            <a:srgbClr val="006600"/>
                          </a:solidFill>
                        </a:rPr>
                        <a:t>caserma Garrone</a:t>
                      </a:r>
                      <a:endParaRPr lang="it-IT" sz="1200" b="1" dirty="0" smtClean="0">
                        <a:solidFill>
                          <a:srgbClr val="006600"/>
                        </a:solidFill>
                        <a:latin typeface="+mn-lt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1200" b="1" i="0" u="none" strike="noStrike" dirty="0" smtClean="0">
                          <a:solidFill>
                            <a:srgbClr val="006600"/>
                          </a:solidFill>
                          <a:effectLst/>
                          <a:latin typeface="Calibri"/>
                        </a:rPr>
                        <a:t>20,10</a:t>
                      </a:r>
                      <a:endParaRPr lang="it-IT" sz="1200" b="1" i="0" u="none" strike="noStrike" dirty="0">
                        <a:solidFill>
                          <a:srgbClr val="006600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</a:tr>
              <a:tr h="306000">
                <a:tc gridSpan="3">
                  <a:txBody>
                    <a:bodyPr/>
                    <a:lstStyle/>
                    <a:p>
                      <a:pPr algn="l" rtl="0" fontAlgn="ctr"/>
                      <a:r>
                        <a:rPr lang="it-IT" sz="20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                       </a:t>
                      </a:r>
                      <a:r>
                        <a:rPr lang="it-IT" sz="20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                      </a:t>
                      </a:r>
                      <a:r>
                        <a:rPr lang="it-IT" sz="20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TOTALI</a:t>
                      </a:r>
                      <a:endParaRPr lang="it-IT" sz="20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66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it-IT" sz="20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400</a:t>
                      </a:r>
                      <a:endParaRPr lang="it-IT" sz="20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1561" marR="1561" marT="1561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6600"/>
                    </a:solidFill>
                  </a:tcPr>
                </a:tc>
              </a:tr>
            </a:tbl>
          </a:graphicData>
        </a:graphic>
      </p:graphicFrame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251520" y="116633"/>
            <a:ext cx="7200800" cy="338554"/>
          </a:xfrm>
          <a:prstGeom prst="rect">
            <a:avLst/>
          </a:prstGeom>
          <a:solidFill>
            <a:srgbClr val="C00000"/>
          </a:solidFill>
          <a:ln w="9525" algn="ctr">
            <a:solidFill>
              <a:srgbClr val="C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fontAlgn="auto">
              <a:spcBef>
                <a:spcPct val="50000"/>
              </a:spcBef>
              <a:spcAft>
                <a:spcPts val="0"/>
              </a:spcAft>
            </a:pPr>
            <a:r>
              <a:rPr lang="it-IT" sz="1600" b="1" dirty="0">
                <a:solidFill>
                  <a:prstClr val="white"/>
                </a:solidFill>
                <a:cs typeface="Arial" charset="0"/>
              </a:rPr>
              <a:t>Federal Building: 14 Cittadelle della Giustizia in fase di progettazione</a:t>
            </a:r>
          </a:p>
        </p:txBody>
      </p:sp>
      <p:graphicFrame>
        <p:nvGraphicFramePr>
          <p:cNvPr id="8" name="Grafico 7"/>
          <p:cNvGraphicFramePr/>
          <p:nvPr>
            <p:extLst>
              <p:ext uri="{D42A27DB-BD31-4B8C-83A1-F6EECF244321}">
                <p14:modId xmlns:p14="http://schemas.microsoft.com/office/powerpoint/2010/main" val="1289811329"/>
              </p:ext>
            </p:extLst>
          </p:nvPr>
        </p:nvGraphicFramePr>
        <p:xfrm>
          <a:off x="7740352" y="-50613"/>
          <a:ext cx="2073600" cy="1011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0" name="Grafico 9"/>
          <p:cNvGraphicFramePr/>
          <p:nvPr>
            <p:extLst>
              <p:ext uri="{D42A27DB-BD31-4B8C-83A1-F6EECF244321}">
                <p14:modId xmlns:p14="http://schemas.microsoft.com/office/powerpoint/2010/main" val="2529294881"/>
              </p:ext>
            </p:extLst>
          </p:nvPr>
        </p:nvGraphicFramePr>
        <p:xfrm>
          <a:off x="7532582" y="-112927"/>
          <a:ext cx="2074787" cy="10128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263550438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ttangolo 35"/>
          <p:cNvSpPr/>
          <p:nvPr/>
        </p:nvSpPr>
        <p:spPr>
          <a:xfrm>
            <a:off x="251520" y="1052736"/>
            <a:ext cx="8568955" cy="5366692"/>
          </a:xfrm>
          <a:prstGeom prst="rect">
            <a:avLst/>
          </a:prstGeom>
          <a:solidFill>
            <a:schemeClr val="tx2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13" name="CasellaDiTesto 12"/>
          <p:cNvSpPr txBox="1"/>
          <p:nvPr/>
        </p:nvSpPr>
        <p:spPr>
          <a:xfrm>
            <a:off x="1012314" y="1137151"/>
            <a:ext cx="780739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it-IT" sz="2800" spc="600" dirty="0" smtClean="0">
                <a:solidFill>
                  <a:prstClr val="white"/>
                </a:solidFill>
                <a:latin typeface="Arial Narrow" panose="020B0606020202030204" pitchFamily="34" charset="0"/>
              </a:rPr>
              <a:t>PROPOSTA IMMOBILI 2015 - 2016</a:t>
            </a:r>
            <a:endParaRPr lang="it-IT" sz="2800" spc="600" dirty="0">
              <a:solidFill>
                <a:prstClr val="white"/>
              </a:solidFill>
              <a:latin typeface="Arial Narrow" panose="020B0606020202030204" pitchFamily="34" charset="0"/>
            </a:endParaRPr>
          </a:p>
        </p:txBody>
      </p:sp>
      <p:sp>
        <p:nvSpPr>
          <p:cNvPr id="15" name="Rettangolo 14"/>
          <p:cNvSpPr/>
          <p:nvPr/>
        </p:nvSpPr>
        <p:spPr>
          <a:xfrm>
            <a:off x="3049018" y="2651899"/>
            <a:ext cx="288032" cy="3096344"/>
          </a:xfrm>
          <a:prstGeom prst="rect">
            <a:avLst/>
          </a:prstGeom>
          <a:solidFill>
            <a:srgbClr val="65B3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cxnSp>
        <p:nvCxnSpPr>
          <p:cNvPr id="30" name="Connettore 1 29"/>
          <p:cNvCxnSpPr/>
          <p:nvPr/>
        </p:nvCxnSpPr>
        <p:spPr>
          <a:xfrm flipH="1">
            <a:off x="2533413" y="2651899"/>
            <a:ext cx="801412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CasellaDiTesto 30"/>
          <p:cNvSpPr txBox="1"/>
          <p:nvPr/>
        </p:nvSpPr>
        <p:spPr>
          <a:xfrm>
            <a:off x="1435824" y="2121808"/>
            <a:ext cx="123783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t-IT" sz="4000" b="1" dirty="0" smtClean="0">
                <a:solidFill>
                  <a:prstClr val="white"/>
                </a:solidFill>
                <a:latin typeface="Arial Narrow" panose="020B0606020202030204" pitchFamily="34" charset="0"/>
              </a:rPr>
              <a:t>2.462</a:t>
            </a:r>
            <a:endParaRPr lang="it-IT" sz="4800" b="1" dirty="0">
              <a:solidFill>
                <a:prstClr val="white"/>
              </a:solidFill>
              <a:latin typeface="Arial Narrow" panose="020B0606020202030204" pitchFamily="34" charset="0"/>
            </a:endParaRPr>
          </a:p>
        </p:txBody>
      </p:sp>
      <p:sp>
        <p:nvSpPr>
          <p:cNvPr id="32" name="Rettangolo 31"/>
          <p:cNvSpPr/>
          <p:nvPr/>
        </p:nvSpPr>
        <p:spPr>
          <a:xfrm>
            <a:off x="289620" y="1520215"/>
            <a:ext cx="288032" cy="4703082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49" name="CasellaDiTesto 48"/>
          <p:cNvSpPr txBox="1"/>
          <p:nvPr/>
        </p:nvSpPr>
        <p:spPr>
          <a:xfrm>
            <a:off x="548300" y="1863095"/>
            <a:ext cx="3159604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it-IT" sz="1200" spc="300" dirty="0" smtClean="0">
                <a:solidFill>
                  <a:prstClr val="white"/>
                </a:solidFill>
                <a:latin typeface="Arial Narrow" panose="020B0606020202030204" pitchFamily="34" charset="0"/>
              </a:rPr>
              <a:t>Enti coinvolti</a:t>
            </a:r>
            <a:endParaRPr lang="it-IT" sz="1200" dirty="0">
              <a:solidFill>
                <a:prstClr val="white"/>
              </a:solidFill>
              <a:latin typeface="Arial Narrow" panose="020B0606020202030204" pitchFamily="34" charset="0"/>
            </a:endParaRPr>
          </a:p>
        </p:txBody>
      </p:sp>
      <p:sp>
        <p:nvSpPr>
          <p:cNvPr id="51" name="Rettangolo 50"/>
          <p:cNvSpPr/>
          <p:nvPr/>
        </p:nvSpPr>
        <p:spPr>
          <a:xfrm>
            <a:off x="3049148" y="5595843"/>
            <a:ext cx="288032" cy="152400"/>
          </a:xfrm>
          <a:prstGeom prst="rect">
            <a:avLst/>
          </a:prstGeom>
          <a:solidFill>
            <a:srgbClr val="5189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cxnSp>
        <p:nvCxnSpPr>
          <p:cNvPr id="53" name="Connettore 1 52"/>
          <p:cNvCxnSpPr/>
          <p:nvPr/>
        </p:nvCxnSpPr>
        <p:spPr>
          <a:xfrm flipH="1">
            <a:off x="2720241" y="4084439"/>
            <a:ext cx="252000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Connettore 1 47"/>
          <p:cNvCxnSpPr/>
          <p:nvPr/>
        </p:nvCxnSpPr>
        <p:spPr>
          <a:xfrm>
            <a:off x="2977004" y="3508375"/>
            <a:ext cx="0" cy="1224136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CasellaDiTesto 59"/>
          <p:cNvSpPr txBox="1"/>
          <p:nvPr/>
        </p:nvSpPr>
        <p:spPr>
          <a:xfrm>
            <a:off x="1958524" y="3869179"/>
            <a:ext cx="761747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t-IT" sz="2200" b="1" dirty="0" smtClean="0">
                <a:solidFill>
                  <a:prstClr val="white"/>
                </a:solidFill>
                <a:latin typeface="Arial Narrow" panose="020B0606020202030204" pitchFamily="34" charset="0"/>
              </a:rPr>
              <a:t>2.440</a:t>
            </a:r>
          </a:p>
        </p:txBody>
      </p:sp>
      <p:sp>
        <p:nvSpPr>
          <p:cNvPr id="63" name="CasellaDiTesto 62"/>
          <p:cNvSpPr txBox="1"/>
          <p:nvPr/>
        </p:nvSpPr>
        <p:spPr>
          <a:xfrm>
            <a:off x="433635" y="3789040"/>
            <a:ext cx="1628379" cy="708977"/>
          </a:xfrm>
          <a:prstGeom prst="rect">
            <a:avLst/>
          </a:prstGeom>
          <a:noFill/>
        </p:spPr>
        <p:txBody>
          <a:bodyPr wrap="square" tIns="46800" rtlCol="0">
            <a:spAutoFit/>
          </a:bodyPr>
          <a:lstStyle/>
          <a:p>
            <a:pPr algn="r"/>
            <a:r>
              <a:rPr lang="it-IT" sz="1000" dirty="0" smtClean="0">
                <a:solidFill>
                  <a:prstClr val="white"/>
                </a:solidFill>
                <a:latin typeface="Arial Narrow" panose="020B0606020202030204" pitchFamily="34" charset="0"/>
              </a:rPr>
              <a:t>Enti Territoriali</a:t>
            </a:r>
          </a:p>
          <a:p>
            <a:pPr algn="r"/>
            <a:r>
              <a:rPr lang="it-IT" sz="1000" dirty="0" smtClean="0">
                <a:solidFill>
                  <a:prstClr val="white"/>
                </a:solidFill>
                <a:latin typeface="Arial Narrow" panose="020B0606020202030204" pitchFamily="34" charset="0"/>
              </a:rPr>
              <a:t> con più di 10.000 abitanti</a:t>
            </a:r>
          </a:p>
          <a:p>
            <a:pPr algn="r"/>
            <a:r>
              <a:rPr lang="it-IT" sz="1000" dirty="0" smtClean="0">
                <a:solidFill>
                  <a:prstClr val="white"/>
                </a:solidFill>
                <a:latin typeface="Arial Narrow" panose="020B0606020202030204" pitchFamily="34" charset="0"/>
              </a:rPr>
              <a:t>Aziende </a:t>
            </a:r>
            <a:r>
              <a:rPr lang="it-IT" sz="1000" dirty="0">
                <a:solidFill>
                  <a:prstClr val="white"/>
                </a:solidFill>
                <a:latin typeface="Arial Narrow" panose="020B0606020202030204" pitchFamily="34" charset="0"/>
              </a:rPr>
              <a:t>S</a:t>
            </a:r>
            <a:r>
              <a:rPr lang="it-IT" sz="1000" dirty="0" smtClean="0">
                <a:solidFill>
                  <a:prstClr val="white"/>
                </a:solidFill>
                <a:latin typeface="Arial Narrow" panose="020B0606020202030204" pitchFamily="34" charset="0"/>
              </a:rPr>
              <a:t>anitarie </a:t>
            </a:r>
            <a:r>
              <a:rPr lang="it-IT" sz="1000" dirty="0">
                <a:solidFill>
                  <a:prstClr val="white"/>
                </a:solidFill>
                <a:latin typeface="Arial Narrow" panose="020B0606020202030204" pitchFamily="34" charset="0"/>
              </a:rPr>
              <a:t>L</a:t>
            </a:r>
            <a:r>
              <a:rPr lang="it-IT" sz="1000" dirty="0" smtClean="0">
                <a:solidFill>
                  <a:prstClr val="white"/>
                </a:solidFill>
                <a:latin typeface="Arial Narrow" panose="020B0606020202030204" pitchFamily="34" charset="0"/>
              </a:rPr>
              <a:t>ocali</a:t>
            </a:r>
          </a:p>
          <a:p>
            <a:pPr algn="r"/>
            <a:endParaRPr lang="it-IT" sz="1000" dirty="0">
              <a:solidFill>
                <a:prstClr val="white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56" name="Gruppo 55"/>
          <p:cNvGrpSpPr/>
          <p:nvPr/>
        </p:nvGrpSpPr>
        <p:grpSpPr>
          <a:xfrm>
            <a:off x="2718345" y="5580148"/>
            <a:ext cx="256763" cy="180000"/>
            <a:chOff x="664111" y="4784028"/>
            <a:chExt cx="256763" cy="180000"/>
          </a:xfrm>
        </p:grpSpPr>
        <p:cxnSp>
          <p:nvCxnSpPr>
            <p:cNvPr id="64" name="Connettore 1 63"/>
            <p:cNvCxnSpPr/>
            <p:nvPr/>
          </p:nvCxnSpPr>
          <p:spPr>
            <a:xfrm flipH="1">
              <a:off x="664111" y="4869160"/>
              <a:ext cx="252000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Connettore 1 64"/>
            <p:cNvCxnSpPr/>
            <p:nvPr/>
          </p:nvCxnSpPr>
          <p:spPr>
            <a:xfrm>
              <a:off x="920874" y="4784028"/>
              <a:ext cx="0" cy="18000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6" name="CasellaDiTesto 65"/>
          <p:cNvSpPr txBox="1"/>
          <p:nvPr/>
        </p:nvSpPr>
        <p:spPr>
          <a:xfrm>
            <a:off x="2283653" y="5448672"/>
            <a:ext cx="49952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2200" b="1" dirty="0" smtClean="0">
                <a:solidFill>
                  <a:prstClr val="white"/>
                </a:solidFill>
                <a:latin typeface="Arial Narrow" panose="020B0606020202030204" pitchFamily="34" charset="0"/>
              </a:rPr>
              <a:t>22</a:t>
            </a:r>
          </a:p>
        </p:txBody>
      </p:sp>
      <p:sp>
        <p:nvSpPr>
          <p:cNvPr id="67" name="CasellaDiTesto 66"/>
          <p:cNvSpPr txBox="1"/>
          <p:nvPr/>
        </p:nvSpPr>
        <p:spPr>
          <a:xfrm>
            <a:off x="584872" y="5468948"/>
            <a:ext cx="1701904" cy="401200"/>
          </a:xfrm>
          <a:prstGeom prst="rect">
            <a:avLst/>
          </a:prstGeom>
          <a:noFill/>
        </p:spPr>
        <p:txBody>
          <a:bodyPr wrap="square" tIns="46800" rIns="0" rtlCol="0">
            <a:spAutoFit/>
          </a:bodyPr>
          <a:lstStyle/>
          <a:p>
            <a:pPr algn="r"/>
            <a:r>
              <a:rPr lang="it-IT" sz="1000" dirty="0" smtClean="0">
                <a:solidFill>
                  <a:prstClr val="white"/>
                </a:solidFill>
                <a:latin typeface="Arial Narrow" panose="020B0606020202030204" pitchFamily="34" charset="0"/>
              </a:rPr>
              <a:t>Enti nazionali </a:t>
            </a:r>
          </a:p>
          <a:p>
            <a:pPr algn="r"/>
            <a:r>
              <a:rPr lang="it-IT" sz="1000" dirty="0" smtClean="0">
                <a:solidFill>
                  <a:prstClr val="white"/>
                </a:solidFill>
                <a:latin typeface="Arial Narrow" panose="020B0606020202030204" pitchFamily="34" charset="0"/>
              </a:rPr>
              <a:t>di previdenza e assistenza</a:t>
            </a:r>
            <a:endParaRPr lang="it-IT" sz="1000" dirty="0">
              <a:solidFill>
                <a:prstClr val="white"/>
              </a:solidFill>
              <a:latin typeface="Arial Narrow" panose="020B0606020202030204" pitchFamily="34" charset="0"/>
            </a:endParaRPr>
          </a:p>
        </p:txBody>
      </p:sp>
      <p:sp>
        <p:nvSpPr>
          <p:cNvPr id="47" name="Rettangolo 46"/>
          <p:cNvSpPr/>
          <p:nvPr/>
        </p:nvSpPr>
        <p:spPr>
          <a:xfrm>
            <a:off x="8517200" y="1465436"/>
            <a:ext cx="288032" cy="475786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2" name="Freccia a destra 1"/>
          <p:cNvSpPr/>
          <p:nvPr/>
        </p:nvSpPr>
        <p:spPr>
          <a:xfrm>
            <a:off x="3575322" y="3019812"/>
            <a:ext cx="924670" cy="383164"/>
          </a:xfrm>
          <a:prstGeom prst="rightArrow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4" name="Ovale 3"/>
          <p:cNvSpPr/>
          <p:nvPr/>
        </p:nvSpPr>
        <p:spPr>
          <a:xfrm>
            <a:off x="4772784" y="2269244"/>
            <a:ext cx="2808312" cy="1728192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94" name="CasellaDiTesto 93"/>
          <p:cNvSpPr txBox="1"/>
          <p:nvPr/>
        </p:nvSpPr>
        <p:spPr>
          <a:xfrm>
            <a:off x="4599416" y="1863095"/>
            <a:ext cx="3159604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it-IT" sz="1200" spc="300" dirty="0" smtClean="0">
                <a:solidFill>
                  <a:prstClr val="white"/>
                </a:solidFill>
                <a:latin typeface="Arial Narrow" panose="020B0606020202030204" pitchFamily="34" charset="0"/>
              </a:rPr>
              <a:t>Immobili candidati</a:t>
            </a:r>
            <a:endParaRPr lang="it-IT" sz="1200" dirty="0">
              <a:solidFill>
                <a:prstClr val="white"/>
              </a:solidFill>
              <a:latin typeface="Arial Narrow" panose="020B0606020202030204" pitchFamily="34" charset="0"/>
            </a:endParaRPr>
          </a:p>
        </p:txBody>
      </p:sp>
      <p:sp>
        <p:nvSpPr>
          <p:cNvPr id="95" name="CasellaDiTesto 94"/>
          <p:cNvSpPr txBox="1"/>
          <p:nvPr/>
        </p:nvSpPr>
        <p:spPr>
          <a:xfrm>
            <a:off x="5558021" y="2779397"/>
            <a:ext cx="123783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t-IT" sz="4000" b="1" dirty="0" smtClean="0">
                <a:solidFill>
                  <a:srgbClr val="1F497D"/>
                </a:solidFill>
                <a:latin typeface="Arial Narrow" panose="020B0606020202030204" pitchFamily="34" charset="0"/>
              </a:rPr>
              <a:t>1.283</a:t>
            </a:r>
            <a:endParaRPr lang="it-IT" sz="4800" b="1" dirty="0">
              <a:solidFill>
                <a:srgbClr val="1F497D"/>
              </a:solidFill>
              <a:latin typeface="Arial Narrow" panose="020B0606020202030204" pitchFamily="34" charset="0"/>
            </a:endParaRPr>
          </a:p>
        </p:txBody>
      </p:sp>
      <p:sp>
        <p:nvSpPr>
          <p:cNvPr id="7" name="Freccia a destra 6"/>
          <p:cNvSpPr/>
          <p:nvPr/>
        </p:nvSpPr>
        <p:spPr>
          <a:xfrm rot="7857747">
            <a:off x="4438161" y="3745978"/>
            <a:ext cx="864096" cy="392300"/>
          </a:xfrm>
          <a:prstGeom prst="rightArrow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98" name="Freccia a destra 97"/>
          <p:cNvSpPr/>
          <p:nvPr/>
        </p:nvSpPr>
        <p:spPr>
          <a:xfrm rot="2457747">
            <a:off x="7061060" y="3743581"/>
            <a:ext cx="864096" cy="392300"/>
          </a:xfrm>
          <a:prstGeom prst="rightArrow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114" name="Freccia a destra 113"/>
          <p:cNvSpPr/>
          <p:nvPr/>
        </p:nvSpPr>
        <p:spPr>
          <a:xfrm rot="5400000">
            <a:off x="5315815" y="3933934"/>
            <a:ext cx="864096" cy="392300"/>
          </a:xfrm>
          <a:prstGeom prst="rightArrow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121" name="Freccia a destra 120"/>
          <p:cNvSpPr/>
          <p:nvPr/>
        </p:nvSpPr>
        <p:spPr>
          <a:xfrm rot="5400000">
            <a:off x="5738249" y="4353705"/>
            <a:ext cx="1722921" cy="392300"/>
          </a:xfrm>
          <a:prstGeom prst="rightArrow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124" name="CasellaDiTesto 123"/>
          <p:cNvSpPr txBox="1"/>
          <p:nvPr/>
        </p:nvSpPr>
        <p:spPr>
          <a:xfrm>
            <a:off x="3804602" y="4352334"/>
            <a:ext cx="1268501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it-IT" sz="1200" spc="300" dirty="0" smtClean="0">
                <a:solidFill>
                  <a:prstClr val="white"/>
                </a:solidFill>
                <a:latin typeface="Arial Narrow" panose="020B0606020202030204" pitchFamily="34" charset="0"/>
              </a:rPr>
              <a:t>VENDITA</a:t>
            </a:r>
            <a:endParaRPr lang="it-IT" sz="1200" dirty="0">
              <a:solidFill>
                <a:prstClr val="white"/>
              </a:solidFill>
              <a:latin typeface="Arial Narrow" panose="020B0606020202030204" pitchFamily="34" charset="0"/>
            </a:endParaRPr>
          </a:p>
        </p:txBody>
      </p:sp>
      <p:sp>
        <p:nvSpPr>
          <p:cNvPr id="125" name="CasellaDiTesto 124"/>
          <p:cNvSpPr txBox="1"/>
          <p:nvPr/>
        </p:nvSpPr>
        <p:spPr>
          <a:xfrm>
            <a:off x="4860032" y="4638282"/>
            <a:ext cx="1618628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it-IT" sz="1200" spc="300" dirty="0" smtClean="0">
                <a:solidFill>
                  <a:prstClr val="white"/>
                </a:solidFill>
                <a:latin typeface="Arial Narrow" panose="020B0606020202030204" pitchFamily="34" charset="0"/>
              </a:rPr>
              <a:t>RIGENERAZIONE </a:t>
            </a:r>
          </a:p>
          <a:p>
            <a:pPr algn="ctr"/>
            <a:r>
              <a:rPr lang="it-IT" sz="1200" spc="300" dirty="0" smtClean="0">
                <a:solidFill>
                  <a:prstClr val="white"/>
                </a:solidFill>
                <a:latin typeface="Arial Narrow" panose="020B0606020202030204" pitchFamily="34" charset="0"/>
              </a:rPr>
              <a:t>URBANA</a:t>
            </a:r>
            <a:endParaRPr lang="it-IT" sz="1200" dirty="0">
              <a:solidFill>
                <a:prstClr val="white"/>
              </a:solidFill>
              <a:latin typeface="Arial Narrow" panose="020B0606020202030204" pitchFamily="34" charset="0"/>
            </a:endParaRPr>
          </a:p>
        </p:txBody>
      </p:sp>
      <p:sp>
        <p:nvSpPr>
          <p:cNvPr id="126" name="CasellaDiTesto 125"/>
          <p:cNvSpPr txBox="1"/>
          <p:nvPr/>
        </p:nvSpPr>
        <p:spPr>
          <a:xfrm>
            <a:off x="5803212" y="5514668"/>
            <a:ext cx="1618628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it-IT" sz="1200" spc="300" dirty="0" smtClean="0">
                <a:solidFill>
                  <a:prstClr val="white"/>
                </a:solidFill>
                <a:latin typeface="Arial Narrow" panose="020B0606020202030204" pitchFamily="34" charset="0"/>
              </a:rPr>
              <a:t>CONCESSIONI</a:t>
            </a:r>
          </a:p>
          <a:p>
            <a:pPr algn="ctr"/>
            <a:r>
              <a:rPr lang="it-IT" sz="1200" spc="300" dirty="0" smtClean="0">
                <a:solidFill>
                  <a:prstClr val="white"/>
                </a:solidFill>
                <a:latin typeface="Arial Narrow" panose="020B0606020202030204" pitchFamily="34" charset="0"/>
              </a:rPr>
              <a:t>LOCAZIONI</a:t>
            </a:r>
            <a:endParaRPr lang="it-IT" sz="1200" dirty="0">
              <a:solidFill>
                <a:prstClr val="white"/>
              </a:solidFill>
              <a:latin typeface="Arial Narrow" panose="020B0606020202030204" pitchFamily="34" charset="0"/>
            </a:endParaRPr>
          </a:p>
        </p:txBody>
      </p:sp>
      <p:sp>
        <p:nvSpPr>
          <p:cNvPr id="127" name="CasellaDiTesto 126"/>
          <p:cNvSpPr txBox="1"/>
          <p:nvPr/>
        </p:nvSpPr>
        <p:spPr>
          <a:xfrm>
            <a:off x="7038262" y="4331299"/>
            <a:ext cx="1618628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it-IT" sz="1200" spc="300" dirty="0" smtClean="0">
                <a:solidFill>
                  <a:prstClr val="white"/>
                </a:solidFill>
                <a:latin typeface="Arial Narrow" panose="020B0606020202030204" pitchFamily="34" charset="0"/>
              </a:rPr>
              <a:t>FONDI IMMOBILIARI</a:t>
            </a:r>
            <a:endParaRPr lang="it-IT" sz="1200" dirty="0">
              <a:solidFill>
                <a:prstClr val="white"/>
              </a:solidFill>
              <a:latin typeface="Arial Narrow" panose="020B0606020202030204" pitchFamily="34" charset="0"/>
            </a:endParaRPr>
          </a:p>
        </p:txBody>
      </p:sp>
      <p:sp>
        <p:nvSpPr>
          <p:cNvPr id="39" name="Text Box 4"/>
          <p:cNvSpPr txBox="1">
            <a:spLocks noChangeArrowheads="1"/>
          </p:cNvSpPr>
          <p:nvPr/>
        </p:nvSpPr>
        <p:spPr bwMode="auto">
          <a:xfrm>
            <a:off x="251520" y="116633"/>
            <a:ext cx="7200800" cy="338554"/>
          </a:xfrm>
          <a:prstGeom prst="rect">
            <a:avLst/>
          </a:prstGeom>
          <a:solidFill>
            <a:srgbClr val="C00000"/>
          </a:solidFill>
          <a:ln w="9525" algn="ctr">
            <a:solidFill>
              <a:srgbClr val="C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fontAlgn="auto">
              <a:spcBef>
                <a:spcPct val="50000"/>
              </a:spcBef>
              <a:spcAft>
                <a:spcPts val="0"/>
              </a:spcAft>
            </a:pPr>
            <a:r>
              <a:rPr lang="it-IT" sz="1600" b="1" dirty="0">
                <a:solidFill>
                  <a:prstClr val="white"/>
                </a:solidFill>
                <a:cs typeface="Arial" charset="0"/>
              </a:rPr>
              <a:t>Proposta Immobili – Valorizzazione immobili Enti Territoriali</a:t>
            </a:r>
          </a:p>
        </p:txBody>
      </p:sp>
      <p:pic>
        <p:nvPicPr>
          <p:cNvPr id="38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166" t="22820" r="71720" b="66923"/>
          <a:stretch/>
        </p:blipFill>
        <p:spPr bwMode="auto">
          <a:xfrm>
            <a:off x="7466684" y="0"/>
            <a:ext cx="1649622" cy="911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7226246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Gruppo 721"/>
          <p:cNvGrpSpPr/>
          <p:nvPr/>
        </p:nvGrpSpPr>
        <p:grpSpPr>
          <a:xfrm>
            <a:off x="1082124" y="856062"/>
            <a:ext cx="3777908" cy="4131497"/>
            <a:chOff x="-4429000" y="-4448650"/>
            <a:chExt cx="8222958" cy="8992576"/>
          </a:xfrm>
        </p:grpSpPr>
        <p:sp>
          <p:nvSpPr>
            <p:cNvPr id="723" name="Figura a mano libera 722"/>
            <p:cNvSpPr/>
            <p:nvPr/>
          </p:nvSpPr>
          <p:spPr>
            <a:xfrm>
              <a:off x="3793958" y="4543926"/>
              <a:ext cx="0" cy="0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724" name="AutoShape 7"/>
            <p:cNvSpPr>
              <a:spLocks noChangeAspect="1" noChangeArrowheads="1" noTextEdit="1"/>
            </p:cNvSpPr>
            <p:nvPr/>
          </p:nvSpPr>
          <p:spPr bwMode="auto">
            <a:xfrm>
              <a:off x="-4429000" y="-4448650"/>
              <a:ext cx="6858000" cy="7967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>
                <a:solidFill>
                  <a:prstClr val="black"/>
                </a:solidFill>
              </a:endParaRPr>
            </a:p>
          </p:txBody>
        </p:sp>
        <p:sp>
          <p:nvSpPr>
            <p:cNvPr id="725" name="Freeform 20"/>
            <p:cNvSpPr>
              <a:spLocks/>
            </p:cNvSpPr>
            <p:nvPr/>
          </p:nvSpPr>
          <p:spPr bwMode="auto">
            <a:xfrm>
              <a:off x="-2020763" y="-4418487"/>
              <a:ext cx="1027113" cy="931863"/>
            </a:xfrm>
            <a:custGeom>
              <a:avLst/>
              <a:gdLst>
                <a:gd name="T0" fmla="*/ 2505 w 2589"/>
                <a:gd name="T1" fmla="*/ 445 h 2347"/>
                <a:gd name="T2" fmla="*/ 2515 w 2589"/>
                <a:gd name="T3" fmla="*/ 229 h 2347"/>
                <a:gd name="T4" fmla="*/ 2441 w 2589"/>
                <a:gd name="T5" fmla="*/ 61 h 2347"/>
                <a:gd name="T6" fmla="*/ 2351 w 2589"/>
                <a:gd name="T7" fmla="*/ 2 h 2347"/>
                <a:gd name="T8" fmla="*/ 2129 w 2589"/>
                <a:gd name="T9" fmla="*/ 116 h 2347"/>
                <a:gd name="T10" fmla="*/ 1862 w 2589"/>
                <a:gd name="T11" fmla="*/ 169 h 2347"/>
                <a:gd name="T12" fmla="*/ 1521 w 2589"/>
                <a:gd name="T13" fmla="*/ 81 h 2347"/>
                <a:gd name="T14" fmla="*/ 1191 w 2589"/>
                <a:gd name="T15" fmla="*/ 71 h 2347"/>
                <a:gd name="T16" fmla="*/ 977 w 2589"/>
                <a:gd name="T17" fmla="*/ 244 h 2347"/>
                <a:gd name="T18" fmla="*/ 780 w 2589"/>
                <a:gd name="T19" fmla="*/ 352 h 2347"/>
                <a:gd name="T20" fmla="*/ 502 w 2589"/>
                <a:gd name="T21" fmla="*/ 332 h 2347"/>
                <a:gd name="T22" fmla="*/ 269 w 2589"/>
                <a:gd name="T23" fmla="*/ 217 h 2347"/>
                <a:gd name="T24" fmla="*/ 183 w 2589"/>
                <a:gd name="T25" fmla="*/ 485 h 2347"/>
                <a:gd name="T26" fmla="*/ 100 w 2589"/>
                <a:gd name="T27" fmla="*/ 575 h 2347"/>
                <a:gd name="T28" fmla="*/ 121 w 2589"/>
                <a:gd name="T29" fmla="*/ 678 h 2347"/>
                <a:gd name="T30" fmla="*/ 219 w 2589"/>
                <a:gd name="T31" fmla="*/ 754 h 2347"/>
                <a:gd name="T32" fmla="*/ 300 w 2589"/>
                <a:gd name="T33" fmla="*/ 879 h 2347"/>
                <a:gd name="T34" fmla="*/ 274 w 2589"/>
                <a:gd name="T35" fmla="*/ 1011 h 2347"/>
                <a:gd name="T36" fmla="*/ 159 w 2589"/>
                <a:gd name="T37" fmla="*/ 1066 h 2347"/>
                <a:gd name="T38" fmla="*/ 198 w 2589"/>
                <a:gd name="T39" fmla="*/ 1113 h 2347"/>
                <a:gd name="T40" fmla="*/ 155 w 2589"/>
                <a:gd name="T41" fmla="*/ 1363 h 2347"/>
                <a:gd name="T42" fmla="*/ 104 w 2589"/>
                <a:gd name="T43" fmla="*/ 1537 h 2347"/>
                <a:gd name="T44" fmla="*/ 62 w 2589"/>
                <a:gd name="T45" fmla="*/ 1648 h 2347"/>
                <a:gd name="T46" fmla="*/ 21 w 2589"/>
                <a:gd name="T47" fmla="*/ 1731 h 2347"/>
                <a:gd name="T48" fmla="*/ 71 w 2589"/>
                <a:gd name="T49" fmla="*/ 2032 h 2347"/>
                <a:gd name="T50" fmla="*/ 91 w 2589"/>
                <a:gd name="T51" fmla="*/ 2109 h 2347"/>
                <a:gd name="T52" fmla="*/ 233 w 2589"/>
                <a:gd name="T53" fmla="*/ 2060 h 2347"/>
                <a:gd name="T54" fmla="*/ 326 w 2589"/>
                <a:gd name="T55" fmla="*/ 2036 h 2347"/>
                <a:gd name="T56" fmla="*/ 454 w 2589"/>
                <a:gd name="T57" fmla="*/ 2030 h 2347"/>
                <a:gd name="T58" fmla="*/ 533 w 2589"/>
                <a:gd name="T59" fmla="*/ 2136 h 2347"/>
                <a:gd name="T60" fmla="*/ 544 w 2589"/>
                <a:gd name="T61" fmla="*/ 2283 h 2347"/>
                <a:gd name="T62" fmla="*/ 632 w 2589"/>
                <a:gd name="T63" fmla="*/ 2342 h 2347"/>
                <a:gd name="T64" fmla="*/ 692 w 2589"/>
                <a:gd name="T65" fmla="*/ 2283 h 2347"/>
                <a:gd name="T66" fmla="*/ 804 w 2589"/>
                <a:gd name="T67" fmla="*/ 2325 h 2347"/>
                <a:gd name="T68" fmla="*/ 897 w 2589"/>
                <a:gd name="T69" fmla="*/ 2261 h 2347"/>
                <a:gd name="T70" fmla="*/ 935 w 2589"/>
                <a:gd name="T71" fmla="*/ 2135 h 2347"/>
                <a:gd name="T72" fmla="*/ 994 w 2589"/>
                <a:gd name="T73" fmla="*/ 2057 h 2347"/>
                <a:gd name="T74" fmla="*/ 1088 w 2589"/>
                <a:gd name="T75" fmla="*/ 1913 h 2347"/>
                <a:gd name="T76" fmla="*/ 1155 w 2589"/>
                <a:gd name="T77" fmla="*/ 1929 h 2347"/>
                <a:gd name="T78" fmla="*/ 1212 w 2589"/>
                <a:gd name="T79" fmla="*/ 1821 h 2347"/>
                <a:gd name="T80" fmla="*/ 1375 w 2589"/>
                <a:gd name="T81" fmla="*/ 1755 h 2347"/>
                <a:gd name="T82" fmla="*/ 1459 w 2589"/>
                <a:gd name="T83" fmla="*/ 1799 h 2347"/>
                <a:gd name="T84" fmla="*/ 1534 w 2589"/>
                <a:gd name="T85" fmla="*/ 1858 h 2347"/>
                <a:gd name="T86" fmla="*/ 1624 w 2589"/>
                <a:gd name="T87" fmla="*/ 1794 h 2347"/>
                <a:gd name="T88" fmla="*/ 1639 w 2589"/>
                <a:gd name="T89" fmla="*/ 1662 h 2347"/>
                <a:gd name="T90" fmla="*/ 1675 w 2589"/>
                <a:gd name="T91" fmla="*/ 1604 h 2347"/>
                <a:gd name="T92" fmla="*/ 1849 w 2589"/>
                <a:gd name="T93" fmla="*/ 1602 h 2347"/>
                <a:gd name="T94" fmla="*/ 1971 w 2589"/>
                <a:gd name="T95" fmla="*/ 1483 h 2347"/>
                <a:gd name="T96" fmla="*/ 1939 w 2589"/>
                <a:gd name="T97" fmla="*/ 1399 h 2347"/>
                <a:gd name="T98" fmla="*/ 1887 w 2589"/>
                <a:gd name="T99" fmla="*/ 1298 h 2347"/>
                <a:gd name="T100" fmla="*/ 1853 w 2589"/>
                <a:gd name="T101" fmla="*/ 1126 h 2347"/>
                <a:gd name="T102" fmla="*/ 1924 w 2589"/>
                <a:gd name="T103" fmla="*/ 992 h 2347"/>
                <a:gd name="T104" fmla="*/ 1857 w 2589"/>
                <a:gd name="T105" fmla="*/ 910 h 2347"/>
                <a:gd name="T106" fmla="*/ 1924 w 2589"/>
                <a:gd name="T107" fmla="*/ 845 h 2347"/>
                <a:gd name="T108" fmla="*/ 2069 w 2589"/>
                <a:gd name="T109" fmla="*/ 811 h 2347"/>
                <a:gd name="T110" fmla="*/ 2143 w 2589"/>
                <a:gd name="T111" fmla="*/ 719 h 2347"/>
                <a:gd name="T112" fmla="*/ 2230 w 2589"/>
                <a:gd name="T113" fmla="*/ 609 h 2347"/>
                <a:gd name="T114" fmla="*/ 2323 w 2589"/>
                <a:gd name="T115" fmla="*/ 696 h 2347"/>
                <a:gd name="T116" fmla="*/ 2409 w 2589"/>
                <a:gd name="T117" fmla="*/ 678 h 2347"/>
                <a:gd name="T118" fmla="*/ 2555 w 2589"/>
                <a:gd name="T119" fmla="*/ 671 h 2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89" h="2347">
                  <a:moveTo>
                    <a:pt x="2589" y="656"/>
                  </a:moveTo>
                  <a:lnTo>
                    <a:pt x="2575" y="628"/>
                  </a:lnTo>
                  <a:lnTo>
                    <a:pt x="2560" y="603"/>
                  </a:lnTo>
                  <a:lnTo>
                    <a:pt x="2546" y="579"/>
                  </a:lnTo>
                  <a:lnTo>
                    <a:pt x="2532" y="555"/>
                  </a:lnTo>
                  <a:lnTo>
                    <a:pt x="2527" y="543"/>
                  </a:lnTo>
                  <a:lnTo>
                    <a:pt x="2521" y="532"/>
                  </a:lnTo>
                  <a:lnTo>
                    <a:pt x="2516" y="518"/>
                  </a:lnTo>
                  <a:lnTo>
                    <a:pt x="2512" y="505"/>
                  </a:lnTo>
                  <a:lnTo>
                    <a:pt x="2508" y="491"/>
                  </a:lnTo>
                  <a:lnTo>
                    <a:pt x="2506" y="476"/>
                  </a:lnTo>
                  <a:lnTo>
                    <a:pt x="2505" y="461"/>
                  </a:lnTo>
                  <a:lnTo>
                    <a:pt x="2505" y="445"/>
                  </a:lnTo>
                  <a:lnTo>
                    <a:pt x="2506" y="420"/>
                  </a:lnTo>
                  <a:lnTo>
                    <a:pt x="2510" y="397"/>
                  </a:lnTo>
                  <a:lnTo>
                    <a:pt x="2515" y="377"/>
                  </a:lnTo>
                  <a:lnTo>
                    <a:pt x="2520" y="357"/>
                  </a:lnTo>
                  <a:lnTo>
                    <a:pt x="2526" y="336"/>
                  </a:lnTo>
                  <a:lnTo>
                    <a:pt x="2531" y="316"/>
                  </a:lnTo>
                  <a:lnTo>
                    <a:pt x="2535" y="293"/>
                  </a:lnTo>
                  <a:lnTo>
                    <a:pt x="2536" y="268"/>
                  </a:lnTo>
                  <a:lnTo>
                    <a:pt x="2535" y="258"/>
                  </a:lnTo>
                  <a:lnTo>
                    <a:pt x="2532" y="249"/>
                  </a:lnTo>
                  <a:lnTo>
                    <a:pt x="2527" y="242"/>
                  </a:lnTo>
                  <a:lnTo>
                    <a:pt x="2521" y="235"/>
                  </a:lnTo>
                  <a:lnTo>
                    <a:pt x="2515" y="229"/>
                  </a:lnTo>
                  <a:lnTo>
                    <a:pt x="2506" y="224"/>
                  </a:lnTo>
                  <a:lnTo>
                    <a:pt x="2497" y="220"/>
                  </a:lnTo>
                  <a:lnTo>
                    <a:pt x="2488" y="217"/>
                  </a:lnTo>
                  <a:lnTo>
                    <a:pt x="2473" y="212"/>
                  </a:lnTo>
                  <a:lnTo>
                    <a:pt x="2459" y="207"/>
                  </a:lnTo>
                  <a:lnTo>
                    <a:pt x="2454" y="203"/>
                  </a:lnTo>
                  <a:lnTo>
                    <a:pt x="2449" y="198"/>
                  </a:lnTo>
                  <a:lnTo>
                    <a:pt x="2447" y="193"/>
                  </a:lnTo>
                  <a:lnTo>
                    <a:pt x="2446" y="185"/>
                  </a:lnTo>
                  <a:lnTo>
                    <a:pt x="2446" y="107"/>
                  </a:lnTo>
                  <a:lnTo>
                    <a:pt x="2446" y="89"/>
                  </a:lnTo>
                  <a:lnTo>
                    <a:pt x="2442" y="70"/>
                  </a:lnTo>
                  <a:lnTo>
                    <a:pt x="2441" y="61"/>
                  </a:lnTo>
                  <a:lnTo>
                    <a:pt x="2437" y="51"/>
                  </a:lnTo>
                  <a:lnTo>
                    <a:pt x="2434" y="43"/>
                  </a:lnTo>
                  <a:lnTo>
                    <a:pt x="2431" y="35"/>
                  </a:lnTo>
                  <a:lnTo>
                    <a:pt x="2426" y="27"/>
                  </a:lnTo>
                  <a:lnTo>
                    <a:pt x="2421" y="21"/>
                  </a:lnTo>
                  <a:lnTo>
                    <a:pt x="2415" y="15"/>
                  </a:lnTo>
                  <a:lnTo>
                    <a:pt x="2409" y="10"/>
                  </a:lnTo>
                  <a:lnTo>
                    <a:pt x="2402" y="6"/>
                  </a:lnTo>
                  <a:lnTo>
                    <a:pt x="2394" y="2"/>
                  </a:lnTo>
                  <a:lnTo>
                    <a:pt x="2387" y="1"/>
                  </a:lnTo>
                  <a:lnTo>
                    <a:pt x="2378" y="0"/>
                  </a:lnTo>
                  <a:lnTo>
                    <a:pt x="2364" y="1"/>
                  </a:lnTo>
                  <a:lnTo>
                    <a:pt x="2351" y="2"/>
                  </a:lnTo>
                  <a:lnTo>
                    <a:pt x="2340" y="5"/>
                  </a:lnTo>
                  <a:lnTo>
                    <a:pt x="2329" y="7"/>
                  </a:lnTo>
                  <a:lnTo>
                    <a:pt x="2319" y="12"/>
                  </a:lnTo>
                  <a:lnTo>
                    <a:pt x="2309" y="16"/>
                  </a:lnTo>
                  <a:lnTo>
                    <a:pt x="2299" y="22"/>
                  </a:lnTo>
                  <a:lnTo>
                    <a:pt x="2290" y="27"/>
                  </a:lnTo>
                  <a:lnTo>
                    <a:pt x="2271" y="40"/>
                  </a:lnTo>
                  <a:lnTo>
                    <a:pt x="2251" y="53"/>
                  </a:lnTo>
                  <a:lnTo>
                    <a:pt x="2231" y="66"/>
                  </a:lnTo>
                  <a:lnTo>
                    <a:pt x="2208" y="79"/>
                  </a:lnTo>
                  <a:lnTo>
                    <a:pt x="2180" y="92"/>
                  </a:lnTo>
                  <a:lnTo>
                    <a:pt x="2154" y="105"/>
                  </a:lnTo>
                  <a:lnTo>
                    <a:pt x="2129" y="116"/>
                  </a:lnTo>
                  <a:lnTo>
                    <a:pt x="2106" y="125"/>
                  </a:lnTo>
                  <a:lnTo>
                    <a:pt x="2080" y="134"/>
                  </a:lnTo>
                  <a:lnTo>
                    <a:pt x="2055" y="141"/>
                  </a:lnTo>
                  <a:lnTo>
                    <a:pt x="2026" y="148"/>
                  </a:lnTo>
                  <a:lnTo>
                    <a:pt x="1996" y="153"/>
                  </a:lnTo>
                  <a:lnTo>
                    <a:pt x="1979" y="158"/>
                  </a:lnTo>
                  <a:lnTo>
                    <a:pt x="1962" y="164"/>
                  </a:lnTo>
                  <a:lnTo>
                    <a:pt x="1955" y="166"/>
                  </a:lnTo>
                  <a:lnTo>
                    <a:pt x="1946" y="169"/>
                  </a:lnTo>
                  <a:lnTo>
                    <a:pt x="1937" y="171"/>
                  </a:lnTo>
                  <a:lnTo>
                    <a:pt x="1927" y="171"/>
                  </a:lnTo>
                  <a:lnTo>
                    <a:pt x="1893" y="170"/>
                  </a:lnTo>
                  <a:lnTo>
                    <a:pt x="1862" y="169"/>
                  </a:lnTo>
                  <a:lnTo>
                    <a:pt x="1833" y="164"/>
                  </a:lnTo>
                  <a:lnTo>
                    <a:pt x="1804" y="159"/>
                  </a:lnTo>
                  <a:lnTo>
                    <a:pt x="1777" y="151"/>
                  </a:lnTo>
                  <a:lnTo>
                    <a:pt x="1748" y="143"/>
                  </a:lnTo>
                  <a:lnTo>
                    <a:pt x="1719" y="131"/>
                  </a:lnTo>
                  <a:lnTo>
                    <a:pt x="1688" y="119"/>
                  </a:lnTo>
                  <a:lnTo>
                    <a:pt x="1663" y="106"/>
                  </a:lnTo>
                  <a:lnTo>
                    <a:pt x="1640" y="95"/>
                  </a:lnTo>
                  <a:lnTo>
                    <a:pt x="1630" y="90"/>
                  </a:lnTo>
                  <a:lnTo>
                    <a:pt x="1617" y="85"/>
                  </a:lnTo>
                  <a:lnTo>
                    <a:pt x="1605" y="82"/>
                  </a:lnTo>
                  <a:lnTo>
                    <a:pt x="1591" y="81"/>
                  </a:lnTo>
                  <a:lnTo>
                    <a:pt x="1521" y="81"/>
                  </a:lnTo>
                  <a:lnTo>
                    <a:pt x="1491" y="81"/>
                  </a:lnTo>
                  <a:lnTo>
                    <a:pt x="1462" y="79"/>
                  </a:lnTo>
                  <a:lnTo>
                    <a:pt x="1435" y="76"/>
                  </a:lnTo>
                  <a:lnTo>
                    <a:pt x="1409" y="72"/>
                  </a:lnTo>
                  <a:lnTo>
                    <a:pt x="1384" y="69"/>
                  </a:lnTo>
                  <a:lnTo>
                    <a:pt x="1356" y="66"/>
                  </a:lnTo>
                  <a:lnTo>
                    <a:pt x="1329" y="64"/>
                  </a:lnTo>
                  <a:lnTo>
                    <a:pt x="1297" y="64"/>
                  </a:lnTo>
                  <a:lnTo>
                    <a:pt x="1271" y="64"/>
                  </a:lnTo>
                  <a:lnTo>
                    <a:pt x="1246" y="64"/>
                  </a:lnTo>
                  <a:lnTo>
                    <a:pt x="1223" y="66"/>
                  </a:lnTo>
                  <a:lnTo>
                    <a:pt x="1201" y="69"/>
                  </a:lnTo>
                  <a:lnTo>
                    <a:pt x="1191" y="71"/>
                  </a:lnTo>
                  <a:lnTo>
                    <a:pt x="1179" y="74"/>
                  </a:lnTo>
                  <a:lnTo>
                    <a:pt x="1169" y="77"/>
                  </a:lnTo>
                  <a:lnTo>
                    <a:pt x="1158" y="82"/>
                  </a:lnTo>
                  <a:lnTo>
                    <a:pt x="1148" y="87"/>
                  </a:lnTo>
                  <a:lnTo>
                    <a:pt x="1138" y="94"/>
                  </a:lnTo>
                  <a:lnTo>
                    <a:pt x="1127" y="100"/>
                  </a:lnTo>
                  <a:lnTo>
                    <a:pt x="1117" y="109"/>
                  </a:lnTo>
                  <a:lnTo>
                    <a:pt x="1088" y="131"/>
                  </a:lnTo>
                  <a:lnTo>
                    <a:pt x="1064" y="155"/>
                  </a:lnTo>
                  <a:lnTo>
                    <a:pt x="1041" y="178"/>
                  </a:lnTo>
                  <a:lnTo>
                    <a:pt x="1021" y="200"/>
                  </a:lnTo>
                  <a:lnTo>
                    <a:pt x="1000" y="223"/>
                  </a:lnTo>
                  <a:lnTo>
                    <a:pt x="977" y="244"/>
                  </a:lnTo>
                  <a:lnTo>
                    <a:pt x="966" y="256"/>
                  </a:lnTo>
                  <a:lnTo>
                    <a:pt x="952" y="267"/>
                  </a:lnTo>
                  <a:lnTo>
                    <a:pt x="938" y="277"/>
                  </a:lnTo>
                  <a:lnTo>
                    <a:pt x="923" y="288"/>
                  </a:lnTo>
                  <a:lnTo>
                    <a:pt x="910" y="296"/>
                  </a:lnTo>
                  <a:lnTo>
                    <a:pt x="897" y="303"/>
                  </a:lnTo>
                  <a:lnTo>
                    <a:pt x="884" y="308"/>
                  </a:lnTo>
                  <a:lnTo>
                    <a:pt x="873" y="313"/>
                  </a:lnTo>
                  <a:lnTo>
                    <a:pt x="848" y="323"/>
                  </a:lnTo>
                  <a:lnTo>
                    <a:pt x="820" y="333"/>
                  </a:lnTo>
                  <a:lnTo>
                    <a:pt x="803" y="341"/>
                  </a:lnTo>
                  <a:lnTo>
                    <a:pt x="788" y="348"/>
                  </a:lnTo>
                  <a:lnTo>
                    <a:pt x="780" y="352"/>
                  </a:lnTo>
                  <a:lnTo>
                    <a:pt x="771" y="355"/>
                  </a:lnTo>
                  <a:lnTo>
                    <a:pt x="763" y="356"/>
                  </a:lnTo>
                  <a:lnTo>
                    <a:pt x="753" y="357"/>
                  </a:lnTo>
                  <a:lnTo>
                    <a:pt x="686" y="357"/>
                  </a:lnTo>
                  <a:lnTo>
                    <a:pt x="661" y="356"/>
                  </a:lnTo>
                  <a:lnTo>
                    <a:pt x="640" y="352"/>
                  </a:lnTo>
                  <a:lnTo>
                    <a:pt x="617" y="350"/>
                  </a:lnTo>
                  <a:lnTo>
                    <a:pt x="592" y="346"/>
                  </a:lnTo>
                  <a:lnTo>
                    <a:pt x="564" y="343"/>
                  </a:lnTo>
                  <a:lnTo>
                    <a:pt x="539" y="342"/>
                  </a:lnTo>
                  <a:lnTo>
                    <a:pt x="527" y="340"/>
                  </a:lnTo>
                  <a:lnTo>
                    <a:pt x="514" y="336"/>
                  </a:lnTo>
                  <a:lnTo>
                    <a:pt x="502" y="332"/>
                  </a:lnTo>
                  <a:lnTo>
                    <a:pt x="489" y="325"/>
                  </a:lnTo>
                  <a:lnTo>
                    <a:pt x="456" y="304"/>
                  </a:lnTo>
                  <a:lnTo>
                    <a:pt x="426" y="286"/>
                  </a:lnTo>
                  <a:lnTo>
                    <a:pt x="399" y="267"/>
                  </a:lnTo>
                  <a:lnTo>
                    <a:pt x="365" y="245"/>
                  </a:lnTo>
                  <a:lnTo>
                    <a:pt x="347" y="234"/>
                  </a:lnTo>
                  <a:lnTo>
                    <a:pt x="331" y="224"/>
                  </a:lnTo>
                  <a:lnTo>
                    <a:pt x="323" y="219"/>
                  </a:lnTo>
                  <a:lnTo>
                    <a:pt x="315" y="217"/>
                  </a:lnTo>
                  <a:lnTo>
                    <a:pt x="305" y="214"/>
                  </a:lnTo>
                  <a:lnTo>
                    <a:pt x="293" y="214"/>
                  </a:lnTo>
                  <a:lnTo>
                    <a:pt x="281" y="214"/>
                  </a:lnTo>
                  <a:lnTo>
                    <a:pt x="269" y="217"/>
                  </a:lnTo>
                  <a:lnTo>
                    <a:pt x="259" y="220"/>
                  </a:lnTo>
                  <a:lnTo>
                    <a:pt x="249" y="224"/>
                  </a:lnTo>
                  <a:lnTo>
                    <a:pt x="229" y="235"/>
                  </a:lnTo>
                  <a:lnTo>
                    <a:pt x="207" y="245"/>
                  </a:lnTo>
                  <a:lnTo>
                    <a:pt x="197" y="277"/>
                  </a:lnTo>
                  <a:lnTo>
                    <a:pt x="189" y="306"/>
                  </a:lnTo>
                  <a:lnTo>
                    <a:pt x="187" y="321"/>
                  </a:lnTo>
                  <a:lnTo>
                    <a:pt x="184" y="336"/>
                  </a:lnTo>
                  <a:lnTo>
                    <a:pt x="183" y="351"/>
                  </a:lnTo>
                  <a:lnTo>
                    <a:pt x="183" y="368"/>
                  </a:lnTo>
                  <a:lnTo>
                    <a:pt x="183" y="432"/>
                  </a:lnTo>
                  <a:lnTo>
                    <a:pt x="183" y="460"/>
                  </a:lnTo>
                  <a:lnTo>
                    <a:pt x="183" y="485"/>
                  </a:lnTo>
                  <a:lnTo>
                    <a:pt x="180" y="498"/>
                  </a:lnTo>
                  <a:lnTo>
                    <a:pt x="177" y="508"/>
                  </a:lnTo>
                  <a:lnTo>
                    <a:pt x="173" y="511"/>
                  </a:lnTo>
                  <a:lnTo>
                    <a:pt x="169" y="516"/>
                  </a:lnTo>
                  <a:lnTo>
                    <a:pt x="164" y="520"/>
                  </a:lnTo>
                  <a:lnTo>
                    <a:pt x="159" y="523"/>
                  </a:lnTo>
                  <a:lnTo>
                    <a:pt x="148" y="529"/>
                  </a:lnTo>
                  <a:lnTo>
                    <a:pt x="138" y="535"/>
                  </a:lnTo>
                  <a:lnTo>
                    <a:pt x="129" y="542"/>
                  </a:lnTo>
                  <a:lnTo>
                    <a:pt x="120" y="549"/>
                  </a:lnTo>
                  <a:lnTo>
                    <a:pt x="113" y="557"/>
                  </a:lnTo>
                  <a:lnTo>
                    <a:pt x="106" y="565"/>
                  </a:lnTo>
                  <a:lnTo>
                    <a:pt x="100" y="575"/>
                  </a:lnTo>
                  <a:lnTo>
                    <a:pt x="95" y="587"/>
                  </a:lnTo>
                  <a:lnTo>
                    <a:pt x="93" y="592"/>
                  </a:lnTo>
                  <a:lnTo>
                    <a:pt x="87" y="597"/>
                  </a:lnTo>
                  <a:lnTo>
                    <a:pt x="84" y="602"/>
                  </a:lnTo>
                  <a:lnTo>
                    <a:pt x="82" y="608"/>
                  </a:lnTo>
                  <a:lnTo>
                    <a:pt x="82" y="616"/>
                  </a:lnTo>
                  <a:lnTo>
                    <a:pt x="84" y="623"/>
                  </a:lnTo>
                  <a:lnTo>
                    <a:pt x="85" y="629"/>
                  </a:lnTo>
                  <a:lnTo>
                    <a:pt x="87" y="637"/>
                  </a:lnTo>
                  <a:lnTo>
                    <a:pt x="93" y="650"/>
                  </a:lnTo>
                  <a:lnTo>
                    <a:pt x="100" y="661"/>
                  </a:lnTo>
                  <a:lnTo>
                    <a:pt x="110" y="670"/>
                  </a:lnTo>
                  <a:lnTo>
                    <a:pt x="121" y="678"/>
                  </a:lnTo>
                  <a:lnTo>
                    <a:pt x="134" y="686"/>
                  </a:lnTo>
                  <a:lnTo>
                    <a:pt x="148" y="692"/>
                  </a:lnTo>
                  <a:lnTo>
                    <a:pt x="163" y="698"/>
                  </a:lnTo>
                  <a:lnTo>
                    <a:pt x="175" y="706"/>
                  </a:lnTo>
                  <a:lnTo>
                    <a:pt x="187" y="716"/>
                  </a:lnTo>
                  <a:lnTo>
                    <a:pt x="198" y="727"/>
                  </a:lnTo>
                  <a:lnTo>
                    <a:pt x="205" y="732"/>
                  </a:lnTo>
                  <a:lnTo>
                    <a:pt x="212" y="736"/>
                  </a:lnTo>
                  <a:lnTo>
                    <a:pt x="215" y="739"/>
                  </a:lnTo>
                  <a:lnTo>
                    <a:pt x="218" y="741"/>
                  </a:lnTo>
                  <a:lnTo>
                    <a:pt x="219" y="744"/>
                  </a:lnTo>
                  <a:lnTo>
                    <a:pt x="219" y="747"/>
                  </a:lnTo>
                  <a:lnTo>
                    <a:pt x="219" y="754"/>
                  </a:lnTo>
                  <a:lnTo>
                    <a:pt x="218" y="757"/>
                  </a:lnTo>
                  <a:lnTo>
                    <a:pt x="215" y="762"/>
                  </a:lnTo>
                  <a:lnTo>
                    <a:pt x="213" y="766"/>
                  </a:lnTo>
                  <a:lnTo>
                    <a:pt x="213" y="766"/>
                  </a:lnTo>
                  <a:lnTo>
                    <a:pt x="223" y="774"/>
                  </a:lnTo>
                  <a:lnTo>
                    <a:pt x="231" y="781"/>
                  </a:lnTo>
                  <a:lnTo>
                    <a:pt x="238" y="790"/>
                  </a:lnTo>
                  <a:lnTo>
                    <a:pt x="244" y="799"/>
                  </a:lnTo>
                  <a:lnTo>
                    <a:pt x="257" y="818"/>
                  </a:lnTo>
                  <a:lnTo>
                    <a:pt x="269" y="838"/>
                  </a:lnTo>
                  <a:lnTo>
                    <a:pt x="283" y="855"/>
                  </a:lnTo>
                  <a:lnTo>
                    <a:pt x="295" y="872"/>
                  </a:lnTo>
                  <a:lnTo>
                    <a:pt x="300" y="879"/>
                  </a:lnTo>
                  <a:lnTo>
                    <a:pt x="303" y="888"/>
                  </a:lnTo>
                  <a:lnTo>
                    <a:pt x="306" y="898"/>
                  </a:lnTo>
                  <a:lnTo>
                    <a:pt x="307" y="909"/>
                  </a:lnTo>
                  <a:lnTo>
                    <a:pt x="307" y="927"/>
                  </a:lnTo>
                  <a:lnTo>
                    <a:pt x="306" y="944"/>
                  </a:lnTo>
                  <a:lnTo>
                    <a:pt x="303" y="961"/>
                  </a:lnTo>
                  <a:lnTo>
                    <a:pt x="300" y="977"/>
                  </a:lnTo>
                  <a:lnTo>
                    <a:pt x="297" y="985"/>
                  </a:lnTo>
                  <a:lnTo>
                    <a:pt x="295" y="991"/>
                  </a:lnTo>
                  <a:lnTo>
                    <a:pt x="291" y="997"/>
                  </a:lnTo>
                  <a:lnTo>
                    <a:pt x="286" y="1002"/>
                  </a:lnTo>
                  <a:lnTo>
                    <a:pt x="281" y="1007"/>
                  </a:lnTo>
                  <a:lnTo>
                    <a:pt x="274" y="1011"/>
                  </a:lnTo>
                  <a:lnTo>
                    <a:pt x="267" y="1013"/>
                  </a:lnTo>
                  <a:lnTo>
                    <a:pt x="259" y="1015"/>
                  </a:lnTo>
                  <a:lnTo>
                    <a:pt x="241" y="1017"/>
                  </a:lnTo>
                  <a:lnTo>
                    <a:pt x="224" y="1021"/>
                  </a:lnTo>
                  <a:lnTo>
                    <a:pt x="217" y="1023"/>
                  </a:lnTo>
                  <a:lnTo>
                    <a:pt x="209" y="1027"/>
                  </a:lnTo>
                  <a:lnTo>
                    <a:pt x="202" y="1031"/>
                  </a:lnTo>
                  <a:lnTo>
                    <a:pt x="193" y="1036"/>
                  </a:lnTo>
                  <a:lnTo>
                    <a:pt x="180" y="1043"/>
                  </a:lnTo>
                  <a:lnTo>
                    <a:pt x="170" y="1051"/>
                  </a:lnTo>
                  <a:lnTo>
                    <a:pt x="165" y="1055"/>
                  </a:lnTo>
                  <a:lnTo>
                    <a:pt x="162" y="1060"/>
                  </a:lnTo>
                  <a:lnTo>
                    <a:pt x="159" y="1066"/>
                  </a:lnTo>
                  <a:lnTo>
                    <a:pt x="159" y="1074"/>
                  </a:lnTo>
                  <a:lnTo>
                    <a:pt x="159" y="1077"/>
                  </a:lnTo>
                  <a:lnTo>
                    <a:pt x="160" y="1080"/>
                  </a:lnTo>
                  <a:lnTo>
                    <a:pt x="163" y="1082"/>
                  </a:lnTo>
                  <a:lnTo>
                    <a:pt x="165" y="1085"/>
                  </a:lnTo>
                  <a:lnTo>
                    <a:pt x="172" y="1089"/>
                  </a:lnTo>
                  <a:lnTo>
                    <a:pt x="179" y="1092"/>
                  </a:lnTo>
                  <a:lnTo>
                    <a:pt x="185" y="1096"/>
                  </a:lnTo>
                  <a:lnTo>
                    <a:pt x="193" y="1100"/>
                  </a:lnTo>
                  <a:lnTo>
                    <a:pt x="195" y="1102"/>
                  </a:lnTo>
                  <a:lnTo>
                    <a:pt x="197" y="1105"/>
                  </a:lnTo>
                  <a:lnTo>
                    <a:pt x="198" y="1109"/>
                  </a:lnTo>
                  <a:lnTo>
                    <a:pt x="198" y="1113"/>
                  </a:lnTo>
                  <a:lnTo>
                    <a:pt x="198" y="1193"/>
                  </a:lnTo>
                  <a:lnTo>
                    <a:pt x="199" y="1212"/>
                  </a:lnTo>
                  <a:lnTo>
                    <a:pt x="203" y="1228"/>
                  </a:lnTo>
                  <a:lnTo>
                    <a:pt x="205" y="1244"/>
                  </a:lnTo>
                  <a:lnTo>
                    <a:pt x="207" y="1263"/>
                  </a:lnTo>
                  <a:lnTo>
                    <a:pt x="205" y="1274"/>
                  </a:lnTo>
                  <a:lnTo>
                    <a:pt x="204" y="1284"/>
                  </a:lnTo>
                  <a:lnTo>
                    <a:pt x="200" y="1293"/>
                  </a:lnTo>
                  <a:lnTo>
                    <a:pt x="197" y="1302"/>
                  </a:lnTo>
                  <a:lnTo>
                    <a:pt x="187" y="1317"/>
                  </a:lnTo>
                  <a:lnTo>
                    <a:pt x="177" y="1332"/>
                  </a:lnTo>
                  <a:lnTo>
                    <a:pt x="165" y="1347"/>
                  </a:lnTo>
                  <a:lnTo>
                    <a:pt x="155" y="1363"/>
                  </a:lnTo>
                  <a:lnTo>
                    <a:pt x="151" y="1372"/>
                  </a:lnTo>
                  <a:lnTo>
                    <a:pt x="148" y="1381"/>
                  </a:lnTo>
                  <a:lnTo>
                    <a:pt x="146" y="1391"/>
                  </a:lnTo>
                  <a:lnTo>
                    <a:pt x="145" y="1401"/>
                  </a:lnTo>
                  <a:lnTo>
                    <a:pt x="145" y="1464"/>
                  </a:lnTo>
                  <a:lnTo>
                    <a:pt x="145" y="1471"/>
                  </a:lnTo>
                  <a:lnTo>
                    <a:pt x="144" y="1479"/>
                  </a:lnTo>
                  <a:lnTo>
                    <a:pt x="141" y="1486"/>
                  </a:lnTo>
                  <a:lnTo>
                    <a:pt x="139" y="1493"/>
                  </a:lnTo>
                  <a:lnTo>
                    <a:pt x="133" y="1504"/>
                  </a:lnTo>
                  <a:lnTo>
                    <a:pt x="124" y="1515"/>
                  </a:lnTo>
                  <a:lnTo>
                    <a:pt x="115" y="1525"/>
                  </a:lnTo>
                  <a:lnTo>
                    <a:pt x="104" y="1537"/>
                  </a:lnTo>
                  <a:lnTo>
                    <a:pt x="94" y="1549"/>
                  </a:lnTo>
                  <a:lnTo>
                    <a:pt x="85" y="1562"/>
                  </a:lnTo>
                  <a:lnTo>
                    <a:pt x="76" y="1576"/>
                  </a:lnTo>
                  <a:lnTo>
                    <a:pt x="69" y="1588"/>
                  </a:lnTo>
                  <a:lnTo>
                    <a:pt x="66" y="1594"/>
                  </a:lnTo>
                  <a:lnTo>
                    <a:pt x="64" y="1602"/>
                  </a:lnTo>
                  <a:lnTo>
                    <a:pt x="62" y="1609"/>
                  </a:lnTo>
                  <a:lnTo>
                    <a:pt x="61" y="1618"/>
                  </a:lnTo>
                  <a:lnTo>
                    <a:pt x="61" y="1627"/>
                  </a:lnTo>
                  <a:lnTo>
                    <a:pt x="64" y="1636"/>
                  </a:lnTo>
                  <a:lnTo>
                    <a:pt x="64" y="1639"/>
                  </a:lnTo>
                  <a:lnTo>
                    <a:pt x="64" y="1643"/>
                  </a:lnTo>
                  <a:lnTo>
                    <a:pt x="62" y="1648"/>
                  </a:lnTo>
                  <a:lnTo>
                    <a:pt x="61" y="1652"/>
                  </a:lnTo>
                  <a:lnTo>
                    <a:pt x="55" y="1660"/>
                  </a:lnTo>
                  <a:lnTo>
                    <a:pt x="47" y="1667"/>
                  </a:lnTo>
                  <a:lnTo>
                    <a:pt x="40" y="1672"/>
                  </a:lnTo>
                  <a:lnTo>
                    <a:pt x="34" y="1678"/>
                  </a:lnTo>
                  <a:lnTo>
                    <a:pt x="26" y="1683"/>
                  </a:lnTo>
                  <a:lnTo>
                    <a:pt x="21" y="1691"/>
                  </a:lnTo>
                  <a:lnTo>
                    <a:pt x="18" y="1693"/>
                  </a:lnTo>
                  <a:lnTo>
                    <a:pt x="17" y="1698"/>
                  </a:lnTo>
                  <a:lnTo>
                    <a:pt x="16" y="1702"/>
                  </a:lnTo>
                  <a:lnTo>
                    <a:pt x="16" y="1707"/>
                  </a:lnTo>
                  <a:lnTo>
                    <a:pt x="17" y="1720"/>
                  </a:lnTo>
                  <a:lnTo>
                    <a:pt x="21" y="1731"/>
                  </a:lnTo>
                  <a:lnTo>
                    <a:pt x="25" y="1740"/>
                  </a:lnTo>
                  <a:lnTo>
                    <a:pt x="31" y="1750"/>
                  </a:lnTo>
                  <a:lnTo>
                    <a:pt x="36" y="1759"/>
                  </a:lnTo>
                  <a:lnTo>
                    <a:pt x="41" y="1769"/>
                  </a:lnTo>
                  <a:lnTo>
                    <a:pt x="45" y="1780"/>
                  </a:lnTo>
                  <a:lnTo>
                    <a:pt x="47" y="1793"/>
                  </a:lnTo>
                  <a:lnTo>
                    <a:pt x="0" y="1967"/>
                  </a:lnTo>
                  <a:lnTo>
                    <a:pt x="0" y="2003"/>
                  </a:lnTo>
                  <a:lnTo>
                    <a:pt x="54" y="2003"/>
                  </a:lnTo>
                  <a:lnTo>
                    <a:pt x="60" y="2010"/>
                  </a:lnTo>
                  <a:lnTo>
                    <a:pt x="65" y="2017"/>
                  </a:lnTo>
                  <a:lnTo>
                    <a:pt x="69" y="2025"/>
                  </a:lnTo>
                  <a:lnTo>
                    <a:pt x="71" y="2032"/>
                  </a:lnTo>
                  <a:lnTo>
                    <a:pt x="74" y="2040"/>
                  </a:lnTo>
                  <a:lnTo>
                    <a:pt x="75" y="2049"/>
                  </a:lnTo>
                  <a:lnTo>
                    <a:pt x="75" y="2057"/>
                  </a:lnTo>
                  <a:lnTo>
                    <a:pt x="74" y="2067"/>
                  </a:lnTo>
                  <a:lnTo>
                    <a:pt x="74" y="2081"/>
                  </a:lnTo>
                  <a:lnTo>
                    <a:pt x="72" y="2095"/>
                  </a:lnTo>
                  <a:lnTo>
                    <a:pt x="74" y="2100"/>
                  </a:lnTo>
                  <a:lnTo>
                    <a:pt x="76" y="2105"/>
                  </a:lnTo>
                  <a:lnTo>
                    <a:pt x="77" y="2106"/>
                  </a:lnTo>
                  <a:lnTo>
                    <a:pt x="80" y="2109"/>
                  </a:lnTo>
                  <a:lnTo>
                    <a:pt x="82" y="2109"/>
                  </a:lnTo>
                  <a:lnTo>
                    <a:pt x="85" y="2109"/>
                  </a:lnTo>
                  <a:lnTo>
                    <a:pt x="91" y="2109"/>
                  </a:lnTo>
                  <a:lnTo>
                    <a:pt x="98" y="2105"/>
                  </a:lnTo>
                  <a:lnTo>
                    <a:pt x="104" y="2101"/>
                  </a:lnTo>
                  <a:lnTo>
                    <a:pt x="109" y="2097"/>
                  </a:lnTo>
                  <a:lnTo>
                    <a:pt x="114" y="2092"/>
                  </a:lnTo>
                  <a:lnTo>
                    <a:pt x="119" y="2089"/>
                  </a:lnTo>
                  <a:lnTo>
                    <a:pt x="125" y="2086"/>
                  </a:lnTo>
                  <a:lnTo>
                    <a:pt x="133" y="2085"/>
                  </a:lnTo>
                  <a:lnTo>
                    <a:pt x="146" y="2089"/>
                  </a:lnTo>
                  <a:lnTo>
                    <a:pt x="159" y="2091"/>
                  </a:lnTo>
                  <a:lnTo>
                    <a:pt x="214" y="2091"/>
                  </a:lnTo>
                  <a:lnTo>
                    <a:pt x="222" y="2081"/>
                  </a:lnTo>
                  <a:lnTo>
                    <a:pt x="228" y="2070"/>
                  </a:lnTo>
                  <a:lnTo>
                    <a:pt x="233" y="2060"/>
                  </a:lnTo>
                  <a:lnTo>
                    <a:pt x="238" y="2049"/>
                  </a:lnTo>
                  <a:lnTo>
                    <a:pt x="244" y="2040"/>
                  </a:lnTo>
                  <a:lnTo>
                    <a:pt x="251" y="2032"/>
                  </a:lnTo>
                  <a:lnTo>
                    <a:pt x="254" y="2028"/>
                  </a:lnTo>
                  <a:lnTo>
                    <a:pt x="259" y="2027"/>
                  </a:lnTo>
                  <a:lnTo>
                    <a:pt x="264" y="2025"/>
                  </a:lnTo>
                  <a:lnTo>
                    <a:pt x="269" y="2025"/>
                  </a:lnTo>
                  <a:lnTo>
                    <a:pt x="281" y="2025"/>
                  </a:lnTo>
                  <a:lnTo>
                    <a:pt x="291" y="2027"/>
                  </a:lnTo>
                  <a:lnTo>
                    <a:pt x="300" y="2028"/>
                  </a:lnTo>
                  <a:lnTo>
                    <a:pt x="308" y="2031"/>
                  </a:lnTo>
                  <a:lnTo>
                    <a:pt x="317" y="2033"/>
                  </a:lnTo>
                  <a:lnTo>
                    <a:pt x="326" y="2036"/>
                  </a:lnTo>
                  <a:lnTo>
                    <a:pt x="336" y="2037"/>
                  </a:lnTo>
                  <a:lnTo>
                    <a:pt x="346" y="2039"/>
                  </a:lnTo>
                  <a:lnTo>
                    <a:pt x="357" y="2037"/>
                  </a:lnTo>
                  <a:lnTo>
                    <a:pt x="366" y="2036"/>
                  </a:lnTo>
                  <a:lnTo>
                    <a:pt x="375" y="2033"/>
                  </a:lnTo>
                  <a:lnTo>
                    <a:pt x="384" y="2031"/>
                  </a:lnTo>
                  <a:lnTo>
                    <a:pt x="392" y="2028"/>
                  </a:lnTo>
                  <a:lnTo>
                    <a:pt x="401" y="2027"/>
                  </a:lnTo>
                  <a:lnTo>
                    <a:pt x="410" y="2025"/>
                  </a:lnTo>
                  <a:lnTo>
                    <a:pt x="420" y="2025"/>
                  </a:lnTo>
                  <a:lnTo>
                    <a:pt x="433" y="2025"/>
                  </a:lnTo>
                  <a:lnTo>
                    <a:pt x="444" y="2027"/>
                  </a:lnTo>
                  <a:lnTo>
                    <a:pt x="454" y="2030"/>
                  </a:lnTo>
                  <a:lnTo>
                    <a:pt x="464" y="2033"/>
                  </a:lnTo>
                  <a:lnTo>
                    <a:pt x="483" y="2041"/>
                  </a:lnTo>
                  <a:lnTo>
                    <a:pt x="505" y="2051"/>
                  </a:lnTo>
                  <a:lnTo>
                    <a:pt x="505" y="2051"/>
                  </a:lnTo>
                  <a:lnTo>
                    <a:pt x="513" y="2060"/>
                  </a:lnTo>
                  <a:lnTo>
                    <a:pt x="519" y="2067"/>
                  </a:lnTo>
                  <a:lnTo>
                    <a:pt x="524" y="2076"/>
                  </a:lnTo>
                  <a:lnTo>
                    <a:pt x="528" y="2085"/>
                  </a:lnTo>
                  <a:lnTo>
                    <a:pt x="530" y="2095"/>
                  </a:lnTo>
                  <a:lnTo>
                    <a:pt x="533" y="2104"/>
                  </a:lnTo>
                  <a:lnTo>
                    <a:pt x="534" y="2115"/>
                  </a:lnTo>
                  <a:lnTo>
                    <a:pt x="534" y="2125"/>
                  </a:lnTo>
                  <a:lnTo>
                    <a:pt x="533" y="2136"/>
                  </a:lnTo>
                  <a:lnTo>
                    <a:pt x="530" y="2145"/>
                  </a:lnTo>
                  <a:lnTo>
                    <a:pt x="527" y="2155"/>
                  </a:lnTo>
                  <a:lnTo>
                    <a:pt x="523" y="2163"/>
                  </a:lnTo>
                  <a:lnTo>
                    <a:pt x="512" y="2180"/>
                  </a:lnTo>
                  <a:lnTo>
                    <a:pt x="503" y="2199"/>
                  </a:lnTo>
                  <a:lnTo>
                    <a:pt x="499" y="2210"/>
                  </a:lnTo>
                  <a:lnTo>
                    <a:pt x="495" y="2220"/>
                  </a:lnTo>
                  <a:lnTo>
                    <a:pt x="490" y="2229"/>
                  </a:lnTo>
                  <a:lnTo>
                    <a:pt x="484" y="2239"/>
                  </a:lnTo>
                  <a:lnTo>
                    <a:pt x="502" y="2249"/>
                  </a:lnTo>
                  <a:lnTo>
                    <a:pt x="517" y="2258"/>
                  </a:lnTo>
                  <a:lnTo>
                    <a:pt x="530" y="2269"/>
                  </a:lnTo>
                  <a:lnTo>
                    <a:pt x="544" y="2283"/>
                  </a:lnTo>
                  <a:lnTo>
                    <a:pt x="551" y="2293"/>
                  </a:lnTo>
                  <a:lnTo>
                    <a:pt x="556" y="2303"/>
                  </a:lnTo>
                  <a:lnTo>
                    <a:pt x="558" y="2313"/>
                  </a:lnTo>
                  <a:lnTo>
                    <a:pt x="561" y="2323"/>
                  </a:lnTo>
                  <a:lnTo>
                    <a:pt x="564" y="2333"/>
                  </a:lnTo>
                  <a:lnTo>
                    <a:pt x="568" y="2341"/>
                  </a:lnTo>
                  <a:lnTo>
                    <a:pt x="572" y="2343"/>
                  </a:lnTo>
                  <a:lnTo>
                    <a:pt x="576" y="2346"/>
                  </a:lnTo>
                  <a:lnTo>
                    <a:pt x="579" y="2347"/>
                  </a:lnTo>
                  <a:lnTo>
                    <a:pt x="584" y="2347"/>
                  </a:lnTo>
                  <a:lnTo>
                    <a:pt x="602" y="2347"/>
                  </a:lnTo>
                  <a:lnTo>
                    <a:pt x="617" y="2346"/>
                  </a:lnTo>
                  <a:lnTo>
                    <a:pt x="632" y="2342"/>
                  </a:lnTo>
                  <a:lnTo>
                    <a:pt x="648" y="2337"/>
                  </a:lnTo>
                  <a:lnTo>
                    <a:pt x="652" y="2335"/>
                  </a:lnTo>
                  <a:lnTo>
                    <a:pt x="656" y="2332"/>
                  </a:lnTo>
                  <a:lnTo>
                    <a:pt x="660" y="2328"/>
                  </a:lnTo>
                  <a:lnTo>
                    <a:pt x="662" y="2325"/>
                  </a:lnTo>
                  <a:lnTo>
                    <a:pt x="666" y="2316"/>
                  </a:lnTo>
                  <a:lnTo>
                    <a:pt x="670" y="2307"/>
                  </a:lnTo>
                  <a:lnTo>
                    <a:pt x="674" y="2298"/>
                  </a:lnTo>
                  <a:lnTo>
                    <a:pt x="679" y="2291"/>
                  </a:lnTo>
                  <a:lnTo>
                    <a:pt x="681" y="2288"/>
                  </a:lnTo>
                  <a:lnTo>
                    <a:pt x="685" y="2286"/>
                  </a:lnTo>
                  <a:lnTo>
                    <a:pt x="689" y="2284"/>
                  </a:lnTo>
                  <a:lnTo>
                    <a:pt x="692" y="2283"/>
                  </a:lnTo>
                  <a:lnTo>
                    <a:pt x="709" y="2288"/>
                  </a:lnTo>
                  <a:lnTo>
                    <a:pt x="725" y="2292"/>
                  </a:lnTo>
                  <a:lnTo>
                    <a:pt x="739" y="2288"/>
                  </a:lnTo>
                  <a:lnTo>
                    <a:pt x="753" y="2283"/>
                  </a:lnTo>
                  <a:lnTo>
                    <a:pt x="758" y="2284"/>
                  </a:lnTo>
                  <a:lnTo>
                    <a:pt x="763" y="2286"/>
                  </a:lnTo>
                  <a:lnTo>
                    <a:pt x="768" y="2288"/>
                  </a:lnTo>
                  <a:lnTo>
                    <a:pt x="771" y="2291"/>
                  </a:lnTo>
                  <a:lnTo>
                    <a:pt x="779" y="2298"/>
                  </a:lnTo>
                  <a:lnTo>
                    <a:pt x="787" y="2306"/>
                  </a:lnTo>
                  <a:lnTo>
                    <a:pt x="793" y="2315"/>
                  </a:lnTo>
                  <a:lnTo>
                    <a:pt x="800" y="2322"/>
                  </a:lnTo>
                  <a:lnTo>
                    <a:pt x="804" y="2325"/>
                  </a:lnTo>
                  <a:lnTo>
                    <a:pt x="809" y="2327"/>
                  </a:lnTo>
                  <a:lnTo>
                    <a:pt x="814" y="2328"/>
                  </a:lnTo>
                  <a:lnTo>
                    <a:pt x="820" y="2328"/>
                  </a:lnTo>
                  <a:lnTo>
                    <a:pt x="825" y="2328"/>
                  </a:lnTo>
                  <a:lnTo>
                    <a:pt x="830" y="2327"/>
                  </a:lnTo>
                  <a:lnTo>
                    <a:pt x="834" y="2326"/>
                  </a:lnTo>
                  <a:lnTo>
                    <a:pt x="839" y="2323"/>
                  </a:lnTo>
                  <a:lnTo>
                    <a:pt x="846" y="2317"/>
                  </a:lnTo>
                  <a:lnTo>
                    <a:pt x="852" y="2308"/>
                  </a:lnTo>
                  <a:lnTo>
                    <a:pt x="862" y="2289"/>
                  </a:lnTo>
                  <a:lnTo>
                    <a:pt x="876" y="2271"/>
                  </a:lnTo>
                  <a:lnTo>
                    <a:pt x="886" y="2266"/>
                  </a:lnTo>
                  <a:lnTo>
                    <a:pt x="897" y="2261"/>
                  </a:lnTo>
                  <a:lnTo>
                    <a:pt x="902" y="2253"/>
                  </a:lnTo>
                  <a:lnTo>
                    <a:pt x="904" y="2244"/>
                  </a:lnTo>
                  <a:lnTo>
                    <a:pt x="907" y="2237"/>
                  </a:lnTo>
                  <a:lnTo>
                    <a:pt x="908" y="2229"/>
                  </a:lnTo>
                  <a:lnTo>
                    <a:pt x="910" y="2212"/>
                  </a:lnTo>
                  <a:lnTo>
                    <a:pt x="912" y="2194"/>
                  </a:lnTo>
                  <a:lnTo>
                    <a:pt x="923" y="2187"/>
                  </a:lnTo>
                  <a:lnTo>
                    <a:pt x="933" y="2178"/>
                  </a:lnTo>
                  <a:lnTo>
                    <a:pt x="936" y="2169"/>
                  </a:lnTo>
                  <a:lnTo>
                    <a:pt x="936" y="2160"/>
                  </a:lnTo>
                  <a:lnTo>
                    <a:pt x="936" y="2151"/>
                  </a:lnTo>
                  <a:lnTo>
                    <a:pt x="935" y="2143"/>
                  </a:lnTo>
                  <a:lnTo>
                    <a:pt x="935" y="2135"/>
                  </a:lnTo>
                  <a:lnTo>
                    <a:pt x="935" y="2126"/>
                  </a:lnTo>
                  <a:lnTo>
                    <a:pt x="936" y="2119"/>
                  </a:lnTo>
                  <a:lnTo>
                    <a:pt x="938" y="2109"/>
                  </a:lnTo>
                  <a:lnTo>
                    <a:pt x="942" y="2104"/>
                  </a:lnTo>
                  <a:lnTo>
                    <a:pt x="947" y="2099"/>
                  </a:lnTo>
                  <a:lnTo>
                    <a:pt x="952" y="2095"/>
                  </a:lnTo>
                  <a:lnTo>
                    <a:pt x="957" y="2092"/>
                  </a:lnTo>
                  <a:lnTo>
                    <a:pt x="962" y="2089"/>
                  </a:lnTo>
                  <a:lnTo>
                    <a:pt x="968" y="2086"/>
                  </a:lnTo>
                  <a:lnTo>
                    <a:pt x="974" y="2082"/>
                  </a:lnTo>
                  <a:lnTo>
                    <a:pt x="979" y="2077"/>
                  </a:lnTo>
                  <a:lnTo>
                    <a:pt x="986" y="2067"/>
                  </a:lnTo>
                  <a:lnTo>
                    <a:pt x="994" y="2057"/>
                  </a:lnTo>
                  <a:lnTo>
                    <a:pt x="999" y="2049"/>
                  </a:lnTo>
                  <a:lnTo>
                    <a:pt x="1005" y="2039"/>
                  </a:lnTo>
                  <a:lnTo>
                    <a:pt x="1014" y="2018"/>
                  </a:lnTo>
                  <a:lnTo>
                    <a:pt x="1026" y="1996"/>
                  </a:lnTo>
                  <a:lnTo>
                    <a:pt x="1036" y="1981"/>
                  </a:lnTo>
                  <a:lnTo>
                    <a:pt x="1046" y="1969"/>
                  </a:lnTo>
                  <a:lnTo>
                    <a:pt x="1059" y="1958"/>
                  </a:lnTo>
                  <a:lnTo>
                    <a:pt x="1071" y="1946"/>
                  </a:lnTo>
                  <a:lnTo>
                    <a:pt x="1075" y="1939"/>
                  </a:lnTo>
                  <a:lnTo>
                    <a:pt x="1079" y="1933"/>
                  </a:lnTo>
                  <a:lnTo>
                    <a:pt x="1083" y="1926"/>
                  </a:lnTo>
                  <a:lnTo>
                    <a:pt x="1085" y="1919"/>
                  </a:lnTo>
                  <a:lnTo>
                    <a:pt x="1088" y="1913"/>
                  </a:lnTo>
                  <a:lnTo>
                    <a:pt x="1091" y="1908"/>
                  </a:lnTo>
                  <a:lnTo>
                    <a:pt x="1094" y="1906"/>
                  </a:lnTo>
                  <a:lnTo>
                    <a:pt x="1097" y="1904"/>
                  </a:lnTo>
                  <a:lnTo>
                    <a:pt x="1099" y="1903"/>
                  </a:lnTo>
                  <a:lnTo>
                    <a:pt x="1103" y="1903"/>
                  </a:lnTo>
                  <a:lnTo>
                    <a:pt x="1110" y="1904"/>
                  </a:lnTo>
                  <a:lnTo>
                    <a:pt x="1118" y="1907"/>
                  </a:lnTo>
                  <a:lnTo>
                    <a:pt x="1124" y="1912"/>
                  </a:lnTo>
                  <a:lnTo>
                    <a:pt x="1129" y="1917"/>
                  </a:lnTo>
                  <a:lnTo>
                    <a:pt x="1135" y="1922"/>
                  </a:lnTo>
                  <a:lnTo>
                    <a:pt x="1140" y="1926"/>
                  </a:lnTo>
                  <a:lnTo>
                    <a:pt x="1148" y="1928"/>
                  </a:lnTo>
                  <a:lnTo>
                    <a:pt x="1155" y="1929"/>
                  </a:lnTo>
                  <a:lnTo>
                    <a:pt x="1161" y="1928"/>
                  </a:lnTo>
                  <a:lnTo>
                    <a:pt x="1166" y="1926"/>
                  </a:lnTo>
                  <a:lnTo>
                    <a:pt x="1168" y="1923"/>
                  </a:lnTo>
                  <a:lnTo>
                    <a:pt x="1171" y="1918"/>
                  </a:lnTo>
                  <a:lnTo>
                    <a:pt x="1176" y="1908"/>
                  </a:lnTo>
                  <a:lnTo>
                    <a:pt x="1182" y="1898"/>
                  </a:lnTo>
                  <a:lnTo>
                    <a:pt x="1191" y="1888"/>
                  </a:lnTo>
                  <a:lnTo>
                    <a:pt x="1198" y="1878"/>
                  </a:lnTo>
                  <a:lnTo>
                    <a:pt x="1204" y="1868"/>
                  </a:lnTo>
                  <a:lnTo>
                    <a:pt x="1208" y="1857"/>
                  </a:lnTo>
                  <a:lnTo>
                    <a:pt x="1211" y="1845"/>
                  </a:lnTo>
                  <a:lnTo>
                    <a:pt x="1212" y="1834"/>
                  </a:lnTo>
                  <a:lnTo>
                    <a:pt x="1212" y="1821"/>
                  </a:lnTo>
                  <a:lnTo>
                    <a:pt x="1211" y="1808"/>
                  </a:lnTo>
                  <a:lnTo>
                    <a:pt x="1263" y="1808"/>
                  </a:lnTo>
                  <a:lnTo>
                    <a:pt x="1272" y="1808"/>
                  </a:lnTo>
                  <a:lnTo>
                    <a:pt x="1280" y="1805"/>
                  </a:lnTo>
                  <a:lnTo>
                    <a:pt x="1286" y="1803"/>
                  </a:lnTo>
                  <a:lnTo>
                    <a:pt x="1292" y="1799"/>
                  </a:lnTo>
                  <a:lnTo>
                    <a:pt x="1304" y="1789"/>
                  </a:lnTo>
                  <a:lnTo>
                    <a:pt x="1317" y="1779"/>
                  </a:lnTo>
                  <a:lnTo>
                    <a:pt x="1329" y="1771"/>
                  </a:lnTo>
                  <a:lnTo>
                    <a:pt x="1340" y="1765"/>
                  </a:lnTo>
                  <a:lnTo>
                    <a:pt x="1351" y="1760"/>
                  </a:lnTo>
                  <a:lnTo>
                    <a:pt x="1363" y="1756"/>
                  </a:lnTo>
                  <a:lnTo>
                    <a:pt x="1375" y="1755"/>
                  </a:lnTo>
                  <a:lnTo>
                    <a:pt x="1388" y="1754"/>
                  </a:lnTo>
                  <a:lnTo>
                    <a:pt x="1400" y="1752"/>
                  </a:lnTo>
                  <a:lnTo>
                    <a:pt x="1415" y="1752"/>
                  </a:lnTo>
                  <a:lnTo>
                    <a:pt x="1425" y="1752"/>
                  </a:lnTo>
                  <a:lnTo>
                    <a:pt x="1435" y="1755"/>
                  </a:lnTo>
                  <a:lnTo>
                    <a:pt x="1440" y="1756"/>
                  </a:lnTo>
                  <a:lnTo>
                    <a:pt x="1444" y="1759"/>
                  </a:lnTo>
                  <a:lnTo>
                    <a:pt x="1448" y="1761"/>
                  </a:lnTo>
                  <a:lnTo>
                    <a:pt x="1452" y="1766"/>
                  </a:lnTo>
                  <a:lnTo>
                    <a:pt x="1457" y="1774"/>
                  </a:lnTo>
                  <a:lnTo>
                    <a:pt x="1459" y="1783"/>
                  </a:lnTo>
                  <a:lnTo>
                    <a:pt x="1459" y="1790"/>
                  </a:lnTo>
                  <a:lnTo>
                    <a:pt x="1459" y="1799"/>
                  </a:lnTo>
                  <a:lnTo>
                    <a:pt x="1459" y="1808"/>
                  </a:lnTo>
                  <a:lnTo>
                    <a:pt x="1459" y="1816"/>
                  </a:lnTo>
                  <a:lnTo>
                    <a:pt x="1462" y="1825"/>
                  </a:lnTo>
                  <a:lnTo>
                    <a:pt x="1465" y="1834"/>
                  </a:lnTo>
                  <a:lnTo>
                    <a:pt x="1468" y="1838"/>
                  </a:lnTo>
                  <a:lnTo>
                    <a:pt x="1472" y="1840"/>
                  </a:lnTo>
                  <a:lnTo>
                    <a:pt x="1476" y="1843"/>
                  </a:lnTo>
                  <a:lnTo>
                    <a:pt x="1481" y="1844"/>
                  </a:lnTo>
                  <a:lnTo>
                    <a:pt x="1489" y="1845"/>
                  </a:lnTo>
                  <a:lnTo>
                    <a:pt x="1499" y="1848"/>
                  </a:lnTo>
                  <a:lnTo>
                    <a:pt x="1512" y="1852"/>
                  </a:lnTo>
                  <a:lnTo>
                    <a:pt x="1523" y="1855"/>
                  </a:lnTo>
                  <a:lnTo>
                    <a:pt x="1534" y="1858"/>
                  </a:lnTo>
                  <a:lnTo>
                    <a:pt x="1548" y="1858"/>
                  </a:lnTo>
                  <a:lnTo>
                    <a:pt x="1563" y="1857"/>
                  </a:lnTo>
                  <a:lnTo>
                    <a:pt x="1577" y="1854"/>
                  </a:lnTo>
                  <a:lnTo>
                    <a:pt x="1590" y="1848"/>
                  </a:lnTo>
                  <a:lnTo>
                    <a:pt x="1601" y="1840"/>
                  </a:lnTo>
                  <a:lnTo>
                    <a:pt x="1606" y="1836"/>
                  </a:lnTo>
                  <a:lnTo>
                    <a:pt x="1610" y="1831"/>
                  </a:lnTo>
                  <a:lnTo>
                    <a:pt x="1614" y="1825"/>
                  </a:lnTo>
                  <a:lnTo>
                    <a:pt x="1617" y="1820"/>
                  </a:lnTo>
                  <a:lnTo>
                    <a:pt x="1620" y="1814"/>
                  </a:lnTo>
                  <a:lnTo>
                    <a:pt x="1622" y="1808"/>
                  </a:lnTo>
                  <a:lnTo>
                    <a:pt x="1624" y="1800"/>
                  </a:lnTo>
                  <a:lnTo>
                    <a:pt x="1624" y="1794"/>
                  </a:lnTo>
                  <a:lnTo>
                    <a:pt x="1624" y="1784"/>
                  </a:lnTo>
                  <a:lnTo>
                    <a:pt x="1622" y="1775"/>
                  </a:lnTo>
                  <a:lnTo>
                    <a:pt x="1620" y="1767"/>
                  </a:lnTo>
                  <a:lnTo>
                    <a:pt x="1619" y="1759"/>
                  </a:lnTo>
                  <a:lnTo>
                    <a:pt x="1614" y="1744"/>
                  </a:lnTo>
                  <a:lnTo>
                    <a:pt x="1611" y="1725"/>
                  </a:lnTo>
                  <a:lnTo>
                    <a:pt x="1629" y="1726"/>
                  </a:lnTo>
                  <a:lnTo>
                    <a:pt x="1646" y="1725"/>
                  </a:lnTo>
                  <a:lnTo>
                    <a:pt x="1646" y="1693"/>
                  </a:lnTo>
                  <a:lnTo>
                    <a:pt x="1645" y="1685"/>
                  </a:lnTo>
                  <a:lnTo>
                    <a:pt x="1644" y="1677"/>
                  </a:lnTo>
                  <a:lnTo>
                    <a:pt x="1641" y="1670"/>
                  </a:lnTo>
                  <a:lnTo>
                    <a:pt x="1639" y="1662"/>
                  </a:lnTo>
                  <a:lnTo>
                    <a:pt x="1636" y="1655"/>
                  </a:lnTo>
                  <a:lnTo>
                    <a:pt x="1634" y="1648"/>
                  </a:lnTo>
                  <a:lnTo>
                    <a:pt x="1632" y="1639"/>
                  </a:lnTo>
                  <a:lnTo>
                    <a:pt x="1631" y="1631"/>
                  </a:lnTo>
                  <a:lnTo>
                    <a:pt x="1632" y="1627"/>
                  </a:lnTo>
                  <a:lnTo>
                    <a:pt x="1632" y="1623"/>
                  </a:lnTo>
                  <a:lnTo>
                    <a:pt x="1635" y="1619"/>
                  </a:lnTo>
                  <a:lnTo>
                    <a:pt x="1636" y="1617"/>
                  </a:lnTo>
                  <a:lnTo>
                    <a:pt x="1642" y="1612"/>
                  </a:lnTo>
                  <a:lnTo>
                    <a:pt x="1650" y="1609"/>
                  </a:lnTo>
                  <a:lnTo>
                    <a:pt x="1657" y="1607"/>
                  </a:lnTo>
                  <a:lnTo>
                    <a:pt x="1666" y="1606"/>
                  </a:lnTo>
                  <a:lnTo>
                    <a:pt x="1675" y="1604"/>
                  </a:lnTo>
                  <a:lnTo>
                    <a:pt x="1685" y="1604"/>
                  </a:lnTo>
                  <a:lnTo>
                    <a:pt x="1706" y="1604"/>
                  </a:lnTo>
                  <a:lnTo>
                    <a:pt x="1725" y="1606"/>
                  </a:lnTo>
                  <a:lnTo>
                    <a:pt x="1745" y="1607"/>
                  </a:lnTo>
                  <a:lnTo>
                    <a:pt x="1767" y="1604"/>
                  </a:lnTo>
                  <a:lnTo>
                    <a:pt x="1782" y="1604"/>
                  </a:lnTo>
                  <a:lnTo>
                    <a:pt x="1796" y="1606"/>
                  </a:lnTo>
                  <a:lnTo>
                    <a:pt x="1808" y="1607"/>
                  </a:lnTo>
                  <a:lnTo>
                    <a:pt x="1824" y="1607"/>
                  </a:lnTo>
                  <a:lnTo>
                    <a:pt x="1831" y="1607"/>
                  </a:lnTo>
                  <a:lnTo>
                    <a:pt x="1838" y="1606"/>
                  </a:lnTo>
                  <a:lnTo>
                    <a:pt x="1843" y="1604"/>
                  </a:lnTo>
                  <a:lnTo>
                    <a:pt x="1849" y="1602"/>
                  </a:lnTo>
                  <a:lnTo>
                    <a:pt x="1860" y="1596"/>
                  </a:lnTo>
                  <a:lnTo>
                    <a:pt x="1870" y="1588"/>
                  </a:lnTo>
                  <a:lnTo>
                    <a:pt x="1886" y="1568"/>
                  </a:lnTo>
                  <a:lnTo>
                    <a:pt x="1903" y="1547"/>
                  </a:lnTo>
                  <a:lnTo>
                    <a:pt x="1910" y="1538"/>
                  </a:lnTo>
                  <a:lnTo>
                    <a:pt x="1915" y="1529"/>
                  </a:lnTo>
                  <a:lnTo>
                    <a:pt x="1920" y="1522"/>
                  </a:lnTo>
                  <a:lnTo>
                    <a:pt x="1927" y="1514"/>
                  </a:lnTo>
                  <a:lnTo>
                    <a:pt x="1942" y="1506"/>
                  </a:lnTo>
                  <a:lnTo>
                    <a:pt x="1957" y="1499"/>
                  </a:lnTo>
                  <a:lnTo>
                    <a:pt x="1964" y="1494"/>
                  </a:lnTo>
                  <a:lnTo>
                    <a:pt x="1969" y="1489"/>
                  </a:lnTo>
                  <a:lnTo>
                    <a:pt x="1971" y="1483"/>
                  </a:lnTo>
                  <a:lnTo>
                    <a:pt x="1972" y="1475"/>
                  </a:lnTo>
                  <a:lnTo>
                    <a:pt x="1972" y="1469"/>
                  </a:lnTo>
                  <a:lnTo>
                    <a:pt x="1971" y="1464"/>
                  </a:lnTo>
                  <a:lnTo>
                    <a:pt x="1970" y="1459"/>
                  </a:lnTo>
                  <a:lnTo>
                    <a:pt x="1967" y="1454"/>
                  </a:lnTo>
                  <a:lnTo>
                    <a:pt x="1962" y="1445"/>
                  </a:lnTo>
                  <a:lnTo>
                    <a:pt x="1955" y="1436"/>
                  </a:lnTo>
                  <a:lnTo>
                    <a:pt x="1949" y="1429"/>
                  </a:lnTo>
                  <a:lnTo>
                    <a:pt x="1944" y="1420"/>
                  </a:lnTo>
                  <a:lnTo>
                    <a:pt x="1941" y="1415"/>
                  </a:lnTo>
                  <a:lnTo>
                    <a:pt x="1940" y="1410"/>
                  </a:lnTo>
                  <a:lnTo>
                    <a:pt x="1939" y="1404"/>
                  </a:lnTo>
                  <a:lnTo>
                    <a:pt x="1939" y="1399"/>
                  </a:lnTo>
                  <a:lnTo>
                    <a:pt x="1940" y="1387"/>
                  </a:lnTo>
                  <a:lnTo>
                    <a:pt x="1944" y="1379"/>
                  </a:lnTo>
                  <a:lnTo>
                    <a:pt x="1947" y="1370"/>
                  </a:lnTo>
                  <a:lnTo>
                    <a:pt x="1949" y="1358"/>
                  </a:lnTo>
                  <a:lnTo>
                    <a:pt x="1949" y="1352"/>
                  </a:lnTo>
                  <a:lnTo>
                    <a:pt x="1946" y="1346"/>
                  </a:lnTo>
                  <a:lnTo>
                    <a:pt x="1942" y="1341"/>
                  </a:lnTo>
                  <a:lnTo>
                    <a:pt x="1937" y="1337"/>
                  </a:lnTo>
                  <a:lnTo>
                    <a:pt x="1926" y="1330"/>
                  </a:lnTo>
                  <a:lnTo>
                    <a:pt x="1915" y="1322"/>
                  </a:lnTo>
                  <a:lnTo>
                    <a:pt x="1905" y="1313"/>
                  </a:lnTo>
                  <a:lnTo>
                    <a:pt x="1895" y="1306"/>
                  </a:lnTo>
                  <a:lnTo>
                    <a:pt x="1887" y="1298"/>
                  </a:lnTo>
                  <a:lnTo>
                    <a:pt x="1880" y="1291"/>
                  </a:lnTo>
                  <a:lnTo>
                    <a:pt x="1872" y="1282"/>
                  </a:lnTo>
                  <a:lnTo>
                    <a:pt x="1867" y="1273"/>
                  </a:lnTo>
                  <a:lnTo>
                    <a:pt x="1861" y="1262"/>
                  </a:lnTo>
                  <a:lnTo>
                    <a:pt x="1856" y="1251"/>
                  </a:lnTo>
                  <a:lnTo>
                    <a:pt x="1849" y="1233"/>
                  </a:lnTo>
                  <a:lnTo>
                    <a:pt x="1843" y="1218"/>
                  </a:lnTo>
                  <a:lnTo>
                    <a:pt x="1836" y="1204"/>
                  </a:lnTo>
                  <a:lnTo>
                    <a:pt x="1828" y="1190"/>
                  </a:lnTo>
                  <a:lnTo>
                    <a:pt x="1812" y="1164"/>
                  </a:lnTo>
                  <a:lnTo>
                    <a:pt x="1793" y="1134"/>
                  </a:lnTo>
                  <a:lnTo>
                    <a:pt x="1803" y="1126"/>
                  </a:lnTo>
                  <a:lnTo>
                    <a:pt x="1853" y="1126"/>
                  </a:lnTo>
                  <a:lnTo>
                    <a:pt x="1853" y="1071"/>
                  </a:lnTo>
                  <a:lnTo>
                    <a:pt x="1855" y="1066"/>
                  </a:lnTo>
                  <a:lnTo>
                    <a:pt x="1856" y="1062"/>
                  </a:lnTo>
                  <a:lnTo>
                    <a:pt x="1858" y="1060"/>
                  </a:lnTo>
                  <a:lnTo>
                    <a:pt x="1862" y="1057"/>
                  </a:lnTo>
                  <a:lnTo>
                    <a:pt x="1870" y="1052"/>
                  </a:lnTo>
                  <a:lnTo>
                    <a:pt x="1877" y="1046"/>
                  </a:lnTo>
                  <a:lnTo>
                    <a:pt x="1888" y="1038"/>
                  </a:lnTo>
                  <a:lnTo>
                    <a:pt x="1897" y="1030"/>
                  </a:lnTo>
                  <a:lnTo>
                    <a:pt x="1906" y="1021"/>
                  </a:lnTo>
                  <a:lnTo>
                    <a:pt x="1914" y="1012"/>
                  </a:lnTo>
                  <a:lnTo>
                    <a:pt x="1920" y="1002"/>
                  </a:lnTo>
                  <a:lnTo>
                    <a:pt x="1924" y="992"/>
                  </a:lnTo>
                  <a:lnTo>
                    <a:pt x="1927" y="981"/>
                  </a:lnTo>
                  <a:lnTo>
                    <a:pt x="1927" y="967"/>
                  </a:lnTo>
                  <a:lnTo>
                    <a:pt x="1927" y="961"/>
                  </a:lnTo>
                  <a:lnTo>
                    <a:pt x="1924" y="956"/>
                  </a:lnTo>
                  <a:lnTo>
                    <a:pt x="1920" y="952"/>
                  </a:lnTo>
                  <a:lnTo>
                    <a:pt x="1915" y="948"/>
                  </a:lnTo>
                  <a:lnTo>
                    <a:pt x="1901" y="943"/>
                  </a:lnTo>
                  <a:lnTo>
                    <a:pt x="1888" y="938"/>
                  </a:lnTo>
                  <a:lnTo>
                    <a:pt x="1880" y="934"/>
                  </a:lnTo>
                  <a:lnTo>
                    <a:pt x="1873" y="929"/>
                  </a:lnTo>
                  <a:lnTo>
                    <a:pt x="1867" y="923"/>
                  </a:lnTo>
                  <a:lnTo>
                    <a:pt x="1861" y="917"/>
                  </a:lnTo>
                  <a:lnTo>
                    <a:pt x="1857" y="910"/>
                  </a:lnTo>
                  <a:lnTo>
                    <a:pt x="1853" y="903"/>
                  </a:lnTo>
                  <a:lnTo>
                    <a:pt x="1852" y="894"/>
                  </a:lnTo>
                  <a:lnTo>
                    <a:pt x="1851" y="885"/>
                  </a:lnTo>
                  <a:lnTo>
                    <a:pt x="1852" y="878"/>
                  </a:lnTo>
                  <a:lnTo>
                    <a:pt x="1853" y="869"/>
                  </a:lnTo>
                  <a:lnTo>
                    <a:pt x="1857" y="863"/>
                  </a:lnTo>
                  <a:lnTo>
                    <a:pt x="1861" y="857"/>
                  </a:lnTo>
                  <a:lnTo>
                    <a:pt x="1867" y="850"/>
                  </a:lnTo>
                  <a:lnTo>
                    <a:pt x="1873" y="846"/>
                  </a:lnTo>
                  <a:lnTo>
                    <a:pt x="1880" y="844"/>
                  </a:lnTo>
                  <a:lnTo>
                    <a:pt x="1888" y="843"/>
                  </a:lnTo>
                  <a:lnTo>
                    <a:pt x="1906" y="844"/>
                  </a:lnTo>
                  <a:lnTo>
                    <a:pt x="1924" y="845"/>
                  </a:lnTo>
                  <a:lnTo>
                    <a:pt x="1932" y="845"/>
                  </a:lnTo>
                  <a:lnTo>
                    <a:pt x="1940" y="844"/>
                  </a:lnTo>
                  <a:lnTo>
                    <a:pt x="1946" y="841"/>
                  </a:lnTo>
                  <a:lnTo>
                    <a:pt x="1954" y="838"/>
                  </a:lnTo>
                  <a:lnTo>
                    <a:pt x="1960" y="835"/>
                  </a:lnTo>
                  <a:lnTo>
                    <a:pt x="1967" y="833"/>
                  </a:lnTo>
                  <a:lnTo>
                    <a:pt x="1975" y="831"/>
                  </a:lnTo>
                  <a:lnTo>
                    <a:pt x="1984" y="830"/>
                  </a:lnTo>
                  <a:lnTo>
                    <a:pt x="2010" y="828"/>
                  </a:lnTo>
                  <a:lnTo>
                    <a:pt x="2035" y="824"/>
                  </a:lnTo>
                  <a:lnTo>
                    <a:pt x="2047" y="821"/>
                  </a:lnTo>
                  <a:lnTo>
                    <a:pt x="2058" y="816"/>
                  </a:lnTo>
                  <a:lnTo>
                    <a:pt x="2069" y="811"/>
                  </a:lnTo>
                  <a:lnTo>
                    <a:pt x="2082" y="804"/>
                  </a:lnTo>
                  <a:lnTo>
                    <a:pt x="2087" y="799"/>
                  </a:lnTo>
                  <a:lnTo>
                    <a:pt x="2090" y="794"/>
                  </a:lnTo>
                  <a:lnTo>
                    <a:pt x="2093" y="788"/>
                  </a:lnTo>
                  <a:lnTo>
                    <a:pt x="2095" y="781"/>
                  </a:lnTo>
                  <a:lnTo>
                    <a:pt x="2097" y="775"/>
                  </a:lnTo>
                  <a:lnTo>
                    <a:pt x="2099" y="769"/>
                  </a:lnTo>
                  <a:lnTo>
                    <a:pt x="2103" y="764"/>
                  </a:lnTo>
                  <a:lnTo>
                    <a:pt x="2108" y="759"/>
                  </a:lnTo>
                  <a:lnTo>
                    <a:pt x="2118" y="749"/>
                  </a:lnTo>
                  <a:lnTo>
                    <a:pt x="2127" y="739"/>
                  </a:lnTo>
                  <a:lnTo>
                    <a:pt x="2136" y="729"/>
                  </a:lnTo>
                  <a:lnTo>
                    <a:pt x="2143" y="719"/>
                  </a:lnTo>
                  <a:lnTo>
                    <a:pt x="2149" y="708"/>
                  </a:lnTo>
                  <a:lnTo>
                    <a:pt x="2154" y="697"/>
                  </a:lnTo>
                  <a:lnTo>
                    <a:pt x="2161" y="685"/>
                  </a:lnTo>
                  <a:lnTo>
                    <a:pt x="2166" y="671"/>
                  </a:lnTo>
                  <a:lnTo>
                    <a:pt x="2175" y="643"/>
                  </a:lnTo>
                  <a:lnTo>
                    <a:pt x="2180" y="618"/>
                  </a:lnTo>
                  <a:lnTo>
                    <a:pt x="2185" y="606"/>
                  </a:lnTo>
                  <a:lnTo>
                    <a:pt x="2190" y="594"/>
                  </a:lnTo>
                  <a:lnTo>
                    <a:pt x="2197" y="583"/>
                  </a:lnTo>
                  <a:lnTo>
                    <a:pt x="2208" y="573"/>
                  </a:lnTo>
                  <a:lnTo>
                    <a:pt x="2215" y="587"/>
                  </a:lnTo>
                  <a:lnTo>
                    <a:pt x="2222" y="599"/>
                  </a:lnTo>
                  <a:lnTo>
                    <a:pt x="2230" y="609"/>
                  </a:lnTo>
                  <a:lnTo>
                    <a:pt x="2237" y="619"/>
                  </a:lnTo>
                  <a:lnTo>
                    <a:pt x="2246" y="628"/>
                  </a:lnTo>
                  <a:lnTo>
                    <a:pt x="2256" y="636"/>
                  </a:lnTo>
                  <a:lnTo>
                    <a:pt x="2269" y="642"/>
                  </a:lnTo>
                  <a:lnTo>
                    <a:pt x="2282" y="647"/>
                  </a:lnTo>
                  <a:lnTo>
                    <a:pt x="2287" y="650"/>
                  </a:lnTo>
                  <a:lnTo>
                    <a:pt x="2291" y="652"/>
                  </a:lnTo>
                  <a:lnTo>
                    <a:pt x="2296" y="656"/>
                  </a:lnTo>
                  <a:lnTo>
                    <a:pt x="2299" y="660"/>
                  </a:lnTo>
                  <a:lnTo>
                    <a:pt x="2305" y="668"/>
                  </a:lnTo>
                  <a:lnTo>
                    <a:pt x="2310" y="678"/>
                  </a:lnTo>
                  <a:lnTo>
                    <a:pt x="2316" y="687"/>
                  </a:lnTo>
                  <a:lnTo>
                    <a:pt x="2323" y="696"/>
                  </a:lnTo>
                  <a:lnTo>
                    <a:pt x="2326" y="698"/>
                  </a:lnTo>
                  <a:lnTo>
                    <a:pt x="2330" y="701"/>
                  </a:lnTo>
                  <a:lnTo>
                    <a:pt x="2335" y="702"/>
                  </a:lnTo>
                  <a:lnTo>
                    <a:pt x="2340" y="703"/>
                  </a:lnTo>
                  <a:lnTo>
                    <a:pt x="2349" y="702"/>
                  </a:lnTo>
                  <a:lnTo>
                    <a:pt x="2357" y="698"/>
                  </a:lnTo>
                  <a:lnTo>
                    <a:pt x="2363" y="693"/>
                  </a:lnTo>
                  <a:lnTo>
                    <a:pt x="2369" y="688"/>
                  </a:lnTo>
                  <a:lnTo>
                    <a:pt x="2375" y="683"/>
                  </a:lnTo>
                  <a:lnTo>
                    <a:pt x="2383" y="678"/>
                  </a:lnTo>
                  <a:lnTo>
                    <a:pt x="2389" y="675"/>
                  </a:lnTo>
                  <a:lnTo>
                    <a:pt x="2398" y="673"/>
                  </a:lnTo>
                  <a:lnTo>
                    <a:pt x="2409" y="678"/>
                  </a:lnTo>
                  <a:lnTo>
                    <a:pt x="2419" y="682"/>
                  </a:lnTo>
                  <a:lnTo>
                    <a:pt x="2434" y="680"/>
                  </a:lnTo>
                  <a:lnTo>
                    <a:pt x="2446" y="677"/>
                  </a:lnTo>
                  <a:lnTo>
                    <a:pt x="2458" y="673"/>
                  </a:lnTo>
                  <a:lnTo>
                    <a:pt x="2472" y="671"/>
                  </a:lnTo>
                  <a:lnTo>
                    <a:pt x="2485" y="672"/>
                  </a:lnTo>
                  <a:lnTo>
                    <a:pt x="2496" y="675"/>
                  </a:lnTo>
                  <a:lnTo>
                    <a:pt x="2507" y="678"/>
                  </a:lnTo>
                  <a:lnTo>
                    <a:pt x="2520" y="680"/>
                  </a:lnTo>
                  <a:lnTo>
                    <a:pt x="2528" y="678"/>
                  </a:lnTo>
                  <a:lnTo>
                    <a:pt x="2537" y="677"/>
                  </a:lnTo>
                  <a:lnTo>
                    <a:pt x="2546" y="675"/>
                  </a:lnTo>
                  <a:lnTo>
                    <a:pt x="2555" y="671"/>
                  </a:lnTo>
                  <a:lnTo>
                    <a:pt x="2572" y="663"/>
                  </a:lnTo>
                  <a:lnTo>
                    <a:pt x="2589" y="656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>
                <a:solidFill>
                  <a:prstClr val="black"/>
                </a:solidFill>
              </a:endParaRPr>
            </a:p>
          </p:txBody>
        </p:sp>
        <p:sp>
          <p:nvSpPr>
            <p:cNvPr id="726" name="Freeform 21"/>
            <p:cNvSpPr>
              <a:spLocks/>
            </p:cNvSpPr>
            <p:nvPr/>
          </p:nvSpPr>
          <p:spPr bwMode="auto">
            <a:xfrm>
              <a:off x="-2020763" y="-4418487"/>
              <a:ext cx="1027113" cy="931863"/>
            </a:xfrm>
            <a:custGeom>
              <a:avLst/>
              <a:gdLst>
                <a:gd name="T0" fmla="*/ 2505 w 2589"/>
                <a:gd name="T1" fmla="*/ 445 h 2347"/>
                <a:gd name="T2" fmla="*/ 2515 w 2589"/>
                <a:gd name="T3" fmla="*/ 229 h 2347"/>
                <a:gd name="T4" fmla="*/ 2441 w 2589"/>
                <a:gd name="T5" fmla="*/ 61 h 2347"/>
                <a:gd name="T6" fmla="*/ 2351 w 2589"/>
                <a:gd name="T7" fmla="*/ 2 h 2347"/>
                <a:gd name="T8" fmla="*/ 2129 w 2589"/>
                <a:gd name="T9" fmla="*/ 116 h 2347"/>
                <a:gd name="T10" fmla="*/ 1862 w 2589"/>
                <a:gd name="T11" fmla="*/ 169 h 2347"/>
                <a:gd name="T12" fmla="*/ 1521 w 2589"/>
                <a:gd name="T13" fmla="*/ 81 h 2347"/>
                <a:gd name="T14" fmla="*/ 1191 w 2589"/>
                <a:gd name="T15" fmla="*/ 71 h 2347"/>
                <a:gd name="T16" fmla="*/ 977 w 2589"/>
                <a:gd name="T17" fmla="*/ 244 h 2347"/>
                <a:gd name="T18" fmla="*/ 780 w 2589"/>
                <a:gd name="T19" fmla="*/ 352 h 2347"/>
                <a:gd name="T20" fmla="*/ 502 w 2589"/>
                <a:gd name="T21" fmla="*/ 332 h 2347"/>
                <a:gd name="T22" fmla="*/ 269 w 2589"/>
                <a:gd name="T23" fmla="*/ 217 h 2347"/>
                <a:gd name="T24" fmla="*/ 183 w 2589"/>
                <a:gd name="T25" fmla="*/ 460 h 2347"/>
                <a:gd name="T26" fmla="*/ 106 w 2589"/>
                <a:gd name="T27" fmla="*/ 565 h 2347"/>
                <a:gd name="T28" fmla="*/ 110 w 2589"/>
                <a:gd name="T29" fmla="*/ 670 h 2347"/>
                <a:gd name="T30" fmla="*/ 219 w 2589"/>
                <a:gd name="T31" fmla="*/ 747 h 2347"/>
                <a:gd name="T32" fmla="*/ 295 w 2589"/>
                <a:gd name="T33" fmla="*/ 872 h 2347"/>
                <a:gd name="T34" fmla="*/ 281 w 2589"/>
                <a:gd name="T35" fmla="*/ 1007 h 2347"/>
                <a:gd name="T36" fmla="*/ 162 w 2589"/>
                <a:gd name="T37" fmla="*/ 1060 h 2347"/>
                <a:gd name="T38" fmla="*/ 198 w 2589"/>
                <a:gd name="T39" fmla="*/ 1109 h 2347"/>
                <a:gd name="T40" fmla="*/ 165 w 2589"/>
                <a:gd name="T41" fmla="*/ 1347 h 2347"/>
                <a:gd name="T42" fmla="*/ 115 w 2589"/>
                <a:gd name="T43" fmla="*/ 1525 h 2347"/>
                <a:gd name="T44" fmla="*/ 64 w 2589"/>
                <a:gd name="T45" fmla="*/ 1643 h 2347"/>
                <a:gd name="T46" fmla="*/ 17 w 2589"/>
                <a:gd name="T47" fmla="*/ 1720 h 2347"/>
                <a:gd name="T48" fmla="*/ 69 w 2589"/>
                <a:gd name="T49" fmla="*/ 2025 h 2347"/>
                <a:gd name="T50" fmla="*/ 85 w 2589"/>
                <a:gd name="T51" fmla="*/ 2109 h 2347"/>
                <a:gd name="T52" fmla="*/ 228 w 2589"/>
                <a:gd name="T53" fmla="*/ 2070 h 2347"/>
                <a:gd name="T54" fmla="*/ 317 w 2589"/>
                <a:gd name="T55" fmla="*/ 2033 h 2347"/>
                <a:gd name="T56" fmla="*/ 444 w 2589"/>
                <a:gd name="T57" fmla="*/ 2027 h 2347"/>
                <a:gd name="T58" fmla="*/ 534 w 2589"/>
                <a:gd name="T59" fmla="*/ 2125 h 2347"/>
                <a:gd name="T60" fmla="*/ 530 w 2589"/>
                <a:gd name="T61" fmla="*/ 2269 h 2347"/>
                <a:gd name="T62" fmla="*/ 617 w 2589"/>
                <a:gd name="T63" fmla="*/ 2346 h 2347"/>
                <a:gd name="T64" fmla="*/ 689 w 2589"/>
                <a:gd name="T65" fmla="*/ 2284 h 2347"/>
                <a:gd name="T66" fmla="*/ 800 w 2589"/>
                <a:gd name="T67" fmla="*/ 2322 h 2347"/>
                <a:gd name="T68" fmla="*/ 886 w 2589"/>
                <a:gd name="T69" fmla="*/ 2266 h 2347"/>
                <a:gd name="T70" fmla="*/ 935 w 2589"/>
                <a:gd name="T71" fmla="*/ 2143 h 2347"/>
                <a:gd name="T72" fmla="*/ 986 w 2589"/>
                <a:gd name="T73" fmla="*/ 2067 h 2347"/>
                <a:gd name="T74" fmla="*/ 1085 w 2589"/>
                <a:gd name="T75" fmla="*/ 1919 h 2347"/>
                <a:gd name="T76" fmla="*/ 1148 w 2589"/>
                <a:gd name="T77" fmla="*/ 1928 h 2347"/>
                <a:gd name="T78" fmla="*/ 1212 w 2589"/>
                <a:gd name="T79" fmla="*/ 1834 h 2347"/>
                <a:gd name="T80" fmla="*/ 1363 w 2589"/>
                <a:gd name="T81" fmla="*/ 1756 h 2347"/>
                <a:gd name="T82" fmla="*/ 1459 w 2589"/>
                <a:gd name="T83" fmla="*/ 1790 h 2347"/>
                <a:gd name="T84" fmla="*/ 1523 w 2589"/>
                <a:gd name="T85" fmla="*/ 1855 h 2347"/>
                <a:gd name="T86" fmla="*/ 1624 w 2589"/>
                <a:gd name="T87" fmla="*/ 1800 h 2347"/>
                <a:gd name="T88" fmla="*/ 1641 w 2589"/>
                <a:gd name="T89" fmla="*/ 1670 h 2347"/>
                <a:gd name="T90" fmla="*/ 1666 w 2589"/>
                <a:gd name="T91" fmla="*/ 1606 h 2347"/>
                <a:gd name="T92" fmla="*/ 1843 w 2589"/>
                <a:gd name="T93" fmla="*/ 1604 h 2347"/>
                <a:gd name="T94" fmla="*/ 1969 w 2589"/>
                <a:gd name="T95" fmla="*/ 1489 h 2347"/>
                <a:gd name="T96" fmla="*/ 1939 w 2589"/>
                <a:gd name="T97" fmla="*/ 1404 h 2347"/>
                <a:gd name="T98" fmla="*/ 1895 w 2589"/>
                <a:gd name="T99" fmla="*/ 1306 h 2347"/>
                <a:gd name="T100" fmla="*/ 1803 w 2589"/>
                <a:gd name="T101" fmla="*/ 1126 h 2347"/>
                <a:gd name="T102" fmla="*/ 1920 w 2589"/>
                <a:gd name="T103" fmla="*/ 1002 h 2347"/>
                <a:gd name="T104" fmla="*/ 1861 w 2589"/>
                <a:gd name="T105" fmla="*/ 917 h 2347"/>
                <a:gd name="T106" fmla="*/ 1906 w 2589"/>
                <a:gd name="T107" fmla="*/ 844 h 2347"/>
                <a:gd name="T108" fmla="*/ 2058 w 2589"/>
                <a:gd name="T109" fmla="*/ 816 h 2347"/>
                <a:gd name="T110" fmla="*/ 2136 w 2589"/>
                <a:gd name="T111" fmla="*/ 729 h 2347"/>
                <a:gd name="T112" fmla="*/ 2222 w 2589"/>
                <a:gd name="T113" fmla="*/ 599 h 2347"/>
                <a:gd name="T114" fmla="*/ 2316 w 2589"/>
                <a:gd name="T115" fmla="*/ 687 h 2347"/>
                <a:gd name="T116" fmla="*/ 2398 w 2589"/>
                <a:gd name="T117" fmla="*/ 673 h 2347"/>
                <a:gd name="T118" fmla="*/ 2546 w 2589"/>
                <a:gd name="T119" fmla="*/ 675 h 2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89" h="2347">
                  <a:moveTo>
                    <a:pt x="2589" y="656"/>
                  </a:moveTo>
                  <a:lnTo>
                    <a:pt x="2575" y="628"/>
                  </a:lnTo>
                  <a:lnTo>
                    <a:pt x="2560" y="603"/>
                  </a:lnTo>
                  <a:lnTo>
                    <a:pt x="2546" y="579"/>
                  </a:lnTo>
                  <a:lnTo>
                    <a:pt x="2532" y="555"/>
                  </a:lnTo>
                  <a:lnTo>
                    <a:pt x="2527" y="543"/>
                  </a:lnTo>
                  <a:lnTo>
                    <a:pt x="2521" y="532"/>
                  </a:lnTo>
                  <a:lnTo>
                    <a:pt x="2516" y="518"/>
                  </a:lnTo>
                  <a:lnTo>
                    <a:pt x="2512" y="505"/>
                  </a:lnTo>
                  <a:lnTo>
                    <a:pt x="2508" y="491"/>
                  </a:lnTo>
                  <a:lnTo>
                    <a:pt x="2506" y="476"/>
                  </a:lnTo>
                  <a:lnTo>
                    <a:pt x="2505" y="461"/>
                  </a:lnTo>
                  <a:lnTo>
                    <a:pt x="2505" y="445"/>
                  </a:lnTo>
                  <a:lnTo>
                    <a:pt x="2506" y="420"/>
                  </a:lnTo>
                  <a:lnTo>
                    <a:pt x="2510" y="397"/>
                  </a:lnTo>
                  <a:lnTo>
                    <a:pt x="2515" y="377"/>
                  </a:lnTo>
                  <a:lnTo>
                    <a:pt x="2520" y="357"/>
                  </a:lnTo>
                  <a:lnTo>
                    <a:pt x="2526" y="336"/>
                  </a:lnTo>
                  <a:lnTo>
                    <a:pt x="2531" y="316"/>
                  </a:lnTo>
                  <a:lnTo>
                    <a:pt x="2535" y="293"/>
                  </a:lnTo>
                  <a:lnTo>
                    <a:pt x="2536" y="268"/>
                  </a:lnTo>
                  <a:lnTo>
                    <a:pt x="2535" y="258"/>
                  </a:lnTo>
                  <a:lnTo>
                    <a:pt x="2532" y="249"/>
                  </a:lnTo>
                  <a:lnTo>
                    <a:pt x="2527" y="242"/>
                  </a:lnTo>
                  <a:lnTo>
                    <a:pt x="2521" y="235"/>
                  </a:lnTo>
                  <a:lnTo>
                    <a:pt x="2515" y="229"/>
                  </a:lnTo>
                  <a:lnTo>
                    <a:pt x="2506" y="224"/>
                  </a:lnTo>
                  <a:lnTo>
                    <a:pt x="2497" y="220"/>
                  </a:lnTo>
                  <a:lnTo>
                    <a:pt x="2488" y="217"/>
                  </a:lnTo>
                  <a:lnTo>
                    <a:pt x="2473" y="212"/>
                  </a:lnTo>
                  <a:lnTo>
                    <a:pt x="2459" y="207"/>
                  </a:lnTo>
                  <a:lnTo>
                    <a:pt x="2454" y="203"/>
                  </a:lnTo>
                  <a:lnTo>
                    <a:pt x="2449" y="198"/>
                  </a:lnTo>
                  <a:lnTo>
                    <a:pt x="2447" y="193"/>
                  </a:lnTo>
                  <a:lnTo>
                    <a:pt x="2446" y="185"/>
                  </a:lnTo>
                  <a:lnTo>
                    <a:pt x="2446" y="107"/>
                  </a:lnTo>
                  <a:lnTo>
                    <a:pt x="2446" y="89"/>
                  </a:lnTo>
                  <a:lnTo>
                    <a:pt x="2442" y="70"/>
                  </a:lnTo>
                  <a:lnTo>
                    <a:pt x="2441" y="61"/>
                  </a:lnTo>
                  <a:lnTo>
                    <a:pt x="2437" y="51"/>
                  </a:lnTo>
                  <a:lnTo>
                    <a:pt x="2434" y="43"/>
                  </a:lnTo>
                  <a:lnTo>
                    <a:pt x="2431" y="35"/>
                  </a:lnTo>
                  <a:lnTo>
                    <a:pt x="2426" y="27"/>
                  </a:lnTo>
                  <a:lnTo>
                    <a:pt x="2421" y="21"/>
                  </a:lnTo>
                  <a:lnTo>
                    <a:pt x="2415" y="15"/>
                  </a:lnTo>
                  <a:lnTo>
                    <a:pt x="2409" y="10"/>
                  </a:lnTo>
                  <a:lnTo>
                    <a:pt x="2402" y="6"/>
                  </a:lnTo>
                  <a:lnTo>
                    <a:pt x="2394" y="2"/>
                  </a:lnTo>
                  <a:lnTo>
                    <a:pt x="2387" y="1"/>
                  </a:lnTo>
                  <a:lnTo>
                    <a:pt x="2378" y="0"/>
                  </a:lnTo>
                  <a:lnTo>
                    <a:pt x="2364" y="1"/>
                  </a:lnTo>
                  <a:lnTo>
                    <a:pt x="2351" y="2"/>
                  </a:lnTo>
                  <a:lnTo>
                    <a:pt x="2340" y="5"/>
                  </a:lnTo>
                  <a:lnTo>
                    <a:pt x="2329" y="7"/>
                  </a:lnTo>
                  <a:lnTo>
                    <a:pt x="2319" y="12"/>
                  </a:lnTo>
                  <a:lnTo>
                    <a:pt x="2309" y="16"/>
                  </a:lnTo>
                  <a:lnTo>
                    <a:pt x="2299" y="22"/>
                  </a:lnTo>
                  <a:lnTo>
                    <a:pt x="2290" y="27"/>
                  </a:lnTo>
                  <a:lnTo>
                    <a:pt x="2271" y="40"/>
                  </a:lnTo>
                  <a:lnTo>
                    <a:pt x="2251" y="53"/>
                  </a:lnTo>
                  <a:lnTo>
                    <a:pt x="2231" y="66"/>
                  </a:lnTo>
                  <a:lnTo>
                    <a:pt x="2208" y="79"/>
                  </a:lnTo>
                  <a:lnTo>
                    <a:pt x="2180" y="92"/>
                  </a:lnTo>
                  <a:lnTo>
                    <a:pt x="2154" y="105"/>
                  </a:lnTo>
                  <a:lnTo>
                    <a:pt x="2129" y="116"/>
                  </a:lnTo>
                  <a:lnTo>
                    <a:pt x="2106" y="125"/>
                  </a:lnTo>
                  <a:lnTo>
                    <a:pt x="2080" y="134"/>
                  </a:lnTo>
                  <a:lnTo>
                    <a:pt x="2055" y="141"/>
                  </a:lnTo>
                  <a:lnTo>
                    <a:pt x="2026" y="148"/>
                  </a:lnTo>
                  <a:lnTo>
                    <a:pt x="1996" y="153"/>
                  </a:lnTo>
                  <a:lnTo>
                    <a:pt x="1979" y="158"/>
                  </a:lnTo>
                  <a:lnTo>
                    <a:pt x="1962" y="164"/>
                  </a:lnTo>
                  <a:lnTo>
                    <a:pt x="1955" y="166"/>
                  </a:lnTo>
                  <a:lnTo>
                    <a:pt x="1946" y="169"/>
                  </a:lnTo>
                  <a:lnTo>
                    <a:pt x="1937" y="171"/>
                  </a:lnTo>
                  <a:lnTo>
                    <a:pt x="1927" y="171"/>
                  </a:lnTo>
                  <a:lnTo>
                    <a:pt x="1893" y="170"/>
                  </a:lnTo>
                  <a:lnTo>
                    <a:pt x="1862" y="169"/>
                  </a:lnTo>
                  <a:lnTo>
                    <a:pt x="1833" y="164"/>
                  </a:lnTo>
                  <a:lnTo>
                    <a:pt x="1804" y="159"/>
                  </a:lnTo>
                  <a:lnTo>
                    <a:pt x="1777" y="151"/>
                  </a:lnTo>
                  <a:lnTo>
                    <a:pt x="1748" y="143"/>
                  </a:lnTo>
                  <a:lnTo>
                    <a:pt x="1719" y="131"/>
                  </a:lnTo>
                  <a:lnTo>
                    <a:pt x="1688" y="119"/>
                  </a:lnTo>
                  <a:lnTo>
                    <a:pt x="1663" y="106"/>
                  </a:lnTo>
                  <a:lnTo>
                    <a:pt x="1640" y="95"/>
                  </a:lnTo>
                  <a:lnTo>
                    <a:pt x="1630" y="90"/>
                  </a:lnTo>
                  <a:lnTo>
                    <a:pt x="1617" y="85"/>
                  </a:lnTo>
                  <a:lnTo>
                    <a:pt x="1605" y="82"/>
                  </a:lnTo>
                  <a:lnTo>
                    <a:pt x="1591" y="81"/>
                  </a:lnTo>
                  <a:lnTo>
                    <a:pt x="1521" y="81"/>
                  </a:lnTo>
                  <a:lnTo>
                    <a:pt x="1491" y="81"/>
                  </a:lnTo>
                  <a:lnTo>
                    <a:pt x="1462" y="79"/>
                  </a:lnTo>
                  <a:lnTo>
                    <a:pt x="1435" y="76"/>
                  </a:lnTo>
                  <a:lnTo>
                    <a:pt x="1409" y="72"/>
                  </a:lnTo>
                  <a:lnTo>
                    <a:pt x="1384" y="69"/>
                  </a:lnTo>
                  <a:lnTo>
                    <a:pt x="1356" y="66"/>
                  </a:lnTo>
                  <a:lnTo>
                    <a:pt x="1329" y="64"/>
                  </a:lnTo>
                  <a:lnTo>
                    <a:pt x="1297" y="64"/>
                  </a:lnTo>
                  <a:lnTo>
                    <a:pt x="1271" y="64"/>
                  </a:lnTo>
                  <a:lnTo>
                    <a:pt x="1246" y="64"/>
                  </a:lnTo>
                  <a:lnTo>
                    <a:pt x="1223" y="66"/>
                  </a:lnTo>
                  <a:lnTo>
                    <a:pt x="1201" y="69"/>
                  </a:lnTo>
                  <a:lnTo>
                    <a:pt x="1191" y="71"/>
                  </a:lnTo>
                  <a:lnTo>
                    <a:pt x="1179" y="74"/>
                  </a:lnTo>
                  <a:lnTo>
                    <a:pt x="1169" y="77"/>
                  </a:lnTo>
                  <a:lnTo>
                    <a:pt x="1158" y="82"/>
                  </a:lnTo>
                  <a:lnTo>
                    <a:pt x="1148" y="87"/>
                  </a:lnTo>
                  <a:lnTo>
                    <a:pt x="1138" y="94"/>
                  </a:lnTo>
                  <a:lnTo>
                    <a:pt x="1127" y="100"/>
                  </a:lnTo>
                  <a:lnTo>
                    <a:pt x="1117" y="109"/>
                  </a:lnTo>
                  <a:lnTo>
                    <a:pt x="1088" y="131"/>
                  </a:lnTo>
                  <a:lnTo>
                    <a:pt x="1064" y="155"/>
                  </a:lnTo>
                  <a:lnTo>
                    <a:pt x="1041" y="178"/>
                  </a:lnTo>
                  <a:lnTo>
                    <a:pt x="1021" y="200"/>
                  </a:lnTo>
                  <a:lnTo>
                    <a:pt x="1000" y="223"/>
                  </a:lnTo>
                  <a:lnTo>
                    <a:pt x="977" y="244"/>
                  </a:lnTo>
                  <a:lnTo>
                    <a:pt x="966" y="256"/>
                  </a:lnTo>
                  <a:lnTo>
                    <a:pt x="952" y="267"/>
                  </a:lnTo>
                  <a:lnTo>
                    <a:pt x="938" y="277"/>
                  </a:lnTo>
                  <a:lnTo>
                    <a:pt x="923" y="288"/>
                  </a:lnTo>
                  <a:lnTo>
                    <a:pt x="910" y="296"/>
                  </a:lnTo>
                  <a:lnTo>
                    <a:pt x="897" y="303"/>
                  </a:lnTo>
                  <a:lnTo>
                    <a:pt x="884" y="308"/>
                  </a:lnTo>
                  <a:lnTo>
                    <a:pt x="873" y="313"/>
                  </a:lnTo>
                  <a:lnTo>
                    <a:pt x="848" y="323"/>
                  </a:lnTo>
                  <a:lnTo>
                    <a:pt x="820" y="333"/>
                  </a:lnTo>
                  <a:lnTo>
                    <a:pt x="803" y="341"/>
                  </a:lnTo>
                  <a:lnTo>
                    <a:pt x="788" y="348"/>
                  </a:lnTo>
                  <a:lnTo>
                    <a:pt x="780" y="352"/>
                  </a:lnTo>
                  <a:lnTo>
                    <a:pt x="771" y="355"/>
                  </a:lnTo>
                  <a:lnTo>
                    <a:pt x="763" y="356"/>
                  </a:lnTo>
                  <a:lnTo>
                    <a:pt x="753" y="357"/>
                  </a:lnTo>
                  <a:lnTo>
                    <a:pt x="686" y="357"/>
                  </a:lnTo>
                  <a:lnTo>
                    <a:pt x="661" y="356"/>
                  </a:lnTo>
                  <a:lnTo>
                    <a:pt x="640" y="352"/>
                  </a:lnTo>
                  <a:lnTo>
                    <a:pt x="617" y="350"/>
                  </a:lnTo>
                  <a:lnTo>
                    <a:pt x="592" y="346"/>
                  </a:lnTo>
                  <a:lnTo>
                    <a:pt x="564" y="343"/>
                  </a:lnTo>
                  <a:lnTo>
                    <a:pt x="539" y="342"/>
                  </a:lnTo>
                  <a:lnTo>
                    <a:pt x="527" y="340"/>
                  </a:lnTo>
                  <a:lnTo>
                    <a:pt x="514" y="336"/>
                  </a:lnTo>
                  <a:lnTo>
                    <a:pt x="502" y="332"/>
                  </a:lnTo>
                  <a:lnTo>
                    <a:pt x="489" y="325"/>
                  </a:lnTo>
                  <a:lnTo>
                    <a:pt x="456" y="304"/>
                  </a:lnTo>
                  <a:lnTo>
                    <a:pt x="426" y="286"/>
                  </a:lnTo>
                  <a:lnTo>
                    <a:pt x="399" y="267"/>
                  </a:lnTo>
                  <a:lnTo>
                    <a:pt x="365" y="245"/>
                  </a:lnTo>
                  <a:lnTo>
                    <a:pt x="347" y="234"/>
                  </a:lnTo>
                  <a:lnTo>
                    <a:pt x="331" y="224"/>
                  </a:lnTo>
                  <a:lnTo>
                    <a:pt x="323" y="219"/>
                  </a:lnTo>
                  <a:lnTo>
                    <a:pt x="315" y="217"/>
                  </a:lnTo>
                  <a:lnTo>
                    <a:pt x="305" y="214"/>
                  </a:lnTo>
                  <a:lnTo>
                    <a:pt x="293" y="214"/>
                  </a:lnTo>
                  <a:lnTo>
                    <a:pt x="281" y="214"/>
                  </a:lnTo>
                  <a:lnTo>
                    <a:pt x="269" y="217"/>
                  </a:lnTo>
                  <a:lnTo>
                    <a:pt x="259" y="220"/>
                  </a:lnTo>
                  <a:lnTo>
                    <a:pt x="249" y="224"/>
                  </a:lnTo>
                  <a:lnTo>
                    <a:pt x="229" y="235"/>
                  </a:lnTo>
                  <a:lnTo>
                    <a:pt x="207" y="245"/>
                  </a:lnTo>
                  <a:lnTo>
                    <a:pt x="207" y="245"/>
                  </a:lnTo>
                  <a:lnTo>
                    <a:pt x="197" y="277"/>
                  </a:lnTo>
                  <a:lnTo>
                    <a:pt x="189" y="306"/>
                  </a:lnTo>
                  <a:lnTo>
                    <a:pt x="187" y="321"/>
                  </a:lnTo>
                  <a:lnTo>
                    <a:pt x="184" y="336"/>
                  </a:lnTo>
                  <a:lnTo>
                    <a:pt x="183" y="351"/>
                  </a:lnTo>
                  <a:lnTo>
                    <a:pt x="183" y="368"/>
                  </a:lnTo>
                  <a:lnTo>
                    <a:pt x="183" y="432"/>
                  </a:lnTo>
                  <a:lnTo>
                    <a:pt x="183" y="460"/>
                  </a:lnTo>
                  <a:lnTo>
                    <a:pt x="183" y="485"/>
                  </a:lnTo>
                  <a:lnTo>
                    <a:pt x="180" y="498"/>
                  </a:lnTo>
                  <a:lnTo>
                    <a:pt x="177" y="508"/>
                  </a:lnTo>
                  <a:lnTo>
                    <a:pt x="173" y="511"/>
                  </a:lnTo>
                  <a:lnTo>
                    <a:pt x="169" y="516"/>
                  </a:lnTo>
                  <a:lnTo>
                    <a:pt x="164" y="520"/>
                  </a:lnTo>
                  <a:lnTo>
                    <a:pt x="159" y="523"/>
                  </a:lnTo>
                  <a:lnTo>
                    <a:pt x="148" y="529"/>
                  </a:lnTo>
                  <a:lnTo>
                    <a:pt x="138" y="535"/>
                  </a:lnTo>
                  <a:lnTo>
                    <a:pt x="129" y="542"/>
                  </a:lnTo>
                  <a:lnTo>
                    <a:pt x="120" y="549"/>
                  </a:lnTo>
                  <a:lnTo>
                    <a:pt x="113" y="557"/>
                  </a:lnTo>
                  <a:lnTo>
                    <a:pt x="106" y="565"/>
                  </a:lnTo>
                  <a:lnTo>
                    <a:pt x="100" y="575"/>
                  </a:lnTo>
                  <a:lnTo>
                    <a:pt x="95" y="587"/>
                  </a:lnTo>
                  <a:lnTo>
                    <a:pt x="93" y="592"/>
                  </a:lnTo>
                  <a:lnTo>
                    <a:pt x="87" y="597"/>
                  </a:lnTo>
                  <a:lnTo>
                    <a:pt x="84" y="602"/>
                  </a:lnTo>
                  <a:lnTo>
                    <a:pt x="82" y="608"/>
                  </a:lnTo>
                  <a:lnTo>
                    <a:pt x="82" y="616"/>
                  </a:lnTo>
                  <a:lnTo>
                    <a:pt x="84" y="623"/>
                  </a:lnTo>
                  <a:lnTo>
                    <a:pt x="85" y="629"/>
                  </a:lnTo>
                  <a:lnTo>
                    <a:pt x="87" y="637"/>
                  </a:lnTo>
                  <a:lnTo>
                    <a:pt x="93" y="650"/>
                  </a:lnTo>
                  <a:lnTo>
                    <a:pt x="100" y="661"/>
                  </a:lnTo>
                  <a:lnTo>
                    <a:pt x="110" y="670"/>
                  </a:lnTo>
                  <a:lnTo>
                    <a:pt x="121" y="678"/>
                  </a:lnTo>
                  <a:lnTo>
                    <a:pt x="134" y="686"/>
                  </a:lnTo>
                  <a:lnTo>
                    <a:pt x="148" y="692"/>
                  </a:lnTo>
                  <a:lnTo>
                    <a:pt x="163" y="698"/>
                  </a:lnTo>
                  <a:lnTo>
                    <a:pt x="175" y="706"/>
                  </a:lnTo>
                  <a:lnTo>
                    <a:pt x="187" y="716"/>
                  </a:lnTo>
                  <a:lnTo>
                    <a:pt x="198" y="727"/>
                  </a:lnTo>
                  <a:lnTo>
                    <a:pt x="205" y="732"/>
                  </a:lnTo>
                  <a:lnTo>
                    <a:pt x="212" y="736"/>
                  </a:lnTo>
                  <a:lnTo>
                    <a:pt x="215" y="739"/>
                  </a:lnTo>
                  <a:lnTo>
                    <a:pt x="218" y="741"/>
                  </a:lnTo>
                  <a:lnTo>
                    <a:pt x="219" y="744"/>
                  </a:lnTo>
                  <a:lnTo>
                    <a:pt x="219" y="747"/>
                  </a:lnTo>
                  <a:lnTo>
                    <a:pt x="219" y="754"/>
                  </a:lnTo>
                  <a:lnTo>
                    <a:pt x="218" y="757"/>
                  </a:lnTo>
                  <a:lnTo>
                    <a:pt x="215" y="762"/>
                  </a:lnTo>
                  <a:lnTo>
                    <a:pt x="213" y="766"/>
                  </a:lnTo>
                  <a:lnTo>
                    <a:pt x="213" y="766"/>
                  </a:lnTo>
                  <a:lnTo>
                    <a:pt x="223" y="774"/>
                  </a:lnTo>
                  <a:lnTo>
                    <a:pt x="231" y="781"/>
                  </a:lnTo>
                  <a:lnTo>
                    <a:pt x="238" y="790"/>
                  </a:lnTo>
                  <a:lnTo>
                    <a:pt x="244" y="799"/>
                  </a:lnTo>
                  <a:lnTo>
                    <a:pt x="257" y="818"/>
                  </a:lnTo>
                  <a:lnTo>
                    <a:pt x="269" y="838"/>
                  </a:lnTo>
                  <a:lnTo>
                    <a:pt x="283" y="855"/>
                  </a:lnTo>
                  <a:lnTo>
                    <a:pt x="295" y="872"/>
                  </a:lnTo>
                  <a:lnTo>
                    <a:pt x="300" y="879"/>
                  </a:lnTo>
                  <a:lnTo>
                    <a:pt x="303" y="888"/>
                  </a:lnTo>
                  <a:lnTo>
                    <a:pt x="306" y="898"/>
                  </a:lnTo>
                  <a:lnTo>
                    <a:pt x="307" y="909"/>
                  </a:lnTo>
                  <a:lnTo>
                    <a:pt x="307" y="927"/>
                  </a:lnTo>
                  <a:lnTo>
                    <a:pt x="306" y="944"/>
                  </a:lnTo>
                  <a:lnTo>
                    <a:pt x="303" y="961"/>
                  </a:lnTo>
                  <a:lnTo>
                    <a:pt x="300" y="977"/>
                  </a:lnTo>
                  <a:lnTo>
                    <a:pt x="297" y="985"/>
                  </a:lnTo>
                  <a:lnTo>
                    <a:pt x="295" y="991"/>
                  </a:lnTo>
                  <a:lnTo>
                    <a:pt x="291" y="997"/>
                  </a:lnTo>
                  <a:lnTo>
                    <a:pt x="286" y="1002"/>
                  </a:lnTo>
                  <a:lnTo>
                    <a:pt x="281" y="1007"/>
                  </a:lnTo>
                  <a:lnTo>
                    <a:pt x="274" y="1011"/>
                  </a:lnTo>
                  <a:lnTo>
                    <a:pt x="267" y="1013"/>
                  </a:lnTo>
                  <a:lnTo>
                    <a:pt x="259" y="1015"/>
                  </a:lnTo>
                  <a:lnTo>
                    <a:pt x="241" y="1017"/>
                  </a:lnTo>
                  <a:lnTo>
                    <a:pt x="224" y="1021"/>
                  </a:lnTo>
                  <a:lnTo>
                    <a:pt x="217" y="1023"/>
                  </a:lnTo>
                  <a:lnTo>
                    <a:pt x="209" y="1027"/>
                  </a:lnTo>
                  <a:lnTo>
                    <a:pt x="202" y="1031"/>
                  </a:lnTo>
                  <a:lnTo>
                    <a:pt x="193" y="1036"/>
                  </a:lnTo>
                  <a:lnTo>
                    <a:pt x="180" y="1043"/>
                  </a:lnTo>
                  <a:lnTo>
                    <a:pt x="170" y="1051"/>
                  </a:lnTo>
                  <a:lnTo>
                    <a:pt x="165" y="1055"/>
                  </a:lnTo>
                  <a:lnTo>
                    <a:pt x="162" y="1060"/>
                  </a:lnTo>
                  <a:lnTo>
                    <a:pt x="159" y="1066"/>
                  </a:lnTo>
                  <a:lnTo>
                    <a:pt x="159" y="1074"/>
                  </a:lnTo>
                  <a:lnTo>
                    <a:pt x="159" y="1077"/>
                  </a:lnTo>
                  <a:lnTo>
                    <a:pt x="160" y="1080"/>
                  </a:lnTo>
                  <a:lnTo>
                    <a:pt x="163" y="1082"/>
                  </a:lnTo>
                  <a:lnTo>
                    <a:pt x="165" y="1085"/>
                  </a:lnTo>
                  <a:lnTo>
                    <a:pt x="172" y="1089"/>
                  </a:lnTo>
                  <a:lnTo>
                    <a:pt x="179" y="1092"/>
                  </a:lnTo>
                  <a:lnTo>
                    <a:pt x="185" y="1096"/>
                  </a:lnTo>
                  <a:lnTo>
                    <a:pt x="193" y="1100"/>
                  </a:lnTo>
                  <a:lnTo>
                    <a:pt x="195" y="1102"/>
                  </a:lnTo>
                  <a:lnTo>
                    <a:pt x="197" y="1105"/>
                  </a:lnTo>
                  <a:lnTo>
                    <a:pt x="198" y="1109"/>
                  </a:lnTo>
                  <a:lnTo>
                    <a:pt x="198" y="1113"/>
                  </a:lnTo>
                  <a:lnTo>
                    <a:pt x="198" y="1193"/>
                  </a:lnTo>
                  <a:lnTo>
                    <a:pt x="199" y="1212"/>
                  </a:lnTo>
                  <a:lnTo>
                    <a:pt x="203" y="1228"/>
                  </a:lnTo>
                  <a:lnTo>
                    <a:pt x="205" y="1244"/>
                  </a:lnTo>
                  <a:lnTo>
                    <a:pt x="207" y="1263"/>
                  </a:lnTo>
                  <a:lnTo>
                    <a:pt x="205" y="1274"/>
                  </a:lnTo>
                  <a:lnTo>
                    <a:pt x="204" y="1284"/>
                  </a:lnTo>
                  <a:lnTo>
                    <a:pt x="200" y="1293"/>
                  </a:lnTo>
                  <a:lnTo>
                    <a:pt x="197" y="1302"/>
                  </a:lnTo>
                  <a:lnTo>
                    <a:pt x="187" y="1317"/>
                  </a:lnTo>
                  <a:lnTo>
                    <a:pt x="177" y="1332"/>
                  </a:lnTo>
                  <a:lnTo>
                    <a:pt x="165" y="1347"/>
                  </a:lnTo>
                  <a:lnTo>
                    <a:pt x="155" y="1363"/>
                  </a:lnTo>
                  <a:lnTo>
                    <a:pt x="151" y="1372"/>
                  </a:lnTo>
                  <a:lnTo>
                    <a:pt x="148" y="1381"/>
                  </a:lnTo>
                  <a:lnTo>
                    <a:pt x="146" y="1391"/>
                  </a:lnTo>
                  <a:lnTo>
                    <a:pt x="145" y="1401"/>
                  </a:lnTo>
                  <a:lnTo>
                    <a:pt x="145" y="1464"/>
                  </a:lnTo>
                  <a:lnTo>
                    <a:pt x="145" y="1471"/>
                  </a:lnTo>
                  <a:lnTo>
                    <a:pt x="144" y="1479"/>
                  </a:lnTo>
                  <a:lnTo>
                    <a:pt x="141" y="1486"/>
                  </a:lnTo>
                  <a:lnTo>
                    <a:pt x="139" y="1493"/>
                  </a:lnTo>
                  <a:lnTo>
                    <a:pt x="133" y="1504"/>
                  </a:lnTo>
                  <a:lnTo>
                    <a:pt x="124" y="1515"/>
                  </a:lnTo>
                  <a:lnTo>
                    <a:pt x="115" y="1525"/>
                  </a:lnTo>
                  <a:lnTo>
                    <a:pt x="104" y="1537"/>
                  </a:lnTo>
                  <a:lnTo>
                    <a:pt x="94" y="1549"/>
                  </a:lnTo>
                  <a:lnTo>
                    <a:pt x="85" y="1562"/>
                  </a:lnTo>
                  <a:lnTo>
                    <a:pt x="76" y="1576"/>
                  </a:lnTo>
                  <a:lnTo>
                    <a:pt x="69" y="1588"/>
                  </a:lnTo>
                  <a:lnTo>
                    <a:pt x="66" y="1594"/>
                  </a:lnTo>
                  <a:lnTo>
                    <a:pt x="64" y="1602"/>
                  </a:lnTo>
                  <a:lnTo>
                    <a:pt x="62" y="1609"/>
                  </a:lnTo>
                  <a:lnTo>
                    <a:pt x="61" y="1618"/>
                  </a:lnTo>
                  <a:lnTo>
                    <a:pt x="61" y="1627"/>
                  </a:lnTo>
                  <a:lnTo>
                    <a:pt x="64" y="1636"/>
                  </a:lnTo>
                  <a:lnTo>
                    <a:pt x="64" y="1639"/>
                  </a:lnTo>
                  <a:lnTo>
                    <a:pt x="64" y="1643"/>
                  </a:lnTo>
                  <a:lnTo>
                    <a:pt x="62" y="1648"/>
                  </a:lnTo>
                  <a:lnTo>
                    <a:pt x="61" y="1652"/>
                  </a:lnTo>
                  <a:lnTo>
                    <a:pt x="55" y="1660"/>
                  </a:lnTo>
                  <a:lnTo>
                    <a:pt x="47" y="1667"/>
                  </a:lnTo>
                  <a:lnTo>
                    <a:pt x="40" y="1672"/>
                  </a:lnTo>
                  <a:lnTo>
                    <a:pt x="34" y="1678"/>
                  </a:lnTo>
                  <a:lnTo>
                    <a:pt x="26" y="1683"/>
                  </a:lnTo>
                  <a:lnTo>
                    <a:pt x="21" y="1691"/>
                  </a:lnTo>
                  <a:lnTo>
                    <a:pt x="18" y="1693"/>
                  </a:lnTo>
                  <a:lnTo>
                    <a:pt x="17" y="1698"/>
                  </a:lnTo>
                  <a:lnTo>
                    <a:pt x="16" y="1702"/>
                  </a:lnTo>
                  <a:lnTo>
                    <a:pt x="16" y="1707"/>
                  </a:lnTo>
                  <a:lnTo>
                    <a:pt x="17" y="1720"/>
                  </a:lnTo>
                  <a:lnTo>
                    <a:pt x="21" y="1731"/>
                  </a:lnTo>
                  <a:lnTo>
                    <a:pt x="25" y="1740"/>
                  </a:lnTo>
                  <a:lnTo>
                    <a:pt x="31" y="1750"/>
                  </a:lnTo>
                  <a:lnTo>
                    <a:pt x="36" y="1759"/>
                  </a:lnTo>
                  <a:lnTo>
                    <a:pt x="41" y="1769"/>
                  </a:lnTo>
                  <a:lnTo>
                    <a:pt x="45" y="1780"/>
                  </a:lnTo>
                  <a:lnTo>
                    <a:pt x="47" y="1793"/>
                  </a:lnTo>
                  <a:lnTo>
                    <a:pt x="0" y="1967"/>
                  </a:lnTo>
                  <a:lnTo>
                    <a:pt x="0" y="2003"/>
                  </a:lnTo>
                  <a:lnTo>
                    <a:pt x="54" y="2003"/>
                  </a:lnTo>
                  <a:lnTo>
                    <a:pt x="60" y="2010"/>
                  </a:lnTo>
                  <a:lnTo>
                    <a:pt x="65" y="2017"/>
                  </a:lnTo>
                  <a:lnTo>
                    <a:pt x="69" y="2025"/>
                  </a:lnTo>
                  <a:lnTo>
                    <a:pt x="71" y="2032"/>
                  </a:lnTo>
                  <a:lnTo>
                    <a:pt x="74" y="2040"/>
                  </a:lnTo>
                  <a:lnTo>
                    <a:pt x="75" y="2049"/>
                  </a:lnTo>
                  <a:lnTo>
                    <a:pt x="75" y="2057"/>
                  </a:lnTo>
                  <a:lnTo>
                    <a:pt x="74" y="2067"/>
                  </a:lnTo>
                  <a:lnTo>
                    <a:pt x="74" y="2081"/>
                  </a:lnTo>
                  <a:lnTo>
                    <a:pt x="72" y="2095"/>
                  </a:lnTo>
                  <a:lnTo>
                    <a:pt x="74" y="2100"/>
                  </a:lnTo>
                  <a:lnTo>
                    <a:pt x="76" y="2105"/>
                  </a:lnTo>
                  <a:lnTo>
                    <a:pt x="77" y="2106"/>
                  </a:lnTo>
                  <a:lnTo>
                    <a:pt x="80" y="2109"/>
                  </a:lnTo>
                  <a:lnTo>
                    <a:pt x="82" y="2109"/>
                  </a:lnTo>
                  <a:lnTo>
                    <a:pt x="85" y="2109"/>
                  </a:lnTo>
                  <a:lnTo>
                    <a:pt x="91" y="2109"/>
                  </a:lnTo>
                  <a:lnTo>
                    <a:pt x="98" y="2105"/>
                  </a:lnTo>
                  <a:lnTo>
                    <a:pt x="104" y="2101"/>
                  </a:lnTo>
                  <a:lnTo>
                    <a:pt x="109" y="2097"/>
                  </a:lnTo>
                  <a:lnTo>
                    <a:pt x="114" y="2092"/>
                  </a:lnTo>
                  <a:lnTo>
                    <a:pt x="119" y="2089"/>
                  </a:lnTo>
                  <a:lnTo>
                    <a:pt x="125" y="2086"/>
                  </a:lnTo>
                  <a:lnTo>
                    <a:pt x="133" y="2085"/>
                  </a:lnTo>
                  <a:lnTo>
                    <a:pt x="146" y="2089"/>
                  </a:lnTo>
                  <a:lnTo>
                    <a:pt x="159" y="2091"/>
                  </a:lnTo>
                  <a:lnTo>
                    <a:pt x="214" y="2091"/>
                  </a:lnTo>
                  <a:lnTo>
                    <a:pt x="222" y="2081"/>
                  </a:lnTo>
                  <a:lnTo>
                    <a:pt x="228" y="2070"/>
                  </a:lnTo>
                  <a:lnTo>
                    <a:pt x="233" y="2060"/>
                  </a:lnTo>
                  <a:lnTo>
                    <a:pt x="238" y="2049"/>
                  </a:lnTo>
                  <a:lnTo>
                    <a:pt x="244" y="2040"/>
                  </a:lnTo>
                  <a:lnTo>
                    <a:pt x="251" y="2032"/>
                  </a:lnTo>
                  <a:lnTo>
                    <a:pt x="254" y="2028"/>
                  </a:lnTo>
                  <a:lnTo>
                    <a:pt x="259" y="2027"/>
                  </a:lnTo>
                  <a:lnTo>
                    <a:pt x="264" y="2025"/>
                  </a:lnTo>
                  <a:lnTo>
                    <a:pt x="269" y="2025"/>
                  </a:lnTo>
                  <a:lnTo>
                    <a:pt x="281" y="2025"/>
                  </a:lnTo>
                  <a:lnTo>
                    <a:pt x="291" y="2027"/>
                  </a:lnTo>
                  <a:lnTo>
                    <a:pt x="300" y="2028"/>
                  </a:lnTo>
                  <a:lnTo>
                    <a:pt x="308" y="2031"/>
                  </a:lnTo>
                  <a:lnTo>
                    <a:pt x="317" y="2033"/>
                  </a:lnTo>
                  <a:lnTo>
                    <a:pt x="326" y="2036"/>
                  </a:lnTo>
                  <a:lnTo>
                    <a:pt x="336" y="2037"/>
                  </a:lnTo>
                  <a:lnTo>
                    <a:pt x="346" y="2039"/>
                  </a:lnTo>
                  <a:lnTo>
                    <a:pt x="357" y="2037"/>
                  </a:lnTo>
                  <a:lnTo>
                    <a:pt x="366" y="2036"/>
                  </a:lnTo>
                  <a:lnTo>
                    <a:pt x="375" y="2033"/>
                  </a:lnTo>
                  <a:lnTo>
                    <a:pt x="384" y="2031"/>
                  </a:lnTo>
                  <a:lnTo>
                    <a:pt x="392" y="2028"/>
                  </a:lnTo>
                  <a:lnTo>
                    <a:pt x="401" y="2027"/>
                  </a:lnTo>
                  <a:lnTo>
                    <a:pt x="410" y="2025"/>
                  </a:lnTo>
                  <a:lnTo>
                    <a:pt x="420" y="2025"/>
                  </a:lnTo>
                  <a:lnTo>
                    <a:pt x="433" y="2025"/>
                  </a:lnTo>
                  <a:lnTo>
                    <a:pt x="444" y="2027"/>
                  </a:lnTo>
                  <a:lnTo>
                    <a:pt x="454" y="2030"/>
                  </a:lnTo>
                  <a:lnTo>
                    <a:pt x="464" y="2033"/>
                  </a:lnTo>
                  <a:lnTo>
                    <a:pt x="483" y="2041"/>
                  </a:lnTo>
                  <a:lnTo>
                    <a:pt x="505" y="2051"/>
                  </a:lnTo>
                  <a:lnTo>
                    <a:pt x="505" y="2051"/>
                  </a:lnTo>
                  <a:lnTo>
                    <a:pt x="513" y="2060"/>
                  </a:lnTo>
                  <a:lnTo>
                    <a:pt x="519" y="2067"/>
                  </a:lnTo>
                  <a:lnTo>
                    <a:pt x="524" y="2076"/>
                  </a:lnTo>
                  <a:lnTo>
                    <a:pt x="528" y="2085"/>
                  </a:lnTo>
                  <a:lnTo>
                    <a:pt x="530" y="2095"/>
                  </a:lnTo>
                  <a:lnTo>
                    <a:pt x="533" y="2104"/>
                  </a:lnTo>
                  <a:lnTo>
                    <a:pt x="534" y="2115"/>
                  </a:lnTo>
                  <a:lnTo>
                    <a:pt x="534" y="2125"/>
                  </a:lnTo>
                  <a:lnTo>
                    <a:pt x="533" y="2136"/>
                  </a:lnTo>
                  <a:lnTo>
                    <a:pt x="530" y="2145"/>
                  </a:lnTo>
                  <a:lnTo>
                    <a:pt x="527" y="2155"/>
                  </a:lnTo>
                  <a:lnTo>
                    <a:pt x="523" y="2163"/>
                  </a:lnTo>
                  <a:lnTo>
                    <a:pt x="512" y="2180"/>
                  </a:lnTo>
                  <a:lnTo>
                    <a:pt x="503" y="2199"/>
                  </a:lnTo>
                  <a:lnTo>
                    <a:pt x="499" y="2210"/>
                  </a:lnTo>
                  <a:lnTo>
                    <a:pt x="495" y="2220"/>
                  </a:lnTo>
                  <a:lnTo>
                    <a:pt x="490" y="2229"/>
                  </a:lnTo>
                  <a:lnTo>
                    <a:pt x="484" y="2239"/>
                  </a:lnTo>
                  <a:lnTo>
                    <a:pt x="502" y="2249"/>
                  </a:lnTo>
                  <a:lnTo>
                    <a:pt x="517" y="2258"/>
                  </a:lnTo>
                  <a:lnTo>
                    <a:pt x="530" y="2269"/>
                  </a:lnTo>
                  <a:lnTo>
                    <a:pt x="544" y="2283"/>
                  </a:lnTo>
                  <a:lnTo>
                    <a:pt x="551" y="2293"/>
                  </a:lnTo>
                  <a:lnTo>
                    <a:pt x="556" y="2303"/>
                  </a:lnTo>
                  <a:lnTo>
                    <a:pt x="558" y="2313"/>
                  </a:lnTo>
                  <a:lnTo>
                    <a:pt x="561" y="2323"/>
                  </a:lnTo>
                  <a:lnTo>
                    <a:pt x="564" y="2333"/>
                  </a:lnTo>
                  <a:lnTo>
                    <a:pt x="568" y="2341"/>
                  </a:lnTo>
                  <a:lnTo>
                    <a:pt x="572" y="2343"/>
                  </a:lnTo>
                  <a:lnTo>
                    <a:pt x="576" y="2346"/>
                  </a:lnTo>
                  <a:lnTo>
                    <a:pt x="579" y="2347"/>
                  </a:lnTo>
                  <a:lnTo>
                    <a:pt x="584" y="2347"/>
                  </a:lnTo>
                  <a:lnTo>
                    <a:pt x="602" y="2347"/>
                  </a:lnTo>
                  <a:lnTo>
                    <a:pt x="617" y="2346"/>
                  </a:lnTo>
                  <a:lnTo>
                    <a:pt x="632" y="2342"/>
                  </a:lnTo>
                  <a:lnTo>
                    <a:pt x="648" y="2337"/>
                  </a:lnTo>
                  <a:lnTo>
                    <a:pt x="652" y="2335"/>
                  </a:lnTo>
                  <a:lnTo>
                    <a:pt x="656" y="2332"/>
                  </a:lnTo>
                  <a:lnTo>
                    <a:pt x="660" y="2328"/>
                  </a:lnTo>
                  <a:lnTo>
                    <a:pt x="662" y="2325"/>
                  </a:lnTo>
                  <a:lnTo>
                    <a:pt x="666" y="2316"/>
                  </a:lnTo>
                  <a:lnTo>
                    <a:pt x="670" y="2307"/>
                  </a:lnTo>
                  <a:lnTo>
                    <a:pt x="674" y="2298"/>
                  </a:lnTo>
                  <a:lnTo>
                    <a:pt x="679" y="2291"/>
                  </a:lnTo>
                  <a:lnTo>
                    <a:pt x="681" y="2288"/>
                  </a:lnTo>
                  <a:lnTo>
                    <a:pt x="685" y="2286"/>
                  </a:lnTo>
                  <a:lnTo>
                    <a:pt x="689" y="2284"/>
                  </a:lnTo>
                  <a:lnTo>
                    <a:pt x="692" y="2283"/>
                  </a:lnTo>
                  <a:lnTo>
                    <a:pt x="709" y="2288"/>
                  </a:lnTo>
                  <a:lnTo>
                    <a:pt x="725" y="2292"/>
                  </a:lnTo>
                  <a:lnTo>
                    <a:pt x="739" y="2288"/>
                  </a:lnTo>
                  <a:lnTo>
                    <a:pt x="753" y="2283"/>
                  </a:lnTo>
                  <a:lnTo>
                    <a:pt x="758" y="2284"/>
                  </a:lnTo>
                  <a:lnTo>
                    <a:pt x="763" y="2286"/>
                  </a:lnTo>
                  <a:lnTo>
                    <a:pt x="768" y="2288"/>
                  </a:lnTo>
                  <a:lnTo>
                    <a:pt x="771" y="2291"/>
                  </a:lnTo>
                  <a:lnTo>
                    <a:pt x="779" y="2298"/>
                  </a:lnTo>
                  <a:lnTo>
                    <a:pt x="787" y="2306"/>
                  </a:lnTo>
                  <a:lnTo>
                    <a:pt x="793" y="2315"/>
                  </a:lnTo>
                  <a:lnTo>
                    <a:pt x="800" y="2322"/>
                  </a:lnTo>
                  <a:lnTo>
                    <a:pt x="804" y="2325"/>
                  </a:lnTo>
                  <a:lnTo>
                    <a:pt x="809" y="2327"/>
                  </a:lnTo>
                  <a:lnTo>
                    <a:pt x="814" y="2328"/>
                  </a:lnTo>
                  <a:lnTo>
                    <a:pt x="820" y="2328"/>
                  </a:lnTo>
                  <a:lnTo>
                    <a:pt x="825" y="2328"/>
                  </a:lnTo>
                  <a:lnTo>
                    <a:pt x="830" y="2327"/>
                  </a:lnTo>
                  <a:lnTo>
                    <a:pt x="834" y="2326"/>
                  </a:lnTo>
                  <a:lnTo>
                    <a:pt x="839" y="2323"/>
                  </a:lnTo>
                  <a:lnTo>
                    <a:pt x="846" y="2317"/>
                  </a:lnTo>
                  <a:lnTo>
                    <a:pt x="852" y="2308"/>
                  </a:lnTo>
                  <a:lnTo>
                    <a:pt x="862" y="2289"/>
                  </a:lnTo>
                  <a:lnTo>
                    <a:pt x="876" y="2271"/>
                  </a:lnTo>
                  <a:lnTo>
                    <a:pt x="886" y="2266"/>
                  </a:lnTo>
                  <a:lnTo>
                    <a:pt x="897" y="2261"/>
                  </a:lnTo>
                  <a:lnTo>
                    <a:pt x="902" y="2253"/>
                  </a:lnTo>
                  <a:lnTo>
                    <a:pt x="904" y="2244"/>
                  </a:lnTo>
                  <a:lnTo>
                    <a:pt x="907" y="2237"/>
                  </a:lnTo>
                  <a:lnTo>
                    <a:pt x="908" y="2229"/>
                  </a:lnTo>
                  <a:lnTo>
                    <a:pt x="910" y="2212"/>
                  </a:lnTo>
                  <a:lnTo>
                    <a:pt x="912" y="2194"/>
                  </a:lnTo>
                  <a:lnTo>
                    <a:pt x="923" y="2187"/>
                  </a:lnTo>
                  <a:lnTo>
                    <a:pt x="933" y="2178"/>
                  </a:lnTo>
                  <a:lnTo>
                    <a:pt x="936" y="2169"/>
                  </a:lnTo>
                  <a:lnTo>
                    <a:pt x="936" y="2160"/>
                  </a:lnTo>
                  <a:lnTo>
                    <a:pt x="936" y="2151"/>
                  </a:lnTo>
                  <a:lnTo>
                    <a:pt x="935" y="2143"/>
                  </a:lnTo>
                  <a:lnTo>
                    <a:pt x="935" y="2135"/>
                  </a:lnTo>
                  <a:lnTo>
                    <a:pt x="935" y="2126"/>
                  </a:lnTo>
                  <a:lnTo>
                    <a:pt x="936" y="2119"/>
                  </a:lnTo>
                  <a:lnTo>
                    <a:pt x="938" y="2109"/>
                  </a:lnTo>
                  <a:lnTo>
                    <a:pt x="942" y="2104"/>
                  </a:lnTo>
                  <a:lnTo>
                    <a:pt x="947" y="2099"/>
                  </a:lnTo>
                  <a:lnTo>
                    <a:pt x="952" y="2095"/>
                  </a:lnTo>
                  <a:lnTo>
                    <a:pt x="957" y="2092"/>
                  </a:lnTo>
                  <a:lnTo>
                    <a:pt x="962" y="2089"/>
                  </a:lnTo>
                  <a:lnTo>
                    <a:pt x="968" y="2086"/>
                  </a:lnTo>
                  <a:lnTo>
                    <a:pt x="974" y="2082"/>
                  </a:lnTo>
                  <a:lnTo>
                    <a:pt x="979" y="2077"/>
                  </a:lnTo>
                  <a:lnTo>
                    <a:pt x="986" y="2067"/>
                  </a:lnTo>
                  <a:lnTo>
                    <a:pt x="994" y="2057"/>
                  </a:lnTo>
                  <a:lnTo>
                    <a:pt x="999" y="2049"/>
                  </a:lnTo>
                  <a:lnTo>
                    <a:pt x="1005" y="2039"/>
                  </a:lnTo>
                  <a:lnTo>
                    <a:pt x="1014" y="2018"/>
                  </a:lnTo>
                  <a:lnTo>
                    <a:pt x="1026" y="1996"/>
                  </a:lnTo>
                  <a:lnTo>
                    <a:pt x="1036" y="1981"/>
                  </a:lnTo>
                  <a:lnTo>
                    <a:pt x="1046" y="1969"/>
                  </a:lnTo>
                  <a:lnTo>
                    <a:pt x="1059" y="1958"/>
                  </a:lnTo>
                  <a:lnTo>
                    <a:pt x="1071" y="1946"/>
                  </a:lnTo>
                  <a:lnTo>
                    <a:pt x="1075" y="1939"/>
                  </a:lnTo>
                  <a:lnTo>
                    <a:pt x="1079" y="1933"/>
                  </a:lnTo>
                  <a:lnTo>
                    <a:pt x="1083" y="1926"/>
                  </a:lnTo>
                  <a:lnTo>
                    <a:pt x="1085" y="1919"/>
                  </a:lnTo>
                  <a:lnTo>
                    <a:pt x="1088" y="1913"/>
                  </a:lnTo>
                  <a:lnTo>
                    <a:pt x="1091" y="1908"/>
                  </a:lnTo>
                  <a:lnTo>
                    <a:pt x="1094" y="1906"/>
                  </a:lnTo>
                  <a:lnTo>
                    <a:pt x="1097" y="1904"/>
                  </a:lnTo>
                  <a:lnTo>
                    <a:pt x="1099" y="1903"/>
                  </a:lnTo>
                  <a:lnTo>
                    <a:pt x="1103" y="1903"/>
                  </a:lnTo>
                  <a:lnTo>
                    <a:pt x="1110" y="1904"/>
                  </a:lnTo>
                  <a:lnTo>
                    <a:pt x="1118" y="1907"/>
                  </a:lnTo>
                  <a:lnTo>
                    <a:pt x="1124" y="1912"/>
                  </a:lnTo>
                  <a:lnTo>
                    <a:pt x="1129" y="1917"/>
                  </a:lnTo>
                  <a:lnTo>
                    <a:pt x="1135" y="1922"/>
                  </a:lnTo>
                  <a:lnTo>
                    <a:pt x="1140" y="1926"/>
                  </a:lnTo>
                  <a:lnTo>
                    <a:pt x="1148" y="1928"/>
                  </a:lnTo>
                  <a:lnTo>
                    <a:pt x="1155" y="1929"/>
                  </a:lnTo>
                  <a:lnTo>
                    <a:pt x="1161" y="1928"/>
                  </a:lnTo>
                  <a:lnTo>
                    <a:pt x="1166" y="1926"/>
                  </a:lnTo>
                  <a:lnTo>
                    <a:pt x="1168" y="1923"/>
                  </a:lnTo>
                  <a:lnTo>
                    <a:pt x="1171" y="1918"/>
                  </a:lnTo>
                  <a:lnTo>
                    <a:pt x="1176" y="1908"/>
                  </a:lnTo>
                  <a:lnTo>
                    <a:pt x="1182" y="1898"/>
                  </a:lnTo>
                  <a:lnTo>
                    <a:pt x="1191" y="1888"/>
                  </a:lnTo>
                  <a:lnTo>
                    <a:pt x="1198" y="1878"/>
                  </a:lnTo>
                  <a:lnTo>
                    <a:pt x="1204" y="1868"/>
                  </a:lnTo>
                  <a:lnTo>
                    <a:pt x="1208" y="1857"/>
                  </a:lnTo>
                  <a:lnTo>
                    <a:pt x="1211" y="1845"/>
                  </a:lnTo>
                  <a:lnTo>
                    <a:pt x="1212" y="1834"/>
                  </a:lnTo>
                  <a:lnTo>
                    <a:pt x="1212" y="1821"/>
                  </a:lnTo>
                  <a:lnTo>
                    <a:pt x="1211" y="1808"/>
                  </a:lnTo>
                  <a:lnTo>
                    <a:pt x="1263" y="1808"/>
                  </a:lnTo>
                  <a:lnTo>
                    <a:pt x="1272" y="1808"/>
                  </a:lnTo>
                  <a:lnTo>
                    <a:pt x="1280" y="1805"/>
                  </a:lnTo>
                  <a:lnTo>
                    <a:pt x="1286" y="1803"/>
                  </a:lnTo>
                  <a:lnTo>
                    <a:pt x="1292" y="1799"/>
                  </a:lnTo>
                  <a:lnTo>
                    <a:pt x="1304" y="1789"/>
                  </a:lnTo>
                  <a:lnTo>
                    <a:pt x="1317" y="1779"/>
                  </a:lnTo>
                  <a:lnTo>
                    <a:pt x="1329" y="1771"/>
                  </a:lnTo>
                  <a:lnTo>
                    <a:pt x="1340" y="1765"/>
                  </a:lnTo>
                  <a:lnTo>
                    <a:pt x="1351" y="1760"/>
                  </a:lnTo>
                  <a:lnTo>
                    <a:pt x="1363" y="1756"/>
                  </a:lnTo>
                  <a:lnTo>
                    <a:pt x="1375" y="1755"/>
                  </a:lnTo>
                  <a:lnTo>
                    <a:pt x="1388" y="1754"/>
                  </a:lnTo>
                  <a:lnTo>
                    <a:pt x="1400" y="1752"/>
                  </a:lnTo>
                  <a:lnTo>
                    <a:pt x="1415" y="1752"/>
                  </a:lnTo>
                  <a:lnTo>
                    <a:pt x="1425" y="1752"/>
                  </a:lnTo>
                  <a:lnTo>
                    <a:pt x="1435" y="1755"/>
                  </a:lnTo>
                  <a:lnTo>
                    <a:pt x="1440" y="1756"/>
                  </a:lnTo>
                  <a:lnTo>
                    <a:pt x="1444" y="1759"/>
                  </a:lnTo>
                  <a:lnTo>
                    <a:pt x="1448" y="1761"/>
                  </a:lnTo>
                  <a:lnTo>
                    <a:pt x="1452" y="1766"/>
                  </a:lnTo>
                  <a:lnTo>
                    <a:pt x="1457" y="1774"/>
                  </a:lnTo>
                  <a:lnTo>
                    <a:pt x="1459" y="1783"/>
                  </a:lnTo>
                  <a:lnTo>
                    <a:pt x="1459" y="1790"/>
                  </a:lnTo>
                  <a:lnTo>
                    <a:pt x="1459" y="1799"/>
                  </a:lnTo>
                  <a:lnTo>
                    <a:pt x="1459" y="1808"/>
                  </a:lnTo>
                  <a:lnTo>
                    <a:pt x="1459" y="1816"/>
                  </a:lnTo>
                  <a:lnTo>
                    <a:pt x="1462" y="1825"/>
                  </a:lnTo>
                  <a:lnTo>
                    <a:pt x="1465" y="1834"/>
                  </a:lnTo>
                  <a:lnTo>
                    <a:pt x="1468" y="1838"/>
                  </a:lnTo>
                  <a:lnTo>
                    <a:pt x="1472" y="1840"/>
                  </a:lnTo>
                  <a:lnTo>
                    <a:pt x="1476" y="1843"/>
                  </a:lnTo>
                  <a:lnTo>
                    <a:pt x="1481" y="1844"/>
                  </a:lnTo>
                  <a:lnTo>
                    <a:pt x="1489" y="1845"/>
                  </a:lnTo>
                  <a:lnTo>
                    <a:pt x="1499" y="1848"/>
                  </a:lnTo>
                  <a:lnTo>
                    <a:pt x="1512" y="1852"/>
                  </a:lnTo>
                  <a:lnTo>
                    <a:pt x="1523" y="1855"/>
                  </a:lnTo>
                  <a:lnTo>
                    <a:pt x="1534" y="1858"/>
                  </a:lnTo>
                  <a:lnTo>
                    <a:pt x="1548" y="1858"/>
                  </a:lnTo>
                  <a:lnTo>
                    <a:pt x="1563" y="1857"/>
                  </a:lnTo>
                  <a:lnTo>
                    <a:pt x="1577" y="1854"/>
                  </a:lnTo>
                  <a:lnTo>
                    <a:pt x="1590" y="1848"/>
                  </a:lnTo>
                  <a:lnTo>
                    <a:pt x="1601" y="1840"/>
                  </a:lnTo>
                  <a:lnTo>
                    <a:pt x="1606" y="1836"/>
                  </a:lnTo>
                  <a:lnTo>
                    <a:pt x="1610" y="1831"/>
                  </a:lnTo>
                  <a:lnTo>
                    <a:pt x="1614" y="1825"/>
                  </a:lnTo>
                  <a:lnTo>
                    <a:pt x="1617" y="1820"/>
                  </a:lnTo>
                  <a:lnTo>
                    <a:pt x="1620" y="1814"/>
                  </a:lnTo>
                  <a:lnTo>
                    <a:pt x="1622" y="1808"/>
                  </a:lnTo>
                  <a:lnTo>
                    <a:pt x="1624" y="1800"/>
                  </a:lnTo>
                  <a:lnTo>
                    <a:pt x="1624" y="1794"/>
                  </a:lnTo>
                  <a:lnTo>
                    <a:pt x="1624" y="1784"/>
                  </a:lnTo>
                  <a:lnTo>
                    <a:pt x="1622" y="1775"/>
                  </a:lnTo>
                  <a:lnTo>
                    <a:pt x="1620" y="1767"/>
                  </a:lnTo>
                  <a:lnTo>
                    <a:pt x="1619" y="1759"/>
                  </a:lnTo>
                  <a:lnTo>
                    <a:pt x="1614" y="1744"/>
                  </a:lnTo>
                  <a:lnTo>
                    <a:pt x="1611" y="1725"/>
                  </a:lnTo>
                  <a:lnTo>
                    <a:pt x="1629" y="1726"/>
                  </a:lnTo>
                  <a:lnTo>
                    <a:pt x="1646" y="1725"/>
                  </a:lnTo>
                  <a:lnTo>
                    <a:pt x="1646" y="1693"/>
                  </a:lnTo>
                  <a:lnTo>
                    <a:pt x="1645" y="1685"/>
                  </a:lnTo>
                  <a:lnTo>
                    <a:pt x="1644" y="1677"/>
                  </a:lnTo>
                  <a:lnTo>
                    <a:pt x="1641" y="1670"/>
                  </a:lnTo>
                  <a:lnTo>
                    <a:pt x="1639" y="1662"/>
                  </a:lnTo>
                  <a:lnTo>
                    <a:pt x="1636" y="1655"/>
                  </a:lnTo>
                  <a:lnTo>
                    <a:pt x="1634" y="1648"/>
                  </a:lnTo>
                  <a:lnTo>
                    <a:pt x="1632" y="1639"/>
                  </a:lnTo>
                  <a:lnTo>
                    <a:pt x="1631" y="1631"/>
                  </a:lnTo>
                  <a:lnTo>
                    <a:pt x="1632" y="1627"/>
                  </a:lnTo>
                  <a:lnTo>
                    <a:pt x="1632" y="1623"/>
                  </a:lnTo>
                  <a:lnTo>
                    <a:pt x="1635" y="1619"/>
                  </a:lnTo>
                  <a:lnTo>
                    <a:pt x="1636" y="1617"/>
                  </a:lnTo>
                  <a:lnTo>
                    <a:pt x="1642" y="1612"/>
                  </a:lnTo>
                  <a:lnTo>
                    <a:pt x="1650" y="1609"/>
                  </a:lnTo>
                  <a:lnTo>
                    <a:pt x="1657" y="1607"/>
                  </a:lnTo>
                  <a:lnTo>
                    <a:pt x="1666" y="1606"/>
                  </a:lnTo>
                  <a:lnTo>
                    <a:pt x="1675" y="1604"/>
                  </a:lnTo>
                  <a:lnTo>
                    <a:pt x="1685" y="1604"/>
                  </a:lnTo>
                  <a:lnTo>
                    <a:pt x="1706" y="1604"/>
                  </a:lnTo>
                  <a:lnTo>
                    <a:pt x="1725" y="1606"/>
                  </a:lnTo>
                  <a:lnTo>
                    <a:pt x="1745" y="1607"/>
                  </a:lnTo>
                  <a:lnTo>
                    <a:pt x="1767" y="1604"/>
                  </a:lnTo>
                  <a:lnTo>
                    <a:pt x="1782" y="1604"/>
                  </a:lnTo>
                  <a:lnTo>
                    <a:pt x="1796" y="1606"/>
                  </a:lnTo>
                  <a:lnTo>
                    <a:pt x="1808" y="1607"/>
                  </a:lnTo>
                  <a:lnTo>
                    <a:pt x="1824" y="1607"/>
                  </a:lnTo>
                  <a:lnTo>
                    <a:pt x="1831" y="1607"/>
                  </a:lnTo>
                  <a:lnTo>
                    <a:pt x="1838" y="1606"/>
                  </a:lnTo>
                  <a:lnTo>
                    <a:pt x="1843" y="1604"/>
                  </a:lnTo>
                  <a:lnTo>
                    <a:pt x="1849" y="1602"/>
                  </a:lnTo>
                  <a:lnTo>
                    <a:pt x="1860" y="1596"/>
                  </a:lnTo>
                  <a:lnTo>
                    <a:pt x="1870" y="1588"/>
                  </a:lnTo>
                  <a:lnTo>
                    <a:pt x="1886" y="1568"/>
                  </a:lnTo>
                  <a:lnTo>
                    <a:pt x="1903" y="1547"/>
                  </a:lnTo>
                  <a:lnTo>
                    <a:pt x="1910" y="1538"/>
                  </a:lnTo>
                  <a:lnTo>
                    <a:pt x="1915" y="1529"/>
                  </a:lnTo>
                  <a:lnTo>
                    <a:pt x="1920" y="1522"/>
                  </a:lnTo>
                  <a:lnTo>
                    <a:pt x="1927" y="1514"/>
                  </a:lnTo>
                  <a:lnTo>
                    <a:pt x="1942" y="1506"/>
                  </a:lnTo>
                  <a:lnTo>
                    <a:pt x="1957" y="1499"/>
                  </a:lnTo>
                  <a:lnTo>
                    <a:pt x="1964" y="1494"/>
                  </a:lnTo>
                  <a:lnTo>
                    <a:pt x="1969" y="1489"/>
                  </a:lnTo>
                  <a:lnTo>
                    <a:pt x="1971" y="1483"/>
                  </a:lnTo>
                  <a:lnTo>
                    <a:pt x="1972" y="1475"/>
                  </a:lnTo>
                  <a:lnTo>
                    <a:pt x="1972" y="1469"/>
                  </a:lnTo>
                  <a:lnTo>
                    <a:pt x="1971" y="1464"/>
                  </a:lnTo>
                  <a:lnTo>
                    <a:pt x="1970" y="1459"/>
                  </a:lnTo>
                  <a:lnTo>
                    <a:pt x="1967" y="1454"/>
                  </a:lnTo>
                  <a:lnTo>
                    <a:pt x="1962" y="1445"/>
                  </a:lnTo>
                  <a:lnTo>
                    <a:pt x="1955" y="1436"/>
                  </a:lnTo>
                  <a:lnTo>
                    <a:pt x="1949" y="1429"/>
                  </a:lnTo>
                  <a:lnTo>
                    <a:pt x="1944" y="1420"/>
                  </a:lnTo>
                  <a:lnTo>
                    <a:pt x="1941" y="1415"/>
                  </a:lnTo>
                  <a:lnTo>
                    <a:pt x="1940" y="1410"/>
                  </a:lnTo>
                  <a:lnTo>
                    <a:pt x="1939" y="1404"/>
                  </a:lnTo>
                  <a:lnTo>
                    <a:pt x="1939" y="1399"/>
                  </a:lnTo>
                  <a:lnTo>
                    <a:pt x="1940" y="1387"/>
                  </a:lnTo>
                  <a:lnTo>
                    <a:pt x="1944" y="1379"/>
                  </a:lnTo>
                  <a:lnTo>
                    <a:pt x="1947" y="1370"/>
                  </a:lnTo>
                  <a:lnTo>
                    <a:pt x="1949" y="1358"/>
                  </a:lnTo>
                  <a:lnTo>
                    <a:pt x="1949" y="1352"/>
                  </a:lnTo>
                  <a:lnTo>
                    <a:pt x="1946" y="1346"/>
                  </a:lnTo>
                  <a:lnTo>
                    <a:pt x="1942" y="1341"/>
                  </a:lnTo>
                  <a:lnTo>
                    <a:pt x="1937" y="1337"/>
                  </a:lnTo>
                  <a:lnTo>
                    <a:pt x="1926" y="1330"/>
                  </a:lnTo>
                  <a:lnTo>
                    <a:pt x="1915" y="1322"/>
                  </a:lnTo>
                  <a:lnTo>
                    <a:pt x="1905" y="1313"/>
                  </a:lnTo>
                  <a:lnTo>
                    <a:pt x="1895" y="1306"/>
                  </a:lnTo>
                  <a:lnTo>
                    <a:pt x="1887" y="1298"/>
                  </a:lnTo>
                  <a:lnTo>
                    <a:pt x="1880" y="1291"/>
                  </a:lnTo>
                  <a:lnTo>
                    <a:pt x="1872" y="1282"/>
                  </a:lnTo>
                  <a:lnTo>
                    <a:pt x="1867" y="1273"/>
                  </a:lnTo>
                  <a:lnTo>
                    <a:pt x="1861" y="1262"/>
                  </a:lnTo>
                  <a:lnTo>
                    <a:pt x="1856" y="1251"/>
                  </a:lnTo>
                  <a:lnTo>
                    <a:pt x="1849" y="1233"/>
                  </a:lnTo>
                  <a:lnTo>
                    <a:pt x="1843" y="1218"/>
                  </a:lnTo>
                  <a:lnTo>
                    <a:pt x="1836" y="1204"/>
                  </a:lnTo>
                  <a:lnTo>
                    <a:pt x="1828" y="1190"/>
                  </a:lnTo>
                  <a:lnTo>
                    <a:pt x="1812" y="1164"/>
                  </a:lnTo>
                  <a:lnTo>
                    <a:pt x="1793" y="1134"/>
                  </a:lnTo>
                  <a:lnTo>
                    <a:pt x="1803" y="1126"/>
                  </a:lnTo>
                  <a:lnTo>
                    <a:pt x="1853" y="1126"/>
                  </a:lnTo>
                  <a:lnTo>
                    <a:pt x="1853" y="1071"/>
                  </a:lnTo>
                  <a:lnTo>
                    <a:pt x="1855" y="1066"/>
                  </a:lnTo>
                  <a:lnTo>
                    <a:pt x="1856" y="1062"/>
                  </a:lnTo>
                  <a:lnTo>
                    <a:pt x="1858" y="1060"/>
                  </a:lnTo>
                  <a:lnTo>
                    <a:pt x="1862" y="1057"/>
                  </a:lnTo>
                  <a:lnTo>
                    <a:pt x="1870" y="1052"/>
                  </a:lnTo>
                  <a:lnTo>
                    <a:pt x="1877" y="1046"/>
                  </a:lnTo>
                  <a:lnTo>
                    <a:pt x="1888" y="1038"/>
                  </a:lnTo>
                  <a:lnTo>
                    <a:pt x="1897" y="1030"/>
                  </a:lnTo>
                  <a:lnTo>
                    <a:pt x="1906" y="1021"/>
                  </a:lnTo>
                  <a:lnTo>
                    <a:pt x="1914" y="1012"/>
                  </a:lnTo>
                  <a:lnTo>
                    <a:pt x="1920" y="1002"/>
                  </a:lnTo>
                  <a:lnTo>
                    <a:pt x="1924" y="992"/>
                  </a:lnTo>
                  <a:lnTo>
                    <a:pt x="1927" y="981"/>
                  </a:lnTo>
                  <a:lnTo>
                    <a:pt x="1927" y="967"/>
                  </a:lnTo>
                  <a:lnTo>
                    <a:pt x="1927" y="961"/>
                  </a:lnTo>
                  <a:lnTo>
                    <a:pt x="1924" y="956"/>
                  </a:lnTo>
                  <a:lnTo>
                    <a:pt x="1920" y="952"/>
                  </a:lnTo>
                  <a:lnTo>
                    <a:pt x="1915" y="948"/>
                  </a:lnTo>
                  <a:lnTo>
                    <a:pt x="1901" y="943"/>
                  </a:lnTo>
                  <a:lnTo>
                    <a:pt x="1888" y="938"/>
                  </a:lnTo>
                  <a:lnTo>
                    <a:pt x="1880" y="934"/>
                  </a:lnTo>
                  <a:lnTo>
                    <a:pt x="1873" y="929"/>
                  </a:lnTo>
                  <a:lnTo>
                    <a:pt x="1867" y="923"/>
                  </a:lnTo>
                  <a:lnTo>
                    <a:pt x="1861" y="917"/>
                  </a:lnTo>
                  <a:lnTo>
                    <a:pt x="1857" y="910"/>
                  </a:lnTo>
                  <a:lnTo>
                    <a:pt x="1853" y="903"/>
                  </a:lnTo>
                  <a:lnTo>
                    <a:pt x="1852" y="894"/>
                  </a:lnTo>
                  <a:lnTo>
                    <a:pt x="1851" y="885"/>
                  </a:lnTo>
                  <a:lnTo>
                    <a:pt x="1852" y="878"/>
                  </a:lnTo>
                  <a:lnTo>
                    <a:pt x="1853" y="869"/>
                  </a:lnTo>
                  <a:lnTo>
                    <a:pt x="1857" y="863"/>
                  </a:lnTo>
                  <a:lnTo>
                    <a:pt x="1861" y="857"/>
                  </a:lnTo>
                  <a:lnTo>
                    <a:pt x="1867" y="850"/>
                  </a:lnTo>
                  <a:lnTo>
                    <a:pt x="1873" y="846"/>
                  </a:lnTo>
                  <a:lnTo>
                    <a:pt x="1880" y="844"/>
                  </a:lnTo>
                  <a:lnTo>
                    <a:pt x="1888" y="843"/>
                  </a:lnTo>
                  <a:lnTo>
                    <a:pt x="1906" y="844"/>
                  </a:lnTo>
                  <a:lnTo>
                    <a:pt x="1924" y="845"/>
                  </a:lnTo>
                  <a:lnTo>
                    <a:pt x="1932" y="845"/>
                  </a:lnTo>
                  <a:lnTo>
                    <a:pt x="1940" y="844"/>
                  </a:lnTo>
                  <a:lnTo>
                    <a:pt x="1946" y="841"/>
                  </a:lnTo>
                  <a:lnTo>
                    <a:pt x="1954" y="838"/>
                  </a:lnTo>
                  <a:lnTo>
                    <a:pt x="1960" y="835"/>
                  </a:lnTo>
                  <a:lnTo>
                    <a:pt x="1967" y="833"/>
                  </a:lnTo>
                  <a:lnTo>
                    <a:pt x="1975" y="831"/>
                  </a:lnTo>
                  <a:lnTo>
                    <a:pt x="1984" y="830"/>
                  </a:lnTo>
                  <a:lnTo>
                    <a:pt x="2010" y="828"/>
                  </a:lnTo>
                  <a:lnTo>
                    <a:pt x="2035" y="824"/>
                  </a:lnTo>
                  <a:lnTo>
                    <a:pt x="2047" y="821"/>
                  </a:lnTo>
                  <a:lnTo>
                    <a:pt x="2058" y="816"/>
                  </a:lnTo>
                  <a:lnTo>
                    <a:pt x="2069" y="811"/>
                  </a:lnTo>
                  <a:lnTo>
                    <a:pt x="2082" y="804"/>
                  </a:lnTo>
                  <a:lnTo>
                    <a:pt x="2087" y="799"/>
                  </a:lnTo>
                  <a:lnTo>
                    <a:pt x="2090" y="794"/>
                  </a:lnTo>
                  <a:lnTo>
                    <a:pt x="2093" y="788"/>
                  </a:lnTo>
                  <a:lnTo>
                    <a:pt x="2095" y="781"/>
                  </a:lnTo>
                  <a:lnTo>
                    <a:pt x="2097" y="775"/>
                  </a:lnTo>
                  <a:lnTo>
                    <a:pt x="2099" y="769"/>
                  </a:lnTo>
                  <a:lnTo>
                    <a:pt x="2103" y="764"/>
                  </a:lnTo>
                  <a:lnTo>
                    <a:pt x="2108" y="759"/>
                  </a:lnTo>
                  <a:lnTo>
                    <a:pt x="2118" y="749"/>
                  </a:lnTo>
                  <a:lnTo>
                    <a:pt x="2127" y="739"/>
                  </a:lnTo>
                  <a:lnTo>
                    <a:pt x="2136" y="729"/>
                  </a:lnTo>
                  <a:lnTo>
                    <a:pt x="2143" y="719"/>
                  </a:lnTo>
                  <a:lnTo>
                    <a:pt x="2149" y="708"/>
                  </a:lnTo>
                  <a:lnTo>
                    <a:pt x="2154" y="697"/>
                  </a:lnTo>
                  <a:lnTo>
                    <a:pt x="2161" y="685"/>
                  </a:lnTo>
                  <a:lnTo>
                    <a:pt x="2166" y="671"/>
                  </a:lnTo>
                  <a:lnTo>
                    <a:pt x="2175" y="643"/>
                  </a:lnTo>
                  <a:lnTo>
                    <a:pt x="2180" y="618"/>
                  </a:lnTo>
                  <a:lnTo>
                    <a:pt x="2185" y="606"/>
                  </a:lnTo>
                  <a:lnTo>
                    <a:pt x="2190" y="594"/>
                  </a:lnTo>
                  <a:lnTo>
                    <a:pt x="2197" y="583"/>
                  </a:lnTo>
                  <a:lnTo>
                    <a:pt x="2208" y="573"/>
                  </a:lnTo>
                  <a:lnTo>
                    <a:pt x="2215" y="587"/>
                  </a:lnTo>
                  <a:lnTo>
                    <a:pt x="2222" y="599"/>
                  </a:lnTo>
                  <a:lnTo>
                    <a:pt x="2230" y="609"/>
                  </a:lnTo>
                  <a:lnTo>
                    <a:pt x="2237" y="619"/>
                  </a:lnTo>
                  <a:lnTo>
                    <a:pt x="2246" y="628"/>
                  </a:lnTo>
                  <a:lnTo>
                    <a:pt x="2256" y="636"/>
                  </a:lnTo>
                  <a:lnTo>
                    <a:pt x="2269" y="642"/>
                  </a:lnTo>
                  <a:lnTo>
                    <a:pt x="2282" y="647"/>
                  </a:lnTo>
                  <a:lnTo>
                    <a:pt x="2287" y="650"/>
                  </a:lnTo>
                  <a:lnTo>
                    <a:pt x="2291" y="652"/>
                  </a:lnTo>
                  <a:lnTo>
                    <a:pt x="2296" y="656"/>
                  </a:lnTo>
                  <a:lnTo>
                    <a:pt x="2299" y="660"/>
                  </a:lnTo>
                  <a:lnTo>
                    <a:pt x="2305" y="668"/>
                  </a:lnTo>
                  <a:lnTo>
                    <a:pt x="2310" y="678"/>
                  </a:lnTo>
                  <a:lnTo>
                    <a:pt x="2316" y="687"/>
                  </a:lnTo>
                  <a:lnTo>
                    <a:pt x="2323" y="696"/>
                  </a:lnTo>
                  <a:lnTo>
                    <a:pt x="2326" y="698"/>
                  </a:lnTo>
                  <a:lnTo>
                    <a:pt x="2330" y="701"/>
                  </a:lnTo>
                  <a:lnTo>
                    <a:pt x="2335" y="702"/>
                  </a:lnTo>
                  <a:lnTo>
                    <a:pt x="2340" y="703"/>
                  </a:lnTo>
                  <a:lnTo>
                    <a:pt x="2349" y="702"/>
                  </a:lnTo>
                  <a:lnTo>
                    <a:pt x="2357" y="698"/>
                  </a:lnTo>
                  <a:lnTo>
                    <a:pt x="2363" y="693"/>
                  </a:lnTo>
                  <a:lnTo>
                    <a:pt x="2369" y="688"/>
                  </a:lnTo>
                  <a:lnTo>
                    <a:pt x="2375" y="683"/>
                  </a:lnTo>
                  <a:lnTo>
                    <a:pt x="2383" y="678"/>
                  </a:lnTo>
                  <a:lnTo>
                    <a:pt x="2389" y="675"/>
                  </a:lnTo>
                  <a:lnTo>
                    <a:pt x="2398" y="673"/>
                  </a:lnTo>
                  <a:lnTo>
                    <a:pt x="2409" y="678"/>
                  </a:lnTo>
                  <a:lnTo>
                    <a:pt x="2419" y="682"/>
                  </a:lnTo>
                  <a:lnTo>
                    <a:pt x="2434" y="680"/>
                  </a:lnTo>
                  <a:lnTo>
                    <a:pt x="2446" y="677"/>
                  </a:lnTo>
                  <a:lnTo>
                    <a:pt x="2458" y="673"/>
                  </a:lnTo>
                  <a:lnTo>
                    <a:pt x="2472" y="671"/>
                  </a:lnTo>
                  <a:lnTo>
                    <a:pt x="2485" y="672"/>
                  </a:lnTo>
                  <a:lnTo>
                    <a:pt x="2496" y="675"/>
                  </a:lnTo>
                  <a:lnTo>
                    <a:pt x="2507" y="678"/>
                  </a:lnTo>
                  <a:lnTo>
                    <a:pt x="2520" y="680"/>
                  </a:lnTo>
                  <a:lnTo>
                    <a:pt x="2528" y="678"/>
                  </a:lnTo>
                  <a:lnTo>
                    <a:pt x="2537" y="677"/>
                  </a:lnTo>
                  <a:lnTo>
                    <a:pt x="2546" y="675"/>
                  </a:lnTo>
                  <a:lnTo>
                    <a:pt x="2555" y="671"/>
                  </a:lnTo>
                  <a:lnTo>
                    <a:pt x="2572" y="663"/>
                  </a:lnTo>
                  <a:lnTo>
                    <a:pt x="2589" y="656"/>
                  </a:lnTo>
                  <a:lnTo>
                    <a:pt x="2589" y="656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>
                <a:solidFill>
                  <a:prstClr val="black"/>
                </a:solidFill>
              </a:endParaRPr>
            </a:p>
          </p:txBody>
        </p:sp>
        <p:grpSp>
          <p:nvGrpSpPr>
            <p:cNvPr id="727" name="Gruppo 726"/>
            <p:cNvGrpSpPr/>
            <p:nvPr/>
          </p:nvGrpSpPr>
          <p:grpSpPr>
            <a:xfrm>
              <a:off x="-4025775" y="-4191475"/>
              <a:ext cx="6157913" cy="7499350"/>
              <a:chOff x="-4025775" y="-4191475"/>
              <a:chExt cx="6157913" cy="7499350"/>
            </a:xfrm>
          </p:grpSpPr>
          <p:sp>
            <p:nvSpPr>
              <p:cNvPr id="729" name="Freeform 9"/>
              <p:cNvSpPr>
                <a:spLocks/>
              </p:cNvSpPr>
              <p:nvPr/>
            </p:nvSpPr>
            <p:spPr bwMode="auto">
              <a:xfrm>
                <a:off x="144588" y="-591025"/>
                <a:ext cx="1987550" cy="1608138"/>
              </a:xfrm>
              <a:custGeom>
                <a:avLst/>
                <a:gdLst>
                  <a:gd name="T0" fmla="*/ 205 w 5008"/>
                  <a:gd name="T1" fmla="*/ 993 h 4054"/>
                  <a:gd name="T2" fmla="*/ 249 w 5008"/>
                  <a:gd name="T3" fmla="*/ 1131 h 4054"/>
                  <a:gd name="T4" fmla="*/ 375 w 5008"/>
                  <a:gd name="T5" fmla="*/ 1230 h 4054"/>
                  <a:gd name="T6" fmla="*/ 405 w 5008"/>
                  <a:gd name="T7" fmla="*/ 1308 h 4054"/>
                  <a:gd name="T8" fmla="*/ 404 w 5008"/>
                  <a:gd name="T9" fmla="*/ 1493 h 4054"/>
                  <a:gd name="T10" fmla="*/ 573 w 5008"/>
                  <a:gd name="T11" fmla="*/ 1552 h 4054"/>
                  <a:gd name="T12" fmla="*/ 778 w 5008"/>
                  <a:gd name="T13" fmla="*/ 1619 h 4054"/>
                  <a:gd name="T14" fmla="*/ 992 w 5008"/>
                  <a:gd name="T15" fmla="*/ 1512 h 4054"/>
                  <a:gd name="T16" fmla="*/ 1165 w 5008"/>
                  <a:gd name="T17" fmla="*/ 1526 h 4054"/>
                  <a:gd name="T18" fmla="*/ 1420 w 5008"/>
                  <a:gd name="T19" fmla="*/ 1491 h 4054"/>
                  <a:gd name="T20" fmla="*/ 1480 w 5008"/>
                  <a:gd name="T21" fmla="*/ 1719 h 4054"/>
                  <a:gd name="T22" fmla="*/ 1647 w 5008"/>
                  <a:gd name="T23" fmla="*/ 1871 h 4054"/>
                  <a:gd name="T24" fmla="*/ 1807 w 5008"/>
                  <a:gd name="T25" fmla="*/ 2033 h 4054"/>
                  <a:gd name="T26" fmla="*/ 2075 w 5008"/>
                  <a:gd name="T27" fmla="*/ 2250 h 4054"/>
                  <a:gd name="T28" fmla="*/ 2266 w 5008"/>
                  <a:gd name="T29" fmla="*/ 2162 h 4054"/>
                  <a:gd name="T30" fmla="*/ 2436 w 5008"/>
                  <a:gd name="T31" fmla="*/ 2280 h 4054"/>
                  <a:gd name="T32" fmla="*/ 2419 w 5008"/>
                  <a:gd name="T33" fmla="*/ 2554 h 4054"/>
                  <a:gd name="T34" fmla="*/ 2576 w 5008"/>
                  <a:gd name="T35" fmla="*/ 2787 h 4054"/>
                  <a:gd name="T36" fmla="*/ 2841 w 5008"/>
                  <a:gd name="T37" fmla="*/ 2695 h 4054"/>
                  <a:gd name="T38" fmla="*/ 3127 w 5008"/>
                  <a:gd name="T39" fmla="*/ 2683 h 4054"/>
                  <a:gd name="T40" fmla="*/ 3211 w 5008"/>
                  <a:gd name="T41" fmla="*/ 2847 h 4054"/>
                  <a:gd name="T42" fmla="*/ 3409 w 5008"/>
                  <a:gd name="T43" fmla="*/ 2979 h 4054"/>
                  <a:gd name="T44" fmla="*/ 3630 w 5008"/>
                  <a:gd name="T45" fmla="*/ 3107 h 4054"/>
                  <a:gd name="T46" fmla="*/ 4151 w 5008"/>
                  <a:gd name="T47" fmla="*/ 3256 h 4054"/>
                  <a:gd name="T48" fmla="*/ 4254 w 5008"/>
                  <a:gd name="T49" fmla="*/ 3568 h 4054"/>
                  <a:gd name="T50" fmla="*/ 4421 w 5008"/>
                  <a:gd name="T51" fmla="*/ 3836 h 4054"/>
                  <a:gd name="T52" fmla="*/ 4592 w 5008"/>
                  <a:gd name="T53" fmla="*/ 3949 h 4054"/>
                  <a:gd name="T54" fmla="*/ 4774 w 5008"/>
                  <a:gd name="T55" fmla="*/ 4053 h 4054"/>
                  <a:gd name="T56" fmla="*/ 4825 w 5008"/>
                  <a:gd name="T57" fmla="*/ 3856 h 4054"/>
                  <a:gd name="T58" fmla="*/ 4873 w 5008"/>
                  <a:gd name="T59" fmla="*/ 3677 h 4054"/>
                  <a:gd name="T60" fmla="*/ 5008 w 5008"/>
                  <a:gd name="T61" fmla="*/ 3452 h 4054"/>
                  <a:gd name="T62" fmla="*/ 4895 w 5008"/>
                  <a:gd name="T63" fmla="*/ 3156 h 4054"/>
                  <a:gd name="T64" fmla="*/ 4732 w 5008"/>
                  <a:gd name="T65" fmla="*/ 2945 h 4054"/>
                  <a:gd name="T66" fmla="*/ 4509 w 5008"/>
                  <a:gd name="T67" fmla="*/ 2727 h 4054"/>
                  <a:gd name="T68" fmla="*/ 4316 w 5008"/>
                  <a:gd name="T69" fmla="*/ 2462 h 4054"/>
                  <a:gd name="T70" fmla="*/ 4177 w 5008"/>
                  <a:gd name="T71" fmla="*/ 2353 h 4054"/>
                  <a:gd name="T72" fmla="*/ 3974 w 5008"/>
                  <a:gd name="T73" fmla="*/ 2312 h 4054"/>
                  <a:gd name="T74" fmla="*/ 3826 w 5008"/>
                  <a:gd name="T75" fmla="*/ 2191 h 4054"/>
                  <a:gd name="T76" fmla="*/ 3638 w 5008"/>
                  <a:gd name="T77" fmla="*/ 2078 h 4054"/>
                  <a:gd name="T78" fmla="*/ 3419 w 5008"/>
                  <a:gd name="T79" fmla="*/ 1929 h 4054"/>
                  <a:gd name="T80" fmla="*/ 3195 w 5008"/>
                  <a:gd name="T81" fmla="*/ 1727 h 4054"/>
                  <a:gd name="T82" fmla="*/ 2866 w 5008"/>
                  <a:gd name="T83" fmla="*/ 1566 h 4054"/>
                  <a:gd name="T84" fmla="*/ 2576 w 5008"/>
                  <a:gd name="T85" fmla="*/ 1460 h 4054"/>
                  <a:gd name="T86" fmla="*/ 2296 w 5008"/>
                  <a:gd name="T87" fmla="*/ 1293 h 4054"/>
                  <a:gd name="T88" fmla="*/ 2070 w 5008"/>
                  <a:gd name="T89" fmla="*/ 1226 h 4054"/>
                  <a:gd name="T90" fmla="*/ 1888 w 5008"/>
                  <a:gd name="T91" fmla="*/ 1097 h 4054"/>
                  <a:gd name="T92" fmla="*/ 1649 w 5008"/>
                  <a:gd name="T93" fmla="*/ 954 h 4054"/>
                  <a:gd name="T94" fmla="*/ 1460 w 5008"/>
                  <a:gd name="T95" fmla="*/ 822 h 4054"/>
                  <a:gd name="T96" fmla="*/ 1354 w 5008"/>
                  <a:gd name="T97" fmla="*/ 657 h 4054"/>
                  <a:gd name="T98" fmla="*/ 1581 w 5008"/>
                  <a:gd name="T99" fmla="*/ 468 h 4054"/>
                  <a:gd name="T100" fmla="*/ 1747 w 5008"/>
                  <a:gd name="T101" fmla="*/ 334 h 4054"/>
                  <a:gd name="T102" fmla="*/ 1775 w 5008"/>
                  <a:gd name="T103" fmla="*/ 201 h 4054"/>
                  <a:gd name="T104" fmla="*/ 1671 w 5008"/>
                  <a:gd name="T105" fmla="*/ 58 h 4054"/>
                  <a:gd name="T106" fmla="*/ 1518 w 5008"/>
                  <a:gd name="T107" fmla="*/ 54 h 4054"/>
                  <a:gd name="T108" fmla="*/ 1337 w 5008"/>
                  <a:gd name="T109" fmla="*/ 61 h 4054"/>
                  <a:gd name="T110" fmla="*/ 1132 w 5008"/>
                  <a:gd name="T111" fmla="*/ 35 h 4054"/>
                  <a:gd name="T112" fmla="*/ 927 w 5008"/>
                  <a:gd name="T113" fmla="*/ 57 h 4054"/>
                  <a:gd name="T114" fmla="*/ 682 w 5008"/>
                  <a:gd name="T115" fmla="*/ 89 h 4054"/>
                  <a:gd name="T116" fmla="*/ 395 w 5008"/>
                  <a:gd name="T117" fmla="*/ 33 h 4054"/>
                  <a:gd name="T118" fmla="*/ 244 w 5008"/>
                  <a:gd name="T119" fmla="*/ 122 h 4054"/>
                  <a:gd name="T120" fmla="*/ 303 w 5008"/>
                  <a:gd name="T121" fmla="*/ 364 h 4054"/>
                  <a:gd name="T122" fmla="*/ 1 w 5008"/>
                  <a:gd name="T123" fmla="*/ 694 h 40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008" h="4054">
                    <a:moveTo>
                      <a:pt x="87" y="808"/>
                    </a:moveTo>
                    <a:lnTo>
                      <a:pt x="97" y="832"/>
                    </a:lnTo>
                    <a:lnTo>
                      <a:pt x="109" y="855"/>
                    </a:lnTo>
                    <a:lnTo>
                      <a:pt x="115" y="864"/>
                    </a:lnTo>
                    <a:lnTo>
                      <a:pt x="124" y="872"/>
                    </a:lnTo>
                    <a:lnTo>
                      <a:pt x="134" y="880"/>
                    </a:lnTo>
                    <a:lnTo>
                      <a:pt x="145" y="887"/>
                    </a:lnTo>
                    <a:lnTo>
                      <a:pt x="169" y="897"/>
                    </a:lnTo>
                    <a:lnTo>
                      <a:pt x="190" y="907"/>
                    </a:lnTo>
                    <a:lnTo>
                      <a:pt x="200" y="914"/>
                    </a:lnTo>
                    <a:lnTo>
                      <a:pt x="208" y="921"/>
                    </a:lnTo>
                    <a:lnTo>
                      <a:pt x="210" y="926"/>
                    </a:lnTo>
                    <a:lnTo>
                      <a:pt x="212" y="931"/>
                    </a:lnTo>
                    <a:lnTo>
                      <a:pt x="213" y="936"/>
                    </a:lnTo>
                    <a:lnTo>
                      <a:pt x="214" y="943"/>
                    </a:lnTo>
                    <a:lnTo>
                      <a:pt x="214" y="954"/>
                    </a:lnTo>
                    <a:lnTo>
                      <a:pt x="215" y="965"/>
                    </a:lnTo>
                    <a:lnTo>
                      <a:pt x="215" y="970"/>
                    </a:lnTo>
                    <a:lnTo>
                      <a:pt x="215" y="975"/>
                    </a:lnTo>
                    <a:lnTo>
                      <a:pt x="214" y="980"/>
                    </a:lnTo>
                    <a:lnTo>
                      <a:pt x="212" y="985"/>
                    </a:lnTo>
                    <a:lnTo>
                      <a:pt x="205" y="993"/>
                    </a:lnTo>
                    <a:lnTo>
                      <a:pt x="198" y="999"/>
                    </a:lnTo>
                    <a:lnTo>
                      <a:pt x="190" y="1004"/>
                    </a:lnTo>
                    <a:lnTo>
                      <a:pt x="183" y="1009"/>
                    </a:lnTo>
                    <a:lnTo>
                      <a:pt x="175" y="1014"/>
                    </a:lnTo>
                    <a:lnTo>
                      <a:pt x="169" y="1020"/>
                    </a:lnTo>
                    <a:lnTo>
                      <a:pt x="167" y="1024"/>
                    </a:lnTo>
                    <a:lnTo>
                      <a:pt x="165" y="1028"/>
                    </a:lnTo>
                    <a:lnTo>
                      <a:pt x="164" y="1032"/>
                    </a:lnTo>
                    <a:lnTo>
                      <a:pt x="164" y="1037"/>
                    </a:lnTo>
                    <a:lnTo>
                      <a:pt x="164" y="1044"/>
                    </a:lnTo>
                    <a:lnTo>
                      <a:pt x="165" y="1052"/>
                    </a:lnTo>
                    <a:lnTo>
                      <a:pt x="168" y="1059"/>
                    </a:lnTo>
                    <a:lnTo>
                      <a:pt x="170" y="1066"/>
                    </a:lnTo>
                    <a:lnTo>
                      <a:pt x="174" y="1071"/>
                    </a:lnTo>
                    <a:lnTo>
                      <a:pt x="178" y="1076"/>
                    </a:lnTo>
                    <a:lnTo>
                      <a:pt x="183" y="1081"/>
                    </a:lnTo>
                    <a:lnTo>
                      <a:pt x="188" y="1086"/>
                    </a:lnTo>
                    <a:lnTo>
                      <a:pt x="213" y="1103"/>
                    </a:lnTo>
                    <a:lnTo>
                      <a:pt x="241" y="1120"/>
                    </a:lnTo>
                    <a:lnTo>
                      <a:pt x="244" y="1123"/>
                    </a:lnTo>
                    <a:lnTo>
                      <a:pt x="247" y="1127"/>
                    </a:lnTo>
                    <a:lnTo>
                      <a:pt x="249" y="1131"/>
                    </a:lnTo>
                    <a:lnTo>
                      <a:pt x="251" y="1136"/>
                    </a:lnTo>
                    <a:lnTo>
                      <a:pt x="252" y="1146"/>
                    </a:lnTo>
                    <a:lnTo>
                      <a:pt x="253" y="1157"/>
                    </a:lnTo>
                    <a:lnTo>
                      <a:pt x="256" y="1165"/>
                    </a:lnTo>
                    <a:lnTo>
                      <a:pt x="259" y="1172"/>
                    </a:lnTo>
                    <a:lnTo>
                      <a:pt x="263" y="1180"/>
                    </a:lnTo>
                    <a:lnTo>
                      <a:pt x="268" y="1186"/>
                    </a:lnTo>
                    <a:lnTo>
                      <a:pt x="274" y="1191"/>
                    </a:lnTo>
                    <a:lnTo>
                      <a:pt x="281" y="1196"/>
                    </a:lnTo>
                    <a:lnTo>
                      <a:pt x="288" y="1199"/>
                    </a:lnTo>
                    <a:lnTo>
                      <a:pt x="297" y="1199"/>
                    </a:lnTo>
                    <a:lnTo>
                      <a:pt x="313" y="1197"/>
                    </a:lnTo>
                    <a:lnTo>
                      <a:pt x="330" y="1196"/>
                    </a:lnTo>
                    <a:lnTo>
                      <a:pt x="335" y="1197"/>
                    </a:lnTo>
                    <a:lnTo>
                      <a:pt x="340" y="1199"/>
                    </a:lnTo>
                    <a:lnTo>
                      <a:pt x="343" y="1200"/>
                    </a:lnTo>
                    <a:lnTo>
                      <a:pt x="347" y="1202"/>
                    </a:lnTo>
                    <a:lnTo>
                      <a:pt x="354" y="1209"/>
                    </a:lnTo>
                    <a:lnTo>
                      <a:pt x="360" y="1215"/>
                    </a:lnTo>
                    <a:lnTo>
                      <a:pt x="365" y="1221"/>
                    </a:lnTo>
                    <a:lnTo>
                      <a:pt x="371" y="1227"/>
                    </a:lnTo>
                    <a:lnTo>
                      <a:pt x="375" y="1230"/>
                    </a:lnTo>
                    <a:lnTo>
                      <a:pt x="379" y="1231"/>
                    </a:lnTo>
                    <a:lnTo>
                      <a:pt x="384" y="1232"/>
                    </a:lnTo>
                    <a:lnTo>
                      <a:pt x="389" y="1234"/>
                    </a:lnTo>
                    <a:lnTo>
                      <a:pt x="409" y="1235"/>
                    </a:lnTo>
                    <a:lnTo>
                      <a:pt x="429" y="1237"/>
                    </a:lnTo>
                    <a:lnTo>
                      <a:pt x="436" y="1240"/>
                    </a:lnTo>
                    <a:lnTo>
                      <a:pt x="444" y="1245"/>
                    </a:lnTo>
                    <a:lnTo>
                      <a:pt x="446" y="1248"/>
                    </a:lnTo>
                    <a:lnTo>
                      <a:pt x="448" y="1251"/>
                    </a:lnTo>
                    <a:lnTo>
                      <a:pt x="449" y="1255"/>
                    </a:lnTo>
                    <a:lnTo>
                      <a:pt x="449" y="1260"/>
                    </a:lnTo>
                    <a:lnTo>
                      <a:pt x="449" y="1265"/>
                    </a:lnTo>
                    <a:lnTo>
                      <a:pt x="448" y="1269"/>
                    </a:lnTo>
                    <a:lnTo>
                      <a:pt x="445" y="1273"/>
                    </a:lnTo>
                    <a:lnTo>
                      <a:pt x="443" y="1276"/>
                    </a:lnTo>
                    <a:lnTo>
                      <a:pt x="435" y="1281"/>
                    </a:lnTo>
                    <a:lnTo>
                      <a:pt x="426" y="1286"/>
                    </a:lnTo>
                    <a:lnTo>
                      <a:pt x="419" y="1291"/>
                    </a:lnTo>
                    <a:lnTo>
                      <a:pt x="411" y="1296"/>
                    </a:lnTo>
                    <a:lnTo>
                      <a:pt x="409" y="1300"/>
                    </a:lnTo>
                    <a:lnTo>
                      <a:pt x="406" y="1304"/>
                    </a:lnTo>
                    <a:lnTo>
                      <a:pt x="405" y="1308"/>
                    </a:lnTo>
                    <a:lnTo>
                      <a:pt x="404" y="1313"/>
                    </a:lnTo>
                    <a:lnTo>
                      <a:pt x="412" y="1329"/>
                    </a:lnTo>
                    <a:lnTo>
                      <a:pt x="420" y="1344"/>
                    </a:lnTo>
                    <a:lnTo>
                      <a:pt x="420" y="1350"/>
                    </a:lnTo>
                    <a:lnTo>
                      <a:pt x="418" y="1355"/>
                    </a:lnTo>
                    <a:lnTo>
                      <a:pt x="415" y="1360"/>
                    </a:lnTo>
                    <a:lnTo>
                      <a:pt x="411" y="1364"/>
                    </a:lnTo>
                    <a:lnTo>
                      <a:pt x="401" y="1372"/>
                    </a:lnTo>
                    <a:lnTo>
                      <a:pt x="391" y="1378"/>
                    </a:lnTo>
                    <a:lnTo>
                      <a:pt x="380" y="1384"/>
                    </a:lnTo>
                    <a:lnTo>
                      <a:pt x="371" y="1391"/>
                    </a:lnTo>
                    <a:lnTo>
                      <a:pt x="367" y="1394"/>
                    </a:lnTo>
                    <a:lnTo>
                      <a:pt x="365" y="1399"/>
                    </a:lnTo>
                    <a:lnTo>
                      <a:pt x="362" y="1404"/>
                    </a:lnTo>
                    <a:lnTo>
                      <a:pt x="362" y="1411"/>
                    </a:lnTo>
                    <a:lnTo>
                      <a:pt x="364" y="1416"/>
                    </a:lnTo>
                    <a:lnTo>
                      <a:pt x="367" y="1421"/>
                    </a:lnTo>
                    <a:lnTo>
                      <a:pt x="371" y="1424"/>
                    </a:lnTo>
                    <a:lnTo>
                      <a:pt x="375" y="1429"/>
                    </a:lnTo>
                    <a:lnTo>
                      <a:pt x="386" y="1452"/>
                    </a:lnTo>
                    <a:lnTo>
                      <a:pt x="395" y="1473"/>
                    </a:lnTo>
                    <a:lnTo>
                      <a:pt x="404" y="1493"/>
                    </a:lnTo>
                    <a:lnTo>
                      <a:pt x="415" y="1516"/>
                    </a:lnTo>
                    <a:lnTo>
                      <a:pt x="421" y="1525"/>
                    </a:lnTo>
                    <a:lnTo>
                      <a:pt x="429" y="1532"/>
                    </a:lnTo>
                    <a:lnTo>
                      <a:pt x="436" y="1537"/>
                    </a:lnTo>
                    <a:lnTo>
                      <a:pt x="444" y="1542"/>
                    </a:lnTo>
                    <a:lnTo>
                      <a:pt x="453" y="1547"/>
                    </a:lnTo>
                    <a:lnTo>
                      <a:pt x="463" y="1550"/>
                    </a:lnTo>
                    <a:lnTo>
                      <a:pt x="473" y="1554"/>
                    </a:lnTo>
                    <a:lnTo>
                      <a:pt x="484" y="1556"/>
                    </a:lnTo>
                    <a:lnTo>
                      <a:pt x="497" y="1561"/>
                    </a:lnTo>
                    <a:lnTo>
                      <a:pt x="507" y="1569"/>
                    </a:lnTo>
                    <a:lnTo>
                      <a:pt x="513" y="1571"/>
                    </a:lnTo>
                    <a:lnTo>
                      <a:pt x="518" y="1575"/>
                    </a:lnTo>
                    <a:lnTo>
                      <a:pt x="524" y="1576"/>
                    </a:lnTo>
                    <a:lnTo>
                      <a:pt x="532" y="1578"/>
                    </a:lnTo>
                    <a:lnTo>
                      <a:pt x="537" y="1576"/>
                    </a:lnTo>
                    <a:lnTo>
                      <a:pt x="542" y="1576"/>
                    </a:lnTo>
                    <a:lnTo>
                      <a:pt x="547" y="1574"/>
                    </a:lnTo>
                    <a:lnTo>
                      <a:pt x="551" y="1571"/>
                    </a:lnTo>
                    <a:lnTo>
                      <a:pt x="558" y="1565"/>
                    </a:lnTo>
                    <a:lnTo>
                      <a:pt x="566" y="1559"/>
                    </a:lnTo>
                    <a:lnTo>
                      <a:pt x="573" y="1552"/>
                    </a:lnTo>
                    <a:lnTo>
                      <a:pt x="581" y="1546"/>
                    </a:lnTo>
                    <a:lnTo>
                      <a:pt x="584" y="1544"/>
                    </a:lnTo>
                    <a:lnTo>
                      <a:pt x="589" y="1542"/>
                    </a:lnTo>
                    <a:lnTo>
                      <a:pt x="594" y="1541"/>
                    </a:lnTo>
                    <a:lnTo>
                      <a:pt x="599" y="1540"/>
                    </a:lnTo>
                    <a:lnTo>
                      <a:pt x="605" y="1541"/>
                    </a:lnTo>
                    <a:lnTo>
                      <a:pt x="610" y="1541"/>
                    </a:lnTo>
                    <a:lnTo>
                      <a:pt x="613" y="1544"/>
                    </a:lnTo>
                    <a:lnTo>
                      <a:pt x="617" y="1545"/>
                    </a:lnTo>
                    <a:lnTo>
                      <a:pt x="625" y="1550"/>
                    </a:lnTo>
                    <a:lnTo>
                      <a:pt x="631" y="1557"/>
                    </a:lnTo>
                    <a:lnTo>
                      <a:pt x="642" y="1572"/>
                    </a:lnTo>
                    <a:lnTo>
                      <a:pt x="656" y="1588"/>
                    </a:lnTo>
                    <a:lnTo>
                      <a:pt x="669" y="1598"/>
                    </a:lnTo>
                    <a:lnTo>
                      <a:pt x="682" y="1606"/>
                    </a:lnTo>
                    <a:lnTo>
                      <a:pt x="696" y="1611"/>
                    </a:lnTo>
                    <a:lnTo>
                      <a:pt x="710" y="1615"/>
                    </a:lnTo>
                    <a:lnTo>
                      <a:pt x="724" y="1618"/>
                    </a:lnTo>
                    <a:lnTo>
                      <a:pt x="739" y="1619"/>
                    </a:lnTo>
                    <a:lnTo>
                      <a:pt x="755" y="1619"/>
                    </a:lnTo>
                    <a:lnTo>
                      <a:pt x="771" y="1619"/>
                    </a:lnTo>
                    <a:lnTo>
                      <a:pt x="778" y="1619"/>
                    </a:lnTo>
                    <a:lnTo>
                      <a:pt x="783" y="1618"/>
                    </a:lnTo>
                    <a:lnTo>
                      <a:pt x="788" y="1616"/>
                    </a:lnTo>
                    <a:lnTo>
                      <a:pt x="792" y="1614"/>
                    </a:lnTo>
                    <a:lnTo>
                      <a:pt x="800" y="1609"/>
                    </a:lnTo>
                    <a:lnTo>
                      <a:pt x="808" y="1601"/>
                    </a:lnTo>
                    <a:lnTo>
                      <a:pt x="815" y="1594"/>
                    </a:lnTo>
                    <a:lnTo>
                      <a:pt x="823" y="1586"/>
                    </a:lnTo>
                    <a:lnTo>
                      <a:pt x="832" y="1579"/>
                    </a:lnTo>
                    <a:lnTo>
                      <a:pt x="840" y="1572"/>
                    </a:lnTo>
                    <a:lnTo>
                      <a:pt x="840" y="1572"/>
                    </a:lnTo>
                    <a:lnTo>
                      <a:pt x="848" y="1560"/>
                    </a:lnTo>
                    <a:lnTo>
                      <a:pt x="856" y="1549"/>
                    </a:lnTo>
                    <a:lnTo>
                      <a:pt x="864" y="1537"/>
                    </a:lnTo>
                    <a:lnTo>
                      <a:pt x="873" y="1529"/>
                    </a:lnTo>
                    <a:lnTo>
                      <a:pt x="883" y="1521"/>
                    </a:lnTo>
                    <a:lnTo>
                      <a:pt x="894" y="1516"/>
                    </a:lnTo>
                    <a:lnTo>
                      <a:pt x="901" y="1514"/>
                    </a:lnTo>
                    <a:lnTo>
                      <a:pt x="907" y="1512"/>
                    </a:lnTo>
                    <a:lnTo>
                      <a:pt x="913" y="1511"/>
                    </a:lnTo>
                    <a:lnTo>
                      <a:pt x="921" y="1511"/>
                    </a:lnTo>
                    <a:lnTo>
                      <a:pt x="982" y="1511"/>
                    </a:lnTo>
                    <a:lnTo>
                      <a:pt x="992" y="1512"/>
                    </a:lnTo>
                    <a:lnTo>
                      <a:pt x="1000" y="1514"/>
                    </a:lnTo>
                    <a:lnTo>
                      <a:pt x="1007" y="1517"/>
                    </a:lnTo>
                    <a:lnTo>
                      <a:pt x="1015" y="1520"/>
                    </a:lnTo>
                    <a:lnTo>
                      <a:pt x="1022" y="1524"/>
                    </a:lnTo>
                    <a:lnTo>
                      <a:pt x="1030" y="1527"/>
                    </a:lnTo>
                    <a:lnTo>
                      <a:pt x="1037" y="1529"/>
                    </a:lnTo>
                    <a:lnTo>
                      <a:pt x="1046" y="1530"/>
                    </a:lnTo>
                    <a:lnTo>
                      <a:pt x="1056" y="1529"/>
                    </a:lnTo>
                    <a:lnTo>
                      <a:pt x="1065" y="1527"/>
                    </a:lnTo>
                    <a:lnTo>
                      <a:pt x="1074" y="1524"/>
                    </a:lnTo>
                    <a:lnTo>
                      <a:pt x="1081" y="1520"/>
                    </a:lnTo>
                    <a:lnTo>
                      <a:pt x="1089" y="1517"/>
                    </a:lnTo>
                    <a:lnTo>
                      <a:pt x="1096" y="1514"/>
                    </a:lnTo>
                    <a:lnTo>
                      <a:pt x="1105" y="1512"/>
                    </a:lnTo>
                    <a:lnTo>
                      <a:pt x="1115" y="1511"/>
                    </a:lnTo>
                    <a:lnTo>
                      <a:pt x="1124" y="1512"/>
                    </a:lnTo>
                    <a:lnTo>
                      <a:pt x="1132" y="1514"/>
                    </a:lnTo>
                    <a:lnTo>
                      <a:pt x="1138" y="1516"/>
                    </a:lnTo>
                    <a:lnTo>
                      <a:pt x="1144" y="1519"/>
                    </a:lnTo>
                    <a:lnTo>
                      <a:pt x="1152" y="1522"/>
                    </a:lnTo>
                    <a:lnTo>
                      <a:pt x="1158" y="1525"/>
                    </a:lnTo>
                    <a:lnTo>
                      <a:pt x="1165" y="1526"/>
                    </a:lnTo>
                    <a:lnTo>
                      <a:pt x="1174" y="1527"/>
                    </a:lnTo>
                    <a:lnTo>
                      <a:pt x="1183" y="1526"/>
                    </a:lnTo>
                    <a:lnTo>
                      <a:pt x="1193" y="1524"/>
                    </a:lnTo>
                    <a:lnTo>
                      <a:pt x="1201" y="1520"/>
                    </a:lnTo>
                    <a:lnTo>
                      <a:pt x="1208" y="1516"/>
                    </a:lnTo>
                    <a:lnTo>
                      <a:pt x="1222" y="1503"/>
                    </a:lnTo>
                    <a:lnTo>
                      <a:pt x="1235" y="1490"/>
                    </a:lnTo>
                    <a:lnTo>
                      <a:pt x="1247" y="1476"/>
                    </a:lnTo>
                    <a:lnTo>
                      <a:pt x="1261" y="1465"/>
                    </a:lnTo>
                    <a:lnTo>
                      <a:pt x="1268" y="1460"/>
                    </a:lnTo>
                    <a:lnTo>
                      <a:pt x="1276" y="1456"/>
                    </a:lnTo>
                    <a:lnTo>
                      <a:pt x="1286" y="1453"/>
                    </a:lnTo>
                    <a:lnTo>
                      <a:pt x="1295" y="1453"/>
                    </a:lnTo>
                    <a:lnTo>
                      <a:pt x="1311" y="1453"/>
                    </a:lnTo>
                    <a:lnTo>
                      <a:pt x="1326" y="1456"/>
                    </a:lnTo>
                    <a:lnTo>
                      <a:pt x="1339" y="1458"/>
                    </a:lnTo>
                    <a:lnTo>
                      <a:pt x="1352" y="1462"/>
                    </a:lnTo>
                    <a:lnTo>
                      <a:pt x="1378" y="1471"/>
                    </a:lnTo>
                    <a:lnTo>
                      <a:pt x="1406" y="1482"/>
                    </a:lnTo>
                    <a:lnTo>
                      <a:pt x="1411" y="1485"/>
                    </a:lnTo>
                    <a:lnTo>
                      <a:pt x="1416" y="1487"/>
                    </a:lnTo>
                    <a:lnTo>
                      <a:pt x="1420" y="1491"/>
                    </a:lnTo>
                    <a:lnTo>
                      <a:pt x="1423" y="1495"/>
                    </a:lnTo>
                    <a:lnTo>
                      <a:pt x="1428" y="1503"/>
                    </a:lnTo>
                    <a:lnTo>
                      <a:pt x="1432" y="1514"/>
                    </a:lnTo>
                    <a:lnTo>
                      <a:pt x="1434" y="1525"/>
                    </a:lnTo>
                    <a:lnTo>
                      <a:pt x="1438" y="1535"/>
                    </a:lnTo>
                    <a:lnTo>
                      <a:pt x="1442" y="1546"/>
                    </a:lnTo>
                    <a:lnTo>
                      <a:pt x="1449" y="1556"/>
                    </a:lnTo>
                    <a:lnTo>
                      <a:pt x="1470" y="1580"/>
                    </a:lnTo>
                    <a:lnTo>
                      <a:pt x="1491" y="1601"/>
                    </a:lnTo>
                    <a:lnTo>
                      <a:pt x="1499" y="1613"/>
                    </a:lnTo>
                    <a:lnTo>
                      <a:pt x="1506" y="1624"/>
                    </a:lnTo>
                    <a:lnTo>
                      <a:pt x="1508" y="1631"/>
                    </a:lnTo>
                    <a:lnTo>
                      <a:pt x="1511" y="1638"/>
                    </a:lnTo>
                    <a:lnTo>
                      <a:pt x="1512" y="1645"/>
                    </a:lnTo>
                    <a:lnTo>
                      <a:pt x="1512" y="1654"/>
                    </a:lnTo>
                    <a:lnTo>
                      <a:pt x="1512" y="1663"/>
                    </a:lnTo>
                    <a:lnTo>
                      <a:pt x="1511" y="1670"/>
                    </a:lnTo>
                    <a:lnTo>
                      <a:pt x="1508" y="1678"/>
                    </a:lnTo>
                    <a:lnTo>
                      <a:pt x="1506" y="1684"/>
                    </a:lnTo>
                    <a:lnTo>
                      <a:pt x="1498" y="1697"/>
                    </a:lnTo>
                    <a:lnTo>
                      <a:pt x="1491" y="1708"/>
                    </a:lnTo>
                    <a:lnTo>
                      <a:pt x="1480" y="1719"/>
                    </a:lnTo>
                    <a:lnTo>
                      <a:pt x="1470" y="1731"/>
                    </a:lnTo>
                    <a:lnTo>
                      <a:pt x="1460" y="1744"/>
                    </a:lnTo>
                    <a:lnTo>
                      <a:pt x="1452" y="1759"/>
                    </a:lnTo>
                    <a:lnTo>
                      <a:pt x="1454" y="1771"/>
                    </a:lnTo>
                    <a:lnTo>
                      <a:pt x="1473" y="1776"/>
                    </a:lnTo>
                    <a:lnTo>
                      <a:pt x="1489" y="1783"/>
                    </a:lnTo>
                    <a:lnTo>
                      <a:pt x="1504" y="1792"/>
                    </a:lnTo>
                    <a:lnTo>
                      <a:pt x="1518" y="1802"/>
                    </a:lnTo>
                    <a:lnTo>
                      <a:pt x="1544" y="1822"/>
                    </a:lnTo>
                    <a:lnTo>
                      <a:pt x="1576" y="1845"/>
                    </a:lnTo>
                    <a:lnTo>
                      <a:pt x="1582" y="1850"/>
                    </a:lnTo>
                    <a:lnTo>
                      <a:pt x="1587" y="1855"/>
                    </a:lnTo>
                    <a:lnTo>
                      <a:pt x="1592" y="1861"/>
                    </a:lnTo>
                    <a:lnTo>
                      <a:pt x="1597" y="1867"/>
                    </a:lnTo>
                    <a:lnTo>
                      <a:pt x="1602" y="1872"/>
                    </a:lnTo>
                    <a:lnTo>
                      <a:pt x="1607" y="1877"/>
                    </a:lnTo>
                    <a:lnTo>
                      <a:pt x="1614" y="1880"/>
                    </a:lnTo>
                    <a:lnTo>
                      <a:pt x="1622" y="1881"/>
                    </a:lnTo>
                    <a:lnTo>
                      <a:pt x="1629" y="1881"/>
                    </a:lnTo>
                    <a:lnTo>
                      <a:pt x="1636" y="1879"/>
                    </a:lnTo>
                    <a:lnTo>
                      <a:pt x="1641" y="1876"/>
                    </a:lnTo>
                    <a:lnTo>
                      <a:pt x="1647" y="1871"/>
                    </a:lnTo>
                    <a:lnTo>
                      <a:pt x="1656" y="1862"/>
                    </a:lnTo>
                    <a:lnTo>
                      <a:pt x="1665" y="1851"/>
                    </a:lnTo>
                    <a:lnTo>
                      <a:pt x="1674" y="1840"/>
                    </a:lnTo>
                    <a:lnTo>
                      <a:pt x="1683" y="1830"/>
                    </a:lnTo>
                    <a:lnTo>
                      <a:pt x="1688" y="1826"/>
                    </a:lnTo>
                    <a:lnTo>
                      <a:pt x="1694" y="1823"/>
                    </a:lnTo>
                    <a:lnTo>
                      <a:pt x="1700" y="1821"/>
                    </a:lnTo>
                    <a:lnTo>
                      <a:pt x="1708" y="1821"/>
                    </a:lnTo>
                    <a:lnTo>
                      <a:pt x="1715" y="1821"/>
                    </a:lnTo>
                    <a:lnTo>
                      <a:pt x="1721" y="1825"/>
                    </a:lnTo>
                    <a:lnTo>
                      <a:pt x="1726" y="1830"/>
                    </a:lnTo>
                    <a:lnTo>
                      <a:pt x="1731" y="1835"/>
                    </a:lnTo>
                    <a:lnTo>
                      <a:pt x="1738" y="1850"/>
                    </a:lnTo>
                    <a:lnTo>
                      <a:pt x="1743" y="1865"/>
                    </a:lnTo>
                    <a:lnTo>
                      <a:pt x="1748" y="1886"/>
                    </a:lnTo>
                    <a:lnTo>
                      <a:pt x="1754" y="1904"/>
                    </a:lnTo>
                    <a:lnTo>
                      <a:pt x="1760" y="1923"/>
                    </a:lnTo>
                    <a:lnTo>
                      <a:pt x="1769" y="1943"/>
                    </a:lnTo>
                    <a:lnTo>
                      <a:pt x="1782" y="1975"/>
                    </a:lnTo>
                    <a:lnTo>
                      <a:pt x="1793" y="2004"/>
                    </a:lnTo>
                    <a:lnTo>
                      <a:pt x="1799" y="2018"/>
                    </a:lnTo>
                    <a:lnTo>
                      <a:pt x="1807" y="2033"/>
                    </a:lnTo>
                    <a:lnTo>
                      <a:pt x="1814" y="2048"/>
                    </a:lnTo>
                    <a:lnTo>
                      <a:pt x="1824" y="2063"/>
                    </a:lnTo>
                    <a:lnTo>
                      <a:pt x="1837" y="2083"/>
                    </a:lnTo>
                    <a:lnTo>
                      <a:pt x="1849" y="2098"/>
                    </a:lnTo>
                    <a:lnTo>
                      <a:pt x="1863" y="2112"/>
                    </a:lnTo>
                    <a:lnTo>
                      <a:pt x="1877" y="2125"/>
                    </a:lnTo>
                    <a:lnTo>
                      <a:pt x="1908" y="2148"/>
                    </a:lnTo>
                    <a:lnTo>
                      <a:pt x="1944" y="2175"/>
                    </a:lnTo>
                    <a:lnTo>
                      <a:pt x="1962" y="2190"/>
                    </a:lnTo>
                    <a:lnTo>
                      <a:pt x="1979" y="2202"/>
                    </a:lnTo>
                    <a:lnTo>
                      <a:pt x="1995" y="2216"/>
                    </a:lnTo>
                    <a:lnTo>
                      <a:pt x="2011" y="2232"/>
                    </a:lnTo>
                    <a:lnTo>
                      <a:pt x="2020" y="2241"/>
                    </a:lnTo>
                    <a:lnTo>
                      <a:pt x="2028" y="2250"/>
                    </a:lnTo>
                    <a:lnTo>
                      <a:pt x="2031" y="2254"/>
                    </a:lnTo>
                    <a:lnTo>
                      <a:pt x="2035" y="2256"/>
                    </a:lnTo>
                    <a:lnTo>
                      <a:pt x="2040" y="2259"/>
                    </a:lnTo>
                    <a:lnTo>
                      <a:pt x="2046" y="2259"/>
                    </a:lnTo>
                    <a:lnTo>
                      <a:pt x="2054" y="2259"/>
                    </a:lnTo>
                    <a:lnTo>
                      <a:pt x="2062" y="2256"/>
                    </a:lnTo>
                    <a:lnTo>
                      <a:pt x="2069" y="2254"/>
                    </a:lnTo>
                    <a:lnTo>
                      <a:pt x="2075" y="2250"/>
                    </a:lnTo>
                    <a:lnTo>
                      <a:pt x="2087" y="2241"/>
                    </a:lnTo>
                    <a:lnTo>
                      <a:pt x="2099" y="2230"/>
                    </a:lnTo>
                    <a:lnTo>
                      <a:pt x="2116" y="2215"/>
                    </a:lnTo>
                    <a:lnTo>
                      <a:pt x="2129" y="2200"/>
                    </a:lnTo>
                    <a:lnTo>
                      <a:pt x="2141" y="2184"/>
                    </a:lnTo>
                    <a:lnTo>
                      <a:pt x="2152" y="2165"/>
                    </a:lnTo>
                    <a:lnTo>
                      <a:pt x="2157" y="2175"/>
                    </a:lnTo>
                    <a:lnTo>
                      <a:pt x="2162" y="2185"/>
                    </a:lnTo>
                    <a:lnTo>
                      <a:pt x="2168" y="2195"/>
                    </a:lnTo>
                    <a:lnTo>
                      <a:pt x="2176" y="2204"/>
                    </a:lnTo>
                    <a:lnTo>
                      <a:pt x="2188" y="2192"/>
                    </a:lnTo>
                    <a:lnTo>
                      <a:pt x="2197" y="2179"/>
                    </a:lnTo>
                    <a:lnTo>
                      <a:pt x="2203" y="2174"/>
                    </a:lnTo>
                    <a:lnTo>
                      <a:pt x="2208" y="2169"/>
                    </a:lnTo>
                    <a:lnTo>
                      <a:pt x="2215" y="2165"/>
                    </a:lnTo>
                    <a:lnTo>
                      <a:pt x="2223" y="2165"/>
                    </a:lnTo>
                    <a:lnTo>
                      <a:pt x="2231" y="2169"/>
                    </a:lnTo>
                    <a:lnTo>
                      <a:pt x="2240" y="2172"/>
                    </a:lnTo>
                    <a:lnTo>
                      <a:pt x="2247" y="2171"/>
                    </a:lnTo>
                    <a:lnTo>
                      <a:pt x="2254" y="2170"/>
                    </a:lnTo>
                    <a:lnTo>
                      <a:pt x="2260" y="2166"/>
                    </a:lnTo>
                    <a:lnTo>
                      <a:pt x="2266" y="2162"/>
                    </a:lnTo>
                    <a:lnTo>
                      <a:pt x="2271" y="2160"/>
                    </a:lnTo>
                    <a:lnTo>
                      <a:pt x="2277" y="2156"/>
                    </a:lnTo>
                    <a:lnTo>
                      <a:pt x="2285" y="2155"/>
                    </a:lnTo>
                    <a:lnTo>
                      <a:pt x="2292" y="2153"/>
                    </a:lnTo>
                    <a:lnTo>
                      <a:pt x="2303" y="2155"/>
                    </a:lnTo>
                    <a:lnTo>
                      <a:pt x="2311" y="2157"/>
                    </a:lnTo>
                    <a:lnTo>
                      <a:pt x="2320" y="2162"/>
                    </a:lnTo>
                    <a:lnTo>
                      <a:pt x="2328" y="2167"/>
                    </a:lnTo>
                    <a:lnTo>
                      <a:pt x="2343" y="2180"/>
                    </a:lnTo>
                    <a:lnTo>
                      <a:pt x="2361" y="2191"/>
                    </a:lnTo>
                    <a:lnTo>
                      <a:pt x="2375" y="2199"/>
                    </a:lnTo>
                    <a:lnTo>
                      <a:pt x="2390" y="2207"/>
                    </a:lnTo>
                    <a:lnTo>
                      <a:pt x="2403" y="2216"/>
                    </a:lnTo>
                    <a:lnTo>
                      <a:pt x="2413" y="2226"/>
                    </a:lnTo>
                    <a:lnTo>
                      <a:pt x="2418" y="2231"/>
                    </a:lnTo>
                    <a:lnTo>
                      <a:pt x="2422" y="2238"/>
                    </a:lnTo>
                    <a:lnTo>
                      <a:pt x="2426" y="2244"/>
                    </a:lnTo>
                    <a:lnTo>
                      <a:pt x="2429" y="2250"/>
                    </a:lnTo>
                    <a:lnTo>
                      <a:pt x="2432" y="2258"/>
                    </a:lnTo>
                    <a:lnTo>
                      <a:pt x="2433" y="2264"/>
                    </a:lnTo>
                    <a:lnTo>
                      <a:pt x="2434" y="2273"/>
                    </a:lnTo>
                    <a:lnTo>
                      <a:pt x="2436" y="2280"/>
                    </a:lnTo>
                    <a:lnTo>
                      <a:pt x="2434" y="2289"/>
                    </a:lnTo>
                    <a:lnTo>
                      <a:pt x="2433" y="2296"/>
                    </a:lnTo>
                    <a:lnTo>
                      <a:pt x="2431" y="2303"/>
                    </a:lnTo>
                    <a:lnTo>
                      <a:pt x="2428" y="2309"/>
                    </a:lnTo>
                    <a:lnTo>
                      <a:pt x="2426" y="2315"/>
                    </a:lnTo>
                    <a:lnTo>
                      <a:pt x="2424" y="2323"/>
                    </a:lnTo>
                    <a:lnTo>
                      <a:pt x="2422" y="2330"/>
                    </a:lnTo>
                    <a:lnTo>
                      <a:pt x="2422" y="2338"/>
                    </a:lnTo>
                    <a:lnTo>
                      <a:pt x="2422" y="2447"/>
                    </a:lnTo>
                    <a:lnTo>
                      <a:pt x="2420" y="2453"/>
                    </a:lnTo>
                    <a:lnTo>
                      <a:pt x="2418" y="2458"/>
                    </a:lnTo>
                    <a:lnTo>
                      <a:pt x="2414" y="2463"/>
                    </a:lnTo>
                    <a:lnTo>
                      <a:pt x="2409" y="2467"/>
                    </a:lnTo>
                    <a:lnTo>
                      <a:pt x="2405" y="2471"/>
                    </a:lnTo>
                    <a:lnTo>
                      <a:pt x="2402" y="2476"/>
                    </a:lnTo>
                    <a:lnTo>
                      <a:pt x="2399" y="2481"/>
                    </a:lnTo>
                    <a:lnTo>
                      <a:pt x="2398" y="2487"/>
                    </a:lnTo>
                    <a:lnTo>
                      <a:pt x="2399" y="2502"/>
                    </a:lnTo>
                    <a:lnTo>
                      <a:pt x="2402" y="2516"/>
                    </a:lnTo>
                    <a:lnTo>
                      <a:pt x="2407" y="2530"/>
                    </a:lnTo>
                    <a:lnTo>
                      <a:pt x="2413" y="2542"/>
                    </a:lnTo>
                    <a:lnTo>
                      <a:pt x="2419" y="2554"/>
                    </a:lnTo>
                    <a:lnTo>
                      <a:pt x="2426" y="2566"/>
                    </a:lnTo>
                    <a:lnTo>
                      <a:pt x="2432" y="2580"/>
                    </a:lnTo>
                    <a:lnTo>
                      <a:pt x="2438" y="2595"/>
                    </a:lnTo>
                    <a:lnTo>
                      <a:pt x="2441" y="2610"/>
                    </a:lnTo>
                    <a:lnTo>
                      <a:pt x="2442" y="2624"/>
                    </a:lnTo>
                    <a:lnTo>
                      <a:pt x="2442" y="2632"/>
                    </a:lnTo>
                    <a:lnTo>
                      <a:pt x="2443" y="2638"/>
                    </a:lnTo>
                    <a:lnTo>
                      <a:pt x="2447" y="2644"/>
                    </a:lnTo>
                    <a:lnTo>
                      <a:pt x="2451" y="2650"/>
                    </a:lnTo>
                    <a:lnTo>
                      <a:pt x="2459" y="2660"/>
                    </a:lnTo>
                    <a:lnTo>
                      <a:pt x="2468" y="2668"/>
                    </a:lnTo>
                    <a:lnTo>
                      <a:pt x="2478" y="2674"/>
                    </a:lnTo>
                    <a:lnTo>
                      <a:pt x="2487" y="2680"/>
                    </a:lnTo>
                    <a:lnTo>
                      <a:pt x="2496" y="2687"/>
                    </a:lnTo>
                    <a:lnTo>
                      <a:pt x="2506" y="2693"/>
                    </a:lnTo>
                    <a:lnTo>
                      <a:pt x="2515" y="2701"/>
                    </a:lnTo>
                    <a:lnTo>
                      <a:pt x="2525" y="2709"/>
                    </a:lnTo>
                    <a:lnTo>
                      <a:pt x="2537" y="2722"/>
                    </a:lnTo>
                    <a:lnTo>
                      <a:pt x="2547" y="2734"/>
                    </a:lnTo>
                    <a:lnTo>
                      <a:pt x="2555" y="2747"/>
                    </a:lnTo>
                    <a:lnTo>
                      <a:pt x="2562" y="2759"/>
                    </a:lnTo>
                    <a:lnTo>
                      <a:pt x="2576" y="2787"/>
                    </a:lnTo>
                    <a:lnTo>
                      <a:pt x="2591" y="2817"/>
                    </a:lnTo>
                    <a:lnTo>
                      <a:pt x="2601" y="2834"/>
                    </a:lnTo>
                    <a:lnTo>
                      <a:pt x="2614" y="2849"/>
                    </a:lnTo>
                    <a:lnTo>
                      <a:pt x="2628" y="2864"/>
                    </a:lnTo>
                    <a:lnTo>
                      <a:pt x="2640" y="2880"/>
                    </a:lnTo>
                    <a:lnTo>
                      <a:pt x="2644" y="2872"/>
                    </a:lnTo>
                    <a:lnTo>
                      <a:pt x="2648" y="2866"/>
                    </a:lnTo>
                    <a:lnTo>
                      <a:pt x="2653" y="2860"/>
                    </a:lnTo>
                    <a:lnTo>
                      <a:pt x="2660" y="2854"/>
                    </a:lnTo>
                    <a:lnTo>
                      <a:pt x="2677" y="2840"/>
                    </a:lnTo>
                    <a:lnTo>
                      <a:pt x="2689" y="2826"/>
                    </a:lnTo>
                    <a:lnTo>
                      <a:pt x="2702" y="2812"/>
                    </a:lnTo>
                    <a:lnTo>
                      <a:pt x="2714" y="2795"/>
                    </a:lnTo>
                    <a:lnTo>
                      <a:pt x="2733" y="2776"/>
                    </a:lnTo>
                    <a:lnTo>
                      <a:pt x="2749" y="2759"/>
                    </a:lnTo>
                    <a:lnTo>
                      <a:pt x="2766" y="2744"/>
                    </a:lnTo>
                    <a:lnTo>
                      <a:pt x="2787" y="2729"/>
                    </a:lnTo>
                    <a:lnTo>
                      <a:pt x="2796" y="2723"/>
                    </a:lnTo>
                    <a:lnTo>
                      <a:pt x="2805" y="2717"/>
                    </a:lnTo>
                    <a:lnTo>
                      <a:pt x="2813" y="2711"/>
                    </a:lnTo>
                    <a:lnTo>
                      <a:pt x="2823" y="2706"/>
                    </a:lnTo>
                    <a:lnTo>
                      <a:pt x="2841" y="2695"/>
                    </a:lnTo>
                    <a:lnTo>
                      <a:pt x="2857" y="2684"/>
                    </a:lnTo>
                    <a:lnTo>
                      <a:pt x="2875" y="2677"/>
                    </a:lnTo>
                    <a:lnTo>
                      <a:pt x="2892" y="2670"/>
                    </a:lnTo>
                    <a:lnTo>
                      <a:pt x="2907" y="2662"/>
                    </a:lnTo>
                    <a:lnTo>
                      <a:pt x="2922" y="2655"/>
                    </a:lnTo>
                    <a:lnTo>
                      <a:pt x="2938" y="2650"/>
                    </a:lnTo>
                    <a:lnTo>
                      <a:pt x="2951" y="2648"/>
                    </a:lnTo>
                    <a:lnTo>
                      <a:pt x="2966" y="2645"/>
                    </a:lnTo>
                    <a:lnTo>
                      <a:pt x="2981" y="2644"/>
                    </a:lnTo>
                    <a:lnTo>
                      <a:pt x="2998" y="2643"/>
                    </a:lnTo>
                    <a:lnTo>
                      <a:pt x="3015" y="2643"/>
                    </a:lnTo>
                    <a:lnTo>
                      <a:pt x="3030" y="2643"/>
                    </a:lnTo>
                    <a:lnTo>
                      <a:pt x="3043" y="2644"/>
                    </a:lnTo>
                    <a:lnTo>
                      <a:pt x="3056" y="2645"/>
                    </a:lnTo>
                    <a:lnTo>
                      <a:pt x="3068" y="2648"/>
                    </a:lnTo>
                    <a:lnTo>
                      <a:pt x="3079" y="2650"/>
                    </a:lnTo>
                    <a:lnTo>
                      <a:pt x="3091" y="2655"/>
                    </a:lnTo>
                    <a:lnTo>
                      <a:pt x="3102" y="2662"/>
                    </a:lnTo>
                    <a:lnTo>
                      <a:pt x="3114" y="2669"/>
                    </a:lnTo>
                    <a:lnTo>
                      <a:pt x="3120" y="2673"/>
                    </a:lnTo>
                    <a:lnTo>
                      <a:pt x="3125" y="2678"/>
                    </a:lnTo>
                    <a:lnTo>
                      <a:pt x="3127" y="2683"/>
                    </a:lnTo>
                    <a:lnTo>
                      <a:pt x="3131" y="2688"/>
                    </a:lnTo>
                    <a:lnTo>
                      <a:pt x="3136" y="2699"/>
                    </a:lnTo>
                    <a:lnTo>
                      <a:pt x="3142" y="2712"/>
                    </a:lnTo>
                    <a:lnTo>
                      <a:pt x="3153" y="2729"/>
                    </a:lnTo>
                    <a:lnTo>
                      <a:pt x="3162" y="2747"/>
                    </a:lnTo>
                    <a:lnTo>
                      <a:pt x="3165" y="2756"/>
                    </a:lnTo>
                    <a:lnTo>
                      <a:pt x="3167" y="2766"/>
                    </a:lnTo>
                    <a:lnTo>
                      <a:pt x="3168" y="2776"/>
                    </a:lnTo>
                    <a:lnTo>
                      <a:pt x="3168" y="2787"/>
                    </a:lnTo>
                    <a:lnTo>
                      <a:pt x="3167" y="2795"/>
                    </a:lnTo>
                    <a:lnTo>
                      <a:pt x="3165" y="2801"/>
                    </a:lnTo>
                    <a:lnTo>
                      <a:pt x="3162" y="2806"/>
                    </a:lnTo>
                    <a:lnTo>
                      <a:pt x="3157" y="2811"/>
                    </a:lnTo>
                    <a:lnTo>
                      <a:pt x="3153" y="2817"/>
                    </a:lnTo>
                    <a:lnTo>
                      <a:pt x="3150" y="2822"/>
                    </a:lnTo>
                    <a:lnTo>
                      <a:pt x="3147" y="2829"/>
                    </a:lnTo>
                    <a:lnTo>
                      <a:pt x="3146" y="2836"/>
                    </a:lnTo>
                    <a:lnTo>
                      <a:pt x="3146" y="2844"/>
                    </a:lnTo>
                    <a:lnTo>
                      <a:pt x="3189" y="2844"/>
                    </a:lnTo>
                    <a:lnTo>
                      <a:pt x="3196" y="2844"/>
                    </a:lnTo>
                    <a:lnTo>
                      <a:pt x="3204" y="2845"/>
                    </a:lnTo>
                    <a:lnTo>
                      <a:pt x="3211" y="2847"/>
                    </a:lnTo>
                    <a:lnTo>
                      <a:pt x="3217" y="2851"/>
                    </a:lnTo>
                    <a:lnTo>
                      <a:pt x="3224" y="2859"/>
                    </a:lnTo>
                    <a:lnTo>
                      <a:pt x="3229" y="2867"/>
                    </a:lnTo>
                    <a:lnTo>
                      <a:pt x="3231" y="2871"/>
                    </a:lnTo>
                    <a:lnTo>
                      <a:pt x="3235" y="2874"/>
                    </a:lnTo>
                    <a:lnTo>
                      <a:pt x="3237" y="2876"/>
                    </a:lnTo>
                    <a:lnTo>
                      <a:pt x="3243" y="2877"/>
                    </a:lnTo>
                    <a:lnTo>
                      <a:pt x="3260" y="2880"/>
                    </a:lnTo>
                    <a:lnTo>
                      <a:pt x="3275" y="2880"/>
                    </a:lnTo>
                    <a:lnTo>
                      <a:pt x="3283" y="2880"/>
                    </a:lnTo>
                    <a:lnTo>
                      <a:pt x="3290" y="2882"/>
                    </a:lnTo>
                    <a:lnTo>
                      <a:pt x="3298" y="2885"/>
                    </a:lnTo>
                    <a:lnTo>
                      <a:pt x="3305" y="2890"/>
                    </a:lnTo>
                    <a:lnTo>
                      <a:pt x="3323" y="2905"/>
                    </a:lnTo>
                    <a:lnTo>
                      <a:pt x="3337" y="2920"/>
                    </a:lnTo>
                    <a:lnTo>
                      <a:pt x="3350" y="2936"/>
                    </a:lnTo>
                    <a:lnTo>
                      <a:pt x="3365" y="2954"/>
                    </a:lnTo>
                    <a:lnTo>
                      <a:pt x="3372" y="2962"/>
                    </a:lnTo>
                    <a:lnTo>
                      <a:pt x="3379" y="2967"/>
                    </a:lnTo>
                    <a:lnTo>
                      <a:pt x="3386" y="2970"/>
                    </a:lnTo>
                    <a:lnTo>
                      <a:pt x="3393" y="2974"/>
                    </a:lnTo>
                    <a:lnTo>
                      <a:pt x="3409" y="2979"/>
                    </a:lnTo>
                    <a:lnTo>
                      <a:pt x="3427" y="2984"/>
                    </a:lnTo>
                    <a:lnTo>
                      <a:pt x="3446" y="2990"/>
                    </a:lnTo>
                    <a:lnTo>
                      <a:pt x="3462" y="2995"/>
                    </a:lnTo>
                    <a:lnTo>
                      <a:pt x="3478" y="3002"/>
                    </a:lnTo>
                    <a:lnTo>
                      <a:pt x="3497" y="3009"/>
                    </a:lnTo>
                    <a:lnTo>
                      <a:pt x="3516" y="3014"/>
                    </a:lnTo>
                    <a:lnTo>
                      <a:pt x="3531" y="3020"/>
                    </a:lnTo>
                    <a:lnTo>
                      <a:pt x="3539" y="3024"/>
                    </a:lnTo>
                    <a:lnTo>
                      <a:pt x="3546" y="3029"/>
                    </a:lnTo>
                    <a:lnTo>
                      <a:pt x="3552" y="3034"/>
                    </a:lnTo>
                    <a:lnTo>
                      <a:pt x="3560" y="3041"/>
                    </a:lnTo>
                    <a:lnTo>
                      <a:pt x="3566" y="3048"/>
                    </a:lnTo>
                    <a:lnTo>
                      <a:pt x="3571" y="3056"/>
                    </a:lnTo>
                    <a:lnTo>
                      <a:pt x="3576" y="3063"/>
                    </a:lnTo>
                    <a:lnTo>
                      <a:pt x="3580" y="3072"/>
                    </a:lnTo>
                    <a:lnTo>
                      <a:pt x="3584" y="3079"/>
                    </a:lnTo>
                    <a:lnTo>
                      <a:pt x="3589" y="3086"/>
                    </a:lnTo>
                    <a:lnTo>
                      <a:pt x="3595" y="3093"/>
                    </a:lnTo>
                    <a:lnTo>
                      <a:pt x="3604" y="3098"/>
                    </a:lnTo>
                    <a:lnTo>
                      <a:pt x="3613" y="3103"/>
                    </a:lnTo>
                    <a:lnTo>
                      <a:pt x="3622" y="3106"/>
                    </a:lnTo>
                    <a:lnTo>
                      <a:pt x="3630" y="3107"/>
                    </a:lnTo>
                    <a:lnTo>
                      <a:pt x="3639" y="3106"/>
                    </a:lnTo>
                    <a:lnTo>
                      <a:pt x="3657" y="3105"/>
                    </a:lnTo>
                    <a:lnTo>
                      <a:pt x="3677" y="3102"/>
                    </a:lnTo>
                    <a:lnTo>
                      <a:pt x="3707" y="3102"/>
                    </a:lnTo>
                    <a:lnTo>
                      <a:pt x="3732" y="3102"/>
                    </a:lnTo>
                    <a:lnTo>
                      <a:pt x="3758" y="3101"/>
                    </a:lnTo>
                    <a:lnTo>
                      <a:pt x="3787" y="3100"/>
                    </a:lnTo>
                    <a:lnTo>
                      <a:pt x="3898" y="3088"/>
                    </a:lnTo>
                    <a:lnTo>
                      <a:pt x="4047" y="3120"/>
                    </a:lnTo>
                    <a:lnTo>
                      <a:pt x="4081" y="3118"/>
                    </a:lnTo>
                    <a:lnTo>
                      <a:pt x="4090" y="3116"/>
                    </a:lnTo>
                    <a:lnTo>
                      <a:pt x="4097" y="3118"/>
                    </a:lnTo>
                    <a:lnTo>
                      <a:pt x="4103" y="3123"/>
                    </a:lnTo>
                    <a:lnTo>
                      <a:pt x="4108" y="3128"/>
                    </a:lnTo>
                    <a:lnTo>
                      <a:pt x="4112" y="3136"/>
                    </a:lnTo>
                    <a:lnTo>
                      <a:pt x="4120" y="3150"/>
                    </a:lnTo>
                    <a:lnTo>
                      <a:pt x="4126" y="3161"/>
                    </a:lnTo>
                    <a:lnTo>
                      <a:pt x="4130" y="3175"/>
                    </a:lnTo>
                    <a:lnTo>
                      <a:pt x="4134" y="3190"/>
                    </a:lnTo>
                    <a:lnTo>
                      <a:pt x="4139" y="3214"/>
                    </a:lnTo>
                    <a:lnTo>
                      <a:pt x="4145" y="3235"/>
                    </a:lnTo>
                    <a:lnTo>
                      <a:pt x="4151" y="3256"/>
                    </a:lnTo>
                    <a:lnTo>
                      <a:pt x="4161" y="3279"/>
                    </a:lnTo>
                    <a:lnTo>
                      <a:pt x="4175" y="3304"/>
                    </a:lnTo>
                    <a:lnTo>
                      <a:pt x="4189" y="3324"/>
                    </a:lnTo>
                    <a:lnTo>
                      <a:pt x="4205" y="3344"/>
                    </a:lnTo>
                    <a:lnTo>
                      <a:pt x="4225" y="3366"/>
                    </a:lnTo>
                    <a:lnTo>
                      <a:pt x="4246" y="3386"/>
                    </a:lnTo>
                    <a:lnTo>
                      <a:pt x="4267" y="3404"/>
                    </a:lnTo>
                    <a:lnTo>
                      <a:pt x="4275" y="3414"/>
                    </a:lnTo>
                    <a:lnTo>
                      <a:pt x="4282" y="3425"/>
                    </a:lnTo>
                    <a:lnTo>
                      <a:pt x="4284" y="3431"/>
                    </a:lnTo>
                    <a:lnTo>
                      <a:pt x="4285" y="3437"/>
                    </a:lnTo>
                    <a:lnTo>
                      <a:pt x="4287" y="3445"/>
                    </a:lnTo>
                    <a:lnTo>
                      <a:pt x="4287" y="3452"/>
                    </a:lnTo>
                    <a:lnTo>
                      <a:pt x="4287" y="3461"/>
                    </a:lnTo>
                    <a:lnTo>
                      <a:pt x="4285" y="3470"/>
                    </a:lnTo>
                    <a:lnTo>
                      <a:pt x="4283" y="3477"/>
                    </a:lnTo>
                    <a:lnTo>
                      <a:pt x="4280" y="3485"/>
                    </a:lnTo>
                    <a:lnTo>
                      <a:pt x="4273" y="3500"/>
                    </a:lnTo>
                    <a:lnTo>
                      <a:pt x="4268" y="3516"/>
                    </a:lnTo>
                    <a:lnTo>
                      <a:pt x="4259" y="3531"/>
                    </a:lnTo>
                    <a:lnTo>
                      <a:pt x="4254" y="3546"/>
                    </a:lnTo>
                    <a:lnTo>
                      <a:pt x="4254" y="3568"/>
                    </a:lnTo>
                    <a:lnTo>
                      <a:pt x="4257" y="3586"/>
                    </a:lnTo>
                    <a:lnTo>
                      <a:pt x="4259" y="3604"/>
                    </a:lnTo>
                    <a:lnTo>
                      <a:pt x="4263" y="3622"/>
                    </a:lnTo>
                    <a:lnTo>
                      <a:pt x="4269" y="3638"/>
                    </a:lnTo>
                    <a:lnTo>
                      <a:pt x="4275" y="3655"/>
                    </a:lnTo>
                    <a:lnTo>
                      <a:pt x="4284" y="3672"/>
                    </a:lnTo>
                    <a:lnTo>
                      <a:pt x="4294" y="3691"/>
                    </a:lnTo>
                    <a:lnTo>
                      <a:pt x="4304" y="3706"/>
                    </a:lnTo>
                    <a:lnTo>
                      <a:pt x="4317" y="3719"/>
                    </a:lnTo>
                    <a:lnTo>
                      <a:pt x="4324" y="3732"/>
                    </a:lnTo>
                    <a:lnTo>
                      <a:pt x="4332" y="3742"/>
                    </a:lnTo>
                    <a:lnTo>
                      <a:pt x="4339" y="3751"/>
                    </a:lnTo>
                    <a:lnTo>
                      <a:pt x="4347" y="3760"/>
                    </a:lnTo>
                    <a:lnTo>
                      <a:pt x="4364" y="3775"/>
                    </a:lnTo>
                    <a:lnTo>
                      <a:pt x="4385" y="3792"/>
                    </a:lnTo>
                    <a:lnTo>
                      <a:pt x="4393" y="3800"/>
                    </a:lnTo>
                    <a:lnTo>
                      <a:pt x="4401" y="3806"/>
                    </a:lnTo>
                    <a:lnTo>
                      <a:pt x="4408" y="3812"/>
                    </a:lnTo>
                    <a:lnTo>
                      <a:pt x="4415" y="3822"/>
                    </a:lnTo>
                    <a:lnTo>
                      <a:pt x="4416" y="3827"/>
                    </a:lnTo>
                    <a:lnTo>
                      <a:pt x="4418" y="3831"/>
                    </a:lnTo>
                    <a:lnTo>
                      <a:pt x="4421" y="3836"/>
                    </a:lnTo>
                    <a:lnTo>
                      <a:pt x="4425" y="3839"/>
                    </a:lnTo>
                    <a:lnTo>
                      <a:pt x="4435" y="3844"/>
                    </a:lnTo>
                    <a:lnTo>
                      <a:pt x="4445" y="3847"/>
                    </a:lnTo>
                    <a:lnTo>
                      <a:pt x="4455" y="3849"/>
                    </a:lnTo>
                    <a:lnTo>
                      <a:pt x="4467" y="3850"/>
                    </a:lnTo>
                    <a:lnTo>
                      <a:pt x="4479" y="3851"/>
                    </a:lnTo>
                    <a:lnTo>
                      <a:pt x="4489" y="3854"/>
                    </a:lnTo>
                    <a:lnTo>
                      <a:pt x="4499" y="3859"/>
                    </a:lnTo>
                    <a:lnTo>
                      <a:pt x="4508" y="3864"/>
                    </a:lnTo>
                    <a:lnTo>
                      <a:pt x="4515" y="3871"/>
                    </a:lnTo>
                    <a:lnTo>
                      <a:pt x="4521" y="3879"/>
                    </a:lnTo>
                    <a:lnTo>
                      <a:pt x="4529" y="3889"/>
                    </a:lnTo>
                    <a:lnTo>
                      <a:pt x="4534" y="3899"/>
                    </a:lnTo>
                    <a:lnTo>
                      <a:pt x="4539" y="3906"/>
                    </a:lnTo>
                    <a:lnTo>
                      <a:pt x="4543" y="3914"/>
                    </a:lnTo>
                    <a:lnTo>
                      <a:pt x="4546" y="3920"/>
                    </a:lnTo>
                    <a:lnTo>
                      <a:pt x="4553" y="3928"/>
                    </a:lnTo>
                    <a:lnTo>
                      <a:pt x="4560" y="3934"/>
                    </a:lnTo>
                    <a:lnTo>
                      <a:pt x="4568" y="3939"/>
                    </a:lnTo>
                    <a:lnTo>
                      <a:pt x="4577" y="3943"/>
                    </a:lnTo>
                    <a:lnTo>
                      <a:pt x="4584" y="3945"/>
                    </a:lnTo>
                    <a:lnTo>
                      <a:pt x="4592" y="3949"/>
                    </a:lnTo>
                    <a:lnTo>
                      <a:pt x="4600" y="3952"/>
                    </a:lnTo>
                    <a:lnTo>
                      <a:pt x="4608" y="3957"/>
                    </a:lnTo>
                    <a:lnTo>
                      <a:pt x="4615" y="3963"/>
                    </a:lnTo>
                    <a:lnTo>
                      <a:pt x="4619" y="3967"/>
                    </a:lnTo>
                    <a:lnTo>
                      <a:pt x="4624" y="3970"/>
                    </a:lnTo>
                    <a:lnTo>
                      <a:pt x="4629" y="3973"/>
                    </a:lnTo>
                    <a:lnTo>
                      <a:pt x="4634" y="3974"/>
                    </a:lnTo>
                    <a:lnTo>
                      <a:pt x="4644" y="3977"/>
                    </a:lnTo>
                    <a:lnTo>
                      <a:pt x="4654" y="3977"/>
                    </a:lnTo>
                    <a:lnTo>
                      <a:pt x="4666" y="3977"/>
                    </a:lnTo>
                    <a:lnTo>
                      <a:pt x="4677" y="3978"/>
                    </a:lnTo>
                    <a:lnTo>
                      <a:pt x="4687" y="3979"/>
                    </a:lnTo>
                    <a:lnTo>
                      <a:pt x="4698" y="3984"/>
                    </a:lnTo>
                    <a:lnTo>
                      <a:pt x="4712" y="3993"/>
                    </a:lnTo>
                    <a:lnTo>
                      <a:pt x="4723" y="4003"/>
                    </a:lnTo>
                    <a:lnTo>
                      <a:pt x="4732" y="4014"/>
                    </a:lnTo>
                    <a:lnTo>
                      <a:pt x="4743" y="4027"/>
                    </a:lnTo>
                    <a:lnTo>
                      <a:pt x="4751" y="4037"/>
                    </a:lnTo>
                    <a:lnTo>
                      <a:pt x="4759" y="4046"/>
                    </a:lnTo>
                    <a:lnTo>
                      <a:pt x="4764" y="4049"/>
                    </a:lnTo>
                    <a:lnTo>
                      <a:pt x="4769" y="4052"/>
                    </a:lnTo>
                    <a:lnTo>
                      <a:pt x="4774" y="4053"/>
                    </a:lnTo>
                    <a:lnTo>
                      <a:pt x="4780" y="4054"/>
                    </a:lnTo>
                    <a:lnTo>
                      <a:pt x="4791" y="4053"/>
                    </a:lnTo>
                    <a:lnTo>
                      <a:pt x="4801" y="4051"/>
                    </a:lnTo>
                    <a:lnTo>
                      <a:pt x="4811" y="4046"/>
                    </a:lnTo>
                    <a:lnTo>
                      <a:pt x="4820" y="4041"/>
                    </a:lnTo>
                    <a:lnTo>
                      <a:pt x="4826" y="4033"/>
                    </a:lnTo>
                    <a:lnTo>
                      <a:pt x="4833" y="4024"/>
                    </a:lnTo>
                    <a:lnTo>
                      <a:pt x="4836" y="4014"/>
                    </a:lnTo>
                    <a:lnTo>
                      <a:pt x="4838" y="4003"/>
                    </a:lnTo>
                    <a:lnTo>
                      <a:pt x="4838" y="3977"/>
                    </a:lnTo>
                    <a:lnTo>
                      <a:pt x="4833" y="3962"/>
                    </a:lnTo>
                    <a:lnTo>
                      <a:pt x="4828" y="3948"/>
                    </a:lnTo>
                    <a:lnTo>
                      <a:pt x="4829" y="3936"/>
                    </a:lnTo>
                    <a:lnTo>
                      <a:pt x="4833" y="3926"/>
                    </a:lnTo>
                    <a:lnTo>
                      <a:pt x="4835" y="3918"/>
                    </a:lnTo>
                    <a:lnTo>
                      <a:pt x="4838" y="3906"/>
                    </a:lnTo>
                    <a:lnTo>
                      <a:pt x="4835" y="3895"/>
                    </a:lnTo>
                    <a:lnTo>
                      <a:pt x="4831" y="3886"/>
                    </a:lnTo>
                    <a:lnTo>
                      <a:pt x="4829" y="3877"/>
                    </a:lnTo>
                    <a:lnTo>
                      <a:pt x="4826" y="3866"/>
                    </a:lnTo>
                    <a:lnTo>
                      <a:pt x="4826" y="3861"/>
                    </a:lnTo>
                    <a:lnTo>
                      <a:pt x="4825" y="3856"/>
                    </a:lnTo>
                    <a:lnTo>
                      <a:pt x="4826" y="3852"/>
                    </a:lnTo>
                    <a:lnTo>
                      <a:pt x="4828" y="3849"/>
                    </a:lnTo>
                    <a:lnTo>
                      <a:pt x="4833" y="3845"/>
                    </a:lnTo>
                    <a:lnTo>
                      <a:pt x="4839" y="3842"/>
                    </a:lnTo>
                    <a:lnTo>
                      <a:pt x="4841" y="3839"/>
                    </a:lnTo>
                    <a:lnTo>
                      <a:pt x="4841" y="3832"/>
                    </a:lnTo>
                    <a:lnTo>
                      <a:pt x="4841" y="3827"/>
                    </a:lnTo>
                    <a:lnTo>
                      <a:pt x="4841" y="3822"/>
                    </a:lnTo>
                    <a:lnTo>
                      <a:pt x="4844" y="3810"/>
                    </a:lnTo>
                    <a:lnTo>
                      <a:pt x="4846" y="3798"/>
                    </a:lnTo>
                    <a:lnTo>
                      <a:pt x="4849" y="3787"/>
                    </a:lnTo>
                    <a:lnTo>
                      <a:pt x="4850" y="3775"/>
                    </a:lnTo>
                    <a:lnTo>
                      <a:pt x="4850" y="3746"/>
                    </a:lnTo>
                    <a:lnTo>
                      <a:pt x="4844" y="3731"/>
                    </a:lnTo>
                    <a:lnTo>
                      <a:pt x="4838" y="3714"/>
                    </a:lnTo>
                    <a:lnTo>
                      <a:pt x="4838" y="3711"/>
                    </a:lnTo>
                    <a:lnTo>
                      <a:pt x="4839" y="3708"/>
                    </a:lnTo>
                    <a:lnTo>
                      <a:pt x="4841" y="3706"/>
                    </a:lnTo>
                    <a:lnTo>
                      <a:pt x="4844" y="3703"/>
                    </a:lnTo>
                    <a:lnTo>
                      <a:pt x="4849" y="3698"/>
                    </a:lnTo>
                    <a:lnTo>
                      <a:pt x="4855" y="3693"/>
                    </a:lnTo>
                    <a:lnTo>
                      <a:pt x="4873" y="3677"/>
                    </a:lnTo>
                    <a:lnTo>
                      <a:pt x="4889" y="3660"/>
                    </a:lnTo>
                    <a:lnTo>
                      <a:pt x="4894" y="3653"/>
                    </a:lnTo>
                    <a:lnTo>
                      <a:pt x="4898" y="3645"/>
                    </a:lnTo>
                    <a:lnTo>
                      <a:pt x="4900" y="3638"/>
                    </a:lnTo>
                    <a:lnTo>
                      <a:pt x="4900" y="3629"/>
                    </a:lnTo>
                    <a:lnTo>
                      <a:pt x="4900" y="3611"/>
                    </a:lnTo>
                    <a:lnTo>
                      <a:pt x="4900" y="3591"/>
                    </a:lnTo>
                    <a:lnTo>
                      <a:pt x="4903" y="3581"/>
                    </a:lnTo>
                    <a:lnTo>
                      <a:pt x="4907" y="3574"/>
                    </a:lnTo>
                    <a:lnTo>
                      <a:pt x="4913" y="3566"/>
                    </a:lnTo>
                    <a:lnTo>
                      <a:pt x="4919" y="3561"/>
                    </a:lnTo>
                    <a:lnTo>
                      <a:pt x="4937" y="3551"/>
                    </a:lnTo>
                    <a:lnTo>
                      <a:pt x="4956" y="3542"/>
                    </a:lnTo>
                    <a:lnTo>
                      <a:pt x="4967" y="3535"/>
                    </a:lnTo>
                    <a:lnTo>
                      <a:pt x="4977" y="3529"/>
                    </a:lnTo>
                    <a:lnTo>
                      <a:pt x="4989" y="3522"/>
                    </a:lnTo>
                    <a:lnTo>
                      <a:pt x="4998" y="3515"/>
                    </a:lnTo>
                    <a:lnTo>
                      <a:pt x="5002" y="3510"/>
                    </a:lnTo>
                    <a:lnTo>
                      <a:pt x="5006" y="3505"/>
                    </a:lnTo>
                    <a:lnTo>
                      <a:pt x="5007" y="3500"/>
                    </a:lnTo>
                    <a:lnTo>
                      <a:pt x="5008" y="3492"/>
                    </a:lnTo>
                    <a:lnTo>
                      <a:pt x="5008" y="3452"/>
                    </a:lnTo>
                    <a:lnTo>
                      <a:pt x="5007" y="3442"/>
                    </a:lnTo>
                    <a:lnTo>
                      <a:pt x="5006" y="3433"/>
                    </a:lnTo>
                    <a:lnTo>
                      <a:pt x="5003" y="3425"/>
                    </a:lnTo>
                    <a:lnTo>
                      <a:pt x="5001" y="3417"/>
                    </a:lnTo>
                    <a:lnTo>
                      <a:pt x="4994" y="3401"/>
                    </a:lnTo>
                    <a:lnTo>
                      <a:pt x="4986" y="3387"/>
                    </a:lnTo>
                    <a:lnTo>
                      <a:pt x="4976" y="3373"/>
                    </a:lnTo>
                    <a:lnTo>
                      <a:pt x="4967" y="3358"/>
                    </a:lnTo>
                    <a:lnTo>
                      <a:pt x="4957" y="3342"/>
                    </a:lnTo>
                    <a:lnTo>
                      <a:pt x="4949" y="3323"/>
                    </a:lnTo>
                    <a:lnTo>
                      <a:pt x="4944" y="3305"/>
                    </a:lnTo>
                    <a:lnTo>
                      <a:pt x="4941" y="3289"/>
                    </a:lnTo>
                    <a:lnTo>
                      <a:pt x="4938" y="3274"/>
                    </a:lnTo>
                    <a:lnTo>
                      <a:pt x="4935" y="3259"/>
                    </a:lnTo>
                    <a:lnTo>
                      <a:pt x="4934" y="3244"/>
                    </a:lnTo>
                    <a:lnTo>
                      <a:pt x="4932" y="3228"/>
                    </a:lnTo>
                    <a:lnTo>
                      <a:pt x="4928" y="3211"/>
                    </a:lnTo>
                    <a:lnTo>
                      <a:pt x="4923" y="3194"/>
                    </a:lnTo>
                    <a:lnTo>
                      <a:pt x="4917" y="3182"/>
                    </a:lnTo>
                    <a:lnTo>
                      <a:pt x="4909" y="3172"/>
                    </a:lnTo>
                    <a:lnTo>
                      <a:pt x="4903" y="3165"/>
                    </a:lnTo>
                    <a:lnTo>
                      <a:pt x="4895" y="3156"/>
                    </a:lnTo>
                    <a:lnTo>
                      <a:pt x="4888" y="3150"/>
                    </a:lnTo>
                    <a:lnTo>
                      <a:pt x="4882" y="3141"/>
                    </a:lnTo>
                    <a:lnTo>
                      <a:pt x="4874" y="3132"/>
                    </a:lnTo>
                    <a:lnTo>
                      <a:pt x="4868" y="3121"/>
                    </a:lnTo>
                    <a:lnTo>
                      <a:pt x="4863" y="3112"/>
                    </a:lnTo>
                    <a:lnTo>
                      <a:pt x="4860" y="3103"/>
                    </a:lnTo>
                    <a:lnTo>
                      <a:pt x="4858" y="3096"/>
                    </a:lnTo>
                    <a:lnTo>
                      <a:pt x="4856" y="3087"/>
                    </a:lnTo>
                    <a:lnTo>
                      <a:pt x="4854" y="3069"/>
                    </a:lnTo>
                    <a:lnTo>
                      <a:pt x="4850" y="3051"/>
                    </a:lnTo>
                    <a:lnTo>
                      <a:pt x="4846" y="3039"/>
                    </a:lnTo>
                    <a:lnTo>
                      <a:pt x="4841" y="3031"/>
                    </a:lnTo>
                    <a:lnTo>
                      <a:pt x="4835" y="3022"/>
                    </a:lnTo>
                    <a:lnTo>
                      <a:pt x="4828" y="3015"/>
                    </a:lnTo>
                    <a:lnTo>
                      <a:pt x="4813" y="3000"/>
                    </a:lnTo>
                    <a:lnTo>
                      <a:pt x="4795" y="2985"/>
                    </a:lnTo>
                    <a:lnTo>
                      <a:pt x="4784" y="2975"/>
                    </a:lnTo>
                    <a:lnTo>
                      <a:pt x="4774" y="2968"/>
                    </a:lnTo>
                    <a:lnTo>
                      <a:pt x="4762" y="2962"/>
                    </a:lnTo>
                    <a:lnTo>
                      <a:pt x="4750" y="2953"/>
                    </a:lnTo>
                    <a:lnTo>
                      <a:pt x="4741" y="2949"/>
                    </a:lnTo>
                    <a:lnTo>
                      <a:pt x="4732" y="2945"/>
                    </a:lnTo>
                    <a:lnTo>
                      <a:pt x="4728" y="2943"/>
                    </a:lnTo>
                    <a:lnTo>
                      <a:pt x="4725" y="2940"/>
                    </a:lnTo>
                    <a:lnTo>
                      <a:pt x="4723" y="2936"/>
                    </a:lnTo>
                    <a:lnTo>
                      <a:pt x="4722" y="2933"/>
                    </a:lnTo>
                    <a:lnTo>
                      <a:pt x="4722" y="2896"/>
                    </a:lnTo>
                    <a:lnTo>
                      <a:pt x="4721" y="2890"/>
                    </a:lnTo>
                    <a:lnTo>
                      <a:pt x="4718" y="2884"/>
                    </a:lnTo>
                    <a:lnTo>
                      <a:pt x="4715" y="2880"/>
                    </a:lnTo>
                    <a:lnTo>
                      <a:pt x="4711" y="2876"/>
                    </a:lnTo>
                    <a:lnTo>
                      <a:pt x="4700" y="2867"/>
                    </a:lnTo>
                    <a:lnTo>
                      <a:pt x="4691" y="2859"/>
                    </a:lnTo>
                    <a:lnTo>
                      <a:pt x="4679" y="2846"/>
                    </a:lnTo>
                    <a:lnTo>
                      <a:pt x="4669" y="2835"/>
                    </a:lnTo>
                    <a:lnTo>
                      <a:pt x="4658" y="2826"/>
                    </a:lnTo>
                    <a:lnTo>
                      <a:pt x="4647" y="2818"/>
                    </a:lnTo>
                    <a:lnTo>
                      <a:pt x="4622" y="2806"/>
                    </a:lnTo>
                    <a:lnTo>
                      <a:pt x="4594" y="2791"/>
                    </a:lnTo>
                    <a:lnTo>
                      <a:pt x="4573" y="2778"/>
                    </a:lnTo>
                    <a:lnTo>
                      <a:pt x="4555" y="2766"/>
                    </a:lnTo>
                    <a:lnTo>
                      <a:pt x="4539" y="2753"/>
                    </a:lnTo>
                    <a:lnTo>
                      <a:pt x="4523" y="2741"/>
                    </a:lnTo>
                    <a:lnTo>
                      <a:pt x="4509" y="2727"/>
                    </a:lnTo>
                    <a:lnTo>
                      <a:pt x="4494" y="2712"/>
                    </a:lnTo>
                    <a:lnTo>
                      <a:pt x="4479" y="2695"/>
                    </a:lnTo>
                    <a:lnTo>
                      <a:pt x="4462" y="2677"/>
                    </a:lnTo>
                    <a:lnTo>
                      <a:pt x="4450" y="2660"/>
                    </a:lnTo>
                    <a:lnTo>
                      <a:pt x="4439" y="2645"/>
                    </a:lnTo>
                    <a:lnTo>
                      <a:pt x="4427" y="2632"/>
                    </a:lnTo>
                    <a:lnTo>
                      <a:pt x="4412" y="2616"/>
                    </a:lnTo>
                    <a:lnTo>
                      <a:pt x="4395" y="2601"/>
                    </a:lnTo>
                    <a:lnTo>
                      <a:pt x="4378" y="2585"/>
                    </a:lnTo>
                    <a:lnTo>
                      <a:pt x="4373" y="2576"/>
                    </a:lnTo>
                    <a:lnTo>
                      <a:pt x="4369" y="2569"/>
                    </a:lnTo>
                    <a:lnTo>
                      <a:pt x="4367" y="2561"/>
                    </a:lnTo>
                    <a:lnTo>
                      <a:pt x="4366" y="2554"/>
                    </a:lnTo>
                    <a:lnTo>
                      <a:pt x="4363" y="2546"/>
                    </a:lnTo>
                    <a:lnTo>
                      <a:pt x="4361" y="2539"/>
                    </a:lnTo>
                    <a:lnTo>
                      <a:pt x="4357" y="2530"/>
                    </a:lnTo>
                    <a:lnTo>
                      <a:pt x="4352" y="2522"/>
                    </a:lnTo>
                    <a:lnTo>
                      <a:pt x="4342" y="2510"/>
                    </a:lnTo>
                    <a:lnTo>
                      <a:pt x="4334" y="2499"/>
                    </a:lnTo>
                    <a:lnTo>
                      <a:pt x="4327" y="2486"/>
                    </a:lnTo>
                    <a:lnTo>
                      <a:pt x="4321" y="2472"/>
                    </a:lnTo>
                    <a:lnTo>
                      <a:pt x="4316" y="2462"/>
                    </a:lnTo>
                    <a:lnTo>
                      <a:pt x="4312" y="2453"/>
                    </a:lnTo>
                    <a:lnTo>
                      <a:pt x="4307" y="2446"/>
                    </a:lnTo>
                    <a:lnTo>
                      <a:pt x="4300" y="2438"/>
                    </a:lnTo>
                    <a:lnTo>
                      <a:pt x="4290" y="2422"/>
                    </a:lnTo>
                    <a:lnTo>
                      <a:pt x="4279" y="2403"/>
                    </a:lnTo>
                    <a:lnTo>
                      <a:pt x="4272" y="2411"/>
                    </a:lnTo>
                    <a:lnTo>
                      <a:pt x="4265" y="2417"/>
                    </a:lnTo>
                    <a:lnTo>
                      <a:pt x="4260" y="2424"/>
                    </a:lnTo>
                    <a:lnTo>
                      <a:pt x="4257" y="2431"/>
                    </a:lnTo>
                    <a:lnTo>
                      <a:pt x="4246" y="2446"/>
                    </a:lnTo>
                    <a:lnTo>
                      <a:pt x="4234" y="2462"/>
                    </a:lnTo>
                    <a:lnTo>
                      <a:pt x="4225" y="2462"/>
                    </a:lnTo>
                    <a:lnTo>
                      <a:pt x="4223" y="2437"/>
                    </a:lnTo>
                    <a:lnTo>
                      <a:pt x="4221" y="2416"/>
                    </a:lnTo>
                    <a:lnTo>
                      <a:pt x="4219" y="2406"/>
                    </a:lnTo>
                    <a:lnTo>
                      <a:pt x="4216" y="2396"/>
                    </a:lnTo>
                    <a:lnTo>
                      <a:pt x="4211" y="2387"/>
                    </a:lnTo>
                    <a:lnTo>
                      <a:pt x="4204" y="2377"/>
                    </a:lnTo>
                    <a:lnTo>
                      <a:pt x="4198" y="2369"/>
                    </a:lnTo>
                    <a:lnTo>
                      <a:pt x="4190" y="2363"/>
                    </a:lnTo>
                    <a:lnTo>
                      <a:pt x="4184" y="2358"/>
                    </a:lnTo>
                    <a:lnTo>
                      <a:pt x="4177" y="2353"/>
                    </a:lnTo>
                    <a:lnTo>
                      <a:pt x="4162" y="2345"/>
                    </a:lnTo>
                    <a:lnTo>
                      <a:pt x="4145" y="2339"/>
                    </a:lnTo>
                    <a:lnTo>
                      <a:pt x="4127" y="2343"/>
                    </a:lnTo>
                    <a:lnTo>
                      <a:pt x="4111" y="2347"/>
                    </a:lnTo>
                    <a:lnTo>
                      <a:pt x="4105" y="2347"/>
                    </a:lnTo>
                    <a:lnTo>
                      <a:pt x="4098" y="2345"/>
                    </a:lnTo>
                    <a:lnTo>
                      <a:pt x="4093" y="2343"/>
                    </a:lnTo>
                    <a:lnTo>
                      <a:pt x="4088" y="2340"/>
                    </a:lnTo>
                    <a:lnTo>
                      <a:pt x="4080" y="2334"/>
                    </a:lnTo>
                    <a:lnTo>
                      <a:pt x="4071" y="2328"/>
                    </a:lnTo>
                    <a:lnTo>
                      <a:pt x="4062" y="2320"/>
                    </a:lnTo>
                    <a:lnTo>
                      <a:pt x="4052" y="2314"/>
                    </a:lnTo>
                    <a:lnTo>
                      <a:pt x="4047" y="2312"/>
                    </a:lnTo>
                    <a:lnTo>
                      <a:pt x="4042" y="2310"/>
                    </a:lnTo>
                    <a:lnTo>
                      <a:pt x="4036" y="2309"/>
                    </a:lnTo>
                    <a:lnTo>
                      <a:pt x="4029" y="2308"/>
                    </a:lnTo>
                    <a:lnTo>
                      <a:pt x="4019" y="2309"/>
                    </a:lnTo>
                    <a:lnTo>
                      <a:pt x="4009" y="2310"/>
                    </a:lnTo>
                    <a:lnTo>
                      <a:pt x="3999" y="2313"/>
                    </a:lnTo>
                    <a:lnTo>
                      <a:pt x="3988" y="2314"/>
                    </a:lnTo>
                    <a:lnTo>
                      <a:pt x="3980" y="2313"/>
                    </a:lnTo>
                    <a:lnTo>
                      <a:pt x="3974" y="2312"/>
                    </a:lnTo>
                    <a:lnTo>
                      <a:pt x="3968" y="2310"/>
                    </a:lnTo>
                    <a:lnTo>
                      <a:pt x="3962" y="2307"/>
                    </a:lnTo>
                    <a:lnTo>
                      <a:pt x="3957" y="2303"/>
                    </a:lnTo>
                    <a:lnTo>
                      <a:pt x="3952" y="2298"/>
                    </a:lnTo>
                    <a:lnTo>
                      <a:pt x="3948" y="2293"/>
                    </a:lnTo>
                    <a:lnTo>
                      <a:pt x="3945" y="2285"/>
                    </a:lnTo>
                    <a:lnTo>
                      <a:pt x="3942" y="2271"/>
                    </a:lnTo>
                    <a:lnTo>
                      <a:pt x="3939" y="2258"/>
                    </a:lnTo>
                    <a:lnTo>
                      <a:pt x="3937" y="2251"/>
                    </a:lnTo>
                    <a:lnTo>
                      <a:pt x="3935" y="2245"/>
                    </a:lnTo>
                    <a:lnTo>
                      <a:pt x="3931" y="2239"/>
                    </a:lnTo>
                    <a:lnTo>
                      <a:pt x="3928" y="2232"/>
                    </a:lnTo>
                    <a:lnTo>
                      <a:pt x="3921" y="2226"/>
                    </a:lnTo>
                    <a:lnTo>
                      <a:pt x="3915" y="2221"/>
                    </a:lnTo>
                    <a:lnTo>
                      <a:pt x="3909" y="2219"/>
                    </a:lnTo>
                    <a:lnTo>
                      <a:pt x="3901" y="2215"/>
                    </a:lnTo>
                    <a:lnTo>
                      <a:pt x="3886" y="2212"/>
                    </a:lnTo>
                    <a:lnTo>
                      <a:pt x="3870" y="2209"/>
                    </a:lnTo>
                    <a:lnTo>
                      <a:pt x="3857" y="2206"/>
                    </a:lnTo>
                    <a:lnTo>
                      <a:pt x="3847" y="2202"/>
                    </a:lnTo>
                    <a:lnTo>
                      <a:pt x="3837" y="2197"/>
                    </a:lnTo>
                    <a:lnTo>
                      <a:pt x="3826" y="2191"/>
                    </a:lnTo>
                    <a:lnTo>
                      <a:pt x="3810" y="2181"/>
                    </a:lnTo>
                    <a:lnTo>
                      <a:pt x="3796" y="2171"/>
                    </a:lnTo>
                    <a:lnTo>
                      <a:pt x="3782" y="2162"/>
                    </a:lnTo>
                    <a:lnTo>
                      <a:pt x="3766" y="2153"/>
                    </a:lnTo>
                    <a:lnTo>
                      <a:pt x="3761" y="2151"/>
                    </a:lnTo>
                    <a:lnTo>
                      <a:pt x="3756" y="2150"/>
                    </a:lnTo>
                    <a:lnTo>
                      <a:pt x="3750" y="2150"/>
                    </a:lnTo>
                    <a:lnTo>
                      <a:pt x="3745" y="2150"/>
                    </a:lnTo>
                    <a:lnTo>
                      <a:pt x="3734" y="2150"/>
                    </a:lnTo>
                    <a:lnTo>
                      <a:pt x="3723" y="2148"/>
                    </a:lnTo>
                    <a:lnTo>
                      <a:pt x="3712" y="2146"/>
                    </a:lnTo>
                    <a:lnTo>
                      <a:pt x="3703" y="2142"/>
                    </a:lnTo>
                    <a:lnTo>
                      <a:pt x="3694" y="2138"/>
                    </a:lnTo>
                    <a:lnTo>
                      <a:pt x="3687" y="2133"/>
                    </a:lnTo>
                    <a:lnTo>
                      <a:pt x="3679" y="2127"/>
                    </a:lnTo>
                    <a:lnTo>
                      <a:pt x="3672" y="2121"/>
                    </a:lnTo>
                    <a:lnTo>
                      <a:pt x="3665" y="2113"/>
                    </a:lnTo>
                    <a:lnTo>
                      <a:pt x="3659" y="2105"/>
                    </a:lnTo>
                    <a:lnTo>
                      <a:pt x="3653" y="2094"/>
                    </a:lnTo>
                    <a:lnTo>
                      <a:pt x="3645" y="2084"/>
                    </a:lnTo>
                    <a:lnTo>
                      <a:pt x="3642" y="2081"/>
                    </a:lnTo>
                    <a:lnTo>
                      <a:pt x="3638" y="2078"/>
                    </a:lnTo>
                    <a:lnTo>
                      <a:pt x="3633" y="2076"/>
                    </a:lnTo>
                    <a:lnTo>
                      <a:pt x="3627" y="2076"/>
                    </a:lnTo>
                    <a:lnTo>
                      <a:pt x="3601" y="2076"/>
                    </a:lnTo>
                    <a:lnTo>
                      <a:pt x="3593" y="2074"/>
                    </a:lnTo>
                    <a:lnTo>
                      <a:pt x="3586" y="2071"/>
                    </a:lnTo>
                    <a:lnTo>
                      <a:pt x="3580" y="2067"/>
                    </a:lnTo>
                    <a:lnTo>
                      <a:pt x="3575" y="2061"/>
                    </a:lnTo>
                    <a:lnTo>
                      <a:pt x="3565" y="2047"/>
                    </a:lnTo>
                    <a:lnTo>
                      <a:pt x="3554" y="2033"/>
                    </a:lnTo>
                    <a:lnTo>
                      <a:pt x="3537" y="2022"/>
                    </a:lnTo>
                    <a:lnTo>
                      <a:pt x="3521" y="2014"/>
                    </a:lnTo>
                    <a:lnTo>
                      <a:pt x="3515" y="2009"/>
                    </a:lnTo>
                    <a:lnTo>
                      <a:pt x="3507" y="2004"/>
                    </a:lnTo>
                    <a:lnTo>
                      <a:pt x="3501" y="1998"/>
                    </a:lnTo>
                    <a:lnTo>
                      <a:pt x="3496" y="1989"/>
                    </a:lnTo>
                    <a:lnTo>
                      <a:pt x="3492" y="1982"/>
                    </a:lnTo>
                    <a:lnTo>
                      <a:pt x="3487" y="1974"/>
                    </a:lnTo>
                    <a:lnTo>
                      <a:pt x="3482" y="1968"/>
                    </a:lnTo>
                    <a:lnTo>
                      <a:pt x="3476" y="1961"/>
                    </a:lnTo>
                    <a:lnTo>
                      <a:pt x="3463" y="1951"/>
                    </a:lnTo>
                    <a:lnTo>
                      <a:pt x="3451" y="1943"/>
                    </a:lnTo>
                    <a:lnTo>
                      <a:pt x="3419" y="1929"/>
                    </a:lnTo>
                    <a:lnTo>
                      <a:pt x="3386" y="1915"/>
                    </a:lnTo>
                    <a:lnTo>
                      <a:pt x="3374" y="1910"/>
                    </a:lnTo>
                    <a:lnTo>
                      <a:pt x="3364" y="1905"/>
                    </a:lnTo>
                    <a:lnTo>
                      <a:pt x="3355" y="1899"/>
                    </a:lnTo>
                    <a:lnTo>
                      <a:pt x="3348" y="1891"/>
                    </a:lnTo>
                    <a:lnTo>
                      <a:pt x="3340" y="1884"/>
                    </a:lnTo>
                    <a:lnTo>
                      <a:pt x="3333" y="1875"/>
                    </a:lnTo>
                    <a:lnTo>
                      <a:pt x="3327" y="1866"/>
                    </a:lnTo>
                    <a:lnTo>
                      <a:pt x="3320" y="1855"/>
                    </a:lnTo>
                    <a:lnTo>
                      <a:pt x="3310" y="1841"/>
                    </a:lnTo>
                    <a:lnTo>
                      <a:pt x="3300" y="1828"/>
                    </a:lnTo>
                    <a:lnTo>
                      <a:pt x="3289" y="1817"/>
                    </a:lnTo>
                    <a:lnTo>
                      <a:pt x="3279" y="1803"/>
                    </a:lnTo>
                    <a:lnTo>
                      <a:pt x="3270" y="1788"/>
                    </a:lnTo>
                    <a:lnTo>
                      <a:pt x="3260" y="1775"/>
                    </a:lnTo>
                    <a:lnTo>
                      <a:pt x="3251" y="1762"/>
                    </a:lnTo>
                    <a:lnTo>
                      <a:pt x="3241" y="1751"/>
                    </a:lnTo>
                    <a:lnTo>
                      <a:pt x="3230" y="1741"/>
                    </a:lnTo>
                    <a:lnTo>
                      <a:pt x="3217" y="1733"/>
                    </a:lnTo>
                    <a:lnTo>
                      <a:pt x="3210" y="1731"/>
                    </a:lnTo>
                    <a:lnTo>
                      <a:pt x="3202" y="1728"/>
                    </a:lnTo>
                    <a:lnTo>
                      <a:pt x="3195" y="1727"/>
                    </a:lnTo>
                    <a:lnTo>
                      <a:pt x="3186" y="1726"/>
                    </a:lnTo>
                    <a:lnTo>
                      <a:pt x="3175" y="1723"/>
                    </a:lnTo>
                    <a:lnTo>
                      <a:pt x="3165" y="1721"/>
                    </a:lnTo>
                    <a:lnTo>
                      <a:pt x="3155" y="1716"/>
                    </a:lnTo>
                    <a:lnTo>
                      <a:pt x="3147" y="1711"/>
                    </a:lnTo>
                    <a:lnTo>
                      <a:pt x="3131" y="1697"/>
                    </a:lnTo>
                    <a:lnTo>
                      <a:pt x="3112" y="1683"/>
                    </a:lnTo>
                    <a:lnTo>
                      <a:pt x="3093" y="1670"/>
                    </a:lnTo>
                    <a:lnTo>
                      <a:pt x="3077" y="1659"/>
                    </a:lnTo>
                    <a:lnTo>
                      <a:pt x="3059" y="1649"/>
                    </a:lnTo>
                    <a:lnTo>
                      <a:pt x="3040" y="1636"/>
                    </a:lnTo>
                    <a:lnTo>
                      <a:pt x="3017" y="1620"/>
                    </a:lnTo>
                    <a:lnTo>
                      <a:pt x="2998" y="1605"/>
                    </a:lnTo>
                    <a:lnTo>
                      <a:pt x="2988" y="1599"/>
                    </a:lnTo>
                    <a:lnTo>
                      <a:pt x="2976" y="1593"/>
                    </a:lnTo>
                    <a:lnTo>
                      <a:pt x="2964" y="1586"/>
                    </a:lnTo>
                    <a:lnTo>
                      <a:pt x="2950" y="1583"/>
                    </a:lnTo>
                    <a:lnTo>
                      <a:pt x="2924" y="1578"/>
                    </a:lnTo>
                    <a:lnTo>
                      <a:pt x="2900" y="1576"/>
                    </a:lnTo>
                    <a:lnTo>
                      <a:pt x="2889" y="1574"/>
                    </a:lnTo>
                    <a:lnTo>
                      <a:pt x="2877" y="1571"/>
                    </a:lnTo>
                    <a:lnTo>
                      <a:pt x="2866" y="1566"/>
                    </a:lnTo>
                    <a:lnTo>
                      <a:pt x="2853" y="1560"/>
                    </a:lnTo>
                    <a:lnTo>
                      <a:pt x="2833" y="1547"/>
                    </a:lnTo>
                    <a:lnTo>
                      <a:pt x="2813" y="1537"/>
                    </a:lnTo>
                    <a:lnTo>
                      <a:pt x="2793" y="1530"/>
                    </a:lnTo>
                    <a:lnTo>
                      <a:pt x="2771" y="1522"/>
                    </a:lnTo>
                    <a:lnTo>
                      <a:pt x="2751" y="1514"/>
                    </a:lnTo>
                    <a:lnTo>
                      <a:pt x="2733" y="1506"/>
                    </a:lnTo>
                    <a:lnTo>
                      <a:pt x="2724" y="1502"/>
                    </a:lnTo>
                    <a:lnTo>
                      <a:pt x="2715" y="1498"/>
                    </a:lnTo>
                    <a:lnTo>
                      <a:pt x="2705" y="1497"/>
                    </a:lnTo>
                    <a:lnTo>
                      <a:pt x="2694" y="1495"/>
                    </a:lnTo>
                    <a:lnTo>
                      <a:pt x="2678" y="1482"/>
                    </a:lnTo>
                    <a:lnTo>
                      <a:pt x="2664" y="1470"/>
                    </a:lnTo>
                    <a:lnTo>
                      <a:pt x="2656" y="1465"/>
                    </a:lnTo>
                    <a:lnTo>
                      <a:pt x="2650" y="1460"/>
                    </a:lnTo>
                    <a:lnTo>
                      <a:pt x="2641" y="1457"/>
                    </a:lnTo>
                    <a:lnTo>
                      <a:pt x="2630" y="1456"/>
                    </a:lnTo>
                    <a:lnTo>
                      <a:pt x="2619" y="1456"/>
                    </a:lnTo>
                    <a:lnTo>
                      <a:pt x="2609" y="1457"/>
                    </a:lnTo>
                    <a:lnTo>
                      <a:pt x="2599" y="1460"/>
                    </a:lnTo>
                    <a:lnTo>
                      <a:pt x="2587" y="1460"/>
                    </a:lnTo>
                    <a:lnTo>
                      <a:pt x="2576" y="1460"/>
                    </a:lnTo>
                    <a:lnTo>
                      <a:pt x="2565" y="1458"/>
                    </a:lnTo>
                    <a:lnTo>
                      <a:pt x="2555" y="1457"/>
                    </a:lnTo>
                    <a:lnTo>
                      <a:pt x="2546" y="1455"/>
                    </a:lnTo>
                    <a:lnTo>
                      <a:pt x="2527" y="1450"/>
                    </a:lnTo>
                    <a:lnTo>
                      <a:pt x="2511" y="1442"/>
                    </a:lnTo>
                    <a:lnTo>
                      <a:pt x="2493" y="1433"/>
                    </a:lnTo>
                    <a:lnTo>
                      <a:pt x="2477" y="1422"/>
                    </a:lnTo>
                    <a:lnTo>
                      <a:pt x="2459" y="1411"/>
                    </a:lnTo>
                    <a:lnTo>
                      <a:pt x="2442" y="1398"/>
                    </a:lnTo>
                    <a:lnTo>
                      <a:pt x="2423" y="1384"/>
                    </a:lnTo>
                    <a:lnTo>
                      <a:pt x="2407" y="1373"/>
                    </a:lnTo>
                    <a:lnTo>
                      <a:pt x="2390" y="1362"/>
                    </a:lnTo>
                    <a:lnTo>
                      <a:pt x="2373" y="1347"/>
                    </a:lnTo>
                    <a:lnTo>
                      <a:pt x="2359" y="1334"/>
                    </a:lnTo>
                    <a:lnTo>
                      <a:pt x="2345" y="1320"/>
                    </a:lnTo>
                    <a:lnTo>
                      <a:pt x="2336" y="1310"/>
                    </a:lnTo>
                    <a:lnTo>
                      <a:pt x="2330" y="1300"/>
                    </a:lnTo>
                    <a:lnTo>
                      <a:pt x="2325" y="1296"/>
                    </a:lnTo>
                    <a:lnTo>
                      <a:pt x="2321" y="1293"/>
                    </a:lnTo>
                    <a:lnTo>
                      <a:pt x="2315" y="1291"/>
                    </a:lnTo>
                    <a:lnTo>
                      <a:pt x="2309" y="1290"/>
                    </a:lnTo>
                    <a:lnTo>
                      <a:pt x="2296" y="1293"/>
                    </a:lnTo>
                    <a:lnTo>
                      <a:pt x="2284" y="1294"/>
                    </a:lnTo>
                    <a:lnTo>
                      <a:pt x="2277" y="1294"/>
                    </a:lnTo>
                    <a:lnTo>
                      <a:pt x="2271" y="1293"/>
                    </a:lnTo>
                    <a:lnTo>
                      <a:pt x="2266" y="1291"/>
                    </a:lnTo>
                    <a:lnTo>
                      <a:pt x="2260" y="1289"/>
                    </a:lnTo>
                    <a:lnTo>
                      <a:pt x="2250" y="1284"/>
                    </a:lnTo>
                    <a:lnTo>
                      <a:pt x="2239" y="1279"/>
                    </a:lnTo>
                    <a:lnTo>
                      <a:pt x="2222" y="1271"/>
                    </a:lnTo>
                    <a:lnTo>
                      <a:pt x="2207" y="1266"/>
                    </a:lnTo>
                    <a:lnTo>
                      <a:pt x="2193" y="1260"/>
                    </a:lnTo>
                    <a:lnTo>
                      <a:pt x="2178" y="1251"/>
                    </a:lnTo>
                    <a:lnTo>
                      <a:pt x="2172" y="1246"/>
                    </a:lnTo>
                    <a:lnTo>
                      <a:pt x="2166" y="1241"/>
                    </a:lnTo>
                    <a:lnTo>
                      <a:pt x="2159" y="1237"/>
                    </a:lnTo>
                    <a:lnTo>
                      <a:pt x="2152" y="1236"/>
                    </a:lnTo>
                    <a:lnTo>
                      <a:pt x="2137" y="1237"/>
                    </a:lnTo>
                    <a:lnTo>
                      <a:pt x="2122" y="1239"/>
                    </a:lnTo>
                    <a:lnTo>
                      <a:pt x="2111" y="1239"/>
                    </a:lnTo>
                    <a:lnTo>
                      <a:pt x="2099" y="1236"/>
                    </a:lnTo>
                    <a:lnTo>
                      <a:pt x="2089" y="1234"/>
                    </a:lnTo>
                    <a:lnTo>
                      <a:pt x="2079" y="1230"/>
                    </a:lnTo>
                    <a:lnTo>
                      <a:pt x="2070" y="1226"/>
                    </a:lnTo>
                    <a:lnTo>
                      <a:pt x="2062" y="1220"/>
                    </a:lnTo>
                    <a:lnTo>
                      <a:pt x="2052" y="1214"/>
                    </a:lnTo>
                    <a:lnTo>
                      <a:pt x="2043" y="1207"/>
                    </a:lnTo>
                    <a:lnTo>
                      <a:pt x="2031" y="1197"/>
                    </a:lnTo>
                    <a:lnTo>
                      <a:pt x="2024" y="1186"/>
                    </a:lnTo>
                    <a:lnTo>
                      <a:pt x="2020" y="1181"/>
                    </a:lnTo>
                    <a:lnTo>
                      <a:pt x="2015" y="1176"/>
                    </a:lnTo>
                    <a:lnTo>
                      <a:pt x="2010" y="1171"/>
                    </a:lnTo>
                    <a:lnTo>
                      <a:pt x="2004" y="1166"/>
                    </a:lnTo>
                    <a:lnTo>
                      <a:pt x="1991" y="1160"/>
                    </a:lnTo>
                    <a:lnTo>
                      <a:pt x="1979" y="1155"/>
                    </a:lnTo>
                    <a:lnTo>
                      <a:pt x="1966" y="1151"/>
                    </a:lnTo>
                    <a:lnTo>
                      <a:pt x="1952" y="1146"/>
                    </a:lnTo>
                    <a:lnTo>
                      <a:pt x="1937" y="1142"/>
                    </a:lnTo>
                    <a:lnTo>
                      <a:pt x="1924" y="1137"/>
                    </a:lnTo>
                    <a:lnTo>
                      <a:pt x="1917" y="1135"/>
                    </a:lnTo>
                    <a:lnTo>
                      <a:pt x="1911" y="1131"/>
                    </a:lnTo>
                    <a:lnTo>
                      <a:pt x="1905" y="1127"/>
                    </a:lnTo>
                    <a:lnTo>
                      <a:pt x="1900" y="1121"/>
                    </a:lnTo>
                    <a:lnTo>
                      <a:pt x="1893" y="1112"/>
                    </a:lnTo>
                    <a:lnTo>
                      <a:pt x="1890" y="1102"/>
                    </a:lnTo>
                    <a:lnTo>
                      <a:pt x="1888" y="1097"/>
                    </a:lnTo>
                    <a:lnTo>
                      <a:pt x="1886" y="1093"/>
                    </a:lnTo>
                    <a:lnTo>
                      <a:pt x="1883" y="1089"/>
                    </a:lnTo>
                    <a:lnTo>
                      <a:pt x="1878" y="1086"/>
                    </a:lnTo>
                    <a:lnTo>
                      <a:pt x="1871" y="1082"/>
                    </a:lnTo>
                    <a:lnTo>
                      <a:pt x="1863" y="1079"/>
                    </a:lnTo>
                    <a:lnTo>
                      <a:pt x="1856" y="1078"/>
                    </a:lnTo>
                    <a:lnTo>
                      <a:pt x="1849" y="1078"/>
                    </a:lnTo>
                    <a:lnTo>
                      <a:pt x="1834" y="1078"/>
                    </a:lnTo>
                    <a:lnTo>
                      <a:pt x="1818" y="1077"/>
                    </a:lnTo>
                    <a:lnTo>
                      <a:pt x="1803" y="1072"/>
                    </a:lnTo>
                    <a:lnTo>
                      <a:pt x="1788" y="1066"/>
                    </a:lnTo>
                    <a:lnTo>
                      <a:pt x="1762" y="1058"/>
                    </a:lnTo>
                    <a:lnTo>
                      <a:pt x="1739" y="1048"/>
                    </a:lnTo>
                    <a:lnTo>
                      <a:pt x="1729" y="1043"/>
                    </a:lnTo>
                    <a:lnTo>
                      <a:pt x="1719" y="1035"/>
                    </a:lnTo>
                    <a:lnTo>
                      <a:pt x="1709" y="1027"/>
                    </a:lnTo>
                    <a:lnTo>
                      <a:pt x="1700" y="1017"/>
                    </a:lnTo>
                    <a:lnTo>
                      <a:pt x="1689" y="1000"/>
                    </a:lnTo>
                    <a:lnTo>
                      <a:pt x="1676" y="985"/>
                    </a:lnTo>
                    <a:lnTo>
                      <a:pt x="1665" y="974"/>
                    </a:lnTo>
                    <a:lnTo>
                      <a:pt x="1656" y="964"/>
                    </a:lnTo>
                    <a:lnTo>
                      <a:pt x="1649" y="954"/>
                    </a:lnTo>
                    <a:lnTo>
                      <a:pt x="1641" y="940"/>
                    </a:lnTo>
                    <a:lnTo>
                      <a:pt x="1639" y="934"/>
                    </a:lnTo>
                    <a:lnTo>
                      <a:pt x="1635" y="929"/>
                    </a:lnTo>
                    <a:lnTo>
                      <a:pt x="1631" y="925"/>
                    </a:lnTo>
                    <a:lnTo>
                      <a:pt x="1626" y="921"/>
                    </a:lnTo>
                    <a:lnTo>
                      <a:pt x="1617" y="915"/>
                    </a:lnTo>
                    <a:lnTo>
                      <a:pt x="1607" y="909"/>
                    </a:lnTo>
                    <a:lnTo>
                      <a:pt x="1596" y="905"/>
                    </a:lnTo>
                    <a:lnTo>
                      <a:pt x="1585" y="900"/>
                    </a:lnTo>
                    <a:lnTo>
                      <a:pt x="1573" y="895"/>
                    </a:lnTo>
                    <a:lnTo>
                      <a:pt x="1562" y="887"/>
                    </a:lnTo>
                    <a:lnTo>
                      <a:pt x="1552" y="879"/>
                    </a:lnTo>
                    <a:lnTo>
                      <a:pt x="1543" y="867"/>
                    </a:lnTo>
                    <a:lnTo>
                      <a:pt x="1536" y="857"/>
                    </a:lnTo>
                    <a:lnTo>
                      <a:pt x="1528" y="846"/>
                    </a:lnTo>
                    <a:lnTo>
                      <a:pt x="1521" y="837"/>
                    </a:lnTo>
                    <a:lnTo>
                      <a:pt x="1512" y="830"/>
                    </a:lnTo>
                    <a:lnTo>
                      <a:pt x="1507" y="827"/>
                    </a:lnTo>
                    <a:lnTo>
                      <a:pt x="1501" y="825"/>
                    </a:lnTo>
                    <a:lnTo>
                      <a:pt x="1494" y="823"/>
                    </a:lnTo>
                    <a:lnTo>
                      <a:pt x="1488" y="822"/>
                    </a:lnTo>
                    <a:lnTo>
                      <a:pt x="1460" y="822"/>
                    </a:lnTo>
                    <a:lnTo>
                      <a:pt x="1453" y="822"/>
                    </a:lnTo>
                    <a:lnTo>
                      <a:pt x="1445" y="820"/>
                    </a:lnTo>
                    <a:lnTo>
                      <a:pt x="1439" y="817"/>
                    </a:lnTo>
                    <a:lnTo>
                      <a:pt x="1433" y="812"/>
                    </a:lnTo>
                    <a:lnTo>
                      <a:pt x="1422" y="802"/>
                    </a:lnTo>
                    <a:lnTo>
                      <a:pt x="1410" y="790"/>
                    </a:lnTo>
                    <a:lnTo>
                      <a:pt x="1404" y="783"/>
                    </a:lnTo>
                    <a:lnTo>
                      <a:pt x="1396" y="777"/>
                    </a:lnTo>
                    <a:lnTo>
                      <a:pt x="1391" y="771"/>
                    </a:lnTo>
                    <a:lnTo>
                      <a:pt x="1386" y="763"/>
                    </a:lnTo>
                    <a:lnTo>
                      <a:pt x="1380" y="751"/>
                    </a:lnTo>
                    <a:lnTo>
                      <a:pt x="1374" y="741"/>
                    </a:lnTo>
                    <a:lnTo>
                      <a:pt x="1366" y="732"/>
                    </a:lnTo>
                    <a:lnTo>
                      <a:pt x="1359" y="721"/>
                    </a:lnTo>
                    <a:lnTo>
                      <a:pt x="1354" y="714"/>
                    </a:lnTo>
                    <a:lnTo>
                      <a:pt x="1350" y="709"/>
                    </a:lnTo>
                    <a:lnTo>
                      <a:pt x="1346" y="704"/>
                    </a:lnTo>
                    <a:lnTo>
                      <a:pt x="1345" y="697"/>
                    </a:lnTo>
                    <a:lnTo>
                      <a:pt x="1346" y="685"/>
                    </a:lnTo>
                    <a:lnTo>
                      <a:pt x="1347" y="675"/>
                    </a:lnTo>
                    <a:lnTo>
                      <a:pt x="1350" y="667"/>
                    </a:lnTo>
                    <a:lnTo>
                      <a:pt x="1354" y="657"/>
                    </a:lnTo>
                    <a:lnTo>
                      <a:pt x="1359" y="649"/>
                    </a:lnTo>
                    <a:lnTo>
                      <a:pt x="1364" y="640"/>
                    </a:lnTo>
                    <a:lnTo>
                      <a:pt x="1370" y="634"/>
                    </a:lnTo>
                    <a:lnTo>
                      <a:pt x="1376" y="626"/>
                    </a:lnTo>
                    <a:lnTo>
                      <a:pt x="1391" y="613"/>
                    </a:lnTo>
                    <a:lnTo>
                      <a:pt x="1408" y="600"/>
                    </a:lnTo>
                    <a:lnTo>
                      <a:pt x="1425" y="588"/>
                    </a:lnTo>
                    <a:lnTo>
                      <a:pt x="1443" y="574"/>
                    </a:lnTo>
                    <a:lnTo>
                      <a:pt x="1450" y="569"/>
                    </a:lnTo>
                    <a:lnTo>
                      <a:pt x="1458" y="565"/>
                    </a:lnTo>
                    <a:lnTo>
                      <a:pt x="1465" y="562"/>
                    </a:lnTo>
                    <a:lnTo>
                      <a:pt x="1472" y="560"/>
                    </a:lnTo>
                    <a:lnTo>
                      <a:pt x="1487" y="555"/>
                    </a:lnTo>
                    <a:lnTo>
                      <a:pt x="1502" y="546"/>
                    </a:lnTo>
                    <a:lnTo>
                      <a:pt x="1511" y="540"/>
                    </a:lnTo>
                    <a:lnTo>
                      <a:pt x="1517" y="534"/>
                    </a:lnTo>
                    <a:lnTo>
                      <a:pt x="1523" y="526"/>
                    </a:lnTo>
                    <a:lnTo>
                      <a:pt x="1529" y="520"/>
                    </a:lnTo>
                    <a:lnTo>
                      <a:pt x="1541" y="505"/>
                    </a:lnTo>
                    <a:lnTo>
                      <a:pt x="1553" y="488"/>
                    </a:lnTo>
                    <a:lnTo>
                      <a:pt x="1566" y="477"/>
                    </a:lnTo>
                    <a:lnTo>
                      <a:pt x="1581" y="468"/>
                    </a:lnTo>
                    <a:lnTo>
                      <a:pt x="1591" y="461"/>
                    </a:lnTo>
                    <a:lnTo>
                      <a:pt x="1601" y="453"/>
                    </a:lnTo>
                    <a:lnTo>
                      <a:pt x="1611" y="446"/>
                    </a:lnTo>
                    <a:lnTo>
                      <a:pt x="1622" y="439"/>
                    </a:lnTo>
                    <a:lnTo>
                      <a:pt x="1626" y="436"/>
                    </a:lnTo>
                    <a:lnTo>
                      <a:pt x="1630" y="432"/>
                    </a:lnTo>
                    <a:lnTo>
                      <a:pt x="1632" y="427"/>
                    </a:lnTo>
                    <a:lnTo>
                      <a:pt x="1635" y="422"/>
                    </a:lnTo>
                    <a:lnTo>
                      <a:pt x="1636" y="418"/>
                    </a:lnTo>
                    <a:lnTo>
                      <a:pt x="1640" y="414"/>
                    </a:lnTo>
                    <a:lnTo>
                      <a:pt x="1644" y="411"/>
                    </a:lnTo>
                    <a:lnTo>
                      <a:pt x="1649" y="409"/>
                    </a:lnTo>
                    <a:lnTo>
                      <a:pt x="1669" y="404"/>
                    </a:lnTo>
                    <a:lnTo>
                      <a:pt x="1688" y="398"/>
                    </a:lnTo>
                    <a:lnTo>
                      <a:pt x="1696" y="393"/>
                    </a:lnTo>
                    <a:lnTo>
                      <a:pt x="1704" y="388"/>
                    </a:lnTo>
                    <a:lnTo>
                      <a:pt x="1711" y="382"/>
                    </a:lnTo>
                    <a:lnTo>
                      <a:pt x="1719" y="373"/>
                    </a:lnTo>
                    <a:lnTo>
                      <a:pt x="1728" y="357"/>
                    </a:lnTo>
                    <a:lnTo>
                      <a:pt x="1737" y="342"/>
                    </a:lnTo>
                    <a:lnTo>
                      <a:pt x="1742" y="337"/>
                    </a:lnTo>
                    <a:lnTo>
                      <a:pt x="1747" y="334"/>
                    </a:lnTo>
                    <a:lnTo>
                      <a:pt x="1752" y="332"/>
                    </a:lnTo>
                    <a:lnTo>
                      <a:pt x="1757" y="329"/>
                    </a:lnTo>
                    <a:lnTo>
                      <a:pt x="1762" y="327"/>
                    </a:lnTo>
                    <a:lnTo>
                      <a:pt x="1767" y="324"/>
                    </a:lnTo>
                    <a:lnTo>
                      <a:pt x="1770" y="320"/>
                    </a:lnTo>
                    <a:lnTo>
                      <a:pt x="1774" y="315"/>
                    </a:lnTo>
                    <a:lnTo>
                      <a:pt x="1775" y="309"/>
                    </a:lnTo>
                    <a:lnTo>
                      <a:pt x="1777" y="303"/>
                    </a:lnTo>
                    <a:lnTo>
                      <a:pt x="1777" y="295"/>
                    </a:lnTo>
                    <a:lnTo>
                      <a:pt x="1777" y="289"/>
                    </a:lnTo>
                    <a:lnTo>
                      <a:pt x="1779" y="276"/>
                    </a:lnTo>
                    <a:lnTo>
                      <a:pt x="1783" y="266"/>
                    </a:lnTo>
                    <a:lnTo>
                      <a:pt x="1785" y="256"/>
                    </a:lnTo>
                    <a:lnTo>
                      <a:pt x="1787" y="244"/>
                    </a:lnTo>
                    <a:lnTo>
                      <a:pt x="1787" y="237"/>
                    </a:lnTo>
                    <a:lnTo>
                      <a:pt x="1785" y="232"/>
                    </a:lnTo>
                    <a:lnTo>
                      <a:pt x="1783" y="227"/>
                    </a:lnTo>
                    <a:lnTo>
                      <a:pt x="1782" y="222"/>
                    </a:lnTo>
                    <a:lnTo>
                      <a:pt x="1779" y="217"/>
                    </a:lnTo>
                    <a:lnTo>
                      <a:pt x="1777" y="212"/>
                    </a:lnTo>
                    <a:lnTo>
                      <a:pt x="1775" y="207"/>
                    </a:lnTo>
                    <a:lnTo>
                      <a:pt x="1775" y="201"/>
                    </a:lnTo>
                    <a:lnTo>
                      <a:pt x="1777" y="189"/>
                    </a:lnTo>
                    <a:lnTo>
                      <a:pt x="1779" y="176"/>
                    </a:lnTo>
                    <a:lnTo>
                      <a:pt x="1779" y="168"/>
                    </a:lnTo>
                    <a:lnTo>
                      <a:pt x="1778" y="162"/>
                    </a:lnTo>
                    <a:lnTo>
                      <a:pt x="1775" y="157"/>
                    </a:lnTo>
                    <a:lnTo>
                      <a:pt x="1773" y="152"/>
                    </a:lnTo>
                    <a:lnTo>
                      <a:pt x="1765" y="141"/>
                    </a:lnTo>
                    <a:lnTo>
                      <a:pt x="1758" y="130"/>
                    </a:lnTo>
                    <a:lnTo>
                      <a:pt x="1750" y="117"/>
                    </a:lnTo>
                    <a:lnTo>
                      <a:pt x="1744" y="106"/>
                    </a:lnTo>
                    <a:lnTo>
                      <a:pt x="1739" y="101"/>
                    </a:lnTo>
                    <a:lnTo>
                      <a:pt x="1735" y="97"/>
                    </a:lnTo>
                    <a:lnTo>
                      <a:pt x="1729" y="94"/>
                    </a:lnTo>
                    <a:lnTo>
                      <a:pt x="1723" y="93"/>
                    </a:lnTo>
                    <a:lnTo>
                      <a:pt x="1713" y="92"/>
                    </a:lnTo>
                    <a:lnTo>
                      <a:pt x="1703" y="92"/>
                    </a:lnTo>
                    <a:lnTo>
                      <a:pt x="1694" y="91"/>
                    </a:lnTo>
                    <a:lnTo>
                      <a:pt x="1684" y="91"/>
                    </a:lnTo>
                    <a:lnTo>
                      <a:pt x="1683" y="81"/>
                    </a:lnTo>
                    <a:lnTo>
                      <a:pt x="1680" y="72"/>
                    </a:lnTo>
                    <a:lnTo>
                      <a:pt x="1676" y="64"/>
                    </a:lnTo>
                    <a:lnTo>
                      <a:pt x="1671" y="58"/>
                    </a:lnTo>
                    <a:lnTo>
                      <a:pt x="1657" y="45"/>
                    </a:lnTo>
                    <a:lnTo>
                      <a:pt x="1641" y="33"/>
                    </a:lnTo>
                    <a:lnTo>
                      <a:pt x="1634" y="27"/>
                    </a:lnTo>
                    <a:lnTo>
                      <a:pt x="1629" y="20"/>
                    </a:lnTo>
                    <a:lnTo>
                      <a:pt x="1625" y="17"/>
                    </a:lnTo>
                    <a:lnTo>
                      <a:pt x="1621" y="14"/>
                    </a:lnTo>
                    <a:lnTo>
                      <a:pt x="1617" y="13"/>
                    </a:lnTo>
                    <a:lnTo>
                      <a:pt x="1612" y="12"/>
                    </a:lnTo>
                    <a:lnTo>
                      <a:pt x="1610" y="13"/>
                    </a:lnTo>
                    <a:lnTo>
                      <a:pt x="1607" y="14"/>
                    </a:lnTo>
                    <a:lnTo>
                      <a:pt x="1605" y="15"/>
                    </a:lnTo>
                    <a:lnTo>
                      <a:pt x="1602" y="18"/>
                    </a:lnTo>
                    <a:lnTo>
                      <a:pt x="1598" y="22"/>
                    </a:lnTo>
                    <a:lnTo>
                      <a:pt x="1592" y="25"/>
                    </a:lnTo>
                    <a:lnTo>
                      <a:pt x="1580" y="30"/>
                    </a:lnTo>
                    <a:lnTo>
                      <a:pt x="1568" y="34"/>
                    </a:lnTo>
                    <a:lnTo>
                      <a:pt x="1557" y="37"/>
                    </a:lnTo>
                    <a:lnTo>
                      <a:pt x="1543" y="42"/>
                    </a:lnTo>
                    <a:lnTo>
                      <a:pt x="1537" y="45"/>
                    </a:lnTo>
                    <a:lnTo>
                      <a:pt x="1532" y="49"/>
                    </a:lnTo>
                    <a:lnTo>
                      <a:pt x="1526" y="53"/>
                    </a:lnTo>
                    <a:lnTo>
                      <a:pt x="1518" y="54"/>
                    </a:lnTo>
                    <a:lnTo>
                      <a:pt x="1511" y="53"/>
                    </a:lnTo>
                    <a:lnTo>
                      <a:pt x="1503" y="50"/>
                    </a:lnTo>
                    <a:lnTo>
                      <a:pt x="1497" y="47"/>
                    </a:lnTo>
                    <a:lnTo>
                      <a:pt x="1491" y="43"/>
                    </a:lnTo>
                    <a:lnTo>
                      <a:pt x="1484" y="38"/>
                    </a:lnTo>
                    <a:lnTo>
                      <a:pt x="1478" y="34"/>
                    </a:lnTo>
                    <a:lnTo>
                      <a:pt x="1470" y="32"/>
                    </a:lnTo>
                    <a:lnTo>
                      <a:pt x="1463" y="30"/>
                    </a:lnTo>
                    <a:lnTo>
                      <a:pt x="1454" y="32"/>
                    </a:lnTo>
                    <a:lnTo>
                      <a:pt x="1448" y="32"/>
                    </a:lnTo>
                    <a:lnTo>
                      <a:pt x="1440" y="34"/>
                    </a:lnTo>
                    <a:lnTo>
                      <a:pt x="1434" y="37"/>
                    </a:lnTo>
                    <a:lnTo>
                      <a:pt x="1422" y="43"/>
                    </a:lnTo>
                    <a:lnTo>
                      <a:pt x="1410" y="53"/>
                    </a:lnTo>
                    <a:lnTo>
                      <a:pt x="1405" y="58"/>
                    </a:lnTo>
                    <a:lnTo>
                      <a:pt x="1399" y="62"/>
                    </a:lnTo>
                    <a:lnTo>
                      <a:pt x="1394" y="66"/>
                    </a:lnTo>
                    <a:lnTo>
                      <a:pt x="1386" y="67"/>
                    </a:lnTo>
                    <a:lnTo>
                      <a:pt x="1370" y="62"/>
                    </a:lnTo>
                    <a:lnTo>
                      <a:pt x="1354" y="57"/>
                    </a:lnTo>
                    <a:lnTo>
                      <a:pt x="1345" y="58"/>
                    </a:lnTo>
                    <a:lnTo>
                      <a:pt x="1337" y="61"/>
                    </a:lnTo>
                    <a:lnTo>
                      <a:pt x="1331" y="64"/>
                    </a:lnTo>
                    <a:lnTo>
                      <a:pt x="1325" y="68"/>
                    </a:lnTo>
                    <a:lnTo>
                      <a:pt x="1317" y="73"/>
                    </a:lnTo>
                    <a:lnTo>
                      <a:pt x="1311" y="76"/>
                    </a:lnTo>
                    <a:lnTo>
                      <a:pt x="1304" y="78"/>
                    </a:lnTo>
                    <a:lnTo>
                      <a:pt x="1295" y="79"/>
                    </a:lnTo>
                    <a:lnTo>
                      <a:pt x="1273" y="78"/>
                    </a:lnTo>
                    <a:lnTo>
                      <a:pt x="1253" y="77"/>
                    </a:lnTo>
                    <a:lnTo>
                      <a:pt x="1235" y="74"/>
                    </a:lnTo>
                    <a:lnTo>
                      <a:pt x="1212" y="73"/>
                    </a:lnTo>
                    <a:lnTo>
                      <a:pt x="1206" y="73"/>
                    </a:lnTo>
                    <a:lnTo>
                      <a:pt x="1201" y="72"/>
                    </a:lnTo>
                    <a:lnTo>
                      <a:pt x="1194" y="69"/>
                    </a:lnTo>
                    <a:lnTo>
                      <a:pt x="1189" y="67"/>
                    </a:lnTo>
                    <a:lnTo>
                      <a:pt x="1181" y="62"/>
                    </a:lnTo>
                    <a:lnTo>
                      <a:pt x="1172" y="54"/>
                    </a:lnTo>
                    <a:lnTo>
                      <a:pt x="1163" y="48"/>
                    </a:lnTo>
                    <a:lnTo>
                      <a:pt x="1154" y="42"/>
                    </a:lnTo>
                    <a:lnTo>
                      <a:pt x="1149" y="39"/>
                    </a:lnTo>
                    <a:lnTo>
                      <a:pt x="1143" y="38"/>
                    </a:lnTo>
                    <a:lnTo>
                      <a:pt x="1138" y="37"/>
                    </a:lnTo>
                    <a:lnTo>
                      <a:pt x="1132" y="35"/>
                    </a:lnTo>
                    <a:lnTo>
                      <a:pt x="1120" y="37"/>
                    </a:lnTo>
                    <a:lnTo>
                      <a:pt x="1112" y="39"/>
                    </a:lnTo>
                    <a:lnTo>
                      <a:pt x="1103" y="42"/>
                    </a:lnTo>
                    <a:lnTo>
                      <a:pt x="1094" y="45"/>
                    </a:lnTo>
                    <a:lnTo>
                      <a:pt x="1085" y="49"/>
                    </a:lnTo>
                    <a:lnTo>
                      <a:pt x="1076" y="52"/>
                    </a:lnTo>
                    <a:lnTo>
                      <a:pt x="1068" y="54"/>
                    </a:lnTo>
                    <a:lnTo>
                      <a:pt x="1056" y="54"/>
                    </a:lnTo>
                    <a:lnTo>
                      <a:pt x="1048" y="54"/>
                    </a:lnTo>
                    <a:lnTo>
                      <a:pt x="1040" y="52"/>
                    </a:lnTo>
                    <a:lnTo>
                      <a:pt x="1034" y="48"/>
                    </a:lnTo>
                    <a:lnTo>
                      <a:pt x="1027" y="44"/>
                    </a:lnTo>
                    <a:lnTo>
                      <a:pt x="1020" y="40"/>
                    </a:lnTo>
                    <a:lnTo>
                      <a:pt x="1014" y="38"/>
                    </a:lnTo>
                    <a:lnTo>
                      <a:pt x="1006" y="35"/>
                    </a:lnTo>
                    <a:lnTo>
                      <a:pt x="997" y="34"/>
                    </a:lnTo>
                    <a:lnTo>
                      <a:pt x="984" y="35"/>
                    </a:lnTo>
                    <a:lnTo>
                      <a:pt x="971" y="39"/>
                    </a:lnTo>
                    <a:lnTo>
                      <a:pt x="960" y="43"/>
                    </a:lnTo>
                    <a:lnTo>
                      <a:pt x="950" y="48"/>
                    </a:lnTo>
                    <a:lnTo>
                      <a:pt x="938" y="53"/>
                    </a:lnTo>
                    <a:lnTo>
                      <a:pt x="927" y="57"/>
                    </a:lnTo>
                    <a:lnTo>
                      <a:pt x="914" y="61"/>
                    </a:lnTo>
                    <a:lnTo>
                      <a:pt x="901" y="61"/>
                    </a:lnTo>
                    <a:lnTo>
                      <a:pt x="897" y="61"/>
                    </a:lnTo>
                    <a:lnTo>
                      <a:pt x="893" y="59"/>
                    </a:lnTo>
                    <a:lnTo>
                      <a:pt x="887" y="63"/>
                    </a:lnTo>
                    <a:lnTo>
                      <a:pt x="859" y="63"/>
                    </a:lnTo>
                    <a:lnTo>
                      <a:pt x="844" y="61"/>
                    </a:lnTo>
                    <a:lnTo>
                      <a:pt x="830" y="58"/>
                    </a:lnTo>
                    <a:lnTo>
                      <a:pt x="817" y="57"/>
                    </a:lnTo>
                    <a:lnTo>
                      <a:pt x="802" y="56"/>
                    </a:lnTo>
                    <a:lnTo>
                      <a:pt x="793" y="57"/>
                    </a:lnTo>
                    <a:lnTo>
                      <a:pt x="784" y="57"/>
                    </a:lnTo>
                    <a:lnTo>
                      <a:pt x="776" y="59"/>
                    </a:lnTo>
                    <a:lnTo>
                      <a:pt x="769" y="61"/>
                    </a:lnTo>
                    <a:lnTo>
                      <a:pt x="755" y="67"/>
                    </a:lnTo>
                    <a:lnTo>
                      <a:pt x="741" y="72"/>
                    </a:lnTo>
                    <a:lnTo>
                      <a:pt x="729" y="78"/>
                    </a:lnTo>
                    <a:lnTo>
                      <a:pt x="714" y="83"/>
                    </a:lnTo>
                    <a:lnTo>
                      <a:pt x="706" y="86"/>
                    </a:lnTo>
                    <a:lnTo>
                      <a:pt x="699" y="87"/>
                    </a:lnTo>
                    <a:lnTo>
                      <a:pt x="691" y="88"/>
                    </a:lnTo>
                    <a:lnTo>
                      <a:pt x="682" y="89"/>
                    </a:lnTo>
                    <a:lnTo>
                      <a:pt x="671" y="88"/>
                    </a:lnTo>
                    <a:lnTo>
                      <a:pt x="660" y="87"/>
                    </a:lnTo>
                    <a:lnTo>
                      <a:pt x="651" y="84"/>
                    </a:lnTo>
                    <a:lnTo>
                      <a:pt x="642" y="81"/>
                    </a:lnTo>
                    <a:lnTo>
                      <a:pt x="625" y="71"/>
                    </a:lnTo>
                    <a:lnTo>
                      <a:pt x="607" y="58"/>
                    </a:lnTo>
                    <a:lnTo>
                      <a:pt x="593" y="47"/>
                    </a:lnTo>
                    <a:lnTo>
                      <a:pt x="582" y="34"/>
                    </a:lnTo>
                    <a:lnTo>
                      <a:pt x="576" y="29"/>
                    </a:lnTo>
                    <a:lnTo>
                      <a:pt x="568" y="25"/>
                    </a:lnTo>
                    <a:lnTo>
                      <a:pt x="561" y="23"/>
                    </a:lnTo>
                    <a:lnTo>
                      <a:pt x="552" y="22"/>
                    </a:lnTo>
                    <a:lnTo>
                      <a:pt x="542" y="23"/>
                    </a:lnTo>
                    <a:lnTo>
                      <a:pt x="532" y="25"/>
                    </a:lnTo>
                    <a:lnTo>
                      <a:pt x="522" y="28"/>
                    </a:lnTo>
                    <a:lnTo>
                      <a:pt x="512" y="30"/>
                    </a:lnTo>
                    <a:lnTo>
                      <a:pt x="492" y="33"/>
                    </a:lnTo>
                    <a:lnTo>
                      <a:pt x="474" y="34"/>
                    </a:lnTo>
                    <a:lnTo>
                      <a:pt x="456" y="34"/>
                    </a:lnTo>
                    <a:lnTo>
                      <a:pt x="436" y="33"/>
                    </a:lnTo>
                    <a:lnTo>
                      <a:pt x="415" y="33"/>
                    </a:lnTo>
                    <a:lnTo>
                      <a:pt x="395" y="33"/>
                    </a:lnTo>
                    <a:lnTo>
                      <a:pt x="376" y="32"/>
                    </a:lnTo>
                    <a:lnTo>
                      <a:pt x="359" y="30"/>
                    </a:lnTo>
                    <a:lnTo>
                      <a:pt x="341" y="27"/>
                    </a:lnTo>
                    <a:lnTo>
                      <a:pt x="323" y="20"/>
                    </a:lnTo>
                    <a:lnTo>
                      <a:pt x="316" y="17"/>
                    </a:lnTo>
                    <a:lnTo>
                      <a:pt x="307" y="12"/>
                    </a:lnTo>
                    <a:lnTo>
                      <a:pt x="300" y="7"/>
                    </a:lnTo>
                    <a:lnTo>
                      <a:pt x="291" y="0"/>
                    </a:lnTo>
                    <a:lnTo>
                      <a:pt x="287" y="14"/>
                    </a:lnTo>
                    <a:lnTo>
                      <a:pt x="286" y="27"/>
                    </a:lnTo>
                    <a:lnTo>
                      <a:pt x="284" y="40"/>
                    </a:lnTo>
                    <a:lnTo>
                      <a:pt x="282" y="54"/>
                    </a:lnTo>
                    <a:lnTo>
                      <a:pt x="282" y="61"/>
                    </a:lnTo>
                    <a:lnTo>
                      <a:pt x="279" y="67"/>
                    </a:lnTo>
                    <a:lnTo>
                      <a:pt x="277" y="72"/>
                    </a:lnTo>
                    <a:lnTo>
                      <a:pt x="274" y="77"/>
                    </a:lnTo>
                    <a:lnTo>
                      <a:pt x="268" y="86"/>
                    </a:lnTo>
                    <a:lnTo>
                      <a:pt x="262" y="94"/>
                    </a:lnTo>
                    <a:lnTo>
                      <a:pt x="254" y="103"/>
                    </a:lnTo>
                    <a:lnTo>
                      <a:pt x="248" y="112"/>
                    </a:lnTo>
                    <a:lnTo>
                      <a:pt x="247" y="117"/>
                    </a:lnTo>
                    <a:lnTo>
                      <a:pt x="244" y="122"/>
                    </a:lnTo>
                    <a:lnTo>
                      <a:pt x="243" y="127"/>
                    </a:lnTo>
                    <a:lnTo>
                      <a:pt x="243" y="133"/>
                    </a:lnTo>
                    <a:lnTo>
                      <a:pt x="247" y="152"/>
                    </a:lnTo>
                    <a:lnTo>
                      <a:pt x="251" y="171"/>
                    </a:lnTo>
                    <a:lnTo>
                      <a:pt x="251" y="183"/>
                    </a:lnTo>
                    <a:lnTo>
                      <a:pt x="249" y="195"/>
                    </a:lnTo>
                    <a:lnTo>
                      <a:pt x="247" y="205"/>
                    </a:lnTo>
                    <a:lnTo>
                      <a:pt x="244" y="216"/>
                    </a:lnTo>
                    <a:lnTo>
                      <a:pt x="242" y="226"/>
                    </a:lnTo>
                    <a:lnTo>
                      <a:pt x="239" y="237"/>
                    </a:lnTo>
                    <a:lnTo>
                      <a:pt x="238" y="249"/>
                    </a:lnTo>
                    <a:lnTo>
                      <a:pt x="238" y="261"/>
                    </a:lnTo>
                    <a:lnTo>
                      <a:pt x="244" y="274"/>
                    </a:lnTo>
                    <a:lnTo>
                      <a:pt x="253" y="288"/>
                    </a:lnTo>
                    <a:lnTo>
                      <a:pt x="258" y="299"/>
                    </a:lnTo>
                    <a:lnTo>
                      <a:pt x="262" y="310"/>
                    </a:lnTo>
                    <a:lnTo>
                      <a:pt x="267" y="322"/>
                    </a:lnTo>
                    <a:lnTo>
                      <a:pt x="272" y="330"/>
                    </a:lnTo>
                    <a:lnTo>
                      <a:pt x="278" y="340"/>
                    </a:lnTo>
                    <a:lnTo>
                      <a:pt x="284" y="348"/>
                    </a:lnTo>
                    <a:lnTo>
                      <a:pt x="293" y="357"/>
                    </a:lnTo>
                    <a:lnTo>
                      <a:pt x="303" y="364"/>
                    </a:lnTo>
                    <a:lnTo>
                      <a:pt x="108" y="534"/>
                    </a:lnTo>
                    <a:lnTo>
                      <a:pt x="91" y="527"/>
                    </a:lnTo>
                    <a:lnTo>
                      <a:pt x="76" y="522"/>
                    </a:lnTo>
                    <a:lnTo>
                      <a:pt x="67" y="521"/>
                    </a:lnTo>
                    <a:lnTo>
                      <a:pt x="60" y="519"/>
                    </a:lnTo>
                    <a:lnTo>
                      <a:pt x="51" y="517"/>
                    </a:lnTo>
                    <a:lnTo>
                      <a:pt x="42" y="517"/>
                    </a:lnTo>
                    <a:lnTo>
                      <a:pt x="39" y="517"/>
                    </a:lnTo>
                    <a:lnTo>
                      <a:pt x="35" y="519"/>
                    </a:lnTo>
                    <a:lnTo>
                      <a:pt x="32" y="521"/>
                    </a:lnTo>
                    <a:lnTo>
                      <a:pt x="31" y="522"/>
                    </a:lnTo>
                    <a:lnTo>
                      <a:pt x="27" y="529"/>
                    </a:lnTo>
                    <a:lnTo>
                      <a:pt x="26" y="537"/>
                    </a:lnTo>
                    <a:lnTo>
                      <a:pt x="26" y="555"/>
                    </a:lnTo>
                    <a:lnTo>
                      <a:pt x="23" y="572"/>
                    </a:lnTo>
                    <a:lnTo>
                      <a:pt x="15" y="601"/>
                    </a:lnTo>
                    <a:lnTo>
                      <a:pt x="7" y="628"/>
                    </a:lnTo>
                    <a:lnTo>
                      <a:pt x="5" y="640"/>
                    </a:lnTo>
                    <a:lnTo>
                      <a:pt x="2" y="654"/>
                    </a:lnTo>
                    <a:lnTo>
                      <a:pt x="0" y="668"/>
                    </a:lnTo>
                    <a:lnTo>
                      <a:pt x="0" y="684"/>
                    </a:lnTo>
                    <a:lnTo>
                      <a:pt x="1" y="694"/>
                    </a:lnTo>
                    <a:lnTo>
                      <a:pt x="2" y="703"/>
                    </a:lnTo>
                    <a:lnTo>
                      <a:pt x="5" y="712"/>
                    </a:lnTo>
                    <a:lnTo>
                      <a:pt x="10" y="721"/>
                    </a:lnTo>
                    <a:lnTo>
                      <a:pt x="13" y="728"/>
                    </a:lnTo>
                    <a:lnTo>
                      <a:pt x="20" y="736"/>
                    </a:lnTo>
                    <a:lnTo>
                      <a:pt x="26" y="742"/>
                    </a:lnTo>
                    <a:lnTo>
                      <a:pt x="32" y="749"/>
                    </a:lnTo>
                    <a:lnTo>
                      <a:pt x="46" y="762"/>
                    </a:lnTo>
                    <a:lnTo>
                      <a:pt x="61" y="776"/>
                    </a:lnTo>
                    <a:lnTo>
                      <a:pt x="67" y="783"/>
                    </a:lnTo>
                    <a:lnTo>
                      <a:pt x="75" y="791"/>
                    </a:lnTo>
                    <a:lnTo>
                      <a:pt x="81" y="800"/>
                    </a:lnTo>
                    <a:lnTo>
                      <a:pt x="87" y="808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30" name="Freeform 10"/>
              <p:cNvSpPr>
                <a:spLocks/>
              </p:cNvSpPr>
              <p:nvPr/>
            </p:nvSpPr>
            <p:spPr bwMode="auto">
              <a:xfrm>
                <a:off x="144588" y="-591025"/>
                <a:ext cx="1987550" cy="1608138"/>
              </a:xfrm>
              <a:custGeom>
                <a:avLst/>
                <a:gdLst>
                  <a:gd name="T0" fmla="*/ 205 w 5008"/>
                  <a:gd name="T1" fmla="*/ 993 h 4054"/>
                  <a:gd name="T2" fmla="*/ 249 w 5008"/>
                  <a:gd name="T3" fmla="*/ 1131 h 4054"/>
                  <a:gd name="T4" fmla="*/ 375 w 5008"/>
                  <a:gd name="T5" fmla="*/ 1230 h 4054"/>
                  <a:gd name="T6" fmla="*/ 405 w 5008"/>
                  <a:gd name="T7" fmla="*/ 1308 h 4054"/>
                  <a:gd name="T8" fmla="*/ 404 w 5008"/>
                  <a:gd name="T9" fmla="*/ 1493 h 4054"/>
                  <a:gd name="T10" fmla="*/ 573 w 5008"/>
                  <a:gd name="T11" fmla="*/ 1552 h 4054"/>
                  <a:gd name="T12" fmla="*/ 778 w 5008"/>
                  <a:gd name="T13" fmla="*/ 1619 h 4054"/>
                  <a:gd name="T14" fmla="*/ 992 w 5008"/>
                  <a:gd name="T15" fmla="*/ 1512 h 4054"/>
                  <a:gd name="T16" fmla="*/ 1165 w 5008"/>
                  <a:gd name="T17" fmla="*/ 1526 h 4054"/>
                  <a:gd name="T18" fmla="*/ 1420 w 5008"/>
                  <a:gd name="T19" fmla="*/ 1491 h 4054"/>
                  <a:gd name="T20" fmla="*/ 1480 w 5008"/>
                  <a:gd name="T21" fmla="*/ 1719 h 4054"/>
                  <a:gd name="T22" fmla="*/ 1647 w 5008"/>
                  <a:gd name="T23" fmla="*/ 1871 h 4054"/>
                  <a:gd name="T24" fmla="*/ 1807 w 5008"/>
                  <a:gd name="T25" fmla="*/ 2033 h 4054"/>
                  <a:gd name="T26" fmla="*/ 2075 w 5008"/>
                  <a:gd name="T27" fmla="*/ 2250 h 4054"/>
                  <a:gd name="T28" fmla="*/ 2266 w 5008"/>
                  <a:gd name="T29" fmla="*/ 2162 h 4054"/>
                  <a:gd name="T30" fmla="*/ 2436 w 5008"/>
                  <a:gd name="T31" fmla="*/ 2280 h 4054"/>
                  <a:gd name="T32" fmla="*/ 2419 w 5008"/>
                  <a:gd name="T33" fmla="*/ 2554 h 4054"/>
                  <a:gd name="T34" fmla="*/ 2576 w 5008"/>
                  <a:gd name="T35" fmla="*/ 2787 h 4054"/>
                  <a:gd name="T36" fmla="*/ 2823 w 5008"/>
                  <a:gd name="T37" fmla="*/ 2706 h 4054"/>
                  <a:gd name="T38" fmla="*/ 3125 w 5008"/>
                  <a:gd name="T39" fmla="*/ 2678 h 4054"/>
                  <a:gd name="T40" fmla="*/ 3204 w 5008"/>
                  <a:gd name="T41" fmla="*/ 2845 h 4054"/>
                  <a:gd name="T42" fmla="*/ 3393 w 5008"/>
                  <a:gd name="T43" fmla="*/ 2974 h 4054"/>
                  <a:gd name="T44" fmla="*/ 3622 w 5008"/>
                  <a:gd name="T45" fmla="*/ 3106 h 4054"/>
                  <a:gd name="T46" fmla="*/ 4145 w 5008"/>
                  <a:gd name="T47" fmla="*/ 3235 h 4054"/>
                  <a:gd name="T48" fmla="*/ 4254 w 5008"/>
                  <a:gd name="T49" fmla="*/ 3546 h 4054"/>
                  <a:gd name="T50" fmla="*/ 4418 w 5008"/>
                  <a:gd name="T51" fmla="*/ 3831 h 4054"/>
                  <a:gd name="T52" fmla="*/ 4584 w 5008"/>
                  <a:gd name="T53" fmla="*/ 3945 h 4054"/>
                  <a:gd name="T54" fmla="*/ 4769 w 5008"/>
                  <a:gd name="T55" fmla="*/ 4052 h 4054"/>
                  <a:gd name="T56" fmla="*/ 4826 w 5008"/>
                  <a:gd name="T57" fmla="*/ 3861 h 4054"/>
                  <a:gd name="T58" fmla="*/ 4855 w 5008"/>
                  <a:gd name="T59" fmla="*/ 3693 h 4054"/>
                  <a:gd name="T60" fmla="*/ 5008 w 5008"/>
                  <a:gd name="T61" fmla="*/ 3492 h 4054"/>
                  <a:gd name="T62" fmla="*/ 4903 w 5008"/>
                  <a:gd name="T63" fmla="*/ 3165 h 4054"/>
                  <a:gd name="T64" fmla="*/ 4741 w 5008"/>
                  <a:gd name="T65" fmla="*/ 2949 h 4054"/>
                  <a:gd name="T66" fmla="*/ 4523 w 5008"/>
                  <a:gd name="T67" fmla="*/ 2741 h 4054"/>
                  <a:gd name="T68" fmla="*/ 4321 w 5008"/>
                  <a:gd name="T69" fmla="*/ 2472 h 4054"/>
                  <a:gd name="T70" fmla="*/ 4184 w 5008"/>
                  <a:gd name="T71" fmla="*/ 2358 h 4054"/>
                  <a:gd name="T72" fmla="*/ 3980 w 5008"/>
                  <a:gd name="T73" fmla="*/ 2313 h 4054"/>
                  <a:gd name="T74" fmla="*/ 3837 w 5008"/>
                  <a:gd name="T75" fmla="*/ 2197 h 4054"/>
                  <a:gd name="T76" fmla="*/ 3642 w 5008"/>
                  <a:gd name="T77" fmla="*/ 2081 h 4054"/>
                  <a:gd name="T78" fmla="*/ 3451 w 5008"/>
                  <a:gd name="T79" fmla="*/ 1943 h 4054"/>
                  <a:gd name="T80" fmla="*/ 3202 w 5008"/>
                  <a:gd name="T81" fmla="*/ 1728 h 4054"/>
                  <a:gd name="T82" fmla="*/ 2877 w 5008"/>
                  <a:gd name="T83" fmla="*/ 1571 h 4054"/>
                  <a:gd name="T84" fmla="*/ 2587 w 5008"/>
                  <a:gd name="T85" fmla="*/ 1460 h 4054"/>
                  <a:gd name="T86" fmla="*/ 2309 w 5008"/>
                  <a:gd name="T87" fmla="*/ 1290 h 4054"/>
                  <a:gd name="T88" fmla="*/ 2079 w 5008"/>
                  <a:gd name="T89" fmla="*/ 1230 h 4054"/>
                  <a:gd name="T90" fmla="*/ 1890 w 5008"/>
                  <a:gd name="T91" fmla="*/ 1102 h 4054"/>
                  <a:gd name="T92" fmla="*/ 1656 w 5008"/>
                  <a:gd name="T93" fmla="*/ 964 h 4054"/>
                  <a:gd name="T94" fmla="*/ 1488 w 5008"/>
                  <a:gd name="T95" fmla="*/ 822 h 4054"/>
                  <a:gd name="T96" fmla="*/ 1350 w 5008"/>
                  <a:gd name="T97" fmla="*/ 667 h 4054"/>
                  <a:gd name="T98" fmla="*/ 1566 w 5008"/>
                  <a:gd name="T99" fmla="*/ 477 h 4054"/>
                  <a:gd name="T100" fmla="*/ 1742 w 5008"/>
                  <a:gd name="T101" fmla="*/ 337 h 4054"/>
                  <a:gd name="T102" fmla="*/ 1775 w 5008"/>
                  <a:gd name="T103" fmla="*/ 207 h 4054"/>
                  <a:gd name="T104" fmla="*/ 1676 w 5008"/>
                  <a:gd name="T105" fmla="*/ 64 h 4054"/>
                  <a:gd name="T106" fmla="*/ 1526 w 5008"/>
                  <a:gd name="T107" fmla="*/ 53 h 4054"/>
                  <a:gd name="T108" fmla="*/ 1345 w 5008"/>
                  <a:gd name="T109" fmla="*/ 58 h 4054"/>
                  <a:gd name="T110" fmla="*/ 1138 w 5008"/>
                  <a:gd name="T111" fmla="*/ 37 h 4054"/>
                  <a:gd name="T112" fmla="*/ 938 w 5008"/>
                  <a:gd name="T113" fmla="*/ 53 h 4054"/>
                  <a:gd name="T114" fmla="*/ 691 w 5008"/>
                  <a:gd name="T115" fmla="*/ 88 h 4054"/>
                  <a:gd name="T116" fmla="*/ 415 w 5008"/>
                  <a:gd name="T117" fmla="*/ 33 h 4054"/>
                  <a:gd name="T118" fmla="*/ 248 w 5008"/>
                  <a:gd name="T119" fmla="*/ 112 h 4054"/>
                  <a:gd name="T120" fmla="*/ 284 w 5008"/>
                  <a:gd name="T121" fmla="*/ 348 h 4054"/>
                  <a:gd name="T122" fmla="*/ 0 w 5008"/>
                  <a:gd name="T123" fmla="*/ 668 h 40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008" h="4054">
                    <a:moveTo>
                      <a:pt x="87" y="808"/>
                    </a:moveTo>
                    <a:lnTo>
                      <a:pt x="97" y="832"/>
                    </a:lnTo>
                    <a:lnTo>
                      <a:pt x="109" y="855"/>
                    </a:lnTo>
                    <a:lnTo>
                      <a:pt x="115" y="864"/>
                    </a:lnTo>
                    <a:lnTo>
                      <a:pt x="124" y="872"/>
                    </a:lnTo>
                    <a:lnTo>
                      <a:pt x="134" y="880"/>
                    </a:lnTo>
                    <a:lnTo>
                      <a:pt x="145" y="887"/>
                    </a:lnTo>
                    <a:lnTo>
                      <a:pt x="169" y="897"/>
                    </a:lnTo>
                    <a:lnTo>
                      <a:pt x="190" y="907"/>
                    </a:lnTo>
                    <a:lnTo>
                      <a:pt x="200" y="914"/>
                    </a:lnTo>
                    <a:lnTo>
                      <a:pt x="208" y="921"/>
                    </a:lnTo>
                    <a:lnTo>
                      <a:pt x="210" y="926"/>
                    </a:lnTo>
                    <a:lnTo>
                      <a:pt x="212" y="931"/>
                    </a:lnTo>
                    <a:lnTo>
                      <a:pt x="213" y="936"/>
                    </a:lnTo>
                    <a:lnTo>
                      <a:pt x="214" y="943"/>
                    </a:lnTo>
                    <a:lnTo>
                      <a:pt x="214" y="954"/>
                    </a:lnTo>
                    <a:lnTo>
                      <a:pt x="215" y="965"/>
                    </a:lnTo>
                    <a:lnTo>
                      <a:pt x="215" y="970"/>
                    </a:lnTo>
                    <a:lnTo>
                      <a:pt x="215" y="975"/>
                    </a:lnTo>
                    <a:lnTo>
                      <a:pt x="214" y="980"/>
                    </a:lnTo>
                    <a:lnTo>
                      <a:pt x="212" y="985"/>
                    </a:lnTo>
                    <a:lnTo>
                      <a:pt x="205" y="993"/>
                    </a:lnTo>
                    <a:lnTo>
                      <a:pt x="198" y="999"/>
                    </a:lnTo>
                    <a:lnTo>
                      <a:pt x="190" y="1004"/>
                    </a:lnTo>
                    <a:lnTo>
                      <a:pt x="183" y="1009"/>
                    </a:lnTo>
                    <a:lnTo>
                      <a:pt x="175" y="1014"/>
                    </a:lnTo>
                    <a:lnTo>
                      <a:pt x="169" y="1020"/>
                    </a:lnTo>
                    <a:lnTo>
                      <a:pt x="167" y="1024"/>
                    </a:lnTo>
                    <a:lnTo>
                      <a:pt x="165" y="1028"/>
                    </a:lnTo>
                    <a:lnTo>
                      <a:pt x="164" y="1032"/>
                    </a:lnTo>
                    <a:lnTo>
                      <a:pt x="164" y="1037"/>
                    </a:lnTo>
                    <a:lnTo>
                      <a:pt x="164" y="1044"/>
                    </a:lnTo>
                    <a:lnTo>
                      <a:pt x="165" y="1052"/>
                    </a:lnTo>
                    <a:lnTo>
                      <a:pt x="168" y="1059"/>
                    </a:lnTo>
                    <a:lnTo>
                      <a:pt x="170" y="1066"/>
                    </a:lnTo>
                    <a:lnTo>
                      <a:pt x="174" y="1071"/>
                    </a:lnTo>
                    <a:lnTo>
                      <a:pt x="178" y="1076"/>
                    </a:lnTo>
                    <a:lnTo>
                      <a:pt x="183" y="1081"/>
                    </a:lnTo>
                    <a:lnTo>
                      <a:pt x="188" y="1086"/>
                    </a:lnTo>
                    <a:lnTo>
                      <a:pt x="213" y="1103"/>
                    </a:lnTo>
                    <a:lnTo>
                      <a:pt x="241" y="1120"/>
                    </a:lnTo>
                    <a:lnTo>
                      <a:pt x="244" y="1123"/>
                    </a:lnTo>
                    <a:lnTo>
                      <a:pt x="247" y="1127"/>
                    </a:lnTo>
                    <a:lnTo>
                      <a:pt x="249" y="1131"/>
                    </a:lnTo>
                    <a:lnTo>
                      <a:pt x="251" y="1136"/>
                    </a:lnTo>
                    <a:lnTo>
                      <a:pt x="252" y="1146"/>
                    </a:lnTo>
                    <a:lnTo>
                      <a:pt x="253" y="1157"/>
                    </a:lnTo>
                    <a:lnTo>
                      <a:pt x="256" y="1165"/>
                    </a:lnTo>
                    <a:lnTo>
                      <a:pt x="259" y="1172"/>
                    </a:lnTo>
                    <a:lnTo>
                      <a:pt x="263" y="1180"/>
                    </a:lnTo>
                    <a:lnTo>
                      <a:pt x="268" y="1186"/>
                    </a:lnTo>
                    <a:lnTo>
                      <a:pt x="274" y="1191"/>
                    </a:lnTo>
                    <a:lnTo>
                      <a:pt x="281" y="1196"/>
                    </a:lnTo>
                    <a:lnTo>
                      <a:pt x="288" y="1199"/>
                    </a:lnTo>
                    <a:lnTo>
                      <a:pt x="297" y="1199"/>
                    </a:lnTo>
                    <a:lnTo>
                      <a:pt x="313" y="1197"/>
                    </a:lnTo>
                    <a:lnTo>
                      <a:pt x="330" y="1196"/>
                    </a:lnTo>
                    <a:lnTo>
                      <a:pt x="335" y="1197"/>
                    </a:lnTo>
                    <a:lnTo>
                      <a:pt x="340" y="1199"/>
                    </a:lnTo>
                    <a:lnTo>
                      <a:pt x="343" y="1200"/>
                    </a:lnTo>
                    <a:lnTo>
                      <a:pt x="347" y="1202"/>
                    </a:lnTo>
                    <a:lnTo>
                      <a:pt x="354" y="1209"/>
                    </a:lnTo>
                    <a:lnTo>
                      <a:pt x="360" y="1215"/>
                    </a:lnTo>
                    <a:lnTo>
                      <a:pt x="365" y="1221"/>
                    </a:lnTo>
                    <a:lnTo>
                      <a:pt x="371" y="1227"/>
                    </a:lnTo>
                    <a:lnTo>
                      <a:pt x="375" y="1230"/>
                    </a:lnTo>
                    <a:lnTo>
                      <a:pt x="379" y="1231"/>
                    </a:lnTo>
                    <a:lnTo>
                      <a:pt x="384" y="1232"/>
                    </a:lnTo>
                    <a:lnTo>
                      <a:pt x="389" y="1234"/>
                    </a:lnTo>
                    <a:lnTo>
                      <a:pt x="409" y="1235"/>
                    </a:lnTo>
                    <a:lnTo>
                      <a:pt x="429" y="1237"/>
                    </a:lnTo>
                    <a:lnTo>
                      <a:pt x="436" y="1240"/>
                    </a:lnTo>
                    <a:lnTo>
                      <a:pt x="444" y="1245"/>
                    </a:lnTo>
                    <a:lnTo>
                      <a:pt x="446" y="1248"/>
                    </a:lnTo>
                    <a:lnTo>
                      <a:pt x="448" y="1251"/>
                    </a:lnTo>
                    <a:lnTo>
                      <a:pt x="449" y="1255"/>
                    </a:lnTo>
                    <a:lnTo>
                      <a:pt x="449" y="1260"/>
                    </a:lnTo>
                    <a:lnTo>
                      <a:pt x="449" y="1265"/>
                    </a:lnTo>
                    <a:lnTo>
                      <a:pt x="448" y="1269"/>
                    </a:lnTo>
                    <a:lnTo>
                      <a:pt x="445" y="1273"/>
                    </a:lnTo>
                    <a:lnTo>
                      <a:pt x="443" y="1276"/>
                    </a:lnTo>
                    <a:lnTo>
                      <a:pt x="435" y="1281"/>
                    </a:lnTo>
                    <a:lnTo>
                      <a:pt x="426" y="1286"/>
                    </a:lnTo>
                    <a:lnTo>
                      <a:pt x="419" y="1291"/>
                    </a:lnTo>
                    <a:lnTo>
                      <a:pt x="411" y="1296"/>
                    </a:lnTo>
                    <a:lnTo>
                      <a:pt x="409" y="1300"/>
                    </a:lnTo>
                    <a:lnTo>
                      <a:pt x="406" y="1304"/>
                    </a:lnTo>
                    <a:lnTo>
                      <a:pt x="405" y="1308"/>
                    </a:lnTo>
                    <a:lnTo>
                      <a:pt x="404" y="1313"/>
                    </a:lnTo>
                    <a:lnTo>
                      <a:pt x="412" y="1329"/>
                    </a:lnTo>
                    <a:lnTo>
                      <a:pt x="420" y="1344"/>
                    </a:lnTo>
                    <a:lnTo>
                      <a:pt x="420" y="1350"/>
                    </a:lnTo>
                    <a:lnTo>
                      <a:pt x="418" y="1355"/>
                    </a:lnTo>
                    <a:lnTo>
                      <a:pt x="415" y="1360"/>
                    </a:lnTo>
                    <a:lnTo>
                      <a:pt x="411" y="1364"/>
                    </a:lnTo>
                    <a:lnTo>
                      <a:pt x="401" y="1372"/>
                    </a:lnTo>
                    <a:lnTo>
                      <a:pt x="391" y="1378"/>
                    </a:lnTo>
                    <a:lnTo>
                      <a:pt x="380" y="1384"/>
                    </a:lnTo>
                    <a:lnTo>
                      <a:pt x="371" y="1391"/>
                    </a:lnTo>
                    <a:lnTo>
                      <a:pt x="367" y="1394"/>
                    </a:lnTo>
                    <a:lnTo>
                      <a:pt x="365" y="1399"/>
                    </a:lnTo>
                    <a:lnTo>
                      <a:pt x="362" y="1404"/>
                    </a:lnTo>
                    <a:lnTo>
                      <a:pt x="362" y="1411"/>
                    </a:lnTo>
                    <a:lnTo>
                      <a:pt x="364" y="1416"/>
                    </a:lnTo>
                    <a:lnTo>
                      <a:pt x="367" y="1421"/>
                    </a:lnTo>
                    <a:lnTo>
                      <a:pt x="371" y="1424"/>
                    </a:lnTo>
                    <a:lnTo>
                      <a:pt x="375" y="1429"/>
                    </a:lnTo>
                    <a:lnTo>
                      <a:pt x="386" y="1452"/>
                    </a:lnTo>
                    <a:lnTo>
                      <a:pt x="395" y="1473"/>
                    </a:lnTo>
                    <a:lnTo>
                      <a:pt x="404" y="1493"/>
                    </a:lnTo>
                    <a:lnTo>
                      <a:pt x="415" y="1516"/>
                    </a:lnTo>
                    <a:lnTo>
                      <a:pt x="421" y="1525"/>
                    </a:lnTo>
                    <a:lnTo>
                      <a:pt x="429" y="1532"/>
                    </a:lnTo>
                    <a:lnTo>
                      <a:pt x="436" y="1537"/>
                    </a:lnTo>
                    <a:lnTo>
                      <a:pt x="444" y="1542"/>
                    </a:lnTo>
                    <a:lnTo>
                      <a:pt x="453" y="1547"/>
                    </a:lnTo>
                    <a:lnTo>
                      <a:pt x="463" y="1550"/>
                    </a:lnTo>
                    <a:lnTo>
                      <a:pt x="473" y="1554"/>
                    </a:lnTo>
                    <a:lnTo>
                      <a:pt x="484" y="1556"/>
                    </a:lnTo>
                    <a:lnTo>
                      <a:pt x="497" y="1561"/>
                    </a:lnTo>
                    <a:lnTo>
                      <a:pt x="507" y="1569"/>
                    </a:lnTo>
                    <a:lnTo>
                      <a:pt x="513" y="1571"/>
                    </a:lnTo>
                    <a:lnTo>
                      <a:pt x="518" y="1575"/>
                    </a:lnTo>
                    <a:lnTo>
                      <a:pt x="524" y="1576"/>
                    </a:lnTo>
                    <a:lnTo>
                      <a:pt x="532" y="1578"/>
                    </a:lnTo>
                    <a:lnTo>
                      <a:pt x="537" y="1576"/>
                    </a:lnTo>
                    <a:lnTo>
                      <a:pt x="542" y="1576"/>
                    </a:lnTo>
                    <a:lnTo>
                      <a:pt x="547" y="1574"/>
                    </a:lnTo>
                    <a:lnTo>
                      <a:pt x="551" y="1571"/>
                    </a:lnTo>
                    <a:lnTo>
                      <a:pt x="558" y="1565"/>
                    </a:lnTo>
                    <a:lnTo>
                      <a:pt x="566" y="1559"/>
                    </a:lnTo>
                    <a:lnTo>
                      <a:pt x="573" y="1552"/>
                    </a:lnTo>
                    <a:lnTo>
                      <a:pt x="581" y="1546"/>
                    </a:lnTo>
                    <a:lnTo>
                      <a:pt x="584" y="1544"/>
                    </a:lnTo>
                    <a:lnTo>
                      <a:pt x="589" y="1542"/>
                    </a:lnTo>
                    <a:lnTo>
                      <a:pt x="594" y="1541"/>
                    </a:lnTo>
                    <a:lnTo>
                      <a:pt x="599" y="1540"/>
                    </a:lnTo>
                    <a:lnTo>
                      <a:pt x="605" y="1541"/>
                    </a:lnTo>
                    <a:lnTo>
                      <a:pt x="610" y="1541"/>
                    </a:lnTo>
                    <a:lnTo>
                      <a:pt x="613" y="1544"/>
                    </a:lnTo>
                    <a:lnTo>
                      <a:pt x="617" y="1545"/>
                    </a:lnTo>
                    <a:lnTo>
                      <a:pt x="625" y="1550"/>
                    </a:lnTo>
                    <a:lnTo>
                      <a:pt x="631" y="1557"/>
                    </a:lnTo>
                    <a:lnTo>
                      <a:pt x="642" y="1572"/>
                    </a:lnTo>
                    <a:lnTo>
                      <a:pt x="656" y="1588"/>
                    </a:lnTo>
                    <a:lnTo>
                      <a:pt x="669" y="1598"/>
                    </a:lnTo>
                    <a:lnTo>
                      <a:pt x="682" y="1606"/>
                    </a:lnTo>
                    <a:lnTo>
                      <a:pt x="696" y="1611"/>
                    </a:lnTo>
                    <a:lnTo>
                      <a:pt x="710" y="1615"/>
                    </a:lnTo>
                    <a:lnTo>
                      <a:pt x="724" y="1618"/>
                    </a:lnTo>
                    <a:lnTo>
                      <a:pt x="739" y="1619"/>
                    </a:lnTo>
                    <a:lnTo>
                      <a:pt x="755" y="1619"/>
                    </a:lnTo>
                    <a:lnTo>
                      <a:pt x="771" y="1619"/>
                    </a:lnTo>
                    <a:lnTo>
                      <a:pt x="778" y="1619"/>
                    </a:lnTo>
                    <a:lnTo>
                      <a:pt x="783" y="1618"/>
                    </a:lnTo>
                    <a:lnTo>
                      <a:pt x="788" y="1616"/>
                    </a:lnTo>
                    <a:lnTo>
                      <a:pt x="792" y="1614"/>
                    </a:lnTo>
                    <a:lnTo>
                      <a:pt x="800" y="1609"/>
                    </a:lnTo>
                    <a:lnTo>
                      <a:pt x="808" y="1601"/>
                    </a:lnTo>
                    <a:lnTo>
                      <a:pt x="815" y="1594"/>
                    </a:lnTo>
                    <a:lnTo>
                      <a:pt x="823" y="1586"/>
                    </a:lnTo>
                    <a:lnTo>
                      <a:pt x="832" y="1579"/>
                    </a:lnTo>
                    <a:lnTo>
                      <a:pt x="840" y="1572"/>
                    </a:lnTo>
                    <a:lnTo>
                      <a:pt x="840" y="1572"/>
                    </a:lnTo>
                    <a:lnTo>
                      <a:pt x="848" y="1560"/>
                    </a:lnTo>
                    <a:lnTo>
                      <a:pt x="856" y="1549"/>
                    </a:lnTo>
                    <a:lnTo>
                      <a:pt x="864" y="1537"/>
                    </a:lnTo>
                    <a:lnTo>
                      <a:pt x="873" y="1529"/>
                    </a:lnTo>
                    <a:lnTo>
                      <a:pt x="883" y="1521"/>
                    </a:lnTo>
                    <a:lnTo>
                      <a:pt x="894" y="1516"/>
                    </a:lnTo>
                    <a:lnTo>
                      <a:pt x="901" y="1514"/>
                    </a:lnTo>
                    <a:lnTo>
                      <a:pt x="907" y="1512"/>
                    </a:lnTo>
                    <a:lnTo>
                      <a:pt x="913" y="1511"/>
                    </a:lnTo>
                    <a:lnTo>
                      <a:pt x="921" y="1511"/>
                    </a:lnTo>
                    <a:lnTo>
                      <a:pt x="982" y="1511"/>
                    </a:lnTo>
                    <a:lnTo>
                      <a:pt x="992" y="1512"/>
                    </a:lnTo>
                    <a:lnTo>
                      <a:pt x="1000" y="1514"/>
                    </a:lnTo>
                    <a:lnTo>
                      <a:pt x="1007" y="1517"/>
                    </a:lnTo>
                    <a:lnTo>
                      <a:pt x="1015" y="1520"/>
                    </a:lnTo>
                    <a:lnTo>
                      <a:pt x="1022" y="1524"/>
                    </a:lnTo>
                    <a:lnTo>
                      <a:pt x="1030" y="1527"/>
                    </a:lnTo>
                    <a:lnTo>
                      <a:pt x="1037" y="1529"/>
                    </a:lnTo>
                    <a:lnTo>
                      <a:pt x="1046" y="1530"/>
                    </a:lnTo>
                    <a:lnTo>
                      <a:pt x="1056" y="1529"/>
                    </a:lnTo>
                    <a:lnTo>
                      <a:pt x="1065" y="1527"/>
                    </a:lnTo>
                    <a:lnTo>
                      <a:pt x="1074" y="1524"/>
                    </a:lnTo>
                    <a:lnTo>
                      <a:pt x="1081" y="1520"/>
                    </a:lnTo>
                    <a:lnTo>
                      <a:pt x="1089" y="1517"/>
                    </a:lnTo>
                    <a:lnTo>
                      <a:pt x="1096" y="1514"/>
                    </a:lnTo>
                    <a:lnTo>
                      <a:pt x="1105" y="1512"/>
                    </a:lnTo>
                    <a:lnTo>
                      <a:pt x="1115" y="1511"/>
                    </a:lnTo>
                    <a:lnTo>
                      <a:pt x="1124" y="1512"/>
                    </a:lnTo>
                    <a:lnTo>
                      <a:pt x="1132" y="1514"/>
                    </a:lnTo>
                    <a:lnTo>
                      <a:pt x="1138" y="1516"/>
                    </a:lnTo>
                    <a:lnTo>
                      <a:pt x="1144" y="1519"/>
                    </a:lnTo>
                    <a:lnTo>
                      <a:pt x="1152" y="1522"/>
                    </a:lnTo>
                    <a:lnTo>
                      <a:pt x="1158" y="1525"/>
                    </a:lnTo>
                    <a:lnTo>
                      <a:pt x="1165" y="1526"/>
                    </a:lnTo>
                    <a:lnTo>
                      <a:pt x="1174" y="1527"/>
                    </a:lnTo>
                    <a:lnTo>
                      <a:pt x="1183" y="1526"/>
                    </a:lnTo>
                    <a:lnTo>
                      <a:pt x="1193" y="1524"/>
                    </a:lnTo>
                    <a:lnTo>
                      <a:pt x="1201" y="1520"/>
                    </a:lnTo>
                    <a:lnTo>
                      <a:pt x="1208" y="1516"/>
                    </a:lnTo>
                    <a:lnTo>
                      <a:pt x="1222" y="1503"/>
                    </a:lnTo>
                    <a:lnTo>
                      <a:pt x="1235" y="1490"/>
                    </a:lnTo>
                    <a:lnTo>
                      <a:pt x="1247" y="1476"/>
                    </a:lnTo>
                    <a:lnTo>
                      <a:pt x="1261" y="1465"/>
                    </a:lnTo>
                    <a:lnTo>
                      <a:pt x="1268" y="1460"/>
                    </a:lnTo>
                    <a:lnTo>
                      <a:pt x="1276" y="1456"/>
                    </a:lnTo>
                    <a:lnTo>
                      <a:pt x="1286" y="1453"/>
                    </a:lnTo>
                    <a:lnTo>
                      <a:pt x="1295" y="1453"/>
                    </a:lnTo>
                    <a:lnTo>
                      <a:pt x="1311" y="1453"/>
                    </a:lnTo>
                    <a:lnTo>
                      <a:pt x="1326" y="1456"/>
                    </a:lnTo>
                    <a:lnTo>
                      <a:pt x="1339" y="1458"/>
                    </a:lnTo>
                    <a:lnTo>
                      <a:pt x="1352" y="1462"/>
                    </a:lnTo>
                    <a:lnTo>
                      <a:pt x="1378" y="1471"/>
                    </a:lnTo>
                    <a:lnTo>
                      <a:pt x="1406" y="1482"/>
                    </a:lnTo>
                    <a:lnTo>
                      <a:pt x="1411" y="1485"/>
                    </a:lnTo>
                    <a:lnTo>
                      <a:pt x="1416" y="1487"/>
                    </a:lnTo>
                    <a:lnTo>
                      <a:pt x="1420" y="1491"/>
                    </a:lnTo>
                    <a:lnTo>
                      <a:pt x="1423" y="1495"/>
                    </a:lnTo>
                    <a:lnTo>
                      <a:pt x="1428" y="1503"/>
                    </a:lnTo>
                    <a:lnTo>
                      <a:pt x="1432" y="1514"/>
                    </a:lnTo>
                    <a:lnTo>
                      <a:pt x="1434" y="1525"/>
                    </a:lnTo>
                    <a:lnTo>
                      <a:pt x="1438" y="1535"/>
                    </a:lnTo>
                    <a:lnTo>
                      <a:pt x="1442" y="1546"/>
                    </a:lnTo>
                    <a:lnTo>
                      <a:pt x="1449" y="1556"/>
                    </a:lnTo>
                    <a:lnTo>
                      <a:pt x="1470" y="1580"/>
                    </a:lnTo>
                    <a:lnTo>
                      <a:pt x="1491" y="1601"/>
                    </a:lnTo>
                    <a:lnTo>
                      <a:pt x="1499" y="1613"/>
                    </a:lnTo>
                    <a:lnTo>
                      <a:pt x="1506" y="1624"/>
                    </a:lnTo>
                    <a:lnTo>
                      <a:pt x="1508" y="1631"/>
                    </a:lnTo>
                    <a:lnTo>
                      <a:pt x="1511" y="1638"/>
                    </a:lnTo>
                    <a:lnTo>
                      <a:pt x="1512" y="1645"/>
                    </a:lnTo>
                    <a:lnTo>
                      <a:pt x="1512" y="1654"/>
                    </a:lnTo>
                    <a:lnTo>
                      <a:pt x="1512" y="1663"/>
                    </a:lnTo>
                    <a:lnTo>
                      <a:pt x="1511" y="1670"/>
                    </a:lnTo>
                    <a:lnTo>
                      <a:pt x="1508" y="1678"/>
                    </a:lnTo>
                    <a:lnTo>
                      <a:pt x="1506" y="1684"/>
                    </a:lnTo>
                    <a:lnTo>
                      <a:pt x="1498" y="1697"/>
                    </a:lnTo>
                    <a:lnTo>
                      <a:pt x="1491" y="1708"/>
                    </a:lnTo>
                    <a:lnTo>
                      <a:pt x="1480" y="1719"/>
                    </a:lnTo>
                    <a:lnTo>
                      <a:pt x="1470" y="1731"/>
                    </a:lnTo>
                    <a:lnTo>
                      <a:pt x="1460" y="1744"/>
                    </a:lnTo>
                    <a:lnTo>
                      <a:pt x="1452" y="1759"/>
                    </a:lnTo>
                    <a:lnTo>
                      <a:pt x="1454" y="1771"/>
                    </a:lnTo>
                    <a:lnTo>
                      <a:pt x="1473" y="1776"/>
                    </a:lnTo>
                    <a:lnTo>
                      <a:pt x="1489" y="1783"/>
                    </a:lnTo>
                    <a:lnTo>
                      <a:pt x="1504" y="1792"/>
                    </a:lnTo>
                    <a:lnTo>
                      <a:pt x="1518" y="1802"/>
                    </a:lnTo>
                    <a:lnTo>
                      <a:pt x="1544" y="1822"/>
                    </a:lnTo>
                    <a:lnTo>
                      <a:pt x="1576" y="1845"/>
                    </a:lnTo>
                    <a:lnTo>
                      <a:pt x="1582" y="1850"/>
                    </a:lnTo>
                    <a:lnTo>
                      <a:pt x="1587" y="1855"/>
                    </a:lnTo>
                    <a:lnTo>
                      <a:pt x="1592" y="1861"/>
                    </a:lnTo>
                    <a:lnTo>
                      <a:pt x="1597" y="1867"/>
                    </a:lnTo>
                    <a:lnTo>
                      <a:pt x="1602" y="1872"/>
                    </a:lnTo>
                    <a:lnTo>
                      <a:pt x="1607" y="1877"/>
                    </a:lnTo>
                    <a:lnTo>
                      <a:pt x="1614" y="1880"/>
                    </a:lnTo>
                    <a:lnTo>
                      <a:pt x="1622" y="1881"/>
                    </a:lnTo>
                    <a:lnTo>
                      <a:pt x="1629" y="1881"/>
                    </a:lnTo>
                    <a:lnTo>
                      <a:pt x="1636" y="1879"/>
                    </a:lnTo>
                    <a:lnTo>
                      <a:pt x="1641" y="1876"/>
                    </a:lnTo>
                    <a:lnTo>
                      <a:pt x="1647" y="1871"/>
                    </a:lnTo>
                    <a:lnTo>
                      <a:pt x="1656" y="1862"/>
                    </a:lnTo>
                    <a:lnTo>
                      <a:pt x="1665" y="1851"/>
                    </a:lnTo>
                    <a:lnTo>
                      <a:pt x="1674" y="1840"/>
                    </a:lnTo>
                    <a:lnTo>
                      <a:pt x="1683" y="1830"/>
                    </a:lnTo>
                    <a:lnTo>
                      <a:pt x="1688" y="1826"/>
                    </a:lnTo>
                    <a:lnTo>
                      <a:pt x="1694" y="1823"/>
                    </a:lnTo>
                    <a:lnTo>
                      <a:pt x="1700" y="1821"/>
                    </a:lnTo>
                    <a:lnTo>
                      <a:pt x="1708" y="1821"/>
                    </a:lnTo>
                    <a:lnTo>
                      <a:pt x="1715" y="1821"/>
                    </a:lnTo>
                    <a:lnTo>
                      <a:pt x="1721" y="1825"/>
                    </a:lnTo>
                    <a:lnTo>
                      <a:pt x="1726" y="1830"/>
                    </a:lnTo>
                    <a:lnTo>
                      <a:pt x="1731" y="1835"/>
                    </a:lnTo>
                    <a:lnTo>
                      <a:pt x="1738" y="1850"/>
                    </a:lnTo>
                    <a:lnTo>
                      <a:pt x="1743" y="1865"/>
                    </a:lnTo>
                    <a:lnTo>
                      <a:pt x="1748" y="1886"/>
                    </a:lnTo>
                    <a:lnTo>
                      <a:pt x="1754" y="1904"/>
                    </a:lnTo>
                    <a:lnTo>
                      <a:pt x="1760" y="1923"/>
                    </a:lnTo>
                    <a:lnTo>
                      <a:pt x="1769" y="1943"/>
                    </a:lnTo>
                    <a:lnTo>
                      <a:pt x="1782" y="1975"/>
                    </a:lnTo>
                    <a:lnTo>
                      <a:pt x="1793" y="2004"/>
                    </a:lnTo>
                    <a:lnTo>
                      <a:pt x="1799" y="2018"/>
                    </a:lnTo>
                    <a:lnTo>
                      <a:pt x="1807" y="2033"/>
                    </a:lnTo>
                    <a:lnTo>
                      <a:pt x="1814" y="2048"/>
                    </a:lnTo>
                    <a:lnTo>
                      <a:pt x="1824" y="2063"/>
                    </a:lnTo>
                    <a:lnTo>
                      <a:pt x="1837" y="2083"/>
                    </a:lnTo>
                    <a:lnTo>
                      <a:pt x="1849" y="2098"/>
                    </a:lnTo>
                    <a:lnTo>
                      <a:pt x="1863" y="2112"/>
                    </a:lnTo>
                    <a:lnTo>
                      <a:pt x="1877" y="2125"/>
                    </a:lnTo>
                    <a:lnTo>
                      <a:pt x="1908" y="2148"/>
                    </a:lnTo>
                    <a:lnTo>
                      <a:pt x="1944" y="2175"/>
                    </a:lnTo>
                    <a:lnTo>
                      <a:pt x="1962" y="2190"/>
                    </a:lnTo>
                    <a:lnTo>
                      <a:pt x="1979" y="2202"/>
                    </a:lnTo>
                    <a:lnTo>
                      <a:pt x="1995" y="2216"/>
                    </a:lnTo>
                    <a:lnTo>
                      <a:pt x="2011" y="2232"/>
                    </a:lnTo>
                    <a:lnTo>
                      <a:pt x="2020" y="2241"/>
                    </a:lnTo>
                    <a:lnTo>
                      <a:pt x="2028" y="2250"/>
                    </a:lnTo>
                    <a:lnTo>
                      <a:pt x="2031" y="2254"/>
                    </a:lnTo>
                    <a:lnTo>
                      <a:pt x="2035" y="2256"/>
                    </a:lnTo>
                    <a:lnTo>
                      <a:pt x="2040" y="2259"/>
                    </a:lnTo>
                    <a:lnTo>
                      <a:pt x="2046" y="2259"/>
                    </a:lnTo>
                    <a:lnTo>
                      <a:pt x="2054" y="2259"/>
                    </a:lnTo>
                    <a:lnTo>
                      <a:pt x="2062" y="2256"/>
                    </a:lnTo>
                    <a:lnTo>
                      <a:pt x="2069" y="2254"/>
                    </a:lnTo>
                    <a:lnTo>
                      <a:pt x="2075" y="2250"/>
                    </a:lnTo>
                    <a:lnTo>
                      <a:pt x="2087" y="2241"/>
                    </a:lnTo>
                    <a:lnTo>
                      <a:pt x="2099" y="2230"/>
                    </a:lnTo>
                    <a:lnTo>
                      <a:pt x="2116" y="2215"/>
                    </a:lnTo>
                    <a:lnTo>
                      <a:pt x="2129" y="2200"/>
                    </a:lnTo>
                    <a:lnTo>
                      <a:pt x="2141" y="2184"/>
                    </a:lnTo>
                    <a:lnTo>
                      <a:pt x="2152" y="2165"/>
                    </a:lnTo>
                    <a:lnTo>
                      <a:pt x="2157" y="2175"/>
                    </a:lnTo>
                    <a:lnTo>
                      <a:pt x="2162" y="2185"/>
                    </a:lnTo>
                    <a:lnTo>
                      <a:pt x="2168" y="2195"/>
                    </a:lnTo>
                    <a:lnTo>
                      <a:pt x="2176" y="2204"/>
                    </a:lnTo>
                    <a:lnTo>
                      <a:pt x="2188" y="2192"/>
                    </a:lnTo>
                    <a:lnTo>
                      <a:pt x="2197" y="2179"/>
                    </a:lnTo>
                    <a:lnTo>
                      <a:pt x="2203" y="2174"/>
                    </a:lnTo>
                    <a:lnTo>
                      <a:pt x="2208" y="2169"/>
                    </a:lnTo>
                    <a:lnTo>
                      <a:pt x="2215" y="2165"/>
                    </a:lnTo>
                    <a:lnTo>
                      <a:pt x="2223" y="2165"/>
                    </a:lnTo>
                    <a:lnTo>
                      <a:pt x="2231" y="2169"/>
                    </a:lnTo>
                    <a:lnTo>
                      <a:pt x="2240" y="2172"/>
                    </a:lnTo>
                    <a:lnTo>
                      <a:pt x="2247" y="2171"/>
                    </a:lnTo>
                    <a:lnTo>
                      <a:pt x="2254" y="2170"/>
                    </a:lnTo>
                    <a:lnTo>
                      <a:pt x="2260" y="2166"/>
                    </a:lnTo>
                    <a:lnTo>
                      <a:pt x="2266" y="2162"/>
                    </a:lnTo>
                    <a:lnTo>
                      <a:pt x="2271" y="2160"/>
                    </a:lnTo>
                    <a:lnTo>
                      <a:pt x="2277" y="2156"/>
                    </a:lnTo>
                    <a:lnTo>
                      <a:pt x="2285" y="2155"/>
                    </a:lnTo>
                    <a:lnTo>
                      <a:pt x="2292" y="2153"/>
                    </a:lnTo>
                    <a:lnTo>
                      <a:pt x="2303" y="2155"/>
                    </a:lnTo>
                    <a:lnTo>
                      <a:pt x="2311" y="2157"/>
                    </a:lnTo>
                    <a:lnTo>
                      <a:pt x="2320" y="2162"/>
                    </a:lnTo>
                    <a:lnTo>
                      <a:pt x="2328" y="2167"/>
                    </a:lnTo>
                    <a:lnTo>
                      <a:pt x="2343" y="2180"/>
                    </a:lnTo>
                    <a:lnTo>
                      <a:pt x="2361" y="2191"/>
                    </a:lnTo>
                    <a:lnTo>
                      <a:pt x="2375" y="2199"/>
                    </a:lnTo>
                    <a:lnTo>
                      <a:pt x="2390" y="2207"/>
                    </a:lnTo>
                    <a:lnTo>
                      <a:pt x="2403" y="2216"/>
                    </a:lnTo>
                    <a:lnTo>
                      <a:pt x="2413" y="2226"/>
                    </a:lnTo>
                    <a:lnTo>
                      <a:pt x="2418" y="2231"/>
                    </a:lnTo>
                    <a:lnTo>
                      <a:pt x="2422" y="2238"/>
                    </a:lnTo>
                    <a:lnTo>
                      <a:pt x="2426" y="2244"/>
                    </a:lnTo>
                    <a:lnTo>
                      <a:pt x="2429" y="2250"/>
                    </a:lnTo>
                    <a:lnTo>
                      <a:pt x="2432" y="2258"/>
                    </a:lnTo>
                    <a:lnTo>
                      <a:pt x="2433" y="2264"/>
                    </a:lnTo>
                    <a:lnTo>
                      <a:pt x="2434" y="2273"/>
                    </a:lnTo>
                    <a:lnTo>
                      <a:pt x="2436" y="2280"/>
                    </a:lnTo>
                    <a:lnTo>
                      <a:pt x="2434" y="2289"/>
                    </a:lnTo>
                    <a:lnTo>
                      <a:pt x="2433" y="2296"/>
                    </a:lnTo>
                    <a:lnTo>
                      <a:pt x="2431" y="2303"/>
                    </a:lnTo>
                    <a:lnTo>
                      <a:pt x="2428" y="2309"/>
                    </a:lnTo>
                    <a:lnTo>
                      <a:pt x="2426" y="2315"/>
                    </a:lnTo>
                    <a:lnTo>
                      <a:pt x="2424" y="2323"/>
                    </a:lnTo>
                    <a:lnTo>
                      <a:pt x="2422" y="2330"/>
                    </a:lnTo>
                    <a:lnTo>
                      <a:pt x="2422" y="2338"/>
                    </a:lnTo>
                    <a:lnTo>
                      <a:pt x="2422" y="2447"/>
                    </a:lnTo>
                    <a:lnTo>
                      <a:pt x="2420" y="2453"/>
                    </a:lnTo>
                    <a:lnTo>
                      <a:pt x="2418" y="2458"/>
                    </a:lnTo>
                    <a:lnTo>
                      <a:pt x="2414" y="2463"/>
                    </a:lnTo>
                    <a:lnTo>
                      <a:pt x="2409" y="2467"/>
                    </a:lnTo>
                    <a:lnTo>
                      <a:pt x="2405" y="2471"/>
                    </a:lnTo>
                    <a:lnTo>
                      <a:pt x="2402" y="2476"/>
                    </a:lnTo>
                    <a:lnTo>
                      <a:pt x="2399" y="2481"/>
                    </a:lnTo>
                    <a:lnTo>
                      <a:pt x="2398" y="2487"/>
                    </a:lnTo>
                    <a:lnTo>
                      <a:pt x="2399" y="2502"/>
                    </a:lnTo>
                    <a:lnTo>
                      <a:pt x="2402" y="2516"/>
                    </a:lnTo>
                    <a:lnTo>
                      <a:pt x="2407" y="2530"/>
                    </a:lnTo>
                    <a:lnTo>
                      <a:pt x="2413" y="2542"/>
                    </a:lnTo>
                    <a:lnTo>
                      <a:pt x="2419" y="2554"/>
                    </a:lnTo>
                    <a:lnTo>
                      <a:pt x="2426" y="2566"/>
                    </a:lnTo>
                    <a:lnTo>
                      <a:pt x="2432" y="2580"/>
                    </a:lnTo>
                    <a:lnTo>
                      <a:pt x="2438" y="2595"/>
                    </a:lnTo>
                    <a:lnTo>
                      <a:pt x="2441" y="2610"/>
                    </a:lnTo>
                    <a:lnTo>
                      <a:pt x="2442" y="2624"/>
                    </a:lnTo>
                    <a:lnTo>
                      <a:pt x="2442" y="2632"/>
                    </a:lnTo>
                    <a:lnTo>
                      <a:pt x="2443" y="2638"/>
                    </a:lnTo>
                    <a:lnTo>
                      <a:pt x="2447" y="2644"/>
                    </a:lnTo>
                    <a:lnTo>
                      <a:pt x="2451" y="2650"/>
                    </a:lnTo>
                    <a:lnTo>
                      <a:pt x="2459" y="2660"/>
                    </a:lnTo>
                    <a:lnTo>
                      <a:pt x="2468" y="2668"/>
                    </a:lnTo>
                    <a:lnTo>
                      <a:pt x="2478" y="2674"/>
                    </a:lnTo>
                    <a:lnTo>
                      <a:pt x="2487" y="2680"/>
                    </a:lnTo>
                    <a:lnTo>
                      <a:pt x="2496" y="2687"/>
                    </a:lnTo>
                    <a:lnTo>
                      <a:pt x="2506" y="2693"/>
                    </a:lnTo>
                    <a:lnTo>
                      <a:pt x="2515" y="2701"/>
                    </a:lnTo>
                    <a:lnTo>
                      <a:pt x="2525" y="2709"/>
                    </a:lnTo>
                    <a:lnTo>
                      <a:pt x="2537" y="2722"/>
                    </a:lnTo>
                    <a:lnTo>
                      <a:pt x="2547" y="2734"/>
                    </a:lnTo>
                    <a:lnTo>
                      <a:pt x="2555" y="2747"/>
                    </a:lnTo>
                    <a:lnTo>
                      <a:pt x="2562" y="2759"/>
                    </a:lnTo>
                    <a:lnTo>
                      <a:pt x="2576" y="2787"/>
                    </a:lnTo>
                    <a:lnTo>
                      <a:pt x="2591" y="2817"/>
                    </a:lnTo>
                    <a:lnTo>
                      <a:pt x="2601" y="2834"/>
                    </a:lnTo>
                    <a:lnTo>
                      <a:pt x="2614" y="2849"/>
                    </a:lnTo>
                    <a:lnTo>
                      <a:pt x="2628" y="2864"/>
                    </a:lnTo>
                    <a:lnTo>
                      <a:pt x="2640" y="2880"/>
                    </a:lnTo>
                    <a:lnTo>
                      <a:pt x="2640" y="2880"/>
                    </a:lnTo>
                    <a:lnTo>
                      <a:pt x="2644" y="2872"/>
                    </a:lnTo>
                    <a:lnTo>
                      <a:pt x="2648" y="2866"/>
                    </a:lnTo>
                    <a:lnTo>
                      <a:pt x="2653" y="2860"/>
                    </a:lnTo>
                    <a:lnTo>
                      <a:pt x="2660" y="2854"/>
                    </a:lnTo>
                    <a:lnTo>
                      <a:pt x="2677" y="2840"/>
                    </a:lnTo>
                    <a:lnTo>
                      <a:pt x="2689" y="2826"/>
                    </a:lnTo>
                    <a:lnTo>
                      <a:pt x="2702" y="2812"/>
                    </a:lnTo>
                    <a:lnTo>
                      <a:pt x="2714" y="2795"/>
                    </a:lnTo>
                    <a:lnTo>
                      <a:pt x="2733" y="2776"/>
                    </a:lnTo>
                    <a:lnTo>
                      <a:pt x="2749" y="2759"/>
                    </a:lnTo>
                    <a:lnTo>
                      <a:pt x="2766" y="2744"/>
                    </a:lnTo>
                    <a:lnTo>
                      <a:pt x="2787" y="2729"/>
                    </a:lnTo>
                    <a:lnTo>
                      <a:pt x="2796" y="2723"/>
                    </a:lnTo>
                    <a:lnTo>
                      <a:pt x="2805" y="2717"/>
                    </a:lnTo>
                    <a:lnTo>
                      <a:pt x="2813" y="2711"/>
                    </a:lnTo>
                    <a:lnTo>
                      <a:pt x="2823" y="2706"/>
                    </a:lnTo>
                    <a:lnTo>
                      <a:pt x="2841" y="2695"/>
                    </a:lnTo>
                    <a:lnTo>
                      <a:pt x="2857" y="2684"/>
                    </a:lnTo>
                    <a:lnTo>
                      <a:pt x="2875" y="2677"/>
                    </a:lnTo>
                    <a:lnTo>
                      <a:pt x="2892" y="2670"/>
                    </a:lnTo>
                    <a:lnTo>
                      <a:pt x="2907" y="2662"/>
                    </a:lnTo>
                    <a:lnTo>
                      <a:pt x="2922" y="2655"/>
                    </a:lnTo>
                    <a:lnTo>
                      <a:pt x="2938" y="2650"/>
                    </a:lnTo>
                    <a:lnTo>
                      <a:pt x="2951" y="2648"/>
                    </a:lnTo>
                    <a:lnTo>
                      <a:pt x="2966" y="2645"/>
                    </a:lnTo>
                    <a:lnTo>
                      <a:pt x="2981" y="2644"/>
                    </a:lnTo>
                    <a:lnTo>
                      <a:pt x="2998" y="2643"/>
                    </a:lnTo>
                    <a:lnTo>
                      <a:pt x="3015" y="2643"/>
                    </a:lnTo>
                    <a:lnTo>
                      <a:pt x="3030" y="2643"/>
                    </a:lnTo>
                    <a:lnTo>
                      <a:pt x="3043" y="2644"/>
                    </a:lnTo>
                    <a:lnTo>
                      <a:pt x="3056" y="2645"/>
                    </a:lnTo>
                    <a:lnTo>
                      <a:pt x="3068" y="2648"/>
                    </a:lnTo>
                    <a:lnTo>
                      <a:pt x="3079" y="2650"/>
                    </a:lnTo>
                    <a:lnTo>
                      <a:pt x="3091" y="2655"/>
                    </a:lnTo>
                    <a:lnTo>
                      <a:pt x="3102" y="2662"/>
                    </a:lnTo>
                    <a:lnTo>
                      <a:pt x="3114" y="2669"/>
                    </a:lnTo>
                    <a:lnTo>
                      <a:pt x="3120" y="2673"/>
                    </a:lnTo>
                    <a:lnTo>
                      <a:pt x="3125" y="2678"/>
                    </a:lnTo>
                    <a:lnTo>
                      <a:pt x="3127" y="2683"/>
                    </a:lnTo>
                    <a:lnTo>
                      <a:pt x="3131" y="2688"/>
                    </a:lnTo>
                    <a:lnTo>
                      <a:pt x="3136" y="2699"/>
                    </a:lnTo>
                    <a:lnTo>
                      <a:pt x="3142" y="2712"/>
                    </a:lnTo>
                    <a:lnTo>
                      <a:pt x="3153" y="2729"/>
                    </a:lnTo>
                    <a:lnTo>
                      <a:pt x="3162" y="2747"/>
                    </a:lnTo>
                    <a:lnTo>
                      <a:pt x="3165" y="2756"/>
                    </a:lnTo>
                    <a:lnTo>
                      <a:pt x="3167" y="2766"/>
                    </a:lnTo>
                    <a:lnTo>
                      <a:pt x="3168" y="2776"/>
                    </a:lnTo>
                    <a:lnTo>
                      <a:pt x="3168" y="2787"/>
                    </a:lnTo>
                    <a:lnTo>
                      <a:pt x="3167" y="2795"/>
                    </a:lnTo>
                    <a:lnTo>
                      <a:pt x="3165" y="2801"/>
                    </a:lnTo>
                    <a:lnTo>
                      <a:pt x="3162" y="2806"/>
                    </a:lnTo>
                    <a:lnTo>
                      <a:pt x="3157" y="2811"/>
                    </a:lnTo>
                    <a:lnTo>
                      <a:pt x="3153" y="2817"/>
                    </a:lnTo>
                    <a:lnTo>
                      <a:pt x="3150" y="2822"/>
                    </a:lnTo>
                    <a:lnTo>
                      <a:pt x="3147" y="2829"/>
                    </a:lnTo>
                    <a:lnTo>
                      <a:pt x="3146" y="2836"/>
                    </a:lnTo>
                    <a:lnTo>
                      <a:pt x="3146" y="2844"/>
                    </a:lnTo>
                    <a:lnTo>
                      <a:pt x="3189" y="2844"/>
                    </a:lnTo>
                    <a:lnTo>
                      <a:pt x="3196" y="2844"/>
                    </a:lnTo>
                    <a:lnTo>
                      <a:pt x="3204" y="2845"/>
                    </a:lnTo>
                    <a:lnTo>
                      <a:pt x="3211" y="2847"/>
                    </a:lnTo>
                    <a:lnTo>
                      <a:pt x="3217" y="2851"/>
                    </a:lnTo>
                    <a:lnTo>
                      <a:pt x="3224" y="2859"/>
                    </a:lnTo>
                    <a:lnTo>
                      <a:pt x="3229" y="2867"/>
                    </a:lnTo>
                    <a:lnTo>
                      <a:pt x="3231" y="2871"/>
                    </a:lnTo>
                    <a:lnTo>
                      <a:pt x="3235" y="2874"/>
                    </a:lnTo>
                    <a:lnTo>
                      <a:pt x="3237" y="2876"/>
                    </a:lnTo>
                    <a:lnTo>
                      <a:pt x="3243" y="2877"/>
                    </a:lnTo>
                    <a:lnTo>
                      <a:pt x="3260" y="2880"/>
                    </a:lnTo>
                    <a:lnTo>
                      <a:pt x="3275" y="2880"/>
                    </a:lnTo>
                    <a:lnTo>
                      <a:pt x="3283" y="2880"/>
                    </a:lnTo>
                    <a:lnTo>
                      <a:pt x="3290" y="2882"/>
                    </a:lnTo>
                    <a:lnTo>
                      <a:pt x="3298" y="2885"/>
                    </a:lnTo>
                    <a:lnTo>
                      <a:pt x="3305" y="2890"/>
                    </a:lnTo>
                    <a:lnTo>
                      <a:pt x="3323" y="2905"/>
                    </a:lnTo>
                    <a:lnTo>
                      <a:pt x="3337" y="2920"/>
                    </a:lnTo>
                    <a:lnTo>
                      <a:pt x="3350" y="2936"/>
                    </a:lnTo>
                    <a:lnTo>
                      <a:pt x="3365" y="2954"/>
                    </a:lnTo>
                    <a:lnTo>
                      <a:pt x="3372" y="2962"/>
                    </a:lnTo>
                    <a:lnTo>
                      <a:pt x="3379" y="2967"/>
                    </a:lnTo>
                    <a:lnTo>
                      <a:pt x="3386" y="2970"/>
                    </a:lnTo>
                    <a:lnTo>
                      <a:pt x="3393" y="2974"/>
                    </a:lnTo>
                    <a:lnTo>
                      <a:pt x="3409" y="2979"/>
                    </a:lnTo>
                    <a:lnTo>
                      <a:pt x="3427" y="2984"/>
                    </a:lnTo>
                    <a:lnTo>
                      <a:pt x="3446" y="2990"/>
                    </a:lnTo>
                    <a:lnTo>
                      <a:pt x="3462" y="2995"/>
                    </a:lnTo>
                    <a:lnTo>
                      <a:pt x="3478" y="3002"/>
                    </a:lnTo>
                    <a:lnTo>
                      <a:pt x="3497" y="3009"/>
                    </a:lnTo>
                    <a:lnTo>
                      <a:pt x="3516" y="3014"/>
                    </a:lnTo>
                    <a:lnTo>
                      <a:pt x="3531" y="3020"/>
                    </a:lnTo>
                    <a:lnTo>
                      <a:pt x="3539" y="3024"/>
                    </a:lnTo>
                    <a:lnTo>
                      <a:pt x="3546" y="3029"/>
                    </a:lnTo>
                    <a:lnTo>
                      <a:pt x="3552" y="3034"/>
                    </a:lnTo>
                    <a:lnTo>
                      <a:pt x="3560" y="3041"/>
                    </a:lnTo>
                    <a:lnTo>
                      <a:pt x="3566" y="3048"/>
                    </a:lnTo>
                    <a:lnTo>
                      <a:pt x="3571" y="3056"/>
                    </a:lnTo>
                    <a:lnTo>
                      <a:pt x="3576" y="3063"/>
                    </a:lnTo>
                    <a:lnTo>
                      <a:pt x="3580" y="3072"/>
                    </a:lnTo>
                    <a:lnTo>
                      <a:pt x="3584" y="3079"/>
                    </a:lnTo>
                    <a:lnTo>
                      <a:pt x="3589" y="3086"/>
                    </a:lnTo>
                    <a:lnTo>
                      <a:pt x="3595" y="3093"/>
                    </a:lnTo>
                    <a:lnTo>
                      <a:pt x="3604" y="3098"/>
                    </a:lnTo>
                    <a:lnTo>
                      <a:pt x="3613" y="3103"/>
                    </a:lnTo>
                    <a:lnTo>
                      <a:pt x="3622" y="3106"/>
                    </a:lnTo>
                    <a:lnTo>
                      <a:pt x="3630" y="3107"/>
                    </a:lnTo>
                    <a:lnTo>
                      <a:pt x="3639" y="3106"/>
                    </a:lnTo>
                    <a:lnTo>
                      <a:pt x="3657" y="3105"/>
                    </a:lnTo>
                    <a:lnTo>
                      <a:pt x="3677" y="3102"/>
                    </a:lnTo>
                    <a:lnTo>
                      <a:pt x="3707" y="3102"/>
                    </a:lnTo>
                    <a:lnTo>
                      <a:pt x="3732" y="3102"/>
                    </a:lnTo>
                    <a:lnTo>
                      <a:pt x="3758" y="3101"/>
                    </a:lnTo>
                    <a:lnTo>
                      <a:pt x="3787" y="3100"/>
                    </a:lnTo>
                    <a:lnTo>
                      <a:pt x="3898" y="3088"/>
                    </a:lnTo>
                    <a:lnTo>
                      <a:pt x="4047" y="3120"/>
                    </a:lnTo>
                    <a:lnTo>
                      <a:pt x="4081" y="3118"/>
                    </a:lnTo>
                    <a:lnTo>
                      <a:pt x="4090" y="3116"/>
                    </a:lnTo>
                    <a:lnTo>
                      <a:pt x="4097" y="3118"/>
                    </a:lnTo>
                    <a:lnTo>
                      <a:pt x="4103" y="3123"/>
                    </a:lnTo>
                    <a:lnTo>
                      <a:pt x="4108" y="3128"/>
                    </a:lnTo>
                    <a:lnTo>
                      <a:pt x="4112" y="3136"/>
                    </a:lnTo>
                    <a:lnTo>
                      <a:pt x="4120" y="3150"/>
                    </a:lnTo>
                    <a:lnTo>
                      <a:pt x="4126" y="3161"/>
                    </a:lnTo>
                    <a:lnTo>
                      <a:pt x="4130" y="3175"/>
                    </a:lnTo>
                    <a:lnTo>
                      <a:pt x="4134" y="3190"/>
                    </a:lnTo>
                    <a:lnTo>
                      <a:pt x="4139" y="3214"/>
                    </a:lnTo>
                    <a:lnTo>
                      <a:pt x="4145" y="3235"/>
                    </a:lnTo>
                    <a:lnTo>
                      <a:pt x="4151" y="3256"/>
                    </a:lnTo>
                    <a:lnTo>
                      <a:pt x="4161" y="3279"/>
                    </a:lnTo>
                    <a:lnTo>
                      <a:pt x="4175" y="3304"/>
                    </a:lnTo>
                    <a:lnTo>
                      <a:pt x="4189" y="3324"/>
                    </a:lnTo>
                    <a:lnTo>
                      <a:pt x="4205" y="3344"/>
                    </a:lnTo>
                    <a:lnTo>
                      <a:pt x="4225" y="3366"/>
                    </a:lnTo>
                    <a:lnTo>
                      <a:pt x="4246" y="3386"/>
                    </a:lnTo>
                    <a:lnTo>
                      <a:pt x="4267" y="3404"/>
                    </a:lnTo>
                    <a:lnTo>
                      <a:pt x="4275" y="3414"/>
                    </a:lnTo>
                    <a:lnTo>
                      <a:pt x="4282" y="3425"/>
                    </a:lnTo>
                    <a:lnTo>
                      <a:pt x="4284" y="3431"/>
                    </a:lnTo>
                    <a:lnTo>
                      <a:pt x="4285" y="3437"/>
                    </a:lnTo>
                    <a:lnTo>
                      <a:pt x="4287" y="3445"/>
                    </a:lnTo>
                    <a:lnTo>
                      <a:pt x="4287" y="3452"/>
                    </a:lnTo>
                    <a:lnTo>
                      <a:pt x="4287" y="3461"/>
                    </a:lnTo>
                    <a:lnTo>
                      <a:pt x="4285" y="3470"/>
                    </a:lnTo>
                    <a:lnTo>
                      <a:pt x="4283" y="3477"/>
                    </a:lnTo>
                    <a:lnTo>
                      <a:pt x="4280" y="3485"/>
                    </a:lnTo>
                    <a:lnTo>
                      <a:pt x="4273" y="3500"/>
                    </a:lnTo>
                    <a:lnTo>
                      <a:pt x="4268" y="3516"/>
                    </a:lnTo>
                    <a:lnTo>
                      <a:pt x="4259" y="3531"/>
                    </a:lnTo>
                    <a:lnTo>
                      <a:pt x="4254" y="3546"/>
                    </a:lnTo>
                    <a:lnTo>
                      <a:pt x="4254" y="3568"/>
                    </a:lnTo>
                    <a:lnTo>
                      <a:pt x="4257" y="3586"/>
                    </a:lnTo>
                    <a:lnTo>
                      <a:pt x="4259" y="3604"/>
                    </a:lnTo>
                    <a:lnTo>
                      <a:pt x="4263" y="3622"/>
                    </a:lnTo>
                    <a:lnTo>
                      <a:pt x="4269" y="3638"/>
                    </a:lnTo>
                    <a:lnTo>
                      <a:pt x="4275" y="3655"/>
                    </a:lnTo>
                    <a:lnTo>
                      <a:pt x="4284" y="3672"/>
                    </a:lnTo>
                    <a:lnTo>
                      <a:pt x="4294" y="3691"/>
                    </a:lnTo>
                    <a:lnTo>
                      <a:pt x="4304" y="3706"/>
                    </a:lnTo>
                    <a:lnTo>
                      <a:pt x="4317" y="3719"/>
                    </a:lnTo>
                    <a:lnTo>
                      <a:pt x="4324" y="3732"/>
                    </a:lnTo>
                    <a:lnTo>
                      <a:pt x="4332" y="3742"/>
                    </a:lnTo>
                    <a:lnTo>
                      <a:pt x="4339" y="3751"/>
                    </a:lnTo>
                    <a:lnTo>
                      <a:pt x="4347" y="3760"/>
                    </a:lnTo>
                    <a:lnTo>
                      <a:pt x="4364" y="3775"/>
                    </a:lnTo>
                    <a:lnTo>
                      <a:pt x="4385" y="3792"/>
                    </a:lnTo>
                    <a:lnTo>
                      <a:pt x="4393" y="3800"/>
                    </a:lnTo>
                    <a:lnTo>
                      <a:pt x="4401" y="3806"/>
                    </a:lnTo>
                    <a:lnTo>
                      <a:pt x="4408" y="3812"/>
                    </a:lnTo>
                    <a:lnTo>
                      <a:pt x="4415" y="3822"/>
                    </a:lnTo>
                    <a:lnTo>
                      <a:pt x="4416" y="3827"/>
                    </a:lnTo>
                    <a:lnTo>
                      <a:pt x="4418" y="3831"/>
                    </a:lnTo>
                    <a:lnTo>
                      <a:pt x="4421" y="3836"/>
                    </a:lnTo>
                    <a:lnTo>
                      <a:pt x="4425" y="3839"/>
                    </a:lnTo>
                    <a:lnTo>
                      <a:pt x="4435" y="3844"/>
                    </a:lnTo>
                    <a:lnTo>
                      <a:pt x="4445" y="3847"/>
                    </a:lnTo>
                    <a:lnTo>
                      <a:pt x="4455" y="3849"/>
                    </a:lnTo>
                    <a:lnTo>
                      <a:pt x="4467" y="3850"/>
                    </a:lnTo>
                    <a:lnTo>
                      <a:pt x="4479" y="3851"/>
                    </a:lnTo>
                    <a:lnTo>
                      <a:pt x="4489" y="3854"/>
                    </a:lnTo>
                    <a:lnTo>
                      <a:pt x="4499" y="3859"/>
                    </a:lnTo>
                    <a:lnTo>
                      <a:pt x="4508" y="3864"/>
                    </a:lnTo>
                    <a:lnTo>
                      <a:pt x="4515" y="3871"/>
                    </a:lnTo>
                    <a:lnTo>
                      <a:pt x="4521" y="3879"/>
                    </a:lnTo>
                    <a:lnTo>
                      <a:pt x="4529" y="3889"/>
                    </a:lnTo>
                    <a:lnTo>
                      <a:pt x="4534" y="3899"/>
                    </a:lnTo>
                    <a:lnTo>
                      <a:pt x="4539" y="3906"/>
                    </a:lnTo>
                    <a:lnTo>
                      <a:pt x="4543" y="3914"/>
                    </a:lnTo>
                    <a:lnTo>
                      <a:pt x="4546" y="3920"/>
                    </a:lnTo>
                    <a:lnTo>
                      <a:pt x="4553" y="3928"/>
                    </a:lnTo>
                    <a:lnTo>
                      <a:pt x="4560" y="3934"/>
                    </a:lnTo>
                    <a:lnTo>
                      <a:pt x="4568" y="3939"/>
                    </a:lnTo>
                    <a:lnTo>
                      <a:pt x="4577" y="3943"/>
                    </a:lnTo>
                    <a:lnTo>
                      <a:pt x="4584" y="3945"/>
                    </a:lnTo>
                    <a:lnTo>
                      <a:pt x="4592" y="3949"/>
                    </a:lnTo>
                    <a:lnTo>
                      <a:pt x="4600" y="3952"/>
                    </a:lnTo>
                    <a:lnTo>
                      <a:pt x="4608" y="3957"/>
                    </a:lnTo>
                    <a:lnTo>
                      <a:pt x="4615" y="3963"/>
                    </a:lnTo>
                    <a:lnTo>
                      <a:pt x="4619" y="3967"/>
                    </a:lnTo>
                    <a:lnTo>
                      <a:pt x="4624" y="3970"/>
                    </a:lnTo>
                    <a:lnTo>
                      <a:pt x="4629" y="3973"/>
                    </a:lnTo>
                    <a:lnTo>
                      <a:pt x="4634" y="3974"/>
                    </a:lnTo>
                    <a:lnTo>
                      <a:pt x="4644" y="3977"/>
                    </a:lnTo>
                    <a:lnTo>
                      <a:pt x="4654" y="3977"/>
                    </a:lnTo>
                    <a:lnTo>
                      <a:pt x="4666" y="3977"/>
                    </a:lnTo>
                    <a:lnTo>
                      <a:pt x="4677" y="3978"/>
                    </a:lnTo>
                    <a:lnTo>
                      <a:pt x="4687" y="3979"/>
                    </a:lnTo>
                    <a:lnTo>
                      <a:pt x="4698" y="3984"/>
                    </a:lnTo>
                    <a:lnTo>
                      <a:pt x="4712" y="3993"/>
                    </a:lnTo>
                    <a:lnTo>
                      <a:pt x="4723" y="4003"/>
                    </a:lnTo>
                    <a:lnTo>
                      <a:pt x="4732" y="4014"/>
                    </a:lnTo>
                    <a:lnTo>
                      <a:pt x="4743" y="4027"/>
                    </a:lnTo>
                    <a:lnTo>
                      <a:pt x="4751" y="4037"/>
                    </a:lnTo>
                    <a:lnTo>
                      <a:pt x="4759" y="4046"/>
                    </a:lnTo>
                    <a:lnTo>
                      <a:pt x="4764" y="4049"/>
                    </a:lnTo>
                    <a:lnTo>
                      <a:pt x="4769" y="4052"/>
                    </a:lnTo>
                    <a:lnTo>
                      <a:pt x="4774" y="4053"/>
                    </a:lnTo>
                    <a:lnTo>
                      <a:pt x="4780" y="4054"/>
                    </a:lnTo>
                    <a:lnTo>
                      <a:pt x="4791" y="4053"/>
                    </a:lnTo>
                    <a:lnTo>
                      <a:pt x="4801" y="4051"/>
                    </a:lnTo>
                    <a:lnTo>
                      <a:pt x="4811" y="4046"/>
                    </a:lnTo>
                    <a:lnTo>
                      <a:pt x="4820" y="4041"/>
                    </a:lnTo>
                    <a:lnTo>
                      <a:pt x="4826" y="4033"/>
                    </a:lnTo>
                    <a:lnTo>
                      <a:pt x="4833" y="4024"/>
                    </a:lnTo>
                    <a:lnTo>
                      <a:pt x="4836" y="4014"/>
                    </a:lnTo>
                    <a:lnTo>
                      <a:pt x="4838" y="4003"/>
                    </a:lnTo>
                    <a:lnTo>
                      <a:pt x="4838" y="3977"/>
                    </a:lnTo>
                    <a:lnTo>
                      <a:pt x="4833" y="3962"/>
                    </a:lnTo>
                    <a:lnTo>
                      <a:pt x="4828" y="3948"/>
                    </a:lnTo>
                    <a:lnTo>
                      <a:pt x="4829" y="3936"/>
                    </a:lnTo>
                    <a:lnTo>
                      <a:pt x="4833" y="3926"/>
                    </a:lnTo>
                    <a:lnTo>
                      <a:pt x="4835" y="3918"/>
                    </a:lnTo>
                    <a:lnTo>
                      <a:pt x="4838" y="3906"/>
                    </a:lnTo>
                    <a:lnTo>
                      <a:pt x="4835" y="3895"/>
                    </a:lnTo>
                    <a:lnTo>
                      <a:pt x="4831" y="3886"/>
                    </a:lnTo>
                    <a:lnTo>
                      <a:pt x="4829" y="3877"/>
                    </a:lnTo>
                    <a:lnTo>
                      <a:pt x="4826" y="3866"/>
                    </a:lnTo>
                    <a:lnTo>
                      <a:pt x="4826" y="3861"/>
                    </a:lnTo>
                    <a:lnTo>
                      <a:pt x="4825" y="3856"/>
                    </a:lnTo>
                    <a:lnTo>
                      <a:pt x="4826" y="3852"/>
                    </a:lnTo>
                    <a:lnTo>
                      <a:pt x="4828" y="3849"/>
                    </a:lnTo>
                    <a:lnTo>
                      <a:pt x="4833" y="3845"/>
                    </a:lnTo>
                    <a:lnTo>
                      <a:pt x="4839" y="3842"/>
                    </a:lnTo>
                    <a:lnTo>
                      <a:pt x="4841" y="3839"/>
                    </a:lnTo>
                    <a:lnTo>
                      <a:pt x="4841" y="3832"/>
                    </a:lnTo>
                    <a:lnTo>
                      <a:pt x="4841" y="3827"/>
                    </a:lnTo>
                    <a:lnTo>
                      <a:pt x="4841" y="3822"/>
                    </a:lnTo>
                    <a:lnTo>
                      <a:pt x="4844" y="3810"/>
                    </a:lnTo>
                    <a:lnTo>
                      <a:pt x="4846" y="3798"/>
                    </a:lnTo>
                    <a:lnTo>
                      <a:pt x="4849" y="3787"/>
                    </a:lnTo>
                    <a:lnTo>
                      <a:pt x="4850" y="3775"/>
                    </a:lnTo>
                    <a:lnTo>
                      <a:pt x="4850" y="3746"/>
                    </a:lnTo>
                    <a:lnTo>
                      <a:pt x="4844" y="3731"/>
                    </a:lnTo>
                    <a:lnTo>
                      <a:pt x="4838" y="3714"/>
                    </a:lnTo>
                    <a:lnTo>
                      <a:pt x="4838" y="3711"/>
                    </a:lnTo>
                    <a:lnTo>
                      <a:pt x="4839" y="3708"/>
                    </a:lnTo>
                    <a:lnTo>
                      <a:pt x="4841" y="3706"/>
                    </a:lnTo>
                    <a:lnTo>
                      <a:pt x="4844" y="3703"/>
                    </a:lnTo>
                    <a:lnTo>
                      <a:pt x="4849" y="3698"/>
                    </a:lnTo>
                    <a:lnTo>
                      <a:pt x="4855" y="3693"/>
                    </a:lnTo>
                    <a:lnTo>
                      <a:pt x="4873" y="3677"/>
                    </a:lnTo>
                    <a:lnTo>
                      <a:pt x="4889" y="3660"/>
                    </a:lnTo>
                    <a:lnTo>
                      <a:pt x="4894" y="3653"/>
                    </a:lnTo>
                    <a:lnTo>
                      <a:pt x="4898" y="3645"/>
                    </a:lnTo>
                    <a:lnTo>
                      <a:pt x="4900" y="3638"/>
                    </a:lnTo>
                    <a:lnTo>
                      <a:pt x="4900" y="3629"/>
                    </a:lnTo>
                    <a:lnTo>
                      <a:pt x="4900" y="3611"/>
                    </a:lnTo>
                    <a:lnTo>
                      <a:pt x="4900" y="3591"/>
                    </a:lnTo>
                    <a:lnTo>
                      <a:pt x="4903" y="3581"/>
                    </a:lnTo>
                    <a:lnTo>
                      <a:pt x="4907" y="3574"/>
                    </a:lnTo>
                    <a:lnTo>
                      <a:pt x="4913" y="3566"/>
                    </a:lnTo>
                    <a:lnTo>
                      <a:pt x="4919" y="3561"/>
                    </a:lnTo>
                    <a:lnTo>
                      <a:pt x="4937" y="3551"/>
                    </a:lnTo>
                    <a:lnTo>
                      <a:pt x="4956" y="3542"/>
                    </a:lnTo>
                    <a:lnTo>
                      <a:pt x="4967" y="3535"/>
                    </a:lnTo>
                    <a:lnTo>
                      <a:pt x="4977" y="3529"/>
                    </a:lnTo>
                    <a:lnTo>
                      <a:pt x="4989" y="3522"/>
                    </a:lnTo>
                    <a:lnTo>
                      <a:pt x="4998" y="3515"/>
                    </a:lnTo>
                    <a:lnTo>
                      <a:pt x="5002" y="3510"/>
                    </a:lnTo>
                    <a:lnTo>
                      <a:pt x="5006" y="3505"/>
                    </a:lnTo>
                    <a:lnTo>
                      <a:pt x="5007" y="3500"/>
                    </a:lnTo>
                    <a:lnTo>
                      <a:pt x="5008" y="3492"/>
                    </a:lnTo>
                    <a:lnTo>
                      <a:pt x="5008" y="3452"/>
                    </a:lnTo>
                    <a:lnTo>
                      <a:pt x="5007" y="3442"/>
                    </a:lnTo>
                    <a:lnTo>
                      <a:pt x="5006" y="3433"/>
                    </a:lnTo>
                    <a:lnTo>
                      <a:pt x="5003" y="3425"/>
                    </a:lnTo>
                    <a:lnTo>
                      <a:pt x="5001" y="3417"/>
                    </a:lnTo>
                    <a:lnTo>
                      <a:pt x="4994" y="3401"/>
                    </a:lnTo>
                    <a:lnTo>
                      <a:pt x="4986" y="3387"/>
                    </a:lnTo>
                    <a:lnTo>
                      <a:pt x="4976" y="3373"/>
                    </a:lnTo>
                    <a:lnTo>
                      <a:pt x="4967" y="3358"/>
                    </a:lnTo>
                    <a:lnTo>
                      <a:pt x="4957" y="3342"/>
                    </a:lnTo>
                    <a:lnTo>
                      <a:pt x="4949" y="3323"/>
                    </a:lnTo>
                    <a:lnTo>
                      <a:pt x="4944" y="3305"/>
                    </a:lnTo>
                    <a:lnTo>
                      <a:pt x="4941" y="3289"/>
                    </a:lnTo>
                    <a:lnTo>
                      <a:pt x="4938" y="3274"/>
                    </a:lnTo>
                    <a:lnTo>
                      <a:pt x="4935" y="3259"/>
                    </a:lnTo>
                    <a:lnTo>
                      <a:pt x="4934" y="3244"/>
                    </a:lnTo>
                    <a:lnTo>
                      <a:pt x="4932" y="3228"/>
                    </a:lnTo>
                    <a:lnTo>
                      <a:pt x="4928" y="3211"/>
                    </a:lnTo>
                    <a:lnTo>
                      <a:pt x="4923" y="3194"/>
                    </a:lnTo>
                    <a:lnTo>
                      <a:pt x="4917" y="3182"/>
                    </a:lnTo>
                    <a:lnTo>
                      <a:pt x="4909" y="3172"/>
                    </a:lnTo>
                    <a:lnTo>
                      <a:pt x="4903" y="3165"/>
                    </a:lnTo>
                    <a:lnTo>
                      <a:pt x="4895" y="3156"/>
                    </a:lnTo>
                    <a:lnTo>
                      <a:pt x="4888" y="3150"/>
                    </a:lnTo>
                    <a:lnTo>
                      <a:pt x="4882" y="3141"/>
                    </a:lnTo>
                    <a:lnTo>
                      <a:pt x="4874" y="3132"/>
                    </a:lnTo>
                    <a:lnTo>
                      <a:pt x="4868" y="3121"/>
                    </a:lnTo>
                    <a:lnTo>
                      <a:pt x="4863" y="3112"/>
                    </a:lnTo>
                    <a:lnTo>
                      <a:pt x="4860" y="3103"/>
                    </a:lnTo>
                    <a:lnTo>
                      <a:pt x="4858" y="3096"/>
                    </a:lnTo>
                    <a:lnTo>
                      <a:pt x="4856" y="3087"/>
                    </a:lnTo>
                    <a:lnTo>
                      <a:pt x="4854" y="3069"/>
                    </a:lnTo>
                    <a:lnTo>
                      <a:pt x="4850" y="3051"/>
                    </a:lnTo>
                    <a:lnTo>
                      <a:pt x="4846" y="3039"/>
                    </a:lnTo>
                    <a:lnTo>
                      <a:pt x="4841" y="3031"/>
                    </a:lnTo>
                    <a:lnTo>
                      <a:pt x="4835" y="3022"/>
                    </a:lnTo>
                    <a:lnTo>
                      <a:pt x="4828" y="3015"/>
                    </a:lnTo>
                    <a:lnTo>
                      <a:pt x="4813" y="3000"/>
                    </a:lnTo>
                    <a:lnTo>
                      <a:pt x="4795" y="2985"/>
                    </a:lnTo>
                    <a:lnTo>
                      <a:pt x="4784" y="2975"/>
                    </a:lnTo>
                    <a:lnTo>
                      <a:pt x="4774" y="2968"/>
                    </a:lnTo>
                    <a:lnTo>
                      <a:pt x="4762" y="2962"/>
                    </a:lnTo>
                    <a:lnTo>
                      <a:pt x="4750" y="2953"/>
                    </a:lnTo>
                    <a:lnTo>
                      <a:pt x="4741" y="2949"/>
                    </a:lnTo>
                    <a:lnTo>
                      <a:pt x="4732" y="2945"/>
                    </a:lnTo>
                    <a:lnTo>
                      <a:pt x="4728" y="2943"/>
                    </a:lnTo>
                    <a:lnTo>
                      <a:pt x="4725" y="2940"/>
                    </a:lnTo>
                    <a:lnTo>
                      <a:pt x="4723" y="2936"/>
                    </a:lnTo>
                    <a:lnTo>
                      <a:pt x="4722" y="2933"/>
                    </a:lnTo>
                    <a:lnTo>
                      <a:pt x="4722" y="2896"/>
                    </a:lnTo>
                    <a:lnTo>
                      <a:pt x="4721" y="2890"/>
                    </a:lnTo>
                    <a:lnTo>
                      <a:pt x="4718" y="2884"/>
                    </a:lnTo>
                    <a:lnTo>
                      <a:pt x="4715" y="2880"/>
                    </a:lnTo>
                    <a:lnTo>
                      <a:pt x="4711" y="2876"/>
                    </a:lnTo>
                    <a:lnTo>
                      <a:pt x="4700" y="2867"/>
                    </a:lnTo>
                    <a:lnTo>
                      <a:pt x="4691" y="2859"/>
                    </a:lnTo>
                    <a:lnTo>
                      <a:pt x="4679" y="2846"/>
                    </a:lnTo>
                    <a:lnTo>
                      <a:pt x="4669" y="2835"/>
                    </a:lnTo>
                    <a:lnTo>
                      <a:pt x="4658" y="2826"/>
                    </a:lnTo>
                    <a:lnTo>
                      <a:pt x="4647" y="2818"/>
                    </a:lnTo>
                    <a:lnTo>
                      <a:pt x="4622" y="2806"/>
                    </a:lnTo>
                    <a:lnTo>
                      <a:pt x="4594" y="2791"/>
                    </a:lnTo>
                    <a:lnTo>
                      <a:pt x="4573" y="2778"/>
                    </a:lnTo>
                    <a:lnTo>
                      <a:pt x="4555" y="2766"/>
                    </a:lnTo>
                    <a:lnTo>
                      <a:pt x="4539" y="2753"/>
                    </a:lnTo>
                    <a:lnTo>
                      <a:pt x="4523" y="2741"/>
                    </a:lnTo>
                    <a:lnTo>
                      <a:pt x="4509" y="2727"/>
                    </a:lnTo>
                    <a:lnTo>
                      <a:pt x="4494" y="2712"/>
                    </a:lnTo>
                    <a:lnTo>
                      <a:pt x="4479" y="2695"/>
                    </a:lnTo>
                    <a:lnTo>
                      <a:pt x="4462" y="2677"/>
                    </a:lnTo>
                    <a:lnTo>
                      <a:pt x="4450" y="2660"/>
                    </a:lnTo>
                    <a:lnTo>
                      <a:pt x="4439" y="2645"/>
                    </a:lnTo>
                    <a:lnTo>
                      <a:pt x="4427" y="2632"/>
                    </a:lnTo>
                    <a:lnTo>
                      <a:pt x="4412" y="2616"/>
                    </a:lnTo>
                    <a:lnTo>
                      <a:pt x="4395" y="2601"/>
                    </a:lnTo>
                    <a:lnTo>
                      <a:pt x="4378" y="2585"/>
                    </a:lnTo>
                    <a:lnTo>
                      <a:pt x="4373" y="2576"/>
                    </a:lnTo>
                    <a:lnTo>
                      <a:pt x="4369" y="2569"/>
                    </a:lnTo>
                    <a:lnTo>
                      <a:pt x="4367" y="2561"/>
                    </a:lnTo>
                    <a:lnTo>
                      <a:pt x="4366" y="2554"/>
                    </a:lnTo>
                    <a:lnTo>
                      <a:pt x="4363" y="2546"/>
                    </a:lnTo>
                    <a:lnTo>
                      <a:pt x="4361" y="2539"/>
                    </a:lnTo>
                    <a:lnTo>
                      <a:pt x="4357" y="2530"/>
                    </a:lnTo>
                    <a:lnTo>
                      <a:pt x="4352" y="2522"/>
                    </a:lnTo>
                    <a:lnTo>
                      <a:pt x="4342" y="2510"/>
                    </a:lnTo>
                    <a:lnTo>
                      <a:pt x="4334" y="2499"/>
                    </a:lnTo>
                    <a:lnTo>
                      <a:pt x="4327" y="2486"/>
                    </a:lnTo>
                    <a:lnTo>
                      <a:pt x="4321" y="2472"/>
                    </a:lnTo>
                    <a:lnTo>
                      <a:pt x="4316" y="2462"/>
                    </a:lnTo>
                    <a:lnTo>
                      <a:pt x="4312" y="2453"/>
                    </a:lnTo>
                    <a:lnTo>
                      <a:pt x="4307" y="2446"/>
                    </a:lnTo>
                    <a:lnTo>
                      <a:pt x="4300" y="2438"/>
                    </a:lnTo>
                    <a:lnTo>
                      <a:pt x="4290" y="2422"/>
                    </a:lnTo>
                    <a:lnTo>
                      <a:pt x="4279" y="2403"/>
                    </a:lnTo>
                    <a:lnTo>
                      <a:pt x="4272" y="2411"/>
                    </a:lnTo>
                    <a:lnTo>
                      <a:pt x="4265" y="2417"/>
                    </a:lnTo>
                    <a:lnTo>
                      <a:pt x="4260" y="2424"/>
                    </a:lnTo>
                    <a:lnTo>
                      <a:pt x="4257" y="2431"/>
                    </a:lnTo>
                    <a:lnTo>
                      <a:pt x="4246" y="2446"/>
                    </a:lnTo>
                    <a:lnTo>
                      <a:pt x="4234" y="2462"/>
                    </a:lnTo>
                    <a:lnTo>
                      <a:pt x="4225" y="2462"/>
                    </a:lnTo>
                    <a:lnTo>
                      <a:pt x="4223" y="2437"/>
                    </a:lnTo>
                    <a:lnTo>
                      <a:pt x="4221" y="2416"/>
                    </a:lnTo>
                    <a:lnTo>
                      <a:pt x="4219" y="2406"/>
                    </a:lnTo>
                    <a:lnTo>
                      <a:pt x="4216" y="2396"/>
                    </a:lnTo>
                    <a:lnTo>
                      <a:pt x="4211" y="2387"/>
                    </a:lnTo>
                    <a:lnTo>
                      <a:pt x="4204" y="2377"/>
                    </a:lnTo>
                    <a:lnTo>
                      <a:pt x="4198" y="2369"/>
                    </a:lnTo>
                    <a:lnTo>
                      <a:pt x="4190" y="2363"/>
                    </a:lnTo>
                    <a:lnTo>
                      <a:pt x="4184" y="2358"/>
                    </a:lnTo>
                    <a:lnTo>
                      <a:pt x="4177" y="2353"/>
                    </a:lnTo>
                    <a:lnTo>
                      <a:pt x="4162" y="2345"/>
                    </a:lnTo>
                    <a:lnTo>
                      <a:pt x="4145" y="2339"/>
                    </a:lnTo>
                    <a:lnTo>
                      <a:pt x="4127" y="2343"/>
                    </a:lnTo>
                    <a:lnTo>
                      <a:pt x="4111" y="2347"/>
                    </a:lnTo>
                    <a:lnTo>
                      <a:pt x="4105" y="2347"/>
                    </a:lnTo>
                    <a:lnTo>
                      <a:pt x="4098" y="2345"/>
                    </a:lnTo>
                    <a:lnTo>
                      <a:pt x="4093" y="2343"/>
                    </a:lnTo>
                    <a:lnTo>
                      <a:pt x="4088" y="2340"/>
                    </a:lnTo>
                    <a:lnTo>
                      <a:pt x="4080" y="2334"/>
                    </a:lnTo>
                    <a:lnTo>
                      <a:pt x="4071" y="2328"/>
                    </a:lnTo>
                    <a:lnTo>
                      <a:pt x="4062" y="2320"/>
                    </a:lnTo>
                    <a:lnTo>
                      <a:pt x="4052" y="2314"/>
                    </a:lnTo>
                    <a:lnTo>
                      <a:pt x="4047" y="2312"/>
                    </a:lnTo>
                    <a:lnTo>
                      <a:pt x="4042" y="2310"/>
                    </a:lnTo>
                    <a:lnTo>
                      <a:pt x="4036" y="2309"/>
                    </a:lnTo>
                    <a:lnTo>
                      <a:pt x="4029" y="2308"/>
                    </a:lnTo>
                    <a:lnTo>
                      <a:pt x="4019" y="2309"/>
                    </a:lnTo>
                    <a:lnTo>
                      <a:pt x="4009" y="2310"/>
                    </a:lnTo>
                    <a:lnTo>
                      <a:pt x="3999" y="2313"/>
                    </a:lnTo>
                    <a:lnTo>
                      <a:pt x="3988" y="2314"/>
                    </a:lnTo>
                    <a:lnTo>
                      <a:pt x="3980" y="2313"/>
                    </a:lnTo>
                    <a:lnTo>
                      <a:pt x="3974" y="2312"/>
                    </a:lnTo>
                    <a:lnTo>
                      <a:pt x="3968" y="2310"/>
                    </a:lnTo>
                    <a:lnTo>
                      <a:pt x="3962" y="2307"/>
                    </a:lnTo>
                    <a:lnTo>
                      <a:pt x="3957" y="2303"/>
                    </a:lnTo>
                    <a:lnTo>
                      <a:pt x="3952" y="2298"/>
                    </a:lnTo>
                    <a:lnTo>
                      <a:pt x="3948" y="2293"/>
                    </a:lnTo>
                    <a:lnTo>
                      <a:pt x="3945" y="2285"/>
                    </a:lnTo>
                    <a:lnTo>
                      <a:pt x="3942" y="2271"/>
                    </a:lnTo>
                    <a:lnTo>
                      <a:pt x="3939" y="2258"/>
                    </a:lnTo>
                    <a:lnTo>
                      <a:pt x="3937" y="2251"/>
                    </a:lnTo>
                    <a:lnTo>
                      <a:pt x="3935" y="2245"/>
                    </a:lnTo>
                    <a:lnTo>
                      <a:pt x="3931" y="2239"/>
                    </a:lnTo>
                    <a:lnTo>
                      <a:pt x="3928" y="2232"/>
                    </a:lnTo>
                    <a:lnTo>
                      <a:pt x="3921" y="2226"/>
                    </a:lnTo>
                    <a:lnTo>
                      <a:pt x="3915" y="2221"/>
                    </a:lnTo>
                    <a:lnTo>
                      <a:pt x="3909" y="2219"/>
                    </a:lnTo>
                    <a:lnTo>
                      <a:pt x="3901" y="2215"/>
                    </a:lnTo>
                    <a:lnTo>
                      <a:pt x="3886" y="2212"/>
                    </a:lnTo>
                    <a:lnTo>
                      <a:pt x="3870" y="2209"/>
                    </a:lnTo>
                    <a:lnTo>
                      <a:pt x="3857" y="2206"/>
                    </a:lnTo>
                    <a:lnTo>
                      <a:pt x="3847" y="2202"/>
                    </a:lnTo>
                    <a:lnTo>
                      <a:pt x="3837" y="2197"/>
                    </a:lnTo>
                    <a:lnTo>
                      <a:pt x="3826" y="2191"/>
                    </a:lnTo>
                    <a:lnTo>
                      <a:pt x="3810" y="2181"/>
                    </a:lnTo>
                    <a:lnTo>
                      <a:pt x="3796" y="2171"/>
                    </a:lnTo>
                    <a:lnTo>
                      <a:pt x="3782" y="2162"/>
                    </a:lnTo>
                    <a:lnTo>
                      <a:pt x="3766" y="2153"/>
                    </a:lnTo>
                    <a:lnTo>
                      <a:pt x="3761" y="2151"/>
                    </a:lnTo>
                    <a:lnTo>
                      <a:pt x="3756" y="2150"/>
                    </a:lnTo>
                    <a:lnTo>
                      <a:pt x="3750" y="2150"/>
                    </a:lnTo>
                    <a:lnTo>
                      <a:pt x="3745" y="2150"/>
                    </a:lnTo>
                    <a:lnTo>
                      <a:pt x="3734" y="2150"/>
                    </a:lnTo>
                    <a:lnTo>
                      <a:pt x="3723" y="2148"/>
                    </a:lnTo>
                    <a:lnTo>
                      <a:pt x="3712" y="2146"/>
                    </a:lnTo>
                    <a:lnTo>
                      <a:pt x="3703" y="2142"/>
                    </a:lnTo>
                    <a:lnTo>
                      <a:pt x="3694" y="2138"/>
                    </a:lnTo>
                    <a:lnTo>
                      <a:pt x="3687" y="2133"/>
                    </a:lnTo>
                    <a:lnTo>
                      <a:pt x="3679" y="2127"/>
                    </a:lnTo>
                    <a:lnTo>
                      <a:pt x="3672" y="2121"/>
                    </a:lnTo>
                    <a:lnTo>
                      <a:pt x="3665" y="2113"/>
                    </a:lnTo>
                    <a:lnTo>
                      <a:pt x="3659" y="2105"/>
                    </a:lnTo>
                    <a:lnTo>
                      <a:pt x="3653" y="2094"/>
                    </a:lnTo>
                    <a:lnTo>
                      <a:pt x="3645" y="2084"/>
                    </a:lnTo>
                    <a:lnTo>
                      <a:pt x="3642" y="2081"/>
                    </a:lnTo>
                    <a:lnTo>
                      <a:pt x="3638" y="2078"/>
                    </a:lnTo>
                    <a:lnTo>
                      <a:pt x="3633" y="2076"/>
                    </a:lnTo>
                    <a:lnTo>
                      <a:pt x="3627" y="2076"/>
                    </a:lnTo>
                    <a:lnTo>
                      <a:pt x="3601" y="2076"/>
                    </a:lnTo>
                    <a:lnTo>
                      <a:pt x="3593" y="2074"/>
                    </a:lnTo>
                    <a:lnTo>
                      <a:pt x="3586" y="2071"/>
                    </a:lnTo>
                    <a:lnTo>
                      <a:pt x="3580" y="2067"/>
                    </a:lnTo>
                    <a:lnTo>
                      <a:pt x="3575" y="2061"/>
                    </a:lnTo>
                    <a:lnTo>
                      <a:pt x="3565" y="2047"/>
                    </a:lnTo>
                    <a:lnTo>
                      <a:pt x="3554" y="2033"/>
                    </a:lnTo>
                    <a:lnTo>
                      <a:pt x="3537" y="2022"/>
                    </a:lnTo>
                    <a:lnTo>
                      <a:pt x="3521" y="2014"/>
                    </a:lnTo>
                    <a:lnTo>
                      <a:pt x="3515" y="2009"/>
                    </a:lnTo>
                    <a:lnTo>
                      <a:pt x="3507" y="2004"/>
                    </a:lnTo>
                    <a:lnTo>
                      <a:pt x="3501" y="1998"/>
                    </a:lnTo>
                    <a:lnTo>
                      <a:pt x="3496" y="1989"/>
                    </a:lnTo>
                    <a:lnTo>
                      <a:pt x="3492" y="1982"/>
                    </a:lnTo>
                    <a:lnTo>
                      <a:pt x="3487" y="1974"/>
                    </a:lnTo>
                    <a:lnTo>
                      <a:pt x="3482" y="1968"/>
                    </a:lnTo>
                    <a:lnTo>
                      <a:pt x="3476" y="1961"/>
                    </a:lnTo>
                    <a:lnTo>
                      <a:pt x="3463" y="1951"/>
                    </a:lnTo>
                    <a:lnTo>
                      <a:pt x="3451" y="1943"/>
                    </a:lnTo>
                    <a:lnTo>
                      <a:pt x="3419" y="1929"/>
                    </a:lnTo>
                    <a:lnTo>
                      <a:pt x="3386" y="1915"/>
                    </a:lnTo>
                    <a:lnTo>
                      <a:pt x="3374" y="1910"/>
                    </a:lnTo>
                    <a:lnTo>
                      <a:pt x="3364" y="1905"/>
                    </a:lnTo>
                    <a:lnTo>
                      <a:pt x="3355" y="1899"/>
                    </a:lnTo>
                    <a:lnTo>
                      <a:pt x="3348" y="1891"/>
                    </a:lnTo>
                    <a:lnTo>
                      <a:pt x="3340" y="1884"/>
                    </a:lnTo>
                    <a:lnTo>
                      <a:pt x="3333" y="1875"/>
                    </a:lnTo>
                    <a:lnTo>
                      <a:pt x="3327" y="1866"/>
                    </a:lnTo>
                    <a:lnTo>
                      <a:pt x="3320" y="1855"/>
                    </a:lnTo>
                    <a:lnTo>
                      <a:pt x="3310" y="1841"/>
                    </a:lnTo>
                    <a:lnTo>
                      <a:pt x="3300" y="1828"/>
                    </a:lnTo>
                    <a:lnTo>
                      <a:pt x="3289" y="1817"/>
                    </a:lnTo>
                    <a:lnTo>
                      <a:pt x="3279" y="1803"/>
                    </a:lnTo>
                    <a:lnTo>
                      <a:pt x="3270" y="1788"/>
                    </a:lnTo>
                    <a:lnTo>
                      <a:pt x="3260" y="1775"/>
                    </a:lnTo>
                    <a:lnTo>
                      <a:pt x="3251" y="1762"/>
                    </a:lnTo>
                    <a:lnTo>
                      <a:pt x="3241" y="1751"/>
                    </a:lnTo>
                    <a:lnTo>
                      <a:pt x="3230" y="1741"/>
                    </a:lnTo>
                    <a:lnTo>
                      <a:pt x="3217" y="1733"/>
                    </a:lnTo>
                    <a:lnTo>
                      <a:pt x="3210" y="1731"/>
                    </a:lnTo>
                    <a:lnTo>
                      <a:pt x="3202" y="1728"/>
                    </a:lnTo>
                    <a:lnTo>
                      <a:pt x="3195" y="1727"/>
                    </a:lnTo>
                    <a:lnTo>
                      <a:pt x="3186" y="1726"/>
                    </a:lnTo>
                    <a:lnTo>
                      <a:pt x="3175" y="1723"/>
                    </a:lnTo>
                    <a:lnTo>
                      <a:pt x="3165" y="1721"/>
                    </a:lnTo>
                    <a:lnTo>
                      <a:pt x="3155" y="1716"/>
                    </a:lnTo>
                    <a:lnTo>
                      <a:pt x="3147" y="1711"/>
                    </a:lnTo>
                    <a:lnTo>
                      <a:pt x="3131" y="1697"/>
                    </a:lnTo>
                    <a:lnTo>
                      <a:pt x="3112" y="1683"/>
                    </a:lnTo>
                    <a:lnTo>
                      <a:pt x="3093" y="1670"/>
                    </a:lnTo>
                    <a:lnTo>
                      <a:pt x="3077" y="1659"/>
                    </a:lnTo>
                    <a:lnTo>
                      <a:pt x="3059" y="1649"/>
                    </a:lnTo>
                    <a:lnTo>
                      <a:pt x="3040" y="1636"/>
                    </a:lnTo>
                    <a:lnTo>
                      <a:pt x="3017" y="1620"/>
                    </a:lnTo>
                    <a:lnTo>
                      <a:pt x="2998" y="1605"/>
                    </a:lnTo>
                    <a:lnTo>
                      <a:pt x="2988" y="1599"/>
                    </a:lnTo>
                    <a:lnTo>
                      <a:pt x="2976" y="1593"/>
                    </a:lnTo>
                    <a:lnTo>
                      <a:pt x="2964" y="1586"/>
                    </a:lnTo>
                    <a:lnTo>
                      <a:pt x="2950" y="1583"/>
                    </a:lnTo>
                    <a:lnTo>
                      <a:pt x="2924" y="1578"/>
                    </a:lnTo>
                    <a:lnTo>
                      <a:pt x="2900" y="1576"/>
                    </a:lnTo>
                    <a:lnTo>
                      <a:pt x="2889" y="1574"/>
                    </a:lnTo>
                    <a:lnTo>
                      <a:pt x="2877" y="1571"/>
                    </a:lnTo>
                    <a:lnTo>
                      <a:pt x="2866" y="1566"/>
                    </a:lnTo>
                    <a:lnTo>
                      <a:pt x="2853" y="1560"/>
                    </a:lnTo>
                    <a:lnTo>
                      <a:pt x="2833" y="1547"/>
                    </a:lnTo>
                    <a:lnTo>
                      <a:pt x="2813" y="1537"/>
                    </a:lnTo>
                    <a:lnTo>
                      <a:pt x="2793" y="1530"/>
                    </a:lnTo>
                    <a:lnTo>
                      <a:pt x="2771" y="1522"/>
                    </a:lnTo>
                    <a:lnTo>
                      <a:pt x="2751" y="1514"/>
                    </a:lnTo>
                    <a:lnTo>
                      <a:pt x="2733" y="1506"/>
                    </a:lnTo>
                    <a:lnTo>
                      <a:pt x="2724" y="1502"/>
                    </a:lnTo>
                    <a:lnTo>
                      <a:pt x="2715" y="1498"/>
                    </a:lnTo>
                    <a:lnTo>
                      <a:pt x="2705" y="1497"/>
                    </a:lnTo>
                    <a:lnTo>
                      <a:pt x="2694" y="1495"/>
                    </a:lnTo>
                    <a:lnTo>
                      <a:pt x="2678" y="1482"/>
                    </a:lnTo>
                    <a:lnTo>
                      <a:pt x="2664" y="1470"/>
                    </a:lnTo>
                    <a:lnTo>
                      <a:pt x="2656" y="1465"/>
                    </a:lnTo>
                    <a:lnTo>
                      <a:pt x="2650" y="1460"/>
                    </a:lnTo>
                    <a:lnTo>
                      <a:pt x="2641" y="1457"/>
                    </a:lnTo>
                    <a:lnTo>
                      <a:pt x="2630" y="1456"/>
                    </a:lnTo>
                    <a:lnTo>
                      <a:pt x="2619" y="1456"/>
                    </a:lnTo>
                    <a:lnTo>
                      <a:pt x="2609" y="1457"/>
                    </a:lnTo>
                    <a:lnTo>
                      <a:pt x="2599" y="1460"/>
                    </a:lnTo>
                    <a:lnTo>
                      <a:pt x="2587" y="1460"/>
                    </a:lnTo>
                    <a:lnTo>
                      <a:pt x="2576" y="1460"/>
                    </a:lnTo>
                    <a:lnTo>
                      <a:pt x="2565" y="1458"/>
                    </a:lnTo>
                    <a:lnTo>
                      <a:pt x="2555" y="1457"/>
                    </a:lnTo>
                    <a:lnTo>
                      <a:pt x="2546" y="1455"/>
                    </a:lnTo>
                    <a:lnTo>
                      <a:pt x="2527" y="1450"/>
                    </a:lnTo>
                    <a:lnTo>
                      <a:pt x="2511" y="1442"/>
                    </a:lnTo>
                    <a:lnTo>
                      <a:pt x="2493" y="1433"/>
                    </a:lnTo>
                    <a:lnTo>
                      <a:pt x="2477" y="1422"/>
                    </a:lnTo>
                    <a:lnTo>
                      <a:pt x="2459" y="1411"/>
                    </a:lnTo>
                    <a:lnTo>
                      <a:pt x="2442" y="1398"/>
                    </a:lnTo>
                    <a:lnTo>
                      <a:pt x="2423" y="1384"/>
                    </a:lnTo>
                    <a:lnTo>
                      <a:pt x="2407" y="1373"/>
                    </a:lnTo>
                    <a:lnTo>
                      <a:pt x="2390" y="1362"/>
                    </a:lnTo>
                    <a:lnTo>
                      <a:pt x="2373" y="1347"/>
                    </a:lnTo>
                    <a:lnTo>
                      <a:pt x="2359" y="1334"/>
                    </a:lnTo>
                    <a:lnTo>
                      <a:pt x="2345" y="1320"/>
                    </a:lnTo>
                    <a:lnTo>
                      <a:pt x="2336" y="1310"/>
                    </a:lnTo>
                    <a:lnTo>
                      <a:pt x="2330" y="1300"/>
                    </a:lnTo>
                    <a:lnTo>
                      <a:pt x="2325" y="1296"/>
                    </a:lnTo>
                    <a:lnTo>
                      <a:pt x="2321" y="1293"/>
                    </a:lnTo>
                    <a:lnTo>
                      <a:pt x="2315" y="1291"/>
                    </a:lnTo>
                    <a:lnTo>
                      <a:pt x="2309" y="1290"/>
                    </a:lnTo>
                    <a:lnTo>
                      <a:pt x="2296" y="1293"/>
                    </a:lnTo>
                    <a:lnTo>
                      <a:pt x="2284" y="1294"/>
                    </a:lnTo>
                    <a:lnTo>
                      <a:pt x="2277" y="1294"/>
                    </a:lnTo>
                    <a:lnTo>
                      <a:pt x="2271" y="1293"/>
                    </a:lnTo>
                    <a:lnTo>
                      <a:pt x="2266" y="1291"/>
                    </a:lnTo>
                    <a:lnTo>
                      <a:pt x="2260" y="1289"/>
                    </a:lnTo>
                    <a:lnTo>
                      <a:pt x="2250" y="1284"/>
                    </a:lnTo>
                    <a:lnTo>
                      <a:pt x="2239" y="1279"/>
                    </a:lnTo>
                    <a:lnTo>
                      <a:pt x="2222" y="1271"/>
                    </a:lnTo>
                    <a:lnTo>
                      <a:pt x="2207" y="1266"/>
                    </a:lnTo>
                    <a:lnTo>
                      <a:pt x="2193" y="1260"/>
                    </a:lnTo>
                    <a:lnTo>
                      <a:pt x="2178" y="1251"/>
                    </a:lnTo>
                    <a:lnTo>
                      <a:pt x="2172" y="1246"/>
                    </a:lnTo>
                    <a:lnTo>
                      <a:pt x="2166" y="1241"/>
                    </a:lnTo>
                    <a:lnTo>
                      <a:pt x="2159" y="1237"/>
                    </a:lnTo>
                    <a:lnTo>
                      <a:pt x="2152" y="1236"/>
                    </a:lnTo>
                    <a:lnTo>
                      <a:pt x="2137" y="1237"/>
                    </a:lnTo>
                    <a:lnTo>
                      <a:pt x="2122" y="1239"/>
                    </a:lnTo>
                    <a:lnTo>
                      <a:pt x="2111" y="1239"/>
                    </a:lnTo>
                    <a:lnTo>
                      <a:pt x="2099" y="1236"/>
                    </a:lnTo>
                    <a:lnTo>
                      <a:pt x="2089" y="1234"/>
                    </a:lnTo>
                    <a:lnTo>
                      <a:pt x="2079" y="1230"/>
                    </a:lnTo>
                    <a:lnTo>
                      <a:pt x="2070" y="1226"/>
                    </a:lnTo>
                    <a:lnTo>
                      <a:pt x="2062" y="1220"/>
                    </a:lnTo>
                    <a:lnTo>
                      <a:pt x="2052" y="1214"/>
                    </a:lnTo>
                    <a:lnTo>
                      <a:pt x="2043" y="1207"/>
                    </a:lnTo>
                    <a:lnTo>
                      <a:pt x="2031" y="1197"/>
                    </a:lnTo>
                    <a:lnTo>
                      <a:pt x="2024" y="1186"/>
                    </a:lnTo>
                    <a:lnTo>
                      <a:pt x="2020" y="1181"/>
                    </a:lnTo>
                    <a:lnTo>
                      <a:pt x="2015" y="1176"/>
                    </a:lnTo>
                    <a:lnTo>
                      <a:pt x="2010" y="1171"/>
                    </a:lnTo>
                    <a:lnTo>
                      <a:pt x="2004" y="1166"/>
                    </a:lnTo>
                    <a:lnTo>
                      <a:pt x="1991" y="1160"/>
                    </a:lnTo>
                    <a:lnTo>
                      <a:pt x="1979" y="1155"/>
                    </a:lnTo>
                    <a:lnTo>
                      <a:pt x="1966" y="1151"/>
                    </a:lnTo>
                    <a:lnTo>
                      <a:pt x="1952" y="1146"/>
                    </a:lnTo>
                    <a:lnTo>
                      <a:pt x="1937" y="1142"/>
                    </a:lnTo>
                    <a:lnTo>
                      <a:pt x="1924" y="1137"/>
                    </a:lnTo>
                    <a:lnTo>
                      <a:pt x="1917" y="1135"/>
                    </a:lnTo>
                    <a:lnTo>
                      <a:pt x="1911" y="1131"/>
                    </a:lnTo>
                    <a:lnTo>
                      <a:pt x="1905" y="1127"/>
                    </a:lnTo>
                    <a:lnTo>
                      <a:pt x="1900" y="1121"/>
                    </a:lnTo>
                    <a:lnTo>
                      <a:pt x="1893" y="1112"/>
                    </a:lnTo>
                    <a:lnTo>
                      <a:pt x="1890" y="1102"/>
                    </a:lnTo>
                    <a:lnTo>
                      <a:pt x="1888" y="1097"/>
                    </a:lnTo>
                    <a:lnTo>
                      <a:pt x="1886" y="1093"/>
                    </a:lnTo>
                    <a:lnTo>
                      <a:pt x="1883" y="1089"/>
                    </a:lnTo>
                    <a:lnTo>
                      <a:pt x="1878" y="1086"/>
                    </a:lnTo>
                    <a:lnTo>
                      <a:pt x="1871" y="1082"/>
                    </a:lnTo>
                    <a:lnTo>
                      <a:pt x="1863" y="1079"/>
                    </a:lnTo>
                    <a:lnTo>
                      <a:pt x="1856" y="1078"/>
                    </a:lnTo>
                    <a:lnTo>
                      <a:pt x="1849" y="1078"/>
                    </a:lnTo>
                    <a:lnTo>
                      <a:pt x="1834" y="1078"/>
                    </a:lnTo>
                    <a:lnTo>
                      <a:pt x="1818" y="1077"/>
                    </a:lnTo>
                    <a:lnTo>
                      <a:pt x="1803" y="1072"/>
                    </a:lnTo>
                    <a:lnTo>
                      <a:pt x="1788" y="1066"/>
                    </a:lnTo>
                    <a:lnTo>
                      <a:pt x="1762" y="1058"/>
                    </a:lnTo>
                    <a:lnTo>
                      <a:pt x="1739" y="1048"/>
                    </a:lnTo>
                    <a:lnTo>
                      <a:pt x="1729" y="1043"/>
                    </a:lnTo>
                    <a:lnTo>
                      <a:pt x="1719" y="1035"/>
                    </a:lnTo>
                    <a:lnTo>
                      <a:pt x="1709" y="1027"/>
                    </a:lnTo>
                    <a:lnTo>
                      <a:pt x="1700" y="1017"/>
                    </a:lnTo>
                    <a:lnTo>
                      <a:pt x="1689" y="1000"/>
                    </a:lnTo>
                    <a:lnTo>
                      <a:pt x="1676" y="985"/>
                    </a:lnTo>
                    <a:lnTo>
                      <a:pt x="1665" y="974"/>
                    </a:lnTo>
                    <a:lnTo>
                      <a:pt x="1656" y="964"/>
                    </a:lnTo>
                    <a:lnTo>
                      <a:pt x="1649" y="954"/>
                    </a:lnTo>
                    <a:lnTo>
                      <a:pt x="1641" y="940"/>
                    </a:lnTo>
                    <a:lnTo>
                      <a:pt x="1639" y="934"/>
                    </a:lnTo>
                    <a:lnTo>
                      <a:pt x="1635" y="929"/>
                    </a:lnTo>
                    <a:lnTo>
                      <a:pt x="1631" y="925"/>
                    </a:lnTo>
                    <a:lnTo>
                      <a:pt x="1626" y="921"/>
                    </a:lnTo>
                    <a:lnTo>
                      <a:pt x="1617" y="915"/>
                    </a:lnTo>
                    <a:lnTo>
                      <a:pt x="1607" y="909"/>
                    </a:lnTo>
                    <a:lnTo>
                      <a:pt x="1596" y="905"/>
                    </a:lnTo>
                    <a:lnTo>
                      <a:pt x="1585" y="900"/>
                    </a:lnTo>
                    <a:lnTo>
                      <a:pt x="1573" y="895"/>
                    </a:lnTo>
                    <a:lnTo>
                      <a:pt x="1562" y="887"/>
                    </a:lnTo>
                    <a:lnTo>
                      <a:pt x="1552" y="879"/>
                    </a:lnTo>
                    <a:lnTo>
                      <a:pt x="1543" y="867"/>
                    </a:lnTo>
                    <a:lnTo>
                      <a:pt x="1536" y="857"/>
                    </a:lnTo>
                    <a:lnTo>
                      <a:pt x="1528" y="846"/>
                    </a:lnTo>
                    <a:lnTo>
                      <a:pt x="1521" y="837"/>
                    </a:lnTo>
                    <a:lnTo>
                      <a:pt x="1512" y="830"/>
                    </a:lnTo>
                    <a:lnTo>
                      <a:pt x="1507" y="827"/>
                    </a:lnTo>
                    <a:lnTo>
                      <a:pt x="1501" y="825"/>
                    </a:lnTo>
                    <a:lnTo>
                      <a:pt x="1494" y="823"/>
                    </a:lnTo>
                    <a:lnTo>
                      <a:pt x="1488" y="822"/>
                    </a:lnTo>
                    <a:lnTo>
                      <a:pt x="1460" y="822"/>
                    </a:lnTo>
                    <a:lnTo>
                      <a:pt x="1453" y="822"/>
                    </a:lnTo>
                    <a:lnTo>
                      <a:pt x="1445" y="820"/>
                    </a:lnTo>
                    <a:lnTo>
                      <a:pt x="1439" y="817"/>
                    </a:lnTo>
                    <a:lnTo>
                      <a:pt x="1433" y="812"/>
                    </a:lnTo>
                    <a:lnTo>
                      <a:pt x="1422" y="802"/>
                    </a:lnTo>
                    <a:lnTo>
                      <a:pt x="1410" y="790"/>
                    </a:lnTo>
                    <a:lnTo>
                      <a:pt x="1404" y="783"/>
                    </a:lnTo>
                    <a:lnTo>
                      <a:pt x="1396" y="777"/>
                    </a:lnTo>
                    <a:lnTo>
                      <a:pt x="1391" y="771"/>
                    </a:lnTo>
                    <a:lnTo>
                      <a:pt x="1386" y="763"/>
                    </a:lnTo>
                    <a:lnTo>
                      <a:pt x="1380" y="751"/>
                    </a:lnTo>
                    <a:lnTo>
                      <a:pt x="1374" y="741"/>
                    </a:lnTo>
                    <a:lnTo>
                      <a:pt x="1366" y="732"/>
                    </a:lnTo>
                    <a:lnTo>
                      <a:pt x="1359" y="721"/>
                    </a:lnTo>
                    <a:lnTo>
                      <a:pt x="1354" y="714"/>
                    </a:lnTo>
                    <a:lnTo>
                      <a:pt x="1350" y="709"/>
                    </a:lnTo>
                    <a:lnTo>
                      <a:pt x="1346" y="704"/>
                    </a:lnTo>
                    <a:lnTo>
                      <a:pt x="1345" y="697"/>
                    </a:lnTo>
                    <a:lnTo>
                      <a:pt x="1346" y="685"/>
                    </a:lnTo>
                    <a:lnTo>
                      <a:pt x="1347" y="675"/>
                    </a:lnTo>
                    <a:lnTo>
                      <a:pt x="1350" y="667"/>
                    </a:lnTo>
                    <a:lnTo>
                      <a:pt x="1354" y="657"/>
                    </a:lnTo>
                    <a:lnTo>
                      <a:pt x="1359" y="649"/>
                    </a:lnTo>
                    <a:lnTo>
                      <a:pt x="1364" y="640"/>
                    </a:lnTo>
                    <a:lnTo>
                      <a:pt x="1370" y="634"/>
                    </a:lnTo>
                    <a:lnTo>
                      <a:pt x="1376" y="626"/>
                    </a:lnTo>
                    <a:lnTo>
                      <a:pt x="1391" y="613"/>
                    </a:lnTo>
                    <a:lnTo>
                      <a:pt x="1408" y="600"/>
                    </a:lnTo>
                    <a:lnTo>
                      <a:pt x="1425" y="588"/>
                    </a:lnTo>
                    <a:lnTo>
                      <a:pt x="1443" y="574"/>
                    </a:lnTo>
                    <a:lnTo>
                      <a:pt x="1450" y="569"/>
                    </a:lnTo>
                    <a:lnTo>
                      <a:pt x="1458" y="565"/>
                    </a:lnTo>
                    <a:lnTo>
                      <a:pt x="1465" y="562"/>
                    </a:lnTo>
                    <a:lnTo>
                      <a:pt x="1472" y="560"/>
                    </a:lnTo>
                    <a:lnTo>
                      <a:pt x="1487" y="555"/>
                    </a:lnTo>
                    <a:lnTo>
                      <a:pt x="1502" y="546"/>
                    </a:lnTo>
                    <a:lnTo>
                      <a:pt x="1511" y="540"/>
                    </a:lnTo>
                    <a:lnTo>
                      <a:pt x="1517" y="534"/>
                    </a:lnTo>
                    <a:lnTo>
                      <a:pt x="1523" y="526"/>
                    </a:lnTo>
                    <a:lnTo>
                      <a:pt x="1529" y="520"/>
                    </a:lnTo>
                    <a:lnTo>
                      <a:pt x="1541" y="505"/>
                    </a:lnTo>
                    <a:lnTo>
                      <a:pt x="1553" y="488"/>
                    </a:lnTo>
                    <a:lnTo>
                      <a:pt x="1566" y="477"/>
                    </a:lnTo>
                    <a:lnTo>
                      <a:pt x="1581" y="468"/>
                    </a:lnTo>
                    <a:lnTo>
                      <a:pt x="1591" y="461"/>
                    </a:lnTo>
                    <a:lnTo>
                      <a:pt x="1601" y="453"/>
                    </a:lnTo>
                    <a:lnTo>
                      <a:pt x="1611" y="446"/>
                    </a:lnTo>
                    <a:lnTo>
                      <a:pt x="1622" y="439"/>
                    </a:lnTo>
                    <a:lnTo>
                      <a:pt x="1626" y="436"/>
                    </a:lnTo>
                    <a:lnTo>
                      <a:pt x="1630" y="432"/>
                    </a:lnTo>
                    <a:lnTo>
                      <a:pt x="1632" y="427"/>
                    </a:lnTo>
                    <a:lnTo>
                      <a:pt x="1635" y="422"/>
                    </a:lnTo>
                    <a:lnTo>
                      <a:pt x="1636" y="418"/>
                    </a:lnTo>
                    <a:lnTo>
                      <a:pt x="1640" y="414"/>
                    </a:lnTo>
                    <a:lnTo>
                      <a:pt x="1644" y="411"/>
                    </a:lnTo>
                    <a:lnTo>
                      <a:pt x="1649" y="409"/>
                    </a:lnTo>
                    <a:lnTo>
                      <a:pt x="1669" y="404"/>
                    </a:lnTo>
                    <a:lnTo>
                      <a:pt x="1688" y="398"/>
                    </a:lnTo>
                    <a:lnTo>
                      <a:pt x="1696" y="393"/>
                    </a:lnTo>
                    <a:lnTo>
                      <a:pt x="1704" y="388"/>
                    </a:lnTo>
                    <a:lnTo>
                      <a:pt x="1711" y="382"/>
                    </a:lnTo>
                    <a:lnTo>
                      <a:pt x="1719" y="373"/>
                    </a:lnTo>
                    <a:lnTo>
                      <a:pt x="1728" y="357"/>
                    </a:lnTo>
                    <a:lnTo>
                      <a:pt x="1737" y="342"/>
                    </a:lnTo>
                    <a:lnTo>
                      <a:pt x="1742" y="337"/>
                    </a:lnTo>
                    <a:lnTo>
                      <a:pt x="1747" y="334"/>
                    </a:lnTo>
                    <a:lnTo>
                      <a:pt x="1752" y="332"/>
                    </a:lnTo>
                    <a:lnTo>
                      <a:pt x="1757" y="329"/>
                    </a:lnTo>
                    <a:lnTo>
                      <a:pt x="1762" y="327"/>
                    </a:lnTo>
                    <a:lnTo>
                      <a:pt x="1767" y="324"/>
                    </a:lnTo>
                    <a:lnTo>
                      <a:pt x="1770" y="320"/>
                    </a:lnTo>
                    <a:lnTo>
                      <a:pt x="1774" y="315"/>
                    </a:lnTo>
                    <a:lnTo>
                      <a:pt x="1775" y="309"/>
                    </a:lnTo>
                    <a:lnTo>
                      <a:pt x="1777" y="303"/>
                    </a:lnTo>
                    <a:lnTo>
                      <a:pt x="1777" y="295"/>
                    </a:lnTo>
                    <a:lnTo>
                      <a:pt x="1777" y="289"/>
                    </a:lnTo>
                    <a:lnTo>
                      <a:pt x="1779" y="276"/>
                    </a:lnTo>
                    <a:lnTo>
                      <a:pt x="1783" y="266"/>
                    </a:lnTo>
                    <a:lnTo>
                      <a:pt x="1785" y="256"/>
                    </a:lnTo>
                    <a:lnTo>
                      <a:pt x="1787" y="244"/>
                    </a:lnTo>
                    <a:lnTo>
                      <a:pt x="1787" y="237"/>
                    </a:lnTo>
                    <a:lnTo>
                      <a:pt x="1785" y="232"/>
                    </a:lnTo>
                    <a:lnTo>
                      <a:pt x="1783" y="227"/>
                    </a:lnTo>
                    <a:lnTo>
                      <a:pt x="1782" y="222"/>
                    </a:lnTo>
                    <a:lnTo>
                      <a:pt x="1779" y="217"/>
                    </a:lnTo>
                    <a:lnTo>
                      <a:pt x="1777" y="212"/>
                    </a:lnTo>
                    <a:lnTo>
                      <a:pt x="1775" y="207"/>
                    </a:lnTo>
                    <a:lnTo>
                      <a:pt x="1775" y="201"/>
                    </a:lnTo>
                    <a:lnTo>
                      <a:pt x="1777" y="189"/>
                    </a:lnTo>
                    <a:lnTo>
                      <a:pt x="1779" y="176"/>
                    </a:lnTo>
                    <a:lnTo>
                      <a:pt x="1779" y="168"/>
                    </a:lnTo>
                    <a:lnTo>
                      <a:pt x="1778" y="162"/>
                    </a:lnTo>
                    <a:lnTo>
                      <a:pt x="1775" y="157"/>
                    </a:lnTo>
                    <a:lnTo>
                      <a:pt x="1773" y="152"/>
                    </a:lnTo>
                    <a:lnTo>
                      <a:pt x="1765" y="141"/>
                    </a:lnTo>
                    <a:lnTo>
                      <a:pt x="1758" y="130"/>
                    </a:lnTo>
                    <a:lnTo>
                      <a:pt x="1750" y="117"/>
                    </a:lnTo>
                    <a:lnTo>
                      <a:pt x="1744" y="106"/>
                    </a:lnTo>
                    <a:lnTo>
                      <a:pt x="1739" y="101"/>
                    </a:lnTo>
                    <a:lnTo>
                      <a:pt x="1735" y="97"/>
                    </a:lnTo>
                    <a:lnTo>
                      <a:pt x="1729" y="94"/>
                    </a:lnTo>
                    <a:lnTo>
                      <a:pt x="1723" y="93"/>
                    </a:lnTo>
                    <a:lnTo>
                      <a:pt x="1713" y="92"/>
                    </a:lnTo>
                    <a:lnTo>
                      <a:pt x="1703" y="92"/>
                    </a:lnTo>
                    <a:lnTo>
                      <a:pt x="1694" y="91"/>
                    </a:lnTo>
                    <a:lnTo>
                      <a:pt x="1684" y="91"/>
                    </a:lnTo>
                    <a:lnTo>
                      <a:pt x="1683" y="81"/>
                    </a:lnTo>
                    <a:lnTo>
                      <a:pt x="1680" y="72"/>
                    </a:lnTo>
                    <a:lnTo>
                      <a:pt x="1676" y="64"/>
                    </a:lnTo>
                    <a:lnTo>
                      <a:pt x="1671" y="58"/>
                    </a:lnTo>
                    <a:lnTo>
                      <a:pt x="1657" y="45"/>
                    </a:lnTo>
                    <a:lnTo>
                      <a:pt x="1641" y="33"/>
                    </a:lnTo>
                    <a:lnTo>
                      <a:pt x="1634" y="27"/>
                    </a:lnTo>
                    <a:lnTo>
                      <a:pt x="1629" y="20"/>
                    </a:lnTo>
                    <a:lnTo>
                      <a:pt x="1625" y="17"/>
                    </a:lnTo>
                    <a:lnTo>
                      <a:pt x="1621" y="14"/>
                    </a:lnTo>
                    <a:lnTo>
                      <a:pt x="1617" y="13"/>
                    </a:lnTo>
                    <a:lnTo>
                      <a:pt x="1612" y="12"/>
                    </a:lnTo>
                    <a:lnTo>
                      <a:pt x="1610" y="13"/>
                    </a:lnTo>
                    <a:lnTo>
                      <a:pt x="1607" y="14"/>
                    </a:lnTo>
                    <a:lnTo>
                      <a:pt x="1605" y="15"/>
                    </a:lnTo>
                    <a:lnTo>
                      <a:pt x="1602" y="18"/>
                    </a:lnTo>
                    <a:lnTo>
                      <a:pt x="1598" y="22"/>
                    </a:lnTo>
                    <a:lnTo>
                      <a:pt x="1592" y="25"/>
                    </a:lnTo>
                    <a:lnTo>
                      <a:pt x="1580" y="30"/>
                    </a:lnTo>
                    <a:lnTo>
                      <a:pt x="1568" y="34"/>
                    </a:lnTo>
                    <a:lnTo>
                      <a:pt x="1557" y="37"/>
                    </a:lnTo>
                    <a:lnTo>
                      <a:pt x="1543" y="42"/>
                    </a:lnTo>
                    <a:lnTo>
                      <a:pt x="1537" y="45"/>
                    </a:lnTo>
                    <a:lnTo>
                      <a:pt x="1532" y="49"/>
                    </a:lnTo>
                    <a:lnTo>
                      <a:pt x="1526" y="53"/>
                    </a:lnTo>
                    <a:lnTo>
                      <a:pt x="1518" y="54"/>
                    </a:lnTo>
                    <a:lnTo>
                      <a:pt x="1511" y="53"/>
                    </a:lnTo>
                    <a:lnTo>
                      <a:pt x="1503" y="50"/>
                    </a:lnTo>
                    <a:lnTo>
                      <a:pt x="1497" y="47"/>
                    </a:lnTo>
                    <a:lnTo>
                      <a:pt x="1491" y="43"/>
                    </a:lnTo>
                    <a:lnTo>
                      <a:pt x="1484" y="38"/>
                    </a:lnTo>
                    <a:lnTo>
                      <a:pt x="1478" y="34"/>
                    </a:lnTo>
                    <a:lnTo>
                      <a:pt x="1470" y="32"/>
                    </a:lnTo>
                    <a:lnTo>
                      <a:pt x="1463" y="30"/>
                    </a:lnTo>
                    <a:lnTo>
                      <a:pt x="1454" y="32"/>
                    </a:lnTo>
                    <a:lnTo>
                      <a:pt x="1448" y="32"/>
                    </a:lnTo>
                    <a:lnTo>
                      <a:pt x="1440" y="34"/>
                    </a:lnTo>
                    <a:lnTo>
                      <a:pt x="1434" y="37"/>
                    </a:lnTo>
                    <a:lnTo>
                      <a:pt x="1422" y="43"/>
                    </a:lnTo>
                    <a:lnTo>
                      <a:pt x="1410" y="53"/>
                    </a:lnTo>
                    <a:lnTo>
                      <a:pt x="1405" y="58"/>
                    </a:lnTo>
                    <a:lnTo>
                      <a:pt x="1399" y="62"/>
                    </a:lnTo>
                    <a:lnTo>
                      <a:pt x="1394" y="66"/>
                    </a:lnTo>
                    <a:lnTo>
                      <a:pt x="1386" y="67"/>
                    </a:lnTo>
                    <a:lnTo>
                      <a:pt x="1370" y="62"/>
                    </a:lnTo>
                    <a:lnTo>
                      <a:pt x="1354" y="57"/>
                    </a:lnTo>
                    <a:lnTo>
                      <a:pt x="1345" y="58"/>
                    </a:lnTo>
                    <a:lnTo>
                      <a:pt x="1337" y="61"/>
                    </a:lnTo>
                    <a:lnTo>
                      <a:pt x="1331" y="64"/>
                    </a:lnTo>
                    <a:lnTo>
                      <a:pt x="1325" y="68"/>
                    </a:lnTo>
                    <a:lnTo>
                      <a:pt x="1317" y="73"/>
                    </a:lnTo>
                    <a:lnTo>
                      <a:pt x="1311" y="76"/>
                    </a:lnTo>
                    <a:lnTo>
                      <a:pt x="1304" y="78"/>
                    </a:lnTo>
                    <a:lnTo>
                      <a:pt x="1295" y="79"/>
                    </a:lnTo>
                    <a:lnTo>
                      <a:pt x="1273" y="78"/>
                    </a:lnTo>
                    <a:lnTo>
                      <a:pt x="1253" y="77"/>
                    </a:lnTo>
                    <a:lnTo>
                      <a:pt x="1235" y="74"/>
                    </a:lnTo>
                    <a:lnTo>
                      <a:pt x="1212" y="73"/>
                    </a:lnTo>
                    <a:lnTo>
                      <a:pt x="1206" y="73"/>
                    </a:lnTo>
                    <a:lnTo>
                      <a:pt x="1201" y="72"/>
                    </a:lnTo>
                    <a:lnTo>
                      <a:pt x="1194" y="69"/>
                    </a:lnTo>
                    <a:lnTo>
                      <a:pt x="1189" y="67"/>
                    </a:lnTo>
                    <a:lnTo>
                      <a:pt x="1181" y="62"/>
                    </a:lnTo>
                    <a:lnTo>
                      <a:pt x="1172" y="54"/>
                    </a:lnTo>
                    <a:lnTo>
                      <a:pt x="1163" y="48"/>
                    </a:lnTo>
                    <a:lnTo>
                      <a:pt x="1154" y="42"/>
                    </a:lnTo>
                    <a:lnTo>
                      <a:pt x="1149" y="39"/>
                    </a:lnTo>
                    <a:lnTo>
                      <a:pt x="1143" y="38"/>
                    </a:lnTo>
                    <a:lnTo>
                      <a:pt x="1138" y="37"/>
                    </a:lnTo>
                    <a:lnTo>
                      <a:pt x="1132" y="35"/>
                    </a:lnTo>
                    <a:lnTo>
                      <a:pt x="1120" y="37"/>
                    </a:lnTo>
                    <a:lnTo>
                      <a:pt x="1112" y="39"/>
                    </a:lnTo>
                    <a:lnTo>
                      <a:pt x="1103" y="42"/>
                    </a:lnTo>
                    <a:lnTo>
                      <a:pt x="1094" y="45"/>
                    </a:lnTo>
                    <a:lnTo>
                      <a:pt x="1085" y="49"/>
                    </a:lnTo>
                    <a:lnTo>
                      <a:pt x="1076" y="52"/>
                    </a:lnTo>
                    <a:lnTo>
                      <a:pt x="1068" y="54"/>
                    </a:lnTo>
                    <a:lnTo>
                      <a:pt x="1056" y="54"/>
                    </a:lnTo>
                    <a:lnTo>
                      <a:pt x="1048" y="54"/>
                    </a:lnTo>
                    <a:lnTo>
                      <a:pt x="1040" y="52"/>
                    </a:lnTo>
                    <a:lnTo>
                      <a:pt x="1034" y="48"/>
                    </a:lnTo>
                    <a:lnTo>
                      <a:pt x="1027" y="44"/>
                    </a:lnTo>
                    <a:lnTo>
                      <a:pt x="1020" y="40"/>
                    </a:lnTo>
                    <a:lnTo>
                      <a:pt x="1014" y="38"/>
                    </a:lnTo>
                    <a:lnTo>
                      <a:pt x="1006" y="35"/>
                    </a:lnTo>
                    <a:lnTo>
                      <a:pt x="997" y="34"/>
                    </a:lnTo>
                    <a:lnTo>
                      <a:pt x="984" y="35"/>
                    </a:lnTo>
                    <a:lnTo>
                      <a:pt x="971" y="39"/>
                    </a:lnTo>
                    <a:lnTo>
                      <a:pt x="960" y="43"/>
                    </a:lnTo>
                    <a:lnTo>
                      <a:pt x="950" y="48"/>
                    </a:lnTo>
                    <a:lnTo>
                      <a:pt x="938" y="53"/>
                    </a:lnTo>
                    <a:lnTo>
                      <a:pt x="927" y="57"/>
                    </a:lnTo>
                    <a:lnTo>
                      <a:pt x="914" y="61"/>
                    </a:lnTo>
                    <a:lnTo>
                      <a:pt x="901" y="61"/>
                    </a:lnTo>
                    <a:lnTo>
                      <a:pt x="897" y="61"/>
                    </a:lnTo>
                    <a:lnTo>
                      <a:pt x="893" y="59"/>
                    </a:lnTo>
                    <a:lnTo>
                      <a:pt x="887" y="63"/>
                    </a:lnTo>
                    <a:lnTo>
                      <a:pt x="859" y="63"/>
                    </a:lnTo>
                    <a:lnTo>
                      <a:pt x="844" y="61"/>
                    </a:lnTo>
                    <a:lnTo>
                      <a:pt x="830" y="58"/>
                    </a:lnTo>
                    <a:lnTo>
                      <a:pt x="817" y="57"/>
                    </a:lnTo>
                    <a:lnTo>
                      <a:pt x="802" y="56"/>
                    </a:lnTo>
                    <a:lnTo>
                      <a:pt x="793" y="57"/>
                    </a:lnTo>
                    <a:lnTo>
                      <a:pt x="784" y="57"/>
                    </a:lnTo>
                    <a:lnTo>
                      <a:pt x="776" y="59"/>
                    </a:lnTo>
                    <a:lnTo>
                      <a:pt x="769" y="61"/>
                    </a:lnTo>
                    <a:lnTo>
                      <a:pt x="755" y="67"/>
                    </a:lnTo>
                    <a:lnTo>
                      <a:pt x="741" y="72"/>
                    </a:lnTo>
                    <a:lnTo>
                      <a:pt x="729" y="78"/>
                    </a:lnTo>
                    <a:lnTo>
                      <a:pt x="714" y="83"/>
                    </a:lnTo>
                    <a:lnTo>
                      <a:pt x="706" y="86"/>
                    </a:lnTo>
                    <a:lnTo>
                      <a:pt x="699" y="87"/>
                    </a:lnTo>
                    <a:lnTo>
                      <a:pt x="691" y="88"/>
                    </a:lnTo>
                    <a:lnTo>
                      <a:pt x="682" y="89"/>
                    </a:lnTo>
                    <a:lnTo>
                      <a:pt x="671" y="88"/>
                    </a:lnTo>
                    <a:lnTo>
                      <a:pt x="660" y="87"/>
                    </a:lnTo>
                    <a:lnTo>
                      <a:pt x="651" y="84"/>
                    </a:lnTo>
                    <a:lnTo>
                      <a:pt x="642" y="81"/>
                    </a:lnTo>
                    <a:lnTo>
                      <a:pt x="625" y="71"/>
                    </a:lnTo>
                    <a:lnTo>
                      <a:pt x="607" y="58"/>
                    </a:lnTo>
                    <a:lnTo>
                      <a:pt x="593" y="47"/>
                    </a:lnTo>
                    <a:lnTo>
                      <a:pt x="582" y="34"/>
                    </a:lnTo>
                    <a:lnTo>
                      <a:pt x="576" y="29"/>
                    </a:lnTo>
                    <a:lnTo>
                      <a:pt x="568" y="25"/>
                    </a:lnTo>
                    <a:lnTo>
                      <a:pt x="561" y="23"/>
                    </a:lnTo>
                    <a:lnTo>
                      <a:pt x="552" y="22"/>
                    </a:lnTo>
                    <a:lnTo>
                      <a:pt x="542" y="23"/>
                    </a:lnTo>
                    <a:lnTo>
                      <a:pt x="532" y="25"/>
                    </a:lnTo>
                    <a:lnTo>
                      <a:pt x="522" y="28"/>
                    </a:lnTo>
                    <a:lnTo>
                      <a:pt x="512" y="30"/>
                    </a:lnTo>
                    <a:lnTo>
                      <a:pt x="492" y="33"/>
                    </a:lnTo>
                    <a:lnTo>
                      <a:pt x="474" y="34"/>
                    </a:lnTo>
                    <a:lnTo>
                      <a:pt x="456" y="34"/>
                    </a:lnTo>
                    <a:lnTo>
                      <a:pt x="436" y="33"/>
                    </a:lnTo>
                    <a:lnTo>
                      <a:pt x="415" y="33"/>
                    </a:lnTo>
                    <a:lnTo>
                      <a:pt x="395" y="33"/>
                    </a:lnTo>
                    <a:lnTo>
                      <a:pt x="376" y="32"/>
                    </a:lnTo>
                    <a:lnTo>
                      <a:pt x="359" y="30"/>
                    </a:lnTo>
                    <a:lnTo>
                      <a:pt x="341" y="27"/>
                    </a:lnTo>
                    <a:lnTo>
                      <a:pt x="323" y="20"/>
                    </a:lnTo>
                    <a:lnTo>
                      <a:pt x="316" y="17"/>
                    </a:lnTo>
                    <a:lnTo>
                      <a:pt x="307" y="12"/>
                    </a:lnTo>
                    <a:lnTo>
                      <a:pt x="300" y="7"/>
                    </a:lnTo>
                    <a:lnTo>
                      <a:pt x="291" y="0"/>
                    </a:lnTo>
                    <a:lnTo>
                      <a:pt x="291" y="0"/>
                    </a:lnTo>
                    <a:lnTo>
                      <a:pt x="287" y="14"/>
                    </a:lnTo>
                    <a:lnTo>
                      <a:pt x="286" y="27"/>
                    </a:lnTo>
                    <a:lnTo>
                      <a:pt x="284" y="40"/>
                    </a:lnTo>
                    <a:lnTo>
                      <a:pt x="282" y="54"/>
                    </a:lnTo>
                    <a:lnTo>
                      <a:pt x="282" y="61"/>
                    </a:lnTo>
                    <a:lnTo>
                      <a:pt x="279" y="67"/>
                    </a:lnTo>
                    <a:lnTo>
                      <a:pt x="277" y="72"/>
                    </a:lnTo>
                    <a:lnTo>
                      <a:pt x="274" y="77"/>
                    </a:lnTo>
                    <a:lnTo>
                      <a:pt x="268" y="86"/>
                    </a:lnTo>
                    <a:lnTo>
                      <a:pt x="262" y="94"/>
                    </a:lnTo>
                    <a:lnTo>
                      <a:pt x="254" y="103"/>
                    </a:lnTo>
                    <a:lnTo>
                      <a:pt x="248" y="112"/>
                    </a:lnTo>
                    <a:lnTo>
                      <a:pt x="247" y="117"/>
                    </a:lnTo>
                    <a:lnTo>
                      <a:pt x="244" y="122"/>
                    </a:lnTo>
                    <a:lnTo>
                      <a:pt x="243" y="127"/>
                    </a:lnTo>
                    <a:lnTo>
                      <a:pt x="243" y="133"/>
                    </a:lnTo>
                    <a:lnTo>
                      <a:pt x="247" y="152"/>
                    </a:lnTo>
                    <a:lnTo>
                      <a:pt x="251" y="171"/>
                    </a:lnTo>
                    <a:lnTo>
                      <a:pt x="251" y="183"/>
                    </a:lnTo>
                    <a:lnTo>
                      <a:pt x="249" y="195"/>
                    </a:lnTo>
                    <a:lnTo>
                      <a:pt x="247" y="205"/>
                    </a:lnTo>
                    <a:lnTo>
                      <a:pt x="244" y="216"/>
                    </a:lnTo>
                    <a:lnTo>
                      <a:pt x="242" y="226"/>
                    </a:lnTo>
                    <a:lnTo>
                      <a:pt x="239" y="237"/>
                    </a:lnTo>
                    <a:lnTo>
                      <a:pt x="238" y="249"/>
                    </a:lnTo>
                    <a:lnTo>
                      <a:pt x="238" y="261"/>
                    </a:lnTo>
                    <a:lnTo>
                      <a:pt x="244" y="274"/>
                    </a:lnTo>
                    <a:lnTo>
                      <a:pt x="253" y="288"/>
                    </a:lnTo>
                    <a:lnTo>
                      <a:pt x="258" y="299"/>
                    </a:lnTo>
                    <a:lnTo>
                      <a:pt x="262" y="310"/>
                    </a:lnTo>
                    <a:lnTo>
                      <a:pt x="267" y="322"/>
                    </a:lnTo>
                    <a:lnTo>
                      <a:pt x="272" y="330"/>
                    </a:lnTo>
                    <a:lnTo>
                      <a:pt x="278" y="340"/>
                    </a:lnTo>
                    <a:lnTo>
                      <a:pt x="284" y="348"/>
                    </a:lnTo>
                    <a:lnTo>
                      <a:pt x="293" y="357"/>
                    </a:lnTo>
                    <a:lnTo>
                      <a:pt x="303" y="364"/>
                    </a:lnTo>
                    <a:lnTo>
                      <a:pt x="108" y="534"/>
                    </a:lnTo>
                    <a:lnTo>
                      <a:pt x="91" y="527"/>
                    </a:lnTo>
                    <a:lnTo>
                      <a:pt x="76" y="522"/>
                    </a:lnTo>
                    <a:lnTo>
                      <a:pt x="67" y="521"/>
                    </a:lnTo>
                    <a:lnTo>
                      <a:pt x="60" y="519"/>
                    </a:lnTo>
                    <a:lnTo>
                      <a:pt x="51" y="517"/>
                    </a:lnTo>
                    <a:lnTo>
                      <a:pt x="42" y="517"/>
                    </a:lnTo>
                    <a:lnTo>
                      <a:pt x="39" y="517"/>
                    </a:lnTo>
                    <a:lnTo>
                      <a:pt x="35" y="519"/>
                    </a:lnTo>
                    <a:lnTo>
                      <a:pt x="32" y="521"/>
                    </a:lnTo>
                    <a:lnTo>
                      <a:pt x="31" y="522"/>
                    </a:lnTo>
                    <a:lnTo>
                      <a:pt x="27" y="529"/>
                    </a:lnTo>
                    <a:lnTo>
                      <a:pt x="26" y="537"/>
                    </a:lnTo>
                    <a:lnTo>
                      <a:pt x="26" y="555"/>
                    </a:lnTo>
                    <a:lnTo>
                      <a:pt x="23" y="572"/>
                    </a:lnTo>
                    <a:lnTo>
                      <a:pt x="15" y="601"/>
                    </a:lnTo>
                    <a:lnTo>
                      <a:pt x="7" y="628"/>
                    </a:lnTo>
                    <a:lnTo>
                      <a:pt x="5" y="640"/>
                    </a:lnTo>
                    <a:lnTo>
                      <a:pt x="2" y="654"/>
                    </a:lnTo>
                    <a:lnTo>
                      <a:pt x="0" y="668"/>
                    </a:lnTo>
                    <a:lnTo>
                      <a:pt x="0" y="684"/>
                    </a:lnTo>
                    <a:lnTo>
                      <a:pt x="1" y="694"/>
                    </a:lnTo>
                    <a:lnTo>
                      <a:pt x="2" y="703"/>
                    </a:lnTo>
                    <a:lnTo>
                      <a:pt x="5" y="712"/>
                    </a:lnTo>
                    <a:lnTo>
                      <a:pt x="10" y="721"/>
                    </a:lnTo>
                    <a:lnTo>
                      <a:pt x="13" y="728"/>
                    </a:lnTo>
                    <a:lnTo>
                      <a:pt x="20" y="736"/>
                    </a:lnTo>
                    <a:lnTo>
                      <a:pt x="26" y="742"/>
                    </a:lnTo>
                    <a:lnTo>
                      <a:pt x="32" y="749"/>
                    </a:lnTo>
                    <a:lnTo>
                      <a:pt x="46" y="762"/>
                    </a:lnTo>
                    <a:lnTo>
                      <a:pt x="61" y="776"/>
                    </a:lnTo>
                    <a:lnTo>
                      <a:pt x="67" y="783"/>
                    </a:lnTo>
                    <a:lnTo>
                      <a:pt x="75" y="791"/>
                    </a:lnTo>
                    <a:lnTo>
                      <a:pt x="81" y="800"/>
                    </a:lnTo>
                    <a:lnTo>
                      <a:pt x="87" y="808"/>
                    </a:lnTo>
                    <a:lnTo>
                      <a:pt x="87" y="808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31" name="Freeform 11"/>
              <p:cNvSpPr>
                <a:spLocks noEditPoints="1"/>
              </p:cNvSpPr>
              <p:nvPr/>
            </p:nvSpPr>
            <p:spPr bwMode="auto">
              <a:xfrm>
                <a:off x="-1044450" y="-4080350"/>
                <a:ext cx="744538" cy="800100"/>
              </a:xfrm>
              <a:custGeom>
                <a:avLst/>
                <a:gdLst>
                  <a:gd name="T0" fmla="*/ 1227 w 1875"/>
                  <a:gd name="T1" fmla="*/ 1829 h 2016"/>
                  <a:gd name="T2" fmla="*/ 1091 w 1875"/>
                  <a:gd name="T3" fmla="*/ 1806 h 2016"/>
                  <a:gd name="T4" fmla="*/ 1146 w 1875"/>
                  <a:gd name="T5" fmla="*/ 1811 h 2016"/>
                  <a:gd name="T6" fmla="*/ 1001 w 1875"/>
                  <a:gd name="T7" fmla="*/ 1832 h 2016"/>
                  <a:gd name="T8" fmla="*/ 1029 w 1875"/>
                  <a:gd name="T9" fmla="*/ 1803 h 2016"/>
                  <a:gd name="T10" fmla="*/ 428 w 1875"/>
                  <a:gd name="T11" fmla="*/ 63 h 2016"/>
                  <a:gd name="T12" fmla="*/ 434 w 1875"/>
                  <a:gd name="T13" fmla="*/ 142 h 2016"/>
                  <a:gd name="T14" fmla="*/ 307 w 1875"/>
                  <a:gd name="T15" fmla="*/ 128 h 2016"/>
                  <a:gd name="T16" fmla="*/ 204 w 1875"/>
                  <a:gd name="T17" fmla="*/ 238 h 2016"/>
                  <a:gd name="T18" fmla="*/ 138 w 1875"/>
                  <a:gd name="T19" fmla="*/ 345 h 2016"/>
                  <a:gd name="T20" fmla="*/ 30 w 1875"/>
                  <a:gd name="T21" fmla="*/ 423 h 2016"/>
                  <a:gd name="T22" fmla="*/ 34 w 1875"/>
                  <a:gd name="T23" fmla="*/ 533 h 2016"/>
                  <a:gd name="T24" fmla="*/ 109 w 1875"/>
                  <a:gd name="T25" fmla="*/ 580 h 2016"/>
                  <a:gd name="T26" fmla="*/ 168 w 1875"/>
                  <a:gd name="T27" fmla="*/ 659 h 2016"/>
                  <a:gd name="T28" fmla="*/ 202 w 1875"/>
                  <a:gd name="T29" fmla="*/ 774 h 2016"/>
                  <a:gd name="T30" fmla="*/ 92 w 1875"/>
                  <a:gd name="T31" fmla="*/ 896 h 2016"/>
                  <a:gd name="T32" fmla="*/ 138 w 1875"/>
                  <a:gd name="T33" fmla="*/ 1093 h 2016"/>
                  <a:gd name="T34" fmla="*/ 246 w 1875"/>
                  <a:gd name="T35" fmla="*/ 1256 h 2016"/>
                  <a:gd name="T36" fmla="*/ 325 w 1875"/>
                  <a:gd name="T37" fmla="*/ 1302 h 2016"/>
                  <a:gd name="T38" fmla="*/ 443 w 1875"/>
                  <a:gd name="T39" fmla="*/ 1354 h 2016"/>
                  <a:gd name="T40" fmla="*/ 563 w 1875"/>
                  <a:gd name="T41" fmla="*/ 1287 h 2016"/>
                  <a:gd name="T42" fmla="*/ 661 w 1875"/>
                  <a:gd name="T43" fmla="*/ 1299 h 2016"/>
                  <a:gd name="T44" fmla="*/ 729 w 1875"/>
                  <a:gd name="T45" fmla="*/ 1370 h 2016"/>
                  <a:gd name="T46" fmla="*/ 802 w 1875"/>
                  <a:gd name="T47" fmla="*/ 1329 h 2016"/>
                  <a:gd name="T48" fmla="*/ 813 w 1875"/>
                  <a:gd name="T49" fmla="*/ 1462 h 2016"/>
                  <a:gd name="T50" fmla="*/ 827 w 1875"/>
                  <a:gd name="T51" fmla="*/ 1740 h 2016"/>
                  <a:gd name="T52" fmla="*/ 906 w 1875"/>
                  <a:gd name="T53" fmla="*/ 1912 h 2016"/>
                  <a:gd name="T54" fmla="*/ 931 w 1875"/>
                  <a:gd name="T55" fmla="*/ 1822 h 2016"/>
                  <a:gd name="T56" fmla="*/ 870 w 1875"/>
                  <a:gd name="T57" fmla="*/ 1778 h 2016"/>
                  <a:gd name="T58" fmla="*/ 883 w 1875"/>
                  <a:gd name="T59" fmla="*/ 1730 h 2016"/>
                  <a:gd name="T60" fmla="*/ 950 w 1875"/>
                  <a:gd name="T61" fmla="*/ 1727 h 2016"/>
                  <a:gd name="T62" fmla="*/ 1005 w 1875"/>
                  <a:gd name="T63" fmla="*/ 1699 h 2016"/>
                  <a:gd name="T64" fmla="*/ 1089 w 1875"/>
                  <a:gd name="T65" fmla="*/ 1690 h 2016"/>
                  <a:gd name="T66" fmla="*/ 1207 w 1875"/>
                  <a:gd name="T67" fmla="*/ 1704 h 2016"/>
                  <a:gd name="T68" fmla="*/ 1318 w 1875"/>
                  <a:gd name="T69" fmla="*/ 1769 h 2016"/>
                  <a:gd name="T70" fmla="*/ 1269 w 1875"/>
                  <a:gd name="T71" fmla="*/ 1837 h 2016"/>
                  <a:gd name="T72" fmla="*/ 1313 w 1875"/>
                  <a:gd name="T73" fmla="*/ 1876 h 2016"/>
                  <a:gd name="T74" fmla="*/ 1389 w 1875"/>
                  <a:gd name="T75" fmla="*/ 1818 h 2016"/>
                  <a:gd name="T76" fmla="*/ 1457 w 1875"/>
                  <a:gd name="T77" fmla="*/ 1775 h 2016"/>
                  <a:gd name="T78" fmla="*/ 1453 w 1875"/>
                  <a:gd name="T79" fmla="*/ 1718 h 2016"/>
                  <a:gd name="T80" fmla="*/ 1534 w 1875"/>
                  <a:gd name="T81" fmla="*/ 1717 h 2016"/>
                  <a:gd name="T82" fmla="*/ 1625 w 1875"/>
                  <a:gd name="T83" fmla="*/ 1807 h 2016"/>
                  <a:gd name="T84" fmla="*/ 1722 w 1875"/>
                  <a:gd name="T85" fmla="*/ 1937 h 2016"/>
                  <a:gd name="T86" fmla="*/ 1690 w 1875"/>
                  <a:gd name="T87" fmla="*/ 1993 h 2016"/>
                  <a:gd name="T88" fmla="*/ 1874 w 1875"/>
                  <a:gd name="T89" fmla="*/ 1977 h 2016"/>
                  <a:gd name="T90" fmla="*/ 1798 w 1875"/>
                  <a:gd name="T91" fmla="*/ 1782 h 2016"/>
                  <a:gd name="T92" fmla="*/ 1598 w 1875"/>
                  <a:gd name="T93" fmla="*/ 1625 h 2016"/>
                  <a:gd name="T94" fmla="*/ 1615 w 1875"/>
                  <a:gd name="T95" fmla="*/ 1493 h 2016"/>
                  <a:gd name="T96" fmla="*/ 1628 w 1875"/>
                  <a:gd name="T97" fmla="*/ 1309 h 2016"/>
                  <a:gd name="T98" fmla="*/ 1444 w 1875"/>
                  <a:gd name="T99" fmla="*/ 1246 h 2016"/>
                  <a:gd name="T100" fmla="*/ 1547 w 1875"/>
                  <a:gd name="T101" fmla="*/ 1078 h 2016"/>
                  <a:gd name="T102" fmla="*/ 1652 w 1875"/>
                  <a:gd name="T103" fmla="*/ 965 h 2016"/>
                  <a:gd name="T104" fmla="*/ 1465 w 1875"/>
                  <a:gd name="T105" fmla="*/ 920 h 2016"/>
                  <a:gd name="T106" fmla="*/ 1255 w 1875"/>
                  <a:gd name="T107" fmla="*/ 852 h 2016"/>
                  <a:gd name="T108" fmla="*/ 1222 w 1875"/>
                  <a:gd name="T109" fmla="*/ 641 h 2016"/>
                  <a:gd name="T110" fmla="*/ 1529 w 1875"/>
                  <a:gd name="T111" fmla="*/ 464 h 2016"/>
                  <a:gd name="T112" fmla="*/ 1731 w 1875"/>
                  <a:gd name="T113" fmla="*/ 348 h 2016"/>
                  <a:gd name="T114" fmla="*/ 1737 w 1875"/>
                  <a:gd name="T115" fmla="*/ 242 h 2016"/>
                  <a:gd name="T116" fmla="*/ 1293 w 1875"/>
                  <a:gd name="T117" fmla="*/ 177 h 2016"/>
                  <a:gd name="T118" fmla="*/ 861 w 1875"/>
                  <a:gd name="T119" fmla="*/ 82 h 2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5" h="2016">
                    <a:moveTo>
                      <a:pt x="1183" y="1812"/>
                    </a:moveTo>
                    <a:lnTo>
                      <a:pt x="1181" y="1816"/>
                    </a:lnTo>
                    <a:lnTo>
                      <a:pt x="1181" y="1819"/>
                    </a:lnTo>
                    <a:lnTo>
                      <a:pt x="1181" y="1823"/>
                    </a:lnTo>
                    <a:lnTo>
                      <a:pt x="1183" y="1826"/>
                    </a:lnTo>
                    <a:lnTo>
                      <a:pt x="1186" y="1828"/>
                    </a:lnTo>
                    <a:lnTo>
                      <a:pt x="1190" y="1829"/>
                    </a:lnTo>
                    <a:lnTo>
                      <a:pt x="1205" y="1842"/>
                    </a:lnTo>
                    <a:lnTo>
                      <a:pt x="1220" y="1851"/>
                    </a:lnTo>
                    <a:lnTo>
                      <a:pt x="1222" y="1846"/>
                    </a:lnTo>
                    <a:lnTo>
                      <a:pt x="1225" y="1841"/>
                    </a:lnTo>
                    <a:lnTo>
                      <a:pt x="1226" y="1836"/>
                    </a:lnTo>
                    <a:lnTo>
                      <a:pt x="1227" y="1829"/>
                    </a:lnTo>
                    <a:lnTo>
                      <a:pt x="1226" y="1827"/>
                    </a:lnTo>
                    <a:lnTo>
                      <a:pt x="1225" y="1823"/>
                    </a:lnTo>
                    <a:lnTo>
                      <a:pt x="1224" y="1821"/>
                    </a:lnTo>
                    <a:lnTo>
                      <a:pt x="1221" y="1819"/>
                    </a:lnTo>
                    <a:lnTo>
                      <a:pt x="1216" y="1816"/>
                    </a:lnTo>
                    <a:lnTo>
                      <a:pt x="1210" y="1813"/>
                    </a:lnTo>
                    <a:lnTo>
                      <a:pt x="1195" y="1812"/>
                    </a:lnTo>
                    <a:lnTo>
                      <a:pt x="1183" y="1812"/>
                    </a:lnTo>
                    <a:close/>
                    <a:moveTo>
                      <a:pt x="1114" y="1793"/>
                    </a:moveTo>
                    <a:lnTo>
                      <a:pt x="1103" y="1793"/>
                    </a:lnTo>
                    <a:lnTo>
                      <a:pt x="1092" y="1793"/>
                    </a:lnTo>
                    <a:lnTo>
                      <a:pt x="1091" y="1799"/>
                    </a:lnTo>
                    <a:lnTo>
                      <a:pt x="1091" y="1806"/>
                    </a:lnTo>
                    <a:lnTo>
                      <a:pt x="1091" y="1809"/>
                    </a:lnTo>
                    <a:lnTo>
                      <a:pt x="1092" y="1813"/>
                    </a:lnTo>
                    <a:lnTo>
                      <a:pt x="1094" y="1817"/>
                    </a:lnTo>
                    <a:lnTo>
                      <a:pt x="1096" y="1821"/>
                    </a:lnTo>
                    <a:lnTo>
                      <a:pt x="1099" y="1823"/>
                    </a:lnTo>
                    <a:lnTo>
                      <a:pt x="1102" y="1826"/>
                    </a:lnTo>
                    <a:lnTo>
                      <a:pt x="1106" y="1827"/>
                    </a:lnTo>
                    <a:lnTo>
                      <a:pt x="1109" y="1827"/>
                    </a:lnTo>
                    <a:lnTo>
                      <a:pt x="1121" y="1827"/>
                    </a:lnTo>
                    <a:lnTo>
                      <a:pt x="1131" y="1824"/>
                    </a:lnTo>
                    <a:lnTo>
                      <a:pt x="1139" y="1821"/>
                    </a:lnTo>
                    <a:lnTo>
                      <a:pt x="1148" y="1816"/>
                    </a:lnTo>
                    <a:lnTo>
                      <a:pt x="1146" y="1811"/>
                    </a:lnTo>
                    <a:lnTo>
                      <a:pt x="1142" y="1806"/>
                    </a:lnTo>
                    <a:lnTo>
                      <a:pt x="1139" y="1802"/>
                    </a:lnTo>
                    <a:lnTo>
                      <a:pt x="1134" y="1799"/>
                    </a:lnTo>
                    <a:lnTo>
                      <a:pt x="1131" y="1797"/>
                    </a:lnTo>
                    <a:lnTo>
                      <a:pt x="1126" y="1794"/>
                    </a:lnTo>
                    <a:lnTo>
                      <a:pt x="1121" y="1793"/>
                    </a:lnTo>
                    <a:lnTo>
                      <a:pt x="1114" y="1793"/>
                    </a:lnTo>
                    <a:close/>
                    <a:moveTo>
                      <a:pt x="995" y="1809"/>
                    </a:moveTo>
                    <a:lnTo>
                      <a:pt x="995" y="1814"/>
                    </a:lnTo>
                    <a:lnTo>
                      <a:pt x="994" y="1819"/>
                    </a:lnTo>
                    <a:lnTo>
                      <a:pt x="995" y="1824"/>
                    </a:lnTo>
                    <a:lnTo>
                      <a:pt x="998" y="1829"/>
                    </a:lnTo>
                    <a:lnTo>
                      <a:pt x="1001" y="1832"/>
                    </a:lnTo>
                    <a:lnTo>
                      <a:pt x="1006" y="1833"/>
                    </a:lnTo>
                    <a:lnTo>
                      <a:pt x="1020" y="1828"/>
                    </a:lnTo>
                    <a:lnTo>
                      <a:pt x="1035" y="1824"/>
                    </a:lnTo>
                    <a:lnTo>
                      <a:pt x="1044" y="1826"/>
                    </a:lnTo>
                    <a:lnTo>
                      <a:pt x="1052" y="1828"/>
                    </a:lnTo>
                    <a:lnTo>
                      <a:pt x="1057" y="1821"/>
                    </a:lnTo>
                    <a:lnTo>
                      <a:pt x="1059" y="1813"/>
                    </a:lnTo>
                    <a:lnTo>
                      <a:pt x="1058" y="1809"/>
                    </a:lnTo>
                    <a:lnTo>
                      <a:pt x="1057" y="1807"/>
                    </a:lnTo>
                    <a:lnTo>
                      <a:pt x="1054" y="1804"/>
                    </a:lnTo>
                    <a:lnTo>
                      <a:pt x="1050" y="1803"/>
                    </a:lnTo>
                    <a:lnTo>
                      <a:pt x="1040" y="1802"/>
                    </a:lnTo>
                    <a:lnTo>
                      <a:pt x="1029" y="1803"/>
                    </a:lnTo>
                    <a:lnTo>
                      <a:pt x="1008" y="1807"/>
                    </a:lnTo>
                    <a:lnTo>
                      <a:pt x="995" y="1809"/>
                    </a:lnTo>
                    <a:close/>
                    <a:moveTo>
                      <a:pt x="547" y="0"/>
                    </a:moveTo>
                    <a:lnTo>
                      <a:pt x="509" y="11"/>
                    </a:lnTo>
                    <a:lnTo>
                      <a:pt x="471" y="20"/>
                    </a:lnTo>
                    <a:lnTo>
                      <a:pt x="462" y="23"/>
                    </a:lnTo>
                    <a:lnTo>
                      <a:pt x="453" y="25"/>
                    </a:lnTo>
                    <a:lnTo>
                      <a:pt x="447" y="30"/>
                    </a:lnTo>
                    <a:lnTo>
                      <a:pt x="440" y="34"/>
                    </a:lnTo>
                    <a:lnTo>
                      <a:pt x="435" y="40"/>
                    </a:lnTo>
                    <a:lnTo>
                      <a:pt x="432" y="46"/>
                    </a:lnTo>
                    <a:lnTo>
                      <a:pt x="429" y="54"/>
                    </a:lnTo>
                    <a:lnTo>
                      <a:pt x="428" y="63"/>
                    </a:lnTo>
                    <a:lnTo>
                      <a:pt x="429" y="73"/>
                    </a:lnTo>
                    <a:lnTo>
                      <a:pt x="432" y="80"/>
                    </a:lnTo>
                    <a:lnTo>
                      <a:pt x="435" y="88"/>
                    </a:lnTo>
                    <a:lnTo>
                      <a:pt x="439" y="95"/>
                    </a:lnTo>
                    <a:lnTo>
                      <a:pt x="443" y="103"/>
                    </a:lnTo>
                    <a:lnTo>
                      <a:pt x="445" y="110"/>
                    </a:lnTo>
                    <a:lnTo>
                      <a:pt x="448" y="119"/>
                    </a:lnTo>
                    <a:lnTo>
                      <a:pt x="449" y="129"/>
                    </a:lnTo>
                    <a:lnTo>
                      <a:pt x="449" y="133"/>
                    </a:lnTo>
                    <a:lnTo>
                      <a:pt x="447" y="136"/>
                    </a:lnTo>
                    <a:lnTo>
                      <a:pt x="444" y="138"/>
                    </a:lnTo>
                    <a:lnTo>
                      <a:pt x="442" y="139"/>
                    </a:lnTo>
                    <a:lnTo>
                      <a:pt x="434" y="142"/>
                    </a:lnTo>
                    <a:lnTo>
                      <a:pt x="425" y="142"/>
                    </a:lnTo>
                    <a:lnTo>
                      <a:pt x="413" y="142"/>
                    </a:lnTo>
                    <a:lnTo>
                      <a:pt x="403" y="139"/>
                    </a:lnTo>
                    <a:lnTo>
                      <a:pt x="393" y="136"/>
                    </a:lnTo>
                    <a:lnTo>
                      <a:pt x="383" y="132"/>
                    </a:lnTo>
                    <a:lnTo>
                      <a:pt x="373" y="128"/>
                    </a:lnTo>
                    <a:lnTo>
                      <a:pt x="363" y="124"/>
                    </a:lnTo>
                    <a:lnTo>
                      <a:pt x="351" y="122"/>
                    </a:lnTo>
                    <a:lnTo>
                      <a:pt x="340" y="120"/>
                    </a:lnTo>
                    <a:lnTo>
                      <a:pt x="331" y="122"/>
                    </a:lnTo>
                    <a:lnTo>
                      <a:pt x="322" y="123"/>
                    </a:lnTo>
                    <a:lnTo>
                      <a:pt x="315" y="124"/>
                    </a:lnTo>
                    <a:lnTo>
                      <a:pt x="307" y="128"/>
                    </a:lnTo>
                    <a:lnTo>
                      <a:pt x="301" y="132"/>
                    </a:lnTo>
                    <a:lnTo>
                      <a:pt x="295" y="136"/>
                    </a:lnTo>
                    <a:lnTo>
                      <a:pt x="289" y="141"/>
                    </a:lnTo>
                    <a:lnTo>
                      <a:pt x="282" y="146"/>
                    </a:lnTo>
                    <a:lnTo>
                      <a:pt x="272" y="157"/>
                    </a:lnTo>
                    <a:lnTo>
                      <a:pt x="262" y="171"/>
                    </a:lnTo>
                    <a:lnTo>
                      <a:pt x="252" y="186"/>
                    </a:lnTo>
                    <a:lnTo>
                      <a:pt x="243" y="201"/>
                    </a:lnTo>
                    <a:lnTo>
                      <a:pt x="236" y="210"/>
                    </a:lnTo>
                    <a:lnTo>
                      <a:pt x="228" y="218"/>
                    </a:lnTo>
                    <a:lnTo>
                      <a:pt x="221" y="225"/>
                    </a:lnTo>
                    <a:lnTo>
                      <a:pt x="213" y="231"/>
                    </a:lnTo>
                    <a:lnTo>
                      <a:pt x="204" y="238"/>
                    </a:lnTo>
                    <a:lnTo>
                      <a:pt x="198" y="245"/>
                    </a:lnTo>
                    <a:lnTo>
                      <a:pt x="191" y="253"/>
                    </a:lnTo>
                    <a:lnTo>
                      <a:pt x="184" y="264"/>
                    </a:lnTo>
                    <a:lnTo>
                      <a:pt x="182" y="275"/>
                    </a:lnTo>
                    <a:lnTo>
                      <a:pt x="181" y="285"/>
                    </a:lnTo>
                    <a:lnTo>
                      <a:pt x="179" y="295"/>
                    </a:lnTo>
                    <a:lnTo>
                      <a:pt x="177" y="306"/>
                    </a:lnTo>
                    <a:lnTo>
                      <a:pt x="174" y="314"/>
                    </a:lnTo>
                    <a:lnTo>
                      <a:pt x="171" y="320"/>
                    </a:lnTo>
                    <a:lnTo>
                      <a:pt x="166" y="325"/>
                    </a:lnTo>
                    <a:lnTo>
                      <a:pt x="162" y="330"/>
                    </a:lnTo>
                    <a:lnTo>
                      <a:pt x="151" y="339"/>
                    </a:lnTo>
                    <a:lnTo>
                      <a:pt x="138" y="345"/>
                    </a:lnTo>
                    <a:lnTo>
                      <a:pt x="125" y="350"/>
                    </a:lnTo>
                    <a:lnTo>
                      <a:pt x="110" y="354"/>
                    </a:lnTo>
                    <a:lnTo>
                      <a:pt x="95" y="358"/>
                    </a:lnTo>
                    <a:lnTo>
                      <a:pt x="79" y="361"/>
                    </a:lnTo>
                    <a:lnTo>
                      <a:pt x="74" y="363"/>
                    </a:lnTo>
                    <a:lnTo>
                      <a:pt x="71" y="366"/>
                    </a:lnTo>
                    <a:lnTo>
                      <a:pt x="68" y="370"/>
                    </a:lnTo>
                    <a:lnTo>
                      <a:pt x="66" y="374"/>
                    </a:lnTo>
                    <a:lnTo>
                      <a:pt x="63" y="384"/>
                    </a:lnTo>
                    <a:lnTo>
                      <a:pt x="58" y="393"/>
                    </a:lnTo>
                    <a:lnTo>
                      <a:pt x="49" y="404"/>
                    </a:lnTo>
                    <a:lnTo>
                      <a:pt x="40" y="414"/>
                    </a:lnTo>
                    <a:lnTo>
                      <a:pt x="30" y="423"/>
                    </a:lnTo>
                    <a:lnTo>
                      <a:pt x="21" y="432"/>
                    </a:lnTo>
                    <a:lnTo>
                      <a:pt x="12" y="440"/>
                    </a:lnTo>
                    <a:lnTo>
                      <a:pt x="6" y="450"/>
                    </a:lnTo>
                    <a:lnTo>
                      <a:pt x="4" y="455"/>
                    </a:lnTo>
                    <a:lnTo>
                      <a:pt x="1" y="462"/>
                    </a:lnTo>
                    <a:lnTo>
                      <a:pt x="0" y="468"/>
                    </a:lnTo>
                    <a:lnTo>
                      <a:pt x="0" y="476"/>
                    </a:lnTo>
                    <a:lnTo>
                      <a:pt x="1" y="484"/>
                    </a:lnTo>
                    <a:lnTo>
                      <a:pt x="4" y="492"/>
                    </a:lnTo>
                    <a:lnTo>
                      <a:pt x="7" y="499"/>
                    </a:lnTo>
                    <a:lnTo>
                      <a:pt x="12" y="506"/>
                    </a:lnTo>
                    <a:lnTo>
                      <a:pt x="24" y="518"/>
                    </a:lnTo>
                    <a:lnTo>
                      <a:pt x="34" y="533"/>
                    </a:lnTo>
                    <a:lnTo>
                      <a:pt x="38" y="542"/>
                    </a:lnTo>
                    <a:lnTo>
                      <a:pt x="40" y="550"/>
                    </a:lnTo>
                    <a:lnTo>
                      <a:pt x="43" y="558"/>
                    </a:lnTo>
                    <a:lnTo>
                      <a:pt x="48" y="565"/>
                    </a:lnTo>
                    <a:lnTo>
                      <a:pt x="53" y="568"/>
                    </a:lnTo>
                    <a:lnTo>
                      <a:pt x="58" y="571"/>
                    </a:lnTo>
                    <a:lnTo>
                      <a:pt x="63" y="572"/>
                    </a:lnTo>
                    <a:lnTo>
                      <a:pt x="68" y="572"/>
                    </a:lnTo>
                    <a:lnTo>
                      <a:pt x="80" y="572"/>
                    </a:lnTo>
                    <a:lnTo>
                      <a:pt x="93" y="573"/>
                    </a:lnTo>
                    <a:lnTo>
                      <a:pt x="99" y="575"/>
                    </a:lnTo>
                    <a:lnTo>
                      <a:pt x="104" y="577"/>
                    </a:lnTo>
                    <a:lnTo>
                      <a:pt x="109" y="580"/>
                    </a:lnTo>
                    <a:lnTo>
                      <a:pt x="114" y="583"/>
                    </a:lnTo>
                    <a:lnTo>
                      <a:pt x="123" y="591"/>
                    </a:lnTo>
                    <a:lnTo>
                      <a:pt x="130" y="599"/>
                    </a:lnTo>
                    <a:lnTo>
                      <a:pt x="139" y="606"/>
                    </a:lnTo>
                    <a:lnTo>
                      <a:pt x="147" y="612"/>
                    </a:lnTo>
                    <a:lnTo>
                      <a:pt x="152" y="615"/>
                    </a:lnTo>
                    <a:lnTo>
                      <a:pt x="157" y="616"/>
                    </a:lnTo>
                    <a:lnTo>
                      <a:pt x="163" y="617"/>
                    </a:lnTo>
                    <a:lnTo>
                      <a:pt x="169" y="617"/>
                    </a:lnTo>
                    <a:lnTo>
                      <a:pt x="168" y="632"/>
                    </a:lnTo>
                    <a:lnTo>
                      <a:pt x="167" y="646"/>
                    </a:lnTo>
                    <a:lnTo>
                      <a:pt x="167" y="652"/>
                    </a:lnTo>
                    <a:lnTo>
                      <a:pt x="168" y="659"/>
                    </a:lnTo>
                    <a:lnTo>
                      <a:pt x="171" y="665"/>
                    </a:lnTo>
                    <a:lnTo>
                      <a:pt x="174" y="671"/>
                    </a:lnTo>
                    <a:lnTo>
                      <a:pt x="189" y="685"/>
                    </a:lnTo>
                    <a:lnTo>
                      <a:pt x="202" y="700"/>
                    </a:lnTo>
                    <a:lnTo>
                      <a:pt x="207" y="706"/>
                    </a:lnTo>
                    <a:lnTo>
                      <a:pt x="211" y="715"/>
                    </a:lnTo>
                    <a:lnTo>
                      <a:pt x="213" y="724"/>
                    </a:lnTo>
                    <a:lnTo>
                      <a:pt x="215" y="734"/>
                    </a:lnTo>
                    <a:lnTo>
                      <a:pt x="213" y="742"/>
                    </a:lnTo>
                    <a:lnTo>
                      <a:pt x="212" y="749"/>
                    </a:lnTo>
                    <a:lnTo>
                      <a:pt x="211" y="757"/>
                    </a:lnTo>
                    <a:lnTo>
                      <a:pt x="208" y="763"/>
                    </a:lnTo>
                    <a:lnTo>
                      <a:pt x="202" y="774"/>
                    </a:lnTo>
                    <a:lnTo>
                      <a:pt x="194" y="785"/>
                    </a:lnTo>
                    <a:lnTo>
                      <a:pt x="186" y="796"/>
                    </a:lnTo>
                    <a:lnTo>
                      <a:pt x="174" y="806"/>
                    </a:lnTo>
                    <a:lnTo>
                      <a:pt x="163" y="814"/>
                    </a:lnTo>
                    <a:lnTo>
                      <a:pt x="152" y="823"/>
                    </a:lnTo>
                    <a:lnTo>
                      <a:pt x="140" y="832"/>
                    </a:lnTo>
                    <a:lnTo>
                      <a:pt x="129" y="841"/>
                    </a:lnTo>
                    <a:lnTo>
                      <a:pt x="119" y="849"/>
                    </a:lnTo>
                    <a:lnTo>
                      <a:pt x="109" y="860"/>
                    </a:lnTo>
                    <a:lnTo>
                      <a:pt x="102" y="871"/>
                    </a:lnTo>
                    <a:lnTo>
                      <a:pt x="95" y="883"/>
                    </a:lnTo>
                    <a:lnTo>
                      <a:pt x="93" y="890"/>
                    </a:lnTo>
                    <a:lnTo>
                      <a:pt x="92" y="896"/>
                    </a:lnTo>
                    <a:lnTo>
                      <a:pt x="90" y="903"/>
                    </a:lnTo>
                    <a:lnTo>
                      <a:pt x="90" y="911"/>
                    </a:lnTo>
                    <a:lnTo>
                      <a:pt x="94" y="925"/>
                    </a:lnTo>
                    <a:lnTo>
                      <a:pt x="98" y="937"/>
                    </a:lnTo>
                    <a:lnTo>
                      <a:pt x="98" y="1046"/>
                    </a:lnTo>
                    <a:lnTo>
                      <a:pt x="99" y="1057"/>
                    </a:lnTo>
                    <a:lnTo>
                      <a:pt x="100" y="1064"/>
                    </a:lnTo>
                    <a:lnTo>
                      <a:pt x="104" y="1070"/>
                    </a:lnTo>
                    <a:lnTo>
                      <a:pt x="109" y="1077"/>
                    </a:lnTo>
                    <a:lnTo>
                      <a:pt x="115" y="1082"/>
                    </a:lnTo>
                    <a:lnTo>
                      <a:pt x="122" y="1087"/>
                    </a:lnTo>
                    <a:lnTo>
                      <a:pt x="130" y="1090"/>
                    </a:lnTo>
                    <a:lnTo>
                      <a:pt x="138" y="1093"/>
                    </a:lnTo>
                    <a:lnTo>
                      <a:pt x="156" y="1100"/>
                    </a:lnTo>
                    <a:lnTo>
                      <a:pt x="173" y="1107"/>
                    </a:lnTo>
                    <a:lnTo>
                      <a:pt x="182" y="1112"/>
                    </a:lnTo>
                    <a:lnTo>
                      <a:pt x="191" y="1117"/>
                    </a:lnTo>
                    <a:lnTo>
                      <a:pt x="198" y="1122"/>
                    </a:lnTo>
                    <a:lnTo>
                      <a:pt x="206" y="1128"/>
                    </a:lnTo>
                    <a:lnTo>
                      <a:pt x="216" y="1139"/>
                    </a:lnTo>
                    <a:lnTo>
                      <a:pt x="223" y="1152"/>
                    </a:lnTo>
                    <a:lnTo>
                      <a:pt x="230" y="1164"/>
                    </a:lnTo>
                    <a:lnTo>
                      <a:pt x="233" y="1178"/>
                    </a:lnTo>
                    <a:lnTo>
                      <a:pt x="238" y="1206"/>
                    </a:lnTo>
                    <a:lnTo>
                      <a:pt x="243" y="1236"/>
                    </a:lnTo>
                    <a:lnTo>
                      <a:pt x="246" y="1256"/>
                    </a:lnTo>
                    <a:lnTo>
                      <a:pt x="251" y="1274"/>
                    </a:lnTo>
                    <a:lnTo>
                      <a:pt x="253" y="1281"/>
                    </a:lnTo>
                    <a:lnTo>
                      <a:pt x="258" y="1289"/>
                    </a:lnTo>
                    <a:lnTo>
                      <a:pt x="265" y="1295"/>
                    </a:lnTo>
                    <a:lnTo>
                      <a:pt x="272" y="1300"/>
                    </a:lnTo>
                    <a:lnTo>
                      <a:pt x="279" y="1302"/>
                    </a:lnTo>
                    <a:lnTo>
                      <a:pt x="285" y="1304"/>
                    </a:lnTo>
                    <a:lnTo>
                      <a:pt x="292" y="1304"/>
                    </a:lnTo>
                    <a:lnTo>
                      <a:pt x="299" y="1302"/>
                    </a:lnTo>
                    <a:lnTo>
                      <a:pt x="305" y="1301"/>
                    </a:lnTo>
                    <a:lnTo>
                      <a:pt x="311" y="1301"/>
                    </a:lnTo>
                    <a:lnTo>
                      <a:pt x="317" y="1301"/>
                    </a:lnTo>
                    <a:lnTo>
                      <a:pt x="325" y="1302"/>
                    </a:lnTo>
                    <a:lnTo>
                      <a:pt x="331" y="1306"/>
                    </a:lnTo>
                    <a:lnTo>
                      <a:pt x="336" y="1310"/>
                    </a:lnTo>
                    <a:lnTo>
                      <a:pt x="340" y="1315"/>
                    </a:lnTo>
                    <a:lnTo>
                      <a:pt x="343" y="1320"/>
                    </a:lnTo>
                    <a:lnTo>
                      <a:pt x="348" y="1333"/>
                    </a:lnTo>
                    <a:lnTo>
                      <a:pt x="354" y="1345"/>
                    </a:lnTo>
                    <a:lnTo>
                      <a:pt x="364" y="1359"/>
                    </a:lnTo>
                    <a:lnTo>
                      <a:pt x="375" y="1371"/>
                    </a:lnTo>
                    <a:lnTo>
                      <a:pt x="388" y="1381"/>
                    </a:lnTo>
                    <a:lnTo>
                      <a:pt x="402" y="1393"/>
                    </a:lnTo>
                    <a:lnTo>
                      <a:pt x="417" y="1378"/>
                    </a:lnTo>
                    <a:lnTo>
                      <a:pt x="430" y="1365"/>
                    </a:lnTo>
                    <a:lnTo>
                      <a:pt x="443" y="1354"/>
                    </a:lnTo>
                    <a:lnTo>
                      <a:pt x="457" y="1344"/>
                    </a:lnTo>
                    <a:lnTo>
                      <a:pt x="471" y="1334"/>
                    </a:lnTo>
                    <a:lnTo>
                      <a:pt x="486" y="1326"/>
                    </a:lnTo>
                    <a:lnTo>
                      <a:pt x="502" y="1319"/>
                    </a:lnTo>
                    <a:lnTo>
                      <a:pt x="521" y="1314"/>
                    </a:lnTo>
                    <a:lnTo>
                      <a:pt x="527" y="1310"/>
                    </a:lnTo>
                    <a:lnTo>
                      <a:pt x="532" y="1307"/>
                    </a:lnTo>
                    <a:lnTo>
                      <a:pt x="537" y="1302"/>
                    </a:lnTo>
                    <a:lnTo>
                      <a:pt x="542" y="1297"/>
                    </a:lnTo>
                    <a:lnTo>
                      <a:pt x="546" y="1294"/>
                    </a:lnTo>
                    <a:lnTo>
                      <a:pt x="551" y="1290"/>
                    </a:lnTo>
                    <a:lnTo>
                      <a:pt x="557" y="1287"/>
                    </a:lnTo>
                    <a:lnTo>
                      <a:pt x="563" y="1287"/>
                    </a:lnTo>
                    <a:lnTo>
                      <a:pt x="592" y="1287"/>
                    </a:lnTo>
                    <a:lnTo>
                      <a:pt x="592" y="1299"/>
                    </a:lnTo>
                    <a:lnTo>
                      <a:pt x="594" y="1310"/>
                    </a:lnTo>
                    <a:lnTo>
                      <a:pt x="596" y="1320"/>
                    </a:lnTo>
                    <a:lnTo>
                      <a:pt x="600" y="1331"/>
                    </a:lnTo>
                    <a:lnTo>
                      <a:pt x="614" y="1334"/>
                    </a:lnTo>
                    <a:lnTo>
                      <a:pt x="624" y="1321"/>
                    </a:lnTo>
                    <a:lnTo>
                      <a:pt x="632" y="1310"/>
                    </a:lnTo>
                    <a:lnTo>
                      <a:pt x="636" y="1305"/>
                    </a:lnTo>
                    <a:lnTo>
                      <a:pt x="642" y="1301"/>
                    </a:lnTo>
                    <a:lnTo>
                      <a:pt x="649" y="1299"/>
                    </a:lnTo>
                    <a:lnTo>
                      <a:pt x="655" y="1297"/>
                    </a:lnTo>
                    <a:lnTo>
                      <a:pt x="661" y="1299"/>
                    </a:lnTo>
                    <a:lnTo>
                      <a:pt x="666" y="1300"/>
                    </a:lnTo>
                    <a:lnTo>
                      <a:pt x="671" y="1304"/>
                    </a:lnTo>
                    <a:lnTo>
                      <a:pt x="675" y="1309"/>
                    </a:lnTo>
                    <a:lnTo>
                      <a:pt x="680" y="1321"/>
                    </a:lnTo>
                    <a:lnTo>
                      <a:pt x="684" y="1334"/>
                    </a:lnTo>
                    <a:lnTo>
                      <a:pt x="688" y="1348"/>
                    </a:lnTo>
                    <a:lnTo>
                      <a:pt x="693" y="1360"/>
                    </a:lnTo>
                    <a:lnTo>
                      <a:pt x="695" y="1364"/>
                    </a:lnTo>
                    <a:lnTo>
                      <a:pt x="700" y="1368"/>
                    </a:lnTo>
                    <a:lnTo>
                      <a:pt x="705" y="1370"/>
                    </a:lnTo>
                    <a:lnTo>
                      <a:pt x="712" y="1371"/>
                    </a:lnTo>
                    <a:lnTo>
                      <a:pt x="720" y="1371"/>
                    </a:lnTo>
                    <a:lnTo>
                      <a:pt x="729" y="1370"/>
                    </a:lnTo>
                    <a:lnTo>
                      <a:pt x="738" y="1369"/>
                    </a:lnTo>
                    <a:lnTo>
                      <a:pt x="745" y="1366"/>
                    </a:lnTo>
                    <a:lnTo>
                      <a:pt x="753" y="1363"/>
                    </a:lnTo>
                    <a:lnTo>
                      <a:pt x="760" y="1359"/>
                    </a:lnTo>
                    <a:lnTo>
                      <a:pt x="768" y="1354"/>
                    </a:lnTo>
                    <a:lnTo>
                      <a:pt x="774" y="1348"/>
                    </a:lnTo>
                    <a:lnTo>
                      <a:pt x="781" y="1341"/>
                    </a:lnTo>
                    <a:lnTo>
                      <a:pt x="786" y="1335"/>
                    </a:lnTo>
                    <a:lnTo>
                      <a:pt x="788" y="1333"/>
                    </a:lnTo>
                    <a:lnTo>
                      <a:pt x="791" y="1331"/>
                    </a:lnTo>
                    <a:lnTo>
                      <a:pt x="794" y="1330"/>
                    </a:lnTo>
                    <a:lnTo>
                      <a:pt x="798" y="1329"/>
                    </a:lnTo>
                    <a:lnTo>
                      <a:pt x="802" y="1329"/>
                    </a:lnTo>
                    <a:lnTo>
                      <a:pt x="806" y="1330"/>
                    </a:lnTo>
                    <a:lnTo>
                      <a:pt x="809" y="1331"/>
                    </a:lnTo>
                    <a:lnTo>
                      <a:pt x="812" y="1334"/>
                    </a:lnTo>
                    <a:lnTo>
                      <a:pt x="818" y="1339"/>
                    </a:lnTo>
                    <a:lnTo>
                      <a:pt x="822" y="1346"/>
                    </a:lnTo>
                    <a:lnTo>
                      <a:pt x="828" y="1361"/>
                    </a:lnTo>
                    <a:lnTo>
                      <a:pt x="833" y="1379"/>
                    </a:lnTo>
                    <a:lnTo>
                      <a:pt x="832" y="1392"/>
                    </a:lnTo>
                    <a:lnTo>
                      <a:pt x="831" y="1403"/>
                    </a:lnTo>
                    <a:lnTo>
                      <a:pt x="829" y="1413"/>
                    </a:lnTo>
                    <a:lnTo>
                      <a:pt x="827" y="1424"/>
                    </a:lnTo>
                    <a:lnTo>
                      <a:pt x="821" y="1443"/>
                    </a:lnTo>
                    <a:lnTo>
                      <a:pt x="813" y="1462"/>
                    </a:lnTo>
                    <a:lnTo>
                      <a:pt x="806" y="1481"/>
                    </a:lnTo>
                    <a:lnTo>
                      <a:pt x="799" y="1501"/>
                    </a:lnTo>
                    <a:lnTo>
                      <a:pt x="797" y="1511"/>
                    </a:lnTo>
                    <a:lnTo>
                      <a:pt x="794" y="1521"/>
                    </a:lnTo>
                    <a:lnTo>
                      <a:pt x="793" y="1532"/>
                    </a:lnTo>
                    <a:lnTo>
                      <a:pt x="793" y="1545"/>
                    </a:lnTo>
                    <a:lnTo>
                      <a:pt x="794" y="1567"/>
                    </a:lnTo>
                    <a:lnTo>
                      <a:pt x="797" y="1589"/>
                    </a:lnTo>
                    <a:lnTo>
                      <a:pt x="799" y="1607"/>
                    </a:lnTo>
                    <a:lnTo>
                      <a:pt x="804" y="1626"/>
                    </a:lnTo>
                    <a:lnTo>
                      <a:pt x="813" y="1664"/>
                    </a:lnTo>
                    <a:lnTo>
                      <a:pt x="822" y="1706"/>
                    </a:lnTo>
                    <a:lnTo>
                      <a:pt x="827" y="1740"/>
                    </a:lnTo>
                    <a:lnTo>
                      <a:pt x="831" y="1772"/>
                    </a:lnTo>
                    <a:lnTo>
                      <a:pt x="836" y="1801"/>
                    </a:lnTo>
                    <a:lnTo>
                      <a:pt x="842" y="1828"/>
                    </a:lnTo>
                    <a:lnTo>
                      <a:pt x="846" y="1842"/>
                    </a:lnTo>
                    <a:lnTo>
                      <a:pt x="850" y="1855"/>
                    </a:lnTo>
                    <a:lnTo>
                      <a:pt x="855" y="1868"/>
                    </a:lnTo>
                    <a:lnTo>
                      <a:pt x="861" y="1881"/>
                    </a:lnTo>
                    <a:lnTo>
                      <a:pt x="867" y="1895"/>
                    </a:lnTo>
                    <a:lnTo>
                      <a:pt x="875" y="1908"/>
                    </a:lnTo>
                    <a:lnTo>
                      <a:pt x="883" y="1922"/>
                    </a:lnTo>
                    <a:lnTo>
                      <a:pt x="893" y="1936"/>
                    </a:lnTo>
                    <a:lnTo>
                      <a:pt x="900" y="1925"/>
                    </a:lnTo>
                    <a:lnTo>
                      <a:pt x="906" y="1912"/>
                    </a:lnTo>
                    <a:lnTo>
                      <a:pt x="912" y="1897"/>
                    </a:lnTo>
                    <a:lnTo>
                      <a:pt x="919" y="1883"/>
                    </a:lnTo>
                    <a:lnTo>
                      <a:pt x="927" y="1871"/>
                    </a:lnTo>
                    <a:lnTo>
                      <a:pt x="937" y="1858"/>
                    </a:lnTo>
                    <a:lnTo>
                      <a:pt x="945" y="1851"/>
                    </a:lnTo>
                    <a:lnTo>
                      <a:pt x="951" y="1846"/>
                    </a:lnTo>
                    <a:lnTo>
                      <a:pt x="955" y="1843"/>
                    </a:lnTo>
                    <a:lnTo>
                      <a:pt x="957" y="1839"/>
                    </a:lnTo>
                    <a:lnTo>
                      <a:pt x="959" y="1836"/>
                    </a:lnTo>
                    <a:lnTo>
                      <a:pt x="960" y="1832"/>
                    </a:lnTo>
                    <a:lnTo>
                      <a:pt x="960" y="1821"/>
                    </a:lnTo>
                    <a:lnTo>
                      <a:pt x="944" y="1821"/>
                    </a:lnTo>
                    <a:lnTo>
                      <a:pt x="931" y="1822"/>
                    </a:lnTo>
                    <a:lnTo>
                      <a:pt x="920" y="1823"/>
                    </a:lnTo>
                    <a:lnTo>
                      <a:pt x="909" y="1826"/>
                    </a:lnTo>
                    <a:lnTo>
                      <a:pt x="897" y="1828"/>
                    </a:lnTo>
                    <a:lnTo>
                      <a:pt x="887" y="1831"/>
                    </a:lnTo>
                    <a:lnTo>
                      <a:pt x="876" y="1833"/>
                    </a:lnTo>
                    <a:lnTo>
                      <a:pt x="865" y="1834"/>
                    </a:lnTo>
                    <a:lnTo>
                      <a:pt x="851" y="1836"/>
                    </a:lnTo>
                    <a:lnTo>
                      <a:pt x="851" y="1798"/>
                    </a:lnTo>
                    <a:lnTo>
                      <a:pt x="852" y="1792"/>
                    </a:lnTo>
                    <a:lnTo>
                      <a:pt x="855" y="1788"/>
                    </a:lnTo>
                    <a:lnTo>
                      <a:pt x="858" y="1784"/>
                    </a:lnTo>
                    <a:lnTo>
                      <a:pt x="863" y="1780"/>
                    </a:lnTo>
                    <a:lnTo>
                      <a:pt x="870" y="1778"/>
                    </a:lnTo>
                    <a:lnTo>
                      <a:pt x="875" y="1777"/>
                    </a:lnTo>
                    <a:lnTo>
                      <a:pt x="882" y="1777"/>
                    </a:lnTo>
                    <a:lnTo>
                      <a:pt x="888" y="1775"/>
                    </a:lnTo>
                    <a:lnTo>
                      <a:pt x="897" y="1777"/>
                    </a:lnTo>
                    <a:lnTo>
                      <a:pt x="906" y="1777"/>
                    </a:lnTo>
                    <a:lnTo>
                      <a:pt x="906" y="1768"/>
                    </a:lnTo>
                    <a:lnTo>
                      <a:pt x="907" y="1760"/>
                    </a:lnTo>
                    <a:lnTo>
                      <a:pt x="906" y="1755"/>
                    </a:lnTo>
                    <a:lnTo>
                      <a:pt x="905" y="1750"/>
                    </a:lnTo>
                    <a:lnTo>
                      <a:pt x="902" y="1747"/>
                    </a:lnTo>
                    <a:lnTo>
                      <a:pt x="900" y="1743"/>
                    </a:lnTo>
                    <a:lnTo>
                      <a:pt x="892" y="1737"/>
                    </a:lnTo>
                    <a:lnTo>
                      <a:pt x="883" y="1730"/>
                    </a:lnTo>
                    <a:lnTo>
                      <a:pt x="888" y="1718"/>
                    </a:lnTo>
                    <a:lnTo>
                      <a:pt x="896" y="1708"/>
                    </a:lnTo>
                    <a:lnTo>
                      <a:pt x="900" y="1703"/>
                    </a:lnTo>
                    <a:lnTo>
                      <a:pt x="905" y="1698"/>
                    </a:lnTo>
                    <a:lnTo>
                      <a:pt x="910" y="1694"/>
                    </a:lnTo>
                    <a:lnTo>
                      <a:pt x="916" y="1690"/>
                    </a:lnTo>
                    <a:lnTo>
                      <a:pt x="925" y="1694"/>
                    </a:lnTo>
                    <a:lnTo>
                      <a:pt x="931" y="1699"/>
                    </a:lnTo>
                    <a:lnTo>
                      <a:pt x="937" y="1705"/>
                    </a:lnTo>
                    <a:lnTo>
                      <a:pt x="942" y="1713"/>
                    </a:lnTo>
                    <a:lnTo>
                      <a:pt x="946" y="1719"/>
                    </a:lnTo>
                    <a:lnTo>
                      <a:pt x="949" y="1724"/>
                    </a:lnTo>
                    <a:lnTo>
                      <a:pt x="950" y="1727"/>
                    </a:lnTo>
                    <a:lnTo>
                      <a:pt x="952" y="1729"/>
                    </a:lnTo>
                    <a:lnTo>
                      <a:pt x="955" y="1730"/>
                    </a:lnTo>
                    <a:lnTo>
                      <a:pt x="959" y="1730"/>
                    </a:lnTo>
                    <a:lnTo>
                      <a:pt x="961" y="1730"/>
                    </a:lnTo>
                    <a:lnTo>
                      <a:pt x="964" y="1729"/>
                    </a:lnTo>
                    <a:lnTo>
                      <a:pt x="965" y="1727"/>
                    </a:lnTo>
                    <a:lnTo>
                      <a:pt x="966" y="1724"/>
                    </a:lnTo>
                    <a:lnTo>
                      <a:pt x="969" y="1719"/>
                    </a:lnTo>
                    <a:lnTo>
                      <a:pt x="973" y="1714"/>
                    </a:lnTo>
                    <a:lnTo>
                      <a:pt x="980" y="1708"/>
                    </a:lnTo>
                    <a:lnTo>
                      <a:pt x="988" y="1704"/>
                    </a:lnTo>
                    <a:lnTo>
                      <a:pt x="995" y="1701"/>
                    </a:lnTo>
                    <a:lnTo>
                      <a:pt x="1005" y="1699"/>
                    </a:lnTo>
                    <a:lnTo>
                      <a:pt x="1009" y="1696"/>
                    </a:lnTo>
                    <a:lnTo>
                      <a:pt x="1013" y="1694"/>
                    </a:lnTo>
                    <a:lnTo>
                      <a:pt x="1016" y="1690"/>
                    </a:lnTo>
                    <a:lnTo>
                      <a:pt x="1019" y="1686"/>
                    </a:lnTo>
                    <a:lnTo>
                      <a:pt x="1023" y="1678"/>
                    </a:lnTo>
                    <a:lnTo>
                      <a:pt x="1027" y="1668"/>
                    </a:lnTo>
                    <a:lnTo>
                      <a:pt x="1033" y="1659"/>
                    </a:lnTo>
                    <a:lnTo>
                      <a:pt x="1038" y="1650"/>
                    </a:lnTo>
                    <a:lnTo>
                      <a:pt x="1047" y="1654"/>
                    </a:lnTo>
                    <a:lnTo>
                      <a:pt x="1054" y="1659"/>
                    </a:lnTo>
                    <a:lnTo>
                      <a:pt x="1060" y="1665"/>
                    </a:lnTo>
                    <a:lnTo>
                      <a:pt x="1068" y="1671"/>
                    </a:lnTo>
                    <a:lnTo>
                      <a:pt x="1089" y="1690"/>
                    </a:lnTo>
                    <a:lnTo>
                      <a:pt x="1109" y="1705"/>
                    </a:lnTo>
                    <a:lnTo>
                      <a:pt x="1119" y="1710"/>
                    </a:lnTo>
                    <a:lnTo>
                      <a:pt x="1131" y="1715"/>
                    </a:lnTo>
                    <a:lnTo>
                      <a:pt x="1143" y="1718"/>
                    </a:lnTo>
                    <a:lnTo>
                      <a:pt x="1157" y="1719"/>
                    </a:lnTo>
                    <a:lnTo>
                      <a:pt x="1165" y="1718"/>
                    </a:lnTo>
                    <a:lnTo>
                      <a:pt x="1171" y="1717"/>
                    </a:lnTo>
                    <a:lnTo>
                      <a:pt x="1177" y="1714"/>
                    </a:lnTo>
                    <a:lnTo>
                      <a:pt x="1182" y="1711"/>
                    </a:lnTo>
                    <a:lnTo>
                      <a:pt x="1187" y="1709"/>
                    </a:lnTo>
                    <a:lnTo>
                      <a:pt x="1193" y="1706"/>
                    </a:lnTo>
                    <a:lnTo>
                      <a:pt x="1200" y="1705"/>
                    </a:lnTo>
                    <a:lnTo>
                      <a:pt x="1207" y="1704"/>
                    </a:lnTo>
                    <a:lnTo>
                      <a:pt x="1217" y="1705"/>
                    </a:lnTo>
                    <a:lnTo>
                      <a:pt x="1226" y="1709"/>
                    </a:lnTo>
                    <a:lnTo>
                      <a:pt x="1234" y="1714"/>
                    </a:lnTo>
                    <a:lnTo>
                      <a:pt x="1241" y="1720"/>
                    </a:lnTo>
                    <a:lnTo>
                      <a:pt x="1249" y="1727"/>
                    </a:lnTo>
                    <a:lnTo>
                      <a:pt x="1257" y="1732"/>
                    </a:lnTo>
                    <a:lnTo>
                      <a:pt x="1266" y="1735"/>
                    </a:lnTo>
                    <a:lnTo>
                      <a:pt x="1276" y="1737"/>
                    </a:lnTo>
                    <a:lnTo>
                      <a:pt x="1330" y="1737"/>
                    </a:lnTo>
                    <a:lnTo>
                      <a:pt x="1330" y="1742"/>
                    </a:lnTo>
                    <a:lnTo>
                      <a:pt x="1331" y="1748"/>
                    </a:lnTo>
                    <a:lnTo>
                      <a:pt x="1325" y="1758"/>
                    </a:lnTo>
                    <a:lnTo>
                      <a:pt x="1318" y="1769"/>
                    </a:lnTo>
                    <a:lnTo>
                      <a:pt x="1318" y="1777"/>
                    </a:lnTo>
                    <a:lnTo>
                      <a:pt x="1318" y="1786"/>
                    </a:lnTo>
                    <a:lnTo>
                      <a:pt x="1319" y="1792"/>
                    </a:lnTo>
                    <a:lnTo>
                      <a:pt x="1319" y="1798"/>
                    </a:lnTo>
                    <a:lnTo>
                      <a:pt x="1309" y="1808"/>
                    </a:lnTo>
                    <a:lnTo>
                      <a:pt x="1298" y="1817"/>
                    </a:lnTo>
                    <a:lnTo>
                      <a:pt x="1294" y="1824"/>
                    </a:lnTo>
                    <a:lnTo>
                      <a:pt x="1289" y="1832"/>
                    </a:lnTo>
                    <a:lnTo>
                      <a:pt x="1286" y="1834"/>
                    </a:lnTo>
                    <a:lnTo>
                      <a:pt x="1284" y="1836"/>
                    </a:lnTo>
                    <a:lnTo>
                      <a:pt x="1280" y="1837"/>
                    </a:lnTo>
                    <a:lnTo>
                      <a:pt x="1276" y="1838"/>
                    </a:lnTo>
                    <a:lnTo>
                      <a:pt x="1269" y="1837"/>
                    </a:lnTo>
                    <a:lnTo>
                      <a:pt x="1261" y="1836"/>
                    </a:lnTo>
                    <a:lnTo>
                      <a:pt x="1255" y="1837"/>
                    </a:lnTo>
                    <a:lnTo>
                      <a:pt x="1247" y="1838"/>
                    </a:lnTo>
                    <a:lnTo>
                      <a:pt x="1246" y="1843"/>
                    </a:lnTo>
                    <a:lnTo>
                      <a:pt x="1257" y="1855"/>
                    </a:lnTo>
                    <a:lnTo>
                      <a:pt x="1270" y="1865"/>
                    </a:lnTo>
                    <a:lnTo>
                      <a:pt x="1276" y="1870"/>
                    </a:lnTo>
                    <a:lnTo>
                      <a:pt x="1280" y="1875"/>
                    </a:lnTo>
                    <a:lnTo>
                      <a:pt x="1286" y="1877"/>
                    </a:lnTo>
                    <a:lnTo>
                      <a:pt x="1293" y="1878"/>
                    </a:lnTo>
                    <a:lnTo>
                      <a:pt x="1300" y="1878"/>
                    </a:lnTo>
                    <a:lnTo>
                      <a:pt x="1306" y="1878"/>
                    </a:lnTo>
                    <a:lnTo>
                      <a:pt x="1313" y="1876"/>
                    </a:lnTo>
                    <a:lnTo>
                      <a:pt x="1318" y="1875"/>
                    </a:lnTo>
                    <a:lnTo>
                      <a:pt x="1323" y="1872"/>
                    </a:lnTo>
                    <a:lnTo>
                      <a:pt x="1328" y="1868"/>
                    </a:lnTo>
                    <a:lnTo>
                      <a:pt x="1333" y="1865"/>
                    </a:lnTo>
                    <a:lnTo>
                      <a:pt x="1338" y="1860"/>
                    </a:lnTo>
                    <a:lnTo>
                      <a:pt x="1347" y="1848"/>
                    </a:lnTo>
                    <a:lnTo>
                      <a:pt x="1354" y="1838"/>
                    </a:lnTo>
                    <a:lnTo>
                      <a:pt x="1359" y="1833"/>
                    </a:lnTo>
                    <a:lnTo>
                      <a:pt x="1364" y="1829"/>
                    </a:lnTo>
                    <a:lnTo>
                      <a:pt x="1369" y="1826"/>
                    </a:lnTo>
                    <a:lnTo>
                      <a:pt x="1377" y="1823"/>
                    </a:lnTo>
                    <a:lnTo>
                      <a:pt x="1383" y="1821"/>
                    </a:lnTo>
                    <a:lnTo>
                      <a:pt x="1389" y="1818"/>
                    </a:lnTo>
                    <a:lnTo>
                      <a:pt x="1394" y="1814"/>
                    </a:lnTo>
                    <a:lnTo>
                      <a:pt x="1399" y="1811"/>
                    </a:lnTo>
                    <a:lnTo>
                      <a:pt x="1408" y="1802"/>
                    </a:lnTo>
                    <a:lnTo>
                      <a:pt x="1418" y="1793"/>
                    </a:lnTo>
                    <a:lnTo>
                      <a:pt x="1424" y="1791"/>
                    </a:lnTo>
                    <a:lnTo>
                      <a:pt x="1429" y="1788"/>
                    </a:lnTo>
                    <a:lnTo>
                      <a:pt x="1436" y="1787"/>
                    </a:lnTo>
                    <a:lnTo>
                      <a:pt x="1442" y="1786"/>
                    </a:lnTo>
                    <a:lnTo>
                      <a:pt x="1448" y="1784"/>
                    </a:lnTo>
                    <a:lnTo>
                      <a:pt x="1453" y="1782"/>
                    </a:lnTo>
                    <a:lnTo>
                      <a:pt x="1454" y="1780"/>
                    </a:lnTo>
                    <a:lnTo>
                      <a:pt x="1456" y="1778"/>
                    </a:lnTo>
                    <a:lnTo>
                      <a:pt x="1457" y="1775"/>
                    </a:lnTo>
                    <a:lnTo>
                      <a:pt x="1457" y="1773"/>
                    </a:lnTo>
                    <a:lnTo>
                      <a:pt x="1456" y="1765"/>
                    </a:lnTo>
                    <a:lnTo>
                      <a:pt x="1453" y="1759"/>
                    </a:lnTo>
                    <a:lnTo>
                      <a:pt x="1451" y="1753"/>
                    </a:lnTo>
                    <a:lnTo>
                      <a:pt x="1446" y="1747"/>
                    </a:lnTo>
                    <a:lnTo>
                      <a:pt x="1442" y="1740"/>
                    </a:lnTo>
                    <a:lnTo>
                      <a:pt x="1439" y="1734"/>
                    </a:lnTo>
                    <a:lnTo>
                      <a:pt x="1437" y="1728"/>
                    </a:lnTo>
                    <a:lnTo>
                      <a:pt x="1436" y="1720"/>
                    </a:lnTo>
                    <a:lnTo>
                      <a:pt x="1436" y="1714"/>
                    </a:lnTo>
                    <a:lnTo>
                      <a:pt x="1438" y="1713"/>
                    </a:lnTo>
                    <a:lnTo>
                      <a:pt x="1441" y="1711"/>
                    </a:lnTo>
                    <a:lnTo>
                      <a:pt x="1453" y="1718"/>
                    </a:lnTo>
                    <a:lnTo>
                      <a:pt x="1465" y="1724"/>
                    </a:lnTo>
                    <a:lnTo>
                      <a:pt x="1472" y="1724"/>
                    </a:lnTo>
                    <a:lnTo>
                      <a:pt x="1478" y="1722"/>
                    </a:lnTo>
                    <a:lnTo>
                      <a:pt x="1483" y="1718"/>
                    </a:lnTo>
                    <a:lnTo>
                      <a:pt x="1488" y="1714"/>
                    </a:lnTo>
                    <a:lnTo>
                      <a:pt x="1495" y="1710"/>
                    </a:lnTo>
                    <a:lnTo>
                      <a:pt x="1500" y="1708"/>
                    </a:lnTo>
                    <a:lnTo>
                      <a:pt x="1506" y="1705"/>
                    </a:lnTo>
                    <a:lnTo>
                      <a:pt x="1513" y="1704"/>
                    </a:lnTo>
                    <a:lnTo>
                      <a:pt x="1520" y="1705"/>
                    </a:lnTo>
                    <a:lnTo>
                      <a:pt x="1525" y="1708"/>
                    </a:lnTo>
                    <a:lnTo>
                      <a:pt x="1530" y="1711"/>
                    </a:lnTo>
                    <a:lnTo>
                      <a:pt x="1534" y="1717"/>
                    </a:lnTo>
                    <a:lnTo>
                      <a:pt x="1539" y="1728"/>
                    </a:lnTo>
                    <a:lnTo>
                      <a:pt x="1542" y="1742"/>
                    </a:lnTo>
                    <a:lnTo>
                      <a:pt x="1545" y="1747"/>
                    </a:lnTo>
                    <a:lnTo>
                      <a:pt x="1546" y="1750"/>
                    </a:lnTo>
                    <a:lnTo>
                      <a:pt x="1549" y="1753"/>
                    </a:lnTo>
                    <a:lnTo>
                      <a:pt x="1552" y="1757"/>
                    </a:lnTo>
                    <a:lnTo>
                      <a:pt x="1559" y="1762"/>
                    </a:lnTo>
                    <a:lnTo>
                      <a:pt x="1566" y="1768"/>
                    </a:lnTo>
                    <a:lnTo>
                      <a:pt x="1577" y="1775"/>
                    </a:lnTo>
                    <a:lnTo>
                      <a:pt x="1589" y="1780"/>
                    </a:lnTo>
                    <a:lnTo>
                      <a:pt x="1600" y="1786"/>
                    </a:lnTo>
                    <a:lnTo>
                      <a:pt x="1611" y="1793"/>
                    </a:lnTo>
                    <a:lnTo>
                      <a:pt x="1625" y="1807"/>
                    </a:lnTo>
                    <a:lnTo>
                      <a:pt x="1640" y="1819"/>
                    </a:lnTo>
                    <a:lnTo>
                      <a:pt x="1648" y="1826"/>
                    </a:lnTo>
                    <a:lnTo>
                      <a:pt x="1654" y="1832"/>
                    </a:lnTo>
                    <a:lnTo>
                      <a:pt x="1660" y="1837"/>
                    </a:lnTo>
                    <a:lnTo>
                      <a:pt x="1665" y="1844"/>
                    </a:lnTo>
                    <a:lnTo>
                      <a:pt x="1674" y="1858"/>
                    </a:lnTo>
                    <a:lnTo>
                      <a:pt x="1682" y="1875"/>
                    </a:lnTo>
                    <a:lnTo>
                      <a:pt x="1688" y="1887"/>
                    </a:lnTo>
                    <a:lnTo>
                      <a:pt x="1694" y="1898"/>
                    </a:lnTo>
                    <a:lnTo>
                      <a:pt x="1700" y="1908"/>
                    </a:lnTo>
                    <a:lnTo>
                      <a:pt x="1708" y="1919"/>
                    </a:lnTo>
                    <a:lnTo>
                      <a:pt x="1716" y="1927"/>
                    </a:lnTo>
                    <a:lnTo>
                      <a:pt x="1722" y="1937"/>
                    </a:lnTo>
                    <a:lnTo>
                      <a:pt x="1728" y="1949"/>
                    </a:lnTo>
                    <a:lnTo>
                      <a:pt x="1734" y="1961"/>
                    </a:lnTo>
                    <a:lnTo>
                      <a:pt x="1727" y="1965"/>
                    </a:lnTo>
                    <a:lnTo>
                      <a:pt x="1718" y="1966"/>
                    </a:lnTo>
                    <a:lnTo>
                      <a:pt x="1692" y="1966"/>
                    </a:lnTo>
                    <a:lnTo>
                      <a:pt x="1669" y="1966"/>
                    </a:lnTo>
                    <a:lnTo>
                      <a:pt x="1645" y="1966"/>
                    </a:lnTo>
                    <a:lnTo>
                      <a:pt x="1619" y="1966"/>
                    </a:lnTo>
                    <a:lnTo>
                      <a:pt x="1618" y="1974"/>
                    </a:lnTo>
                    <a:lnTo>
                      <a:pt x="1631" y="1981"/>
                    </a:lnTo>
                    <a:lnTo>
                      <a:pt x="1645" y="1986"/>
                    </a:lnTo>
                    <a:lnTo>
                      <a:pt x="1669" y="1989"/>
                    </a:lnTo>
                    <a:lnTo>
                      <a:pt x="1690" y="1993"/>
                    </a:lnTo>
                    <a:lnTo>
                      <a:pt x="1712" y="1998"/>
                    </a:lnTo>
                    <a:lnTo>
                      <a:pt x="1732" y="2003"/>
                    </a:lnTo>
                    <a:lnTo>
                      <a:pt x="1752" y="2008"/>
                    </a:lnTo>
                    <a:lnTo>
                      <a:pt x="1773" y="2013"/>
                    </a:lnTo>
                    <a:lnTo>
                      <a:pt x="1796" y="2015"/>
                    </a:lnTo>
                    <a:lnTo>
                      <a:pt x="1818" y="2016"/>
                    </a:lnTo>
                    <a:lnTo>
                      <a:pt x="1830" y="2015"/>
                    </a:lnTo>
                    <a:lnTo>
                      <a:pt x="1840" y="2013"/>
                    </a:lnTo>
                    <a:lnTo>
                      <a:pt x="1849" y="2009"/>
                    </a:lnTo>
                    <a:lnTo>
                      <a:pt x="1857" y="2003"/>
                    </a:lnTo>
                    <a:lnTo>
                      <a:pt x="1865" y="1995"/>
                    </a:lnTo>
                    <a:lnTo>
                      <a:pt x="1870" y="1988"/>
                    </a:lnTo>
                    <a:lnTo>
                      <a:pt x="1874" y="1977"/>
                    </a:lnTo>
                    <a:lnTo>
                      <a:pt x="1875" y="1967"/>
                    </a:lnTo>
                    <a:lnTo>
                      <a:pt x="1874" y="1947"/>
                    </a:lnTo>
                    <a:lnTo>
                      <a:pt x="1872" y="1929"/>
                    </a:lnTo>
                    <a:lnTo>
                      <a:pt x="1870" y="1911"/>
                    </a:lnTo>
                    <a:lnTo>
                      <a:pt x="1866" y="1895"/>
                    </a:lnTo>
                    <a:lnTo>
                      <a:pt x="1861" y="1878"/>
                    </a:lnTo>
                    <a:lnTo>
                      <a:pt x="1854" y="1862"/>
                    </a:lnTo>
                    <a:lnTo>
                      <a:pt x="1845" y="1846"/>
                    </a:lnTo>
                    <a:lnTo>
                      <a:pt x="1835" y="1828"/>
                    </a:lnTo>
                    <a:lnTo>
                      <a:pt x="1822" y="1812"/>
                    </a:lnTo>
                    <a:lnTo>
                      <a:pt x="1810" y="1797"/>
                    </a:lnTo>
                    <a:lnTo>
                      <a:pt x="1803" y="1791"/>
                    </a:lnTo>
                    <a:lnTo>
                      <a:pt x="1798" y="1782"/>
                    </a:lnTo>
                    <a:lnTo>
                      <a:pt x="1795" y="1773"/>
                    </a:lnTo>
                    <a:lnTo>
                      <a:pt x="1792" y="1763"/>
                    </a:lnTo>
                    <a:lnTo>
                      <a:pt x="1763" y="1730"/>
                    </a:lnTo>
                    <a:lnTo>
                      <a:pt x="1737" y="1703"/>
                    </a:lnTo>
                    <a:lnTo>
                      <a:pt x="1722" y="1691"/>
                    </a:lnTo>
                    <a:lnTo>
                      <a:pt x="1707" y="1680"/>
                    </a:lnTo>
                    <a:lnTo>
                      <a:pt x="1689" y="1669"/>
                    </a:lnTo>
                    <a:lnTo>
                      <a:pt x="1668" y="1660"/>
                    </a:lnTo>
                    <a:lnTo>
                      <a:pt x="1652" y="1653"/>
                    </a:lnTo>
                    <a:lnTo>
                      <a:pt x="1634" y="1645"/>
                    </a:lnTo>
                    <a:lnTo>
                      <a:pt x="1619" y="1637"/>
                    </a:lnTo>
                    <a:lnTo>
                      <a:pt x="1604" y="1630"/>
                    </a:lnTo>
                    <a:lnTo>
                      <a:pt x="1598" y="1625"/>
                    </a:lnTo>
                    <a:lnTo>
                      <a:pt x="1591" y="1620"/>
                    </a:lnTo>
                    <a:lnTo>
                      <a:pt x="1586" y="1615"/>
                    </a:lnTo>
                    <a:lnTo>
                      <a:pt x="1581" y="1609"/>
                    </a:lnTo>
                    <a:lnTo>
                      <a:pt x="1577" y="1601"/>
                    </a:lnTo>
                    <a:lnTo>
                      <a:pt x="1575" y="1595"/>
                    </a:lnTo>
                    <a:lnTo>
                      <a:pt x="1574" y="1586"/>
                    </a:lnTo>
                    <a:lnTo>
                      <a:pt x="1574" y="1577"/>
                    </a:lnTo>
                    <a:lnTo>
                      <a:pt x="1574" y="1565"/>
                    </a:lnTo>
                    <a:lnTo>
                      <a:pt x="1577" y="1553"/>
                    </a:lnTo>
                    <a:lnTo>
                      <a:pt x="1582" y="1543"/>
                    </a:lnTo>
                    <a:lnTo>
                      <a:pt x="1587" y="1533"/>
                    </a:lnTo>
                    <a:lnTo>
                      <a:pt x="1601" y="1514"/>
                    </a:lnTo>
                    <a:lnTo>
                      <a:pt x="1615" y="1493"/>
                    </a:lnTo>
                    <a:lnTo>
                      <a:pt x="1625" y="1473"/>
                    </a:lnTo>
                    <a:lnTo>
                      <a:pt x="1634" y="1456"/>
                    </a:lnTo>
                    <a:lnTo>
                      <a:pt x="1643" y="1438"/>
                    </a:lnTo>
                    <a:lnTo>
                      <a:pt x="1649" y="1420"/>
                    </a:lnTo>
                    <a:lnTo>
                      <a:pt x="1654" y="1403"/>
                    </a:lnTo>
                    <a:lnTo>
                      <a:pt x="1658" y="1384"/>
                    </a:lnTo>
                    <a:lnTo>
                      <a:pt x="1659" y="1364"/>
                    </a:lnTo>
                    <a:lnTo>
                      <a:pt x="1660" y="1343"/>
                    </a:lnTo>
                    <a:lnTo>
                      <a:pt x="1659" y="1334"/>
                    </a:lnTo>
                    <a:lnTo>
                      <a:pt x="1655" y="1326"/>
                    </a:lnTo>
                    <a:lnTo>
                      <a:pt x="1650" y="1321"/>
                    </a:lnTo>
                    <a:lnTo>
                      <a:pt x="1644" y="1316"/>
                    </a:lnTo>
                    <a:lnTo>
                      <a:pt x="1628" y="1309"/>
                    </a:lnTo>
                    <a:lnTo>
                      <a:pt x="1610" y="1302"/>
                    </a:lnTo>
                    <a:lnTo>
                      <a:pt x="1581" y="1294"/>
                    </a:lnTo>
                    <a:lnTo>
                      <a:pt x="1555" y="1286"/>
                    </a:lnTo>
                    <a:lnTo>
                      <a:pt x="1530" y="1281"/>
                    </a:lnTo>
                    <a:lnTo>
                      <a:pt x="1500" y="1276"/>
                    </a:lnTo>
                    <a:lnTo>
                      <a:pt x="1490" y="1275"/>
                    </a:lnTo>
                    <a:lnTo>
                      <a:pt x="1480" y="1272"/>
                    </a:lnTo>
                    <a:lnTo>
                      <a:pt x="1470" y="1270"/>
                    </a:lnTo>
                    <a:lnTo>
                      <a:pt x="1462" y="1265"/>
                    </a:lnTo>
                    <a:lnTo>
                      <a:pt x="1454" y="1260"/>
                    </a:lnTo>
                    <a:lnTo>
                      <a:pt x="1448" y="1254"/>
                    </a:lnTo>
                    <a:lnTo>
                      <a:pt x="1447" y="1250"/>
                    </a:lnTo>
                    <a:lnTo>
                      <a:pt x="1444" y="1246"/>
                    </a:lnTo>
                    <a:lnTo>
                      <a:pt x="1444" y="1241"/>
                    </a:lnTo>
                    <a:lnTo>
                      <a:pt x="1443" y="1236"/>
                    </a:lnTo>
                    <a:lnTo>
                      <a:pt x="1444" y="1226"/>
                    </a:lnTo>
                    <a:lnTo>
                      <a:pt x="1446" y="1216"/>
                    </a:lnTo>
                    <a:lnTo>
                      <a:pt x="1448" y="1206"/>
                    </a:lnTo>
                    <a:lnTo>
                      <a:pt x="1452" y="1197"/>
                    </a:lnTo>
                    <a:lnTo>
                      <a:pt x="1456" y="1190"/>
                    </a:lnTo>
                    <a:lnTo>
                      <a:pt x="1461" y="1182"/>
                    </a:lnTo>
                    <a:lnTo>
                      <a:pt x="1467" y="1174"/>
                    </a:lnTo>
                    <a:lnTo>
                      <a:pt x="1472" y="1167"/>
                    </a:lnTo>
                    <a:lnTo>
                      <a:pt x="1500" y="1139"/>
                    </a:lnTo>
                    <a:lnTo>
                      <a:pt x="1529" y="1107"/>
                    </a:lnTo>
                    <a:lnTo>
                      <a:pt x="1547" y="1078"/>
                    </a:lnTo>
                    <a:lnTo>
                      <a:pt x="1565" y="1051"/>
                    </a:lnTo>
                    <a:lnTo>
                      <a:pt x="1574" y="1040"/>
                    </a:lnTo>
                    <a:lnTo>
                      <a:pt x="1584" y="1028"/>
                    </a:lnTo>
                    <a:lnTo>
                      <a:pt x="1596" y="1018"/>
                    </a:lnTo>
                    <a:lnTo>
                      <a:pt x="1610" y="1006"/>
                    </a:lnTo>
                    <a:lnTo>
                      <a:pt x="1624" y="999"/>
                    </a:lnTo>
                    <a:lnTo>
                      <a:pt x="1638" y="993"/>
                    </a:lnTo>
                    <a:lnTo>
                      <a:pt x="1644" y="989"/>
                    </a:lnTo>
                    <a:lnTo>
                      <a:pt x="1648" y="985"/>
                    </a:lnTo>
                    <a:lnTo>
                      <a:pt x="1652" y="979"/>
                    </a:lnTo>
                    <a:lnTo>
                      <a:pt x="1653" y="972"/>
                    </a:lnTo>
                    <a:lnTo>
                      <a:pt x="1653" y="969"/>
                    </a:lnTo>
                    <a:lnTo>
                      <a:pt x="1652" y="965"/>
                    </a:lnTo>
                    <a:lnTo>
                      <a:pt x="1650" y="962"/>
                    </a:lnTo>
                    <a:lnTo>
                      <a:pt x="1648" y="960"/>
                    </a:lnTo>
                    <a:lnTo>
                      <a:pt x="1643" y="956"/>
                    </a:lnTo>
                    <a:lnTo>
                      <a:pt x="1636" y="954"/>
                    </a:lnTo>
                    <a:lnTo>
                      <a:pt x="1621" y="950"/>
                    </a:lnTo>
                    <a:lnTo>
                      <a:pt x="1605" y="949"/>
                    </a:lnTo>
                    <a:lnTo>
                      <a:pt x="1581" y="945"/>
                    </a:lnTo>
                    <a:lnTo>
                      <a:pt x="1560" y="939"/>
                    </a:lnTo>
                    <a:lnTo>
                      <a:pt x="1539" y="934"/>
                    </a:lnTo>
                    <a:lnTo>
                      <a:pt x="1515" y="930"/>
                    </a:lnTo>
                    <a:lnTo>
                      <a:pt x="1493" y="927"/>
                    </a:lnTo>
                    <a:lnTo>
                      <a:pt x="1473" y="922"/>
                    </a:lnTo>
                    <a:lnTo>
                      <a:pt x="1465" y="920"/>
                    </a:lnTo>
                    <a:lnTo>
                      <a:pt x="1456" y="916"/>
                    </a:lnTo>
                    <a:lnTo>
                      <a:pt x="1447" y="910"/>
                    </a:lnTo>
                    <a:lnTo>
                      <a:pt x="1438" y="903"/>
                    </a:lnTo>
                    <a:lnTo>
                      <a:pt x="1423" y="887"/>
                    </a:lnTo>
                    <a:lnTo>
                      <a:pt x="1408" y="872"/>
                    </a:lnTo>
                    <a:lnTo>
                      <a:pt x="1401" y="866"/>
                    </a:lnTo>
                    <a:lnTo>
                      <a:pt x="1392" y="861"/>
                    </a:lnTo>
                    <a:lnTo>
                      <a:pt x="1383" y="857"/>
                    </a:lnTo>
                    <a:lnTo>
                      <a:pt x="1372" y="856"/>
                    </a:lnTo>
                    <a:lnTo>
                      <a:pt x="1267" y="856"/>
                    </a:lnTo>
                    <a:lnTo>
                      <a:pt x="1262" y="856"/>
                    </a:lnTo>
                    <a:lnTo>
                      <a:pt x="1257" y="854"/>
                    </a:lnTo>
                    <a:lnTo>
                      <a:pt x="1255" y="852"/>
                    </a:lnTo>
                    <a:lnTo>
                      <a:pt x="1251" y="849"/>
                    </a:lnTo>
                    <a:lnTo>
                      <a:pt x="1246" y="843"/>
                    </a:lnTo>
                    <a:lnTo>
                      <a:pt x="1242" y="836"/>
                    </a:lnTo>
                    <a:lnTo>
                      <a:pt x="1236" y="816"/>
                    </a:lnTo>
                    <a:lnTo>
                      <a:pt x="1232" y="796"/>
                    </a:lnTo>
                    <a:lnTo>
                      <a:pt x="1226" y="773"/>
                    </a:lnTo>
                    <a:lnTo>
                      <a:pt x="1222" y="753"/>
                    </a:lnTo>
                    <a:lnTo>
                      <a:pt x="1220" y="732"/>
                    </a:lnTo>
                    <a:lnTo>
                      <a:pt x="1219" y="709"/>
                    </a:lnTo>
                    <a:lnTo>
                      <a:pt x="1219" y="657"/>
                    </a:lnTo>
                    <a:lnTo>
                      <a:pt x="1220" y="651"/>
                    </a:lnTo>
                    <a:lnTo>
                      <a:pt x="1221" y="646"/>
                    </a:lnTo>
                    <a:lnTo>
                      <a:pt x="1222" y="641"/>
                    </a:lnTo>
                    <a:lnTo>
                      <a:pt x="1225" y="636"/>
                    </a:lnTo>
                    <a:lnTo>
                      <a:pt x="1232" y="629"/>
                    </a:lnTo>
                    <a:lnTo>
                      <a:pt x="1241" y="622"/>
                    </a:lnTo>
                    <a:lnTo>
                      <a:pt x="1262" y="612"/>
                    </a:lnTo>
                    <a:lnTo>
                      <a:pt x="1285" y="602"/>
                    </a:lnTo>
                    <a:lnTo>
                      <a:pt x="1308" y="588"/>
                    </a:lnTo>
                    <a:lnTo>
                      <a:pt x="1326" y="576"/>
                    </a:lnTo>
                    <a:lnTo>
                      <a:pt x="1345" y="562"/>
                    </a:lnTo>
                    <a:lnTo>
                      <a:pt x="1367" y="550"/>
                    </a:lnTo>
                    <a:lnTo>
                      <a:pt x="1409" y="526"/>
                    </a:lnTo>
                    <a:lnTo>
                      <a:pt x="1447" y="506"/>
                    </a:lnTo>
                    <a:lnTo>
                      <a:pt x="1485" y="487"/>
                    </a:lnTo>
                    <a:lnTo>
                      <a:pt x="1529" y="464"/>
                    </a:lnTo>
                    <a:lnTo>
                      <a:pt x="1544" y="455"/>
                    </a:lnTo>
                    <a:lnTo>
                      <a:pt x="1556" y="447"/>
                    </a:lnTo>
                    <a:lnTo>
                      <a:pt x="1569" y="438"/>
                    </a:lnTo>
                    <a:lnTo>
                      <a:pt x="1580" y="428"/>
                    </a:lnTo>
                    <a:lnTo>
                      <a:pt x="1591" y="419"/>
                    </a:lnTo>
                    <a:lnTo>
                      <a:pt x="1603" y="409"/>
                    </a:lnTo>
                    <a:lnTo>
                      <a:pt x="1616" y="402"/>
                    </a:lnTo>
                    <a:lnTo>
                      <a:pt x="1631" y="393"/>
                    </a:lnTo>
                    <a:lnTo>
                      <a:pt x="1654" y="384"/>
                    </a:lnTo>
                    <a:lnTo>
                      <a:pt x="1674" y="375"/>
                    </a:lnTo>
                    <a:lnTo>
                      <a:pt x="1694" y="366"/>
                    </a:lnTo>
                    <a:lnTo>
                      <a:pt x="1716" y="354"/>
                    </a:lnTo>
                    <a:lnTo>
                      <a:pt x="1731" y="348"/>
                    </a:lnTo>
                    <a:lnTo>
                      <a:pt x="1746" y="344"/>
                    </a:lnTo>
                    <a:lnTo>
                      <a:pt x="1753" y="341"/>
                    </a:lnTo>
                    <a:lnTo>
                      <a:pt x="1759" y="339"/>
                    </a:lnTo>
                    <a:lnTo>
                      <a:pt x="1764" y="334"/>
                    </a:lnTo>
                    <a:lnTo>
                      <a:pt x="1768" y="327"/>
                    </a:lnTo>
                    <a:lnTo>
                      <a:pt x="1773" y="317"/>
                    </a:lnTo>
                    <a:lnTo>
                      <a:pt x="1776" y="307"/>
                    </a:lnTo>
                    <a:lnTo>
                      <a:pt x="1778" y="299"/>
                    </a:lnTo>
                    <a:lnTo>
                      <a:pt x="1780" y="290"/>
                    </a:lnTo>
                    <a:lnTo>
                      <a:pt x="1782" y="271"/>
                    </a:lnTo>
                    <a:lnTo>
                      <a:pt x="1785" y="251"/>
                    </a:lnTo>
                    <a:lnTo>
                      <a:pt x="1759" y="245"/>
                    </a:lnTo>
                    <a:lnTo>
                      <a:pt x="1737" y="242"/>
                    </a:lnTo>
                    <a:lnTo>
                      <a:pt x="1714" y="240"/>
                    </a:lnTo>
                    <a:lnTo>
                      <a:pt x="1693" y="238"/>
                    </a:lnTo>
                    <a:lnTo>
                      <a:pt x="1670" y="238"/>
                    </a:lnTo>
                    <a:lnTo>
                      <a:pt x="1648" y="237"/>
                    </a:lnTo>
                    <a:lnTo>
                      <a:pt x="1625" y="236"/>
                    </a:lnTo>
                    <a:lnTo>
                      <a:pt x="1600" y="232"/>
                    </a:lnTo>
                    <a:lnTo>
                      <a:pt x="1550" y="223"/>
                    </a:lnTo>
                    <a:lnTo>
                      <a:pt x="1505" y="216"/>
                    </a:lnTo>
                    <a:lnTo>
                      <a:pt x="1462" y="207"/>
                    </a:lnTo>
                    <a:lnTo>
                      <a:pt x="1421" y="200"/>
                    </a:lnTo>
                    <a:lnTo>
                      <a:pt x="1380" y="192"/>
                    </a:lnTo>
                    <a:lnTo>
                      <a:pt x="1338" y="184"/>
                    </a:lnTo>
                    <a:lnTo>
                      <a:pt x="1293" y="177"/>
                    </a:lnTo>
                    <a:lnTo>
                      <a:pt x="1242" y="168"/>
                    </a:lnTo>
                    <a:lnTo>
                      <a:pt x="1201" y="163"/>
                    </a:lnTo>
                    <a:lnTo>
                      <a:pt x="1162" y="158"/>
                    </a:lnTo>
                    <a:lnTo>
                      <a:pt x="1126" y="154"/>
                    </a:lnTo>
                    <a:lnTo>
                      <a:pt x="1091" y="151"/>
                    </a:lnTo>
                    <a:lnTo>
                      <a:pt x="1055" y="146"/>
                    </a:lnTo>
                    <a:lnTo>
                      <a:pt x="1020" y="139"/>
                    </a:lnTo>
                    <a:lnTo>
                      <a:pt x="983" y="130"/>
                    </a:lnTo>
                    <a:lnTo>
                      <a:pt x="941" y="118"/>
                    </a:lnTo>
                    <a:lnTo>
                      <a:pt x="919" y="110"/>
                    </a:lnTo>
                    <a:lnTo>
                      <a:pt x="897" y="100"/>
                    </a:lnTo>
                    <a:lnTo>
                      <a:pt x="878" y="92"/>
                    </a:lnTo>
                    <a:lnTo>
                      <a:pt x="861" y="82"/>
                    </a:lnTo>
                    <a:lnTo>
                      <a:pt x="843" y="73"/>
                    </a:lnTo>
                    <a:lnTo>
                      <a:pt x="824" y="65"/>
                    </a:lnTo>
                    <a:lnTo>
                      <a:pt x="803" y="58"/>
                    </a:lnTo>
                    <a:lnTo>
                      <a:pt x="779" y="53"/>
                    </a:lnTo>
                    <a:lnTo>
                      <a:pt x="747" y="46"/>
                    </a:lnTo>
                    <a:lnTo>
                      <a:pt x="717" y="41"/>
                    </a:lnTo>
                    <a:lnTo>
                      <a:pt x="688" y="35"/>
                    </a:lnTo>
                    <a:lnTo>
                      <a:pt x="661" y="30"/>
                    </a:lnTo>
                    <a:lnTo>
                      <a:pt x="634" y="24"/>
                    </a:lnTo>
                    <a:lnTo>
                      <a:pt x="606" y="18"/>
                    </a:lnTo>
                    <a:lnTo>
                      <a:pt x="577" y="9"/>
                    </a:lnTo>
                    <a:lnTo>
                      <a:pt x="547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32" name="Freeform 12"/>
              <p:cNvSpPr>
                <a:spLocks/>
              </p:cNvSpPr>
              <p:nvPr/>
            </p:nvSpPr>
            <p:spPr bwMode="auto">
              <a:xfrm>
                <a:off x="-576138" y="-3362800"/>
                <a:ext cx="19050" cy="15875"/>
              </a:xfrm>
              <a:custGeom>
                <a:avLst/>
                <a:gdLst>
                  <a:gd name="T0" fmla="*/ 2 w 46"/>
                  <a:gd name="T1" fmla="*/ 0 h 39"/>
                  <a:gd name="T2" fmla="*/ 0 w 46"/>
                  <a:gd name="T3" fmla="*/ 4 h 39"/>
                  <a:gd name="T4" fmla="*/ 0 w 46"/>
                  <a:gd name="T5" fmla="*/ 7 h 39"/>
                  <a:gd name="T6" fmla="*/ 0 w 46"/>
                  <a:gd name="T7" fmla="*/ 11 h 39"/>
                  <a:gd name="T8" fmla="*/ 2 w 46"/>
                  <a:gd name="T9" fmla="*/ 14 h 39"/>
                  <a:gd name="T10" fmla="*/ 5 w 46"/>
                  <a:gd name="T11" fmla="*/ 16 h 39"/>
                  <a:gd name="T12" fmla="*/ 9 w 46"/>
                  <a:gd name="T13" fmla="*/ 17 h 39"/>
                  <a:gd name="T14" fmla="*/ 24 w 46"/>
                  <a:gd name="T15" fmla="*/ 30 h 39"/>
                  <a:gd name="T16" fmla="*/ 39 w 46"/>
                  <a:gd name="T17" fmla="*/ 39 h 39"/>
                  <a:gd name="T18" fmla="*/ 41 w 46"/>
                  <a:gd name="T19" fmla="*/ 34 h 39"/>
                  <a:gd name="T20" fmla="*/ 44 w 46"/>
                  <a:gd name="T21" fmla="*/ 29 h 39"/>
                  <a:gd name="T22" fmla="*/ 45 w 46"/>
                  <a:gd name="T23" fmla="*/ 24 h 39"/>
                  <a:gd name="T24" fmla="*/ 46 w 46"/>
                  <a:gd name="T25" fmla="*/ 17 h 39"/>
                  <a:gd name="T26" fmla="*/ 45 w 46"/>
                  <a:gd name="T27" fmla="*/ 15 h 39"/>
                  <a:gd name="T28" fmla="*/ 44 w 46"/>
                  <a:gd name="T29" fmla="*/ 11 h 39"/>
                  <a:gd name="T30" fmla="*/ 43 w 46"/>
                  <a:gd name="T31" fmla="*/ 9 h 39"/>
                  <a:gd name="T32" fmla="*/ 40 w 46"/>
                  <a:gd name="T33" fmla="*/ 7 h 39"/>
                  <a:gd name="T34" fmla="*/ 35 w 46"/>
                  <a:gd name="T35" fmla="*/ 4 h 39"/>
                  <a:gd name="T36" fmla="*/ 29 w 46"/>
                  <a:gd name="T37" fmla="*/ 1 h 39"/>
                  <a:gd name="T38" fmla="*/ 14 w 46"/>
                  <a:gd name="T39" fmla="*/ 0 h 39"/>
                  <a:gd name="T40" fmla="*/ 2 w 46"/>
                  <a:gd name="T4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39">
                    <a:moveTo>
                      <a:pt x="2" y="0"/>
                    </a:moveTo>
                    <a:lnTo>
                      <a:pt x="0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5" y="16"/>
                    </a:lnTo>
                    <a:lnTo>
                      <a:pt x="9" y="17"/>
                    </a:lnTo>
                    <a:lnTo>
                      <a:pt x="24" y="30"/>
                    </a:lnTo>
                    <a:lnTo>
                      <a:pt x="39" y="39"/>
                    </a:lnTo>
                    <a:lnTo>
                      <a:pt x="41" y="34"/>
                    </a:lnTo>
                    <a:lnTo>
                      <a:pt x="44" y="29"/>
                    </a:lnTo>
                    <a:lnTo>
                      <a:pt x="45" y="24"/>
                    </a:lnTo>
                    <a:lnTo>
                      <a:pt x="46" y="17"/>
                    </a:lnTo>
                    <a:lnTo>
                      <a:pt x="45" y="15"/>
                    </a:lnTo>
                    <a:lnTo>
                      <a:pt x="44" y="11"/>
                    </a:lnTo>
                    <a:lnTo>
                      <a:pt x="43" y="9"/>
                    </a:lnTo>
                    <a:lnTo>
                      <a:pt x="40" y="7"/>
                    </a:lnTo>
                    <a:lnTo>
                      <a:pt x="35" y="4"/>
                    </a:lnTo>
                    <a:lnTo>
                      <a:pt x="29" y="1"/>
                    </a:lnTo>
                    <a:lnTo>
                      <a:pt x="14" y="0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33" name="Freeform 13"/>
              <p:cNvSpPr>
                <a:spLocks/>
              </p:cNvSpPr>
              <p:nvPr/>
            </p:nvSpPr>
            <p:spPr bwMode="auto">
              <a:xfrm>
                <a:off x="-611063" y="-3369150"/>
                <a:ext cx="22225" cy="12700"/>
              </a:xfrm>
              <a:custGeom>
                <a:avLst/>
                <a:gdLst>
                  <a:gd name="T0" fmla="*/ 23 w 57"/>
                  <a:gd name="T1" fmla="*/ 0 h 34"/>
                  <a:gd name="T2" fmla="*/ 12 w 57"/>
                  <a:gd name="T3" fmla="*/ 0 h 34"/>
                  <a:gd name="T4" fmla="*/ 1 w 57"/>
                  <a:gd name="T5" fmla="*/ 0 h 34"/>
                  <a:gd name="T6" fmla="*/ 0 w 57"/>
                  <a:gd name="T7" fmla="*/ 6 h 34"/>
                  <a:gd name="T8" fmla="*/ 0 w 57"/>
                  <a:gd name="T9" fmla="*/ 13 h 34"/>
                  <a:gd name="T10" fmla="*/ 0 w 57"/>
                  <a:gd name="T11" fmla="*/ 16 h 34"/>
                  <a:gd name="T12" fmla="*/ 1 w 57"/>
                  <a:gd name="T13" fmla="*/ 20 h 34"/>
                  <a:gd name="T14" fmla="*/ 3 w 57"/>
                  <a:gd name="T15" fmla="*/ 24 h 34"/>
                  <a:gd name="T16" fmla="*/ 5 w 57"/>
                  <a:gd name="T17" fmla="*/ 28 h 34"/>
                  <a:gd name="T18" fmla="*/ 8 w 57"/>
                  <a:gd name="T19" fmla="*/ 30 h 34"/>
                  <a:gd name="T20" fmla="*/ 11 w 57"/>
                  <a:gd name="T21" fmla="*/ 33 h 34"/>
                  <a:gd name="T22" fmla="*/ 15 w 57"/>
                  <a:gd name="T23" fmla="*/ 34 h 34"/>
                  <a:gd name="T24" fmla="*/ 18 w 57"/>
                  <a:gd name="T25" fmla="*/ 34 h 34"/>
                  <a:gd name="T26" fmla="*/ 30 w 57"/>
                  <a:gd name="T27" fmla="*/ 34 h 34"/>
                  <a:gd name="T28" fmla="*/ 40 w 57"/>
                  <a:gd name="T29" fmla="*/ 31 h 34"/>
                  <a:gd name="T30" fmla="*/ 48 w 57"/>
                  <a:gd name="T31" fmla="*/ 28 h 34"/>
                  <a:gd name="T32" fmla="*/ 57 w 57"/>
                  <a:gd name="T33" fmla="*/ 23 h 34"/>
                  <a:gd name="T34" fmla="*/ 55 w 57"/>
                  <a:gd name="T35" fmla="*/ 18 h 34"/>
                  <a:gd name="T36" fmla="*/ 51 w 57"/>
                  <a:gd name="T37" fmla="*/ 13 h 34"/>
                  <a:gd name="T38" fmla="*/ 48 w 57"/>
                  <a:gd name="T39" fmla="*/ 9 h 34"/>
                  <a:gd name="T40" fmla="*/ 43 w 57"/>
                  <a:gd name="T41" fmla="*/ 6 h 34"/>
                  <a:gd name="T42" fmla="*/ 40 w 57"/>
                  <a:gd name="T43" fmla="*/ 4 h 34"/>
                  <a:gd name="T44" fmla="*/ 35 w 57"/>
                  <a:gd name="T45" fmla="*/ 1 h 34"/>
                  <a:gd name="T46" fmla="*/ 30 w 57"/>
                  <a:gd name="T47" fmla="*/ 0 h 34"/>
                  <a:gd name="T48" fmla="*/ 23 w 57"/>
                  <a:gd name="T4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34">
                    <a:moveTo>
                      <a:pt x="23" y="0"/>
                    </a:moveTo>
                    <a:lnTo>
                      <a:pt x="12" y="0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1" y="20"/>
                    </a:lnTo>
                    <a:lnTo>
                      <a:pt x="3" y="24"/>
                    </a:lnTo>
                    <a:lnTo>
                      <a:pt x="5" y="28"/>
                    </a:lnTo>
                    <a:lnTo>
                      <a:pt x="8" y="30"/>
                    </a:lnTo>
                    <a:lnTo>
                      <a:pt x="11" y="33"/>
                    </a:lnTo>
                    <a:lnTo>
                      <a:pt x="15" y="34"/>
                    </a:lnTo>
                    <a:lnTo>
                      <a:pt x="18" y="34"/>
                    </a:lnTo>
                    <a:lnTo>
                      <a:pt x="30" y="34"/>
                    </a:lnTo>
                    <a:lnTo>
                      <a:pt x="40" y="31"/>
                    </a:lnTo>
                    <a:lnTo>
                      <a:pt x="48" y="28"/>
                    </a:lnTo>
                    <a:lnTo>
                      <a:pt x="57" y="23"/>
                    </a:lnTo>
                    <a:lnTo>
                      <a:pt x="55" y="18"/>
                    </a:lnTo>
                    <a:lnTo>
                      <a:pt x="51" y="13"/>
                    </a:lnTo>
                    <a:lnTo>
                      <a:pt x="48" y="9"/>
                    </a:lnTo>
                    <a:lnTo>
                      <a:pt x="43" y="6"/>
                    </a:lnTo>
                    <a:lnTo>
                      <a:pt x="40" y="4"/>
                    </a:lnTo>
                    <a:lnTo>
                      <a:pt x="35" y="1"/>
                    </a:lnTo>
                    <a:lnTo>
                      <a:pt x="30" y="0"/>
                    </a:lnTo>
                    <a:lnTo>
                      <a:pt x="23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34" name="Freeform 14"/>
              <p:cNvSpPr>
                <a:spLocks/>
              </p:cNvSpPr>
              <p:nvPr/>
            </p:nvSpPr>
            <p:spPr bwMode="auto">
              <a:xfrm>
                <a:off x="-649163" y="-3365975"/>
                <a:ext cx="25400" cy="12700"/>
              </a:xfrm>
              <a:custGeom>
                <a:avLst/>
                <a:gdLst>
                  <a:gd name="T0" fmla="*/ 1 w 65"/>
                  <a:gd name="T1" fmla="*/ 7 h 31"/>
                  <a:gd name="T2" fmla="*/ 1 w 65"/>
                  <a:gd name="T3" fmla="*/ 12 h 31"/>
                  <a:gd name="T4" fmla="*/ 0 w 65"/>
                  <a:gd name="T5" fmla="*/ 17 h 31"/>
                  <a:gd name="T6" fmla="*/ 1 w 65"/>
                  <a:gd name="T7" fmla="*/ 22 h 31"/>
                  <a:gd name="T8" fmla="*/ 4 w 65"/>
                  <a:gd name="T9" fmla="*/ 27 h 31"/>
                  <a:gd name="T10" fmla="*/ 7 w 65"/>
                  <a:gd name="T11" fmla="*/ 30 h 31"/>
                  <a:gd name="T12" fmla="*/ 12 w 65"/>
                  <a:gd name="T13" fmla="*/ 31 h 31"/>
                  <a:gd name="T14" fmla="*/ 26 w 65"/>
                  <a:gd name="T15" fmla="*/ 26 h 31"/>
                  <a:gd name="T16" fmla="*/ 41 w 65"/>
                  <a:gd name="T17" fmla="*/ 22 h 31"/>
                  <a:gd name="T18" fmla="*/ 50 w 65"/>
                  <a:gd name="T19" fmla="*/ 24 h 31"/>
                  <a:gd name="T20" fmla="*/ 58 w 65"/>
                  <a:gd name="T21" fmla="*/ 26 h 31"/>
                  <a:gd name="T22" fmla="*/ 63 w 65"/>
                  <a:gd name="T23" fmla="*/ 19 h 31"/>
                  <a:gd name="T24" fmla="*/ 65 w 65"/>
                  <a:gd name="T25" fmla="*/ 11 h 31"/>
                  <a:gd name="T26" fmla="*/ 64 w 65"/>
                  <a:gd name="T27" fmla="*/ 7 h 31"/>
                  <a:gd name="T28" fmla="*/ 63 w 65"/>
                  <a:gd name="T29" fmla="*/ 5 h 31"/>
                  <a:gd name="T30" fmla="*/ 60 w 65"/>
                  <a:gd name="T31" fmla="*/ 2 h 31"/>
                  <a:gd name="T32" fmla="*/ 56 w 65"/>
                  <a:gd name="T33" fmla="*/ 1 h 31"/>
                  <a:gd name="T34" fmla="*/ 46 w 65"/>
                  <a:gd name="T35" fmla="*/ 0 h 31"/>
                  <a:gd name="T36" fmla="*/ 35 w 65"/>
                  <a:gd name="T37" fmla="*/ 1 h 31"/>
                  <a:gd name="T38" fmla="*/ 14 w 65"/>
                  <a:gd name="T39" fmla="*/ 5 h 31"/>
                  <a:gd name="T40" fmla="*/ 1 w 65"/>
                  <a:gd name="T41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31">
                    <a:moveTo>
                      <a:pt x="1" y="7"/>
                    </a:moveTo>
                    <a:lnTo>
                      <a:pt x="1" y="12"/>
                    </a:lnTo>
                    <a:lnTo>
                      <a:pt x="0" y="17"/>
                    </a:lnTo>
                    <a:lnTo>
                      <a:pt x="1" y="22"/>
                    </a:lnTo>
                    <a:lnTo>
                      <a:pt x="4" y="27"/>
                    </a:lnTo>
                    <a:lnTo>
                      <a:pt x="7" y="30"/>
                    </a:lnTo>
                    <a:lnTo>
                      <a:pt x="12" y="31"/>
                    </a:lnTo>
                    <a:lnTo>
                      <a:pt x="26" y="26"/>
                    </a:lnTo>
                    <a:lnTo>
                      <a:pt x="41" y="22"/>
                    </a:lnTo>
                    <a:lnTo>
                      <a:pt x="50" y="24"/>
                    </a:lnTo>
                    <a:lnTo>
                      <a:pt x="58" y="26"/>
                    </a:lnTo>
                    <a:lnTo>
                      <a:pt x="63" y="19"/>
                    </a:lnTo>
                    <a:lnTo>
                      <a:pt x="65" y="11"/>
                    </a:lnTo>
                    <a:lnTo>
                      <a:pt x="64" y="7"/>
                    </a:lnTo>
                    <a:lnTo>
                      <a:pt x="63" y="5"/>
                    </a:lnTo>
                    <a:lnTo>
                      <a:pt x="60" y="2"/>
                    </a:lnTo>
                    <a:lnTo>
                      <a:pt x="56" y="1"/>
                    </a:lnTo>
                    <a:lnTo>
                      <a:pt x="46" y="0"/>
                    </a:lnTo>
                    <a:lnTo>
                      <a:pt x="35" y="1"/>
                    </a:lnTo>
                    <a:lnTo>
                      <a:pt x="14" y="5"/>
                    </a:lnTo>
                    <a:lnTo>
                      <a:pt x="1" y="7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35" name="Freeform 15"/>
              <p:cNvSpPr>
                <a:spLocks/>
              </p:cNvSpPr>
              <p:nvPr/>
            </p:nvSpPr>
            <p:spPr bwMode="auto">
              <a:xfrm>
                <a:off x="-1044450" y="-4080350"/>
                <a:ext cx="744538" cy="800100"/>
              </a:xfrm>
              <a:custGeom>
                <a:avLst/>
                <a:gdLst>
                  <a:gd name="T0" fmla="*/ 429 w 1875"/>
                  <a:gd name="T1" fmla="*/ 73 h 2016"/>
                  <a:gd name="T2" fmla="*/ 434 w 1875"/>
                  <a:gd name="T3" fmla="*/ 142 h 2016"/>
                  <a:gd name="T4" fmla="*/ 315 w 1875"/>
                  <a:gd name="T5" fmla="*/ 124 h 2016"/>
                  <a:gd name="T6" fmla="*/ 221 w 1875"/>
                  <a:gd name="T7" fmla="*/ 225 h 2016"/>
                  <a:gd name="T8" fmla="*/ 166 w 1875"/>
                  <a:gd name="T9" fmla="*/ 325 h 2016"/>
                  <a:gd name="T10" fmla="*/ 63 w 1875"/>
                  <a:gd name="T11" fmla="*/ 384 h 2016"/>
                  <a:gd name="T12" fmla="*/ 1 w 1875"/>
                  <a:gd name="T13" fmla="*/ 484 h 2016"/>
                  <a:gd name="T14" fmla="*/ 63 w 1875"/>
                  <a:gd name="T15" fmla="*/ 572 h 2016"/>
                  <a:gd name="T16" fmla="*/ 152 w 1875"/>
                  <a:gd name="T17" fmla="*/ 615 h 2016"/>
                  <a:gd name="T18" fmla="*/ 207 w 1875"/>
                  <a:gd name="T19" fmla="*/ 706 h 2016"/>
                  <a:gd name="T20" fmla="*/ 163 w 1875"/>
                  <a:gd name="T21" fmla="*/ 814 h 2016"/>
                  <a:gd name="T22" fmla="*/ 94 w 1875"/>
                  <a:gd name="T23" fmla="*/ 925 h 2016"/>
                  <a:gd name="T24" fmla="*/ 173 w 1875"/>
                  <a:gd name="T25" fmla="*/ 1107 h 2016"/>
                  <a:gd name="T26" fmla="*/ 251 w 1875"/>
                  <a:gd name="T27" fmla="*/ 1274 h 2016"/>
                  <a:gd name="T28" fmla="*/ 325 w 1875"/>
                  <a:gd name="T29" fmla="*/ 1302 h 2016"/>
                  <a:gd name="T30" fmla="*/ 430 w 1875"/>
                  <a:gd name="T31" fmla="*/ 1365 h 2016"/>
                  <a:gd name="T32" fmla="*/ 551 w 1875"/>
                  <a:gd name="T33" fmla="*/ 1290 h 2016"/>
                  <a:gd name="T34" fmla="*/ 642 w 1875"/>
                  <a:gd name="T35" fmla="*/ 1301 h 2016"/>
                  <a:gd name="T36" fmla="*/ 700 w 1875"/>
                  <a:gd name="T37" fmla="*/ 1368 h 2016"/>
                  <a:gd name="T38" fmla="*/ 786 w 1875"/>
                  <a:gd name="T39" fmla="*/ 1335 h 2016"/>
                  <a:gd name="T40" fmla="*/ 833 w 1875"/>
                  <a:gd name="T41" fmla="*/ 1379 h 2016"/>
                  <a:gd name="T42" fmla="*/ 793 w 1875"/>
                  <a:gd name="T43" fmla="*/ 1545 h 2016"/>
                  <a:gd name="T44" fmla="*/ 850 w 1875"/>
                  <a:gd name="T45" fmla="*/ 1855 h 2016"/>
                  <a:gd name="T46" fmla="*/ 927 w 1875"/>
                  <a:gd name="T47" fmla="*/ 1871 h 2016"/>
                  <a:gd name="T48" fmla="*/ 909 w 1875"/>
                  <a:gd name="T49" fmla="*/ 1826 h 2016"/>
                  <a:gd name="T50" fmla="*/ 875 w 1875"/>
                  <a:gd name="T51" fmla="*/ 1777 h 2016"/>
                  <a:gd name="T52" fmla="*/ 883 w 1875"/>
                  <a:gd name="T53" fmla="*/ 1730 h 2016"/>
                  <a:gd name="T54" fmla="*/ 949 w 1875"/>
                  <a:gd name="T55" fmla="*/ 1724 h 2016"/>
                  <a:gd name="T56" fmla="*/ 988 w 1875"/>
                  <a:gd name="T57" fmla="*/ 1704 h 2016"/>
                  <a:gd name="T58" fmla="*/ 1054 w 1875"/>
                  <a:gd name="T59" fmla="*/ 1659 h 2016"/>
                  <a:gd name="T60" fmla="*/ 1182 w 1875"/>
                  <a:gd name="T61" fmla="*/ 1711 h 2016"/>
                  <a:gd name="T62" fmla="*/ 1276 w 1875"/>
                  <a:gd name="T63" fmla="*/ 1737 h 2016"/>
                  <a:gd name="T64" fmla="*/ 1294 w 1875"/>
                  <a:gd name="T65" fmla="*/ 1824 h 2016"/>
                  <a:gd name="T66" fmla="*/ 1270 w 1875"/>
                  <a:gd name="T67" fmla="*/ 1865 h 2016"/>
                  <a:gd name="T68" fmla="*/ 1338 w 1875"/>
                  <a:gd name="T69" fmla="*/ 1860 h 2016"/>
                  <a:gd name="T70" fmla="*/ 1418 w 1875"/>
                  <a:gd name="T71" fmla="*/ 1793 h 2016"/>
                  <a:gd name="T72" fmla="*/ 1453 w 1875"/>
                  <a:gd name="T73" fmla="*/ 1759 h 2016"/>
                  <a:gd name="T74" fmla="*/ 1472 w 1875"/>
                  <a:gd name="T75" fmla="*/ 1724 h 2016"/>
                  <a:gd name="T76" fmla="*/ 1539 w 1875"/>
                  <a:gd name="T77" fmla="*/ 1728 h 2016"/>
                  <a:gd name="T78" fmla="*/ 1625 w 1875"/>
                  <a:gd name="T79" fmla="*/ 1807 h 2016"/>
                  <a:gd name="T80" fmla="*/ 1716 w 1875"/>
                  <a:gd name="T81" fmla="*/ 1927 h 2016"/>
                  <a:gd name="T82" fmla="*/ 1645 w 1875"/>
                  <a:gd name="T83" fmla="*/ 1986 h 2016"/>
                  <a:gd name="T84" fmla="*/ 1849 w 1875"/>
                  <a:gd name="T85" fmla="*/ 2009 h 2016"/>
                  <a:gd name="T86" fmla="*/ 1845 w 1875"/>
                  <a:gd name="T87" fmla="*/ 1846 h 2016"/>
                  <a:gd name="T88" fmla="*/ 1689 w 1875"/>
                  <a:gd name="T89" fmla="*/ 1669 h 2016"/>
                  <a:gd name="T90" fmla="*/ 1574 w 1875"/>
                  <a:gd name="T91" fmla="*/ 1586 h 2016"/>
                  <a:gd name="T92" fmla="*/ 1654 w 1875"/>
                  <a:gd name="T93" fmla="*/ 1403 h 2016"/>
                  <a:gd name="T94" fmla="*/ 1530 w 1875"/>
                  <a:gd name="T95" fmla="*/ 1281 h 2016"/>
                  <a:gd name="T96" fmla="*/ 1444 w 1875"/>
                  <a:gd name="T97" fmla="*/ 1226 h 2016"/>
                  <a:gd name="T98" fmla="*/ 1574 w 1875"/>
                  <a:gd name="T99" fmla="*/ 1040 h 2016"/>
                  <a:gd name="T100" fmla="*/ 1650 w 1875"/>
                  <a:gd name="T101" fmla="*/ 962 h 2016"/>
                  <a:gd name="T102" fmla="*/ 1465 w 1875"/>
                  <a:gd name="T103" fmla="*/ 920 h 2016"/>
                  <a:gd name="T104" fmla="*/ 1257 w 1875"/>
                  <a:gd name="T105" fmla="*/ 854 h 2016"/>
                  <a:gd name="T106" fmla="*/ 1220 w 1875"/>
                  <a:gd name="T107" fmla="*/ 651 h 2016"/>
                  <a:gd name="T108" fmla="*/ 1409 w 1875"/>
                  <a:gd name="T109" fmla="*/ 526 h 2016"/>
                  <a:gd name="T110" fmla="*/ 1654 w 1875"/>
                  <a:gd name="T111" fmla="*/ 384 h 2016"/>
                  <a:gd name="T112" fmla="*/ 1778 w 1875"/>
                  <a:gd name="T113" fmla="*/ 299 h 2016"/>
                  <a:gd name="T114" fmla="*/ 1600 w 1875"/>
                  <a:gd name="T115" fmla="*/ 232 h 2016"/>
                  <a:gd name="T116" fmla="*/ 1091 w 1875"/>
                  <a:gd name="T117" fmla="*/ 151 h 2016"/>
                  <a:gd name="T118" fmla="*/ 779 w 1875"/>
                  <a:gd name="T119" fmla="*/ 53 h 2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5" h="2016">
                    <a:moveTo>
                      <a:pt x="547" y="0"/>
                    </a:moveTo>
                    <a:lnTo>
                      <a:pt x="509" y="11"/>
                    </a:lnTo>
                    <a:lnTo>
                      <a:pt x="471" y="20"/>
                    </a:lnTo>
                    <a:lnTo>
                      <a:pt x="462" y="23"/>
                    </a:lnTo>
                    <a:lnTo>
                      <a:pt x="453" y="25"/>
                    </a:lnTo>
                    <a:lnTo>
                      <a:pt x="447" y="30"/>
                    </a:lnTo>
                    <a:lnTo>
                      <a:pt x="440" y="34"/>
                    </a:lnTo>
                    <a:lnTo>
                      <a:pt x="435" y="40"/>
                    </a:lnTo>
                    <a:lnTo>
                      <a:pt x="432" y="46"/>
                    </a:lnTo>
                    <a:lnTo>
                      <a:pt x="429" y="54"/>
                    </a:lnTo>
                    <a:lnTo>
                      <a:pt x="428" y="63"/>
                    </a:lnTo>
                    <a:lnTo>
                      <a:pt x="429" y="73"/>
                    </a:lnTo>
                    <a:lnTo>
                      <a:pt x="432" y="80"/>
                    </a:lnTo>
                    <a:lnTo>
                      <a:pt x="435" y="88"/>
                    </a:lnTo>
                    <a:lnTo>
                      <a:pt x="439" y="95"/>
                    </a:lnTo>
                    <a:lnTo>
                      <a:pt x="443" y="103"/>
                    </a:lnTo>
                    <a:lnTo>
                      <a:pt x="445" y="110"/>
                    </a:lnTo>
                    <a:lnTo>
                      <a:pt x="448" y="119"/>
                    </a:lnTo>
                    <a:lnTo>
                      <a:pt x="449" y="129"/>
                    </a:lnTo>
                    <a:lnTo>
                      <a:pt x="449" y="133"/>
                    </a:lnTo>
                    <a:lnTo>
                      <a:pt x="447" y="136"/>
                    </a:lnTo>
                    <a:lnTo>
                      <a:pt x="444" y="138"/>
                    </a:lnTo>
                    <a:lnTo>
                      <a:pt x="442" y="139"/>
                    </a:lnTo>
                    <a:lnTo>
                      <a:pt x="434" y="142"/>
                    </a:lnTo>
                    <a:lnTo>
                      <a:pt x="425" y="142"/>
                    </a:lnTo>
                    <a:lnTo>
                      <a:pt x="413" y="142"/>
                    </a:lnTo>
                    <a:lnTo>
                      <a:pt x="403" y="139"/>
                    </a:lnTo>
                    <a:lnTo>
                      <a:pt x="393" y="136"/>
                    </a:lnTo>
                    <a:lnTo>
                      <a:pt x="383" y="132"/>
                    </a:lnTo>
                    <a:lnTo>
                      <a:pt x="373" y="128"/>
                    </a:lnTo>
                    <a:lnTo>
                      <a:pt x="363" y="124"/>
                    </a:lnTo>
                    <a:lnTo>
                      <a:pt x="351" y="122"/>
                    </a:lnTo>
                    <a:lnTo>
                      <a:pt x="340" y="120"/>
                    </a:lnTo>
                    <a:lnTo>
                      <a:pt x="331" y="122"/>
                    </a:lnTo>
                    <a:lnTo>
                      <a:pt x="322" y="123"/>
                    </a:lnTo>
                    <a:lnTo>
                      <a:pt x="315" y="124"/>
                    </a:lnTo>
                    <a:lnTo>
                      <a:pt x="307" y="128"/>
                    </a:lnTo>
                    <a:lnTo>
                      <a:pt x="301" y="132"/>
                    </a:lnTo>
                    <a:lnTo>
                      <a:pt x="295" y="136"/>
                    </a:lnTo>
                    <a:lnTo>
                      <a:pt x="289" y="141"/>
                    </a:lnTo>
                    <a:lnTo>
                      <a:pt x="282" y="146"/>
                    </a:lnTo>
                    <a:lnTo>
                      <a:pt x="272" y="157"/>
                    </a:lnTo>
                    <a:lnTo>
                      <a:pt x="262" y="171"/>
                    </a:lnTo>
                    <a:lnTo>
                      <a:pt x="252" y="186"/>
                    </a:lnTo>
                    <a:lnTo>
                      <a:pt x="243" y="201"/>
                    </a:lnTo>
                    <a:lnTo>
                      <a:pt x="236" y="210"/>
                    </a:lnTo>
                    <a:lnTo>
                      <a:pt x="228" y="218"/>
                    </a:lnTo>
                    <a:lnTo>
                      <a:pt x="221" y="225"/>
                    </a:lnTo>
                    <a:lnTo>
                      <a:pt x="213" y="231"/>
                    </a:lnTo>
                    <a:lnTo>
                      <a:pt x="204" y="238"/>
                    </a:lnTo>
                    <a:lnTo>
                      <a:pt x="198" y="245"/>
                    </a:lnTo>
                    <a:lnTo>
                      <a:pt x="191" y="253"/>
                    </a:lnTo>
                    <a:lnTo>
                      <a:pt x="184" y="264"/>
                    </a:lnTo>
                    <a:lnTo>
                      <a:pt x="182" y="275"/>
                    </a:lnTo>
                    <a:lnTo>
                      <a:pt x="181" y="285"/>
                    </a:lnTo>
                    <a:lnTo>
                      <a:pt x="179" y="295"/>
                    </a:lnTo>
                    <a:lnTo>
                      <a:pt x="177" y="306"/>
                    </a:lnTo>
                    <a:lnTo>
                      <a:pt x="174" y="314"/>
                    </a:lnTo>
                    <a:lnTo>
                      <a:pt x="171" y="320"/>
                    </a:lnTo>
                    <a:lnTo>
                      <a:pt x="166" y="325"/>
                    </a:lnTo>
                    <a:lnTo>
                      <a:pt x="162" y="330"/>
                    </a:lnTo>
                    <a:lnTo>
                      <a:pt x="151" y="339"/>
                    </a:lnTo>
                    <a:lnTo>
                      <a:pt x="138" y="345"/>
                    </a:lnTo>
                    <a:lnTo>
                      <a:pt x="125" y="350"/>
                    </a:lnTo>
                    <a:lnTo>
                      <a:pt x="110" y="354"/>
                    </a:lnTo>
                    <a:lnTo>
                      <a:pt x="95" y="358"/>
                    </a:lnTo>
                    <a:lnTo>
                      <a:pt x="79" y="361"/>
                    </a:lnTo>
                    <a:lnTo>
                      <a:pt x="74" y="363"/>
                    </a:lnTo>
                    <a:lnTo>
                      <a:pt x="71" y="366"/>
                    </a:lnTo>
                    <a:lnTo>
                      <a:pt x="68" y="370"/>
                    </a:lnTo>
                    <a:lnTo>
                      <a:pt x="66" y="374"/>
                    </a:lnTo>
                    <a:lnTo>
                      <a:pt x="63" y="384"/>
                    </a:lnTo>
                    <a:lnTo>
                      <a:pt x="58" y="393"/>
                    </a:lnTo>
                    <a:lnTo>
                      <a:pt x="49" y="404"/>
                    </a:lnTo>
                    <a:lnTo>
                      <a:pt x="40" y="414"/>
                    </a:lnTo>
                    <a:lnTo>
                      <a:pt x="30" y="423"/>
                    </a:lnTo>
                    <a:lnTo>
                      <a:pt x="21" y="432"/>
                    </a:lnTo>
                    <a:lnTo>
                      <a:pt x="12" y="440"/>
                    </a:lnTo>
                    <a:lnTo>
                      <a:pt x="6" y="450"/>
                    </a:lnTo>
                    <a:lnTo>
                      <a:pt x="4" y="455"/>
                    </a:lnTo>
                    <a:lnTo>
                      <a:pt x="1" y="462"/>
                    </a:lnTo>
                    <a:lnTo>
                      <a:pt x="0" y="468"/>
                    </a:lnTo>
                    <a:lnTo>
                      <a:pt x="0" y="476"/>
                    </a:lnTo>
                    <a:lnTo>
                      <a:pt x="1" y="484"/>
                    </a:lnTo>
                    <a:lnTo>
                      <a:pt x="4" y="492"/>
                    </a:lnTo>
                    <a:lnTo>
                      <a:pt x="7" y="499"/>
                    </a:lnTo>
                    <a:lnTo>
                      <a:pt x="12" y="506"/>
                    </a:lnTo>
                    <a:lnTo>
                      <a:pt x="24" y="518"/>
                    </a:lnTo>
                    <a:lnTo>
                      <a:pt x="34" y="533"/>
                    </a:lnTo>
                    <a:lnTo>
                      <a:pt x="38" y="542"/>
                    </a:lnTo>
                    <a:lnTo>
                      <a:pt x="40" y="550"/>
                    </a:lnTo>
                    <a:lnTo>
                      <a:pt x="43" y="558"/>
                    </a:lnTo>
                    <a:lnTo>
                      <a:pt x="48" y="565"/>
                    </a:lnTo>
                    <a:lnTo>
                      <a:pt x="53" y="568"/>
                    </a:lnTo>
                    <a:lnTo>
                      <a:pt x="58" y="571"/>
                    </a:lnTo>
                    <a:lnTo>
                      <a:pt x="63" y="572"/>
                    </a:lnTo>
                    <a:lnTo>
                      <a:pt x="68" y="572"/>
                    </a:lnTo>
                    <a:lnTo>
                      <a:pt x="80" y="572"/>
                    </a:lnTo>
                    <a:lnTo>
                      <a:pt x="93" y="573"/>
                    </a:lnTo>
                    <a:lnTo>
                      <a:pt x="99" y="575"/>
                    </a:lnTo>
                    <a:lnTo>
                      <a:pt x="104" y="577"/>
                    </a:lnTo>
                    <a:lnTo>
                      <a:pt x="109" y="580"/>
                    </a:lnTo>
                    <a:lnTo>
                      <a:pt x="114" y="583"/>
                    </a:lnTo>
                    <a:lnTo>
                      <a:pt x="123" y="591"/>
                    </a:lnTo>
                    <a:lnTo>
                      <a:pt x="130" y="599"/>
                    </a:lnTo>
                    <a:lnTo>
                      <a:pt x="139" y="606"/>
                    </a:lnTo>
                    <a:lnTo>
                      <a:pt x="147" y="612"/>
                    </a:lnTo>
                    <a:lnTo>
                      <a:pt x="152" y="615"/>
                    </a:lnTo>
                    <a:lnTo>
                      <a:pt x="157" y="616"/>
                    </a:lnTo>
                    <a:lnTo>
                      <a:pt x="163" y="617"/>
                    </a:lnTo>
                    <a:lnTo>
                      <a:pt x="169" y="617"/>
                    </a:lnTo>
                    <a:lnTo>
                      <a:pt x="168" y="632"/>
                    </a:lnTo>
                    <a:lnTo>
                      <a:pt x="167" y="646"/>
                    </a:lnTo>
                    <a:lnTo>
                      <a:pt x="167" y="652"/>
                    </a:lnTo>
                    <a:lnTo>
                      <a:pt x="168" y="659"/>
                    </a:lnTo>
                    <a:lnTo>
                      <a:pt x="171" y="665"/>
                    </a:lnTo>
                    <a:lnTo>
                      <a:pt x="174" y="671"/>
                    </a:lnTo>
                    <a:lnTo>
                      <a:pt x="189" y="685"/>
                    </a:lnTo>
                    <a:lnTo>
                      <a:pt x="202" y="700"/>
                    </a:lnTo>
                    <a:lnTo>
                      <a:pt x="207" y="706"/>
                    </a:lnTo>
                    <a:lnTo>
                      <a:pt x="211" y="715"/>
                    </a:lnTo>
                    <a:lnTo>
                      <a:pt x="213" y="724"/>
                    </a:lnTo>
                    <a:lnTo>
                      <a:pt x="215" y="734"/>
                    </a:lnTo>
                    <a:lnTo>
                      <a:pt x="213" y="742"/>
                    </a:lnTo>
                    <a:lnTo>
                      <a:pt x="212" y="749"/>
                    </a:lnTo>
                    <a:lnTo>
                      <a:pt x="211" y="757"/>
                    </a:lnTo>
                    <a:lnTo>
                      <a:pt x="208" y="763"/>
                    </a:lnTo>
                    <a:lnTo>
                      <a:pt x="202" y="774"/>
                    </a:lnTo>
                    <a:lnTo>
                      <a:pt x="194" y="785"/>
                    </a:lnTo>
                    <a:lnTo>
                      <a:pt x="186" y="796"/>
                    </a:lnTo>
                    <a:lnTo>
                      <a:pt x="174" y="806"/>
                    </a:lnTo>
                    <a:lnTo>
                      <a:pt x="163" y="814"/>
                    </a:lnTo>
                    <a:lnTo>
                      <a:pt x="152" y="823"/>
                    </a:lnTo>
                    <a:lnTo>
                      <a:pt x="140" y="832"/>
                    </a:lnTo>
                    <a:lnTo>
                      <a:pt x="129" y="841"/>
                    </a:lnTo>
                    <a:lnTo>
                      <a:pt x="119" y="849"/>
                    </a:lnTo>
                    <a:lnTo>
                      <a:pt x="109" y="860"/>
                    </a:lnTo>
                    <a:lnTo>
                      <a:pt x="102" y="871"/>
                    </a:lnTo>
                    <a:lnTo>
                      <a:pt x="95" y="883"/>
                    </a:lnTo>
                    <a:lnTo>
                      <a:pt x="93" y="890"/>
                    </a:lnTo>
                    <a:lnTo>
                      <a:pt x="92" y="896"/>
                    </a:lnTo>
                    <a:lnTo>
                      <a:pt x="90" y="903"/>
                    </a:lnTo>
                    <a:lnTo>
                      <a:pt x="90" y="911"/>
                    </a:lnTo>
                    <a:lnTo>
                      <a:pt x="94" y="925"/>
                    </a:lnTo>
                    <a:lnTo>
                      <a:pt x="98" y="937"/>
                    </a:lnTo>
                    <a:lnTo>
                      <a:pt x="98" y="1046"/>
                    </a:lnTo>
                    <a:lnTo>
                      <a:pt x="99" y="1057"/>
                    </a:lnTo>
                    <a:lnTo>
                      <a:pt x="100" y="1064"/>
                    </a:lnTo>
                    <a:lnTo>
                      <a:pt x="104" y="1070"/>
                    </a:lnTo>
                    <a:lnTo>
                      <a:pt x="109" y="1077"/>
                    </a:lnTo>
                    <a:lnTo>
                      <a:pt x="115" y="1082"/>
                    </a:lnTo>
                    <a:lnTo>
                      <a:pt x="122" y="1087"/>
                    </a:lnTo>
                    <a:lnTo>
                      <a:pt x="130" y="1090"/>
                    </a:lnTo>
                    <a:lnTo>
                      <a:pt x="138" y="1093"/>
                    </a:lnTo>
                    <a:lnTo>
                      <a:pt x="156" y="1100"/>
                    </a:lnTo>
                    <a:lnTo>
                      <a:pt x="173" y="1107"/>
                    </a:lnTo>
                    <a:lnTo>
                      <a:pt x="182" y="1112"/>
                    </a:lnTo>
                    <a:lnTo>
                      <a:pt x="191" y="1117"/>
                    </a:lnTo>
                    <a:lnTo>
                      <a:pt x="198" y="1122"/>
                    </a:lnTo>
                    <a:lnTo>
                      <a:pt x="206" y="1128"/>
                    </a:lnTo>
                    <a:lnTo>
                      <a:pt x="216" y="1139"/>
                    </a:lnTo>
                    <a:lnTo>
                      <a:pt x="223" y="1152"/>
                    </a:lnTo>
                    <a:lnTo>
                      <a:pt x="230" y="1164"/>
                    </a:lnTo>
                    <a:lnTo>
                      <a:pt x="233" y="1178"/>
                    </a:lnTo>
                    <a:lnTo>
                      <a:pt x="238" y="1206"/>
                    </a:lnTo>
                    <a:lnTo>
                      <a:pt x="243" y="1236"/>
                    </a:lnTo>
                    <a:lnTo>
                      <a:pt x="246" y="1256"/>
                    </a:lnTo>
                    <a:lnTo>
                      <a:pt x="251" y="1274"/>
                    </a:lnTo>
                    <a:lnTo>
                      <a:pt x="253" y="1281"/>
                    </a:lnTo>
                    <a:lnTo>
                      <a:pt x="258" y="1289"/>
                    </a:lnTo>
                    <a:lnTo>
                      <a:pt x="265" y="1295"/>
                    </a:lnTo>
                    <a:lnTo>
                      <a:pt x="272" y="1300"/>
                    </a:lnTo>
                    <a:lnTo>
                      <a:pt x="279" y="1302"/>
                    </a:lnTo>
                    <a:lnTo>
                      <a:pt x="285" y="1304"/>
                    </a:lnTo>
                    <a:lnTo>
                      <a:pt x="292" y="1304"/>
                    </a:lnTo>
                    <a:lnTo>
                      <a:pt x="299" y="1302"/>
                    </a:lnTo>
                    <a:lnTo>
                      <a:pt x="305" y="1301"/>
                    </a:lnTo>
                    <a:lnTo>
                      <a:pt x="311" y="1301"/>
                    </a:lnTo>
                    <a:lnTo>
                      <a:pt x="317" y="1301"/>
                    </a:lnTo>
                    <a:lnTo>
                      <a:pt x="325" y="1302"/>
                    </a:lnTo>
                    <a:lnTo>
                      <a:pt x="331" y="1306"/>
                    </a:lnTo>
                    <a:lnTo>
                      <a:pt x="336" y="1310"/>
                    </a:lnTo>
                    <a:lnTo>
                      <a:pt x="340" y="1315"/>
                    </a:lnTo>
                    <a:lnTo>
                      <a:pt x="343" y="1320"/>
                    </a:lnTo>
                    <a:lnTo>
                      <a:pt x="348" y="1333"/>
                    </a:lnTo>
                    <a:lnTo>
                      <a:pt x="354" y="1345"/>
                    </a:lnTo>
                    <a:lnTo>
                      <a:pt x="364" y="1359"/>
                    </a:lnTo>
                    <a:lnTo>
                      <a:pt x="375" y="1371"/>
                    </a:lnTo>
                    <a:lnTo>
                      <a:pt x="388" y="1381"/>
                    </a:lnTo>
                    <a:lnTo>
                      <a:pt x="402" y="1393"/>
                    </a:lnTo>
                    <a:lnTo>
                      <a:pt x="417" y="1378"/>
                    </a:lnTo>
                    <a:lnTo>
                      <a:pt x="430" y="1365"/>
                    </a:lnTo>
                    <a:lnTo>
                      <a:pt x="443" y="1354"/>
                    </a:lnTo>
                    <a:lnTo>
                      <a:pt x="457" y="1344"/>
                    </a:lnTo>
                    <a:lnTo>
                      <a:pt x="471" y="1334"/>
                    </a:lnTo>
                    <a:lnTo>
                      <a:pt x="486" y="1326"/>
                    </a:lnTo>
                    <a:lnTo>
                      <a:pt x="502" y="1319"/>
                    </a:lnTo>
                    <a:lnTo>
                      <a:pt x="521" y="1314"/>
                    </a:lnTo>
                    <a:lnTo>
                      <a:pt x="527" y="1310"/>
                    </a:lnTo>
                    <a:lnTo>
                      <a:pt x="532" y="1307"/>
                    </a:lnTo>
                    <a:lnTo>
                      <a:pt x="537" y="1302"/>
                    </a:lnTo>
                    <a:lnTo>
                      <a:pt x="542" y="1297"/>
                    </a:lnTo>
                    <a:lnTo>
                      <a:pt x="546" y="1294"/>
                    </a:lnTo>
                    <a:lnTo>
                      <a:pt x="551" y="1290"/>
                    </a:lnTo>
                    <a:lnTo>
                      <a:pt x="557" y="1287"/>
                    </a:lnTo>
                    <a:lnTo>
                      <a:pt x="563" y="1287"/>
                    </a:lnTo>
                    <a:lnTo>
                      <a:pt x="592" y="1287"/>
                    </a:lnTo>
                    <a:lnTo>
                      <a:pt x="592" y="1299"/>
                    </a:lnTo>
                    <a:lnTo>
                      <a:pt x="594" y="1310"/>
                    </a:lnTo>
                    <a:lnTo>
                      <a:pt x="596" y="1320"/>
                    </a:lnTo>
                    <a:lnTo>
                      <a:pt x="600" y="1331"/>
                    </a:lnTo>
                    <a:lnTo>
                      <a:pt x="614" y="1334"/>
                    </a:lnTo>
                    <a:lnTo>
                      <a:pt x="624" y="1321"/>
                    </a:lnTo>
                    <a:lnTo>
                      <a:pt x="632" y="1310"/>
                    </a:lnTo>
                    <a:lnTo>
                      <a:pt x="636" y="1305"/>
                    </a:lnTo>
                    <a:lnTo>
                      <a:pt x="642" y="1301"/>
                    </a:lnTo>
                    <a:lnTo>
                      <a:pt x="649" y="1299"/>
                    </a:lnTo>
                    <a:lnTo>
                      <a:pt x="655" y="1297"/>
                    </a:lnTo>
                    <a:lnTo>
                      <a:pt x="661" y="1299"/>
                    </a:lnTo>
                    <a:lnTo>
                      <a:pt x="666" y="1300"/>
                    </a:lnTo>
                    <a:lnTo>
                      <a:pt x="671" y="1304"/>
                    </a:lnTo>
                    <a:lnTo>
                      <a:pt x="675" y="1309"/>
                    </a:lnTo>
                    <a:lnTo>
                      <a:pt x="680" y="1321"/>
                    </a:lnTo>
                    <a:lnTo>
                      <a:pt x="684" y="1334"/>
                    </a:lnTo>
                    <a:lnTo>
                      <a:pt x="688" y="1348"/>
                    </a:lnTo>
                    <a:lnTo>
                      <a:pt x="693" y="1360"/>
                    </a:lnTo>
                    <a:lnTo>
                      <a:pt x="695" y="1364"/>
                    </a:lnTo>
                    <a:lnTo>
                      <a:pt x="700" y="1368"/>
                    </a:lnTo>
                    <a:lnTo>
                      <a:pt x="705" y="1370"/>
                    </a:lnTo>
                    <a:lnTo>
                      <a:pt x="712" y="1371"/>
                    </a:lnTo>
                    <a:lnTo>
                      <a:pt x="720" y="1371"/>
                    </a:lnTo>
                    <a:lnTo>
                      <a:pt x="729" y="1370"/>
                    </a:lnTo>
                    <a:lnTo>
                      <a:pt x="738" y="1369"/>
                    </a:lnTo>
                    <a:lnTo>
                      <a:pt x="745" y="1366"/>
                    </a:lnTo>
                    <a:lnTo>
                      <a:pt x="753" y="1363"/>
                    </a:lnTo>
                    <a:lnTo>
                      <a:pt x="760" y="1359"/>
                    </a:lnTo>
                    <a:lnTo>
                      <a:pt x="768" y="1354"/>
                    </a:lnTo>
                    <a:lnTo>
                      <a:pt x="774" y="1348"/>
                    </a:lnTo>
                    <a:lnTo>
                      <a:pt x="781" y="1341"/>
                    </a:lnTo>
                    <a:lnTo>
                      <a:pt x="786" y="1335"/>
                    </a:lnTo>
                    <a:lnTo>
                      <a:pt x="788" y="1333"/>
                    </a:lnTo>
                    <a:lnTo>
                      <a:pt x="791" y="1331"/>
                    </a:lnTo>
                    <a:lnTo>
                      <a:pt x="794" y="1330"/>
                    </a:lnTo>
                    <a:lnTo>
                      <a:pt x="798" y="1329"/>
                    </a:lnTo>
                    <a:lnTo>
                      <a:pt x="802" y="1329"/>
                    </a:lnTo>
                    <a:lnTo>
                      <a:pt x="806" y="1330"/>
                    </a:lnTo>
                    <a:lnTo>
                      <a:pt x="809" y="1331"/>
                    </a:lnTo>
                    <a:lnTo>
                      <a:pt x="812" y="1334"/>
                    </a:lnTo>
                    <a:lnTo>
                      <a:pt x="818" y="1339"/>
                    </a:lnTo>
                    <a:lnTo>
                      <a:pt x="822" y="1346"/>
                    </a:lnTo>
                    <a:lnTo>
                      <a:pt x="828" y="1361"/>
                    </a:lnTo>
                    <a:lnTo>
                      <a:pt x="833" y="1379"/>
                    </a:lnTo>
                    <a:lnTo>
                      <a:pt x="832" y="1392"/>
                    </a:lnTo>
                    <a:lnTo>
                      <a:pt x="831" y="1403"/>
                    </a:lnTo>
                    <a:lnTo>
                      <a:pt x="829" y="1413"/>
                    </a:lnTo>
                    <a:lnTo>
                      <a:pt x="827" y="1424"/>
                    </a:lnTo>
                    <a:lnTo>
                      <a:pt x="821" y="1443"/>
                    </a:lnTo>
                    <a:lnTo>
                      <a:pt x="813" y="1462"/>
                    </a:lnTo>
                    <a:lnTo>
                      <a:pt x="806" y="1481"/>
                    </a:lnTo>
                    <a:lnTo>
                      <a:pt x="799" y="1501"/>
                    </a:lnTo>
                    <a:lnTo>
                      <a:pt x="797" y="1511"/>
                    </a:lnTo>
                    <a:lnTo>
                      <a:pt x="794" y="1521"/>
                    </a:lnTo>
                    <a:lnTo>
                      <a:pt x="793" y="1532"/>
                    </a:lnTo>
                    <a:lnTo>
                      <a:pt x="793" y="1545"/>
                    </a:lnTo>
                    <a:lnTo>
                      <a:pt x="794" y="1567"/>
                    </a:lnTo>
                    <a:lnTo>
                      <a:pt x="797" y="1589"/>
                    </a:lnTo>
                    <a:lnTo>
                      <a:pt x="799" y="1607"/>
                    </a:lnTo>
                    <a:lnTo>
                      <a:pt x="804" y="1626"/>
                    </a:lnTo>
                    <a:lnTo>
                      <a:pt x="813" y="1664"/>
                    </a:lnTo>
                    <a:lnTo>
                      <a:pt x="822" y="1706"/>
                    </a:lnTo>
                    <a:lnTo>
                      <a:pt x="827" y="1740"/>
                    </a:lnTo>
                    <a:lnTo>
                      <a:pt x="831" y="1772"/>
                    </a:lnTo>
                    <a:lnTo>
                      <a:pt x="836" y="1801"/>
                    </a:lnTo>
                    <a:lnTo>
                      <a:pt x="842" y="1828"/>
                    </a:lnTo>
                    <a:lnTo>
                      <a:pt x="846" y="1842"/>
                    </a:lnTo>
                    <a:lnTo>
                      <a:pt x="850" y="1855"/>
                    </a:lnTo>
                    <a:lnTo>
                      <a:pt x="855" y="1868"/>
                    </a:lnTo>
                    <a:lnTo>
                      <a:pt x="861" y="1881"/>
                    </a:lnTo>
                    <a:lnTo>
                      <a:pt x="867" y="1895"/>
                    </a:lnTo>
                    <a:lnTo>
                      <a:pt x="875" y="1908"/>
                    </a:lnTo>
                    <a:lnTo>
                      <a:pt x="883" y="1922"/>
                    </a:lnTo>
                    <a:lnTo>
                      <a:pt x="893" y="1936"/>
                    </a:lnTo>
                    <a:lnTo>
                      <a:pt x="893" y="1936"/>
                    </a:lnTo>
                    <a:lnTo>
                      <a:pt x="900" y="1925"/>
                    </a:lnTo>
                    <a:lnTo>
                      <a:pt x="906" y="1912"/>
                    </a:lnTo>
                    <a:lnTo>
                      <a:pt x="912" y="1897"/>
                    </a:lnTo>
                    <a:lnTo>
                      <a:pt x="919" y="1883"/>
                    </a:lnTo>
                    <a:lnTo>
                      <a:pt x="927" y="1871"/>
                    </a:lnTo>
                    <a:lnTo>
                      <a:pt x="937" y="1858"/>
                    </a:lnTo>
                    <a:lnTo>
                      <a:pt x="945" y="1851"/>
                    </a:lnTo>
                    <a:lnTo>
                      <a:pt x="951" y="1846"/>
                    </a:lnTo>
                    <a:lnTo>
                      <a:pt x="955" y="1843"/>
                    </a:lnTo>
                    <a:lnTo>
                      <a:pt x="957" y="1839"/>
                    </a:lnTo>
                    <a:lnTo>
                      <a:pt x="959" y="1836"/>
                    </a:lnTo>
                    <a:lnTo>
                      <a:pt x="960" y="1832"/>
                    </a:lnTo>
                    <a:lnTo>
                      <a:pt x="960" y="1821"/>
                    </a:lnTo>
                    <a:lnTo>
                      <a:pt x="944" y="1821"/>
                    </a:lnTo>
                    <a:lnTo>
                      <a:pt x="931" y="1822"/>
                    </a:lnTo>
                    <a:lnTo>
                      <a:pt x="920" y="1823"/>
                    </a:lnTo>
                    <a:lnTo>
                      <a:pt x="909" y="1826"/>
                    </a:lnTo>
                    <a:lnTo>
                      <a:pt x="897" y="1828"/>
                    </a:lnTo>
                    <a:lnTo>
                      <a:pt x="887" y="1831"/>
                    </a:lnTo>
                    <a:lnTo>
                      <a:pt x="876" y="1833"/>
                    </a:lnTo>
                    <a:lnTo>
                      <a:pt x="865" y="1834"/>
                    </a:lnTo>
                    <a:lnTo>
                      <a:pt x="851" y="1836"/>
                    </a:lnTo>
                    <a:lnTo>
                      <a:pt x="851" y="1798"/>
                    </a:lnTo>
                    <a:lnTo>
                      <a:pt x="852" y="1792"/>
                    </a:lnTo>
                    <a:lnTo>
                      <a:pt x="855" y="1788"/>
                    </a:lnTo>
                    <a:lnTo>
                      <a:pt x="858" y="1784"/>
                    </a:lnTo>
                    <a:lnTo>
                      <a:pt x="863" y="1780"/>
                    </a:lnTo>
                    <a:lnTo>
                      <a:pt x="870" y="1778"/>
                    </a:lnTo>
                    <a:lnTo>
                      <a:pt x="875" y="1777"/>
                    </a:lnTo>
                    <a:lnTo>
                      <a:pt x="882" y="1777"/>
                    </a:lnTo>
                    <a:lnTo>
                      <a:pt x="888" y="1775"/>
                    </a:lnTo>
                    <a:lnTo>
                      <a:pt x="897" y="1777"/>
                    </a:lnTo>
                    <a:lnTo>
                      <a:pt x="906" y="1777"/>
                    </a:lnTo>
                    <a:lnTo>
                      <a:pt x="906" y="1768"/>
                    </a:lnTo>
                    <a:lnTo>
                      <a:pt x="907" y="1760"/>
                    </a:lnTo>
                    <a:lnTo>
                      <a:pt x="906" y="1755"/>
                    </a:lnTo>
                    <a:lnTo>
                      <a:pt x="905" y="1750"/>
                    </a:lnTo>
                    <a:lnTo>
                      <a:pt x="902" y="1747"/>
                    </a:lnTo>
                    <a:lnTo>
                      <a:pt x="900" y="1743"/>
                    </a:lnTo>
                    <a:lnTo>
                      <a:pt x="892" y="1737"/>
                    </a:lnTo>
                    <a:lnTo>
                      <a:pt x="883" y="1730"/>
                    </a:lnTo>
                    <a:lnTo>
                      <a:pt x="888" y="1718"/>
                    </a:lnTo>
                    <a:lnTo>
                      <a:pt x="896" y="1708"/>
                    </a:lnTo>
                    <a:lnTo>
                      <a:pt x="900" y="1703"/>
                    </a:lnTo>
                    <a:lnTo>
                      <a:pt x="905" y="1698"/>
                    </a:lnTo>
                    <a:lnTo>
                      <a:pt x="910" y="1694"/>
                    </a:lnTo>
                    <a:lnTo>
                      <a:pt x="916" y="1690"/>
                    </a:lnTo>
                    <a:lnTo>
                      <a:pt x="925" y="1694"/>
                    </a:lnTo>
                    <a:lnTo>
                      <a:pt x="931" y="1699"/>
                    </a:lnTo>
                    <a:lnTo>
                      <a:pt x="937" y="1705"/>
                    </a:lnTo>
                    <a:lnTo>
                      <a:pt x="942" y="1713"/>
                    </a:lnTo>
                    <a:lnTo>
                      <a:pt x="946" y="1719"/>
                    </a:lnTo>
                    <a:lnTo>
                      <a:pt x="949" y="1724"/>
                    </a:lnTo>
                    <a:lnTo>
                      <a:pt x="950" y="1727"/>
                    </a:lnTo>
                    <a:lnTo>
                      <a:pt x="952" y="1729"/>
                    </a:lnTo>
                    <a:lnTo>
                      <a:pt x="955" y="1730"/>
                    </a:lnTo>
                    <a:lnTo>
                      <a:pt x="959" y="1730"/>
                    </a:lnTo>
                    <a:lnTo>
                      <a:pt x="961" y="1730"/>
                    </a:lnTo>
                    <a:lnTo>
                      <a:pt x="964" y="1729"/>
                    </a:lnTo>
                    <a:lnTo>
                      <a:pt x="965" y="1727"/>
                    </a:lnTo>
                    <a:lnTo>
                      <a:pt x="966" y="1724"/>
                    </a:lnTo>
                    <a:lnTo>
                      <a:pt x="969" y="1719"/>
                    </a:lnTo>
                    <a:lnTo>
                      <a:pt x="973" y="1714"/>
                    </a:lnTo>
                    <a:lnTo>
                      <a:pt x="980" y="1708"/>
                    </a:lnTo>
                    <a:lnTo>
                      <a:pt x="988" y="1704"/>
                    </a:lnTo>
                    <a:lnTo>
                      <a:pt x="995" y="1701"/>
                    </a:lnTo>
                    <a:lnTo>
                      <a:pt x="1005" y="1699"/>
                    </a:lnTo>
                    <a:lnTo>
                      <a:pt x="1009" y="1696"/>
                    </a:lnTo>
                    <a:lnTo>
                      <a:pt x="1013" y="1694"/>
                    </a:lnTo>
                    <a:lnTo>
                      <a:pt x="1016" y="1690"/>
                    </a:lnTo>
                    <a:lnTo>
                      <a:pt x="1019" y="1686"/>
                    </a:lnTo>
                    <a:lnTo>
                      <a:pt x="1023" y="1678"/>
                    </a:lnTo>
                    <a:lnTo>
                      <a:pt x="1027" y="1668"/>
                    </a:lnTo>
                    <a:lnTo>
                      <a:pt x="1033" y="1659"/>
                    </a:lnTo>
                    <a:lnTo>
                      <a:pt x="1038" y="1650"/>
                    </a:lnTo>
                    <a:lnTo>
                      <a:pt x="1047" y="1654"/>
                    </a:lnTo>
                    <a:lnTo>
                      <a:pt x="1054" y="1659"/>
                    </a:lnTo>
                    <a:lnTo>
                      <a:pt x="1060" y="1665"/>
                    </a:lnTo>
                    <a:lnTo>
                      <a:pt x="1068" y="1671"/>
                    </a:lnTo>
                    <a:lnTo>
                      <a:pt x="1089" y="1690"/>
                    </a:lnTo>
                    <a:lnTo>
                      <a:pt x="1109" y="1705"/>
                    </a:lnTo>
                    <a:lnTo>
                      <a:pt x="1119" y="1710"/>
                    </a:lnTo>
                    <a:lnTo>
                      <a:pt x="1131" y="1715"/>
                    </a:lnTo>
                    <a:lnTo>
                      <a:pt x="1143" y="1718"/>
                    </a:lnTo>
                    <a:lnTo>
                      <a:pt x="1157" y="1719"/>
                    </a:lnTo>
                    <a:lnTo>
                      <a:pt x="1165" y="1718"/>
                    </a:lnTo>
                    <a:lnTo>
                      <a:pt x="1171" y="1717"/>
                    </a:lnTo>
                    <a:lnTo>
                      <a:pt x="1177" y="1714"/>
                    </a:lnTo>
                    <a:lnTo>
                      <a:pt x="1182" y="1711"/>
                    </a:lnTo>
                    <a:lnTo>
                      <a:pt x="1187" y="1709"/>
                    </a:lnTo>
                    <a:lnTo>
                      <a:pt x="1193" y="1706"/>
                    </a:lnTo>
                    <a:lnTo>
                      <a:pt x="1200" y="1705"/>
                    </a:lnTo>
                    <a:lnTo>
                      <a:pt x="1207" y="1704"/>
                    </a:lnTo>
                    <a:lnTo>
                      <a:pt x="1217" y="1705"/>
                    </a:lnTo>
                    <a:lnTo>
                      <a:pt x="1226" y="1709"/>
                    </a:lnTo>
                    <a:lnTo>
                      <a:pt x="1234" y="1714"/>
                    </a:lnTo>
                    <a:lnTo>
                      <a:pt x="1241" y="1720"/>
                    </a:lnTo>
                    <a:lnTo>
                      <a:pt x="1249" y="1727"/>
                    </a:lnTo>
                    <a:lnTo>
                      <a:pt x="1257" y="1732"/>
                    </a:lnTo>
                    <a:lnTo>
                      <a:pt x="1266" y="1735"/>
                    </a:lnTo>
                    <a:lnTo>
                      <a:pt x="1276" y="1737"/>
                    </a:lnTo>
                    <a:lnTo>
                      <a:pt x="1330" y="1737"/>
                    </a:lnTo>
                    <a:lnTo>
                      <a:pt x="1330" y="1742"/>
                    </a:lnTo>
                    <a:lnTo>
                      <a:pt x="1331" y="1748"/>
                    </a:lnTo>
                    <a:lnTo>
                      <a:pt x="1325" y="1758"/>
                    </a:lnTo>
                    <a:lnTo>
                      <a:pt x="1318" y="1769"/>
                    </a:lnTo>
                    <a:lnTo>
                      <a:pt x="1318" y="1777"/>
                    </a:lnTo>
                    <a:lnTo>
                      <a:pt x="1318" y="1786"/>
                    </a:lnTo>
                    <a:lnTo>
                      <a:pt x="1319" y="1792"/>
                    </a:lnTo>
                    <a:lnTo>
                      <a:pt x="1319" y="1798"/>
                    </a:lnTo>
                    <a:lnTo>
                      <a:pt x="1309" y="1808"/>
                    </a:lnTo>
                    <a:lnTo>
                      <a:pt x="1298" y="1817"/>
                    </a:lnTo>
                    <a:lnTo>
                      <a:pt x="1294" y="1824"/>
                    </a:lnTo>
                    <a:lnTo>
                      <a:pt x="1289" y="1832"/>
                    </a:lnTo>
                    <a:lnTo>
                      <a:pt x="1286" y="1834"/>
                    </a:lnTo>
                    <a:lnTo>
                      <a:pt x="1284" y="1836"/>
                    </a:lnTo>
                    <a:lnTo>
                      <a:pt x="1280" y="1837"/>
                    </a:lnTo>
                    <a:lnTo>
                      <a:pt x="1276" y="1838"/>
                    </a:lnTo>
                    <a:lnTo>
                      <a:pt x="1269" y="1837"/>
                    </a:lnTo>
                    <a:lnTo>
                      <a:pt x="1261" y="1836"/>
                    </a:lnTo>
                    <a:lnTo>
                      <a:pt x="1255" y="1837"/>
                    </a:lnTo>
                    <a:lnTo>
                      <a:pt x="1247" y="1838"/>
                    </a:lnTo>
                    <a:lnTo>
                      <a:pt x="1246" y="1843"/>
                    </a:lnTo>
                    <a:lnTo>
                      <a:pt x="1257" y="1855"/>
                    </a:lnTo>
                    <a:lnTo>
                      <a:pt x="1270" y="1865"/>
                    </a:lnTo>
                    <a:lnTo>
                      <a:pt x="1276" y="1870"/>
                    </a:lnTo>
                    <a:lnTo>
                      <a:pt x="1280" y="1875"/>
                    </a:lnTo>
                    <a:lnTo>
                      <a:pt x="1286" y="1877"/>
                    </a:lnTo>
                    <a:lnTo>
                      <a:pt x="1293" y="1878"/>
                    </a:lnTo>
                    <a:lnTo>
                      <a:pt x="1300" y="1878"/>
                    </a:lnTo>
                    <a:lnTo>
                      <a:pt x="1306" y="1878"/>
                    </a:lnTo>
                    <a:lnTo>
                      <a:pt x="1313" y="1876"/>
                    </a:lnTo>
                    <a:lnTo>
                      <a:pt x="1318" y="1875"/>
                    </a:lnTo>
                    <a:lnTo>
                      <a:pt x="1323" y="1872"/>
                    </a:lnTo>
                    <a:lnTo>
                      <a:pt x="1328" y="1868"/>
                    </a:lnTo>
                    <a:lnTo>
                      <a:pt x="1333" y="1865"/>
                    </a:lnTo>
                    <a:lnTo>
                      <a:pt x="1338" y="1860"/>
                    </a:lnTo>
                    <a:lnTo>
                      <a:pt x="1347" y="1848"/>
                    </a:lnTo>
                    <a:lnTo>
                      <a:pt x="1354" y="1838"/>
                    </a:lnTo>
                    <a:lnTo>
                      <a:pt x="1359" y="1833"/>
                    </a:lnTo>
                    <a:lnTo>
                      <a:pt x="1364" y="1829"/>
                    </a:lnTo>
                    <a:lnTo>
                      <a:pt x="1369" y="1826"/>
                    </a:lnTo>
                    <a:lnTo>
                      <a:pt x="1377" y="1823"/>
                    </a:lnTo>
                    <a:lnTo>
                      <a:pt x="1383" y="1821"/>
                    </a:lnTo>
                    <a:lnTo>
                      <a:pt x="1389" y="1818"/>
                    </a:lnTo>
                    <a:lnTo>
                      <a:pt x="1394" y="1814"/>
                    </a:lnTo>
                    <a:lnTo>
                      <a:pt x="1399" y="1811"/>
                    </a:lnTo>
                    <a:lnTo>
                      <a:pt x="1408" y="1802"/>
                    </a:lnTo>
                    <a:lnTo>
                      <a:pt x="1418" y="1793"/>
                    </a:lnTo>
                    <a:lnTo>
                      <a:pt x="1424" y="1791"/>
                    </a:lnTo>
                    <a:lnTo>
                      <a:pt x="1429" y="1788"/>
                    </a:lnTo>
                    <a:lnTo>
                      <a:pt x="1436" y="1787"/>
                    </a:lnTo>
                    <a:lnTo>
                      <a:pt x="1442" y="1786"/>
                    </a:lnTo>
                    <a:lnTo>
                      <a:pt x="1448" y="1784"/>
                    </a:lnTo>
                    <a:lnTo>
                      <a:pt x="1453" y="1782"/>
                    </a:lnTo>
                    <a:lnTo>
                      <a:pt x="1454" y="1780"/>
                    </a:lnTo>
                    <a:lnTo>
                      <a:pt x="1456" y="1778"/>
                    </a:lnTo>
                    <a:lnTo>
                      <a:pt x="1457" y="1775"/>
                    </a:lnTo>
                    <a:lnTo>
                      <a:pt x="1457" y="1773"/>
                    </a:lnTo>
                    <a:lnTo>
                      <a:pt x="1456" y="1765"/>
                    </a:lnTo>
                    <a:lnTo>
                      <a:pt x="1453" y="1759"/>
                    </a:lnTo>
                    <a:lnTo>
                      <a:pt x="1451" y="1753"/>
                    </a:lnTo>
                    <a:lnTo>
                      <a:pt x="1446" y="1747"/>
                    </a:lnTo>
                    <a:lnTo>
                      <a:pt x="1442" y="1740"/>
                    </a:lnTo>
                    <a:lnTo>
                      <a:pt x="1439" y="1734"/>
                    </a:lnTo>
                    <a:lnTo>
                      <a:pt x="1437" y="1728"/>
                    </a:lnTo>
                    <a:lnTo>
                      <a:pt x="1436" y="1720"/>
                    </a:lnTo>
                    <a:lnTo>
                      <a:pt x="1436" y="1714"/>
                    </a:lnTo>
                    <a:lnTo>
                      <a:pt x="1438" y="1713"/>
                    </a:lnTo>
                    <a:lnTo>
                      <a:pt x="1441" y="1711"/>
                    </a:lnTo>
                    <a:lnTo>
                      <a:pt x="1453" y="1718"/>
                    </a:lnTo>
                    <a:lnTo>
                      <a:pt x="1465" y="1724"/>
                    </a:lnTo>
                    <a:lnTo>
                      <a:pt x="1472" y="1724"/>
                    </a:lnTo>
                    <a:lnTo>
                      <a:pt x="1478" y="1722"/>
                    </a:lnTo>
                    <a:lnTo>
                      <a:pt x="1483" y="1718"/>
                    </a:lnTo>
                    <a:lnTo>
                      <a:pt x="1488" y="1714"/>
                    </a:lnTo>
                    <a:lnTo>
                      <a:pt x="1495" y="1710"/>
                    </a:lnTo>
                    <a:lnTo>
                      <a:pt x="1500" y="1708"/>
                    </a:lnTo>
                    <a:lnTo>
                      <a:pt x="1506" y="1705"/>
                    </a:lnTo>
                    <a:lnTo>
                      <a:pt x="1513" y="1704"/>
                    </a:lnTo>
                    <a:lnTo>
                      <a:pt x="1520" y="1705"/>
                    </a:lnTo>
                    <a:lnTo>
                      <a:pt x="1525" y="1708"/>
                    </a:lnTo>
                    <a:lnTo>
                      <a:pt x="1530" y="1711"/>
                    </a:lnTo>
                    <a:lnTo>
                      <a:pt x="1534" y="1717"/>
                    </a:lnTo>
                    <a:lnTo>
                      <a:pt x="1539" y="1728"/>
                    </a:lnTo>
                    <a:lnTo>
                      <a:pt x="1542" y="1742"/>
                    </a:lnTo>
                    <a:lnTo>
                      <a:pt x="1545" y="1747"/>
                    </a:lnTo>
                    <a:lnTo>
                      <a:pt x="1546" y="1750"/>
                    </a:lnTo>
                    <a:lnTo>
                      <a:pt x="1549" y="1753"/>
                    </a:lnTo>
                    <a:lnTo>
                      <a:pt x="1552" y="1757"/>
                    </a:lnTo>
                    <a:lnTo>
                      <a:pt x="1559" y="1762"/>
                    </a:lnTo>
                    <a:lnTo>
                      <a:pt x="1566" y="1768"/>
                    </a:lnTo>
                    <a:lnTo>
                      <a:pt x="1577" y="1775"/>
                    </a:lnTo>
                    <a:lnTo>
                      <a:pt x="1589" y="1780"/>
                    </a:lnTo>
                    <a:lnTo>
                      <a:pt x="1600" y="1786"/>
                    </a:lnTo>
                    <a:lnTo>
                      <a:pt x="1611" y="1793"/>
                    </a:lnTo>
                    <a:lnTo>
                      <a:pt x="1625" y="1807"/>
                    </a:lnTo>
                    <a:lnTo>
                      <a:pt x="1640" y="1819"/>
                    </a:lnTo>
                    <a:lnTo>
                      <a:pt x="1648" y="1826"/>
                    </a:lnTo>
                    <a:lnTo>
                      <a:pt x="1654" y="1832"/>
                    </a:lnTo>
                    <a:lnTo>
                      <a:pt x="1660" y="1837"/>
                    </a:lnTo>
                    <a:lnTo>
                      <a:pt x="1665" y="1844"/>
                    </a:lnTo>
                    <a:lnTo>
                      <a:pt x="1674" y="1858"/>
                    </a:lnTo>
                    <a:lnTo>
                      <a:pt x="1682" y="1875"/>
                    </a:lnTo>
                    <a:lnTo>
                      <a:pt x="1688" y="1887"/>
                    </a:lnTo>
                    <a:lnTo>
                      <a:pt x="1694" y="1898"/>
                    </a:lnTo>
                    <a:lnTo>
                      <a:pt x="1700" y="1908"/>
                    </a:lnTo>
                    <a:lnTo>
                      <a:pt x="1708" y="1919"/>
                    </a:lnTo>
                    <a:lnTo>
                      <a:pt x="1716" y="1927"/>
                    </a:lnTo>
                    <a:lnTo>
                      <a:pt x="1722" y="1937"/>
                    </a:lnTo>
                    <a:lnTo>
                      <a:pt x="1728" y="1949"/>
                    </a:lnTo>
                    <a:lnTo>
                      <a:pt x="1734" y="1961"/>
                    </a:lnTo>
                    <a:lnTo>
                      <a:pt x="1727" y="1965"/>
                    </a:lnTo>
                    <a:lnTo>
                      <a:pt x="1718" y="1966"/>
                    </a:lnTo>
                    <a:lnTo>
                      <a:pt x="1692" y="1966"/>
                    </a:lnTo>
                    <a:lnTo>
                      <a:pt x="1669" y="1966"/>
                    </a:lnTo>
                    <a:lnTo>
                      <a:pt x="1645" y="1966"/>
                    </a:lnTo>
                    <a:lnTo>
                      <a:pt x="1619" y="1966"/>
                    </a:lnTo>
                    <a:lnTo>
                      <a:pt x="1618" y="1974"/>
                    </a:lnTo>
                    <a:lnTo>
                      <a:pt x="1631" y="1981"/>
                    </a:lnTo>
                    <a:lnTo>
                      <a:pt x="1645" y="1986"/>
                    </a:lnTo>
                    <a:lnTo>
                      <a:pt x="1645" y="1986"/>
                    </a:lnTo>
                    <a:lnTo>
                      <a:pt x="1669" y="1989"/>
                    </a:lnTo>
                    <a:lnTo>
                      <a:pt x="1690" y="1993"/>
                    </a:lnTo>
                    <a:lnTo>
                      <a:pt x="1712" y="1998"/>
                    </a:lnTo>
                    <a:lnTo>
                      <a:pt x="1732" y="2003"/>
                    </a:lnTo>
                    <a:lnTo>
                      <a:pt x="1752" y="2008"/>
                    </a:lnTo>
                    <a:lnTo>
                      <a:pt x="1773" y="2013"/>
                    </a:lnTo>
                    <a:lnTo>
                      <a:pt x="1796" y="2015"/>
                    </a:lnTo>
                    <a:lnTo>
                      <a:pt x="1818" y="2016"/>
                    </a:lnTo>
                    <a:lnTo>
                      <a:pt x="1830" y="2015"/>
                    </a:lnTo>
                    <a:lnTo>
                      <a:pt x="1840" y="2013"/>
                    </a:lnTo>
                    <a:lnTo>
                      <a:pt x="1849" y="2009"/>
                    </a:lnTo>
                    <a:lnTo>
                      <a:pt x="1857" y="2003"/>
                    </a:lnTo>
                    <a:lnTo>
                      <a:pt x="1865" y="1995"/>
                    </a:lnTo>
                    <a:lnTo>
                      <a:pt x="1870" y="1988"/>
                    </a:lnTo>
                    <a:lnTo>
                      <a:pt x="1874" y="1977"/>
                    </a:lnTo>
                    <a:lnTo>
                      <a:pt x="1875" y="1967"/>
                    </a:lnTo>
                    <a:lnTo>
                      <a:pt x="1874" y="1947"/>
                    </a:lnTo>
                    <a:lnTo>
                      <a:pt x="1872" y="1929"/>
                    </a:lnTo>
                    <a:lnTo>
                      <a:pt x="1870" y="1911"/>
                    </a:lnTo>
                    <a:lnTo>
                      <a:pt x="1866" y="1895"/>
                    </a:lnTo>
                    <a:lnTo>
                      <a:pt x="1861" y="1878"/>
                    </a:lnTo>
                    <a:lnTo>
                      <a:pt x="1854" y="1862"/>
                    </a:lnTo>
                    <a:lnTo>
                      <a:pt x="1845" y="1846"/>
                    </a:lnTo>
                    <a:lnTo>
                      <a:pt x="1835" y="1828"/>
                    </a:lnTo>
                    <a:lnTo>
                      <a:pt x="1822" y="1812"/>
                    </a:lnTo>
                    <a:lnTo>
                      <a:pt x="1810" y="1797"/>
                    </a:lnTo>
                    <a:lnTo>
                      <a:pt x="1803" y="1791"/>
                    </a:lnTo>
                    <a:lnTo>
                      <a:pt x="1798" y="1782"/>
                    </a:lnTo>
                    <a:lnTo>
                      <a:pt x="1795" y="1773"/>
                    </a:lnTo>
                    <a:lnTo>
                      <a:pt x="1792" y="1763"/>
                    </a:lnTo>
                    <a:lnTo>
                      <a:pt x="1763" y="1730"/>
                    </a:lnTo>
                    <a:lnTo>
                      <a:pt x="1737" y="1703"/>
                    </a:lnTo>
                    <a:lnTo>
                      <a:pt x="1722" y="1691"/>
                    </a:lnTo>
                    <a:lnTo>
                      <a:pt x="1707" y="1680"/>
                    </a:lnTo>
                    <a:lnTo>
                      <a:pt x="1689" y="1669"/>
                    </a:lnTo>
                    <a:lnTo>
                      <a:pt x="1668" y="1660"/>
                    </a:lnTo>
                    <a:lnTo>
                      <a:pt x="1652" y="1653"/>
                    </a:lnTo>
                    <a:lnTo>
                      <a:pt x="1634" y="1645"/>
                    </a:lnTo>
                    <a:lnTo>
                      <a:pt x="1619" y="1637"/>
                    </a:lnTo>
                    <a:lnTo>
                      <a:pt x="1604" y="1630"/>
                    </a:lnTo>
                    <a:lnTo>
                      <a:pt x="1598" y="1625"/>
                    </a:lnTo>
                    <a:lnTo>
                      <a:pt x="1591" y="1620"/>
                    </a:lnTo>
                    <a:lnTo>
                      <a:pt x="1586" y="1615"/>
                    </a:lnTo>
                    <a:lnTo>
                      <a:pt x="1581" y="1609"/>
                    </a:lnTo>
                    <a:lnTo>
                      <a:pt x="1577" y="1601"/>
                    </a:lnTo>
                    <a:lnTo>
                      <a:pt x="1575" y="1595"/>
                    </a:lnTo>
                    <a:lnTo>
                      <a:pt x="1574" y="1586"/>
                    </a:lnTo>
                    <a:lnTo>
                      <a:pt x="1574" y="1577"/>
                    </a:lnTo>
                    <a:lnTo>
                      <a:pt x="1574" y="1565"/>
                    </a:lnTo>
                    <a:lnTo>
                      <a:pt x="1577" y="1553"/>
                    </a:lnTo>
                    <a:lnTo>
                      <a:pt x="1582" y="1543"/>
                    </a:lnTo>
                    <a:lnTo>
                      <a:pt x="1587" y="1533"/>
                    </a:lnTo>
                    <a:lnTo>
                      <a:pt x="1601" y="1514"/>
                    </a:lnTo>
                    <a:lnTo>
                      <a:pt x="1615" y="1493"/>
                    </a:lnTo>
                    <a:lnTo>
                      <a:pt x="1625" y="1473"/>
                    </a:lnTo>
                    <a:lnTo>
                      <a:pt x="1634" y="1456"/>
                    </a:lnTo>
                    <a:lnTo>
                      <a:pt x="1643" y="1438"/>
                    </a:lnTo>
                    <a:lnTo>
                      <a:pt x="1649" y="1420"/>
                    </a:lnTo>
                    <a:lnTo>
                      <a:pt x="1654" y="1403"/>
                    </a:lnTo>
                    <a:lnTo>
                      <a:pt x="1658" y="1384"/>
                    </a:lnTo>
                    <a:lnTo>
                      <a:pt x="1659" y="1364"/>
                    </a:lnTo>
                    <a:lnTo>
                      <a:pt x="1660" y="1343"/>
                    </a:lnTo>
                    <a:lnTo>
                      <a:pt x="1659" y="1334"/>
                    </a:lnTo>
                    <a:lnTo>
                      <a:pt x="1655" y="1326"/>
                    </a:lnTo>
                    <a:lnTo>
                      <a:pt x="1650" y="1321"/>
                    </a:lnTo>
                    <a:lnTo>
                      <a:pt x="1644" y="1316"/>
                    </a:lnTo>
                    <a:lnTo>
                      <a:pt x="1628" y="1309"/>
                    </a:lnTo>
                    <a:lnTo>
                      <a:pt x="1610" y="1302"/>
                    </a:lnTo>
                    <a:lnTo>
                      <a:pt x="1581" y="1294"/>
                    </a:lnTo>
                    <a:lnTo>
                      <a:pt x="1555" y="1286"/>
                    </a:lnTo>
                    <a:lnTo>
                      <a:pt x="1530" y="1281"/>
                    </a:lnTo>
                    <a:lnTo>
                      <a:pt x="1500" y="1276"/>
                    </a:lnTo>
                    <a:lnTo>
                      <a:pt x="1490" y="1275"/>
                    </a:lnTo>
                    <a:lnTo>
                      <a:pt x="1480" y="1272"/>
                    </a:lnTo>
                    <a:lnTo>
                      <a:pt x="1470" y="1270"/>
                    </a:lnTo>
                    <a:lnTo>
                      <a:pt x="1462" y="1265"/>
                    </a:lnTo>
                    <a:lnTo>
                      <a:pt x="1454" y="1260"/>
                    </a:lnTo>
                    <a:lnTo>
                      <a:pt x="1448" y="1254"/>
                    </a:lnTo>
                    <a:lnTo>
                      <a:pt x="1447" y="1250"/>
                    </a:lnTo>
                    <a:lnTo>
                      <a:pt x="1444" y="1246"/>
                    </a:lnTo>
                    <a:lnTo>
                      <a:pt x="1444" y="1241"/>
                    </a:lnTo>
                    <a:lnTo>
                      <a:pt x="1443" y="1236"/>
                    </a:lnTo>
                    <a:lnTo>
                      <a:pt x="1444" y="1226"/>
                    </a:lnTo>
                    <a:lnTo>
                      <a:pt x="1446" y="1216"/>
                    </a:lnTo>
                    <a:lnTo>
                      <a:pt x="1448" y="1206"/>
                    </a:lnTo>
                    <a:lnTo>
                      <a:pt x="1452" y="1197"/>
                    </a:lnTo>
                    <a:lnTo>
                      <a:pt x="1456" y="1190"/>
                    </a:lnTo>
                    <a:lnTo>
                      <a:pt x="1461" y="1182"/>
                    </a:lnTo>
                    <a:lnTo>
                      <a:pt x="1467" y="1174"/>
                    </a:lnTo>
                    <a:lnTo>
                      <a:pt x="1472" y="1167"/>
                    </a:lnTo>
                    <a:lnTo>
                      <a:pt x="1500" y="1139"/>
                    </a:lnTo>
                    <a:lnTo>
                      <a:pt x="1529" y="1107"/>
                    </a:lnTo>
                    <a:lnTo>
                      <a:pt x="1547" y="1078"/>
                    </a:lnTo>
                    <a:lnTo>
                      <a:pt x="1565" y="1051"/>
                    </a:lnTo>
                    <a:lnTo>
                      <a:pt x="1574" y="1040"/>
                    </a:lnTo>
                    <a:lnTo>
                      <a:pt x="1584" y="1028"/>
                    </a:lnTo>
                    <a:lnTo>
                      <a:pt x="1596" y="1018"/>
                    </a:lnTo>
                    <a:lnTo>
                      <a:pt x="1610" y="1006"/>
                    </a:lnTo>
                    <a:lnTo>
                      <a:pt x="1624" y="999"/>
                    </a:lnTo>
                    <a:lnTo>
                      <a:pt x="1638" y="993"/>
                    </a:lnTo>
                    <a:lnTo>
                      <a:pt x="1644" y="989"/>
                    </a:lnTo>
                    <a:lnTo>
                      <a:pt x="1648" y="985"/>
                    </a:lnTo>
                    <a:lnTo>
                      <a:pt x="1652" y="979"/>
                    </a:lnTo>
                    <a:lnTo>
                      <a:pt x="1653" y="972"/>
                    </a:lnTo>
                    <a:lnTo>
                      <a:pt x="1653" y="969"/>
                    </a:lnTo>
                    <a:lnTo>
                      <a:pt x="1652" y="965"/>
                    </a:lnTo>
                    <a:lnTo>
                      <a:pt x="1650" y="962"/>
                    </a:lnTo>
                    <a:lnTo>
                      <a:pt x="1648" y="960"/>
                    </a:lnTo>
                    <a:lnTo>
                      <a:pt x="1643" y="956"/>
                    </a:lnTo>
                    <a:lnTo>
                      <a:pt x="1636" y="954"/>
                    </a:lnTo>
                    <a:lnTo>
                      <a:pt x="1621" y="950"/>
                    </a:lnTo>
                    <a:lnTo>
                      <a:pt x="1605" y="949"/>
                    </a:lnTo>
                    <a:lnTo>
                      <a:pt x="1581" y="945"/>
                    </a:lnTo>
                    <a:lnTo>
                      <a:pt x="1560" y="939"/>
                    </a:lnTo>
                    <a:lnTo>
                      <a:pt x="1539" y="934"/>
                    </a:lnTo>
                    <a:lnTo>
                      <a:pt x="1515" y="930"/>
                    </a:lnTo>
                    <a:lnTo>
                      <a:pt x="1493" y="927"/>
                    </a:lnTo>
                    <a:lnTo>
                      <a:pt x="1473" y="922"/>
                    </a:lnTo>
                    <a:lnTo>
                      <a:pt x="1465" y="920"/>
                    </a:lnTo>
                    <a:lnTo>
                      <a:pt x="1456" y="916"/>
                    </a:lnTo>
                    <a:lnTo>
                      <a:pt x="1447" y="910"/>
                    </a:lnTo>
                    <a:lnTo>
                      <a:pt x="1438" y="903"/>
                    </a:lnTo>
                    <a:lnTo>
                      <a:pt x="1423" y="887"/>
                    </a:lnTo>
                    <a:lnTo>
                      <a:pt x="1408" y="872"/>
                    </a:lnTo>
                    <a:lnTo>
                      <a:pt x="1401" y="866"/>
                    </a:lnTo>
                    <a:lnTo>
                      <a:pt x="1392" y="861"/>
                    </a:lnTo>
                    <a:lnTo>
                      <a:pt x="1383" y="857"/>
                    </a:lnTo>
                    <a:lnTo>
                      <a:pt x="1372" y="856"/>
                    </a:lnTo>
                    <a:lnTo>
                      <a:pt x="1267" y="856"/>
                    </a:lnTo>
                    <a:lnTo>
                      <a:pt x="1262" y="856"/>
                    </a:lnTo>
                    <a:lnTo>
                      <a:pt x="1257" y="854"/>
                    </a:lnTo>
                    <a:lnTo>
                      <a:pt x="1255" y="852"/>
                    </a:lnTo>
                    <a:lnTo>
                      <a:pt x="1251" y="849"/>
                    </a:lnTo>
                    <a:lnTo>
                      <a:pt x="1246" y="843"/>
                    </a:lnTo>
                    <a:lnTo>
                      <a:pt x="1242" y="836"/>
                    </a:lnTo>
                    <a:lnTo>
                      <a:pt x="1236" y="816"/>
                    </a:lnTo>
                    <a:lnTo>
                      <a:pt x="1232" y="796"/>
                    </a:lnTo>
                    <a:lnTo>
                      <a:pt x="1226" y="773"/>
                    </a:lnTo>
                    <a:lnTo>
                      <a:pt x="1222" y="753"/>
                    </a:lnTo>
                    <a:lnTo>
                      <a:pt x="1220" y="732"/>
                    </a:lnTo>
                    <a:lnTo>
                      <a:pt x="1219" y="709"/>
                    </a:lnTo>
                    <a:lnTo>
                      <a:pt x="1219" y="657"/>
                    </a:lnTo>
                    <a:lnTo>
                      <a:pt x="1220" y="651"/>
                    </a:lnTo>
                    <a:lnTo>
                      <a:pt x="1221" y="646"/>
                    </a:lnTo>
                    <a:lnTo>
                      <a:pt x="1222" y="641"/>
                    </a:lnTo>
                    <a:lnTo>
                      <a:pt x="1225" y="636"/>
                    </a:lnTo>
                    <a:lnTo>
                      <a:pt x="1232" y="629"/>
                    </a:lnTo>
                    <a:lnTo>
                      <a:pt x="1241" y="622"/>
                    </a:lnTo>
                    <a:lnTo>
                      <a:pt x="1262" y="612"/>
                    </a:lnTo>
                    <a:lnTo>
                      <a:pt x="1285" y="602"/>
                    </a:lnTo>
                    <a:lnTo>
                      <a:pt x="1308" y="588"/>
                    </a:lnTo>
                    <a:lnTo>
                      <a:pt x="1326" y="576"/>
                    </a:lnTo>
                    <a:lnTo>
                      <a:pt x="1345" y="562"/>
                    </a:lnTo>
                    <a:lnTo>
                      <a:pt x="1367" y="550"/>
                    </a:lnTo>
                    <a:lnTo>
                      <a:pt x="1409" y="526"/>
                    </a:lnTo>
                    <a:lnTo>
                      <a:pt x="1447" y="506"/>
                    </a:lnTo>
                    <a:lnTo>
                      <a:pt x="1485" y="487"/>
                    </a:lnTo>
                    <a:lnTo>
                      <a:pt x="1529" y="464"/>
                    </a:lnTo>
                    <a:lnTo>
                      <a:pt x="1544" y="455"/>
                    </a:lnTo>
                    <a:lnTo>
                      <a:pt x="1556" y="447"/>
                    </a:lnTo>
                    <a:lnTo>
                      <a:pt x="1569" y="438"/>
                    </a:lnTo>
                    <a:lnTo>
                      <a:pt x="1580" y="428"/>
                    </a:lnTo>
                    <a:lnTo>
                      <a:pt x="1591" y="419"/>
                    </a:lnTo>
                    <a:lnTo>
                      <a:pt x="1603" y="409"/>
                    </a:lnTo>
                    <a:lnTo>
                      <a:pt x="1616" y="402"/>
                    </a:lnTo>
                    <a:lnTo>
                      <a:pt x="1631" y="393"/>
                    </a:lnTo>
                    <a:lnTo>
                      <a:pt x="1654" y="384"/>
                    </a:lnTo>
                    <a:lnTo>
                      <a:pt x="1674" y="375"/>
                    </a:lnTo>
                    <a:lnTo>
                      <a:pt x="1694" y="366"/>
                    </a:lnTo>
                    <a:lnTo>
                      <a:pt x="1716" y="354"/>
                    </a:lnTo>
                    <a:lnTo>
                      <a:pt x="1731" y="348"/>
                    </a:lnTo>
                    <a:lnTo>
                      <a:pt x="1746" y="344"/>
                    </a:lnTo>
                    <a:lnTo>
                      <a:pt x="1753" y="341"/>
                    </a:lnTo>
                    <a:lnTo>
                      <a:pt x="1759" y="339"/>
                    </a:lnTo>
                    <a:lnTo>
                      <a:pt x="1764" y="334"/>
                    </a:lnTo>
                    <a:lnTo>
                      <a:pt x="1768" y="327"/>
                    </a:lnTo>
                    <a:lnTo>
                      <a:pt x="1773" y="317"/>
                    </a:lnTo>
                    <a:lnTo>
                      <a:pt x="1776" y="307"/>
                    </a:lnTo>
                    <a:lnTo>
                      <a:pt x="1778" y="299"/>
                    </a:lnTo>
                    <a:lnTo>
                      <a:pt x="1780" y="290"/>
                    </a:lnTo>
                    <a:lnTo>
                      <a:pt x="1782" y="271"/>
                    </a:lnTo>
                    <a:lnTo>
                      <a:pt x="1785" y="251"/>
                    </a:lnTo>
                    <a:lnTo>
                      <a:pt x="1785" y="251"/>
                    </a:lnTo>
                    <a:lnTo>
                      <a:pt x="1759" y="245"/>
                    </a:lnTo>
                    <a:lnTo>
                      <a:pt x="1737" y="242"/>
                    </a:lnTo>
                    <a:lnTo>
                      <a:pt x="1714" y="240"/>
                    </a:lnTo>
                    <a:lnTo>
                      <a:pt x="1693" y="238"/>
                    </a:lnTo>
                    <a:lnTo>
                      <a:pt x="1670" y="238"/>
                    </a:lnTo>
                    <a:lnTo>
                      <a:pt x="1648" y="237"/>
                    </a:lnTo>
                    <a:lnTo>
                      <a:pt x="1625" y="236"/>
                    </a:lnTo>
                    <a:lnTo>
                      <a:pt x="1600" y="232"/>
                    </a:lnTo>
                    <a:lnTo>
                      <a:pt x="1550" y="223"/>
                    </a:lnTo>
                    <a:lnTo>
                      <a:pt x="1505" y="216"/>
                    </a:lnTo>
                    <a:lnTo>
                      <a:pt x="1462" y="207"/>
                    </a:lnTo>
                    <a:lnTo>
                      <a:pt x="1421" y="200"/>
                    </a:lnTo>
                    <a:lnTo>
                      <a:pt x="1380" y="192"/>
                    </a:lnTo>
                    <a:lnTo>
                      <a:pt x="1338" y="184"/>
                    </a:lnTo>
                    <a:lnTo>
                      <a:pt x="1293" y="177"/>
                    </a:lnTo>
                    <a:lnTo>
                      <a:pt x="1242" y="168"/>
                    </a:lnTo>
                    <a:lnTo>
                      <a:pt x="1201" y="163"/>
                    </a:lnTo>
                    <a:lnTo>
                      <a:pt x="1162" y="158"/>
                    </a:lnTo>
                    <a:lnTo>
                      <a:pt x="1126" y="154"/>
                    </a:lnTo>
                    <a:lnTo>
                      <a:pt x="1091" y="151"/>
                    </a:lnTo>
                    <a:lnTo>
                      <a:pt x="1055" y="146"/>
                    </a:lnTo>
                    <a:lnTo>
                      <a:pt x="1020" y="139"/>
                    </a:lnTo>
                    <a:lnTo>
                      <a:pt x="983" y="130"/>
                    </a:lnTo>
                    <a:lnTo>
                      <a:pt x="941" y="118"/>
                    </a:lnTo>
                    <a:lnTo>
                      <a:pt x="919" y="110"/>
                    </a:lnTo>
                    <a:lnTo>
                      <a:pt x="897" y="100"/>
                    </a:lnTo>
                    <a:lnTo>
                      <a:pt x="878" y="92"/>
                    </a:lnTo>
                    <a:lnTo>
                      <a:pt x="861" y="82"/>
                    </a:lnTo>
                    <a:lnTo>
                      <a:pt x="843" y="73"/>
                    </a:lnTo>
                    <a:lnTo>
                      <a:pt x="824" y="65"/>
                    </a:lnTo>
                    <a:lnTo>
                      <a:pt x="803" y="58"/>
                    </a:lnTo>
                    <a:lnTo>
                      <a:pt x="779" y="53"/>
                    </a:lnTo>
                    <a:lnTo>
                      <a:pt x="747" y="46"/>
                    </a:lnTo>
                    <a:lnTo>
                      <a:pt x="717" y="41"/>
                    </a:lnTo>
                    <a:lnTo>
                      <a:pt x="688" y="35"/>
                    </a:lnTo>
                    <a:lnTo>
                      <a:pt x="661" y="30"/>
                    </a:lnTo>
                    <a:lnTo>
                      <a:pt x="634" y="24"/>
                    </a:lnTo>
                    <a:lnTo>
                      <a:pt x="606" y="18"/>
                    </a:lnTo>
                    <a:lnTo>
                      <a:pt x="577" y="9"/>
                    </a:lnTo>
                    <a:lnTo>
                      <a:pt x="547" y="0"/>
                    </a:lnTo>
                    <a:lnTo>
                      <a:pt x="547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36" name="Freeform 16"/>
              <p:cNvSpPr>
                <a:spLocks noEditPoints="1"/>
              </p:cNvSpPr>
              <p:nvPr/>
            </p:nvSpPr>
            <p:spPr bwMode="auto">
              <a:xfrm>
                <a:off x="-1954088" y="-4191475"/>
                <a:ext cx="1265238" cy="1406525"/>
              </a:xfrm>
              <a:custGeom>
                <a:avLst/>
                <a:gdLst>
                  <a:gd name="T0" fmla="*/ 2170 w 3185"/>
                  <a:gd name="T1" fmla="*/ 2611 h 3543"/>
                  <a:gd name="T2" fmla="*/ 2197 w 3185"/>
                  <a:gd name="T3" fmla="*/ 2578 h 3543"/>
                  <a:gd name="T4" fmla="*/ 2323 w 3185"/>
                  <a:gd name="T5" fmla="*/ 2423 h 3543"/>
                  <a:gd name="T6" fmla="*/ 2199 w 3185"/>
                  <a:gd name="T7" fmla="*/ 115 h 3543"/>
                  <a:gd name="T8" fmla="*/ 2038 w 3185"/>
                  <a:gd name="T9" fmla="*/ 0 h 3543"/>
                  <a:gd name="T10" fmla="*/ 1888 w 3185"/>
                  <a:gd name="T11" fmla="*/ 243 h 3543"/>
                  <a:gd name="T12" fmla="*/ 1683 w 3185"/>
                  <a:gd name="T13" fmla="*/ 330 h 3543"/>
                  <a:gd name="T14" fmla="*/ 1686 w 3185"/>
                  <a:gd name="T15" fmla="*/ 489 h 3543"/>
                  <a:gd name="T16" fmla="*/ 1779 w 3185"/>
                  <a:gd name="T17" fmla="*/ 779 h 3543"/>
                  <a:gd name="T18" fmla="*/ 1750 w 3185"/>
                  <a:gd name="T19" fmla="*/ 949 h 3543"/>
                  <a:gd name="T20" fmla="*/ 1472 w 3185"/>
                  <a:gd name="T21" fmla="*/ 1039 h 3543"/>
                  <a:gd name="T22" fmla="*/ 1452 w 3185"/>
                  <a:gd name="T23" fmla="*/ 1235 h 3543"/>
                  <a:gd name="T24" fmla="*/ 1289 w 3185"/>
                  <a:gd name="T25" fmla="*/ 1226 h 3543"/>
                  <a:gd name="T26" fmla="*/ 1093 w 3185"/>
                  <a:gd name="T27" fmla="*/ 1235 h 3543"/>
                  <a:gd name="T28" fmla="*/ 929 w 3185"/>
                  <a:gd name="T29" fmla="*/ 1330 h 3543"/>
                  <a:gd name="T30" fmla="*/ 782 w 3185"/>
                  <a:gd name="T31" fmla="*/ 1522 h 3543"/>
                  <a:gd name="T32" fmla="*/ 676 w 3185"/>
                  <a:gd name="T33" fmla="*/ 1744 h 3543"/>
                  <a:gd name="T34" fmla="*/ 511 w 3185"/>
                  <a:gd name="T35" fmla="*/ 1715 h 3543"/>
                  <a:gd name="T36" fmla="*/ 360 w 3185"/>
                  <a:gd name="T37" fmla="*/ 1696 h 3543"/>
                  <a:gd name="T38" fmla="*/ 288 w 3185"/>
                  <a:gd name="T39" fmla="*/ 1533 h 3543"/>
                  <a:gd name="T40" fmla="*/ 8 w 3185"/>
                  <a:gd name="T41" fmla="*/ 2187 h 3543"/>
                  <a:gd name="T42" fmla="*/ 97 w 3185"/>
                  <a:gd name="T43" fmla="*/ 2259 h 3543"/>
                  <a:gd name="T44" fmla="*/ 98 w 3185"/>
                  <a:gd name="T45" fmla="*/ 2374 h 3543"/>
                  <a:gd name="T46" fmla="*/ 182 w 3185"/>
                  <a:gd name="T47" fmla="*/ 2435 h 3543"/>
                  <a:gd name="T48" fmla="*/ 406 w 3185"/>
                  <a:gd name="T49" fmla="*/ 2666 h 3543"/>
                  <a:gd name="T50" fmla="*/ 535 w 3185"/>
                  <a:gd name="T51" fmla="*/ 2856 h 3543"/>
                  <a:gd name="T52" fmla="*/ 684 w 3185"/>
                  <a:gd name="T53" fmla="*/ 2843 h 3543"/>
                  <a:gd name="T54" fmla="*/ 772 w 3185"/>
                  <a:gd name="T55" fmla="*/ 2977 h 3543"/>
                  <a:gd name="T56" fmla="*/ 980 w 3185"/>
                  <a:gd name="T57" fmla="*/ 3192 h 3543"/>
                  <a:gd name="T58" fmla="*/ 1274 w 3185"/>
                  <a:gd name="T59" fmla="*/ 3274 h 3543"/>
                  <a:gd name="T60" fmla="*/ 1421 w 3185"/>
                  <a:gd name="T61" fmla="*/ 3169 h 3543"/>
                  <a:gd name="T62" fmla="*/ 1747 w 3185"/>
                  <a:gd name="T63" fmla="*/ 3156 h 3543"/>
                  <a:gd name="T64" fmla="*/ 1971 w 3185"/>
                  <a:gd name="T65" fmla="*/ 3231 h 3543"/>
                  <a:gd name="T66" fmla="*/ 2110 w 3185"/>
                  <a:gd name="T67" fmla="*/ 3373 h 3543"/>
                  <a:gd name="T68" fmla="*/ 2276 w 3185"/>
                  <a:gd name="T69" fmla="*/ 3540 h 3543"/>
                  <a:gd name="T70" fmla="*/ 2357 w 3185"/>
                  <a:gd name="T71" fmla="*/ 3310 h 3543"/>
                  <a:gd name="T72" fmla="*/ 2272 w 3185"/>
                  <a:gd name="T73" fmla="*/ 3162 h 3543"/>
                  <a:gd name="T74" fmla="*/ 2171 w 3185"/>
                  <a:gd name="T75" fmla="*/ 3147 h 3543"/>
                  <a:gd name="T76" fmla="*/ 2131 w 3185"/>
                  <a:gd name="T77" fmla="*/ 2834 h 3543"/>
                  <a:gd name="T78" fmla="*/ 2052 w 3185"/>
                  <a:gd name="T79" fmla="*/ 2890 h 3543"/>
                  <a:gd name="T80" fmla="*/ 1948 w 3185"/>
                  <a:gd name="T81" fmla="*/ 2804 h 3543"/>
                  <a:gd name="T82" fmla="*/ 2013 w 3185"/>
                  <a:gd name="T83" fmla="*/ 2720 h 3543"/>
                  <a:gd name="T84" fmla="*/ 2112 w 3185"/>
                  <a:gd name="T85" fmla="*/ 2558 h 3543"/>
                  <a:gd name="T86" fmla="*/ 2258 w 3185"/>
                  <a:gd name="T87" fmla="*/ 2324 h 3543"/>
                  <a:gd name="T88" fmla="*/ 2410 w 3185"/>
                  <a:gd name="T89" fmla="*/ 2297 h 3543"/>
                  <a:gd name="T90" fmla="*/ 2485 w 3185"/>
                  <a:gd name="T91" fmla="*/ 2286 h 3543"/>
                  <a:gd name="T92" fmla="*/ 2490 w 3185"/>
                  <a:gd name="T93" fmla="*/ 2335 h 3543"/>
                  <a:gd name="T94" fmla="*/ 2456 w 3185"/>
                  <a:gd name="T95" fmla="*/ 2390 h 3543"/>
                  <a:gd name="T96" fmla="*/ 2889 w 3185"/>
                  <a:gd name="T97" fmla="*/ 2233 h 3543"/>
                  <a:gd name="T98" fmla="*/ 3030 w 3185"/>
                  <a:gd name="T99" fmla="*/ 2221 h 3543"/>
                  <a:gd name="T100" fmla="*/ 3134 w 3185"/>
                  <a:gd name="T101" fmla="*/ 2104 h 3543"/>
                  <a:gd name="T102" fmla="*/ 3114 w 3185"/>
                  <a:gd name="T103" fmla="*/ 1622 h 3543"/>
                  <a:gd name="T104" fmla="*/ 2985 w 3185"/>
                  <a:gd name="T105" fmla="*/ 1636 h 3543"/>
                  <a:gd name="T106" fmla="*/ 2834 w 3185"/>
                  <a:gd name="T107" fmla="*/ 1573 h 3543"/>
                  <a:gd name="T108" fmla="*/ 2603 w 3185"/>
                  <a:gd name="T109" fmla="*/ 1577 h 3543"/>
                  <a:gd name="T110" fmla="*/ 2430 w 3185"/>
                  <a:gd name="T111" fmla="*/ 1369 h 3543"/>
                  <a:gd name="T112" fmla="*/ 2478 w 3185"/>
                  <a:gd name="T113" fmla="*/ 1072 h 3543"/>
                  <a:gd name="T114" fmla="*/ 2431 w 3185"/>
                  <a:gd name="T115" fmla="*/ 882 h 3543"/>
                  <a:gd name="T116" fmla="*/ 2292 w 3185"/>
                  <a:gd name="T117" fmla="*/ 744 h 3543"/>
                  <a:gd name="T118" fmla="*/ 2466 w 3185"/>
                  <a:gd name="T119" fmla="*/ 590 h 3543"/>
                  <a:gd name="T120" fmla="*/ 2623 w 3185"/>
                  <a:gd name="T121" fmla="*/ 398 h 3543"/>
                  <a:gd name="T122" fmla="*/ 2721 w 3185"/>
                  <a:gd name="T123" fmla="*/ 330 h 3543"/>
                  <a:gd name="T124" fmla="*/ 2535 w 3185"/>
                  <a:gd name="T125" fmla="*/ 176 h 3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85" h="3543">
                    <a:moveTo>
                      <a:pt x="2139" y="2699"/>
                    </a:moveTo>
                    <a:lnTo>
                      <a:pt x="2139" y="2773"/>
                    </a:lnTo>
                    <a:lnTo>
                      <a:pt x="2144" y="2768"/>
                    </a:lnTo>
                    <a:lnTo>
                      <a:pt x="2149" y="2763"/>
                    </a:lnTo>
                    <a:lnTo>
                      <a:pt x="2151" y="2757"/>
                    </a:lnTo>
                    <a:lnTo>
                      <a:pt x="2153" y="2749"/>
                    </a:lnTo>
                    <a:lnTo>
                      <a:pt x="2154" y="2735"/>
                    </a:lnTo>
                    <a:lnTo>
                      <a:pt x="2159" y="2719"/>
                    </a:lnTo>
                    <a:lnTo>
                      <a:pt x="2163" y="2708"/>
                    </a:lnTo>
                    <a:lnTo>
                      <a:pt x="2165" y="2696"/>
                    </a:lnTo>
                    <a:lnTo>
                      <a:pt x="2170" y="2686"/>
                    </a:lnTo>
                    <a:lnTo>
                      <a:pt x="2176" y="2676"/>
                    </a:lnTo>
                    <a:lnTo>
                      <a:pt x="2181" y="2663"/>
                    </a:lnTo>
                    <a:lnTo>
                      <a:pt x="2185" y="2651"/>
                    </a:lnTo>
                    <a:lnTo>
                      <a:pt x="2188" y="2639"/>
                    </a:lnTo>
                    <a:lnTo>
                      <a:pt x="2189" y="2625"/>
                    </a:lnTo>
                    <a:lnTo>
                      <a:pt x="2188" y="2620"/>
                    </a:lnTo>
                    <a:lnTo>
                      <a:pt x="2185" y="2615"/>
                    </a:lnTo>
                    <a:lnTo>
                      <a:pt x="2184" y="2612"/>
                    </a:lnTo>
                    <a:lnTo>
                      <a:pt x="2181" y="2611"/>
                    </a:lnTo>
                    <a:lnTo>
                      <a:pt x="2179" y="2610"/>
                    </a:lnTo>
                    <a:lnTo>
                      <a:pt x="2176" y="2610"/>
                    </a:lnTo>
                    <a:lnTo>
                      <a:pt x="2174" y="2610"/>
                    </a:lnTo>
                    <a:lnTo>
                      <a:pt x="2170" y="2611"/>
                    </a:lnTo>
                    <a:lnTo>
                      <a:pt x="2168" y="2614"/>
                    </a:lnTo>
                    <a:lnTo>
                      <a:pt x="2166" y="2616"/>
                    </a:lnTo>
                    <a:lnTo>
                      <a:pt x="2164" y="2624"/>
                    </a:lnTo>
                    <a:lnTo>
                      <a:pt x="2161" y="2631"/>
                    </a:lnTo>
                    <a:lnTo>
                      <a:pt x="2153" y="2649"/>
                    </a:lnTo>
                    <a:lnTo>
                      <a:pt x="2145" y="2664"/>
                    </a:lnTo>
                    <a:lnTo>
                      <a:pt x="2143" y="2673"/>
                    </a:lnTo>
                    <a:lnTo>
                      <a:pt x="2140" y="2680"/>
                    </a:lnTo>
                    <a:lnTo>
                      <a:pt x="2139" y="2689"/>
                    </a:lnTo>
                    <a:lnTo>
                      <a:pt x="2139" y="2699"/>
                    </a:lnTo>
                    <a:close/>
                    <a:moveTo>
                      <a:pt x="2304" y="2414"/>
                    </a:moveTo>
                    <a:lnTo>
                      <a:pt x="2292" y="2424"/>
                    </a:lnTo>
                    <a:lnTo>
                      <a:pt x="2281" y="2434"/>
                    </a:lnTo>
                    <a:lnTo>
                      <a:pt x="2271" y="2444"/>
                    </a:lnTo>
                    <a:lnTo>
                      <a:pt x="2262" y="2454"/>
                    </a:lnTo>
                    <a:lnTo>
                      <a:pt x="2244" y="2477"/>
                    </a:lnTo>
                    <a:lnTo>
                      <a:pt x="2225" y="2503"/>
                    </a:lnTo>
                    <a:lnTo>
                      <a:pt x="2214" y="2519"/>
                    </a:lnTo>
                    <a:lnTo>
                      <a:pt x="2205" y="2536"/>
                    </a:lnTo>
                    <a:lnTo>
                      <a:pt x="2202" y="2545"/>
                    </a:lnTo>
                    <a:lnTo>
                      <a:pt x="2199" y="2553"/>
                    </a:lnTo>
                    <a:lnTo>
                      <a:pt x="2198" y="2562"/>
                    </a:lnTo>
                    <a:lnTo>
                      <a:pt x="2197" y="2573"/>
                    </a:lnTo>
                    <a:lnTo>
                      <a:pt x="2197" y="2578"/>
                    </a:lnTo>
                    <a:lnTo>
                      <a:pt x="2199" y="2585"/>
                    </a:lnTo>
                    <a:lnTo>
                      <a:pt x="2200" y="2586"/>
                    </a:lnTo>
                    <a:lnTo>
                      <a:pt x="2202" y="2589"/>
                    </a:lnTo>
                    <a:lnTo>
                      <a:pt x="2203" y="2590"/>
                    </a:lnTo>
                    <a:lnTo>
                      <a:pt x="2205" y="2590"/>
                    </a:lnTo>
                    <a:lnTo>
                      <a:pt x="2210" y="2589"/>
                    </a:lnTo>
                    <a:lnTo>
                      <a:pt x="2214" y="2587"/>
                    </a:lnTo>
                    <a:lnTo>
                      <a:pt x="2217" y="2583"/>
                    </a:lnTo>
                    <a:lnTo>
                      <a:pt x="2219" y="2580"/>
                    </a:lnTo>
                    <a:lnTo>
                      <a:pt x="2223" y="2571"/>
                    </a:lnTo>
                    <a:lnTo>
                      <a:pt x="2228" y="2562"/>
                    </a:lnTo>
                    <a:lnTo>
                      <a:pt x="2239" y="2546"/>
                    </a:lnTo>
                    <a:lnTo>
                      <a:pt x="2247" y="2531"/>
                    </a:lnTo>
                    <a:lnTo>
                      <a:pt x="2254" y="2514"/>
                    </a:lnTo>
                    <a:lnTo>
                      <a:pt x="2264" y="2497"/>
                    </a:lnTo>
                    <a:lnTo>
                      <a:pt x="2272" y="2486"/>
                    </a:lnTo>
                    <a:lnTo>
                      <a:pt x="2278" y="2474"/>
                    </a:lnTo>
                    <a:lnTo>
                      <a:pt x="2284" y="2464"/>
                    </a:lnTo>
                    <a:lnTo>
                      <a:pt x="2294" y="2456"/>
                    </a:lnTo>
                    <a:lnTo>
                      <a:pt x="2304" y="2447"/>
                    </a:lnTo>
                    <a:lnTo>
                      <a:pt x="2315" y="2438"/>
                    </a:lnTo>
                    <a:lnTo>
                      <a:pt x="2318" y="2433"/>
                    </a:lnTo>
                    <a:lnTo>
                      <a:pt x="2322" y="2428"/>
                    </a:lnTo>
                    <a:lnTo>
                      <a:pt x="2323" y="2423"/>
                    </a:lnTo>
                    <a:lnTo>
                      <a:pt x="2325" y="2417"/>
                    </a:lnTo>
                    <a:lnTo>
                      <a:pt x="2315" y="2414"/>
                    </a:lnTo>
                    <a:lnTo>
                      <a:pt x="2304" y="2414"/>
                    </a:lnTo>
                    <a:close/>
                    <a:moveTo>
                      <a:pt x="2419" y="83"/>
                    </a:moveTo>
                    <a:lnTo>
                      <a:pt x="2402" y="90"/>
                    </a:lnTo>
                    <a:lnTo>
                      <a:pt x="2385" y="98"/>
                    </a:lnTo>
                    <a:lnTo>
                      <a:pt x="2376" y="102"/>
                    </a:lnTo>
                    <a:lnTo>
                      <a:pt x="2367" y="104"/>
                    </a:lnTo>
                    <a:lnTo>
                      <a:pt x="2358" y="105"/>
                    </a:lnTo>
                    <a:lnTo>
                      <a:pt x="2350" y="107"/>
                    </a:lnTo>
                    <a:lnTo>
                      <a:pt x="2337" y="105"/>
                    </a:lnTo>
                    <a:lnTo>
                      <a:pt x="2326" y="102"/>
                    </a:lnTo>
                    <a:lnTo>
                      <a:pt x="2315" y="99"/>
                    </a:lnTo>
                    <a:lnTo>
                      <a:pt x="2302" y="98"/>
                    </a:lnTo>
                    <a:lnTo>
                      <a:pt x="2288" y="100"/>
                    </a:lnTo>
                    <a:lnTo>
                      <a:pt x="2276" y="104"/>
                    </a:lnTo>
                    <a:lnTo>
                      <a:pt x="2264" y="107"/>
                    </a:lnTo>
                    <a:lnTo>
                      <a:pt x="2249" y="109"/>
                    </a:lnTo>
                    <a:lnTo>
                      <a:pt x="2239" y="105"/>
                    </a:lnTo>
                    <a:lnTo>
                      <a:pt x="2228" y="100"/>
                    </a:lnTo>
                    <a:lnTo>
                      <a:pt x="2219" y="102"/>
                    </a:lnTo>
                    <a:lnTo>
                      <a:pt x="2213" y="105"/>
                    </a:lnTo>
                    <a:lnTo>
                      <a:pt x="2205" y="110"/>
                    </a:lnTo>
                    <a:lnTo>
                      <a:pt x="2199" y="115"/>
                    </a:lnTo>
                    <a:lnTo>
                      <a:pt x="2193" y="120"/>
                    </a:lnTo>
                    <a:lnTo>
                      <a:pt x="2187" y="125"/>
                    </a:lnTo>
                    <a:lnTo>
                      <a:pt x="2179" y="129"/>
                    </a:lnTo>
                    <a:lnTo>
                      <a:pt x="2170" y="130"/>
                    </a:lnTo>
                    <a:lnTo>
                      <a:pt x="2165" y="129"/>
                    </a:lnTo>
                    <a:lnTo>
                      <a:pt x="2160" y="128"/>
                    </a:lnTo>
                    <a:lnTo>
                      <a:pt x="2156" y="125"/>
                    </a:lnTo>
                    <a:lnTo>
                      <a:pt x="2153" y="123"/>
                    </a:lnTo>
                    <a:lnTo>
                      <a:pt x="2146" y="114"/>
                    </a:lnTo>
                    <a:lnTo>
                      <a:pt x="2140" y="105"/>
                    </a:lnTo>
                    <a:lnTo>
                      <a:pt x="2135" y="95"/>
                    </a:lnTo>
                    <a:lnTo>
                      <a:pt x="2129" y="87"/>
                    </a:lnTo>
                    <a:lnTo>
                      <a:pt x="2126" y="83"/>
                    </a:lnTo>
                    <a:lnTo>
                      <a:pt x="2121" y="79"/>
                    </a:lnTo>
                    <a:lnTo>
                      <a:pt x="2117" y="77"/>
                    </a:lnTo>
                    <a:lnTo>
                      <a:pt x="2112" y="74"/>
                    </a:lnTo>
                    <a:lnTo>
                      <a:pt x="2099" y="69"/>
                    </a:lnTo>
                    <a:lnTo>
                      <a:pt x="2086" y="63"/>
                    </a:lnTo>
                    <a:lnTo>
                      <a:pt x="2076" y="55"/>
                    </a:lnTo>
                    <a:lnTo>
                      <a:pt x="2067" y="46"/>
                    </a:lnTo>
                    <a:lnTo>
                      <a:pt x="2060" y="36"/>
                    </a:lnTo>
                    <a:lnTo>
                      <a:pt x="2052" y="26"/>
                    </a:lnTo>
                    <a:lnTo>
                      <a:pt x="2045" y="14"/>
                    </a:lnTo>
                    <a:lnTo>
                      <a:pt x="2038" y="0"/>
                    </a:lnTo>
                    <a:lnTo>
                      <a:pt x="2027" y="10"/>
                    </a:lnTo>
                    <a:lnTo>
                      <a:pt x="2020" y="21"/>
                    </a:lnTo>
                    <a:lnTo>
                      <a:pt x="2015" y="33"/>
                    </a:lnTo>
                    <a:lnTo>
                      <a:pt x="2010" y="45"/>
                    </a:lnTo>
                    <a:lnTo>
                      <a:pt x="2005" y="70"/>
                    </a:lnTo>
                    <a:lnTo>
                      <a:pt x="1996" y="98"/>
                    </a:lnTo>
                    <a:lnTo>
                      <a:pt x="1991" y="112"/>
                    </a:lnTo>
                    <a:lnTo>
                      <a:pt x="1984" y="124"/>
                    </a:lnTo>
                    <a:lnTo>
                      <a:pt x="1979" y="135"/>
                    </a:lnTo>
                    <a:lnTo>
                      <a:pt x="1973" y="146"/>
                    </a:lnTo>
                    <a:lnTo>
                      <a:pt x="1966" y="156"/>
                    </a:lnTo>
                    <a:lnTo>
                      <a:pt x="1957" y="166"/>
                    </a:lnTo>
                    <a:lnTo>
                      <a:pt x="1948" y="176"/>
                    </a:lnTo>
                    <a:lnTo>
                      <a:pt x="1938" y="186"/>
                    </a:lnTo>
                    <a:lnTo>
                      <a:pt x="1933" y="191"/>
                    </a:lnTo>
                    <a:lnTo>
                      <a:pt x="1929" y="196"/>
                    </a:lnTo>
                    <a:lnTo>
                      <a:pt x="1927" y="202"/>
                    </a:lnTo>
                    <a:lnTo>
                      <a:pt x="1925" y="208"/>
                    </a:lnTo>
                    <a:lnTo>
                      <a:pt x="1923" y="215"/>
                    </a:lnTo>
                    <a:lnTo>
                      <a:pt x="1920" y="221"/>
                    </a:lnTo>
                    <a:lnTo>
                      <a:pt x="1917" y="226"/>
                    </a:lnTo>
                    <a:lnTo>
                      <a:pt x="1912" y="231"/>
                    </a:lnTo>
                    <a:lnTo>
                      <a:pt x="1899" y="238"/>
                    </a:lnTo>
                    <a:lnTo>
                      <a:pt x="1888" y="243"/>
                    </a:lnTo>
                    <a:lnTo>
                      <a:pt x="1877" y="248"/>
                    </a:lnTo>
                    <a:lnTo>
                      <a:pt x="1865" y="251"/>
                    </a:lnTo>
                    <a:lnTo>
                      <a:pt x="1840" y="255"/>
                    </a:lnTo>
                    <a:lnTo>
                      <a:pt x="1814" y="257"/>
                    </a:lnTo>
                    <a:lnTo>
                      <a:pt x="1805" y="258"/>
                    </a:lnTo>
                    <a:lnTo>
                      <a:pt x="1797" y="260"/>
                    </a:lnTo>
                    <a:lnTo>
                      <a:pt x="1790" y="262"/>
                    </a:lnTo>
                    <a:lnTo>
                      <a:pt x="1784" y="265"/>
                    </a:lnTo>
                    <a:lnTo>
                      <a:pt x="1776" y="268"/>
                    </a:lnTo>
                    <a:lnTo>
                      <a:pt x="1770" y="271"/>
                    </a:lnTo>
                    <a:lnTo>
                      <a:pt x="1762" y="272"/>
                    </a:lnTo>
                    <a:lnTo>
                      <a:pt x="1754" y="272"/>
                    </a:lnTo>
                    <a:lnTo>
                      <a:pt x="1736" y="271"/>
                    </a:lnTo>
                    <a:lnTo>
                      <a:pt x="1718" y="270"/>
                    </a:lnTo>
                    <a:lnTo>
                      <a:pt x="1710" y="271"/>
                    </a:lnTo>
                    <a:lnTo>
                      <a:pt x="1703" y="273"/>
                    </a:lnTo>
                    <a:lnTo>
                      <a:pt x="1697" y="277"/>
                    </a:lnTo>
                    <a:lnTo>
                      <a:pt x="1691" y="284"/>
                    </a:lnTo>
                    <a:lnTo>
                      <a:pt x="1687" y="290"/>
                    </a:lnTo>
                    <a:lnTo>
                      <a:pt x="1683" y="296"/>
                    </a:lnTo>
                    <a:lnTo>
                      <a:pt x="1682" y="305"/>
                    </a:lnTo>
                    <a:lnTo>
                      <a:pt x="1681" y="312"/>
                    </a:lnTo>
                    <a:lnTo>
                      <a:pt x="1682" y="321"/>
                    </a:lnTo>
                    <a:lnTo>
                      <a:pt x="1683" y="330"/>
                    </a:lnTo>
                    <a:lnTo>
                      <a:pt x="1687" y="337"/>
                    </a:lnTo>
                    <a:lnTo>
                      <a:pt x="1691" y="344"/>
                    </a:lnTo>
                    <a:lnTo>
                      <a:pt x="1697" y="350"/>
                    </a:lnTo>
                    <a:lnTo>
                      <a:pt x="1703" y="356"/>
                    </a:lnTo>
                    <a:lnTo>
                      <a:pt x="1710" y="361"/>
                    </a:lnTo>
                    <a:lnTo>
                      <a:pt x="1718" y="365"/>
                    </a:lnTo>
                    <a:lnTo>
                      <a:pt x="1731" y="370"/>
                    </a:lnTo>
                    <a:lnTo>
                      <a:pt x="1745" y="375"/>
                    </a:lnTo>
                    <a:lnTo>
                      <a:pt x="1750" y="379"/>
                    </a:lnTo>
                    <a:lnTo>
                      <a:pt x="1754" y="383"/>
                    </a:lnTo>
                    <a:lnTo>
                      <a:pt x="1757" y="388"/>
                    </a:lnTo>
                    <a:lnTo>
                      <a:pt x="1757" y="394"/>
                    </a:lnTo>
                    <a:lnTo>
                      <a:pt x="1757" y="408"/>
                    </a:lnTo>
                    <a:lnTo>
                      <a:pt x="1754" y="419"/>
                    </a:lnTo>
                    <a:lnTo>
                      <a:pt x="1750" y="429"/>
                    </a:lnTo>
                    <a:lnTo>
                      <a:pt x="1744" y="439"/>
                    </a:lnTo>
                    <a:lnTo>
                      <a:pt x="1736" y="448"/>
                    </a:lnTo>
                    <a:lnTo>
                      <a:pt x="1727" y="457"/>
                    </a:lnTo>
                    <a:lnTo>
                      <a:pt x="1718" y="465"/>
                    </a:lnTo>
                    <a:lnTo>
                      <a:pt x="1707" y="473"/>
                    </a:lnTo>
                    <a:lnTo>
                      <a:pt x="1700" y="479"/>
                    </a:lnTo>
                    <a:lnTo>
                      <a:pt x="1692" y="484"/>
                    </a:lnTo>
                    <a:lnTo>
                      <a:pt x="1688" y="487"/>
                    </a:lnTo>
                    <a:lnTo>
                      <a:pt x="1686" y="489"/>
                    </a:lnTo>
                    <a:lnTo>
                      <a:pt x="1685" y="493"/>
                    </a:lnTo>
                    <a:lnTo>
                      <a:pt x="1683" y="498"/>
                    </a:lnTo>
                    <a:lnTo>
                      <a:pt x="1683" y="553"/>
                    </a:lnTo>
                    <a:lnTo>
                      <a:pt x="1633" y="553"/>
                    </a:lnTo>
                    <a:lnTo>
                      <a:pt x="1623" y="561"/>
                    </a:lnTo>
                    <a:lnTo>
                      <a:pt x="1642" y="591"/>
                    </a:lnTo>
                    <a:lnTo>
                      <a:pt x="1658" y="617"/>
                    </a:lnTo>
                    <a:lnTo>
                      <a:pt x="1666" y="631"/>
                    </a:lnTo>
                    <a:lnTo>
                      <a:pt x="1673" y="645"/>
                    </a:lnTo>
                    <a:lnTo>
                      <a:pt x="1679" y="660"/>
                    </a:lnTo>
                    <a:lnTo>
                      <a:pt x="1686" y="678"/>
                    </a:lnTo>
                    <a:lnTo>
                      <a:pt x="1691" y="689"/>
                    </a:lnTo>
                    <a:lnTo>
                      <a:pt x="1697" y="700"/>
                    </a:lnTo>
                    <a:lnTo>
                      <a:pt x="1702" y="709"/>
                    </a:lnTo>
                    <a:lnTo>
                      <a:pt x="1710" y="718"/>
                    </a:lnTo>
                    <a:lnTo>
                      <a:pt x="1717" y="725"/>
                    </a:lnTo>
                    <a:lnTo>
                      <a:pt x="1725" y="733"/>
                    </a:lnTo>
                    <a:lnTo>
                      <a:pt x="1735" y="740"/>
                    </a:lnTo>
                    <a:lnTo>
                      <a:pt x="1745" y="749"/>
                    </a:lnTo>
                    <a:lnTo>
                      <a:pt x="1756" y="757"/>
                    </a:lnTo>
                    <a:lnTo>
                      <a:pt x="1767" y="764"/>
                    </a:lnTo>
                    <a:lnTo>
                      <a:pt x="1772" y="768"/>
                    </a:lnTo>
                    <a:lnTo>
                      <a:pt x="1776" y="773"/>
                    </a:lnTo>
                    <a:lnTo>
                      <a:pt x="1779" y="779"/>
                    </a:lnTo>
                    <a:lnTo>
                      <a:pt x="1779" y="785"/>
                    </a:lnTo>
                    <a:lnTo>
                      <a:pt x="1777" y="797"/>
                    </a:lnTo>
                    <a:lnTo>
                      <a:pt x="1774" y="806"/>
                    </a:lnTo>
                    <a:lnTo>
                      <a:pt x="1770" y="814"/>
                    </a:lnTo>
                    <a:lnTo>
                      <a:pt x="1769" y="826"/>
                    </a:lnTo>
                    <a:lnTo>
                      <a:pt x="1769" y="831"/>
                    </a:lnTo>
                    <a:lnTo>
                      <a:pt x="1770" y="837"/>
                    </a:lnTo>
                    <a:lnTo>
                      <a:pt x="1771" y="842"/>
                    </a:lnTo>
                    <a:lnTo>
                      <a:pt x="1774" y="847"/>
                    </a:lnTo>
                    <a:lnTo>
                      <a:pt x="1779" y="856"/>
                    </a:lnTo>
                    <a:lnTo>
                      <a:pt x="1785" y="863"/>
                    </a:lnTo>
                    <a:lnTo>
                      <a:pt x="1792" y="872"/>
                    </a:lnTo>
                    <a:lnTo>
                      <a:pt x="1797" y="881"/>
                    </a:lnTo>
                    <a:lnTo>
                      <a:pt x="1800" y="886"/>
                    </a:lnTo>
                    <a:lnTo>
                      <a:pt x="1801" y="891"/>
                    </a:lnTo>
                    <a:lnTo>
                      <a:pt x="1802" y="896"/>
                    </a:lnTo>
                    <a:lnTo>
                      <a:pt x="1802" y="902"/>
                    </a:lnTo>
                    <a:lnTo>
                      <a:pt x="1801" y="910"/>
                    </a:lnTo>
                    <a:lnTo>
                      <a:pt x="1799" y="916"/>
                    </a:lnTo>
                    <a:lnTo>
                      <a:pt x="1794" y="921"/>
                    </a:lnTo>
                    <a:lnTo>
                      <a:pt x="1787" y="926"/>
                    </a:lnTo>
                    <a:lnTo>
                      <a:pt x="1772" y="933"/>
                    </a:lnTo>
                    <a:lnTo>
                      <a:pt x="1757" y="941"/>
                    </a:lnTo>
                    <a:lnTo>
                      <a:pt x="1750" y="949"/>
                    </a:lnTo>
                    <a:lnTo>
                      <a:pt x="1745" y="956"/>
                    </a:lnTo>
                    <a:lnTo>
                      <a:pt x="1740" y="965"/>
                    </a:lnTo>
                    <a:lnTo>
                      <a:pt x="1733" y="974"/>
                    </a:lnTo>
                    <a:lnTo>
                      <a:pt x="1716" y="995"/>
                    </a:lnTo>
                    <a:lnTo>
                      <a:pt x="1700" y="1015"/>
                    </a:lnTo>
                    <a:lnTo>
                      <a:pt x="1690" y="1023"/>
                    </a:lnTo>
                    <a:lnTo>
                      <a:pt x="1679" y="1029"/>
                    </a:lnTo>
                    <a:lnTo>
                      <a:pt x="1673" y="1031"/>
                    </a:lnTo>
                    <a:lnTo>
                      <a:pt x="1668" y="1033"/>
                    </a:lnTo>
                    <a:lnTo>
                      <a:pt x="1661" y="1034"/>
                    </a:lnTo>
                    <a:lnTo>
                      <a:pt x="1654" y="1034"/>
                    </a:lnTo>
                    <a:lnTo>
                      <a:pt x="1638" y="1034"/>
                    </a:lnTo>
                    <a:lnTo>
                      <a:pt x="1626" y="1033"/>
                    </a:lnTo>
                    <a:lnTo>
                      <a:pt x="1612" y="1031"/>
                    </a:lnTo>
                    <a:lnTo>
                      <a:pt x="1597" y="1031"/>
                    </a:lnTo>
                    <a:lnTo>
                      <a:pt x="1575" y="1034"/>
                    </a:lnTo>
                    <a:lnTo>
                      <a:pt x="1555" y="1033"/>
                    </a:lnTo>
                    <a:lnTo>
                      <a:pt x="1536" y="1031"/>
                    </a:lnTo>
                    <a:lnTo>
                      <a:pt x="1515" y="1031"/>
                    </a:lnTo>
                    <a:lnTo>
                      <a:pt x="1505" y="1031"/>
                    </a:lnTo>
                    <a:lnTo>
                      <a:pt x="1496" y="1033"/>
                    </a:lnTo>
                    <a:lnTo>
                      <a:pt x="1487" y="1034"/>
                    </a:lnTo>
                    <a:lnTo>
                      <a:pt x="1480" y="1036"/>
                    </a:lnTo>
                    <a:lnTo>
                      <a:pt x="1472" y="1039"/>
                    </a:lnTo>
                    <a:lnTo>
                      <a:pt x="1466" y="1044"/>
                    </a:lnTo>
                    <a:lnTo>
                      <a:pt x="1465" y="1046"/>
                    </a:lnTo>
                    <a:lnTo>
                      <a:pt x="1462" y="1050"/>
                    </a:lnTo>
                    <a:lnTo>
                      <a:pt x="1462" y="1054"/>
                    </a:lnTo>
                    <a:lnTo>
                      <a:pt x="1461" y="1058"/>
                    </a:lnTo>
                    <a:lnTo>
                      <a:pt x="1462" y="1066"/>
                    </a:lnTo>
                    <a:lnTo>
                      <a:pt x="1464" y="1075"/>
                    </a:lnTo>
                    <a:lnTo>
                      <a:pt x="1466" y="1082"/>
                    </a:lnTo>
                    <a:lnTo>
                      <a:pt x="1469" y="1089"/>
                    </a:lnTo>
                    <a:lnTo>
                      <a:pt x="1471" y="1097"/>
                    </a:lnTo>
                    <a:lnTo>
                      <a:pt x="1474" y="1104"/>
                    </a:lnTo>
                    <a:lnTo>
                      <a:pt x="1475" y="1112"/>
                    </a:lnTo>
                    <a:lnTo>
                      <a:pt x="1476" y="1120"/>
                    </a:lnTo>
                    <a:lnTo>
                      <a:pt x="1476" y="1152"/>
                    </a:lnTo>
                    <a:lnTo>
                      <a:pt x="1459" y="1153"/>
                    </a:lnTo>
                    <a:lnTo>
                      <a:pt x="1441" y="1152"/>
                    </a:lnTo>
                    <a:lnTo>
                      <a:pt x="1444" y="1171"/>
                    </a:lnTo>
                    <a:lnTo>
                      <a:pt x="1449" y="1186"/>
                    </a:lnTo>
                    <a:lnTo>
                      <a:pt x="1450" y="1194"/>
                    </a:lnTo>
                    <a:lnTo>
                      <a:pt x="1452" y="1202"/>
                    </a:lnTo>
                    <a:lnTo>
                      <a:pt x="1454" y="1211"/>
                    </a:lnTo>
                    <a:lnTo>
                      <a:pt x="1454" y="1221"/>
                    </a:lnTo>
                    <a:lnTo>
                      <a:pt x="1454" y="1227"/>
                    </a:lnTo>
                    <a:lnTo>
                      <a:pt x="1452" y="1235"/>
                    </a:lnTo>
                    <a:lnTo>
                      <a:pt x="1450" y="1241"/>
                    </a:lnTo>
                    <a:lnTo>
                      <a:pt x="1447" y="1247"/>
                    </a:lnTo>
                    <a:lnTo>
                      <a:pt x="1444" y="1252"/>
                    </a:lnTo>
                    <a:lnTo>
                      <a:pt x="1440" y="1258"/>
                    </a:lnTo>
                    <a:lnTo>
                      <a:pt x="1436" y="1263"/>
                    </a:lnTo>
                    <a:lnTo>
                      <a:pt x="1431" y="1267"/>
                    </a:lnTo>
                    <a:lnTo>
                      <a:pt x="1420" y="1275"/>
                    </a:lnTo>
                    <a:lnTo>
                      <a:pt x="1407" y="1281"/>
                    </a:lnTo>
                    <a:lnTo>
                      <a:pt x="1393" y="1284"/>
                    </a:lnTo>
                    <a:lnTo>
                      <a:pt x="1378" y="1285"/>
                    </a:lnTo>
                    <a:lnTo>
                      <a:pt x="1364" y="1285"/>
                    </a:lnTo>
                    <a:lnTo>
                      <a:pt x="1353" y="1282"/>
                    </a:lnTo>
                    <a:lnTo>
                      <a:pt x="1342" y="1279"/>
                    </a:lnTo>
                    <a:lnTo>
                      <a:pt x="1329" y="1275"/>
                    </a:lnTo>
                    <a:lnTo>
                      <a:pt x="1319" y="1272"/>
                    </a:lnTo>
                    <a:lnTo>
                      <a:pt x="1311" y="1271"/>
                    </a:lnTo>
                    <a:lnTo>
                      <a:pt x="1306" y="1270"/>
                    </a:lnTo>
                    <a:lnTo>
                      <a:pt x="1302" y="1267"/>
                    </a:lnTo>
                    <a:lnTo>
                      <a:pt x="1298" y="1265"/>
                    </a:lnTo>
                    <a:lnTo>
                      <a:pt x="1295" y="1261"/>
                    </a:lnTo>
                    <a:lnTo>
                      <a:pt x="1292" y="1252"/>
                    </a:lnTo>
                    <a:lnTo>
                      <a:pt x="1289" y="1243"/>
                    </a:lnTo>
                    <a:lnTo>
                      <a:pt x="1289" y="1235"/>
                    </a:lnTo>
                    <a:lnTo>
                      <a:pt x="1289" y="1226"/>
                    </a:lnTo>
                    <a:lnTo>
                      <a:pt x="1289" y="1217"/>
                    </a:lnTo>
                    <a:lnTo>
                      <a:pt x="1289" y="1210"/>
                    </a:lnTo>
                    <a:lnTo>
                      <a:pt x="1287" y="1201"/>
                    </a:lnTo>
                    <a:lnTo>
                      <a:pt x="1282" y="1193"/>
                    </a:lnTo>
                    <a:lnTo>
                      <a:pt x="1278" y="1188"/>
                    </a:lnTo>
                    <a:lnTo>
                      <a:pt x="1274" y="1186"/>
                    </a:lnTo>
                    <a:lnTo>
                      <a:pt x="1270" y="1183"/>
                    </a:lnTo>
                    <a:lnTo>
                      <a:pt x="1265" y="1182"/>
                    </a:lnTo>
                    <a:lnTo>
                      <a:pt x="1255" y="1179"/>
                    </a:lnTo>
                    <a:lnTo>
                      <a:pt x="1245" y="1179"/>
                    </a:lnTo>
                    <a:lnTo>
                      <a:pt x="1230" y="1179"/>
                    </a:lnTo>
                    <a:lnTo>
                      <a:pt x="1218" y="1181"/>
                    </a:lnTo>
                    <a:lnTo>
                      <a:pt x="1205" y="1182"/>
                    </a:lnTo>
                    <a:lnTo>
                      <a:pt x="1193" y="1183"/>
                    </a:lnTo>
                    <a:lnTo>
                      <a:pt x="1181" y="1187"/>
                    </a:lnTo>
                    <a:lnTo>
                      <a:pt x="1170" y="1192"/>
                    </a:lnTo>
                    <a:lnTo>
                      <a:pt x="1159" y="1198"/>
                    </a:lnTo>
                    <a:lnTo>
                      <a:pt x="1147" y="1206"/>
                    </a:lnTo>
                    <a:lnTo>
                      <a:pt x="1134" y="1216"/>
                    </a:lnTo>
                    <a:lnTo>
                      <a:pt x="1122" y="1226"/>
                    </a:lnTo>
                    <a:lnTo>
                      <a:pt x="1116" y="1230"/>
                    </a:lnTo>
                    <a:lnTo>
                      <a:pt x="1110" y="1232"/>
                    </a:lnTo>
                    <a:lnTo>
                      <a:pt x="1102" y="1235"/>
                    </a:lnTo>
                    <a:lnTo>
                      <a:pt x="1093" y="1235"/>
                    </a:lnTo>
                    <a:lnTo>
                      <a:pt x="1041" y="1235"/>
                    </a:lnTo>
                    <a:lnTo>
                      <a:pt x="1042" y="1248"/>
                    </a:lnTo>
                    <a:lnTo>
                      <a:pt x="1042" y="1261"/>
                    </a:lnTo>
                    <a:lnTo>
                      <a:pt x="1041" y="1272"/>
                    </a:lnTo>
                    <a:lnTo>
                      <a:pt x="1038" y="1284"/>
                    </a:lnTo>
                    <a:lnTo>
                      <a:pt x="1034" y="1295"/>
                    </a:lnTo>
                    <a:lnTo>
                      <a:pt x="1028" y="1305"/>
                    </a:lnTo>
                    <a:lnTo>
                      <a:pt x="1021" y="1315"/>
                    </a:lnTo>
                    <a:lnTo>
                      <a:pt x="1012" y="1325"/>
                    </a:lnTo>
                    <a:lnTo>
                      <a:pt x="1006" y="1335"/>
                    </a:lnTo>
                    <a:lnTo>
                      <a:pt x="1001" y="1345"/>
                    </a:lnTo>
                    <a:lnTo>
                      <a:pt x="998" y="1350"/>
                    </a:lnTo>
                    <a:lnTo>
                      <a:pt x="996" y="1353"/>
                    </a:lnTo>
                    <a:lnTo>
                      <a:pt x="991" y="1355"/>
                    </a:lnTo>
                    <a:lnTo>
                      <a:pt x="985" y="1356"/>
                    </a:lnTo>
                    <a:lnTo>
                      <a:pt x="978" y="1355"/>
                    </a:lnTo>
                    <a:lnTo>
                      <a:pt x="970" y="1353"/>
                    </a:lnTo>
                    <a:lnTo>
                      <a:pt x="965" y="1349"/>
                    </a:lnTo>
                    <a:lnTo>
                      <a:pt x="959" y="1344"/>
                    </a:lnTo>
                    <a:lnTo>
                      <a:pt x="954" y="1339"/>
                    </a:lnTo>
                    <a:lnTo>
                      <a:pt x="948" y="1334"/>
                    </a:lnTo>
                    <a:lnTo>
                      <a:pt x="940" y="1331"/>
                    </a:lnTo>
                    <a:lnTo>
                      <a:pt x="933" y="1330"/>
                    </a:lnTo>
                    <a:lnTo>
                      <a:pt x="929" y="1330"/>
                    </a:lnTo>
                    <a:lnTo>
                      <a:pt x="927" y="1331"/>
                    </a:lnTo>
                    <a:lnTo>
                      <a:pt x="924" y="1333"/>
                    </a:lnTo>
                    <a:lnTo>
                      <a:pt x="921" y="1335"/>
                    </a:lnTo>
                    <a:lnTo>
                      <a:pt x="918" y="1340"/>
                    </a:lnTo>
                    <a:lnTo>
                      <a:pt x="915" y="1346"/>
                    </a:lnTo>
                    <a:lnTo>
                      <a:pt x="913" y="1353"/>
                    </a:lnTo>
                    <a:lnTo>
                      <a:pt x="909" y="1360"/>
                    </a:lnTo>
                    <a:lnTo>
                      <a:pt x="905" y="1366"/>
                    </a:lnTo>
                    <a:lnTo>
                      <a:pt x="901" y="1373"/>
                    </a:lnTo>
                    <a:lnTo>
                      <a:pt x="889" y="1385"/>
                    </a:lnTo>
                    <a:lnTo>
                      <a:pt x="876" y="1396"/>
                    </a:lnTo>
                    <a:lnTo>
                      <a:pt x="866" y="1408"/>
                    </a:lnTo>
                    <a:lnTo>
                      <a:pt x="856" y="1423"/>
                    </a:lnTo>
                    <a:lnTo>
                      <a:pt x="844" y="1445"/>
                    </a:lnTo>
                    <a:lnTo>
                      <a:pt x="835" y="1466"/>
                    </a:lnTo>
                    <a:lnTo>
                      <a:pt x="829" y="1476"/>
                    </a:lnTo>
                    <a:lnTo>
                      <a:pt x="824" y="1484"/>
                    </a:lnTo>
                    <a:lnTo>
                      <a:pt x="816" y="1494"/>
                    </a:lnTo>
                    <a:lnTo>
                      <a:pt x="809" y="1504"/>
                    </a:lnTo>
                    <a:lnTo>
                      <a:pt x="804" y="1509"/>
                    </a:lnTo>
                    <a:lnTo>
                      <a:pt x="798" y="1513"/>
                    </a:lnTo>
                    <a:lnTo>
                      <a:pt x="792" y="1516"/>
                    </a:lnTo>
                    <a:lnTo>
                      <a:pt x="787" y="1519"/>
                    </a:lnTo>
                    <a:lnTo>
                      <a:pt x="782" y="1522"/>
                    </a:lnTo>
                    <a:lnTo>
                      <a:pt x="777" y="1526"/>
                    </a:lnTo>
                    <a:lnTo>
                      <a:pt x="772" y="1531"/>
                    </a:lnTo>
                    <a:lnTo>
                      <a:pt x="768" y="1536"/>
                    </a:lnTo>
                    <a:lnTo>
                      <a:pt x="766" y="1546"/>
                    </a:lnTo>
                    <a:lnTo>
                      <a:pt x="765" y="1553"/>
                    </a:lnTo>
                    <a:lnTo>
                      <a:pt x="765" y="1562"/>
                    </a:lnTo>
                    <a:lnTo>
                      <a:pt x="765" y="1570"/>
                    </a:lnTo>
                    <a:lnTo>
                      <a:pt x="766" y="1578"/>
                    </a:lnTo>
                    <a:lnTo>
                      <a:pt x="766" y="1587"/>
                    </a:lnTo>
                    <a:lnTo>
                      <a:pt x="766" y="1596"/>
                    </a:lnTo>
                    <a:lnTo>
                      <a:pt x="763" y="1605"/>
                    </a:lnTo>
                    <a:lnTo>
                      <a:pt x="753" y="1614"/>
                    </a:lnTo>
                    <a:lnTo>
                      <a:pt x="742" y="1621"/>
                    </a:lnTo>
                    <a:lnTo>
                      <a:pt x="740" y="1639"/>
                    </a:lnTo>
                    <a:lnTo>
                      <a:pt x="738" y="1656"/>
                    </a:lnTo>
                    <a:lnTo>
                      <a:pt x="737" y="1664"/>
                    </a:lnTo>
                    <a:lnTo>
                      <a:pt x="734" y="1671"/>
                    </a:lnTo>
                    <a:lnTo>
                      <a:pt x="732" y="1680"/>
                    </a:lnTo>
                    <a:lnTo>
                      <a:pt x="727" y="1688"/>
                    </a:lnTo>
                    <a:lnTo>
                      <a:pt x="716" y="1693"/>
                    </a:lnTo>
                    <a:lnTo>
                      <a:pt x="706" y="1698"/>
                    </a:lnTo>
                    <a:lnTo>
                      <a:pt x="692" y="1716"/>
                    </a:lnTo>
                    <a:lnTo>
                      <a:pt x="682" y="1735"/>
                    </a:lnTo>
                    <a:lnTo>
                      <a:pt x="676" y="1744"/>
                    </a:lnTo>
                    <a:lnTo>
                      <a:pt x="669" y="1750"/>
                    </a:lnTo>
                    <a:lnTo>
                      <a:pt x="664" y="1753"/>
                    </a:lnTo>
                    <a:lnTo>
                      <a:pt x="660" y="1754"/>
                    </a:lnTo>
                    <a:lnTo>
                      <a:pt x="655" y="1755"/>
                    </a:lnTo>
                    <a:lnTo>
                      <a:pt x="650" y="1755"/>
                    </a:lnTo>
                    <a:lnTo>
                      <a:pt x="644" y="1755"/>
                    </a:lnTo>
                    <a:lnTo>
                      <a:pt x="639" y="1754"/>
                    </a:lnTo>
                    <a:lnTo>
                      <a:pt x="634" y="1752"/>
                    </a:lnTo>
                    <a:lnTo>
                      <a:pt x="630" y="1749"/>
                    </a:lnTo>
                    <a:lnTo>
                      <a:pt x="623" y="1742"/>
                    </a:lnTo>
                    <a:lnTo>
                      <a:pt x="617" y="1733"/>
                    </a:lnTo>
                    <a:lnTo>
                      <a:pt x="609" y="1725"/>
                    </a:lnTo>
                    <a:lnTo>
                      <a:pt x="601" y="1718"/>
                    </a:lnTo>
                    <a:lnTo>
                      <a:pt x="598" y="1715"/>
                    </a:lnTo>
                    <a:lnTo>
                      <a:pt x="593" y="1713"/>
                    </a:lnTo>
                    <a:lnTo>
                      <a:pt x="588" y="1711"/>
                    </a:lnTo>
                    <a:lnTo>
                      <a:pt x="583" y="1710"/>
                    </a:lnTo>
                    <a:lnTo>
                      <a:pt x="569" y="1715"/>
                    </a:lnTo>
                    <a:lnTo>
                      <a:pt x="555" y="1719"/>
                    </a:lnTo>
                    <a:lnTo>
                      <a:pt x="539" y="1715"/>
                    </a:lnTo>
                    <a:lnTo>
                      <a:pt x="522" y="1710"/>
                    </a:lnTo>
                    <a:lnTo>
                      <a:pt x="519" y="1711"/>
                    </a:lnTo>
                    <a:lnTo>
                      <a:pt x="515" y="1713"/>
                    </a:lnTo>
                    <a:lnTo>
                      <a:pt x="511" y="1715"/>
                    </a:lnTo>
                    <a:lnTo>
                      <a:pt x="509" y="1718"/>
                    </a:lnTo>
                    <a:lnTo>
                      <a:pt x="504" y="1725"/>
                    </a:lnTo>
                    <a:lnTo>
                      <a:pt x="500" y="1734"/>
                    </a:lnTo>
                    <a:lnTo>
                      <a:pt x="496" y="1743"/>
                    </a:lnTo>
                    <a:lnTo>
                      <a:pt x="492" y="1752"/>
                    </a:lnTo>
                    <a:lnTo>
                      <a:pt x="490" y="1755"/>
                    </a:lnTo>
                    <a:lnTo>
                      <a:pt x="486" y="1759"/>
                    </a:lnTo>
                    <a:lnTo>
                      <a:pt x="482" y="1762"/>
                    </a:lnTo>
                    <a:lnTo>
                      <a:pt x="478" y="1764"/>
                    </a:lnTo>
                    <a:lnTo>
                      <a:pt x="462" y="1769"/>
                    </a:lnTo>
                    <a:lnTo>
                      <a:pt x="447" y="1773"/>
                    </a:lnTo>
                    <a:lnTo>
                      <a:pt x="432" y="1774"/>
                    </a:lnTo>
                    <a:lnTo>
                      <a:pt x="414" y="1774"/>
                    </a:lnTo>
                    <a:lnTo>
                      <a:pt x="409" y="1774"/>
                    </a:lnTo>
                    <a:lnTo>
                      <a:pt x="406" y="1773"/>
                    </a:lnTo>
                    <a:lnTo>
                      <a:pt x="402" y="1770"/>
                    </a:lnTo>
                    <a:lnTo>
                      <a:pt x="398" y="1768"/>
                    </a:lnTo>
                    <a:lnTo>
                      <a:pt x="394" y="1760"/>
                    </a:lnTo>
                    <a:lnTo>
                      <a:pt x="391" y="1750"/>
                    </a:lnTo>
                    <a:lnTo>
                      <a:pt x="388" y="1740"/>
                    </a:lnTo>
                    <a:lnTo>
                      <a:pt x="386" y="1730"/>
                    </a:lnTo>
                    <a:lnTo>
                      <a:pt x="381" y="1720"/>
                    </a:lnTo>
                    <a:lnTo>
                      <a:pt x="374" y="1710"/>
                    </a:lnTo>
                    <a:lnTo>
                      <a:pt x="360" y="1696"/>
                    </a:lnTo>
                    <a:lnTo>
                      <a:pt x="347" y="1685"/>
                    </a:lnTo>
                    <a:lnTo>
                      <a:pt x="332" y="1676"/>
                    </a:lnTo>
                    <a:lnTo>
                      <a:pt x="314" y="1666"/>
                    </a:lnTo>
                    <a:lnTo>
                      <a:pt x="320" y="1656"/>
                    </a:lnTo>
                    <a:lnTo>
                      <a:pt x="325" y="1647"/>
                    </a:lnTo>
                    <a:lnTo>
                      <a:pt x="329" y="1637"/>
                    </a:lnTo>
                    <a:lnTo>
                      <a:pt x="333" y="1626"/>
                    </a:lnTo>
                    <a:lnTo>
                      <a:pt x="342" y="1607"/>
                    </a:lnTo>
                    <a:lnTo>
                      <a:pt x="353" y="1590"/>
                    </a:lnTo>
                    <a:lnTo>
                      <a:pt x="357" y="1582"/>
                    </a:lnTo>
                    <a:lnTo>
                      <a:pt x="360" y="1572"/>
                    </a:lnTo>
                    <a:lnTo>
                      <a:pt x="363" y="1563"/>
                    </a:lnTo>
                    <a:lnTo>
                      <a:pt x="364" y="1552"/>
                    </a:lnTo>
                    <a:lnTo>
                      <a:pt x="364" y="1542"/>
                    </a:lnTo>
                    <a:lnTo>
                      <a:pt x="363" y="1531"/>
                    </a:lnTo>
                    <a:lnTo>
                      <a:pt x="360" y="1522"/>
                    </a:lnTo>
                    <a:lnTo>
                      <a:pt x="358" y="1512"/>
                    </a:lnTo>
                    <a:lnTo>
                      <a:pt x="354" y="1503"/>
                    </a:lnTo>
                    <a:lnTo>
                      <a:pt x="349" y="1494"/>
                    </a:lnTo>
                    <a:lnTo>
                      <a:pt x="343" y="1487"/>
                    </a:lnTo>
                    <a:lnTo>
                      <a:pt x="335" y="1478"/>
                    </a:lnTo>
                    <a:lnTo>
                      <a:pt x="335" y="1478"/>
                    </a:lnTo>
                    <a:lnTo>
                      <a:pt x="310" y="1507"/>
                    </a:lnTo>
                    <a:lnTo>
                      <a:pt x="288" y="1533"/>
                    </a:lnTo>
                    <a:lnTo>
                      <a:pt x="268" y="1558"/>
                    </a:lnTo>
                    <a:lnTo>
                      <a:pt x="248" y="1583"/>
                    </a:lnTo>
                    <a:lnTo>
                      <a:pt x="229" y="1609"/>
                    </a:lnTo>
                    <a:lnTo>
                      <a:pt x="207" y="1634"/>
                    </a:lnTo>
                    <a:lnTo>
                      <a:pt x="185" y="1660"/>
                    </a:lnTo>
                    <a:lnTo>
                      <a:pt x="158" y="1688"/>
                    </a:lnTo>
                    <a:lnTo>
                      <a:pt x="131" y="1714"/>
                    </a:lnTo>
                    <a:lnTo>
                      <a:pt x="106" y="1739"/>
                    </a:lnTo>
                    <a:lnTo>
                      <a:pt x="83" y="1764"/>
                    </a:lnTo>
                    <a:lnTo>
                      <a:pt x="58" y="1793"/>
                    </a:lnTo>
                    <a:lnTo>
                      <a:pt x="38" y="1814"/>
                    </a:lnTo>
                    <a:lnTo>
                      <a:pt x="19" y="1833"/>
                    </a:lnTo>
                    <a:lnTo>
                      <a:pt x="12" y="1844"/>
                    </a:lnTo>
                    <a:lnTo>
                      <a:pt x="5" y="1856"/>
                    </a:lnTo>
                    <a:lnTo>
                      <a:pt x="4" y="1861"/>
                    </a:lnTo>
                    <a:lnTo>
                      <a:pt x="2" y="1868"/>
                    </a:lnTo>
                    <a:lnTo>
                      <a:pt x="2" y="1875"/>
                    </a:lnTo>
                    <a:lnTo>
                      <a:pt x="0" y="1882"/>
                    </a:lnTo>
                    <a:lnTo>
                      <a:pt x="0" y="2103"/>
                    </a:lnTo>
                    <a:lnTo>
                      <a:pt x="2" y="2120"/>
                    </a:lnTo>
                    <a:lnTo>
                      <a:pt x="3" y="2137"/>
                    </a:lnTo>
                    <a:lnTo>
                      <a:pt x="5" y="2153"/>
                    </a:lnTo>
                    <a:lnTo>
                      <a:pt x="8" y="2171"/>
                    </a:lnTo>
                    <a:lnTo>
                      <a:pt x="8" y="2187"/>
                    </a:lnTo>
                    <a:lnTo>
                      <a:pt x="9" y="2203"/>
                    </a:lnTo>
                    <a:lnTo>
                      <a:pt x="12" y="2211"/>
                    </a:lnTo>
                    <a:lnTo>
                      <a:pt x="14" y="2216"/>
                    </a:lnTo>
                    <a:lnTo>
                      <a:pt x="17" y="2218"/>
                    </a:lnTo>
                    <a:lnTo>
                      <a:pt x="19" y="2220"/>
                    </a:lnTo>
                    <a:lnTo>
                      <a:pt x="23" y="2221"/>
                    </a:lnTo>
                    <a:lnTo>
                      <a:pt x="25" y="2221"/>
                    </a:lnTo>
                    <a:lnTo>
                      <a:pt x="32" y="2221"/>
                    </a:lnTo>
                    <a:lnTo>
                      <a:pt x="37" y="2218"/>
                    </a:lnTo>
                    <a:lnTo>
                      <a:pt x="42" y="2217"/>
                    </a:lnTo>
                    <a:lnTo>
                      <a:pt x="47" y="2215"/>
                    </a:lnTo>
                    <a:lnTo>
                      <a:pt x="52" y="2212"/>
                    </a:lnTo>
                    <a:lnTo>
                      <a:pt x="57" y="2210"/>
                    </a:lnTo>
                    <a:lnTo>
                      <a:pt x="62" y="2208"/>
                    </a:lnTo>
                    <a:lnTo>
                      <a:pt x="68" y="2208"/>
                    </a:lnTo>
                    <a:lnTo>
                      <a:pt x="76" y="2208"/>
                    </a:lnTo>
                    <a:lnTo>
                      <a:pt x="82" y="2212"/>
                    </a:lnTo>
                    <a:lnTo>
                      <a:pt x="87" y="2217"/>
                    </a:lnTo>
                    <a:lnTo>
                      <a:pt x="91" y="2222"/>
                    </a:lnTo>
                    <a:lnTo>
                      <a:pt x="93" y="2230"/>
                    </a:lnTo>
                    <a:lnTo>
                      <a:pt x="96" y="2237"/>
                    </a:lnTo>
                    <a:lnTo>
                      <a:pt x="97" y="2245"/>
                    </a:lnTo>
                    <a:lnTo>
                      <a:pt x="97" y="2252"/>
                    </a:lnTo>
                    <a:lnTo>
                      <a:pt x="97" y="2259"/>
                    </a:lnTo>
                    <a:lnTo>
                      <a:pt x="94" y="2265"/>
                    </a:lnTo>
                    <a:lnTo>
                      <a:pt x="92" y="2270"/>
                    </a:lnTo>
                    <a:lnTo>
                      <a:pt x="89" y="2274"/>
                    </a:lnTo>
                    <a:lnTo>
                      <a:pt x="87" y="2279"/>
                    </a:lnTo>
                    <a:lnTo>
                      <a:pt x="84" y="2284"/>
                    </a:lnTo>
                    <a:lnTo>
                      <a:pt x="82" y="2289"/>
                    </a:lnTo>
                    <a:lnTo>
                      <a:pt x="82" y="2295"/>
                    </a:lnTo>
                    <a:lnTo>
                      <a:pt x="82" y="2299"/>
                    </a:lnTo>
                    <a:lnTo>
                      <a:pt x="83" y="2302"/>
                    </a:lnTo>
                    <a:lnTo>
                      <a:pt x="84" y="2306"/>
                    </a:lnTo>
                    <a:lnTo>
                      <a:pt x="87" y="2309"/>
                    </a:lnTo>
                    <a:lnTo>
                      <a:pt x="92" y="2314"/>
                    </a:lnTo>
                    <a:lnTo>
                      <a:pt x="97" y="2319"/>
                    </a:lnTo>
                    <a:lnTo>
                      <a:pt x="103" y="2324"/>
                    </a:lnTo>
                    <a:lnTo>
                      <a:pt x="108" y="2329"/>
                    </a:lnTo>
                    <a:lnTo>
                      <a:pt x="111" y="2331"/>
                    </a:lnTo>
                    <a:lnTo>
                      <a:pt x="112" y="2335"/>
                    </a:lnTo>
                    <a:lnTo>
                      <a:pt x="113" y="2339"/>
                    </a:lnTo>
                    <a:lnTo>
                      <a:pt x="113" y="2343"/>
                    </a:lnTo>
                    <a:lnTo>
                      <a:pt x="112" y="2350"/>
                    </a:lnTo>
                    <a:lnTo>
                      <a:pt x="110" y="2356"/>
                    </a:lnTo>
                    <a:lnTo>
                      <a:pt x="107" y="2363"/>
                    </a:lnTo>
                    <a:lnTo>
                      <a:pt x="102" y="2369"/>
                    </a:lnTo>
                    <a:lnTo>
                      <a:pt x="98" y="2374"/>
                    </a:lnTo>
                    <a:lnTo>
                      <a:pt x="96" y="2380"/>
                    </a:lnTo>
                    <a:lnTo>
                      <a:pt x="93" y="2386"/>
                    </a:lnTo>
                    <a:lnTo>
                      <a:pt x="92" y="2394"/>
                    </a:lnTo>
                    <a:lnTo>
                      <a:pt x="92" y="2402"/>
                    </a:lnTo>
                    <a:lnTo>
                      <a:pt x="94" y="2409"/>
                    </a:lnTo>
                    <a:lnTo>
                      <a:pt x="96" y="2415"/>
                    </a:lnTo>
                    <a:lnTo>
                      <a:pt x="98" y="2422"/>
                    </a:lnTo>
                    <a:lnTo>
                      <a:pt x="104" y="2434"/>
                    </a:lnTo>
                    <a:lnTo>
                      <a:pt x="111" y="2448"/>
                    </a:lnTo>
                    <a:lnTo>
                      <a:pt x="113" y="2457"/>
                    </a:lnTo>
                    <a:lnTo>
                      <a:pt x="115" y="2466"/>
                    </a:lnTo>
                    <a:lnTo>
                      <a:pt x="118" y="2473"/>
                    </a:lnTo>
                    <a:lnTo>
                      <a:pt x="123" y="2481"/>
                    </a:lnTo>
                    <a:lnTo>
                      <a:pt x="131" y="2474"/>
                    </a:lnTo>
                    <a:lnTo>
                      <a:pt x="137" y="2467"/>
                    </a:lnTo>
                    <a:lnTo>
                      <a:pt x="143" y="2459"/>
                    </a:lnTo>
                    <a:lnTo>
                      <a:pt x="148" y="2453"/>
                    </a:lnTo>
                    <a:lnTo>
                      <a:pt x="153" y="2445"/>
                    </a:lnTo>
                    <a:lnTo>
                      <a:pt x="160" y="2440"/>
                    </a:lnTo>
                    <a:lnTo>
                      <a:pt x="163" y="2438"/>
                    </a:lnTo>
                    <a:lnTo>
                      <a:pt x="167" y="2437"/>
                    </a:lnTo>
                    <a:lnTo>
                      <a:pt x="172" y="2435"/>
                    </a:lnTo>
                    <a:lnTo>
                      <a:pt x="176" y="2435"/>
                    </a:lnTo>
                    <a:lnTo>
                      <a:pt x="182" y="2435"/>
                    </a:lnTo>
                    <a:lnTo>
                      <a:pt x="189" y="2437"/>
                    </a:lnTo>
                    <a:lnTo>
                      <a:pt x="192" y="2439"/>
                    </a:lnTo>
                    <a:lnTo>
                      <a:pt x="197" y="2442"/>
                    </a:lnTo>
                    <a:lnTo>
                      <a:pt x="205" y="2449"/>
                    </a:lnTo>
                    <a:lnTo>
                      <a:pt x="210" y="2458"/>
                    </a:lnTo>
                    <a:lnTo>
                      <a:pt x="221" y="2481"/>
                    </a:lnTo>
                    <a:lnTo>
                      <a:pt x="232" y="2504"/>
                    </a:lnTo>
                    <a:lnTo>
                      <a:pt x="244" y="2521"/>
                    </a:lnTo>
                    <a:lnTo>
                      <a:pt x="255" y="2536"/>
                    </a:lnTo>
                    <a:lnTo>
                      <a:pt x="268" y="2550"/>
                    </a:lnTo>
                    <a:lnTo>
                      <a:pt x="279" y="2562"/>
                    </a:lnTo>
                    <a:lnTo>
                      <a:pt x="307" y="2585"/>
                    </a:lnTo>
                    <a:lnTo>
                      <a:pt x="338" y="2610"/>
                    </a:lnTo>
                    <a:lnTo>
                      <a:pt x="344" y="2615"/>
                    </a:lnTo>
                    <a:lnTo>
                      <a:pt x="348" y="2621"/>
                    </a:lnTo>
                    <a:lnTo>
                      <a:pt x="353" y="2627"/>
                    </a:lnTo>
                    <a:lnTo>
                      <a:pt x="355" y="2634"/>
                    </a:lnTo>
                    <a:lnTo>
                      <a:pt x="359" y="2640"/>
                    </a:lnTo>
                    <a:lnTo>
                      <a:pt x="363" y="2646"/>
                    </a:lnTo>
                    <a:lnTo>
                      <a:pt x="368" y="2653"/>
                    </a:lnTo>
                    <a:lnTo>
                      <a:pt x="374" y="2658"/>
                    </a:lnTo>
                    <a:lnTo>
                      <a:pt x="386" y="2663"/>
                    </a:lnTo>
                    <a:lnTo>
                      <a:pt x="396" y="2665"/>
                    </a:lnTo>
                    <a:lnTo>
                      <a:pt x="406" y="2666"/>
                    </a:lnTo>
                    <a:lnTo>
                      <a:pt x="417" y="2670"/>
                    </a:lnTo>
                    <a:lnTo>
                      <a:pt x="426" y="2675"/>
                    </a:lnTo>
                    <a:lnTo>
                      <a:pt x="432" y="2680"/>
                    </a:lnTo>
                    <a:lnTo>
                      <a:pt x="438" y="2685"/>
                    </a:lnTo>
                    <a:lnTo>
                      <a:pt x="443" y="2691"/>
                    </a:lnTo>
                    <a:lnTo>
                      <a:pt x="453" y="2705"/>
                    </a:lnTo>
                    <a:lnTo>
                      <a:pt x="462" y="2720"/>
                    </a:lnTo>
                    <a:lnTo>
                      <a:pt x="470" y="2732"/>
                    </a:lnTo>
                    <a:lnTo>
                      <a:pt x="477" y="2742"/>
                    </a:lnTo>
                    <a:lnTo>
                      <a:pt x="481" y="2747"/>
                    </a:lnTo>
                    <a:lnTo>
                      <a:pt x="483" y="2753"/>
                    </a:lnTo>
                    <a:lnTo>
                      <a:pt x="485" y="2759"/>
                    </a:lnTo>
                    <a:lnTo>
                      <a:pt x="486" y="2765"/>
                    </a:lnTo>
                    <a:lnTo>
                      <a:pt x="481" y="2780"/>
                    </a:lnTo>
                    <a:lnTo>
                      <a:pt x="476" y="2794"/>
                    </a:lnTo>
                    <a:lnTo>
                      <a:pt x="476" y="2802"/>
                    </a:lnTo>
                    <a:lnTo>
                      <a:pt x="480" y="2808"/>
                    </a:lnTo>
                    <a:lnTo>
                      <a:pt x="483" y="2814"/>
                    </a:lnTo>
                    <a:lnTo>
                      <a:pt x="490" y="2818"/>
                    </a:lnTo>
                    <a:lnTo>
                      <a:pt x="504" y="2826"/>
                    </a:lnTo>
                    <a:lnTo>
                      <a:pt x="517" y="2834"/>
                    </a:lnTo>
                    <a:lnTo>
                      <a:pt x="525" y="2841"/>
                    </a:lnTo>
                    <a:lnTo>
                      <a:pt x="530" y="2848"/>
                    </a:lnTo>
                    <a:lnTo>
                      <a:pt x="535" y="2856"/>
                    </a:lnTo>
                    <a:lnTo>
                      <a:pt x="540" y="2863"/>
                    </a:lnTo>
                    <a:lnTo>
                      <a:pt x="545" y="2871"/>
                    </a:lnTo>
                    <a:lnTo>
                      <a:pt x="551" y="2877"/>
                    </a:lnTo>
                    <a:lnTo>
                      <a:pt x="554" y="2878"/>
                    </a:lnTo>
                    <a:lnTo>
                      <a:pt x="558" y="2881"/>
                    </a:lnTo>
                    <a:lnTo>
                      <a:pt x="561" y="2882"/>
                    </a:lnTo>
                    <a:lnTo>
                      <a:pt x="566" y="2882"/>
                    </a:lnTo>
                    <a:lnTo>
                      <a:pt x="574" y="2881"/>
                    </a:lnTo>
                    <a:lnTo>
                      <a:pt x="579" y="2880"/>
                    </a:lnTo>
                    <a:lnTo>
                      <a:pt x="585" y="2877"/>
                    </a:lnTo>
                    <a:lnTo>
                      <a:pt x="590" y="2873"/>
                    </a:lnTo>
                    <a:lnTo>
                      <a:pt x="599" y="2866"/>
                    </a:lnTo>
                    <a:lnTo>
                      <a:pt x="606" y="2856"/>
                    </a:lnTo>
                    <a:lnTo>
                      <a:pt x="615" y="2846"/>
                    </a:lnTo>
                    <a:lnTo>
                      <a:pt x="624" y="2837"/>
                    </a:lnTo>
                    <a:lnTo>
                      <a:pt x="629" y="2834"/>
                    </a:lnTo>
                    <a:lnTo>
                      <a:pt x="634" y="2832"/>
                    </a:lnTo>
                    <a:lnTo>
                      <a:pt x="640" y="2829"/>
                    </a:lnTo>
                    <a:lnTo>
                      <a:pt x="647" y="2829"/>
                    </a:lnTo>
                    <a:lnTo>
                      <a:pt x="655" y="2829"/>
                    </a:lnTo>
                    <a:lnTo>
                      <a:pt x="663" y="2832"/>
                    </a:lnTo>
                    <a:lnTo>
                      <a:pt x="670" y="2834"/>
                    </a:lnTo>
                    <a:lnTo>
                      <a:pt x="678" y="2838"/>
                    </a:lnTo>
                    <a:lnTo>
                      <a:pt x="684" y="2843"/>
                    </a:lnTo>
                    <a:lnTo>
                      <a:pt x="688" y="2848"/>
                    </a:lnTo>
                    <a:lnTo>
                      <a:pt x="691" y="2856"/>
                    </a:lnTo>
                    <a:lnTo>
                      <a:pt x="692" y="2863"/>
                    </a:lnTo>
                    <a:lnTo>
                      <a:pt x="692" y="2870"/>
                    </a:lnTo>
                    <a:lnTo>
                      <a:pt x="689" y="2876"/>
                    </a:lnTo>
                    <a:lnTo>
                      <a:pt x="687" y="2881"/>
                    </a:lnTo>
                    <a:lnTo>
                      <a:pt x="684" y="2886"/>
                    </a:lnTo>
                    <a:lnTo>
                      <a:pt x="682" y="2891"/>
                    </a:lnTo>
                    <a:lnTo>
                      <a:pt x="679" y="2896"/>
                    </a:lnTo>
                    <a:lnTo>
                      <a:pt x="677" y="2901"/>
                    </a:lnTo>
                    <a:lnTo>
                      <a:pt x="677" y="2907"/>
                    </a:lnTo>
                    <a:lnTo>
                      <a:pt x="677" y="2956"/>
                    </a:lnTo>
                    <a:lnTo>
                      <a:pt x="693" y="2957"/>
                    </a:lnTo>
                    <a:lnTo>
                      <a:pt x="708" y="2961"/>
                    </a:lnTo>
                    <a:lnTo>
                      <a:pt x="723" y="2965"/>
                    </a:lnTo>
                    <a:lnTo>
                      <a:pt x="740" y="2966"/>
                    </a:lnTo>
                    <a:lnTo>
                      <a:pt x="748" y="2964"/>
                    </a:lnTo>
                    <a:lnTo>
                      <a:pt x="756" y="2961"/>
                    </a:lnTo>
                    <a:lnTo>
                      <a:pt x="760" y="2961"/>
                    </a:lnTo>
                    <a:lnTo>
                      <a:pt x="762" y="2962"/>
                    </a:lnTo>
                    <a:lnTo>
                      <a:pt x="765" y="2964"/>
                    </a:lnTo>
                    <a:lnTo>
                      <a:pt x="766" y="2966"/>
                    </a:lnTo>
                    <a:lnTo>
                      <a:pt x="770" y="2971"/>
                    </a:lnTo>
                    <a:lnTo>
                      <a:pt x="772" y="2977"/>
                    </a:lnTo>
                    <a:lnTo>
                      <a:pt x="773" y="2985"/>
                    </a:lnTo>
                    <a:lnTo>
                      <a:pt x="776" y="2993"/>
                    </a:lnTo>
                    <a:lnTo>
                      <a:pt x="778" y="3000"/>
                    </a:lnTo>
                    <a:lnTo>
                      <a:pt x="782" y="3006"/>
                    </a:lnTo>
                    <a:lnTo>
                      <a:pt x="791" y="3016"/>
                    </a:lnTo>
                    <a:lnTo>
                      <a:pt x="801" y="3024"/>
                    </a:lnTo>
                    <a:lnTo>
                      <a:pt x="811" y="3029"/>
                    </a:lnTo>
                    <a:lnTo>
                      <a:pt x="821" y="3034"/>
                    </a:lnTo>
                    <a:lnTo>
                      <a:pt x="832" y="3039"/>
                    </a:lnTo>
                    <a:lnTo>
                      <a:pt x="844" y="3043"/>
                    </a:lnTo>
                    <a:lnTo>
                      <a:pt x="855" y="3049"/>
                    </a:lnTo>
                    <a:lnTo>
                      <a:pt x="866" y="3057"/>
                    </a:lnTo>
                    <a:lnTo>
                      <a:pt x="896" y="3077"/>
                    </a:lnTo>
                    <a:lnTo>
                      <a:pt x="921" y="3094"/>
                    </a:lnTo>
                    <a:lnTo>
                      <a:pt x="933" y="3104"/>
                    </a:lnTo>
                    <a:lnTo>
                      <a:pt x="943" y="3117"/>
                    </a:lnTo>
                    <a:lnTo>
                      <a:pt x="952" y="3129"/>
                    </a:lnTo>
                    <a:lnTo>
                      <a:pt x="959" y="3147"/>
                    </a:lnTo>
                    <a:lnTo>
                      <a:pt x="960" y="3156"/>
                    </a:lnTo>
                    <a:lnTo>
                      <a:pt x="962" y="3164"/>
                    </a:lnTo>
                    <a:lnTo>
                      <a:pt x="965" y="3173"/>
                    </a:lnTo>
                    <a:lnTo>
                      <a:pt x="969" y="3181"/>
                    </a:lnTo>
                    <a:lnTo>
                      <a:pt x="974" y="3187"/>
                    </a:lnTo>
                    <a:lnTo>
                      <a:pt x="980" y="3192"/>
                    </a:lnTo>
                    <a:lnTo>
                      <a:pt x="988" y="3196"/>
                    </a:lnTo>
                    <a:lnTo>
                      <a:pt x="997" y="3197"/>
                    </a:lnTo>
                    <a:lnTo>
                      <a:pt x="1007" y="3192"/>
                    </a:lnTo>
                    <a:lnTo>
                      <a:pt x="1018" y="3188"/>
                    </a:lnTo>
                    <a:lnTo>
                      <a:pt x="1075" y="3188"/>
                    </a:lnTo>
                    <a:lnTo>
                      <a:pt x="1095" y="3190"/>
                    </a:lnTo>
                    <a:lnTo>
                      <a:pt x="1112" y="3193"/>
                    </a:lnTo>
                    <a:lnTo>
                      <a:pt x="1129" y="3198"/>
                    </a:lnTo>
                    <a:lnTo>
                      <a:pt x="1145" y="3206"/>
                    </a:lnTo>
                    <a:lnTo>
                      <a:pt x="1159" y="3215"/>
                    </a:lnTo>
                    <a:lnTo>
                      <a:pt x="1172" y="3226"/>
                    </a:lnTo>
                    <a:lnTo>
                      <a:pt x="1185" y="3240"/>
                    </a:lnTo>
                    <a:lnTo>
                      <a:pt x="1198" y="3255"/>
                    </a:lnTo>
                    <a:lnTo>
                      <a:pt x="1205" y="3267"/>
                    </a:lnTo>
                    <a:lnTo>
                      <a:pt x="1213" y="3280"/>
                    </a:lnTo>
                    <a:lnTo>
                      <a:pt x="1216" y="3285"/>
                    </a:lnTo>
                    <a:lnTo>
                      <a:pt x="1221" y="3289"/>
                    </a:lnTo>
                    <a:lnTo>
                      <a:pt x="1228" y="3291"/>
                    </a:lnTo>
                    <a:lnTo>
                      <a:pt x="1234" y="3291"/>
                    </a:lnTo>
                    <a:lnTo>
                      <a:pt x="1244" y="3291"/>
                    </a:lnTo>
                    <a:lnTo>
                      <a:pt x="1253" y="3287"/>
                    </a:lnTo>
                    <a:lnTo>
                      <a:pt x="1260" y="3284"/>
                    </a:lnTo>
                    <a:lnTo>
                      <a:pt x="1267" y="3279"/>
                    </a:lnTo>
                    <a:lnTo>
                      <a:pt x="1274" y="3274"/>
                    </a:lnTo>
                    <a:lnTo>
                      <a:pt x="1280" y="3267"/>
                    </a:lnTo>
                    <a:lnTo>
                      <a:pt x="1289" y="3262"/>
                    </a:lnTo>
                    <a:lnTo>
                      <a:pt x="1298" y="3257"/>
                    </a:lnTo>
                    <a:lnTo>
                      <a:pt x="1307" y="3254"/>
                    </a:lnTo>
                    <a:lnTo>
                      <a:pt x="1314" y="3252"/>
                    </a:lnTo>
                    <a:lnTo>
                      <a:pt x="1323" y="3251"/>
                    </a:lnTo>
                    <a:lnTo>
                      <a:pt x="1331" y="3250"/>
                    </a:lnTo>
                    <a:lnTo>
                      <a:pt x="1338" y="3249"/>
                    </a:lnTo>
                    <a:lnTo>
                      <a:pt x="1346" y="3247"/>
                    </a:lnTo>
                    <a:lnTo>
                      <a:pt x="1353" y="3243"/>
                    </a:lnTo>
                    <a:lnTo>
                      <a:pt x="1361" y="3238"/>
                    </a:lnTo>
                    <a:lnTo>
                      <a:pt x="1367" y="3232"/>
                    </a:lnTo>
                    <a:lnTo>
                      <a:pt x="1372" y="3226"/>
                    </a:lnTo>
                    <a:lnTo>
                      <a:pt x="1375" y="3218"/>
                    </a:lnTo>
                    <a:lnTo>
                      <a:pt x="1377" y="3211"/>
                    </a:lnTo>
                    <a:lnTo>
                      <a:pt x="1380" y="3203"/>
                    </a:lnTo>
                    <a:lnTo>
                      <a:pt x="1382" y="3196"/>
                    </a:lnTo>
                    <a:lnTo>
                      <a:pt x="1386" y="3188"/>
                    </a:lnTo>
                    <a:lnTo>
                      <a:pt x="1390" y="3181"/>
                    </a:lnTo>
                    <a:lnTo>
                      <a:pt x="1395" y="3177"/>
                    </a:lnTo>
                    <a:lnTo>
                      <a:pt x="1400" y="3173"/>
                    </a:lnTo>
                    <a:lnTo>
                      <a:pt x="1405" y="3172"/>
                    </a:lnTo>
                    <a:lnTo>
                      <a:pt x="1410" y="3171"/>
                    </a:lnTo>
                    <a:lnTo>
                      <a:pt x="1421" y="3169"/>
                    </a:lnTo>
                    <a:lnTo>
                      <a:pt x="1432" y="3167"/>
                    </a:lnTo>
                    <a:lnTo>
                      <a:pt x="1444" y="3162"/>
                    </a:lnTo>
                    <a:lnTo>
                      <a:pt x="1454" y="3156"/>
                    </a:lnTo>
                    <a:lnTo>
                      <a:pt x="1459" y="3153"/>
                    </a:lnTo>
                    <a:lnTo>
                      <a:pt x="1464" y="3151"/>
                    </a:lnTo>
                    <a:lnTo>
                      <a:pt x="1469" y="3149"/>
                    </a:lnTo>
                    <a:lnTo>
                      <a:pt x="1475" y="3149"/>
                    </a:lnTo>
                    <a:lnTo>
                      <a:pt x="1510" y="3149"/>
                    </a:lnTo>
                    <a:lnTo>
                      <a:pt x="1541" y="3151"/>
                    </a:lnTo>
                    <a:lnTo>
                      <a:pt x="1573" y="3151"/>
                    </a:lnTo>
                    <a:lnTo>
                      <a:pt x="1608" y="3152"/>
                    </a:lnTo>
                    <a:lnTo>
                      <a:pt x="1622" y="3151"/>
                    </a:lnTo>
                    <a:lnTo>
                      <a:pt x="1636" y="3149"/>
                    </a:lnTo>
                    <a:lnTo>
                      <a:pt x="1647" y="3147"/>
                    </a:lnTo>
                    <a:lnTo>
                      <a:pt x="1659" y="3144"/>
                    </a:lnTo>
                    <a:lnTo>
                      <a:pt x="1671" y="3143"/>
                    </a:lnTo>
                    <a:lnTo>
                      <a:pt x="1683" y="3141"/>
                    </a:lnTo>
                    <a:lnTo>
                      <a:pt x="1696" y="3139"/>
                    </a:lnTo>
                    <a:lnTo>
                      <a:pt x="1710" y="3138"/>
                    </a:lnTo>
                    <a:lnTo>
                      <a:pt x="1717" y="3139"/>
                    </a:lnTo>
                    <a:lnTo>
                      <a:pt x="1725" y="3141"/>
                    </a:lnTo>
                    <a:lnTo>
                      <a:pt x="1731" y="3143"/>
                    </a:lnTo>
                    <a:lnTo>
                      <a:pt x="1737" y="3147"/>
                    </a:lnTo>
                    <a:lnTo>
                      <a:pt x="1747" y="3156"/>
                    </a:lnTo>
                    <a:lnTo>
                      <a:pt x="1757" y="3166"/>
                    </a:lnTo>
                    <a:lnTo>
                      <a:pt x="1766" y="3176"/>
                    </a:lnTo>
                    <a:lnTo>
                      <a:pt x="1777" y="3186"/>
                    </a:lnTo>
                    <a:lnTo>
                      <a:pt x="1782" y="3188"/>
                    </a:lnTo>
                    <a:lnTo>
                      <a:pt x="1789" y="3192"/>
                    </a:lnTo>
                    <a:lnTo>
                      <a:pt x="1796" y="3193"/>
                    </a:lnTo>
                    <a:lnTo>
                      <a:pt x="1804" y="3193"/>
                    </a:lnTo>
                    <a:lnTo>
                      <a:pt x="1865" y="3193"/>
                    </a:lnTo>
                    <a:lnTo>
                      <a:pt x="1870" y="3195"/>
                    </a:lnTo>
                    <a:lnTo>
                      <a:pt x="1875" y="3196"/>
                    </a:lnTo>
                    <a:lnTo>
                      <a:pt x="1879" y="3198"/>
                    </a:lnTo>
                    <a:lnTo>
                      <a:pt x="1883" y="3201"/>
                    </a:lnTo>
                    <a:lnTo>
                      <a:pt x="1890" y="3207"/>
                    </a:lnTo>
                    <a:lnTo>
                      <a:pt x="1897" y="3215"/>
                    </a:lnTo>
                    <a:lnTo>
                      <a:pt x="1903" y="3223"/>
                    </a:lnTo>
                    <a:lnTo>
                      <a:pt x="1909" y="3230"/>
                    </a:lnTo>
                    <a:lnTo>
                      <a:pt x="1913" y="3232"/>
                    </a:lnTo>
                    <a:lnTo>
                      <a:pt x="1917" y="3235"/>
                    </a:lnTo>
                    <a:lnTo>
                      <a:pt x="1922" y="3236"/>
                    </a:lnTo>
                    <a:lnTo>
                      <a:pt x="1927" y="3236"/>
                    </a:lnTo>
                    <a:lnTo>
                      <a:pt x="1943" y="3232"/>
                    </a:lnTo>
                    <a:lnTo>
                      <a:pt x="1958" y="3228"/>
                    </a:lnTo>
                    <a:lnTo>
                      <a:pt x="1964" y="3228"/>
                    </a:lnTo>
                    <a:lnTo>
                      <a:pt x="1971" y="3231"/>
                    </a:lnTo>
                    <a:lnTo>
                      <a:pt x="1976" y="3233"/>
                    </a:lnTo>
                    <a:lnTo>
                      <a:pt x="1981" y="3236"/>
                    </a:lnTo>
                    <a:lnTo>
                      <a:pt x="1986" y="3238"/>
                    </a:lnTo>
                    <a:lnTo>
                      <a:pt x="1991" y="3242"/>
                    </a:lnTo>
                    <a:lnTo>
                      <a:pt x="1996" y="3243"/>
                    </a:lnTo>
                    <a:lnTo>
                      <a:pt x="2002" y="3243"/>
                    </a:lnTo>
                    <a:lnTo>
                      <a:pt x="2017" y="3242"/>
                    </a:lnTo>
                    <a:lnTo>
                      <a:pt x="2030" y="3240"/>
                    </a:lnTo>
                    <a:lnTo>
                      <a:pt x="2042" y="3237"/>
                    </a:lnTo>
                    <a:lnTo>
                      <a:pt x="2056" y="3236"/>
                    </a:lnTo>
                    <a:lnTo>
                      <a:pt x="2064" y="3236"/>
                    </a:lnTo>
                    <a:lnTo>
                      <a:pt x="2071" y="3237"/>
                    </a:lnTo>
                    <a:lnTo>
                      <a:pt x="2077" y="3240"/>
                    </a:lnTo>
                    <a:lnTo>
                      <a:pt x="2084" y="3242"/>
                    </a:lnTo>
                    <a:lnTo>
                      <a:pt x="2089" y="3246"/>
                    </a:lnTo>
                    <a:lnTo>
                      <a:pt x="2092" y="3250"/>
                    </a:lnTo>
                    <a:lnTo>
                      <a:pt x="2095" y="3256"/>
                    </a:lnTo>
                    <a:lnTo>
                      <a:pt x="2096" y="3262"/>
                    </a:lnTo>
                    <a:lnTo>
                      <a:pt x="2096" y="3329"/>
                    </a:lnTo>
                    <a:lnTo>
                      <a:pt x="2096" y="3338"/>
                    </a:lnTo>
                    <a:lnTo>
                      <a:pt x="2097" y="3346"/>
                    </a:lnTo>
                    <a:lnTo>
                      <a:pt x="2100" y="3354"/>
                    </a:lnTo>
                    <a:lnTo>
                      <a:pt x="2102" y="3360"/>
                    </a:lnTo>
                    <a:lnTo>
                      <a:pt x="2110" y="3373"/>
                    </a:lnTo>
                    <a:lnTo>
                      <a:pt x="2120" y="3384"/>
                    </a:lnTo>
                    <a:lnTo>
                      <a:pt x="2144" y="3405"/>
                    </a:lnTo>
                    <a:lnTo>
                      <a:pt x="2170" y="3427"/>
                    </a:lnTo>
                    <a:lnTo>
                      <a:pt x="2179" y="3435"/>
                    </a:lnTo>
                    <a:lnTo>
                      <a:pt x="2187" y="3444"/>
                    </a:lnTo>
                    <a:lnTo>
                      <a:pt x="2193" y="3453"/>
                    </a:lnTo>
                    <a:lnTo>
                      <a:pt x="2199" y="3462"/>
                    </a:lnTo>
                    <a:lnTo>
                      <a:pt x="2204" y="3469"/>
                    </a:lnTo>
                    <a:lnTo>
                      <a:pt x="2212" y="3477"/>
                    </a:lnTo>
                    <a:lnTo>
                      <a:pt x="2219" y="3484"/>
                    </a:lnTo>
                    <a:lnTo>
                      <a:pt x="2230" y="3491"/>
                    </a:lnTo>
                    <a:lnTo>
                      <a:pt x="2233" y="3488"/>
                    </a:lnTo>
                    <a:lnTo>
                      <a:pt x="2237" y="3487"/>
                    </a:lnTo>
                    <a:lnTo>
                      <a:pt x="2240" y="3488"/>
                    </a:lnTo>
                    <a:lnTo>
                      <a:pt x="2245" y="3489"/>
                    </a:lnTo>
                    <a:lnTo>
                      <a:pt x="2248" y="3491"/>
                    </a:lnTo>
                    <a:lnTo>
                      <a:pt x="2252" y="3494"/>
                    </a:lnTo>
                    <a:lnTo>
                      <a:pt x="2256" y="3501"/>
                    </a:lnTo>
                    <a:lnTo>
                      <a:pt x="2259" y="3509"/>
                    </a:lnTo>
                    <a:lnTo>
                      <a:pt x="2263" y="3520"/>
                    </a:lnTo>
                    <a:lnTo>
                      <a:pt x="2267" y="3528"/>
                    </a:lnTo>
                    <a:lnTo>
                      <a:pt x="2269" y="3532"/>
                    </a:lnTo>
                    <a:lnTo>
                      <a:pt x="2272" y="3536"/>
                    </a:lnTo>
                    <a:lnTo>
                      <a:pt x="2276" y="3540"/>
                    </a:lnTo>
                    <a:lnTo>
                      <a:pt x="2279" y="3543"/>
                    </a:lnTo>
                    <a:lnTo>
                      <a:pt x="2284" y="3537"/>
                    </a:lnTo>
                    <a:lnTo>
                      <a:pt x="2288" y="3532"/>
                    </a:lnTo>
                    <a:lnTo>
                      <a:pt x="2292" y="3526"/>
                    </a:lnTo>
                    <a:lnTo>
                      <a:pt x="2294" y="3521"/>
                    </a:lnTo>
                    <a:lnTo>
                      <a:pt x="2299" y="3509"/>
                    </a:lnTo>
                    <a:lnTo>
                      <a:pt x="2308" y="3498"/>
                    </a:lnTo>
                    <a:lnTo>
                      <a:pt x="2312" y="3494"/>
                    </a:lnTo>
                    <a:lnTo>
                      <a:pt x="2318" y="3492"/>
                    </a:lnTo>
                    <a:lnTo>
                      <a:pt x="2325" y="3489"/>
                    </a:lnTo>
                    <a:lnTo>
                      <a:pt x="2330" y="3487"/>
                    </a:lnTo>
                    <a:lnTo>
                      <a:pt x="2335" y="3484"/>
                    </a:lnTo>
                    <a:lnTo>
                      <a:pt x="2337" y="3482"/>
                    </a:lnTo>
                    <a:lnTo>
                      <a:pt x="2340" y="3478"/>
                    </a:lnTo>
                    <a:lnTo>
                      <a:pt x="2341" y="3474"/>
                    </a:lnTo>
                    <a:lnTo>
                      <a:pt x="2343" y="3466"/>
                    </a:lnTo>
                    <a:lnTo>
                      <a:pt x="2343" y="3456"/>
                    </a:lnTo>
                    <a:lnTo>
                      <a:pt x="2343" y="3358"/>
                    </a:lnTo>
                    <a:lnTo>
                      <a:pt x="2345" y="3349"/>
                    </a:lnTo>
                    <a:lnTo>
                      <a:pt x="2346" y="3340"/>
                    </a:lnTo>
                    <a:lnTo>
                      <a:pt x="2348" y="3333"/>
                    </a:lnTo>
                    <a:lnTo>
                      <a:pt x="2351" y="3325"/>
                    </a:lnTo>
                    <a:lnTo>
                      <a:pt x="2355" y="3318"/>
                    </a:lnTo>
                    <a:lnTo>
                      <a:pt x="2357" y="3310"/>
                    </a:lnTo>
                    <a:lnTo>
                      <a:pt x="2358" y="3302"/>
                    </a:lnTo>
                    <a:lnTo>
                      <a:pt x="2360" y="3292"/>
                    </a:lnTo>
                    <a:lnTo>
                      <a:pt x="2358" y="3287"/>
                    </a:lnTo>
                    <a:lnTo>
                      <a:pt x="2357" y="3282"/>
                    </a:lnTo>
                    <a:lnTo>
                      <a:pt x="2353" y="3277"/>
                    </a:lnTo>
                    <a:lnTo>
                      <a:pt x="2351" y="3274"/>
                    </a:lnTo>
                    <a:lnTo>
                      <a:pt x="2343" y="3266"/>
                    </a:lnTo>
                    <a:lnTo>
                      <a:pt x="2336" y="3256"/>
                    </a:lnTo>
                    <a:lnTo>
                      <a:pt x="2332" y="3250"/>
                    </a:lnTo>
                    <a:lnTo>
                      <a:pt x="2330" y="3242"/>
                    </a:lnTo>
                    <a:lnTo>
                      <a:pt x="2328" y="3236"/>
                    </a:lnTo>
                    <a:lnTo>
                      <a:pt x="2327" y="3228"/>
                    </a:lnTo>
                    <a:lnTo>
                      <a:pt x="2325" y="3220"/>
                    </a:lnTo>
                    <a:lnTo>
                      <a:pt x="2322" y="3213"/>
                    </a:lnTo>
                    <a:lnTo>
                      <a:pt x="2317" y="3207"/>
                    </a:lnTo>
                    <a:lnTo>
                      <a:pt x="2312" y="3201"/>
                    </a:lnTo>
                    <a:lnTo>
                      <a:pt x="2301" y="3191"/>
                    </a:lnTo>
                    <a:lnTo>
                      <a:pt x="2287" y="3181"/>
                    </a:lnTo>
                    <a:lnTo>
                      <a:pt x="2283" y="3176"/>
                    </a:lnTo>
                    <a:lnTo>
                      <a:pt x="2281" y="3169"/>
                    </a:lnTo>
                    <a:lnTo>
                      <a:pt x="2279" y="3167"/>
                    </a:lnTo>
                    <a:lnTo>
                      <a:pt x="2277" y="3164"/>
                    </a:lnTo>
                    <a:lnTo>
                      <a:pt x="2276" y="3163"/>
                    </a:lnTo>
                    <a:lnTo>
                      <a:pt x="2272" y="3162"/>
                    </a:lnTo>
                    <a:lnTo>
                      <a:pt x="2267" y="3166"/>
                    </a:lnTo>
                    <a:lnTo>
                      <a:pt x="2262" y="3172"/>
                    </a:lnTo>
                    <a:lnTo>
                      <a:pt x="2254" y="3177"/>
                    </a:lnTo>
                    <a:lnTo>
                      <a:pt x="2248" y="3182"/>
                    </a:lnTo>
                    <a:lnTo>
                      <a:pt x="2242" y="3187"/>
                    </a:lnTo>
                    <a:lnTo>
                      <a:pt x="2237" y="3193"/>
                    </a:lnTo>
                    <a:lnTo>
                      <a:pt x="2230" y="3202"/>
                    </a:lnTo>
                    <a:lnTo>
                      <a:pt x="2225" y="3210"/>
                    </a:lnTo>
                    <a:lnTo>
                      <a:pt x="2223" y="3213"/>
                    </a:lnTo>
                    <a:lnTo>
                      <a:pt x="2219" y="3216"/>
                    </a:lnTo>
                    <a:lnTo>
                      <a:pt x="2215" y="3217"/>
                    </a:lnTo>
                    <a:lnTo>
                      <a:pt x="2210" y="3217"/>
                    </a:lnTo>
                    <a:lnTo>
                      <a:pt x="2185" y="3217"/>
                    </a:lnTo>
                    <a:lnTo>
                      <a:pt x="2175" y="3221"/>
                    </a:lnTo>
                    <a:lnTo>
                      <a:pt x="2166" y="3223"/>
                    </a:lnTo>
                    <a:lnTo>
                      <a:pt x="2159" y="3222"/>
                    </a:lnTo>
                    <a:lnTo>
                      <a:pt x="2153" y="3222"/>
                    </a:lnTo>
                    <a:lnTo>
                      <a:pt x="2153" y="3200"/>
                    </a:lnTo>
                    <a:lnTo>
                      <a:pt x="2154" y="3190"/>
                    </a:lnTo>
                    <a:lnTo>
                      <a:pt x="2156" y="3181"/>
                    </a:lnTo>
                    <a:lnTo>
                      <a:pt x="2160" y="3172"/>
                    </a:lnTo>
                    <a:lnTo>
                      <a:pt x="2164" y="3163"/>
                    </a:lnTo>
                    <a:lnTo>
                      <a:pt x="2168" y="3154"/>
                    </a:lnTo>
                    <a:lnTo>
                      <a:pt x="2171" y="3147"/>
                    </a:lnTo>
                    <a:lnTo>
                      <a:pt x="2173" y="3137"/>
                    </a:lnTo>
                    <a:lnTo>
                      <a:pt x="2174" y="3127"/>
                    </a:lnTo>
                    <a:lnTo>
                      <a:pt x="2173" y="3114"/>
                    </a:lnTo>
                    <a:lnTo>
                      <a:pt x="2169" y="3103"/>
                    </a:lnTo>
                    <a:lnTo>
                      <a:pt x="2165" y="3093"/>
                    </a:lnTo>
                    <a:lnTo>
                      <a:pt x="2160" y="3082"/>
                    </a:lnTo>
                    <a:lnTo>
                      <a:pt x="2154" y="3064"/>
                    </a:lnTo>
                    <a:lnTo>
                      <a:pt x="2148" y="3049"/>
                    </a:lnTo>
                    <a:lnTo>
                      <a:pt x="2144" y="3043"/>
                    </a:lnTo>
                    <a:lnTo>
                      <a:pt x="2139" y="3038"/>
                    </a:lnTo>
                    <a:lnTo>
                      <a:pt x="2136" y="3033"/>
                    </a:lnTo>
                    <a:lnTo>
                      <a:pt x="2135" y="3026"/>
                    </a:lnTo>
                    <a:lnTo>
                      <a:pt x="2135" y="3021"/>
                    </a:lnTo>
                    <a:lnTo>
                      <a:pt x="2136" y="3016"/>
                    </a:lnTo>
                    <a:lnTo>
                      <a:pt x="2134" y="2991"/>
                    </a:lnTo>
                    <a:lnTo>
                      <a:pt x="2131" y="2970"/>
                    </a:lnTo>
                    <a:lnTo>
                      <a:pt x="2130" y="2949"/>
                    </a:lnTo>
                    <a:lnTo>
                      <a:pt x="2130" y="2925"/>
                    </a:lnTo>
                    <a:lnTo>
                      <a:pt x="2130" y="2908"/>
                    </a:lnTo>
                    <a:lnTo>
                      <a:pt x="2129" y="2895"/>
                    </a:lnTo>
                    <a:lnTo>
                      <a:pt x="2129" y="2881"/>
                    </a:lnTo>
                    <a:lnTo>
                      <a:pt x="2128" y="2865"/>
                    </a:lnTo>
                    <a:lnTo>
                      <a:pt x="2129" y="2848"/>
                    </a:lnTo>
                    <a:lnTo>
                      <a:pt x="2131" y="2834"/>
                    </a:lnTo>
                    <a:lnTo>
                      <a:pt x="2133" y="2827"/>
                    </a:lnTo>
                    <a:lnTo>
                      <a:pt x="2133" y="2819"/>
                    </a:lnTo>
                    <a:lnTo>
                      <a:pt x="2133" y="2812"/>
                    </a:lnTo>
                    <a:lnTo>
                      <a:pt x="2130" y="2804"/>
                    </a:lnTo>
                    <a:lnTo>
                      <a:pt x="2125" y="2808"/>
                    </a:lnTo>
                    <a:lnTo>
                      <a:pt x="2120" y="2812"/>
                    </a:lnTo>
                    <a:lnTo>
                      <a:pt x="2117" y="2817"/>
                    </a:lnTo>
                    <a:lnTo>
                      <a:pt x="2115" y="2822"/>
                    </a:lnTo>
                    <a:lnTo>
                      <a:pt x="2110" y="2832"/>
                    </a:lnTo>
                    <a:lnTo>
                      <a:pt x="2104" y="2843"/>
                    </a:lnTo>
                    <a:lnTo>
                      <a:pt x="2095" y="2861"/>
                    </a:lnTo>
                    <a:lnTo>
                      <a:pt x="2087" y="2877"/>
                    </a:lnTo>
                    <a:lnTo>
                      <a:pt x="2086" y="2885"/>
                    </a:lnTo>
                    <a:lnTo>
                      <a:pt x="2084" y="2893"/>
                    </a:lnTo>
                    <a:lnTo>
                      <a:pt x="2084" y="2902"/>
                    </a:lnTo>
                    <a:lnTo>
                      <a:pt x="2084" y="2912"/>
                    </a:lnTo>
                    <a:lnTo>
                      <a:pt x="2086" y="2931"/>
                    </a:lnTo>
                    <a:lnTo>
                      <a:pt x="2089" y="2950"/>
                    </a:lnTo>
                    <a:lnTo>
                      <a:pt x="2085" y="2944"/>
                    </a:lnTo>
                    <a:lnTo>
                      <a:pt x="2077" y="2932"/>
                    </a:lnTo>
                    <a:lnTo>
                      <a:pt x="2070" y="2922"/>
                    </a:lnTo>
                    <a:lnTo>
                      <a:pt x="2064" y="2911"/>
                    </a:lnTo>
                    <a:lnTo>
                      <a:pt x="2056" y="2900"/>
                    </a:lnTo>
                    <a:lnTo>
                      <a:pt x="2052" y="2890"/>
                    </a:lnTo>
                    <a:lnTo>
                      <a:pt x="2048" y="2882"/>
                    </a:lnTo>
                    <a:lnTo>
                      <a:pt x="2043" y="2875"/>
                    </a:lnTo>
                    <a:lnTo>
                      <a:pt x="2037" y="2868"/>
                    </a:lnTo>
                    <a:lnTo>
                      <a:pt x="2030" y="2866"/>
                    </a:lnTo>
                    <a:lnTo>
                      <a:pt x="2023" y="2863"/>
                    </a:lnTo>
                    <a:lnTo>
                      <a:pt x="2017" y="2862"/>
                    </a:lnTo>
                    <a:lnTo>
                      <a:pt x="2011" y="2862"/>
                    </a:lnTo>
                    <a:lnTo>
                      <a:pt x="2005" y="2862"/>
                    </a:lnTo>
                    <a:lnTo>
                      <a:pt x="1997" y="2862"/>
                    </a:lnTo>
                    <a:lnTo>
                      <a:pt x="1991" y="2861"/>
                    </a:lnTo>
                    <a:lnTo>
                      <a:pt x="1983" y="2858"/>
                    </a:lnTo>
                    <a:lnTo>
                      <a:pt x="1988" y="2847"/>
                    </a:lnTo>
                    <a:lnTo>
                      <a:pt x="1993" y="2837"/>
                    </a:lnTo>
                    <a:lnTo>
                      <a:pt x="2000" y="2832"/>
                    </a:lnTo>
                    <a:lnTo>
                      <a:pt x="2008" y="2828"/>
                    </a:lnTo>
                    <a:lnTo>
                      <a:pt x="2011" y="2826"/>
                    </a:lnTo>
                    <a:lnTo>
                      <a:pt x="2015" y="2824"/>
                    </a:lnTo>
                    <a:lnTo>
                      <a:pt x="2016" y="2821"/>
                    </a:lnTo>
                    <a:lnTo>
                      <a:pt x="2017" y="2817"/>
                    </a:lnTo>
                    <a:lnTo>
                      <a:pt x="2016" y="2812"/>
                    </a:lnTo>
                    <a:lnTo>
                      <a:pt x="2013" y="2808"/>
                    </a:lnTo>
                    <a:lnTo>
                      <a:pt x="2008" y="2806"/>
                    </a:lnTo>
                    <a:lnTo>
                      <a:pt x="2003" y="2804"/>
                    </a:lnTo>
                    <a:lnTo>
                      <a:pt x="1948" y="2804"/>
                    </a:lnTo>
                    <a:lnTo>
                      <a:pt x="1947" y="2796"/>
                    </a:lnTo>
                    <a:lnTo>
                      <a:pt x="1948" y="2787"/>
                    </a:lnTo>
                    <a:lnTo>
                      <a:pt x="1953" y="2774"/>
                    </a:lnTo>
                    <a:lnTo>
                      <a:pt x="1959" y="2762"/>
                    </a:lnTo>
                    <a:lnTo>
                      <a:pt x="1959" y="2745"/>
                    </a:lnTo>
                    <a:lnTo>
                      <a:pt x="1938" y="2745"/>
                    </a:lnTo>
                    <a:lnTo>
                      <a:pt x="1946" y="2732"/>
                    </a:lnTo>
                    <a:lnTo>
                      <a:pt x="1953" y="2718"/>
                    </a:lnTo>
                    <a:lnTo>
                      <a:pt x="1956" y="2701"/>
                    </a:lnTo>
                    <a:lnTo>
                      <a:pt x="1956" y="2684"/>
                    </a:lnTo>
                    <a:lnTo>
                      <a:pt x="1962" y="2683"/>
                    </a:lnTo>
                    <a:lnTo>
                      <a:pt x="1967" y="2685"/>
                    </a:lnTo>
                    <a:lnTo>
                      <a:pt x="1971" y="2688"/>
                    </a:lnTo>
                    <a:lnTo>
                      <a:pt x="1974" y="2693"/>
                    </a:lnTo>
                    <a:lnTo>
                      <a:pt x="1977" y="2696"/>
                    </a:lnTo>
                    <a:lnTo>
                      <a:pt x="1979" y="2703"/>
                    </a:lnTo>
                    <a:lnTo>
                      <a:pt x="1982" y="2708"/>
                    </a:lnTo>
                    <a:lnTo>
                      <a:pt x="1984" y="2713"/>
                    </a:lnTo>
                    <a:lnTo>
                      <a:pt x="1989" y="2716"/>
                    </a:lnTo>
                    <a:lnTo>
                      <a:pt x="1993" y="2719"/>
                    </a:lnTo>
                    <a:lnTo>
                      <a:pt x="1997" y="2720"/>
                    </a:lnTo>
                    <a:lnTo>
                      <a:pt x="2001" y="2722"/>
                    </a:lnTo>
                    <a:lnTo>
                      <a:pt x="2005" y="2722"/>
                    </a:lnTo>
                    <a:lnTo>
                      <a:pt x="2013" y="2720"/>
                    </a:lnTo>
                    <a:lnTo>
                      <a:pt x="2023" y="2720"/>
                    </a:lnTo>
                    <a:lnTo>
                      <a:pt x="2035" y="2723"/>
                    </a:lnTo>
                    <a:lnTo>
                      <a:pt x="2046" y="2724"/>
                    </a:lnTo>
                    <a:lnTo>
                      <a:pt x="2047" y="2733"/>
                    </a:lnTo>
                    <a:lnTo>
                      <a:pt x="2050" y="2742"/>
                    </a:lnTo>
                    <a:lnTo>
                      <a:pt x="2052" y="2748"/>
                    </a:lnTo>
                    <a:lnTo>
                      <a:pt x="2056" y="2757"/>
                    </a:lnTo>
                    <a:lnTo>
                      <a:pt x="2062" y="2755"/>
                    </a:lnTo>
                    <a:lnTo>
                      <a:pt x="2066" y="2740"/>
                    </a:lnTo>
                    <a:lnTo>
                      <a:pt x="2067" y="2727"/>
                    </a:lnTo>
                    <a:lnTo>
                      <a:pt x="2069" y="2713"/>
                    </a:lnTo>
                    <a:lnTo>
                      <a:pt x="2072" y="2698"/>
                    </a:lnTo>
                    <a:lnTo>
                      <a:pt x="2080" y="2685"/>
                    </a:lnTo>
                    <a:lnTo>
                      <a:pt x="2087" y="2674"/>
                    </a:lnTo>
                    <a:lnTo>
                      <a:pt x="2091" y="2669"/>
                    </a:lnTo>
                    <a:lnTo>
                      <a:pt x="2094" y="2663"/>
                    </a:lnTo>
                    <a:lnTo>
                      <a:pt x="2095" y="2656"/>
                    </a:lnTo>
                    <a:lnTo>
                      <a:pt x="2096" y="2649"/>
                    </a:lnTo>
                    <a:lnTo>
                      <a:pt x="2096" y="2621"/>
                    </a:lnTo>
                    <a:lnTo>
                      <a:pt x="2097" y="2607"/>
                    </a:lnTo>
                    <a:lnTo>
                      <a:pt x="2100" y="2594"/>
                    </a:lnTo>
                    <a:lnTo>
                      <a:pt x="2104" y="2582"/>
                    </a:lnTo>
                    <a:lnTo>
                      <a:pt x="2107" y="2571"/>
                    </a:lnTo>
                    <a:lnTo>
                      <a:pt x="2112" y="2558"/>
                    </a:lnTo>
                    <a:lnTo>
                      <a:pt x="2116" y="2547"/>
                    </a:lnTo>
                    <a:lnTo>
                      <a:pt x="2120" y="2535"/>
                    </a:lnTo>
                    <a:lnTo>
                      <a:pt x="2121" y="2519"/>
                    </a:lnTo>
                    <a:lnTo>
                      <a:pt x="2123" y="2503"/>
                    </a:lnTo>
                    <a:lnTo>
                      <a:pt x="2125" y="2488"/>
                    </a:lnTo>
                    <a:lnTo>
                      <a:pt x="2128" y="2474"/>
                    </a:lnTo>
                    <a:lnTo>
                      <a:pt x="2131" y="2461"/>
                    </a:lnTo>
                    <a:lnTo>
                      <a:pt x="2138" y="2448"/>
                    </a:lnTo>
                    <a:lnTo>
                      <a:pt x="2145" y="2437"/>
                    </a:lnTo>
                    <a:lnTo>
                      <a:pt x="2155" y="2425"/>
                    </a:lnTo>
                    <a:lnTo>
                      <a:pt x="2168" y="2415"/>
                    </a:lnTo>
                    <a:lnTo>
                      <a:pt x="2176" y="2410"/>
                    </a:lnTo>
                    <a:lnTo>
                      <a:pt x="2185" y="2405"/>
                    </a:lnTo>
                    <a:lnTo>
                      <a:pt x="2193" y="2399"/>
                    </a:lnTo>
                    <a:lnTo>
                      <a:pt x="2199" y="2392"/>
                    </a:lnTo>
                    <a:lnTo>
                      <a:pt x="2204" y="2380"/>
                    </a:lnTo>
                    <a:lnTo>
                      <a:pt x="2208" y="2369"/>
                    </a:lnTo>
                    <a:lnTo>
                      <a:pt x="2213" y="2363"/>
                    </a:lnTo>
                    <a:lnTo>
                      <a:pt x="2218" y="2356"/>
                    </a:lnTo>
                    <a:lnTo>
                      <a:pt x="2224" y="2353"/>
                    </a:lnTo>
                    <a:lnTo>
                      <a:pt x="2230" y="2346"/>
                    </a:lnTo>
                    <a:lnTo>
                      <a:pt x="2239" y="2336"/>
                    </a:lnTo>
                    <a:lnTo>
                      <a:pt x="2249" y="2328"/>
                    </a:lnTo>
                    <a:lnTo>
                      <a:pt x="2258" y="2324"/>
                    </a:lnTo>
                    <a:lnTo>
                      <a:pt x="2266" y="2319"/>
                    </a:lnTo>
                    <a:lnTo>
                      <a:pt x="2272" y="2312"/>
                    </a:lnTo>
                    <a:lnTo>
                      <a:pt x="2278" y="2307"/>
                    </a:lnTo>
                    <a:lnTo>
                      <a:pt x="2291" y="2295"/>
                    </a:lnTo>
                    <a:lnTo>
                      <a:pt x="2301" y="2281"/>
                    </a:lnTo>
                    <a:lnTo>
                      <a:pt x="2312" y="2270"/>
                    </a:lnTo>
                    <a:lnTo>
                      <a:pt x="2325" y="2260"/>
                    </a:lnTo>
                    <a:lnTo>
                      <a:pt x="2332" y="2257"/>
                    </a:lnTo>
                    <a:lnTo>
                      <a:pt x="2340" y="2253"/>
                    </a:lnTo>
                    <a:lnTo>
                      <a:pt x="2347" y="2252"/>
                    </a:lnTo>
                    <a:lnTo>
                      <a:pt x="2357" y="2251"/>
                    </a:lnTo>
                    <a:lnTo>
                      <a:pt x="2361" y="2252"/>
                    </a:lnTo>
                    <a:lnTo>
                      <a:pt x="2365" y="2253"/>
                    </a:lnTo>
                    <a:lnTo>
                      <a:pt x="2368" y="2256"/>
                    </a:lnTo>
                    <a:lnTo>
                      <a:pt x="2371" y="2259"/>
                    </a:lnTo>
                    <a:lnTo>
                      <a:pt x="2376" y="2266"/>
                    </a:lnTo>
                    <a:lnTo>
                      <a:pt x="2381" y="2275"/>
                    </a:lnTo>
                    <a:lnTo>
                      <a:pt x="2385" y="2284"/>
                    </a:lnTo>
                    <a:lnTo>
                      <a:pt x="2390" y="2290"/>
                    </a:lnTo>
                    <a:lnTo>
                      <a:pt x="2394" y="2294"/>
                    </a:lnTo>
                    <a:lnTo>
                      <a:pt x="2396" y="2296"/>
                    </a:lnTo>
                    <a:lnTo>
                      <a:pt x="2400" y="2297"/>
                    </a:lnTo>
                    <a:lnTo>
                      <a:pt x="2405" y="2297"/>
                    </a:lnTo>
                    <a:lnTo>
                      <a:pt x="2410" y="2297"/>
                    </a:lnTo>
                    <a:lnTo>
                      <a:pt x="2414" y="2295"/>
                    </a:lnTo>
                    <a:lnTo>
                      <a:pt x="2416" y="2292"/>
                    </a:lnTo>
                    <a:lnTo>
                      <a:pt x="2419" y="2289"/>
                    </a:lnTo>
                    <a:lnTo>
                      <a:pt x="2424" y="2279"/>
                    </a:lnTo>
                    <a:lnTo>
                      <a:pt x="2426" y="2269"/>
                    </a:lnTo>
                    <a:lnTo>
                      <a:pt x="2431" y="2261"/>
                    </a:lnTo>
                    <a:lnTo>
                      <a:pt x="2436" y="2256"/>
                    </a:lnTo>
                    <a:lnTo>
                      <a:pt x="2444" y="2252"/>
                    </a:lnTo>
                    <a:lnTo>
                      <a:pt x="2450" y="2247"/>
                    </a:lnTo>
                    <a:lnTo>
                      <a:pt x="2455" y="2242"/>
                    </a:lnTo>
                    <a:lnTo>
                      <a:pt x="2461" y="2238"/>
                    </a:lnTo>
                    <a:lnTo>
                      <a:pt x="2465" y="2238"/>
                    </a:lnTo>
                    <a:lnTo>
                      <a:pt x="2470" y="2240"/>
                    </a:lnTo>
                    <a:lnTo>
                      <a:pt x="2473" y="2242"/>
                    </a:lnTo>
                    <a:lnTo>
                      <a:pt x="2476" y="2246"/>
                    </a:lnTo>
                    <a:lnTo>
                      <a:pt x="2479" y="2248"/>
                    </a:lnTo>
                    <a:lnTo>
                      <a:pt x="2480" y="2253"/>
                    </a:lnTo>
                    <a:lnTo>
                      <a:pt x="2481" y="2257"/>
                    </a:lnTo>
                    <a:lnTo>
                      <a:pt x="2483" y="2262"/>
                    </a:lnTo>
                    <a:lnTo>
                      <a:pt x="2481" y="2270"/>
                    </a:lnTo>
                    <a:lnTo>
                      <a:pt x="2480" y="2277"/>
                    </a:lnTo>
                    <a:lnTo>
                      <a:pt x="2476" y="2284"/>
                    </a:lnTo>
                    <a:lnTo>
                      <a:pt x="2473" y="2291"/>
                    </a:lnTo>
                    <a:lnTo>
                      <a:pt x="2485" y="2286"/>
                    </a:lnTo>
                    <a:lnTo>
                      <a:pt x="2495" y="2282"/>
                    </a:lnTo>
                    <a:lnTo>
                      <a:pt x="2500" y="2279"/>
                    </a:lnTo>
                    <a:lnTo>
                      <a:pt x="2505" y="2275"/>
                    </a:lnTo>
                    <a:lnTo>
                      <a:pt x="2509" y="2271"/>
                    </a:lnTo>
                    <a:lnTo>
                      <a:pt x="2513" y="2266"/>
                    </a:lnTo>
                    <a:lnTo>
                      <a:pt x="2518" y="2257"/>
                    </a:lnTo>
                    <a:lnTo>
                      <a:pt x="2522" y="2248"/>
                    </a:lnTo>
                    <a:lnTo>
                      <a:pt x="2524" y="2245"/>
                    </a:lnTo>
                    <a:lnTo>
                      <a:pt x="2527" y="2242"/>
                    </a:lnTo>
                    <a:lnTo>
                      <a:pt x="2530" y="2240"/>
                    </a:lnTo>
                    <a:lnTo>
                      <a:pt x="2535" y="2240"/>
                    </a:lnTo>
                    <a:lnTo>
                      <a:pt x="2535" y="2257"/>
                    </a:lnTo>
                    <a:lnTo>
                      <a:pt x="2535" y="2275"/>
                    </a:lnTo>
                    <a:lnTo>
                      <a:pt x="2535" y="2287"/>
                    </a:lnTo>
                    <a:lnTo>
                      <a:pt x="2537" y="2299"/>
                    </a:lnTo>
                    <a:lnTo>
                      <a:pt x="2537" y="2310"/>
                    </a:lnTo>
                    <a:lnTo>
                      <a:pt x="2534" y="2323"/>
                    </a:lnTo>
                    <a:lnTo>
                      <a:pt x="2532" y="2328"/>
                    </a:lnTo>
                    <a:lnTo>
                      <a:pt x="2529" y="2331"/>
                    </a:lnTo>
                    <a:lnTo>
                      <a:pt x="2525" y="2334"/>
                    </a:lnTo>
                    <a:lnTo>
                      <a:pt x="2522" y="2336"/>
                    </a:lnTo>
                    <a:lnTo>
                      <a:pt x="2513" y="2338"/>
                    </a:lnTo>
                    <a:lnTo>
                      <a:pt x="2502" y="2339"/>
                    </a:lnTo>
                    <a:lnTo>
                      <a:pt x="2490" y="2335"/>
                    </a:lnTo>
                    <a:lnTo>
                      <a:pt x="2478" y="2333"/>
                    </a:lnTo>
                    <a:lnTo>
                      <a:pt x="2470" y="2333"/>
                    </a:lnTo>
                    <a:lnTo>
                      <a:pt x="2463" y="2336"/>
                    </a:lnTo>
                    <a:lnTo>
                      <a:pt x="2456" y="2340"/>
                    </a:lnTo>
                    <a:lnTo>
                      <a:pt x="2450" y="2345"/>
                    </a:lnTo>
                    <a:lnTo>
                      <a:pt x="2444" y="2350"/>
                    </a:lnTo>
                    <a:lnTo>
                      <a:pt x="2438" y="2354"/>
                    </a:lnTo>
                    <a:lnTo>
                      <a:pt x="2430" y="2358"/>
                    </a:lnTo>
                    <a:lnTo>
                      <a:pt x="2421" y="2360"/>
                    </a:lnTo>
                    <a:lnTo>
                      <a:pt x="2412" y="2361"/>
                    </a:lnTo>
                    <a:lnTo>
                      <a:pt x="2405" y="2364"/>
                    </a:lnTo>
                    <a:lnTo>
                      <a:pt x="2397" y="2368"/>
                    </a:lnTo>
                    <a:lnTo>
                      <a:pt x="2390" y="2371"/>
                    </a:lnTo>
                    <a:lnTo>
                      <a:pt x="2384" y="2376"/>
                    </a:lnTo>
                    <a:lnTo>
                      <a:pt x="2379" y="2383"/>
                    </a:lnTo>
                    <a:lnTo>
                      <a:pt x="2375" y="2390"/>
                    </a:lnTo>
                    <a:lnTo>
                      <a:pt x="2371" y="2398"/>
                    </a:lnTo>
                    <a:lnTo>
                      <a:pt x="2385" y="2394"/>
                    </a:lnTo>
                    <a:lnTo>
                      <a:pt x="2397" y="2392"/>
                    </a:lnTo>
                    <a:lnTo>
                      <a:pt x="2410" y="2390"/>
                    </a:lnTo>
                    <a:lnTo>
                      <a:pt x="2425" y="2390"/>
                    </a:lnTo>
                    <a:lnTo>
                      <a:pt x="2436" y="2390"/>
                    </a:lnTo>
                    <a:lnTo>
                      <a:pt x="2446" y="2390"/>
                    </a:lnTo>
                    <a:lnTo>
                      <a:pt x="2456" y="2390"/>
                    </a:lnTo>
                    <a:lnTo>
                      <a:pt x="2468" y="2390"/>
                    </a:lnTo>
                    <a:lnTo>
                      <a:pt x="2475" y="2390"/>
                    </a:lnTo>
                    <a:lnTo>
                      <a:pt x="2483" y="2392"/>
                    </a:lnTo>
                    <a:lnTo>
                      <a:pt x="2548" y="2392"/>
                    </a:lnTo>
                    <a:lnTo>
                      <a:pt x="2563" y="2390"/>
                    </a:lnTo>
                    <a:lnTo>
                      <a:pt x="2577" y="2388"/>
                    </a:lnTo>
                    <a:lnTo>
                      <a:pt x="2589" y="2384"/>
                    </a:lnTo>
                    <a:lnTo>
                      <a:pt x="2602" y="2379"/>
                    </a:lnTo>
                    <a:lnTo>
                      <a:pt x="2626" y="2366"/>
                    </a:lnTo>
                    <a:lnTo>
                      <a:pt x="2653" y="2353"/>
                    </a:lnTo>
                    <a:lnTo>
                      <a:pt x="2671" y="2346"/>
                    </a:lnTo>
                    <a:lnTo>
                      <a:pt x="2689" y="2343"/>
                    </a:lnTo>
                    <a:lnTo>
                      <a:pt x="2705" y="2338"/>
                    </a:lnTo>
                    <a:lnTo>
                      <a:pt x="2722" y="2330"/>
                    </a:lnTo>
                    <a:lnTo>
                      <a:pt x="2747" y="2317"/>
                    </a:lnTo>
                    <a:lnTo>
                      <a:pt x="2769" y="2306"/>
                    </a:lnTo>
                    <a:lnTo>
                      <a:pt x="2790" y="2295"/>
                    </a:lnTo>
                    <a:lnTo>
                      <a:pt x="2814" y="2282"/>
                    </a:lnTo>
                    <a:lnTo>
                      <a:pt x="2830" y="2272"/>
                    </a:lnTo>
                    <a:lnTo>
                      <a:pt x="2844" y="2265"/>
                    </a:lnTo>
                    <a:lnTo>
                      <a:pt x="2859" y="2256"/>
                    </a:lnTo>
                    <a:lnTo>
                      <a:pt x="2876" y="2247"/>
                    </a:lnTo>
                    <a:lnTo>
                      <a:pt x="2883" y="2241"/>
                    </a:lnTo>
                    <a:lnTo>
                      <a:pt x="2889" y="2233"/>
                    </a:lnTo>
                    <a:lnTo>
                      <a:pt x="2893" y="2230"/>
                    </a:lnTo>
                    <a:lnTo>
                      <a:pt x="2896" y="2227"/>
                    </a:lnTo>
                    <a:lnTo>
                      <a:pt x="2901" y="2226"/>
                    </a:lnTo>
                    <a:lnTo>
                      <a:pt x="2906" y="2225"/>
                    </a:lnTo>
                    <a:lnTo>
                      <a:pt x="2911" y="2225"/>
                    </a:lnTo>
                    <a:lnTo>
                      <a:pt x="2916" y="2226"/>
                    </a:lnTo>
                    <a:lnTo>
                      <a:pt x="2921" y="2227"/>
                    </a:lnTo>
                    <a:lnTo>
                      <a:pt x="2926" y="2230"/>
                    </a:lnTo>
                    <a:lnTo>
                      <a:pt x="2929" y="2238"/>
                    </a:lnTo>
                    <a:lnTo>
                      <a:pt x="2933" y="2246"/>
                    </a:lnTo>
                    <a:lnTo>
                      <a:pt x="2941" y="2252"/>
                    </a:lnTo>
                    <a:lnTo>
                      <a:pt x="2950" y="2255"/>
                    </a:lnTo>
                    <a:lnTo>
                      <a:pt x="2958" y="2256"/>
                    </a:lnTo>
                    <a:lnTo>
                      <a:pt x="2968" y="2257"/>
                    </a:lnTo>
                    <a:lnTo>
                      <a:pt x="2980" y="2256"/>
                    </a:lnTo>
                    <a:lnTo>
                      <a:pt x="2990" y="2255"/>
                    </a:lnTo>
                    <a:lnTo>
                      <a:pt x="2995" y="2253"/>
                    </a:lnTo>
                    <a:lnTo>
                      <a:pt x="2998" y="2252"/>
                    </a:lnTo>
                    <a:lnTo>
                      <a:pt x="3002" y="2248"/>
                    </a:lnTo>
                    <a:lnTo>
                      <a:pt x="3006" y="2245"/>
                    </a:lnTo>
                    <a:lnTo>
                      <a:pt x="3014" y="2235"/>
                    </a:lnTo>
                    <a:lnTo>
                      <a:pt x="3021" y="2226"/>
                    </a:lnTo>
                    <a:lnTo>
                      <a:pt x="3025" y="2223"/>
                    </a:lnTo>
                    <a:lnTo>
                      <a:pt x="3030" y="2221"/>
                    </a:lnTo>
                    <a:lnTo>
                      <a:pt x="3035" y="2218"/>
                    </a:lnTo>
                    <a:lnTo>
                      <a:pt x="3041" y="2218"/>
                    </a:lnTo>
                    <a:lnTo>
                      <a:pt x="3057" y="2233"/>
                    </a:lnTo>
                    <a:lnTo>
                      <a:pt x="3074" y="2247"/>
                    </a:lnTo>
                    <a:lnTo>
                      <a:pt x="3089" y="2241"/>
                    </a:lnTo>
                    <a:lnTo>
                      <a:pt x="3104" y="2235"/>
                    </a:lnTo>
                    <a:lnTo>
                      <a:pt x="3119" y="2242"/>
                    </a:lnTo>
                    <a:lnTo>
                      <a:pt x="3134" y="2250"/>
                    </a:lnTo>
                    <a:lnTo>
                      <a:pt x="3139" y="2250"/>
                    </a:lnTo>
                    <a:lnTo>
                      <a:pt x="3144" y="2247"/>
                    </a:lnTo>
                    <a:lnTo>
                      <a:pt x="3148" y="2243"/>
                    </a:lnTo>
                    <a:lnTo>
                      <a:pt x="3153" y="2241"/>
                    </a:lnTo>
                    <a:lnTo>
                      <a:pt x="3163" y="2235"/>
                    </a:lnTo>
                    <a:lnTo>
                      <a:pt x="3172" y="2228"/>
                    </a:lnTo>
                    <a:lnTo>
                      <a:pt x="3179" y="2221"/>
                    </a:lnTo>
                    <a:lnTo>
                      <a:pt x="3185" y="2212"/>
                    </a:lnTo>
                    <a:lnTo>
                      <a:pt x="3175" y="2198"/>
                    </a:lnTo>
                    <a:lnTo>
                      <a:pt x="3167" y="2184"/>
                    </a:lnTo>
                    <a:lnTo>
                      <a:pt x="3159" y="2171"/>
                    </a:lnTo>
                    <a:lnTo>
                      <a:pt x="3153" y="2157"/>
                    </a:lnTo>
                    <a:lnTo>
                      <a:pt x="3147" y="2144"/>
                    </a:lnTo>
                    <a:lnTo>
                      <a:pt x="3142" y="2131"/>
                    </a:lnTo>
                    <a:lnTo>
                      <a:pt x="3138" y="2118"/>
                    </a:lnTo>
                    <a:lnTo>
                      <a:pt x="3134" y="2104"/>
                    </a:lnTo>
                    <a:lnTo>
                      <a:pt x="3128" y="2077"/>
                    </a:lnTo>
                    <a:lnTo>
                      <a:pt x="3123" y="2048"/>
                    </a:lnTo>
                    <a:lnTo>
                      <a:pt x="3119" y="2016"/>
                    </a:lnTo>
                    <a:lnTo>
                      <a:pt x="3114" y="1982"/>
                    </a:lnTo>
                    <a:lnTo>
                      <a:pt x="3105" y="1940"/>
                    </a:lnTo>
                    <a:lnTo>
                      <a:pt x="3096" y="1902"/>
                    </a:lnTo>
                    <a:lnTo>
                      <a:pt x="3091" y="1883"/>
                    </a:lnTo>
                    <a:lnTo>
                      <a:pt x="3089" y="1865"/>
                    </a:lnTo>
                    <a:lnTo>
                      <a:pt x="3086" y="1843"/>
                    </a:lnTo>
                    <a:lnTo>
                      <a:pt x="3085" y="1821"/>
                    </a:lnTo>
                    <a:lnTo>
                      <a:pt x="3085" y="1808"/>
                    </a:lnTo>
                    <a:lnTo>
                      <a:pt x="3086" y="1797"/>
                    </a:lnTo>
                    <a:lnTo>
                      <a:pt x="3089" y="1787"/>
                    </a:lnTo>
                    <a:lnTo>
                      <a:pt x="3091" y="1777"/>
                    </a:lnTo>
                    <a:lnTo>
                      <a:pt x="3098" y="1757"/>
                    </a:lnTo>
                    <a:lnTo>
                      <a:pt x="3105" y="1738"/>
                    </a:lnTo>
                    <a:lnTo>
                      <a:pt x="3113" y="1719"/>
                    </a:lnTo>
                    <a:lnTo>
                      <a:pt x="3119" y="1700"/>
                    </a:lnTo>
                    <a:lnTo>
                      <a:pt x="3121" y="1689"/>
                    </a:lnTo>
                    <a:lnTo>
                      <a:pt x="3123" y="1679"/>
                    </a:lnTo>
                    <a:lnTo>
                      <a:pt x="3124" y="1668"/>
                    </a:lnTo>
                    <a:lnTo>
                      <a:pt x="3125" y="1655"/>
                    </a:lnTo>
                    <a:lnTo>
                      <a:pt x="3120" y="1637"/>
                    </a:lnTo>
                    <a:lnTo>
                      <a:pt x="3114" y="1622"/>
                    </a:lnTo>
                    <a:lnTo>
                      <a:pt x="3110" y="1615"/>
                    </a:lnTo>
                    <a:lnTo>
                      <a:pt x="3104" y="1610"/>
                    </a:lnTo>
                    <a:lnTo>
                      <a:pt x="3101" y="1607"/>
                    </a:lnTo>
                    <a:lnTo>
                      <a:pt x="3098" y="1606"/>
                    </a:lnTo>
                    <a:lnTo>
                      <a:pt x="3094" y="1605"/>
                    </a:lnTo>
                    <a:lnTo>
                      <a:pt x="3090" y="1605"/>
                    </a:lnTo>
                    <a:lnTo>
                      <a:pt x="3086" y="1606"/>
                    </a:lnTo>
                    <a:lnTo>
                      <a:pt x="3083" y="1607"/>
                    </a:lnTo>
                    <a:lnTo>
                      <a:pt x="3080" y="1609"/>
                    </a:lnTo>
                    <a:lnTo>
                      <a:pt x="3078" y="1611"/>
                    </a:lnTo>
                    <a:lnTo>
                      <a:pt x="3073" y="1617"/>
                    </a:lnTo>
                    <a:lnTo>
                      <a:pt x="3066" y="1624"/>
                    </a:lnTo>
                    <a:lnTo>
                      <a:pt x="3060" y="1630"/>
                    </a:lnTo>
                    <a:lnTo>
                      <a:pt x="3052" y="1635"/>
                    </a:lnTo>
                    <a:lnTo>
                      <a:pt x="3045" y="1639"/>
                    </a:lnTo>
                    <a:lnTo>
                      <a:pt x="3037" y="1642"/>
                    </a:lnTo>
                    <a:lnTo>
                      <a:pt x="3030" y="1645"/>
                    </a:lnTo>
                    <a:lnTo>
                      <a:pt x="3021" y="1646"/>
                    </a:lnTo>
                    <a:lnTo>
                      <a:pt x="3012" y="1647"/>
                    </a:lnTo>
                    <a:lnTo>
                      <a:pt x="3004" y="1647"/>
                    </a:lnTo>
                    <a:lnTo>
                      <a:pt x="2997" y="1646"/>
                    </a:lnTo>
                    <a:lnTo>
                      <a:pt x="2992" y="1644"/>
                    </a:lnTo>
                    <a:lnTo>
                      <a:pt x="2987" y="1640"/>
                    </a:lnTo>
                    <a:lnTo>
                      <a:pt x="2985" y="1636"/>
                    </a:lnTo>
                    <a:lnTo>
                      <a:pt x="2980" y="1624"/>
                    </a:lnTo>
                    <a:lnTo>
                      <a:pt x="2976" y="1610"/>
                    </a:lnTo>
                    <a:lnTo>
                      <a:pt x="2972" y="1597"/>
                    </a:lnTo>
                    <a:lnTo>
                      <a:pt x="2967" y="1585"/>
                    </a:lnTo>
                    <a:lnTo>
                      <a:pt x="2963" y="1580"/>
                    </a:lnTo>
                    <a:lnTo>
                      <a:pt x="2958" y="1576"/>
                    </a:lnTo>
                    <a:lnTo>
                      <a:pt x="2953" y="1575"/>
                    </a:lnTo>
                    <a:lnTo>
                      <a:pt x="2947" y="1573"/>
                    </a:lnTo>
                    <a:lnTo>
                      <a:pt x="2941" y="1575"/>
                    </a:lnTo>
                    <a:lnTo>
                      <a:pt x="2934" y="1577"/>
                    </a:lnTo>
                    <a:lnTo>
                      <a:pt x="2928" y="1581"/>
                    </a:lnTo>
                    <a:lnTo>
                      <a:pt x="2924" y="1586"/>
                    </a:lnTo>
                    <a:lnTo>
                      <a:pt x="2916" y="1597"/>
                    </a:lnTo>
                    <a:lnTo>
                      <a:pt x="2906" y="1610"/>
                    </a:lnTo>
                    <a:lnTo>
                      <a:pt x="2892" y="1607"/>
                    </a:lnTo>
                    <a:lnTo>
                      <a:pt x="2888" y="1596"/>
                    </a:lnTo>
                    <a:lnTo>
                      <a:pt x="2886" y="1586"/>
                    </a:lnTo>
                    <a:lnTo>
                      <a:pt x="2884" y="1575"/>
                    </a:lnTo>
                    <a:lnTo>
                      <a:pt x="2884" y="1563"/>
                    </a:lnTo>
                    <a:lnTo>
                      <a:pt x="2855" y="1563"/>
                    </a:lnTo>
                    <a:lnTo>
                      <a:pt x="2849" y="1563"/>
                    </a:lnTo>
                    <a:lnTo>
                      <a:pt x="2843" y="1566"/>
                    </a:lnTo>
                    <a:lnTo>
                      <a:pt x="2838" y="1570"/>
                    </a:lnTo>
                    <a:lnTo>
                      <a:pt x="2834" y="1573"/>
                    </a:lnTo>
                    <a:lnTo>
                      <a:pt x="2829" y="1578"/>
                    </a:lnTo>
                    <a:lnTo>
                      <a:pt x="2824" y="1583"/>
                    </a:lnTo>
                    <a:lnTo>
                      <a:pt x="2819" y="1586"/>
                    </a:lnTo>
                    <a:lnTo>
                      <a:pt x="2813" y="1590"/>
                    </a:lnTo>
                    <a:lnTo>
                      <a:pt x="2794" y="1595"/>
                    </a:lnTo>
                    <a:lnTo>
                      <a:pt x="2778" y="1602"/>
                    </a:lnTo>
                    <a:lnTo>
                      <a:pt x="2763" y="1610"/>
                    </a:lnTo>
                    <a:lnTo>
                      <a:pt x="2749" y="1620"/>
                    </a:lnTo>
                    <a:lnTo>
                      <a:pt x="2735" y="1630"/>
                    </a:lnTo>
                    <a:lnTo>
                      <a:pt x="2722" y="1641"/>
                    </a:lnTo>
                    <a:lnTo>
                      <a:pt x="2709" y="1654"/>
                    </a:lnTo>
                    <a:lnTo>
                      <a:pt x="2694" y="1669"/>
                    </a:lnTo>
                    <a:lnTo>
                      <a:pt x="2680" y="1657"/>
                    </a:lnTo>
                    <a:lnTo>
                      <a:pt x="2667" y="1647"/>
                    </a:lnTo>
                    <a:lnTo>
                      <a:pt x="2656" y="1635"/>
                    </a:lnTo>
                    <a:lnTo>
                      <a:pt x="2646" y="1621"/>
                    </a:lnTo>
                    <a:lnTo>
                      <a:pt x="2640" y="1609"/>
                    </a:lnTo>
                    <a:lnTo>
                      <a:pt x="2635" y="1596"/>
                    </a:lnTo>
                    <a:lnTo>
                      <a:pt x="2632" y="1591"/>
                    </a:lnTo>
                    <a:lnTo>
                      <a:pt x="2628" y="1586"/>
                    </a:lnTo>
                    <a:lnTo>
                      <a:pt x="2623" y="1582"/>
                    </a:lnTo>
                    <a:lnTo>
                      <a:pt x="2617" y="1578"/>
                    </a:lnTo>
                    <a:lnTo>
                      <a:pt x="2609" y="1577"/>
                    </a:lnTo>
                    <a:lnTo>
                      <a:pt x="2603" y="1577"/>
                    </a:lnTo>
                    <a:lnTo>
                      <a:pt x="2597" y="1577"/>
                    </a:lnTo>
                    <a:lnTo>
                      <a:pt x="2591" y="1578"/>
                    </a:lnTo>
                    <a:lnTo>
                      <a:pt x="2584" y="1580"/>
                    </a:lnTo>
                    <a:lnTo>
                      <a:pt x="2577" y="1580"/>
                    </a:lnTo>
                    <a:lnTo>
                      <a:pt x="2571" y="1578"/>
                    </a:lnTo>
                    <a:lnTo>
                      <a:pt x="2564" y="1576"/>
                    </a:lnTo>
                    <a:lnTo>
                      <a:pt x="2557" y="1571"/>
                    </a:lnTo>
                    <a:lnTo>
                      <a:pt x="2550" y="1565"/>
                    </a:lnTo>
                    <a:lnTo>
                      <a:pt x="2545" y="1557"/>
                    </a:lnTo>
                    <a:lnTo>
                      <a:pt x="2543" y="1550"/>
                    </a:lnTo>
                    <a:lnTo>
                      <a:pt x="2538" y="1532"/>
                    </a:lnTo>
                    <a:lnTo>
                      <a:pt x="2535" y="1512"/>
                    </a:lnTo>
                    <a:lnTo>
                      <a:pt x="2530" y="1482"/>
                    </a:lnTo>
                    <a:lnTo>
                      <a:pt x="2525" y="1454"/>
                    </a:lnTo>
                    <a:lnTo>
                      <a:pt x="2522" y="1440"/>
                    </a:lnTo>
                    <a:lnTo>
                      <a:pt x="2515" y="1428"/>
                    </a:lnTo>
                    <a:lnTo>
                      <a:pt x="2508" y="1415"/>
                    </a:lnTo>
                    <a:lnTo>
                      <a:pt x="2498" y="1404"/>
                    </a:lnTo>
                    <a:lnTo>
                      <a:pt x="2490" y="1398"/>
                    </a:lnTo>
                    <a:lnTo>
                      <a:pt x="2483" y="1393"/>
                    </a:lnTo>
                    <a:lnTo>
                      <a:pt x="2474" y="1388"/>
                    </a:lnTo>
                    <a:lnTo>
                      <a:pt x="2465" y="1383"/>
                    </a:lnTo>
                    <a:lnTo>
                      <a:pt x="2448" y="1376"/>
                    </a:lnTo>
                    <a:lnTo>
                      <a:pt x="2430" y="1369"/>
                    </a:lnTo>
                    <a:lnTo>
                      <a:pt x="2422" y="1366"/>
                    </a:lnTo>
                    <a:lnTo>
                      <a:pt x="2414" y="1363"/>
                    </a:lnTo>
                    <a:lnTo>
                      <a:pt x="2407" y="1358"/>
                    </a:lnTo>
                    <a:lnTo>
                      <a:pt x="2401" y="1353"/>
                    </a:lnTo>
                    <a:lnTo>
                      <a:pt x="2396" y="1346"/>
                    </a:lnTo>
                    <a:lnTo>
                      <a:pt x="2392" y="1340"/>
                    </a:lnTo>
                    <a:lnTo>
                      <a:pt x="2391" y="1333"/>
                    </a:lnTo>
                    <a:lnTo>
                      <a:pt x="2390" y="1322"/>
                    </a:lnTo>
                    <a:lnTo>
                      <a:pt x="2390" y="1213"/>
                    </a:lnTo>
                    <a:lnTo>
                      <a:pt x="2386" y="1201"/>
                    </a:lnTo>
                    <a:lnTo>
                      <a:pt x="2382" y="1187"/>
                    </a:lnTo>
                    <a:lnTo>
                      <a:pt x="2382" y="1179"/>
                    </a:lnTo>
                    <a:lnTo>
                      <a:pt x="2384" y="1172"/>
                    </a:lnTo>
                    <a:lnTo>
                      <a:pt x="2385" y="1166"/>
                    </a:lnTo>
                    <a:lnTo>
                      <a:pt x="2387" y="1159"/>
                    </a:lnTo>
                    <a:lnTo>
                      <a:pt x="2394" y="1147"/>
                    </a:lnTo>
                    <a:lnTo>
                      <a:pt x="2401" y="1136"/>
                    </a:lnTo>
                    <a:lnTo>
                      <a:pt x="2411" y="1125"/>
                    </a:lnTo>
                    <a:lnTo>
                      <a:pt x="2421" y="1117"/>
                    </a:lnTo>
                    <a:lnTo>
                      <a:pt x="2432" y="1108"/>
                    </a:lnTo>
                    <a:lnTo>
                      <a:pt x="2444" y="1099"/>
                    </a:lnTo>
                    <a:lnTo>
                      <a:pt x="2455" y="1090"/>
                    </a:lnTo>
                    <a:lnTo>
                      <a:pt x="2466" y="1082"/>
                    </a:lnTo>
                    <a:lnTo>
                      <a:pt x="2478" y="1072"/>
                    </a:lnTo>
                    <a:lnTo>
                      <a:pt x="2486" y="1061"/>
                    </a:lnTo>
                    <a:lnTo>
                      <a:pt x="2494" y="1050"/>
                    </a:lnTo>
                    <a:lnTo>
                      <a:pt x="2500" y="1039"/>
                    </a:lnTo>
                    <a:lnTo>
                      <a:pt x="2503" y="1033"/>
                    </a:lnTo>
                    <a:lnTo>
                      <a:pt x="2504" y="1025"/>
                    </a:lnTo>
                    <a:lnTo>
                      <a:pt x="2505" y="1018"/>
                    </a:lnTo>
                    <a:lnTo>
                      <a:pt x="2507" y="1010"/>
                    </a:lnTo>
                    <a:lnTo>
                      <a:pt x="2505" y="1000"/>
                    </a:lnTo>
                    <a:lnTo>
                      <a:pt x="2503" y="991"/>
                    </a:lnTo>
                    <a:lnTo>
                      <a:pt x="2499" y="982"/>
                    </a:lnTo>
                    <a:lnTo>
                      <a:pt x="2494" y="976"/>
                    </a:lnTo>
                    <a:lnTo>
                      <a:pt x="2481" y="961"/>
                    </a:lnTo>
                    <a:lnTo>
                      <a:pt x="2466" y="947"/>
                    </a:lnTo>
                    <a:lnTo>
                      <a:pt x="2463" y="941"/>
                    </a:lnTo>
                    <a:lnTo>
                      <a:pt x="2460" y="935"/>
                    </a:lnTo>
                    <a:lnTo>
                      <a:pt x="2459" y="928"/>
                    </a:lnTo>
                    <a:lnTo>
                      <a:pt x="2459" y="922"/>
                    </a:lnTo>
                    <a:lnTo>
                      <a:pt x="2460" y="908"/>
                    </a:lnTo>
                    <a:lnTo>
                      <a:pt x="2461" y="893"/>
                    </a:lnTo>
                    <a:lnTo>
                      <a:pt x="2455" y="893"/>
                    </a:lnTo>
                    <a:lnTo>
                      <a:pt x="2449" y="892"/>
                    </a:lnTo>
                    <a:lnTo>
                      <a:pt x="2444" y="891"/>
                    </a:lnTo>
                    <a:lnTo>
                      <a:pt x="2439" y="888"/>
                    </a:lnTo>
                    <a:lnTo>
                      <a:pt x="2431" y="882"/>
                    </a:lnTo>
                    <a:lnTo>
                      <a:pt x="2422" y="875"/>
                    </a:lnTo>
                    <a:lnTo>
                      <a:pt x="2415" y="867"/>
                    </a:lnTo>
                    <a:lnTo>
                      <a:pt x="2406" y="859"/>
                    </a:lnTo>
                    <a:lnTo>
                      <a:pt x="2401" y="856"/>
                    </a:lnTo>
                    <a:lnTo>
                      <a:pt x="2396" y="853"/>
                    </a:lnTo>
                    <a:lnTo>
                      <a:pt x="2391" y="851"/>
                    </a:lnTo>
                    <a:lnTo>
                      <a:pt x="2385" y="849"/>
                    </a:lnTo>
                    <a:lnTo>
                      <a:pt x="2372" y="848"/>
                    </a:lnTo>
                    <a:lnTo>
                      <a:pt x="2360" y="848"/>
                    </a:lnTo>
                    <a:lnTo>
                      <a:pt x="2355" y="848"/>
                    </a:lnTo>
                    <a:lnTo>
                      <a:pt x="2350" y="847"/>
                    </a:lnTo>
                    <a:lnTo>
                      <a:pt x="2345" y="844"/>
                    </a:lnTo>
                    <a:lnTo>
                      <a:pt x="2340" y="841"/>
                    </a:lnTo>
                    <a:lnTo>
                      <a:pt x="2335" y="834"/>
                    </a:lnTo>
                    <a:lnTo>
                      <a:pt x="2332" y="826"/>
                    </a:lnTo>
                    <a:lnTo>
                      <a:pt x="2330" y="818"/>
                    </a:lnTo>
                    <a:lnTo>
                      <a:pt x="2326" y="809"/>
                    </a:lnTo>
                    <a:lnTo>
                      <a:pt x="2316" y="794"/>
                    </a:lnTo>
                    <a:lnTo>
                      <a:pt x="2304" y="782"/>
                    </a:lnTo>
                    <a:lnTo>
                      <a:pt x="2299" y="775"/>
                    </a:lnTo>
                    <a:lnTo>
                      <a:pt x="2296" y="768"/>
                    </a:lnTo>
                    <a:lnTo>
                      <a:pt x="2293" y="760"/>
                    </a:lnTo>
                    <a:lnTo>
                      <a:pt x="2292" y="752"/>
                    </a:lnTo>
                    <a:lnTo>
                      <a:pt x="2292" y="744"/>
                    </a:lnTo>
                    <a:lnTo>
                      <a:pt x="2293" y="738"/>
                    </a:lnTo>
                    <a:lnTo>
                      <a:pt x="2296" y="731"/>
                    </a:lnTo>
                    <a:lnTo>
                      <a:pt x="2298" y="726"/>
                    </a:lnTo>
                    <a:lnTo>
                      <a:pt x="2304" y="716"/>
                    </a:lnTo>
                    <a:lnTo>
                      <a:pt x="2313" y="708"/>
                    </a:lnTo>
                    <a:lnTo>
                      <a:pt x="2322" y="699"/>
                    </a:lnTo>
                    <a:lnTo>
                      <a:pt x="2332" y="690"/>
                    </a:lnTo>
                    <a:lnTo>
                      <a:pt x="2341" y="680"/>
                    </a:lnTo>
                    <a:lnTo>
                      <a:pt x="2350" y="669"/>
                    </a:lnTo>
                    <a:lnTo>
                      <a:pt x="2355" y="660"/>
                    </a:lnTo>
                    <a:lnTo>
                      <a:pt x="2358" y="650"/>
                    </a:lnTo>
                    <a:lnTo>
                      <a:pt x="2360" y="646"/>
                    </a:lnTo>
                    <a:lnTo>
                      <a:pt x="2363" y="642"/>
                    </a:lnTo>
                    <a:lnTo>
                      <a:pt x="2366" y="639"/>
                    </a:lnTo>
                    <a:lnTo>
                      <a:pt x="2371" y="637"/>
                    </a:lnTo>
                    <a:lnTo>
                      <a:pt x="2387" y="634"/>
                    </a:lnTo>
                    <a:lnTo>
                      <a:pt x="2402" y="630"/>
                    </a:lnTo>
                    <a:lnTo>
                      <a:pt x="2417" y="626"/>
                    </a:lnTo>
                    <a:lnTo>
                      <a:pt x="2430" y="621"/>
                    </a:lnTo>
                    <a:lnTo>
                      <a:pt x="2443" y="615"/>
                    </a:lnTo>
                    <a:lnTo>
                      <a:pt x="2454" y="606"/>
                    </a:lnTo>
                    <a:lnTo>
                      <a:pt x="2458" y="601"/>
                    </a:lnTo>
                    <a:lnTo>
                      <a:pt x="2463" y="596"/>
                    </a:lnTo>
                    <a:lnTo>
                      <a:pt x="2466" y="590"/>
                    </a:lnTo>
                    <a:lnTo>
                      <a:pt x="2469" y="582"/>
                    </a:lnTo>
                    <a:lnTo>
                      <a:pt x="2471" y="571"/>
                    </a:lnTo>
                    <a:lnTo>
                      <a:pt x="2473" y="561"/>
                    </a:lnTo>
                    <a:lnTo>
                      <a:pt x="2474" y="551"/>
                    </a:lnTo>
                    <a:lnTo>
                      <a:pt x="2476" y="540"/>
                    </a:lnTo>
                    <a:lnTo>
                      <a:pt x="2483" y="529"/>
                    </a:lnTo>
                    <a:lnTo>
                      <a:pt x="2490" y="521"/>
                    </a:lnTo>
                    <a:lnTo>
                      <a:pt x="2496" y="514"/>
                    </a:lnTo>
                    <a:lnTo>
                      <a:pt x="2505" y="507"/>
                    </a:lnTo>
                    <a:lnTo>
                      <a:pt x="2513" y="501"/>
                    </a:lnTo>
                    <a:lnTo>
                      <a:pt x="2520" y="494"/>
                    </a:lnTo>
                    <a:lnTo>
                      <a:pt x="2528" y="486"/>
                    </a:lnTo>
                    <a:lnTo>
                      <a:pt x="2535" y="477"/>
                    </a:lnTo>
                    <a:lnTo>
                      <a:pt x="2544" y="462"/>
                    </a:lnTo>
                    <a:lnTo>
                      <a:pt x="2554" y="447"/>
                    </a:lnTo>
                    <a:lnTo>
                      <a:pt x="2564" y="433"/>
                    </a:lnTo>
                    <a:lnTo>
                      <a:pt x="2574" y="422"/>
                    </a:lnTo>
                    <a:lnTo>
                      <a:pt x="2581" y="417"/>
                    </a:lnTo>
                    <a:lnTo>
                      <a:pt x="2587" y="412"/>
                    </a:lnTo>
                    <a:lnTo>
                      <a:pt x="2593" y="408"/>
                    </a:lnTo>
                    <a:lnTo>
                      <a:pt x="2599" y="404"/>
                    </a:lnTo>
                    <a:lnTo>
                      <a:pt x="2607" y="400"/>
                    </a:lnTo>
                    <a:lnTo>
                      <a:pt x="2614" y="399"/>
                    </a:lnTo>
                    <a:lnTo>
                      <a:pt x="2623" y="398"/>
                    </a:lnTo>
                    <a:lnTo>
                      <a:pt x="2632" y="396"/>
                    </a:lnTo>
                    <a:lnTo>
                      <a:pt x="2643" y="398"/>
                    </a:lnTo>
                    <a:lnTo>
                      <a:pt x="2655" y="400"/>
                    </a:lnTo>
                    <a:lnTo>
                      <a:pt x="2665" y="404"/>
                    </a:lnTo>
                    <a:lnTo>
                      <a:pt x="2675" y="408"/>
                    </a:lnTo>
                    <a:lnTo>
                      <a:pt x="2685" y="412"/>
                    </a:lnTo>
                    <a:lnTo>
                      <a:pt x="2695" y="415"/>
                    </a:lnTo>
                    <a:lnTo>
                      <a:pt x="2705" y="418"/>
                    </a:lnTo>
                    <a:lnTo>
                      <a:pt x="2717" y="418"/>
                    </a:lnTo>
                    <a:lnTo>
                      <a:pt x="2726" y="418"/>
                    </a:lnTo>
                    <a:lnTo>
                      <a:pt x="2734" y="415"/>
                    </a:lnTo>
                    <a:lnTo>
                      <a:pt x="2736" y="414"/>
                    </a:lnTo>
                    <a:lnTo>
                      <a:pt x="2739" y="412"/>
                    </a:lnTo>
                    <a:lnTo>
                      <a:pt x="2741" y="409"/>
                    </a:lnTo>
                    <a:lnTo>
                      <a:pt x="2741" y="405"/>
                    </a:lnTo>
                    <a:lnTo>
                      <a:pt x="2740" y="395"/>
                    </a:lnTo>
                    <a:lnTo>
                      <a:pt x="2737" y="386"/>
                    </a:lnTo>
                    <a:lnTo>
                      <a:pt x="2735" y="379"/>
                    </a:lnTo>
                    <a:lnTo>
                      <a:pt x="2731" y="371"/>
                    </a:lnTo>
                    <a:lnTo>
                      <a:pt x="2727" y="364"/>
                    </a:lnTo>
                    <a:lnTo>
                      <a:pt x="2724" y="356"/>
                    </a:lnTo>
                    <a:lnTo>
                      <a:pt x="2721" y="349"/>
                    </a:lnTo>
                    <a:lnTo>
                      <a:pt x="2720" y="339"/>
                    </a:lnTo>
                    <a:lnTo>
                      <a:pt x="2721" y="330"/>
                    </a:lnTo>
                    <a:lnTo>
                      <a:pt x="2724" y="322"/>
                    </a:lnTo>
                    <a:lnTo>
                      <a:pt x="2727" y="316"/>
                    </a:lnTo>
                    <a:lnTo>
                      <a:pt x="2732" y="310"/>
                    </a:lnTo>
                    <a:lnTo>
                      <a:pt x="2739" y="306"/>
                    </a:lnTo>
                    <a:lnTo>
                      <a:pt x="2745" y="301"/>
                    </a:lnTo>
                    <a:lnTo>
                      <a:pt x="2754" y="299"/>
                    </a:lnTo>
                    <a:lnTo>
                      <a:pt x="2763" y="296"/>
                    </a:lnTo>
                    <a:lnTo>
                      <a:pt x="2801" y="287"/>
                    </a:lnTo>
                    <a:lnTo>
                      <a:pt x="2839" y="276"/>
                    </a:lnTo>
                    <a:lnTo>
                      <a:pt x="2830" y="273"/>
                    </a:lnTo>
                    <a:lnTo>
                      <a:pt x="2820" y="270"/>
                    </a:lnTo>
                    <a:lnTo>
                      <a:pt x="2793" y="260"/>
                    </a:lnTo>
                    <a:lnTo>
                      <a:pt x="2769" y="251"/>
                    </a:lnTo>
                    <a:lnTo>
                      <a:pt x="2745" y="241"/>
                    </a:lnTo>
                    <a:lnTo>
                      <a:pt x="2722" y="232"/>
                    </a:lnTo>
                    <a:lnTo>
                      <a:pt x="2700" y="223"/>
                    </a:lnTo>
                    <a:lnTo>
                      <a:pt x="2676" y="215"/>
                    </a:lnTo>
                    <a:lnTo>
                      <a:pt x="2651" y="207"/>
                    </a:lnTo>
                    <a:lnTo>
                      <a:pt x="2622" y="201"/>
                    </a:lnTo>
                    <a:lnTo>
                      <a:pt x="2602" y="197"/>
                    </a:lnTo>
                    <a:lnTo>
                      <a:pt x="2584" y="193"/>
                    </a:lnTo>
                    <a:lnTo>
                      <a:pt x="2567" y="188"/>
                    </a:lnTo>
                    <a:lnTo>
                      <a:pt x="2552" y="182"/>
                    </a:lnTo>
                    <a:lnTo>
                      <a:pt x="2535" y="176"/>
                    </a:lnTo>
                    <a:lnTo>
                      <a:pt x="2519" y="169"/>
                    </a:lnTo>
                    <a:lnTo>
                      <a:pt x="2503" y="161"/>
                    </a:lnTo>
                    <a:lnTo>
                      <a:pt x="2485" y="151"/>
                    </a:lnTo>
                    <a:lnTo>
                      <a:pt x="2469" y="142"/>
                    </a:lnTo>
                    <a:lnTo>
                      <a:pt x="2454" y="132"/>
                    </a:lnTo>
                    <a:lnTo>
                      <a:pt x="2441" y="120"/>
                    </a:lnTo>
                    <a:lnTo>
                      <a:pt x="2430" y="107"/>
                    </a:lnTo>
                    <a:lnTo>
                      <a:pt x="2424" y="94"/>
                    </a:lnTo>
                    <a:lnTo>
                      <a:pt x="2419" y="83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37" name="Freeform 17"/>
              <p:cNvSpPr>
                <a:spLocks/>
              </p:cNvSpPr>
              <p:nvPr/>
            </p:nvSpPr>
            <p:spPr bwMode="auto">
              <a:xfrm>
                <a:off x="-1104775" y="-3154837"/>
                <a:ext cx="20638" cy="65088"/>
              </a:xfrm>
              <a:custGeom>
                <a:avLst/>
                <a:gdLst>
                  <a:gd name="T0" fmla="*/ 0 w 50"/>
                  <a:gd name="T1" fmla="*/ 89 h 163"/>
                  <a:gd name="T2" fmla="*/ 0 w 50"/>
                  <a:gd name="T3" fmla="*/ 163 h 163"/>
                  <a:gd name="T4" fmla="*/ 5 w 50"/>
                  <a:gd name="T5" fmla="*/ 158 h 163"/>
                  <a:gd name="T6" fmla="*/ 10 w 50"/>
                  <a:gd name="T7" fmla="*/ 153 h 163"/>
                  <a:gd name="T8" fmla="*/ 12 w 50"/>
                  <a:gd name="T9" fmla="*/ 147 h 163"/>
                  <a:gd name="T10" fmla="*/ 14 w 50"/>
                  <a:gd name="T11" fmla="*/ 139 h 163"/>
                  <a:gd name="T12" fmla="*/ 15 w 50"/>
                  <a:gd name="T13" fmla="*/ 125 h 163"/>
                  <a:gd name="T14" fmla="*/ 20 w 50"/>
                  <a:gd name="T15" fmla="*/ 109 h 163"/>
                  <a:gd name="T16" fmla="*/ 24 w 50"/>
                  <a:gd name="T17" fmla="*/ 98 h 163"/>
                  <a:gd name="T18" fmla="*/ 26 w 50"/>
                  <a:gd name="T19" fmla="*/ 86 h 163"/>
                  <a:gd name="T20" fmla="*/ 31 w 50"/>
                  <a:gd name="T21" fmla="*/ 76 h 163"/>
                  <a:gd name="T22" fmla="*/ 37 w 50"/>
                  <a:gd name="T23" fmla="*/ 66 h 163"/>
                  <a:gd name="T24" fmla="*/ 42 w 50"/>
                  <a:gd name="T25" fmla="*/ 53 h 163"/>
                  <a:gd name="T26" fmla="*/ 46 w 50"/>
                  <a:gd name="T27" fmla="*/ 41 h 163"/>
                  <a:gd name="T28" fmla="*/ 49 w 50"/>
                  <a:gd name="T29" fmla="*/ 29 h 163"/>
                  <a:gd name="T30" fmla="*/ 50 w 50"/>
                  <a:gd name="T31" fmla="*/ 15 h 163"/>
                  <a:gd name="T32" fmla="*/ 49 w 50"/>
                  <a:gd name="T33" fmla="*/ 10 h 163"/>
                  <a:gd name="T34" fmla="*/ 46 w 50"/>
                  <a:gd name="T35" fmla="*/ 5 h 163"/>
                  <a:gd name="T36" fmla="*/ 45 w 50"/>
                  <a:gd name="T37" fmla="*/ 2 h 163"/>
                  <a:gd name="T38" fmla="*/ 42 w 50"/>
                  <a:gd name="T39" fmla="*/ 1 h 163"/>
                  <a:gd name="T40" fmla="*/ 40 w 50"/>
                  <a:gd name="T41" fmla="*/ 0 h 163"/>
                  <a:gd name="T42" fmla="*/ 37 w 50"/>
                  <a:gd name="T43" fmla="*/ 0 h 163"/>
                  <a:gd name="T44" fmla="*/ 35 w 50"/>
                  <a:gd name="T45" fmla="*/ 0 h 163"/>
                  <a:gd name="T46" fmla="*/ 31 w 50"/>
                  <a:gd name="T47" fmla="*/ 1 h 163"/>
                  <a:gd name="T48" fmla="*/ 29 w 50"/>
                  <a:gd name="T49" fmla="*/ 4 h 163"/>
                  <a:gd name="T50" fmla="*/ 27 w 50"/>
                  <a:gd name="T51" fmla="*/ 6 h 163"/>
                  <a:gd name="T52" fmla="*/ 25 w 50"/>
                  <a:gd name="T53" fmla="*/ 14 h 163"/>
                  <a:gd name="T54" fmla="*/ 22 w 50"/>
                  <a:gd name="T55" fmla="*/ 21 h 163"/>
                  <a:gd name="T56" fmla="*/ 14 w 50"/>
                  <a:gd name="T57" fmla="*/ 39 h 163"/>
                  <a:gd name="T58" fmla="*/ 6 w 50"/>
                  <a:gd name="T59" fmla="*/ 54 h 163"/>
                  <a:gd name="T60" fmla="*/ 4 w 50"/>
                  <a:gd name="T61" fmla="*/ 63 h 163"/>
                  <a:gd name="T62" fmla="*/ 1 w 50"/>
                  <a:gd name="T63" fmla="*/ 70 h 163"/>
                  <a:gd name="T64" fmla="*/ 0 w 50"/>
                  <a:gd name="T65" fmla="*/ 79 h 163"/>
                  <a:gd name="T66" fmla="*/ 0 w 50"/>
                  <a:gd name="T67" fmla="*/ 8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0" h="163">
                    <a:moveTo>
                      <a:pt x="0" y="89"/>
                    </a:moveTo>
                    <a:lnTo>
                      <a:pt x="0" y="163"/>
                    </a:lnTo>
                    <a:lnTo>
                      <a:pt x="5" y="158"/>
                    </a:lnTo>
                    <a:lnTo>
                      <a:pt x="10" y="153"/>
                    </a:lnTo>
                    <a:lnTo>
                      <a:pt x="12" y="147"/>
                    </a:lnTo>
                    <a:lnTo>
                      <a:pt x="14" y="139"/>
                    </a:lnTo>
                    <a:lnTo>
                      <a:pt x="15" y="125"/>
                    </a:lnTo>
                    <a:lnTo>
                      <a:pt x="20" y="109"/>
                    </a:lnTo>
                    <a:lnTo>
                      <a:pt x="24" y="98"/>
                    </a:lnTo>
                    <a:lnTo>
                      <a:pt x="26" y="86"/>
                    </a:lnTo>
                    <a:lnTo>
                      <a:pt x="31" y="76"/>
                    </a:lnTo>
                    <a:lnTo>
                      <a:pt x="37" y="66"/>
                    </a:lnTo>
                    <a:lnTo>
                      <a:pt x="42" y="53"/>
                    </a:lnTo>
                    <a:lnTo>
                      <a:pt x="46" y="41"/>
                    </a:lnTo>
                    <a:lnTo>
                      <a:pt x="49" y="29"/>
                    </a:lnTo>
                    <a:lnTo>
                      <a:pt x="50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5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29" y="4"/>
                    </a:lnTo>
                    <a:lnTo>
                      <a:pt x="27" y="6"/>
                    </a:lnTo>
                    <a:lnTo>
                      <a:pt x="25" y="14"/>
                    </a:lnTo>
                    <a:lnTo>
                      <a:pt x="22" y="21"/>
                    </a:lnTo>
                    <a:lnTo>
                      <a:pt x="14" y="39"/>
                    </a:lnTo>
                    <a:lnTo>
                      <a:pt x="6" y="54"/>
                    </a:lnTo>
                    <a:lnTo>
                      <a:pt x="4" y="63"/>
                    </a:lnTo>
                    <a:lnTo>
                      <a:pt x="1" y="70"/>
                    </a:lnTo>
                    <a:lnTo>
                      <a:pt x="0" y="79"/>
                    </a:lnTo>
                    <a:lnTo>
                      <a:pt x="0" y="89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38" name="Freeform 18"/>
              <p:cNvSpPr>
                <a:spLocks/>
              </p:cNvSpPr>
              <p:nvPr/>
            </p:nvSpPr>
            <p:spPr bwMode="auto">
              <a:xfrm>
                <a:off x="-1082550" y="-3232625"/>
                <a:ext cx="50800" cy="69850"/>
              </a:xfrm>
              <a:custGeom>
                <a:avLst/>
                <a:gdLst>
                  <a:gd name="T0" fmla="*/ 107 w 128"/>
                  <a:gd name="T1" fmla="*/ 0 h 176"/>
                  <a:gd name="T2" fmla="*/ 95 w 128"/>
                  <a:gd name="T3" fmla="*/ 10 h 176"/>
                  <a:gd name="T4" fmla="*/ 84 w 128"/>
                  <a:gd name="T5" fmla="*/ 20 h 176"/>
                  <a:gd name="T6" fmla="*/ 74 w 128"/>
                  <a:gd name="T7" fmla="*/ 30 h 176"/>
                  <a:gd name="T8" fmla="*/ 65 w 128"/>
                  <a:gd name="T9" fmla="*/ 40 h 176"/>
                  <a:gd name="T10" fmla="*/ 47 w 128"/>
                  <a:gd name="T11" fmla="*/ 63 h 176"/>
                  <a:gd name="T12" fmla="*/ 28 w 128"/>
                  <a:gd name="T13" fmla="*/ 89 h 176"/>
                  <a:gd name="T14" fmla="*/ 17 w 128"/>
                  <a:gd name="T15" fmla="*/ 105 h 176"/>
                  <a:gd name="T16" fmla="*/ 8 w 128"/>
                  <a:gd name="T17" fmla="*/ 122 h 176"/>
                  <a:gd name="T18" fmla="*/ 5 w 128"/>
                  <a:gd name="T19" fmla="*/ 131 h 176"/>
                  <a:gd name="T20" fmla="*/ 2 w 128"/>
                  <a:gd name="T21" fmla="*/ 139 h 176"/>
                  <a:gd name="T22" fmla="*/ 1 w 128"/>
                  <a:gd name="T23" fmla="*/ 148 h 176"/>
                  <a:gd name="T24" fmla="*/ 0 w 128"/>
                  <a:gd name="T25" fmla="*/ 159 h 176"/>
                  <a:gd name="T26" fmla="*/ 0 w 128"/>
                  <a:gd name="T27" fmla="*/ 164 h 176"/>
                  <a:gd name="T28" fmla="*/ 2 w 128"/>
                  <a:gd name="T29" fmla="*/ 171 h 176"/>
                  <a:gd name="T30" fmla="*/ 3 w 128"/>
                  <a:gd name="T31" fmla="*/ 172 h 176"/>
                  <a:gd name="T32" fmla="*/ 5 w 128"/>
                  <a:gd name="T33" fmla="*/ 175 h 176"/>
                  <a:gd name="T34" fmla="*/ 6 w 128"/>
                  <a:gd name="T35" fmla="*/ 176 h 176"/>
                  <a:gd name="T36" fmla="*/ 8 w 128"/>
                  <a:gd name="T37" fmla="*/ 176 h 176"/>
                  <a:gd name="T38" fmla="*/ 13 w 128"/>
                  <a:gd name="T39" fmla="*/ 175 h 176"/>
                  <a:gd name="T40" fmla="*/ 17 w 128"/>
                  <a:gd name="T41" fmla="*/ 173 h 176"/>
                  <a:gd name="T42" fmla="*/ 20 w 128"/>
                  <a:gd name="T43" fmla="*/ 169 h 176"/>
                  <a:gd name="T44" fmla="*/ 22 w 128"/>
                  <a:gd name="T45" fmla="*/ 166 h 176"/>
                  <a:gd name="T46" fmla="*/ 26 w 128"/>
                  <a:gd name="T47" fmla="*/ 157 h 176"/>
                  <a:gd name="T48" fmla="*/ 31 w 128"/>
                  <a:gd name="T49" fmla="*/ 148 h 176"/>
                  <a:gd name="T50" fmla="*/ 42 w 128"/>
                  <a:gd name="T51" fmla="*/ 132 h 176"/>
                  <a:gd name="T52" fmla="*/ 50 w 128"/>
                  <a:gd name="T53" fmla="*/ 117 h 176"/>
                  <a:gd name="T54" fmla="*/ 57 w 128"/>
                  <a:gd name="T55" fmla="*/ 100 h 176"/>
                  <a:gd name="T56" fmla="*/ 67 w 128"/>
                  <a:gd name="T57" fmla="*/ 83 h 176"/>
                  <a:gd name="T58" fmla="*/ 75 w 128"/>
                  <a:gd name="T59" fmla="*/ 72 h 176"/>
                  <a:gd name="T60" fmla="*/ 81 w 128"/>
                  <a:gd name="T61" fmla="*/ 60 h 176"/>
                  <a:gd name="T62" fmla="*/ 87 w 128"/>
                  <a:gd name="T63" fmla="*/ 50 h 176"/>
                  <a:gd name="T64" fmla="*/ 97 w 128"/>
                  <a:gd name="T65" fmla="*/ 42 h 176"/>
                  <a:gd name="T66" fmla="*/ 107 w 128"/>
                  <a:gd name="T67" fmla="*/ 33 h 176"/>
                  <a:gd name="T68" fmla="*/ 118 w 128"/>
                  <a:gd name="T69" fmla="*/ 24 h 176"/>
                  <a:gd name="T70" fmla="*/ 121 w 128"/>
                  <a:gd name="T71" fmla="*/ 19 h 176"/>
                  <a:gd name="T72" fmla="*/ 125 w 128"/>
                  <a:gd name="T73" fmla="*/ 14 h 176"/>
                  <a:gd name="T74" fmla="*/ 126 w 128"/>
                  <a:gd name="T75" fmla="*/ 9 h 176"/>
                  <a:gd name="T76" fmla="*/ 128 w 128"/>
                  <a:gd name="T77" fmla="*/ 3 h 176"/>
                  <a:gd name="T78" fmla="*/ 118 w 128"/>
                  <a:gd name="T79" fmla="*/ 0 h 176"/>
                  <a:gd name="T80" fmla="*/ 107 w 128"/>
                  <a:gd name="T81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176">
                    <a:moveTo>
                      <a:pt x="107" y="0"/>
                    </a:moveTo>
                    <a:lnTo>
                      <a:pt x="95" y="10"/>
                    </a:lnTo>
                    <a:lnTo>
                      <a:pt x="84" y="20"/>
                    </a:lnTo>
                    <a:lnTo>
                      <a:pt x="74" y="30"/>
                    </a:lnTo>
                    <a:lnTo>
                      <a:pt x="65" y="40"/>
                    </a:lnTo>
                    <a:lnTo>
                      <a:pt x="47" y="63"/>
                    </a:lnTo>
                    <a:lnTo>
                      <a:pt x="28" y="89"/>
                    </a:lnTo>
                    <a:lnTo>
                      <a:pt x="17" y="105"/>
                    </a:lnTo>
                    <a:lnTo>
                      <a:pt x="8" y="122"/>
                    </a:lnTo>
                    <a:lnTo>
                      <a:pt x="5" y="131"/>
                    </a:lnTo>
                    <a:lnTo>
                      <a:pt x="2" y="139"/>
                    </a:lnTo>
                    <a:lnTo>
                      <a:pt x="1" y="148"/>
                    </a:lnTo>
                    <a:lnTo>
                      <a:pt x="0" y="159"/>
                    </a:lnTo>
                    <a:lnTo>
                      <a:pt x="0" y="164"/>
                    </a:lnTo>
                    <a:lnTo>
                      <a:pt x="2" y="171"/>
                    </a:lnTo>
                    <a:lnTo>
                      <a:pt x="3" y="172"/>
                    </a:lnTo>
                    <a:lnTo>
                      <a:pt x="5" y="175"/>
                    </a:lnTo>
                    <a:lnTo>
                      <a:pt x="6" y="176"/>
                    </a:lnTo>
                    <a:lnTo>
                      <a:pt x="8" y="176"/>
                    </a:lnTo>
                    <a:lnTo>
                      <a:pt x="13" y="175"/>
                    </a:lnTo>
                    <a:lnTo>
                      <a:pt x="17" y="173"/>
                    </a:lnTo>
                    <a:lnTo>
                      <a:pt x="20" y="169"/>
                    </a:lnTo>
                    <a:lnTo>
                      <a:pt x="22" y="166"/>
                    </a:lnTo>
                    <a:lnTo>
                      <a:pt x="26" y="157"/>
                    </a:lnTo>
                    <a:lnTo>
                      <a:pt x="31" y="148"/>
                    </a:lnTo>
                    <a:lnTo>
                      <a:pt x="42" y="132"/>
                    </a:lnTo>
                    <a:lnTo>
                      <a:pt x="50" y="117"/>
                    </a:lnTo>
                    <a:lnTo>
                      <a:pt x="57" y="100"/>
                    </a:lnTo>
                    <a:lnTo>
                      <a:pt x="67" y="83"/>
                    </a:lnTo>
                    <a:lnTo>
                      <a:pt x="75" y="72"/>
                    </a:lnTo>
                    <a:lnTo>
                      <a:pt x="81" y="60"/>
                    </a:lnTo>
                    <a:lnTo>
                      <a:pt x="87" y="50"/>
                    </a:lnTo>
                    <a:lnTo>
                      <a:pt x="97" y="42"/>
                    </a:lnTo>
                    <a:lnTo>
                      <a:pt x="107" y="33"/>
                    </a:lnTo>
                    <a:lnTo>
                      <a:pt x="118" y="24"/>
                    </a:lnTo>
                    <a:lnTo>
                      <a:pt x="121" y="19"/>
                    </a:lnTo>
                    <a:lnTo>
                      <a:pt x="125" y="14"/>
                    </a:lnTo>
                    <a:lnTo>
                      <a:pt x="126" y="9"/>
                    </a:lnTo>
                    <a:lnTo>
                      <a:pt x="128" y="3"/>
                    </a:lnTo>
                    <a:lnTo>
                      <a:pt x="118" y="0"/>
                    </a:lnTo>
                    <a:lnTo>
                      <a:pt x="107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39" name="Freeform 19"/>
              <p:cNvSpPr>
                <a:spLocks/>
              </p:cNvSpPr>
              <p:nvPr/>
            </p:nvSpPr>
            <p:spPr bwMode="auto">
              <a:xfrm>
                <a:off x="-1954088" y="-4191475"/>
                <a:ext cx="1265238" cy="1406525"/>
              </a:xfrm>
              <a:custGeom>
                <a:avLst/>
                <a:gdLst>
                  <a:gd name="T0" fmla="*/ 2187 w 3185"/>
                  <a:gd name="T1" fmla="*/ 125 h 3543"/>
                  <a:gd name="T2" fmla="*/ 2027 w 3185"/>
                  <a:gd name="T3" fmla="*/ 10 h 3543"/>
                  <a:gd name="T4" fmla="*/ 1888 w 3185"/>
                  <a:gd name="T5" fmla="*/ 243 h 3543"/>
                  <a:gd name="T6" fmla="*/ 1682 w 3185"/>
                  <a:gd name="T7" fmla="*/ 321 h 3543"/>
                  <a:gd name="T8" fmla="*/ 1692 w 3185"/>
                  <a:gd name="T9" fmla="*/ 484 h 3543"/>
                  <a:gd name="T10" fmla="*/ 1767 w 3185"/>
                  <a:gd name="T11" fmla="*/ 764 h 3543"/>
                  <a:gd name="T12" fmla="*/ 1794 w 3185"/>
                  <a:gd name="T13" fmla="*/ 921 h 3543"/>
                  <a:gd name="T14" fmla="*/ 1515 w 3185"/>
                  <a:gd name="T15" fmla="*/ 1031 h 3543"/>
                  <a:gd name="T16" fmla="*/ 1449 w 3185"/>
                  <a:gd name="T17" fmla="*/ 1186 h 3543"/>
                  <a:gd name="T18" fmla="*/ 1306 w 3185"/>
                  <a:gd name="T19" fmla="*/ 1270 h 3543"/>
                  <a:gd name="T20" fmla="*/ 1170 w 3185"/>
                  <a:gd name="T21" fmla="*/ 1192 h 3543"/>
                  <a:gd name="T22" fmla="*/ 985 w 3185"/>
                  <a:gd name="T23" fmla="*/ 1356 h 3543"/>
                  <a:gd name="T24" fmla="*/ 844 w 3185"/>
                  <a:gd name="T25" fmla="*/ 1445 h 3543"/>
                  <a:gd name="T26" fmla="*/ 742 w 3185"/>
                  <a:gd name="T27" fmla="*/ 1621 h 3543"/>
                  <a:gd name="T28" fmla="*/ 609 w 3185"/>
                  <a:gd name="T29" fmla="*/ 1725 h 3543"/>
                  <a:gd name="T30" fmla="*/ 447 w 3185"/>
                  <a:gd name="T31" fmla="*/ 1773 h 3543"/>
                  <a:gd name="T32" fmla="*/ 357 w 3185"/>
                  <a:gd name="T33" fmla="*/ 1582 h 3543"/>
                  <a:gd name="T34" fmla="*/ 83 w 3185"/>
                  <a:gd name="T35" fmla="*/ 1764 h 3543"/>
                  <a:gd name="T36" fmla="*/ 32 w 3185"/>
                  <a:gd name="T37" fmla="*/ 2221 h 3543"/>
                  <a:gd name="T38" fmla="*/ 82 w 3185"/>
                  <a:gd name="T39" fmla="*/ 2295 h 3543"/>
                  <a:gd name="T40" fmla="*/ 96 w 3185"/>
                  <a:gd name="T41" fmla="*/ 2415 h 3543"/>
                  <a:gd name="T42" fmla="*/ 210 w 3185"/>
                  <a:gd name="T43" fmla="*/ 2458 h 3543"/>
                  <a:gd name="T44" fmla="*/ 438 w 3185"/>
                  <a:gd name="T45" fmla="*/ 2685 h 3543"/>
                  <a:gd name="T46" fmla="*/ 551 w 3185"/>
                  <a:gd name="T47" fmla="*/ 2877 h 3543"/>
                  <a:gd name="T48" fmla="*/ 691 w 3185"/>
                  <a:gd name="T49" fmla="*/ 2856 h 3543"/>
                  <a:gd name="T50" fmla="*/ 773 w 3185"/>
                  <a:gd name="T51" fmla="*/ 2985 h 3543"/>
                  <a:gd name="T52" fmla="*/ 974 w 3185"/>
                  <a:gd name="T53" fmla="*/ 3187 h 3543"/>
                  <a:gd name="T54" fmla="*/ 1260 w 3185"/>
                  <a:gd name="T55" fmla="*/ 3284 h 3543"/>
                  <a:gd name="T56" fmla="*/ 1400 w 3185"/>
                  <a:gd name="T57" fmla="*/ 3173 h 3543"/>
                  <a:gd name="T58" fmla="*/ 1717 w 3185"/>
                  <a:gd name="T59" fmla="*/ 3139 h 3543"/>
                  <a:gd name="T60" fmla="*/ 1922 w 3185"/>
                  <a:gd name="T61" fmla="*/ 3236 h 3543"/>
                  <a:gd name="T62" fmla="*/ 2096 w 3185"/>
                  <a:gd name="T63" fmla="*/ 3262 h 3543"/>
                  <a:gd name="T64" fmla="*/ 2248 w 3185"/>
                  <a:gd name="T65" fmla="*/ 3491 h 3543"/>
                  <a:gd name="T66" fmla="*/ 2341 w 3185"/>
                  <a:gd name="T67" fmla="*/ 3474 h 3543"/>
                  <a:gd name="T68" fmla="*/ 2322 w 3185"/>
                  <a:gd name="T69" fmla="*/ 3213 h 3543"/>
                  <a:gd name="T70" fmla="*/ 2185 w 3185"/>
                  <a:gd name="T71" fmla="*/ 3217 h 3543"/>
                  <a:gd name="T72" fmla="*/ 2135 w 3185"/>
                  <a:gd name="T73" fmla="*/ 3026 h 3543"/>
                  <a:gd name="T74" fmla="*/ 2095 w 3185"/>
                  <a:gd name="T75" fmla="*/ 2861 h 3543"/>
                  <a:gd name="T76" fmla="*/ 1991 w 3185"/>
                  <a:gd name="T77" fmla="*/ 2861 h 3543"/>
                  <a:gd name="T78" fmla="*/ 1956 w 3185"/>
                  <a:gd name="T79" fmla="*/ 2701 h 3543"/>
                  <a:gd name="T80" fmla="*/ 2062 w 3185"/>
                  <a:gd name="T81" fmla="*/ 2755 h 3543"/>
                  <a:gd name="T82" fmla="*/ 2131 w 3185"/>
                  <a:gd name="T83" fmla="*/ 2461 h 3543"/>
                  <a:gd name="T84" fmla="*/ 2312 w 3185"/>
                  <a:gd name="T85" fmla="*/ 2270 h 3543"/>
                  <a:gd name="T86" fmla="*/ 2426 w 3185"/>
                  <a:gd name="T87" fmla="*/ 2269 h 3543"/>
                  <a:gd name="T88" fmla="*/ 2509 w 3185"/>
                  <a:gd name="T89" fmla="*/ 2271 h 3543"/>
                  <a:gd name="T90" fmla="*/ 2463 w 3185"/>
                  <a:gd name="T91" fmla="*/ 2336 h 3543"/>
                  <a:gd name="T92" fmla="*/ 2475 w 3185"/>
                  <a:gd name="T93" fmla="*/ 2390 h 3543"/>
                  <a:gd name="T94" fmla="*/ 2893 w 3185"/>
                  <a:gd name="T95" fmla="*/ 2230 h 3543"/>
                  <a:gd name="T96" fmla="*/ 3030 w 3185"/>
                  <a:gd name="T97" fmla="*/ 2221 h 3543"/>
                  <a:gd name="T98" fmla="*/ 3142 w 3185"/>
                  <a:gd name="T99" fmla="*/ 2131 h 3543"/>
                  <a:gd name="T100" fmla="*/ 3124 w 3185"/>
                  <a:gd name="T101" fmla="*/ 1668 h 3543"/>
                  <a:gd name="T102" fmla="*/ 3004 w 3185"/>
                  <a:gd name="T103" fmla="*/ 1647 h 3543"/>
                  <a:gd name="T104" fmla="*/ 2884 w 3185"/>
                  <a:gd name="T105" fmla="*/ 1563 h 3543"/>
                  <a:gd name="T106" fmla="*/ 2635 w 3185"/>
                  <a:gd name="T107" fmla="*/ 1596 h 3543"/>
                  <a:gd name="T108" fmla="*/ 2508 w 3185"/>
                  <a:gd name="T109" fmla="*/ 1415 h 3543"/>
                  <a:gd name="T110" fmla="*/ 2394 w 3185"/>
                  <a:gd name="T111" fmla="*/ 1147 h 3543"/>
                  <a:gd name="T112" fmla="*/ 2460 w 3185"/>
                  <a:gd name="T113" fmla="*/ 935 h 3543"/>
                  <a:gd name="T114" fmla="*/ 2335 w 3185"/>
                  <a:gd name="T115" fmla="*/ 834 h 3543"/>
                  <a:gd name="T116" fmla="*/ 2363 w 3185"/>
                  <a:gd name="T117" fmla="*/ 642 h 3543"/>
                  <a:gd name="T118" fmla="*/ 2528 w 3185"/>
                  <a:gd name="T119" fmla="*/ 486 h 3543"/>
                  <a:gd name="T120" fmla="*/ 2734 w 3185"/>
                  <a:gd name="T121" fmla="*/ 415 h 3543"/>
                  <a:gd name="T122" fmla="*/ 2839 w 3185"/>
                  <a:gd name="T123" fmla="*/ 276 h 3543"/>
                  <a:gd name="T124" fmla="*/ 2424 w 3185"/>
                  <a:gd name="T125" fmla="*/ 94 h 3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85" h="3543">
                    <a:moveTo>
                      <a:pt x="2419" y="83"/>
                    </a:moveTo>
                    <a:lnTo>
                      <a:pt x="2402" y="90"/>
                    </a:lnTo>
                    <a:lnTo>
                      <a:pt x="2385" y="98"/>
                    </a:lnTo>
                    <a:lnTo>
                      <a:pt x="2376" y="102"/>
                    </a:lnTo>
                    <a:lnTo>
                      <a:pt x="2367" y="104"/>
                    </a:lnTo>
                    <a:lnTo>
                      <a:pt x="2358" y="105"/>
                    </a:lnTo>
                    <a:lnTo>
                      <a:pt x="2350" y="107"/>
                    </a:lnTo>
                    <a:lnTo>
                      <a:pt x="2337" y="105"/>
                    </a:lnTo>
                    <a:lnTo>
                      <a:pt x="2326" y="102"/>
                    </a:lnTo>
                    <a:lnTo>
                      <a:pt x="2315" y="99"/>
                    </a:lnTo>
                    <a:lnTo>
                      <a:pt x="2302" y="98"/>
                    </a:lnTo>
                    <a:lnTo>
                      <a:pt x="2288" y="100"/>
                    </a:lnTo>
                    <a:lnTo>
                      <a:pt x="2276" y="104"/>
                    </a:lnTo>
                    <a:lnTo>
                      <a:pt x="2264" y="107"/>
                    </a:lnTo>
                    <a:lnTo>
                      <a:pt x="2249" y="109"/>
                    </a:lnTo>
                    <a:lnTo>
                      <a:pt x="2239" y="105"/>
                    </a:lnTo>
                    <a:lnTo>
                      <a:pt x="2228" y="100"/>
                    </a:lnTo>
                    <a:lnTo>
                      <a:pt x="2219" y="102"/>
                    </a:lnTo>
                    <a:lnTo>
                      <a:pt x="2213" y="105"/>
                    </a:lnTo>
                    <a:lnTo>
                      <a:pt x="2205" y="110"/>
                    </a:lnTo>
                    <a:lnTo>
                      <a:pt x="2199" y="115"/>
                    </a:lnTo>
                    <a:lnTo>
                      <a:pt x="2193" y="120"/>
                    </a:lnTo>
                    <a:lnTo>
                      <a:pt x="2187" y="125"/>
                    </a:lnTo>
                    <a:lnTo>
                      <a:pt x="2179" y="129"/>
                    </a:lnTo>
                    <a:lnTo>
                      <a:pt x="2170" y="130"/>
                    </a:lnTo>
                    <a:lnTo>
                      <a:pt x="2165" y="129"/>
                    </a:lnTo>
                    <a:lnTo>
                      <a:pt x="2160" y="128"/>
                    </a:lnTo>
                    <a:lnTo>
                      <a:pt x="2156" y="125"/>
                    </a:lnTo>
                    <a:lnTo>
                      <a:pt x="2153" y="123"/>
                    </a:lnTo>
                    <a:lnTo>
                      <a:pt x="2146" y="114"/>
                    </a:lnTo>
                    <a:lnTo>
                      <a:pt x="2140" y="105"/>
                    </a:lnTo>
                    <a:lnTo>
                      <a:pt x="2135" y="95"/>
                    </a:lnTo>
                    <a:lnTo>
                      <a:pt x="2129" y="87"/>
                    </a:lnTo>
                    <a:lnTo>
                      <a:pt x="2126" y="83"/>
                    </a:lnTo>
                    <a:lnTo>
                      <a:pt x="2121" y="79"/>
                    </a:lnTo>
                    <a:lnTo>
                      <a:pt x="2117" y="77"/>
                    </a:lnTo>
                    <a:lnTo>
                      <a:pt x="2112" y="74"/>
                    </a:lnTo>
                    <a:lnTo>
                      <a:pt x="2099" y="69"/>
                    </a:lnTo>
                    <a:lnTo>
                      <a:pt x="2086" y="63"/>
                    </a:lnTo>
                    <a:lnTo>
                      <a:pt x="2076" y="55"/>
                    </a:lnTo>
                    <a:lnTo>
                      <a:pt x="2067" y="46"/>
                    </a:lnTo>
                    <a:lnTo>
                      <a:pt x="2060" y="36"/>
                    </a:lnTo>
                    <a:lnTo>
                      <a:pt x="2052" y="26"/>
                    </a:lnTo>
                    <a:lnTo>
                      <a:pt x="2045" y="14"/>
                    </a:lnTo>
                    <a:lnTo>
                      <a:pt x="2038" y="0"/>
                    </a:lnTo>
                    <a:lnTo>
                      <a:pt x="2027" y="10"/>
                    </a:lnTo>
                    <a:lnTo>
                      <a:pt x="2020" y="21"/>
                    </a:lnTo>
                    <a:lnTo>
                      <a:pt x="2015" y="33"/>
                    </a:lnTo>
                    <a:lnTo>
                      <a:pt x="2010" y="45"/>
                    </a:lnTo>
                    <a:lnTo>
                      <a:pt x="2005" y="70"/>
                    </a:lnTo>
                    <a:lnTo>
                      <a:pt x="1996" y="98"/>
                    </a:lnTo>
                    <a:lnTo>
                      <a:pt x="1991" y="112"/>
                    </a:lnTo>
                    <a:lnTo>
                      <a:pt x="1984" y="124"/>
                    </a:lnTo>
                    <a:lnTo>
                      <a:pt x="1979" y="135"/>
                    </a:lnTo>
                    <a:lnTo>
                      <a:pt x="1973" y="146"/>
                    </a:lnTo>
                    <a:lnTo>
                      <a:pt x="1966" y="156"/>
                    </a:lnTo>
                    <a:lnTo>
                      <a:pt x="1957" y="166"/>
                    </a:lnTo>
                    <a:lnTo>
                      <a:pt x="1948" y="176"/>
                    </a:lnTo>
                    <a:lnTo>
                      <a:pt x="1938" y="186"/>
                    </a:lnTo>
                    <a:lnTo>
                      <a:pt x="1933" y="191"/>
                    </a:lnTo>
                    <a:lnTo>
                      <a:pt x="1929" y="196"/>
                    </a:lnTo>
                    <a:lnTo>
                      <a:pt x="1927" y="202"/>
                    </a:lnTo>
                    <a:lnTo>
                      <a:pt x="1925" y="208"/>
                    </a:lnTo>
                    <a:lnTo>
                      <a:pt x="1923" y="215"/>
                    </a:lnTo>
                    <a:lnTo>
                      <a:pt x="1920" y="221"/>
                    </a:lnTo>
                    <a:lnTo>
                      <a:pt x="1917" y="226"/>
                    </a:lnTo>
                    <a:lnTo>
                      <a:pt x="1912" y="231"/>
                    </a:lnTo>
                    <a:lnTo>
                      <a:pt x="1899" y="238"/>
                    </a:lnTo>
                    <a:lnTo>
                      <a:pt x="1888" y="243"/>
                    </a:lnTo>
                    <a:lnTo>
                      <a:pt x="1877" y="248"/>
                    </a:lnTo>
                    <a:lnTo>
                      <a:pt x="1865" y="251"/>
                    </a:lnTo>
                    <a:lnTo>
                      <a:pt x="1840" y="255"/>
                    </a:lnTo>
                    <a:lnTo>
                      <a:pt x="1814" y="257"/>
                    </a:lnTo>
                    <a:lnTo>
                      <a:pt x="1805" y="258"/>
                    </a:lnTo>
                    <a:lnTo>
                      <a:pt x="1797" y="260"/>
                    </a:lnTo>
                    <a:lnTo>
                      <a:pt x="1790" y="262"/>
                    </a:lnTo>
                    <a:lnTo>
                      <a:pt x="1784" y="265"/>
                    </a:lnTo>
                    <a:lnTo>
                      <a:pt x="1776" y="268"/>
                    </a:lnTo>
                    <a:lnTo>
                      <a:pt x="1770" y="271"/>
                    </a:lnTo>
                    <a:lnTo>
                      <a:pt x="1762" y="272"/>
                    </a:lnTo>
                    <a:lnTo>
                      <a:pt x="1754" y="272"/>
                    </a:lnTo>
                    <a:lnTo>
                      <a:pt x="1736" y="271"/>
                    </a:lnTo>
                    <a:lnTo>
                      <a:pt x="1718" y="270"/>
                    </a:lnTo>
                    <a:lnTo>
                      <a:pt x="1710" y="271"/>
                    </a:lnTo>
                    <a:lnTo>
                      <a:pt x="1703" y="273"/>
                    </a:lnTo>
                    <a:lnTo>
                      <a:pt x="1697" y="277"/>
                    </a:lnTo>
                    <a:lnTo>
                      <a:pt x="1691" y="284"/>
                    </a:lnTo>
                    <a:lnTo>
                      <a:pt x="1687" y="290"/>
                    </a:lnTo>
                    <a:lnTo>
                      <a:pt x="1683" y="296"/>
                    </a:lnTo>
                    <a:lnTo>
                      <a:pt x="1682" y="305"/>
                    </a:lnTo>
                    <a:lnTo>
                      <a:pt x="1681" y="312"/>
                    </a:lnTo>
                    <a:lnTo>
                      <a:pt x="1682" y="321"/>
                    </a:lnTo>
                    <a:lnTo>
                      <a:pt x="1683" y="330"/>
                    </a:lnTo>
                    <a:lnTo>
                      <a:pt x="1687" y="337"/>
                    </a:lnTo>
                    <a:lnTo>
                      <a:pt x="1691" y="344"/>
                    </a:lnTo>
                    <a:lnTo>
                      <a:pt x="1697" y="350"/>
                    </a:lnTo>
                    <a:lnTo>
                      <a:pt x="1703" y="356"/>
                    </a:lnTo>
                    <a:lnTo>
                      <a:pt x="1710" y="361"/>
                    </a:lnTo>
                    <a:lnTo>
                      <a:pt x="1718" y="365"/>
                    </a:lnTo>
                    <a:lnTo>
                      <a:pt x="1731" y="370"/>
                    </a:lnTo>
                    <a:lnTo>
                      <a:pt x="1745" y="375"/>
                    </a:lnTo>
                    <a:lnTo>
                      <a:pt x="1750" y="379"/>
                    </a:lnTo>
                    <a:lnTo>
                      <a:pt x="1754" y="383"/>
                    </a:lnTo>
                    <a:lnTo>
                      <a:pt x="1757" y="388"/>
                    </a:lnTo>
                    <a:lnTo>
                      <a:pt x="1757" y="394"/>
                    </a:lnTo>
                    <a:lnTo>
                      <a:pt x="1757" y="408"/>
                    </a:lnTo>
                    <a:lnTo>
                      <a:pt x="1754" y="419"/>
                    </a:lnTo>
                    <a:lnTo>
                      <a:pt x="1750" y="429"/>
                    </a:lnTo>
                    <a:lnTo>
                      <a:pt x="1744" y="439"/>
                    </a:lnTo>
                    <a:lnTo>
                      <a:pt x="1736" y="448"/>
                    </a:lnTo>
                    <a:lnTo>
                      <a:pt x="1727" y="457"/>
                    </a:lnTo>
                    <a:lnTo>
                      <a:pt x="1718" y="465"/>
                    </a:lnTo>
                    <a:lnTo>
                      <a:pt x="1707" y="473"/>
                    </a:lnTo>
                    <a:lnTo>
                      <a:pt x="1700" y="479"/>
                    </a:lnTo>
                    <a:lnTo>
                      <a:pt x="1692" y="484"/>
                    </a:lnTo>
                    <a:lnTo>
                      <a:pt x="1688" y="487"/>
                    </a:lnTo>
                    <a:lnTo>
                      <a:pt x="1686" y="489"/>
                    </a:lnTo>
                    <a:lnTo>
                      <a:pt x="1685" y="493"/>
                    </a:lnTo>
                    <a:lnTo>
                      <a:pt x="1683" y="498"/>
                    </a:lnTo>
                    <a:lnTo>
                      <a:pt x="1683" y="553"/>
                    </a:lnTo>
                    <a:lnTo>
                      <a:pt x="1633" y="553"/>
                    </a:lnTo>
                    <a:lnTo>
                      <a:pt x="1623" y="561"/>
                    </a:lnTo>
                    <a:lnTo>
                      <a:pt x="1642" y="591"/>
                    </a:lnTo>
                    <a:lnTo>
                      <a:pt x="1658" y="617"/>
                    </a:lnTo>
                    <a:lnTo>
                      <a:pt x="1666" y="631"/>
                    </a:lnTo>
                    <a:lnTo>
                      <a:pt x="1673" y="645"/>
                    </a:lnTo>
                    <a:lnTo>
                      <a:pt x="1679" y="660"/>
                    </a:lnTo>
                    <a:lnTo>
                      <a:pt x="1686" y="678"/>
                    </a:lnTo>
                    <a:lnTo>
                      <a:pt x="1691" y="689"/>
                    </a:lnTo>
                    <a:lnTo>
                      <a:pt x="1697" y="700"/>
                    </a:lnTo>
                    <a:lnTo>
                      <a:pt x="1702" y="709"/>
                    </a:lnTo>
                    <a:lnTo>
                      <a:pt x="1710" y="718"/>
                    </a:lnTo>
                    <a:lnTo>
                      <a:pt x="1717" y="725"/>
                    </a:lnTo>
                    <a:lnTo>
                      <a:pt x="1725" y="733"/>
                    </a:lnTo>
                    <a:lnTo>
                      <a:pt x="1735" y="740"/>
                    </a:lnTo>
                    <a:lnTo>
                      <a:pt x="1745" y="749"/>
                    </a:lnTo>
                    <a:lnTo>
                      <a:pt x="1756" y="757"/>
                    </a:lnTo>
                    <a:lnTo>
                      <a:pt x="1767" y="764"/>
                    </a:lnTo>
                    <a:lnTo>
                      <a:pt x="1772" y="768"/>
                    </a:lnTo>
                    <a:lnTo>
                      <a:pt x="1776" y="773"/>
                    </a:lnTo>
                    <a:lnTo>
                      <a:pt x="1779" y="779"/>
                    </a:lnTo>
                    <a:lnTo>
                      <a:pt x="1779" y="785"/>
                    </a:lnTo>
                    <a:lnTo>
                      <a:pt x="1777" y="797"/>
                    </a:lnTo>
                    <a:lnTo>
                      <a:pt x="1774" y="806"/>
                    </a:lnTo>
                    <a:lnTo>
                      <a:pt x="1770" y="814"/>
                    </a:lnTo>
                    <a:lnTo>
                      <a:pt x="1769" y="826"/>
                    </a:lnTo>
                    <a:lnTo>
                      <a:pt x="1769" y="831"/>
                    </a:lnTo>
                    <a:lnTo>
                      <a:pt x="1770" y="837"/>
                    </a:lnTo>
                    <a:lnTo>
                      <a:pt x="1771" y="842"/>
                    </a:lnTo>
                    <a:lnTo>
                      <a:pt x="1774" y="847"/>
                    </a:lnTo>
                    <a:lnTo>
                      <a:pt x="1779" y="856"/>
                    </a:lnTo>
                    <a:lnTo>
                      <a:pt x="1785" y="863"/>
                    </a:lnTo>
                    <a:lnTo>
                      <a:pt x="1792" y="872"/>
                    </a:lnTo>
                    <a:lnTo>
                      <a:pt x="1797" y="881"/>
                    </a:lnTo>
                    <a:lnTo>
                      <a:pt x="1800" y="886"/>
                    </a:lnTo>
                    <a:lnTo>
                      <a:pt x="1801" y="891"/>
                    </a:lnTo>
                    <a:lnTo>
                      <a:pt x="1802" y="896"/>
                    </a:lnTo>
                    <a:lnTo>
                      <a:pt x="1802" y="902"/>
                    </a:lnTo>
                    <a:lnTo>
                      <a:pt x="1801" y="910"/>
                    </a:lnTo>
                    <a:lnTo>
                      <a:pt x="1799" y="916"/>
                    </a:lnTo>
                    <a:lnTo>
                      <a:pt x="1794" y="921"/>
                    </a:lnTo>
                    <a:lnTo>
                      <a:pt x="1787" y="926"/>
                    </a:lnTo>
                    <a:lnTo>
                      <a:pt x="1772" y="933"/>
                    </a:lnTo>
                    <a:lnTo>
                      <a:pt x="1757" y="941"/>
                    </a:lnTo>
                    <a:lnTo>
                      <a:pt x="1750" y="949"/>
                    </a:lnTo>
                    <a:lnTo>
                      <a:pt x="1745" y="956"/>
                    </a:lnTo>
                    <a:lnTo>
                      <a:pt x="1740" y="965"/>
                    </a:lnTo>
                    <a:lnTo>
                      <a:pt x="1733" y="974"/>
                    </a:lnTo>
                    <a:lnTo>
                      <a:pt x="1716" y="995"/>
                    </a:lnTo>
                    <a:lnTo>
                      <a:pt x="1700" y="1015"/>
                    </a:lnTo>
                    <a:lnTo>
                      <a:pt x="1690" y="1023"/>
                    </a:lnTo>
                    <a:lnTo>
                      <a:pt x="1679" y="1029"/>
                    </a:lnTo>
                    <a:lnTo>
                      <a:pt x="1673" y="1031"/>
                    </a:lnTo>
                    <a:lnTo>
                      <a:pt x="1668" y="1033"/>
                    </a:lnTo>
                    <a:lnTo>
                      <a:pt x="1661" y="1034"/>
                    </a:lnTo>
                    <a:lnTo>
                      <a:pt x="1654" y="1034"/>
                    </a:lnTo>
                    <a:lnTo>
                      <a:pt x="1638" y="1034"/>
                    </a:lnTo>
                    <a:lnTo>
                      <a:pt x="1626" y="1033"/>
                    </a:lnTo>
                    <a:lnTo>
                      <a:pt x="1612" y="1031"/>
                    </a:lnTo>
                    <a:lnTo>
                      <a:pt x="1597" y="1031"/>
                    </a:lnTo>
                    <a:lnTo>
                      <a:pt x="1575" y="1034"/>
                    </a:lnTo>
                    <a:lnTo>
                      <a:pt x="1555" y="1033"/>
                    </a:lnTo>
                    <a:lnTo>
                      <a:pt x="1536" y="1031"/>
                    </a:lnTo>
                    <a:lnTo>
                      <a:pt x="1515" y="1031"/>
                    </a:lnTo>
                    <a:lnTo>
                      <a:pt x="1505" y="1031"/>
                    </a:lnTo>
                    <a:lnTo>
                      <a:pt x="1496" y="1033"/>
                    </a:lnTo>
                    <a:lnTo>
                      <a:pt x="1487" y="1034"/>
                    </a:lnTo>
                    <a:lnTo>
                      <a:pt x="1480" y="1036"/>
                    </a:lnTo>
                    <a:lnTo>
                      <a:pt x="1472" y="1039"/>
                    </a:lnTo>
                    <a:lnTo>
                      <a:pt x="1466" y="1044"/>
                    </a:lnTo>
                    <a:lnTo>
                      <a:pt x="1465" y="1046"/>
                    </a:lnTo>
                    <a:lnTo>
                      <a:pt x="1462" y="1050"/>
                    </a:lnTo>
                    <a:lnTo>
                      <a:pt x="1462" y="1054"/>
                    </a:lnTo>
                    <a:lnTo>
                      <a:pt x="1461" y="1058"/>
                    </a:lnTo>
                    <a:lnTo>
                      <a:pt x="1462" y="1066"/>
                    </a:lnTo>
                    <a:lnTo>
                      <a:pt x="1464" y="1075"/>
                    </a:lnTo>
                    <a:lnTo>
                      <a:pt x="1466" y="1082"/>
                    </a:lnTo>
                    <a:lnTo>
                      <a:pt x="1469" y="1089"/>
                    </a:lnTo>
                    <a:lnTo>
                      <a:pt x="1471" y="1097"/>
                    </a:lnTo>
                    <a:lnTo>
                      <a:pt x="1474" y="1104"/>
                    </a:lnTo>
                    <a:lnTo>
                      <a:pt x="1475" y="1112"/>
                    </a:lnTo>
                    <a:lnTo>
                      <a:pt x="1476" y="1120"/>
                    </a:lnTo>
                    <a:lnTo>
                      <a:pt x="1476" y="1152"/>
                    </a:lnTo>
                    <a:lnTo>
                      <a:pt x="1459" y="1153"/>
                    </a:lnTo>
                    <a:lnTo>
                      <a:pt x="1441" y="1152"/>
                    </a:lnTo>
                    <a:lnTo>
                      <a:pt x="1444" y="1171"/>
                    </a:lnTo>
                    <a:lnTo>
                      <a:pt x="1449" y="1186"/>
                    </a:lnTo>
                    <a:lnTo>
                      <a:pt x="1450" y="1194"/>
                    </a:lnTo>
                    <a:lnTo>
                      <a:pt x="1452" y="1202"/>
                    </a:lnTo>
                    <a:lnTo>
                      <a:pt x="1454" y="1211"/>
                    </a:lnTo>
                    <a:lnTo>
                      <a:pt x="1454" y="1221"/>
                    </a:lnTo>
                    <a:lnTo>
                      <a:pt x="1454" y="1227"/>
                    </a:lnTo>
                    <a:lnTo>
                      <a:pt x="1452" y="1235"/>
                    </a:lnTo>
                    <a:lnTo>
                      <a:pt x="1450" y="1241"/>
                    </a:lnTo>
                    <a:lnTo>
                      <a:pt x="1447" y="1247"/>
                    </a:lnTo>
                    <a:lnTo>
                      <a:pt x="1444" y="1252"/>
                    </a:lnTo>
                    <a:lnTo>
                      <a:pt x="1440" y="1258"/>
                    </a:lnTo>
                    <a:lnTo>
                      <a:pt x="1436" y="1263"/>
                    </a:lnTo>
                    <a:lnTo>
                      <a:pt x="1431" y="1267"/>
                    </a:lnTo>
                    <a:lnTo>
                      <a:pt x="1420" y="1275"/>
                    </a:lnTo>
                    <a:lnTo>
                      <a:pt x="1407" y="1281"/>
                    </a:lnTo>
                    <a:lnTo>
                      <a:pt x="1393" y="1284"/>
                    </a:lnTo>
                    <a:lnTo>
                      <a:pt x="1378" y="1285"/>
                    </a:lnTo>
                    <a:lnTo>
                      <a:pt x="1364" y="1285"/>
                    </a:lnTo>
                    <a:lnTo>
                      <a:pt x="1353" y="1282"/>
                    </a:lnTo>
                    <a:lnTo>
                      <a:pt x="1342" y="1279"/>
                    </a:lnTo>
                    <a:lnTo>
                      <a:pt x="1329" y="1275"/>
                    </a:lnTo>
                    <a:lnTo>
                      <a:pt x="1319" y="1272"/>
                    </a:lnTo>
                    <a:lnTo>
                      <a:pt x="1311" y="1271"/>
                    </a:lnTo>
                    <a:lnTo>
                      <a:pt x="1306" y="1270"/>
                    </a:lnTo>
                    <a:lnTo>
                      <a:pt x="1302" y="1267"/>
                    </a:lnTo>
                    <a:lnTo>
                      <a:pt x="1298" y="1265"/>
                    </a:lnTo>
                    <a:lnTo>
                      <a:pt x="1295" y="1261"/>
                    </a:lnTo>
                    <a:lnTo>
                      <a:pt x="1292" y="1252"/>
                    </a:lnTo>
                    <a:lnTo>
                      <a:pt x="1289" y="1243"/>
                    </a:lnTo>
                    <a:lnTo>
                      <a:pt x="1289" y="1235"/>
                    </a:lnTo>
                    <a:lnTo>
                      <a:pt x="1289" y="1226"/>
                    </a:lnTo>
                    <a:lnTo>
                      <a:pt x="1289" y="1217"/>
                    </a:lnTo>
                    <a:lnTo>
                      <a:pt x="1289" y="1210"/>
                    </a:lnTo>
                    <a:lnTo>
                      <a:pt x="1287" y="1201"/>
                    </a:lnTo>
                    <a:lnTo>
                      <a:pt x="1282" y="1193"/>
                    </a:lnTo>
                    <a:lnTo>
                      <a:pt x="1278" y="1188"/>
                    </a:lnTo>
                    <a:lnTo>
                      <a:pt x="1274" y="1186"/>
                    </a:lnTo>
                    <a:lnTo>
                      <a:pt x="1270" y="1183"/>
                    </a:lnTo>
                    <a:lnTo>
                      <a:pt x="1265" y="1182"/>
                    </a:lnTo>
                    <a:lnTo>
                      <a:pt x="1255" y="1179"/>
                    </a:lnTo>
                    <a:lnTo>
                      <a:pt x="1245" y="1179"/>
                    </a:lnTo>
                    <a:lnTo>
                      <a:pt x="1230" y="1179"/>
                    </a:lnTo>
                    <a:lnTo>
                      <a:pt x="1218" y="1181"/>
                    </a:lnTo>
                    <a:lnTo>
                      <a:pt x="1205" y="1182"/>
                    </a:lnTo>
                    <a:lnTo>
                      <a:pt x="1193" y="1183"/>
                    </a:lnTo>
                    <a:lnTo>
                      <a:pt x="1181" y="1187"/>
                    </a:lnTo>
                    <a:lnTo>
                      <a:pt x="1170" y="1192"/>
                    </a:lnTo>
                    <a:lnTo>
                      <a:pt x="1159" y="1198"/>
                    </a:lnTo>
                    <a:lnTo>
                      <a:pt x="1147" y="1206"/>
                    </a:lnTo>
                    <a:lnTo>
                      <a:pt x="1134" y="1216"/>
                    </a:lnTo>
                    <a:lnTo>
                      <a:pt x="1122" y="1226"/>
                    </a:lnTo>
                    <a:lnTo>
                      <a:pt x="1116" y="1230"/>
                    </a:lnTo>
                    <a:lnTo>
                      <a:pt x="1110" y="1232"/>
                    </a:lnTo>
                    <a:lnTo>
                      <a:pt x="1102" y="1235"/>
                    </a:lnTo>
                    <a:lnTo>
                      <a:pt x="1093" y="1235"/>
                    </a:lnTo>
                    <a:lnTo>
                      <a:pt x="1041" y="1235"/>
                    </a:lnTo>
                    <a:lnTo>
                      <a:pt x="1042" y="1248"/>
                    </a:lnTo>
                    <a:lnTo>
                      <a:pt x="1042" y="1261"/>
                    </a:lnTo>
                    <a:lnTo>
                      <a:pt x="1041" y="1272"/>
                    </a:lnTo>
                    <a:lnTo>
                      <a:pt x="1038" y="1284"/>
                    </a:lnTo>
                    <a:lnTo>
                      <a:pt x="1034" y="1295"/>
                    </a:lnTo>
                    <a:lnTo>
                      <a:pt x="1028" y="1305"/>
                    </a:lnTo>
                    <a:lnTo>
                      <a:pt x="1021" y="1315"/>
                    </a:lnTo>
                    <a:lnTo>
                      <a:pt x="1012" y="1325"/>
                    </a:lnTo>
                    <a:lnTo>
                      <a:pt x="1006" y="1335"/>
                    </a:lnTo>
                    <a:lnTo>
                      <a:pt x="1001" y="1345"/>
                    </a:lnTo>
                    <a:lnTo>
                      <a:pt x="998" y="1350"/>
                    </a:lnTo>
                    <a:lnTo>
                      <a:pt x="996" y="1353"/>
                    </a:lnTo>
                    <a:lnTo>
                      <a:pt x="991" y="1355"/>
                    </a:lnTo>
                    <a:lnTo>
                      <a:pt x="985" y="1356"/>
                    </a:lnTo>
                    <a:lnTo>
                      <a:pt x="978" y="1355"/>
                    </a:lnTo>
                    <a:lnTo>
                      <a:pt x="970" y="1353"/>
                    </a:lnTo>
                    <a:lnTo>
                      <a:pt x="965" y="1349"/>
                    </a:lnTo>
                    <a:lnTo>
                      <a:pt x="959" y="1344"/>
                    </a:lnTo>
                    <a:lnTo>
                      <a:pt x="954" y="1339"/>
                    </a:lnTo>
                    <a:lnTo>
                      <a:pt x="948" y="1334"/>
                    </a:lnTo>
                    <a:lnTo>
                      <a:pt x="940" y="1331"/>
                    </a:lnTo>
                    <a:lnTo>
                      <a:pt x="933" y="1330"/>
                    </a:lnTo>
                    <a:lnTo>
                      <a:pt x="929" y="1330"/>
                    </a:lnTo>
                    <a:lnTo>
                      <a:pt x="927" y="1331"/>
                    </a:lnTo>
                    <a:lnTo>
                      <a:pt x="924" y="1333"/>
                    </a:lnTo>
                    <a:lnTo>
                      <a:pt x="921" y="1335"/>
                    </a:lnTo>
                    <a:lnTo>
                      <a:pt x="918" y="1340"/>
                    </a:lnTo>
                    <a:lnTo>
                      <a:pt x="915" y="1346"/>
                    </a:lnTo>
                    <a:lnTo>
                      <a:pt x="913" y="1353"/>
                    </a:lnTo>
                    <a:lnTo>
                      <a:pt x="909" y="1360"/>
                    </a:lnTo>
                    <a:lnTo>
                      <a:pt x="905" y="1366"/>
                    </a:lnTo>
                    <a:lnTo>
                      <a:pt x="901" y="1373"/>
                    </a:lnTo>
                    <a:lnTo>
                      <a:pt x="889" y="1385"/>
                    </a:lnTo>
                    <a:lnTo>
                      <a:pt x="876" y="1396"/>
                    </a:lnTo>
                    <a:lnTo>
                      <a:pt x="866" y="1408"/>
                    </a:lnTo>
                    <a:lnTo>
                      <a:pt x="856" y="1423"/>
                    </a:lnTo>
                    <a:lnTo>
                      <a:pt x="844" y="1445"/>
                    </a:lnTo>
                    <a:lnTo>
                      <a:pt x="835" y="1466"/>
                    </a:lnTo>
                    <a:lnTo>
                      <a:pt x="829" y="1476"/>
                    </a:lnTo>
                    <a:lnTo>
                      <a:pt x="824" y="1484"/>
                    </a:lnTo>
                    <a:lnTo>
                      <a:pt x="816" y="1494"/>
                    </a:lnTo>
                    <a:lnTo>
                      <a:pt x="809" y="1504"/>
                    </a:lnTo>
                    <a:lnTo>
                      <a:pt x="804" y="1509"/>
                    </a:lnTo>
                    <a:lnTo>
                      <a:pt x="798" y="1513"/>
                    </a:lnTo>
                    <a:lnTo>
                      <a:pt x="792" y="1516"/>
                    </a:lnTo>
                    <a:lnTo>
                      <a:pt x="787" y="1519"/>
                    </a:lnTo>
                    <a:lnTo>
                      <a:pt x="782" y="1522"/>
                    </a:lnTo>
                    <a:lnTo>
                      <a:pt x="777" y="1526"/>
                    </a:lnTo>
                    <a:lnTo>
                      <a:pt x="772" y="1531"/>
                    </a:lnTo>
                    <a:lnTo>
                      <a:pt x="768" y="1536"/>
                    </a:lnTo>
                    <a:lnTo>
                      <a:pt x="766" y="1546"/>
                    </a:lnTo>
                    <a:lnTo>
                      <a:pt x="765" y="1553"/>
                    </a:lnTo>
                    <a:lnTo>
                      <a:pt x="765" y="1562"/>
                    </a:lnTo>
                    <a:lnTo>
                      <a:pt x="765" y="1570"/>
                    </a:lnTo>
                    <a:lnTo>
                      <a:pt x="766" y="1578"/>
                    </a:lnTo>
                    <a:lnTo>
                      <a:pt x="766" y="1587"/>
                    </a:lnTo>
                    <a:lnTo>
                      <a:pt x="766" y="1596"/>
                    </a:lnTo>
                    <a:lnTo>
                      <a:pt x="763" y="1605"/>
                    </a:lnTo>
                    <a:lnTo>
                      <a:pt x="753" y="1614"/>
                    </a:lnTo>
                    <a:lnTo>
                      <a:pt x="742" y="1621"/>
                    </a:lnTo>
                    <a:lnTo>
                      <a:pt x="740" y="1639"/>
                    </a:lnTo>
                    <a:lnTo>
                      <a:pt x="738" y="1656"/>
                    </a:lnTo>
                    <a:lnTo>
                      <a:pt x="737" y="1664"/>
                    </a:lnTo>
                    <a:lnTo>
                      <a:pt x="734" y="1671"/>
                    </a:lnTo>
                    <a:lnTo>
                      <a:pt x="732" y="1680"/>
                    </a:lnTo>
                    <a:lnTo>
                      <a:pt x="727" y="1688"/>
                    </a:lnTo>
                    <a:lnTo>
                      <a:pt x="716" y="1693"/>
                    </a:lnTo>
                    <a:lnTo>
                      <a:pt x="706" y="1698"/>
                    </a:lnTo>
                    <a:lnTo>
                      <a:pt x="692" y="1716"/>
                    </a:lnTo>
                    <a:lnTo>
                      <a:pt x="682" y="1735"/>
                    </a:lnTo>
                    <a:lnTo>
                      <a:pt x="676" y="1744"/>
                    </a:lnTo>
                    <a:lnTo>
                      <a:pt x="669" y="1750"/>
                    </a:lnTo>
                    <a:lnTo>
                      <a:pt x="664" y="1753"/>
                    </a:lnTo>
                    <a:lnTo>
                      <a:pt x="660" y="1754"/>
                    </a:lnTo>
                    <a:lnTo>
                      <a:pt x="655" y="1755"/>
                    </a:lnTo>
                    <a:lnTo>
                      <a:pt x="650" y="1755"/>
                    </a:lnTo>
                    <a:lnTo>
                      <a:pt x="644" y="1755"/>
                    </a:lnTo>
                    <a:lnTo>
                      <a:pt x="639" y="1754"/>
                    </a:lnTo>
                    <a:lnTo>
                      <a:pt x="634" y="1752"/>
                    </a:lnTo>
                    <a:lnTo>
                      <a:pt x="630" y="1749"/>
                    </a:lnTo>
                    <a:lnTo>
                      <a:pt x="623" y="1742"/>
                    </a:lnTo>
                    <a:lnTo>
                      <a:pt x="617" y="1733"/>
                    </a:lnTo>
                    <a:lnTo>
                      <a:pt x="609" y="1725"/>
                    </a:lnTo>
                    <a:lnTo>
                      <a:pt x="601" y="1718"/>
                    </a:lnTo>
                    <a:lnTo>
                      <a:pt x="598" y="1715"/>
                    </a:lnTo>
                    <a:lnTo>
                      <a:pt x="593" y="1713"/>
                    </a:lnTo>
                    <a:lnTo>
                      <a:pt x="588" y="1711"/>
                    </a:lnTo>
                    <a:lnTo>
                      <a:pt x="583" y="1710"/>
                    </a:lnTo>
                    <a:lnTo>
                      <a:pt x="569" y="1715"/>
                    </a:lnTo>
                    <a:lnTo>
                      <a:pt x="555" y="1719"/>
                    </a:lnTo>
                    <a:lnTo>
                      <a:pt x="539" y="1715"/>
                    </a:lnTo>
                    <a:lnTo>
                      <a:pt x="522" y="1710"/>
                    </a:lnTo>
                    <a:lnTo>
                      <a:pt x="519" y="1711"/>
                    </a:lnTo>
                    <a:lnTo>
                      <a:pt x="515" y="1713"/>
                    </a:lnTo>
                    <a:lnTo>
                      <a:pt x="511" y="1715"/>
                    </a:lnTo>
                    <a:lnTo>
                      <a:pt x="509" y="1718"/>
                    </a:lnTo>
                    <a:lnTo>
                      <a:pt x="504" y="1725"/>
                    </a:lnTo>
                    <a:lnTo>
                      <a:pt x="500" y="1734"/>
                    </a:lnTo>
                    <a:lnTo>
                      <a:pt x="496" y="1743"/>
                    </a:lnTo>
                    <a:lnTo>
                      <a:pt x="492" y="1752"/>
                    </a:lnTo>
                    <a:lnTo>
                      <a:pt x="490" y="1755"/>
                    </a:lnTo>
                    <a:lnTo>
                      <a:pt x="486" y="1759"/>
                    </a:lnTo>
                    <a:lnTo>
                      <a:pt x="482" y="1762"/>
                    </a:lnTo>
                    <a:lnTo>
                      <a:pt x="478" y="1764"/>
                    </a:lnTo>
                    <a:lnTo>
                      <a:pt x="462" y="1769"/>
                    </a:lnTo>
                    <a:lnTo>
                      <a:pt x="447" y="1773"/>
                    </a:lnTo>
                    <a:lnTo>
                      <a:pt x="432" y="1774"/>
                    </a:lnTo>
                    <a:lnTo>
                      <a:pt x="414" y="1774"/>
                    </a:lnTo>
                    <a:lnTo>
                      <a:pt x="409" y="1774"/>
                    </a:lnTo>
                    <a:lnTo>
                      <a:pt x="406" y="1773"/>
                    </a:lnTo>
                    <a:lnTo>
                      <a:pt x="402" y="1770"/>
                    </a:lnTo>
                    <a:lnTo>
                      <a:pt x="398" y="1768"/>
                    </a:lnTo>
                    <a:lnTo>
                      <a:pt x="394" y="1760"/>
                    </a:lnTo>
                    <a:lnTo>
                      <a:pt x="391" y="1750"/>
                    </a:lnTo>
                    <a:lnTo>
                      <a:pt x="388" y="1740"/>
                    </a:lnTo>
                    <a:lnTo>
                      <a:pt x="386" y="1730"/>
                    </a:lnTo>
                    <a:lnTo>
                      <a:pt x="381" y="1720"/>
                    </a:lnTo>
                    <a:lnTo>
                      <a:pt x="374" y="1710"/>
                    </a:lnTo>
                    <a:lnTo>
                      <a:pt x="360" y="1696"/>
                    </a:lnTo>
                    <a:lnTo>
                      <a:pt x="347" y="1685"/>
                    </a:lnTo>
                    <a:lnTo>
                      <a:pt x="332" y="1676"/>
                    </a:lnTo>
                    <a:lnTo>
                      <a:pt x="314" y="1666"/>
                    </a:lnTo>
                    <a:lnTo>
                      <a:pt x="320" y="1656"/>
                    </a:lnTo>
                    <a:lnTo>
                      <a:pt x="325" y="1647"/>
                    </a:lnTo>
                    <a:lnTo>
                      <a:pt x="329" y="1637"/>
                    </a:lnTo>
                    <a:lnTo>
                      <a:pt x="333" y="1626"/>
                    </a:lnTo>
                    <a:lnTo>
                      <a:pt x="342" y="1607"/>
                    </a:lnTo>
                    <a:lnTo>
                      <a:pt x="353" y="1590"/>
                    </a:lnTo>
                    <a:lnTo>
                      <a:pt x="357" y="1582"/>
                    </a:lnTo>
                    <a:lnTo>
                      <a:pt x="360" y="1572"/>
                    </a:lnTo>
                    <a:lnTo>
                      <a:pt x="363" y="1563"/>
                    </a:lnTo>
                    <a:lnTo>
                      <a:pt x="364" y="1552"/>
                    </a:lnTo>
                    <a:lnTo>
                      <a:pt x="364" y="1542"/>
                    </a:lnTo>
                    <a:lnTo>
                      <a:pt x="363" y="1531"/>
                    </a:lnTo>
                    <a:lnTo>
                      <a:pt x="360" y="1522"/>
                    </a:lnTo>
                    <a:lnTo>
                      <a:pt x="358" y="1512"/>
                    </a:lnTo>
                    <a:lnTo>
                      <a:pt x="354" y="1503"/>
                    </a:lnTo>
                    <a:lnTo>
                      <a:pt x="349" y="1494"/>
                    </a:lnTo>
                    <a:lnTo>
                      <a:pt x="343" y="1487"/>
                    </a:lnTo>
                    <a:lnTo>
                      <a:pt x="335" y="1478"/>
                    </a:lnTo>
                    <a:lnTo>
                      <a:pt x="335" y="1478"/>
                    </a:lnTo>
                    <a:lnTo>
                      <a:pt x="310" y="1507"/>
                    </a:lnTo>
                    <a:lnTo>
                      <a:pt x="288" y="1533"/>
                    </a:lnTo>
                    <a:lnTo>
                      <a:pt x="268" y="1558"/>
                    </a:lnTo>
                    <a:lnTo>
                      <a:pt x="248" y="1583"/>
                    </a:lnTo>
                    <a:lnTo>
                      <a:pt x="229" y="1609"/>
                    </a:lnTo>
                    <a:lnTo>
                      <a:pt x="207" y="1634"/>
                    </a:lnTo>
                    <a:lnTo>
                      <a:pt x="185" y="1660"/>
                    </a:lnTo>
                    <a:lnTo>
                      <a:pt x="158" y="1688"/>
                    </a:lnTo>
                    <a:lnTo>
                      <a:pt x="131" y="1714"/>
                    </a:lnTo>
                    <a:lnTo>
                      <a:pt x="106" y="1739"/>
                    </a:lnTo>
                    <a:lnTo>
                      <a:pt x="83" y="1764"/>
                    </a:lnTo>
                    <a:lnTo>
                      <a:pt x="58" y="1793"/>
                    </a:lnTo>
                    <a:lnTo>
                      <a:pt x="38" y="1814"/>
                    </a:lnTo>
                    <a:lnTo>
                      <a:pt x="19" y="1833"/>
                    </a:lnTo>
                    <a:lnTo>
                      <a:pt x="12" y="1844"/>
                    </a:lnTo>
                    <a:lnTo>
                      <a:pt x="5" y="1856"/>
                    </a:lnTo>
                    <a:lnTo>
                      <a:pt x="4" y="1861"/>
                    </a:lnTo>
                    <a:lnTo>
                      <a:pt x="2" y="1868"/>
                    </a:lnTo>
                    <a:lnTo>
                      <a:pt x="2" y="1875"/>
                    </a:lnTo>
                    <a:lnTo>
                      <a:pt x="0" y="1882"/>
                    </a:lnTo>
                    <a:lnTo>
                      <a:pt x="0" y="2103"/>
                    </a:lnTo>
                    <a:lnTo>
                      <a:pt x="2" y="2120"/>
                    </a:lnTo>
                    <a:lnTo>
                      <a:pt x="3" y="2137"/>
                    </a:lnTo>
                    <a:lnTo>
                      <a:pt x="5" y="2153"/>
                    </a:lnTo>
                    <a:lnTo>
                      <a:pt x="8" y="2171"/>
                    </a:lnTo>
                    <a:lnTo>
                      <a:pt x="8" y="2187"/>
                    </a:lnTo>
                    <a:lnTo>
                      <a:pt x="9" y="2203"/>
                    </a:lnTo>
                    <a:lnTo>
                      <a:pt x="12" y="2211"/>
                    </a:lnTo>
                    <a:lnTo>
                      <a:pt x="14" y="2216"/>
                    </a:lnTo>
                    <a:lnTo>
                      <a:pt x="17" y="2218"/>
                    </a:lnTo>
                    <a:lnTo>
                      <a:pt x="19" y="2220"/>
                    </a:lnTo>
                    <a:lnTo>
                      <a:pt x="23" y="2221"/>
                    </a:lnTo>
                    <a:lnTo>
                      <a:pt x="25" y="2221"/>
                    </a:lnTo>
                    <a:lnTo>
                      <a:pt x="32" y="2221"/>
                    </a:lnTo>
                    <a:lnTo>
                      <a:pt x="37" y="2218"/>
                    </a:lnTo>
                    <a:lnTo>
                      <a:pt x="42" y="2217"/>
                    </a:lnTo>
                    <a:lnTo>
                      <a:pt x="47" y="2215"/>
                    </a:lnTo>
                    <a:lnTo>
                      <a:pt x="52" y="2212"/>
                    </a:lnTo>
                    <a:lnTo>
                      <a:pt x="57" y="2210"/>
                    </a:lnTo>
                    <a:lnTo>
                      <a:pt x="62" y="2208"/>
                    </a:lnTo>
                    <a:lnTo>
                      <a:pt x="68" y="2208"/>
                    </a:lnTo>
                    <a:lnTo>
                      <a:pt x="76" y="2208"/>
                    </a:lnTo>
                    <a:lnTo>
                      <a:pt x="82" y="2212"/>
                    </a:lnTo>
                    <a:lnTo>
                      <a:pt x="87" y="2217"/>
                    </a:lnTo>
                    <a:lnTo>
                      <a:pt x="91" y="2222"/>
                    </a:lnTo>
                    <a:lnTo>
                      <a:pt x="93" y="2230"/>
                    </a:lnTo>
                    <a:lnTo>
                      <a:pt x="96" y="2237"/>
                    </a:lnTo>
                    <a:lnTo>
                      <a:pt x="97" y="2245"/>
                    </a:lnTo>
                    <a:lnTo>
                      <a:pt x="97" y="2252"/>
                    </a:lnTo>
                    <a:lnTo>
                      <a:pt x="97" y="2259"/>
                    </a:lnTo>
                    <a:lnTo>
                      <a:pt x="94" y="2265"/>
                    </a:lnTo>
                    <a:lnTo>
                      <a:pt x="92" y="2270"/>
                    </a:lnTo>
                    <a:lnTo>
                      <a:pt x="89" y="2274"/>
                    </a:lnTo>
                    <a:lnTo>
                      <a:pt x="87" y="2279"/>
                    </a:lnTo>
                    <a:lnTo>
                      <a:pt x="84" y="2284"/>
                    </a:lnTo>
                    <a:lnTo>
                      <a:pt x="82" y="2289"/>
                    </a:lnTo>
                    <a:lnTo>
                      <a:pt x="82" y="2295"/>
                    </a:lnTo>
                    <a:lnTo>
                      <a:pt x="82" y="2299"/>
                    </a:lnTo>
                    <a:lnTo>
                      <a:pt x="83" y="2302"/>
                    </a:lnTo>
                    <a:lnTo>
                      <a:pt x="84" y="2306"/>
                    </a:lnTo>
                    <a:lnTo>
                      <a:pt x="87" y="2309"/>
                    </a:lnTo>
                    <a:lnTo>
                      <a:pt x="92" y="2314"/>
                    </a:lnTo>
                    <a:lnTo>
                      <a:pt x="97" y="2319"/>
                    </a:lnTo>
                    <a:lnTo>
                      <a:pt x="103" y="2324"/>
                    </a:lnTo>
                    <a:lnTo>
                      <a:pt x="108" y="2329"/>
                    </a:lnTo>
                    <a:lnTo>
                      <a:pt x="111" y="2331"/>
                    </a:lnTo>
                    <a:lnTo>
                      <a:pt x="112" y="2335"/>
                    </a:lnTo>
                    <a:lnTo>
                      <a:pt x="113" y="2339"/>
                    </a:lnTo>
                    <a:lnTo>
                      <a:pt x="113" y="2343"/>
                    </a:lnTo>
                    <a:lnTo>
                      <a:pt x="112" y="2350"/>
                    </a:lnTo>
                    <a:lnTo>
                      <a:pt x="110" y="2356"/>
                    </a:lnTo>
                    <a:lnTo>
                      <a:pt x="107" y="2363"/>
                    </a:lnTo>
                    <a:lnTo>
                      <a:pt x="102" y="2369"/>
                    </a:lnTo>
                    <a:lnTo>
                      <a:pt x="98" y="2374"/>
                    </a:lnTo>
                    <a:lnTo>
                      <a:pt x="96" y="2380"/>
                    </a:lnTo>
                    <a:lnTo>
                      <a:pt x="93" y="2386"/>
                    </a:lnTo>
                    <a:lnTo>
                      <a:pt x="92" y="2394"/>
                    </a:lnTo>
                    <a:lnTo>
                      <a:pt x="92" y="2402"/>
                    </a:lnTo>
                    <a:lnTo>
                      <a:pt x="94" y="2409"/>
                    </a:lnTo>
                    <a:lnTo>
                      <a:pt x="96" y="2415"/>
                    </a:lnTo>
                    <a:lnTo>
                      <a:pt x="98" y="2422"/>
                    </a:lnTo>
                    <a:lnTo>
                      <a:pt x="104" y="2434"/>
                    </a:lnTo>
                    <a:lnTo>
                      <a:pt x="111" y="2448"/>
                    </a:lnTo>
                    <a:lnTo>
                      <a:pt x="113" y="2457"/>
                    </a:lnTo>
                    <a:lnTo>
                      <a:pt x="115" y="2466"/>
                    </a:lnTo>
                    <a:lnTo>
                      <a:pt x="118" y="2473"/>
                    </a:lnTo>
                    <a:lnTo>
                      <a:pt x="123" y="2481"/>
                    </a:lnTo>
                    <a:lnTo>
                      <a:pt x="131" y="2474"/>
                    </a:lnTo>
                    <a:lnTo>
                      <a:pt x="137" y="2467"/>
                    </a:lnTo>
                    <a:lnTo>
                      <a:pt x="143" y="2459"/>
                    </a:lnTo>
                    <a:lnTo>
                      <a:pt x="148" y="2453"/>
                    </a:lnTo>
                    <a:lnTo>
                      <a:pt x="153" y="2445"/>
                    </a:lnTo>
                    <a:lnTo>
                      <a:pt x="160" y="2440"/>
                    </a:lnTo>
                    <a:lnTo>
                      <a:pt x="163" y="2438"/>
                    </a:lnTo>
                    <a:lnTo>
                      <a:pt x="167" y="2437"/>
                    </a:lnTo>
                    <a:lnTo>
                      <a:pt x="172" y="2435"/>
                    </a:lnTo>
                    <a:lnTo>
                      <a:pt x="176" y="2435"/>
                    </a:lnTo>
                    <a:lnTo>
                      <a:pt x="182" y="2435"/>
                    </a:lnTo>
                    <a:lnTo>
                      <a:pt x="189" y="2437"/>
                    </a:lnTo>
                    <a:lnTo>
                      <a:pt x="192" y="2439"/>
                    </a:lnTo>
                    <a:lnTo>
                      <a:pt x="197" y="2442"/>
                    </a:lnTo>
                    <a:lnTo>
                      <a:pt x="205" y="2449"/>
                    </a:lnTo>
                    <a:lnTo>
                      <a:pt x="210" y="2458"/>
                    </a:lnTo>
                    <a:lnTo>
                      <a:pt x="221" y="2481"/>
                    </a:lnTo>
                    <a:lnTo>
                      <a:pt x="232" y="2504"/>
                    </a:lnTo>
                    <a:lnTo>
                      <a:pt x="244" y="2521"/>
                    </a:lnTo>
                    <a:lnTo>
                      <a:pt x="255" y="2536"/>
                    </a:lnTo>
                    <a:lnTo>
                      <a:pt x="268" y="2550"/>
                    </a:lnTo>
                    <a:lnTo>
                      <a:pt x="279" y="2562"/>
                    </a:lnTo>
                    <a:lnTo>
                      <a:pt x="307" y="2585"/>
                    </a:lnTo>
                    <a:lnTo>
                      <a:pt x="338" y="2610"/>
                    </a:lnTo>
                    <a:lnTo>
                      <a:pt x="344" y="2615"/>
                    </a:lnTo>
                    <a:lnTo>
                      <a:pt x="348" y="2621"/>
                    </a:lnTo>
                    <a:lnTo>
                      <a:pt x="353" y="2627"/>
                    </a:lnTo>
                    <a:lnTo>
                      <a:pt x="355" y="2634"/>
                    </a:lnTo>
                    <a:lnTo>
                      <a:pt x="359" y="2640"/>
                    </a:lnTo>
                    <a:lnTo>
                      <a:pt x="363" y="2646"/>
                    </a:lnTo>
                    <a:lnTo>
                      <a:pt x="368" y="2653"/>
                    </a:lnTo>
                    <a:lnTo>
                      <a:pt x="374" y="2658"/>
                    </a:lnTo>
                    <a:lnTo>
                      <a:pt x="386" y="2663"/>
                    </a:lnTo>
                    <a:lnTo>
                      <a:pt x="396" y="2665"/>
                    </a:lnTo>
                    <a:lnTo>
                      <a:pt x="406" y="2666"/>
                    </a:lnTo>
                    <a:lnTo>
                      <a:pt x="417" y="2670"/>
                    </a:lnTo>
                    <a:lnTo>
                      <a:pt x="426" y="2675"/>
                    </a:lnTo>
                    <a:lnTo>
                      <a:pt x="432" y="2680"/>
                    </a:lnTo>
                    <a:lnTo>
                      <a:pt x="438" y="2685"/>
                    </a:lnTo>
                    <a:lnTo>
                      <a:pt x="443" y="2691"/>
                    </a:lnTo>
                    <a:lnTo>
                      <a:pt x="453" y="2705"/>
                    </a:lnTo>
                    <a:lnTo>
                      <a:pt x="462" y="2720"/>
                    </a:lnTo>
                    <a:lnTo>
                      <a:pt x="470" y="2732"/>
                    </a:lnTo>
                    <a:lnTo>
                      <a:pt x="477" y="2742"/>
                    </a:lnTo>
                    <a:lnTo>
                      <a:pt x="481" y="2747"/>
                    </a:lnTo>
                    <a:lnTo>
                      <a:pt x="483" y="2753"/>
                    </a:lnTo>
                    <a:lnTo>
                      <a:pt x="485" y="2759"/>
                    </a:lnTo>
                    <a:lnTo>
                      <a:pt x="486" y="2765"/>
                    </a:lnTo>
                    <a:lnTo>
                      <a:pt x="481" y="2780"/>
                    </a:lnTo>
                    <a:lnTo>
                      <a:pt x="476" y="2794"/>
                    </a:lnTo>
                    <a:lnTo>
                      <a:pt x="476" y="2802"/>
                    </a:lnTo>
                    <a:lnTo>
                      <a:pt x="480" y="2808"/>
                    </a:lnTo>
                    <a:lnTo>
                      <a:pt x="483" y="2814"/>
                    </a:lnTo>
                    <a:lnTo>
                      <a:pt x="490" y="2818"/>
                    </a:lnTo>
                    <a:lnTo>
                      <a:pt x="504" y="2826"/>
                    </a:lnTo>
                    <a:lnTo>
                      <a:pt x="517" y="2834"/>
                    </a:lnTo>
                    <a:lnTo>
                      <a:pt x="525" y="2841"/>
                    </a:lnTo>
                    <a:lnTo>
                      <a:pt x="530" y="2848"/>
                    </a:lnTo>
                    <a:lnTo>
                      <a:pt x="535" y="2856"/>
                    </a:lnTo>
                    <a:lnTo>
                      <a:pt x="540" y="2863"/>
                    </a:lnTo>
                    <a:lnTo>
                      <a:pt x="545" y="2871"/>
                    </a:lnTo>
                    <a:lnTo>
                      <a:pt x="551" y="2877"/>
                    </a:lnTo>
                    <a:lnTo>
                      <a:pt x="554" y="2878"/>
                    </a:lnTo>
                    <a:lnTo>
                      <a:pt x="558" y="2881"/>
                    </a:lnTo>
                    <a:lnTo>
                      <a:pt x="561" y="2882"/>
                    </a:lnTo>
                    <a:lnTo>
                      <a:pt x="566" y="2882"/>
                    </a:lnTo>
                    <a:lnTo>
                      <a:pt x="574" y="2881"/>
                    </a:lnTo>
                    <a:lnTo>
                      <a:pt x="579" y="2880"/>
                    </a:lnTo>
                    <a:lnTo>
                      <a:pt x="585" y="2877"/>
                    </a:lnTo>
                    <a:lnTo>
                      <a:pt x="590" y="2873"/>
                    </a:lnTo>
                    <a:lnTo>
                      <a:pt x="599" y="2866"/>
                    </a:lnTo>
                    <a:lnTo>
                      <a:pt x="606" y="2856"/>
                    </a:lnTo>
                    <a:lnTo>
                      <a:pt x="615" y="2846"/>
                    </a:lnTo>
                    <a:lnTo>
                      <a:pt x="624" y="2837"/>
                    </a:lnTo>
                    <a:lnTo>
                      <a:pt x="629" y="2834"/>
                    </a:lnTo>
                    <a:lnTo>
                      <a:pt x="634" y="2832"/>
                    </a:lnTo>
                    <a:lnTo>
                      <a:pt x="640" y="2829"/>
                    </a:lnTo>
                    <a:lnTo>
                      <a:pt x="647" y="2829"/>
                    </a:lnTo>
                    <a:lnTo>
                      <a:pt x="655" y="2829"/>
                    </a:lnTo>
                    <a:lnTo>
                      <a:pt x="663" y="2832"/>
                    </a:lnTo>
                    <a:lnTo>
                      <a:pt x="670" y="2834"/>
                    </a:lnTo>
                    <a:lnTo>
                      <a:pt x="678" y="2838"/>
                    </a:lnTo>
                    <a:lnTo>
                      <a:pt x="684" y="2843"/>
                    </a:lnTo>
                    <a:lnTo>
                      <a:pt x="688" y="2848"/>
                    </a:lnTo>
                    <a:lnTo>
                      <a:pt x="691" y="2856"/>
                    </a:lnTo>
                    <a:lnTo>
                      <a:pt x="692" y="2863"/>
                    </a:lnTo>
                    <a:lnTo>
                      <a:pt x="692" y="2870"/>
                    </a:lnTo>
                    <a:lnTo>
                      <a:pt x="689" y="2876"/>
                    </a:lnTo>
                    <a:lnTo>
                      <a:pt x="687" y="2881"/>
                    </a:lnTo>
                    <a:lnTo>
                      <a:pt x="684" y="2886"/>
                    </a:lnTo>
                    <a:lnTo>
                      <a:pt x="682" y="2891"/>
                    </a:lnTo>
                    <a:lnTo>
                      <a:pt x="679" y="2896"/>
                    </a:lnTo>
                    <a:lnTo>
                      <a:pt x="677" y="2901"/>
                    </a:lnTo>
                    <a:lnTo>
                      <a:pt x="677" y="2907"/>
                    </a:lnTo>
                    <a:lnTo>
                      <a:pt x="677" y="2956"/>
                    </a:lnTo>
                    <a:lnTo>
                      <a:pt x="693" y="2957"/>
                    </a:lnTo>
                    <a:lnTo>
                      <a:pt x="708" y="2961"/>
                    </a:lnTo>
                    <a:lnTo>
                      <a:pt x="723" y="2965"/>
                    </a:lnTo>
                    <a:lnTo>
                      <a:pt x="740" y="2966"/>
                    </a:lnTo>
                    <a:lnTo>
                      <a:pt x="748" y="2964"/>
                    </a:lnTo>
                    <a:lnTo>
                      <a:pt x="756" y="2961"/>
                    </a:lnTo>
                    <a:lnTo>
                      <a:pt x="760" y="2961"/>
                    </a:lnTo>
                    <a:lnTo>
                      <a:pt x="762" y="2962"/>
                    </a:lnTo>
                    <a:lnTo>
                      <a:pt x="765" y="2964"/>
                    </a:lnTo>
                    <a:lnTo>
                      <a:pt x="766" y="2966"/>
                    </a:lnTo>
                    <a:lnTo>
                      <a:pt x="770" y="2971"/>
                    </a:lnTo>
                    <a:lnTo>
                      <a:pt x="772" y="2977"/>
                    </a:lnTo>
                    <a:lnTo>
                      <a:pt x="773" y="2985"/>
                    </a:lnTo>
                    <a:lnTo>
                      <a:pt x="776" y="2993"/>
                    </a:lnTo>
                    <a:lnTo>
                      <a:pt x="778" y="3000"/>
                    </a:lnTo>
                    <a:lnTo>
                      <a:pt x="782" y="3006"/>
                    </a:lnTo>
                    <a:lnTo>
                      <a:pt x="791" y="3016"/>
                    </a:lnTo>
                    <a:lnTo>
                      <a:pt x="801" y="3024"/>
                    </a:lnTo>
                    <a:lnTo>
                      <a:pt x="811" y="3029"/>
                    </a:lnTo>
                    <a:lnTo>
                      <a:pt x="821" y="3034"/>
                    </a:lnTo>
                    <a:lnTo>
                      <a:pt x="832" y="3039"/>
                    </a:lnTo>
                    <a:lnTo>
                      <a:pt x="844" y="3043"/>
                    </a:lnTo>
                    <a:lnTo>
                      <a:pt x="855" y="3049"/>
                    </a:lnTo>
                    <a:lnTo>
                      <a:pt x="866" y="3057"/>
                    </a:lnTo>
                    <a:lnTo>
                      <a:pt x="896" y="3077"/>
                    </a:lnTo>
                    <a:lnTo>
                      <a:pt x="921" y="3094"/>
                    </a:lnTo>
                    <a:lnTo>
                      <a:pt x="933" y="3104"/>
                    </a:lnTo>
                    <a:lnTo>
                      <a:pt x="943" y="3117"/>
                    </a:lnTo>
                    <a:lnTo>
                      <a:pt x="952" y="3129"/>
                    </a:lnTo>
                    <a:lnTo>
                      <a:pt x="959" y="3147"/>
                    </a:lnTo>
                    <a:lnTo>
                      <a:pt x="959" y="3147"/>
                    </a:lnTo>
                    <a:lnTo>
                      <a:pt x="960" y="3156"/>
                    </a:lnTo>
                    <a:lnTo>
                      <a:pt x="962" y="3164"/>
                    </a:lnTo>
                    <a:lnTo>
                      <a:pt x="965" y="3173"/>
                    </a:lnTo>
                    <a:lnTo>
                      <a:pt x="969" y="3181"/>
                    </a:lnTo>
                    <a:lnTo>
                      <a:pt x="974" y="3187"/>
                    </a:lnTo>
                    <a:lnTo>
                      <a:pt x="980" y="3192"/>
                    </a:lnTo>
                    <a:lnTo>
                      <a:pt x="988" y="3196"/>
                    </a:lnTo>
                    <a:lnTo>
                      <a:pt x="997" y="3197"/>
                    </a:lnTo>
                    <a:lnTo>
                      <a:pt x="1007" y="3192"/>
                    </a:lnTo>
                    <a:lnTo>
                      <a:pt x="1018" y="3188"/>
                    </a:lnTo>
                    <a:lnTo>
                      <a:pt x="1075" y="3188"/>
                    </a:lnTo>
                    <a:lnTo>
                      <a:pt x="1095" y="3190"/>
                    </a:lnTo>
                    <a:lnTo>
                      <a:pt x="1112" y="3193"/>
                    </a:lnTo>
                    <a:lnTo>
                      <a:pt x="1129" y="3198"/>
                    </a:lnTo>
                    <a:lnTo>
                      <a:pt x="1145" y="3206"/>
                    </a:lnTo>
                    <a:lnTo>
                      <a:pt x="1159" y="3215"/>
                    </a:lnTo>
                    <a:lnTo>
                      <a:pt x="1172" y="3226"/>
                    </a:lnTo>
                    <a:lnTo>
                      <a:pt x="1185" y="3240"/>
                    </a:lnTo>
                    <a:lnTo>
                      <a:pt x="1198" y="3255"/>
                    </a:lnTo>
                    <a:lnTo>
                      <a:pt x="1205" y="3267"/>
                    </a:lnTo>
                    <a:lnTo>
                      <a:pt x="1213" y="3280"/>
                    </a:lnTo>
                    <a:lnTo>
                      <a:pt x="1216" y="3285"/>
                    </a:lnTo>
                    <a:lnTo>
                      <a:pt x="1221" y="3289"/>
                    </a:lnTo>
                    <a:lnTo>
                      <a:pt x="1228" y="3291"/>
                    </a:lnTo>
                    <a:lnTo>
                      <a:pt x="1234" y="3291"/>
                    </a:lnTo>
                    <a:lnTo>
                      <a:pt x="1244" y="3291"/>
                    </a:lnTo>
                    <a:lnTo>
                      <a:pt x="1253" y="3287"/>
                    </a:lnTo>
                    <a:lnTo>
                      <a:pt x="1260" y="3284"/>
                    </a:lnTo>
                    <a:lnTo>
                      <a:pt x="1267" y="3279"/>
                    </a:lnTo>
                    <a:lnTo>
                      <a:pt x="1274" y="3274"/>
                    </a:lnTo>
                    <a:lnTo>
                      <a:pt x="1280" y="3267"/>
                    </a:lnTo>
                    <a:lnTo>
                      <a:pt x="1289" y="3262"/>
                    </a:lnTo>
                    <a:lnTo>
                      <a:pt x="1298" y="3257"/>
                    </a:lnTo>
                    <a:lnTo>
                      <a:pt x="1307" y="3254"/>
                    </a:lnTo>
                    <a:lnTo>
                      <a:pt x="1314" y="3252"/>
                    </a:lnTo>
                    <a:lnTo>
                      <a:pt x="1323" y="3251"/>
                    </a:lnTo>
                    <a:lnTo>
                      <a:pt x="1331" y="3250"/>
                    </a:lnTo>
                    <a:lnTo>
                      <a:pt x="1338" y="3249"/>
                    </a:lnTo>
                    <a:lnTo>
                      <a:pt x="1346" y="3247"/>
                    </a:lnTo>
                    <a:lnTo>
                      <a:pt x="1353" y="3243"/>
                    </a:lnTo>
                    <a:lnTo>
                      <a:pt x="1361" y="3238"/>
                    </a:lnTo>
                    <a:lnTo>
                      <a:pt x="1367" y="3232"/>
                    </a:lnTo>
                    <a:lnTo>
                      <a:pt x="1372" y="3226"/>
                    </a:lnTo>
                    <a:lnTo>
                      <a:pt x="1375" y="3218"/>
                    </a:lnTo>
                    <a:lnTo>
                      <a:pt x="1377" y="3211"/>
                    </a:lnTo>
                    <a:lnTo>
                      <a:pt x="1380" y="3203"/>
                    </a:lnTo>
                    <a:lnTo>
                      <a:pt x="1382" y="3196"/>
                    </a:lnTo>
                    <a:lnTo>
                      <a:pt x="1386" y="3188"/>
                    </a:lnTo>
                    <a:lnTo>
                      <a:pt x="1390" y="3181"/>
                    </a:lnTo>
                    <a:lnTo>
                      <a:pt x="1395" y="3177"/>
                    </a:lnTo>
                    <a:lnTo>
                      <a:pt x="1400" y="3173"/>
                    </a:lnTo>
                    <a:lnTo>
                      <a:pt x="1405" y="3172"/>
                    </a:lnTo>
                    <a:lnTo>
                      <a:pt x="1410" y="3171"/>
                    </a:lnTo>
                    <a:lnTo>
                      <a:pt x="1421" y="3169"/>
                    </a:lnTo>
                    <a:lnTo>
                      <a:pt x="1432" y="3167"/>
                    </a:lnTo>
                    <a:lnTo>
                      <a:pt x="1444" y="3162"/>
                    </a:lnTo>
                    <a:lnTo>
                      <a:pt x="1454" y="3156"/>
                    </a:lnTo>
                    <a:lnTo>
                      <a:pt x="1459" y="3153"/>
                    </a:lnTo>
                    <a:lnTo>
                      <a:pt x="1464" y="3151"/>
                    </a:lnTo>
                    <a:lnTo>
                      <a:pt x="1469" y="3149"/>
                    </a:lnTo>
                    <a:lnTo>
                      <a:pt x="1475" y="3149"/>
                    </a:lnTo>
                    <a:lnTo>
                      <a:pt x="1510" y="3149"/>
                    </a:lnTo>
                    <a:lnTo>
                      <a:pt x="1541" y="3151"/>
                    </a:lnTo>
                    <a:lnTo>
                      <a:pt x="1573" y="3151"/>
                    </a:lnTo>
                    <a:lnTo>
                      <a:pt x="1608" y="3152"/>
                    </a:lnTo>
                    <a:lnTo>
                      <a:pt x="1622" y="3151"/>
                    </a:lnTo>
                    <a:lnTo>
                      <a:pt x="1636" y="3149"/>
                    </a:lnTo>
                    <a:lnTo>
                      <a:pt x="1647" y="3147"/>
                    </a:lnTo>
                    <a:lnTo>
                      <a:pt x="1659" y="3144"/>
                    </a:lnTo>
                    <a:lnTo>
                      <a:pt x="1671" y="3143"/>
                    </a:lnTo>
                    <a:lnTo>
                      <a:pt x="1683" y="3141"/>
                    </a:lnTo>
                    <a:lnTo>
                      <a:pt x="1696" y="3139"/>
                    </a:lnTo>
                    <a:lnTo>
                      <a:pt x="1710" y="3138"/>
                    </a:lnTo>
                    <a:lnTo>
                      <a:pt x="1717" y="3139"/>
                    </a:lnTo>
                    <a:lnTo>
                      <a:pt x="1725" y="3141"/>
                    </a:lnTo>
                    <a:lnTo>
                      <a:pt x="1731" y="3143"/>
                    </a:lnTo>
                    <a:lnTo>
                      <a:pt x="1737" y="3147"/>
                    </a:lnTo>
                    <a:lnTo>
                      <a:pt x="1747" y="3156"/>
                    </a:lnTo>
                    <a:lnTo>
                      <a:pt x="1757" y="3166"/>
                    </a:lnTo>
                    <a:lnTo>
                      <a:pt x="1766" y="3176"/>
                    </a:lnTo>
                    <a:lnTo>
                      <a:pt x="1777" y="3186"/>
                    </a:lnTo>
                    <a:lnTo>
                      <a:pt x="1782" y="3188"/>
                    </a:lnTo>
                    <a:lnTo>
                      <a:pt x="1789" y="3192"/>
                    </a:lnTo>
                    <a:lnTo>
                      <a:pt x="1796" y="3193"/>
                    </a:lnTo>
                    <a:lnTo>
                      <a:pt x="1804" y="3193"/>
                    </a:lnTo>
                    <a:lnTo>
                      <a:pt x="1865" y="3193"/>
                    </a:lnTo>
                    <a:lnTo>
                      <a:pt x="1870" y="3195"/>
                    </a:lnTo>
                    <a:lnTo>
                      <a:pt x="1875" y="3196"/>
                    </a:lnTo>
                    <a:lnTo>
                      <a:pt x="1879" y="3198"/>
                    </a:lnTo>
                    <a:lnTo>
                      <a:pt x="1883" y="3201"/>
                    </a:lnTo>
                    <a:lnTo>
                      <a:pt x="1890" y="3207"/>
                    </a:lnTo>
                    <a:lnTo>
                      <a:pt x="1897" y="3215"/>
                    </a:lnTo>
                    <a:lnTo>
                      <a:pt x="1903" y="3223"/>
                    </a:lnTo>
                    <a:lnTo>
                      <a:pt x="1909" y="3230"/>
                    </a:lnTo>
                    <a:lnTo>
                      <a:pt x="1913" y="3232"/>
                    </a:lnTo>
                    <a:lnTo>
                      <a:pt x="1917" y="3235"/>
                    </a:lnTo>
                    <a:lnTo>
                      <a:pt x="1922" y="3236"/>
                    </a:lnTo>
                    <a:lnTo>
                      <a:pt x="1927" y="3236"/>
                    </a:lnTo>
                    <a:lnTo>
                      <a:pt x="1943" y="3232"/>
                    </a:lnTo>
                    <a:lnTo>
                      <a:pt x="1958" y="3228"/>
                    </a:lnTo>
                    <a:lnTo>
                      <a:pt x="1964" y="3228"/>
                    </a:lnTo>
                    <a:lnTo>
                      <a:pt x="1971" y="3231"/>
                    </a:lnTo>
                    <a:lnTo>
                      <a:pt x="1976" y="3233"/>
                    </a:lnTo>
                    <a:lnTo>
                      <a:pt x="1981" y="3236"/>
                    </a:lnTo>
                    <a:lnTo>
                      <a:pt x="1986" y="3238"/>
                    </a:lnTo>
                    <a:lnTo>
                      <a:pt x="1991" y="3242"/>
                    </a:lnTo>
                    <a:lnTo>
                      <a:pt x="1996" y="3243"/>
                    </a:lnTo>
                    <a:lnTo>
                      <a:pt x="2002" y="3243"/>
                    </a:lnTo>
                    <a:lnTo>
                      <a:pt x="2017" y="3242"/>
                    </a:lnTo>
                    <a:lnTo>
                      <a:pt x="2030" y="3240"/>
                    </a:lnTo>
                    <a:lnTo>
                      <a:pt x="2042" y="3237"/>
                    </a:lnTo>
                    <a:lnTo>
                      <a:pt x="2056" y="3236"/>
                    </a:lnTo>
                    <a:lnTo>
                      <a:pt x="2064" y="3236"/>
                    </a:lnTo>
                    <a:lnTo>
                      <a:pt x="2071" y="3237"/>
                    </a:lnTo>
                    <a:lnTo>
                      <a:pt x="2077" y="3240"/>
                    </a:lnTo>
                    <a:lnTo>
                      <a:pt x="2084" y="3242"/>
                    </a:lnTo>
                    <a:lnTo>
                      <a:pt x="2089" y="3246"/>
                    </a:lnTo>
                    <a:lnTo>
                      <a:pt x="2092" y="3250"/>
                    </a:lnTo>
                    <a:lnTo>
                      <a:pt x="2095" y="3256"/>
                    </a:lnTo>
                    <a:lnTo>
                      <a:pt x="2096" y="3262"/>
                    </a:lnTo>
                    <a:lnTo>
                      <a:pt x="2096" y="3329"/>
                    </a:lnTo>
                    <a:lnTo>
                      <a:pt x="2096" y="3338"/>
                    </a:lnTo>
                    <a:lnTo>
                      <a:pt x="2097" y="3346"/>
                    </a:lnTo>
                    <a:lnTo>
                      <a:pt x="2100" y="3354"/>
                    </a:lnTo>
                    <a:lnTo>
                      <a:pt x="2102" y="3360"/>
                    </a:lnTo>
                    <a:lnTo>
                      <a:pt x="2110" y="3373"/>
                    </a:lnTo>
                    <a:lnTo>
                      <a:pt x="2120" y="3384"/>
                    </a:lnTo>
                    <a:lnTo>
                      <a:pt x="2144" y="3405"/>
                    </a:lnTo>
                    <a:lnTo>
                      <a:pt x="2170" y="3427"/>
                    </a:lnTo>
                    <a:lnTo>
                      <a:pt x="2179" y="3435"/>
                    </a:lnTo>
                    <a:lnTo>
                      <a:pt x="2187" y="3444"/>
                    </a:lnTo>
                    <a:lnTo>
                      <a:pt x="2193" y="3453"/>
                    </a:lnTo>
                    <a:lnTo>
                      <a:pt x="2199" y="3462"/>
                    </a:lnTo>
                    <a:lnTo>
                      <a:pt x="2204" y="3469"/>
                    </a:lnTo>
                    <a:lnTo>
                      <a:pt x="2212" y="3477"/>
                    </a:lnTo>
                    <a:lnTo>
                      <a:pt x="2219" y="3484"/>
                    </a:lnTo>
                    <a:lnTo>
                      <a:pt x="2230" y="3491"/>
                    </a:lnTo>
                    <a:lnTo>
                      <a:pt x="2230" y="3491"/>
                    </a:lnTo>
                    <a:lnTo>
                      <a:pt x="2233" y="3488"/>
                    </a:lnTo>
                    <a:lnTo>
                      <a:pt x="2237" y="3487"/>
                    </a:lnTo>
                    <a:lnTo>
                      <a:pt x="2240" y="3488"/>
                    </a:lnTo>
                    <a:lnTo>
                      <a:pt x="2245" y="3489"/>
                    </a:lnTo>
                    <a:lnTo>
                      <a:pt x="2248" y="3491"/>
                    </a:lnTo>
                    <a:lnTo>
                      <a:pt x="2252" y="3494"/>
                    </a:lnTo>
                    <a:lnTo>
                      <a:pt x="2256" y="3501"/>
                    </a:lnTo>
                    <a:lnTo>
                      <a:pt x="2259" y="3509"/>
                    </a:lnTo>
                    <a:lnTo>
                      <a:pt x="2263" y="3520"/>
                    </a:lnTo>
                    <a:lnTo>
                      <a:pt x="2267" y="3528"/>
                    </a:lnTo>
                    <a:lnTo>
                      <a:pt x="2269" y="3532"/>
                    </a:lnTo>
                    <a:lnTo>
                      <a:pt x="2272" y="3536"/>
                    </a:lnTo>
                    <a:lnTo>
                      <a:pt x="2276" y="3540"/>
                    </a:lnTo>
                    <a:lnTo>
                      <a:pt x="2279" y="3543"/>
                    </a:lnTo>
                    <a:lnTo>
                      <a:pt x="2284" y="3537"/>
                    </a:lnTo>
                    <a:lnTo>
                      <a:pt x="2288" y="3532"/>
                    </a:lnTo>
                    <a:lnTo>
                      <a:pt x="2292" y="3526"/>
                    </a:lnTo>
                    <a:lnTo>
                      <a:pt x="2294" y="3521"/>
                    </a:lnTo>
                    <a:lnTo>
                      <a:pt x="2299" y="3509"/>
                    </a:lnTo>
                    <a:lnTo>
                      <a:pt x="2308" y="3498"/>
                    </a:lnTo>
                    <a:lnTo>
                      <a:pt x="2312" y="3494"/>
                    </a:lnTo>
                    <a:lnTo>
                      <a:pt x="2318" y="3492"/>
                    </a:lnTo>
                    <a:lnTo>
                      <a:pt x="2325" y="3489"/>
                    </a:lnTo>
                    <a:lnTo>
                      <a:pt x="2330" y="3487"/>
                    </a:lnTo>
                    <a:lnTo>
                      <a:pt x="2335" y="3484"/>
                    </a:lnTo>
                    <a:lnTo>
                      <a:pt x="2337" y="3482"/>
                    </a:lnTo>
                    <a:lnTo>
                      <a:pt x="2340" y="3478"/>
                    </a:lnTo>
                    <a:lnTo>
                      <a:pt x="2341" y="3474"/>
                    </a:lnTo>
                    <a:lnTo>
                      <a:pt x="2343" y="3466"/>
                    </a:lnTo>
                    <a:lnTo>
                      <a:pt x="2343" y="3456"/>
                    </a:lnTo>
                    <a:lnTo>
                      <a:pt x="2343" y="3358"/>
                    </a:lnTo>
                    <a:lnTo>
                      <a:pt x="2345" y="3349"/>
                    </a:lnTo>
                    <a:lnTo>
                      <a:pt x="2346" y="3340"/>
                    </a:lnTo>
                    <a:lnTo>
                      <a:pt x="2348" y="3333"/>
                    </a:lnTo>
                    <a:lnTo>
                      <a:pt x="2351" y="3325"/>
                    </a:lnTo>
                    <a:lnTo>
                      <a:pt x="2355" y="3318"/>
                    </a:lnTo>
                    <a:lnTo>
                      <a:pt x="2357" y="3310"/>
                    </a:lnTo>
                    <a:lnTo>
                      <a:pt x="2358" y="3302"/>
                    </a:lnTo>
                    <a:lnTo>
                      <a:pt x="2360" y="3292"/>
                    </a:lnTo>
                    <a:lnTo>
                      <a:pt x="2358" y="3287"/>
                    </a:lnTo>
                    <a:lnTo>
                      <a:pt x="2357" y="3282"/>
                    </a:lnTo>
                    <a:lnTo>
                      <a:pt x="2353" y="3277"/>
                    </a:lnTo>
                    <a:lnTo>
                      <a:pt x="2351" y="3274"/>
                    </a:lnTo>
                    <a:lnTo>
                      <a:pt x="2343" y="3266"/>
                    </a:lnTo>
                    <a:lnTo>
                      <a:pt x="2336" y="3256"/>
                    </a:lnTo>
                    <a:lnTo>
                      <a:pt x="2332" y="3250"/>
                    </a:lnTo>
                    <a:lnTo>
                      <a:pt x="2330" y="3242"/>
                    </a:lnTo>
                    <a:lnTo>
                      <a:pt x="2328" y="3236"/>
                    </a:lnTo>
                    <a:lnTo>
                      <a:pt x="2327" y="3228"/>
                    </a:lnTo>
                    <a:lnTo>
                      <a:pt x="2325" y="3220"/>
                    </a:lnTo>
                    <a:lnTo>
                      <a:pt x="2322" y="3213"/>
                    </a:lnTo>
                    <a:lnTo>
                      <a:pt x="2317" y="3207"/>
                    </a:lnTo>
                    <a:lnTo>
                      <a:pt x="2312" y="3201"/>
                    </a:lnTo>
                    <a:lnTo>
                      <a:pt x="2301" y="3191"/>
                    </a:lnTo>
                    <a:lnTo>
                      <a:pt x="2287" y="3181"/>
                    </a:lnTo>
                    <a:lnTo>
                      <a:pt x="2283" y="3176"/>
                    </a:lnTo>
                    <a:lnTo>
                      <a:pt x="2281" y="3169"/>
                    </a:lnTo>
                    <a:lnTo>
                      <a:pt x="2279" y="3167"/>
                    </a:lnTo>
                    <a:lnTo>
                      <a:pt x="2277" y="3164"/>
                    </a:lnTo>
                    <a:lnTo>
                      <a:pt x="2276" y="3163"/>
                    </a:lnTo>
                    <a:lnTo>
                      <a:pt x="2272" y="3162"/>
                    </a:lnTo>
                    <a:lnTo>
                      <a:pt x="2267" y="3166"/>
                    </a:lnTo>
                    <a:lnTo>
                      <a:pt x="2262" y="3172"/>
                    </a:lnTo>
                    <a:lnTo>
                      <a:pt x="2254" y="3177"/>
                    </a:lnTo>
                    <a:lnTo>
                      <a:pt x="2248" y="3182"/>
                    </a:lnTo>
                    <a:lnTo>
                      <a:pt x="2242" y="3187"/>
                    </a:lnTo>
                    <a:lnTo>
                      <a:pt x="2237" y="3193"/>
                    </a:lnTo>
                    <a:lnTo>
                      <a:pt x="2230" y="3202"/>
                    </a:lnTo>
                    <a:lnTo>
                      <a:pt x="2225" y="3210"/>
                    </a:lnTo>
                    <a:lnTo>
                      <a:pt x="2223" y="3213"/>
                    </a:lnTo>
                    <a:lnTo>
                      <a:pt x="2219" y="3216"/>
                    </a:lnTo>
                    <a:lnTo>
                      <a:pt x="2215" y="3217"/>
                    </a:lnTo>
                    <a:lnTo>
                      <a:pt x="2210" y="3217"/>
                    </a:lnTo>
                    <a:lnTo>
                      <a:pt x="2185" y="3217"/>
                    </a:lnTo>
                    <a:lnTo>
                      <a:pt x="2175" y="3221"/>
                    </a:lnTo>
                    <a:lnTo>
                      <a:pt x="2166" y="3223"/>
                    </a:lnTo>
                    <a:lnTo>
                      <a:pt x="2159" y="3222"/>
                    </a:lnTo>
                    <a:lnTo>
                      <a:pt x="2153" y="3222"/>
                    </a:lnTo>
                    <a:lnTo>
                      <a:pt x="2153" y="3200"/>
                    </a:lnTo>
                    <a:lnTo>
                      <a:pt x="2154" y="3190"/>
                    </a:lnTo>
                    <a:lnTo>
                      <a:pt x="2156" y="3181"/>
                    </a:lnTo>
                    <a:lnTo>
                      <a:pt x="2160" y="3172"/>
                    </a:lnTo>
                    <a:lnTo>
                      <a:pt x="2164" y="3163"/>
                    </a:lnTo>
                    <a:lnTo>
                      <a:pt x="2168" y="3154"/>
                    </a:lnTo>
                    <a:lnTo>
                      <a:pt x="2171" y="3147"/>
                    </a:lnTo>
                    <a:lnTo>
                      <a:pt x="2173" y="3137"/>
                    </a:lnTo>
                    <a:lnTo>
                      <a:pt x="2174" y="3127"/>
                    </a:lnTo>
                    <a:lnTo>
                      <a:pt x="2173" y="3114"/>
                    </a:lnTo>
                    <a:lnTo>
                      <a:pt x="2169" y="3103"/>
                    </a:lnTo>
                    <a:lnTo>
                      <a:pt x="2165" y="3093"/>
                    </a:lnTo>
                    <a:lnTo>
                      <a:pt x="2160" y="3082"/>
                    </a:lnTo>
                    <a:lnTo>
                      <a:pt x="2154" y="3064"/>
                    </a:lnTo>
                    <a:lnTo>
                      <a:pt x="2148" y="3049"/>
                    </a:lnTo>
                    <a:lnTo>
                      <a:pt x="2144" y="3043"/>
                    </a:lnTo>
                    <a:lnTo>
                      <a:pt x="2139" y="3038"/>
                    </a:lnTo>
                    <a:lnTo>
                      <a:pt x="2136" y="3033"/>
                    </a:lnTo>
                    <a:lnTo>
                      <a:pt x="2135" y="3026"/>
                    </a:lnTo>
                    <a:lnTo>
                      <a:pt x="2135" y="3021"/>
                    </a:lnTo>
                    <a:lnTo>
                      <a:pt x="2136" y="3016"/>
                    </a:lnTo>
                    <a:lnTo>
                      <a:pt x="2134" y="2991"/>
                    </a:lnTo>
                    <a:lnTo>
                      <a:pt x="2131" y="2970"/>
                    </a:lnTo>
                    <a:lnTo>
                      <a:pt x="2130" y="2949"/>
                    </a:lnTo>
                    <a:lnTo>
                      <a:pt x="2130" y="2925"/>
                    </a:lnTo>
                    <a:lnTo>
                      <a:pt x="2130" y="2908"/>
                    </a:lnTo>
                    <a:lnTo>
                      <a:pt x="2129" y="2895"/>
                    </a:lnTo>
                    <a:lnTo>
                      <a:pt x="2129" y="2881"/>
                    </a:lnTo>
                    <a:lnTo>
                      <a:pt x="2128" y="2865"/>
                    </a:lnTo>
                    <a:lnTo>
                      <a:pt x="2129" y="2848"/>
                    </a:lnTo>
                    <a:lnTo>
                      <a:pt x="2131" y="2834"/>
                    </a:lnTo>
                    <a:lnTo>
                      <a:pt x="2133" y="2827"/>
                    </a:lnTo>
                    <a:lnTo>
                      <a:pt x="2133" y="2819"/>
                    </a:lnTo>
                    <a:lnTo>
                      <a:pt x="2133" y="2812"/>
                    </a:lnTo>
                    <a:lnTo>
                      <a:pt x="2130" y="2804"/>
                    </a:lnTo>
                    <a:lnTo>
                      <a:pt x="2125" y="2808"/>
                    </a:lnTo>
                    <a:lnTo>
                      <a:pt x="2120" y="2812"/>
                    </a:lnTo>
                    <a:lnTo>
                      <a:pt x="2117" y="2817"/>
                    </a:lnTo>
                    <a:lnTo>
                      <a:pt x="2115" y="2822"/>
                    </a:lnTo>
                    <a:lnTo>
                      <a:pt x="2110" y="2832"/>
                    </a:lnTo>
                    <a:lnTo>
                      <a:pt x="2104" y="2843"/>
                    </a:lnTo>
                    <a:lnTo>
                      <a:pt x="2095" y="2861"/>
                    </a:lnTo>
                    <a:lnTo>
                      <a:pt x="2087" y="2877"/>
                    </a:lnTo>
                    <a:lnTo>
                      <a:pt x="2086" y="2885"/>
                    </a:lnTo>
                    <a:lnTo>
                      <a:pt x="2084" y="2893"/>
                    </a:lnTo>
                    <a:lnTo>
                      <a:pt x="2084" y="2902"/>
                    </a:lnTo>
                    <a:lnTo>
                      <a:pt x="2084" y="2912"/>
                    </a:lnTo>
                    <a:lnTo>
                      <a:pt x="2086" y="2931"/>
                    </a:lnTo>
                    <a:lnTo>
                      <a:pt x="2089" y="2950"/>
                    </a:lnTo>
                    <a:lnTo>
                      <a:pt x="2085" y="2944"/>
                    </a:lnTo>
                    <a:lnTo>
                      <a:pt x="2077" y="2932"/>
                    </a:lnTo>
                    <a:lnTo>
                      <a:pt x="2070" y="2922"/>
                    </a:lnTo>
                    <a:lnTo>
                      <a:pt x="2064" y="2911"/>
                    </a:lnTo>
                    <a:lnTo>
                      <a:pt x="2056" y="2900"/>
                    </a:lnTo>
                    <a:lnTo>
                      <a:pt x="2052" y="2890"/>
                    </a:lnTo>
                    <a:lnTo>
                      <a:pt x="2048" y="2882"/>
                    </a:lnTo>
                    <a:lnTo>
                      <a:pt x="2043" y="2875"/>
                    </a:lnTo>
                    <a:lnTo>
                      <a:pt x="2037" y="2868"/>
                    </a:lnTo>
                    <a:lnTo>
                      <a:pt x="2030" y="2866"/>
                    </a:lnTo>
                    <a:lnTo>
                      <a:pt x="2023" y="2863"/>
                    </a:lnTo>
                    <a:lnTo>
                      <a:pt x="2017" y="2862"/>
                    </a:lnTo>
                    <a:lnTo>
                      <a:pt x="2011" y="2862"/>
                    </a:lnTo>
                    <a:lnTo>
                      <a:pt x="2005" y="2862"/>
                    </a:lnTo>
                    <a:lnTo>
                      <a:pt x="1997" y="2862"/>
                    </a:lnTo>
                    <a:lnTo>
                      <a:pt x="1991" y="2861"/>
                    </a:lnTo>
                    <a:lnTo>
                      <a:pt x="1983" y="2858"/>
                    </a:lnTo>
                    <a:lnTo>
                      <a:pt x="1988" y="2847"/>
                    </a:lnTo>
                    <a:lnTo>
                      <a:pt x="1993" y="2837"/>
                    </a:lnTo>
                    <a:lnTo>
                      <a:pt x="2000" y="2832"/>
                    </a:lnTo>
                    <a:lnTo>
                      <a:pt x="2008" y="2828"/>
                    </a:lnTo>
                    <a:lnTo>
                      <a:pt x="2011" y="2826"/>
                    </a:lnTo>
                    <a:lnTo>
                      <a:pt x="2015" y="2824"/>
                    </a:lnTo>
                    <a:lnTo>
                      <a:pt x="2016" y="2821"/>
                    </a:lnTo>
                    <a:lnTo>
                      <a:pt x="2017" y="2817"/>
                    </a:lnTo>
                    <a:lnTo>
                      <a:pt x="2016" y="2812"/>
                    </a:lnTo>
                    <a:lnTo>
                      <a:pt x="2013" y="2808"/>
                    </a:lnTo>
                    <a:lnTo>
                      <a:pt x="2008" y="2806"/>
                    </a:lnTo>
                    <a:lnTo>
                      <a:pt x="2003" y="2804"/>
                    </a:lnTo>
                    <a:lnTo>
                      <a:pt x="1948" y="2804"/>
                    </a:lnTo>
                    <a:lnTo>
                      <a:pt x="1947" y="2796"/>
                    </a:lnTo>
                    <a:lnTo>
                      <a:pt x="1948" y="2787"/>
                    </a:lnTo>
                    <a:lnTo>
                      <a:pt x="1953" y="2774"/>
                    </a:lnTo>
                    <a:lnTo>
                      <a:pt x="1959" y="2762"/>
                    </a:lnTo>
                    <a:lnTo>
                      <a:pt x="1959" y="2745"/>
                    </a:lnTo>
                    <a:lnTo>
                      <a:pt x="1938" y="2745"/>
                    </a:lnTo>
                    <a:lnTo>
                      <a:pt x="1946" y="2732"/>
                    </a:lnTo>
                    <a:lnTo>
                      <a:pt x="1953" y="2718"/>
                    </a:lnTo>
                    <a:lnTo>
                      <a:pt x="1956" y="2701"/>
                    </a:lnTo>
                    <a:lnTo>
                      <a:pt x="1956" y="2684"/>
                    </a:lnTo>
                    <a:lnTo>
                      <a:pt x="1962" y="2683"/>
                    </a:lnTo>
                    <a:lnTo>
                      <a:pt x="1967" y="2685"/>
                    </a:lnTo>
                    <a:lnTo>
                      <a:pt x="1971" y="2688"/>
                    </a:lnTo>
                    <a:lnTo>
                      <a:pt x="1974" y="2693"/>
                    </a:lnTo>
                    <a:lnTo>
                      <a:pt x="1977" y="2696"/>
                    </a:lnTo>
                    <a:lnTo>
                      <a:pt x="1979" y="2703"/>
                    </a:lnTo>
                    <a:lnTo>
                      <a:pt x="1982" y="2708"/>
                    </a:lnTo>
                    <a:lnTo>
                      <a:pt x="1984" y="2713"/>
                    </a:lnTo>
                    <a:lnTo>
                      <a:pt x="1989" y="2716"/>
                    </a:lnTo>
                    <a:lnTo>
                      <a:pt x="1993" y="2719"/>
                    </a:lnTo>
                    <a:lnTo>
                      <a:pt x="1997" y="2720"/>
                    </a:lnTo>
                    <a:lnTo>
                      <a:pt x="2001" y="2722"/>
                    </a:lnTo>
                    <a:lnTo>
                      <a:pt x="2005" y="2722"/>
                    </a:lnTo>
                    <a:lnTo>
                      <a:pt x="2013" y="2720"/>
                    </a:lnTo>
                    <a:lnTo>
                      <a:pt x="2023" y="2720"/>
                    </a:lnTo>
                    <a:lnTo>
                      <a:pt x="2035" y="2723"/>
                    </a:lnTo>
                    <a:lnTo>
                      <a:pt x="2046" y="2724"/>
                    </a:lnTo>
                    <a:lnTo>
                      <a:pt x="2047" y="2733"/>
                    </a:lnTo>
                    <a:lnTo>
                      <a:pt x="2050" y="2742"/>
                    </a:lnTo>
                    <a:lnTo>
                      <a:pt x="2052" y="2748"/>
                    </a:lnTo>
                    <a:lnTo>
                      <a:pt x="2056" y="2757"/>
                    </a:lnTo>
                    <a:lnTo>
                      <a:pt x="2062" y="2755"/>
                    </a:lnTo>
                    <a:lnTo>
                      <a:pt x="2066" y="2740"/>
                    </a:lnTo>
                    <a:lnTo>
                      <a:pt x="2067" y="2727"/>
                    </a:lnTo>
                    <a:lnTo>
                      <a:pt x="2069" y="2713"/>
                    </a:lnTo>
                    <a:lnTo>
                      <a:pt x="2072" y="2698"/>
                    </a:lnTo>
                    <a:lnTo>
                      <a:pt x="2080" y="2685"/>
                    </a:lnTo>
                    <a:lnTo>
                      <a:pt x="2087" y="2674"/>
                    </a:lnTo>
                    <a:lnTo>
                      <a:pt x="2091" y="2669"/>
                    </a:lnTo>
                    <a:lnTo>
                      <a:pt x="2094" y="2663"/>
                    </a:lnTo>
                    <a:lnTo>
                      <a:pt x="2095" y="2656"/>
                    </a:lnTo>
                    <a:lnTo>
                      <a:pt x="2096" y="2649"/>
                    </a:lnTo>
                    <a:lnTo>
                      <a:pt x="2096" y="2621"/>
                    </a:lnTo>
                    <a:lnTo>
                      <a:pt x="2097" y="2607"/>
                    </a:lnTo>
                    <a:lnTo>
                      <a:pt x="2100" y="2594"/>
                    </a:lnTo>
                    <a:lnTo>
                      <a:pt x="2104" y="2582"/>
                    </a:lnTo>
                    <a:lnTo>
                      <a:pt x="2107" y="2571"/>
                    </a:lnTo>
                    <a:lnTo>
                      <a:pt x="2112" y="2558"/>
                    </a:lnTo>
                    <a:lnTo>
                      <a:pt x="2116" y="2547"/>
                    </a:lnTo>
                    <a:lnTo>
                      <a:pt x="2120" y="2535"/>
                    </a:lnTo>
                    <a:lnTo>
                      <a:pt x="2121" y="2519"/>
                    </a:lnTo>
                    <a:lnTo>
                      <a:pt x="2123" y="2503"/>
                    </a:lnTo>
                    <a:lnTo>
                      <a:pt x="2125" y="2488"/>
                    </a:lnTo>
                    <a:lnTo>
                      <a:pt x="2128" y="2474"/>
                    </a:lnTo>
                    <a:lnTo>
                      <a:pt x="2131" y="2461"/>
                    </a:lnTo>
                    <a:lnTo>
                      <a:pt x="2138" y="2448"/>
                    </a:lnTo>
                    <a:lnTo>
                      <a:pt x="2145" y="2437"/>
                    </a:lnTo>
                    <a:lnTo>
                      <a:pt x="2155" y="2425"/>
                    </a:lnTo>
                    <a:lnTo>
                      <a:pt x="2168" y="2415"/>
                    </a:lnTo>
                    <a:lnTo>
                      <a:pt x="2176" y="2410"/>
                    </a:lnTo>
                    <a:lnTo>
                      <a:pt x="2185" y="2405"/>
                    </a:lnTo>
                    <a:lnTo>
                      <a:pt x="2193" y="2399"/>
                    </a:lnTo>
                    <a:lnTo>
                      <a:pt x="2199" y="2392"/>
                    </a:lnTo>
                    <a:lnTo>
                      <a:pt x="2204" y="2380"/>
                    </a:lnTo>
                    <a:lnTo>
                      <a:pt x="2208" y="2369"/>
                    </a:lnTo>
                    <a:lnTo>
                      <a:pt x="2213" y="2363"/>
                    </a:lnTo>
                    <a:lnTo>
                      <a:pt x="2218" y="2356"/>
                    </a:lnTo>
                    <a:lnTo>
                      <a:pt x="2224" y="2353"/>
                    </a:lnTo>
                    <a:lnTo>
                      <a:pt x="2230" y="2346"/>
                    </a:lnTo>
                    <a:lnTo>
                      <a:pt x="2239" y="2336"/>
                    </a:lnTo>
                    <a:lnTo>
                      <a:pt x="2249" y="2328"/>
                    </a:lnTo>
                    <a:lnTo>
                      <a:pt x="2258" y="2324"/>
                    </a:lnTo>
                    <a:lnTo>
                      <a:pt x="2266" y="2319"/>
                    </a:lnTo>
                    <a:lnTo>
                      <a:pt x="2272" y="2312"/>
                    </a:lnTo>
                    <a:lnTo>
                      <a:pt x="2278" y="2307"/>
                    </a:lnTo>
                    <a:lnTo>
                      <a:pt x="2291" y="2295"/>
                    </a:lnTo>
                    <a:lnTo>
                      <a:pt x="2301" y="2281"/>
                    </a:lnTo>
                    <a:lnTo>
                      <a:pt x="2312" y="2270"/>
                    </a:lnTo>
                    <a:lnTo>
                      <a:pt x="2325" y="2260"/>
                    </a:lnTo>
                    <a:lnTo>
                      <a:pt x="2332" y="2257"/>
                    </a:lnTo>
                    <a:lnTo>
                      <a:pt x="2340" y="2253"/>
                    </a:lnTo>
                    <a:lnTo>
                      <a:pt x="2347" y="2252"/>
                    </a:lnTo>
                    <a:lnTo>
                      <a:pt x="2357" y="2251"/>
                    </a:lnTo>
                    <a:lnTo>
                      <a:pt x="2361" y="2252"/>
                    </a:lnTo>
                    <a:lnTo>
                      <a:pt x="2365" y="2253"/>
                    </a:lnTo>
                    <a:lnTo>
                      <a:pt x="2368" y="2256"/>
                    </a:lnTo>
                    <a:lnTo>
                      <a:pt x="2371" y="2259"/>
                    </a:lnTo>
                    <a:lnTo>
                      <a:pt x="2376" y="2266"/>
                    </a:lnTo>
                    <a:lnTo>
                      <a:pt x="2381" y="2275"/>
                    </a:lnTo>
                    <a:lnTo>
                      <a:pt x="2385" y="2284"/>
                    </a:lnTo>
                    <a:lnTo>
                      <a:pt x="2390" y="2290"/>
                    </a:lnTo>
                    <a:lnTo>
                      <a:pt x="2394" y="2294"/>
                    </a:lnTo>
                    <a:lnTo>
                      <a:pt x="2396" y="2296"/>
                    </a:lnTo>
                    <a:lnTo>
                      <a:pt x="2400" y="2297"/>
                    </a:lnTo>
                    <a:lnTo>
                      <a:pt x="2405" y="2297"/>
                    </a:lnTo>
                    <a:lnTo>
                      <a:pt x="2410" y="2297"/>
                    </a:lnTo>
                    <a:lnTo>
                      <a:pt x="2414" y="2295"/>
                    </a:lnTo>
                    <a:lnTo>
                      <a:pt x="2416" y="2292"/>
                    </a:lnTo>
                    <a:lnTo>
                      <a:pt x="2419" y="2289"/>
                    </a:lnTo>
                    <a:lnTo>
                      <a:pt x="2424" y="2279"/>
                    </a:lnTo>
                    <a:lnTo>
                      <a:pt x="2426" y="2269"/>
                    </a:lnTo>
                    <a:lnTo>
                      <a:pt x="2431" y="2261"/>
                    </a:lnTo>
                    <a:lnTo>
                      <a:pt x="2436" y="2256"/>
                    </a:lnTo>
                    <a:lnTo>
                      <a:pt x="2444" y="2252"/>
                    </a:lnTo>
                    <a:lnTo>
                      <a:pt x="2450" y="2247"/>
                    </a:lnTo>
                    <a:lnTo>
                      <a:pt x="2455" y="2242"/>
                    </a:lnTo>
                    <a:lnTo>
                      <a:pt x="2461" y="2238"/>
                    </a:lnTo>
                    <a:lnTo>
                      <a:pt x="2465" y="2238"/>
                    </a:lnTo>
                    <a:lnTo>
                      <a:pt x="2470" y="2240"/>
                    </a:lnTo>
                    <a:lnTo>
                      <a:pt x="2473" y="2242"/>
                    </a:lnTo>
                    <a:lnTo>
                      <a:pt x="2476" y="2246"/>
                    </a:lnTo>
                    <a:lnTo>
                      <a:pt x="2479" y="2248"/>
                    </a:lnTo>
                    <a:lnTo>
                      <a:pt x="2480" y="2253"/>
                    </a:lnTo>
                    <a:lnTo>
                      <a:pt x="2481" y="2257"/>
                    </a:lnTo>
                    <a:lnTo>
                      <a:pt x="2483" y="2262"/>
                    </a:lnTo>
                    <a:lnTo>
                      <a:pt x="2481" y="2270"/>
                    </a:lnTo>
                    <a:lnTo>
                      <a:pt x="2480" y="2277"/>
                    </a:lnTo>
                    <a:lnTo>
                      <a:pt x="2476" y="2284"/>
                    </a:lnTo>
                    <a:lnTo>
                      <a:pt x="2473" y="2291"/>
                    </a:lnTo>
                    <a:lnTo>
                      <a:pt x="2485" y="2286"/>
                    </a:lnTo>
                    <a:lnTo>
                      <a:pt x="2495" y="2282"/>
                    </a:lnTo>
                    <a:lnTo>
                      <a:pt x="2500" y="2279"/>
                    </a:lnTo>
                    <a:lnTo>
                      <a:pt x="2505" y="2275"/>
                    </a:lnTo>
                    <a:lnTo>
                      <a:pt x="2509" y="2271"/>
                    </a:lnTo>
                    <a:lnTo>
                      <a:pt x="2513" y="2266"/>
                    </a:lnTo>
                    <a:lnTo>
                      <a:pt x="2518" y="2257"/>
                    </a:lnTo>
                    <a:lnTo>
                      <a:pt x="2522" y="2248"/>
                    </a:lnTo>
                    <a:lnTo>
                      <a:pt x="2524" y="2245"/>
                    </a:lnTo>
                    <a:lnTo>
                      <a:pt x="2527" y="2242"/>
                    </a:lnTo>
                    <a:lnTo>
                      <a:pt x="2530" y="2240"/>
                    </a:lnTo>
                    <a:lnTo>
                      <a:pt x="2535" y="2240"/>
                    </a:lnTo>
                    <a:lnTo>
                      <a:pt x="2535" y="2257"/>
                    </a:lnTo>
                    <a:lnTo>
                      <a:pt x="2535" y="2275"/>
                    </a:lnTo>
                    <a:lnTo>
                      <a:pt x="2535" y="2287"/>
                    </a:lnTo>
                    <a:lnTo>
                      <a:pt x="2537" y="2299"/>
                    </a:lnTo>
                    <a:lnTo>
                      <a:pt x="2537" y="2310"/>
                    </a:lnTo>
                    <a:lnTo>
                      <a:pt x="2534" y="2323"/>
                    </a:lnTo>
                    <a:lnTo>
                      <a:pt x="2532" y="2328"/>
                    </a:lnTo>
                    <a:lnTo>
                      <a:pt x="2529" y="2331"/>
                    </a:lnTo>
                    <a:lnTo>
                      <a:pt x="2525" y="2334"/>
                    </a:lnTo>
                    <a:lnTo>
                      <a:pt x="2522" y="2336"/>
                    </a:lnTo>
                    <a:lnTo>
                      <a:pt x="2513" y="2338"/>
                    </a:lnTo>
                    <a:lnTo>
                      <a:pt x="2502" y="2339"/>
                    </a:lnTo>
                    <a:lnTo>
                      <a:pt x="2490" y="2335"/>
                    </a:lnTo>
                    <a:lnTo>
                      <a:pt x="2478" y="2333"/>
                    </a:lnTo>
                    <a:lnTo>
                      <a:pt x="2470" y="2333"/>
                    </a:lnTo>
                    <a:lnTo>
                      <a:pt x="2463" y="2336"/>
                    </a:lnTo>
                    <a:lnTo>
                      <a:pt x="2456" y="2340"/>
                    </a:lnTo>
                    <a:lnTo>
                      <a:pt x="2450" y="2345"/>
                    </a:lnTo>
                    <a:lnTo>
                      <a:pt x="2444" y="2350"/>
                    </a:lnTo>
                    <a:lnTo>
                      <a:pt x="2438" y="2354"/>
                    </a:lnTo>
                    <a:lnTo>
                      <a:pt x="2430" y="2358"/>
                    </a:lnTo>
                    <a:lnTo>
                      <a:pt x="2421" y="2360"/>
                    </a:lnTo>
                    <a:lnTo>
                      <a:pt x="2412" y="2361"/>
                    </a:lnTo>
                    <a:lnTo>
                      <a:pt x="2405" y="2364"/>
                    </a:lnTo>
                    <a:lnTo>
                      <a:pt x="2397" y="2368"/>
                    </a:lnTo>
                    <a:lnTo>
                      <a:pt x="2390" y="2371"/>
                    </a:lnTo>
                    <a:lnTo>
                      <a:pt x="2384" y="2376"/>
                    </a:lnTo>
                    <a:lnTo>
                      <a:pt x="2379" y="2383"/>
                    </a:lnTo>
                    <a:lnTo>
                      <a:pt x="2375" y="2390"/>
                    </a:lnTo>
                    <a:lnTo>
                      <a:pt x="2371" y="2398"/>
                    </a:lnTo>
                    <a:lnTo>
                      <a:pt x="2385" y="2394"/>
                    </a:lnTo>
                    <a:lnTo>
                      <a:pt x="2397" y="2392"/>
                    </a:lnTo>
                    <a:lnTo>
                      <a:pt x="2410" y="2390"/>
                    </a:lnTo>
                    <a:lnTo>
                      <a:pt x="2425" y="2390"/>
                    </a:lnTo>
                    <a:lnTo>
                      <a:pt x="2436" y="2390"/>
                    </a:lnTo>
                    <a:lnTo>
                      <a:pt x="2446" y="2390"/>
                    </a:lnTo>
                    <a:lnTo>
                      <a:pt x="2456" y="2390"/>
                    </a:lnTo>
                    <a:lnTo>
                      <a:pt x="2468" y="2390"/>
                    </a:lnTo>
                    <a:lnTo>
                      <a:pt x="2475" y="2390"/>
                    </a:lnTo>
                    <a:lnTo>
                      <a:pt x="2483" y="2392"/>
                    </a:lnTo>
                    <a:lnTo>
                      <a:pt x="2548" y="2392"/>
                    </a:lnTo>
                    <a:lnTo>
                      <a:pt x="2563" y="2390"/>
                    </a:lnTo>
                    <a:lnTo>
                      <a:pt x="2577" y="2388"/>
                    </a:lnTo>
                    <a:lnTo>
                      <a:pt x="2589" y="2384"/>
                    </a:lnTo>
                    <a:lnTo>
                      <a:pt x="2602" y="2379"/>
                    </a:lnTo>
                    <a:lnTo>
                      <a:pt x="2626" y="2366"/>
                    </a:lnTo>
                    <a:lnTo>
                      <a:pt x="2653" y="2353"/>
                    </a:lnTo>
                    <a:lnTo>
                      <a:pt x="2671" y="2346"/>
                    </a:lnTo>
                    <a:lnTo>
                      <a:pt x="2689" y="2343"/>
                    </a:lnTo>
                    <a:lnTo>
                      <a:pt x="2705" y="2338"/>
                    </a:lnTo>
                    <a:lnTo>
                      <a:pt x="2722" y="2330"/>
                    </a:lnTo>
                    <a:lnTo>
                      <a:pt x="2747" y="2317"/>
                    </a:lnTo>
                    <a:lnTo>
                      <a:pt x="2769" y="2306"/>
                    </a:lnTo>
                    <a:lnTo>
                      <a:pt x="2790" y="2295"/>
                    </a:lnTo>
                    <a:lnTo>
                      <a:pt x="2814" y="2282"/>
                    </a:lnTo>
                    <a:lnTo>
                      <a:pt x="2830" y="2272"/>
                    </a:lnTo>
                    <a:lnTo>
                      <a:pt x="2844" y="2265"/>
                    </a:lnTo>
                    <a:lnTo>
                      <a:pt x="2859" y="2256"/>
                    </a:lnTo>
                    <a:lnTo>
                      <a:pt x="2876" y="2247"/>
                    </a:lnTo>
                    <a:lnTo>
                      <a:pt x="2883" y="2241"/>
                    </a:lnTo>
                    <a:lnTo>
                      <a:pt x="2889" y="2233"/>
                    </a:lnTo>
                    <a:lnTo>
                      <a:pt x="2893" y="2230"/>
                    </a:lnTo>
                    <a:lnTo>
                      <a:pt x="2896" y="2227"/>
                    </a:lnTo>
                    <a:lnTo>
                      <a:pt x="2901" y="2226"/>
                    </a:lnTo>
                    <a:lnTo>
                      <a:pt x="2906" y="2225"/>
                    </a:lnTo>
                    <a:lnTo>
                      <a:pt x="2911" y="2225"/>
                    </a:lnTo>
                    <a:lnTo>
                      <a:pt x="2916" y="2226"/>
                    </a:lnTo>
                    <a:lnTo>
                      <a:pt x="2921" y="2227"/>
                    </a:lnTo>
                    <a:lnTo>
                      <a:pt x="2926" y="2230"/>
                    </a:lnTo>
                    <a:lnTo>
                      <a:pt x="2929" y="2238"/>
                    </a:lnTo>
                    <a:lnTo>
                      <a:pt x="2933" y="2246"/>
                    </a:lnTo>
                    <a:lnTo>
                      <a:pt x="2941" y="2252"/>
                    </a:lnTo>
                    <a:lnTo>
                      <a:pt x="2950" y="2255"/>
                    </a:lnTo>
                    <a:lnTo>
                      <a:pt x="2958" y="2256"/>
                    </a:lnTo>
                    <a:lnTo>
                      <a:pt x="2968" y="2257"/>
                    </a:lnTo>
                    <a:lnTo>
                      <a:pt x="2980" y="2256"/>
                    </a:lnTo>
                    <a:lnTo>
                      <a:pt x="2990" y="2255"/>
                    </a:lnTo>
                    <a:lnTo>
                      <a:pt x="2995" y="2253"/>
                    </a:lnTo>
                    <a:lnTo>
                      <a:pt x="2998" y="2252"/>
                    </a:lnTo>
                    <a:lnTo>
                      <a:pt x="3002" y="2248"/>
                    </a:lnTo>
                    <a:lnTo>
                      <a:pt x="3006" y="2245"/>
                    </a:lnTo>
                    <a:lnTo>
                      <a:pt x="3014" y="2235"/>
                    </a:lnTo>
                    <a:lnTo>
                      <a:pt x="3021" y="2226"/>
                    </a:lnTo>
                    <a:lnTo>
                      <a:pt x="3025" y="2223"/>
                    </a:lnTo>
                    <a:lnTo>
                      <a:pt x="3030" y="2221"/>
                    </a:lnTo>
                    <a:lnTo>
                      <a:pt x="3035" y="2218"/>
                    </a:lnTo>
                    <a:lnTo>
                      <a:pt x="3041" y="2218"/>
                    </a:lnTo>
                    <a:lnTo>
                      <a:pt x="3057" y="2233"/>
                    </a:lnTo>
                    <a:lnTo>
                      <a:pt x="3074" y="2247"/>
                    </a:lnTo>
                    <a:lnTo>
                      <a:pt x="3089" y="2241"/>
                    </a:lnTo>
                    <a:lnTo>
                      <a:pt x="3104" y="2235"/>
                    </a:lnTo>
                    <a:lnTo>
                      <a:pt x="3119" y="2242"/>
                    </a:lnTo>
                    <a:lnTo>
                      <a:pt x="3134" y="2250"/>
                    </a:lnTo>
                    <a:lnTo>
                      <a:pt x="3139" y="2250"/>
                    </a:lnTo>
                    <a:lnTo>
                      <a:pt x="3144" y="2247"/>
                    </a:lnTo>
                    <a:lnTo>
                      <a:pt x="3148" y="2243"/>
                    </a:lnTo>
                    <a:lnTo>
                      <a:pt x="3153" y="2241"/>
                    </a:lnTo>
                    <a:lnTo>
                      <a:pt x="3163" y="2235"/>
                    </a:lnTo>
                    <a:lnTo>
                      <a:pt x="3172" y="2228"/>
                    </a:lnTo>
                    <a:lnTo>
                      <a:pt x="3179" y="2221"/>
                    </a:lnTo>
                    <a:lnTo>
                      <a:pt x="3185" y="2212"/>
                    </a:lnTo>
                    <a:lnTo>
                      <a:pt x="3185" y="2212"/>
                    </a:lnTo>
                    <a:lnTo>
                      <a:pt x="3175" y="2198"/>
                    </a:lnTo>
                    <a:lnTo>
                      <a:pt x="3167" y="2184"/>
                    </a:lnTo>
                    <a:lnTo>
                      <a:pt x="3159" y="2171"/>
                    </a:lnTo>
                    <a:lnTo>
                      <a:pt x="3153" y="2157"/>
                    </a:lnTo>
                    <a:lnTo>
                      <a:pt x="3147" y="2144"/>
                    </a:lnTo>
                    <a:lnTo>
                      <a:pt x="3142" y="2131"/>
                    </a:lnTo>
                    <a:lnTo>
                      <a:pt x="3138" y="2118"/>
                    </a:lnTo>
                    <a:lnTo>
                      <a:pt x="3134" y="2104"/>
                    </a:lnTo>
                    <a:lnTo>
                      <a:pt x="3128" y="2077"/>
                    </a:lnTo>
                    <a:lnTo>
                      <a:pt x="3123" y="2048"/>
                    </a:lnTo>
                    <a:lnTo>
                      <a:pt x="3119" y="2016"/>
                    </a:lnTo>
                    <a:lnTo>
                      <a:pt x="3114" y="1982"/>
                    </a:lnTo>
                    <a:lnTo>
                      <a:pt x="3105" y="1940"/>
                    </a:lnTo>
                    <a:lnTo>
                      <a:pt x="3096" y="1902"/>
                    </a:lnTo>
                    <a:lnTo>
                      <a:pt x="3091" y="1883"/>
                    </a:lnTo>
                    <a:lnTo>
                      <a:pt x="3089" y="1865"/>
                    </a:lnTo>
                    <a:lnTo>
                      <a:pt x="3086" y="1843"/>
                    </a:lnTo>
                    <a:lnTo>
                      <a:pt x="3085" y="1821"/>
                    </a:lnTo>
                    <a:lnTo>
                      <a:pt x="3085" y="1808"/>
                    </a:lnTo>
                    <a:lnTo>
                      <a:pt x="3086" y="1797"/>
                    </a:lnTo>
                    <a:lnTo>
                      <a:pt x="3089" y="1787"/>
                    </a:lnTo>
                    <a:lnTo>
                      <a:pt x="3091" y="1777"/>
                    </a:lnTo>
                    <a:lnTo>
                      <a:pt x="3098" y="1757"/>
                    </a:lnTo>
                    <a:lnTo>
                      <a:pt x="3105" y="1738"/>
                    </a:lnTo>
                    <a:lnTo>
                      <a:pt x="3113" y="1719"/>
                    </a:lnTo>
                    <a:lnTo>
                      <a:pt x="3119" y="1700"/>
                    </a:lnTo>
                    <a:lnTo>
                      <a:pt x="3121" y="1689"/>
                    </a:lnTo>
                    <a:lnTo>
                      <a:pt x="3123" y="1679"/>
                    </a:lnTo>
                    <a:lnTo>
                      <a:pt x="3124" y="1668"/>
                    </a:lnTo>
                    <a:lnTo>
                      <a:pt x="3125" y="1655"/>
                    </a:lnTo>
                    <a:lnTo>
                      <a:pt x="3120" y="1637"/>
                    </a:lnTo>
                    <a:lnTo>
                      <a:pt x="3114" y="1622"/>
                    </a:lnTo>
                    <a:lnTo>
                      <a:pt x="3110" y="1615"/>
                    </a:lnTo>
                    <a:lnTo>
                      <a:pt x="3104" y="1610"/>
                    </a:lnTo>
                    <a:lnTo>
                      <a:pt x="3101" y="1607"/>
                    </a:lnTo>
                    <a:lnTo>
                      <a:pt x="3098" y="1606"/>
                    </a:lnTo>
                    <a:lnTo>
                      <a:pt x="3094" y="1605"/>
                    </a:lnTo>
                    <a:lnTo>
                      <a:pt x="3090" y="1605"/>
                    </a:lnTo>
                    <a:lnTo>
                      <a:pt x="3086" y="1606"/>
                    </a:lnTo>
                    <a:lnTo>
                      <a:pt x="3083" y="1607"/>
                    </a:lnTo>
                    <a:lnTo>
                      <a:pt x="3080" y="1609"/>
                    </a:lnTo>
                    <a:lnTo>
                      <a:pt x="3078" y="1611"/>
                    </a:lnTo>
                    <a:lnTo>
                      <a:pt x="3073" y="1617"/>
                    </a:lnTo>
                    <a:lnTo>
                      <a:pt x="3066" y="1624"/>
                    </a:lnTo>
                    <a:lnTo>
                      <a:pt x="3060" y="1630"/>
                    </a:lnTo>
                    <a:lnTo>
                      <a:pt x="3052" y="1635"/>
                    </a:lnTo>
                    <a:lnTo>
                      <a:pt x="3045" y="1639"/>
                    </a:lnTo>
                    <a:lnTo>
                      <a:pt x="3037" y="1642"/>
                    </a:lnTo>
                    <a:lnTo>
                      <a:pt x="3030" y="1645"/>
                    </a:lnTo>
                    <a:lnTo>
                      <a:pt x="3021" y="1646"/>
                    </a:lnTo>
                    <a:lnTo>
                      <a:pt x="3012" y="1647"/>
                    </a:lnTo>
                    <a:lnTo>
                      <a:pt x="3004" y="1647"/>
                    </a:lnTo>
                    <a:lnTo>
                      <a:pt x="2997" y="1646"/>
                    </a:lnTo>
                    <a:lnTo>
                      <a:pt x="2992" y="1644"/>
                    </a:lnTo>
                    <a:lnTo>
                      <a:pt x="2987" y="1640"/>
                    </a:lnTo>
                    <a:lnTo>
                      <a:pt x="2985" y="1636"/>
                    </a:lnTo>
                    <a:lnTo>
                      <a:pt x="2980" y="1624"/>
                    </a:lnTo>
                    <a:lnTo>
                      <a:pt x="2976" y="1610"/>
                    </a:lnTo>
                    <a:lnTo>
                      <a:pt x="2972" y="1597"/>
                    </a:lnTo>
                    <a:lnTo>
                      <a:pt x="2967" y="1585"/>
                    </a:lnTo>
                    <a:lnTo>
                      <a:pt x="2963" y="1580"/>
                    </a:lnTo>
                    <a:lnTo>
                      <a:pt x="2958" y="1576"/>
                    </a:lnTo>
                    <a:lnTo>
                      <a:pt x="2953" y="1575"/>
                    </a:lnTo>
                    <a:lnTo>
                      <a:pt x="2947" y="1573"/>
                    </a:lnTo>
                    <a:lnTo>
                      <a:pt x="2941" y="1575"/>
                    </a:lnTo>
                    <a:lnTo>
                      <a:pt x="2934" y="1577"/>
                    </a:lnTo>
                    <a:lnTo>
                      <a:pt x="2928" y="1581"/>
                    </a:lnTo>
                    <a:lnTo>
                      <a:pt x="2924" y="1586"/>
                    </a:lnTo>
                    <a:lnTo>
                      <a:pt x="2916" y="1597"/>
                    </a:lnTo>
                    <a:lnTo>
                      <a:pt x="2906" y="1610"/>
                    </a:lnTo>
                    <a:lnTo>
                      <a:pt x="2892" y="1607"/>
                    </a:lnTo>
                    <a:lnTo>
                      <a:pt x="2888" y="1596"/>
                    </a:lnTo>
                    <a:lnTo>
                      <a:pt x="2886" y="1586"/>
                    </a:lnTo>
                    <a:lnTo>
                      <a:pt x="2884" y="1575"/>
                    </a:lnTo>
                    <a:lnTo>
                      <a:pt x="2884" y="1563"/>
                    </a:lnTo>
                    <a:lnTo>
                      <a:pt x="2855" y="1563"/>
                    </a:lnTo>
                    <a:lnTo>
                      <a:pt x="2849" y="1563"/>
                    </a:lnTo>
                    <a:lnTo>
                      <a:pt x="2843" y="1566"/>
                    </a:lnTo>
                    <a:lnTo>
                      <a:pt x="2838" y="1570"/>
                    </a:lnTo>
                    <a:lnTo>
                      <a:pt x="2834" y="1573"/>
                    </a:lnTo>
                    <a:lnTo>
                      <a:pt x="2829" y="1578"/>
                    </a:lnTo>
                    <a:lnTo>
                      <a:pt x="2824" y="1583"/>
                    </a:lnTo>
                    <a:lnTo>
                      <a:pt x="2819" y="1586"/>
                    </a:lnTo>
                    <a:lnTo>
                      <a:pt x="2813" y="1590"/>
                    </a:lnTo>
                    <a:lnTo>
                      <a:pt x="2794" y="1595"/>
                    </a:lnTo>
                    <a:lnTo>
                      <a:pt x="2778" y="1602"/>
                    </a:lnTo>
                    <a:lnTo>
                      <a:pt x="2763" y="1610"/>
                    </a:lnTo>
                    <a:lnTo>
                      <a:pt x="2749" y="1620"/>
                    </a:lnTo>
                    <a:lnTo>
                      <a:pt x="2735" y="1630"/>
                    </a:lnTo>
                    <a:lnTo>
                      <a:pt x="2722" y="1641"/>
                    </a:lnTo>
                    <a:lnTo>
                      <a:pt x="2709" y="1654"/>
                    </a:lnTo>
                    <a:lnTo>
                      <a:pt x="2694" y="1669"/>
                    </a:lnTo>
                    <a:lnTo>
                      <a:pt x="2680" y="1657"/>
                    </a:lnTo>
                    <a:lnTo>
                      <a:pt x="2667" y="1647"/>
                    </a:lnTo>
                    <a:lnTo>
                      <a:pt x="2656" y="1635"/>
                    </a:lnTo>
                    <a:lnTo>
                      <a:pt x="2646" y="1621"/>
                    </a:lnTo>
                    <a:lnTo>
                      <a:pt x="2640" y="1609"/>
                    </a:lnTo>
                    <a:lnTo>
                      <a:pt x="2635" y="1596"/>
                    </a:lnTo>
                    <a:lnTo>
                      <a:pt x="2632" y="1591"/>
                    </a:lnTo>
                    <a:lnTo>
                      <a:pt x="2628" y="1586"/>
                    </a:lnTo>
                    <a:lnTo>
                      <a:pt x="2623" y="1582"/>
                    </a:lnTo>
                    <a:lnTo>
                      <a:pt x="2617" y="1578"/>
                    </a:lnTo>
                    <a:lnTo>
                      <a:pt x="2609" y="1577"/>
                    </a:lnTo>
                    <a:lnTo>
                      <a:pt x="2603" y="1577"/>
                    </a:lnTo>
                    <a:lnTo>
                      <a:pt x="2597" y="1577"/>
                    </a:lnTo>
                    <a:lnTo>
                      <a:pt x="2591" y="1578"/>
                    </a:lnTo>
                    <a:lnTo>
                      <a:pt x="2584" y="1580"/>
                    </a:lnTo>
                    <a:lnTo>
                      <a:pt x="2577" y="1580"/>
                    </a:lnTo>
                    <a:lnTo>
                      <a:pt x="2571" y="1578"/>
                    </a:lnTo>
                    <a:lnTo>
                      <a:pt x="2564" y="1576"/>
                    </a:lnTo>
                    <a:lnTo>
                      <a:pt x="2557" y="1571"/>
                    </a:lnTo>
                    <a:lnTo>
                      <a:pt x="2550" y="1565"/>
                    </a:lnTo>
                    <a:lnTo>
                      <a:pt x="2545" y="1557"/>
                    </a:lnTo>
                    <a:lnTo>
                      <a:pt x="2543" y="1550"/>
                    </a:lnTo>
                    <a:lnTo>
                      <a:pt x="2538" y="1532"/>
                    </a:lnTo>
                    <a:lnTo>
                      <a:pt x="2535" y="1512"/>
                    </a:lnTo>
                    <a:lnTo>
                      <a:pt x="2530" y="1482"/>
                    </a:lnTo>
                    <a:lnTo>
                      <a:pt x="2525" y="1454"/>
                    </a:lnTo>
                    <a:lnTo>
                      <a:pt x="2522" y="1440"/>
                    </a:lnTo>
                    <a:lnTo>
                      <a:pt x="2515" y="1428"/>
                    </a:lnTo>
                    <a:lnTo>
                      <a:pt x="2508" y="1415"/>
                    </a:lnTo>
                    <a:lnTo>
                      <a:pt x="2498" y="1404"/>
                    </a:lnTo>
                    <a:lnTo>
                      <a:pt x="2490" y="1398"/>
                    </a:lnTo>
                    <a:lnTo>
                      <a:pt x="2483" y="1393"/>
                    </a:lnTo>
                    <a:lnTo>
                      <a:pt x="2474" y="1388"/>
                    </a:lnTo>
                    <a:lnTo>
                      <a:pt x="2465" y="1383"/>
                    </a:lnTo>
                    <a:lnTo>
                      <a:pt x="2448" y="1376"/>
                    </a:lnTo>
                    <a:lnTo>
                      <a:pt x="2430" y="1369"/>
                    </a:lnTo>
                    <a:lnTo>
                      <a:pt x="2422" y="1366"/>
                    </a:lnTo>
                    <a:lnTo>
                      <a:pt x="2414" y="1363"/>
                    </a:lnTo>
                    <a:lnTo>
                      <a:pt x="2407" y="1358"/>
                    </a:lnTo>
                    <a:lnTo>
                      <a:pt x="2401" y="1353"/>
                    </a:lnTo>
                    <a:lnTo>
                      <a:pt x="2396" y="1346"/>
                    </a:lnTo>
                    <a:lnTo>
                      <a:pt x="2392" y="1340"/>
                    </a:lnTo>
                    <a:lnTo>
                      <a:pt x="2391" y="1333"/>
                    </a:lnTo>
                    <a:lnTo>
                      <a:pt x="2390" y="1322"/>
                    </a:lnTo>
                    <a:lnTo>
                      <a:pt x="2390" y="1213"/>
                    </a:lnTo>
                    <a:lnTo>
                      <a:pt x="2386" y="1201"/>
                    </a:lnTo>
                    <a:lnTo>
                      <a:pt x="2382" y="1187"/>
                    </a:lnTo>
                    <a:lnTo>
                      <a:pt x="2382" y="1179"/>
                    </a:lnTo>
                    <a:lnTo>
                      <a:pt x="2384" y="1172"/>
                    </a:lnTo>
                    <a:lnTo>
                      <a:pt x="2385" y="1166"/>
                    </a:lnTo>
                    <a:lnTo>
                      <a:pt x="2387" y="1159"/>
                    </a:lnTo>
                    <a:lnTo>
                      <a:pt x="2394" y="1147"/>
                    </a:lnTo>
                    <a:lnTo>
                      <a:pt x="2401" y="1136"/>
                    </a:lnTo>
                    <a:lnTo>
                      <a:pt x="2411" y="1125"/>
                    </a:lnTo>
                    <a:lnTo>
                      <a:pt x="2421" y="1117"/>
                    </a:lnTo>
                    <a:lnTo>
                      <a:pt x="2432" y="1108"/>
                    </a:lnTo>
                    <a:lnTo>
                      <a:pt x="2444" y="1099"/>
                    </a:lnTo>
                    <a:lnTo>
                      <a:pt x="2455" y="1090"/>
                    </a:lnTo>
                    <a:lnTo>
                      <a:pt x="2466" y="1082"/>
                    </a:lnTo>
                    <a:lnTo>
                      <a:pt x="2478" y="1072"/>
                    </a:lnTo>
                    <a:lnTo>
                      <a:pt x="2486" y="1061"/>
                    </a:lnTo>
                    <a:lnTo>
                      <a:pt x="2494" y="1050"/>
                    </a:lnTo>
                    <a:lnTo>
                      <a:pt x="2500" y="1039"/>
                    </a:lnTo>
                    <a:lnTo>
                      <a:pt x="2503" y="1033"/>
                    </a:lnTo>
                    <a:lnTo>
                      <a:pt x="2504" y="1025"/>
                    </a:lnTo>
                    <a:lnTo>
                      <a:pt x="2505" y="1018"/>
                    </a:lnTo>
                    <a:lnTo>
                      <a:pt x="2507" y="1010"/>
                    </a:lnTo>
                    <a:lnTo>
                      <a:pt x="2505" y="1000"/>
                    </a:lnTo>
                    <a:lnTo>
                      <a:pt x="2503" y="991"/>
                    </a:lnTo>
                    <a:lnTo>
                      <a:pt x="2499" y="982"/>
                    </a:lnTo>
                    <a:lnTo>
                      <a:pt x="2494" y="976"/>
                    </a:lnTo>
                    <a:lnTo>
                      <a:pt x="2481" y="961"/>
                    </a:lnTo>
                    <a:lnTo>
                      <a:pt x="2466" y="947"/>
                    </a:lnTo>
                    <a:lnTo>
                      <a:pt x="2463" y="941"/>
                    </a:lnTo>
                    <a:lnTo>
                      <a:pt x="2460" y="935"/>
                    </a:lnTo>
                    <a:lnTo>
                      <a:pt x="2459" y="928"/>
                    </a:lnTo>
                    <a:lnTo>
                      <a:pt x="2459" y="922"/>
                    </a:lnTo>
                    <a:lnTo>
                      <a:pt x="2460" y="908"/>
                    </a:lnTo>
                    <a:lnTo>
                      <a:pt x="2461" y="893"/>
                    </a:lnTo>
                    <a:lnTo>
                      <a:pt x="2455" y="893"/>
                    </a:lnTo>
                    <a:lnTo>
                      <a:pt x="2449" y="892"/>
                    </a:lnTo>
                    <a:lnTo>
                      <a:pt x="2444" y="891"/>
                    </a:lnTo>
                    <a:lnTo>
                      <a:pt x="2439" y="888"/>
                    </a:lnTo>
                    <a:lnTo>
                      <a:pt x="2431" y="882"/>
                    </a:lnTo>
                    <a:lnTo>
                      <a:pt x="2422" y="875"/>
                    </a:lnTo>
                    <a:lnTo>
                      <a:pt x="2415" y="867"/>
                    </a:lnTo>
                    <a:lnTo>
                      <a:pt x="2406" y="859"/>
                    </a:lnTo>
                    <a:lnTo>
                      <a:pt x="2401" y="856"/>
                    </a:lnTo>
                    <a:lnTo>
                      <a:pt x="2396" y="853"/>
                    </a:lnTo>
                    <a:lnTo>
                      <a:pt x="2391" y="851"/>
                    </a:lnTo>
                    <a:lnTo>
                      <a:pt x="2385" y="849"/>
                    </a:lnTo>
                    <a:lnTo>
                      <a:pt x="2372" y="848"/>
                    </a:lnTo>
                    <a:lnTo>
                      <a:pt x="2360" y="848"/>
                    </a:lnTo>
                    <a:lnTo>
                      <a:pt x="2355" y="848"/>
                    </a:lnTo>
                    <a:lnTo>
                      <a:pt x="2350" y="847"/>
                    </a:lnTo>
                    <a:lnTo>
                      <a:pt x="2345" y="844"/>
                    </a:lnTo>
                    <a:lnTo>
                      <a:pt x="2340" y="841"/>
                    </a:lnTo>
                    <a:lnTo>
                      <a:pt x="2335" y="834"/>
                    </a:lnTo>
                    <a:lnTo>
                      <a:pt x="2332" y="826"/>
                    </a:lnTo>
                    <a:lnTo>
                      <a:pt x="2330" y="818"/>
                    </a:lnTo>
                    <a:lnTo>
                      <a:pt x="2326" y="809"/>
                    </a:lnTo>
                    <a:lnTo>
                      <a:pt x="2316" y="794"/>
                    </a:lnTo>
                    <a:lnTo>
                      <a:pt x="2304" y="782"/>
                    </a:lnTo>
                    <a:lnTo>
                      <a:pt x="2299" y="775"/>
                    </a:lnTo>
                    <a:lnTo>
                      <a:pt x="2296" y="768"/>
                    </a:lnTo>
                    <a:lnTo>
                      <a:pt x="2293" y="760"/>
                    </a:lnTo>
                    <a:lnTo>
                      <a:pt x="2292" y="752"/>
                    </a:lnTo>
                    <a:lnTo>
                      <a:pt x="2292" y="744"/>
                    </a:lnTo>
                    <a:lnTo>
                      <a:pt x="2293" y="738"/>
                    </a:lnTo>
                    <a:lnTo>
                      <a:pt x="2296" y="731"/>
                    </a:lnTo>
                    <a:lnTo>
                      <a:pt x="2298" y="726"/>
                    </a:lnTo>
                    <a:lnTo>
                      <a:pt x="2304" y="716"/>
                    </a:lnTo>
                    <a:lnTo>
                      <a:pt x="2313" y="708"/>
                    </a:lnTo>
                    <a:lnTo>
                      <a:pt x="2322" y="699"/>
                    </a:lnTo>
                    <a:lnTo>
                      <a:pt x="2332" y="690"/>
                    </a:lnTo>
                    <a:lnTo>
                      <a:pt x="2341" y="680"/>
                    </a:lnTo>
                    <a:lnTo>
                      <a:pt x="2350" y="669"/>
                    </a:lnTo>
                    <a:lnTo>
                      <a:pt x="2355" y="660"/>
                    </a:lnTo>
                    <a:lnTo>
                      <a:pt x="2358" y="650"/>
                    </a:lnTo>
                    <a:lnTo>
                      <a:pt x="2360" y="646"/>
                    </a:lnTo>
                    <a:lnTo>
                      <a:pt x="2363" y="642"/>
                    </a:lnTo>
                    <a:lnTo>
                      <a:pt x="2366" y="639"/>
                    </a:lnTo>
                    <a:lnTo>
                      <a:pt x="2371" y="637"/>
                    </a:lnTo>
                    <a:lnTo>
                      <a:pt x="2387" y="634"/>
                    </a:lnTo>
                    <a:lnTo>
                      <a:pt x="2402" y="630"/>
                    </a:lnTo>
                    <a:lnTo>
                      <a:pt x="2417" y="626"/>
                    </a:lnTo>
                    <a:lnTo>
                      <a:pt x="2430" y="621"/>
                    </a:lnTo>
                    <a:lnTo>
                      <a:pt x="2443" y="615"/>
                    </a:lnTo>
                    <a:lnTo>
                      <a:pt x="2454" y="606"/>
                    </a:lnTo>
                    <a:lnTo>
                      <a:pt x="2458" y="601"/>
                    </a:lnTo>
                    <a:lnTo>
                      <a:pt x="2463" y="596"/>
                    </a:lnTo>
                    <a:lnTo>
                      <a:pt x="2466" y="590"/>
                    </a:lnTo>
                    <a:lnTo>
                      <a:pt x="2469" y="582"/>
                    </a:lnTo>
                    <a:lnTo>
                      <a:pt x="2471" y="571"/>
                    </a:lnTo>
                    <a:lnTo>
                      <a:pt x="2473" y="561"/>
                    </a:lnTo>
                    <a:lnTo>
                      <a:pt x="2474" y="551"/>
                    </a:lnTo>
                    <a:lnTo>
                      <a:pt x="2476" y="540"/>
                    </a:lnTo>
                    <a:lnTo>
                      <a:pt x="2483" y="529"/>
                    </a:lnTo>
                    <a:lnTo>
                      <a:pt x="2490" y="521"/>
                    </a:lnTo>
                    <a:lnTo>
                      <a:pt x="2496" y="514"/>
                    </a:lnTo>
                    <a:lnTo>
                      <a:pt x="2505" y="507"/>
                    </a:lnTo>
                    <a:lnTo>
                      <a:pt x="2513" y="501"/>
                    </a:lnTo>
                    <a:lnTo>
                      <a:pt x="2520" y="494"/>
                    </a:lnTo>
                    <a:lnTo>
                      <a:pt x="2528" y="486"/>
                    </a:lnTo>
                    <a:lnTo>
                      <a:pt x="2535" y="477"/>
                    </a:lnTo>
                    <a:lnTo>
                      <a:pt x="2544" y="462"/>
                    </a:lnTo>
                    <a:lnTo>
                      <a:pt x="2554" y="447"/>
                    </a:lnTo>
                    <a:lnTo>
                      <a:pt x="2564" y="433"/>
                    </a:lnTo>
                    <a:lnTo>
                      <a:pt x="2574" y="422"/>
                    </a:lnTo>
                    <a:lnTo>
                      <a:pt x="2581" y="417"/>
                    </a:lnTo>
                    <a:lnTo>
                      <a:pt x="2587" y="412"/>
                    </a:lnTo>
                    <a:lnTo>
                      <a:pt x="2593" y="408"/>
                    </a:lnTo>
                    <a:lnTo>
                      <a:pt x="2599" y="404"/>
                    </a:lnTo>
                    <a:lnTo>
                      <a:pt x="2607" y="400"/>
                    </a:lnTo>
                    <a:lnTo>
                      <a:pt x="2614" y="399"/>
                    </a:lnTo>
                    <a:lnTo>
                      <a:pt x="2623" y="398"/>
                    </a:lnTo>
                    <a:lnTo>
                      <a:pt x="2632" y="396"/>
                    </a:lnTo>
                    <a:lnTo>
                      <a:pt x="2643" y="398"/>
                    </a:lnTo>
                    <a:lnTo>
                      <a:pt x="2655" y="400"/>
                    </a:lnTo>
                    <a:lnTo>
                      <a:pt x="2665" y="404"/>
                    </a:lnTo>
                    <a:lnTo>
                      <a:pt x="2675" y="408"/>
                    </a:lnTo>
                    <a:lnTo>
                      <a:pt x="2685" y="412"/>
                    </a:lnTo>
                    <a:lnTo>
                      <a:pt x="2695" y="415"/>
                    </a:lnTo>
                    <a:lnTo>
                      <a:pt x="2705" y="418"/>
                    </a:lnTo>
                    <a:lnTo>
                      <a:pt x="2717" y="418"/>
                    </a:lnTo>
                    <a:lnTo>
                      <a:pt x="2726" y="418"/>
                    </a:lnTo>
                    <a:lnTo>
                      <a:pt x="2734" y="415"/>
                    </a:lnTo>
                    <a:lnTo>
                      <a:pt x="2736" y="414"/>
                    </a:lnTo>
                    <a:lnTo>
                      <a:pt x="2739" y="412"/>
                    </a:lnTo>
                    <a:lnTo>
                      <a:pt x="2741" y="409"/>
                    </a:lnTo>
                    <a:lnTo>
                      <a:pt x="2741" y="405"/>
                    </a:lnTo>
                    <a:lnTo>
                      <a:pt x="2740" y="395"/>
                    </a:lnTo>
                    <a:lnTo>
                      <a:pt x="2737" y="386"/>
                    </a:lnTo>
                    <a:lnTo>
                      <a:pt x="2735" y="379"/>
                    </a:lnTo>
                    <a:lnTo>
                      <a:pt x="2731" y="371"/>
                    </a:lnTo>
                    <a:lnTo>
                      <a:pt x="2727" y="364"/>
                    </a:lnTo>
                    <a:lnTo>
                      <a:pt x="2724" y="356"/>
                    </a:lnTo>
                    <a:lnTo>
                      <a:pt x="2721" y="349"/>
                    </a:lnTo>
                    <a:lnTo>
                      <a:pt x="2720" y="339"/>
                    </a:lnTo>
                    <a:lnTo>
                      <a:pt x="2721" y="330"/>
                    </a:lnTo>
                    <a:lnTo>
                      <a:pt x="2724" y="322"/>
                    </a:lnTo>
                    <a:lnTo>
                      <a:pt x="2727" y="316"/>
                    </a:lnTo>
                    <a:lnTo>
                      <a:pt x="2732" y="310"/>
                    </a:lnTo>
                    <a:lnTo>
                      <a:pt x="2739" y="306"/>
                    </a:lnTo>
                    <a:lnTo>
                      <a:pt x="2745" y="301"/>
                    </a:lnTo>
                    <a:lnTo>
                      <a:pt x="2754" y="299"/>
                    </a:lnTo>
                    <a:lnTo>
                      <a:pt x="2763" y="296"/>
                    </a:lnTo>
                    <a:lnTo>
                      <a:pt x="2801" y="287"/>
                    </a:lnTo>
                    <a:lnTo>
                      <a:pt x="2839" y="276"/>
                    </a:lnTo>
                    <a:lnTo>
                      <a:pt x="2839" y="276"/>
                    </a:lnTo>
                    <a:lnTo>
                      <a:pt x="2830" y="273"/>
                    </a:lnTo>
                    <a:lnTo>
                      <a:pt x="2820" y="270"/>
                    </a:lnTo>
                    <a:lnTo>
                      <a:pt x="2793" y="260"/>
                    </a:lnTo>
                    <a:lnTo>
                      <a:pt x="2769" y="251"/>
                    </a:lnTo>
                    <a:lnTo>
                      <a:pt x="2745" y="241"/>
                    </a:lnTo>
                    <a:lnTo>
                      <a:pt x="2722" y="232"/>
                    </a:lnTo>
                    <a:lnTo>
                      <a:pt x="2700" y="223"/>
                    </a:lnTo>
                    <a:lnTo>
                      <a:pt x="2676" y="215"/>
                    </a:lnTo>
                    <a:lnTo>
                      <a:pt x="2651" y="207"/>
                    </a:lnTo>
                    <a:lnTo>
                      <a:pt x="2622" y="201"/>
                    </a:lnTo>
                    <a:lnTo>
                      <a:pt x="2602" y="197"/>
                    </a:lnTo>
                    <a:lnTo>
                      <a:pt x="2584" y="193"/>
                    </a:lnTo>
                    <a:lnTo>
                      <a:pt x="2567" y="188"/>
                    </a:lnTo>
                    <a:lnTo>
                      <a:pt x="2552" y="182"/>
                    </a:lnTo>
                    <a:lnTo>
                      <a:pt x="2535" y="176"/>
                    </a:lnTo>
                    <a:lnTo>
                      <a:pt x="2519" y="169"/>
                    </a:lnTo>
                    <a:lnTo>
                      <a:pt x="2503" y="161"/>
                    </a:lnTo>
                    <a:lnTo>
                      <a:pt x="2485" y="151"/>
                    </a:lnTo>
                    <a:lnTo>
                      <a:pt x="2469" y="142"/>
                    </a:lnTo>
                    <a:lnTo>
                      <a:pt x="2454" y="132"/>
                    </a:lnTo>
                    <a:lnTo>
                      <a:pt x="2441" y="120"/>
                    </a:lnTo>
                    <a:lnTo>
                      <a:pt x="2430" y="107"/>
                    </a:lnTo>
                    <a:lnTo>
                      <a:pt x="2424" y="94"/>
                    </a:lnTo>
                    <a:lnTo>
                      <a:pt x="2419" y="83"/>
                    </a:lnTo>
                    <a:lnTo>
                      <a:pt x="2419" y="83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40" name="Freeform 22"/>
              <p:cNvSpPr>
                <a:spLocks/>
              </p:cNvSpPr>
              <p:nvPr/>
            </p:nvSpPr>
            <p:spPr bwMode="auto">
              <a:xfrm>
                <a:off x="-3055813" y="-4137500"/>
                <a:ext cx="1482725" cy="1331913"/>
              </a:xfrm>
              <a:custGeom>
                <a:avLst/>
                <a:gdLst>
                  <a:gd name="T0" fmla="*/ 2777 w 3736"/>
                  <a:gd name="T1" fmla="*/ 1970 h 3356"/>
                  <a:gd name="T2" fmla="*/ 2859 w 3736"/>
                  <a:gd name="T3" fmla="*/ 2079 h 3356"/>
                  <a:gd name="T4" fmla="*/ 2885 w 3736"/>
                  <a:gd name="T5" fmla="*/ 2196 h 3356"/>
                  <a:gd name="T6" fmla="*/ 2900 w 3736"/>
                  <a:gd name="T7" fmla="*/ 2348 h 3356"/>
                  <a:gd name="T8" fmla="*/ 3056 w 3736"/>
                  <a:gd name="T9" fmla="*/ 2429 h 3356"/>
                  <a:gd name="T10" fmla="*/ 3254 w 3736"/>
                  <a:gd name="T11" fmla="*/ 2609 h 3356"/>
                  <a:gd name="T12" fmla="*/ 3343 w 3736"/>
                  <a:gd name="T13" fmla="*/ 2749 h 3356"/>
                  <a:gd name="T14" fmla="*/ 3466 w 3736"/>
                  <a:gd name="T15" fmla="*/ 2743 h 3356"/>
                  <a:gd name="T16" fmla="*/ 3555 w 3736"/>
                  <a:gd name="T17" fmla="*/ 2867 h 3356"/>
                  <a:gd name="T18" fmla="*/ 3677 w 3736"/>
                  <a:gd name="T19" fmla="*/ 3034 h 3356"/>
                  <a:gd name="T20" fmla="*/ 3525 w 3736"/>
                  <a:gd name="T21" fmla="*/ 3046 h 3356"/>
                  <a:gd name="T22" fmla="*/ 3229 w 3736"/>
                  <a:gd name="T23" fmla="*/ 3004 h 3356"/>
                  <a:gd name="T24" fmla="*/ 2977 w 3736"/>
                  <a:gd name="T25" fmla="*/ 3028 h 3356"/>
                  <a:gd name="T26" fmla="*/ 2797 w 3736"/>
                  <a:gd name="T27" fmla="*/ 2945 h 3356"/>
                  <a:gd name="T28" fmla="*/ 2575 w 3736"/>
                  <a:gd name="T29" fmla="*/ 3005 h 3356"/>
                  <a:gd name="T30" fmla="*/ 2359 w 3736"/>
                  <a:gd name="T31" fmla="*/ 2878 h 3356"/>
                  <a:gd name="T32" fmla="*/ 2150 w 3736"/>
                  <a:gd name="T33" fmla="*/ 2787 h 3356"/>
                  <a:gd name="T34" fmla="*/ 1998 w 3736"/>
                  <a:gd name="T35" fmla="*/ 2778 h 3356"/>
                  <a:gd name="T36" fmla="*/ 1856 w 3736"/>
                  <a:gd name="T37" fmla="*/ 2590 h 3356"/>
                  <a:gd name="T38" fmla="*/ 1677 w 3736"/>
                  <a:gd name="T39" fmla="*/ 2622 h 3356"/>
                  <a:gd name="T40" fmla="*/ 1539 w 3736"/>
                  <a:gd name="T41" fmla="*/ 2663 h 3356"/>
                  <a:gd name="T42" fmla="*/ 1344 w 3736"/>
                  <a:gd name="T43" fmla="*/ 2566 h 3356"/>
                  <a:gd name="T44" fmla="*/ 1207 w 3736"/>
                  <a:gd name="T45" fmla="*/ 2591 h 3356"/>
                  <a:gd name="T46" fmla="*/ 975 w 3736"/>
                  <a:gd name="T47" fmla="*/ 2911 h 3356"/>
                  <a:gd name="T48" fmla="*/ 968 w 3736"/>
                  <a:gd name="T49" fmla="*/ 3198 h 3356"/>
                  <a:gd name="T50" fmla="*/ 905 w 3736"/>
                  <a:gd name="T51" fmla="*/ 3354 h 3356"/>
                  <a:gd name="T52" fmla="*/ 650 w 3736"/>
                  <a:gd name="T53" fmla="*/ 3068 h 3356"/>
                  <a:gd name="T54" fmla="*/ 540 w 3736"/>
                  <a:gd name="T55" fmla="*/ 2886 h 3356"/>
                  <a:gd name="T56" fmla="*/ 457 w 3736"/>
                  <a:gd name="T57" fmla="*/ 2723 h 3356"/>
                  <a:gd name="T58" fmla="*/ 212 w 3736"/>
                  <a:gd name="T59" fmla="*/ 2666 h 3356"/>
                  <a:gd name="T60" fmla="*/ 65 w 3736"/>
                  <a:gd name="T61" fmla="*/ 2487 h 3356"/>
                  <a:gd name="T62" fmla="*/ 3 w 3736"/>
                  <a:gd name="T63" fmla="*/ 2282 h 3356"/>
                  <a:gd name="T64" fmla="*/ 11 w 3736"/>
                  <a:gd name="T65" fmla="*/ 2118 h 3356"/>
                  <a:gd name="T66" fmla="*/ 318 w 3736"/>
                  <a:gd name="T67" fmla="*/ 2028 h 3356"/>
                  <a:gd name="T68" fmla="*/ 277 w 3736"/>
                  <a:gd name="T69" fmla="*/ 1577 h 3356"/>
                  <a:gd name="T70" fmla="*/ 65 w 3736"/>
                  <a:gd name="T71" fmla="*/ 1338 h 3356"/>
                  <a:gd name="T72" fmla="*/ 162 w 3736"/>
                  <a:gd name="T73" fmla="*/ 1213 h 3356"/>
                  <a:gd name="T74" fmla="*/ 163 w 3736"/>
                  <a:gd name="T75" fmla="*/ 1061 h 3356"/>
                  <a:gd name="T76" fmla="*/ 274 w 3736"/>
                  <a:gd name="T77" fmla="*/ 952 h 3356"/>
                  <a:gd name="T78" fmla="*/ 335 w 3736"/>
                  <a:gd name="T79" fmla="*/ 875 h 3356"/>
                  <a:gd name="T80" fmla="*/ 526 w 3736"/>
                  <a:gd name="T81" fmla="*/ 774 h 3356"/>
                  <a:gd name="T82" fmla="*/ 505 w 3736"/>
                  <a:gd name="T83" fmla="*/ 970 h 3356"/>
                  <a:gd name="T84" fmla="*/ 686 w 3736"/>
                  <a:gd name="T85" fmla="*/ 1216 h 3356"/>
                  <a:gd name="T86" fmla="*/ 838 w 3736"/>
                  <a:gd name="T87" fmla="*/ 841 h 3356"/>
                  <a:gd name="T88" fmla="*/ 1157 w 3736"/>
                  <a:gd name="T89" fmla="*/ 542 h 3356"/>
                  <a:gd name="T90" fmla="*/ 1393 w 3736"/>
                  <a:gd name="T91" fmla="*/ 109 h 3356"/>
                  <a:gd name="T92" fmla="*/ 1521 w 3736"/>
                  <a:gd name="T93" fmla="*/ 481 h 3356"/>
                  <a:gd name="T94" fmla="*/ 1842 w 3736"/>
                  <a:gd name="T95" fmla="*/ 434 h 3356"/>
                  <a:gd name="T96" fmla="*/ 2080 w 3736"/>
                  <a:gd name="T97" fmla="*/ 527 h 3356"/>
                  <a:gd name="T98" fmla="*/ 2267 w 3736"/>
                  <a:gd name="T99" fmla="*/ 734 h 3356"/>
                  <a:gd name="T100" fmla="*/ 2332 w 3736"/>
                  <a:gd name="T101" fmla="*/ 593 h 3356"/>
                  <a:gd name="T102" fmla="*/ 2336 w 3736"/>
                  <a:gd name="T103" fmla="*/ 374 h 3356"/>
                  <a:gd name="T104" fmla="*/ 2236 w 3736"/>
                  <a:gd name="T105" fmla="*/ 201 h 3356"/>
                  <a:gd name="T106" fmla="*/ 2408 w 3736"/>
                  <a:gd name="T107" fmla="*/ 4 h 3356"/>
                  <a:gd name="T108" fmla="*/ 2692 w 3736"/>
                  <a:gd name="T109" fmla="*/ 89 h 3356"/>
                  <a:gd name="T110" fmla="*/ 2914 w 3736"/>
                  <a:gd name="T111" fmla="*/ 203 h 3356"/>
                  <a:gd name="T112" fmla="*/ 2769 w 3736"/>
                  <a:gd name="T113" fmla="*/ 354 h 3356"/>
                  <a:gd name="T114" fmla="*/ 2807 w 3736"/>
                  <a:gd name="T115" fmla="*/ 587 h 3356"/>
                  <a:gd name="T116" fmla="*/ 2676 w 3736"/>
                  <a:gd name="T117" fmla="*/ 882 h 3356"/>
                  <a:gd name="T118" fmla="*/ 2628 w 3736"/>
                  <a:gd name="T119" fmla="*/ 1025 h 3356"/>
                  <a:gd name="T120" fmla="*/ 2684 w 3736"/>
                  <a:gd name="T121" fmla="*/ 1400 h 3356"/>
                  <a:gd name="T122" fmla="*/ 2866 w 3736"/>
                  <a:gd name="T123" fmla="*/ 1321 h 3356"/>
                  <a:gd name="T124" fmla="*/ 3071 w 3736"/>
                  <a:gd name="T125" fmla="*/ 1327 h 3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36" h="3356">
                    <a:moveTo>
                      <a:pt x="3112" y="1345"/>
                    </a:moveTo>
                    <a:lnTo>
                      <a:pt x="3087" y="1374"/>
                    </a:lnTo>
                    <a:lnTo>
                      <a:pt x="3065" y="1400"/>
                    </a:lnTo>
                    <a:lnTo>
                      <a:pt x="3045" y="1425"/>
                    </a:lnTo>
                    <a:lnTo>
                      <a:pt x="3025" y="1450"/>
                    </a:lnTo>
                    <a:lnTo>
                      <a:pt x="3006" y="1476"/>
                    </a:lnTo>
                    <a:lnTo>
                      <a:pt x="2984" y="1501"/>
                    </a:lnTo>
                    <a:lnTo>
                      <a:pt x="2962" y="1527"/>
                    </a:lnTo>
                    <a:lnTo>
                      <a:pt x="2935" y="1555"/>
                    </a:lnTo>
                    <a:lnTo>
                      <a:pt x="2908" y="1581"/>
                    </a:lnTo>
                    <a:lnTo>
                      <a:pt x="2883" y="1606"/>
                    </a:lnTo>
                    <a:lnTo>
                      <a:pt x="2860" y="1631"/>
                    </a:lnTo>
                    <a:lnTo>
                      <a:pt x="2835" y="1660"/>
                    </a:lnTo>
                    <a:lnTo>
                      <a:pt x="2815" y="1681"/>
                    </a:lnTo>
                    <a:lnTo>
                      <a:pt x="2796" y="1700"/>
                    </a:lnTo>
                    <a:lnTo>
                      <a:pt x="2789" y="1711"/>
                    </a:lnTo>
                    <a:lnTo>
                      <a:pt x="2782" y="1723"/>
                    </a:lnTo>
                    <a:lnTo>
                      <a:pt x="2781" y="1728"/>
                    </a:lnTo>
                    <a:lnTo>
                      <a:pt x="2779" y="1735"/>
                    </a:lnTo>
                    <a:lnTo>
                      <a:pt x="2779" y="1742"/>
                    </a:lnTo>
                    <a:lnTo>
                      <a:pt x="2777" y="1749"/>
                    </a:lnTo>
                    <a:lnTo>
                      <a:pt x="2777" y="1970"/>
                    </a:lnTo>
                    <a:lnTo>
                      <a:pt x="2779" y="1987"/>
                    </a:lnTo>
                    <a:lnTo>
                      <a:pt x="2780" y="2004"/>
                    </a:lnTo>
                    <a:lnTo>
                      <a:pt x="2782" y="2020"/>
                    </a:lnTo>
                    <a:lnTo>
                      <a:pt x="2785" y="2038"/>
                    </a:lnTo>
                    <a:lnTo>
                      <a:pt x="2785" y="2054"/>
                    </a:lnTo>
                    <a:lnTo>
                      <a:pt x="2786" y="2070"/>
                    </a:lnTo>
                    <a:lnTo>
                      <a:pt x="2789" y="2078"/>
                    </a:lnTo>
                    <a:lnTo>
                      <a:pt x="2791" y="2083"/>
                    </a:lnTo>
                    <a:lnTo>
                      <a:pt x="2794" y="2085"/>
                    </a:lnTo>
                    <a:lnTo>
                      <a:pt x="2796" y="2087"/>
                    </a:lnTo>
                    <a:lnTo>
                      <a:pt x="2800" y="2088"/>
                    </a:lnTo>
                    <a:lnTo>
                      <a:pt x="2802" y="2088"/>
                    </a:lnTo>
                    <a:lnTo>
                      <a:pt x="2809" y="2088"/>
                    </a:lnTo>
                    <a:lnTo>
                      <a:pt x="2814" y="2085"/>
                    </a:lnTo>
                    <a:lnTo>
                      <a:pt x="2819" y="2084"/>
                    </a:lnTo>
                    <a:lnTo>
                      <a:pt x="2824" y="2082"/>
                    </a:lnTo>
                    <a:lnTo>
                      <a:pt x="2829" y="2079"/>
                    </a:lnTo>
                    <a:lnTo>
                      <a:pt x="2834" y="2077"/>
                    </a:lnTo>
                    <a:lnTo>
                      <a:pt x="2839" y="2075"/>
                    </a:lnTo>
                    <a:lnTo>
                      <a:pt x="2845" y="2075"/>
                    </a:lnTo>
                    <a:lnTo>
                      <a:pt x="2853" y="2075"/>
                    </a:lnTo>
                    <a:lnTo>
                      <a:pt x="2859" y="2079"/>
                    </a:lnTo>
                    <a:lnTo>
                      <a:pt x="2864" y="2084"/>
                    </a:lnTo>
                    <a:lnTo>
                      <a:pt x="2868" y="2089"/>
                    </a:lnTo>
                    <a:lnTo>
                      <a:pt x="2870" y="2097"/>
                    </a:lnTo>
                    <a:lnTo>
                      <a:pt x="2873" y="2104"/>
                    </a:lnTo>
                    <a:lnTo>
                      <a:pt x="2874" y="2112"/>
                    </a:lnTo>
                    <a:lnTo>
                      <a:pt x="2874" y="2119"/>
                    </a:lnTo>
                    <a:lnTo>
                      <a:pt x="2874" y="2126"/>
                    </a:lnTo>
                    <a:lnTo>
                      <a:pt x="2871" y="2132"/>
                    </a:lnTo>
                    <a:lnTo>
                      <a:pt x="2869" y="2137"/>
                    </a:lnTo>
                    <a:lnTo>
                      <a:pt x="2866" y="2141"/>
                    </a:lnTo>
                    <a:lnTo>
                      <a:pt x="2864" y="2146"/>
                    </a:lnTo>
                    <a:lnTo>
                      <a:pt x="2861" y="2151"/>
                    </a:lnTo>
                    <a:lnTo>
                      <a:pt x="2859" y="2156"/>
                    </a:lnTo>
                    <a:lnTo>
                      <a:pt x="2859" y="2162"/>
                    </a:lnTo>
                    <a:lnTo>
                      <a:pt x="2859" y="2166"/>
                    </a:lnTo>
                    <a:lnTo>
                      <a:pt x="2860" y="2169"/>
                    </a:lnTo>
                    <a:lnTo>
                      <a:pt x="2861" y="2173"/>
                    </a:lnTo>
                    <a:lnTo>
                      <a:pt x="2864" y="2176"/>
                    </a:lnTo>
                    <a:lnTo>
                      <a:pt x="2869" y="2181"/>
                    </a:lnTo>
                    <a:lnTo>
                      <a:pt x="2874" y="2186"/>
                    </a:lnTo>
                    <a:lnTo>
                      <a:pt x="2880" y="2191"/>
                    </a:lnTo>
                    <a:lnTo>
                      <a:pt x="2885" y="2196"/>
                    </a:lnTo>
                    <a:lnTo>
                      <a:pt x="2888" y="2198"/>
                    </a:lnTo>
                    <a:lnTo>
                      <a:pt x="2889" y="2202"/>
                    </a:lnTo>
                    <a:lnTo>
                      <a:pt x="2890" y="2206"/>
                    </a:lnTo>
                    <a:lnTo>
                      <a:pt x="2890" y="2210"/>
                    </a:lnTo>
                    <a:lnTo>
                      <a:pt x="2889" y="2217"/>
                    </a:lnTo>
                    <a:lnTo>
                      <a:pt x="2887" y="2223"/>
                    </a:lnTo>
                    <a:lnTo>
                      <a:pt x="2884" y="2230"/>
                    </a:lnTo>
                    <a:lnTo>
                      <a:pt x="2879" y="2236"/>
                    </a:lnTo>
                    <a:lnTo>
                      <a:pt x="2875" y="2241"/>
                    </a:lnTo>
                    <a:lnTo>
                      <a:pt x="2873" y="2247"/>
                    </a:lnTo>
                    <a:lnTo>
                      <a:pt x="2870" y="2253"/>
                    </a:lnTo>
                    <a:lnTo>
                      <a:pt x="2869" y="2261"/>
                    </a:lnTo>
                    <a:lnTo>
                      <a:pt x="2869" y="2269"/>
                    </a:lnTo>
                    <a:lnTo>
                      <a:pt x="2871" y="2276"/>
                    </a:lnTo>
                    <a:lnTo>
                      <a:pt x="2873" y="2282"/>
                    </a:lnTo>
                    <a:lnTo>
                      <a:pt x="2875" y="2289"/>
                    </a:lnTo>
                    <a:lnTo>
                      <a:pt x="2881" y="2301"/>
                    </a:lnTo>
                    <a:lnTo>
                      <a:pt x="2888" y="2315"/>
                    </a:lnTo>
                    <a:lnTo>
                      <a:pt x="2890" y="2324"/>
                    </a:lnTo>
                    <a:lnTo>
                      <a:pt x="2892" y="2333"/>
                    </a:lnTo>
                    <a:lnTo>
                      <a:pt x="2895" y="2340"/>
                    </a:lnTo>
                    <a:lnTo>
                      <a:pt x="2900" y="2348"/>
                    </a:lnTo>
                    <a:lnTo>
                      <a:pt x="2908" y="2341"/>
                    </a:lnTo>
                    <a:lnTo>
                      <a:pt x="2914" y="2334"/>
                    </a:lnTo>
                    <a:lnTo>
                      <a:pt x="2920" y="2326"/>
                    </a:lnTo>
                    <a:lnTo>
                      <a:pt x="2925" y="2320"/>
                    </a:lnTo>
                    <a:lnTo>
                      <a:pt x="2930" y="2312"/>
                    </a:lnTo>
                    <a:lnTo>
                      <a:pt x="2937" y="2307"/>
                    </a:lnTo>
                    <a:lnTo>
                      <a:pt x="2940" y="2305"/>
                    </a:lnTo>
                    <a:lnTo>
                      <a:pt x="2944" y="2304"/>
                    </a:lnTo>
                    <a:lnTo>
                      <a:pt x="2949" y="2302"/>
                    </a:lnTo>
                    <a:lnTo>
                      <a:pt x="2953" y="2302"/>
                    </a:lnTo>
                    <a:lnTo>
                      <a:pt x="2959" y="2302"/>
                    </a:lnTo>
                    <a:lnTo>
                      <a:pt x="2966" y="2304"/>
                    </a:lnTo>
                    <a:lnTo>
                      <a:pt x="2969" y="2306"/>
                    </a:lnTo>
                    <a:lnTo>
                      <a:pt x="2974" y="2309"/>
                    </a:lnTo>
                    <a:lnTo>
                      <a:pt x="2982" y="2316"/>
                    </a:lnTo>
                    <a:lnTo>
                      <a:pt x="2987" y="2325"/>
                    </a:lnTo>
                    <a:lnTo>
                      <a:pt x="2998" y="2348"/>
                    </a:lnTo>
                    <a:lnTo>
                      <a:pt x="3009" y="2371"/>
                    </a:lnTo>
                    <a:lnTo>
                      <a:pt x="3021" y="2388"/>
                    </a:lnTo>
                    <a:lnTo>
                      <a:pt x="3032" y="2403"/>
                    </a:lnTo>
                    <a:lnTo>
                      <a:pt x="3045" y="2417"/>
                    </a:lnTo>
                    <a:lnTo>
                      <a:pt x="3056" y="2429"/>
                    </a:lnTo>
                    <a:lnTo>
                      <a:pt x="3084" y="2452"/>
                    </a:lnTo>
                    <a:lnTo>
                      <a:pt x="3115" y="2477"/>
                    </a:lnTo>
                    <a:lnTo>
                      <a:pt x="3121" y="2482"/>
                    </a:lnTo>
                    <a:lnTo>
                      <a:pt x="3125" y="2488"/>
                    </a:lnTo>
                    <a:lnTo>
                      <a:pt x="3130" y="2494"/>
                    </a:lnTo>
                    <a:lnTo>
                      <a:pt x="3132" y="2501"/>
                    </a:lnTo>
                    <a:lnTo>
                      <a:pt x="3136" y="2507"/>
                    </a:lnTo>
                    <a:lnTo>
                      <a:pt x="3140" y="2513"/>
                    </a:lnTo>
                    <a:lnTo>
                      <a:pt x="3145" y="2520"/>
                    </a:lnTo>
                    <a:lnTo>
                      <a:pt x="3151" y="2525"/>
                    </a:lnTo>
                    <a:lnTo>
                      <a:pt x="3163" y="2530"/>
                    </a:lnTo>
                    <a:lnTo>
                      <a:pt x="3173" y="2532"/>
                    </a:lnTo>
                    <a:lnTo>
                      <a:pt x="3183" y="2533"/>
                    </a:lnTo>
                    <a:lnTo>
                      <a:pt x="3194" y="2537"/>
                    </a:lnTo>
                    <a:lnTo>
                      <a:pt x="3203" y="2542"/>
                    </a:lnTo>
                    <a:lnTo>
                      <a:pt x="3209" y="2547"/>
                    </a:lnTo>
                    <a:lnTo>
                      <a:pt x="3215" y="2552"/>
                    </a:lnTo>
                    <a:lnTo>
                      <a:pt x="3220" y="2558"/>
                    </a:lnTo>
                    <a:lnTo>
                      <a:pt x="3230" y="2572"/>
                    </a:lnTo>
                    <a:lnTo>
                      <a:pt x="3239" y="2587"/>
                    </a:lnTo>
                    <a:lnTo>
                      <a:pt x="3247" y="2599"/>
                    </a:lnTo>
                    <a:lnTo>
                      <a:pt x="3254" y="2609"/>
                    </a:lnTo>
                    <a:lnTo>
                      <a:pt x="3258" y="2614"/>
                    </a:lnTo>
                    <a:lnTo>
                      <a:pt x="3260" y="2620"/>
                    </a:lnTo>
                    <a:lnTo>
                      <a:pt x="3262" y="2626"/>
                    </a:lnTo>
                    <a:lnTo>
                      <a:pt x="3263" y="2632"/>
                    </a:lnTo>
                    <a:lnTo>
                      <a:pt x="3258" y="2647"/>
                    </a:lnTo>
                    <a:lnTo>
                      <a:pt x="3253" y="2661"/>
                    </a:lnTo>
                    <a:lnTo>
                      <a:pt x="3253" y="2669"/>
                    </a:lnTo>
                    <a:lnTo>
                      <a:pt x="3257" y="2675"/>
                    </a:lnTo>
                    <a:lnTo>
                      <a:pt x="3260" y="2681"/>
                    </a:lnTo>
                    <a:lnTo>
                      <a:pt x="3267" y="2685"/>
                    </a:lnTo>
                    <a:lnTo>
                      <a:pt x="3281" y="2693"/>
                    </a:lnTo>
                    <a:lnTo>
                      <a:pt x="3294" y="2701"/>
                    </a:lnTo>
                    <a:lnTo>
                      <a:pt x="3302" y="2708"/>
                    </a:lnTo>
                    <a:lnTo>
                      <a:pt x="3307" y="2715"/>
                    </a:lnTo>
                    <a:lnTo>
                      <a:pt x="3312" y="2723"/>
                    </a:lnTo>
                    <a:lnTo>
                      <a:pt x="3317" y="2730"/>
                    </a:lnTo>
                    <a:lnTo>
                      <a:pt x="3322" y="2738"/>
                    </a:lnTo>
                    <a:lnTo>
                      <a:pt x="3328" y="2744"/>
                    </a:lnTo>
                    <a:lnTo>
                      <a:pt x="3331" y="2745"/>
                    </a:lnTo>
                    <a:lnTo>
                      <a:pt x="3335" y="2748"/>
                    </a:lnTo>
                    <a:lnTo>
                      <a:pt x="3338" y="2749"/>
                    </a:lnTo>
                    <a:lnTo>
                      <a:pt x="3343" y="2749"/>
                    </a:lnTo>
                    <a:lnTo>
                      <a:pt x="3351" y="2748"/>
                    </a:lnTo>
                    <a:lnTo>
                      <a:pt x="3356" y="2747"/>
                    </a:lnTo>
                    <a:lnTo>
                      <a:pt x="3362" y="2744"/>
                    </a:lnTo>
                    <a:lnTo>
                      <a:pt x="3367" y="2740"/>
                    </a:lnTo>
                    <a:lnTo>
                      <a:pt x="3376" y="2733"/>
                    </a:lnTo>
                    <a:lnTo>
                      <a:pt x="3383" y="2723"/>
                    </a:lnTo>
                    <a:lnTo>
                      <a:pt x="3392" y="2713"/>
                    </a:lnTo>
                    <a:lnTo>
                      <a:pt x="3401" y="2704"/>
                    </a:lnTo>
                    <a:lnTo>
                      <a:pt x="3406" y="2701"/>
                    </a:lnTo>
                    <a:lnTo>
                      <a:pt x="3411" y="2699"/>
                    </a:lnTo>
                    <a:lnTo>
                      <a:pt x="3417" y="2696"/>
                    </a:lnTo>
                    <a:lnTo>
                      <a:pt x="3424" y="2696"/>
                    </a:lnTo>
                    <a:lnTo>
                      <a:pt x="3432" y="2696"/>
                    </a:lnTo>
                    <a:lnTo>
                      <a:pt x="3440" y="2699"/>
                    </a:lnTo>
                    <a:lnTo>
                      <a:pt x="3447" y="2701"/>
                    </a:lnTo>
                    <a:lnTo>
                      <a:pt x="3455" y="2705"/>
                    </a:lnTo>
                    <a:lnTo>
                      <a:pt x="3461" y="2710"/>
                    </a:lnTo>
                    <a:lnTo>
                      <a:pt x="3465" y="2715"/>
                    </a:lnTo>
                    <a:lnTo>
                      <a:pt x="3468" y="2723"/>
                    </a:lnTo>
                    <a:lnTo>
                      <a:pt x="3469" y="2730"/>
                    </a:lnTo>
                    <a:lnTo>
                      <a:pt x="3469" y="2737"/>
                    </a:lnTo>
                    <a:lnTo>
                      <a:pt x="3466" y="2743"/>
                    </a:lnTo>
                    <a:lnTo>
                      <a:pt x="3464" y="2748"/>
                    </a:lnTo>
                    <a:lnTo>
                      <a:pt x="3461" y="2753"/>
                    </a:lnTo>
                    <a:lnTo>
                      <a:pt x="3459" y="2758"/>
                    </a:lnTo>
                    <a:lnTo>
                      <a:pt x="3456" y="2763"/>
                    </a:lnTo>
                    <a:lnTo>
                      <a:pt x="3454" y="2768"/>
                    </a:lnTo>
                    <a:lnTo>
                      <a:pt x="3454" y="2774"/>
                    </a:lnTo>
                    <a:lnTo>
                      <a:pt x="3454" y="2823"/>
                    </a:lnTo>
                    <a:lnTo>
                      <a:pt x="3470" y="2824"/>
                    </a:lnTo>
                    <a:lnTo>
                      <a:pt x="3485" y="2828"/>
                    </a:lnTo>
                    <a:lnTo>
                      <a:pt x="3500" y="2832"/>
                    </a:lnTo>
                    <a:lnTo>
                      <a:pt x="3517" y="2833"/>
                    </a:lnTo>
                    <a:lnTo>
                      <a:pt x="3525" y="2831"/>
                    </a:lnTo>
                    <a:lnTo>
                      <a:pt x="3533" y="2828"/>
                    </a:lnTo>
                    <a:lnTo>
                      <a:pt x="3537" y="2828"/>
                    </a:lnTo>
                    <a:lnTo>
                      <a:pt x="3539" y="2829"/>
                    </a:lnTo>
                    <a:lnTo>
                      <a:pt x="3542" y="2831"/>
                    </a:lnTo>
                    <a:lnTo>
                      <a:pt x="3543" y="2833"/>
                    </a:lnTo>
                    <a:lnTo>
                      <a:pt x="3547" y="2838"/>
                    </a:lnTo>
                    <a:lnTo>
                      <a:pt x="3549" y="2844"/>
                    </a:lnTo>
                    <a:lnTo>
                      <a:pt x="3550" y="2852"/>
                    </a:lnTo>
                    <a:lnTo>
                      <a:pt x="3553" y="2860"/>
                    </a:lnTo>
                    <a:lnTo>
                      <a:pt x="3555" y="2867"/>
                    </a:lnTo>
                    <a:lnTo>
                      <a:pt x="3559" y="2873"/>
                    </a:lnTo>
                    <a:lnTo>
                      <a:pt x="3568" y="2883"/>
                    </a:lnTo>
                    <a:lnTo>
                      <a:pt x="3578" y="2891"/>
                    </a:lnTo>
                    <a:lnTo>
                      <a:pt x="3588" y="2896"/>
                    </a:lnTo>
                    <a:lnTo>
                      <a:pt x="3598" y="2901"/>
                    </a:lnTo>
                    <a:lnTo>
                      <a:pt x="3609" y="2906"/>
                    </a:lnTo>
                    <a:lnTo>
                      <a:pt x="3621" y="2910"/>
                    </a:lnTo>
                    <a:lnTo>
                      <a:pt x="3632" y="2916"/>
                    </a:lnTo>
                    <a:lnTo>
                      <a:pt x="3643" y="2924"/>
                    </a:lnTo>
                    <a:lnTo>
                      <a:pt x="3673" y="2944"/>
                    </a:lnTo>
                    <a:lnTo>
                      <a:pt x="3698" y="2961"/>
                    </a:lnTo>
                    <a:lnTo>
                      <a:pt x="3710" y="2971"/>
                    </a:lnTo>
                    <a:lnTo>
                      <a:pt x="3720" y="2984"/>
                    </a:lnTo>
                    <a:lnTo>
                      <a:pt x="3729" y="2996"/>
                    </a:lnTo>
                    <a:lnTo>
                      <a:pt x="3736" y="3014"/>
                    </a:lnTo>
                    <a:lnTo>
                      <a:pt x="3726" y="3015"/>
                    </a:lnTo>
                    <a:lnTo>
                      <a:pt x="3717" y="3018"/>
                    </a:lnTo>
                    <a:lnTo>
                      <a:pt x="3710" y="3021"/>
                    </a:lnTo>
                    <a:lnTo>
                      <a:pt x="3702" y="3025"/>
                    </a:lnTo>
                    <a:lnTo>
                      <a:pt x="3695" y="3028"/>
                    </a:lnTo>
                    <a:lnTo>
                      <a:pt x="3686" y="3031"/>
                    </a:lnTo>
                    <a:lnTo>
                      <a:pt x="3677" y="3034"/>
                    </a:lnTo>
                    <a:lnTo>
                      <a:pt x="3667" y="3034"/>
                    </a:lnTo>
                    <a:lnTo>
                      <a:pt x="3655" y="3034"/>
                    </a:lnTo>
                    <a:lnTo>
                      <a:pt x="3643" y="3031"/>
                    </a:lnTo>
                    <a:lnTo>
                      <a:pt x="3633" y="3028"/>
                    </a:lnTo>
                    <a:lnTo>
                      <a:pt x="3622" y="3024"/>
                    </a:lnTo>
                    <a:lnTo>
                      <a:pt x="3612" y="3020"/>
                    </a:lnTo>
                    <a:lnTo>
                      <a:pt x="3602" y="3016"/>
                    </a:lnTo>
                    <a:lnTo>
                      <a:pt x="3591" y="3014"/>
                    </a:lnTo>
                    <a:lnTo>
                      <a:pt x="3578" y="3014"/>
                    </a:lnTo>
                    <a:lnTo>
                      <a:pt x="3574" y="3014"/>
                    </a:lnTo>
                    <a:lnTo>
                      <a:pt x="3570" y="3015"/>
                    </a:lnTo>
                    <a:lnTo>
                      <a:pt x="3567" y="3016"/>
                    </a:lnTo>
                    <a:lnTo>
                      <a:pt x="3564" y="3019"/>
                    </a:lnTo>
                    <a:lnTo>
                      <a:pt x="3559" y="3024"/>
                    </a:lnTo>
                    <a:lnTo>
                      <a:pt x="3555" y="3030"/>
                    </a:lnTo>
                    <a:lnTo>
                      <a:pt x="3550" y="3036"/>
                    </a:lnTo>
                    <a:lnTo>
                      <a:pt x="3545" y="3043"/>
                    </a:lnTo>
                    <a:lnTo>
                      <a:pt x="3543" y="3044"/>
                    </a:lnTo>
                    <a:lnTo>
                      <a:pt x="3540" y="3046"/>
                    </a:lnTo>
                    <a:lnTo>
                      <a:pt x="3537" y="3048"/>
                    </a:lnTo>
                    <a:lnTo>
                      <a:pt x="3533" y="3048"/>
                    </a:lnTo>
                    <a:lnTo>
                      <a:pt x="3525" y="3046"/>
                    </a:lnTo>
                    <a:lnTo>
                      <a:pt x="3519" y="3044"/>
                    </a:lnTo>
                    <a:lnTo>
                      <a:pt x="3513" y="3040"/>
                    </a:lnTo>
                    <a:lnTo>
                      <a:pt x="3508" y="3035"/>
                    </a:lnTo>
                    <a:lnTo>
                      <a:pt x="3503" y="3031"/>
                    </a:lnTo>
                    <a:lnTo>
                      <a:pt x="3496" y="3028"/>
                    </a:lnTo>
                    <a:lnTo>
                      <a:pt x="3490" y="3025"/>
                    </a:lnTo>
                    <a:lnTo>
                      <a:pt x="3483" y="3024"/>
                    </a:lnTo>
                    <a:lnTo>
                      <a:pt x="3465" y="3025"/>
                    </a:lnTo>
                    <a:lnTo>
                      <a:pt x="3450" y="3029"/>
                    </a:lnTo>
                    <a:lnTo>
                      <a:pt x="3435" y="3033"/>
                    </a:lnTo>
                    <a:lnTo>
                      <a:pt x="3417" y="3034"/>
                    </a:lnTo>
                    <a:lnTo>
                      <a:pt x="3406" y="3033"/>
                    </a:lnTo>
                    <a:lnTo>
                      <a:pt x="3395" y="3030"/>
                    </a:lnTo>
                    <a:lnTo>
                      <a:pt x="3385" y="3026"/>
                    </a:lnTo>
                    <a:lnTo>
                      <a:pt x="3376" y="3021"/>
                    </a:lnTo>
                    <a:lnTo>
                      <a:pt x="3366" y="3016"/>
                    </a:lnTo>
                    <a:lnTo>
                      <a:pt x="3356" y="3013"/>
                    </a:lnTo>
                    <a:lnTo>
                      <a:pt x="3346" y="3009"/>
                    </a:lnTo>
                    <a:lnTo>
                      <a:pt x="3333" y="3008"/>
                    </a:lnTo>
                    <a:lnTo>
                      <a:pt x="3255" y="3008"/>
                    </a:lnTo>
                    <a:lnTo>
                      <a:pt x="3242" y="3006"/>
                    </a:lnTo>
                    <a:lnTo>
                      <a:pt x="3229" y="3004"/>
                    </a:lnTo>
                    <a:lnTo>
                      <a:pt x="3217" y="3001"/>
                    </a:lnTo>
                    <a:lnTo>
                      <a:pt x="3202" y="3000"/>
                    </a:lnTo>
                    <a:lnTo>
                      <a:pt x="3195" y="3001"/>
                    </a:lnTo>
                    <a:lnTo>
                      <a:pt x="3189" y="3003"/>
                    </a:lnTo>
                    <a:lnTo>
                      <a:pt x="3184" y="3005"/>
                    </a:lnTo>
                    <a:lnTo>
                      <a:pt x="3179" y="3009"/>
                    </a:lnTo>
                    <a:lnTo>
                      <a:pt x="3170" y="3018"/>
                    </a:lnTo>
                    <a:lnTo>
                      <a:pt x="3160" y="3026"/>
                    </a:lnTo>
                    <a:lnTo>
                      <a:pt x="3150" y="3034"/>
                    </a:lnTo>
                    <a:lnTo>
                      <a:pt x="3140" y="3039"/>
                    </a:lnTo>
                    <a:lnTo>
                      <a:pt x="3131" y="3044"/>
                    </a:lnTo>
                    <a:lnTo>
                      <a:pt x="3121" y="3048"/>
                    </a:lnTo>
                    <a:lnTo>
                      <a:pt x="3111" y="3050"/>
                    </a:lnTo>
                    <a:lnTo>
                      <a:pt x="3101" y="3052"/>
                    </a:lnTo>
                    <a:lnTo>
                      <a:pt x="3090" y="3053"/>
                    </a:lnTo>
                    <a:lnTo>
                      <a:pt x="3077" y="3053"/>
                    </a:lnTo>
                    <a:lnTo>
                      <a:pt x="3061" y="3053"/>
                    </a:lnTo>
                    <a:lnTo>
                      <a:pt x="3047" y="3053"/>
                    </a:lnTo>
                    <a:lnTo>
                      <a:pt x="3032" y="3050"/>
                    </a:lnTo>
                    <a:lnTo>
                      <a:pt x="3017" y="3045"/>
                    </a:lnTo>
                    <a:lnTo>
                      <a:pt x="2996" y="3036"/>
                    </a:lnTo>
                    <a:lnTo>
                      <a:pt x="2977" y="3028"/>
                    </a:lnTo>
                    <a:lnTo>
                      <a:pt x="2967" y="3023"/>
                    </a:lnTo>
                    <a:lnTo>
                      <a:pt x="2958" y="3019"/>
                    </a:lnTo>
                    <a:lnTo>
                      <a:pt x="2947" y="3015"/>
                    </a:lnTo>
                    <a:lnTo>
                      <a:pt x="2935" y="3014"/>
                    </a:lnTo>
                    <a:lnTo>
                      <a:pt x="2917" y="3013"/>
                    </a:lnTo>
                    <a:lnTo>
                      <a:pt x="2898" y="3014"/>
                    </a:lnTo>
                    <a:lnTo>
                      <a:pt x="2889" y="3014"/>
                    </a:lnTo>
                    <a:lnTo>
                      <a:pt x="2880" y="3011"/>
                    </a:lnTo>
                    <a:lnTo>
                      <a:pt x="2873" y="3009"/>
                    </a:lnTo>
                    <a:lnTo>
                      <a:pt x="2866" y="3003"/>
                    </a:lnTo>
                    <a:lnTo>
                      <a:pt x="2860" y="2994"/>
                    </a:lnTo>
                    <a:lnTo>
                      <a:pt x="2855" y="2984"/>
                    </a:lnTo>
                    <a:lnTo>
                      <a:pt x="2851" y="2974"/>
                    </a:lnTo>
                    <a:lnTo>
                      <a:pt x="2849" y="2964"/>
                    </a:lnTo>
                    <a:lnTo>
                      <a:pt x="2845" y="2954"/>
                    </a:lnTo>
                    <a:lnTo>
                      <a:pt x="2840" y="2946"/>
                    </a:lnTo>
                    <a:lnTo>
                      <a:pt x="2838" y="2944"/>
                    </a:lnTo>
                    <a:lnTo>
                      <a:pt x="2834" y="2941"/>
                    </a:lnTo>
                    <a:lnTo>
                      <a:pt x="2829" y="2940"/>
                    </a:lnTo>
                    <a:lnTo>
                      <a:pt x="2824" y="2940"/>
                    </a:lnTo>
                    <a:lnTo>
                      <a:pt x="2810" y="2941"/>
                    </a:lnTo>
                    <a:lnTo>
                      <a:pt x="2797" y="2945"/>
                    </a:lnTo>
                    <a:lnTo>
                      <a:pt x="2785" y="2949"/>
                    </a:lnTo>
                    <a:lnTo>
                      <a:pt x="2771" y="2950"/>
                    </a:lnTo>
                    <a:lnTo>
                      <a:pt x="2767" y="2949"/>
                    </a:lnTo>
                    <a:lnTo>
                      <a:pt x="2765" y="2947"/>
                    </a:lnTo>
                    <a:lnTo>
                      <a:pt x="2764" y="2945"/>
                    </a:lnTo>
                    <a:lnTo>
                      <a:pt x="2762" y="2941"/>
                    </a:lnTo>
                    <a:lnTo>
                      <a:pt x="2760" y="2935"/>
                    </a:lnTo>
                    <a:lnTo>
                      <a:pt x="2755" y="2929"/>
                    </a:lnTo>
                    <a:lnTo>
                      <a:pt x="2722" y="2960"/>
                    </a:lnTo>
                    <a:lnTo>
                      <a:pt x="2692" y="2986"/>
                    </a:lnTo>
                    <a:lnTo>
                      <a:pt x="2684" y="2993"/>
                    </a:lnTo>
                    <a:lnTo>
                      <a:pt x="2677" y="2998"/>
                    </a:lnTo>
                    <a:lnTo>
                      <a:pt x="2668" y="3003"/>
                    </a:lnTo>
                    <a:lnTo>
                      <a:pt x="2659" y="3006"/>
                    </a:lnTo>
                    <a:lnTo>
                      <a:pt x="2649" y="3009"/>
                    </a:lnTo>
                    <a:lnTo>
                      <a:pt x="2641" y="3011"/>
                    </a:lnTo>
                    <a:lnTo>
                      <a:pt x="2629" y="3013"/>
                    </a:lnTo>
                    <a:lnTo>
                      <a:pt x="2618" y="3014"/>
                    </a:lnTo>
                    <a:lnTo>
                      <a:pt x="2605" y="3013"/>
                    </a:lnTo>
                    <a:lnTo>
                      <a:pt x="2595" y="3010"/>
                    </a:lnTo>
                    <a:lnTo>
                      <a:pt x="2585" y="3008"/>
                    </a:lnTo>
                    <a:lnTo>
                      <a:pt x="2575" y="3005"/>
                    </a:lnTo>
                    <a:lnTo>
                      <a:pt x="2555" y="2998"/>
                    </a:lnTo>
                    <a:lnTo>
                      <a:pt x="2533" y="2993"/>
                    </a:lnTo>
                    <a:lnTo>
                      <a:pt x="2502" y="2990"/>
                    </a:lnTo>
                    <a:lnTo>
                      <a:pt x="2472" y="2988"/>
                    </a:lnTo>
                    <a:lnTo>
                      <a:pt x="2465" y="2986"/>
                    </a:lnTo>
                    <a:lnTo>
                      <a:pt x="2459" y="2985"/>
                    </a:lnTo>
                    <a:lnTo>
                      <a:pt x="2452" y="2983"/>
                    </a:lnTo>
                    <a:lnTo>
                      <a:pt x="2446" y="2980"/>
                    </a:lnTo>
                    <a:lnTo>
                      <a:pt x="2441" y="2976"/>
                    </a:lnTo>
                    <a:lnTo>
                      <a:pt x="2436" y="2972"/>
                    </a:lnTo>
                    <a:lnTo>
                      <a:pt x="2431" y="2966"/>
                    </a:lnTo>
                    <a:lnTo>
                      <a:pt x="2427" y="2960"/>
                    </a:lnTo>
                    <a:lnTo>
                      <a:pt x="2420" y="2945"/>
                    </a:lnTo>
                    <a:lnTo>
                      <a:pt x="2412" y="2931"/>
                    </a:lnTo>
                    <a:lnTo>
                      <a:pt x="2403" y="2916"/>
                    </a:lnTo>
                    <a:lnTo>
                      <a:pt x="2395" y="2903"/>
                    </a:lnTo>
                    <a:lnTo>
                      <a:pt x="2390" y="2897"/>
                    </a:lnTo>
                    <a:lnTo>
                      <a:pt x="2385" y="2892"/>
                    </a:lnTo>
                    <a:lnTo>
                      <a:pt x="2378" y="2887"/>
                    </a:lnTo>
                    <a:lnTo>
                      <a:pt x="2372" y="2883"/>
                    </a:lnTo>
                    <a:lnTo>
                      <a:pt x="2366" y="2880"/>
                    </a:lnTo>
                    <a:lnTo>
                      <a:pt x="2359" y="2878"/>
                    </a:lnTo>
                    <a:lnTo>
                      <a:pt x="2351" y="2876"/>
                    </a:lnTo>
                    <a:lnTo>
                      <a:pt x="2343" y="2876"/>
                    </a:lnTo>
                    <a:lnTo>
                      <a:pt x="2336" y="2877"/>
                    </a:lnTo>
                    <a:lnTo>
                      <a:pt x="2331" y="2878"/>
                    </a:lnTo>
                    <a:lnTo>
                      <a:pt x="2324" y="2881"/>
                    </a:lnTo>
                    <a:lnTo>
                      <a:pt x="2319" y="2883"/>
                    </a:lnTo>
                    <a:lnTo>
                      <a:pt x="2313" y="2887"/>
                    </a:lnTo>
                    <a:lnTo>
                      <a:pt x="2308" y="2890"/>
                    </a:lnTo>
                    <a:lnTo>
                      <a:pt x="2302" y="2891"/>
                    </a:lnTo>
                    <a:lnTo>
                      <a:pt x="2295" y="2892"/>
                    </a:lnTo>
                    <a:lnTo>
                      <a:pt x="2284" y="2891"/>
                    </a:lnTo>
                    <a:lnTo>
                      <a:pt x="2274" y="2890"/>
                    </a:lnTo>
                    <a:lnTo>
                      <a:pt x="2265" y="2887"/>
                    </a:lnTo>
                    <a:lnTo>
                      <a:pt x="2256" y="2883"/>
                    </a:lnTo>
                    <a:lnTo>
                      <a:pt x="2249" y="2880"/>
                    </a:lnTo>
                    <a:lnTo>
                      <a:pt x="2241" y="2875"/>
                    </a:lnTo>
                    <a:lnTo>
                      <a:pt x="2234" y="2868"/>
                    </a:lnTo>
                    <a:lnTo>
                      <a:pt x="2226" y="2863"/>
                    </a:lnTo>
                    <a:lnTo>
                      <a:pt x="2199" y="2836"/>
                    </a:lnTo>
                    <a:lnTo>
                      <a:pt x="2169" y="2807"/>
                    </a:lnTo>
                    <a:lnTo>
                      <a:pt x="2159" y="2798"/>
                    </a:lnTo>
                    <a:lnTo>
                      <a:pt x="2150" y="2787"/>
                    </a:lnTo>
                    <a:lnTo>
                      <a:pt x="2144" y="2775"/>
                    </a:lnTo>
                    <a:lnTo>
                      <a:pt x="2137" y="2764"/>
                    </a:lnTo>
                    <a:lnTo>
                      <a:pt x="2130" y="2754"/>
                    </a:lnTo>
                    <a:lnTo>
                      <a:pt x="2122" y="2745"/>
                    </a:lnTo>
                    <a:lnTo>
                      <a:pt x="2117" y="2743"/>
                    </a:lnTo>
                    <a:lnTo>
                      <a:pt x="2112" y="2740"/>
                    </a:lnTo>
                    <a:lnTo>
                      <a:pt x="2106" y="2739"/>
                    </a:lnTo>
                    <a:lnTo>
                      <a:pt x="2100" y="2738"/>
                    </a:lnTo>
                    <a:lnTo>
                      <a:pt x="2093" y="2739"/>
                    </a:lnTo>
                    <a:lnTo>
                      <a:pt x="2087" y="2740"/>
                    </a:lnTo>
                    <a:lnTo>
                      <a:pt x="2081" y="2743"/>
                    </a:lnTo>
                    <a:lnTo>
                      <a:pt x="2076" y="2745"/>
                    </a:lnTo>
                    <a:lnTo>
                      <a:pt x="2066" y="2752"/>
                    </a:lnTo>
                    <a:lnTo>
                      <a:pt x="2057" y="2759"/>
                    </a:lnTo>
                    <a:lnTo>
                      <a:pt x="2048" y="2767"/>
                    </a:lnTo>
                    <a:lnTo>
                      <a:pt x="2038" y="2774"/>
                    </a:lnTo>
                    <a:lnTo>
                      <a:pt x="2033" y="2777"/>
                    </a:lnTo>
                    <a:lnTo>
                      <a:pt x="2028" y="2779"/>
                    </a:lnTo>
                    <a:lnTo>
                      <a:pt x="2022" y="2780"/>
                    </a:lnTo>
                    <a:lnTo>
                      <a:pt x="2014" y="2780"/>
                    </a:lnTo>
                    <a:lnTo>
                      <a:pt x="2007" y="2780"/>
                    </a:lnTo>
                    <a:lnTo>
                      <a:pt x="1998" y="2778"/>
                    </a:lnTo>
                    <a:lnTo>
                      <a:pt x="1990" y="2775"/>
                    </a:lnTo>
                    <a:lnTo>
                      <a:pt x="1984" y="2773"/>
                    </a:lnTo>
                    <a:lnTo>
                      <a:pt x="1978" y="2768"/>
                    </a:lnTo>
                    <a:lnTo>
                      <a:pt x="1973" y="2763"/>
                    </a:lnTo>
                    <a:lnTo>
                      <a:pt x="1968" y="2758"/>
                    </a:lnTo>
                    <a:lnTo>
                      <a:pt x="1963" y="2750"/>
                    </a:lnTo>
                    <a:lnTo>
                      <a:pt x="1955" y="2737"/>
                    </a:lnTo>
                    <a:lnTo>
                      <a:pt x="1948" y="2720"/>
                    </a:lnTo>
                    <a:lnTo>
                      <a:pt x="1941" y="2703"/>
                    </a:lnTo>
                    <a:lnTo>
                      <a:pt x="1935" y="2685"/>
                    </a:lnTo>
                    <a:lnTo>
                      <a:pt x="1930" y="2668"/>
                    </a:lnTo>
                    <a:lnTo>
                      <a:pt x="1924" y="2650"/>
                    </a:lnTo>
                    <a:lnTo>
                      <a:pt x="1916" y="2635"/>
                    </a:lnTo>
                    <a:lnTo>
                      <a:pt x="1908" y="2620"/>
                    </a:lnTo>
                    <a:lnTo>
                      <a:pt x="1904" y="2614"/>
                    </a:lnTo>
                    <a:lnTo>
                      <a:pt x="1899" y="2607"/>
                    </a:lnTo>
                    <a:lnTo>
                      <a:pt x="1893" y="2602"/>
                    </a:lnTo>
                    <a:lnTo>
                      <a:pt x="1886" y="2599"/>
                    </a:lnTo>
                    <a:lnTo>
                      <a:pt x="1880" y="2595"/>
                    </a:lnTo>
                    <a:lnTo>
                      <a:pt x="1872" y="2592"/>
                    </a:lnTo>
                    <a:lnTo>
                      <a:pt x="1865" y="2591"/>
                    </a:lnTo>
                    <a:lnTo>
                      <a:pt x="1856" y="2590"/>
                    </a:lnTo>
                    <a:lnTo>
                      <a:pt x="1847" y="2591"/>
                    </a:lnTo>
                    <a:lnTo>
                      <a:pt x="1840" y="2592"/>
                    </a:lnTo>
                    <a:lnTo>
                      <a:pt x="1834" y="2595"/>
                    </a:lnTo>
                    <a:lnTo>
                      <a:pt x="1827" y="2597"/>
                    </a:lnTo>
                    <a:lnTo>
                      <a:pt x="1813" y="2605"/>
                    </a:lnTo>
                    <a:lnTo>
                      <a:pt x="1798" y="2611"/>
                    </a:lnTo>
                    <a:lnTo>
                      <a:pt x="1796" y="2600"/>
                    </a:lnTo>
                    <a:lnTo>
                      <a:pt x="1793" y="2590"/>
                    </a:lnTo>
                    <a:lnTo>
                      <a:pt x="1791" y="2580"/>
                    </a:lnTo>
                    <a:lnTo>
                      <a:pt x="1787" y="2570"/>
                    </a:lnTo>
                    <a:lnTo>
                      <a:pt x="1781" y="2571"/>
                    </a:lnTo>
                    <a:lnTo>
                      <a:pt x="1773" y="2573"/>
                    </a:lnTo>
                    <a:lnTo>
                      <a:pt x="1768" y="2577"/>
                    </a:lnTo>
                    <a:lnTo>
                      <a:pt x="1762" y="2580"/>
                    </a:lnTo>
                    <a:lnTo>
                      <a:pt x="1753" y="2589"/>
                    </a:lnTo>
                    <a:lnTo>
                      <a:pt x="1746" y="2599"/>
                    </a:lnTo>
                    <a:lnTo>
                      <a:pt x="1732" y="2621"/>
                    </a:lnTo>
                    <a:lnTo>
                      <a:pt x="1719" y="2649"/>
                    </a:lnTo>
                    <a:lnTo>
                      <a:pt x="1708" y="2641"/>
                    </a:lnTo>
                    <a:lnTo>
                      <a:pt x="1697" y="2635"/>
                    </a:lnTo>
                    <a:lnTo>
                      <a:pt x="1687" y="2629"/>
                    </a:lnTo>
                    <a:lnTo>
                      <a:pt x="1677" y="2622"/>
                    </a:lnTo>
                    <a:lnTo>
                      <a:pt x="1670" y="2632"/>
                    </a:lnTo>
                    <a:lnTo>
                      <a:pt x="1664" y="2641"/>
                    </a:lnTo>
                    <a:lnTo>
                      <a:pt x="1658" y="2650"/>
                    </a:lnTo>
                    <a:lnTo>
                      <a:pt x="1650" y="2659"/>
                    </a:lnTo>
                    <a:lnTo>
                      <a:pt x="1639" y="2647"/>
                    </a:lnTo>
                    <a:lnTo>
                      <a:pt x="1630" y="2635"/>
                    </a:lnTo>
                    <a:lnTo>
                      <a:pt x="1621" y="2622"/>
                    </a:lnTo>
                    <a:lnTo>
                      <a:pt x="1614" y="2611"/>
                    </a:lnTo>
                    <a:lnTo>
                      <a:pt x="1605" y="2600"/>
                    </a:lnTo>
                    <a:lnTo>
                      <a:pt x="1596" y="2590"/>
                    </a:lnTo>
                    <a:lnTo>
                      <a:pt x="1590" y="2586"/>
                    </a:lnTo>
                    <a:lnTo>
                      <a:pt x="1585" y="2581"/>
                    </a:lnTo>
                    <a:lnTo>
                      <a:pt x="1578" y="2577"/>
                    </a:lnTo>
                    <a:lnTo>
                      <a:pt x="1571" y="2575"/>
                    </a:lnTo>
                    <a:lnTo>
                      <a:pt x="1565" y="2605"/>
                    </a:lnTo>
                    <a:lnTo>
                      <a:pt x="1560" y="2634"/>
                    </a:lnTo>
                    <a:lnTo>
                      <a:pt x="1557" y="2640"/>
                    </a:lnTo>
                    <a:lnTo>
                      <a:pt x="1555" y="2646"/>
                    </a:lnTo>
                    <a:lnTo>
                      <a:pt x="1552" y="2651"/>
                    </a:lnTo>
                    <a:lnTo>
                      <a:pt x="1549" y="2656"/>
                    </a:lnTo>
                    <a:lnTo>
                      <a:pt x="1544" y="2659"/>
                    </a:lnTo>
                    <a:lnTo>
                      <a:pt x="1539" y="2663"/>
                    </a:lnTo>
                    <a:lnTo>
                      <a:pt x="1532" y="2664"/>
                    </a:lnTo>
                    <a:lnTo>
                      <a:pt x="1526" y="2664"/>
                    </a:lnTo>
                    <a:lnTo>
                      <a:pt x="1515" y="2664"/>
                    </a:lnTo>
                    <a:lnTo>
                      <a:pt x="1505" y="2663"/>
                    </a:lnTo>
                    <a:lnTo>
                      <a:pt x="1495" y="2660"/>
                    </a:lnTo>
                    <a:lnTo>
                      <a:pt x="1486" y="2656"/>
                    </a:lnTo>
                    <a:lnTo>
                      <a:pt x="1477" y="2653"/>
                    </a:lnTo>
                    <a:lnTo>
                      <a:pt x="1470" y="2647"/>
                    </a:lnTo>
                    <a:lnTo>
                      <a:pt x="1461" y="2641"/>
                    </a:lnTo>
                    <a:lnTo>
                      <a:pt x="1455" y="2635"/>
                    </a:lnTo>
                    <a:lnTo>
                      <a:pt x="1447" y="2627"/>
                    </a:lnTo>
                    <a:lnTo>
                      <a:pt x="1441" y="2620"/>
                    </a:lnTo>
                    <a:lnTo>
                      <a:pt x="1434" y="2612"/>
                    </a:lnTo>
                    <a:lnTo>
                      <a:pt x="1429" y="2604"/>
                    </a:lnTo>
                    <a:lnTo>
                      <a:pt x="1419" y="2585"/>
                    </a:lnTo>
                    <a:lnTo>
                      <a:pt x="1412" y="2563"/>
                    </a:lnTo>
                    <a:lnTo>
                      <a:pt x="1402" y="2572"/>
                    </a:lnTo>
                    <a:lnTo>
                      <a:pt x="1391" y="2580"/>
                    </a:lnTo>
                    <a:lnTo>
                      <a:pt x="1377" y="2578"/>
                    </a:lnTo>
                    <a:lnTo>
                      <a:pt x="1365" y="2576"/>
                    </a:lnTo>
                    <a:lnTo>
                      <a:pt x="1354" y="2572"/>
                    </a:lnTo>
                    <a:lnTo>
                      <a:pt x="1344" y="2566"/>
                    </a:lnTo>
                    <a:lnTo>
                      <a:pt x="1324" y="2552"/>
                    </a:lnTo>
                    <a:lnTo>
                      <a:pt x="1301" y="2537"/>
                    </a:lnTo>
                    <a:lnTo>
                      <a:pt x="1301" y="2552"/>
                    </a:lnTo>
                    <a:lnTo>
                      <a:pt x="1300" y="2567"/>
                    </a:lnTo>
                    <a:lnTo>
                      <a:pt x="1299" y="2582"/>
                    </a:lnTo>
                    <a:lnTo>
                      <a:pt x="1296" y="2596"/>
                    </a:lnTo>
                    <a:lnTo>
                      <a:pt x="1294" y="2602"/>
                    </a:lnTo>
                    <a:lnTo>
                      <a:pt x="1291" y="2609"/>
                    </a:lnTo>
                    <a:lnTo>
                      <a:pt x="1289" y="2614"/>
                    </a:lnTo>
                    <a:lnTo>
                      <a:pt x="1285" y="2619"/>
                    </a:lnTo>
                    <a:lnTo>
                      <a:pt x="1281" y="2622"/>
                    </a:lnTo>
                    <a:lnTo>
                      <a:pt x="1276" y="2625"/>
                    </a:lnTo>
                    <a:lnTo>
                      <a:pt x="1270" y="2626"/>
                    </a:lnTo>
                    <a:lnTo>
                      <a:pt x="1264" y="2627"/>
                    </a:lnTo>
                    <a:lnTo>
                      <a:pt x="1258" y="2627"/>
                    </a:lnTo>
                    <a:lnTo>
                      <a:pt x="1251" y="2625"/>
                    </a:lnTo>
                    <a:lnTo>
                      <a:pt x="1246" y="2624"/>
                    </a:lnTo>
                    <a:lnTo>
                      <a:pt x="1241" y="2621"/>
                    </a:lnTo>
                    <a:lnTo>
                      <a:pt x="1232" y="2614"/>
                    </a:lnTo>
                    <a:lnTo>
                      <a:pt x="1225" y="2606"/>
                    </a:lnTo>
                    <a:lnTo>
                      <a:pt x="1216" y="2599"/>
                    </a:lnTo>
                    <a:lnTo>
                      <a:pt x="1207" y="2591"/>
                    </a:lnTo>
                    <a:lnTo>
                      <a:pt x="1202" y="2589"/>
                    </a:lnTo>
                    <a:lnTo>
                      <a:pt x="1197" y="2587"/>
                    </a:lnTo>
                    <a:lnTo>
                      <a:pt x="1191" y="2586"/>
                    </a:lnTo>
                    <a:lnTo>
                      <a:pt x="1185" y="2585"/>
                    </a:lnTo>
                    <a:lnTo>
                      <a:pt x="1173" y="2586"/>
                    </a:lnTo>
                    <a:lnTo>
                      <a:pt x="1162" y="2589"/>
                    </a:lnTo>
                    <a:lnTo>
                      <a:pt x="1153" y="2592"/>
                    </a:lnTo>
                    <a:lnTo>
                      <a:pt x="1145" y="2597"/>
                    </a:lnTo>
                    <a:lnTo>
                      <a:pt x="1137" y="2605"/>
                    </a:lnTo>
                    <a:lnTo>
                      <a:pt x="1131" y="2612"/>
                    </a:lnTo>
                    <a:lnTo>
                      <a:pt x="1124" y="2620"/>
                    </a:lnTo>
                    <a:lnTo>
                      <a:pt x="1119" y="2630"/>
                    </a:lnTo>
                    <a:lnTo>
                      <a:pt x="1099" y="2673"/>
                    </a:lnTo>
                    <a:lnTo>
                      <a:pt x="1079" y="2718"/>
                    </a:lnTo>
                    <a:lnTo>
                      <a:pt x="1059" y="2754"/>
                    </a:lnTo>
                    <a:lnTo>
                      <a:pt x="1043" y="2788"/>
                    </a:lnTo>
                    <a:lnTo>
                      <a:pt x="1028" y="2821"/>
                    </a:lnTo>
                    <a:lnTo>
                      <a:pt x="1013" y="2852"/>
                    </a:lnTo>
                    <a:lnTo>
                      <a:pt x="1004" y="2867"/>
                    </a:lnTo>
                    <a:lnTo>
                      <a:pt x="995" y="2882"/>
                    </a:lnTo>
                    <a:lnTo>
                      <a:pt x="985" y="2897"/>
                    </a:lnTo>
                    <a:lnTo>
                      <a:pt x="975" y="2911"/>
                    </a:lnTo>
                    <a:lnTo>
                      <a:pt x="964" y="2925"/>
                    </a:lnTo>
                    <a:lnTo>
                      <a:pt x="950" y="2939"/>
                    </a:lnTo>
                    <a:lnTo>
                      <a:pt x="936" y="2952"/>
                    </a:lnTo>
                    <a:lnTo>
                      <a:pt x="920" y="2966"/>
                    </a:lnTo>
                    <a:lnTo>
                      <a:pt x="946" y="2989"/>
                    </a:lnTo>
                    <a:lnTo>
                      <a:pt x="970" y="3010"/>
                    </a:lnTo>
                    <a:lnTo>
                      <a:pt x="980" y="3021"/>
                    </a:lnTo>
                    <a:lnTo>
                      <a:pt x="988" y="3035"/>
                    </a:lnTo>
                    <a:lnTo>
                      <a:pt x="990" y="3041"/>
                    </a:lnTo>
                    <a:lnTo>
                      <a:pt x="993" y="3049"/>
                    </a:lnTo>
                    <a:lnTo>
                      <a:pt x="994" y="3058"/>
                    </a:lnTo>
                    <a:lnTo>
                      <a:pt x="994" y="3067"/>
                    </a:lnTo>
                    <a:lnTo>
                      <a:pt x="995" y="3097"/>
                    </a:lnTo>
                    <a:lnTo>
                      <a:pt x="994" y="3123"/>
                    </a:lnTo>
                    <a:lnTo>
                      <a:pt x="994" y="3136"/>
                    </a:lnTo>
                    <a:lnTo>
                      <a:pt x="991" y="3148"/>
                    </a:lnTo>
                    <a:lnTo>
                      <a:pt x="988" y="3162"/>
                    </a:lnTo>
                    <a:lnTo>
                      <a:pt x="984" y="3177"/>
                    </a:lnTo>
                    <a:lnTo>
                      <a:pt x="980" y="3183"/>
                    </a:lnTo>
                    <a:lnTo>
                      <a:pt x="976" y="3190"/>
                    </a:lnTo>
                    <a:lnTo>
                      <a:pt x="973" y="3195"/>
                    </a:lnTo>
                    <a:lnTo>
                      <a:pt x="968" y="3198"/>
                    </a:lnTo>
                    <a:lnTo>
                      <a:pt x="956" y="3206"/>
                    </a:lnTo>
                    <a:lnTo>
                      <a:pt x="944" y="3213"/>
                    </a:lnTo>
                    <a:lnTo>
                      <a:pt x="934" y="3220"/>
                    </a:lnTo>
                    <a:lnTo>
                      <a:pt x="924" y="3228"/>
                    </a:lnTo>
                    <a:lnTo>
                      <a:pt x="920" y="3233"/>
                    </a:lnTo>
                    <a:lnTo>
                      <a:pt x="917" y="3238"/>
                    </a:lnTo>
                    <a:lnTo>
                      <a:pt x="916" y="3245"/>
                    </a:lnTo>
                    <a:lnTo>
                      <a:pt x="915" y="3251"/>
                    </a:lnTo>
                    <a:lnTo>
                      <a:pt x="916" y="3261"/>
                    </a:lnTo>
                    <a:lnTo>
                      <a:pt x="919" y="3269"/>
                    </a:lnTo>
                    <a:lnTo>
                      <a:pt x="921" y="3276"/>
                    </a:lnTo>
                    <a:lnTo>
                      <a:pt x="925" y="3284"/>
                    </a:lnTo>
                    <a:lnTo>
                      <a:pt x="930" y="3291"/>
                    </a:lnTo>
                    <a:lnTo>
                      <a:pt x="932" y="3299"/>
                    </a:lnTo>
                    <a:lnTo>
                      <a:pt x="935" y="3306"/>
                    </a:lnTo>
                    <a:lnTo>
                      <a:pt x="936" y="3316"/>
                    </a:lnTo>
                    <a:lnTo>
                      <a:pt x="936" y="3326"/>
                    </a:lnTo>
                    <a:lnTo>
                      <a:pt x="935" y="3336"/>
                    </a:lnTo>
                    <a:lnTo>
                      <a:pt x="932" y="3346"/>
                    </a:lnTo>
                    <a:lnTo>
                      <a:pt x="931" y="3356"/>
                    </a:lnTo>
                    <a:lnTo>
                      <a:pt x="917" y="3356"/>
                    </a:lnTo>
                    <a:lnTo>
                      <a:pt x="905" y="3354"/>
                    </a:lnTo>
                    <a:lnTo>
                      <a:pt x="894" y="3353"/>
                    </a:lnTo>
                    <a:lnTo>
                      <a:pt x="882" y="3350"/>
                    </a:lnTo>
                    <a:lnTo>
                      <a:pt x="871" y="3345"/>
                    </a:lnTo>
                    <a:lnTo>
                      <a:pt x="861" y="3340"/>
                    </a:lnTo>
                    <a:lnTo>
                      <a:pt x="851" y="3334"/>
                    </a:lnTo>
                    <a:lnTo>
                      <a:pt x="841" y="3325"/>
                    </a:lnTo>
                    <a:lnTo>
                      <a:pt x="826" y="3311"/>
                    </a:lnTo>
                    <a:lnTo>
                      <a:pt x="815" y="3296"/>
                    </a:lnTo>
                    <a:lnTo>
                      <a:pt x="804" y="3280"/>
                    </a:lnTo>
                    <a:lnTo>
                      <a:pt x="796" y="3265"/>
                    </a:lnTo>
                    <a:lnTo>
                      <a:pt x="782" y="3231"/>
                    </a:lnTo>
                    <a:lnTo>
                      <a:pt x="767" y="3193"/>
                    </a:lnTo>
                    <a:lnTo>
                      <a:pt x="753" y="3166"/>
                    </a:lnTo>
                    <a:lnTo>
                      <a:pt x="738" y="3142"/>
                    </a:lnTo>
                    <a:lnTo>
                      <a:pt x="730" y="3129"/>
                    </a:lnTo>
                    <a:lnTo>
                      <a:pt x="725" y="3117"/>
                    </a:lnTo>
                    <a:lnTo>
                      <a:pt x="722" y="3103"/>
                    </a:lnTo>
                    <a:lnTo>
                      <a:pt x="719" y="3088"/>
                    </a:lnTo>
                    <a:lnTo>
                      <a:pt x="693" y="3084"/>
                    </a:lnTo>
                    <a:lnTo>
                      <a:pt x="670" y="3078"/>
                    </a:lnTo>
                    <a:lnTo>
                      <a:pt x="660" y="3074"/>
                    </a:lnTo>
                    <a:lnTo>
                      <a:pt x="650" y="3068"/>
                    </a:lnTo>
                    <a:lnTo>
                      <a:pt x="641" y="3060"/>
                    </a:lnTo>
                    <a:lnTo>
                      <a:pt x="635" y="3050"/>
                    </a:lnTo>
                    <a:lnTo>
                      <a:pt x="631" y="3043"/>
                    </a:lnTo>
                    <a:lnTo>
                      <a:pt x="630" y="3035"/>
                    </a:lnTo>
                    <a:lnTo>
                      <a:pt x="630" y="3026"/>
                    </a:lnTo>
                    <a:lnTo>
                      <a:pt x="630" y="3019"/>
                    </a:lnTo>
                    <a:lnTo>
                      <a:pt x="631" y="3011"/>
                    </a:lnTo>
                    <a:lnTo>
                      <a:pt x="631" y="3004"/>
                    </a:lnTo>
                    <a:lnTo>
                      <a:pt x="631" y="2995"/>
                    </a:lnTo>
                    <a:lnTo>
                      <a:pt x="629" y="2986"/>
                    </a:lnTo>
                    <a:lnTo>
                      <a:pt x="626" y="2979"/>
                    </a:lnTo>
                    <a:lnTo>
                      <a:pt x="621" y="2971"/>
                    </a:lnTo>
                    <a:lnTo>
                      <a:pt x="616" y="2964"/>
                    </a:lnTo>
                    <a:lnTo>
                      <a:pt x="611" y="2957"/>
                    </a:lnTo>
                    <a:lnTo>
                      <a:pt x="600" y="2946"/>
                    </a:lnTo>
                    <a:lnTo>
                      <a:pt x="586" y="2936"/>
                    </a:lnTo>
                    <a:lnTo>
                      <a:pt x="574" y="2926"/>
                    </a:lnTo>
                    <a:lnTo>
                      <a:pt x="561" y="2915"/>
                    </a:lnTo>
                    <a:lnTo>
                      <a:pt x="555" y="2908"/>
                    </a:lnTo>
                    <a:lnTo>
                      <a:pt x="548" y="2902"/>
                    </a:lnTo>
                    <a:lnTo>
                      <a:pt x="543" y="2895"/>
                    </a:lnTo>
                    <a:lnTo>
                      <a:pt x="540" y="2886"/>
                    </a:lnTo>
                    <a:lnTo>
                      <a:pt x="537" y="2881"/>
                    </a:lnTo>
                    <a:lnTo>
                      <a:pt x="536" y="2876"/>
                    </a:lnTo>
                    <a:lnTo>
                      <a:pt x="535" y="2871"/>
                    </a:lnTo>
                    <a:lnTo>
                      <a:pt x="535" y="2866"/>
                    </a:lnTo>
                    <a:lnTo>
                      <a:pt x="536" y="2856"/>
                    </a:lnTo>
                    <a:lnTo>
                      <a:pt x="537" y="2844"/>
                    </a:lnTo>
                    <a:lnTo>
                      <a:pt x="540" y="2834"/>
                    </a:lnTo>
                    <a:lnTo>
                      <a:pt x="541" y="2824"/>
                    </a:lnTo>
                    <a:lnTo>
                      <a:pt x="541" y="2813"/>
                    </a:lnTo>
                    <a:lnTo>
                      <a:pt x="540" y="2802"/>
                    </a:lnTo>
                    <a:lnTo>
                      <a:pt x="537" y="2797"/>
                    </a:lnTo>
                    <a:lnTo>
                      <a:pt x="536" y="2792"/>
                    </a:lnTo>
                    <a:lnTo>
                      <a:pt x="532" y="2787"/>
                    </a:lnTo>
                    <a:lnTo>
                      <a:pt x="530" y="2783"/>
                    </a:lnTo>
                    <a:lnTo>
                      <a:pt x="522" y="2777"/>
                    </a:lnTo>
                    <a:lnTo>
                      <a:pt x="513" y="2770"/>
                    </a:lnTo>
                    <a:lnTo>
                      <a:pt x="494" y="2760"/>
                    </a:lnTo>
                    <a:lnTo>
                      <a:pt x="476" y="2749"/>
                    </a:lnTo>
                    <a:lnTo>
                      <a:pt x="469" y="2743"/>
                    </a:lnTo>
                    <a:lnTo>
                      <a:pt x="464" y="2737"/>
                    </a:lnTo>
                    <a:lnTo>
                      <a:pt x="461" y="2730"/>
                    </a:lnTo>
                    <a:lnTo>
                      <a:pt x="457" y="2723"/>
                    </a:lnTo>
                    <a:lnTo>
                      <a:pt x="454" y="2716"/>
                    </a:lnTo>
                    <a:lnTo>
                      <a:pt x="453" y="2709"/>
                    </a:lnTo>
                    <a:lnTo>
                      <a:pt x="452" y="2701"/>
                    </a:lnTo>
                    <a:lnTo>
                      <a:pt x="452" y="2693"/>
                    </a:lnTo>
                    <a:lnTo>
                      <a:pt x="452" y="2659"/>
                    </a:lnTo>
                    <a:lnTo>
                      <a:pt x="449" y="2622"/>
                    </a:lnTo>
                    <a:lnTo>
                      <a:pt x="428" y="2617"/>
                    </a:lnTo>
                    <a:lnTo>
                      <a:pt x="404" y="2626"/>
                    </a:lnTo>
                    <a:lnTo>
                      <a:pt x="382" y="2636"/>
                    </a:lnTo>
                    <a:lnTo>
                      <a:pt x="360" y="2646"/>
                    </a:lnTo>
                    <a:lnTo>
                      <a:pt x="340" y="2656"/>
                    </a:lnTo>
                    <a:lnTo>
                      <a:pt x="320" y="2666"/>
                    </a:lnTo>
                    <a:lnTo>
                      <a:pt x="299" y="2674"/>
                    </a:lnTo>
                    <a:lnTo>
                      <a:pt x="286" y="2676"/>
                    </a:lnTo>
                    <a:lnTo>
                      <a:pt x="275" y="2679"/>
                    </a:lnTo>
                    <a:lnTo>
                      <a:pt x="262" y="2680"/>
                    </a:lnTo>
                    <a:lnTo>
                      <a:pt x="249" y="2680"/>
                    </a:lnTo>
                    <a:lnTo>
                      <a:pt x="241" y="2680"/>
                    </a:lnTo>
                    <a:lnTo>
                      <a:pt x="235" y="2679"/>
                    </a:lnTo>
                    <a:lnTo>
                      <a:pt x="228" y="2676"/>
                    </a:lnTo>
                    <a:lnTo>
                      <a:pt x="222" y="2674"/>
                    </a:lnTo>
                    <a:lnTo>
                      <a:pt x="212" y="2666"/>
                    </a:lnTo>
                    <a:lnTo>
                      <a:pt x="202" y="2658"/>
                    </a:lnTo>
                    <a:lnTo>
                      <a:pt x="192" y="2647"/>
                    </a:lnTo>
                    <a:lnTo>
                      <a:pt x="182" y="2639"/>
                    </a:lnTo>
                    <a:lnTo>
                      <a:pt x="171" y="2630"/>
                    </a:lnTo>
                    <a:lnTo>
                      <a:pt x="158" y="2622"/>
                    </a:lnTo>
                    <a:lnTo>
                      <a:pt x="151" y="2619"/>
                    </a:lnTo>
                    <a:lnTo>
                      <a:pt x="142" y="2617"/>
                    </a:lnTo>
                    <a:lnTo>
                      <a:pt x="133" y="2616"/>
                    </a:lnTo>
                    <a:lnTo>
                      <a:pt x="124" y="2615"/>
                    </a:lnTo>
                    <a:lnTo>
                      <a:pt x="115" y="2614"/>
                    </a:lnTo>
                    <a:lnTo>
                      <a:pt x="108" y="2611"/>
                    </a:lnTo>
                    <a:lnTo>
                      <a:pt x="102" y="2607"/>
                    </a:lnTo>
                    <a:lnTo>
                      <a:pt x="95" y="2601"/>
                    </a:lnTo>
                    <a:lnTo>
                      <a:pt x="88" y="2590"/>
                    </a:lnTo>
                    <a:lnTo>
                      <a:pt x="80" y="2578"/>
                    </a:lnTo>
                    <a:lnTo>
                      <a:pt x="75" y="2567"/>
                    </a:lnTo>
                    <a:lnTo>
                      <a:pt x="72" y="2556"/>
                    </a:lnTo>
                    <a:lnTo>
                      <a:pt x="69" y="2545"/>
                    </a:lnTo>
                    <a:lnTo>
                      <a:pt x="67" y="2533"/>
                    </a:lnTo>
                    <a:lnTo>
                      <a:pt x="65" y="2522"/>
                    </a:lnTo>
                    <a:lnTo>
                      <a:pt x="65" y="2511"/>
                    </a:lnTo>
                    <a:lnTo>
                      <a:pt x="65" y="2487"/>
                    </a:lnTo>
                    <a:lnTo>
                      <a:pt x="67" y="2462"/>
                    </a:lnTo>
                    <a:lnTo>
                      <a:pt x="68" y="2435"/>
                    </a:lnTo>
                    <a:lnTo>
                      <a:pt x="69" y="2408"/>
                    </a:lnTo>
                    <a:lnTo>
                      <a:pt x="50" y="2407"/>
                    </a:lnTo>
                    <a:lnTo>
                      <a:pt x="34" y="2407"/>
                    </a:lnTo>
                    <a:lnTo>
                      <a:pt x="19" y="2407"/>
                    </a:lnTo>
                    <a:lnTo>
                      <a:pt x="0" y="2408"/>
                    </a:lnTo>
                    <a:lnTo>
                      <a:pt x="0" y="2361"/>
                    </a:lnTo>
                    <a:lnTo>
                      <a:pt x="1" y="2355"/>
                    </a:lnTo>
                    <a:lnTo>
                      <a:pt x="3" y="2350"/>
                    </a:lnTo>
                    <a:lnTo>
                      <a:pt x="5" y="2345"/>
                    </a:lnTo>
                    <a:lnTo>
                      <a:pt x="8" y="2341"/>
                    </a:lnTo>
                    <a:lnTo>
                      <a:pt x="11" y="2336"/>
                    </a:lnTo>
                    <a:lnTo>
                      <a:pt x="14" y="2331"/>
                    </a:lnTo>
                    <a:lnTo>
                      <a:pt x="15" y="2326"/>
                    </a:lnTo>
                    <a:lnTo>
                      <a:pt x="16" y="2321"/>
                    </a:lnTo>
                    <a:lnTo>
                      <a:pt x="15" y="2314"/>
                    </a:lnTo>
                    <a:lnTo>
                      <a:pt x="14" y="2306"/>
                    </a:lnTo>
                    <a:lnTo>
                      <a:pt x="11" y="2300"/>
                    </a:lnTo>
                    <a:lnTo>
                      <a:pt x="8" y="2294"/>
                    </a:lnTo>
                    <a:lnTo>
                      <a:pt x="5" y="2289"/>
                    </a:lnTo>
                    <a:lnTo>
                      <a:pt x="3" y="2282"/>
                    </a:lnTo>
                    <a:lnTo>
                      <a:pt x="1" y="2275"/>
                    </a:lnTo>
                    <a:lnTo>
                      <a:pt x="0" y="2267"/>
                    </a:lnTo>
                    <a:lnTo>
                      <a:pt x="1" y="2257"/>
                    </a:lnTo>
                    <a:lnTo>
                      <a:pt x="4" y="2247"/>
                    </a:lnTo>
                    <a:lnTo>
                      <a:pt x="6" y="2238"/>
                    </a:lnTo>
                    <a:lnTo>
                      <a:pt x="10" y="2231"/>
                    </a:lnTo>
                    <a:lnTo>
                      <a:pt x="15" y="2222"/>
                    </a:lnTo>
                    <a:lnTo>
                      <a:pt x="18" y="2213"/>
                    </a:lnTo>
                    <a:lnTo>
                      <a:pt x="20" y="2205"/>
                    </a:lnTo>
                    <a:lnTo>
                      <a:pt x="21" y="2193"/>
                    </a:lnTo>
                    <a:lnTo>
                      <a:pt x="20" y="2186"/>
                    </a:lnTo>
                    <a:lnTo>
                      <a:pt x="19" y="2179"/>
                    </a:lnTo>
                    <a:lnTo>
                      <a:pt x="16" y="2173"/>
                    </a:lnTo>
                    <a:lnTo>
                      <a:pt x="14" y="2167"/>
                    </a:lnTo>
                    <a:lnTo>
                      <a:pt x="10" y="2162"/>
                    </a:lnTo>
                    <a:lnTo>
                      <a:pt x="8" y="2156"/>
                    </a:lnTo>
                    <a:lnTo>
                      <a:pt x="6" y="2148"/>
                    </a:lnTo>
                    <a:lnTo>
                      <a:pt x="5" y="2141"/>
                    </a:lnTo>
                    <a:lnTo>
                      <a:pt x="6" y="2134"/>
                    </a:lnTo>
                    <a:lnTo>
                      <a:pt x="8" y="2128"/>
                    </a:lnTo>
                    <a:lnTo>
                      <a:pt x="9" y="2123"/>
                    </a:lnTo>
                    <a:lnTo>
                      <a:pt x="11" y="2118"/>
                    </a:lnTo>
                    <a:lnTo>
                      <a:pt x="19" y="2108"/>
                    </a:lnTo>
                    <a:lnTo>
                      <a:pt x="26" y="2100"/>
                    </a:lnTo>
                    <a:lnTo>
                      <a:pt x="35" y="2092"/>
                    </a:lnTo>
                    <a:lnTo>
                      <a:pt x="43" y="2082"/>
                    </a:lnTo>
                    <a:lnTo>
                      <a:pt x="46" y="2077"/>
                    </a:lnTo>
                    <a:lnTo>
                      <a:pt x="49" y="2072"/>
                    </a:lnTo>
                    <a:lnTo>
                      <a:pt x="51" y="2065"/>
                    </a:lnTo>
                    <a:lnTo>
                      <a:pt x="53" y="2059"/>
                    </a:lnTo>
                    <a:lnTo>
                      <a:pt x="179" y="2059"/>
                    </a:lnTo>
                    <a:lnTo>
                      <a:pt x="179" y="2146"/>
                    </a:lnTo>
                    <a:lnTo>
                      <a:pt x="222" y="2146"/>
                    </a:lnTo>
                    <a:lnTo>
                      <a:pt x="259" y="2127"/>
                    </a:lnTo>
                    <a:lnTo>
                      <a:pt x="290" y="2107"/>
                    </a:lnTo>
                    <a:lnTo>
                      <a:pt x="297" y="2100"/>
                    </a:lnTo>
                    <a:lnTo>
                      <a:pt x="304" y="2094"/>
                    </a:lnTo>
                    <a:lnTo>
                      <a:pt x="309" y="2088"/>
                    </a:lnTo>
                    <a:lnTo>
                      <a:pt x="314" y="2080"/>
                    </a:lnTo>
                    <a:lnTo>
                      <a:pt x="318" y="2073"/>
                    </a:lnTo>
                    <a:lnTo>
                      <a:pt x="320" y="2065"/>
                    </a:lnTo>
                    <a:lnTo>
                      <a:pt x="323" y="2055"/>
                    </a:lnTo>
                    <a:lnTo>
                      <a:pt x="323" y="2045"/>
                    </a:lnTo>
                    <a:lnTo>
                      <a:pt x="318" y="2028"/>
                    </a:lnTo>
                    <a:lnTo>
                      <a:pt x="313" y="2010"/>
                    </a:lnTo>
                    <a:lnTo>
                      <a:pt x="314" y="1995"/>
                    </a:lnTo>
                    <a:lnTo>
                      <a:pt x="318" y="1981"/>
                    </a:lnTo>
                    <a:lnTo>
                      <a:pt x="423" y="1981"/>
                    </a:lnTo>
                    <a:lnTo>
                      <a:pt x="423" y="1934"/>
                    </a:lnTo>
                    <a:lnTo>
                      <a:pt x="423" y="1918"/>
                    </a:lnTo>
                    <a:lnTo>
                      <a:pt x="420" y="1905"/>
                    </a:lnTo>
                    <a:lnTo>
                      <a:pt x="418" y="1892"/>
                    </a:lnTo>
                    <a:lnTo>
                      <a:pt x="414" y="1881"/>
                    </a:lnTo>
                    <a:lnTo>
                      <a:pt x="409" y="1868"/>
                    </a:lnTo>
                    <a:lnTo>
                      <a:pt x="404" y="1858"/>
                    </a:lnTo>
                    <a:lnTo>
                      <a:pt x="399" y="1847"/>
                    </a:lnTo>
                    <a:lnTo>
                      <a:pt x="393" y="1837"/>
                    </a:lnTo>
                    <a:lnTo>
                      <a:pt x="379" y="1816"/>
                    </a:lnTo>
                    <a:lnTo>
                      <a:pt x="364" y="1794"/>
                    </a:lnTo>
                    <a:lnTo>
                      <a:pt x="351" y="1770"/>
                    </a:lnTo>
                    <a:lnTo>
                      <a:pt x="339" y="1744"/>
                    </a:lnTo>
                    <a:lnTo>
                      <a:pt x="323" y="1704"/>
                    </a:lnTo>
                    <a:lnTo>
                      <a:pt x="310" y="1665"/>
                    </a:lnTo>
                    <a:lnTo>
                      <a:pt x="297" y="1629"/>
                    </a:lnTo>
                    <a:lnTo>
                      <a:pt x="285" y="1595"/>
                    </a:lnTo>
                    <a:lnTo>
                      <a:pt x="277" y="1577"/>
                    </a:lnTo>
                    <a:lnTo>
                      <a:pt x="270" y="1561"/>
                    </a:lnTo>
                    <a:lnTo>
                      <a:pt x="261" y="1545"/>
                    </a:lnTo>
                    <a:lnTo>
                      <a:pt x="252" y="1528"/>
                    </a:lnTo>
                    <a:lnTo>
                      <a:pt x="242" y="1512"/>
                    </a:lnTo>
                    <a:lnTo>
                      <a:pt x="230" y="1496"/>
                    </a:lnTo>
                    <a:lnTo>
                      <a:pt x="216" y="1481"/>
                    </a:lnTo>
                    <a:lnTo>
                      <a:pt x="201" y="1464"/>
                    </a:lnTo>
                    <a:lnTo>
                      <a:pt x="203" y="1453"/>
                    </a:lnTo>
                    <a:lnTo>
                      <a:pt x="205" y="1444"/>
                    </a:lnTo>
                    <a:lnTo>
                      <a:pt x="206" y="1435"/>
                    </a:lnTo>
                    <a:lnTo>
                      <a:pt x="206" y="1425"/>
                    </a:lnTo>
                    <a:lnTo>
                      <a:pt x="201" y="1425"/>
                    </a:lnTo>
                    <a:lnTo>
                      <a:pt x="192" y="1422"/>
                    </a:lnTo>
                    <a:lnTo>
                      <a:pt x="176" y="1415"/>
                    </a:lnTo>
                    <a:lnTo>
                      <a:pt x="157" y="1409"/>
                    </a:lnTo>
                    <a:lnTo>
                      <a:pt x="147" y="1405"/>
                    </a:lnTo>
                    <a:lnTo>
                      <a:pt x="133" y="1398"/>
                    </a:lnTo>
                    <a:lnTo>
                      <a:pt x="118" y="1388"/>
                    </a:lnTo>
                    <a:lnTo>
                      <a:pt x="104" y="1378"/>
                    </a:lnTo>
                    <a:lnTo>
                      <a:pt x="89" y="1365"/>
                    </a:lnTo>
                    <a:lnTo>
                      <a:pt x="77" y="1351"/>
                    </a:lnTo>
                    <a:lnTo>
                      <a:pt x="65" y="1338"/>
                    </a:lnTo>
                    <a:lnTo>
                      <a:pt x="62" y="1330"/>
                    </a:lnTo>
                    <a:lnTo>
                      <a:pt x="59" y="1322"/>
                    </a:lnTo>
                    <a:lnTo>
                      <a:pt x="56" y="1315"/>
                    </a:lnTo>
                    <a:lnTo>
                      <a:pt x="56" y="1307"/>
                    </a:lnTo>
                    <a:lnTo>
                      <a:pt x="56" y="1299"/>
                    </a:lnTo>
                    <a:lnTo>
                      <a:pt x="60" y="1291"/>
                    </a:lnTo>
                    <a:lnTo>
                      <a:pt x="64" y="1284"/>
                    </a:lnTo>
                    <a:lnTo>
                      <a:pt x="70" y="1279"/>
                    </a:lnTo>
                    <a:lnTo>
                      <a:pt x="77" y="1274"/>
                    </a:lnTo>
                    <a:lnTo>
                      <a:pt x="84" y="1269"/>
                    </a:lnTo>
                    <a:lnTo>
                      <a:pt x="93" y="1265"/>
                    </a:lnTo>
                    <a:lnTo>
                      <a:pt x="100" y="1262"/>
                    </a:lnTo>
                    <a:lnTo>
                      <a:pt x="118" y="1256"/>
                    </a:lnTo>
                    <a:lnTo>
                      <a:pt x="133" y="1250"/>
                    </a:lnTo>
                    <a:lnTo>
                      <a:pt x="139" y="1246"/>
                    </a:lnTo>
                    <a:lnTo>
                      <a:pt x="146" y="1242"/>
                    </a:lnTo>
                    <a:lnTo>
                      <a:pt x="149" y="1237"/>
                    </a:lnTo>
                    <a:lnTo>
                      <a:pt x="152" y="1232"/>
                    </a:lnTo>
                    <a:lnTo>
                      <a:pt x="159" y="1230"/>
                    </a:lnTo>
                    <a:lnTo>
                      <a:pt x="167" y="1225"/>
                    </a:lnTo>
                    <a:lnTo>
                      <a:pt x="166" y="1220"/>
                    </a:lnTo>
                    <a:lnTo>
                      <a:pt x="162" y="1213"/>
                    </a:lnTo>
                    <a:lnTo>
                      <a:pt x="157" y="1205"/>
                    </a:lnTo>
                    <a:lnTo>
                      <a:pt x="152" y="1196"/>
                    </a:lnTo>
                    <a:lnTo>
                      <a:pt x="146" y="1188"/>
                    </a:lnTo>
                    <a:lnTo>
                      <a:pt x="139" y="1181"/>
                    </a:lnTo>
                    <a:lnTo>
                      <a:pt x="134" y="1176"/>
                    </a:lnTo>
                    <a:lnTo>
                      <a:pt x="131" y="1173"/>
                    </a:lnTo>
                    <a:lnTo>
                      <a:pt x="131" y="1168"/>
                    </a:lnTo>
                    <a:lnTo>
                      <a:pt x="128" y="1166"/>
                    </a:lnTo>
                    <a:lnTo>
                      <a:pt x="124" y="1161"/>
                    </a:lnTo>
                    <a:lnTo>
                      <a:pt x="123" y="1153"/>
                    </a:lnTo>
                    <a:lnTo>
                      <a:pt x="120" y="1146"/>
                    </a:lnTo>
                    <a:lnTo>
                      <a:pt x="119" y="1128"/>
                    </a:lnTo>
                    <a:lnTo>
                      <a:pt x="120" y="1117"/>
                    </a:lnTo>
                    <a:lnTo>
                      <a:pt x="124" y="1108"/>
                    </a:lnTo>
                    <a:lnTo>
                      <a:pt x="128" y="1099"/>
                    </a:lnTo>
                    <a:lnTo>
                      <a:pt x="133" y="1093"/>
                    </a:lnTo>
                    <a:lnTo>
                      <a:pt x="139" y="1087"/>
                    </a:lnTo>
                    <a:lnTo>
                      <a:pt x="144" y="1080"/>
                    </a:lnTo>
                    <a:lnTo>
                      <a:pt x="149" y="1074"/>
                    </a:lnTo>
                    <a:lnTo>
                      <a:pt x="153" y="1069"/>
                    </a:lnTo>
                    <a:lnTo>
                      <a:pt x="157" y="1063"/>
                    </a:lnTo>
                    <a:lnTo>
                      <a:pt x="163" y="1061"/>
                    </a:lnTo>
                    <a:lnTo>
                      <a:pt x="169" y="1060"/>
                    </a:lnTo>
                    <a:lnTo>
                      <a:pt x="172" y="1048"/>
                    </a:lnTo>
                    <a:lnTo>
                      <a:pt x="172" y="1035"/>
                    </a:lnTo>
                    <a:lnTo>
                      <a:pt x="171" y="1023"/>
                    </a:lnTo>
                    <a:lnTo>
                      <a:pt x="168" y="1009"/>
                    </a:lnTo>
                    <a:lnTo>
                      <a:pt x="166" y="995"/>
                    </a:lnTo>
                    <a:lnTo>
                      <a:pt x="162" y="981"/>
                    </a:lnTo>
                    <a:lnTo>
                      <a:pt x="159" y="966"/>
                    </a:lnTo>
                    <a:lnTo>
                      <a:pt x="159" y="952"/>
                    </a:lnTo>
                    <a:lnTo>
                      <a:pt x="163" y="949"/>
                    </a:lnTo>
                    <a:lnTo>
                      <a:pt x="168" y="944"/>
                    </a:lnTo>
                    <a:lnTo>
                      <a:pt x="172" y="937"/>
                    </a:lnTo>
                    <a:lnTo>
                      <a:pt x="174" y="933"/>
                    </a:lnTo>
                    <a:lnTo>
                      <a:pt x="190" y="935"/>
                    </a:lnTo>
                    <a:lnTo>
                      <a:pt x="203" y="937"/>
                    </a:lnTo>
                    <a:lnTo>
                      <a:pt x="211" y="940"/>
                    </a:lnTo>
                    <a:lnTo>
                      <a:pt x="216" y="945"/>
                    </a:lnTo>
                    <a:lnTo>
                      <a:pt x="221" y="950"/>
                    </a:lnTo>
                    <a:lnTo>
                      <a:pt x="223" y="957"/>
                    </a:lnTo>
                    <a:lnTo>
                      <a:pt x="242" y="956"/>
                    </a:lnTo>
                    <a:lnTo>
                      <a:pt x="259" y="955"/>
                    </a:lnTo>
                    <a:lnTo>
                      <a:pt x="274" y="952"/>
                    </a:lnTo>
                    <a:lnTo>
                      <a:pt x="290" y="947"/>
                    </a:lnTo>
                    <a:lnTo>
                      <a:pt x="290" y="944"/>
                    </a:lnTo>
                    <a:lnTo>
                      <a:pt x="290" y="942"/>
                    </a:lnTo>
                    <a:lnTo>
                      <a:pt x="291" y="942"/>
                    </a:lnTo>
                    <a:lnTo>
                      <a:pt x="294" y="941"/>
                    </a:lnTo>
                    <a:lnTo>
                      <a:pt x="289" y="931"/>
                    </a:lnTo>
                    <a:lnTo>
                      <a:pt x="284" y="922"/>
                    </a:lnTo>
                    <a:lnTo>
                      <a:pt x="276" y="915"/>
                    </a:lnTo>
                    <a:lnTo>
                      <a:pt x="269" y="907"/>
                    </a:lnTo>
                    <a:lnTo>
                      <a:pt x="261" y="900"/>
                    </a:lnTo>
                    <a:lnTo>
                      <a:pt x="255" y="892"/>
                    </a:lnTo>
                    <a:lnTo>
                      <a:pt x="252" y="887"/>
                    </a:lnTo>
                    <a:lnTo>
                      <a:pt x="251" y="882"/>
                    </a:lnTo>
                    <a:lnTo>
                      <a:pt x="250" y="876"/>
                    </a:lnTo>
                    <a:lnTo>
                      <a:pt x="250" y="870"/>
                    </a:lnTo>
                    <a:lnTo>
                      <a:pt x="260" y="868"/>
                    </a:lnTo>
                    <a:lnTo>
                      <a:pt x="274" y="868"/>
                    </a:lnTo>
                    <a:lnTo>
                      <a:pt x="287" y="871"/>
                    </a:lnTo>
                    <a:lnTo>
                      <a:pt x="302" y="873"/>
                    </a:lnTo>
                    <a:lnTo>
                      <a:pt x="318" y="875"/>
                    </a:lnTo>
                    <a:lnTo>
                      <a:pt x="330" y="876"/>
                    </a:lnTo>
                    <a:lnTo>
                      <a:pt x="335" y="875"/>
                    </a:lnTo>
                    <a:lnTo>
                      <a:pt x="339" y="873"/>
                    </a:lnTo>
                    <a:lnTo>
                      <a:pt x="343" y="871"/>
                    </a:lnTo>
                    <a:lnTo>
                      <a:pt x="345" y="867"/>
                    </a:lnTo>
                    <a:lnTo>
                      <a:pt x="346" y="861"/>
                    </a:lnTo>
                    <a:lnTo>
                      <a:pt x="346" y="856"/>
                    </a:lnTo>
                    <a:lnTo>
                      <a:pt x="348" y="848"/>
                    </a:lnTo>
                    <a:lnTo>
                      <a:pt x="346" y="842"/>
                    </a:lnTo>
                    <a:lnTo>
                      <a:pt x="345" y="828"/>
                    </a:lnTo>
                    <a:lnTo>
                      <a:pt x="345" y="816"/>
                    </a:lnTo>
                    <a:lnTo>
                      <a:pt x="346" y="807"/>
                    </a:lnTo>
                    <a:lnTo>
                      <a:pt x="350" y="794"/>
                    </a:lnTo>
                    <a:lnTo>
                      <a:pt x="356" y="779"/>
                    </a:lnTo>
                    <a:lnTo>
                      <a:pt x="364" y="764"/>
                    </a:lnTo>
                    <a:lnTo>
                      <a:pt x="377" y="738"/>
                    </a:lnTo>
                    <a:lnTo>
                      <a:pt x="382" y="728"/>
                    </a:lnTo>
                    <a:lnTo>
                      <a:pt x="423" y="737"/>
                    </a:lnTo>
                    <a:lnTo>
                      <a:pt x="461" y="747"/>
                    </a:lnTo>
                    <a:lnTo>
                      <a:pt x="478" y="752"/>
                    </a:lnTo>
                    <a:lnTo>
                      <a:pt x="493" y="757"/>
                    </a:lnTo>
                    <a:lnTo>
                      <a:pt x="506" y="762"/>
                    </a:lnTo>
                    <a:lnTo>
                      <a:pt x="515" y="768"/>
                    </a:lnTo>
                    <a:lnTo>
                      <a:pt x="526" y="774"/>
                    </a:lnTo>
                    <a:lnTo>
                      <a:pt x="535" y="782"/>
                    </a:lnTo>
                    <a:lnTo>
                      <a:pt x="537" y="785"/>
                    </a:lnTo>
                    <a:lnTo>
                      <a:pt x="540" y="789"/>
                    </a:lnTo>
                    <a:lnTo>
                      <a:pt x="542" y="793"/>
                    </a:lnTo>
                    <a:lnTo>
                      <a:pt x="542" y="798"/>
                    </a:lnTo>
                    <a:lnTo>
                      <a:pt x="542" y="811"/>
                    </a:lnTo>
                    <a:lnTo>
                      <a:pt x="541" y="823"/>
                    </a:lnTo>
                    <a:lnTo>
                      <a:pt x="540" y="834"/>
                    </a:lnTo>
                    <a:lnTo>
                      <a:pt x="537" y="844"/>
                    </a:lnTo>
                    <a:lnTo>
                      <a:pt x="533" y="854"/>
                    </a:lnTo>
                    <a:lnTo>
                      <a:pt x="530" y="866"/>
                    </a:lnTo>
                    <a:lnTo>
                      <a:pt x="525" y="876"/>
                    </a:lnTo>
                    <a:lnTo>
                      <a:pt x="518" y="888"/>
                    </a:lnTo>
                    <a:lnTo>
                      <a:pt x="511" y="900"/>
                    </a:lnTo>
                    <a:lnTo>
                      <a:pt x="503" y="911"/>
                    </a:lnTo>
                    <a:lnTo>
                      <a:pt x="500" y="916"/>
                    </a:lnTo>
                    <a:lnTo>
                      <a:pt x="497" y="922"/>
                    </a:lnTo>
                    <a:lnTo>
                      <a:pt x="496" y="928"/>
                    </a:lnTo>
                    <a:lnTo>
                      <a:pt x="494" y="936"/>
                    </a:lnTo>
                    <a:lnTo>
                      <a:pt x="496" y="949"/>
                    </a:lnTo>
                    <a:lnTo>
                      <a:pt x="500" y="960"/>
                    </a:lnTo>
                    <a:lnTo>
                      <a:pt x="505" y="970"/>
                    </a:lnTo>
                    <a:lnTo>
                      <a:pt x="511" y="979"/>
                    </a:lnTo>
                    <a:lnTo>
                      <a:pt x="528" y="995"/>
                    </a:lnTo>
                    <a:lnTo>
                      <a:pt x="547" y="1013"/>
                    </a:lnTo>
                    <a:lnTo>
                      <a:pt x="553" y="1019"/>
                    </a:lnTo>
                    <a:lnTo>
                      <a:pt x="557" y="1025"/>
                    </a:lnTo>
                    <a:lnTo>
                      <a:pt x="561" y="1033"/>
                    </a:lnTo>
                    <a:lnTo>
                      <a:pt x="564" y="1040"/>
                    </a:lnTo>
                    <a:lnTo>
                      <a:pt x="567" y="1056"/>
                    </a:lnTo>
                    <a:lnTo>
                      <a:pt x="574" y="1073"/>
                    </a:lnTo>
                    <a:lnTo>
                      <a:pt x="582" y="1089"/>
                    </a:lnTo>
                    <a:lnTo>
                      <a:pt x="591" y="1104"/>
                    </a:lnTo>
                    <a:lnTo>
                      <a:pt x="601" y="1118"/>
                    </a:lnTo>
                    <a:lnTo>
                      <a:pt x="611" y="1134"/>
                    </a:lnTo>
                    <a:lnTo>
                      <a:pt x="620" y="1151"/>
                    </a:lnTo>
                    <a:lnTo>
                      <a:pt x="626" y="1166"/>
                    </a:lnTo>
                    <a:lnTo>
                      <a:pt x="635" y="1182"/>
                    </a:lnTo>
                    <a:lnTo>
                      <a:pt x="645" y="1197"/>
                    </a:lnTo>
                    <a:lnTo>
                      <a:pt x="651" y="1203"/>
                    </a:lnTo>
                    <a:lnTo>
                      <a:pt x="658" y="1207"/>
                    </a:lnTo>
                    <a:lnTo>
                      <a:pt x="664" y="1211"/>
                    </a:lnTo>
                    <a:lnTo>
                      <a:pt x="671" y="1212"/>
                    </a:lnTo>
                    <a:lnTo>
                      <a:pt x="686" y="1216"/>
                    </a:lnTo>
                    <a:lnTo>
                      <a:pt x="703" y="1218"/>
                    </a:lnTo>
                    <a:lnTo>
                      <a:pt x="722" y="1223"/>
                    </a:lnTo>
                    <a:lnTo>
                      <a:pt x="738" y="1227"/>
                    </a:lnTo>
                    <a:lnTo>
                      <a:pt x="754" y="1231"/>
                    </a:lnTo>
                    <a:lnTo>
                      <a:pt x="772" y="1231"/>
                    </a:lnTo>
                    <a:lnTo>
                      <a:pt x="779" y="1231"/>
                    </a:lnTo>
                    <a:lnTo>
                      <a:pt x="786" y="1228"/>
                    </a:lnTo>
                    <a:lnTo>
                      <a:pt x="792" y="1226"/>
                    </a:lnTo>
                    <a:lnTo>
                      <a:pt x="797" y="1222"/>
                    </a:lnTo>
                    <a:lnTo>
                      <a:pt x="801" y="1217"/>
                    </a:lnTo>
                    <a:lnTo>
                      <a:pt x="804" y="1211"/>
                    </a:lnTo>
                    <a:lnTo>
                      <a:pt x="807" y="1205"/>
                    </a:lnTo>
                    <a:lnTo>
                      <a:pt x="809" y="1197"/>
                    </a:lnTo>
                    <a:lnTo>
                      <a:pt x="812" y="1181"/>
                    </a:lnTo>
                    <a:lnTo>
                      <a:pt x="813" y="1164"/>
                    </a:lnTo>
                    <a:lnTo>
                      <a:pt x="815" y="1147"/>
                    </a:lnTo>
                    <a:lnTo>
                      <a:pt x="815" y="1130"/>
                    </a:lnTo>
                    <a:lnTo>
                      <a:pt x="815" y="980"/>
                    </a:lnTo>
                    <a:lnTo>
                      <a:pt x="821" y="952"/>
                    </a:lnTo>
                    <a:lnTo>
                      <a:pt x="830" y="908"/>
                    </a:lnTo>
                    <a:lnTo>
                      <a:pt x="836" y="867"/>
                    </a:lnTo>
                    <a:lnTo>
                      <a:pt x="838" y="841"/>
                    </a:lnTo>
                    <a:lnTo>
                      <a:pt x="840" y="832"/>
                    </a:lnTo>
                    <a:lnTo>
                      <a:pt x="842" y="826"/>
                    </a:lnTo>
                    <a:lnTo>
                      <a:pt x="847" y="819"/>
                    </a:lnTo>
                    <a:lnTo>
                      <a:pt x="852" y="814"/>
                    </a:lnTo>
                    <a:lnTo>
                      <a:pt x="865" y="804"/>
                    </a:lnTo>
                    <a:lnTo>
                      <a:pt x="879" y="793"/>
                    </a:lnTo>
                    <a:lnTo>
                      <a:pt x="900" y="768"/>
                    </a:lnTo>
                    <a:lnTo>
                      <a:pt x="921" y="747"/>
                    </a:lnTo>
                    <a:lnTo>
                      <a:pt x="931" y="737"/>
                    </a:lnTo>
                    <a:lnTo>
                      <a:pt x="943" y="728"/>
                    </a:lnTo>
                    <a:lnTo>
                      <a:pt x="956" y="718"/>
                    </a:lnTo>
                    <a:lnTo>
                      <a:pt x="970" y="708"/>
                    </a:lnTo>
                    <a:lnTo>
                      <a:pt x="994" y="694"/>
                    </a:lnTo>
                    <a:lnTo>
                      <a:pt x="1014" y="679"/>
                    </a:lnTo>
                    <a:lnTo>
                      <a:pt x="1033" y="665"/>
                    </a:lnTo>
                    <a:lnTo>
                      <a:pt x="1052" y="651"/>
                    </a:lnTo>
                    <a:lnTo>
                      <a:pt x="1086" y="620"/>
                    </a:lnTo>
                    <a:lnTo>
                      <a:pt x="1123" y="583"/>
                    </a:lnTo>
                    <a:lnTo>
                      <a:pt x="1133" y="573"/>
                    </a:lnTo>
                    <a:lnTo>
                      <a:pt x="1142" y="563"/>
                    </a:lnTo>
                    <a:lnTo>
                      <a:pt x="1151" y="553"/>
                    </a:lnTo>
                    <a:lnTo>
                      <a:pt x="1157" y="542"/>
                    </a:lnTo>
                    <a:lnTo>
                      <a:pt x="1170" y="522"/>
                    </a:lnTo>
                    <a:lnTo>
                      <a:pt x="1180" y="501"/>
                    </a:lnTo>
                    <a:lnTo>
                      <a:pt x="1187" y="478"/>
                    </a:lnTo>
                    <a:lnTo>
                      <a:pt x="1195" y="454"/>
                    </a:lnTo>
                    <a:lnTo>
                      <a:pt x="1201" y="429"/>
                    </a:lnTo>
                    <a:lnTo>
                      <a:pt x="1209" y="401"/>
                    </a:lnTo>
                    <a:lnTo>
                      <a:pt x="1221" y="361"/>
                    </a:lnTo>
                    <a:lnTo>
                      <a:pt x="1235" y="326"/>
                    </a:lnTo>
                    <a:lnTo>
                      <a:pt x="1240" y="309"/>
                    </a:lnTo>
                    <a:lnTo>
                      <a:pt x="1245" y="291"/>
                    </a:lnTo>
                    <a:lnTo>
                      <a:pt x="1247" y="271"/>
                    </a:lnTo>
                    <a:lnTo>
                      <a:pt x="1249" y="250"/>
                    </a:lnTo>
                    <a:lnTo>
                      <a:pt x="1249" y="88"/>
                    </a:lnTo>
                    <a:lnTo>
                      <a:pt x="1250" y="77"/>
                    </a:lnTo>
                    <a:lnTo>
                      <a:pt x="1254" y="65"/>
                    </a:lnTo>
                    <a:lnTo>
                      <a:pt x="1275" y="74"/>
                    </a:lnTo>
                    <a:lnTo>
                      <a:pt x="1295" y="80"/>
                    </a:lnTo>
                    <a:lnTo>
                      <a:pt x="1315" y="87"/>
                    </a:lnTo>
                    <a:lnTo>
                      <a:pt x="1334" y="92"/>
                    </a:lnTo>
                    <a:lnTo>
                      <a:pt x="1353" y="97"/>
                    </a:lnTo>
                    <a:lnTo>
                      <a:pt x="1373" y="103"/>
                    </a:lnTo>
                    <a:lnTo>
                      <a:pt x="1393" y="109"/>
                    </a:lnTo>
                    <a:lnTo>
                      <a:pt x="1414" y="118"/>
                    </a:lnTo>
                    <a:lnTo>
                      <a:pt x="1421" y="122"/>
                    </a:lnTo>
                    <a:lnTo>
                      <a:pt x="1426" y="125"/>
                    </a:lnTo>
                    <a:lnTo>
                      <a:pt x="1429" y="129"/>
                    </a:lnTo>
                    <a:lnTo>
                      <a:pt x="1432" y="134"/>
                    </a:lnTo>
                    <a:lnTo>
                      <a:pt x="1437" y="146"/>
                    </a:lnTo>
                    <a:lnTo>
                      <a:pt x="1441" y="158"/>
                    </a:lnTo>
                    <a:lnTo>
                      <a:pt x="1447" y="178"/>
                    </a:lnTo>
                    <a:lnTo>
                      <a:pt x="1452" y="197"/>
                    </a:lnTo>
                    <a:lnTo>
                      <a:pt x="1456" y="216"/>
                    </a:lnTo>
                    <a:lnTo>
                      <a:pt x="1457" y="237"/>
                    </a:lnTo>
                    <a:lnTo>
                      <a:pt x="1457" y="327"/>
                    </a:lnTo>
                    <a:lnTo>
                      <a:pt x="1457" y="354"/>
                    </a:lnTo>
                    <a:lnTo>
                      <a:pt x="1458" y="376"/>
                    </a:lnTo>
                    <a:lnTo>
                      <a:pt x="1460" y="388"/>
                    </a:lnTo>
                    <a:lnTo>
                      <a:pt x="1462" y="398"/>
                    </a:lnTo>
                    <a:lnTo>
                      <a:pt x="1467" y="409"/>
                    </a:lnTo>
                    <a:lnTo>
                      <a:pt x="1473" y="420"/>
                    </a:lnTo>
                    <a:lnTo>
                      <a:pt x="1491" y="439"/>
                    </a:lnTo>
                    <a:lnTo>
                      <a:pt x="1510" y="457"/>
                    </a:lnTo>
                    <a:lnTo>
                      <a:pt x="1516" y="469"/>
                    </a:lnTo>
                    <a:lnTo>
                      <a:pt x="1521" y="481"/>
                    </a:lnTo>
                    <a:lnTo>
                      <a:pt x="1522" y="487"/>
                    </a:lnTo>
                    <a:lnTo>
                      <a:pt x="1526" y="492"/>
                    </a:lnTo>
                    <a:lnTo>
                      <a:pt x="1529" y="497"/>
                    </a:lnTo>
                    <a:lnTo>
                      <a:pt x="1534" y="502"/>
                    </a:lnTo>
                    <a:lnTo>
                      <a:pt x="1545" y="511"/>
                    </a:lnTo>
                    <a:lnTo>
                      <a:pt x="1555" y="517"/>
                    </a:lnTo>
                    <a:lnTo>
                      <a:pt x="1566" y="522"/>
                    </a:lnTo>
                    <a:lnTo>
                      <a:pt x="1578" y="526"/>
                    </a:lnTo>
                    <a:lnTo>
                      <a:pt x="1590" y="528"/>
                    </a:lnTo>
                    <a:lnTo>
                      <a:pt x="1603" y="529"/>
                    </a:lnTo>
                    <a:lnTo>
                      <a:pt x="1615" y="531"/>
                    </a:lnTo>
                    <a:lnTo>
                      <a:pt x="1629" y="531"/>
                    </a:lnTo>
                    <a:lnTo>
                      <a:pt x="1687" y="531"/>
                    </a:lnTo>
                    <a:lnTo>
                      <a:pt x="1706" y="514"/>
                    </a:lnTo>
                    <a:lnTo>
                      <a:pt x="1723" y="501"/>
                    </a:lnTo>
                    <a:lnTo>
                      <a:pt x="1739" y="488"/>
                    </a:lnTo>
                    <a:lnTo>
                      <a:pt x="1757" y="477"/>
                    </a:lnTo>
                    <a:lnTo>
                      <a:pt x="1775" y="465"/>
                    </a:lnTo>
                    <a:lnTo>
                      <a:pt x="1792" y="455"/>
                    </a:lnTo>
                    <a:lnTo>
                      <a:pt x="1812" y="444"/>
                    </a:lnTo>
                    <a:lnTo>
                      <a:pt x="1835" y="433"/>
                    </a:lnTo>
                    <a:lnTo>
                      <a:pt x="1842" y="434"/>
                    </a:lnTo>
                    <a:lnTo>
                      <a:pt x="1850" y="435"/>
                    </a:lnTo>
                    <a:lnTo>
                      <a:pt x="1864" y="435"/>
                    </a:lnTo>
                    <a:lnTo>
                      <a:pt x="1876" y="433"/>
                    </a:lnTo>
                    <a:lnTo>
                      <a:pt x="1889" y="430"/>
                    </a:lnTo>
                    <a:lnTo>
                      <a:pt x="1900" y="427"/>
                    </a:lnTo>
                    <a:lnTo>
                      <a:pt x="1911" y="423"/>
                    </a:lnTo>
                    <a:lnTo>
                      <a:pt x="1923" y="420"/>
                    </a:lnTo>
                    <a:lnTo>
                      <a:pt x="1935" y="418"/>
                    </a:lnTo>
                    <a:lnTo>
                      <a:pt x="1949" y="418"/>
                    </a:lnTo>
                    <a:lnTo>
                      <a:pt x="1962" y="418"/>
                    </a:lnTo>
                    <a:lnTo>
                      <a:pt x="1974" y="420"/>
                    </a:lnTo>
                    <a:lnTo>
                      <a:pt x="1985" y="424"/>
                    </a:lnTo>
                    <a:lnTo>
                      <a:pt x="1995" y="429"/>
                    </a:lnTo>
                    <a:lnTo>
                      <a:pt x="2016" y="443"/>
                    </a:lnTo>
                    <a:lnTo>
                      <a:pt x="2036" y="459"/>
                    </a:lnTo>
                    <a:lnTo>
                      <a:pt x="2051" y="470"/>
                    </a:lnTo>
                    <a:lnTo>
                      <a:pt x="2063" y="481"/>
                    </a:lnTo>
                    <a:lnTo>
                      <a:pt x="2068" y="487"/>
                    </a:lnTo>
                    <a:lnTo>
                      <a:pt x="2073" y="493"/>
                    </a:lnTo>
                    <a:lnTo>
                      <a:pt x="2077" y="501"/>
                    </a:lnTo>
                    <a:lnTo>
                      <a:pt x="2078" y="509"/>
                    </a:lnTo>
                    <a:lnTo>
                      <a:pt x="2080" y="527"/>
                    </a:lnTo>
                    <a:lnTo>
                      <a:pt x="2081" y="542"/>
                    </a:lnTo>
                    <a:lnTo>
                      <a:pt x="2082" y="556"/>
                    </a:lnTo>
                    <a:lnTo>
                      <a:pt x="2083" y="573"/>
                    </a:lnTo>
                    <a:lnTo>
                      <a:pt x="2093" y="573"/>
                    </a:lnTo>
                    <a:lnTo>
                      <a:pt x="2102" y="575"/>
                    </a:lnTo>
                    <a:lnTo>
                      <a:pt x="2110" y="577"/>
                    </a:lnTo>
                    <a:lnTo>
                      <a:pt x="2118" y="580"/>
                    </a:lnTo>
                    <a:lnTo>
                      <a:pt x="2125" y="583"/>
                    </a:lnTo>
                    <a:lnTo>
                      <a:pt x="2132" y="588"/>
                    </a:lnTo>
                    <a:lnTo>
                      <a:pt x="2139" y="592"/>
                    </a:lnTo>
                    <a:lnTo>
                      <a:pt x="2145" y="598"/>
                    </a:lnTo>
                    <a:lnTo>
                      <a:pt x="2169" y="624"/>
                    </a:lnTo>
                    <a:lnTo>
                      <a:pt x="2192" y="652"/>
                    </a:lnTo>
                    <a:lnTo>
                      <a:pt x="2204" y="664"/>
                    </a:lnTo>
                    <a:lnTo>
                      <a:pt x="2214" y="674"/>
                    </a:lnTo>
                    <a:lnTo>
                      <a:pt x="2225" y="684"/>
                    </a:lnTo>
                    <a:lnTo>
                      <a:pt x="2234" y="698"/>
                    </a:lnTo>
                    <a:lnTo>
                      <a:pt x="2241" y="711"/>
                    </a:lnTo>
                    <a:lnTo>
                      <a:pt x="2250" y="723"/>
                    </a:lnTo>
                    <a:lnTo>
                      <a:pt x="2255" y="728"/>
                    </a:lnTo>
                    <a:lnTo>
                      <a:pt x="2260" y="731"/>
                    </a:lnTo>
                    <a:lnTo>
                      <a:pt x="2267" y="734"/>
                    </a:lnTo>
                    <a:lnTo>
                      <a:pt x="2274" y="734"/>
                    </a:lnTo>
                    <a:lnTo>
                      <a:pt x="2279" y="734"/>
                    </a:lnTo>
                    <a:lnTo>
                      <a:pt x="2283" y="733"/>
                    </a:lnTo>
                    <a:lnTo>
                      <a:pt x="2287" y="731"/>
                    </a:lnTo>
                    <a:lnTo>
                      <a:pt x="2290" y="730"/>
                    </a:lnTo>
                    <a:lnTo>
                      <a:pt x="2295" y="725"/>
                    </a:lnTo>
                    <a:lnTo>
                      <a:pt x="2300" y="718"/>
                    </a:lnTo>
                    <a:lnTo>
                      <a:pt x="2309" y="703"/>
                    </a:lnTo>
                    <a:lnTo>
                      <a:pt x="2319" y="686"/>
                    </a:lnTo>
                    <a:lnTo>
                      <a:pt x="2331" y="676"/>
                    </a:lnTo>
                    <a:lnTo>
                      <a:pt x="2342" y="667"/>
                    </a:lnTo>
                    <a:lnTo>
                      <a:pt x="2348" y="662"/>
                    </a:lnTo>
                    <a:lnTo>
                      <a:pt x="2352" y="657"/>
                    </a:lnTo>
                    <a:lnTo>
                      <a:pt x="2354" y="652"/>
                    </a:lnTo>
                    <a:lnTo>
                      <a:pt x="2356" y="645"/>
                    </a:lnTo>
                    <a:lnTo>
                      <a:pt x="2354" y="639"/>
                    </a:lnTo>
                    <a:lnTo>
                      <a:pt x="2351" y="635"/>
                    </a:lnTo>
                    <a:lnTo>
                      <a:pt x="2347" y="631"/>
                    </a:lnTo>
                    <a:lnTo>
                      <a:pt x="2343" y="626"/>
                    </a:lnTo>
                    <a:lnTo>
                      <a:pt x="2338" y="615"/>
                    </a:lnTo>
                    <a:lnTo>
                      <a:pt x="2334" y="603"/>
                    </a:lnTo>
                    <a:lnTo>
                      <a:pt x="2332" y="593"/>
                    </a:lnTo>
                    <a:lnTo>
                      <a:pt x="2327" y="581"/>
                    </a:lnTo>
                    <a:lnTo>
                      <a:pt x="2317" y="566"/>
                    </a:lnTo>
                    <a:lnTo>
                      <a:pt x="2305" y="553"/>
                    </a:lnTo>
                    <a:lnTo>
                      <a:pt x="2300" y="547"/>
                    </a:lnTo>
                    <a:lnTo>
                      <a:pt x="2297" y="540"/>
                    </a:lnTo>
                    <a:lnTo>
                      <a:pt x="2294" y="532"/>
                    </a:lnTo>
                    <a:lnTo>
                      <a:pt x="2293" y="523"/>
                    </a:lnTo>
                    <a:lnTo>
                      <a:pt x="2293" y="519"/>
                    </a:lnTo>
                    <a:lnTo>
                      <a:pt x="2294" y="516"/>
                    </a:lnTo>
                    <a:lnTo>
                      <a:pt x="2297" y="512"/>
                    </a:lnTo>
                    <a:lnTo>
                      <a:pt x="2298" y="509"/>
                    </a:lnTo>
                    <a:lnTo>
                      <a:pt x="2304" y="503"/>
                    </a:lnTo>
                    <a:lnTo>
                      <a:pt x="2308" y="497"/>
                    </a:lnTo>
                    <a:lnTo>
                      <a:pt x="2319" y="477"/>
                    </a:lnTo>
                    <a:lnTo>
                      <a:pt x="2327" y="458"/>
                    </a:lnTo>
                    <a:lnTo>
                      <a:pt x="2331" y="449"/>
                    </a:lnTo>
                    <a:lnTo>
                      <a:pt x="2333" y="439"/>
                    </a:lnTo>
                    <a:lnTo>
                      <a:pt x="2334" y="429"/>
                    </a:lnTo>
                    <a:lnTo>
                      <a:pt x="2334" y="418"/>
                    </a:lnTo>
                    <a:lnTo>
                      <a:pt x="2336" y="399"/>
                    </a:lnTo>
                    <a:lnTo>
                      <a:pt x="2337" y="381"/>
                    </a:lnTo>
                    <a:lnTo>
                      <a:pt x="2336" y="374"/>
                    </a:lnTo>
                    <a:lnTo>
                      <a:pt x="2334" y="366"/>
                    </a:lnTo>
                    <a:lnTo>
                      <a:pt x="2332" y="359"/>
                    </a:lnTo>
                    <a:lnTo>
                      <a:pt x="2327" y="351"/>
                    </a:lnTo>
                    <a:lnTo>
                      <a:pt x="2324" y="348"/>
                    </a:lnTo>
                    <a:lnTo>
                      <a:pt x="2320" y="345"/>
                    </a:lnTo>
                    <a:lnTo>
                      <a:pt x="2317" y="343"/>
                    </a:lnTo>
                    <a:lnTo>
                      <a:pt x="2312" y="341"/>
                    </a:lnTo>
                    <a:lnTo>
                      <a:pt x="2304" y="337"/>
                    </a:lnTo>
                    <a:lnTo>
                      <a:pt x="2295" y="332"/>
                    </a:lnTo>
                    <a:lnTo>
                      <a:pt x="2287" y="325"/>
                    </a:lnTo>
                    <a:lnTo>
                      <a:pt x="2280" y="317"/>
                    </a:lnTo>
                    <a:lnTo>
                      <a:pt x="2275" y="307"/>
                    </a:lnTo>
                    <a:lnTo>
                      <a:pt x="2269" y="299"/>
                    </a:lnTo>
                    <a:lnTo>
                      <a:pt x="2256" y="284"/>
                    </a:lnTo>
                    <a:lnTo>
                      <a:pt x="2245" y="271"/>
                    </a:lnTo>
                    <a:lnTo>
                      <a:pt x="2241" y="265"/>
                    </a:lnTo>
                    <a:lnTo>
                      <a:pt x="2238" y="257"/>
                    </a:lnTo>
                    <a:lnTo>
                      <a:pt x="2235" y="250"/>
                    </a:lnTo>
                    <a:lnTo>
                      <a:pt x="2234" y="240"/>
                    </a:lnTo>
                    <a:lnTo>
                      <a:pt x="2235" y="226"/>
                    </a:lnTo>
                    <a:lnTo>
                      <a:pt x="2235" y="213"/>
                    </a:lnTo>
                    <a:lnTo>
                      <a:pt x="2236" y="201"/>
                    </a:lnTo>
                    <a:lnTo>
                      <a:pt x="2239" y="189"/>
                    </a:lnTo>
                    <a:lnTo>
                      <a:pt x="2241" y="178"/>
                    </a:lnTo>
                    <a:lnTo>
                      <a:pt x="2245" y="167"/>
                    </a:lnTo>
                    <a:lnTo>
                      <a:pt x="2250" y="156"/>
                    </a:lnTo>
                    <a:lnTo>
                      <a:pt x="2255" y="142"/>
                    </a:lnTo>
                    <a:lnTo>
                      <a:pt x="2259" y="137"/>
                    </a:lnTo>
                    <a:lnTo>
                      <a:pt x="2264" y="132"/>
                    </a:lnTo>
                    <a:lnTo>
                      <a:pt x="2269" y="128"/>
                    </a:lnTo>
                    <a:lnTo>
                      <a:pt x="2275" y="125"/>
                    </a:lnTo>
                    <a:lnTo>
                      <a:pt x="2288" y="120"/>
                    </a:lnTo>
                    <a:lnTo>
                      <a:pt x="2300" y="113"/>
                    </a:lnTo>
                    <a:lnTo>
                      <a:pt x="2315" y="103"/>
                    </a:lnTo>
                    <a:lnTo>
                      <a:pt x="2328" y="94"/>
                    </a:lnTo>
                    <a:lnTo>
                      <a:pt x="2334" y="90"/>
                    </a:lnTo>
                    <a:lnTo>
                      <a:pt x="2339" y="84"/>
                    </a:lnTo>
                    <a:lnTo>
                      <a:pt x="2346" y="78"/>
                    </a:lnTo>
                    <a:lnTo>
                      <a:pt x="2351" y="71"/>
                    </a:lnTo>
                    <a:lnTo>
                      <a:pt x="2367" y="45"/>
                    </a:lnTo>
                    <a:lnTo>
                      <a:pt x="2383" y="23"/>
                    </a:lnTo>
                    <a:lnTo>
                      <a:pt x="2392" y="14"/>
                    </a:lnTo>
                    <a:lnTo>
                      <a:pt x="2402" y="6"/>
                    </a:lnTo>
                    <a:lnTo>
                      <a:pt x="2408" y="4"/>
                    </a:lnTo>
                    <a:lnTo>
                      <a:pt x="2415" y="1"/>
                    </a:lnTo>
                    <a:lnTo>
                      <a:pt x="2421" y="0"/>
                    </a:lnTo>
                    <a:lnTo>
                      <a:pt x="2428" y="0"/>
                    </a:lnTo>
                    <a:lnTo>
                      <a:pt x="2443" y="0"/>
                    </a:lnTo>
                    <a:lnTo>
                      <a:pt x="2457" y="1"/>
                    </a:lnTo>
                    <a:lnTo>
                      <a:pt x="2471" y="2"/>
                    </a:lnTo>
                    <a:lnTo>
                      <a:pt x="2484" y="5"/>
                    </a:lnTo>
                    <a:lnTo>
                      <a:pt x="2509" y="11"/>
                    </a:lnTo>
                    <a:lnTo>
                      <a:pt x="2536" y="21"/>
                    </a:lnTo>
                    <a:lnTo>
                      <a:pt x="2543" y="25"/>
                    </a:lnTo>
                    <a:lnTo>
                      <a:pt x="2548" y="30"/>
                    </a:lnTo>
                    <a:lnTo>
                      <a:pt x="2550" y="36"/>
                    </a:lnTo>
                    <a:lnTo>
                      <a:pt x="2551" y="43"/>
                    </a:lnTo>
                    <a:lnTo>
                      <a:pt x="2553" y="59"/>
                    </a:lnTo>
                    <a:lnTo>
                      <a:pt x="2551" y="77"/>
                    </a:lnTo>
                    <a:lnTo>
                      <a:pt x="2571" y="80"/>
                    </a:lnTo>
                    <a:lnTo>
                      <a:pt x="2588" y="84"/>
                    </a:lnTo>
                    <a:lnTo>
                      <a:pt x="2604" y="88"/>
                    </a:lnTo>
                    <a:lnTo>
                      <a:pt x="2624" y="89"/>
                    </a:lnTo>
                    <a:lnTo>
                      <a:pt x="2648" y="89"/>
                    </a:lnTo>
                    <a:lnTo>
                      <a:pt x="2669" y="89"/>
                    </a:lnTo>
                    <a:lnTo>
                      <a:pt x="2692" y="89"/>
                    </a:lnTo>
                    <a:lnTo>
                      <a:pt x="2716" y="89"/>
                    </a:lnTo>
                    <a:lnTo>
                      <a:pt x="2735" y="85"/>
                    </a:lnTo>
                    <a:lnTo>
                      <a:pt x="2752" y="79"/>
                    </a:lnTo>
                    <a:lnTo>
                      <a:pt x="2771" y="75"/>
                    </a:lnTo>
                    <a:lnTo>
                      <a:pt x="2791" y="73"/>
                    </a:lnTo>
                    <a:lnTo>
                      <a:pt x="2800" y="70"/>
                    </a:lnTo>
                    <a:lnTo>
                      <a:pt x="2807" y="68"/>
                    </a:lnTo>
                    <a:lnTo>
                      <a:pt x="2815" y="64"/>
                    </a:lnTo>
                    <a:lnTo>
                      <a:pt x="2820" y="60"/>
                    </a:lnTo>
                    <a:lnTo>
                      <a:pt x="2820" y="60"/>
                    </a:lnTo>
                    <a:lnTo>
                      <a:pt x="2830" y="68"/>
                    </a:lnTo>
                    <a:lnTo>
                      <a:pt x="2838" y="75"/>
                    </a:lnTo>
                    <a:lnTo>
                      <a:pt x="2845" y="84"/>
                    </a:lnTo>
                    <a:lnTo>
                      <a:pt x="2851" y="93"/>
                    </a:lnTo>
                    <a:lnTo>
                      <a:pt x="2864" y="112"/>
                    </a:lnTo>
                    <a:lnTo>
                      <a:pt x="2876" y="132"/>
                    </a:lnTo>
                    <a:lnTo>
                      <a:pt x="2890" y="149"/>
                    </a:lnTo>
                    <a:lnTo>
                      <a:pt x="2902" y="166"/>
                    </a:lnTo>
                    <a:lnTo>
                      <a:pt x="2907" y="173"/>
                    </a:lnTo>
                    <a:lnTo>
                      <a:pt x="2910" y="182"/>
                    </a:lnTo>
                    <a:lnTo>
                      <a:pt x="2913" y="192"/>
                    </a:lnTo>
                    <a:lnTo>
                      <a:pt x="2914" y="203"/>
                    </a:lnTo>
                    <a:lnTo>
                      <a:pt x="2914" y="221"/>
                    </a:lnTo>
                    <a:lnTo>
                      <a:pt x="2913" y="238"/>
                    </a:lnTo>
                    <a:lnTo>
                      <a:pt x="2910" y="255"/>
                    </a:lnTo>
                    <a:lnTo>
                      <a:pt x="2907" y="271"/>
                    </a:lnTo>
                    <a:lnTo>
                      <a:pt x="2904" y="279"/>
                    </a:lnTo>
                    <a:lnTo>
                      <a:pt x="2902" y="285"/>
                    </a:lnTo>
                    <a:lnTo>
                      <a:pt x="2898" y="291"/>
                    </a:lnTo>
                    <a:lnTo>
                      <a:pt x="2893" y="296"/>
                    </a:lnTo>
                    <a:lnTo>
                      <a:pt x="2888" y="301"/>
                    </a:lnTo>
                    <a:lnTo>
                      <a:pt x="2881" y="305"/>
                    </a:lnTo>
                    <a:lnTo>
                      <a:pt x="2874" y="307"/>
                    </a:lnTo>
                    <a:lnTo>
                      <a:pt x="2866" y="309"/>
                    </a:lnTo>
                    <a:lnTo>
                      <a:pt x="2848" y="311"/>
                    </a:lnTo>
                    <a:lnTo>
                      <a:pt x="2831" y="315"/>
                    </a:lnTo>
                    <a:lnTo>
                      <a:pt x="2824" y="317"/>
                    </a:lnTo>
                    <a:lnTo>
                      <a:pt x="2816" y="321"/>
                    </a:lnTo>
                    <a:lnTo>
                      <a:pt x="2809" y="325"/>
                    </a:lnTo>
                    <a:lnTo>
                      <a:pt x="2800" y="330"/>
                    </a:lnTo>
                    <a:lnTo>
                      <a:pt x="2787" y="337"/>
                    </a:lnTo>
                    <a:lnTo>
                      <a:pt x="2777" y="345"/>
                    </a:lnTo>
                    <a:lnTo>
                      <a:pt x="2772" y="349"/>
                    </a:lnTo>
                    <a:lnTo>
                      <a:pt x="2769" y="354"/>
                    </a:lnTo>
                    <a:lnTo>
                      <a:pt x="2766" y="360"/>
                    </a:lnTo>
                    <a:lnTo>
                      <a:pt x="2766" y="368"/>
                    </a:lnTo>
                    <a:lnTo>
                      <a:pt x="2766" y="371"/>
                    </a:lnTo>
                    <a:lnTo>
                      <a:pt x="2767" y="374"/>
                    </a:lnTo>
                    <a:lnTo>
                      <a:pt x="2770" y="376"/>
                    </a:lnTo>
                    <a:lnTo>
                      <a:pt x="2772" y="379"/>
                    </a:lnTo>
                    <a:lnTo>
                      <a:pt x="2779" y="383"/>
                    </a:lnTo>
                    <a:lnTo>
                      <a:pt x="2786" y="386"/>
                    </a:lnTo>
                    <a:lnTo>
                      <a:pt x="2792" y="390"/>
                    </a:lnTo>
                    <a:lnTo>
                      <a:pt x="2800" y="394"/>
                    </a:lnTo>
                    <a:lnTo>
                      <a:pt x="2802" y="396"/>
                    </a:lnTo>
                    <a:lnTo>
                      <a:pt x="2804" y="399"/>
                    </a:lnTo>
                    <a:lnTo>
                      <a:pt x="2805" y="403"/>
                    </a:lnTo>
                    <a:lnTo>
                      <a:pt x="2805" y="407"/>
                    </a:lnTo>
                    <a:lnTo>
                      <a:pt x="2805" y="487"/>
                    </a:lnTo>
                    <a:lnTo>
                      <a:pt x="2806" y="506"/>
                    </a:lnTo>
                    <a:lnTo>
                      <a:pt x="2810" y="522"/>
                    </a:lnTo>
                    <a:lnTo>
                      <a:pt x="2812" y="538"/>
                    </a:lnTo>
                    <a:lnTo>
                      <a:pt x="2814" y="557"/>
                    </a:lnTo>
                    <a:lnTo>
                      <a:pt x="2812" y="568"/>
                    </a:lnTo>
                    <a:lnTo>
                      <a:pt x="2811" y="578"/>
                    </a:lnTo>
                    <a:lnTo>
                      <a:pt x="2807" y="587"/>
                    </a:lnTo>
                    <a:lnTo>
                      <a:pt x="2804" y="596"/>
                    </a:lnTo>
                    <a:lnTo>
                      <a:pt x="2794" y="611"/>
                    </a:lnTo>
                    <a:lnTo>
                      <a:pt x="2784" y="626"/>
                    </a:lnTo>
                    <a:lnTo>
                      <a:pt x="2772" y="641"/>
                    </a:lnTo>
                    <a:lnTo>
                      <a:pt x="2762" y="657"/>
                    </a:lnTo>
                    <a:lnTo>
                      <a:pt x="2758" y="666"/>
                    </a:lnTo>
                    <a:lnTo>
                      <a:pt x="2755" y="675"/>
                    </a:lnTo>
                    <a:lnTo>
                      <a:pt x="2753" y="685"/>
                    </a:lnTo>
                    <a:lnTo>
                      <a:pt x="2752" y="695"/>
                    </a:lnTo>
                    <a:lnTo>
                      <a:pt x="2752" y="758"/>
                    </a:lnTo>
                    <a:lnTo>
                      <a:pt x="2752" y="765"/>
                    </a:lnTo>
                    <a:lnTo>
                      <a:pt x="2751" y="773"/>
                    </a:lnTo>
                    <a:lnTo>
                      <a:pt x="2748" y="780"/>
                    </a:lnTo>
                    <a:lnTo>
                      <a:pt x="2746" y="787"/>
                    </a:lnTo>
                    <a:lnTo>
                      <a:pt x="2740" y="798"/>
                    </a:lnTo>
                    <a:lnTo>
                      <a:pt x="2731" y="809"/>
                    </a:lnTo>
                    <a:lnTo>
                      <a:pt x="2722" y="819"/>
                    </a:lnTo>
                    <a:lnTo>
                      <a:pt x="2711" y="831"/>
                    </a:lnTo>
                    <a:lnTo>
                      <a:pt x="2701" y="843"/>
                    </a:lnTo>
                    <a:lnTo>
                      <a:pt x="2692" y="856"/>
                    </a:lnTo>
                    <a:lnTo>
                      <a:pt x="2683" y="870"/>
                    </a:lnTo>
                    <a:lnTo>
                      <a:pt x="2676" y="882"/>
                    </a:lnTo>
                    <a:lnTo>
                      <a:pt x="2673" y="888"/>
                    </a:lnTo>
                    <a:lnTo>
                      <a:pt x="2671" y="896"/>
                    </a:lnTo>
                    <a:lnTo>
                      <a:pt x="2669" y="903"/>
                    </a:lnTo>
                    <a:lnTo>
                      <a:pt x="2668" y="912"/>
                    </a:lnTo>
                    <a:lnTo>
                      <a:pt x="2668" y="921"/>
                    </a:lnTo>
                    <a:lnTo>
                      <a:pt x="2671" y="930"/>
                    </a:lnTo>
                    <a:lnTo>
                      <a:pt x="2671" y="933"/>
                    </a:lnTo>
                    <a:lnTo>
                      <a:pt x="2671" y="937"/>
                    </a:lnTo>
                    <a:lnTo>
                      <a:pt x="2669" y="942"/>
                    </a:lnTo>
                    <a:lnTo>
                      <a:pt x="2668" y="946"/>
                    </a:lnTo>
                    <a:lnTo>
                      <a:pt x="2662" y="954"/>
                    </a:lnTo>
                    <a:lnTo>
                      <a:pt x="2654" y="961"/>
                    </a:lnTo>
                    <a:lnTo>
                      <a:pt x="2647" y="966"/>
                    </a:lnTo>
                    <a:lnTo>
                      <a:pt x="2641" y="972"/>
                    </a:lnTo>
                    <a:lnTo>
                      <a:pt x="2633" y="977"/>
                    </a:lnTo>
                    <a:lnTo>
                      <a:pt x="2628" y="985"/>
                    </a:lnTo>
                    <a:lnTo>
                      <a:pt x="2625" y="987"/>
                    </a:lnTo>
                    <a:lnTo>
                      <a:pt x="2624" y="992"/>
                    </a:lnTo>
                    <a:lnTo>
                      <a:pt x="2623" y="996"/>
                    </a:lnTo>
                    <a:lnTo>
                      <a:pt x="2623" y="1001"/>
                    </a:lnTo>
                    <a:lnTo>
                      <a:pt x="2624" y="1014"/>
                    </a:lnTo>
                    <a:lnTo>
                      <a:pt x="2628" y="1025"/>
                    </a:lnTo>
                    <a:lnTo>
                      <a:pt x="2632" y="1034"/>
                    </a:lnTo>
                    <a:lnTo>
                      <a:pt x="2638" y="1044"/>
                    </a:lnTo>
                    <a:lnTo>
                      <a:pt x="2643" y="1053"/>
                    </a:lnTo>
                    <a:lnTo>
                      <a:pt x="2648" y="1063"/>
                    </a:lnTo>
                    <a:lnTo>
                      <a:pt x="2652" y="1074"/>
                    </a:lnTo>
                    <a:lnTo>
                      <a:pt x="2654" y="1087"/>
                    </a:lnTo>
                    <a:lnTo>
                      <a:pt x="2607" y="1261"/>
                    </a:lnTo>
                    <a:lnTo>
                      <a:pt x="2607" y="1297"/>
                    </a:lnTo>
                    <a:lnTo>
                      <a:pt x="2661" y="1297"/>
                    </a:lnTo>
                    <a:lnTo>
                      <a:pt x="2667" y="1304"/>
                    </a:lnTo>
                    <a:lnTo>
                      <a:pt x="2672" y="1311"/>
                    </a:lnTo>
                    <a:lnTo>
                      <a:pt x="2676" y="1319"/>
                    </a:lnTo>
                    <a:lnTo>
                      <a:pt x="2678" y="1326"/>
                    </a:lnTo>
                    <a:lnTo>
                      <a:pt x="2681" y="1334"/>
                    </a:lnTo>
                    <a:lnTo>
                      <a:pt x="2682" y="1343"/>
                    </a:lnTo>
                    <a:lnTo>
                      <a:pt x="2682" y="1351"/>
                    </a:lnTo>
                    <a:lnTo>
                      <a:pt x="2681" y="1361"/>
                    </a:lnTo>
                    <a:lnTo>
                      <a:pt x="2681" y="1375"/>
                    </a:lnTo>
                    <a:lnTo>
                      <a:pt x="2679" y="1389"/>
                    </a:lnTo>
                    <a:lnTo>
                      <a:pt x="2681" y="1394"/>
                    </a:lnTo>
                    <a:lnTo>
                      <a:pt x="2683" y="1399"/>
                    </a:lnTo>
                    <a:lnTo>
                      <a:pt x="2684" y="1400"/>
                    </a:lnTo>
                    <a:lnTo>
                      <a:pt x="2687" y="1403"/>
                    </a:lnTo>
                    <a:lnTo>
                      <a:pt x="2689" y="1403"/>
                    </a:lnTo>
                    <a:lnTo>
                      <a:pt x="2692" y="1403"/>
                    </a:lnTo>
                    <a:lnTo>
                      <a:pt x="2698" y="1403"/>
                    </a:lnTo>
                    <a:lnTo>
                      <a:pt x="2705" y="1399"/>
                    </a:lnTo>
                    <a:lnTo>
                      <a:pt x="2711" y="1395"/>
                    </a:lnTo>
                    <a:lnTo>
                      <a:pt x="2716" y="1391"/>
                    </a:lnTo>
                    <a:lnTo>
                      <a:pt x="2721" y="1386"/>
                    </a:lnTo>
                    <a:lnTo>
                      <a:pt x="2726" y="1383"/>
                    </a:lnTo>
                    <a:lnTo>
                      <a:pt x="2732" y="1380"/>
                    </a:lnTo>
                    <a:lnTo>
                      <a:pt x="2740" y="1379"/>
                    </a:lnTo>
                    <a:lnTo>
                      <a:pt x="2753" y="1383"/>
                    </a:lnTo>
                    <a:lnTo>
                      <a:pt x="2766" y="1385"/>
                    </a:lnTo>
                    <a:lnTo>
                      <a:pt x="2821" y="1385"/>
                    </a:lnTo>
                    <a:lnTo>
                      <a:pt x="2829" y="1375"/>
                    </a:lnTo>
                    <a:lnTo>
                      <a:pt x="2835" y="1364"/>
                    </a:lnTo>
                    <a:lnTo>
                      <a:pt x="2840" y="1354"/>
                    </a:lnTo>
                    <a:lnTo>
                      <a:pt x="2845" y="1343"/>
                    </a:lnTo>
                    <a:lnTo>
                      <a:pt x="2851" y="1334"/>
                    </a:lnTo>
                    <a:lnTo>
                      <a:pt x="2858" y="1326"/>
                    </a:lnTo>
                    <a:lnTo>
                      <a:pt x="2861" y="1322"/>
                    </a:lnTo>
                    <a:lnTo>
                      <a:pt x="2866" y="1321"/>
                    </a:lnTo>
                    <a:lnTo>
                      <a:pt x="2871" y="1319"/>
                    </a:lnTo>
                    <a:lnTo>
                      <a:pt x="2876" y="1319"/>
                    </a:lnTo>
                    <a:lnTo>
                      <a:pt x="2888" y="1319"/>
                    </a:lnTo>
                    <a:lnTo>
                      <a:pt x="2898" y="1321"/>
                    </a:lnTo>
                    <a:lnTo>
                      <a:pt x="2907" y="1322"/>
                    </a:lnTo>
                    <a:lnTo>
                      <a:pt x="2915" y="1325"/>
                    </a:lnTo>
                    <a:lnTo>
                      <a:pt x="2924" y="1327"/>
                    </a:lnTo>
                    <a:lnTo>
                      <a:pt x="2933" y="1330"/>
                    </a:lnTo>
                    <a:lnTo>
                      <a:pt x="2943" y="1331"/>
                    </a:lnTo>
                    <a:lnTo>
                      <a:pt x="2953" y="1333"/>
                    </a:lnTo>
                    <a:lnTo>
                      <a:pt x="2964" y="1331"/>
                    </a:lnTo>
                    <a:lnTo>
                      <a:pt x="2973" y="1330"/>
                    </a:lnTo>
                    <a:lnTo>
                      <a:pt x="2982" y="1327"/>
                    </a:lnTo>
                    <a:lnTo>
                      <a:pt x="2991" y="1325"/>
                    </a:lnTo>
                    <a:lnTo>
                      <a:pt x="2999" y="1322"/>
                    </a:lnTo>
                    <a:lnTo>
                      <a:pt x="3008" y="1321"/>
                    </a:lnTo>
                    <a:lnTo>
                      <a:pt x="3017" y="1319"/>
                    </a:lnTo>
                    <a:lnTo>
                      <a:pt x="3027" y="1319"/>
                    </a:lnTo>
                    <a:lnTo>
                      <a:pt x="3040" y="1319"/>
                    </a:lnTo>
                    <a:lnTo>
                      <a:pt x="3051" y="1321"/>
                    </a:lnTo>
                    <a:lnTo>
                      <a:pt x="3061" y="1324"/>
                    </a:lnTo>
                    <a:lnTo>
                      <a:pt x="3071" y="1327"/>
                    </a:lnTo>
                    <a:lnTo>
                      <a:pt x="3090" y="1335"/>
                    </a:lnTo>
                    <a:lnTo>
                      <a:pt x="3112" y="134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41" name="Freeform 23"/>
              <p:cNvSpPr>
                <a:spLocks/>
              </p:cNvSpPr>
              <p:nvPr/>
            </p:nvSpPr>
            <p:spPr bwMode="auto">
              <a:xfrm>
                <a:off x="-3055813" y="-4137500"/>
                <a:ext cx="1482725" cy="1331913"/>
              </a:xfrm>
              <a:custGeom>
                <a:avLst/>
                <a:gdLst>
                  <a:gd name="T0" fmla="*/ 2777 w 3736"/>
                  <a:gd name="T1" fmla="*/ 1970 h 3356"/>
                  <a:gd name="T2" fmla="*/ 2859 w 3736"/>
                  <a:gd name="T3" fmla="*/ 2079 h 3356"/>
                  <a:gd name="T4" fmla="*/ 2885 w 3736"/>
                  <a:gd name="T5" fmla="*/ 2196 h 3356"/>
                  <a:gd name="T6" fmla="*/ 2900 w 3736"/>
                  <a:gd name="T7" fmla="*/ 2348 h 3356"/>
                  <a:gd name="T8" fmla="*/ 3056 w 3736"/>
                  <a:gd name="T9" fmla="*/ 2429 h 3356"/>
                  <a:gd name="T10" fmla="*/ 3254 w 3736"/>
                  <a:gd name="T11" fmla="*/ 2609 h 3356"/>
                  <a:gd name="T12" fmla="*/ 3343 w 3736"/>
                  <a:gd name="T13" fmla="*/ 2749 h 3356"/>
                  <a:gd name="T14" fmla="*/ 3466 w 3736"/>
                  <a:gd name="T15" fmla="*/ 2743 h 3356"/>
                  <a:gd name="T16" fmla="*/ 3555 w 3736"/>
                  <a:gd name="T17" fmla="*/ 2867 h 3356"/>
                  <a:gd name="T18" fmla="*/ 3686 w 3736"/>
                  <a:gd name="T19" fmla="*/ 3031 h 3356"/>
                  <a:gd name="T20" fmla="*/ 3533 w 3736"/>
                  <a:gd name="T21" fmla="*/ 3048 h 3356"/>
                  <a:gd name="T22" fmla="*/ 3242 w 3736"/>
                  <a:gd name="T23" fmla="*/ 3006 h 3356"/>
                  <a:gd name="T24" fmla="*/ 2996 w 3736"/>
                  <a:gd name="T25" fmla="*/ 3036 h 3356"/>
                  <a:gd name="T26" fmla="*/ 2810 w 3736"/>
                  <a:gd name="T27" fmla="*/ 2941 h 3356"/>
                  <a:gd name="T28" fmla="*/ 2585 w 3736"/>
                  <a:gd name="T29" fmla="*/ 3008 h 3356"/>
                  <a:gd name="T30" fmla="*/ 2366 w 3736"/>
                  <a:gd name="T31" fmla="*/ 2880 h 3356"/>
                  <a:gd name="T32" fmla="*/ 2159 w 3736"/>
                  <a:gd name="T33" fmla="*/ 2798 h 3356"/>
                  <a:gd name="T34" fmla="*/ 2007 w 3736"/>
                  <a:gd name="T35" fmla="*/ 2780 h 3356"/>
                  <a:gd name="T36" fmla="*/ 1865 w 3736"/>
                  <a:gd name="T37" fmla="*/ 2591 h 3356"/>
                  <a:gd name="T38" fmla="*/ 1687 w 3736"/>
                  <a:gd name="T39" fmla="*/ 2629 h 3356"/>
                  <a:gd name="T40" fmla="*/ 1544 w 3736"/>
                  <a:gd name="T41" fmla="*/ 2659 h 3356"/>
                  <a:gd name="T42" fmla="*/ 1354 w 3736"/>
                  <a:gd name="T43" fmla="*/ 2572 h 3356"/>
                  <a:gd name="T44" fmla="*/ 1216 w 3736"/>
                  <a:gd name="T45" fmla="*/ 2599 h 3356"/>
                  <a:gd name="T46" fmla="*/ 985 w 3736"/>
                  <a:gd name="T47" fmla="*/ 2897 h 3356"/>
                  <a:gd name="T48" fmla="*/ 973 w 3736"/>
                  <a:gd name="T49" fmla="*/ 3195 h 3356"/>
                  <a:gd name="T50" fmla="*/ 917 w 3736"/>
                  <a:gd name="T51" fmla="*/ 3356 h 3356"/>
                  <a:gd name="T52" fmla="*/ 670 w 3736"/>
                  <a:gd name="T53" fmla="*/ 3078 h 3356"/>
                  <a:gd name="T54" fmla="*/ 548 w 3736"/>
                  <a:gd name="T55" fmla="*/ 2902 h 3356"/>
                  <a:gd name="T56" fmla="*/ 464 w 3736"/>
                  <a:gd name="T57" fmla="*/ 2737 h 3356"/>
                  <a:gd name="T58" fmla="*/ 228 w 3736"/>
                  <a:gd name="T59" fmla="*/ 2676 h 3356"/>
                  <a:gd name="T60" fmla="*/ 65 w 3736"/>
                  <a:gd name="T61" fmla="*/ 2522 h 3356"/>
                  <a:gd name="T62" fmla="*/ 8 w 3736"/>
                  <a:gd name="T63" fmla="*/ 2294 h 3356"/>
                  <a:gd name="T64" fmla="*/ 8 w 3736"/>
                  <a:gd name="T65" fmla="*/ 2128 h 3356"/>
                  <a:gd name="T66" fmla="*/ 323 w 3736"/>
                  <a:gd name="T67" fmla="*/ 2055 h 3356"/>
                  <a:gd name="T68" fmla="*/ 297 w 3736"/>
                  <a:gd name="T69" fmla="*/ 1629 h 3356"/>
                  <a:gd name="T70" fmla="*/ 89 w 3736"/>
                  <a:gd name="T71" fmla="*/ 1365 h 3356"/>
                  <a:gd name="T72" fmla="*/ 167 w 3736"/>
                  <a:gd name="T73" fmla="*/ 1225 h 3356"/>
                  <a:gd name="T74" fmla="*/ 153 w 3736"/>
                  <a:gd name="T75" fmla="*/ 1069 h 3356"/>
                  <a:gd name="T76" fmla="*/ 242 w 3736"/>
                  <a:gd name="T77" fmla="*/ 956 h 3356"/>
                  <a:gd name="T78" fmla="*/ 318 w 3736"/>
                  <a:gd name="T79" fmla="*/ 875 h 3356"/>
                  <a:gd name="T80" fmla="*/ 493 w 3736"/>
                  <a:gd name="T81" fmla="*/ 757 h 3356"/>
                  <a:gd name="T82" fmla="*/ 494 w 3736"/>
                  <a:gd name="T83" fmla="*/ 936 h 3356"/>
                  <a:gd name="T84" fmla="*/ 658 w 3736"/>
                  <a:gd name="T85" fmla="*/ 1207 h 3356"/>
                  <a:gd name="T86" fmla="*/ 821 w 3736"/>
                  <a:gd name="T87" fmla="*/ 952 h 3356"/>
                  <a:gd name="T88" fmla="*/ 1133 w 3736"/>
                  <a:gd name="T89" fmla="*/ 573 h 3356"/>
                  <a:gd name="T90" fmla="*/ 1334 w 3736"/>
                  <a:gd name="T91" fmla="*/ 92 h 3356"/>
                  <a:gd name="T92" fmla="*/ 1491 w 3736"/>
                  <a:gd name="T93" fmla="*/ 439 h 3356"/>
                  <a:gd name="T94" fmla="*/ 1792 w 3736"/>
                  <a:gd name="T95" fmla="*/ 455 h 3356"/>
                  <a:gd name="T96" fmla="*/ 2073 w 3736"/>
                  <a:gd name="T97" fmla="*/ 493 h 3356"/>
                  <a:gd name="T98" fmla="*/ 2250 w 3736"/>
                  <a:gd name="T99" fmla="*/ 723 h 3356"/>
                  <a:gd name="T100" fmla="*/ 2343 w 3736"/>
                  <a:gd name="T101" fmla="*/ 626 h 3356"/>
                  <a:gd name="T102" fmla="*/ 2334 w 3736"/>
                  <a:gd name="T103" fmla="*/ 418 h 3356"/>
                  <a:gd name="T104" fmla="*/ 2234 w 3736"/>
                  <a:gd name="T105" fmla="*/ 240 h 3356"/>
                  <a:gd name="T106" fmla="*/ 2383 w 3736"/>
                  <a:gd name="T107" fmla="*/ 23 h 3356"/>
                  <a:gd name="T108" fmla="*/ 2624 w 3736"/>
                  <a:gd name="T109" fmla="*/ 89 h 3356"/>
                  <a:gd name="T110" fmla="*/ 2907 w 3736"/>
                  <a:gd name="T111" fmla="*/ 173 h 3356"/>
                  <a:gd name="T112" fmla="*/ 2787 w 3736"/>
                  <a:gd name="T113" fmla="*/ 337 h 3356"/>
                  <a:gd name="T114" fmla="*/ 2814 w 3736"/>
                  <a:gd name="T115" fmla="*/ 557 h 3356"/>
                  <a:gd name="T116" fmla="*/ 2701 w 3736"/>
                  <a:gd name="T117" fmla="*/ 843 h 3356"/>
                  <a:gd name="T118" fmla="*/ 2623 w 3736"/>
                  <a:gd name="T119" fmla="*/ 996 h 3356"/>
                  <a:gd name="T120" fmla="*/ 2679 w 3736"/>
                  <a:gd name="T121" fmla="*/ 1389 h 3356"/>
                  <a:gd name="T122" fmla="*/ 2851 w 3736"/>
                  <a:gd name="T123" fmla="*/ 1334 h 3356"/>
                  <a:gd name="T124" fmla="*/ 3040 w 3736"/>
                  <a:gd name="T125" fmla="*/ 1319 h 3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36" h="3356">
                    <a:moveTo>
                      <a:pt x="3112" y="1345"/>
                    </a:moveTo>
                    <a:lnTo>
                      <a:pt x="3087" y="1374"/>
                    </a:lnTo>
                    <a:lnTo>
                      <a:pt x="3065" y="1400"/>
                    </a:lnTo>
                    <a:lnTo>
                      <a:pt x="3045" y="1425"/>
                    </a:lnTo>
                    <a:lnTo>
                      <a:pt x="3025" y="1450"/>
                    </a:lnTo>
                    <a:lnTo>
                      <a:pt x="3006" y="1476"/>
                    </a:lnTo>
                    <a:lnTo>
                      <a:pt x="2984" y="1501"/>
                    </a:lnTo>
                    <a:lnTo>
                      <a:pt x="2962" y="1527"/>
                    </a:lnTo>
                    <a:lnTo>
                      <a:pt x="2935" y="1555"/>
                    </a:lnTo>
                    <a:lnTo>
                      <a:pt x="2908" y="1581"/>
                    </a:lnTo>
                    <a:lnTo>
                      <a:pt x="2883" y="1606"/>
                    </a:lnTo>
                    <a:lnTo>
                      <a:pt x="2860" y="1631"/>
                    </a:lnTo>
                    <a:lnTo>
                      <a:pt x="2835" y="1660"/>
                    </a:lnTo>
                    <a:lnTo>
                      <a:pt x="2815" y="1681"/>
                    </a:lnTo>
                    <a:lnTo>
                      <a:pt x="2796" y="1700"/>
                    </a:lnTo>
                    <a:lnTo>
                      <a:pt x="2789" y="1711"/>
                    </a:lnTo>
                    <a:lnTo>
                      <a:pt x="2782" y="1723"/>
                    </a:lnTo>
                    <a:lnTo>
                      <a:pt x="2781" y="1728"/>
                    </a:lnTo>
                    <a:lnTo>
                      <a:pt x="2779" y="1735"/>
                    </a:lnTo>
                    <a:lnTo>
                      <a:pt x="2779" y="1742"/>
                    </a:lnTo>
                    <a:lnTo>
                      <a:pt x="2777" y="1749"/>
                    </a:lnTo>
                    <a:lnTo>
                      <a:pt x="2777" y="1970"/>
                    </a:lnTo>
                    <a:lnTo>
                      <a:pt x="2779" y="1987"/>
                    </a:lnTo>
                    <a:lnTo>
                      <a:pt x="2780" y="2004"/>
                    </a:lnTo>
                    <a:lnTo>
                      <a:pt x="2782" y="2020"/>
                    </a:lnTo>
                    <a:lnTo>
                      <a:pt x="2785" y="2038"/>
                    </a:lnTo>
                    <a:lnTo>
                      <a:pt x="2785" y="2054"/>
                    </a:lnTo>
                    <a:lnTo>
                      <a:pt x="2786" y="2070"/>
                    </a:lnTo>
                    <a:lnTo>
                      <a:pt x="2789" y="2078"/>
                    </a:lnTo>
                    <a:lnTo>
                      <a:pt x="2791" y="2083"/>
                    </a:lnTo>
                    <a:lnTo>
                      <a:pt x="2794" y="2085"/>
                    </a:lnTo>
                    <a:lnTo>
                      <a:pt x="2796" y="2087"/>
                    </a:lnTo>
                    <a:lnTo>
                      <a:pt x="2800" y="2088"/>
                    </a:lnTo>
                    <a:lnTo>
                      <a:pt x="2802" y="2088"/>
                    </a:lnTo>
                    <a:lnTo>
                      <a:pt x="2809" y="2088"/>
                    </a:lnTo>
                    <a:lnTo>
                      <a:pt x="2814" y="2085"/>
                    </a:lnTo>
                    <a:lnTo>
                      <a:pt x="2819" y="2084"/>
                    </a:lnTo>
                    <a:lnTo>
                      <a:pt x="2824" y="2082"/>
                    </a:lnTo>
                    <a:lnTo>
                      <a:pt x="2829" y="2079"/>
                    </a:lnTo>
                    <a:lnTo>
                      <a:pt x="2834" y="2077"/>
                    </a:lnTo>
                    <a:lnTo>
                      <a:pt x="2839" y="2075"/>
                    </a:lnTo>
                    <a:lnTo>
                      <a:pt x="2845" y="2075"/>
                    </a:lnTo>
                    <a:lnTo>
                      <a:pt x="2853" y="2075"/>
                    </a:lnTo>
                    <a:lnTo>
                      <a:pt x="2859" y="2079"/>
                    </a:lnTo>
                    <a:lnTo>
                      <a:pt x="2864" y="2084"/>
                    </a:lnTo>
                    <a:lnTo>
                      <a:pt x="2868" y="2089"/>
                    </a:lnTo>
                    <a:lnTo>
                      <a:pt x="2870" y="2097"/>
                    </a:lnTo>
                    <a:lnTo>
                      <a:pt x="2873" y="2104"/>
                    </a:lnTo>
                    <a:lnTo>
                      <a:pt x="2874" y="2112"/>
                    </a:lnTo>
                    <a:lnTo>
                      <a:pt x="2874" y="2119"/>
                    </a:lnTo>
                    <a:lnTo>
                      <a:pt x="2874" y="2126"/>
                    </a:lnTo>
                    <a:lnTo>
                      <a:pt x="2871" y="2132"/>
                    </a:lnTo>
                    <a:lnTo>
                      <a:pt x="2869" y="2137"/>
                    </a:lnTo>
                    <a:lnTo>
                      <a:pt x="2866" y="2141"/>
                    </a:lnTo>
                    <a:lnTo>
                      <a:pt x="2864" y="2146"/>
                    </a:lnTo>
                    <a:lnTo>
                      <a:pt x="2861" y="2151"/>
                    </a:lnTo>
                    <a:lnTo>
                      <a:pt x="2859" y="2156"/>
                    </a:lnTo>
                    <a:lnTo>
                      <a:pt x="2859" y="2162"/>
                    </a:lnTo>
                    <a:lnTo>
                      <a:pt x="2859" y="2166"/>
                    </a:lnTo>
                    <a:lnTo>
                      <a:pt x="2860" y="2169"/>
                    </a:lnTo>
                    <a:lnTo>
                      <a:pt x="2861" y="2173"/>
                    </a:lnTo>
                    <a:lnTo>
                      <a:pt x="2864" y="2176"/>
                    </a:lnTo>
                    <a:lnTo>
                      <a:pt x="2869" y="2181"/>
                    </a:lnTo>
                    <a:lnTo>
                      <a:pt x="2874" y="2186"/>
                    </a:lnTo>
                    <a:lnTo>
                      <a:pt x="2880" y="2191"/>
                    </a:lnTo>
                    <a:lnTo>
                      <a:pt x="2885" y="2196"/>
                    </a:lnTo>
                    <a:lnTo>
                      <a:pt x="2888" y="2198"/>
                    </a:lnTo>
                    <a:lnTo>
                      <a:pt x="2889" y="2202"/>
                    </a:lnTo>
                    <a:lnTo>
                      <a:pt x="2890" y="2206"/>
                    </a:lnTo>
                    <a:lnTo>
                      <a:pt x="2890" y="2210"/>
                    </a:lnTo>
                    <a:lnTo>
                      <a:pt x="2889" y="2217"/>
                    </a:lnTo>
                    <a:lnTo>
                      <a:pt x="2887" y="2223"/>
                    </a:lnTo>
                    <a:lnTo>
                      <a:pt x="2884" y="2230"/>
                    </a:lnTo>
                    <a:lnTo>
                      <a:pt x="2879" y="2236"/>
                    </a:lnTo>
                    <a:lnTo>
                      <a:pt x="2875" y="2241"/>
                    </a:lnTo>
                    <a:lnTo>
                      <a:pt x="2873" y="2247"/>
                    </a:lnTo>
                    <a:lnTo>
                      <a:pt x="2870" y="2253"/>
                    </a:lnTo>
                    <a:lnTo>
                      <a:pt x="2869" y="2261"/>
                    </a:lnTo>
                    <a:lnTo>
                      <a:pt x="2869" y="2269"/>
                    </a:lnTo>
                    <a:lnTo>
                      <a:pt x="2871" y="2276"/>
                    </a:lnTo>
                    <a:lnTo>
                      <a:pt x="2873" y="2282"/>
                    </a:lnTo>
                    <a:lnTo>
                      <a:pt x="2875" y="2289"/>
                    </a:lnTo>
                    <a:lnTo>
                      <a:pt x="2881" y="2301"/>
                    </a:lnTo>
                    <a:lnTo>
                      <a:pt x="2888" y="2315"/>
                    </a:lnTo>
                    <a:lnTo>
                      <a:pt x="2890" y="2324"/>
                    </a:lnTo>
                    <a:lnTo>
                      <a:pt x="2892" y="2333"/>
                    </a:lnTo>
                    <a:lnTo>
                      <a:pt x="2895" y="2340"/>
                    </a:lnTo>
                    <a:lnTo>
                      <a:pt x="2900" y="2348"/>
                    </a:lnTo>
                    <a:lnTo>
                      <a:pt x="2908" y="2341"/>
                    </a:lnTo>
                    <a:lnTo>
                      <a:pt x="2914" y="2334"/>
                    </a:lnTo>
                    <a:lnTo>
                      <a:pt x="2920" y="2326"/>
                    </a:lnTo>
                    <a:lnTo>
                      <a:pt x="2925" y="2320"/>
                    </a:lnTo>
                    <a:lnTo>
                      <a:pt x="2930" y="2312"/>
                    </a:lnTo>
                    <a:lnTo>
                      <a:pt x="2937" y="2307"/>
                    </a:lnTo>
                    <a:lnTo>
                      <a:pt x="2940" y="2305"/>
                    </a:lnTo>
                    <a:lnTo>
                      <a:pt x="2944" y="2304"/>
                    </a:lnTo>
                    <a:lnTo>
                      <a:pt x="2949" y="2302"/>
                    </a:lnTo>
                    <a:lnTo>
                      <a:pt x="2953" y="2302"/>
                    </a:lnTo>
                    <a:lnTo>
                      <a:pt x="2959" y="2302"/>
                    </a:lnTo>
                    <a:lnTo>
                      <a:pt x="2966" y="2304"/>
                    </a:lnTo>
                    <a:lnTo>
                      <a:pt x="2969" y="2306"/>
                    </a:lnTo>
                    <a:lnTo>
                      <a:pt x="2974" y="2309"/>
                    </a:lnTo>
                    <a:lnTo>
                      <a:pt x="2982" y="2316"/>
                    </a:lnTo>
                    <a:lnTo>
                      <a:pt x="2987" y="2325"/>
                    </a:lnTo>
                    <a:lnTo>
                      <a:pt x="2998" y="2348"/>
                    </a:lnTo>
                    <a:lnTo>
                      <a:pt x="3009" y="2371"/>
                    </a:lnTo>
                    <a:lnTo>
                      <a:pt x="3021" y="2388"/>
                    </a:lnTo>
                    <a:lnTo>
                      <a:pt x="3032" y="2403"/>
                    </a:lnTo>
                    <a:lnTo>
                      <a:pt x="3045" y="2417"/>
                    </a:lnTo>
                    <a:lnTo>
                      <a:pt x="3056" y="2429"/>
                    </a:lnTo>
                    <a:lnTo>
                      <a:pt x="3084" y="2452"/>
                    </a:lnTo>
                    <a:lnTo>
                      <a:pt x="3115" y="2477"/>
                    </a:lnTo>
                    <a:lnTo>
                      <a:pt x="3121" y="2482"/>
                    </a:lnTo>
                    <a:lnTo>
                      <a:pt x="3125" y="2488"/>
                    </a:lnTo>
                    <a:lnTo>
                      <a:pt x="3130" y="2494"/>
                    </a:lnTo>
                    <a:lnTo>
                      <a:pt x="3132" y="2501"/>
                    </a:lnTo>
                    <a:lnTo>
                      <a:pt x="3136" y="2507"/>
                    </a:lnTo>
                    <a:lnTo>
                      <a:pt x="3140" y="2513"/>
                    </a:lnTo>
                    <a:lnTo>
                      <a:pt x="3145" y="2520"/>
                    </a:lnTo>
                    <a:lnTo>
                      <a:pt x="3151" y="2525"/>
                    </a:lnTo>
                    <a:lnTo>
                      <a:pt x="3163" y="2530"/>
                    </a:lnTo>
                    <a:lnTo>
                      <a:pt x="3173" y="2532"/>
                    </a:lnTo>
                    <a:lnTo>
                      <a:pt x="3183" y="2533"/>
                    </a:lnTo>
                    <a:lnTo>
                      <a:pt x="3194" y="2537"/>
                    </a:lnTo>
                    <a:lnTo>
                      <a:pt x="3203" y="2542"/>
                    </a:lnTo>
                    <a:lnTo>
                      <a:pt x="3209" y="2547"/>
                    </a:lnTo>
                    <a:lnTo>
                      <a:pt x="3215" y="2552"/>
                    </a:lnTo>
                    <a:lnTo>
                      <a:pt x="3220" y="2558"/>
                    </a:lnTo>
                    <a:lnTo>
                      <a:pt x="3230" y="2572"/>
                    </a:lnTo>
                    <a:lnTo>
                      <a:pt x="3239" y="2587"/>
                    </a:lnTo>
                    <a:lnTo>
                      <a:pt x="3247" y="2599"/>
                    </a:lnTo>
                    <a:lnTo>
                      <a:pt x="3254" y="2609"/>
                    </a:lnTo>
                    <a:lnTo>
                      <a:pt x="3258" y="2614"/>
                    </a:lnTo>
                    <a:lnTo>
                      <a:pt x="3260" y="2620"/>
                    </a:lnTo>
                    <a:lnTo>
                      <a:pt x="3262" y="2626"/>
                    </a:lnTo>
                    <a:lnTo>
                      <a:pt x="3263" y="2632"/>
                    </a:lnTo>
                    <a:lnTo>
                      <a:pt x="3258" y="2647"/>
                    </a:lnTo>
                    <a:lnTo>
                      <a:pt x="3253" y="2661"/>
                    </a:lnTo>
                    <a:lnTo>
                      <a:pt x="3253" y="2669"/>
                    </a:lnTo>
                    <a:lnTo>
                      <a:pt x="3257" y="2675"/>
                    </a:lnTo>
                    <a:lnTo>
                      <a:pt x="3260" y="2681"/>
                    </a:lnTo>
                    <a:lnTo>
                      <a:pt x="3267" y="2685"/>
                    </a:lnTo>
                    <a:lnTo>
                      <a:pt x="3281" y="2693"/>
                    </a:lnTo>
                    <a:lnTo>
                      <a:pt x="3294" y="2701"/>
                    </a:lnTo>
                    <a:lnTo>
                      <a:pt x="3302" y="2708"/>
                    </a:lnTo>
                    <a:lnTo>
                      <a:pt x="3307" y="2715"/>
                    </a:lnTo>
                    <a:lnTo>
                      <a:pt x="3312" y="2723"/>
                    </a:lnTo>
                    <a:lnTo>
                      <a:pt x="3317" y="2730"/>
                    </a:lnTo>
                    <a:lnTo>
                      <a:pt x="3322" y="2738"/>
                    </a:lnTo>
                    <a:lnTo>
                      <a:pt x="3328" y="2744"/>
                    </a:lnTo>
                    <a:lnTo>
                      <a:pt x="3331" y="2745"/>
                    </a:lnTo>
                    <a:lnTo>
                      <a:pt x="3335" y="2748"/>
                    </a:lnTo>
                    <a:lnTo>
                      <a:pt x="3338" y="2749"/>
                    </a:lnTo>
                    <a:lnTo>
                      <a:pt x="3343" y="2749"/>
                    </a:lnTo>
                    <a:lnTo>
                      <a:pt x="3351" y="2748"/>
                    </a:lnTo>
                    <a:lnTo>
                      <a:pt x="3356" y="2747"/>
                    </a:lnTo>
                    <a:lnTo>
                      <a:pt x="3362" y="2744"/>
                    </a:lnTo>
                    <a:lnTo>
                      <a:pt x="3367" y="2740"/>
                    </a:lnTo>
                    <a:lnTo>
                      <a:pt x="3376" y="2733"/>
                    </a:lnTo>
                    <a:lnTo>
                      <a:pt x="3383" y="2723"/>
                    </a:lnTo>
                    <a:lnTo>
                      <a:pt x="3392" y="2713"/>
                    </a:lnTo>
                    <a:lnTo>
                      <a:pt x="3401" y="2704"/>
                    </a:lnTo>
                    <a:lnTo>
                      <a:pt x="3406" y="2701"/>
                    </a:lnTo>
                    <a:lnTo>
                      <a:pt x="3411" y="2699"/>
                    </a:lnTo>
                    <a:lnTo>
                      <a:pt x="3417" y="2696"/>
                    </a:lnTo>
                    <a:lnTo>
                      <a:pt x="3424" y="2696"/>
                    </a:lnTo>
                    <a:lnTo>
                      <a:pt x="3432" y="2696"/>
                    </a:lnTo>
                    <a:lnTo>
                      <a:pt x="3440" y="2699"/>
                    </a:lnTo>
                    <a:lnTo>
                      <a:pt x="3447" y="2701"/>
                    </a:lnTo>
                    <a:lnTo>
                      <a:pt x="3455" y="2705"/>
                    </a:lnTo>
                    <a:lnTo>
                      <a:pt x="3461" y="2710"/>
                    </a:lnTo>
                    <a:lnTo>
                      <a:pt x="3465" y="2715"/>
                    </a:lnTo>
                    <a:lnTo>
                      <a:pt x="3468" y="2723"/>
                    </a:lnTo>
                    <a:lnTo>
                      <a:pt x="3469" y="2730"/>
                    </a:lnTo>
                    <a:lnTo>
                      <a:pt x="3469" y="2737"/>
                    </a:lnTo>
                    <a:lnTo>
                      <a:pt x="3466" y="2743"/>
                    </a:lnTo>
                    <a:lnTo>
                      <a:pt x="3464" y="2748"/>
                    </a:lnTo>
                    <a:lnTo>
                      <a:pt x="3461" y="2753"/>
                    </a:lnTo>
                    <a:lnTo>
                      <a:pt x="3459" y="2758"/>
                    </a:lnTo>
                    <a:lnTo>
                      <a:pt x="3456" y="2763"/>
                    </a:lnTo>
                    <a:lnTo>
                      <a:pt x="3454" y="2768"/>
                    </a:lnTo>
                    <a:lnTo>
                      <a:pt x="3454" y="2774"/>
                    </a:lnTo>
                    <a:lnTo>
                      <a:pt x="3454" y="2823"/>
                    </a:lnTo>
                    <a:lnTo>
                      <a:pt x="3470" y="2824"/>
                    </a:lnTo>
                    <a:lnTo>
                      <a:pt x="3485" y="2828"/>
                    </a:lnTo>
                    <a:lnTo>
                      <a:pt x="3500" y="2832"/>
                    </a:lnTo>
                    <a:lnTo>
                      <a:pt x="3517" y="2833"/>
                    </a:lnTo>
                    <a:lnTo>
                      <a:pt x="3525" y="2831"/>
                    </a:lnTo>
                    <a:lnTo>
                      <a:pt x="3533" y="2828"/>
                    </a:lnTo>
                    <a:lnTo>
                      <a:pt x="3537" y="2828"/>
                    </a:lnTo>
                    <a:lnTo>
                      <a:pt x="3539" y="2829"/>
                    </a:lnTo>
                    <a:lnTo>
                      <a:pt x="3542" y="2831"/>
                    </a:lnTo>
                    <a:lnTo>
                      <a:pt x="3543" y="2833"/>
                    </a:lnTo>
                    <a:lnTo>
                      <a:pt x="3547" y="2838"/>
                    </a:lnTo>
                    <a:lnTo>
                      <a:pt x="3549" y="2844"/>
                    </a:lnTo>
                    <a:lnTo>
                      <a:pt x="3550" y="2852"/>
                    </a:lnTo>
                    <a:lnTo>
                      <a:pt x="3553" y="2860"/>
                    </a:lnTo>
                    <a:lnTo>
                      <a:pt x="3555" y="2867"/>
                    </a:lnTo>
                    <a:lnTo>
                      <a:pt x="3559" y="2873"/>
                    </a:lnTo>
                    <a:lnTo>
                      <a:pt x="3568" y="2883"/>
                    </a:lnTo>
                    <a:lnTo>
                      <a:pt x="3578" y="2891"/>
                    </a:lnTo>
                    <a:lnTo>
                      <a:pt x="3588" y="2896"/>
                    </a:lnTo>
                    <a:lnTo>
                      <a:pt x="3598" y="2901"/>
                    </a:lnTo>
                    <a:lnTo>
                      <a:pt x="3609" y="2906"/>
                    </a:lnTo>
                    <a:lnTo>
                      <a:pt x="3621" y="2910"/>
                    </a:lnTo>
                    <a:lnTo>
                      <a:pt x="3632" y="2916"/>
                    </a:lnTo>
                    <a:lnTo>
                      <a:pt x="3643" y="2924"/>
                    </a:lnTo>
                    <a:lnTo>
                      <a:pt x="3673" y="2944"/>
                    </a:lnTo>
                    <a:lnTo>
                      <a:pt x="3698" y="2961"/>
                    </a:lnTo>
                    <a:lnTo>
                      <a:pt x="3710" y="2971"/>
                    </a:lnTo>
                    <a:lnTo>
                      <a:pt x="3720" y="2984"/>
                    </a:lnTo>
                    <a:lnTo>
                      <a:pt x="3729" y="2996"/>
                    </a:lnTo>
                    <a:lnTo>
                      <a:pt x="3736" y="3014"/>
                    </a:lnTo>
                    <a:lnTo>
                      <a:pt x="3736" y="3014"/>
                    </a:lnTo>
                    <a:lnTo>
                      <a:pt x="3726" y="3015"/>
                    </a:lnTo>
                    <a:lnTo>
                      <a:pt x="3717" y="3018"/>
                    </a:lnTo>
                    <a:lnTo>
                      <a:pt x="3710" y="3021"/>
                    </a:lnTo>
                    <a:lnTo>
                      <a:pt x="3702" y="3025"/>
                    </a:lnTo>
                    <a:lnTo>
                      <a:pt x="3695" y="3028"/>
                    </a:lnTo>
                    <a:lnTo>
                      <a:pt x="3686" y="3031"/>
                    </a:lnTo>
                    <a:lnTo>
                      <a:pt x="3677" y="3034"/>
                    </a:lnTo>
                    <a:lnTo>
                      <a:pt x="3667" y="3034"/>
                    </a:lnTo>
                    <a:lnTo>
                      <a:pt x="3655" y="3034"/>
                    </a:lnTo>
                    <a:lnTo>
                      <a:pt x="3643" y="3031"/>
                    </a:lnTo>
                    <a:lnTo>
                      <a:pt x="3633" y="3028"/>
                    </a:lnTo>
                    <a:lnTo>
                      <a:pt x="3622" y="3024"/>
                    </a:lnTo>
                    <a:lnTo>
                      <a:pt x="3612" y="3020"/>
                    </a:lnTo>
                    <a:lnTo>
                      <a:pt x="3602" y="3016"/>
                    </a:lnTo>
                    <a:lnTo>
                      <a:pt x="3591" y="3014"/>
                    </a:lnTo>
                    <a:lnTo>
                      <a:pt x="3578" y="3014"/>
                    </a:lnTo>
                    <a:lnTo>
                      <a:pt x="3574" y="3014"/>
                    </a:lnTo>
                    <a:lnTo>
                      <a:pt x="3570" y="3015"/>
                    </a:lnTo>
                    <a:lnTo>
                      <a:pt x="3567" y="3016"/>
                    </a:lnTo>
                    <a:lnTo>
                      <a:pt x="3564" y="3019"/>
                    </a:lnTo>
                    <a:lnTo>
                      <a:pt x="3559" y="3024"/>
                    </a:lnTo>
                    <a:lnTo>
                      <a:pt x="3555" y="3030"/>
                    </a:lnTo>
                    <a:lnTo>
                      <a:pt x="3550" y="3036"/>
                    </a:lnTo>
                    <a:lnTo>
                      <a:pt x="3545" y="3043"/>
                    </a:lnTo>
                    <a:lnTo>
                      <a:pt x="3543" y="3044"/>
                    </a:lnTo>
                    <a:lnTo>
                      <a:pt x="3540" y="3046"/>
                    </a:lnTo>
                    <a:lnTo>
                      <a:pt x="3537" y="3048"/>
                    </a:lnTo>
                    <a:lnTo>
                      <a:pt x="3533" y="3048"/>
                    </a:lnTo>
                    <a:lnTo>
                      <a:pt x="3525" y="3046"/>
                    </a:lnTo>
                    <a:lnTo>
                      <a:pt x="3519" y="3044"/>
                    </a:lnTo>
                    <a:lnTo>
                      <a:pt x="3513" y="3040"/>
                    </a:lnTo>
                    <a:lnTo>
                      <a:pt x="3508" y="3035"/>
                    </a:lnTo>
                    <a:lnTo>
                      <a:pt x="3503" y="3031"/>
                    </a:lnTo>
                    <a:lnTo>
                      <a:pt x="3496" y="3028"/>
                    </a:lnTo>
                    <a:lnTo>
                      <a:pt x="3490" y="3025"/>
                    </a:lnTo>
                    <a:lnTo>
                      <a:pt x="3483" y="3024"/>
                    </a:lnTo>
                    <a:lnTo>
                      <a:pt x="3465" y="3025"/>
                    </a:lnTo>
                    <a:lnTo>
                      <a:pt x="3450" y="3029"/>
                    </a:lnTo>
                    <a:lnTo>
                      <a:pt x="3435" y="3033"/>
                    </a:lnTo>
                    <a:lnTo>
                      <a:pt x="3417" y="3034"/>
                    </a:lnTo>
                    <a:lnTo>
                      <a:pt x="3406" y="3033"/>
                    </a:lnTo>
                    <a:lnTo>
                      <a:pt x="3395" y="3030"/>
                    </a:lnTo>
                    <a:lnTo>
                      <a:pt x="3385" y="3026"/>
                    </a:lnTo>
                    <a:lnTo>
                      <a:pt x="3376" y="3021"/>
                    </a:lnTo>
                    <a:lnTo>
                      <a:pt x="3366" y="3016"/>
                    </a:lnTo>
                    <a:lnTo>
                      <a:pt x="3356" y="3013"/>
                    </a:lnTo>
                    <a:lnTo>
                      <a:pt x="3346" y="3009"/>
                    </a:lnTo>
                    <a:lnTo>
                      <a:pt x="3333" y="3008"/>
                    </a:lnTo>
                    <a:lnTo>
                      <a:pt x="3255" y="3008"/>
                    </a:lnTo>
                    <a:lnTo>
                      <a:pt x="3242" y="3006"/>
                    </a:lnTo>
                    <a:lnTo>
                      <a:pt x="3229" y="3004"/>
                    </a:lnTo>
                    <a:lnTo>
                      <a:pt x="3217" y="3001"/>
                    </a:lnTo>
                    <a:lnTo>
                      <a:pt x="3202" y="3000"/>
                    </a:lnTo>
                    <a:lnTo>
                      <a:pt x="3195" y="3001"/>
                    </a:lnTo>
                    <a:lnTo>
                      <a:pt x="3189" y="3003"/>
                    </a:lnTo>
                    <a:lnTo>
                      <a:pt x="3184" y="3005"/>
                    </a:lnTo>
                    <a:lnTo>
                      <a:pt x="3179" y="3009"/>
                    </a:lnTo>
                    <a:lnTo>
                      <a:pt x="3170" y="3018"/>
                    </a:lnTo>
                    <a:lnTo>
                      <a:pt x="3160" y="3026"/>
                    </a:lnTo>
                    <a:lnTo>
                      <a:pt x="3150" y="3034"/>
                    </a:lnTo>
                    <a:lnTo>
                      <a:pt x="3140" y="3039"/>
                    </a:lnTo>
                    <a:lnTo>
                      <a:pt x="3131" y="3044"/>
                    </a:lnTo>
                    <a:lnTo>
                      <a:pt x="3121" y="3048"/>
                    </a:lnTo>
                    <a:lnTo>
                      <a:pt x="3111" y="3050"/>
                    </a:lnTo>
                    <a:lnTo>
                      <a:pt x="3101" y="3052"/>
                    </a:lnTo>
                    <a:lnTo>
                      <a:pt x="3090" y="3053"/>
                    </a:lnTo>
                    <a:lnTo>
                      <a:pt x="3077" y="3053"/>
                    </a:lnTo>
                    <a:lnTo>
                      <a:pt x="3061" y="3053"/>
                    </a:lnTo>
                    <a:lnTo>
                      <a:pt x="3047" y="3053"/>
                    </a:lnTo>
                    <a:lnTo>
                      <a:pt x="3032" y="3050"/>
                    </a:lnTo>
                    <a:lnTo>
                      <a:pt x="3017" y="3045"/>
                    </a:lnTo>
                    <a:lnTo>
                      <a:pt x="2996" y="3036"/>
                    </a:lnTo>
                    <a:lnTo>
                      <a:pt x="2977" y="3028"/>
                    </a:lnTo>
                    <a:lnTo>
                      <a:pt x="2967" y="3023"/>
                    </a:lnTo>
                    <a:lnTo>
                      <a:pt x="2958" y="3019"/>
                    </a:lnTo>
                    <a:lnTo>
                      <a:pt x="2947" y="3015"/>
                    </a:lnTo>
                    <a:lnTo>
                      <a:pt x="2935" y="3014"/>
                    </a:lnTo>
                    <a:lnTo>
                      <a:pt x="2917" y="3013"/>
                    </a:lnTo>
                    <a:lnTo>
                      <a:pt x="2898" y="3014"/>
                    </a:lnTo>
                    <a:lnTo>
                      <a:pt x="2889" y="3014"/>
                    </a:lnTo>
                    <a:lnTo>
                      <a:pt x="2880" y="3011"/>
                    </a:lnTo>
                    <a:lnTo>
                      <a:pt x="2873" y="3009"/>
                    </a:lnTo>
                    <a:lnTo>
                      <a:pt x="2866" y="3003"/>
                    </a:lnTo>
                    <a:lnTo>
                      <a:pt x="2860" y="2994"/>
                    </a:lnTo>
                    <a:lnTo>
                      <a:pt x="2855" y="2984"/>
                    </a:lnTo>
                    <a:lnTo>
                      <a:pt x="2851" y="2974"/>
                    </a:lnTo>
                    <a:lnTo>
                      <a:pt x="2849" y="2964"/>
                    </a:lnTo>
                    <a:lnTo>
                      <a:pt x="2845" y="2954"/>
                    </a:lnTo>
                    <a:lnTo>
                      <a:pt x="2840" y="2946"/>
                    </a:lnTo>
                    <a:lnTo>
                      <a:pt x="2838" y="2944"/>
                    </a:lnTo>
                    <a:lnTo>
                      <a:pt x="2834" y="2941"/>
                    </a:lnTo>
                    <a:lnTo>
                      <a:pt x="2829" y="2940"/>
                    </a:lnTo>
                    <a:lnTo>
                      <a:pt x="2824" y="2940"/>
                    </a:lnTo>
                    <a:lnTo>
                      <a:pt x="2810" y="2941"/>
                    </a:lnTo>
                    <a:lnTo>
                      <a:pt x="2797" y="2945"/>
                    </a:lnTo>
                    <a:lnTo>
                      <a:pt x="2785" y="2949"/>
                    </a:lnTo>
                    <a:lnTo>
                      <a:pt x="2771" y="2950"/>
                    </a:lnTo>
                    <a:lnTo>
                      <a:pt x="2767" y="2949"/>
                    </a:lnTo>
                    <a:lnTo>
                      <a:pt x="2765" y="2947"/>
                    </a:lnTo>
                    <a:lnTo>
                      <a:pt x="2764" y="2945"/>
                    </a:lnTo>
                    <a:lnTo>
                      <a:pt x="2762" y="2941"/>
                    </a:lnTo>
                    <a:lnTo>
                      <a:pt x="2760" y="2935"/>
                    </a:lnTo>
                    <a:lnTo>
                      <a:pt x="2755" y="2929"/>
                    </a:lnTo>
                    <a:lnTo>
                      <a:pt x="2722" y="2960"/>
                    </a:lnTo>
                    <a:lnTo>
                      <a:pt x="2692" y="2986"/>
                    </a:lnTo>
                    <a:lnTo>
                      <a:pt x="2684" y="2993"/>
                    </a:lnTo>
                    <a:lnTo>
                      <a:pt x="2677" y="2998"/>
                    </a:lnTo>
                    <a:lnTo>
                      <a:pt x="2668" y="3003"/>
                    </a:lnTo>
                    <a:lnTo>
                      <a:pt x="2659" y="3006"/>
                    </a:lnTo>
                    <a:lnTo>
                      <a:pt x="2649" y="3009"/>
                    </a:lnTo>
                    <a:lnTo>
                      <a:pt x="2641" y="3011"/>
                    </a:lnTo>
                    <a:lnTo>
                      <a:pt x="2629" y="3013"/>
                    </a:lnTo>
                    <a:lnTo>
                      <a:pt x="2618" y="3014"/>
                    </a:lnTo>
                    <a:lnTo>
                      <a:pt x="2605" y="3013"/>
                    </a:lnTo>
                    <a:lnTo>
                      <a:pt x="2595" y="3010"/>
                    </a:lnTo>
                    <a:lnTo>
                      <a:pt x="2585" y="3008"/>
                    </a:lnTo>
                    <a:lnTo>
                      <a:pt x="2575" y="3005"/>
                    </a:lnTo>
                    <a:lnTo>
                      <a:pt x="2555" y="2998"/>
                    </a:lnTo>
                    <a:lnTo>
                      <a:pt x="2533" y="2993"/>
                    </a:lnTo>
                    <a:lnTo>
                      <a:pt x="2502" y="2990"/>
                    </a:lnTo>
                    <a:lnTo>
                      <a:pt x="2472" y="2988"/>
                    </a:lnTo>
                    <a:lnTo>
                      <a:pt x="2465" y="2986"/>
                    </a:lnTo>
                    <a:lnTo>
                      <a:pt x="2459" y="2985"/>
                    </a:lnTo>
                    <a:lnTo>
                      <a:pt x="2452" y="2983"/>
                    </a:lnTo>
                    <a:lnTo>
                      <a:pt x="2446" y="2980"/>
                    </a:lnTo>
                    <a:lnTo>
                      <a:pt x="2441" y="2976"/>
                    </a:lnTo>
                    <a:lnTo>
                      <a:pt x="2436" y="2972"/>
                    </a:lnTo>
                    <a:lnTo>
                      <a:pt x="2431" y="2966"/>
                    </a:lnTo>
                    <a:lnTo>
                      <a:pt x="2427" y="2960"/>
                    </a:lnTo>
                    <a:lnTo>
                      <a:pt x="2420" y="2945"/>
                    </a:lnTo>
                    <a:lnTo>
                      <a:pt x="2412" y="2931"/>
                    </a:lnTo>
                    <a:lnTo>
                      <a:pt x="2403" y="2916"/>
                    </a:lnTo>
                    <a:lnTo>
                      <a:pt x="2395" y="2903"/>
                    </a:lnTo>
                    <a:lnTo>
                      <a:pt x="2390" y="2897"/>
                    </a:lnTo>
                    <a:lnTo>
                      <a:pt x="2385" y="2892"/>
                    </a:lnTo>
                    <a:lnTo>
                      <a:pt x="2378" y="2887"/>
                    </a:lnTo>
                    <a:lnTo>
                      <a:pt x="2372" y="2883"/>
                    </a:lnTo>
                    <a:lnTo>
                      <a:pt x="2366" y="2880"/>
                    </a:lnTo>
                    <a:lnTo>
                      <a:pt x="2359" y="2878"/>
                    </a:lnTo>
                    <a:lnTo>
                      <a:pt x="2351" y="2876"/>
                    </a:lnTo>
                    <a:lnTo>
                      <a:pt x="2343" y="2876"/>
                    </a:lnTo>
                    <a:lnTo>
                      <a:pt x="2336" y="2877"/>
                    </a:lnTo>
                    <a:lnTo>
                      <a:pt x="2331" y="2878"/>
                    </a:lnTo>
                    <a:lnTo>
                      <a:pt x="2324" y="2881"/>
                    </a:lnTo>
                    <a:lnTo>
                      <a:pt x="2319" y="2883"/>
                    </a:lnTo>
                    <a:lnTo>
                      <a:pt x="2313" y="2887"/>
                    </a:lnTo>
                    <a:lnTo>
                      <a:pt x="2308" y="2890"/>
                    </a:lnTo>
                    <a:lnTo>
                      <a:pt x="2302" y="2891"/>
                    </a:lnTo>
                    <a:lnTo>
                      <a:pt x="2295" y="2892"/>
                    </a:lnTo>
                    <a:lnTo>
                      <a:pt x="2284" y="2891"/>
                    </a:lnTo>
                    <a:lnTo>
                      <a:pt x="2274" y="2890"/>
                    </a:lnTo>
                    <a:lnTo>
                      <a:pt x="2265" y="2887"/>
                    </a:lnTo>
                    <a:lnTo>
                      <a:pt x="2256" y="2883"/>
                    </a:lnTo>
                    <a:lnTo>
                      <a:pt x="2249" y="2880"/>
                    </a:lnTo>
                    <a:lnTo>
                      <a:pt x="2241" y="2875"/>
                    </a:lnTo>
                    <a:lnTo>
                      <a:pt x="2234" y="2868"/>
                    </a:lnTo>
                    <a:lnTo>
                      <a:pt x="2226" y="2863"/>
                    </a:lnTo>
                    <a:lnTo>
                      <a:pt x="2199" y="2836"/>
                    </a:lnTo>
                    <a:lnTo>
                      <a:pt x="2169" y="2807"/>
                    </a:lnTo>
                    <a:lnTo>
                      <a:pt x="2159" y="2798"/>
                    </a:lnTo>
                    <a:lnTo>
                      <a:pt x="2150" y="2787"/>
                    </a:lnTo>
                    <a:lnTo>
                      <a:pt x="2144" y="2775"/>
                    </a:lnTo>
                    <a:lnTo>
                      <a:pt x="2137" y="2764"/>
                    </a:lnTo>
                    <a:lnTo>
                      <a:pt x="2130" y="2754"/>
                    </a:lnTo>
                    <a:lnTo>
                      <a:pt x="2122" y="2745"/>
                    </a:lnTo>
                    <a:lnTo>
                      <a:pt x="2117" y="2743"/>
                    </a:lnTo>
                    <a:lnTo>
                      <a:pt x="2112" y="2740"/>
                    </a:lnTo>
                    <a:lnTo>
                      <a:pt x="2106" y="2739"/>
                    </a:lnTo>
                    <a:lnTo>
                      <a:pt x="2100" y="2738"/>
                    </a:lnTo>
                    <a:lnTo>
                      <a:pt x="2093" y="2739"/>
                    </a:lnTo>
                    <a:lnTo>
                      <a:pt x="2087" y="2740"/>
                    </a:lnTo>
                    <a:lnTo>
                      <a:pt x="2081" y="2743"/>
                    </a:lnTo>
                    <a:lnTo>
                      <a:pt x="2076" y="2745"/>
                    </a:lnTo>
                    <a:lnTo>
                      <a:pt x="2066" y="2752"/>
                    </a:lnTo>
                    <a:lnTo>
                      <a:pt x="2057" y="2759"/>
                    </a:lnTo>
                    <a:lnTo>
                      <a:pt x="2048" y="2767"/>
                    </a:lnTo>
                    <a:lnTo>
                      <a:pt x="2038" y="2774"/>
                    </a:lnTo>
                    <a:lnTo>
                      <a:pt x="2033" y="2777"/>
                    </a:lnTo>
                    <a:lnTo>
                      <a:pt x="2028" y="2779"/>
                    </a:lnTo>
                    <a:lnTo>
                      <a:pt x="2022" y="2780"/>
                    </a:lnTo>
                    <a:lnTo>
                      <a:pt x="2014" y="2780"/>
                    </a:lnTo>
                    <a:lnTo>
                      <a:pt x="2007" y="2780"/>
                    </a:lnTo>
                    <a:lnTo>
                      <a:pt x="1998" y="2778"/>
                    </a:lnTo>
                    <a:lnTo>
                      <a:pt x="1990" y="2775"/>
                    </a:lnTo>
                    <a:lnTo>
                      <a:pt x="1984" y="2773"/>
                    </a:lnTo>
                    <a:lnTo>
                      <a:pt x="1978" y="2768"/>
                    </a:lnTo>
                    <a:lnTo>
                      <a:pt x="1973" y="2763"/>
                    </a:lnTo>
                    <a:lnTo>
                      <a:pt x="1968" y="2758"/>
                    </a:lnTo>
                    <a:lnTo>
                      <a:pt x="1963" y="2750"/>
                    </a:lnTo>
                    <a:lnTo>
                      <a:pt x="1955" y="2737"/>
                    </a:lnTo>
                    <a:lnTo>
                      <a:pt x="1948" y="2720"/>
                    </a:lnTo>
                    <a:lnTo>
                      <a:pt x="1941" y="2703"/>
                    </a:lnTo>
                    <a:lnTo>
                      <a:pt x="1935" y="2685"/>
                    </a:lnTo>
                    <a:lnTo>
                      <a:pt x="1930" y="2668"/>
                    </a:lnTo>
                    <a:lnTo>
                      <a:pt x="1924" y="2650"/>
                    </a:lnTo>
                    <a:lnTo>
                      <a:pt x="1916" y="2635"/>
                    </a:lnTo>
                    <a:lnTo>
                      <a:pt x="1908" y="2620"/>
                    </a:lnTo>
                    <a:lnTo>
                      <a:pt x="1904" y="2614"/>
                    </a:lnTo>
                    <a:lnTo>
                      <a:pt x="1899" y="2607"/>
                    </a:lnTo>
                    <a:lnTo>
                      <a:pt x="1893" y="2602"/>
                    </a:lnTo>
                    <a:lnTo>
                      <a:pt x="1886" y="2599"/>
                    </a:lnTo>
                    <a:lnTo>
                      <a:pt x="1880" y="2595"/>
                    </a:lnTo>
                    <a:lnTo>
                      <a:pt x="1872" y="2592"/>
                    </a:lnTo>
                    <a:lnTo>
                      <a:pt x="1865" y="2591"/>
                    </a:lnTo>
                    <a:lnTo>
                      <a:pt x="1856" y="2590"/>
                    </a:lnTo>
                    <a:lnTo>
                      <a:pt x="1847" y="2591"/>
                    </a:lnTo>
                    <a:lnTo>
                      <a:pt x="1840" y="2592"/>
                    </a:lnTo>
                    <a:lnTo>
                      <a:pt x="1834" y="2595"/>
                    </a:lnTo>
                    <a:lnTo>
                      <a:pt x="1827" y="2597"/>
                    </a:lnTo>
                    <a:lnTo>
                      <a:pt x="1813" y="2605"/>
                    </a:lnTo>
                    <a:lnTo>
                      <a:pt x="1798" y="2611"/>
                    </a:lnTo>
                    <a:lnTo>
                      <a:pt x="1796" y="2600"/>
                    </a:lnTo>
                    <a:lnTo>
                      <a:pt x="1793" y="2590"/>
                    </a:lnTo>
                    <a:lnTo>
                      <a:pt x="1791" y="2580"/>
                    </a:lnTo>
                    <a:lnTo>
                      <a:pt x="1787" y="2570"/>
                    </a:lnTo>
                    <a:lnTo>
                      <a:pt x="1781" y="2571"/>
                    </a:lnTo>
                    <a:lnTo>
                      <a:pt x="1773" y="2573"/>
                    </a:lnTo>
                    <a:lnTo>
                      <a:pt x="1768" y="2577"/>
                    </a:lnTo>
                    <a:lnTo>
                      <a:pt x="1762" y="2580"/>
                    </a:lnTo>
                    <a:lnTo>
                      <a:pt x="1753" y="2589"/>
                    </a:lnTo>
                    <a:lnTo>
                      <a:pt x="1746" y="2599"/>
                    </a:lnTo>
                    <a:lnTo>
                      <a:pt x="1732" y="2621"/>
                    </a:lnTo>
                    <a:lnTo>
                      <a:pt x="1719" y="2649"/>
                    </a:lnTo>
                    <a:lnTo>
                      <a:pt x="1708" y="2641"/>
                    </a:lnTo>
                    <a:lnTo>
                      <a:pt x="1697" y="2635"/>
                    </a:lnTo>
                    <a:lnTo>
                      <a:pt x="1687" y="2629"/>
                    </a:lnTo>
                    <a:lnTo>
                      <a:pt x="1677" y="2622"/>
                    </a:lnTo>
                    <a:lnTo>
                      <a:pt x="1670" y="2632"/>
                    </a:lnTo>
                    <a:lnTo>
                      <a:pt x="1664" y="2641"/>
                    </a:lnTo>
                    <a:lnTo>
                      <a:pt x="1658" y="2650"/>
                    </a:lnTo>
                    <a:lnTo>
                      <a:pt x="1650" y="2659"/>
                    </a:lnTo>
                    <a:lnTo>
                      <a:pt x="1639" y="2647"/>
                    </a:lnTo>
                    <a:lnTo>
                      <a:pt x="1630" y="2635"/>
                    </a:lnTo>
                    <a:lnTo>
                      <a:pt x="1621" y="2622"/>
                    </a:lnTo>
                    <a:lnTo>
                      <a:pt x="1614" y="2611"/>
                    </a:lnTo>
                    <a:lnTo>
                      <a:pt x="1605" y="2600"/>
                    </a:lnTo>
                    <a:lnTo>
                      <a:pt x="1596" y="2590"/>
                    </a:lnTo>
                    <a:lnTo>
                      <a:pt x="1590" y="2586"/>
                    </a:lnTo>
                    <a:lnTo>
                      <a:pt x="1585" y="2581"/>
                    </a:lnTo>
                    <a:lnTo>
                      <a:pt x="1578" y="2577"/>
                    </a:lnTo>
                    <a:lnTo>
                      <a:pt x="1571" y="2575"/>
                    </a:lnTo>
                    <a:lnTo>
                      <a:pt x="1565" y="2605"/>
                    </a:lnTo>
                    <a:lnTo>
                      <a:pt x="1560" y="2634"/>
                    </a:lnTo>
                    <a:lnTo>
                      <a:pt x="1557" y="2640"/>
                    </a:lnTo>
                    <a:lnTo>
                      <a:pt x="1555" y="2646"/>
                    </a:lnTo>
                    <a:lnTo>
                      <a:pt x="1552" y="2651"/>
                    </a:lnTo>
                    <a:lnTo>
                      <a:pt x="1549" y="2656"/>
                    </a:lnTo>
                    <a:lnTo>
                      <a:pt x="1544" y="2659"/>
                    </a:lnTo>
                    <a:lnTo>
                      <a:pt x="1539" y="2663"/>
                    </a:lnTo>
                    <a:lnTo>
                      <a:pt x="1532" y="2664"/>
                    </a:lnTo>
                    <a:lnTo>
                      <a:pt x="1526" y="2664"/>
                    </a:lnTo>
                    <a:lnTo>
                      <a:pt x="1515" y="2664"/>
                    </a:lnTo>
                    <a:lnTo>
                      <a:pt x="1505" y="2663"/>
                    </a:lnTo>
                    <a:lnTo>
                      <a:pt x="1495" y="2660"/>
                    </a:lnTo>
                    <a:lnTo>
                      <a:pt x="1486" y="2656"/>
                    </a:lnTo>
                    <a:lnTo>
                      <a:pt x="1477" y="2653"/>
                    </a:lnTo>
                    <a:lnTo>
                      <a:pt x="1470" y="2647"/>
                    </a:lnTo>
                    <a:lnTo>
                      <a:pt x="1461" y="2641"/>
                    </a:lnTo>
                    <a:lnTo>
                      <a:pt x="1455" y="2635"/>
                    </a:lnTo>
                    <a:lnTo>
                      <a:pt x="1447" y="2627"/>
                    </a:lnTo>
                    <a:lnTo>
                      <a:pt x="1441" y="2620"/>
                    </a:lnTo>
                    <a:lnTo>
                      <a:pt x="1434" y="2612"/>
                    </a:lnTo>
                    <a:lnTo>
                      <a:pt x="1429" y="2604"/>
                    </a:lnTo>
                    <a:lnTo>
                      <a:pt x="1419" y="2585"/>
                    </a:lnTo>
                    <a:lnTo>
                      <a:pt x="1412" y="2563"/>
                    </a:lnTo>
                    <a:lnTo>
                      <a:pt x="1402" y="2572"/>
                    </a:lnTo>
                    <a:lnTo>
                      <a:pt x="1391" y="2580"/>
                    </a:lnTo>
                    <a:lnTo>
                      <a:pt x="1377" y="2578"/>
                    </a:lnTo>
                    <a:lnTo>
                      <a:pt x="1365" y="2576"/>
                    </a:lnTo>
                    <a:lnTo>
                      <a:pt x="1354" y="2572"/>
                    </a:lnTo>
                    <a:lnTo>
                      <a:pt x="1344" y="2566"/>
                    </a:lnTo>
                    <a:lnTo>
                      <a:pt x="1324" y="2552"/>
                    </a:lnTo>
                    <a:lnTo>
                      <a:pt x="1301" y="2537"/>
                    </a:lnTo>
                    <a:lnTo>
                      <a:pt x="1301" y="2552"/>
                    </a:lnTo>
                    <a:lnTo>
                      <a:pt x="1300" y="2567"/>
                    </a:lnTo>
                    <a:lnTo>
                      <a:pt x="1299" y="2582"/>
                    </a:lnTo>
                    <a:lnTo>
                      <a:pt x="1296" y="2596"/>
                    </a:lnTo>
                    <a:lnTo>
                      <a:pt x="1294" y="2602"/>
                    </a:lnTo>
                    <a:lnTo>
                      <a:pt x="1291" y="2609"/>
                    </a:lnTo>
                    <a:lnTo>
                      <a:pt x="1289" y="2614"/>
                    </a:lnTo>
                    <a:lnTo>
                      <a:pt x="1285" y="2619"/>
                    </a:lnTo>
                    <a:lnTo>
                      <a:pt x="1281" y="2622"/>
                    </a:lnTo>
                    <a:lnTo>
                      <a:pt x="1276" y="2625"/>
                    </a:lnTo>
                    <a:lnTo>
                      <a:pt x="1270" y="2626"/>
                    </a:lnTo>
                    <a:lnTo>
                      <a:pt x="1264" y="2627"/>
                    </a:lnTo>
                    <a:lnTo>
                      <a:pt x="1258" y="2627"/>
                    </a:lnTo>
                    <a:lnTo>
                      <a:pt x="1251" y="2625"/>
                    </a:lnTo>
                    <a:lnTo>
                      <a:pt x="1246" y="2624"/>
                    </a:lnTo>
                    <a:lnTo>
                      <a:pt x="1241" y="2621"/>
                    </a:lnTo>
                    <a:lnTo>
                      <a:pt x="1232" y="2614"/>
                    </a:lnTo>
                    <a:lnTo>
                      <a:pt x="1225" y="2606"/>
                    </a:lnTo>
                    <a:lnTo>
                      <a:pt x="1216" y="2599"/>
                    </a:lnTo>
                    <a:lnTo>
                      <a:pt x="1207" y="2591"/>
                    </a:lnTo>
                    <a:lnTo>
                      <a:pt x="1202" y="2589"/>
                    </a:lnTo>
                    <a:lnTo>
                      <a:pt x="1197" y="2587"/>
                    </a:lnTo>
                    <a:lnTo>
                      <a:pt x="1191" y="2586"/>
                    </a:lnTo>
                    <a:lnTo>
                      <a:pt x="1185" y="2585"/>
                    </a:lnTo>
                    <a:lnTo>
                      <a:pt x="1173" y="2586"/>
                    </a:lnTo>
                    <a:lnTo>
                      <a:pt x="1162" y="2589"/>
                    </a:lnTo>
                    <a:lnTo>
                      <a:pt x="1153" y="2592"/>
                    </a:lnTo>
                    <a:lnTo>
                      <a:pt x="1145" y="2597"/>
                    </a:lnTo>
                    <a:lnTo>
                      <a:pt x="1137" y="2605"/>
                    </a:lnTo>
                    <a:lnTo>
                      <a:pt x="1131" y="2612"/>
                    </a:lnTo>
                    <a:lnTo>
                      <a:pt x="1124" y="2620"/>
                    </a:lnTo>
                    <a:lnTo>
                      <a:pt x="1119" y="2630"/>
                    </a:lnTo>
                    <a:lnTo>
                      <a:pt x="1099" y="2673"/>
                    </a:lnTo>
                    <a:lnTo>
                      <a:pt x="1079" y="2718"/>
                    </a:lnTo>
                    <a:lnTo>
                      <a:pt x="1059" y="2754"/>
                    </a:lnTo>
                    <a:lnTo>
                      <a:pt x="1043" y="2788"/>
                    </a:lnTo>
                    <a:lnTo>
                      <a:pt x="1028" y="2821"/>
                    </a:lnTo>
                    <a:lnTo>
                      <a:pt x="1013" y="2852"/>
                    </a:lnTo>
                    <a:lnTo>
                      <a:pt x="1004" y="2867"/>
                    </a:lnTo>
                    <a:lnTo>
                      <a:pt x="995" y="2882"/>
                    </a:lnTo>
                    <a:lnTo>
                      <a:pt x="985" y="2897"/>
                    </a:lnTo>
                    <a:lnTo>
                      <a:pt x="975" y="2911"/>
                    </a:lnTo>
                    <a:lnTo>
                      <a:pt x="964" y="2925"/>
                    </a:lnTo>
                    <a:lnTo>
                      <a:pt x="950" y="2939"/>
                    </a:lnTo>
                    <a:lnTo>
                      <a:pt x="936" y="2952"/>
                    </a:lnTo>
                    <a:lnTo>
                      <a:pt x="920" y="2966"/>
                    </a:lnTo>
                    <a:lnTo>
                      <a:pt x="946" y="2989"/>
                    </a:lnTo>
                    <a:lnTo>
                      <a:pt x="970" y="3010"/>
                    </a:lnTo>
                    <a:lnTo>
                      <a:pt x="980" y="3021"/>
                    </a:lnTo>
                    <a:lnTo>
                      <a:pt x="988" y="3035"/>
                    </a:lnTo>
                    <a:lnTo>
                      <a:pt x="990" y="3041"/>
                    </a:lnTo>
                    <a:lnTo>
                      <a:pt x="993" y="3049"/>
                    </a:lnTo>
                    <a:lnTo>
                      <a:pt x="994" y="3058"/>
                    </a:lnTo>
                    <a:lnTo>
                      <a:pt x="994" y="3067"/>
                    </a:lnTo>
                    <a:lnTo>
                      <a:pt x="995" y="3097"/>
                    </a:lnTo>
                    <a:lnTo>
                      <a:pt x="994" y="3123"/>
                    </a:lnTo>
                    <a:lnTo>
                      <a:pt x="994" y="3136"/>
                    </a:lnTo>
                    <a:lnTo>
                      <a:pt x="991" y="3148"/>
                    </a:lnTo>
                    <a:lnTo>
                      <a:pt x="988" y="3162"/>
                    </a:lnTo>
                    <a:lnTo>
                      <a:pt x="984" y="3177"/>
                    </a:lnTo>
                    <a:lnTo>
                      <a:pt x="980" y="3183"/>
                    </a:lnTo>
                    <a:lnTo>
                      <a:pt x="976" y="3190"/>
                    </a:lnTo>
                    <a:lnTo>
                      <a:pt x="973" y="3195"/>
                    </a:lnTo>
                    <a:lnTo>
                      <a:pt x="968" y="3198"/>
                    </a:lnTo>
                    <a:lnTo>
                      <a:pt x="956" y="3206"/>
                    </a:lnTo>
                    <a:lnTo>
                      <a:pt x="944" y="3213"/>
                    </a:lnTo>
                    <a:lnTo>
                      <a:pt x="934" y="3220"/>
                    </a:lnTo>
                    <a:lnTo>
                      <a:pt x="924" y="3228"/>
                    </a:lnTo>
                    <a:lnTo>
                      <a:pt x="920" y="3233"/>
                    </a:lnTo>
                    <a:lnTo>
                      <a:pt x="917" y="3238"/>
                    </a:lnTo>
                    <a:lnTo>
                      <a:pt x="916" y="3245"/>
                    </a:lnTo>
                    <a:lnTo>
                      <a:pt x="915" y="3251"/>
                    </a:lnTo>
                    <a:lnTo>
                      <a:pt x="916" y="3261"/>
                    </a:lnTo>
                    <a:lnTo>
                      <a:pt x="919" y="3269"/>
                    </a:lnTo>
                    <a:lnTo>
                      <a:pt x="921" y="3276"/>
                    </a:lnTo>
                    <a:lnTo>
                      <a:pt x="925" y="3284"/>
                    </a:lnTo>
                    <a:lnTo>
                      <a:pt x="930" y="3291"/>
                    </a:lnTo>
                    <a:lnTo>
                      <a:pt x="932" y="3299"/>
                    </a:lnTo>
                    <a:lnTo>
                      <a:pt x="935" y="3306"/>
                    </a:lnTo>
                    <a:lnTo>
                      <a:pt x="936" y="3316"/>
                    </a:lnTo>
                    <a:lnTo>
                      <a:pt x="936" y="3326"/>
                    </a:lnTo>
                    <a:lnTo>
                      <a:pt x="935" y="3336"/>
                    </a:lnTo>
                    <a:lnTo>
                      <a:pt x="932" y="3346"/>
                    </a:lnTo>
                    <a:lnTo>
                      <a:pt x="931" y="3356"/>
                    </a:lnTo>
                    <a:lnTo>
                      <a:pt x="917" y="3356"/>
                    </a:lnTo>
                    <a:lnTo>
                      <a:pt x="905" y="3354"/>
                    </a:lnTo>
                    <a:lnTo>
                      <a:pt x="894" y="3353"/>
                    </a:lnTo>
                    <a:lnTo>
                      <a:pt x="882" y="3350"/>
                    </a:lnTo>
                    <a:lnTo>
                      <a:pt x="871" y="3345"/>
                    </a:lnTo>
                    <a:lnTo>
                      <a:pt x="861" y="3340"/>
                    </a:lnTo>
                    <a:lnTo>
                      <a:pt x="851" y="3334"/>
                    </a:lnTo>
                    <a:lnTo>
                      <a:pt x="841" y="3325"/>
                    </a:lnTo>
                    <a:lnTo>
                      <a:pt x="841" y="3325"/>
                    </a:lnTo>
                    <a:lnTo>
                      <a:pt x="826" y="3311"/>
                    </a:lnTo>
                    <a:lnTo>
                      <a:pt x="815" y="3296"/>
                    </a:lnTo>
                    <a:lnTo>
                      <a:pt x="804" y="3280"/>
                    </a:lnTo>
                    <a:lnTo>
                      <a:pt x="796" y="3265"/>
                    </a:lnTo>
                    <a:lnTo>
                      <a:pt x="782" y="3231"/>
                    </a:lnTo>
                    <a:lnTo>
                      <a:pt x="767" y="3193"/>
                    </a:lnTo>
                    <a:lnTo>
                      <a:pt x="753" y="3166"/>
                    </a:lnTo>
                    <a:lnTo>
                      <a:pt x="738" y="3142"/>
                    </a:lnTo>
                    <a:lnTo>
                      <a:pt x="730" y="3129"/>
                    </a:lnTo>
                    <a:lnTo>
                      <a:pt x="725" y="3117"/>
                    </a:lnTo>
                    <a:lnTo>
                      <a:pt x="722" y="3103"/>
                    </a:lnTo>
                    <a:lnTo>
                      <a:pt x="719" y="3088"/>
                    </a:lnTo>
                    <a:lnTo>
                      <a:pt x="693" y="3084"/>
                    </a:lnTo>
                    <a:lnTo>
                      <a:pt x="670" y="3078"/>
                    </a:lnTo>
                    <a:lnTo>
                      <a:pt x="660" y="3074"/>
                    </a:lnTo>
                    <a:lnTo>
                      <a:pt x="650" y="3068"/>
                    </a:lnTo>
                    <a:lnTo>
                      <a:pt x="641" y="3060"/>
                    </a:lnTo>
                    <a:lnTo>
                      <a:pt x="635" y="3050"/>
                    </a:lnTo>
                    <a:lnTo>
                      <a:pt x="631" y="3043"/>
                    </a:lnTo>
                    <a:lnTo>
                      <a:pt x="630" y="3035"/>
                    </a:lnTo>
                    <a:lnTo>
                      <a:pt x="630" y="3026"/>
                    </a:lnTo>
                    <a:lnTo>
                      <a:pt x="630" y="3019"/>
                    </a:lnTo>
                    <a:lnTo>
                      <a:pt x="631" y="3011"/>
                    </a:lnTo>
                    <a:lnTo>
                      <a:pt x="631" y="3004"/>
                    </a:lnTo>
                    <a:lnTo>
                      <a:pt x="631" y="2995"/>
                    </a:lnTo>
                    <a:lnTo>
                      <a:pt x="629" y="2986"/>
                    </a:lnTo>
                    <a:lnTo>
                      <a:pt x="626" y="2979"/>
                    </a:lnTo>
                    <a:lnTo>
                      <a:pt x="621" y="2971"/>
                    </a:lnTo>
                    <a:lnTo>
                      <a:pt x="616" y="2964"/>
                    </a:lnTo>
                    <a:lnTo>
                      <a:pt x="611" y="2957"/>
                    </a:lnTo>
                    <a:lnTo>
                      <a:pt x="600" y="2946"/>
                    </a:lnTo>
                    <a:lnTo>
                      <a:pt x="586" y="2936"/>
                    </a:lnTo>
                    <a:lnTo>
                      <a:pt x="574" y="2926"/>
                    </a:lnTo>
                    <a:lnTo>
                      <a:pt x="561" y="2915"/>
                    </a:lnTo>
                    <a:lnTo>
                      <a:pt x="555" y="2908"/>
                    </a:lnTo>
                    <a:lnTo>
                      <a:pt x="548" y="2902"/>
                    </a:lnTo>
                    <a:lnTo>
                      <a:pt x="543" y="2895"/>
                    </a:lnTo>
                    <a:lnTo>
                      <a:pt x="540" y="2886"/>
                    </a:lnTo>
                    <a:lnTo>
                      <a:pt x="537" y="2881"/>
                    </a:lnTo>
                    <a:lnTo>
                      <a:pt x="536" y="2876"/>
                    </a:lnTo>
                    <a:lnTo>
                      <a:pt x="535" y="2871"/>
                    </a:lnTo>
                    <a:lnTo>
                      <a:pt x="535" y="2866"/>
                    </a:lnTo>
                    <a:lnTo>
                      <a:pt x="536" y="2856"/>
                    </a:lnTo>
                    <a:lnTo>
                      <a:pt x="537" y="2844"/>
                    </a:lnTo>
                    <a:lnTo>
                      <a:pt x="540" y="2834"/>
                    </a:lnTo>
                    <a:lnTo>
                      <a:pt x="541" y="2824"/>
                    </a:lnTo>
                    <a:lnTo>
                      <a:pt x="541" y="2813"/>
                    </a:lnTo>
                    <a:lnTo>
                      <a:pt x="540" y="2802"/>
                    </a:lnTo>
                    <a:lnTo>
                      <a:pt x="537" y="2797"/>
                    </a:lnTo>
                    <a:lnTo>
                      <a:pt x="536" y="2792"/>
                    </a:lnTo>
                    <a:lnTo>
                      <a:pt x="532" y="2787"/>
                    </a:lnTo>
                    <a:lnTo>
                      <a:pt x="530" y="2783"/>
                    </a:lnTo>
                    <a:lnTo>
                      <a:pt x="522" y="2777"/>
                    </a:lnTo>
                    <a:lnTo>
                      <a:pt x="513" y="2770"/>
                    </a:lnTo>
                    <a:lnTo>
                      <a:pt x="494" y="2760"/>
                    </a:lnTo>
                    <a:lnTo>
                      <a:pt x="476" y="2749"/>
                    </a:lnTo>
                    <a:lnTo>
                      <a:pt x="469" y="2743"/>
                    </a:lnTo>
                    <a:lnTo>
                      <a:pt x="464" y="2737"/>
                    </a:lnTo>
                    <a:lnTo>
                      <a:pt x="461" y="2730"/>
                    </a:lnTo>
                    <a:lnTo>
                      <a:pt x="457" y="2723"/>
                    </a:lnTo>
                    <a:lnTo>
                      <a:pt x="454" y="2716"/>
                    </a:lnTo>
                    <a:lnTo>
                      <a:pt x="453" y="2709"/>
                    </a:lnTo>
                    <a:lnTo>
                      <a:pt x="452" y="2701"/>
                    </a:lnTo>
                    <a:lnTo>
                      <a:pt x="452" y="2693"/>
                    </a:lnTo>
                    <a:lnTo>
                      <a:pt x="452" y="2659"/>
                    </a:lnTo>
                    <a:lnTo>
                      <a:pt x="449" y="2622"/>
                    </a:lnTo>
                    <a:lnTo>
                      <a:pt x="428" y="2617"/>
                    </a:lnTo>
                    <a:lnTo>
                      <a:pt x="404" y="2626"/>
                    </a:lnTo>
                    <a:lnTo>
                      <a:pt x="382" y="2636"/>
                    </a:lnTo>
                    <a:lnTo>
                      <a:pt x="360" y="2646"/>
                    </a:lnTo>
                    <a:lnTo>
                      <a:pt x="340" y="2656"/>
                    </a:lnTo>
                    <a:lnTo>
                      <a:pt x="320" y="2666"/>
                    </a:lnTo>
                    <a:lnTo>
                      <a:pt x="299" y="2674"/>
                    </a:lnTo>
                    <a:lnTo>
                      <a:pt x="286" y="2676"/>
                    </a:lnTo>
                    <a:lnTo>
                      <a:pt x="275" y="2679"/>
                    </a:lnTo>
                    <a:lnTo>
                      <a:pt x="262" y="2680"/>
                    </a:lnTo>
                    <a:lnTo>
                      <a:pt x="249" y="2680"/>
                    </a:lnTo>
                    <a:lnTo>
                      <a:pt x="241" y="2680"/>
                    </a:lnTo>
                    <a:lnTo>
                      <a:pt x="235" y="2679"/>
                    </a:lnTo>
                    <a:lnTo>
                      <a:pt x="228" y="2676"/>
                    </a:lnTo>
                    <a:lnTo>
                      <a:pt x="222" y="2674"/>
                    </a:lnTo>
                    <a:lnTo>
                      <a:pt x="212" y="2666"/>
                    </a:lnTo>
                    <a:lnTo>
                      <a:pt x="202" y="2658"/>
                    </a:lnTo>
                    <a:lnTo>
                      <a:pt x="192" y="2647"/>
                    </a:lnTo>
                    <a:lnTo>
                      <a:pt x="182" y="2639"/>
                    </a:lnTo>
                    <a:lnTo>
                      <a:pt x="171" y="2630"/>
                    </a:lnTo>
                    <a:lnTo>
                      <a:pt x="158" y="2622"/>
                    </a:lnTo>
                    <a:lnTo>
                      <a:pt x="151" y="2619"/>
                    </a:lnTo>
                    <a:lnTo>
                      <a:pt x="142" y="2617"/>
                    </a:lnTo>
                    <a:lnTo>
                      <a:pt x="133" y="2616"/>
                    </a:lnTo>
                    <a:lnTo>
                      <a:pt x="124" y="2615"/>
                    </a:lnTo>
                    <a:lnTo>
                      <a:pt x="115" y="2614"/>
                    </a:lnTo>
                    <a:lnTo>
                      <a:pt x="108" y="2611"/>
                    </a:lnTo>
                    <a:lnTo>
                      <a:pt x="102" y="2607"/>
                    </a:lnTo>
                    <a:lnTo>
                      <a:pt x="95" y="2601"/>
                    </a:lnTo>
                    <a:lnTo>
                      <a:pt x="88" y="2590"/>
                    </a:lnTo>
                    <a:lnTo>
                      <a:pt x="80" y="2578"/>
                    </a:lnTo>
                    <a:lnTo>
                      <a:pt x="75" y="2567"/>
                    </a:lnTo>
                    <a:lnTo>
                      <a:pt x="72" y="2556"/>
                    </a:lnTo>
                    <a:lnTo>
                      <a:pt x="69" y="2545"/>
                    </a:lnTo>
                    <a:lnTo>
                      <a:pt x="67" y="2533"/>
                    </a:lnTo>
                    <a:lnTo>
                      <a:pt x="65" y="2522"/>
                    </a:lnTo>
                    <a:lnTo>
                      <a:pt x="65" y="2511"/>
                    </a:lnTo>
                    <a:lnTo>
                      <a:pt x="65" y="2487"/>
                    </a:lnTo>
                    <a:lnTo>
                      <a:pt x="67" y="2462"/>
                    </a:lnTo>
                    <a:lnTo>
                      <a:pt x="68" y="2435"/>
                    </a:lnTo>
                    <a:lnTo>
                      <a:pt x="69" y="2408"/>
                    </a:lnTo>
                    <a:lnTo>
                      <a:pt x="50" y="2407"/>
                    </a:lnTo>
                    <a:lnTo>
                      <a:pt x="34" y="2407"/>
                    </a:lnTo>
                    <a:lnTo>
                      <a:pt x="19" y="2407"/>
                    </a:lnTo>
                    <a:lnTo>
                      <a:pt x="0" y="2408"/>
                    </a:lnTo>
                    <a:lnTo>
                      <a:pt x="0" y="2361"/>
                    </a:lnTo>
                    <a:lnTo>
                      <a:pt x="1" y="2355"/>
                    </a:lnTo>
                    <a:lnTo>
                      <a:pt x="3" y="2350"/>
                    </a:lnTo>
                    <a:lnTo>
                      <a:pt x="5" y="2345"/>
                    </a:lnTo>
                    <a:lnTo>
                      <a:pt x="8" y="2341"/>
                    </a:lnTo>
                    <a:lnTo>
                      <a:pt x="11" y="2336"/>
                    </a:lnTo>
                    <a:lnTo>
                      <a:pt x="14" y="2331"/>
                    </a:lnTo>
                    <a:lnTo>
                      <a:pt x="15" y="2326"/>
                    </a:lnTo>
                    <a:lnTo>
                      <a:pt x="16" y="2321"/>
                    </a:lnTo>
                    <a:lnTo>
                      <a:pt x="15" y="2314"/>
                    </a:lnTo>
                    <a:lnTo>
                      <a:pt x="14" y="2306"/>
                    </a:lnTo>
                    <a:lnTo>
                      <a:pt x="11" y="2300"/>
                    </a:lnTo>
                    <a:lnTo>
                      <a:pt x="8" y="2294"/>
                    </a:lnTo>
                    <a:lnTo>
                      <a:pt x="5" y="2289"/>
                    </a:lnTo>
                    <a:lnTo>
                      <a:pt x="3" y="2282"/>
                    </a:lnTo>
                    <a:lnTo>
                      <a:pt x="1" y="2275"/>
                    </a:lnTo>
                    <a:lnTo>
                      <a:pt x="0" y="2267"/>
                    </a:lnTo>
                    <a:lnTo>
                      <a:pt x="1" y="2257"/>
                    </a:lnTo>
                    <a:lnTo>
                      <a:pt x="4" y="2247"/>
                    </a:lnTo>
                    <a:lnTo>
                      <a:pt x="6" y="2238"/>
                    </a:lnTo>
                    <a:lnTo>
                      <a:pt x="10" y="2231"/>
                    </a:lnTo>
                    <a:lnTo>
                      <a:pt x="15" y="2222"/>
                    </a:lnTo>
                    <a:lnTo>
                      <a:pt x="18" y="2213"/>
                    </a:lnTo>
                    <a:lnTo>
                      <a:pt x="20" y="2205"/>
                    </a:lnTo>
                    <a:lnTo>
                      <a:pt x="21" y="2193"/>
                    </a:lnTo>
                    <a:lnTo>
                      <a:pt x="20" y="2186"/>
                    </a:lnTo>
                    <a:lnTo>
                      <a:pt x="19" y="2179"/>
                    </a:lnTo>
                    <a:lnTo>
                      <a:pt x="16" y="2173"/>
                    </a:lnTo>
                    <a:lnTo>
                      <a:pt x="14" y="2167"/>
                    </a:lnTo>
                    <a:lnTo>
                      <a:pt x="10" y="2162"/>
                    </a:lnTo>
                    <a:lnTo>
                      <a:pt x="8" y="2156"/>
                    </a:lnTo>
                    <a:lnTo>
                      <a:pt x="6" y="2148"/>
                    </a:lnTo>
                    <a:lnTo>
                      <a:pt x="5" y="2141"/>
                    </a:lnTo>
                    <a:lnTo>
                      <a:pt x="6" y="2134"/>
                    </a:lnTo>
                    <a:lnTo>
                      <a:pt x="8" y="2128"/>
                    </a:lnTo>
                    <a:lnTo>
                      <a:pt x="9" y="2123"/>
                    </a:lnTo>
                    <a:lnTo>
                      <a:pt x="11" y="2118"/>
                    </a:lnTo>
                    <a:lnTo>
                      <a:pt x="19" y="2108"/>
                    </a:lnTo>
                    <a:lnTo>
                      <a:pt x="26" y="2100"/>
                    </a:lnTo>
                    <a:lnTo>
                      <a:pt x="35" y="2092"/>
                    </a:lnTo>
                    <a:lnTo>
                      <a:pt x="43" y="2082"/>
                    </a:lnTo>
                    <a:lnTo>
                      <a:pt x="46" y="2077"/>
                    </a:lnTo>
                    <a:lnTo>
                      <a:pt x="49" y="2072"/>
                    </a:lnTo>
                    <a:lnTo>
                      <a:pt x="51" y="2065"/>
                    </a:lnTo>
                    <a:lnTo>
                      <a:pt x="53" y="2059"/>
                    </a:lnTo>
                    <a:lnTo>
                      <a:pt x="179" y="2059"/>
                    </a:lnTo>
                    <a:lnTo>
                      <a:pt x="179" y="2146"/>
                    </a:lnTo>
                    <a:lnTo>
                      <a:pt x="222" y="2146"/>
                    </a:lnTo>
                    <a:lnTo>
                      <a:pt x="259" y="2127"/>
                    </a:lnTo>
                    <a:lnTo>
                      <a:pt x="290" y="2107"/>
                    </a:lnTo>
                    <a:lnTo>
                      <a:pt x="297" y="2100"/>
                    </a:lnTo>
                    <a:lnTo>
                      <a:pt x="304" y="2094"/>
                    </a:lnTo>
                    <a:lnTo>
                      <a:pt x="309" y="2088"/>
                    </a:lnTo>
                    <a:lnTo>
                      <a:pt x="314" y="2080"/>
                    </a:lnTo>
                    <a:lnTo>
                      <a:pt x="318" y="2073"/>
                    </a:lnTo>
                    <a:lnTo>
                      <a:pt x="320" y="2065"/>
                    </a:lnTo>
                    <a:lnTo>
                      <a:pt x="323" y="2055"/>
                    </a:lnTo>
                    <a:lnTo>
                      <a:pt x="323" y="2045"/>
                    </a:lnTo>
                    <a:lnTo>
                      <a:pt x="318" y="2028"/>
                    </a:lnTo>
                    <a:lnTo>
                      <a:pt x="313" y="2010"/>
                    </a:lnTo>
                    <a:lnTo>
                      <a:pt x="314" y="1995"/>
                    </a:lnTo>
                    <a:lnTo>
                      <a:pt x="318" y="1981"/>
                    </a:lnTo>
                    <a:lnTo>
                      <a:pt x="423" y="1981"/>
                    </a:lnTo>
                    <a:lnTo>
                      <a:pt x="423" y="1934"/>
                    </a:lnTo>
                    <a:lnTo>
                      <a:pt x="423" y="1918"/>
                    </a:lnTo>
                    <a:lnTo>
                      <a:pt x="420" y="1905"/>
                    </a:lnTo>
                    <a:lnTo>
                      <a:pt x="418" y="1892"/>
                    </a:lnTo>
                    <a:lnTo>
                      <a:pt x="414" y="1881"/>
                    </a:lnTo>
                    <a:lnTo>
                      <a:pt x="409" y="1868"/>
                    </a:lnTo>
                    <a:lnTo>
                      <a:pt x="404" y="1858"/>
                    </a:lnTo>
                    <a:lnTo>
                      <a:pt x="399" y="1847"/>
                    </a:lnTo>
                    <a:lnTo>
                      <a:pt x="393" y="1837"/>
                    </a:lnTo>
                    <a:lnTo>
                      <a:pt x="379" y="1816"/>
                    </a:lnTo>
                    <a:lnTo>
                      <a:pt x="364" y="1794"/>
                    </a:lnTo>
                    <a:lnTo>
                      <a:pt x="351" y="1770"/>
                    </a:lnTo>
                    <a:lnTo>
                      <a:pt x="339" y="1744"/>
                    </a:lnTo>
                    <a:lnTo>
                      <a:pt x="323" y="1704"/>
                    </a:lnTo>
                    <a:lnTo>
                      <a:pt x="310" y="1665"/>
                    </a:lnTo>
                    <a:lnTo>
                      <a:pt x="297" y="1629"/>
                    </a:lnTo>
                    <a:lnTo>
                      <a:pt x="285" y="1595"/>
                    </a:lnTo>
                    <a:lnTo>
                      <a:pt x="277" y="1577"/>
                    </a:lnTo>
                    <a:lnTo>
                      <a:pt x="270" y="1561"/>
                    </a:lnTo>
                    <a:lnTo>
                      <a:pt x="261" y="1545"/>
                    </a:lnTo>
                    <a:lnTo>
                      <a:pt x="252" y="1528"/>
                    </a:lnTo>
                    <a:lnTo>
                      <a:pt x="242" y="1512"/>
                    </a:lnTo>
                    <a:lnTo>
                      <a:pt x="230" y="1496"/>
                    </a:lnTo>
                    <a:lnTo>
                      <a:pt x="216" y="1481"/>
                    </a:lnTo>
                    <a:lnTo>
                      <a:pt x="201" y="1464"/>
                    </a:lnTo>
                    <a:lnTo>
                      <a:pt x="203" y="1453"/>
                    </a:lnTo>
                    <a:lnTo>
                      <a:pt x="205" y="1444"/>
                    </a:lnTo>
                    <a:lnTo>
                      <a:pt x="206" y="1435"/>
                    </a:lnTo>
                    <a:lnTo>
                      <a:pt x="206" y="1425"/>
                    </a:lnTo>
                    <a:lnTo>
                      <a:pt x="201" y="1425"/>
                    </a:lnTo>
                    <a:lnTo>
                      <a:pt x="192" y="1422"/>
                    </a:lnTo>
                    <a:lnTo>
                      <a:pt x="176" y="1415"/>
                    </a:lnTo>
                    <a:lnTo>
                      <a:pt x="157" y="1409"/>
                    </a:lnTo>
                    <a:lnTo>
                      <a:pt x="147" y="1405"/>
                    </a:lnTo>
                    <a:lnTo>
                      <a:pt x="133" y="1398"/>
                    </a:lnTo>
                    <a:lnTo>
                      <a:pt x="118" y="1388"/>
                    </a:lnTo>
                    <a:lnTo>
                      <a:pt x="104" y="1378"/>
                    </a:lnTo>
                    <a:lnTo>
                      <a:pt x="89" y="1365"/>
                    </a:lnTo>
                    <a:lnTo>
                      <a:pt x="77" y="1351"/>
                    </a:lnTo>
                    <a:lnTo>
                      <a:pt x="65" y="1338"/>
                    </a:lnTo>
                    <a:lnTo>
                      <a:pt x="62" y="1330"/>
                    </a:lnTo>
                    <a:lnTo>
                      <a:pt x="59" y="1322"/>
                    </a:lnTo>
                    <a:lnTo>
                      <a:pt x="56" y="1315"/>
                    </a:lnTo>
                    <a:lnTo>
                      <a:pt x="56" y="1307"/>
                    </a:lnTo>
                    <a:lnTo>
                      <a:pt x="56" y="1299"/>
                    </a:lnTo>
                    <a:lnTo>
                      <a:pt x="60" y="1291"/>
                    </a:lnTo>
                    <a:lnTo>
                      <a:pt x="64" y="1284"/>
                    </a:lnTo>
                    <a:lnTo>
                      <a:pt x="70" y="1279"/>
                    </a:lnTo>
                    <a:lnTo>
                      <a:pt x="77" y="1274"/>
                    </a:lnTo>
                    <a:lnTo>
                      <a:pt x="84" y="1269"/>
                    </a:lnTo>
                    <a:lnTo>
                      <a:pt x="93" y="1265"/>
                    </a:lnTo>
                    <a:lnTo>
                      <a:pt x="100" y="1262"/>
                    </a:lnTo>
                    <a:lnTo>
                      <a:pt x="118" y="1256"/>
                    </a:lnTo>
                    <a:lnTo>
                      <a:pt x="133" y="1250"/>
                    </a:lnTo>
                    <a:lnTo>
                      <a:pt x="139" y="1246"/>
                    </a:lnTo>
                    <a:lnTo>
                      <a:pt x="146" y="1242"/>
                    </a:lnTo>
                    <a:lnTo>
                      <a:pt x="149" y="1237"/>
                    </a:lnTo>
                    <a:lnTo>
                      <a:pt x="152" y="1232"/>
                    </a:lnTo>
                    <a:lnTo>
                      <a:pt x="159" y="1230"/>
                    </a:lnTo>
                    <a:lnTo>
                      <a:pt x="167" y="1225"/>
                    </a:lnTo>
                    <a:lnTo>
                      <a:pt x="166" y="1220"/>
                    </a:lnTo>
                    <a:lnTo>
                      <a:pt x="162" y="1213"/>
                    </a:lnTo>
                    <a:lnTo>
                      <a:pt x="157" y="1205"/>
                    </a:lnTo>
                    <a:lnTo>
                      <a:pt x="152" y="1196"/>
                    </a:lnTo>
                    <a:lnTo>
                      <a:pt x="146" y="1188"/>
                    </a:lnTo>
                    <a:lnTo>
                      <a:pt x="139" y="1181"/>
                    </a:lnTo>
                    <a:lnTo>
                      <a:pt x="134" y="1176"/>
                    </a:lnTo>
                    <a:lnTo>
                      <a:pt x="131" y="1173"/>
                    </a:lnTo>
                    <a:lnTo>
                      <a:pt x="131" y="1168"/>
                    </a:lnTo>
                    <a:lnTo>
                      <a:pt x="128" y="1166"/>
                    </a:lnTo>
                    <a:lnTo>
                      <a:pt x="124" y="1161"/>
                    </a:lnTo>
                    <a:lnTo>
                      <a:pt x="123" y="1153"/>
                    </a:lnTo>
                    <a:lnTo>
                      <a:pt x="120" y="1146"/>
                    </a:lnTo>
                    <a:lnTo>
                      <a:pt x="119" y="1128"/>
                    </a:lnTo>
                    <a:lnTo>
                      <a:pt x="120" y="1117"/>
                    </a:lnTo>
                    <a:lnTo>
                      <a:pt x="124" y="1108"/>
                    </a:lnTo>
                    <a:lnTo>
                      <a:pt x="128" y="1099"/>
                    </a:lnTo>
                    <a:lnTo>
                      <a:pt x="133" y="1093"/>
                    </a:lnTo>
                    <a:lnTo>
                      <a:pt x="139" y="1087"/>
                    </a:lnTo>
                    <a:lnTo>
                      <a:pt x="144" y="1080"/>
                    </a:lnTo>
                    <a:lnTo>
                      <a:pt x="149" y="1074"/>
                    </a:lnTo>
                    <a:lnTo>
                      <a:pt x="153" y="1069"/>
                    </a:lnTo>
                    <a:lnTo>
                      <a:pt x="157" y="1063"/>
                    </a:lnTo>
                    <a:lnTo>
                      <a:pt x="163" y="1061"/>
                    </a:lnTo>
                    <a:lnTo>
                      <a:pt x="169" y="1060"/>
                    </a:lnTo>
                    <a:lnTo>
                      <a:pt x="172" y="1048"/>
                    </a:lnTo>
                    <a:lnTo>
                      <a:pt x="172" y="1035"/>
                    </a:lnTo>
                    <a:lnTo>
                      <a:pt x="171" y="1023"/>
                    </a:lnTo>
                    <a:lnTo>
                      <a:pt x="168" y="1009"/>
                    </a:lnTo>
                    <a:lnTo>
                      <a:pt x="166" y="995"/>
                    </a:lnTo>
                    <a:lnTo>
                      <a:pt x="162" y="981"/>
                    </a:lnTo>
                    <a:lnTo>
                      <a:pt x="159" y="966"/>
                    </a:lnTo>
                    <a:lnTo>
                      <a:pt x="159" y="952"/>
                    </a:lnTo>
                    <a:lnTo>
                      <a:pt x="163" y="949"/>
                    </a:lnTo>
                    <a:lnTo>
                      <a:pt x="168" y="944"/>
                    </a:lnTo>
                    <a:lnTo>
                      <a:pt x="172" y="937"/>
                    </a:lnTo>
                    <a:lnTo>
                      <a:pt x="174" y="933"/>
                    </a:lnTo>
                    <a:lnTo>
                      <a:pt x="190" y="935"/>
                    </a:lnTo>
                    <a:lnTo>
                      <a:pt x="203" y="937"/>
                    </a:lnTo>
                    <a:lnTo>
                      <a:pt x="211" y="940"/>
                    </a:lnTo>
                    <a:lnTo>
                      <a:pt x="216" y="945"/>
                    </a:lnTo>
                    <a:lnTo>
                      <a:pt x="221" y="950"/>
                    </a:lnTo>
                    <a:lnTo>
                      <a:pt x="223" y="957"/>
                    </a:lnTo>
                    <a:lnTo>
                      <a:pt x="242" y="956"/>
                    </a:lnTo>
                    <a:lnTo>
                      <a:pt x="259" y="955"/>
                    </a:lnTo>
                    <a:lnTo>
                      <a:pt x="274" y="952"/>
                    </a:lnTo>
                    <a:lnTo>
                      <a:pt x="290" y="947"/>
                    </a:lnTo>
                    <a:lnTo>
                      <a:pt x="290" y="944"/>
                    </a:lnTo>
                    <a:lnTo>
                      <a:pt x="290" y="942"/>
                    </a:lnTo>
                    <a:lnTo>
                      <a:pt x="291" y="942"/>
                    </a:lnTo>
                    <a:lnTo>
                      <a:pt x="294" y="941"/>
                    </a:lnTo>
                    <a:lnTo>
                      <a:pt x="289" y="931"/>
                    </a:lnTo>
                    <a:lnTo>
                      <a:pt x="284" y="922"/>
                    </a:lnTo>
                    <a:lnTo>
                      <a:pt x="276" y="915"/>
                    </a:lnTo>
                    <a:lnTo>
                      <a:pt x="269" y="907"/>
                    </a:lnTo>
                    <a:lnTo>
                      <a:pt x="261" y="900"/>
                    </a:lnTo>
                    <a:lnTo>
                      <a:pt x="255" y="892"/>
                    </a:lnTo>
                    <a:lnTo>
                      <a:pt x="252" y="887"/>
                    </a:lnTo>
                    <a:lnTo>
                      <a:pt x="251" y="882"/>
                    </a:lnTo>
                    <a:lnTo>
                      <a:pt x="250" y="876"/>
                    </a:lnTo>
                    <a:lnTo>
                      <a:pt x="250" y="870"/>
                    </a:lnTo>
                    <a:lnTo>
                      <a:pt x="260" y="868"/>
                    </a:lnTo>
                    <a:lnTo>
                      <a:pt x="274" y="868"/>
                    </a:lnTo>
                    <a:lnTo>
                      <a:pt x="287" y="871"/>
                    </a:lnTo>
                    <a:lnTo>
                      <a:pt x="302" y="873"/>
                    </a:lnTo>
                    <a:lnTo>
                      <a:pt x="318" y="875"/>
                    </a:lnTo>
                    <a:lnTo>
                      <a:pt x="330" y="876"/>
                    </a:lnTo>
                    <a:lnTo>
                      <a:pt x="335" y="875"/>
                    </a:lnTo>
                    <a:lnTo>
                      <a:pt x="339" y="873"/>
                    </a:lnTo>
                    <a:lnTo>
                      <a:pt x="343" y="871"/>
                    </a:lnTo>
                    <a:lnTo>
                      <a:pt x="345" y="867"/>
                    </a:lnTo>
                    <a:lnTo>
                      <a:pt x="346" y="861"/>
                    </a:lnTo>
                    <a:lnTo>
                      <a:pt x="346" y="856"/>
                    </a:lnTo>
                    <a:lnTo>
                      <a:pt x="348" y="848"/>
                    </a:lnTo>
                    <a:lnTo>
                      <a:pt x="346" y="842"/>
                    </a:lnTo>
                    <a:lnTo>
                      <a:pt x="345" y="828"/>
                    </a:lnTo>
                    <a:lnTo>
                      <a:pt x="345" y="816"/>
                    </a:lnTo>
                    <a:lnTo>
                      <a:pt x="346" y="807"/>
                    </a:lnTo>
                    <a:lnTo>
                      <a:pt x="350" y="794"/>
                    </a:lnTo>
                    <a:lnTo>
                      <a:pt x="356" y="779"/>
                    </a:lnTo>
                    <a:lnTo>
                      <a:pt x="364" y="764"/>
                    </a:lnTo>
                    <a:lnTo>
                      <a:pt x="377" y="738"/>
                    </a:lnTo>
                    <a:lnTo>
                      <a:pt x="382" y="728"/>
                    </a:lnTo>
                    <a:lnTo>
                      <a:pt x="382" y="728"/>
                    </a:lnTo>
                    <a:lnTo>
                      <a:pt x="423" y="737"/>
                    </a:lnTo>
                    <a:lnTo>
                      <a:pt x="461" y="747"/>
                    </a:lnTo>
                    <a:lnTo>
                      <a:pt x="478" y="752"/>
                    </a:lnTo>
                    <a:lnTo>
                      <a:pt x="493" y="757"/>
                    </a:lnTo>
                    <a:lnTo>
                      <a:pt x="506" y="762"/>
                    </a:lnTo>
                    <a:lnTo>
                      <a:pt x="515" y="768"/>
                    </a:lnTo>
                    <a:lnTo>
                      <a:pt x="526" y="774"/>
                    </a:lnTo>
                    <a:lnTo>
                      <a:pt x="535" y="782"/>
                    </a:lnTo>
                    <a:lnTo>
                      <a:pt x="537" y="785"/>
                    </a:lnTo>
                    <a:lnTo>
                      <a:pt x="540" y="789"/>
                    </a:lnTo>
                    <a:lnTo>
                      <a:pt x="542" y="793"/>
                    </a:lnTo>
                    <a:lnTo>
                      <a:pt x="542" y="798"/>
                    </a:lnTo>
                    <a:lnTo>
                      <a:pt x="542" y="811"/>
                    </a:lnTo>
                    <a:lnTo>
                      <a:pt x="541" y="823"/>
                    </a:lnTo>
                    <a:lnTo>
                      <a:pt x="540" y="834"/>
                    </a:lnTo>
                    <a:lnTo>
                      <a:pt x="537" y="844"/>
                    </a:lnTo>
                    <a:lnTo>
                      <a:pt x="533" y="854"/>
                    </a:lnTo>
                    <a:lnTo>
                      <a:pt x="530" y="866"/>
                    </a:lnTo>
                    <a:lnTo>
                      <a:pt x="525" y="876"/>
                    </a:lnTo>
                    <a:lnTo>
                      <a:pt x="518" y="888"/>
                    </a:lnTo>
                    <a:lnTo>
                      <a:pt x="511" y="900"/>
                    </a:lnTo>
                    <a:lnTo>
                      <a:pt x="503" y="911"/>
                    </a:lnTo>
                    <a:lnTo>
                      <a:pt x="500" y="916"/>
                    </a:lnTo>
                    <a:lnTo>
                      <a:pt x="497" y="922"/>
                    </a:lnTo>
                    <a:lnTo>
                      <a:pt x="496" y="928"/>
                    </a:lnTo>
                    <a:lnTo>
                      <a:pt x="494" y="936"/>
                    </a:lnTo>
                    <a:lnTo>
                      <a:pt x="496" y="949"/>
                    </a:lnTo>
                    <a:lnTo>
                      <a:pt x="500" y="960"/>
                    </a:lnTo>
                    <a:lnTo>
                      <a:pt x="505" y="970"/>
                    </a:lnTo>
                    <a:lnTo>
                      <a:pt x="511" y="979"/>
                    </a:lnTo>
                    <a:lnTo>
                      <a:pt x="528" y="995"/>
                    </a:lnTo>
                    <a:lnTo>
                      <a:pt x="547" y="1013"/>
                    </a:lnTo>
                    <a:lnTo>
                      <a:pt x="553" y="1019"/>
                    </a:lnTo>
                    <a:lnTo>
                      <a:pt x="557" y="1025"/>
                    </a:lnTo>
                    <a:lnTo>
                      <a:pt x="561" y="1033"/>
                    </a:lnTo>
                    <a:lnTo>
                      <a:pt x="564" y="1040"/>
                    </a:lnTo>
                    <a:lnTo>
                      <a:pt x="567" y="1056"/>
                    </a:lnTo>
                    <a:lnTo>
                      <a:pt x="574" y="1073"/>
                    </a:lnTo>
                    <a:lnTo>
                      <a:pt x="582" y="1089"/>
                    </a:lnTo>
                    <a:lnTo>
                      <a:pt x="591" y="1104"/>
                    </a:lnTo>
                    <a:lnTo>
                      <a:pt x="601" y="1118"/>
                    </a:lnTo>
                    <a:lnTo>
                      <a:pt x="611" y="1134"/>
                    </a:lnTo>
                    <a:lnTo>
                      <a:pt x="620" y="1151"/>
                    </a:lnTo>
                    <a:lnTo>
                      <a:pt x="626" y="1166"/>
                    </a:lnTo>
                    <a:lnTo>
                      <a:pt x="635" y="1182"/>
                    </a:lnTo>
                    <a:lnTo>
                      <a:pt x="645" y="1197"/>
                    </a:lnTo>
                    <a:lnTo>
                      <a:pt x="651" y="1203"/>
                    </a:lnTo>
                    <a:lnTo>
                      <a:pt x="658" y="1207"/>
                    </a:lnTo>
                    <a:lnTo>
                      <a:pt x="664" y="1211"/>
                    </a:lnTo>
                    <a:lnTo>
                      <a:pt x="671" y="1212"/>
                    </a:lnTo>
                    <a:lnTo>
                      <a:pt x="686" y="1216"/>
                    </a:lnTo>
                    <a:lnTo>
                      <a:pt x="703" y="1218"/>
                    </a:lnTo>
                    <a:lnTo>
                      <a:pt x="722" y="1223"/>
                    </a:lnTo>
                    <a:lnTo>
                      <a:pt x="738" y="1227"/>
                    </a:lnTo>
                    <a:lnTo>
                      <a:pt x="754" y="1231"/>
                    </a:lnTo>
                    <a:lnTo>
                      <a:pt x="772" y="1231"/>
                    </a:lnTo>
                    <a:lnTo>
                      <a:pt x="779" y="1231"/>
                    </a:lnTo>
                    <a:lnTo>
                      <a:pt x="786" y="1228"/>
                    </a:lnTo>
                    <a:lnTo>
                      <a:pt x="792" y="1226"/>
                    </a:lnTo>
                    <a:lnTo>
                      <a:pt x="797" y="1222"/>
                    </a:lnTo>
                    <a:lnTo>
                      <a:pt x="801" y="1217"/>
                    </a:lnTo>
                    <a:lnTo>
                      <a:pt x="804" y="1211"/>
                    </a:lnTo>
                    <a:lnTo>
                      <a:pt x="807" y="1205"/>
                    </a:lnTo>
                    <a:lnTo>
                      <a:pt x="809" y="1197"/>
                    </a:lnTo>
                    <a:lnTo>
                      <a:pt x="812" y="1181"/>
                    </a:lnTo>
                    <a:lnTo>
                      <a:pt x="813" y="1164"/>
                    </a:lnTo>
                    <a:lnTo>
                      <a:pt x="815" y="1147"/>
                    </a:lnTo>
                    <a:lnTo>
                      <a:pt x="815" y="1130"/>
                    </a:lnTo>
                    <a:lnTo>
                      <a:pt x="815" y="980"/>
                    </a:lnTo>
                    <a:lnTo>
                      <a:pt x="821" y="952"/>
                    </a:lnTo>
                    <a:lnTo>
                      <a:pt x="830" y="908"/>
                    </a:lnTo>
                    <a:lnTo>
                      <a:pt x="836" y="867"/>
                    </a:lnTo>
                    <a:lnTo>
                      <a:pt x="838" y="841"/>
                    </a:lnTo>
                    <a:lnTo>
                      <a:pt x="840" y="832"/>
                    </a:lnTo>
                    <a:lnTo>
                      <a:pt x="842" y="826"/>
                    </a:lnTo>
                    <a:lnTo>
                      <a:pt x="847" y="819"/>
                    </a:lnTo>
                    <a:lnTo>
                      <a:pt x="852" y="814"/>
                    </a:lnTo>
                    <a:lnTo>
                      <a:pt x="865" y="804"/>
                    </a:lnTo>
                    <a:lnTo>
                      <a:pt x="879" y="793"/>
                    </a:lnTo>
                    <a:lnTo>
                      <a:pt x="900" y="768"/>
                    </a:lnTo>
                    <a:lnTo>
                      <a:pt x="921" y="747"/>
                    </a:lnTo>
                    <a:lnTo>
                      <a:pt x="931" y="737"/>
                    </a:lnTo>
                    <a:lnTo>
                      <a:pt x="943" y="728"/>
                    </a:lnTo>
                    <a:lnTo>
                      <a:pt x="956" y="718"/>
                    </a:lnTo>
                    <a:lnTo>
                      <a:pt x="970" y="708"/>
                    </a:lnTo>
                    <a:lnTo>
                      <a:pt x="994" y="694"/>
                    </a:lnTo>
                    <a:lnTo>
                      <a:pt x="1014" y="679"/>
                    </a:lnTo>
                    <a:lnTo>
                      <a:pt x="1033" y="665"/>
                    </a:lnTo>
                    <a:lnTo>
                      <a:pt x="1052" y="651"/>
                    </a:lnTo>
                    <a:lnTo>
                      <a:pt x="1086" y="620"/>
                    </a:lnTo>
                    <a:lnTo>
                      <a:pt x="1123" y="583"/>
                    </a:lnTo>
                    <a:lnTo>
                      <a:pt x="1133" y="573"/>
                    </a:lnTo>
                    <a:lnTo>
                      <a:pt x="1142" y="563"/>
                    </a:lnTo>
                    <a:lnTo>
                      <a:pt x="1151" y="553"/>
                    </a:lnTo>
                    <a:lnTo>
                      <a:pt x="1157" y="542"/>
                    </a:lnTo>
                    <a:lnTo>
                      <a:pt x="1170" y="522"/>
                    </a:lnTo>
                    <a:lnTo>
                      <a:pt x="1180" y="501"/>
                    </a:lnTo>
                    <a:lnTo>
                      <a:pt x="1187" y="478"/>
                    </a:lnTo>
                    <a:lnTo>
                      <a:pt x="1195" y="454"/>
                    </a:lnTo>
                    <a:lnTo>
                      <a:pt x="1201" y="429"/>
                    </a:lnTo>
                    <a:lnTo>
                      <a:pt x="1209" y="401"/>
                    </a:lnTo>
                    <a:lnTo>
                      <a:pt x="1221" y="361"/>
                    </a:lnTo>
                    <a:lnTo>
                      <a:pt x="1235" y="326"/>
                    </a:lnTo>
                    <a:lnTo>
                      <a:pt x="1240" y="309"/>
                    </a:lnTo>
                    <a:lnTo>
                      <a:pt x="1245" y="291"/>
                    </a:lnTo>
                    <a:lnTo>
                      <a:pt x="1247" y="271"/>
                    </a:lnTo>
                    <a:lnTo>
                      <a:pt x="1249" y="250"/>
                    </a:lnTo>
                    <a:lnTo>
                      <a:pt x="1249" y="88"/>
                    </a:lnTo>
                    <a:lnTo>
                      <a:pt x="1250" y="77"/>
                    </a:lnTo>
                    <a:lnTo>
                      <a:pt x="1254" y="65"/>
                    </a:lnTo>
                    <a:lnTo>
                      <a:pt x="1275" y="74"/>
                    </a:lnTo>
                    <a:lnTo>
                      <a:pt x="1295" y="80"/>
                    </a:lnTo>
                    <a:lnTo>
                      <a:pt x="1315" y="87"/>
                    </a:lnTo>
                    <a:lnTo>
                      <a:pt x="1334" y="92"/>
                    </a:lnTo>
                    <a:lnTo>
                      <a:pt x="1353" y="97"/>
                    </a:lnTo>
                    <a:lnTo>
                      <a:pt x="1373" y="103"/>
                    </a:lnTo>
                    <a:lnTo>
                      <a:pt x="1393" y="109"/>
                    </a:lnTo>
                    <a:lnTo>
                      <a:pt x="1414" y="118"/>
                    </a:lnTo>
                    <a:lnTo>
                      <a:pt x="1421" y="122"/>
                    </a:lnTo>
                    <a:lnTo>
                      <a:pt x="1426" y="125"/>
                    </a:lnTo>
                    <a:lnTo>
                      <a:pt x="1429" y="129"/>
                    </a:lnTo>
                    <a:lnTo>
                      <a:pt x="1432" y="134"/>
                    </a:lnTo>
                    <a:lnTo>
                      <a:pt x="1437" y="146"/>
                    </a:lnTo>
                    <a:lnTo>
                      <a:pt x="1441" y="158"/>
                    </a:lnTo>
                    <a:lnTo>
                      <a:pt x="1447" y="178"/>
                    </a:lnTo>
                    <a:lnTo>
                      <a:pt x="1452" y="197"/>
                    </a:lnTo>
                    <a:lnTo>
                      <a:pt x="1456" y="216"/>
                    </a:lnTo>
                    <a:lnTo>
                      <a:pt x="1457" y="237"/>
                    </a:lnTo>
                    <a:lnTo>
                      <a:pt x="1457" y="327"/>
                    </a:lnTo>
                    <a:lnTo>
                      <a:pt x="1457" y="354"/>
                    </a:lnTo>
                    <a:lnTo>
                      <a:pt x="1458" y="376"/>
                    </a:lnTo>
                    <a:lnTo>
                      <a:pt x="1460" y="388"/>
                    </a:lnTo>
                    <a:lnTo>
                      <a:pt x="1462" y="398"/>
                    </a:lnTo>
                    <a:lnTo>
                      <a:pt x="1467" y="409"/>
                    </a:lnTo>
                    <a:lnTo>
                      <a:pt x="1473" y="420"/>
                    </a:lnTo>
                    <a:lnTo>
                      <a:pt x="1491" y="439"/>
                    </a:lnTo>
                    <a:lnTo>
                      <a:pt x="1510" y="457"/>
                    </a:lnTo>
                    <a:lnTo>
                      <a:pt x="1516" y="469"/>
                    </a:lnTo>
                    <a:lnTo>
                      <a:pt x="1521" y="481"/>
                    </a:lnTo>
                    <a:lnTo>
                      <a:pt x="1522" y="487"/>
                    </a:lnTo>
                    <a:lnTo>
                      <a:pt x="1526" y="492"/>
                    </a:lnTo>
                    <a:lnTo>
                      <a:pt x="1529" y="497"/>
                    </a:lnTo>
                    <a:lnTo>
                      <a:pt x="1534" y="502"/>
                    </a:lnTo>
                    <a:lnTo>
                      <a:pt x="1545" y="511"/>
                    </a:lnTo>
                    <a:lnTo>
                      <a:pt x="1555" y="517"/>
                    </a:lnTo>
                    <a:lnTo>
                      <a:pt x="1566" y="522"/>
                    </a:lnTo>
                    <a:lnTo>
                      <a:pt x="1578" y="526"/>
                    </a:lnTo>
                    <a:lnTo>
                      <a:pt x="1590" y="528"/>
                    </a:lnTo>
                    <a:lnTo>
                      <a:pt x="1603" y="529"/>
                    </a:lnTo>
                    <a:lnTo>
                      <a:pt x="1615" y="531"/>
                    </a:lnTo>
                    <a:lnTo>
                      <a:pt x="1629" y="531"/>
                    </a:lnTo>
                    <a:lnTo>
                      <a:pt x="1687" y="531"/>
                    </a:lnTo>
                    <a:lnTo>
                      <a:pt x="1706" y="514"/>
                    </a:lnTo>
                    <a:lnTo>
                      <a:pt x="1723" y="501"/>
                    </a:lnTo>
                    <a:lnTo>
                      <a:pt x="1739" y="488"/>
                    </a:lnTo>
                    <a:lnTo>
                      <a:pt x="1757" y="477"/>
                    </a:lnTo>
                    <a:lnTo>
                      <a:pt x="1775" y="465"/>
                    </a:lnTo>
                    <a:lnTo>
                      <a:pt x="1792" y="455"/>
                    </a:lnTo>
                    <a:lnTo>
                      <a:pt x="1812" y="444"/>
                    </a:lnTo>
                    <a:lnTo>
                      <a:pt x="1835" y="433"/>
                    </a:lnTo>
                    <a:lnTo>
                      <a:pt x="1842" y="434"/>
                    </a:lnTo>
                    <a:lnTo>
                      <a:pt x="1850" y="435"/>
                    </a:lnTo>
                    <a:lnTo>
                      <a:pt x="1864" y="435"/>
                    </a:lnTo>
                    <a:lnTo>
                      <a:pt x="1876" y="433"/>
                    </a:lnTo>
                    <a:lnTo>
                      <a:pt x="1889" y="430"/>
                    </a:lnTo>
                    <a:lnTo>
                      <a:pt x="1900" y="427"/>
                    </a:lnTo>
                    <a:lnTo>
                      <a:pt x="1911" y="423"/>
                    </a:lnTo>
                    <a:lnTo>
                      <a:pt x="1923" y="420"/>
                    </a:lnTo>
                    <a:lnTo>
                      <a:pt x="1935" y="418"/>
                    </a:lnTo>
                    <a:lnTo>
                      <a:pt x="1949" y="418"/>
                    </a:lnTo>
                    <a:lnTo>
                      <a:pt x="1962" y="418"/>
                    </a:lnTo>
                    <a:lnTo>
                      <a:pt x="1974" y="420"/>
                    </a:lnTo>
                    <a:lnTo>
                      <a:pt x="1985" y="424"/>
                    </a:lnTo>
                    <a:lnTo>
                      <a:pt x="1995" y="429"/>
                    </a:lnTo>
                    <a:lnTo>
                      <a:pt x="2016" y="443"/>
                    </a:lnTo>
                    <a:lnTo>
                      <a:pt x="2036" y="459"/>
                    </a:lnTo>
                    <a:lnTo>
                      <a:pt x="2051" y="470"/>
                    </a:lnTo>
                    <a:lnTo>
                      <a:pt x="2063" y="481"/>
                    </a:lnTo>
                    <a:lnTo>
                      <a:pt x="2068" y="487"/>
                    </a:lnTo>
                    <a:lnTo>
                      <a:pt x="2073" y="493"/>
                    </a:lnTo>
                    <a:lnTo>
                      <a:pt x="2077" y="501"/>
                    </a:lnTo>
                    <a:lnTo>
                      <a:pt x="2078" y="509"/>
                    </a:lnTo>
                    <a:lnTo>
                      <a:pt x="2080" y="527"/>
                    </a:lnTo>
                    <a:lnTo>
                      <a:pt x="2081" y="542"/>
                    </a:lnTo>
                    <a:lnTo>
                      <a:pt x="2082" y="556"/>
                    </a:lnTo>
                    <a:lnTo>
                      <a:pt x="2083" y="573"/>
                    </a:lnTo>
                    <a:lnTo>
                      <a:pt x="2093" y="573"/>
                    </a:lnTo>
                    <a:lnTo>
                      <a:pt x="2102" y="575"/>
                    </a:lnTo>
                    <a:lnTo>
                      <a:pt x="2110" y="577"/>
                    </a:lnTo>
                    <a:lnTo>
                      <a:pt x="2118" y="580"/>
                    </a:lnTo>
                    <a:lnTo>
                      <a:pt x="2125" y="583"/>
                    </a:lnTo>
                    <a:lnTo>
                      <a:pt x="2132" y="588"/>
                    </a:lnTo>
                    <a:lnTo>
                      <a:pt x="2139" y="592"/>
                    </a:lnTo>
                    <a:lnTo>
                      <a:pt x="2145" y="598"/>
                    </a:lnTo>
                    <a:lnTo>
                      <a:pt x="2169" y="624"/>
                    </a:lnTo>
                    <a:lnTo>
                      <a:pt x="2192" y="652"/>
                    </a:lnTo>
                    <a:lnTo>
                      <a:pt x="2204" y="664"/>
                    </a:lnTo>
                    <a:lnTo>
                      <a:pt x="2214" y="674"/>
                    </a:lnTo>
                    <a:lnTo>
                      <a:pt x="2225" y="684"/>
                    </a:lnTo>
                    <a:lnTo>
                      <a:pt x="2234" y="698"/>
                    </a:lnTo>
                    <a:lnTo>
                      <a:pt x="2241" y="711"/>
                    </a:lnTo>
                    <a:lnTo>
                      <a:pt x="2250" y="723"/>
                    </a:lnTo>
                    <a:lnTo>
                      <a:pt x="2255" y="728"/>
                    </a:lnTo>
                    <a:lnTo>
                      <a:pt x="2260" y="731"/>
                    </a:lnTo>
                    <a:lnTo>
                      <a:pt x="2267" y="734"/>
                    </a:lnTo>
                    <a:lnTo>
                      <a:pt x="2274" y="734"/>
                    </a:lnTo>
                    <a:lnTo>
                      <a:pt x="2279" y="734"/>
                    </a:lnTo>
                    <a:lnTo>
                      <a:pt x="2283" y="733"/>
                    </a:lnTo>
                    <a:lnTo>
                      <a:pt x="2287" y="731"/>
                    </a:lnTo>
                    <a:lnTo>
                      <a:pt x="2290" y="730"/>
                    </a:lnTo>
                    <a:lnTo>
                      <a:pt x="2295" y="725"/>
                    </a:lnTo>
                    <a:lnTo>
                      <a:pt x="2300" y="718"/>
                    </a:lnTo>
                    <a:lnTo>
                      <a:pt x="2309" y="703"/>
                    </a:lnTo>
                    <a:lnTo>
                      <a:pt x="2319" y="686"/>
                    </a:lnTo>
                    <a:lnTo>
                      <a:pt x="2331" y="676"/>
                    </a:lnTo>
                    <a:lnTo>
                      <a:pt x="2342" y="667"/>
                    </a:lnTo>
                    <a:lnTo>
                      <a:pt x="2348" y="662"/>
                    </a:lnTo>
                    <a:lnTo>
                      <a:pt x="2352" y="657"/>
                    </a:lnTo>
                    <a:lnTo>
                      <a:pt x="2354" y="652"/>
                    </a:lnTo>
                    <a:lnTo>
                      <a:pt x="2356" y="645"/>
                    </a:lnTo>
                    <a:lnTo>
                      <a:pt x="2354" y="639"/>
                    </a:lnTo>
                    <a:lnTo>
                      <a:pt x="2351" y="635"/>
                    </a:lnTo>
                    <a:lnTo>
                      <a:pt x="2347" y="631"/>
                    </a:lnTo>
                    <a:lnTo>
                      <a:pt x="2343" y="626"/>
                    </a:lnTo>
                    <a:lnTo>
                      <a:pt x="2338" y="615"/>
                    </a:lnTo>
                    <a:lnTo>
                      <a:pt x="2334" y="603"/>
                    </a:lnTo>
                    <a:lnTo>
                      <a:pt x="2332" y="593"/>
                    </a:lnTo>
                    <a:lnTo>
                      <a:pt x="2327" y="581"/>
                    </a:lnTo>
                    <a:lnTo>
                      <a:pt x="2317" y="566"/>
                    </a:lnTo>
                    <a:lnTo>
                      <a:pt x="2305" y="553"/>
                    </a:lnTo>
                    <a:lnTo>
                      <a:pt x="2300" y="547"/>
                    </a:lnTo>
                    <a:lnTo>
                      <a:pt x="2297" y="540"/>
                    </a:lnTo>
                    <a:lnTo>
                      <a:pt x="2294" y="532"/>
                    </a:lnTo>
                    <a:lnTo>
                      <a:pt x="2293" y="523"/>
                    </a:lnTo>
                    <a:lnTo>
                      <a:pt x="2293" y="519"/>
                    </a:lnTo>
                    <a:lnTo>
                      <a:pt x="2294" y="516"/>
                    </a:lnTo>
                    <a:lnTo>
                      <a:pt x="2297" y="512"/>
                    </a:lnTo>
                    <a:lnTo>
                      <a:pt x="2298" y="509"/>
                    </a:lnTo>
                    <a:lnTo>
                      <a:pt x="2304" y="503"/>
                    </a:lnTo>
                    <a:lnTo>
                      <a:pt x="2308" y="497"/>
                    </a:lnTo>
                    <a:lnTo>
                      <a:pt x="2319" y="477"/>
                    </a:lnTo>
                    <a:lnTo>
                      <a:pt x="2327" y="458"/>
                    </a:lnTo>
                    <a:lnTo>
                      <a:pt x="2331" y="449"/>
                    </a:lnTo>
                    <a:lnTo>
                      <a:pt x="2333" y="439"/>
                    </a:lnTo>
                    <a:lnTo>
                      <a:pt x="2334" y="429"/>
                    </a:lnTo>
                    <a:lnTo>
                      <a:pt x="2334" y="418"/>
                    </a:lnTo>
                    <a:lnTo>
                      <a:pt x="2336" y="399"/>
                    </a:lnTo>
                    <a:lnTo>
                      <a:pt x="2337" y="381"/>
                    </a:lnTo>
                    <a:lnTo>
                      <a:pt x="2336" y="374"/>
                    </a:lnTo>
                    <a:lnTo>
                      <a:pt x="2334" y="366"/>
                    </a:lnTo>
                    <a:lnTo>
                      <a:pt x="2332" y="359"/>
                    </a:lnTo>
                    <a:lnTo>
                      <a:pt x="2327" y="351"/>
                    </a:lnTo>
                    <a:lnTo>
                      <a:pt x="2324" y="348"/>
                    </a:lnTo>
                    <a:lnTo>
                      <a:pt x="2320" y="345"/>
                    </a:lnTo>
                    <a:lnTo>
                      <a:pt x="2317" y="343"/>
                    </a:lnTo>
                    <a:lnTo>
                      <a:pt x="2312" y="341"/>
                    </a:lnTo>
                    <a:lnTo>
                      <a:pt x="2304" y="337"/>
                    </a:lnTo>
                    <a:lnTo>
                      <a:pt x="2295" y="332"/>
                    </a:lnTo>
                    <a:lnTo>
                      <a:pt x="2287" y="325"/>
                    </a:lnTo>
                    <a:lnTo>
                      <a:pt x="2280" y="317"/>
                    </a:lnTo>
                    <a:lnTo>
                      <a:pt x="2275" y="307"/>
                    </a:lnTo>
                    <a:lnTo>
                      <a:pt x="2269" y="299"/>
                    </a:lnTo>
                    <a:lnTo>
                      <a:pt x="2256" y="284"/>
                    </a:lnTo>
                    <a:lnTo>
                      <a:pt x="2245" y="271"/>
                    </a:lnTo>
                    <a:lnTo>
                      <a:pt x="2241" y="265"/>
                    </a:lnTo>
                    <a:lnTo>
                      <a:pt x="2238" y="257"/>
                    </a:lnTo>
                    <a:lnTo>
                      <a:pt x="2235" y="250"/>
                    </a:lnTo>
                    <a:lnTo>
                      <a:pt x="2234" y="240"/>
                    </a:lnTo>
                    <a:lnTo>
                      <a:pt x="2235" y="226"/>
                    </a:lnTo>
                    <a:lnTo>
                      <a:pt x="2235" y="213"/>
                    </a:lnTo>
                    <a:lnTo>
                      <a:pt x="2236" y="201"/>
                    </a:lnTo>
                    <a:lnTo>
                      <a:pt x="2239" y="189"/>
                    </a:lnTo>
                    <a:lnTo>
                      <a:pt x="2241" y="178"/>
                    </a:lnTo>
                    <a:lnTo>
                      <a:pt x="2245" y="167"/>
                    </a:lnTo>
                    <a:lnTo>
                      <a:pt x="2250" y="156"/>
                    </a:lnTo>
                    <a:lnTo>
                      <a:pt x="2255" y="142"/>
                    </a:lnTo>
                    <a:lnTo>
                      <a:pt x="2259" y="137"/>
                    </a:lnTo>
                    <a:lnTo>
                      <a:pt x="2264" y="132"/>
                    </a:lnTo>
                    <a:lnTo>
                      <a:pt x="2269" y="128"/>
                    </a:lnTo>
                    <a:lnTo>
                      <a:pt x="2275" y="125"/>
                    </a:lnTo>
                    <a:lnTo>
                      <a:pt x="2288" y="120"/>
                    </a:lnTo>
                    <a:lnTo>
                      <a:pt x="2300" y="113"/>
                    </a:lnTo>
                    <a:lnTo>
                      <a:pt x="2315" y="103"/>
                    </a:lnTo>
                    <a:lnTo>
                      <a:pt x="2328" y="94"/>
                    </a:lnTo>
                    <a:lnTo>
                      <a:pt x="2334" y="90"/>
                    </a:lnTo>
                    <a:lnTo>
                      <a:pt x="2339" y="84"/>
                    </a:lnTo>
                    <a:lnTo>
                      <a:pt x="2346" y="78"/>
                    </a:lnTo>
                    <a:lnTo>
                      <a:pt x="2351" y="71"/>
                    </a:lnTo>
                    <a:lnTo>
                      <a:pt x="2367" y="45"/>
                    </a:lnTo>
                    <a:lnTo>
                      <a:pt x="2383" y="23"/>
                    </a:lnTo>
                    <a:lnTo>
                      <a:pt x="2392" y="14"/>
                    </a:lnTo>
                    <a:lnTo>
                      <a:pt x="2402" y="6"/>
                    </a:lnTo>
                    <a:lnTo>
                      <a:pt x="2408" y="4"/>
                    </a:lnTo>
                    <a:lnTo>
                      <a:pt x="2415" y="1"/>
                    </a:lnTo>
                    <a:lnTo>
                      <a:pt x="2421" y="0"/>
                    </a:lnTo>
                    <a:lnTo>
                      <a:pt x="2428" y="0"/>
                    </a:lnTo>
                    <a:lnTo>
                      <a:pt x="2443" y="0"/>
                    </a:lnTo>
                    <a:lnTo>
                      <a:pt x="2457" y="1"/>
                    </a:lnTo>
                    <a:lnTo>
                      <a:pt x="2471" y="2"/>
                    </a:lnTo>
                    <a:lnTo>
                      <a:pt x="2484" y="5"/>
                    </a:lnTo>
                    <a:lnTo>
                      <a:pt x="2509" y="11"/>
                    </a:lnTo>
                    <a:lnTo>
                      <a:pt x="2536" y="21"/>
                    </a:lnTo>
                    <a:lnTo>
                      <a:pt x="2543" y="25"/>
                    </a:lnTo>
                    <a:lnTo>
                      <a:pt x="2548" y="30"/>
                    </a:lnTo>
                    <a:lnTo>
                      <a:pt x="2550" y="36"/>
                    </a:lnTo>
                    <a:lnTo>
                      <a:pt x="2551" y="43"/>
                    </a:lnTo>
                    <a:lnTo>
                      <a:pt x="2553" y="59"/>
                    </a:lnTo>
                    <a:lnTo>
                      <a:pt x="2551" y="77"/>
                    </a:lnTo>
                    <a:lnTo>
                      <a:pt x="2571" y="80"/>
                    </a:lnTo>
                    <a:lnTo>
                      <a:pt x="2588" y="84"/>
                    </a:lnTo>
                    <a:lnTo>
                      <a:pt x="2604" y="88"/>
                    </a:lnTo>
                    <a:lnTo>
                      <a:pt x="2624" y="89"/>
                    </a:lnTo>
                    <a:lnTo>
                      <a:pt x="2648" y="89"/>
                    </a:lnTo>
                    <a:lnTo>
                      <a:pt x="2669" y="89"/>
                    </a:lnTo>
                    <a:lnTo>
                      <a:pt x="2692" y="89"/>
                    </a:lnTo>
                    <a:lnTo>
                      <a:pt x="2716" y="89"/>
                    </a:lnTo>
                    <a:lnTo>
                      <a:pt x="2735" y="85"/>
                    </a:lnTo>
                    <a:lnTo>
                      <a:pt x="2752" y="79"/>
                    </a:lnTo>
                    <a:lnTo>
                      <a:pt x="2771" y="75"/>
                    </a:lnTo>
                    <a:lnTo>
                      <a:pt x="2791" y="73"/>
                    </a:lnTo>
                    <a:lnTo>
                      <a:pt x="2800" y="70"/>
                    </a:lnTo>
                    <a:lnTo>
                      <a:pt x="2807" y="68"/>
                    </a:lnTo>
                    <a:lnTo>
                      <a:pt x="2815" y="64"/>
                    </a:lnTo>
                    <a:lnTo>
                      <a:pt x="2820" y="60"/>
                    </a:lnTo>
                    <a:lnTo>
                      <a:pt x="2820" y="60"/>
                    </a:lnTo>
                    <a:lnTo>
                      <a:pt x="2830" y="68"/>
                    </a:lnTo>
                    <a:lnTo>
                      <a:pt x="2838" y="75"/>
                    </a:lnTo>
                    <a:lnTo>
                      <a:pt x="2845" y="84"/>
                    </a:lnTo>
                    <a:lnTo>
                      <a:pt x="2851" y="93"/>
                    </a:lnTo>
                    <a:lnTo>
                      <a:pt x="2864" y="112"/>
                    </a:lnTo>
                    <a:lnTo>
                      <a:pt x="2876" y="132"/>
                    </a:lnTo>
                    <a:lnTo>
                      <a:pt x="2890" y="149"/>
                    </a:lnTo>
                    <a:lnTo>
                      <a:pt x="2902" y="166"/>
                    </a:lnTo>
                    <a:lnTo>
                      <a:pt x="2907" y="173"/>
                    </a:lnTo>
                    <a:lnTo>
                      <a:pt x="2910" y="182"/>
                    </a:lnTo>
                    <a:lnTo>
                      <a:pt x="2913" y="192"/>
                    </a:lnTo>
                    <a:lnTo>
                      <a:pt x="2914" y="203"/>
                    </a:lnTo>
                    <a:lnTo>
                      <a:pt x="2914" y="221"/>
                    </a:lnTo>
                    <a:lnTo>
                      <a:pt x="2913" y="238"/>
                    </a:lnTo>
                    <a:lnTo>
                      <a:pt x="2910" y="255"/>
                    </a:lnTo>
                    <a:lnTo>
                      <a:pt x="2907" y="271"/>
                    </a:lnTo>
                    <a:lnTo>
                      <a:pt x="2904" y="279"/>
                    </a:lnTo>
                    <a:lnTo>
                      <a:pt x="2902" y="285"/>
                    </a:lnTo>
                    <a:lnTo>
                      <a:pt x="2898" y="291"/>
                    </a:lnTo>
                    <a:lnTo>
                      <a:pt x="2893" y="296"/>
                    </a:lnTo>
                    <a:lnTo>
                      <a:pt x="2888" y="301"/>
                    </a:lnTo>
                    <a:lnTo>
                      <a:pt x="2881" y="305"/>
                    </a:lnTo>
                    <a:lnTo>
                      <a:pt x="2874" y="307"/>
                    </a:lnTo>
                    <a:lnTo>
                      <a:pt x="2866" y="309"/>
                    </a:lnTo>
                    <a:lnTo>
                      <a:pt x="2848" y="311"/>
                    </a:lnTo>
                    <a:lnTo>
                      <a:pt x="2831" y="315"/>
                    </a:lnTo>
                    <a:lnTo>
                      <a:pt x="2824" y="317"/>
                    </a:lnTo>
                    <a:lnTo>
                      <a:pt x="2816" y="321"/>
                    </a:lnTo>
                    <a:lnTo>
                      <a:pt x="2809" y="325"/>
                    </a:lnTo>
                    <a:lnTo>
                      <a:pt x="2800" y="330"/>
                    </a:lnTo>
                    <a:lnTo>
                      <a:pt x="2787" y="337"/>
                    </a:lnTo>
                    <a:lnTo>
                      <a:pt x="2777" y="345"/>
                    </a:lnTo>
                    <a:lnTo>
                      <a:pt x="2772" y="349"/>
                    </a:lnTo>
                    <a:lnTo>
                      <a:pt x="2769" y="354"/>
                    </a:lnTo>
                    <a:lnTo>
                      <a:pt x="2766" y="360"/>
                    </a:lnTo>
                    <a:lnTo>
                      <a:pt x="2766" y="368"/>
                    </a:lnTo>
                    <a:lnTo>
                      <a:pt x="2766" y="371"/>
                    </a:lnTo>
                    <a:lnTo>
                      <a:pt x="2767" y="374"/>
                    </a:lnTo>
                    <a:lnTo>
                      <a:pt x="2770" y="376"/>
                    </a:lnTo>
                    <a:lnTo>
                      <a:pt x="2772" y="379"/>
                    </a:lnTo>
                    <a:lnTo>
                      <a:pt x="2779" y="383"/>
                    </a:lnTo>
                    <a:lnTo>
                      <a:pt x="2786" y="386"/>
                    </a:lnTo>
                    <a:lnTo>
                      <a:pt x="2792" y="390"/>
                    </a:lnTo>
                    <a:lnTo>
                      <a:pt x="2800" y="394"/>
                    </a:lnTo>
                    <a:lnTo>
                      <a:pt x="2802" y="396"/>
                    </a:lnTo>
                    <a:lnTo>
                      <a:pt x="2804" y="399"/>
                    </a:lnTo>
                    <a:lnTo>
                      <a:pt x="2805" y="403"/>
                    </a:lnTo>
                    <a:lnTo>
                      <a:pt x="2805" y="407"/>
                    </a:lnTo>
                    <a:lnTo>
                      <a:pt x="2805" y="487"/>
                    </a:lnTo>
                    <a:lnTo>
                      <a:pt x="2806" y="506"/>
                    </a:lnTo>
                    <a:lnTo>
                      <a:pt x="2810" y="522"/>
                    </a:lnTo>
                    <a:lnTo>
                      <a:pt x="2812" y="538"/>
                    </a:lnTo>
                    <a:lnTo>
                      <a:pt x="2814" y="557"/>
                    </a:lnTo>
                    <a:lnTo>
                      <a:pt x="2812" y="568"/>
                    </a:lnTo>
                    <a:lnTo>
                      <a:pt x="2811" y="578"/>
                    </a:lnTo>
                    <a:lnTo>
                      <a:pt x="2807" y="587"/>
                    </a:lnTo>
                    <a:lnTo>
                      <a:pt x="2804" y="596"/>
                    </a:lnTo>
                    <a:lnTo>
                      <a:pt x="2794" y="611"/>
                    </a:lnTo>
                    <a:lnTo>
                      <a:pt x="2784" y="626"/>
                    </a:lnTo>
                    <a:lnTo>
                      <a:pt x="2772" y="641"/>
                    </a:lnTo>
                    <a:lnTo>
                      <a:pt x="2762" y="657"/>
                    </a:lnTo>
                    <a:lnTo>
                      <a:pt x="2758" y="666"/>
                    </a:lnTo>
                    <a:lnTo>
                      <a:pt x="2755" y="675"/>
                    </a:lnTo>
                    <a:lnTo>
                      <a:pt x="2753" y="685"/>
                    </a:lnTo>
                    <a:lnTo>
                      <a:pt x="2752" y="695"/>
                    </a:lnTo>
                    <a:lnTo>
                      <a:pt x="2752" y="758"/>
                    </a:lnTo>
                    <a:lnTo>
                      <a:pt x="2752" y="765"/>
                    </a:lnTo>
                    <a:lnTo>
                      <a:pt x="2751" y="773"/>
                    </a:lnTo>
                    <a:lnTo>
                      <a:pt x="2748" y="780"/>
                    </a:lnTo>
                    <a:lnTo>
                      <a:pt x="2746" y="787"/>
                    </a:lnTo>
                    <a:lnTo>
                      <a:pt x="2740" y="798"/>
                    </a:lnTo>
                    <a:lnTo>
                      <a:pt x="2731" y="809"/>
                    </a:lnTo>
                    <a:lnTo>
                      <a:pt x="2722" y="819"/>
                    </a:lnTo>
                    <a:lnTo>
                      <a:pt x="2711" y="831"/>
                    </a:lnTo>
                    <a:lnTo>
                      <a:pt x="2701" y="843"/>
                    </a:lnTo>
                    <a:lnTo>
                      <a:pt x="2692" y="856"/>
                    </a:lnTo>
                    <a:lnTo>
                      <a:pt x="2683" y="870"/>
                    </a:lnTo>
                    <a:lnTo>
                      <a:pt x="2676" y="882"/>
                    </a:lnTo>
                    <a:lnTo>
                      <a:pt x="2673" y="888"/>
                    </a:lnTo>
                    <a:lnTo>
                      <a:pt x="2671" y="896"/>
                    </a:lnTo>
                    <a:lnTo>
                      <a:pt x="2669" y="903"/>
                    </a:lnTo>
                    <a:lnTo>
                      <a:pt x="2668" y="912"/>
                    </a:lnTo>
                    <a:lnTo>
                      <a:pt x="2668" y="921"/>
                    </a:lnTo>
                    <a:lnTo>
                      <a:pt x="2671" y="930"/>
                    </a:lnTo>
                    <a:lnTo>
                      <a:pt x="2671" y="933"/>
                    </a:lnTo>
                    <a:lnTo>
                      <a:pt x="2671" y="937"/>
                    </a:lnTo>
                    <a:lnTo>
                      <a:pt x="2669" y="942"/>
                    </a:lnTo>
                    <a:lnTo>
                      <a:pt x="2668" y="946"/>
                    </a:lnTo>
                    <a:lnTo>
                      <a:pt x="2662" y="954"/>
                    </a:lnTo>
                    <a:lnTo>
                      <a:pt x="2654" y="961"/>
                    </a:lnTo>
                    <a:lnTo>
                      <a:pt x="2647" y="966"/>
                    </a:lnTo>
                    <a:lnTo>
                      <a:pt x="2641" y="972"/>
                    </a:lnTo>
                    <a:lnTo>
                      <a:pt x="2633" y="977"/>
                    </a:lnTo>
                    <a:lnTo>
                      <a:pt x="2628" y="985"/>
                    </a:lnTo>
                    <a:lnTo>
                      <a:pt x="2625" y="987"/>
                    </a:lnTo>
                    <a:lnTo>
                      <a:pt x="2624" y="992"/>
                    </a:lnTo>
                    <a:lnTo>
                      <a:pt x="2623" y="996"/>
                    </a:lnTo>
                    <a:lnTo>
                      <a:pt x="2623" y="1001"/>
                    </a:lnTo>
                    <a:lnTo>
                      <a:pt x="2624" y="1014"/>
                    </a:lnTo>
                    <a:lnTo>
                      <a:pt x="2628" y="1025"/>
                    </a:lnTo>
                    <a:lnTo>
                      <a:pt x="2632" y="1034"/>
                    </a:lnTo>
                    <a:lnTo>
                      <a:pt x="2638" y="1044"/>
                    </a:lnTo>
                    <a:lnTo>
                      <a:pt x="2643" y="1053"/>
                    </a:lnTo>
                    <a:lnTo>
                      <a:pt x="2648" y="1063"/>
                    </a:lnTo>
                    <a:lnTo>
                      <a:pt x="2652" y="1074"/>
                    </a:lnTo>
                    <a:lnTo>
                      <a:pt x="2654" y="1087"/>
                    </a:lnTo>
                    <a:lnTo>
                      <a:pt x="2607" y="1261"/>
                    </a:lnTo>
                    <a:lnTo>
                      <a:pt x="2607" y="1297"/>
                    </a:lnTo>
                    <a:lnTo>
                      <a:pt x="2661" y="1297"/>
                    </a:lnTo>
                    <a:lnTo>
                      <a:pt x="2667" y="1304"/>
                    </a:lnTo>
                    <a:lnTo>
                      <a:pt x="2672" y="1311"/>
                    </a:lnTo>
                    <a:lnTo>
                      <a:pt x="2676" y="1319"/>
                    </a:lnTo>
                    <a:lnTo>
                      <a:pt x="2678" y="1326"/>
                    </a:lnTo>
                    <a:lnTo>
                      <a:pt x="2681" y="1334"/>
                    </a:lnTo>
                    <a:lnTo>
                      <a:pt x="2682" y="1343"/>
                    </a:lnTo>
                    <a:lnTo>
                      <a:pt x="2682" y="1351"/>
                    </a:lnTo>
                    <a:lnTo>
                      <a:pt x="2681" y="1361"/>
                    </a:lnTo>
                    <a:lnTo>
                      <a:pt x="2681" y="1375"/>
                    </a:lnTo>
                    <a:lnTo>
                      <a:pt x="2679" y="1389"/>
                    </a:lnTo>
                    <a:lnTo>
                      <a:pt x="2681" y="1394"/>
                    </a:lnTo>
                    <a:lnTo>
                      <a:pt x="2683" y="1399"/>
                    </a:lnTo>
                    <a:lnTo>
                      <a:pt x="2684" y="1400"/>
                    </a:lnTo>
                    <a:lnTo>
                      <a:pt x="2687" y="1403"/>
                    </a:lnTo>
                    <a:lnTo>
                      <a:pt x="2689" y="1403"/>
                    </a:lnTo>
                    <a:lnTo>
                      <a:pt x="2692" y="1403"/>
                    </a:lnTo>
                    <a:lnTo>
                      <a:pt x="2698" y="1403"/>
                    </a:lnTo>
                    <a:lnTo>
                      <a:pt x="2705" y="1399"/>
                    </a:lnTo>
                    <a:lnTo>
                      <a:pt x="2711" y="1395"/>
                    </a:lnTo>
                    <a:lnTo>
                      <a:pt x="2716" y="1391"/>
                    </a:lnTo>
                    <a:lnTo>
                      <a:pt x="2721" y="1386"/>
                    </a:lnTo>
                    <a:lnTo>
                      <a:pt x="2726" y="1383"/>
                    </a:lnTo>
                    <a:lnTo>
                      <a:pt x="2732" y="1380"/>
                    </a:lnTo>
                    <a:lnTo>
                      <a:pt x="2740" y="1379"/>
                    </a:lnTo>
                    <a:lnTo>
                      <a:pt x="2753" y="1383"/>
                    </a:lnTo>
                    <a:lnTo>
                      <a:pt x="2766" y="1385"/>
                    </a:lnTo>
                    <a:lnTo>
                      <a:pt x="2821" y="1385"/>
                    </a:lnTo>
                    <a:lnTo>
                      <a:pt x="2829" y="1375"/>
                    </a:lnTo>
                    <a:lnTo>
                      <a:pt x="2835" y="1364"/>
                    </a:lnTo>
                    <a:lnTo>
                      <a:pt x="2840" y="1354"/>
                    </a:lnTo>
                    <a:lnTo>
                      <a:pt x="2845" y="1343"/>
                    </a:lnTo>
                    <a:lnTo>
                      <a:pt x="2851" y="1334"/>
                    </a:lnTo>
                    <a:lnTo>
                      <a:pt x="2858" y="1326"/>
                    </a:lnTo>
                    <a:lnTo>
                      <a:pt x="2861" y="1322"/>
                    </a:lnTo>
                    <a:lnTo>
                      <a:pt x="2866" y="1321"/>
                    </a:lnTo>
                    <a:lnTo>
                      <a:pt x="2871" y="1319"/>
                    </a:lnTo>
                    <a:lnTo>
                      <a:pt x="2876" y="1319"/>
                    </a:lnTo>
                    <a:lnTo>
                      <a:pt x="2888" y="1319"/>
                    </a:lnTo>
                    <a:lnTo>
                      <a:pt x="2898" y="1321"/>
                    </a:lnTo>
                    <a:lnTo>
                      <a:pt x="2907" y="1322"/>
                    </a:lnTo>
                    <a:lnTo>
                      <a:pt x="2915" y="1325"/>
                    </a:lnTo>
                    <a:lnTo>
                      <a:pt x="2924" y="1327"/>
                    </a:lnTo>
                    <a:lnTo>
                      <a:pt x="2933" y="1330"/>
                    </a:lnTo>
                    <a:lnTo>
                      <a:pt x="2943" y="1331"/>
                    </a:lnTo>
                    <a:lnTo>
                      <a:pt x="2953" y="1333"/>
                    </a:lnTo>
                    <a:lnTo>
                      <a:pt x="2964" y="1331"/>
                    </a:lnTo>
                    <a:lnTo>
                      <a:pt x="2973" y="1330"/>
                    </a:lnTo>
                    <a:lnTo>
                      <a:pt x="2982" y="1327"/>
                    </a:lnTo>
                    <a:lnTo>
                      <a:pt x="2991" y="1325"/>
                    </a:lnTo>
                    <a:lnTo>
                      <a:pt x="2999" y="1322"/>
                    </a:lnTo>
                    <a:lnTo>
                      <a:pt x="3008" y="1321"/>
                    </a:lnTo>
                    <a:lnTo>
                      <a:pt x="3017" y="1319"/>
                    </a:lnTo>
                    <a:lnTo>
                      <a:pt x="3027" y="1319"/>
                    </a:lnTo>
                    <a:lnTo>
                      <a:pt x="3040" y="1319"/>
                    </a:lnTo>
                    <a:lnTo>
                      <a:pt x="3051" y="1321"/>
                    </a:lnTo>
                    <a:lnTo>
                      <a:pt x="3061" y="1324"/>
                    </a:lnTo>
                    <a:lnTo>
                      <a:pt x="3071" y="1327"/>
                    </a:lnTo>
                    <a:lnTo>
                      <a:pt x="3090" y="1335"/>
                    </a:lnTo>
                    <a:lnTo>
                      <a:pt x="3112" y="1345"/>
                    </a:lnTo>
                    <a:lnTo>
                      <a:pt x="3112" y="1345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42" name="Freeform 24"/>
              <p:cNvSpPr>
                <a:spLocks/>
              </p:cNvSpPr>
              <p:nvPr/>
            </p:nvSpPr>
            <p:spPr bwMode="auto">
              <a:xfrm>
                <a:off x="-4025775" y="-4091462"/>
                <a:ext cx="1303338" cy="1651000"/>
              </a:xfrm>
              <a:custGeom>
                <a:avLst/>
                <a:gdLst>
                  <a:gd name="T0" fmla="*/ 1415 w 3284"/>
                  <a:gd name="T1" fmla="*/ 4083 h 4159"/>
                  <a:gd name="T2" fmla="*/ 1650 w 3284"/>
                  <a:gd name="T3" fmla="*/ 4142 h 4159"/>
                  <a:gd name="T4" fmla="*/ 1794 w 3284"/>
                  <a:gd name="T5" fmla="*/ 3988 h 4159"/>
                  <a:gd name="T6" fmla="*/ 1799 w 3284"/>
                  <a:gd name="T7" fmla="*/ 3813 h 4159"/>
                  <a:gd name="T8" fmla="*/ 1916 w 3284"/>
                  <a:gd name="T9" fmla="*/ 3673 h 4159"/>
                  <a:gd name="T10" fmla="*/ 2049 w 3284"/>
                  <a:gd name="T11" fmla="*/ 3383 h 4159"/>
                  <a:gd name="T12" fmla="*/ 2222 w 3284"/>
                  <a:gd name="T13" fmla="*/ 3447 h 4159"/>
                  <a:gd name="T14" fmla="*/ 2365 w 3284"/>
                  <a:gd name="T15" fmla="*/ 3438 h 4159"/>
                  <a:gd name="T16" fmla="*/ 2520 w 3284"/>
                  <a:gd name="T17" fmla="*/ 3363 h 4159"/>
                  <a:gd name="T18" fmla="*/ 2694 w 3284"/>
                  <a:gd name="T19" fmla="*/ 3487 h 4159"/>
                  <a:gd name="T20" fmla="*/ 2777 w 3284"/>
                  <a:gd name="T21" fmla="*/ 3404 h 4159"/>
                  <a:gd name="T22" fmla="*/ 2871 w 3284"/>
                  <a:gd name="T23" fmla="*/ 3266 h 4159"/>
                  <a:gd name="T24" fmla="*/ 3087 w 3284"/>
                  <a:gd name="T25" fmla="*/ 3287 h 4159"/>
                  <a:gd name="T26" fmla="*/ 3196 w 3284"/>
                  <a:gd name="T27" fmla="*/ 3410 h 4159"/>
                  <a:gd name="T28" fmla="*/ 3276 w 3284"/>
                  <a:gd name="T29" fmla="*/ 3238 h 4159"/>
                  <a:gd name="T30" fmla="*/ 3103 w 3284"/>
                  <a:gd name="T31" fmla="*/ 2956 h 4159"/>
                  <a:gd name="T32" fmla="*/ 3017 w 3284"/>
                  <a:gd name="T33" fmla="*/ 2808 h 4159"/>
                  <a:gd name="T34" fmla="*/ 2975 w 3284"/>
                  <a:gd name="T35" fmla="*/ 2669 h 4159"/>
                  <a:gd name="T36" fmla="*/ 2825 w 3284"/>
                  <a:gd name="T37" fmla="*/ 2518 h 4159"/>
                  <a:gd name="T38" fmla="*/ 2601 w 3284"/>
                  <a:gd name="T39" fmla="*/ 2504 h 4159"/>
                  <a:gd name="T40" fmla="*/ 2510 w 3284"/>
                  <a:gd name="T41" fmla="*/ 2344 h 4159"/>
                  <a:gd name="T42" fmla="*/ 2454 w 3284"/>
                  <a:gd name="T43" fmla="*/ 2182 h 4159"/>
                  <a:gd name="T44" fmla="*/ 2453 w 3284"/>
                  <a:gd name="T45" fmla="*/ 2044 h 4159"/>
                  <a:gd name="T46" fmla="*/ 2665 w 3284"/>
                  <a:gd name="T47" fmla="*/ 2028 h 4159"/>
                  <a:gd name="T48" fmla="*/ 2863 w 3284"/>
                  <a:gd name="T49" fmla="*/ 1787 h 4159"/>
                  <a:gd name="T50" fmla="*/ 2695 w 3284"/>
                  <a:gd name="T51" fmla="*/ 1410 h 4159"/>
                  <a:gd name="T52" fmla="*/ 2520 w 3284"/>
                  <a:gd name="T53" fmla="*/ 1233 h 4159"/>
                  <a:gd name="T54" fmla="*/ 2592 w 3284"/>
                  <a:gd name="T55" fmla="*/ 1119 h 4159"/>
                  <a:gd name="T56" fmla="*/ 2563 w 3284"/>
                  <a:gd name="T57" fmla="*/ 999 h 4159"/>
                  <a:gd name="T58" fmla="*/ 2602 w 3284"/>
                  <a:gd name="T59" fmla="*/ 834 h 4159"/>
                  <a:gd name="T60" fmla="*/ 2737 w 3284"/>
                  <a:gd name="T61" fmla="*/ 823 h 4159"/>
                  <a:gd name="T62" fmla="*/ 2782 w 3284"/>
                  <a:gd name="T63" fmla="*/ 755 h 4159"/>
                  <a:gd name="T64" fmla="*/ 2724 w 3284"/>
                  <a:gd name="T65" fmla="*/ 578 h 4159"/>
                  <a:gd name="T66" fmla="*/ 2636 w 3284"/>
                  <a:gd name="T67" fmla="*/ 380 h 4159"/>
                  <a:gd name="T68" fmla="*/ 2562 w 3284"/>
                  <a:gd name="T69" fmla="*/ 171 h 4159"/>
                  <a:gd name="T70" fmla="*/ 2441 w 3284"/>
                  <a:gd name="T71" fmla="*/ 19 h 4159"/>
                  <a:gd name="T72" fmla="*/ 2259 w 3284"/>
                  <a:gd name="T73" fmla="*/ 167 h 4159"/>
                  <a:gd name="T74" fmla="*/ 2048 w 3284"/>
                  <a:gd name="T75" fmla="*/ 281 h 4159"/>
                  <a:gd name="T76" fmla="*/ 2092 w 3284"/>
                  <a:gd name="T77" fmla="*/ 521 h 4159"/>
                  <a:gd name="T78" fmla="*/ 1782 w 3284"/>
                  <a:gd name="T79" fmla="*/ 809 h 4159"/>
                  <a:gd name="T80" fmla="*/ 1754 w 3284"/>
                  <a:gd name="T81" fmla="*/ 1044 h 4159"/>
                  <a:gd name="T82" fmla="*/ 1805 w 3284"/>
                  <a:gd name="T83" fmla="*/ 1203 h 4159"/>
                  <a:gd name="T84" fmla="*/ 1769 w 3284"/>
                  <a:gd name="T85" fmla="*/ 1336 h 4159"/>
                  <a:gd name="T86" fmla="*/ 1570 w 3284"/>
                  <a:gd name="T87" fmla="*/ 1444 h 4159"/>
                  <a:gd name="T88" fmla="*/ 1374 w 3284"/>
                  <a:gd name="T89" fmla="*/ 1412 h 4159"/>
                  <a:gd name="T90" fmla="*/ 1288 w 3284"/>
                  <a:gd name="T91" fmla="*/ 1373 h 4159"/>
                  <a:gd name="T92" fmla="*/ 1114 w 3284"/>
                  <a:gd name="T93" fmla="*/ 1440 h 4159"/>
                  <a:gd name="T94" fmla="*/ 886 w 3284"/>
                  <a:gd name="T95" fmla="*/ 1552 h 4159"/>
                  <a:gd name="T96" fmla="*/ 788 w 3284"/>
                  <a:gd name="T97" fmla="*/ 1528 h 4159"/>
                  <a:gd name="T98" fmla="*/ 807 w 3284"/>
                  <a:gd name="T99" fmla="*/ 1700 h 4159"/>
                  <a:gd name="T100" fmla="*/ 704 w 3284"/>
                  <a:gd name="T101" fmla="*/ 1972 h 4159"/>
                  <a:gd name="T102" fmla="*/ 302 w 3284"/>
                  <a:gd name="T103" fmla="*/ 2061 h 4159"/>
                  <a:gd name="T104" fmla="*/ 21 w 3284"/>
                  <a:gd name="T105" fmla="*/ 2137 h 4159"/>
                  <a:gd name="T106" fmla="*/ 76 w 3284"/>
                  <a:gd name="T107" fmla="*/ 2428 h 4159"/>
                  <a:gd name="T108" fmla="*/ 263 w 3284"/>
                  <a:gd name="T109" fmla="*/ 2606 h 4159"/>
                  <a:gd name="T110" fmla="*/ 420 w 3284"/>
                  <a:gd name="T111" fmla="*/ 2806 h 4159"/>
                  <a:gd name="T112" fmla="*/ 355 w 3284"/>
                  <a:gd name="T113" fmla="*/ 2977 h 4159"/>
                  <a:gd name="T114" fmla="*/ 227 w 3284"/>
                  <a:gd name="T115" fmla="*/ 3117 h 4159"/>
                  <a:gd name="T116" fmla="*/ 203 w 3284"/>
                  <a:gd name="T117" fmla="*/ 3355 h 4159"/>
                  <a:gd name="T118" fmla="*/ 195 w 3284"/>
                  <a:gd name="T119" fmla="*/ 3691 h 4159"/>
                  <a:gd name="T120" fmla="*/ 449 w 3284"/>
                  <a:gd name="T121" fmla="*/ 3935 h 4159"/>
                  <a:gd name="T122" fmla="*/ 706 w 3284"/>
                  <a:gd name="T123" fmla="*/ 4048 h 4159"/>
                  <a:gd name="T124" fmla="*/ 1137 w 3284"/>
                  <a:gd name="T125" fmla="*/ 4084 h 4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284" h="4159">
                    <a:moveTo>
                      <a:pt x="1165" y="4136"/>
                    </a:moveTo>
                    <a:lnTo>
                      <a:pt x="1184" y="4136"/>
                    </a:lnTo>
                    <a:lnTo>
                      <a:pt x="1191" y="4134"/>
                    </a:lnTo>
                    <a:lnTo>
                      <a:pt x="1197" y="4133"/>
                    </a:lnTo>
                    <a:lnTo>
                      <a:pt x="1202" y="4131"/>
                    </a:lnTo>
                    <a:lnTo>
                      <a:pt x="1207" y="4127"/>
                    </a:lnTo>
                    <a:lnTo>
                      <a:pt x="1216" y="4119"/>
                    </a:lnTo>
                    <a:lnTo>
                      <a:pt x="1227" y="4112"/>
                    </a:lnTo>
                    <a:lnTo>
                      <a:pt x="1250" y="4097"/>
                    </a:lnTo>
                    <a:lnTo>
                      <a:pt x="1271" y="4085"/>
                    </a:lnTo>
                    <a:lnTo>
                      <a:pt x="1282" y="4080"/>
                    </a:lnTo>
                    <a:lnTo>
                      <a:pt x="1293" y="4078"/>
                    </a:lnTo>
                    <a:lnTo>
                      <a:pt x="1306" y="4075"/>
                    </a:lnTo>
                    <a:lnTo>
                      <a:pt x="1320" y="4074"/>
                    </a:lnTo>
                    <a:lnTo>
                      <a:pt x="1374" y="4074"/>
                    </a:lnTo>
                    <a:lnTo>
                      <a:pt x="1389" y="4075"/>
                    </a:lnTo>
                    <a:lnTo>
                      <a:pt x="1403" y="4078"/>
                    </a:lnTo>
                    <a:lnTo>
                      <a:pt x="1415" y="4083"/>
                    </a:lnTo>
                    <a:lnTo>
                      <a:pt x="1426" y="4089"/>
                    </a:lnTo>
                    <a:lnTo>
                      <a:pt x="1449" y="4102"/>
                    </a:lnTo>
                    <a:lnTo>
                      <a:pt x="1475" y="4117"/>
                    </a:lnTo>
                    <a:lnTo>
                      <a:pt x="1485" y="4121"/>
                    </a:lnTo>
                    <a:lnTo>
                      <a:pt x="1497" y="4123"/>
                    </a:lnTo>
                    <a:lnTo>
                      <a:pt x="1507" y="4124"/>
                    </a:lnTo>
                    <a:lnTo>
                      <a:pt x="1518" y="4127"/>
                    </a:lnTo>
                    <a:lnTo>
                      <a:pt x="1544" y="4138"/>
                    </a:lnTo>
                    <a:lnTo>
                      <a:pt x="1568" y="4148"/>
                    </a:lnTo>
                    <a:lnTo>
                      <a:pt x="1580" y="4153"/>
                    </a:lnTo>
                    <a:lnTo>
                      <a:pt x="1592" y="4156"/>
                    </a:lnTo>
                    <a:lnTo>
                      <a:pt x="1606" y="4158"/>
                    </a:lnTo>
                    <a:lnTo>
                      <a:pt x="1621" y="4159"/>
                    </a:lnTo>
                    <a:lnTo>
                      <a:pt x="1629" y="4158"/>
                    </a:lnTo>
                    <a:lnTo>
                      <a:pt x="1635" y="4156"/>
                    </a:lnTo>
                    <a:lnTo>
                      <a:pt x="1640" y="4152"/>
                    </a:lnTo>
                    <a:lnTo>
                      <a:pt x="1645" y="4148"/>
                    </a:lnTo>
                    <a:lnTo>
                      <a:pt x="1650" y="4142"/>
                    </a:lnTo>
                    <a:lnTo>
                      <a:pt x="1652" y="4136"/>
                    </a:lnTo>
                    <a:lnTo>
                      <a:pt x="1655" y="4128"/>
                    </a:lnTo>
                    <a:lnTo>
                      <a:pt x="1655" y="4122"/>
                    </a:lnTo>
                    <a:lnTo>
                      <a:pt x="1655" y="4069"/>
                    </a:lnTo>
                    <a:lnTo>
                      <a:pt x="1713" y="4069"/>
                    </a:lnTo>
                    <a:lnTo>
                      <a:pt x="1725" y="4070"/>
                    </a:lnTo>
                    <a:lnTo>
                      <a:pt x="1735" y="4073"/>
                    </a:lnTo>
                    <a:lnTo>
                      <a:pt x="1746" y="4075"/>
                    </a:lnTo>
                    <a:lnTo>
                      <a:pt x="1758" y="4077"/>
                    </a:lnTo>
                    <a:lnTo>
                      <a:pt x="1763" y="4065"/>
                    </a:lnTo>
                    <a:lnTo>
                      <a:pt x="1769" y="4055"/>
                    </a:lnTo>
                    <a:lnTo>
                      <a:pt x="1774" y="4045"/>
                    </a:lnTo>
                    <a:lnTo>
                      <a:pt x="1780" y="4036"/>
                    </a:lnTo>
                    <a:lnTo>
                      <a:pt x="1787" y="4028"/>
                    </a:lnTo>
                    <a:lnTo>
                      <a:pt x="1790" y="4018"/>
                    </a:lnTo>
                    <a:lnTo>
                      <a:pt x="1794" y="4008"/>
                    </a:lnTo>
                    <a:lnTo>
                      <a:pt x="1795" y="3995"/>
                    </a:lnTo>
                    <a:lnTo>
                      <a:pt x="1794" y="3988"/>
                    </a:lnTo>
                    <a:lnTo>
                      <a:pt x="1793" y="3980"/>
                    </a:lnTo>
                    <a:lnTo>
                      <a:pt x="1790" y="3974"/>
                    </a:lnTo>
                    <a:lnTo>
                      <a:pt x="1788" y="3967"/>
                    </a:lnTo>
                    <a:lnTo>
                      <a:pt x="1784" y="3961"/>
                    </a:lnTo>
                    <a:lnTo>
                      <a:pt x="1782" y="3955"/>
                    </a:lnTo>
                    <a:lnTo>
                      <a:pt x="1780" y="3947"/>
                    </a:lnTo>
                    <a:lnTo>
                      <a:pt x="1779" y="3940"/>
                    </a:lnTo>
                    <a:lnTo>
                      <a:pt x="1780" y="3929"/>
                    </a:lnTo>
                    <a:lnTo>
                      <a:pt x="1784" y="3918"/>
                    </a:lnTo>
                    <a:lnTo>
                      <a:pt x="1789" y="3910"/>
                    </a:lnTo>
                    <a:lnTo>
                      <a:pt x="1794" y="3902"/>
                    </a:lnTo>
                    <a:lnTo>
                      <a:pt x="1799" y="3893"/>
                    </a:lnTo>
                    <a:lnTo>
                      <a:pt x="1804" y="3885"/>
                    </a:lnTo>
                    <a:lnTo>
                      <a:pt x="1807" y="3876"/>
                    </a:lnTo>
                    <a:lnTo>
                      <a:pt x="1808" y="3865"/>
                    </a:lnTo>
                    <a:lnTo>
                      <a:pt x="1807" y="3846"/>
                    </a:lnTo>
                    <a:lnTo>
                      <a:pt x="1803" y="3829"/>
                    </a:lnTo>
                    <a:lnTo>
                      <a:pt x="1799" y="3813"/>
                    </a:lnTo>
                    <a:lnTo>
                      <a:pt x="1798" y="3794"/>
                    </a:lnTo>
                    <a:lnTo>
                      <a:pt x="1799" y="3791"/>
                    </a:lnTo>
                    <a:lnTo>
                      <a:pt x="1802" y="3788"/>
                    </a:lnTo>
                    <a:lnTo>
                      <a:pt x="1807" y="3787"/>
                    </a:lnTo>
                    <a:lnTo>
                      <a:pt x="1810" y="3787"/>
                    </a:lnTo>
                    <a:lnTo>
                      <a:pt x="1818" y="3787"/>
                    </a:lnTo>
                    <a:lnTo>
                      <a:pt x="1823" y="3789"/>
                    </a:lnTo>
                    <a:lnTo>
                      <a:pt x="1829" y="3792"/>
                    </a:lnTo>
                    <a:lnTo>
                      <a:pt x="1834" y="3794"/>
                    </a:lnTo>
                    <a:lnTo>
                      <a:pt x="1839" y="3778"/>
                    </a:lnTo>
                    <a:lnTo>
                      <a:pt x="1846" y="3763"/>
                    </a:lnTo>
                    <a:lnTo>
                      <a:pt x="1852" y="3749"/>
                    </a:lnTo>
                    <a:lnTo>
                      <a:pt x="1859" y="3737"/>
                    </a:lnTo>
                    <a:lnTo>
                      <a:pt x="1868" y="3725"/>
                    </a:lnTo>
                    <a:lnTo>
                      <a:pt x="1877" y="3714"/>
                    </a:lnTo>
                    <a:lnTo>
                      <a:pt x="1887" y="3703"/>
                    </a:lnTo>
                    <a:lnTo>
                      <a:pt x="1896" y="3693"/>
                    </a:lnTo>
                    <a:lnTo>
                      <a:pt x="1916" y="3673"/>
                    </a:lnTo>
                    <a:lnTo>
                      <a:pt x="1936" y="3650"/>
                    </a:lnTo>
                    <a:lnTo>
                      <a:pt x="1945" y="3637"/>
                    </a:lnTo>
                    <a:lnTo>
                      <a:pt x="1954" y="3625"/>
                    </a:lnTo>
                    <a:lnTo>
                      <a:pt x="1962" y="3611"/>
                    </a:lnTo>
                    <a:lnTo>
                      <a:pt x="1970" y="3596"/>
                    </a:lnTo>
                    <a:lnTo>
                      <a:pt x="1977" y="3576"/>
                    </a:lnTo>
                    <a:lnTo>
                      <a:pt x="1982" y="3558"/>
                    </a:lnTo>
                    <a:lnTo>
                      <a:pt x="1987" y="3541"/>
                    </a:lnTo>
                    <a:lnTo>
                      <a:pt x="1991" y="3523"/>
                    </a:lnTo>
                    <a:lnTo>
                      <a:pt x="1994" y="3506"/>
                    </a:lnTo>
                    <a:lnTo>
                      <a:pt x="1999" y="3488"/>
                    </a:lnTo>
                    <a:lnTo>
                      <a:pt x="2004" y="3469"/>
                    </a:lnTo>
                    <a:lnTo>
                      <a:pt x="2013" y="3450"/>
                    </a:lnTo>
                    <a:lnTo>
                      <a:pt x="2021" y="3427"/>
                    </a:lnTo>
                    <a:lnTo>
                      <a:pt x="2031" y="3403"/>
                    </a:lnTo>
                    <a:lnTo>
                      <a:pt x="2036" y="3394"/>
                    </a:lnTo>
                    <a:lnTo>
                      <a:pt x="2044" y="3386"/>
                    </a:lnTo>
                    <a:lnTo>
                      <a:pt x="2049" y="3383"/>
                    </a:lnTo>
                    <a:lnTo>
                      <a:pt x="2054" y="3381"/>
                    </a:lnTo>
                    <a:lnTo>
                      <a:pt x="2059" y="3379"/>
                    </a:lnTo>
                    <a:lnTo>
                      <a:pt x="2065" y="3379"/>
                    </a:lnTo>
                    <a:lnTo>
                      <a:pt x="2073" y="3379"/>
                    </a:lnTo>
                    <a:lnTo>
                      <a:pt x="2079" y="3381"/>
                    </a:lnTo>
                    <a:lnTo>
                      <a:pt x="2085" y="3383"/>
                    </a:lnTo>
                    <a:lnTo>
                      <a:pt x="2090" y="3385"/>
                    </a:lnTo>
                    <a:lnTo>
                      <a:pt x="2100" y="3393"/>
                    </a:lnTo>
                    <a:lnTo>
                      <a:pt x="2110" y="3402"/>
                    </a:lnTo>
                    <a:lnTo>
                      <a:pt x="2119" y="3412"/>
                    </a:lnTo>
                    <a:lnTo>
                      <a:pt x="2129" y="3420"/>
                    </a:lnTo>
                    <a:lnTo>
                      <a:pt x="2139" y="3429"/>
                    </a:lnTo>
                    <a:lnTo>
                      <a:pt x="2152" y="3437"/>
                    </a:lnTo>
                    <a:lnTo>
                      <a:pt x="2167" y="3443"/>
                    </a:lnTo>
                    <a:lnTo>
                      <a:pt x="2181" y="3447"/>
                    </a:lnTo>
                    <a:lnTo>
                      <a:pt x="2196" y="3448"/>
                    </a:lnTo>
                    <a:lnTo>
                      <a:pt x="2212" y="3448"/>
                    </a:lnTo>
                    <a:lnTo>
                      <a:pt x="2222" y="3447"/>
                    </a:lnTo>
                    <a:lnTo>
                      <a:pt x="2231" y="3445"/>
                    </a:lnTo>
                    <a:lnTo>
                      <a:pt x="2240" y="3443"/>
                    </a:lnTo>
                    <a:lnTo>
                      <a:pt x="2250" y="3443"/>
                    </a:lnTo>
                    <a:lnTo>
                      <a:pt x="2256" y="3443"/>
                    </a:lnTo>
                    <a:lnTo>
                      <a:pt x="2261" y="3444"/>
                    </a:lnTo>
                    <a:lnTo>
                      <a:pt x="2266" y="3447"/>
                    </a:lnTo>
                    <a:lnTo>
                      <a:pt x="2271" y="3449"/>
                    </a:lnTo>
                    <a:lnTo>
                      <a:pt x="2276" y="3452"/>
                    </a:lnTo>
                    <a:lnTo>
                      <a:pt x="2281" y="3454"/>
                    </a:lnTo>
                    <a:lnTo>
                      <a:pt x="2286" y="3455"/>
                    </a:lnTo>
                    <a:lnTo>
                      <a:pt x="2292" y="3455"/>
                    </a:lnTo>
                    <a:lnTo>
                      <a:pt x="2304" y="3455"/>
                    </a:lnTo>
                    <a:lnTo>
                      <a:pt x="2315" y="3453"/>
                    </a:lnTo>
                    <a:lnTo>
                      <a:pt x="2325" y="3450"/>
                    </a:lnTo>
                    <a:lnTo>
                      <a:pt x="2335" y="3447"/>
                    </a:lnTo>
                    <a:lnTo>
                      <a:pt x="2344" y="3443"/>
                    </a:lnTo>
                    <a:lnTo>
                      <a:pt x="2354" y="3440"/>
                    </a:lnTo>
                    <a:lnTo>
                      <a:pt x="2365" y="3438"/>
                    </a:lnTo>
                    <a:lnTo>
                      <a:pt x="2377" y="3437"/>
                    </a:lnTo>
                    <a:lnTo>
                      <a:pt x="2389" y="3438"/>
                    </a:lnTo>
                    <a:lnTo>
                      <a:pt x="2399" y="3442"/>
                    </a:lnTo>
                    <a:lnTo>
                      <a:pt x="2410" y="3444"/>
                    </a:lnTo>
                    <a:lnTo>
                      <a:pt x="2422" y="3445"/>
                    </a:lnTo>
                    <a:lnTo>
                      <a:pt x="2439" y="3444"/>
                    </a:lnTo>
                    <a:lnTo>
                      <a:pt x="2453" y="3442"/>
                    </a:lnTo>
                    <a:lnTo>
                      <a:pt x="2467" y="3437"/>
                    </a:lnTo>
                    <a:lnTo>
                      <a:pt x="2483" y="3429"/>
                    </a:lnTo>
                    <a:lnTo>
                      <a:pt x="2487" y="3427"/>
                    </a:lnTo>
                    <a:lnTo>
                      <a:pt x="2491" y="3424"/>
                    </a:lnTo>
                    <a:lnTo>
                      <a:pt x="2493" y="3422"/>
                    </a:lnTo>
                    <a:lnTo>
                      <a:pt x="2496" y="3418"/>
                    </a:lnTo>
                    <a:lnTo>
                      <a:pt x="2498" y="3410"/>
                    </a:lnTo>
                    <a:lnTo>
                      <a:pt x="2499" y="3402"/>
                    </a:lnTo>
                    <a:lnTo>
                      <a:pt x="2499" y="3383"/>
                    </a:lnTo>
                    <a:lnTo>
                      <a:pt x="2498" y="3363"/>
                    </a:lnTo>
                    <a:lnTo>
                      <a:pt x="2520" y="3363"/>
                    </a:lnTo>
                    <a:lnTo>
                      <a:pt x="2538" y="3363"/>
                    </a:lnTo>
                    <a:lnTo>
                      <a:pt x="2556" y="3361"/>
                    </a:lnTo>
                    <a:lnTo>
                      <a:pt x="2572" y="3359"/>
                    </a:lnTo>
                    <a:lnTo>
                      <a:pt x="2589" y="3356"/>
                    </a:lnTo>
                    <a:lnTo>
                      <a:pt x="2606" y="3353"/>
                    </a:lnTo>
                    <a:lnTo>
                      <a:pt x="2625" y="3348"/>
                    </a:lnTo>
                    <a:lnTo>
                      <a:pt x="2644" y="3343"/>
                    </a:lnTo>
                    <a:lnTo>
                      <a:pt x="2658" y="3345"/>
                    </a:lnTo>
                    <a:lnTo>
                      <a:pt x="2660" y="3375"/>
                    </a:lnTo>
                    <a:lnTo>
                      <a:pt x="2663" y="3402"/>
                    </a:lnTo>
                    <a:lnTo>
                      <a:pt x="2665" y="3414"/>
                    </a:lnTo>
                    <a:lnTo>
                      <a:pt x="2669" y="3428"/>
                    </a:lnTo>
                    <a:lnTo>
                      <a:pt x="2673" y="3440"/>
                    </a:lnTo>
                    <a:lnTo>
                      <a:pt x="2679" y="3455"/>
                    </a:lnTo>
                    <a:lnTo>
                      <a:pt x="2681" y="3464"/>
                    </a:lnTo>
                    <a:lnTo>
                      <a:pt x="2685" y="3472"/>
                    </a:lnTo>
                    <a:lnTo>
                      <a:pt x="2689" y="3479"/>
                    </a:lnTo>
                    <a:lnTo>
                      <a:pt x="2694" y="3487"/>
                    </a:lnTo>
                    <a:lnTo>
                      <a:pt x="2699" y="3492"/>
                    </a:lnTo>
                    <a:lnTo>
                      <a:pt x="2705" y="3497"/>
                    </a:lnTo>
                    <a:lnTo>
                      <a:pt x="2713" y="3499"/>
                    </a:lnTo>
                    <a:lnTo>
                      <a:pt x="2720" y="3501"/>
                    </a:lnTo>
                    <a:lnTo>
                      <a:pt x="2725" y="3499"/>
                    </a:lnTo>
                    <a:lnTo>
                      <a:pt x="2728" y="3497"/>
                    </a:lnTo>
                    <a:lnTo>
                      <a:pt x="2730" y="3493"/>
                    </a:lnTo>
                    <a:lnTo>
                      <a:pt x="2732" y="3487"/>
                    </a:lnTo>
                    <a:lnTo>
                      <a:pt x="2732" y="3476"/>
                    </a:lnTo>
                    <a:lnTo>
                      <a:pt x="2734" y="3464"/>
                    </a:lnTo>
                    <a:lnTo>
                      <a:pt x="2738" y="3453"/>
                    </a:lnTo>
                    <a:lnTo>
                      <a:pt x="2743" y="3442"/>
                    </a:lnTo>
                    <a:lnTo>
                      <a:pt x="2747" y="3432"/>
                    </a:lnTo>
                    <a:lnTo>
                      <a:pt x="2753" y="3422"/>
                    </a:lnTo>
                    <a:lnTo>
                      <a:pt x="2759" y="3414"/>
                    </a:lnTo>
                    <a:lnTo>
                      <a:pt x="2768" y="3408"/>
                    </a:lnTo>
                    <a:lnTo>
                      <a:pt x="2772" y="3405"/>
                    </a:lnTo>
                    <a:lnTo>
                      <a:pt x="2777" y="3404"/>
                    </a:lnTo>
                    <a:lnTo>
                      <a:pt x="2782" y="3403"/>
                    </a:lnTo>
                    <a:lnTo>
                      <a:pt x="2788" y="3403"/>
                    </a:lnTo>
                    <a:lnTo>
                      <a:pt x="2798" y="3404"/>
                    </a:lnTo>
                    <a:lnTo>
                      <a:pt x="2807" y="3405"/>
                    </a:lnTo>
                    <a:lnTo>
                      <a:pt x="2816" y="3407"/>
                    </a:lnTo>
                    <a:lnTo>
                      <a:pt x="2823" y="3409"/>
                    </a:lnTo>
                    <a:lnTo>
                      <a:pt x="2832" y="3412"/>
                    </a:lnTo>
                    <a:lnTo>
                      <a:pt x="2840" y="3414"/>
                    </a:lnTo>
                    <a:lnTo>
                      <a:pt x="2848" y="3415"/>
                    </a:lnTo>
                    <a:lnTo>
                      <a:pt x="2858" y="3417"/>
                    </a:lnTo>
                    <a:lnTo>
                      <a:pt x="2870" y="3415"/>
                    </a:lnTo>
                    <a:lnTo>
                      <a:pt x="2881" y="3413"/>
                    </a:lnTo>
                    <a:lnTo>
                      <a:pt x="2880" y="3397"/>
                    </a:lnTo>
                    <a:lnTo>
                      <a:pt x="2881" y="3380"/>
                    </a:lnTo>
                    <a:lnTo>
                      <a:pt x="2861" y="3299"/>
                    </a:lnTo>
                    <a:lnTo>
                      <a:pt x="2863" y="3286"/>
                    </a:lnTo>
                    <a:lnTo>
                      <a:pt x="2867" y="3276"/>
                    </a:lnTo>
                    <a:lnTo>
                      <a:pt x="2871" y="3266"/>
                    </a:lnTo>
                    <a:lnTo>
                      <a:pt x="2877" y="3257"/>
                    </a:lnTo>
                    <a:lnTo>
                      <a:pt x="2884" y="3250"/>
                    </a:lnTo>
                    <a:lnTo>
                      <a:pt x="2890" y="3242"/>
                    </a:lnTo>
                    <a:lnTo>
                      <a:pt x="2899" y="3236"/>
                    </a:lnTo>
                    <a:lnTo>
                      <a:pt x="2906" y="3230"/>
                    </a:lnTo>
                    <a:lnTo>
                      <a:pt x="2945" y="3208"/>
                    </a:lnTo>
                    <a:lnTo>
                      <a:pt x="2988" y="3186"/>
                    </a:lnTo>
                    <a:lnTo>
                      <a:pt x="2995" y="3201"/>
                    </a:lnTo>
                    <a:lnTo>
                      <a:pt x="3001" y="3213"/>
                    </a:lnTo>
                    <a:lnTo>
                      <a:pt x="3009" y="3227"/>
                    </a:lnTo>
                    <a:lnTo>
                      <a:pt x="3017" y="3238"/>
                    </a:lnTo>
                    <a:lnTo>
                      <a:pt x="3025" y="3248"/>
                    </a:lnTo>
                    <a:lnTo>
                      <a:pt x="3035" y="3258"/>
                    </a:lnTo>
                    <a:lnTo>
                      <a:pt x="3048" y="3266"/>
                    </a:lnTo>
                    <a:lnTo>
                      <a:pt x="3062" y="3274"/>
                    </a:lnTo>
                    <a:lnTo>
                      <a:pt x="3072" y="3276"/>
                    </a:lnTo>
                    <a:lnTo>
                      <a:pt x="3079" y="3281"/>
                    </a:lnTo>
                    <a:lnTo>
                      <a:pt x="3087" y="3287"/>
                    </a:lnTo>
                    <a:lnTo>
                      <a:pt x="3093" y="3294"/>
                    </a:lnTo>
                    <a:lnTo>
                      <a:pt x="3106" y="3307"/>
                    </a:lnTo>
                    <a:lnTo>
                      <a:pt x="3119" y="3321"/>
                    </a:lnTo>
                    <a:lnTo>
                      <a:pt x="3123" y="3329"/>
                    </a:lnTo>
                    <a:lnTo>
                      <a:pt x="3126" y="3338"/>
                    </a:lnTo>
                    <a:lnTo>
                      <a:pt x="3128" y="3345"/>
                    </a:lnTo>
                    <a:lnTo>
                      <a:pt x="3129" y="3353"/>
                    </a:lnTo>
                    <a:lnTo>
                      <a:pt x="3132" y="3368"/>
                    </a:lnTo>
                    <a:lnTo>
                      <a:pt x="3136" y="3384"/>
                    </a:lnTo>
                    <a:lnTo>
                      <a:pt x="3140" y="3391"/>
                    </a:lnTo>
                    <a:lnTo>
                      <a:pt x="3143" y="3398"/>
                    </a:lnTo>
                    <a:lnTo>
                      <a:pt x="3150" y="3403"/>
                    </a:lnTo>
                    <a:lnTo>
                      <a:pt x="3156" y="3405"/>
                    </a:lnTo>
                    <a:lnTo>
                      <a:pt x="3163" y="3408"/>
                    </a:lnTo>
                    <a:lnTo>
                      <a:pt x="3172" y="3410"/>
                    </a:lnTo>
                    <a:lnTo>
                      <a:pt x="3180" y="3410"/>
                    </a:lnTo>
                    <a:lnTo>
                      <a:pt x="3188" y="3410"/>
                    </a:lnTo>
                    <a:lnTo>
                      <a:pt x="3196" y="3410"/>
                    </a:lnTo>
                    <a:lnTo>
                      <a:pt x="3202" y="3409"/>
                    </a:lnTo>
                    <a:lnTo>
                      <a:pt x="3207" y="3407"/>
                    </a:lnTo>
                    <a:lnTo>
                      <a:pt x="3211" y="3403"/>
                    </a:lnTo>
                    <a:lnTo>
                      <a:pt x="3219" y="3394"/>
                    </a:lnTo>
                    <a:lnTo>
                      <a:pt x="3225" y="3383"/>
                    </a:lnTo>
                    <a:lnTo>
                      <a:pt x="3231" y="3370"/>
                    </a:lnTo>
                    <a:lnTo>
                      <a:pt x="3237" y="3358"/>
                    </a:lnTo>
                    <a:lnTo>
                      <a:pt x="3241" y="3351"/>
                    </a:lnTo>
                    <a:lnTo>
                      <a:pt x="3245" y="3345"/>
                    </a:lnTo>
                    <a:lnTo>
                      <a:pt x="3250" y="3339"/>
                    </a:lnTo>
                    <a:lnTo>
                      <a:pt x="3255" y="3334"/>
                    </a:lnTo>
                    <a:lnTo>
                      <a:pt x="3250" y="3319"/>
                    </a:lnTo>
                    <a:lnTo>
                      <a:pt x="3252" y="3301"/>
                    </a:lnTo>
                    <a:lnTo>
                      <a:pt x="3258" y="3287"/>
                    </a:lnTo>
                    <a:lnTo>
                      <a:pt x="3261" y="3275"/>
                    </a:lnTo>
                    <a:lnTo>
                      <a:pt x="3266" y="3262"/>
                    </a:lnTo>
                    <a:lnTo>
                      <a:pt x="3271" y="3251"/>
                    </a:lnTo>
                    <a:lnTo>
                      <a:pt x="3276" y="3238"/>
                    </a:lnTo>
                    <a:lnTo>
                      <a:pt x="3280" y="3225"/>
                    </a:lnTo>
                    <a:lnTo>
                      <a:pt x="3284" y="3207"/>
                    </a:lnTo>
                    <a:lnTo>
                      <a:pt x="3284" y="3207"/>
                    </a:lnTo>
                    <a:lnTo>
                      <a:pt x="3269" y="3193"/>
                    </a:lnTo>
                    <a:lnTo>
                      <a:pt x="3258" y="3178"/>
                    </a:lnTo>
                    <a:lnTo>
                      <a:pt x="3247" y="3162"/>
                    </a:lnTo>
                    <a:lnTo>
                      <a:pt x="3239" y="3147"/>
                    </a:lnTo>
                    <a:lnTo>
                      <a:pt x="3225" y="3113"/>
                    </a:lnTo>
                    <a:lnTo>
                      <a:pt x="3210" y="3075"/>
                    </a:lnTo>
                    <a:lnTo>
                      <a:pt x="3196" y="3048"/>
                    </a:lnTo>
                    <a:lnTo>
                      <a:pt x="3181" y="3024"/>
                    </a:lnTo>
                    <a:lnTo>
                      <a:pt x="3173" y="3011"/>
                    </a:lnTo>
                    <a:lnTo>
                      <a:pt x="3168" y="2999"/>
                    </a:lnTo>
                    <a:lnTo>
                      <a:pt x="3165" y="2985"/>
                    </a:lnTo>
                    <a:lnTo>
                      <a:pt x="3162" y="2970"/>
                    </a:lnTo>
                    <a:lnTo>
                      <a:pt x="3136" y="2966"/>
                    </a:lnTo>
                    <a:lnTo>
                      <a:pt x="3113" y="2960"/>
                    </a:lnTo>
                    <a:lnTo>
                      <a:pt x="3103" y="2956"/>
                    </a:lnTo>
                    <a:lnTo>
                      <a:pt x="3093" y="2950"/>
                    </a:lnTo>
                    <a:lnTo>
                      <a:pt x="3084" y="2942"/>
                    </a:lnTo>
                    <a:lnTo>
                      <a:pt x="3078" y="2932"/>
                    </a:lnTo>
                    <a:lnTo>
                      <a:pt x="3074" y="2925"/>
                    </a:lnTo>
                    <a:lnTo>
                      <a:pt x="3073" y="2917"/>
                    </a:lnTo>
                    <a:lnTo>
                      <a:pt x="3073" y="2908"/>
                    </a:lnTo>
                    <a:lnTo>
                      <a:pt x="3073" y="2901"/>
                    </a:lnTo>
                    <a:lnTo>
                      <a:pt x="3074" y="2893"/>
                    </a:lnTo>
                    <a:lnTo>
                      <a:pt x="3074" y="2886"/>
                    </a:lnTo>
                    <a:lnTo>
                      <a:pt x="3074" y="2877"/>
                    </a:lnTo>
                    <a:lnTo>
                      <a:pt x="3072" y="2868"/>
                    </a:lnTo>
                    <a:lnTo>
                      <a:pt x="3069" y="2861"/>
                    </a:lnTo>
                    <a:lnTo>
                      <a:pt x="3064" y="2853"/>
                    </a:lnTo>
                    <a:lnTo>
                      <a:pt x="3059" y="2846"/>
                    </a:lnTo>
                    <a:lnTo>
                      <a:pt x="3054" y="2839"/>
                    </a:lnTo>
                    <a:lnTo>
                      <a:pt x="3043" y="2828"/>
                    </a:lnTo>
                    <a:lnTo>
                      <a:pt x="3029" y="2818"/>
                    </a:lnTo>
                    <a:lnTo>
                      <a:pt x="3017" y="2808"/>
                    </a:lnTo>
                    <a:lnTo>
                      <a:pt x="3004" y="2797"/>
                    </a:lnTo>
                    <a:lnTo>
                      <a:pt x="2998" y="2790"/>
                    </a:lnTo>
                    <a:lnTo>
                      <a:pt x="2991" y="2784"/>
                    </a:lnTo>
                    <a:lnTo>
                      <a:pt x="2986" y="2777"/>
                    </a:lnTo>
                    <a:lnTo>
                      <a:pt x="2983" y="2768"/>
                    </a:lnTo>
                    <a:lnTo>
                      <a:pt x="2980" y="2763"/>
                    </a:lnTo>
                    <a:lnTo>
                      <a:pt x="2979" y="2758"/>
                    </a:lnTo>
                    <a:lnTo>
                      <a:pt x="2978" y="2753"/>
                    </a:lnTo>
                    <a:lnTo>
                      <a:pt x="2978" y="2748"/>
                    </a:lnTo>
                    <a:lnTo>
                      <a:pt x="2979" y="2738"/>
                    </a:lnTo>
                    <a:lnTo>
                      <a:pt x="2980" y="2726"/>
                    </a:lnTo>
                    <a:lnTo>
                      <a:pt x="2983" y="2716"/>
                    </a:lnTo>
                    <a:lnTo>
                      <a:pt x="2984" y="2706"/>
                    </a:lnTo>
                    <a:lnTo>
                      <a:pt x="2984" y="2695"/>
                    </a:lnTo>
                    <a:lnTo>
                      <a:pt x="2983" y="2684"/>
                    </a:lnTo>
                    <a:lnTo>
                      <a:pt x="2980" y="2679"/>
                    </a:lnTo>
                    <a:lnTo>
                      <a:pt x="2979" y="2674"/>
                    </a:lnTo>
                    <a:lnTo>
                      <a:pt x="2975" y="2669"/>
                    </a:lnTo>
                    <a:lnTo>
                      <a:pt x="2973" y="2665"/>
                    </a:lnTo>
                    <a:lnTo>
                      <a:pt x="2965" y="2659"/>
                    </a:lnTo>
                    <a:lnTo>
                      <a:pt x="2956" y="2652"/>
                    </a:lnTo>
                    <a:lnTo>
                      <a:pt x="2937" y="2642"/>
                    </a:lnTo>
                    <a:lnTo>
                      <a:pt x="2919" y="2631"/>
                    </a:lnTo>
                    <a:lnTo>
                      <a:pt x="2912" y="2625"/>
                    </a:lnTo>
                    <a:lnTo>
                      <a:pt x="2907" y="2619"/>
                    </a:lnTo>
                    <a:lnTo>
                      <a:pt x="2904" y="2612"/>
                    </a:lnTo>
                    <a:lnTo>
                      <a:pt x="2900" y="2605"/>
                    </a:lnTo>
                    <a:lnTo>
                      <a:pt x="2897" y="2598"/>
                    </a:lnTo>
                    <a:lnTo>
                      <a:pt x="2896" y="2591"/>
                    </a:lnTo>
                    <a:lnTo>
                      <a:pt x="2895" y="2583"/>
                    </a:lnTo>
                    <a:lnTo>
                      <a:pt x="2895" y="2575"/>
                    </a:lnTo>
                    <a:lnTo>
                      <a:pt x="2895" y="2541"/>
                    </a:lnTo>
                    <a:lnTo>
                      <a:pt x="2892" y="2504"/>
                    </a:lnTo>
                    <a:lnTo>
                      <a:pt x="2871" y="2499"/>
                    </a:lnTo>
                    <a:lnTo>
                      <a:pt x="2847" y="2508"/>
                    </a:lnTo>
                    <a:lnTo>
                      <a:pt x="2825" y="2518"/>
                    </a:lnTo>
                    <a:lnTo>
                      <a:pt x="2803" y="2528"/>
                    </a:lnTo>
                    <a:lnTo>
                      <a:pt x="2783" y="2538"/>
                    </a:lnTo>
                    <a:lnTo>
                      <a:pt x="2763" y="2548"/>
                    </a:lnTo>
                    <a:lnTo>
                      <a:pt x="2742" y="2556"/>
                    </a:lnTo>
                    <a:lnTo>
                      <a:pt x="2729" y="2558"/>
                    </a:lnTo>
                    <a:lnTo>
                      <a:pt x="2718" y="2561"/>
                    </a:lnTo>
                    <a:lnTo>
                      <a:pt x="2705" y="2562"/>
                    </a:lnTo>
                    <a:lnTo>
                      <a:pt x="2692" y="2562"/>
                    </a:lnTo>
                    <a:lnTo>
                      <a:pt x="2684" y="2562"/>
                    </a:lnTo>
                    <a:lnTo>
                      <a:pt x="2678" y="2561"/>
                    </a:lnTo>
                    <a:lnTo>
                      <a:pt x="2671" y="2558"/>
                    </a:lnTo>
                    <a:lnTo>
                      <a:pt x="2665" y="2556"/>
                    </a:lnTo>
                    <a:lnTo>
                      <a:pt x="2655" y="2548"/>
                    </a:lnTo>
                    <a:lnTo>
                      <a:pt x="2645" y="2540"/>
                    </a:lnTo>
                    <a:lnTo>
                      <a:pt x="2635" y="2529"/>
                    </a:lnTo>
                    <a:lnTo>
                      <a:pt x="2625" y="2521"/>
                    </a:lnTo>
                    <a:lnTo>
                      <a:pt x="2614" y="2512"/>
                    </a:lnTo>
                    <a:lnTo>
                      <a:pt x="2601" y="2504"/>
                    </a:lnTo>
                    <a:lnTo>
                      <a:pt x="2594" y="2501"/>
                    </a:lnTo>
                    <a:lnTo>
                      <a:pt x="2585" y="2499"/>
                    </a:lnTo>
                    <a:lnTo>
                      <a:pt x="2576" y="2498"/>
                    </a:lnTo>
                    <a:lnTo>
                      <a:pt x="2567" y="2497"/>
                    </a:lnTo>
                    <a:lnTo>
                      <a:pt x="2558" y="2496"/>
                    </a:lnTo>
                    <a:lnTo>
                      <a:pt x="2551" y="2493"/>
                    </a:lnTo>
                    <a:lnTo>
                      <a:pt x="2545" y="2489"/>
                    </a:lnTo>
                    <a:lnTo>
                      <a:pt x="2538" y="2483"/>
                    </a:lnTo>
                    <a:lnTo>
                      <a:pt x="2531" y="2472"/>
                    </a:lnTo>
                    <a:lnTo>
                      <a:pt x="2523" y="2460"/>
                    </a:lnTo>
                    <a:lnTo>
                      <a:pt x="2518" y="2449"/>
                    </a:lnTo>
                    <a:lnTo>
                      <a:pt x="2515" y="2438"/>
                    </a:lnTo>
                    <a:lnTo>
                      <a:pt x="2512" y="2427"/>
                    </a:lnTo>
                    <a:lnTo>
                      <a:pt x="2510" y="2415"/>
                    </a:lnTo>
                    <a:lnTo>
                      <a:pt x="2508" y="2404"/>
                    </a:lnTo>
                    <a:lnTo>
                      <a:pt x="2508" y="2393"/>
                    </a:lnTo>
                    <a:lnTo>
                      <a:pt x="2508" y="2369"/>
                    </a:lnTo>
                    <a:lnTo>
                      <a:pt x="2510" y="2344"/>
                    </a:lnTo>
                    <a:lnTo>
                      <a:pt x="2511" y="2317"/>
                    </a:lnTo>
                    <a:lnTo>
                      <a:pt x="2512" y="2290"/>
                    </a:lnTo>
                    <a:lnTo>
                      <a:pt x="2493" y="2289"/>
                    </a:lnTo>
                    <a:lnTo>
                      <a:pt x="2477" y="2289"/>
                    </a:lnTo>
                    <a:lnTo>
                      <a:pt x="2462" y="2289"/>
                    </a:lnTo>
                    <a:lnTo>
                      <a:pt x="2443" y="2290"/>
                    </a:lnTo>
                    <a:lnTo>
                      <a:pt x="2443" y="2243"/>
                    </a:lnTo>
                    <a:lnTo>
                      <a:pt x="2444" y="2237"/>
                    </a:lnTo>
                    <a:lnTo>
                      <a:pt x="2446" y="2232"/>
                    </a:lnTo>
                    <a:lnTo>
                      <a:pt x="2448" y="2227"/>
                    </a:lnTo>
                    <a:lnTo>
                      <a:pt x="2451" y="2223"/>
                    </a:lnTo>
                    <a:lnTo>
                      <a:pt x="2454" y="2218"/>
                    </a:lnTo>
                    <a:lnTo>
                      <a:pt x="2457" y="2213"/>
                    </a:lnTo>
                    <a:lnTo>
                      <a:pt x="2458" y="2208"/>
                    </a:lnTo>
                    <a:lnTo>
                      <a:pt x="2459" y="2203"/>
                    </a:lnTo>
                    <a:lnTo>
                      <a:pt x="2458" y="2196"/>
                    </a:lnTo>
                    <a:lnTo>
                      <a:pt x="2457" y="2188"/>
                    </a:lnTo>
                    <a:lnTo>
                      <a:pt x="2454" y="2182"/>
                    </a:lnTo>
                    <a:lnTo>
                      <a:pt x="2451" y="2176"/>
                    </a:lnTo>
                    <a:lnTo>
                      <a:pt x="2448" y="2171"/>
                    </a:lnTo>
                    <a:lnTo>
                      <a:pt x="2446" y="2164"/>
                    </a:lnTo>
                    <a:lnTo>
                      <a:pt x="2444" y="2157"/>
                    </a:lnTo>
                    <a:lnTo>
                      <a:pt x="2443" y="2149"/>
                    </a:lnTo>
                    <a:lnTo>
                      <a:pt x="2444" y="2139"/>
                    </a:lnTo>
                    <a:lnTo>
                      <a:pt x="2447" y="2129"/>
                    </a:lnTo>
                    <a:lnTo>
                      <a:pt x="2449" y="2120"/>
                    </a:lnTo>
                    <a:lnTo>
                      <a:pt x="2453" y="2113"/>
                    </a:lnTo>
                    <a:lnTo>
                      <a:pt x="2458" y="2104"/>
                    </a:lnTo>
                    <a:lnTo>
                      <a:pt x="2461" y="2095"/>
                    </a:lnTo>
                    <a:lnTo>
                      <a:pt x="2463" y="2087"/>
                    </a:lnTo>
                    <a:lnTo>
                      <a:pt x="2464" y="2075"/>
                    </a:lnTo>
                    <a:lnTo>
                      <a:pt x="2463" y="2068"/>
                    </a:lnTo>
                    <a:lnTo>
                      <a:pt x="2462" y="2061"/>
                    </a:lnTo>
                    <a:lnTo>
                      <a:pt x="2459" y="2055"/>
                    </a:lnTo>
                    <a:lnTo>
                      <a:pt x="2457" y="2049"/>
                    </a:lnTo>
                    <a:lnTo>
                      <a:pt x="2453" y="2044"/>
                    </a:lnTo>
                    <a:lnTo>
                      <a:pt x="2451" y="2038"/>
                    </a:lnTo>
                    <a:lnTo>
                      <a:pt x="2449" y="2030"/>
                    </a:lnTo>
                    <a:lnTo>
                      <a:pt x="2448" y="2023"/>
                    </a:lnTo>
                    <a:lnTo>
                      <a:pt x="2449" y="2016"/>
                    </a:lnTo>
                    <a:lnTo>
                      <a:pt x="2451" y="2010"/>
                    </a:lnTo>
                    <a:lnTo>
                      <a:pt x="2452" y="2005"/>
                    </a:lnTo>
                    <a:lnTo>
                      <a:pt x="2454" y="2000"/>
                    </a:lnTo>
                    <a:lnTo>
                      <a:pt x="2462" y="1990"/>
                    </a:lnTo>
                    <a:lnTo>
                      <a:pt x="2469" y="1982"/>
                    </a:lnTo>
                    <a:lnTo>
                      <a:pt x="2478" y="1974"/>
                    </a:lnTo>
                    <a:lnTo>
                      <a:pt x="2486" y="1964"/>
                    </a:lnTo>
                    <a:lnTo>
                      <a:pt x="2489" y="1959"/>
                    </a:lnTo>
                    <a:lnTo>
                      <a:pt x="2492" y="1954"/>
                    </a:lnTo>
                    <a:lnTo>
                      <a:pt x="2494" y="1947"/>
                    </a:lnTo>
                    <a:lnTo>
                      <a:pt x="2496" y="1941"/>
                    </a:lnTo>
                    <a:lnTo>
                      <a:pt x="2622" y="1941"/>
                    </a:lnTo>
                    <a:lnTo>
                      <a:pt x="2622" y="2028"/>
                    </a:lnTo>
                    <a:lnTo>
                      <a:pt x="2665" y="2028"/>
                    </a:lnTo>
                    <a:lnTo>
                      <a:pt x="2702" y="2009"/>
                    </a:lnTo>
                    <a:lnTo>
                      <a:pt x="2733" y="1989"/>
                    </a:lnTo>
                    <a:lnTo>
                      <a:pt x="2740" y="1982"/>
                    </a:lnTo>
                    <a:lnTo>
                      <a:pt x="2747" y="1976"/>
                    </a:lnTo>
                    <a:lnTo>
                      <a:pt x="2752" y="1970"/>
                    </a:lnTo>
                    <a:lnTo>
                      <a:pt x="2757" y="1962"/>
                    </a:lnTo>
                    <a:lnTo>
                      <a:pt x="2761" y="1955"/>
                    </a:lnTo>
                    <a:lnTo>
                      <a:pt x="2763" y="1947"/>
                    </a:lnTo>
                    <a:lnTo>
                      <a:pt x="2766" y="1937"/>
                    </a:lnTo>
                    <a:lnTo>
                      <a:pt x="2766" y="1927"/>
                    </a:lnTo>
                    <a:lnTo>
                      <a:pt x="2761" y="1910"/>
                    </a:lnTo>
                    <a:lnTo>
                      <a:pt x="2756" y="1892"/>
                    </a:lnTo>
                    <a:lnTo>
                      <a:pt x="2757" y="1877"/>
                    </a:lnTo>
                    <a:lnTo>
                      <a:pt x="2761" y="1863"/>
                    </a:lnTo>
                    <a:lnTo>
                      <a:pt x="2866" y="1863"/>
                    </a:lnTo>
                    <a:lnTo>
                      <a:pt x="2866" y="1816"/>
                    </a:lnTo>
                    <a:lnTo>
                      <a:pt x="2866" y="1800"/>
                    </a:lnTo>
                    <a:lnTo>
                      <a:pt x="2863" y="1787"/>
                    </a:lnTo>
                    <a:lnTo>
                      <a:pt x="2861" y="1774"/>
                    </a:lnTo>
                    <a:lnTo>
                      <a:pt x="2857" y="1763"/>
                    </a:lnTo>
                    <a:lnTo>
                      <a:pt x="2852" y="1750"/>
                    </a:lnTo>
                    <a:lnTo>
                      <a:pt x="2847" y="1740"/>
                    </a:lnTo>
                    <a:lnTo>
                      <a:pt x="2842" y="1729"/>
                    </a:lnTo>
                    <a:lnTo>
                      <a:pt x="2836" y="1719"/>
                    </a:lnTo>
                    <a:lnTo>
                      <a:pt x="2822" y="1698"/>
                    </a:lnTo>
                    <a:lnTo>
                      <a:pt x="2807" y="1676"/>
                    </a:lnTo>
                    <a:lnTo>
                      <a:pt x="2794" y="1652"/>
                    </a:lnTo>
                    <a:lnTo>
                      <a:pt x="2782" y="1626"/>
                    </a:lnTo>
                    <a:lnTo>
                      <a:pt x="2766" y="1586"/>
                    </a:lnTo>
                    <a:lnTo>
                      <a:pt x="2753" y="1547"/>
                    </a:lnTo>
                    <a:lnTo>
                      <a:pt x="2740" y="1511"/>
                    </a:lnTo>
                    <a:lnTo>
                      <a:pt x="2728" y="1477"/>
                    </a:lnTo>
                    <a:lnTo>
                      <a:pt x="2720" y="1459"/>
                    </a:lnTo>
                    <a:lnTo>
                      <a:pt x="2713" y="1443"/>
                    </a:lnTo>
                    <a:lnTo>
                      <a:pt x="2704" y="1427"/>
                    </a:lnTo>
                    <a:lnTo>
                      <a:pt x="2695" y="1410"/>
                    </a:lnTo>
                    <a:lnTo>
                      <a:pt x="2685" y="1394"/>
                    </a:lnTo>
                    <a:lnTo>
                      <a:pt x="2673" y="1378"/>
                    </a:lnTo>
                    <a:lnTo>
                      <a:pt x="2659" y="1363"/>
                    </a:lnTo>
                    <a:lnTo>
                      <a:pt x="2644" y="1346"/>
                    </a:lnTo>
                    <a:lnTo>
                      <a:pt x="2646" y="1335"/>
                    </a:lnTo>
                    <a:lnTo>
                      <a:pt x="2648" y="1326"/>
                    </a:lnTo>
                    <a:lnTo>
                      <a:pt x="2649" y="1317"/>
                    </a:lnTo>
                    <a:lnTo>
                      <a:pt x="2649" y="1307"/>
                    </a:lnTo>
                    <a:lnTo>
                      <a:pt x="2644" y="1307"/>
                    </a:lnTo>
                    <a:lnTo>
                      <a:pt x="2635" y="1304"/>
                    </a:lnTo>
                    <a:lnTo>
                      <a:pt x="2619" y="1297"/>
                    </a:lnTo>
                    <a:lnTo>
                      <a:pt x="2600" y="1291"/>
                    </a:lnTo>
                    <a:lnTo>
                      <a:pt x="2590" y="1287"/>
                    </a:lnTo>
                    <a:lnTo>
                      <a:pt x="2576" y="1280"/>
                    </a:lnTo>
                    <a:lnTo>
                      <a:pt x="2561" y="1270"/>
                    </a:lnTo>
                    <a:lnTo>
                      <a:pt x="2547" y="1260"/>
                    </a:lnTo>
                    <a:lnTo>
                      <a:pt x="2532" y="1247"/>
                    </a:lnTo>
                    <a:lnTo>
                      <a:pt x="2520" y="1233"/>
                    </a:lnTo>
                    <a:lnTo>
                      <a:pt x="2508" y="1220"/>
                    </a:lnTo>
                    <a:lnTo>
                      <a:pt x="2505" y="1212"/>
                    </a:lnTo>
                    <a:lnTo>
                      <a:pt x="2502" y="1204"/>
                    </a:lnTo>
                    <a:lnTo>
                      <a:pt x="2499" y="1197"/>
                    </a:lnTo>
                    <a:lnTo>
                      <a:pt x="2499" y="1189"/>
                    </a:lnTo>
                    <a:lnTo>
                      <a:pt x="2499" y="1181"/>
                    </a:lnTo>
                    <a:lnTo>
                      <a:pt x="2503" y="1173"/>
                    </a:lnTo>
                    <a:lnTo>
                      <a:pt x="2507" y="1166"/>
                    </a:lnTo>
                    <a:lnTo>
                      <a:pt x="2513" y="1161"/>
                    </a:lnTo>
                    <a:lnTo>
                      <a:pt x="2520" y="1156"/>
                    </a:lnTo>
                    <a:lnTo>
                      <a:pt x="2527" y="1151"/>
                    </a:lnTo>
                    <a:lnTo>
                      <a:pt x="2536" y="1147"/>
                    </a:lnTo>
                    <a:lnTo>
                      <a:pt x="2543" y="1144"/>
                    </a:lnTo>
                    <a:lnTo>
                      <a:pt x="2561" y="1138"/>
                    </a:lnTo>
                    <a:lnTo>
                      <a:pt x="2576" y="1132"/>
                    </a:lnTo>
                    <a:lnTo>
                      <a:pt x="2582" y="1128"/>
                    </a:lnTo>
                    <a:lnTo>
                      <a:pt x="2589" y="1124"/>
                    </a:lnTo>
                    <a:lnTo>
                      <a:pt x="2592" y="1119"/>
                    </a:lnTo>
                    <a:lnTo>
                      <a:pt x="2595" y="1114"/>
                    </a:lnTo>
                    <a:lnTo>
                      <a:pt x="2602" y="1112"/>
                    </a:lnTo>
                    <a:lnTo>
                      <a:pt x="2610" y="1107"/>
                    </a:lnTo>
                    <a:lnTo>
                      <a:pt x="2609" y="1102"/>
                    </a:lnTo>
                    <a:lnTo>
                      <a:pt x="2605" y="1095"/>
                    </a:lnTo>
                    <a:lnTo>
                      <a:pt x="2600" y="1087"/>
                    </a:lnTo>
                    <a:lnTo>
                      <a:pt x="2595" y="1078"/>
                    </a:lnTo>
                    <a:lnTo>
                      <a:pt x="2589" y="1070"/>
                    </a:lnTo>
                    <a:lnTo>
                      <a:pt x="2582" y="1063"/>
                    </a:lnTo>
                    <a:lnTo>
                      <a:pt x="2577" y="1058"/>
                    </a:lnTo>
                    <a:lnTo>
                      <a:pt x="2574" y="1055"/>
                    </a:lnTo>
                    <a:lnTo>
                      <a:pt x="2574" y="1050"/>
                    </a:lnTo>
                    <a:lnTo>
                      <a:pt x="2571" y="1048"/>
                    </a:lnTo>
                    <a:lnTo>
                      <a:pt x="2567" y="1043"/>
                    </a:lnTo>
                    <a:lnTo>
                      <a:pt x="2566" y="1035"/>
                    </a:lnTo>
                    <a:lnTo>
                      <a:pt x="2563" y="1028"/>
                    </a:lnTo>
                    <a:lnTo>
                      <a:pt x="2562" y="1010"/>
                    </a:lnTo>
                    <a:lnTo>
                      <a:pt x="2563" y="999"/>
                    </a:lnTo>
                    <a:lnTo>
                      <a:pt x="2567" y="990"/>
                    </a:lnTo>
                    <a:lnTo>
                      <a:pt x="2571" y="981"/>
                    </a:lnTo>
                    <a:lnTo>
                      <a:pt x="2576" y="975"/>
                    </a:lnTo>
                    <a:lnTo>
                      <a:pt x="2582" y="969"/>
                    </a:lnTo>
                    <a:lnTo>
                      <a:pt x="2587" y="962"/>
                    </a:lnTo>
                    <a:lnTo>
                      <a:pt x="2592" y="956"/>
                    </a:lnTo>
                    <a:lnTo>
                      <a:pt x="2596" y="951"/>
                    </a:lnTo>
                    <a:lnTo>
                      <a:pt x="2600" y="945"/>
                    </a:lnTo>
                    <a:lnTo>
                      <a:pt x="2606" y="943"/>
                    </a:lnTo>
                    <a:lnTo>
                      <a:pt x="2612" y="942"/>
                    </a:lnTo>
                    <a:lnTo>
                      <a:pt x="2615" y="930"/>
                    </a:lnTo>
                    <a:lnTo>
                      <a:pt x="2615" y="917"/>
                    </a:lnTo>
                    <a:lnTo>
                      <a:pt x="2614" y="905"/>
                    </a:lnTo>
                    <a:lnTo>
                      <a:pt x="2611" y="891"/>
                    </a:lnTo>
                    <a:lnTo>
                      <a:pt x="2609" y="877"/>
                    </a:lnTo>
                    <a:lnTo>
                      <a:pt x="2605" y="863"/>
                    </a:lnTo>
                    <a:lnTo>
                      <a:pt x="2602" y="848"/>
                    </a:lnTo>
                    <a:lnTo>
                      <a:pt x="2602" y="834"/>
                    </a:lnTo>
                    <a:lnTo>
                      <a:pt x="2606" y="831"/>
                    </a:lnTo>
                    <a:lnTo>
                      <a:pt x="2611" y="826"/>
                    </a:lnTo>
                    <a:lnTo>
                      <a:pt x="2615" y="819"/>
                    </a:lnTo>
                    <a:lnTo>
                      <a:pt x="2617" y="815"/>
                    </a:lnTo>
                    <a:lnTo>
                      <a:pt x="2633" y="817"/>
                    </a:lnTo>
                    <a:lnTo>
                      <a:pt x="2646" y="819"/>
                    </a:lnTo>
                    <a:lnTo>
                      <a:pt x="2654" y="822"/>
                    </a:lnTo>
                    <a:lnTo>
                      <a:pt x="2659" y="827"/>
                    </a:lnTo>
                    <a:lnTo>
                      <a:pt x="2664" y="832"/>
                    </a:lnTo>
                    <a:lnTo>
                      <a:pt x="2666" y="839"/>
                    </a:lnTo>
                    <a:lnTo>
                      <a:pt x="2685" y="838"/>
                    </a:lnTo>
                    <a:lnTo>
                      <a:pt x="2702" y="837"/>
                    </a:lnTo>
                    <a:lnTo>
                      <a:pt x="2717" y="834"/>
                    </a:lnTo>
                    <a:lnTo>
                      <a:pt x="2733" y="829"/>
                    </a:lnTo>
                    <a:lnTo>
                      <a:pt x="2733" y="826"/>
                    </a:lnTo>
                    <a:lnTo>
                      <a:pt x="2733" y="824"/>
                    </a:lnTo>
                    <a:lnTo>
                      <a:pt x="2734" y="824"/>
                    </a:lnTo>
                    <a:lnTo>
                      <a:pt x="2737" y="823"/>
                    </a:lnTo>
                    <a:lnTo>
                      <a:pt x="2732" y="813"/>
                    </a:lnTo>
                    <a:lnTo>
                      <a:pt x="2727" y="804"/>
                    </a:lnTo>
                    <a:lnTo>
                      <a:pt x="2719" y="797"/>
                    </a:lnTo>
                    <a:lnTo>
                      <a:pt x="2712" y="789"/>
                    </a:lnTo>
                    <a:lnTo>
                      <a:pt x="2704" y="782"/>
                    </a:lnTo>
                    <a:lnTo>
                      <a:pt x="2698" y="774"/>
                    </a:lnTo>
                    <a:lnTo>
                      <a:pt x="2695" y="769"/>
                    </a:lnTo>
                    <a:lnTo>
                      <a:pt x="2694" y="764"/>
                    </a:lnTo>
                    <a:lnTo>
                      <a:pt x="2693" y="758"/>
                    </a:lnTo>
                    <a:lnTo>
                      <a:pt x="2693" y="752"/>
                    </a:lnTo>
                    <a:lnTo>
                      <a:pt x="2703" y="750"/>
                    </a:lnTo>
                    <a:lnTo>
                      <a:pt x="2717" y="750"/>
                    </a:lnTo>
                    <a:lnTo>
                      <a:pt x="2730" y="753"/>
                    </a:lnTo>
                    <a:lnTo>
                      <a:pt x="2745" y="755"/>
                    </a:lnTo>
                    <a:lnTo>
                      <a:pt x="2761" y="757"/>
                    </a:lnTo>
                    <a:lnTo>
                      <a:pt x="2773" y="758"/>
                    </a:lnTo>
                    <a:lnTo>
                      <a:pt x="2778" y="757"/>
                    </a:lnTo>
                    <a:lnTo>
                      <a:pt x="2782" y="755"/>
                    </a:lnTo>
                    <a:lnTo>
                      <a:pt x="2786" y="753"/>
                    </a:lnTo>
                    <a:lnTo>
                      <a:pt x="2788" y="749"/>
                    </a:lnTo>
                    <a:lnTo>
                      <a:pt x="2789" y="743"/>
                    </a:lnTo>
                    <a:lnTo>
                      <a:pt x="2789" y="738"/>
                    </a:lnTo>
                    <a:lnTo>
                      <a:pt x="2791" y="730"/>
                    </a:lnTo>
                    <a:lnTo>
                      <a:pt x="2789" y="724"/>
                    </a:lnTo>
                    <a:lnTo>
                      <a:pt x="2788" y="710"/>
                    </a:lnTo>
                    <a:lnTo>
                      <a:pt x="2788" y="698"/>
                    </a:lnTo>
                    <a:lnTo>
                      <a:pt x="2789" y="689"/>
                    </a:lnTo>
                    <a:lnTo>
                      <a:pt x="2793" y="676"/>
                    </a:lnTo>
                    <a:lnTo>
                      <a:pt x="2799" y="661"/>
                    </a:lnTo>
                    <a:lnTo>
                      <a:pt x="2807" y="646"/>
                    </a:lnTo>
                    <a:lnTo>
                      <a:pt x="2820" y="620"/>
                    </a:lnTo>
                    <a:lnTo>
                      <a:pt x="2825" y="610"/>
                    </a:lnTo>
                    <a:lnTo>
                      <a:pt x="2786" y="601"/>
                    </a:lnTo>
                    <a:lnTo>
                      <a:pt x="2752" y="591"/>
                    </a:lnTo>
                    <a:lnTo>
                      <a:pt x="2737" y="585"/>
                    </a:lnTo>
                    <a:lnTo>
                      <a:pt x="2724" y="578"/>
                    </a:lnTo>
                    <a:lnTo>
                      <a:pt x="2719" y="575"/>
                    </a:lnTo>
                    <a:lnTo>
                      <a:pt x="2714" y="571"/>
                    </a:lnTo>
                    <a:lnTo>
                      <a:pt x="2710" y="567"/>
                    </a:lnTo>
                    <a:lnTo>
                      <a:pt x="2708" y="563"/>
                    </a:lnTo>
                    <a:lnTo>
                      <a:pt x="2702" y="552"/>
                    </a:lnTo>
                    <a:lnTo>
                      <a:pt x="2699" y="541"/>
                    </a:lnTo>
                    <a:lnTo>
                      <a:pt x="2697" y="531"/>
                    </a:lnTo>
                    <a:lnTo>
                      <a:pt x="2697" y="519"/>
                    </a:lnTo>
                    <a:lnTo>
                      <a:pt x="2695" y="508"/>
                    </a:lnTo>
                    <a:lnTo>
                      <a:pt x="2695" y="497"/>
                    </a:lnTo>
                    <a:lnTo>
                      <a:pt x="2693" y="485"/>
                    </a:lnTo>
                    <a:lnTo>
                      <a:pt x="2689" y="474"/>
                    </a:lnTo>
                    <a:lnTo>
                      <a:pt x="2681" y="455"/>
                    </a:lnTo>
                    <a:lnTo>
                      <a:pt x="2674" y="438"/>
                    </a:lnTo>
                    <a:lnTo>
                      <a:pt x="2665" y="423"/>
                    </a:lnTo>
                    <a:lnTo>
                      <a:pt x="2658" y="408"/>
                    </a:lnTo>
                    <a:lnTo>
                      <a:pt x="2648" y="394"/>
                    </a:lnTo>
                    <a:lnTo>
                      <a:pt x="2636" y="380"/>
                    </a:lnTo>
                    <a:lnTo>
                      <a:pt x="2624" y="366"/>
                    </a:lnTo>
                    <a:lnTo>
                      <a:pt x="2610" y="352"/>
                    </a:lnTo>
                    <a:lnTo>
                      <a:pt x="2587" y="335"/>
                    </a:lnTo>
                    <a:lnTo>
                      <a:pt x="2566" y="319"/>
                    </a:lnTo>
                    <a:lnTo>
                      <a:pt x="2557" y="310"/>
                    </a:lnTo>
                    <a:lnTo>
                      <a:pt x="2550" y="300"/>
                    </a:lnTo>
                    <a:lnTo>
                      <a:pt x="2547" y="294"/>
                    </a:lnTo>
                    <a:lnTo>
                      <a:pt x="2545" y="287"/>
                    </a:lnTo>
                    <a:lnTo>
                      <a:pt x="2543" y="281"/>
                    </a:lnTo>
                    <a:lnTo>
                      <a:pt x="2543" y="275"/>
                    </a:lnTo>
                    <a:lnTo>
                      <a:pt x="2545" y="260"/>
                    </a:lnTo>
                    <a:lnTo>
                      <a:pt x="2546" y="246"/>
                    </a:lnTo>
                    <a:lnTo>
                      <a:pt x="2550" y="235"/>
                    </a:lnTo>
                    <a:lnTo>
                      <a:pt x="2552" y="222"/>
                    </a:lnTo>
                    <a:lnTo>
                      <a:pt x="2556" y="211"/>
                    </a:lnTo>
                    <a:lnTo>
                      <a:pt x="2560" y="198"/>
                    </a:lnTo>
                    <a:lnTo>
                      <a:pt x="2561" y="184"/>
                    </a:lnTo>
                    <a:lnTo>
                      <a:pt x="2562" y="171"/>
                    </a:lnTo>
                    <a:lnTo>
                      <a:pt x="2562" y="119"/>
                    </a:lnTo>
                    <a:lnTo>
                      <a:pt x="2563" y="104"/>
                    </a:lnTo>
                    <a:lnTo>
                      <a:pt x="2566" y="90"/>
                    </a:lnTo>
                    <a:lnTo>
                      <a:pt x="2571" y="78"/>
                    </a:lnTo>
                    <a:lnTo>
                      <a:pt x="2575" y="65"/>
                    </a:lnTo>
                    <a:lnTo>
                      <a:pt x="2580" y="53"/>
                    </a:lnTo>
                    <a:lnTo>
                      <a:pt x="2585" y="40"/>
                    </a:lnTo>
                    <a:lnTo>
                      <a:pt x="2587" y="26"/>
                    </a:lnTo>
                    <a:lnTo>
                      <a:pt x="2589" y="11"/>
                    </a:lnTo>
                    <a:lnTo>
                      <a:pt x="2586" y="6"/>
                    </a:lnTo>
                    <a:lnTo>
                      <a:pt x="2584" y="0"/>
                    </a:lnTo>
                    <a:lnTo>
                      <a:pt x="2533" y="0"/>
                    </a:lnTo>
                    <a:lnTo>
                      <a:pt x="2521" y="1"/>
                    </a:lnTo>
                    <a:lnTo>
                      <a:pt x="2508" y="2"/>
                    </a:lnTo>
                    <a:lnTo>
                      <a:pt x="2497" y="4"/>
                    </a:lnTo>
                    <a:lnTo>
                      <a:pt x="2487" y="6"/>
                    </a:lnTo>
                    <a:lnTo>
                      <a:pt x="2466" y="12"/>
                    </a:lnTo>
                    <a:lnTo>
                      <a:pt x="2441" y="19"/>
                    </a:lnTo>
                    <a:lnTo>
                      <a:pt x="2420" y="24"/>
                    </a:lnTo>
                    <a:lnTo>
                      <a:pt x="2402" y="28"/>
                    </a:lnTo>
                    <a:lnTo>
                      <a:pt x="2393" y="31"/>
                    </a:lnTo>
                    <a:lnTo>
                      <a:pt x="2385" y="36"/>
                    </a:lnTo>
                    <a:lnTo>
                      <a:pt x="2377" y="41"/>
                    </a:lnTo>
                    <a:lnTo>
                      <a:pt x="2369" y="48"/>
                    </a:lnTo>
                    <a:lnTo>
                      <a:pt x="2359" y="60"/>
                    </a:lnTo>
                    <a:lnTo>
                      <a:pt x="2351" y="71"/>
                    </a:lnTo>
                    <a:lnTo>
                      <a:pt x="2344" y="83"/>
                    </a:lnTo>
                    <a:lnTo>
                      <a:pt x="2338" y="94"/>
                    </a:lnTo>
                    <a:lnTo>
                      <a:pt x="2331" y="105"/>
                    </a:lnTo>
                    <a:lnTo>
                      <a:pt x="2325" y="117"/>
                    </a:lnTo>
                    <a:lnTo>
                      <a:pt x="2316" y="128"/>
                    </a:lnTo>
                    <a:lnTo>
                      <a:pt x="2305" y="138"/>
                    </a:lnTo>
                    <a:lnTo>
                      <a:pt x="2294" y="147"/>
                    </a:lnTo>
                    <a:lnTo>
                      <a:pt x="2282" y="154"/>
                    </a:lnTo>
                    <a:lnTo>
                      <a:pt x="2271" y="161"/>
                    </a:lnTo>
                    <a:lnTo>
                      <a:pt x="2259" y="167"/>
                    </a:lnTo>
                    <a:lnTo>
                      <a:pt x="2235" y="176"/>
                    </a:lnTo>
                    <a:lnTo>
                      <a:pt x="2208" y="188"/>
                    </a:lnTo>
                    <a:lnTo>
                      <a:pt x="2182" y="204"/>
                    </a:lnTo>
                    <a:lnTo>
                      <a:pt x="2161" y="221"/>
                    </a:lnTo>
                    <a:lnTo>
                      <a:pt x="2149" y="227"/>
                    </a:lnTo>
                    <a:lnTo>
                      <a:pt x="2137" y="233"/>
                    </a:lnTo>
                    <a:lnTo>
                      <a:pt x="2131" y="236"/>
                    </a:lnTo>
                    <a:lnTo>
                      <a:pt x="2124" y="237"/>
                    </a:lnTo>
                    <a:lnTo>
                      <a:pt x="2117" y="238"/>
                    </a:lnTo>
                    <a:lnTo>
                      <a:pt x="2109" y="238"/>
                    </a:lnTo>
                    <a:lnTo>
                      <a:pt x="2089" y="238"/>
                    </a:lnTo>
                    <a:lnTo>
                      <a:pt x="2079" y="240"/>
                    </a:lnTo>
                    <a:lnTo>
                      <a:pt x="2069" y="240"/>
                    </a:lnTo>
                    <a:lnTo>
                      <a:pt x="2059" y="240"/>
                    </a:lnTo>
                    <a:lnTo>
                      <a:pt x="2049" y="240"/>
                    </a:lnTo>
                    <a:lnTo>
                      <a:pt x="2048" y="255"/>
                    </a:lnTo>
                    <a:lnTo>
                      <a:pt x="2046" y="270"/>
                    </a:lnTo>
                    <a:lnTo>
                      <a:pt x="2048" y="281"/>
                    </a:lnTo>
                    <a:lnTo>
                      <a:pt x="2050" y="292"/>
                    </a:lnTo>
                    <a:lnTo>
                      <a:pt x="2055" y="301"/>
                    </a:lnTo>
                    <a:lnTo>
                      <a:pt x="2061" y="310"/>
                    </a:lnTo>
                    <a:lnTo>
                      <a:pt x="2075" y="326"/>
                    </a:lnTo>
                    <a:lnTo>
                      <a:pt x="2092" y="344"/>
                    </a:lnTo>
                    <a:lnTo>
                      <a:pt x="2100" y="355"/>
                    </a:lnTo>
                    <a:lnTo>
                      <a:pt x="2107" y="366"/>
                    </a:lnTo>
                    <a:lnTo>
                      <a:pt x="2113" y="378"/>
                    </a:lnTo>
                    <a:lnTo>
                      <a:pt x="2118" y="389"/>
                    </a:lnTo>
                    <a:lnTo>
                      <a:pt x="2122" y="400"/>
                    </a:lnTo>
                    <a:lnTo>
                      <a:pt x="2124" y="413"/>
                    </a:lnTo>
                    <a:lnTo>
                      <a:pt x="2126" y="427"/>
                    </a:lnTo>
                    <a:lnTo>
                      <a:pt x="2126" y="440"/>
                    </a:lnTo>
                    <a:lnTo>
                      <a:pt x="2124" y="457"/>
                    </a:lnTo>
                    <a:lnTo>
                      <a:pt x="2122" y="472"/>
                    </a:lnTo>
                    <a:lnTo>
                      <a:pt x="2115" y="484"/>
                    </a:lnTo>
                    <a:lnTo>
                      <a:pt x="2109" y="497"/>
                    </a:lnTo>
                    <a:lnTo>
                      <a:pt x="2092" y="521"/>
                    </a:lnTo>
                    <a:lnTo>
                      <a:pt x="2070" y="546"/>
                    </a:lnTo>
                    <a:lnTo>
                      <a:pt x="2041" y="581"/>
                    </a:lnTo>
                    <a:lnTo>
                      <a:pt x="2015" y="612"/>
                    </a:lnTo>
                    <a:lnTo>
                      <a:pt x="2000" y="626"/>
                    </a:lnTo>
                    <a:lnTo>
                      <a:pt x="1985" y="639"/>
                    </a:lnTo>
                    <a:lnTo>
                      <a:pt x="1976" y="645"/>
                    </a:lnTo>
                    <a:lnTo>
                      <a:pt x="1967" y="651"/>
                    </a:lnTo>
                    <a:lnTo>
                      <a:pt x="1957" y="656"/>
                    </a:lnTo>
                    <a:lnTo>
                      <a:pt x="1946" y="661"/>
                    </a:lnTo>
                    <a:lnTo>
                      <a:pt x="1926" y="671"/>
                    </a:lnTo>
                    <a:lnTo>
                      <a:pt x="1908" y="681"/>
                    </a:lnTo>
                    <a:lnTo>
                      <a:pt x="1892" y="693"/>
                    </a:lnTo>
                    <a:lnTo>
                      <a:pt x="1877" y="704"/>
                    </a:lnTo>
                    <a:lnTo>
                      <a:pt x="1849" y="729"/>
                    </a:lnTo>
                    <a:lnTo>
                      <a:pt x="1819" y="759"/>
                    </a:lnTo>
                    <a:lnTo>
                      <a:pt x="1802" y="779"/>
                    </a:lnTo>
                    <a:lnTo>
                      <a:pt x="1788" y="799"/>
                    </a:lnTo>
                    <a:lnTo>
                      <a:pt x="1782" y="809"/>
                    </a:lnTo>
                    <a:lnTo>
                      <a:pt x="1774" y="818"/>
                    </a:lnTo>
                    <a:lnTo>
                      <a:pt x="1765" y="826"/>
                    </a:lnTo>
                    <a:lnTo>
                      <a:pt x="1757" y="832"/>
                    </a:lnTo>
                    <a:lnTo>
                      <a:pt x="1760" y="839"/>
                    </a:lnTo>
                    <a:lnTo>
                      <a:pt x="1763" y="847"/>
                    </a:lnTo>
                    <a:lnTo>
                      <a:pt x="1765" y="854"/>
                    </a:lnTo>
                    <a:lnTo>
                      <a:pt x="1767" y="862"/>
                    </a:lnTo>
                    <a:lnTo>
                      <a:pt x="1765" y="876"/>
                    </a:lnTo>
                    <a:lnTo>
                      <a:pt x="1764" y="887"/>
                    </a:lnTo>
                    <a:lnTo>
                      <a:pt x="1762" y="898"/>
                    </a:lnTo>
                    <a:lnTo>
                      <a:pt x="1759" y="908"/>
                    </a:lnTo>
                    <a:lnTo>
                      <a:pt x="1757" y="920"/>
                    </a:lnTo>
                    <a:lnTo>
                      <a:pt x="1755" y="931"/>
                    </a:lnTo>
                    <a:lnTo>
                      <a:pt x="1754" y="942"/>
                    </a:lnTo>
                    <a:lnTo>
                      <a:pt x="1753" y="956"/>
                    </a:lnTo>
                    <a:lnTo>
                      <a:pt x="1753" y="1012"/>
                    </a:lnTo>
                    <a:lnTo>
                      <a:pt x="1753" y="1029"/>
                    </a:lnTo>
                    <a:lnTo>
                      <a:pt x="1754" y="1044"/>
                    </a:lnTo>
                    <a:lnTo>
                      <a:pt x="1755" y="1058"/>
                    </a:lnTo>
                    <a:lnTo>
                      <a:pt x="1758" y="1071"/>
                    </a:lnTo>
                    <a:lnTo>
                      <a:pt x="1762" y="1085"/>
                    </a:lnTo>
                    <a:lnTo>
                      <a:pt x="1767" y="1098"/>
                    </a:lnTo>
                    <a:lnTo>
                      <a:pt x="1773" y="1110"/>
                    </a:lnTo>
                    <a:lnTo>
                      <a:pt x="1782" y="1124"/>
                    </a:lnTo>
                    <a:lnTo>
                      <a:pt x="1787" y="1129"/>
                    </a:lnTo>
                    <a:lnTo>
                      <a:pt x="1793" y="1134"/>
                    </a:lnTo>
                    <a:lnTo>
                      <a:pt x="1799" y="1138"/>
                    </a:lnTo>
                    <a:lnTo>
                      <a:pt x="1805" y="1142"/>
                    </a:lnTo>
                    <a:lnTo>
                      <a:pt x="1810" y="1147"/>
                    </a:lnTo>
                    <a:lnTo>
                      <a:pt x="1816" y="1151"/>
                    </a:lnTo>
                    <a:lnTo>
                      <a:pt x="1818" y="1157"/>
                    </a:lnTo>
                    <a:lnTo>
                      <a:pt x="1819" y="1164"/>
                    </a:lnTo>
                    <a:lnTo>
                      <a:pt x="1818" y="1176"/>
                    </a:lnTo>
                    <a:lnTo>
                      <a:pt x="1816" y="1186"/>
                    </a:lnTo>
                    <a:lnTo>
                      <a:pt x="1812" y="1194"/>
                    </a:lnTo>
                    <a:lnTo>
                      <a:pt x="1805" y="1203"/>
                    </a:lnTo>
                    <a:lnTo>
                      <a:pt x="1792" y="1218"/>
                    </a:lnTo>
                    <a:lnTo>
                      <a:pt x="1777" y="1235"/>
                    </a:lnTo>
                    <a:lnTo>
                      <a:pt x="1770" y="1236"/>
                    </a:lnTo>
                    <a:lnTo>
                      <a:pt x="1767" y="1238"/>
                    </a:lnTo>
                    <a:lnTo>
                      <a:pt x="1767" y="1247"/>
                    </a:lnTo>
                    <a:lnTo>
                      <a:pt x="1769" y="1256"/>
                    </a:lnTo>
                    <a:lnTo>
                      <a:pt x="1773" y="1263"/>
                    </a:lnTo>
                    <a:lnTo>
                      <a:pt x="1777" y="1271"/>
                    </a:lnTo>
                    <a:lnTo>
                      <a:pt x="1780" y="1279"/>
                    </a:lnTo>
                    <a:lnTo>
                      <a:pt x="1784" y="1286"/>
                    </a:lnTo>
                    <a:lnTo>
                      <a:pt x="1787" y="1295"/>
                    </a:lnTo>
                    <a:lnTo>
                      <a:pt x="1788" y="1304"/>
                    </a:lnTo>
                    <a:lnTo>
                      <a:pt x="1787" y="1309"/>
                    </a:lnTo>
                    <a:lnTo>
                      <a:pt x="1785" y="1314"/>
                    </a:lnTo>
                    <a:lnTo>
                      <a:pt x="1784" y="1319"/>
                    </a:lnTo>
                    <a:lnTo>
                      <a:pt x="1782" y="1322"/>
                    </a:lnTo>
                    <a:lnTo>
                      <a:pt x="1775" y="1330"/>
                    </a:lnTo>
                    <a:lnTo>
                      <a:pt x="1769" y="1336"/>
                    </a:lnTo>
                    <a:lnTo>
                      <a:pt x="1760" y="1342"/>
                    </a:lnTo>
                    <a:lnTo>
                      <a:pt x="1753" y="1349"/>
                    </a:lnTo>
                    <a:lnTo>
                      <a:pt x="1745" y="1356"/>
                    </a:lnTo>
                    <a:lnTo>
                      <a:pt x="1740" y="1365"/>
                    </a:lnTo>
                    <a:lnTo>
                      <a:pt x="1733" y="1379"/>
                    </a:lnTo>
                    <a:lnTo>
                      <a:pt x="1724" y="1391"/>
                    </a:lnTo>
                    <a:lnTo>
                      <a:pt x="1719" y="1396"/>
                    </a:lnTo>
                    <a:lnTo>
                      <a:pt x="1714" y="1400"/>
                    </a:lnTo>
                    <a:lnTo>
                      <a:pt x="1708" y="1404"/>
                    </a:lnTo>
                    <a:lnTo>
                      <a:pt x="1699" y="1404"/>
                    </a:lnTo>
                    <a:lnTo>
                      <a:pt x="1635" y="1404"/>
                    </a:lnTo>
                    <a:lnTo>
                      <a:pt x="1626" y="1405"/>
                    </a:lnTo>
                    <a:lnTo>
                      <a:pt x="1618" y="1406"/>
                    </a:lnTo>
                    <a:lnTo>
                      <a:pt x="1611" y="1410"/>
                    </a:lnTo>
                    <a:lnTo>
                      <a:pt x="1605" y="1413"/>
                    </a:lnTo>
                    <a:lnTo>
                      <a:pt x="1592" y="1423"/>
                    </a:lnTo>
                    <a:lnTo>
                      <a:pt x="1581" y="1433"/>
                    </a:lnTo>
                    <a:lnTo>
                      <a:pt x="1570" y="1444"/>
                    </a:lnTo>
                    <a:lnTo>
                      <a:pt x="1558" y="1453"/>
                    </a:lnTo>
                    <a:lnTo>
                      <a:pt x="1552" y="1457"/>
                    </a:lnTo>
                    <a:lnTo>
                      <a:pt x="1544" y="1460"/>
                    </a:lnTo>
                    <a:lnTo>
                      <a:pt x="1537" y="1462"/>
                    </a:lnTo>
                    <a:lnTo>
                      <a:pt x="1528" y="1463"/>
                    </a:lnTo>
                    <a:lnTo>
                      <a:pt x="1514" y="1462"/>
                    </a:lnTo>
                    <a:lnTo>
                      <a:pt x="1502" y="1458"/>
                    </a:lnTo>
                    <a:lnTo>
                      <a:pt x="1490" y="1453"/>
                    </a:lnTo>
                    <a:lnTo>
                      <a:pt x="1480" y="1447"/>
                    </a:lnTo>
                    <a:lnTo>
                      <a:pt x="1459" y="1432"/>
                    </a:lnTo>
                    <a:lnTo>
                      <a:pt x="1435" y="1418"/>
                    </a:lnTo>
                    <a:lnTo>
                      <a:pt x="1429" y="1415"/>
                    </a:lnTo>
                    <a:lnTo>
                      <a:pt x="1423" y="1413"/>
                    </a:lnTo>
                    <a:lnTo>
                      <a:pt x="1416" y="1412"/>
                    </a:lnTo>
                    <a:lnTo>
                      <a:pt x="1410" y="1412"/>
                    </a:lnTo>
                    <a:lnTo>
                      <a:pt x="1398" y="1412"/>
                    </a:lnTo>
                    <a:lnTo>
                      <a:pt x="1385" y="1412"/>
                    </a:lnTo>
                    <a:lnTo>
                      <a:pt x="1374" y="1412"/>
                    </a:lnTo>
                    <a:lnTo>
                      <a:pt x="1361" y="1410"/>
                    </a:lnTo>
                    <a:lnTo>
                      <a:pt x="1356" y="1409"/>
                    </a:lnTo>
                    <a:lnTo>
                      <a:pt x="1351" y="1406"/>
                    </a:lnTo>
                    <a:lnTo>
                      <a:pt x="1345" y="1404"/>
                    </a:lnTo>
                    <a:lnTo>
                      <a:pt x="1340" y="1399"/>
                    </a:lnTo>
                    <a:lnTo>
                      <a:pt x="1336" y="1394"/>
                    </a:lnTo>
                    <a:lnTo>
                      <a:pt x="1334" y="1388"/>
                    </a:lnTo>
                    <a:lnTo>
                      <a:pt x="1331" y="1381"/>
                    </a:lnTo>
                    <a:lnTo>
                      <a:pt x="1330" y="1376"/>
                    </a:lnTo>
                    <a:lnTo>
                      <a:pt x="1327" y="1370"/>
                    </a:lnTo>
                    <a:lnTo>
                      <a:pt x="1324" y="1366"/>
                    </a:lnTo>
                    <a:lnTo>
                      <a:pt x="1320" y="1363"/>
                    </a:lnTo>
                    <a:lnTo>
                      <a:pt x="1314" y="1363"/>
                    </a:lnTo>
                    <a:lnTo>
                      <a:pt x="1309" y="1363"/>
                    </a:lnTo>
                    <a:lnTo>
                      <a:pt x="1305" y="1364"/>
                    </a:lnTo>
                    <a:lnTo>
                      <a:pt x="1300" y="1365"/>
                    </a:lnTo>
                    <a:lnTo>
                      <a:pt x="1296" y="1366"/>
                    </a:lnTo>
                    <a:lnTo>
                      <a:pt x="1288" y="1373"/>
                    </a:lnTo>
                    <a:lnTo>
                      <a:pt x="1282" y="1378"/>
                    </a:lnTo>
                    <a:lnTo>
                      <a:pt x="1275" y="1384"/>
                    </a:lnTo>
                    <a:lnTo>
                      <a:pt x="1267" y="1389"/>
                    </a:lnTo>
                    <a:lnTo>
                      <a:pt x="1263" y="1390"/>
                    </a:lnTo>
                    <a:lnTo>
                      <a:pt x="1260" y="1393"/>
                    </a:lnTo>
                    <a:lnTo>
                      <a:pt x="1255" y="1394"/>
                    </a:lnTo>
                    <a:lnTo>
                      <a:pt x="1250" y="1394"/>
                    </a:lnTo>
                    <a:lnTo>
                      <a:pt x="1236" y="1390"/>
                    </a:lnTo>
                    <a:lnTo>
                      <a:pt x="1222" y="1385"/>
                    </a:lnTo>
                    <a:lnTo>
                      <a:pt x="1209" y="1386"/>
                    </a:lnTo>
                    <a:lnTo>
                      <a:pt x="1199" y="1388"/>
                    </a:lnTo>
                    <a:lnTo>
                      <a:pt x="1189" y="1390"/>
                    </a:lnTo>
                    <a:lnTo>
                      <a:pt x="1179" y="1394"/>
                    </a:lnTo>
                    <a:lnTo>
                      <a:pt x="1170" y="1398"/>
                    </a:lnTo>
                    <a:lnTo>
                      <a:pt x="1162" y="1403"/>
                    </a:lnTo>
                    <a:lnTo>
                      <a:pt x="1154" y="1408"/>
                    </a:lnTo>
                    <a:lnTo>
                      <a:pt x="1147" y="1414"/>
                    </a:lnTo>
                    <a:lnTo>
                      <a:pt x="1114" y="1440"/>
                    </a:lnTo>
                    <a:lnTo>
                      <a:pt x="1079" y="1468"/>
                    </a:lnTo>
                    <a:lnTo>
                      <a:pt x="1070" y="1473"/>
                    </a:lnTo>
                    <a:lnTo>
                      <a:pt x="1061" y="1477"/>
                    </a:lnTo>
                    <a:lnTo>
                      <a:pt x="1052" y="1481"/>
                    </a:lnTo>
                    <a:lnTo>
                      <a:pt x="1045" y="1483"/>
                    </a:lnTo>
                    <a:lnTo>
                      <a:pt x="1027" y="1488"/>
                    </a:lnTo>
                    <a:lnTo>
                      <a:pt x="1011" y="1491"/>
                    </a:lnTo>
                    <a:lnTo>
                      <a:pt x="995" y="1493"/>
                    </a:lnTo>
                    <a:lnTo>
                      <a:pt x="977" y="1497"/>
                    </a:lnTo>
                    <a:lnTo>
                      <a:pt x="960" y="1502"/>
                    </a:lnTo>
                    <a:lnTo>
                      <a:pt x="941" y="1511"/>
                    </a:lnTo>
                    <a:lnTo>
                      <a:pt x="931" y="1516"/>
                    </a:lnTo>
                    <a:lnTo>
                      <a:pt x="922" y="1523"/>
                    </a:lnTo>
                    <a:lnTo>
                      <a:pt x="914" y="1531"/>
                    </a:lnTo>
                    <a:lnTo>
                      <a:pt x="907" y="1538"/>
                    </a:lnTo>
                    <a:lnTo>
                      <a:pt x="899" y="1545"/>
                    </a:lnTo>
                    <a:lnTo>
                      <a:pt x="891" y="1550"/>
                    </a:lnTo>
                    <a:lnTo>
                      <a:pt x="886" y="1552"/>
                    </a:lnTo>
                    <a:lnTo>
                      <a:pt x="881" y="1553"/>
                    </a:lnTo>
                    <a:lnTo>
                      <a:pt x="876" y="1555"/>
                    </a:lnTo>
                    <a:lnTo>
                      <a:pt x="869" y="1555"/>
                    </a:lnTo>
                    <a:lnTo>
                      <a:pt x="864" y="1555"/>
                    </a:lnTo>
                    <a:lnTo>
                      <a:pt x="859" y="1553"/>
                    </a:lnTo>
                    <a:lnTo>
                      <a:pt x="855" y="1552"/>
                    </a:lnTo>
                    <a:lnTo>
                      <a:pt x="852" y="1550"/>
                    </a:lnTo>
                    <a:lnTo>
                      <a:pt x="844" y="1545"/>
                    </a:lnTo>
                    <a:lnTo>
                      <a:pt x="837" y="1538"/>
                    </a:lnTo>
                    <a:lnTo>
                      <a:pt x="829" y="1532"/>
                    </a:lnTo>
                    <a:lnTo>
                      <a:pt x="823" y="1526"/>
                    </a:lnTo>
                    <a:lnTo>
                      <a:pt x="818" y="1523"/>
                    </a:lnTo>
                    <a:lnTo>
                      <a:pt x="814" y="1522"/>
                    </a:lnTo>
                    <a:lnTo>
                      <a:pt x="809" y="1521"/>
                    </a:lnTo>
                    <a:lnTo>
                      <a:pt x="804" y="1521"/>
                    </a:lnTo>
                    <a:lnTo>
                      <a:pt x="798" y="1522"/>
                    </a:lnTo>
                    <a:lnTo>
                      <a:pt x="791" y="1524"/>
                    </a:lnTo>
                    <a:lnTo>
                      <a:pt x="788" y="1528"/>
                    </a:lnTo>
                    <a:lnTo>
                      <a:pt x="784" y="1533"/>
                    </a:lnTo>
                    <a:lnTo>
                      <a:pt x="778" y="1545"/>
                    </a:lnTo>
                    <a:lnTo>
                      <a:pt x="771" y="1557"/>
                    </a:lnTo>
                    <a:lnTo>
                      <a:pt x="765" y="1572"/>
                    </a:lnTo>
                    <a:lnTo>
                      <a:pt x="758" y="1586"/>
                    </a:lnTo>
                    <a:lnTo>
                      <a:pt x="751" y="1598"/>
                    </a:lnTo>
                    <a:lnTo>
                      <a:pt x="744" y="1614"/>
                    </a:lnTo>
                    <a:lnTo>
                      <a:pt x="744" y="1614"/>
                    </a:lnTo>
                    <a:lnTo>
                      <a:pt x="755" y="1621"/>
                    </a:lnTo>
                    <a:lnTo>
                      <a:pt x="768" y="1630"/>
                    </a:lnTo>
                    <a:lnTo>
                      <a:pt x="778" y="1640"/>
                    </a:lnTo>
                    <a:lnTo>
                      <a:pt x="788" y="1649"/>
                    </a:lnTo>
                    <a:lnTo>
                      <a:pt x="795" y="1660"/>
                    </a:lnTo>
                    <a:lnTo>
                      <a:pt x="801" y="1671"/>
                    </a:lnTo>
                    <a:lnTo>
                      <a:pt x="803" y="1678"/>
                    </a:lnTo>
                    <a:lnTo>
                      <a:pt x="805" y="1685"/>
                    </a:lnTo>
                    <a:lnTo>
                      <a:pt x="807" y="1691"/>
                    </a:lnTo>
                    <a:lnTo>
                      <a:pt x="807" y="1700"/>
                    </a:lnTo>
                    <a:lnTo>
                      <a:pt x="807" y="1721"/>
                    </a:lnTo>
                    <a:lnTo>
                      <a:pt x="793" y="1725"/>
                    </a:lnTo>
                    <a:lnTo>
                      <a:pt x="779" y="1731"/>
                    </a:lnTo>
                    <a:lnTo>
                      <a:pt x="768" y="1738"/>
                    </a:lnTo>
                    <a:lnTo>
                      <a:pt x="758" y="1745"/>
                    </a:lnTo>
                    <a:lnTo>
                      <a:pt x="748" y="1754"/>
                    </a:lnTo>
                    <a:lnTo>
                      <a:pt x="739" y="1764"/>
                    </a:lnTo>
                    <a:lnTo>
                      <a:pt x="731" y="1775"/>
                    </a:lnTo>
                    <a:lnTo>
                      <a:pt x="725" y="1787"/>
                    </a:lnTo>
                    <a:lnTo>
                      <a:pt x="720" y="1798"/>
                    </a:lnTo>
                    <a:lnTo>
                      <a:pt x="715" y="1811"/>
                    </a:lnTo>
                    <a:lnTo>
                      <a:pt x="711" y="1824"/>
                    </a:lnTo>
                    <a:lnTo>
                      <a:pt x="709" y="1838"/>
                    </a:lnTo>
                    <a:lnTo>
                      <a:pt x="706" y="1852"/>
                    </a:lnTo>
                    <a:lnTo>
                      <a:pt x="705" y="1866"/>
                    </a:lnTo>
                    <a:lnTo>
                      <a:pt x="704" y="1881"/>
                    </a:lnTo>
                    <a:lnTo>
                      <a:pt x="704" y="1896"/>
                    </a:lnTo>
                    <a:lnTo>
                      <a:pt x="704" y="1972"/>
                    </a:lnTo>
                    <a:lnTo>
                      <a:pt x="661" y="1972"/>
                    </a:lnTo>
                    <a:lnTo>
                      <a:pt x="623" y="1972"/>
                    </a:lnTo>
                    <a:lnTo>
                      <a:pt x="586" y="1972"/>
                    </a:lnTo>
                    <a:lnTo>
                      <a:pt x="543" y="1972"/>
                    </a:lnTo>
                    <a:lnTo>
                      <a:pt x="528" y="1974"/>
                    </a:lnTo>
                    <a:lnTo>
                      <a:pt x="515" y="1977"/>
                    </a:lnTo>
                    <a:lnTo>
                      <a:pt x="504" y="1982"/>
                    </a:lnTo>
                    <a:lnTo>
                      <a:pt x="494" y="1989"/>
                    </a:lnTo>
                    <a:lnTo>
                      <a:pt x="483" y="1995"/>
                    </a:lnTo>
                    <a:lnTo>
                      <a:pt x="473" y="2002"/>
                    </a:lnTo>
                    <a:lnTo>
                      <a:pt x="460" y="2009"/>
                    </a:lnTo>
                    <a:lnTo>
                      <a:pt x="446" y="2015"/>
                    </a:lnTo>
                    <a:lnTo>
                      <a:pt x="426" y="2021"/>
                    </a:lnTo>
                    <a:lnTo>
                      <a:pt x="407" y="2026"/>
                    </a:lnTo>
                    <a:lnTo>
                      <a:pt x="389" y="2030"/>
                    </a:lnTo>
                    <a:lnTo>
                      <a:pt x="367" y="2036"/>
                    </a:lnTo>
                    <a:lnTo>
                      <a:pt x="333" y="2049"/>
                    </a:lnTo>
                    <a:lnTo>
                      <a:pt x="302" y="2061"/>
                    </a:lnTo>
                    <a:lnTo>
                      <a:pt x="287" y="2068"/>
                    </a:lnTo>
                    <a:lnTo>
                      <a:pt x="272" y="2073"/>
                    </a:lnTo>
                    <a:lnTo>
                      <a:pt x="254" y="2078"/>
                    </a:lnTo>
                    <a:lnTo>
                      <a:pt x="235" y="2082"/>
                    </a:lnTo>
                    <a:lnTo>
                      <a:pt x="214" y="2082"/>
                    </a:lnTo>
                    <a:lnTo>
                      <a:pt x="203" y="2077"/>
                    </a:lnTo>
                    <a:lnTo>
                      <a:pt x="193" y="2073"/>
                    </a:lnTo>
                    <a:lnTo>
                      <a:pt x="128" y="2073"/>
                    </a:lnTo>
                    <a:lnTo>
                      <a:pt x="114" y="2074"/>
                    </a:lnTo>
                    <a:lnTo>
                      <a:pt x="101" y="2077"/>
                    </a:lnTo>
                    <a:lnTo>
                      <a:pt x="89" y="2080"/>
                    </a:lnTo>
                    <a:lnTo>
                      <a:pt x="76" y="2084"/>
                    </a:lnTo>
                    <a:lnTo>
                      <a:pt x="65" y="2090"/>
                    </a:lnTo>
                    <a:lnTo>
                      <a:pt x="55" y="2098"/>
                    </a:lnTo>
                    <a:lnTo>
                      <a:pt x="45" y="2107"/>
                    </a:lnTo>
                    <a:lnTo>
                      <a:pt x="36" y="2115"/>
                    </a:lnTo>
                    <a:lnTo>
                      <a:pt x="28" y="2125"/>
                    </a:lnTo>
                    <a:lnTo>
                      <a:pt x="21" y="2137"/>
                    </a:lnTo>
                    <a:lnTo>
                      <a:pt x="15" y="2148"/>
                    </a:lnTo>
                    <a:lnTo>
                      <a:pt x="10" y="2161"/>
                    </a:lnTo>
                    <a:lnTo>
                      <a:pt x="6" y="2173"/>
                    </a:lnTo>
                    <a:lnTo>
                      <a:pt x="2" y="2186"/>
                    </a:lnTo>
                    <a:lnTo>
                      <a:pt x="1" y="2199"/>
                    </a:lnTo>
                    <a:lnTo>
                      <a:pt x="0" y="2213"/>
                    </a:lnTo>
                    <a:lnTo>
                      <a:pt x="1" y="2225"/>
                    </a:lnTo>
                    <a:lnTo>
                      <a:pt x="5" y="2236"/>
                    </a:lnTo>
                    <a:lnTo>
                      <a:pt x="10" y="2245"/>
                    </a:lnTo>
                    <a:lnTo>
                      <a:pt x="15" y="2253"/>
                    </a:lnTo>
                    <a:lnTo>
                      <a:pt x="28" y="2271"/>
                    </a:lnTo>
                    <a:lnTo>
                      <a:pt x="42" y="2290"/>
                    </a:lnTo>
                    <a:lnTo>
                      <a:pt x="51" y="2307"/>
                    </a:lnTo>
                    <a:lnTo>
                      <a:pt x="57" y="2324"/>
                    </a:lnTo>
                    <a:lnTo>
                      <a:pt x="62" y="2340"/>
                    </a:lnTo>
                    <a:lnTo>
                      <a:pt x="66" y="2356"/>
                    </a:lnTo>
                    <a:lnTo>
                      <a:pt x="71" y="2390"/>
                    </a:lnTo>
                    <a:lnTo>
                      <a:pt x="76" y="2428"/>
                    </a:lnTo>
                    <a:lnTo>
                      <a:pt x="80" y="2442"/>
                    </a:lnTo>
                    <a:lnTo>
                      <a:pt x="84" y="2455"/>
                    </a:lnTo>
                    <a:lnTo>
                      <a:pt x="89" y="2468"/>
                    </a:lnTo>
                    <a:lnTo>
                      <a:pt x="95" y="2479"/>
                    </a:lnTo>
                    <a:lnTo>
                      <a:pt x="101" y="2491"/>
                    </a:lnTo>
                    <a:lnTo>
                      <a:pt x="109" y="2501"/>
                    </a:lnTo>
                    <a:lnTo>
                      <a:pt x="118" y="2511"/>
                    </a:lnTo>
                    <a:lnTo>
                      <a:pt x="128" y="2519"/>
                    </a:lnTo>
                    <a:lnTo>
                      <a:pt x="136" y="2527"/>
                    </a:lnTo>
                    <a:lnTo>
                      <a:pt x="148" y="2536"/>
                    </a:lnTo>
                    <a:lnTo>
                      <a:pt x="159" y="2543"/>
                    </a:lnTo>
                    <a:lnTo>
                      <a:pt x="170" y="2551"/>
                    </a:lnTo>
                    <a:lnTo>
                      <a:pt x="195" y="2565"/>
                    </a:lnTo>
                    <a:lnTo>
                      <a:pt x="222" y="2578"/>
                    </a:lnTo>
                    <a:lnTo>
                      <a:pt x="234" y="2585"/>
                    </a:lnTo>
                    <a:lnTo>
                      <a:pt x="244" y="2591"/>
                    </a:lnTo>
                    <a:lnTo>
                      <a:pt x="254" y="2598"/>
                    </a:lnTo>
                    <a:lnTo>
                      <a:pt x="263" y="2606"/>
                    </a:lnTo>
                    <a:lnTo>
                      <a:pt x="282" y="2620"/>
                    </a:lnTo>
                    <a:lnTo>
                      <a:pt x="305" y="2634"/>
                    </a:lnTo>
                    <a:lnTo>
                      <a:pt x="316" y="2640"/>
                    </a:lnTo>
                    <a:lnTo>
                      <a:pt x="328" y="2644"/>
                    </a:lnTo>
                    <a:lnTo>
                      <a:pt x="340" y="2647"/>
                    </a:lnTo>
                    <a:lnTo>
                      <a:pt x="351" y="2650"/>
                    </a:lnTo>
                    <a:lnTo>
                      <a:pt x="362" y="2655"/>
                    </a:lnTo>
                    <a:lnTo>
                      <a:pt x="372" y="2660"/>
                    </a:lnTo>
                    <a:lnTo>
                      <a:pt x="382" y="2666"/>
                    </a:lnTo>
                    <a:lnTo>
                      <a:pt x="391" y="2676"/>
                    </a:lnTo>
                    <a:lnTo>
                      <a:pt x="396" y="2684"/>
                    </a:lnTo>
                    <a:lnTo>
                      <a:pt x="401" y="2691"/>
                    </a:lnTo>
                    <a:lnTo>
                      <a:pt x="405" y="2699"/>
                    </a:lnTo>
                    <a:lnTo>
                      <a:pt x="409" y="2706"/>
                    </a:lnTo>
                    <a:lnTo>
                      <a:pt x="412" y="2721"/>
                    </a:lnTo>
                    <a:lnTo>
                      <a:pt x="416" y="2737"/>
                    </a:lnTo>
                    <a:lnTo>
                      <a:pt x="419" y="2769"/>
                    </a:lnTo>
                    <a:lnTo>
                      <a:pt x="420" y="2806"/>
                    </a:lnTo>
                    <a:lnTo>
                      <a:pt x="424" y="2831"/>
                    </a:lnTo>
                    <a:lnTo>
                      <a:pt x="429" y="2853"/>
                    </a:lnTo>
                    <a:lnTo>
                      <a:pt x="431" y="2863"/>
                    </a:lnTo>
                    <a:lnTo>
                      <a:pt x="434" y="2875"/>
                    </a:lnTo>
                    <a:lnTo>
                      <a:pt x="435" y="2887"/>
                    </a:lnTo>
                    <a:lnTo>
                      <a:pt x="436" y="2901"/>
                    </a:lnTo>
                    <a:lnTo>
                      <a:pt x="435" y="2908"/>
                    </a:lnTo>
                    <a:lnTo>
                      <a:pt x="433" y="2916"/>
                    </a:lnTo>
                    <a:lnTo>
                      <a:pt x="429" y="2922"/>
                    </a:lnTo>
                    <a:lnTo>
                      <a:pt x="424" y="2928"/>
                    </a:lnTo>
                    <a:lnTo>
                      <a:pt x="417" y="2934"/>
                    </a:lnTo>
                    <a:lnTo>
                      <a:pt x="411" y="2937"/>
                    </a:lnTo>
                    <a:lnTo>
                      <a:pt x="404" y="2942"/>
                    </a:lnTo>
                    <a:lnTo>
                      <a:pt x="396" y="2946"/>
                    </a:lnTo>
                    <a:lnTo>
                      <a:pt x="385" y="2952"/>
                    </a:lnTo>
                    <a:lnTo>
                      <a:pt x="375" y="2961"/>
                    </a:lnTo>
                    <a:lnTo>
                      <a:pt x="366" y="2970"/>
                    </a:lnTo>
                    <a:lnTo>
                      <a:pt x="355" y="2977"/>
                    </a:lnTo>
                    <a:lnTo>
                      <a:pt x="332" y="2990"/>
                    </a:lnTo>
                    <a:lnTo>
                      <a:pt x="313" y="3004"/>
                    </a:lnTo>
                    <a:lnTo>
                      <a:pt x="306" y="3011"/>
                    </a:lnTo>
                    <a:lnTo>
                      <a:pt x="301" y="3021"/>
                    </a:lnTo>
                    <a:lnTo>
                      <a:pt x="296" y="3031"/>
                    </a:lnTo>
                    <a:lnTo>
                      <a:pt x="293" y="3044"/>
                    </a:lnTo>
                    <a:lnTo>
                      <a:pt x="292" y="3056"/>
                    </a:lnTo>
                    <a:lnTo>
                      <a:pt x="291" y="3068"/>
                    </a:lnTo>
                    <a:lnTo>
                      <a:pt x="288" y="3073"/>
                    </a:lnTo>
                    <a:lnTo>
                      <a:pt x="287" y="3078"/>
                    </a:lnTo>
                    <a:lnTo>
                      <a:pt x="284" y="3083"/>
                    </a:lnTo>
                    <a:lnTo>
                      <a:pt x="281" y="3088"/>
                    </a:lnTo>
                    <a:lnTo>
                      <a:pt x="272" y="3095"/>
                    </a:lnTo>
                    <a:lnTo>
                      <a:pt x="263" y="3102"/>
                    </a:lnTo>
                    <a:lnTo>
                      <a:pt x="254" y="3105"/>
                    </a:lnTo>
                    <a:lnTo>
                      <a:pt x="246" y="3109"/>
                    </a:lnTo>
                    <a:lnTo>
                      <a:pt x="235" y="3113"/>
                    </a:lnTo>
                    <a:lnTo>
                      <a:pt x="227" y="3117"/>
                    </a:lnTo>
                    <a:lnTo>
                      <a:pt x="219" y="3123"/>
                    </a:lnTo>
                    <a:lnTo>
                      <a:pt x="212" y="3131"/>
                    </a:lnTo>
                    <a:lnTo>
                      <a:pt x="197" y="3151"/>
                    </a:lnTo>
                    <a:lnTo>
                      <a:pt x="185" y="3169"/>
                    </a:lnTo>
                    <a:lnTo>
                      <a:pt x="180" y="3179"/>
                    </a:lnTo>
                    <a:lnTo>
                      <a:pt x="176" y="3191"/>
                    </a:lnTo>
                    <a:lnTo>
                      <a:pt x="175" y="3202"/>
                    </a:lnTo>
                    <a:lnTo>
                      <a:pt x="174" y="3215"/>
                    </a:lnTo>
                    <a:lnTo>
                      <a:pt x="175" y="3231"/>
                    </a:lnTo>
                    <a:lnTo>
                      <a:pt x="179" y="3246"/>
                    </a:lnTo>
                    <a:lnTo>
                      <a:pt x="184" y="3260"/>
                    </a:lnTo>
                    <a:lnTo>
                      <a:pt x="190" y="3272"/>
                    </a:lnTo>
                    <a:lnTo>
                      <a:pt x="197" y="3285"/>
                    </a:lnTo>
                    <a:lnTo>
                      <a:pt x="202" y="3299"/>
                    </a:lnTo>
                    <a:lnTo>
                      <a:pt x="205" y="3312"/>
                    </a:lnTo>
                    <a:lnTo>
                      <a:pt x="207" y="3329"/>
                    </a:lnTo>
                    <a:lnTo>
                      <a:pt x="205" y="3343"/>
                    </a:lnTo>
                    <a:lnTo>
                      <a:pt x="203" y="3355"/>
                    </a:lnTo>
                    <a:lnTo>
                      <a:pt x="200" y="3366"/>
                    </a:lnTo>
                    <a:lnTo>
                      <a:pt x="197" y="3378"/>
                    </a:lnTo>
                    <a:lnTo>
                      <a:pt x="187" y="3398"/>
                    </a:lnTo>
                    <a:lnTo>
                      <a:pt x="174" y="3418"/>
                    </a:lnTo>
                    <a:lnTo>
                      <a:pt x="163" y="3437"/>
                    </a:lnTo>
                    <a:lnTo>
                      <a:pt x="153" y="3458"/>
                    </a:lnTo>
                    <a:lnTo>
                      <a:pt x="149" y="3469"/>
                    </a:lnTo>
                    <a:lnTo>
                      <a:pt x="145" y="3481"/>
                    </a:lnTo>
                    <a:lnTo>
                      <a:pt x="144" y="3493"/>
                    </a:lnTo>
                    <a:lnTo>
                      <a:pt x="143" y="3506"/>
                    </a:lnTo>
                    <a:lnTo>
                      <a:pt x="143" y="3533"/>
                    </a:lnTo>
                    <a:lnTo>
                      <a:pt x="145" y="3557"/>
                    </a:lnTo>
                    <a:lnTo>
                      <a:pt x="149" y="3581"/>
                    </a:lnTo>
                    <a:lnTo>
                      <a:pt x="154" y="3604"/>
                    </a:lnTo>
                    <a:lnTo>
                      <a:pt x="160" y="3625"/>
                    </a:lnTo>
                    <a:lnTo>
                      <a:pt x="170" y="3646"/>
                    </a:lnTo>
                    <a:lnTo>
                      <a:pt x="182" y="3669"/>
                    </a:lnTo>
                    <a:lnTo>
                      <a:pt x="195" y="3691"/>
                    </a:lnTo>
                    <a:lnTo>
                      <a:pt x="207" y="3706"/>
                    </a:lnTo>
                    <a:lnTo>
                      <a:pt x="218" y="3720"/>
                    </a:lnTo>
                    <a:lnTo>
                      <a:pt x="229" y="3733"/>
                    </a:lnTo>
                    <a:lnTo>
                      <a:pt x="241" y="3749"/>
                    </a:lnTo>
                    <a:lnTo>
                      <a:pt x="256" y="3772"/>
                    </a:lnTo>
                    <a:lnTo>
                      <a:pt x="271" y="3792"/>
                    </a:lnTo>
                    <a:lnTo>
                      <a:pt x="286" y="3809"/>
                    </a:lnTo>
                    <a:lnTo>
                      <a:pt x="302" y="3826"/>
                    </a:lnTo>
                    <a:lnTo>
                      <a:pt x="318" y="3841"/>
                    </a:lnTo>
                    <a:lnTo>
                      <a:pt x="336" y="3856"/>
                    </a:lnTo>
                    <a:lnTo>
                      <a:pt x="356" y="3871"/>
                    </a:lnTo>
                    <a:lnTo>
                      <a:pt x="379" y="3887"/>
                    </a:lnTo>
                    <a:lnTo>
                      <a:pt x="399" y="3898"/>
                    </a:lnTo>
                    <a:lnTo>
                      <a:pt x="416" y="3907"/>
                    </a:lnTo>
                    <a:lnTo>
                      <a:pt x="425" y="3912"/>
                    </a:lnTo>
                    <a:lnTo>
                      <a:pt x="434" y="3918"/>
                    </a:lnTo>
                    <a:lnTo>
                      <a:pt x="441" y="3925"/>
                    </a:lnTo>
                    <a:lnTo>
                      <a:pt x="449" y="3935"/>
                    </a:lnTo>
                    <a:lnTo>
                      <a:pt x="463" y="3942"/>
                    </a:lnTo>
                    <a:lnTo>
                      <a:pt x="474" y="3950"/>
                    </a:lnTo>
                    <a:lnTo>
                      <a:pt x="485" y="3959"/>
                    </a:lnTo>
                    <a:lnTo>
                      <a:pt x="495" y="3969"/>
                    </a:lnTo>
                    <a:lnTo>
                      <a:pt x="505" y="3977"/>
                    </a:lnTo>
                    <a:lnTo>
                      <a:pt x="515" y="3985"/>
                    </a:lnTo>
                    <a:lnTo>
                      <a:pt x="528" y="3993"/>
                    </a:lnTo>
                    <a:lnTo>
                      <a:pt x="542" y="3998"/>
                    </a:lnTo>
                    <a:lnTo>
                      <a:pt x="556" y="4001"/>
                    </a:lnTo>
                    <a:lnTo>
                      <a:pt x="568" y="4003"/>
                    </a:lnTo>
                    <a:lnTo>
                      <a:pt x="582" y="4004"/>
                    </a:lnTo>
                    <a:lnTo>
                      <a:pt x="594" y="4009"/>
                    </a:lnTo>
                    <a:lnTo>
                      <a:pt x="623" y="4021"/>
                    </a:lnTo>
                    <a:lnTo>
                      <a:pt x="650" y="4034"/>
                    </a:lnTo>
                    <a:lnTo>
                      <a:pt x="662" y="4040"/>
                    </a:lnTo>
                    <a:lnTo>
                      <a:pt x="676" y="4044"/>
                    </a:lnTo>
                    <a:lnTo>
                      <a:pt x="690" y="4046"/>
                    </a:lnTo>
                    <a:lnTo>
                      <a:pt x="706" y="4048"/>
                    </a:lnTo>
                    <a:lnTo>
                      <a:pt x="734" y="4048"/>
                    </a:lnTo>
                    <a:lnTo>
                      <a:pt x="758" y="4048"/>
                    </a:lnTo>
                    <a:lnTo>
                      <a:pt x="780" y="4048"/>
                    </a:lnTo>
                    <a:lnTo>
                      <a:pt x="803" y="4046"/>
                    </a:lnTo>
                    <a:lnTo>
                      <a:pt x="825" y="4046"/>
                    </a:lnTo>
                    <a:lnTo>
                      <a:pt x="848" y="4046"/>
                    </a:lnTo>
                    <a:lnTo>
                      <a:pt x="872" y="4045"/>
                    </a:lnTo>
                    <a:lnTo>
                      <a:pt x="899" y="4045"/>
                    </a:lnTo>
                    <a:lnTo>
                      <a:pt x="1005" y="4031"/>
                    </a:lnTo>
                    <a:lnTo>
                      <a:pt x="1019" y="4034"/>
                    </a:lnTo>
                    <a:lnTo>
                      <a:pt x="1032" y="4035"/>
                    </a:lnTo>
                    <a:lnTo>
                      <a:pt x="1044" y="4039"/>
                    </a:lnTo>
                    <a:lnTo>
                      <a:pt x="1055" y="4041"/>
                    </a:lnTo>
                    <a:lnTo>
                      <a:pt x="1079" y="4051"/>
                    </a:lnTo>
                    <a:lnTo>
                      <a:pt x="1103" y="4064"/>
                    </a:lnTo>
                    <a:lnTo>
                      <a:pt x="1114" y="4070"/>
                    </a:lnTo>
                    <a:lnTo>
                      <a:pt x="1125" y="4078"/>
                    </a:lnTo>
                    <a:lnTo>
                      <a:pt x="1137" y="4084"/>
                    </a:lnTo>
                    <a:lnTo>
                      <a:pt x="1145" y="4093"/>
                    </a:lnTo>
                    <a:lnTo>
                      <a:pt x="1153" y="4102"/>
                    </a:lnTo>
                    <a:lnTo>
                      <a:pt x="1159" y="4112"/>
                    </a:lnTo>
                    <a:lnTo>
                      <a:pt x="1164" y="4123"/>
                    </a:lnTo>
                    <a:lnTo>
                      <a:pt x="1165" y="4136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43" name="Freeform 25"/>
              <p:cNvSpPr>
                <a:spLocks/>
              </p:cNvSpPr>
              <p:nvPr/>
            </p:nvSpPr>
            <p:spPr bwMode="auto">
              <a:xfrm>
                <a:off x="-4025775" y="-4091462"/>
                <a:ext cx="1303338" cy="1651000"/>
              </a:xfrm>
              <a:custGeom>
                <a:avLst/>
                <a:gdLst>
                  <a:gd name="T0" fmla="*/ 1415 w 3284"/>
                  <a:gd name="T1" fmla="*/ 4083 h 4159"/>
                  <a:gd name="T2" fmla="*/ 1650 w 3284"/>
                  <a:gd name="T3" fmla="*/ 4142 h 4159"/>
                  <a:gd name="T4" fmla="*/ 1794 w 3284"/>
                  <a:gd name="T5" fmla="*/ 3988 h 4159"/>
                  <a:gd name="T6" fmla="*/ 1799 w 3284"/>
                  <a:gd name="T7" fmla="*/ 3813 h 4159"/>
                  <a:gd name="T8" fmla="*/ 1916 w 3284"/>
                  <a:gd name="T9" fmla="*/ 3673 h 4159"/>
                  <a:gd name="T10" fmla="*/ 2049 w 3284"/>
                  <a:gd name="T11" fmla="*/ 3383 h 4159"/>
                  <a:gd name="T12" fmla="*/ 2222 w 3284"/>
                  <a:gd name="T13" fmla="*/ 3447 h 4159"/>
                  <a:gd name="T14" fmla="*/ 2365 w 3284"/>
                  <a:gd name="T15" fmla="*/ 3438 h 4159"/>
                  <a:gd name="T16" fmla="*/ 2520 w 3284"/>
                  <a:gd name="T17" fmla="*/ 3363 h 4159"/>
                  <a:gd name="T18" fmla="*/ 2694 w 3284"/>
                  <a:gd name="T19" fmla="*/ 3487 h 4159"/>
                  <a:gd name="T20" fmla="*/ 2777 w 3284"/>
                  <a:gd name="T21" fmla="*/ 3404 h 4159"/>
                  <a:gd name="T22" fmla="*/ 2871 w 3284"/>
                  <a:gd name="T23" fmla="*/ 3266 h 4159"/>
                  <a:gd name="T24" fmla="*/ 3087 w 3284"/>
                  <a:gd name="T25" fmla="*/ 3287 h 4159"/>
                  <a:gd name="T26" fmla="*/ 3196 w 3284"/>
                  <a:gd name="T27" fmla="*/ 3410 h 4159"/>
                  <a:gd name="T28" fmla="*/ 3271 w 3284"/>
                  <a:gd name="T29" fmla="*/ 3251 h 4159"/>
                  <a:gd name="T30" fmla="*/ 3113 w 3284"/>
                  <a:gd name="T31" fmla="*/ 2960 h 4159"/>
                  <a:gd name="T32" fmla="*/ 3029 w 3284"/>
                  <a:gd name="T33" fmla="*/ 2818 h 4159"/>
                  <a:gd name="T34" fmla="*/ 2979 w 3284"/>
                  <a:gd name="T35" fmla="*/ 2674 h 4159"/>
                  <a:gd name="T36" fmla="*/ 2847 w 3284"/>
                  <a:gd name="T37" fmla="*/ 2508 h 4159"/>
                  <a:gd name="T38" fmla="*/ 2614 w 3284"/>
                  <a:gd name="T39" fmla="*/ 2512 h 4159"/>
                  <a:gd name="T40" fmla="*/ 2508 w 3284"/>
                  <a:gd name="T41" fmla="*/ 2369 h 4159"/>
                  <a:gd name="T42" fmla="*/ 2457 w 3284"/>
                  <a:gd name="T43" fmla="*/ 2188 h 4159"/>
                  <a:gd name="T44" fmla="*/ 2457 w 3284"/>
                  <a:gd name="T45" fmla="*/ 2049 h 4159"/>
                  <a:gd name="T46" fmla="*/ 2622 w 3284"/>
                  <a:gd name="T47" fmla="*/ 2028 h 4159"/>
                  <a:gd name="T48" fmla="*/ 2866 w 3284"/>
                  <a:gd name="T49" fmla="*/ 1800 h 4159"/>
                  <a:gd name="T50" fmla="*/ 2704 w 3284"/>
                  <a:gd name="T51" fmla="*/ 1427 h 4159"/>
                  <a:gd name="T52" fmla="*/ 2532 w 3284"/>
                  <a:gd name="T53" fmla="*/ 1247 h 4159"/>
                  <a:gd name="T54" fmla="*/ 2589 w 3284"/>
                  <a:gd name="T55" fmla="*/ 1124 h 4159"/>
                  <a:gd name="T56" fmla="*/ 2562 w 3284"/>
                  <a:gd name="T57" fmla="*/ 1010 h 4159"/>
                  <a:gd name="T58" fmla="*/ 2602 w 3284"/>
                  <a:gd name="T59" fmla="*/ 848 h 4159"/>
                  <a:gd name="T60" fmla="*/ 2734 w 3284"/>
                  <a:gd name="T61" fmla="*/ 824 h 4159"/>
                  <a:gd name="T62" fmla="*/ 2778 w 3284"/>
                  <a:gd name="T63" fmla="*/ 757 h 4159"/>
                  <a:gd name="T64" fmla="*/ 2752 w 3284"/>
                  <a:gd name="T65" fmla="*/ 591 h 4159"/>
                  <a:gd name="T66" fmla="*/ 2658 w 3284"/>
                  <a:gd name="T67" fmla="*/ 408 h 4159"/>
                  <a:gd name="T68" fmla="*/ 2560 w 3284"/>
                  <a:gd name="T69" fmla="*/ 198 h 4159"/>
                  <a:gd name="T70" fmla="*/ 2487 w 3284"/>
                  <a:gd name="T71" fmla="*/ 6 h 4159"/>
                  <a:gd name="T72" fmla="*/ 2282 w 3284"/>
                  <a:gd name="T73" fmla="*/ 154 h 4159"/>
                  <a:gd name="T74" fmla="*/ 2048 w 3284"/>
                  <a:gd name="T75" fmla="*/ 255 h 4159"/>
                  <a:gd name="T76" fmla="*/ 2115 w 3284"/>
                  <a:gd name="T77" fmla="*/ 484 h 4159"/>
                  <a:gd name="T78" fmla="*/ 1802 w 3284"/>
                  <a:gd name="T79" fmla="*/ 779 h 4159"/>
                  <a:gd name="T80" fmla="*/ 1753 w 3284"/>
                  <a:gd name="T81" fmla="*/ 956 h 4159"/>
                  <a:gd name="T82" fmla="*/ 1818 w 3284"/>
                  <a:gd name="T83" fmla="*/ 1176 h 4159"/>
                  <a:gd name="T84" fmla="*/ 1784 w 3284"/>
                  <a:gd name="T85" fmla="*/ 1319 h 4159"/>
                  <a:gd name="T86" fmla="*/ 1605 w 3284"/>
                  <a:gd name="T87" fmla="*/ 1413 h 4159"/>
                  <a:gd name="T88" fmla="*/ 1410 w 3284"/>
                  <a:gd name="T89" fmla="*/ 1412 h 4159"/>
                  <a:gd name="T90" fmla="*/ 1305 w 3284"/>
                  <a:gd name="T91" fmla="*/ 1364 h 4159"/>
                  <a:gd name="T92" fmla="*/ 1162 w 3284"/>
                  <a:gd name="T93" fmla="*/ 1403 h 4159"/>
                  <a:gd name="T94" fmla="*/ 907 w 3284"/>
                  <a:gd name="T95" fmla="*/ 1538 h 4159"/>
                  <a:gd name="T96" fmla="*/ 804 w 3284"/>
                  <a:gd name="T97" fmla="*/ 1521 h 4159"/>
                  <a:gd name="T98" fmla="*/ 803 w 3284"/>
                  <a:gd name="T99" fmla="*/ 1678 h 4159"/>
                  <a:gd name="T100" fmla="*/ 705 w 3284"/>
                  <a:gd name="T101" fmla="*/ 1866 h 4159"/>
                  <a:gd name="T102" fmla="*/ 389 w 3284"/>
                  <a:gd name="T103" fmla="*/ 2030 h 4159"/>
                  <a:gd name="T104" fmla="*/ 45 w 3284"/>
                  <a:gd name="T105" fmla="*/ 2107 h 4159"/>
                  <a:gd name="T106" fmla="*/ 62 w 3284"/>
                  <a:gd name="T107" fmla="*/ 2340 h 4159"/>
                  <a:gd name="T108" fmla="*/ 234 w 3284"/>
                  <a:gd name="T109" fmla="*/ 2585 h 4159"/>
                  <a:gd name="T110" fmla="*/ 412 w 3284"/>
                  <a:gd name="T111" fmla="*/ 2721 h 4159"/>
                  <a:gd name="T112" fmla="*/ 385 w 3284"/>
                  <a:gd name="T113" fmla="*/ 2952 h 4159"/>
                  <a:gd name="T114" fmla="*/ 254 w 3284"/>
                  <a:gd name="T115" fmla="*/ 3105 h 4159"/>
                  <a:gd name="T116" fmla="*/ 205 w 3284"/>
                  <a:gd name="T117" fmla="*/ 3312 h 4159"/>
                  <a:gd name="T118" fmla="*/ 160 w 3284"/>
                  <a:gd name="T119" fmla="*/ 3625 h 4159"/>
                  <a:gd name="T120" fmla="*/ 425 w 3284"/>
                  <a:gd name="T121" fmla="*/ 3912 h 4159"/>
                  <a:gd name="T122" fmla="*/ 662 w 3284"/>
                  <a:gd name="T123" fmla="*/ 4040 h 4159"/>
                  <a:gd name="T124" fmla="*/ 1103 w 3284"/>
                  <a:gd name="T125" fmla="*/ 4064 h 4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284" h="4159">
                    <a:moveTo>
                      <a:pt x="1165" y="4136"/>
                    </a:moveTo>
                    <a:lnTo>
                      <a:pt x="1184" y="4136"/>
                    </a:lnTo>
                    <a:lnTo>
                      <a:pt x="1191" y="4134"/>
                    </a:lnTo>
                    <a:lnTo>
                      <a:pt x="1197" y="4133"/>
                    </a:lnTo>
                    <a:lnTo>
                      <a:pt x="1202" y="4131"/>
                    </a:lnTo>
                    <a:lnTo>
                      <a:pt x="1207" y="4127"/>
                    </a:lnTo>
                    <a:lnTo>
                      <a:pt x="1216" y="4119"/>
                    </a:lnTo>
                    <a:lnTo>
                      <a:pt x="1227" y="4112"/>
                    </a:lnTo>
                    <a:lnTo>
                      <a:pt x="1250" y="4097"/>
                    </a:lnTo>
                    <a:lnTo>
                      <a:pt x="1271" y="4085"/>
                    </a:lnTo>
                    <a:lnTo>
                      <a:pt x="1282" y="4080"/>
                    </a:lnTo>
                    <a:lnTo>
                      <a:pt x="1293" y="4078"/>
                    </a:lnTo>
                    <a:lnTo>
                      <a:pt x="1306" y="4075"/>
                    </a:lnTo>
                    <a:lnTo>
                      <a:pt x="1320" y="4074"/>
                    </a:lnTo>
                    <a:lnTo>
                      <a:pt x="1374" y="4074"/>
                    </a:lnTo>
                    <a:lnTo>
                      <a:pt x="1389" y="4075"/>
                    </a:lnTo>
                    <a:lnTo>
                      <a:pt x="1403" y="4078"/>
                    </a:lnTo>
                    <a:lnTo>
                      <a:pt x="1415" y="4083"/>
                    </a:lnTo>
                    <a:lnTo>
                      <a:pt x="1426" y="4089"/>
                    </a:lnTo>
                    <a:lnTo>
                      <a:pt x="1449" y="4102"/>
                    </a:lnTo>
                    <a:lnTo>
                      <a:pt x="1475" y="4117"/>
                    </a:lnTo>
                    <a:lnTo>
                      <a:pt x="1485" y="4121"/>
                    </a:lnTo>
                    <a:lnTo>
                      <a:pt x="1497" y="4123"/>
                    </a:lnTo>
                    <a:lnTo>
                      <a:pt x="1507" y="4124"/>
                    </a:lnTo>
                    <a:lnTo>
                      <a:pt x="1518" y="4127"/>
                    </a:lnTo>
                    <a:lnTo>
                      <a:pt x="1544" y="4138"/>
                    </a:lnTo>
                    <a:lnTo>
                      <a:pt x="1568" y="4148"/>
                    </a:lnTo>
                    <a:lnTo>
                      <a:pt x="1580" y="4153"/>
                    </a:lnTo>
                    <a:lnTo>
                      <a:pt x="1592" y="4156"/>
                    </a:lnTo>
                    <a:lnTo>
                      <a:pt x="1606" y="4158"/>
                    </a:lnTo>
                    <a:lnTo>
                      <a:pt x="1621" y="4159"/>
                    </a:lnTo>
                    <a:lnTo>
                      <a:pt x="1629" y="4158"/>
                    </a:lnTo>
                    <a:lnTo>
                      <a:pt x="1635" y="4156"/>
                    </a:lnTo>
                    <a:lnTo>
                      <a:pt x="1640" y="4152"/>
                    </a:lnTo>
                    <a:lnTo>
                      <a:pt x="1645" y="4148"/>
                    </a:lnTo>
                    <a:lnTo>
                      <a:pt x="1650" y="4142"/>
                    </a:lnTo>
                    <a:lnTo>
                      <a:pt x="1652" y="4136"/>
                    </a:lnTo>
                    <a:lnTo>
                      <a:pt x="1655" y="4128"/>
                    </a:lnTo>
                    <a:lnTo>
                      <a:pt x="1655" y="4122"/>
                    </a:lnTo>
                    <a:lnTo>
                      <a:pt x="1655" y="4069"/>
                    </a:lnTo>
                    <a:lnTo>
                      <a:pt x="1713" y="4069"/>
                    </a:lnTo>
                    <a:lnTo>
                      <a:pt x="1725" y="4070"/>
                    </a:lnTo>
                    <a:lnTo>
                      <a:pt x="1735" y="4073"/>
                    </a:lnTo>
                    <a:lnTo>
                      <a:pt x="1746" y="4075"/>
                    </a:lnTo>
                    <a:lnTo>
                      <a:pt x="1758" y="4077"/>
                    </a:lnTo>
                    <a:lnTo>
                      <a:pt x="1763" y="4065"/>
                    </a:lnTo>
                    <a:lnTo>
                      <a:pt x="1769" y="4055"/>
                    </a:lnTo>
                    <a:lnTo>
                      <a:pt x="1774" y="4045"/>
                    </a:lnTo>
                    <a:lnTo>
                      <a:pt x="1780" y="4036"/>
                    </a:lnTo>
                    <a:lnTo>
                      <a:pt x="1787" y="4028"/>
                    </a:lnTo>
                    <a:lnTo>
                      <a:pt x="1790" y="4018"/>
                    </a:lnTo>
                    <a:lnTo>
                      <a:pt x="1794" y="4008"/>
                    </a:lnTo>
                    <a:lnTo>
                      <a:pt x="1795" y="3995"/>
                    </a:lnTo>
                    <a:lnTo>
                      <a:pt x="1794" y="3988"/>
                    </a:lnTo>
                    <a:lnTo>
                      <a:pt x="1793" y="3980"/>
                    </a:lnTo>
                    <a:lnTo>
                      <a:pt x="1790" y="3974"/>
                    </a:lnTo>
                    <a:lnTo>
                      <a:pt x="1788" y="3967"/>
                    </a:lnTo>
                    <a:lnTo>
                      <a:pt x="1784" y="3961"/>
                    </a:lnTo>
                    <a:lnTo>
                      <a:pt x="1782" y="3955"/>
                    </a:lnTo>
                    <a:lnTo>
                      <a:pt x="1780" y="3947"/>
                    </a:lnTo>
                    <a:lnTo>
                      <a:pt x="1779" y="3940"/>
                    </a:lnTo>
                    <a:lnTo>
                      <a:pt x="1780" y="3929"/>
                    </a:lnTo>
                    <a:lnTo>
                      <a:pt x="1784" y="3918"/>
                    </a:lnTo>
                    <a:lnTo>
                      <a:pt x="1789" y="3910"/>
                    </a:lnTo>
                    <a:lnTo>
                      <a:pt x="1794" y="3902"/>
                    </a:lnTo>
                    <a:lnTo>
                      <a:pt x="1799" y="3893"/>
                    </a:lnTo>
                    <a:lnTo>
                      <a:pt x="1804" y="3885"/>
                    </a:lnTo>
                    <a:lnTo>
                      <a:pt x="1807" y="3876"/>
                    </a:lnTo>
                    <a:lnTo>
                      <a:pt x="1808" y="3865"/>
                    </a:lnTo>
                    <a:lnTo>
                      <a:pt x="1807" y="3846"/>
                    </a:lnTo>
                    <a:lnTo>
                      <a:pt x="1803" y="3829"/>
                    </a:lnTo>
                    <a:lnTo>
                      <a:pt x="1799" y="3813"/>
                    </a:lnTo>
                    <a:lnTo>
                      <a:pt x="1798" y="3794"/>
                    </a:lnTo>
                    <a:lnTo>
                      <a:pt x="1799" y="3791"/>
                    </a:lnTo>
                    <a:lnTo>
                      <a:pt x="1802" y="3788"/>
                    </a:lnTo>
                    <a:lnTo>
                      <a:pt x="1807" y="3787"/>
                    </a:lnTo>
                    <a:lnTo>
                      <a:pt x="1810" y="3787"/>
                    </a:lnTo>
                    <a:lnTo>
                      <a:pt x="1818" y="3787"/>
                    </a:lnTo>
                    <a:lnTo>
                      <a:pt x="1823" y="3789"/>
                    </a:lnTo>
                    <a:lnTo>
                      <a:pt x="1829" y="3792"/>
                    </a:lnTo>
                    <a:lnTo>
                      <a:pt x="1834" y="3794"/>
                    </a:lnTo>
                    <a:lnTo>
                      <a:pt x="1839" y="3778"/>
                    </a:lnTo>
                    <a:lnTo>
                      <a:pt x="1846" y="3763"/>
                    </a:lnTo>
                    <a:lnTo>
                      <a:pt x="1852" y="3749"/>
                    </a:lnTo>
                    <a:lnTo>
                      <a:pt x="1859" y="3737"/>
                    </a:lnTo>
                    <a:lnTo>
                      <a:pt x="1868" y="3725"/>
                    </a:lnTo>
                    <a:lnTo>
                      <a:pt x="1877" y="3714"/>
                    </a:lnTo>
                    <a:lnTo>
                      <a:pt x="1887" y="3703"/>
                    </a:lnTo>
                    <a:lnTo>
                      <a:pt x="1896" y="3693"/>
                    </a:lnTo>
                    <a:lnTo>
                      <a:pt x="1916" y="3673"/>
                    </a:lnTo>
                    <a:lnTo>
                      <a:pt x="1936" y="3650"/>
                    </a:lnTo>
                    <a:lnTo>
                      <a:pt x="1945" y="3637"/>
                    </a:lnTo>
                    <a:lnTo>
                      <a:pt x="1954" y="3625"/>
                    </a:lnTo>
                    <a:lnTo>
                      <a:pt x="1962" y="3611"/>
                    </a:lnTo>
                    <a:lnTo>
                      <a:pt x="1970" y="3596"/>
                    </a:lnTo>
                    <a:lnTo>
                      <a:pt x="1977" y="3576"/>
                    </a:lnTo>
                    <a:lnTo>
                      <a:pt x="1982" y="3558"/>
                    </a:lnTo>
                    <a:lnTo>
                      <a:pt x="1987" y="3541"/>
                    </a:lnTo>
                    <a:lnTo>
                      <a:pt x="1991" y="3523"/>
                    </a:lnTo>
                    <a:lnTo>
                      <a:pt x="1994" y="3506"/>
                    </a:lnTo>
                    <a:lnTo>
                      <a:pt x="1999" y="3488"/>
                    </a:lnTo>
                    <a:lnTo>
                      <a:pt x="2004" y="3469"/>
                    </a:lnTo>
                    <a:lnTo>
                      <a:pt x="2013" y="3450"/>
                    </a:lnTo>
                    <a:lnTo>
                      <a:pt x="2021" y="3427"/>
                    </a:lnTo>
                    <a:lnTo>
                      <a:pt x="2031" y="3403"/>
                    </a:lnTo>
                    <a:lnTo>
                      <a:pt x="2036" y="3394"/>
                    </a:lnTo>
                    <a:lnTo>
                      <a:pt x="2044" y="3386"/>
                    </a:lnTo>
                    <a:lnTo>
                      <a:pt x="2049" y="3383"/>
                    </a:lnTo>
                    <a:lnTo>
                      <a:pt x="2054" y="3381"/>
                    </a:lnTo>
                    <a:lnTo>
                      <a:pt x="2059" y="3379"/>
                    </a:lnTo>
                    <a:lnTo>
                      <a:pt x="2065" y="3379"/>
                    </a:lnTo>
                    <a:lnTo>
                      <a:pt x="2073" y="3379"/>
                    </a:lnTo>
                    <a:lnTo>
                      <a:pt x="2079" y="3381"/>
                    </a:lnTo>
                    <a:lnTo>
                      <a:pt x="2085" y="3383"/>
                    </a:lnTo>
                    <a:lnTo>
                      <a:pt x="2090" y="3385"/>
                    </a:lnTo>
                    <a:lnTo>
                      <a:pt x="2100" y="3393"/>
                    </a:lnTo>
                    <a:lnTo>
                      <a:pt x="2110" y="3402"/>
                    </a:lnTo>
                    <a:lnTo>
                      <a:pt x="2119" y="3412"/>
                    </a:lnTo>
                    <a:lnTo>
                      <a:pt x="2129" y="3420"/>
                    </a:lnTo>
                    <a:lnTo>
                      <a:pt x="2139" y="3429"/>
                    </a:lnTo>
                    <a:lnTo>
                      <a:pt x="2152" y="3437"/>
                    </a:lnTo>
                    <a:lnTo>
                      <a:pt x="2167" y="3443"/>
                    </a:lnTo>
                    <a:lnTo>
                      <a:pt x="2181" y="3447"/>
                    </a:lnTo>
                    <a:lnTo>
                      <a:pt x="2196" y="3448"/>
                    </a:lnTo>
                    <a:lnTo>
                      <a:pt x="2212" y="3448"/>
                    </a:lnTo>
                    <a:lnTo>
                      <a:pt x="2222" y="3447"/>
                    </a:lnTo>
                    <a:lnTo>
                      <a:pt x="2231" y="3445"/>
                    </a:lnTo>
                    <a:lnTo>
                      <a:pt x="2240" y="3443"/>
                    </a:lnTo>
                    <a:lnTo>
                      <a:pt x="2250" y="3443"/>
                    </a:lnTo>
                    <a:lnTo>
                      <a:pt x="2256" y="3443"/>
                    </a:lnTo>
                    <a:lnTo>
                      <a:pt x="2261" y="3444"/>
                    </a:lnTo>
                    <a:lnTo>
                      <a:pt x="2266" y="3447"/>
                    </a:lnTo>
                    <a:lnTo>
                      <a:pt x="2271" y="3449"/>
                    </a:lnTo>
                    <a:lnTo>
                      <a:pt x="2276" y="3452"/>
                    </a:lnTo>
                    <a:lnTo>
                      <a:pt x="2281" y="3454"/>
                    </a:lnTo>
                    <a:lnTo>
                      <a:pt x="2286" y="3455"/>
                    </a:lnTo>
                    <a:lnTo>
                      <a:pt x="2292" y="3455"/>
                    </a:lnTo>
                    <a:lnTo>
                      <a:pt x="2304" y="3455"/>
                    </a:lnTo>
                    <a:lnTo>
                      <a:pt x="2315" y="3453"/>
                    </a:lnTo>
                    <a:lnTo>
                      <a:pt x="2325" y="3450"/>
                    </a:lnTo>
                    <a:lnTo>
                      <a:pt x="2335" y="3447"/>
                    </a:lnTo>
                    <a:lnTo>
                      <a:pt x="2344" y="3443"/>
                    </a:lnTo>
                    <a:lnTo>
                      <a:pt x="2354" y="3440"/>
                    </a:lnTo>
                    <a:lnTo>
                      <a:pt x="2365" y="3438"/>
                    </a:lnTo>
                    <a:lnTo>
                      <a:pt x="2377" y="3437"/>
                    </a:lnTo>
                    <a:lnTo>
                      <a:pt x="2389" y="3438"/>
                    </a:lnTo>
                    <a:lnTo>
                      <a:pt x="2399" y="3442"/>
                    </a:lnTo>
                    <a:lnTo>
                      <a:pt x="2410" y="3444"/>
                    </a:lnTo>
                    <a:lnTo>
                      <a:pt x="2422" y="3445"/>
                    </a:lnTo>
                    <a:lnTo>
                      <a:pt x="2439" y="3444"/>
                    </a:lnTo>
                    <a:lnTo>
                      <a:pt x="2453" y="3442"/>
                    </a:lnTo>
                    <a:lnTo>
                      <a:pt x="2467" y="3437"/>
                    </a:lnTo>
                    <a:lnTo>
                      <a:pt x="2483" y="3429"/>
                    </a:lnTo>
                    <a:lnTo>
                      <a:pt x="2487" y="3427"/>
                    </a:lnTo>
                    <a:lnTo>
                      <a:pt x="2491" y="3424"/>
                    </a:lnTo>
                    <a:lnTo>
                      <a:pt x="2493" y="3422"/>
                    </a:lnTo>
                    <a:lnTo>
                      <a:pt x="2496" y="3418"/>
                    </a:lnTo>
                    <a:lnTo>
                      <a:pt x="2498" y="3410"/>
                    </a:lnTo>
                    <a:lnTo>
                      <a:pt x="2499" y="3402"/>
                    </a:lnTo>
                    <a:lnTo>
                      <a:pt x="2499" y="3383"/>
                    </a:lnTo>
                    <a:lnTo>
                      <a:pt x="2498" y="3363"/>
                    </a:lnTo>
                    <a:lnTo>
                      <a:pt x="2520" y="3363"/>
                    </a:lnTo>
                    <a:lnTo>
                      <a:pt x="2538" y="3363"/>
                    </a:lnTo>
                    <a:lnTo>
                      <a:pt x="2556" y="3361"/>
                    </a:lnTo>
                    <a:lnTo>
                      <a:pt x="2572" y="3359"/>
                    </a:lnTo>
                    <a:lnTo>
                      <a:pt x="2589" y="3356"/>
                    </a:lnTo>
                    <a:lnTo>
                      <a:pt x="2606" y="3353"/>
                    </a:lnTo>
                    <a:lnTo>
                      <a:pt x="2625" y="3348"/>
                    </a:lnTo>
                    <a:lnTo>
                      <a:pt x="2644" y="3343"/>
                    </a:lnTo>
                    <a:lnTo>
                      <a:pt x="2658" y="3345"/>
                    </a:lnTo>
                    <a:lnTo>
                      <a:pt x="2660" y="3375"/>
                    </a:lnTo>
                    <a:lnTo>
                      <a:pt x="2663" y="3402"/>
                    </a:lnTo>
                    <a:lnTo>
                      <a:pt x="2665" y="3414"/>
                    </a:lnTo>
                    <a:lnTo>
                      <a:pt x="2669" y="3428"/>
                    </a:lnTo>
                    <a:lnTo>
                      <a:pt x="2673" y="3440"/>
                    </a:lnTo>
                    <a:lnTo>
                      <a:pt x="2679" y="3455"/>
                    </a:lnTo>
                    <a:lnTo>
                      <a:pt x="2681" y="3464"/>
                    </a:lnTo>
                    <a:lnTo>
                      <a:pt x="2685" y="3472"/>
                    </a:lnTo>
                    <a:lnTo>
                      <a:pt x="2689" y="3479"/>
                    </a:lnTo>
                    <a:lnTo>
                      <a:pt x="2694" y="3487"/>
                    </a:lnTo>
                    <a:lnTo>
                      <a:pt x="2699" y="3492"/>
                    </a:lnTo>
                    <a:lnTo>
                      <a:pt x="2705" y="3497"/>
                    </a:lnTo>
                    <a:lnTo>
                      <a:pt x="2713" y="3499"/>
                    </a:lnTo>
                    <a:lnTo>
                      <a:pt x="2720" y="3501"/>
                    </a:lnTo>
                    <a:lnTo>
                      <a:pt x="2725" y="3499"/>
                    </a:lnTo>
                    <a:lnTo>
                      <a:pt x="2728" y="3497"/>
                    </a:lnTo>
                    <a:lnTo>
                      <a:pt x="2730" y="3493"/>
                    </a:lnTo>
                    <a:lnTo>
                      <a:pt x="2732" y="3487"/>
                    </a:lnTo>
                    <a:lnTo>
                      <a:pt x="2732" y="3476"/>
                    </a:lnTo>
                    <a:lnTo>
                      <a:pt x="2734" y="3464"/>
                    </a:lnTo>
                    <a:lnTo>
                      <a:pt x="2738" y="3453"/>
                    </a:lnTo>
                    <a:lnTo>
                      <a:pt x="2743" y="3442"/>
                    </a:lnTo>
                    <a:lnTo>
                      <a:pt x="2747" y="3432"/>
                    </a:lnTo>
                    <a:lnTo>
                      <a:pt x="2753" y="3422"/>
                    </a:lnTo>
                    <a:lnTo>
                      <a:pt x="2759" y="3414"/>
                    </a:lnTo>
                    <a:lnTo>
                      <a:pt x="2768" y="3408"/>
                    </a:lnTo>
                    <a:lnTo>
                      <a:pt x="2772" y="3405"/>
                    </a:lnTo>
                    <a:lnTo>
                      <a:pt x="2777" y="3404"/>
                    </a:lnTo>
                    <a:lnTo>
                      <a:pt x="2782" y="3403"/>
                    </a:lnTo>
                    <a:lnTo>
                      <a:pt x="2788" y="3403"/>
                    </a:lnTo>
                    <a:lnTo>
                      <a:pt x="2798" y="3404"/>
                    </a:lnTo>
                    <a:lnTo>
                      <a:pt x="2807" y="3405"/>
                    </a:lnTo>
                    <a:lnTo>
                      <a:pt x="2816" y="3407"/>
                    </a:lnTo>
                    <a:lnTo>
                      <a:pt x="2823" y="3409"/>
                    </a:lnTo>
                    <a:lnTo>
                      <a:pt x="2832" y="3412"/>
                    </a:lnTo>
                    <a:lnTo>
                      <a:pt x="2840" y="3414"/>
                    </a:lnTo>
                    <a:lnTo>
                      <a:pt x="2848" y="3415"/>
                    </a:lnTo>
                    <a:lnTo>
                      <a:pt x="2858" y="3417"/>
                    </a:lnTo>
                    <a:lnTo>
                      <a:pt x="2870" y="3415"/>
                    </a:lnTo>
                    <a:lnTo>
                      <a:pt x="2881" y="3413"/>
                    </a:lnTo>
                    <a:lnTo>
                      <a:pt x="2880" y="3397"/>
                    </a:lnTo>
                    <a:lnTo>
                      <a:pt x="2881" y="3380"/>
                    </a:lnTo>
                    <a:lnTo>
                      <a:pt x="2861" y="3299"/>
                    </a:lnTo>
                    <a:lnTo>
                      <a:pt x="2863" y="3286"/>
                    </a:lnTo>
                    <a:lnTo>
                      <a:pt x="2867" y="3276"/>
                    </a:lnTo>
                    <a:lnTo>
                      <a:pt x="2871" y="3266"/>
                    </a:lnTo>
                    <a:lnTo>
                      <a:pt x="2877" y="3257"/>
                    </a:lnTo>
                    <a:lnTo>
                      <a:pt x="2884" y="3250"/>
                    </a:lnTo>
                    <a:lnTo>
                      <a:pt x="2890" y="3242"/>
                    </a:lnTo>
                    <a:lnTo>
                      <a:pt x="2899" y="3236"/>
                    </a:lnTo>
                    <a:lnTo>
                      <a:pt x="2906" y="3230"/>
                    </a:lnTo>
                    <a:lnTo>
                      <a:pt x="2945" y="3208"/>
                    </a:lnTo>
                    <a:lnTo>
                      <a:pt x="2988" y="3186"/>
                    </a:lnTo>
                    <a:lnTo>
                      <a:pt x="2995" y="3201"/>
                    </a:lnTo>
                    <a:lnTo>
                      <a:pt x="3001" y="3213"/>
                    </a:lnTo>
                    <a:lnTo>
                      <a:pt x="3009" y="3227"/>
                    </a:lnTo>
                    <a:lnTo>
                      <a:pt x="3017" y="3238"/>
                    </a:lnTo>
                    <a:lnTo>
                      <a:pt x="3025" y="3248"/>
                    </a:lnTo>
                    <a:lnTo>
                      <a:pt x="3035" y="3258"/>
                    </a:lnTo>
                    <a:lnTo>
                      <a:pt x="3048" y="3266"/>
                    </a:lnTo>
                    <a:lnTo>
                      <a:pt x="3062" y="3274"/>
                    </a:lnTo>
                    <a:lnTo>
                      <a:pt x="3072" y="3276"/>
                    </a:lnTo>
                    <a:lnTo>
                      <a:pt x="3079" y="3281"/>
                    </a:lnTo>
                    <a:lnTo>
                      <a:pt x="3087" y="3287"/>
                    </a:lnTo>
                    <a:lnTo>
                      <a:pt x="3093" y="3294"/>
                    </a:lnTo>
                    <a:lnTo>
                      <a:pt x="3106" y="3307"/>
                    </a:lnTo>
                    <a:lnTo>
                      <a:pt x="3119" y="3321"/>
                    </a:lnTo>
                    <a:lnTo>
                      <a:pt x="3123" y="3329"/>
                    </a:lnTo>
                    <a:lnTo>
                      <a:pt x="3126" y="3338"/>
                    </a:lnTo>
                    <a:lnTo>
                      <a:pt x="3128" y="3345"/>
                    </a:lnTo>
                    <a:lnTo>
                      <a:pt x="3129" y="3353"/>
                    </a:lnTo>
                    <a:lnTo>
                      <a:pt x="3132" y="3368"/>
                    </a:lnTo>
                    <a:lnTo>
                      <a:pt x="3136" y="3384"/>
                    </a:lnTo>
                    <a:lnTo>
                      <a:pt x="3140" y="3391"/>
                    </a:lnTo>
                    <a:lnTo>
                      <a:pt x="3143" y="3398"/>
                    </a:lnTo>
                    <a:lnTo>
                      <a:pt x="3150" y="3403"/>
                    </a:lnTo>
                    <a:lnTo>
                      <a:pt x="3156" y="3405"/>
                    </a:lnTo>
                    <a:lnTo>
                      <a:pt x="3163" y="3408"/>
                    </a:lnTo>
                    <a:lnTo>
                      <a:pt x="3172" y="3410"/>
                    </a:lnTo>
                    <a:lnTo>
                      <a:pt x="3180" y="3410"/>
                    </a:lnTo>
                    <a:lnTo>
                      <a:pt x="3188" y="3410"/>
                    </a:lnTo>
                    <a:lnTo>
                      <a:pt x="3196" y="3410"/>
                    </a:lnTo>
                    <a:lnTo>
                      <a:pt x="3202" y="3409"/>
                    </a:lnTo>
                    <a:lnTo>
                      <a:pt x="3207" y="3407"/>
                    </a:lnTo>
                    <a:lnTo>
                      <a:pt x="3211" y="3403"/>
                    </a:lnTo>
                    <a:lnTo>
                      <a:pt x="3219" y="3394"/>
                    </a:lnTo>
                    <a:lnTo>
                      <a:pt x="3225" y="3383"/>
                    </a:lnTo>
                    <a:lnTo>
                      <a:pt x="3231" y="3370"/>
                    </a:lnTo>
                    <a:lnTo>
                      <a:pt x="3237" y="3358"/>
                    </a:lnTo>
                    <a:lnTo>
                      <a:pt x="3241" y="3351"/>
                    </a:lnTo>
                    <a:lnTo>
                      <a:pt x="3245" y="3345"/>
                    </a:lnTo>
                    <a:lnTo>
                      <a:pt x="3250" y="3339"/>
                    </a:lnTo>
                    <a:lnTo>
                      <a:pt x="3255" y="3334"/>
                    </a:lnTo>
                    <a:lnTo>
                      <a:pt x="3255" y="3334"/>
                    </a:lnTo>
                    <a:lnTo>
                      <a:pt x="3250" y="3319"/>
                    </a:lnTo>
                    <a:lnTo>
                      <a:pt x="3252" y="3301"/>
                    </a:lnTo>
                    <a:lnTo>
                      <a:pt x="3258" y="3287"/>
                    </a:lnTo>
                    <a:lnTo>
                      <a:pt x="3261" y="3275"/>
                    </a:lnTo>
                    <a:lnTo>
                      <a:pt x="3266" y="3262"/>
                    </a:lnTo>
                    <a:lnTo>
                      <a:pt x="3271" y="3251"/>
                    </a:lnTo>
                    <a:lnTo>
                      <a:pt x="3276" y="3238"/>
                    </a:lnTo>
                    <a:lnTo>
                      <a:pt x="3280" y="3225"/>
                    </a:lnTo>
                    <a:lnTo>
                      <a:pt x="3284" y="3207"/>
                    </a:lnTo>
                    <a:lnTo>
                      <a:pt x="3284" y="3207"/>
                    </a:lnTo>
                    <a:lnTo>
                      <a:pt x="3269" y="3193"/>
                    </a:lnTo>
                    <a:lnTo>
                      <a:pt x="3258" y="3178"/>
                    </a:lnTo>
                    <a:lnTo>
                      <a:pt x="3247" y="3162"/>
                    </a:lnTo>
                    <a:lnTo>
                      <a:pt x="3239" y="3147"/>
                    </a:lnTo>
                    <a:lnTo>
                      <a:pt x="3225" y="3113"/>
                    </a:lnTo>
                    <a:lnTo>
                      <a:pt x="3210" y="3075"/>
                    </a:lnTo>
                    <a:lnTo>
                      <a:pt x="3196" y="3048"/>
                    </a:lnTo>
                    <a:lnTo>
                      <a:pt x="3181" y="3024"/>
                    </a:lnTo>
                    <a:lnTo>
                      <a:pt x="3173" y="3011"/>
                    </a:lnTo>
                    <a:lnTo>
                      <a:pt x="3168" y="2999"/>
                    </a:lnTo>
                    <a:lnTo>
                      <a:pt x="3165" y="2985"/>
                    </a:lnTo>
                    <a:lnTo>
                      <a:pt x="3162" y="2970"/>
                    </a:lnTo>
                    <a:lnTo>
                      <a:pt x="3136" y="2966"/>
                    </a:lnTo>
                    <a:lnTo>
                      <a:pt x="3113" y="2960"/>
                    </a:lnTo>
                    <a:lnTo>
                      <a:pt x="3103" y="2956"/>
                    </a:lnTo>
                    <a:lnTo>
                      <a:pt x="3093" y="2950"/>
                    </a:lnTo>
                    <a:lnTo>
                      <a:pt x="3084" y="2942"/>
                    </a:lnTo>
                    <a:lnTo>
                      <a:pt x="3078" y="2932"/>
                    </a:lnTo>
                    <a:lnTo>
                      <a:pt x="3074" y="2925"/>
                    </a:lnTo>
                    <a:lnTo>
                      <a:pt x="3073" y="2917"/>
                    </a:lnTo>
                    <a:lnTo>
                      <a:pt x="3073" y="2908"/>
                    </a:lnTo>
                    <a:lnTo>
                      <a:pt x="3073" y="2901"/>
                    </a:lnTo>
                    <a:lnTo>
                      <a:pt x="3074" y="2893"/>
                    </a:lnTo>
                    <a:lnTo>
                      <a:pt x="3074" y="2886"/>
                    </a:lnTo>
                    <a:lnTo>
                      <a:pt x="3074" y="2877"/>
                    </a:lnTo>
                    <a:lnTo>
                      <a:pt x="3072" y="2868"/>
                    </a:lnTo>
                    <a:lnTo>
                      <a:pt x="3069" y="2861"/>
                    </a:lnTo>
                    <a:lnTo>
                      <a:pt x="3064" y="2853"/>
                    </a:lnTo>
                    <a:lnTo>
                      <a:pt x="3059" y="2846"/>
                    </a:lnTo>
                    <a:lnTo>
                      <a:pt x="3054" y="2839"/>
                    </a:lnTo>
                    <a:lnTo>
                      <a:pt x="3043" y="2828"/>
                    </a:lnTo>
                    <a:lnTo>
                      <a:pt x="3029" y="2818"/>
                    </a:lnTo>
                    <a:lnTo>
                      <a:pt x="3017" y="2808"/>
                    </a:lnTo>
                    <a:lnTo>
                      <a:pt x="3004" y="2797"/>
                    </a:lnTo>
                    <a:lnTo>
                      <a:pt x="2998" y="2790"/>
                    </a:lnTo>
                    <a:lnTo>
                      <a:pt x="2991" y="2784"/>
                    </a:lnTo>
                    <a:lnTo>
                      <a:pt x="2986" y="2777"/>
                    </a:lnTo>
                    <a:lnTo>
                      <a:pt x="2983" y="2768"/>
                    </a:lnTo>
                    <a:lnTo>
                      <a:pt x="2980" y="2763"/>
                    </a:lnTo>
                    <a:lnTo>
                      <a:pt x="2979" y="2758"/>
                    </a:lnTo>
                    <a:lnTo>
                      <a:pt x="2978" y="2753"/>
                    </a:lnTo>
                    <a:lnTo>
                      <a:pt x="2978" y="2748"/>
                    </a:lnTo>
                    <a:lnTo>
                      <a:pt x="2979" y="2738"/>
                    </a:lnTo>
                    <a:lnTo>
                      <a:pt x="2980" y="2726"/>
                    </a:lnTo>
                    <a:lnTo>
                      <a:pt x="2983" y="2716"/>
                    </a:lnTo>
                    <a:lnTo>
                      <a:pt x="2984" y="2706"/>
                    </a:lnTo>
                    <a:lnTo>
                      <a:pt x="2984" y="2695"/>
                    </a:lnTo>
                    <a:lnTo>
                      <a:pt x="2983" y="2684"/>
                    </a:lnTo>
                    <a:lnTo>
                      <a:pt x="2980" y="2679"/>
                    </a:lnTo>
                    <a:lnTo>
                      <a:pt x="2979" y="2674"/>
                    </a:lnTo>
                    <a:lnTo>
                      <a:pt x="2975" y="2669"/>
                    </a:lnTo>
                    <a:lnTo>
                      <a:pt x="2973" y="2665"/>
                    </a:lnTo>
                    <a:lnTo>
                      <a:pt x="2965" y="2659"/>
                    </a:lnTo>
                    <a:lnTo>
                      <a:pt x="2956" y="2652"/>
                    </a:lnTo>
                    <a:lnTo>
                      <a:pt x="2937" y="2642"/>
                    </a:lnTo>
                    <a:lnTo>
                      <a:pt x="2919" y="2631"/>
                    </a:lnTo>
                    <a:lnTo>
                      <a:pt x="2912" y="2625"/>
                    </a:lnTo>
                    <a:lnTo>
                      <a:pt x="2907" y="2619"/>
                    </a:lnTo>
                    <a:lnTo>
                      <a:pt x="2904" y="2612"/>
                    </a:lnTo>
                    <a:lnTo>
                      <a:pt x="2900" y="2605"/>
                    </a:lnTo>
                    <a:lnTo>
                      <a:pt x="2897" y="2598"/>
                    </a:lnTo>
                    <a:lnTo>
                      <a:pt x="2896" y="2591"/>
                    </a:lnTo>
                    <a:lnTo>
                      <a:pt x="2895" y="2583"/>
                    </a:lnTo>
                    <a:lnTo>
                      <a:pt x="2895" y="2575"/>
                    </a:lnTo>
                    <a:lnTo>
                      <a:pt x="2895" y="2541"/>
                    </a:lnTo>
                    <a:lnTo>
                      <a:pt x="2892" y="2504"/>
                    </a:lnTo>
                    <a:lnTo>
                      <a:pt x="2871" y="2499"/>
                    </a:lnTo>
                    <a:lnTo>
                      <a:pt x="2847" y="2508"/>
                    </a:lnTo>
                    <a:lnTo>
                      <a:pt x="2825" y="2518"/>
                    </a:lnTo>
                    <a:lnTo>
                      <a:pt x="2803" y="2528"/>
                    </a:lnTo>
                    <a:lnTo>
                      <a:pt x="2783" y="2538"/>
                    </a:lnTo>
                    <a:lnTo>
                      <a:pt x="2763" y="2548"/>
                    </a:lnTo>
                    <a:lnTo>
                      <a:pt x="2742" y="2556"/>
                    </a:lnTo>
                    <a:lnTo>
                      <a:pt x="2729" y="2558"/>
                    </a:lnTo>
                    <a:lnTo>
                      <a:pt x="2718" y="2561"/>
                    </a:lnTo>
                    <a:lnTo>
                      <a:pt x="2705" y="2562"/>
                    </a:lnTo>
                    <a:lnTo>
                      <a:pt x="2692" y="2562"/>
                    </a:lnTo>
                    <a:lnTo>
                      <a:pt x="2684" y="2562"/>
                    </a:lnTo>
                    <a:lnTo>
                      <a:pt x="2678" y="2561"/>
                    </a:lnTo>
                    <a:lnTo>
                      <a:pt x="2671" y="2558"/>
                    </a:lnTo>
                    <a:lnTo>
                      <a:pt x="2665" y="2556"/>
                    </a:lnTo>
                    <a:lnTo>
                      <a:pt x="2655" y="2548"/>
                    </a:lnTo>
                    <a:lnTo>
                      <a:pt x="2645" y="2540"/>
                    </a:lnTo>
                    <a:lnTo>
                      <a:pt x="2635" y="2529"/>
                    </a:lnTo>
                    <a:lnTo>
                      <a:pt x="2625" y="2521"/>
                    </a:lnTo>
                    <a:lnTo>
                      <a:pt x="2614" y="2512"/>
                    </a:lnTo>
                    <a:lnTo>
                      <a:pt x="2601" y="2504"/>
                    </a:lnTo>
                    <a:lnTo>
                      <a:pt x="2594" y="2501"/>
                    </a:lnTo>
                    <a:lnTo>
                      <a:pt x="2585" y="2499"/>
                    </a:lnTo>
                    <a:lnTo>
                      <a:pt x="2576" y="2498"/>
                    </a:lnTo>
                    <a:lnTo>
                      <a:pt x="2567" y="2497"/>
                    </a:lnTo>
                    <a:lnTo>
                      <a:pt x="2558" y="2496"/>
                    </a:lnTo>
                    <a:lnTo>
                      <a:pt x="2551" y="2493"/>
                    </a:lnTo>
                    <a:lnTo>
                      <a:pt x="2545" y="2489"/>
                    </a:lnTo>
                    <a:lnTo>
                      <a:pt x="2538" y="2483"/>
                    </a:lnTo>
                    <a:lnTo>
                      <a:pt x="2531" y="2472"/>
                    </a:lnTo>
                    <a:lnTo>
                      <a:pt x="2523" y="2460"/>
                    </a:lnTo>
                    <a:lnTo>
                      <a:pt x="2518" y="2449"/>
                    </a:lnTo>
                    <a:lnTo>
                      <a:pt x="2515" y="2438"/>
                    </a:lnTo>
                    <a:lnTo>
                      <a:pt x="2512" y="2427"/>
                    </a:lnTo>
                    <a:lnTo>
                      <a:pt x="2510" y="2415"/>
                    </a:lnTo>
                    <a:lnTo>
                      <a:pt x="2508" y="2404"/>
                    </a:lnTo>
                    <a:lnTo>
                      <a:pt x="2508" y="2393"/>
                    </a:lnTo>
                    <a:lnTo>
                      <a:pt x="2508" y="2369"/>
                    </a:lnTo>
                    <a:lnTo>
                      <a:pt x="2510" y="2344"/>
                    </a:lnTo>
                    <a:lnTo>
                      <a:pt x="2511" y="2317"/>
                    </a:lnTo>
                    <a:lnTo>
                      <a:pt x="2512" y="2290"/>
                    </a:lnTo>
                    <a:lnTo>
                      <a:pt x="2493" y="2289"/>
                    </a:lnTo>
                    <a:lnTo>
                      <a:pt x="2477" y="2289"/>
                    </a:lnTo>
                    <a:lnTo>
                      <a:pt x="2462" y="2289"/>
                    </a:lnTo>
                    <a:lnTo>
                      <a:pt x="2443" y="2290"/>
                    </a:lnTo>
                    <a:lnTo>
                      <a:pt x="2443" y="2243"/>
                    </a:lnTo>
                    <a:lnTo>
                      <a:pt x="2444" y="2237"/>
                    </a:lnTo>
                    <a:lnTo>
                      <a:pt x="2446" y="2232"/>
                    </a:lnTo>
                    <a:lnTo>
                      <a:pt x="2448" y="2227"/>
                    </a:lnTo>
                    <a:lnTo>
                      <a:pt x="2451" y="2223"/>
                    </a:lnTo>
                    <a:lnTo>
                      <a:pt x="2454" y="2218"/>
                    </a:lnTo>
                    <a:lnTo>
                      <a:pt x="2457" y="2213"/>
                    </a:lnTo>
                    <a:lnTo>
                      <a:pt x="2458" y="2208"/>
                    </a:lnTo>
                    <a:lnTo>
                      <a:pt x="2459" y="2203"/>
                    </a:lnTo>
                    <a:lnTo>
                      <a:pt x="2458" y="2196"/>
                    </a:lnTo>
                    <a:lnTo>
                      <a:pt x="2457" y="2188"/>
                    </a:lnTo>
                    <a:lnTo>
                      <a:pt x="2454" y="2182"/>
                    </a:lnTo>
                    <a:lnTo>
                      <a:pt x="2451" y="2176"/>
                    </a:lnTo>
                    <a:lnTo>
                      <a:pt x="2448" y="2171"/>
                    </a:lnTo>
                    <a:lnTo>
                      <a:pt x="2446" y="2164"/>
                    </a:lnTo>
                    <a:lnTo>
                      <a:pt x="2444" y="2157"/>
                    </a:lnTo>
                    <a:lnTo>
                      <a:pt x="2443" y="2149"/>
                    </a:lnTo>
                    <a:lnTo>
                      <a:pt x="2444" y="2139"/>
                    </a:lnTo>
                    <a:lnTo>
                      <a:pt x="2447" y="2129"/>
                    </a:lnTo>
                    <a:lnTo>
                      <a:pt x="2449" y="2120"/>
                    </a:lnTo>
                    <a:lnTo>
                      <a:pt x="2453" y="2113"/>
                    </a:lnTo>
                    <a:lnTo>
                      <a:pt x="2458" y="2104"/>
                    </a:lnTo>
                    <a:lnTo>
                      <a:pt x="2461" y="2095"/>
                    </a:lnTo>
                    <a:lnTo>
                      <a:pt x="2463" y="2087"/>
                    </a:lnTo>
                    <a:lnTo>
                      <a:pt x="2464" y="2075"/>
                    </a:lnTo>
                    <a:lnTo>
                      <a:pt x="2463" y="2068"/>
                    </a:lnTo>
                    <a:lnTo>
                      <a:pt x="2462" y="2061"/>
                    </a:lnTo>
                    <a:lnTo>
                      <a:pt x="2459" y="2055"/>
                    </a:lnTo>
                    <a:lnTo>
                      <a:pt x="2457" y="2049"/>
                    </a:lnTo>
                    <a:lnTo>
                      <a:pt x="2453" y="2044"/>
                    </a:lnTo>
                    <a:lnTo>
                      <a:pt x="2451" y="2038"/>
                    </a:lnTo>
                    <a:lnTo>
                      <a:pt x="2449" y="2030"/>
                    </a:lnTo>
                    <a:lnTo>
                      <a:pt x="2448" y="2023"/>
                    </a:lnTo>
                    <a:lnTo>
                      <a:pt x="2449" y="2016"/>
                    </a:lnTo>
                    <a:lnTo>
                      <a:pt x="2451" y="2010"/>
                    </a:lnTo>
                    <a:lnTo>
                      <a:pt x="2452" y="2005"/>
                    </a:lnTo>
                    <a:lnTo>
                      <a:pt x="2454" y="2000"/>
                    </a:lnTo>
                    <a:lnTo>
                      <a:pt x="2462" y="1990"/>
                    </a:lnTo>
                    <a:lnTo>
                      <a:pt x="2469" y="1982"/>
                    </a:lnTo>
                    <a:lnTo>
                      <a:pt x="2478" y="1974"/>
                    </a:lnTo>
                    <a:lnTo>
                      <a:pt x="2486" y="1964"/>
                    </a:lnTo>
                    <a:lnTo>
                      <a:pt x="2489" y="1959"/>
                    </a:lnTo>
                    <a:lnTo>
                      <a:pt x="2492" y="1954"/>
                    </a:lnTo>
                    <a:lnTo>
                      <a:pt x="2494" y="1947"/>
                    </a:lnTo>
                    <a:lnTo>
                      <a:pt x="2496" y="1941"/>
                    </a:lnTo>
                    <a:lnTo>
                      <a:pt x="2622" y="1941"/>
                    </a:lnTo>
                    <a:lnTo>
                      <a:pt x="2622" y="2028"/>
                    </a:lnTo>
                    <a:lnTo>
                      <a:pt x="2665" y="2028"/>
                    </a:lnTo>
                    <a:lnTo>
                      <a:pt x="2702" y="2009"/>
                    </a:lnTo>
                    <a:lnTo>
                      <a:pt x="2733" y="1989"/>
                    </a:lnTo>
                    <a:lnTo>
                      <a:pt x="2740" y="1982"/>
                    </a:lnTo>
                    <a:lnTo>
                      <a:pt x="2747" y="1976"/>
                    </a:lnTo>
                    <a:lnTo>
                      <a:pt x="2752" y="1970"/>
                    </a:lnTo>
                    <a:lnTo>
                      <a:pt x="2757" y="1962"/>
                    </a:lnTo>
                    <a:lnTo>
                      <a:pt x="2761" y="1955"/>
                    </a:lnTo>
                    <a:lnTo>
                      <a:pt x="2763" y="1947"/>
                    </a:lnTo>
                    <a:lnTo>
                      <a:pt x="2766" y="1937"/>
                    </a:lnTo>
                    <a:lnTo>
                      <a:pt x="2766" y="1927"/>
                    </a:lnTo>
                    <a:lnTo>
                      <a:pt x="2761" y="1910"/>
                    </a:lnTo>
                    <a:lnTo>
                      <a:pt x="2756" y="1892"/>
                    </a:lnTo>
                    <a:lnTo>
                      <a:pt x="2757" y="1877"/>
                    </a:lnTo>
                    <a:lnTo>
                      <a:pt x="2761" y="1863"/>
                    </a:lnTo>
                    <a:lnTo>
                      <a:pt x="2866" y="1863"/>
                    </a:lnTo>
                    <a:lnTo>
                      <a:pt x="2866" y="1816"/>
                    </a:lnTo>
                    <a:lnTo>
                      <a:pt x="2866" y="1800"/>
                    </a:lnTo>
                    <a:lnTo>
                      <a:pt x="2863" y="1787"/>
                    </a:lnTo>
                    <a:lnTo>
                      <a:pt x="2861" y="1774"/>
                    </a:lnTo>
                    <a:lnTo>
                      <a:pt x="2857" y="1763"/>
                    </a:lnTo>
                    <a:lnTo>
                      <a:pt x="2852" y="1750"/>
                    </a:lnTo>
                    <a:lnTo>
                      <a:pt x="2847" y="1740"/>
                    </a:lnTo>
                    <a:lnTo>
                      <a:pt x="2842" y="1729"/>
                    </a:lnTo>
                    <a:lnTo>
                      <a:pt x="2836" y="1719"/>
                    </a:lnTo>
                    <a:lnTo>
                      <a:pt x="2822" y="1698"/>
                    </a:lnTo>
                    <a:lnTo>
                      <a:pt x="2807" y="1676"/>
                    </a:lnTo>
                    <a:lnTo>
                      <a:pt x="2794" y="1652"/>
                    </a:lnTo>
                    <a:lnTo>
                      <a:pt x="2782" y="1626"/>
                    </a:lnTo>
                    <a:lnTo>
                      <a:pt x="2766" y="1586"/>
                    </a:lnTo>
                    <a:lnTo>
                      <a:pt x="2753" y="1547"/>
                    </a:lnTo>
                    <a:lnTo>
                      <a:pt x="2740" y="1511"/>
                    </a:lnTo>
                    <a:lnTo>
                      <a:pt x="2728" y="1477"/>
                    </a:lnTo>
                    <a:lnTo>
                      <a:pt x="2720" y="1459"/>
                    </a:lnTo>
                    <a:lnTo>
                      <a:pt x="2713" y="1443"/>
                    </a:lnTo>
                    <a:lnTo>
                      <a:pt x="2704" y="1427"/>
                    </a:lnTo>
                    <a:lnTo>
                      <a:pt x="2695" y="1410"/>
                    </a:lnTo>
                    <a:lnTo>
                      <a:pt x="2685" y="1394"/>
                    </a:lnTo>
                    <a:lnTo>
                      <a:pt x="2673" y="1378"/>
                    </a:lnTo>
                    <a:lnTo>
                      <a:pt x="2659" y="1363"/>
                    </a:lnTo>
                    <a:lnTo>
                      <a:pt x="2644" y="1346"/>
                    </a:lnTo>
                    <a:lnTo>
                      <a:pt x="2646" y="1335"/>
                    </a:lnTo>
                    <a:lnTo>
                      <a:pt x="2648" y="1326"/>
                    </a:lnTo>
                    <a:lnTo>
                      <a:pt x="2649" y="1317"/>
                    </a:lnTo>
                    <a:lnTo>
                      <a:pt x="2649" y="1307"/>
                    </a:lnTo>
                    <a:lnTo>
                      <a:pt x="2644" y="1307"/>
                    </a:lnTo>
                    <a:lnTo>
                      <a:pt x="2635" y="1304"/>
                    </a:lnTo>
                    <a:lnTo>
                      <a:pt x="2619" y="1297"/>
                    </a:lnTo>
                    <a:lnTo>
                      <a:pt x="2600" y="1291"/>
                    </a:lnTo>
                    <a:lnTo>
                      <a:pt x="2590" y="1287"/>
                    </a:lnTo>
                    <a:lnTo>
                      <a:pt x="2576" y="1280"/>
                    </a:lnTo>
                    <a:lnTo>
                      <a:pt x="2561" y="1270"/>
                    </a:lnTo>
                    <a:lnTo>
                      <a:pt x="2547" y="1260"/>
                    </a:lnTo>
                    <a:lnTo>
                      <a:pt x="2532" y="1247"/>
                    </a:lnTo>
                    <a:lnTo>
                      <a:pt x="2520" y="1233"/>
                    </a:lnTo>
                    <a:lnTo>
                      <a:pt x="2508" y="1220"/>
                    </a:lnTo>
                    <a:lnTo>
                      <a:pt x="2505" y="1212"/>
                    </a:lnTo>
                    <a:lnTo>
                      <a:pt x="2502" y="1204"/>
                    </a:lnTo>
                    <a:lnTo>
                      <a:pt x="2499" y="1197"/>
                    </a:lnTo>
                    <a:lnTo>
                      <a:pt x="2499" y="1189"/>
                    </a:lnTo>
                    <a:lnTo>
                      <a:pt x="2499" y="1181"/>
                    </a:lnTo>
                    <a:lnTo>
                      <a:pt x="2503" y="1173"/>
                    </a:lnTo>
                    <a:lnTo>
                      <a:pt x="2507" y="1166"/>
                    </a:lnTo>
                    <a:lnTo>
                      <a:pt x="2513" y="1161"/>
                    </a:lnTo>
                    <a:lnTo>
                      <a:pt x="2520" y="1156"/>
                    </a:lnTo>
                    <a:lnTo>
                      <a:pt x="2527" y="1151"/>
                    </a:lnTo>
                    <a:lnTo>
                      <a:pt x="2536" y="1147"/>
                    </a:lnTo>
                    <a:lnTo>
                      <a:pt x="2543" y="1144"/>
                    </a:lnTo>
                    <a:lnTo>
                      <a:pt x="2561" y="1138"/>
                    </a:lnTo>
                    <a:lnTo>
                      <a:pt x="2576" y="1132"/>
                    </a:lnTo>
                    <a:lnTo>
                      <a:pt x="2582" y="1128"/>
                    </a:lnTo>
                    <a:lnTo>
                      <a:pt x="2589" y="1124"/>
                    </a:lnTo>
                    <a:lnTo>
                      <a:pt x="2592" y="1119"/>
                    </a:lnTo>
                    <a:lnTo>
                      <a:pt x="2595" y="1114"/>
                    </a:lnTo>
                    <a:lnTo>
                      <a:pt x="2602" y="1112"/>
                    </a:lnTo>
                    <a:lnTo>
                      <a:pt x="2610" y="1107"/>
                    </a:lnTo>
                    <a:lnTo>
                      <a:pt x="2609" y="1102"/>
                    </a:lnTo>
                    <a:lnTo>
                      <a:pt x="2605" y="1095"/>
                    </a:lnTo>
                    <a:lnTo>
                      <a:pt x="2600" y="1087"/>
                    </a:lnTo>
                    <a:lnTo>
                      <a:pt x="2595" y="1078"/>
                    </a:lnTo>
                    <a:lnTo>
                      <a:pt x="2589" y="1070"/>
                    </a:lnTo>
                    <a:lnTo>
                      <a:pt x="2582" y="1063"/>
                    </a:lnTo>
                    <a:lnTo>
                      <a:pt x="2577" y="1058"/>
                    </a:lnTo>
                    <a:lnTo>
                      <a:pt x="2574" y="1055"/>
                    </a:lnTo>
                    <a:lnTo>
                      <a:pt x="2574" y="1050"/>
                    </a:lnTo>
                    <a:lnTo>
                      <a:pt x="2571" y="1048"/>
                    </a:lnTo>
                    <a:lnTo>
                      <a:pt x="2567" y="1043"/>
                    </a:lnTo>
                    <a:lnTo>
                      <a:pt x="2566" y="1035"/>
                    </a:lnTo>
                    <a:lnTo>
                      <a:pt x="2563" y="1028"/>
                    </a:lnTo>
                    <a:lnTo>
                      <a:pt x="2562" y="1010"/>
                    </a:lnTo>
                    <a:lnTo>
                      <a:pt x="2563" y="999"/>
                    </a:lnTo>
                    <a:lnTo>
                      <a:pt x="2567" y="990"/>
                    </a:lnTo>
                    <a:lnTo>
                      <a:pt x="2571" y="981"/>
                    </a:lnTo>
                    <a:lnTo>
                      <a:pt x="2576" y="975"/>
                    </a:lnTo>
                    <a:lnTo>
                      <a:pt x="2582" y="969"/>
                    </a:lnTo>
                    <a:lnTo>
                      <a:pt x="2587" y="962"/>
                    </a:lnTo>
                    <a:lnTo>
                      <a:pt x="2592" y="956"/>
                    </a:lnTo>
                    <a:lnTo>
                      <a:pt x="2596" y="951"/>
                    </a:lnTo>
                    <a:lnTo>
                      <a:pt x="2600" y="945"/>
                    </a:lnTo>
                    <a:lnTo>
                      <a:pt x="2606" y="943"/>
                    </a:lnTo>
                    <a:lnTo>
                      <a:pt x="2612" y="942"/>
                    </a:lnTo>
                    <a:lnTo>
                      <a:pt x="2615" y="930"/>
                    </a:lnTo>
                    <a:lnTo>
                      <a:pt x="2615" y="917"/>
                    </a:lnTo>
                    <a:lnTo>
                      <a:pt x="2614" y="905"/>
                    </a:lnTo>
                    <a:lnTo>
                      <a:pt x="2611" y="891"/>
                    </a:lnTo>
                    <a:lnTo>
                      <a:pt x="2609" y="877"/>
                    </a:lnTo>
                    <a:lnTo>
                      <a:pt x="2605" y="863"/>
                    </a:lnTo>
                    <a:lnTo>
                      <a:pt x="2602" y="848"/>
                    </a:lnTo>
                    <a:lnTo>
                      <a:pt x="2602" y="834"/>
                    </a:lnTo>
                    <a:lnTo>
                      <a:pt x="2606" y="831"/>
                    </a:lnTo>
                    <a:lnTo>
                      <a:pt x="2611" y="826"/>
                    </a:lnTo>
                    <a:lnTo>
                      <a:pt x="2615" y="819"/>
                    </a:lnTo>
                    <a:lnTo>
                      <a:pt x="2617" y="815"/>
                    </a:lnTo>
                    <a:lnTo>
                      <a:pt x="2633" y="817"/>
                    </a:lnTo>
                    <a:lnTo>
                      <a:pt x="2646" y="819"/>
                    </a:lnTo>
                    <a:lnTo>
                      <a:pt x="2654" y="822"/>
                    </a:lnTo>
                    <a:lnTo>
                      <a:pt x="2659" y="827"/>
                    </a:lnTo>
                    <a:lnTo>
                      <a:pt x="2664" y="832"/>
                    </a:lnTo>
                    <a:lnTo>
                      <a:pt x="2666" y="839"/>
                    </a:lnTo>
                    <a:lnTo>
                      <a:pt x="2685" y="838"/>
                    </a:lnTo>
                    <a:lnTo>
                      <a:pt x="2702" y="837"/>
                    </a:lnTo>
                    <a:lnTo>
                      <a:pt x="2717" y="834"/>
                    </a:lnTo>
                    <a:lnTo>
                      <a:pt x="2733" y="829"/>
                    </a:lnTo>
                    <a:lnTo>
                      <a:pt x="2733" y="826"/>
                    </a:lnTo>
                    <a:lnTo>
                      <a:pt x="2733" y="824"/>
                    </a:lnTo>
                    <a:lnTo>
                      <a:pt x="2734" y="824"/>
                    </a:lnTo>
                    <a:lnTo>
                      <a:pt x="2737" y="823"/>
                    </a:lnTo>
                    <a:lnTo>
                      <a:pt x="2732" y="813"/>
                    </a:lnTo>
                    <a:lnTo>
                      <a:pt x="2727" y="804"/>
                    </a:lnTo>
                    <a:lnTo>
                      <a:pt x="2719" y="797"/>
                    </a:lnTo>
                    <a:lnTo>
                      <a:pt x="2712" y="789"/>
                    </a:lnTo>
                    <a:lnTo>
                      <a:pt x="2704" y="782"/>
                    </a:lnTo>
                    <a:lnTo>
                      <a:pt x="2698" y="774"/>
                    </a:lnTo>
                    <a:lnTo>
                      <a:pt x="2695" y="769"/>
                    </a:lnTo>
                    <a:lnTo>
                      <a:pt x="2694" y="764"/>
                    </a:lnTo>
                    <a:lnTo>
                      <a:pt x="2693" y="758"/>
                    </a:lnTo>
                    <a:lnTo>
                      <a:pt x="2693" y="752"/>
                    </a:lnTo>
                    <a:lnTo>
                      <a:pt x="2703" y="750"/>
                    </a:lnTo>
                    <a:lnTo>
                      <a:pt x="2717" y="750"/>
                    </a:lnTo>
                    <a:lnTo>
                      <a:pt x="2730" y="753"/>
                    </a:lnTo>
                    <a:lnTo>
                      <a:pt x="2745" y="755"/>
                    </a:lnTo>
                    <a:lnTo>
                      <a:pt x="2761" y="757"/>
                    </a:lnTo>
                    <a:lnTo>
                      <a:pt x="2773" y="758"/>
                    </a:lnTo>
                    <a:lnTo>
                      <a:pt x="2778" y="757"/>
                    </a:lnTo>
                    <a:lnTo>
                      <a:pt x="2782" y="755"/>
                    </a:lnTo>
                    <a:lnTo>
                      <a:pt x="2786" y="753"/>
                    </a:lnTo>
                    <a:lnTo>
                      <a:pt x="2788" y="749"/>
                    </a:lnTo>
                    <a:lnTo>
                      <a:pt x="2789" y="743"/>
                    </a:lnTo>
                    <a:lnTo>
                      <a:pt x="2789" y="738"/>
                    </a:lnTo>
                    <a:lnTo>
                      <a:pt x="2791" y="730"/>
                    </a:lnTo>
                    <a:lnTo>
                      <a:pt x="2789" y="724"/>
                    </a:lnTo>
                    <a:lnTo>
                      <a:pt x="2788" y="710"/>
                    </a:lnTo>
                    <a:lnTo>
                      <a:pt x="2788" y="698"/>
                    </a:lnTo>
                    <a:lnTo>
                      <a:pt x="2789" y="689"/>
                    </a:lnTo>
                    <a:lnTo>
                      <a:pt x="2793" y="676"/>
                    </a:lnTo>
                    <a:lnTo>
                      <a:pt x="2799" y="661"/>
                    </a:lnTo>
                    <a:lnTo>
                      <a:pt x="2807" y="646"/>
                    </a:lnTo>
                    <a:lnTo>
                      <a:pt x="2820" y="620"/>
                    </a:lnTo>
                    <a:lnTo>
                      <a:pt x="2825" y="610"/>
                    </a:lnTo>
                    <a:lnTo>
                      <a:pt x="2825" y="610"/>
                    </a:lnTo>
                    <a:lnTo>
                      <a:pt x="2786" y="601"/>
                    </a:lnTo>
                    <a:lnTo>
                      <a:pt x="2752" y="591"/>
                    </a:lnTo>
                    <a:lnTo>
                      <a:pt x="2737" y="585"/>
                    </a:lnTo>
                    <a:lnTo>
                      <a:pt x="2724" y="578"/>
                    </a:lnTo>
                    <a:lnTo>
                      <a:pt x="2719" y="575"/>
                    </a:lnTo>
                    <a:lnTo>
                      <a:pt x="2714" y="571"/>
                    </a:lnTo>
                    <a:lnTo>
                      <a:pt x="2710" y="567"/>
                    </a:lnTo>
                    <a:lnTo>
                      <a:pt x="2708" y="563"/>
                    </a:lnTo>
                    <a:lnTo>
                      <a:pt x="2702" y="552"/>
                    </a:lnTo>
                    <a:lnTo>
                      <a:pt x="2699" y="541"/>
                    </a:lnTo>
                    <a:lnTo>
                      <a:pt x="2697" y="531"/>
                    </a:lnTo>
                    <a:lnTo>
                      <a:pt x="2697" y="519"/>
                    </a:lnTo>
                    <a:lnTo>
                      <a:pt x="2695" y="508"/>
                    </a:lnTo>
                    <a:lnTo>
                      <a:pt x="2695" y="497"/>
                    </a:lnTo>
                    <a:lnTo>
                      <a:pt x="2693" y="485"/>
                    </a:lnTo>
                    <a:lnTo>
                      <a:pt x="2689" y="474"/>
                    </a:lnTo>
                    <a:lnTo>
                      <a:pt x="2681" y="455"/>
                    </a:lnTo>
                    <a:lnTo>
                      <a:pt x="2674" y="438"/>
                    </a:lnTo>
                    <a:lnTo>
                      <a:pt x="2665" y="423"/>
                    </a:lnTo>
                    <a:lnTo>
                      <a:pt x="2658" y="408"/>
                    </a:lnTo>
                    <a:lnTo>
                      <a:pt x="2648" y="394"/>
                    </a:lnTo>
                    <a:lnTo>
                      <a:pt x="2636" y="380"/>
                    </a:lnTo>
                    <a:lnTo>
                      <a:pt x="2624" y="366"/>
                    </a:lnTo>
                    <a:lnTo>
                      <a:pt x="2610" y="352"/>
                    </a:lnTo>
                    <a:lnTo>
                      <a:pt x="2587" y="335"/>
                    </a:lnTo>
                    <a:lnTo>
                      <a:pt x="2566" y="319"/>
                    </a:lnTo>
                    <a:lnTo>
                      <a:pt x="2557" y="310"/>
                    </a:lnTo>
                    <a:lnTo>
                      <a:pt x="2550" y="300"/>
                    </a:lnTo>
                    <a:lnTo>
                      <a:pt x="2547" y="294"/>
                    </a:lnTo>
                    <a:lnTo>
                      <a:pt x="2545" y="287"/>
                    </a:lnTo>
                    <a:lnTo>
                      <a:pt x="2543" y="281"/>
                    </a:lnTo>
                    <a:lnTo>
                      <a:pt x="2543" y="275"/>
                    </a:lnTo>
                    <a:lnTo>
                      <a:pt x="2545" y="260"/>
                    </a:lnTo>
                    <a:lnTo>
                      <a:pt x="2546" y="246"/>
                    </a:lnTo>
                    <a:lnTo>
                      <a:pt x="2550" y="235"/>
                    </a:lnTo>
                    <a:lnTo>
                      <a:pt x="2552" y="222"/>
                    </a:lnTo>
                    <a:lnTo>
                      <a:pt x="2556" y="211"/>
                    </a:lnTo>
                    <a:lnTo>
                      <a:pt x="2560" y="198"/>
                    </a:lnTo>
                    <a:lnTo>
                      <a:pt x="2561" y="184"/>
                    </a:lnTo>
                    <a:lnTo>
                      <a:pt x="2562" y="171"/>
                    </a:lnTo>
                    <a:lnTo>
                      <a:pt x="2562" y="119"/>
                    </a:lnTo>
                    <a:lnTo>
                      <a:pt x="2563" y="104"/>
                    </a:lnTo>
                    <a:lnTo>
                      <a:pt x="2566" y="90"/>
                    </a:lnTo>
                    <a:lnTo>
                      <a:pt x="2571" y="78"/>
                    </a:lnTo>
                    <a:lnTo>
                      <a:pt x="2575" y="65"/>
                    </a:lnTo>
                    <a:lnTo>
                      <a:pt x="2580" y="53"/>
                    </a:lnTo>
                    <a:lnTo>
                      <a:pt x="2585" y="40"/>
                    </a:lnTo>
                    <a:lnTo>
                      <a:pt x="2587" y="26"/>
                    </a:lnTo>
                    <a:lnTo>
                      <a:pt x="2589" y="11"/>
                    </a:lnTo>
                    <a:lnTo>
                      <a:pt x="2586" y="6"/>
                    </a:lnTo>
                    <a:lnTo>
                      <a:pt x="2584" y="0"/>
                    </a:lnTo>
                    <a:lnTo>
                      <a:pt x="2533" y="0"/>
                    </a:lnTo>
                    <a:lnTo>
                      <a:pt x="2521" y="1"/>
                    </a:lnTo>
                    <a:lnTo>
                      <a:pt x="2508" y="2"/>
                    </a:lnTo>
                    <a:lnTo>
                      <a:pt x="2497" y="4"/>
                    </a:lnTo>
                    <a:lnTo>
                      <a:pt x="2487" y="6"/>
                    </a:lnTo>
                    <a:lnTo>
                      <a:pt x="2466" y="12"/>
                    </a:lnTo>
                    <a:lnTo>
                      <a:pt x="2441" y="19"/>
                    </a:lnTo>
                    <a:lnTo>
                      <a:pt x="2420" y="24"/>
                    </a:lnTo>
                    <a:lnTo>
                      <a:pt x="2402" y="28"/>
                    </a:lnTo>
                    <a:lnTo>
                      <a:pt x="2393" y="31"/>
                    </a:lnTo>
                    <a:lnTo>
                      <a:pt x="2385" y="36"/>
                    </a:lnTo>
                    <a:lnTo>
                      <a:pt x="2377" y="41"/>
                    </a:lnTo>
                    <a:lnTo>
                      <a:pt x="2369" y="48"/>
                    </a:lnTo>
                    <a:lnTo>
                      <a:pt x="2359" y="60"/>
                    </a:lnTo>
                    <a:lnTo>
                      <a:pt x="2351" y="71"/>
                    </a:lnTo>
                    <a:lnTo>
                      <a:pt x="2344" y="83"/>
                    </a:lnTo>
                    <a:lnTo>
                      <a:pt x="2338" y="94"/>
                    </a:lnTo>
                    <a:lnTo>
                      <a:pt x="2331" y="105"/>
                    </a:lnTo>
                    <a:lnTo>
                      <a:pt x="2325" y="117"/>
                    </a:lnTo>
                    <a:lnTo>
                      <a:pt x="2316" y="128"/>
                    </a:lnTo>
                    <a:lnTo>
                      <a:pt x="2305" y="138"/>
                    </a:lnTo>
                    <a:lnTo>
                      <a:pt x="2294" y="147"/>
                    </a:lnTo>
                    <a:lnTo>
                      <a:pt x="2282" y="154"/>
                    </a:lnTo>
                    <a:lnTo>
                      <a:pt x="2271" y="161"/>
                    </a:lnTo>
                    <a:lnTo>
                      <a:pt x="2259" y="167"/>
                    </a:lnTo>
                    <a:lnTo>
                      <a:pt x="2235" y="176"/>
                    </a:lnTo>
                    <a:lnTo>
                      <a:pt x="2208" y="188"/>
                    </a:lnTo>
                    <a:lnTo>
                      <a:pt x="2182" y="204"/>
                    </a:lnTo>
                    <a:lnTo>
                      <a:pt x="2161" y="221"/>
                    </a:lnTo>
                    <a:lnTo>
                      <a:pt x="2149" y="227"/>
                    </a:lnTo>
                    <a:lnTo>
                      <a:pt x="2137" y="233"/>
                    </a:lnTo>
                    <a:lnTo>
                      <a:pt x="2131" y="236"/>
                    </a:lnTo>
                    <a:lnTo>
                      <a:pt x="2124" y="237"/>
                    </a:lnTo>
                    <a:lnTo>
                      <a:pt x="2117" y="238"/>
                    </a:lnTo>
                    <a:lnTo>
                      <a:pt x="2109" y="238"/>
                    </a:lnTo>
                    <a:lnTo>
                      <a:pt x="2089" y="238"/>
                    </a:lnTo>
                    <a:lnTo>
                      <a:pt x="2079" y="240"/>
                    </a:lnTo>
                    <a:lnTo>
                      <a:pt x="2069" y="240"/>
                    </a:lnTo>
                    <a:lnTo>
                      <a:pt x="2059" y="240"/>
                    </a:lnTo>
                    <a:lnTo>
                      <a:pt x="2049" y="240"/>
                    </a:lnTo>
                    <a:lnTo>
                      <a:pt x="2048" y="255"/>
                    </a:lnTo>
                    <a:lnTo>
                      <a:pt x="2046" y="270"/>
                    </a:lnTo>
                    <a:lnTo>
                      <a:pt x="2048" y="281"/>
                    </a:lnTo>
                    <a:lnTo>
                      <a:pt x="2050" y="292"/>
                    </a:lnTo>
                    <a:lnTo>
                      <a:pt x="2055" y="301"/>
                    </a:lnTo>
                    <a:lnTo>
                      <a:pt x="2061" y="310"/>
                    </a:lnTo>
                    <a:lnTo>
                      <a:pt x="2075" y="326"/>
                    </a:lnTo>
                    <a:lnTo>
                      <a:pt x="2092" y="344"/>
                    </a:lnTo>
                    <a:lnTo>
                      <a:pt x="2100" y="355"/>
                    </a:lnTo>
                    <a:lnTo>
                      <a:pt x="2107" y="366"/>
                    </a:lnTo>
                    <a:lnTo>
                      <a:pt x="2113" y="378"/>
                    </a:lnTo>
                    <a:lnTo>
                      <a:pt x="2118" y="389"/>
                    </a:lnTo>
                    <a:lnTo>
                      <a:pt x="2122" y="400"/>
                    </a:lnTo>
                    <a:lnTo>
                      <a:pt x="2124" y="413"/>
                    </a:lnTo>
                    <a:lnTo>
                      <a:pt x="2126" y="427"/>
                    </a:lnTo>
                    <a:lnTo>
                      <a:pt x="2126" y="440"/>
                    </a:lnTo>
                    <a:lnTo>
                      <a:pt x="2124" y="457"/>
                    </a:lnTo>
                    <a:lnTo>
                      <a:pt x="2122" y="472"/>
                    </a:lnTo>
                    <a:lnTo>
                      <a:pt x="2115" y="484"/>
                    </a:lnTo>
                    <a:lnTo>
                      <a:pt x="2109" y="497"/>
                    </a:lnTo>
                    <a:lnTo>
                      <a:pt x="2092" y="521"/>
                    </a:lnTo>
                    <a:lnTo>
                      <a:pt x="2070" y="546"/>
                    </a:lnTo>
                    <a:lnTo>
                      <a:pt x="2041" y="581"/>
                    </a:lnTo>
                    <a:lnTo>
                      <a:pt x="2015" y="612"/>
                    </a:lnTo>
                    <a:lnTo>
                      <a:pt x="2000" y="626"/>
                    </a:lnTo>
                    <a:lnTo>
                      <a:pt x="1985" y="639"/>
                    </a:lnTo>
                    <a:lnTo>
                      <a:pt x="1976" y="645"/>
                    </a:lnTo>
                    <a:lnTo>
                      <a:pt x="1967" y="651"/>
                    </a:lnTo>
                    <a:lnTo>
                      <a:pt x="1957" y="656"/>
                    </a:lnTo>
                    <a:lnTo>
                      <a:pt x="1946" y="661"/>
                    </a:lnTo>
                    <a:lnTo>
                      <a:pt x="1926" y="671"/>
                    </a:lnTo>
                    <a:lnTo>
                      <a:pt x="1908" y="681"/>
                    </a:lnTo>
                    <a:lnTo>
                      <a:pt x="1892" y="693"/>
                    </a:lnTo>
                    <a:lnTo>
                      <a:pt x="1877" y="704"/>
                    </a:lnTo>
                    <a:lnTo>
                      <a:pt x="1849" y="729"/>
                    </a:lnTo>
                    <a:lnTo>
                      <a:pt x="1819" y="759"/>
                    </a:lnTo>
                    <a:lnTo>
                      <a:pt x="1802" y="779"/>
                    </a:lnTo>
                    <a:lnTo>
                      <a:pt x="1788" y="799"/>
                    </a:lnTo>
                    <a:lnTo>
                      <a:pt x="1782" y="809"/>
                    </a:lnTo>
                    <a:lnTo>
                      <a:pt x="1774" y="818"/>
                    </a:lnTo>
                    <a:lnTo>
                      <a:pt x="1765" y="826"/>
                    </a:lnTo>
                    <a:lnTo>
                      <a:pt x="1757" y="832"/>
                    </a:lnTo>
                    <a:lnTo>
                      <a:pt x="1757" y="832"/>
                    </a:lnTo>
                    <a:lnTo>
                      <a:pt x="1760" y="839"/>
                    </a:lnTo>
                    <a:lnTo>
                      <a:pt x="1763" y="847"/>
                    </a:lnTo>
                    <a:lnTo>
                      <a:pt x="1765" y="854"/>
                    </a:lnTo>
                    <a:lnTo>
                      <a:pt x="1767" y="862"/>
                    </a:lnTo>
                    <a:lnTo>
                      <a:pt x="1765" y="876"/>
                    </a:lnTo>
                    <a:lnTo>
                      <a:pt x="1764" y="887"/>
                    </a:lnTo>
                    <a:lnTo>
                      <a:pt x="1762" y="898"/>
                    </a:lnTo>
                    <a:lnTo>
                      <a:pt x="1759" y="908"/>
                    </a:lnTo>
                    <a:lnTo>
                      <a:pt x="1757" y="920"/>
                    </a:lnTo>
                    <a:lnTo>
                      <a:pt x="1755" y="931"/>
                    </a:lnTo>
                    <a:lnTo>
                      <a:pt x="1754" y="942"/>
                    </a:lnTo>
                    <a:lnTo>
                      <a:pt x="1753" y="956"/>
                    </a:lnTo>
                    <a:lnTo>
                      <a:pt x="1753" y="1012"/>
                    </a:lnTo>
                    <a:lnTo>
                      <a:pt x="1753" y="1029"/>
                    </a:lnTo>
                    <a:lnTo>
                      <a:pt x="1754" y="1044"/>
                    </a:lnTo>
                    <a:lnTo>
                      <a:pt x="1755" y="1058"/>
                    </a:lnTo>
                    <a:lnTo>
                      <a:pt x="1758" y="1071"/>
                    </a:lnTo>
                    <a:lnTo>
                      <a:pt x="1762" y="1085"/>
                    </a:lnTo>
                    <a:lnTo>
                      <a:pt x="1767" y="1098"/>
                    </a:lnTo>
                    <a:lnTo>
                      <a:pt x="1773" y="1110"/>
                    </a:lnTo>
                    <a:lnTo>
                      <a:pt x="1782" y="1124"/>
                    </a:lnTo>
                    <a:lnTo>
                      <a:pt x="1787" y="1129"/>
                    </a:lnTo>
                    <a:lnTo>
                      <a:pt x="1793" y="1134"/>
                    </a:lnTo>
                    <a:lnTo>
                      <a:pt x="1799" y="1138"/>
                    </a:lnTo>
                    <a:lnTo>
                      <a:pt x="1805" y="1142"/>
                    </a:lnTo>
                    <a:lnTo>
                      <a:pt x="1810" y="1147"/>
                    </a:lnTo>
                    <a:lnTo>
                      <a:pt x="1816" y="1151"/>
                    </a:lnTo>
                    <a:lnTo>
                      <a:pt x="1818" y="1157"/>
                    </a:lnTo>
                    <a:lnTo>
                      <a:pt x="1819" y="1164"/>
                    </a:lnTo>
                    <a:lnTo>
                      <a:pt x="1818" y="1176"/>
                    </a:lnTo>
                    <a:lnTo>
                      <a:pt x="1816" y="1186"/>
                    </a:lnTo>
                    <a:lnTo>
                      <a:pt x="1812" y="1194"/>
                    </a:lnTo>
                    <a:lnTo>
                      <a:pt x="1805" y="1203"/>
                    </a:lnTo>
                    <a:lnTo>
                      <a:pt x="1792" y="1218"/>
                    </a:lnTo>
                    <a:lnTo>
                      <a:pt x="1777" y="1235"/>
                    </a:lnTo>
                    <a:lnTo>
                      <a:pt x="1770" y="1236"/>
                    </a:lnTo>
                    <a:lnTo>
                      <a:pt x="1767" y="1238"/>
                    </a:lnTo>
                    <a:lnTo>
                      <a:pt x="1767" y="1247"/>
                    </a:lnTo>
                    <a:lnTo>
                      <a:pt x="1769" y="1256"/>
                    </a:lnTo>
                    <a:lnTo>
                      <a:pt x="1773" y="1263"/>
                    </a:lnTo>
                    <a:lnTo>
                      <a:pt x="1777" y="1271"/>
                    </a:lnTo>
                    <a:lnTo>
                      <a:pt x="1780" y="1279"/>
                    </a:lnTo>
                    <a:lnTo>
                      <a:pt x="1784" y="1286"/>
                    </a:lnTo>
                    <a:lnTo>
                      <a:pt x="1787" y="1295"/>
                    </a:lnTo>
                    <a:lnTo>
                      <a:pt x="1788" y="1304"/>
                    </a:lnTo>
                    <a:lnTo>
                      <a:pt x="1787" y="1309"/>
                    </a:lnTo>
                    <a:lnTo>
                      <a:pt x="1785" y="1314"/>
                    </a:lnTo>
                    <a:lnTo>
                      <a:pt x="1784" y="1319"/>
                    </a:lnTo>
                    <a:lnTo>
                      <a:pt x="1782" y="1322"/>
                    </a:lnTo>
                    <a:lnTo>
                      <a:pt x="1775" y="1330"/>
                    </a:lnTo>
                    <a:lnTo>
                      <a:pt x="1769" y="1336"/>
                    </a:lnTo>
                    <a:lnTo>
                      <a:pt x="1760" y="1342"/>
                    </a:lnTo>
                    <a:lnTo>
                      <a:pt x="1753" y="1349"/>
                    </a:lnTo>
                    <a:lnTo>
                      <a:pt x="1745" y="1356"/>
                    </a:lnTo>
                    <a:lnTo>
                      <a:pt x="1740" y="1365"/>
                    </a:lnTo>
                    <a:lnTo>
                      <a:pt x="1733" y="1379"/>
                    </a:lnTo>
                    <a:lnTo>
                      <a:pt x="1724" y="1391"/>
                    </a:lnTo>
                    <a:lnTo>
                      <a:pt x="1719" y="1396"/>
                    </a:lnTo>
                    <a:lnTo>
                      <a:pt x="1714" y="1400"/>
                    </a:lnTo>
                    <a:lnTo>
                      <a:pt x="1708" y="1404"/>
                    </a:lnTo>
                    <a:lnTo>
                      <a:pt x="1699" y="1404"/>
                    </a:lnTo>
                    <a:lnTo>
                      <a:pt x="1635" y="1404"/>
                    </a:lnTo>
                    <a:lnTo>
                      <a:pt x="1626" y="1405"/>
                    </a:lnTo>
                    <a:lnTo>
                      <a:pt x="1618" y="1406"/>
                    </a:lnTo>
                    <a:lnTo>
                      <a:pt x="1611" y="1410"/>
                    </a:lnTo>
                    <a:lnTo>
                      <a:pt x="1605" y="1413"/>
                    </a:lnTo>
                    <a:lnTo>
                      <a:pt x="1592" y="1423"/>
                    </a:lnTo>
                    <a:lnTo>
                      <a:pt x="1581" y="1433"/>
                    </a:lnTo>
                    <a:lnTo>
                      <a:pt x="1570" y="1444"/>
                    </a:lnTo>
                    <a:lnTo>
                      <a:pt x="1558" y="1453"/>
                    </a:lnTo>
                    <a:lnTo>
                      <a:pt x="1552" y="1457"/>
                    </a:lnTo>
                    <a:lnTo>
                      <a:pt x="1544" y="1460"/>
                    </a:lnTo>
                    <a:lnTo>
                      <a:pt x="1537" y="1462"/>
                    </a:lnTo>
                    <a:lnTo>
                      <a:pt x="1528" y="1463"/>
                    </a:lnTo>
                    <a:lnTo>
                      <a:pt x="1514" y="1462"/>
                    </a:lnTo>
                    <a:lnTo>
                      <a:pt x="1502" y="1458"/>
                    </a:lnTo>
                    <a:lnTo>
                      <a:pt x="1490" y="1453"/>
                    </a:lnTo>
                    <a:lnTo>
                      <a:pt x="1480" y="1447"/>
                    </a:lnTo>
                    <a:lnTo>
                      <a:pt x="1459" y="1432"/>
                    </a:lnTo>
                    <a:lnTo>
                      <a:pt x="1435" y="1418"/>
                    </a:lnTo>
                    <a:lnTo>
                      <a:pt x="1429" y="1415"/>
                    </a:lnTo>
                    <a:lnTo>
                      <a:pt x="1423" y="1413"/>
                    </a:lnTo>
                    <a:lnTo>
                      <a:pt x="1416" y="1412"/>
                    </a:lnTo>
                    <a:lnTo>
                      <a:pt x="1410" y="1412"/>
                    </a:lnTo>
                    <a:lnTo>
                      <a:pt x="1398" y="1412"/>
                    </a:lnTo>
                    <a:lnTo>
                      <a:pt x="1385" y="1412"/>
                    </a:lnTo>
                    <a:lnTo>
                      <a:pt x="1374" y="1412"/>
                    </a:lnTo>
                    <a:lnTo>
                      <a:pt x="1361" y="1410"/>
                    </a:lnTo>
                    <a:lnTo>
                      <a:pt x="1356" y="1409"/>
                    </a:lnTo>
                    <a:lnTo>
                      <a:pt x="1351" y="1406"/>
                    </a:lnTo>
                    <a:lnTo>
                      <a:pt x="1345" y="1404"/>
                    </a:lnTo>
                    <a:lnTo>
                      <a:pt x="1340" y="1399"/>
                    </a:lnTo>
                    <a:lnTo>
                      <a:pt x="1336" y="1394"/>
                    </a:lnTo>
                    <a:lnTo>
                      <a:pt x="1334" y="1388"/>
                    </a:lnTo>
                    <a:lnTo>
                      <a:pt x="1331" y="1381"/>
                    </a:lnTo>
                    <a:lnTo>
                      <a:pt x="1330" y="1376"/>
                    </a:lnTo>
                    <a:lnTo>
                      <a:pt x="1327" y="1370"/>
                    </a:lnTo>
                    <a:lnTo>
                      <a:pt x="1324" y="1366"/>
                    </a:lnTo>
                    <a:lnTo>
                      <a:pt x="1320" y="1363"/>
                    </a:lnTo>
                    <a:lnTo>
                      <a:pt x="1314" y="1363"/>
                    </a:lnTo>
                    <a:lnTo>
                      <a:pt x="1309" y="1363"/>
                    </a:lnTo>
                    <a:lnTo>
                      <a:pt x="1305" y="1364"/>
                    </a:lnTo>
                    <a:lnTo>
                      <a:pt x="1300" y="1365"/>
                    </a:lnTo>
                    <a:lnTo>
                      <a:pt x="1296" y="1366"/>
                    </a:lnTo>
                    <a:lnTo>
                      <a:pt x="1288" y="1373"/>
                    </a:lnTo>
                    <a:lnTo>
                      <a:pt x="1282" y="1378"/>
                    </a:lnTo>
                    <a:lnTo>
                      <a:pt x="1275" y="1384"/>
                    </a:lnTo>
                    <a:lnTo>
                      <a:pt x="1267" y="1389"/>
                    </a:lnTo>
                    <a:lnTo>
                      <a:pt x="1263" y="1390"/>
                    </a:lnTo>
                    <a:lnTo>
                      <a:pt x="1260" y="1393"/>
                    </a:lnTo>
                    <a:lnTo>
                      <a:pt x="1255" y="1394"/>
                    </a:lnTo>
                    <a:lnTo>
                      <a:pt x="1250" y="1394"/>
                    </a:lnTo>
                    <a:lnTo>
                      <a:pt x="1236" y="1390"/>
                    </a:lnTo>
                    <a:lnTo>
                      <a:pt x="1222" y="1385"/>
                    </a:lnTo>
                    <a:lnTo>
                      <a:pt x="1209" y="1386"/>
                    </a:lnTo>
                    <a:lnTo>
                      <a:pt x="1199" y="1388"/>
                    </a:lnTo>
                    <a:lnTo>
                      <a:pt x="1189" y="1390"/>
                    </a:lnTo>
                    <a:lnTo>
                      <a:pt x="1179" y="1394"/>
                    </a:lnTo>
                    <a:lnTo>
                      <a:pt x="1170" y="1398"/>
                    </a:lnTo>
                    <a:lnTo>
                      <a:pt x="1162" y="1403"/>
                    </a:lnTo>
                    <a:lnTo>
                      <a:pt x="1154" y="1408"/>
                    </a:lnTo>
                    <a:lnTo>
                      <a:pt x="1147" y="1414"/>
                    </a:lnTo>
                    <a:lnTo>
                      <a:pt x="1114" y="1440"/>
                    </a:lnTo>
                    <a:lnTo>
                      <a:pt x="1079" y="1468"/>
                    </a:lnTo>
                    <a:lnTo>
                      <a:pt x="1070" y="1473"/>
                    </a:lnTo>
                    <a:lnTo>
                      <a:pt x="1061" y="1477"/>
                    </a:lnTo>
                    <a:lnTo>
                      <a:pt x="1052" y="1481"/>
                    </a:lnTo>
                    <a:lnTo>
                      <a:pt x="1045" y="1483"/>
                    </a:lnTo>
                    <a:lnTo>
                      <a:pt x="1027" y="1488"/>
                    </a:lnTo>
                    <a:lnTo>
                      <a:pt x="1011" y="1491"/>
                    </a:lnTo>
                    <a:lnTo>
                      <a:pt x="995" y="1493"/>
                    </a:lnTo>
                    <a:lnTo>
                      <a:pt x="977" y="1497"/>
                    </a:lnTo>
                    <a:lnTo>
                      <a:pt x="960" y="1502"/>
                    </a:lnTo>
                    <a:lnTo>
                      <a:pt x="941" y="1511"/>
                    </a:lnTo>
                    <a:lnTo>
                      <a:pt x="931" y="1516"/>
                    </a:lnTo>
                    <a:lnTo>
                      <a:pt x="922" y="1523"/>
                    </a:lnTo>
                    <a:lnTo>
                      <a:pt x="914" y="1531"/>
                    </a:lnTo>
                    <a:lnTo>
                      <a:pt x="907" y="1538"/>
                    </a:lnTo>
                    <a:lnTo>
                      <a:pt x="899" y="1545"/>
                    </a:lnTo>
                    <a:lnTo>
                      <a:pt x="891" y="1550"/>
                    </a:lnTo>
                    <a:lnTo>
                      <a:pt x="886" y="1552"/>
                    </a:lnTo>
                    <a:lnTo>
                      <a:pt x="881" y="1553"/>
                    </a:lnTo>
                    <a:lnTo>
                      <a:pt x="876" y="1555"/>
                    </a:lnTo>
                    <a:lnTo>
                      <a:pt x="869" y="1555"/>
                    </a:lnTo>
                    <a:lnTo>
                      <a:pt x="864" y="1555"/>
                    </a:lnTo>
                    <a:lnTo>
                      <a:pt x="859" y="1553"/>
                    </a:lnTo>
                    <a:lnTo>
                      <a:pt x="855" y="1552"/>
                    </a:lnTo>
                    <a:lnTo>
                      <a:pt x="852" y="1550"/>
                    </a:lnTo>
                    <a:lnTo>
                      <a:pt x="844" y="1545"/>
                    </a:lnTo>
                    <a:lnTo>
                      <a:pt x="837" y="1538"/>
                    </a:lnTo>
                    <a:lnTo>
                      <a:pt x="829" y="1532"/>
                    </a:lnTo>
                    <a:lnTo>
                      <a:pt x="823" y="1526"/>
                    </a:lnTo>
                    <a:lnTo>
                      <a:pt x="818" y="1523"/>
                    </a:lnTo>
                    <a:lnTo>
                      <a:pt x="814" y="1522"/>
                    </a:lnTo>
                    <a:lnTo>
                      <a:pt x="809" y="1521"/>
                    </a:lnTo>
                    <a:lnTo>
                      <a:pt x="804" y="1521"/>
                    </a:lnTo>
                    <a:lnTo>
                      <a:pt x="798" y="1522"/>
                    </a:lnTo>
                    <a:lnTo>
                      <a:pt x="791" y="1524"/>
                    </a:lnTo>
                    <a:lnTo>
                      <a:pt x="788" y="1528"/>
                    </a:lnTo>
                    <a:lnTo>
                      <a:pt x="784" y="1533"/>
                    </a:lnTo>
                    <a:lnTo>
                      <a:pt x="778" y="1545"/>
                    </a:lnTo>
                    <a:lnTo>
                      <a:pt x="771" y="1557"/>
                    </a:lnTo>
                    <a:lnTo>
                      <a:pt x="765" y="1572"/>
                    </a:lnTo>
                    <a:lnTo>
                      <a:pt x="758" y="1586"/>
                    </a:lnTo>
                    <a:lnTo>
                      <a:pt x="751" y="1598"/>
                    </a:lnTo>
                    <a:lnTo>
                      <a:pt x="744" y="1614"/>
                    </a:lnTo>
                    <a:lnTo>
                      <a:pt x="744" y="1614"/>
                    </a:lnTo>
                    <a:lnTo>
                      <a:pt x="755" y="1621"/>
                    </a:lnTo>
                    <a:lnTo>
                      <a:pt x="768" y="1630"/>
                    </a:lnTo>
                    <a:lnTo>
                      <a:pt x="778" y="1640"/>
                    </a:lnTo>
                    <a:lnTo>
                      <a:pt x="788" y="1649"/>
                    </a:lnTo>
                    <a:lnTo>
                      <a:pt x="795" y="1660"/>
                    </a:lnTo>
                    <a:lnTo>
                      <a:pt x="801" y="1671"/>
                    </a:lnTo>
                    <a:lnTo>
                      <a:pt x="803" y="1678"/>
                    </a:lnTo>
                    <a:lnTo>
                      <a:pt x="805" y="1685"/>
                    </a:lnTo>
                    <a:lnTo>
                      <a:pt x="807" y="1691"/>
                    </a:lnTo>
                    <a:lnTo>
                      <a:pt x="807" y="1700"/>
                    </a:lnTo>
                    <a:lnTo>
                      <a:pt x="807" y="1721"/>
                    </a:lnTo>
                    <a:lnTo>
                      <a:pt x="793" y="1725"/>
                    </a:lnTo>
                    <a:lnTo>
                      <a:pt x="779" y="1731"/>
                    </a:lnTo>
                    <a:lnTo>
                      <a:pt x="768" y="1738"/>
                    </a:lnTo>
                    <a:lnTo>
                      <a:pt x="758" y="1745"/>
                    </a:lnTo>
                    <a:lnTo>
                      <a:pt x="748" y="1754"/>
                    </a:lnTo>
                    <a:lnTo>
                      <a:pt x="739" y="1764"/>
                    </a:lnTo>
                    <a:lnTo>
                      <a:pt x="731" y="1775"/>
                    </a:lnTo>
                    <a:lnTo>
                      <a:pt x="725" y="1787"/>
                    </a:lnTo>
                    <a:lnTo>
                      <a:pt x="720" y="1798"/>
                    </a:lnTo>
                    <a:lnTo>
                      <a:pt x="715" y="1811"/>
                    </a:lnTo>
                    <a:lnTo>
                      <a:pt x="711" y="1824"/>
                    </a:lnTo>
                    <a:lnTo>
                      <a:pt x="709" y="1838"/>
                    </a:lnTo>
                    <a:lnTo>
                      <a:pt x="706" y="1852"/>
                    </a:lnTo>
                    <a:lnTo>
                      <a:pt x="705" y="1866"/>
                    </a:lnTo>
                    <a:lnTo>
                      <a:pt x="704" y="1881"/>
                    </a:lnTo>
                    <a:lnTo>
                      <a:pt x="704" y="1896"/>
                    </a:lnTo>
                    <a:lnTo>
                      <a:pt x="704" y="1972"/>
                    </a:lnTo>
                    <a:lnTo>
                      <a:pt x="661" y="1972"/>
                    </a:lnTo>
                    <a:lnTo>
                      <a:pt x="623" y="1972"/>
                    </a:lnTo>
                    <a:lnTo>
                      <a:pt x="586" y="1972"/>
                    </a:lnTo>
                    <a:lnTo>
                      <a:pt x="543" y="1972"/>
                    </a:lnTo>
                    <a:lnTo>
                      <a:pt x="528" y="1974"/>
                    </a:lnTo>
                    <a:lnTo>
                      <a:pt x="515" y="1977"/>
                    </a:lnTo>
                    <a:lnTo>
                      <a:pt x="504" y="1982"/>
                    </a:lnTo>
                    <a:lnTo>
                      <a:pt x="494" y="1989"/>
                    </a:lnTo>
                    <a:lnTo>
                      <a:pt x="483" y="1995"/>
                    </a:lnTo>
                    <a:lnTo>
                      <a:pt x="473" y="2002"/>
                    </a:lnTo>
                    <a:lnTo>
                      <a:pt x="460" y="2009"/>
                    </a:lnTo>
                    <a:lnTo>
                      <a:pt x="446" y="2015"/>
                    </a:lnTo>
                    <a:lnTo>
                      <a:pt x="426" y="2021"/>
                    </a:lnTo>
                    <a:lnTo>
                      <a:pt x="407" y="2026"/>
                    </a:lnTo>
                    <a:lnTo>
                      <a:pt x="389" y="2030"/>
                    </a:lnTo>
                    <a:lnTo>
                      <a:pt x="367" y="2036"/>
                    </a:lnTo>
                    <a:lnTo>
                      <a:pt x="333" y="2049"/>
                    </a:lnTo>
                    <a:lnTo>
                      <a:pt x="302" y="2061"/>
                    </a:lnTo>
                    <a:lnTo>
                      <a:pt x="287" y="2068"/>
                    </a:lnTo>
                    <a:lnTo>
                      <a:pt x="272" y="2073"/>
                    </a:lnTo>
                    <a:lnTo>
                      <a:pt x="254" y="2078"/>
                    </a:lnTo>
                    <a:lnTo>
                      <a:pt x="235" y="2082"/>
                    </a:lnTo>
                    <a:lnTo>
                      <a:pt x="214" y="2082"/>
                    </a:lnTo>
                    <a:lnTo>
                      <a:pt x="203" y="2077"/>
                    </a:lnTo>
                    <a:lnTo>
                      <a:pt x="193" y="2073"/>
                    </a:lnTo>
                    <a:lnTo>
                      <a:pt x="128" y="2073"/>
                    </a:lnTo>
                    <a:lnTo>
                      <a:pt x="114" y="2074"/>
                    </a:lnTo>
                    <a:lnTo>
                      <a:pt x="101" y="2077"/>
                    </a:lnTo>
                    <a:lnTo>
                      <a:pt x="89" y="2080"/>
                    </a:lnTo>
                    <a:lnTo>
                      <a:pt x="76" y="2084"/>
                    </a:lnTo>
                    <a:lnTo>
                      <a:pt x="65" y="2090"/>
                    </a:lnTo>
                    <a:lnTo>
                      <a:pt x="55" y="2098"/>
                    </a:lnTo>
                    <a:lnTo>
                      <a:pt x="45" y="2107"/>
                    </a:lnTo>
                    <a:lnTo>
                      <a:pt x="36" y="2115"/>
                    </a:lnTo>
                    <a:lnTo>
                      <a:pt x="28" y="2125"/>
                    </a:lnTo>
                    <a:lnTo>
                      <a:pt x="21" y="2137"/>
                    </a:lnTo>
                    <a:lnTo>
                      <a:pt x="15" y="2148"/>
                    </a:lnTo>
                    <a:lnTo>
                      <a:pt x="10" y="2161"/>
                    </a:lnTo>
                    <a:lnTo>
                      <a:pt x="6" y="2173"/>
                    </a:lnTo>
                    <a:lnTo>
                      <a:pt x="2" y="2186"/>
                    </a:lnTo>
                    <a:lnTo>
                      <a:pt x="1" y="2199"/>
                    </a:lnTo>
                    <a:lnTo>
                      <a:pt x="0" y="2213"/>
                    </a:lnTo>
                    <a:lnTo>
                      <a:pt x="1" y="2225"/>
                    </a:lnTo>
                    <a:lnTo>
                      <a:pt x="5" y="2236"/>
                    </a:lnTo>
                    <a:lnTo>
                      <a:pt x="10" y="2245"/>
                    </a:lnTo>
                    <a:lnTo>
                      <a:pt x="15" y="2253"/>
                    </a:lnTo>
                    <a:lnTo>
                      <a:pt x="28" y="2271"/>
                    </a:lnTo>
                    <a:lnTo>
                      <a:pt x="42" y="2290"/>
                    </a:lnTo>
                    <a:lnTo>
                      <a:pt x="51" y="2307"/>
                    </a:lnTo>
                    <a:lnTo>
                      <a:pt x="57" y="2324"/>
                    </a:lnTo>
                    <a:lnTo>
                      <a:pt x="62" y="2340"/>
                    </a:lnTo>
                    <a:lnTo>
                      <a:pt x="66" y="2356"/>
                    </a:lnTo>
                    <a:lnTo>
                      <a:pt x="71" y="2390"/>
                    </a:lnTo>
                    <a:lnTo>
                      <a:pt x="76" y="2428"/>
                    </a:lnTo>
                    <a:lnTo>
                      <a:pt x="80" y="2442"/>
                    </a:lnTo>
                    <a:lnTo>
                      <a:pt x="84" y="2455"/>
                    </a:lnTo>
                    <a:lnTo>
                      <a:pt x="89" y="2468"/>
                    </a:lnTo>
                    <a:lnTo>
                      <a:pt x="95" y="2479"/>
                    </a:lnTo>
                    <a:lnTo>
                      <a:pt x="101" y="2491"/>
                    </a:lnTo>
                    <a:lnTo>
                      <a:pt x="109" y="2501"/>
                    </a:lnTo>
                    <a:lnTo>
                      <a:pt x="118" y="2511"/>
                    </a:lnTo>
                    <a:lnTo>
                      <a:pt x="128" y="2519"/>
                    </a:lnTo>
                    <a:lnTo>
                      <a:pt x="136" y="2527"/>
                    </a:lnTo>
                    <a:lnTo>
                      <a:pt x="148" y="2536"/>
                    </a:lnTo>
                    <a:lnTo>
                      <a:pt x="159" y="2543"/>
                    </a:lnTo>
                    <a:lnTo>
                      <a:pt x="170" y="2551"/>
                    </a:lnTo>
                    <a:lnTo>
                      <a:pt x="195" y="2565"/>
                    </a:lnTo>
                    <a:lnTo>
                      <a:pt x="222" y="2578"/>
                    </a:lnTo>
                    <a:lnTo>
                      <a:pt x="234" y="2585"/>
                    </a:lnTo>
                    <a:lnTo>
                      <a:pt x="244" y="2591"/>
                    </a:lnTo>
                    <a:lnTo>
                      <a:pt x="254" y="2598"/>
                    </a:lnTo>
                    <a:lnTo>
                      <a:pt x="263" y="2606"/>
                    </a:lnTo>
                    <a:lnTo>
                      <a:pt x="282" y="2620"/>
                    </a:lnTo>
                    <a:lnTo>
                      <a:pt x="305" y="2634"/>
                    </a:lnTo>
                    <a:lnTo>
                      <a:pt x="316" y="2640"/>
                    </a:lnTo>
                    <a:lnTo>
                      <a:pt x="328" y="2644"/>
                    </a:lnTo>
                    <a:lnTo>
                      <a:pt x="340" y="2647"/>
                    </a:lnTo>
                    <a:lnTo>
                      <a:pt x="351" y="2650"/>
                    </a:lnTo>
                    <a:lnTo>
                      <a:pt x="362" y="2655"/>
                    </a:lnTo>
                    <a:lnTo>
                      <a:pt x="372" y="2660"/>
                    </a:lnTo>
                    <a:lnTo>
                      <a:pt x="382" y="2666"/>
                    </a:lnTo>
                    <a:lnTo>
                      <a:pt x="391" y="2676"/>
                    </a:lnTo>
                    <a:lnTo>
                      <a:pt x="396" y="2684"/>
                    </a:lnTo>
                    <a:lnTo>
                      <a:pt x="401" y="2691"/>
                    </a:lnTo>
                    <a:lnTo>
                      <a:pt x="405" y="2699"/>
                    </a:lnTo>
                    <a:lnTo>
                      <a:pt x="409" y="2706"/>
                    </a:lnTo>
                    <a:lnTo>
                      <a:pt x="412" y="2721"/>
                    </a:lnTo>
                    <a:lnTo>
                      <a:pt x="416" y="2737"/>
                    </a:lnTo>
                    <a:lnTo>
                      <a:pt x="419" y="2769"/>
                    </a:lnTo>
                    <a:lnTo>
                      <a:pt x="420" y="2806"/>
                    </a:lnTo>
                    <a:lnTo>
                      <a:pt x="424" y="2831"/>
                    </a:lnTo>
                    <a:lnTo>
                      <a:pt x="429" y="2853"/>
                    </a:lnTo>
                    <a:lnTo>
                      <a:pt x="431" y="2863"/>
                    </a:lnTo>
                    <a:lnTo>
                      <a:pt x="434" y="2875"/>
                    </a:lnTo>
                    <a:lnTo>
                      <a:pt x="435" y="2887"/>
                    </a:lnTo>
                    <a:lnTo>
                      <a:pt x="436" y="2901"/>
                    </a:lnTo>
                    <a:lnTo>
                      <a:pt x="435" y="2908"/>
                    </a:lnTo>
                    <a:lnTo>
                      <a:pt x="433" y="2916"/>
                    </a:lnTo>
                    <a:lnTo>
                      <a:pt x="429" y="2922"/>
                    </a:lnTo>
                    <a:lnTo>
                      <a:pt x="424" y="2928"/>
                    </a:lnTo>
                    <a:lnTo>
                      <a:pt x="417" y="2934"/>
                    </a:lnTo>
                    <a:lnTo>
                      <a:pt x="411" y="2937"/>
                    </a:lnTo>
                    <a:lnTo>
                      <a:pt x="404" y="2942"/>
                    </a:lnTo>
                    <a:lnTo>
                      <a:pt x="396" y="2946"/>
                    </a:lnTo>
                    <a:lnTo>
                      <a:pt x="385" y="2952"/>
                    </a:lnTo>
                    <a:lnTo>
                      <a:pt x="375" y="2961"/>
                    </a:lnTo>
                    <a:lnTo>
                      <a:pt x="366" y="2970"/>
                    </a:lnTo>
                    <a:lnTo>
                      <a:pt x="355" y="2977"/>
                    </a:lnTo>
                    <a:lnTo>
                      <a:pt x="332" y="2990"/>
                    </a:lnTo>
                    <a:lnTo>
                      <a:pt x="313" y="3004"/>
                    </a:lnTo>
                    <a:lnTo>
                      <a:pt x="306" y="3011"/>
                    </a:lnTo>
                    <a:lnTo>
                      <a:pt x="301" y="3021"/>
                    </a:lnTo>
                    <a:lnTo>
                      <a:pt x="296" y="3031"/>
                    </a:lnTo>
                    <a:lnTo>
                      <a:pt x="293" y="3044"/>
                    </a:lnTo>
                    <a:lnTo>
                      <a:pt x="292" y="3056"/>
                    </a:lnTo>
                    <a:lnTo>
                      <a:pt x="291" y="3068"/>
                    </a:lnTo>
                    <a:lnTo>
                      <a:pt x="288" y="3073"/>
                    </a:lnTo>
                    <a:lnTo>
                      <a:pt x="287" y="3078"/>
                    </a:lnTo>
                    <a:lnTo>
                      <a:pt x="284" y="3083"/>
                    </a:lnTo>
                    <a:lnTo>
                      <a:pt x="281" y="3088"/>
                    </a:lnTo>
                    <a:lnTo>
                      <a:pt x="272" y="3095"/>
                    </a:lnTo>
                    <a:lnTo>
                      <a:pt x="263" y="3102"/>
                    </a:lnTo>
                    <a:lnTo>
                      <a:pt x="254" y="3105"/>
                    </a:lnTo>
                    <a:lnTo>
                      <a:pt x="246" y="3109"/>
                    </a:lnTo>
                    <a:lnTo>
                      <a:pt x="235" y="3113"/>
                    </a:lnTo>
                    <a:lnTo>
                      <a:pt x="227" y="3117"/>
                    </a:lnTo>
                    <a:lnTo>
                      <a:pt x="219" y="3123"/>
                    </a:lnTo>
                    <a:lnTo>
                      <a:pt x="212" y="3131"/>
                    </a:lnTo>
                    <a:lnTo>
                      <a:pt x="197" y="3151"/>
                    </a:lnTo>
                    <a:lnTo>
                      <a:pt x="185" y="3169"/>
                    </a:lnTo>
                    <a:lnTo>
                      <a:pt x="180" y="3179"/>
                    </a:lnTo>
                    <a:lnTo>
                      <a:pt x="176" y="3191"/>
                    </a:lnTo>
                    <a:lnTo>
                      <a:pt x="175" y="3202"/>
                    </a:lnTo>
                    <a:lnTo>
                      <a:pt x="174" y="3215"/>
                    </a:lnTo>
                    <a:lnTo>
                      <a:pt x="175" y="3231"/>
                    </a:lnTo>
                    <a:lnTo>
                      <a:pt x="179" y="3246"/>
                    </a:lnTo>
                    <a:lnTo>
                      <a:pt x="184" y="3260"/>
                    </a:lnTo>
                    <a:lnTo>
                      <a:pt x="190" y="3272"/>
                    </a:lnTo>
                    <a:lnTo>
                      <a:pt x="197" y="3285"/>
                    </a:lnTo>
                    <a:lnTo>
                      <a:pt x="202" y="3299"/>
                    </a:lnTo>
                    <a:lnTo>
                      <a:pt x="205" y="3312"/>
                    </a:lnTo>
                    <a:lnTo>
                      <a:pt x="207" y="3329"/>
                    </a:lnTo>
                    <a:lnTo>
                      <a:pt x="205" y="3343"/>
                    </a:lnTo>
                    <a:lnTo>
                      <a:pt x="203" y="3355"/>
                    </a:lnTo>
                    <a:lnTo>
                      <a:pt x="200" y="3366"/>
                    </a:lnTo>
                    <a:lnTo>
                      <a:pt x="197" y="3378"/>
                    </a:lnTo>
                    <a:lnTo>
                      <a:pt x="187" y="3398"/>
                    </a:lnTo>
                    <a:lnTo>
                      <a:pt x="174" y="3418"/>
                    </a:lnTo>
                    <a:lnTo>
                      <a:pt x="163" y="3437"/>
                    </a:lnTo>
                    <a:lnTo>
                      <a:pt x="153" y="3458"/>
                    </a:lnTo>
                    <a:lnTo>
                      <a:pt x="149" y="3469"/>
                    </a:lnTo>
                    <a:lnTo>
                      <a:pt x="145" y="3481"/>
                    </a:lnTo>
                    <a:lnTo>
                      <a:pt x="144" y="3493"/>
                    </a:lnTo>
                    <a:lnTo>
                      <a:pt x="143" y="3506"/>
                    </a:lnTo>
                    <a:lnTo>
                      <a:pt x="143" y="3533"/>
                    </a:lnTo>
                    <a:lnTo>
                      <a:pt x="145" y="3557"/>
                    </a:lnTo>
                    <a:lnTo>
                      <a:pt x="149" y="3581"/>
                    </a:lnTo>
                    <a:lnTo>
                      <a:pt x="154" y="3604"/>
                    </a:lnTo>
                    <a:lnTo>
                      <a:pt x="160" y="3625"/>
                    </a:lnTo>
                    <a:lnTo>
                      <a:pt x="170" y="3646"/>
                    </a:lnTo>
                    <a:lnTo>
                      <a:pt x="182" y="3669"/>
                    </a:lnTo>
                    <a:lnTo>
                      <a:pt x="195" y="3691"/>
                    </a:lnTo>
                    <a:lnTo>
                      <a:pt x="207" y="3706"/>
                    </a:lnTo>
                    <a:lnTo>
                      <a:pt x="218" y="3720"/>
                    </a:lnTo>
                    <a:lnTo>
                      <a:pt x="229" y="3733"/>
                    </a:lnTo>
                    <a:lnTo>
                      <a:pt x="241" y="3749"/>
                    </a:lnTo>
                    <a:lnTo>
                      <a:pt x="256" y="3772"/>
                    </a:lnTo>
                    <a:lnTo>
                      <a:pt x="271" y="3792"/>
                    </a:lnTo>
                    <a:lnTo>
                      <a:pt x="286" y="3809"/>
                    </a:lnTo>
                    <a:lnTo>
                      <a:pt x="302" y="3826"/>
                    </a:lnTo>
                    <a:lnTo>
                      <a:pt x="318" y="3841"/>
                    </a:lnTo>
                    <a:lnTo>
                      <a:pt x="336" y="3856"/>
                    </a:lnTo>
                    <a:lnTo>
                      <a:pt x="356" y="3871"/>
                    </a:lnTo>
                    <a:lnTo>
                      <a:pt x="379" y="3887"/>
                    </a:lnTo>
                    <a:lnTo>
                      <a:pt x="399" y="3898"/>
                    </a:lnTo>
                    <a:lnTo>
                      <a:pt x="416" y="3907"/>
                    </a:lnTo>
                    <a:lnTo>
                      <a:pt x="425" y="3912"/>
                    </a:lnTo>
                    <a:lnTo>
                      <a:pt x="434" y="3918"/>
                    </a:lnTo>
                    <a:lnTo>
                      <a:pt x="441" y="3925"/>
                    </a:lnTo>
                    <a:lnTo>
                      <a:pt x="449" y="3935"/>
                    </a:lnTo>
                    <a:lnTo>
                      <a:pt x="463" y="3942"/>
                    </a:lnTo>
                    <a:lnTo>
                      <a:pt x="474" y="3950"/>
                    </a:lnTo>
                    <a:lnTo>
                      <a:pt x="485" y="3959"/>
                    </a:lnTo>
                    <a:lnTo>
                      <a:pt x="495" y="3969"/>
                    </a:lnTo>
                    <a:lnTo>
                      <a:pt x="505" y="3977"/>
                    </a:lnTo>
                    <a:lnTo>
                      <a:pt x="515" y="3985"/>
                    </a:lnTo>
                    <a:lnTo>
                      <a:pt x="528" y="3993"/>
                    </a:lnTo>
                    <a:lnTo>
                      <a:pt x="542" y="3998"/>
                    </a:lnTo>
                    <a:lnTo>
                      <a:pt x="556" y="4001"/>
                    </a:lnTo>
                    <a:lnTo>
                      <a:pt x="568" y="4003"/>
                    </a:lnTo>
                    <a:lnTo>
                      <a:pt x="582" y="4004"/>
                    </a:lnTo>
                    <a:lnTo>
                      <a:pt x="594" y="4009"/>
                    </a:lnTo>
                    <a:lnTo>
                      <a:pt x="623" y="4021"/>
                    </a:lnTo>
                    <a:lnTo>
                      <a:pt x="650" y="4034"/>
                    </a:lnTo>
                    <a:lnTo>
                      <a:pt x="662" y="4040"/>
                    </a:lnTo>
                    <a:lnTo>
                      <a:pt x="676" y="4044"/>
                    </a:lnTo>
                    <a:lnTo>
                      <a:pt x="690" y="4046"/>
                    </a:lnTo>
                    <a:lnTo>
                      <a:pt x="706" y="4048"/>
                    </a:lnTo>
                    <a:lnTo>
                      <a:pt x="734" y="4048"/>
                    </a:lnTo>
                    <a:lnTo>
                      <a:pt x="758" y="4048"/>
                    </a:lnTo>
                    <a:lnTo>
                      <a:pt x="780" y="4048"/>
                    </a:lnTo>
                    <a:lnTo>
                      <a:pt x="803" y="4046"/>
                    </a:lnTo>
                    <a:lnTo>
                      <a:pt x="825" y="4046"/>
                    </a:lnTo>
                    <a:lnTo>
                      <a:pt x="848" y="4046"/>
                    </a:lnTo>
                    <a:lnTo>
                      <a:pt x="872" y="4045"/>
                    </a:lnTo>
                    <a:lnTo>
                      <a:pt x="899" y="4045"/>
                    </a:lnTo>
                    <a:lnTo>
                      <a:pt x="1005" y="4031"/>
                    </a:lnTo>
                    <a:lnTo>
                      <a:pt x="1019" y="4034"/>
                    </a:lnTo>
                    <a:lnTo>
                      <a:pt x="1032" y="4035"/>
                    </a:lnTo>
                    <a:lnTo>
                      <a:pt x="1044" y="4039"/>
                    </a:lnTo>
                    <a:lnTo>
                      <a:pt x="1055" y="4041"/>
                    </a:lnTo>
                    <a:lnTo>
                      <a:pt x="1079" y="4051"/>
                    </a:lnTo>
                    <a:lnTo>
                      <a:pt x="1103" y="4064"/>
                    </a:lnTo>
                    <a:lnTo>
                      <a:pt x="1114" y="4070"/>
                    </a:lnTo>
                    <a:lnTo>
                      <a:pt x="1125" y="4078"/>
                    </a:lnTo>
                    <a:lnTo>
                      <a:pt x="1137" y="4084"/>
                    </a:lnTo>
                    <a:lnTo>
                      <a:pt x="1145" y="4093"/>
                    </a:lnTo>
                    <a:lnTo>
                      <a:pt x="1153" y="4102"/>
                    </a:lnTo>
                    <a:lnTo>
                      <a:pt x="1159" y="4112"/>
                    </a:lnTo>
                    <a:lnTo>
                      <a:pt x="1164" y="4123"/>
                    </a:lnTo>
                    <a:lnTo>
                      <a:pt x="1165" y="4136"/>
                    </a:lnTo>
                    <a:lnTo>
                      <a:pt x="1165" y="4136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44" name="Freeform 26"/>
              <p:cNvSpPr>
                <a:spLocks/>
              </p:cNvSpPr>
              <p:nvPr/>
            </p:nvSpPr>
            <p:spPr bwMode="auto">
              <a:xfrm>
                <a:off x="-3890838" y="-3804125"/>
                <a:ext cx="587375" cy="354013"/>
              </a:xfrm>
              <a:custGeom>
                <a:avLst/>
                <a:gdLst>
                  <a:gd name="T0" fmla="*/ 430 w 1478"/>
                  <a:gd name="T1" fmla="*/ 834 h 891"/>
                  <a:gd name="T2" fmla="*/ 457 w 1478"/>
                  <a:gd name="T3" fmla="*/ 799 h 891"/>
                  <a:gd name="T4" fmla="*/ 482 w 1478"/>
                  <a:gd name="T5" fmla="*/ 803 h 891"/>
                  <a:gd name="T6" fmla="*/ 514 w 1478"/>
                  <a:gd name="T7" fmla="*/ 829 h 891"/>
                  <a:gd name="T8" fmla="*/ 540 w 1478"/>
                  <a:gd name="T9" fmla="*/ 830 h 891"/>
                  <a:gd name="T10" fmla="*/ 573 w 1478"/>
                  <a:gd name="T11" fmla="*/ 808 h 891"/>
                  <a:gd name="T12" fmla="*/ 636 w 1478"/>
                  <a:gd name="T13" fmla="*/ 774 h 891"/>
                  <a:gd name="T14" fmla="*/ 711 w 1478"/>
                  <a:gd name="T15" fmla="*/ 758 h 891"/>
                  <a:gd name="T16" fmla="*/ 806 w 1478"/>
                  <a:gd name="T17" fmla="*/ 691 h 891"/>
                  <a:gd name="T18" fmla="*/ 848 w 1478"/>
                  <a:gd name="T19" fmla="*/ 667 h 891"/>
                  <a:gd name="T20" fmla="*/ 909 w 1478"/>
                  <a:gd name="T21" fmla="*/ 671 h 891"/>
                  <a:gd name="T22" fmla="*/ 934 w 1478"/>
                  <a:gd name="T23" fmla="*/ 661 h 891"/>
                  <a:gd name="T24" fmla="*/ 964 w 1478"/>
                  <a:gd name="T25" fmla="*/ 641 h 891"/>
                  <a:gd name="T26" fmla="*/ 986 w 1478"/>
                  <a:gd name="T27" fmla="*/ 647 h 891"/>
                  <a:gd name="T28" fmla="*/ 999 w 1478"/>
                  <a:gd name="T29" fmla="*/ 676 h 891"/>
                  <a:gd name="T30" fmla="*/ 1033 w 1478"/>
                  <a:gd name="T31" fmla="*/ 689 h 891"/>
                  <a:gd name="T32" fmla="*/ 1082 w 1478"/>
                  <a:gd name="T33" fmla="*/ 690 h 891"/>
                  <a:gd name="T34" fmla="*/ 1149 w 1478"/>
                  <a:gd name="T35" fmla="*/ 730 h 891"/>
                  <a:gd name="T36" fmla="*/ 1203 w 1478"/>
                  <a:gd name="T37" fmla="*/ 737 h 891"/>
                  <a:gd name="T38" fmla="*/ 1251 w 1478"/>
                  <a:gd name="T39" fmla="*/ 700 h 891"/>
                  <a:gd name="T40" fmla="*/ 1294 w 1478"/>
                  <a:gd name="T41" fmla="*/ 681 h 891"/>
                  <a:gd name="T42" fmla="*/ 1383 w 1478"/>
                  <a:gd name="T43" fmla="*/ 668 h 891"/>
                  <a:gd name="T44" fmla="*/ 1419 w 1478"/>
                  <a:gd name="T45" fmla="*/ 619 h 891"/>
                  <a:gd name="T46" fmla="*/ 1444 w 1478"/>
                  <a:gd name="T47" fmla="*/ 591 h 891"/>
                  <a:gd name="T48" fmla="*/ 1439 w 1478"/>
                  <a:gd name="T49" fmla="*/ 556 h 891"/>
                  <a:gd name="T50" fmla="*/ 1426 w 1478"/>
                  <a:gd name="T51" fmla="*/ 515 h 891"/>
                  <a:gd name="T52" fmla="*/ 1471 w 1478"/>
                  <a:gd name="T53" fmla="*/ 471 h 891"/>
                  <a:gd name="T54" fmla="*/ 1475 w 1478"/>
                  <a:gd name="T55" fmla="*/ 428 h 891"/>
                  <a:gd name="T56" fmla="*/ 1446 w 1478"/>
                  <a:gd name="T57" fmla="*/ 406 h 891"/>
                  <a:gd name="T58" fmla="*/ 1417 w 1478"/>
                  <a:gd name="T59" fmla="*/ 348 h 891"/>
                  <a:gd name="T60" fmla="*/ 1412 w 1478"/>
                  <a:gd name="T61" fmla="*/ 233 h 891"/>
                  <a:gd name="T62" fmla="*/ 1421 w 1478"/>
                  <a:gd name="T63" fmla="*/ 175 h 891"/>
                  <a:gd name="T64" fmla="*/ 1422 w 1478"/>
                  <a:gd name="T65" fmla="*/ 124 h 891"/>
                  <a:gd name="T66" fmla="*/ 1397 w 1478"/>
                  <a:gd name="T67" fmla="*/ 115 h 891"/>
                  <a:gd name="T68" fmla="*/ 1313 w 1478"/>
                  <a:gd name="T69" fmla="*/ 101 h 891"/>
                  <a:gd name="T70" fmla="*/ 1205 w 1478"/>
                  <a:gd name="T71" fmla="*/ 59 h 891"/>
                  <a:gd name="T72" fmla="*/ 1119 w 1478"/>
                  <a:gd name="T73" fmla="*/ 5 h 891"/>
                  <a:gd name="T74" fmla="*/ 1079 w 1478"/>
                  <a:gd name="T75" fmla="*/ 0 h 891"/>
                  <a:gd name="T76" fmla="*/ 1023 w 1478"/>
                  <a:gd name="T77" fmla="*/ 20 h 891"/>
                  <a:gd name="T78" fmla="*/ 934 w 1478"/>
                  <a:gd name="T79" fmla="*/ 54 h 891"/>
                  <a:gd name="T80" fmla="*/ 846 w 1478"/>
                  <a:gd name="T81" fmla="*/ 71 h 891"/>
                  <a:gd name="T82" fmla="*/ 570 w 1478"/>
                  <a:gd name="T83" fmla="*/ 80 h 891"/>
                  <a:gd name="T84" fmla="*/ 474 w 1478"/>
                  <a:gd name="T85" fmla="*/ 89 h 891"/>
                  <a:gd name="T86" fmla="*/ 415 w 1478"/>
                  <a:gd name="T87" fmla="*/ 77 h 891"/>
                  <a:gd name="T88" fmla="*/ 334 w 1478"/>
                  <a:gd name="T89" fmla="*/ 31 h 891"/>
                  <a:gd name="T90" fmla="*/ 297 w 1478"/>
                  <a:gd name="T91" fmla="*/ 56 h 891"/>
                  <a:gd name="T92" fmla="*/ 266 w 1478"/>
                  <a:gd name="T93" fmla="*/ 75 h 891"/>
                  <a:gd name="T94" fmla="*/ 167 w 1478"/>
                  <a:gd name="T95" fmla="*/ 82 h 891"/>
                  <a:gd name="T96" fmla="*/ 71 w 1478"/>
                  <a:gd name="T97" fmla="*/ 125 h 891"/>
                  <a:gd name="T98" fmla="*/ 28 w 1478"/>
                  <a:gd name="T99" fmla="*/ 150 h 891"/>
                  <a:gd name="T100" fmla="*/ 14 w 1478"/>
                  <a:gd name="T101" fmla="*/ 219 h 891"/>
                  <a:gd name="T102" fmla="*/ 1 w 1478"/>
                  <a:gd name="T103" fmla="*/ 288 h 891"/>
                  <a:gd name="T104" fmla="*/ 24 w 1478"/>
                  <a:gd name="T105" fmla="*/ 316 h 891"/>
                  <a:gd name="T106" fmla="*/ 79 w 1478"/>
                  <a:gd name="T107" fmla="*/ 356 h 891"/>
                  <a:gd name="T108" fmla="*/ 127 w 1478"/>
                  <a:gd name="T109" fmla="*/ 400 h 891"/>
                  <a:gd name="T110" fmla="*/ 187 w 1478"/>
                  <a:gd name="T111" fmla="*/ 485 h 891"/>
                  <a:gd name="T112" fmla="*/ 194 w 1478"/>
                  <a:gd name="T113" fmla="*/ 602 h 891"/>
                  <a:gd name="T114" fmla="*/ 187 w 1478"/>
                  <a:gd name="T115" fmla="*/ 690 h 891"/>
                  <a:gd name="T116" fmla="*/ 206 w 1478"/>
                  <a:gd name="T117" fmla="*/ 739 h 891"/>
                  <a:gd name="T118" fmla="*/ 253 w 1478"/>
                  <a:gd name="T119" fmla="*/ 769 h 891"/>
                  <a:gd name="T120" fmla="*/ 384 w 1478"/>
                  <a:gd name="T121" fmla="*/ 877 h 8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78" h="891">
                    <a:moveTo>
                      <a:pt x="403" y="891"/>
                    </a:moveTo>
                    <a:lnTo>
                      <a:pt x="410" y="875"/>
                    </a:lnTo>
                    <a:lnTo>
                      <a:pt x="417" y="863"/>
                    </a:lnTo>
                    <a:lnTo>
                      <a:pt x="424" y="849"/>
                    </a:lnTo>
                    <a:lnTo>
                      <a:pt x="430" y="834"/>
                    </a:lnTo>
                    <a:lnTo>
                      <a:pt x="437" y="822"/>
                    </a:lnTo>
                    <a:lnTo>
                      <a:pt x="443" y="810"/>
                    </a:lnTo>
                    <a:lnTo>
                      <a:pt x="447" y="805"/>
                    </a:lnTo>
                    <a:lnTo>
                      <a:pt x="450" y="801"/>
                    </a:lnTo>
                    <a:lnTo>
                      <a:pt x="457" y="799"/>
                    </a:lnTo>
                    <a:lnTo>
                      <a:pt x="463" y="798"/>
                    </a:lnTo>
                    <a:lnTo>
                      <a:pt x="468" y="798"/>
                    </a:lnTo>
                    <a:lnTo>
                      <a:pt x="473" y="799"/>
                    </a:lnTo>
                    <a:lnTo>
                      <a:pt x="477" y="800"/>
                    </a:lnTo>
                    <a:lnTo>
                      <a:pt x="482" y="803"/>
                    </a:lnTo>
                    <a:lnTo>
                      <a:pt x="488" y="809"/>
                    </a:lnTo>
                    <a:lnTo>
                      <a:pt x="496" y="815"/>
                    </a:lnTo>
                    <a:lnTo>
                      <a:pt x="503" y="822"/>
                    </a:lnTo>
                    <a:lnTo>
                      <a:pt x="511" y="827"/>
                    </a:lnTo>
                    <a:lnTo>
                      <a:pt x="514" y="829"/>
                    </a:lnTo>
                    <a:lnTo>
                      <a:pt x="518" y="830"/>
                    </a:lnTo>
                    <a:lnTo>
                      <a:pt x="523" y="832"/>
                    </a:lnTo>
                    <a:lnTo>
                      <a:pt x="528" y="832"/>
                    </a:lnTo>
                    <a:lnTo>
                      <a:pt x="535" y="832"/>
                    </a:lnTo>
                    <a:lnTo>
                      <a:pt x="540" y="830"/>
                    </a:lnTo>
                    <a:lnTo>
                      <a:pt x="545" y="829"/>
                    </a:lnTo>
                    <a:lnTo>
                      <a:pt x="550" y="827"/>
                    </a:lnTo>
                    <a:lnTo>
                      <a:pt x="558" y="822"/>
                    </a:lnTo>
                    <a:lnTo>
                      <a:pt x="566" y="815"/>
                    </a:lnTo>
                    <a:lnTo>
                      <a:pt x="573" y="808"/>
                    </a:lnTo>
                    <a:lnTo>
                      <a:pt x="581" y="800"/>
                    </a:lnTo>
                    <a:lnTo>
                      <a:pt x="590" y="793"/>
                    </a:lnTo>
                    <a:lnTo>
                      <a:pt x="600" y="788"/>
                    </a:lnTo>
                    <a:lnTo>
                      <a:pt x="619" y="779"/>
                    </a:lnTo>
                    <a:lnTo>
                      <a:pt x="636" y="774"/>
                    </a:lnTo>
                    <a:lnTo>
                      <a:pt x="654" y="770"/>
                    </a:lnTo>
                    <a:lnTo>
                      <a:pt x="670" y="768"/>
                    </a:lnTo>
                    <a:lnTo>
                      <a:pt x="686" y="765"/>
                    </a:lnTo>
                    <a:lnTo>
                      <a:pt x="704" y="760"/>
                    </a:lnTo>
                    <a:lnTo>
                      <a:pt x="711" y="758"/>
                    </a:lnTo>
                    <a:lnTo>
                      <a:pt x="720" y="754"/>
                    </a:lnTo>
                    <a:lnTo>
                      <a:pt x="729" y="750"/>
                    </a:lnTo>
                    <a:lnTo>
                      <a:pt x="738" y="745"/>
                    </a:lnTo>
                    <a:lnTo>
                      <a:pt x="773" y="717"/>
                    </a:lnTo>
                    <a:lnTo>
                      <a:pt x="806" y="691"/>
                    </a:lnTo>
                    <a:lnTo>
                      <a:pt x="813" y="685"/>
                    </a:lnTo>
                    <a:lnTo>
                      <a:pt x="821" y="680"/>
                    </a:lnTo>
                    <a:lnTo>
                      <a:pt x="829" y="675"/>
                    </a:lnTo>
                    <a:lnTo>
                      <a:pt x="838" y="671"/>
                    </a:lnTo>
                    <a:lnTo>
                      <a:pt x="848" y="667"/>
                    </a:lnTo>
                    <a:lnTo>
                      <a:pt x="858" y="665"/>
                    </a:lnTo>
                    <a:lnTo>
                      <a:pt x="868" y="663"/>
                    </a:lnTo>
                    <a:lnTo>
                      <a:pt x="881" y="662"/>
                    </a:lnTo>
                    <a:lnTo>
                      <a:pt x="895" y="667"/>
                    </a:lnTo>
                    <a:lnTo>
                      <a:pt x="909" y="671"/>
                    </a:lnTo>
                    <a:lnTo>
                      <a:pt x="914" y="671"/>
                    </a:lnTo>
                    <a:lnTo>
                      <a:pt x="919" y="670"/>
                    </a:lnTo>
                    <a:lnTo>
                      <a:pt x="922" y="667"/>
                    </a:lnTo>
                    <a:lnTo>
                      <a:pt x="926" y="666"/>
                    </a:lnTo>
                    <a:lnTo>
                      <a:pt x="934" y="661"/>
                    </a:lnTo>
                    <a:lnTo>
                      <a:pt x="941" y="655"/>
                    </a:lnTo>
                    <a:lnTo>
                      <a:pt x="947" y="650"/>
                    </a:lnTo>
                    <a:lnTo>
                      <a:pt x="955" y="643"/>
                    </a:lnTo>
                    <a:lnTo>
                      <a:pt x="959" y="642"/>
                    </a:lnTo>
                    <a:lnTo>
                      <a:pt x="964" y="641"/>
                    </a:lnTo>
                    <a:lnTo>
                      <a:pt x="968" y="640"/>
                    </a:lnTo>
                    <a:lnTo>
                      <a:pt x="973" y="640"/>
                    </a:lnTo>
                    <a:lnTo>
                      <a:pt x="979" y="640"/>
                    </a:lnTo>
                    <a:lnTo>
                      <a:pt x="983" y="643"/>
                    </a:lnTo>
                    <a:lnTo>
                      <a:pt x="986" y="647"/>
                    </a:lnTo>
                    <a:lnTo>
                      <a:pt x="989" y="653"/>
                    </a:lnTo>
                    <a:lnTo>
                      <a:pt x="990" y="658"/>
                    </a:lnTo>
                    <a:lnTo>
                      <a:pt x="993" y="665"/>
                    </a:lnTo>
                    <a:lnTo>
                      <a:pt x="995" y="671"/>
                    </a:lnTo>
                    <a:lnTo>
                      <a:pt x="999" y="676"/>
                    </a:lnTo>
                    <a:lnTo>
                      <a:pt x="1004" y="681"/>
                    </a:lnTo>
                    <a:lnTo>
                      <a:pt x="1010" y="683"/>
                    </a:lnTo>
                    <a:lnTo>
                      <a:pt x="1015" y="686"/>
                    </a:lnTo>
                    <a:lnTo>
                      <a:pt x="1020" y="687"/>
                    </a:lnTo>
                    <a:lnTo>
                      <a:pt x="1033" y="689"/>
                    </a:lnTo>
                    <a:lnTo>
                      <a:pt x="1044" y="689"/>
                    </a:lnTo>
                    <a:lnTo>
                      <a:pt x="1057" y="689"/>
                    </a:lnTo>
                    <a:lnTo>
                      <a:pt x="1069" y="689"/>
                    </a:lnTo>
                    <a:lnTo>
                      <a:pt x="1075" y="689"/>
                    </a:lnTo>
                    <a:lnTo>
                      <a:pt x="1082" y="690"/>
                    </a:lnTo>
                    <a:lnTo>
                      <a:pt x="1088" y="692"/>
                    </a:lnTo>
                    <a:lnTo>
                      <a:pt x="1094" y="695"/>
                    </a:lnTo>
                    <a:lnTo>
                      <a:pt x="1118" y="709"/>
                    </a:lnTo>
                    <a:lnTo>
                      <a:pt x="1139" y="724"/>
                    </a:lnTo>
                    <a:lnTo>
                      <a:pt x="1149" y="730"/>
                    </a:lnTo>
                    <a:lnTo>
                      <a:pt x="1161" y="735"/>
                    </a:lnTo>
                    <a:lnTo>
                      <a:pt x="1173" y="739"/>
                    </a:lnTo>
                    <a:lnTo>
                      <a:pt x="1187" y="740"/>
                    </a:lnTo>
                    <a:lnTo>
                      <a:pt x="1196" y="739"/>
                    </a:lnTo>
                    <a:lnTo>
                      <a:pt x="1203" y="737"/>
                    </a:lnTo>
                    <a:lnTo>
                      <a:pt x="1211" y="734"/>
                    </a:lnTo>
                    <a:lnTo>
                      <a:pt x="1217" y="730"/>
                    </a:lnTo>
                    <a:lnTo>
                      <a:pt x="1229" y="721"/>
                    </a:lnTo>
                    <a:lnTo>
                      <a:pt x="1240" y="710"/>
                    </a:lnTo>
                    <a:lnTo>
                      <a:pt x="1251" y="700"/>
                    </a:lnTo>
                    <a:lnTo>
                      <a:pt x="1264" y="690"/>
                    </a:lnTo>
                    <a:lnTo>
                      <a:pt x="1270" y="687"/>
                    </a:lnTo>
                    <a:lnTo>
                      <a:pt x="1277" y="683"/>
                    </a:lnTo>
                    <a:lnTo>
                      <a:pt x="1285" y="682"/>
                    </a:lnTo>
                    <a:lnTo>
                      <a:pt x="1294" y="681"/>
                    </a:lnTo>
                    <a:lnTo>
                      <a:pt x="1358" y="681"/>
                    </a:lnTo>
                    <a:lnTo>
                      <a:pt x="1367" y="681"/>
                    </a:lnTo>
                    <a:lnTo>
                      <a:pt x="1373" y="677"/>
                    </a:lnTo>
                    <a:lnTo>
                      <a:pt x="1378" y="673"/>
                    </a:lnTo>
                    <a:lnTo>
                      <a:pt x="1383" y="668"/>
                    </a:lnTo>
                    <a:lnTo>
                      <a:pt x="1392" y="656"/>
                    </a:lnTo>
                    <a:lnTo>
                      <a:pt x="1399" y="642"/>
                    </a:lnTo>
                    <a:lnTo>
                      <a:pt x="1404" y="633"/>
                    </a:lnTo>
                    <a:lnTo>
                      <a:pt x="1412" y="626"/>
                    </a:lnTo>
                    <a:lnTo>
                      <a:pt x="1419" y="619"/>
                    </a:lnTo>
                    <a:lnTo>
                      <a:pt x="1428" y="613"/>
                    </a:lnTo>
                    <a:lnTo>
                      <a:pt x="1434" y="607"/>
                    </a:lnTo>
                    <a:lnTo>
                      <a:pt x="1441" y="599"/>
                    </a:lnTo>
                    <a:lnTo>
                      <a:pt x="1443" y="596"/>
                    </a:lnTo>
                    <a:lnTo>
                      <a:pt x="1444" y="591"/>
                    </a:lnTo>
                    <a:lnTo>
                      <a:pt x="1446" y="586"/>
                    </a:lnTo>
                    <a:lnTo>
                      <a:pt x="1447" y="581"/>
                    </a:lnTo>
                    <a:lnTo>
                      <a:pt x="1446" y="572"/>
                    </a:lnTo>
                    <a:lnTo>
                      <a:pt x="1443" y="563"/>
                    </a:lnTo>
                    <a:lnTo>
                      <a:pt x="1439" y="556"/>
                    </a:lnTo>
                    <a:lnTo>
                      <a:pt x="1436" y="548"/>
                    </a:lnTo>
                    <a:lnTo>
                      <a:pt x="1432" y="540"/>
                    </a:lnTo>
                    <a:lnTo>
                      <a:pt x="1428" y="533"/>
                    </a:lnTo>
                    <a:lnTo>
                      <a:pt x="1426" y="524"/>
                    </a:lnTo>
                    <a:lnTo>
                      <a:pt x="1426" y="515"/>
                    </a:lnTo>
                    <a:lnTo>
                      <a:pt x="1429" y="513"/>
                    </a:lnTo>
                    <a:lnTo>
                      <a:pt x="1436" y="512"/>
                    </a:lnTo>
                    <a:lnTo>
                      <a:pt x="1451" y="495"/>
                    </a:lnTo>
                    <a:lnTo>
                      <a:pt x="1464" y="480"/>
                    </a:lnTo>
                    <a:lnTo>
                      <a:pt x="1471" y="471"/>
                    </a:lnTo>
                    <a:lnTo>
                      <a:pt x="1475" y="463"/>
                    </a:lnTo>
                    <a:lnTo>
                      <a:pt x="1477" y="453"/>
                    </a:lnTo>
                    <a:lnTo>
                      <a:pt x="1478" y="441"/>
                    </a:lnTo>
                    <a:lnTo>
                      <a:pt x="1477" y="434"/>
                    </a:lnTo>
                    <a:lnTo>
                      <a:pt x="1475" y="428"/>
                    </a:lnTo>
                    <a:lnTo>
                      <a:pt x="1469" y="424"/>
                    </a:lnTo>
                    <a:lnTo>
                      <a:pt x="1464" y="419"/>
                    </a:lnTo>
                    <a:lnTo>
                      <a:pt x="1458" y="415"/>
                    </a:lnTo>
                    <a:lnTo>
                      <a:pt x="1452" y="411"/>
                    </a:lnTo>
                    <a:lnTo>
                      <a:pt x="1446" y="406"/>
                    </a:lnTo>
                    <a:lnTo>
                      <a:pt x="1441" y="401"/>
                    </a:lnTo>
                    <a:lnTo>
                      <a:pt x="1432" y="387"/>
                    </a:lnTo>
                    <a:lnTo>
                      <a:pt x="1426" y="375"/>
                    </a:lnTo>
                    <a:lnTo>
                      <a:pt x="1421" y="362"/>
                    </a:lnTo>
                    <a:lnTo>
                      <a:pt x="1417" y="348"/>
                    </a:lnTo>
                    <a:lnTo>
                      <a:pt x="1414" y="335"/>
                    </a:lnTo>
                    <a:lnTo>
                      <a:pt x="1413" y="321"/>
                    </a:lnTo>
                    <a:lnTo>
                      <a:pt x="1412" y="306"/>
                    </a:lnTo>
                    <a:lnTo>
                      <a:pt x="1412" y="289"/>
                    </a:lnTo>
                    <a:lnTo>
                      <a:pt x="1412" y="233"/>
                    </a:lnTo>
                    <a:lnTo>
                      <a:pt x="1413" y="219"/>
                    </a:lnTo>
                    <a:lnTo>
                      <a:pt x="1414" y="208"/>
                    </a:lnTo>
                    <a:lnTo>
                      <a:pt x="1416" y="197"/>
                    </a:lnTo>
                    <a:lnTo>
                      <a:pt x="1418" y="185"/>
                    </a:lnTo>
                    <a:lnTo>
                      <a:pt x="1421" y="175"/>
                    </a:lnTo>
                    <a:lnTo>
                      <a:pt x="1423" y="164"/>
                    </a:lnTo>
                    <a:lnTo>
                      <a:pt x="1424" y="153"/>
                    </a:lnTo>
                    <a:lnTo>
                      <a:pt x="1426" y="139"/>
                    </a:lnTo>
                    <a:lnTo>
                      <a:pt x="1424" y="131"/>
                    </a:lnTo>
                    <a:lnTo>
                      <a:pt x="1422" y="124"/>
                    </a:lnTo>
                    <a:lnTo>
                      <a:pt x="1419" y="116"/>
                    </a:lnTo>
                    <a:lnTo>
                      <a:pt x="1416" y="109"/>
                    </a:lnTo>
                    <a:lnTo>
                      <a:pt x="1411" y="111"/>
                    </a:lnTo>
                    <a:lnTo>
                      <a:pt x="1403" y="114"/>
                    </a:lnTo>
                    <a:lnTo>
                      <a:pt x="1397" y="115"/>
                    </a:lnTo>
                    <a:lnTo>
                      <a:pt x="1388" y="115"/>
                    </a:lnTo>
                    <a:lnTo>
                      <a:pt x="1367" y="115"/>
                    </a:lnTo>
                    <a:lnTo>
                      <a:pt x="1348" y="111"/>
                    </a:lnTo>
                    <a:lnTo>
                      <a:pt x="1329" y="108"/>
                    </a:lnTo>
                    <a:lnTo>
                      <a:pt x="1313" y="101"/>
                    </a:lnTo>
                    <a:lnTo>
                      <a:pt x="1279" y="87"/>
                    </a:lnTo>
                    <a:lnTo>
                      <a:pt x="1240" y="71"/>
                    </a:lnTo>
                    <a:lnTo>
                      <a:pt x="1227" y="66"/>
                    </a:lnTo>
                    <a:lnTo>
                      <a:pt x="1216" y="62"/>
                    </a:lnTo>
                    <a:lnTo>
                      <a:pt x="1205" y="59"/>
                    </a:lnTo>
                    <a:lnTo>
                      <a:pt x="1192" y="52"/>
                    </a:lnTo>
                    <a:lnTo>
                      <a:pt x="1167" y="34"/>
                    </a:lnTo>
                    <a:lnTo>
                      <a:pt x="1144" y="16"/>
                    </a:lnTo>
                    <a:lnTo>
                      <a:pt x="1132" y="10"/>
                    </a:lnTo>
                    <a:lnTo>
                      <a:pt x="1119" y="5"/>
                    </a:lnTo>
                    <a:lnTo>
                      <a:pt x="1112" y="2"/>
                    </a:lnTo>
                    <a:lnTo>
                      <a:pt x="1106" y="1"/>
                    </a:lnTo>
                    <a:lnTo>
                      <a:pt x="1098" y="0"/>
                    </a:lnTo>
                    <a:lnTo>
                      <a:pt x="1089" y="0"/>
                    </a:lnTo>
                    <a:lnTo>
                      <a:pt x="1079" y="0"/>
                    </a:lnTo>
                    <a:lnTo>
                      <a:pt x="1070" y="1"/>
                    </a:lnTo>
                    <a:lnTo>
                      <a:pt x="1062" y="2"/>
                    </a:lnTo>
                    <a:lnTo>
                      <a:pt x="1053" y="5"/>
                    </a:lnTo>
                    <a:lnTo>
                      <a:pt x="1038" y="12"/>
                    </a:lnTo>
                    <a:lnTo>
                      <a:pt x="1023" y="20"/>
                    </a:lnTo>
                    <a:lnTo>
                      <a:pt x="1008" y="27"/>
                    </a:lnTo>
                    <a:lnTo>
                      <a:pt x="993" y="36"/>
                    </a:lnTo>
                    <a:lnTo>
                      <a:pt x="976" y="44"/>
                    </a:lnTo>
                    <a:lnTo>
                      <a:pt x="957" y="50"/>
                    </a:lnTo>
                    <a:lnTo>
                      <a:pt x="934" y="54"/>
                    </a:lnTo>
                    <a:lnTo>
                      <a:pt x="914" y="56"/>
                    </a:lnTo>
                    <a:lnTo>
                      <a:pt x="892" y="57"/>
                    </a:lnTo>
                    <a:lnTo>
                      <a:pt x="870" y="60"/>
                    </a:lnTo>
                    <a:lnTo>
                      <a:pt x="858" y="66"/>
                    </a:lnTo>
                    <a:lnTo>
                      <a:pt x="846" y="71"/>
                    </a:lnTo>
                    <a:lnTo>
                      <a:pt x="651" y="71"/>
                    </a:lnTo>
                    <a:lnTo>
                      <a:pt x="629" y="71"/>
                    </a:lnTo>
                    <a:lnTo>
                      <a:pt x="607" y="74"/>
                    </a:lnTo>
                    <a:lnTo>
                      <a:pt x="588" y="76"/>
                    </a:lnTo>
                    <a:lnTo>
                      <a:pt x="570" y="80"/>
                    </a:lnTo>
                    <a:lnTo>
                      <a:pt x="551" y="84"/>
                    </a:lnTo>
                    <a:lnTo>
                      <a:pt x="531" y="86"/>
                    </a:lnTo>
                    <a:lnTo>
                      <a:pt x="511" y="89"/>
                    </a:lnTo>
                    <a:lnTo>
                      <a:pt x="488" y="89"/>
                    </a:lnTo>
                    <a:lnTo>
                      <a:pt x="474" y="89"/>
                    </a:lnTo>
                    <a:lnTo>
                      <a:pt x="462" y="87"/>
                    </a:lnTo>
                    <a:lnTo>
                      <a:pt x="449" y="86"/>
                    </a:lnTo>
                    <a:lnTo>
                      <a:pt x="438" y="84"/>
                    </a:lnTo>
                    <a:lnTo>
                      <a:pt x="427" y="81"/>
                    </a:lnTo>
                    <a:lnTo>
                      <a:pt x="415" y="77"/>
                    </a:lnTo>
                    <a:lnTo>
                      <a:pt x="404" y="74"/>
                    </a:lnTo>
                    <a:lnTo>
                      <a:pt x="394" y="69"/>
                    </a:lnTo>
                    <a:lnTo>
                      <a:pt x="374" y="57"/>
                    </a:lnTo>
                    <a:lnTo>
                      <a:pt x="354" y="45"/>
                    </a:lnTo>
                    <a:lnTo>
                      <a:pt x="334" y="31"/>
                    </a:lnTo>
                    <a:lnTo>
                      <a:pt x="312" y="15"/>
                    </a:lnTo>
                    <a:lnTo>
                      <a:pt x="310" y="26"/>
                    </a:lnTo>
                    <a:lnTo>
                      <a:pt x="307" y="37"/>
                    </a:lnTo>
                    <a:lnTo>
                      <a:pt x="302" y="47"/>
                    </a:lnTo>
                    <a:lnTo>
                      <a:pt x="297" y="56"/>
                    </a:lnTo>
                    <a:lnTo>
                      <a:pt x="290" y="65"/>
                    </a:lnTo>
                    <a:lnTo>
                      <a:pt x="281" y="71"/>
                    </a:lnTo>
                    <a:lnTo>
                      <a:pt x="277" y="72"/>
                    </a:lnTo>
                    <a:lnTo>
                      <a:pt x="272" y="75"/>
                    </a:lnTo>
                    <a:lnTo>
                      <a:pt x="266" y="75"/>
                    </a:lnTo>
                    <a:lnTo>
                      <a:pt x="261" y="76"/>
                    </a:lnTo>
                    <a:lnTo>
                      <a:pt x="209" y="76"/>
                    </a:lnTo>
                    <a:lnTo>
                      <a:pt x="194" y="76"/>
                    </a:lnTo>
                    <a:lnTo>
                      <a:pt x="179" y="79"/>
                    </a:lnTo>
                    <a:lnTo>
                      <a:pt x="167" y="82"/>
                    </a:lnTo>
                    <a:lnTo>
                      <a:pt x="154" y="87"/>
                    </a:lnTo>
                    <a:lnTo>
                      <a:pt x="129" y="99"/>
                    </a:lnTo>
                    <a:lnTo>
                      <a:pt x="103" y="113"/>
                    </a:lnTo>
                    <a:lnTo>
                      <a:pt x="86" y="120"/>
                    </a:lnTo>
                    <a:lnTo>
                      <a:pt x="71" y="125"/>
                    </a:lnTo>
                    <a:lnTo>
                      <a:pt x="55" y="131"/>
                    </a:lnTo>
                    <a:lnTo>
                      <a:pt x="40" y="139"/>
                    </a:lnTo>
                    <a:lnTo>
                      <a:pt x="35" y="143"/>
                    </a:lnTo>
                    <a:lnTo>
                      <a:pt x="31" y="146"/>
                    </a:lnTo>
                    <a:lnTo>
                      <a:pt x="28" y="150"/>
                    </a:lnTo>
                    <a:lnTo>
                      <a:pt x="25" y="154"/>
                    </a:lnTo>
                    <a:lnTo>
                      <a:pt x="21" y="164"/>
                    </a:lnTo>
                    <a:lnTo>
                      <a:pt x="19" y="174"/>
                    </a:lnTo>
                    <a:lnTo>
                      <a:pt x="16" y="195"/>
                    </a:lnTo>
                    <a:lnTo>
                      <a:pt x="14" y="219"/>
                    </a:lnTo>
                    <a:lnTo>
                      <a:pt x="9" y="236"/>
                    </a:lnTo>
                    <a:lnTo>
                      <a:pt x="5" y="251"/>
                    </a:lnTo>
                    <a:lnTo>
                      <a:pt x="1" y="266"/>
                    </a:lnTo>
                    <a:lnTo>
                      <a:pt x="0" y="282"/>
                    </a:lnTo>
                    <a:lnTo>
                      <a:pt x="1" y="288"/>
                    </a:lnTo>
                    <a:lnTo>
                      <a:pt x="2" y="293"/>
                    </a:lnTo>
                    <a:lnTo>
                      <a:pt x="5" y="297"/>
                    </a:lnTo>
                    <a:lnTo>
                      <a:pt x="7" y="301"/>
                    </a:lnTo>
                    <a:lnTo>
                      <a:pt x="15" y="308"/>
                    </a:lnTo>
                    <a:lnTo>
                      <a:pt x="24" y="316"/>
                    </a:lnTo>
                    <a:lnTo>
                      <a:pt x="33" y="326"/>
                    </a:lnTo>
                    <a:lnTo>
                      <a:pt x="41" y="333"/>
                    </a:lnTo>
                    <a:lnTo>
                      <a:pt x="50" y="340"/>
                    </a:lnTo>
                    <a:lnTo>
                      <a:pt x="60" y="346"/>
                    </a:lnTo>
                    <a:lnTo>
                      <a:pt x="79" y="356"/>
                    </a:lnTo>
                    <a:lnTo>
                      <a:pt x="100" y="370"/>
                    </a:lnTo>
                    <a:lnTo>
                      <a:pt x="109" y="376"/>
                    </a:lnTo>
                    <a:lnTo>
                      <a:pt x="117" y="384"/>
                    </a:lnTo>
                    <a:lnTo>
                      <a:pt x="122" y="391"/>
                    </a:lnTo>
                    <a:lnTo>
                      <a:pt x="127" y="400"/>
                    </a:lnTo>
                    <a:lnTo>
                      <a:pt x="137" y="417"/>
                    </a:lnTo>
                    <a:lnTo>
                      <a:pt x="148" y="435"/>
                    </a:lnTo>
                    <a:lnTo>
                      <a:pt x="166" y="456"/>
                    </a:lnTo>
                    <a:lnTo>
                      <a:pt x="181" y="475"/>
                    </a:lnTo>
                    <a:lnTo>
                      <a:pt x="187" y="485"/>
                    </a:lnTo>
                    <a:lnTo>
                      <a:pt x="192" y="497"/>
                    </a:lnTo>
                    <a:lnTo>
                      <a:pt x="194" y="509"/>
                    </a:lnTo>
                    <a:lnTo>
                      <a:pt x="196" y="522"/>
                    </a:lnTo>
                    <a:lnTo>
                      <a:pt x="196" y="587"/>
                    </a:lnTo>
                    <a:lnTo>
                      <a:pt x="194" y="602"/>
                    </a:lnTo>
                    <a:lnTo>
                      <a:pt x="192" y="614"/>
                    </a:lnTo>
                    <a:lnTo>
                      <a:pt x="189" y="628"/>
                    </a:lnTo>
                    <a:lnTo>
                      <a:pt x="188" y="643"/>
                    </a:lnTo>
                    <a:lnTo>
                      <a:pt x="187" y="667"/>
                    </a:lnTo>
                    <a:lnTo>
                      <a:pt x="187" y="690"/>
                    </a:lnTo>
                    <a:lnTo>
                      <a:pt x="188" y="700"/>
                    </a:lnTo>
                    <a:lnTo>
                      <a:pt x="191" y="710"/>
                    </a:lnTo>
                    <a:lnTo>
                      <a:pt x="194" y="721"/>
                    </a:lnTo>
                    <a:lnTo>
                      <a:pt x="201" y="731"/>
                    </a:lnTo>
                    <a:lnTo>
                      <a:pt x="206" y="739"/>
                    </a:lnTo>
                    <a:lnTo>
                      <a:pt x="212" y="744"/>
                    </a:lnTo>
                    <a:lnTo>
                      <a:pt x="218" y="747"/>
                    </a:lnTo>
                    <a:lnTo>
                      <a:pt x="225" y="751"/>
                    </a:lnTo>
                    <a:lnTo>
                      <a:pt x="240" y="759"/>
                    </a:lnTo>
                    <a:lnTo>
                      <a:pt x="253" y="769"/>
                    </a:lnTo>
                    <a:lnTo>
                      <a:pt x="284" y="793"/>
                    </a:lnTo>
                    <a:lnTo>
                      <a:pt x="310" y="814"/>
                    </a:lnTo>
                    <a:lnTo>
                      <a:pt x="336" y="835"/>
                    </a:lnTo>
                    <a:lnTo>
                      <a:pt x="365" y="862"/>
                    </a:lnTo>
                    <a:lnTo>
                      <a:pt x="384" y="877"/>
                    </a:lnTo>
                    <a:lnTo>
                      <a:pt x="403" y="891"/>
                    </a:lnTo>
                    <a:lnTo>
                      <a:pt x="403" y="891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45" name="Freeform 27"/>
              <p:cNvSpPr>
                <a:spLocks/>
              </p:cNvSpPr>
              <p:nvPr/>
            </p:nvSpPr>
            <p:spPr bwMode="auto">
              <a:xfrm>
                <a:off x="-3890838" y="-3804125"/>
                <a:ext cx="587375" cy="354013"/>
              </a:xfrm>
              <a:custGeom>
                <a:avLst/>
                <a:gdLst>
                  <a:gd name="T0" fmla="*/ 430 w 1478"/>
                  <a:gd name="T1" fmla="*/ 834 h 891"/>
                  <a:gd name="T2" fmla="*/ 457 w 1478"/>
                  <a:gd name="T3" fmla="*/ 799 h 891"/>
                  <a:gd name="T4" fmla="*/ 482 w 1478"/>
                  <a:gd name="T5" fmla="*/ 803 h 891"/>
                  <a:gd name="T6" fmla="*/ 514 w 1478"/>
                  <a:gd name="T7" fmla="*/ 829 h 891"/>
                  <a:gd name="T8" fmla="*/ 540 w 1478"/>
                  <a:gd name="T9" fmla="*/ 830 h 891"/>
                  <a:gd name="T10" fmla="*/ 573 w 1478"/>
                  <a:gd name="T11" fmla="*/ 808 h 891"/>
                  <a:gd name="T12" fmla="*/ 636 w 1478"/>
                  <a:gd name="T13" fmla="*/ 774 h 891"/>
                  <a:gd name="T14" fmla="*/ 711 w 1478"/>
                  <a:gd name="T15" fmla="*/ 758 h 891"/>
                  <a:gd name="T16" fmla="*/ 806 w 1478"/>
                  <a:gd name="T17" fmla="*/ 691 h 891"/>
                  <a:gd name="T18" fmla="*/ 848 w 1478"/>
                  <a:gd name="T19" fmla="*/ 667 h 891"/>
                  <a:gd name="T20" fmla="*/ 909 w 1478"/>
                  <a:gd name="T21" fmla="*/ 671 h 891"/>
                  <a:gd name="T22" fmla="*/ 934 w 1478"/>
                  <a:gd name="T23" fmla="*/ 661 h 891"/>
                  <a:gd name="T24" fmla="*/ 964 w 1478"/>
                  <a:gd name="T25" fmla="*/ 641 h 891"/>
                  <a:gd name="T26" fmla="*/ 986 w 1478"/>
                  <a:gd name="T27" fmla="*/ 647 h 891"/>
                  <a:gd name="T28" fmla="*/ 999 w 1478"/>
                  <a:gd name="T29" fmla="*/ 676 h 891"/>
                  <a:gd name="T30" fmla="*/ 1033 w 1478"/>
                  <a:gd name="T31" fmla="*/ 689 h 891"/>
                  <a:gd name="T32" fmla="*/ 1082 w 1478"/>
                  <a:gd name="T33" fmla="*/ 690 h 891"/>
                  <a:gd name="T34" fmla="*/ 1149 w 1478"/>
                  <a:gd name="T35" fmla="*/ 730 h 891"/>
                  <a:gd name="T36" fmla="*/ 1203 w 1478"/>
                  <a:gd name="T37" fmla="*/ 737 h 891"/>
                  <a:gd name="T38" fmla="*/ 1251 w 1478"/>
                  <a:gd name="T39" fmla="*/ 700 h 891"/>
                  <a:gd name="T40" fmla="*/ 1294 w 1478"/>
                  <a:gd name="T41" fmla="*/ 681 h 891"/>
                  <a:gd name="T42" fmla="*/ 1383 w 1478"/>
                  <a:gd name="T43" fmla="*/ 668 h 891"/>
                  <a:gd name="T44" fmla="*/ 1419 w 1478"/>
                  <a:gd name="T45" fmla="*/ 619 h 891"/>
                  <a:gd name="T46" fmla="*/ 1444 w 1478"/>
                  <a:gd name="T47" fmla="*/ 591 h 891"/>
                  <a:gd name="T48" fmla="*/ 1439 w 1478"/>
                  <a:gd name="T49" fmla="*/ 556 h 891"/>
                  <a:gd name="T50" fmla="*/ 1426 w 1478"/>
                  <a:gd name="T51" fmla="*/ 515 h 891"/>
                  <a:gd name="T52" fmla="*/ 1471 w 1478"/>
                  <a:gd name="T53" fmla="*/ 471 h 891"/>
                  <a:gd name="T54" fmla="*/ 1475 w 1478"/>
                  <a:gd name="T55" fmla="*/ 428 h 891"/>
                  <a:gd name="T56" fmla="*/ 1446 w 1478"/>
                  <a:gd name="T57" fmla="*/ 406 h 891"/>
                  <a:gd name="T58" fmla="*/ 1417 w 1478"/>
                  <a:gd name="T59" fmla="*/ 348 h 891"/>
                  <a:gd name="T60" fmla="*/ 1412 w 1478"/>
                  <a:gd name="T61" fmla="*/ 233 h 891"/>
                  <a:gd name="T62" fmla="*/ 1421 w 1478"/>
                  <a:gd name="T63" fmla="*/ 175 h 891"/>
                  <a:gd name="T64" fmla="*/ 1422 w 1478"/>
                  <a:gd name="T65" fmla="*/ 124 h 891"/>
                  <a:gd name="T66" fmla="*/ 1403 w 1478"/>
                  <a:gd name="T67" fmla="*/ 114 h 891"/>
                  <a:gd name="T68" fmla="*/ 1329 w 1478"/>
                  <a:gd name="T69" fmla="*/ 108 h 891"/>
                  <a:gd name="T70" fmla="*/ 1216 w 1478"/>
                  <a:gd name="T71" fmla="*/ 62 h 891"/>
                  <a:gd name="T72" fmla="*/ 1132 w 1478"/>
                  <a:gd name="T73" fmla="*/ 10 h 891"/>
                  <a:gd name="T74" fmla="*/ 1089 w 1478"/>
                  <a:gd name="T75" fmla="*/ 0 h 891"/>
                  <a:gd name="T76" fmla="*/ 1038 w 1478"/>
                  <a:gd name="T77" fmla="*/ 12 h 891"/>
                  <a:gd name="T78" fmla="*/ 957 w 1478"/>
                  <a:gd name="T79" fmla="*/ 50 h 891"/>
                  <a:gd name="T80" fmla="*/ 858 w 1478"/>
                  <a:gd name="T81" fmla="*/ 66 h 891"/>
                  <a:gd name="T82" fmla="*/ 588 w 1478"/>
                  <a:gd name="T83" fmla="*/ 76 h 891"/>
                  <a:gd name="T84" fmla="*/ 488 w 1478"/>
                  <a:gd name="T85" fmla="*/ 89 h 891"/>
                  <a:gd name="T86" fmla="*/ 427 w 1478"/>
                  <a:gd name="T87" fmla="*/ 81 h 891"/>
                  <a:gd name="T88" fmla="*/ 354 w 1478"/>
                  <a:gd name="T89" fmla="*/ 45 h 891"/>
                  <a:gd name="T90" fmla="*/ 307 w 1478"/>
                  <a:gd name="T91" fmla="*/ 37 h 891"/>
                  <a:gd name="T92" fmla="*/ 277 w 1478"/>
                  <a:gd name="T93" fmla="*/ 72 h 891"/>
                  <a:gd name="T94" fmla="*/ 194 w 1478"/>
                  <a:gd name="T95" fmla="*/ 76 h 891"/>
                  <a:gd name="T96" fmla="*/ 103 w 1478"/>
                  <a:gd name="T97" fmla="*/ 113 h 891"/>
                  <a:gd name="T98" fmla="*/ 35 w 1478"/>
                  <a:gd name="T99" fmla="*/ 143 h 891"/>
                  <a:gd name="T100" fmla="*/ 19 w 1478"/>
                  <a:gd name="T101" fmla="*/ 174 h 891"/>
                  <a:gd name="T102" fmla="*/ 1 w 1478"/>
                  <a:gd name="T103" fmla="*/ 266 h 891"/>
                  <a:gd name="T104" fmla="*/ 7 w 1478"/>
                  <a:gd name="T105" fmla="*/ 301 h 891"/>
                  <a:gd name="T106" fmla="*/ 50 w 1478"/>
                  <a:gd name="T107" fmla="*/ 340 h 891"/>
                  <a:gd name="T108" fmla="*/ 117 w 1478"/>
                  <a:gd name="T109" fmla="*/ 384 h 891"/>
                  <a:gd name="T110" fmla="*/ 166 w 1478"/>
                  <a:gd name="T111" fmla="*/ 456 h 891"/>
                  <a:gd name="T112" fmla="*/ 196 w 1478"/>
                  <a:gd name="T113" fmla="*/ 522 h 891"/>
                  <a:gd name="T114" fmla="*/ 188 w 1478"/>
                  <a:gd name="T115" fmla="*/ 643 h 891"/>
                  <a:gd name="T116" fmla="*/ 194 w 1478"/>
                  <a:gd name="T117" fmla="*/ 721 h 891"/>
                  <a:gd name="T118" fmla="*/ 225 w 1478"/>
                  <a:gd name="T119" fmla="*/ 751 h 891"/>
                  <a:gd name="T120" fmla="*/ 336 w 1478"/>
                  <a:gd name="T121" fmla="*/ 835 h 8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78" h="891">
                    <a:moveTo>
                      <a:pt x="403" y="891"/>
                    </a:moveTo>
                    <a:lnTo>
                      <a:pt x="410" y="875"/>
                    </a:lnTo>
                    <a:lnTo>
                      <a:pt x="417" y="863"/>
                    </a:lnTo>
                    <a:lnTo>
                      <a:pt x="424" y="849"/>
                    </a:lnTo>
                    <a:lnTo>
                      <a:pt x="430" y="834"/>
                    </a:lnTo>
                    <a:lnTo>
                      <a:pt x="437" y="822"/>
                    </a:lnTo>
                    <a:lnTo>
                      <a:pt x="443" y="810"/>
                    </a:lnTo>
                    <a:lnTo>
                      <a:pt x="447" y="805"/>
                    </a:lnTo>
                    <a:lnTo>
                      <a:pt x="450" y="801"/>
                    </a:lnTo>
                    <a:lnTo>
                      <a:pt x="457" y="799"/>
                    </a:lnTo>
                    <a:lnTo>
                      <a:pt x="463" y="798"/>
                    </a:lnTo>
                    <a:lnTo>
                      <a:pt x="468" y="798"/>
                    </a:lnTo>
                    <a:lnTo>
                      <a:pt x="473" y="799"/>
                    </a:lnTo>
                    <a:lnTo>
                      <a:pt x="477" y="800"/>
                    </a:lnTo>
                    <a:lnTo>
                      <a:pt x="482" y="803"/>
                    </a:lnTo>
                    <a:lnTo>
                      <a:pt x="488" y="809"/>
                    </a:lnTo>
                    <a:lnTo>
                      <a:pt x="496" y="815"/>
                    </a:lnTo>
                    <a:lnTo>
                      <a:pt x="503" y="822"/>
                    </a:lnTo>
                    <a:lnTo>
                      <a:pt x="511" y="827"/>
                    </a:lnTo>
                    <a:lnTo>
                      <a:pt x="514" y="829"/>
                    </a:lnTo>
                    <a:lnTo>
                      <a:pt x="518" y="830"/>
                    </a:lnTo>
                    <a:lnTo>
                      <a:pt x="523" y="832"/>
                    </a:lnTo>
                    <a:lnTo>
                      <a:pt x="528" y="832"/>
                    </a:lnTo>
                    <a:lnTo>
                      <a:pt x="535" y="832"/>
                    </a:lnTo>
                    <a:lnTo>
                      <a:pt x="540" y="830"/>
                    </a:lnTo>
                    <a:lnTo>
                      <a:pt x="545" y="829"/>
                    </a:lnTo>
                    <a:lnTo>
                      <a:pt x="550" y="827"/>
                    </a:lnTo>
                    <a:lnTo>
                      <a:pt x="558" y="822"/>
                    </a:lnTo>
                    <a:lnTo>
                      <a:pt x="566" y="815"/>
                    </a:lnTo>
                    <a:lnTo>
                      <a:pt x="573" y="808"/>
                    </a:lnTo>
                    <a:lnTo>
                      <a:pt x="581" y="800"/>
                    </a:lnTo>
                    <a:lnTo>
                      <a:pt x="590" y="793"/>
                    </a:lnTo>
                    <a:lnTo>
                      <a:pt x="600" y="788"/>
                    </a:lnTo>
                    <a:lnTo>
                      <a:pt x="619" y="779"/>
                    </a:lnTo>
                    <a:lnTo>
                      <a:pt x="636" y="774"/>
                    </a:lnTo>
                    <a:lnTo>
                      <a:pt x="654" y="770"/>
                    </a:lnTo>
                    <a:lnTo>
                      <a:pt x="670" y="768"/>
                    </a:lnTo>
                    <a:lnTo>
                      <a:pt x="686" y="765"/>
                    </a:lnTo>
                    <a:lnTo>
                      <a:pt x="704" y="760"/>
                    </a:lnTo>
                    <a:lnTo>
                      <a:pt x="711" y="758"/>
                    </a:lnTo>
                    <a:lnTo>
                      <a:pt x="720" y="754"/>
                    </a:lnTo>
                    <a:lnTo>
                      <a:pt x="729" y="750"/>
                    </a:lnTo>
                    <a:lnTo>
                      <a:pt x="738" y="745"/>
                    </a:lnTo>
                    <a:lnTo>
                      <a:pt x="773" y="717"/>
                    </a:lnTo>
                    <a:lnTo>
                      <a:pt x="806" y="691"/>
                    </a:lnTo>
                    <a:lnTo>
                      <a:pt x="813" y="685"/>
                    </a:lnTo>
                    <a:lnTo>
                      <a:pt x="821" y="680"/>
                    </a:lnTo>
                    <a:lnTo>
                      <a:pt x="829" y="675"/>
                    </a:lnTo>
                    <a:lnTo>
                      <a:pt x="838" y="671"/>
                    </a:lnTo>
                    <a:lnTo>
                      <a:pt x="848" y="667"/>
                    </a:lnTo>
                    <a:lnTo>
                      <a:pt x="858" y="665"/>
                    </a:lnTo>
                    <a:lnTo>
                      <a:pt x="868" y="663"/>
                    </a:lnTo>
                    <a:lnTo>
                      <a:pt x="881" y="662"/>
                    </a:lnTo>
                    <a:lnTo>
                      <a:pt x="895" y="667"/>
                    </a:lnTo>
                    <a:lnTo>
                      <a:pt x="909" y="671"/>
                    </a:lnTo>
                    <a:lnTo>
                      <a:pt x="914" y="671"/>
                    </a:lnTo>
                    <a:lnTo>
                      <a:pt x="919" y="670"/>
                    </a:lnTo>
                    <a:lnTo>
                      <a:pt x="922" y="667"/>
                    </a:lnTo>
                    <a:lnTo>
                      <a:pt x="926" y="666"/>
                    </a:lnTo>
                    <a:lnTo>
                      <a:pt x="934" y="661"/>
                    </a:lnTo>
                    <a:lnTo>
                      <a:pt x="941" y="655"/>
                    </a:lnTo>
                    <a:lnTo>
                      <a:pt x="947" y="650"/>
                    </a:lnTo>
                    <a:lnTo>
                      <a:pt x="955" y="643"/>
                    </a:lnTo>
                    <a:lnTo>
                      <a:pt x="959" y="642"/>
                    </a:lnTo>
                    <a:lnTo>
                      <a:pt x="964" y="641"/>
                    </a:lnTo>
                    <a:lnTo>
                      <a:pt x="968" y="640"/>
                    </a:lnTo>
                    <a:lnTo>
                      <a:pt x="973" y="640"/>
                    </a:lnTo>
                    <a:lnTo>
                      <a:pt x="979" y="640"/>
                    </a:lnTo>
                    <a:lnTo>
                      <a:pt x="983" y="643"/>
                    </a:lnTo>
                    <a:lnTo>
                      <a:pt x="986" y="647"/>
                    </a:lnTo>
                    <a:lnTo>
                      <a:pt x="989" y="653"/>
                    </a:lnTo>
                    <a:lnTo>
                      <a:pt x="990" y="658"/>
                    </a:lnTo>
                    <a:lnTo>
                      <a:pt x="993" y="665"/>
                    </a:lnTo>
                    <a:lnTo>
                      <a:pt x="995" y="671"/>
                    </a:lnTo>
                    <a:lnTo>
                      <a:pt x="999" y="676"/>
                    </a:lnTo>
                    <a:lnTo>
                      <a:pt x="1004" y="681"/>
                    </a:lnTo>
                    <a:lnTo>
                      <a:pt x="1010" y="683"/>
                    </a:lnTo>
                    <a:lnTo>
                      <a:pt x="1015" y="686"/>
                    </a:lnTo>
                    <a:lnTo>
                      <a:pt x="1020" y="687"/>
                    </a:lnTo>
                    <a:lnTo>
                      <a:pt x="1033" y="689"/>
                    </a:lnTo>
                    <a:lnTo>
                      <a:pt x="1044" y="689"/>
                    </a:lnTo>
                    <a:lnTo>
                      <a:pt x="1057" y="689"/>
                    </a:lnTo>
                    <a:lnTo>
                      <a:pt x="1069" y="689"/>
                    </a:lnTo>
                    <a:lnTo>
                      <a:pt x="1075" y="689"/>
                    </a:lnTo>
                    <a:lnTo>
                      <a:pt x="1082" y="690"/>
                    </a:lnTo>
                    <a:lnTo>
                      <a:pt x="1088" y="692"/>
                    </a:lnTo>
                    <a:lnTo>
                      <a:pt x="1094" y="695"/>
                    </a:lnTo>
                    <a:lnTo>
                      <a:pt x="1118" y="709"/>
                    </a:lnTo>
                    <a:lnTo>
                      <a:pt x="1139" y="724"/>
                    </a:lnTo>
                    <a:lnTo>
                      <a:pt x="1149" y="730"/>
                    </a:lnTo>
                    <a:lnTo>
                      <a:pt x="1161" y="735"/>
                    </a:lnTo>
                    <a:lnTo>
                      <a:pt x="1173" y="739"/>
                    </a:lnTo>
                    <a:lnTo>
                      <a:pt x="1187" y="740"/>
                    </a:lnTo>
                    <a:lnTo>
                      <a:pt x="1196" y="739"/>
                    </a:lnTo>
                    <a:lnTo>
                      <a:pt x="1203" y="737"/>
                    </a:lnTo>
                    <a:lnTo>
                      <a:pt x="1211" y="734"/>
                    </a:lnTo>
                    <a:lnTo>
                      <a:pt x="1217" y="730"/>
                    </a:lnTo>
                    <a:lnTo>
                      <a:pt x="1229" y="721"/>
                    </a:lnTo>
                    <a:lnTo>
                      <a:pt x="1240" y="710"/>
                    </a:lnTo>
                    <a:lnTo>
                      <a:pt x="1251" y="700"/>
                    </a:lnTo>
                    <a:lnTo>
                      <a:pt x="1264" y="690"/>
                    </a:lnTo>
                    <a:lnTo>
                      <a:pt x="1270" y="687"/>
                    </a:lnTo>
                    <a:lnTo>
                      <a:pt x="1277" y="683"/>
                    </a:lnTo>
                    <a:lnTo>
                      <a:pt x="1285" y="682"/>
                    </a:lnTo>
                    <a:lnTo>
                      <a:pt x="1294" y="681"/>
                    </a:lnTo>
                    <a:lnTo>
                      <a:pt x="1358" y="681"/>
                    </a:lnTo>
                    <a:lnTo>
                      <a:pt x="1367" y="681"/>
                    </a:lnTo>
                    <a:lnTo>
                      <a:pt x="1373" y="677"/>
                    </a:lnTo>
                    <a:lnTo>
                      <a:pt x="1378" y="673"/>
                    </a:lnTo>
                    <a:lnTo>
                      <a:pt x="1383" y="668"/>
                    </a:lnTo>
                    <a:lnTo>
                      <a:pt x="1392" y="656"/>
                    </a:lnTo>
                    <a:lnTo>
                      <a:pt x="1399" y="642"/>
                    </a:lnTo>
                    <a:lnTo>
                      <a:pt x="1404" y="633"/>
                    </a:lnTo>
                    <a:lnTo>
                      <a:pt x="1412" y="626"/>
                    </a:lnTo>
                    <a:lnTo>
                      <a:pt x="1419" y="619"/>
                    </a:lnTo>
                    <a:lnTo>
                      <a:pt x="1428" y="613"/>
                    </a:lnTo>
                    <a:lnTo>
                      <a:pt x="1434" y="607"/>
                    </a:lnTo>
                    <a:lnTo>
                      <a:pt x="1441" y="599"/>
                    </a:lnTo>
                    <a:lnTo>
                      <a:pt x="1443" y="596"/>
                    </a:lnTo>
                    <a:lnTo>
                      <a:pt x="1444" y="591"/>
                    </a:lnTo>
                    <a:lnTo>
                      <a:pt x="1446" y="586"/>
                    </a:lnTo>
                    <a:lnTo>
                      <a:pt x="1447" y="581"/>
                    </a:lnTo>
                    <a:lnTo>
                      <a:pt x="1446" y="572"/>
                    </a:lnTo>
                    <a:lnTo>
                      <a:pt x="1443" y="563"/>
                    </a:lnTo>
                    <a:lnTo>
                      <a:pt x="1439" y="556"/>
                    </a:lnTo>
                    <a:lnTo>
                      <a:pt x="1436" y="548"/>
                    </a:lnTo>
                    <a:lnTo>
                      <a:pt x="1432" y="540"/>
                    </a:lnTo>
                    <a:lnTo>
                      <a:pt x="1428" y="533"/>
                    </a:lnTo>
                    <a:lnTo>
                      <a:pt x="1426" y="524"/>
                    </a:lnTo>
                    <a:lnTo>
                      <a:pt x="1426" y="515"/>
                    </a:lnTo>
                    <a:lnTo>
                      <a:pt x="1429" y="513"/>
                    </a:lnTo>
                    <a:lnTo>
                      <a:pt x="1436" y="512"/>
                    </a:lnTo>
                    <a:lnTo>
                      <a:pt x="1451" y="495"/>
                    </a:lnTo>
                    <a:lnTo>
                      <a:pt x="1464" y="480"/>
                    </a:lnTo>
                    <a:lnTo>
                      <a:pt x="1471" y="471"/>
                    </a:lnTo>
                    <a:lnTo>
                      <a:pt x="1475" y="463"/>
                    </a:lnTo>
                    <a:lnTo>
                      <a:pt x="1477" y="453"/>
                    </a:lnTo>
                    <a:lnTo>
                      <a:pt x="1478" y="441"/>
                    </a:lnTo>
                    <a:lnTo>
                      <a:pt x="1477" y="434"/>
                    </a:lnTo>
                    <a:lnTo>
                      <a:pt x="1475" y="428"/>
                    </a:lnTo>
                    <a:lnTo>
                      <a:pt x="1469" y="424"/>
                    </a:lnTo>
                    <a:lnTo>
                      <a:pt x="1464" y="419"/>
                    </a:lnTo>
                    <a:lnTo>
                      <a:pt x="1458" y="415"/>
                    </a:lnTo>
                    <a:lnTo>
                      <a:pt x="1452" y="411"/>
                    </a:lnTo>
                    <a:lnTo>
                      <a:pt x="1446" y="406"/>
                    </a:lnTo>
                    <a:lnTo>
                      <a:pt x="1441" y="401"/>
                    </a:lnTo>
                    <a:lnTo>
                      <a:pt x="1432" y="387"/>
                    </a:lnTo>
                    <a:lnTo>
                      <a:pt x="1426" y="375"/>
                    </a:lnTo>
                    <a:lnTo>
                      <a:pt x="1421" y="362"/>
                    </a:lnTo>
                    <a:lnTo>
                      <a:pt x="1417" y="348"/>
                    </a:lnTo>
                    <a:lnTo>
                      <a:pt x="1414" y="335"/>
                    </a:lnTo>
                    <a:lnTo>
                      <a:pt x="1413" y="321"/>
                    </a:lnTo>
                    <a:lnTo>
                      <a:pt x="1412" y="306"/>
                    </a:lnTo>
                    <a:lnTo>
                      <a:pt x="1412" y="289"/>
                    </a:lnTo>
                    <a:lnTo>
                      <a:pt x="1412" y="233"/>
                    </a:lnTo>
                    <a:lnTo>
                      <a:pt x="1413" y="219"/>
                    </a:lnTo>
                    <a:lnTo>
                      <a:pt x="1414" y="208"/>
                    </a:lnTo>
                    <a:lnTo>
                      <a:pt x="1416" y="197"/>
                    </a:lnTo>
                    <a:lnTo>
                      <a:pt x="1418" y="185"/>
                    </a:lnTo>
                    <a:lnTo>
                      <a:pt x="1421" y="175"/>
                    </a:lnTo>
                    <a:lnTo>
                      <a:pt x="1423" y="164"/>
                    </a:lnTo>
                    <a:lnTo>
                      <a:pt x="1424" y="153"/>
                    </a:lnTo>
                    <a:lnTo>
                      <a:pt x="1426" y="139"/>
                    </a:lnTo>
                    <a:lnTo>
                      <a:pt x="1424" y="131"/>
                    </a:lnTo>
                    <a:lnTo>
                      <a:pt x="1422" y="124"/>
                    </a:lnTo>
                    <a:lnTo>
                      <a:pt x="1419" y="116"/>
                    </a:lnTo>
                    <a:lnTo>
                      <a:pt x="1416" y="109"/>
                    </a:lnTo>
                    <a:lnTo>
                      <a:pt x="1416" y="109"/>
                    </a:lnTo>
                    <a:lnTo>
                      <a:pt x="1411" y="111"/>
                    </a:lnTo>
                    <a:lnTo>
                      <a:pt x="1403" y="114"/>
                    </a:lnTo>
                    <a:lnTo>
                      <a:pt x="1397" y="115"/>
                    </a:lnTo>
                    <a:lnTo>
                      <a:pt x="1388" y="115"/>
                    </a:lnTo>
                    <a:lnTo>
                      <a:pt x="1367" y="115"/>
                    </a:lnTo>
                    <a:lnTo>
                      <a:pt x="1348" y="111"/>
                    </a:lnTo>
                    <a:lnTo>
                      <a:pt x="1329" y="108"/>
                    </a:lnTo>
                    <a:lnTo>
                      <a:pt x="1313" y="101"/>
                    </a:lnTo>
                    <a:lnTo>
                      <a:pt x="1279" y="87"/>
                    </a:lnTo>
                    <a:lnTo>
                      <a:pt x="1240" y="71"/>
                    </a:lnTo>
                    <a:lnTo>
                      <a:pt x="1227" y="66"/>
                    </a:lnTo>
                    <a:lnTo>
                      <a:pt x="1216" y="62"/>
                    </a:lnTo>
                    <a:lnTo>
                      <a:pt x="1205" y="59"/>
                    </a:lnTo>
                    <a:lnTo>
                      <a:pt x="1192" y="52"/>
                    </a:lnTo>
                    <a:lnTo>
                      <a:pt x="1167" y="34"/>
                    </a:lnTo>
                    <a:lnTo>
                      <a:pt x="1144" y="16"/>
                    </a:lnTo>
                    <a:lnTo>
                      <a:pt x="1132" y="10"/>
                    </a:lnTo>
                    <a:lnTo>
                      <a:pt x="1119" y="5"/>
                    </a:lnTo>
                    <a:lnTo>
                      <a:pt x="1112" y="2"/>
                    </a:lnTo>
                    <a:lnTo>
                      <a:pt x="1106" y="1"/>
                    </a:lnTo>
                    <a:lnTo>
                      <a:pt x="1098" y="0"/>
                    </a:lnTo>
                    <a:lnTo>
                      <a:pt x="1089" y="0"/>
                    </a:lnTo>
                    <a:lnTo>
                      <a:pt x="1079" y="0"/>
                    </a:lnTo>
                    <a:lnTo>
                      <a:pt x="1070" y="1"/>
                    </a:lnTo>
                    <a:lnTo>
                      <a:pt x="1062" y="2"/>
                    </a:lnTo>
                    <a:lnTo>
                      <a:pt x="1053" y="5"/>
                    </a:lnTo>
                    <a:lnTo>
                      <a:pt x="1038" y="12"/>
                    </a:lnTo>
                    <a:lnTo>
                      <a:pt x="1023" y="20"/>
                    </a:lnTo>
                    <a:lnTo>
                      <a:pt x="1008" y="27"/>
                    </a:lnTo>
                    <a:lnTo>
                      <a:pt x="993" y="36"/>
                    </a:lnTo>
                    <a:lnTo>
                      <a:pt x="976" y="44"/>
                    </a:lnTo>
                    <a:lnTo>
                      <a:pt x="957" y="50"/>
                    </a:lnTo>
                    <a:lnTo>
                      <a:pt x="934" y="54"/>
                    </a:lnTo>
                    <a:lnTo>
                      <a:pt x="914" y="56"/>
                    </a:lnTo>
                    <a:lnTo>
                      <a:pt x="892" y="57"/>
                    </a:lnTo>
                    <a:lnTo>
                      <a:pt x="870" y="60"/>
                    </a:lnTo>
                    <a:lnTo>
                      <a:pt x="858" y="66"/>
                    </a:lnTo>
                    <a:lnTo>
                      <a:pt x="846" y="71"/>
                    </a:lnTo>
                    <a:lnTo>
                      <a:pt x="651" y="71"/>
                    </a:lnTo>
                    <a:lnTo>
                      <a:pt x="629" y="71"/>
                    </a:lnTo>
                    <a:lnTo>
                      <a:pt x="607" y="74"/>
                    </a:lnTo>
                    <a:lnTo>
                      <a:pt x="588" y="76"/>
                    </a:lnTo>
                    <a:lnTo>
                      <a:pt x="570" y="80"/>
                    </a:lnTo>
                    <a:lnTo>
                      <a:pt x="551" y="84"/>
                    </a:lnTo>
                    <a:lnTo>
                      <a:pt x="531" y="86"/>
                    </a:lnTo>
                    <a:lnTo>
                      <a:pt x="511" y="89"/>
                    </a:lnTo>
                    <a:lnTo>
                      <a:pt x="488" y="89"/>
                    </a:lnTo>
                    <a:lnTo>
                      <a:pt x="474" y="89"/>
                    </a:lnTo>
                    <a:lnTo>
                      <a:pt x="462" y="87"/>
                    </a:lnTo>
                    <a:lnTo>
                      <a:pt x="449" y="86"/>
                    </a:lnTo>
                    <a:lnTo>
                      <a:pt x="438" y="84"/>
                    </a:lnTo>
                    <a:lnTo>
                      <a:pt x="427" y="81"/>
                    </a:lnTo>
                    <a:lnTo>
                      <a:pt x="415" y="77"/>
                    </a:lnTo>
                    <a:lnTo>
                      <a:pt x="404" y="74"/>
                    </a:lnTo>
                    <a:lnTo>
                      <a:pt x="394" y="69"/>
                    </a:lnTo>
                    <a:lnTo>
                      <a:pt x="374" y="57"/>
                    </a:lnTo>
                    <a:lnTo>
                      <a:pt x="354" y="45"/>
                    </a:lnTo>
                    <a:lnTo>
                      <a:pt x="334" y="31"/>
                    </a:lnTo>
                    <a:lnTo>
                      <a:pt x="312" y="15"/>
                    </a:lnTo>
                    <a:lnTo>
                      <a:pt x="312" y="15"/>
                    </a:lnTo>
                    <a:lnTo>
                      <a:pt x="310" y="26"/>
                    </a:lnTo>
                    <a:lnTo>
                      <a:pt x="307" y="37"/>
                    </a:lnTo>
                    <a:lnTo>
                      <a:pt x="302" y="47"/>
                    </a:lnTo>
                    <a:lnTo>
                      <a:pt x="297" y="56"/>
                    </a:lnTo>
                    <a:lnTo>
                      <a:pt x="290" y="65"/>
                    </a:lnTo>
                    <a:lnTo>
                      <a:pt x="281" y="71"/>
                    </a:lnTo>
                    <a:lnTo>
                      <a:pt x="277" y="72"/>
                    </a:lnTo>
                    <a:lnTo>
                      <a:pt x="272" y="75"/>
                    </a:lnTo>
                    <a:lnTo>
                      <a:pt x="266" y="75"/>
                    </a:lnTo>
                    <a:lnTo>
                      <a:pt x="261" y="76"/>
                    </a:lnTo>
                    <a:lnTo>
                      <a:pt x="209" y="76"/>
                    </a:lnTo>
                    <a:lnTo>
                      <a:pt x="194" y="76"/>
                    </a:lnTo>
                    <a:lnTo>
                      <a:pt x="179" y="79"/>
                    </a:lnTo>
                    <a:lnTo>
                      <a:pt x="167" y="82"/>
                    </a:lnTo>
                    <a:lnTo>
                      <a:pt x="154" y="87"/>
                    </a:lnTo>
                    <a:lnTo>
                      <a:pt x="129" y="99"/>
                    </a:lnTo>
                    <a:lnTo>
                      <a:pt x="103" y="113"/>
                    </a:lnTo>
                    <a:lnTo>
                      <a:pt x="86" y="120"/>
                    </a:lnTo>
                    <a:lnTo>
                      <a:pt x="71" y="125"/>
                    </a:lnTo>
                    <a:lnTo>
                      <a:pt x="55" y="131"/>
                    </a:lnTo>
                    <a:lnTo>
                      <a:pt x="40" y="139"/>
                    </a:lnTo>
                    <a:lnTo>
                      <a:pt x="35" y="143"/>
                    </a:lnTo>
                    <a:lnTo>
                      <a:pt x="31" y="146"/>
                    </a:lnTo>
                    <a:lnTo>
                      <a:pt x="28" y="150"/>
                    </a:lnTo>
                    <a:lnTo>
                      <a:pt x="25" y="154"/>
                    </a:lnTo>
                    <a:lnTo>
                      <a:pt x="21" y="164"/>
                    </a:lnTo>
                    <a:lnTo>
                      <a:pt x="19" y="174"/>
                    </a:lnTo>
                    <a:lnTo>
                      <a:pt x="16" y="195"/>
                    </a:lnTo>
                    <a:lnTo>
                      <a:pt x="14" y="219"/>
                    </a:lnTo>
                    <a:lnTo>
                      <a:pt x="9" y="236"/>
                    </a:lnTo>
                    <a:lnTo>
                      <a:pt x="5" y="251"/>
                    </a:lnTo>
                    <a:lnTo>
                      <a:pt x="1" y="266"/>
                    </a:lnTo>
                    <a:lnTo>
                      <a:pt x="0" y="282"/>
                    </a:lnTo>
                    <a:lnTo>
                      <a:pt x="1" y="288"/>
                    </a:lnTo>
                    <a:lnTo>
                      <a:pt x="2" y="293"/>
                    </a:lnTo>
                    <a:lnTo>
                      <a:pt x="5" y="297"/>
                    </a:lnTo>
                    <a:lnTo>
                      <a:pt x="7" y="301"/>
                    </a:lnTo>
                    <a:lnTo>
                      <a:pt x="15" y="308"/>
                    </a:lnTo>
                    <a:lnTo>
                      <a:pt x="24" y="316"/>
                    </a:lnTo>
                    <a:lnTo>
                      <a:pt x="33" y="326"/>
                    </a:lnTo>
                    <a:lnTo>
                      <a:pt x="41" y="333"/>
                    </a:lnTo>
                    <a:lnTo>
                      <a:pt x="50" y="340"/>
                    </a:lnTo>
                    <a:lnTo>
                      <a:pt x="60" y="346"/>
                    </a:lnTo>
                    <a:lnTo>
                      <a:pt x="79" y="356"/>
                    </a:lnTo>
                    <a:lnTo>
                      <a:pt x="100" y="370"/>
                    </a:lnTo>
                    <a:lnTo>
                      <a:pt x="109" y="376"/>
                    </a:lnTo>
                    <a:lnTo>
                      <a:pt x="117" y="384"/>
                    </a:lnTo>
                    <a:lnTo>
                      <a:pt x="122" y="391"/>
                    </a:lnTo>
                    <a:lnTo>
                      <a:pt x="127" y="400"/>
                    </a:lnTo>
                    <a:lnTo>
                      <a:pt x="137" y="417"/>
                    </a:lnTo>
                    <a:lnTo>
                      <a:pt x="148" y="435"/>
                    </a:lnTo>
                    <a:lnTo>
                      <a:pt x="166" y="456"/>
                    </a:lnTo>
                    <a:lnTo>
                      <a:pt x="181" y="475"/>
                    </a:lnTo>
                    <a:lnTo>
                      <a:pt x="187" y="485"/>
                    </a:lnTo>
                    <a:lnTo>
                      <a:pt x="192" y="497"/>
                    </a:lnTo>
                    <a:lnTo>
                      <a:pt x="194" y="509"/>
                    </a:lnTo>
                    <a:lnTo>
                      <a:pt x="196" y="522"/>
                    </a:lnTo>
                    <a:lnTo>
                      <a:pt x="196" y="587"/>
                    </a:lnTo>
                    <a:lnTo>
                      <a:pt x="194" y="602"/>
                    </a:lnTo>
                    <a:lnTo>
                      <a:pt x="192" y="614"/>
                    </a:lnTo>
                    <a:lnTo>
                      <a:pt x="189" y="628"/>
                    </a:lnTo>
                    <a:lnTo>
                      <a:pt x="188" y="643"/>
                    </a:lnTo>
                    <a:lnTo>
                      <a:pt x="187" y="667"/>
                    </a:lnTo>
                    <a:lnTo>
                      <a:pt x="187" y="690"/>
                    </a:lnTo>
                    <a:lnTo>
                      <a:pt x="188" y="700"/>
                    </a:lnTo>
                    <a:lnTo>
                      <a:pt x="191" y="710"/>
                    </a:lnTo>
                    <a:lnTo>
                      <a:pt x="194" y="721"/>
                    </a:lnTo>
                    <a:lnTo>
                      <a:pt x="201" y="731"/>
                    </a:lnTo>
                    <a:lnTo>
                      <a:pt x="206" y="739"/>
                    </a:lnTo>
                    <a:lnTo>
                      <a:pt x="212" y="744"/>
                    </a:lnTo>
                    <a:lnTo>
                      <a:pt x="218" y="747"/>
                    </a:lnTo>
                    <a:lnTo>
                      <a:pt x="225" y="751"/>
                    </a:lnTo>
                    <a:lnTo>
                      <a:pt x="240" y="759"/>
                    </a:lnTo>
                    <a:lnTo>
                      <a:pt x="253" y="769"/>
                    </a:lnTo>
                    <a:lnTo>
                      <a:pt x="284" y="793"/>
                    </a:lnTo>
                    <a:lnTo>
                      <a:pt x="310" y="814"/>
                    </a:lnTo>
                    <a:lnTo>
                      <a:pt x="336" y="835"/>
                    </a:lnTo>
                    <a:lnTo>
                      <a:pt x="365" y="862"/>
                    </a:lnTo>
                    <a:lnTo>
                      <a:pt x="384" y="877"/>
                    </a:lnTo>
                    <a:lnTo>
                      <a:pt x="403" y="891"/>
                    </a:lnTo>
                    <a:lnTo>
                      <a:pt x="403" y="891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46" name="Freeform 28"/>
              <p:cNvSpPr>
                <a:spLocks/>
              </p:cNvSpPr>
              <p:nvPr/>
            </p:nvSpPr>
            <p:spPr bwMode="auto">
              <a:xfrm>
                <a:off x="-3676525" y="-2826225"/>
                <a:ext cx="1325563" cy="612775"/>
              </a:xfrm>
              <a:custGeom>
                <a:avLst/>
                <a:gdLst>
                  <a:gd name="T0" fmla="*/ 207 w 3340"/>
                  <a:gd name="T1" fmla="*/ 1119 h 1546"/>
                  <a:gd name="T2" fmla="*/ 79 w 3340"/>
                  <a:gd name="T3" fmla="*/ 1303 h 1546"/>
                  <a:gd name="T4" fmla="*/ 13 w 3340"/>
                  <a:gd name="T5" fmla="*/ 1489 h 1546"/>
                  <a:gd name="T6" fmla="*/ 99 w 3340"/>
                  <a:gd name="T7" fmla="*/ 1536 h 1546"/>
                  <a:gd name="T8" fmla="*/ 227 w 3340"/>
                  <a:gd name="T9" fmla="*/ 1520 h 1546"/>
                  <a:gd name="T10" fmla="*/ 397 w 3340"/>
                  <a:gd name="T11" fmla="*/ 1472 h 1546"/>
                  <a:gd name="T12" fmla="*/ 545 w 3340"/>
                  <a:gd name="T13" fmla="*/ 1440 h 1546"/>
                  <a:gd name="T14" fmla="*/ 680 w 3340"/>
                  <a:gd name="T15" fmla="*/ 1413 h 1546"/>
                  <a:gd name="T16" fmla="*/ 779 w 3340"/>
                  <a:gd name="T17" fmla="*/ 1345 h 1546"/>
                  <a:gd name="T18" fmla="*/ 828 w 3340"/>
                  <a:gd name="T19" fmla="*/ 1243 h 1546"/>
                  <a:gd name="T20" fmla="*/ 901 w 3340"/>
                  <a:gd name="T21" fmla="*/ 1162 h 1546"/>
                  <a:gd name="T22" fmla="*/ 981 w 3340"/>
                  <a:gd name="T23" fmla="*/ 1069 h 1546"/>
                  <a:gd name="T24" fmla="*/ 1072 w 3340"/>
                  <a:gd name="T25" fmla="*/ 982 h 1546"/>
                  <a:gd name="T26" fmla="*/ 1211 w 3340"/>
                  <a:gd name="T27" fmla="*/ 908 h 1546"/>
                  <a:gd name="T28" fmla="*/ 1266 w 3340"/>
                  <a:gd name="T29" fmla="*/ 778 h 1546"/>
                  <a:gd name="T30" fmla="*/ 1323 w 3340"/>
                  <a:gd name="T31" fmla="*/ 682 h 1546"/>
                  <a:gd name="T32" fmla="*/ 1526 w 3340"/>
                  <a:gd name="T33" fmla="*/ 577 h 1546"/>
                  <a:gd name="T34" fmla="*/ 1683 w 3340"/>
                  <a:gd name="T35" fmla="*/ 541 h 1546"/>
                  <a:gd name="T36" fmla="*/ 1992 w 3340"/>
                  <a:gd name="T37" fmla="*/ 576 h 1546"/>
                  <a:gd name="T38" fmla="*/ 2161 w 3340"/>
                  <a:gd name="T39" fmla="*/ 672 h 1546"/>
                  <a:gd name="T40" fmla="*/ 2233 w 3340"/>
                  <a:gd name="T41" fmla="*/ 766 h 1546"/>
                  <a:gd name="T42" fmla="*/ 2234 w 3340"/>
                  <a:gd name="T43" fmla="*/ 832 h 1546"/>
                  <a:gd name="T44" fmla="*/ 2318 w 3340"/>
                  <a:gd name="T45" fmla="*/ 864 h 1546"/>
                  <a:gd name="T46" fmla="*/ 2377 w 3340"/>
                  <a:gd name="T47" fmla="*/ 802 h 1546"/>
                  <a:gd name="T48" fmla="*/ 2518 w 3340"/>
                  <a:gd name="T49" fmla="*/ 945 h 1546"/>
                  <a:gd name="T50" fmla="*/ 2652 w 3340"/>
                  <a:gd name="T51" fmla="*/ 1017 h 1546"/>
                  <a:gd name="T52" fmla="*/ 2722 w 3340"/>
                  <a:gd name="T53" fmla="*/ 1085 h 1546"/>
                  <a:gd name="T54" fmla="*/ 2846 w 3340"/>
                  <a:gd name="T55" fmla="*/ 1201 h 1546"/>
                  <a:gd name="T56" fmla="*/ 2957 w 3340"/>
                  <a:gd name="T57" fmla="*/ 1277 h 1546"/>
                  <a:gd name="T58" fmla="*/ 3072 w 3340"/>
                  <a:gd name="T59" fmla="*/ 1344 h 1546"/>
                  <a:gd name="T60" fmla="*/ 3134 w 3340"/>
                  <a:gd name="T61" fmla="*/ 1266 h 1546"/>
                  <a:gd name="T62" fmla="*/ 3218 w 3340"/>
                  <a:gd name="T63" fmla="*/ 1364 h 1546"/>
                  <a:gd name="T64" fmla="*/ 3304 w 3340"/>
                  <a:gd name="T65" fmla="*/ 1323 h 1546"/>
                  <a:gd name="T66" fmla="*/ 3261 w 3340"/>
                  <a:gd name="T67" fmla="*/ 1175 h 1546"/>
                  <a:gd name="T68" fmla="*/ 3161 w 3340"/>
                  <a:gd name="T69" fmla="*/ 1002 h 1546"/>
                  <a:gd name="T70" fmla="*/ 3072 w 3340"/>
                  <a:gd name="T71" fmla="*/ 830 h 1546"/>
                  <a:gd name="T72" fmla="*/ 2979 w 3340"/>
                  <a:gd name="T73" fmla="*/ 716 h 1546"/>
                  <a:gd name="T74" fmla="*/ 2902 w 3340"/>
                  <a:gd name="T75" fmla="*/ 637 h 1546"/>
                  <a:gd name="T76" fmla="*/ 2735 w 3340"/>
                  <a:gd name="T77" fmla="*/ 541 h 1546"/>
                  <a:gd name="T78" fmla="*/ 2701 w 3340"/>
                  <a:gd name="T79" fmla="*/ 404 h 1546"/>
                  <a:gd name="T80" fmla="*/ 2653 w 3340"/>
                  <a:gd name="T81" fmla="*/ 228 h 1546"/>
                  <a:gd name="T82" fmla="*/ 2560 w 3340"/>
                  <a:gd name="T83" fmla="*/ 233 h 1546"/>
                  <a:gd name="T84" fmla="*/ 2445 w 3340"/>
                  <a:gd name="T85" fmla="*/ 184 h 1546"/>
                  <a:gd name="T86" fmla="*/ 2377 w 3340"/>
                  <a:gd name="T87" fmla="*/ 148 h 1546"/>
                  <a:gd name="T88" fmla="*/ 2294 w 3340"/>
                  <a:gd name="T89" fmla="*/ 224 h 1546"/>
                  <a:gd name="T90" fmla="*/ 2215 w 3340"/>
                  <a:gd name="T91" fmla="*/ 108 h 1546"/>
                  <a:gd name="T92" fmla="*/ 2028 w 3340"/>
                  <a:gd name="T93" fmla="*/ 44 h 1546"/>
                  <a:gd name="T94" fmla="*/ 1970 w 3340"/>
                  <a:gd name="T95" fmla="*/ 229 h 1546"/>
                  <a:gd name="T96" fmla="*/ 1869 w 3340"/>
                  <a:gd name="T97" fmla="*/ 246 h 1546"/>
                  <a:gd name="T98" fmla="*/ 1811 w 3340"/>
                  <a:gd name="T99" fmla="*/ 293 h 1546"/>
                  <a:gd name="T100" fmla="*/ 1694 w 3340"/>
                  <a:gd name="T101" fmla="*/ 173 h 1546"/>
                  <a:gd name="T102" fmla="*/ 1575 w 3340"/>
                  <a:gd name="T103" fmla="*/ 256 h 1546"/>
                  <a:gd name="T104" fmla="*/ 1414 w 3340"/>
                  <a:gd name="T105" fmla="*/ 269 h 1546"/>
                  <a:gd name="T106" fmla="*/ 1303 w 3340"/>
                  <a:gd name="T107" fmla="*/ 261 h 1546"/>
                  <a:gd name="T108" fmla="*/ 1176 w 3340"/>
                  <a:gd name="T109" fmla="*/ 195 h 1546"/>
                  <a:gd name="T110" fmla="*/ 1092 w 3340"/>
                  <a:gd name="T111" fmla="*/ 410 h 1546"/>
                  <a:gd name="T112" fmla="*/ 956 w 3340"/>
                  <a:gd name="T113" fmla="*/ 608 h 1546"/>
                  <a:gd name="T114" fmla="*/ 926 w 3340"/>
                  <a:gd name="T115" fmla="*/ 699 h 1546"/>
                  <a:gd name="T116" fmla="*/ 917 w 3340"/>
                  <a:gd name="T117" fmla="*/ 809 h 1546"/>
                  <a:gd name="T118" fmla="*/ 777 w 3340"/>
                  <a:gd name="T119" fmla="*/ 936 h 1546"/>
                  <a:gd name="T120" fmla="*/ 640 w 3340"/>
                  <a:gd name="T121" fmla="*/ 941 h 1546"/>
                  <a:gd name="T122" fmla="*/ 404 w 3340"/>
                  <a:gd name="T123" fmla="*/ 894 h 1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340" h="1546">
                    <a:moveTo>
                      <a:pt x="287" y="950"/>
                    </a:moveTo>
                    <a:lnTo>
                      <a:pt x="287" y="952"/>
                    </a:lnTo>
                    <a:lnTo>
                      <a:pt x="287" y="955"/>
                    </a:lnTo>
                    <a:lnTo>
                      <a:pt x="287" y="965"/>
                    </a:lnTo>
                    <a:lnTo>
                      <a:pt x="284" y="972"/>
                    </a:lnTo>
                    <a:lnTo>
                      <a:pt x="280" y="980"/>
                    </a:lnTo>
                    <a:lnTo>
                      <a:pt x="275" y="986"/>
                    </a:lnTo>
                    <a:lnTo>
                      <a:pt x="262" y="1000"/>
                    </a:lnTo>
                    <a:lnTo>
                      <a:pt x="251" y="1015"/>
                    </a:lnTo>
                    <a:lnTo>
                      <a:pt x="233" y="1045"/>
                    </a:lnTo>
                    <a:lnTo>
                      <a:pt x="220" y="1074"/>
                    </a:lnTo>
                    <a:lnTo>
                      <a:pt x="213" y="1088"/>
                    </a:lnTo>
                    <a:lnTo>
                      <a:pt x="210" y="1103"/>
                    </a:lnTo>
                    <a:lnTo>
                      <a:pt x="207" y="1119"/>
                    </a:lnTo>
                    <a:lnTo>
                      <a:pt x="206" y="1137"/>
                    </a:lnTo>
                    <a:lnTo>
                      <a:pt x="206" y="1195"/>
                    </a:lnTo>
                    <a:lnTo>
                      <a:pt x="208" y="1208"/>
                    </a:lnTo>
                    <a:lnTo>
                      <a:pt x="211" y="1222"/>
                    </a:lnTo>
                    <a:lnTo>
                      <a:pt x="211" y="1228"/>
                    </a:lnTo>
                    <a:lnTo>
                      <a:pt x="207" y="1234"/>
                    </a:lnTo>
                    <a:lnTo>
                      <a:pt x="203" y="1238"/>
                    </a:lnTo>
                    <a:lnTo>
                      <a:pt x="198" y="1242"/>
                    </a:lnTo>
                    <a:lnTo>
                      <a:pt x="185" y="1249"/>
                    </a:lnTo>
                    <a:lnTo>
                      <a:pt x="172" y="1256"/>
                    </a:lnTo>
                    <a:lnTo>
                      <a:pt x="148" y="1271"/>
                    </a:lnTo>
                    <a:lnTo>
                      <a:pt x="127" y="1282"/>
                    </a:lnTo>
                    <a:lnTo>
                      <a:pt x="104" y="1293"/>
                    </a:lnTo>
                    <a:lnTo>
                      <a:pt x="79" y="1303"/>
                    </a:lnTo>
                    <a:lnTo>
                      <a:pt x="51" y="1312"/>
                    </a:lnTo>
                    <a:lnTo>
                      <a:pt x="26" y="1322"/>
                    </a:lnTo>
                    <a:lnTo>
                      <a:pt x="20" y="1326"/>
                    </a:lnTo>
                    <a:lnTo>
                      <a:pt x="15" y="1330"/>
                    </a:lnTo>
                    <a:lnTo>
                      <a:pt x="11" y="1334"/>
                    </a:lnTo>
                    <a:lnTo>
                      <a:pt x="8" y="1337"/>
                    </a:lnTo>
                    <a:lnTo>
                      <a:pt x="4" y="1342"/>
                    </a:lnTo>
                    <a:lnTo>
                      <a:pt x="1" y="1349"/>
                    </a:lnTo>
                    <a:lnTo>
                      <a:pt x="0" y="1354"/>
                    </a:lnTo>
                    <a:lnTo>
                      <a:pt x="0" y="1361"/>
                    </a:lnTo>
                    <a:lnTo>
                      <a:pt x="0" y="1436"/>
                    </a:lnTo>
                    <a:lnTo>
                      <a:pt x="6" y="1453"/>
                    </a:lnTo>
                    <a:lnTo>
                      <a:pt x="13" y="1469"/>
                    </a:lnTo>
                    <a:lnTo>
                      <a:pt x="13" y="1489"/>
                    </a:lnTo>
                    <a:lnTo>
                      <a:pt x="13" y="1504"/>
                    </a:lnTo>
                    <a:lnTo>
                      <a:pt x="13" y="1520"/>
                    </a:lnTo>
                    <a:lnTo>
                      <a:pt x="13" y="1541"/>
                    </a:lnTo>
                    <a:lnTo>
                      <a:pt x="28" y="1543"/>
                    </a:lnTo>
                    <a:lnTo>
                      <a:pt x="44" y="1546"/>
                    </a:lnTo>
                    <a:lnTo>
                      <a:pt x="49" y="1544"/>
                    </a:lnTo>
                    <a:lnTo>
                      <a:pt x="55" y="1543"/>
                    </a:lnTo>
                    <a:lnTo>
                      <a:pt x="60" y="1541"/>
                    </a:lnTo>
                    <a:lnTo>
                      <a:pt x="64" y="1538"/>
                    </a:lnTo>
                    <a:lnTo>
                      <a:pt x="69" y="1536"/>
                    </a:lnTo>
                    <a:lnTo>
                      <a:pt x="74" y="1533"/>
                    </a:lnTo>
                    <a:lnTo>
                      <a:pt x="79" y="1532"/>
                    </a:lnTo>
                    <a:lnTo>
                      <a:pt x="85" y="1531"/>
                    </a:lnTo>
                    <a:lnTo>
                      <a:pt x="99" y="1536"/>
                    </a:lnTo>
                    <a:lnTo>
                      <a:pt x="114" y="1541"/>
                    </a:lnTo>
                    <a:lnTo>
                      <a:pt x="124" y="1541"/>
                    </a:lnTo>
                    <a:lnTo>
                      <a:pt x="133" y="1539"/>
                    </a:lnTo>
                    <a:lnTo>
                      <a:pt x="142" y="1539"/>
                    </a:lnTo>
                    <a:lnTo>
                      <a:pt x="152" y="1541"/>
                    </a:lnTo>
                    <a:lnTo>
                      <a:pt x="167" y="1541"/>
                    </a:lnTo>
                    <a:lnTo>
                      <a:pt x="173" y="1539"/>
                    </a:lnTo>
                    <a:lnTo>
                      <a:pt x="178" y="1538"/>
                    </a:lnTo>
                    <a:lnTo>
                      <a:pt x="183" y="1537"/>
                    </a:lnTo>
                    <a:lnTo>
                      <a:pt x="188" y="1534"/>
                    </a:lnTo>
                    <a:lnTo>
                      <a:pt x="197" y="1529"/>
                    </a:lnTo>
                    <a:lnTo>
                      <a:pt x="207" y="1524"/>
                    </a:lnTo>
                    <a:lnTo>
                      <a:pt x="217" y="1522"/>
                    </a:lnTo>
                    <a:lnTo>
                      <a:pt x="227" y="1520"/>
                    </a:lnTo>
                    <a:lnTo>
                      <a:pt x="236" y="1519"/>
                    </a:lnTo>
                    <a:lnTo>
                      <a:pt x="245" y="1518"/>
                    </a:lnTo>
                    <a:lnTo>
                      <a:pt x="262" y="1518"/>
                    </a:lnTo>
                    <a:lnTo>
                      <a:pt x="282" y="1515"/>
                    </a:lnTo>
                    <a:lnTo>
                      <a:pt x="301" y="1509"/>
                    </a:lnTo>
                    <a:lnTo>
                      <a:pt x="318" y="1502"/>
                    </a:lnTo>
                    <a:lnTo>
                      <a:pt x="325" y="1498"/>
                    </a:lnTo>
                    <a:lnTo>
                      <a:pt x="334" y="1495"/>
                    </a:lnTo>
                    <a:lnTo>
                      <a:pt x="343" y="1493"/>
                    </a:lnTo>
                    <a:lnTo>
                      <a:pt x="353" y="1493"/>
                    </a:lnTo>
                    <a:lnTo>
                      <a:pt x="360" y="1493"/>
                    </a:lnTo>
                    <a:lnTo>
                      <a:pt x="369" y="1494"/>
                    </a:lnTo>
                    <a:lnTo>
                      <a:pt x="383" y="1483"/>
                    </a:lnTo>
                    <a:lnTo>
                      <a:pt x="397" y="1472"/>
                    </a:lnTo>
                    <a:lnTo>
                      <a:pt x="412" y="1480"/>
                    </a:lnTo>
                    <a:lnTo>
                      <a:pt x="428" y="1490"/>
                    </a:lnTo>
                    <a:lnTo>
                      <a:pt x="436" y="1488"/>
                    </a:lnTo>
                    <a:lnTo>
                      <a:pt x="442" y="1485"/>
                    </a:lnTo>
                    <a:lnTo>
                      <a:pt x="448" y="1482"/>
                    </a:lnTo>
                    <a:lnTo>
                      <a:pt x="456" y="1478"/>
                    </a:lnTo>
                    <a:lnTo>
                      <a:pt x="474" y="1473"/>
                    </a:lnTo>
                    <a:lnTo>
                      <a:pt x="492" y="1470"/>
                    </a:lnTo>
                    <a:lnTo>
                      <a:pt x="501" y="1468"/>
                    </a:lnTo>
                    <a:lnTo>
                      <a:pt x="508" y="1465"/>
                    </a:lnTo>
                    <a:lnTo>
                      <a:pt x="517" y="1462"/>
                    </a:lnTo>
                    <a:lnTo>
                      <a:pt x="525" y="1455"/>
                    </a:lnTo>
                    <a:lnTo>
                      <a:pt x="535" y="1448"/>
                    </a:lnTo>
                    <a:lnTo>
                      <a:pt x="545" y="1440"/>
                    </a:lnTo>
                    <a:lnTo>
                      <a:pt x="555" y="1435"/>
                    </a:lnTo>
                    <a:lnTo>
                      <a:pt x="567" y="1430"/>
                    </a:lnTo>
                    <a:lnTo>
                      <a:pt x="582" y="1423"/>
                    </a:lnTo>
                    <a:lnTo>
                      <a:pt x="595" y="1414"/>
                    </a:lnTo>
                    <a:lnTo>
                      <a:pt x="602" y="1410"/>
                    </a:lnTo>
                    <a:lnTo>
                      <a:pt x="609" y="1406"/>
                    </a:lnTo>
                    <a:lnTo>
                      <a:pt x="616" y="1405"/>
                    </a:lnTo>
                    <a:lnTo>
                      <a:pt x="625" y="1404"/>
                    </a:lnTo>
                    <a:lnTo>
                      <a:pt x="636" y="1405"/>
                    </a:lnTo>
                    <a:lnTo>
                      <a:pt x="646" y="1409"/>
                    </a:lnTo>
                    <a:lnTo>
                      <a:pt x="656" y="1413"/>
                    </a:lnTo>
                    <a:lnTo>
                      <a:pt x="668" y="1414"/>
                    </a:lnTo>
                    <a:lnTo>
                      <a:pt x="674" y="1414"/>
                    </a:lnTo>
                    <a:lnTo>
                      <a:pt x="680" y="1413"/>
                    </a:lnTo>
                    <a:lnTo>
                      <a:pt x="684" y="1410"/>
                    </a:lnTo>
                    <a:lnTo>
                      <a:pt x="689" y="1408"/>
                    </a:lnTo>
                    <a:lnTo>
                      <a:pt x="698" y="1400"/>
                    </a:lnTo>
                    <a:lnTo>
                      <a:pt x="708" y="1394"/>
                    </a:lnTo>
                    <a:lnTo>
                      <a:pt x="718" y="1387"/>
                    </a:lnTo>
                    <a:lnTo>
                      <a:pt x="727" y="1382"/>
                    </a:lnTo>
                    <a:lnTo>
                      <a:pt x="735" y="1376"/>
                    </a:lnTo>
                    <a:lnTo>
                      <a:pt x="743" y="1369"/>
                    </a:lnTo>
                    <a:lnTo>
                      <a:pt x="751" y="1359"/>
                    </a:lnTo>
                    <a:lnTo>
                      <a:pt x="758" y="1351"/>
                    </a:lnTo>
                    <a:lnTo>
                      <a:pt x="763" y="1349"/>
                    </a:lnTo>
                    <a:lnTo>
                      <a:pt x="768" y="1346"/>
                    </a:lnTo>
                    <a:lnTo>
                      <a:pt x="773" y="1345"/>
                    </a:lnTo>
                    <a:lnTo>
                      <a:pt x="779" y="1345"/>
                    </a:lnTo>
                    <a:lnTo>
                      <a:pt x="783" y="1346"/>
                    </a:lnTo>
                    <a:lnTo>
                      <a:pt x="788" y="1349"/>
                    </a:lnTo>
                    <a:lnTo>
                      <a:pt x="798" y="1347"/>
                    </a:lnTo>
                    <a:lnTo>
                      <a:pt x="798" y="1305"/>
                    </a:lnTo>
                    <a:lnTo>
                      <a:pt x="798" y="1300"/>
                    </a:lnTo>
                    <a:lnTo>
                      <a:pt x="799" y="1295"/>
                    </a:lnTo>
                    <a:lnTo>
                      <a:pt x="801" y="1290"/>
                    </a:lnTo>
                    <a:lnTo>
                      <a:pt x="803" y="1286"/>
                    </a:lnTo>
                    <a:lnTo>
                      <a:pt x="808" y="1277"/>
                    </a:lnTo>
                    <a:lnTo>
                      <a:pt x="816" y="1270"/>
                    </a:lnTo>
                    <a:lnTo>
                      <a:pt x="820" y="1262"/>
                    </a:lnTo>
                    <a:lnTo>
                      <a:pt x="823" y="1256"/>
                    </a:lnTo>
                    <a:lnTo>
                      <a:pt x="826" y="1249"/>
                    </a:lnTo>
                    <a:lnTo>
                      <a:pt x="828" y="1243"/>
                    </a:lnTo>
                    <a:lnTo>
                      <a:pt x="831" y="1237"/>
                    </a:lnTo>
                    <a:lnTo>
                      <a:pt x="835" y="1231"/>
                    </a:lnTo>
                    <a:lnTo>
                      <a:pt x="838" y="1226"/>
                    </a:lnTo>
                    <a:lnTo>
                      <a:pt x="845" y="1221"/>
                    </a:lnTo>
                    <a:lnTo>
                      <a:pt x="856" y="1213"/>
                    </a:lnTo>
                    <a:lnTo>
                      <a:pt x="867" y="1207"/>
                    </a:lnTo>
                    <a:lnTo>
                      <a:pt x="872" y="1203"/>
                    </a:lnTo>
                    <a:lnTo>
                      <a:pt x="877" y="1199"/>
                    </a:lnTo>
                    <a:lnTo>
                      <a:pt x="881" y="1194"/>
                    </a:lnTo>
                    <a:lnTo>
                      <a:pt x="886" y="1188"/>
                    </a:lnTo>
                    <a:lnTo>
                      <a:pt x="891" y="1178"/>
                    </a:lnTo>
                    <a:lnTo>
                      <a:pt x="896" y="1169"/>
                    </a:lnTo>
                    <a:lnTo>
                      <a:pt x="899" y="1165"/>
                    </a:lnTo>
                    <a:lnTo>
                      <a:pt x="901" y="1162"/>
                    </a:lnTo>
                    <a:lnTo>
                      <a:pt x="906" y="1158"/>
                    </a:lnTo>
                    <a:lnTo>
                      <a:pt x="911" y="1155"/>
                    </a:lnTo>
                    <a:lnTo>
                      <a:pt x="921" y="1155"/>
                    </a:lnTo>
                    <a:lnTo>
                      <a:pt x="931" y="1155"/>
                    </a:lnTo>
                    <a:lnTo>
                      <a:pt x="938" y="1152"/>
                    </a:lnTo>
                    <a:lnTo>
                      <a:pt x="940" y="1147"/>
                    </a:lnTo>
                    <a:lnTo>
                      <a:pt x="943" y="1142"/>
                    </a:lnTo>
                    <a:lnTo>
                      <a:pt x="946" y="1135"/>
                    </a:lnTo>
                    <a:lnTo>
                      <a:pt x="953" y="1128"/>
                    </a:lnTo>
                    <a:lnTo>
                      <a:pt x="959" y="1121"/>
                    </a:lnTo>
                    <a:lnTo>
                      <a:pt x="965" y="1114"/>
                    </a:lnTo>
                    <a:lnTo>
                      <a:pt x="970" y="1105"/>
                    </a:lnTo>
                    <a:lnTo>
                      <a:pt x="976" y="1086"/>
                    </a:lnTo>
                    <a:lnTo>
                      <a:pt x="981" y="1069"/>
                    </a:lnTo>
                    <a:lnTo>
                      <a:pt x="986" y="1051"/>
                    </a:lnTo>
                    <a:lnTo>
                      <a:pt x="993" y="1032"/>
                    </a:lnTo>
                    <a:lnTo>
                      <a:pt x="999" y="1019"/>
                    </a:lnTo>
                    <a:lnTo>
                      <a:pt x="1007" y="1006"/>
                    </a:lnTo>
                    <a:lnTo>
                      <a:pt x="1010" y="1001"/>
                    </a:lnTo>
                    <a:lnTo>
                      <a:pt x="1017" y="997"/>
                    </a:lnTo>
                    <a:lnTo>
                      <a:pt x="1023" y="995"/>
                    </a:lnTo>
                    <a:lnTo>
                      <a:pt x="1029" y="992"/>
                    </a:lnTo>
                    <a:lnTo>
                      <a:pt x="1043" y="993"/>
                    </a:lnTo>
                    <a:lnTo>
                      <a:pt x="1058" y="993"/>
                    </a:lnTo>
                    <a:lnTo>
                      <a:pt x="1062" y="992"/>
                    </a:lnTo>
                    <a:lnTo>
                      <a:pt x="1066" y="990"/>
                    </a:lnTo>
                    <a:lnTo>
                      <a:pt x="1068" y="986"/>
                    </a:lnTo>
                    <a:lnTo>
                      <a:pt x="1072" y="982"/>
                    </a:lnTo>
                    <a:lnTo>
                      <a:pt x="1089" y="973"/>
                    </a:lnTo>
                    <a:lnTo>
                      <a:pt x="1108" y="963"/>
                    </a:lnTo>
                    <a:lnTo>
                      <a:pt x="1118" y="953"/>
                    </a:lnTo>
                    <a:lnTo>
                      <a:pt x="1128" y="942"/>
                    </a:lnTo>
                    <a:lnTo>
                      <a:pt x="1133" y="937"/>
                    </a:lnTo>
                    <a:lnTo>
                      <a:pt x="1138" y="933"/>
                    </a:lnTo>
                    <a:lnTo>
                      <a:pt x="1146" y="931"/>
                    </a:lnTo>
                    <a:lnTo>
                      <a:pt x="1153" y="929"/>
                    </a:lnTo>
                    <a:lnTo>
                      <a:pt x="1192" y="929"/>
                    </a:lnTo>
                    <a:lnTo>
                      <a:pt x="1197" y="928"/>
                    </a:lnTo>
                    <a:lnTo>
                      <a:pt x="1201" y="926"/>
                    </a:lnTo>
                    <a:lnTo>
                      <a:pt x="1205" y="923"/>
                    </a:lnTo>
                    <a:lnTo>
                      <a:pt x="1207" y="918"/>
                    </a:lnTo>
                    <a:lnTo>
                      <a:pt x="1211" y="908"/>
                    </a:lnTo>
                    <a:lnTo>
                      <a:pt x="1216" y="898"/>
                    </a:lnTo>
                    <a:lnTo>
                      <a:pt x="1226" y="886"/>
                    </a:lnTo>
                    <a:lnTo>
                      <a:pt x="1237" y="876"/>
                    </a:lnTo>
                    <a:lnTo>
                      <a:pt x="1248" y="862"/>
                    </a:lnTo>
                    <a:lnTo>
                      <a:pt x="1256" y="849"/>
                    </a:lnTo>
                    <a:lnTo>
                      <a:pt x="1259" y="842"/>
                    </a:lnTo>
                    <a:lnTo>
                      <a:pt x="1260" y="835"/>
                    </a:lnTo>
                    <a:lnTo>
                      <a:pt x="1261" y="827"/>
                    </a:lnTo>
                    <a:lnTo>
                      <a:pt x="1263" y="818"/>
                    </a:lnTo>
                    <a:lnTo>
                      <a:pt x="1261" y="808"/>
                    </a:lnTo>
                    <a:lnTo>
                      <a:pt x="1259" y="798"/>
                    </a:lnTo>
                    <a:lnTo>
                      <a:pt x="1263" y="790"/>
                    </a:lnTo>
                    <a:lnTo>
                      <a:pt x="1265" y="784"/>
                    </a:lnTo>
                    <a:lnTo>
                      <a:pt x="1266" y="778"/>
                    </a:lnTo>
                    <a:lnTo>
                      <a:pt x="1268" y="771"/>
                    </a:lnTo>
                    <a:lnTo>
                      <a:pt x="1270" y="759"/>
                    </a:lnTo>
                    <a:lnTo>
                      <a:pt x="1271" y="744"/>
                    </a:lnTo>
                    <a:lnTo>
                      <a:pt x="1274" y="739"/>
                    </a:lnTo>
                    <a:lnTo>
                      <a:pt x="1276" y="734"/>
                    </a:lnTo>
                    <a:lnTo>
                      <a:pt x="1280" y="730"/>
                    </a:lnTo>
                    <a:lnTo>
                      <a:pt x="1285" y="727"/>
                    </a:lnTo>
                    <a:lnTo>
                      <a:pt x="1295" y="721"/>
                    </a:lnTo>
                    <a:lnTo>
                      <a:pt x="1304" y="712"/>
                    </a:lnTo>
                    <a:lnTo>
                      <a:pt x="1310" y="704"/>
                    </a:lnTo>
                    <a:lnTo>
                      <a:pt x="1315" y="695"/>
                    </a:lnTo>
                    <a:lnTo>
                      <a:pt x="1317" y="691"/>
                    </a:lnTo>
                    <a:lnTo>
                      <a:pt x="1319" y="686"/>
                    </a:lnTo>
                    <a:lnTo>
                      <a:pt x="1323" y="682"/>
                    </a:lnTo>
                    <a:lnTo>
                      <a:pt x="1327" y="680"/>
                    </a:lnTo>
                    <a:lnTo>
                      <a:pt x="1334" y="676"/>
                    </a:lnTo>
                    <a:lnTo>
                      <a:pt x="1340" y="672"/>
                    </a:lnTo>
                    <a:lnTo>
                      <a:pt x="1347" y="671"/>
                    </a:lnTo>
                    <a:lnTo>
                      <a:pt x="1353" y="669"/>
                    </a:lnTo>
                    <a:lnTo>
                      <a:pt x="1365" y="666"/>
                    </a:lnTo>
                    <a:lnTo>
                      <a:pt x="1381" y="661"/>
                    </a:lnTo>
                    <a:lnTo>
                      <a:pt x="1411" y="646"/>
                    </a:lnTo>
                    <a:lnTo>
                      <a:pt x="1436" y="630"/>
                    </a:lnTo>
                    <a:lnTo>
                      <a:pt x="1462" y="615"/>
                    </a:lnTo>
                    <a:lnTo>
                      <a:pt x="1492" y="599"/>
                    </a:lnTo>
                    <a:lnTo>
                      <a:pt x="1507" y="589"/>
                    </a:lnTo>
                    <a:lnTo>
                      <a:pt x="1520" y="581"/>
                    </a:lnTo>
                    <a:lnTo>
                      <a:pt x="1526" y="577"/>
                    </a:lnTo>
                    <a:lnTo>
                      <a:pt x="1534" y="573"/>
                    </a:lnTo>
                    <a:lnTo>
                      <a:pt x="1541" y="571"/>
                    </a:lnTo>
                    <a:lnTo>
                      <a:pt x="1550" y="569"/>
                    </a:lnTo>
                    <a:lnTo>
                      <a:pt x="1568" y="572"/>
                    </a:lnTo>
                    <a:lnTo>
                      <a:pt x="1584" y="573"/>
                    </a:lnTo>
                    <a:lnTo>
                      <a:pt x="1591" y="573"/>
                    </a:lnTo>
                    <a:lnTo>
                      <a:pt x="1599" y="572"/>
                    </a:lnTo>
                    <a:lnTo>
                      <a:pt x="1604" y="569"/>
                    </a:lnTo>
                    <a:lnTo>
                      <a:pt x="1610" y="567"/>
                    </a:lnTo>
                    <a:lnTo>
                      <a:pt x="1621" y="561"/>
                    </a:lnTo>
                    <a:lnTo>
                      <a:pt x="1635" y="554"/>
                    </a:lnTo>
                    <a:lnTo>
                      <a:pt x="1652" y="548"/>
                    </a:lnTo>
                    <a:lnTo>
                      <a:pt x="1668" y="543"/>
                    </a:lnTo>
                    <a:lnTo>
                      <a:pt x="1683" y="541"/>
                    </a:lnTo>
                    <a:lnTo>
                      <a:pt x="1698" y="538"/>
                    </a:lnTo>
                    <a:lnTo>
                      <a:pt x="1728" y="534"/>
                    </a:lnTo>
                    <a:lnTo>
                      <a:pt x="1763" y="534"/>
                    </a:lnTo>
                    <a:lnTo>
                      <a:pt x="1780" y="535"/>
                    </a:lnTo>
                    <a:lnTo>
                      <a:pt x="1793" y="539"/>
                    </a:lnTo>
                    <a:lnTo>
                      <a:pt x="1807" y="543"/>
                    </a:lnTo>
                    <a:lnTo>
                      <a:pt x="1825" y="546"/>
                    </a:lnTo>
                    <a:lnTo>
                      <a:pt x="1850" y="549"/>
                    </a:lnTo>
                    <a:lnTo>
                      <a:pt x="1872" y="553"/>
                    </a:lnTo>
                    <a:lnTo>
                      <a:pt x="1895" y="557"/>
                    </a:lnTo>
                    <a:lnTo>
                      <a:pt x="1920" y="562"/>
                    </a:lnTo>
                    <a:lnTo>
                      <a:pt x="1952" y="568"/>
                    </a:lnTo>
                    <a:lnTo>
                      <a:pt x="1978" y="572"/>
                    </a:lnTo>
                    <a:lnTo>
                      <a:pt x="1992" y="576"/>
                    </a:lnTo>
                    <a:lnTo>
                      <a:pt x="2004" y="578"/>
                    </a:lnTo>
                    <a:lnTo>
                      <a:pt x="2018" y="583"/>
                    </a:lnTo>
                    <a:lnTo>
                      <a:pt x="2033" y="589"/>
                    </a:lnTo>
                    <a:lnTo>
                      <a:pt x="2046" y="594"/>
                    </a:lnTo>
                    <a:lnTo>
                      <a:pt x="2058" y="598"/>
                    </a:lnTo>
                    <a:lnTo>
                      <a:pt x="2071" y="603"/>
                    </a:lnTo>
                    <a:lnTo>
                      <a:pt x="2083" y="608"/>
                    </a:lnTo>
                    <a:lnTo>
                      <a:pt x="2092" y="615"/>
                    </a:lnTo>
                    <a:lnTo>
                      <a:pt x="2100" y="622"/>
                    </a:lnTo>
                    <a:lnTo>
                      <a:pt x="2113" y="635"/>
                    </a:lnTo>
                    <a:lnTo>
                      <a:pt x="2127" y="646"/>
                    </a:lnTo>
                    <a:lnTo>
                      <a:pt x="2140" y="656"/>
                    </a:lnTo>
                    <a:lnTo>
                      <a:pt x="2155" y="667"/>
                    </a:lnTo>
                    <a:lnTo>
                      <a:pt x="2161" y="672"/>
                    </a:lnTo>
                    <a:lnTo>
                      <a:pt x="2165" y="679"/>
                    </a:lnTo>
                    <a:lnTo>
                      <a:pt x="2169" y="684"/>
                    </a:lnTo>
                    <a:lnTo>
                      <a:pt x="2172" y="690"/>
                    </a:lnTo>
                    <a:lnTo>
                      <a:pt x="2175" y="695"/>
                    </a:lnTo>
                    <a:lnTo>
                      <a:pt x="2179" y="701"/>
                    </a:lnTo>
                    <a:lnTo>
                      <a:pt x="2184" y="707"/>
                    </a:lnTo>
                    <a:lnTo>
                      <a:pt x="2189" y="712"/>
                    </a:lnTo>
                    <a:lnTo>
                      <a:pt x="2198" y="720"/>
                    </a:lnTo>
                    <a:lnTo>
                      <a:pt x="2205" y="727"/>
                    </a:lnTo>
                    <a:lnTo>
                      <a:pt x="2213" y="736"/>
                    </a:lnTo>
                    <a:lnTo>
                      <a:pt x="2219" y="745"/>
                    </a:lnTo>
                    <a:lnTo>
                      <a:pt x="2225" y="753"/>
                    </a:lnTo>
                    <a:lnTo>
                      <a:pt x="2229" y="759"/>
                    </a:lnTo>
                    <a:lnTo>
                      <a:pt x="2233" y="766"/>
                    </a:lnTo>
                    <a:lnTo>
                      <a:pt x="2234" y="775"/>
                    </a:lnTo>
                    <a:lnTo>
                      <a:pt x="2234" y="781"/>
                    </a:lnTo>
                    <a:lnTo>
                      <a:pt x="2233" y="786"/>
                    </a:lnTo>
                    <a:lnTo>
                      <a:pt x="2230" y="791"/>
                    </a:lnTo>
                    <a:lnTo>
                      <a:pt x="2228" y="796"/>
                    </a:lnTo>
                    <a:lnTo>
                      <a:pt x="2226" y="802"/>
                    </a:lnTo>
                    <a:lnTo>
                      <a:pt x="2224" y="807"/>
                    </a:lnTo>
                    <a:lnTo>
                      <a:pt x="2223" y="812"/>
                    </a:lnTo>
                    <a:lnTo>
                      <a:pt x="2223" y="818"/>
                    </a:lnTo>
                    <a:lnTo>
                      <a:pt x="2223" y="822"/>
                    </a:lnTo>
                    <a:lnTo>
                      <a:pt x="2224" y="824"/>
                    </a:lnTo>
                    <a:lnTo>
                      <a:pt x="2226" y="827"/>
                    </a:lnTo>
                    <a:lnTo>
                      <a:pt x="2229" y="828"/>
                    </a:lnTo>
                    <a:lnTo>
                      <a:pt x="2234" y="832"/>
                    </a:lnTo>
                    <a:lnTo>
                      <a:pt x="2240" y="834"/>
                    </a:lnTo>
                    <a:lnTo>
                      <a:pt x="2254" y="843"/>
                    </a:lnTo>
                    <a:lnTo>
                      <a:pt x="2267" y="854"/>
                    </a:lnTo>
                    <a:lnTo>
                      <a:pt x="2275" y="863"/>
                    </a:lnTo>
                    <a:lnTo>
                      <a:pt x="2284" y="873"/>
                    </a:lnTo>
                    <a:lnTo>
                      <a:pt x="2288" y="877"/>
                    </a:lnTo>
                    <a:lnTo>
                      <a:pt x="2293" y="879"/>
                    </a:lnTo>
                    <a:lnTo>
                      <a:pt x="2298" y="881"/>
                    </a:lnTo>
                    <a:lnTo>
                      <a:pt x="2304" y="882"/>
                    </a:lnTo>
                    <a:lnTo>
                      <a:pt x="2308" y="881"/>
                    </a:lnTo>
                    <a:lnTo>
                      <a:pt x="2312" y="879"/>
                    </a:lnTo>
                    <a:lnTo>
                      <a:pt x="2314" y="877"/>
                    </a:lnTo>
                    <a:lnTo>
                      <a:pt x="2316" y="873"/>
                    </a:lnTo>
                    <a:lnTo>
                      <a:pt x="2318" y="864"/>
                    </a:lnTo>
                    <a:lnTo>
                      <a:pt x="2322" y="855"/>
                    </a:lnTo>
                    <a:lnTo>
                      <a:pt x="2326" y="844"/>
                    </a:lnTo>
                    <a:lnTo>
                      <a:pt x="2331" y="833"/>
                    </a:lnTo>
                    <a:lnTo>
                      <a:pt x="2334" y="823"/>
                    </a:lnTo>
                    <a:lnTo>
                      <a:pt x="2337" y="810"/>
                    </a:lnTo>
                    <a:lnTo>
                      <a:pt x="2339" y="802"/>
                    </a:lnTo>
                    <a:lnTo>
                      <a:pt x="2342" y="794"/>
                    </a:lnTo>
                    <a:lnTo>
                      <a:pt x="2343" y="790"/>
                    </a:lnTo>
                    <a:lnTo>
                      <a:pt x="2346" y="788"/>
                    </a:lnTo>
                    <a:lnTo>
                      <a:pt x="2349" y="786"/>
                    </a:lnTo>
                    <a:lnTo>
                      <a:pt x="2353" y="785"/>
                    </a:lnTo>
                    <a:lnTo>
                      <a:pt x="2357" y="788"/>
                    </a:lnTo>
                    <a:lnTo>
                      <a:pt x="2359" y="791"/>
                    </a:lnTo>
                    <a:lnTo>
                      <a:pt x="2377" y="802"/>
                    </a:lnTo>
                    <a:lnTo>
                      <a:pt x="2392" y="813"/>
                    </a:lnTo>
                    <a:lnTo>
                      <a:pt x="2408" y="827"/>
                    </a:lnTo>
                    <a:lnTo>
                      <a:pt x="2421" y="839"/>
                    </a:lnTo>
                    <a:lnTo>
                      <a:pt x="2435" y="852"/>
                    </a:lnTo>
                    <a:lnTo>
                      <a:pt x="2451" y="863"/>
                    </a:lnTo>
                    <a:lnTo>
                      <a:pt x="2469" y="872"/>
                    </a:lnTo>
                    <a:lnTo>
                      <a:pt x="2487" y="879"/>
                    </a:lnTo>
                    <a:lnTo>
                      <a:pt x="2494" y="886"/>
                    </a:lnTo>
                    <a:lnTo>
                      <a:pt x="2497" y="892"/>
                    </a:lnTo>
                    <a:lnTo>
                      <a:pt x="2500" y="898"/>
                    </a:lnTo>
                    <a:lnTo>
                      <a:pt x="2502" y="906"/>
                    </a:lnTo>
                    <a:lnTo>
                      <a:pt x="2506" y="921"/>
                    </a:lnTo>
                    <a:lnTo>
                      <a:pt x="2511" y="936"/>
                    </a:lnTo>
                    <a:lnTo>
                      <a:pt x="2518" y="945"/>
                    </a:lnTo>
                    <a:lnTo>
                      <a:pt x="2524" y="951"/>
                    </a:lnTo>
                    <a:lnTo>
                      <a:pt x="2533" y="956"/>
                    </a:lnTo>
                    <a:lnTo>
                      <a:pt x="2543" y="960"/>
                    </a:lnTo>
                    <a:lnTo>
                      <a:pt x="2554" y="965"/>
                    </a:lnTo>
                    <a:lnTo>
                      <a:pt x="2564" y="972"/>
                    </a:lnTo>
                    <a:lnTo>
                      <a:pt x="2574" y="980"/>
                    </a:lnTo>
                    <a:lnTo>
                      <a:pt x="2582" y="987"/>
                    </a:lnTo>
                    <a:lnTo>
                      <a:pt x="2590" y="996"/>
                    </a:lnTo>
                    <a:lnTo>
                      <a:pt x="2600" y="1004"/>
                    </a:lnTo>
                    <a:lnTo>
                      <a:pt x="2610" y="1010"/>
                    </a:lnTo>
                    <a:lnTo>
                      <a:pt x="2623" y="1015"/>
                    </a:lnTo>
                    <a:lnTo>
                      <a:pt x="2633" y="1017"/>
                    </a:lnTo>
                    <a:lnTo>
                      <a:pt x="2643" y="1017"/>
                    </a:lnTo>
                    <a:lnTo>
                      <a:pt x="2652" y="1017"/>
                    </a:lnTo>
                    <a:lnTo>
                      <a:pt x="2662" y="1019"/>
                    </a:lnTo>
                    <a:lnTo>
                      <a:pt x="2667" y="1021"/>
                    </a:lnTo>
                    <a:lnTo>
                      <a:pt x="2671" y="1025"/>
                    </a:lnTo>
                    <a:lnTo>
                      <a:pt x="2673" y="1029"/>
                    </a:lnTo>
                    <a:lnTo>
                      <a:pt x="2674" y="1034"/>
                    </a:lnTo>
                    <a:lnTo>
                      <a:pt x="2677" y="1044"/>
                    </a:lnTo>
                    <a:lnTo>
                      <a:pt x="2679" y="1055"/>
                    </a:lnTo>
                    <a:lnTo>
                      <a:pt x="2682" y="1060"/>
                    </a:lnTo>
                    <a:lnTo>
                      <a:pt x="2684" y="1065"/>
                    </a:lnTo>
                    <a:lnTo>
                      <a:pt x="2688" y="1069"/>
                    </a:lnTo>
                    <a:lnTo>
                      <a:pt x="2692" y="1071"/>
                    </a:lnTo>
                    <a:lnTo>
                      <a:pt x="2702" y="1076"/>
                    </a:lnTo>
                    <a:lnTo>
                      <a:pt x="2712" y="1081"/>
                    </a:lnTo>
                    <a:lnTo>
                      <a:pt x="2722" y="1085"/>
                    </a:lnTo>
                    <a:lnTo>
                      <a:pt x="2731" y="1090"/>
                    </a:lnTo>
                    <a:lnTo>
                      <a:pt x="2738" y="1095"/>
                    </a:lnTo>
                    <a:lnTo>
                      <a:pt x="2745" y="1104"/>
                    </a:lnTo>
                    <a:lnTo>
                      <a:pt x="2750" y="1113"/>
                    </a:lnTo>
                    <a:lnTo>
                      <a:pt x="2753" y="1120"/>
                    </a:lnTo>
                    <a:lnTo>
                      <a:pt x="2759" y="1128"/>
                    </a:lnTo>
                    <a:lnTo>
                      <a:pt x="2766" y="1134"/>
                    </a:lnTo>
                    <a:lnTo>
                      <a:pt x="2787" y="1149"/>
                    </a:lnTo>
                    <a:lnTo>
                      <a:pt x="2806" y="1162"/>
                    </a:lnTo>
                    <a:lnTo>
                      <a:pt x="2815" y="1169"/>
                    </a:lnTo>
                    <a:lnTo>
                      <a:pt x="2824" y="1177"/>
                    </a:lnTo>
                    <a:lnTo>
                      <a:pt x="2833" y="1185"/>
                    </a:lnTo>
                    <a:lnTo>
                      <a:pt x="2843" y="1195"/>
                    </a:lnTo>
                    <a:lnTo>
                      <a:pt x="2846" y="1201"/>
                    </a:lnTo>
                    <a:lnTo>
                      <a:pt x="2850" y="1206"/>
                    </a:lnTo>
                    <a:lnTo>
                      <a:pt x="2855" y="1211"/>
                    </a:lnTo>
                    <a:lnTo>
                      <a:pt x="2861" y="1213"/>
                    </a:lnTo>
                    <a:lnTo>
                      <a:pt x="2879" y="1217"/>
                    </a:lnTo>
                    <a:lnTo>
                      <a:pt x="2897" y="1218"/>
                    </a:lnTo>
                    <a:lnTo>
                      <a:pt x="2904" y="1219"/>
                    </a:lnTo>
                    <a:lnTo>
                      <a:pt x="2910" y="1223"/>
                    </a:lnTo>
                    <a:lnTo>
                      <a:pt x="2917" y="1227"/>
                    </a:lnTo>
                    <a:lnTo>
                      <a:pt x="2923" y="1233"/>
                    </a:lnTo>
                    <a:lnTo>
                      <a:pt x="2932" y="1248"/>
                    </a:lnTo>
                    <a:lnTo>
                      <a:pt x="2940" y="1261"/>
                    </a:lnTo>
                    <a:lnTo>
                      <a:pt x="2946" y="1267"/>
                    </a:lnTo>
                    <a:lnTo>
                      <a:pt x="2951" y="1272"/>
                    </a:lnTo>
                    <a:lnTo>
                      <a:pt x="2957" y="1277"/>
                    </a:lnTo>
                    <a:lnTo>
                      <a:pt x="2966" y="1281"/>
                    </a:lnTo>
                    <a:lnTo>
                      <a:pt x="2982" y="1283"/>
                    </a:lnTo>
                    <a:lnTo>
                      <a:pt x="2999" y="1285"/>
                    </a:lnTo>
                    <a:lnTo>
                      <a:pt x="3006" y="1287"/>
                    </a:lnTo>
                    <a:lnTo>
                      <a:pt x="3012" y="1291"/>
                    </a:lnTo>
                    <a:lnTo>
                      <a:pt x="3017" y="1295"/>
                    </a:lnTo>
                    <a:lnTo>
                      <a:pt x="3022" y="1300"/>
                    </a:lnTo>
                    <a:lnTo>
                      <a:pt x="3031" y="1310"/>
                    </a:lnTo>
                    <a:lnTo>
                      <a:pt x="3038" y="1320"/>
                    </a:lnTo>
                    <a:lnTo>
                      <a:pt x="3046" y="1329"/>
                    </a:lnTo>
                    <a:lnTo>
                      <a:pt x="3055" y="1337"/>
                    </a:lnTo>
                    <a:lnTo>
                      <a:pt x="3060" y="1340"/>
                    </a:lnTo>
                    <a:lnTo>
                      <a:pt x="3066" y="1342"/>
                    </a:lnTo>
                    <a:lnTo>
                      <a:pt x="3072" y="1344"/>
                    </a:lnTo>
                    <a:lnTo>
                      <a:pt x="3079" y="1345"/>
                    </a:lnTo>
                    <a:lnTo>
                      <a:pt x="3090" y="1344"/>
                    </a:lnTo>
                    <a:lnTo>
                      <a:pt x="3100" y="1342"/>
                    </a:lnTo>
                    <a:lnTo>
                      <a:pt x="3110" y="1341"/>
                    </a:lnTo>
                    <a:lnTo>
                      <a:pt x="3121" y="1340"/>
                    </a:lnTo>
                    <a:lnTo>
                      <a:pt x="3121" y="1330"/>
                    </a:lnTo>
                    <a:lnTo>
                      <a:pt x="3124" y="1320"/>
                    </a:lnTo>
                    <a:lnTo>
                      <a:pt x="3125" y="1311"/>
                    </a:lnTo>
                    <a:lnTo>
                      <a:pt x="3126" y="1300"/>
                    </a:lnTo>
                    <a:lnTo>
                      <a:pt x="3127" y="1288"/>
                    </a:lnTo>
                    <a:lnTo>
                      <a:pt x="3127" y="1277"/>
                    </a:lnTo>
                    <a:lnTo>
                      <a:pt x="3129" y="1272"/>
                    </a:lnTo>
                    <a:lnTo>
                      <a:pt x="3131" y="1268"/>
                    </a:lnTo>
                    <a:lnTo>
                      <a:pt x="3134" y="1266"/>
                    </a:lnTo>
                    <a:lnTo>
                      <a:pt x="3139" y="1265"/>
                    </a:lnTo>
                    <a:lnTo>
                      <a:pt x="3144" y="1266"/>
                    </a:lnTo>
                    <a:lnTo>
                      <a:pt x="3148" y="1268"/>
                    </a:lnTo>
                    <a:lnTo>
                      <a:pt x="3150" y="1272"/>
                    </a:lnTo>
                    <a:lnTo>
                      <a:pt x="3153" y="1276"/>
                    </a:lnTo>
                    <a:lnTo>
                      <a:pt x="3155" y="1287"/>
                    </a:lnTo>
                    <a:lnTo>
                      <a:pt x="3158" y="1298"/>
                    </a:lnTo>
                    <a:lnTo>
                      <a:pt x="3163" y="1308"/>
                    </a:lnTo>
                    <a:lnTo>
                      <a:pt x="3168" y="1317"/>
                    </a:lnTo>
                    <a:lnTo>
                      <a:pt x="3174" y="1325"/>
                    </a:lnTo>
                    <a:lnTo>
                      <a:pt x="3181" y="1332"/>
                    </a:lnTo>
                    <a:lnTo>
                      <a:pt x="3195" y="1345"/>
                    </a:lnTo>
                    <a:lnTo>
                      <a:pt x="3210" y="1356"/>
                    </a:lnTo>
                    <a:lnTo>
                      <a:pt x="3218" y="1364"/>
                    </a:lnTo>
                    <a:lnTo>
                      <a:pt x="3224" y="1371"/>
                    </a:lnTo>
                    <a:lnTo>
                      <a:pt x="3228" y="1374"/>
                    </a:lnTo>
                    <a:lnTo>
                      <a:pt x="3232" y="1376"/>
                    </a:lnTo>
                    <a:lnTo>
                      <a:pt x="3237" y="1379"/>
                    </a:lnTo>
                    <a:lnTo>
                      <a:pt x="3242" y="1379"/>
                    </a:lnTo>
                    <a:lnTo>
                      <a:pt x="3268" y="1379"/>
                    </a:lnTo>
                    <a:lnTo>
                      <a:pt x="3286" y="1376"/>
                    </a:lnTo>
                    <a:lnTo>
                      <a:pt x="3303" y="1374"/>
                    </a:lnTo>
                    <a:lnTo>
                      <a:pt x="3308" y="1374"/>
                    </a:lnTo>
                    <a:lnTo>
                      <a:pt x="3313" y="1374"/>
                    </a:lnTo>
                    <a:lnTo>
                      <a:pt x="3309" y="1361"/>
                    </a:lnTo>
                    <a:lnTo>
                      <a:pt x="3307" y="1349"/>
                    </a:lnTo>
                    <a:lnTo>
                      <a:pt x="3306" y="1336"/>
                    </a:lnTo>
                    <a:lnTo>
                      <a:pt x="3304" y="1323"/>
                    </a:lnTo>
                    <a:lnTo>
                      <a:pt x="3306" y="1316"/>
                    </a:lnTo>
                    <a:lnTo>
                      <a:pt x="3307" y="1308"/>
                    </a:lnTo>
                    <a:lnTo>
                      <a:pt x="3308" y="1302"/>
                    </a:lnTo>
                    <a:lnTo>
                      <a:pt x="3311" y="1295"/>
                    </a:lnTo>
                    <a:lnTo>
                      <a:pt x="3316" y="1283"/>
                    </a:lnTo>
                    <a:lnTo>
                      <a:pt x="3322" y="1271"/>
                    </a:lnTo>
                    <a:lnTo>
                      <a:pt x="3328" y="1259"/>
                    </a:lnTo>
                    <a:lnTo>
                      <a:pt x="3333" y="1247"/>
                    </a:lnTo>
                    <a:lnTo>
                      <a:pt x="3336" y="1241"/>
                    </a:lnTo>
                    <a:lnTo>
                      <a:pt x="3338" y="1234"/>
                    </a:lnTo>
                    <a:lnTo>
                      <a:pt x="3338" y="1227"/>
                    </a:lnTo>
                    <a:lnTo>
                      <a:pt x="3340" y="1219"/>
                    </a:lnTo>
                    <a:lnTo>
                      <a:pt x="3340" y="1175"/>
                    </a:lnTo>
                    <a:lnTo>
                      <a:pt x="3261" y="1175"/>
                    </a:lnTo>
                    <a:lnTo>
                      <a:pt x="3261" y="1149"/>
                    </a:lnTo>
                    <a:lnTo>
                      <a:pt x="3258" y="1126"/>
                    </a:lnTo>
                    <a:lnTo>
                      <a:pt x="3255" y="1115"/>
                    </a:lnTo>
                    <a:lnTo>
                      <a:pt x="3252" y="1105"/>
                    </a:lnTo>
                    <a:lnTo>
                      <a:pt x="3247" y="1094"/>
                    </a:lnTo>
                    <a:lnTo>
                      <a:pt x="3239" y="1084"/>
                    </a:lnTo>
                    <a:lnTo>
                      <a:pt x="3232" y="1076"/>
                    </a:lnTo>
                    <a:lnTo>
                      <a:pt x="3223" y="1071"/>
                    </a:lnTo>
                    <a:lnTo>
                      <a:pt x="3214" y="1069"/>
                    </a:lnTo>
                    <a:lnTo>
                      <a:pt x="3204" y="1066"/>
                    </a:lnTo>
                    <a:lnTo>
                      <a:pt x="3184" y="1065"/>
                    </a:lnTo>
                    <a:lnTo>
                      <a:pt x="3163" y="1065"/>
                    </a:lnTo>
                    <a:lnTo>
                      <a:pt x="3163" y="1010"/>
                    </a:lnTo>
                    <a:lnTo>
                      <a:pt x="3161" y="1002"/>
                    </a:lnTo>
                    <a:lnTo>
                      <a:pt x="3158" y="995"/>
                    </a:lnTo>
                    <a:lnTo>
                      <a:pt x="3154" y="990"/>
                    </a:lnTo>
                    <a:lnTo>
                      <a:pt x="3148" y="985"/>
                    </a:lnTo>
                    <a:lnTo>
                      <a:pt x="3141" y="982"/>
                    </a:lnTo>
                    <a:lnTo>
                      <a:pt x="3134" y="978"/>
                    </a:lnTo>
                    <a:lnTo>
                      <a:pt x="3125" y="977"/>
                    </a:lnTo>
                    <a:lnTo>
                      <a:pt x="3117" y="976"/>
                    </a:lnTo>
                    <a:lnTo>
                      <a:pt x="3117" y="919"/>
                    </a:lnTo>
                    <a:lnTo>
                      <a:pt x="3116" y="906"/>
                    </a:lnTo>
                    <a:lnTo>
                      <a:pt x="3112" y="894"/>
                    </a:lnTo>
                    <a:lnTo>
                      <a:pt x="3107" y="883"/>
                    </a:lnTo>
                    <a:lnTo>
                      <a:pt x="3101" y="873"/>
                    </a:lnTo>
                    <a:lnTo>
                      <a:pt x="3087" y="853"/>
                    </a:lnTo>
                    <a:lnTo>
                      <a:pt x="3072" y="830"/>
                    </a:lnTo>
                    <a:lnTo>
                      <a:pt x="3065" y="813"/>
                    </a:lnTo>
                    <a:lnTo>
                      <a:pt x="3058" y="796"/>
                    </a:lnTo>
                    <a:lnTo>
                      <a:pt x="3055" y="788"/>
                    </a:lnTo>
                    <a:lnTo>
                      <a:pt x="3051" y="780"/>
                    </a:lnTo>
                    <a:lnTo>
                      <a:pt x="3046" y="773"/>
                    </a:lnTo>
                    <a:lnTo>
                      <a:pt x="3041" y="764"/>
                    </a:lnTo>
                    <a:lnTo>
                      <a:pt x="3033" y="756"/>
                    </a:lnTo>
                    <a:lnTo>
                      <a:pt x="3026" y="750"/>
                    </a:lnTo>
                    <a:lnTo>
                      <a:pt x="3017" y="745"/>
                    </a:lnTo>
                    <a:lnTo>
                      <a:pt x="3010" y="740"/>
                    </a:lnTo>
                    <a:lnTo>
                      <a:pt x="3002" y="736"/>
                    </a:lnTo>
                    <a:lnTo>
                      <a:pt x="2993" y="731"/>
                    </a:lnTo>
                    <a:lnTo>
                      <a:pt x="2987" y="725"/>
                    </a:lnTo>
                    <a:lnTo>
                      <a:pt x="2979" y="716"/>
                    </a:lnTo>
                    <a:lnTo>
                      <a:pt x="2974" y="709"/>
                    </a:lnTo>
                    <a:lnTo>
                      <a:pt x="2972" y="701"/>
                    </a:lnTo>
                    <a:lnTo>
                      <a:pt x="2969" y="694"/>
                    </a:lnTo>
                    <a:lnTo>
                      <a:pt x="2967" y="686"/>
                    </a:lnTo>
                    <a:lnTo>
                      <a:pt x="2964" y="671"/>
                    </a:lnTo>
                    <a:lnTo>
                      <a:pt x="2961" y="653"/>
                    </a:lnTo>
                    <a:lnTo>
                      <a:pt x="2946" y="657"/>
                    </a:lnTo>
                    <a:lnTo>
                      <a:pt x="2928" y="658"/>
                    </a:lnTo>
                    <a:lnTo>
                      <a:pt x="2923" y="658"/>
                    </a:lnTo>
                    <a:lnTo>
                      <a:pt x="2919" y="657"/>
                    </a:lnTo>
                    <a:lnTo>
                      <a:pt x="2914" y="655"/>
                    </a:lnTo>
                    <a:lnTo>
                      <a:pt x="2912" y="652"/>
                    </a:lnTo>
                    <a:lnTo>
                      <a:pt x="2907" y="645"/>
                    </a:lnTo>
                    <a:lnTo>
                      <a:pt x="2902" y="637"/>
                    </a:lnTo>
                    <a:lnTo>
                      <a:pt x="2897" y="616"/>
                    </a:lnTo>
                    <a:lnTo>
                      <a:pt x="2890" y="594"/>
                    </a:lnTo>
                    <a:lnTo>
                      <a:pt x="2883" y="581"/>
                    </a:lnTo>
                    <a:lnTo>
                      <a:pt x="2874" y="567"/>
                    </a:lnTo>
                    <a:lnTo>
                      <a:pt x="2864" y="556"/>
                    </a:lnTo>
                    <a:lnTo>
                      <a:pt x="2853" y="547"/>
                    </a:lnTo>
                    <a:lnTo>
                      <a:pt x="2840" y="539"/>
                    </a:lnTo>
                    <a:lnTo>
                      <a:pt x="2826" y="533"/>
                    </a:lnTo>
                    <a:lnTo>
                      <a:pt x="2811" y="530"/>
                    </a:lnTo>
                    <a:lnTo>
                      <a:pt x="2795" y="529"/>
                    </a:lnTo>
                    <a:lnTo>
                      <a:pt x="2777" y="529"/>
                    </a:lnTo>
                    <a:lnTo>
                      <a:pt x="2762" y="533"/>
                    </a:lnTo>
                    <a:lnTo>
                      <a:pt x="2748" y="537"/>
                    </a:lnTo>
                    <a:lnTo>
                      <a:pt x="2735" y="541"/>
                    </a:lnTo>
                    <a:lnTo>
                      <a:pt x="2721" y="546"/>
                    </a:lnTo>
                    <a:lnTo>
                      <a:pt x="2707" y="549"/>
                    </a:lnTo>
                    <a:lnTo>
                      <a:pt x="2692" y="552"/>
                    </a:lnTo>
                    <a:lnTo>
                      <a:pt x="2674" y="553"/>
                    </a:lnTo>
                    <a:lnTo>
                      <a:pt x="2638" y="553"/>
                    </a:lnTo>
                    <a:lnTo>
                      <a:pt x="2638" y="533"/>
                    </a:lnTo>
                    <a:lnTo>
                      <a:pt x="2639" y="525"/>
                    </a:lnTo>
                    <a:lnTo>
                      <a:pt x="2642" y="519"/>
                    </a:lnTo>
                    <a:lnTo>
                      <a:pt x="2644" y="513"/>
                    </a:lnTo>
                    <a:lnTo>
                      <a:pt x="2648" y="507"/>
                    </a:lnTo>
                    <a:lnTo>
                      <a:pt x="2656" y="495"/>
                    </a:lnTo>
                    <a:lnTo>
                      <a:pt x="2662" y="482"/>
                    </a:lnTo>
                    <a:lnTo>
                      <a:pt x="2682" y="440"/>
                    </a:lnTo>
                    <a:lnTo>
                      <a:pt x="2701" y="404"/>
                    </a:lnTo>
                    <a:lnTo>
                      <a:pt x="2708" y="386"/>
                    </a:lnTo>
                    <a:lnTo>
                      <a:pt x="2715" y="366"/>
                    </a:lnTo>
                    <a:lnTo>
                      <a:pt x="2717" y="356"/>
                    </a:lnTo>
                    <a:lnTo>
                      <a:pt x="2720" y="346"/>
                    </a:lnTo>
                    <a:lnTo>
                      <a:pt x="2720" y="335"/>
                    </a:lnTo>
                    <a:lnTo>
                      <a:pt x="2721" y="322"/>
                    </a:lnTo>
                    <a:lnTo>
                      <a:pt x="2720" y="312"/>
                    </a:lnTo>
                    <a:lnTo>
                      <a:pt x="2717" y="302"/>
                    </a:lnTo>
                    <a:lnTo>
                      <a:pt x="2712" y="293"/>
                    </a:lnTo>
                    <a:lnTo>
                      <a:pt x="2707" y="286"/>
                    </a:lnTo>
                    <a:lnTo>
                      <a:pt x="2692" y="271"/>
                    </a:lnTo>
                    <a:lnTo>
                      <a:pt x="2676" y="257"/>
                    </a:lnTo>
                    <a:lnTo>
                      <a:pt x="2663" y="243"/>
                    </a:lnTo>
                    <a:lnTo>
                      <a:pt x="2653" y="228"/>
                    </a:lnTo>
                    <a:lnTo>
                      <a:pt x="2648" y="222"/>
                    </a:lnTo>
                    <a:lnTo>
                      <a:pt x="2642" y="217"/>
                    </a:lnTo>
                    <a:lnTo>
                      <a:pt x="2638" y="214"/>
                    </a:lnTo>
                    <a:lnTo>
                      <a:pt x="2634" y="213"/>
                    </a:lnTo>
                    <a:lnTo>
                      <a:pt x="2631" y="212"/>
                    </a:lnTo>
                    <a:lnTo>
                      <a:pt x="2625" y="212"/>
                    </a:lnTo>
                    <a:lnTo>
                      <a:pt x="2615" y="213"/>
                    </a:lnTo>
                    <a:lnTo>
                      <a:pt x="2608" y="214"/>
                    </a:lnTo>
                    <a:lnTo>
                      <a:pt x="2600" y="218"/>
                    </a:lnTo>
                    <a:lnTo>
                      <a:pt x="2593" y="222"/>
                    </a:lnTo>
                    <a:lnTo>
                      <a:pt x="2585" y="226"/>
                    </a:lnTo>
                    <a:lnTo>
                      <a:pt x="2578" y="229"/>
                    </a:lnTo>
                    <a:lnTo>
                      <a:pt x="2570" y="232"/>
                    </a:lnTo>
                    <a:lnTo>
                      <a:pt x="2560" y="233"/>
                    </a:lnTo>
                    <a:lnTo>
                      <a:pt x="2553" y="232"/>
                    </a:lnTo>
                    <a:lnTo>
                      <a:pt x="2546" y="231"/>
                    </a:lnTo>
                    <a:lnTo>
                      <a:pt x="2539" y="228"/>
                    </a:lnTo>
                    <a:lnTo>
                      <a:pt x="2534" y="224"/>
                    </a:lnTo>
                    <a:lnTo>
                      <a:pt x="2523" y="216"/>
                    </a:lnTo>
                    <a:lnTo>
                      <a:pt x="2513" y="207"/>
                    </a:lnTo>
                    <a:lnTo>
                      <a:pt x="2502" y="197"/>
                    </a:lnTo>
                    <a:lnTo>
                      <a:pt x="2491" y="188"/>
                    </a:lnTo>
                    <a:lnTo>
                      <a:pt x="2485" y="184"/>
                    </a:lnTo>
                    <a:lnTo>
                      <a:pt x="2479" y="182"/>
                    </a:lnTo>
                    <a:lnTo>
                      <a:pt x="2472" y="180"/>
                    </a:lnTo>
                    <a:lnTo>
                      <a:pt x="2464" y="180"/>
                    </a:lnTo>
                    <a:lnTo>
                      <a:pt x="2454" y="182"/>
                    </a:lnTo>
                    <a:lnTo>
                      <a:pt x="2445" y="184"/>
                    </a:lnTo>
                    <a:lnTo>
                      <a:pt x="2435" y="187"/>
                    </a:lnTo>
                    <a:lnTo>
                      <a:pt x="2425" y="188"/>
                    </a:lnTo>
                    <a:lnTo>
                      <a:pt x="2420" y="187"/>
                    </a:lnTo>
                    <a:lnTo>
                      <a:pt x="2417" y="184"/>
                    </a:lnTo>
                    <a:lnTo>
                      <a:pt x="2416" y="182"/>
                    </a:lnTo>
                    <a:lnTo>
                      <a:pt x="2415" y="177"/>
                    </a:lnTo>
                    <a:lnTo>
                      <a:pt x="2412" y="168"/>
                    </a:lnTo>
                    <a:lnTo>
                      <a:pt x="2408" y="159"/>
                    </a:lnTo>
                    <a:lnTo>
                      <a:pt x="2406" y="155"/>
                    </a:lnTo>
                    <a:lnTo>
                      <a:pt x="2402" y="153"/>
                    </a:lnTo>
                    <a:lnTo>
                      <a:pt x="2398" y="152"/>
                    </a:lnTo>
                    <a:lnTo>
                      <a:pt x="2395" y="150"/>
                    </a:lnTo>
                    <a:lnTo>
                      <a:pt x="2386" y="149"/>
                    </a:lnTo>
                    <a:lnTo>
                      <a:pt x="2377" y="148"/>
                    </a:lnTo>
                    <a:lnTo>
                      <a:pt x="2372" y="153"/>
                    </a:lnTo>
                    <a:lnTo>
                      <a:pt x="2367" y="159"/>
                    </a:lnTo>
                    <a:lnTo>
                      <a:pt x="2363" y="165"/>
                    </a:lnTo>
                    <a:lnTo>
                      <a:pt x="2359" y="172"/>
                    </a:lnTo>
                    <a:lnTo>
                      <a:pt x="2353" y="184"/>
                    </a:lnTo>
                    <a:lnTo>
                      <a:pt x="2347" y="197"/>
                    </a:lnTo>
                    <a:lnTo>
                      <a:pt x="2341" y="208"/>
                    </a:lnTo>
                    <a:lnTo>
                      <a:pt x="2333" y="217"/>
                    </a:lnTo>
                    <a:lnTo>
                      <a:pt x="2329" y="221"/>
                    </a:lnTo>
                    <a:lnTo>
                      <a:pt x="2324" y="223"/>
                    </a:lnTo>
                    <a:lnTo>
                      <a:pt x="2318" y="224"/>
                    </a:lnTo>
                    <a:lnTo>
                      <a:pt x="2310" y="224"/>
                    </a:lnTo>
                    <a:lnTo>
                      <a:pt x="2302" y="224"/>
                    </a:lnTo>
                    <a:lnTo>
                      <a:pt x="2294" y="224"/>
                    </a:lnTo>
                    <a:lnTo>
                      <a:pt x="2285" y="222"/>
                    </a:lnTo>
                    <a:lnTo>
                      <a:pt x="2278" y="219"/>
                    </a:lnTo>
                    <a:lnTo>
                      <a:pt x="2272" y="217"/>
                    </a:lnTo>
                    <a:lnTo>
                      <a:pt x="2265" y="212"/>
                    </a:lnTo>
                    <a:lnTo>
                      <a:pt x="2262" y="205"/>
                    </a:lnTo>
                    <a:lnTo>
                      <a:pt x="2258" y="198"/>
                    </a:lnTo>
                    <a:lnTo>
                      <a:pt x="2254" y="182"/>
                    </a:lnTo>
                    <a:lnTo>
                      <a:pt x="2251" y="167"/>
                    </a:lnTo>
                    <a:lnTo>
                      <a:pt x="2250" y="159"/>
                    </a:lnTo>
                    <a:lnTo>
                      <a:pt x="2248" y="152"/>
                    </a:lnTo>
                    <a:lnTo>
                      <a:pt x="2245" y="143"/>
                    </a:lnTo>
                    <a:lnTo>
                      <a:pt x="2241" y="135"/>
                    </a:lnTo>
                    <a:lnTo>
                      <a:pt x="2228" y="121"/>
                    </a:lnTo>
                    <a:lnTo>
                      <a:pt x="2215" y="108"/>
                    </a:lnTo>
                    <a:lnTo>
                      <a:pt x="2209" y="101"/>
                    </a:lnTo>
                    <a:lnTo>
                      <a:pt x="2201" y="95"/>
                    </a:lnTo>
                    <a:lnTo>
                      <a:pt x="2194" y="90"/>
                    </a:lnTo>
                    <a:lnTo>
                      <a:pt x="2184" y="88"/>
                    </a:lnTo>
                    <a:lnTo>
                      <a:pt x="2170" y="80"/>
                    </a:lnTo>
                    <a:lnTo>
                      <a:pt x="2157" y="72"/>
                    </a:lnTo>
                    <a:lnTo>
                      <a:pt x="2147" y="62"/>
                    </a:lnTo>
                    <a:lnTo>
                      <a:pt x="2139" y="52"/>
                    </a:lnTo>
                    <a:lnTo>
                      <a:pt x="2131" y="41"/>
                    </a:lnTo>
                    <a:lnTo>
                      <a:pt x="2123" y="27"/>
                    </a:lnTo>
                    <a:lnTo>
                      <a:pt x="2117" y="15"/>
                    </a:lnTo>
                    <a:lnTo>
                      <a:pt x="2110" y="0"/>
                    </a:lnTo>
                    <a:lnTo>
                      <a:pt x="2067" y="22"/>
                    </a:lnTo>
                    <a:lnTo>
                      <a:pt x="2028" y="44"/>
                    </a:lnTo>
                    <a:lnTo>
                      <a:pt x="2021" y="50"/>
                    </a:lnTo>
                    <a:lnTo>
                      <a:pt x="2012" y="56"/>
                    </a:lnTo>
                    <a:lnTo>
                      <a:pt x="2006" y="64"/>
                    </a:lnTo>
                    <a:lnTo>
                      <a:pt x="1999" y="71"/>
                    </a:lnTo>
                    <a:lnTo>
                      <a:pt x="1993" y="80"/>
                    </a:lnTo>
                    <a:lnTo>
                      <a:pt x="1989" y="90"/>
                    </a:lnTo>
                    <a:lnTo>
                      <a:pt x="1985" y="100"/>
                    </a:lnTo>
                    <a:lnTo>
                      <a:pt x="1983" y="113"/>
                    </a:lnTo>
                    <a:lnTo>
                      <a:pt x="2003" y="194"/>
                    </a:lnTo>
                    <a:lnTo>
                      <a:pt x="2002" y="211"/>
                    </a:lnTo>
                    <a:lnTo>
                      <a:pt x="2003" y="227"/>
                    </a:lnTo>
                    <a:lnTo>
                      <a:pt x="1992" y="229"/>
                    </a:lnTo>
                    <a:lnTo>
                      <a:pt x="1980" y="231"/>
                    </a:lnTo>
                    <a:lnTo>
                      <a:pt x="1970" y="229"/>
                    </a:lnTo>
                    <a:lnTo>
                      <a:pt x="1962" y="228"/>
                    </a:lnTo>
                    <a:lnTo>
                      <a:pt x="1954" y="226"/>
                    </a:lnTo>
                    <a:lnTo>
                      <a:pt x="1945" y="223"/>
                    </a:lnTo>
                    <a:lnTo>
                      <a:pt x="1938" y="221"/>
                    </a:lnTo>
                    <a:lnTo>
                      <a:pt x="1929" y="219"/>
                    </a:lnTo>
                    <a:lnTo>
                      <a:pt x="1920" y="218"/>
                    </a:lnTo>
                    <a:lnTo>
                      <a:pt x="1910" y="217"/>
                    </a:lnTo>
                    <a:lnTo>
                      <a:pt x="1904" y="217"/>
                    </a:lnTo>
                    <a:lnTo>
                      <a:pt x="1899" y="218"/>
                    </a:lnTo>
                    <a:lnTo>
                      <a:pt x="1894" y="219"/>
                    </a:lnTo>
                    <a:lnTo>
                      <a:pt x="1890" y="222"/>
                    </a:lnTo>
                    <a:lnTo>
                      <a:pt x="1881" y="228"/>
                    </a:lnTo>
                    <a:lnTo>
                      <a:pt x="1875" y="236"/>
                    </a:lnTo>
                    <a:lnTo>
                      <a:pt x="1869" y="246"/>
                    </a:lnTo>
                    <a:lnTo>
                      <a:pt x="1865" y="256"/>
                    </a:lnTo>
                    <a:lnTo>
                      <a:pt x="1860" y="267"/>
                    </a:lnTo>
                    <a:lnTo>
                      <a:pt x="1856" y="278"/>
                    </a:lnTo>
                    <a:lnTo>
                      <a:pt x="1854" y="290"/>
                    </a:lnTo>
                    <a:lnTo>
                      <a:pt x="1854" y="301"/>
                    </a:lnTo>
                    <a:lnTo>
                      <a:pt x="1852" y="307"/>
                    </a:lnTo>
                    <a:lnTo>
                      <a:pt x="1850" y="311"/>
                    </a:lnTo>
                    <a:lnTo>
                      <a:pt x="1847" y="313"/>
                    </a:lnTo>
                    <a:lnTo>
                      <a:pt x="1842" y="315"/>
                    </a:lnTo>
                    <a:lnTo>
                      <a:pt x="1835" y="313"/>
                    </a:lnTo>
                    <a:lnTo>
                      <a:pt x="1827" y="311"/>
                    </a:lnTo>
                    <a:lnTo>
                      <a:pt x="1821" y="306"/>
                    </a:lnTo>
                    <a:lnTo>
                      <a:pt x="1816" y="301"/>
                    </a:lnTo>
                    <a:lnTo>
                      <a:pt x="1811" y="293"/>
                    </a:lnTo>
                    <a:lnTo>
                      <a:pt x="1807" y="286"/>
                    </a:lnTo>
                    <a:lnTo>
                      <a:pt x="1803" y="278"/>
                    </a:lnTo>
                    <a:lnTo>
                      <a:pt x="1801" y="269"/>
                    </a:lnTo>
                    <a:lnTo>
                      <a:pt x="1795" y="254"/>
                    </a:lnTo>
                    <a:lnTo>
                      <a:pt x="1791" y="242"/>
                    </a:lnTo>
                    <a:lnTo>
                      <a:pt x="1787" y="228"/>
                    </a:lnTo>
                    <a:lnTo>
                      <a:pt x="1785" y="216"/>
                    </a:lnTo>
                    <a:lnTo>
                      <a:pt x="1782" y="189"/>
                    </a:lnTo>
                    <a:lnTo>
                      <a:pt x="1780" y="159"/>
                    </a:lnTo>
                    <a:lnTo>
                      <a:pt x="1766" y="157"/>
                    </a:lnTo>
                    <a:lnTo>
                      <a:pt x="1747" y="162"/>
                    </a:lnTo>
                    <a:lnTo>
                      <a:pt x="1728" y="167"/>
                    </a:lnTo>
                    <a:lnTo>
                      <a:pt x="1711" y="170"/>
                    </a:lnTo>
                    <a:lnTo>
                      <a:pt x="1694" y="173"/>
                    </a:lnTo>
                    <a:lnTo>
                      <a:pt x="1678" y="175"/>
                    </a:lnTo>
                    <a:lnTo>
                      <a:pt x="1660" y="177"/>
                    </a:lnTo>
                    <a:lnTo>
                      <a:pt x="1642" y="177"/>
                    </a:lnTo>
                    <a:lnTo>
                      <a:pt x="1620" y="177"/>
                    </a:lnTo>
                    <a:lnTo>
                      <a:pt x="1621" y="197"/>
                    </a:lnTo>
                    <a:lnTo>
                      <a:pt x="1621" y="216"/>
                    </a:lnTo>
                    <a:lnTo>
                      <a:pt x="1620" y="224"/>
                    </a:lnTo>
                    <a:lnTo>
                      <a:pt x="1618" y="232"/>
                    </a:lnTo>
                    <a:lnTo>
                      <a:pt x="1615" y="236"/>
                    </a:lnTo>
                    <a:lnTo>
                      <a:pt x="1613" y="238"/>
                    </a:lnTo>
                    <a:lnTo>
                      <a:pt x="1609" y="241"/>
                    </a:lnTo>
                    <a:lnTo>
                      <a:pt x="1605" y="243"/>
                    </a:lnTo>
                    <a:lnTo>
                      <a:pt x="1589" y="251"/>
                    </a:lnTo>
                    <a:lnTo>
                      <a:pt x="1575" y="256"/>
                    </a:lnTo>
                    <a:lnTo>
                      <a:pt x="1561" y="258"/>
                    </a:lnTo>
                    <a:lnTo>
                      <a:pt x="1544" y="259"/>
                    </a:lnTo>
                    <a:lnTo>
                      <a:pt x="1532" y="258"/>
                    </a:lnTo>
                    <a:lnTo>
                      <a:pt x="1521" y="256"/>
                    </a:lnTo>
                    <a:lnTo>
                      <a:pt x="1511" y="252"/>
                    </a:lnTo>
                    <a:lnTo>
                      <a:pt x="1499" y="251"/>
                    </a:lnTo>
                    <a:lnTo>
                      <a:pt x="1487" y="252"/>
                    </a:lnTo>
                    <a:lnTo>
                      <a:pt x="1476" y="254"/>
                    </a:lnTo>
                    <a:lnTo>
                      <a:pt x="1466" y="257"/>
                    </a:lnTo>
                    <a:lnTo>
                      <a:pt x="1457" y="261"/>
                    </a:lnTo>
                    <a:lnTo>
                      <a:pt x="1447" y="264"/>
                    </a:lnTo>
                    <a:lnTo>
                      <a:pt x="1437" y="267"/>
                    </a:lnTo>
                    <a:lnTo>
                      <a:pt x="1426" y="269"/>
                    </a:lnTo>
                    <a:lnTo>
                      <a:pt x="1414" y="269"/>
                    </a:lnTo>
                    <a:lnTo>
                      <a:pt x="1408" y="269"/>
                    </a:lnTo>
                    <a:lnTo>
                      <a:pt x="1403" y="268"/>
                    </a:lnTo>
                    <a:lnTo>
                      <a:pt x="1398" y="266"/>
                    </a:lnTo>
                    <a:lnTo>
                      <a:pt x="1393" y="263"/>
                    </a:lnTo>
                    <a:lnTo>
                      <a:pt x="1388" y="261"/>
                    </a:lnTo>
                    <a:lnTo>
                      <a:pt x="1383" y="258"/>
                    </a:lnTo>
                    <a:lnTo>
                      <a:pt x="1378" y="257"/>
                    </a:lnTo>
                    <a:lnTo>
                      <a:pt x="1372" y="257"/>
                    </a:lnTo>
                    <a:lnTo>
                      <a:pt x="1362" y="257"/>
                    </a:lnTo>
                    <a:lnTo>
                      <a:pt x="1353" y="259"/>
                    </a:lnTo>
                    <a:lnTo>
                      <a:pt x="1344" y="261"/>
                    </a:lnTo>
                    <a:lnTo>
                      <a:pt x="1334" y="262"/>
                    </a:lnTo>
                    <a:lnTo>
                      <a:pt x="1318" y="262"/>
                    </a:lnTo>
                    <a:lnTo>
                      <a:pt x="1303" y="261"/>
                    </a:lnTo>
                    <a:lnTo>
                      <a:pt x="1289" y="257"/>
                    </a:lnTo>
                    <a:lnTo>
                      <a:pt x="1274" y="251"/>
                    </a:lnTo>
                    <a:lnTo>
                      <a:pt x="1261" y="243"/>
                    </a:lnTo>
                    <a:lnTo>
                      <a:pt x="1251" y="234"/>
                    </a:lnTo>
                    <a:lnTo>
                      <a:pt x="1241" y="226"/>
                    </a:lnTo>
                    <a:lnTo>
                      <a:pt x="1232" y="216"/>
                    </a:lnTo>
                    <a:lnTo>
                      <a:pt x="1222" y="207"/>
                    </a:lnTo>
                    <a:lnTo>
                      <a:pt x="1212" y="199"/>
                    </a:lnTo>
                    <a:lnTo>
                      <a:pt x="1207" y="197"/>
                    </a:lnTo>
                    <a:lnTo>
                      <a:pt x="1201" y="195"/>
                    </a:lnTo>
                    <a:lnTo>
                      <a:pt x="1195" y="193"/>
                    </a:lnTo>
                    <a:lnTo>
                      <a:pt x="1187" y="193"/>
                    </a:lnTo>
                    <a:lnTo>
                      <a:pt x="1181" y="193"/>
                    </a:lnTo>
                    <a:lnTo>
                      <a:pt x="1176" y="195"/>
                    </a:lnTo>
                    <a:lnTo>
                      <a:pt x="1171" y="197"/>
                    </a:lnTo>
                    <a:lnTo>
                      <a:pt x="1166" y="200"/>
                    </a:lnTo>
                    <a:lnTo>
                      <a:pt x="1158" y="208"/>
                    </a:lnTo>
                    <a:lnTo>
                      <a:pt x="1153" y="217"/>
                    </a:lnTo>
                    <a:lnTo>
                      <a:pt x="1143" y="241"/>
                    </a:lnTo>
                    <a:lnTo>
                      <a:pt x="1135" y="264"/>
                    </a:lnTo>
                    <a:lnTo>
                      <a:pt x="1126" y="283"/>
                    </a:lnTo>
                    <a:lnTo>
                      <a:pt x="1121" y="302"/>
                    </a:lnTo>
                    <a:lnTo>
                      <a:pt x="1116" y="320"/>
                    </a:lnTo>
                    <a:lnTo>
                      <a:pt x="1113" y="337"/>
                    </a:lnTo>
                    <a:lnTo>
                      <a:pt x="1109" y="355"/>
                    </a:lnTo>
                    <a:lnTo>
                      <a:pt x="1104" y="372"/>
                    </a:lnTo>
                    <a:lnTo>
                      <a:pt x="1099" y="390"/>
                    </a:lnTo>
                    <a:lnTo>
                      <a:pt x="1092" y="410"/>
                    </a:lnTo>
                    <a:lnTo>
                      <a:pt x="1084" y="425"/>
                    </a:lnTo>
                    <a:lnTo>
                      <a:pt x="1076" y="439"/>
                    </a:lnTo>
                    <a:lnTo>
                      <a:pt x="1067" y="451"/>
                    </a:lnTo>
                    <a:lnTo>
                      <a:pt x="1058" y="464"/>
                    </a:lnTo>
                    <a:lnTo>
                      <a:pt x="1038" y="487"/>
                    </a:lnTo>
                    <a:lnTo>
                      <a:pt x="1018" y="507"/>
                    </a:lnTo>
                    <a:lnTo>
                      <a:pt x="1009" y="517"/>
                    </a:lnTo>
                    <a:lnTo>
                      <a:pt x="999" y="528"/>
                    </a:lnTo>
                    <a:lnTo>
                      <a:pt x="990" y="539"/>
                    </a:lnTo>
                    <a:lnTo>
                      <a:pt x="981" y="551"/>
                    </a:lnTo>
                    <a:lnTo>
                      <a:pt x="974" y="563"/>
                    </a:lnTo>
                    <a:lnTo>
                      <a:pt x="968" y="577"/>
                    </a:lnTo>
                    <a:lnTo>
                      <a:pt x="961" y="592"/>
                    </a:lnTo>
                    <a:lnTo>
                      <a:pt x="956" y="608"/>
                    </a:lnTo>
                    <a:lnTo>
                      <a:pt x="951" y="606"/>
                    </a:lnTo>
                    <a:lnTo>
                      <a:pt x="945" y="603"/>
                    </a:lnTo>
                    <a:lnTo>
                      <a:pt x="940" y="601"/>
                    </a:lnTo>
                    <a:lnTo>
                      <a:pt x="932" y="601"/>
                    </a:lnTo>
                    <a:lnTo>
                      <a:pt x="929" y="601"/>
                    </a:lnTo>
                    <a:lnTo>
                      <a:pt x="924" y="602"/>
                    </a:lnTo>
                    <a:lnTo>
                      <a:pt x="921" y="605"/>
                    </a:lnTo>
                    <a:lnTo>
                      <a:pt x="920" y="608"/>
                    </a:lnTo>
                    <a:lnTo>
                      <a:pt x="921" y="627"/>
                    </a:lnTo>
                    <a:lnTo>
                      <a:pt x="925" y="643"/>
                    </a:lnTo>
                    <a:lnTo>
                      <a:pt x="929" y="660"/>
                    </a:lnTo>
                    <a:lnTo>
                      <a:pt x="930" y="679"/>
                    </a:lnTo>
                    <a:lnTo>
                      <a:pt x="929" y="690"/>
                    </a:lnTo>
                    <a:lnTo>
                      <a:pt x="926" y="699"/>
                    </a:lnTo>
                    <a:lnTo>
                      <a:pt x="921" y="707"/>
                    </a:lnTo>
                    <a:lnTo>
                      <a:pt x="916" y="716"/>
                    </a:lnTo>
                    <a:lnTo>
                      <a:pt x="911" y="724"/>
                    </a:lnTo>
                    <a:lnTo>
                      <a:pt x="906" y="732"/>
                    </a:lnTo>
                    <a:lnTo>
                      <a:pt x="902" y="743"/>
                    </a:lnTo>
                    <a:lnTo>
                      <a:pt x="901" y="754"/>
                    </a:lnTo>
                    <a:lnTo>
                      <a:pt x="902" y="761"/>
                    </a:lnTo>
                    <a:lnTo>
                      <a:pt x="904" y="769"/>
                    </a:lnTo>
                    <a:lnTo>
                      <a:pt x="906" y="775"/>
                    </a:lnTo>
                    <a:lnTo>
                      <a:pt x="910" y="781"/>
                    </a:lnTo>
                    <a:lnTo>
                      <a:pt x="912" y="788"/>
                    </a:lnTo>
                    <a:lnTo>
                      <a:pt x="915" y="794"/>
                    </a:lnTo>
                    <a:lnTo>
                      <a:pt x="916" y="802"/>
                    </a:lnTo>
                    <a:lnTo>
                      <a:pt x="917" y="809"/>
                    </a:lnTo>
                    <a:lnTo>
                      <a:pt x="916" y="822"/>
                    </a:lnTo>
                    <a:lnTo>
                      <a:pt x="912" y="832"/>
                    </a:lnTo>
                    <a:lnTo>
                      <a:pt x="909" y="842"/>
                    </a:lnTo>
                    <a:lnTo>
                      <a:pt x="902" y="850"/>
                    </a:lnTo>
                    <a:lnTo>
                      <a:pt x="896" y="859"/>
                    </a:lnTo>
                    <a:lnTo>
                      <a:pt x="891" y="869"/>
                    </a:lnTo>
                    <a:lnTo>
                      <a:pt x="885" y="879"/>
                    </a:lnTo>
                    <a:lnTo>
                      <a:pt x="880" y="891"/>
                    </a:lnTo>
                    <a:lnTo>
                      <a:pt x="868" y="889"/>
                    </a:lnTo>
                    <a:lnTo>
                      <a:pt x="857" y="887"/>
                    </a:lnTo>
                    <a:lnTo>
                      <a:pt x="847" y="884"/>
                    </a:lnTo>
                    <a:lnTo>
                      <a:pt x="835" y="883"/>
                    </a:lnTo>
                    <a:lnTo>
                      <a:pt x="777" y="883"/>
                    </a:lnTo>
                    <a:lnTo>
                      <a:pt x="777" y="936"/>
                    </a:lnTo>
                    <a:lnTo>
                      <a:pt x="777" y="942"/>
                    </a:lnTo>
                    <a:lnTo>
                      <a:pt x="774" y="950"/>
                    </a:lnTo>
                    <a:lnTo>
                      <a:pt x="772" y="956"/>
                    </a:lnTo>
                    <a:lnTo>
                      <a:pt x="767" y="962"/>
                    </a:lnTo>
                    <a:lnTo>
                      <a:pt x="762" y="966"/>
                    </a:lnTo>
                    <a:lnTo>
                      <a:pt x="757" y="970"/>
                    </a:lnTo>
                    <a:lnTo>
                      <a:pt x="751" y="972"/>
                    </a:lnTo>
                    <a:lnTo>
                      <a:pt x="743" y="973"/>
                    </a:lnTo>
                    <a:lnTo>
                      <a:pt x="728" y="972"/>
                    </a:lnTo>
                    <a:lnTo>
                      <a:pt x="714" y="970"/>
                    </a:lnTo>
                    <a:lnTo>
                      <a:pt x="702" y="967"/>
                    </a:lnTo>
                    <a:lnTo>
                      <a:pt x="690" y="962"/>
                    </a:lnTo>
                    <a:lnTo>
                      <a:pt x="666" y="952"/>
                    </a:lnTo>
                    <a:lnTo>
                      <a:pt x="640" y="941"/>
                    </a:lnTo>
                    <a:lnTo>
                      <a:pt x="629" y="938"/>
                    </a:lnTo>
                    <a:lnTo>
                      <a:pt x="619" y="937"/>
                    </a:lnTo>
                    <a:lnTo>
                      <a:pt x="607" y="935"/>
                    </a:lnTo>
                    <a:lnTo>
                      <a:pt x="597" y="931"/>
                    </a:lnTo>
                    <a:lnTo>
                      <a:pt x="571" y="916"/>
                    </a:lnTo>
                    <a:lnTo>
                      <a:pt x="548" y="903"/>
                    </a:lnTo>
                    <a:lnTo>
                      <a:pt x="537" y="897"/>
                    </a:lnTo>
                    <a:lnTo>
                      <a:pt x="525" y="892"/>
                    </a:lnTo>
                    <a:lnTo>
                      <a:pt x="511" y="889"/>
                    </a:lnTo>
                    <a:lnTo>
                      <a:pt x="496" y="888"/>
                    </a:lnTo>
                    <a:lnTo>
                      <a:pt x="442" y="888"/>
                    </a:lnTo>
                    <a:lnTo>
                      <a:pt x="428" y="889"/>
                    </a:lnTo>
                    <a:lnTo>
                      <a:pt x="415" y="892"/>
                    </a:lnTo>
                    <a:lnTo>
                      <a:pt x="404" y="894"/>
                    </a:lnTo>
                    <a:lnTo>
                      <a:pt x="393" y="899"/>
                    </a:lnTo>
                    <a:lnTo>
                      <a:pt x="372" y="911"/>
                    </a:lnTo>
                    <a:lnTo>
                      <a:pt x="349" y="926"/>
                    </a:lnTo>
                    <a:lnTo>
                      <a:pt x="338" y="933"/>
                    </a:lnTo>
                    <a:lnTo>
                      <a:pt x="329" y="941"/>
                    </a:lnTo>
                    <a:lnTo>
                      <a:pt x="324" y="945"/>
                    </a:lnTo>
                    <a:lnTo>
                      <a:pt x="319" y="947"/>
                    </a:lnTo>
                    <a:lnTo>
                      <a:pt x="313" y="948"/>
                    </a:lnTo>
                    <a:lnTo>
                      <a:pt x="306" y="950"/>
                    </a:lnTo>
                    <a:lnTo>
                      <a:pt x="287" y="95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47" name="Freeform 29"/>
              <p:cNvSpPr>
                <a:spLocks/>
              </p:cNvSpPr>
              <p:nvPr/>
            </p:nvSpPr>
            <p:spPr bwMode="auto">
              <a:xfrm>
                <a:off x="-3676525" y="-2826225"/>
                <a:ext cx="1325563" cy="612775"/>
              </a:xfrm>
              <a:custGeom>
                <a:avLst/>
                <a:gdLst>
                  <a:gd name="T0" fmla="*/ 207 w 3340"/>
                  <a:gd name="T1" fmla="*/ 1119 h 1546"/>
                  <a:gd name="T2" fmla="*/ 79 w 3340"/>
                  <a:gd name="T3" fmla="*/ 1303 h 1546"/>
                  <a:gd name="T4" fmla="*/ 13 w 3340"/>
                  <a:gd name="T5" fmla="*/ 1489 h 1546"/>
                  <a:gd name="T6" fmla="*/ 85 w 3340"/>
                  <a:gd name="T7" fmla="*/ 1531 h 1546"/>
                  <a:gd name="T8" fmla="*/ 217 w 3340"/>
                  <a:gd name="T9" fmla="*/ 1522 h 1546"/>
                  <a:gd name="T10" fmla="*/ 383 w 3340"/>
                  <a:gd name="T11" fmla="*/ 1483 h 1546"/>
                  <a:gd name="T12" fmla="*/ 535 w 3340"/>
                  <a:gd name="T13" fmla="*/ 1448 h 1546"/>
                  <a:gd name="T14" fmla="*/ 674 w 3340"/>
                  <a:gd name="T15" fmla="*/ 1414 h 1546"/>
                  <a:gd name="T16" fmla="*/ 773 w 3340"/>
                  <a:gd name="T17" fmla="*/ 1345 h 1546"/>
                  <a:gd name="T18" fmla="*/ 826 w 3340"/>
                  <a:gd name="T19" fmla="*/ 1249 h 1546"/>
                  <a:gd name="T20" fmla="*/ 899 w 3340"/>
                  <a:gd name="T21" fmla="*/ 1165 h 1546"/>
                  <a:gd name="T22" fmla="*/ 976 w 3340"/>
                  <a:gd name="T23" fmla="*/ 1086 h 1546"/>
                  <a:gd name="T24" fmla="*/ 1068 w 3340"/>
                  <a:gd name="T25" fmla="*/ 986 h 1546"/>
                  <a:gd name="T26" fmla="*/ 1207 w 3340"/>
                  <a:gd name="T27" fmla="*/ 918 h 1546"/>
                  <a:gd name="T28" fmla="*/ 1265 w 3340"/>
                  <a:gd name="T29" fmla="*/ 784 h 1546"/>
                  <a:gd name="T30" fmla="*/ 1319 w 3340"/>
                  <a:gd name="T31" fmla="*/ 686 h 1546"/>
                  <a:gd name="T32" fmla="*/ 1520 w 3340"/>
                  <a:gd name="T33" fmla="*/ 581 h 1546"/>
                  <a:gd name="T34" fmla="*/ 1668 w 3340"/>
                  <a:gd name="T35" fmla="*/ 543 h 1546"/>
                  <a:gd name="T36" fmla="*/ 1978 w 3340"/>
                  <a:gd name="T37" fmla="*/ 572 h 1546"/>
                  <a:gd name="T38" fmla="*/ 2155 w 3340"/>
                  <a:gd name="T39" fmla="*/ 667 h 1546"/>
                  <a:gd name="T40" fmla="*/ 2229 w 3340"/>
                  <a:gd name="T41" fmla="*/ 759 h 1546"/>
                  <a:gd name="T42" fmla="*/ 2229 w 3340"/>
                  <a:gd name="T43" fmla="*/ 828 h 1546"/>
                  <a:gd name="T44" fmla="*/ 2316 w 3340"/>
                  <a:gd name="T45" fmla="*/ 873 h 1546"/>
                  <a:gd name="T46" fmla="*/ 2359 w 3340"/>
                  <a:gd name="T47" fmla="*/ 791 h 1546"/>
                  <a:gd name="T48" fmla="*/ 2511 w 3340"/>
                  <a:gd name="T49" fmla="*/ 936 h 1546"/>
                  <a:gd name="T50" fmla="*/ 2643 w 3340"/>
                  <a:gd name="T51" fmla="*/ 1017 h 1546"/>
                  <a:gd name="T52" fmla="*/ 2712 w 3340"/>
                  <a:gd name="T53" fmla="*/ 1081 h 1546"/>
                  <a:gd name="T54" fmla="*/ 2843 w 3340"/>
                  <a:gd name="T55" fmla="*/ 1195 h 1546"/>
                  <a:gd name="T56" fmla="*/ 2951 w 3340"/>
                  <a:gd name="T57" fmla="*/ 1272 h 1546"/>
                  <a:gd name="T58" fmla="*/ 3066 w 3340"/>
                  <a:gd name="T59" fmla="*/ 1342 h 1546"/>
                  <a:gd name="T60" fmla="*/ 3131 w 3340"/>
                  <a:gd name="T61" fmla="*/ 1268 h 1546"/>
                  <a:gd name="T62" fmla="*/ 3210 w 3340"/>
                  <a:gd name="T63" fmla="*/ 1356 h 1546"/>
                  <a:gd name="T64" fmla="*/ 3307 w 3340"/>
                  <a:gd name="T65" fmla="*/ 1349 h 1546"/>
                  <a:gd name="T66" fmla="*/ 3340 w 3340"/>
                  <a:gd name="T67" fmla="*/ 1219 h 1546"/>
                  <a:gd name="T68" fmla="*/ 3163 w 3340"/>
                  <a:gd name="T69" fmla="*/ 1065 h 1546"/>
                  <a:gd name="T70" fmla="*/ 3101 w 3340"/>
                  <a:gd name="T71" fmla="*/ 873 h 1546"/>
                  <a:gd name="T72" fmla="*/ 2993 w 3340"/>
                  <a:gd name="T73" fmla="*/ 731 h 1546"/>
                  <a:gd name="T74" fmla="*/ 2914 w 3340"/>
                  <a:gd name="T75" fmla="*/ 655 h 1546"/>
                  <a:gd name="T76" fmla="*/ 2777 w 3340"/>
                  <a:gd name="T77" fmla="*/ 529 h 1546"/>
                  <a:gd name="T78" fmla="*/ 2656 w 3340"/>
                  <a:gd name="T79" fmla="*/ 495 h 1546"/>
                  <a:gd name="T80" fmla="*/ 2692 w 3340"/>
                  <a:gd name="T81" fmla="*/ 271 h 1546"/>
                  <a:gd name="T82" fmla="*/ 2585 w 3340"/>
                  <a:gd name="T83" fmla="*/ 226 h 1546"/>
                  <a:gd name="T84" fmla="*/ 2472 w 3340"/>
                  <a:gd name="T85" fmla="*/ 180 h 1546"/>
                  <a:gd name="T86" fmla="*/ 2398 w 3340"/>
                  <a:gd name="T87" fmla="*/ 152 h 1546"/>
                  <a:gd name="T88" fmla="*/ 2324 w 3340"/>
                  <a:gd name="T89" fmla="*/ 223 h 1546"/>
                  <a:gd name="T90" fmla="*/ 2248 w 3340"/>
                  <a:gd name="T91" fmla="*/ 152 h 1546"/>
                  <a:gd name="T92" fmla="*/ 2123 w 3340"/>
                  <a:gd name="T93" fmla="*/ 27 h 1546"/>
                  <a:gd name="T94" fmla="*/ 2002 w 3340"/>
                  <a:gd name="T95" fmla="*/ 211 h 1546"/>
                  <a:gd name="T96" fmla="*/ 1894 w 3340"/>
                  <a:gd name="T97" fmla="*/ 219 h 1546"/>
                  <a:gd name="T98" fmla="*/ 1835 w 3340"/>
                  <a:gd name="T99" fmla="*/ 313 h 1546"/>
                  <a:gd name="T100" fmla="*/ 1766 w 3340"/>
                  <a:gd name="T101" fmla="*/ 157 h 1546"/>
                  <a:gd name="T102" fmla="*/ 1613 w 3340"/>
                  <a:gd name="T103" fmla="*/ 238 h 1546"/>
                  <a:gd name="T104" fmla="*/ 1457 w 3340"/>
                  <a:gd name="T105" fmla="*/ 261 h 1546"/>
                  <a:gd name="T106" fmla="*/ 1353 w 3340"/>
                  <a:gd name="T107" fmla="*/ 259 h 1546"/>
                  <a:gd name="T108" fmla="*/ 1201 w 3340"/>
                  <a:gd name="T109" fmla="*/ 195 h 1546"/>
                  <a:gd name="T110" fmla="*/ 1113 w 3340"/>
                  <a:gd name="T111" fmla="*/ 337 h 1546"/>
                  <a:gd name="T112" fmla="*/ 981 w 3340"/>
                  <a:gd name="T113" fmla="*/ 551 h 1546"/>
                  <a:gd name="T114" fmla="*/ 925 w 3340"/>
                  <a:gd name="T115" fmla="*/ 643 h 1546"/>
                  <a:gd name="T116" fmla="*/ 910 w 3340"/>
                  <a:gd name="T117" fmla="*/ 781 h 1546"/>
                  <a:gd name="T118" fmla="*/ 857 w 3340"/>
                  <a:gd name="T119" fmla="*/ 887 h 1546"/>
                  <a:gd name="T120" fmla="*/ 714 w 3340"/>
                  <a:gd name="T121" fmla="*/ 970 h 1546"/>
                  <a:gd name="T122" fmla="*/ 496 w 3340"/>
                  <a:gd name="T123" fmla="*/ 888 h 1546"/>
                  <a:gd name="T124" fmla="*/ 287 w 3340"/>
                  <a:gd name="T125" fmla="*/ 950 h 1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40" h="1546">
                    <a:moveTo>
                      <a:pt x="287" y="950"/>
                    </a:moveTo>
                    <a:lnTo>
                      <a:pt x="287" y="952"/>
                    </a:lnTo>
                    <a:lnTo>
                      <a:pt x="287" y="955"/>
                    </a:lnTo>
                    <a:lnTo>
                      <a:pt x="287" y="965"/>
                    </a:lnTo>
                    <a:lnTo>
                      <a:pt x="284" y="972"/>
                    </a:lnTo>
                    <a:lnTo>
                      <a:pt x="280" y="980"/>
                    </a:lnTo>
                    <a:lnTo>
                      <a:pt x="275" y="986"/>
                    </a:lnTo>
                    <a:lnTo>
                      <a:pt x="262" y="1000"/>
                    </a:lnTo>
                    <a:lnTo>
                      <a:pt x="251" y="1015"/>
                    </a:lnTo>
                    <a:lnTo>
                      <a:pt x="233" y="1045"/>
                    </a:lnTo>
                    <a:lnTo>
                      <a:pt x="220" y="1074"/>
                    </a:lnTo>
                    <a:lnTo>
                      <a:pt x="213" y="1088"/>
                    </a:lnTo>
                    <a:lnTo>
                      <a:pt x="210" y="1103"/>
                    </a:lnTo>
                    <a:lnTo>
                      <a:pt x="207" y="1119"/>
                    </a:lnTo>
                    <a:lnTo>
                      <a:pt x="206" y="1137"/>
                    </a:lnTo>
                    <a:lnTo>
                      <a:pt x="206" y="1195"/>
                    </a:lnTo>
                    <a:lnTo>
                      <a:pt x="208" y="1208"/>
                    </a:lnTo>
                    <a:lnTo>
                      <a:pt x="211" y="1222"/>
                    </a:lnTo>
                    <a:lnTo>
                      <a:pt x="211" y="1228"/>
                    </a:lnTo>
                    <a:lnTo>
                      <a:pt x="207" y="1234"/>
                    </a:lnTo>
                    <a:lnTo>
                      <a:pt x="203" y="1238"/>
                    </a:lnTo>
                    <a:lnTo>
                      <a:pt x="198" y="1242"/>
                    </a:lnTo>
                    <a:lnTo>
                      <a:pt x="185" y="1249"/>
                    </a:lnTo>
                    <a:lnTo>
                      <a:pt x="172" y="1256"/>
                    </a:lnTo>
                    <a:lnTo>
                      <a:pt x="148" y="1271"/>
                    </a:lnTo>
                    <a:lnTo>
                      <a:pt x="127" y="1282"/>
                    </a:lnTo>
                    <a:lnTo>
                      <a:pt x="104" y="1293"/>
                    </a:lnTo>
                    <a:lnTo>
                      <a:pt x="79" y="1303"/>
                    </a:lnTo>
                    <a:lnTo>
                      <a:pt x="51" y="1312"/>
                    </a:lnTo>
                    <a:lnTo>
                      <a:pt x="26" y="1322"/>
                    </a:lnTo>
                    <a:lnTo>
                      <a:pt x="20" y="1326"/>
                    </a:lnTo>
                    <a:lnTo>
                      <a:pt x="15" y="1330"/>
                    </a:lnTo>
                    <a:lnTo>
                      <a:pt x="11" y="1334"/>
                    </a:lnTo>
                    <a:lnTo>
                      <a:pt x="8" y="1337"/>
                    </a:lnTo>
                    <a:lnTo>
                      <a:pt x="4" y="1342"/>
                    </a:lnTo>
                    <a:lnTo>
                      <a:pt x="1" y="1349"/>
                    </a:lnTo>
                    <a:lnTo>
                      <a:pt x="0" y="1354"/>
                    </a:lnTo>
                    <a:lnTo>
                      <a:pt x="0" y="1361"/>
                    </a:lnTo>
                    <a:lnTo>
                      <a:pt x="0" y="1436"/>
                    </a:lnTo>
                    <a:lnTo>
                      <a:pt x="6" y="1453"/>
                    </a:lnTo>
                    <a:lnTo>
                      <a:pt x="13" y="1469"/>
                    </a:lnTo>
                    <a:lnTo>
                      <a:pt x="13" y="1489"/>
                    </a:lnTo>
                    <a:lnTo>
                      <a:pt x="13" y="1504"/>
                    </a:lnTo>
                    <a:lnTo>
                      <a:pt x="13" y="1520"/>
                    </a:lnTo>
                    <a:lnTo>
                      <a:pt x="13" y="1541"/>
                    </a:lnTo>
                    <a:lnTo>
                      <a:pt x="13" y="1541"/>
                    </a:lnTo>
                    <a:lnTo>
                      <a:pt x="28" y="1543"/>
                    </a:lnTo>
                    <a:lnTo>
                      <a:pt x="44" y="1546"/>
                    </a:lnTo>
                    <a:lnTo>
                      <a:pt x="49" y="1544"/>
                    </a:lnTo>
                    <a:lnTo>
                      <a:pt x="55" y="1543"/>
                    </a:lnTo>
                    <a:lnTo>
                      <a:pt x="60" y="1541"/>
                    </a:lnTo>
                    <a:lnTo>
                      <a:pt x="64" y="1538"/>
                    </a:lnTo>
                    <a:lnTo>
                      <a:pt x="69" y="1536"/>
                    </a:lnTo>
                    <a:lnTo>
                      <a:pt x="74" y="1533"/>
                    </a:lnTo>
                    <a:lnTo>
                      <a:pt x="79" y="1532"/>
                    </a:lnTo>
                    <a:lnTo>
                      <a:pt x="85" y="1531"/>
                    </a:lnTo>
                    <a:lnTo>
                      <a:pt x="99" y="1536"/>
                    </a:lnTo>
                    <a:lnTo>
                      <a:pt x="114" y="1541"/>
                    </a:lnTo>
                    <a:lnTo>
                      <a:pt x="124" y="1541"/>
                    </a:lnTo>
                    <a:lnTo>
                      <a:pt x="133" y="1539"/>
                    </a:lnTo>
                    <a:lnTo>
                      <a:pt x="142" y="1539"/>
                    </a:lnTo>
                    <a:lnTo>
                      <a:pt x="152" y="1541"/>
                    </a:lnTo>
                    <a:lnTo>
                      <a:pt x="167" y="1541"/>
                    </a:lnTo>
                    <a:lnTo>
                      <a:pt x="173" y="1539"/>
                    </a:lnTo>
                    <a:lnTo>
                      <a:pt x="178" y="1538"/>
                    </a:lnTo>
                    <a:lnTo>
                      <a:pt x="183" y="1537"/>
                    </a:lnTo>
                    <a:lnTo>
                      <a:pt x="188" y="1534"/>
                    </a:lnTo>
                    <a:lnTo>
                      <a:pt x="197" y="1529"/>
                    </a:lnTo>
                    <a:lnTo>
                      <a:pt x="207" y="1524"/>
                    </a:lnTo>
                    <a:lnTo>
                      <a:pt x="217" y="1522"/>
                    </a:lnTo>
                    <a:lnTo>
                      <a:pt x="227" y="1520"/>
                    </a:lnTo>
                    <a:lnTo>
                      <a:pt x="236" y="1519"/>
                    </a:lnTo>
                    <a:lnTo>
                      <a:pt x="245" y="1518"/>
                    </a:lnTo>
                    <a:lnTo>
                      <a:pt x="262" y="1518"/>
                    </a:lnTo>
                    <a:lnTo>
                      <a:pt x="282" y="1515"/>
                    </a:lnTo>
                    <a:lnTo>
                      <a:pt x="301" y="1509"/>
                    </a:lnTo>
                    <a:lnTo>
                      <a:pt x="318" y="1502"/>
                    </a:lnTo>
                    <a:lnTo>
                      <a:pt x="325" y="1498"/>
                    </a:lnTo>
                    <a:lnTo>
                      <a:pt x="334" y="1495"/>
                    </a:lnTo>
                    <a:lnTo>
                      <a:pt x="343" y="1493"/>
                    </a:lnTo>
                    <a:lnTo>
                      <a:pt x="353" y="1493"/>
                    </a:lnTo>
                    <a:lnTo>
                      <a:pt x="360" y="1493"/>
                    </a:lnTo>
                    <a:lnTo>
                      <a:pt x="369" y="1494"/>
                    </a:lnTo>
                    <a:lnTo>
                      <a:pt x="383" y="1483"/>
                    </a:lnTo>
                    <a:lnTo>
                      <a:pt x="397" y="1472"/>
                    </a:lnTo>
                    <a:lnTo>
                      <a:pt x="412" y="1480"/>
                    </a:lnTo>
                    <a:lnTo>
                      <a:pt x="428" y="1490"/>
                    </a:lnTo>
                    <a:lnTo>
                      <a:pt x="436" y="1488"/>
                    </a:lnTo>
                    <a:lnTo>
                      <a:pt x="442" y="1485"/>
                    </a:lnTo>
                    <a:lnTo>
                      <a:pt x="448" y="1482"/>
                    </a:lnTo>
                    <a:lnTo>
                      <a:pt x="456" y="1478"/>
                    </a:lnTo>
                    <a:lnTo>
                      <a:pt x="474" y="1473"/>
                    </a:lnTo>
                    <a:lnTo>
                      <a:pt x="492" y="1470"/>
                    </a:lnTo>
                    <a:lnTo>
                      <a:pt x="501" y="1468"/>
                    </a:lnTo>
                    <a:lnTo>
                      <a:pt x="508" y="1465"/>
                    </a:lnTo>
                    <a:lnTo>
                      <a:pt x="517" y="1462"/>
                    </a:lnTo>
                    <a:lnTo>
                      <a:pt x="525" y="1455"/>
                    </a:lnTo>
                    <a:lnTo>
                      <a:pt x="535" y="1448"/>
                    </a:lnTo>
                    <a:lnTo>
                      <a:pt x="545" y="1440"/>
                    </a:lnTo>
                    <a:lnTo>
                      <a:pt x="555" y="1435"/>
                    </a:lnTo>
                    <a:lnTo>
                      <a:pt x="567" y="1430"/>
                    </a:lnTo>
                    <a:lnTo>
                      <a:pt x="582" y="1423"/>
                    </a:lnTo>
                    <a:lnTo>
                      <a:pt x="595" y="1414"/>
                    </a:lnTo>
                    <a:lnTo>
                      <a:pt x="602" y="1410"/>
                    </a:lnTo>
                    <a:lnTo>
                      <a:pt x="609" y="1406"/>
                    </a:lnTo>
                    <a:lnTo>
                      <a:pt x="616" y="1405"/>
                    </a:lnTo>
                    <a:lnTo>
                      <a:pt x="625" y="1404"/>
                    </a:lnTo>
                    <a:lnTo>
                      <a:pt x="636" y="1405"/>
                    </a:lnTo>
                    <a:lnTo>
                      <a:pt x="646" y="1409"/>
                    </a:lnTo>
                    <a:lnTo>
                      <a:pt x="656" y="1413"/>
                    </a:lnTo>
                    <a:lnTo>
                      <a:pt x="668" y="1414"/>
                    </a:lnTo>
                    <a:lnTo>
                      <a:pt x="674" y="1414"/>
                    </a:lnTo>
                    <a:lnTo>
                      <a:pt x="680" y="1413"/>
                    </a:lnTo>
                    <a:lnTo>
                      <a:pt x="684" y="1410"/>
                    </a:lnTo>
                    <a:lnTo>
                      <a:pt x="689" y="1408"/>
                    </a:lnTo>
                    <a:lnTo>
                      <a:pt x="698" y="1400"/>
                    </a:lnTo>
                    <a:lnTo>
                      <a:pt x="708" y="1394"/>
                    </a:lnTo>
                    <a:lnTo>
                      <a:pt x="718" y="1387"/>
                    </a:lnTo>
                    <a:lnTo>
                      <a:pt x="727" y="1382"/>
                    </a:lnTo>
                    <a:lnTo>
                      <a:pt x="735" y="1376"/>
                    </a:lnTo>
                    <a:lnTo>
                      <a:pt x="743" y="1369"/>
                    </a:lnTo>
                    <a:lnTo>
                      <a:pt x="751" y="1359"/>
                    </a:lnTo>
                    <a:lnTo>
                      <a:pt x="758" y="1351"/>
                    </a:lnTo>
                    <a:lnTo>
                      <a:pt x="763" y="1349"/>
                    </a:lnTo>
                    <a:lnTo>
                      <a:pt x="768" y="1346"/>
                    </a:lnTo>
                    <a:lnTo>
                      <a:pt x="773" y="1345"/>
                    </a:lnTo>
                    <a:lnTo>
                      <a:pt x="779" y="1345"/>
                    </a:lnTo>
                    <a:lnTo>
                      <a:pt x="783" y="1346"/>
                    </a:lnTo>
                    <a:lnTo>
                      <a:pt x="788" y="1349"/>
                    </a:lnTo>
                    <a:lnTo>
                      <a:pt x="798" y="1347"/>
                    </a:lnTo>
                    <a:lnTo>
                      <a:pt x="798" y="1305"/>
                    </a:lnTo>
                    <a:lnTo>
                      <a:pt x="798" y="1300"/>
                    </a:lnTo>
                    <a:lnTo>
                      <a:pt x="799" y="1295"/>
                    </a:lnTo>
                    <a:lnTo>
                      <a:pt x="801" y="1290"/>
                    </a:lnTo>
                    <a:lnTo>
                      <a:pt x="803" y="1286"/>
                    </a:lnTo>
                    <a:lnTo>
                      <a:pt x="808" y="1277"/>
                    </a:lnTo>
                    <a:lnTo>
                      <a:pt x="816" y="1270"/>
                    </a:lnTo>
                    <a:lnTo>
                      <a:pt x="820" y="1262"/>
                    </a:lnTo>
                    <a:lnTo>
                      <a:pt x="823" y="1256"/>
                    </a:lnTo>
                    <a:lnTo>
                      <a:pt x="826" y="1249"/>
                    </a:lnTo>
                    <a:lnTo>
                      <a:pt x="828" y="1243"/>
                    </a:lnTo>
                    <a:lnTo>
                      <a:pt x="831" y="1237"/>
                    </a:lnTo>
                    <a:lnTo>
                      <a:pt x="835" y="1231"/>
                    </a:lnTo>
                    <a:lnTo>
                      <a:pt x="838" y="1226"/>
                    </a:lnTo>
                    <a:lnTo>
                      <a:pt x="845" y="1221"/>
                    </a:lnTo>
                    <a:lnTo>
                      <a:pt x="856" y="1213"/>
                    </a:lnTo>
                    <a:lnTo>
                      <a:pt x="867" y="1207"/>
                    </a:lnTo>
                    <a:lnTo>
                      <a:pt x="872" y="1203"/>
                    </a:lnTo>
                    <a:lnTo>
                      <a:pt x="877" y="1199"/>
                    </a:lnTo>
                    <a:lnTo>
                      <a:pt x="881" y="1194"/>
                    </a:lnTo>
                    <a:lnTo>
                      <a:pt x="886" y="1188"/>
                    </a:lnTo>
                    <a:lnTo>
                      <a:pt x="891" y="1178"/>
                    </a:lnTo>
                    <a:lnTo>
                      <a:pt x="896" y="1169"/>
                    </a:lnTo>
                    <a:lnTo>
                      <a:pt x="899" y="1165"/>
                    </a:lnTo>
                    <a:lnTo>
                      <a:pt x="901" y="1162"/>
                    </a:lnTo>
                    <a:lnTo>
                      <a:pt x="906" y="1158"/>
                    </a:lnTo>
                    <a:lnTo>
                      <a:pt x="911" y="1155"/>
                    </a:lnTo>
                    <a:lnTo>
                      <a:pt x="921" y="1155"/>
                    </a:lnTo>
                    <a:lnTo>
                      <a:pt x="931" y="1155"/>
                    </a:lnTo>
                    <a:lnTo>
                      <a:pt x="938" y="1152"/>
                    </a:lnTo>
                    <a:lnTo>
                      <a:pt x="940" y="1147"/>
                    </a:lnTo>
                    <a:lnTo>
                      <a:pt x="943" y="1142"/>
                    </a:lnTo>
                    <a:lnTo>
                      <a:pt x="946" y="1135"/>
                    </a:lnTo>
                    <a:lnTo>
                      <a:pt x="953" y="1128"/>
                    </a:lnTo>
                    <a:lnTo>
                      <a:pt x="959" y="1121"/>
                    </a:lnTo>
                    <a:lnTo>
                      <a:pt x="965" y="1114"/>
                    </a:lnTo>
                    <a:lnTo>
                      <a:pt x="970" y="1105"/>
                    </a:lnTo>
                    <a:lnTo>
                      <a:pt x="976" y="1086"/>
                    </a:lnTo>
                    <a:lnTo>
                      <a:pt x="981" y="1069"/>
                    </a:lnTo>
                    <a:lnTo>
                      <a:pt x="986" y="1051"/>
                    </a:lnTo>
                    <a:lnTo>
                      <a:pt x="993" y="1032"/>
                    </a:lnTo>
                    <a:lnTo>
                      <a:pt x="999" y="1019"/>
                    </a:lnTo>
                    <a:lnTo>
                      <a:pt x="1007" y="1006"/>
                    </a:lnTo>
                    <a:lnTo>
                      <a:pt x="1010" y="1001"/>
                    </a:lnTo>
                    <a:lnTo>
                      <a:pt x="1017" y="997"/>
                    </a:lnTo>
                    <a:lnTo>
                      <a:pt x="1023" y="995"/>
                    </a:lnTo>
                    <a:lnTo>
                      <a:pt x="1029" y="992"/>
                    </a:lnTo>
                    <a:lnTo>
                      <a:pt x="1043" y="993"/>
                    </a:lnTo>
                    <a:lnTo>
                      <a:pt x="1058" y="993"/>
                    </a:lnTo>
                    <a:lnTo>
                      <a:pt x="1062" y="992"/>
                    </a:lnTo>
                    <a:lnTo>
                      <a:pt x="1066" y="990"/>
                    </a:lnTo>
                    <a:lnTo>
                      <a:pt x="1068" y="986"/>
                    </a:lnTo>
                    <a:lnTo>
                      <a:pt x="1072" y="982"/>
                    </a:lnTo>
                    <a:lnTo>
                      <a:pt x="1089" y="973"/>
                    </a:lnTo>
                    <a:lnTo>
                      <a:pt x="1108" y="963"/>
                    </a:lnTo>
                    <a:lnTo>
                      <a:pt x="1118" y="953"/>
                    </a:lnTo>
                    <a:lnTo>
                      <a:pt x="1128" y="942"/>
                    </a:lnTo>
                    <a:lnTo>
                      <a:pt x="1133" y="937"/>
                    </a:lnTo>
                    <a:lnTo>
                      <a:pt x="1138" y="933"/>
                    </a:lnTo>
                    <a:lnTo>
                      <a:pt x="1146" y="931"/>
                    </a:lnTo>
                    <a:lnTo>
                      <a:pt x="1153" y="929"/>
                    </a:lnTo>
                    <a:lnTo>
                      <a:pt x="1192" y="929"/>
                    </a:lnTo>
                    <a:lnTo>
                      <a:pt x="1197" y="928"/>
                    </a:lnTo>
                    <a:lnTo>
                      <a:pt x="1201" y="926"/>
                    </a:lnTo>
                    <a:lnTo>
                      <a:pt x="1205" y="923"/>
                    </a:lnTo>
                    <a:lnTo>
                      <a:pt x="1207" y="918"/>
                    </a:lnTo>
                    <a:lnTo>
                      <a:pt x="1211" y="908"/>
                    </a:lnTo>
                    <a:lnTo>
                      <a:pt x="1216" y="898"/>
                    </a:lnTo>
                    <a:lnTo>
                      <a:pt x="1226" y="886"/>
                    </a:lnTo>
                    <a:lnTo>
                      <a:pt x="1237" y="876"/>
                    </a:lnTo>
                    <a:lnTo>
                      <a:pt x="1248" y="862"/>
                    </a:lnTo>
                    <a:lnTo>
                      <a:pt x="1256" y="849"/>
                    </a:lnTo>
                    <a:lnTo>
                      <a:pt x="1259" y="842"/>
                    </a:lnTo>
                    <a:lnTo>
                      <a:pt x="1260" y="835"/>
                    </a:lnTo>
                    <a:lnTo>
                      <a:pt x="1261" y="827"/>
                    </a:lnTo>
                    <a:lnTo>
                      <a:pt x="1263" y="818"/>
                    </a:lnTo>
                    <a:lnTo>
                      <a:pt x="1261" y="808"/>
                    </a:lnTo>
                    <a:lnTo>
                      <a:pt x="1259" y="798"/>
                    </a:lnTo>
                    <a:lnTo>
                      <a:pt x="1263" y="790"/>
                    </a:lnTo>
                    <a:lnTo>
                      <a:pt x="1265" y="784"/>
                    </a:lnTo>
                    <a:lnTo>
                      <a:pt x="1266" y="778"/>
                    </a:lnTo>
                    <a:lnTo>
                      <a:pt x="1268" y="771"/>
                    </a:lnTo>
                    <a:lnTo>
                      <a:pt x="1270" y="759"/>
                    </a:lnTo>
                    <a:lnTo>
                      <a:pt x="1271" y="744"/>
                    </a:lnTo>
                    <a:lnTo>
                      <a:pt x="1274" y="739"/>
                    </a:lnTo>
                    <a:lnTo>
                      <a:pt x="1276" y="734"/>
                    </a:lnTo>
                    <a:lnTo>
                      <a:pt x="1280" y="730"/>
                    </a:lnTo>
                    <a:lnTo>
                      <a:pt x="1285" y="727"/>
                    </a:lnTo>
                    <a:lnTo>
                      <a:pt x="1295" y="721"/>
                    </a:lnTo>
                    <a:lnTo>
                      <a:pt x="1304" y="712"/>
                    </a:lnTo>
                    <a:lnTo>
                      <a:pt x="1310" y="704"/>
                    </a:lnTo>
                    <a:lnTo>
                      <a:pt x="1315" y="695"/>
                    </a:lnTo>
                    <a:lnTo>
                      <a:pt x="1317" y="691"/>
                    </a:lnTo>
                    <a:lnTo>
                      <a:pt x="1319" y="686"/>
                    </a:lnTo>
                    <a:lnTo>
                      <a:pt x="1323" y="682"/>
                    </a:lnTo>
                    <a:lnTo>
                      <a:pt x="1327" y="680"/>
                    </a:lnTo>
                    <a:lnTo>
                      <a:pt x="1334" y="676"/>
                    </a:lnTo>
                    <a:lnTo>
                      <a:pt x="1340" y="672"/>
                    </a:lnTo>
                    <a:lnTo>
                      <a:pt x="1347" y="671"/>
                    </a:lnTo>
                    <a:lnTo>
                      <a:pt x="1353" y="669"/>
                    </a:lnTo>
                    <a:lnTo>
                      <a:pt x="1365" y="666"/>
                    </a:lnTo>
                    <a:lnTo>
                      <a:pt x="1381" y="661"/>
                    </a:lnTo>
                    <a:lnTo>
                      <a:pt x="1411" y="646"/>
                    </a:lnTo>
                    <a:lnTo>
                      <a:pt x="1436" y="630"/>
                    </a:lnTo>
                    <a:lnTo>
                      <a:pt x="1462" y="615"/>
                    </a:lnTo>
                    <a:lnTo>
                      <a:pt x="1492" y="599"/>
                    </a:lnTo>
                    <a:lnTo>
                      <a:pt x="1507" y="589"/>
                    </a:lnTo>
                    <a:lnTo>
                      <a:pt x="1520" y="581"/>
                    </a:lnTo>
                    <a:lnTo>
                      <a:pt x="1526" y="577"/>
                    </a:lnTo>
                    <a:lnTo>
                      <a:pt x="1534" y="573"/>
                    </a:lnTo>
                    <a:lnTo>
                      <a:pt x="1541" y="571"/>
                    </a:lnTo>
                    <a:lnTo>
                      <a:pt x="1550" y="569"/>
                    </a:lnTo>
                    <a:lnTo>
                      <a:pt x="1568" y="572"/>
                    </a:lnTo>
                    <a:lnTo>
                      <a:pt x="1584" y="573"/>
                    </a:lnTo>
                    <a:lnTo>
                      <a:pt x="1591" y="573"/>
                    </a:lnTo>
                    <a:lnTo>
                      <a:pt x="1599" y="572"/>
                    </a:lnTo>
                    <a:lnTo>
                      <a:pt x="1604" y="569"/>
                    </a:lnTo>
                    <a:lnTo>
                      <a:pt x="1610" y="567"/>
                    </a:lnTo>
                    <a:lnTo>
                      <a:pt x="1621" y="561"/>
                    </a:lnTo>
                    <a:lnTo>
                      <a:pt x="1635" y="554"/>
                    </a:lnTo>
                    <a:lnTo>
                      <a:pt x="1652" y="548"/>
                    </a:lnTo>
                    <a:lnTo>
                      <a:pt x="1668" y="543"/>
                    </a:lnTo>
                    <a:lnTo>
                      <a:pt x="1683" y="541"/>
                    </a:lnTo>
                    <a:lnTo>
                      <a:pt x="1698" y="538"/>
                    </a:lnTo>
                    <a:lnTo>
                      <a:pt x="1728" y="534"/>
                    </a:lnTo>
                    <a:lnTo>
                      <a:pt x="1763" y="534"/>
                    </a:lnTo>
                    <a:lnTo>
                      <a:pt x="1780" y="535"/>
                    </a:lnTo>
                    <a:lnTo>
                      <a:pt x="1793" y="539"/>
                    </a:lnTo>
                    <a:lnTo>
                      <a:pt x="1807" y="543"/>
                    </a:lnTo>
                    <a:lnTo>
                      <a:pt x="1825" y="546"/>
                    </a:lnTo>
                    <a:lnTo>
                      <a:pt x="1850" y="549"/>
                    </a:lnTo>
                    <a:lnTo>
                      <a:pt x="1872" y="553"/>
                    </a:lnTo>
                    <a:lnTo>
                      <a:pt x="1895" y="557"/>
                    </a:lnTo>
                    <a:lnTo>
                      <a:pt x="1920" y="562"/>
                    </a:lnTo>
                    <a:lnTo>
                      <a:pt x="1952" y="568"/>
                    </a:lnTo>
                    <a:lnTo>
                      <a:pt x="1978" y="572"/>
                    </a:lnTo>
                    <a:lnTo>
                      <a:pt x="1992" y="576"/>
                    </a:lnTo>
                    <a:lnTo>
                      <a:pt x="2004" y="578"/>
                    </a:lnTo>
                    <a:lnTo>
                      <a:pt x="2018" y="583"/>
                    </a:lnTo>
                    <a:lnTo>
                      <a:pt x="2033" y="589"/>
                    </a:lnTo>
                    <a:lnTo>
                      <a:pt x="2046" y="594"/>
                    </a:lnTo>
                    <a:lnTo>
                      <a:pt x="2058" y="598"/>
                    </a:lnTo>
                    <a:lnTo>
                      <a:pt x="2071" y="603"/>
                    </a:lnTo>
                    <a:lnTo>
                      <a:pt x="2083" y="608"/>
                    </a:lnTo>
                    <a:lnTo>
                      <a:pt x="2092" y="615"/>
                    </a:lnTo>
                    <a:lnTo>
                      <a:pt x="2100" y="622"/>
                    </a:lnTo>
                    <a:lnTo>
                      <a:pt x="2113" y="635"/>
                    </a:lnTo>
                    <a:lnTo>
                      <a:pt x="2127" y="646"/>
                    </a:lnTo>
                    <a:lnTo>
                      <a:pt x="2140" y="656"/>
                    </a:lnTo>
                    <a:lnTo>
                      <a:pt x="2155" y="667"/>
                    </a:lnTo>
                    <a:lnTo>
                      <a:pt x="2161" y="672"/>
                    </a:lnTo>
                    <a:lnTo>
                      <a:pt x="2165" y="679"/>
                    </a:lnTo>
                    <a:lnTo>
                      <a:pt x="2169" y="684"/>
                    </a:lnTo>
                    <a:lnTo>
                      <a:pt x="2172" y="690"/>
                    </a:lnTo>
                    <a:lnTo>
                      <a:pt x="2175" y="695"/>
                    </a:lnTo>
                    <a:lnTo>
                      <a:pt x="2179" y="701"/>
                    </a:lnTo>
                    <a:lnTo>
                      <a:pt x="2184" y="707"/>
                    </a:lnTo>
                    <a:lnTo>
                      <a:pt x="2189" y="712"/>
                    </a:lnTo>
                    <a:lnTo>
                      <a:pt x="2198" y="720"/>
                    </a:lnTo>
                    <a:lnTo>
                      <a:pt x="2205" y="727"/>
                    </a:lnTo>
                    <a:lnTo>
                      <a:pt x="2213" y="736"/>
                    </a:lnTo>
                    <a:lnTo>
                      <a:pt x="2219" y="745"/>
                    </a:lnTo>
                    <a:lnTo>
                      <a:pt x="2225" y="753"/>
                    </a:lnTo>
                    <a:lnTo>
                      <a:pt x="2229" y="759"/>
                    </a:lnTo>
                    <a:lnTo>
                      <a:pt x="2233" y="766"/>
                    </a:lnTo>
                    <a:lnTo>
                      <a:pt x="2234" y="775"/>
                    </a:lnTo>
                    <a:lnTo>
                      <a:pt x="2234" y="781"/>
                    </a:lnTo>
                    <a:lnTo>
                      <a:pt x="2233" y="786"/>
                    </a:lnTo>
                    <a:lnTo>
                      <a:pt x="2230" y="791"/>
                    </a:lnTo>
                    <a:lnTo>
                      <a:pt x="2228" y="796"/>
                    </a:lnTo>
                    <a:lnTo>
                      <a:pt x="2226" y="802"/>
                    </a:lnTo>
                    <a:lnTo>
                      <a:pt x="2224" y="807"/>
                    </a:lnTo>
                    <a:lnTo>
                      <a:pt x="2223" y="812"/>
                    </a:lnTo>
                    <a:lnTo>
                      <a:pt x="2223" y="818"/>
                    </a:lnTo>
                    <a:lnTo>
                      <a:pt x="2223" y="822"/>
                    </a:lnTo>
                    <a:lnTo>
                      <a:pt x="2224" y="824"/>
                    </a:lnTo>
                    <a:lnTo>
                      <a:pt x="2226" y="827"/>
                    </a:lnTo>
                    <a:lnTo>
                      <a:pt x="2229" y="828"/>
                    </a:lnTo>
                    <a:lnTo>
                      <a:pt x="2234" y="832"/>
                    </a:lnTo>
                    <a:lnTo>
                      <a:pt x="2240" y="834"/>
                    </a:lnTo>
                    <a:lnTo>
                      <a:pt x="2254" y="843"/>
                    </a:lnTo>
                    <a:lnTo>
                      <a:pt x="2267" y="854"/>
                    </a:lnTo>
                    <a:lnTo>
                      <a:pt x="2275" y="863"/>
                    </a:lnTo>
                    <a:lnTo>
                      <a:pt x="2284" y="873"/>
                    </a:lnTo>
                    <a:lnTo>
                      <a:pt x="2288" y="877"/>
                    </a:lnTo>
                    <a:lnTo>
                      <a:pt x="2293" y="879"/>
                    </a:lnTo>
                    <a:lnTo>
                      <a:pt x="2298" y="881"/>
                    </a:lnTo>
                    <a:lnTo>
                      <a:pt x="2304" y="882"/>
                    </a:lnTo>
                    <a:lnTo>
                      <a:pt x="2308" y="881"/>
                    </a:lnTo>
                    <a:lnTo>
                      <a:pt x="2312" y="879"/>
                    </a:lnTo>
                    <a:lnTo>
                      <a:pt x="2314" y="877"/>
                    </a:lnTo>
                    <a:lnTo>
                      <a:pt x="2316" y="873"/>
                    </a:lnTo>
                    <a:lnTo>
                      <a:pt x="2318" y="864"/>
                    </a:lnTo>
                    <a:lnTo>
                      <a:pt x="2322" y="855"/>
                    </a:lnTo>
                    <a:lnTo>
                      <a:pt x="2326" y="844"/>
                    </a:lnTo>
                    <a:lnTo>
                      <a:pt x="2331" y="833"/>
                    </a:lnTo>
                    <a:lnTo>
                      <a:pt x="2334" y="823"/>
                    </a:lnTo>
                    <a:lnTo>
                      <a:pt x="2337" y="810"/>
                    </a:lnTo>
                    <a:lnTo>
                      <a:pt x="2339" y="802"/>
                    </a:lnTo>
                    <a:lnTo>
                      <a:pt x="2342" y="794"/>
                    </a:lnTo>
                    <a:lnTo>
                      <a:pt x="2343" y="790"/>
                    </a:lnTo>
                    <a:lnTo>
                      <a:pt x="2346" y="788"/>
                    </a:lnTo>
                    <a:lnTo>
                      <a:pt x="2349" y="786"/>
                    </a:lnTo>
                    <a:lnTo>
                      <a:pt x="2353" y="785"/>
                    </a:lnTo>
                    <a:lnTo>
                      <a:pt x="2357" y="788"/>
                    </a:lnTo>
                    <a:lnTo>
                      <a:pt x="2359" y="791"/>
                    </a:lnTo>
                    <a:lnTo>
                      <a:pt x="2377" y="802"/>
                    </a:lnTo>
                    <a:lnTo>
                      <a:pt x="2392" y="813"/>
                    </a:lnTo>
                    <a:lnTo>
                      <a:pt x="2408" y="827"/>
                    </a:lnTo>
                    <a:lnTo>
                      <a:pt x="2421" y="839"/>
                    </a:lnTo>
                    <a:lnTo>
                      <a:pt x="2435" y="852"/>
                    </a:lnTo>
                    <a:lnTo>
                      <a:pt x="2451" y="863"/>
                    </a:lnTo>
                    <a:lnTo>
                      <a:pt x="2469" y="872"/>
                    </a:lnTo>
                    <a:lnTo>
                      <a:pt x="2487" y="879"/>
                    </a:lnTo>
                    <a:lnTo>
                      <a:pt x="2494" y="886"/>
                    </a:lnTo>
                    <a:lnTo>
                      <a:pt x="2497" y="892"/>
                    </a:lnTo>
                    <a:lnTo>
                      <a:pt x="2500" y="898"/>
                    </a:lnTo>
                    <a:lnTo>
                      <a:pt x="2502" y="906"/>
                    </a:lnTo>
                    <a:lnTo>
                      <a:pt x="2506" y="921"/>
                    </a:lnTo>
                    <a:lnTo>
                      <a:pt x="2511" y="936"/>
                    </a:lnTo>
                    <a:lnTo>
                      <a:pt x="2518" y="945"/>
                    </a:lnTo>
                    <a:lnTo>
                      <a:pt x="2524" y="951"/>
                    </a:lnTo>
                    <a:lnTo>
                      <a:pt x="2533" y="956"/>
                    </a:lnTo>
                    <a:lnTo>
                      <a:pt x="2543" y="960"/>
                    </a:lnTo>
                    <a:lnTo>
                      <a:pt x="2554" y="965"/>
                    </a:lnTo>
                    <a:lnTo>
                      <a:pt x="2564" y="972"/>
                    </a:lnTo>
                    <a:lnTo>
                      <a:pt x="2574" y="980"/>
                    </a:lnTo>
                    <a:lnTo>
                      <a:pt x="2582" y="987"/>
                    </a:lnTo>
                    <a:lnTo>
                      <a:pt x="2590" y="996"/>
                    </a:lnTo>
                    <a:lnTo>
                      <a:pt x="2600" y="1004"/>
                    </a:lnTo>
                    <a:lnTo>
                      <a:pt x="2610" y="1010"/>
                    </a:lnTo>
                    <a:lnTo>
                      <a:pt x="2623" y="1015"/>
                    </a:lnTo>
                    <a:lnTo>
                      <a:pt x="2633" y="1017"/>
                    </a:lnTo>
                    <a:lnTo>
                      <a:pt x="2643" y="1017"/>
                    </a:lnTo>
                    <a:lnTo>
                      <a:pt x="2652" y="1017"/>
                    </a:lnTo>
                    <a:lnTo>
                      <a:pt x="2662" y="1019"/>
                    </a:lnTo>
                    <a:lnTo>
                      <a:pt x="2667" y="1021"/>
                    </a:lnTo>
                    <a:lnTo>
                      <a:pt x="2671" y="1025"/>
                    </a:lnTo>
                    <a:lnTo>
                      <a:pt x="2673" y="1029"/>
                    </a:lnTo>
                    <a:lnTo>
                      <a:pt x="2674" y="1034"/>
                    </a:lnTo>
                    <a:lnTo>
                      <a:pt x="2677" y="1044"/>
                    </a:lnTo>
                    <a:lnTo>
                      <a:pt x="2679" y="1055"/>
                    </a:lnTo>
                    <a:lnTo>
                      <a:pt x="2682" y="1060"/>
                    </a:lnTo>
                    <a:lnTo>
                      <a:pt x="2684" y="1065"/>
                    </a:lnTo>
                    <a:lnTo>
                      <a:pt x="2688" y="1069"/>
                    </a:lnTo>
                    <a:lnTo>
                      <a:pt x="2692" y="1071"/>
                    </a:lnTo>
                    <a:lnTo>
                      <a:pt x="2702" y="1076"/>
                    </a:lnTo>
                    <a:lnTo>
                      <a:pt x="2712" y="1081"/>
                    </a:lnTo>
                    <a:lnTo>
                      <a:pt x="2722" y="1085"/>
                    </a:lnTo>
                    <a:lnTo>
                      <a:pt x="2731" y="1090"/>
                    </a:lnTo>
                    <a:lnTo>
                      <a:pt x="2738" y="1095"/>
                    </a:lnTo>
                    <a:lnTo>
                      <a:pt x="2745" y="1104"/>
                    </a:lnTo>
                    <a:lnTo>
                      <a:pt x="2750" y="1113"/>
                    </a:lnTo>
                    <a:lnTo>
                      <a:pt x="2753" y="1120"/>
                    </a:lnTo>
                    <a:lnTo>
                      <a:pt x="2759" y="1128"/>
                    </a:lnTo>
                    <a:lnTo>
                      <a:pt x="2766" y="1134"/>
                    </a:lnTo>
                    <a:lnTo>
                      <a:pt x="2787" y="1149"/>
                    </a:lnTo>
                    <a:lnTo>
                      <a:pt x="2806" y="1162"/>
                    </a:lnTo>
                    <a:lnTo>
                      <a:pt x="2815" y="1169"/>
                    </a:lnTo>
                    <a:lnTo>
                      <a:pt x="2824" y="1177"/>
                    </a:lnTo>
                    <a:lnTo>
                      <a:pt x="2833" y="1185"/>
                    </a:lnTo>
                    <a:lnTo>
                      <a:pt x="2843" y="1195"/>
                    </a:lnTo>
                    <a:lnTo>
                      <a:pt x="2846" y="1201"/>
                    </a:lnTo>
                    <a:lnTo>
                      <a:pt x="2850" y="1206"/>
                    </a:lnTo>
                    <a:lnTo>
                      <a:pt x="2855" y="1211"/>
                    </a:lnTo>
                    <a:lnTo>
                      <a:pt x="2861" y="1213"/>
                    </a:lnTo>
                    <a:lnTo>
                      <a:pt x="2879" y="1217"/>
                    </a:lnTo>
                    <a:lnTo>
                      <a:pt x="2897" y="1218"/>
                    </a:lnTo>
                    <a:lnTo>
                      <a:pt x="2904" y="1219"/>
                    </a:lnTo>
                    <a:lnTo>
                      <a:pt x="2910" y="1223"/>
                    </a:lnTo>
                    <a:lnTo>
                      <a:pt x="2917" y="1227"/>
                    </a:lnTo>
                    <a:lnTo>
                      <a:pt x="2923" y="1233"/>
                    </a:lnTo>
                    <a:lnTo>
                      <a:pt x="2932" y="1248"/>
                    </a:lnTo>
                    <a:lnTo>
                      <a:pt x="2940" y="1261"/>
                    </a:lnTo>
                    <a:lnTo>
                      <a:pt x="2946" y="1267"/>
                    </a:lnTo>
                    <a:lnTo>
                      <a:pt x="2951" y="1272"/>
                    </a:lnTo>
                    <a:lnTo>
                      <a:pt x="2957" y="1277"/>
                    </a:lnTo>
                    <a:lnTo>
                      <a:pt x="2966" y="1281"/>
                    </a:lnTo>
                    <a:lnTo>
                      <a:pt x="2982" y="1283"/>
                    </a:lnTo>
                    <a:lnTo>
                      <a:pt x="2999" y="1285"/>
                    </a:lnTo>
                    <a:lnTo>
                      <a:pt x="3006" y="1287"/>
                    </a:lnTo>
                    <a:lnTo>
                      <a:pt x="3012" y="1291"/>
                    </a:lnTo>
                    <a:lnTo>
                      <a:pt x="3017" y="1295"/>
                    </a:lnTo>
                    <a:lnTo>
                      <a:pt x="3022" y="1300"/>
                    </a:lnTo>
                    <a:lnTo>
                      <a:pt x="3031" y="1310"/>
                    </a:lnTo>
                    <a:lnTo>
                      <a:pt x="3038" y="1320"/>
                    </a:lnTo>
                    <a:lnTo>
                      <a:pt x="3046" y="1329"/>
                    </a:lnTo>
                    <a:lnTo>
                      <a:pt x="3055" y="1337"/>
                    </a:lnTo>
                    <a:lnTo>
                      <a:pt x="3060" y="1340"/>
                    </a:lnTo>
                    <a:lnTo>
                      <a:pt x="3066" y="1342"/>
                    </a:lnTo>
                    <a:lnTo>
                      <a:pt x="3072" y="1344"/>
                    </a:lnTo>
                    <a:lnTo>
                      <a:pt x="3079" y="1345"/>
                    </a:lnTo>
                    <a:lnTo>
                      <a:pt x="3090" y="1344"/>
                    </a:lnTo>
                    <a:lnTo>
                      <a:pt x="3100" y="1342"/>
                    </a:lnTo>
                    <a:lnTo>
                      <a:pt x="3110" y="1341"/>
                    </a:lnTo>
                    <a:lnTo>
                      <a:pt x="3121" y="1340"/>
                    </a:lnTo>
                    <a:lnTo>
                      <a:pt x="3121" y="1330"/>
                    </a:lnTo>
                    <a:lnTo>
                      <a:pt x="3124" y="1320"/>
                    </a:lnTo>
                    <a:lnTo>
                      <a:pt x="3125" y="1311"/>
                    </a:lnTo>
                    <a:lnTo>
                      <a:pt x="3126" y="1300"/>
                    </a:lnTo>
                    <a:lnTo>
                      <a:pt x="3127" y="1288"/>
                    </a:lnTo>
                    <a:lnTo>
                      <a:pt x="3127" y="1277"/>
                    </a:lnTo>
                    <a:lnTo>
                      <a:pt x="3129" y="1272"/>
                    </a:lnTo>
                    <a:lnTo>
                      <a:pt x="3131" y="1268"/>
                    </a:lnTo>
                    <a:lnTo>
                      <a:pt x="3134" y="1266"/>
                    </a:lnTo>
                    <a:lnTo>
                      <a:pt x="3139" y="1265"/>
                    </a:lnTo>
                    <a:lnTo>
                      <a:pt x="3144" y="1266"/>
                    </a:lnTo>
                    <a:lnTo>
                      <a:pt x="3148" y="1268"/>
                    </a:lnTo>
                    <a:lnTo>
                      <a:pt x="3150" y="1272"/>
                    </a:lnTo>
                    <a:lnTo>
                      <a:pt x="3153" y="1276"/>
                    </a:lnTo>
                    <a:lnTo>
                      <a:pt x="3155" y="1287"/>
                    </a:lnTo>
                    <a:lnTo>
                      <a:pt x="3158" y="1298"/>
                    </a:lnTo>
                    <a:lnTo>
                      <a:pt x="3163" y="1308"/>
                    </a:lnTo>
                    <a:lnTo>
                      <a:pt x="3168" y="1317"/>
                    </a:lnTo>
                    <a:lnTo>
                      <a:pt x="3174" y="1325"/>
                    </a:lnTo>
                    <a:lnTo>
                      <a:pt x="3181" y="1332"/>
                    </a:lnTo>
                    <a:lnTo>
                      <a:pt x="3195" y="1345"/>
                    </a:lnTo>
                    <a:lnTo>
                      <a:pt x="3210" y="1356"/>
                    </a:lnTo>
                    <a:lnTo>
                      <a:pt x="3218" y="1364"/>
                    </a:lnTo>
                    <a:lnTo>
                      <a:pt x="3224" y="1371"/>
                    </a:lnTo>
                    <a:lnTo>
                      <a:pt x="3228" y="1374"/>
                    </a:lnTo>
                    <a:lnTo>
                      <a:pt x="3232" y="1376"/>
                    </a:lnTo>
                    <a:lnTo>
                      <a:pt x="3237" y="1379"/>
                    </a:lnTo>
                    <a:lnTo>
                      <a:pt x="3242" y="1379"/>
                    </a:lnTo>
                    <a:lnTo>
                      <a:pt x="3268" y="1379"/>
                    </a:lnTo>
                    <a:lnTo>
                      <a:pt x="3286" y="1376"/>
                    </a:lnTo>
                    <a:lnTo>
                      <a:pt x="3303" y="1374"/>
                    </a:lnTo>
                    <a:lnTo>
                      <a:pt x="3308" y="1374"/>
                    </a:lnTo>
                    <a:lnTo>
                      <a:pt x="3313" y="1374"/>
                    </a:lnTo>
                    <a:lnTo>
                      <a:pt x="3313" y="1374"/>
                    </a:lnTo>
                    <a:lnTo>
                      <a:pt x="3309" y="1361"/>
                    </a:lnTo>
                    <a:lnTo>
                      <a:pt x="3307" y="1349"/>
                    </a:lnTo>
                    <a:lnTo>
                      <a:pt x="3306" y="1336"/>
                    </a:lnTo>
                    <a:lnTo>
                      <a:pt x="3304" y="1323"/>
                    </a:lnTo>
                    <a:lnTo>
                      <a:pt x="3306" y="1316"/>
                    </a:lnTo>
                    <a:lnTo>
                      <a:pt x="3307" y="1308"/>
                    </a:lnTo>
                    <a:lnTo>
                      <a:pt x="3308" y="1302"/>
                    </a:lnTo>
                    <a:lnTo>
                      <a:pt x="3311" y="1295"/>
                    </a:lnTo>
                    <a:lnTo>
                      <a:pt x="3316" y="1283"/>
                    </a:lnTo>
                    <a:lnTo>
                      <a:pt x="3322" y="1271"/>
                    </a:lnTo>
                    <a:lnTo>
                      <a:pt x="3328" y="1259"/>
                    </a:lnTo>
                    <a:lnTo>
                      <a:pt x="3333" y="1247"/>
                    </a:lnTo>
                    <a:lnTo>
                      <a:pt x="3336" y="1241"/>
                    </a:lnTo>
                    <a:lnTo>
                      <a:pt x="3338" y="1234"/>
                    </a:lnTo>
                    <a:lnTo>
                      <a:pt x="3338" y="1227"/>
                    </a:lnTo>
                    <a:lnTo>
                      <a:pt x="3340" y="1219"/>
                    </a:lnTo>
                    <a:lnTo>
                      <a:pt x="3340" y="1175"/>
                    </a:lnTo>
                    <a:lnTo>
                      <a:pt x="3261" y="1175"/>
                    </a:lnTo>
                    <a:lnTo>
                      <a:pt x="3261" y="1149"/>
                    </a:lnTo>
                    <a:lnTo>
                      <a:pt x="3258" y="1126"/>
                    </a:lnTo>
                    <a:lnTo>
                      <a:pt x="3255" y="1115"/>
                    </a:lnTo>
                    <a:lnTo>
                      <a:pt x="3252" y="1105"/>
                    </a:lnTo>
                    <a:lnTo>
                      <a:pt x="3247" y="1094"/>
                    </a:lnTo>
                    <a:lnTo>
                      <a:pt x="3239" y="1084"/>
                    </a:lnTo>
                    <a:lnTo>
                      <a:pt x="3232" y="1076"/>
                    </a:lnTo>
                    <a:lnTo>
                      <a:pt x="3223" y="1071"/>
                    </a:lnTo>
                    <a:lnTo>
                      <a:pt x="3214" y="1069"/>
                    </a:lnTo>
                    <a:lnTo>
                      <a:pt x="3204" y="1066"/>
                    </a:lnTo>
                    <a:lnTo>
                      <a:pt x="3184" y="1065"/>
                    </a:lnTo>
                    <a:lnTo>
                      <a:pt x="3163" y="1065"/>
                    </a:lnTo>
                    <a:lnTo>
                      <a:pt x="3163" y="1010"/>
                    </a:lnTo>
                    <a:lnTo>
                      <a:pt x="3161" y="1002"/>
                    </a:lnTo>
                    <a:lnTo>
                      <a:pt x="3158" y="995"/>
                    </a:lnTo>
                    <a:lnTo>
                      <a:pt x="3154" y="990"/>
                    </a:lnTo>
                    <a:lnTo>
                      <a:pt x="3148" y="985"/>
                    </a:lnTo>
                    <a:lnTo>
                      <a:pt x="3141" y="982"/>
                    </a:lnTo>
                    <a:lnTo>
                      <a:pt x="3134" y="978"/>
                    </a:lnTo>
                    <a:lnTo>
                      <a:pt x="3125" y="977"/>
                    </a:lnTo>
                    <a:lnTo>
                      <a:pt x="3117" y="976"/>
                    </a:lnTo>
                    <a:lnTo>
                      <a:pt x="3117" y="919"/>
                    </a:lnTo>
                    <a:lnTo>
                      <a:pt x="3116" y="906"/>
                    </a:lnTo>
                    <a:lnTo>
                      <a:pt x="3112" y="894"/>
                    </a:lnTo>
                    <a:lnTo>
                      <a:pt x="3107" y="883"/>
                    </a:lnTo>
                    <a:lnTo>
                      <a:pt x="3101" y="873"/>
                    </a:lnTo>
                    <a:lnTo>
                      <a:pt x="3087" y="853"/>
                    </a:lnTo>
                    <a:lnTo>
                      <a:pt x="3072" y="830"/>
                    </a:lnTo>
                    <a:lnTo>
                      <a:pt x="3065" y="813"/>
                    </a:lnTo>
                    <a:lnTo>
                      <a:pt x="3058" y="796"/>
                    </a:lnTo>
                    <a:lnTo>
                      <a:pt x="3055" y="788"/>
                    </a:lnTo>
                    <a:lnTo>
                      <a:pt x="3051" y="780"/>
                    </a:lnTo>
                    <a:lnTo>
                      <a:pt x="3046" y="773"/>
                    </a:lnTo>
                    <a:lnTo>
                      <a:pt x="3041" y="764"/>
                    </a:lnTo>
                    <a:lnTo>
                      <a:pt x="3033" y="756"/>
                    </a:lnTo>
                    <a:lnTo>
                      <a:pt x="3026" y="750"/>
                    </a:lnTo>
                    <a:lnTo>
                      <a:pt x="3017" y="745"/>
                    </a:lnTo>
                    <a:lnTo>
                      <a:pt x="3010" y="740"/>
                    </a:lnTo>
                    <a:lnTo>
                      <a:pt x="3002" y="736"/>
                    </a:lnTo>
                    <a:lnTo>
                      <a:pt x="2993" y="731"/>
                    </a:lnTo>
                    <a:lnTo>
                      <a:pt x="2987" y="725"/>
                    </a:lnTo>
                    <a:lnTo>
                      <a:pt x="2979" y="716"/>
                    </a:lnTo>
                    <a:lnTo>
                      <a:pt x="2974" y="709"/>
                    </a:lnTo>
                    <a:lnTo>
                      <a:pt x="2972" y="701"/>
                    </a:lnTo>
                    <a:lnTo>
                      <a:pt x="2969" y="694"/>
                    </a:lnTo>
                    <a:lnTo>
                      <a:pt x="2967" y="686"/>
                    </a:lnTo>
                    <a:lnTo>
                      <a:pt x="2964" y="671"/>
                    </a:lnTo>
                    <a:lnTo>
                      <a:pt x="2961" y="653"/>
                    </a:lnTo>
                    <a:lnTo>
                      <a:pt x="2961" y="653"/>
                    </a:lnTo>
                    <a:lnTo>
                      <a:pt x="2946" y="657"/>
                    </a:lnTo>
                    <a:lnTo>
                      <a:pt x="2928" y="658"/>
                    </a:lnTo>
                    <a:lnTo>
                      <a:pt x="2923" y="658"/>
                    </a:lnTo>
                    <a:lnTo>
                      <a:pt x="2919" y="657"/>
                    </a:lnTo>
                    <a:lnTo>
                      <a:pt x="2914" y="655"/>
                    </a:lnTo>
                    <a:lnTo>
                      <a:pt x="2912" y="652"/>
                    </a:lnTo>
                    <a:lnTo>
                      <a:pt x="2907" y="645"/>
                    </a:lnTo>
                    <a:lnTo>
                      <a:pt x="2902" y="637"/>
                    </a:lnTo>
                    <a:lnTo>
                      <a:pt x="2897" y="616"/>
                    </a:lnTo>
                    <a:lnTo>
                      <a:pt x="2890" y="594"/>
                    </a:lnTo>
                    <a:lnTo>
                      <a:pt x="2883" y="581"/>
                    </a:lnTo>
                    <a:lnTo>
                      <a:pt x="2874" y="567"/>
                    </a:lnTo>
                    <a:lnTo>
                      <a:pt x="2864" y="556"/>
                    </a:lnTo>
                    <a:lnTo>
                      <a:pt x="2853" y="547"/>
                    </a:lnTo>
                    <a:lnTo>
                      <a:pt x="2840" y="539"/>
                    </a:lnTo>
                    <a:lnTo>
                      <a:pt x="2826" y="533"/>
                    </a:lnTo>
                    <a:lnTo>
                      <a:pt x="2811" y="530"/>
                    </a:lnTo>
                    <a:lnTo>
                      <a:pt x="2795" y="529"/>
                    </a:lnTo>
                    <a:lnTo>
                      <a:pt x="2777" y="529"/>
                    </a:lnTo>
                    <a:lnTo>
                      <a:pt x="2762" y="533"/>
                    </a:lnTo>
                    <a:lnTo>
                      <a:pt x="2748" y="537"/>
                    </a:lnTo>
                    <a:lnTo>
                      <a:pt x="2735" y="541"/>
                    </a:lnTo>
                    <a:lnTo>
                      <a:pt x="2721" y="546"/>
                    </a:lnTo>
                    <a:lnTo>
                      <a:pt x="2707" y="549"/>
                    </a:lnTo>
                    <a:lnTo>
                      <a:pt x="2692" y="552"/>
                    </a:lnTo>
                    <a:lnTo>
                      <a:pt x="2674" y="553"/>
                    </a:lnTo>
                    <a:lnTo>
                      <a:pt x="2638" y="553"/>
                    </a:lnTo>
                    <a:lnTo>
                      <a:pt x="2638" y="533"/>
                    </a:lnTo>
                    <a:lnTo>
                      <a:pt x="2639" y="525"/>
                    </a:lnTo>
                    <a:lnTo>
                      <a:pt x="2642" y="519"/>
                    </a:lnTo>
                    <a:lnTo>
                      <a:pt x="2644" y="513"/>
                    </a:lnTo>
                    <a:lnTo>
                      <a:pt x="2648" y="507"/>
                    </a:lnTo>
                    <a:lnTo>
                      <a:pt x="2656" y="495"/>
                    </a:lnTo>
                    <a:lnTo>
                      <a:pt x="2662" y="482"/>
                    </a:lnTo>
                    <a:lnTo>
                      <a:pt x="2682" y="440"/>
                    </a:lnTo>
                    <a:lnTo>
                      <a:pt x="2701" y="404"/>
                    </a:lnTo>
                    <a:lnTo>
                      <a:pt x="2708" y="386"/>
                    </a:lnTo>
                    <a:lnTo>
                      <a:pt x="2715" y="366"/>
                    </a:lnTo>
                    <a:lnTo>
                      <a:pt x="2717" y="356"/>
                    </a:lnTo>
                    <a:lnTo>
                      <a:pt x="2720" y="346"/>
                    </a:lnTo>
                    <a:lnTo>
                      <a:pt x="2720" y="335"/>
                    </a:lnTo>
                    <a:lnTo>
                      <a:pt x="2721" y="322"/>
                    </a:lnTo>
                    <a:lnTo>
                      <a:pt x="2720" y="312"/>
                    </a:lnTo>
                    <a:lnTo>
                      <a:pt x="2717" y="302"/>
                    </a:lnTo>
                    <a:lnTo>
                      <a:pt x="2712" y="293"/>
                    </a:lnTo>
                    <a:lnTo>
                      <a:pt x="2707" y="286"/>
                    </a:lnTo>
                    <a:lnTo>
                      <a:pt x="2692" y="271"/>
                    </a:lnTo>
                    <a:lnTo>
                      <a:pt x="2676" y="257"/>
                    </a:lnTo>
                    <a:lnTo>
                      <a:pt x="2663" y="243"/>
                    </a:lnTo>
                    <a:lnTo>
                      <a:pt x="2653" y="228"/>
                    </a:lnTo>
                    <a:lnTo>
                      <a:pt x="2648" y="222"/>
                    </a:lnTo>
                    <a:lnTo>
                      <a:pt x="2642" y="217"/>
                    </a:lnTo>
                    <a:lnTo>
                      <a:pt x="2638" y="214"/>
                    </a:lnTo>
                    <a:lnTo>
                      <a:pt x="2634" y="213"/>
                    </a:lnTo>
                    <a:lnTo>
                      <a:pt x="2631" y="212"/>
                    </a:lnTo>
                    <a:lnTo>
                      <a:pt x="2625" y="212"/>
                    </a:lnTo>
                    <a:lnTo>
                      <a:pt x="2615" y="213"/>
                    </a:lnTo>
                    <a:lnTo>
                      <a:pt x="2608" y="214"/>
                    </a:lnTo>
                    <a:lnTo>
                      <a:pt x="2600" y="218"/>
                    </a:lnTo>
                    <a:lnTo>
                      <a:pt x="2593" y="222"/>
                    </a:lnTo>
                    <a:lnTo>
                      <a:pt x="2585" y="226"/>
                    </a:lnTo>
                    <a:lnTo>
                      <a:pt x="2578" y="229"/>
                    </a:lnTo>
                    <a:lnTo>
                      <a:pt x="2570" y="232"/>
                    </a:lnTo>
                    <a:lnTo>
                      <a:pt x="2560" y="233"/>
                    </a:lnTo>
                    <a:lnTo>
                      <a:pt x="2553" y="232"/>
                    </a:lnTo>
                    <a:lnTo>
                      <a:pt x="2546" y="231"/>
                    </a:lnTo>
                    <a:lnTo>
                      <a:pt x="2539" y="228"/>
                    </a:lnTo>
                    <a:lnTo>
                      <a:pt x="2534" y="224"/>
                    </a:lnTo>
                    <a:lnTo>
                      <a:pt x="2523" y="216"/>
                    </a:lnTo>
                    <a:lnTo>
                      <a:pt x="2513" y="207"/>
                    </a:lnTo>
                    <a:lnTo>
                      <a:pt x="2502" y="197"/>
                    </a:lnTo>
                    <a:lnTo>
                      <a:pt x="2491" y="188"/>
                    </a:lnTo>
                    <a:lnTo>
                      <a:pt x="2485" y="184"/>
                    </a:lnTo>
                    <a:lnTo>
                      <a:pt x="2479" y="182"/>
                    </a:lnTo>
                    <a:lnTo>
                      <a:pt x="2472" y="180"/>
                    </a:lnTo>
                    <a:lnTo>
                      <a:pt x="2464" y="180"/>
                    </a:lnTo>
                    <a:lnTo>
                      <a:pt x="2454" y="182"/>
                    </a:lnTo>
                    <a:lnTo>
                      <a:pt x="2445" y="184"/>
                    </a:lnTo>
                    <a:lnTo>
                      <a:pt x="2435" y="187"/>
                    </a:lnTo>
                    <a:lnTo>
                      <a:pt x="2425" y="188"/>
                    </a:lnTo>
                    <a:lnTo>
                      <a:pt x="2420" y="187"/>
                    </a:lnTo>
                    <a:lnTo>
                      <a:pt x="2417" y="184"/>
                    </a:lnTo>
                    <a:lnTo>
                      <a:pt x="2416" y="182"/>
                    </a:lnTo>
                    <a:lnTo>
                      <a:pt x="2415" y="177"/>
                    </a:lnTo>
                    <a:lnTo>
                      <a:pt x="2412" y="168"/>
                    </a:lnTo>
                    <a:lnTo>
                      <a:pt x="2408" y="159"/>
                    </a:lnTo>
                    <a:lnTo>
                      <a:pt x="2406" y="155"/>
                    </a:lnTo>
                    <a:lnTo>
                      <a:pt x="2402" y="153"/>
                    </a:lnTo>
                    <a:lnTo>
                      <a:pt x="2398" y="152"/>
                    </a:lnTo>
                    <a:lnTo>
                      <a:pt x="2395" y="150"/>
                    </a:lnTo>
                    <a:lnTo>
                      <a:pt x="2386" y="149"/>
                    </a:lnTo>
                    <a:lnTo>
                      <a:pt x="2377" y="148"/>
                    </a:lnTo>
                    <a:lnTo>
                      <a:pt x="2377" y="148"/>
                    </a:lnTo>
                    <a:lnTo>
                      <a:pt x="2372" y="153"/>
                    </a:lnTo>
                    <a:lnTo>
                      <a:pt x="2367" y="159"/>
                    </a:lnTo>
                    <a:lnTo>
                      <a:pt x="2363" y="165"/>
                    </a:lnTo>
                    <a:lnTo>
                      <a:pt x="2359" y="172"/>
                    </a:lnTo>
                    <a:lnTo>
                      <a:pt x="2353" y="184"/>
                    </a:lnTo>
                    <a:lnTo>
                      <a:pt x="2347" y="197"/>
                    </a:lnTo>
                    <a:lnTo>
                      <a:pt x="2341" y="208"/>
                    </a:lnTo>
                    <a:lnTo>
                      <a:pt x="2333" y="217"/>
                    </a:lnTo>
                    <a:lnTo>
                      <a:pt x="2329" y="221"/>
                    </a:lnTo>
                    <a:lnTo>
                      <a:pt x="2324" y="223"/>
                    </a:lnTo>
                    <a:lnTo>
                      <a:pt x="2318" y="224"/>
                    </a:lnTo>
                    <a:lnTo>
                      <a:pt x="2310" y="224"/>
                    </a:lnTo>
                    <a:lnTo>
                      <a:pt x="2302" y="224"/>
                    </a:lnTo>
                    <a:lnTo>
                      <a:pt x="2294" y="224"/>
                    </a:lnTo>
                    <a:lnTo>
                      <a:pt x="2285" y="222"/>
                    </a:lnTo>
                    <a:lnTo>
                      <a:pt x="2278" y="219"/>
                    </a:lnTo>
                    <a:lnTo>
                      <a:pt x="2272" y="217"/>
                    </a:lnTo>
                    <a:lnTo>
                      <a:pt x="2265" y="212"/>
                    </a:lnTo>
                    <a:lnTo>
                      <a:pt x="2262" y="205"/>
                    </a:lnTo>
                    <a:lnTo>
                      <a:pt x="2258" y="198"/>
                    </a:lnTo>
                    <a:lnTo>
                      <a:pt x="2254" y="182"/>
                    </a:lnTo>
                    <a:lnTo>
                      <a:pt x="2251" y="167"/>
                    </a:lnTo>
                    <a:lnTo>
                      <a:pt x="2250" y="159"/>
                    </a:lnTo>
                    <a:lnTo>
                      <a:pt x="2248" y="152"/>
                    </a:lnTo>
                    <a:lnTo>
                      <a:pt x="2245" y="143"/>
                    </a:lnTo>
                    <a:lnTo>
                      <a:pt x="2241" y="135"/>
                    </a:lnTo>
                    <a:lnTo>
                      <a:pt x="2228" y="121"/>
                    </a:lnTo>
                    <a:lnTo>
                      <a:pt x="2215" y="108"/>
                    </a:lnTo>
                    <a:lnTo>
                      <a:pt x="2209" y="101"/>
                    </a:lnTo>
                    <a:lnTo>
                      <a:pt x="2201" y="95"/>
                    </a:lnTo>
                    <a:lnTo>
                      <a:pt x="2194" y="90"/>
                    </a:lnTo>
                    <a:lnTo>
                      <a:pt x="2184" y="88"/>
                    </a:lnTo>
                    <a:lnTo>
                      <a:pt x="2170" y="80"/>
                    </a:lnTo>
                    <a:lnTo>
                      <a:pt x="2157" y="72"/>
                    </a:lnTo>
                    <a:lnTo>
                      <a:pt x="2147" y="62"/>
                    </a:lnTo>
                    <a:lnTo>
                      <a:pt x="2139" y="52"/>
                    </a:lnTo>
                    <a:lnTo>
                      <a:pt x="2131" y="41"/>
                    </a:lnTo>
                    <a:lnTo>
                      <a:pt x="2123" y="27"/>
                    </a:lnTo>
                    <a:lnTo>
                      <a:pt x="2117" y="15"/>
                    </a:lnTo>
                    <a:lnTo>
                      <a:pt x="2110" y="0"/>
                    </a:lnTo>
                    <a:lnTo>
                      <a:pt x="2067" y="22"/>
                    </a:lnTo>
                    <a:lnTo>
                      <a:pt x="2028" y="44"/>
                    </a:lnTo>
                    <a:lnTo>
                      <a:pt x="2021" y="50"/>
                    </a:lnTo>
                    <a:lnTo>
                      <a:pt x="2012" y="56"/>
                    </a:lnTo>
                    <a:lnTo>
                      <a:pt x="2006" y="64"/>
                    </a:lnTo>
                    <a:lnTo>
                      <a:pt x="1999" y="71"/>
                    </a:lnTo>
                    <a:lnTo>
                      <a:pt x="1993" y="80"/>
                    </a:lnTo>
                    <a:lnTo>
                      <a:pt x="1989" y="90"/>
                    </a:lnTo>
                    <a:lnTo>
                      <a:pt x="1985" y="100"/>
                    </a:lnTo>
                    <a:lnTo>
                      <a:pt x="1983" y="113"/>
                    </a:lnTo>
                    <a:lnTo>
                      <a:pt x="2003" y="194"/>
                    </a:lnTo>
                    <a:lnTo>
                      <a:pt x="2002" y="211"/>
                    </a:lnTo>
                    <a:lnTo>
                      <a:pt x="2003" y="227"/>
                    </a:lnTo>
                    <a:lnTo>
                      <a:pt x="1992" y="229"/>
                    </a:lnTo>
                    <a:lnTo>
                      <a:pt x="1980" y="231"/>
                    </a:lnTo>
                    <a:lnTo>
                      <a:pt x="1970" y="229"/>
                    </a:lnTo>
                    <a:lnTo>
                      <a:pt x="1962" y="228"/>
                    </a:lnTo>
                    <a:lnTo>
                      <a:pt x="1954" y="226"/>
                    </a:lnTo>
                    <a:lnTo>
                      <a:pt x="1945" y="223"/>
                    </a:lnTo>
                    <a:lnTo>
                      <a:pt x="1938" y="221"/>
                    </a:lnTo>
                    <a:lnTo>
                      <a:pt x="1929" y="219"/>
                    </a:lnTo>
                    <a:lnTo>
                      <a:pt x="1920" y="218"/>
                    </a:lnTo>
                    <a:lnTo>
                      <a:pt x="1910" y="217"/>
                    </a:lnTo>
                    <a:lnTo>
                      <a:pt x="1904" y="217"/>
                    </a:lnTo>
                    <a:lnTo>
                      <a:pt x="1899" y="218"/>
                    </a:lnTo>
                    <a:lnTo>
                      <a:pt x="1894" y="219"/>
                    </a:lnTo>
                    <a:lnTo>
                      <a:pt x="1890" y="222"/>
                    </a:lnTo>
                    <a:lnTo>
                      <a:pt x="1881" y="228"/>
                    </a:lnTo>
                    <a:lnTo>
                      <a:pt x="1875" y="236"/>
                    </a:lnTo>
                    <a:lnTo>
                      <a:pt x="1869" y="246"/>
                    </a:lnTo>
                    <a:lnTo>
                      <a:pt x="1865" y="256"/>
                    </a:lnTo>
                    <a:lnTo>
                      <a:pt x="1860" y="267"/>
                    </a:lnTo>
                    <a:lnTo>
                      <a:pt x="1856" y="278"/>
                    </a:lnTo>
                    <a:lnTo>
                      <a:pt x="1854" y="290"/>
                    </a:lnTo>
                    <a:lnTo>
                      <a:pt x="1854" y="301"/>
                    </a:lnTo>
                    <a:lnTo>
                      <a:pt x="1852" y="307"/>
                    </a:lnTo>
                    <a:lnTo>
                      <a:pt x="1850" y="311"/>
                    </a:lnTo>
                    <a:lnTo>
                      <a:pt x="1847" y="313"/>
                    </a:lnTo>
                    <a:lnTo>
                      <a:pt x="1842" y="315"/>
                    </a:lnTo>
                    <a:lnTo>
                      <a:pt x="1835" y="313"/>
                    </a:lnTo>
                    <a:lnTo>
                      <a:pt x="1827" y="311"/>
                    </a:lnTo>
                    <a:lnTo>
                      <a:pt x="1821" y="306"/>
                    </a:lnTo>
                    <a:lnTo>
                      <a:pt x="1816" y="301"/>
                    </a:lnTo>
                    <a:lnTo>
                      <a:pt x="1811" y="293"/>
                    </a:lnTo>
                    <a:lnTo>
                      <a:pt x="1807" y="286"/>
                    </a:lnTo>
                    <a:lnTo>
                      <a:pt x="1803" y="278"/>
                    </a:lnTo>
                    <a:lnTo>
                      <a:pt x="1801" y="269"/>
                    </a:lnTo>
                    <a:lnTo>
                      <a:pt x="1795" y="254"/>
                    </a:lnTo>
                    <a:lnTo>
                      <a:pt x="1791" y="242"/>
                    </a:lnTo>
                    <a:lnTo>
                      <a:pt x="1787" y="228"/>
                    </a:lnTo>
                    <a:lnTo>
                      <a:pt x="1785" y="216"/>
                    </a:lnTo>
                    <a:lnTo>
                      <a:pt x="1782" y="189"/>
                    </a:lnTo>
                    <a:lnTo>
                      <a:pt x="1780" y="159"/>
                    </a:lnTo>
                    <a:lnTo>
                      <a:pt x="1766" y="157"/>
                    </a:lnTo>
                    <a:lnTo>
                      <a:pt x="1747" y="162"/>
                    </a:lnTo>
                    <a:lnTo>
                      <a:pt x="1728" y="167"/>
                    </a:lnTo>
                    <a:lnTo>
                      <a:pt x="1711" y="170"/>
                    </a:lnTo>
                    <a:lnTo>
                      <a:pt x="1694" y="173"/>
                    </a:lnTo>
                    <a:lnTo>
                      <a:pt x="1678" y="175"/>
                    </a:lnTo>
                    <a:lnTo>
                      <a:pt x="1660" y="177"/>
                    </a:lnTo>
                    <a:lnTo>
                      <a:pt x="1642" y="177"/>
                    </a:lnTo>
                    <a:lnTo>
                      <a:pt x="1620" y="177"/>
                    </a:lnTo>
                    <a:lnTo>
                      <a:pt x="1621" y="197"/>
                    </a:lnTo>
                    <a:lnTo>
                      <a:pt x="1621" y="216"/>
                    </a:lnTo>
                    <a:lnTo>
                      <a:pt x="1620" y="224"/>
                    </a:lnTo>
                    <a:lnTo>
                      <a:pt x="1618" y="232"/>
                    </a:lnTo>
                    <a:lnTo>
                      <a:pt x="1615" y="236"/>
                    </a:lnTo>
                    <a:lnTo>
                      <a:pt x="1613" y="238"/>
                    </a:lnTo>
                    <a:lnTo>
                      <a:pt x="1609" y="241"/>
                    </a:lnTo>
                    <a:lnTo>
                      <a:pt x="1605" y="243"/>
                    </a:lnTo>
                    <a:lnTo>
                      <a:pt x="1589" y="251"/>
                    </a:lnTo>
                    <a:lnTo>
                      <a:pt x="1575" y="256"/>
                    </a:lnTo>
                    <a:lnTo>
                      <a:pt x="1561" y="258"/>
                    </a:lnTo>
                    <a:lnTo>
                      <a:pt x="1544" y="259"/>
                    </a:lnTo>
                    <a:lnTo>
                      <a:pt x="1532" y="258"/>
                    </a:lnTo>
                    <a:lnTo>
                      <a:pt x="1521" y="256"/>
                    </a:lnTo>
                    <a:lnTo>
                      <a:pt x="1511" y="252"/>
                    </a:lnTo>
                    <a:lnTo>
                      <a:pt x="1499" y="251"/>
                    </a:lnTo>
                    <a:lnTo>
                      <a:pt x="1487" y="252"/>
                    </a:lnTo>
                    <a:lnTo>
                      <a:pt x="1476" y="254"/>
                    </a:lnTo>
                    <a:lnTo>
                      <a:pt x="1466" y="257"/>
                    </a:lnTo>
                    <a:lnTo>
                      <a:pt x="1457" y="261"/>
                    </a:lnTo>
                    <a:lnTo>
                      <a:pt x="1447" y="264"/>
                    </a:lnTo>
                    <a:lnTo>
                      <a:pt x="1437" y="267"/>
                    </a:lnTo>
                    <a:lnTo>
                      <a:pt x="1426" y="269"/>
                    </a:lnTo>
                    <a:lnTo>
                      <a:pt x="1414" y="269"/>
                    </a:lnTo>
                    <a:lnTo>
                      <a:pt x="1408" y="269"/>
                    </a:lnTo>
                    <a:lnTo>
                      <a:pt x="1403" y="268"/>
                    </a:lnTo>
                    <a:lnTo>
                      <a:pt x="1398" y="266"/>
                    </a:lnTo>
                    <a:lnTo>
                      <a:pt x="1393" y="263"/>
                    </a:lnTo>
                    <a:lnTo>
                      <a:pt x="1388" y="261"/>
                    </a:lnTo>
                    <a:lnTo>
                      <a:pt x="1383" y="258"/>
                    </a:lnTo>
                    <a:lnTo>
                      <a:pt x="1378" y="257"/>
                    </a:lnTo>
                    <a:lnTo>
                      <a:pt x="1372" y="257"/>
                    </a:lnTo>
                    <a:lnTo>
                      <a:pt x="1362" y="257"/>
                    </a:lnTo>
                    <a:lnTo>
                      <a:pt x="1353" y="259"/>
                    </a:lnTo>
                    <a:lnTo>
                      <a:pt x="1344" y="261"/>
                    </a:lnTo>
                    <a:lnTo>
                      <a:pt x="1334" y="262"/>
                    </a:lnTo>
                    <a:lnTo>
                      <a:pt x="1318" y="262"/>
                    </a:lnTo>
                    <a:lnTo>
                      <a:pt x="1303" y="261"/>
                    </a:lnTo>
                    <a:lnTo>
                      <a:pt x="1289" y="257"/>
                    </a:lnTo>
                    <a:lnTo>
                      <a:pt x="1274" y="251"/>
                    </a:lnTo>
                    <a:lnTo>
                      <a:pt x="1261" y="243"/>
                    </a:lnTo>
                    <a:lnTo>
                      <a:pt x="1251" y="234"/>
                    </a:lnTo>
                    <a:lnTo>
                      <a:pt x="1241" y="226"/>
                    </a:lnTo>
                    <a:lnTo>
                      <a:pt x="1232" y="216"/>
                    </a:lnTo>
                    <a:lnTo>
                      <a:pt x="1222" y="207"/>
                    </a:lnTo>
                    <a:lnTo>
                      <a:pt x="1212" y="199"/>
                    </a:lnTo>
                    <a:lnTo>
                      <a:pt x="1207" y="197"/>
                    </a:lnTo>
                    <a:lnTo>
                      <a:pt x="1201" y="195"/>
                    </a:lnTo>
                    <a:lnTo>
                      <a:pt x="1195" y="193"/>
                    </a:lnTo>
                    <a:lnTo>
                      <a:pt x="1187" y="193"/>
                    </a:lnTo>
                    <a:lnTo>
                      <a:pt x="1181" y="193"/>
                    </a:lnTo>
                    <a:lnTo>
                      <a:pt x="1176" y="195"/>
                    </a:lnTo>
                    <a:lnTo>
                      <a:pt x="1171" y="197"/>
                    </a:lnTo>
                    <a:lnTo>
                      <a:pt x="1166" y="200"/>
                    </a:lnTo>
                    <a:lnTo>
                      <a:pt x="1158" y="208"/>
                    </a:lnTo>
                    <a:lnTo>
                      <a:pt x="1153" y="217"/>
                    </a:lnTo>
                    <a:lnTo>
                      <a:pt x="1143" y="241"/>
                    </a:lnTo>
                    <a:lnTo>
                      <a:pt x="1135" y="264"/>
                    </a:lnTo>
                    <a:lnTo>
                      <a:pt x="1126" y="283"/>
                    </a:lnTo>
                    <a:lnTo>
                      <a:pt x="1121" y="302"/>
                    </a:lnTo>
                    <a:lnTo>
                      <a:pt x="1116" y="320"/>
                    </a:lnTo>
                    <a:lnTo>
                      <a:pt x="1113" y="337"/>
                    </a:lnTo>
                    <a:lnTo>
                      <a:pt x="1109" y="355"/>
                    </a:lnTo>
                    <a:lnTo>
                      <a:pt x="1104" y="372"/>
                    </a:lnTo>
                    <a:lnTo>
                      <a:pt x="1099" y="390"/>
                    </a:lnTo>
                    <a:lnTo>
                      <a:pt x="1092" y="410"/>
                    </a:lnTo>
                    <a:lnTo>
                      <a:pt x="1084" y="425"/>
                    </a:lnTo>
                    <a:lnTo>
                      <a:pt x="1076" y="439"/>
                    </a:lnTo>
                    <a:lnTo>
                      <a:pt x="1067" y="451"/>
                    </a:lnTo>
                    <a:lnTo>
                      <a:pt x="1058" y="464"/>
                    </a:lnTo>
                    <a:lnTo>
                      <a:pt x="1038" y="487"/>
                    </a:lnTo>
                    <a:lnTo>
                      <a:pt x="1018" y="507"/>
                    </a:lnTo>
                    <a:lnTo>
                      <a:pt x="1009" y="517"/>
                    </a:lnTo>
                    <a:lnTo>
                      <a:pt x="999" y="528"/>
                    </a:lnTo>
                    <a:lnTo>
                      <a:pt x="990" y="539"/>
                    </a:lnTo>
                    <a:lnTo>
                      <a:pt x="981" y="551"/>
                    </a:lnTo>
                    <a:lnTo>
                      <a:pt x="974" y="563"/>
                    </a:lnTo>
                    <a:lnTo>
                      <a:pt x="968" y="577"/>
                    </a:lnTo>
                    <a:lnTo>
                      <a:pt x="961" y="592"/>
                    </a:lnTo>
                    <a:lnTo>
                      <a:pt x="956" y="608"/>
                    </a:lnTo>
                    <a:lnTo>
                      <a:pt x="951" y="606"/>
                    </a:lnTo>
                    <a:lnTo>
                      <a:pt x="945" y="603"/>
                    </a:lnTo>
                    <a:lnTo>
                      <a:pt x="940" y="601"/>
                    </a:lnTo>
                    <a:lnTo>
                      <a:pt x="932" y="601"/>
                    </a:lnTo>
                    <a:lnTo>
                      <a:pt x="929" y="601"/>
                    </a:lnTo>
                    <a:lnTo>
                      <a:pt x="924" y="602"/>
                    </a:lnTo>
                    <a:lnTo>
                      <a:pt x="921" y="605"/>
                    </a:lnTo>
                    <a:lnTo>
                      <a:pt x="920" y="608"/>
                    </a:lnTo>
                    <a:lnTo>
                      <a:pt x="921" y="627"/>
                    </a:lnTo>
                    <a:lnTo>
                      <a:pt x="925" y="643"/>
                    </a:lnTo>
                    <a:lnTo>
                      <a:pt x="929" y="660"/>
                    </a:lnTo>
                    <a:lnTo>
                      <a:pt x="930" y="679"/>
                    </a:lnTo>
                    <a:lnTo>
                      <a:pt x="929" y="690"/>
                    </a:lnTo>
                    <a:lnTo>
                      <a:pt x="926" y="699"/>
                    </a:lnTo>
                    <a:lnTo>
                      <a:pt x="921" y="707"/>
                    </a:lnTo>
                    <a:lnTo>
                      <a:pt x="916" y="716"/>
                    </a:lnTo>
                    <a:lnTo>
                      <a:pt x="911" y="724"/>
                    </a:lnTo>
                    <a:lnTo>
                      <a:pt x="906" y="732"/>
                    </a:lnTo>
                    <a:lnTo>
                      <a:pt x="902" y="743"/>
                    </a:lnTo>
                    <a:lnTo>
                      <a:pt x="901" y="754"/>
                    </a:lnTo>
                    <a:lnTo>
                      <a:pt x="902" y="761"/>
                    </a:lnTo>
                    <a:lnTo>
                      <a:pt x="904" y="769"/>
                    </a:lnTo>
                    <a:lnTo>
                      <a:pt x="906" y="775"/>
                    </a:lnTo>
                    <a:lnTo>
                      <a:pt x="910" y="781"/>
                    </a:lnTo>
                    <a:lnTo>
                      <a:pt x="912" y="788"/>
                    </a:lnTo>
                    <a:lnTo>
                      <a:pt x="915" y="794"/>
                    </a:lnTo>
                    <a:lnTo>
                      <a:pt x="916" y="802"/>
                    </a:lnTo>
                    <a:lnTo>
                      <a:pt x="917" y="809"/>
                    </a:lnTo>
                    <a:lnTo>
                      <a:pt x="916" y="822"/>
                    </a:lnTo>
                    <a:lnTo>
                      <a:pt x="912" y="832"/>
                    </a:lnTo>
                    <a:lnTo>
                      <a:pt x="909" y="842"/>
                    </a:lnTo>
                    <a:lnTo>
                      <a:pt x="902" y="850"/>
                    </a:lnTo>
                    <a:lnTo>
                      <a:pt x="896" y="859"/>
                    </a:lnTo>
                    <a:lnTo>
                      <a:pt x="891" y="869"/>
                    </a:lnTo>
                    <a:lnTo>
                      <a:pt x="885" y="879"/>
                    </a:lnTo>
                    <a:lnTo>
                      <a:pt x="880" y="891"/>
                    </a:lnTo>
                    <a:lnTo>
                      <a:pt x="868" y="889"/>
                    </a:lnTo>
                    <a:lnTo>
                      <a:pt x="857" y="887"/>
                    </a:lnTo>
                    <a:lnTo>
                      <a:pt x="847" y="884"/>
                    </a:lnTo>
                    <a:lnTo>
                      <a:pt x="835" y="883"/>
                    </a:lnTo>
                    <a:lnTo>
                      <a:pt x="777" y="883"/>
                    </a:lnTo>
                    <a:lnTo>
                      <a:pt x="777" y="936"/>
                    </a:lnTo>
                    <a:lnTo>
                      <a:pt x="777" y="942"/>
                    </a:lnTo>
                    <a:lnTo>
                      <a:pt x="774" y="950"/>
                    </a:lnTo>
                    <a:lnTo>
                      <a:pt x="772" y="956"/>
                    </a:lnTo>
                    <a:lnTo>
                      <a:pt x="767" y="962"/>
                    </a:lnTo>
                    <a:lnTo>
                      <a:pt x="762" y="966"/>
                    </a:lnTo>
                    <a:lnTo>
                      <a:pt x="757" y="970"/>
                    </a:lnTo>
                    <a:lnTo>
                      <a:pt x="751" y="972"/>
                    </a:lnTo>
                    <a:lnTo>
                      <a:pt x="743" y="973"/>
                    </a:lnTo>
                    <a:lnTo>
                      <a:pt x="728" y="972"/>
                    </a:lnTo>
                    <a:lnTo>
                      <a:pt x="714" y="970"/>
                    </a:lnTo>
                    <a:lnTo>
                      <a:pt x="702" y="967"/>
                    </a:lnTo>
                    <a:lnTo>
                      <a:pt x="690" y="962"/>
                    </a:lnTo>
                    <a:lnTo>
                      <a:pt x="666" y="952"/>
                    </a:lnTo>
                    <a:lnTo>
                      <a:pt x="640" y="941"/>
                    </a:lnTo>
                    <a:lnTo>
                      <a:pt x="629" y="938"/>
                    </a:lnTo>
                    <a:lnTo>
                      <a:pt x="619" y="937"/>
                    </a:lnTo>
                    <a:lnTo>
                      <a:pt x="607" y="935"/>
                    </a:lnTo>
                    <a:lnTo>
                      <a:pt x="597" y="931"/>
                    </a:lnTo>
                    <a:lnTo>
                      <a:pt x="571" y="916"/>
                    </a:lnTo>
                    <a:lnTo>
                      <a:pt x="548" y="903"/>
                    </a:lnTo>
                    <a:lnTo>
                      <a:pt x="537" y="897"/>
                    </a:lnTo>
                    <a:lnTo>
                      <a:pt x="525" y="892"/>
                    </a:lnTo>
                    <a:lnTo>
                      <a:pt x="511" y="889"/>
                    </a:lnTo>
                    <a:lnTo>
                      <a:pt x="496" y="888"/>
                    </a:lnTo>
                    <a:lnTo>
                      <a:pt x="442" y="888"/>
                    </a:lnTo>
                    <a:lnTo>
                      <a:pt x="428" y="889"/>
                    </a:lnTo>
                    <a:lnTo>
                      <a:pt x="415" y="892"/>
                    </a:lnTo>
                    <a:lnTo>
                      <a:pt x="404" y="894"/>
                    </a:lnTo>
                    <a:lnTo>
                      <a:pt x="393" y="899"/>
                    </a:lnTo>
                    <a:lnTo>
                      <a:pt x="372" y="911"/>
                    </a:lnTo>
                    <a:lnTo>
                      <a:pt x="349" y="926"/>
                    </a:lnTo>
                    <a:lnTo>
                      <a:pt x="338" y="933"/>
                    </a:lnTo>
                    <a:lnTo>
                      <a:pt x="329" y="941"/>
                    </a:lnTo>
                    <a:lnTo>
                      <a:pt x="324" y="945"/>
                    </a:lnTo>
                    <a:lnTo>
                      <a:pt x="319" y="947"/>
                    </a:lnTo>
                    <a:lnTo>
                      <a:pt x="313" y="948"/>
                    </a:lnTo>
                    <a:lnTo>
                      <a:pt x="306" y="950"/>
                    </a:lnTo>
                    <a:lnTo>
                      <a:pt x="287" y="950"/>
                    </a:lnTo>
                    <a:lnTo>
                      <a:pt x="287" y="95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48" name="Freeform 30"/>
              <p:cNvSpPr>
                <a:spLocks/>
              </p:cNvSpPr>
              <p:nvPr/>
            </p:nvSpPr>
            <p:spPr bwMode="auto">
              <a:xfrm>
                <a:off x="-2735138" y="-3131025"/>
                <a:ext cx="1762125" cy="1119188"/>
              </a:xfrm>
              <a:custGeom>
                <a:avLst/>
                <a:gdLst>
                  <a:gd name="T0" fmla="*/ 119 w 4440"/>
                  <a:gd name="T1" fmla="*/ 955 h 2821"/>
                  <a:gd name="T2" fmla="*/ 276 w 4440"/>
                  <a:gd name="T3" fmla="*/ 989 h 2821"/>
                  <a:gd name="T4" fmla="*/ 270 w 4440"/>
                  <a:gd name="T5" fmla="*/ 1286 h 2821"/>
                  <a:gd name="T6" fmla="*/ 525 w 4440"/>
                  <a:gd name="T7" fmla="*/ 1383 h 2821"/>
                  <a:gd name="T8" fmla="*/ 671 w 4440"/>
                  <a:gd name="T9" fmla="*/ 1366 h 2821"/>
                  <a:gd name="T10" fmla="*/ 825 w 4440"/>
                  <a:gd name="T11" fmla="*/ 1270 h 2821"/>
                  <a:gd name="T12" fmla="*/ 959 w 4440"/>
                  <a:gd name="T13" fmla="*/ 1379 h 2821"/>
                  <a:gd name="T14" fmla="*/ 1091 w 4440"/>
                  <a:gd name="T15" fmla="*/ 1508 h 2821"/>
                  <a:gd name="T16" fmla="*/ 1274 w 4440"/>
                  <a:gd name="T17" fmla="*/ 1655 h 2821"/>
                  <a:gd name="T18" fmla="*/ 1473 w 4440"/>
                  <a:gd name="T19" fmla="*/ 1750 h 2821"/>
                  <a:gd name="T20" fmla="*/ 1639 w 4440"/>
                  <a:gd name="T21" fmla="*/ 1936 h 2821"/>
                  <a:gd name="T22" fmla="*/ 1759 w 4440"/>
                  <a:gd name="T23" fmla="*/ 1931 h 2821"/>
                  <a:gd name="T24" fmla="*/ 2010 w 4440"/>
                  <a:gd name="T25" fmla="*/ 2038 h 2821"/>
                  <a:gd name="T26" fmla="*/ 2152 w 4440"/>
                  <a:gd name="T27" fmla="*/ 2050 h 2821"/>
                  <a:gd name="T28" fmla="*/ 2368 w 4440"/>
                  <a:gd name="T29" fmla="*/ 2048 h 2821"/>
                  <a:gd name="T30" fmla="*/ 2519 w 4440"/>
                  <a:gd name="T31" fmla="*/ 2038 h 2821"/>
                  <a:gd name="T32" fmla="*/ 2622 w 4440"/>
                  <a:gd name="T33" fmla="*/ 1922 h 2821"/>
                  <a:gd name="T34" fmla="*/ 2760 w 4440"/>
                  <a:gd name="T35" fmla="*/ 1836 h 2821"/>
                  <a:gd name="T36" fmla="*/ 2967 w 4440"/>
                  <a:gd name="T37" fmla="*/ 1985 h 2821"/>
                  <a:gd name="T38" fmla="*/ 3073 w 4440"/>
                  <a:gd name="T39" fmla="*/ 2087 h 2821"/>
                  <a:gd name="T40" fmla="*/ 3126 w 4440"/>
                  <a:gd name="T41" fmla="*/ 2223 h 2821"/>
                  <a:gd name="T42" fmla="*/ 3046 w 4440"/>
                  <a:gd name="T43" fmla="*/ 2353 h 2821"/>
                  <a:gd name="T44" fmla="*/ 3107 w 4440"/>
                  <a:gd name="T45" fmla="*/ 2541 h 2821"/>
                  <a:gd name="T46" fmla="*/ 3298 w 4440"/>
                  <a:gd name="T47" fmla="*/ 2675 h 2821"/>
                  <a:gd name="T48" fmla="*/ 3533 w 4440"/>
                  <a:gd name="T49" fmla="*/ 2806 h 2821"/>
                  <a:gd name="T50" fmla="*/ 3598 w 4440"/>
                  <a:gd name="T51" fmla="*/ 2574 h 2821"/>
                  <a:gd name="T52" fmla="*/ 3794 w 4440"/>
                  <a:gd name="T53" fmla="*/ 2464 h 2821"/>
                  <a:gd name="T54" fmla="*/ 3917 w 4440"/>
                  <a:gd name="T55" fmla="*/ 2449 h 2821"/>
                  <a:gd name="T56" fmla="*/ 4105 w 4440"/>
                  <a:gd name="T57" fmla="*/ 2518 h 2821"/>
                  <a:gd name="T58" fmla="*/ 4226 w 4440"/>
                  <a:gd name="T59" fmla="*/ 2527 h 2821"/>
                  <a:gd name="T60" fmla="*/ 4333 w 4440"/>
                  <a:gd name="T61" fmla="*/ 2624 h 2821"/>
                  <a:gd name="T62" fmla="*/ 4390 w 4440"/>
                  <a:gd name="T63" fmla="*/ 2345 h 2821"/>
                  <a:gd name="T64" fmla="*/ 4134 w 4440"/>
                  <a:gd name="T65" fmla="*/ 2102 h 2821"/>
                  <a:gd name="T66" fmla="*/ 4003 w 4440"/>
                  <a:gd name="T67" fmla="*/ 1727 h 2821"/>
                  <a:gd name="T68" fmla="*/ 3952 w 4440"/>
                  <a:gd name="T69" fmla="*/ 1477 h 2821"/>
                  <a:gd name="T70" fmla="*/ 3939 w 4440"/>
                  <a:gd name="T71" fmla="*/ 1252 h 2821"/>
                  <a:gd name="T72" fmla="*/ 4032 w 4440"/>
                  <a:gd name="T73" fmla="*/ 991 h 2821"/>
                  <a:gd name="T74" fmla="*/ 4190 w 4440"/>
                  <a:gd name="T75" fmla="*/ 909 h 2821"/>
                  <a:gd name="T76" fmla="*/ 4090 w 4440"/>
                  <a:gd name="T77" fmla="*/ 714 h 2821"/>
                  <a:gd name="T78" fmla="*/ 3961 w 4440"/>
                  <a:gd name="T79" fmla="*/ 572 h 2821"/>
                  <a:gd name="T80" fmla="*/ 3774 w 4440"/>
                  <a:gd name="T81" fmla="*/ 523 h 2821"/>
                  <a:gd name="T82" fmla="*/ 3543 w 4440"/>
                  <a:gd name="T83" fmla="*/ 481 h 2821"/>
                  <a:gd name="T84" fmla="*/ 3342 w 4440"/>
                  <a:gd name="T85" fmla="*/ 556 h 2821"/>
                  <a:gd name="T86" fmla="*/ 3186 w 4440"/>
                  <a:gd name="T87" fmla="*/ 615 h 2821"/>
                  <a:gd name="T88" fmla="*/ 2930 w 4440"/>
                  <a:gd name="T89" fmla="*/ 486 h 2821"/>
                  <a:gd name="T90" fmla="*/ 2757 w 4440"/>
                  <a:gd name="T91" fmla="*/ 482 h 2821"/>
                  <a:gd name="T92" fmla="*/ 2599 w 4440"/>
                  <a:gd name="T93" fmla="*/ 496 h 2821"/>
                  <a:gd name="T94" fmla="*/ 2324 w 4440"/>
                  <a:gd name="T95" fmla="*/ 507 h 2821"/>
                  <a:gd name="T96" fmla="*/ 2059 w 4440"/>
                  <a:gd name="T97" fmla="*/ 466 h 2821"/>
                  <a:gd name="T98" fmla="*/ 1915 w 4440"/>
                  <a:gd name="T99" fmla="*/ 423 h 2821"/>
                  <a:gd name="T100" fmla="*/ 1639 w 4440"/>
                  <a:gd name="T101" fmla="*/ 443 h 2821"/>
                  <a:gd name="T102" fmla="*/ 1506 w 4440"/>
                  <a:gd name="T103" fmla="*/ 350 h 2821"/>
                  <a:gd name="T104" fmla="*/ 1305 w 4440"/>
                  <a:gd name="T105" fmla="*/ 203 h 2821"/>
                  <a:gd name="T106" fmla="*/ 1161 w 4440"/>
                  <a:gd name="T107" fmla="*/ 221 h 2821"/>
                  <a:gd name="T108" fmla="*/ 1020 w 4440"/>
                  <a:gd name="T109" fmla="*/ 60 h 2821"/>
                  <a:gd name="T110" fmla="*/ 851 w 4440"/>
                  <a:gd name="T111" fmla="*/ 113 h 2821"/>
                  <a:gd name="T112" fmla="*/ 719 w 4440"/>
                  <a:gd name="T113" fmla="*/ 127 h 2821"/>
                  <a:gd name="T114" fmla="*/ 517 w 4440"/>
                  <a:gd name="T115" fmla="*/ 15 h 2821"/>
                  <a:gd name="T116" fmla="*/ 400 w 4440"/>
                  <a:gd name="T117" fmla="*/ 54 h 2821"/>
                  <a:gd name="T118" fmla="*/ 178 w 4440"/>
                  <a:gd name="T119" fmla="*/ 360 h 2821"/>
                  <a:gd name="T120" fmla="*/ 169 w 4440"/>
                  <a:gd name="T121" fmla="*/ 653 h 2821"/>
                  <a:gd name="T122" fmla="*/ 125 w 4440"/>
                  <a:gd name="T123" fmla="*/ 809 h 2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440" h="2821">
                    <a:moveTo>
                      <a:pt x="5" y="915"/>
                    </a:moveTo>
                    <a:lnTo>
                      <a:pt x="14" y="916"/>
                    </a:lnTo>
                    <a:lnTo>
                      <a:pt x="23" y="917"/>
                    </a:lnTo>
                    <a:lnTo>
                      <a:pt x="26" y="919"/>
                    </a:lnTo>
                    <a:lnTo>
                      <a:pt x="30" y="920"/>
                    </a:lnTo>
                    <a:lnTo>
                      <a:pt x="34" y="922"/>
                    </a:lnTo>
                    <a:lnTo>
                      <a:pt x="36" y="926"/>
                    </a:lnTo>
                    <a:lnTo>
                      <a:pt x="40" y="935"/>
                    </a:lnTo>
                    <a:lnTo>
                      <a:pt x="43" y="944"/>
                    </a:lnTo>
                    <a:lnTo>
                      <a:pt x="44" y="949"/>
                    </a:lnTo>
                    <a:lnTo>
                      <a:pt x="45" y="951"/>
                    </a:lnTo>
                    <a:lnTo>
                      <a:pt x="48" y="954"/>
                    </a:lnTo>
                    <a:lnTo>
                      <a:pt x="53" y="955"/>
                    </a:lnTo>
                    <a:lnTo>
                      <a:pt x="63" y="954"/>
                    </a:lnTo>
                    <a:lnTo>
                      <a:pt x="73" y="951"/>
                    </a:lnTo>
                    <a:lnTo>
                      <a:pt x="82" y="949"/>
                    </a:lnTo>
                    <a:lnTo>
                      <a:pt x="92" y="947"/>
                    </a:lnTo>
                    <a:lnTo>
                      <a:pt x="100" y="947"/>
                    </a:lnTo>
                    <a:lnTo>
                      <a:pt x="107" y="949"/>
                    </a:lnTo>
                    <a:lnTo>
                      <a:pt x="113" y="951"/>
                    </a:lnTo>
                    <a:lnTo>
                      <a:pt x="119" y="955"/>
                    </a:lnTo>
                    <a:lnTo>
                      <a:pt x="130" y="964"/>
                    </a:lnTo>
                    <a:lnTo>
                      <a:pt x="141" y="974"/>
                    </a:lnTo>
                    <a:lnTo>
                      <a:pt x="151" y="983"/>
                    </a:lnTo>
                    <a:lnTo>
                      <a:pt x="162" y="991"/>
                    </a:lnTo>
                    <a:lnTo>
                      <a:pt x="167" y="995"/>
                    </a:lnTo>
                    <a:lnTo>
                      <a:pt x="174" y="998"/>
                    </a:lnTo>
                    <a:lnTo>
                      <a:pt x="181" y="999"/>
                    </a:lnTo>
                    <a:lnTo>
                      <a:pt x="188" y="1000"/>
                    </a:lnTo>
                    <a:lnTo>
                      <a:pt x="198" y="999"/>
                    </a:lnTo>
                    <a:lnTo>
                      <a:pt x="206" y="996"/>
                    </a:lnTo>
                    <a:lnTo>
                      <a:pt x="213" y="993"/>
                    </a:lnTo>
                    <a:lnTo>
                      <a:pt x="221" y="989"/>
                    </a:lnTo>
                    <a:lnTo>
                      <a:pt x="228" y="985"/>
                    </a:lnTo>
                    <a:lnTo>
                      <a:pt x="236" y="981"/>
                    </a:lnTo>
                    <a:lnTo>
                      <a:pt x="243" y="980"/>
                    </a:lnTo>
                    <a:lnTo>
                      <a:pt x="253" y="979"/>
                    </a:lnTo>
                    <a:lnTo>
                      <a:pt x="259" y="979"/>
                    </a:lnTo>
                    <a:lnTo>
                      <a:pt x="262" y="980"/>
                    </a:lnTo>
                    <a:lnTo>
                      <a:pt x="266" y="981"/>
                    </a:lnTo>
                    <a:lnTo>
                      <a:pt x="270" y="984"/>
                    </a:lnTo>
                    <a:lnTo>
                      <a:pt x="276" y="989"/>
                    </a:lnTo>
                    <a:lnTo>
                      <a:pt x="281" y="995"/>
                    </a:lnTo>
                    <a:lnTo>
                      <a:pt x="291" y="1010"/>
                    </a:lnTo>
                    <a:lnTo>
                      <a:pt x="304" y="1024"/>
                    </a:lnTo>
                    <a:lnTo>
                      <a:pt x="320" y="1038"/>
                    </a:lnTo>
                    <a:lnTo>
                      <a:pt x="335" y="1053"/>
                    </a:lnTo>
                    <a:lnTo>
                      <a:pt x="340" y="1060"/>
                    </a:lnTo>
                    <a:lnTo>
                      <a:pt x="345" y="1069"/>
                    </a:lnTo>
                    <a:lnTo>
                      <a:pt x="348" y="1079"/>
                    </a:lnTo>
                    <a:lnTo>
                      <a:pt x="349" y="1089"/>
                    </a:lnTo>
                    <a:lnTo>
                      <a:pt x="348" y="1102"/>
                    </a:lnTo>
                    <a:lnTo>
                      <a:pt x="348" y="1113"/>
                    </a:lnTo>
                    <a:lnTo>
                      <a:pt x="345" y="1123"/>
                    </a:lnTo>
                    <a:lnTo>
                      <a:pt x="343" y="1133"/>
                    </a:lnTo>
                    <a:lnTo>
                      <a:pt x="336" y="1153"/>
                    </a:lnTo>
                    <a:lnTo>
                      <a:pt x="329" y="1171"/>
                    </a:lnTo>
                    <a:lnTo>
                      <a:pt x="310" y="1207"/>
                    </a:lnTo>
                    <a:lnTo>
                      <a:pt x="290" y="1249"/>
                    </a:lnTo>
                    <a:lnTo>
                      <a:pt x="284" y="1262"/>
                    </a:lnTo>
                    <a:lnTo>
                      <a:pt x="276" y="1274"/>
                    </a:lnTo>
                    <a:lnTo>
                      <a:pt x="272" y="1280"/>
                    </a:lnTo>
                    <a:lnTo>
                      <a:pt x="270" y="1286"/>
                    </a:lnTo>
                    <a:lnTo>
                      <a:pt x="267" y="1292"/>
                    </a:lnTo>
                    <a:lnTo>
                      <a:pt x="266" y="1300"/>
                    </a:lnTo>
                    <a:lnTo>
                      <a:pt x="266" y="1320"/>
                    </a:lnTo>
                    <a:lnTo>
                      <a:pt x="302" y="1320"/>
                    </a:lnTo>
                    <a:lnTo>
                      <a:pt x="320" y="1319"/>
                    </a:lnTo>
                    <a:lnTo>
                      <a:pt x="335" y="1316"/>
                    </a:lnTo>
                    <a:lnTo>
                      <a:pt x="349" y="1313"/>
                    </a:lnTo>
                    <a:lnTo>
                      <a:pt x="363" y="1308"/>
                    </a:lnTo>
                    <a:lnTo>
                      <a:pt x="376" y="1304"/>
                    </a:lnTo>
                    <a:lnTo>
                      <a:pt x="390" y="1300"/>
                    </a:lnTo>
                    <a:lnTo>
                      <a:pt x="405" y="1296"/>
                    </a:lnTo>
                    <a:lnTo>
                      <a:pt x="423" y="1296"/>
                    </a:lnTo>
                    <a:lnTo>
                      <a:pt x="439" y="1297"/>
                    </a:lnTo>
                    <a:lnTo>
                      <a:pt x="454" y="1300"/>
                    </a:lnTo>
                    <a:lnTo>
                      <a:pt x="468" y="1306"/>
                    </a:lnTo>
                    <a:lnTo>
                      <a:pt x="481" y="1314"/>
                    </a:lnTo>
                    <a:lnTo>
                      <a:pt x="492" y="1323"/>
                    </a:lnTo>
                    <a:lnTo>
                      <a:pt x="502" y="1334"/>
                    </a:lnTo>
                    <a:lnTo>
                      <a:pt x="511" y="1348"/>
                    </a:lnTo>
                    <a:lnTo>
                      <a:pt x="518" y="1361"/>
                    </a:lnTo>
                    <a:lnTo>
                      <a:pt x="525" y="1383"/>
                    </a:lnTo>
                    <a:lnTo>
                      <a:pt x="530" y="1404"/>
                    </a:lnTo>
                    <a:lnTo>
                      <a:pt x="535" y="1412"/>
                    </a:lnTo>
                    <a:lnTo>
                      <a:pt x="540" y="1419"/>
                    </a:lnTo>
                    <a:lnTo>
                      <a:pt x="542" y="1422"/>
                    </a:lnTo>
                    <a:lnTo>
                      <a:pt x="547" y="1424"/>
                    </a:lnTo>
                    <a:lnTo>
                      <a:pt x="551" y="1425"/>
                    </a:lnTo>
                    <a:lnTo>
                      <a:pt x="556" y="1425"/>
                    </a:lnTo>
                    <a:lnTo>
                      <a:pt x="574" y="1424"/>
                    </a:lnTo>
                    <a:lnTo>
                      <a:pt x="589" y="1420"/>
                    </a:lnTo>
                    <a:lnTo>
                      <a:pt x="589" y="1420"/>
                    </a:lnTo>
                    <a:lnTo>
                      <a:pt x="599" y="1420"/>
                    </a:lnTo>
                    <a:lnTo>
                      <a:pt x="607" y="1420"/>
                    </a:lnTo>
                    <a:lnTo>
                      <a:pt x="614" y="1419"/>
                    </a:lnTo>
                    <a:lnTo>
                      <a:pt x="620" y="1419"/>
                    </a:lnTo>
                    <a:lnTo>
                      <a:pt x="626" y="1417"/>
                    </a:lnTo>
                    <a:lnTo>
                      <a:pt x="632" y="1414"/>
                    </a:lnTo>
                    <a:lnTo>
                      <a:pt x="643" y="1408"/>
                    </a:lnTo>
                    <a:lnTo>
                      <a:pt x="651" y="1400"/>
                    </a:lnTo>
                    <a:lnTo>
                      <a:pt x="659" y="1390"/>
                    </a:lnTo>
                    <a:lnTo>
                      <a:pt x="665" y="1379"/>
                    </a:lnTo>
                    <a:lnTo>
                      <a:pt x="671" y="1366"/>
                    </a:lnTo>
                    <a:lnTo>
                      <a:pt x="676" y="1354"/>
                    </a:lnTo>
                    <a:lnTo>
                      <a:pt x="683" y="1340"/>
                    </a:lnTo>
                    <a:lnTo>
                      <a:pt x="689" y="1326"/>
                    </a:lnTo>
                    <a:lnTo>
                      <a:pt x="698" y="1315"/>
                    </a:lnTo>
                    <a:lnTo>
                      <a:pt x="707" y="1305"/>
                    </a:lnTo>
                    <a:lnTo>
                      <a:pt x="717" y="1296"/>
                    </a:lnTo>
                    <a:lnTo>
                      <a:pt x="728" y="1287"/>
                    </a:lnTo>
                    <a:lnTo>
                      <a:pt x="739" y="1280"/>
                    </a:lnTo>
                    <a:lnTo>
                      <a:pt x="753" y="1272"/>
                    </a:lnTo>
                    <a:lnTo>
                      <a:pt x="759" y="1267"/>
                    </a:lnTo>
                    <a:lnTo>
                      <a:pt x="763" y="1262"/>
                    </a:lnTo>
                    <a:lnTo>
                      <a:pt x="766" y="1260"/>
                    </a:lnTo>
                    <a:lnTo>
                      <a:pt x="768" y="1259"/>
                    </a:lnTo>
                    <a:lnTo>
                      <a:pt x="771" y="1256"/>
                    </a:lnTo>
                    <a:lnTo>
                      <a:pt x="774" y="1256"/>
                    </a:lnTo>
                    <a:lnTo>
                      <a:pt x="784" y="1257"/>
                    </a:lnTo>
                    <a:lnTo>
                      <a:pt x="793" y="1259"/>
                    </a:lnTo>
                    <a:lnTo>
                      <a:pt x="801" y="1261"/>
                    </a:lnTo>
                    <a:lnTo>
                      <a:pt x="809" y="1264"/>
                    </a:lnTo>
                    <a:lnTo>
                      <a:pt x="817" y="1267"/>
                    </a:lnTo>
                    <a:lnTo>
                      <a:pt x="825" y="1270"/>
                    </a:lnTo>
                    <a:lnTo>
                      <a:pt x="833" y="1271"/>
                    </a:lnTo>
                    <a:lnTo>
                      <a:pt x="843" y="1272"/>
                    </a:lnTo>
                    <a:lnTo>
                      <a:pt x="919" y="1272"/>
                    </a:lnTo>
                    <a:lnTo>
                      <a:pt x="925" y="1272"/>
                    </a:lnTo>
                    <a:lnTo>
                      <a:pt x="930" y="1275"/>
                    </a:lnTo>
                    <a:lnTo>
                      <a:pt x="934" y="1279"/>
                    </a:lnTo>
                    <a:lnTo>
                      <a:pt x="937" y="1284"/>
                    </a:lnTo>
                    <a:lnTo>
                      <a:pt x="942" y="1295"/>
                    </a:lnTo>
                    <a:lnTo>
                      <a:pt x="949" y="1306"/>
                    </a:lnTo>
                    <a:lnTo>
                      <a:pt x="955" y="1315"/>
                    </a:lnTo>
                    <a:lnTo>
                      <a:pt x="963" y="1323"/>
                    </a:lnTo>
                    <a:lnTo>
                      <a:pt x="965" y="1326"/>
                    </a:lnTo>
                    <a:lnTo>
                      <a:pt x="968" y="1330"/>
                    </a:lnTo>
                    <a:lnTo>
                      <a:pt x="969" y="1335"/>
                    </a:lnTo>
                    <a:lnTo>
                      <a:pt x="970" y="1340"/>
                    </a:lnTo>
                    <a:lnTo>
                      <a:pt x="969" y="1348"/>
                    </a:lnTo>
                    <a:lnTo>
                      <a:pt x="968" y="1355"/>
                    </a:lnTo>
                    <a:lnTo>
                      <a:pt x="966" y="1361"/>
                    </a:lnTo>
                    <a:lnTo>
                      <a:pt x="964" y="1368"/>
                    </a:lnTo>
                    <a:lnTo>
                      <a:pt x="961" y="1373"/>
                    </a:lnTo>
                    <a:lnTo>
                      <a:pt x="959" y="1379"/>
                    </a:lnTo>
                    <a:lnTo>
                      <a:pt x="958" y="1387"/>
                    </a:lnTo>
                    <a:lnTo>
                      <a:pt x="956" y="1394"/>
                    </a:lnTo>
                    <a:lnTo>
                      <a:pt x="958" y="1399"/>
                    </a:lnTo>
                    <a:lnTo>
                      <a:pt x="958" y="1404"/>
                    </a:lnTo>
                    <a:lnTo>
                      <a:pt x="960" y="1409"/>
                    </a:lnTo>
                    <a:lnTo>
                      <a:pt x="961" y="1414"/>
                    </a:lnTo>
                    <a:lnTo>
                      <a:pt x="968" y="1422"/>
                    </a:lnTo>
                    <a:lnTo>
                      <a:pt x="975" y="1429"/>
                    </a:lnTo>
                    <a:lnTo>
                      <a:pt x="993" y="1442"/>
                    </a:lnTo>
                    <a:lnTo>
                      <a:pt x="1013" y="1454"/>
                    </a:lnTo>
                    <a:lnTo>
                      <a:pt x="1022" y="1462"/>
                    </a:lnTo>
                    <a:lnTo>
                      <a:pt x="1028" y="1471"/>
                    </a:lnTo>
                    <a:lnTo>
                      <a:pt x="1034" y="1479"/>
                    </a:lnTo>
                    <a:lnTo>
                      <a:pt x="1040" y="1488"/>
                    </a:lnTo>
                    <a:lnTo>
                      <a:pt x="1047" y="1496"/>
                    </a:lnTo>
                    <a:lnTo>
                      <a:pt x="1054" y="1502"/>
                    </a:lnTo>
                    <a:lnTo>
                      <a:pt x="1058" y="1505"/>
                    </a:lnTo>
                    <a:lnTo>
                      <a:pt x="1063" y="1506"/>
                    </a:lnTo>
                    <a:lnTo>
                      <a:pt x="1068" y="1507"/>
                    </a:lnTo>
                    <a:lnTo>
                      <a:pt x="1074" y="1508"/>
                    </a:lnTo>
                    <a:lnTo>
                      <a:pt x="1091" y="1508"/>
                    </a:lnTo>
                    <a:lnTo>
                      <a:pt x="1104" y="1507"/>
                    </a:lnTo>
                    <a:lnTo>
                      <a:pt x="1119" y="1507"/>
                    </a:lnTo>
                    <a:lnTo>
                      <a:pt x="1136" y="1507"/>
                    </a:lnTo>
                    <a:lnTo>
                      <a:pt x="1141" y="1508"/>
                    </a:lnTo>
                    <a:lnTo>
                      <a:pt x="1145" y="1508"/>
                    </a:lnTo>
                    <a:lnTo>
                      <a:pt x="1148" y="1511"/>
                    </a:lnTo>
                    <a:lnTo>
                      <a:pt x="1151" y="1513"/>
                    </a:lnTo>
                    <a:lnTo>
                      <a:pt x="1156" y="1518"/>
                    </a:lnTo>
                    <a:lnTo>
                      <a:pt x="1160" y="1526"/>
                    </a:lnTo>
                    <a:lnTo>
                      <a:pt x="1167" y="1543"/>
                    </a:lnTo>
                    <a:lnTo>
                      <a:pt x="1176" y="1560"/>
                    </a:lnTo>
                    <a:lnTo>
                      <a:pt x="1190" y="1575"/>
                    </a:lnTo>
                    <a:lnTo>
                      <a:pt x="1204" y="1587"/>
                    </a:lnTo>
                    <a:lnTo>
                      <a:pt x="1216" y="1599"/>
                    </a:lnTo>
                    <a:lnTo>
                      <a:pt x="1231" y="1612"/>
                    </a:lnTo>
                    <a:lnTo>
                      <a:pt x="1241" y="1626"/>
                    </a:lnTo>
                    <a:lnTo>
                      <a:pt x="1250" y="1640"/>
                    </a:lnTo>
                    <a:lnTo>
                      <a:pt x="1255" y="1646"/>
                    </a:lnTo>
                    <a:lnTo>
                      <a:pt x="1260" y="1651"/>
                    </a:lnTo>
                    <a:lnTo>
                      <a:pt x="1266" y="1654"/>
                    </a:lnTo>
                    <a:lnTo>
                      <a:pt x="1274" y="1655"/>
                    </a:lnTo>
                    <a:lnTo>
                      <a:pt x="1290" y="1653"/>
                    </a:lnTo>
                    <a:lnTo>
                      <a:pt x="1305" y="1650"/>
                    </a:lnTo>
                    <a:lnTo>
                      <a:pt x="1313" y="1650"/>
                    </a:lnTo>
                    <a:lnTo>
                      <a:pt x="1319" y="1651"/>
                    </a:lnTo>
                    <a:lnTo>
                      <a:pt x="1325" y="1653"/>
                    </a:lnTo>
                    <a:lnTo>
                      <a:pt x="1330" y="1655"/>
                    </a:lnTo>
                    <a:lnTo>
                      <a:pt x="1342" y="1661"/>
                    </a:lnTo>
                    <a:lnTo>
                      <a:pt x="1350" y="1668"/>
                    </a:lnTo>
                    <a:lnTo>
                      <a:pt x="1360" y="1676"/>
                    </a:lnTo>
                    <a:lnTo>
                      <a:pt x="1369" y="1684"/>
                    </a:lnTo>
                    <a:lnTo>
                      <a:pt x="1380" y="1691"/>
                    </a:lnTo>
                    <a:lnTo>
                      <a:pt x="1393" y="1698"/>
                    </a:lnTo>
                    <a:lnTo>
                      <a:pt x="1408" y="1704"/>
                    </a:lnTo>
                    <a:lnTo>
                      <a:pt x="1423" y="1710"/>
                    </a:lnTo>
                    <a:lnTo>
                      <a:pt x="1437" y="1717"/>
                    </a:lnTo>
                    <a:lnTo>
                      <a:pt x="1451" y="1725"/>
                    </a:lnTo>
                    <a:lnTo>
                      <a:pt x="1456" y="1729"/>
                    </a:lnTo>
                    <a:lnTo>
                      <a:pt x="1461" y="1734"/>
                    </a:lnTo>
                    <a:lnTo>
                      <a:pt x="1466" y="1739"/>
                    </a:lnTo>
                    <a:lnTo>
                      <a:pt x="1470" y="1744"/>
                    </a:lnTo>
                    <a:lnTo>
                      <a:pt x="1473" y="1750"/>
                    </a:lnTo>
                    <a:lnTo>
                      <a:pt x="1476" y="1757"/>
                    </a:lnTo>
                    <a:lnTo>
                      <a:pt x="1477" y="1764"/>
                    </a:lnTo>
                    <a:lnTo>
                      <a:pt x="1477" y="1772"/>
                    </a:lnTo>
                    <a:lnTo>
                      <a:pt x="1485" y="1773"/>
                    </a:lnTo>
                    <a:lnTo>
                      <a:pt x="1493" y="1774"/>
                    </a:lnTo>
                    <a:lnTo>
                      <a:pt x="1506" y="1771"/>
                    </a:lnTo>
                    <a:lnTo>
                      <a:pt x="1520" y="1767"/>
                    </a:lnTo>
                    <a:lnTo>
                      <a:pt x="1527" y="1768"/>
                    </a:lnTo>
                    <a:lnTo>
                      <a:pt x="1534" y="1771"/>
                    </a:lnTo>
                    <a:lnTo>
                      <a:pt x="1540" y="1776"/>
                    </a:lnTo>
                    <a:lnTo>
                      <a:pt x="1544" y="1782"/>
                    </a:lnTo>
                    <a:lnTo>
                      <a:pt x="1550" y="1797"/>
                    </a:lnTo>
                    <a:lnTo>
                      <a:pt x="1554" y="1814"/>
                    </a:lnTo>
                    <a:lnTo>
                      <a:pt x="1557" y="1827"/>
                    </a:lnTo>
                    <a:lnTo>
                      <a:pt x="1562" y="1840"/>
                    </a:lnTo>
                    <a:lnTo>
                      <a:pt x="1567" y="1850"/>
                    </a:lnTo>
                    <a:lnTo>
                      <a:pt x="1572" y="1860"/>
                    </a:lnTo>
                    <a:lnTo>
                      <a:pt x="1586" y="1880"/>
                    </a:lnTo>
                    <a:lnTo>
                      <a:pt x="1601" y="1901"/>
                    </a:lnTo>
                    <a:lnTo>
                      <a:pt x="1620" y="1919"/>
                    </a:lnTo>
                    <a:lnTo>
                      <a:pt x="1639" y="1936"/>
                    </a:lnTo>
                    <a:lnTo>
                      <a:pt x="1655" y="1957"/>
                    </a:lnTo>
                    <a:lnTo>
                      <a:pt x="1673" y="1976"/>
                    </a:lnTo>
                    <a:lnTo>
                      <a:pt x="1683" y="1984"/>
                    </a:lnTo>
                    <a:lnTo>
                      <a:pt x="1693" y="1989"/>
                    </a:lnTo>
                    <a:lnTo>
                      <a:pt x="1699" y="1991"/>
                    </a:lnTo>
                    <a:lnTo>
                      <a:pt x="1704" y="1993"/>
                    </a:lnTo>
                    <a:lnTo>
                      <a:pt x="1712" y="1994"/>
                    </a:lnTo>
                    <a:lnTo>
                      <a:pt x="1718" y="1994"/>
                    </a:lnTo>
                    <a:lnTo>
                      <a:pt x="1722" y="1994"/>
                    </a:lnTo>
                    <a:lnTo>
                      <a:pt x="1724" y="1993"/>
                    </a:lnTo>
                    <a:lnTo>
                      <a:pt x="1727" y="1991"/>
                    </a:lnTo>
                    <a:lnTo>
                      <a:pt x="1728" y="1989"/>
                    </a:lnTo>
                    <a:lnTo>
                      <a:pt x="1732" y="1984"/>
                    </a:lnTo>
                    <a:lnTo>
                      <a:pt x="1733" y="1978"/>
                    </a:lnTo>
                    <a:lnTo>
                      <a:pt x="1736" y="1964"/>
                    </a:lnTo>
                    <a:lnTo>
                      <a:pt x="1739" y="1949"/>
                    </a:lnTo>
                    <a:lnTo>
                      <a:pt x="1742" y="1944"/>
                    </a:lnTo>
                    <a:lnTo>
                      <a:pt x="1744" y="1940"/>
                    </a:lnTo>
                    <a:lnTo>
                      <a:pt x="1748" y="1936"/>
                    </a:lnTo>
                    <a:lnTo>
                      <a:pt x="1751" y="1934"/>
                    </a:lnTo>
                    <a:lnTo>
                      <a:pt x="1759" y="1931"/>
                    </a:lnTo>
                    <a:lnTo>
                      <a:pt x="1770" y="1929"/>
                    </a:lnTo>
                    <a:lnTo>
                      <a:pt x="1791" y="1930"/>
                    </a:lnTo>
                    <a:lnTo>
                      <a:pt x="1813" y="1930"/>
                    </a:lnTo>
                    <a:lnTo>
                      <a:pt x="1829" y="1930"/>
                    </a:lnTo>
                    <a:lnTo>
                      <a:pt x="1842" y="1930"/>
                    </a:lnTo>
                    <a:lnTo>
                      <a:pt x="1856" y="1930"/>
                    </a:lnTo>
                    <a:lnTo>
                      <a:pt x="1871" y="1932"/>
                    </a:lnTo>
                    <a:lnTo>
                      <a:pt x="1880" y="1935"/>
                    </a:lnTo>
                    <a:lnTo>
                      <a:pt x="1886" y="1939"/>
                    </a:lnTo>
                    <a:lnTo>
                      <a:pt x="1893" y="1941"/>
                    </a:lnTo>
                    <a:lnTo>
                      <a:pt x="1899" y="1946"/>
                    </a:lnTo>
                    <a:lnTo>
                      <a:pt x="1909" y="1955"/>
                    </a:lnTo>
                    <a:lnTo>
                      <a:pt x="1918" y="1965"/>
                    </a:lnTo>
                    <a:lnTo>
                      <a:pt x="1926" y="1976"/>
                    </a:lnTo>
                    <a:lnTo>
                      <a:pt x="1936" y="1988"/>
                    </a:lnTo>
                    <a:lnTo>
                      <a:pt x="1946" y="1999"/>
                    </a:lnTo>
                    <a:lnTo>
                      <a:pt x="1959" y="2010"/>
                    </a:lnTo>
                    <a:lnTo>
                      <a:pt x="1973" y="2019"/>
                    </a:lnTo>
                    <a:lnTo>
                      <a:pt x="1985" y="2025"/>
                    </a:lnTo>
                    <a:lnTo>
                      <a:pt x="1998" y="2033"/>
                    </a:lnTo>
                    <a:lnTo>
                      <a:pt x="2010" y="2038"/>
                    </a:lnTo>
                    <a:lnTo>
                      <a:pt x="2022" y="2045"/>
                    </a:lnTo>
                    <a:lnTo>
                      <a:pt x="2034" y="2053"/>
                    </a:lnTo>
                    <a:lnTo>
                      <a:pt x="2046" y="2062"/>
                    </a:lnTo>
                    <a:lnTo>
                      <a:pt x="2057" y="2073"/>
                    </a:lnTo>
                    <a:lnTo>
                      <a:pt x="2064" y="2085"/>
                    </a:lnTo>
                    <a:lnTo>
                      <a:pt x="2071" y="2098"/>
                    </a:lnTo>
                    <a:lnTo>
                      <a:pt x="2074" y="2104"/>
                    </a:lnTo>
                    <a:lnTo>
                      <a:pt x="2080" y="2108"/>
                    </a:lnTo>
                    <a:lnTo>
                      <a:pt x="2085" y="2112"/>
                    </a:lnTo>
                    <a:lnTo>
                      <a:pt x="2091" y="2113"/>
                    </a:lnTo>
                    <a:lnTo>
                      <a:pt x="2098" y="2112"/>
                    </a:lnTo>
                    <a:lnTo>
                      <a:pt x="2103" y="2108"/>
                    </a:lnTo>
                    <a:lnTo>
                      <a:pt x="2108" y="2104"/>
                    </a:lnTo>
                    <a:lnTo>
                      <a:pt x="2112" y="2098"/>
                    </a:lnTo>
                    <a:lnTo>
                      <a:pt x="2118" y="2084"/>
                    </a:lnTo>
                    <a:lnTo>
                      <a:pt x="2126" y="2070"/>
                    </a:lnTo>
                    <a:lnTo>
                      <a:pt x="2130" y="2064"/>
                    </a:lnTo>
                    <a:lnTo>
                      <a:pt x="2135" y="2060"/>
                    </a:lnTo>
                    <a:lnTo>
                      <a:pt x="2141" y="2057"/>
                    </a:lnTo>
                    <a:lnTo>
                      <a:pt x="2146" y="2053"/>
                    </a:lnTo>
                    <a:lnTo>
                      <a:pt x="2152" y="2050"/>
                    </a:lnTo>
                    <a:lnTo>
                      <a:pt x="2159" y="2047"/>
                    </a:lnTo>
                    <a:lnTo>
                      <a:pt x="2164" y="2042"/>
                    </a:lnTo>
                    <a:lnTo>
                      <a:pt x="2167" y="2037"/>
                    </a:lnTo>
                    <a:lnTo>
                      <a:pt x="2175" y="2025"/>
                    </a:lnTo>
                    <a:lnTo>
                      <a:pt x="2181" y="2015"/>
                    </a:lnTo>
                    <a:lnTo>
                      <a:pt x="2186" y="2004"/>
                    </a:lnTo>
                    <a:lnTo>
                      <a:pt x="2194" y="1994"/>
                    </a:lnTo>
                    <a:lnTo>
                      <a:pt x="2200" y="2004"/>
                    </a:lnTo>
                    <a:lnTo>
                      <a:pt x="2200" y="2070"/>
                    </a:lnTo>
                    <a:lnTo>
                      <a:pt x="2219" y="2073"/>
                    </a:lnTo>
                    <a:lnTo>
                      <a:pt x="2236" y="2075"/>
                    </a:lnTo>
                    <a:lnTo>
                      <a:pt x="2254" y="2078"/>
                    </a:lnTo>
                    <a:lnTo>
                      <a:pt x="2274" y="2078"/>
                    </a:lnTo>
                    <a:lnTo>
                      <a:pt x="2337" y="2078"/>
                    </a:lnTo>
                    <a:lnTo>
                      <a:pt x="2343" y="2074"/>
                    </a:lnTo>
                    <a:lnTo>
                      <a:pt x="2347" y="2070"/>
                    </a:lnTo>
                    <a:lnTo>
                      <a:pt x="2351" y="2065"/>
                    </a:lnTo>
                    <a:lnTo>
                      <a:pt x="2354" y="2059"/>
                    </a:lnTo>
                    <a:lnTo>
                      <a:pt x="2358" y="2054"/>
                    </a:lnTo>
                    <a:lnTo>
                      <a:pt x="2363" y="2050"/>
                    </a:lnTo>
                    <a:lnTo>
                      <a:pt x="2368" y="2048"/>
                    </a:lnTo>
                    <a:lnTo>
                      <a:pt x="2374" y="2047"/>
                    </a:lnTo>
                    <a:lnTo>
                      <a:pt x="2388" y="2048"/>
                    </a:lnTo>
                    <a:lnTo>
                      <a:pt x="2402" y="2052"/>
                    </a:lnTo>
                    <a:lnTo>
                      <a:pt x="2413" y="2057"/>
                    </a:lnTo>
                    <a:lnTo>
                      <a:pt x="2425" y="2063"/>
                    </a:lnTo>
                    <a:lnTo>
                      <a:pt x="2436" y="2068"/>
                    </a:lnTo>
                    <a:lnTo>
                      <a:pt x="2448" y="2073"/>
                    </a:lnTo>
                    <a:lnTo>
                      <a:pt x="2461" y="2077"/>
                    </a:lnTo>
                    <a:lnTo>
                      <a:pt x="2476" y="2078"/>
                    </a:lnTo>
                    <a:lnTo>
                      <a:pt x="2491" y="2078"/>
                    </a:lnTo>
                    <a:lnTo>
                      <a:pt x="2504" y="2077"/>
                    </a:lnTo>
                    <a:lnTo>
                      <a:pt x="2517" y="2074"/>
                    </a:lnTo>
                    <a:lnTo>
                      <a:pt x="2533" y="2073"/>
                    </a:lnTo>
                    <a:lnTo>
                      <a:pt x="2534" y="2064"/>
                    </a:lnTo>
                    <a:lnTo>
                      <a:pt x="2535" y="2054"/>
                    </a:lnTo>
                    <a:lnTo>
                      <a:pt x="2535" y="2052"/>
                    </a:lnTo>
                    <a:lnTo>
                      <a:pt x="2534" y="2048"/>
                    </a:lnTo>
                    <a:lnTo>
                      <a:pt x="2533" y="2045"/>
                    </a:lnTo>
                    <a:lnTo>
                      <a:pt x="2530" y="2043"/>
                    </a:lnTo>
                    <a:lnTo>
                      <a:pt x="2525" y="2040"/>
                    </a:lnTo>
                    <a:lnTo>
                      <a:pt x="2519" y="2038"/>
                    </a:lnTo>
                    <a:lnTo>
                      <a:pt x="2511" y="2035"/>
                    </a:lnTo>
                    <a:lnTo>
                      <a:pt x="2505" y="2032"/>
                    </a:lnTo>
                    <a:lnTo>
                      <a:pt x="2499" y="2028"/>
                    </a:lnTo>
                    <a:lnTo>
                      <a:pt x="2492" y="2023"/>
                    </a:lnTo>
                    <a:lnTo>
                      <a:pt x="2485" y="2009"/>
                    </a:lnTo>
                    <a:lnTo>
                      <a:pt x="2479" y="1996"/>
                    </a:lnTo>
                    <a:lnTo>
                      <a:pt x="2475" y="1983"/>
                    </a:lnTo>
                    <a:lnTo>
                      <a:pt x="2472" y="1968"/>
                    </a:lnTo>
                    <a:lnTo>
                      <a:pt x="2482" y="1965"/>
                    </a:lnTo>
                    <a:lnTo>
                      <a:pt x="2492" y="1965"/>
                    </a:lnTo>
                    <a:lnTo>
                      <a:pt x="2511" y="1966"/>
                    </a:lnTo>
                    <a:lnTo>
                      <a:pt x="2528" y="1970"/>
                    </a:lnTo>
                    <a:lnTo>
                      <a:pt x="2543" y="1974"/>
                    </a:lnTo>
                    <a:lnTo>
                      <a:pt x="2561" y="1975"/>
                    </a:lnTo>
                    <a:lnTo>
                      <a:pt x="2570" y="1974"/>
                    </a:lnTo>
                    <a:lnTo>
                      <a:pt x="2578" y="1973"/>
                    </a:lnTo>
                    <a:lnTo>
                      <a:pt x="2585" y="1969"/>
                    </a:lnTo>
                    <a:lnTo>
                      <a:pt x="2592" y="1964"/>
                    </a:lnTo>
                    <a:lnTo>
                      <a:pt x="2602" y="1951"/>
                    </a:lnTo>
                    <a:lnTo>
                      <a:pt x="2612" y="1937"/>
                    </a:lnTo>
                    <a:lnTo>
                      <a:pt x="2622" y="1922"/>
                    </a:lnTo>
                    <a:lnTo>
                      <a:pt x="2633" y="1911"/>
                    </a:lnTo>
                    <a:lnTo>
                      <a:pt x="2639" y="1906"/>
                    </a:lnTo>
                    <a:lnTo>
                      <a:pt x="2646" y="1902"/>
                    </a:lnTo>
                    <a:lnTo>
                      <a:pt x="2653" y="1900"/>
                    </a:lnTo>
                    <a:lnTo>
                      <a:pt x="2662" y="1899"/>
                    </a:lnTo>
                    <a:lnTo>
                      <a:pt x="2671" y="1902"/>
                    </a:lnTo>
                    <a:lnTo>
                      <a:pt x="2678" y="1906"/>
                    </a:lnTo>
                    <a:lnTo>
                      <a:pt x="2684" y="1906"/>
                    </a:lnTo>
                    <a:lnTo>
                      <a:pt x="2691" y="1904"/>
                    </a:lnTo>
                    <a:lnTo>
                      <a:pt x="2696" y="1900"/>
                    </a:lnTo>
                    <a:lnTo>
                      <a:pt x="2701" y="1895"/>
                    </a:lnTo>
                    <a:lnTo>
                      <a:pt x="2708" y="1883"/>
                    </a:lnTo>
                    <a:lnTo>
                      <a:pt x="2715" y="1871"/>
                    </a:lnTo>
                    <a:lnTo>
                      <a:pt x="2722" y="1857"/>
                    </a:lnTo>
                    <a:lnTo>
                      <a:pt x="2730" y="1846"/>
                    </a:lnTo>
                    <a:lnTo>
                      <a:pt x="2733" y="1842"/>
                    </a:lnTo>
                    <a:lnTo>
                      <a:pt x="2740" y="1838"/>
                    </a:lnTo>
                    <a:lnTo>
                      <a:pt x="2745" y="1836"/>
                    </a:lnTo>
                    <a:lnTo>
                      <a:pt x="2752" y="1835"/>
                    </a:lnTo>
                    <a:lnTo>
                      <a:pt x="2756" y="1836"/>
                    </a:lnTo>
                    <a:lnTo>
                      <a:pt x="2760" y="1836"/>
                    </a:lnTo>
                    <a:lnTo>
                      <a:pt x="2763" y="1838"/>
                    </a:lnTo>
                    <a:lnTo>
                      <a:pt x="2766" y="1840"/>
                    </a:lnTo>
                    <a:lnTo>
                      <a:pt x="2771" y="1846"/>
                    </a:lnTo>
                    <a:lnTo>
                      <a:pt x="2775" y="1852"/>
                    </a:lnTo>
                    <a:lnTo>
                      <a:pt x="2781" y="1868"/>
                    </a:lnTo>
                    <a:lnTo>
                      <a:pt x="2786" y="1886"/>
                    </a:lnTo>
                    <a:lnTo>
                      <a:pt x="2792" y="1902"/>
                    </a:lnTo>
                    <a:lnTo>
                      <a:pt x="2800" y="1917"/>
                    </a:lnTo>
                    <a:lnTo>
                      <a:pt x="2806" y="1932"/>
                    </a:lnTo>
                    <a:lnTo>
                      <a:pt x="2814" y="1946"/>
                    </a:lnTo>
                    <a:lnTo>
                      <a:pt x="2819" y="1952"/>
                    </a:lnTo>
                    <a:lnTo>
                      <a:pt x="2822" y="1959"/>
                    </a:lnTo>
                    <a:lnTo>
                      <a:pt x="2829" y="1964"/>
                    </a:lnTo>
                    <a:lnTo>
                      <a:pt x="2834" y="1969"/>
                    </a:lnTo>
                    <a:lnTo>
                      <a:pt x="2840" y="1971"/>
                    </a:lnTo>
                    <a:lnTo>
                      <a:pt x="2848" y="1975"/>
                    </a:lnTo>
                    <a:lnTo>
                      <a:pt x="2855" y="1976"/>
                    </a:lnTo>
                    <a:lnTo>
                      <a:pt x="2863" y="1978"/>
                    </a:lnTo>
                    <a:lnTo>
                      <a:pt x="2910" y="1979"/>
                    </a:lnTo>
                    <a:lnTo>
                      <a:pt x="2957" y="1983"/>
                    </a:lnTo>
                    <a:lnTo>
                      <a:pt x="2967" y="1985"/>
                    </a:lnTo>
                    <a:lnTo>
                      <a:pt x="2977" y="1988"/>
                    </a:lnTo>
                    <a:lnTo>
                      <a:pt x="2984" y="1991"/>
                    </a:lnTo>
                    <a:lnTo>
                      <a:pt x="2992" y="1996"/>
                    </a:lnTo>
                    <a:lnTo>
                      <a:pt x="2998" y="2001"/>
                    </a:lnTo>
                    <a:lnTo>
                      <a:pt x="3002" y="2009"/>
                    </a:lnTo>
                    <a:lnTo>
                      <a:pt x="3004" y="2018"/>
                    </a:lnTo>
                    <a:lnTo>
                      <a:pt x="3006" y="2028"/>
                    </a:lnTo>
                    <a:lnTo>
                      <a:pt x="3004" y="2037"/>
                    </a:lnTo>
                    <a:lnTo>
                      <a:pt x="3001" y="2043"/>
                    </a:lnTo>
                    <a:lnTo>
                      <a:pt x="2996" y="2049"/>
                    </a:lnTo>
                    <a:lnTo>
                      <a:pt x="2991" y="2054"/>
                    </a:lnTo>
                    <a:lnTo>
                      <a:pt x="2997" y="2063"/>
                    </a:lnTo>
                    <a:lnTo>
                      <a:pt x="3004" y="2070"/>
                    </a:lnTo>
                    <a:lnTo>
                      <a:pt x="3012" y="2077"/>
                    </a:lnTo>
                    <a:lnTo>
                      <a:pt x="3021" y="2082"/>
                    </a:lnTo>
                    <a:lnTo>
                      <a:pt x="3030" y="2084"/>
                    </a:lnTo>
                    <a:lnTo>
                      <a:pt x="3040" y="2087"/>
                    </a:lnTo>
                    <a:lnTo>
                      <a:pt x="3051" y="2088"/>
                    </a:lnTo>
                    <a:lnTo>
                      <a:pt x="3061" y="2089"/>
                    </a:lnTo>
                    <a:lnTo>
                      <a:pt x="3068" y="2088"/>
                    </a:lnTo>
                    <a:lnTo>
                      <a:pt x="3073" y="2087"/>
                    </a:lnTo>
                    <a:lnTo>
                      <a:pt x="3078" y="2084"/>
                    </a:lnTo>
                    <a:lnTo>
                      <a:pt x="3083" y="2080"/>
                    </a:lnTo>
                    <a:lnTo>
                      <a:pt x="3089" y="2078"/>
                    </a:lnTo>
                    <a:lnTo>
                      <a:pt x="3094" y="2075"/>
                    </a:lnTo>
                    <a:lnTo>
                      <a:pt x="3100" y="2074"/>
                    </a:lnTo>
                    <a:lnTo>
                      <a:pt x="3106" y="2073"/>
                    </a:lnTo>
                    <a:lnTo>
                      <a:pt x="3114" y="2074"/>
                    </a:lnTo>
                    <a:lnTo>
                      <a:pt x="3121" y="2077"/>
                    </a:lnTo>
                    <a:lnTo>
                      <a:pt x="3127" y="2080"/>
                    </a:lnTo>
                    <a:lnTo>
                      <a:pt x="3132" y="2085"/>
                    </a:lnTo>
                    <a:lnTo>
                      <a:pt x="3137" y="2090"/>
                    </a:lnTo>
                    <a:lnTo>
                      <a:pt x="3140" y="2098"/>
                    </a:lnTo>
                    <a:lnTo>
                      <a:pt x="3142" y="2106"/>
                    </a:lnTo>
                    <a:lnTo>
                      <a:pt x="3144" y="2113"/>
                    </a:lnTo>
                    <a:lnTo>
                      <a:pt x="3144" y="2132"/>
                    </a:lnTo>
                    <a:lnTo>
                      <a:pt x="3144" y="2151"/>
                    </a:lnTo>
                    <a:lnTo>
                      <a:pt x="3142" y="2168"/>
                    </a:lnTo>
                    <a:lnTo>
                      <a:pt x="3140" y="2185"/>
                    </a:lnTo>
                    <a:lnTo>
                      <a:pt x="3136" y="2201"/>
                    </a:lnTo>
                    <a:lnTo>
                      <a:pt x="3130" y="2216"/>
                    </a:lnTo>
                    <a:lnTo>
                      <a:pt x="3126" y="2223"/>
                    </a:lnTo>
                    <a:lnTo>
                      <a:pt x="3121" y="2231"/>
                    </a:lnTo>
                    <a:lnTo>
                      <a:pt x="3116" y="2237"/>
                    </a:lnTo>
                    <a:lnTo>
                      <a:pt x="3109" y="2245"/>
                    </a:lnTo>
                    <a:lnTo>
                      <a:pt x="3095" y="2257"/>
                    </a:lnTo>
                    <a:lnTo>
                      <a:pt x="3081" y="2267"/>
                    </a:lnTo>
                    <a:lnTo>
                      <a:pt x="3066" y="2276"/>
                    </a:lnTo>
                    <a:lnTo>
                      <a:pt x="3052" y="2285"/>
                    </a:lnTo>
                    <a:lnTo>
                      <a:pt x="3046" y="2289"/>
                    </a:lnTo>
                    <a:lnTo>
                      <a:pt x="3040" y="2294"/>
                    </a:lnTo>
                    <a:lnTo>
                      <a:pt x="3035" y="2299"/>
                    </a:lnTo>
                    <a:lnTo>
                      <a:pt x="3031" y="2305"/>
                    </a:lnTo>
                    <a:lnTo>
                      <a:pt x="3027" y="2311"/>
                    </a:lnTo>
                    <a:lnTo>
                      <a:pt x="3025" y="2319"/>
                    </a:lnTo>
                    <a:lnTo>
                      <a:pt x="3022" y="2326"/>
                    </a:lnTo>
                    <a:lnTo>
                      <a:pt x="3022" y="2335"/>
                    </a:lnTo>
                    <a:lnTo>
                      <a:pt x="3023" y="2340"/>
                    </a:lnTo>
                    <a:lnTo>
                      <a:pt x="3026" y="2344"/>
                    </a:lnTo>
                    <a:lnTo>
                      <a:pt x="3030" y="2346"/>
                    </a:lnTo>
                    <a:lnTo>
                      <a:pt x="3035" y="2349"/>
                    </a:lnTo>
                    <a:lnTo>
                      <a:pt x="3041" y="2350"/>
                    </a:lnTo>
                    <a:lnTo>
                      <a:pt x="3046" y="2353"/>
                    </a:lnTo>
                    <a:lnTo>
                      <a:pt x="3051" y="2355"/>
                    </a:lnTo>
                    <a:lnTo>
                      <a:pt x="3056" y="2359"/>
                    </a:lnTo>
                    <a:lnTo>
                      <a:pt x="3063" y="2368"/>
                    </a:lnTo>
                    <a:lnTo>
                      <a:pt x="3068" y="2377"/>
                    </a:lnTo>
                    <a:lnTo>
                      <a:pt x="3071" y="2387"/>
                    </a:lnTo>
                    <a:lnTo>
                      <a:pt x="3071" y="2397"/>
                    </a:lnTo>
                    <a:lnTo>
                      <a:pt x="3071" y="2417"/>
                    </a:lnTo>
                    <a:lnTo>
                      <a:pt x="3070" y="2441"/>
                    </a:lnTo>
                    <a:lnTo>
                      <a:pt x="3078" y="2442"/>
                    </a:lnTo>
                    <a:lnTo>
                      <a:pt x="3086" y="2444"/>
                    </a:lnTo>
                    <a:lnTo>
                      <a:pt x="3092" y="2449"/>
                    </a:lnTo>
                    <a:lnTo>
                      <a:pt x="3099" y="2456"/>
                    </a:lnTo>
                    <a:lnTo>
                      <a:pt x="3102" y="2463"/>
                    </a:lnTo>
                    <a:lnTo>
                      <a:pt x="3106" y="2472"/>
                    </a:lnTo>
                    <a:lnTo>
                      <a:pt x="3109" y="2481"/>
                    </a:lnTo>
                    <a:lnTo>
                      <a:pt x="3109" y="2489"/>
                    </a:lnTo>
                    <a:lnTo>
                      <a:pt x="3109" y="2502"/>
                    </a:lnTo>
                    <a:lnTo>
                      <a:pt x="3107" y="2513"/>
                    </a:lnTo>
                    <a:lnTo>
                      <a:pt x="3107" y="2523"/>
                    </a:lnTo>
                    <a:lnTo>
                      <a:pt x="3106" y="2536"/>
                    </a:lnTo>
                    <a:lnTo>
                      <a:pt x="3107" y="2541"/>
                    </a:lnTo>
                    <a:lnTo>
                      <a:pt x="3109" y="2546"/>
                    </a:lnTo>
                    <a:lnTo>
                      <a:pt x="3111" y="2551"/>
                    </a:lnTo>
                    <a:lnTo>
                      <a:pt x="3114" y="2555"/>
                    </a:lnTo>
                    <a:lnTo>
                      <a:pt x="3121" y="2562"/>
                    </a:lnTo>
                    <a:lnTo>
                      <a:pt x="3130" y="2570"/>
                    </a:lnTo>
                    <a:lnTo>
                      <a:pt x="3145" y="2584"/>
                    </a:lnTo>
                    <a:lnTo>
                      <a:pt x="3159" y="2595"/>
                    </a:lnTo>
                    <a:lnTo>
                      <a:pt x="3174" y="2605"/>
                    </a:lnTo>
                    <a:lnTo>
                      <a:pt x="3191" y="2615"/>
                    </a:lnTo>
                    <a:lnTo>
                      <a:pt x="3203" y="2621"/>
                    </a:lnTo>
                    <a:lnTo>
                      <a:pt x="3214" y="2630"/>
                    </a:lnTo>
                    <a:lnTo>
                      <a:pt x="3223" y="2638"/>
                    </a:lnTo>
                    <a:lnTo>
                      <a:pt x="3233" y="2645"/>
                    </a:lnTo>
                    <a:lnTo>
                      <a:pt x="3242" y="2654"/>
                    </a:lnTo>
                    <a:lnTo>
                      <a:pt x="3252" y="2661"/>
                    </a:lnTo>
                    <a:lnTo>
                      <a:pt x="3263" y="2668"/>
                    </a:lnTo>
                    <a:lnTo>
                      <a:pt x="3276" y="2673"/>
                    </a:lnTo>
                    <a:lnTo>
                      <a:pt x="3282" y="2675"/>
                    </a:lnTo>
                    <a:lnTo>
                      <a:pt x="3287" y="2675"/>
                    </a:lnTo>
                    <a:lnTo>
                      <a:pt x="3293" y="2675"/>
                    </a:lnTo>
                    <a:lnTo>
                      <a:pt x="3298" y="2675"/>
                    </a:lnTo>
                    <a:lnTo>
                      <a:pt x="3309" y="2674"/>
                    </a:lnTo>
                    <a:lnTo>
                      <a:pt x="3321" y="2675"/>
                    </a:lnTo>
                    <a:lnTo>
                      <a:pt x="3327" y="2678"/>
                    </a:lnTo>
                    <a:lnTo>
                      <a:pt x="3332" y="2681"/>
                    </a:lnTo>
                    <a:lnTo>
                      <a:pt x="3337" y="2684"/>
                    </a:lnTo>
                    <a:lnTo>
                      <a:pt x="3341" y="2688"/>
                    </a:lnTo>
                    <a:lnTo>
                      <a:pt x="3348" y="2697"/>
                    </a:lnTo>
                    <a:lnTo>
                      <a:pt x="3355" y="2707"/>
                    </a:lnTo>
                    <a:lnTo>
                      <a:pt x="3362" y="2715"/>
                    </a:lnTo>
                    <a:lnTo>
                      <a:pt x="3370" y="2724"/>
                    </a:lnTo>
                    <a:lnTo>
                      <a:pt x="3373" y="2729"/>
                    </a:lnTo>
                    <a:lnTo>
                      <a:pt x="3378" y="2733"/>
                    </a:lnTo>
                    <a:lnTo>
                      <a:pt x="3383" y="2737"/>
                    </a:lnTo>
                    <a:lnTo>
                      <a:pt x="3390" y="2739"/>
                    </a:lnTo>
                    <a:lnTo>
                      <a:pt x="3411" y="2749"/>
                    </a:lnTo>
                    <a:lnTo>
                      <a:pt x="3431" y="2758"/>
                    </a:lnTo>
                    <a:lnTo>
                      <a:pt x="3447" y="2767"/>
                    </a:lnTo>
                    <a:lnTo>
                      <a:pt x="3464" y="2777"/>
                    </a:lnTo>
                    <a:lnTo>
                      <a:pt x="3496" y="2797"/>
                    </a:lnTo>
                    <a:lnTo>
                      <a:pt x="3535" y="2821"/>
                    </a:lnTo>
                    <a:lnTo>
                      <a:pt x="3533" y="2806"/>
                    </a:lnTo>
                    <a:lnTo>
                      <a:pt x="3529" y="2792"/>
                    </a:lnTo>
                    <a:lnTo>
                      <a:pt x="3525" y="2778"/>
                    </a:lnTo>
                    <a:lnTo>
                      <a:pt x="3524" y="2762"/>
                    </a:lnTo>
                    <a:lnTo>
                      <a:pt x="3525" y="2755"/>
                    </a:lnTo>
                    <a:lnTo>
                      <a:pt x="3527" y="2750"/>
                    </a:lnTo>
                    <a:lnTo>
                      <a:pt x="3528" y="2745"/>
                    </a:lnTo>
                    <a:lnTo>
                      <a:pt x="3532" y="2742"/>
                    </a:lnTo>
                    <a:lnTo>
                      <a:pt x="3538" y="2733"/>
                    </a:lnTo>
                    <a:lnTo>
                      <a:pt x="3547" y="2725"/>
                    </a:lnTo>
                    <a:lnTo>
                      <a:pt x="3555" y="2718"/>
                    </a:lnTo>
                    <a:lnTo>
                      <a:pt x="3562" y="2710"/>
                    </a:lnTo>
                    <a:lnTo>
                      <a:pt x="3565" y="2705"/>
                    </a:lnTo>
                    <a:lnTo>
                      <a:pt x="3567" y="2700"/>
                    </a:lnTo>
                    <a:lnTo>
                      <a:pt x="3569" y="2695"/>
                    </a:lnTo>
                    <a:lnTo>
                      <a:pt x="3569" y="2690"/>
                    </a:lnTo>
                    <a:lnTo>
                      <a:pt x="3569" y="2630"/>
                    </a:lnTo>
                    <a:lnTo>
                      <a:pt x="3570" y="2619"/>
                    </a:lnTo>
                    <a:lnTo>
                      <a:pt x="3573" y="2609"/>
                    </a:lnTo>
                    <a:lnTo>
                      <a:pt x="3578" y="2599"/>
                    </a:lnTo>
                    <a:lnTo>
                      <a:pt x="3584" y="2590"/>
                    </a:lnTo>
                    <a:lnTo>
                      <a:pt x="3598" y="2574"/>
                    </a:lnTo>
                    <a:lnTo>
                      <a:pt x="3612" y="2555"/>
                    </a:lnTo>
                    <a:lnTo>
                      <a:pt x="3616" y="2546"/>
                    </a:lnTo>
                    <a:lnTo>
                      <a:pt x="3618" y="2537"/>
                    </a:lnTo>
                    <a:lnTo>
                      <a:pt x="3619" y="2528"/>
                    </a:lnTo>
                    <a:lnTo>
                      <a:pt x="3619" y="2520"/>
                    </a:lnTo>
                    <a:lnTo>
                      <a:pt x="3621" y="2512"/>
                    </a:lnTo>
                    <a:lnTo>
                      <a:pt x="3622" y="2503"/>
                    </a:lnTo>
                    <a:lnTo>
                      <a:pt x="3624" y="2496"/>
                    </a:lnTo>
                    <a:lnTo>
                      <a:pt x="3629" y="2488"/>
                    </a:lnTo>
                    <a:lnTo>
                      <a:pt x="3634" y="2484"/>
                    </a:lnTo>
                    <a:lnTo>
                      <a:pt x="3638" y="2482"/>
                    </a:lnTo>
                    <a:lnTo>
                      <a:pt x="3643" y="2481"/>
                    </a:lnTo>
                    <a:lnTo>
                      <a:pt x="3648" y="2481"/>
                    </a:lnTo>
                    <a:lnTo>
                      <a:pt x="3661" y="2481"/>
                    </a:lnTo>
                    <a:lnTo>
                      <a:pt x="3672" y="2481"/>
                    </a:lnTo>
                    <a:lnTo>
                      <a:pt x="3705" y="2477"/>
                    </a:lnTo>
                    <a:lnTo>
                      <a:pt x="3735" y="2476"/>
                    </a:lnTo>
                    <a:lnTo>
                      <a:pt x="3749" y="2474"/>
                    </a:lnTo>
                    <a:lnTo>
                      <a:pt x="3762" y="2473"/>
                    </a:lnTo>
                    <a:lnTo>
                      <a:pt x="3778" y="2469"/>
                    </a:lnTo>
                    <a:lnTo>
                      <a:pt x="3794" y="2464"/>
                    </a:lnTo>
                    <a:lnTo>
                      <a:pt x="3799" y="2462"/>
                    </a:lnTo>
                    <a:lnTo>
                      <a:pt x="3804" y="2458"/>
                    </a:lnTo>
                    <a:lnTo>
                      <a:pt x="3809" y="2456"/>
                    </a:lnTo>
                    <a:lnTo>
                      <a:pt x="3813" y="2451"/>
                    </a:lnTo>
                    <a:lnTo>
                      <a:pt x="3820" y="2442"/>
                    </a:lnTo>
                    <a:lnTo>
                      <a:pt x="3828" y="2433"/>
                    </a:lnTo>
                    <a:lnTo>
                      <a:pt x="3834" y="2426"/>
                    </a:lnTo>
                    <a:lnTo>
                      <a:pt x="3842" y="2418"/>
                    </a:lnTo>
                    <a:lnTo>
                      <a:pt x="3847" y="2415"/>
                    </a:lnTo>
                    <a:lnTo>
                      <a:pt x="3852" y="2413"/>
                    </a:lnTo>
                    <a:lnTo>
                      <a:pt x="3857" y="2412"/>
                    </a:lnTo>
                    <a:lnTo>
                      <a:pt x="3863" y="2412"/>
                    </a:lnTo>
                    <a:lnTo>
                      <a:pt x="3868" y="2412"/>
                    </a:lnTo>
                    <a:lnTo>
                      <a:pt x="3873" y="2413"/>
                    </a:lnTo>
                    <a:lnTo>
                      <a:pt x="3878" y="2414"/>
                    </a:lnTo>
                    <a:lnTo>
                      <a:pt x="3882" y="2417"/>
                    </a:lnTo>
                    <a:lnTo>
                      <a:pt x="3889" y="2422"/>
                    </a:lnTo>
                    <a:lnTo>
                      <a:pt x="3895" y="2428"/>
                    </a:lnTo>
                    <a:lnTo>
                      <a:pt x="3903" y="2436"/>
                    </a:lnTo>
                    <a:lnTo>
                      <a:pt x="3909" y="2443"/>
                    </a:lnTo>
                    <a:lnTo>
                      <a:pt x="3917" y="2449"/>
                    </a:lnTo>
                    <a:lnTo>
                      <a:pt x="3926" y="2457"/>
                    </a:lnTo>
                    <a:lnTo>
                      <a:pt x="3949" y="2468"/>
                    </a:lnTo>
                    <a:lnTo>
                      <a:pt x="3971" y="2477"/>
                    </a:lnTo>
                    <a:lnTo>
                      <a:pt x="3981" y="2481"/>
                    </a:lnTo>
                    <a:lnTo>
                      <a:pt x="3991" y="2486"/>
                    </a:lnTo>
                    <a:lnTo>
                      <a:pt x="4002" y="2491"/>
                    </a:lnTo>
                    <a:lnTo>
                      <a:pt x="4013" y="2498"/>
                    </a:lnTo>
                    <a:lnTo>
                      <a:pt x="4023" y="2507"/>
                    </a:lnTo>
                    <a:lnTo>
                      <a:pt x="4034" y="2517"/>
                    </a:lnTo>
                    <a:lnTo>
                      <a:pt x="4041" y="2527"/>
                    </a:lnTo>
                    <a:lnTo>
                      <a:pt x="4049" y="2537"/>
                    </a:lnTo>
                    <a:lnTo>
                      <a:pt x="4057" y="2546"/>
                    </a:lnTo>
                    <a:lnTo>
                      <a:pt x="4066" y="2555"/>
                    </a:lnTo>
                    <a:lnTo>
                      <a:pt x="4076" y="2562"/>
                    </a:lnTo>
                    <a:lnTo>
                      <a:pt x="4089" y="2569"/>
                    </a:lnTo>
                    <a:lnTo>
                      <a:pt x="4089" y="2569"/>
                    </a:lnTo>
                    <a:lnTo>
                      <a:pt x="4090" y="2567"/>
                    </a:lnTo>
                    <a:lnTo>
                      <a:pt x="4090" y="2565"/>
                    </a:lnTo>
                    <a:lnTo>
                      <a:pt x="4095" y="2545"/>
                    </a:lnTo>
                    <a:lnTo>
                      <a:pt x="4101" y="2526"/>
                    </a:lnTo>
                    <a:lnTo>
                      <a:pt x="4105" y="2518"/>
                    </a:lnTo>
                    <a:lnTo>
                      <a:pt x="4111" y="2512"/>
                    </a:lnTo>
                    <a:lnTo>
                      <a:pt x="4114" y="2510"/>
                    </a:lnTo>
                    <a:lnTo>
                      <a:pt x="4118" y="2508"/>
                    </a:lnTo>
                    <a:lnTo>
                      <a:pt x="4123" y="2507"/>
                    </a:lnTo>
                    <a:lnTo>
                      <a:pt x="4126" y="2507"/>
                    </a:lnTo>
                    <a:lnTo>
                      <a:pt x="4131" y="2507"/>
                    </a:lnTo>
                    <a:lnTo>
                      <a:pt x="4136" y="2508"/>
                    </a:lnTo>
                    <a:lnTo>
                      <a:pt x="4140" y="2510"/>
                    </a:lnTo>
                    <a:lnTo>
                      <a:pt x="4145" y="2512"/>
                    </a:lnTo>
                    <a:lnTo>
                      <a:pt x="4151" y="2518"/>
                    </a:lnTo>
                    <a:lnTo>
                      <a:pt x="4159" y="2525"/>
                    </a:lnTo>
                    <a:lnTo>
                      <a:pt x="4165" y="2532"/>
                    </a:lnTo>
                    <a:lnTo>
                      <a:pt x="4173" y="2538"/>
                    </a:lnTo>
                    <a:lnTo>
                      <a:pt x="4177" y="2540"/>
                    </a:lnTo>
                    <a:lnTo>
                      <a:pt x="4180" y="2542"/>
                    </a:lnTo>
                    <a:lnTo>
                      <a:pt x="4185" y="2543"/>
                    </a:lnTo>
                    <a:lnTo>
                      <a:pt x="4190" y="2543"/>
                    </a:lnTo>
                    <a:lnTo>
                      <a:pt x="4202" y="2542"/>
                    </a:lnTo>
                    <a:lnTo>
                      <a:pt x="4210" y="2540"/>
                    </a:lnTo>
                    <a:lnTo>
                      <a:pt x="4218" y="2533"/>
                    </a:lnTo>
                    <a:lnTo>
                      <a:pt x="4226" y="2527"/>
                    </a:lnTo>
                    <a:lnTo>
                      <a:pt x="4238" y="2510"/>
                    </a:lnTo>
                    <a:lnTo>
                      <a:pt x="4248" y="2491"/>
                    </a:lnTo>
                    <a:lnTo>
                      <a:pt x="4254" y="2495"/>
                    </a:lnTo>
                    <a:lnTo>
                      <a:pt x="4258" y="2500"/>
                    </a:lnTo>
                    <a:lnTo>
                      <a:pt x="4262" y="2505"/>
                    </a:lnTo>
                    <a:lnTo>
                      <a:pt x="4266" y="2511"/>
                    </a:lnTo>
                    <a:lnTo>
                      <a:pt x="4272" y="2523"/>
                    </a:lnTo>
                    <a:lnTo>
                      <a:pt x="4276" y="2537"/>
                    </a:lnTo>
                    <a:lnTo>
                      <a:pt x="4278" y="2552"/>
                    </a:lnTo>
                    <a:lnTo>
                      <a:pt x="4280" y="2567"/>
                    </a:lnTo>
                    <a:lnTo>
                      <a:pt x="4281" y="2582"/>
                    </a:lnTo>
                    <a:lnTo>
                      <a:pt x="4281" y="2596"/>
                    </a:lnTo>
                    <a:lnTo>
                      <a:pt x="4280" y="2609"/>
                    </a:lnTo>
                    <a:lnTo>
                      <a:pt x="4278" y="2619"/>
                    </a:lnTo>
                    <a:lnTo>
                      <a:pt x="4288" y="2622"/>
                    </a:lnTo>
                    <a:lnTo>
                      <a:pt x="4298" y="2625"/>
                    </a:lnTo>
                    <a:lnTo>
                      <a:pt x="4310" y="2628"/>
                    </a:lnTo>
                    <a:lnTo>
                      <a:pt x="4320" y="2629"/>
                    </a:lnTo>
                    <a:lnTo>
                      <a:pt x="4326" y="2628"/>
                    </a:lnTo>
                    <a:lnTo>
                      <a:pt x="4330" y="2626"/>
                    </a:lnTo>
                    <a:lnTo>
                      <a:pt x="4333" y="2624"/>
                    </a:lnTo>
                    <a:lnTo>
                      <a:pt x="4337" y="2621"/>
                    </a:lnTo>
                    <a:lnTo>
                      <a:pt x="4344" y="2614"/>
                    </a:lnTo>
                    <a:lnTo>
                      <a:pt x="4346" y="2604"/>
                    </a:lnTo>
                    <a:lnTo>
                      <a:pt x="4350" y="2581"/>
                    </a:lnTo>
                    <a:lnTo>
                      <a:pt x="4352" y="2557"/>
                    </a:lnTo>
                    <a:lnTo>
                      <a:pt x="4352" y="2550"/>
                    </a:lnTo>
                    <a:lnTo>
                      <a:pt x="4355" y="2542"/>
                    </a:lnTo>
                    <a:lnTo>
                      <a:pt x="4357" y="2537"/>
                    </a:lnTo>
                    <a:lnTo>
                      <a:pt x="4361" y="2531"/>
                    </a:lnTo>
                    <a:lnTo>
                      <a:pt x="4369" y="2520"/>
                    </a:lnTo>
                    <a:lnTo>
                      <a:pt x="4376" y="2507"/>
                    </a:lnTo>
                    <a:lnTo>
                      <a:pt x="4389" y="2474"/>
                    </a:lnTo>
                    <a:lnTo>
                      <a:pt x="4402" y="2447"/>
                    </a:lnTo>
                    <a:lnTo>
                      <a:pt x="4410" y="2434"/>
                    </a:lnTo>
                    <a:lnTo>
                      <a:pt x="4419" y="2422"/>
                    </a:lnTo>
                    <a:lnTo>
                      <a:pt x="4429" y="2408"/>
                    </a:lnTo>
                    <a:lnTo>
                      <a:pt x="4440" y="2394"/>
                    </a:lnTo>
                    <a:lnTo>
                      <a:pt x="4440" y="2394"/>
                    </a:lnTo>
                    <a:lnTo>
                      <a:pt x="4421" y="2374"/>
                    </a:lnTo>
                    <a:lnTo>
                      <a:pt x="4401" y="2354"/>
                    </a:lnTo>
                    <a:lnTo>
                      <a:pt x="4390" y="2345"/>
                    </a:lnTo>
                    <a:lnTo>
                      <a:pt x="4379" y="2336"/>
                    </a:lnTo>
                    <a:lnTo>
                      <a:pt x="4365" y="2328"/>
                    </a:lnTo>
                    <a:lnTo>
                      <a:pt x="4351" y="2319"/>
                    </a:lnTo>
                    <a:lnTo>
                      <a:pt x="4340" y="2314"/>
                    </a:lnTo>
                    <a:lnTo>
                      <a:pt x="4328" y="2311"/>
                    </a:lnTo>
                    <a:lnTo>
                      <a:pt x="4317" y="2310"/>
                    </a:lnTo>
                    <a:lnTo>
                      <a:pt x="4306" y="2306"/>
                    </a:lnTo>
                    <a:lnTo>
                      <a:pt x="4296" y="2300"/>
                    </a:lnTo>
                    <a:lnTo>
                      <a:pt x="4287" y="2295"/>
                    </a:lnTo>
                    <a:lnTo>
                      <a:pt x="4281" y="2287"/>
                    </a:lnTo>
                    <a:lnTo>
                      <a:pt x="4274" y="2280"/>
                    </a:lnTo>
                    <a:lnTo>
                      <a:pt x="4262" y="2265"/>
                    </a:lnTo>
                    <a:lnTo>
                      <a:pt x="4247" y="2247"/>
                    </a:lnTo>
                    <a:lnTo>
                      <a:pt x="4234" y="2234"/>
                    </a:lnTo>
                    <a:lnTo>
                      <a:pt x="4222" y="2220"/>
                    </a:lnTo>
                    <a:lnTo>
                      <a:pt x="4213" y="2206"/>
                    </a:lnTo>
                    <a:lnTo>
                      <a:pt x="4203" y="2193"/>
                    </a:lnTo>
                    <a:lnTo>
                      <a:pt x="4185" y="2167"/>
                    </a:lnTo>
                    <a:lnTo>
                      <a:pt x="4163" y="2138"/>
                    </a:lnTo>
                    <a:lnTo>
                      <a:pt x="4146" y="2119"/>
                    </a:lnTo>
                    <a:lnTo>
                      <a:pt x="4134" y="2102"/>
                    </a:lnTo>
                    <a:lnTo>
                      <a:pt x="4128" y="2093"/>
                    </a:lnTo>
                    <a:lnTo>
                      <a:pt x="4123" y="2083"/>
                    </a:lnTo>
                    <a:lnTo>
                      <a:pt x="4118" y="2073"/>
                    </a:lnTo>
                    <a:lnTo>
                      <a:pt x="4113" y="2062"/>
                    </a:lnTo>
                    <a:lnTo>
                      <a:pt x="4103" y="2048"/>
                    </a:lnTo>
                    <a:lnTo>
                      <a:pt x="4093" y="2035"/>
                    </a:lnTo>
                    <a:lnTo>
                      <a:pt x="4087" y="2023"/>
                    </a:lnTo>
                    <a:lnTo>
                      <a:pt x="4082" y="2011"/>
                    </a:lnTo>
                    <a:lnTo>
                      <a:pt x="4080" y="1999"/>
                    </a:lnTo>
                    <a:lnTo>
                      <a:pt x="4076" y="1986"/>
                    </a:lnTo>
                    <a:lnTo>
                      <a:pt x="4066" y="1945"/>
                    </a:lnTo>
                    <a:lnTo>
                      <a:pt x="4055" y="1910"/>
                    </a:lnTo>
                    <a:lnTo>
                      <a:pt x="4050" y="1893"/>
                    </a:lnTo>
                    <a:lnTo>
                      <a:pt x="4045" y="1875"/>
                    </a:lnTo>
                    <a:lnTo>
                      <a:pt x="4041" y="1856"/>
                    </a:lnTo>
                    <a:lnTo>
                      <a:pt x="4037" y="1833"/>
                    </a:lnTo>
                    <a:lnTo>
                      <a:pt x="4032" y="1808"/>
                    </a:lnTo>
                    <a:lnTo>
                      <a:pt x="4027" y="1786"/>
                    </a:lnTo>
                    <a:lnTo>
                      <a:pt x="4021" y="1763"/>
                    </a:lnTo>
                    <a:lnTo>
                      <a:pt x="4011" y="1739"/>
                    </a:lnTo>
                    <a:lnTo>
                      <a:pt x="4003" y="1727"/>
                    </a:lnTo>
                    <a:lnTo>
                      <a:pt x="3997" y="1717"/>
                    </a:lnTo>
                    <a:lnTo>
                      <a:pt x="3993" y="1712"/>
                    </a:lnTo>
                    <a:lnTo>
                      <a:pt x="3991" y="1705"/>
                    </a:lnTo>
                    <a:lnTo>
                      <a:pt x="3990" y="1699"/>
                    </a:lnTo>
                    <a:lnTo>
                      <a:pt x="3988" y="1693"/>
                    </a:lnTo>
                    <a:lnTo>
                      <a:pt x="3988" y="1621"/>
                    </a:lnTo>
                    <a:lnTo>
                      <a:pt x="3987" y="1602"/>
                    </a:lnTo>
                    <a:lnTo>
                      <a:pt x="3985" y="1587"/>
                    </a:lnTo>
                    <a:lnTo>
                      <a:pt x="3981" y="1571"/>
                    </a:lnTo>
                    <a:lnTo>
                      <a:pt x="3980" y="1553"/>
                    </a:lnTo>
                    <a:lnTo>
                      <a:pt x="3978" y="1542"/>
                    </a:lnTo>
                    <a:lnTo>
                      <a:pt x="3977" y="1533"/>
                    </a:lnTo>
                    <a:lnTo>
                      <a:pt x="3976" y="1523"/>
                    </a:lnTo>
                    <a:lnTo>
                      <a:pt x="3973" y="1512"/>
                    </a:lnTo>
                    <a:lnTo>
                      <a:pt x="3971" y="1507"/>
                    </a:lnTo>
                    <a:lnTo>
                      <a:pt x="3968" y="1501"/>
                    </a:lnTo>
                    <a:lnTo>
                      <a:pt x="3964" y="1497"/>
                    </a:lnTo>
                    <a:lnTo>
                      <a:pt x="3961" y="1492"/>
                    </a:lnTo>
                    <a:lnTo>
                      <a:pt x="3957" y="1487"/>
                    </a:lnTo>
                    <a:lnTo>
                      <a:pt x="3954" y="1482"/>
                    </a:lnTo>
                    <a:lnTo>
                      <a:pt x="3952" y="1477"/>
                    </a:lnTo>
                    <a:lnTo>
                      <a:pt x="3951" y="1471"/>
                    </a:lnTo>
                    <a:lnTo>
                      <a:pt x="3951" y="1446"/>
                    </a:lnTo>
                    <a:lnTo>
                      <a:pt x="3972" y="1356"/>
                    </a:lnTo>
                    <a:lnTo>
                      <a:pt x="3972" y="1348"/>
                    </a:lnTo>
                    <a:lnTo>
                      <a:pt x="3971" y="1339"/>
                    </a:lnTo>
                    <a:lnTo>
                      <a:pt x="3970" y="1335"/>
                    </a:lnTo>
                    <a:lnTo>
                      <a:pt x="3967" y="1333"/>
                    </a:lnTo>
                    <a:lnTo>
                      <a:pt x="3964" y="1330"/>
                    </a:lnTo>
                    <a:lnTo>
                      <a:pt x="3961" y="1328"/>
                    </a:lnTo>
                    <a:lnTo>
                      <a:pt x="3953" y="1325"/>
                    </a:lnTo>
                    <a:lnTo>
                      <a:pt x="3946" y="1324"/>
                    </a:lnTo>
                    <a:lnTo>
                      <a:pt x="3943" y="1323"/>
                    </a:lnTo>
                    <a:lnTo>
                      <a:pt x="3941" y="1320"/>
                    </a:lnTo>
                    <a:lnTo>
                      <a:pt x="3938" y="1319"/>
                    </a:lnTo>
                    <a:lnTo>
                      <a:pt x="3938" y="1315"/>
                    </a:lnTo>
                    <a:lnTo>
                      <a:pt x="3942" y="1299"/>
                    </a:lnTo>
                    <a:lnTo>
                      <a:pt x="3946" y="1281"/>
                    </a:lnTo>
                    <a:lnTo>
                      <a:pt x="3946" y="1274"/>
                    </a:lnTo>
                    <a:lnTo>
                      <a:pt x="3944" y="1266"/>
                    </a:lnTo>
                    <a:lnTo>
                      <a:pt x="3942" y="1260"/>
                    </a:lnTo>
                    <a:lnTo>
                      <a:pt x="3939" y="1252"/>
                    </a:lnTo>
                    <a:lnTo>
                      <a:pt x="3941" y="1246"/>
                    </a:lnTo>
                    <a:lnTo>
                      <a:pt x="3941" y="1233"/>
                    </a:lnTo>
                    <a:lnTo>
                      <a:pt x="3939" y="1222"/>
                    </a:lnTo>
                    <a:lnTo>
                      <a:pt x="3939" y="1211"/>
                    </a:lnTo>
                    <a:lnTo>
                      <a:pt x="3939" y="1200"/>
                    </a:lnTo>
                    <a:lnTo>
                      <a:pt x="3941" y="1175"/>
                    </a:lnTo>
                    <a:lnTo>
                      <a:pt x="3942" y="1152"/>
                    </a:lnTo>
                    <a:lnTo>
                      <a:pt x="3946" y="1131"/>
                    </a:lnTo>
                    <a:lnTo>
                      <a:pt x="3948" y="1106"/>
                    </a:lnTo>
                    <a:lnTo>
                      <a:pt x="3949" y="1094"/>
                    </a:lnTo>
                    <a:lnTo>
                      <a:pt x="3951" y="1083"/>
                    </a:lnTo>
                    <a:lnTo>
                      <a:pt x="3956" y="1072"/>
                    </a:lnTo>
                    <a:lnTo>
                      <a:pt x="3962" y="1062"/>
                    </a:lnTo>
                    <a:lnTo>
                      <a:pt x="3968" y="1053"/>
                    </a:lnTo>
                    <a:lnTo>
                      <a:pt x="3976" y="1045"/>
                    </a:lnTo>
                    <a:lnTo>
                      <a:pt x="3991" y="1029"/>
                    </a:lnTo>
                    <a:lnTo>
                      <a:pt x="4008" y="1011"/>
                    </a:lnTo>
                    <a:lnTo>
                      <a:pt x="4013" y="1005"/>
                    </a:lnTo>
                    <a:lnTo>
                      <a:pt x="4020" y="1000"/>
                    </a:lnTo>
                    <a:lnTo>
                      <a:pt x="4026" y="995"/>
                    </a:lnTo>
                    <a:lnTo>
                      <a:pt x="4032" y="991"/>
                    </a:lnTo>
                    <a:lnTo>
                      <a:pt x="4046" y="985"/>
                    </a:lnTo>
                    <a:lnTo>
                      <a:pt x="4062" y="980"/>
                    </a:lnTo>
                    <a:lnTo>
                      <a:pt x="4075" y="974"/>
                    </a:lnTo>
                    <a:lnTo>
                      <a:pt x="4087" y="971"/>
                    </a:lnTo>
                    <a:lnTo>
                      <a:pt x="4094" y="971"/>
                    </a:lnTo>
                    <a:lnTo>
                      <a:pt x="4100" y="974"/>
                    </a:lnTo>
                    <a:lnTo>
                      <a:pt x="4105" y="978"/>
                    </a:lnTo>
                    <a:lnTo>
                      <a:pt x="4110" y="980"/>
                    </a:lnTo>
                    <a:lnTo>
                      <a:pt x="4115" y="984"/>
                    </a:lnTo>
                    <a:lnTo>
                      <a:pt x="4121" y="988"/>
                    </a:lnTo>
                    <a:lnTo>
                      <a:pt x="4126" y="990"/>
                    </a:lnTo>
                    <a:lnTo>
                      <a:pt x="4134" y="990"/>
                    </a:lnTo>
                    <a:lnTo>
                      <a:pt x="4139" y="989"/>
                    </a:lnTo>
                    <a:lnTo>
                      <a:pt x="4143" y="986"/>
                    </a:lnTo>
                    <a:lnTo>
                      <a:pt x="4145" y="981"/>
                    </a:lnTo>
                    <a:lnTo>
                      <a:pt x="4148" y="976"/>
                    </a:lnTo>
                    <a:lnTo>
                      <a:pt x="4158" y="960"/>
                    </a:lnTo>
                    <a:lnTo>
                      <a:pt x="4167" y="942"/>
                    </a:lnTo>
                    <a:lnTo>
                      <a:pt x="4175" y="927"/>
                    </a:lnTo>
                    <a:lnTo>
                      <a:pt x="4185" y="915"/>
                    </a:lnTo>
                    <a:lnTo>
                      <a:pt x="4190" y="909"/>
                    </a:lnTo>
                    <a:lnTo>
                      <a:pt x="4194" y="902"/>
                    </a:lnTo>
                    <a:lnTo>
                      <a:pt x="4197" y="895"/>
                    </a:lnTo>
                    <a:lnTo>
                      <a:pt x="4197" y="886"/>
                    </a:lnTo>
                    <a:lnTo>
                      <a:pt x="4193" y="877"/>
                    </a:lnTo>
                    <a:lnTo>
                      <a:pt x="4188" y="867"/>
                    </a:lnTo>
                    <a:lnTo>
                      <a:pt x="4189" y="858"/>
                    </a:lnTo>
                    <a:lnTo>
                      <a:pt x="4190" y="851"/>
                    </a:lnTo>
                    <a:lnTo>
                      <a:pt x="4193" y="843"/>
                    </a:lnTo>
                    <a:lnTo>
                      <a:pt x="4195" y="834"/>
                    </a:lnTo>
                    <a:lnTo>
                      <a:pt x="4198" y="827"/>
                    </a:lnTo>
                    <a:lnTo>
                      <a:pt x="4200" y="821"/>
                    </a:lnTo>
                    <a:lnTo>
                      <a:pt x="4189" y="814"/>
                    </a:lnTo>
                    <a:lnTo>
                      <a:pt x="4182" y="807"/>
                    </a:lnTo>
                    <a:lnTo>
                      <a:pt x="4174" y="799"/>
                    </a:lnTo>
                    <a:lnTo>
                      <a:pt x="4169" y="792"/>
                    </a:lnTo>
                    <a:lnTo>
                      <a:pt x="4163" y="783"/>
                    </a:lnTo>
                    <a:lnTo>
                      <a:pt x="4157" y="774"/>
                    </a:lnTo>
                    <a:lnTo>
                      <a:pt x="4149" y="765"/>
                    </a:lnTo>
                    <a:lnTo>
                      <a:pt x="4140" y="757"/>
                    </a:lnTo>
                    <a:lnTo>
                      <a:pt x="4114" y="735"/>
                    </a:lnTo>
                    <a:lnTo>
                      <a:pt x="4090" y="714"/>
                    </a:lnTo>
                    <a:lnTo>
                      <a:pt x="4080" y="703"/>
                    </a:lnTo>
                    <a:lnTo>
                      <a:pt x="4072" y="690"/>
                    </a:lnTo>
                    <a:lnTo>
                      <a:pt x="4070" y="684"/>
                    </a:lnTo>
                    <a:lnTo>
                      <a:pt x="4067" y="676"/>
                    </a:lnTo>
                    <a:lnTo>
                      <a:pt x="4066" y="668"/>
                    </a:lnTo>
                    <a:lnTo>
                      <a:pt x="4066" y="659"/>
                    </a:lnTo>
                    <a:lnTo>
                      <a:pt x="4066" y="592"/>
                    </a:lnTo>
                    <a:lnTo>
                      <a:pt x="4065" y="586"/>
                    </a:lnTo>
                    <a:lnTo>
                      <a:pt x="4062" y="580"/>
                    </a:lnTo>
                    <a:lnTo>
                      <a:pt x="4059" y="576"/>
                    </a:lnTo>
                    <a:lnTo>
                      <a:pt x="4054" y="572"/>
                    </a:lnTo>
                    <a:lnTo>
                      <a:pt x="4047" y="570"/>
                    </a:lnTo>
                    <a:lnTo>
                      <a:pt x="4041" y="567"/>
                    </a:lnTo>
                    <a:lnTo>
                      <a:pt x="4034" y="566"/>
                    </a:lnTo>
                    <a:lnTo>
                      <a:pt x="4026" y="566"/>
                    </a:lnTo>
                    <a:lnTo>
                      <a:pt x="4012" y="567"/>
                    </a:lnTo>
                    <a:lnTo>
                      <a:pt x="4000" y="570"/>
                    </a:lnTo>
                    <a:lnTo>
                      <a:pt x="3987" y="572"/>
                    </a:lnTo>
                    <a:lnTo>
                      <a:pt x="3972" y="573"/>
                    </a:lnTo>
                    <a:lnTo>
                      <a:pt x="3966" y="573"/>
                    </a:lnTo>
                    <a:lnTo>
                      <a:pt x="3961" y="572"/>
                    </a:lnTo>
                    <a:lnTo>
                      <a:pt x="3956" y="568"/>
                    </a:lnTo>
                    <a:lnTo>
                      <a:pt x="3951" y="566"/>
                    </a:lnTo>
                    <a:lnTo>
                      <a:pt x="3946" y="563"/>
                    </a:lnTo>
                    <a:lnTo>
                      <a:pt x="3941" y="561"/>
                    </a:lnTo>
                    <a:lnTo>
                      <a:pt x="3934" y="558"/>
                    </a:lnTo>
                    <a:lnTo>
                      <a:pt x="3928" y="558"/>
                    </a:lnTo>
                    <a:lnTo>
                      <a:pt x="3913" y="562"/>
                    </a:lnTo>
                    <a:lnTo>
                      <a:pt x="3897" y="566"/>
                    </a:lnTo>
                    <a:lnTo>
                      <a:pt x="3892" y="566"/>
                    </a:lnTo>
                    <a:lnTo>
                      <a:pt x="3887" y="565"/>
                    </a:lnTo>
                    <a:lnTo>
                      <a:pt x="3883" y="562"/>
                    </a:lnTo>
                    <a:lnTo>
                      <a:pt x="3879" y="560"/>
                    </a:lnTo>
                    <a:lnTo>
                      <a:pt x="3873" y="553"/>
                    </a:lnTo>
                    <a:lnTo>
                      <a:pt x="3867" y="545"/>
                    </a:lnTo>
                    <a:lnTo>
                      <a:pt x="3860" y="537"/>
                    </a:lnTo>
                    <a:lnTo>
                      <a:pt x="3853" y="531"/>
                    </a:lnTo>
                    <a:lnTo>
                      <a:pt x="3849" y="528"/>
                    </a:lnTo>
                    <a:lnTo>
                      <a:pt x="3845" y="526"/>
                    </a:lnTo>
                    <a:lnTo>
                      <a:pt x="3840" y="525"/>
                    </a:lnTo>
                    <a:lnTo>
                      <a:pt x="3835" y="523"/>
                    </a:lnTo>
                    <a:lnTo>
                      <a:pt x="3774" y="523"/>
                    </a:lnTo>
                    <a:lnTo>
                      <a:pt x="3766" y="523"/>
                    </a:lnTo>
                    <a:lnTo>
                      <a:pt x="3759" y="522"/>
                    </a:lnTo>
                    <a:lnTo>
                      <a:pt x="3752" y="518"/>
                    </a:lnTo>
                    <a:lnTo>
                      <a:pt x="3747" y="516"/>
                    </a:lnTo>
                    <a:lnTo>
                      <a:pt x="3736" y="506"/>
                    </a:lnTo>
                    <a:lnTo>
                      <a:pt x="3727" y="496"/>
                    </a:lnTo>
                    <a:lnTo>
                      <a:pt x="3717" y="486"/>
                    </a:lnTo>
                    <a:lnTo>
                      <a:pt x="3707" y="477"/>
                    </a:lnTo>
                    <a:lnTo>
                      <a:pt x="3701" y="473"/>
                    </a:lnTo>
                    <a:lnTo>
                      <a:pt x="3695" y="471"/>
                    </a:lnTo>
                    <a:lnTo>
                      <a:pt x="3687" y="469"/>
                    </a:lnTo>
                    <a:lnTo>
                      <a:pt x="3680" y="468"/>
                    </a:lnTo>
                    <a:lnTo>
                      <a:pt x="3666" y="469"/>
                    </a:lnTo>
                    <a:lnTo>
                      <a:pt x="3653" y="471"/>
                    </a:lnTo>
                    <a:lnTo>
                      <a:pt x="3641" y="473"/>
                    </a:lnTo>
                    <a:lnTo>
                      <a:pt x="3629" y="474"/>
                    </a:lnTo>
                    <a:lnTo>
                      <a:pt x="3617" y="477"/>
                    </a:lnTo>
                    <a:lnTo>
                      <a:pt x="3606" y="479"/>
                    </a:lnTo>
                    <a:lnTo>
                      <a:pt x="3592" y="481"/>
                    </a:lnTo>
                    <a:lnTo>
                      <a:pt x="3578" y="482"/>
                    </a:lnTo>
                    <a:lnTo>
                      <a:pt x="3543" y="481"/>
                    </a:lnTo>
                    <a:lnTo>
                      <a:pt x="3511" y="481"/>
                    </a:lnTo>
                    <a:lnTo>
                      <a:pt x="3480" y="479"/>
                    </a:lnTo>
                    <a:lnTo>
                      <a:pt x="3445" y="479"/>
                    </a:lnTo>
                    <a:lnTo>
                      <a:pt x="3439" y="479"/>
                    </a:lnTo>
                    <a:lnTo>
                      <a:pt x="3434" y="481"/>
                    </a:lnTo>
                    <a:lnTo>
                      <a:pt x="3429" y="483"/>
                    </a:lnTo>
                    <a:lnTo>
                      <a:pt x="3424" y="486"/>
                    </a:lnTo>
                    <a:lnTo>
                      <a:pt x="3414" y="492"/>
                    </a:lnTo>
                    <a:lnTo>
                      <a:pt x="3402" y="497"/>
                    </a:lnTo>
                    <a:lnTo>
                      <a:pt x="3391" y="499"/>
                    </a:lnTo>
                    <a:lnTo>
                      <a:pt x="3380" y="501"/>
                    </a:lnTo>
                    <a:lnTo>
                      <a:pt x="3375" y="502"/>
                    </a:lnTo>
                    <a:lnTo>
                      <a:pt x="3370" y="503"/>
                    </a:lnTo>
                    <a:lnTo>
                      <a:pt x="3365" y="507"/>
                    </a:lnTo>
                    <a:lnTo>
                      <a:pt x="3360" y="511"/>
                    </a:lnTo>
                    <a:lnTo>
                      <a:pt x="3356" y="518"/>
                    </a:lnTo>
                    <a:lnTo>
                      <a:pt x="3352" y="526"/>
                    </a:lnTo>
                    <a:lnTo>
                      <a:pt x="3350" y="533"/>
                    </a:lnTo>
                    <a:lnTo>
                      <a:pt x="3347" y="541"/>
                    </a:lnTo>
                    <a:lnTo>
                      <a:pt x="3345" y="548"/>
                    </a:lnTo>
                    <a:lnTo>
                      <a:pt x="3342" y="556"/>
                    </a:lnTo>
                    <a:lnTo>
                      <a:pt x="3337" y="562"/>
                    </a:lnTo>
                    <a:lnTo>
                      <a:pt x="3331" y="568"/>
                    </a:lnTo>
                    <a:lnTo>
                      <a:pt x="3323" y="573"/>
                    </a:lnTo>
                    <a:lnTo>
                      <a:pt x="3316" y="577"/>
                    </a:lnTo>
                    <a:lnTo>
                      <a:pt x="3308" y="579"/>
                    </a:lnTo>
                    <a:lnTo>
                      <a:pt x="3301" y="580"/>
                    </a:lnTo>
                    <a:lnTo>
                      <a:pt x="3293" y="581"/>
                    </a:lnTo>
                    <a:lnTo>
                      <a:pt x="3284" y="582"/>
                    </a:lnTo>
                    <a:lnTo>
                      <a:pt x="3277" y="584"/>
                    </a:lnTo>
                    <a:lnTo>
                      <a:pt x="3268" y="587"/>
                    </a:lnTo>
                    <a:lnTo>
                      <a:pt x="3259" y="592"/>
                    </a:lnTo>
                    <a:lnTo>
                      <a:pt x="3250" y="597"/>
                    </a:lnTo>
                    <a:lnTo>
                      <a:pt x="3244" y="604"/>
                    </a:lnTo>
                    <a:lnTo>
                      <a:pt x="3237" y="609"/>
                    </a:lnTo>
                    <a:lnTo>
                      <a:pt x="3230" y="614"/>
                    </a:lnTo>
                    <a:lnTo>
                      <a:pt x="3223" y="617"/>
                    </a:lnTo>
                    <a:lnTo>
                      <a:pt x="3214" y="621"/>
                    </a:lnTo>
                    <a:lnTo>
                      <a:pt x="3204" y="621"/>
                    </a:lnTo>
                    <a:lnTo>
                      <a:pt x="3198" y="621"/>
                    </a:lnTo>
                    <a:lnTo>
                      <a:pt x="3191" y="619"/>
                    </a:lnTo>
                    <a:lnTo>
                      <a:pt x="3186" y="615"/>
                    </a:lnTo>
                    <a:lnTo>
                      <a:pt x="3183" y="610"/>
                    </a:lnTo>
                    <a:lnTo>
                      <a:pt x="3175" y="597"/>
                    </a:lnTo>
                    <a:lnTo>
                      <a:pt x="3168" y="585"/>
                    </a:lnTo>
                    <a:lnTo>
                      <a:pt x="3155" y="570"/>
                    </a:lnTo>
                    <a:lnTo>
                      <a:pt x="3142" y="556"/>
                    </a:lnTo>
                    <a:lnTo>
                      <a:pt x="3129" y="545"/>
                    </a:lnTo>
                    <a:lnTo>
                      <a:pt x="3115" y="536"/>
                    </a:lnTo>
                    <a:lnTo>
                      <a:pt x="3099" y="528"/>
                    </a:lnTo>
                    <a:lnTo>
                      <a:pt x="3082" y="523"/>
                    </a:lnTo>
                    <a:lnTo>
                      <a:pt x="3065" y="520"/>
                    </a:lnTo>
                    <a:lnTo>
                      <a:pt x="3045" y="518"/>
                    </a:lnTo>
                    <a:lnTo>
                      <a:pt x="2988" y="518"/>
                    </a:lnTo>
                    <a:lnTo>
                      <a:pt x="2977" y="522"/>
                    </a:lnTo>
                    <a:lnTo>
                      <a:pt x="2967" y="527"/>
                    </a:lnTo>
                    <a:lnTo>
                      <a:pt x="2958" y="526"/>
                    </a:lnTo>
                    <a:lnTo>
                      <a:pt x="2950" y="522"/>
                    </a:lnTo>
                    <a:lnTo>
                      <a:pt x="2944" y="517"/>
                    </a:lnTo>
                    <a:lnTo>
                      <a:pt x="2939" y="511"/>
                    </a:lnTo>
                    <a:lnTo>
                      <a:pt x="2935" y="503"/>
                    </a:lnTo>
                    <a:lnTo>
                      <a:pt x="2932" y="494"/>
                    </a:lnTo>
                    <a:lnTo>
                      <a:pt x="2930" y="486"/>
                    </a:lnTo>
                    <a:lnTo>
                      <a:pt x="2929" y="477"/>
                    </a:lnTo>
                    <a:lnTo>
                      <a:pt x="2919" y="478"/>
                    </a:lnTo>
                    <a:lnTo>
                      <a:pt x="2910" y="481"/>
                    </a:lnTo>
                    <a:lnTo>
                      <a:pt x="2903" y="484"/>
                    </a:lnTo>
                    <a:lnTo>
                      <a:pt x="2895" y="488"/>
                    </a:lnTo>
                    <a:lnTo>
                      <a:pt x="2888" y="491"/>
                    </a:lnTo>
                    <a:lnTo>
                      <a:pt x="2879" y="494"/>
                    </a:lnTo>
                    <a:lnTo>
                      <a:pt x="2870" y="497"/>
                    </a:lnTo>
                    <a:lnTo>
                      <a:pt x="2860" y="497"/>
                    </a:lnTo>
                    <a:lnTo>
                      <a:pt x="2848" y="497"/>
                    </a:lnTo>
                    <a:lnTo>
                      <a:pt x="2836" y="494"/>
                    </a:lnTo>
                    <a:lnTo>
                      <a:pt x="2826" y="491"/>
                    </a:lnTo>
                    <a:lnTo>
                      <a:pt x="2815" y="487"/>
                    </a:lnTo>
                    <a:lnTo>
                      <a:pt x="2805" y="483"/>
                    </a:lnTo>
                    <a:lnTo>
                      <a:pt x="2795" y="479"/>
                    </a:lnTo>
                    <a:lnTo>
                      <a:pt x="2784" y="477"/>
                    </a:lnTo>
                    <a:lnTo>
                      <a:pt x="2771" y="477"/>
                    </a:lnTo>
                    <a:lnTo>
                      <a:pt x="2767" y="477"/>
                    </a:lnTo>
                    <a:lnTo>
                      <a:pt x="2763" y="478"/>
                    </a:lnTo>
                    <a:lnTo>
                      <a:pt x="2760" y="479"/>
                    </a:lnTo>
                    <a:lnTo>
                      <a:pt x="2757" y="482"/>
                    </a:lnTo>
                    <a:lnTo>
                      <a:pt x="2752" y="487"/>
                    </a:lnTo>
                    <a:lnTo>
                      <a:pt x="2748" y="493"/>
                    </a:lnTo>
                    <a:lnTo>
                      <a:pt x="2743" y="499"/>
                    </a:lnTo>
                    <a:lnTo>
                      <a:pt x="2738" y="506"/>
                    </a:lnTo>
                    <a:lnTo>
                      <a:pt x="2736" y="507"/>
                    </a:lnTo>
                    <a:lnTo>
                      <a:pt x="2733" y="509"/>
                    </a:lnTo>
                    <a:lnTo>
                      <a:pt x="2730" y="511"/>
                    </a:lnTo>
                    <a:lnTo>
                      <a:pt x="2726" y="511"/>
                    </a:lnTo>
                    <a:lnTo>
                      <a:pt x="2718" y="509"/>
                    </a:lnTo>
                    <a:lnTo>
                      <a:pt x="2712" y="507"/>
                    </a:lnTo>
                    <a:lnTo>
                      <a:pt x="2706" y="503"/>
                    </a:lnTo>
                    <a:lnTo>
                      <a:pt x="2701" y="498"/>
                    </a:lnTo>
                    <a:lnTo>
                      <a:pt x="2696" y="494"/>
                    </a:lnTo>
                    <a:lnTo>
                      <a:pt x="2689" y="491"/>
                    </a:lnTo>
                    <a:lnTo>
                      <a:pt x="2683" y="488"/>
                    </a:lnTo>
                    <a:lnTo>
                      <a:pt x="2676" y="487"/>
                    </a:lnTo>
                    <a:lnTo>
                      <a:pt x="2658" y="488"/>
                    </a:lnTo>
                    <a:lnTo>
                      <a:pt x="2643" y="492"/>
                    </a:lnTo>
                    <a:lnTo>
                      <a:pt x="2628" y="496"/>
                    </a:lnTo>
                    <a:lnTo>
                      <a:pt x="2610" y="497"/>
                    </a:lnTo>
                    <a:lnTo>
                      <a:pt x="2599" y="496"/>
                    </a:lnTo>
                    <a:lnTo>
                      <a:pt x="2588" y="493"/>
                    </a:lnTo>
                    <a:lnTo>
                      <a:pt x="2578" y="489"/>
                    </a:lnTo>
                    <a:lnTo>
                      <a:pt x="2569" y="484"/>
                    </a:lnTo>
                    <a:lnTo>
                      <a:pt x="2559" y="479"/>
                    </a:lnTo>
                    <a:lnTo>
                      <a:pt x="2549" y="476"/>
                    </a:lnTo>
                    <a:lnTo>
                      <a:pt x="2539" y="472"/>
                    </a:lnTo>
                    <a:lnTo>
                      <a:pt x="2526" y="471"/>
                    </a:lnTo>
                    <a:lnTo>
                      <a:pt x="2448" y="471"/>
                    </a:lnTo>
                    <a:lnTo>
                      <a:pt x="2435" y="469"/>
                    </a:lnTo>
                    <a:lnTo>
                      <a:pt x="2422" y="467"/>
                    </a:lnTo>
                    <a:lnTo>
                      <a:pt x="2410" y="464"/>
                    </a:lnTo>
                    <a:lnTo>
                      <a:pt x="2395" y="463"/>
                    </a:lnTo>
                    <a:lnTo>
                      <a:pt x="2388" y="464"/>
                    </a:lnTo>
                    <a:lnTo>
                      <a:pt x="2382" y="466"/>
                    </a:lnTo>
                    <a:lnTo>
                      <a:pt x="2377" y="468"/>
                    </a:lnTo>
                    <a:lnTo>
                      <a:pt x="2372" y="472"/>
                    </a:lnTo>
                    <a:lnTo>
                      <a:pt x="2363" y="481"/>
                    </a:lnTo>
                    <a:lnTo>
                      <a:pt x="2353" y="489"/>
                    </a:lnTo>
                    <a:lnTo>
                      <a:pt x="2343" y="497"/>
                    </a:lnTo>
                    <a:lnTo>
                      <a:pt x="2333" y="502"/>
                    </a:lnTo>
                    <a:lnTo>
                      <a:pt x="2324" y="507"/>
                    </a:lnTo>
                    <a:lnTo>
                      <a:pt x="2314" y="511"/>
                    </a:lnTo>
                    <a:lnTo>
                      <a:pt x="2304" y="513"/>
                    </a:lnTo>
                    <a:lnTo>
                      <a:pt x="2294" y="515"/>
                    </a:lnTo>
                    <a:lnTo>
                      <a:pt x="2283" y="516"/>
                    </a:lnTo>
                    <a:lnTo>
                      <a:pt x="2270" y="516"/>
                    </a:lnTo>
                    <a:lnTo>
                      <a:pt x="2254" y="516"/>
                    </a:lnTo>
                    <a:lnTo>
                      <a:pt x="2240" y="516"/>
                    </a:lnTo>
                    <a:lnTo>
                      <a:pt x="2225" y="513"/>
                    </a:lnTo>
                    <a:lnTo>
                      <a:pt x="2210" y="508"/>
                    </a:lnTo>
                    <a:lnTo>
                      <a:pt x="2189" y="499"/>
                    </a:lnTo>
                    <a:lnTo>
                      <a:pt x="2170" y="491"/>
                    </a:lnTo>
                    <a:lnTo>
                      <a:pt x="2160" y="486"/>
                    </a:lnTo>
                    <a:lnTo>
                      <a:pt x="2151" y="482"/>
                    </a:lnTo>
                    <a:lnTo>
                      <a:pt x="2140" y="478"/>
                    </a:lnTo>
                    <a:lnTo>
                      <a:pt x="2128" y="477"/>
                    </a:lnTo>
                    <a:lnTo>
                      <a:pt x="2110" y="476"/>
                    </a:lnTo>
                    <a:lnTo>
                      <a:pt x="2091" y="477"/>
                    </a:lnTo>
                    <a:lnTo>
                      <a:pt x="2082" y="477"/>
                    </a:lnTo>
                    <a:lnTo>
                      <a:pt x="2073" y="474"/>
                    </a:lnTo>
                    <a:lnTo>
                      <a:pt x="2066" y="472"/>
                    </a:lnTo>
                    <a:lnTo>
                      <a:pt x="2059" y="466"/>
                    </a:lnTo>
                    <a:lnTo>
                      <a:pt x="2053" y="457"/>
                    </a:lnTo>
                    <a:lnTo>
                      <a:pt x="2048" y="447"/>
                    </a:lnTo>
                    <a:lnTo>
                      <a:pt x="2044" y="437"/>
                    </a:lnTo>
                    <a:lnTo>
                      <a:pt x="2042" y="427"/>
                    </a:lnTo>
                    <a:lnTo>
                      <a:pt x="2038" y="417"/>
                    </a:lnTo>
                    <a:lnTo>
                      <a:pt x="2033" y="409"/>
                    </a:lnTo>
                    <a:lnTo>
                      <a:pt x="2031" y="407"/>
                    </a:lnTo>
                    <a:lnTo>
                      <a:pt x="2027" y="404"/>
                    </a:lnTo>
                    <a:lnTo>
                      <a:pt x="2022" y="403"/>
                    </a:lnTo>
                    <a:lnTo>
                      <a:pt x="2017" y="403"/>
                    </a:lnTo>
                    <a:lnTo>
                      <a:pt x="2003" y="404"/>
                    </a:lnTo>
                    <a:lnTo>
                      <a:pt x="1990" y="408"/>
                    </a:lnTo>
                    <a:lnTo>
                      <a:pt x="1978" y="412"/>
                    </a:lnTo>
                    <a:lnTo>
                      <a:pt x="1964" y="413"/>
                    </a:lnTo>
                    <a:lnTo>
                      <a:pt x="1960" y="412"/>
                    </a:lnTo>
                    <a:lnTo>
                      <a:pt x="1958" y="410"/>
                    </a:lnTo>
                    <a:lnTo>
                      <a:pt x="1957" y="408"/>
                    </a:lnTo>
                    <a:lnTo>
                      <a:pt x="1955" y="404"/>
                    </a:lnTo>
                    <a:lnTo>
                      <a:pt x="1953" y="398"/>
                    </a:lnTo>
                    <a:lnTo>
                      <a:pt x="1948" y="392"/>
                    </a:lnTo>
                    <a:lnTo>
                      <a:pt x="1915" y="423"/>
                    </a:lnTo>
                    <a:lnTo>
                      <a:pt x="1885" y="449"/>
                    </a:lnTo>
                    <a:lnTo>
                      <a:pt x="1877" y="456"/>
                    </a:lnTo>
                    <a:lnTo>
                      <a:pt x="1870" y="461"/>
                    </a:lnTo>
                    <a:lnTo>
                      <a:pt x="1861" y="466"/>
                    </a:lnTo>
                    <a:lnTo>
                      <a:pt x="1852" y="469"/>
                    </a:lnTo>
                    <a:lnTo>
                      <a:pt x="1842" y="472"/>
                    </a:lnTo>
                    <a:lnTo>
                      <a:pt x="1834" y="474"/>
                    </a:lnTo>
                    <a:lnTo>
                      <a:pt x="1822" y="476"/>
                    </a:lnTo>
                    <a:lnTo>
                      <a:pt x="1811" y="477"/>
                    </a:lnTo>
                    <a:lnTo>
                      <a:pt x="1798" y="476"/>
                    </a:lnTo>
                    <a:lnTo>
                      <a:pt x="1788" y="473"/>
                    </a:lnTo>
                    <a:lnTo>
                      <a:pt x="1778" y="471"/>
                    </a:lnTo>
                    <a:lnTo>
                      <a:pt x="1768" y="468"/>
                    </a:lnTo>
                    <a:lnTo>
                      <a:pt x="1748" y="461"/>
                    </a:lnTo>
                    <a:lnTo>
                      <a:pt x="1726" y="456"/>
                    </a:lnTo>
                    <a:lnTo>
                      <a:pt x="1695" y="453"/>
                    </a:lnTo>
                    <a:lnTo>
                      <a:pt x="1665" y="451"/>
                    </a:lnTo>
                    <a:lnTo>
                      <a:pt x="1658" y="449"/>
                    </a:lnTo>
                    <a:lnTo>
                      <a:pt x="1652" y="448"/>
                    </a:lnTo>
                    <a:lnTo>
                      <a:pt x="1645" y="446"/>
                    </a:lnTo>
                    <a:lnTo>
                      <a:pt x="1639" y="443"/>
                    </a:lnTo>
                    <a:lnTo>
                      <a:pt x="1634" y="439"/>
                    </a:lnTo>
                    <a:lnTo>
                      <a:pt x="1629" y="435"/>
                    </a:lnTo>
                    <a:lnTo>
                      <a:pt x="1624" y="429"/>
                    </a:lnTo>
                    <a:lnTo>
                      <a:pt x="1620" y="423"/>
                    </a:lnTo>
                    <a:lnTo>
                      <a:pt x="1613" y="408"/>
                    </a:lnTo>
                    <a:lnTo>
                      <a:pt x="1605" y="394"/>
                    </a:lnTo>
                    <a:lnTo>
                      <a:pt x="1596" y="379"/>
                    </a:lnTo>
                    <a:lnTo>
                      <a:pt x="1588" y="366"/>
                    </a:lnTo>
                    <a:lnTo>
                      <a:pt x="1583" y="360"/>
                    </a:lnTo>
                    <a:lnTo>
                      <a:pt x="1578" y="355"/>
                    </a:lnTo>
                    <a:lnTo>
                      <a:pt x="1571" y="350"/>
                    </a:lnTo>
                    <a:lnTo>
                      <a:pt x="1565" y="346"/>
                    </a:lnTo>
                    <a:lnTo>
                      <a:pt x="1559" y="343"/>
                    </a:lnTo>
                    <a:lnTo>
                      <a:pt x="1552" y="341"/>
                    </a:lnTo>
                    <a:lnTo>
                      <a:pt x="1544" y="339"/>
                    </a:lnTo>
                    <a:lnTo>
                      <a:pt x="1536" y="339"/>
                    </a:lnTo>
                    <a:lnTo>
                      <a:pt x="1529" y="340"/>
                    </a:lnTo>
                    <a:lnTo>
                      <a:pt x="1524" y="341"/>
                    </a:lnTo>
                    <a:lnTo>
                      <a:pt x="1517" y="344"/>
                    </a:lnTo>
                    <a:lnTo>
                      <a:pt x="1512" y="346"/>
                    </a:lnTo>
                    <a:lnTo>
                      <a:pt x="1506" y="350"/>
                    </a:lnTo>
                    <a:lnTo>
                      <a:pt x="1501" y="353"/>
                    </a:lnTo>
                    <a:lnTo>
                      <a:pt x="1495" y="354"/>
                    </a:lnTo>
                    <a:lnTo>
                      <a:pt x="1488" y="355"/>
                    </a:lnTo>
                    <a:lnTo>
                      <a:pt x="1477" y="354"/>
                    </a:lnTo>
                    <a:lnTo>
                      <a:pt x="1467" y="353"/>
                    </a:lnTo>
                    <a:lnTo>
                      <a:pt x="1458" y="350"/>
                    </a:lnTo>
                    <a:lnTo>
                      <a:pt x="1449" y="346"/>
                    </a:lnTo>
                    <a:lnTo>
                      <a:pt x="1442" y="343"/>
                    </a:lnTo>
                    <a:lnTo>
                      <a:pt x="1434" y="338"/>
                    </a:lnTo>
                    <a:lnTo>
                      <a:pt x="1427" y="331"/>
                    </a:lnTo>
                    <a:lnTo>
                      <a:pt x="1419" y="326"/>
                    </a:lnTo>
                    <a:lnTo>
                      <a:pt x="1392" y="299"/>
                    </a:lnTo>
                    <a:lnTo>
                      <a:pt x="1362" y="270"/>
                    </a:lnTo>
                    <a:lnTo>
                      <a:pt x="1352" y="261"/>
                    </a:lnTo>
                    <a:lnTo>
                      <a:pt x="1343" y="250"/>
                    </a:lnTo>
                    <a:lnTo>
                      <a:pt x="1337" y="238"/>
                    </a:lnTo>
                    <a:lnTo>
                      <a:pt x="1330" y="227"/>
                    </a:lnTo>
                    <a:lnTo>
                      <a:pt x="1323" y="217"/>
                    </a:lnTo>
                    <a:lnTo>
                      <a:pt x="1315" y="208"/>
                    </a:lnTo>
                    <a:lnTo>
                      <a:pt x="1310" y="206"/>
                    </a:lnTo>
                    <a:lnTo>
                      <a:pt x="1305" y="203"/>
                    </a:lnTo>
                    <a:lnTo>
                      <a:pt x="1299" y="202"/>
                    </a:lnTo>
                    <a:lnTo>
                      <a:pt x="1293" y="201"/>
                    </a:lnTo>
                    <a:lnTo>
                      <a:pt x="1286" y="202"/>
                    </a:lnTo>
                    <a:lnTo>
                      <a:pt x="1280" y="203"/>
                    </a:lnTo>
                    <a:lnTo>
                      <a:pt x="1274" y="206"/>
                    </a:lnTo>
                    <a:lnTo>
                      <a:pt x="1269" y="208"/>
                    </a:lnTo>
                    <a:lnTo>
                      <a:pt x="1259" y="215"/>
                    </a:lnTo>
                    <a:lnTo>
                      <a:pt x="1250" y="222"/>
                    </a:lnTo>
                    <a:lnTo>
                      <a:pt x="1241" y="230"/>
                    </a:lnTo>
                    <a:lnTo>
                      <a:pt x="1231" y="237"/>
                    </a:lnTo>
                    <a:lnTo>
                      <a:pt x="1226" y="240"/>
                    </a:lnTo>
                    <a:lnTo>
                      <a:pt x="1221" y="242"/>
                    </a:lnTo>
                    <a:lnTo>
                      <a:pt x="1215" y="243"/>
                    </a:lnTo>
                    <a:lnTo>
                      <a:pt x="1207" y="243"/>
                    </a:lnTo>
                    <a:lnTo>
                      <a:pt x="1200" y="243"/>
                    </a:lnTo>
                    <a:lnTo>
                      <a:pt x="1191" y="241"/>
                    </a:lnTo>
                    <a:lnTo>
                      <a:pt x="1183" y="238"/>
                    </a:lnTo>
                    <a:lnTo>
                      <a:pt x="1177" y="236"/>
                    </a:lnTo>
                    <a:lnTo>
                      <a:pt x="1171" y="231"/>
                    </a:lnTo>
                    <a:lnTo>
                      <a:pt x="1166" y="226"/>
                    </a:lnTo>
                    <a:lnTo>
                      <a:pt x="1161" y="221"/>
                    </a:lnTo>
                    <a:lnTo>
                      <a:pt x="1156" y="213"/>
                    </a:lnTo>
                    <a:lnTo>
                      <a:pt x="1148" y="200"/>
                    </a:lnTo>
                    <a:lnTo>
                      <a:pt x="1141" y="183"/>
                    </a:lnTo>
                    <a:lnTo>
                      <a:pt x="1134" y="166"/>
                    </a:lnTo>
                    <a:lnTo>
                      <a:pt x="1128" y="148"/>
                    </a:lnTo>
                    <a:lnTo>
                      <a:pt x="1123" y="131"/>
                    </a:lnTo>
                    <a:lnTo>
                      <a:pt x="1117" y="113"/>
                    </a:lnTo>
                    <a:lnTo>
                      <a:pt x="1109" y="98"/>
                    </a:lnTo>
                    <a:lnTo>
                      <a:pt x="1101" y="83"/>
                    </a:lnTo>
                    <a:lnTo>
                      <a:pt x="1097" y="77"/>
                    </a:lnTo>
                    <a:lnTo>
                      <a:pt x="1092" y="70"/>
                    </a:lnTo>
                    <a:lnTo>
                      <a:pt x="1086" y="65"/>
                    </a:lnTo>
                    <a:lnTo>
                      <a:pt x="1079" y="62"/>
                    </a:lnTo>
                    <a:lnTo>
                      <a:pt x="1073" y="58"/>
                    </a:lnTo>
                    <a:lnTo>
                      <a:pt x="1065" y="55"/>
                    </a:lnTo>
                    <a:lnTo>
                      <a:pt x="1058" y="54"/>
                    </a:lnTo>
                    <a:lnTo>
                      <a:pt x="1049" y="53"/>
                    </a:lnTo>
                    <a:lnTo>
                      <a:pt x="1040" y="54"/>
                    </a:lnTo>
                    <a:lnTo>
                      <a:pt x="1033" y="55"/>
                    </a:lnTo>
                    <a:lnTo>
                      <a:pt x="1027" y="58"/>
                    </a:lnTo>
                    <a:lnTo>
                      <a:pt x="1020" y="60"/>
                    </a:lnTo>
                    <a:lnTo>
                      <a:pt x="1006" y="68"/>
                    </a:lnTo>
                    <a:lnTo>
                      <a:pt x="991" y="74"/>
                    </a:lnTo>
                    <a:lnTo>
                      <a:pt x="989" y="63"/>
                    </a:lnTo>
                    <a:lnTo>
                      <a:pt x="986" y="53"/>
                    </a:lnTo>
                    <a:lnTo>
                      <a:pt x="984" y="43"/>
                    </a:lnTo>
                    <a:lnTo>
                      <a:pt x="980" y="33"/>
                    </a:lnTo>
                    <a:lnTo>
                      <a:pt x="974" y="34"/>
                    </a:lnTo>
                    <a:lnTo>
                      <a:pt x="966" y="36"/>
                    </a:lnTo>
                    <a:lnTo>
                      <a:pt x="961" y="40"/>
                    </a:lnTo>
                    <a:lnTo>
                      <a:pt x="955" y="43"/>
                    </a:lnTo>
                    <a:lnTo>
                      <a:pt x="946" y="52"/>
                    </a:lnTo>
                    <a:lnTo>
                      <a:pt x="939" y="62"/>
                    </a:lnTo>
                    <a:lnTo>
                      <a:pt x="925" y="84"/>
                    </a:lnTo>
                    <a:lnTo>
                      <a:pt x="912" y="112"/>
                    </a:lnTo>
                    <a:lnTo>
                      <a:pt x="901" y="104"/>
                    </a:lnTo>
                    <a:lnTo>
                      <a:pt x="890" y="98"/>
                    </a:lnTo>
                    <a:lnTo>
                      <a:pt x="880" y="92"/>
                    </a:lnTo>
                    <a:lnTo>
                      <a:pt x="870" y="85"/>
                    </a:lnTo>
                    <a:lnTo>
                      <a:pt x="863" y="95"/>
                    </a:lnTo>
                    <a:lnTo>
                      <a:pt x="857" y="104"/>
                    </a:lnTo>
                    <a:lnTo>
                      <a:pt x="851" y="113"/>
                    </a:lnTo>
                    <a:lnTo>
                      <a:pt x="843" y="122"/>
                    </a:lnTo>
                    <a:lnTo>
                      <a:pt x="832" y="110"/>
                    </a:lnTo>
                    <a:lnTo>
                      <a:pt x="823" y="98"/>
                    </a:lnTo>
                    <a:lnTo>
                      <a:pt x="814" y="85"/>
                    </a:lnTo>
                    <a:lnTo>
                      <a:pt x="807" y="74"/>
                    </a:lnTo>
                    <a:lnTo>
                      <a:pt x="798" y="63"/>
                    </a:lnTo>
                    <a:lnTo>
                      <a:pt x="789" y="53"/>
                    </a:lnTo>
                    <a:lnTo>
                      <a:pt x="783" y="49"/>
                    </a:lnTo>
                    <a:lnTo>
                      <a:pt x="778" y="44"/>
                    </a:lnTo>
                    <a:lnTo>
                      <a:pt x="771" y="40"/>
                    </a:lnTo>
                    <a:lnTo>
                      <a:pt x="764" y="38"/>
                    </a:lnTo>
                    <a:lnTo>
                      <a:pt x="758" y="68"/>
                    </a:lnTo>
                    <a:lnTo>
                      <a:pt x="753" y="97"/>
                    </a:lnTo>
                    <a:lnTo>
                      <a:pt x="750" y="103"/>
                    </a:lnTo>
                    <a:lnTo>
                      <a:pt x="748" y="109"/>
                    </a:lnTo>
                    <a:lnTo>
                      <a:pt x="745" y="114"/>
                    </a:lnTo>
                    <a:lnTo>
                      <a:pt x="742" y="119"/>
                    </a:lnTo>
                    <a:lnTo>
                      <a:pt x="737" y="122"/>
                    </a:lnTo>
                    <a:lnTo>
                      <a:pt x="732" y="126"/>
                    </a:lnTo>
                    <a:lnTo>
                      <a:pt x="725" y="127"/>
                    </a:lnTo>
                    <a:lnTo>
                      <a:pt x="719" y="127"/>
                    </a:lnTo>
                    <a:lnTo>
                      <a:pt x="708" y="127"/>
                    </a:lnTo>
                    <a:lnTo>
                      <a:pt x="698" y="126"/>
                    </a:lnTo>
                    <a:lnTo>
                      <a:pt x="688" y="123"/>
                    </a:lnTo>
                    <a:lnTo>
                      <a:pt x="679" y="119"/>
                    </a:lnTo>
                    <a:lnTo>
                      <a:pt x="670" y="116"/>
                    </a:lnTo>
                    <a:lnTo>
                      <a:pt x="663" y="110"/>
                    </a:lnTo>
                    <a:lnTo>
                      <a:pt x="654" y="104"/>
                    </a:lnTo>
                    <a:lnTo>
                      <a:pt x="648" y="98"/>
                    </a:lnTo>
                    <a:lnTo>
                      <a:pt x="640" y="90"/>
                    </a:lnTo>
                    <a:lnTo>
                      <a:pt x="634" y="83"/>
                    </a:lnTo>
                    <a:lnTo>
                      <a:pt x="627" y="75"/>
                    </a:lnTo>
                    <a:lnTo>
                      <a:pt x="622" y="67"/>
                    </a:lnTo>
                    <a:lnTo>
                      <a:pt x="612" y="48"/>
                    </a:lnTo>
                    <a:lnTo>
                      <a:pt x="605" y="26"/>
                    </a:lnTo>
                    <a:lnTo>
                      <a:pt x="595" y="35"/>
                    </a:lnTo>
                    <a:lnTo>
                      <a:pt x="584" y="43"/>
                    </a:lnTo>
                    <a:lnTo>
                      <a:pt x="570" y="41"/>
                    </a:lnTo>
                    <a:lnTo>
                      <a:pt x="558" y="39"/>
                    </a:lnTo>
                    <a:lnTo>
                      <a:pt x="547" y="35"/>
                    </a:lnTo>
                    <a:lnTo>
                      <a:pt x="537" y="29"/>
                    </a:lnTo>
                    <a:lnTo>
                      <a:pt x="517" y="15"/>
                    </a:lnTo>
                    <a:lnTo>
                      <a:pt x="494" y="0"/>
                    </a:lnTo>
                    <a:lnTo>
                      <a:pt x="494" y="15"/>
                    </a:lnTo>
                    <a:lnTo>
                      <a:pt x="493" y="30"/>
                    </a:lnTo>
                    <a:lnTo>
                      <a:pt x="492" y="45"/>
                    </a:lnTo>
                    <a:lnTo>
                      <a:pt x="489" y="59"/>
                    </a:lnTo>
                    <a:lnTo>
                      <a:pt x="487" y="65"/>
                    </a:lnTo>
                    <a:lnTo>
                      <a:pt x="484" y="72"/>
                    </a:lnTo>
                    <a:lnTo>
                      <a:pt x="482" y="77"/>
                    </a:lnTo>
                    <a:lnTo>
                      <a:pt x="478" y="82"/>
                    </a:lnTo>
                    <a:lnTo>
                      <a:pt x="474" y="85"/>
                    </a:lnTo>
                    <a:lnTo>
                      <a:pt x="469" y="88"/>
                    </a:lnTo>
                    <a:lnTo>
                      <a:pt x="463" y="89"/>
                    </a:lnTo>
                    <a:lnTo>
                      <a:pt x="457" y="90"/>
                    </a:lnTo>
                    <a:lnTo>
                      <a:pt x="451" y="90"/>
                    </a:lnTo>
                    <a:lnTo>
                      <a:pt x="444" y="88"/>
                    </a:lnTo>
                    <a:lnTo>
                      <a:pt x="439" y="87"/>
                    </a:lnTo>
                    <a:lnTo>
                      <a:pt x="434" y="84"/>
                    </a:lnTo>
                    <a:lnTo>
                      <a:pt x="425" y="77"/>
                    </a:lnTo>
                    <a:lnTo>
                      <a:pt x="418" y="69"/>
                    </a:lnTo>
                    <a:lnTo>
                      <a:pt x="409" y="62"/>
                    </a:lnTo>
                    <a:lnTo>
                      <a:pt x="400" y="54"/>
                    </a:lnTo>
                    <a:lnTo>
                      <a:pt x="395" y="52"/>
                    </a:lnTo>
                    <a:lnTo>
                      <a:pt x="390" y="50"/>
                    </a:lnTo>
                    <a:lnTo>
                      <a:pt x="384" y="49"/>
                    </a:lnTo>
                    <a:lnTo>
                      <a:pt x="378" y="48"/>
                    </a:lnTo>
                    <a:lnTo>
                      <a:pt x="366" y="49"/>
                    </a:lnTo>
                    <a:lnTo>
                      <a:pt x="355" y="52"/>
                    </a:lnTo>
                    <a:lnTo>
                      <a:pt x="346" y="55"/>
                    </a:lnTo>
                    <a:lnTo>
                      <a:pt x="338" y="60"/>
                    </a:lnTo>
                    <a:lnTo>
                      <a:pt x="330" y="68"/>
                    </a:lnTo>
                    <a:lnTo>
                      <a:pt x="324" y="75"/>
                    </a:lnTo>
                    <a:lnTo>
                      <a:pt x="317" y="83"/>
                    </a:lnTo>
                    <a:lnTo>
                      <a:pt x="312" y="93"/>
                    </a:lnTo>
                    <a:lnTo>
                      <a:pt x="292" y="136"/>
                    </a:lnTo>
                    <a:lnTo>
                      <a:pt x="272" y="181"/>
                    </a:lnTo>
                    <a:lnTo>
                      <a:pt x="252" y="217"/>
                    </a:lnTo>
                    <a:lnTo>
                      <a:pt x="236" y="251"/>
                    </a:lnTo>
                    <a:lnTo>
                      <a:pt x="221" y="284"/>
                    </a:lnTo>
                    <a:lnTo>
                      <a:pt x="206" y="315"/>
                    </a:lnTo>
                    <a:lnTo>
                      <a:pt x="197" y="330"/>
                    </a:lnTo>
                    <a:lnTo>
                      <a:pt x="188" y="345"/>
                    </a:lnTo>
                    <a:lnTo>
                      <a:pt x="178" y="360"/>
                    </a:lnTo>
                    <a:lnTo>
                      <a:pt x="168" y="374"/>
                    </a:lnTo>
                    <a:lnTo>
                      <a:pt x="157" y="388"/>
                    </a:lnTo>
                    <a:lnTo>
                      <a:pt x="143" y="402"/>
                    </a:lnTo>
                    <a:lnTo>
                      <a:pt x="129" y="415"/>
                    </a:lnTo>
                    <a:lnTo>
                      <a:pt x="113" y="429"/>
                    </a:lnTo>
                    <a:lnTo>
                      <a:pt x="139" y="452"/>
                    </a:lnTo>
                    <a:lnTo>
                      <a:pt x="163" y="473"/>
                    </a:lnTo>
                    <a:lnTo>
                      <a:pt x="173" y="484"/>
                    </a:lnTo>
                    <a:lnTo>
                      <a:pt x="181" y="498"/>
                    </a:lnTo>
                    <a:lnTo>
                      <a:pt x="183" y="504"/>
                    </a:lnTo>
                    <a:lnTo>
                      <a:pt x="186" y="512"/>
                    </a:lnTo>
                    <a:lnTo>
                      <a:pt x="187" y="521"/>
                    </a:lnTo>
                    <a:lnTo>
                      <a:pt x="187" y="530"/>
                    </a:lnTo>
                    <a:lnTo>
                      <a:pt x="188" y="560"/>
                    </a:lnTo>
                    <a:lnTo>
                      <a:pt x="187" y="586"/>
                    </a:lnTo>
                    <a:lnTo>
                      <a:pt x="187" y="599"/>
                    </a:lnTo>
                    <a:lnTo>
                      <a:pt x="184" y="611"/>
                    </a:lnTo>
                    <a:lnTo>
                      <a:pt x="181" y="625"/>
                    </a:lnTo>
                    <a:lnTo>
                      <a:pt x="177" y="640"/>
                    </a:lnTo>
                    <a:lnTo>
                      <a:pt x="173" y="646"/>
                    </a:lnTo>
                    <a:lnTo>
                      <a:pt x="169" y="653"/>
                    </a:lnTo>
                    <a:lnTo>
                      <a:pt x="166" y="658"/>
                    </a:lnTo>
                    <a:lnTo>
                      <a:pt x="161" y="661"/>
                    </a:lnTo>
                    <a:lnTo>
                      <a:pt x="149" y="669"/>
                    </a:lnTo>
                    <a:lnTo>
                      <a:pt x="137" y="676"/>
                    </a:lnTo>
                    <a:lnTo>
                      <a:pt x="127" y="683"/>
                    </a:lnTo>
                    <a:lnTo>
                      <a:pt x="117" y="691"/>
                    </a:lnTo>
                    <a:lnTo>
                      <a:pt x="113" y="696"/>
                    </a:lnTo>
                    <a:lnTo>
                      <a:pt x="110" y="701"/>
                    </a:lnTo>
                    <a:lnTo>
                      <a:pt x="109" y="708"/>
                    </a:lnTo>
                    <a:lnTo>
                      <a:pt x="108" y="714"/>
                    </a:lnTo>
                    <a:lnTo>
                      <a:pt x="109" y="724"/>
                    </a:lnTo>
                    <a:lnTo>
                      <a:pt x="112" y="732"/>
                    </a:lnTo>
                    <a:lnTo>
                      <a:pt x="114" y="739"/>
                    </a:lnTo>
                    <a:lnTo>
                      <a:pt x="118" y="747"/>
                    </a:lnTo>
                    <a:lnTo>
                      <a:pt x="123" y="754"/>
                    </a:lnTo>
                    <a:lnTo>
                      <a:pt x="125" y="762"/>
                    </a:lnTo>
                    <a:lnTo>
                      <a:pt x="128" y="769"/>
                    </a:lnTo>
                    <a:lnTo>
                      <a:pt x="129" y="779"/>
                    </a:lnTo>
                    <a:lnTo>
                      <a:pt x="129" y="789"/>
                    </a:lnTo>
                    <a:lnTo>
                      <a:pt x="128" y="799"/>
                    </a:lnTo>
                    <a:lnTo>
                      <a:pt x="125" y="809"/>
                    </a:lnTo>
                    <a:lnTo>
                      <a:pt x="124" y="819"/>
                    </a:lnTo>
                    <a:lnTo>
                      <a:pt x="110" y="819"/>
                    </a:lnTo>
                    <a:lnTo>
                      <a:pt x="98" y="817"/>
                    </a:lnTo>
                    <a:lnTo>
                      <a:pt x="87" y="816"/>
                    </a:lnTo>
                    <a:lnTo>
                      <a:pt x="75" y="813"/>
                    </a:lnTo>
                    <a:lnTo>
                      <a:pt x="64" y="808"/>
                    </a:lnTo>
                    <a:lnTo>
                      <a:pt x="54" y="803"/>
                    </a:lnTo>
                    <a:lnTo>
                      <a:pt x="44" y="797"/>
                    </a:lnTo>
                    <a:lnTo>
                      <a:pt x="34" y="788"/>
                    </a:lnTo>
                    <a:lnTo>
                      <a:pt x="34" y="788"/>
                    </a:lnTo>
                    <a:lnTo>
                      <a:pt x="30" y="806"/>
                    </a:lnTo>
                    <a:lnTo>
                      <a:pt x="26" y="819"/>
                    </a:lnTo>
                    <a:lnTo>
                      <a:pt x="21" y="832"/>
                    </a:lnTo>
                    <a:lnTo>
                      <a:pt x="16" y="843"/>
                    </a:lnTo>
                    <a:lnTo>
                      <a:pt x="11" y="856"/>
                    </a:lnTo>
                    <a:lnTo>
                      <a:pt x="8" y="868"/>
                    </a:lnTo>
                    <a:lnTo>
                      <a:pt x="2" y="882"/>
                    </a:lnTo>
                    <a:lnTo>
                      <a:pt x="0" y="900"/>
                    </a:lnTo>
                    <a:lnTo>
                      <a:pt x="5" y="91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49" name="Freeform 31"/>
              <p:cNvSpPr>
                <a:spLocks/>
              </p:cNvSpPr>
              <p:nvPr/>
            </p:nvSpPr>
            <p:spPr bwMode="auto">
              <a:xfrm>
                <a:off x="-2735138" y="-3131025"/>
                <a:ext cx="1762125" cy="1119188"/>
              </a:xfrm>
              <a:custGeom>
                <a:avLst/>
                <a:gdLst>
                  <a:gd name="T0" fmla="*/ 119 w 4440"/>
                  <a:gd name="T1" fmla="*/ 955 h 2821"/>
                  <a:gd name="T2" fmla="*/ 276 w 4440"/>
                  <a:gd name="T3" fmla="*/ 989 h 2821"/>
                  <a:gd name="T4" fmla="*/ 270 w 4440"/>
                  <a:gd name="T5" fmla="*/ 1286 h 2821"/>
                  <a:gd name="T6" fmla="*/ 525 w 4440"/>
                  <a:gd name="T7" fmla="*/ 1383 h 2821"/>
                  <a:gd name="T8" fmla="*/ 671 w 4440"/>
                  <a:gd name="T9" fmla="*/ 1366 h 2821"/>
                  <a:gd name="T10" fmla="*/ 825 w 4440"/>
                  <a:gd name="T11" fmla="*/ 1270 h 2821"/>
                  <a:gd name="T12" fmla="*/ 959 w 4440"/>
                  <a:gd name="T13" fmla="*/ 1379 h 2821"/>
                  <a:gd name="T14" fmla="*/ 1091 w 4440"/>
                  <a:gd name="T15" fmla="*/ 1508 h 2821"/>
                  <a:gd name="T16" fmla="*/ 1274 w 4440"/>
                  <a:gd name="T17" fmla="*/ 1655 h 2821"/>
                  <a:gd name="T18" fmla="*/ 1473 w 4440"/>
                  <a:gd name="T19" fmla="*/ 1750 h 2821"/>
                  <a:gd name="T20" fmla="*/ 1639 w 4440"/>
                  <a:gd name="T21" fmla="*/ 1936 h 2821"/>
                  <a:gd name="T22" fmla="*/ 1759 w 4440"/>
                  <a:gd name="T23" fmla="*/ 1931 h 2821"/>
                  <a:gd name="T24" fmla="*/ 2010 w 4440"/>
                  <a:gd name="T25" fmla="*/ 2038 h 2821"/>
                  <a:gd name="T26" fmla="*/ 2152 w 4440"/>
                  <a:gd name="T27" fmla="*/ 2050 h 2821"/>
                  <a:gd name="T28" fmla="*/ 2368 w 4440"/>
                  <a:gd name="T29" fmla="*/ 2048 h 2821"/>
                  <a:gd name="T30" fmla="*/ 2519 w 4440"/>
                  <a:gd name="T31" fmla="*/ 2038 h 2821"/>
                  <a:gd name="T32" fmla="*/ 2622 w 4440"/>
                  <a:gd name="T33" fmla="*/ 1922 h 2821"/>
                  <a:gd name="T34" fmla="*/ 2760 w 4440"/>
                  <a:gd name="T35" fmla="*/ 1836 h 2821"/>
                  <a:gd name="T36" fmla="*/ 2967 w 4440"/>
                  <a:gd name="T37" fmla="*/ 1985 h 2821"/>
                  <a:gd name="T38" fmla="*/ 3073 w 4440"/>
                  <a:gd name="T39" fmla="*/ 2087 h 2821"/>
                  <a:gd name="T40" fmla="*/ 3126 w 4440"/>
                  <a:gd name="T41" fmla="*/ 2223 h 2821"/>
                  <a:gd name="T42" fmla="*/ 3046 w 4440"/>
                  <a:gd name="T43" fmla="*/ 2353 h 2821"/>
                  <a:gd name="T44" fmla="*/ 3107 w 4440"/>
                  <a:gd name="T45" fmla="*/ 2541 h 2821"/>
                  <a:gd name="T46" fmla="*/ 3298 w 4440"/>
                  <a:gd name="T47" fmla="*/ 2675 h 2821"/>
                  <a:gd name="T48" fmla="*/ 3535 w 4440"/>
                  <a:gd name="T49" fmla="*/ 2821 h 2821"/>
                  <a:gd name="T50" fmla="*/ 3584 w 4440"/>
                  <a:gd name="T51" fmla="*/ 2590 h 2821"/>
                  <a:gd name="T52" fmla="*/ 3778 w 4440"/>
                  <a:gd name="T53" fmla="*/ 2469 h 2821"/>
                  <a:gd name="T54" fmla="*/ 3909 w 4440"/>
                  <a:gd name="T55" fmla="*/ 2443 h 2821"/>
                  <a:gd name="T56" fmla="*/ 4101 w 4440"/>
                  <a:gd name="T57" fmla="*/ 2526 h 2821"/>
                  <a:gd name="T58" fmla="*/ 4218 w 4440"/>
                  <a:gd name="T59" fmla="*/ 2533 h 2821"/>
                  <a:gd name="T60" fmla="*/ 4326 w 4440"/>
                  <a:gd name="T61" fmla="*/ 2628 h 2821"/>
                  <a:gd name="T62" fmla="*/ 4421 w 4440"/>
                  <a:gd name="T63" fmla="*/ 2374 h 2821"/>
                  <a:gd name="T64" fmla="*/ 4163 w 4440"/>
                  <a:gd name="T65" fmla="*/ 2138 h 2821"/>
                  <a:gd name="T66" fmla="*/ 4021 w 4440"/>
                  <a:gd name="T67" fmla="*/ 1763 h 2821"/>
                  <a:gd name="T68" fmla="*/ 3957 w 4440"/>
                  <a:gd name="T69" fmla="*/ 1487 h 2821"/>
                  <a:gd name="T70" fmla="*/ 3944 w 4440"/>
                  <a:gd name="T71" fmla="*/ 1266 h 2821"/>
                  <a:gd name="T72" fmla="*/ 4020 w 4440"/>
                  <a:gd name="T73" fmla="*/ 1000 h 2821"/>
                  <a:gd name="T74" fmla="*/ 4175 w 4440"/>
                  <a:gd name="T75" fmla="*/ 927 h 2821"/>
                  <a:gd name="T76" fmla="*/ 4149 w 4440"/>
                  <a:gd name="T77" fmla="*/ 765 h 2821"/>
                  <a:gd name="T78" fmla="*/ 3987 w 4440"/>
                  <a:gd name="T79" fmla="*/ 572 h 2821"/>
                  <a:gd name="T80" fmla="*/ 3845 w 4440"/>
                  <a:gd name="T81" fmla="*/ 526 h 2821"/>
                  <a:gd name="T82" fmla="*/ 3606 w 4440"/>
                  <a:gd name="T83" fmla="*/ 479 h 2821"/>
                  <a:gd name="T84" fmla="*/ 3350 w 4440"/>
                  <a:gd name="T85" fmla="*/ 533 h 2821"/>
                  <a:gd name="T86" fmla="*/ 3204 w 4440"/>
                  <a:gd name="T87" fmla="*/ 621 h 2821"/>
                  <a:gd name="T88" fmla="*/ 2939 w 4440"/>
                  <a:gd name="T89" fmla="*/ 511 h 2821"/>
                  <a:gd name="T90" fmla="*/ 2771 w 4440"/>
                  <a:gd name="T91" fmla="*/ 477 h 2821"/>
                  <a:gd name="T92" fmla="*/ 2658 w 4440"/>
                  <a:gd name="T93" fmla="*/ 488 h 2821"/>
                  <a:gd name="T94" fmla="*/ 2363 w 4440"/>
                  <a:gd name="T95" fmla="*/ 481 h 2821"/>
                  <a:gd name="T96" fmla="*/ 2091 w 4440"/>
                  <a:gd name="T97" fmla="*/ 477 h 2821"/>
                  <a:gd name="T98" fmla="*/ 1957 w 4440"/>
                  <a:gd name="T99" fmla="*/ 408 h 2821"/>
                  <a:gd name="T100" fmla="*/ 1665 w 4440"/>
                  <a:gd name="T101" fmla="*/ 451 h 2821"/>
                  <a:gd name="T102" fmla="*/ 1529 w 4440"/>
                  <a:gd name="T103" fmla="*/ 340 h 2821"/>
                  <a:gd name="T104" fmla="*/ 1330 w 4440"/>
                  <a:gd name="T105" fmla="*/ 227 h 2821"/>
                  <a:gd name="T106" fmla="*/ 1183 w 4440"/>
                  <a:gd name="T107" fmla="*/ 238 h 2821"/>
                  <a:gd name="T108" fmla="*/ 1049 w 4440"/>
                  <a:gd name="T109" fmla="*/ 53 h 2821"/>
                  <a:gd name="T110" fmla="*/ 880 w 4440"/>
                  <a:gd name="T111" fmla="*/ 92 h 2821"/>
                  <a:gd name="T112" fmla="*/ 742 w 4440"/>
                  <a:gd name="T113" fmla="*/ 119 h 2821"/>
                  <a:gd name="T114" fmla="*/ 570 w 4440"/>
                  <a:gd name="T115" fmla="*/ 41 h 2821"/>
                  <a:gd name="T116" fmla="*/ 434 w 4440"/>
                  <a:gd name="T117" fmla="*/ 84 h 2821"/>
                  <a:gd name="T118" fmla="*/ 221 w 4440"/>
                  <a:gd name="T119" fmla="*/ 284 h 2821"/>
                  <a:gd name="T120" fmla="*/ 184 w 4440"/>
                  <a:gd name="T121" fmla="*/ 611 h 2821"/>
                  <a:gd name="T122" fmla="*/ 128 w 4440"/>
                  <a:gd name="T123" fmla="*/ 769 h 2821"/>
                  <a:gd name="T124" fmla="*/ 2 w 4440"/>
                  <a:gd name="T125" fmla="*/ 882 h 2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40" h="2821">
                    <a:moveTo>
                      <a:pt x="5" y="915"/>
                    </a:moveTo>
                    <a:lnTo>
                      <a:pt x="14" y="916"/>
                    </a:lnTo>
                    <a:lnTo>
                      <a:pt x="23" y="917"/>
                    </a:lnTo>
                    <a:lnTo>
                      <a:pt x="26" y="919"/>
                    </a:lnTo>
                    <a:lnTo>
                      <a:pt x="30" y="920"/>
                    </a:lnTo>
                    <a:lnTo>
                      <a:pt x="34" y="922"/>
                    </a:lnTo>
                    <a:lnTo>
                      <a:pt x="36" y="926"/>
                    </a:lnTo>
                    <a:lnTo>
                      <a:pt x="40" y="935"/>
                    </a:lnTo>
                    <a:lnTo>
                      <a:pt x="43" y="944"/>
                    </a:lnTo>
                    <a:lnTo>
                      <a:pt x="44" y="949"/>
                    </a:lnTo>
                    <a:lnTo>
                      <a:pt x="45" y="951"/>
                    </a:lnTo>
                    <a:lnTo>
                      <a:pt x="48" y="954"/>
                    </a:lnTo>
                    <a:lnTo>
                      <a:pt x="53" y="955"/>
                    </a:lnTo>
                    <a:lnTo>
                      <a:pt x="63" y="954"/>
                    </a:lnTo>
                    <a:lnTo>
                      <a:pt x="73" y="951"/>
                    </a:lnTo>
                    <a:lnTo>
                      <a:pt x="82" y="949"/>
                    </a:lnTo>
                    <a:lnTo>
                      <a:pt x="92" y="947"/>
                    </a:lnTo>
                    <a:lnTo>
                      <a:pt x="100" y="947"/>
                    </a:lnTo>
                    <a:lnTo>
                      <a:pt x="107" y="949"/>
                    </a:lnTo>
                    <a:lnTo>
                      <a:pt x="113" y="951"/>
                    </a:lnTo>
                    <a:lnTo>
                      <a:pt x="119" y="955"/>
                    </a:lnTo>
                    <a:lnTo>
                      <a:pt x="130" y="964"/>
                    </a:lnTo>
                    <a:lnTo>
                      <a:pt x="141" y="974"/>
                    </a:lnTo>
                    <a:lnTo>
                      <a:pt x="151" y="983"/>
                    </a:lnTo>
                    <a:lnTo>
                      <a:pt x="162" y="991"/>
                    </a:lnTo>
                    <a:lnTo>
                      <a:pt x="167" y="995"/>
                    </a:lnTo>
                    <a:lnTo>
                      <a:pt x="174" y="998"/>
                    </a:lnTo>
                    <a:lnTo>
                      <a:pt x="181" y="999"/>
                    </a:lnTo>
                    <a:lnTo>
                      <a:pt x="188" y="1000"/>
                    </a:lnTo>
                    <a:lnTo>
                      <a:pt x="198" y="999"/>
                    </a:lnTo>
                    <a:lnTo>
                      <a:pt x="206" y="996"/>
                    </a:lnTo>
                    <a:lnTo>
                      <a:pt x="213" y="993"/>
                    </a:lnTo>
                    <a:lnTo>
                      <a:pt x="221" y="989"/>
                    </a:lnTo>
                    <a:lnTo>
                      <a:pt x="228" y="985"/>
                    </a:lnTo>
                    <a:lnTo>
                      <a:pt x="236" y="981"/>
                    </a:lnTo>
                    <a:lnTo>
                      <a:pt x="243" y="980"/>
                    </a:lnTo>
                    <a:lnTo>
                      <a:pt x="253" y="979"/>
                    </a:lnTo>
                    <a:lnTo>
                      <a:pt x="259" y="979"/>
                    </a:lnTo>
                    <a:lnTo>
                      <a:pt x="262" y="980"/>
                    </a:lnTo>
                    <a:lnTo>
                      <a:pt x="266" y="981"/>
                    </a:lnTo>
                    <a:lnTo>
                      <a:pt x="270" y="984"/>
                    </a:lnTo>
                    <a:lnTo>
                      <a:pt x="276" y="989"/>
                    </a:lnTo>
                    <a:lnTo>
                      <a:pt x="281" y="995"/>
                    </a:lnTo>
                    <a:lnTo>
                      <a:pt x="291" y="1010"/>
                    </a:lnTo>
                    <a:lnTo>
                      <a:pt x="304" y="1024"/>
                    </a:lnTo>
                    <a:lnTo>
                      <a:pt x="320" y="1038"/>
                    </a:lnTo>
                    <a:lnTo>
                      <a:pt x="335" y="1053"/>
                    </a:lnTo>
                    <a:lnTo>
                      <a:pt x="340" y="1060"/>
                    </a:lnTo>
                    <a:lnTo>
                      <a:pt x="345" y="1069"/>
                    </a:lnTo>
                    <a:lnTo>
                      <a:pt x="348" y="1079"/>
                    </a:lnTo>
                    <a:lnTo>
                      <a:pt x="349" y="1089"/>
                    </a:lnTo>
                    <a:lnTo>
                      <a:pt x="348" y="1102"/>
                    </a:lnTo>
                    <a:lnTo>
                      <a:pt x="348" y="1113"/>
                    </a:lnTo>
                    <a:lnTo>
                      <a:pt x="345" y="1123"/>
                    </a:lnTo>
                    <a:lnTo>
                      <a:pt x="343" y="1133"/>
                    </a:lnTo>
                    <a:lnTo>
                      <a:pt x="336" y="1153"/>
                    </a:lnTo>
                    <a:lnTo>
                      <a:pt x="329" y="1171"/>
                    </a:lnTo>
                    <a:lnTo>
                      <a:pt x="310" y="1207"/>
                    </a:lnTo>
                    <a:lnTo>
                      <a:pt x="290" y="1249"/>
                    </a:lnTo>
                    <a:lnTo>
                      <a:pt x="284" y="1262"/>
                    </a:lnTo>
                    <a:lnTo>
                      <a:pt x="276" y="1274"/>
                    </a:lnTo>
                    <a:lnTo>
                      <a:pt x="272" y="1280"/>
                    </a:lnTo>
                    <a:lnTo>
                      <a:pt x="270" y="1286"/>
                    </a:lnTo>
                    <a:lnTo>
                      <a:pt x="267" y="1292"/>
                    </a:lnTo>
                    <a:lnTo>
                      <a:pt x="266" y="1300"/>
                    </a:lnTo>
                    <a:lnTo>
                      <a:pt x="266" y="1320"/>
                    </a:lnTo>
                    <a:lnTo>
                      <a:pt x="302" y="1320"/>
                    </a:lnTo>
                    <a:lnTo>
                      <a:pt x="320" y="1319"/>
                    </a:lnTo>
                    <a:lnTo>
                      <a:pt x="335" y="1316"/>
                    </a:lnTo>
                    <a:lnTo>
                      <a:pt x="349" y="1313"/>
                    </a:lnTo>
                    <a:lnTo>
                      <a:pt x="363" y="1308"/>
                    </a:lnTo>
                    <a:lnTo>
                      <a:pt x="376" y="1304"/>
                    </a:lnTo>
                    <a:lnTo>
                      <a:pt x="390" y="1300"/>
                    </a:lnTo>
                    <a:lnTo>
                      <a:pt x="405" y="1296"/>
                    </a:lnTo>
                    <a:lnTo>
                      <a:pt x="423" y="1296"/>
                    </a:lnTo>
                    <a:lnTo>
                      <a:pt x="439" y="1297"/>
                    </a:lnTo>
                    <a:lnTo>
                      <a:pt x="454" y="1300"/>
                    </a:lnTo>
                    <a:lnTo>
                      <a:pt x="468" y="1306"/>
                    </a:lnTo>
                    <a:lnTo>
                      <a:pt x="481" y="1314"/>
                    </a:lnTo>
                    <a:lnTo>
                      <a:pt x="492" y="1323"/>
                    </a:lnTo>
                    <a:lnTo>
                      <a:pt x="502" y="1334"/>
                    </a:lnTo>
                    <a:lnTo>
                      <a:pt x="511" y="1348"/>
                    </a:lnTo>
                    <a:lnTo>
                      <a:pt x="518" y="1361"/>
                    </a:lnTo>
                    <a:lnTo>
                      <a:pt x="525" y="1383"/>
                    </a:lnTo>
                    <a:lnTo>
                      <a:pt x="530" y="1404"/>
                    </a:lnTo>
                    <a:lnTo>
                      <a:pt x="535" y="1412"/>
                    </a:lnTo>
                    <a:lnTo>
                      <a:pt x="540" y="1419"/>
                    </a:lnTo>
                    <a:lnTo>
                      <a:pt x="542" y="1422"/>
                    </a:lnTo>
                    <a:lnTo>
                      <a:pt x="547" y="1424"/>
                    </a:lnTo>
                    <a:lnTo>
                      <a:pt x="551" y="1425"/>
                    </a:lnTo>
                    <a:lnTo>
                      <a:pt x="556" y="1425"/>
                    </a:lnTo>
                    <a:lnTo>
                      <a:pt x="574" y="1424"/>
                    </a:lnTo>
                    <a:lnTo>
                      <a:pt x="589" y="1420"/>
                    </a:lnTo>
                    <a:lnTo>
                      <a:pt x="589" y="1420"/>
                    </a:lnTo>
                    <a:lnTo>
                      <a:pt x="599" y="1420"/>
                    </a:lnTo>
                    <a:lnTo>
                      <a:pt x="607" y="1420"/>
                    </a:lnTo>
                    <a:lnTo>
                      <a:pt x="614" y="1419"/>
                    </a:lnTo>
                    <a:lnTo>
                      <a:pt x="620" y="1419"/>
                    </a:lnTo>
                    <a:lnTo>
                      <a:pt x="626" y="1417"/>
                    </a:lnTo>
                    <a:lnTo>
                      <a:pt x="632" y="1414"/>
                    </a:lnTo>
                    <a:lnTo>
                      <a:pt x="643" y="1408"/>
                    </a:lnTo>
                    <a:lnTo>
                      <a:pt x="651" y="1400"/>
                    </a:lnTo>
                    <a:lnTo>
                      <a:pt x="659" y="1390"/>
                    </a:lnTo>
                    <a:lnTo>
                      <a:pt x="665" y="1379"/>
                    </a:lnTo>
                    <a:lnTo>
                      <a:pt x="671" y="1366"/>
                    </a:lnTo>
                    <a:lnTo>
                      <a:pt x="676" y="1354"/>
                    </a:lnTo>
                    <a:lnTo>
                      <a:pt x="683" y="1340"/>
                    </a:lnTo>
                    <a:lnTo>
                      <a:pt x="689" y="1326"/>
                    </a:lnTo>
                    <a:lnTo>
                      <a:pt x="698" y="1315"/>
                    </a:lnTo>
                    <a:lnTo>
                      <a:pt x="707" y="1305"/>
                    </a:lnTo>
                    <a:lnTo>
                      <a:pt x="717" y="1296"/>
                    </a:lnTo>
                    <a:lnTo>
                      <a:pt x="728" y="1287"/>
                    </a:lnTo>
                    <a:lnTo>
                      <a:pt x="739" y="1280"/>
                    </a:lnTo>
                    <a:lnTo>
                      <a:pt x="753" y="1272"/>
                    </a:lnTo>
                    <a:lnTo>
                      <a:pt x="759" y="1267"/>
                    </a:lnTo>
                    <a:lnTo>
                      <a:pt x="763" y="1262"/>
                    </a:lnTo>
                    <a:lnTo>
                      <a:pt x="766" y="1260"/>
                    </a:lnTo>
                    <a:lnTo>
                      <a:pt x="768" y="1259"/>
                    </a:lnTo>
                    <a:lnTo>
                      <a:pt x="771" y="1256"/>
                    </a:lnTo>
                    <a:lnTo>
                      <a:pt x="774" y="1256"/>
                    </a:lnTo>
                    <a:lnTo>
                      <a:pt x="784" y="1257"/>
                    </a:lnTo>
                    <a:lnTo>
                      <a:pt x="793" y="1259"/>
                    </a:lnTo>
                    <a:lnTo>
                      <a:pt x="801" y="1261"/>
                    </a:lnTo>
                    <a:lnTo>
                      <a:pt x="809" y="1264"/>
                    </a:lnTo>
                    <a:lnTo>
                      <a:pt x="817" y="1267"/>
                    </a:lnTo>
                    <a:lnTo>
                      <a:pt x="825" y="1270"/>
                    </a:lnTo>
                    <a:lnTo>
                      <a:pt x="833" y="1271"/>
                    </a:lnTo>
                    <a:lnTo>
                      <a:pt x="843" y="1272"/>
                    </a:lnTo>
                    <a:lnTo>
                      <a:pt x="919" y="1272"/>
                    </a:lnTo>
                    <a:lnTo>
                      <a:pt x="925" y="1272"/>
                    </a:lnTo>
                    <a:lnTo>
                      <a:pt x="930" y="1275"/>
                    </a:lnTo>
                    <a:lnTo>
                      <a:pt x="934" y="1279"/>
                    </a:lnTo>
                    <a:lnTo>
                      <a:pt x="937" y="1284"/>
                    </a:lnTo>
                    <a:lnTo>
                      <a:pt x="942" y="1295"/>
                    </a:lnTo>
                    <a:lnTo>
                      <a:pt x="949" y="1306"/>
                    </a:lnTo>
                    <a:lnTo>
                      <a:pt x="955" y="1315"/>
                    </a:lnTo>
                    <a:lnTo>
                      <a:pt x="963" y="1323"/>
                    </a:lnTo>
                    <a:lnTo>
                      <a:pt x="965" y="1326"/>
                    </a:lnTo>
                    <a:lnTo>
                      <a:pt x="968" y="1330"/>
                    </a:lnTo>
                    <a:lnTo>
                      <a:pt x="969" y="1335"/>
                    </a:lnTo>
                    <a:lnTo>
                      <a:pt x="970" y="1340"/>
                    </a:lnTo>
                    <a:lnTo>
                      <a:pt x="969" y="1348"/>
                    </a:lnTo>
                    <a:lnTo>
                      <a:pt x="968" y="1355"/>
                    </a:lnTo>
                    <a:lnTo>
                      <a:pt x="966" y="1361"/>
                    </a:lnTo>
                    <a:lnTo>
                      <a:pt x="964" y="1368"/>
                    </a:lnTo>
                    <a:lnTo>
                      <a:pt x="961" y="1373"/>
                    </a:lnTo>
                    <a:lnTo>
                      <a:pt x="959" y="1379"/>
                    </a:lnTo>
                    <a:lnTo>
                      <a:pt x="958" y="1387"/>
                    </a:lnTo>
                    <a:lnTo>
                      <a:pt x="956" y="1394"/>
                    </a:lnTo>
                    <a:lnTo>
                      <a:pt x="958" y="1399"/>
                    </a:lnTo>
                    <a:lnTo>
                      <a:pt x="958" y="1404"/>
                    </a:lnTo>
                    <a:lnTo>
                      <a:pt x="960" y="1409"/>
                    </a:lnTo>
                    <a:lnTo>
                      <a:pt x="961" y="1414"/>
                    </a:lnTo>
                    <a:lnTo>
                      <a:pt x="968" y="1422"/>
                    </a:lnTo>
                    <a:lnTo>
                      <a:pt x="975" y="1429"/>
                    </a:lnTo>
                    <a:lnTo>
                      <a:pt x="993" y="1442"/>
                    </a:lnTo>
                    <a:lnTo>
                      <a:pt x="1013" y="1454"/>
                    </a:lnTo>
                    <a:lnTo>
                      <a:pt x="1022" y="1462"/>
                    </a:lnTo>
                    <a:lnTo>
                      <a:pt x="1028" y="1471"/>
                    </a:lnTo>
                    <a:lnTo>
                      <a:pt x="1034" y="1479"/>
                    </a:lnTo>
                    <a:lnTo>
                      <a:pt x="1040" y="1488"/>
                    </a:lnTo>
                    <a:lnTo>
                      <a:pt x="1047" y="1496"/>
                    </a:lnTo>
                    <a:lnTo>
                      <a:pt x="1054" y="1502"/>
                    </a:lnTo>
                    <a:lnTo>
                      <a:pt x="1058" y="1505"/>
                    </a:lnTo>
                    <a:lnTo>
                      <a:pt x="1063" y="1506"/>
                    </a:lnTo>
                    <a:lnTo>
                      <a:pt x="1068" y="1507"/>
                    </a:lnTo>
                    <a:lnTo>
                      <a:pt x="1074" y="1508"/>
                    </a:lnTo>
                    <a:lnTo>
                      <a:pt x="1091" y="1508"/>
                    </a:lnTo>
                    <a:lnTo>
                      <a:pt x="1104" y="1507"/>
                    </a:lnTo>
                    <a:lnTo>
                      <a:pt x="1119" y="1507"/>
                    </a:lnTo>
                    <a:lnTo>
                      <a:pt x="1136" y="1507"/>
                    </a:lnTo>
                    <a:lnTo>
                      <a:pt x="1141" y="1508"/>
                    </a:lnTo>
                    <a:lnTo>
                      <a:pt x="1145" y="1508"/>
                    </a:lnTo>
                    <a:lnTo>
                      <a:pt x="1148" y="1511"/>
                    </a:lnTo>
                    <a:lnTo>
                      <a:pt x="1151" y="1513"/>
                    </a:lnTo>
                    <a:lnTo>
                      <a:pt x="1156" y="1518"/>
                    </a:lnTo>
                    <a:lnTo>
                      <a:pt x="1160" y="1526"/>
                    </a:lnTo>
                    <a:lnTo>
                      <a:pt x="1167" y="1543"/>
                    </a:lnTo>
                    <a:lnTo>
                      <a:pt x="1176" y="1560"/>
                    </a:lnTo>
                    <a:lnTo>
                      <a:pt x="1190" y="1575"/>
                    </a:lnTo>
                    <a:lnTo>
                      <a:pt x="1204" y="1587"/>
                    </a:lnTo>
                    <a:lnTo>
                      <a:pt x="1216" y="1599"/>
                    </a:lnTo>
                    <a:lnTo>
                      <a:pt x="1231" y="1612"/>
                    </a:lnTo>
                    <a:lnTo>
                      <a:pt x="1241" y="1626"/>
                    </a:lnTo>
                    <a:lnTo>
                      <a:pt x="1250" y="1640"/>
                    </a:lnTo>
                    <a:lnTo>
                      <a:pt x="1255" y="1646"/>
                    </a:lnTo>
                    <a:lnTo>
                      <a:pt x="1260" y="1651"/>
                    </a:lnTo>
                    <a:lnTo>
                      <a:pt x="1266" y="1654"/>
                    </a:lnTo>
                    <a:lnTo>
                      <a:pt x="1274" y="1655"/>
                    </a:lnTo>
                    <a:lnTo>
                      <a:pt x="1290" y="1653"/>
                    </a:lnTo>
                    <a:lnTo>
                      <a:pt x="1305" y="1650"/>
                    </a:lnTo>
                    <a:lnTo>
                      <a:pt x="1313" y="1650"/>
                    </a:lnTo>
                    <a:lnTo>
                      <a:pt x="1319" y="1651"/>
                    </a:lnTo>
                    <a:lnTo>
                      <a:pt x="1325" y="1653"/>
                    </a:lnTo>
                    <a:lnTo>
                      <a:pt x="1330" y="1655"/>
                    </a:lnTo>
                    <a:lnTo>
                      <a:pt x="1342" y="1661"/>
                    </a:lnTo>
                    <a:lnTo>
                      <a:pt x="1350" y="1668"/>
                    </a:lnTo>
                    <a:lnTo>
                      <a:pt x="1360" y="1676"/>
                    </a:lnTo>
                    <a:lnTo>
                      <a:pt x="1369" y="1684"/>
                    </a:lnTo>
                    <a:lnTo>
                      <a:pt x="1380" y="1691"/>
                    </a:lnTo>
                    <a:lnTo>
                      <a:pt x="1393" y="1698"/>
                    </a:lnTo>
                    <a:lnTo>
                      <a:pt x="1408" y="1704"/>
                    </a:lnTo>
                    <a:lnTo>
                      <a:pt x="1423" y="1710"/>
                    </a:lnTo>
                    <a:lnTo>
                      <a:pt x="1437" y="1717"/>
                    </a:lnTo>
                    <a:lnTo>
                      <a:pt x="1451" y="1725"/>
                    </a:lnTo>
                    <a:lnTo>
                      <a:pt x="1456" y="1729"/>
                    </a:lnTo>
                    <a:lnTo>
                      <a:pt x="1461" y="1734"/>
                    </a:lnTo>
                    <a:lnTo>
                      <a:pt x="1466" y="1739"/>
                    </a:lnTo>
                    <a:lnTo>
                      <a:pt x="1470" y="1744"/>
                    </a:lnTo>
                    <a:lnTo>
                      <a:pt x="1473" y="1750"/>
                    </a:lnTo>
                    <a:lnTo>
                      <a:pt x="1476" y="1757"/>
                    </a:lnTo>
                    <a:lnTo>
                      <a:pt x="1477" y="1764"/>
                    </a:lnTo>
                    <a:lnTo>
                      <a:pt x="1477" y="1772"/>
                    </a:lnTo>
                    <a:lnTo>
                      <a:pt x="1485" y="1773"/>
                    </a:lnTo>
                    <a:lnTo>
                      <a:pt x="1493" y="1774"/>
                    </a:lnTo>
                    <a:lnTo>
                      <a:pt x="1506" y="1771"/>
                    </a:lnTo>
                    <a:lnTo>
                      <a:pt x="1520" y="1767"/>
                    </a:lnTo>
                    <a:lnTo>
                      <a:pt x="1527" y="1768"/>
                    </a:lnTo>
                    <a:lnTo>
                      <a:pt x="1534" y="1771"/>
                    </a:lnTo>
                    <a:lnTo>
                      <a:pt x="1540" y="1776"/>
                    </a:lnTo>
                    <a:lnTo>
                      <a:pt x="1544" y="1782"/>
                    </a:lnTo>
                    <a:lnTo>
                      <a:pt x="1550" y="1797"/>
                    </a:lnTo>
                    <a:lnTo>
                      <a:pt x="1554" y="1814"/>
                    </a:lnTo>
                    <a:lnTo>
                      <a:pt x="1557" y="1827"/>
                    </a:lnTo>
                    <a:lnTo>
                      <a:pt x="1562" y="1840"/>
                    </a:lnTo>
                    <a:lnTo>
                      <a:pt x="1567" y="1850"/>
                    </a:lnTo>
                    <a:lnTo>
                      <a:pt x="1572" y="1860"/>
                    </a:lnTo>
                    <a:lnTo>
                      <a:pt x="1586" y="1880"/>
                    </a:lnTo>
                    <a:lnTo>
                      <a:pt x="1601" y="1901"/>
                    </a:lnTo>
                    <a:lnTo>
                      <a:pt x="1620" y="1919"/>
                    </a:lnTo>
                    <a:lnTo>
                      <a:pt x="1639" y="1936"/>
                    </a:lnTo>
                    <a:lnTo>
                      <a:pt x="1655" y="1957"/>
                    </a:lnTo>
                    <a:lnTo>
                      <a:pt x="1673" y="1976"/>
                    </a:lnTo>
                    <a:lnTo>
                      <a:pt x="1683" y="1984"/>
                    </a:lnTo>
                    <a:lnTo>
                      <a:pt x="1693" y="1989"/>
                    </a:lnTo>
                    <a:lnTo>
                      <a:pt x="1699" y="1991"/>
                    </a:lnTo>
                    <a:lnTo>
                      <a:pt x="1704" y="1993"/>
                    </a:lnTo>
                    <a:lnTo>
                      <a:pt x="1712" y="1994"/>
                    </a:lnTo>
                    <a:lnTo>
                      <a:pt x="1718" y="1994"/>
                    </a:lnTo>
                    <a:lnTo>
                      <a:pt x="1722" y="1994"/>
                    </a:lnTo>
                    <a:lnTo>
                      <a:pt x="1724" y="1993"/>
                    </a:lnTo>
                    <a:lnTo>
                      <a:pt x="1727" y="1991"/>
                    </a:lnTo>
                    <a:lnTo>
                      <a:pt x="1728" y="1989"/>
                    </a:lnTo>
                    <a:lnTo>
                      <a:pt x="1732" y="1984"/>
                    </a:lnTo>
                    <a:lnTo>
                      <a:pt x="1733" y="1978"/>
                    </a:lnTo>
                    <a:lnTo>
                      <a:pt x="1736" y="1964"/>
                    </a:lnTo>
                    <a:lnTo>
                      <a:pt x="1739" y="1949"/>
                    </a:lnTo>
                    <a:lnTo>
                      <a:pt x="1742" y="1944"/>
                    </a:lnTo>
                    <a:lnTo>
                      <a:pt x="1744" y="1940"/>
                    </a:lnTo>
                    <a:lnTo>
                      <a:pt x="1748" y="1936"/>
                    </a:lnTo>
                    <a:lnTo>
                      <a:pt x="1751" y="1934"/>
                    </a:lnTo>
                    <a:lnTo>
                      <a:pt x="1759" y="1931"/>
                    </a:lnTo>
                    <a:lnTo>
                      <a:pt x="1770" y="1929"/>
                    </a:lnTo>
                    <a:lnTo>
                      <a:pt x="1791" y="1930"/>
                    </a:lnTo>
                    <a:lnTo>
                      <a:pt x="1813" y="1930"/>
                    </a:lnTo>
                    <a:lnTo>
                      <a:pt x="1829" y="1930"/>
                    </a:lnTo>
                    <a:lnTo>
                      <a:pt x="1842" y="1930"/>
                    </a:lnTo>
                    <a:lnTo>
                      <a:pt x="1856" y="1930"/>
                    </a:lnTo>
                    <a:lnTo>
                      <a:pt x="1871" y="1932"/>
                    </a:lnTo>
                    <a:lnTo>
                      <a:pt x="1880" y="1935"/>
                    </a:lnTo>
                    <a:lnTo>
                      <a:pt x="1886" y="1939"/>
                    </a:lnTo>
                    <a:lnTo>
                      <a:pt x="1893" y="1941"/>
                    </a:lnTo>
                    <a:lnTo>
                      <a:pt x="1899" y="1946"/>
                    </a:lnTo>
                    <a:lnTo>
                      <a:pt x="1909" y="1955"/>
                    </a:lnTo>
                    <a:lnTo>
                      <a:pt x="1918" y="1965"/>
                    </a:lnTo>
                    <a:lnTo>
                      <a:pt x="1926" y="1976"/>
                    </a:lnTo>
                    <a:lnTo>
                      <a:pt x="1936" y="1988"/>
                    </a:lnTo>
                    <a:lnTo>
                      <a:pt x="1946" y="1999"/>
                    </a:lnTo>
                    <a:lnTo>
                      <a:pt x="1959" y="2010"/>
                    </a:lnTo>
                    <a:lnTo>
                      <a:pt x="1973" y="2019"/>
                    </a:lnTo>
                    <a:lnTo>
                      <a:pt x="1985" y="2025"/>
                    </a:lnTo>
                    <a:lnTo>
                      <a:pt x="1998" y="2033"/>
                    </a:lnTo>
                    <a:lnTo>
                      <a:pt x="2010" y="2038"/>
                    </a:lnTo>
                    <a:lnTo>
                      <a:pt x="2022" y="2045"/>
                    </a:lnTo>
                    <a:lnTo>
                      <a:pt x="2034" y="2053"/>
                    </a:lnTo>
                    <a:lnTo>
                      <a:pt x="2046" y="2062"/>
                    </a:lnTo>
                    <a:lnTo>
                      <a:pt x="2057" y="2073"/>
                    </a:lnTo>
                    <a:lnTo>
                      <a:pt x="2064" y="2085"/>
                    </a:lnTo>
                    <a:lnTo>
                      <a:pt x="2071" y="2098"/>
                    </a:lnTo>
                    <a:lnTo>
                      <a:pt x="2074" y="2104"/>
                    </a:lnTo>
                    <a:lnTo>
                      <a:pt x="2080" y="2108"/>
                    </a:lnTo>
                    <a:lnTo>
                      <a:pt x="2085" y="2112"/>
                    </a:lnTo>
                    <a:lnTo>
                      <a:pt x="2091" y="2113"/>
                    </a:lnTo>
                    <a:lnTo>
                      <a:pt x="2098" y="2112"/>
                    </a:lnTo>
                    <a:lnTo>
                      <a:pt x="2103" y="2108"/>
                    </a:lnTo>
                    <a:lnTo>
                      <a:pt x="2108" y="2104"/>
                    </a:lnTo>
                    <a:lnTo>
                      <a:pt x="2112" y="2098"/>
                    </a:lnTo>
                    <a:lnTo>
                      <a:pt x="2118" y="2084"/>
                    </a:lnTo>
                    <a:lnTo>
                      <a:pt x="2126" y="2070"/>
                    </a:lnTo>
                    <a:lnTo>
                      <a:pt x="2130" y="2064"/>
                    </a:lnTo>
                    <a:lnTo>
                      <a:pt x="2135" y="2060"/>
                    </a:lnTo>
                    <a:lnTo>
                      <a:pt x="2141" y="2057"/>
                    </a:lnTo>
                    <a:lnTo>
                      <a:pt x="2146" y="2053"/>
                    </a:lnTo>
                    <a:lnTo>
                      <a:pt x="2152" y="2050"/>
                    </a:lnTo>
                    <a:lnTo>
                      <a:pt x="2159" y="2047"/>
                    </a:lnTo>
                    <a:lnTo>
                      <a:pt x="2164" y="2042"/>
                    </a:lnTo>
                    <a:lnTo>
                      <a:pt x="2167" y="2037"/>
                    </a:lnTo>
                    <a:lnTo>
                      <a:pt x="2175" y="2025"/>
                    </a:lnTo>
                    <a:lnTo>
                      <a:pt x="2181" y="2015"/>
                    </a:lnTo>
                    <a:lnTo>
                      <a:pt x="2186" y="2004"/>
                    </a:lnTo>
                    <a:lnTo>
                      <a:pt x="2194" y="1994"/>
                    </a:lnTo>
                    <a:lnTo>
                      <a:pt x="2200" y="2004"/>
                    </a:lnTo>
                    <a:lnTo>
                      <a:pt x="2200" y="2070"/>
                    </a:lnTo>
                    <a:lnTo>
                      <a:pt x="2219" y="2073"/>
                    </a:lnTo>
                    <a:lnTo>
                      <a:pt x="2236" y="2075"/>
                    </a:lnTo>
                    <a:lnTo>
                      <a:pt x="2254" y="2078"/>
                    </a:lnTo>
                    <a:lnTo>
                      <a:pt x="2274" y="2078"/>
                    </a:lnTo>
                    <a:lnTo>
                      <a:pt x="2337" y="2078"/>
                    </a:lnTo>
                    <a:lnTo>
                      <a:pt x="2343" y="2074"/>
                    </a:lnTo>
                    <a:lnTo>
                      <a:pt x="2347" y="2070"/>
                    </a:lnTo>
                    <a:lnTo>
                      <a:pt x="2351" y="2065"/>
                    </a:lnTo>
                    <a:lnTo>
                      <a:pt x="2354" y="2059"/>
                    </a:lnTo>
                    <a:lnTo>
                      <a:pt x="2358" y="2054"/>
                    </a:lnTo>
                    <a:lnTo>
                      <a:pt x="2363" y="2050"/>
                    </a:lnTo>
                    <a:lnTo>
                      <a:pt x="2368" y="2048"/>
                    </a:lnTo>
                    <a:lnTo>
                      <a:pt x="2374" y="2047"/>
                    </a:lnTo>
                    <a:lnTo>
                      <a:pt x="2388" y="2048"/>
                    </a:lnTo>
                    <a:lnTo>
                      <a:pt x="2402" y="2052"/>
                    </a:lnTo>
                    <a:lnTo>
                      <a:pt x="2413" y="2057"/>
                    </a:lnTo>
                    <a:lnTo>
                      <a:pt x="2425" y="2063"/>
                    </a:lnTo>
                    <a:lnTo>
                      <a:pt x="2436" y="2068"/>
                    </a:lnTo>
                    <a:lnTo>
                      <a:pt x="2448" y="2073"/>
                    </a:lnTo>
                    <a:lnTo>
                      <a:pt x="2461" y="2077"/>
                    </a:lnTo>
                    <a:lnTo>
                      <a:pt x="2476" y="2078"/>
                    </a:lnTo>
                    <a:lnTo>
                      <a:pt x="2491" y="2078"/>
                    </a:lnTo>
                    <a:lnTo>
                      <a:pt x="2504" y="2077"/>
                    </a:lnTo>
                    <a:lnTo>
                      <a:pt x="2517" y="2074"/>
                    </a:lnTo>
                    <a:lnTo>
                      <a:pt x="2533" y="2073"/>
                    </a:lnTo>
                    <a:lnTo>
                      <a:pt x="2534" y="2064"/>
                    </a:lnTo>
                    <a:lnTo>
                      <a:pt x="2535" y="2054"/>
                    </a:lnTo>
                    <a:lnTo>
                      <a:pt x="2535" y="2052"/>
                    </a:lnTo>
                    <a:lnTo>
                      <a:pt x="2534" y="2048"/>
                    </a:lnTo>
                    <a:lnTo>
                      <a:pt x="2533" y="2045"/>
                    </a:lnTo>
                    <a:lnTo>
                      <a:pt x="2530" y="2043"/>
                    </a:lnTo>
                    <a:lnTo>
                      <a:pt x="2525" y="2040"/>
                    </a:lnTo>
                    <a:lnTo>
                      <a:pt x="2519" y="2038"/>
                    </a:lnTo>
                    <a:lnTo>
                      <a:pt x="2511" y="2035"/>
                    </a:lnTo>
                    <a:lnTo>
                      <a:pt x="2505" y="2032"/>
                    </a:lnTo>
                    <a:lnTo>
                      <a:pt x="2499" y="2028"/>
                    </a:lnTo>
                    <a:lnTo>
                      <a:pt x="2492" y="2023"/>
                    </a:lnTo>
                    <a:lnTo>
                      <a:pt x="2485" y="2009"/>
                    </a:lnTo>
                    <a:lnTo>
                      <a:pt x="2479" y="1996"/>
                    </a:lnTo>
                    <a:lnTo>
                      <a:pt x="2475" y="1983"/>
                    </a:lnTo>
                    <a:lnTo>
                      <a:pt x="2472" y="1968"/>
                    </a:lnTo>
                    <a:lnTo>
                      <a:pt x="2482" y="1965"/>
                    </a:lnTo>
                    <a:lnTo>
                      <a:pt x="2492" y="1965"/>
                    </a:lnTo>
                    <a:lnTo>
                      <a:pt x="2511" y="1966"/>
                    </a:lnTo>
                    <a:lnTo>
                      <a:pt x="2528" y="1970"/>
                    </a:lnTo>
                    <a:lnTo>
                      <a:pt x="2543" y="1974"/>
                    </a:lnTo>
                    <a:lnTo>
                      <a:pt x="2561" y="1975"/>
                    </a:lnTo>
                    <a:lnTo>
                      <a:pt x="2570" y="1974"/>
                    </a:lnTo>
                    <a:lnTo>
                      <a:pt x="2578" y="1973"/>
                    </a:lnTo>
                    <a:lnTo>
                      <a:pt x="2585" y="1969"/>
                    </a:lnTo>
                    <a:lnTo>
                      <a:pt x="2592" y="1964"/>
                    </a:lnTo>
                    <a:lnTo>
                      <a:pt x="2602" y="1951"/>
                    </a:lnTo>
                    <a:lnTo>
                      <a:pt x="2612" y="1937"/>
                    </a:lnTo>
                    <a:lnTo>
                      <a:pt x="2622" y="1922"/>
                    </a:lnTo>
                    <a:lnTo>
                      <a:pt x="2633" y="1911"/>
                    </a:lnTo>
                    <a:lnTo>
                      <a:pt x="2639" y="1906"/>
                    </a:lnTo>
                    <a:lnTo>
                      <a:pt x="2646" y="1902"/>
                    </a:lnTo>
                    <a:lnTo>
                      <a:pt x="2653" y="1900"/>
                    </a:lnTo>
                    <a:lnTo>
                      <a:pt x="2662" y="1899"/>
                    </a:lnTo>
                    <a:lnTo>
                      <a:pt x="2671" y="1902"/>
                    </a:lnTo>
                    <a:lnTo>
                      <a:pt x="2678" y="1906"/>
                    </a:lnTo>
                    <a:lnTo>
                      <a:pt x="2684" y="1906"/>
                    </a:lnTo>
                    <a:lnTo>
                      <a:pt x="2691" y="1904"/>
                    </a:lnTo>
                    <a:lnTo>
                      <a:pt x="2696" y="1900"/>
                    </a:lnTo>
                    <a:lnTo>
                      <a:pt x="2701" y="1895"/>
                    </a:lnTo>
                    <a:lnTo>
                      <a:pt x="2708" y="1883"/>
                    </a:lnTo>
                    <a:lnTo>
                      <a:pt x="2715" y="1871"/>
                    </a:lnTo>
                    <a:lnTo>
                      <a:pt x="2722" y="1857"/>
                    </a:lnTo>
                    <a:lnTo>
                      <a:pt x="2730" y="1846"/>
                    </a:lnTo>
                    <a:lnTo>
                      <a:pt x="2733" y="1842"/>
                    </a:lnTo>
                    <a:lnTo>
                      <a:pt x="2740" y="1838"/>
                    </a:lnTo>
                    <a:lnTo>
                      <a:pt x="2745" y="1836"/>
                    </a:lnTo>
                    <a:lnTo>
                      <a:pt x="2752" y="1835"/>
                    </a:lnTo>
                    <a:lnTo>
                      <a:pt x="2756" y="1836"/>
                    </a:lnTo>
                    <a:lnTo>
                      <a:pt x="2760" y="1836"/>
                    </a:lnTo>
                    <a:lnTo>
                      <a:pt x="2763" y="1838"/>
                    </a:lnTo>
                    <a:lnTo>
                      <a:pt x="2766" y="1840"/>
                    </a:lnTo>
                    <a:lnTo>
                      <a:pt x="2771" y="1846"/>
                    </a:lnTo>
                    <a:lnTo>
                      <a:pt x="2775" y="1852"/>
                    </a:lnTo>
                    <a:lnTo>
                      <a:pt x="2781" y="1868"/>
                    </a:lnTo>
                    <a:lnTo>
                      <a:pt x="2786" y="1886"/>
                    </a:lnTo>
                    <a:lnTo>
                      <a:pt x="2792" y="1902"/>
                    </a:lnTo>
                    <a:lnTo>
                      <a:pt x="2800" y="1917"/>
                    </a:lnTo>
                    <a:lnTo>
                      <a:pt x="2806" y="1932"/>
                    </a:lnTo>
                    <a:lnTo>
                      <a:pt x="2814" y="1946"/>
                    </a:lnTo>
                    <a:lnTo>
                      <a:pt x="2819" y="1952"/>
                    </a:lnTo>
                    <a:lnTo>
                      <a:pt x="2822" y="1959"/>
                    </a:lnTo>
                    <a:lnTo>
                      <a:pt x="2829" y="1964"/>
                    </a:lnTo>
                    <a:lnTo>
                      <a:pt x="2834" y="1969"/>
                    </a:lnTo>
                    <a:lnTo>
                      <a:pt x="2840" y="1971"/>
                    </a:lnTo>
                    <a:lnTo>
                      <a:pt x="2848" y="1975"/>
                    </a:lnTo>
                    <a:lnTo>
                      <a:pt x="2855" y="1976"/>
                    </a:lnTo>
                    <a:lnTo>
                      <a:pt x="2863" y="1978"/>
                    </a:lnTo>
                    <a:lnTo>
                      <a:pt x="2910" y="1979"/>
                    </a:lnTo>
                    <a:lnTo>
                      <a:pt x="2957" y="1983"/>
                    </a:lnTo>
                    <a:lnTo>
                      <a:pt x="2967" y="1985"/>
                    </a:lnTo>
                    <a:lnTo>
                      <a:pt x="2977" y="1988"/>
                    </a:lnTo>
                    <a:lnTo>
                      <a:pt x="2984" y="1991"/>
                    </a:lnTo>
                    <a:lnTo>
                      <a:pt x="2992" y="1996"/>
                    </a:lnTo>
                    <a:lnTo>
                      <a:pt x="2998" y="2001"/>
                    </a:lnTo>
                    <a:lnTo>
                      <a:pt x="3002" y="2009"/>
                    </a:lnTo>
                    <a:lnTo>
                      <a:pt x="3004" y="2018"/>
                    </a:lnTo>
                    <a:lnTo>
                      <a:pt x="3006" y="2028"/>
                    </a:lnTo>
                    <a:lnTo>
                      <a:pt x="3004" y="2037"/>
                    </a:lnTo>
                    <a:lnTo>
                      <a:pt x="3001" y="2043"/>
                    </a:lnTo>
                    <a:lnTo>
                      <a:pt x="2996" y="2049"/>
                    </a:lnTo>
                    <a:lnTo>
                      <a:pt x="2991" y="2054"/>
                    </a:lnTo>
                    <a:lnTo>
                      <a:pt x="2997" y="2063"/>
                    </a:lnTo>
                    <a:lnTo>
                      <a:pt x="3004" y="2070"/>
                    </a:lnTo>
                    <a:lnTo>
                      <a:pt x="3012" y="2077"/>
                    </a:lnTo>
                    <a:lnTo>
                      <a:pt x="3021" y="2082"/>
                    </a:lnTo>
                    <a:lnTo>
                      <a:pt x="3030" y="2084"/>
                    </a:lnTo>
                    <a:lnTo>
                      <a:pt x="3040" y="2087"/>
                    </a:lnTo>
                    <a:lnTo>
                      <a:pt x="3051" y="2088"/>
                    </a:lnTo>
                    <a:lnTo>
                      <a:pt x="3061" y="2089"/>
                    </a:lnTo>
                    <a:lnTo>
                      <a:pt x="3068" y="2088"/>
                    </a:lnTo>
                    <a:lnTo>
                      <a:pt x="3073" y="2087"/>
                    </a:lnTo>
                    <a:lnTo>
                      <a:pt x="3078" y="2084"/>
                    </a:lnTo>
                    <a:lnTo>
                      <a:pt x="3083" y="2080"/>
                    </a:lnTo>
                    <a:lnTo>
                      <a:pt x="3089" y="2078"/>
                    </a:lnTo>
                    <a:lnTo>
                      <a:pt x="3094" y="2075"/>
                    </a:lnTo>
                    <a:lnTo>
                      <a:pt x="3100" y="2074"/>
                    </a:lnTo>
                    <a:lnTo>
                      <a:pt x="3106" y="2073"/>
                    </a:lnTo>
                    <a:lnTo>
                      <a:pt x="3114" y="2074"/>
                    </a:lnTo>
                    <a:lnTo>
                      <a:pt x="3121" y="2077"/>
                    </a:lnTo>
                    <a:lnTo>
                      <a:pt x="3127" y="2080"/>
                    </a:lnTo>
                    <a:lnTo>
                      <a:pt x="3132" y="2085"/>
                    </a:lnTo>
                    <a:lnTo>
                      <a:pt x="3137" y="2090"/>
                    </a:lnTo>
                    <a:lnTo>
                      <a:pt x="3140" y="2098"/>
                    </a:lnTo>
                    <a:lnTo>
                      <a:pt x="3142" y="2106"/>
                    </a:lnTo>
                    <a:lnTo>
                      <a:pt x="3144" y="2113"/>
                    </a:lnTo>
                    <a:lnTo>
                      <a:pt x="3144" y="2132"/>
                    </a:lnTo>
                    <a:lnTo>
                      <a:pt x="3144" y="2151"/>
                    </a:lnTo>
                    <a:lnTo>
                      <a:pt x="3142" y="2168"/>
                    </a:lnTo>
                    <a:lnTo>
                      <a:pt x="3140" y="2185"/>
                    </a:lnTo>
                    <a:lnTo>
                      <a:pt x="3136" y="2201"/>
                    </a:lnTo>
                    <a:lnTo>
                      <a:pt x="3130" y="2216"/>
                    </a:lnTo>
                    <a:lnTo>
                      <a:pt x="3126" y="2223"/>
                    </a:lnTo>
                    <a:lnTo>
                      <a:pt x="3121" y="2231"/>
                    </a:lnTo>
                    <a:lnTo>
                      <a:pt x="3116" y="2237"/>
                    </a:lnTo>
                    <a:lnTo>
                      <a:pt x="3109" y="2245"/>
                    </a:lnTo>
                    <a:lnTo>
                      <a:pt x="3095" y="2257"/>
                    </a:lnTo>
                    <a:lnTo>
                      <a:pt x="3081" y="2267"/>
                    </a:lnTo>
                    <a:lnTo>
                      <a:pt x="3066" y="2276"/>
                    </a:lnTo>
                    <a:lnTo>
                      <a:pt x="3052" y="2285"/>
                    </a:lnTo>
                    <a:lnTo>
                      <a:pt x="3046" y="2289"/>
                    </a:lnTo>
                    <a:lnTo>
                      <a:pt x="3040" y="2294"/>
                    </a:lnTo>
                    <a:lnTo>
                      <a:pt x="3035" y="2299"/>
                    </a:lnTo>
                    <a:lnTo>
                      <a:pt x="3031" y="2305"/>
                    </a:lnTo>
                    <a:lnTo>
                      <a:pt x="3027" y="2311"/>
                    </a:lnTo>
                    <a:lnTo>
                      <a:pt x="3025" y="2319"/>
                    </a:lnTo>
                    <a:lnTo>
                      <a:pt x="3022" y="2326"/>
                    </a:lnTo>
                    <a:lnTo>
                      <a:pt x="3022" y="2335"/>
                    </a:lnTo>
                    <a:lnTo>
                      <a:pt x="3023" y="2340"/>
                    </a:lnTo>
                    <a:lnTo>
                      <a:pt x="3026" y="2344"/>
                    </a:lnTo>
                    <a:lnTo>
                      <a:pt x="3030" y="2346"/>
                    </a:lnTo>
                    <a:lnTo>
                      <a:pt x="3035" y="2349"/>
                    </a:lnTo>
                    <a:lnTo>
                      <a:pt x="3041" y="2350"/>
                    </a:lnTo>
                    <a:lnTo>
                      <a:pt x="3046" y="2353"/>
                    </a:lnTo>
                    <a:lnTo>
                      <a:pt x="3051" y="2355"/>
                    </a:lnTo>
                    <a:lnTo>
                      <a:pt x="3056" y="2359"/>
                    </a:lnTo>
                    <a:lnTo>
                      <a:pt x="3063" y="2368"/>
                    </a:lnTo>
                    <a:lnTo>
                      <a:pt x="3068" y="2377"/>
                    </a:lnTo>
                    <a:lnTo>
                      <a:pt x="3071" y="2387"/>
                    </a:lnTo>
                    <a:lnTo>
                      <a:pt x="3071" y="2397"/>
                    </a:lnTo>
                    <a:lnTo>
                      <a:pt x="3071" y="2417"/>
                    </a:lnTo>
                    <a:lnTo>
                      <a:pt x="3070" y="2441"/>
                    </a:lnTo>
                    <a:lnTo>
                      <a:pt x="3078" y="2442"/>
                    </a:lnTo>
                    <a:lnTo>
                      <a:pt x="3086" y="2444"/>
                    </a:lnTo>
                    <a:lnTo>
                      <a:pt x="3092" y="2449"/>
                    </a:lnTo>
                    <a:lnTo>
                      <a:pt x="3099" y="2456"/>
                    </a:lnTo>
                    <a:lnTo>
                      <a:pt x="3102" y="2463"/>
                    </a:lnTo>
                    <a:lnTo>
                      <a:pt x="3106" y="2472"/>
                    </a:lnTo>
                    <a:lnTo>
                      <a:pt x="3109" y="2481"/>
                    </a:lnTo>
                    <a:lnTo>
                      <a:pt x="3109" y="2489"/>
                    </a:lnTo>
                    <a:lnTo>
                      <a:pt x="3109" y="2502"/>
                    </a:lnTo>
                    <a:lnTo>
                      <a:pt x="3107" y="2513"/>
                    </a:lnTo>
                    <a:lnTo>
                      <a:pt x="3107" y="2523"/>
                    </a:lnTo>
                    <a:lnTo>
                      <a:pt x="3106" y="2536"/>
                    </a:lnTo>
                    <a:lnTo>
                      <a:pt x="3107" y="2541"/>
                    </a:lnTo>
                    <a:lnTo>
                      <a:pt x="3109" y="2546"/>
                    </a:lnTo>
                    <a:lnTo>
                      <a:pt x="3111" y="2551"/>
                    </a:lnTo>
                    <a:lnTo>
                      <a:pt x="3114" y="2555"/>
                    </a:lnTo>
                    <a:lnTo>
                      <a:pt x="3121" y="2562"/>
                    </a:lnTo>
                    <a:lnTo>
                      <a:pt x="3130" y="2570"/>
                    </a:lnTo>
                    <a:lnTo>
                      <a:pt x="3145" y="2584"/>
                    </a:lnTo>
                    <a:lnTo>
                      <a:pt x="3159" y="2595"/>
                    </a:lnTo>
                    <a:lnTo>
                      <a:pt x="3174" y="2605"/>
                    </a:lnTo>
                    <a:lnTo>
                      <a:pt x="3191" y="2615"/>
                    </a:lnTo>
                    <a:lnTo>
                      <a:pt x="3203" y="2621"/>
                    </a:lnTo>
                    <a:lnTo>
                      <a:pt x="3214" y="2630"/>
                    </a:lnTo>
                    <a:lnTo>
                      <a:pt x="3223" y="2638"/>
                    </a:lnTo>
                    <a:lnTo>
                      <a:pt x="3233" y="2645"/>
                    </a:lnTo>
                    <a:lnTo>
                      <a:pt x="3242" y="2654"/>
                    </a:lnTo>
                    <a:lnTo>
                      <a:pt x="3252" y="2661"/>
                    </a:lnTo>
                    <a:lnTo>
                      <a:pt x="3263" y="2668"/>
                    </a:lnTo>
                    <a:lnTo>
                      <a:pt x="3276" y="2673"/>
                    </a:lnTo>
                    <a:lnTo>
                      <a:pt x="3282" y="2675"/>
                    </a:lnTo>
                    <a:lnTo>
                      <a:pt x="3287" y="2675"/>
                    </a:lnTo>
                    <a:lnTo>
                      <a:pt x="3293" y="2675"/>
                    </a:lnTo>
                    <a:lnTo>
                      <a:pt x="3298" y="2675"/>
                    </a:lnTo>
                    <a:lnTo>
                      <a:pt x="3309" y="2674"/>
                    </a:lnTo>
                    <a:lnTo>
                      <a:pt x="3321" y="2675"/>
                    </a:lnTo>
                    <a:lnTo>
                      <a:pt x="3327" y="2678"/>
                    </a:lnTo>
                    <a:lnTo>
                      <a:pt x="3332" y="2681"/>
                    </a:lnTo>
                    <a:lnTo>
                      <a:pt x="3337" y="2684"/>
                    </a:lnTo>
                    <a:lnTo>
                      <a:pt x="3341" y="2688"/>
                    </a:lnTo>
                    <a:lnTo>
                      <a:pt x="3348" y="2697"/>
                    </a:lnTo>
                    <a:lnTo>
                      <a:pt x="3355" y="2707"/>
                    </a:lnTo>
                    <a:lnTo>
                      <a:pt x="3362" y="2715"/>
                    </a:lnTo>
                    <a:lnTo>
                      <a:pt x="3370" y="2724"/>
                    </a:lnTo>
                    <a:lnTo>
                      <a:pt x="3373" y="2729"/>
                    </a:lnTo>
                    <a:lnTo>
                      <a:pt x="3378" y="2733"/>
                    </a:lnTo>
                    <a:lnTo>
                      <a:pt x="3383" y="2737"/>
                    </a:lnTo>
                    <a:lnTo>
                      <a:pt x="3390" y="2739"/>
                    </a:lnTo>
                    <a:lnTo>
                      <a:pt x="3411" y="2749"/>
                    </a:lnTo>
                    <a:lnTo>
                      <a:pt x="3431" y="2758"/>
                    </a:lnTo>
                    <a:lnTo>
                      <a:pt x="3447" y="2767"/>
                    </a:lnTo>
                    <a:lnTo>
                      <a:pt x="3464" y="2777"/>
                    </a:lnTo>
                    <a:lnTo>
                      <a:pt x="3496" y="2797"/>
                    </a:lnTo>
                    <a:lnTo>
                      <a:pt x="3535" y="2821"/>
                    </a:lnTo>
                    <a:lnTo>
                      <a:pt x="3535" y="2821"/>
                    </a:lnTo>
                    <a:lnTo>
                      <a:pt x="3533" y="2806"/>
                    </a:lnTo>
                    <a:lnTo>
                      <a:pt x="3529" y="2792"/>
                    </a:lnTo>
                    <a:lnTo>
                      <a:pt x="3525" y="2778"/>
                    </a:lnTo>
                    <a:lnTo>
                      <a:pt x="3524" y="2762"/>
                    </a:lnTo>
                    <a:lnTo>
                      <a:pt x="3525" y="2755"/>
                    </a:lnTo>
                    <a:lnTo>
                      <a:pt x="3527" y="2750"/>
                    </a:lnTo>
                    <a:lnTo>
                      <a:pt x="3528" y="2745"/>
                    </a:lnTo>
                    <a:lnTo>
                      <a:pt x="3532" y="2742"/>
                    </a:lnTo>
                    <a:lnTo>
                      <a:pt x="3538" y="2733"/>
                    </a:lnTo>
                    <a:lnTo>
                      <a:pt x="3547" y="2725"/>
                    </a:lnTo>
                    <a:lnTo>
                      <a:pt x="3555" y="2718"/>
                    </a:lnTo>
                    <a:lnTo>
                      <a:pt x="3562" y="2710"/>
                    </a:lnTo>
                    <a:lnTo>
                      <a:pt x="3565" y="2705"/>
                    </a:lnTo>
                    <a:lnTo>
                      <a:pt x="3567" y="2700"/>
                    </a:lnTo>
                    <a:lnTo>
                      <a:pt x="3569" y="2695"/>
                    </a:lnTo>
                    <a:lnTo>
                      <a:pt x="3569" y="2690"/>
                    </a:lnTo>
                    <a:lnTo>
                      <a:pt x="3569" y="2630"/>
                    </a:lnTo>
                    <a:lnTo>
                      <a:pt x="3570" y="2619"/>
                    </a:lnTo>
                    <a:lnTo>
                      <a:pt x="3573" y="2609"/>
                    </a:lnTo>
                    <a:lnTo>
                      <a:pt x="3578" y="2599"/>
                    </a:lnTo>
                    <a:lnTo>
                      <a:pt x="3584" y="2590"/>
                    </a:lnTo>
                    <a:lnTo>
                      <a:pt x="3598" y="2574"/>
                    </a:lnTo>
                    <a:lnTo>
                      <a:pt x="3612" y="2555"/>
                    </a:lnTo>
                    <a:lnTo>
                      <a:pt x="3616" y="2546"/>
                    </a:lnTo>
                    <a:lnTo>
                      <a:pt x="3618" y="2537"/>
                    </a:lnTo>
                    <a:lnTo>
                      <a:pt x="3619" y="2528"/>
                    </a:lnTo>
                    <a:lnTo>
                      <a:pt x="3619" y="2520"/>
                    </a:lnTo>
                    <a:lnTo>
                      <a:pt x="3621" y="2512"/>
                    </a:lnTo>
                    <a:lnTo>
                      <a:pt x="3622" y="2503"/>
                    </a:lnTo>
                    <a:lnTo>
                      <a:pt x="3624" y="2496"/>
                    </a:lnTo>
                    <a:lnTo>
                      <a:pt x="3629" y="2488"/>
                    </a:lnTo>
                    <a:lnTo>
                      <a:pt x="3634" y="2484"/>
                    </a:lnTo>
                    <a:lnTo>
                      <a:pt x="3638" y="2482"/>
                    </a:lnTo>
                    <a:lnTo>
                      <a:pt x="3643" y="2481"/>
                    </a:lnTo>
                    <a:lnTo>
                      <a:pt x="3648" y="2481"/>
                    </a:lnTo>
                    <a:lnTo>
                      <a:pt x="3661" y="2481"/>
                    </a:lnTo>
                    <a:lnTo>
                      <a:pt x="3672" y="2481"/>
                    </a:lnTo>
                    <a:lnTo>
                      <a:pt x="3705" y="2477"/>
                    </a:lnTo>
                    <a:lnTo>
                      <a:pt x="3735" y="2476"/>
                    </a:lnTo>
                    <a:lnTo>
                      <a:pt x="3749" y="2474"/>
                    </a:lnTo>
                    <a:lnTo>
                      <a:pt x="3762" y="2473"/>
                    </a:lnTo>
                    <a:lnTo>
                      <a:pt x="3778" y="2469"/>
                    </a:lnTo>
                    <a:lnTo>
                      <a:pt x="3794" y="2464"/>
                    </a:lnTo>
                    <a:lnTo>
                      <a:pt x="3799" y="2462"/>
                    </a:lnTo>
                    <a:lnTo>
                      <a:pt x="3804" y="2458"/>
                    </a:lnTo>
                    <a:lnTo>
                      <a:pt x="3809" y="2456"/>
                    </a:lnTo>
                    <a:lnTo>
                      <a:pt x="3813" y="2451"/>
                    </a:lnTo>
                    <a:lnTo>
                      <a:pt x="3820" y="2442"/>
                    </a:lnTo>
                    <a:lnTo>
                      <a:pt x="3828" y="2433"/>
                    </a:lnTo>
                    <a:lnTo>
                      <a:pt x="3834" y="2426"/>
                    </a:lnTo>
                    <a:lnTo>
                      <a:pt x="3842" y="2418"/>
                    </a:lnTo>
                    <a:lnTo>
                      <a:pt x="3847" y="2415"/>
                    </a:lnTo>
                    <a:lnTo>
                      <a:pt x="3852" y="2413"/>
                    </a:lnTo>
                    <a:lnTo>
                      <a:pt x="3857" y="2412"/>
                    </a:lnTo>
                    <a:lnTo>
                      <a:pt x="3863" y="2412"/>
                    </a:lnTo>
                    <a:lnTo>
                      <a:pt x="3868" y="2412"/>
                    </a:lnTo>
                    <a:lnTo>
                      <a:pt x="3873" y="2413"/>
                    </a:lnTo>
                    <a:lnTo>
                      <a:pt x="3878" y="2414"/>
                    </a:lnTo>
                    <a:lnTo>
                      <a:pt x="3882" y="2417"/>
                    </a:lnTo>
                    <a:lnTo>
                      <a:pt x="3889" y="2422"/>
                    </a:lnTo>
                    <a:lnTo>
                      <a:pt x="3895" y="2428"/>
                    </a:lnTo>
                    <a:lnTo>
                      <a:pt x="3903" y="2436"/>
                    </a:lnTo>
                    <a:lnTo>
                      <a:pt x="3909" y="2443"/>
                    </a:lnTo>
                    <a:lnTo>
                      <a:pt x="3917" y="2449"/>
                    </a:lnTo>
                    <a:lnTo>
                      <a:pt x="3926" y="2457"/>
                    </a:lnTo>
                    <a:lnTo>
                      <a:pt x="3949" y="2468"/>
                    </a:lnTo>
                    <a:lnTo>
                      <a:pt x="3971" y="2477"/>
                    </a:lnTo>
                    <a:lnTo>
                      <a:pt x="3981" y="2481"/>
                    </a:lnTo>
                    <a:lnTo>
                      <a:pt x="3991" y="2486"/>
                    </a:lnTo>
                    <a:lnTo>
                      <a:pt x="4002" y="2491"/>
                    </a:lnTo>
                    <a:lnTo>
                      <a:pt x="4013" y="2498"/>
                    </a:lnTo>
                    <a:lnTo>
                      <a:pt x="4023" y="2507"/>
                    </a:lnTo>
                    <a:lnTo>
                      <a:pt x="4034" y="2517"/>
                    </a:lnTo>
                    <a:lnTo>
                      <a:pt x="4041" y="2527"/>
                    </a:lnTo>
                    <a:lnTo>
                      <a:pt x="4049" y="2537"/>
                    </a:lnTo>
                    <a:lnTo>
                      <a:pt x="4057" y="2546"/>
                    </a:lnTo>
                    <a:lnTo>
                      <a:pt x="4066" y="2555"/>
                    </a:lnTo>
                    <a:lnTo>
                      <a:pt x="4076" y="2562"/>
                    </a:lnTo>
                    <a:lnTo>
                      <a:pt x="4089" y="2569"/>
                    </a:lnTo>
                    <a:lnTo>
                      <a:pt x="4089" y="2569"/>
                    </a:lnTo>
                    <a:lnTo>
                      <a:pt x="4090" y="2567"/>
                    </a:lnTo>
                    <a:lnTo>
                      <a:pt x="4090" y="2565"/>
                    </a:lnTo>
                    <a:lnTo>
                      <a:pt x="4095" y="2545"/>
                    </a:lnTo>
                    <a:lnTo>
                      <a:pt x="4101" y="2526"/>
                    </a:lnTo>
                    <a:lnTo>
                      <a:pt x="4105" y="2518"/>
                    </a:lnTo>
                    <a:lnTo>
                      <a:pt x="4111" y="2512"/>
                    </a:lnTo>
                    <a:lnTo>
                      <a:pt x="4114" y="2510"/>
                    </a:lnTo>
                    <a:lnTo>
                      <a:pt x="4118" y="2508"/>
                    </a:lnTo>
                    <a:lnTo>
                      <a:pt x="4123" y="2507"/>
                    </a:lnTo>
                    <a:lnTo>
                      <a:pt x="4126" y="2507"/>
                    </a:lnTo>
                    <a:lnTo>
                      <a:pt x="4131" y="2507"/>
                    </a:lnTo>
                    <a:lnTo>
                      <a:pt x="4136" y="2508"/>
                    </a:lnTo>
                    <a:lnTo>
                      <a:pt x="4140" y="2510"/>
                    </a:lnTo>
                    <a:lnTo>
                      <a:pt x="4145" y="2512"/>
                    </a:lnTo>
                    <a:lnTo>
                      <a:pt x="4151" y="2518"/>
                    </a:lnTo>
                    <a:lnTo>
                      <a:pt x="4159" y="2525"/>
                    </a:lnTo>
                    <a:lnTo>
                      <a:pt x="4165" y="2532"/>
                    </a:lnTo>
                    <a:lnTo>
                      <a:pt x="4173" y="2538"/>
                    </a:lnTo>
                    <a:lnTo>
                      <a:pt x="4177" y="2540"/>
                    </a:lnTo>
                    <a:lnTo>
                      <a:pt x="4180" y="2542"/>
                    </a:lnTo>
                    <a:lnTo>
                      <a:pt x="4185" y="2543"/>
                    </a:lnTo>
                    <a:lnTo>
                      <a:pt x="4190" y="2543"/>
                    </a:lnTo>
                    <a:lnTo>
                      <a:pt x="4202" y="2542"/>
                    </a:lnTo>
                    <a:lnTo>
                      <a:pt x="4210" y="2540"/>
                    </a:lnTo>
                    <a:lnTo>
                      <a:pt x="4218" y="2533"/>
                    </a:lnTo>
                    <a:lnTo>
                      <a:pt x="4226" y="2527"/>
                    </a:lnTo>
                    <a:lnTo>
                      <a:pt x="4238" y="2510"/>
                    </a:lnTo>
                    <a:lnTo>
                      <a:pt x="4248" y="2491"/>
                    </a:lnTo>
                    <a:lnTo>
                      <a:pt x="4254" y="2495"/>
                    </a:lnTo>
                    <a:lnTo>
                      <a:pt x="4258" y="2500"/>
                    </a:lnTo>
                    <a:lnTo>
                      <a:pt x="4262" y="2505"/>
                    </a:lnTo>
                    <a:lnTo>
                      <a:pt x="4266" y="2511"/>
                    </a:lnTo>
                    <a:lnTo>
                      <a:pt x="4272" y="2523"/>
                    </a:lnTo>
                    <a:lnTo>
                      <a:pt x="4276" y="2537"/>
                    </a:lnTo>
                    <a:lnTo>
                      <a:pt x="4278" y="2552"/>
                    </a:lnTo>
                    <a:lnTo>
                      <a:pt x="4280" y="2567"/>
                    </a:lnTo>
                    <a:lnTo>
                      <a:pt x="4281" y="2582"/>
                    </a:lnTo>
                    <a:lnTo>
                      <a:pt x="4281" y="2596"/>
                    </a:lnTo>
                    <a:lnTo>
                      <a:pt x="4280" y="2609"/>
                    </a:lnTo>
                    <a:lnTo>
                      <a:pt x="4278" y="2619"/>
                    </a:lnTo>
                    <a:lnTo>
                      <a:pt x="4278" y="2619"/>
                    </a:lnTo>
                    <a:lnTo>
                      <a:pt x="4288" y="2622"/>
                    </a:lnTo>
                    <a:lnTo>
                      <a:pt x="4298" y="2625"/>
                    </a:lnTo>
                    <a:lnTo>
                      <a:pt x="4310" y="2628"/>
                    </a:lnTo>
                    <a:lnTo>
                      <a:pt x="4320" y="2629"/>
                    </a:lnTo>
                    <a:lnTo>
                      <a:pt x="4326" y="2628"/>
                    </a:lnTo>
                    <a:lnTo>
                      <a:pt x="4330" y="2626"/>
                    </a:lnTo>
                    <a:lnTo>
                      <a:pt x="4333" y="2624"/>
                    </a:lnTo>
                    <a:lnTo>
                      <a:pt x="4337" y="2621"/>
                    </a:lnTo>
                    <a:lnTo>
                      <a:pt x="4344" y="2614"/>
                    </a:lnTo>
                    <a:lnTo>
                      <a:pt x="4346" y="2604"/>
                    </a:lnTo>
                    <a:lnTo>
                      <a:pt x="4350" y="2581"/>
                    </a:lnTo>
                    <a:lnTo>
                      <a:pt x="4352" y="2557"/>
                    </a:lnTo>
                    <a:lnTo>
                      <a:pt x="4352" y="2550"/>
                    </a:lnTo>
                    <a:lnTo>
                      <a:pt x="4355" y="2542"/>
                    </a:lnTo>
                    <a:lnTo>
                      <a:pt x="4357" y="2537"/>
                    </a:lnTo>
                    <a:lnTo>
                      <a:pt x="4361" y="2531"/>
                    </a:lnTo>
                    <a:lnTo>
                      <a:pt x="4369" y="2520"/>
                    </a:lnTo>
                    <a:lnTo>
                      <a:pt x="4376" y="2507"/>
                    </a:lnTo>
                    <a:lnTo>
                      <a:pt x="4389" y="2474"/>
                    </a:lnTo>
                    <a:lnTo>
                      <a:pt x="4402" y="2447"/>
                    </a:lnTo>
                    <a:lnTo>
                      <a:pt x="4410" y="2434"/>
                    </a:lnTo>
                    <a:lnTo>
                      <a:pt x="4419" y="2422"/>
                    </a:lnTo>
                    <a:lnTo>
                      <a:pt x="4429" y="2408"/>
                    </a:lnTo>
                    <a:lnTo>
                      <a:pt x="4440" y="2394"/>
                    </a:lnTo>
                    <a:lnTo>
                      <a:pt x="4440" y="2394"/>
                    </a:lnTo>
                    <a:lnTo>
                      <a:pt x="4421" y="2374"/>
                    </a:lnTo>
                    <a:lnTo>
                      <a:pt x="4401" y="2354"/>
                    </a:lnTo>
                    <a:lnTo>
                      <a:pt x="4390" y="2345"/>
                    </a:lnTo>
                    <a:lnTo>
                      <a:pt x="4379" y="2336"/>
                    </a:lnTo>
                    <a:lnTo>
                      <a:pt x="4365" y="2328"/>
                    </a:lnTo>
                    <a:lnTo>
                      <a:pt x="4351" y="2319"/>
                    </a:lnTo>
                    <a:lnTo>
                      <a:pt x="4340" y="2314"/>
                    </a:lnTo>
                    <a:lnTo>
                      <a:pt x="4328" y="2311"/>
                    </a:lnTo>
                    <a:lnTo>
                      <a:pt x="4317" y="2310"/>
                    </a:lnTo>
                    <a:lnTo>
                      <a:pt x="4306" y="2306"/>
                    </a:lnTo>
                    <a:lnTo>
                      <a:pt x="4296" y="2300"/>
                    </a:lnTo>
                    <a:lnTo>
                      <a:pt x="4287" y="2295"/>
                    </a:lnTo>
                    <a:lnTo>
                      <a:pt x="4281" y="2287"/>
                    </a:lnTo>
                    <a:lnTo>
                      <a:pt x="4274" y="2280"/>
                    </a:lnTo>
                    <a:lnTo>
                      <a:pt x="4262" y="2265"/>
                    </a:lnTo>
                    <a:lnTo>
                      <a:pt x="4247" y="2247"/>
                    </a:lnTo>
                    <a:lnTo>
                      <a:pt x="4234" y="2234"/>
                    </a:lnTo>
                    <a:lnTo>
                      <a:pt x="4222" y="2220"/>
                    </a:lnTo>
                    <a:lnTo>
                      <a:pt x="4213" y="2206"/>
                    </a:lnTo>
                    <a:lnTo>
                      <a:pt x="4203" y="2193"/>
                    </a:lnTo>
                    <a:lnTo>
                      <a:pt x="4185" y="2167"/>
                    </a:lnTo>
                    <a:lnTo>
                      <a:pt x="4163" y="2138"/>
                    </a:lnTo>
                    <a:lnTo>
                      <a:pt x="4146" y="2119"/>
                    </a:lnTo>
                    <a:lnTo>
                      <a:pt x="4134" y="2102"/>
                    </a:lnTo>
                    <a:lnTo>
                      <a:pt x="4128" y="2093"/>
                    </a:lnTo>
                    <a:lnTo>
                      <a:pt x="4123" y="2083"/>
                    </a:lnTo>
                    <a:lnTo>
                      <a:pt x="4118" y="2073"/>
                    </a:lnTo>
                    <a:lnTo>
                      <a:pt x="4113" y="2062"/>
                    </a:lnTo>
                    <a:lnTo>
                      <a:pt x="4103" y="2048"/>
                    </a:lnTo>
                    <a:lnTo>
                      <a:pt x="4093" y="2035"/>
                    </a:lnTo>
                    <a:lnTo>
                      <a:pt x="4087" y="2023"/>
                    </a:lnTo>
                    <a:lnTo>
                      <a:pt x="4082" y="2011"/>
                    </a:lnTo>
                    <a:lnTo>
                      <a:pt x="4080" y="1999"/>
                    </a:lnTo>
                    <a:lnTo>
                      <a:pt x="4076" y="1986"/>
                    </a:lnTo>
                    <a:lnTo>
                      <a:pt x="4066" y="1945"/>
                    </a:lnTo>
                    <a:lnTo>
                      <a:pt x="4055" y="1910"/>
                    </a:lnTo>
                    <a:lnTo>
                      <a:pt x="4050" y="1893"/>
                    </a:lnTo>
                    <a:lnTo>
                      <a:pt x="4045" y="1875"/>
                    </a:lnTo>
                    <a:lnTo>
                      <a:pt x="4041" y="1856"/>
                    </a:lnTo>
                    <a:lnTo>
                      <a:pt x="4037" y="1833"/>
                    </a:lnTo>
                    <a:lnTo>
                      <a:pt x="4032" y="1808"/>
                    </a:lnTo>
                    <a:lnTo>
                      <a:pt x="4027" y="1786"/>
                    </a:lnTo>
                    <a:lnTo>
                      <a:pt x="4021" y="1763"/>
                    </a:lnTo>
                    <a:lnTo>
                      <a:pt x="4011" y="1739"/>
                    </a:lnTo>
                    <a:lnTo>
                      <a:pt x="4003" y="1727"/>
                    </a:lnTo>
                    <a:lnTo>
                      <a:pt x="3997" y="1717"/>
                    </a:lnTo>
                    <a:lnTo>
                      <a:pt x="3993" y="1712"/>
                    </a:lnTo>
                    <a:lnTo>
                      <a:pt x="3991" y="1705"/>
                    </a:lnTo>
                    <a:lnTo>
                      <a:pt x="3990" y="1699"/>
                    </a:lnTo>
                    <a:lnTo>
                      <a:pt x="3988" y="1693"/>
                    </a:lnTo>
                    <a:lnTo>
                      <a:pt x="3988" y="1621"/>
                    </a:lnTo>
                    <a:lnTo>
                      <a:pt x="3987" y="1602"/>
                    </a:lnTo>
                    <a:lnTo>
                      <a:pt x="3985" y="1587"/>
                    </a:lnTo>
                    <a:lnTo>
                      <a:pt x="3981" y="1571"/>
                    </a:lnTo>
                    <a:lnTo>
                      <a:pt x="3980" y="1553"/>
                    </a:lnTo>
                    <a:lnTo>
                      <a:pt x="3978" y="1542"/>
                    </a:lnTo>
                    <a:lnTo>
                      <a:pt x="3977" y="1533"/>
                    </a:lnTo>
                    <a:lnTo>
                      <a:pt x="3976" y="1523"/>
                    </a:lnTo>
                    <a:lnTo>
                      <a:pt x="3973" y="1512"/>
                    </a:lnTo>
                    <a:lnTo>
                      <a:pt x="3971" y="1507"/>
                    </a:lnTo>
                    <a:lnTo>
                      <a:pt x="3968" y="1501"/>
                    </a:lnTo>
                    <a:lnTo>
                      <a:pt x="3964" y="1497"/>
                    </a:lnTo>
                    <a:lnTo>
                      <a:pt x="3961" y="1492"/>
                    </a:lnTo>
                    <a:lnTo>
                      <a:pt x="3957" y="1487"/>
                    </a:lnTo>
                    <a:lnTo>
                      <a:pt x="3954" y="1482"/>
                    </a:lnTo>
                    <a:lnTo>
                      <a:pt x="3952" y="1477"/>
                    </a:lnTo>
                    <a:lnTo>
                      <a:pt x="3951" y="1471"/>
                    </a:lnTo>
                    <a:lnTo>
                      <a:pt x="3951" y="1446"/>
                    </a:lnTo>
                    <a:lnTo>
                      <a:pt x="3972" y="1356"/>
                    </a:lnTo>
                    <a:lnTo>
                      <a:pt x="3972" y="1348"/>
                    </a:lnTo>
                    <a:lnTo>
                      <a:pt x="3971" y="1339"/>
                    </a:lnTo>
                    <a:lnTo>
                      <a:pt x="3970" y="1335"/>
                    </a:lnTo>
                    <a:lnTo>
                      <a:pt x="3967" y="1333"/>
                    </a:lnTo>
                    <a:lnTo>
                      <a:pt x="3964" y="1330"/>
                    </a:lnTo>
                    <a:lnTo>
                      <a:pt x="3961" y="1328"/>
                    </a:lnTo>
                    <a:lnTo>
                      <a:pt x="3953" y="1325"/>
                    </a:lnTo>
                    <a:lnTo>
                      <a:pt x="3946" y="1324"/>
                    </a:lnTo>
                    <a:lnTo>
                      <a:pt x="3943" y="1323"/>
                    </a:lnTo>
                    <a:lnTo>
                      <a:pt x="3941" y="1320"/>
                    </a:lnTo>
                    <a:lnTo>
                      <a:pt x="3938" y="1319"/>
                    </a:lnTo>
                    <a:lnTo>
                      <a:pt x="3938" y="1315"/>
                    </a:lnTo>
                    <a:lnTo>
                      <a:pt x="3942" y="1299"/>
                    </a:lnTo>
                    <a:lnTo>
                      <a:pt x="3946" y="1281"/>
                    </a:lnTo>
                    <a:lnTo>
                      <a:pt x="3946" y="1274"/>
                    </a:lnTo>
                    <a:lnTo>
                      <a:pt x="3944" y="1266"/>
                    </a:lnTo>
                    <a:lnTo>
                      <a:pt x="3942" y="1260"/>
                    </a:lnTo>
                    <a:lnTo>
                      <a:pt x="3939" y="1252"/>
                    </a:lnTo>
                    <a:lnTo>
                      <a:pt x="3941" y="1246"/>
                    </a:lnTo>
                    <a:lnTo>
                      <a:pt x="3941" y="1233"/>
                    </a:lnTo>
                    <a:lnTo>
                      <a:pt x="3939" y="1222"/>
                    </a:lnTo>
                    <a:lnTo>
                      <a:pt x="3939" y="1211"/>
                    </a:lnTo>
                    <a:lnTo>
                      <a:pt x="3939" y="1200"/>
                    </a:lnTo>
                    <a:lnTo>
                      <a:pt x="3941" y="1175"/>
                    </a:lnTo>
                    <a:lnTo>
                      <a:pt x="3942" y="1152"/>
                    </a:lnTo>
                    <a:lnTo>
                      <a:pt x="3946" y="1131"/>
                    </a:lnTo>
                    <a:lnTo>
                      <a:pt x="3948" y="1106"/>
                    </a:lnTo>
                    <a:lnTo>
                      <a:pt x="3949" y="1094"/>
                    </a:lnTo>
                    <a:lnTo>
                      <a:pt x="3951" y="1083"/>
                    </a:lnTo>
                    <a:lnTo>
                      <a:pt x="3956" y="1072"/>
                    </a:lnTo>
                    <a:lnTo>
                      <a:pt x="3962" y="1062"/>
                    </a:lnTo>
                    <a:lnTo>
                      <a:pt x="3968" y="1053"/>
                    </a:lnTo>
                    <a:lnTo>
                      <a:pt x="3976" y="1045"/>
                    </a:lnTo>
                    <a:lnTo>
                      <a:pt x="3991" y="1029"/>
                    </a:lnTo>
                    <a:lnTo>
                      <a:pt x="4008" y="1011"/>
                    </a:lnTo>
                    <a:lnTo>
                      <a:pt x="4013" y="1005"/>
                    </a:lnTo>
                    <a:lnTo>
                      <a:pt x="4020" y="1000"/>
                    </a:lnTo>
                    <a:lnTo>
                      <a:pt x="4026" y="995"/>
                    </a:lnTo>
                    <a:lnTo>
                      <a:pt x="4032" y="991"/>
                    </a:lnTo>
                    <a:lnTo>
                      <a:pt x="4046" y="985"/>
                    </a:lnTo>
                    <a:lnTo>
                      <a:pt x="4062" y="980"/>
                    </a:lnTo>
                    <a:lnTo>
                      <a:pt x="4075" y="974"/>
                    </a:lnTo>
                    <a:lnTo>
                      <a:pt x="4087" y="971"/>
                    </a:lnTo>
                    <a:lnTo>
                      <a:pt x="4094" y="971"/>
                    </a:lnTo>
                    <a:lnTo>
                      <a:pt x="4100" y="974"/>
                    </a:lnTo>
                    <a:lnTo>
                      <a:pt x="4105" y="978"/>
                    </a:lnTo>
                    <a:lnTo>
                      <a:pt x="4110" y="980"/>
                    </a:lnTo>
                    <a:lnTo>
                      <a:pt x="4115" y="984"/>
                    </a:lnTo>
                    <a:lnTo>
                      <a:pt x="4121" y="988"/>
                    </a:lnTo>
                    <a:lnTo>
                      <a:pt x="4126" y="990"/>
                    </a:lnTo>
                    <a:lnTo>
                      <a:pt x="4134" y="990"/>
                    </a:lnTo>
                    <a:lnTo>
                      <a:pt x="4139" y="989"/>
                    </a:lnTo>
                    <a:lnTo>
                      <a:pt x="4143" y="986"/>
                    </a:lnTo>
                    <a:lnTo>
                      <a:pt x="4145" y="981"/>
                    </a:lnTo>
                    <a:lnTo>
                      <a:pt x="4148" y="976"/>
                    </a:lnTo>
                    <a:lnTo>
                      <a:pt x="4158" y="960"/>
                    </a:lnTo>
                    <a:lnTo>
                      <a:pt x="4167" y="942"/>
                    </a:lnTo>
                    <a:lnTo>
                      <a:pt x="4175" y="927"/>
                    </a:lnTo>
                    <a:lnTo>
                      <a:pt x="4185" y="915"/>
                    </a:lnTo>
                    <a:lnTo>
                      <a:pt x="4190" y="909"/>
                    </a:lnTo>
                    <a:lnTo>
                      <a:pt x="4194" y="902"/>
                    </a:lnTo>
                    <a:lnTo>
                      <a:pt x="4197" y="895"/>
                    </a:lnTo>
                    <a:lnTo>
                      <a:pt x="4197" y="886"/>
                    </a:lnTo>
                    <a:lnTo>
                      <a:pt x="4193" y="877"/>
                    </a:lnTo>
                    <a:lnTo>
                      <a:pt x="4188" y="867"/>
                    </a:lnTo>
                    <a:lnTo>
                      <a:pt x="4189" y="858"/>
                    </a:lnTo>
                    <a:lnTo>
                      <a:pt x="4190" y="851"/>
                    </a:lnTo>
                    <a:lnTo>
                      <a:pt x="4193" y="843"/>
                    </a:lnTo>
                    <a:lnTo>
                      <a:pt x="4195" y="834"/>
                    </a:lnTo>
                    <a:lnTo>
                      <a:pt x="4198" y="827"/>
                    </a:lnTo>
                    <a:lnTo>
                      <a:pt x="4200" y="821"/>
                    </a:lnTo>
                    <a:lnTo>
                      <a:pt x="4200" y="821"/>
                    </a:lnTo>
                    <a:lnTo>
                      <a:pt x="4189" y="814"/>
                    </a:lnTo>
                    <a:lnTo>
                      <a:pt x="4182" y="807"/>
                    </a:lnTo>
                    <a:lnTo>
                      <a:pt x="4174" y="799"/>
                    </a:lnTo>
                    <a:lnTo>
                      <a:pt x="4169" y="792"/>
                    </a:lnTo>
                    <a:lnTo>
                      <a:pt x="4163" y="783"/>
                    </a:lnTo>
                    <a:lnTo>
                      <a:pt x="4157" y="774"/>
                    </a:lnTo>
                    <a:lnTo>
                      <a:pt x="4149" y="765"/>
                    </a:lnTo>
                    <a:lnTo>
                      <a:pt x="4140" y="757"/>
                    </a:lnTo>
                    <a:lnTo>
                      <a:pt x="4114" y="735"/>
                    </a:lnTo>
                    <a:lnTo>
                      <a:pt x="4090" y="714"/>
                    </a:lnTo>
                    <a:lnTo>
                      <a:pt x="4080" y="703"/>
                    </a:lnTo>
                    <a:lnTo>
                      <a:pt x="4072" y="690"/>
                    </a:lnTo>
                    <a:lnTo>
                      <a:pt x="4070" y="684"/>
                    </a:lnTo>
                    <a:lnTo>
                      <a:pt x="4067" y="676"/>
                    </a:lnTo>
                    <a:lnTo>
                      <a:pt x="4066" y="668"/>
                    </a:lnTo>
                    <a:lnTo>
                      <a:pt x="4066" y="659"/>
                    </a:lnTo>
                    <a:lnTo>
                      <a:pt x="4066" y="592"/>
                    </a:lnTo>
                    <a:lnTo>
                      <a:pt x="4065" y="586"/>
                    </a:lnTo>
                    <a:lnTo>
                      <a:pt x="4062" y="580"/>
                    </a:lnTo>
                    <a:lnTo>
                      <a:pt x="4059" y="576"/>
                    </a:lnTo>
                    <a:lnTo>
                      <a:pt x="4054" y="572"/>
                    </a:lnTo>
                    <a:lnTo>
                      <a:pt x="4047" y="570"/>
                    </a:lnTo>
                    <a:lnTo>
                      <a:pt x="4041" y="567"/>
                    </a:lnTo>
                    <a:lnTo>
                      <a:pt x="4034" y="566"/>
                    </a:lnTo>
                    <a:lnTo>
                      <a:pt x="4026" y="566"/>
                    </a:lnTo>
                    <a:lnTo>
                      <a:pt x="4012" y="567"/>
                    </a:lnTo>
                    <a:lnTo>
                      <a:pt x="4000" y="570"/>
                    </a:lnTo>
                    <a:lnTo>
                      <a:pt x="3987" y="572"/>
                    </a:lnTo>
                    <a:lnTo>
                      <a:pt x="3972" y="573"/>
                    </a:lnTo>
                    <a:lnTo>
                      <a:pt x="3966" y="573"/>
                    </a:lnTo>
                    <a:lnTo>
                      <a:pt x="3961" y="572"/>
                    </a:lnTo>
                    <a:lnTo>
                      <a:pt x="3956" y="568"/>
                    </a:lnTo>
                    <a:lnTo>
                      <a:pt x="3951" y="566"/>
                    </a:lnTo>
                    <a:lnTo>
                      <a:pt x="3946" y="563"/>
                    </a:lnTo>
                    <a:lnTo>
                      <a:pt x="3941" y="561"/>
                    </a:lnTo>
                    <a:lnTo>
                      <a:pt x="3934" y="558"/>
                    </a:lnTo>
                    <a:lnTo>
                      <a:pt x="3928" y="558"/>
                    </a:lnTo>
                    <a:lnTo>
                      <a:pt x="3913" y="562"/>
                    </a:lnTo>
                    <a:lnTo>
                      <a:pt x="3897" y="566"/>
                    </a:lnTo>
                    <a:lnTo>
                      <a:pt x="3892" y="566"/>
                    </a:lnTo>
                    <a:lnTo>
                      <a:pt x="3887" y="565"/>
                    </a:lnTo>
                    <a:lnTo>
                      <a:pt x="3883" y="562"/>
                    </a:lnTo>
                    <a:lnTo>
                      <a:pt x="3879" y="560"/>
                    </a:lnTo>
                    <a:lnTo>
                      <a:pt x="3873" y="553"/>
                    </a:lnTo>
                    <a:lnTo>
                      <a:pt x="3867" y="545"/>
                    </a:lnTo>
                    <a:lnTo>
                      <a:pt x="3860" y="537"/>
                    </a:lnTo>
                    <a:lnTo>
                      <a:pt x="3853" y="531"/>
                    </a:lnTo>
                    <a:lnTo>
                      <a:pt x="3849" y="528"/>
                    </a:lnTo>
                    <a:lnTo>
                      <a:pt x="3845" y="526"/>
                    </a:lnTo>
                    <a:lnTo>
                      <a:pt x="3840" y="525"/>
                    </a:lnTo>
                    <a:lnTo>
                      <a:pt x="3835" y="523"/>
                    </a:lnTo>
                    <a:lnTo>
                      <a:pt x="3774" y="523"/>
                    </a:lnTo>
                    <a:lnTo>
                      <a:pt x="3766" y="523"/>
                    </a:lnTo>
                    <a:lnTo>
                      <a:pt x="3759" y="522"/>
                    </a:lnTo>
                    <a:lnTo>
                      <a:pt x="3752" y="518"/>
                    </a:lnTo>
                    <a:lnTo>
                      <a:pt x="3747" y="516"/>
                    </a:lnTo>
                    <a:lnTo>
                      <a:pt x="3736" y="506"/>
                    </a:lnTo>
                    <a:lnTo>
                      <a:pt x="3727" y="496"/>
                    </a:lnTo>
                    <a:lnTo>
                      <a:pt x="3717" y="486"/>
                    </a:lnTo>
                    <a:lnTo>
                      <a:pt x="3707" y="477"/>
                    </a:lnTo>
                    <a:lnTo>
                      <a:pt x="3701" y="473"/>
                    </a:lnTo>
                    <a:lnTo>
                      <a:pt x="3695" y="471"/>
                    </a:lnTo>
                    <a:lnTo>
                      <a:pt x="3687" y="469"/>
                    </a:lnTo>
                    <a:lnTo>
                      <a:pt x="3680" y="468"/>
                    </a:lnTo>
                    <a:lnTo>
                      <a:pt x="3666" y="469"/>
                    </a:lnTo>
                    <a:lnTo>
                      <a:pt x="3653" y="471"/>
                    </a:lnTo>
                    <a:lnTo>
                      <a:pt x="3641" y="473"/>
                    </a:lnTo>
                    <a:lnTo>
                      <a:pt x="3629" y="474"/>
                    </a:lnTo>
                    <a:lnTo>
                      <a:pt x="3617" y="477"/>
                    </a:lnTo>
                    <a:lnTo>
                      <a:pt x="3606" y="479"/>
                    </a:lnTo>
                    <a:lnTo>
                      <a:pt x="3592" y="481"/>
                    </a:lnTo>
                    <a:lnTo>
                      <a:pt x="3578" y="482"/>
                    </a:lnTo>
                    <a:lnTo>
                      <a:pt x="3543" y="481"/>
                    </a:lnTo>
                    <a:lnTo>
                      <a:pt x="3511" y="481"/>
                    </a:lnTo>
                    <a:lnTo>
                      <a:pt x="3480" y="479"/>
                    </a:lnTo>
                    <a:lnTo>
                      <a:pt x="3445" y="479"/>
                    </a:lnTo>
                    <a:lnTo>
                      <a:pt x="3439" y="479"/>
                    </a:lnTo>
                    <a:lnTo>
                      <a:pt x="3434" y="481"/>
                    </a:lnTo>
                    <a:lnTo>
                      <a:pt x="3429" y="483"/>
                    </a:lnTo>
                    <a:lnTo>
                      <a:pt x="3424" y="486"/>
                    </a:lnTo>
                    <a:lnTo>
                      <a:pt x="3414" y="492"/>
                    </a:lnTo>
                    <a:lnTo>
                      <a:pt x="3402" y="497"/>
                    </a:lnTo>
                    <a:lnTo>
                      <a:pt x="3391" y="499"/>
                    </a:lnTo>
                    <a:lnTo>
                      <a:pt x="3380" y="501"/>
                    </a:lnTo>
                    <a:lnTo>
                      <a:pt x="3375" y="502"/>
                    </a:lnTo>
                    <a:lnTo>
                      <a:pt x="3370" y="503"/>
                    </a:lnTo>
                    <a:lnTo>
                      <a:pt x="3365" y="507"/>
                    </a:lnTo>
                    <a:lnTo>
                      <a:pt x="3360" y="511"/>
                    </a:lnTo>
                    <a:lnTo>
                      <a:pt x="3356" y="518"/>
                    </a:lnTo>
                    <a:lnTo>
                      <a:pt x="3352" y="526"/>
                    </a:lnTo>
                    <a:lnTo>
                      <a:pt x="3350" y="533"/>
                    </a:lnTo>
                    <a:lnTo>
                      <a:pt x="3347" y="541"/>
                    </a:lnTo>
                    <a:lnTo>
                      <a:pt x="3345" y="548"/>
                    </a:lnTo>
                    <a:lnTo>
                      <a:pt x="3342" y="556"/>
                    </a:lnTo>
                    <a:lnTo>
                      <a:pt x="3337" y="562"/>
                    </a:lnTo>
                    <a:lnTo>
                      <a:pt x="3331" y="568"/>
                    </a:lnTo>
                    <a:lnTo>
                      <a:pt x="3323" y="573"/>
                    </a:lnTo>
                    <a:lnTo>
                      <a:pt x="3316" y="577"/>
                    </a:lnTo>
                    <a:lnTo>
                      <a:pt x="3308" y="579"/>
                    </a:lnTo>
                    <a:lnTo>
                      <a:pt x="3301" y="580"/>
                    </a:lnTo>
                    <a:lnTo>
                      <a:pt x="3293" y="581"/>
                    </a:lnTo>
                    <a:lnTo>
                      <a:pt x="3284" y="582"/>
                    </a:lnTo>
                    <a:lnTo>
                      <a:pt x="3277" y="584"/>
                    </a:lnTo>
                    <a:lnTo>
                      <a:pt x="3268" y="587"/>
                    </a:lnTo>
                    <a:lnTo>
                      <a:pt x="3259" y="592"/>
                    </a:lnTo>
                    <a:lnTo>
                      <a:pt x="3250" y="597"/>
                    </a:lnTo>
                    <a:lnTo>
                      <a:pt x="3244" y="604"/>
                    </a:lnTo>
                    <a:lnTo>
                      <a:pt x="3237" y="609"/>
                    </a:lnTo>
                    <a:lnTo>
                      <a:pt x="3230" y="614"/>
                    </a:lnTo>
                    <a:lnTo>
                      <a:pt x="3223" y="617"/>
                    </a:lnTo>
                    <a:lnTo>
                      <a:pt x="3214" y="621"/>
                    </a:lnTo>
                    <a:lnTo>
                      <a:pt x="3204" y="621"/>
                    </a:lnTo>
                    <a:lnTo>
                      <a:pt x="3198" y="621"/>
                    </a:lnTo>
                    <a:lnTo>
                      <a:pt x="3191" y="619"/>
                    </a:lnTo>
                    <a:lnTo>
                      <a:pt x="3186" y="615"/>
                    </a:lnTo>
                    <a:lnTo>
                      <a:pt x="3183" y="610"/>
                    </a:lnTo>
                    <a:lnTo>
                      <a:pt x="3175" y="597"/>
                    </a:lnTo>
                    <a:lnTo>
                      <a:pt x="3168" y="585"/>
                    </a:lnTo>
                    <a:lnTo>
                      <a:pt x="3155" y="570"/>
                    </a:lnTo>
                    <a:lnTo>
                      <a:pt x="3142" y="556"/>
                    </a:lnTo>
                    <a:lnTo>
                      <a:pt x="3129" y="545"/>
                    </a:lnTo>
                    <a:lnTo>
                      <a:pt x="3115" y="536"/>
                    </a:lnTo>
                    <a:lnTo>
                      <a:pt x="3099" y="528"/>
                    </a:lnTo>
                    <a:lnTo>
                      <a:pt x="3082" y="523"/>
                    </a:lnTo>
                    <a:lnTo>
                      <a:pt x="3065" y="520"/>
                    </a:lnTo>
                    <a:lnTo>
                      <a:pt x="3045" y="518"/>
                    </a:lnTo>
                    <a:lnTo>
                      <a:pt x="2988" y="518"/>
                    </a:lnTo>
                    <a:lnTo>
                      <a:pt x="2977" y="522"/>
                    </a:lnTo>
                    <a:lnTo>
                      <a:pt x="2967" y="527"/>
                    </a:lnTo>
                    <a:lnTo>
                      <a:pt x="2958" y="526"/>
                    </a:lnTo>
                    <a:lnTo>
                      <a:pt x="2950" y="522"/>
                    </a:lnTo>
                    <a:lnTo>
                      <a:pt x="2944" y="517"/>
                    </a:lnTo>
                    <a:lnTo>
                      <a:pt x="2939" y="511"/>
                    </a:lnTo>
                    <a:lnTo>
                      <a:pt x="2935" y="503"/>
                    </a:lnTo>
                    <a:lnTo>
                      <a:pt x="2932" y="494"/>
                    </a:lnTo>
                    <a:lnTo>
                      <a:pt x="2930" y="486"/>
                    </a:lnTo>
                    <a:lnTo>
                      <a:pt x="2929" y="477"/>
                    </a:lnTo>
                    <a:lnTo>
                      <a:pt x="2929" y="477"/>
                    </a:lnTo>
                    <a:lnTo>
                      <a:pt x="2919" y="478"/>
                    </a:lnTo>
                    <a:lnTo>
                      <a:pt x="2910" y="481"/>
                    </a:lnTo>
                    <a:lnTo>
                      <a:pt x="2903" y="484"/>
                    </a:lnTo>
                    <a:lnTo>
                      <a:pt x="2895" y="488"/>
                    </a:lnTo>
                    <a:lnTo>
                      <a:pt x="2888" y="491"/>
                    </a:lnTo>
                    <a:lnTo>
                      <a:pt x="2879" y="494"/>
                    </a:lnTo>
                    <a:lnTo>
                      <a:pt x="2870" y="497"/>
                    </a:lnTo>
                    <a:lnTo>
                      <a:pt x="2860" y="497"/>
                    </a:lnTo>
                    <a:lnTo>
                      <a:pt x="2848" y="497"/>
                    </a:lnTo>
                    <a:lnTo>
                      <a:pt x="2836" y="494"/>
                    </a:lnTo>
                    <a:lnTo>
                      <a:pt x="2826" y="491"/>
                    </a:lnTo>
                    <a:lnTo>
                      <a:pt x="2815" y="487"/>
                    </a:lnTo>
                    <a:lnTo>
                      <a:pt x="2805" y="483"/>
                    </a:lnTo>
                    <a:lnTo>
                      <a:pt x="2795" y="479"/>
                    </a:lnTo>
                    <a:lnTo>
                      <a:pt x="2784" y="477"/>
                    </a:lnTo>
                    <a:lnTo>
                      <a:pt x="2771" y="477"/>
                    </a:lnTo>
                    <a:lnTo>
                      <a:pt x="2767" y="477"/>
                    </a:lnTo>
                    <a:lnTo>
                      <a:pt x="2763" y="478"/>
                    </a:lnTo>
                    <a:lnTo>
                      <a:pt x="2760" y="479"/>
                    </a:lnTo>
                    <a:lnTo>
                      <a:pt x="2757" y="482"/>
                    </a:lnTo>
                    <a:lnTo>
                      <a:pt x="2752" y="487"/>
                    </a:lnTo>
                    <a:lnTo>
                      <a:pt x="2748" y="493"/>
                    </a:lnTo>
                    <a:lnTo>
                      <a:pt x="2743" y="499"/>
                    </a:lnTo>
                    <a:lnTo>
                      <a:pt x="2738" y="506"/>
                    </a:lnTo>
                    <a:lnTo>
                      <a:pt x="2736" y="507"/>
                    </a:lnTo>
                    <a:lnTo>
                      <a:pt x="2733" y="509"/>
                    </a:lnTo>
                    <a:lnTo>
                      <a:pt x="2730" y="511"/>
                    </a:lnTo>
                    <a:lnTo>
                      <a:pt x="2726" y="511"/>
                    </a:lnTo>
                    <a:lnTo>
                      <a:pt x="2718" y="509"/>
                    </a:lnTo>
                    <a:lnTo>
                      <a:pt x="2712" y="507"/>
                    </a:lnTo>
                    <a:lnTo>
                      <a:pt x="2706" y="503"/>
                    </a:lnTo>
                    <a:lnTo>
                      <a:pt x="2701" y="498"/>
                    </a:lnTo>
                    <a:lnTo>
                      <a:pt x="2696" y="494"/>
                    </a:lnTo>
                    <a:lnTo>
                      <a:pt x="2689" y="491"/>
                    </a:lnTo>
                    <a:lnTo>
                      <a:pt x="2683" y="488"/>
                    </a:lnTo>
                    <a:lnTo>
                      <a:pt x="2676" y="487"/>
                    </a:lnTo>
                    <a:lnTo>
                      <a:pt x="2658" y="488"/>
                    </a:lnTo>
                    <a:lnTo>
                      <a:pt x="2643" y="492"/>
                    </a:lnTo>
                    <a:lnTo>
                      <a:pt x="2628" y="496"/>
                    </a:lnTo>
                    <a:lnTo>
                      <a:pt x="2610" y="497"/>
                    </a:lnTo>
                    <a:lnTo>
                      <a:pt x="2599" y="496"/>
                    </a:lnTo>
                    <a:lnTo>
                      <a:pt x="2588" y="493"/>
                    </a:lnTo>
                    <a:lnTo>
                      <a:pt x="2578" y="489"/>
                    </a:lnTo>
                    <a:lnTo>
                      <a:pt x="2569" y="484"/>
                    </a:lnTo>
                    <a:lnTo>
                      <a:pt x="2559" y="479"/>
                    </a:lnTo>
                    <a:lnTo>
                      <a:pt x="2549" y="476"/>
                    </a:lnTo>
                    <a:lnTo>
                      <a:pt x="2539" y="472"/>
                    </a:lnTo>
                    <a:lnTo>
                      <a:pt x="2526" y="471"/>
                    </a:lnTo>
                    <a:lnTo>
                      <a:pt x="2448" y="471"/>
                    </a:lnTo>
                    <a:lnTo>
                      <a:pt x="2435" y="469"/>
                    </a:lnTo>
                    <a:lnTo>
                      <a:pt x="2422" y="467"/>
                    </a:lnTo>
                    <a:lnTo>
                      <a:pt x="2410" y="464"/>
                    </a:lnTo>
                    <a:lnTo>
                      <a:pt x="2395" y="463"/>
                    </a:lnTo>
                    <a:lnTo>
                      <a:pt x="2388" y="464"/>
                    </a:lnTo>
                    <a:lnTo>
                      <a:pt x="2382" y="466"/>
                    </a:lnTo>
                    <a:lnTo>
                      <a:pt x="2377" y="468"/>
                    </a:lnTo>
                    <a:lnTo>
                      <a:pt x="2372" y="472"/>
                    </a:lnTo>
                    <a:lnTo>
                      <a:pt x="2363" y="481"/>
                    </a:lnTo>
                    <a:lnTo>
                      <a:pt x="2353" y="489"/>
                    </a:lnTo>
                    <a:lnTo>
                      <a:pt x="2343" y="497"/>
                    </a:lnTo>
                    <a:lnTo>
                      <a:pt x="2333" y="502"/>
                    </a:lnTo>
                    <a:lnTo>
                      <a:pt x="2324" y="507"/>
                    </a:lnTo>
                    <a:lnTo>
                      <a:pt x="2314" y="511"/>
                    </a:lnTo>
                    <a:lnTo>
                      <a:pt x="2304" y="513"/>
                    </a:lnTo>
                    <a:lnTo>
                      <a:pt x="2294" y="515"/>
                    </a:lnTo>
                    <a:lnTo>
                      <a:pt x="2283" y="516"/>
                    </a:lnTo>
                    <a:lnTo>
                      <a:pt x="2270" y="516"/>
                    </a:lnTo>
                    <a:lnTo>
                      <a:pt x="2254" y="516"/>
                    </a:lnTo>
                    <a:lnTo>
                      <a:pt x="2240" y="516"/>
                    </a:lnTo>
                    <a:lnTo>
                      <a:pt x="2225" y="513"/>
                    </a:lnTo>
                    <a:lnTo>
                      <a:pt x="2210" y="508"/>
                    </a:lnTo>
                    <a:lnTo>
                      <a:pt x="2189" y="499"/>
                    </a:lnTo>
                    <a:lnTo>
                      <a:pt x="2170" y="491"/>
                    </a:lnTo>
                    <a:lnTo>
                      <a:pt x="2160" y="486"/>
                    </a:lnTo>
                    <a:lnTo>
                      <a:pt x="2151" y="482"/>
                    </a:lnTo>
                    <a:lnTo>
                      <a:pt x="2140" y="478"/>
                    </a:lnTo>
                    <a:lnTo>
                      <a:pt x="2128" y="477"/>
                    </a:lnTo>
                    <a:lnTo>
                      <a:pt x="2110" y="476"/>
                    </a:lnTo>
                    <a:lnTo>
                      <a:pt x="2091" y="477"/>
                    </a:lnTo>
                    <a:lnTo>
                      <a:pt x="2082" y="477"/>
                    </a:lnTo>
                    <a:lnTo>
                      <a:pt x="2073" y="474"/>
                    </a:lnTo>
                    <a:lnTo>
                      <a:pt x="2066" y="472"/>
                    </a:lnTo>
                    <a:lnTo>
                      <a:pt x="2059" y="466"/>
                    </a:lnTo>
                    <a:lnTo>
                      <a:pt x="2053" y="457"/>
                    </a:lnTo>
                    <a:lnTo>
                      <a:pt x="2048" y="447"/>
                    </a:lnTo>
                    <a:lnTo>
                      <a:pt x="2044" y="437"/>
                    </a:lnTo>
                    <a:lnTo>
                      <a:pt x="2042" y="427"/>
                    </a:lnTo>
                    <a:lnTo>
                      <a:pt x="2038" y="417"/>
                    </a:lnTo>
                    <a:lnTo>
                      <a:pt x="2033" y="409"/>
                    </a:lnTo>
                    <a:lnTo>
                      <a:pt x="2031" y="407"/>
                    </a:lnTo>
                    <a:lnTo>
                      <a:pt x="2027" y="404"/>
                    </a:lnTo>
                    <a:lnTo>
                      <a:pt x="2022" y="403"/>
                    </a:lnTo>
                    <a:lnTo>
                      <a:pt x="2017" y="403"/>
                    </a:lnTo>
                    <a:lnTo>
                      <a:pt x="2003" y="404"/>
                    </a:lnTo>
                    <a:lnTo>
                      <a:pt x="1990" y="408"/>
                    </a:lnTo>
                    <a:lnTo>
                      <a:pt x="1978" y="412"/>
                    </a:lnTo>
                    <a:lnTo>
                      <a:pt x="1964" y="413"/>
                    </a:lnTo>
                    <a:lnTo>
                      <a:pt x="1960" y="412"/>
                    </a:lnTo>
                    <a:lnTo>
                      <a:pt x="1958" y="410"/>
                    </a:lnTo>
                    <a:lnTo>
                      <a:pt x="1957" y="408"/>
                    </a:lnTo>
                    <a:lnTo>
                      <a:pt x="1955" y="404"/>
                    </a:lnTo>
                    <a:lnTo>
                      <a:pt x="1953" y="398"/>
                    </a:lnTo>
                    <a:lnTo>
                      <a:pt x="1948" y="392"/>
                    </a:lnTo>
                    <a:lnTo>
                      <a:pt x="1915" y="423"/>
                    </a:lnTo>
                    <a:lnTo>
                      <a:pt x="1885" y="449"/>
                    </a:lnTo>
                    <a:lnTo>
                      <a:pt x="1877" y="456"/>
                    </a:lnTo>
                    <a:lnTo>
                      <a:pt x="1870" y="461"/>
                    </a:lnTo>
                    <a:lnTo>
                      <a:pt x="1861" y="466"/>
                    </a:lnTo>
                    <a:lnTo>
                      <a:pt x="1852" y="469"/>
                    </a:lnTo>
                    <a:lnTo>
                      <a:pt x="1842" y="472"/>
                    </a:lnTo>
                    <a:lnTo>
                      <a:pt x="1834" y="474"/>
                    </a:lnTo>
                    <a:lnTo>
                      <a:pt x="1822" y="476"/>
                    </a:lnTo>
                    <a:lnTo>
                      <a:pt x="1811" y="477"/>
                    </a:lnTo>
                    <a:lnTo>
                      <a:pt x="1798" y="476"/>
                    </a:lnTo>
                    <a:lnTo>
                      <a:pt x="1788" y="473"/>
                    </a:lnTo>
                    <a:lnTo>
                      <a:pt x="1778" y="471"/>
                    </a:lnTo>
                    <a:lnTo>
                      <a:pt x="1768" y="468"/>
                    </a:lnTo>
                    <a:lnTo>
                      <a:pt x="1748" y="461"/>
                    </a:lnTo>
                    <a:lnTo>
                      <a:pt x="1726" y="456"/>
                    </a:lnTo>
                    <a:lnTo>
                      <a:pt x="1695" y="453"/>
                    </a:lnTo>
                    <a:lnTo>
                      <a:pt x="1665" y="451"/>
                    </a:lnTo>
                    <a:lnTo>
                      <a:pt x="1658" y="449"/>
                    </a:lnTo>
                    <a:lnTo>
                      <a:pt x="1652" y="448"/>
                    </a:lnTo>
                    <a:lnTo>
                      <a:pt x="1645" y="446"/>
                    </a:lnTo>
                    <a:lnTo>
                      <a:pt x="1639" y="443"/>
                    </a:lnTo>
                    <a:lnTo>
                      <a:pt x="1634" y="439"/>
                    </a:lnTo>
                    <a:lnTo>
                      <a:pt x="1629" y="435"/>
                    </a:lnTo>
                    <a:lnTo>
                      <a:pt x="1624" y="429"/>
                    </a:lnTo>
                    <a:lnTo>
                      <a:pt x="1620" y="423"/>
                    </a:lnTo>
                    <a:lnTo>
                      <a:pt x="1613" y="408"/>
                    </a:lnTo>
                    <a:lnTo>
                      <a:pt x="1605" y="394"/>
                    </a:lnTo>
                    <a:lnTo>
                      <a:pt x="1596" y="379"/>
                    </a:lnTo>
                    <a:lnTo>
                      <a:pt x="1588" y="366"/>
                    </a:lnTo>
                    <a:lnTo>
                      <a:pt x="1583" y="360"/>
                    </a:lnTo>
                    <a:lnTo>
                      <a:pt x="1578" y="355"/>
                    </a:lnTo>
                    <a:lnTo>
                      <a:pt x="1571" y="350"/>
                    </a:lnTo>
                    <a:lnTo>
                      <a:pt x="1565" y="346"/>
                    </a:lnTo>
                    <a:lnTo>
                      <a:pt x="1559" y="343"/>
                    </a:lnTo>
                    <a:lnTo>
                      <a:pt x="1552" y="341"/>
                    </a:lnTo>
                    <a:lnTo>
                      <a:pt x="1544" y="339"/>
                    </a:lnTo>
                    <a:lnTo>
                      <a:pt x="1536" y="339"/>
                    </a:lnTo>
                    <a:lnTo>
                      <a:pt x="1529" y="340"/>
                    </a:lnTo>
                    <a:lnTo>
                      <a:pt x="1524" y="341"/>
                    </a:lnTo>
                    <a:lnTo>
                      <a:pt x="1517" y="344"/>
                    </a:lnTo>
                    <a:lnTo>
                      <a:pt x="1512" y="346"/>
                    </a:lnTo>
                    <a:lnTo>
                      <a:pt x="1506" y="350"/>
                    </a:lnTo>
                    <a:lnTo>
                      <a:pt x="1501" y="353"/>
                    </a:lnTo>
                    <a:lnTo>
                      <a:pt x="1495" y="354"/>
                    </a:lnTo>
                    <a:lnTo>
                      <a:pt x="1488" y="355"/>
                    </a:lnTo>
                    <a:lnTo>
                      <a:pt x="1477" y="354"/>
                    </a:lnTo>
                    <a:lnTo>
                      <a:pt x="1467" y="353"/>
                    </a:lnTo>
                    <a:lnTo>
                      <a:pt x="1458" y="350"/>
                    </a:lnTo>
                    <a:lnTo>
                      <a:pt x="1449" y="346"/>
                    </a:lnTo>
                    <a:lnTo>
                      <a:pt x="1442" y="343"/>
                    </a:lnTo>
                    <a:lnTo>
                      <a:pt x="1434" y="338"/>
                    </a:lnTo>
                    <a:lnTo>
                      <a:pt x="1427" y="331"/>
                    </a:lnTo>
                    <a:lnTo>
                      <a:pt x="1419" y="326"/>
                    </a:lnTo>
                    <a:lnTo>
                      <a:pt x="1392" y="299"/>
                    </a:lnTo>
                    <a:lnTo>
                      <a:pt x="1362" y="270"/>
                    </a:lnTo>
                    <a:lnTo>
                      <a:pt x="1352" y="261"/>
                    </a:lnTo>
                    <a:lnTo>
                      <a:pt x="1343" y="250"/>
                    </a:lnTo>
                    <a:lnTo>
                      <a:pt x="1337" y="238"/>
                    </a:lnTo>
                    <a:lnTo>
                      <a:pt x="1330" y="227"/>
                    </a:lnTo>
                    <a:lnTo>
                      <a:pt x="1323" y="217"/>
                    </a:lnTo>
                    <a:lnTo>
                      <a:pt x="1315" y="208"/>
                    </a:lnTo>
                    <a:lnTo>
                      <a:pt x="1310" y="206"/>
                    </a:lnTo>
                    <a:lnTo>
                      <a:pt x="1305" y="203"/>
                    </a:lnTo>
                    <a:lnTo>
                      <a:pt x="1299" y="202"/>
                    </a:lnTo>
                    <a:lnTo>
                      <a:pt x="1293" y="201"/>
                    </a:lnTo>
                    <a:lnTo>
                      <a:pt x="1286" y="202"/>
                    </a:lnTo>
                    <a:lnTo>
                      <a:pt x="1280" y="203"/>
                    </a:lnTo>
                    <a:lnTo>
                      <a:pt x="1274" y="206"/>
                    </a:lnTo>
                    <a:lnTo>
                      <a:pt x="1269" y="208"/>
                    </a:lnTo>
                    <a:lnTo>
                      <a:pt x="1259" y="215"/>
                    </a:lnTo>
                    <a:lnTo>
                      <a:pt x="1250" y="222"/>
                    </a:lnTo>
                    <a:lnTo>
                      <a:pt x="1241" y="230"/>
                    </a:lnTo>
                    <a:lnTo>
                      <a:pt x="1231" y="237"/>
                    </a:lnTo>
                    <a:lnTo>
                      <a:pt x="1226" y="240"/>
                    </a:lnTo>
                    <a:lnTo>
                      <a:pt x="1221" y="242"/>
                    </a:lnTo>
                    <a:lnTo>
                      <a:pt x="1215" y="243"/>
                    </a:lnTo>
                    <a:lnTo>
                      <a:pt x="1207" y="243"/>
                    </a:lnTo>
                    <a:lnTo>
                      <a:pt x="1200" y="243"/>
                    </a:lnTo>
                    <a:lnTo>
                      <a:pt x="1191" y="241"/>
                    </a:lnTo>
                    <a:lnTo>
                      <a:pt x="1183" y="238"/>
                    </a:lnTo>
                    <a:lnTo>
                      <a:pt x="1177" y="236"/>
                    </a:lnTo>
                    <a:lnTo>
                      <a:pt x="1171" y="231"/>
                    </a:lnTo>
                    <a:lnTo>
                      <a:pt x="1166" y="226"/>
                    </a:lnTo>
                    <a:lnTo>
                      <a:pt x="1161" y="221"/>
                    </a:lnTo>
                    <a:lnTo>
                      <a:pt x="1156" y="213"/>
                    </a:lnTo>
                    <a:lnTo>
                      <a:pt x="1148" y="200"/>
                    </a:lnTo>
                    <a:lnTo>
                      <a:pt x="1141" y="183"/>
                    </a:lnTo>
                    <a:lnTo>
                      <a:pt x="1134" y="166"/>
                    </a:lnTo>
                    <a:lnTo>
                      <a:pt x="1128" y="148"/>
                    </a:lnTo>
                    <a:lnTo>
                      <a:pt x="1123" y="131"/>
                    </a:lnTo>
                    <a:lnTo>
                      <a:pt x="1117" y="113"/>
                    </a:lnTo>
                    <a:lnTo>
                      <a:pt x="1109" y="98"/>
                    </a:lnTo>
                    <a:lnTo>
                      <a:pt x="1101" y="83"/>
                    </a:lnTo>
                    <a:lnTo>
                      <a:pt x="1097" y="77"/>
                    </a:lnTo>
                    <a:lnTo>
                      <a:pt x="1092" y="70"/>
                    </a:lnTo>
                    <a:lnTo>
                      <a:pt x="1086" y="65"/>
                    </a:lnTo>
                    <a:lnTo>
                      <a:pt x="1079" y="62"/>
                    </a:lnTo>
                    <a:lnTo>
                      <a:pt x="1073" y="58"/>
                    </a:lnTo>
                    <a:lnTo>
                      <a:pt x="1065" y="55"/>
                    </a:lnTo>
                    <a:lnTo>
                      <a:pt x="1058" y="54"/>
                    </a:lnTo>
                    <a:lnTo>
                      <a:pt x="1049" y="53"/>
                    </a:lnTo>
                    <a:lnTo>
                      <a:pt x="1040" y="54"/>
                    </a:lnTo>
                    <a:lnTo>
                      <a:pt x="1033" y="55"/>
                    </a:lnTo>
                    <a:lnTo>
                      <a:pt x="1027" y="58"/>
                    </a:lnTo>
                    <a:lnTo>
                      <a:pt x="1020" y="60"/>
                    </a:lnTo>
                    <a:lnTo>
                      <a:pt x="1006" y="68"/>
                    </a:lnTo>
                    <a:lnTo>
                      <a:pt x="991" y="74"/>
                    </a:lnTo>
                    <a:lnTo>
                      <a:pt x="989" y="63"/>
                    </a:lnTo>
                    <a:lnTo>
                      <a:pt x="986" y="53"/>
                    </a:lnTo>
                    <a:lnTo>
                      <a:pt x="984" y="43"/>
                    </a:lnTo>
                    <a:lnTo>
                      <a:pt x="980" y="33"/>
                    </a:lnTo>
                    <a:lnTo>
                      <a:pt x="974" y="34"/>
                    </a:lnTo>
                    <a:lnTo>
                      <a:pt x="966" y="36"/>
                    </a:lnTo>
                    <a:lnTo>
                      <a:pt x="961" y="40"/>
                    </a:lnTo>
                    <a:lnTo>
                      <a:pt x="955" y="43"/>
                    </a:lnTo>
                    <a:lnTo>
                      <a:pt x="946" y="52"/>
                    </a:lnTo>
                    <a:lnTo>
                      <a:pt x="939" y="62"/>
                    </a:lnTo>
                    <a:lnTo>
                      <a:pt x="925" y="84"/>
                    </a:lnTo>
                    <a:lnTo>
                      <a:pt x="912" y="112"/>
                    </a:lnTo>
                    <a:lnTo>
                      <a:pt x="901" y="104"/>
                    </a:lnTo>
                    <a:lnTo>
                      <a:pt x="890" y="98"/>
                    </a:lnTo>
                    <a:lnTo>
                      <a:pt x="880" y="92"/>
                    </a:lnTo>
                    <a:lnTo>
                      <a:pt x="870" y="85"/>
                    </a:lnTo>
                    <a:lnTo>
                      <a:pt x="863" y="95"/>
                    </a:lnTo>
                    <a:lnTo>
                      <a:pt x="857" y="104"/>
                    </a:lnTo>
                    <a:lnTo>
                      <a:pt x="851" y="113"/>
                    </a:lnTo>
                    <a:lnTo>
                      <a:pt x="843" y="122"/>
                    </a:lnTo>
                    <a:lnTo>
                      <a:pt x="832" y="110"/>
                    </a:lnTo>
                    <a:lnTo>
                      <a:pt x="823" y="98"/>
                    </a:lnTo>
                    <a:lnTo>
                      <a:pt x="814" y="85"/>
                    </a:lnTo>
                    <a:lnTo>
                      <a:pt x="807" y="74"/>
                    </a:lnTo>
                    <a:lnTo>
                      <a:pt x="798" y="63"/>
                    </a:lnTo>
                    <a:lnTo>
                      <a:pt x="789" y="53"/>
                    </a:lnTo>
                    <a:lnTo>
                      <a:pt x="783" y="49"/>
                    </a:lnTo>
                    <a:lnTo>
                      <a:pt x="778" y="44"/>
                    </a:lnTo>
                    <a:lnTo>
                      <a:pt x="771" y="40"/>
                    </a:lnTo>
                    <a:lnTo>
                      <a:pt x="764" y="38"/>
                    </a:lnTo>
                    <a:lnTo>
                      <a:pt x="758" y="68"/>
                    </a:lnTo>
                    <a:lnTo>
                      <a:pt x="753" y="97"/>
                    </a:lnTo>
                    <a:lnTo>
                      <a:pt x="750" y="103"/>
                    </a:lnTo>
                    <a:lnTo>
                      <a:pt x="748" y="109"/>
                    </a:lnTo>
                    <a:lnTo>
                      <a:pt x="745" y="114"/>
                    </a:lnTo>
                    <a:lnTo>
                      <a:pt x="742" y="119"/>
                    </a:lnTo>
                    <a:lnTo>
                      <a:pt x="737" y="122"/>
                    </a:lnTo>
                    <a:lnTo>
                      <a:pt x="732" y="126"/>
                    </a:lnTo>
                    <a:lnTo>
                      <a:pt x="725" y="127"/>
                    </a:lnTo>
                    <a:lnTo>
                      <a:pt x="719" y="127"/>
                    </a:lnTo>
                    <a:lnTo>
                      <a:pt x="708" y="127"/>
                    </a:lnTo>
                    <a:lnTo>
                      <a:pt x="698" y="126"/>
                    </a:lnTo>
                    <a:lnTo>
                      <a:pt x="688" y="123"/>
                    </a:lnTo>
                    <a:lnTo>
                      <a:pt x="679" y="119"/>
                    </a:lnTo>
                    <a:lnTo>
                      <a:pt x="670" y="116"/>
                    </a:lnTo>
                    <a:lnTo>
                      <a:pt x="663" y="110"/>
                    </a:lnTo>
                    <a:lnTo>
                      <a:pt x="654" y="104"/>
                    </a:lnTo>
                    <a:lnTo>
                      <a:pt x="648" y="98"/>
                    </a:lnTo>
                    <a:lnTo>
                      <a:pt x="640" y="90"/>
                    </a:lnTo>
                    <a:lnTo>
                      <a:pt x="634" y="83"/>
                    </a:lnTo>
                    <a:lnTo>
                      <a:pt x="627" y="75"/>
                    </a:lnTo>
                    <a:lnTo>
                      <a:pt x="622" y="67"/>
                    </a:lnTo>
                    <a:lnTo>
                      <a:pt x="612" y="48"/>
                    </a:lnTo>
                    <a:lnTo>
                      <a:pt x="605" y="26"/>
                    </a:lnTo>
                    <a:lnTo>
                      <a:pt x="595" y="35"/>
                    </a:lnTo>
                    <a:lnTo>
                      <a:pt x="584" y="43"/>
                    </a:lnTo>
                    <a:lnTo>
                      <a:pt x="570" y="41"/>
                    </a:lnTo>
                    <a:lnTo>
                      <a:pt x="558" y="39"/>
                    </a:lnTo>
                    <a:lnTo>
                      <a:pt x="547" y="35"/>
                    </a:lnTo>
                    <a:lnTo>
                      <a:pt x="537" y="29"/>
                    </a:lnTo>
                    <a:lnTo>
                      <a:pt x="517" y="15"/>
                    </a:lnTo>
                    <a:lnTo>
                      <a:pt x="494" y="0"/>
                    </a:lnTo>
                    <a:lnTo>
                      <a:pt x="494" y="15"/>
                    </a:lnTo>
                    <a:lnTo>
                      <a:pt x="493" y="30"/>
                    </a:lnTo>
                    <a:lnTo>
                      <a:pt x="492" y="45"/>
                    </a:lnTo>
                    <a:lnTo>
                      <a:pt x="489" y="59"/>
                    </a:lnTo>
                    <a:lnTo>
                      <a:pt x="487" y="65"/>
                    </a:lnTo>
                    <a:lnTo>
                      <a:pt x="484" y="72"/>
                    </a:lnTo>
                    <a:lnTo>
                      <a:pt x="482" y="77"/>
                    </a:lnTo>
                    <a:lnTo>
                      <a:pt x="478" y="82"/>
                    </a:lnTo>
                    <a:lnTo>
                      <a:pt x="474" y="85"/>
                    </a:lnTo>
                    <a:lnTo>
                      <a:pt x="469" y="88"/>
                    </a:lnTo>
                    <a:lnTo>
                      <a:pt x="463" y="89"/>
                    </a:lnTo>
                    <a:lnTo>
                      <a:pt x="457" y="90"/>
                    </a:lnTo>
                    <a:lnTo>
                      <a:pt x="451" y="90"/>
                    </a:lnTo>
                    <a:lnTo>
                      <a:pt x="444" y="88"/>
                    </a:lnTo>
                    <a:lnTo>
                      <a:pt x="439" y="87"/>
                    </a:lnTo>
                    <a:lnTo>
                      <a:pt x="434" y="84"/>
                    </a:lnTo>
                    <a:lnTo>
                      <a:pt x="425" y="77"/>
                    </a:lnTo>
                    <a:lnTo>
                      <a:pt x="418" y="69"/>
                    </a:lnTo>
                    <a:lnTo>
                      <a:pt x="409" y="62"/>
                    </a:lnTo>
                    <a:lnTo>
                      <a:pt x="400" y="54"/>
                    </a:lnTo>
                    <a:lnTo>
                      <a:pt x="395" y="52"/>
                    </a:lnTo>
                    <a:lnTo>
                      <a:pt x="390" y="50"/>
                    </a:lnTo>
                    <a:lnTo>
                      <a:pt x="384" y="49"/>
                    </a:lnTo>
                    <a:lnTo>
                      <a:pt x="378" y="48"/>
                    </a:lnTo>
                    <a:lnTo>
                      <a:pt x="366" y="49"/>
                    </a:lnTo>
                    <a:lnTo>
                      <a:pt x="355" y="52"/>
                    </a:lnTo>
                    <a:lnTo>
                      <a:pt x="346" y="55"/>
                    </a:lnTo>
                    <a:lnTo>
                      <a:pt x="338" y="60"/>
                    </a:lnTo>
                    <a:lnTo>
                      <a:pt x="330" y="68"/>
                    </a:lnTo>
                    <a:lnTo>
                      <a:pt x="324" y="75"/>
                    </a:lnTo>
                    <a:lnTo>
                      <a:pt x="317" y="83"/>
                    </a:lnTo>
                    <a:lnTo>
                      <a:pt x="312" y="93"/>
                    </a:lnTo>
                    <a:lnTo>
                      <a:pt x="292" y="136"/>
                    </a:lnTo>
                    <a:lnTo>
                      <a:pt x="272" y="181"/>
                    </a:lnTo>
                    <a:lnTo>
                      <a:pt x="252" y="217"/>
                    </a:lnTo>
                    <a:lnTo>
                      <a:pt x="236" y="251"/>
                    </a:lnTo>
                    <a:lnTo>
                      <a:pt x="221" y="284"/>
                    </a:lnTo>
                    <a:lnTo>
                      <a:pt x="206" y="315"/>
                    </a:lnTo>
                    <a:lnTo>
                      <a:pt x="197" y="330"/>
                    </a:lnTo>
                    <a:lnTo>
                      <a:pt x="188" y="345"/>
                    </a:lnTo>
                    <a:lnTo>
                      <a:pt x="178" y="360"/>
                    </a:lnTo>
                    <a:lnTo>
                      <a:pt x="168" y="374"/>
                    </a:lnTo>
                    <a:lnTo>
                      <a:pt x="157" y="388"/>
                    </a:lnTo>
                    <a:lnTo>
                      <a:pt x="143" y="402"/>
                    </a:lnTo>
                    <a:lnTo>
                      <a:pt x="129" y="415"/>
                    </a:lnTo>
                    <a:lnTo>
                      <a:pt x="113" y="429"/>
                    </a:lnTo>
                    <a:lnTo>
                      <a:pt x="139" y="452"/>
                    </a:lnTo>
                    <a:lnTo>
                      <a:pt x="163" y="473"/>
                    </a:lnTo>
                    <a:lnTo>
                      <a:pt x="173" y="484"/>
                    </a:lnTo>
                    <a:lnTo>
                      <a:pt x="181" y="498"/>
                    </a:lnTo>
                    <a:lnTo>
                      <a:pt x="183" y="504"/>
                    </a:lnTo>
                    <a:lnTo>
                      <a:pt x="186" y="512"/>
                    </a:lnTo>
                    <a:lnTo>
                      <a:pt x="187" y="521"/>
                    </a:lnTo>
                    <a:lnTo>
                      <a:pt x="187" y="530"/>
                    </a:lnTo>
                    <a:lnTo>
                      <a:pt x="188" y="560"/>
                    </a:lnTo>
                    <a:lnTo>
                      <a:pt x="187" y="586"/>
                    </a:lnTo>
                    <a:lnTo>
                      <a:pt x="187" y="599"/>
                    </a:lnTo>
                    <a:lnTo>
                      <a:pt x="184" y="611"/>
                    </a:lnTo>
                    <a:lnTo>
                      <a:pt x="181" y="625"/>
                    </a:lnTo>
                    <a:lnTo>
                      <a:pt x="177" y="640"/>
                    </a:lnTo>
                    <a:lnTo>
                      <a:pt x="173" y="646"/>
                    </a:lnTo>
                    <a:lnTo>
                      <a:pt x="169" y="653"/>
                    </a:lnTo>
                    <a:lnTo>
                      <a:pt x="166" y="658"/>
                    </a:lnTo>
                    <a:lnTo>
                      <a:pt x="161" y="661"/>
                    </a:lnTo>
                    <a:lnTo>
                      <a:pt x="149" y="669"/>
                    </a:lnTo>
                    <a:lnTo>
                      <a:pt x="137" y="676"/>
                    </a:lnTo>
                    <a:lnTo>
                      <a:pt x="127" y="683"/>
                    </a:lnTo>
                    <a:lnTo>
                      <a:pt x="117" y="691"/>
                    </a:lnTo>
                    <a:lnTo>
                      <a:pt x="113" y="696"/>
                    </a:lnTo>
                    <a:lnTo>
                      <a:pt x="110" y="701"/>
                    </a:lnTo>
                    <a:lnTo>
                      <a:pt x="109" y="708"/>
                    </a:lnTo>
                    <a:lnTo>
                      <a:pt x="108" y="714"/>
                    </a:lnTo>
                    <a:lnTo>
                      <a:pt x="109" y="724"/>
                    </a:lnTo>
                    <a:lnTo>
                      <a:pt x="112" y="732"/>
                    </a:lnTo>
                    <a:lnTo>
                      <a:pt x="114" y="739"/>
                    </a:lnTo>
                    <a:lnTo>
                      <a:pt x="118" y="747"/>
                    </a:lnTo>
                    <a:lnTo>
                      <a:pt x="123" y="754"/>
                    </a:lnTo>
                    <a:lnTo>
                      <a:pt x="125" y="762"/>
                    </a:lnTo>
                    <a:lnTo>
                      <a:pt x="128" y="769"/>
                    </a:lnTo>
                    <a:lnTo>
                      <a:pt x="129" y="779"/>
                    </a:lnTo>
                    <a:lnTo>
                      <a:pt x="129" y="789"/>
                    </a:lnTo>
                    <a:lnTo>
                      <a:pt x="128" y="799"/>
                    </a:lnTo>
                    <a:lnTo>
                      <a:pt x="125" y="809"/>
                    </a:lnTo>
                    <a:lnTo>
                      <a:pt x="124" y="819"/>
                    </a:lnTo>
                    <a:lnTo>
                      <a:pt x="110" y="819"/>
                    </a:lnTo>
                    <a:lnTo>
                      <a:pt x="98" y="817"/>
                    </a:lnTo>
                    <a:lnTo>
                      <a:pt x="87" y="816"/>
                    </a:lnTo>
                    <a:lnTo>
                      <a:pt x="75" y="813"/>
                    </a:lnTo>
                    <a:lnTo>
                      <a:pt x="64" y="808"/>
                    </a:lnTo>
                    <a:lnTo>
                      <a:pt x="54" y="803"/>
                    </a:lnTo>
                    <a:lnTo>
                      <a:pt x="44" y="797"/>
                    </a:lnTo>
                    <a:lnTo>
                      <a:pt x="34" y="788"/>
                    </a:lnTo>
                    <a:lnTo>
                      <a:pt x="34" y="788"/>
                    </a:lnTo>
                    <a:lnTo>
                      <a:pt x="30" y="806"/>
                    </a:lnTo>
                    <a:lnTo>
                      <a:pt x="26" y="819"/>
                    </a:lnTo>
                    <a:lnTo>
                      <a:pt x="21" y="832"/>
                    </a:lnTo>
                    <a:lnTo>
                      <a:pt x="16" y="843"/>
                    </a:lnTo>
                    <a:lnTo>
                      <a:pt x="11" y="856"/>
                    </a:lnTo>
                    <a:lnTo>
                      <a:pt x="8" y="868"/>
                    </a:lnTo>
                    <a:lnTo>
                      <a:pt x="2" y="882"/>
                    </a:lnTo>
                    <a:lnTo>
                      <a:pt x="0" y="900"/>
                    </a:lnTo>
                    <a:lnTo>
                      <a:pt x="5" y="915"/>
                    </a:lnTo>
                    <a:lnTo>
                      <a:pt x="5" y="915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50" name="Freeform 32"/>
              <p:cNvSpPr>
                <a:spLocks/>
              </p:cNvSpPr>
              <p:nvPr/>
            </p:nvSpPr>
            <p:spPr bwMode="auto">
              <a:xfrm>
                <a:off x="-1336550" y="-2180112"/>
                <a:ext cx="955675" cy="974725"/>
              </a:xfrm>
              <a:custGeom>
                <a:avLst/>
                <a:gdLst>
                  <a:gd name="T0" fmla="*/ 457 w 2407"/>
                  <a:gd name="T1" fmla="*/ 87 h 2459"/>
                  <a:gd name="T2" fmla="*/ 344 w 2407"/>
                  <a:gd name="T3" fmla="*/ 18 h 2459"/>
                  <a:gd name="T4" fmla="*/ 275 w 2407"/>
                  <a:gd name="T5" fmla="*/ 68 h 2459"/>
                  <a:gd name="T6" fmla="*/ 110 w 2407"/>
                  <a:gd name="T7" fmla="*/ 90 h 2459"/>
                  <a:gd name="T8" fmla="*/ 54 w 2407"/>
                  <a:gd name="T9" fmla="*/ 205 h 2459"/>
                  <a:gd name="T10" fmla="*/ 8 w 2407"/>
                  <a:gd name="T11" fmla="*/ 348 h 2459"/>
                  <a:gd name="T12" fmla="*/ 68 w 2407"/>
                  <a:gd name="T13" fmla="*/ 407 h 2459"/>
                  <a:gd name="T14" fmla="*/ 118 w 2407"/>
                  <a:gd name="T15" fmla="*/ 436 h 2459"/>
                  <a:gd name="T16" fmla="*/ 252 w 2407"/>
                  <a:gd name="T17" fmla="*/ 417 h 2459"/>
                  <a:gd name="T18" fmla="*/ 295 w 2407"/>
                  <a:gd name="T19" fmla="*/ 511 h 2459"/>
                  <a:gd name="T20" fmla="*/ 149 w 2407"/>
                  <a:gd name="T21" fmla="*/ 619 h 2459"/>
                  <a:gd name="T22" fmla="*/ 178 w 2407"/>
                  <a:gd name="T23" fmla="*/ 719 h 2459"/>
                  <a:gd name="T24" fmla="*/ 310 w 2407"/>
                  <a:gd name="T25" fmla="*/ 713 h 2459"/>
                  <a:gd name="T26" fmla="*/ 334 w 2407"/>
                  <a:gd name="T27" fmla="*/ 857 h 2459"/>
                  <a:gd name="T28" fmla="*/ 375 w 2407"/>
                  <a:gd name="T29" fmla="*/ 861 h 2459"/>
                  <a:gd name="T30" fmla="*/ 484 w 2407"/>
                  <a:gd name="T31" fmla="*/ 877 h 2459"/>
                  <a:gd name="T32" fmla="*/ 601 w 2407"/>
                  <a:gd name="T33" fmla="*/ 1035 h 2459"/>
                  <a:gd name="T34" fmla="*/ 729 w 2407"/>
                  <a:gd name="T35" fmla="*/ 1064 h 2459"/>
                  <a:gd name="T36" fmla="*/ 830 w 2407"/>
                  <a:gd name="T37" fmla="*/ 1039 h 2459"/>
                  <a:gd name="T38" fmla="*/ 813 w 2407"/>
                  <a:gd name="T39" fmla="*/ 1166 h 2459"/>
                  <a:gd name="T40" fmla="*/ 862 w 2407"/>
                  <a:gd name="T41" fmla="*/ 1281 h 2459"/>
                  <a:gd name="T42" fmla="*/ 912 w 2407"/>
                  <a:gd name="T43" fmla="*/ 1432 h 2459"/>
                  <a:gd name="T44" fmla="*/ 980 w 2407"/>
                  <a:gd name="T45" fmla="*/ 1533 h 2459"/>
                  <a:gd name="T46" fmla="*/ 906 w 2407"/>
                  <a:gd name="T47" fmla="*/ 1628 h 2459"/>
                  <a:gd name="T48" fmla="*/ 981 w 2407"/>
                  <a:gd name="T49" fmla="*/ 1673 h 2459"/>
                  <a:gd name="T50" fmla="*/ 996 w 2407"/>
                  <a:gd name="T51" fmla="*/ 1838 h 2459"/>
                  <a:gd name="T52" fmla="*/ 1004 w 2407"/>
                  <a:gd name="T53" fmla="*/ 1912 h 2459"/>
                  <a:gd name="T54" fmla="*/ 1000 w 2407"/>
                  <a:gd name="T55" fmla="*/ 1978 h 2459"/>
                  <a:gd name="T56" fmla="*/ 1054 w 2407"/>
                  <a:gd name="T57" fmla="*/ 2025 h 2459"/>
                  <a:gd name="T58" fmla="*/ 1092 w 2407"/>
                  <a:gd name="T59" fmla="*/ 2129 h 2459"/>
                  <a:gd name="T60" fmla="*/ 1190 w 2407"/>
                  <a:gd name="T61" fmla="*/ 2084 h 2459"/>
                  <a:gd name="T62" fmla="*/ 1271 w 2407"/>
                  <a:gd name="T63" fmla="*/ 2188 h 2459"/>
                  <a:gd name="T64" fmla="*/ 1348 w 2407"/>
                  <a:gd name="T65" fmla="*/ 2236 h 2459"/>
                  <a:gd name="T66" fmla="*/ 1432 w 2407"/>
                  <a:gd name="T67" fmla="*/ 2231 h 2459"/>
                  <a:gd name="T68" fmla="*/ 1478 w 2407"/>
                  <a:gd name="T69" fmla="*/ 2359 h 2459"/>
                  <a:gd name="T70" fmla="*/ 1621 w 2407"/>
                  <a:gd name="T71" fmla="*/ 2383 h 2459"/>
                  <a:gd name="T72" fmla="*/ 1781 w 2407"/>
                  <a:gd name="T73" fmla="*/ 2454 h 2459"/>
                  <a:gd name="T74" fmla="*/ 1822 w 2407"/>
                  <a:gd name="T75" fmla="*/ 2383 h 2459"/>
                  <a:gd name="T76" fmla="*/ 1925 w 2407"/>
                  <a:gd name="T77" fmla="*/ 2259 h 2459"/>
                  <a:gd name="T78" fmla="*/ 2009 w 2407"/>
                  <a:gd name="T79" fmla="*/ 2249 h 2459"/>
                  <a:gd name="T80" fmla="*/ 2106 w 2407"/>
                  <a:gd name="T81" fmla="*/ 2236 h 2459"/>
                  <a:gd name="T82" fmla="*/ 2210 w 2407"/>
                  <a:gd name="T83" fmla="*/ 2151 h 2459"/>
                  <a:gd name="T84" fmla="*/ 2383 w 2407"/>
                  <a:gd name="T85" fmla="*/ 2099 h 2459"/>
                  <a:gd name="T86" fmla="*/ 2393 w 2407"/>
                  <a:gd name="T87" fmla="*/ 1861 h 2459"/>
                  <a:gd name="T88" fmla="*/ 2273 w 2407"/>
                  <a:gd name="T89" fmla="*/ 1580 h 2459"/>
                  <a:gd name="T90" fmla="*/ 2205 w 2407"/>
                  <a:gd name="T91" fmla="*/ 1452 h 2459"/>
                  <a:gd name="T92" fmla="*/ 2121 w 2407"/>
                  <a:gd name="T93" fmla="*/ 1225 h 2459"/>
                  <a:gd name="T94" fmla="*/ 2122 w 2407"/>
                  <a:gd name="T95" fmla="*/ 1083 h 2459"/>
                  <a:gd name="T96" fmla="*/ 2083 w 2407"/>
                  <a:gd name="T97" fmla="*/ 955 h 2459"/>
                  <a:gd name="T98" fmla="*/ 1943 w 2407"/>
                  <a:gd name="T99" fmla="*/ 866 h 2459"/>
                  <a:gd name="T100" fmla="*/ 1744 w 2407"/>
                  <a:gd name="T101" fmla="*/ 743 h 2459"/>
                  <a:gd name="T102" fmla="*/ 1605 w 2407"/>
                  <a:gd name="T103" fmla="*/ 633 h 2459"/>
                  <a:gd name="T104" fmla="*/ 1481 w 2407"/>
                  <a:gd name="T105" fmla="*/ 530 h 2459"/>
                  <a:gd name="T106" fmla="*/ 1270 w 2407"/>
                  <a:gd name="T107" fmla="*/ 308 h 2459"/>
                  <a:gd name="T108" fmla="*/ 1136 w 2407"/>
                  <a:gd name="T109" fmla="*/ 177 h 2459"/>
                  <a:gd name="T110" fmla="*/ 916 w 2407"/>
                  <a:gd name="T111" fmla="*/ 0 h 2459"/>
                  <a:gd name="T112" fmla="*/ 828 w 2407"/>
                  <a:gd name="T113" fmla="*/ 163 h 2459"/>
                  <a:gd name="T114" fmla="*/ 754 w 2407"/>
                  <a:gd name="T115" fmla="*/ 225 h 2459"/>
                  <a:gd name="T116" fmla="*/ 540 w 2407"/>
                  <a:gd name="T117" fmla="*/ 287 h 2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407" h="2459">
                    <a:moveTo>
                      <a:pt x="565" y="175"/>
                    </a:moveTo>
                    <a:lnTo>
                      <a:pt x="552" y="168"/>
                    </a:lnTo>
                    <a:lnTo>
                      <a:pt x="542" y="161"/>
                    </a:lnTo>
                    <a:lnTo>
                      <a:pt x="533" y="152"/>
                    </a:lnTo>
                    <a:lnTo>
                      <a:pt x="525" y="143"/>
                    </a:lnTo>
                    <a:lnTo>
                      <a:pt x="517" y="133"/>
                    </a:lnTo>
                    <a:lnTo>
                      <a:pt x="510" y="123"/>
                    </a:lnTo>
                    <a:lnTo>
                      <a:pt x="499" y="113"/>
                    </a:lnTo>
                    <a:lnTo>
                      <a:pt x="489" y="104"/>
                    </a:lnTo>
                    <a:lnTo>
                      <a:pt x="478" y="97"/>
                    </a:lnTo>
                    <a:lnTo>
                      <a:pt x="467" y="92"/>
                    </a:lnTo>
                    <a:lnTo>
                      <a:pt x="457" y="87"/>
                    </a:lnTo>
                    <a:lnTo>
                      <a:pt x="447" y="83"/>
                    </a:lnTo>
                    <a:lnTo>
                      <a:pt x="425" y="74"/>
                    </a:lnTo>
                    <a:lnTo>
                      <a:pt x="402" y="63"/>
                    </a:lnTo>
                    <a:lnTo>
                      <a:pt x="393" y="55"/>
                    </a:lnTo>
                    <a:lnTo>
                      <a:pt x="385" y="49"/>
                    </a:lnTo>
                    <a:lnTo>
                      <a:pt x="379" y="42"/>
                    </a:lnTo>
                    <a:lnTo>
                      <a:pt x="371" y="34"/>
                    </a:lnTo>
                    <a:lnTo>
                      <a:pt x="365" y="28"/>
                    </a:lnTo>
                    <a:lnTo>
                      <a:pt x="358" y="23"/>
                    </a:lnTo>
                    <a:lnTo>
                      <a:pt x="354" y="20"/>
                    </a:lnTo>
                    <a:lnTo>
                      <a:pt x="349" y="19"/>
                    </a:lnTo>
                    <a:lnTo>
                      <a:pt x="344" y="18"/>
                    </a:lnTo>
                    <a:lnTo>
                      <a:pt x="339" y="18"/>
                    </a:lnTo>
                    <a:lnTo>
                      <a:pt x="333" y="18"/>
                    </a:lnTo>
                    <a:lnTo>
                      <a:pt x="328" y="19"/>
                    </a:lnTo>
                    <a:lnTo>
                      <a:pt x="323" y="21"/>
                    </a:lnTo>
                    <a:lnTo>
                      <a:pt x="318" y="24"/>
                    </a:lnTo>
                    <a:lnTo>
                      <a:pt x="310" y="32"/>
                    </a:lnTo>
                    <a:lnTo>
                      <a:pt x="304" y="39"/>
                    </a:lnTo>
                    <a:lnTo>
                      <a:pt x="296" y="48"/>
                    </a:lnTo>
                    <a:lnTo>
                      <a:pt x="289" y="57"/>
                    </a:lnTo>
                    <a:lnTo>
                      <a:pt x="285" y="62"/>
                    </a:lnTo>
                    <a:lnTo>
                      <a:pt x="280" y="64"/>
                    </a:lnTo>
                    <a:lnTo>
                      <a:pt x="275" y="68"/>
                    </a:lnTo>
                    <a:lnTo>
                      <a:pt x="270" y="70"/>
                    </a:lnTo>
                    <a:lnTo>
                      <a:pt x="254" y="75"/>
                    </a:lnTo>
                    <a:lnTo>
                      <a:pt x="238" y="79"/>
                    </a:lnTo>
                    <a:lnTo>
                      <a:pt x="225" y="80"/>
                    </a:lnTo>
                    <a:lnTo>
                      <a:pt x="211" y="82"/>
                    </a:lnTo>
                    <a:lnTo>
                      <a:pt x="181" y="83"/>
                    </a:lnTo>
                    <a:lnTo>
                      <a:pt x="148" y="87"/>
                    </a:lnTo>
                    <a:lnTo>
                      <a:pt x="137" y="87"/>
                    </a:lnTo>
                    <a:lnTo>
                      <a:pt x="124" y="87"/>
                    </a:lnTo>
                    <a:lnTo>
                      <a:pt x="119" y="87"/>
                    </a:lnTo>
                    <a:lnTo>
                      <a:pt x="114" y="88"/>
                    </a:lnTo>
                    <a:lnTo>
                      <a:pt x="110" y="90"/>
                    </a:lnTo>
                    <a:lnTo>
                      <a:pt x="105" y="94"/>
                    </a:lnTo>
                    <a:lnTo>
                      <a:pt x="100" y="102"/>
                    </a:lnTo>
                    <a:lnTo>
                      <a:pt x="98" y="109"/>
                    </a:lnTo>
                    <a:lnTo>
                      <a:pt x="97" y="118"/>
                    </a:lnTo>
                    <a:lnTo>
                      <a:pt x="95" y="126"/>
                    </a:lnTo>
                    <a:lnTo>
                      <a:pt x="95" y="134"/>
                    </a:lnTo>
                    <a:lnTo>
                      <a:pt x="94" y="143"/>
                    </a:lnTo>
                    <a:lnTo>
                      <a:pt x="92" y="152"/>
                    </a:lnTo>
                    <a:lnTo>
                      <a:pt x="88" y="161"/>
                    </a:lnTo>
                    <a:lnTo>
                      <a:pt x="74" y="180"/>
                    </a:lnTo>
                    <a:lnTo>
                      <a:pt x="60" y="196"/>
                    </a:lnTo>
                    <a:lnTo>
                      <a:pt x="54" y="205"/>
                    </a:lnTo>
                    <a:lnTo>
                      <a:pt x="49" y="215"/>
                    </a:lnTo>
                    <a:lnTo>
                      <a:pt x="46" y="225"/>
                    </a:lnTo>
                    <a:lnTo>
                      <a:pt x="45" y="236"/>
                    </a:lnTo>
                    <a:lnTo>
                      <a:pt x="45" y="296"/>
                    </a:lnTo>
                    <a:lnTo>
                      <a:pt x="45" y="301"/>
                    </a:lnTo>
                    <a:lnTo>
                      <a:pt x="43" y="306"/>
                    </a:lnTo>
                    <a:lnTo>
                      <a:pt x="41" y="311"/>
                    </a:lnTo>
                    <a:lnTo>
                      <a:pt x="38" y="316"/>
                    </a:lnTo>
                    <a:lnTo>
                      <a:pt x="31" y="324"/>
                    </a:lnTo>
                    <a:lnTo>
                      <a:pt x="23" y="331"/>
                    </a:lnTo>
                    <a:lnTo>
                      <a:pt x="14" y="339"/>
                    </a:lnTo>
                    <a:lnTo>
                      <a:pt x="8" y="348"/>
                    </a:lnTo>
                    <a:lnTo>
                      <a:pt x="4" y="351"/>
                    </a:lnTo>
                    <a:lnTo>
                      <a:pt x="3" y="356"/>
                    </a:lnTo>
                    <a:lnTo>
                      <a:pt x="1" y="361"/>
                    </a:lnTo>
                    <a:lnTo>
                      <a:pt x="0" y="368"/>
                    </a:lnTo>
                    <a:lnTo>
                      <a:pt x="1" y="384"/>
                    </a:lnTo>
                    <a:lnTo>
                      <a:pt x="5" y="398"/>
                    </a:lnTo>
                    <a:lnTo>
                      <a:pt x="9" y="412"/>
                    </a:lnTo>
                    <a:lnTo>
                      <a:pt x="11" y="427"/>
                    </a:lnTo>
                    <a:lnTo>
                      <a:pt x="30" y="422"/>
                    </a:lnTo>
                    <a:lnTo>
                      <a:pt x="49" y="413"/>
                    </a:lnTo>
                    <a:lnTo>
                      <a:pt x="58" y="409"/>
                    </a:lnTo>
                    <a:lnTo>
                      <a:pt x="68" y="407"/>
                    </a:lnTo>
                    <a:lnTo>
                      <a:pt x="78" y="404"/>
                    </a:lnTo>
                    <a:lnTo>
                      <a:pt x="88" y="403"/>
                    </a:lnTo>
                    <a:lnTo>
                      <a:pt x="92" y="404"/>
                    </a:lnTo>
                    <a:lnTo>
                      <a:pt x="94" y="407"/>
                    </a:lnTo>
                    <a:lnTo>
                      <a:pt x="97" y="409"/>
                    </a:lnTo>
                    <a:lnTo>
                      <a:pt x="98" y="413"/>
                    </a:lnTo>
                    <a:lnTo>
                      <a:pt x="100" y="423"/>
                    </a:lnTo>
                    <a:lnTo>
                      <a:pt x="100" y="433"/>
                    </a:lnTo>
                    <a:lnTo>
                      <a:pt x="105" y="436"/>
                    </a:lnTo>
                    <a:lnTo>
                      <a:pt x="112" y="438"/>
                    </a:lnTo>
                    <a:lnTo>
                      <a:pt x="114" y="437"/>
                    </a:lnTo>
                    <a:lnTo>
                      <a:pt x="118" y="436"/>
                    </a:lnTo>
                    <a:lnTo>
                      <a:pt x="120" y="434"/>
                    </a:lnTo>
                    <a:lnTo>
                      <a:pt x="123" y="432"/>
                    </a:lnTo>
                    <a:lnTo>
                      <a:pt x="127" y="427"/>
                    </a:lnTo>
                    <a:lnTo>
                      <a:pt x="132" y="422"/>
                    </a:lnTo>
                    <a:lnTo>
                      <a:pt x="146" y="415"/>
                    </a:lnTo>
                    <a:lnTo>
                      <a:pt x="158" y="410"/>
                    </a:lnTo>
                    <a:lnTo>
                      <a:pt x="171" y="407"/>
                    </a:lnTo>
                    <a:lnTo>
                      <a:pt x="186" y="405"/>
                    </a:lnTo>
                    <a:lnTo>
                      <a:pt x="210" y="407"/>
                    </a:lnTo>
                    <a:lnTo>
                      <a:pt x="231" y="410"/>
                    </a:lnTo>
                    <a:lnTo>
                      <a:pt x="242" y="413"/>
                    </a:lnTo>
                    <a:lnTo>
                      <a:pt x="252" y="417"/>
                    </a:lnTo>
                    <a:lnTo>
                      <a:pt x="262" y="420"/>
                    </a:lnTo>
                    <a:lnTo>
                      <a:pt x="272" y="425"/>
                    </a:lnTo>
                    <a:lnTo>
                      <a:pt x="281" y="431"/>
                    </a:lnTo>
                    <a:lnTo>
                      <a:pt x="289" y="437"/>
                    </a:lnTo>
                    <a:lnTo>
                      <a:pt x="297" y="444"/>
                    </a:lnTo>
                    <a:lnTo>
                      <a:pt x="305" y="452"/>
                    </a:lnTo>
                    <a:lnTo>
                      <a:pt x="311" y="461"/>
                    </a:lnTo>
                    <a:lnTo>
                      <a:pt x="318" y="469"/>
                    </a:lnTo>
                    <a:lnTo>
                      <a:pt x="323" y="479"/>
                    </a:lnTo>
                    <a:lnTo>
                      <a:pt x="328" y="491"/>
                    </a:lnTo>
                    <a:lnTo>
                      <a:pt x="310" y="501"/>
                    </a:lnTo>
                    <a:lnTo>
                      <a:pt x="295" y="511"/>
                    </a:lnTo>
                    <a:lnTo>
                      <a:pt x="281" y="521"/>
                    </a:lnTo>
                    <a:lnTo>
                      <a:pt x="269" y="532"/>
                    </a:lnTo>
                    <a:lnTo>
                      <a:pt x="255" y="543"/>
                    </a:lnTo>
                    <a:lnTo>
                      <a:pt x="241" y="555"/>
                    </a:lnTo>
                    <a:lnTo>
                      <a:pt x="226" y="565"/>
                    </a:lnTo>
                    <a:lnTo>
                      <a:pt x="210" y="575"/>
                    </a:lnTo>
                    <a:lnTo>
                      <a:pt x="192" y="581"/>
                    </a:lnTo>
                    <a:lnTo>
                      <a:pt x="174" y="586"/>
                    </a:lnTo>
                    <a:lnTo>
                      <a:pt x="166" y="599"/>
                    </a:lnTo>
                    <a:lnTo>
                      <a:pt x="159" y="612"/>
                    </a:lnTo>
                    <a:lnTo>
                      <a:pt x="154" y="616"/>
                    </a:lnTo>
                    <a:lnTo>
                      <a:pt x="149" y="619"/>
                    </a:lnTo>
                    <a:lnTo>
                      <a:pt x="144" y="620"/>
                    </a:lnTo>
                    <a:lnTo>
                      <a:pt x="139" y="622"/>
                    </a:lnTo>
                    <a:lnTo>
                      <a:pt x="128" y="625"/>
                    </a:lnTo>
                    <a:lnTo>
                      <a:pt x="117" y="628"/>
                    </a:lnTo>
                    <a:lnTo>
                      <a:pt x="120" y="648"/>
                    </a:lnTo>
                    <a:lnTo>
                      <a:pt x="123" y="664"/>
                    </a:lnTo>
                    <a:lnTo>
                      <a:pt x="125" y="680"/>
                    </a:lnTo>
                    <a:lnTo>
                      <a:pt x="127" y="699"/>
                    </a:lnTo>
                    <a:lnTo>
                      <a:pt x="142" y="704"/>
                    </a:lnTo>
                    <a:lnTo>
                      <a:pt x="154" y="709"/>
                    </a:lnTo>
                    <a:lnTo>
                      <a:pt x="167" y="714"/>
                    </a:lnTo>
                    <a:lnTo>
                      <a:pt x="178" y="719"/>
                    </a:lnTo>
                    <a:lnTo>
                      <a:pt x="190" y="724"/>
                    </a:lnTo>
                    <a:lnTo>
                      <a:pt x="202" y="728"/>
                    </a:lnTo>
                    <a:lnTo>
                      <a:pt x="216" y="730"/>
                    </a:lnTo>
                    <a:lnTo>
                      <a:pt x="230" y="732"/>
                    </a:lnTo>
                    <a:lnTo>
                      <a:pt x="241" y="730"/>
                    </a:lnTo>
                    <a:lnTo>
                      <a:pt x="251" y="728"/>
                    </a:lnTo>
                    <a:lnTo>
                      <a:pt x="261" y="725"/>
                    </a:lnTo>
                    <a:lnTo>
                      <a:pt x="270" y="722"/>
                    </a:lnTo>
                    <a:lnTo>
                      <a:pt x="280" y="719"/>
                    </a:lnTo>
                    <a:lnTo>
                      <a:pt x="289" y="715"/>
                    </a:lnTo>
                    <a:lnTo>
                      <a:pt x="299" y="714"/>
                    </a:lnTo>
                    <a:lnTo>
                      <a:pt x="310" y="713"/>
                    </a:lnTo>
                    <a:lnTo>
                      <a:pt x="330" y="713"/>
                    </a:lnTo>
                    <a:lnTo>
                      <a:pt x="330" y="763"/>
                    </a:lnTo>
                    <a:lnTo>
                      <a:pt x="330" y="769"/>
                    </a:lnTo>
                    <a:lnTo>
                      <a:pt x="329" y="776"/>
                    </a:lnTo>
                    <a:lnTo>
                      <a:pt x="328" y="781"/>
                    </a:lnTo>
                    <a:lnTo>
                      <a:pt x="325" y="784"/>
                    </a:lnTo>
                    <a:lnTo>
                      <a:pt x="319" y="793"/>
                    </a:lnTo>
                    <a:lnTo>
                      <a:pt x="310" y="801"/>
                    </a:lnTo>
                    <a:lnTo>
                      <a:pt x="290" y="813"/>
                    </a:lnTo>
                    <a:lnTo>
                      <a:pt x="270" y="826"/>
                    </a:lnTo>
                    <a:lnTo>
                      <a:pt x="270" y="857"/>
                    </a:lnTo>
                    <a:lnTo>
                      <a:pt x="334" y="857"/>
                    </a:lnTo>
                    <a:lnTo>
                      <a:pt x="334" y="862"/>
                    </a:lnTo>
                    <a:lnTo>
                      <a:pt x="335" y="867"/>
                    </a:lnTo>
                    <a:lnTo>
                      <a:pt x="338" y="872"/>
                    </a:lnTo>
                    <a:lnTo>
                      <a:pt x="341" y="876"/>
                    </a:lnTo>
                    <a:lnTo>
                      <a:pt x="345" y="880"/>
                    </a:lnTo>
                    <a:lnTo>
                      <a:pt x="350" y="883"/>
                    </a:lnTo>
                    <a:lnTo>
                      <a:pt x="354" y="886"/>
                    </a:lnTo>
                    <a:lnTo>
                      <a:pt x="360" y="887"/>
                    </a:lnTo>
                    <a:lnTo>
                      <a:pt x="363" y="880"/>
                    </a:lnTo>
                    <a:lnTo>
                      <a:pt x="366" y="873"/>
                    </a:lnTo>
                    <a:lnTo>
                      <a:pt x="371" y="867"/>
                    </a:lnTo>
                    <a:lnTo>
                      <a:pt x="375" y="861"/>
                    </a:lnTo>
                    <a:lnTo>
                      <a:pt x="382" y="857"/>
                    </a:lnTo>
                    <a:lnTo>
                      <a:pt x="388" y="853"/>
                    </a:lnTo>
                    <a:lnTo>
                      <a:pt x="394" y="851"/>
                    </a:lnTo>
                    <a:lnTo>
                      <a:pt x="402" y="850"/>
                    </a:lnTo>
                    <a:lnTo>
                      <a:pt x="407" y="851"/>
                    </a:lnTo>
                    <a:lnTo>
                      <a:pt x="410" y="852"/>
                    </a:lnTo>
                    <a:lnTo>
                      <a:pt x="413" y="856"/>
                    </a:lnTo>
                    <a:lnTo>
                      <a:pt x="415" y="860"/>
                    </a:lnTo>
                    <a:lnTo>
                      <a:pt x="419" y="867"/>
                    </a:lnTo>
                    <a:lnTo>
                      <a:pt x="423" y="877"/>
                    </a:lnTo>
                    <a:lnTo>
                      <a:pt x="481" y="877"/>
                    </a:lnTo>
                    <a:lnTo>
                      <a:pt x="484" y="877"/>
                    </a:lnTo>
                    <a:lnTo>
                      <a:pt x="488" y="878"/>
                    </a:lnTo>
                    <a:lnTo>
                      <a:pt x="492" y="880"/>
                    </a:lnTo>
                    <a:lnTo>
                      <a:pt x="494" y="882"/>
                    </a:lnTo>
                    <a:lnTo>
                      <a:pt x="498" y="888"/>
                    </a:lnTo>
                    <a:lnTo>
                      <a:pt x="502" y="896"/>
                    </a:lnTo>
                    <a:lnTo>
                      <a:pt x="506" y="912"/>
                    </a:lnTo>
                    <a:lnTo>
                      <a:pt x="513" y="930"/>
                    </a:lnTo>
                    <a:lnTo>
                      <a:pt x="530" y="954"/>
                    </a:lnTo>
                    <a:lnTo>
                      <a:pt x="546" y="975"/>
                    </a:lnTo>
                    <a:lnTo>
                      <a:pt x="563" y="995"/>
                    </a:lnTo>
                    <a:lnTo>
                      <a:pt x="585" y="1016"/>
                    </a:lnTo>
                    <a:lnTo>
                      <a:pt x="601" y="1035"/>
                    </a:lnTo>
                    <a:lnTo>
                      <a:pt x="616" y="1054"/>
                    </a:lnTo>
                    <a:lnTo>
                      <a:pt x="625" y="1062"/>
                    </a:lnTo>
                    <a:lnTo>
                      <a:pt x="634" y="1067"/>
                    </a:lnTo>
                    <a:lnTo>
                      <a:pt x="639" y="1069"/>
                    </a:lnTo>
                    <a:lnTo>
                      <a:pt x="644" y="1070"/>
                    </a:lnTo>
                    <a:lnTo>
                      <a:pt x="650" y="1072"/>
                    </a:lnTo>
                    <a:lnTo>
                      <a:pt x="656" y="1072"/>
                    </a:lnTo>
                    <a:lnTo>
                      <a:pt x="673" y="1070"/>
                    </a:lnTo>
                    <a:lnTo>
                      <a:pt x="688" y="1068"/>
                    </a:lnTo>
                    <a:lnTo>
                      <a:pt x="704" y="1065"/>
                    </a:lnTo>
                    <a:lnTo>
                      <a:pt x="720" y="1064"/>
                    </a:lnTo>
                    <a:lnTo>
                      <a:pt x="729" y="1064"/>
                    </a:lnTo>
                    <a:lnTo>
                      <a:pt x="735" y="1063"/>
                    </a:lnTo>
                    <a:lnTo>
                      <a:pt x="743" y="1060"/>
                    </a:lnTo>
                    <a:lnTo>
                      <a:pt x="749" y="1058"/>
                    </a:lnTo>
                    <a:lnTo>
                      <a:pt x="761" y="1052"/>
                    </a:lnTo>
                    <a:lnTo>
                      <a:pt x="772" y="1044"/>
                    </a:lnTo>
                    <a:lnTo>
                      <a:pt x="783" y="1037"/>
                    </a:lnTo>
                    <a:lnTo>
                      <a:pt x="794" y="1029"/>
                    </a:lnTo>
                    <a:lnTo>
                      <a:pt x="801" y="1027"/>
                    </a:lnTo>
                    <a:lnTo>
                      <a:pt x="807" y="1023"/>
                    </a:lnTo>
                    <a:lnTo>
                      <a:pt x="814" y="1021"/>
                    </a:lnTo>
                    <a:lnTo>
                      <a:pt x="822" y="1019"/>
                    </a:lnTo>
                    <a:lnTo>
                      <a:pt x="830" y="1039"/>
                    </a:lnTo>
                    <a:lnTo>
                      <a:pt x="836" y="1057"/>
                    </a:lnTo>
                    <a:lnTo>
                      <a:pt x="838" y="1065"/>
                    </a:lnTo>
                    <a:lnTo>
                      <a:pt x="840" y="1074"/>
                    </a:lnTo>
                    <a:lnTo>
                      <a:pt x="841" y="1084"/>
                    </a:lnTo>
                    <a:lnTo>
                      <a:pt x="841" y="1094"/>
                    </a:lnTo>
                    <a:lnTo>
                      <a:pt x="840" y="1107"/>
                    </a:lnTo>
                    <a:lnTo>
                      <a:pt x="836" y="1117"/>
                    </a:lnTo>
                    <a:lnTo>
                      <a:pt x="832" y="1127"/>
                    </a:lnTo>
                    <a:lnTo>
                      <a:pt x="827" y="1137"/>
                    </a:lnTo>
                    <a:lnTo>
                      <a:pt x="821" y="1146"/>
                    </a:lnTo>
                    <a:lnTo>
                      <a:pt x="817" y="1156"/>
                    </a:lnTo>
                    <a:lnTo>
                      <a:pt x="813" y="1166"/>
                    </a:lnTo>
                    <a:lnTo>
                      <a:pt x="812" y="1178"/>
                    </a:lnTo>
                    <a:lnTo>
                      <a:pt x="812" y="1182"/>
                    </a:lnTo>
                    <a:lnTo>
                      <a:pt x="813" y="1185"/>
                    </a:lnTo>
                    <a:lnTo>
                      <a:pt x="816" y="1187"/>
                    </a:lnTo>
                    <a:lnTo>
                      <a:pt x="817" y="1190"/>
                    </a:lnTo>
                    <a:lnTo>
                      <a:pt x="823" y="1193"/>
                    </a:lnTo>
                    <a:lnTo>
                      <a:pt x="828" y="1200"/>
                    </a:lnTo>
                    <a:lnTo>
                      <a:pt x="838" y="1216"/>
                    </a:lnTo>
                    <a:lnTo>
                      <a:pt x="845" y="1231"/>
                    </a:lnTo>
                    <a:lnTo>
                      <a:pt x="850" y="1247"/>
                    </a:lnTo>
                    <a:lnTo>
                      <a:pt x="857" y="1265"/>
                    </a:lnTo>
                    <a:lnTo>
                      <a:pt x="862" y="1281"/>
                    </a:lnTo>
                    <a:lnTo>
                      <a:pt x="867" y="1296"/>
                    </a:lnTo>
                    <a:lnTo>
                      <a:pt x="870" y="1310"/>
                    </a:lnTo>
                    <a:lnTo>
                      <a:pt x="872" y="1324"/>
                    </a:lnTo>
                    <a:lnTo>
                      <a:pt x="876" y="1338"/>
                    </a:lnTo>
                    <a:lnTo>
                      <a:pt x="881" y="1351"/>
                    </a:lnTo>
                    <a:lnTo>
                      <a:pt x="887" y="1365"/>
                    </a:lnTo>
                    <a:lnTo>
                      <a:pt x="896" y="1379"/>
                    </a:lnTo>
                    <a:lnTo>
                      <a:pt x="902" y="1389"/>
                    </a:lnTo>
                    <a:lnTo>
                      <a:pt x="906" y="1399"/>
                    </a:lnTo>
                    <a:lnTo>
                      <a:pt x="909" y="1410"/>
                    </a:lnTo>
                    <a:lnTo>
                      <a:pt x="910" y="1421"/>
                    </a:lnTo>
                    <a:lnTo>
                      <a:pt x="912" y="1432"/>
                    </a:lnTo>
                    <a:lnTo>
                      <a:pt x="914" y="1442"/>
                    </a:lnTo>
                    <a:lnTo>
                      <a:pt x="917" y="1453"/>
                    </a:lnTo>
                    <a:lnTo>
                      <a:pt x="922" y="1463"/>
                    </a:lnTo>
                    <a:lnTo>
                      <a:pt x="937" y="1473"/>
                    </a:lnTo>
                    <a:lnTo>
                      <a:pt x="955" y="1482"/>
                    </a:lnTo>
                    <a:lnTo>
                      <a:pt x="961" y="1488"/>
                    </a:lnTo>
                    <a:lnTo>
                      <a:pt x="966" y="1496"/>
                    </a:lnTo>
                    <a:lnTo>
                      <a:pt x="971" y="1502"/>
                    </a:lnTo>
                    <a:lnTo>
                      <a:pt x="975" y="1510"/>
                    </a:lnTo>
                    <a:lnTo>
                      <a:pt x="978" y="1517"/>
                    </a:lnTo>
                    <a:lnTo>
                      <a:pt x="979" y="1525"/>
                    </a:lnTo>
                    <a:lnTo>
                      <a:pt x="980" y="1533"/>
                    </a:lnTo>
                    <a:lnTo>
                      <a:pt x="981" y="1542"/>
                    </a:lnTo>
                    <a:lnTo>
                      <a:pt x="980" y="1551"/>
                    </a:lnTo>
                    <a:lnTo>
                      <a:pt x="979" y="1559"/>
                    </a:lnTo>
                    <a:lnTo>
                      <a:pt x="975" y="1565"/>
                    </a:lnTo>
                    <a:lnTo>
                      <a:pt x="971" y="1571"/>
                    </a:lnTo>
                    <a:lnTo>
                      <a:pt x="961" y="1581"/>
                    </a:lnTo>
                    <a:lnTo>
                      <a:pt x="949" y="1591"/>
                    </a:lnTo>
                    <a:lnTo>
                      <a:pt x="935" y="1600"/>
                    </a:lnTo>
                    <a:lnTo>
                      <a:pt x="921" y="1609"/>
                    </a:lnTo>
                    <a:lnTo>
                      <a:pt x="916" y="1615"/>
                    </a:lnTo>
                    <a:lnTo>
                      <a:pt x="910" y="1621"/>
                    </a:lnTo>
                    <a:lnTo>
                      <a:pt x="906" y="1628"/>
                    </a:lnTo>
                    <a:lnTo>
                      <a:pt x="902" y="1635"/>
                    </a:lnTo>
                    <a:lnTo>
                      <a:pt x="912" y="1641"/>
                    </a:lnTo>
                    <a:lnTo>
                      <a:pt x="922" y="1644"/>
                    </a:lnTo>
                    <a:lnTo>
                      <a:pt x="934" y="1646"/>
                    </a:lnTo>
                    <a:lnTo>
                      <a:pt x="944" y="1648"/>
                    </a:lnTo>
                    <a:lnTo>
                      <a:pt x="954" y="1650"/>
                    </a:lnTo>
                    <a:lnTo>
                      <a:pt x="963" y="1654"/>
                    </a:lnTo>
                    <a:lnTo>
                      <a:pt x="966" y="1656"/>
                    </a:lnTo>
                    <a:lnTo>
                      <a:pt x="971" y="1659"/>
                    </a:lnTo>
                    <a:lnTo>
                      <a:pt x="975" y="1663"/>
                    </a:lnTo>
                    <a:lnTo>
                      <a:pt x="979" y="1666"/>
                    </a:lnTo>
                    <a:lnTo>
                      <a:pt x="981" y="1673"/>
                    </a:lnTo>
                    <a:lnTo>
                      <a:pt x="984" y="1679"/>
                    </a:lnTo>
                    <a:lnTo>
                      <a:pt x="984" y="1685"/>
                    </a:lnTo>
                    <a:lnTo>
                      <a:pt x="984" y="1692"/>
                    </a:lnTo>
                    <a:lnTo>
                      <a:pt x="981" y="1705"/>
                    </a:lnTo>
                    <a:lnTo>
                      <a:pt x="981" y="1720"/>
                    </a:lnTo>
                    <a:lnTo>
                      <a:pt x="986" y="1749"/>
                    </a:lnTo>
                    <a:lnTo>
                      <a:pt x="991" y="1776"/>
                    </a:lnTo>
                    <a:lnTo>
                      <a:pt x="994" y="1788"/>
                    </a:lnTo>
                    <a:lnTo>
                      <a:pt x="995" y="1801"/>
                    </a:lnTo>
                    <a:lnTo>
                      <a:pt x="996" y="1816"/>
                    </a:lnTo>
                    <a:lnTo>
                      <a:pt x="996" y="1831"/>
                    </a:lnTo>
                    <a:lnTo>
                      <a:pt x="996" y="1838"/>
                    </a:lnTo>
                    <a:lnTo>
                      <a:pt x="995" y="1845"/>
                    </a:lnTo>
                    <a:lnTo>
                      <a:pt x="993" y="1850"/>
                    </a:lnTo>
                    <a:lnTo>
                      <a:pt x="990" y="1856"/>
                    </a:lnTo>
                    <a:lnTo>
                      <a:pt x="988" y="1861"/>
                    </a:lnTo>
                    <a:lnTo>
                      <a:pt x="986" y="1867"/>
                    </a:lnTo>
                    <a:lnTo>
                      <a:pt x="984" y="1873"/>
                    </a:lnTo>
                    <a:lnTo>
                      <a:pt x="984" y="1880"/>
                    </a:lnTo>
                    <a:lnTo>
                      <a:pt x="985" y="1889"/>
                    </a:lnTo>
                    <a:lnTo>
                      <a:pt x="989" y="1895"/>
                    </a:lnTo>
                    <a:lnTo>
                      <a:pt x="993" y="1901"/>
                    </a:lnTo>
                    <a:lnTo>
                      <a:pt x="998" y="1907"/>
                    </a:lnTo>
                    <a:lnTo>
                      <a:pt x="1004" y="1912"/>
                    </a:lnTo>
                    <a:lnTo>
                      <a:pt x="1008" y="1919"/>
                    </a:lnTo>
                    <a:lnTo>
                      <a:pt x="1012" y="1926"/>
                    </a:lnTo>
                    <a:lnTo>
                      <a:pt x="1013" y="1934"/>
                    </a:lnTo>
                    <a:lnTo>
                      <a:pt x="1013" y="1940"/>
                    </a:lnTo>
                    <a:lnTo>
                      <a:pt x="1010" y="1945"/>
                    </a:lnTo>
                    <a:lnTo>
                      <a:pt x="1009" y="1950"/>
                    </a:lnTo>
                    <a:lnTo>
                      <a:pt x="1007" y="1954"/>
                    </a:lnTo>
                    <a:lnTo>
                      <a:pt x="1004" y="1959"/>
                    </a:lnTo>
                    <a:lnTo>
                      <a:pt x="1001" y="1963"/>
                    </a:lnTo>
                    <a:lnTo>
                      <a:pt x="1000" y="1968"/>
                    </a:lnTo>
                    <a:lnTo>
                      <a:pt x="1000" y="1974"/>
                    </a:lnTo>
                    <a:lnTo>
                      <a:pt x="1000" y="1978"/>
                    </a:lnTo>
                    <a:lnTo>
                      <a:pt x="1001" y="1981"/>
                    </a:lnTo>
                    <a:lnTo>
                      <a:pt x="1003" y="1984"/>
                    </a:lnTo>
                    <a:lnTo>
                      <a:pt x="1004" y="1986"/>
                    </a:lnTo>
                    <a:lnTo>
                      <a:pt x="1010" y="1990"/>
                    </a:lnTo>
                    <a:lnTo>
                      <a:pt x="1017" y="1994"/>
                    </a:lnTo>
                    <a:lnTo>
                      <a:pt x="1024" y="1996"/>
                    </a:lnTo>
                    <a:lnTo>
                      <a:pt x="1032" y="1999"/>
                    </a:lnTo>
                    <a:lnTo>
                      <a:pt x="1038" y="2003"/>
                    </a:lnTo>
                    <a:lnTo>
                      <a:pt x="1044" y="2008"/>
                    </a:lnTo>
                    <a:lnTo>
                      <a:pt x="1049" y="2014"/>
                    </a:lnTo>
                    <a:lnTo>
                      <a:pt x="1052" y="2019"/>
                    </a:lnTo>
                    <a:lnTo>
                      <a:pt x="1054" y="2025"/>
                    </a:lnTo>
                    <a:lnTo>
                      <a:pt x="1057" y="2032"/>
                    </a:lnTo>
                    <a:lnTo>
                      <a:pt x="1058" y="2037"/>
                    </a:lnTo>
                    <a:lnTo>
                      <a:pt x="1060" y="2043"/>
                    </a:lnTo>
                    <a:lnTo>
                      <a:pt x="1064" y="2048"/>
                    </a:lnTo>
                    <a:lnTo>
                      <a:pt x="1068" y="2053"/>
                    </a:lnTo>
                    <a:lnTo>
                      <a:pt x="1077" y="2058"/>
                    </a:lnTo>
                    <a:lnTo>
                      <a:pt x="1084" y="2063"/>
                    </a:lnTo>
                    <a:lnTo>
                      <a:pt x="1087" y="2065"/>
                    </a:lnTo>
                    <a:lnTo>
                      <a:pt x="1089" y="2068"/>
                    </a:lnTo>
                    <a:lnTo>
                      <a:pt x="1092" y="2072"/>
                    </a:lnTo>
                    <a:lnTo>
                      <a:pt x="1092" y="2077"/>
                    </a:lnTo>
                    <a:lnTo>
                      <a:pt x="1092" y="2129"/>
                    </a:lnTo>
                    <a:lnTo>
                      <a:pt x="1104" y="2122"/>
                    </a:lnTo>
                    <a:lnTo>
                      <a:pt x="1116" y="2114"/>
                    </a:lnTo>
                    <a:lnTo>
                      <a:pt x="1126" y="2107"/>
                    </a:lnTo>
                    <a:lnTo>
                      <a:pt x="1136" y="2099"/>
                    </a:lnTo>
                    <a:lnTo>
                      <a:pt x="1146" y="2093"/>
                    </a:lnTo>
                    <a:lnTo>
                      <a:pt x="1156" y="2087"/>
                    </a:lnTo>
                    <a:lnTo>
                      <a:pt x="1162" y="2086"/>
                    </a:lnTo>
                    <a:lnTo>
                      <a:pt x="1168" y="2083"/>
                    </a:lnTo>
                    <a:lnTo>
                      <a:pt x="1175" y="2083"/>
                    </a:lnTo>
                    <a:lnTo>
                      <a:pt x="1182" y="2082"/>
                    </a:lnTo>
                    <a:lnTo>
                      <a:pt x="1186" y="2083"/>
                    </a:lnTo>
                    <a:lnTo>
                      <a:pt x="1190" y="2084"/>
                    </a:lnTo>
                    <a:lnTo>
                      <a:pt x="1192" y="2087"/>
                    </a:lnTo>
                    <a:lnTo>
                      <a:pt x="1195" y="2091"/>
                    </a:lnTo>
                    <a:lnTo>
                      <a:pt x="1200" y="2097"/>
                    </a:lnTo>
                    <a:lnTo>
                      <a:pt x="1206" y="2103"/>
                    </a:lnTo>
                    <a:lnTo>
                      <a:pt x="1224" y="2114"/>
                    </a:lnTo>
                    <a:lnTo>
                      <a:pt x="1240" y="2126"/>
                    </a:lnTo>
                    <a:lnTo>
                      <a:pt x="1246" y="2133"/>
                    </a:lnTo>
                    <a:lnTo>
                      <a:pt x="1252" y="2139"/>
                    </a:lnTo>
                    <a:lnTo>
                      <a:pt x="1258" y="2148"/>
                    </a:lnTo>
                    <a:lnTo>
                      <a:pt x="1261" y="2158"/>
                    </a:lnTo>
                    <a:lnTo>
                      <a:pt x="1266" y="2173"/>
                    </a:lnTo>
                    <a:lnTo>
                      <a:pt x="1271" y="2188"/>
                    </a:lnTo>
                    <a:lnTo>
                      <a:pt x="1278" y="2202"/>
                    </a:lnTo>
                    <a:lnTo>
                      <a:pt x="1284" y="2215"/>
                    </a:lnTo>
                    <a:lnTo>
                      <a:pt x="1288" y="2220"/>
                    </a:lnTo>
                    <a:lnTo>
                      <a:pt x="1293" y="2225"/>
                    </a:lnTo>
                    <a:lnTo>
                      <a:pt x="1296" y="2230"/>
                    </a:lnTo>
                    <a:lnTo>
                      <a:pt x="1301" y="2234"/>
                    </a:lnTo>
                    <a:lnTo>
                      <a:pt x="1308" y="2236"/>
                    </a:lnTo>
                    <a:lnTo>
                      <a:pt x="1314" y="2239"/>
                    </a:lnTo>
                    <a:lnTo>
                      <a:pt x="1320" y="2240"/>
                    </a:lnTo>
                    <a:lnTo>
                      <a:pt x="1328" y="2241"/>
                    </a:lnTo>
                    <a:lnTo>
                      <a:pt x="1339" y="2240"/>
                    </a:lnTo>
                    <a:lnTo>
                      <a:pt x="1348" y="2236"/>
                    </a:lnTo>
                    <a:lnTo>
                      <a:pt x="1358" y="2231"/>
                    </a:lnTo>
                    <a:lnTo>
                      <a:pt x="1365" y="2226"/>
                    </a:lnTo>
                    <a:lnTo>
                      <a:pt x="1374" y="2221"/>
                    </a:lnTo>
                    <a:lnTo>
                      <a:pt x="1383" y="2216"/>
                    </a:lnTo>
                    <a:lnTo>
                      <a:pt x="1393" y="2212"/>
                    </a:lnTo>
                    <a:lnTo>
                      <a:pt x="1404" y="2211"/>
                    </a:lnTo>
                    <a:lnTo>
                      <a:pt x="1409" y="2212"/>
                    </a:lnTo>
                    <a:lnTo>
                      <a:pt x="1413" y="2214"/>
                    </a:lnTo>
                    <a:lnTo>
                      <a:pt x="1417" y="2215"/>
                    </a:lnTo>
                    <a:lnTo>
                      <a:pt x="1421" y="2217"/>
                    </a:lnTo>
                    <a:lnTo>
                      <a:pt x="1427" y="2224"/>
                    </a:lnTo>
                    <a:lnTo>
                      <a:pt x="1432" y="2231"/>
                    </a:lnTo>
                    <a:lnTo>
                      <a:pt x="1434" y="2241"/>
                    </a:lnTo>
                    <a:lnTo>
                      <a:pt x="1437" y="2251"/>
                    </a:lnTo>
                    <a:lnTo>
                      <a:pt x="1438" y="2261"/>
                    </a:lnTo>
                    <a:lnTo>
                      <a:pt x="1438" y="2271"/>
                    </a:lnTo>
                    <a:lnTo>
                      <a:pt x="1438" y="2309"/>
                    </a:lnTo>
                    <a:lnTo>
                      <a:pt x="1439" y="2318"/>
                    </a:lnTo>
                    <a:lnTo>
                      <a:pt x="1442" y="2325"/>
                    </a:lnTo>
                    <a:lnTo>
                      <a:pt x="1447" y="2331"/>
                    </a:lnTo>
                    <a:lnTo>
                      <a:pt x="1452" y="2336"/>
                    </a:lnTo>
                    <a:lnTo>
                      <a:pt x="1466" y="2348"/>
                    </a:lnTo>
                    <a:lnTo>
                      <a:pt x="1478" y="2359"/>
                    </a:lnTo>
                    <a:lnTo>
                      <a:pt x="1478" y="2359"/>
                    </a:lnTo>
                    <a:lnTo>
                      <a:pt x="1496" y="2363"/>
                    </a:lnTo>
                    <a:lnTo>
                      <a:pt x="1512" y="2368"/>
                    </a:lnTo>
                    <a:lnTo>
                      <a:pt x="1529" y="2372"/>
                    </a:lnTo>
                    <a:lnTo>
                      <a:pt x="1547" y="2373"/>
                    </a:lnTo>
                    <a:lnTo>
                      <a:pt x="1565" y="2365"/>
                    </a:lnTo>
                    <a:lnTo>
                      <a:pt x="1584" y="2357"/>
                    </a:lnTo>
                    <a:lnTo>
                      <a:pt x="1590" y="2358"/>
                    </a:lnTo>
                    <a:lnTo>
                      <a:pt x="1595" y="2359"/>
                    </a:lnTo>
                    <a:lnTo>
                      <a:pt x="1600" y="2362"/>
                    </a:lnTo>
                    <a:lnTo>
                      <a:pt x="1604" y="2365"/>
                    </a:lnTo>
                    <a:lnTo>
                      <a:pt x="1613" y="2374"/>
                    </a:lnTo>
                    <a:lnTo>
                      <a:pt x="1621" y="2383"/>
                    </a:lnTo>
                    <a:lnTo>
                      <a:pt x="1639" y="2403"/>
                    </a:lnTo>
                    <a:lnTo>
                      <a:pt x="1654" y="2422"/>
                    </a:lnTo>
                    <a:lnTo>
                      <a:pt x="1662" y="2431"/>
                    </a:lnTo>
                    <a:lnTo>
                      <a:pt x="1669" y="2439"/>
                    </a:lnTo>
                    <a:lnTo>
                      <a:pt x="1679" y="2448"/>
                    </a:lnTo>
                    <a:lnTo>
                      <a:pt x="1689" y="2457"/>
                    </a:lnTo>
                    <a:lnTo>
                      <a:pt x="1723" y="2457"/>
                    </a:lnTo>
                    <a:lnTo>
                      <a:pt x="1743" y="2458"/>
                    </a:lnTo>
                    <a:lnTo>
                      <a:pt x="1762" y="2459"/>
                    </a:lnTo>
                    <a:lnTo>
                      <a:pt x="1771" y="2458"/>
                    </a:lnTo>
                    <a:lnTo>
                      <a:pt x="1778" y="2456"/>
                    </a:lnTo>
                    <a:lnTo>
                      <a:pt x="1781" y="2454"/>
                    </a:lnTo>
                    <a:lnTo>
                      <a:pt x="1785" y="2452"/>
                    </a:lnTo>
                    <a:lnTo>
                      <a:pt x="1787" y="2448"/>
                    </a:lnTo>
                    <a:lnTo>
                      <a:pt x="1790" y="2444"/>
                    </a:lnTo>
                    <a:lnTo>
                      <a:pt x="1793" y="2437"/>
                    </a:lnTo>
                    <a:lnTo>
                      <a:pt x="1796" y="2429"/>
                    </a:lnTo>
                    <a:lnTo>
                      <a:pt x="1797" y="2422"/>
                    </a:lnTo>
                    <a:lnTo>
                      <a:pt x="1798" y="2414"/>
                    </a:lnTo>
                    <a:lnTo>
                      <a:pt x="1800" y="2407"/>
                    </a:lnTo>
                    <a:lnTo>
                      <a:pt x="1802" y="2400"/>
                    </a:lnTo>
                    <a:lnTo>
                      <a:pt x="1806" y="2394"/>
                    </a:lnTo>
                    <a:lnTo>
                      <a:pt x="1811" y="2389"/>
                    </a:lnTo>
                    <a:lnTo>
                      <a:pt x="1822" y="2383"/>
                    </a:lnTo>
                    <a:lnTo>
                      <a:pt x="1832" y="2380"/>
                    </a:lnTo>
                    <a:lnTo>
                      <a:pt x="1842" y="2377"/>
                    </a:lnTo>
                    <a:lnTo>
                      <a:pt x="1854" y="2373"/>
                    </a:lnTo>
                    <a:lnTo>
                      <a:pt x="1862" y="2368"/>
                    </a:lnTo>
                    <a:lnTo>
                      <a:pt x="1869" y="2362"/>
                    </a:lnTo>
                    <a:lnTo>
                      <a:pt x="1874" y="2354"/>
                    </a:lnTo>
                    <a:lnTo>
                      <a:pt x="1877" y="2345"/>
                    </a:lnTo>
                    <a:lnTo>
                      <a:pt x="1882" y="2326"/>
                    </a:lnTo>
                    <a:lnTo>
                      <a:pt x="1891" y="2306"/>
                    </a:lnTo>
                    <a:lnTo>
                      <a:pt x="1905" y="2285"/>
                    </a:lnTo>
                    <a:lnTo>
                      <a:pt x="1919" y="2267"/>
                    </a:lnTo>
                    <a:lnTo>
                      <a:pt x="1925" y="2259"/>
                    </a:lnTo>
                    <a:lnTo>
                      <a:pt x="1930" y="2249"/>
                    </a:lnTo>
                    <a:lnTo>
                      <a:pt x="1935" y="2237"/>
                    </a:lnTo>
                    <a:lnTo>
                      <a:pt x="1938" y="2225"/>
                    </a:lnTo>
                    <a:lnTo>
                      <a:pt x="1950" y="2235"/>
                    </a:lnTo>
                    <a:lnTo>
                      <a:pt x="1959" y="2245"/>
                    </a:lnTo>
                    <a:lnTo>
                      <a:pt x="1964" y="2250"/>
                    </a:lnTo>
                    <a:lnTo>
                      <a:pt x="1970" y="2254"/>
                    </a:lnTo>
                    <a:lnTo>
                      <a:pt x="1975" y="2256"/>
                    </a:lnTo>
                    <a:lnTo>
                      <a:pt x="1983" y="2256"/>
                    </a:lnTo>
                    <a:lnTo>
                      <a:pt x="1993" y="2255"/>
                    </a:lnTo>
                    <a:lnTo>
                      <a:pt x="2002" y="2252"/>
                    </a:lnTo>
                    <a:lnTo>
                      <a:pt x="2009" y="2249"/>
                    </a:lnTo>
                    <a:lnTo>
                      <a:pt x="2017" y="2244"/>
                    </a:lnTo>
                    <a:lnTo>
                      <a:pt x="2023" y="2239"/>
                    </a:lnTo>
                    <a:lnTo>
                      <a:pt x="2032" y="2235"/>
                    </a:lnTo>
                    <a:lnTo>
                      <a:pt x="2039" y="2231"/>
                    </a:lnTo>
                    <a:lnTo>
                      <a:pt x="2049" y="2230"/>
                    </a:lnTo>
                    <a:lnTo>
                      <a:pt x="2059" y="2232"/>
                    </a:lnTo>
                    <a:lnTo>
                      <a:pt x="2069" y="2235"/>
                    </a:lnTo>
                    <a:lnTo>
                      <a:pt x="2078" y="2239"/>
                    </a:lnTo>
                    <a:lnTo>
                      <a:pt x="2090" y="2241"/>
                    </a:lnTo>
                    <a:lnTo>
                      <a:pt x="2096" y="2240"/>
                    </a:lnTo>
                    <a:lnTo>
                      <a:pt x="2101" y="2239"/>
                    </a:lnTo>
                    <a:lnTo>
                      <a:pt x="2106" y="2236"/>
                    </a:lnTo>
                    <a:lnTo>
                      <a:pt x="2111" y="2234"/>
                    </a:lnTo>
                    <a:lnTo>
                      <a:pt x="2118" y="2226"/>
                    </a:lnTo>
                    <a:lnTo>
                      <a:pt x="2125" y="2216"/>
                    </a:lnTo>
                    <a:lnTo>
                      <a:pt x="2131" y="2206"/>
                    </a:lnTo>
                    <a:lnTo>
                      <a:pt x="2137" y="2196"/>
                    </a:lnTo>
                    <a:lnTo>
                      <a:pt x="2145" y="2186"/>
                    </a:lnTo>
                    <a:lnTo>
                      <a:pt x="2155" y="2177"/>
                    </a:lnTo>
                    <a:lnTo>
                      <a:pt x="2166" y="2170"/>
                    </a:lnTo>
                    <a:lnTo>
                      <a:pt x="2177" y="2165"/>
                    </a:lnTo>
                    <a:lnTo>
                      <a:pt x="2189" y="2160"/>
                    </a:lnTo>
                    <a:lnTo>
                      <a:pt x="2199" y="2155"/>
                    </a:lnTo>
                    <a:lnTo>
                      <a:pt x="2210" y="2151"/>
                    </a:lnTo>
                    <a:lnTo>
                      <a:pt x="2220" y="2146"/>
                    </a:lnTo>
                    <a:lnTo>
                      <a:pt x="2231" y="2139"/>
                    </a:lnTo>
                    <a:lnTo>
                      <a:pt x="2243" y="2132"/>
                    </a:lnTo>
                    <a:lnTo>
                      <a:pt x="2251" y="2127"/>
                    </a:lnTo>
                    <a:lnTo>
                      <a:pt x="2261" y="2122"/>
                    </a:lnTo>
                    <a:lnTo>
                      <a:pt x="2270" y="2117"/>
                    </a:lnTo>
                    <a:lnTo>
                      <a:pt x="2280" y="2114"/>
                    </a:lnTo>
                    <a:lnTo>
                      <a:pt x="2300" y="2109"/>
                    </a:lnTo>
                    <a:lnTo>
                      <a:pt x="2319" y="2107"/>
                    </a:lnTo>
                    <a:lnTo>
                      <a:pt x="2341" y="2104"/>
                    </a:lnTo>
                    <a:lnTo>
                      <a:pt x="2361" y="2102"/>
                    </a:lnTo>
                    <a:lnTo>
                      <a:pt x="2383" y="2099"/>
                    </a:lnTo>
                    <a:lnTo>
                      <a:pt x="2405" y="2096"/>
                    </a:lnTo>
                    <a:lnTo>
                      <a:pt x="2406" y="2083"/>
                    </a:lnTo>
                    <a:lnTo>
                      <a:pt x="2407" y="2070"/>
                    </a:lnTo>
                    <a:lnTo>
                      <a:pt x="2407" y="2032"/>
                    </a:lnTo>
                    <a:lnTo>
                      <a:pt x="2407" y="2006"/>
                    </a:lnTo>
                    <a:lnTo>
                      <a:pt x="2403" y="1985"/>
                    </a:lnTo>
                    <a:lnTo>
                      <a:pt x="2401" y="1964"/>
                    </a:lnTo>
                    <a:lnTo>
                      <a:pt x="2397" y="1939"/>
                    </a:lnTo>
                    <a:lnTo>
                      <a:pt x="2396" y="1911"/>
                    </a:lnTo>
                    <a:lnTo>
                      <a:pt x="2395" y="1886"/>
                    </a:lnTo>
                    <a:lnTo>
                      <a:pt x="2395" y="1873"/>
                    </a:lnTo>
                    <a:lnTo>
                      <a:pt x="2393" y="1861"/>
                    </a:lnTo>
                    <a:lnTo>
                      <a:pt x="2390" y="1847"/>
                    </a:lnTo>
                    <a:lnTo>
                      <a:pt x="2386" y="1833"/>
                    </a:lnTo>
                    <a:lnTo>
                      <a:pt x="2378" y="1818"/>
                    </a:lnTo>
                    <a:lnTo>
                      <a:pt x="2371" y="1806"/>
                    </a:lnTo>
                    <a:lnTo>
                      <a:pt x="2363" y="1792"/>
                    </a:lnTo>
                    <a:lnTo>
                      <a:pt x="2357" y="1777"/>
                    </a:lnTo>
                    <a:lnTo>
                      <a:pt x="2343" y="1738"/>
                    </a:lnTo>
                    <a:lnTo>
                      <a:pt x="2329" y="1705"/>
                    </a:lnTo>
                    <a:lnTo>
                      <a:pt x="2313" y="1673"/>
                    </a:lnTo>
                    <a:lnTo>
                      <a:pt x="2294" y="1635"/>
                    </a:lnTo>
                    <a:lnTo>
                      <a:pt x="2282" y="1606"/>
                    </a:lnTo>
                    <a:lnTo>
                      <a:pt x="2273" y="1580"/>
                    </a:lnTo>
                    <a:lnTo>
                      <a:pt x="2269" y="1567"/>
                    </a:lnTo>
                    <a:lnTo>
                      <a:pt x="2263" y="1555"/>
                    </a:lnTo>
                    <a:lnTo>
                      <a:pt x="2256" y="1541"/>
                    </a:lnTo>
                    <a:lnTo>
                      <a:pt x="2248" y="1528"/>
                    </a:lnTo>
                    <a:lnTo>
                      <a:pt x="2239" y="1517"/>
                    </a:lnTo>
                    <a:lnTo>
                      <a:pt x="2229" y="1508"/>
                    </a:lnTo>
                    <a:lnTo>
                      <a:pt x="2225" y="1503"/>
                    </a:lnTo>
                    <a:lnTo>
                      <a:pt x="2221" y="1498"/>
                    </a:lnTo>
                    <a:lnTo>
                      <a:pt x="2218" y="1492"/>
                    </a:lnTo>
                    <a:lnTo>
                      <a:pt x="2215" y="1486"/>
                    </a:lnTo>
                    <a:lnTo>
                      <a:pt x="2209" y="1468"/>
                    </a:lnTo>
                    <a:lnTo>
                      <a:pt x="2205" y="1452"/>
                    </a:lnTo>
                    <a:lnTo>
                      <a:pt x="2203" y="1436"/>
                    </a:lnTo>
                    <a:lnTo>
                      <a:pt x="2200" y="1421"/>
                    </a:lnTo>
                    <a:lnTo>
                      <a:pt x="2195" y="1389"/>
                    </a:lnTo>
                    <a:lnTo>
                      <a:pt x="2189" y="1354"/>
                    </a:lnTo>
                    <a:lnTo>
                      <a:pt x="2185" y="1340"/>
                    </a:lnTo>
                    <a:lnTo>
                      <a:pt x="2181" y="1328"/>
                    </a:lnTo>
                    <a:lnTo>
                      <a:pt x="2177" y="1316"/>
                    </a:lnTo>
                    <a:lnTo>
                      <a:pt x="2172" y="1306"/>
                    </a:lnTo>
                    <a:lnTo>
                      <a:pt x="2162" y="1285"/>
                    </a:lnTo>
                    <a:lnTo>
                      <a:pt x="2149" y="1261"/>
                    </a:lnTo>
                    <a:lnTo>
                      <a:pt x="2135" y="1241"/>
                    </a:lnTo>
                    <a:lnTo>
                      <a:pt x="2121" y="1225"/>
                    </a:lnTo>
                    <a:lnTo>
                      <a:pt x="2115" y="1216"/>
                    </a:lnTo>
                    <a:lnTo>
                      <a:pt x="2111" y="1207"/>
                    </a:lnTo>
                    <a:lnTo>
                      <a:pt x="2107" y="1197"/>
                    </a:lnTo>
                    <a:lnTo>
                      <a:pt x="2106" y="1185"/>
                    </a:lnTo>
                    <a:lnTo>
                      <a:pt x="2106" y="1148"/>
                    </a:lnTo>
                    <a:lnTo>
                      <a:pt x="2107" y="1138"/>
                    </a:lnTo>
                    <a:lnTo>
                      <a:pt x="2108" y="1128"/>
                    </a:lnTo>
                    <a:lnTo>
                      <a:pt x="2112" y="1119"/>
                    </a:lnTo>
                    <a:lnTo>
                      <a:pt x="2115" y="1111"/>
                    </a:lnTo>
                    <a:lnTo>
                      <a:pt x="2118" y="1102"/>
                    </a:lnTo>
                    <a:lnTo>
                      <a:pt x="2121" y="1092"/>
                    </a:lnTo>
                    <a:lnTo>
                      <a:pt x="2122" y="1083"/>
                    </a:lnTo>
                    <a:lnTo>
                      <a:pt x="2123" y="1072"/>
                    </a:lnTo>
                    <a:lnTo>
                      <a:pt x="2123" y="1060"/>
                    </a:lnTo>
                    <a:lnTo>
                      <a:pt x="2122" y="1050"/>
                    </a:lnTo>
                    <a:lnTo>
                      <a:pt x="2121" y="1042"/>
                    </a:lnTo>
                    <a:lnTo>
                      <a:pt x="2118" y="1033"/>
                    </a:lnTo>
                    <a:lnTo>
                      <a:pt x="2113" y="1015"/>
                    </a:lnTo>
                    <a:lnTo>
                      <a:pt x="2106" y="995"/>
                    </a:lnTo>
                    <a:lnTo>
                      <a:pt x="2103" y="986"/>
                    </a:lnTo>
                    <a:lnTo>
                      <a:pt x="2100" y="978"/>
                    </a:lnTo>
                    <a:lnTo>
                      <a:pt x="2095" y="969"/>
                    </a:lnTo>
                    <a:lnTo>
                      <a:pt x="2090" y="961"/>
                    </a:lnTo>
                    <a:lnTo>
                      <a:pt x="2083" y="955"/>
                    </a:lnTo>
                    <a:lnTo>
                      <a:pt x="2077" y="950"/>
                    </a:lnTo>
                    <a:lnTo>
                      <a:pt x="2071" y="946"/>
                    </a:lnTo>
                    <a:lnTo>
                      <a:pt x="2064" y="944"/>
                    </a:lnTo>
                    <a:lnTo>
                      <a:pt x="2052" y="939"/>
                    </a:lnTo>
                    <a:lnTo>
                      <a:pt x="2036" y="932"/>
                    </a:lnTo>
                    <a:lnTo>
                      <a:pt x="2024" y="926"/>
                    </a:lnTo>
                    <a:lnTo>
                      <a:pt x="2014" y="920"/>
                    </a:lnTo>
                    <a:lnTo>
                      <a:pt x="2005" y="914"/>
                    </a:lnTo>
                    <a:lnTo>
                      <a:pt x="1997" y="907"/>
                    </a:lnTo>
                    <a:lnTo>
                      <a:pt x="1979" y="894"/>
                    </a:lnTo>
                    <a:lnTo>
                      <a:pt x="1959" y="878"/>
                    </a:lnTo>
                    <a:lnTo>
                      <a:pt x="1943" y="866"/>
                    </a:lnTo>
                    <a:lnTo>
                      <a:pt x="1929" y="855"/>
                    </a:lnTo>
                    <a:lnTo>
                      <a:pt x="1914" y="843"/>
                    </a:lnTo>
                    <a:lnTo>
                      <a:pt x="1899" y="831"/>
                    </a:lnTo>
                    <a:lnTo>
                      <a:pt x="1889" y="819"/>
                    </a:lnTo>
                    <a:lnTo>
                      <a:pt x="1879" y="809"/>
                    </a:lnTo>
                    <a:lnTo>
                      <a:pt x="1856" y="796"/>
                    </a:lnTo>
                    <a:lnTo>
                      <a:pt x="1835" y="786"/>
                    </a:lnTo>
                    <a:lnTo>
                      <a:pt x="1813" y="777"/>
                    </a:lnTo>
                    <a:lnTo>
                      <a:pt x="1793" y="768"/>
                    </a:lnTo>
                    <a:lnTo>
                      <a:pt x="1773" y="759"/>
                    </a:lnTo>
                    <a:lnTo>
                      <a:pt x="1754" y="749"/>
                    </a:lnTo>
                    <a:lnTo>
                      <a:pt x="1744" y="743"/>
                    </a:lnTo>
                    <a:lnTo>
                      <a:pt x="1736" y="735"/>
                    </a:lnTo>
                    <a:lnTo>
                      <a:pt x="1727" y="728"/>
                    </a:lnTo>
                    <a:lnTo>
                      <a:pt x="1718" y="718"/>
                    </a:lnTo>
                    <a:lnTo>
                      <a:pt x="1706" y="705"/>
                    </a:lnTo>
                    <a:lnTo>
                      <a:pt x="1694" y="694"/>
                    </a:lnTo>
                    <a:lnTo>
                      <a:pt x="1684" y="683"/>
                    </a:lnTo>
                    <a:lnTo>
                      <a:pt x="1673" y="674"/>
                    </a:lnTo>
                    <a:lnTo>
                      <a:pt x="1660" y="665"/>
                    </a:lnTo>
                    <a:lnTo>
                      <a:pt x="1649" y="656"/>
                    </a:lnTo>
                    <a:lnTo>
                      <a:pt x="1635" y="649"/>
                    </a:lnTo>
                    <a:lnTo>
                      <a:pt x="1620" y="640"/>
                    </a:lnTo>
                    <a:lnTo>
                      <a:pt x="1605" y="633"/>
                    </a:lnTo>
                    <a:lnTo>
                      <a:pt x="1593" y="625"/>
                    </a:lnTo>
                    <a:lnTo>
                      <a:pt x="1586" y="622"/>
                    </a:lnTo>
                    <a:lnTo>
                      <a:pt x="1580" y="620"/>
                    </a:lnTo>
                    <a:lnTo>
                      <a:pt x="1573" y="619"/>
                    </a:lnTo>
                    <a:lnTo>
                      <a:pt x="1564" y="617"/>
                    </a:lnTo>
                    <a:lnTo>
                      <a:pt x="1547" y="601"/>
                    </a:lnTo>
                    <a:lnTo>
                      <a:pt x="1534" y="587"/>
                    </a:lnTo>
                    <a:lnTo>
                      <a:pt x="1520" y="574"/>
                    </a:lnTo>
                    <a:lnTo>
                      <a:pt x="1503" y="558"/>
                    </a:lnTo>
                    <a:lnTo>
                      <a:pt x="1495" y="548"/>
                    </a:lnTo>
                    <a:lnTo>
                      <a:pt x="1487" y="538"/>
                    </a:lnTo>
                    <a:lnTo>
                      <a:pt x="1481" y="530"/>
                    </a:lnTo>
                    <a:lnTo>
                      <a:pt x="1472" y="520"/>
                    </a:lnTo>
                    <a:lnTo>
                      <a:pt x="1441" y="491"/>
                    </a:lnTo>
                    <a:lnTo>
                      <a:pt x="1414" y="466"/>
                    </a:lnTo>
                    <a:lnTo>
                      <a:pt x="1387" y="441"/>
                    </a:lnTo>
                    <a:lnTo>
                      <a:pt x="1355" y="414"/>
                    </a:lnTo>
                    <a:lnTo>
                      <a:pt x="1343" y="404"/>
                    </a:lnTo>
                    <a:lnTo>
                      <a:pt x="1333" y="394"/>
                    </a:lnTo>
                    <a:lnTo>
                      <a:pt x="1324" y="384"/>
                    </a:lnTo>
                    <a:lnTo>
                      <a:pt x="1316" y="374"/>
                    </a:lnTo>
                    <a:lnTo>
                      <a:pt x="1300" y="351"/>
                    </a:lnTo>
                    <a:lnTo>
                      <a:pt x="1284" y="326"/>
                    </a:lnTo>
                    <a:lnTo>
                      <a:pt x="1270" y="308"/>
                    </a:lnTo>
                    <a:lnTo>
                      <a:pt x="1255" y="294"/>
                    </a:lnTo>
                    <a:lnTo>
                      <a:pt x="1241" y="279"/>
                    </a:lnTo>
                    <a:lnTo>
                      <a:pt x="1225" y="262"/>
                    </a:lnTo>
                    <a:lnTo>
                      <a:pt x="1210" y="244"/>
                    </a:lnTo>
                    <a:lnTo>
                      <a:pt x="1197" y="226"/>
                    </a:lnTo>
                    <a:lnTo>
                      <a:pt x="1191" y="218"/>
                    </a:lnTo>
                    <a:lnTo>
                      <a:pt x="1183" y="211"/>
                    </a:lnTo>
                    <a:lnTo>
                      <a:pt x="1175" y="205"/>
                    </a:lnTo>
                    <a:lnTo>
                      <a:pt x="1165" y="198"/>
                    </a:lnTo>
                    <a:lnTo>
                      <a:pt x="1153" y="192"/>
                    </a:lnTo>
                    <a:lnTo>
                      <a:pt x="1145" y="185"/>
                    </a:lnTo>
                    <a:lnTo>
                      <a:pt x="1136" y="177"/>
                    </a:lnTo>
                    <a:lnTo>
                      <a:pt x="1124" y="171"/>
                    </a:lnTo>
                    <a:lnTo>
                      <a:pt x="1102" y="159"/>
                    </a:lnTo>
                    <a:lnTo>
                      <a:pt x="1082" y="148"/>
                    </a:lnTo>
                    <a:lnTo>
                      <a:pt x="1064" y="137"/>
                    </a:lnTo>
                    <a:lnTo>
                      <a:pt x="1048" y="124"/>
                    </a:lnTo>
                    <a:lnTo>
                      <a:pt x="1015" y="97"/>
                    </a:lnTo>
                    <a:lnTo>
                      <a:pt x="980" y="65"/>
                    </a:lnTo>
                    <a:lnTo>
                      <a:pt x="961" y="49"/>
                    </a:lnTo>
                    <a:lnTo>
                      <a:pt x="944" y="32"/>
                    </a:lnTo>
                    <a:lnTo>
                      <a:pt x="930" y="15"/>
                    </a:lnTo>
                    <a:lnTo>
                      <a:pt x="916" y="0"/>
                    </a:lnTo>
                    <a:lnTo>
                      <a:pt x="916" y="0"/>
                    </a:lnTo>
                    <a:lnTo>
                      <a:pt x="905" y="14"/>
                    </a:lnTo>
                    <a:lnTo>
                      <a:pt x="895" y="28"/>
                    </a:lnTo>
                    <a:lnTo>
                      <a:pt x="886" y="40"/>
                    </a:lnTo>
                    <a:lnTo>
                      <a:pt x="878" y="53"/>
                    </a:lnTo>
                    <a:lnTo>
                      <a:pt x="865" y="80"/>
                    </a:lnTo>
                    <a:lnTo>
                      <a:pt x="852" y="113"/>
                    </a:lnTo>
                    <a:lnTo>
                      <a:pt x="845" y="126"/>
                    </a:lnTo>
                    <a:lnTo>
                      <a:pt x="837" y="137"/>
                    </a:lnTo>
                    <a:lnTo>
                      <a:pt x="833" y="143"/>
                    </a:lnTo>
                    <a:lnTo>
                      <a:pt x="831" y="148"/>
                    </a:lnTo>
                    <a:lnTo>
                      <a:pt x="828" y="156"/>
                    </a:lnTo>
                    <a:lnTo>
                      <a:pt x="828" y="163"/>
                    </a:lnTo>
                    <a:lnTo>
                      <a:pt x="826" y="187"/>
                    </a:lnTo>
                    <a:lnTo>
                      <a:pt x="822" y="210"/>
                    </a:lnTo>
                    <a:lnTo>
                      <a:pt x="820" y="220"/>
                    </a:lnTo>
                    <a:lnTo>
                      <a:pt x="813" y="227"/>
                    </a:lnTo>
                    <a:lnTo>
                      <a:pt x="809" y="230"/>
                    </a:lnTo>
                    <a:lnTo>
                      <a:pt x="806" y="232"/>
                    </a:lnTo>
                    <a:lnTo>
                      <a:pt x="802" y="234"/>
                    </a:lnTo>
                    <a:lnTo>
                      <a:pt x="796" y="235"/>
                    </a:lnTo>
                    <a:lnTo>
                      <a:pt x="786" y="234"/>
                    </a:lnTo>
                    <a:lnTo>
                      <a:pt x="774" y="231"/>
                    </a:lnTo>
                    <a:lnTo>
                      <a:pt x="764" y="228"/>
                    </a:lnTo>
                    <a:lnTo>
                      <a:pt x="754" y="225"/>
                    </a:lnTo>
                    <a:lnTo>
                      <a:pt x="750" y="240"/>
                    </a:lnTo>
                    <a:lnTo>
                      <a:pt x="744" y="254"/>
                    </a:lnTo>
                    <a:lnTo>
                      <a:pt x="738" y="267"/>
                    </a:lnTo>
                    <a:lnTo>
                      <a:pt x="729" y="280"/>
                    </a:lnTo>
                    <a:lnTo>
                      <a:pt x="712" y="306"/>
                    </a:lnTo>
                    <a:lnTo>
                      <a:pt x="693" y="335"/>
                    </a:lnTo>
                    <a:lnTo>
                      <a:pt x="653" y="318"/>
                    </a:lnTo>
                    <a:lnTo>
                      <a:pt x="617" y="303"/>
                    </a:lnTo>
                    <a:lnTo>
                      <a:pt x="600" y="296"/>
                    </a:lnTo>
                    <a:lnTo>
                      <a:pt x="581" y="291"/>
                    </a:lnTo>
                    <a:lnTo>
                      <a:pt x="561" y="289"/>
                    </a:lnTo>
                    <a:lnTo>
                      <a:pt x="540" y="287"/>
                    </a:lnTo>
                    <a:lnTo>
                      <a:pt x="535" y="245"/>
                    </a:lnTo>
                    <a:lnTo>
                      <a:pt x="542" y="226"/>
                    </a:lnTo>
                    <a:lnTo>
                      <a:pt x="551" y="210"/>
                    </a:lnTo>
                    <a:lnTo>
                      <a:pt x="558" y="192"/>
                    </a:lnTo>
                    <a:lnTo>
                      <a:pt x="565" y="175"/>
                    </a:lnTo>
                    <a:lnTo>
                      <a:pt x="565" y="175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51" name="Freeform 33"/>
              <p:cNvSpPr>
                <a:spLocks/>
              </p:cNvSpPr>
              <p:nvPr/>
            </p:nvSpPr>
            <p:spPr bwMode="auto">
              <a:xfrm>
                <a:off x="-1336550" y="-2180112"/>
                <a:ext cx="955675" cy="974725"/>
              </a:xfrm>
              <a:custGeom>
                <a:avLst/>
                <a:gdLst>
                  <a:gd name="T0" fmla="*/ 457 w 2407"/>
                  <a:gd name="T1" fmla="*/ 87 h 2459"/>
                  <a:gd name="T2" fmla="*/ 344 w 2407"/>
                  <a:gd name="T3" fmla="*/ 18 h 2459"/>
                  <a:gd name="T4" fmla="*/ 275 w 2407"/>
                  <a:gd name="T5" fmla="*/ 68 h 2459"/>
                  <a:gd name="T6" fmla="*/ 110 w 2407"/>
                  <a:gd name="T7" fmla="*/ 90 h 2459"/>
                  <a:gd name="T8" fmla="*/ 54 w 2407"/>
                  <a:gd name="T9" fmla="*/ 205 h 2459"/>
                  <a:gd name="T10" fmla="*/ 8 w 2407"/>
                  <a:gd name="T11" fmla="*/ 348 h 2459"/>
                  <a:gd name="T12" fmla="*/ 58 w 2407"/>
                  <a:gd name="T13" fmla="*/ 409 h 2459"/>
                  <a:gd name="T14" fmla="*/ 114 w 2407"/>
                  <a:gd name="T15" fmla="*/ 437 h 2459"/>
                  <a:gd name="T16" fmla="*/ 242 w 2407"/>
                  <a:gd name="T17" fmla="*/ 413 h 2459"/>
                  <a:gd name="T18" fmla="*/ 310 w 2407"/>
                  <a:gd name="T19" fmla="*/ 501 h 2459"/>
                  <a:gd name="T20" fmla="*/ 154 w 2407"/>
                  <a:gd name="T21" fmla="*/ 616 h 2459"/>
                  <a:gd name="T22" fmla="*/ 154 w 2407"/>
                  <a:gd name="T23" fmla="*/ 709 h 2459"/>
                  <a:gd name="T24" fmla="*/ 289 w 2407"/>
                  <a:gd name="T25" fmla="*/ 715 h 2459"/>
                  <a:gd name="T26" fmla="*/ 270 w 2407"/>
                  <a:gd name="T27" fmla="*/ 826 h 2459"/>
                  <a:gd name="T28" fmla="*/ 366 w 2407"/>
                  <a:gd name="T29" fmla="*/ 873 h 2459"/>
                  <a:gd name="T30" fmla="*/ 423 w 2407"/>
                  <a:gd name="T31" fmla="*/ 877 h 2459"/>
                  <a:gd name="T32" fmla="*/ 563 w 2407"/>
                  <a:gd name="T33" fmla="*/ 995 h 2459"/>
                  <a:gd name="T34" fmla="*/ 704 w 2407"/>
                  <a:gd name="T35" fmla="*/ 1065 h 2459"/>
                  <a:gd name="T36" fmla="*/ 814 w 2407"/>
                  <a:gd name="T37" fmla="*/ 1021 h 2459"/>
                  <a:gd name="T38" fmla="*/ 821 w 2407"/>
                  <a:gd name="T39" fmla="*/ 1146 h 2459"/>
                  <a:gd name="T40" fmla="*/ 850 w 2407"/>
                  <a:gd name="T41" fmla="*/ 1247 h 2459"/>
                  <a:gd name="T42" fmla="*/ 909 w 2407"/>
                  <a:gd name="T43" fmla="*/ 1410 h 2459"/>
                  <a:gd name="T44" fmla="*/ 978 w 2407"/>
                  <a:gd name="T45" fmla="*/ 1517 h 2459"/>
                  <a:gd name="T46" fmla="*/ 916 w 2407"/>
                  <a:gd name="T47" fmla="*/ 1615 h 2459"/>
                  <a:gd name="T48" fmla="*/ 975 w 2407"/>
                  <a:gd name="T49" fmla="*/ 1663 h 2459"/>
                  <a:gd name="T50" fmla="*/ 996 w 2407"/>
                  <a:gd name="T51" fmla="*/ 1816 h 2459"/>
                  <a:gd name="T52" fmla="*/ 993 w 2407"/>
                  <a:gd name="T53" fmla="*/ 1901 h 2459"/>
                  <a:gd name="T54" fmla="*/ 1000 w 2407"/>
                  <a:gd name="T55" fmla="*/ 1968 h 2459"/>
                  <a:gd name="T56" fmla="*/ 1049 w 2407"/>
                  <a:gd name="T57" fmla="*/ 2014 h 2459"/>
                  <a:gd name="T58" fmla="*/ 1092 w 2407"/>
                  <a:gd name="T59" fmla="*/ 2072 h 2459"/>
                  <a:gd name="T60" fmla="*/ 1182 w 2407"/>
                  <a:gd name="T61" fmla="*/ 2082 h 2459"/>
                  <a:gd name="T62" fmla="*/ 1261 w 2407"/>
                  <a:gd name="T63" fmla="*/ 2158 h 2459"/>
                  <a:gd name="T64" fmla="*/ 1328 w 2407"/>
                  <a:gd name="T65" fmla="*/ 2241 h 2459"/>
                  <a:gd name="T66" fmla="*/ 1421 w 2407"/>
                  <a:gd name="T67" fmla="*/ 2217 h 2459"/>
                  <a:gd name="T68" fmla="*/ 1466 w 2407"/>
                  <a:gd name="T69" fmla="*/ 2348 h 2459"/>
                  <a:gd name="T70" fmla="*/ 1604 w 2407"/>
                  <a:gd name="T71" fmla="*/ 2365 h 2459"/>
                  <a:gd name="T72" fmla="*/ 1762 w 2407"/>
                  <a:gd name="T73" fmla="*/ 2459 h 2459"/>
                  <a:gd name="T74" fmla="*/ 1802 w 2407"/>
                  <a:gd name="T75" fmla="*/ 2400 h 2459"/>
                  <a:gd name="T76" fmla="*/ 1891 w 2407"/>
                  <a:gd name="T77" fmla="*/ 2306 h 2459"/>
                  <a:gd name="T78" fmla="*/ 1983 w 2407"/>
                  <a:gd name="T79" fmla="*/ 2256 h 2459"/>
                  <a:gd name="T80" fmla="*/ 2090 w 2407"/>
                  <a:gd name="T81" fmla="*/ 2241 h 2459"/>
                  <a:gd name="T82" fmla="*/ 2177 w 2407"/>
                  <a:gd name="T83" fmla="*/ 2165 h 2459"/>
                  <a:gd name="T84" fmla="*/ 2319 w 2407"/>
                  <a:gd name="T85" fmla="*/ 2107 h 2459"/>
                  <a:gd name="T86" fmla="*/ 2397 w 2407"/>
                  <a:gd name="T87" fmla="*/ 1939 h 2459"/>
                  <a:gd name="T88" fmla="*/ 2329 w 2407"/>
                  <a:gd name="T89" fmla="*/ 1705 h 2459"/>
                  <a:gd name="T90" fmla="*/ 2221 w 2407"/>
                  <a:gd name="T91" fmla="*/ 1498 h 2459"/>
                  <a:gd name="T92" fmla="*/ 2172 w 2407"/>
                  <a:gd name="T93" fmla="*/ 1306 h 2459"/>
                  <a:gd name="T94" fmla="*/ 2112 w 2407"/>
                  <a:gd name="T95" fmla="*/ 1119 h 2459"/>
                  <a:gd name="T96" fmla="*/ 2103 w 2407"/>
                  <a:gd name="T97" fmla="*/ 986 h 2459"/>
                  <a:gd name="T98" fmla="*/ 2005 w 2407"/>
                  <a:gd name="T99" fmla="*/ 914 h 2459"/>
                  <a:gd name="T100" fmla="*/ 1813 w 2407"/>
                  <a:gd name="T101" fmla="*/ 777 h 2459"/>
                  <a:gd name="T102" fmla="*/ 1660 w 2407"/>
                  <a:gd name="T103" fmla="*/ 665 h 2459"/>
                  <a:gd name="T104" fmla="*/ 1520 w 2407"/>
                  <a:gd name="T105" fmla="*/ 574 h 2459"/>
                  <a:gd name="T106" fmla="*/ 1324 w 2407"/>
                  <a:gd name="T107" fmla="*/ 384 h 2459"/>
                  <a:gd name="T108" fmla="*/ 1175 w 2407"/>
                  <a:gd name="T109" fmla="*/ 205 h 2459"/>
                  <a:gd name="T110" fmla="*/ 961 w 2407"/>
                  <a:gd name="T111" fmla="*/ 49 h 2459"/>
                  <a:gd name="T112" fmla="*/ 837 w 2407"/>
                  <a:gd name="T113" fmla="*/ 137 h 2459"/>
                  <a:gd name="T114" fmla="*/ 796 w 2407"/>
                  <a:gd name="T115" fmla="*/ 235 h 2459"/>
                  <a:gd name="T116" fmla="*/ 653 w 2407"/>
                  <a:gd name="T117" fmla="*/ 318 h 2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407" h="2459">
                    <a:moveTo>
                      <a:pt x="565" y="175"/>
                    </a:moveTo>
                    <a:lnTo>
                      <a:pt x="552" y="168"/>
                    </a:lnTo>
                    <a:lnTo>
                      <a:pt x="542" y="161"/>
                    </a:lnTo>
                    <a:lnTo>
                      <a:pt x="533" y="152"/>
                    </a:lnTo>
                    <a:lnTo>
                      <a:pt x="525" y="143"/>
                    </a:lnTo>
                    <a:lnTo>
                      <a:pt x="517" y="133"/>
                    </a:lnTo>
                    <a:lnTo>
                      <a:pt x="510" y="123"/>
                    </a:lnTo>
                    <a:lnTo>
                      <a:pt x="499" y="113"/>
                    </a:lnTo>
                    <a:lnTo>
                      <a:pt x="489" y="104"/>
                    </a:lnTo>
                    <a:lnTo>
                      <a:pt x="478" y="97"/>
                    </a:lnTo>
                    <a:lnTo>
                      <a:pt x="467" y="92"/>
                    </a:lnTo>
                    <a:lnTo>
                      <a:pt x="457" y="87"/>
                    </a:lnTo>
                    <a:lnTo>
                      <a:pt x="447" y="83"/>
                    </a:lnTo>
                    <a:lnTo>
                      <a:pt x="425" y="74"/>
                    </a:lnTo>
                    <a:lnTo>
                      <a:pt x="402" y="63"/>
                    </a:lnTo>
                    <a:lnTo>
                      <a:pt x="393" y="55"/>
                    </a:lnTo>
                    <a:lnTo>
                      <a:pt x="385" y="49"/>
                    </a:lnTo>
                    <a:lnTo>
                      <a:pt x="379" y="42"/>
                    </a:lnTo>
                    <a:lnTo>
                      <a:pt x="371" y="34"/>
                    </a:lnTo>
                    <a:lnTo>
                      <a:pt x="365" y="28"/>
                    </a:lnTo>
                    <a:lnTo>
                      <a:pt x="358" y="23"/>
                    </a:lnTo>
                    <a:lnTo>
                      <a:pt x="354" y="20"/>
                    </a:lnTo>
                    <a:lnTo>
                      <a:pt x="349" y="19"/>
                    </a:lnTo>
                    <a:lnTo>
                      <a:pt x="344" y="18"/>
                    </a:lnTo>
                    <a:lnTo>
                      <a:pt x="339" y="18"/>
                    </a:lnTo>
                    <a:lnTo>
                      <a:pt x="333" y="18"/>
                    </a:lnTo>
                    <a:lnTo>
                      <a:pt x="328" y="19"/>
                    </a:lnTo>
                    <a:lnTo>
                      <a:pt x="323" y="21"/>
                    </a:lnTo>
                    <a:lnTo>
                      <a:pt x="318" y="24"/>
                    </a:lnTo>
                    <a:lnTo>
                      <a:pt x="310" y="32"/>
                    </a:lnTo>
                    <a:lnTo>
                      <a:pt x="304" y="39"/>
                    </a:lnTo>
                    <a:lnTo>
                      <a:pt x="296" y="48"/>
                    </a:lnTo>
                    <a:lnTo>
                      <a:pt x="289" y="57"/>
                    </a:lnTo>
                    <a:lnTo>
                      <a:pt x="285" y="62"/>
                    </a:lnTo>
                    <a:lnTo>
                      <a:pt x="280" y="64"/>
                    </a:lnTo>
                    <a:lnTo>
                      <a:pt x="275" y="68"/>
                    </a:lnTo>
                    <a:lnTo>
                      <a:pt x="270" y="70"/>
                    </a:lnTo>
                    <a:lnTo>
                      <a:pt x="254" y="75"/>
                    </a:lnTo>
                    <a:lnTo>
                      <a:pt x="238" y="79"/>
                    </a:lnTo>
                    <a:lnTo>
                      <a:pt x="225" y="80"/>
                    </a:lnTo>
                    <a:lnTo>
                      <a:pt x="211" y="82"/>
                    </a:lnTo>
                    <a:lnTo>
                      <a:pt x="181" y="83"/>
                    </a:lnTo>
                    <a:lnTo>
                      <a:pt x="148" y="87"/>
                    </a:lnTo>
                    <a:lnTo>
                      <a:pt x="137" y="87"/>
                    </a:lnTo>
                    <a:lnTo>
                      <a:pt x="124" y="87"/>
                    </a:lnTo>
                    <a:lnTo>
                      <a:pt x="119" y="87"/>
                    </a:lnTo>
                    <a:lnTo>
                      <a:pt x="114" y="88"/>
                    </a:lnTo>
                    <a:lnTo>
                      <a:pt x="110" y="90"/>
                    </a:lnTo>
                    <a:lnTo>
                      <a:pt x="105" y="94"/>
                    </a:lnTo>
                    <a:lnTo>
                      <a:pt x="100" y="102"/>
                    </a:lnTo>
                    <a:lnTo>
                      <a:pt x="98" y="109"/>
                    </a:lnTo>
                    <a:lnTo>
                      <a:pt x="97" y="118"/>
                    </a:lnTo>
                    <a:lnTo>
                      <a:pt x="95" y="126"/>
                    </a:lnTo>
                    <a:lnTo>
                      <a:pt x="95" y="134"/>
                    </a:lnTo>
                    <a:lnTo>
                      <a:pt x="94" y="143"/>
                    </a:lnTo>
                    <a:lnTo>
                      <a:pt x="92" y="152"/>
                    </a:lnTo>
                    <a:lnTo>
                      <a:pt x="88" y="161"/>
                    </a:lnTo>
                    <a:lnTo>
                      <a:pt x="74" y="180"/>
                    </a:lnTo>
                    <a:lnTo>
                      <a:pt x="60" y="196"/>
                    </a:lnTo>
                    <a:lnTo>
                      <a:pt x="54" y="205"/>
                    </a:lnTo>
                    <a:lnTo>
                      <a:pt x="49" y="215"/>
                    </a:lnTo>
                    <a:lnTo>
                      <a:pt x="46" y="225"/>
                    </a:lnTo>
                    <a:lnTo>
                      <a:pt x="45" y="236"/>
                    </a:lnTo>
                    <a:lnTo>
                      <a:pt x="45" y="296"/>
                    </a:lnTo>
                    <a:lnTo>
                      <a:pt x="45" y="301"/>
                    </a:lnTo>
                    <a:lnTo>
                      <a:pt x="43" y="306"/>
                    </a:lnTo>
                    <a:lnTo>
                      <a:pt x="41" y="311"/>
                    </a:lnTo>
                    <a:lnTo>
                      <a:pt x="38" y="316"/>
                    </a:lnTo>
                    <a:lnTo>
                      <a:pt x="31" y="324"/>
                    </a:lnTo>
                    <a:lnTo>
                      <a:pt x="23" y="331"/>
                    </a:lnTo>
                    <a:lnTo>
                      <a:pt x="14" y="339"/>
                    </a:lnTo>
                    <a:lnTo>
                      <a:pt x="8" y="348"/>
                    </a:lnTo>
                    <a:lnTo>
                      <a:pt x="4" y="351"/>
                    </a:lnTo>
                    <a:lnTo>
                      <a:pt x="3" y="356"/>
                    </a:lnTo>
                    <a:lnTo>
                      <a:pt x="1" y="361"/>
                    </a:lnTo>
                    <a:lnTo>
                      <a:pt x="0" y="368"/>
                    </a:lnTo>
                    <a:lnTo>
                      <a:pt x="1" y="384"/>
                    </a:lnTo>
                    <a:lnTo>
                      <a:pt x="5" y="398"/>
                    </a:lnTo>
                    <a:lnTo>
                      <a:pt x="9" y="412"/>
                    </a:lnTo>
                    <a:lnTo>
                      <a:pt x="11" y="427"/>
                    </a:lnTo>
                    <a:lnTo>
                      <a:pt x="11" y="427"/>
                    </a:lnTo>
                    <a:lnTo>
                      <a:pt x="30" y="422"/>
                    </a:lnTo>
                    <a:lnTo>
                      <a:pt x="49" y="413"/>
                    </a:lnTo>
                    <a:lnTo>
                      <a:pt x="58" y="409"/>
                    </a:lnTo>
                    <a:lnTo>
                      <a:pt x="68" y="407"/>
                    </a:lnTo>
                    <a:lnTo>
                      <a:pt x="78" y="404"/>
                    </a:lnTo>
                    <a:lnTo>
                      <a:pt x="88" y="403"/>
                    </a:lnTo>
                    <a:lnTo>
                      <a:pt x="92" y="404"/>
                    </a:lnTo>
                    <a:lnTo>
                      <a:pt x="94" y="407"/>
                    </a:lnTo>
                    <a:lnTo>
                      <a:pt x="97" y="409"/>
                    </a:lnTo>
                    <a:lnTo>
                      <a:pt x="98" y="413"/>
                    </a:lnTo>
                    <a:lnTo>
                      <a:pt x="100" y="423"/>
                    </a:lnTo>
                    <a:lnTo>
                      <a:pt x="100" y="433"/>
                    </a:lnTo>
                    <a:lnTo>
                      <a:pt x="105" y="436"/>
                    </a:lnTo>
                    <a:lnTo>
                      <a:pt x="112" y="438"/>
                    </a:lnTo>
                    <a:lnTo>
                      <a:pt x="114" y="437"/>
                    </a:lnTo>
                    <a:lnTo>
                      <a:pt x="118" y="436"/>
                    </a:lnTo>
                    <a:lnTo>
                      <a:pt x="120" y="434"/>
                    </a:lnTo>
                    <a:lnTo>
                      <a:pt x="123" y="432"/>
                    </a:lnTo>
                    <a:lnTo>
                      <a:pt x="127" y="427"/>
                    </a:lnTo>
                    <a:lnTo>
                      <a:pt x="132" y="422"/>
                    </a:lnTo>
                    <a:lnTo>
                      <a:pt x="146" y="415"/>
                    </a:lnTo>
                    <a:lnTo>
                      <a:pt x="158" y="410"/>
                    </a:lnTo>
                    <a:lnTo>
                      <a:pt x="171" y="407"/>
                    </a:lnTo>
                    <a:lnTo>
                      <a:pt x="186" y="405"/>
                    </a:lnTo>
                    <a:lnTo>
                      <a:pt x="210" y="407"/>
                    </a:lnTo>
                    <a:lnTo>
                      <a:pt x="231" y="410"/>
                    </a:lnTo>
                    <a:lnTo>
                      <a:pt x="242" y="413"/>
                    </a:lnTo>
                    <a:lnTo>
                      <a:pt x="252" y="417"/>
                    </a:lnTo>
                    <a:lnTo>
                      <a:pt x="262" y="420"/>
                    </a:lnTo>
                    <a:lnTo>
                      <a:pt x="272" y="425"/>
                    </a:lnTo>
                    <a:lnTo>
                      <a:pt x="281" y="431"/>
                    </a:lnTo>
                    <a:lnTo>
                      <a:pt x="289" y="437"/>
                    </a:lnTo>
                    <a:lnTo>
                      <a:pt x="297" y="444"/>
                    </a:lnTo>
                    <a:lnTo>
                      <a:pt x="305" y="452"/>
                    </a:lnTo>
                    <a:lnTo>
                      <a:pt x="311" y="461"/>
                    </a:lnTo>
                    <a:lnTo>
                      <a:pt x="318" y="469"/>
                    </a:lnTo>
                    <a:lnTo>
                      <a:pt x="323" y="479"/>
                    </a:lnTo>
                    <a:lnTo>
                      <a:pt x="328" y="491"/>
                    </a:lnTo>
                    <a:lnTo>
                      <a:pt x="310" y="501"/>
                    </a:lnTo>
                    <a:lnTo>
                      <a:pt x="295" y="511"/>
                    </a:lnTo>
                    <a:lnTo>
                      <a:pt x="281" y="521"/>
                    </a:lnTo>
                    <a:lnTo>
                      <a:pt x="269" y="532"/>
                    </a:lnTo>
                    <a:lnTo>
                      <a:pt x="255" y="543"/>
                    </a:lnTo>
                    <a:lnTo>
                      <a:pt x="241" y="555"/>
                    </a:lnTo>
                    <a:lnTo>
                      <a:pt x="226" y="565"/>
                    </a:lnTo>
                    <a:lnTo>
                      <a:pt x="210" y="575"/>
                    </a:lnTo>
                    <a:lnTo>
                      <a:pt x="192" y="581"/>
                    </a:lnTo>
                    <a:lnTo>
                      <a:pt x="174" y="586"/>
                    </a:lnTo>
                    <a:lnTo>
                      <a:pt x="166" y="599"/>
                    </a:lnTo>
                    <a:lnTo>
                      <a:pt x="159" y="612"/>
                    </a:lnTo>
                    <a:lnTo>
                      <a:pt x="154" y="616"/>
                    </a:lnTo>
                    <a:lnTo>
                      <a:pt x="149" y="619"/>
                    </a:lnTo>
                    <a:lnTo>
                      <a:pt x="144" y="620"/>
                    </a:lnTo>
                    <a:lnTo>
                      <a:pt x="139" y="622"/>
                    </a:lnTo>
                    <a:lnTo>
                      <a:pt x="128" y="625"/>
                    </a:lnTo>
                    <a:lnTo>
                      <a:pt x="117" y="628"/>
                    </a:lnTo>
                    <a:lnTo>
                      <a:pt x="120" y="648"/>
                    </a:lnTo>
                    <a:lnTo>
                      <a:pt x="123" y="664"/>
                    </a:lnTo>
                    <a:lnTo>
                      <a:pt x="125" y="680"/>
                    </a:lnTo>
                    <a:lnTo>
                      <a:pt x="127" y="699"/>
                    </a:lnTo>
                    <a:lnTo>
                      <a:pt x="127" y="699"/>
                    </a:lnTo>
                    <a:lnTo>
                      <a:pt x="142" y="704"/>
                    </a:lnTo>
                    <a:lnTo>
                      <a:pt x="154" y="709"/>
                    </a:lnTo>
                    <a:lnTo>
                      <a:pt x="167" y="714"/>
                    </a:lnTo>
                    <a:lnTo>
                      <a:pt x="178" y="719"/>
                    </a:lnTo>
                    <a:lnTo>
                      <a:pt x="190" y="724"/>
                    </a:lnTo>
                    <a:lnTo>
                      <a:pt x="202" y="728"/>
                    </a:lnTo>
                    <a:lnTo>
                      <a:pt x="216" y="730"/>
                    </a:lnTo>
                    <a:lnTo>
                      <a:pt x="230" y="732"/>
                    </a:lnTo>
                    <a:lnTo>
                      <a:pt x="241" y="730"/>
                    </a:lnTo>
                    <a:lnTo>
                      <a:pt x="251" y="728"/>
                    </a:lnTo>
                    <a:lnTo>
                      <a:pt x="261" y="725"/>
                    </a:lnTo>
                    <a:lnTo>
                      <a:pt x="270" y="722"/>
                    </a:lnTo>
                    <a:lnTo>
                      <a:pt x="280" y="719"/>
                    </a:lnTo>
                    <a:lnTo>
                      <a:pt x="289" y="715"/>
                    </a:lnTo>
                    <a:lnTo>
                      <a:pt x="299" y="714"/>
                    </a:lnTo>
                    <a:lnTo>
                      <a:pt x="310" y="713"/>
                    </a:lnTo>
                    <a:lnTo>
                      <a:pt x="330" y="713"/>
                    </a:lnTo>
                    <a:lnTo>
                      <a:pt x="330" y="763"/>
                    </a:lnTo>
                    <a:lnTo>
                      <a:pt x="330" y="769"/>
                    </a:lnTo>
                    <a:lnTo>
                      <a:pt x="329" y="776"/>
                    </a:lnTo>
                    <a:lnTo>
                      <a:pt x="328" y="781"/>
                    </a:lnTo>
                    <a:lnTo>
                      <a:pt x="325" y="784"/>
                    </a:lnTo>
                    <a:lnTo>
                      <a:pt x="319" y="793"/>
                    </a:lnTo>
                    <a:lnTo>
                      <a:pt x="310" y="801"/>
                    </a:lnTo>
                    <a:lnTo>
                      <a:pt x="290" y="813"/>
                    </a:lnTo>
                    <a:lnTo>
                      <a:pt x="270" y="826"/>
                    </a:lnTo>
                    <a:lnTo>
                      <a:pt x="270" y="857"/>
                    </a:lnTo>
                    <a:lnTo>
                      <a:pt x="334" y="857"/>
                    </a:lnTo>
                    <a:lnTo>
                      <a:pt x="334" y="862"/>
                    </a:lnTo>
                    <a:lnTo>
                      <a:pt x="335" y="867"/>
                    </a:lnTo>
                    <a:lnTo>
                      <a:pt x="338" y="872"/>
                    </a:lnTo>
                    <a:lnTo>
                      <a:pt x="341" y="876"/>
                    </a:lnTo>
                    <a:lnTo>
                      <a:pt x="345" y="880"/>
                    </a:lnTo>
                    <a:lnTo>
                      <a:pt x="350" y="883"/>
                    </a:lnTo>
                    <a:lnTo>
                      <a:pt x="354" y="886"/>
                    </a:lnTo>
                    <a:lnTo>
                      <a:pt x="360" y="887"/>
                    </a:lnTo>
                    <a:lnTo>
                      <a:pt x="363" y="880"/>
                    </a:lnTo>
                    <a:lnTo>
                      <a:pt x="366" y="873"/>
                    </a:lnTo>
                    <a:lnTo>
                      <a:pt x="371" y="867"/>
                    </a:lnTo>
                    <a:lnTo>
                      <a:pt x="375" y="861"/>
                    </a:lnTo>
                    <a:lnTo>
                      <a:pt x="382" y="857"/>
                    </a:lnTo>
                    <a:lnTo>
                      <a:pt x="388" y="853"/>
                    </a:lnTo>
                    <a:lnTo>
                      <a:pt x="394" y="851"/>
                    </a:lnTo>
                    <a:lnTo>
                      <a:pt x="402" y="850"/>
                    </a:lnTo>
                    <a:lnTo>
                      <a:pt x="407" y="851"/>
                    </a:lnTo>
                    <a:lnTo>
                      <a:pt x="410" y="852"/>
                    </a:lnTo>
                    <a:lnTo>
                      <a:pt x="413" y="856"/>
                    </a:lnTo>
                    <a:lnTo>
                      <a:pt x="415" y="860"/>
                    </a:lnTo>
                    <a:lnTo>
                      <a:pt x="419" y="867"/>
                    </a:lnTo>
                    <a:lnTo>
                      <a:pt x="423" y="877"/>
                    </a:lnTo>
                    <a:lnTo>
                      <a:pt x="481" y="877"/>
                    </a:lnTo>
                    <a:lnTo>
                      <a:pt x="484" y="877"/>
                    </a:lnTo>
                    <a:lnTo>
                      <a:pt x="488" y="878"/>
                    </a:lnTo>
                    <a:lnTo>
                      <a:pt x="492" y="880"/>
                    </a:lnTo>
                    <a:lnTo>
                      <a:pt x="494" y="882"/>
                    </a:lnTo>
                    <a:lnTo>
                      <a:pt x="498" y="888"/>
                    </a:lnTo>
                    <a:lnTo>
                      <a:pt x="502" y="896"/>
                    </a:lnTo>
                    <a:lnTo>
                      <a:pt x="506" y="912"/>
                    </a:lnTo>
                    <a:lnTo>
                      <a:pt x="513" y="930"/>
                    </a:lnTo>
                    <a:lnTo>
                      <a:pt x="530" y="954"/>
                    </a:lnTo>
                    <a:lnTo>
                      <a:pt x="546" y="975"/>
                    </a:lnTo>
                    <a:lnTo>
                      <a:pt x="563" y="995"/>
                    </a:lnTo>
                    <a:lnTo>
                      <a:pt x="585" y="1016"/>
                    </a:lnTo>
                    <a:lnTo>
                      <a:pt x="601" y="1035"/>
                    </a:lnTo>
                    <a:lnTo>
                      <a:pt x="616" y="1054"/>
                    </a:lnTo>
                    <a:lnTo>
                      <a:pt x="625" y="1062"/>
                    </a:lnTo>
                    <a:lnTo>
                      <a:pt x="634" y="1067"/>
                    </a:lnTo>
                    <a:lnTo>
                      <a:pt x="639" y="1069"/>
                    </a:lnTo>
                    <a:lnTo>
                      <a:pt x="644" y="1070"/>
                    </a:lnTo>
                    <a:lnTo>
                      <a:pt x="650" y="1072"/>
                    </a:lnTo>
                    <a:lnTo>
                      <a:pt x="656" y="1072"/>
                    </a:lnTo>
                    <a:lnTo>
                      <a:pt x="673" y="1070"/>
                    </a:lnTo>
                    <a:lnTo>
                      <a:pt x="688" y="1068"/>
                    </a:lnTo>
                    <a:lnTo>
                      <a:pt x="704" y="1065"/>
                    </a:lnTo>
                    <a:lnTo>
                      <a:pt x="720" y="1064"/>
                    </a:lnTo>
                    <a:lnTo>
                      <a:pt x="729" y="1064"/>
                    </a:lnTo>
                    <a:lnTo>
                      <a:pt x="735" y="1063"/>
                    </a:lnTo>
                    <a:lnTo>
                      <a:pt x="743" y="1060"/>
                    </a:lnTo>
                    <a:lnTo>
                      <a:pt x="749" y="1058"/>
                    </a:lnTo>
                    <a:lnTo>
                      <a:pt x="761" y="1052"/>
                    </a:lnTo>
                    <a:lnTo>
                      <a:pt x="772" y="1044"/>
                    </a:lnTo>
                    <a:lnTo>
                      <a:pt x="783" y="1037"/>
                    </a:lnTo>
                    <a:lnTo>
                      <a:pt x="794" y="1029"/>
                    </a:lnTo>
                    <a:lnTo>
                      <a:pt x="801" y="1027"/>
                    </a:lnTo>
                    <a:lnTo>
                      <a:pt x="807" y="1023"/>
                    </a:lnTo>
                    <a:lnTo>
                      <a:pt x="814" y="1021"/>
                    </a:lnTo>
                    <a:lnTo>
                      <a:pt x="822" y="1019"/>
                    </a:lnTo>
                    <a:lnTo>
                      <a:pt x="830" y="1039"/>
                    </a:lnTo>
                    <a:lnTo>
                      <a:pt x="836" y="1057"/>
                    </a:lnTo>
                    <a:lnTo>
                      <a:pt x="838" y="1065"/>
                    </a:lnTo>
                    <a:lnTo>
                      <a:pt x="840" y="1074"/>
                    </a:lnTo>
                    <a:lnTo>
                      <a:pt x="841" y="1084"/>
                    </a:lnTo>
                    <a:lnTo>
                      <a:pt x="841" y="1094"/>
                    </a:lnTo>
                    <a:lnTo>
                      <a:pt x="840" y="1107"/>
                    </a:lnTo>
                    <a:lnTo>
                      <a:pt x="836" y="1117"/>
                    </a:lnTo>
                    <a:lnTo>
                      <a:pt x="832" y="1127"/>
                    </a:lnTo>
                    <a:lnTo>
                      <a:pt x="827" y="1137"/>
                    </a:lnTo>
                    <a:lnTo>
                      <a:pt x="821" y="1146"/>
                    </a:lnTo>
                    <a:lnTo>
                      <a:pt x="817" y="1156"/>
                    </a:lnTo>
                    <a:lnTo>
                      <a:pt x="813" y="1166"/>
                    </a:lnTo>
                    <a:lnTo>
                      <a:pt x="812" y="1178"/>
                    </a:lnTo>
                    <a:lnTo>
                      <a:pt x="812" y="1182"/>
                    </a:lnTo>
                    <a:lnTo>
                      <a:pt x="813" y="1185"/>
                    </a:lnTo>
                    <a:lnTo>
                      <a:pt x="816" y="1187"/>
                    </a:lnTo>
                    <a:lnTo>
                      <a:pt x="817" y="1190"/>
                    </a:lnTo>
                    <a:lnTo>
                      <a:pt x="823" y="1193"/>
                    </a:lnTo>
                    <a:lnTo>
                      <a:pt x="828" y="1200"/>
                    </a:lnTo>
                    <a:lnTo>
                      <a:pt x="838" y="1216"/>
                    </a:lnTo>
                    <a:lnTo>
                      <a:pt x="845" y="1231"/>
                    </a:lnTo>
                    <a:lnTo>
                      <a:pt x="850" y="1247"/>
                    </a:lnTo>
                    <a:lnTo>
                      <a:pt x="857" y="1265"/>
                    </a:lnTo>
                    <a:lnTo>
                      <a:pt x="862" y="1281"/>
                    </a:lnTo>
                    <a:lnTo>
                      <a:pt x="867" y="1296"/>
                    </a:lnTo>
                    <a:lnTo>
                      <a:pt x="870" y="1310"/>
                    </a:lnTo>
                    <a:lnTo>
                      <a:pt x="872" y="1324"/>
                    </a:lnTo>
                    <a:lnTo>
                      <a:pt x="876" y="1338"/>
                    </a:lnTo>
                    <a:lnTo>
                      <a:pt x="881" y="1351"/>
                    </a:lnTo>
                    <a:lnTo>
                      <a:pt x="887" y="1365"/>
                    </a:lnTo>
                    <a:lnTo>
                      <a:pt x="896" y="1379"/>
                    </a:lnTo>
                    <a:lnTo>
                      <a:pt x="902" y="1389"/>
                    </a:lnTo>
                    <a:lnTo>
                      <a:pt x="906" y="1399"/>
                    </a:lnTo>
                    <a:lnTo>
                      <a:pt x="909" y="1410"/>
                    </a:lnTo>
                    <a:lnTo>
                      <a:pt x="910" y="1421"/>
                    </a:lnTo>
                    <a:lnTo>
                      <a:pt x="912" y="1432"/>
                    </a:lnTo>
                    <a:lnTo>
                      <a:pt x="914" y="1442"/>
                    </a:lnTo>
                    <a:lnTo>
                      <a:pt x="917" y="1453"/>
                    </a:lnTo>
                    <a:lnTo>
                      <a:pt x="922" y="1463"/>
                    </a:lnTo>
                    <a:lnTo>
                      <a:pt x="937" y="1473"/>
                    </a:lnTo>
                    <a:lnTo>
                      <a:pt x="955" y="1482"/>
                    </a:lnTo>
                    <a:lnTo>
                      <a:pt x="961" y="1488"/>
                    </a:lnTo>
                    <a:lnTo>
                      <a:pt x="966" y="1496"/>
                    </a:lnTo>
                    <a:lnTo>
                      <a:pt x="971" y="1502"/>
                    </a:lnTo>
                    <a:lnTo>
                      <a:pt x="975" y="1510"/>
                    </a:lnTo>
                    <a:lnTo>
                      <a:pt x="978" y="1517"/>
                    </a:lnTo>
                    <a:lnTo>
                      <a:pt x="979" y="1525"/>
                    </a:lnTo>
                    <a:lnTo>
                      <a:pt x="980" y="1533"/>
                    </a:lnTo>
                    <a:lnTo>
                      <a:pt x="981" y="1542"/>
                    </a:lnTo>
                    <a:lnTo>
                      <a:pt x="980" y="1551"/>
                    </a:lnTo>
                    <a:lnTo>
                      <a:pt x="979" y="1559"/>
                    </a:lnTo>
                    <a:lnTo>
                      <a:pt x="975" y="1565"/>
                    </a:lnTo>
                    <a:lnTo>
                      <a:pt x="971" y="1571"/>
                    </a:lnTo>
                    <a:lnTo>
                      <a:pt x="961" y="1581"/>
                    </a:lnTo>
                    <a:lnTo>
                      <a:pt x="949" y="1591"/>
                    </a:lnTo>
                    <a:lnTo>
                      <a:pt x="935" y="1600"/>
                    </a:lnTo>
                    <a:lnTo>
                      <a:pt x="921" y="1609"/>
                    </a:lnTo>
                    <a:lnTo>
                      <a:pt x="916" y="1615"/>
                    </a:lnTo>
                    <a:lnTo>
                      <a:pt x="910" y="1621"/>
                    </a:lnTo>
                    <a:lnTo>
                      <a:pt x="906" y="1628"/>
                    </a:lnTo>
                    <a:lnTo>
                      <a:pt x="902" y="1635"/>
                    </a:lnTo>
                    <a:lnTo>
                      <a:pt x="912" y="1641"/>
                    </a:lnTo>
                    <a:lnTo>
                      <a:pt x="922" y="1644"/>
                    </a:lnTo>
                    <a:lnTo>
                      <a:pt x="934" y="1646"/>
                    </a:lnTo>
                    <a:lnTo>
                      <a:pt x="944" y="1648"/>
                    </a:lnTo>
                    <a:lnTo>
                      <a:pt x="954" y="1650"/>
                    </a:lnTo>
                    <a:lnTo>
                      <a:pt x="963" y="1654"/>
                    </a:lnTo>
                    <a:lnTo>
                      <a:pt x="966" y="1656"/>
                    </a:lnTo>
                    <a:lnTo>
                      <a:pt x="971" y="1659"/>
                    </a:lnTo>
                    <a:lnTo>
                      <a:pt x="975" y="1663"/>
                    </a:lnTo>
                    <a:lnTo>
                      <a:pt x="979" y="1666"/>
                    </a:lnTo>
                    <a:lnTo>
                      <a:pt x="981" y="1673"/>
                    </a:lnTo>
                    <a:lnTo>
                      <a:pt x="984" y="1679"/>
                    </a:lnTo>
                    <a:lnTo>
                      <a:pt x="984" y="1685"/>
                    </a:lnTo>
                    <a:lnTo>
                      <a:pt x="984" y="1692"/>
                    </a:lnTo>
                    <a:lnTo>
                      <a:pt x="981" y="1705"/>
                    </a:lnTo>
                    <a:lnTo>
                      <a:pt x="981" y="1720"/>
                    </a:lnTo>
                    <a:lnTo>
                      <a:pt x="986" y="1749"/>
                    </a:lnTo>
                    <a:lnTo>
                      <a:pt x="991" y="1776"/>
                    </a:lnTo>
                    <a:lnTo>
                      <a:pt x="994" y="1788"/>
                    </a:lnTo>
                    <a:lnTo>
                      <a:pt x="995" y="1801"/>
                    </a:lnTo>
                    <a:lnTo>
                      <a:pt x="996" y="1816"/>
                    </a:lnTo>
                    <a:lnTo>
                      <a:pt x="996" y="1831"/>
                    </a:lnTo>
                    <a:lnTo>
                      <a:pt x="996" y="1838"/>
                    </a:lnTo>
                    <a:lnTo>
                      <a:pt x="995" y="1845"/>
                    </a:lnTo>
                    <a:lnTo>
                      <a:pt x="993" y="1850"/>
                    </a:lnTo>
                    <a:lnTo>
                      <a:pt x="990" y="1856"/>
                    </a:lnTo>
                    <a:lnTo>
                      <a:pt x="988" y="1861"/>
                    </a:lnTo>
                    <a:lnTo>
                      <a:pt x="986" y="1867"/>
                    </a:lnTo>
                    <a:lnTo>
                      <a:pt x="984" y="1873"/>
                    </a:lnTo>
                    <a:lnTo>
                      <a:pt x="984" y="1880"/>
                    </a:lnTo>
                    <a:lnTo>
                      <a:pt x="985" y="1889"/>
                    </a:lnTo>
                    <a:lnTo>
                      <a:pt x="989" y="1895"/>
                    </a:lnTo>
                    <a:lnTo>
                      <a:pt x="993" y="1901"/>
                    </a:lnTo>
                    <a:lnTo>
                      <a:pt x="998" y="1907"/>
                    </a:lnTo>
                    <a:lnTo>
                      <a:pt x="1004" y="1912"/>
                    </a:lnTo>
                    <a:lnTo>
                      <a:pt x="1008" y="1919"/>
                    </a:lnTo>
                    <a:lnTo>
                      <a:pt x="1012" y="1926"/>
                    </a:lnTo>
                    <a:lnTo>
                      <a:pt x="1013" y="1934"/>
                    </a:lnTo>
                    <a:lnTo>
                      <a:pt x="1013" y="1940"/>
                    </a:lnTo>
                    <a:lnTo>
                      <a:pt x="1010" y="1945"/>
                    </a:lnTo>
                    <a:lnTo>
                      <a:pt x="1009" y="1950"/>
                    </a:lnTo>
                    <a:lnTo>
                      <a:pt x="1007" y="1954"/>
                    </a:lnTo>
                    <a:lnTo>
                      <a:pt x="1004" y="1959"/>
                    </a:lnTo>
                    <a:lnTo>
                      <a:pt x="1001" y="1963"/>
                    </a:lnTo>
                    <a:lnTo>
                      <a:pt x="1000" y="1968"/>
                    </a:lnTo>
                    <a:lnTo>
                      <a:pt x="1000" y="1974"/>
                    </a:lnTo>
                    <a:lnTo>
                      <a:pt x="1000" y="1978"/>
                    </a:lnTo>
                    <a:lnTo>
                      <a:pt x="1001" y="1981"/>
                    </a:lnTo>
                    <a:lnTo>
                      <a:pt x="1003" y="1984"/>
                    </a:lnTo>
                    <a:lnTo>
                      <a:pt x="1004" y="1986"/>
                    </a:lnTo>
                    <a:lnTo>
                      <a:pt x="1010" y="1990"/>
                    </a:lnTo>
                    <a:lnTo>
                      <a:pt x="1017" y="1994"/>
                    </a:lnTo>
                    <a:lnTo>
                      <a:pt x="1024" y="1996"/>
                    </a:lnTo>
                    <a:lnTo>
                      <a:pt x="1032" y="1999"/>
                    </a:lnTo>
                    <a:lnTo>
                      <a:pt x="1038" y="2003"/>
                    </a:lnTo>
                    <a:lnTo>
                      <a:pt x="1044" y="2008"/>
                    </a:lnTo>
                    <a:lnTo>
                      <a:pt x="1049" y="2014"/>
                    </a:lnTo>
                    <a:lnTo>
                      <a:pt x="1052" y="2019"/>
                    </a:lnTo>
                    <a:lnTo>
                      <a:pt x="1054" y="2025"/>
                    </a:lnTo>
                    <a:lnTo>
                      <a:pt x="1057" y="2032"/>
                    </a:lnTo>
                    <a:lnTo>
                      <a:pt x="1058" y="2037"/>
                    </a:lnTo>
                    <a:lnTo>
                      <a:pt x="1060" y="2043"/>
                    </a:lnTo>
                    <a:lnTo>
                      <a:pt x="1064" y="2048"/>
                    </a:lnTo>
                    <a:lnTo>
                      <a:pt x="1068" y="2053"/>
                    </a:lnTo>
                    <a:lnTo>
                      <a:pt x="1077" y="2058"/>
                    </a:lnTo>
                    <a:lnTo>
                      <a:pt x="1084" y="2063"/>
                    </a:lnTo>
                    <a:lnTo>
                      <a:pt x="1087" y="2065"/>
                    </a:lnTo>
                    <a:lnTo>
                      <a:pt x="1089" y="2068"/>
                    </a:lnTo>
                    <a:lnTo>
                      <a:pt x="1092" y="2072"/>
                    </a:lnTo>
                    <a:lnTo>
                      <a:pt x="1092" y="2077"/>
                    </a:lnTo>
                    <a:lnTo>
                      <a:pt x="1092" y="2129"/>
                    </a:lnTo>
                    <a:lnTo>
                      <a:pt x="1104" y="2122"/>
                    </a:lnTo>
                    <a:lnTo>
                      <a:pt x="1116" y="2114"/>
                    </a:lnTo>
                    <a:lnTo>
                      <a:pt x="1126" y="2107"/>
                    </a:lnTo>
                    <a:lnTo>
                      <a:pt x="1136" y="2099"/>
                    </a:lnTo>
                    <a:lnTo>
                      <a:pt x="1146" y="2093"/>
                    </a:lnTo>
                    <a:lnTo>
                      <a:pt x="1156" y="2087"/>
                    </a:lnTo>
                    <a:lnTo>
                      <a:pt x="1162" y="2086"/>
                    </a:lnTo>
                    <a:lnTo>
                      <a:pt x="1168" y="2083"/>
                    </a:lnTo>
                    <a:lnTo>
                      <a:pt x="1175" y="2083"/>
                    </a:lnTo>
                    <a:lnTo>
                      <a:pt x="1182" y="2082"/>
                    </a:lnTo>
                    <a:lnTo>
                      <a:pt x="1186" y="2083"/>
                    </a:lnTo>
                    <a:lnTo>
                      <a:pt x="1190" y="2084"/>
                    </a:lnTo>
                    <a:lnTo>
                      <a:pt x="1192" y="2087"/>
                    </a:lnTo>
                    <a:lnTo>
                      <a:pt x="1195" y="2091"/>
                    </a:lnTo>
                    <a:lnTo>
                      <a:pt x="1200" y="2097"/>
                    </a:lnTo>
                    <a:lnTo>
                      <a:pt x="1206" y="2103"/>
                    </a:lnTo>
                    <a:lnTo>
                      <a:pt x="1224" y="2114"/>
                    </a:lnTo>
                    <a:lnTo>
                      <a:pt x="1240" y="2126"/>
                    </a:lnTo>
                    <a:lnTo>
                      <a:pt x="1246" y="2133"/>
                    </a:lnTo>
                    <a:lnTo>
                      <a:pt x="1252" y="2139"/>
                    </a:lnTo>
                    <a:lnTo>
                      <a:pt x="1258" y="2148"/>
                    </a:lnTo>
                    <a:lnTo>
                      <a:pt x="1261" y="2158"/>
                    </a:lnTo>
                    <a:lnTo>
                      <a:pt x="1266" y="2173"/>
                    </a:lnTo>
                    <a:lnTo>
                      <a:pt x="1271" y="2188"/>
                    </a:lnTo>
                    <a:lnTo>
                      <a:pt x="1278" y="2202"/>
                    </a:lnTo>
                    <a:lnTo>
                      <a:pt x="1284" y="2215"/>
                    </a:lnTo>
                    <a:lnTo>
                      <a:pt x="1288" y="2220"/>
                    </a:lnTo>
                    <a:lnTo>
                      <a:pt x="1293" y="2225"/>
                    </a:lnTo>
                    <a:lnTo>
                      <a:pt x="1296" y="2230"/>
                    </a:lnTo>
                    <a:lnTo>
                      <a:pt x="1301" y="2234"/>
                    </a:lnTo>
                    <a:lnTo>
                      <a:pt x="1308" y="2236"/>
                    </a:lnTo>
                    <a:lnTo>
                      <a:pt x="1314" y="2239"/>
                    </a:lnTo>
                    <a:lnTo>
                      <a:pt x="1320" y="2240"/>
                    </a:lnTo>
                    <a:lnTo>
                      <a:pt x="1328" y="2241"/>
                    </a:lnTo>
                    <a:lnTo>
                      <a:pt x="1339" y="2240"/>
                    </a:lnTo>
                    <a:lnTo>
                      <a:pt x="1348" y="2236"/>
                    </a:lnTo>
                    <a:lnTo>
                      <a:pt x="1358" y="2231"/>
                    </a:lnTo>
                    <a:lnTo>
                      <a:pt x="1365" y="2226"/>
                    </a:lnTo>
                    <a:lnTo>
                      <a:pt x="1374" y="2221"/>
                    </a:lnTo>
                    <a:lnTo>
                      <a:pt x="1383" y="2216"/>
                    </a:lnTo>
                    <a:lnTo>
                      <a:pt x="1393" y="2212"/>
                    </a:lnTo>
                    <a:lnTo>
                      <a:pt x="1404" y="2211"/>
                    </a:lnTo>
                    <a:lnTo>
                      <a:pt x="1409" y="2212"/>
                    </a:lnTo>
                    <a:lnTo>
                      <a:pt x="1413" y="2214"/>
                    </a:lnTo>
                    <a:lnTo>
                      <a:pt x="1417" y="2215"/>
                    </a:lnTo>
                    <a:lnTo>
                      <a:pt x="1421" y="2217"/>
                    </a:lnTo>
                    <a:lnTo>
                      <a:pt x="1427" y="2224"/>
                    </a:lnTo>
                    <a:lnTo>
                      <a:pt x="1432" y="2231"/>
                    </a:lnTo>
                    <a:lnTo>
                      <a:pt x="1434" y="2241"/>
                    </a:lnTo>
                    <a:lnTo>
                      <a:pt x="1437" y="2251"/>
                    </a:lnTo>
                    <a:lnTo>
                      <a:pt x="1438" y="2261"/>
                    </a:lnTo>
                    <a:lnTo>
                      <a:pt x="1438" y="2271"/>
                    </a:lnTo>
                    <a:lnTo>
                      <a:pt x="1438" y="2309"/>
                    </a:lnTo>
                    <a:lnTo>
                      <a:pt x="1439" y="2318"/>
                    </a:lnTo>
                    <a:lnTo>
                      <a:pt x="1442" y="2325"/>
                    </a:lnTo>
                    <a:lnTo>
                      <a:pt x="1447" y="2331"/>
                    </a:lnTo>
                    <a:lnTo>
                      <a:pt x="1452" y="2336"/>
                    </a:lnTo>
                    <a:lnTo>
                      <a:pt x="1466" y="2348"/>
                    </a:lnTo>
                    <a:lnTo>
                      <a:pt x="1478" y="2359"/>
                    </a:lnTo>
                    <a:lnTo>
                      <a:pt x="1478" y="2359"/>
                    </a:lnTo>
                    <a:lnTo>
                      <a:pt x="1496" y="2363"/>
                    </a:lnTo>
                    <a:lnTo>
                      <a:pt x="1512" y="2368"/>
                    </a:lnTo>
                    <a:lnTo>
                      <a:pt x="1529" y="2372"/>
                    </a:lnTo>
                    <a:lnTo>
                      <a:pt x="1547" y="2373"/>
                    </a:lnTo>
                    <a:lnTo>
                      <a:pt x="1565" y="2365"/>
                    </a:lnTo>
                    <a:lnTo>
                      <a:pt x="1584" y="2357"/>
                    </a:lnTo>
                    <a:lnTo>
                      <a:pt x="1590" y="2358"/>
                    </a:lnTo>
                    <a:lnTo>
                      <a:pt x="1595" y="2359"/>
                    </a:lnTo>
                    <a:lnTo>
                      <a:pt x="1600" y="2362"/>
                    </a:lnTo>
                    <a:lnTo>
                      <a:pt x="1604" y="2365"/>
                    </a:lnTo>
                    <a:lnTo>
                      <a:pt x="1613" y="2374"/>
                    </a:lnTo>
                    <a:lnTo>
                      <a:pt x="1621" y="2383"/>
                    </a:lnTo>
                    <a:lnTo>
                      <a:pt x="1639" y="2403"/>
                    </a:lnTo>
                    <a:lnTo>
                      <a:pt x="1654" y="2422"/>
                    </a:lnTo>
                    <a:lnTo>
                      <a:pt x="1662" y="2431"/>
                    </a:lnTo>
                    <a:lnTo>
                      <a:pt x="1669" y="2439"/>
                    </a:lnTo>
                    <a:lnTo>
                      <a:pt x="1679" y="2448"/>
                    </a:lnTo>
                    <a:lnTo>
                      <a:pt x="1689" y="2457"/>
                    </a:lnTo>
                    <a:lnTo>
                      <a:pt x="1689" y="2457"/>
                    </a:lnTo>
                    <a:lnTo>
                      <a:pt x="1723" y="2457"/>
                    </a:lnTo>
                    <a:lnTo>
                      <a:pt x="1743" y="2458"/>
                    </a:lnTo>
                    <a:lnTo>
                      <a:pt x="1762" y="2459"/>
                    </a:lnTo>
                    <a:lnTo>
                      <a:pt x="1771" y="2458"/>
                    </a:lnTo>
                    <a:lnTo>
                      <a:pt x="1778" y="2456"/>
                    </a:lnTo>
                    <a:lnTo>
                      <a:pt x="1781" y="2454"/>
                    </a:lnTo>
                    <a:lnTo>
                      <a:pt x="1785" y="2452"/>
                    </a:lnTo>
                    <a:lnTo>
                      <a:pt x="1787" y="2448"/>
                    </a:lnTo>
                    <a:lnTo>
                      <a:pt x="1790" y="2444"/>
                    </a:lnTo>
                    <a:lnTo>
                      <a:pt x="1793" y="2437"/>
                    </a:lnTo>
                    <a:lnTo>
                      <a:pt x="1796" y="2429"/>
                    </a:lnTo>
                    <a:lnTo>
                      <a:pt x="1797" y="2422"/>
                    </a:lnTo>
                    <a:lnTo>
                      <a:pt x="1798" y="2414"/>
                    </a:lnTo>
                    <a:lnTo>
                      <a:pt x="1800" y="2407"/>
                    </a:lnTo>
                    <a:lnTo>
                      <a:pt x="1802" y="2400"/>
                    </a:lnTo>
                    <a:lnTo>
                      <a:pt x="1806" y="2394"/>
                    </a:lnTo>
                    <a:lnTo>
                      <a:pt x="1811" y="2389"/>
                    </a:lnTo>
                    <a:lnTo>
                      <a:pt x="1822" y="2383"/>
                    </a:lnTo>
                    <a:lnTo>
                      <a:pt x="1832" y="2380"/>
                    </a:lnTo>
                    <a:lnTo>
                      <a:pt x="1842" y="2377"/>
                    </a:lnTo>
                    <a:lnTo>
                      <a:pt x="1854" y="2373"/>
                    </a:lnTo>
                    <a:lnTo>
                      <a:pt x="1862" y="2368"/>
                    </a:lnTo>
                    <a:lnTo>
                      <a:pt x="1869" y="2362"/>
                    </a:lnTo>
                    <a:lnTo>
                      <a:pt x="1874" y="2354"/>
                    </a:lnTo>
                    <a:lnTo>
                      <a:pt x="1877" y="2345"/>
                    </a:lnTo>
                    <a:lnTo>
                      <a:pt x="1882" y="2326"/>
                    </a:lnTo>
                    <a:lnTo>
                      <a:pt x="1891" y="2306"/>
                    </a:lnTo>
                    <a:lnTo>
                      <a:pt x="1905" y="2285"/>
                    </a:lnTo>
                    <a:lnTo>
                      <a:pt x="1919" y="2267"/>
                    </a:lnTo>
                    <a:lnTo>
                      <a:pt x="1925" y="2259"/>
                    </a:lnTo>
                    <a:lnTo>
                      <a:pt x="1930" y="2249"/>
                    </a:lnTo>
                    <a:lnTo>
                      <a:pt x="1935" y="2237"/>
                    </a:lnTo>
                    <a:lnTo>
                      <a:pt x="1938" y="2225"/>
                    </a:lnTo>
                    <a:lnTo>
                      <a:pt x="1950" y="2235"/>
                    </a:lnTo>
                    <a:lnTo>
                      <a:pt x="1959" y="2245"/>
                    </a:lnTo>
                    <a:lnTo>
                      <a:pt x="1964" y="2250"/>
                    </a:lnTo>
                    <a:lnTo>
                      <a:pt x="1970" y="2254"/>
                    </a:lnTo>
                    <a:lnTo>
                      <a:pt x="1975" y="2256"/>
                    </a:lnTo>
                    <a:lnTo>
                      <a:pt x="1983" y="2256"/>
                    </a:lnTo>
                    <a:lnTo>
                      <a:pt x="1993" y="2255"/>
                    </a:lnTo>
                    <a:lnTo>
                      <a:pt x="2002" y="2252"/>
                    </a:lnTo>
                    <a:lnTo>
                      <a:pt x="2009" y="2249"/>
                    </a:lnTo>
                    <a:lnTo>
                      <a:pt x="2017" y="2244"/>
                    </a:lnTo>
                    <a:lnTo>
                      <a:pt x="2023" y="2239"/>
                    </a:lnTo>
                    <a:lnTo>
                      <a:pt x="2032" y="2235"/>
                    </a:lnTo>
                    <a:lnTo>
                      <a:pt x="2039" y="2231"/>
                    </a:lnTo>
                    <a:lnTo>
                      <a:pt x="2049" y="2230"/>
                    </a:lnTo>
                    <a:lnTo>
                      <a:pt x="2059" y="2232"/>
                    </a:lnTo>
                    <a:lnTo>
                      <a:pt x="2069" y="2235"/>
                    </a:lnTo>
                    <a:lnTo>
                      <a:pt x="2078" y="2239"/>
                    </a:lnTo>
                    <a:lnTo>
                      <a:pt x="2090" y="2241"/>
                    </a:lnTo>
                    <a:lnTo>
                      <a:pt x="2096" y="2240"/>
                    </a:lnTo>
                    <a:lnTo>
                      <a:pt x="2101" y="2239"/>
                    </a:lnTo>
                    <a:lnTo>
                      <a:pt x="2106" y="2236"/>
                    </a:lnTo>
                    <a:lnTo>
                      <a:pt x="2111" y="2234"/>
                    </a:lnTo>
                    <a:lnTo>
                      <a:pt x="2118" y="2226"/>
                    </a:lnTo>
                    <a:lnTo>
                      <a:pt x="2125" y="2216"/>
                    </a:lnTo>
                    <a:lnTo>
                      <a:pt x="2131" y="2206"/>
                    </a:lnTo>
                    <a:lnTo>
                      <a:pt x="2137" y="2196"/>
                    </a:lnTo>
                    <a:lnTo>
                      <a:pt x="2145" y="2186"/>
                    </a:lnTo>
                    <a:lnTo>
                      <a:pt x="2155" y="2177"/>
                    </a:lnTo>
                    <a:lnTo>
                      <a:pt x="2166" y="2170"/>
                    </a:lnTo>
                    <a:lnTo>
                      <a:pt x="2177" y="2165"/>
                    </a:lnTo>
                    <a:lnTo>
                      <a:pt x="2189" y="2160"/>
                    </a:lnTo>
                    <a:lnTo>
                      <a:pt x="2199" y="2155"/>
                    </a:lnTo>
                    <a:lnTo>
                      <a:pt x="2210" y="2151"/>
                    </a:lnTo>
                    <a:lnTo>
                      <a:pt x="2220" y="2146"/>
                    </a:lnTo>
                    <a:lnTo>
                      <a:pt x="2231" y="2139"/>
                    </a:lnTo>
                    <a:lnTo>
                      <a:pt x="2243" y="2132"/>
                    </a:lnTo>
                    <a:lnTo>
                      <a:pt x="2251" y="2127"/>
                    </a:lnTo>
                    <a:lnTo>
                      <a:pt x="2261" y="2122"/>
                    </a:lnTo>
                    <a:lnTo>
                      <a:pt x="2270" y="2117"/>
                    </a:lnTo>
                    <a:lnTo>
                      <a:pt x="2280" y="2114"/>
                    </a:lnTo>
                    <a:lnTo>
                      <a:pt x="2300" y="2109"/>
                    </a:lnTo>
                    <a:lnTo>
                      <a:pt x="2319" y="2107"/>
                    </a:lnTo>
                    <a:lnTo>
                      <a:pt x="2341" y="2104"/>
                    </a:lnTo>
                    <a:lnTo>
                      <a:pt x="2361" y="2102"/>
                    </a:lnTo>
                    <a:lnTo>
                      <a:pt x="2383" y="2099"/>
                    </a:lnTo>
                    <a:lnTo>
                      <a:pt x="2405" y="2096"/>
                    </a:lnTo>
                    <a:lnTo>
                      <a:pt x="2405" y="2096"/>
                    </a:lnTo>
                    <a:lnTo>
                      <a:pt x="2406" y="2083"/>
                    </a:lnTo>
                    <a:lnTo>
                      <a:pt x="2407" y="2070"/>
                    </a:lnTo>
                    <a:lnTo>
                      <a:pt x="2407" y="2032"/>
                    </a:lnTo>
                    <a:lnTo>
                      <a:pt x="2407" y="2006"/>
                    </a:lnTo>
                    <a:lnTo>
                      <a:pt x="2403" y="1985"/>
                    </a:lnTo>
                    <a:lnTo>
                      <a:pt x="2401" y="1964"/>
                    </a:lnTo>
                    <a:lnTo>
                      <a:pt x="2397" y="1939"/>
                    </a:lnTo>
                    <a:lnTo>
                      <a:pt x="2396" y="1911"/>
                    </a:lnTo>
                    <a:lnTo>
                      <a:pt x="2395" y="1886"/>
                    </a:lnTo>
                    <a:lnTo>
                      <a:pt x="2395" y="1873"/>
                    </a:lnTo>
                    <a:lnTo>
                      <a:pt x="2393" y="1861"/>
                    </a:lnTo>
                    <a:lnTo>
                      <a:pt x="2390" y="1847"/>
                    </a:lnTo>
                    <a:lnTo>
                      <a:pt x="2386" y="1833"/>
                    </a:lnTo>
                    <a:lnTo>
                      <a:pt x="2378" y="1818"/>
                    </a:lnTo>
                    <a:lnTo>
                      <a:pt x="2371" y="1806"/>
                    </a:lnTo>
                    <a:lnTo>
                      <a:pt x="2363" y="1792"/>
                    </a:lnTo>
                    <a:lnTo>
                      <a:pt x="2357" y="1777"/>
                    </a:lnTo>
                    <a:lnTo>
                      <a:pt x="2343" y="1738"/>
                    </a:lnTo>
                    <a:lnTo>
                      <a:pt x="2329" y="1705"/>
                    </a:lnTo>
                    <a:lnTo>
                      <a:pt x="2313" y="1673"/>
                    </a:lnTo>
                    <a:lnTo>
                      <a:pt x="2294" y="1635"/>
                    </a:lnTo>
                    <a:lnTo>
                      <a:pt x="2282" y="1606"/>
                    </a:lnTo>
                    <a:lnTo>
                      <a:pt x="2273" y="1580"/>
                    </a:lnTo>
                    <a:lnTo>
                      <a:pt x="2269" y="1567"/>
                    </a:lnTo>
                    <a:lnTo>
                      <a:pt x="2263" y="1555"/>
                    </a:lnTo>
                    <a:lnTo>
                      <a:pt x="2256" y="1541"/>
                    </a:lnTo>
                    <a:lnTo>
                      <a:pt x="2248" y="1528"/>
                    </a:lnTo>
                    <a:lnTo>
                      <a:pt x="2239" y="1517"/>
                    </a:lnTo>
                    <a:lnTo>
                      <a:pt x="2229" y="1508"/>
                    </a:lnTo>
                    <a:lnTo>
                      <a:pt x="2225" y="1503"/>
                    </a:lnTo>
                    <a:lnTo>
                      <a:pt x="2221" y="1498"/>
                    </a:lnTo>
                    <a:lnTo>
                      <a:pt x="2218" y="1492"/>
                    </a:lnTo>
                    <a:lnTo>
                      <a:pt x="2215" y="1486"/>
                    </a:lnTo>
                    <a:lnTo>
                      <a:pt x="2209" y="1468"/>
                    </a:lnTo>
                    <a:lnTo>
                      <a:pt x="2205" y="1452"/>
                    </a:lnTo>
                    <a:lnTo>
                      <a:pt x="2203" y="1436"/>
                    </a:lnTo>
                    <a:lnTo>
                      <a:pt x="2200" y="1421"/>
                    </a:lnTo>
                    <a:lnTo>
                      <a:pt x="2195" y="1389"/>
                    </a:lnTo>
                    <a:lnTo>
                      <a:pt x="2189" y="1354"/>
                    </a:lnTo>
                    <a:lnTo>
                      <a:pt x="2185" y="1340"/>
                    </a:lnTo>
                    <a:lnTo>
                      <a:pt x="2181" y="1328"/>
                    </a:lnTo>
                    <a:lnTo>
                      <a:pt x="2177" y="1316"/>
                    </a:lnTo>
                    <a:lnTo>
                      <a:pt x="2172" y="1306"/>
                    </a:lnTo>
                    <a:lnTo>
                      <a:pt x="2162" y="1285"/>
                    </a:lnTo>
                    <a:lnTo>
                      <a:pt x="2149" y="1261"/>
                    </a:lnTo>
                    <a:lnTo>
                      <a:pt x="2135" y="1241"/>
                    </a:lnTo>
                    <a:lnTo>
                      <a:pt x="2121" y="1225"/>
                    </a:lnTo>
                    <a:lnTo>
                      <a:pt x="2115" y="1216"/>
                    </a:lnTo>
                    <a:lnTo>
                      <a:pt x="2111" y="1207"/>
                    </a:lnTo>
                    <a:lnTo>
                      <a:pt x="2107" y="1197"/>
                    </a:lnTo>
                    <a:lnTo>
                      <a:pt x="2106" y="1185"/>
                    </a:lnTo>
                    <a:lnTo>
                      <a:pt x="2106" y="1148"/>
                    </a:lnTo>
                    <a:lnTo>
                      <a:pt x="2107" y="1138"/>
                    </a:lnTo>
                    <a:lnTo>
                      <a:pt x="2108" y="1128"/>
                    </a:lnTo>
                    <a:lnTo>
                      <a:pt x="2112" y="1119"/>
                    </a:lnTo>
                    <a:lnTo>
                      <a:pt x="2115" y="1111"/>
                    </a:lnTo>
                    <a:lnTo>
                      <a:pt x="2118" y="1102"/>
                    </a:lnTo>
                    <a:lnTo>
                      <a:pt x="2121" y="1092"/>
                    </a:lnTo>
                    <a:lnTo>
                      <a:pt x="2122" y="1083"/>
                    </a:lnTo>
                    <a:lnTo>
                      <a:pt x="2123" y="1072"/>
                    </a:lnTo>
                    <a:lnTo>
                      <a:pt x="2123" y="1060"/>
                    </a:lnTo>
                    <a:lnTo>
                      <a:pt x="2122" y="1050"/>
                    </a:lnTo>
                    <a:lnTo>
                      <a:pt x="2121" y="1042"/>
                    </a:lnTo>
                    <a:lnTo>
                      <a:pt x="2118" y="1033"/>
                    </a:lnTo>
                    <a:lnTo>
                      <a:pt x="2113" y="1015"/>
                    </a:lnTo>
                    <a:lnTo>
                      <a:pt x="2106" y="995"/>
                    </a:lnTo>
                    <a:lnTo>
                      <a:pt x="2103" y="986"/>
                    </a:lnTo>
                    <a:lnTo>
                      <a:pt x="2100" y="978"/>
                    </a:lnTo>
                    <a:lnTo>
                      <a:pt x="2095" y="969"/>
                    </a:lnTo>
                    <a:lnTo>
                      <a:pt x="2090" y="961"/>
                    </a:lnTo>
                    <a:lnTo>
                      <a:pt x="2083" y="955"/>
                    </a:lnTo>
                    <a:lnTo>
                      <a:pt x="2077" y="950"/>
                    </a:lnTo>
                    <a:lnTo>
                      <a:pt x="2071" y="946"/>
                    </a:lnTo>
                    <a:lnTo>
                      <a:pt x="2064" y="944"/>
                    </a:lnTo>
                    <a:lnTo>
                      <a:pt x="2052" y="939"/>
                    </a:lnTo>
                    <a:lnTo>
                      <a:pt x="2036" y="932"/>
                    </a:lnTo>
                    <a:lnTo>
                      <a:pt x="2024" y="926"/>
                    </a:lnTo>
                    <a:lnTo>
                      <a:pt x="2014" y="920"/>
                    </a:lnTo>
                    <a:lnTo>
                      <a:pt x="2005" y="914"/>
                    </a:lnTo>
                    <a:lnTo>
                      <a:pt x="1997" y="907"/>
                    </a:lnTo>
                    <a:lnTo>
                      <a:pt x="1979" y="894"/>
                    </a:lnTo>
                    <a:lnTo>
                      <a:pt x="1959" y="878"/>
                    </a:lnTo>
                    <a:lnTo>
                      <a:pt x="1943" y="866"/>
                    </a:lnTo>
                    <a:lnTo>
                      <a:pt x="1929" y="855"/>
                    </a:lnTo>
                    <a:lnTo>
                      <a:pt x="1914" y="843"/>
                    </a:lnTo>
                    <a:lnTo>
                      <a:pt x="1899" y="831"/>
                    </a:lnTo>
                    <a:lnTo>
                      <a:pt x="1889" y="819"/>
                    </a:lnTo>
                    <a:lnTo>
                      <a:pt x="1879" y="809"/>
                    </a:lnTo>
                    <a:lnTo>
                      <a:pt x="1856" y="796"/>
                    </a:lnTo>
                    <a:lnTo>
                      <a:pt x="1835" y="786"/>
                    </a:lnTo>
                    <a:lnTo>
                      <a:pt x="1813" y="777"/>
                    </a:lnTo>
                    <a:lnTo>
                      <a:pt x="1793" y="768"/>
                    </a:lnTo>
                    <a:lnTo>
                      <a:pt x="1773" y="759"/>
                    </a:lnTo>
                    <a:lnTo>
                      <a:pt x="1754" y="749"/>
                    </a:lnTo>
                    <a:lnTo>
                      <a:pt x="1744" y="743"/>
                    </a:lnTo>
                    <a:lnTo>
                      <a:pt x="1736" y="735"/>
                    </a:lnTo>
                    <a:lnTo>
                      <a:pt x="1727" y="728"/>
                    </a:lnTo>
                    <a:lnTo>
                      <a:pt x="1718" y="718"/>
                    </a:lnTo>
                    <a:lnTo>
                      <a:pt x="1706" y="705"/>
                    </a:lnTo>
                    <a:lnTo>
                      <a:pt x="1694" y="694"/>
                    </a:lnTo>
                    <a:lnTo>
                      <a:pt x="1684" y="683"/>
                    </a:lnTo>
                    <a:lnTo>
                      <a:pt x="1673" y="674"/>
                    </a:lnTo>
                    <a:lnTo>
                      <a:pt x="1660" y="665"/>
                    </a:lnTo>
                    <a:lnTo>
                      <a:pt x="1649" y="656"/>
                    </a:lnTo>
                    <a:lnTo>
                      <a:pt x="1635" y="649"/>
                    </a:lnTo>
                    <a:lnTo>
                      <a:pt x="1620" y="640"/>
                    </a:lnTo>
                    <a:lnTo>
                      <a:pt x="1605" y="633"/>
                    </a:lnTo>
                    <a:lnTo>
                      <a:pt x="1593" y="625"/>
                    </a:lnTo>
                    <a:lnTo>
                      <a:pt x="1586" y="622"/>
                    </a:lnTo>
                    <a:lnTo>
                      <a:pt x="1580" y="620"/>
                    </a:lnTo>
                    <a:lnTo>
                      <a:pt x="1573" y="619"/>
                    </a:lnTo>
                    <a:lnTo>
                      <a:pt x="1564" y="617"/>
                    </a:lnTo>
                    <a:lnTo>
                      <a:pt x="1547" y="601"/>
                    </a:lnTo>
                    <a:lnTo>
                      <a:pt x="1534" y="587"/>
                    </a:lnTo>
                    <a:lnTo>
                      <a:pt x="1520" y="574"/>
                    </a:lnTo>
                    <a:lnTo>
                      <a:pt x="1503" y="558"/>
                    </a:lnTo>
                    <a:lnTo>
                      <a:pt x="1495" y="548"/>
                    </a:lnTo>
                    <a:lnTo>
                      <a:pt x="1487" y="538"/>
                    </a:lnTo>
                    <a:lnTo>
                      <a:pt x="1481" y="530"/>
                    </a:lnTo>
                    <a:lnTo>
                      <a:pt x="1472" y="520"/>
                    </a:lnTo>
                    <a:lnTo>
                      <a:pt x="1441" y="491"/>
                    </a:lnTo>
                    <a:lnTo>
                      <a:pt x="1414" y="466"/>
                    </a:lnTo>
                    <a:lnTo>
                      <a:pt x="1387" y="441"/>
                    </a:lnTo>
                    <a:lnTo>
                      <a:pt x="1355" y="414"/>
                    </a:lnTo>
                    <a:lnTo>
                      <a:pt x="1343" y="404"/>
                    </a:lnTo>
                    <a:lnTo>
                      <a:pt x="1333" y="394"/>
                    </a:lnTo>
                    <a:lnTo>
                      <a:pt x="1324" y="384"/>
                    </a:lnTo>
                    <a:lnTo>
                      <a:pt x="1316" y="374"/>
                    </a:lnTo>
                    <a:lnTo>
                      <a:pt x="1300" y="351"/>
                    </a:lnTo>
                    <a:lnTo>
                      <a:pt x="1284" y="326"/>
                    </a:lnTo>
                    <a:lnTo>
                      <a:pt x="1270" y="308"/>
                    </a:lnTo>
                    <a:lnTo>
                      <a:pt x="1255" y="294"/>
                    </a:lnTo>
                    <a:lnTo>
                      <a:pt x="1241" y="279"/>
                    </a:lnTo>
                    <a:lnTo>
                      <a:pt x="1225" y="262"/>
                    </a:lnTo>
                    <a:lnTo>
                      <a:pt x="1210" y="244"/>
                    </a:lnTo>
                    <a:lnTo>
                      <a:pt x="1197" y="226"/>
                    </a:lnTo>
                    <a:lnTo>
                      <a:pt x="1191" y="218"/>
                    </a:lnTo>
                    <a:lnTo>
                      <a:pt x="1183" y="211"/>
                    </a:lnTo>
                    <a:lnTo>
                      <a:pt x="1175" y="205"/>
                    </a:lnTo>
                    <a:lnTo>
                      <a:pt x="1165" y="198"/>
                    </a:lnTo>
                    <a:lnTo>
                      <a:pt x="1153" y="192"/>
                    </a:lnTo>
                    <a:lnTo>
                      <a:pt x="1145" y="185"/>
                    </a:lnTo>
                    <a:lnTo>
                      <a:pt x="1136" y="177"/>
                    </a:lnTo>
                    <a:lnTo>
                      <a:pt x="1124" y="171"/>
                    </a:lnTo>
                    <a:lnTo>
                      <a:pt x="1102" y="159"/>
                    </a:lnTo>
                    <a:lnTo>
                      <a:pt x="1082" y="148"/>
                    </a:lnTo>
                    <a:lnTo>
                      <a:pt x="1064" y="137"/>
                    </a:lnTo>
                    <a:lnTo>
                      <a:pt x="1048" y="124"/>
                    </a:lnTo>
                    <a:lnTo>
                      <a:pt x="1015" y="97"/>
                    </a:lnTo>
                    <a:lnTo>
                      <a:pt x="980" y="65"/>
                    </a:lnTo>
                    <a:lnTo>
                      <a:pt x="961" y="49"/>
                    </a:lnTo>
                    <a:lnTo>
                      <a:pt x="944" y="32"/>
                    </a:lnTo>
                    <a:lnTo>
                      <a:pt x="930" y="15"/>
                    </a:lnTo>
                    <a:lnTo>
                      <a:pt x="916" y="0"/>
                    </a:lnTo>
                    <a:lnTo>
                      <a:pt x="916" y="0"/>
                    </a:lnTo>
                    <a:lnTo>
                      <a:pt x="905" y="14"/>
                    </a:lnTo>
                    <a:lnTo>
                      <a:pt x="895" y="28"/>
                    </a:lnTo>
                    <a:lnTo>
                      <a:pt x="886" y="40"/>
                    </a:lnTo>
                    <a:lnTo>
                      <a:pt x="878" y="53"/>
                    </a:lnTo>
                    <a:lnTo>
                      <a:pt x="865" y="80"/>
                    </a:lnTo>
                    <a:lnTo>
                      <a:pt x="852" y="113"/>
                    </a:lnTo>
                    <a:lnTo>
                      <a:pt x="845" y="126"/>
                    </a:lnTo>
                    <a:lnTo>
                      <a:pt x="837" y="137"/>
                    </a:lnTo>
                    <a:lnTo>
                      <a:pt x="833" y="143"/>
                    </a:lnTo>
                    <a:lnTo>
                      <a:pt x="831" y="148"/>
                    </a:lnTo>
                    <a:lnTo>
                      <a:pt x="828" y="156"/>
                    </a:lnTo>
                    <a:lnTo>
                      <a:pt x="828" y="163"/>
                    </a:lnTo>
                    <a:lnTo>
                      <a:pt x="826" y="187"/>
                    </a:lnTo>
                    <a:lnTo>
                      <a:pt x="822" y="210"/>
                    </a:lnTo>
                    <a:lnTo>
                      <a:pt x="820" y="220"/>
                    </a:lnTo>
                    <a:lnTo>
                      <a:pt x="813" y="227"/>
                    </a:lnTo>
                    <a:lnTo>
                      <a:pt x="809" y="230"/>
                    </a:lnTo>
                    <a:lnTo>
                      <a:pt x="806" y="232"/>
                    </a:lnTo>
                    <a:lnTo>
                      <a:pt x="802" y="234"/>
                    </a:lnTo>
                    <a:lnTo>
                      <a:pt x="796" y="235"/>
                    </a:lnTo>
                    <a:lnTo>
                      <a:pt x="786" y="234"/>
                    </a:lnTo>
                    <a:lnTo>
                      <a:pt x="774" y="231"/>
                    </a:lnTo>
                    <a:lnTo>
                      <a:pt x="764" y="228"/>
                    </a:lnTo>
                    <a:lnTo>
                      <a:pt x="754" y="225"/>
                    </a:lnTo>
                    <a:lnTo>
                      <a:pt x="754" y="225"/>
                    </a:lnTo>
                    <a:lnTo>
                      <a:pt x="750" y="240"/>
                    </a:lnTo>
                    <a:lnTo>
                      <a:pt x="744" y="254"/>
                    </a:lnTo>
                    <a:lnTo>
                      <a:pt x="738" y="267"/>
                    </a:lnTo>
                    <a:lnTo>
                      <a:pt x="729" y="280"/>
                    </a:lnTo>
                    <a:lnTo>
                      <a:pt x="712" y="306"/>
                    </a:lnTo>
                    <a:lnTo>
                      <a:pt x="693" y="335"/>
                    </a:lnTo>
                    <a:lnTo>
                      <a:pt x="653" y="318"/>
                    </a:lnTo>
                    <a:lnTo>
                      <a:pt x="617" y="303"/>
                    </a:lnTo>
                    <a:lnTo>
                      <a:pt x="600" y="296"/>
                    </a:lnTo>
                    <a:lnTo>
                      <a:pt x="581" y="291"/>
                    </a:lnTo>
                    <a:lnTo>
                      <a:pt x="561" y="289"/>
                    </a:lnTo>
                    <a:lnTo>
                      <a:pt x="540" y="287"/>
                    </a:lnTo>
                    <a:lnTo>
                      <a:pt x="535" y="245"/>
                    </a:lnTo>
                    <a:lnTo>
                      <a:pt x="542" y="226"/>
                    </a:lnTo>
                    <a:lnTo>
                      <a:pt x="551" y="210"/>
                    </a:lnTo>
                    <a:lnTo>
                      <a:pt x="558" y="192"/>
                    </a:lnTo>
                    <a:lnTo>
                      <a:pt x="565" y="175"/>
                    </a:lnTo>
                    <a:lnTo>
                      <a:pt x="565" y="175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52" name="Freeform 34"/>
              <p:cNvSpPr>
                <a:spLocks/>
              </p:cNvSpPr>
              <p:nvPr/>
            </p:nvSpPr>
            <p:spPr bwMode="auto">
              <a:xfrm>
                <a:off x="-1476250" y="-1903887"/>
                <a:ext cx="725488" cy="954088"/>
              </a:xfrm>
              <a:custGeom>
                <a:avLst/>
                <a:gdLst>
                  <a:gd name="T0" fmla="*/ 110 w 1829"/>
                  <a:gd name="T1" fmla="*/ 1581 h 2404"/>
                  <a:gd name="T2" fmla="*/ 42 w 1829"/>
                  <a:gd name="T3" fmla="*/ 1666 h 2404"/>
                  <a:gd name="T4" fmla="*/ 94 w 1829"/>
                  <a:gd name="T5" fmla="*/ 1775 h 2404"/>
                  <a:gd name="T6" fmla="*/ 254 w 1829"/>
                  <a:gd name="T7" fmla="*/ 1833 h 2404"/>
                  <a:gd name="T8" fmla="*/ 347 w 1829"/>
                  <a:gd name="T9" fmla="*/ 1808 h 2404"/>
                  <a:gd name="T10" fmla="*/ 436 w 1829"/>
                  <a:gd name="T11" fmla="*/ 1878 h 2404"/>
                  <a:gd name="T12" fmla="*/ 509 w 1829"/>
                  <a:gd name="T13" fmla="*/ 2124 h 2404"/>
                  <a:gd name="T14" fmla="*/ 601 w 1829"/>
                  <a:gd name="T15" fmla="*/ 2154 h 2404"/>
                  <a:gd name="T16" fmla="*/ 677 w 1829"/>
                  <a:gd name="T17" fmla="*/ 2202 h 2404"/>
                  <a:gd name="T18" fmla="*/ 656 w 1829"/>
                  <a:gd name="T19" fmla="*/ 2257 h 2404"/>
                  <a:gd name="T20" fmla="*/ 686 w 1829"/>
                  <a:gd name="T21" fmla="*/ 2334 h 2404"/>
                  <a:gd name="T22" fmla="*/ 761 w 1829"/>
                  <a:gd name="T23" fmla="*/ 2328 h 2404"/>
                  <a:gd name="T24" fmla="*/ 812 w 1829"/>
                  <a:gd name="T25" fmla="*/ 2390 h 2404"/>
                  <a:gd name="T26" fmla="*/ 898 w 1829"/>
                  <a:gd name="T27" fmla="*/ 2343 h 2404"/>
                  <a:gd name="T28" fmla="*/ 967 w 1829"/>
                  <a:gd name="T29" fmla="*/ 2213 h 2404"/>
                  <a:gd name="T30" fmla="*/ 1041 w 1829"/>
                  <a:gd name="T31" fmla="*/ 2250 h 2404"/>
                  <a:gd name="T32" fmla="*/ 1123 w 1829"/>
                  <a:gd name="T33" fmla="*/ 2141 h 2404"/>
                  <a:gd name="T34" fmla="*/ 1178 w 1829"/>
                  <a:gd name="T35" fmla="*/ 2093 h 2404"/>
                  <a:gd name="T36" fmla="*/ 1299 w 1829"/>
                  <a:gd name="T37" fmla="*/ 2016 h 2404"/>
                  <a:gd name="T38" fmla="*/ 1356 w 1829"/>
                  <a:gd name="T39" fmla="*/ 1960 h 2404"/>
                  <a:gd name="T40" fmla="*/ 1509 w 1829"/>
                  <a:gd name="T41" fmla="*/ 1932 h 2404"/>
                  <a:gd name="T42" fmla="*/ 1631 w 1829"/>
                  <a:gd name="T43" fmla="*/ 1875 h 2404"/>
                  <a:gd name="T44" fmla="*/ 1671 w 1829"/>
                  <a:gd name="T45" fmla="*/ 1796 h 2404"/>
                  <a:gd name="T46" fmla="*/ 1790 w 1829"/>
                  <a:gd name="T47" fmla="*/ 1678 h 2404"/>
                  <a:gd name="T48" fmla="*/ 1789 w 1829"/>
                  <a:gd name="T49" fmla="*/ 1572 h 2404"/>
                  <a:gd name="T50" fmla="*/ 1716 w 1829"/>
                  <a:gd name="T51" fmla="*/ 1527 h 2404"/>
                  <a:gd name="T52" fmla="*/ 1622 w 1829"/>
                  <a:gd name="T53" fmla="*/ 1489 h 2404"/>
                  <a:gd name="T54" fmla="*/ 1533 w 1829"/>
                  <a:gd name="T55" fmla="*/ 1383 h 2404"/>
                  <a:gd name="T56" fmla="*/ 1438 w 1829"/>
                  <a:gd name="T57" fmla="*/ 1366 h 2404"/>
                  <a:gd name="T58" fmla="*/ 1375 w 1829"/>
                  <a:gd name="T59" fmla="*/ 1297 h 2404"/>
                  <a:gd name="T60" fmla="*/ 1364 w 1829"/>
                  <a:gd name="T61" fmla="*/ 1241 h 2404"/>
                  <a:gd name="T62" fmla="*/ 1344 w 1829"/>
                  <a:gd name="T63" fmla="*/ 1151 h 2404"/>
                  <a:gd name="T64" fmla="*/ 1332 w 1829"/>
                  <a:gd name="T65" fmla="*/ 974 h 2404"/>
                  <a:gd name="T66" fmla="*/ 1267 w 1829"/>
                  <a:gd name="T67" fmla="*/ 916 h 2404"/>
                  <a:gd name="T68" fmla="*/ 1322 w 1829"/>
                  <a:gd name="T69" fmla="*/ 803 h 2404"/>
                  <a:gd name="T70" fmla="*/ 1238 w 1829"/>
                  <a:gd name="T71" fmla="*/ 666 h 2404"/>
                  <a:gd name="T72" fmla="*/ 1167 w 1829"/>
                  <a:gd name="T73" fmla="*/ 488 h 2404"/>
                  <a:gd name="T74" fmla="*/ 1189 w 1829"/>
                  <a:gd name="T75" fmla="*/ 366 h 2404"/>
                  <a:gd name="T76" fmla="*/ 1080 w 1829"/>
                  <a:gd name="T77" fmla="*/ 365 h 2404"/>
                  <a:gd name="T78" fmla="*/ 914 w 1829"/>
                  <a:gd name="T79" fmla="*/ 296 h 2404"/>
                  <a:gd name="T80" fmla="*/ 766 w 1829"/>
                  <a:gd name="T81" fmla="*/ 161 h 2404"/>
                  <a:gd name="T82" fmla="*/ 701 w 1829"/>
                  <a:gd name="T83" fmla="*/ 184 h 2404"/>
                  <a:gd name="T84" fmla="*/ 680 w 1829"/>
                  <a:gd name="T85" fmla="*/ 77 h 2404"/>
                  <a:gd name="T86" fmla="*/ 553 w 1829"/>
                  <a:gd name="T87" fmla="*/ 29 h 2404"/>
                  <a:gd name="T88" fmla="*/ 405 w 1829"/>
                  <a:gd name="T89" fmla="*/ 112 h 2404"/>
                  <a:gd name="T90" fmla="*/ 333 w 1829"/>
                  <a:gd name="T91" fmla="*/ 174 h 2404"/>
                  <a:gd name="T92" fmla="*/ 338 w 1829"/>
                  <a:gd name="T93" fmla="*/ 255 h 2404"/>
                  <a:gd name="T94" fmla="*/ 256 w 1829"/>
                  <a:gd name="T95" fmla="*/ 320 h 2404"/>
                  <a:gd name="T96" fmla="*/ 283 w 1829"/>
                  <a:gd name="T97" fmla="*/ 381 h 2404"/>
                  <a:gd name="T98" fmla="*/ 348 w 1829"/>
                  <a:gd name="T99" fmla="*/ 561 h 2404"/>
                  <a:gd name="T100" fmla="*/ 410 w 1829"/>
                  <a:gd name="T101" fmla="*/ 605 h 2404"/>
                  <a:gd name="T102" fmla="*/ 470 w 1829"/>
                  <a:gd name="T103" fmla="*/ 610 h 2404"/>
                  <a:gd name="T104" fmla="*/ 330 w 1829"/>
                  <a:gd name="T105" fmla="*/ 686 h 2404"/>
                  <a:gd name="T106" fmla="*/ 238 w 1829"/>
                  <a:gd name="T107" fmla="*/ 716 h 2404"/>
                  <a:gd name="T108" fmla="*/ 131 w 1829"/>
                  <a:gd name="T109" fmla="*/ 813 h 2404"/>
                  <a:gd name="T110" fmla="*/ 60 w 1829"/>
                  <a:gd name="T111" fmla="*/ 967 h 2404"/>
                  <a:gd name="T112" fmla="*/ 131 w 1829"/>
                  <a:gd name="T113" fmla="*/ 1038 h 2404"/>
                  <a:gd name="T114" fmla="*/ 72 w 1829"/>
                  <a:gd name="T115" fmla="*/ 1226 h 2404"/>
                  <a:gd name="T116" fmla="*/ 84 w 1829"/>
                  <a:gd name="T117" fmla="*/ 1370 h 2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29" h="2404">
                    <a:moveTo>
                      <a:pt x="0" y="1444"/>
                    </a:moveTo>
                    <a:lnTo>
                      <a:pt x="6" y="1471"/>
                    </a:lnTo>
                    <a:lnTo>
                      <a:pt x="12" y="1494"/>
                    </a:lnTo>
                    <a:lnTo>
                      <a:pt x="17" y="1507"/>
                    </a:lnTo>
                    <a:lnTo>
                      <a:pt x="22" y="1518"/>
                    </a:lnTo>
                    <a:lnTo>
                      <a:pt x="28" y="1530"/>
                    </a:lnTo>
                    <a:lnTo>
                      <a:pt x="36" y="1542"/>
                    </a:lnTo>
                    <a:lnTo>
                      <a:pt x="45" y="1553"/>
                    </a:lnTo>
                    <a:lnTo>
                      <a:pt x="55" y="1561"/>
                    </a:lnTo>
                    <a:lnTo>
                      <a:pt x="66" y="1568"/>
                    </a:lnTo>
                    <a:lnTo>
                      <a:pt x="79" y="1573"/>
                    </a:lnTo>
                    <a:lnTo>
                      <a:pt x="92" y="1576"/>
                    </a:lnTo>
                    <a:lnTo>
                      <a:pt x="105" y="1579"/>
                    </a:lnTo>
                    <a:lnTo>
                      <a:pt x="110" y="1581"/>
                    </a:lnTo>
                    <a:lnTo>
                      <a:pt x="115" y="1585"/>
                    </a:lnTo>
                    <a:lnTo>
                      <a:pt x="118" y="1589"/>
                    </a:lnTo>
                    <a:lnTo>
                      <a:pt x="119" y="1595"/>
                    </a:lnTo>
                    <a:lnTo>
                      <a:pt x="118" y="1602"/>
                    </a:lnTo>
                    <a:lnTo>
                      <a:pt x="115" y="1609"/>
                    </a:lnTo>
                    <a:lnTo>
                      <a:pt x="111" y="1614"/>
                    </a:lnTo>
                    <a:lnTo>
                      <a:pt x="106" y="1619"/>
                    </a:lnTo>
                    <a:lnTo>
                      <a:pt x="94" y="1627"/>
                    </a:lnTo>
                    <a:lnTo>
                      <a:pt x="80" y="1634"/>
                    </a:lnTo>
                    <a:lnTo>
                      <a:pt x="66" y="1641"/>
                    </a:lnTo>
                    <a:lnTo>
                      <a:pt x="54" y="1650"/>
                    </a:lnTo>
                    <a:lnTo>
                      <a:pt x="49" y="1654"/>
                    </a:lnTo>
                    <a:lnTo>
                      <a:pt x="45" y="1660"/>
                    </a:lnTo>
                    <a:lnTo>
                      <a:pt x="42" y="1666"/>
                    </a:lnTo>
                    <a:lnTo>
                      <a:pt x="42" y="1674"/>
                    </a:lnTo>
                    <a:lnTo>
                      <a:pt x="42" y="1680"/>
                    </a:lnTo>
                    <a:lnTo>
                      <a:pt x="45" y="1686"/>
                    </a:lnTo>
                    <a:lnTo>
                      <a:pt x="47" y="1691"/>
                    </a:lnTo>
                    <a:lnTo>
                      <a:pt x="50" y="1695"/>
                    </a:lnTo>
                    <a:lnTo>
                      <a:pt x="57" y="1705"/>
                    </a:lnTo>
                    <a:lnTo>
                      <a:pt x="62" y="1717"/>
                    </a:lnTo>
                    <a:lnTo>
                      <a:pt x="67" y="1732"/>
                    </a:lnTo>
                    <a:lnTo>
                      <a:pt x="70" y="1745"/>
                    </a:lnTo>
                    <a:lnTo>
                      <a:pt x="71" y="1752"/>
                    </a:lnTo>
                    <a:lnTo>
                      <a:pt x="75" y="1758"/>
                    </a:lnTo>
                    <a:lnTo>
                      <a:pt x="79" y="1764"/>
                    </a:lnTo>
                    <a:lnTo>
                      <a:pt x="84" y="1769"/>
                    </a:lnTo>
                    <a:lnTo>
                      <a:pt x="94" y="1775"/>
                    </a:lnTo>
                    <a:lnTo>
                      <a:pt x="104" y="1782"/>
                    </a:lnTo>
                    <a:lnTo>
                      <a:pt x="114" y="1786"/>
                    </a:lnTo>
                    <a:lnTo>
                      <a:pt x="124" y="1791"/>
                    </a:lnTo>
                    <a:lnTo>
                      <a:pt x="144" y="1798"/>
                    </a:lnTo>
                    <a:lnTo>
                      <a:pt x="167" y="1806"/>
                    </a:lnTo>
                    <a:lnTo>
                      <a:pt x="175" y="1811"/>
                    </a:lnTo>
                    <a:lnTo>
                      <a:pt x="184" y="1817"/>
                    </a:lnTo>
                    <a:lnTo>
                      <a:pt x="188" y="1819"/>
                    </a:lnTo>
                    <a:lnTo>
                      <a:pt x="193" y="1822"/>
                    </a:lnTo>
                    <a:lnTo>
                      <a:pt x="198" y="1823"/>
                    </a:lnTo>
                    <a:lnTo>
                      <a:pt x="203" y="1824"/>
                    </a:lnTo>
                    <a:lnTo>
                      <a:pt x="232" y="1819"/>
                    </a:lnTo>
                    <a:lnTo>
                      <a:pt x="244" y="1827"/>
                    </a:lnTo>
                    <a:lnTo>
                      <a:pt x="254" y="1833"/>
                    </a:lnTo>
                    <a:lnTo>
                      <a:pt x="261" y="1837"/>
                    </a:lnTo>
                    <a:lnTo>
                      <a:pt x="267" y="1838"/>
                    </a:lnTo>
                    <a:lnTo>
                      <a:pt x="273" y="1839"/>
                    </a:lnTo>
                    <a:lnTo>
                      <a:pt x="279" y="1841"/>
                    </a:lnTo>
                    <a:lnTo>
                      <a:pt x="286" y="1839"/>
                    </a:lnTo>
                    <a:lnTo>
                      <a:pt x="292" y="1839"/>
                    </a:lnTo>
                    <a:lnTo>
                      <a:pt x="297" y="1837"/>
                    </a:lnTo>
                    <a:lnTo>
                      <a:pt x="302" y="1834"/>
                    </a:lnTo>
                    <a:lnTo>
                      <a:pt x="311" y="1829"/>
                    </a:lnTo>
                    <a:lnTo>
                      <a:pt x="320" y="1823"/>
                    </a:lnTo>
                    <a:lnTo>
                      <a:pt x="328" y="1817"/>
                    </a:lnTo>
                    <a:lnTo>
                      <a:pt x="337" y="1812"/>
                    </a:lnTo>
                    <a:lnTo>
                      <a:pt x="342" y="1809"/>
                    </a:lnTo>
                    <a:lnTo>
                      <a:pt x="347" y="1808"/>
                    </a:lnTo>
                    <a:lnTo>
                      <a:pt x="354" y="1807"/>
                    </a:lnTo>
                    <a:lnTo>
                      <a:pt x="359" y="1806"/>
                    </a:lnTo>
                    <a:lnTo>
                      <a:pt x="364" y="1807"/>
                    </a:lnTo>
                    <a:lnTo>
                      <a:pt x="369" y="1807"/>
                    </a:lnTo>
                    <a:lnTo>
                      <a:pt x="372" y="1809"/>
                    </a:lnTo>
                    <a:lnTo>
                      <a:pt x="376" y="1811"/>
                    </a:lnTo>
                    <a:lnTo>
                      <a:pt x="382" y="1817"/>
                    </a:lnTo>
                    <a:lnTo>
                      <a:pt x="387" y="1823"/>
                    </a:lnTo>
                    <a:lnTo>
                      <a:pt x="392" y="1831"/>
                    </a:lnTo>
                    <a:lnTo>
                      <a:pt x="399" y="1839"/>
                    </a:lnTo>
                    <a:lnTo>
                      <a:pt x="405" y="1847"/>
                    </a:lnTo>
                    <a:lnTo>
                      <a:pt x="412" y="1853"/>
                    </a:lnTo>
                    <a:lnTo>
                      <a:pt x="425" y="1866"/>
                    </a:lnTo>
                    <a:lnTo>
                      <a:pt x="436" y="1878"/>
                    </a:lnTo>
                    <a:lnTo>
                      <a:pt x="445" y="1892"/>
                    </a:lnTo>
                    <a:lnTo>
                      <a:pt x="451" y="1907"/>
                    </a:lnTo>
                    <a:lnTo>
                      <a:pt x="455" y="1922"/>
                    </a:lnTo>
                    <a:lnTo>
                      <a:pt x="459" y="1939"/>
                    </a:lnTo>
                    <a:lnTo>
                      <a:pt x="461" y="1956"/>
                    </a:lnTo>
                    <a:lnTo>
                      <a:pt x="463" y="1975"/>
                    </a:lnTo>
                    <a:lnTo>
                      <a:pt x="466" y="1989"/>
                    </a:lnTo>
                    <a:lnTo>
                      <a:pt x="473" y="2001"/>
                    </a:lnTo>
                    <a:lnTo>
                      <a:pt x="478" y="2034"/>
                    </a:lnTo>
                    <a:lnTo>
                      <a:pt x="482" y="2063"/>
                    </a:lnTo>
                    <a:lnTo>
                      <a:pt x="485" y="2090"/>
                    </a:lnTo>
                    <a:lnTo>
                      <a:pt x="489" y="2123"/>
                    </a:lnTo>
                    <a:lnTo>
                      <a:pt x="499" y="2123"/>
                    </a:lnTo>
                    <a:lnTo>
                      <a:pt x="509" y="2124"/>
                    </a:lnTo>
                    <a:lnTo>
                      <a:pt x="519" y="2124"/>
                    </a:lnTo>
                    <a:lnTo>
                      <a:pt x="528" y="2128"/>
                    </a:lnTo>
                    <a:lnTo>
                      <a:pt x="535" y="2133"/>
                    </a:lnTo>
                    <a:lnTo>
                      <a:pt x="542" y="2139"/>
                    </a:lnTo>
                    <a:lnTo>
                      <a:pt x="547" y="2147"/>
                    </a:lnTo>
                    <a:lnTo>
                      <a:pt x="552" y="2153"/>
                    </a:lnTo>
                    <a:lnTo>
                      <a:pt x="557" y="2159"/>
                    </a:lnTo>
                    <a:lnTo>
                      <a:pt x="562" y="2163"/>
                    </a:lnTo>
                    <a:lnTo>
                      <a:pt x="569" y="2167"/>
                    </a:lnTo>
                    <a:lnTo>
                      <a:pt x="577" y="2168"/>
                    </a:lnTo>
                    <a:lnTo>
                      <a:pt x="584" y="2167"/>
                    </a:lnTo>
                    <a:lnTo>
                      <a:pt x="591" y="2164"/>
                    </a:lnTo>
                    <a:lnTo>
                      <a:pt x="596" y="2159"/>
                    </a:lnTo>
                    <a:lnTo>
                      <a:pt x="601" y="2154"/>
                    </a:lnTo>
                    <a:lnTo>
                      <a:pt x="606" y="2151"/>
                    </a:lnTo>
                    <a:lnTo>
                      <a:pt x="612" y="2146"/>
                    </a:lnTo>
                    <a:lnTo>
                      <a:pt x="617" y="2143"/>
                    </a:lnTo>
                    <a:lnTo>
                      <a:pt x="625" y="2142"/>
                    </a:lnTo>
                    <a:lnTo>
                      <a:pt x="636" y="2143"/>
                    </a:lnTo>
                    <a:lnTo>
                      <a:pt x="646" y="2146"/>
                    </a:lnTo>
                    <a:lnTo>
                      <a:pt x="655" y="2151"/>
                    </a:lnTo>
                    <a:lnTo>
                      <a:pt x="662" y="2157"/>
                    </a:lnTo>
                    <a:lnTo>
                      <a:pt x="670" y="2166"/>
                    </a:lnTo>
                    <a:lnTo>
                      <a:pt x="675" y="2175"/>
                    </a:lnTo>
                    <a:lnTo>
                      <a:pt x="677" y="2185"/>
                    </a:lnTo>
                    <a:lnTo>
                      <a:pt x="679" y="2195"/>
                    </a:lnTo>
                    <a:lnTo>
                      <a:pt x="679" y="2198"/>
                    </a:lnTo>
                    <a:lnTo>
                      <a:pt x="677" y="2202"/>
                    </a:lnTo>
                    <a:lnTo>
                      <a:pt x="676" y="2205"/>
                    </a:lnTo>
                    <a:lnTo>
                      <a:pt x="674" y="2207"/>
                    </a:lnTo>
                    <a:lnTo>
                      <a:pt x="669" y="2212"/>
                    </a:lnTo>
                    <a:lnTo>
                      <a:pt x="663" y="2217"/>
                    </a:lnTo>
                    <a:lnTo>
                      <a:pt x="657" y="2222"/>
                    </a:lnTo>
                    <a:lnTo>
                      <a:pt x="652" y="2227"/>
                    </a:lnTo>
                    <a:lnTo>
                      <a:pt x="650" y="2230"/>
                    </a:lnTo>
                    <a:lnTo>
                      <a:pt x="648" y="2232"/>
                    </a:lnTo>
                    <a:lnTo>
                      <a:pt x="647" y="2236"/>
                    </a:lnTo>
                    <a:lnTo>
                      <a:pt x="647" y="2240"/>
                    </a:lnTo>
                    <a:lnTo>
                      <a:pt x="648" y="2245"/>
                    </a:lnTo>
                    <a:lnTo>
                      <a:pt x="650" y="2250"/>
                    </a:lnTo>
                    <a:lnTo>
                      <a:pt x="652" y="2254"/>
                    </a:lnTo>
                    <a:lnTo>
                      <a:pt x="656" y="2257"/>
                    </a:lnTo>
                    <a:lnTo>
                      <a:pt x="666" y="2262"/>
                    </a:lnTo>
                    <a:lnTo>
                      <a:pt x="676" y="2267"/>
                    </a:lnTo>
                    <a:lnTo>
                      <a:pt x="687" y="2272"/>
                    </a:lnTo>
                    <a:lnTo>
                      <a:pt x="696" y="2277"/>
                    </a:lnTo>
                    <a:lnTo>
                      <a:pt x="700" y="2281"/>
                    </a:lnTo>
                    <a:lnTo>
                      <a:pt x="702" y="2285"/>
                    </a:lnTo>
                    <a:lnTo>
                      <a:pt x="705" y="2290"/>
                    </a:lnTo>
                    <a:lnTo>
                      <a:pt x="705" y="2295"/>
                    </a:lnTo>
                    <a:lnTo>
                      <a:pt x="705" y="2304"/>
                    </a:lnTo>
                    <a:lnTo>
                      <a:pt x="702" y="2310"/>
                    </a:lnTo>
                    <a:lnTo>
                      <a:pt x="699" y="2316"/>
                    </a:lnTo>
                    <a:lnTo>
                      <a:pt x="695" y="2323"/>
                    </a:lnTo>
                    <a:lnTo>
                      <a:pt x="691" y="2328"/>
                    </a:lnTo>
                    <a:lnTo>
                      <a:pt x="686" y="2334"/>
                    </a:lnTo>
                    <a:lnTo>
                      <a:pt x="682" y="2340"/>
                    </a:lnTo>
                    <a:lnTo>
                      <a:pt x="679" y="2348"/>
                    </a:lnTo>
                    <a:lnTo>
                      <a:pt x="684" y="2349"/>
                    </a:lnTo>
                    <a:lnTo>
                      <a:pt x="689" y="2350"/>
                    </a:lnTo>
                    <a:lnTo>
                      <a:pt x="697" y="2349"/>
                    </a:lnTo>
                    <a:lnTo>
                      <a:pt x="706" y="2346"/>
                    </a:lnTo>
                    <a:lnTo>
                      <a:pt x="712" y="2343"/>
                    </a:lnTo>
                    <a:lnTo>
                      <a:pt x="720" y="2338"/>
                    </a:lnTo>
                    <a:lnTo>
                      <a:pt x="726" y="2333"/>
                    </a:lnTo>
                    <a:lnTo>
                      <a:pt x="734" y="2329"/>
                    </a:lnTo>
                    <a:lnTo>
                      <a:pt x="741" y="2325"/>
                    </a:lnTo>
                    <a:lnTo>
                      <a:pt x="750" y="2324"/>
                    </a:lnTo>
                    <a:lnTo>
                      <a:pt x="756" y="2325"/>
                    </a:lnTo>
                    <a:lnTo>
                      <a:pt x="761" y="2328"/>
                    </a:lnTo>
                    <a:lnTo>
                      <a:pt x="764" y="2331"/>
                    </a:lnTo>
                    <a:lnTo>
                      <a:pt x="766" y="2336"/>
                    </a:lnTo>
                    <a:lnTo>
                      <a:pt x="770" y="2349"/>
                    </a:lnTo>
                    <a:lnTo>
                      <a:pt x="771" y="2364"/>
                    </a:lnTo>
                    <a:lnTo>
                      <a:pt x="773" y="2379"/>
                    </a:lnTo>
                    <a:lnTo>
                      <a:pt x="776" y="2392"/>
                    </a:lnTo>
                    <a:lnTo>
                      <a:pt x="779" y="2397"/>
                    </a:lnTo>
                    <a:lnTo>
                      <a:pt x="783" y="2400"/>
                    </a:lnTo>
                    <a:lnTo>
                      <a:pt x="786" y="2403"/>
                    </a:lnTo>
                    <a:lnTo>
                      <a:pt x="793" y="2404"/>
                    </a:lnTo>
                    <a:lnTo>
                      <a:pt x="799" y="2403"/>
                    </a:lnTo>
                    <a:lnTo>
                      <a:pt x="804" y="2399"/>
                    </a:lnTo>
                    <a:lnTo>
                      <a:pt x="808" y="2395"/>
                    </a:lnTo>
                    <a:lnTo>
                      <a:pt x="812" y="2390"/>
                    </a:lnTo>
                    <a:lnTo>
                      <a:pt x="814" y="2384"/>
                    </a:lnTo>
                    <a:lnTo>
                      <a:pt x="818" y="2379"/>
                    </a:lnTo>
                    <a:lnTo>
                      <a:pt x="822" y="2373"/>
                    </a:lnTo>
                    <a:lnTo>
                      <a:pt x="827" y="2369"/>
                    </a:lnTo>
                    <a:lnTo>
                      <a:pt x="832" y="2366"/>
                    </a:lnTo>
                    <a:lnTo>
                      <a:pt x="838" y="2365"/>
                    </a:lnTo>
                    <a:lnTo>
                      <a:pt x="843" y="2365"/>
                    </a:lnTo>
                    <a:lnTo>
                      <a:pt x="848" y="2365"/>
                    </a:lnTo>
                    <a:lnTo>
                      <a:pt x="858" y="2365"/>
                    </a:lnTo>
                    <a:lnTo>
                      <a:pt x="869" y="2364"/>
                    </a:lnTo>
                    <a:lnTo>
                      <a:pt x="878" y="2360"/>
                    </a:lnTo>
                    <a:lnTo>
                      <a:pt x="887" y="2355"/>
                    </a:lnTo>
                    <a:lnTo>
                      <a:pt x="893" y="2350"/>
                    </a:lnTo>
                    <a:lnTo>
                      <a:pt x="898" y="2343"/>
                    </a:lnTo>
                    <a:lnTo>
                      <a:pt x="903" y="2335"/>
                    </a:lnTo>
                    <a:lnTo>
                      <a:pt x="907" y="2326"/>
                    </a:lnTo>
                    <a:lnTo>
                      <a:pt x="911" y="2318"/>
                    </a:lnTo>
                    <a:lnTo>
                      <a:pt x="914" y="2309"/>
                    </a:lnTo>
                    <a:lnTo>
                      <a:pt x="923" y="2279"/>
                    </a:lnTo>
                    <a:lnTo>
                      <a:pt x="931" y="2250"/>
                    </a:lnTo>
                    <a:lnTo>
                      <a:pt x="933" y="2244"/>
                    </a:lnTo>
                    <a:lnTo>
                      <a:pt x="936" y="2237"/>
                    </a:lnTo>
                    <a:lnTo>
                      <a:pt x="940" y="2231"/>
                    </a:lnTo>
                    <a:lnTo>
                      <a:pt x="943" y="2226"/>
                    </a:lnTo>
                    <a:lnTo>
                      <a:pt x="948" y="2222"/>
                    </a:lnTo>
                    <a:lnTo>
                      <a:pt x="953" y="2218"/>
                    </a:lnTo>
                    <a:lnTo>
                      <a:pt x="960" y="2216"/>
                    </a:lnTo>
                    <a:lnTo>
                      <a:pt x="967" y="2213"/>
                    </a:lnTo>
                    <a:lnTo>
                      <a:pt x="968" y="2222"/>
                    </a:lnTo>
                    <a:lnTo>
                      <a:pt x="970" y="2231"/>
                    </a:lnTo>
                    <a:lnTo>
                      <a:pt x="971" y="2240"/>
                    </a:lnTo>
                    <a:lnTo>
                      <a:pt x="975" y="2249"/>
                    </a:lnTo>
                    <a:lnTo>
                      <a:pt x="978" y="2256"/>
                    </a:lnTo>
                    <a:lnTo>
                      <a:pt x="985" y="2261"/>
                    </a:lnTo>
                    <a:lnTo>
                      <a:pt x="987" y="2264"/>
                    </a:lnTo>
                    <a:lnTo>
                      <a:pt x="991" y="2265"/>
                    </a:lnTo>
                    <a:lnTo>
                      <a:pt x="995" y="2266"/>
                    </a:lnTo>
                    <a:lnTo>
                      <a:pt x="999" y="2266"/>
                    </a:lnTo>
                    <a:lnTo>
                      <a:pt x="1011" y="2265"/>
                    </a:lnTo>
                    <a:lnTo>
                      <a:pt x="1022" y="2261"/>
                    </a:lnTo>
                    <a:lnTo>
                      <a:pt x="1032" y="2256"/>
                    </a:lnTo>
                    <a:lnTo>
                      <a:pt x="1041" y="2250"/>
                    </a:lnTo>
                    <a:lnTo>
                      <a:pt x="1050" y="2245"/>
                    </a:lnTo>
                    <a:lnTo>
                      <a:pt x="1060" y="2239"/>
                    </a:lnTo>
                    <a:lnTo>
                      <a:pt x="1071" y="2235"/>
                    </a:lnTo>
                    <a:lnTo>
                      <a:pt x="1084" y="2232"/>
                    </a:lnTo>
                    <a:lnTo>
                      <a:pt x="1085" y="2220"/>
                    </a:lnTo>
                    <a:lnTo>
                      <a:pt x="1086" y="2208"/>
                    </a:lnTo>
                    <a:lnTo>
                      <a:pt x="1070" y="2166"/>
                    </a:lnTo>
                    <a:lnTo>
                      <a:pt x="1070" y="2147"/>
                    </a:lnTo>
                    <a:lnTo>
                      <a:pt x="1088" y="2148"/>
                    </a:lnTo>
                    <a:lnTo>
                      <a:pt x="1104" y="2148"/>
                    </a:lnTo>
                    <a:lnTo>
                      <a:pt x="1112" y="2148"/>
                    </a:lnTo>
                    <a:lnTo>
                      <a:pt x="1118" y="2146"/>
                    </a:lnTo>
                    <a:lnTo>
                      <a:pt x="1120" y="2143"/>
                    </a:lnTo>
                    <a:lnTo>
                      <a:pt x="1123" y="2141"/>
                    </a:lnTo>
                    <a:lnTo>
                      <a:pt x="1124" y="2138"/>
                    </a:lnTo>
                    <a:lnTo>
                      <a:pt x="1125" y="2134"/>
                    </a:lnTo>
                    <a:lnTo>
                      <a:pt x="1130" y="2117"/>
                    </a:lnTo>
                    <a:lnTo>
                      <a:pt x="1134" y="2100"/>
                    </a:lnTo>
                    <a:lnTo>
                      <a:pt x="1138" y="2094"/>
                    </a:lnTo>
                    <a:lnTo>
                      <a:pt x="1142" y="2088"/>
                    </a:lnTo>
                    <a:lnTo>
                      <a:pt x="1144" y="2087"/>
                    </a:lnTo>
                    <a:lnTo>
                      <a:pt x="1148" y="2085"/>
                    </a:lnTo>
                    <a:lnTo>
                      <a:pt x="1150" y="2084"/>
                    </a:lnTo>
                    <a:lnTo>
                      <a:pt x="1155" y="2084"/>
                    </a:lnTo>
                    <a:lnTo>
                      <a:pt x="1162" y="2084"/>
                    </a:lnTo>
                    <a:lnTo>
                      <a:pt x="1168" y="2087"/>
                    </a:lnTo>
                    <a:lnTo>
                      <a:pt x="1173" y="2089"/>
                    </a:lnTo>
                    <a:lnTo>
                      <a:pt x="1178" y="2093"/>
                    </a:lnTo>
                    <a:lnTo>
                      <a:pt x="1183" y="2097"/>
                    </a:lnTo>
                    <a:lnTo>
                      <a:pt x="1188" y="2099"/>
                    </a:lnTo>
                    <a:lnTo>
                      <a:pt x="1194" y="2102"/>
                    </a:lnTo>
                    <a:lnTo>
                      <a:pt x="1201" y="2102"/>
                    </a:lnTo>
                    <a:lnTo>
                      <a:pt x="1209" y="2100"/>
                    </a:lnTo>
                    <a:lnTo>
                      <a:pt x="1216" y="2098"/>
                    </a:lnTo>
                    <a:lnTo>
                      <a:pt x="1221" y="2094"/>
                    </a:lnTo>
                    <a:lnTo>
                      <a:pt x="1224" y="2089"/>
                    </a:lnTo>
                    <a:lnTo>
                      <a:pt x="1235" y="2077"/>
                    </a:lnTo>
                    <a:lnTo>
                      <a:pt x="1245" y="2065"/>
                    </a:lnTo>
                    <a:lnTo>
                      <a:pt x="1263" y="2049"/>
                    </a:lnTo>
                    <a:lnTo>
                      <a:pt x="1280" y="2030"/>
                    </a:lnTo>
                    <a:lnTo>
                      <a:pt x="1288" y="2024"/>
                    </a:lnTo>
                    <a:lnTo>
                      <a:pt x="1299" y="2016"/>
                    </a:lnTo>
                    <a:lnTo>
                      <a:pt x="1302" y="2014"/>
                    </a:lnTo>
                    <a:lnTo>
                      <a:pt x="1305" y="2009"/>
                    </a:lnTo>
                    <a:lnTo>
                      <a:pt x="1307" y="2005"/>
                    </a:lnTo>
                    <a:lnTo>
                      <a:pt x="1309" y="1999"/>
                    </a:lnTo>
                    <a:lnTo>
                      <a:pt x="1305" y="1984"/>
                    </a:lnTo>
                    <a:lnTo>
                      <a:pt x="1300" y="1967"/>
                    </a:lnTo>
                    <a:lnTo>
                      <a:pt x="1301" y="1962"/>
                    </a:lnTo>
                    <a:lnTo>
                      <a:pt x="1304" y="1960"/>
                    </a:lnTo>
                    <a:lnTo>
                      <a:pt x="1307" y="1957"/>
                    </a:lnTo>
                    <a:lnTo>
                      <a:pt x="1312" y="1955"/>
                    </a:lnTo>
                    <a:lnTo>
                      <a:pt x="1324" y="1954"/>
                    </a:lnTo>
                    <a:lnTo>
                      <a:pt x="1335" y="1954"/>
                    </a:lnTo>
                    <a:lnTo>
                      <a:pt x="1346" y="1956"/>
                    </a:lnTo>
                    <a:lnTo>
                      <a:pt x="1356" y="1960"/>
                    </a:lnTo>
                    <a:lnTo>
                      <a:pt x="1366" y="1962"/>
                    </a:lnTo>
                    <a:lnTo>
                      <a:pt x="1378" y="1965"/>
                    </a:lnTo>
                    <a:lnTo>
                      <a:pt x="1385" y="1964"/>
                    </a:lnTo>
                    <a:lnTo>
                      <a:pt x="1394" y="1964"/>
                    </a:lnTo>
                    <a:lnTo>
                      <a:pt x="1401" y="1961"/>
                    </a:lnTo>
                    <a:lnTo>
                      <a:pt x="1408" y="1959"/>
                    </a:lnTo>
                    <a:lnTo>
                      <a:pt x="1420" y="1952"/>
                    </a:lnTo>
                    <a:lnTo>
                      <a:pt x="1433" y="1945"/>
                    </a:lnTo>
                    <a:lnTo>
                      <a:pt x="1455" y="1925"/>
                    </a:lnTo>
                    <a:lnTo>
                      <a:pt x="1480" y="1903"/>
                    </a:lnTo>
                    <a:lnTo>
                      <a:pt x="1491" y="1914"/>
                    </a:lnTo>
                    <a:lnTo>
                      <a:pt x="1499" y="1925"/>
                    </a:lnTo>
                    <a:lnTo>
                      <a:pt x="1504" y="1929"/>
                    </a:lnTo>
                    <a:lnTo>
                      <a:pt x="1509" y="1932"/>
                    </a:lnTo>
                    <a:lnTo>
                      <a:pt x="1516" y="1935"/>
                    </a:lnTo>
                    <a:lnTo>
                      <a:pt x="1522" y="1936"/>
                    </a:lnTo>
                    <a:lnTo>
                      <a:pt x="1529" y="1935"/>
                    </a:lnTo>
                    <a:lnTo>
                      <a:pt x="1534" y="1932"/>
                    </a:lnTo>
                    <a:lnTo>
                      <a:pt x="1538" y="1929"/>
                    </a:lnTo>
                    <a:lnTo>
                      <a:pt x="1543" y="1925"/>
                    </a:lnTo>
                    <a:lnTo>
                      <a:pt x="1551" y="1914"/>
                    </a:lnTo>
                    <a:lnTo>
                      <a:pt x="1560" y="1903"/>
                    </a:lnTo>
                    <a:lnTo>
                      <a:pt x="1568" y="1897"/>
                    </a:lnTo>
                    <a:lnTo>
                      <a:pt x="1576" y="1893"/>
                    </a:lnTo>
                    <a:lnTo>
                      <a:pt x="1585" y="1890"/>
                    </a:lnTo>
                    <a:lnTo>
                      <a:pt x="1593" y="1887"/>
                    </a:lnTo>
                    <a:lnTo>
                      <a:pt x="1612" y="1882"/>
                    </a:lnTo>
                    <a:lnTo>
                      <a:pt x="1631" y="1875"/>
                    </a:lnTo>
                    <a:lnTo>
                      <a:pt x="1639" y="1871"/>
                    </a:lnTo>
                    <a:lnTo>
                      <a:pt x="1646" y="1866"/>
                    </a:lnTo>
                    <a:lnTo>
                      <a:pt x="1654" y="1863"/>
                    </a:lnTo>
                    <a:lnTo>
                      <a:pt x="1662" y="1862"/>
                    </a:lnTo>
                    <a:lnTo>
                      <a:pt x="1669" y="1863"/>
                    </a:lnTo>
                    <a:lnTo>
                      <a:pt x="1674" y="1867"/>
                    </a:lnTo>
                    <a:lnTo>
                      <a:pt x="1675" y="1861"/>
                    </a:lnTo>
                    <a:lnTo>
                      <a:pt x="1676" y="1855"/>
                    </a:lnTo>
                    <a:lnTo>
                      <a:pt x="1675" y="1845"/>
                    </a:lnTo>
                    <a:lnTo>
                      <a:pt x="1673" y="1834"/>
                    </a:lnTo>
                    <a:lnTo>
                      <a:pt x="1669" y="1826"/>
                    </a:lnTo>
                    <a:lnTo>
                      <a:pt x="1667" y="1816"/>
                    </a:lnTo>
                    <a:lnTo>
                      <a:pt x="1669" y="1804"/>
                    </a:lnTo>
                    <a:lnTo>
                      <a:pt x="1671" y="1796"/>
                    </a:lnTo>
                    <a:lnTo>
                      <a:pt x="1675" y="1787"/>
                    </a:lnTo>
                    <a:lnTo>
                      <a:pt x="1680" y="1778"/>
                    </a:lnTo>
                    <a:lnTo>
                      <a:pt x="1693" y="1763"/>
                    </a:lnTo>
                    <a:lnTo>
                      <a:pt x="1705" y="1745"/>
                    </a:lnTo>
                    <a:lnTo>
                      <a:pt x="1714" y="1729"/>
                    </a:lnTo>
                    <a:lnTo>
                      <a:pt x="1723" y="1714"/>
                    </a:lnTo>
                    <a:lnTo>
                      <a:pt x="1728" y="1708"/>
                    </a:lnTo>
                    <a:lnTo>
                      <a:pt x="1733" y="1701"/>
                    </a:lnTo>
                    <a:lnTo>
                      <a:pt x="1739" y="1695"/>
                    </a:lnTo>
                    <a:lnTo>
                      <a:pt x="1748" y="1690"/>
                    </a:lnTo>
                    <a:lnTo>
                      <a:pt x="1758" y="1684"/>
                    </a:lnTo>
                    <a:lnTo>
                      <a:pt x="1769" y="1680"/>
                    </a:lnTo>
                    <a:lnTo>
                      <a:pt x="1780" y="1679"/>
                    </a:lnTo>
                    <a:lnTo>
                      <a:pt x="1790" y="1678"/>
                    </a:lnTo>
                    <a:lnTo>
                      <a:pt x="1801" y="1676"/>
                    </a:lnTo>
                    <a:lnTo>
                      <a:pt x="1811" y="1674"/>
                    </a:lnTo>
                    <a:lnTo>
                      <a:pt x="1816" y="1671"/>
                    </a:lnTo>
                    <a:lnTo>
                      <a:pt x="1821" y="1669"/>
                    </a:lnTo>
                    <a:lnTo>
                      <a:pt x="1824" y="1665"/>
                    </a:lnTo>
                    <a:lnTo>
                      <a:pt x="1829" y="1660"/>
                    </a:lnTo>
                    <a:lnTo>
                      <a:pt x="1829" y="1660"/>
                    </a:lnTo>
                    <a:lnTo>
                      <a:pt x="1817" y="1649"/>
                    </a:lnTo>
                    <a:lnTo>
                      <a:pt x="1803" y="1637"/>
                    </a:lnTo>
                    <a:lnTo>
                      <a:pt x="1798" y="1632"/>
                    </a:lnTo>
                    <a:lnTo>
                      <a:pt x="1793" y="1626"/>
                    </a:lnTo>
                    <a:lnTo>
                      <a:pt x="1790" y="1619"/>
                    </a:lnTo>
                    <a:lnTo>
                      <a:pt x="1789" y="1610"/>
                    </a:lnTo>
                    <a:lnTo>
                      <a:pt x="1789" y="1572"/>
                    </a:lnTo>
                    <a:lnTo>
                      <a:pt x="1789" y="1562"/>
                    </a:lnTo>
                    <a:lnTo>
                      <a:pt x="1788" y="1552"/>
                    </a:lnTo>
                    <a:lnTo>
                      <a:pt x="1785" y="1542"/>
                    </a:lnTo>
                    <a:lnTo>
                      <a:pt x="1783" y="1532"/>
                    </a:lnTo>
                    <a:lnTo>
                      <a:pt x="1778" y="1525"/>
                    </a:lnTo>
                    <a:lnTo>
                      <a:pt x="1772" y="1518"/>
                    </a:lnTo>
                    <a:lnTo>
                      <a:pt x="1768" y="1516"/>
                    </a:lnTo>
                    <a:lnTo>
                      <a:pt x="1764" y="1515"/>
                    </a:lnTo>
                    <a:lnTo>
                      <a:pt x="1760" y="1513"/>
                    </a:lnTo>
                    <a:lnTo>
                      <a:pt x="1755" y="1512"/>
                    </a:lnTo>
                    <a:lnTo>
                      <a:pt x="1744" y="1513"/>
                    </a:lnTo>
                    <a:lnTo>
                      <a:pt x="1734" y="1517"/>
                    </a:lnTo>
                    <a:lnTo>
                      <a:pt x="1725" y="1522"/>
                    </a:lnTo>
                    <a:lnTo>
                      <a:pt x="1716" y="1527"/>
                    </a:lnTo>
                    <a:lnTo>
                      <a:pt x="1709" y="1532"/>
                    </a:lnTo>
                    <a:lnTo>
                      <a:pt x="1699" y="1537"/>
                    </a:lnTo>
                    <a:lnTo>
                      <a:pt x="1690" y="1541"/>
                    </a:lnTo>
                    <a:lnTo>
                      <a:pt x="1679" y="1542"/>
                    </a:lnTo>
                    <a:lnTo>
                      <a:pt x="1671" y="1541"/>
                    </a:lnTo>
                    <a:lnTo>
                      <a:pt x="1665" y="1540"/>
                    </a:lnTo>
                    <a:lnTo>
                      <a:pt x="1659" y="1537"/>
                    </a:lnTo>
                    <a:lnTo>
                      <a:pt x="1652" y="1535"/>
                    </a:lnTo>
                    <a:lnTo>
                      <a:pt x="1647" y="1531"/>
                    </a:lnTo>
                    <a:lnTo>
                      <a:pt x="1644" y="1526"/>
                    </a:lnTo>
                    <a:lnTo>
                      <a:pt x="1639" y="1521"/>
                    </a:lnTo>
                    <a:lnTo>
                      <a:pt x="1635" y="1516"/>
                    </a:lnTo>
                    <a:lnTo>
                      <a:pt x="1629" y="1503"/>
                    </a:lnTo>
                    <a:lnTo>
                      <a:pt x="1622" y="1489"/>
                    </a:lnTo>
                    <a:lnTo>
                      <a:pt x="1617" y="1474"/>
                    </a:lnTo>
                    <a:lnTo>
                      <a:pt x="1612" y="1459"/>
                    </a:lnTo>
                    <a:lnTo>
                      <a:pt x="1609" y="1449"/>
                    </a:lnTo>
                    <a:lnTo>
                      <a:pt x="1603" y="1440"/>
                    </a:lnTo>
                    <a:lnTo>
                      <a:pt x="1597" y="1434"/>
                    </a:lnTo>
                    <a:lnTo>
                      <a:pt x="1591" y="1427"/>
                    </a:lnTo>
                    <a:lnTo>
                      <a:pt x="1575" y="1415"/>
                    </a:lnTo>
                    <a:lnTo>
                      <a:pt x="1557" y="1404"/>
                    </a:lnTo>
                    <a:lnTo>
                      <a:pt x="1551" y="1398"/>
                    </a:lnTo>
                    <a:lnTo>
                      <a:pt x="1546" y="1392"/>
                    </a:lnTo>
                    <a:lnTo>
                      <a:pt x="1543" y="1388"/>
                    </a:lnTo>
                    <a:lnTo>
                      <a:pt x="1541" y="1385"/>
                    </a:lnTo>
                    <a:lnTo>
                      <a:pt x="1537" y="1384"/>
                    </a:lnTo>
                    <a:lnTo>
                      <a:pt x="1533" y="1383"/>
                    </a:lnTo>
                    <a:lnTo>
                      <a:pt x="1526" y="1384"/>
                    </a:lnTo>
                    <a:lnTo>
                      <a:pt x="1519" y="1384"/>
                    </a:lnTo>
                    <a:lnTo>
                      <a:pt x="1513" y="1387"/>
                    </a:lnTo>
                    <a:lnTo>
                      <a:pt x="1507" y="1388"/>
                    </a:lnTo>
                    <a:lnTo>
                      <a:pt x="1497" y="1394"/>
                    </a:lnTo>
                    <a:lnTo>
                      <a:pt x="1487" y="1400"/>
                    </a:lnTo>
                    <a:lnTo>
                      <a:pt x="1477" y="1408"/>
                    </a:lnTo>
                    <a:lnTo>
                      <a:pt x="1467" y="1415"/>
                    </a:lnTo>
                    <a:lnTo>
                      <a:pt x="1455" y="1423"/>
                    </a:lnTo>
                    <a:lnTo>
                      <a:pt x="1443" y="1430"/>
                    </a:lnTo>
                    <a:lnTo>
                      <a:pt x="1443" y="1378"/>
                    </a:lnTo>
                    <a:lnTo>
                      <a:pt x="1443" y="1373"/>
                    </a:lnTo>
                    <a:lnTo>
                      <a:pt x="1440" y="1369"/>
                    </a:lnTo>
                    <a:lnTo>
                      <a:pt x="1438" y="1366"/>
                    </a:lnTo>
                    <a:lnTo>
                      <a:pt x="1435" y="1364"/>
                    </a:lnTo>
                    <a:lnTo>
                      <a:pt x="1428" y="1359"/>
                    </a:lnTo>
                    <a:lnTo>
                      <a:pt x="1419" y="1354"/>
                    </a:lnTo>
                    <a:lnTo>
                      <a:pt x="1415" y="1349"/>
                    </a:lnTo>
                    <a:lnTo>
                      <a:pt x="1411" y="1344"/>
                    </a:lnTo>
                    <a:lnTo>
                      <a:pt x="1409" y="1338"/>
                    </a:lnTo>
                    <a:lnTo>
                      <a:pt x="1408" y="1333"/>
                    </a:lnTo>
                    <a:lnTo>
                      <a:pt x="1405" y="1326"/>
                    </a:lnTo>
                    <a:lnTo>
                      <a:pt x="1403" y="1320"/>
                    </a:lnTo>
                    <a:lnTo>
                      <a:pt x="1400" y="1315"/>
                    </a:lnTo>
                    <a:lnTo>
                      <a:pt x="1395" y="1309"/>
                    </a:lnTo>
                    <a:lnTo>
                      <a:pt x="1389" y="1304"/>
                    </a:lnTo>
                    <a:lnTo>
                      <a:pt x="1383" y="1300"/>
                    </a:lnTo>
                    <a:lnTo>
                      <a:pt x="1375" y="1297"/>
                    </a:lnTo>
                    <a:lnTo>
                      <a:pt x="1368" y="1295"/>
                    </a:lnTo>
                    <a:lnTo>
                      <a:pt x="1361" y="1291"/>
                    </a:lnTo>
                    <a:lnTo>
                      <a:pt x="1355" y="1287"/>
                    </a:lnTo>
                    <a:lnTo>
                      <a:pt x="1354" y="1285"/>
                    </a:lnTo>
                    <a:lnTo>
                      <a:pt x="1352" y="1282"/>
                    </a:lnTo>
                    <a:lnTo>
                      <a:pt x="1351" y="1279"/>
                    </a:lnTo>
                    <a:lnTo>
                      <a:pt x="1351" y="1275"/>
                    </a:lnTo>
                    <a:lnTo>
                      <a:pt x="1351" y="1269"/>
                    </a:lnTo>
                    <a:lnTo>
                      <a:pt x="1352" y="1264"/>
                    </a:lnTo>
                    <a:lnTo>
                      <a:pt x="1355" y="1260"/>
                    </a:lnTo>
                    <a:lnTo>
                      <a:pt x="1358" y="1255"/>
                    </a:lnTo>
                    <a:lnTo>
                      <a:pt x="1360" y="1251"/>
                    </a:lnTo>
                    <a:lnTo>
                      <a:pt x="1361" y="1246"/>
                    </a:lnTo>
                    <a:lnTo>
                      <a:pt x="1364" y="1241"/>
                    </a:lnTo>
                    <a:lnTo>
                      <a:pt x="1364" y="1235"/>
                    </a:lnTo>
                    <a:lnTo>
                      <a:pt x="1363" y="1227"/>
                    </a:lnTo>
                    <a:lnTo>
                      <a:pt x="1359" y="1220"/>
                    </a:lnTo>
                    <a:lnTo>
                      <a:pt x="1355" y="1213"/>
                    </a:lnTo>
                    <a:lnTo>
                      <a:pt x="1349" y="1208"/>
                    </a:lnTo>
                    <a:lnTo>
                      <a:pt x="1344" y="1202"/>
                    </a:lnTo>
                    <a:lnTo>
                      <a:pt x="1340" y="1196"/>
                    </a:lnTo>
                    <a:lnTo>
                      <a:pt x="1336" y="1190"/>
                    </a:lnTo>
                    <a:lnTo>
                      <a:pt x="1335" y="1181"/>
                    </a:lnTo>
                    <a:lnTo>
                      <a:pt x="1335" y="1174"/>
                    </a:lnTo>
                    <a:lnTo>
                      <a:pt x="1337" y="1168"/>
                    </a:lnTo>
                    <a:lnTo>
                      <a:pt x="1339" y="1162"/>
                    </a:lnTo>
                    <a:lnTo>
                      <a:pt x="1341" y="1157"/>
                    </a:lnTo>
                    <a:lnTo>
                      <a:pt x="1344" y="1151"/>
                    </a:lnTo>
                    <a:lnTo>
                      <a:pt x="1346" y="1146"/>
                    </a:lnTo>
                    <a:lnTo>
                      <a:pt x="1347" y="1139"/>
                    </a:lnTo>
                    <a:lnTo>
                      <a:pt x="1347" y="1132"/>
                    </a:lnTo>
                    <a:lnTo>
                      <a:pt x="1347" y="1117"/>
                    </a:lnTo>
                    <a:lnTo>
                      <a:pt x="1346" y="1102"/>
                    </a:lnTo>
                    <a:lnTo>
                      <a:pt x="1345" y="1089"/>
                    </a:lnTo>
                    <a:lnTo>
                      <a:pt x="1342" y="1077"/>
                    </a:lnTo>
                    <a:lnTo>
                      <a:pt x="1337" y="1050"/>
                    </a:lnTo>
                    <a:lnTo>
                      <a:pt x="1332" y="1021"/>
                    </a:lnTo>
                    <a:lnTo>
                      <a:pt x="1332" y="1006"/>
                    </a:lnTo>
                    <a:lnTo>
                      <a:pt x="1335" y="993"/>
                    </a:lnTo>
                    <a:lnTo>
                      <a:pt x="1335" y="986"/>
                    </a:lnTo>
                    <a:lnTo>
                      <a:pt x="1335" y="980"/>
                    </a:lnTo>
                    <a:lnTo>
                      <a:pt x="1332" y="974"/>
                    </a:lnTo>
                    <a:lnTo>
                      <a:pt x="1330" y="967"/>
                    </a:lnTo>
                    <a:lnTo>
                      <a:pt x="1326" y="964"/>
                    </a:lnTo>
                    <a:lnTo>
                      <a:pt x="1322" y="960"/>
                    </a:lnTo>
                    <a:lnTo>
                      <a:pt x="1317" y="957"/>
                    </a:lnTo>
                    <a:lnTo>
                      <a:pt x="1314" y="955"/>
                    </a:lnTo>
                    <a:lnTo>
                      <a:pt x="1305" y="951"/>
                    </a:lnTo>
                    <a:lnTo>
                      <a:pt x="1295" y="949"/>
                    </a:lnTo>
                    <a:lnTo>
                      <a:pt x="1285" y="947"/>
                    </a:lnTo>
                    <a:lnTo>
                      <a:pt x="1273" y="945"/>
                    </a:lnTo>
                    <a:lnTo>
                      <a:pt x="1263" y="942"/>
                    </a:lnTo>
                    <a:lnTo>
                      <a:pt x="1253" y="936"/>
                    </a:lnTo>
                    <a:lnTo>
                      <a:pt x="1257" y="929"/>
                    </a:lnTo>
                    <a:lnTo>
                      <a:pt x="1261" y="922"/>
                    </a:lnTo>
                    <a:lnTo>
                      <a:pt x="1267" y="916"/>
                    </a:lnTo>
                    <a:lnTo>
                      <a:pt x="1272" y="910"/>
                    </a:lnTo>
                    <a:lnTo>
                      <a:pt x="1286" y="901"/>
                    </a:lnTo>
                    <a:lnTo>
                      <a:pt x="1300" y="892"/>
                    </a:lnTo>
                    <a:lnTo>
                      <a:pt x="1312" y="882"/>
                    </a:lnTo>
                    <a:lnTo>
                      <a:pt x="1322" y="872"/>
                    </a:lnTo>
                    <a:lnTo>
                      <a:pt x="1326" y="866"/>
                    </a:lnTo>
                    <a:lnTo>
                      <a:pt x="1330" y="860"/>
                    </a:lnTo>
                    <a:lnTo>
                      <a:pt x="1331" y="852"/>
                    </a:lnTo>
                    <a:lnTo>
                      <a:pt x="1332" y="843"/>
                    </a:lnTo>
                    <a:lnTo>
                      <a:pt x="1331" y="834"/>
                    </a:lnTo>
                    <a:lnTo>
                      <a:pt x="1330" y="826"/>
                    </a:lnTo>
                    <a:lnTo>
                      <a:pt x="1329" y="818"/>
                    </a:lnTo>
                    <a:lnTo>
                      <a:pt x="1326" y="811"/>
                    </a:lnTo>
                    <a:lnTo>
                      <a:pt x="1322" y="803"/>
                    </a:lnTo>
                    <a:lnTo>
                      <a:pt x="1317" y="797"/>
                    </a:lnTo>
                    <a:lnTo>
                      <a:pt x="1312" y="789"/>
                    </a:lnTo>
                    <a:lnTo>
                      <a:pt x="1306" y="783"/>
                    </a:lnTo>
                    <a:lnTo>
                      <a:pt x="1288" y="774"/>
                    </a:lnTo>
                    <a:lnTo>
                      <a:pt x="1273" y="764"/>
                    </a:lnTo>
                    <a:lnTo>
                      <a:pt x="1268" y="754"/>
                    </a:lnTo>
                    <a:lnTo>
                      <a:pt x="1265" y="743"/>
                    </a:lnTo>
                    <a:lnTo>
                      <a:pt x="1263" y="733"/>
                    </a:lnTo>
                    <a:lnTo>
                      <a:pt x="1261" y="722"/>
                    </a:lnTo>
                    <a:lnTo>
                      <a:pt x="1260" y="711"/>
                    </a:lnTo>
                    <a:lnTo>
                      <a:pt x="1257" y="700"/>
                    </a:lnTo>
                    <a:lnTo>
                      <a:pt x="1253" y="690"/>
                    </a:lnTo>
                    <a:lnTo>
                      <a:pt x="1247" y="680"/>
                    </a:lnTo>
                    <a:lnTo>
                      <a:pt x="1238" y="666"/>
                    </a:lnTo>
                    <a:lnTo>
                      <a:pt x="1232" y="652"/>
                    </a:lnTo>
                    <a:lnTo>
                      <a:pt x="1227" y="639"/>
                    </a:lnTo>
                    <a:lnTo>
                      <a:pt x="1223" y="625"/>
                    </a:lnTo>
                    <a:lnTo>
                      <a:pt x="1221" y="611"/>
                    </a:lnTo>
                    <a:lnTo>
                      <a:pt x="1218" y="597"/>
                    </a:lnTo>
                    <a:lnTo>
                      <a:pt x="1213" y="582"/>
                    </a:lnTo>
                    <a:lnTo>
                      <a:pt x="1208" y="566"/>
                    </a:lnTo>
                    <a:lnTo>
                      <a:pt x="1201" y="548"/>
                    </a:lnTo>
                    <a:lnTo>
                      <a:pt x="1196" y="532"/>
                    </a:lnTo>
                    <a:lnTo>
                      <a:pt x="1189" y="517"/>
                    </a:lnTo>
                    <a:lnTo>
                      <a:pt x="1179" y="501"/>
                    </a:lnTo>
                    <a:lnTo>
                      <a:pt x="1174" y="494"/>
                    </a:lnTo>
                    <a:lnTo>
                      <a:pt x="1168" y="491"/>
                    </a:lnTo>
                    <a:lnTo>
                      <a:pt x="1167" y="488"/>
                    </a:lnTo>
                    <a:lnTo>
                      <a:pt x="1164" y="486"/>
                    </a:lnTo>
                    <a:lnTo>
                      <a:pt x="1163" y="483"/>
                    </a:lnTo>
                    <a:lnTo>
                      <a:pt x="1163" y="479"/>
                    </a:lnTo>
                    <a:lnTo>
                      <a:pt x="1164" y="467"/>
                    </a:lnTo>
                    <a:lnTo>
                      <a:pt x="1168" y="457"/>
                    </a:lnTo>
                    <a:lnTo>
                      <a:pt x="1172" y="447"/>
                    </a:lnTo>
                    <a:lnTo>
                      <a:pt x="1178" y="438"/>
                    </a:lnTo>
                    <a:lnTo>
                      <a:pt x="1183" y="428"/>
                    </a:lnTo>
                    <a:lnTo>
                      <a:pt x="1187" y="418"/>
                    </a:lnTo>
                    <a:lnTo>
                      <a:pt x="1191" y="408"/>
                    </a:lnTo>
                    <a:lnTo>
                      <a:pt x="1192" y="395"/>
                    </a:lnTo>
                    <a:lnTo>
                      <a:pt x="1192" y="385"/>
                    </a:lnTo>
                    <a:lnTo>
                      <a:pt x="1191" y="375"/>
                    </a:lnTo>
                    <a:lnTo>
                      <a:pt x="1189" y="366"/>
                    </a:lnTo>
                    <a:lnTo>
                      <a:pt x="1187" y="358"/>
                    </a:lnTo>
                    <a:lnTo>
                      <a:pt x="1181" y="340"/>
                    </a:lnTo>
                    <a:lnTo>
                      <a:pt x="1173" y="320"/>
                    </a:lnTo>
                    <a:lnTo>
                      <a:pt x="1165" y="322"/>
                    </a:lnTo>
                    <a:lnTo>
                      <a:pt x="1158" y="324"/>
                    </a:lnTo>
                    <a:lnTo>
                      <a:pt x="1152" y="328"/>
                    </a:lnTo>
                    <a:lnTo>
                      <a:pt x="1145" y="330"/>
                    </a:lnTo>
                    <a:lnTo>
                      <a:pt x="1134" y="338"/>
                    </a:lnTo>
                    <a:lnTo>
                      <a:pt x="1123" y="345"/>
                    </a:lnTo>
                    <a:lnTo>
                      <a:pt x="1112" y="353"/>
                    </a:lnTo>
                    <a:lnTo>
                      <a:pt x="1100" y="359"/>
                    </a:lnTo>
                    <a:lnTo>
                      <a:pt x="1094" y="361"/>
                    </a:lnTo>
                    <a:lnTo>
                      <a:pt x="1086" y="364"/>
                    </a:lnTo>
                    <a:lnTo>
                      <a:pt x="1080" y="365"/>
                    </a:lnTo>
                    <a:lnTo>
                      <a:pt x="1071" y="365"/>
                    </a:lnTo>
                    <a:lnTo>
                      <a:pt x="1055" y="366"/>
                    </a:lnTo>
                    <a:lnTo>
                      <a:pt x="1039" y="369"/>
                    </a:lnTo>
                    <a:lnTo>
                      <a:pt x="1024" y="371"/>
                    </a:lnTo>
                    <a:lnTo>
                      <a:pt x="1007" y="373"/>
                    </a:lnTo>
                    <a:lnTo>
                      <a:pt x="1001" y="373"/>
                    </a:lnTo>
                    <a:lnTo>
                      <a:pt x="995" y="371"/>
                    </a:lnTo>
                    <a:lnTo>
                      <a:pt x="990" y="370"/>
                    </a:lnTo>
                    <a:lnTo>
                      <a:pt x="985" y="368"/>
                    </a:lnTo>
                    <a:lnTo>
                      <a:pt x="976" y="363"/>
                    </a:lnTo>
                    <a:lnTo>
                      <a:pt x="967" y="355"/>
                    </a:lnTo>
                    <a:lnTo>
                      <a:pt x="952" y="336"/>
                    </a:lnTo>
                    <a:lnTo>
                      <a:pt x="936" y="317"/>
                    </a:lnTo>
                    <a:lnTo>
                      <a:pt x="914" y="296"/>
                    </a:lnTo>
                    <a:lnTo>
                      <a:pt x="897" y="276"/>
                    </a:lnTo>
                    <a:lnTo>
                      <a:pt x="881" y="255"/>
                    </a:lnTo>
                    <a:lnTo>
                      <a:pt x="864" y="231"/>
                    </a:lnTo>
                    <a:lnTo>
                      <a:pt x="857" y="213"/>
                    </a:lnTo>
                    <a:lnTo>
                      <a:pt x="853" y="197"/>
                    </a:lnTo>
                    <a:lnTo>
                      <a:pt x="849" y="189"/>
                    </a:lnTo>
                    <a:lnTo>
                      <a:pt x="845" y="183"/>
                    </a:lnTo>
                    <a:lnTo>
                      <a:pt x="843" y="181"/>
                    </a:lnTo>
                    <a:lnTo>
                      <a:pt x="839" y="179"/>
                    </a:lnTo>
                    <a:lnTo>
                      <a:pt x="835" y="178"/>
                    </a:lnTo>
                    <a:lnTo>
                      <a:pt x="832" y="178"/>
                    </a:lnTo>
                    <a:lnTo>
                      <a:pt x="774" y="178"/>
                    </a:lnTo>
                    <a:lnTo>
                      <a:pt x="770" y="168"/>
                    </a:lnTo>
                    <a:lnTo>
                      <a:pt x="766" y="161"/>
                    </a:lnTo>
                    <a:lnTo>
                      <a:pt x="764" y="157"/>
                    </a:lnTo>
                    <a:lnTo>
                      <a:pt x="761" y="153"/>
                    </a:lnTo>
                    <a:lnTo>
                      <a:pt x="758" y="152"/>
                    </a:lnTo>
                    <a:lnTo>
                      <a:pt x="753" y="151"/>
                    </a:lnTo>
                    <a:lnTo>
                      <a:pt x="745" y="152"/>
                    </a:lnTo>
                    <a:lnTo>
                      <a:pt x="739" y="154"/>
                    </a:lnTo>
                    <a:lnTo>
                      <a:pt x="733" y="158"/>
                    </a:lnTo>
                    <a:lnTo>
                      <a:pt x="726" y="162"/>
                    </a:lnTo>
                    <a:lnTo>
                      <a:pt x="722" y="168"/>
                    </a:lnTo>
                    <a:lnTo>
                      <a:pt x="717" y="174"/>
                    </a:lnTo>
                    <a:lnTo>
                      <a:pt x="714" y="181"/>
                    </a:lnTo>
                    <a:lnTo>
                      <a:pt x="711" y="188"/>
                    </a:lnTo>
                    <a:lnTo>
                      <a:pt x="705" y="187"/>
                    </a:lnTo>
                    <a:lnTo>
                      <a:pt x="701" y="184"/>
                    </a:lnTo>
                    <a:lnTo>
                      <a:pt x="696" y="181"/>
                    </a:lnTo>
                    <a:lnTo>
                      <a:pt x="692" y="177"/>
                    </a:lnTo>
                    <a:lnTo>
                      <a:pt x="689" y="173"/>
                    </a:lnTo>
                    <a:lnTo>
                      <a:pt x="686" y="168"/>
                    </a:lnTo>
                    <a:lnTo>
                      <a:pt x="685" y="163"/>
                    </a:lnTo>
                    <a:lnTo>
                      <a:pt x="685" y="158"/>
                    </a:lnTo>
                    <a:lnTo>
                      <a:pt x="621" y="158"/>
                    </a:lnTo>
                    <a:lnTo>
                      <a:pt x="621" y="127"/>
                    </a:lnTo>
                    <a:lnTo>
                      <a:pt x="641" y="114"/>
                    </a:lnTo>
                    <a:lnTo>
                      <a:pt x="661" y="102"/>
                    </a:lnTo>
                    <a:lnTo>
                      <a:pt x="670" y="94"/>
                    </a:lnTo>
                    <a:lnTo>
                      <a:pt x="676" y="85"/>
                    </a:lnTo>
                    <a:lnTo>
                      <a:pt x="679" y="82"/>
                    </a:lnTo>
                    <a:lnTo>
                      <a:pt x="680" y="77"/>
                    </a:lnTo>
                    <a:lnTo>
                      <a:pt x="681" y="70"/>
                    </a:lnTo>
                    <a:lnTo>
                      <a:pt x="681" y="64"/>
                    </a:lnTo>
                    <a:lnTo>
                      <a:pt x="681" y="14"/>
                    </a:lnTo>
                    <a:lnTo>
                      <a:pt x="661" y="14"/>
                    </a:lnTo>
                    <a:lnTo>
                      <a:pt x="650" y="15"/>
                    </a:lnTo>
                    <a:lnTo>
                      <a:pt x="640" y="16"/>
                    </a:lnTo>
                    <a:lnTo>
                      <a:pt x="631" y="20"/>
                    </a:lnTo>
                    <a:lnTo>
                      <a:pt x="621" y="23"/>
                    </a:lnTo>
                    <a:lnTo>
                      <a:pt x="612" y="26"/>
                    </a:lnTo>
                    <a:lnTo>
                      <a:pt x="602" y="29"/>
                    </a:lnTo>
                    <a:lnTo>
                      <a:pt x="592" y="31"/>
                    </a:lnTo>
                    <a:lnTo>
                      <a:pt x="581" y="33"/>
                    </a:lnTo>
                    <a:lnTo>
                      <a:pt x="567" y="31"/>
                    </a:lnTo>
                    <a:lnTo>
                      <a:pt x="553" y="29"/>
                    </a:lnTo>
                    <a:lnTo>
                      <a:pt x="541" y="25"/>
                    </a:lnTo>
                    <a:lnTo>
                      <a:pt x="529" y="20"/>
                    </a:lnTo>
                    <a:lnTo>
                      <a:pt x="518" y="15"/>
                    </a:lnTo>
                    <a:lnTo>
                      <a:pt x="505" y="10"/>
                    </a:lnTo>
                    <a:lnTo>
                      <a:pt x="493" y="5"/>
                    </a:lnTo>
                    <a:lnTo>
                      <a:pt x="478" y="0"/>
                    </a:lnTo>
                    <a:lnTo>
                      <a:pt x="466" y="13"/>
                    </a:lnTo>
                    <a:lnTo>
                      <a:pt x="456" y="25"/>
                    </a:lnTo>
                    <a:lnTo>
                      <a:pt x="449" y="36"/>
                    </a:lnTo>
                    <a:lnTo>
                      <a:pt x="443" y="48"/>
                    </a:lnTo>
                    <a:lnTo>
                      <a:pt x="430" y="72"/>
                    </a:lnTo>
                    <a:lnTo>
                      <a:pt x="415" y="100"/>
                    </a:lnTo>
                    <a:lnTo>
                      <a:pt x="410" y="107"/>
                    </a:lnTo>
                    <a:lnTo>
                      <a:pt x="405" y="112"/>
                    </a:lnTo>
                    <a:lnTo>
                      <a:pt x="400" y="115"/>
                    </a:lnTo>
                    <a:lnTo>
                      <a:pt x="394" y="119"/>
                    </a:lnTo>
                    <a:lnTo>
                      <a:pt x="379" y="123"/>
                    </a:lnTo>
                    <a:lnTo>
                      <a:pt x="364" y="127"/>
                    </a:lnTo>
                    <a:lnTo>
                      <a:pt x="350" y="131"/>
                    </a:lnTo>
                    <a:lnTo>
                      <a:pt x="338" y="136"/>
                    </a:lnTo>
                    <a:lnTo>
                      <a:pt x="333" y="139"/>
                    </a:lnTo>
                    <a:lnTo>
                      <a:pt x="331" y="144"/>
                    </a:lnTo>
                    <a:lnTo>
                      <a:pt x="328" y="149"/>
                    </a:lnTo>
                    <a:lnTo>
                      <a:pt x="327" y="157"/>
                    </a:lnTo>
                    <a:lnTo>
                      <a:pt x="327" y="162"/>
                    </a:lnTo>
                    <a:lnTo>
                      <a:pt x="328" y="166"/>
                    </a:lnTo>
                    <a:lnTo>
                      <a:pt x="331" y="171"/>
                    </a:lnTo>
                    <a:lnTo>
                      <a:pt x="333" y="174"/>
                    </a:lnTo>
                    <a:lnTo>
                      <a:pt x="338" y="181"/>
                    </a:lnTo>
                    <a:lnTo>
                      <a:pt x="346" y="187"/>
                    </a:lnTo>
                    <a:lnTo>
                      <a:pt x="352" y="195"/>
                    </a:lnTo>
                    <a:lnTo>
                      <a:pt x="359" y="201"/>
                    </a:lnTo>
                    <a:lnTo>
                      <a:pt x="361" y="205"/>
                    </a:lnTo>
                    <a:lnTo>
                      <a:pt x="362" y="208"/>
                    </a:lnTo>
                    <a:lnTo>
                      <a:pt x="364" y="213"/>
                    </a:lnTo>
                    <a:lnTo>
                      <a:pt x="365" y="218"/>
                    </a:lnTo>
                    <a:lnTo>
                      <a:pt x="364" y="225"/>
                    </a:lnTo>
                    <a:lnTo>
                      <a:pt x="362" y="230"/>
                    </a:lnTo>
                    <a:lnTo>
                      <a:pt x="360" y="235"/>
                    </a:lnTo>
                    <a:lnTo>
                      <a:pt x="356" y="238"/>
                    </a:lnTo>
                    <a:lnTo>
                      <a:pt x="347" y="246"/>
                    </a:lnTo>
                    <a:lnTo>
                      <a:pt x="338" y="255"/>
                    </a:lnTo>
                    <a:lnTo>
                      <a:pt x="332" y="261"/>
                    </a:lnTo>
                    <a:lnTo>
                      <a:pt x="327" y="267"/>
                    </a:lnTo>
                    <a:lnTo>
                      <a:pt x="323" y="274"/>
                    </a:lnTo>
                    <a:lnTo>
                      <a:pt x="321" y="281"/>
                    </a:lnTo>
                    <a:lnTo>
                      <a:pt x="315" y="295"/>
                    </a:lnTo>
                    <a:lnTo>
                      <a:pt x="306" y="310"/>
                    </a:lnTo>
                    <a:lnTo>
                      <a:pt x="303" y="312"/>
                    </a:lnTo>
                    <a:lnTo>
                      <a:pt x="300" y="315"/>
                    </a:lnTo>
                    <a:lnTo>
                      <a:pt x="296" y="315"/>
                    </a:lnTo>
                    <a:lnTo>
                      <a:pt x="291" y="315"/>
                    </a:lnTo>
                    <a:lnTo>
                      <a:pt x="282" y="315"/>
                    </a:lnTo>
                    <a:lnTo>
                      <a:pt x="272" y="315"/>
                    </a:lnTo>
                    <a:lnTo>
                      <a:pt x="263" y="317"/>
                    </a:lnTo>
                    <a:lnTo>
                      <a:pt x="256" y="320"/>
                    </a:lnTo>
                    <a:lnTo>
                      <a:pt x="248" y="324"/>
                    </a:lnTo>
                    <a:lnTo>
                      <a:pt x="242" y="329"/>
                    </a:lnTo>
                    <a:lnTo>
                      <a:pt x="237" y="335"/>
                    </a:lnTo>
                    <a:lnTo>
                      <a:pt x="233" y="341"/>
                    </a:lnTo>
                    <a:lnTo>
                      <a:pt x="231" y="349"/>
                    </a:lnTo>
                    <a:lnTo>
                      <a:pt x="229" y="358"/>
                    </a:lnTo>
                    <a:lnTo>
                      <a:pt x="229" y="361"/>
                    </a:lnTo>
                    <a:lnTo>
                      <a:pt x="231" y="365"/>
                    </a:lnTo>
                    <a:lnTo>
                      <a:pt x="233" y="368"/>
                    </a:lnTo>
                    <a:lnTo>
                      <a:pt x="234" y="371"/>
                    </a:lnTo>
                    <a:lnTo>
                      <a:pt x="241" y="375"/>
                    </a:lnTo>
                    <a:lnTo>
                      <a:pt x="248" y="378"/>
                    </a:lnTo>
                    <a:lnTo>
                      <a:pt x="266" y="380"/>
                    </a:lnTo>
                    <a:lnTo>
                      <a:pt x="283" y="381"/>
                    </a:lnTo>
                    <a:lnTo>
                      <a:pt x="283" y="450"/>
                    </a:lnTo>
                    <a:lnTo>
                      <a:pt x="297" y="448"/>
                    </a:lnTo>
                    <a:lnTo>
                      <a:pt x="311" y="447"/>
                    </a:lnTo>
                    <a:lnTo>
                      <a:pt x="318" y="448"/>
                    </a:lnTo>
                    <a:lnTo>
                      <a:pt x="326" y="452"/>
                    </a:lnTo>
                    <a:lnTo>
                      <a:pt x="332" y="457"/>
                    </a:lnTo>
                    <a:lnTo>
                      <a:pt x="337" y="462"/>
                    </a:lnTo>
                    <a:lnTo>
                      <a:pt x="341" y="469"/>
                    </a:lnTo>
                    <a:lnTo>
                      <a:pt x="343" y="477"/>
                    </a:lnTo>
                    <a:lnTo>
                      <a:pt x="345" y="486"/>
                    </a:lnTo>
                    <a:lnTo>
                      <a:pt x="346" y="494"/>
                    </a:lnTo>
                    <a:lnTo>
                      <a:pt x="346" y="548"/>
                    </a:lnTo>
                    <a:lnTo>
                      <a:pt x="346" y="555"/>
                    </a:lnTo>
                    <a:lnTo>
                      <a:pt x="348" y="561"/>
                    </a:lnTo>
                    <a:lnTo>
                      <a:pt x="351" y="566"/>
                    </a:lnTo>
                    <a:lnTo>
                      <a:pt x="354" y="571"/>
                    </a:lnTo>
                    <a:lnTo>
                      <a:pt x="361" y="580"/>
                    </a:lnTo>
                    <a:lnTo>
                      <a:pt x="370" y="590"/>
                    </a:lnTo>
                    <a:lnTo>
                      <a:pt x="374" y="596"/>
                    </a:lnTo>
                    <a:lnTo>
                      <a:pt x="377" y="604"/>
                    </a:lnTo>
                    <a:lnTo>
                      <a:pt x="380" y="606"/>
                    </a:lnTo>
                    <a:lnTo>
                      <a:pt x="381" y="609"/>
                    </a:lnTo>
                    <a:lnTo>
                      <a:pt x="385" y="611"/>
                    </a:lnTo>
                    <a:lnTo>
                      <a:pt x="389" y="611"/>
                    </a:lnTo>
                    <a:lnTo>
                      <a:pt x="395" y="611"/>
                    </a:lnTo>
                    <a:lnTo>
                      <a:pt x="400" y="610"/>
                    </a:lnTo>
                    <a:lnTo>
                      <a:pt x="405" y="607"/>
                    </a:lnTo>
                    <a:lnTo>
                      <a:pt x="410" y="605"/>
                    </a:lnTo>
                    <a:lnTo>
                      <a:pt x="418" y="597"/>
                    </a:lnTo>
                    <a:lnTo>
                      <a:pt x="426" y="589"/>
                    </a:lnTo>
                    <a:lnTo>
                      <a:pt x="433" y="580"/>
                    </a:lnTo>
                    <a:lnTo>
                      <a:pt x="441" y="572"/>
                    </a:lnTo>
                    <a:lnTo>
                      <a:pt x="446" y="568"/>
                    </a:lnTo>
                    <a:lnTo>
                      <a:pt x="451" y="566"/>
                    </a:lnTo>
                    <a:lnTo>
                      <a:pt x="456" y="563"/>
                    </a:lnTo>
                    <a:lnTo>
                      <a:pt x="463" y="561"/>
                    </a:lnTo>
                    <a:lnTo>
                      <a:pt x="465" y="571"/>
                    </a:lnTo>
                    <a:lnTo>
                      <a:pt x="469" y="580"/>
                    </a:lnTo>
                    <a:lnTo>
                      <a:pt x="471" y="587"/>
                    </a:lnTo>
                    <a:lnTo>
                      <a:pt x="473" y="599"/>
                    </a:lnTo>
                    <a:lnTo>
                      <a:pt x="471" y="605"/>
                    </a:lnTo>
                    <a:lnTo>
                      <a:pt x="470" y="610"/>
                    </a:lnTo>
                    <a:lnTo>
                      <a:pt x="466" y="614"/>
                    </a:lnTo>
                    <a:lnTo>
                      <a:pt x="463" y="617"/>
                    </a:lnTo>
                    <a:lnTo>
                      <a:pt x="453" y="621"/>
                    </a:lnTo>
                    <a:lnTo>
                      <a:pt x="439" y="624"/>
                    </a:lnTo>
                    <a:lnTo>
                      <a:pt x="425" y="626"/>
                    </a:lnTo>
                    <a:lnTo>
                      <a:pt x="410" y="629"/>
                    </a:lnTo>
                    <a:lnTo>
                      <a:pt x="404" y="630"/>
                    </a:lnTo>
                    <a:lnTo>
                      <a:pt x="397" y="632"/>
                    </a:lnTo>
                    <a:lnTo>
                      <a:pt x="391" y="636"/>
                    </a:lnTo>
                    <a:lnTo>
                      <a:pt x="386" y="640"/>
                    </a:lnTo>
                    <a:lnTo>
                      <a:pt x="367" y="659"/>
                    </a:lnTo>
                    <a:lnTo>
                      <a:pt x="350" y="675"/>
                    </a:lnTo>
                    <a:lnTo>
                      <a:pt x="340" y="681"/>
                    </a:lnTo>
                    <a:lnTo>
                      <a:pt x="330" y="686"/>
                    </a:lnTo>
                    <a:lnTo>
                      <a:pt x="318" y="689"/>
                    </a:lnTo>
                    <a:lnTo>
                      <a:pt x="306" y="690"/>
                    </a:lnTo>
                    <a:lnTo>
                      <a:pt x="303" y="690"/>
                    </a:lnTo>
                    <a:lnTo>
                      <a:pt x="301" y="689"/>
                    </a:lnTo>
                    <a:lnTo>
                      <a:pt x="300" y="686"/>
                    </a:lnTo>
                    <a:lnTo>
                      <a:pt x="297" y="684"/>
                    </a:lnTo>
                    <a:lnTo>
                      <a:pt x="295" y="679"/>
                    </a:lnTo>
                    <a:lnTo>
                      <a:pt x="291" y="675"/>
                    </a:lnTo>
                    <a:lnTo>
                      <a:pt x="274" y="666"/>
                    </a:lnTo>
                    <a:lnTo>
                      <a:pt x="258" y="656"/>
                    </a:lnTo>
                    <a:lnTo>
                      <a:pt x="248" y="654"/>
                    </a:lnTo>
                    <a:lnTo>
                      <a:pt x="246" y="681"/>
                    </a:lnTo>
                    <a:lnTo>
                      <a:pt x="242" y="705"/>
                    </a:lnTo>
                    <a:lnTo>
                      <a:pt x="238" y="716"/>
                    </a:lnTo>
                    <a:lnTo>
                      <a:pt x="234" y="728"/>
                    </a:lnTo>
                    <a:lnTo>
                      <a:pt x="229" y="739"/>
                    </a:lnTo>
                    <a:lnTo>
                      <a:pt x="222" y="752"/>
                    </a:lnTo>
                    <a:lnTo>
                      <a:pt x="217" y="757"/>
                    </a:lnTo>
                    <a:lnTo>
                      <a:pt x="213" y="760"/>
                    </a:lnTo>
                    <a:lnTo>
                      <a:pt x="207" y="763"/>
                    </a:lnTo>
                    <a:lnTo>
                      <a:pt x="202" y="765"/>
                    </a:lnTo>
                    <a:lnTo>
                      <a:pt x="189" y="769"/>
                    </a:lnTo>
                    <a:lnTo>
                      <a:pt x="177" y="775"/>
                    </a:lnTo>
                    <a:lnTo>
                      <a:pt x="163" y="786"/>
                    </a:lnTo>
                    <a:lnTo>
                      <a:pt x="150" y="797"/>
                    </a:lnTo>
                    <a:lnTo>
                      <a:pt x="145" y="803"/>
                    </a:lnTo>
                    <a:lnTo>
                      <a:pt x="139" y="808"/>
                    </a:lnTo>
                    <a:lnTo>
                      <a:pt x="131" y="813"/>
                    </a:lnTo>
                    <a:lnTo>
                      <a:pt x="124" y="817"/>
                    </a:lnTo>
                    <a:lnTo>
                      <a:pt x="108" y="824"/>
                    </a:lnTo>
                    <a:lnTo>
                      <a:pt x="94" y="829"/>
                    </a:lnTo>
                    <a:lnTo>
                      <a:pt x="86" y="833"/>
                    </a:lnTo>
                    <a:lnTo>
                      <a:pt x="81" y="837"/>
                    </a:lnTo>
                    <a:lnTo>
                      <a:pt x="75" y="842"/>
                    </a:lnTo>
                    <a:lnTo>
                      <a:pt x="71" y="849"/>
                    </a:lnTo>
                    <a:lnTo>
                      <a:pt x="66" y="861"/>
                    </a:lnTo>
                    <a:lnTo>
                      <a:pt x="62" y="872"/>
                    </a:lnTo>
                    <a:lnTo>
                      <a:pt x="60" y="883"/>
                    </a:lnTo>
                    <a:lnTo>
                      <a:pt x="59" y="895"/>
                    </a:lnTo>
                    <a:lnTo>
                      <a:pt x="60" y="919"/>
                    </a:lnTo>
                    <a:lnTo>
                      <a:pt x="60" y="945"/>
                    </a:lnTo>
                    <a:lnTo>
                      <a:pt x="60" y="967"/>
                    </a:lnTo>
                    <a:lnTo>
                      <a:pt x="59" y="990"/>
                    </a:lnTo>
                    <a:lnTo>
                      <a:pt x="61" y="1000"/>
                    </a:lnTo>
                    <a:lnTo>
                      <a:pt x="64" y="1010"/>
                    </a:lnTo>
                    <a:lnTo>
                      <a:pt x="67" y="1014"/>
                    </a:lnTo>
                    <a:lnTo>
                      <a:pt x="70" y="1018"/>
                    </a:lnTo>
                    <a:lnTo>
                      <a:pt x="74" y="1020"/>
                    </a:lnTo>
                    <a:lnTo>
                      <a:pt x="79" y="1024"/>
                    </a:lnTo>
                    <a:lnTo>
                      <a:pt x="87" y="1026"/>
                    </a:lnTo>
                    <a:lnTo>
                      <a:pt x="96" y="1029"/>
                    </a:lnTo>
                    <a:lnTo>
                      <a:pt x="105" y="1030"/>
                    </a:lnTo>
                    <a:lnTo>
                      <a:pt x="114" y="1030"/>
                    </a:lnTo>
                    <a:lnTo>
                      <a:pt x="123" y="1033"/>
                    </a:lnTo>
                    <a:lnTo>
                      <a:pt x="129" y="1035"/>
                    </a:lnTo>
                    <a:lnTo>
                      <a:pt x="131" y="1038"/>
                    </a:lnTo>
                    <a:lnTo>
                      <a:pt x="133" y="1040"/>
                    </a:lnTo>
                    <a:lnTo>
                      <a:pt x="134" y="1044"/>
                    </a:lnTo>
                    <a:lnTo>
                      <a:pt x="134" y="1048"/>
                    </a:lnTo>
                    <a:lnTo>
                      <a:pt x="134" y="1062"/>
                    </a:lnTo>
                    <a:lnTo>
                      <a:pt x="131" y="1074"/>
                    </a:lnTo>
                    <a:lnTo>
                      <a:pt x="128" y="1085"/>
                    </a:lnTo>
                    <a:lnTo>
                      <a:pt x="123" y="1097"/>
                    </a:lnTo>
                    <a:lnTo>
                      <a:pt x="110" y="1118"/>
                    </a:lnTo>
                    <a:lnTo>
                      <a:pt x="97" y="1143"/>
                    </a:lnTo>
                    <a:lnTo>
                      <a:pt x="89" y="1161"/>
                    </a:lnTo>
                    <a:lnTo>
                      <a:pt x="82" y="1177"/>
                    </a:lnTo>
                    <a:lnTo>
                      <a:pt x="79" y="1193"/>
                    </a:lnTo>
                    <a:lnTo>
                      <a:pt x="75" y="1210"/>
                    </a:lnTo>
                    <a:lnTo>
                      <a:pt x="72" y="1226"/>
                    </a:lnTo>
                    <a:lnTo>
                      <a:pt x="71" y="1242"/>
                    </a:lnTo>
                    <a:lnTo>
                      <a:pt x="71" y="1261"/>
                    </a:lnTo>
                    <a:lnTo>
                      <a:pt x="71" y="1280"/>
                    </a:lnTo>
                    <a:lnTo>
                      <a:pt x="71" y="1291"/>
                    </a:lnTo>
                    <a:lnTo>
                      <a:pt x="74" y="1301"/>
                    </a:lnTo>
                    <a:lnTo>
                      <a:pt x="76" y="1310"/>
                    </a:lnTo>
                    <a:lnTo>
                      <a:pt x="79" y="1319"/>
                    </a:lnTo>
                    <a:lnTo>
                      <a:pt x="81" y="1328"/>
                    </a:lnTo>
                    <a:lnTo>
                      <a:pt x="84" y="1338"/>
                    </a:lnTo>
                    <a:lnTo>
                      <a:pt x="86" y="1346"/>
                    </a:lnTo>
                    <a:lnTo>
                      <a:pt x="86" y="1358"/>
                    </a:lnTo>
                    <a:lnTo>
                      <a:pt x="86" y="1363"/>
                    </a:lnTo>
                    <a:lnTo>
                      <a:pt x="85" y="1366"/>
                    </a:lnTo>
                    <a:lnTo>
                      <a:pt x="84" y="1370"/>
                    </a:lnTo>
                    <a:lnTo>
                      <a:pt x="82" y="1374"/>
                    </a:lnTo>
                    <a:lnTo>
                      <a:pt x="77" y="1380"/>
                    </a:lnTo>
                    <a:lnTo>
                      <a:pt x="70" y="1385"/>
                    </a:lnTo>
                    <a:lnTo>
                      <a:pt x="55" y="1395"/>
                    </a:lnTo>
                    <a:lnTo>
                      <a:pt x="40" y="1407"/>
                    </a:lnTo>
                    <a:lnTo>
                      <a:pt x="28" y="1417"/>
                    </a:lnTo>
                    <a:lnTo>
                      <a:pt x="18" y="1424"/>
                    </a:lnTo>
                    <a:lnTo>
                      <a:pt x="10" y="1433"/>
                    </a:lnTo>
                    <a:lnTo>
                      <a:pt x="0" y="1444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53" name="Freeform 35"/>
              <p:cNvSpPr>
                <a:spLocks/>
              </p:cNvSpPr>
              <p:nvPr/>
            </p:nvSpPr>
            <p:spPr bwMode="auto">
              <a:xfrm>
                <a:off x="-1476250" y="-1903887"/>
                <a:ext cx="725488" cy="954088"/>
              </a:xfrm>
              <a:custGeom>
                <a:avLst/>
                <a:gdLst>
                  <a:gd name="T0" fmla="*/ 110 w 1829"/>
                  <a:gd name="T1" fmla="*/ 1581 h 2404"/>
                  <a:gd name="T2" fmla="*/ 42 w 1829"/>
                  <a:gd name="T3" fmla="*/ 1666 h 2404"/>
                  <a:gd name="T4" fmla="*/ 94 w 1829"/>
                  <a:gd name="T5" fmla="*/ 1775 h 2404"/>
                  <a:gd name="T6" fmla="*/ 254 w 1829"/>
                  <a:gd name="T7" fmla="*/ 1833 h 2404"/>
                  <a:gd name="T8" fmla="*/ 347 w 1829"/>
                  <a:gd name="T9" fmla="*/ 1808 h 2404"/>
                  <a:gd name="T10" fmla="*/ 436 w 1829"/>
                  <a:gd name="T11" fmla="*/ 1878 h 2404"/>
                  <a:gd name="T12" fmla="*/ 509 w 1829"/>
                  <a:gd name="T13" fmla="*/ 2124 h 2404"/>
                  <a:gd name="T14" fmla="*/ 601 w 1829"/>
                  <a:gd name="T15" fmla="*/ 2154 h 2404"/>
                  <a:gd name="T16" fmla="*/ 677 w 1829"/>
                  <a:gd name="T17" fmla="*/ 2202 h 2404"/>
                  <a:gd name="T18" fmla="*/ 656 w 1829"/>
                  <a:gd name="T19" fmla="*/ 2257 h 2404"/>
                  <a:gd name="T20" fmla="*/ 686 w 1829"/>
                  <a:gd name="T21" fmla="*/ 2334 h 2404"/>
                  <a:gd name="T22" fmla="*/ 761 w 1829"/>
                  <a:gd name="T23" fmla="*/ 2328 h 2404"/>
                  <a:gd name="T24" fmla="*/ 812 w 1829"/>
                  <a:gd name="T25" fmla="*/ 2390 h 2404"/>
                  <a:gd name="T26" fmla="*/ 898 w 1829"/>
                  <a:gd name="T27" fmla="*/ 2343 h 2404"/>
                  <a:gd name="T28" fmla="*/ 967 w 1829"/>
                  <a:gd name="T29" fmla="*/ 2213 h 2404"/>
                  <a:gd name="T30" fmla="*/ 1041 w 1829"/>
                  <a:gd name="T31" fmla="*/ 2250 h 2404"/>
                  <a:gd name="T32" fmla="*/ 1123 w 1829"/>
                  <a:gd name="T33" fmla="*/ 2141 h 2404"/>
                  <a:gd name="T34" fmla="*/ 1178 w 1829"/>
                  <a:gd name="T35" fmla="*/ 2093 h 2404"/>
                  <a:gd name="T36" fmla="*/ 1299 w 1829"/>
                  <a:gd name="T37" fmla="*/ 2016 h 2404"/>
                  <a:gd name="T38" fmla="*/ 1356 w 1829"/>
                  <a:gd name="T39" fmla="*/ 1960 h 2404"/>
                  <a:gd name="T40" fmla="*/ 1509 w 1829"/>
                  <a:gd name="T41" fmla="*/ 1932 h 2404"/>
                  <a:gd name="T42" fmla="*/ 1631 w 1829"/>
                  <a:gd name="T43" fmla="*/ 1875 h 2404"/>
                  <a:gd name="T44" fmla="*/ 1671 w 1829"/>
                  <a:gd name="T45" fmla="*/ 1796 h 2404"/>
                  <a:gd name="T46" fmla="*/ 1790 w 1829"/>
                  <a:gd name="T47" fmla="*/ 1678 h 2404"/>
                  <a:gd name="T48" fmla="*/ 1789 w 1829"/>
                  <a:gd name="T49" fmla="*/ 1572 h 2404"/>
                  <a:gd name="T50" fmla="*/ 1716 w 1829"/>
                  <a:gd name="T51" fmla="*/ 1527 h 2404"/>
                  <a:gd name="T52" fmla="*/ 1622 w 1829"/>
                  <a:gd name="T53" fmla="*/ 1489 h 2404"/>
                  <a:gd name="T54" fmla="*/ 1533 w 1829"/>
                  <a:gd name="T55" fmla="*/ 1383 h 2404"/>
                  <a:gd name="T56" fmla="*/ 1438 w 1829"/>
                  <a:gd name="T57" fmla="*/ 1366 h 2404"/>
                  <a:gd name="T58" fmla="*/ 1375 w 1829"/>
                  <a:gd name="T59" fmla="*/ 1297 h 2404"/>
                  <a:gd name="T60" fmla="*/ 1364 w 1829"/>
                  <a:gd name="T61" fmla="*/ 1241 h 2404"/>
                  <a:gd name="T62" fmla="*/ 1344 w 1829"/>
                  <a:gd name="T63" fmla="*/ 1151 h 2404"/>
                  <a:gd name="T64" fmla="*/ 1332 w 1829"/>
                  <a:gd name="T65" fmla="*/ 974 h 2404"/>
                  <a:gd name="T66" fmla="*/ 1267 w 1829"/>
                  <a:gd name="T67" fmla="*/ 916 h 2404"/>
                  <a:gd name="T68" fmla="*/ 1322 w 1829"/>
                  <a:gd name="T69" fmla="*/ 803 h 2404"/>
                  <a:gd name="T70" fmla="*/ 1238 w 1829"/>
                  <a:gd name="T71" fmla="*/ 666 h 2404"/>
                  <a:gd name="T72" fmla="*/ 1167 w 1829"/>
                  <a:gd name="T73" fmla="*/ 488 h 2404"/>
                  <a:gd name="T74" fmla="*/ 1189 w 1829"/>
                  <a:gd name="T75" fmla="*/ 366 h 2404"/>
                  <a:gd name="T76" fmla="*/ 1080 w 1829"/>
                  <a:gd name="T77" fmla="*/ 365 h 2404"/>
                  <a:gd name="T78" fmla="*/ 914 w 1829"/>
                  <a:gd name="T79" fmla="*/ 296 h 2404"/>
                  <a:gd name="T80" fmla="*/ 766 w 1829"/>
                  <a:gd name="T81" fmla="*/ 161 h 2404"/>
                  <a:gd name="T82" fmla="*/ 701 w 1829"/>
                  <a:gd name="T83" fmla="*/ 184 h 2404"/>
                  <a:gd name="T84" fmla="*/ 680 w 1829"/>
                  <a:gd name="T85" fmla="*/ 77 h 2404"/>
                  <a:gd name="T86" fmla="*/ 553 w 1829"/>
                  <a:gd name="T87" fmla="*/ 29 h 2404"/>
                  <a:gd name="T88" fmla="*/ 410 w 1829"/>
                  <a:gd name="T89" fmla="*/ 107 h 2404"/>
                  <a:gd name="T90" fmla="*/ 331 w 1829"/>
                  <a:gd name="T91" fmla="*/ 171 h 2404"/>
                  <a:gd name="T92" fmla="*/ 347 w 1829"/>
                  <a:gd name="T93" fmla="*/ 246 h 2404"/>
                  <a:gd name="T94" fmla="*/ 263 w 1829"/>
                  <a:gd name="T95" fmla="*/ 317 h 2404"/>
                  <a:gd name="T96" fmla="*/ 266 w 1829"/>
                  <a:gd name="T97" fmla="*/ 380 h 2404"/>
                  <a:gd name="T98" fmla="*/ 346 w 1829"/>
                  <a:gd name="T99" fmla="*/ 555 h 2404"/>
                  <a:gd name="T100" fmla="*/ 405 w 1829"/>
                  <a:gd name="T101" fmla="*/ 607 h 2404"/>
                  <a:gd name="T102" fmla="*/ 471 w 1829"/>
                  <a:gd name="T103" fmla="*/ 605 h 2404"/>
                  <a:gd name="T104" fmla="*/ 340 w 1829"/>
                  <a:gd name="T105" fmla="*/ 681 h 2404"/>
                  <a:gd name="T106" fmla="*/ 242 w 1829"/>
                  <a:gd name="T107" fmla="*/ 705 h 2404"/>
                  <a:gd name="T108" fmla="*/ 139 w 1829"/>
                  <a:gd name="T109" fmla="*/ 808 h 2404"/>
                  <a:gd name="T110" fmla="*/ 60 w 1829"/>
                  <a:gd name="T111" fmla="*/ 945 h 2404"/>
                  <a:gd name="T112" fmla="*/ 129 w 1829"/>
                  <a:gd name="T113" fmla="*/ 1035 h 2404"/>
                  <a:gd name="T114" fmla="*/ 75 w 1829"/>
                  <a:gd name="T115" fmla="*/ 1210 h 2404"/>
                  <a:gd name="T116" fmla="*/ 85 w 1829"/>
                  <a:gd name="T117" fmla="*/ 1366 h 2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29" h="2404">
                    <a:moveTo>
                      <a:pt x="0" y="1444"/>
                    </a:moveTo>
                    <a:lnTo>
                      <a:pt x="6" y="1471"/>
                    </a:lnTo>
                    <a:lnTo>
                      <a:pt x="12" y="1494"/>
                    </a:lnTo>
                    <a:lnTo>
                      <a:pt x="17" y="1507"/>
                    </a:lnTo>
                    <a:lnTo>
                      <a:pt x="22" y="1518"/>
                    </a:lnTo>
                    <a:lnTo>
                      <a:pt x="28" y="1530"/>
                    </a:lnTo>
                    <a:lnTo>
                      <a:pt x="36" y="1542"/>
                    </a:lnTo>
                    <a:lnTo>
                      <a:pt x="45" y="1553"/>
                    </a:lnTo>
                    <a:lnTo>
                      <a:pt x="55" y="1561"/>
                    </a:lnTo>
                    <a:lnTo>
                      <a:pt x="66" y="1568"/>
                    </a:lnTo>
                    <a:lnTo>
                      <a:pt x="79" y="1573"/>
                    </a:lnTo>
                    <a:lnTo>
                      <a:pt x="92" y="1576"/>
                    </a:lnTo>
                    <a:lnTo>
                      <a:pt x="105" y="1579"/>
                    </a:lnTo>
                    <a:lnTo>
                      <a:pt x="110" y="1581"/>
                    </a:lnTo>
                    <a:lnTo>
                      <a:pt x="115" y="1585"/>
                    </a:lnTo>
                    <a:lnTo>
                      <a:pt x="118" y="1589"/>
                    </a:lnTo>
                    <a:lnTo>
                      <a:pt x="119" y="1595"/>
                    </a:lnTo>
                    <a:lnTo>
                      <a:pt x="118" y="1602"/>
                    </a:lnTo>
                    <a:lnTo>
                      <a:pt x="115" y="1609"/>
                    </a:lnTo>
                    <a:lnTo>
                      <a:pt x="111" y="1614"/>
                    </a:lnTo>
                    <a:lnTo>
                      <a:pt x="106" y="1619"/>
                    </a:lnTo>
                    <a:lnTo>
                      <a:pt x="94" y="1627"/>
                    </a:lnTo>
                    <a:lnTo>
                      <a:pt x="80" y="1634"/>
                    </a:lnTo>
                    <a:lnTo>
                      <a:pt x="66" y="1641"/>
                    </a:lnTo>
                    <a:lnTo>
                      <a:pt x="54" y="1650"/>
                    </a:lnTo>
                    <a:lnTo>
                      <a:pt x="49" y="1654"/>
                    </a:lnTo>
                    <a:lnTo>
                      <a:pt x="45" y="1660"/>
                    </a:lnTo>
                    <a:lnTo>
                      <a:pt x="42" y="1666"/>
                    </a:lnTo>
                    <a:lnTo>
                      <a:pt x="42" y="1674"/>
                    </a:lnTo>
                    <a:lnTo>
                      <a:pt x="42" y="1680"/>
                    </a:lnTo>
                    <a:lnTo>
                      <a:pt x="45" y="1686"/>
                    </a:lnTo>
                    <a:lnTo>
                      <a:pt x="47" y="1691"/>
                    </a:lnTo>
                    <a:lnTo>
                      <a:pt x="50" y="1695"/>
                    </a:lnTo>
                    <a:lnTo>
                      <a:pt x="57" y="1705"/>
                    </a:lnTo>
                    <a:lnTo>
                      <a:pt x="62" y="1717"/>
                    </a:lnTo>
                    <a:lnTo>
                      <a:pt x="67" y="1732"/>
                    </a:lnTo>
                    <a:lnTo>
                      <a:pt x="70" y="1745"/>
                    </a:lnTo>
                    <a:lnTo>
                      <a:pt x="71" y="1752"/>
                    </a:lnTo>
                    <a:lnTo>
                      <a:pt x="75" y="1758"/>
                    </a:lnTo>
                    <a:lnTo>
                      <a:pt x="79" y="1764"/>
                    </a:lnTo>
                    <a:lnTo>
                      <a:pt x="84" y="1769"/>
                    </a:lnTo>
                    <a:lnTo>
                      <a:pt x="94" y="1775"/>
                    </a:lnTo>
                    <a:lnTo>
                      <a:pt x="104" y="1782"/>
                    </a:lnTo>
                    <a:lnTo>
                      <a:pt x="114" y="1786"/>
                    </a:lnTo>
                    <a:lnTo>
                      <a:pt x="124" y="1791"/>
                    </a:lnTo>
                    <a:lnTo>
                      <a:pt x="144" y="1798"/>
                    </a:lnTo>
                    <a:lnTo>
                      <a:pt x="167" y="1806"/>
                    </a:lnTo>
                    <a:lnTo>
                      <a:pt x="175" y="1811"/>
                    </a:lnTo>
                    <a:lnTo>
                      <a:pt x="184" y="1817"/>
                    </a:lnTo>
                    <a:lnTo>
                      <a:pt x="188" y="1819"/>
                    </a:lnTo>
                    <a:lnTo>
                      <a:pt x="193" y="1822"/>
                    </a:lnTo>
                    <a:lnTo>
                      <a:pt x="198" y="1823"/>
                    </a:lnTo>
                    <a:lnTo>
                      <a:pt x="203" y="1824"/>
                    </a:lnTo>
                    <a:lnTo>
                      <a:pt x="232" y="1819"/>
                    </a:lnTo>
                    <a:lnTo>
                      <a:pt x="244" y="1827"/>
                    </a:lnTo>
                    <a:lnTo>
                      <a:pt x="254" y="1833"/>
                    </a:lnTo>
                    <a:lnTo>
                      <a:pt x="261" y="1837"/>
                    </a:lnTo>
                    <a:lnTo>
                      <a:pt x="267" y="1838"/>
                    </a:lnTo>
                    <a:lnTo>
                      <a:pt x="273" y="1839"/>
                    </a:lnTo>
                    <a:lnTo>
                      <a:pt x="279" y="1841"/>
                    </a:lnTo>
                    <a:lnTo>
                      <a:pt x="286" y="1839"/>
                    </a:lnTo>
                    <a:lnTo>
                      <a:pt x="292" y="1839"/>
                    </a:lnTo>
                    <a:lnTo>
                      <a:pt x="297" y="1837"/>
                    </a:lnTo>
                    <a:lnTo>
                      <a:pt x="302" y="1834"/>
                    </a:lnTo>
                    <a:lnTo>
                      <a:pt x="311" y="1829"/>
                    </a:lnTo>
                    <a:lnTo>
                      <a:pt x="320" y="1823"/>
                    </a:lnTo>
                    <a:lnTo>
                      <a:pt x="328" y="1817"/>
                    </a:lnTo>
                    <a:lnTo>
                      <a:pt x="337" y="1812"/>
                    </a:lnTo>
                    <a:lnTo>
                      <a:pt x="342" y="1809"/>
                    </a:lnTo>
                    <a:lnTo>
                      <a:pt x="347" y="1808"/>
                    </a:lnTo>
                    <a:lnTo>
                      <a:pt x="354" y="1807"/>
                    </a:lnTo>
                    <a:lnTo>
                      <a:pt x="359" y="1806"/>
                    </a:lnTo>
                    <a:lnTo>
                      <a:pt x="364" y="1807"/>
                    </a:lnTo>
                    <a:lnTo>
                      <a:pt x="369" y="1807"/>
                    </a:lnTo>
                    <a:lnTo>
                      <a:pt x="372" y="1809"/>
                    </a:lnTo>
                    <a:lnTo>
                      <a:pt x="376" y="1811"/>
                    </a:lnTo>
                    <a:lnTo>
                      <a:pt x="382" y="1817"/>
                    </a:lnTo>
                    <a:lnTo>
                      <a:pt x="387" y="1823"/>
                    </a:lnTo>
                    <a:lnTo>
                      <a:pt x="392" y="1831"/>
                    </a:lnTo>
                    <a:lnTo>
                      <a:pt x="399" y="1839"/>
                    </a:lnTo>
                    <a:lnTo>
                      <a:pt x="405" y="1847"/>
                    </a:lnTo>
                    <a:lnTo>
                      <a:pt x="412" y="1853"/>
                    </a:lnTo>
                    <a:lnTo>
                      <a:pt x="425" y="1866"/>
                    </a:lnTo>
                    <a:lnTo>
                      <a:pt x="436" y="1878"/>
                    </a:lnTo>
                    <a:lnTo>
                      <a:pt x="445" y="1892"/>
                    </a:lnTo>
                    <a:lnTo>
                      <a:pt x="451" y="1907"/>
                    </a:lnTo>
                    <a:lnTo>
                      <a:pt x="455" y="1922"/>
                    </a:lnTo>
                    <a:lnTo>
                      <a:pt x="459" y="1939"/>
                    </a:lnTo>
                    <a:lnTo>
                      <a:pt x="461" y="1956"/>
                    </a:lnTo>
                    <a:lnTo>
                      <a:pt x="463" y="1975"/>
                    </a:lnTo>
                    <a:lnTo>
                      <a:pt x="466" y="1989"/>
                    </a:lnTo>
                    <a:lnTo>
                      <a:pt x="473" y="2001"/>
                    </a:lnTo>
                    <a:lnTo>
                      <a:pt x="478" y="2034"/>
                    </a:lnTo>
                    <a:lnTo>
                      <a:pt x="482" y="2063"/>
                    </a:lnTo>
                    <a:lnTo>
                      <a:pt x="485" y="2090"/>
                    </a:lnTo>
                    <a:lnTo>
                      <a:pt x="489" y="2123"/>
                    </a:lnTo>
                    <a:lnTo>
                      <a:pt x="499" y="2123"/>
                    </a:lnTo>
                    <a:lnTo>
                      <a:pt x="509" y="2124"/>
                    </a:lnTo>
                    <a:lnTo>
                      <a:pt x="519" y="2124"/>
                    </a:lnTo>
                    <a:lnTo>
                      <a:pt x="528" y="2128"/>
                    </a:lnTo>
                    <a:lnTo>
                      <a:pt x="535" y="2133"/>
                    </a:lnTo>
                    <a:lnTo>
                      <a:pt x="542" y="2139"/>
                    </a:lnTo>
                    <a:lnTo>
                      <a:pt x="547" y="2147"/>
                    </a:lnTo>
                    <a:lnTo>
                      <a:pt x="552" y="2153"/>
                    </a:lnTo>
                    <a:lnTo>
                      <a:pt x="557" y="2159"/>
                    </a:lnTo>
                    <a:lnTo>
                      <a:pt x="562" y="2163"/>
                    </a:lnTo>
                    <a:lnTo>
                      <a:pt x="569" y="2167"/>
                    </a:lnTo>
                    <a:lnTo>
                      <a:pt x="577" y="2168"/>
                    </a:lnTo>
                    <a:lnTo>
                      <a:pt x="584" y="2167"/>
                    </a:lnTo>
                    <a:lnTo>
                      <a:pt x="591" y="2164"/>
                    </a:lnTo>
                    <a:lnTo>
                      <a:pt x="596" y="2159"/>
                    </a:lnTo>
                    <a:lnTo>
                      <a:pt x="601" y="2154"/>
                    </a:lnTo>
                    <a:lnTo>
                      <a:pt x="606" y="2151"/>
                    </a:lnTo>
                    <a:lnTo>
                      <a:pt x="612" y="2146"/>
                    </a:lnTo>
                    <a:lnTo>
                      <a:pt x="617" y="2143"/>
                    </a:lnTo>
                    <a:lnTo>
                      <a:pt x="625" y="2142"/>
                    </a:lnTo>
                    <a:lnTo>
                      <a:pt x="636" y="2143"/>
                    </a:lnTo>
                    <a:lnTo>
                      <a:pt x="646" y="2146"/>
                    </a:lnTo>
                    <a:lnTo>
                      <a:pt x="655" y="2151"/>
                    </a:lnTo>
                    <a:lnTo>
                      <a:pt x="662" y="2157"/>
                    </a:lnTo>
                    <a:lnTo>
                      <a:pt x="670" y="2166"/>
                    </a:lnTo>
                    <a:lnTo>
                      <a:pt x="675" y="2175"/>
                    </a:lnTo>
                    <a:lnTo>
                      <a:pt x="677" y="2185"/>
                    </a:lnTo>
                    <a:lnTo>
                      <a:pt x="679" y="2195"/>
                    </a:lnTo>
                    <a:lnTo>
                      <a:pt x="679" y="2198"/>
                    </a:lnTo>
                    <a:lnTo>
                      <a:pt x="677" y="2202"/>
                    </a:lnTo>
                    <a:lnTo>
                      <a:pt x="676" y="2205"/>
                    </a:lnTo>
                    <a:lnTo>
                      <a:pt x="674" y="2207"/>
                    </a:lnTo>
                    <a:lnTo>
                      <a:pt x="669" y="2212"/>
                    </a:lnTo>
                    <a:lnTo>
                      <a:pt x="663" y="2217"/>
                    </a:lnTo>
                    <a:lnTo>
                      <a:pt x="657" y="2222"/>
                    </a:lnTo>
                    <a:lnTo>
                      <a:pt x="652" y="2227"/>
                    </a:lnTo>
                    <a:lnTo>
                      <a:pt x="650" y="2230"/>
                    </a:lnTo>
                    <a:lnTo>
                      <a:pt x="648" y="2232"/>
                    </a:lnTo>
                    <a:lnTo>
                      <a:pt x="647" y="2236"/>
                    </a:lnTo>
                    <a:lnTo>
                      <a:pt x="647" y="2240"/>
                    </a:lnTo>
                    <a:lnTo>
                      <a:pt x="648" y="2245"/>
                    </a:lnTo>
                    <a:lnTo>
                      <a:pt x="650" y="2250"/>
                    </a:lnTo>
                    <a:lnTo>
                      <a:pt x="652" y="2254"/>
                    </a:lnTo>
                    <a:lnTo>
                      <a:pt x="656" y="2257"/>
                    </a:lnTo>
                    <a:lnTo>
                      <a:pt x="666" y="2262"/>
                    </a:lnTo>
                    <a:lnTo>
                      <a:pt x="676" y="2267"/>
                    </a:lnTo>
                    <a:lnTo>
                      <a:pt x="687" y="2272"/>
                    </a:lnTo>
                    <a:lnTo>
                      <a:pt x="696" y="2277"/>
                    </a:lnTo>
                    <a:lnTo>
                      <a:pt x="700" y="2281"/>
                    </a:lnTo>
                    <a:lnTo>
                      <a:pt x="702" y="2285"/>
                    </a:lnTo>
                    <a:lnTo>
                      <a:pt x="705" y="2290"/>
                    </a:lnTo>
                    <a:lnTo>
                      <a:pt x="705" y="2295"/>
                    </a:lnTo>
                    <a:lnTo>
                      <a:pt x="705" y="2304"/>
                    </a:lnTo>
                    <a:lnTo>
                      <a:pt x="702" y="2310"/>
                    </a:lnTo>
                    <a:lnTo>
                      <a:pt x="699" y="2316"/>
                    </a:lnTo>
                    <a:lnTo>
                      <a:pt x="695" y="2323"/>
                    </a:lnTo>
                    <a:lnTo>
                      <a:pt x="691" y="2328"/>
                    </a:lnTo>
                    <a:lnTo>
                      <a:pt x="686" y="2334"/>
                    </a:lnTo>
                    <a:lnTo>
                      <a:pt x="682" y="2340"/>
                    </a:lnTo>
                    <a:lnTo>
                      <a:pt x="679" y="2348"/>
                    </a:lnTo>
                    <a:lnTo>
                      <a:pt x="684" y="2349"/>
                    </a:lnTo>
                    <a:lnTo>
                      <a:pt x="689" y="2350"/>
                    </a:lnTo>
                    <a:lnTo>
                      <a:pt x="697" y="2349"/>
                    </a:lnTo>
                    <a:lnTo>
                      <a:pt x="706" y="2346"/>
                    </a:lnTo>
                    <a:lnTo>
                      <a:pt x="712" y="2343"/>
                    </a:lnTo>
                    <a:lnTo>
                      <a:pt x="720" y="2338"/>
                    </a:lnTo>
                    <a:lnTo>
                      <a:pt x="726" y="2333"/>
                    </a:lnTo>
                    <a:lnTo>
                      <a:pt x="734" y="2329"/>
                    </a:lnTo>
                    <a:lnTo>
                      <a:pt x="741" y="2325"/>
                    </a:lnTo>
                    <a:lnTo>
                      <a:pt x="750" y="2324"/>
                    </a:lnTo>
                    <a:lnTo>
                      <a:pt x="756" y="2325"/>
                    </a:lnTo>
                    <a:lnTo>
                      <a:pt x="761" y="2328"/>
                    </a:lnTo>
                    <a:lnTo>
                      <a:pt x="764" y="2331"/>
                    </a:lnTo>
                    <a:lnTo>
                      <a:pt x="766" y="2336"/>
                    </a:lnTo>
                    <a:lnTo>
                      <a:pt x="770" y="2349"/>
                    </a:lnTo>
                    <a:lnTo>
                      <a:pt x="771" y="2364"/>
                    </a:lnTo>
                    <a:lnTo>
                      <a:pt x="773" y="2379"/>
                    </a:lnTo>
                    <a:lnTo>
                      <a:pt x="776" y="2392"/>
                    </a:lnTo>
                    <a:lnTo>
                      <a:pt x="779" y="2397"/>
                    </a:lnTo>
                    <a:lnTo>
                      <a:pt x="783" y="2400"/>
                    </a:lnTo>
                    <a:lnTo>
                      <a:pt x="786" y="2403"/>
                    </a:lnTo>
                    <a:lnTo>
                      <a:pt x="793" y="2404"/>
                    </a:lnTo>
                    <a:lnTo>
                      <a:pt x="799" y="2403"/>
                    </a:lnTo>
                    <a:lnTo>
                      <a:pt x="804" y="2399"/>
                    </a:lnTo>
                    <a:lnTo>
                      <a:pt x="808" y="2395"/>
                    </a:lnTo>
                    <a:lnTo>
                      <a:pt x="812" y="2390"/>
                    </a:lnTo>
                    <a:lnTo>
                      <a:pt x="814" y="2384"/>
                    </a:lnTo>
                    <a:lnTo>
                      <a:pt x="818" y="2379"/>
                    </a:lnTo>
                    <a:lnTo>
                      <a:pt x="822" y="2373"/>
                    </a:lnTo>
                    <a:lnTo>
                      <a:pt x="827" y="2369"/>
                    </a:lnTo>
                    <a:lnTo>
                      <a:pt x="832" y="2366"/>
                    </a:lnTo>
                    <a:lnTo>
                      <a:pt x="838" y="2365"/>
                    </a:lnTo>
                    <a:lnTo>
                      <a:pt x="843" y="2365"/>
                    </a:lnTo>
                    <a:lnTo>
                      <a:pt x="848" y="2365"/>
                    </a:lnTo>
                    <a:lnTo>
                      <a:pt x="858" y="2365"/>
                    </a:lnTo>
                    <a:lnTo>
                      <a:pt x="869" y="2364"/>
                    </a:lnTo>
                    <a:lnTo>
                      <a:pt x="878" y="2360"/>
                    </a:lnTo>
                    <a:lnTo>
                      <a:pt x="887" y="2355"/>
                    </a:lnTo>
                    <a:lnTo>
                      <a:pt x="893" y="2350"/>
                    </a:lnTo>
                    <a:lnTo>
                      <a:pt x="898" y="2343"/>
                    </a:lnTo>
                    <a:lnTo>
                      <a:pt x="903" y="2335"/>
                    </a:lnTo>
                    <a:lnTo>
                      <a:pt x="907" y="2326"/>
                    </a:lnTo>
                    <a:lnTo>
                      <a:pt x="911" y="2318"/>
                    </a:lnTo>
                    <a:lnTo>
                      <a:pt x="914" y="2309"/>
                    </a:lnTo>
                    <a:lnTo>
                      <a:pt x="923" y="2279"/>
                    </a:lnTo>
                    <a:lnTo>
                      <a:pt x="931" y="2250"/>
                    </a:lnTo>
                    <a:lnTo>
                      <a:pt x="933" y="2244"/>
                    </a:lnTo>
                    <a:lnTo>
                      <a:pt x="936" y="2237"/>
                    </a:lnTo>
                    <a:lnTo>
                      <a:pt x="940" y="2231"/>
                    </a:lnTo>
                    <a:lnTo>
                      <a:pt x="943" y="2226"/>
                    </a:lnTo>
                    <a:lnTo>
                      <a:pt x="948" y="2222"/>
                    </a:lnTo>
                    <a:lnTo>
                      <a:pt x="953" y="2218"/>
                    </a:lnTo>
                    <a:lnTo>
                      <a:pt x="960" y="2216"/>
                    </a:lnTo>
                    <a:lnTo>
                      <a:pt x="967" y="2213"/>
                    </a:lnTo>
                    <a:lnTo>
                      <a:pt x="968" y="2222"/>
                    </a:lnTo>
                    <a:lnTo>
                      <a:pt x="970" y="2231"/>
                    </a:lnTo>
                    <a:lnTo>
                      <a:pt x="971" y="2240"/>
                    </a:lnTo>
                    <a:lnTo>
                      <a:pt x="975" y="2249"/>
                    </a:lnTo>
                    <a:lnTo>
                      <a:pt x="978" y="2256"/>
                    </a:lnTo>
                    <a:lnTo>
                      <a:pt x="985" y="2261"/>
                    </a:lnTo>
                    <a:lnTo>
                      <a:pt x="987" y="2264"/>
                    </a:lnTo>
                    <a:lnTo>
                      <a:pt x="991" y="2265"/>
                    </a:lnTo>
                    <a:lnTo>
                      <a:pt x="995" y="2266"/>
                    </a:lnTo>
                    <a:lnTo>
                      <a:pt x="999" y="2266"/>
                    </a:lnTo>
                    <a:lnTo>
                      <a:pt x="1011" y="2265"/>
                    </a:lnTo>
                    <a:lnTo>
                      <a:pt x="1022" y="2261"/>
                    </a:lnTo>
                    <a:lnTo>
                      <a:pt x="1032" y="2256"/>
                    </a:lnTo>
                    <a:lnTo>
                      <a:pt x="1041" y="2250"/>
                    </a:lnTo>
                    <a:lnTo>
                      <a:pt x="1050" y="2245"/>
                    </a:lnTo>
                    <a:lnTo>
                      <a:pt x="1060" y="2239"/>
                    </a:lnTo>
                    <a:lnTo>
                      <a:pt x="1071" y="2235"/>
                    </a:lnTo>
                    <a:lnTo>
                      <a:pt x="1084" y="2232"/>
                    </a:lnTo>
                    <a:lnTo>
                      <a:pt x="1085" y="2220"/>
                    </a:lnTo>
                    <a:lnTo>
                      <a:pt x="1086" y="2208"/>
                    </a:lnTo>
                    <a:lnTo>
                      <a:pt x="1070" y="2166"/>
                    </a:lnTo>
                    <a:lnTo>
                      <a:pt x="1070" y="2147"/>
                    </a:lnTo>
                    <a:lnTo>
                      <a:pt x="1088" y="2148"/>
                    </a:lnTo>
                    <a:lnTo>
                      <a:pt x="1104" y="2148"/>
                    </a:lnTo>
                    <a:lnTo>
                      <a:pt x="1112" y="2148"/>
                    </a:lnTo>
                    <a:lnTo>
                      <a:pt x="1118" y="2146"/>
                    </a:lnTo>
                    <a:lnTo>
                      <a:pt x="1120" y="2143"/>
                    </a:lnTo>
                    <a:lnTo>
                      <a:pt x="1123" y="2141"/>
                    </a:lnTo>
                    <a:lnTo>
                      <a:pt x="1124" y="2138"/>
                    </a:lnTo>
                    <a:lnTo>
                      <a:pt x="1125" y="2134"/>
                    </a:lnTo>
                    <a:lnTo>
                      <a:pt x="1130" y="2117"/>
                    </a:lnTo>
                    <a:lnTo>
                      <a:pt x="1134" y="2100"/>
                    </a:lnTo>
                    <a:lnTo>
                      <a:pt x="1138" y="2094"/>
                    </a:lnTo>
                    <a:lnTo>
                      <a:pt x="1142" y="2088"/>
                    </a:lnTo>
                    <a:lnTo>
                      <a:pt x="1144" y="2087"/>
                    </a:lnTo>
                    <a:lnTo>
                      <a:pt x="1148" y="2085"/>
                    </a:lnTo>
                    <a:lnTo>
                      <a:pt x="1150" y="2084"/>
                    </a:lnTo>
                    <a:lnTo>
                      <a:pt x="1155" y="2084"/>
                    </a:lnTo>
                    <a:lnTo>
                      <a:pt x="1162" y="2084"/>
                    </a:lnTo>
                    <a:lnTo>
                      <a:pt x="1168" y="2087"/>
                    </a:lnTo>
                    <a:lnTo>
                      <a:pt x="1173" y="2089"/>
                    </a:lnTo>
                    <a:lnTo>
                      <a:pt x="1178" y="2093"/>
                    </a:lnTo>
                    <a:lnTo>
                      <a:pt x="1183" y="2097"/>
                    </a:lnTo>
                    <a:lnTo>
                      <a:pt x="1188" y="2099"/>
                    </a:lnTo>
                    <a:lnTo>
                      <a:pt x="1194" y="2102"/>
                    </a:lnTo>
                    <a:lnTo>
                      <a:pt x="1201" y="2102"/>
                    </a:lnTo>
                    <a:lnTo>
                      <a:pt x="1209" y="2100"/>
                    </a:lnTo>
                    <a:lnTo>
                      <a:pt x="1216" y="2098"/>
                    </a:lnTo>
                    <a:lnTo>
                      <a:pt x="1221" y="2094"/>
                    </a:lnTo>
                    <a:lnTo>
                      <a:pt x="1224" y="2089"/>
                    </a:lnTo>
                    <a:lnTo>
                      <a:pt x="1235" y="2077"/>
                    </a:lnTo>
                    <a:lnTo>
                      <a:pt x="1245" y="2065"/>
                    </a:lnTo>
                    <a:lnTo>
                      <a:pt x="1263" y="2049"/>
                    </a:lnTo>
                    <a:lnTo>
                      <a:pt x="1280" y="2030"/>
                    </a:lnTo>
                    <a:lnTo>
                      <a:pt x="1288" y="2024"/>
                    </a:lnTo>
                    <a:lnTo>
                      <a:pt x="1299" y="2016"/>
                    </a:lnTo>
                    <a:lnTo>
                      <a:pt x="1302" y="2014"/>
                    </a:lnTo>
                    <a:lnTo>
                      <a:pt x="1305" y="2009"/>
                    </a:lnTo>
                    <a:lnTo>
                      <a:pt x="1307" y="2005"/>
                    </a:lnTo>
                    <a:lnTo>
                      <a:pt x="1309" y="1999"/>
                    </a:lnTo>
                    <a:lnTo>
                      <a:pt x="1305" y="1984"/>
                    </a:lnTo>
                    <a:lnTo>
                      <a:pt x="1300" y="1967"/>
                    </a:lnTo>
                    <a:lnTo>
                      <a:pt x="1301" y="1962"/>
                    </a:lnTo>
                    <a:lnTo>
                      <a:pt x="1304" y="1960"/>
                    </a:lnTo>
                    <a:lnTo>
                      <a:pt x="1307" y="1957"/>
                    </a:lnTo>
                    <a:lnTo>
                      <a:pt x="1312" y="1955"/>
                    </a:lnTo>
                    <a:lnTo>
                      <a:pt x="1324" y="1954"/>
                    </a:lnTo>
                    <a:lnTo>
                      <a:pt x="1335" y="1954"/>
                    </a:lnTo>
                    <a:lnTo>
                      <a:pt x="1346" y="1956"/>
                    </a:lnTo>
                    <a:lnTo>
                      <a:pt x="1356" y="1960"/>
                    </a:lnTo>
                    <a:lnTo>
                      <a:pt x="1366" y="1962"/>
                    </a:lnTo>
                    <a:lnTo>
                      <a:pt x="1378" y="1965"/>
                    </a:lnTo>
                    <a:lnTo>
                      <a:pt x="1385" y="1964"/>
                    </a:lnTo>
                    <a:lnTo>
                      <a:pt x="1394" y="1964"/>
                    </a:lnTo>
                    <a:lnTo>
                      <a:pt x="1401" y="1961"/>
                    </a:lnTo>
                    <a:lnTo>
                      <a:pt x="1408" y="1959"/>
                    </a:lnTo>
                    <a:lnTo>
                      <a:pt x="1420" y="1952"/>
                    </a:lnTo>
                    <a:lnTo>
                      <a:pt x="1433" y="1945"/>
                    </a:lnTo>
                    <a:lnTo>
                      <a:pt x="1455" y="1925"/>
                    </a:lnTo>
                    <a:lnTo>
                      <a:pt x="1480" y="1903"/>
                    </a:lnTo>
                    <a:lnTo>
                      <a:pt x="1491" y="1914"/>
                    </a:lnTo>
                    <a:lnTo>
                      <a:pt x="1499" y="1925"/>
                    </a:lnTo>
                    <a:lnTo>
                      <a:pt x="1504" y="1929"/>
                    </a:lnTo>
                    <a:lnTo>
                      <a:pt x="1509" y="1932"/>
                    </a:lnTo>
                    <a:lnTo>
                      <a:pt x="1516" y="1935"/>
                    </a:lnTo>
                    <a:lnTo>
                      <a:pt x="1522" y="1936"/>
                    </a:lnTo>
                    <a:lnTo>
                      <a:pt x="1529" y="1935"/>
                    </a:lnTo>
                    <a:lnTo>
                      <a:pt x="1534" y="1932"/>
                    </a:lnTo>
                    <a:lnTo>
                      <a:pt x="1538" y="1929"/>
                    </a:lnTo>
                    <a:lnTo>
                      <a:pt x="1543" y="1925"/>
                    </a:lnTo>
                    <a:lnTo>
                      <a:pt x="1551" y="1914"/>
                    </a:lnTo>
                    <a:lnTo>
                      <a:pt x="1560" y="1903"/>
                    </a:lnTo>
                    <a:lnTo>
                      <a:pt x="1568" y="1897"/>
                    </a:lnTo>
                    <a:lnTo>
                      <a:pt x="1576" y="1893"/>
                    </a:lnTo>
                    <a:lnTo>
                      <a:pt x="1585" y="1890"/>
                    </a:lnTo>
                    <a:lnTo>
                      <a:pt x="1593" y="1887"/>
                    </a:lnTo>
                    <a:lnTo>
                      <a:pt x="1612" y="1882"/>
                    </a:lnTo>
                    <a:lnTo>
                      <a:pt x="1631" y="1875"/>
                    </a:lnTo>
                    <a:lnTo>
                      <a:pt x="1639" y="1871"/>
                    </a:lnTo>
                    <a:lnTo>
                      <a:pt x="1646" y="1866"/>
                    </a:lnTo>
                    <a:lnTo>
                      <a:pt x="1654" y="1863"/>
                    </a:lnTo>
                    <a:lnTo>
                      <a:pt x="1662" y="1862"/>
                    </a:lnTo>
                    <a:lnTo>
                      <a:pt x="1669" y="1863"/>
                    </a:lnTo>
                    <a:lnTo>
                      <a:pt x="1674" y="1867"/>
                    </a:lnTo>
                    <a:lnTo>
                      <a:pt x="1675" y="1861"/>
                    </a:lnTo>
                    <a:lnTo>
                      <a:pt x="1676" y="1855"/>
                    </a:lnTo>
                    <a:lnTo>
                      <a:pt x="1675" y="1845"/>
                    </a:lnTo>
                    <a:lnTo>
                      <a:pt x="1673" y="1834"/>
                    </a:lnTo>
                    <a:lnTo>
                      <a:pt x="1669" y="1826"/>
                    </a:lnTo>
                    <a:lnTo>
                      <a:pt x="1667" y="1816"/>
                    </a:lnTo>
                    <a:lnTo>
                      <a:pt x="1669" y="1804"/>
                    </a:lnTo>
                    <a:lnTo>
                      <a:pt x="1671" y="1796"/>
                    </a:lnTo>
                    <a:lnTo>
                      <a:pt x="1675" y="1787"/>
                    </a:lnTo>
                    <a:lnTo>
                      <a:pt x="1680" y="1778"/>
                    </a:lnTo>
                    <a:lnTo>
                      <a:pt x="1693" y="1763"/>
                    </a:lnTo>
                    <a:lnTo>
                      <a:pt x="1705" y="1745"/>
                    </a:lnTo>
                    <a:lnTo>
                      <a:pt x="1714" y="1729"/>
                    </a:lnTo>
                    <a:lnTo>
                      <a:pt x="1723" y="1714"/>
                    </a:lnTo>
                    <a:lnTo>
                      <a:pt x="1728" y="1708"/>
                    </a:lnTo>
                    <a:lnTo>
                      <a:pt x="1733" y="1701"/>
                    </a:lnTo>
                    <a:lnTo>
                      <a:pt x="1739" y="1695"/>
                    </a:lnTo>
                    <a:lnTo>
                      <a:pt x="1748" y="1690"/>
                    </a:lnTo>
                    <a:lnTo>
                      <a:pt x="1758" y="1684"/>
                    </a:lnTo>
                    <a:lnTo>
                      <a:pt x="1769" y="1680"/>
                    </a:lnTo>
                    <a:lnTo>
                      <a:pt x="1780" y="1679"/>
                    </a:lnTo>
                    <a:lnTo>
                      <a:pt x="1790" y="1678"/>
                    </a:lnTo>
                    <a:lnTo>
                      <a:pt x="1801" y="1676"/>
                    </a:lnTo>
                    <a:lnTo>
                      <a:pt x="1811" y="1674"/>
                    </a:lnTo>
                    <a:lnTo>
                      <a:pt x="1816" y="1671"/>
                    </a:lnTo>
                    <a:lnTo>
                      <a:pt x="1821" y="1669"/>
                    </a:lnTo>
                    <a:lnTo>
                      <a:pt x="1824" y="1665"/>
                    </a:lnTo>
                    <a:lnTo>
                      <a:pt x="1829" y="1660"/>
                    </a:lnTo>
                    <a:lnTo>
                      <a:pt x="1829" y="1660"/>
                    </a:lnTo>
                    <a:lnTo>
                      <a:pt x="1817" y="1649"/>
                    </a:lnTo>
                    <a:lnTo>
                      <a:pt x="1803" y="1637"/>
                    </a:lnTo>
                    <a:lnTo>
                      <a:pt x="1798" y="1632"/>
                    </a:lnTo>
                    <a:lnTo>
                      <a:pt x="1793" y="1626"/>
                    </a:lnTo>
                    <a:lnTo>
                      <a:pt x="1790" y="1619"/>
                    </a:lnTo>
                    <a:lnTo>
                      <a:pt x="1789" y="1610"/>
                    </a:lnTo>
                    <a:lnTo>
                      <a:pt x="1789" y="1572"/>
                    </a:lnTo>
                    <a:lnTo>
                      <a:pt x="1789" y="1562"/>
                    </a:lnTo>
                    <a:lnTo>
                      <a:pt x="1788" y="1552"/>
                    </a:lnTo>
                    <a:lnTo>
                      <a:pt x="1785" y="1542"/>
                    </a:lnTo>
                    <a:lnTo>
                      <a:pt x="1783" y="1532"/>
                    </a:lnTo>
                    <a:lnTo>
                      <a:pt x="1778" y="1525"/>
                    </a:lnTo>
                    <a:lnTo>
                      <a:pt x="1772" y="1518"/>
                    </a:lnTo>
                    <a:lnTo>
                      <a:pt x="1768" y="1516"/>
                    </a:lnTo>
                    <a:lnTo>
                      <a:pt x="1764" y="1515"/>
                    </a:lnTo>
                    <a:lnTo>
                      <a:pt x="1760" y="1513"/>
                    </a:lnTo>
                    <a:lnTo>
                      <a:pt x="1755" y="1512"/>
                    </a:lnTo>
                    <a:lnTo>
                      <a:pt x="1744" y="1513"/>
                    </a:lnTo>
                    <a:lnTo>
                      <a:pt x="1734" y="1517"/>
                    </a:lnTo>
                    <a:lnTo>
                      <a:pt x="1725" y="1522"/>
                    </a:lnTo>
                    <a:lnTo>
                      <a:pt x="1716" y="1527"/>
                    </a:lnTo>
                    <a:lnTo>
                      <a:pt x="1709" y="1532"/>
                    </a:lnTo>
                    <a:lnTo>
                      <a:pt x="1699" y="1537"/>
                    </a:lnTo>
                    <a:lnTo>
                      <a:pt x="1690" y="1541"/>
                    </a:lnTo>
                    <a:lnTo>
                      <a:pt x="1679" y="1542"/>
                    </a:lnTo>
                    <a:lnTo>
                      <a:pt x="1671" y="1541"/>
                    </a:lnTo>
                    <a:lnTo>
                      <a:pt x="1665" y="1540"/>
                    </a:lnTo>
                    <a:lnTo>
                      <a:pt x="1659" y="1537"/>
                    </a:lnTo>
                    <a:lnTo>
                      <a:pt x="1652" y="1535"/>
                    </a:lnTo>
                    <a:lnTo>
                      <a:pt x="1647" y="1531"/>
                    </a:lnTo>
                    <a:lnTo>
                      <a:pt x="1644" y="1526"/>
                    </a:lnTo>
                    <a:lnTo>
                      <a:pt x="1639" y="1521"/>
                    </a:lnTo>
                    <a:lnTo>
                      <a:pt x="1635" y="1516"/>
                    </a:lnTo>
                    <a:lnTo>
                      <a:pt x="1629" y="1503"/>
                    </a:lnTo>
                    <a:lnTo>
                      <a:pt x="1622" y="1489"/>
                    </a:lnTo>
                    <a:lnTo>
                      <a:pt x="1617" y="1474"/>
                    </a:lnTo>
                    <a:lnTo>
                      <a:pt x="1612" y="1459"/>
                    </a:lnTo>
                    <a:lnTo>
                      <a:pt x="1609" y="1449"/>
                    </a:lnTo>
                    <a:lnTo>
                      <a:pt x="1603" y="1440"/>
                    </a:lnTo>
                    <a:lnTo>
                      <a:pt x="1597" y="1434"/>
                    </a:lnTo>
                    <a:lnTo>
                      <a:pt x="1591" y="1427"/>
                    </a:lnTo>
                    <a:lnTo>
                      <a:pt x="1575" y="1415"/>
                    </a:lnTo>
                    <a:lnTo>
                      <a:pt x="1557" y="1404"/>
                    </a:lnTo>
                    <a:lnTo>
                      <a:pt x="1551" y="1398"/>
                    </a:lnTo>
                    <a:lnTo>
                      <a:pt x="1546" y="1392"/>
                    </a:lnTo>
                    <a:lnTo>
                      <a:pt x="1543" y="1388"/>
                    </a:lnTo>
                    <a:lnTo>
                      <a:pt x="1541" y="1385"/>
                    </a:lnTo>
                    <a:lnTo>
                      <a:pt x="1537" y="1384"/>
                    </a:lnTo>
                    <a:lnTo>
                      <a:pt x="1533" y="1383"/>
                    </a:lnTo>
                    <a:lnTo>
                      <a:pt x="1526" y="1384"/>
                    </a:lnTo>
                    <a:lnTo>
                      <a:pt x="1519" y="1384"/>
                    </a:lnTo>
                    <a:lnTo>
                      <a:pt x="1513" y="1387"/>
                    </a:lnTo>
                    <a:lnTo>
                      <a:pt x="1507" y="1388"/>
                    </a:lnTo>
                    <a:lnTo>
                      <a:pt x="1497" y="1394"/>
                    </a:lnTo>
                    <a:lnTo>
                      <a:pt x="1487" y="1400"/>
                    </a:lnTo>
                    <a:lnTo>
                      <a:pt x="1477" y="1408"/>
                    </a:lnTo>
                    <a:lnTo>
                      <a:pt x="1467" y="1415"/>
                    </a:lnTo>
                    <a:lnTo>
                      <a:pt x="1455" y="1423"/>
                    </a:lnTo>
                    <a:lnTo>
                      <a:pt x="1443" y="1430"/>
                    </a:lnTo>
                    <a:lnTo>
                      <a:pt x="1443" y="1378"/>
                    </a:lnTo>
                    <a:lnTo>
                      <a:pt x="1443" y="1373"/>
                    </a:lnTo>
                    <a:lnTo>
                      <a:pt x="1440" y="1369"/>
                    </a:lnTo>
                    <a:lnTo>
                      <a:pt x="1438" y="1366"/>
                    </a:lnTo>
                    <a:lnTo>
                      <a:pt x="1435" y="1364"/>
                    </a:lnTo>
                    <a:lnTo>
                      <a:pt x="1428" y="1359"/>
                    </a:lnTo>
                    <a:lnTo>
                      <a:pt x="1419" y="1354"/>
                    </a:lnTo>
                    <a:lnTo>
                      <a:pt x="1415" y="1349"/>
                    </a:lnTo>
                    <a:lnTo>
                      <a:pt x="1411" y="1344"/>
                    </a:lnTo>
                    <a:lnTo>
                      <a:pt x="1409" y="1338"/>
                    </a:lnTo>
                    <a:lnTo>
                      <a:pt x="1408" y="1333"/>
                    </a:lnTo>
                    <a:lnTo>
                      <a:pt x="1405" y="1326"/>
                    </a:lnTo>
                    <a:lnTo>
                      <a:pt x="1403" y="1320"/>
                    </a:lnTo>
                    <a:lnTo>
                      <a:pt x="1400" y="1315"/>
                    </a:lnTo>
                    <a:lnTo>
                      <a:pt x="1395" y="1309"/>
                    </a:lnTo>
                    <a:lnTo>
                      <a:pt x="1389" y="1304"/>
                    </a:lnTo>
                    <a:lnTo>
                      <a:pt x="1383" y="1300"/>
                    </a:lnTo>
                    <a:lnTo>
                      <a:pt x="1375" y="1297"/>
                    </a:lnTo>
                    <a:lnTo>
                      <a:pt x="1368" y="1295"/>
                    </a:lnTo>
                    <a:lnTo>
                      <a:pt x="1361" y="1291"/>
                    </a:lnTo>
                    <a:lnTo>
                      <a:pt x="1355" y="1287"/>
                    </a:lnTo>
                    <a:lnTo>
                      <a:pt x="1354" y="1285"/>
                    </a:lnTo>
                    <a:lnTo>
                      <a:pt x="1352" y="1282"/>
                    </a:lnTo>
                    <a:lnTo>
                      <a:pt x="1351" y="1279"/>
                    </a:lnTo>
                    <a:lnTo>
                      <a:pt x="1351" y="1275"/>
                    </a:lnTo>
                    <a:lnTo>
                      <a:pt x="1351" y="1269"/>
                    </a:lnTo>
                    <a:lnTo>
                      <a:pt x="1352" y="1264"/>
                    </a:lnTo>
                    <a:lnTo>
                      <a:pt x="1355" y="1260"/>
                    </a:lnTo>
                    <a:lnTo>
                      <a:pt x="1358" y="1255"/>
                    </a:lnTo>
                    <a:lnTo>
                      <a:pt x="1360" y="1251"/>
                    </a:lnTo>
                    <a:lnTo>
                      <a:pt x="1361" y="1246"/>
                    </a:lnTo>
                    <a:lnTo>
                      <a:pt x="1364" y="1241"/>
                    </a:lnTo>
                    <a:lnTo>
                      <a:pt x="1364" y="1235"/>
                    </a:lnTo>
                    <a:lnTo>
                      <a:pt x="1363" y="1227"/>
                    </a:lnTo>
                    <a:lnTo>
                      <a:pt x="1359" y="1220"/>
                    </a:lnTo>
                    <a:lnTo>
                      <a:pt x="1355" y="1213"/>
                    </a:lnTo>
                    <a:lnTo>
                      <a:pt x="1349" y="1208"/>
                    </a:lnTo>
                    <a:lnTo>
                      <a:pt x="1344" y="1202"/>
                    </a:lnTo>
                    <a:lnTo>
                      <a:pt x="1340" y="1196"/>
                    </a:lnTo>
                    <a:lnTo>
                      <a:pt x="1336" y="1190"/>
                    </a:lnTo>
                    <a:lnTo>
                      <a:pt x="1335" y="1181"/>
                    </a:lnTo>
                    <a:lnTo>
                      <a:pt x="1335" y="1174"/>
                    </a:lnTo>
                    <a:lnTo>
                      <a:pt x="1337" y="1168"/>
                    </a:lnTo>
                    <a:lnTo>
                      <a:pt x="1339" y="1162"/>
                    </a:lnTo>
                    <a:lnTo>
                      <a:pt x="1341" y="1157"/>
                    </a:lnTo>
                    <a:lnTo>
                      <a:pt x="1344" y="1151"/>
                    </a:lnTo>
                    <a:lnTo>
                      <a:pt x="1346" y="1146"/>
                    </a:lnTo>
                    <a:lnTo>
                      <a:pt x="1347" y="1139"/>
                    </a:lnTo>
                    <a:lnTo>
                      <a:pt x="1347" y="1132"/>
                    </a:lnTo>
                    <a:lnTo>
                      <a:pt x="1347" y="1117"/>
                    </a:lnTo>
                    <a:lnTo>
                      <a:pt x="1346" y="1102"/>
                    </a:lnTo>
                    <a:lnTo>
                      <a:pt x="1345" y="1089"/>
                    </a:lnTo>
                    <a:lnTo>
                      <a:pt x="1342" y="1077"/>
                    </a:lnTo>
                    <a:lnTo>
                      <a:pt x="1337" y="1050"/>
                    </a:lnTo>
                    <a:lnTo>
                      <a:pt x="1332" y="1021"/>
                    </a:lnTo>
                    <a:lnTo>
                      <a:pt x="1332" y="1006"/>
                    </a:lnTo>
                    <a:lnTo>
                      <a:pt x="1335" y="993"/>
                    </a:lnTo>
                    <a:lnTo>
                      <a:pt x="1335" y="986"/>
                    </a:lnTo>
                    <a:lnTo>
                      <a:pt x="1335" y="980"/>
                    </a:lnTo>
                    <a:lnTo>
                      <a:pt x="1332" y="974"/>
                    </a:lnTo>
                    <a:lnTo>
                      <a:pt x="1330" y="967"/>
                    </a:lnTo>
                    <a:lnTo>
                      <a:pt x="1326" y="964"/>
                    </a:lnTo>
                    <a:lnTo>
                      <a:pt x="1322" y="960"/>
                    </a:lnTo>
                    <a:lnTo>
                      <a:pt x="1317" y="957"/>
                    </a:lnTo>
                    <a:lnTo>
                      <a:pt x="1314" y="955"/>
                    </a:lnTo>
                    <a:lnTo>
                      <a:pt x="1305" y="951"/>
                    </a:lnTo>
                    <a:lnTo>
                      <a:pt x="1295" y="949"/>
                    </a:lnTo>
                    <a:lnTo>
                      <a:pt x="1285" y="947"/>
                    </a:lnTo>
                    <a:lnTo>
                      <a:pt x="1273" y="945"/>
                    </a:lnTo>
                    <a:lnTo>
                      <a:pt x="1263" y="942"/>
                    </a:lnTo>
                    <a:lnTo>
                      <a:pt x="1253" y="936"/>
                    </a:lnTo>
                    <a:lnTo>
                      <a:pt x="1257" y="929"/>
                    </a:lnTo>
                    <a:lnTo>
                      <a:pt x="1261" y="922"/>
                    </a:lnTo>
                    <a:lnTo>
                      <a:pt x="1267" y="916"/>
                    </a:lnTo>
                    <a:lnTo>
                      <a:pt x="1272" y="910"/>
                    </a:lnTo>
                    <a:lnTo>
                      <a:pt x="1286" y="901"/>
                    </a:lnTo>
                    <a:lnTo>
                      <a:pt x="1300" y="892"/>
                    </a:lnTo>
                    <a:lnTo>
                      <a:pt x="1312" y="882"/>
                    </a:lnTo>
                    <a:lnTo>
                      <a:pt x="1322" y="872"/>
                    </a:lnTo>
                    <a:lnTo>
                      <a:pt x="1326" y="866"/>
                    </a:lnTo>
                    <a:lnTo>
                      <a:pt x="1330" y="860"/>
                    </a:lnTo>
                    <a:lnTo>
                      <a:pt x="1331" y="852"/>
                    </a:lnTo>
                    <a:lnTo>
                      <a:pt x="1332" y="843"/>
                    </a:lnTo>
                    <a:lnTo>
                      <a:pt x="1331" y="834"/>
                    </a:lnTo>
                    <a:lnTo>
                      <a:pt x="1330" y="826"/>
                    </a:lnTo>
                    <a:lnTo>
                      <a:pt x="1329" y="818"/>
                    </a:lnTo>
                    <a:lnTo>
                      <a:pt x="1326" y="811"/>
                    </a:lnTo>
                    <a:lnTo>
                      <a:pt x="1322" y="803"/>
                    </a:lnTo>
                    <a:lnTo>
                      <a:pt x="1317" y="797"/>
                    </a:lnTo>
                    <a:lnTo>
                      <a:pt x="1312" y="789"/>
                    </a:lnTo>
                    <a:lnTo>
                      <a:pt x="1306" y="783"/>
                    </a:lnTo>
                    <a:lnTo>
                      <a:pt x="1288" y="774"/>
                    </a:lnTo>
                    <a:lnTo>
                      <a:pt x="1273" y="764"/>
                    </a:lnTo>
                    <a:lnTo>
                      <a:pt x="1268" y="754"/>
                    </a:lnTo>
                    <a:lnTo>
                      <a:pt x="1265" y="743"/>
                    </a:lnTo>
                    <a:lnTo>
                      <a:pt x="1263" y="733"/>
                    </a:lnTo>
                    <a:lnTo>
                      <a:pt x="1261" y="722"/>
                    </a:lnTo>
                    <a:lnTo>
                      <a:pt x="1260" y="711"/>
                    </a:lnTo>
                    <a:lnTo>
                      <a:pt x="1257" y="700"/>
                    </a:lnTo>
                    <a:lnTo>
                      <a:pt x="1253" y="690"/>
                    </a:lnTo>
                    <a:lnTo>
                      <a:pt x="1247" y="680"/>
                    </a:lnTo>
                    <a:lnTo>
                      <a:pt x="1238" y="666"/>
                    </a:lnTo>
                    <a:lnTo>
                      <a:pt x="1232" y="652"/>
                    </a:lnTo>
                    <a:lnTo>
                      <a:pt x="1227" y="639"/>
                    </a:lnTo>
                    <a:lnTo>
                      <a:pt x="1223" y="625"/>
                    </a:lnTo>
                    <a:lnTo>
                      <a:pt x="1221" y="611"/>
                    </a:lnTo>
                    <a:lnTo>
                      <a:pt x="1218" y="597"/>
                    </a:lnTo>
                    <a:lnTo>
                      <a:pt x="1213" y="582"/>
                    </a:lnTo>
                    <a:lnTo>
                      <a:pt x="1208" y="566"/>
                    </a:lnTo>
                    <a:lnTo>
                      <a:pt x="1201" y="548"/>
                    </a:lnTo>
                    <a:lnTo>
                      <a:pt x="1196" y="532"/>
                    </a:lnTo>
                    <a:lnTo>
                      <a:pt x="1189" y="517"/>
                    </a:lnTo>
                    <a:lnTo>
                      <a:pt x="1179" y="501"/>
                    </a:lnTo>
                    <a:lnTo>
                      <a:pt x="1174" y="494"/>
                    </a:lnTo>
                    <a:lnTo>
                      <a:pt x="1168" y="491"/>
                    </a:lnTo>
                    <a:lnTo>
                      <a:pt x="1167" y="488"/>
                    </a:lnTo>
                    <a:lnTo>
                      <a:pt x="1164" y="486"/>
                    </a:lnTo>
                    <a:lnTo>
                      <a:pt x="1163" y="483"/>
                    </a:lnTo>
                    <a:lnTo>
                      <a:pt x="1163" y="479"/>
                    </a:lnTo>
                    <a:lnTo>
                      <a:pt x="1164" y="467"/>
                    </a:lnTo>
                    <a:lnTo>
                      <a:pt x="1168" y="457"/>
                    </a:lnTo>
                    <a:lnTo>
                      <a:pt x="1172" y="447"/>
                    </a:lnTo>
                    <a:lnTo>
                      <a:pt x="1178" y="438"/>
                    </a:lnTo>
                    <a:lnTo>
                      <a:pt x="1183" y="428"/>
                    </a:lnTo>
                    <a:lnTo>
                      <a:pt x="1187" y="418"/>
                    </a:lnTo>
                    <a:lnTo>
                      <a:pt x="1191" y="408"/>
                    </a:lnTo>
                    <a:lnTo>
                      <a:pt x="1192" y="395"/>
                    </a:lnTo>
                    <a:lnTo>
                      <a:pt x="1192" y="385"/>
                    </a:lnTo>
                    <a:lnTo>
                      <a:pt x="1191" y="375"/>
                    </a:lnTo>
                    <a:lnTo>
                      <a:pt x="1189" y="366"/>
                    </a:lnTo>
                    <a:lnTo>
                      <a:pt x="1187" y="358"/>
                    </a:lnTo>
                    <a:lnTo>
                      <a:pt x="1181" y="340"/>
                    </a:lnTo>
                    <a:lnTo>
                      <a:pt x="1173" y="320"/>
                    </a:lnTo>
                    <a:lnTo>
                      <a:pt x="1165" y="322"/>
                    </a:lnTo>
                    <a:lnTo>
                      <a:pt x="1158" y="324"/>
                    </a:lnTo>
                    <a:lnTo>
                      <a:pt x="1152" y="328"/>
                    </a:lnTo>
                    <a:lnTo>
                      <a:pt x="1145" y="330"/>
                    </a:lnTo>
                    <a:lnTo>
                      <a:pt x="1134" y="338"/>
                    </a:lnTo>
                    <a:lnTo>
                      <a:pt x="1123" y="345"/>
                    </a:lnTo>
                    <a:lnTo>
                      <a:pt x="1112" y="353"/>
                    </a:lnTo>
                    <a:lnTo>
                      <a:pt x="1100" y="359"/>
                    </a:lnTo>
                    <a:lnTo>
                      <a:pt x="1094" y="361"/>
                    </a:lnTo>
                    <a:lnTo>
                      <a:pt x="1086" y="364"/>
                    </a:lnTo>
                    <a:lnTo>
                      <a:pt x="1080" y="365"/>
                    </a:lnTo>
                    <a:lnTo>
                      <a:pt x="1071" y="365"/>
                    </a:lnTo>
                    <a:lnTo>
                      <a:pt x="1055" y="366"/>
                    </a:lnTo>
                    <a:lnTo>
                      <a:pt x="1039" y="369"/>
                    </a:lnTo>
                    <a:lnTo>
                      <a:pt x="1024" y="371"/>
                    </a:lnTo>
                    <a:lnTo>
                      <a:pt x="1007" y="373"/>
                    </a:lnTo>
                    <a:lnTo>
                      <a:pt x="1001" y="373"/>
                    </a:lnTo>
                    <a:lnTo>
                      <a:pt x="995" y="371"/>
                    </a:lnTo>
                    <a:lnTo>
                      <a:pt x="990" y="370"/>
                    </a:lnTo>
                    <a:lnTo>
                      <a:pt x="985" y="368"/>
                    </a:lnTo>
                    <a:lnTo>
                      <a:pt x="976" y="363"/>
                    </a:lnTo>
                    <a:lnTo>
                      <a:pt x="967" y="355"/>
                    </a:lnTo>
                    <a:lnTo>
                      <a:pt x="952" y="336"/>
                    </a:lnTo>
                    <a:lnTo>
                      <a:pt x="936" y="317"/>
                    </a:lnTo>
                    <a:lnTo>
                      <a:pt x="914" y="296"/>
                    </a:lnTo>
                    <a:lnTo>
                      <a:pt x="897" y="276"/>
                    </a:lnTo>
                    <a:lnTo>
                      <a:pt x="881" y="255"/>
                    </a:lnTo>
                    <a:lnTo>
                      <a:pt x="864" y="231"/>
                    </a:lnTo>
                    <a:lnTo>
                      <a:pt x="857" y="213"/>
                    </a:lnTo>
                    <a:lnTo>
                      <a:pt x="853" y="197"/>
                    </a:lnTo>
                    <a:lnTo>
                      <a:pt x="849" y="189"/>
                    </a:lnTo>
                    <a:lnTo>
                      <a:pt x="845" y="183"/>
                    </a:lnTo>
                    <a:lnTo>
                      <a:pt x="843" y="181"/>
                    </a:lnTo>
                    <a:lnTo>
                      <a:pt x="839" y="179"/>
                    </a:lnTo>
                    <a:lnTo>
                      <a:pt x="835" y="178"/>
                    </a:lnTo>
                    <a:lnTo>
                      <a:pt x="832" y="178"/>
                    </a:lnTo>
                    <a:lnTo>
                      <a:pt x="774" y="178"/>
                    </a:lnTo>
                    <a:lnTo>
                      <a:pt x="770" y="168"/>
                    </a:lnTo>
                    <a:lnTo>
                      <a:pt x="766" y="161"/>
                    </a:lnTo>
                    <a:lnTo>
                      <a:pt x="764" y="157"/>
                    </a:lnTo>
                    <a:lnTo>
                      <a:pt x="761" y="153"/>
                    </a:lnTo>
                    <a:lnTo>
                      <a:pt x="758" y="152"/>
                    </a:lnTo>
                    <a:lnTo>
                      <a:pt x="753" y="151"/>
                    </a:lnTo>
                    <a:lnTo>
                      <a:pt x="745" y="152"/>
                    </a:lnTo>
                    <a:lnTo>
                      <a:pt x="739" y="154"/>
                    </a:lnTo>
                    <a:lnTo>
                      <a:pt x="733" y="158"/>
                    </a:lnTo>
                    <a:lnTo>
                      <a:pt x="726" y="162"/>
                    </a:lnTo>
                    <a:lnTo>
                      <a:pt x="722" y="168"/>
                    </a:lnTo>
                    <a:lnTo>
                      <a:pt x="717" y="174"/>
                    </a:lnTo>
                    <a:lnTo>
                      <a:pt x="714" y="181"/>
                    </a:lnTo>
                    <a:lnTo>
                      <a:pt x="711" y="188"/>
                    </a:lnTo>
                    <a:lnTo>
                      <a:pt x="705" y="187"/>
                    </a:lnTo>
                    <a:lnTo>
                      <a:pt x="701" y="184"/>
                    </a:lnTo>
                    <a:lnTo>
                      <a:pt x="696" y="181"/>
                    </a:lnTo>
                    <a:lnTo>
                      <a:pt x="692" y="177"/>
                    </a:lnTo>
                    <a:lnTo>
                      <a:pt x="689" y="173"/>
                    </a:lnTo>
                    <a:lnTo>
                      <a:pt x="686" y="168"/>
                    </a:lnTo>
                    <a:lnTo>
                      <a:pt x="685" y="163"/>
                    </a:lnTo>
                    <a:lnTo>
                      <a:pt x="685" y="158"/>
                    </a:lnTo>
                    <a:lnTo>
                      <a:pt x="621" y="158"/>
                    </a:lnTo>
                    <a:lnTo>
                      <a:pt x="621" y="127"/>
                    </a:lnTo>
                    <a:lnTo>
                      <a:pt x="641" y="114"/>
                    </a:lnTo>
                    <a:lnTo>
                      <a:pt x="661" y="102"/>
                    </a:lnTo>
                    <a:lnTo>
                      <a:pt x="670" y="94"/>
                    </a:lnTo>
                    <a:lnTo>
                      <a:pt x="676" y="85"/>
                    </a:lnTo>
                    <a:lnTo>
                      <a:pt x="679" y="82"/>
                    </a:lnTo>
                    <a:lnTo>
                      <a:pt x="680" y="77"/>
                    </a:lnTo>
                    <a:lnTo>
                      <a:pt x="681" y="70"/>
                    </a:lnTo>
                    <a:lnTo>
                      <a:pt x="681" y="64"/>
                    </a:lnTo>
                    <a:lnTo>
                      <a:pt x="681" y="14"/>
                    </a:lnTo>
                    <a:lnTo>
                      <a:pt x="661" y="14"/>
                    </a:lnTo>
                    <a:lnTo>
                      <a:pt x="650" y="15"/>
                    </a:lnTo>
                    <a:lnTo>
                      <a:pt x="640" y="16"/>
                    </a:lnTo>
                    <a:lnTo>
                      <a:pt x="631" y="20"/>
                    </a:lnTo>
                    <a:lnTo>
                      <a:pt x="621" y="23"/>
                    </a:lnTo>
                    <a:lnTo>
                      <a:pt x="612" y="26"/>
                    </a:lnTo>
                    <a:lnTo>
                      <a:pt x="602" y="29"/>
                    </a:lnTo>
                    <a:lnTo>
                      <a:pt x="592" y="31"/>
                    </a:lnTo>
                    <a:lnTo>
                      <a:pt x="581" y="33"/>
                    </a:lnTo>
                    <a:lnTo>
                      <a:pt x="567" y="31"/>
                    </a:lnTo>
                    <a:lnTo>
                      <a:pt x="553" y="29"/>
                    </a:lnTo>
                    <a:lnTo>
                      <a:pt x="541" y="25"/>
                    </a:lnTo>
                    <a:lnTo>
                      <a:pt x="529" y="20"/>
                    </a:lnTo>
                    <a:lnTo>
                      <a:pt x="518" y="15"/>
                    </a:lnTo>
                    <a:lnTo>
                      <a:pt x="505" y="10"/>
                    </a:lnTo>
                    <a:lnTo>
                      <a:pt x="493" y="5"/>
                    </a:lnTo>
                    <a:lnTo>
                      <a:pt x="478" y="0"/>
                    </a:lnTo>
                    <a:lnTo>
                      <a:pt x="478" y="0"/>
                    </a:lnTo>
                    <a:lnTo>
                      <a:pt x="466" y="13"/>
                    </a:lnTo>
                    <a:lnTo>
                      <a:pt x="456" y="25"/>
                    </a:lnTo>
                    <a:lnTo>
                      <a:pt x="449" y="36"/>
                    </a:lnTo>
                    <a:lnTo>
                      <a:pt x="443" y="48"/>
                    </a:lnTo>
                    <a:lnTo>
                      <a:pt x="430" y="72"/>
                    </a:lnTo>
                    <a:lnTo>
                      <a:pt x="415" y="100"/>
                    </a:lnTo>
                    <a:lnTo>
                      <a:pt x="410" y="107"/>
                    </a:lnTo>
                    <a:lnTo>
                      <a:pt x="405" y="112"/>
                    </a:lnTo>
                    <a:lnTo>
                      <a:pt x="400" y="115"/>
                    </a:lnTo>
                    <a:lnTo>
                      <a:pt x="394" y="119"/>
                    </a:lnTo>
                    <a:lnTo>
                      <a:pt x="379" y="123"/>
                    </a:lnTo>
                    <a:lnTo>
                      <a:pt x="364" y="127"/>
                    </a:lnTo>
                    <a:lnTo>
                      <a:pt x="350" y="131"/>
                    </a:lnTo>
                    <a:lnTo>
                      <a:pt x="338" y="136"/>
                    </a:lnTo>
                    <a:lnTo>
                      <a:pt x="333" y="139"/>
                    </a:lnTo>
                    <a:lnTo>
                      <a:pt x="331" y="144"/>
                    </a:lnTo>
                    <a:lnTo>
                      <a:pt x="328" y="149"/>
                    </a:lnTo>
                    <a:lnTo>
                      <a:pt x="327" y="157"/>
                    </a:lnTo>
                    <a:lnTo>
                      <a:pt x="327" y="162"/>
                    </a:lnTo>
                    <a:lnTo>
                      <a:pt x="328" y="166"/>
                    </a:lnTo>
                    <a:lnTo>
                      <a:pt x="331" y="171"/>
                    </a:lnTo>
                    <a:lnTo>
                      <a:pt x="333" y="174"/>
                    </a:lnTo>
                    <a:lnTo>
                      <a:pt x="338" y="181"/>
                    </a:lnTo>
                    <a:lnTo>
                      <a:pt x="346" y="187"/>
                    </a:lnTo>
                    <a:lnTo>
                      <a:pt x="352" y="195"/>
                    </a:lnTo>
                    <a:lnTo>
                      <a:pt x="359" y="201"/>
                    </a:lnTo>
                    <a:lnTo>
                      <a:pt x="361" y="205"/>
                    </a:lnTo>
                    <a:lnTo>
                      <a:pt x="362" y="208"/>
                    </a:lnTo>
                    <a:lnTo>
                      <a:pt x="364" y="213"/>
                    </a:lnTo>
                    <a:lnTo>
                      <a:pt x="365" y="218"/>
                    </a:lnTo>
                    <a:lnTo>
                      <a:pt x="364" y="225"/>
                    </a:lnTo>
                    <a:lnTo>
                      <a:pt x="362" y="230"/>
                    </a:lnTo>
                    <a:lnTo>
                      <a:pt x="360" y="235"/>
                    </a:lnTo>
                    <a:lnTo>
                      <a:pt x="356" y="238"/>
                    </a:lnTo>
                    <a:lnTo>
                      <a:pt x="347" y="246"/>
                    </a:lnTo>
                    <a:lnTo>
                      <a:pt x="338" y="255"/>
                    </a:lnTo>
                    <a:lnTo>
                      <a:pt x="332" y="261"/>
                    </a:lnTo>
                    <a:lnTo>
                      <a:pt x="327" y="267"/>
                    </a:lnTo>
                    <a:lnTo>
                      <a:pt x="323" y="274"/>
                    </a:lnTo>
                    <a:lnTo>
                      <a:pt x="321" y="281"/>
                    </a:lnTo>
                    <a:lnTo>
                      <a:pt x="315" y="295"/>
                    </a:lnTo>
                    <a:lnTo>
                      <a:pt x="306" y="310"/>
                    </a:lnTo>
                    <a:lnTo>
                      <a:pt x="303" y="312"/>
                    </a:lnTo>
                    <a:lnTo>
                      <a:pt x="300" y="315"/>
                    </a:lnTo>
                    <a:lnTo>
                      <a:pt x="296" y="315"/>
                    </a:lnTo>
                    <a:lnTo>
                      <a:pt x="291" y="315"/>
                    </a:lnTo>
                    <a:lnTo>
                      <a:pt x="282" y="315"/>
                    </a:lnTo>
                    <a:lnTo>
                      <a:pt x="272" y="315"/>
                    </a:lnTo>
                    <a:lnTo>
                      <a:pt x="263" y="317"/>
                    </a:lnTo>
                    <a:lnTo>
                      <a:pt x="256" y="320"/>
                    </a:lnTo>
                    <a:lnTo>
                      <a:pt x="248" y="324"/>
                    </a:lnTo>
                    <a:lnTo>
                      <a:pt x="242" y="329"/>
                    </a:lnTo>
                    <a:lnTo>
                      <a:pt x="237" y="335"/>
                    </a:lnTo>
                    <a:lnTo>
                      <a:pt x="233" y="341"/>
                    </a:lnTo>
                    <a:lnTo>
                      <a:pt x="231" y="349"/>
                    </a:lnTo>
                    <a:lnTo>
                      <a:pt x="229" y="358"/>
                    </a:lnTo>
                    <a:lnTo>
                      <a:pt x="229" y="361"/>
                    </a:lnTo>
                    <a:lnTo>
                      <a:pt x="231" y="365"/>
                    </a:lnTo>
                    <a:lnTo>
                      <a:pt x="233" y="368"/>
                    </a:lnTo>
                    <a:lnTo>
                      <a:pt x="234" y="371"/>
                    </a:lnTo>
                    <a:lnTo>
                      <a:pt x="241" y="375"/>
                    </a:lnTo>
                    <a:lnTo>
                      <a:pt x="248" y="378"/>
                    </a:lnTo>
                    <a:lnTo>
                      <a:pt x="266" y="380"/>
                    </a:lnTo>
                    <a:lnTo>
                      <a:pt x="283" y="381"/>
                    </a:lnTo>
                    <a:lnTo>
                      <a:pt x="283" y="450"/>
                    </a:lnTo>
                    <a:lnTo>
                      <a:pt x="297" y="448"/>
                    </a:lnTo>
                    <a:lnTo>
                      <a:pt x="311" y="447"/>
                    </a:lnTo>
                    <a:lnTo>
                      <a:pt x="318" y="448"/>
                    </a:lnTo>
                    <a:lnTo>
                      <a:pt x="326" y="452"/>
                    </a:lnTo>
                    <a:lnTo>
                      <a:pt x="332" y="457"/>
                    </a:lnTo>
                    <a:lnTo>
                      <a:pt x="337" y="462"/>
                    </a:lnTo>
                    <a:lnTo>
                      <a:pt x="341" y="469"/>
                    </a:lnTo>
                    <a:lnTo>
                      <a:pt x="343" y="477"/>
                    </a:lnTo>
                    <a:lnTo>
                      <a:pt x="345" y="486"/>
                    </a:lnTo>
                    <a:lnTo>
                      <a:pt x="346" y="494"/>
                    </a:lnTo>
                    <a:lnTo>
                      <a:pt x="346" y="548"/>
                    </a:lnTo>
                    <a:lnTo>
                      <a:pt x="346" y="555"/>
                    </a:lnTo>
                    <a:lnTo>
                      <a:pt x="348" y="561"/>
                    </a:lnTo>
                    <a:lnTo>
                      <a:pt x="351" y="566"/>
                    </a:lnTo>
                    <a:lnTo>
                      <a:pt x="354" y="571"/>
                    </a:lnTo>
                    <a:lnTo>
                      <a:pt x="361" y="580"/>
                    </a:lnTo>
                    <a:lnTo>
                      <a:pt x="370" y="590"/>
                    </a:lnTo>
                    <a:lnTo>
                      <a:pt x="374" y="596"/>
                    </a:lnTo>
                    <a:lnTo>
                      <a:pt x="377" y="604"/>
                    </a:lnTo>
                    <a:lnTo>
                      <a:pt x="380" y="606"/>
                    </a:lnTo>
                    <a:lnTo>
                      <a:pt x="381" y="609"/>
                    </a:lnTo>
                    <a:lnTo>
                      <a:pt x="385" y="611"/>
                    </a:lnTo>
                    <a:lnTo>
                      <a:pt x="389" y="611"/>
                    </a:lnTo>
                    <a:lnTo>
                      <a:pt x="395" y="611"/>
                    </a:lnTo>
                    <a:lnTo>
                      <a:pt x="400" y="610"/>
                    </a:lnTo>
                    <a:lnTo>
                      <a:pt x="405" y="607"/>
                    </a:lnTo>
                    <a:lnTo>
                      <a:pt x="410" y="605"/>
                    </a:lnTo>
                    <a:lnTo>
                      <a:pt x="418" y="597"/>
                    </a:lnTo>
                    <a:lnTo>
                      <a:pt x="426" y="589"/>
                    </a:lnTo>
                    <a:lnTo>
                      <a:pt x="433" y="580"/>
                    </a:lnTo>
                    <a:lnTo>
                      <a:pt x="441" y="572"/>
                    </a:lnTo>
                    <a:lnTo>
                      <a:pt x="446" y="568"/>
                    </a:lnTo>
                    <a:lnTo>
                      <a:pt x="451" y="566"/>
                    </a:lnTo>
                    <a:lnTo>
                      <a:pt x="456" y="563"/>
                    </a:lnTo>
                    <a:lnTo>
                      <a:pt x="463" y="561"/>
                    </a:lnTo>
                    <a:lnTo>
                      <a:pt x="465" y="571"/>
                    </a:lnTo>
                    <a:lnTo>
                      <a:pt x="469" y="580"/>
                    </a:lnTo>
                    <a:lnTo>
                      <a:pt x="471" y="587"/>
                    </a:lnTo>
                    <a:lnTo>
                      <a:pt x="473" y="599"/>
                    </a:lnTo>
                    <a:lnTo>
                      <a:pt x="471" y="605"/>
                    </a:lnTo>
                    <a:lnTo>
                      <a:pt x="470" y="610"/>
                    </a:lnTo>
                    <a:lnTo>
                      <a:pt x="466" y="614"/>
                    </a:lnTo>
                    <a:lnTo>
                      <a:pt x="463" y="617"/>
                    </a:lnTo>
                    <a:lnTo>
                      <a:pt x="453" y="621"/>
                    </a:lnTo>
                    <a:lnTo>
                      <a:pt x="439" y="624"/>
                    </a:lnTo>
                    <a:lnTo>
                      <a:pt x="425" y="626"/>
                    </a:lnTo>
                    <a:lnTo>
                      <a:pt x="410" y="629"/>
                    </a:lnTo>
                    <a:lnTo>
                      <a:pt x="404" y="630"/>
                    </a:lnTo>
                    <a:lnTo>
                      <a:pt x="397" y="632"/>
                    </a:lnTo>
                    <a:lnTo>
                      <a:pt x="391" y="636"/>
                    </a:lnTo>
                    <a:lnTo>
                      <a:pt x="386" y="640"/>
                    </a:lnTo>
                    <a:lnTo>
                      <a:pt x="367" y="659"/>
                    </a:lnTo>
                    <a:lnTo>
                      <a:pt x="350" y="675"/>
                    </a:lnTo>
                    <a:lnTo>
                      <a:pt x="340" y="681"/>
                    </a:lnTo>
                    <a:lnTo>
                      <a:pt x="330" y="686"/>
                    </a:lnTo>
                    <a:lnTo>
                      <a:pt x="318" y="689"/>
                    </a:lnTo>
                    <a:lnTo>
                      <a:pt x="306" y="690"/>
                    </a:lnTo>
                    <a:lnTo>
                      <a:pt x="303" y="690"/>
                    </a:lnTo>
                    <a:lnTo>
                      <a:pt x="301" y="689"/>
                    </a:lnTo>
                    <a:lnTo>
                      <a:pt x="300" y="686"/>
                    </a:lnTo>
                    <a:lnTo>
                      <a:pt x="297" y="684"/>
                    </a:lnTo>
                    <a:lnTo>
                      <a:pt x="295" y="679"/>
                    </a:lnTo>
                    <a:lnTo>
                      <a:pt x="291" y="675"/>
                    </a:lnTo>
                    <a:lnTo>
                      <a:pt x="274" y="666"/>
                    </a:lnTo>
                    <a:lnTo>
                      <a:pt x="258" y="656"/>
                    </a:lnTo>
                    <a:lnTo>
                      <a:pt x="248" y="654"/>
                    </a:lnTo>
                    <a:lnTo>
                      <a:pt x="246" y="681"/>
                    </a:lnTo>
                    <a:lnTo>
                      <a:pt x="242" y="705"/>
                    </a:lnTo>
                    <a:lnTo>
                      <a:pt x="238" y="716"/>
                    </a:lnTo>
                    <a:lnTo>
                      <a:pt x="234" y="728"/>
                    </a:lnTo>
                    <a:lnTo>
                      <a:pt x="229" y="739"/>
                    </a:lnTo>
                    <a:lnTo>
                      <a:pt x="222" y="752"/>
                    </a:lnTo>
                    <a:lnTo>
                      <a:pt x="217" y="757"/>
                    </a:lnTo>
                    <a:lnTo>
                      <a:pt x="213" y="760"/>
                    </a:lnTo>
                    <a:lnTo>
                      <a:pt x="207" y="763"/>
                    </a:lnTo>
                    <a:lnTo>
                      <a:pt x="202" y="765"/>
                    </a:lnTo>
                    <a:lnTo>
                      <a:pt x="189" y="769"/>
                    </a:lnTo>
                    <a:lnTo>
                      <a:pt x="177" y="775"/>
                    </a:lnTo>
                    <a:lnTo>
                      <a:pt x="163" y="786"/>
                    </a:lnTo>
                    <a:lnTo>
                      <a:pt x="150" y="797"/>
                    </a:lnTo>
                    <a:lnTo>
                      <a:pt x="145" y="803"/>
                    </a:lnTo>
                    <a:lnTo>
                      <a:pt x="139" y="808"/>
                    </a:lnTo>
                    <a:lnTo>
                      <a:pt x="131" y="813"/>
                    </a:lnTo>
                    <a:lnTo>
                      <a:pt x="124" y="817"/>
                    </a:lnTo>
                    <a:lnTo>
                      <a:pt x="108" y="824"/>
                    </a:lnTo>
                    <a:lnTo>
                      <a:pt x="94" y="829"/>
                    </a:lnTo>
                    <a:lnTo>
                      <a:pt x="86" y="833"/>
                    </a:lnTo>
                    <a:lnTo>
                      <a:pt x="81" y="837"/>
                    </a:lnTo>
                    <a:lnTo>
                      <a:pt x="75" y="842"/>
                    </a:lnTo>
                    <a:lnTo>
                      <a:pt x="71" y="849"/>
                    </a:lnTo>
                    <a:lnTo>
                      <a:pt x="66" y="861"/>
                    </a:lnTo>
                    <a:lnTo>
                      <a:pt x="62" y="872"/>
                    </a:lnTo>
                    <a:lnTo>
                      <a:pt x="60" y="883"/>
                    </a:lnTo>
                    <a:lnTo>
                      <a:pt x="59" y="895"/>
                    </a:lnTo>
                    <a:lnTo>
                      <a:pt x="60" y="919"/>
                    </a:lnTo>
                    <a:lnTo>
                      <a:pt x="60" y="945"/>
                    </a:lnTo>
                    <a:lnTo>
                      <a:pt x="60" y="967"/>
                    </a:lnTo>
                    <a:lnTo>
                      <a:pt x="59" y="990"/>
                    </a:lnTo>
                    <a:lnTo>
                      <a:pt x="61" y="1000"/>
                    </a:lnTo>
                    <a:lnTo>
                      <a:pt x="64" y="1010"/>
                    </a:lnTo>
                    <a:lnTo>
                      <a:pt x="67" y="1014"/>
                    </a:lnTo>
                    <a:lnTo>
                      <a:pt x="70" y="1018"/>
                    </a:lnTo>
                    <a:lnTo>
                      <a:pt x="74" y="1020"/>
                    </a:lnTo>
                    <a:lnTo>
                      <a:pt x="79" y="1024"/>
                    </a:lnTo>
                    <a:lnTo>
                      <a:pt x="87" y="1026"/>
                    </a:lnTo>
                    <a:lnTo>
                      <a:pt x="96" y="1029"/>
                    </a:lnTo>
                    <a:lnTo>
                      <a:pt x="105" y="1030"/>
                    </a:lnTo>
                    <a:lnTo>
                      <a:pt x="114" y="1030"/>
                    </a:lnTo>
                    <a:lnTo>
                      <a:pt x="123" y="1033"/>
                    </a:lnTo>
                    <a:lnTo>
                      <a:pt x="129" y="1035"/>
                    </a:lnTo>
                    <a:lnTo>
                      <a:pt x="131" y="1038"/>
                    </a:lnTo>
                    <a:lnTo>
                      <a:pt x="133" y="1040"/>
                    </a:lnTo>
                    <a:lnTo>
                      <a:pt x="134" y="1044"/>
                    </a:lnTo>
                    <a:lnTo>
                      <a:pt x="134" y="1048"/>
                    </a:lnTo>
                    <a:lnTo>
                      <a:pt x="134" y="1062"/>
                    </a:lnTo>
                    <a:lnTo>
                      <a:pt x="131" y="1074"/>
                    </a:lnTo>
                    <a:lnTo>
                      <a:pt x="128" y="1085"/>
                    </a:lnTo>
                    <a:lnTo>
                      <a:pt x="123" y="1097"/>
                    </a:lnTo>
                    <a:lnTo>
                      <a:pt x="110" y="1118"/>
                    </a:lnTo>
                    <a:lnTo>
                      <a:pt x="97" y="1143"/>
                    </a:lnTo>
                    <a:lnTo>
                      <a:pt x="89" y="1161"/>
                    </a:lnTo>
                    <a:lnTo>
                      <a:pt x="82" y="1177"/>
                    </a:lnTo>
                    <a:lnTo>
                      <a:pt x="79" y="1193"/>
                    </a:lnTo>
                    <a:lnTo>
                      <a:pt x="75" y="1210"/>
                    </a:lnTo>
                    <a:lnTo>
                      <a:pt x="72" y="1226"/>
                    </a:lnTo>
                    <a:lnTo>
                      <a:pt x="71" y="1242"/>
                    </a:lnTo>
                    <a:lnTo>
                      <a:pt x="71" y="1261"/>
                    </a:lnTo>
                    <a:lnTo>
                      <a:pt x="71" y="1280"/>
                    </a:lnTo>
                    <a:lnTo>
                      <a:pt x="71" y="1291"/>
                    </a:lnTo>
                    <a:lnTo>
                      <a:pt x="74" y="1301"/>
                    </a:lnTo>
                    <a:lnTo>
                      <a:pt x="76" y="1310"/>
                    </a:lnTo>
                    <a:lnTo>
                      <a:pt x="79" y="1319"/>
                    </a:lnTo>
                    <a:lnTo>
                      <a:pt x="81" y="1328"/>
                    </a:lnTo>
                    <a:lnTo>
                      <a:pt x="84" y="1338"/>
                    </a:lnTo>
                    <a:lnTo>
                      <a:pt x="86" y="1346"/>
                    </a:lnTo>
                    <a:lnTo>
                      <a:pt x="86" y="1358"/>
                    </a:lnTo>
                    <a:lnTo>
                      <a:pt x="86" y="1363"/>
                    </a:lnTo>
                    <a:lnTo>
                      <a:pt x="85" y="1366"/>
                    </a:lnTo>
                    <a:lnTo>
                      <a:pt x="84" y="1370"/>
                    </a:lnTo>
                    <a:lnTo>
                      <a:pt x="82" y="1374"/>
                    </a:lnTo>
                    <a:lnTo>
                      <a:pt x="77" y="1380"/>
                    </a:lnTo>
                    <a:lnTo>
                      <a:pt x="70" y="1385"/>
                    </a:lnTo>
                    <a:lnTo>
                      <a:pt x="55" y="1395"/>
                    </a:lnTo>
                    <a:lnTo>
                      <a:pt x="40" y="1407"/>
                    </a:lnTo>
                    <a:lnTo>
                      <a:pt x="28" y="1417"/>
                    </a:lnTo>
                    <a:lnTo>
                      <a:pt x="18" y="1424"/>
                    </a:lnTo>
                    <a:lnTo>
                      <a:pt x="10" y="1433"/>
                    </a:lnTo>
                    <a:lnTo>
                      <a:pt x="0" y="1444"/>
                    </a:lnTo>
                    <a:lnTo>
                      <a:pt x="0" y="1444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54" name="Freeform 36"/>
              <p:cNvSpPr>
                <a:spLocks/>
              </p:cNvSpPr>
              <p:nvPr/>
            </p:nvSpPr>
            <p:spPr bwMode="auto">
              <a:xfrm>
                <a:off x="-865063" y="-1349850"/>
                <a:ext cx="935038" cy="920750"/>
              </a:xfrm>
              <a:custGeom>
                <a:avLst/>
                <a:gdLst>
                  <a:gd name="T0" fmla="*/ 607 w 2357"/>
                  <a:gd name="T1" fmla="*/ 326 h 2318"/>
                  <a:gd name="T2" fmla="*/ 687 w 2357"/>
                  <a:gd name="T3" fmla="*/ 249 h 2318"/>
                  <a:gd name="T4" fmla="*/ 785 w 2357"/>
                  <a:gd name="T5" fmla="*/ 160 h 2318"/>
                  <a:gd name="T6" fmla="*/ 900 w 2357"/>
                  <a:gd name="T7" fmla="*/ 145 h 2318"/>
                  <a:gd name="T8" fmla="*/ 999 w 2357"/>
                  <a:gd name="T9" fmla="*/ 64 h 2318"/>
                  <a:gd name="T10" fmla="*/ 1171 w 2357"/>
                  <a:gd name="T11" fmla="*/ 6 h 2318"/>
                  <a:gd name="T12" fmla="*/ 1269 w 2357"/>
                  <a:gd name="T13" fmla="*/ 135 h 2318"/>
                  <a:gd name="T14" fmla="*/ 1279 w 2357"/>
                  <a:gd name="T15" fmla="*/ 271 h 2318"/>
                  <a:gd name="T16" fmla="*/ 1364 w 2357"/>
                  <a:gd name="T17" fmla="*/ 440 h 2318"/>
                  <a:gd name="T18" fmla="*/ 1448 w 2357"/>
                  <a:gd name="T19" fmla="*/ 606 h 2318"/>
                  <a:gd name="T20" fmla="*/ 1487 w 2357"/>
                  <a:gd name="T21" fmla="*/ 705 h 2318"/>
                  <a:gd name="T22" fmla="*/ 1542 w 2357"/>
                  <a:gd name="T23" fmla="*/ 799 h 2318"/>
                  <a:gd name="T24" fmla="*/ 1622 w 2357"/>
                  <a:gd name="T25" fmla="*/ 900 h 2318"/>
                  <a:gd name="T26" fmla="*/ 1727 w 2357"/>
                  <a:gd name="T27" fmla="*/ 991 h 2318"/>
                  <a:gd name="T28" fmla="*/ 1878 w 2357"/>
                  <a:gd name="T29" fmla="*/ 1109 h 2318"/>
                  <a:gd name="T30" fmla="*/ 1995 w 2357"/>
                  <a:gd name="T31" fmla="*/ 1239 h 2318"/>
                  <a:gd name="T32" fmla="*/ 2133 w 2357"/>
                  <a:gd name="T33" fmla="*/ 1407 h 2318"/>
                  <a:gd name="T34" fmla="*/ 2314 w 2357"/>
                  <a:gd name="T35" fmla="*/ 1481 h 2318"/>
                  <a:gd name="T36" fmla="*/ 2357 w 2357"/>
                  <a:gd name="T37" fmla="*/ 1613 h 2318"/>
                  <a:gd name="T38" fmla="*/ 2220 w 2357"/>
                  <a:gd name="T39" fmla="*/ 1816 h 2318"/>
                  <a:gd name="T40" fmla="*/ 2176 w 2357"/>
                  <a:gd name="T41" fmla="*/ 1916 h 2318"/>
                  <a:gd name="T42" fmla="*/ 2068 w 2357"/>
                  <a:gd name="T43" fmla="*/ 2075 h 2318"/>
                  <a:gd name="T44" fmla="*/ 1968 w 2357"/>
                  <a:gd name="T45" fmla="*/ 2169 h 2318"/>
                  <a:gd name="T46" fmla="*/ 1922 w 2357"/>
                  <a:gd name="T47" fmla="*/ 2150 h 2318"/>
                  <a:gd name="T48" fmla="*/ 1900 w 2357"/>
                  <a:gd name="T49" fmla="*/ 2026 h 2318"/>
                  <a:gd name="T50" fmla="*/ 1766 w 2357"/>
                  <a:gd name="T51" fmla="*/ 1976 h 2318"/>
                  <a:gd name="T52" fmla="*/ 1678 w 2357"/>
                  <a:gd name="T53" fmla="*/ 1913 h 2318"/>
                  <a:gd name="T54" fmla="*/ 1580 w 2357"/>
                  <a:gd name="T55" fmla="*/ 2016 h 2318"/>
                  <a:gd name="T56" fmla="*/ 1538 w 2357"/>
                  <a:gd name="T57" fmla="*/ 2148 h 2318"/>
                  <a:gd name="T58" fmla="*/ 1409 w 2357"/>
                  <a:gd name="T59" fmla="*/ 2231 h 2318"/>
                  <a:gd name="T60" fmla="*/ 1319 w 2357"/>
                  <a:gd name="T61" fmla="*/ 2315 h 2318"/>
                  <a:gd name="T62" fmla="*/ 1208 w 2357"/>
                  <a:gd name="T63" fmla="*/ 2261 h 2318"/>
                  <a:gd name="T64" fmla="*/ 1058 w 2357"/>
                  <a:gd name="T65" fmla="*/ 2180 h 2318"/>
                  <a:gd name="T66" fmla="*/ 975 w 2357"/>
                  <a:gd name="T67" fmla="*/ 2164 h 2318"/>
                  <a:gd name="T68" fmla="*/ 883 w 2357"/>
                  <a:gd name="T69" fmla="*/ 2082 h 2318"/>
                  <a:gd name="T70" fmla="*/ 819 w 2357"/>
                  <a:gd name="T71" fmla="*/ 2133 h 2318"/>
                  <a:gd name="T72" fmla="*/ 708 w 2357"/>
                  <a:gd name="T73" fmla="*/ 2160 h 2318"/>
                  <a:gd name="T74" fmla="*/ 572 w 2357"/>
                  <a:gd name="T75" fmla="*/ 2020 h 2318"/>
                  <a:gd name="T76" fmla="*/ 460 w 2357"/>
                  <a:gd name="T77" fmla="*/ 2003 h 2318"/>
                  <a:gd name="T78" fmla="*/ 480 w 2357"/>
                  <a:gd name="T79" fmla="*/ 1862 h 2318"/>
                  <a:gd name="T80" fmla="*/ 362 w 2357"/>
                  <a:gd name="T81" fmla="*/ 1793 h 2318"/>
                  <a:gd name="T82" fmla="*/ 209 w 2357"/>
                  <a:gd name="T83" fmla="*/ 1711 h 2318"/>
                  <a:gd name="T84" fmla="*/ 100 w 2357"/>
                  <a:gd name="T85" fmla="*/ 1647 h 2318"/>
                  <a:gd name="T86" fmla="*/ 24 w 2357"/>
                  <a:gd name="T87" fmla="*/ 1550 h 2318"/>
                  <a:gd name="T88" fmla="*/ 25 w 2357"/>
                  <a:gd name="T89" fmla="*/ 1446 h 2318"/>
                  <a:gd name="T90" fmla="*/ 116 w 2357"/>
                  <a:gd name="T91" fmla="*/ 1331 h 2318"/>
                  <a:gd name="T92" fmla="*/ 242 w 2357"/>
                  <a:gd name="T93" fmla="*/ 1368 h 2318"/>
                  <a:gd name="T94" fmla="*/ 383 w 2357"/>
                  <a:gd name="T95" fmla="*/ 1411 h 2318"/>
                  <a:gd name="T96" fmla="*/ 430 w 2357"/>
                  <a:gd name="T97" fmla="*/ 1289 h 2318"/>
                  <a:gd name="T98" fmla="*/ 307 w 2357"/>
                  <a:gd name="T99" fmla="*/ 1153 h 2318"/>
                  <a:gd name="T100" fmla="*/ 244 w 2357"/>
                  <a:gd name="T101" fmla="*/ 1010 h 2318"/>
                  <a:gd name="T102" fmla="*/ 247 w 2357"/>
                  <a:gd name="T103" fmla="*/ 889 h 2318"/>
                  <a:gd name="T104" fmla="*/ 170 w 2357"/>
                  <a:gd name="T105" fmla="*/ 795 h 2318"/>
                  <a:gd name="T106" fmla="*/ 241 w 2357"/>
                  <a:gd name="T107" fmla="*/ 731 h 2318"/>
                  <a:gd name="T108" fmla="*/ 233 w 2357"/>
                  <a:gd name="T109" fmla="*/ 616 h 2318"/>
                  <a:gd name="T110" fmla="*/ 396 w 2357"/>
                  <a:gd name="T111" fmla="*/ 569 h 2318"/>
                  <a:gd name="T112" fmla="*/ 495 w 2357"/>
                  <a:gd name="T113" fmla="*/ 553 h 2318"/>
                  <a:gd name="T114" fmla="*/ 546 w 2357"/>
                  <a:gd name="T115" fmla="*/ 483 h 2318"/>
                  <a:gd name="T116" fmla="*/ 499 w 2357"/>
                  <a:gd name="T117" fmla="*/ 402 h 2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57" h="2318">
                    <a:moveTo>
                      <a:pt x="499" y="361"/>
                    </a:moveTo>
                    <a:lnTo>
                      <a:pt x="533" y="361"/>
                    </a:lnTo>
                    <a:lnTo>
                      <a:pt x="553" y="362"/>
                    </a:lnTo>
                    <a:lnTo>
                      <a:pt x="572" y="363"/>
                    </a:lnTo>
                    <a:lnTo>
                      <a:pt x="581" y="362"/>
                    </a:lnTo>
                    <a:lnTo>
                      <a:pt x="588" y="360"/>
                    </a:lnTo>
                    <a:lnTo>
                      <a:pt x="591" y="358"/>
                    </a:lnTo>
                    <a:lnTo>
                      <a:pt x="595" y="356"/>
                    </a:lnTo>
                    <a:lnTo>
                      <a:pt x="597" y="352"/>
                    </a:lnTo>
                    <a:lnTo>
                      <a:pt x="600" y="348"/>
                    </a:lnTo>
                    <a:lnTo>
                      <a:pt x="603" y="341"/>
                    </a:lnTo>
                    <a:lnTo>
                      <a:pt x="606" y="333"/>
                    </a:lnTo>
                    <a:lnTo>
                      <a:pt x="607" y="326"/>
                    </a:lnTo>
                    <a:lnTo>
                      <a:pt x="608" y="318"/>
                    </a:lnTo>
                    <a:lnTo>
                      <a:pt x="610" y="311"/>
                    </a:lnTo>
                    <a:lnTo>
                      <a:pt x="612" y="304"/>
                    </a:lnTo>
                    <a:lnTo>
                      <a:pt x="616" y="298"/>
                    </a:lnTo>
                    <a:lnTo>
                      <a:pt x="621" y="293"/>
                    </a:lnTo>
                    <a:lnTo>
                      <a:pt x="632" y="287"/>
                    </a:lnTo>
                    <a:lnTo>
                      <a:pt x="642" y="284"/>
                    </a:lnTo>
                    <a:lnTo>
                      <a:pt x="652" y="281"/>
                    </a:lnTo>
                    <a:lnTo>
                      <a:pt x="664" y="277"/>
                    </a:lnTo>
                    <a:lnTo>
                      <a:pt x="672" y="272"/>
                    </a:lnTo>
                    <a:lnTo>
                      <a:pt x="679" y="266"/>
                    </a:lnTo>
                    <a:lnTo>
                      <a:pt x="684" y="258"/>
                    </a:lnTo>
                    <a:lnTo>
                      <a:pt x="687" y="249"/>
                    </a:lnTo>
                    <a:lnTo>
                      <a:pt x="692" y="230"/>
                    </a:lnTo>
                    <a:lnTo>
                      <a:pt x="701" y="210"/>
                    </a:lnTo>
                    <a:lnTo>
                      <a:pt x="715" y="189"/>
                    </a:lnTo>
                    <a:lnTo>
                      <a:pt x="729" y="171"/>
                    </a:lnTo>
                    <a:lnTo>
                      <a:pt x="735" y="163"/>
                    </a:lnTo>
                    <a:lnTo>
                      <a:pt x="740" y="153"/>
                    </a:lnTo>
                    <a:lnTo>
                      <a:pt x="745" y="141"/>
                    </a:lnTo>
                    <a:lnTo>
                      <a:pt x="748" y="129"/>
                    </a:lnTo>
                    <a:lnTo>
                      <a:pt x="760" y="139"/>
                    </a:lnTo>
                    <a:lnTo>
                      <a:pt x="769" y="149"/>
                    </a:lnTo>
                    <a:lnTo>
                      <a:pt x="774" y="154"/>
                    </a:lnTo>
                    <a:lnTo>
                      <a:pt x="780" y="158"/>
                    </a:lnTo>
                    <a:lnTo>
                      <a:pt x="785" y="160"/>
                    </a:lnTo>
                    <a:lnTo>
                      <a:pt x="793" y="160"/>
                    </a:lnTo>
                    <a:lnTo>
                      <a:pt x="803" y="159"/>
                    </a:lnTo>
                    <a:lnTo>
                      <a:pt x="812" y="156"/>
                    </a:lnTo>
                    <a:lnTo>
                      <a:pt x="819" y="153"/>
                    </a:lnTo>
                    <a:lnTo>
                      <a:pt x="827" y="148"/>
                    </a:lnTo>
                    <a:lnTo>
                      <a:pt x="833" y="143"/>
                    </a:lnTo>
                    <a:lnTo>
                      <a:pt x="842" y="139"/>
                    </a:lnTo>
                    <a:lnTo>
                      <a:pt x="849" y="135"/>
                    </a:lnTo>
                    <a:lnTo>
                      <a:pt x="859" y="134"/>
                    </a:lnTo>
                    <a:lnTo>
                      <a:pt x="869" y="136"/>
                    </a:lnTo>
                    <a:lnTo>
                      <a:pt x="879" y="139"/>
                    </a:lnTo>
                    <a:lnTo>
                      <a:pt x="888" y="143"/>
                    </a:lnTo>
                    <a:lnTo>
                      <a:pt x="900" y="145"/>
                    </a:lnTo>
                    <a:lnTo>
                      <a:pt x="906" y="144"/>
                    </a:lnTo>
                    <a:lnTo>
                      <a:pt x="911" y="143"/>
                    </a:lnTo>
                    <a:lnTo>
                      <a:pt x="916" y="140"/>
                    </a:lnTo>
                    <a:lnTo>
                      <a:pt x="921" y="138"/>
                    </a:lnTo>
                    <a:lnTo>
                      <a:pt x="928" y="130"/>
                    </a:lnTo>
                    <a:lnTo>
                      <a:pt x="935" y="120"/>
                    </a:lnTo>
                    <a:lnTo>
                      <a:pt x="941" y="110"/>
                    </a:lnTo>
                    <a:lnTo>
                      <a:pt x="947" y="100"/>
                    </a:lnTo>
                    <a:lnTo>
                      <a:pt x="955" y="90"/>
                    </a:lnTo>
                    <a:lnTo>
                      <a:pt x="965" y="81"/>
                    </a:lnTo>
                    <a:lnTo>
                      <a:pt x="976" y="74"/>
                    </a:lnTo>
                    <a:lnTo>
                      <a:pt x="987" y="69"/>
                    </a:lnTo>
                    <a:lnTo>
                      <a:pt x="999" y="64"/>
                    </a:lnTo>
                    <a:lnTo>
                      <a:pt x="1009" y="59"/>
                    </a:lnTo>
                    <a:lnTo>
                      <a:pt x="1020" y="55"/>
                    </a:lnTo>
                    <a:lnTo>
                      <a:pt x="1030" y="50"/>
                    </a:lnTo>
                    <a:lnTo>
                      <a:pt x="1041" y="43"/>
                    </a:lnTo>
                    <a:lnTo>
                      <a:pt x="1053" y="36"/>
                    </a:lnTo>
                    <a:lnTo>
                      <a:pt x="1061" y="31"/>
                    </a:lnTo>
                    <a:lnTo>
                      <a:pt x="1071" y="26"/>
                    </a:lnTo>
                    <a:lnTo>
                      <a:pt x="1080" y="21"/>
                    </a:lnTo>
                    <a:lnTo>
                      <a:pt x="1090" y="18"/>
                    </a:lnTo>
                    <a:lnTo>
                      <a:pt x="1110" y="13"/>
                    </a:lnTo>
                    <a:lnTo>
                      <a:pt x="1129" y="11"/>
                    </a:lnTo>
                    <a:lnTo>
                      <a:pt x="1151" y="8"/>
                    </a:lnTo>
                    <a:lnTo>
                      <a:pt x="1171" y="6"/>
                    </a:lnTo>
                    <a:lnTo>
                      <a:pt x="1193" y="3"/>
                    </a:lnTo>
                    <a:lnTo>
                      <a:pt x="1215" y="0"/>
                    </a:lnTo>
                    <a:lnTo>
                      <a:pt x="1213" y="15"/>
                    </a:lnTo>
                    <a:lnTo>
                      <a:pt x="1212" y="31"/>
                    </a:lnTo>
                    <a:lnTo>
                      <a:pt x="1213" y="38"/>
                    </a:lnTo>
                    <a:lnTo>
                      <a:pt x="1215" y="45"/>
                    </a:lnTo>
                    <a:lnTo>
                      <a:pt x="1217" y="51"/>
                    </a:lnTo>
                    <a:lnTo>
                      <a:pt x="1220" y="56"/>
                    </a:lnTo>
                    <a:lnTo>
                      <a:pt x="1227" y="67"/>
                    </a:lnTo>
                    <a:lnTo>
                      <a:pt x="1236" y="79"/>
                    </a:lnTo>
                    <a:lnTo>
                      <a:pt x="1252" y="101"/>
                    </a:lnTo>
                    <a:lnTo>
                      <a:pt x="1264" y="124"/>
                    </a:lnTo>
                    <a:lnTo>
                      <a:pt x="1269" y="135"/>
                    </a:lnTo>
                    <a:lnTo>
                      <a:pt x="1271" y="146"/>
                    </a:lnTo>
                    <a:lnTo>
                      <a:pt x="1274" y="160"/>
                    </a:lnTo>
                    <a:lnTo>
                      <a:pt x="1275" y="174"/>
                    </a:lnTo>
                    <a:lnTo>
                      <a:pt x="1274" y="185"/>
                    </a:lnTo>
                    <a:lnTo>
                      <a:pt x="1271" y="195"/>
                    </a:lnTo>
                    <a:lnTo>
                      <a:pt x="1269" y="204"/>
                    </a:lnTo>
                    <a:lnTo>
                      <a:pt x="1267" y="215"/>
                    </a:lnTo>
                    <a:lnTo>
                      <a:pt x="1267" y="244"/>
                    </a:lnTo>
                    <a:lnTo>
                      <a:pt x="1269" y="249"/>
                    </a:lnTo>
                    <a:lnTo>
                      <a:pt x="1270" y="254"/>
                    </a:lnTo>
                    <a:lnTo>
                      <a:pt x="1271" y="259"/>
                    </a:lnTo>
                    <a:lnTo>
                      <a:pt x="1274" y="263"/>
                    </a:lnTo>
                    <a:lnTo>
                      <a:pt x="1279" y="271"/>
                    </a:lnTo>
                    <a:lnTo>
                      <a:pt x="1285" y="279"/>
                    </a:lnTo>
                    <a:lnTo>
                      <a:pt x="1297" y="298"/>
                    </a:lnTo>
                    <a:lnTo>
                      <a:pt x="1309" y="315"/>
                    </a:lnTo>
                    <a:lnTo>
                      <a:pt x="1314" y="322"/>
                    </a:lnTo>
                    <a:lnTo>
                      <a:pt x="1317" y="332"/>
                    </a:lnTo>
                    <a:lnTo>
                      <a:pt x="1321" y="341"/>
                    </a:lnTo>
                    <a:lnTo>
                      <a:pt x="1325" y="352"/>
                    </a:lnTo>
                    <a:lnTo>
                      <a:pt x="1326" y="366"/>
                    </a:lnTo>
                    <a:lnTo>
                      <a:pt x="1329" y="377"/>
                    </a:lnTo>
                    <a:lnTo>
                      <a:pt x="1333" y="387"/>
                    </a:lnTo>
                    <a:lnTo>
                      <a:pt x="1338" y="397"/>
                    </a:lnTo>
                    <a:lnTo>
                      <a:pt x="1351" y="417"/>
                    </a:lnTo>
                    <a:lnTo>
                      <a:pt x="1364" y="440"/>
                    </a:lnTo>
                    <a:lnTo>
                      <a:pt x="1373" y="459"/>
                    </a:lnTo>
                    <a:lnTo>
                      <a:pt x="1379" y="476"/>
                    </a:lnTo>
                    <a:lnTo>
                      <a:pt x="1385" y="494"/>
                    </a:lnTo>
                    <a:lnTo>
                      <a:pt x="1394" y="514"/>
                    </a:lnTo>
                    <a:lnTo>
                      <a:pt x="1400" y="525"/>
                    </a:lnTo>
                    <a:lnTo>
                      <a:pt x="1407" y="535"/>
                    </a:lnTo>
                    <a:lnTo>
                      <a:pt x="1413" y="544"/>
                    </a:lnTo>
                    <a:lnTo>
                      <a:pt x="1420" y="553"/>
                    </a:lnTo>
                    <a:lnTo>
                      <a:pt x="1427" y="562"/>
                    </a:lnTo>
                    <a:lnTo>
                      <a:pt x="1433" y="572"/>
                    </a:lnTo>
                    <a:lnTo>
                      <a:pt x="1439" y="582"/>
                    </a:lnTo>
                    <a:lnTo>
                      <a:pt x="1445" y="594"/>
                    </a:lnTo>
                    <a:lnTo>
                      <a:pt x="1448" y="606"/>
                    </a:lnTo>
                    <a:lnTo>
                      <a:pt x="1451" y="616"/>
                    </a:lnTo>
                    <a:lnTo>
                      <a:pt x="1452" y="626"/>
                    </a:lnTo>
                    <a:lnTo>
                      <a:pt x="1452" y="636"/>
                    </a:lnTo>
                    <a:lnTo>
                      <a:pt x="1453" y="645"/>
                    </a:lnTo>
                    <a:lnTo>
                      <a:pt x="1454" y="655"/>
                    </a:lnTo>
                    <a:lnTo>
                      <a:pt x="1456" y="666"/>
                    </a:lnTo>
                    <a:lnTo>
                      <a:pt x="1459" y="676"/>
                    </a:lnTo>
                    <a:lnTo>
                      <a:pt x="1463" y="682"/>
                    </a:lnTo>
                    <a:lnTo>
                      <a:pt x="1467" y="688"/>
                    </a:lnTo>
                    <a:lnTo>
                      <a:pt x="1472" y="692"/>
                    </a:lnTo>
                    <a:lnTo>
                      <a:pt x="1477" y="697"/>
                    </a:lnTo>
                    <a:lnTo>
                      <a:pt x="1482" y="701"/>
                    </a:lnTo>
                    <a:lnTo>
                      <a:pt x="1487" y="705"/>
                    </a:lnTo>
                    <a:lnTo>
                      <a:pt x="1492" y="711"/>
                    </a:lnTo>
                    <a:lnTo>
                      <a:pt x="1496" y="717"/>
                    </a:lnTo>
                    <a:lnTo>
                      <a:pt x="1501" y="730"/>
                    </a:lnTo>
                    <a:lnTo>
                      <a:pt x="1504" y="740"/>
                    </a:lnTo>
                    <a:lnTo>
                      <a:pt x="1507" y="751"/>
                    </a:lnTo>
                    <a:lnTo>
                      <a:pt x="1509" y="765"/>
                    </a:lnTo>
                    <a:lnTo>
                      <a:pt x="1511" y="772"/>
                    </a:lnTo>
                    <a:lnTo>
                      <a:pt x="1512" y="780"/>
                    </a:lnTo>
                    <a:lnTo>
                      <a:pt x="1517" y="786"/>
                    </a:lnTo>
                    <a:lnTo>
                      <a:pt x="1523" y="790"/>
                    </a:lnTo>
                    <a:lnTo>
                      <a:pt x="1530" y="794"/>
                    </a:lnTo>
                    <a:lnTo>
                      <a:pt x="1536" y="796"/>
                    </a:lnTo>
                    <a:lnTo>
                      <a:pt x="1542" y="799"/>
                    </a:lnTo>
                    <a:lnTo>
                      <a:pt x="1548" y="801"/>
                    </a:lnTo>
                    <a:lnTo>
                      <a:pt x="1555" y="805"/>
                    </a:lnTo>
                    <a:lnTo>
                      <a:pt x="1561" y="810"/>
                    </a:lnTo>
                    <a:lnTo>
                      <a:pt x="1570" y="818"/>
                    </a:lnTo>
                    <a:lnTo>
                      <a:pt x="1575" y="828"/>
                    </a:lnTo>
                    <a:lnTo>
                      <a:pt x="1579" y="836"/>
                    </a:lnTo>
                    <a:lnTo>
                      <a:pt x="1584" y="848"/>
                    </a:lnTo>
                    <a:lnTo>
                      <a:pt x="1590" y="859"/>
                    </a:lnTo>
                    <a:lnTo>
                      <a:pt x="1595" y="869"/>
                    </a:lnTo>
                    <a:lnTo>
                      <a:pt x="1600" y="878"/>
                    </a:lnTo>
                    <a:lnTo>
                      <a:pt x="1606" y="885"/>
                    </a:lnTo>
                    <a:lnTo>
                      <a:pt x="1614" y="893"/>
                    </a:lnTo>
                    <a:lnTo>
                      <a:pt x="1622" y="900"/>
                    </a:lnTo>
                    <a:lnTo>
                      <a:pt x="1631" y="905"/>
                    </a:lnTo>
                    <a:lnTo>
                      <a:pt x="1643" y="911"/>
                    </a:lnTo>
                    <a:lnTo>
                      <a:pt x="1650" y="914"/>
                    </a:lnTo>
                    <a:lnTo>
                      <a:pt x="1658" y="918"/>
                    </a:lnTo>
                    <a:lnTo>
                      <a:pt x="1664" y="923"/>
                    </a:lnTo>
                    <a:lnTo>
                      <a:pt x="1669" y="929"/>
                    </a:lnTo>
                    <a:lnTo>
                      <a:pt x="1679" y="943"/>
                    </a:lnTo>
                    <a:lnTo>
                      <a:pt x="1688" y="959"/>
                    </a:lnTo>
                    <a:lnTo>
                      <a:pt x="1694" y="966"/>
                    </a:lnTo>
                    <a:lnTo>
                      <a:pt x="1699" y="969"/>
                    </a:lnTo>
                    <a:lnTo>
                      <a:pt x="1707" y="975"/>
                    </a:lnTo>
                    <a:lnTo>
                      <a:pt x="1713" y="978"/>
                    </a:lnTo>
                    <a:lnTo>
                      <a:pt x="1727" y="991"/>
                    </a:lnTo>
                    <a:lnTo>
                      <a:pt x="1742" y="1002"/>
                    </a:lnTo>
                    <a:lnTo>
                      <a:pt x="1758" y="1013"/>
                    </a:lnTo>
                    <a:lnTo>
                      <a:pt x="1772" y="1023"/>
                    </a:lnTo>
                    <a:lnTo>
                      <a:pt x="1784" y="1035"/>
                    </a:lnTo>
                    <a:lnTo>
                      <a:pt x="1797" y="1045"/>
                    </a:lnTo>
                    <a:lnTo>
                      <a:pt x="1808" y="1056"/>
                    </a:lnTo>
                    <a:lnTo>
                      <a:pt x="1822" y="1066"/>
                    </a:lnTo>
                    <a:lnTo>
                      <a:pt x="1836" y="1077"/>
                    </a:lnTo>
                    <a:lnTo>
                      <a:pt x="1852" y="1087"/>
                    </a:lnTo>
                    <a:lnTo>
                      <a:pt x="1860" y="1092"/>
                    </a:lnTo>
                    <a:lnTo>
                      <a:pt x="1867" y="1097"/>
                    </a:lnTo>
                    <a:lnTo>
                      <a:pt x="1872" y="1102"/>
                    </a:lnTo>
                    <a:lnTo>
                      <a:pt x="1878" y="1109"/>
                    </a:lnTo>
                    <a:lnTo>
                      <a:pt x="1888" y="1121"/>
                    </a:lnTo>
                    <a:lnTo>
                      <a:pt x="1901" y="1135"/>
                    </a:lnTo>
                    <a:lnTo>
                      <a:pt x="1917" y="1148"/>
                    </a:lnTo>
                    <a:lnTo>
                      <a:pt x="1934" y="1158"/>
                    </a:lnTo>
                    <a:lnTo>
                      <a:pt x="1941" y="1164"/>
                    </a:lnTo>
                    <a:lnTo>
                      <a:pt x="1947" y="1170"/>
                    </a:lnTo>
                    <a:lnTo>
                      <a:pt x="1955" y="1177"/>
                    </a:lnTo>
                    <a:lnTo>
                      <a:pt x="1963" y="1185"/>
                    </a:lnTo>
                    <a:lnTo>
                      <a:pt x="1971" y="1195"/>
                    </a:lnTo>
                    <a:lnTo>
                      <a:pt x="1979" y="1207"/>
                    </a:lnTo>
                    <a:lnTo>
                      <a:pt x="1985" y="1218"/>
                    </a:lnTo>
                    <a:lnTo>
                      <a:pt x="1990" y="1229"/>
                    </a:lnTo>
                    <a:lnTo>
                      <a:pt x="1995" y="1239"/>
                    </a:lnTo>
                    <a:lnTo>
                      <a:pt x="2001" y="1251"/>
                    </a:lnTo>
                    <a:lnTo>
                      <a:pt x="2008" y="1262"/>
                    </a:lnTo>
                    <a:lnTo>
                      <a:pt x="2018" y="1272"/>
                    </a:lnTo>
                    <a:lnTo>
                      <a:pt x="2040" y="1292"/>
                    </a:lnTo>
                    <a:lnTo>
                      <a:pt x="2062" y="1310"/>
                    </a:lnTo>
                    <a:lnTo>
                      <a:pt x="2072" y="1318"/>
                    </a:lnTo>
                    <a:lnTo>
                      <a:pt x="2082" y="1328"/>
                    </a:lnTo>
                    <a:lnTo>
                      <a:pt x="2091" y="1340"/>
                    </a:lnTo>
                    <a:lnTo>
                      <a:pt x="2099" y="1353"/>
                    </a:lnTo>
                    <a:lnTo>
                      <a:pt x="2111" y="1374"/>
                    </a:lnTo>
                    <a:lnTo>
                      <a:pt x="2121" y="1392"/>
                    </a:lnTo>
                    <a:lnTo>
                      <a:pt x="2127" y="1400"/>
                    </a:lnTo>
                    <a:lnTo>
                      <a:pt x="2133" y="1407"/>
                    </a:lnTo>
                    <a:lnTo>
                      <a:pt x="2142" y="1414"/>
                    </a:lnTo>
                    <a:lnTo>
                      <a:pt x="2152" y="1420"/>
                    </a:lnTo>
                    <a:lnTo>
                      <a:pt x="2166" y="1426"/>
                    </a:lnTo>
                    <a:lnTo>
                      <a:pt x="2180" y="1431"/>
                    </a:lnTo>
                    <a:lnTo>
                      <a:pt x="2192" y="1435"/>
                    </a:lnTo>
                    <a:lnTo>
                      <a:pt x="2205" y="1438"/>
                    </a:lnTo>
                    <a:lnTo>
                      <a:pt x="2231" y="1441"/>
                    </a:lnTo>
                    <a:lnTo>
                      <a:pt x="2261" y="1448"/>
                    </a:lnTo>
                    <a:lnTo>
                      <a:pt x="2274" y="1453"/>
                    </a:lnTo>
                    <a:lnTo>
                      <a:pt x="2285" y="1459"/>
                    </a:lnTo>
                    <a:lnTo>
                      <a:pt x="2295" y="1466"/>
                    </a:lnTo>
                    <a:lnTo>
                      <a:pt x="2305" y="1474"/>
                    </a:lnTo>
                    <a:lnTo>
                      <a:pt x="2314" y="1481"/>
                    </a:lnTo>
                    <a:lnTo>
                      <a:pt x="2323" y="1486"/>
                    </a:lnTo>
                    <a:lnTo>
                      <a:pt x="2329" y="1494"/>
                    </a:lnTo>
                    <a:lnTo>
                      <a:pt x="2335" y="1503"/>
                    </a:lnTo>
                    <a:lnTo>
                      <a:pt x="2340" y="1515"/>
                    </a:lnTo>
                    <a:lnTo>
                      <a:pt x="2343" y="1529"/>
                    </a:lnTo>
                    <a:lnTo>
                      <a:pt x="2344" y="1542"/>
                    </a:lnTo>
                    <a:lnTo>
                      <a:pt x="2345" y="1554"/>
                    </a:lnTo>
                    <a:lnTo>
                      <a:pt x="2345" y="1567"/>
                    </a:lnTo>
                    <a:lnTo>
                      <a:pt x="2347" y="1581"/>
                    </a:lnTo>
                    <a:lnTo>
                      <a:pt x="2349" y="1594"/>
                    </a:lnTo>
                    <a:lnTo>
                      <a:pt x="2353" y="1608"/>
                    </a:lnTo>
                    <a:lnTo>
                      <a:pt x="2355" y="1611"/>
                    </a:lnTo>
                    <a:lnTo>
                      <a:pt x="2357" y="1613"/>
                    </a:lnTo>
                    <a:lnTo>
                      <a:pt x="2344" y="1653"/>
                    </a:lnTo>
                    <a:lnTo>
                      <a:pt x="2330" y="1692"/>
                    </a:lnTo>
                    <a:lnTo>
                      <a:pt x="2323" y="1711"/>
                    </a:lnTo>
                    <a:lnTo>
                      <a:pt x="2314" y="1729"/>
                    </a:lnTo>
                    <a:lnTo>
                      <a:pt x="2303" y="1746"/>
                    </a:lnTo>
                    <a:lnTo>
                      <a:pt x="2290" y="1762"/>
                    </a:lnTo>
                    <a:lnTo>
                      <a:pt x="2279" y="1774"/>
                    </a:lnTo>
                    <a:lnTo>
                      <a:pt x="2268" y="1783"/>
                    </a:lnTo>
                    <a:lnTo>
                      <a:pt x="2256" y="1790"/>
                    </a:lnTo>
                    <a:lnTo>
                      <a:pt x="2245" y="1796"/>
                    </a:lnTo>
                    <a:lnTo>
                      <a:pt x="2235" y="1804"/>
                    </a:lnTo>
                    <a:lnTo>
                      <a:pt x="2225" y="1811"/>
                    </a:lnTo>
                    <a:lnTo>
                      <a:pt x="2220" y="1816"/>
                    </a:lnTo>
                    <a:lnTo>
                      <a:pt x="2216" y="1821"/>
                    </a:lnTo>
                    <a:lnTo>
                      <a:pt x="2211" y="1828"/>
                    </a:lnTo>
                    <a:lnTo>
                      <a:pt x="2207" y="1834"/>
                    </a:lnTo>
                    <a:lnTo>
                      <a:pt x="2203" y="1844"/>
                    </a:lnTo>
                    <a:lnTo>
                      <a:pt x="2202" y="1854"/>
                    </a:lnTo>
                    <a:lnTo>
                      <a:pt x="2201" y="1863"/>
                    </a:lnTo>
                    <a:lnTo>
                      <a:pt x="2200" y="1873"/>
                    </a:lnTo>
                    <a:lnTo>
                      <a:pt x="2198" y="1882"/>
                    </a:lnTo>
                    <a:lnTo>
                      <a:pt x="2196" y="1892"/>
                    </a:lnTo>
                    <a:lnTo>
                      <a:pt x="2192" y="1899"/>
                    </a:lnTo>
                    <a:lnTo>
                      <a:pt x="2187" y="1908"/>
                    </a:lnTo>
                    <a:lnTo>
                      <a:pt x="2182" y="1913"/>
                    </a:lnTo>
                    <a:lnTo>
                      <a:pt x="2176" y="1916"/>
                    </a:lnTo>
                    <a:lnTo>
                      <a:pt x="2171" y="1919"/>
                    </a:lnTo>
                    <a:lnTo>
                      <a:pt x="2165" y="1922"/>
                    </a:lnTo>
                    <a:lnTo>
                      <a:pt x="2160" y="1924"/>
                    </a:lnTo>
                    <a:lnTo>
                      <a:pt x="2153" y="1928"/>
                    </a:lnTo>
                    <a:lnTo>
                      <a:pt x="2148" y="1932"/>
                    </a:lnTo>
                    <a:lnTo>
                      <a:pt x="2145" y="1937"/>
                    </a:lnTo>
                    <a:lnTo>
                      <a:pt x="2129" y="1959"/>
                    </a:lnTo>
                    <a:lnTo>
                      <a:pt x="2117" y="1978"/>
                    </a:lnTo>
                    <a:lnTo>
                      <a:pt x="2104" y="1998"/>
                    </a:lnTo>
                    <a:lnTo>
                      <a:pt x="2092" y="2022"/>
                    </a:lnTo>
                    <a:lnTo>
                      <a:pt x="2081" y="2045"/>
                    </a:lnTo>
                    <a:lnTo>
                      <a:pt x="2072" y="2065"/>
                    </a:lnTo>
                    <a:lnTo>
                      <a:pt x="2068" y="2075"/>
                    </a:lnTo>
                    <a:lnTo>
                      <a:pt x="2063" y="2085"/>
                    </a:lnTo>
                    <a:lnTo>
                      <a:pt x="2057" y="2095"/>
                    </a:lnTo>
                    <a:lnTo>
                      <a:pt x="2049" y="2106"/>
                    </a:lnTo>
                    <a:lnTo>
                      <a:pt x="2043" y="2114"/>
                    </a:lnTo>
                    <a:lnTo>
                      <a:pt x="2037" y="2119"/>
                    </a:lnTo>
                    <a:lnTo>
                      <a:pt x="2029" y="2123"/>
                    </a:lnTo>
                    <a:lnTo>
                      <a:pt x="2022" y="2125"/>
                    </a:lnTo>
                    <a:lnTo>
                      <a:pt x="2006" y="2131"/>
                    </a:lnTo>
                    <a:lnTo>
                      <a:pt x="1991" y="2140"/>
                    </a:lnTo>
                    <a:lnTo>
                      <a:pt x="1983" y="2150"/>
                    </a:lnTo>
                    <a:lnTo>
                      <a:pt x="1975" y="2160"/>
                    </a:lnTo>
                    <a:lnTo>
                      <a:pt x="1971" y="2165"/>
                    </a:lnTo>
                    <a:lnTo>
                      <a:pt x="1968" y="2169"/>
                    </a:lnTo>
                    <a:lnTo>
                      <a:pt x="1963" y="2173"/>
                    </a:lnTo>
                    <a:lnTo>
                      <a:pt x="1956" y="2175"/>
                    </a:lnTo>
                    <a:lnTo>
                      <a:pt x="1952" y="2175"/>
                    </a:lnTo>
                    <a:lnTo>
                      <a:pt x="1947" y="2175"/>
                    </a:lnTo>
                    <a:lnTo>
                      <a:pt x="1942" y="2175"/>
                    </a:lnTo>
                    <a:lnTo>
                      <a:pt x="1939" y="2173"/>
                    </a:lnTo>
                    <a:lnTo>
                      <a:pt x="1935" y="2172"/>
                    </a:lnTo>
                    <a:lnTo>
                      <a:pt x="1931" y="2169"/>
                    </a:lnTo>
                    <a:lnTo>
                      <a:pt x="1927" y="2165"/>
                    </a:lnTo>
                    <a:lnTo>
                      <a:pt x="1925" y="2161"/>
                    </a:lnTo>
                    <a:lnTo>
                      <a:pt x="1924" y="2158"/>
                    </a:lnTo>
                    <a:lnTo>
                      <a:pt x="1922" y="2154"/>
                    </a:lnTo>
                    <a:lnTo>
                      <a:pt x="1922" y="2150"/>
                    </a:lnTo>
                    <a:lnTo>
                      <a:pt x="1922" y="2146"/>
                    </a:lnTo>
                    <a:lnTo>
                      <a:pt x="1925" y="2139"/>
                    </a:lnTo>
                    <a:lnTo>
                      <a:pt x="1925" y="2130"/>
                    </a:lnTo>
                    <a:lnTo>
                      <a:pt x="1924" y="2108"/>
                    </a:lnTo>
                    <a:lnTo>
                      <a:pt x="1924" y="2086"/>
                    </a:lnTo>
                    <a:lnTo>
                      <a:pt x="1922" y="2076"/>
                    </a:lnTo>
                    <a:lnTo>
                      <a:pt x="1921" y="2066"/>
                    </a:lnTo>
                    <a:lnTo>
                      <a:pt x="1919" y="2056"/>
                    </a:lnTo>
                    <a:lnTo>
                      <a:pt x="1915" y="2046"/>
                    </a:lnTo>
                    <a:lnTo>
                      <a:pt x="1911" y="2040"/>
                    </a:lnTo>
                    <a:lnTo>
                      <a:pt x="1909" y="2035"/>
                    </a:lnTo>
                    <a:lnTo>
                      <a:pt x="1905" y="2030"/>
                    </a:lnTo>
                    <a:lnTo>
                      <a:pt x="1900" y="2026"/>
                    </a:lnTo>
                    <a:lnTo>
                      <a:pt x="1891" y="2018"/>
                    </a:lnTo>
                    <a:lnTo>
                      <a:pt x="1880" y="2011"/>
                    </a:lnTo>
                    <a:lnTo>
                      <a:pt x="1863" y="2000"/>
                    </a:lnTo>
                    <a:lnTo>
                      <a:pt x="1850" y="1987"/>
                    </a:lnTo>
                    <a:lnTo>
                      <a:pt x="1842" y="1982"/>
                    </a:lnTo>
                    <a:lnTo>
                      <a:pt x="1835" y="1978"/>
                    </a:lnTo>
                    <a:lnTo>
                      <a:pt x="1827" y="1975"/>
                    </a:lnTo>
                    <a:lnTo>
                      <a:pt x="1817" y="1975"/>
                    </a:lnTo>
                    <a:lnTo>
                      <a:pt x="1801" y="1980"/>
                    </a:lnTo>
                    <a:lnTo>
                      <a:pt x="1784" y="1985"/>
                    </a:lnTo>
                    <a:lnTo>
                      <a:pt x="1777" y="1983"/>
                    </a:lnTo>
                    <a:lnTo>
                      <a:pt x="1771" y="1981"/>
                    </a:lnTo>
                    <a:lnTo>
                      <a:pt x="1766" y="1976"/>
                    </a:lnTo>
                    <a:lnTo>
                      <a:pt x="1760" y="1970"/>
                    </a:lnTo>
                    <a:lnTo>
                      <a:pt x="1752" y="1956"/>
                    </a:lnTo>
                    <a:lnTo>
                      <a:pt x="1743" y="1942"/>
                    </a:lnTo>
                    <a:lnTo>
                      <a:pt x="1735" y="1936"/>
                    </a:lnTo>
                    <a:lnTo>
                      <a:pt x="1729" y="1932"/>
                    </a:lnTo>
                    <a:lnTo>
                      <a:pt x="1722" y="1927"/>
                    </a:lnTo>
                    <a:lnTo>
                      <a:pt x="1714" y="1924"/>
                    </a:lnTo>
                    <a:lnTo>
                      <a:pt x="1708" y="1921"/>
                    </a:lnTo>
                    <a:lnTo>
                      <a:pt x="1700" y="1916"/>
                    </a:lnTo>
                    <a:lnTo>
                      <a:pt x="1695" y="1909"/>
                    </a:lnTo>
                    <a:lnTo>
                      <a:pt x="1690" y="1903"/>
                    </a:lnTo>
                    <a:lnTo>
                      <a:pt x="1684" y="1908"/>
                    </a:lnTo>
                    <a:lnTo>
                      <a:pt x="1678" y="1913"/>
                    </a:lnTo>
                    <a:lnTo>
                      <a:pt x="1674" y="1919"/>
                    </a:lnTo>
                    <a:lnTo>
                      <a:pt x="1670" y="1926"/>
                    </a:lnTo>
                    <a:lnTo>
                      <a:pt x="1661" y="1937"/>
                    </a:lnTo>
                    <a:lnTo>
                      <a:pt x="1653" y="1951"/>
                    </a:lnTo>
                    <a:lnTo>
                      <a:pt x="1643" y="1959"/>
                    </a:lnTo>
                    <a:lnTo>
                      <a:pt x="1632" y="1966"/>
                    </a:lnTo>
                    <a:lnTo>
                      <a:pt x="1622" y="1973"/>
                    </a:lnTo>
                    <a:lnTo>
                      <a:pt x="1612" y="1982"/>
                    </a:lnTo>
                    <a:lnTo>
                      <a:pt x="1604" y="1993"/>
                    </a:lnTo>
                    <a:lnTo>
                      <a:pt x="1596" y="2005"/>
                    </a:lnTo>
                    <a:lnTo>
                      <a:pt x="1591" y="2010"/>
                    </a:lnTo>
                    <a:lnTo>
                      <a:pt x="1586" y="2013"/>
                    </a:lnTo>
                    <a:lnTo>
                      <a:pt x="1580" y="2016"/>
                    </a:lnTo>
                    <a:lnTo>
                      <a:pt x="1573" y="2016"/>
                    </a:lnTo>
                    <a:lnTo>
                      <a:pt x="1557" y="2013"/>
                    </a:lnTo>
                    <a:lnTo>
                      <a:pt x="1541" y="2011"/>
                    </a:lnTo>
                    <a:lnTo>
                      <a:pt x="1531" y="2012"/>
                    </a:lnTo>
                    <a:lnTo>
                      <a:pt x="1521" y="2013"/>
                    </a:lnTo>
                    <a:lnTo>
                      <a:pt x="1521" y="2066"/>
                    </a:lnTo>
                    <a:lnTo>
                      <a:pt x="1521" y="2087"/>
                    </a:lnTo>
                    <a:lnTo>
                      <a:pt x="1522" y="2106"/>
                    </a:lnTo>
                    <a:lnTo>
                      <a:pt x="1523" y="2115"/>
                    </a:lnTo>
                    <a:lnTo>
                      <a:pt x="1526" y="2124"/>
                    </a:lnTo>
                    <a:lnTo>
                      <a:pt x="1530" y="2134"/>
                    </a:lnTo>
                    <a:lnTo>
                      <a:pt x="1533" y="2143"/>
                    </a:lnTo>
                    <a:lnTo>
                      <a:pt x="1538" y="2148"/>
                    </a:lnTo>
                    <a:lnTo>
                      <a:pt x="1543" y="2153"/>
                    </a:lnTo>
                    <a:lnTo>
                      <a:pt x="1546" y="2154"/>
                    </a:lnTo>
                    <a:lnTo>
                      <a:pt x="1547" y="2156"/>
                    </a:lnTo>
                    <a:lnTo>
                      <a:pt x="1548" y="2159"/>
                    </a:lnTo>
                    <a:lnTo>
                      <a:pt x="1550" y="2163"/>
                    </a:lnTo>
                    <a:lnTo>
                      <a:pt x="1550" y="2194"/>
                    </a:lnTo>
                    <a:lnTo>
                      <a:pt x="1517" y="2200"/>
                    </a:lnTo>
                    <a:lnTo>
                      <a:pt x="1488" y="2208"/>
                    </a:lnTo>
                    <a:lnTo>
                      <a:pt x="1461" y="2215"/>
                    </a:lnTo>
                    <a:lnTo>
                      <a:pt x="1428" y="2223"/>
                    </a:lnTo>
                    <a:lnTo>
                      <a:pt x="1420" y="2224"/>
                    </a:lnTo>
                    <a:lnTo>
                      <a:pt x="1414" y="2227"/>
                    </a:lnTo>
                    <a:lnTo>
                      <a:pt x="1409" y="2231"/>
                    </a:lnTo>
                    <a:lnTo>
                      <a:pt x="1404" y="2234"/>
                    </a:lnTo>
                    <a:lnTo>
                      <a:pt x="1394" y="2244"/>
                    </a:lnTo>
                    <a:lnTo>
                      <a:pt x="1383" y="2254"/>
                    </a:lnTo>
                    <a:lnTo>
                      <a:pt x="1371" y="2263"/>
                    </a:lnTo>
                    <a:lnTo>
                      <a:pt x="1359" y="2269"/>
                    </a:lnTo>
                    <a:lnTo>
                      <a:pt x="1354" y="2272"/>
                    </a:lnTo>
                    <a:lnTo>
                      <a:pt x="1349" y="2276"/>
                    </a:lnTo>
                    <a:lnTo>
                      <a:pt x="1343" y="2281"/>
                    </a:lnTo>
                    <a:lnTo>
                      <a:pt x="1338" y="2286"/>
                    </a:lnTo>
                    <a:lnTo>
                      <a:pt x="1331" y="2296"/>
                    </a:lnTo>
                    <a:lnTo>
                      <a:pt x="1326" y="2307"/>
                    </a:lnTo>
                    <a:lnTo>
                      <a:pt x="1322" y="2311"/>
                    </a:lnTo>
                    <a:lnTo>
                      <a:pt x="1319" y="2315"/>
                    </a:lnTo>
                    <a:lnTo>
                      <a:pt x="1315" y="2317"/>
                    </a:lnTo>
                    <a:lnTo>
                      <a:pt x="1309" y="2318"/>
                    </a:lnTo>
                    <a:lnTo>
                      <a:pt x="1297" y="2317"/>
                    </a:lnTo>
                    <a:lnTo>
                      <a:pt x="1289" y="2315"/>
                    </a:lnTo>
                    <a:lnTo>
                      <a:pt x="1279" y="2311"/>
                    </a:lnTo>
                    <a:lnTo>
                      <a:pt x="1271" y="2307"/>
                    </a:lnTo>
                    <a:lnTo>
                      <a:pt x="1253" y="2297"/>
                    </a:lnTo>
                    <a:lnTo>
                      <a:pt x="1235" y="2286"/>
                    </a:lnTo>
                    <a:lnTo>
                      <a:pt x="1237" y="2291"/>
                    </a:lnTo>
                    <a:lnTo>
                      <a:pt x="1231" y="2282"/>
                    </a:lnTo>
                    <a:lnTo>
                      <a:pt x="1223" y="2274"/>
                    </a:lnTo>
                    <a:lnTo>
                      <a:pt x="1216" y="2267"/>
                    </a:lnTo>
                    <a:lnTo>
                      <a:pt x="1208" y="2261"/>
                    </a:lnTo>
                    <a:lnTo>
                      <a:pt x="1193" y="2249"/>
                    </a:lnTo>
                    <a:lnTo>
                      <a:pt x="1177" y="2239"/>
                    </a:lnTo>
                    <a:lnTo>
                      <a:pt x="1158" y="2232"/>
                    </a:lnTo>
                    <a:lnTo>
                      <a:pt x="1139" y="2225"/>
                    </a:lnTo>
                    <a:lnTo>
                      <a:pt x="1119" y="2220"/>
                    </a:lnTo>
                    <a:lnTo>
                      <a:pt x="1098" y="2214"/>
                    </a:lnTo>
                    <a:lnTo>
                      <a:pt x="1090" y="2212"/>
                    </a:lnTo>
                    <a:lnTo>
                      <a:pt x="1084" y="2208"/>
                    </a:lnTo>
                    <a:lnTo>
                      <a:pt x="1078" y="2202"/>
                    </a:lnTo>
                    <a:lnTo>
                      <a:pt x="1073" y="2197"/>
                    </a:lnTo>
                    <a:lnTo>
                      <a:pt x="1069" y="2190"/>
                    </a:lnTo>
                    <a:lnTo>
                      <a:pt x="1063" y="2185"/>
                    </a:lnTo>
                    <a:lnTo>
                      <a:pt x="1058" y="2180"/>
                    </a:lnTo>
                    <a:lnTo>
                      <a:pt x="1050" y="2178"/>
                    </a:lnTo>
                    <a:lnTo>
                      <a:pt x="1043" y="2177"/>
                    </a:lnTo>
                    <a:lnTo>
                      <a:pt x="1036" y="2177"/>
                    </a:lnTo>
                    <a:lnTo>
                      <a:pt x="1030" y="2177"/>
                    </a:lnTo>
                    <a:lnTo>
                      <a:pt x="1024" y="2178"/>
                    </a:lnTo>
                    <a:lnTo>
                      <a:pt x="1018" y="2179"/>
                    </a:lnTo>
                    <a:lnTo>
                      <a:pt x="1010" y="2179"/>
                    </a:lnTo>
                    <a:lnTo>
                      <a:pt x="1004" y="2179"/>
                    </a:lnTo>
                    <a:lnTo>
                      <a:pt x="997" y="2178"/>
                    </a:lnTo>
                    <a:lnTo>
                      <a:pt x="990" y="2175"/>
                    </a:lnTo>
                    <a:lnTo>
                      <a:pt x="985" y="2172"/>
                    </a:lnTo>
                    <a:lnTo>
                      <a:pt x="980" y="2169"/>
                    </a:lnTo>
                    <a:lnTo>
                      <a:pt x="975" y="2164"/>
                    </a:lnTo>
                    <a:lnTo>
                      <a:pt x="967" y="2154"/>
                    </a:lnTo>
                    <a:lnTo>
                      <a:pt x="962" y="2143"/>
                    </a:lnTo>
                    <a:lnTo>
                      <a:pt x="959" y="2130"/>
                    </a:lnTo>
                    <a:lnTo>
                      <a:pt x="956" y="2116"/>
                    </a:lnTo>
                    <a:lnTo>
                      <a:pt x="954" y="2103"/>
                    </a:lnTo>
                    <a:lnTo>
                      <a:pt x="952" y="2087"/>
                    </a:lnTo>
                    <a:lnTo>
                      <a:pt x="931" y="2087"/>
                    </a:lnTo>
                    <a:lnTo>
                      <a:pt x="918" y="2089"/>
                    </a:lnTo>
                    <a:lnTo>
                      <a:pt x="906" y="2089"/>
                    </a:lnTo>
                    <a:lnTo>
                      <a:pt x="901" y="2089"/>
                    </a:lnTo>
                    <a:lnTo>
                      <a:pt x="895" y="2087"/>
                    </a:lnTo>
                    <a:lnTo>
                      <a:pt x="888" y="2086"/>
                    </a:lnTo>
                    <a:lnTo>
                      <a:pt x="883" y="2082"/>
                    </a:lnTo>
                    <a:lnTo>
                      <a:pt x="873" y="2074"/>
                    </a:lnTo>
                    <a:lnTo>
                      <a:pt x="866" y="2064"/>
                    </a:lnTo>
                    <a:lnTo>
                      <a:pt x="862" y="2060"/>
                    </a:lnTo>
                    <a:lnTo>
                      <a:pt x="858" y="2056"/>
                    </a:lnTo>
                    <a:lnTo>
                      <a:pt x="852" y="2054"/>
                    </a:lnTo>
                    <a:lnTo>
                      <a:pt x="846" y="2054"/>
                    </a:lnTo>
                    <a:lnTo>
                      <a:pt x="839" y="2055"/>
                    </a:lnTo>
                    <a:lnTo>
                      <a:pt x="833" y="2056"/>
                    </a:lnTo>
                    <a:lnTo>
                      <a:pt x="833" y="2111"/>
                    </a:lnTo>
                    <a:lnTo>
                      <a:pt x="832" y="2118"/>
                    </a:lnTo>
                    <a:lnTo>
                      <a:pt x="829" y="2124"/>
                    </a:lnTo>
                    <a:lnTo>
                      <a:pt x="824" y="2129"/>
                    </a:lnTo>
                    <a:lnTo>
                      <a:pt x="819" y="2133"/>
                    </a:lnTo>
                    <a:lnTo>
                      <a:pt x="813" y="2135"/>
                    </a:lnTo>
                    <a:lnTo>
                      <a:pt x="805" y="2138"/>
                    </a:lnTo>
                    <a:lnTo>
                      <a:pt x="798" y="2140"/>
                    </a:lnTo>
                    <a:lnTo>
                      <a:pt x="790" y="2140"/>
                    </a:lnTo>
                    <a:lnTo>
                      <a:pt x="780" y="2143"/>
                    </a:lnTo>
                    <a:lnTo>
                      <a:pt x="772" y="2145"/>
                    </a:lnTo>
                    <a:lnTo>
                      <a:pt x="763" y="2149"/>
                    </a:lnTo>
                    <a:lnTo>
                      <a:pt x="755" y="2153"/>
                    </a:lnTo>
                    <a:lnTo>
                      <a:pt x="746" y="2156"/>
                    </a:lnTo>
                    <a:lnTo>
                      <a:pt x="739" y="2159"/>
                    </a:lnTo>
                    <a:lnTo>
                      <a:pt x="729" y="2161"/>
                    </a:lnTo>
                    <a:lnTo>
                      <a:pt x="719" y="2161"/>
                    </a:lnTo>
                    <a:lnTo>
                      <a:pt x="708" y="2160"/>
                    </a:lnTo>
                    <a:lnTo>
                      <a:pt x="699" y="2158"/>
                    </a:lnTo>
                    <a:lnTo>
                      <a:pt x="690" y="2153"/>
                    </a:lnTo>
                    <a:lnTo>
                      <a:pt x="682" y="2146"/>
                    </a:lnTo>
                    <a:lnTo>
                      <a:pt x="669" y="2130"/>
                    </a:lnTo>
                    <a:lnTo>
                      <a:pt x="656" y="2111"/>
                    </a:lnTo>
                    <a:lnTo>
                      <a:pt x="642" y="2092"/>
                    </a:lnTo>
                    <a:lnTo>
                      <a:pt x="630" y="2075"/>
                    </a:lnTo>
                    <a:lnTo>
                      <a:pt x="616" y="2059"/>
                    </a:lnTo>
                    <a:lnTo>
                      <a:pt x="603" y="2042"/>
                    </a:lnTo>
                    <a:lnTo>
                      <a:pt x="596" y="2036"/>
                    </a:lnTo>
                    <a:lnTo>
                      <a:pt x="588" y="2030"/>
                    </a:lnTo>
                    <a:lnTo>
                      <a:pt x="581" y="2025"/>
                    </a:lnTo>
                    <a:lnTo>
                      <a:pt x="572" y="2020"/>
                    </a:lnTo>
                    <a:lnTo>
                      <a:pt x="563" y="2016"/>
                    </a:lnTo>
                    <a:lnTo>
                      <a:pt x="553" y="2013"/>
                    </a:lnTo>
                    <a:lnTo>
                      <a:pt x="543" y="2012"/>
                    </a:lnTo>
                    <a:lnTo>
                      <a:pt x="532" y="2011"/>
                    </a:lnTo>
                    <a:lnTo>
                      <a:pt x="521" y="2012"/>
                    </a:lnTo>
                    <a:lnTo>
                      <a:pt x="511" y="2016"/>
                    </a:lnTo>
                    <a:lnTo>
                      <a:pt x="502" y="2020"/>
                    </a:lnTo>
                    <a:lnTo>
                      <a:pt x="490" y="2022"/>
                    </a:lnTo>
                    <a:lnTo>
                      <a:pt x="483" y="2021"/>
                    </a:lnTo>
                    <a:lnTo>
                      <a:pt x="477" y="2018"/>
                    </a:lnTo>
                    <a:lnTo>
                      <a:pt x="470" y="2015"/>
                    </a:lnTo>
                    <a:lnTo>
                      <a:pt x="465" y="2010"/>
                    </a:lnTo>
                    <a:lnTo>
                      <a:pt x="460" y="2003"/>
                    </a:lnTo>
                    <a:lnTo>
                      <a:pt x="458" y="1997"/>
                    </a:lnTo>
                    <a:lnTo>
                      <a:pt x="455" y="1991"/>
                    </a:lnTo>
                    <a:lnTo>
                      <a:pt x="455" y="1982"/>
                    </a:lnTo>
                    <a:lnTo>
                      <a:pt x="455" y="1928"/>
                    </a:lnTo>
                    <a:lnTo>
                      <a:pt x="457" y="1919"/>
                    </a:lnTo>
                    <a:lnTo>
                      <a:pt x="459" y="1912"/>
                    </a:lnTo>
                    <a:lnTo>
                      <a:pt x="463" y="1906"/>
                    </a:lnTo>
                    <a:lnTo>
                      <a:pt x="468" y="1898"/>
                    </a:lnTo>
                    <a:lnTo>
                      <a:pt x="473" y="1892"/>
                    </a:lnTo>
                    <a:lnTo>
                      <a:pt x="477" y="1885"/>
                    </a:lnTo>
                    <a:lnTo>
                      <a:pt x="480" y="1877"/>
                    </a:lnTo>
                    <a:lnTo>
                      <a:pt x="482" y="1868"/>
                    </a:lnTo>
                    <a:lnTo>
                      <a:pt x="480" y="1862"/>
                    </a:lnTo>
                    <a:lnTo>
                      <a:pt x="479" y="1855"/>
                    </a:lnTo>
                    <a:lnTo>
                      <a:pt x="477" y="1850"/>
                    </a:lnTo>
                    <a:lnTo>
                      <a:pt x="474" y="1845"/>
                    </a:lnTo>
                    <a:lnTo>
                      <a:pt x="469" y="1840"/>
                    </a:lnTo>
                    <a:lnTo>
                      <a:pt x="465" y="1837"/>
                    </a:lnTo>
                    <a:lnTo>
                      <a:pt x="460" y="1833"/>
                    </a:lnTo>
                    <a:lnTo>
                      <a:pt x="454" y="1830"/>
                    </a:lnTo>
                    <a:lnTo>
                      <a:pt x="429" y="1819"/>
                    </a:lnTo>
                    <a:lnTo>
                      <a:pt x="401" y="1808"/>
                    </a:lnTo>
                    <a:lnTo>
                      <a:pt x="391" y="1803"/>
                    </a:lnTo>
                    <a:lnTo>
                      <a:pt x="381" y="1799"/>
                    </a:lnTo>
                    <a:lnTo>
                      <a:pt x="372" y="1795"/>
                    </a:lnTo>
                    <a:lnTo>
                      <a:pt x="362" y="1793"/>
                    </a:lnTo>
                    <a:lnTo>
                      <a:pt x="344" y="1788"/>
                    </a:lnTo>
                    <a:lnTo>
                      <a:pt x="322" y="1781"/>
                    </a:lnTo>
                    <a:lnTo>
                      <a:pt x="315" y="1778"/>
                    </a:lnTo>
                    <a:lnTo>
                      <a:pt x="308" y="1774"/>
                    </a:lnTo>
                    <a:lnTo>
                      <a:pt x="302" y="1769"/>
                    </a:lnTo>
                    <a:lnTo>
                      <a:pt x="296" y="1765"/>
                    </a:lnTo>
                    <a:lnTo>
                      <a:pt x="285" y="1755"/>
                    </a:lnTo>
                    <a:lnTo>
                      <a:pt x="270" y="1746"/>
                    </a:lnTo>
                    <a:lnTo>
                      <a:pt x="249" y="1739"/>
                    </a:lnTo>
                    <a:lnTo>
                      <a:pt x="232" y="1730"/>
                    </a:lnTo>
                    <a:lnTo>
                      <a:pt x="223" y="1725"/>
                    </a:lnTo>
                    <a:lnTo>
                      <a:pt x="216" y="1719"/>
                    </a:lnTo>
                    <a:lnTo>
                      <a:pt x="209" y="1711"/>
                    </a:lnTo>
                    <a:lnTo>
                      <a:pt x="203" y="1702"/>
                    </a:lnTo>
                    <a:lnTo>
                      <a:pt x="198" y="1691"/>
                    </a:lnTo>
                    <a:lnTo>
                      <a:pt x="192" y="1681"/>
                    </a:lnTo>
                    <a:lnTo>
                      <a:pt x="185" y="1672"/>
                    </a:lnTo>
                    <a:lnTo>
                      <a:pt x="179" y="1663"/>
                    </a:lnTo>
                    <a:lnTo>
                      <a:pt x="170" y="1657"/>
                    </a:lnTo>
                    <a:lnTo>
                      <a:pt x="162" y="1651"/>
                    </a:lnTo>
                    <a:lnTo>
                      <a:pt x="152" y="1647"/>
                    </a:lnTo>
                    <a:lnTo>
                      <a:pt x="140" y="1643"/>
                    </a:lnTo>
                    <a:lnTo>
                      <a:pt x="129" y="1643"/>
                    </a:lnTo>
                    <a:lnTo>
                      <a:pt x="119" y="1643"/>
                    </a:lnTo>
                    <a:lnTo>
                      <a:pt x="110" y="1646"/>
                    </a:lnTo>
                    <a:lnTo>
                      <a:pt x="100" y="1647"/>
                    </a:lnTo>
                    <a:lnTo>
                      <a:pt x="91" y="1648"/>
                    </a:lnTo>
                    <a:lnTo>
                      <a:pt x="83" y="1648"/>
                    </a:lnTo>
                    <a:lnTo>
                      <a:pt x="73" y="1647"/>
                    </a:lnTo>
                    <a:lnTo>
                      <a:pt x="64" y="1643"/>
                    </a:lnTo>
                    <a:lnTo>
                      <a:pt x="59" y="1641"/>
                    </a:lnTo>
                    <a:lnTo>
                      <a:pt x="55" y="1637"/>
                    </a:lnTo>
                    <a:lnTo>
                      <a:pt x="51" y="1633"/>
                    </a:lnTo>
                    <a:lnTo>
                      <a:pt x="49" y="1629"/>
                    </a:lnTo>
                    <a:lnTo>
                      <a:pt x="45" y="1621"/>
                    </a:lnTo>
                    <a:lnTo>
                      <a:pt x="42" y="1612"/>
                    </a:lnTo>
                    <a:lnTo>
                      <a:pt x="40" y="1591"/>
                    </a:lnTo>
                    <a:lnTo>
                      <a:pt x="35" y="1569"/>
                    </a:lnTo>
                    <a:lnTo>
                      <a:pt x="24" y="1550"/>
                    </a:lnTo>
                    <a:lnTo>
                      <a:pt x="12" y="1534"/>
                    </a:lnTo>
                    <a:lnTo>
                      <a:pt x="7" y="1525"/>
                    </a:lnTo>
                    <a:lnTo>
                      <a:pt x="3" y="1517"/>
                    </a:lnTo>
                    <a:lnTo>
                      <a:pt x="1" y="1507"/>
                    </a:lnTo>
                    <a:lnTo>
                      <a:pt x="0" y="1495"/>
                    </a:lnTo>
                    <a:lnTo>
                      <a:pt x="1" y="1488"/>
                    </a:lnTo>
                    <a:lnTo>
                      <a:pt x="2" y="1480"/>
                    </a:lnTo>
                    <a:lnTo>
                      <a:pt x="3" y="1474"/>
                    </a:lnTo>
                    <a:lnTo>
                      <a:pt x="7" y="1468"/>
                    </a:lnTo>
                    <a:lnTo>
                      <a:pt x="11" y="1461"/>
                    </a:lnTo>
                    <a:lnTo>
                      <a:pt x="15" y="1456"/>
                    </a:lnTo>
                    <a:lnTo>
                      <a:pt x="20" y="1451"/>
                    </a:lnTo>
                    <a:lnTo>
                      <a:pt x="25" y="1446"/>
                    </a:lnTo>
                    <a:lnTo>
                      <a:pt x="50" y="1429"/>
                    </a:lnTo>
                    <a:lnTo>
                      <a:pt x="76" y="1411"/>
                    </a:lnTo>
                    <a:lnTo>
                      <a:pt x="80" y="1407"/>
                    </a:lnTo>
                    <a:lnTo>
                      <a:pt x="83" y="1404"/>
                    </a:lnTo>
                    <a:lnTo>
                      <a:pt x="85" y="1400"/>
                    </a:lnTo>
                    <a:lnTo>
                      <a:pt x="86" y="1396"/>
                    </a:lnTo>
                    <a:lnTo>
                      <a:pt x="88" y="1386"/>
                    </a:lnTo>
                    <a:lnTo>
                      <a:pt x="90" y="1376"/>
                    </a:lnTo>
                    <a:lnTo>
                      <a:pt x="94" y="1366"/>
                    </a:lnTo>
                    <a:lnTo>
                      <a:pt x="98" y="1356"/>
                    </a:lnTo>
                    <a:lnTo>
                      <a:pt x="103" y="1346"/>
                    </a:lnTo>
                    <a:lnTo>
                      <a:pt x="109" y="1338"/>
                    </a:lnTo>
                    <a:lnTo>
                      <a:pt x="116" y="1331"/>
                    </a:lnTo>
                    <a:lnTo>
                      <a:pt x="125" y="1326"/>
                    </a:lnTo>
                    <a:lnTo>
                      <a:pt x="135" y="1322"/>
                    </a:lnTo>
                    <a:lnTo>
                      <a:pt x="145" y="1321"/>
                    </a:lnTo>
                    <a:lnTo>
                      <a:pt x="155" y="1322"/>
                    </a:lnTo>
                    <a:lnTo>
                      <a:pt x="163" y="1326"/>
                    </a:lnTo>
                    <a:lnTo>
                      <a:pt x="170" y="1330"/>
                    </a:lnTo>
                    <a:lnTo>
                      <a:pt x="177" y="1336"/>
                    </a:lnTo>
                    <a:lnTo>
                      <a:pt x="183" y="1342"/>
                    </a:lnTo>
                    <a:lnTo>
                      <a:pt x="190" y="1348"/>
                    </a:lnTo>
                    <a:lnTo>
                      <a:pt x="198" y="1353"/>
                    </a:lnTo>
                    <a:lnTo>
                      <a:pt x="207" y="1358"/>
                    </a:lnTo>
                    <a:lnTo>
                      <a:pt x="224" y="1365"/>
                    </a:lnTo>
                    <a:lnTo>
                      <a:pt x="242" y="1368"/>
                    </a:lnTo>
                    <a:lnTo>
                      <a:pt x="251" y="1371"/>
                    </a:lnTo>
                    <a:lnTo>
                      <a:pt x="258" y="1375"/>
                    </a:lnTo>
                    <a:lnTo>
                      <a:pt x="267" y="1379"/>
                    </a:lnTo>
                    <a:lnTo>
                      <a:pt x="275" y="1385"/>
                    </a:lnTo>
                    <a:lnTo>
                      <a:pt x="282" y="1394"/>
                    </a:lnTo>
                    <a:lnTo>
                      <a:pt x="288" y="1402"/>
                    </a:lnTo>
                    <a:lnTo>
                      <a:pt x="291" y="1407"/>
                    </a:lnTo>
                    <a:lnTo>
                      <a:pt x="295" y="1410"/>
                    </a:lnTo>
                    <a:lnTo>
                      <a:pt x="300" y="1412"/>
                    </a:lnTo>
                    <a:lnTo>
                      <a:pt x="305" y="1414"/>
                    </a:lnTo>
                    <a:lnTo>
                      <a:pt x="367" y="1414"/>
                    </a:lnTo>
                    <a:lnTo>
                      <a:pt x="375" y="1412"/>
                    </a:lnTo>
                    <a:lnTo>
                      <a:pt x="383" y="1411"/>
                    </a:lnTo>
                    <a:lnTo>
                      <a:pt x="389" y="1409"/>
                    </a:lnTo>
                    <a:lnTo>
                      <a:pt x="395" y="1405"/>
                    </a:lnTo>
                    <a:lnTo>
                      <a:pt x="405" y="1395"/>
                    </a:lnTo>
                    <a:lnTo>
                      <a:pt x="415" y="1384"/>
                    </a:lnTo>
                    <a:lnTo>
                      <a:pt x="424" y="1371"/>
                    </a:lnTo>
                    <a:lnTo>
                      <a:pt x="434" y="1358"/>
                    </a:lnTo>
                    <a:lnTo>
                      <a:pt x="439" y="1352"/>
                    </a:lnTo>
                    <a:lnTo>
                      <a:pt x="445" y="1346"/>
                    </a:lnTo>
                    <a:lnTo>
                      <a:pt x="453" y="1341"/>
                    </a:lnTo>
                    <a:lnTo>
                      <a:pt x="460" y="1337"/>
                    </a:lnTo>
                    <a:lnTo>
                      <a:pt x="452" y="1318"/>
                    </a:lnTo>
                    <a:lnTo>
                      <a:pt x="441" y="1303"/>
                    </a:lnTo>
                    <a:lnTo>
                      <a:pt x="430" y="1289"/>
                    </a:lnTo>
                    <a:lnTo>
                      <a:pt x="419" y="1276"/>
                    </a:lnTo>
                    <a:lnTo>
                      <a:pt x="393" y="1252"/>
                    </a:lnTo>
                    <a:lnTo>
                      <a:pt x="362" y="1225"/>
                    </a:lnTo>
                    <a:lnTo>
                      <a:pt x="355" y="1218"/>
                    </a:lnTo>
                    <a:lnTo>
                      <a:pt x="349" y="1210"/>
                    </a:lnTo>
                    <a:lnTo>
                      <a:pt x="344" y="1203"/>
                    </a:lnTo>
                    <a:lnTo>
                      <a:pt x="339" y="1194"/>
                    </a:lnTo>
                    <a:lnTo>
                      <a:pt x="334" y="1187"/>
                    </a:lnTo>
                    <a:lnTo>
                      <a:pt x="329" y="1179"/>
                    </a:lnTo>
                    <a:lnTo>
                      <a:pt x="322" y="1170"/>
                    </a:lnTo>
                    <a:lnTo>
                      <a:pt x="315" y="1163"/>
                    </a:lnTo>
                    <a:lnTo>
                      <a:pt x="311" y="1158"/>
                    </a:lnTo>
                    <a:lnTo>
                      <a:pt x="307" y="1153"/>
                    </a:lnTo>
                    <a:lnTo>
                      <a:pt x="305" y="1148"/>
                    </a:lnTo>
                    <a:lnTo>
                      <a:pt x="303" y="1143"/>
                    </a:lnTo>
                    <a:lnTo>
                      <a:pt x="302" y="1133"/>
                    </a:lnTo>
                    <a:lnTo>
                      <a:pt x="301" y="1121"/>
                    </a:lnTo>
                    <a:lnTo>
                      <a:pt x="301" y="1110"/>
                    </a:lnTo>
                    <a:lnTo>
                      <a:pt x="301" y="1099"/>
                    </a:lnTo>
                    <a:lnTo>
                      <a:pt x="298" y="1086"/>
                    </a:lnTo>
                    <a:lnTo>
                      <a:pt x="293" y="1075"/>
                    </a:lnTo>
                    <a:lnTo>
                      <a:pt x="285" y="1061"/>
                    </a:lnTo>
                    <a:lnTo>
                      <a:pt x="276" y="1050"/>
                    </a:lnTo>
                    <a:lnTo>
                      <a:pt x="267" y="1038"/>
                    </a:lnTo>
                    <a:lnTo>
                      <a:pt x="257" y="1025"/>
                    </a:lnTo>
                    <a:lnTo>
                      <a:pt x="244" y="1010"/>
                    </a:lnTo>
                    <a:lnTo>
                      <a:pt x="233" y="995"/>
                    </a:lnTo>
                    <a:lnTo>
                      <a:pt x="227" y="990"/>
                    </a:lnTo>
                    <a:lnTo>
                      <a:pt x="219" y="985"/>
                    </a:lnTo>
                    <a:lnTo>
                      <a:pt x="211" y="982"/>
                    </a:lnTo>
                    <a:lnTo>
                      <a:pt x="201" y="980"/>
                    </a:lnTo>
                    <a:lnTo>
                      <a:pt x="219" y="963"/>
                    </a:lnTo>
                    <a:lnTo>
                      <a:pt x="236" y="947"/>
                    </a:lnTo>
                    <a:lnTo>
                      <a:pt x="242" y="938"/>
                    </a:lnTo>
                    <a:lnTo>
                      <a:pt x="247" y="929"/>
                    </a:lnTo>
                    <a:lnTo>
                      <a:pt x="249" y="918"/>
                    </a:lnTo>
                    <a:lnTo>
                      <a:pt x="251" y="905"/>
                    </a:lnTo>
                    <a:lnTo>
                      <a:pt x="251" y="897"/>
                    </a:lnTo>
                    <a:lnTo>
                      <a:pt x="247" y="889"/>
                    </a:lnTo>
                    <a:lnTo>
                      <a:pt x="243" y="883"/>
                    </a:lnTo>
                    <a:lnTo>
                      <a:pt x="238" y="877"/>
                    </a:lnTo>
                    <a:lnTo>
                      <a:pt x="224" y="867"/>
                    </a:lnTo>
                    <a:lnTo>
                      <a:pt x="209" y="857"/>
                    </a:lnTo>
                    <a:lnTo>
                      <a:pt x="193" y="848"/>
                    </a:lnTo>
                    <a:lnTo>
                      <a:pt x="179" y="838"/>
                    </a:lnTo>
                    <a:lnTo>
                      <a:pt x="174" y="831"/>
                    </a:lnTo>
                    <a:lnTo>
                      <a:pt x="170" y="825"/>
                    </a:lnTo>
                    <a:lnTo>
                      <a:pt x="168" y="818"/>
                    </a:lnTo>
                    <a:lnTo>
                      <a:pt x="167" y="809"/>
                    </a:lnTo>
                    <a:lnTo>
                      <a:pt x="167" y="803"/>
                    </a:lnTo>
                    <a:lnTo>
                      <a:pt x="169" y="799"/>
                    </a:lnTo>
                    <a:lnTo>
                      <a:pt x="170" y="795"/>
                    </a:lnTo>
                    <a:lnTo>
                      <a:pt x="174" y="791"/>
                    </a:lnTo>
                    <a:lnTo>
                      <a:pt x="182" y="788"/>
                    </a:lnTo>
                    <a:lnTo>
                      <a:pt x="192" y="784"/>
                    </a:lnTo>
                    <a:lnTo>
                      <a:pt x="202" y="780"/>
                    </a:lnTo>
                    <a:lnTo>
                      <a:pt x="212" y="776"/>
                    </a:lnTo>
                    <a:lnTo>
                      <a:pt x="217" y="774"/>
                    </a:lnTo>
                    <a:lnTo>
                      <a:pt x="222" y="771"/>
                    </a:lnTo>
                    <a:lnTo>
                      <a:pt x="227" y="767"/>
                    </a:lnTo>
                    <a:lnTo>
                      <a:pt x="231" y="764"/>
                    </a:lnTo>
                    <a:lnTo>
                      <a:pt x="236" y="755"/>
                    </a:lnTo>
                    <a:lnTo>
                      <a:pt x="238" y="747"/>
                    </a:lnTo>
                    <a:lnTo>
                      <a:pt x="241" y="740"/>
                    </a:lnTo>
                    <a:lnTo>
                      <a:pt x="241" y="731"/>
                    </a:lnTo>
                    <a:lnTo>
                      <a:pt x="241" y="714"/>
                    </a:lnTo>
                    <a:lnTo>
                      <a:pt x="241" y="695"/>
                    </a:lnTo>
                    <a:lnTo>
                      <a:pt x="239" y="686"/>
                    </a:lnTo>
                    <a:lnTo>
                      <a:pt x="238" y="677"/>
                    </a:lnTo>
                    <a:lnTo>
                      <a:pt x="237" y="670"/>
                    </a:lnTo>
                    <a:lnTo>
                      <a:pt x="234" y="663"/>
                    </a:lnTo>
                    <a:lnTo>
                      <a:pt x="232" y="656"/>
                    </a:lnTo>
                    <a:lnTo>
                      <a:pt x="229" y="648"/>
                    </a:lnTo>
                    <a:lnTo>
                      <a:pt x="228" y="639"/>
                    </a:lnTo>
                    <a:lnTo>
                      <a:pt x="227" y="631"/>
                    </a:lnTo>
                    <a:lnTo>
                      <a:pt x="228" y="626"/>
                    </a:lnTo>
                    <a:lnTo>
                      <a:pt x="229" y="621"/>
                    </a:lnTo>
                    <a:lnTo>
                      <a:pt x="233" y="616"/>
                    </a:lnTo>
                    <a:lnTo>
                      <a:pt x="237" y="612"/>
                    </a:lnTo>
                    <a:lnTo>
                      <a:pt x="244" y="603"/>
                    </a:lnTo>
                    <a:lnTo>
                      <a:pt x="251" y="594"/>
                    </a:lnTo>
                    <a:lnTo>
                      <a:pt x="258" y="579"/>
                    </a:lnTo>
                    <a:lnTo>
                      <a:pt x="266" y="564"/>
                    </a:lnTo>
                    <a:lnTo>
                      <a:pt x="271" y="558"/>
                    </a:lnTo>
                    <a:lnTo>
                      <a:pt x="276" y="553"/>
                    </a:lnTo>
                    <a:lnTo>
                      <a:pt x="283" y="550"/>
                    </a:lnTo>
                    <a:lnTo>
                      <a:pt x="291" y="549"/>
                    </a:lnTo>
                    <a:lnTo>
                      <a:pt x="305" y="553"/>
                    </a:lnTo>
                    <a:lnTo>
                      <a:pt x="318" y="557"/>
                    </a:lnTo>
                    <a:lnTo>
                      <a:pt x="380" y="557"/>
                    </a:lnTo>
                    <a:lnTo>
                      <a:pt x="396" y="569"/>
                    </a:lnTo>
                    <a:lnTo>
                      <a:pt x="413" y="581"/>
                    </a:lnTo>
                    <a:lnTo>
                      <a:pt x="419" y="581"/>
                    </a:lnTo>
                    <a:lnTo>
                      <a:pt x="425" y="578"/>
                    </a:lnTo>
                    <a:lnTo>
                      <a:pt x="430" y="574"/>
                    </a:lnTo>
                    <a:lnTo>
                      <a:pt x="434" y="570"/>
                    </a:lnTo>
                    <a:lnTo>
                      <a:pt x="439" y="565"/>
                    </a:lnTo>
                    <a:lnTo>
                      <a:pt x="443" y="562"/>
                    </a:lnTo>
                    <a:lnTo>
                      <a:pt x="449" y="558"/>
                    </a:lnTo>
                    <a:lnTo>
                      <a:pt x="455" y="554"/>
                    </a:lnTo>
                    <a:lnTo>
                      <a:pt x="465" y="552"/>
                    </a:lnTo>
                    <a:lnTo>
                      <a:pt x="475" y="552"/>
                    </a:lnTo>
                    <a:lnTo>
                      <a:pt x="487" y="553"/>
                    </a:lnTo>
                    <a:lnTo>
                      <a:pt x="495" y="553"/>
                    </a:lnTo>
                    <a:lnTo>
                      <a:pt x="505" y="554"/>
                    </a:lnTo>
                    <a:lnTo>
                      <a:pt x="514" y="553"/>
                    </a:lnTo>
                    <a:lnTo>
                      <a:pt x="519" y="552"/>
                    </a:lnTo>
                    <a:lnTo>
                      <a:pt x="523" y="550"/>
                    </a:lnTo>
                    <a:lnTo>
                      <a:pt x="527" y="548"/>
                    </a:lnTo>
                    <a:lnTo>
                      <a:pt x="532" y="544"/>
                    </a:lnTo>
                    <a:lnTo>
                      <a:pt x="537" y="539"/>
                    </a:lnTo>
                    <a:lnTo>
                      <a:pt x="541" y="533"/>
                    </a:lnTo>
                    <a:lnTo>
                      <a:pt x="543" y="527"/>
                    </a:lnTo>
                    <a:lnTo>
                      <a:pt x="546" y="520"/>
                    </a:lnTo>
                    <a:lnTo>
                      <a:pt x="547" y="506"/>
                    </a:lnTo>
                    <a:lnTo>
                      <a:pt x="547" y="491"/>
                    </a:lnTo>
                    <a:lnTo>
                      <a:pt x="546" y="483"/>
                    </a:lnTo>
                    <a:lnTo>
                      <a:pt x="543" y="475"/>
                    </a:lnTo>
                    <a:lnTo>
                      <a:pt x="538" y="469"/>
                    </a:lnTo>
                    <a:lnTo>
                      <a:pt x="534" y="463"/>
                    </a:lnTo>
                    <a:lnTo>
                      <a:pt x="531" y="455"/>
                    </a:lnTo>
                    <a:lnTo>
                      <a:pt x="528" y="448"/>
                    </a:lnTo>
                    <a:lnTo>
                      <a:pt x="527" y="440"/>
                    </a:lnTo>
                    <a:lnTo>
                      <a:pt x="526" y="434"/>
                    </a:lnTo>
                    <a:lnTo>
                      <a:pt x="524" y="427"/>
                    </a:lnTo>
                    <a:lnTo>
                      <a:pt x="522" y="420"/>
                    </a:lnTo>
                    <a:lnTo>
                      <a:pt x="518" y="415"/>
                    </a:lnTo>
                    <a:lnTo>
                      <a:pt x="513" y="409"/>
                    </a:lnTo>
                    <a:lnTo>
                      <a:pt x="507" y="406"/>
                    </a:lnTo>
                    <a:lnTo>
                      <a:pt x="499" y="402"/>
                    </a:lnTo>
                    <a:lnTo>
                      <a:pt x="497" y="401"/>
                    </a:lnTo>
                    <a:lnTo>
                      <a:pt x="494" y="400"/>
                    </a:lnTo>
                    <a:lnTo>
                      <a:pt x="493" y="396"/>
                    </a:lnTo>
                    <a:lnTo>
                      <a:pt x="492" y="394"/>
                    </a:lnTo>
                    <a:lnTo>
                      <a:pt x="493" y="385"/>
                    </a:lnTo>
                    <a:lnTo>
                      <a:pt x="494" y="377"/>
                    </a:lnTo>
                    <a:lnTo>
                      <a:pt x="497" y="370"/>
                    </a:lnTo>
                    <a:lnTo>
                      <a:pt x="499" y="36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55" name="Freeform 37"/>
              <p:cNvSpPr>
                <a:spLocks/>
              </p:cNvSpPr>
              <p:nvPr/>
            </p:nvSpPr>
            <p:spPr bwMode="auto">
              <a:xfrm>
                <a:off x="-865063" y="-1349850"/>
                <a:ext cx="935038" cy="920750"/>
              </a:xfrm>
              <a:custGeom>
                <a:avLst/>
                <a:gdLst>
                  <a:gd name="T0" fmla="*/ 607 w 2357"/>
                  <a:gd name="T1" fmla="*/ 326 h 2318"/>
                  <a:gd name="T2" fmla="*/ 687 w 2357"/>
                  <a:gd name="T3" fmla="*/ 249 h 2318"/>
                  <a:gd name="T4" fmla="*/ 785 w 2357"/>
                  <a:gd name="T5" fmla="*/ 160 h 2318"/>
                  <a:gd name="T6" fmla="*/ 900 w 2357"/>
                  <a:gd name="T7" fmla="*/ 145 h 2318"/>
                  <a:gd name="T8" fmla="*/ 999 w 2357"/>
                  <a:gd name="T9" fmla="*/ 64 h 2318"/>
                  <a:gd name="T10" fmla="*/ 1171 w 2357"/>
                  <a:gd name="T11" fmla="*/ 6 h 2318"/>
                  <a:gd name="T12" fmla="*/ 1264 w 2357"/>
                  <a:gd name="T13" fmla="*/ 124 h 2318"/>
                  <a:gd name="T14" fmla="*/ 1274 w 2357"/>
                  <a:gd name="T15" fmla="*/ 263 h 2318"/>
                  <a:gd name="T16" fmla="*/ 1351 w 2357"/>
                  <a:gd name="T17" fmla="*/ 417 h 2318"/>
                  <a:gd name="T18" fmla="*/ 1445 w 2357"/>
                  <a:gd name="T19" fmla="*/ 594 h 2318"/>
                  <a:gd name="T20" fmla="*/ 1482 w 2357"/>
                  <a:gd name="T21" fmla="*/ 701 h 2318"/>
                  <a:gd name="T22" fmla="*/ 1536 w 2357"/>
                  <a:gd name="T23" fmla="*/ 796 h 2318"/>
                  <a:gd name="T24" fmla="*/ 1614 w 2357"/>
                  <a:gd name="T25" fmla="*/ 893 h 2318"/>
                  <a:gd name="T26" fmla="*/ 1713 w 2357"/>
                  <a:gd name="T27" fmla="*/ 978 h 2318"/>
                  <a:gd name="T28" fmla="*/ 1872 w 2357"/>
                  <a:gd name="T29" fmla="*/ 1102 h 2318"/>
                  <a:gd name="T30" fmla="*/ 1990 w 2357"/>
                  <a:gd name="T31" fmla="*/ 1229 h 2318"/>
                  <a:gd name="T32" fmla="*/ 2127 w 2357"/>
                  <a:gd name="T33" fmla="*/ 1400 h 2318"/>
                  <a:gd name="T34" fmla="*/ 2305 w 2357"/>
                  <a:gd name="T35" fmla="*/ 1474 h 2318"/>
                  <a:gd name="T36" fmla="*/ 2355 w 2357"/>
                  <a:gd name="T37" fmla="*/ 1611 h 2318"/>
                  <a:gd name="T38" fmla="*/ 2235 w 2357"/>
                  <a:gd name="T39" fmla="*/ 1804 h 2318"/>
                  <a:gd name="T40" fmla="*/ 2187 w 2357"/>
                  <a:gd name="T41" fmla="*/ 1908 h 2318"/>
                  <a:gd name="T42" fmla="*/ 2081 w 2357"/>
                  <a:gd name="T43" fmla="*/ 2045 h 2318"/>
                  <a:gd name="T44" fmla="*/ 1975 w 2357"/>
                  <a:gd name="T45" fmla="*/ 2160 h 2318"/>
                  <a:gd name="T46" fmla="*/ 1924 w 2357"/>
                  <a:gd name="T47" fmla="*/ 2158 h 2318"/>
                  <a:gd name="T48" fmla="*/ 1909 w 2357"/>
                  <a:gd name="T49" fmla="*/ 2035 h 2318"/>
                  <a:gd name="T50" fmla="*/ 1777 w 2357"/>
                  <a:gd name="T51" fmla="*/ 1983 h 2318"/>
                  <a:gd name="T52" fmla="*/ 1690 w 2357"/>
                  <a:gd name="T53" fmla="*/ 1903 h 2318"/>
                  <a:gd name="T54" fmla="*/ 1591 w 2357"/>
                  <a:gd name="T55" fmla="*/ 2010 h 2318"/>
                  <a:gd name="T56" fmla="*/ 1530 w 2357"/>
                  <a:gd name="T57" fmla="*/ 2134 h 2318"/>
                  <a:gd name="T58" fmla="*/ 1420 w 2357"/>
                  <a:gd name="T59" fmla="*/ 2224 h 2318"/>
                  <a:gd name="T60" fmla="*/ 1326 w 2357"/>
                  <a:gd name="T61" fmla="*/ 2307 h 2318"/>
                  <a:gd name="T62" fmla="*/ 1223 w 2357"/>
                  <a:gd name="T63" fmla="*/ 2274 h 2318"/>
                  <a:gd name="T64" fmla="*/ 1069 w 2357"/>
                  <a:gd name="T65" fmla="*/ 2190 h 2318"/>
                  <a:gd name="T66" fmla="*/ 985 w 2357"/>
                  <a:gd name="T67" fmla="*/ 2172 h 2318"/>
                  <a:gd name="T68" fmla="*/ 895 w 2357"/>
                  <a:gd name="T69" fmla="*/ 2087 h 2318"/>
                  <a:gd name="T70" fmla="*/ 829 w 2357"/>
                  <a:gd name="T71" fmla="*/ 2124 h 2318"/>
                  <a:gd name="T72" fmla="*/ 729 w 2357"/>
                  <a:gd name="T73" fmla="*/ 2161 h 2318"/>
                  <a:gd name="T74" fmla="*/ 588 w 2357"/>
                  <a:gd name="T75" fmla="*/ 2030 h 2318"/>
                  <a:gd name="T76" fmla="*/ 470 w 2357"/>
                  <a:gd name="T77" fmla="*/ 2015 h 2318"/>
                  <a:gd name="T78" fmla="*/ 480 w 2357"/>
                  <a:gd name="T79" fmla="*/ 1877 h 2318"/>
                  <a:gd name="T80" fmla="*/ 381 w 2357"/>
                  <a:gd name="T81" fmla="*/ 1799 h 2318"/>
                  <a:gd name="T82" fmla="*/ 223 w 2357"/>
                  <a:gd name="T83" fmla="*/ 1725 h 2318"/>
                  <a:gd name="T84" fmla="*/ 119 w 2357"/>
                  <a:gd name="T85" fmla="*/ 1643 h 2318"/>
                  <a:gd name="T86" fmla="*/ 40 w 2357"/>
                  <a:gd name="T87" fmla="*/ 1591 h 2318"/>
                  <a:gd name="T88" fmla="*/ 15 w 2357"/>
                  <a:gd name="T89" fmla="*/ 1456 h 2318"/>
                  <a:gd name="T90" fmla="*/ 103 w 2357"/>
                  <a:gd name="T91" fmla="*/ 1346 h 2318"/>
                  <a:gd name="T92" fmla="*/ 207 w 2357"/>
                  <a:gd name="T93" fmla="*/ 1358 h 2318"/>
                  <a:gd name="T94" fmla="*/ 367 w 2357"/>
                  <a:gd name="T95" fmla="*/ 1414 h 2318"/>
                  <a:gd name="T96" fmla="*/ 452 w 2357"/>
                  <a:gd name="T97" fmla="*/ 1318 h 2318"/>
                  <a:gd name="T98" fmla="*/ 315 w 2357"/>
                  <a:gd name="T99" fmla="*/ 1163 h 2318"/>
                  <a:gd name="T100" fmla="*/ 267 w 2357"/>
                  <a:gd name="T101" fmla="*/ 1038 h 2318"/>
                  <a:gd name="T102" fmla="*/ 251 w 2357"/>
                  <a:gd name="T103" fmla="*/ 905 h 2318"/>
                  <a:gd name="T104" fmla="*/ 167 w 2357"/>
                  <a:gd name="T105" fmla="*/ 803 h 2318"/>
                  <a:gd name="T106" fmla="*/ 238 w 2357"/>
                  <a:gd name="T107" fmla="*/ 747 h 2318"/>
                  <a:gd name="T108" fmla="*/ 228 w 2357"/>
                  <a:gd name="T109" fmla="*/ 626 h 2318"/>
                  <a:gd name="T110" fmla="*/ 318 w 2357"/>
                  <a:gd name="T111" fmla="*/ 557 h 2318"/>
                  <a:gd name="T112" fmla="*/ 475 w 2357"/>
                  <a:gd name="T113" fmla="*/ 552 h 2318"/>
                  <a:gd name="T114" fmla="*/ 547 w 2357"/>
                  <a:gd name="T115" fmla="*/ 506 h 2318"/>
                  <a:gd name="T116" fmla="*/ 513 w 2357"/>
                  <a:gd name="T117" fmla="*/ 409 h 2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57" h="2318">
                    <a:moveTo>
                      <a:pt x="499" y="361"/>
                    </a:moveTo>
                    <a:lnTo>
                      <a:pt x="533" y="361"/>
                    </a:lnTo>
                    <a:lnTo>
                      <a:pt x="553" y="362"/>
                    </a:lnTo>
                    <a:lnTo>
                      <a:pt x="572" y="363"/>
                    </a:lnTo>
                    <a:lnTo>
                      <a:pt x="581" y="362"/>
                    </a:lnTo>
                    <a:lnTo>
                      <a:pt x="588" y="360"/>
                    </a:lnTo>
                    <a:lnTo>
                      <a:pt x="591" y="358"/>
                    </a:lnTo>
                    <a:lnTo>
                      <a:pt x="595" y="356"/>
                    </a:lnTo>
                    <a:lnTo>
                      <a:pt x="597" y="352"/>
                    </a:lnTo>
                    <a:lnTo>
                      <a:pt x="600" y="348"/>
                    </a:lnTo>
                    <a:lnTo>
                      <a:pt x="603" y="341"/>
                    </a:lnTo>
                    <a:lnTo>
                      <a:pt x="606" y="333"/>
                    </a:lnTo>
                    <a:lnTo>
                      <a:pt x="607" y="326"/>
                    </a:lnTo>
                    <a:lnTo>
                      <a:pt x="608" y="318"/>
                    </a:lnTo>
                    <a:lnTo>
                      <a:pt x="610" y="311"/>
                    </a:lnTo>
                    <a:lnTo>
                      <a:pt x="612" y="304"/>
                    </a:lnTo>
                    <a:lnTo>
                      <a:pt x="616" y="298"/>
                    </a:lnTo>
                    <a:lnTo>
                      <a:pt x="621" y="293"/>
                    </a:lnTo>
                    <a:lnTo>
                      <a:pt x="632" y="287"/>
                    </a:lnTo>
                    <a:lnTo>
                      <a:pt x="642" y="284"/>
                    </a:lnTo>
                    <a:lnTo>
                      <a:pt x="652" y="281"/>
                    </a:lnTo>
                    <a:lnTo>
                      <a:pt x="664" y="277"/>
                    </a:lnTo>
                    <a:lnTo>
                      <a:pt x="672" y="272"/>
                    </a:lnTo>
                    <a:lnTo>
                      <a:pt x="679" y="266"/>
                    </a:lnTo>
                    <a:lnTo>
                      <a:pt x="684" y="258"/>
                    </a:lnTo>
                    <a:lnTo>
                      <a:pt x="687" y="249"/>
                    </a:lnTo>
                    <a:lnTo>
                      <a:pt x="692" y="230"/>
                    </a:lnTo>
                    <a:lnTo>
                      <a:pt x="701" y="210"/>
                    </a:lnTo>
                    <a:lnTo>
                      <a:pt x="715" y="189"/>
                    </a:lnTo>
                    <a:lnTo>
                      <a:pt x="729" y="171"/>
                    </a:lnTo>
                    <a:lnTo>
                      <a:pt x="735" y="163"/>
                    </a:lnTo>
                    <a:lnTo>
                      <a:pt x="740" y="153"/>
                    </a:lnTo>
                    <a:lnTo>
                      <a:pt x="745" y="141"/>
                    </a:lnTo>
                    <a:lnTo>
                      <a:pt x="748" y="129"/>
                    </a:lnTo>
                    <a:lnTo>
                      <a:pt x="760" y="139"/>
                    </a:lnTo>
                    <a:lnTo>
                      <a:pt x="769" y="149"/>
                    </a:lnTo>
                    <a:lnTo>
                      <a:pt x="774" y="154"/>
                    </a:lnTo>
                    <a:lnTo>
                      <a:pt x="780" y="158"/>
                    </a:lnTo>
                    <a:lnTo>
                      <a:pt x="785" y="160"/>
                    </a:lnTo>
                    <a:lnTo>
                      <a:pt x="793" y="160"/>
                    </a:lnTo>
                    <a:lnTo>
                      <a:pt x="803" y="159"/>
                    </a:lnTo>
                    <a:lnTo>
                      <a:pt x="812" y="156"/>
                    </a:lnTo>
                    <a:lnTo>
                      <a:pt x="819" y="153"/>
                    </a:lnTo>
                    <a:lnTo>
                      <a:pt x="827" y="148"/>
                    </a:lnTo>
                    <a:lnTo>
                      <a:pt x="833" y="143"/>
                    </a:lnTo>
                    <a:lnTo>
                      <a:pt x="842" y="139"/>
                    </a:lnTo>
                    <a:lnTo>
                      <a:pt x="849" y="135"/>
                    </a:lnTo>
                    <a:lnTo>
                      <a:pt x="859" y="134"/>
                    </a:lnTo>
                    <a:lnTo>
                      <a:pt x="869" y="136"/>
                    </a:lnTo>
                    <a:lnTo>
                      <a:pt x="879" y="139"/>
                    </a:lnTo>
                    <a:lnTo>
                      <a:pt x="888" y="143"/>
                    </a:lnTo>
                    <a:lnTo>
                      <a:pt x="900" y="145"/>
                    </a:lnTo>
                    <a:lnTo>
                      <a:pt x="906" y="144"/>
                    </a:lnTo>
                    <a:lnTo>
                      <a:pt x="911" y="143"/>
                    </a:lnTo>
                    <a:lnTo>
                      <a:pt x="916" y="140"/>
                    </a:lnTo>
                    <a:lnTo>
                      <a:pt x="921" y="138"/>
                    </a:lnTo>
                    <a:lnTo>
                      <a:pt x="928" y="130"/>
                    </a:lnTo>
                    <a:lnTo>
                      <a:pt x="935" y="120"/>
                    </a:lnTo>
                    <a:lnTo>
                      <a:pt x="941" y="110"/>
                    </a:lnTo>
                    <a:lnTo>
                      <a:pt x="947" y="100"/>
                    </a:lnTo>
                    <a:lnTo>
                      <a:pt x="955" y="90"/>
                    </a:lnTo>
                    <a:lnTo>
                      <a:pt x="965" y="81"/>
                    </a:lnTo>
                    <a:lnTo>
                      <a:pt x="976" y="74"/>
                    </a:lnTo>
                    <a:lnTo>
                      <a:pt x="987" y="69"/>
                    </a:lnTo>
                    <a:lnTo>
                      <a:pt x="999" y="64"/>
                    </a:lnTo>
                    <a:lnTo>
                      <a:pt x="1009" y="59"/>
                    </a:lnTo>
                    <a:lnTo>
                      <a:pt x="1020" y="55"/>
                    </a:lnTo>
                    <a:lnTo>
                      <a:pt x="1030" y="50"/>
                    </a:lnTo>
                    <a:lnTo>
                      <a:pt x="1041" y="43"/>
                    </a:lnTo>
                    <a:lnTo>
                      <a:pt x="1053" y="36"/>
                    </a:lnTo>
                    <a:lnTo>
                      <a:pt x="1061" y="31"/>
                    </a:lnTo>
                    <a:lnTo>
                      <a:pt x="1071" y="26"/>
                    </a:lnTo>
                    <a:lnTo>
                      <a:pt x="1080" y="21"/>
                    </a:lnTo>
                    <a:lnTo>
                      <a:pt x="1090" y="18"/>
                    </a:lnTo>
                    <a:lnTo>
                      <a:pt x="1110" y="13"/>
                    </a:lnTo>
                    <a:lnTo>
                      <a:pt x="1129" y="11"/>
                    </a:lnTo>
                    <a:lnTo>
                      <a:pt x="1151" y="8"/>
                    </a:lnTo>
                    <a:lnTo>
                      <a:pt x="1171" y="6"/>
                    </a:lnTo>
                    <a:lnTo>
                      <a:pt x="1193" y="3"/>
                    </a:lnTo>
                    <a:lnTo>
                      <a:pt x="1215" y="0"/>
                    </a:lnTo>
                    <a:lnTo>
                      <a:pt x="1215" y="0"/>
                    </a:lnTo>
                    <a:lnTo>
                      <a:pt x="1213" y="15"/>
                    </a:lnTo>
                    <a:lnTo>
                      <a:pt x="1212" y="31"/>
                    </a:lnTo>
                    <a:lnTo>
                      <a:pt x="1213" y="38"/>
                    </a:lnTo>
                    <a:lnTo>
                      <a:pt x="1215" y="45"/>
                    </a:lnTo>
                    <a:lnTo>
                      <a:pt x="1217" y="51"/>
                    </a:lnTo>
                    <a:lnTo>
                      <a:pt x="1220" y="56"/>
                    </a:lnTo>
                    <a:lnTo>
                      <a:pt x="1227" y="67"/>
                    </a:lnTo>
                    <a:lnTo>
                      <a:pt x="1236" y="79"/>
                    </a:lnTo>
                    <a:lnTo>
                      <a:pt x="1252" y="101"/>
                    </a:lnTo>
                    <a:lnTo>
                      <a:pt x="1264" y="124"/>
                    </a:lnTo>
                    <a:lnTo>
                      <a:pt x="1269" y="135"/>
                    </a:lnTo>
                    <a:lnTo>
                      <a:pt x="1271" y="146"/>
                    </a:lnTo>
                    <a:lnTo>
                      <a:pt x="1274" y="160"/>
                    </a:lnTo>
                    <a:lnTo>
                      <a:pt x="1275" y="174"/>
                    </a:lnTo>
                    <a:lnTo>
                      <a:pt x="1274" y="185"/>
                    </a:lnTo>
                    <a:lnTo>
                      <a:pt x="1271" y="195"/>
                    </a:lnTo>
                    <a:lnTo>
                      <a:pt x="1269" y="204"/>
                    </a:lnTo>
                    <a:lnTo>
                      <a:pt x="1267" y="215"/>
                    </a:lnTo>
                    <a:lnTo>
                      <a:pt x="1267" y="244"/>
                    </a:lnTo>
                    <a:lnTo>
                      <a:pt x="1269" y="249"/>
                    </a:lnTo>
                    <a:lnTo>
                      <a:pt x="1270" y="254"/>
                    </a:lnTo>
                    <a:lnTo>
                      <a:pt x="1271" y="259"/>
                    </a:lnTo>
                    <a:lnTo>
                      <a:pt x="1274" y="263"/>
                    </a:lnTo>
                    <a:lnTo>
                      <a:pt x="1279" y="271"/>
                    </a:lnTo>
                    <a:lnTo>
                      <a:pt x="1285" y="279"/>
                    </a:lnTo>
                    <a:lnTo>
                      <a:pt x="1297" y="298"/>
                    </a:lnTo>
                    <a:lnTo>
                      <a:pt x="1309" y="315"/>
                    </a:lnTo>
                    <a:lnTo>
                      <a:pt x="1314" y="322"/>
                    </a:lnTo>
                    <a:lnTo>
                      <a:pt x="1317" y="332"/>
                    </a:lnTo>
                    <a:lnTo>
                      <a:pt x="1321" y="341"/>
                    </a:lnTo>
                    <a:lnTo>
                      <a:pt x="1325" y="352"/>
                    </a:lnTo>
                    <a:lnTo>
                      <a:pt x="1326" y="366"/>
                    </a:lnTo>
                    <a:lnTo>
                      <a:pt x="1329" y="377"/>
                    </a:lnTo>
                    <a:lnTo>
                      <a:pt x="1333" y="387"/>
                    </a:lnTo>
                    <a:lnTo>
                      <a:pt x="1338" y="397"/>
                    </a:lnTo>
                    <a:lnTo>
                      <a:pt x="1351" y="417"/>
                    </a:lnTo>
                    <a:lnTo>
                      <a:pt x="1364" y="440"/>
                    </a:lnTo>
                    <a:lnTo>
                      <a:pt x="1373" y="459"/>
                    </a:lnTo>
                    <a:lnTo>
                      <a:pt x="1379" y="476"/>
                    </a:lnTo>
                    <a:lnTo>
                      <a:pt x="1385" y="494"/>
                    </a:lnTo>
                    <a:lnTo>
                      <a:pt x="1394" y="514"/>
                    </a:lnTo>
                    <a:lnTo>
                      <a:pt x="1400" y="525"/>
                    </a:lnTo>
                    <a:lnTo>
                      <a:pt x="1407" y="535"/>
                    </a:lnTo>
                    <a:lnTo>
                      <a:pt x="1413" y="544"/>
                    </a:lnTo>
                    <a:lnTo>
                      <a:pt x="1420" y="553"/>
                    </a:lnTo>
                    <a:lnTo>
                      <a:pt x="1427" y="562"/>
                    </a:lnTo>
                    <a:lnTo>
                      <a:pt x="1433" y="572"/>
                    </a:lnTo>
                    <a:lnTo>
                      <a:pt x="1439" y="582"/>
                    </a:lnTo>
                    <a:lnTo>
                      <a:pt x="1445" y="594"/>
                    </a:lnTo>
                    <a:lnTo>
                      <a:pt x="1448" y="606"/>
                    </a:lnTo>
                    <a:lnTo>
                      <a:pt x="1451" y="616"/>
                    </a:lnTo>
                    <a:lnTo>
                      <a:pt x="1452" y="626"/>
                    </a:lnTo>
                    <a:lnTo>
                      <a:pt x="1452" y="636"/>
                    </a:lnTo>
                    <a:lnTo>
                      <a:pt x="1453" y="645"/>
                    </a:lnTo>
                    <a:lnTo>
                      <a:pt x="1454" y="655"/>
                    </a:lnTo>
                    <a:lnTo>
                      <a:pt x="1456" y="666"/>
                    </a:lnTo>
                    <a:lnTo>
                      <a:pt x="1459" y="676"/>
                    </a:lnTo>
                    <a:lnTo>
                      <a:pt x="1463" y="682"/>
                    </a:lnTo>
                    <a:lnTo>
                      <a:pt x="1467" y="688"/>
                    </a:lnTo>
                    <a:lnTo>
                      <a:pt x="1472" y="692"/>
                    </a:lnTo>
                    <a:lnTo>
                      <a:pt x="1477" y="697"/>
                    </a:lnTo>
                    <a:lnTo>
                      <a:pt x="1482" y="701"/>
                    </a:lnTo>
                    <a:lnTo>
                      <a:pt x="1487" y="705"/>
                    </a:lnTo>
                    <a:lnTo>
                      <a:pt x="1492" y="711"/>
                    </a:lnTo>
                    <a:lnTo>
                      <a:pt x="1496" y="717"/>
                    </a:lnTo>
                    <a:lnTo>
                      <a:pt x="1501" y="730"/>
                    </a:lnTo>
                    <a:lnTo>
                      <a:pt x="1504" y="740"/>
                    </a:lnTo>
                    <a:lnTo>
                      <a:pt x="1507" y="751"/>
                    </a:lnTo>
                    <a:lnTo>
                      <a:pt x="1509" y="765"/>
                    </a:lnTo>
                    <a:lnTo>
                      <a:pt x="1511" y="772"/>
                    </a:lnTo>
                    <a:lnTo>
                      <a:pt x="1512" y="780"/>
                    </a:lnTo>
                    <a:lnTo>
                      <a:pt x="1517" y="786"/>
                    </a:lnTo>
                    <a:lnTo>
                      <a:pt x="1523" y="790"/>
                    </a:lnTo>
                    <a:lnTo>
                      <a:pt x="1530" y="794"/>
                    </a:lnTo>
                    <a:lnTo>
                      <a:pt x="1536" y="796"/>
                    </a:lnTo>
                    <a:lnTo>
                      <a:pt x="1542" y="799"/>
                    </a:lnTo>
                    <a:lnTo>
                      <a:pt x="1548" y="801"/>
                    </a:lnTo>
                    <a:lnTo>
                      <a:pt x="1555" y="805"/>
                    </a:lnTo>
                    <a:lnTo>
                      <a:pt x="1561" y="810"/>
                    </a:lnTo>
                    <a:lnTo>
                      <a:pt x="1570" y="818"/>
                    </a:lnTo>
                    <a:lnTo>
                      <a:pt x="1575" y="828"/>
                    </a:lnTo>
                    <a:lnTo>
                      <a:pt x="1579" y="836"/>
                    </a:lnTo>
                    <a:lnTo>
                      <a:pt x="1584" y="848"/>
                    </a:lnTo>
                    <a:lnTo>
                      <a:pt x="1590" y="859"/>
                    </a:lnTo>
                    <a:lnTo>
                      <a:pt x="1595" y="869"/>
                    </a:lnTo>
                    <a:lnTo>
                      <a:pt x="1600" y="878"/>
                    </a:lnTo>
                    <a:lnTo>
                      <a:pt x="1606" y="885"/>
                    </a:lnTo>
                    <a:lnTo>
                      <a:pt x="1614" y="893"/>
                    </a:lnTo>
                    <a:lnTo>
                      <a:pt x="1622" y="900"/>
                    </a:lnTo>
                    <a:lnTo>
                      <a:pt x="1631" y="905"/>
                    </a:lnTo>
                    <a:lnTo>
                      <a:pt x="1643" y="911"/>
                    </a:lnTo>
                    <a:lnTo>
                      <a:pt x="1650" y="914"/>
                    </a:lnTo>
                    <a:lnTo>
                      <a:pt x="1658" y="918"/>
                    </a:lnTo>
                    <a:lnTo>
                      <a:pt x="1664" y="923"/>
                    </a:lnTo>
                    <a:lnTo>
                      <a:pt x="1669" y="929"/>
                    </a:lnTo>
                    <a:lnTo>
                      <a:pt x="1679" y="943"/>
                    </a:lnTo>
                    <a:lnTo>
                      <a:pt x="1688" y="959"/>
                    </a:lnTo>
                    <a:lnTo>
                      <a:pt x="1694" y="966"/>
                    </a:lnTo>
                    <a:lnTo>
                      <a:pt x="1699" y="969"/>
                    </a:lnTo>
                    <a:lnTo>
                      <a:pt x="1707" y="975"/>
                    </a:lnTo>
                    <a:lnTo>
                      <a:pt x="1713" y="978"/>
                    </a:lnTo>
                    <a:lnTo>
                      <a:pt x="1727" y="991"/>
                    </a:lnTo>
                    <a:lnTo>
                      <a:pt x="1742" y="1002"/>
                    </a:lnTo>
                    <a:lnTo>
                      <a:pt x="1758" y="1013"/>
                    </a:lnTo>
                    <a:lnTo>
                      <a:pt x="1772" y="1023"/>
                    </a:lnTo>
                    <a:lnTo>
                      <a:pt x="1784" y="1035"/>
                    </a:lnTo>
                    <a:lnTo>
                      <a:pt x="1797" y="1045"/>
                    </a:lnTo>
                    <a:lnTo>
                      <a:pt x="1808" y="1056"/>
                    </a:lnTo>
                    <a:lnTo>
                      <a:pt x="1822" y="1066"/>
                    </a:lnTo>
                    <a:lnTo>
                      <a:pt x="1836" y="1077"/>
                    </a:lnTo>
                    <a:lnTo>
                      <a:pt x="1852" y="1087"/>
                    </a:lnTo>
                    <a:lnTo>
                      <a:pt x="1860" y="1092"/>
                    </a:lnTo>
                    <a:lnTo>
                      <a:pt x="1867" y="1097"/>
                    </a:lnTo>
                    <a:lnTo>
                      <a:pt x="1872" y="1102"/>
                    </a:lnTo>
                    <a:lnTo>
                      <a:pt x="1878" y="1109"/>
                    </a:lnTo>
                    <a:lnTo>
                      <a:pt x="1888" y="1121"/>
                    </a:lnTo>
                    <a:lnTo>
                      <a:pt x="1901" y="1135"/>
                    </a:lnTo>
                    <a:lnTo>
                      <a:pt x="1917" y="1148"/>
                    </a:lnTo>
                    <a:lnTo>
                      <a:pt x="1934" y="1158"/>
                    </a:lnTo>
                    <a:lnTo>
                      <a:pt x="1941" y="1164"/>
                    </a:lnTo>
                    <a:lnTo>
                      <a:pt x="1947" y="1170"/>
                    </a:lnTo>
                    <a:lnTo>
                      <a:pt x="1955" y="1177"/>
                    </a:lnTo>
                    <a:lnTo>
                      <a:pt x="1963" y="1185"/>
                    </a:lnTo>
                    <a:lnTo>
                      <a:pt x="1971" y="1195"/>
                    </a:lnTo>
                    <a:lnTo>
                      <a:pt x="1979" y="1207"/>
                    </a:lnTo>
                    <a:lnTo>
                      <a:pt x="1985" y="1218"/>
                    </a:lnTo>
                    <a:lnTo>
                      <a:pt x="1990" y="1229"/>
                    </a:lnTo>
                    <a:lnTo>
                      <a:pt x="1995" y="1239"/>
                    </a:lnTo>
                    <a:lnTo>
                      <a:pt x="2001" y="1251"/>
                    </a:lnTo>
                    <a:lnTo>
                      <a:pt x="2008" y="1262"/>
                    </a:lnTo>
                    <a:lnTo>
                      <a:pt x="2018" y="1272"/>
                    </a:lnTo>
                    <a:lnTo>
                      <a:pt x="2040" y="1292"/>
                    </a:lnTo>
                    <a:lnTo>
                      <a:pt x="2062" y="1310"/>
                    </a:lnTo>
                    <a:lnTo>
                      <a:pt x="2072" y="1318"/>
                    </a:lnTo>
                    <a:lnTo>
                      <a:pt x="2082" y="1328"/>
                    </a:lnTo>
                    <a:lnTo>
                      <a:pt x="2091" y="1340"/>
                    </a:lnTo>
                    <a:lnTo>
                      <a:pt x="2099" y="1353"/>
                    </a:lnTo>
                    <a:lnTo>
                      <a:pt x="2111" y="1374"/>
                    </a:lnTo>
                    <a:lnTo>
                      <a:pt x="2121" y="1392"/>
                    </a:lnTo>
                    <a:lnTo>
                      <a:pt x="2127" y="1400"/>
                    </a:lnTo>
                    <a:lnTo>
                      <a:pt x="2133" y="1407"/>
                    </a:lnTo>
                    <a:lnTo>
                      <a:pt x="2142" y="1414"/>
                    </a:lnTo>
                    <a:lnTo>
                      <a:pt x="2152" y="1420"/>
                    </a:lnTo>
                    <a:lnTo>
                      <a:pt x="2166" y="1426"/>
                    </a:lnTo>
                    <a:lnTo>
                      <a:pt x="2180" y="1431"/>
                    </a:lnTo>
                    <a:lnTo>
                      <a:pt x="2192" y="1435"/>
                    </a:lnTo>
                    <a:lnTo>
                      <a:pt x="2205" y="1438"/>
                    </a:lnTo>
                    <a:lnTo>
                      <a:pt x="2231" y="1441"/>
                    </a:lnTo>
                    <a:lnTo>
                      <a:pt x="2261" y="1448"/>
                    </a:lnTo>
                    <a:lnTo>
                      <a:pt x="2274" y="1453"/>
                    </a:lnTo>
                    <a:lnTo>
                      <a:pt x="2285" y="1459"/>
                    </a:lnTo>
                    <a:lnTo>
                      <a:pt x="2295" y="1466"/>
                    </a:lnTo>
                    <a:lnTo>
                      <a:pt x="2305" y="1474"/>
                    </a:lnTo>
                    <a:lnTo>
                      <a:pt x="2314" y="1481"/>
                    </a:lnTo>
                    <a:lnTo>
                      <a:pt x="2323" y="1486"/>
                    </a:lnTo>
                    <a:lnTo>
                      <a:pt x="2329" y="1494"/>
                    </a:lnTo>
                    <a:lnTo>
                      <a:pt x="2335" y="1503"/>
                    </a:lnTo>
                    <a:lnTo>
                      <a:pt x="2340" y="1515"/>
                    </a:lnTo>
                    <a:lnTo>
                      <a:pt x="2343" y="1529"/>
                    </a:lnTo>
                    <a:lnTo>
                      <a:pt x="2344" y="1542"/>
                    </a:lnTo>
                    <a:lnTo>
                      <a:pt x="2345" y="1554"/>
                    </a:lnTo>
                    <a:lnTo>
                      <a:pt x="2345" y="1567"/>
                    </a:lnTo>
                    <a:lnTo>
                      <a:pt x="2347" y="1581"/>
                    </a:lnTo>
                    <a:lnTo>
                      <a:pt x="2349" y="1594"/>
                    </a:lnTo>
                    <a:lnTo>
                      <a:pt x="2353" y="1608"/>
                    </a:lnTo>
                    <a:lnTo>
                      <a:pt x="2355" y="1611"/>
                    </a:lnTo>
                    <a:lnTo>
                      <a:pt x="2357" y="1613"/>
                    </a:lnTo>
                    <a:lnTo>
                      <a:pt x="2357" y="1613"/>
                    </a:lnTo>
                    <a:lnTo>
                      <a:pt x="2344" y="1653"/>
                    </a:lnTo>
                    <a:lnTo>
                      <a:pt x="2330" y="1692"/>
                    </a:lnTo>
                    <a:lnTo>
                      <a:pt x="2323" y="1711"/>
                    </a:lnTo>
                    <a:lnTo>
                      <a:pt x="2314" y="1729"/>
                    </a:lnTo>
                    <a:lnTo>
                      <a:pt x="2303" y="1746"/>
                    </a:lnTo>
                    <a:lnTo>
                      <a:pt x="2290" y="1762"/>
                    </a:lnTo>
                    <a:lnTo>
                      <a:pt x="2279" y="1774"/>
                    </a:lnTo>
                    <a:lnTo>
                      <a:pt x="2268" y="1783"/>
                    </a:lnTo>
                    <a:lnTo>
                      <a:pt x="2256" y="1790"/>
                    </a:lnTo>
                    <a:lnTo>
                      <a:pt x="2245" y="1796"/>
                    </a:lnTo>
                    <a:lnTo>
                      <a:pt x="2235" y="1804"/>
                    </a:lnTo>
                    <a:lnTo>
                      <a:pt x="2225" y="1811"/>
                    </a:lnTo>
                    <a:lnTo>
                      <a:pt x="2220" y="1816"/>
                    </a:lnTo>
                    <a:lnTo>
                      <a:pt x="2216" y="1821"/>
                    </a:lnTo>
                    <a:lnTo>
                      <a:pt x="2211" y="1828"/>
                    </a:lnTo>
                    <a:lnTo>
                      <a:pt x="2207" y="1834"/>
                    </a:lnTo>
                    <a:lnTo>
                      <a:pt x="2203" y="1844"/>
                    </a:lnTo>
                    <a:lnTo>
                      <a:pt x="2202" y="1854"/>
                    </a:lnTo>
                    <a:lnTo>
                      <a:pt x="2201" y="1863"/>
                    </a:lnTo>
                    <a:lnTo>
                      <a:pt x="2200" y="1873"/>
                    </a:lnTo>
                    <a:lnTo>
                      <a:pt x="2198" y="1882"/>
                    </a:lnTo>
                    <a:lnTo>
                      <a:pt x="2196" y="1892"/>
                    </a:lnTo>
                    <a:lnTo>
                      <a:pt x="2192" y="1899"/>
                    </a:lnTo>
                    <a:lnTo>
                      <a:pt x="2187" y="1908"/>
                    </a:lnTo>
                    <a:lnTo>
                      <a:pt x="2182" y="1913"/>
                    </a:lnTo>
                    <a:lnTo>
                      <a:pt x="2176" y="1916"/>
                    </a:lnTo>
                    <a:lnTo>
                      <a:pt x="2171" y="1919"/>
                    </a:lnTo>
                    <a:lnTo>
                      <a:pt x="2165" y="1922"/>
                    </a:lnTo>
                    <a:lnTo>
                      <a:pt x="2160" y="1924"/>
                    </a:lnTo>
                    <a:lnTo>
                      <a:pt x="2153" y="1928"/>
                    </a:lnTo>
                    <a:lnTo>
                      <a:pt x="2148" y="1932"/>
                    </a:lnTo>
                    <a:lnTo>
                      <a:pt x="2145" y="1937"/>
                    </a:lnTo>
                    <a:lnTo>
                      <a:pt x="2129" y="1959"/>
                    </a:lnTo>
                    <a:lnTo>
                      <a:pt x="2117" y="1978"/>
                    </a:lnTo>
                    <a:lnTo>
                      <a:pt x="2104" y="1998"/>
                    </a:lnTo>
                    <a:lnTo>
                      <a:pt x="2092" y="2022"/>
                    </a:lnTo>
                    <a:lnTo>
                      <a:pt x="2081" y="2045"/>
                    </a:lnTo>
                    <a:lnTo>
                      <a:pt x="2072" y="2065"/>
                    </a:lnTo>
                    <a:lnTo>
                      <a:pt x="2068" y="2075"/>
                    </a:lnTo>
                    <a:lnTo>
                      <a:pt x="2063" y="2085"/>
                    </a:lnTo>
                    <a:lnTo>
                      <a:pt x="2057" y="2095"/>
                    </a:lnTo>
                    <a:lnTo>
                      <a:pt x="2049" y="2106"/>
                    </a:lnTo>
                    <a:lnTo>
                      <a:pt x="2043" y="2114"/>
                    </a:lnTo>
                    <a:lnTo>
                      <a:pt x="2037" y="2119"/>
                    </a:lnTo>
                    <a:lnTo>
                      <a:pt x="2029" y="2123"/>
                    </a:lnTo>
                    <a:lnTo>
                      <a:pt x="2022" y="2125"/>
                    </a:lnTo>
                    <a:lnTo>
                      <a:pt x="2006" y="2131"/>
                    </a:lnTo>
                    <a:lnTo>
                      <a:pt x="1991" y="2140"/>
                    </a:lnTo>
                    <a:lnTo>
                      <a:pt x="1983" y="2150"/>
                    </a:lnTo>
                    <a:lnTo>
                      <a:pt x="1975" y="2160"/>
                    </a:lnTo>
                    <a:lnTo>
                      <a:pt x="1971" y="2165"/>
                    </a:lnTo>
                    <a:lnTo>
                      <a:pt x="1968" y="2169"/>
                    </a:lnTo>
                    <a:lnTo>
                      <a:pt x="1963" y="2173"/>
                    </a:lnTo>
                    <a:lnTo>
                      <a:pt x="1956" y="2175"/>
                    </a:lnTo>
                    <a:lnTo>
                      <a:pt x="1952" y="2175"/>
                    </a:lnTo>
                    <a:lnTo>
                      <a:pt x="1947" y="2175"/>
                    </a:lnTo>
                    <a:lnTo>
                      <a:pt x="1942" y="2175"/>
                    </a:lnTo>
                    <a:lnTo>
                      <a:pt x="1939" y="2173"/>
                    </a:lnTo>
                    <a:lnTo>
                      <a:pt x="1935" y="2172"/>
                    </a:lnTo>
                    <a:lnTo>
                      <a:pt x="1931" y="2169"/>
                    </a:lnTo>
                    <a:lnTo>
                      <a:pt x="1927" y="2165"/>
                    </a:lnTo>
                    <a:lnTo>
                      <a:pt x="1925" y="2161"/>
                    </a:lnTo>
                    <a:lnTo>
                      <a:pt x="1924" y="2158"/>
                    </a:lnTo>
                    <a:lnTo>
                      <a:pt x="1922" y="2154"/>
                    </a:lnTo>
                    <a:lnTo>
                      <a:pt x="1922" y="2150"/>
                    </a:lnTo>
                    <a:lnTo>
                      <a:pt x="1922" y="2146"/>
                    </a:lnTo>
                    <a:lnTo>
                      <a:pt x="1925" y="2139"/>
                    </a:lnTo>
                    <a:lnTo>
                      <a:pt x="1925" y="2130"/>
                    </a:lnTo>
                    <a:lnTo>
                      <a:pt x="1924" y="2108"/>
                    </a:lnTo>
                    <a:lnTo>
                      <a:pt x="1924" y="2086"/>
                    </a:lnTo>
                    <a:lnTo>
                      <a:pt x="1922" y="2076"/>
                    </a:lnTo>
                    <a:lnTo>
                      <a:pt x="1921" y="2066"/>
                    </a:lnTo>
                    <a:lnTo>
                      <a:pt x="1919" y="2056"/>
                    </a:lnTo>
                    <a:lnTo>
                      <a:pt x="1915" y="2046"/>
                    </a:lnTo>
                    <a:lnTo>
                      <a:pt x="1911" y="2040"/>
                    </a:lnTo>
                    <a:lnTo>
                      <a:pt x="1909" y="2035"/>
                    </a:lnTo>
                    <a:lnTo>
                      <a:pt x="1905" y="2030"/>
                    </a:lnTo>
                    <a:lnTo>
                      <a:pt x="1900" y="2026"/>
                    </a:lnTo>
                    <a:lnTo>
                      <a:pt x="1891" y="2018"/>
                    </a:lnTo>
                    <a:lnTo>
                      <a:pt x="1880" y="2011"/>
                    </a:lnTo>
                    <a:lnTo>
                      <a:pt x="1863" y="2000"/>
                    </a:lnTo>
                    <a:lnTo>
                      <a:pt x="1850" y="1987"/>
                    </a:lnTo>
                    <a:lnTo>
                      <a:pt x="1842" y="1982"/>
                    </a:lnTo>
                    <a:lnTo>
                      <a:pt x="1835" y="1978"/>
                    </a:lnTo>
                    <a:lnTo>
                      <a:pt x="1827" y="1975"/>
                    </a:lnTo>
                    <a:lnTo>
                      <a:pt x="1817" y="1975"/>
                    </a:lnTo>
                    <a:lnTo>
                      <a:pt x="1801" y="1980"/>
                    </a:lnTo>
                    <a:lnTo>
                      <a:pt x="1784" y="1985"/>
                    </a:lnTo>
                    <a:lnTo>
                      <a:pt x="1777" y="1983"/>
                    </a:lnTo>
                    <a:lnTo>
                      <a:pt x="1771" y="1981"/>
                    </a:lnTo>
                    <a:lnTo>
                      <a:pt x="1766" y="1976"/>
                    </a:lnTo>
                    <a:lnTo>
                      <a:pt x="1760" y="1970"/>
                    </a:lnTo>
                    <a:lnTo>
                      <a:pt x="1752" y="1956"/>
                    </a:lnTo>
                    <a:lnTo>
                      <a:pt x="1743" y="1942"/>
                    </a:lnTo>
                    <a:lnTo>
                      <a:pt x="1735" y="1936"/>
                    </a:lnTo>
                    <a:lnTo>
                      <a:pt x="1729" y="1932"/>
                    </a:lnTo>
                    <a:lnTo>
                      <a:pt x="1722" y="1927"/>
                    </a:lnTo>
                    <a:lnTo>
                      <a:pt x="1714" y="1924"/>
                    </a:lnTo>
                    <a:lnTo>
                      <a:pt x="1708" y="1921"/>
                    </a:lnTo>
                    <a:lnTo>
                      <a:pt x="1700" y="1916"/>
                    </a:lnTo>
                    <a:lnTo>
                      <a:pt x="1695" y="1909"/>
                    </a:lnTo>
                    <a:lnTo>
                      <a:pt x="1690" y="1903"/>
                    </a:lnTo>
                    <a:lnTo>
                      <a:pt x="1684" y="1908"/>
                    </a:lnTo>
                    <a:lnTo>
                      <a:pt x="1678" y="1913"/>
                    </a:lnTo>
                    <a:lnTo>
                      <a:pt x="1674" y="1919"/>
                    </a:lnTo>
                    <a:lnTo>
                      <a:pt x="1670" y="1926"/>
                    </a:lnTo>
                    <a:lnTo>
                      <a:pt x="1661" y="1937"/>
                    </a:lnTo>
                    <a:lnTo>
                      <a:pt x="1653" y="1951"/>
                    </a:lnTo>
                    <a:lnTo>
                      <a:pt x="1643" y="1959"/>
                    </a:lnTo>
                    <a:lnTo>
                      <a:pt x="1632" y="1966"/>
                    </a:lnTo>
                    <a:lnTo>
                      <a:pt x="1622" y="1973"/>
                    </a:lnTo>
                    <a:lnTo>
                      <a:pt x="1612" y="1982"/>
                    </a:lnTo>
                    <a:lnTo>
                      <a:pt x="1604" y="1993"/>
                    </a:lnTo>
                    <a:lnTo>
                      <a:pt x="1596" y="2005"/>
                    </a:lnTo>
                    <a:lnTo>
                      <a:pt x="1591" y="2010"/>
                    </a:lnTo>
                    <a:lnTo>
                      <a:pt x="1586" y="2013"/>
                    </a:lnTo>
                    <a:lnTo>
                      <a:pt x="1580" y="2016"/>
                    </a:lnTo>
                    <a:lnTo>
                      <a:pt x="1573" y="2016"/>
                    </a:lnTo>
                    <a:lnTo>
                      <a:pt x="1557" y="2013"/>
                    </a:lnTo>
                    <a:lnTo>
                      <a:pt x="1541" y="2011"/>
                    </a:lnTo>
                    <a:lnTo>
                      <a:pt x="1531" y="2012"/>
                    </a:lnTo>
                    <a:lnTo>
                      <a:pt x="1521" y="2013"/>
                    </a:lnTo>
                    <a:lnTo>
                      <a:pt x="1521" y="2066"/>
                    </a:lnTo>
                    <a:lnTo>
                      <a:pt x="1521" y="2087"/>
                    </a:lnTo>
                    <a:lnTo>
                      <a:pt x="1522" y="2106"/>
                    </a:lnTo>
                    <a:lnTo>
                      <a:pt x="1523" y="2115"/>
                    </a:lnTo>
                    <a:lnTo>
                      <a:pt x="1526" y="2124"/>
                    </a:lnTo>
                    <a:lnTo>
                      <a:pt x="1530" y="2134"/>
                    </a:lnTo>
                    <a:lnTo>
                      <a:pt x="1533" y="2143"/>
                    </a:lnTo>
                    <a:lnTo>
                      <a:pt x="1538" y="2148"/>
                    </a:lnTo>
                    <a:lnTo>
                      <a:pt x="1543" y="2153"/>
                    </a:lnTo>
                    <a:lnTo>
                      <a:pt x="1546" y="2154"/>
                    </a:lnTo>
                    <a:lnTo>
                      <a:pt x="1547" y="2156"/>
                    </a:lnTo>
                    <a:lnTo>
                      <a:pt x="1548" y="2159"/>
                    </a:lnTo>
                    <a:lnTo>
                      <a:pt x="1550" y="2163"/>
                    </a:lnTo>
                    <a:lnTo>
                      <a:pt x="1550" y="2194"/>
                    </a:lnTo>
                    <a:lnTo>
                      <a:pt x="1517" y="2200"/>
                    </a:lnTo>
                    <a:lnTo>
                      <a:pt x="1488" y="2208"/>
                    </a:lnTo>
                    <a:lnTo>
                      <a:pt x="1461" y="2215"/>
                    </a:lnTo>
                    <a:lnTo>
                      <a:pt x="1428" y="2223"/>
                    </a:lnTo>
                    <a:lnTo>
                      <a:pt x="1420" y="2224"/>
                    </a:lnTo>
                    <a:lnTo>
                      <a:pt x="1414" y="2227"/>
                    </a:lnTo>
                    <a:lnTo>
                      <a:pt x="1409" y="2231"/>
                    </a:lnTo>
                    <a:lnTo>
                      <a:pt x="1404" y="2234"/>
                    </a:lnTo>
                    <a:lnTo>
                      <a:pt x="1394" y="2244"/>
                    </a:lnTo>
                    <a:lnTo>
                      <a:pt x="1383" y="2254"/>
                    </a:lnTo>
                    <a:lnTo>
                      <a:pt x="1371" y="2263"/>
                    </a:lnTo>
                    <a:lnTo>
                      <a:pt x="1359" y="2269"/>
                    </a:lnTo>
                    <a:lnTo>
                      <a:pt x="1354" y="2272"/>
                    </a:lnTo>
                    <a:lnTo>
                      <a:pt x="1349" y="2276"/>
                    </a:lnTo>
                    <a:lnTo>
                      <a:pt x="1343" y="2281"/>
                    </a:lnTo>
                    <a:lnTo>
                      <a:pt x="1338" y="2286"/>
                    </a:lnTo>
                    <a:lnTo>
                      <a:pt x="1331" y="2296"/>
                    </a:lnTo>
                    <a:lnTo>
                      <a:pt x="1326" y="2307"/>
                    </a:lnTo>
                    <a:lnTo>
                      <a:pt x="1322" y="2311"/>
                    </a:lnTo>
                    <a:lnTo>
                      <a:pt x="1319" y="2315"/>
                    </a:lnTo>
                    <a:lnTo>
                      <a:pt x="1315" y="2317"/>
                    </a:lnTo>
                    <a:lnTo>
                      <a:pt x="1309" y="2318"/>
                    </a:lnTo>
                    <a:lnTo>
                      <a:pt x="1297" y="2317"/>
                    </a:lnTo>
                    <a:lnTo>
                      <a:pt x="1289" y="2315"/>
                    </a:lnTo>
                    <a:lnTo>
                      <a:pt x="1279" y="2311"/>
                    </a:lnTo>
                    <a:lnTo>
                      <a:pt x="1271" y="2307"/>
                    </a:lnTo>
                    <a:lnTo>
                      <a:pt x="1253" y="2297"/>
                    </a:lnTo>
                    <a:lnTo>
                      <a:pt x="1235" y="2286"/>
                    </a:lnTo>
                    <a:lnTo>
                      <a:pt x="1237" y="2291"/>
                    </a:lnTo>
                    <a:lnTo>
                      <a:pt x="1231" y="2282"/>
                    </a:lnTo>
                    <a:lnTo>
                      <a:pt x="1223" y="2274"/>
                    </a:lnTo>
                    <a:lnTo>
                      <a:pt x="1216" y="2267"/>
                    </a:lnTo>
                    <a:lnTo>
                      <a:pt x="1208" y="2261"/>
                    </a:lnTo>
                    <a:lnTo>
                      <a:pt x="1193" y="2249"/>
                    </a:lnTo>
                    <a:lnTo>
                      <a:pt x="1177" y="2239"/>
                    </a:lnTo>
                    <a:lnTo>
                      <a:pt x="1158" y="2232"/>
                    </a:lnTo>
                    <a:lnTo>
                      <a:pt x="1139" y="2225"/>
                    </a:lnTo>
                    <a:lnTo>
                      <a:pt x="1119" y="2220"/>
                    </a:lnTo>
                    <a:lnTo>
                      <a:pt x="1098" y="2214"/>
                    </a:lnTo>
                    <a:lnTo>
                      <a:pt x="1090" y="2212"/>
                    </a:lnTo>
                    <a:lnTo>
                      <a:pt x="1084" y="2208"/>
                    </a:lnTo>
                    <a:lnTo>
                      <a:pt x="1078" y="2202"/>
                    </a:lnTo>
                    <a:lnTo>
                      <a:pt x="1073" y="2197"/>
                    </a:lnTo>
                    <a:lnTo>
                      <a:pt x="1069" y="2190"/>
                    </a:lnTo>
                    <a:lnTo>
                      <a:pt x="1063" y="2185"/>
                    </a:lnTo>
                    <a:lnTo>
                      <a:pt x="1058" y="2180"/>
                    </a:lnTo>
                    <a:lnTo>
                      <a:pt x="1050" y="2178"/>
                    </a:lnTo>
                    <a:lnTo>
                      <a:pt x="1043" y="2177"/>
                    </a:lnTo>
                    <a:lnTo>
                      <a:pt x="1036" y="2177"/>
                    </a:lnTo>
                    <a:lnTo>
                      <a:pt x="1030" y="2177"/>
                    </a:lnTo>
                    <a:lnTo>
                      <a:pt x="1024" y="2178"/>
                    </a:lnTo>
                    <a:lnTo>
                      <a:pt x="1018" y="2179"/>
                    </a:lnTo>
                    <a:lnTo>
                      <a:pt x="1010" y="2179"/>
                    </a:lnTo>
                    <a:lnTo>
                      <a:pt x="1004" y="2179"/>
                    </a:lnTo>
                    <a:lnTo>
                      <a:pt x="997" y="2178"/>
                    </a:lnTo>
                    <a:lnTo>
                      <a:pt x="990" y="2175"/>
                    </a:lnTo>
                    <a:lnTo>
                      <a:pt x="985" y="2172"/>
                    </a:lnTo>
                    <a:lnTo>
                      <a:pt x="980" y="2169"/>
                    </a:lnTo>
                    <a:lnTo>
                      <a:pt x="975" y="2164"/>
                    </a:lnTo>
                    <a:lnTo>
                      <a:pt x="967" y="2154"/>
                    </a:lnTo>
                    <a:lnTo>
                      <a:pt x="962" y="2143"/>
                    </a:lnTo>
                    <a:lnTo>
                      <a:pt x="959" y="2130"/>
                    </a:lnTo>
                    <a:lnTo>
                      <a:pt x="956" y="2116"/>
                    </a:lnTo>
                    <a:lnTo>
                      <a:pt x="954" y="2103"/>
                    </a:lnTo>
                    <a:lnTo>
                      <a:pt x="952" y="2087"/>
                    </a:lnTo>
                    <a:lnTo>
                      <a:pt x="931" y="2087"/>
                    </a:lnTo>
                    <a:lnTo>
                      <a:pt x="918" y="2089"/>
                    </a:lnTo>
                    <a:lnTo>
                      <a:pt x="906" y="2089"/>
                    </a:lnTo>
                    <a:lnTo>
                      <a:pt x="901" y="2089"/>
                    </a:lnTo>
                    <a:lnTo>
                      <a:pt x="895" y="2087"/>
                    </a:lnTo>
                    <a:lnTo>
                      <a:pt x="888" y="2086"/>
                    </a:lnTo>
                    <a:lnTo>
                      <a:pt x="883" y="2082"/>
                    </a:lnTo>
                    <a:lnTo>
                      <a:pt x="873" y="2074"/>
                    </a:lnTo>
                    <a:lnTo>
                      <a:pt x="866" y="2064"/>
                    </a:lnTo>
                    <a:lnTo>
                      <a:pt x="862" y="2060"/>
                    </a:lnTo>
                    <a:lnTo>
                      <a:pt x="858" y="2056"/>
                    </a:lnTo>
                    <a:lnTo>
                      <a:pt x="852" y="2054"/>
                    </a:lnTo>
                    <a:lnTo>
                      <a:pt x="846" y="2054"/>
                    </a:lnTo>
                    <a:lnTo>
                      <a:pt x="839" y="2055"/>
                    </a:lnTo>
                    <a:lnTo>
                      <a:pt x="833" y="2056"/>
                    </a:lnTo>
                    <a:lnTo>
                      <a:pt x="833" y="2111"/>
                    </a:lnTo>
                    <a:lnTo>
                      <a:pt x="832" y="2118"/>
                    </a:lnTo>
                    <a:lnTo>
                      <a:pt x="829" y="2124"/>
                    </a:lnTo>
                    <a:lnTo>
                      <a:pt x="824" y="2129"/>
                    </a:lnTo>
                    <a:lnTo>
                      <a:pt x="819" y="2133"/>
                    </a:lnTo>
                    <a:lnTo>
                      <a:pt x="813" y="2135"/>
                    </a:lnTo>
                    <a:lnTo>
                      <a:pt x="805" y="2138"/>
                    </a:lnTo>
                    <a:lnTo>
                      <a:pt x="798" y="2140"/>
                    </a:lnTo>
                    <a:lnTo>
                      <a:pt x="790" y="2140"/>
                    </a:lnTo>
                    <a:lnTo>
                      <a:pt x="780" y="2143"/>
                    </a:lnTo>
                    <a:lnTo>
                      <a:pt x="772" y="2145"/>
                    </a:lnTo>
                    <a:lnTo>
                      <a:pt x="763" y="2149"/>
                    </a:lnTo>
                    <a:lnTo>
                      <a:pt x="755" y="2153"/>
                    </a:lnTo>
                    <a:lnTo>
                      <a:pt x="746" y="2156"/>
                    </a:lnTo>
                    <a:lnTo>
                      <a:pt x="739" y="2159"/>
                    </a:lnTo>
                    <a:lnTo>
                      <a:pt x="729" y="2161"/>
                    </a:lnTo>
                    <a:lnTo>
                      <a:pt x="719" y="2161"/>
                    </a:lnTo>
                    <a:lnTo>
                      <a:pt x="708" y="2160"/>
                    </a:lnTo>
                    <a:lnTo>
                      <a:pt x="699" y="2158"/>
                    </a:lnTo>
                    <a:lnTo>
                      <a:pt x="690" y="2153"/>
                    </a:lnTo>
                    <a:lnTo>
                      <a:pt x="682" y="2146"/>
                    </a:lnTo>
                    <a:lnTo>
                      <a:pt x="669" y="2130"/>
                    </a:lnTo>
                    <a:lnTo>
                      <a:pt x="656" y="2111"/>
                    </a:lnTo>
                    <a:lnTo>
                      <a:pt x="642" y="2092"/>
                    </a:lnTo>
                    <a:lnTo>
                      <a:pt x="630" y="2075"/>
                    </a:lnTo>
                    <a:lnTo>
                      <a:pt x="616" y="2059"/>
                    </a:lnTo>
                    <a:lnTo>
                      <a:pt x="603" y="2042"/>
                    </a:lnTo>
                    <a:lnTo>
                      <a:pt x="596" y="2036"/>
                    </a:lnTo>
                    <a:lnTo>
                      <a:pt x="588" y="2030"/>
                    </a:lnTo>
                    <a:lnTo>
                      <a:pt x="581" y="2025"/>
                    </a:lnTo>
                    <a:lnTo>
                      <a:pt x="572" y="2020"/>
                    </a:lnTo>
                    <a:lnTo>
                      <a:pt x="563" y="2016"/>
                    </a:lnTo>
                    <a:lnTo>
                      <a:pt x="553" y="2013"/>
                    </a:lnTo>
                    <a:lnTo>
                      <a:pt x="543" y="2012"/>
                    </a:lnTo>
                    <a:lnTo>
                      <a:pt x="532" y="2011"/>
                    </a:lnTo>
                    <a:lnTo>
                      <a:pt x="521" y="2012"/>
                    </a:lnTo>
                    <a:lnTo>
                      <a:pt x="511" y="2016"/>
                    </a:lnTo>
                    <a:lnTo>
                      <a:pt x="502" y="2020"/>
                    </a:lnTo>
                    <a:lnTo>
                      <a:pt x="490" y="2022"/>
                    </a:lnTo>
                    <a:lnTo>
                      <a:pt x="483" y="2021"/>
                    </a:lnTo>
                    <a:lnTo>
                      <a:pt x="477" y="2018"/>
                    </a:lnTo>
                    <a:lnTo>
                      <a:pt x="470" y="2015"/>
                    </a:lnTo>
                    <a:lnTo>
                      <a:pt x="465" y="2010"/>
                    </a:lnTo>
                    <a:lnTo>
                      <a:pt x="460" y="2003"/>
                    </a:lnTo>
                    <a:lnTo>
                      <a:pt x="458" y="1997"/>
                    </a:lnTo>
                    <a:lnTo>
                      <a:pt x="455" y="1991"/>
                    </a:lnTo>
                    <a:lnTo>
                      <a:pt x="455" y="1982"/>
                    </a:lnTo>
                    <a:lnTo>
                      <a:pt x="455" y="1928"/>
                    </a:lnTo>
                    <a:lnTo>
                      <a:pt x="457" y="1919"/>
                    </a:lnTo>
                    <a:lnTo>
                      <a:pt x="459" y="1912"/>
                    </a:lnTo>
                    <a:lnTo>
                      <a:pt x="463" y="1906"/>
                    </a:lnTo>
                    <a:lnTo>
                      <a:pt x="468" y="1898"/>
                    </a:lnTo>
                    <a:lnTo>
                      <a:pt x="473" y="1892"/>
                    </a:lnTo>
                    <a:lnTo>
                      <a:pt x="477" y="1885"/>
                    </a:lnTo>
                    <a:lnTo>
                      <a:pt x="480" y="1877"/>
                    </a:lnTo>
                    <a:lnTo>
                      <a:pt x="482" y="1868"/>
                    </a:lnTo>
                    <a:lnTo>
                      <a:pt x="480" y="1862"/>
                    </a:lnTo>
                    <a:lnTo>
                      <a:pt x="479" y="1855"/>
                    </a:lnTo>
                    <a:lnTo>
                      <a:pt x="477" y="1850"/>
                    </a:lnTo>
                    <a:lnTo>
                      <a:pt x="474" y="1845"/>
                    </a:lnTo>
                    <a:lnTo>
                      <a:pt x="469" y="1840"/>
                    </a:lnTo>
                    <a:lnTo>
                      <a:pt x="465" y="1837"/>
                    </a:lnTo>
                    <a:lnTo>
                      <a:pt x="460" y="1833"/>
                    </a:lnTo>
                    <a:lnTo>
                      <a:pt x="454" y="1830"/>
                    </a:lnTo>
                    <a:lnTo>
                      <a:pt x="429" y="1819"/>
                    </a:lnTo>
                    <a:lnTo>
                      <a:pt x="401" y="1808"/>
                    </a:lnTo>
                    <a:lnTo>
                      <a:pt x="391" y="1803"/>
                    </a:lnTo>
                    <a:lnTo>
                      <a:pt x="381" y="1799"/>
                    </a:lnTo>
                    <a:lnTo>
                      <a:pt x="372" y="1795"/>
                    </a:lnTo>
                    <a:lnTo>
                      <a:pt x="362" y="1793"/>
                    </a:lnTo>
                    <a:lnTo>
                      <a:pt x="344" y="1788"/>
                    </a:lnTo>
                    <a:lnTo>
                      <a:pt x="322" y="1781"/>
                    </a:lnTo>
                    <a:lnTo>
                      <a:pt x="315" y="1778"/>
                    </a:lnTo>
                    <a:lnTo>
                      <a:pt x="308" y="1774"/>
                    </a:lnTo>
                    <a:lnTo>
                      <a:pt x="302" y="1769"/>
                    </a:lnTo>
                    <a:lnTo>
                      <a:pt x="296" y="1765"/>
                    </a:lnTo>
                    <a:lnTo>
                      <a:pt x="285" y="1755"/>
                    </a:lnTo>
                    <a:lnTo>
                      <a:pt x="270" y="1746"/>
                    </a:lnTo>
                    <a:lnTo>
                      <a:pt x="249" y="1739"/>
                    </a:lnTo>
                    <a:lnTo>
                      <a:pt x="232" y="1730"/>
                    </a:lnTo>
                    <a:lnTo>
                      <a:pt x="223" y="1725"/>
                    </a:lnTo>
                    <a:lnTo>
                      <a:pt x="216" y="1719"/>
                    </a:lnTo>
                    <a:lnTo>
                      <a:pt x="209" y="1711"/>
                    </a:lnTo>
                    <a:lnTo>
                      <a:pt x="203" y="1702"/>
                    </a:lnTo>
                    <a:lnTo>
                      <a:pt x="198" y="1691"/>
                    </a:lnTo>
                    <a:lnTo>
                      <a:pt x="192" y="1681"/>
                    </a:lnTo>
                    <a:lnTo>
                      <a:pt x="185" y="1672"/>
                    </a:lnTo>
                    <a:lnTo>
                      <a:pt x="179" y="1663"/>
                    </a:lnTo>
                    <a:lnTo>
                      <a:pt x="170" y="1657"/>
                    </a:lnTo>
                    <a:lnTo>
                      <a:pt x="162" y="1651"/>
                    </a:lnTo>
                    <a:lnTo>
                      <a:pt x="152" y="1647"/>
                    </a:lnTo>
                    <a:lnTo>
                      <a:pt x="140" y="1643"/>
                    </a:lnTo>
                    <a:lnTo>
                      <a:pt x="129" y="1643"/>
                    </a:lnTo>
                    <a:lnTo>
                      <a:pt x="119" y="1643"/>
                    </a:lnTo>
                    <a:lnTo>
                      <a:pt x="110" y="1646"/>
                    </a:lnTo>
                    <a:lnTo>
                      <a:pt x="100" y="1647"/>
                    </a:lnTo>
                    <a:lnTo>
                      <a:pt x="91" y="1648"/>
                    </a:lnTo>
                    <a:lnTo>
                      <a:pt x="83" y="1648"/>
                    </a:lnTo>
                    <a:lnTo>
                      <a:pt x="73" y="1647"/>
                    </a:lnTo>
                    <a:lnTo>
                      <a:pt x="64" y="1643"/>
                    </a:lnTo>
                    <a:lnTo>
                      <a:pt x="59" y="1641"/>
                    </a:lnTo>
                    <a:lnTo>
                      <a:pt x="55" y="1637"/>
                    </a:lnTo>
                    <a:lnTo>
                      <a:pt x="51" y="1633"/>
                    </a:lnTo>
                    <a:lnTo>
                      <a:pt x="49" y="1629"/>
                    </a:lnTo>
                    <a:lnTo>
                      <a:pt x="45" y="1621"/>
                    </a:lnTo>
                    <a:lnTo>
                      <a:pt x="42" y="1612"/>
                    </a:lnTo>
                    <a:lnTo>
                      <a:pt x="40" y="1591"/>
                    </a:lnTo>
                    <a:lnTo>
                      <a:pt x="35" y="1569"/>
                    </a:lnTo>
                    <a:lnTo>
                      <a:pt x="24" y="1550"/>
                    </a:lnTo>
                    <a:lnTo>
                      <a:pt x="12" y="1534"/>
                    </a:lnTo>
                    <a:lnTo>
                      <a:pt x="7" y="1525"/>
                    </a:lnTo>
                    <a:lnTo>
                      <a:pt x="3" y="1517"/>
                    </a:lnTo>
                    <a:lnTo>
                      <a:pt x="1" y="1507"/>
                    </a:lnTo>
                    <a:lnTo>
                      <a:pt x="0" y="1495"/>
                    </a:lnTo>
                    <a:lnTo>
                      <a:pt x="1" y="1488"/>
                    </a:lnTo>
                    <a:lnTo>
                      <a:pt x="2" y="1480"/>
                    </a:lnTo>
                    <a:lnTo>
                      <a:pt x="3" y="1474"/>
                    </a:lnTo>
                    <a:lnTo>
                      <a:pt x="7" y="1468"/>
                    </a:lnTo>
                    <a:lnTo>
                      <a:pt x="11" y="1461"/>
                    </a:lnTo>
                    <a:lnTo>
                      <a:pt x="15" y="1456"/>
                    </a:lnTo>
                    <a:lnTo>
                      <a:pt x="20" y="1451"/>
                    </a:lnTo>
                    <a:lnTo>
                      <a:pt x="25" y="1446"/>
                    </a:lnTo>
                    <a:lnTo>
                      <a:pt x="50" y="1429"/>
                    </a:lnTo>
                    <a:lnTo>
                      <a:pt x="76" y="1411"/>
                    </a:lnTo>
                    <a:lnTo>
                      <a:pt x="80" y="1407"/>
                    </a:lnTo>
                    <a:lnTo>
                      <a:pt x="83" y="1404"/>
                    </a:lnTo>
                    <a:lnTo>
                      <a:pt x="85" y="1400"/>
                    </a:lnTo>
                    <a:lnTo>
                      <a:pt x="86" y="1396"/>
                    </a:lnTo>
                    <a:lnTo>
                      <a:pt x="88" y="1386"/>
                    </a:lnTo>
                    <a:lnTo>
                      <a:pt x="90" y="1376"/>
                    </a:lnTo>
                    <a:lnTo>
                      <a:pt x="94" y="1366"/>
                    </a:lnTo>
                    <a:lnTo>
                      <a:pt x="98" y="1356"/>
                    </a:lnTo>
                    <a:lnTo>
                      <a:pt x="103" y="1346"/>
                    </a:lnTo>
                    <a:lnTo>
                      <a:pt x="109" y="1338"/>
                    </a:lnTo>
                    <a:lnTo>
                      <a:pt x="116" y="1331"/>
                    </a:lnTo>
                    <a:lnTo>
                      <a:pt x="125" y="1326"/>
                    </a:lnTo>
                    <a:lnTo>
                      <a:pt x="135" y="1322"/>
                    </a:lnTo>
                    <a:lnTo>
                      <a:pt x="145" y="1321"/>
                    </a:lnTo>
                    <a:lnTo>
                      <a:pt x="155" y="1322"/>
                    </a:lnTo>
                    <a:lnTo>
                      <a:pt x="163" y="1326"/>
                    </a:lnTo>
                    <a:lnTo>
                      <a:pt x="170" y="1330"/>
                    </a:lnTo>
                    <a:lnTo>
                      <a:pt x="177" y="1336"/>
                    </a:lnTo>
                    <a:lnTo>
                      <a:pt x="183" y="1342"/>
                    </a:lnTo>
                    <a:lnTo>
                      <a:pt x="190" y="1348"/>
                    </a:lnTo>
                    <a:lnTo>
                      <a:pt x="198" y="1353"/>
                    </a:lnTo>
                    <a:lnTo>
                      <a:pt x="207" y="1358"/>
                    </a:lnTo>
                    <a:lnTo>
                      <a:pt x="224" y="1365"/>
                    </a:lnTo>
                    <a:lnTo>
                      <a:pt x="242" y="1368"/>
                    </a:lnTo>
                    <a:lnTo>
                      <a:pt x="251" y="1371"/>
                    </a:lnTo>
                    <a:lnTo>
                      <a:pt x="258" y="1375"/>
                    </a:lnTo>
                    <a:lnTo>
                      <a:pt x="267" y="1379"/>
                    </a:lnTo>
                    <a:lnTo>
                      <a:pt x="275" y="1385"/>
                    </a:lnTo>
                    <a:lnTo>
                      <a:pt x="282" y="1394"/>
                    </a:lnTo>
                    <a:lnTo>
                      <a:pt x="288" y="1402"/>
                    </a:lnTo>
                    <a:lnTo>
                      <a:pt x="291" y="1407"/>
                    </a:lnTo>
                    <a:lnTo>
                      <a:pt x="295" y="1410"/>
                    </a:lnTo>
                    <a:lnTo>
                      <a:pt x="300" y="1412"/>
                    </a:lnTo>
                    <a:lnTo>
                      <a:pt x="305" y="1414"/>
                    </a:lnTo>
                    <a:lnTo>
                      <a:pt x="367" y="1414"/>
                    </a:lnTo>
                    <a:lnTo>
                      <a:pt x="375" y="1412"/>
                    </a:lnTo>
                    <a:lnTo>
                      <a:pt x="383" y="1411"/>
                    </a:lnTo>
                    <a:lnTo>
                      <a:pt x="389" y="1409"/>
                    </a:lnTo>
                    <a:lnTo>
                      <a:pt x="395" y="1405"/>
                    </a:lnTo>
                    <a:lnTo>
                      <a:pt x="405" y="1395"/>
                    </a:lnTo>
                    <a:lnTo>
                      <a:pt x="415" y="1384"/>
                    </a:lnTo>
                    <a:lnTo>
                      <a:pt x="424" y="1371"/>
                    </a:lnTo>
                    <a:lnTo>
                      <a:pt x="434" y="1358"/>
                    </a:lnTo>
                    <a:lnTo>
                      <a:pt x="439" y="1352"/>
                    </a:lnTo>
                    <a:lnTo>
                      <a:pt x="445" y="1346"/>
                    </a:lnTo>
                    <a:lnTo>
                      <a:pt x="453" y="1341"/>
                    </a:lnTo>
                    <a:lnTo>
                      <a:pt x="460" y="1337"/>
                    </a:lnTo>
                    <a:lnTo>
                      <a:pt x="452" y="1318"/>
                    </a:lnTo>
                    <a:lnTo>
                      <a:pt x="441" y="1303"/>
                    </a:lnTo>
                    <a:lnTo>
                      <a:pt x="430" y="1289"/>
                    </a:lnTo>
                    <a:lnTo>
                      <a:pt x="419" y="1276"/>
                    </a:lnTo>
                    <a:lnTo>
                      <a:pt x="393" y="1252"/>
                    </a:lnTo>
                    <a:lnTo>
                      <a:pt x="362" y="1225"/>
                    </a:lnTo>
                    <a:lnTo>
                      <a:pt x="355" y="1218"/>
                    </a:lnTo>
                    <a:lnTo>
                      <a:pt x="349" y="1210"/>
                    </a:lnTo>
                    <a:lnTo>
                      <a:pt x="344" y="1203"/>
                    </a:lnTo>
                    <a:lnTo>
                      <a:pt x="339" y="1194"/>
                    </a:lnTo>
                    <a:lnTo>
                      <a:pt x="334" y="1187"/>
                    </a:lnTo>
                    <a:lnTo>
                      <a:pt x="329" y="1179"/>
                    </a:lnTo>
                    <a:lnTo>
                      <a:pt x="322" y="1170"/>
                    </a:lnTo>
                    <a:lnTo>
                      <a:pt x="315" y="1163"/>
                    </a:lnTo>
                    <a:lnTo>
                      <a:pt x="311" y="1158"/>
                    </a:lnTo>
                    <a:lnTo>
                      <a:pt x="307" y="1153"/>
                    </a:lnTo>
                    <a:lnTo>
                      <a:pt x="305" y="1148"/>
                    </a:lnTo>
                    <a:lnTo>
                      <a:pt x="303" y="1143"/>
                    </a:lnTo>
                    <a:lnTo>
                      <a:pt x="302" y="1133"/>
                    </a:lnTo>
                    <a:lnTo>
                      <a:pt x="301" y="1121"/>
                    </a:lnTo>
                    <a:lnTo>
                      <a:pt x="301" y="1110"/>
                    </a:lnTo>
                    <a:lnTo>
                      <a:pt x="301" y="1099"/>
                    </a:lnTo>
                    <a:lnTo>
                      <a:pt x="298" y="1086"/>
                    </a:lnTo>
                    <a:lnTo>
                      <a:pt x="293" y="1075"/>
                    </a:lnTo>
                    <a:lnTo>
                      <a:pt x="285" y="1061"/>
                    </a:lnTo>
                    <a:lnTo>
                      <a:pt x="276" y="1050"/>
                    </a:lnTo>
                    <a:lnTo>
                      <a:pt x="267" y="1038"/>
                    </a:lnTo>
                    <a:lnTo>
                      <a:pt x="257" y="1025"/>
                    </a:lnTo>
                    <a:lnTo>
                      <a:pt x="244" y="1010"/>
                    </a:lnTo>
                    <a:lnTo>
                      <a:pt x="233" y="995"/>
                    </a:lnTo>
                    <a:lnTo>
                      <a:pt x="227" y="990"/>
                    </a:lnTo>
                    <a:lnTo>
                      <a:pt x="219" y="985"/>
                    </a:lnTo>
                    <a:lnTo>
                      <a:pt x="211" y="982"/>
                    </a:lnTo>
                    <a:lnTo>
                      <a:pt x="201" y="980"/>
                    </a:lnTo>
                    <a:lnTo>
                      <a:pt x="219" y="963"/>
                    </a:lnTo>
                    <a:lnTo>
                      <a:pt x="236" y="947"/>
                    </a:lnTo>
                    <a:lnTo>
                      <a:pt x="242" y="938"/>
                    </a:lnTo>
                    <a:lnTo>
                      <a:pt x="247" y="929"/>
                    </a:lnTo>
                    <a:lnTo>
                      <a:pt x="249" y="918"/>
                    </a:lnTo>
                    <a:lnTo>
                      <a:pt x="251" y="905"/>
                    </a:lnTo>
                    <a:lnTo>
                      <a:pt x="251" y="897"/>
                    </a:lnTo>
                    <a:lnTo>
                      <a:pt x="247" y="889"/>
                    </a:lnTo>
                    <a:lnTo>
                      <a:pt x="243" y="883"/>
                    </a:lnTo>
                    <a:lnTo>
                      <a:pt x="238" y="877"/>
                    </a:lnTo>
                    <a:lnTo>
                      <a:pt x="224" y="867"/>
                    </a:lnTo>
                    <a:lnTo>
                      <a:pt x="209" y="857"/>
                    </a:lnTo>
                    <a:lnTo>
                      <a:pt x="193" y="848"/>
                    </a:lnTo>
                    <a:lnTo>
                      <a:pt x="179" y="838"/>
                    </a:lnTo>
                    <a:lnTo>
                      <a:pt x="174" y="831"/>
                    </a:lnTo>
                    <a:lnTo>
                      <a:pt x="170" y="825"/>
                    </a:lnTo>
                    <a:lnTo>
                      <a:pt x="168" y="818"/>
                    </a:lnTo>
                    <a:lnTo>
                      <a:pt x="167" y="809"/>
                    </a:lnTo>
                    <a:lnTo>
                      <a:pt x="167" y="803"/>
                    </a:lnTo>
                    <a:lnTo>
                      <a:pt x="169" y="799"/>
                    </a:lnTo>
                    <a:lnTo>
                      <a:pt x="170" y="795"/>
                    </a:lnTo>
                    <a:lnTo>
                      <a:pt x="174" y="791"/>
                    </a:lnTo>
                    <a:lnTo>
                      <a:pt x="182" y="788"/>
                    </a:lnTo>
                    <a:lnTo>
                      <a:pt x="192" y="784"/>
                    </a:lnTo>
                    <a:lnTo>
                      <a:pt x="202" y="780"/>
                    </a:lnTo>
                    <a:lnTo>
                      <a:pt x="212" y="776"/>
                    </a:lnTo>
                    <a:lnTo>
                      <a:pt x="217" y="774"/>
                    </a:lnTo>
                    <a:lnTo>
                      <a:pt x="222" y="771"/>
                    </a:lnTo>
                    <a:lnTo>
                      <a:pt x="227" y="767"/>
                    </a:lnTo>
                    <a:lnTo>
                      <a:pt x="231" y="764"/>
                    </a:lnTo>
                    <a:lnTo>
                      <a:pt x="236" y="755"/>
                    </a:lnTo>
                    <a:lnTo>
                      <a:pt x="238" y="747"/>
                    </a:lnTo>
                    <a:lnTo>
                      <a:pt x="241" y="740"/>
                    </a:lnTo>
                    <a:lnTo>
                      <a:pt x="241" y="731"/>
                    </a:lnTo>
                    <a:lnTo>
                      <a:pt x="241" y="714"/>
                    </a:lnTo>
                    <a:lnTo>
                      <a:pt x="241" y="695"/>
                    </a:lnTo>
                    <a:lnTo>
                      <a:pt x="239" y="686"/>
                    </a:lnTo>
                    <a:lnTo>
                      <a:pt x="238" y="677"/>
                    </a:lnTo>
                    <a:lnTo>
                      <a:pt x="237" y="670"/>
                    </a:lnTo>
                    <a:lnTo>
                      <a:pt x="234" y="663"/>
                    </a:lnTo>
                    <a:lnTo>
                      <a:pt x="232" y="656"/>
                    </a:lnTo>
                    <a:lnTo>
                      <a:pt x="229" y="648"/>
                    </a:lnTo>
                    <a:lnTo>
                      <a:pt x="228" y="639"/>
                    </a:lnTo>
                    <a:lnTo>
                      <a:pt x="227" y="631"/>
                    </a:lnTo>
                    <a:lnTo>
                      <a:pt x="228" y="626"/>
                    </a:lnTo>
                    <a:lnTo>
                      <a:pt x="229" y="621"/>
                    </a:lnTo>
                    <a:lnTo>
                      <a:pt x="233" y="616"/>
                    </a:lnTo>
                    <a:lnTo>
                      <a:pt x="237" y="612"/>
                    </a:lnTo>
                    <a:lnTo>
                      <a:pt x="244" y="603"/>
                    </a:lnTo>
                    <a:lnTo>
                      <a:pt x="251" y="594"/>
                    </a:lnTo>
                    <a:lnTo>
                      <a:pt x="258" y="579"/>
                    </a:lnTo>
                    <a:lnTo>
                      <a:pt x="266" y="564"/>
                    </a:lnTo>
                    <a:lnTo>
                      <a:pt x="271" y="558"/>
                    </a:lnTo>
                    <a:lnTo>
                      <a:pt x="276" y="553"/>
                    </a:lnTo>
                    <a:lnTo>
                      <a:pt x="283" y="550"/>
                    </a:lnTo>
                    <a:lnTo>
                      <a:pt x="291" y="549"/>
                    </a:lnTo>
                    <a:lnTo>
                      <a:pt x="305" y="553"/>
                    </a:lnTo>
                    <a:lnTo>
                      <a:pt x="318" y="557"/>
                    </a:lnTo>
                    <a:lnTo>
                      <a:pt x="380" y="557"/>
                    </a:lnTo>
                    <a:lnTo>
                      <a:pt x="396" y="569"/>
                    </a:lnTo>
                    <a:lnTo>
                      <a:pt x="413" y="581"/>
                    </a:lnTo>
                    <a:lnTo>
                      <a:pt x="419" y="581"/>
                    </a:lnTo>
                    <a:lnTo>
                      <a:pt x="425" y="578"/>
                    </a:lnTo>
                    <a:lnTo>
                      <a:pt x="430" y="574"/>
                    </a:lnTo>
                    <a:lnTo>
                      <a:pt x="434" y="570"/>
                    </a:lnTo>
                    <a:lnTo>
                      <a:pt x="439" y="565"/>
                    </a:lnTo>
                    <a:lnTo>
                      <a:pt x="443" y="562"/>
                    </a:lnTo>
                    <a:lnTo>
                      <a:pt x="449" y="558"/>
                    </a:lnTo>
                    <a:lnTo>
                      <a:pt x="455" y="554"/>
                    </a:lnTo>
                    <a:lnTo>
                      <a:pt x="465" y="552"/>
                    </a:lnTo>
                    <a:lnTo>
                      <a:pt x="475" y="552"/>
                    </a:lnTo>
                    <a:lnTo>
                      <a:pt x="487" y="553"/>
                    </a:lnTo>
                    <a:lnTo>
                      <a:pt x="495" y="553"/>
                    </a:lnTo>
                    <a:lnTo>
                      <a:pt x="505" y="554"/>
                    </a:lnTo>
                    <a:lnTo>
                      <a:pt x="514" y="553"/>
                    </a:lnTo>
                    <a:lnTo>
                      <a:pt x="519" y="552"/>
                    </a:lnTo>
                    <a:lnTo>
                      <a:pt x="523" y="550"/>
                    </a:lnTo>
                    <a:lnTo>
                      <a:pt x="527" y="548"/>
                    </a:lnTo>
                    <a:lnTo>
                      <a:pt x="532" y="544"/>
                    </a:lnTo>
                    <a:lnTo>
                      <a:pt x="537" y="539"/>
                    </a:lnTo>
                    <a:lnTo>
                      <a:pt x="541" y="533"/>
                    </a:lnTo>
                    <a:lnTo>
                      <a:pt x="543" y="527"/>
                    </a:lnTo>
                    <a:lnTo>
                      <a:pt x="546" y="520"/>
                    </a:lnTo>
                    <a:lnTo>
                      <a:pt x="547" y="506"/>
                    </a:lnTo>
                    <a:lnTo>
                      <a:pt x="547" y="491"/>
                    </a:lnTo>
                    <a:lnTo>
                      <a:pt x="546" y="483"/>
                    </a:lnTo>
                    <a:lnTo>
                      <a:pt x="543" y="475"/>
                    </a:lnTo>
                    <a:lnTo>
                      <a:pt x="538" y="469"/>
                    </a:lnTo>
                    <a:lnTo>
                      <a:pt x="534" y="463"/>
                    </a:lnTo>
                    <a:lnTo>
                      <a:pt x="531" y="455"/>
                    </a:lnTo>
                    <a:lnTo>
                      <a:pt x="528" y="448"/>
                    </a:lnTo>
                    <a:lnTo>
                      <a:pt x="527" y="440"/>
                    </a:lnTo>
                    <a:lnTo>
                      <a:pt x="526" y="434"/>
                    </a:lnTo>
                    <a:lnTo>
                      <a:pt x="524" y="427"/>
                    </a:lnTo>
                    <a:lnTo>
                      <a:pt x="522" y="420"/>
                    </a:lnTo>
                    <a:lnTo>
                      <a:pt x="518" y="415"/>
                    </a:lnTo>
                    <a:lnTo>
                      <a:pt x="513" y="409"/>
                    </a:lnTo>
                    <a:lnTo>
                      <a:pt x="507" y="406"/>
                    </a:lnTo>
                    <a:lnTo>
                      <a:pt x="499" y="402"/>
                    </a:lnTo>
                    <a:lnTo>
                      <a:pt x="497" y="401"/>
                    </a:lnTo>
                    <a:lnTo>
                      <a:pt x="494" y="400"/>
                    </a:lnTo>
                    <a:lnTo>
                      <a:pt x="493" y="396"/>
                    </a:lnTo>
                    <a:lnTo>
                      <a:pt x="492" y="394"/>
                    </a:lnTo>
                    <a:lnTo>
                      <a:pt x="493" y="385"/>
                    </a:lnTo>
                    <a:lnTo>
                      <a:pt x="494" y="377"/>
                    </a:lnTo>
                    <a:lnTo>
                      <a:pt x="497" y="370"/>
                    </a:lnTo>
                    <a:lnTo>
                      <a:pt x="499" y="361"/>
                    </a:lnTo>
                    <a:lnTo>
                      <a:pt x="499" y="361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56" name="Freeform 38"/>
              <p:cNvSpPr>
                <a:spLocks/>
              </p:cNvSpPr>
              <p:nvPr/>
            </p:nvSpPr>
            <p:spPr bwMode="auto">
              <a:xfrm>
                <a:off x="-376113" y="-708500"/>
                <a:ext cx="641350" cy="525463"/>
              </a:xfrm>
              <a:custGeom>
                <a:avLst/>
                <a:gdLst>
                  <a:gd name="T0" fmla="*/ 87 w 1615"/>
                  <a:gd name="T1" fmla="*/ 702 h 1326"/>
                  <a:gd name="T2" fmla="*/ 139 w 1615"/>
                  <a:gd name="T3" fmla="*/ 650 h 1326"/>
                  <a:gd name="T4" fmla="*/ 256 w 1615"/>
                  <a:gd name="T5" fmla="*/ 595 h 1326"/>
                  <a:gd name="T6" fmla="*/ 301 w 1615"/>
                  <a:gd name="T7" fmla="*/ 530 h 1326"/>
                  <a:gd name="T8" fmla="*/ 309 w 1615"/>
                  <a:gd name="T9" fmla="*/ 398 h 1326"/>
                  <a:gd name="T10" fmla="*/ 390 w 1615"/>
                  <a:gd name="T11" fmla="*/ 360 h 1326"/>
                  <a:gd name="T12" fmla="*/ 458 w 1615"/>
                  <a:gd name="T13" fmla="*/ 290 h 1326"/>
                  <a:gd name="T14" fmla="*/ 520 w 1615"/>
                  <a:gd name="T15" fmla="*/ 343 h 1326"/>
                  <a:gd name="T16" fmla="*/ 603 w 1615"/>
                  <a:gd name="T17" fmla="*/ 365 h 1326"/>
                  <a:gd name="T18" fmla="*/ 679 w 1615"/>
                  <a:gd name="T19" fmla="*/ 427 h 1326"/>
                  <a:gd name="T20" fmla="*/ 690 w 1615"/>
                  <a:gd name="T21" fmla="*/ 533 h 1326"/>
                  <a:gd name="T22" fmla="*/ 710 w 1615"/>
                  <a:gd name="T23" fmla="*/ 562 h 1326"/>
                  <a:gd name="T24" fmla="*/ 759 w 1615"/>
                  <a:gd name="T25" fmla="*/ 527 h 1326"/>
                  <a:gd name="T26" fmla="*/ 836 w 1615"/>
                  <a:gd name="T27" fmla="*/ 462 h 1326"/>
                  <a:gd name="T28" fmla="*/ 921 w 1615"/>
                  <a:gd name="T29" fmla="*/ 315 h 1326"/>
                  <a:gd name="T30" fmla="*/ 966 w 1615"/>
                  <a:gd name="T31" fmla="*/ 269 h 1326"/>
                  <a:gd name="T32" fmla="*/ 993 w 1615"/>
                  <a:gd name="T33" fmla="*/ 198 h 1326"/>
                  <a:gd name="T34" fmla="*/ 1091 w 1615"/>
                  <a:gd name="T35" fmla="*/ 98 h 1326"/>
                  <a:gd name="T36" fmla="*/ 1162 w 1615"/>
                  <a:gd name="T37" fmla="*/ 9 h 1326"/>
                  <a:gd name="T38" fmla="*/ 1244 w 1615"/>
                  <a:gd name="T39" fmla="*/ 55 h 1326"/>
                  <a:gd name="T40" fmla="*/ 1343 w 1615"/>
                  <a:gd name="T41" fmla="*/ 77 h 1326"/>
                  <a:gd name="T42" fmla="*/ 1431 w 1615"/>
                  <a:gd name="T43" fmla="*/ 109 h 1326"/>
                  <a:gd name="T44" fmla="*/ 1501 w 1615"/>
                  <a:gd name="T45" fmla="*/ 198 h 1326"/>
                  <a:gd name="T46" fmla="*/ 1603 w 1615"/>
                  <a:gd name="T47" fmla="*/ 296 h 1326"/>
                  <a:gd name="T48" fmla="*/ 1580 w 1615"/>
                  <a:gd name="T49" fmla="*/ 382 h 1326"/>
                  <a:gd name="T50" fmla="*/ 1563 w 1615"/>
                  <a:gd name="T51" fmla="*/ 467 h 1326"/>
                  <a:gd name="T52" fmla="*/ 1556 w 1615"/>
                  <a:gd name="T53" fmla="*/ 570 h 1326"/>
                  <a:gd name="T54" fmla="*/ 1615 w 1615"/>
                  <a:gd name="T55" fmla="*/ 660 h 1326"/>
                  <a:gd name="T56" fmla="*/ 1347 w 1615"/>
                  <a:gd name="T57" fmla="*/ 815 h 1326"/>
                  <a:gd name="T58" fmla="*/ 1317 w 1615"/>
                  <a:gd name="T59" fmla="*/ 936 h 1326"/>
                  <a:gd name="T60" fmla="*/ 1332 w 1615"/>
                  <a:gd name="T61" fmla="*/ 1032 h 1326"/>
                  <a:gd name="T62" fmla="*/ 1376 w 1615"/>
                  <a:gd name="T63" fmla="*/ 1124 h 1326"/>
                  <a:gd name="T64" fmla="*/ 1254 w 1615"/>
                  <a:gd name="T65" fmla="*/ 1183 h 1326"/>
                  <a:gd name="T66" fmla="*/ 1190 w 1615"/>
                  <a:gd name="T67" fmla="*/ 1217 h 1326"/>
                  <a:gd name="T68" fmla="*/ 1142 w 1615"/>
                  <a:gd name="T69" fmla="*/ 1172 h 1326"/>
                  <a:gd name="T70" fmla="*/ 1093 w 1615"/>
                  <a:gd name="T71" fmla="*/ 1197 h 1326"/>
                  <a:gd name="T72" fmla="*/ 1027 w 1615"/>
                  <a:gd name="T73" fmla="*/ 1269 h 1326"/>
                  <a:gd name="T74" fmla="*/ 954 w 1615"/>
                  <a:gd name="T75" fmla="*/ 1267 h 1326"/>
                  <a:gd name="T76" fmla="*/ 867 w 1615"/>
                  <a:gd name="T77" fmla="*/ 1325 h 1326"/>
                  <a:gd name="T78" fmla="*/ 719 w 1615"/>
                  <a:gd name="T79" fmla="*/ 1274 h 1326"/>
                  <a:gd name="T80" fmla="*/ 659 w 1615"/>
                  <a:gd name="T81" fmla="*/ 1215 h 1326"/>
                  <a:gd name="T82" fmla="*/ 466 w 1615"/>
                  <a:gd name="T83" fmla="*/ 1143 h 1326"/>
                  <a:gd name="T84" fmla="*/ 426 w 1615"/>
                  <a:gd name="T85" fmla="*/ 1096 h 1326"/>
                  <a:gd name="T86" fmla="*/ 326 w 1615"/>
                  <a:gd name="T87" fmla="*/ 1070 h 1326"/>
                  <a:gd name="T88" fmla="*/ 260 w 1615"/>
                  <a:gd name="T89" fmla="*/ 1092 h 1326"/>
                  <a:gd name="T90" fmla="*/ 231 w 1615"/>
                  <a:gd name="T91" fmla="*/ 1057 h 1326"/>
                  <a:gd name="T92" fmla="*/ 193 w 1615"/>
                  <a:gd name="T93" fmla="*/ 1109 h 1326"/>
                  <a:gd name="T94" fmla="*/ 168 w 1615"/>
                  <a:gd name="T95" fmla="*/ 1152 h 1326"/>
                  <a:gd name="T96" fmla="*/ 186 w 1615"/>
                  <a:gd name="T97" fmla="*/ 1255 h 1326"/>
                  <a:gd name="T98" fmla="*/ 97 w 1615"/>
                  <a:gd name="T99" fmla="*/ 1231 h 1326"/>
                  <a:gd name="T100" fmla="*/ 45 w 1615"/>
                  <a:gd name="T101" fmla="*/ 1126 h 1326"/>
                  <a:gd name="T102" fmla="*/ 53 w 1615"/>
                  <a:gd name="T103" fmla="*/ 1019 h 1326"/>
                  <a:gd name="T104" fmla="*/ 75 w 1615"/>
                  <a:gd name="T105" fmla="*/ 980 h 1326"/>
                  <a:gd name="T106" fmla="*/ 60 w 1615"/>
                  <a:gd name="T107" fmla="*/ 919 h 1326"/>
                  <a:gd name="T108" fmla="*/ 48 w 1615"/>
                  <a:gd name="T109" fmla="*/ 846 h 1326"/>
                  <a:gd name="T110" fmla="*/ 15 w 1615"/>
                  <a:gd name="T111" fmla="*/ 779 h 1326"/>
                  <a:gd name="T112" fmla="*/ 20 w 1615"/>
                  <a:gd name="T113" fmla="*/ 717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15" h="1326">
                    <a:moveTo>
                      <a:pt x="3" y="673"/>
                    </a:moveTo>
                    <a:lnTo>
                      <a:pt x="21" y="684"/>
                    </a:lnTo>
                    <a:lnTo>
                      <a:pt x="39" y="694"/>
                    </a:lnTo>
                    <a:lnTo>
                      <a:pt x="47" y="698"/>
                    </a:lnTo>
                    <a:lnTo>
                      <a:pt x="57" y="702"/>
                    </a:lnTo>
                    <a:lnTo>
                      <a:pt x="65" y="704"/>
                    </a:lnTo>
                    <a:lnTo>
                      <a:pt x="77" y="705"/>
                    </a:lnTo>
                    <a:lnTo>
                      <a:pt x="83" y="704"/>
                    </a:lnTo>
                    <a:lnTo>
                      <a:pt x="87" y="702"/>
                    </a:lnTo>
                    <a:lnTo>
                      <a:pt x="90" y="698"/>
                    </a:lnTo>
                    <a:lnTo>
                      <a:pt x="94" y="694"/>
                    </a:lnTo>
                    <a:lnTo>
                      <a:pt x="99" y="683"/>
                    </a:lnTo>
                    <a:lnTo>
                      <a:pt x="106" y="673"/>
                    </a:lnTo>
                    <a:lnTo>
                      <a:pt x="111" y="668"/>
                    </a:lnTo>
                    <a:lnTo>
                      <a:pt x="117" y="663"/>
                    </a:lnTo>
                    <a:lnTo>
                      <a:pt x="122" y="659"/>
                    </a:lnTo>
                    <a:lnTo>
                      <a:pt x="127" y="656"/>
                    </a:lnTo>
                    <a:lnTo>
                      <a:pt x="139" y="650"/>
                    </a:lnTo>
                    <a:lnTo>
                      <a:pt x="151" y="641"/>
                    </a:lnTo>
                    <a:lnTo>
                      <a:pt x="162" y="631"/>
                    </a:lnTo>
                    <a:lnTo>
                      <a:pt x="172" y="621"/>
                    </a:lnTo>
                    <a:lnTo>
                      <a:pt x="177" y="618"/>
                    </a:lnTo>
                    <a:lnTo>
                      <a:pt x="182" y="614"/>
                    </a:lnTo>
                    <a:lnTo>
                      <a:pt x="188" y="611"/>
                    </a:lnTo>
                    <a:lnTo>
                      <a:pt x="196" y="610"/>
                    </a:lnTo>
                    <a:lnTo>
                      <a:pt x="229" y="602"/>
                    </a:lnTo>
                    <a:lnTo>
                      <a:pt x="256" y="595"/>
                    </a:lnTo>
                    <a:lnTo>
                      <a:pt x="285" y="587"/>
                    </a:lnTo>
                    <a:lnTo>
                      <a:pt x="318" y="581"/>
                    </a:lnTo>
                    <a:lnTo>
                      <a:pt x="318" y="550"/>
                    </a:lnTo>
                    <a:lnTo>
                      <a:pt x="316" y="546"/>
                    </a:lnTo>
                    <a:lnTo>
                      <a:pt x="315" y="543"/>
                    </a:lnTo>
                    <a:lnTo>
                      <a:pt x="314" y="541"/>
                    </a:lnTo>
                    <a:lnTo>
                      <a:pt x="311" y="540"/>
                    </a:lnTo>
                    <a:lnTo>
                      <a:pt x="306" y="535"/>
                    </a:lnTo>
                    <a:lnTo>
                      <a:pt x="301" y="530"/>
                    </a:lnTo>
                    <a:lnTo>
                      <a:pt x="298" y="521"/>
                    </a:lnTo>
                    <a:lnTo>
                      <a:pt x="294" y="511"/>
                    </a:lnTo>
                    <a:lnTo>
                      <a:pt x="291" y="502"/>
                    </a:lnTo>
                    <a:lnTo>
                      <a:pt x="290" y="493"/>
                    </a:lnTo>
                    <a:lnTo>
                      <a:pt x="289" y="474"/>
                    </a:lnTo>
                    <a:lnTo>
                      <a:pt x="289" y="453"/>
                    </a:lnTo>
                    <a:lnTo>
                      <a:pt x="289" y="400"/>
                    </a:lnTo>
                    <a:lnTo>
                      <a:pt x="299" y="399"/>
                    </a:lnTo>
                    <a:lnTo>
                      <a:pt x="309" y="398"/>
                    </a:lnTo>
                    <a:lnTo>
                      <a:pt x="325" y="400"/>
                    </a:lnTo>
                    <a:lnTo>
                      <a:pt x="341" y="403"/>
                    </a:lnTo>
                    <a:lnTo>
                      <a:pt x="348" y="403"/>
                    </a:lnTo>
                    <a:lnTo>
                      <a:pt x="354" y="400"/>
                    </a:lnTo>
                    <a:lnTo>
                      <a:pt x="359" y="397"/>
                    </a:lnTo>
                    <a:lnTo>
                      <a:pt x="364" y="392"/>
                    </a:lnTo>
                    <a:lnTo>
                      <a:pt x="372" y="380"/>
                    </a:lnTo>
                    <a:lnTo>
                      <a:pt x="380" y="369"/>
                    </a:lnTo>
                    <a:lnTo>
                      <a:pt x="390" y="360"/>
                    </a:lnTo>
                    <a:lnTo>
                      <a:pt x="400" y="353"/>
                    </a:lnTo>
                    <a:lnTo>
                      <a:pt x="411" y="346"/>
                    </a:lnTo>
                    <a:lnTo>
                      <a:pt x="421" y="338"/>
                    </a:lnTo>
                    <a:lnTo>
                      <a:pt x="429" y="324"/>
                    </a:lnTo>
                    <a:lnTo>
                      <a:pt x="438" y="313"/>
                    </a:lnTo>
                    <a:lnTo>
                      <a:pt x="442" y="306"/>
                    </a:lnTo>
                    <a:lnTo>
                      <a:pt x="446" y="300"/>
                    </a:lnTo>
                    <a:lnTo>
                      <a:pt x="452" y="295"/>
                    </a:lnTo>
                    <a:lnTo>
                      <a:pt x="458" y="290"/>
                    </a:lnTo>
                    <a:lnTo>
                      <a:pt x="463" y="296"/>
                    </a:lnTo>
                    <a:lnTo>
                      <a:pt x="468" y="303"/>
                    </a:lnTo>
                    <a:lnTo>
                      <a:pt x="476" y="308"/>
                    </a:lnTo>
                    <a:lnTo>
                      <a:pt x="482" y="311"/>
                    </a:lnTo>
                    <a:lnTo>
                      <a:pt x="490" y="314"/>
                    </a:lnTo>
                    <a:lnTo>
                      <a:pt x="497" y="319"/>
                    </a:lnTo>
                    <a:lnTo>
                      <a:pt x="503" y="323"/>
                    </a:lnTo>
                    <a:lnTo>
                      <a:pt x="511" y="329"/>
                    </a:lnTo>
                    <a:lnTo>
                      <a:pt x="520" y="343"/>
                    </a:lnTo>
                    <a:lnTo>
                      <a:pt x="528" y="357"/>
                    </a:lnTo>
                    <a:lnTo>
                      <a:pt x="534" y="363"/>
                    </a:lnTo>
                    <a:lnTo>
                      <a:pt x="539" y="368"/>
                    </a:lnTo>
                    <a:lnTo>
                      <a:pt x="545" y="370"/>
                    </a:lnTo>
                    <a:lnTo>
                      <a:pt x="552" y="372"/>
                    </a:lnTo>
                    <a:lnTo>
                      <a:pt x="569" y="367"/>
                    </a:lnTo>
                    <a:lnTo>
                      <a:pt x="585" y="362"/>
                    </a:lnTo>
                    <a:lnTo>
                      <a:pt x="595" y="362"/>
                    </a:lnTo>
                    <a:lnTo>
                      <a:pt x="603" y="365"/>
                    </a:lnTo>
                    <a:lnTo>
                      <a:pt x="610" y="369"/>
                    </a:lnTo>
                    <a:lnTo>
                      <a:pt x="618" y="374"/>
                    </a:lnTo>
                    <a:lnTo>
                      <a:pt x="631" y="387"/>
                    </a:lnTo>
                    <a:lnTo>
                      <a:pt x="648" y="398"/>
                    </a:lnTo>
                    <a:lnTo>
                      <a:pt x="659" y="405"/>
                    </a:lnTo>
                    <a:lnTo>
                      <a:pt x="668" y="413"/>
                    </a:lnTo>
                    <a:lnTo>
                      <a:pt x="673" y="417"/>
                    </a:lnTo>
                    <a:lnTo>
                      <a:pt x="677" y="422"/>
                    </a:lnTo>
                    <a:lnTo>
                      <a:pt x="679" y="427"/>
                    </a:lnTo>
                    <a:lnTo>
                      <a:pt x="683" y="433"/>
                    </a:lnTo>
                    <a:lnTo>
                      <a:pt x="687" y="443"/>
                    </a:lnTo>
                    <a:lnTo>
                      <a:pt x="689" y="453"/>
                    </a:lnTo>
                    <a:lnTo>
                      <a:pt x="690" y="463"/>
                    </a:lnTo>
                    <a:lnTo>
                      <a:pt x="692" y="473"/>
                    </a:lnTo>
                    <a:lnTo>
                      <a:pt x="692" y="495"/>
                    </a:lnTo>
                    <a:lnTo>
                      <a:pt x="693" y="517"/>
                    </a:lnTo>
                    <a:lnTo>
                      <a:pt x="693" y="526"/>
                    </a:lnTo>
                    <a:lnTo>
                      <a:pt x="690" y="533"/>
                    </a:lnTo>
                    <a:lnTo>
                      <a:pt x="690" y="537"/>
                    </a:lnTo>
                    <a:lnTo>
                      <a:pt x="690" y="541"/>
                    </a:lnTo>
                    <a:lnTo>
                      <a:pt x="692" y="545"/>
                    </a:lnTo>
                    <a:lnTo>
                      <a:pt x="693" y="548"/>
                    </a:lnTo>
                    <a:lnTo>
                      <a:pt x="695" y="552"/>
                    </a:lnTo>
                    <a:lnTo>
                      <a:pt x="699" y="556"/>
                    </a:lnTo>
                    <a:lnTo>
                      <a:pt x="703" y="559"/>
                    </a:lnTo>
                    <a:lnTo>
                      <a:pt x="707" y="560"/>
                    </a:lnTo>
                    <a:lnTo>
                      <a:pt x="710" y="562"/>
                    </a:lnTo>
                    <a:lnTo>
                      <a:pt x="715" y="562"/>
                    </a:lnTo>
                    <a:lnTo>
                      <a:pt x="720" y="562"/>
                    </a:lnTo>
                    <a:lnTo>
                      <a:pt x="724" y="562"/>
                    </a:lnTo>
                    <a:lnTo>
                      <a:pt x="731" y="560"/>
                    </a:lnTo>
                    <a:lnTo>
                      <a:pt x="736" y="556"/>
                    </a:lnTo>
                    <a:lnTo>
                      <a:pt x="739" y="552"/>
                    </a:lnTo>
                    <a:lnTo>
                      <a:pt x="743" y="547"/>
                    </a:lnTo>
                    <a:lnTo>
                      <a:pt x="751" y="537"/>
                    </a:lnTo>
                    <a:lnTo>
                      <a:pt x="759" y="527"/>
                    </a:lnTo>
                    <a:lnTo>
                      <a:pt x="774" y="518"/>
                    </a:lnTo>
                    <a:lnTo>
                      <a:pt x="790" y="512"/>
                    </a:lnTo>
                    <a:lnTo>
                      <a:pt x="797" y="510"/>
                    </a:lnTo>
                    <a:lnTo>
                      <a:pt x="805" y="506"/>
                    </a:lnTo>
                    <a:lnTo>
                      <a:pt x="811" y="501"/>
                    </a:lnTo>
                    <a:lnTo>
                      <a:pt x="817" y="493"/>
                    </a:lnTo>
                    <a:lnTo>
                      <a:pt x="825" y="482"/>
                    </a:lnTo>
                    <a:lnTo>
                      <a:pt x="831" y="472"/>
                    </a:lnTo>
                    <a:lnTo>
                      <a:pt x="836" y="462"/>
                    </a:lnTo>
                    <a:lnTo>
                      <a:pt x="840" y="452"/>
                    </a:lnTo>
                    <a:lnTo>
                      <a:pt x="849" y="432"/>
                    </a:lnTo>
                    <a:lnTo>
                      <a:pt x="860" y="409"/>
                    </a:lnTo>
                    <a:lnTo>
                      <a:pt x="872" y="385"/>
                    </a:lnTo>
                    <a:lnTo>
                      <a:pt x="885" y="365"/>
                    </a:lnTo>
                    <a:lnTo>
                      <a:pt x="897" y="346"/>
                    </a:lnTo>
                    <a:lnTo>
                      <a:pt x="913" y="324"/>
                    </a:lnTo>
                    <a:lnTo>
                      <a:pt x="916" y="319"/>
                    </a:lnTo>
                    <a:lnTo>
                      <a:pt x="921" y="315"/>
                    </a:lnTo>
                    <a:lnTo>
                      <a:pt x="928" y="311"/>
                    </a:lnTo>
                    <a:lnTo>
                      <a:pt x="933" y="309"/>
                    </a:lnTo>
                    <a:lnTo>
                      <a:pt x="939" y="306"/>
                    </a:lnTo>
                    <a:lnTo>
                      <a:pt x="944" y="303"/>
                    </a:lnTo>
                    <a:lnTo>
                      <a:pt x="950" y="300"/>
                    </a:lnTo>
                    <a:lnTo>
                      <a:pt x="955" y="295"/>
                    </a:lnTo>
                    <a:lnTo>
                      <a:pt x="960" y="286"/>
                    </a:lnTo>
                    <a:lnTo>
                      <a:pt x="964" y="279"/>
                    </a:lnTo>
                    <a:lnTo>
                      <a:pt x="966" y="269"/>
                    </a:lnTo>
                    <a:lnTo>
                      <a:pt x="968" y="260"/>
                    </a:lnTo>
                    <a:lnTo>
                      <a:pt x="969" y="250"/>
                    </a:lnTo>
                    <a:lnTo>
                      <a:pt x="970" y="241"/>
                    </a:lnTo>
                    <a:lnTo>
                      <a:pt x="971" y="231"/>
                    </a:lnTo>
                    <a:lnTo>
                      <a:pt x="975" y="221"/>
                    </a:lnTo>
                    <a:lnTo>
                      <a:pt x="979" y="215"/>
                    </a:lnTo>
                    <a:lnTo>
                      <a:pt x="984" y="208"/>
                    </a:lnTo>
                    <a:lnTo>
                      <a:pt x="988" y="203"/>
                    </a:lnTo>
                    <a:lnTo>
                      <a:pt x="993" y="198"/>
                    </a:lnTo>
                    <a:lnTo>
                      <a:pt x="1003" y="191"/>
                    </a:lnTo>
                    <a:lnTo>
                      <a:pt x="1013" y="183"/>
                    </a:lnTo>
                    <a:lnTo>
                      <a:pt x="1024" y="177"/>
                    </a:lnTo>
                    <a:lnTo>
                      <a:pt x="1036" y="170"/>
                    </a:lnTo>
                    <a:lnTo>
                      <a:pt x="1047" y="161"/>
                    </a:lnTo>
                    <a:lnTo>
                      <a:pt x="1058" y="149"/>
                    </a:lnTo>
                    <a:lnTo>
                      <a:pt x="1071" y="133"/>
                    </a:lnTo>
                    <a:lnTo>
                      <a:pt x="1082" y="116"/>
                    </a:lnTo>
                    <a:lnTo>
                      <a:pt x="1091" y="98"/>
                    </a:lnTo>
                    <a:lnTo>
                      <a:pt x="1098" y="79"/>
                    </a:lnTo>
                    <a:lnTo>
                      <a:pt x="1112" y="40"/>
                    </a:lnTo>
                    <a:lnTo>
                      <a:pt x="1125" y="0"/>
                    </a:lnTo>
                    <a:lnTo>
                      <a:pt x="1128" y="3"/>
                    </a:lnTo>
                    <a:lnTo>
                      <a:pt x="1132" y="5"/>
                    </a:lnTo>
                    <a:lnTo>
                      <a:pt x="1136" y="6"/>
                    </a:lnTo>
                    <a:lnTo>
                      <a:pt x="1141" y="8"/>
                    </a:lnTo>
                    <a:lnTo>
                      <a:pt x="1151" y="8"/>
                    </a:lnTo>
                    <a:lnTo>
                      <a:pt x="1162" y="9"/>
                    </a:lnTo>
                    <a:lnTo>
                      <a:pt x="1175" y="13"/>
                    </a:lnTo>
                    <a:lnTo>
                      <a:pt x="1185" y="15"/>
                    </a:lnTo>
                    <a:lnTo>
                      <a:pt x="1195" y="20"/>
                    </a:lnTo>
                    <a:lnTo>
                      <a:pt x="1206" y="25"/>
                    </a:lnTo>
                    <a:lnTo>
                      <a:pt x="1215" y="30"/>
                    </a:lnTo>
                    <a:lnTo>
                      <a:pt x="1224" y="35"/>
                    </a:lnTo>
                    <a:lnTo>
                      <a:pt x="1231" y="42"/>
                    </a:lnTo>
                    <a:lnTo>
                      <a:pt x="1239" y="49"/>
                    </a:lnTo>
                    <a:lnTo>
                      <a:pt x="1244" y="55"/>
                    </a:lnTo>
                    <a:lnTo>
                      <a:pt x="1248" y="60"/>
                    </a:lnTo>
                    <a:lnTo>
                      <a:pt x="1253" y="65"/>
                    </a:lnTo>
                    <a:lnTo>
                      <a:pt x="1259" y="69"/>
                    </a:lnTo>
                    <a:lnTo>
                      <a:pt x="1273" y="70"/>
                    </a:lnTo>
                    <a:lnTo>
                      <a:pt x="1287" y="70"/>
                    </a:lnTo>
                    <a:lnTo>
                      <a:pt x="1319" y="70"/>
                    </a:lnTo>
                    <a:lnTo>
                      <a:pt x="1328" y="70"/>
                    </a:lnTo>
                    <a:lnTo>
                      <a:pt x="1335" y="73"/>
                    </a:lnTo>
                    <a:lnTo>
                      <a:pt x="1343" y="77"/>
                    </a:lnTo>
                    <a:lnTo>
                      <a:pt x="1349" y="80"/>
                    </a:lnTo>
                    <a:lnTo>
                      <a:pt x="1363" y="89"/>
                    </a:lnTo>
                    <a:lnTo>
                      <a:pt x="1378" y="98"/>
                    </a:lnTo>
                    <a:lnTo>
                      <a:pt x="1387" y="102"/>
                    </a:lnTo>
                    <a:lnTo>
                      <a:pt x="1396" y="103"/>
                    </a:lnTo>
                    <a:lnTo>
                      <a:pt x="1404" y="106"/>
                    </a:lnTo>
                    <a:lnTo>
                      <a:pt x="1413" y="106"/>
                    </a:lnTo>
                    <a:lnTo>
                      <a:pt x="1422" y="107"/>
                    </a:lnTo>
                    <a:lnTo>
                      <a:pt x="1431" y="109"/>
                    </a:lnTo>
                    <a:lnTo>
                      <a:pt x="1440" y="112"/>
                    </a:lnTo>
                    <a:lnTo>
                      <a:pt x="1448" y="117"/>
                    </a:lnTo>
                    <a:lnTo>
                      <a:pt x="1453" y="122"/>
                    </a:lnTo>
                    <a:lnTo>
                      <a:pt x="1458" y="128"/>
                    </a:lnTo>
                    <a:lnTo>
                      <a:pt x="1461" y="136"/>
                    </a:lnTo>
                    <a:lnTo>
                      <a:pt x="1465" y="143"/>
                    </a:lnTo>
                    <a:lnTo>
                      <a:pt x="1476" y="162"/>
                    </a:lnTo>
                    <a:lnTo>
                      <a:pt x="1489" y="180"/>
                    </a:lnTo>
                    <a:lnTo>
                      <a:pt x="1501" y="198"/>
                    </a:lnTo>
                    <a:lnTo>
                      <a:pt x="1512" y="215"/>
                    </a:lnTo>
                    <a:lnTo>
                      <a:pt x="1524" y="230"/>
                    </a:lnTo>
                    <a:lnTo>
                      <a:pt x="1536" y="242"/>
                    </a:lnTo>
                    <a:lnTo>
                      <a:pt x="1549" y="256"/>
                    </a:lnTo>
                    <a:lnTo>
                      <a:pt x="1563" y="267"/>
                    </a:lnTo>
                    <a:lnTo>
                      <a:pt x="1579" y="280"/>
                    </a:lnTo>
                    <a:lnTo>
                      <a:pt x="1598" y="291"/>
                    </a:lnTo>
                    <a:lnTo>
                      <a:pt x="1600" y="294"/>
                    </a:lnTo>
                    <a:lnTo>
                      <a:pt x="1603" y="296"/>
                    </a:lnTo>
                    <a:lnTo>
                      <a:pt x="1599" y="310"/>
                    </a:lnTo>
                    <a:lnTo>
                      <a:pt x="1598" y="323"/>
                    </a:lnTo>
                    <a:lnTo>
                      <a:pt x="1596" y="336"/>
                    </a:lnTo>
                    <a:lnTo>
                      <a:pt x="1594" y="350"/>
                    </a:lnTo>
                    <a:lnTo>
                      <a:pt x="1594" y="357"/>
                    </a:lnTo>
                    <a:lnTo>
                      <a:pt x="1591" y="363"/>
                    </a:lnTo>
                    <a:lnTo>
                      <a:pt x="1589" y="368"/>
                    </a:lnTo>
                    <a:lnTo>
                      <a:pt x="1586" y="373"/>
                    </a:lnTo>
                    <a:lnTo>
                      <a:pt x="1580" y="382"/>
                    </a:lnTo>
                    <a:lnTo>
                      <a:pt x="1574" y="390"/>
                    </a:lnTo>
                    <a:lnTo>
                      <a:pt x="1566" y="399"/>
                    </a:lnTo>
                    <a:lnTo>
                      <a:pt x="1560" y="408"/>
                    </a:lnTo>
                    <a:lnTo>
                      <a:pt x="1559" y="413"/>
                    </a:lnTo>
                    <a:lnTo>
                      <a:pt x="1556" y="418"/>
                    </a:lnTo>
                    <a:lnTo>
                      <a:pt x="1555" y="423"/>
                    </a:lnTo>
                    <a:lnTo>
                      <a:pt x="1555" y="429"/>
                    </a:lnTo>
                    <a:lnTo>
                      <a:pt x="1559" y="448"/>
                    </a:lnTo>
                    <a:lnTo>
                      <a:pt x="1563" y="467"/>
                    </a:lnTo>
                    <a:lnTo>
                      <a:pt x="1563" y="479"/>
                    </a:lnTo>
                    <a:lnTo>
                      <a:pt x="1561" y="491"/>
                    </a:lnTo>
                    <a:lnTo>
                      <a:pt x="1559" y="501"/>
                    </a:lnTo>
                    <a:lnTo>
                      <a:pt x="1556" y="512"/>
                    </a:lnTo>
                    <a:lnTo>
                      <a:pt x="1554" y="522"/>
                    </a:lnTo>
                    <a:lnTo>
                      <a:pt x="1551" y="533"/>
                    </a:lnTo>
                    <a:lnTo>
                      <a:pt x="1550" y="545"/>
                    </a:lnTo>
                    <a:lnTo>
                      <a:pt x="1550" y="557"/>
                    </a:lnTo>
                    <a:lnTo>
                      <a:pt x="1556" y="570"/>
                    </a:lnTo>
                    <a:lnTo>
                      <a:pt x="1565" y="584"/>
                    </a:lnTo>
                    <a:lnTo>
                      <a:pt x="1570" y="595"/>
                    </a:lnTo>
                    <a:lnTo>
                      <a:pt x="1574" y="606"/>
                    </a:lnTo>
                    <a:lnTo>
                      <a:pt x="1579" y="618"/>
                    </a:lnTo>
                    <a:lnTo>
                      <a:pt x="1584" y="626"/>
                    </a:lnTo>
                    <a:lnTo>
                      <a:pt x="1590" y="636"/>
                    </a:lnTo>
                    <a:lnTo>
                      <a:pt x="1596" y="644"/>
                    </a:lnTo>
                    <a:lnTo>
                      <a:pt x="1605" y="653"/>
                    </a:lnTo>
                    <a:lnTo>
                      <a:pt x="1615" y="660"/>
                    </a:lnTo>
                    <a:lnTo>
                      <a:pt x="1420" y="830"/>
                    </a:lnTo>
                    <a:lnTo>
                      <a:pt x="1403" y="823"/>
                    </a:lnTo>
                    <a:lnTo>
                      <a:pt x="1388" y="818"/>
                    </a:lnTo>
                    <a:lnTo>
                      <a:pt x="1379" y="817"/>
                    </a:lnTo>
                    <a:lnTo>
                      <a:pt x="1372" y="815"/>
                    </a:lnTo>
                    <a:lnTo>
                      <a:pt x="1363" y="813"/>
                    </a:lnTo>
                    <a:lnTo>
                      <a:pt x="1354" y="813"/>
                    </a:lnTo>
                    <a:lnTo>
                      <a:pt x="1351" y="813"/>
                    </a:lnTo>
                    <a:lnTo>
                      <a:pt x="1347" y="815"/>
                    </a:lnTo>
                    <a:lnTo>
                      <a:pt x="1344" y="817"/>
                    </a:lnTo>
                    <a:lnTo>
                      <a:pt x="1343" y="818"/>
                    </a:lnTo>
                    <a:lnTo>
                      <a:pt x="1339" y="825"/>
                    </a:lnTo>
                    <a:lnTo>
                      <a:pt x="1338" y="833"/>
                    </a:lnTo>
                    <a:lnTo>
                      <a:pt x="1338" y="851"/>
                    </a:lnTo>
                    <a:lnTo>
                      <a:pt x="1335" y="868"/>
                    </a:lnTo>
                    <a:lnTo>
                      <a:pt x="1327" y="897"/>
                    </a:lnTo>
                    <a:lnTo>
                      <a:pt x="1319" y="924"/>
                    </a:lnTo>
                    <a:lnTo>
                      <a:pt x="1317" y="936"/>
                    </a:lnTo>
                    <a:lnTo>
                      <a:pt x="1314" y="950"/>
                    </a:lnTo>
                    <a:lnTo>
                      <a:pt x="1312" y="964"/>
                    </a:lnTo>
                    <a:lnTo>
                      <a:pt x="1312" y="980"/>
                    </a:lnTo>
                    <a:lnTo>
                      <a:pt x="1313" y="990"/>
                    </a:lnTo>
                    <a:lnTo>
                      <a:pt x="1314" y="999"/>
                    </a:lnTo>
                    <a:lnTo>
                      <a:pt x="1317" y="1008"/>
                    </a:lnTo>
                    <a:lnTo>
                      <a:pt x="1322" y="1017"/>
                    </a:lnTo>
                    <a:lnTo>
                      <a:pt x="1325" y="1024"/>
                    </a:lnTo>
                    <a:lnTo>
                      <a:pt x="1332" y="1032"/>
                    </a:lnTo>
                    <a:lnTo>
                      <a:pt x="1338" y="1038"/>
                    </a:lnTo>
                    <a:lnTo>
                      <a:pt x="1344" y="1045"/>
                    </a:lnTo>
                    <a:lnTo>
                      <a:pt x="1358" y="1058"/>
                    </a:lnTo>
                    <a:lnTo>
                      <a:pt x="1373" y="1072"/>
                    </a:lnTo>
                    <a:lnTo>
                      <a:pt x="1379" y="1079"/>
                    </a:lnTo>
                    <a:lnTo>
                      <a:pt x="1387" y="1087"/>
                    </a:lnTo>
                    <a:lnTo>
                      <a:pt x="1393" y="1096"/>
                    </a:lnTo>
                    <a:lnTo>
                      <a:pt x="1399" y="1104"/>
                    </a:lnTo>
                    <a:lnTo>
                      <a:pt x="1376" y="1124"/>
                    </a:lnTo>
                    <a:lnTo>
                      <a:pt x="1357" y="1143"/>
                    </a:lnTo>
                    <a:lnTo>
                      <a:pt x="1347" y="1152"/>
                    </a:lnTo>
                    <a:lnTo>
                      <a:pt x="1335" y="1161"/>
                    </a:lnTo>
                    <a:lnTo>
                      <a:pt x="1324" y="1167"/>
                    </a:lnTo>
                    <a:lnTo>
                      <a:pt x="1309" y="1172"/>
                    </a:lnTo>
                    <a:lnTo>
                      <a:pt x="1294" y="1176"/>
                    </a:lnTo>
                    <a:lnTo>
                      <a:pt x="1281" y="1177"/>
                    </a:lnTo>
                    <a:lnTo>
                      <a:pt x="1268" y="1178"/>
                    </a:lnTo>
                    <a:lnTo>
                      <a:pt x="1254" y="1183"/>
                    </a:lnTo>
                    <a:lnTo>
                      <a:pt x="1245" y="1187"/>
                    </a:lnTo>
                    <a:lnTo>
                      <a:pt x="1238" y="1192"/>
                    </a:lnTo>
                    <a:lnTo>
                      <a:pt x="1231" y="1198"/>
                    </a:lnTo>
                    <a:lnTo>
                      <a:pt x="1225" y="1205"/>
                    </a:lnTo>
                    <a:lnTo>
                      <a:pt x="1219" y="1210"/>
                    </a:lnTo>
                    <a:lnTo>
                      <a:pt x="1212" y="1214"/>
                    </a:lnTo>
                    <a:lnTo>
                      <a:pt x="1205" y="1216"/>
                    </a:lnTo>
                    <a:lnTo>
                      <a:pt x="1195" y="1217"/>
                    </a:lnTo>
                    <a:lnTo>
                      <a:pt x="1190" y="1217"/>
                    </a:lnTo>
                    <a:lnTo>
                      <a:pt x="1185" y="1216"/>
                    </a:lnTo>
                    <a:lnTo>
                      <a:pt x="1181" y="1214"/>
                    </a:lnTo>
                    <a:lnTo>
                      <a:pt x="1176" y="1210"/>
                    </a:lnTo>
                    <a:lnTo>
                      <a:pt x="1170" y="1202"/>
                    </a:lnTo>
                    <a:lnTo>
                      <a:pt x="1164" y="1193"/>
                    </a:lnTo>
                    <a:lnTo>
                      <a:pt x="1157" y="1185"/>
                    </a:lnTo>
                    <a:lnTo>
                      <a:pt x="1151" y="1177"/>
                    </a:lnTo>
                    <a:lnTo>
                      <a:pt x="1147" y="1175"/>
                    </a:lnTo>
                    <a:lnTo>
                      <a:pt x="1142" y="1172"/>
                    </a:lnTo>
                    <a:lnTo>
                      <a:pt x="1137" y="1171"/>
                    </a:lnTo>
                    <a:lnTo>
                      <a:pt x="1132" y="1170"/>
                    </a:lnTo>
                    <a:lnTo>
                      <a:pt x="1123" y="1171"/>
                    </a:lnTo>
                    <a:lnTo>
                      <a:pt x="1117" y="1172"/>
                    </a:lnTo>
                    <a:lnTo>
                      <a:pt x="1111" y="1176"/>
                    </a:lnTo>
                    <a:lnTo>
                      <a:pt x="1105" y="1180"/>
                    </a:lnTo>
                    <a:lnTo>
                      <a:pt x="1101" y="1185"/>
                    </a:lnTo>
                    <a:lnTo>
                      <a:pt x="1096" y="1191"/>
                    </a:lnTo>
                    <a:lnTo>
                      <a:pt x="1093" y="1197"/>
                    </a:lnTo>
                    <a:lnTo>
                      <a:pt x="1089" y="1205"/>
                    </a:lnTo>
                    <a:lnTo>
                      <a:pt x="1086" y="1221"/>
                    </a:lnTo>
                    <a:lnTo>
                      <a:pt x="1082" y="1239"/>
                    </a:lnTo>
                    <a:lnTo>
                      <a:pt x="1081" y="1256"/>
                    </a:lnTo>
                    <a:lnTo>
                      <a:pt x="1079" y="1274"/>
                    </a:lnTo>
                    <a:lnTo>
                      <a:pt x="1053" y="1274"/>
                    </a:lnTo>
                    <a:lnTo>
                      <a:pt x="1043" y="1272"/>
                    </a:lnTo>
                    <a:lnTo>
                      <a:pt x="1034" y="1271"/>
                    </a:lnTo>
                    <a:lnTo>
                      <a:pt x="1027" y="1269"/>
                    </a:lnTo>
                    <a:lnTo>
                      <a:pt x="1018" y="1265"/>
                    </a:lnTo>
                    <a:lnTo>
                      <a:pt x="1010" y="1262"/>
                    </a:lnTo>
                    <a:lnTo>
                      <a:pt x="1003" y="1260"/>
                    </a:lnTo>
                    <a:lnTo>
                      <a:pt x="994" y="1257"/>
                    </a:lnTo>
                    <a:lnTo>
                      <a:pt x="984" y="1257"/>
                    </a:lnTo>
                    <a:lnTo>
                      <a:pt x="975" y="1257"/>
                    </a:lnTo>
                    <a:lnTo>
                      <a:pt x="968" y="1260"/>
                    </a:lnTo>
                    <a:lnTo>
                      <a:pt x="960" y="1264"/>
                    </a:lnTo>
                    <a:lnTo>
                      <a:pt x="954" y="1267"/>
                    </a:lnTo>
                    <a:lnTo>
                      <a:pt x="941" y="1279"/>
                    </a:lnTo>
                    <a:lnTo>
                      <a:pt x="931" y="1291"/>
                    </a:lnTo>
                    <a:lnTo>
                      <a:pt x="920" y="1304"/>
                    </a:lnTo>
                    <a:lnTo>
                      <a:pt x="909" y="1315"/>
                    </a:lnTo>
                    <a:lnTo>
                      <a:pt x="901" y="1320"/>
                    </a:lnTo>
                    <a:lnTo>
                      <a:pt x="895" y="1323"/>
                    </a:lnTo>
                    <a:lnTo>
                      <a:pt x="886" y="1325"/>
                    </a:lnTo>
                    <a:lnTo>
                      <a:pt x="879" y="1326"/>
                    </a:lnTo>
                    <a:lnTo>
                      <a:pt x="867" y="1325"/>
                    </a:lnTo>
                    <a:lnTo>
                      <a:pt x="859" y="1321"/>
                    </a:lnTo>
                    <a:lnTo>
                      <a:pt x="850" y="1316"/>
                    </a:lnTo>
                    <a:lnTo>
                      <a:pt x="843" y="1310"/>
                    </a:lnTo>
                    <a:lnTo>
                      <a:pt x="830" y="1295"/>
                    </a:lnTo>
                    <a:lnTo>
                      <a:pt x="815" y="1279"/>
                    </a:lnTo>
                    <a:lnTo>
                      <a:pt x="738" y="1279"/>
                    </a:lnTo>
                    <a:lnTo>
                      <a:pt x="732" y="1278"/>
                    </a:lnTo>
                    <a:lnTo>
                      <a:pt x="726" y="1276"/>
                    </a:lnTo>
                    <a:lnTo>
                      <a:pt x="719" y="1274"/>
                    </a:lnTo>
                    <a:lnTo>
                      <a:pt x="714" y="1270"/>
                    </a:lnTo>
                    <a:lnTo>
                      <a:pt x="705" y="1262"/>
                    </a:lnTo>
                    <a:lnTo>
                      <a:pt x="698" y="1252"/>
                    </a:lnTo>
                    <a:lnTo>
                      <a:pt x="689" y="1241"/>
                    </a:lnTo>
                    <a:lnTo>
                      <a:pt x="682" y="1231"/>
                    </a:lnTo>
                    <a:lnTo>
                      <a:pt x="677" y="1226"/>
                    </a:lnTo>
                    <a:lnTo>
                      <a:pt x="672" y="1222"/>
                    </a:lnTo>
                    <a:lnTo>
                      <a:pt x="665" y="1219"/>
                    </a:lnTo>
                    <a:lnTo>
                      <a:pt x="659" y="1215"/>
                    </a:lnTo>
                    <a:lnTo>
                      <a:pt x="630" y="1203"/>
                    </a:lnTo>
                    <a:lnTo>
                      <a:pt x="605" y="1192"/>
                    </a:lnTo>
                    <a:lnTo>
                      <a:pt x="579" y="1181"/>
                    </a:lnTo>
                    <a:lnTo>
                      <a:pt x="550" y="1170"/>
                    </a:lnTo>
                    <a:lnTo>
                      <a:pt x="521" y="1162"/>
                    </a:lnTo>
                    <a:lnTo>
                      <a:pt x="495" y="1156"/>
                    </a:lnTo>
                    <a:lnTo>
                      <a:pt x="482" y="1152"/>
                    </a:lnTo>
                    <a:lnTo>
                      <a:pt x="471" y="1146"/>
                    </a:lnTo>
                    <a:lnTo>
                      <a:pt x="466" y="1143"/>
                    </a:lnTo>
                    <a:lnTo>
                      <a:pt x="459" y="1138"/>
                    </a:lnTo>
                    <a:lnTo>
                      <a:pt x="454" y="1133"/>
                    </a:lnTo>
                    <a:lnTo>
                      <a:pt x="449" y="1128"/>
                    </a:lnTo>
                    <a:lnTo>
                      <a:pt x="444" y="1118"/>
                    </a:lnTo>
                    <a:lnTo>
                      <a:pt x="439" y="1108"/>
                    </a:lnTo>
                    <a:lnTo>
                      <a:pt x="437" y="1104"/>
                    </a:lnTo>
                    <a:lnTo>
                      <a:pt x="434" y="1101"/>
                    </a:lnTo>
                    <a:lnTo>
                      <a:pt x="431" y="1098"/>
                    </a:lnTo>
                    <a:lnTo>
                      <a:pt x="426" y="1096"/>
                    </a:lnTo>
                    <a:lnTo>
                      <a:pt x="408" y="1094"/>
                    </a:lnTo>
                    <a:lnTo>
                      <a:pt x="392" y="1091"/>
                    </a:lnTo>
                    <a:lnTo>
                      <a:pt x="378" y="1083"/>
                    </a:lnTo>
                    <a:lnTo>
                      <a:pt x="365" y="1077"/>
                    </a:lnTo>
                    <a:lnTo>
                      <a:pt x="358" y="1074"/>
                    </a:lnTo>
                    <a:lnTo>
                      <a:pt x="352" y="1072"/>
                    </a:lnTo>
                    <a:lnTo>
                      <a:pt x="344" y="1070"/>
                    </a:lnTo>
                    <a:lnTo>
                      <a:pt x="336" y="1069"/>
                    </a:lnTo>
                    <a:lnTo>
                      <a:pt x="326" y="1070"/>
                    </a:lnTo>
                    <a:lnTo>
                      <a:pt x="318" y="1073"/>
                    </a:lnTo>
                    <a:lnTo>
                      <a:pt x="309" y="1077"/>
                    </a:lnTo>
                    <a:lnTo>
                      <a:pt x="301" y="1082"/>
                    </a:lnTo>
                    <a:lnTo>
                      <a:pt x="294" y="1086"/>
                    </a:lnTo>
                    <a:lnTo>
                      <a:pt x="286" y="1089"/>
                    </a:lnTo>
                    <a:lnTo>
                      <a:pt x="277" y="1092"/>
                    </a:lnTo>
                    <a:lnTo>
                      <a:pt x="267" y="1093"/>
                    </a:lnTo>
                    <a:lnTo>
                      <a:pt x="264" y="1093"/>
                    </a:lnTo>
                    <a:lnTo>
                      <a:pt x="260" y="1092"/>
                    </a:lnTo>
                    <a:lnTo>
                      <a:pt x="257" y="1091"/>
                    </a:lnTo>
                    <a:lnTo>
                      <a:pt x="255" y="1088"/>
                    </a:lnTo>
                    <a:lnTo>
                      <a:pt x="251" y="1082"/>
                    </a:lnTo>
                    <a:lnTo>
                      <a:pt x="247" y="1075"/>
                    </a:lnTo>
                    <a:lnTo>
                      <a:pt x="244" y="1068"/>
                    </a:lnTo>
                    <a:lnTo>
                      <a:pt x="240" y="1062"/>
                    </a:lnTo>
                    <a:lnTo>
                      <a:pt x="237" y="1059"/>
                    </a:lnTo>
                    <a:lnTo>
                      <a:pt x="235" y="1058"/>
                    </a:lnTo>
                    <a:lnTo>
                      <a:pt x="231" y="1057"/>
                    </a:lnTo>
                    <a:lnTo>
                      <a:pt x="227" y="1057"/>
                    </a:lnTo>
                    <a:lnTo>
                      <a:pt x="224" y="1057"/>
                    </a:lnTo>
                    <a:lnTo>
                      <a:pt x="220" y="1058"/>
                    </a:lnTo>
                    <a:lnTo>
                      <a:pt x="216" y="1059"/>
                    </a:lnTo>
                    <a:lnTo>
                      <a:pt x="212" y="1062"/>
                    </a:lnTo>
                    <a:lnTo>
                      <a:pt x="207" y="1067"/>
                    </a:lnTo>
                    <a:lnTo>
                      <a:pt x="203" y="1074"/>
                    </a:lnTo>
                    <a:lnTo>
                      <a:pt x="198" y="1092"/>
                    </a:lnTo>
                    <a:lnTo>
                      <a:pt x="193" y="1109"/>
                    </a:lnTo>
                    <a:lnTo>
                      <a:pt x="191" y="1114"/>
                    </a:lnTo>
                    <a:lnTo>
                      <a:pt x="187" y="1118"/>
                    </a:lnTo>
                    <a:lnTo>
                      <a:pt x="183" y="1121"/>
                    </a:lnTo>
                    <a:lnTo>
                      <a:pt x="178" y="1123"/>
                    </a:lnTo>
                    <a:lnTo>
                      <a:pt x="175" y="1126"/>
                    </a:lnTo>
                    <a:lnTo>
                      <a:pt x="171" y="1129"/>
                    </a:lnTo>
                    <a:lnTo>
                      <a:pt x="168" y="1133"/>
                    </a:lnTo>
                    <a:lnTo>
                      <a:pt x="167" y="1138"/>
                    </a:lnTo>
                    <a:lnTo>
                      <a:pt x="168" y="1152"/>
                    </a:lnTo>
                    <a:lnTo>
                      <a:pt x="171" y="1165"/>
                    </a:lnTo>
                    <a:lnTo>
                      <a:pt x="175" y="1175"/>
                    </a:lnTo>
                    <a:lnTo>
                      <a:pt x="180" y="1186"/>
                    </a:lnTo>
                    <a:lnTo>
                      <a:pt x="185" y="1197"/>
                    </a:lnTo>
                    <a:lnTo>
                      <a:pt x="190" y="1207"/>
                    </a:lnTo>
                    <a:lnTo>
                      <a:pt x="192" y="1220"/>
                    </a:lnTo>
                    <a:lnTo>
                      <a:pt x="193" y="1234"/>
                    </a:lnTo>
                    <a:lnTo>
                      <a:pt x="191" y="1245"/>
                    </a:lnTo>
                    <a:lnTo>
                      <a:pt x="186" y="1255"/>
                    </a:lnTo>
                    <a:lnTo>
                      <a:pt x="163" y="1252"/>
                    </a:lnTo>
                    <a:lnTo>
                      <a:pt x="143" y="1252"/>
                    </a:lnTo>
                    <a:lnTo>
                      <a:pt x="134" y="1251"/>
                    </a:lnTo>
                    <a:lnTo>
                      <a:pt x="124" y="1250"/>
                    </a:lnTo>
                    <a:lnTo>
                      <a:pt x="116" y="1246"/>
                    </a:lnTo>
                    <a:lnTo>
                      <a:pt x="106" y="1241"/>
                    </a:lnTo>
                    <a:lnTo>
                      <a:pt x="102" y="1239"/>
                    </a:lnTo>
                    <a:lnTo>
                      <a:pt x="99" y="1235"/>
                    </a:lnTo>
                    <a:lnTo>
                      <a:pt x="97" y="1231"/>
                    </a:lnTo>
                    <a:lnTo>
                      <a:pt x="96" y="1227"/>
                    </a:lnTo>
                    <a:lnTo>
                      <a:pt x="92" y="1219"/>
                    </a:lnTo>
                    <a:lnTo>
                      <a:pt x="88" y="1210"/>
                    </a:lnTo>
                    <a:lnTo>
                      <a:pt x="73" y="1190"/>
                    </a:lnTo>
                    <a:lnTo>
                      <a:pt x="62" y="1170"/>
                    </a:lnTo>
                    <a:lnTo>
                      <a:pt x="57" y="1160"/>
                    </a:lnTo>
                    <a:lnTo>
                      <a:pt x="53" y="1150"/>
                    </a:lnTo>
                    <a:lnTo>
                      <a:pt x="49" y="1137"/>
                    </a:lnTo>
                    <a:lnTo>
                      <a:pt x="45" y="1126"/>
                    </a:lnTo>
                    <a:lnTo>
                      <a:pt x="45" y="1126"/>
                    </a:lnTo>
                    <a:lnTo>
                      <a:pt x="40" y="1116"/>
                    </a:lnTo>
                    <a:lnTo>
                      <a:pt x="38" y="1107"/>
                    </a:lnTo>
                    <a:lnTo>
                      <a:pt x="38" y="1086"/>
                    </a:lnTo>
                    <a:lnTo>
                      <a:pt x="39" y="1067"/>
                    </a:lnTo>
                    <a:lnTo>
                      <a:pt x="43" y="1048"/>
                    </a:lnTo>
                    <a:lnTo>
                      <a:pt x="48" y="1028"/>
                    </a:lnTo>
                    <a:lnTo>
                      <a:pt x="50" y="1023"/>
                    </a:lnTo>
                    <a:lnTo>
                      <a:pt x="53" y="1019"/>
                    </a:lnTo>
                    <a:lnTo>
                      <a:pt x="55" y="1017"/>
                    </a:lnTo>
                    <a:lnTo>
                      <a:pt x="60" y="1015"/>
                    </a:lnTo>
                    <a:lnTo>
                      <a:pt x="68" y="1010"/>
                    </a:lnTo>
                    <a:lnTo>
                      <a:pt x="74" y="1004"/>
                    </a:lnTo>
                    <a:lnTo>
                      <a:pt x="77" y="1000"/>
                    </a:lnTo>
                    <a:lnTo>
                      <a:pt x="77" y="996"/>
                    </a:lnTo>
                    <a:lnTo>
                      <a:pt x="77" y="993"/>
                    </a:lnTo>
                    <a:lnTo>
                      <a:pt x="77" y="989"/>
                    </a:lnTo>
                    <a:lnTo>
                      <a:pt x="75" y="980"/>
                    </a:lnTo>
                    <a:lnTo>
                      <a:pt x="74" y="971"/>
                    </a:lnTo>
                    <a:lnTo>
                      <a:pt x="80" y="959"/>
                    </a:lnTo>
                    <a:lnTo>
                      <a:pt x="88" y="945"/>
                    </a:lnTo>
                    <a:lnTo>
                      <a:pt x="87" y="940"/>
                    </a:lnTo>
                    <a:lnTo>
                      <a:pt x="84" y="936"/>
                    </a:lnTo>
                    <a:lnTo>
                      <a:pt x="82" y="934"/>
                    </a:lnTo>
                    <a:lnTo>
                      <a:pt x="77" y="931"/>
                    </a:lnTo>
                    <a:lnTo>
                      <a:pt x="68" y="926"/>
                    </a:lnTo>
                    <a:lnTo>
                      <a:pt x="60" y="919"/>
                    </a:lnTo>
                    <a:lnTo>
                      <a:pt x="58" y="911"/>
                    </a:lnTo>
                    <a:lnTo>
                      <a:pt x="55" y="904"/>
                    </a:lnTo>
                    <a:lnTo>
                      <a:pt x="55" y="896"/>
                    </a:lnTo>
                    <a:lnTo>
                      <a:pt x="55" y="889"/>
                    </a:lnTo>
                    <a:lnTo>
                      <a:pt x="57" y="880"/>
                    </a:lnTo>
                    <a:lnTo>
                      <a:pt x="57" y="872"/>
                    </a:lnTo>
                    <a:lnTo>
                      <a:pt x="55" y="863"/>
                    </a:lnTo>
                    <a:lnTo>
                      <a:pt x="53" y="856"/>
                    </a:lnTo>
                    <a:lnTo>
                      <a:pt x="48" y="846"/>
                    </a:lnTo>
                    <a:lnTo>
                      <a:pt x="42" y="838"/>
                    </a:lnTo>
                    <a:lnTo>
                      <a:pt x="35" y="831"/>
                    </a:lnTo>
                    <a:lnTo>
                      <a:pt x="29" y="825"/>
                    </a:lnTo>
                    <a:lnTo>
                      <a:pt x="23" y="818"/>
                    </a:lnTo>
                    <a:lnTo>
                      <a:pt x="18" y="811"/>
                    </a:lnTo>
                    <a:lnTo>
                      <a:pt x="15" y="802"/>
                    </a:lnTo>
                    <a:lnTo>
                      <a:pt x="14" y="792"/>
                    </a:lnTo>
                    <a:lnTo>
                      <a:pt x="14" y="786"/>
                    </a:lnTo>
                    <a:lnTo>
                      <a:pt x="15" y="779"/>
                    </a:lnTo>
                    <a:lnTo>
                      <a:pt x="18" y="773"/>
                    </a:lnTo>
                    <a:lnTo>
                      <a:pt x="20" y="768"/>
                    </a:lnTo>
                    <a:lnTo>
                      <a:pt x="23" y="763"/>
                    </a:lnTo>
                    <a:lnTo>
                      <a:pt x="24" y="757"/>
                    </a:lnTo>
                    <a:lnTo>
                      <a:pt x="26" y="752"/>
                    </a:lnTo>
                    <a:lnTo>
                      <a:pt x="26" y="744"/>
                    </a:lnTo>
                    <a:lnTo>
                      <a:pt x="25" y="734"/>
                    </a:lnTo>
                    <a:lnTo>
                      <a:pt x="24" y="725"/>
                    </a:lnTo>
                    <a:lnTo>
                      <a:pt x="20" y="717"/>
                    </a:lnTo>
                    <a:lnTo>
                      <a:pt x="16" y="708"/>
                    </a:lnTo>
                    <a:lnTo>
                      <a:pt x="11" y="700"/>
                    </a:lnTo>
                    <a:lnTo>
                      <a:pt x="8" y="693"/>
                    </a:lnTo>
                    <a:lnTo>
                      <a:pt x="3" y="683"/>
                    </a:lnTo>
                    <a:lnTo>
                      <a:pt x="0" y="673"/>
                    </a:lnTo>
                    <a:lnTo>
                      <a:pt x="3" y="673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57" name="Freeform 39"/>
              <p:cNvSpPr>
                <a:spLocks/>
              </p:cNvSpPr>
              <p:nvPr/>
            </p:nvSpPr>
            <p:spPr bwMode="auto">
              <a:xfrm>
                <a:off x="-376113" y="-708500"/>
                <a:ext cx="641350" cy="525463"/>
              </a:xfrm>
              <a:custGeom>
                <a:avLst/>
                <a:gdLst>
                  <a:gd name="T0" fmla="*/ 87 w 1615"/>
                  <a:gd name="T1" fmla="*/ 702 h 1326"/>
                  <a:gd name="T2" fmla="*/ 139 w 1615"/>
                  <a:gd name="T3" fmla="*/ 650 h 1326"/>
                  <a:gd name="T4" fmla="*/ 256 w 1615"/>
                  <a:gd name="T5" fmla="*/ 595 h 1326"/>
                  <a:gd name="T6" fmla="*/ 301 w 1615"/>
                  <a:gd name="T7" fmla="*/ 530 h 1326"/>
                  <a:gd name="T8" fmla="*/ 309 w 1615"/>
                  <a:gd name="T9" fmla="*/ 398 h 1326"/>
                  <a:gd name="T10" fmla="*/ 390 w 1615"/>
                  <a:gd name="T11" fmla="*/ 360 h 1326"/>
                  <a:gd name="T12" fmla="*/ 458 w 1615"/>
                  <a:gd name="T13" fmla="*/ 290 h 1326"/>
                  <a:gd name="T14" fmla="*/ 520 w 1615"/>
                  <a:gd name="T15" fmla="*/ 343 h 1326"/>
                  <a:gd name="T16" fmla="*/ 603 w 1615"/>
                  <a:gd name="T17" fmla="*/ 365 h 1326"/>
                  <a:gd name="T18" fmla="*/ 679 w 1615"/>
                  <a:gd name="T19" fmla="*/ 427 h 1326"/>
                  <a:gd name="T20" fmla="*/ 690 w 1615"/>
                  <a:gd name="T21" fmla="*/ 533 h 1326"/>
                  <a:gd name="T22" fmla="*/ 710 w 1615"/>
                  <a:gd name="T23" fmla="*/ 562 h 1326"/>
                  <a:gd name="T24" fmla="*/ 759 w 1615"/>
                  <a:gd name="T25" fmla="*/ 527 h 1326"/>
                  <a:gd name="T26" fmla="*/ 836 w 1615"/>
                  <a:gd name="T27" fmla="*/ 462 h 1326"/>
                  <a:gd name="T28" fmla="*/ 921 w 1615"/>
                  <a:gd name="T29" fmla="*/ 315 h 1326"/>
                  <a:gd name="T30" fmla="*/ 966 w 1615"/>
                  <a:gd name="T31" fmla="*/ 269 h 1326"/>
                  <a:gd name="T32" fmla="*/ 993 w 1615"/>
                  <a:gd name="T33" fmla="*/ 198 h 1326"/>
                  <a:gd name="T34" fmla="*/ 1091 w 1615"/>
                  <a:gd name="T35" fmla="*/ 98 h 1326"/>
                  <a:gd name="T36" fmla="*/ 1151 w 1615"/>
                  <a:gd name="T37" fmla="*/ 8 h 1326"/>
                  <a:gd name="T38" fmla="*/ 1239 w 1615"/>
                  <a:gd name="T39" fmla="*/ 49 h 1326"/>
                  <a:gd name="T40" fmla="*/ 1335 w 1615"/>
                  <a:gd name="T41" fmla="*/ 73 h 1326"/>
                  <a:gd name="T42" fmla="*/ 1422 w 1615"/>
                  <a:gd name="T43" fmla="*/ 107 h 1326"/>
                  <a:gd name="T44" fmla="*/ 1489 w 1615"/>
                  <a:gd name="T45" fmla="*/ 180 h 1326"/>
                  <a:gd name="T46" fmla="*/ 1600 w 1615"/>
                  <a:gd name="T47" fmla="*/ 294 h 1326"/>
                  <a:gd name="T48" fmla="*/ 1589 w 1615"/>
                  <a:gd name="T49" fmla="*/ 368 h 1326"/>
                  <a:gd name="T50" fmla="*/ 1555 w 1615"/>
                  <a:gd name="T51" fmla="*/ 429 h 1326"/>
                  <a:gd name="T52" fmla="*/ 1550 w 1615"/>
                  <a:gd name="T53" fmla="*/ 545 h 1326"/>
                  <a:gd name="T54" fmla="*/ 1596 w 1615"/>
                  <a:gd name="T55" fmla="*/ 644 h 1326"/>
                  <a:gd name="T56" fmla="*/ 1354 w 1615"/>
                  <a:gd name="T57" fmla="*/ 813 h 1326"/>
                  <a:gd name="T58" fmla="*/ 1327 w 1615"/>
                  <a:gd name="T59" fmla="*/ 897 h 1326"/>
                  <a:gd name="T60" fmla="*/ 1322 w 1615"/>
                  <a:gd name="T61" fmla="*/ 1017 h 1326"/>
                  <a:gd name="T62" fmla="*/ 1393 w 1615"/>
                  <a:gd name="T63" fmla="*/ 1096 h 1326"/>
                  <a:gd name="T64" fmla="*/ 1294 w 1615"/>
                  <a:gd name="T65" fmla="*/ 1176 h 1326"/>
                  <a:gd name="T66" fmla="*/ 1212 w 1615"/>
                  <a:gd name="T67" fmla="*/ 1214 h 1326"/>
                  <a:gd name="T68" fmla="*/ 1157 w 1615"/>
                  <a:gd name="T69" fmla="*/ 1185 h 1326"/>
                  <a:gd name="T70" fmla="*/ 1105 w 1615"/>
                  <a:gd name="T71" fmla="*/ 1180 h 1326"/>
                  <a:gd name="T72" fmla="*/ 1053 w 1615"/>
                  <a:gd name="T73" fmla="*/ 1274 h 1326"/>
                  <a:gd name="T74" fmla="*/ 975 w 1615"/>
                  <a:gd name="T75" fmla="*/ 1257 h 1326"/>
                  <a:gd name="T76" fmla="*/ 895 w 1615"/>
                  <a:gd name="T77" fmla="*/ 1323 h 1326"/>
                  <a:gd name="T78" fmla="*/ 738 w 1615"/>
                  <a:gd name="T79" fmla="*/ 1279 h 1326"/>
                  <a:gd name="T80" fmla="*/ 677 w 1615"/>
                  <a:gd name="T81" fmla="*/ 1226 h 1326"/>
                  <a:gd name="T82" fmla="*/ 495 w 1615"/>
                  <a:gd name="T83" fmla="*/ 1156 h 1326"/>
                  <a:gd name="T84" fmla="*/ 437 w 1615"/>
                  <a:gd name="T85" fmla="*/ 1104 h 1326"/>
                  <a:gd name="T86" fmla="*/ 352 w 1615"/>
                  <a:gd name="T87" fmla="*/ 1072 h 1326"/>
                  <a:gd name="T88" fmla="*/ 277 w 1615"/>
                  <a:gd name="T89" fmla="*/ 1092 h 1326"/>
                  <a:gd name="T90" fmla="*/ 240 w 1615"/>
                  <a:gd name="T91" fmla="*/ 1062 h 1326"/>
                  <a:gd name="T92" fmla="*/ 207 w 1615"/>
                  <a:gd name="T93" fmla="*/ 1067 h 1326"/>
                  <a:gd name="T94" fmla="*/ 171 w 1615"/>
                  <a:gd name="T95" fmla="*/ 1129 h 1326"/>
                  <a:gd name="T96" fmla="*/ 192 w 1615"/>
                  <a:gd name="T97" fmla="*/ 1220 h 1326"/>
                  <a:gd name="T98" fmla="*/ 106 w 1615"/>
                  <a:gd name="T99" fmla="*/ 1241 h 1326"/>
                  <a:gd name="T100" fmla="*/ 57 w 1615"/>
                  <a:gd name="T101" fmla="*/ 1160 h 1326"/>
                  <a:gd name="T102" fmla="*/ 43 w 1615"/>
                  <a:gd name="T103" fmla="*/ 1048 h 1326"/>
                  <a:gd name="T104" fmla="*/ 77 w 1615"/>
                  <a:gd name="T105" fmla="*/ 996 h 1326"/>
                  <a:gd name="T106" fmla="*/ 82 w 1615"/>
                  <a:gd name="T107" fmla="*/ 934 h 1326"/>
                  <a:gd name="T108" fmla="*/ 57 w 1615"/>
                  <a:gd name="T109" fmla="*/ 872 h 1326"/>
                  <a:gd name="T110" fmla="*/ 15 w 1615"/>
                  <a:gd name="T111" fmla="*/ 802 h 1326"/>
                  <a:gd name="T112" fmla="*/ 26 w 1615"/>
                  <a:gd name="T113" fmla="*/ 744 h 1326"/>
                  <a:gd name="T114" fmla="*/ 3 w 1615"/>
                  <a:gd name="T115" fmla="*/ 673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15" h="1326">
                    <a:moveTo>
                      <a:pt x="3" y="673"/>
                    </a:moveTo>
                    <a:lnTo>
                      <a:pt x="21" y="684"/>
                    </a:lnTo>
                    <a:lnTo>
                      <a:pt x="39" y="694"/>
                    </a:lnTo>
                    <a:lnTo>
                      <a:pt x="47" y="698"/>
                    </a:lnTo>
                    <a:lnTo>
                      <a:pt x="57" y="702"/>
                    </a:lnTo>
                    <a:lnTo>
                      <a:pt x="65" y="704"/>
                    </a:lnTo>
                    <a:lnTo>
                      <a:pt x="77" y="705"/>
                    </a:lnTo>
                    <a:lnTo>
                      <a:pt x="83" y="704"/>
                    </a:lnTo>
                    <a:lnTo>
                      <a:pt x="87" y="702"/>
                    </a:lnTo>
                    <a:lnTo>
                      <a:pt x="90" y="698"/>
                    </a:lnTo>
                    <a:lnTo>
                      <a:pt x="94" y="694"/>
                    </a:lnTo>
                    <a:lnTo>
                      <a:pt x="99" y="683"/>
                    </a:lnTo>
                    <a:lnTo>
                      <a:pt x="106" y="673"/>
                    </a:lnTo>
                    <a:lnTo>
                      <a:pt x="111" y="668"/>
                    </a:lnTo>
                    <a:lnTo>
                      <a:pt x="117" y="663"/>
                    </a:lnTo>
                    <a:lnTo>
                      <a:pt x="122" y="659"/>
                    </a:lnTo>
                    <a:lnTo>
                      <a:pt x="127" y="656"/>
                    </a:lnTo>
                    <a:lnTo>
                      <a:pt x="139" y="650"/>
                    </a:lnTo>
                    <a:lnTo>
                      <a:pt x="151" y="641"/>
                    </a:lnTo>
                    <a:lnTo>
                      <a:pt x="162" y="631"/>
                    </a:lnTo>
                    <a:lnTo>
                      <a:pt x="172" y="621"/>
                    </a:lnTo>
                    <a:lnTo>
                      <a:pt x="177" y="618"/>
                    </a:lnTo>
                    <a:lnTo>
                      <a:pt x="182" y="614"/>
                    </a:lnTo>
                    <a:lnTo>
                      <a:pt x="188" y="611"/>
                    </a:lnTo>
                    <a:lnTo>
                      <a:pt x="196" y="610"/>
                    </a:lnTo>
                    <a:lnTo>
                      <a:pt x="229" y="602"/>
                    </a:lnTo>
                    <a:lnTo>
                      <a:pt x="256" y="595"/>
                    </a:lnTo>
                    <a:lnTo>
                      <a:pt x="285" y="587"/>
                    </a:lnTo>
                    <a:lnTo>
                      <a:pt x="318" y="581"/>
                    </a:lnTo>
                    <a:lnTo>
                      <a:pt x="318" y="550"/>
                    </a:lnTo>
                    <a:lnTo>
                      <a:pt x="316" y="546"/>
                    </a:lnTo>
                    <a:lnTo>
                      <a:pt x="315" y="543"/>
                    </a:lnTo>
                    <a:lnTo>
                      <a:pt x="314" y="541"/>
                    </a:lnTo>
                    <a:lnTo>
                      <a:pt x="311" y="540"/>
                    </a:lnTo>
                    <a:lnTo>
                      <a:pt x="306" y="535"/>
                    </a:lnTo>
                    <a:lnTo>
                      <a:pt x="301" y="530"/>
                    </a:lnTo>
                    <a:lnTo>
                      <a:pt x="298" y="521"/>
                    </a:lnTo>
                    <a:lnTo>
                      <a:pt x="294" y="511"/>
                    </a:lnTo>
                    <a:lnTo>
                      <a:pt x="291" y="502"/>
                    </a:lnTo>
                    <a:lnTo>
                      <a:pt x="290" y="493"/>
                    </a:lnTo>
                    <a:lnTo>
                      <a:pt x="289" y="474"/>
                    </a:lnTo>
                    <a:lnTo>
                      <a:pt x="289" y="453"/>
                    </a:lnTo>
                    <a:lnTo>
                      <a:pt x="289" y="400"/>
                    </a:lnTo>
                    <a:lnTo>
                      <a:pt x="299" y="399"/>
                    </a:lnTo>
                    <a:lnTo>
                      <a:pt x="309" y="398"/>
                    </a:lnTo>
                    <a:lnTo>
                      <a:pt x="325" y="400"/>
                    </a:lnTo>
                    <a:lnTo>
                      <a:pt x="341" y="403"/>
                    </a:lnTo>
                    <a:lnTo>
                      <a:pt x="348" y="403"/>
                    </a:lnTo>
                    <a:lnTo>
                      <a:pt x="354" y="400"/>
                    </a:lnTo>
                    <a:lnTo>
                      <a:pt x="359" y="397"/>
                    </a:lnTo>
                    <a:lnTo>
                      <a:pt x="364" y="392"/>
                    </a:lnTo>
                    <a:lnTo>
                      <a:pt x="372" y="380"/>
                    </a:lnTo>
                    <a:lnTo>
                      <a:pt x="380" y="369"/>
                    </a:lnTo>
                    <a:lnTo>
                      <a:pt x="390" y="360"/>
                    </a:lnTo>
                    <a:lnTo>
                      <a:pt x="400" y="353"/>
                    </a:lnTo>
                    <a:lnTo>
                      <a:pt x="411" y="346"/>
                    </a:lnTo>
                    <a:lnTo>
                      <a:pt x="421" y="338"/>
                    </a:lnTo>
                    <a:lnTo>
                      <a:pt x="429" y="324"/>
                    </a:lnTo>
                    <a:lnTo>
                      <a:pt x="438" y="313"/>
                    </a:lnTo>
                    <a:lnTo>
                      <a:pt x="442" y="306"/>
                    </a:lnTo>
                    <a:lnTo>
                      <a:pt x="446" y="300"/>
                    </a:lnTo>
                    <a:lnTo>
                      <a:pt x="452" y="295"/>
                    </a:lnTo>
                    <a:lnTo>
                      <a:pt x="458" y="290"/>
                    </a:lnTo>
                    <a:lnTo>
                      <a:pt x="463" y="296"/>
                    </a:lnTo>
                    <a:lnTo>
                      <a:pt x="468" y="303"/>
                    </a:lnTo>
                    <a:lnTo>
                      <a:pt x="476" y="308"/>
                    </a:lnTo>
                    <a:lnTo>
                      <a:pt x="482" y="311"/>
                    </a:lnTo>
                    <a:lnTo>
                      <a:pt x="490" y="314"/>
                    </a:lnTo>
                    <a:lnTo>
                      <a:pt x="497" y="319"/>
                    </a:lnTo>
                    <a:lnTo>
                      <a:pt x="503" y="323"/>
                    </a:lnTo>
                    <a:lnTo>
                      <a:pt x="511" y="329"/>
                    </a:lnTo>
                    <a:lnTo>
                      <a:pt x="520" y="343"/>
                    </a:lnTo>
                    <a:lnTo>
                      <a:pt x="528" y="357"/>
                    </a:lnTo>
                    <a:lnTo>
                      <a:pt x="534" y="363"/>
                    </a:lnTo>
                    <a:lnTo>
                      <a:pt x="539" y="368"/>
                    </a:lnTo>
                    <a:lnTo>
                      <a:pt x="545" y="370"/>
                    </a:lnTo>
                    <a:lnTo>
                      <a:pt x="552" y="372"/>
                    </a:lnTo>
                    <a:lnTo>
                      <a:pt x="569" y="367"/>
                    </a:lnTo>
                    <a:lnTo>
                      <a:pt x="585" y="362"/>
                    </a:lnTo>
                    <a:lnTo>
                      <a:pt x="595" y="362"/>
                    </a:lnTo>
                    <a:lnTo>
                      <a:pt x="603" y="365"/>
                    </a:lnTo>
                    <a:lnTo>
                      <a:pt x="610" y="369"/>
                    </a:lnTo>
                    <a:lnTo>
                      <a:pt x="618" y="374"/>
                    </a:lnTo>
                    <a:lnTo>
                      <a:pt x="631" y="387"/>
                    </a:lnTo>
                    <a:lnTo>
                      <a:pt x="648" y="398"/>
                    </a:lnTo>
                    <a:lnTo>
                      <a:pt x="659" y="405"/>
                    </a:lnTo>
                    <a:lnTo>
                      <a:pt x="668" y="413"/>
                    </a:lnTo>
                    <a:lnTo>
                      <a:pt x="673" y="417"/>
                    </a:lnTo>
                    <a:lnTo>
                      <a:pt x="677" y="422"/>
                    </a:lnTo>
                    <a:lnTo>
                      <a:pt x="679" y="427"/>
                    </a:lnTo>
                    <a:lnTo>
                      <a:pt x="683" y="433"/>
                    </a:lnTo>
                    <a:lnTo>
                      <a:pt x="687" y="443"/>
                    </a:lnTo>
                    <a:lnTo>
                      <a:pt x="689" y="453"/>
                    </a:lnTo>
                    <a:lnTo>
                      <a:pt x="690" y="463"/>
                    </a:lnTo>
                    <a:lnTo>
                      <a:pt x="692" y="473"/>
                    </a:lnTo>
                    <a:lnTo>
                      <a:pt x="692" y="495"/>
                    </a:lnTo>
                    <a:lnTo>
                      <a:pt x="693" y="517"/>
                    </a:lnTo>
                    <a:lnTo>
                      <a:pt x="693" y="526"/>
                    </a:lnTo>
                    <a:lnTo>
                      <a:pt x="690" y="533"/>
                    </a:lnTo>
                    <a:lnTo>
                      <a:pt x="690" y="537"/>
                    </a:lnTo>
                    <a:lnTo>
                      <a:pt x="690" y="541"/>
                    </a:lnTo>
                    <a:lnTo>
                      <a:pt x="692" y="545"/>
                    </a:lnTo>
                    <a:lnTo>
                      <a:pt x="693" y="548"/>
                    </a:lnTo>
                    <a:lnTo>
                      <a:pt x="695" y="552"/>
                    </a:lnTo>
                    <a:lnTo>
                      <a:pt x="699" y="556"/>
                    </a:lnTo>
                    <a:lnTo>
                      <a:pt x="703" y="559"/>
                    </a:lnTo>
                    <a:lnTo>
                      <a:pt x="707" y="560"/>
                    </a:lnTo>
                    <a:lnTo>
                      <a:pt x="710" y="562"/>
                    </a:lnTo>
                    <a:lnTo>
                      <a:pt x="715" y="562"/>
                    </a:lnTo>
                    <a:lnTo>
                      <a:pt x="720" y="562"/>
                    </a:lnTo>
                    <a:lnTo>
                      <a:pt x="724" y="562"/>
                    </a:lnTo>
                    <a:lnTo>
                      <a:pt x="731" y="560"/>
                    </a:lnTo>
                    <a:lnTo>
                      <a:pt x="736" y="556"/>
                    </a:lnTo>
                    <a:lnTo>
                      <a:pt x="739" y="552"/>
                    </a:lnTo>
                    <a:lnTo>
                      <a:pt x="743" y="547"/>
                    </a:lnTo>
                    <a:lnTo>
                      <a:pt x="751" y="537"/>
                    </a:lnTo>
                    <a:lnTo>
                      <a:pt x="759" y="527"/>
                    </a:lnTo>
                    <a:lnTo>
                      <a:pt x="774" y="518"/>
                    </a:lnTo>
                    <a:lnTo>
                      <a:pt x="790" y="512"/>
                    </a:lnTo>
                    <a:lnTo>
                      <a:pt x="797" y="510"/>
                    </a:lnTo>
                    <a:lnTo>
                      <a:pt x="805" y="506"/>
                    </a:lnTo>
                    <a:lnTo>
                      <a:pt x="811" y="501"/>
                    </a:lnTo>
                    <a:lnTo>
                      <a:pt x="817" y="493"/>
                    </a:lnTo>
                    <a:lnTo>
                      <a:pt x="825" y="482"/>
                    </a:lnTo>
                    <a:lnTo>
                      <a:pt x="831" y="472"/>
                    </a:lnTo>
                    <a:lnTo>
                      <a:pt x="836" y="462"/>
                    </a:lnTo>
                    <a:lnTo>
                      <a:pt x="840" y="452"/>
                    </a:lnTo>
                    <a:lnTo>
                      <a:pt x="849" y="432"/>
                    </a:lnTo>
                    <a:lnTo>
                      <a:pt x="860" y="409"/>
                    </a:lnTo>
                    <a:lnTo>
                      <a:pt x="872" y="385"/>
                    </a:lnTo>
                    <a:lnTo>
                      <a:pt x="885" y="365"/>
                    </a:lnTo>
                    <a:lnTo>
                      <a:pt x="897" y="346"/>
                    </a:lnTo>
                    <a:lnTo>
                      <a:pt x="913" y="324"/>
                    </a:lnTo>
                    <a:lnTo>
                      <a:pt x="916" y="319"/>
                    </a:lnTo>
                    <a:lnTo>
                      <a:pt x="921" y="315"/>
                    </a:lnTo>
                    <a:lnTo>
                      <a:pt x="928" y="311"/>
                    </a:lnTo>
                    <a:lnTo>
                      <a:pt x="933" y="309"/>
                    </a:lnTo>
                    <a:lnTo>
                      <a:pt x="939" y="306"/>
                    </a:lnTo>
                    <a:lnTo>
                      <a:pt x="944" y="303"/>
                    </a:lnTo>
                    <a:lnTo>
                      <a:pt x="950" y="300"/>
                    </a:lnTo>
                    <a:lnTo>
                      <a:pt x="955" y="295"/>
                    </a:lnTo>
                    <a:lnTo>
                      <a:pt x="960" y="286"/>
                    </a:lnTo>
                    <a:lnTo>
                      <a:pt x="964" y="279"/>
                    </a:lnTo>
                    <a:lnTo>
                      <a:pt x="966" y="269"/>
                    </a:lnTo>
                    <a:lnTo>
                      <a:pt x="968" y="260"/>
                    </a:lnTo>
                    <a:lnTo>
                      <a:pt x="969" y="250"/>
                    </a:lnTo>
                    <a:lnTo>
                      <a:pt x="970" y="241"/>
                    </a:lnTo>
                    <a:lnTo>
                      <a:pt x="971" y="231"/>
                    </a:lnTo>
                    <a:lnTo>
                      <a:pt x="975" y="221"/>
                    </a:lnTo>
                    <a:lnTo>
                      <a:pt x="979" y="215"/>
                    </a:lnTo>
                    <a:lnTo>
                      <a:pt x="984" y="208"/>
                    </a:lnTo>
                    <a:lnTo>
                      <a:pt x="988" y="203"/>
                    </a:lnTo>
                    <a:lnTo>
                      <a:pt x="993" y="198"/>
                    </a:lnTo>
                    <a:lnTo>
                      <a:pt x="1003" y="191"/>
                    </a:lnTo>
                    <a:lnTo>
                      <a:pt x="1013" y="183"/>
                    </a:lnTo>
                    <a:lnTo>
                      <a:pt x="1024" y="177"/>
                    </a:lnTo>
                    <a:lnTo>
                      <a:pt x="1036" y="170"/>
                    </a:lnTo>
                    <a:lnTo>
                      <a:pt x="1047" y="161"/>
                    </a:lnTo>
                    <a:lnTo>
                      <a:pt x="1058" y="149"/>
                    </a:lnTo>
                    <a:lnTo>
                      <a:pt x="1071" y="133"/>
                    </a:lnTo>
                    <a:lnTo>
                      <a:pt x="1082" y="116"/>
                    </a:lnTo>
                    <a:lnTo>
                      <a:pt x="1091" y="98"/>
                    </a:lnTo>
                    <a:lnTo>
                      <a:pt x="1098" y="79"/>
                    </a:lnTo>
                    <a:lnTo>
                      <a:pt x="1112" y="40"/>
                    </a:lnTo>
                    <a:lnTo>
                      <a:pt x="1125" y="0"/>
                    </a:lnTo>
                    <a:lnTo>
                      <a:pt x="1125" y="0"/>
                    </a:lnTo>
                    <a:lnTo>
                      <a:pt x="1128" y="3"/>
                    </a:lnTo>
                    <a:lnTo>
                      <a:pt x="1132" y="5"/>
                    </a:lnTo>
                    <a:lnTo>
                      <a:pt x="1136" y="6"/>
                    </a:lnTo>
                    <a:lnTo>
                      <a:pt x="1141" y="8"/>
                    </a:lnTo>
                    <a:lnTo>
                      <a:pt x="1151" y="8"/>
                    </a:lnTo>
                    <a:lnTo>
                      <a:pt x="1162" y="9"/>
                    </a:lnTo>
                    <a:lnTo>
                      <a:pt x="1175" y="13"/>
                    </a:lnTo>
                    <a:lnTo>
                      <a:pt x="1185" y="15"/>
                    </a:lnTo>
                    <a:lnTo>
                      <a:pt x="1195" y="20"/>
                    </a:lnTo>
                    <a:lnTo>
                      <a:pt x="1206" y="25"/>
                    </a:lnTo>
                    <a:lnTo>
                      <a:pt x="1215" y="30"/>
                    </a:lnTo>
                    <a:lnTo>
                      <a:pt x="1224" y="35"/>
                    </a:lnTo>
                    <a:lnTo>
                      <a:pt x="1231" y="42"/>
                    </a:lnTo>
                    <a:lnTo>
                      <a:pt x="1239" y="49"/>
                    </a:lnTo>
                    <a:lnTo>
                      <a:pt x="1244" y="55"/>
                    </a:lnTo>
                    <a:lnTo>
                      <a:pt x="1248" y="60"/>
                    </a:lnTo>
                    <a:lnTo>
                      <a:pt x="1253" y="65"/>
                    </a:lnTo>
                    <a:lnTo>
                      <a:pt x="1259" y="69"/>
                    </a:lnTo>
                    <a:lnTo>
                      <a:pt x="1273" y="70"/>
                    </a:lnTo>
                    <a:lnTo>
                      <a:pt x="1287" y="70"/>
                    </a:lnTo>
                    <a:lnTo>
                      <a:pt x="1319" y="70"/>
                    </a:lnTo>
                    <a:lnTo>
                      <a:pt x="1328" y="70"/>
                    </a:lnTo>
                    <a:lnTo>
                      <a:pt x="1335" y="73"/>
                    </a:lnTo>
                    <a:lnTo>
                      <a:pt x="1343" y="77"/>
                    </a:lnTo>
                    <a:lnTo>
                      <a:pt x="1349" y="80"/>
                    </a:lnTo>
                    <a:lnTo>
                      <a:pt x="1363" y="89"/>
                    </a:lnTo>
                    <a:lnTo>
                      <a:pt x="1378" y="98"/>
                    </a:lnTo>
                    <a:lnTo>
                      <a:pt x="1387" y="102"/>
                    </a:lnTo>
                    <a:lnTo>
                      <a:pt x="1396" y="103"/>
                    </a:lnTo>
                    <a:lnTo>
                      <a:pt x="1404" y="106"/>
                    </a:lnTo>
                    <a:lnTo>
                      <a:pt x="1413" y="106"/>
                    </a:lnTo>
                    <a:lnTo>
                      <a:pt x="1422" y="107"/>
                    </a:lnTo>
                    <a:lnTo>
                      <a:pt x="1431" y="109"/>
                    </a:lnTo>
                    <a:lnTo>
                      <a:pt x="1440" y="112"/>
                    </a:lnTo>
                    <a:lnTo>
                      <a:pt x="1448" y="117"/>
                    </a:lnTo>
                    <a:lnTo>
                      <a:pt x="1453" y="122"/>
                    </a:lnTo>
                    <a:lnTo>
                      <a:pt x="1458" y="128"/>
                    </a:lnTo>
                    <a:lnTo>
                      <a:pt x="1461" y="136"/>
                    </a:lnTo>
                    <a:lnTo>
                      <a:pt x="1465" y="143"/>
                    </a:lnTo>
                    <a:lnTo>
                      <a:pt x="1476" y="162"/>
                    </a:lnTo>
                    <a:lnTo>
                      <a:pt x="1489" y="180"/>
                    </a:lnTo>
                    <a:lnTo>
                      <a:pt x="1501" y="198"/>
                    </a:lnTo>
                    <a:lnTo>
                      <a:pt x="1512" y="215"/>
                    </a:lnTo>
                    <a:lnTo>
                      <a:pt x="1524" y="230"/>
                    </a:lnTo>
                    <a:lnTo>
                      <a:pt x="1536" y="242"/>
                    </a:lnTo>
                    <a:lnTo>
                      <a:pt x="1549" y="256"/>
                    </a:lnTo>
                    <a:lnTo>
                      <a:pt x="1563" y="267"/>
                    </a:lnTo>
                    <a:lnTo>
                      <a:pt x="1579" y="280"/>
                    </a:lnTo>
                    <a:lnTo>
                      <a:pt x="1598" y="291"/>
                    </a:lnTo>
                    <a:lnTo>
                      <a:pt x="1600" y="294"/>
                    </a:lnTo>
                    <a:lnTo>
                      <a:pt x="1603" y="296"/>
                    </a:lnTo>
                    <a:lnTo>
                      <a:pt x="1603" y="296"/>
                    </a:lnTo>
                    <a:lnTo>
                      <a:pt x="1599" y="310"/>
                    </a:lnTo>
                    <a:lnTo>
                      <a:pt x="1598" y="323"/>
                    </a:lnTo>
                    <a:lnTo>
                      <a:pt x="1596" y="336"/>
                    </a:lnTo>
                    <a:lnTo>
                      <a:pt x="1594" y="350"/>
                    </a:lnTo>
                    <a:lnTo>
                      <a:pt x="1594" y="357"/>
                    </a:lnTo>
                    <a:lnTo>
                      <a:pt x="1591" y="363"/>
                    </a:lnTo>
                    <a:lnTo>
                      <a:pt x="1589" y="368"/>
                    </a:lnTo>
                    <a:lnTo>
                      <a:pt x="1586" y="373"/>
                    </a:lnTo>
                    <a:lnTo>
                      <a:pt x="1580" y="382"/>
                    </a:lnTo>
                    <a:lnTo>
                      <a:pt x="1574" y="390"/>
                    </a:lnTo>
                    <a:lnTo>
                      <a:pt x="1566" y="399"/>
                    </a:lnTo>
                    <a:lnTo>
                      <a:pt x="1560" y="408"/>
                    </a:lnTo>
                    <a:lnTo>
                      <a:pt x="1559" y="413"/>
                    </a:lnTo>
                    <a:lnTo>
                      <a:pt x="1556" y="418"/>
                    </a:lnTo>
                    <a:lnTo>
                      <a:pt x="1555" y="423"/>
                    </a:lnTo>
                    <a:lnTo>
                      <a:pt x="1555" y="429"/>
                    </a:lnTo>
                    <a:lnTo>
                      <a:pt x="1559" y="448"/>
                    </a:lnTo>
                    <a:lnTo>
                      <a:pt x="1563" y="467"/>
                    </a:lnTo>
                    <a:lnTo>
                      <a:pt x="1563" y="479"/>
                    </a:lnTo>
                    <a:lnTo>
                      <a:pt x="1561" y="491"/>
                    </a:lnTo>
                    <a:lnTo>
                      <a:pt x="1559" y="501"/>
                    </a:lnTo>
                    <a:lnTo>
                      <a:pt x="1556" y="512"/>
                    </a:lnTo>
                    <a:lnTo>
                      <a:pt x="1554" y="522"/>
                    </a:lnTo>
                    <a:lnTo>
                      <a:pt x="1551" y="533"/>
                    </a:lnTo>
                    <a:lnTo>
                      <a:pt x="1550" y="545"/>
                    </a:lnTo>
                    <a:lnTo>
                      <a:pt x="1550" y="557"/>
                    </a:lnTo>
                    <a:lnTo>
                      <a:pt x="1556" y="570"/>
                    </a:lnTo>
                    <a:lnTo>
                      <a:pt x="1565" y="584"/>
                    </a:lnTo>
                    <a:lnTo>
                      <a:pt x="1570" y="595"/>
                    </a:lnTo>
                    <a:lnTo>
                      <a:pt x="1574" y="606"/>
                    </a:lnTo>
                    <a:lnTo>
                      <a:pt x="1579" y="618"/>
                    </a:lnTo>
                    <a:lnTo>
                      <a:pt x="1584" y="626"/>
                    </a:lnTo>
                    <a:lnTo>
                      <a:pt x="1590" y="636"/>
                    </a:lnTo>
                    <a:lnTo>
                      <a:pt x="1596" y="644"/>
                    </a:lnTo>
                    <a:lnTo>
                      <a:pt x="1605" y="653"/>
                    </a:lnTo>
                    <a:lnTo>
                      <a:pt x="1615" y="660"/>
                    </a:lnTo>
                    <a:lnTo>
                      <a:pt x="1420" y="830"/>
                    </a:lnTo>
                    <a:lnTo>
                      <a:pt x="1403" y="823"/>
                    </a:lnTo>
                    <a:lnTo>
                      <a:pt x="1388" y="818"/>
                    </a:lnTo>
                    <a:lnTo>
                      <a:pt x="1379" y="817"/>
                    </a:lnTo>
                    <a:lnTo>
                      <a:pt x="1372" y="815"/>
                    </a:lnTo>
                    <a:lnTo>
                      <a:pt x="1363" y="813"/>
                    </a:lnTo>
                    <a:lnTo>
                      <a:pt x="1354" y="813"/>
                    </a:lnTo>
                    <a:lnTo>
                      <a:pt x="1351" y="813"/>
                    </a:lnTo>
                    <a:lnTo>
                      <a:pt x="1347" y="815"/>
                    </a:lnTo>
                    <a:lnTo>
                      <a:pt x="1344" y="817"/>
                    </a:lnTo>
                    <a:lnTo>
                      <a:pt x="1343" y="818"/>
                    </a:lnTo>
                    <a:lnTo>
                      <a:pt x="1339" y="825"/>
                    </a:lnTo>
                    <a:lnTo>
                      <a:pt x="1338" y="833"/>
                    </a:lnTo>
                    <a:lnTo>
                      <a:pt x="1338" y="851"/>
                    </a:lnTo>
                    <a:lnTo>
                      <a:pt x="1335" y="868"/>
                    </a:lnTo>
                    <a:lnTo>
                      <a:pt x="1327" y="897"/>
                    </a:lnTo>
                    <a:lnTo>
                      <a:pt x="1319" y="924"/>
                    </a:lnTo>
                    <a:lnTo>
                      <a:pt x="1317" y="936"/>
                    </a:lnTo>
                    <a:lnTo>
                      <a:pt x="1314" y="950"/>
                    </a:lnTo>
                    <a:lnTo>
                      <a:pt x="1312" y="964"/>
                    </a:lnTo>
                    <a:lnTo>
                      <a:pt x="1312" y="980"/>
                    </a:lnTo>
                    <a:lnTo>
                      <a:pt x="1313" y="990"/>
                    </a:lnTo>
                    <a:lnTo>
                      <a:pt x="1314" y="999"/>
                    </a:lnTo>
                    <a:lnTo>
                      <a:pt x="1317" y="1008"/>
                    </a:lnTo>
                    <a:lnTo>
                      <a:pt x="1322" y="1017"/>
                    </a:lnTo>
                    <a:lnTo>
                      <a:pt x="1325" y="1024"/>
                    </a:lnTo>
                    <a:lnTo>
                      <a:pt x="1332" y="1032"/>
                    </a:lnTo>
                    <a:lnTo>
                      <a:pt x="1338" y="1038"/>
                    </a:lnTo>
                    <a:lnTo>
                      <a:pt x="1344" y="1045"/>
                    </a:lnTo>
                    <a:lnTo>
                      <a:pt x="1358" y="1058"/>
                    </a:lnTo>
                    <a:lnTo>
                      <a:pt x="1373" y="1072"/>
                    </a:lnTo>
                    <a:lnTo>
                      <a:pt x="1379" y="1079"/>
                    </a:lnTo>
                    <a:lnTo>
                      <a:pt x="1387" y="1087"/>
                    </a:lnTo>
                    <a:lnTo>
                      <a:pt x="1393" y="1096"/>
                    </a:lnTo>
                    <a:lnTo>
                      <a:pt x="1399" y="1104"/>
                    </a:lnTo>
                    <a:lnTo>
                      <a:pt x="1399" y="1104"/>
                    </a:lnTo>
                    <a:lnTo>
                      <a:pt x="1376" y="1124"/>
                    </a:lnTo>
                    <a:lnTo>
                      <a:pt x="1357" y="1143"/>
                    </a:lnTo>
                    <a:lnTo>
                      <a:pt x="1347" y="1152"/>
                    </a:lnTo>
                    <a:lnTo>
                      <a:pt x="1335" y="1161"/>
                    </a:lnTo>
                    <a:lnTo>
                      <a:pt x="1324" y="1167"/>
                    </a:lnTo>
                    <a:lnTo>
                      <a:pt x="1309" y="1172"/>
                    </a:lnTo>
                    <a:lnTo>
                      <a:pt x="1294" y="1176"/>
                    </a:lnTo>
                    <a:lnTo>
                      <a:pt x="1281" y="1177"/>
                    </a:lnTo>
                    <a:lnTo>
                      <a:pt x="1268" y="1178"/>
                    </a:lnTo>
                    <a:lnTo>
                      <a:pt x="1254" y="1183"/>
                    </a:lnTo>
                    <a:lnTo>
                      <a:pt x="1245" y="1187"/>
                    </a:lnTo>
                    <a:lnTo>
                      <a:pt x="1238" y="1192"/>
                    </a:lnTo>
                    <a:lnTo>
                      <a:pt x="1231" y="1198"/>
                    </a:lnTo>
                    <a:lnTo>
                      <a:pt x="1225" y="1205"/>
                    </a:lnTo>
                    <a:lnTo>
                      <a:pt x="1219" y="1210"/>
                    </a:lnTo>
                    <a:lnTo>
                      <a:pt x="1212" y="1214"/>
                    </a:lnTo>
                    <a:lnTo>
                      <a:pt x="1205" y="1216"/>
                    </a:lnTo>
                    <a:lnTo>
                      <a:pt x="1195" y="1217"/>
                    </a:lnTo>
                    <a:lnTo>
                      <a:pt x="1190" y="1217"/>
                    </a:lnTo>
                    <a:lnTo>
                      <a:pt x="1185" y="1216"/>
                    </a:lnTo>
                    <a:lnTo>
                      <a:pt x="1181" y="1214"/>
                    </a:lnTo>
                    <a:lnTo>
                      <a:pt x="1176" y="1210"/>
                    </a:lnTo>
                    <a:lnTo>
                      <a:pt x="1170" y="1202"/>
                    </a:lnTo>
                    <a:lnTo>
                      <a:pt x="1164" y="1193"/>
                    </a:lnTo>
                    <a:lnTo>
                      <a:pt x="1157" y="1185"/>
                    </a:lnTo>
                    <a:lnTo>
                      <a:pt x="1151" y="1177"/>
                    </a:lnTo>
                    <a:lnTo>
                      <a:pt x="1147" y="1175"/>
                    </a:lnTo>
                    <a:lnTo>
                      <a:pt x="1142" y="1172"/>
                    </a:lnTo>
                    <a:lnTo>
                      <a:pt x="1137" y="1171"/>
                    </a:lnTo>
                    <a:lnTo>
                      <a:pt x="1132" y="1170"/>
                    </a:lnTo>
                    <a:lnTo>
                      <a:pt x="1123" y="1171"/>
                    </a:lnTo>
                    <a:lnTo>
                      <a:pt x="1117" y="1172"/>
                    </a:lnTo>
                    <a:lnTo>
                      <a:pt x="1111" y="1176"/>
                    </a:lnTo>
                    <a:lnTo>
                      <a:pt x="1105" y="1180"/>
                    </a:lnTo>
                    <a:lnTo>
                      <a:pt x="1101" y="1185"/>
                    </a:lnTo>
                    <a:lnTo>
                      <a:pt x="1096" y="1191"/>
                    </a:lnTo>
                    <a:lnTo>
                      <a:pt x="1093" y="1197"/>
                    </a:lnTo>
                    <a:lnTo>
                      <a:pt x="1089" y="1205"/>
                    </a:lnTo>
                    <a:lnTo>
                      <a:pt x="1086" y="1221"/>
                    </a:lnTo>
                    <a:lnTo>
                      <a:pt x="1082" y="1239"/>
                    </a:lnTo>
                    <a:lnTo>
                      <a:pt x="1081" y="1256"/>
                    </a:lnTo>
                    <a:lnTo>
                      <a:pt x="1079" y="1274"/>
                    </a:lnTo>
                    <a:lnTo>
                      <a:pt x="1053" y="1274"/>
                    </a:lnTo>
                    <a:lnTo>
                      <a:pt x="1043" y="1272"/>
                    </a:lnTo>
                    <a:lnTo>
                      <a:pt x="1034" y="1271"/>
                    </a:lnTo>
                    <a:lnTo>
                      <a:pt x="1027" y="1269"/>
                    </a:lnTo>
                    <a:lnTo>
                      <a:pt x="1018" y="1265"/>
                    </a:lnTo>
                    <a:lnTo>
                      <a:pt x="1010" y="1262"/>
                    </a:lnTo>
                    <a:lnTo>
                      <a:pt x="1003" y="1260"/>
                    </a:lnTo>
                    <a:lnTo>
                      <a:pt x="994" y="1257"/>
                    </a:lnTo>
                    <a:lnTo>
                      <a:pt x="984" y="1257"/>
                    </a:lnTo>
                    <a:lnTo>
                      <a:pt x="975" y="1257"/>
                    </a:lnTo>
                    <a:lnTo>
                      <a:pt x="968" y="1260"/>
                    </a:lnTo>
                    <a:lnTo>
                      <a:pt x="960" y="1264"/>
                    </a:lnTo>
                    <a:lnTo>
                      <a:pt x="954" y="1267"/>
                    </a:lnTo>
                    <a:lnTo>
                      <a:pt x="941" y="1279"/>
                    </a:lnTo>
                    <a:lnTo>
                      <a:pt x="931" y="1291"/>
                    </a:lnTo>
                    <a:lnTo>
                      <a:pt x="920" y="1304"/>
                    </a:lnTo>
                    <a:lnTo>
                      <a:pt x="909" y="1315"/>
                    </a:lnTo>
                    <a:lnTo>
                      <a:pt x="901" y="1320"/>
                    </a:lnTo>
                    <a:lnTo>
                      <a:pt x="895" y="1323"/>
                    </a:lnTo>
                    <a:lnTo>
                      <a:pt x="886" y="1325"/>
                    </a:lnTo>
                    <a:lnTo>
                      <a:pt x="879" y="1326"/>
                    </a:lnTo>
                    <a:lnTo>
                      <a:pt x="867" y="1325"/>
                    </a:lnTo>
                    <a:lnTo>
                      <a:pt x="859" y="1321"/>
                    </a:lnTo>
                    <a:lnTo>
                      <a:pt x="850" y="1316"/>
                    </a:lnTo>
                    <a:lnTo>
                      <a:pt x="843" y="1310"/>
                    </a:lnTo>
                    <a:lnTo>
                      <a:pt x="830" y="1295"/>
                    </a:lnTo>
                    <a:lnTo>
                      <a:pt x="815" y="1279"/>
                    </a:lnTo>
                    <a:lnTo>
                      <a:pt x="738" y="1279"/>
                    </a:lnTo>
                    <a:lnTo>
                      <a:pt x="732" y="1278"/>
                    </a:lnTo>
                    <a:lnTo>
                      <a:pt x="726" y="1276"/>
                    </a:lnTo>
                    <a:lnTo>
                      <a:pt x="719" y="1274"/>
                    </a:lnTo>
                    <a:lnTo>
                      <a:pt x="714" y="1270"/>
                    </a:lnTo>
                    <a:lnTo>
                      <a:pt x="705" y="1262"/>
                    </a:lnTo>
                    <a:lnTo>
                      <a:pt x="698" y="1252"/>
                    </a:lnTo>
                    <a:lnTo>
                      <a:pt x="689" y="1241"/>
                    </a:lnTo>
                    <a:lnTo>
                      <a:pt x="682" y="1231"/>
                    </a:lnTo>
                    <a:lnTo>
                      <a:pt x="677" y="1226"/>
                    </a:lnTo>
                    <a:lnTo>
                      <a:pt x="672" y="1222"/>
                    </a:lnTo>
                    <a:lnTo>
                      <a:pt x="665" y="1219"/>
                    </a:lnTo>
                    <a:lnTo>
                      <a:pt x="659" y="1215"/>
                    </a:lnTo>
                    <a:lnTo>
                      <a:pt x="630" y="1203"/>
                    </a:lnTo>
                    <a:lnTo>
                      <a:pt x="605" y="1192"/>
                    </a:lnTo>
                    <a:lnTo>
                      <a:pt x="579" y="1181"/>
                    </a:lnTo>
                    <a:lnTo>
                      <a:pt x="550" y="1170"/>
                    </a:lnTo>
                    <a:lnTo>
                      <a:pt x="521" y="1162"/>
                    </a:lnTo>
                    <a:lnTo>
                      <a:pt x="495" y="1156"/>
                    </a:lnTo>
                    <a:lnTo>
                      <a:pt x="482" y="1152"/>
                    </a:lnTo>
                    <a:lnTo>
                      <a:pt x="471" y="1146"/>
                    </a:lnTo>
                    <a:lnTo>
                      <a:pt x="466" y="1143"/>
                    </a:lnTo>
                    <a:lnTo>
                      <a:pt x="459" y="1138"/>
                    </a:lnTo>
                    <a:lnTo>
                      <a:pt x="454" y="1133"/>
                    </a:lnTo>
                    <a:lnTo>
                      <a:pt x="449" y="1128"/>
                    </a:lnTo>
                    <a:lnTo>
                      <a:pt x="444" y="1118"/>
                    </a:lnTo>
                    <a:lnTo>
                      <a:pt x="439" y="1108"/>
                    </a:lnTo>
                    <a:lnTo>
                      <a:pt x="437" y="1104"/>
                    </a:lnTo>
                    <a:lnTo>
                      <a:pt x="434" y="1101"/>
                    </a:lnTo>
                    <a:lnTo>
                      <a:pt x="431" y="1098"/>
                    </a:lnTo>
                    <a:lnTo>
                      <a:pt x="426" y="1096"/>
                    </a:lnTo>
                    <a:lnTo>
                      <a:pt x="408" y="1094"/>
                    </a:lnTo>
                    <a:lnTo>
                      <a:pt x="392" y="1091"/>
                    </a:lnTo>
                    <a:lnTo>
                      <a:pt x="378" y="1083"/>
                    </a:lnTo>
                    <a:lnTo>
                      <a:pt x="365" y="1077"/>
                    </a:lnTo>
                    <a:lnTo>
                      <a:pt x="358" y="1074"/>
                    </a:lnTo>
                    <a:lnTo>
                      <a:pt x="352" y="1072"/>
                    </a:lnTo>
                    <a:lnTo>
                      <a:pt x="344" y="1070"/>
                    </a:lnTo>
                    <a:lnTo>
                      <a:pt x="336" y="1069"/>
                    </a:lnTo>
                    <a:lnTo>
                      <a:pt x="326" y="1070"/>
                    </a:lnTo>
                    <a:lnTo>
                      <a:pt x="318" y="1073"/>
                    </a:lnTo>
                    <a:lnTo>
                      <a:pt x="309" y="1077"/>
                    </a:lnTo>
                    <a:lnTo>
                      <a:pt x="301" y="1082"/>
                    </a:lnTo>
                    <a:lnTo>
                      <a:pt x="294" y="1086"/>
                    </a:lnTo>
                    <a:lnTo>
                      <a:pt x="286" y="1089"/>
                    </a:lnTo>
                    <a:lnTo>
                      <a:pt x="277" y="1092"/>
                    </a:lnTo>
                    <a:lnTo>
                      <a:pt x="267" y="1093"/>
                    </a:lnTo>
                    <a:lnTo>
                      <a:pt x="264" y="1093"/>
                    </a:lnTo>
                    <a:lnTo>
                      <a:pt x="260" y="1092"/>
                    </a:lnTo>
                    <a:lnTo>
                      <a:pt x="257" y="1091"/>
                    </a:lnTo>
                    <a:lnTo>
                      <a:pt x="255" y="1088"/>
                    </a:lnTo>
                    <a:lnTo>
                      <a:pt x="251" y="1082"/>
                    </a:lnTo>
                    <a:lnTo>
                      <a:pt x="247" y="1075"/>
                    </a:lnTo>
                    <a:lnTo>
                      <a:pt x="244" y="1068"/>
                    </a:lnTo>
                    <a:lnTo>
                      <a:pt x="240" y="1062"/>
                    </a:lnTo>
                    <a:lnTo>
                      <a:pt x="237" y="1059"/>
                    </a:lnTo>
                    <a:lnTo>
                      <a:pt x="235" y="1058"/>
                    </a:lnTo>
                    <a:lnTo>
                      <a:pt x="231" y="1057"/>
                    </a:lnTo>
                    <a:lnTo>
                      <a:pt x="227" y="1057"/>
                    </a:lnTo>
                    <a:lnTo>
                      <a:pt x="224" y="1057"/>
                    </a:lnTo>
                    <a:lnTo>
                      <a:pt x="220" y="1058"/>
                    </a:lnTo>
                    <a:lnTo>
                      <a:pt x="216" y="1059"/>
                    </a:lnTo>
                    <a:lnTo>
                      <a:pt x="212" y="1062"/>
                    </a:lnTo>
                    <a:lnTo>
                      <a:pt x="207" y="1067"/>
                    </a:lnTo>
                    <a:lnTo>
                      <a:pt x="203" y="1074"/>
                    </a:lnTo>
                    <a:lnTo>
                      <a:pt x="198" y="1092"/>
                    </a:lnTo>
                    <a:lnTo>
                      <a:pt x="193" y="1109"/>
                    </a:lnTo>
                    <a:lnTo>
                      <a:pt x="191" y="1114"/>
                    </a:lnTo>
                    <a:lnTo>
                      <a:pt x="187" y="1118"/>
                    </a:lnTo>
                    <a:lnTo>
                      <a:pt x="183" y="1121"/>
                    </a:lnTo>
                    <a:lnTo>
                      <a:pt x="178" y="1123"/>
                    </a:lnTo>
                    <a:lnTo>
                      <a:pt x="175" y="1126"/>
                    </a:lnTo>
                    <a:lnTo>
                      <a:pt x="171" y="1129"/>
                    </a:lnTo>
                    <a:lnTo>
                      <a:pt x="168" y="1133"/>
                    </a:lnTo>
                    <a:lnTo>
                      <a:pt x="167" y="1138"/>
                    </a:lnTo>
                    <a:lnTo>
                      <a:pt x="168" y="1152"/>
                    </a:lnTo>
                    <a:lnTo>
                      <a:pt x="171" y="1165"/>
                    </a:lnTo>
                    <a:lnTo>
                      <a:pt x="175" y="1175"/>
                    </a:lnTo>
                    <a:lnTo>
                      <a:pt x="180" y="1186"/>
                    </a:lnTo>
                    <a:lnTo>
                      <a:pt x="185" y="1197"/>
                    </a:lnTo>
                    <a:lnTo>
                      <a:pt x="190" y="1207"/>
                    </a:lnTo>
                    <a:lnTo>
                      <a:pt x="192" y="1220"/>
                    </a:lnTo>
                    <a:lnTo>
                      <a:pt x="193" y="1234"/>
                    </a:lnTo>
                    <a:lnTo>
                      <a:pt x="191" y="1245"/>
                    </a:lnTo>
                    <a:lnTo>
                      <a:pt x="186" y="1255"/>
                    </a:lnTo>
                    <a:lnTo>
                      <a:pt x="163" y="1252"/>
                    </a:lnTo>
                    <a:lnTo>
                      <a:pt x="143" y="1252"/>
                    </a:lnTo>
                    <a:lnTo>
                      <a:pt x="134" y="1251"/>
                    </a:lnTo>
                    <a:lnTo>
                      <a:pt x="124" y="1250"/>
                    </a:lnTo>
                    <a:lnTo>
                      <a:pt x="116" y="1246"/>
                    </a:lnTo>
                    <a:lnTo>
                      <a:pt x="106" y="1241"/>
                    </a:lnTo>
                    <a:lnTo>
                      <a:pt x="102" y="1239"/>
                    </a:lnTo>
                    <a:lnTo>
                      <a:pt x="99" y="1235"/>
                    </a:lnTo>
                    <a:lnTo>
                      <a:pt x="97" y="1231"/>
                    </a:lnTo>
                    <a:lnTo>
                      <a:pt x="96" y="1227"/>
                    </a:lnTo>
                    <a:lnTo>
                      <a:pt x="92" y="1219"/>
                    </a:lnTo>
                    <a:lnTo>
                      <a:pt x="88" y="1210"/>
                    </a:lnTo>
                    <a:lnTo>
                      <a:pt x="73" y="1190"/>
                    </a:lnTo>
                    <a:lnTo>
                      <a:pt x="62" y="1170"/>
                    </a:lnTo>
                    <a:lnTo>
                      <a:pt x="57" y="1160"/>
                    </a:lnTo>
                    <a:lnTo>
                      <a:pt x="53" y="1150"/>
                    </a:lnTo>
                    <a:lnTo>
                      <a:pt x="49" y="1137"/>
                    </a:lnTo>
                    <a:lnTo>
                      <a:pt x="45" y="1126"/>
                    </a:lnTo>
                    <a:lnTo>
                      <a:pt x="45" y="1126"/>
                    </a:lnTo>
                    <a:lnTo>
                      <a:pt x="40" y="1116"/>
                    </a:lnTo>
                    <a:lnTo>
                      <a:pt x="38" y="1107"/>
                    </a:lnTo>
                    <a:lnTo>
                      <a:pt x="38" y="1086"/>
                    </a:lnTo>
                    <a:lnTo>
                      <a:pt x="39" y="1067"/>
                    </a:lnTo>
                    <a:lnTo>
                      <a:pt x="43" y="1048"/>
                    </a:lnTo>
                    <a:lnTo>
                      <a:pt x="48" y="1028"/>
                    </a:lnTo>
                    <a:lnTo>
                      <a:pt x="50" y="1023"/>
                    </a:lnTo>
                    <a:lnTo>
                      <a:pt x="53" y="1019"/>
                    </a:lnTo>
                    <a:lnTo>
                      <a:pt x="55" y="1017"/>
                    </a:lnTo>
                    <a:lnTo>
                      <a:pt x="60" y="1015"/>
                    </a:lnTo>
                    <a:lnTo>
                      <a:pt x="68" y="1010"/>
                    </a:lnTo>
                    <a:lnTo>
                      <a:pt x="74" y="1004"/>
                    </a:lnTo>
                    <a:lnTo>
                      <a:pt x="77" y="1000"/>
                    </a:lnTo>
                    <a:lnTo>
                      <a:pt x="77" y="996"/>
                    </a:lnTo>
                    <a:lnTo>
                      <a:pt x="77" y="993"/>
                    </a:lnTo>
                    <a:lnTo>
                      <a:pt x="77" y="989"/>
                    </a:lnTo>
                    <a:lnTo>
                      <a:pt x="75" y="980"/>
                    </a:lnTo>
                    <a:lnTo>
                      <a:pt x="74" y="971"/>
                    </a:lnTo>
                    <a:lnTo>
                      <a:pt x="80" y="959"/>
                    </a:lnTo>
                    <a:lnTo>
                      <a:pt x="88" y="945"/>
                    </a:lnTo>
                    <a:lnTo>
                      <a:pt x="87" y="940"/>
                    </a:lnTo>
                    <a:lnTo>
                      <a:pt x="84" y="936"/>
                    </a:lnTo>
                    <a:lnTo>
                      <a:pt x="82" y="934"/>
                    </a:lnTo>
                    <a:lnTo>
                      <a:pt x="77" y="931"/>
                    </a:lnTo>
                    <a:lnTo>
                      <a:pt x="68" y="926"/>
                    </a:lnTo>
                    <a:lnTo>
                      <a:pt x="60" y="919"/>
                    </a:lnTo>
                    <a:lnTo>
                      <a:pt x="58" y="911"/>
                    </a:lnTo>
                    <a:lnTo>
                      <a:pt x="55" y="904"/>
                    </a:lnTo>
                    <a:lnTo>
                      <a:pt x="55" y="896"/>
                    </a:lnTo>
                    <a:lnTo>
                      <a:pt x="55" y="889"/>
                    </a:lnTo>
                    <a:lnTo>
                      <a:pt x="57" y="880"/>
                    </a:lnTo>
                    <a:lnTo>
                      <a:pt x="57" y="872"/>
                    </a:lnTo>
                    <a:lnTo>
                      <a:pt x="55" y="863"/>
                    </a:lnTo>
                    <a:lnTo>
                      <a:pt x="53" y="856"/>
                    </a:lnTo>
                    <a:lnTo>
                      <a:pt x="48" y="846"/>
                    </a:lnTo>
                    <a:lnTo>
                      <a:pt x="42" y="838"/>
                    </a:lnTo>
                    <a:lnTo>
                      <a:pt x="35" y="831"/>
                    </a:lnTo>
                    <a:lnTo>
                      <a:pt x="29" y="825"/>
                    </a:lnTo>
                    <a:lnTo>
                      <a:pt x="23" y="818"/>
                    </a:lnTo>
                    <a:lnTo>
                      <a:pt x="18" y="811"/>
                    </a:lnTo>
                    <a:lnTo>
                      <a:pt x="15" y="802"/>
                    </a:lnTo>
                    <a:lnTo>
                      <a:pt x="14" y="792"/>
                    </a:lnTo>
                    <a:lnTo>
                      <a:pt x="14" y="786"/>
                    </a:lnTo>
                    <a:lnTo>
                      <a:pt x="15" y="779"/>
                    </a:lnTo>
                    <a:lnTo>
                      <a:pt x="18" y="773"/>
                    </a:lnTo>
                    <a:lnTo>
                      <a:pt x="20" y="768"/>
                    </a:lnTo>
                    <a:lnTo>
                      <a:pt x="23" y="763"/>
                    </a:lnTo>
                    <a:lnTo>
                      <a:pt x="24" y="757"/>
                    </a:lnTo>
                    <a:lnTo>
                      <a:pt x="26" y="752"/>
                    </a:lnTo>
                    <a:lnTo>
                      <a:pt x="26" y="744"/>
                    </a:lnTo>
                    <a:lnTo>
                      <a:pt x="25" y="734"/>
                    </a:lnTo>
                    <a:lnTo>
                      <a:pt x="24" y="725"/>
                    </a:lnTo>
                    <a:lnTo>
                      <a:pt x="20" y="717"/>
                    </a:lnTo>
                    <a:lnTo>
                      <a:pt x="16" y="708"/>
                    </a:lnTo>
                    <a:lnTo>
                      <a:pt x="11" y="700"/>
                    </a:lnTo>
                    <a:lnTo>
                      <a:pt x="8" y="693"/>
                    </a:lnTo>
                    <a:lnTo>
                      <a:pt x="3" y="683"/>
                    </a:lnTo>
                    <a:lnTo>
                      <a:pt x="0" y="673"/>
                    </a:lnTo>
                    <a:lnTo>
                      <a:pt x="3" y="673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58" name="Freeform 40"/>
              <p:cNvSpPr>
                <a:spLocks noEditPoints="1"/>
              </p:cNvSpPr>
              <p:nvPr/>
            </p:nvSpPr>
            <p:spPr bwMode="auto">
              <a:xfrm>
                <a:off x="-2546225" y="-2632550"/>
                <a:ext cx="1339850" cy="1724025"/>
              </a:xfrm>
              <a:custGeom>
                <a:avLst/>
                <a:gdLst>
                  <a:gd name="T0" fmla="*/ 1607 w 3374"/>
                  <a:gd name="T1" fmla="*/ 4274 h 4345"/>
                  <a:gd name="T2" fmla="*/ 1376 w 3374"/>
                  <a:gd name="T3" fmla="*/ 4152 h 4345"/>
                  <a:gd name="T4" fmla="*/ 1366 w 3374"/>
                  <a:gd name="T5" fmla="*/ 4018 h 4345"/>
                  <a:gd name="T6" fmla="*/ 281 w 3374"/>
                  <a:gd name="T7" fmla="*/ 3631 h 4345"/>
                  <a:gd name="T8" fmla="*/ 341 w 3374"/>
                  <a:gd name="T9" fmla="*/ 3523 h 4345"/>
                  <a:gd name="T10" fmla="*/ 763 w 3374"/>
                  <a:gd name="T11" fmla="*/ 3160 h 4345"/>
                  <a:gd name="T12" fmla="*/ 584 w 3374"/>
                  <a:gd name="T13" fmla="*/ 3212 h 4345"/>
                  <a:gd name="T14" fmla="*/ 379 w 3374"/>
                  <a:gd name="T15" fmla="*/ 3244 h 4345"/>
                  <a:gd name="T16" fmla="*/ 571 w 3374"/>
                  <a:gd name="T17" fmla="*/ 3357 h 4345"/>
                  <a:gd name="T18" fmla="*/ 747 w 3374"/>
                  <a:gd name="T19" fmla="*/ 3330 h 4345"/>
                  <a:gd name="T20" fmla="*/ 818 w 3374"/>
                  <a:gd name="T21" fmla="*/ 3349 h 4345"/>
                  <a:gd name="T22" fmla="*/ 855 w 3374"/>
                  <a:gd name="T23" fmla="*/ 3251 h 4345"/>
                  <a:gd name="T24" fmla="*/ 16 w 3374"/>
                  <a:gd name="T25" fmla="*/ 2594 h 4345"/>
                  <a:gd name="T26" fmla="*/ 48 w 3374"/>
                  <a:gd name="T27" fmla="*/ 2676 h 4345"/>
                  <a:gd name="T28" fmla="*/ 541 w 3374"/>
                  <a:gd name="T29" fmla="*/ 949 h 4345"/>
                  <a:gd name="T30" fmla="*/ 694 w 3374"/>
                  <a:gd name="T31" fmla="*/ 1236 h 4345"/>
                  <a:gd name="T32" fmla="*/ 723 w 3374"/>
                  <a:gd name="T33" fmla="*/ 1738 h 4345"/>
                  <a:gd name="T34" fmla="*/ 833 w 3374"/>
                  <a:gd name="T35" fmla="*/ 2062 h 4345"/>
                  <a:gd name="T36" fmla="*/ 975 w 3374"/>
                  <a:gd name="T37" fmla="*/ 2359 h 4345"/>
                  <a:gd name="T38" fmla="*/ 960 w 3374"/>
                  <a:gd name="T39" fmla="*/ 2754 h 4345"/>
                  <a:gd name="T40" fmla="*/ 1004 w 3374"/>
                  <a:gd name="T41" fmla="*/ 2932 h 4345"/>
                  <a:gd name="T42" fmla="*/ 1254 w 3374"/>
                  <a:gd name="T43" fmla="*/ 3054 h 4345"/>
                  <a:gd name="T44" fmla="*/ 1219 w 3374"/>
                  <a:gd name="T45" fmla="*/ 3245 h 4345"/>
                  <a:gd name="T46" fmla="*/ 1229 w 3374"/>
                  <a:gd name="T47" fmla="*/ 3377 h 4345"/>
                  <a:gd name="T48" fmla="*/ 1435 w 3374"/>
                  <a:gd name="T49" fmla="*/ 3447 h 4345"/>
                  <a:gd name="T50" fmla="*/ 1622 w 3374"/>
                  <a:gd name="T51" fmla="*/ 3582 h 4345"/>
                  <a:gd name="T52" fmla="*/ 1743 w 3374"/>
                  <a:gd name="T53" fmla="*/ 3784 h 4345"/>
                  <a:gd name="T54" fmla="*/ 1603 w 3374"/>
                  <a:gd name="T55" fmla="*/ 3940 h 4345"/>
                  <a:gd name="T56" fmla="*/ 1740 w 3374"/>
                  <a:gd name="T57" fmla="*/ 4076 h 4345"/>
                  <a:gd name="T58" fmla="*/ 1893 w 3374"/>
                  <a:gd name="T59" fmla="*/ 4060 h 4345"/>
                  <a:gd name="T60" fmla="*/ 2110 w 3374"/>
                  <a:gd name="T61" fmla="*/ 4032 h 4345"/>
                  <a:gd name="T62" fmla="*/ 2260 w 3374"/>
                  <a:gd name="T63" fmla="*/ 3907 h 4345"/>
                  <a:gd name="T64" fmla="*/ 2327 w 3374"/>
                  <a:gd name="T65" fmla="*/ 3781 h 4345"/>
                  <a:gd name="T66" fmla="*/ 2552 w 3374"/>
                  <a:gd name="T67" fmla="*/ 3651 h 4345"/>
                  <a:gd name="T68" fmla="*/ 2573 w 3374"/>
                  <a:gd name="T69" fmla="*/ 3447 h 4345"/>
                  <a:gd name="T70" fmla="*/ 2603 w 3374"/>
                  <a:gd name="T71" fmla="*/ 3335 h 4345"/>
                  <a:gd name="T72" fmla="*/ 2766 w 3374"/>
                  <a:gd name="T73" fmla="*/ 3098 h 4345"/>
                  <a:gd name="T74" fmla="*/ 2756 w 3374"/>
                  <a:gd name="T75" fmla="*/ 2837 h 4345"/>
                  <a:gd name="T76" fmla="*/ 2924 w 3374"/>
                  <a:gd name="T77" fmla="*/ 2576 h 4345"/>
                  <a:gd name="T78" fmla="*/ 3158 w 3374"/>
                  <a:gd name="T79" fmla="*/ 2454 h 4345"/>
                  <a:gd name="T80" fmla="*/ 3049 w 3374"/>
                  <a:gd name="T81" fmla="*/ 2408 h 4345"/>
                  <a:gd name="T82" fmla="*/ 2937 w 3374"/>
                  <a:gd name="T83" fmla="*/ 2166 h 4345"/>
                  <a:gd name="T84" fmla="*/ 3041 w 3374"/>
                  <a:gd name="T85" fmla="*/ 2024 h 4345"/>
                  <a:gd name="T86" fmla="*/ 3163 w 3374"/>
                  <a:gd name="T87" fmla="*/ 1766 h 4345"/>
                  <a:gd name="T88" fmla="*/ 3298 w 3374"/>
                  <a:gd name="T89" fmla="*/ 1555 h 4345"/>
                  <a:gd name="T90" fmla="*/ 3057 w 3374"/>
                  <a:gd name="T91" fmla="*/ 1565 h 4345"/>
                  <a:gd name="T92" fmla="*/ 2755 w 3374"/>
                  <a:gd name="T93" fmla="*/ 1389 h 4345"/>
                  <a:gd name="T94" fmla="*/ 2593 w 3374"/>
                  <a:gd name="T95" fmla="*/ 1141 h 4345"/>
                  <a:gd name="T96" fmla="*/ 2652 w 3374"/>
                  <a:gd name="T97" fmla="*/ 960 h 4345"/>
                  <a:gd name="T98" fmla="*/ 2526 w 3374"/>
                  <a:gd name="T99" fmla="*/ 814 h 4345"/>
                  <a:gd name="T100" fmla="*/ 2308 w 3374"/>
                  <a:gd name="T101" fmla="*/ 630 h 4345"/>
                  <a:gd name="T102" fmla="*/ 2134 w 3374"/>
                  <a:gd name="T103" fmla="*/ 681 h 4345"/>
                  <a:gd name="T104" fmla="*/ 2055 w 3374"/>
                  <a:gd name="T105" fmla="*/ 817 h 4345"/>
                  <a:gd name="T106" fmla="*/ 1708 w 3374"/>
                  <a:gd name="T107" fmla="*/ 748 h 4345"/>
                  <a:gd name="T108" fmla="*/ 1520 w 3374"/>
                  <a:gd name="T109" fmla="*/ 777 h 4345"/>
                  <a:gd name="T110" fmla="*/ 1254 w 3374"/>
                  <a:gd name="T111" fmla="*/ 728 h 4345"/>
                  <a:gd name="T112" fmla="*/ 1028 w 3374"/>
                  <a:gd name="T113" fmla="*/ 515 h 4345"/>
                  <a:gd name="T114" fmla="*/ 788 w 3374"/>
                  <a:gd name="T115" fmla="*/ 398 h 4345"/>
                  <a:gd name="T116" fmla="*/ 556 w 3374"/>
                  <a:gd name="T117" fmla="*/ 223 h 4345"/>
                  <a:gd name="T118" fmla="*/ 456 w 3374"/>
                  <a:gd name="T119" fmla="*/ 23 h 4345"/>
                  <a:gd name="T120" fmla="*/ 187 w 3374"/>
                  <a:gd name="T121" fmla="*/ 123 h 4345"/>
                  <a:gd name="T122" fmla="*/ 205 w 3374"/>
                  <a:gd name="T123" fmla="*/ 299 h 4345"/>
                  <a:gd name="T124" fmla="*/ 405 w 3374"/>
                  <a:gd name="T125" fmla="*/ 626 h 4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74" h="4345">
                    <a:moveTo>
                      <a:pt x="1581" y="4310"/>
                    </a:moveTo>
                    <a:lnTo>
                      <a:pt x="1583" y="4316"/>
                    </a:lnTo>
                    <a:lnTo>
                      <a:pt x="1585" y="4321"/>
                    </a:lnTo>
                    <a:lnTo>
                      <a:pt x="1590" y="4325"/>
                    </a:lnTo>
                    <a:lnTo>
                      <a:pt x="1594" y="4330"/>
                    </a:lnTo>
                    <a:lnTo>
                      <a:pt x="1598" y="4335"/>
                    </a:lnTo>
                    <a:lnTo>
                      <a:pt x="1602" y="4340"/>
                    </a:lnTo>
                    <a:lnTo>
                      <a:pt x="1603" y="4342"/>
                    </a:lnTo>
                    <a:lnTo>
                      <a:pt x="1605" y="4344"/>
                    </a:lnTo>
                    <a:lnTo>
                      <a:pt x="1608" y="4344"/>
                    </a:lnTo>
                    <a:lnTo>
                      <a:pt x="1610" y="4345"/>
                    </a:lnTo>
                    <a:lnTo>
                      <a:pt x="1617" y="4344"/>
                    </a:lnTo>
                    <a:lnTo>
                      <a:pt x="1622" y="4342"/>
                    </a:lnTo>
                    <a:lnTo>
                      <a:pt x="1627" y="4338"/>
                    </a:lnTo>
                    <a:lnTo>
                      <a:pt x="1630" y="4334"/>
                    </a:lnTo>
                    <a:lnTo>
                      <a:pt x="1633" y="4328"/>
                    </a:lnTo>
                    <a:lnTo>
                      <a:pt x="1635" y="4323"/>
                    </a:lnTo>
                    <a:lnTo>
                      <a:pt x="1637" y="4315"/>
                    </a:lnTo>
                    <a:lnTo>
                      <a:pt x="1637" y="4309"/>
                    </a:lnTo>
                    <a:lnTo>
                      <a:pt x="1637" y="4303"/>
                    </a:lnTo>
                    <a:lnTo>
                      <a:pt x="1635" y="4296"/>
                    </a:lnTo>
                    <a:lnTo>
                      <a:pt x="1634" y="4291"/>
                    </a:lnTo>
                    <a:lnTo>
                      <a:pt x="1632" y="4286"/>
                    </a:lnTo>
                    <a:lnTo>
                      <a:pt x="1628" y="4281"/>
                    </a:lnTo>
                    <a:lnTo>
                      <a:pt x="1624" y="4278"/>
                    </a:lnTo>
                    <a:lnTo>
                      <a:pt x="1619" y="4275"/>
                    </a:lnTo>
                    <a:lnTo>
                      <a:pt x="1613" y="4274"/>
                    </a:lnTo>
                    <a:lnTo>
                      <a:pt x="1607" y="4274"/>
                    </a:lnTo>
                    <a:lnTo>
                      <a:pt x="1600" y="4276"/>
                    </a:lnTo>
                    <a:lnTo>
                      <a:pt x="1595" y="4279"/>
                    </a:lnTo>
                    <a:lnTo>
                      <a:pt x="1590" y="4284"/>
                    </a:lnTo>
                    <a:lnTo>
                      <a:pt x="1586" y="4290"/>
                    </a:lnTo>
                    <a:lnTo>
                      <a:pt x="1584" y="4296"/>
                    </a:lnTo>
                    <a:lnTo>
                      <a:pt x="1581" y="4303"/>
                    </a:lnTo>
                    <a:lnTo>
                      <a:pt x="1581" y="4310"/>
                    </a:lnTo>
                    <a:close/>
                    <a:moveTo>
                      <a:pt x="1359" y="3983"/>
                    </a:moveTo>
                    <a:lnTo>
                      <a:pt x="1354" y="3981"/>
                    </a:lnTo>
                    <a:lnTo>
                      <a:pt x="1348" y="3980"/>
                    </a:lnTo>
                    <a:lnTo>
                      <a:pt x="1340" y="3996"/>
                    </a:lnTo>
                    <a:lnTo>
                      <a:pt x="1333" y="4013"/>
                    </a:lnTo>
                    <a:lnTo>
                      <a:pt x="1325" y="4022"/>
                    </a:lnTo>
                    <a:lnTo>
                      <a:pt x="1318" y="4028"/>
                    </a:lnTo>
                    <a:lnTo>
                      <a:pt x="1314" y="4032"/>
                    </a:lnTo>
                    <a:lnTo>
                      <a:pt x="1312" y="4035"/>
                    </a:lnTo>
                    <a:lnTo>
                      <a:pt x="1309" y="4039"/>
                    </a:lnTo>
                    <a:lnTo>
                      <a:pt x="1309" y="4045"/>
                    </a:lnTo>
                    <a:lnTo>
                      <a:pt x="1314" y="4058"/>
                    </a:lnTo>
                    <a:lnTo>
                      <a:pt x="1322" y="4072"/>
                    </a:lnTo>
                    <a:lnTo>
                      <a:pt x="1328" y="4088"/>
                    </a:lnTo>
                    <a:lnTo>
                      <a:pt x="1335" y="4104"/>
                    </a:lnTo>
                    <a:lnTo>
                      <a:pt x="1342" y="4121"/>
                    </a:lnTo>
                    <a:lnTo>
                      <a:pt x="1349" y="4137"/>
                    </a:lnTo>
                    <a:lnTo>
                      <a:pt x="1354" y="4143"/>
                    </a:lnTo>
                    <a:lnTo>
                      <a:pt x="1361" y="4148"/>
                    </a:lnTo>
                    <a:lnTo>
                      <a:pt x="1367" y="4151"/>
                    </a:lnTo>
                    <a:lnTo>
                      <a:pt x="1376" y="4152"/>
                    </a:lnTo>
                    <a:lnTo>
                      <a:pt x="1379" y="4152"/>
                    </a:lnTo>
                    <a:lnTo>
                      <a:pt x="1384" y="4151"/>
                    </a:lnTo>
                    <a:lnTo>
                      <a:pt x="1389" y="4148"/>
                    </a:lnTo>
                    <a:lnTo>
                      <a:pt x="1393" y="4146"/>
                    </a:lnTo>
                    <a:lnTo>
                      <a:pt x="1396" y="4142"/>
                    </a:lnTo>
                    <a:lnTo>
                      <a:pt x="1398" y="4138"/>
                    </a:lnTo>
                    <a:lnTo>
                      <a:pt x="1399" y="4133"/>
                    </a:lnTo>
                    <a:lnTo>
                      <a:pt x="1401" y="4129"/>
                    </a:lnTo>
                    <a:lnTo>
                      <a:pt x="1388" y="4113"/>
                    </a:lnTo>
                    <a:lnTo>
                      <a:pt x="1377" y="4097"/>
                    </a:lnTo>
                    <a:lnTo>
                      <a:pt x="1377" y="4094"/>
                    </a:lnTo>
                    <a:lnTo>
                      <a:pt x="1378" y="4093"/>
                    </a:lnTo>
                    <a:lnTo>
                      <a:pt x="1381" y="4092"/>
                    </a:lnTo>
                    <a:lnTo>
                      <a:pt x="1383" y="4091"/>
                    </a:lnTo>
                    <a:lnTo>
                      <a:pt x="1388" y="4089"/>
                    </a:lnTo>
                    <a:lnTo>
                      <a:pt x="1393" y="4087"/>
                    </a:lnTo>
                    <a:lnTo>
                      <a:pt x="1399" y="4081"/>
                    </a:lnTo>
                    <a:lnTo>
                      <a:pt x="1404" y="4074"/>
                    </a:lnTo>
                    <a:lnTo>
                      <a:pt x="1406" y="4065"/>
                    </a:lnTo>
                    <a:lnTo>
                      <a:pt x="1407" y="4057"/>
                    </a:lnTo>
                    <a:lnTo>
                      <a:pt x="1406" y="4052"/>
                    </a:lnTo>
                    <a:lnTo>
                      <a:pt x="1403" y="4047"/>
                    </a:lnTo>
                    <a:lnTo>
                      <a:pt x="1399" y="4043"/>
                    </a:lnTo>
                    <a:lnTo>
                      <a:pt x="1396" y="4040"/>
                    </a:lnTo>
                    <a:lnTo>
                      <a:pt x="1384" y="4034"/>
                    </a:lnTo>
                    <a:lnTo>
                      <a:pt x="1374" y="4028"/>
                    </a:lnTo>
                    <a:lnTo>
                      <a:pt x="1369" y="4023"/>
                    </a:lnTo>
                    <a:lnTo>
                      <a:pt x="1366" y="4018"/>
                    </a:lnTo>
                    <a:lnTo>
                      <a:pt x="1364" y="4013"/>
                    </a:lnTo>
                    <a:lnTo>
                      <a:pt x="1362" y="4008"/>
                    </a:lnTo>
                    <a:lnTo>
                      <a:pt x="1361" y="3995"/>
                    </a:lnTo>
                    <a:lnTo>
                      <a:pt x="1359" y="3983"/>
                    </a:lnTo>
                    <a:close/>
                    <a:moveTo>
                      <a:pt x="580" y="4014"/>
                    </a:moveTo>
                    <a:lnTo>
                      <a:pt x="562" y="4014"/>
                    </a:lnTo>
                    <a:lnTo>
                      <a:pt x="561" y="4022"/>
                    </a:lnTo>
                    <a:lnTo>
                      <a:pt x="561" y="4029"/>
                    </a:lnTo>
                    <a:lnTo>
                      <a:pt x="561" y="4035"/>
                    </a:lnTo>
                    <a:lnTo>
                      <a:pt x="562" y="4042"/>
                    </a:lnTo>
                    <a:lnTo>
                      <a:pt x="564" y="4047"/>
                    </a:lnTo>
                    <a:lnTo>
                      <a:pt x="565" y="4053"/>
                    </a:lnTo>
                    <a:lnTo>
                      <a:pt x="569" y="4057"/>
                    </a:lnTo>
                    <a:lnTo>
                      <a:pt x="571" y="4062"/>
                    </a:lnTo>
                    <a:lnTo>
                      <a:pt x="576" y="4065"/>
                    </a:lnTo>
                    <a:lnTo>
                      <a:pt x="580" y="4070"/>
                    </a:lnTo>
                    <a:lnTo>
                      <a:pt x="587" y="4079"/>
                    </a:lnTo>
                    <a:lnTo>
                      <a:pt x="596" y="4088"/>
                    </a:lnTo>
                    <a:lnTo>
                      <a:pt x="596" y="4077"/>
                    </a:lnTo>
                    <a:lnTo>
                      <a:pt x="596" y="4064"/>
                    </a:lnTo>
                    <a:lnTo>
                      <a:pt x="596" y="4049"/>
                    </a:lnTo>
                    <a:lnTo>
                      <a:pt x="595" y="4035"/>
                    </a:lnTo>
                    <a:lnTo>
                      <a:pt x="592" y="4029"/>
                    </a:lnTo>
                    <a:lnTo>
                      <a:pt x="590" y="4023"/>
                    </a:lnTo>
                    <a:lnTo>
                      <a:pt x="586" y="4018"/>
                    </a:lnTo>
                    <a:lnTo>
                      <a:pt x="580" y="4014"/>
                    </a:lnTo>
                    <a:close/>
                    <a:moveTo>
                      <a:pt x="281" y="3620"/>
                    </a:moveTo>
                    <a:lnTo>
                      <a:pt x="281" y="3631"/>
                    </a:lnTo>
                    <a:lnTo>
                      <a:pt x="286" y="3633"/>
                    </a:lnTo>
                    <a:lnTo>
                      <a:pt x="290" y="3633"/>
                    </a:lnTo>
                    <a:lnTo>
                      <a:pt x="303" y="3628"/>
                    </a:lnTo>
                    <a:lnTo>
                      <a:pt x="315" y="3624"/>
                    </a:lnTo>
                    <a:lnTo>
                      <a:pt x="318" y="3626"/>
                    </a:lnTo>
                    <a:lnTo>
                      <a:pt x="320" y="3630"/>
                    </a:lnTo>
                    <a:lnTo>
                      <a:pt x="325" y="3634"/>
                    </a:lnTo>
                    <a:lnTo>
                      <a:pt x="331" y="3636"/>
                    </a:lnTo>
                    <a:lnTo>
                      <a:pt x="336" y="3638"/>
                    </a:lnTo>
                    <a:lnTo>
                      <a:pt x="344" y="3638"/>
                    </a:lnTo>
                    <a:lnTo>
                      <a:pt x="349" y="3638"/>
                    </a:lnTo>
                    <a:lnTo>
                      <a:pt x="353" y="3635"/>
                    </a:lnTo>
                    <a:lnTo>
                      <a:pt x="355" y="3633"/>
                    </a:lnTo>
                    <a:lnTo>
                      <a:pt x="358" y="3629"/>
                    </a:lnTo>
                    <a:lnTo>
                      <a:pt x="362" y="3619"/>
                    </a:lnTo>
                    <a:lnTo>
                      <a:pt x="363" y="3609"/>
                    </a:lnTo>
                    <a:lnTo>
                      <a:pt x="362" y="3601"/>
                    </a:lnTo>
                    <a:lnTo>
                      <a:pt x="360" y="3595"/>
                    </a:lnTo>
                    <a:lnTo>
                      <a:pt x="359" y="3589"/>
                    </a:lnTo>
                    <a:lnTo>
                      <a:pt x="357" y="3582"/>
                    </a:lnTo>
                    <a:lnTo>
                      <a:pt x="354" y="3575"/>
                    </a:lnTo>
                    <a:lnTo>
                      <a:pt x="353" y="3569"/>
                    </a:lnTo>
                    <a:lnTo>
                      <a:pt x="352" y="3562"/>
                    </a:lnTo>
                    <a:lnTo>
                      <a:pt x="350" y="3555"/>
                    </a:lnTo>
                    <a:lnTo>
                      <a:pt x="350" y="3520"/>
                    </a:lnTo>
                    <a:lnTo>
                      <a:pt x="347" y="3521"/>
                    </a:lnTo>
                    <a:lnTo>
                      <a:pt x="344" y="3522"/>
                    </a:lnTo>
                    <a:lnTo>
                      <a:pt x="341" y="3523"/>
                    </a:lnTo>
                    <a:lnTo>
                      <a:pt x="339" y="3526"/>
                    </a:lnTo>
                    <a:lnTo>
                      <a:pt x="336" y="3532"/>
                    </a:lnTo>
                    <a:lnTo>
                      <a:pt x="335" y="3541"/>
                    </a:lnTo>
                    <a:lnTo>
                      <a:pt x="334" y="3549"/>
                    </a:lnTo>
                    <a:lnTo>
                      <a:pt x="331" y="3557"/>
                    </a:lnTo>
                    <a:lnTo>
                      <a:pt x="330" y="3561"/>
                    </a:lnTo>
                    <a:lnTo>
                      <a:pt x="328" y="3565"/>
                    </a:lnTo>
                    <a:lnTo>
                      <a:pt x="325" y="3567"/>
                    </a:lnTo>
                    <a:lnTo>
                      <a:pt x="323" y="3570"/>
                    </a:lnTo>
                    <a:lnTo>
                      <a:pt x="308" y="3580"/>
                    </a:lnTo>
                    <a:lnTo>
                      <a:pt x="295" y="3591"/>
                    </a:lnTo>
                    <a:lnTo>
                      <a:pt x="289" y="3597"/>
                    </a:lnTo>
                    <a:lnTo>
                      <a:pt x="285" y="3604"/>
                    </a:lnTo>
                    <a:lnTo>
                      <a:pt x="283" y="3611"/>
                    </a:lnTo>
                    <a:lnTo>
                      <a:pt x="281" y="3620"/>
                    </a:lnTo>
                    <a:close/>
                    <a:moveTo>
                      <a:pt x="846" y="3052"/>
                    </a:moveTo>
                    <a:lnTo>
                      <a:pt x="837" y="3057"/>
                    </a:lnTo>
                    <a:lnTo>
                      <a:pt x="831" y="3063"/>
                    </a:lnTo>
                    <a:lnTo>
                      <a:pt x="826" y="3070"/>
                    </a:lnTo>
                    <a:lnTo>
                      <a:pt x="822" y="3078"/>
                    </a:lnTo>
                    <a:lnTo>
                      <a:pt x="816" y="3094"/>
                    </a:lnTo>
                    <a:lnTo>
                      <a:pt x="807" y="3112"/>
                    </a:lnTo>
                    <a:lnTo>
                      <a:pt x="791" y="3126"/>
                    </a:lnTo>
                    <a:lnTo>
                      <a:pt x="774" y="3138"/>
                    </a:lnTo>
                    <a:lnTo>
                      <a:pt x="771" y="3143"/>
                    </a:lnTo>
                    <a:lnTo>
                      <a:pt x="768" y="3148"/>
                    </a:lnTo>
                    <a:lnTo>
                      <a:pt x="766" y="3153"/>
                    </a:lnTo>
                    <a:lnTo>
                      <a:pt x="763" y="3160"/>
                    </a:lnTo>
                    <a:lnTo>
                      <a:pt x="762" y="3171"/>
                    </a:lnTo>
                    <a:lnTo>
                      <a:pt x="762" y="3183"/>
                    </a:lnTo>
                    <a:lnTo>
                      <a:pt x="758" y="3185"/>
                    </a:lnTo>
                    <a:lnTo>
                      <a:pt x="756" y="3186"/>
                    </a:lnTo>
                    <a:lnTo>
                      <a:pt x="741" y="3185"/>
                    </a:lnTo>
                    <a:lnTo>
                      <a:pt x="727" y="3181"/>
                    </a:lnTo>
                    <a:lnTo>
                      <a:pt x="715" y="3177"/>
                    </a:lnTo>
                    <a:lnTo>
                      <a:pt x="703" y="3172"/>
                    </a:lnTo>
                    <a:lnTo>
                      <a:pt x="692" y="3167"/>
                    </a:lnTo>
                    <a:lnTo>
                      <a:pt x="679" y="3162"/>
                    </a:lnTo>
                    <a:lnTo>
                      <a:pt x="667" y="3160"/>
                    </a:lnTo>
                    <a:lnTo>
                      <a:pt x="651" y="3158"/>
                    </a:lnTo>
                    <a:lnTo>
                      <a:pt x="635" y="3157"/>
                    </a:lnTo>
                    <a:lnTo>
                      <a:pt x="620" y="3160"/>
                    </a:lnTo>
                    <a:lnTo>
                      <a:pt x="618" y="3161"/>
                    </a:lnTo>
                    <a:lnTo>
                      <a:pt x="615" y="3162"/>
                    </a:lnTo>
                    <a:lnTo>
                      <a:pt x="613" y="3165"/>
                    </a:lnTo>
                    <a:lnTo>
                      <a:pt x="611" y="3167"/>
                    </a:lnTo>
                    <a:lnTo>
                      <a:pt x="610" y="3172"/>
                    </a:lnTo>
                    <a:lnTo>
                      <a:pt x="609" y="3178"/>
                    </a:lnTo>
                    <a:lnTo>
                      <a:pt x="609" y="3186"/>
                    </a:lnTo>
                    <a:lnTo>
                      <a:pt x="609" y="3192"/>
                    </a:lnTo>
                    <a:lnTo>
                      <a:pt x="608" y="3200"/>
                    </a:lnTo>
                    <a:lnTo>
                      <a:pt x="604" y="3206"/>
                    </a:lnTo>
                    <a:lnTo>
                      <a:pt x="600" y="3210"/>
                    </a:lnTo>
                    <a:lnTo>
                      <a:pt x="595" y="3211"/>
                    </a:lnTo>
                    <a:lnTo>
                      <a:pt x="590" y="3212"/>
                    </a:lnTo>
                    <a:lnTo>
                      <a:pt x="584" y="3212"/>
                    </a:lnTo>
                    <a:lnTo>
                      <a:pt x="576" y="3212"/>
                    </a:lnTo>
                    <a:lnTo>
                      <a:pt x="569" y="3212"/>
                    </a:lnTo>
                    <a:lnTo>
                      <a:pt x="562" y="3211"/>
                    </a:lnTo>
                    <a:lnTo>
                      <a:pt x="556" y="3208"/>
                    </a:lnTo>
                    <a:lnTo>
                      <a:pt x="551" y="3201"/>
                    </a:lnTo>
                    <a:lnTo>
                      <a:pt x="547" y="3193"/>
                    </a:lnTo>
                    <a:lnTo>
                      <a:pt x="546" y="3190"/>
                    </a:lnTo>
                    <a:lnTo>
                      <a:pt x="544" y="3187"/>
                    </a:lnTo>
                    <a:lnTo>
                      <a:pt x="541" y="3183"/>
                    </a:lnTo>
                    <a:lnTo>
                      <a:pt x="537" y="3182"/>
                    </a:lnTo>
                    <a:lnTo>
                      <a:pt x="526" y="3180"/>
                    </a:lnTo>
                    <a:lnTo>
                      <a:pt x="516" y="3180"/>
                    </a:lnTo>
                    <a:lnTo>
                      <a:pt x="506" y="3180"/>
                    </a:lnTo>
                    <a:lnTo>
                      <a:pt x="498" y="3181"/>
                    </a:lnTo>
                    <a:lnTo>
                      <a:pt x="491" y="3183"/>
                    </a:lnTo>
                    <a:lnTo>
                      <a:pt x="483" y="3186"/>
                    </a:lnTo>
                    <a:lnTo>
                      <a:pt x="476" y="3190"/>
                    </a:lnTo>
                    <a:lnTo>
                      <a:pt x="468" y="3191"/>
                    </a:lnTo>
                    <a:lnTo>
                      <a:pt x="459" y="3193"/>
                    </a:lnTo>
                    <a:lnTo>
                      <a:pt x="451" y="3193"/>
                    </a:lnTo>
                    <a:lnTo>
                      <a:pt x="432" y="3191"/>
                    </a:lnTo>
                    <a:lnTo>
                      <a:pt x="413" y="3188"/>
                    </a:lnTo>
                    <a:lnTo>
                      <a:pt x="398" y="3188"/>
                    </a:lnTo>
                    <a:lnTo>
                      <a:pt x="395" y="3201"/>
                    </a:lnTo>
                    <a:lnTo>
                      <a:pt x="392" y="3212"/>
                    </a:lnTo>
                    <a:lnTo>
                      <a:pt x="388" y="3224"/>
                    </a:lnTo>
                    <a:lnTo>
                      <a:pt x="383" y="3234"/>
                    </a:lnTo>
                    <a:lnTo>
                      <a:pt x="379" y="3244"/>
                    </a:lnTo>
                    <a:lnTo>
                      <a:pt x="375" y="3254"/>
                    </a:lnTo>
                    <a:lnTo>
                      <a:pt x="373" y="3265"/>
                    </a:lnTo>
                    <a:lnTo>
                      <a:pt x="372" y="3279"/>
                    </a:lnTo>
                    <a:lnTo>
                      <a:pt x="372" y="3289"/>
                    </a:lnTo>
                    <a:lnTo>
                      <a:pt x="372" y="3298"/>
                    </a:lnTo>
                    <a:lnTo>
                      <a:pt x="373" y="3303"/>
                    </a:lnTo>
                    <a:lnTo>
                      <a:pt x="374" y="3306"/>
                    </a:lnTo>
                    <a:lnTo>
                      <a:pt x="377" y="3310"/>
                    </a:lnTo>
                    <a:lnTo>
                      <a:pt x="379" y="3314"/>
                    </a:lnTo>
                    <a:lnTo>
                      <a:pt x="385" y="3318"/>
                    </a:lnTo>
                    <a:lnTo>
                      <a:pt x="392" y="3319"/>
                    </a:lnTo>
                    <a:lnTo>
                      <a:pt x="399" y="3320"/>
                    </a:lnTo>
                    <a:lnTo>
                      <a:pt x="407" y="3320"/>
                    </a:lnTo>
                    <a:lnTo>
                      <a:pt x="422" y="3324"/>
                    </a:lnTo>
                    <a:lnTo>
                      <a:pt x="436" y="3328"/>
                    </a:lnTo>
                    <a:lnTo>
                      <a:pt x="492" y="3328"/>
                    </a:lnTo>
                    <a:lnTo>
                      <a:pt x="496" y="3328"/>
                    </a:lnTo>
                    <a:lnTo>
                      <a:pt x="501" y="3329"/>
                    </a:lnTo>
                    <a:lnTo>
                      <a:pt x="503" y="3331"/>
                    </a:lnTo>
                    <a:lnTo>
                      <a:pt x="507" y="3334"/>
                    </a:lnTo>
                    <a:lnTo>
                      <a:pt x="513" y="3339"/>
                    </a:lnTo>
                    <a:lnTo>
                      <a:pt x="521" y="3345"/>
                    </a:lnTo>
                    <a:lnTo>
                      <a:pt x="527" y="3349"/>
                    </a:lnTo>
                    <a:lnTo>
                      <a:pt x="534" y="3353"/>
                    </a:lnTo>
                    <a:lnTo>
                      <a:pt x="539" y="3354"/>
                    </a:lnTo>
                    <a:lnTo>
                      <a:pt x="545" y="3355"/>
                    </a:lnTo>
                    <a:lnTo>
                      <a:pt x="557" y="3357"/>
                    </a:lnTo>
                    <a:lnTo>
                      <a:pt x="571" y="3357"/>
                    </a:lnTo>
                    <a:lnTo>
                      <a:pt x="598" y="3357"/>
                    </a:lnTo>
                    <a:lnTo>
                      <a:pt x="600" y="3355"/>
                    </a:lnTo>
                    <a:lnTo>
                      <a:pt x="603" y="3355"/>
                    </a:lnTo>
                    <a:lnTo>
                      <a:pt x="605" y="3353"/>
                    </a:lnTo>
                    <a:lnTo>
                      <a:pt x="608" y="3352"/>
                    </a:lnTo>
                    <a:lnTo>
                      <a:pt x="610" y="3345"/>
                    </a:lnTo>
                    <a:lnTo>
                      <a:pt x="613" y="3340"/>
                    </a:lnTo>
                    <a:lnTo>
                      <a:pt x="615" y="3334"/>
                    </a:lnTo>
                    <a:lnTo>
                      <a:pt x="619" y="3329"/>
                    </a:lnTo>
                    <a:lnTo>
                      <a:pt x="620" y="3326"/>
                    </a:lnTo>
                    <a:lnTo>
                      <a:pt x="623" y="3325"/>
                    </a:lnTo>
                    <a:lnTo>
                      <a:pt x="625" y="3324"/>
                    </a:lnTo>
                    <a:lnTo>
                      <a:pt x="629" y="3323"/>
                    </a:lnTo>
                    <a:lnTo>
                      <a:pt x="650" y="3323"/>
                    </a:lnTo>
                    <a:lnTo>
                      <a:pt x="650" y="3352"/>
                    </a:lnTo>
                    <a:lnTo>
                      <a:pt x="667" y="3352"/>
                    </a:lnTo>
                    <a:lnTo>
                      <a:pt x="684" y="3352"/>
                    </a:lnTo>
                    <a:lnTo>
                      <a:pt x="687" y="3340"/>
                    </a:lnTo>
                    <a:lnTo>
                      <a:pt x="692" y="3331"/>
                    </a:lnTo>
                    <a:lnTo>
                      <a:pt x="694" y="3328"/>
                    </a:lnTo>
                    <a:lnTo>
                      <a:pt x="697" y="3324"/>
                    </a:lnTo>
                    <a:lnTo>
                      <a:pt x="702" y="3323"/>
                    </a:lnTo>
                    <a:lnTo>
                      <a:pt x="707" y="3321"/>
                    </a:lnTo>
                    <a:lnTo>
                      <a:pt x="715" y="3323"/>
                    </a:lnTo>
                    <a:lnTo>
                      <a:pt x="724" y="3323"/>
                    </a:lnTo>
                    <a:lnTo>
                      <a:pt x="733" y="3325"/>
                    </a:lnTo>
                    <a:lnTo>
                      <a:pt x="741" y="3326"/>
                    </a:lnTo>
                    <a:lnTo>
                      <a:pt x="747" y="3330"/>
                    </a:lnTo>
                    <a:lnTo>
                      <a:pt x="753" y="3335"/>
                    </a:lnTo>
                    <a:lnTo>
                      <a:pt x="754" y="3338"/>
                    </a:lnTo>
                    <a:lnTo>
                      <a:pt x="757" y="3341"/>
                    </a:lnTo>
                    <a:lnTo>
                      <a:pt x="757" y="3345"/>
                    </a:lnTo>
                    <a:lnTo>
                      <a:pt x="758" y="3349"/>
                    </a:lnTo>
                    <a:lnTo>
                      <a:pt x="758" y="3400"/>
                    </a:lnTo>
                    <a:lnTo>
                      <a:pt x="758" y="3404"/>
                    </a:lnTo>
                    <a:lnTo>
                      <a:pt x="761" y="3408"/>
                    </a:lnTo>
                    <a:lnTo>
                      <a:pt x="763" y="3410"/>
                    </a:lnTo>
                    <a:lnTo>
                      <a:pt x="767" y="3413"/>
                    </a:lnTo>
                    <a:lnTo>
                      <a:pt x="774" y="3417"/>
                    </a:lnTo>
                    <a:lnTo>
                      <a:pt x="783" y="3421"/>
                    </a:lnTo>
                    <a:lnTo>
                      <a:pt x="793" y="3431"/>
                    </a:lnTo>
                    <a:lnTo>
                      <a:pt x="802" y="3439"/>
                    </a:lnTo>
                    <a:lnTo>
                      <a:pt x="808" y="3451"/>
                    </a:lnTo>
                    <a:lnTo>
                      <a:pt x="813" y="3463"/>
                    </a:lnTo>
                    <a:lnTo>
                      <a:pt x="818" y="3464"/>
                    </a:lnTo>
                    <a:lnTo>
                      <a:pt x="822" y="3458"/>
                    </a:lnTo>
                    <a:lnTo>
                      <a:pt x="825" y="3451"/>
                    </a:lnTo>
                    <a:lnTo>
                      <a:pt x="826" y="3443"/>
                    </a:lnTo>
                    <a:lnTo>
                      <a:pt x="826" y="3436"/>
                    </a:lnTo>
                    <a:lnTo>
                      <a:pt x="826" y="3418"/>
                    </a:lnTo>
                    <a:lnTo>
                      <a:pt x="825" y="3403"/>
                    </a:lnTo>
                    <a:lnTo>
                      <a:pt x="822" y="3388"/>
                    </a:lnTo>
                    <a:lnTo>
                      <a:pt x="821" y="3370"/>
                    </a:lnTo>
                    <a:lnTo>
                      <a:pt x="821" y="3362"/>
                    </a:lnTo>
                    <a:lnTo>
                      <a:pt x="820" y="3353"/>
                    </a:lnTo>
                    <a:lnTo>
                      <a:pt x="818" y="3349"/>
                    </a:lnTo>
                    <a:lnTo>
                      <a:pt x="817" y="3346"/>
                    </a:lnTo>
                    <a:lnTo>
                      <a:pt x="815" y="3344"/>
                    </a:lnTo>
                    <a:lnTo>
                      <a:pt x="811" y="3341"/>
                    </a:lnTo>
                    <a:lnTo>
                      <a:pt x="802" y="3339"/>
                    </a:lnTo>
                    <a:lnTo>
                      <a:pt x="796" y="3336"/>
                    </a:lnTo>
                    <a:lnTo>
                      <a:pt x="792" y="3334"/>
                    </a:lnTo>
                    <a:lnTo>
                      <a:pt x="790" y="3331"/>
                    </a:lnTo>
                    <a:lnTo>
                      <a:pt x="788" y="3328"/>
                    </a:lnTo>
                    <a:lnTo>
                      <a:pt x="788" y="3324"/>
                    </a:lnTo>
                    <a:lnTo>
                      <a:pt x="790" y="3314"/>
                    </a:lnTo>
                    <a:lnTo>
                      <a:pt x="792" y="3305"/>
                    </a:lnTo>
                    <a:lnTo>
                      <a:pt x="795" y="3296"/>
                    </a:lnTo>
                    <a:lnTo>
                      <a:pt x="796" y="3285"/>
                    </a:lnTo>
                    <a:lnTo>
                      <a:pt x="810" y="3285"/>
                    </a:lnTo>
                    <a:lnTo>
                      <a:pt x="821" y="3285"/>
                    </a:lnTo>
                    <a:lnTo>
                      <a:pt x="832" y="3286"/>
                    </a:lnTo>
                    <a:lnTo>
                      <a:pt x="846" y="3286"/>
                    </a:lnTo>
                    <a:lnTo>
                      <a:pt x="850" y="3286"/>
                    </a:lnTo>
                    <a:lnTo>
                      <a:pt x="855" y="3285"/>
                    </a:lnTo>
                    <a:lnTo>
                      <a:pt x="859" y="3284"/>
                    </a:lnTo>
                    <a:lnTo>
                      <a:pt x="861" y="3281"/>
                    </a:lnTo>
                    <a:lnTo>
                      <a:pt x="865" y="3279"/>
                    </a:lnTo>
                    <a:lnTo>
                      <a:pt x="867" y="3275"/>
                    </a:lnTo>
                    <a:lnTo>
                      <a:pt x="869" y="3271"/>
                    </a:lnTo>
                    <a:lnTo>
                      <a:pt x="869" y="3267"/>
                    </a:lnTo>
                    <a:lnTo>
                      <a:pt x="864" y="3261"/>
                    </a:lnTo>
                    <a:lnTo>
                      <a:pt x="857" y="3256"/>
                    </a:lnTo>
                    <a:lnTo>
                      <a:pt x="855" y="3251"/>
                    </a:lnTo>
                    <a:lnTo>
                      <a:pt x="854" y="3246"/>
                    </a:lnTo>
                    <a:lnTo>
                      <a:pt x="854" y="3242"/>
                    </a:lnTo>
                    <a:lnTo>
                      <a:pt x="855" y="3236"/>
                    </a:lnTo>
                    <a:lnTo>
                      <a:pt x="856" y="3220"/>
                    </a:lnTo>
                    <a:lnTo>
                      <a:pt x="859" y="3206"/>
                    </a:lnTo>
                    <a:lnTo>
                      <a:pt x="861" y="3191"/>
                    </a:lnTo>
                    <a:lnTo>
                      <a:pt x="862" y="3175"/>
                    </a:lnTo>
                    <a:lnTo>
                      <a:pt x="861" y="3160"/>
                    </a:lnTo>
                    <a:lnTo>
                      <a:pt x="860" y="3146"/>
                    </a:lnTo>
                    <a:lnTo>
                      <a:pt x="857" y="3133"/>
                    </a:lnTo>
                    <a:lnTo>
                      <a:pt x="856" y="3121"/>
                    </a:lnTo>
                    <a:lnTo>
                      <a:pt x="854" y="3108"/>
                    </a:lnTo>
                    <a:lnTo>
                      <a:pt x="851" y="3096"/>
                    </a:lnTo>
                    <a:lnTo>
                      <a:pt x="850" y="3082"/>
                    </a:lnTo>
                    <a:lnTo>
                      <a:pt x="849" y="3067"/>
                    </a:lnTo>
                    <a:lnTo>
                      <a:pt x="847" y="3059"/>
                    </a:lnTo>
                    <a:lnTo>
                      <a:pt x="846" y="3052"/>
                    </a:lnTo>
                    <a:close/>
                    <a:moveTo>
                      <a:pt x="84" y="2565"/>
                    </a:moveTo>
                    <a:lnTo>
                      <a:pt x="82" y="2553"/>
                    </a:lnTo>
                    <a:lnTo>
                      <a:pt x="80" y="2542"/>
                    </a:lnTo>
                    <a:lnTo>
                      <a:pt x="65" y="2542"/>
                    </a:lnTo>
                    <a:lnTo>
                      <a:pt x="48" y="2556"/>
                    </a:lnTo>
                    <a:lnTo>
                      <a:pt x="33" y="2567"/>
                    </a:lnTo>
                    <a:lnTo>
                      <a:pt x="26" y="2574"/>
                    </a:lnTo>
                    <a:lnTo>
                      <a:pt x="20" y="2581"/>
                    </a:lnTo>
                    <a:lnTo>
                      <a:pt x="19" y="2585"/>
                    </a:lnTo>
                    <a:lnTo>
                      <a:pt x="18" y="2589"/>
                    </a:lnTo>
                    <a:lnTo>
                      <a:pt x="16" y="2594"/>
                    </a:lnTo>
                    <a:lnTo>
                      <a:pt x="16" y="2599"/>
                    </a:lnTo>
                    <a:lnTo>
                      <a:pt x="18" y="2606"/>
                    </a:lnTo>
                    <a:lnTo>
                      <a:pt x="20" y="2615"/>
                    </a:lnTo>
                    <a:lnTo>
                      <a:pt x="19" y="2621"/>
                    </a:lnTo>
                    <a:lnTo>
                      <a:pt x="16" y="2626"/>
                    </a:lnTo>
                    <a:lnTo>
                      <a:pt x="14" y="2631"/>
                    </a:lnTo>
                    <a:lnTo>
                      <a:pt x="10" y="2636"/>
                    </a:lnTo>
                    <a:lnTo>
                      <a:pt x="6" y="2640"/>
                    </a:lnTo>
                    <a:lnTo>
                      <a:pt x="3" y="2645"/>
                    </a:lnTo>
                    <a:lnTo>
                      <a:pt x="1" y="2650"/>
                    </a:lnTo>
                    <a:lnTo>
                      <a:pt x="0" y="2656"/>
                    </a:lnTo>
                    <a:lnTo>
                      <a:pt x="0" y="2665"/>
                    </a:lnTo>
                    <a:lnTo>
                      <a:pt x="1" y="2674"/>
                    </a:lnTo>
                    <a:lnTo>
                      <a:pt x="4" y="2683"/>
                    </a:lnTo>
                    <a:lnTo>
                      <a:pt x="6" y="2690"/>
                    </a:lnTo>
                    <a:lnTo>
                      <a:pt x="10" y="2698"/>
                    </a:lnTo>
                    <a:lnTo>
                      <a:pt x="15" y="2703"/>
                    </a:lnTo>
                    <a:lnTo>
                      <a:pt x="18" y="2704"/>
                    </a:lnTo>
                    <a:lnTo>
                      <a:pt x="21" y="2707"/>
                    </a:lnTo>
                    <a:lnTo>
                      <a:pt x="25" y="2707"/>
                    </a:lnTo>
                    <a:lnTo>
                      <a:pt x="29" y="2708"/>
                    </a:lnTo>
                    <a:lnTo>
                      <a:pt x="33" y="2707"/>
                    </a:lnTo>
                    <a:lnTo>
                      <a:pt x="35" y="2705"/>
                    </a:lnTo>
                    <a:lnTo>
                      <a:pt x="38" y="2704"/>
                    </a:lnTo>
                    <a:lnTo>
                      <a:pt x="39" y="2702"/>
                    </a:lnTo>
                    <a:lnTo>
                      <a:pt x="43" y="2695"/>
                    </a:lnTo>
                    <a:lnTo>
                      <a:pt x="45" y="2689"/>
                    </a:lnTo>
                    <a:lnTo>
                      <a:pt x="48" y="2676"/>
                    </a:lnTo>
                    <a:lnTo>
                      <a:pt x="52" y="2665"/>
                    </a:lnTo>
                    <a:lnTo>
                      <a:pt x="53" y="2660"/>
                    </a:lnTo>
                    <a:lnTo>
                      <a:pt x="55" y="2655"/>
                    </a:lnTo>
                    <a:lnTo>
                      <a:pt x="59" y="2650"/>
                    </a:lnTo>
                    <a:lnTo>
                      <a:pt x="64" y="2646"/>
                    </a:lnTo>
                    <a:lnTo>
                      <a:pt x="78" y="2636"/>
                    </a:lnTo>
                    <a:lnTo>
                      <a:pt x="90" y="2626"/>
                    </a:lnTo>
                    <a:lnTo>
                      <a:pt x="96" y="2621"/>
                    </a:lnTo>
                    <a:lnTo>
                      <a:pt x="101" y="2615"/>
                    </a:lnTo>
                    <a:lnTo>
                      <a:pt x="104" y="2609"/>
                    </a:lnTo>
                    <a:lnTo>
                      <a:pt x="107" y="2600"/>
                    </a:lnTo>
                    <a:lnTo>
                      <a:pt x="103" y="2597"/>
                    </a:lnTo>
                    <a:lnTo>
                      <a:pt x="99" y="2594"/>
                    </a:lnTo>
                    <a:lnTo>
                      <a:pt x="97" y="2590"/>
                    </a:lnTo>
                    <a:lnTo>
                      <a:pt x="94" y="2585"/>
                    </a:lnTo>
                    <a:lnTo>
                      <a:pt x="90" y="2574"/>
                    </a:lnTo>
                    <a:lnTo>
                      <a:pt x="84" y="2565"/>
                    </a:lnTo>
                    <a:close/>
                    <a:moveTo>
                      <a:pt x="463" y="885"/>
                    </a:moveTo>
                    <a:lnTo>
                      <a:pt x="473" y="887"/>
                    </a:lnTo>
                    <a:lnTo>
                      <a:pt x="482" y="891"/>
                    </a:lnTo>
                    <a:lnTo>
                      <a:pt x="490" y="895"/>
                    </a:lnTo>
                    <a:lnTo>
                      <a:pt x="497" y="901"/>
                    </a:lnTo>
                    <a:lnTo>
                      <a:pt x="505" y="907"/>
                    </a:lnTo>
                    <a:lnTo>
                      <a:pt x="511" y="915"/>
                    </a:lnTo>
                    <a:lnTo>
                      <a:pt x="517" y="924"/>
                    </a:lnTo>
                    <a:lnTo>
                      <a:pt x="523" y="932"/>
                    </a:lnTo>
                    <a:lnTo>
                      <a:pt x="531" y="941"/>
                    </a:lnTo>
                    <a:lnTo>
                      <a:pt x="541" y="949"/>
                    </a:lnTo>
                    <a:lnTo>
                      <a:pt x="551" y="955"/>
                    </a:lnTo>
                    <a:lnTo>
                      <a:pt x="560" y="961"/>
                    </a:lnTo>
                    <a:lnTo>
                      <a:pt x="569" y="967"/>
                    </a:lnTo>
                    <a:lnTo>
                      <a:pt x="576" y="974"/>
                    </a:lnTo>
                    <a:lnTo>
                      <a:pt x="579" y="978"/>
                    </a:lnTo>
                    <a:lnTo>
                      <a:pt x="581" y="983"/>
                    </a:lnTo>
                    <a:lnTo>
                      <a:pt x="582" y="988"/>
                    </a:lnTo>
                    <a:lnTo>
                      <a:pt x="584" y="994"/>
                    </a:lnTo>
                    <a:lnTo>
                      <a:pt x="584" y="1020"/>
                    </a:lnTo>
                    <a:lnTo>
                      <a:pt x="584" y="1026"/>
                    </a:lnTo>
                    <a:lnTo>
                      <a:pt x="585" y="1033"/>
                    </a:lnTo>
                    <a:lnTo>
                      <a:pt x="586" y="1038"/>
                    </a:lnTo>
                    <a:lnTo>
                      <a:pt x="587" y="1044"/>
                    </a:lnTo>
                    <a:lnTo>
                      <a:pt x="594" y="1054"/>
                    </a:lnTo>
                    <a:lnTo>
                      <a:pt x="600" y="1065"/>
                    </a:lnTo>
                    <a:lnTo>
                      <a:pt x="611" y="1083"/>
                    </a:lnTo>
                    <a:lnTo>
                      <a:pt x="623" y="1098"/>
                    </a:lnTo>
                    <a:lnTo>
                      <a:pt x="633" y="1113"/>
                    </a:lnTo>
                    <a:lnTo>
                      <a:pt x="645" y="1129"/>
                    </a:lnTo>
                    <a:lnTo>
                      <a:pt x="653" y="1141"/>
                    </a:lnTo>
                    <a:lnTo>
                      <a:pt x="659" y="1151"/>
                    </a:lnTo>
                    <a:lnTo>
                      <a:pt x="664" y="1161"/>
                    </a:lnTo>
                    <a:lnTo>
                      <a:pt x="669" y="1171"/>
                    </a:lnTo>
                    <a:lnTo>
                      <a:pt x="677" y="1192"/>
                    </a:lnTo>
                    <a:lnTo>
                      <a:pt x="688" y="1216"/>
                    </a:lnTo>
                    <a:lnTo>
                      <a:pt x="690" y="1223"/>
                    </a:lnTo>
                    <a:lnTo>
                      <a:pt x="693" y="1230"/>
                    </a:lnTo>
                    <a:lnTo>
                      <a:pt x="694" y="1236"/>
                    </a:lnTo>
                    <a:lnTo>
                      <a:pt x="694" y="1244"/>
                    </a:lnTo>
                    <a:lnTo>
                      <a:pt x="694" y="1326"/>
                    </a:lnTo>
                    <a:lnTo>
                      <a:pt x="703" y="1410"/>
                    </a:lnTo>
                    <a:lnTo>
                      <a:pt x="703" y="1505"/>
                    </a:lnTo>
                    <a:lnTo>
                      <a:pt x="704" y="1517"/>
                    </a:lnTo>
                    <a:lnTo>
                      <a:pt x="707" y="1528"/>
                    </a:lnTo>
                    <a:lnTo>
                      <a:pt x="708" y="1540"/>
                    </a:lnTo>
                    <a:lnTo>
                      <a:pt x="709" y="1552"/>
                    </a:lnTo>
                    <a:lnTo>
                      <a:pt x="703" y="1571"/>
                    </a:lnTo>
                    <a:lnTo>
                      <a:pt x="697" y="1589"/>
                    </a:lnTo>
                    <a:lnTo>
                      <a:pt x="698" y="1595"/>
                    </a:lnTo>
                    <a:lnTo>
                      <a:pt x="700" y="1601"/>
                    </a:lnTo>
                    <a:lnTo>
                      <a:pt x="704" y="1606"/>
                    </a:lnTo>
                    <a:lnTo>
                      <a:pt x="709" y="1610"/>
                    </a:lnTo>
                    <a:lnTo>
                      <a:pt x="713" y="1615"/>
                    </a:lnTo>
                    <a:lnTo>
                      <a:pt x="717" y="1619"/>
                    </a:lnTo>
                    <a:lnTo>
                      <a:pt x="719" y="1625"/>
                    </a:lnTo>
                    <a:lnTo>
                      <a:pt x="720" y="1631"/>
                    </a:lnTo>
                    <a:lnTo>
                      <a:pt x="720" y="1665"/>
                    </a:lnTo>
                    <a:lnTo>
                      <a:pt x="719" y="1676"/>
                    </a:lnTo>
                    <a:lnTo>
                      <a:pt x="717" y="1685"/>
                    </a:lnTo>
                    <a:lnTo>
                      <a:pt x="715" y="1695"/>
                    </a:lnTo>
                    <a:lnTo>
                      <a:pt x="714" y="1707"/>
                    </a:lnTo>
                    <a:lnTo>
                      <a:pt x="714" y="1714"/>
                    </a:lnTo>
                    <a:lnTo>
                      <a:pt x="715" y="1720"/>
                    </a:lnTo>
                    <a:lnTo>
                      <a:pt x="718" y="1727"/>
                    </a:lnTo>
                    <a:lnTo>
                      <a:pt x="720" y="1732"/>
                    </a:lnTo>
                    <a:lnTo>
                      <a:pt x="723" y="1738"/>
                    </a:lnTo>
                    <a:lnTo>
                      <a:pt x="726" y="1744"/>
                    </a:lnTo>
                    <a:lnTo>
                      <a:pt x="727" y="1750"/>
                    </a:lnTo>
                    <a:lnTo>
                      <a:pt x="727" y="1758"/>
                    </a:lnTo>
                    <a:lnTo>
                      <a:pt x="724" y="1776"/>
                    </a:lnTo>
                    <a:lnTo>
                      <a:pt x="722" y="1793"/>
                    </a:lnTo>
                    <a:lnTo>
                      <a:pt x="722" y="1826"/>
                    </a:lnTo>
                    <a:lnTo>
                      <a:pt x="726" y="1841"/>
                    </a:lnTo>
                    <a:lnTo>
                      <a:pt x="732" y="1856"/>
                    </a:lnTo>
                    <a:lnTo>
                      <a:pt x="733" y="1867"/>
                    </a:lnTo>
                    <a:lnTo>
                      <a:pt x="736" y="1877"/>
                    </a:lnTo>
                    <a:lnTo>
                      <a:pt x="738" y="1887"/>
                    </a:lnTo>
                    <a:lnTo>
                      <a:pt x="744" y="1897"/>
                    </a:lnTo>
                    <a:lnTo>
                      <a:pt x="758" y="1914"/>
                    </a:lnTo>
                    <a:lnTo>
                      <a:pt x="772" y="1929"/>
                    </a:lnTo>
                    <a:lnTo>
                      <a:pt x="778" y="1936"/>
                    </a:lnTo>
                    <a:lnTo>
                      <a:pt x="783" y="1944"/>
                    </a:lnTo>
                    <a:lnTo>
                      <a:pt x="786" y="1954"/>
                    </a:lnTo>
                    <a:lnTo>
                      <a:pt x="787" y="1964"/>
                    </a:lnTo>
                    <a:lnTo>
                      <a:pt x="787" y="1995"/>
                    </a:lnTo>
                    <a:lnTo>
                      <a:pt x="784" y="2004"/>
                    </a:lnTo>
                    <a:lnTo>
                      <a:pt x="783" y="2011"/>
                    </a:lnTo>
                    <a:lnTo>
                      <a:pt x="783" y="2019"/>
                    </a:lnTo>
                    <a:lnTo>
                      <a:pt x="787" y="2024"/>
                    </a:lnTo>
                    <a:lnTo>
                      <a:pt x="791" y="2029"/>
                    </a:lnTo>
                    <a:lnTo>
                      <a:pt x="796" y="2033"/>
                    </a:lnTo>
                    <a:lnTo>
                      <a:pt x="808" y="2040"/>
                    </a:lnTo>
                    <a:lnTo>
                      <a:pt x="821" y="2049"/>
                    </a:lnTo>
                    <a:lnTo>
                      <a:pt x="833" y="2062"/>
                    </a:lnTo>
                    <a:lnTo>
                      <a:pt x="843" y="2073"/>
                    </a:lnTo>
                    <a:lnTo>
                      <a:pt x="854" y="2084"/>
                    </a:lnTo>
                    <a:lnTo>
                      <a:pt x="866" y="2097"/>
                    </a:lnTo>
                    <a:lnTo>
                      <a:pt x="872" y="2103"/>
                    </a:lnTo>
                    <a:lnTo>
                      <a:pt x="877" y="2111"/>
                    </a:lnTo>
                    <a:lnTo>
                      <a:pt x="881" y="2118"/>
                    </a:lnTo>
                    <a:lnTo>
                      <a:pt x="882" y="2127"/>
                    </a:lnTo>
                    <a:lnTo>
                      <a:pt x="886" y="2144"/>
                    </a:lnTo>
                    <a:lnTo>
                      <a:pt x="890" y="2163"/>
                    </a:lnTo>
                    <a:lnTo>
                      <a:pt x="892" y="2171"/>
                    </a:lnTo>
                    <a:lnTo>
                      <a:pt x="894" y="2178"/>
                    </a:lnTo>
                    <a:lnTo>
                      <a:pt x="895" y="2187"/>
                    </a:lnTo>
                    <a:lnTo>
                      <a:pt x="895" y="2196"/>
                    </a:lnTo>
                    <a:lnTo>
                      <a:pt x="904" y="2215"/>
                    </a:lnTo>
                    <a:lnTo>
                      <a:pt x="911" y="2231"/>
                    </a:lnTo>
                    <a:lnTo>
                      <a:pt x="916" y="2249"/>
                    </a:lnTo>
                    <a:lnTo>
                      <a:pt x="920" y="2270"/>
                    </a:lnTo>
                    <a:lnTo>
                      <a:pt x="921" y="2289"/>
                    </a:lnTo>
                    <a:lnTo>
                      <a:pt x="923" y="2308"/>
                    </a:lnTo>
                    <a:lnTo>
                      <a:pt x="924" y="2315"/>
                    </a:lnTo>
                    <a:lnTo>
                      <a:pt x="928" y="2324"/>
                    </a:lnTo>
                    <a:lnTo>
                      <a:pt x="933" y="2330"/>
                    </a:lnTo>
                    <a:lnTo>
                      <a:pt x="939" y="2338"/>
                    </a:lnTo>
                    <a:lnTo>
                      <a:pt x="950" y="2344"/>
                    </a:lnTo>
                    <a:lnTo>
                      <a:pt x="961" y="2349"/>
                    </a:lnTo>
                    <a:lnTo>
                      <a:pt x="966" y="2351"/>
                    </a:lnTo>
                    <a:lnTo>
                      <a:pt x="971" y="2354"/>
                    </a:lnTo>
                    <a:lnTo>
                      <a:pt x="975" y="2359"/>
                    </a:lnTo>
                    <a:lnTo>
                      <a:pt x="980" y="2364"/>
                    </a:lnTo>
                    <a:lnTo>
                      <a:pt x="982" y="2369"/>
                    </a:lnTo>
                    <a:lnTo>
                      <a:pt x="983" y="2375"/>
                    </a:lnTo>
                    <a:lnTo>
                      <a:pt x="983" y="2380"/>
                    </a:lnTo>
                    <a:lnTo>
                      <a:pt x="983" y="2388"/>
                    </a:lnTo>
                    <a:lnTo>
                      <a:pt x="984" y="2404"/>
                    </a:lnTo>
                    <a:lnTo>
                      <a:pt x="987" y="2422"/>
                    </a:lnTo>
                    <a:lnTo>
                      <a:pt x="990" y="2439"/>
                    </a:lnTo>
                    <a:lnTo>
                      <a:pt x="994" y="2457"/>
                    </a:lnTo>
                    <a:lnTo>
                      <a:pt x="994" y="2468"/>
                    </a:lnTo>
                    <a:lnTo>
                      <a:pt x="992" y="2477"/>
                    </a:lnTo>
                    <a:lnTo>
                      <a:pt x="989" y="2486"/>
                    </a:lnTo>
                    <a:lnTo>
                      <a:pt x="987" y="2493"/>
                    </a:lnTo>
                    <a:lnTo>
                      <a:pt x="979" y="2510"/>
                    </a:lnTo>
                    <a:lnTo>
                      <a:pt x="971" y="2528"/>
                    </a:lnTo>
                    <a:lnTo>
                      <a:pt x="969" y="2541"/>
                    </a:lnTo>
                    <a:lnTo>
                      <a:pt x="968" y="2551"/>
                    </a:lnTo>
                    <a:lnTo>
                      <a:pt x="968" y="2562"/>
                    </a:lnTo>
                    <a:lnTo>
                      <a:pt x="969" y="2575"/>
                    </a:lnTo>
                    <a:lnTo>
                      <a:pt x="969" y="2649"/>
                    </a:lnTo>
                    <a:lnTo>
                      <a:pt x="969" y="2663"/>
                    </a:lnTo>
                    <a:lnTo>
                      <a:pt x="970" y="2674"/>
                    </a:lnTo>
                    <a:lnTo>
                      <a:pt x="973" y="2685"/>
                    </a:lnTo>
                    <a:lnTo>
                      <a:pt x="973" y="2699"/>
                    </a:lnTo>
                    <a:lnTo>
                      <a:pt x="973" y="2714"/>
                    </a:lnTo>
                    <a:lnTo>
                      <a:pt x="969" y="2729"/>
                    </a:lnTo>
                    <a:lnTo>
                      <a:pt x="965" y="2742"/>
                    </a:lnTo>
                    <a:lnTo>
                      <a:pt x="960" y="2754"/>
                    </a:lnTo>
                    <a:lnTo>
                      <a:pt x="949" y="2779"/>
                    </a:lnTo>
                    <a:lnTo>
                      <a:pt x="936" y="2808"/>
                    </a:lnTo>
                    <a:lnTo>
                      <a:pt x="930" y="2823"/>
                    </a:lnTo>
                    <a:lnTo>
                      <a:pt x="926" y="2838"/>
                    </a:lnTo>
                    <a:lnTo>
                      <a:pt x="923" y="2852"/>
                    </a:lnTo>
                    <a:lnTo>
                      <a:pt x="920" y="2865"/>
                    </a:lnTo>
                    <a:lnTo>
                      <a:pt x="918" y="2878"/>
                    </a:lnTo>
                    <a:lnTo>
                      <a:pt x="916" y="2894"/>
                    </a:lnTo>
                    <a:lnTo>
                      <a:pt x="915" y="2909"/>
                    </a:lnTo>
                    <a:lnTo>
                      <a:pt x="915" y="2925"/>
                    </a:lnTo>
                    <a:lnTo>
                      <a:pt x="915" y="2932"/>
                    </a:lnTo>
                    <a:lnTo>
                      <a:pt x="916" y="2941"/>
                    </a:lnTo>
                    <a:lnTo>
                      <a:pt x="919" y="2950"/>
                    </a:lnTo>
                    <a:lnTo>
                      <a:pt x="921" y="2958"/>
                    </a:lnTo>
                    <a:lnTo>
                      <a:pt x="925" y="2964"/>
                    </a:lnTo>
                    <a:lnTo>
                      <a:pt x="930" y="2969"/>
                    </a:lnTo>
                    <a:lnTo>
                      <a:pt x="936" y="2971"/>
                    </a:lnTo>
                    <a:lnTo>
                      <a:pt x="944" y="2973"/>
                    </a:lnTo>
                    <a:lnTo>
                      <a:pt x="955" y="2973"/>
                    </a:lnTo>
                    <a:lnTo>
                      <a:pt x="965" y="2971"/>
                    </a:lnTo>
                    <a:lnTo>
                      <a:pt x="969" y="2970"/>
                    </a:lnTo>
                    <a:lnTo>
                      <a:pt x="974" y="2968"/>
                    </a:lnTo>
                    <a:lnTo>
                      <a:pt x="978" y="2965"/>
                    </a:lnTo>
                    <a:lnTo>
                      <a:pt x="982" y="2961"/>
                    </a:lnTo>
                    <a:lnTo>
                      <a:pt x="987" y="2953"/>
                    </a:lnTo>
                    <a:lnTo>
                      <a:pt x="992" y="2945"/>
                    </a:lnTo>
                    <a:lnTo>
                      <a:pt x="997" y="2939"/>
                    </a:lnTo>
                    <a:lnTo>
                      <a:pt x="1004" y="2932"/>
                    </a:lnTo>
                    <a:lnTo>
                      <a:pt x="1013" y="2926"/>
                    </a:lnTo>
                    <a:lnTo>
                      <a:pt x="1022" y="2922"/>
                    </a:lnTo>
                    <a:lnTo>
                      <a:pt x="1030" y="2919"/>
                    </a:lnTo>
                    <a:lnTo>
                      <a:pt x="1041" y="2917"/>
                    </a:lnTo>
                    <a:lnTo>
                      <a:pt x="1059" y="2915"/>
                    </a:lnTo>
                    <a:lnTo>
                      <a:pt x="1081" y="2915"/>
                    </a:lnTo>
                    <a:lnTo>
                      <a:pt x="1086" y="2915"/>
                    </a:lnTo>
                    <a:lnTo>
                      <a:pt x="1091" y="2917"/>
                    </a:lnTo>
                    <a:lnTo>
                      <a:pt x="1094" y="2920"/>
                    </a:lnTo>
                    <a:lnTo>
                      <a:pt x="1100" y="2924"/>
                    </a:lnTo>
                    <a:lnTo>
                      <a:pt x="1107" y="2931"/>
                    </a:lnTo>
                    <a:lnTo>
                      <a:pt x="1116" y="2939"/>
                    </a:lnTo>
                    <a:lnTo>
                      <a:pt x="1133" y="2946"/>
                    </a:lnTo>
                    <a:lnTo>
                      <a:pt x="1150" y="2953"/>
                    </a:lnTo>
                    <a:lnTo>
                      <a:pt x="1167" y="2958"/>
                    </a:lnTo>
                    <a:lnTo>
                      <a:pt x="1185" y="2965"/>
                    </a:lnTo>
                    <a:lnTo>
                      <a:pt x="1191" y="2969"/>
                    </a:lnTo>
                    <a:lnTo>
                      <a:pt x="1197" y="2974"/>
                    </a:lnTo>
                    <a:lnTo>
                      <a:pt x="1202" y="2979"/>
                    </a:lnTo>
                    <a:lnTo>
                      <a:pt x="1206" y="2985"/>
                    </a:lnTo>
                    <a:lnTo>
                      <a:pt x="1214" y="2996"/>
                    </a:lnTo>
                    <a:lnTo>
                      <a:pt x="1222" y="3010"/>
                    </a:lnTo>
                    <a:lnTo>
                      <a:pt x="1233" y="3020"/>
                    </a:lnTo>
                    <a:lnTo>
                      <a:pt x="1243" y="3030"/>
                    </a:lnTo>
                    <a:lnTo>
                      <a:pt x="1248" y="3035"/>
                    </a:lnTo>
                    <a:lnTo>
                      <a:pt x="1250" y="3040"/>
                    </a:lnTo>
                    <a:lnTo>
                      <a:pt x="1253" y="3047"/>
                    </a:lnTo>
                    <a:lnTo>
                      <a:pt x="1254" y="3054"/>
                    </a:lnTo>
                    <a:lnTo>
                      <a:pt x="1253" y="3057"/>
                    </a:lnTo>
                    <a:lnTo>
                      <a:pt x="1251" y="3060"/>
                    </a:lnTo>
                    <a:lnTo>
                      <a:pt x="1250" y="3063"/>
                    </a:lnTo>
                    <a:lnTo>
                      <a:pt x="1248" y="3065"/>
                    </a:lnTo>
                    <a:lnTo>
                      <a:pt x="1243" y="3070"/>
                    </a:lnTo>
                    <a:lnTo>
                      <a:pt x="1236" y="3074"/>
                    </a:lnTo>
                    <a:lnTo>
                      <a:pt x="1225" y="3088"/>
                    </a:lnTo>
                    <a:lnTo>
                      <a:pt x="1215" y="3102"/>
                    </a:lnTo>
                    <a:lnTo>
                      <a:pt x="1211" y="3108"/>
                    </a:lnTo>
                    <a:lnTo>
                      <a:pt x="1207" y="3114"/>
                    </a:lnTo>
                    <a:lnTo>
                      <a:pt x="1206" y="3121"/>
                    </a:lnTo>
                    <a:lnTo>
                      <a:pt x="1206" y="3127"/>
                    </a:lnTo>
                    <a:lnTo>
                      <a:pt x="1206" y="3141"/>
                    </a:lnTo>
                    <a:lnTo>
                      <a:pt x="1207" y="3156"/>
                    </a:lnTo>
                    <a:lnTo>
                      <a:pt x="1206" y="3163"/>
                    </a:lnTo>
                    <a:lnTo>
                      <a:pt x="1207" y="3171"/>
                    </a:lnTo>
                    <a:lnTo>
                      <a:pt x="1212" y="3176"/>
                    </a:lnTo>
                    <a:lnTo>
                      <a:pt x="1216" y="3181"/>
                    </a:lnTo>
                    <a:lnTo>
                      <a:pt x="1220" y="3186"/>
                    </a:lnTo>
                    <a:lnTo>
                      <a:pt x="1222" y="3191"/>
                    </a:lnTo>
                    <a:lnTo>
                      <a:pt x="1226" y="3203"/>
                    </a:lnTo>
                    <a:lnTo>
                      <a:pt x="1228" y="3217"/>
                    </a:lnTo>
                    <a:lnTo>
                      <a:pt x="1228" y="3225"/>
                    </a:lnTo>
                    <a:lnTo>
                      <a:pt x="1226" y="3232"/>
                    </a:lnTo>
                    <a:lnTo>
                      <a:pt x="1226" y="3236"/>
                    </a:lnTo>
                    <a:lnTo>
                      <a:pt x="1224" y="3240"/>
                    </a:lnTo>
                    <a:lnTo>
                      <a:pt x="1222" y="3242"/>
                    </a:lnTo>
                    <a:lnTo>
                      <a:pt x="1219" y="3245"/>
                    </a:lnTo>
                    <a:lnTo>
                      <a:pt x="1214" y="3249"/>
                    </a:lnTo>
                    <a:lnTo>
                      <a:pt x="1207" y="3250"/>
                    </a:lnTo>
                    <a:lnTo>
                      <a:pt x="1202" y="3251"/>
                    </a:lnTo>
                    <a:lnTo>
                      <a:pt x="1196" y="3251"/>
                    </a:lnTo>
                    <a:lnTo>
                      <a:pt x="1191" y="3251"/>
                    </a:lnTo>
                    <a:lnTo>
                      <a:pt x="1185" y="3252"/>
                    </a:lnTo>
                    <a:lnTo>
                      <a:pt x="1180" y="3255"/>
                    </a:lnTo>
                    <a:lnTo>
                      <a:pt x="1175" y="3259"/>
                    </a:lnTo>
                    <a:lnTo>
                      <a:pt x="1171" y="3264"/>
                    </a:lnTo>
                    <a:lnTo>
                      <a:pt x="1169" y="3269"/>
                    </a:lnTo>
                    <a:lnTo>
                      <a:pt x="1167" y="3274"/>
                    </a:lnTo>
                    <a:lnTo>
                      <a:pt x="1167" y="3280"/>
                    </a:lnTo>
                    <a:lnTo>
                      <a:pt x="1169" y="3291"/>
                    </a:lnTo>
                    <a:lnTo>
                      <a:pt x="1169" y="3305"/>
                    </a:lnTo>
                    <a:lnTo>
                      <a:pt x="1170" y="3308"/>
                    </a:lnTo>
                    <a:lnTo>
                      <a:pt x="1170" y="3310"/>
                    </a:lnTo>
                    <a:lnTo>
                      <a:pt x="1172" y="3311"/>
                    </a:lnTo>
                    <a:lnTo>
                      <a:pt x="1174" y="3313"/>
                    </a:lnTo>
                    <a:lnTo>
                      <a:pt x="1180" y="3315"/>
                    </a:lnTo>
                    <a:lnTo>
                      <a:pt x="1185" y="3318"/>
                    </a:lnTo>
                    <a:lnTo>
                      <a:pt x="1194" y="3321"/>
                    </a:lnTo>
                    <a:lnTo>
                      <a:pt x="1201" y="3326"/>
                    </a:lnTo>
                    <a:lnTo>
                      <a:pt x="1207" y="3331"/>
                    </a:lnTo>
                    <a:lnTo>
                      <a:pt x="1214" y="3339"/>
                    </a:lnTo>
                    <a:lnTo>
                      <a:pt x="1219" y="3353"/>
                    </a:lnTo>
                    <a:lnTo>
                      <a:pt x="1224" y="3367"/>
                    </a:lnTo>
                    <a:lnTo>
                      <a:pt x="1225" y="3373"/>
                    </a:lnTo>
                    <a:lnTo>
                      <a:pt x="1229" y="3377"/>
                    </a:lnTo>
                    <a:lnTo>
                      <a:pt x="1234" y="3380"/>
                    </a:lnTo>
                    <a:lnTo>
                      <a:pt x="1240" y="3382"/>
                    </a:lnTo>
                    <a:lnTo>
                      <a:pt x="1249" y="3380"/>
                    </a:lnTo>
                    <a:lnTo>
                      <a:pt x="1256" y="3379"/>
                    </a:lnTo>
                    <a:lnTo>
                      <a:pt x="1264" y="3377"/>
                    </a:lnTo>
                    <a:lnTo>
                      <a:pt x="1270" y="3373"/>
                    </a:lnTo>
                    <a:lnTo>
                      <a:pt x="1278" y="3370"/>
                    </a:lnTo>
                    <a:lnTo>
                      <a:pt x="1284" y="3368"/>
                    </a:lnTo>
                    <a:lnTo>
                      <a:pt x="1293" y="3367"/>
                    </a:lnTo>
                    <a:lnTo>
                      <a:pt x="1302" y="3365"/>
                    </a:lnTo>
                    <a:lnTo>
                      <a:pt x="1312" y="3367"/>
                    </a:lnTo>
                    <a:lnTo>
                      <a:pt x="1322" y="3370"/>
                    </a:lnTo>
                    <a:lnTo>
                      <a:pt x="1330" y="3375"/>
                    </a:lnTo>
                    <a:lnTo>
                      <a:pt x="1339" y="3380"/>
                    </a:lnTo>
                    <a:lnTo>
                      <a:pt x="1347" y="3387"/>
                    </a:lnTo>
                    <a:lnTo>
                      <a:pt x="1356" y="3392"/>
                    </a:lnTo>
                    <a:lnTo>
                      <a:pt x="1366" y="3395"/>
                    </a:lnTo>
                    <a:lnTo>
                      <a:pt x="1377" y="3398"/>
                    </a:lnTo>
                    <a:lnTo>
                      <a:pt x="1388" y="3400"/>
                    </a:lnTo>
                    <a:lnTo>
                      <a:pt x="1397" y="3405"/>
                    </a:lnTo>
                    <a:lnTo>
                      <a:pt x="1406" y="3410"/>
                    </a:lnTo>
                    <a:lnTo>
                      <a:pt x="1413" y="3419"/>
                    </a:lnTo>
                    <a:lnTo>
                      <a:pt x="1418" y="3428"/>
                    </a:lnTo>
                    <a:lnTo>
                      <a:pt x="1422" y="3437"/>
                    </a:lnTo>
                    <a:lnTo>
                      <a:pt x="1425" y="3441"/>
                    </a:lnTo>
                    <a:lnTo>
                      <a:pt x="1427" y="3444"/>
                    </a:lnTo>
                    <a:lnTo>
                      <a:pt x="1431" y="3446"/>
                    </a:lnTo>
                    <a:lnTo>
                      <a:pt x="1435" y="3447"/>
                    </a:lnTo>
                    <a:lnTo>
                      <a:pt x="1453" y="3447"/>
                    </a:lnTo>
                    <a:lnTo>
                      <a:pt x="1472" y="3446"/>
                    </a:lnTo>
                    <a:lnTo>
                      <a:pt x="1482" y="3447"/>
                    </a:lnTo>
                    <a:lnTo>
                      <a:pt x="1491" y="3449"/>
                    </a:lnTo>
                    <a:lnTo>
                      <a:pt x="1500" y="3454"/>
                    </a:lnTo>
                    <a:lnTo>
                      <a:pt x="1507" y="3461"/>
                    </a:lnTo>
                    <a:lnTo>
                      <a:pt x="1514" y="3467"/>
                    </a:lnTo>
                    <a:lnTo>
                      <a:pt x="1520" y="3476"/>
                    </a:lnTo>
                    <a:lnTo>
                      <a:pt x="1525" y="3485"/>
                    </a:lnTo>
                    <a:lnTo>
                      <a:pt x="1530" y="3493"/>
                    </a:lnTo>
                    <a:lnTo>
                      <a:pt x="1539" y="3516"/>
                    </a:lnTo>
                    <a:lnTo>
                      <a:pt x="1548" y="3536"/>
                    </a:lnTo>
                    <a:lnTo>
                      <a:pt x="1554" y="3545"/>
                    </a:lnTo>
                    <a:lnTo>
                      <a:pt x="1560" y="3551"/>
                    </a:lnTo>
                    <a:lnTo>
                      <a:pt x="1564" y="3554"/>
                    </a:lnTo>
                    <a:lnTo>
                      <a:pt x="1568" y="3556"/>
                    </a:lnTo>
                    <a:lnTo>
                      <a:pt x="1573" y="3557"/>
                    </a:lnTo>
                    <a:lnTo>
                      <a:pt x="1579" y="3557"/>
                    </a:lnTo>
                    <a:lnTo>
                      <a:pt x="1589" y="3555"/>
                    </a:lnTo>
                    <a:lnTo>
                      <a:pt x="1600" y="3552"/>
                    </a:lnTo>
                    <a:lnTo>
                      <a:pt x="1608" y="3552"/>
                    </a:lnTo>
                    <a:lnTo>
                      <a:pt x="1615" y="3555"/>
                    </a:lnTo>
                    <a:lnTo>
                      <a:pt x="1619" y="3556"/>
                    </a:lnTo>
                    <a:lnTo>
                      <a:pt x="1620" y="3560"/>
                    </a:lnTo>
                    <a:lnTo>
                      <a:pt x="1620" y="3562"/>
                    </a:lnTo>
                    <a:lnTo>
                      <a:pt x="1620" y="3566"/>
                    </a:lnTo>
                    <a:lnTo>
                      <a:pt x="1620" y="3574"/>
                    </a:lnTo>
                    <a:lnTo>
                      <a:pt x="1622" y="3582"/>
                    </a:lnTo>
                    <a:lnTo>
                      <a:pt x="1624" y="3589"/>
                    </a:lnTo>
                    <a:lnTo>
                      <a:pt x="1628" y="3594"/>
                    </a:lnTo>
                    <a:lnTo>
                      <a:pt x="1633" y="3597"/>
                    </a:lnTo>
                    <a:lnTo>
                      <a:pt x="1638" y="3601"/>
                    </a:lnTo>
                    <a:lnTo>
                      <a:pt x="1643" y="3605"/>
                    </a:lnTo>
                    <a:lnTo>
                      <a:pt x="1648" y="3609"/>
                    </a:lnTo>
                    <a:lnTo>
                      <a:pt x="1650" y="3614"/>
                    </a:lnTo>
                    <a:lnTo>
                      <a:pt x="1652" y="3620"/>
                    </a:lnTo>
                    <a:lnTo>
                      <a:pt x="1652" y="3671"/>
                    </a:lnTo>
                    <a:lnTo>
                      <a:pt x="1653" y="3679"/>
                    </a:lnTo>
                    <a:lnTo>
                      <a:pt x="1654" y="3685"/>
                    </a:lnTo>
                    <a:lnTo>
                      <a:pt x="1658" y="3690"/>
                    </a:lnTo>
                    <a:lnTo>
                      <a:pt x="1660" y="3695"/>
                    </a:lnTo>
                    <a:lnTo>
                      <a:pt x="1668" y="3707"/>
                    </a:lnTo>
                    <a:lnTo>
                      <a:pt x="1676" y="3719"/>
                    </a:lnTo>
                    <a:lnTo>
                      <a:pt x="1677" y="3728"/>
                    </a:lnTo>
                    <a:lnTo>
                      <a:pt x="1678" y="3737"/>
                    </a:lnTo>
                    <a:lnTo>
                      <a:pt x="1679" y="3740"/>
                    </a:lnTo>
                    <a:lnTo>
                      <a:pt x="1681" y="3744"/>
                    </a:lnTo>
                    <a:lnTo>
                      <a:pt x="1683" y="3748"/>
                    </a:lnTo>
                    <a:lnTo>
                      <a:pt x="1686" y="3752"/>
                    </a:lnTo>
                    <a:lnTo>
                      <a:pt x="1703" y="3757"/>
                    </a:lnTo>
                    <a:lnTo>
                      <a:pt x="1723" y="3761"/>
                    </a:lnTo>
                    <a:lnTo>
                      <a:pt x="1728" y="3764"/>
                    </a:lnTo>
                    <a:lnTo>
                      <a:pt x="1733" y="3769"/>
                    </a:lnTo>
                    <a:lnTo>
                      <a:pt x="1737" y="3774"/>
                    </a:lnTo>
                    <a:lnTo>
                      <a:pt x="1741" y="3779"/>
                    </a:lnTo>
                    <a:lnTo>
                      <a:pt x="1743" y="3784"/>
                    </a:lnTo>
                    <a:lnTo>
                      <a:pt x="1745" y="3791"/>
                    </a:lnTo>
                    <a:lnTo>
                      <a:pt x="1746" y="3797"/>
                    </a:lnTo>
                    <a:lnTo>
                      <a:pt x="1747" y="3804"/>
                    </a:lnTo>
                    <a:lnTo>
                      <a:pt x="1747" y="3837"/>
                    </a:lnTo>
                    <a:lnTo>
                      <a:pt x="1746" y="3850"/>
                    </a:lnTo>
                    <a:lnTo>
                      <a:pt x="1743" y="3860"/>
                    </a:lnTo>
                    <a:lnTo>
                      <a:pt x="1741" y="3871"/>
                    </a:lnTo>
                    <a:lnTo>
                      <a:pt x="1737" y="3882"/>
                    </a:lnTo>
                    <a:lnTo>
                      <a:pt x="1736" y="3891"/>
                    </a:lnTo>
                    <a:lnTo>
                      <a:pt x="1736" y="3899"/>
                    </a:lnTo>
                    <a:lnTo>
                      <a:pt x="1735" y="3902"/>
                    </a:lnTo>
                    <a:lnTo>
                      <a:pt x="1733" y="3905"/>
                    </a:lnTo>
                    <a:lnTo>
                      <a:pt x="1731" y="3909"/>
                    </a:lnTo>
                    <a:lnTo>
                      <a:pt x="1728" y="3911"/>
                    </a:lnTo>
                    <a:lnTo>
                      <a:pt x="1713" y="3922"/>
                    </a:lnTo>
                    <a:lnTo>
                      <a:pt x="1698" y="3930"/>
                    </a:lnTo>
                    <a:lnTo>
                      <a:pt x="1691" y="3932"/>
                    </a:lnTo>
                    <a:lnTo>
                      <a:pt x="1682" y="3935"/>
                    </a:lnTo>
                    <a:lnTo>
                      <a:pt x="1673" y="3936"/>
                    </a:lnTo>
                    <a:lnTo>
                      <a:pt x="1663" y="3936"/>
                    </a:lnTo>
                    <a:lnTo>
                      <a:pt x="1650" y="3935"/>
                    </a:lnTo>
                    <a:lnTo>
                      <a:pt x="1640" y="3934"/>
                    </a:lnTo>
                    <a:lnTo>
                      <a:pt x="1629" y="3931"/>
                    </a:lnTo>
                    <a:lnTo>
                      <a:pt x="1617" y="3930"/>
                    </a:lnTo>
                    <a:lnTo>
                      <a:pt x="1613" y="3931"/>
                    </a:lnTo>
                    <a:lnTo>
                      <a:pt x="1609" y="3932"/>
                    </a:lnTo>
                    <a:lnTo>
                      <a:pt x="1605" y="3936"/>
                    </a:lnTo>
                    <a:lnTo>
                      <a:pt x="1603" y="3940"/>
                    </a:lnTo>
                    <a:lnTo>
                      <a:pt x="1599" y="3949"/>
                    </a:lnTo>
                    <a:lnTo>
                      <a:pt x="1598" y="3959"/>
                    </a:lnTo>
                    <a:lnTo>
                      <a:pt x="1593" y="3975"/>
                    </a:lnTo>
                    <a:lnTo>
                      <a:pt x="1589" y="3990"/>
                    </a:lnTo>
                    <a:lnTo>
                      <a:pt x="1590" y="3994"/>
                    </a:lnTo>
                    <a:lnTo>
                      <a:pt x="1591" y="3998"/>
                    </a:lnTo>
                    <a:lnTo>
                      <a:pt x="1593" y="4000"/>
                    </a:lnTo>
                    <a:lnTo>
                      <a:pt x="1596" y="4003"/>
                    </a:lnTo>
                    <a:lnTo>
                      <a:pt x="1602" y="4006"/>
                    </a:lnTo>
                    <a:lnTo>
                      <a:pt x="1608" y="4012"/>
                    </a:lnTo>
                    <a:lnTo>
                      <a:pt x="1618" y="4023"/>
                    </a:lnTo>
                    <a:lnTo>
                      <a:pt x="1628" y="4032"/>
                    </a:lnTo>
                    <a:lnTo>
                      <a:pt x="1638" y="4040"/>
                    </a:lnTo>
                    <a:lnTo>
                      <a:pt x="1648" y="4053"/>
                    </a:lnTo>
                    <a:lnTo>
                      <a:pt x="1659" y="4068"/>
                    </a:lnTo>
                    <a:lnTo>
                      <a:pt x="1669" y="4083"/>
                    </a:lnTo>
                    <a:lnTo>
                      <a:pt x="1674" y="4089"/>
                    </a:lnTo>
                    <a:lnTo>
                      <a:pt x="1678" y="4094"/>
                    </a:lnTo>
                    <a:lnTo>
                      <a:pt x="1683" y="4099"/>
                    </a:lnTo>
                    <a:lnTo>
                      <a:pt x="1688" y="4104"/>
                    </a:lnTo>
                    <a:lnTo>
                      <a:pt x="1693" y="4109"/>
                    </a:lnTo>
                    <a:lnTo>
                      <a:pt x="1698" y="4112"/>
                    </a:lnTo>
                    <a:lnTo>
                      <a:pt x="1706" y="4103"/>
                    </a:lnTo>
                    <a:lnTo>
                      <a:pt x="1713" y="4091"/>
                    </a:lnTo>
                    <a:lnTo>
                      <a:pt x="1722" y="4091"/>
                    </a:lnTo>
                    <a:lnTo>
                      <a:pt x="1731" y="4087"/>
                    </a:lnTo>
                    <a:lnTo>
                      <a:pt x="1736" y="4082"/>
                    </a:lnTo>
                    <a:lnTo>
                      <a:pt x="1740" y="4076"/>
                    </a:lnTo>
                    <a:lnTo>
                      <a:pt x="1742" y="4070"/>
                    </a:lnTo>
                    <a:lnTo>
                      <a:pt x="1745" y="4064"/>
                    </a:lnTo>
                    <a:lnTo>
                      <a:pt x="1747" y="4050"/>
                    </a:lnTo>
                    <a:lnTo>
                      <a:pt x="1752" y="4035"/>
                    </a:lnTo>
                    <a:lnTo>
                      <a:pt x="1755" y="4030"/>
                    </a:lnTo>
                    <a:lnTo>
                      <a:pt x="1757" y="4025"/>
                    </a:lnTo>
                    <a:lnTo>
                      <a:pt x="1761" y="4022"/>
                    </a:lnTo>
                    <a:lnTo>
                      <a:pt x="1765" y="4019"/>
                    </a:lnTo>
                    <a:lnTo>
                      <a:pt x="1770" y="4017"/>
                    </a:lnTo>
                    <a:lnTo>
                      <a:pt x="1775" y="4014"/>
                    </a:lnTo>
                    <a:lnTo>
                      <a:pt x="1781" y="4014"/>
                    </a:lnTo>
                    <a:lnTo>
                      <a:pt x="1786" y="4013"/>
                    </a:lnTo>
                    <a:lnTo>
                      <a:pt x="1796" y="4018"/>
                    </a:lnTo>
                    <a:lnTo>
                      <a:pt x="1806" y="4024"/>
                    </a:lnTo>
                    <a:lnTo>
                      <a:pt x="1817" y="4024"/>
                    </a:lnTo>
                    <a:lnTo>
                      <a:pt x="1829" y="4023"/>
                    </a:lnTo>
                    <a:lnTo>
                      <a:pt x="1834" y="4022"/>
                    </a:lnTo>
                    <a:lnTo>
                      <a:pt x="1839" y="4022"/>
                    </a:lnTo>
                    <a:lnTo>
                      <a:pt x="1845" y="4022"/>
                    </a:lnTo>
                    <a:lnTo>
                      <a:pt x="1851" y="4023"/>
                    </a:lnTo>
                    <a:lnTo>
                      <a:pt x="1856" y="4024"/>
                    </a:lnTo>
                    <a:lnTo>
                      <a:pt x="1860" y="4027"/>
                    </a:lnTo>
                    <a:lnTo>
                      <a:pt x="1864" y="4029"/>
                    </a:lnTo>
                    <a:lnTo>
                      <a:pt x="1868" y="4033"/>
                    </a:lnTo>
                    <a:lnTo>
                      <a:pt x="1874" y="4039"/>
                    </a:lnTo>
                    <a:lnTo>
                      <a:pt x="1880" y="4047"/>
                    </a:lnTo>
                    <a:lnTo>
                      <a:pt x="1885" y="4054"/>
                    </a:lnTo>
                    <a:lnTo>
                      <a:pt x="1893" y="4060"/>
                    </a:lnTo>
                    <a:lnTo>
                      <a:pt x="1896" y="4063"/>
                    </a:lnTo>
                    <a:lnTo>
                      <a:pt x="1900" y="4064"/>
                    </a:lnTo>
                    <a:lnTo>
                      <a:pt x="1904" y="4065"/>
                    </a:lnTo>
                    <a:lnTo>
                      <a:pt x="1909" y="4067"/>
                    </a:lnTo>
                    <a:lnTo>
                      <a:pt x="1984" y="4067"/>
                    </a:lnTo>
                    <a:lnTo>
                      <a:pt x="1988" y="4067"/>
                    </a:lnTo>
                    <a:lnTo>
                      <a:pt x="1991" y="4068"/>
                    </a:lnTo>
                    <a:lnTo>
                      <a:pt x="1993" y="4070"/>
                    </a:lnTo>
                    <a:lnTo>
                      <a:pt x="1996" y="4073"/>
                    </a:lnTo>
                    <a:lnTo>
                      <a:pt x="1999" y="4081"/>
                    </a:lnTo>
                    <a:lnTo>
                      <a:pt x="2003" y="4087"/>
                    </a:lnTo>
                    <a:lnTo>
                      <a:pt x="2007" y="4093"/>
                    </a:lnTo>
                    <a:lnTo>
                      <a:pt x="2012" y="4097"/>
                    </a:lnTo>
                    <a:lnTo>
                      <a:pt x="2017" y="4101"/>
                    </a:lnTo>
                    <a:lnTo>
                      <a:pt x="2023" y="4103"/>
                    </a:lnTo>
                    <a:lnTo>
                      <a:pt x="2036" y="4106"/>
                    </a:lnTo>
                    <a:lnTo>
                      <a:pt x="2050" y="4108"/>
                    </a:lnTo>
                    <a:lnTo>
                      <a:pt x="2056" y="4109"/>
                    </a:lnTo>
                    <a:lnTo>
                      <a:pt x="2063" y="4111"/>
                    </a:lnTo>
                    <a:lnTo>
                      <a:pt x="2070" y="4099"/>
                    </a:lnTo>
                    <a:lnTo>
                      <a:pt x="2076" y="4087"/>
                    </a:lnTo>
                    <a:lnTo>
                      <a:pt x="2081" y="4076"/>
                    </a:lnTo>
                    <a:lnTo>
                      <a:pt x="2085" y="4064"/>
                    </a:lnTo>
                    <a:lnTo>
                      <a:pt x="2090" y="4053"/>
                    </a:lnTo>
                    <a:lnTo>
                      <a:pt x="2096" y="4043"/>
                    </a:lnTo>
                    <a:lnTo>
                      <a:pt x="2100" y="4039"/>
                    </a:lnTo>
                    <a:lnTo>
                      <a:pt x="2105" y="4035"/>
                    </a:lnTo>
                    <a:lnTo>
                      <a:pt x="2110" y="4032"/>
                    </a:lnTo>
                    <a:lnTo>
                      <a:pt x="2115" y="4029"/>
                    </a:lnTo>
                    <a:lnTo>
                      <a:pt x="2126" y="4025"/>
                    </a:lnTo>
                    <a:lnTo>
                      <a:pt x="2135" y="4023"/>
                    </a:lnTo>
                    <a:lnTo>
                      <a:pt x="2145" y="4022"/>
                    </a:lnTo>
                    <a:lnTo>
                      <a:pt x="2154" y="4020"/>
                    </a:lnTo>
                    <a:lnTo>
                      <a:pt x="2171" y="4020"/>
                    </a:lnTo>
                    <a:lnTo>
                      <a:pt x="2193" y="4022"/>
                    </a:lnTo>
                    <a:lnTo>
                      <a:pt x="2255" y="4022"/>
                    </a:lnTo>
                    <a:lnTo>
                      <a:pt x="2262" y="4020"/>
                    </a:lnTo>
                    <a:lnTo>
                      <a:pt x="2269" y="4020"/>
                    </a:lnTo>
                    <a:lnTo>
                      <a:pt x="2275" y="4018"/>
                    </a:lnTo>
                    <a:lnTo>
                      <a:pt x="2282" y="4015"/>
                    </a:lnTo>
                    <a:lnTo>
                      <a:pt x="2287" y="4013"/>
                    </a:lnTo>
                    <a:lnTo>
                      <a:pt x="2292" y="4009"/>
                    </a:lnTo>
                    <a:lnTo>
                      <a:pt x="2294" y="4004"/>
                    </a:lnTo>
                    <a:lnTo>
                      <a:pt x="2296" y="3998"/>
                    </a:lnTo>
                    <a:lnTo>
                      <a:pt x="2294" y="3989"/>
                    </a:lnTo>
                    <a:lnTo>
                      <a:pt x="2293" y="3983"/>
                    </a:lnTo>
                    <a:lnTo>
                      <a:pt x="2292" y="3975"/>
                    </a:lnTo>
                    <a:lnTo>
                      <a:pt x="2289" y="3969"/>
                    </a:lnTo>
                    <a:lnTo>
                      <a:pt x="2283" y="3956"/>
                    </a:lnTo>
                    <a:lnTo>
                      <a:pt x="2277" y="3941"/>
                    </a:lnTo>
                    <a:lnTo>
                      <a:pt x="2274" y="3932"/>
                    </a:lnTo>
                    <a:lnTo>
                      <a:pt x="2270" y="3922"/>
                    </a:lnTo>
                    <a:lnTo>
                      <a:pt x="2269" y="3919"/>
                    </a:lnTo>
                    <a:lnTo>
                      <a:pt x="2268" y="3915"/>
                    </a:lnTo>
                    <a:lnTo>
                      <a:pt x="2264" y="3911"/>
                    </a:lnTo>
                    <a:lnTo>
                      <a:pt x="2260" y="3907"/>
                    </a:lnTo>
                    <a:lnTo>
                      <a:pt x="2250" y="3900"/>
                    </a:lnTo>
                    <a:lnTo>
                      <a:pt x="2240" y="3894"/>
                    </a:lnTo>
                    <a:lnTo>
                      <a:pt x="2235" y="3889"/>
                    </a:lnTo>
                    <a:lnTo>
                      <a:pt x="2232" y="3885"/>
                    </a:lnTo>
                    <a:lnTo>
                      <a:pt x="2230" y="3880"/>
                    </a:lnTo>
                    <a:lnTo>
                      <a:pt x="2229" y="3873"/>
                    </a:lnTo>
                    <a:lnTo>
                      <a:pt x="2245" y="3855"/>
                    </a:lnTo>
                    <a:lnTo>
                      <a:pt x="2260" y="3836"/>
                    </a:lnTo>
                    <a:lnTo>
                      <a:pt x="2258" y="3825"/>
                    </a:lnTo>
                    <a:lnTo>
                      <a:pt x="2255" y="3813"/>
                    </a:lnTo>
                    <a:lnTo>
                      <a:pt x="2255" y="3804"/>
                    </a:lnTo>
                    <a:lnTo>
                      <a:pt x="2258" y="3796"/>
                    </a:lnTo>
                    <a:lnTo>
                      <a:pt x="2259" y="3787"/>
                    </a:lnTo>
                    <a:lnTo>
                      <a:pt x="2263" y="3779"/>
                    </a:lnTo>
                    <a:lnTo>
                      <a:pt x="2267" y="3772"/>
                    </a:lnTo>
                    <a:lnTo>
                      <a:pt x="2273" y="3767"/>
                    </a:lnTo>
                    <a:lnTo>
                      <a:pt x="2275" y="3764"/>
                    </a:lnTo>
                    <a:lnTo>
                      <a:pt x="2279" y="3763"/>
                    </a:lnTo>
                    <a:lnTo>
                      <a:pt x="2283" y="3762"/>
                    </a:lnTo>
                    <a:lnTo>
                      <a:pt x="2287" y="3762"/>
                    </a:lnTo>
                    <a:lnTo>
                      <a:pt x="2293" y="3763"/>
                    </a:lnTo>
                    <a:lnTo>
                      <a:pt x="2298" y="3764"/>
                    </a:lnTo>
                    <a:lnTo>
                      <a:pt x="2303" y="3768"/>
                    </a:lnTo>
                    <a:lnTo>
                      <a:pt x="2307" y="3772"/>
                    </a:lnTo>
                    <a:lnTo>
                      <a:pt x="2312" y="3774"/>
                    </a:lnTo>
                    <a:lnTo>
                      <a:pt x="2316" y="3778"/>
                    </a:lnTo>
                    <a:lnTo>
                      <a:pt x="2321" y="3779"/>
                    </a:lnTo>
                    <a:lnTo>
                      <a:pt x="2327" y="3781"/>
                    </a:lnTo>
                    <a:lnTo>
                      <a:pt x="2336" y="3779"/>
                    </a:lnTo>
                    <a:lnTo>
                      <a:pt x="2342" y="3778"/>
                    </a:lnTo>
                    <a:lnTo>
                      <a:pt x="2349" y="3774"/>
                    </a:lnTo>
                    <a:lnTo>
                      <a:pt x="2354" y="3771"/>
                    </a:lnTo>
                    <a:lnTo>
                      <a:pt x="2366" y="3761"/>
                    </a:lnTo>
                    <a:lnTo>
                      <a:pt x="2376" y="3749"/>
                    </a:lnTo>
                    <a:lnTo>
                      <a:pt x="2386" y="3737"/>
                    </a:lnTo>
                    <a:lnTo>
                      <a:pt x="2397" y="3727"/>
                    </a:lnTo>
                    <a:lnTo>
                      <a:pt x="2402" y="3723"/>
                    </a:lnTo>
                    <a:lnTo>
                      <a:pt x="2410" y="3720"/>
                    </a:lnTo>
                    <a:lnTo>
                      <a:pt x="2417" y="3718"/>
                    </a:lnTo>
                    <a:lnTo>
                      <a:pt x="2425" y="3717"/>
                    </a:lnTo>
                    <a:lnTo>
                      <a:pt x="2436" y="3720"/>
                    </a:lnTo>
                    <a:lnTo>
                      <a:pt x="2446" y="3725"/>
                    </a:lnTo>
                    <a:lnTo>
                      <a:pt x="2452" y="3710"/>
                    </a:lnTo>
                    <a:lnTo>
                      <a:pt x="2457" y="3697"/>
                    </a:lnTo>
                    <a:lnTo>
                      <a:pt x="2461" y="3690"/>
                    </a:lnTo>
                    <a:lnTo>
                      <a:pt x="2465" y="3684"/>
                    </a:lnTo>
                    <a:lnTo>
                      <a:pt x="2471" y="3679"/>
                    </a:lnTo>
                    <a:lnTo>
                      <a:pt x="2477" y="3675"/>
                    </a:lnTo>
                    <a:lnTo>
                      <a:pt x="2490" y="3670"/>
                    </a:lnTo>
                    <a:lnTo>
                      <a:pt x="2504" y="3666"/>
                    </a:lnTo>
                    <a:lnTo>
                      <a:pt x="2518" y="3664"/>
                    </a:lnTo>
                    <a:lnTo>
                      <a:pt x="2530" y="3661"/>
                    </a:lnTo>
                    <a:lnTo>
                      <a:pt x="2536" y="3659"/>
                    </a:lnTo>
                    <a:lnTo>
                      <a:pt x="2541" y="3658"/>
                    </a:lnTo>
                    <a:lnTo>
                      <a:pt x="2547" y="3655"/>
                    </a:lnTo>
                    <a:lnTo>
                      <a:pt x="2552" y="3651"/>
                    </a:lnTo>
                    <a:lnTo>
                      <a:pt x="2555" y="3648"/>
                    </a:lnTo>
                    <a:lnTo>
                      <a:pt x="2558" y="3644"/>
                    </a:lnTo>
                    <a:lnTo>
                      <a:pt x="2559" y="3639"/>
                    </a:lnTo>
                    <a:lnTo>
                      <a:pt x="2559" y="3633"/>
                    </a:lnTo>
                    <a:lnTo>
                      <a:pt x="2559" y="3624"/>
                    </a:lnTo>
                    <a:lnTo>
                      <a:pt x="2555" y="3618"/>
                    </a:lnTo>
                    <a:lnTo>
                      <a:pt x="2552" y="3611"/>
                    </a:lnTo>
                    <a:lnTo>
                      <a:pt x="2547" y="3605"/>
                    </a:lnTo>
                    <a:lnTo>
                      <a:pt x="2541" y="3599"/>
                    </a:lnTo>
                    <a:lnTo>
                      <a:pt x="2538" y="3592"/>
                    </a:lnTo>
                    <a:lnTo>
                      <a:pt x="2534" y="3585"/>
                    </a:lnTo>
                    <a:lnTo>
                      <a:pt x="2533" y="3577"/>
                    </a:lnTo>
                    <a:lnTo>
                      <a:pt x="2534" y="3569"/>
                    </a:lnTo>
                    <a:lnTo>
                      <a:pt x="2535" y="3561"/>
                    </a:lnTo>
                    <a:lnTo>
                      <a:pt x="2538" y="3555"/>
                    </a:lnTo>
                    <a:lnTo>
                      <a:pt x="2541" y="3549"/>
                    </a:lnTo>
                    <a:lnTo>
                      <a:pt x="2549" y="3536"/>
                    </a:lnTo>
                    <a:lnTo>
                      <a:pt x="2558" y="3526"/>
                    </a:lnTo>
                    <a:lnTo>
                      <a:pt x="2568" y="3515"/>
                    </a:lnTo>
                    <a:lnTo>
                      <a:pt x="2575" y="3502"/>
                    </a:lnTo>
                    <a:lnTo>
                      <a:pt x="2579" y="3496"/>
                    </a:lnTo>
                    <a:lnTo>
                      <a:pt x="2582" y="3490"/>
                    </a:lnTo>
                    <a:lnTo>
                      <a:pt x="2583" y="3482"/>
                    </a:lnTo>
                    <a:lnTo>
                      <a:pt x="2583" y="3474"/>
                    </a:lnTo>
                    <a:lnTo>
                      <a:pt x="2583" y="3466"/>
                    </a:lnTo>
                    <a:lnTo>
                      <a:pt x="2580" y="3458"/>
                    </a:lnTo>
                    <a:lnTo>
                      <a:pt x="2577" y="3452"/>
                    </a:lnTo>
                    <a:lnTo>
                      <a:pt x="2573" y="3447"/>
                    </a:lnTo>
                    <a:lnTo>
                      <a:pt x="2563" y="3436"/>
                    </a:lnTo>
                    <a:lnTo>
                      <a:pt x="2552" y="3423"/>
                    </a:lnTo>
                    <a:lnTo>
                      <a:pt x="2545" y="3416"/>
                    </a:lnTo>
                    <a:lnTo>
                      <a:pt x="2539" y="3407"/>
                    </a:lnTo>
                    <a:lnTo>
                      <a:pt x="2535" y="3398"/>
                    </a:lnTo>
                    <a:lnTo>
                      <a:pt x="2531" y="3389"/>
                    </a:lnTo>
                    <a:lnTo>
                      <a:pt x="2529" y="3379"/>
                    </a:lnTo>
                    <a:lnTo>
                      <a:pt x="2526" y="3370"/>
                    </a:lnTo>
                    <a:lnTo>
                      <a:pt x="2525" y="3359"/>
                    </a:lnTo>
                    <a:lnTo>
                      <a:pt x="2525" y="3348"/>
                    </a:lnTo>
                    <a:lnTo>
                      <a:pt x="2525" y="3338"/>
                    </a:lnTo>
                    <a:lnTo>
                      <a:pt x="2526" y="3328"/>
                    </a:lnTo>
                    <a:lnTo>
                      <a:pt x="2529" y="3319"/>
                    </a:lnTo>
                    <a:lnTo>
                      <a:pt x="2531" y="3310"/>
                    </a:lnTo>
                    <a:lnTo>
                      <a:pt x="2536" y="3293"/>
                    </a:lnTo>
                    <a:lnTo>
                      <a:pt x="2541" y="3272"/>
                    </a:lnTo>
                    <a:lnTo>
                      <a:pt x="2549" y="3282"/>
                    </a:lnTo>
                    <a:lnTo>
                      <a:pt x="2555" y="3293"/>
                    </a:lnTo>
                    <a:lnTo>
                      <a:pt x="2560" y="3303"/>
                    </a:lnTo>
                    <a:lnTo>
                      <a:pt x="2565" y="3314"/>
                    </a:lnTo>
                    <a:lnTo>
                      <a:pt x="2570" y="3323"/>
                    </a:lnTo>
                    <a:lnTo>
                      <a:pt x="2578" y="3330"/>
                    </a:lnTo>
                    <a:lnTo>
                      <a:pt x="2582" y="3333"/>
                    </a:lnTo>
                    <a:lnTo>
                      <a:pt x="2585" y="3335"/>
                    </a:lnTo>
                    <a:lnTo>
                      <a:pt x="2590" y="3336"/>
                    </a:lnTo>
                    <a:lnTo>
                      <a:pt x="2597" y="3336"/>
                    </a:lnTo>
                    <a:lnTo>
                      <a:pt x="2600" y="3336"/>
                    </a:lnTo>
                    <a:lnTo>
                      <a:pt x="2603" y="3335"/>
                    </a:lnTo>
                    <a:lnTo>
                      <a:pt x="2605" y="3334"/>
                    </a:lnTo>
                    <a:lnTo>
                      <a:pt x="2607" y="3331"/>
                    </a:lnTo>
                    <a:lnTo>
                      <a:pt x="2611" y="3326"/>
                    </a:lnTo>
                    <a:lnTo>
                      <a:pt x="2612" y="3320"/>
                    </a:lnTo>
                    <a:lnTo>
                      <a:pt x="2613" y="3305"/>
                    </a:lnTo>
                    <a:lnTo>
                      <a:pt x="2613" y="3290"/>
                    </a:lnTo>
                    <a:lnTo>
                      <a:pt x="2695" y="3281"/>
                    </a:lnTo>
                    <a:lnTo>
                      <a:pt x="2705" y="3270"/>
                    </a:lnTo>
                    <a:lnTo>
                      <a:pt x="2713" y="3261"/>
                    </a:lnTo>
                    <a:lnTo>
                      <a:pt x="2723" y="3254"/>
                    </a:lnTo>
                    <a:lnTo>
                      <a:pt x="2735" y="3244"/>
                    </a:lnTo>
                    <a:lnTo>
                      <a:pt x="2750" y="3232"/>
                    </a:lnTo>
                    <a:lnTo>
                      <a:pt x="2765" y="3222"/>
                    </a:lnTo>
                    <a:lnTo>
                      <a:pt x="2772" y="3217"/>
                    </a:lnTo>
                    <a:lnTo>
                      <a:pt x="2777" y="3211"/>
                    </a:lnTo>
                    <a:lnTo>
                      <a:pt x="2779" y="3207"/>
                    </a:lnTo>
                    <a:lnTo>
                      <a:pt x="2780" y="3203"/>
                    </a:lnTo>
                    <a:lnTo>
                      <a:pt x="2781" y="3200"/>
                    </a:lnTo>
                    <a:lnTo>
                      <a:pt x="2781" y="3195"/>
                    </a:lnTo>
                    <a:lnTo>
                      <a:pt x="2781" y="3183"/>
                    </a:lnTo>
                    <a:lnTo>
                      <a:pt x="2779" y="3175"/>
                    </a:lnTo>
                    <a:lnTo>
                      <a:pt x="2776" y="3165"/>
                    </a:lnTo>
                    <a:lnTo>
                      <a:pt x="2774" y="3156"/>
                    </a:lnTo>
                    <a:lnTo>
                      <a:pt x="2771" y="3147"/>
                    </a:lnTo>
                    <a:lnTo>
                      <a:pt x="2769" y="3138"/>
                    </a:lnTo>
                    <a:lnTo>
                      <a:pt x="2766" y="3128"/>
                    </a:lnTo>
                    <a:lnTo>
                      <a:pt x="2766" y="3117"/>
                    </a:lnTo>
                    <a:lnTo>
                      <a:pt x="2766" y="3098"/>
                    </a:lnTo>
                    <a:lnTo>
                      <a:pt x="2766" y="3079"/>
                    </a:lnTo>
                    <a:lnTo>
                      <a:pt x="2767" y="3063"/>
                    </a:lnTo>
                    <a:lnTo>
                      <a:pt x="2770" y="3047"/>
                    </a:lnTo>
                    <a:lnTo>
                      <a:pt x="2774" y="3030"/>
                    </a:lnTo>
                    <a:lnTo>
                      <a:pt x="2777" y="3014"/>
                    </a:lnTo>
                    <a:lnTo>
                      <a:pt x="2784" y="2998"/>
                    </a:lnTo>
                    <a:lnTo>
                      <a:pt x="2792" y="2980"/>
                    </a:lnTo>
                    <a:lnTo>
                      <a:pt x="2805" y="2955"/>
                    </a:lnTo>
                    <a:lnTo>
                      <a:pt x="2818" y="2934"/>
                    </a:lnTo>
                    <a:lnTo>
                      <a:pt x="2823" y="2922"/>
                    </a:lnTo>
                    <a:lnTo>
                      <a:pt x="2826" y="2911"/>
                    </a:lnTo>
                    <a:lnTo>
                      <a:pt x="2829" y="2899"/>
                    </a:lnTo>
                    <a:lnTo>
                      <a:pt x="2829" y="2885"/>
                    </a:lnTo>
                    <a:lnTo>
                      <a:pt x="2829" y="2881"/>
                    </a:lnTo>
                    <a:lnTo>
                      <a:pt x="2828" y="2877"/>
                    </a:lnTo>
                    <a:lnTo>
                      <a:pt x="2826" y="2875"/>
                    </a:lnTo>
                    <a:lnTo>
                      <a:pt x="2824" y="2872"/>
                    </a:lnTo>
                    <a:lnTo>
                      <a:pt x="2818" y="2870"/>
                    </a:lnTo>
                    <a:lnTo>
                      <a:pt x="2809" y="2867"/>
                    </a:lnTo>
                    <a:lnTo>
                      <a:pt x="2800" y="2867"/>
                    </a:lnTo>
                    <a:lnTo>
                      <a:pt x="2791" y="2866"/>
                    </a:lnTo>
                    <a:lnTo>
                      <a:pt x="2782" y="2863"/>
                    </a:lnTo>
                    <a:lnTo>
                      <a:pt x="2774" y="2861"/>
                    </a:lnTo>
                    <a:lnTo>
                      <a:pt x="2769" y="2857"/>
                    </a:lnTo>
                    <a:lnTo>
                      <a:pt x="2765" y="2855"/>
                    </a:lnTo>
                    <a:lnTo>
                      <a:pt x="2762" y="2851"/>
                    </a:lnTo>
                    <a:lnTo>
                      <a:pt x="2759" y="2847"/>
                    </a:lnTo>
                    <a:lnTo>
                      <a:pt x="2756" y="2837"/>
                    </a:lnTo>
                    <a:lnTo>
                      <a:pt x="2754" y="2827"/>
                    </a:lnTo>
                    <a:lnTo>
                      <a:pt x="2755" y="2804"/>
                    </a:lnTo>
                    <a:lnTo>
                      <a:pt x="2755" y="2782"/>
                    </a:lnTo>
                    <a:lnTo>
                      <a:pt x="2755" y="2756"/>
                    </a:lnTo>
                    <a:lnTo>
                      <a:pt x="2754" y="2732"/>
                    </a:lnTo>
                    <a:lnTo>
                      <a:pt x="2755" y="2720"/>
                    </a:lnTo>
                    <a:lnTo>
                      <a:pt x="2757" y="2709"/>
                    </a:lnTo>
                    <a:lnTo>
                      <a:pt x="2761" y="2698"/>
                    </a:lnTo>
                    <a:lnTo>
                      <a:pt x="2766" y="2686"/>
                    </a:lnTo>
                    <a:lnTo>
                      <a:pt x="2770" y="2679"/>
                    </a:lnTo>
                    <a:lnTo>
                      <a:pt x="2776" y="2674"/>
                    </a:lnTo>
                    <a:lnTo>
                      <a:pt x="2781" y="2670"/>
                    </a:lnTo>
                    <a:lnTo>
                      <a:pt x="2789" y="2666"/>
                    </a:lnTo>
                    <a:lnTo>
                      <a:pt x="2803" y="2661"/>
                    </a:lnTo>
                    <a:lnTo>
                      <a:pt x="2819" y="2654"/>
                    </a:lnTo>
                    <a:lnTo>
                      <a:pt x="2826" y="2650"/>
                    </a:lnTo>
                    <a:lnTo>
                      <a:pt x="2834" y="2645"/>
                    </a:lnTo>
                    <a:lnTo>
                      <a:pt x="2840" y="2640"/>
                    </a:lnTo>
                    <a:lnTo>
                      <a:pt x="2845" y="2634"/>
                    </a:lnTo>
                    <a:lnTo>
                      <a:pt x="2858" y="2623"/>
                    </a:lnTo>
                    <a:lnTo>
                      <a:pt x="2872" y="2612"/>
                    </a:lnTo>
                    <a:lnTo>
                      <a:pt x="2884" y="2606"/>
                    </a:lnTo>
                    <a:lnTo>
                      <a:pt x="2897" y="2602"/>
                    </a:lnTo>
                    <a:lnTo>
                      <a:pt x="2902" y="2600"/>
                    </a:lnTo>
                    <a:lnTo>
                      <a:pt x="2908" y="2597"/>
                    </a:lnTo>
                    <a:lnTo>
                      <a:pt x="2912" y="2594"/>
                    </a:lnTo>
                    <a:lnTo>
                      <a:pt x="2917" y="2589"/>
                    </a:lnTo>
                    <a:lnTo>
                      <a:pt x="2924" y="2576"/>
                    </a:lnTo>
                    <a:lnTo>
                      <a:pt x="2929" y="2565"/>
                    </a:lnTo>
                    <a:lnTo>
                      <a:pt x="2933" y="2553"/>
                    </a:lnTo>
                    <a:lnTo>
                      <a:pt x="2937" y="2542"/>
                    </a:lnTo>
                    <a:lnTo>
                      <a:pt x="2941" y="2518"/>
                    </a:lnTo>
                    <a:lnTo>
                      <a:pt x="2943" y="2491"/>
                    </a:lnTo>
                    <a:lnTo>
                      <a:pt x="2953" y="2493"/>
                    </a:lnTo>
                    <a:lnTo>
                      <a:pt x="2969" y="2503"/>
                    </a:lnTo>
                    <a:lnTo>
                      <a:pt x="2986" y="2512"/>
                    </a:lnTo>
                    <a:lnTo>
                      <a:pt x="2990" y="2516"/>
                    </a:lnTo>
                    <a:lnTo>
                      <a:pt x="2992" y="2521"/>
                    </a:lnTo>
                    <a:lnTo>
                      <a:pt x="2995" y="2523"/>
                    </a:lnTo>
                    <a:lnTo>
                      <a:pt x="2996" y="2526"/>
                    </a:lnTo>
                    <a:lnTo>
                      <a:pt x="2998" y="2527"/>
                    </a:lnTo>
                    <a:lnTo>
                      <a:pt x="3001" y="2527"/>
                    </a:lnTo>
                    <a:lnTo>
                      <a:pt x="3013" y="2526"/>
                    </a:lnTo>
                    <a:lnTo>
                      <a:pt x="3025" y="2523"/>
                    </a:lnTo>
                    <a:lnTo>
                      <a:pt x="3035" y="2518"/>
                    </a:lnTo>
                    <a:lnTo>
                      <a:pt x="3045" y="2512"/>
                    </a:lnTo>
                    <a:lnTo>
                      <a:pt x="3062" y="2496"/>
                    </a:lnTo>
                    <a:lnTo>
                      <a:pt x="3081" y="2477"/>
                    </a:lnTo>
                    <a:lnTo>
                      <a:pt x="3086" y="2473"/>
                    </a:lnTo>
                    <a:lnTo>
                      <a:pt x="3092" y="2469"/>
                    </a:lnTo>
                    <a:lnTo>
                      <a:pt x="3099" y="2467"/>
                    </a:lnTo>
                    <a:lnTo>
                      <a:pt x="3105" y="2466"/>
                    </a:lnTo>
                    <a:lnTo>
                      <a:pt x="3120" y="2463"/>
                    </a:lnTo>
                    <a:lnTo>
                      <a:pt x="3134" y="2461"/>
                    </a:lnTo>
                    <a:lnTo>
                      <a:pt x="3148" y="2458"/>
                    </a:lnTo>
                    <a:lnTo>
                      <a:pt x="3158" y="2454"/>
                    </a:lnTo>
                    <a:lnTo>
                      <a:pt x="3161" y="2451"/>
                    </a:lnTo>
                    <a:lnTo>
                      <a:pt x="3165" y="2447"/>
                    </a:lnTo>
                    <a:lnTo>
                      <a:pt x="3166" y="2442"/>
                    </a:lnTo>
                    <a:lnTo>
                      <a:pt x="3168" y="2436"/>
                    </a:lnTo>
                    <a:lnTo>
                      <a:pt x="3166" y="2424"/>
                    </a:lnTo>
                    <a:lnTo>
                      <a:pt x="3164" y="2417"/>
                    </a:lnTo>
                    <a:lnTo>
                      <a:pt x="3160" y="2408"/>
                    </a:lnTo>
                    <a:lnTo>
                      <a:pt x="3158" y="2398"/>
                    </a:lnTo>
                    <a:lnTo>
                      <a:pt x="3151" y="2400"/>
                    </a:lnTo>
                    <a:lnTo>
                      <a:pt x="3146" y="2403"/>
                    </a:lnTo>
                    <a:lnTo>
                      <a:pt x="3141" y="2405"/>
                    </a:lnTo>
                    <a:lnTo>
                      <a:pt x="3136" y="2409"/>
                    </a:lnTo>
                    <a:lnTo>
                      <a:pt x="3128" y="2417"/>
                    </a:lnTo>
                    <a:lnTo>
                      <a:pt x="3121" y="2426"/>
                    </a:lnTo>
                    <a:lnTo>
                      <a:pt x="3113" y="2434"/>
                    </a:lnTo>
                    <a:lnTo>
                      <a:pt x="3105" y="2442"/>
                    </a:lnTo>
                    <a:lnTo>
                      <a:pt x="3100" y="2444"/>
                    </a:lnTo>
                    <a:lnTo>
                      <a:pt x="3095" y="2447"/>
                    </a:lnTo>
                    <a:lnTo>
                      <a:pt x="3090" y="2448"/>
                    </a:lnTo>
                    <a:lnTo>
                      <a:pt x="3084" y="2448"/>
                    </a:lnTo>
                    <a:lnTo>
                      <a:pt x="3080" y="2448"/>
                    </a:lnTo>
                    <a:lnTo>
                      <a:pt x="3076" y="2446"/>
                    </a:lnTo>
                    <a:lnTo>
                      <a:pt x="3075" y="2443"/>
                    </a:lnTo>
                    <a:lnTo>
                      <a:pt x="3072" y="2441"/>
                    </a:lnTo>
                    <a:lnTo>
                      <a:pt x="3069" y="2433"/>
                    </a:lnTo>
                    <a:lnTo>
                      <a:pt x="3065" y="2427"/>
                    </a:lnTo>
                    <a:lnTo>
                      <a:pt x="3056" y="2417"/>
                    </a:lnTo>
                    <a:lnTo>
                      <a:pt x="3049" y="2408"/>
                    </a:lnTo>
                    <a:lnTo>
                      <a:pt x="3046" y="2403"/>
                    </a:lnTo>
                    <a:lnTo>
                      <a:pt x="3043" y="2398"/>
                    </a:lnTo>
                    <a:lnTo>
                      <a:pt x="3041" y="2392"/>
                    </a:lnTo>
                    <a:lnTo>
                      <a:pt x="3041" y="2385"/>
                    </a:lnTo>
                    <a:lnTo>
                      <a:pt x="3041" y="2331"/>
                    </a:lnTo>
                    <a:lnTo>
                      <a:pt x="3040" y="2323"/>
                    </a:lnTo>
                    <a:lnTo>
                      <a:pt x="3038" y="2314"/>
                    </a:lnTo>
                    <a:lnTo>
                      <a:pt x="3036" y="2306"/>
                    </a:lnTo>
                    <a:lnTo>
                      <a:pt x="3032" y="2299"/>
                    </a:lnTo>
                    <a:lnTo>
                      <a:pt x="3027" y="2294"/>
                    </a:lnTo>
                    <a:lnTo>
                      <a:pt x="3021" y="2289"/>
                    </a:lnTo>
                    <a:lnTo>
                      <a:pt x="3013" y="2285"/>
                    </a:lnTo>
                    <a:lnTo>
                      <a:pt x="3006" y="2284"/>
                    </a:lnTo>
                    <a:lnTo>
                      <a:pt x="2992" y="2285"/>
                    </a:lnTo>
                    <a:lnTo>
                      <a:pt x="2978" y="2287"/>
                    </a:lnTo>
                    <a:lnTo>
                      <a:pt x="2978" y="2218"/>
                    </a:lnTo>
                    <a:lnTo>
                      <a:pt x="2961" y="2217"/>
                    </a:lnTo>
                    <a:lnTo>
                      <a:pt x="2943" y="2215"/>
                    </a:lnTo>
                    <a:lnTo>
                      <a:pt x="2936" y="2212"/>
                    </a:lnTo>
                    <a:lnTo>
                      <a:pt x="2929" y="2208"/>
                    </a:lnTo>
                    <a:lnTo>
                      <a:pt x="2928" y="2205"/>
                    </a:lnTo>
                    <a:lnTo>
                      <a:pt x="2926" y="2202"/>
                    </a:lnTo>
                    <a:lnTo>
                      <a:pt x="2924" y="2198"/>
                    </a:lnTo>
                    <a:lnTo>
                      <a:pt x="2924" y="2195"/>
                    </a:lnTo>
                    <a:lnTo>
                      <a:pt x="2926" y="2186"/>
                    </a:lnTo>
                    <a:lnTo>
                      <a:pt x="2928" y="2178"/>
                    </a:lnTo>
                    <a:lnTo>
                      <a:pt x="2932" y="2172"/>
                    </a:lnTo>
                    <a:lnTo>
                      <a:pt x="2937" y="2166"/>
                    </a:lnTo>
                    <a:lnTo>
                      <a:pt x="2943" y="2161"/>
                    </a:lnTo>
                    <a:lnTo>
                      <a:pt x="2951" y="2157"/>
                    </a:lnTo>
                    <a:lnTo>
                      <a:pt x="2958" y="2154"/>
                    </a:lnTo>
                    <a:lnTo>
                      <a:pt x="2967" y="2152"/>
                    </a:lnTo>
                    <a:lnTo>
                      <a:pt x="2977" y="2152"/>
                    </a:lnTo>
                    <a:lnTo>
                      <a:pt x="2986" y="2152"/>
                    </a:lnTo>
                    <a:lnTo>
                      <a:pt x="2991" y="2152"/>
                    </a:lnTo>
                    <a:lnTo>
                      <a:pt x="2995" y="2152"/>
                    </a:lnTo>
                    <a:lnTo>
                      <a:pt x="2998" y="2149"/>
                    </a:lnTo>
                    <a:lnTo>
                      <a:pt x="3001" y="2147"/>
                    </a:lnTo>
                    <a:lnTo>
                      <a:pt x="3010" y="2132"/>
                    </a:lnTo>
                    <a:lnTo>
                      <a:pt x="3016" y="2118"/>
                    </a:lnTo>
                    <a:lnTo>
                      <a:pt x="3018" y="2111"/>
                    </a:lnTo>
                    <a:lnTo>
                      <a:pt x="3022" y="2104"/>
                    </a:lnTo>
                    <a:lnTo>
                      <a:pt x="3027" y="2098"/>
                    </a:lnTo>
                    <a:lnTo>
                      <a:pt x="3033" y="2092"/>
                    </a:lnTo>
                    <a:lnTo>
                      <a:pt x="3042" y="2083"/>
                    </a:lnTo>
                    <a:lnTo>
                      <a:pt x="3051" y="2075"/>
                    </a:lnTo>
                    <a:lnTo>
                      <a:pt x="3055" y="2072"/>
                    </a:lnTo>
                    <a:lnTo>
                      <a:pt x="3057" y="2067"/>
                    </a:lnTo>
                    <a:lnTo>
                      <a:pt x="3059" y="2062"/>
                    </a:lnTo>
                    <a:lnTo>
                      <a:pt x="3060" y="2055"/>
                    </a:lnTo>
                    <a:lnTo>
                      <a:pt x="3059" y="2050"/>
                    </a:lnTo>
                    <a:lnTo>
                      <a:pt x="3057" y="2045"/>
                    </a:lnTo>
                    <a:lnTo>
                      <a:pt x="3056" y="2042"/>
                    </a:lnTo>
                    <a:lnTo>
                      <a:pt x="3054" y="2038"/>
                    </a:lnTo>
                    <a:lnTo>
                      <a:pt x="3047" y="2032"/>
                    </a:lnTo>
                    <a:lnTo>
                      <a:pt x="3041" y="2024"/>
                    </a:lnTo>
                    <a:lnTo>
                      <a:pt x="3033" y="2018"/>
                    </a:lnTo>
                    <a:lnTo>
                      <a:pt x="3028" y="2011"/>
                    </a:lnTo>
                    <a:lnTo>
                      <a:pt x="3026" y="2008"/>
                    </a:lnTo>
                    <a:lnTo>
                      <a:pt x="3023" y="2003"/>
                    </a:lnTo>
                    <a:lnTo>
                      <a:pt x="3022" y="1999"/>
                    </a:lnTo>
                    <a:lnTo>
                      <a:pt x="3022" y="1994"/>
                    </a:lnTo>
                    <a:lnTo>
                      <a:pt x="3023" y="1986"/>
                    </a:lnTo>
                    <a:lnTo>
                      <a:pt x="3026" y="1981"/>
                    </a:lnTo>
                    <a:lnTo>
                      <a:pt x="3028" y="1976"/>
                    </a:lnTo>
                    <a:lnTo>
                      <a:pt x="3033" y="1973"/>
                    </a:lnTo>
                    <a:lnTo>
                      <a:pt x="3045" y="1968"/>
                    </a:lnTo>
                    <a:lnTo>
                      <a:pt x="3059" y="1964"/>
                    </a:lnTo>
                    <a:lnTo>
                      <a:pt x="3074" y="1960"/>
                    </a:lnTo>
                    <a:lnTo>
                      <a:pt x="3089" y="1956"/>
                    </a:lnTo>
                    <a:lnTo>
                      <a:pt x="3095" y="1952"/>
                    </a:lnTo>
                    <a:lnTo>
                      <a:pt x="3100" y="1949"/>
                    </a:lnTo>
                    <a:lnTo>
                      <a:pt x="3105" y="1944"/>
                    </a:lnTo>
                    <a:lnTo>
                      <a:pt x="3110" y="1937"/>
                    </a:lnTo>
                    <a:lnTo>
                      <a:pt x="3125" y="1909"/>
                    </a:lnTo>
                    <a:lnTo>
                      <a:pt x="3138" y="1885"/>
                    </a:lnTo>
                    <a:lnTo>
                      <a:pt x="3144" y="1873"/>
                    </a:lnTo>
                    <a:lnTo>
                      <a:pt x="3151" y="1862"/>
                    </a:lnTo>
                    <a:lnTo>
                      <a:pt x="3161" y="1850"/>
                    </a:lnTo>
                    <a:lnTo>
                      <a:pt x="3173" y="1837"/>
                    </a:lnTo>
                    <a:lnTo>
                      <a:pt x="3171" y="1818"/>
                    </a:lnTo>
                    <a:lnTo>
                      <a:pt x="3169" y="1802"/>
                    </a:lnTo>
                    <a:lnTo>
                      <a:pt x="3166" y="1786"/>
                    </a:lnTo>
                    <a:lnTo>
                      <a:pt x="3163" y="1766"/>
                    </a:lnTo>
                    <a:lnTo>
                      <a:pt x="3174" y="1763"/>
                    </a:lnTo>
                    <a:lnTo>
                      <a:pt x="3185" y="1760"/>
                    </a:lnTo>
                    <a:lnTo>
                      <a:pt x="3190" y="1758"/>
                    </a:lnTo>
                    <a:lnTo>
                      <a:pt x="3195" y="1757"/>
                    </a:lnTo>
                    <a:lnTo>
                      <a:pt x="3200" y="1754"/>
                    </a:lnTo>
                    <a:lnTo>
                      <a:pt x="3205" y="1750"/>
                    </a:lnTo>
                    <a:lnTo>
                      <a:pt x="3212" y="1737"/>
                    </a:lnTo>
                    <a:lnTo>
                      <a:pt x="3220" y="1724"/>
                    </a:lnTo>
                    <a:lnTo>
                      <a:pt x="3238" y="1719"/>
                    </a:lnTo>
                    <a:lnTo>
                      <a:pt x="3256" y="1713"/>
                    </a:lnTo>
                    <a:lnTo>
                      <a:pt x="3272" y="1703"/>
                    </a:lnTo>
                    <a:lnTo>
                      <a:pt x="3287" y="1693"/>
                    </a:lnTo>
                    <a:lnTo>
                      <a:pt x="3301" y="1681"/>
                    </a:lnTo>
                    <a:lnTo>
                      <a:pt x="3315" y="1670"/>
                    </a:lnTo>
                    <a:lnTo>
                      <a:pt x="3327" y="1659"/>
                    </a:lnTo>
                    <a:lnTo>
                      <a:pt x="3341" y="1649"/>
                    </a:lnTo>
                    <a:lnTo>
                      <a:pt x="3356" y="1639"/>
                    </a:lnTo>
                    <a:lnTo>
                      <a:pt x="3374" y="1629"/>
                    </a:lnTo>
                    <a:lnTo>
                      <a:pt x="3369" y="1617"/>
                    </a:lnTo>
                    <a:lnTo>
                      <a:pt x="3364" y="1607"/>
                    </a:lnTo>
                    <a:lnTo>
                      <a:pt x="3357" y="1599"/>
                    </a:lnTo>
                    <a:lnTo>
                      <a:pt x="3351" y="1590"/>
                    </a:lnTo>
                    <a:lnTo>
                      <a:pt x="3343" y="1582"/>
                    </a:lnTo>
                    <a:lnTo>
                      <a:pt x="3335" y="1575"/>
                    </a:lnTo>
                    <a:lnTo>
                      <a:pt x="3327" y="1569"/>
                    </a:lnTo>
                    <a:lnTo>
                      <a:pt x="3318" y="1563"/>
                    </a:lnTo>
                    <a:lnTo>
                      <a:pt x="3308" y="1558"/>
                    </a:lnTo>
                    <a:lnTo>
                      <a:pt x="3298" y="1555"/>
                    </a:lnTo>
                    <a:lnTo>
                      <a:pt x="3288" y="1551"/>
                    </a:lnTo>
                    <a:lnTo>
                      <a:pt x="3277" y="1548"/>
                    </a:lnTo>
                    <a:lnTo>
                      <a:pt x="3256" y="1545"/>
                    </a:lnTo>
                    <a:lnTo>
                      <a:pt x="3232" y="1543"/>
                    </a:lnTo>
                    <a:lnTo>
                      <a:pt x="3217" y="1545"/>
                    </a:lnTo>
                    <a:lnTo>
                      <a:pt x="3204" y="1548"/>
                    </a:lnTo>
                    <a:lnTo>
                      <a:pt x="3192" y="1553"/>
                    </a:lnTo>
                    <a:lnTo>
                      <a:pt x="3178" y="1560"/>
                    </a:lnTo>
                    <a:lnTo>
                      <a:pt x="3173" y="1565"/>
                    </a:lnTo>
                    <a:lnTo>
                      <a:pt x="3169" y="1570"/>
                    </a:lnTo>
                    <a:lnTo>
                      <a:pt x="3166" y="1572"/>
                    </a:lnTo>
                    <a:lnTo>
                      <a:pt x="3164" y="1574"/>
                    </a:lnTo>
                    <a:lnTo>
                      <a:pt x="3160" y="1575"/>
                    </a:lnTo>
                    <a:lnTo>
                      <a:pt x="3158" y="1576"/>
                    </a:lnTo>
                    <a:lnTo>
                      <a:pt x="3151" y="1574"/>
                    </a:lnTo>
                    <a:lnTo>
                      <a:pt x="3146" y="1571"/>
                    </a:lnTo>
                    <a:lnTo>
                      <a:pt x="3146" y="1561"/>
                    </a:lnTo>
                    <a:lnTo>
                      <a:pt x="3144" y="1551"/>
                    </a:lnTo>
                    <a:lnTo>
                      <a:pt x="3143" y="1547"/>
                    </a:lnTo>
                    <a:lnTo>
                      <a:pt x="3140" y="1545"/>
                    </a:lnTo>
                    <a:lnTo>
                      <a:pt x="3138" y="1542"/>
                    </a:lnTo>
                    <a:lnTo>
                      <a:pt x="3134" y="1541"/>
                    </a:lnTo>
                    <a:lnTo>
                      <a:pt x="3124" y="1542"/>
                    </a:lnTo>
                    <a:lnTo>
                      <a:pt x="3114" y="1545"/>
                    </a:lnTo>
                    <a:lnTo>
                      <a:pt x="3104" y="1547"/>
                    </a:lnTo>
                    <a:lnTo>
                      <a:pt x="3095" y="1551"/>
                    </a:lnTo>
                    <a:lnTo>
                      <a:pt x="3076" y="1560"/>
                    </a:lnTo>
                    <a:lnTo>
                      <a:pt x="3057" y="1565"/>
                    </a:lnTo>
                    <a:lnTo>
                      <a:pt x="3018" y="1541"/>
                    </a:lnTo>
                    <a:lnTo>
                      <a:pt x="2986" y="1521"/>
                    </a:lnTo>
                    <a:lnTo>
                      <a:pt x="2969" y="1511"/>
                    </a:lnTo>
                    <a:lnTo>
                      <a:pt x="2953" y="1502"/>
                    </a:lnTo>
                    <a:lnTo>
                      <a:pt x="2933" y="1493"/>
                    </a:lnTo>
                    <a:lnTo>
                      <a:pt x="2912" y="1483"/>
                    </a:lnTo>
                    <a:lnTo>
                      <a:pt x="2905" y="1481"/>
                    </a:lnTo>
                    <a:lnTo>
                      <a:pt x="2900" y="1477"/>
                    </a:lnTo>
                    <a:lnTo>
                      <a:pt x="2895" y="1473"/>
                    </a:lnTo>
                    <a:lnTo>
                      <a:pt x="2892" y="1468"/>
                    </a:lnTo>
                    <a:lnTo>
                      <a:pt x="2884" y="1459"/>
                    </a:lnTo>
                    <a:lnTo>
                      <a:pt x="2877" y="1451"/>
                    </a:lnTo>
                    <a:lnTo>
                      <a:pt x="2870" y="1441"/>
                    </a:lnTo>
                    <a:lnTo>
                      <a:pt x="2863" y="1432"/>
                    </a:lnTo>
                    <a:lnTo>
                      <a:pt x="2859" y="1428"/>
                    </a:lnTo>
                    <a:lnTo>
                      <a:pt x="2854" y="1425"/>
                    </a:lnTo>
                    <a:lnTo>
                      <a:pt x="2849" y="1422"/>
                    </a:lnTo>
                    <a:lnTo>
                      <a:pt x="2843" y="1419"/>
                    </a:lnTo>
                    <a:lnTo>
                      <a:pt x="2831" y="1418"/>
                    </a:lnTo>
                    <a:lnTo>
                      <a:pt x="2820" y="1419"/>
                    </a:lnTo>
                    <a:lnTo>
                      <a:pt x="2815" y="1419"/>
                    </a:lnTo>
                    <a:lnTo>
                      <a:pt x="2809" y="1419"/>
                    </a:lnTo>
                    <a:lnTo>
                      <a:pt x="2804" y="1419"/>
                    </a:lnTo>
                    <a:lnTo>
                      <a:pt x="2798" y="1417"/>
                    </a:lnTo>
                    <a:lnTo>
                      <a:pt x="2785" y="1412"/>
                    </a:lnTo>
                    <a:lnTo>
                      <a:pt x="2774" y="1405"/>
                    </a:lnTo>
                    <a:lnTo>
                      <a:pt x="2764" y="1398"/>
                    </a:lnTo>
                    <a:lnTo>
                      <a:pt x="2755" y="1389"/>
                    </a:lnTo>
                    <a:lnTo>
                      <a:pt x="2745" y="1382"/>
                    </a:lnTo>
                    <a:lnTo>
                      <a:pt x="2736" y="1374"/>
                    </a:lnTo>
                    <a:lnTo>
                      <a:pt x="2725" y="1365"/>
                    </a:lnTo>
                    <a:lnTo>
                      <a:pt x="2713" y="1359"/>
                    </a:lnTo>
                    <a:lnTo>
                      <a:pt x="2696" y="1349"/>
                    </a:lnTo>
                    <a:lnTo>
                      <a:pt x="2681" y="1339"/>
                    </a:lnTo>
                    <a:lnTo>
                      <a:pt x="2667" y="1328"/>
                    </a:lnTo>
                    <a:lnTo>
                      <a:pt x="2652" y="1314"/>
                    </a:lnTo>
                    <a:lnTo>
                      <a:pt x="2643" y="1306"/>
                    </a:lnTo>
                    <a:lnTo>
                      <a:pt x="2636" y="1299"/>
                    </a:lnTo>
                    <a:lnTo>
                      <a:pt x="2633" y="1295"/>
                    </a:lnTo>
                    <a:lnTo>
                      <a:pt x="2631" y="1290"/>
                    </a:lnTo>
                    <a:lnTo>
                      <a:pt x="2629" y="1285"/>
                    </a:lnTo>
                    <a:lnTo>
                      <a:pt x="2628" y="1280"/>
                    </a:lnTo>
                    <a:lnTo>
                      <a:pt x="2629" y="1267"/>
                    </a:lnTo>
                    <a:lnTo>
                      <a:pt x="2629" y="1257"/>
                    </a:lnTo>
                    <a:lnTo>
                      <a:pt x="2631" y="1246"/>
                    </a:lnTo>
                    <a:lnTo>
                      <a:pt x="2631" y="1233"/>
                    </a:lnTo>
                    <a:lnTo>
                      <a:pt x="2631" y="1225"/>
                    </a:lnTo>
                    <a:lnTo>
                      <a:pt x="2628" y="1216"/>
                    </a:lnTo>
                    <a:lnTo>
                      <a:pt x="2624" y="1207"/>
                    </a:lnTo>
                    <a:lnTo>
                      <a:pt x="2621" y="1200"/>
                    </a:lnTo>
                    <a:lnTo>
                      <a:pt x="2614" y="1193"/>
                    </a:lnTo>
                    <a:lnTo>
                      <a:pt x="2608" y="1188"/>
                    </a:lnTo>
                    <a:lnTo>
                      <a:pt x="2600" y="1186"/>
                    </a:lnTo>
                    <a:lnTo>
                      <a:pt x="2592" y="1185"/>
                    </a:lnTo>
                    <a:lnTo>
                      <a:pt x="2593" y="1161"/>
                    </a:lnTo>
                    <a:lnTo>
                      <a:pt x="2593" y="1141"/>
                    </a:lnTo>
                    <a:lnTo>
                      <a:pt x="2593" y="1131"/>
                    </a:lnTo>
                    <a:lnTo>
                      <a:pt x="2590" y="1121"/>
                    </a:lnTo>
                    <a:lnTo>
                      <a:pt x="2585" y="1112"/>
                    </a:lnTo>
                    <a:lnTo>
                      <a:pt x="2578" y="1103"/>
                    </a:lnTo>
                    <a:lnTo>
                      <a:pt x="2573" y="1099"/>
                    </a:lnTo>
                    <a:lnTo>
                      <a:pt x="2568" y="1097"/>
                    </a:lnTo>
                    <a:lnTo>
                      <a:pt x="2563" y="1094"/>
                    </a:lnTo>
                    <a:lnTo>
                      <a:pt x="2557" y="1093"/>
                    </a:lnTo>
                    <a:lnTo>
                      <a:pt x="2552" y="1090"/>
                    </a:lnTo>
                    <a:lnTo>
                      <a:pt x="2548" y="1088"/>
                    </a:lnTo>
                    <a:lnTo>
                      <a:pt x="2545" y="1084"/>
                    </a:lnTo>
                    <a:lnTo>
                      <a:pt x="2544" y="1079"/>
                    </a:lnTo>
                    <a:lnTo>
                      <a:pt x="2544" y="1070"/>
                    </a:lnTo>
                    <a:lnTo>
                      <a:pt x="2547" y="1063"/>
                    </a:lnTo>
                    <a:lnTo>
                      <a:pt x="2549" y="1055"/>
                    </a:lnTo>
                    <a:lnTo>
                      <a:pt x="2553" y="1049"/>
                    </a:lnTo>
                    <a:lnTo>
                      <a:pt x="2557" y="1043"/>
                    </a:lnTo>
                    <a:lnTo>
                      <a:pt x="2562" y="1038"/>
                    </a:lnTo>
                    <a:lnTo>
                      <a:pt x="2568" y="1033"/>
                    </a:lnTo>
                    <a:lnTo>
                      <a:pt x="2574" y="1029"/>
                    </a:lnTo>
                    <a:lnTo>
                      <a:pt x="2588" y="1020"/>
                    </a:lnTo>
                    <a:lnTo>
                      <a:pt x="2603" y="1011"/>
                    </a:lnTo>
                    <a:lnTo>
                      <a:pt x="2617" y="1001"/>
                    </a:lnTo>
                    <a:lnTo>
                      <a:pt x="2631" y="989"/>
                    </a:lnTo>
                    <a:lnTo>
                      <a:pt x="2638" y="981"/>
                    </a:lnTo>
                    <a:lnTo>
                      <a:pt x="2643" y="975"/>
                    </a:lnTo>
                    <a:lnTo>
                      <a:pt x="2648" y="967"/>
                    </a:lnTo>
                    <a:lnTo>
                      <a:pt x="2652" y="960"/>
                    </a:lnTo>
                    <a:lnTo>
                      <a:pt x="2658" y="945"/>
                    </a:lnTo>
                    <a:lnTo>
                      <a:pt x="2662" y="929"/>
                    </a:lnTo>
                    <a:lnTo>
                      <a:pt x="2664" y="912"/>
                    </a:lnTo>
                    <a:lnTo>
                      <a:pt x="2666" y="895"/>
                    </a:lnTo>
                    <a:lnTo>
                      <a:pt x="2666" y="876"/>
                    </a:lnTo>
                    <a:lnTo>
                      <a:pt x="2666" y="857"/>
                    </a:lnTo>
                    <a:lnTo>
                      <a:pt x="2664" y="850"/>
                    </a:lnTo>
                    <a:lnTo>
                      <a:pt x="2662" y="842"/>
                    </a:lnTo>
                    <a:lnTo>
                      <a:pt x="2659" y="834"/>
                    </a:lnTo>
                    <a:lnTo>
                      <a:pt x="2654" y="829"/>
                    </a:lnTo>
                    <a:lnTo>
                      <a:pt x="2649" y="824"/>
                    </a:lnTo>
                    <a:lnTo>
                      <a:pt x="2643" y="821"/>
                    </a:lnTo>
                    <a:lnTo>
                      <a:pt x="2636" y="818"/>
                    </a:lnTo>
                    <a:lnTo>
                      <a:pt x="2628" y="817"/>
                    </a:lnTo>
                    <a:lnTo>
                      <a:pt x="2622" y="818"/>
                    </a:lnTo>
                    <a:lnTo>
                      <a:pt x="2616" y="819"/>
                    </a:lnTo>
                    <a:lnTo>
                      <a:pt x="2611" y="822"/>
                    </a:lnTo>
                    <a:lnTo>
                      <a:pt x="2605" y="824"/>
                    </a:lnTo>
                    <a:lnTo>
                      <a:pt x="2600" y="828"/>
                    </a:lnTo>
                    <a:lnTo>
                      <a:pt x="2595" y="831"/>
                    </a:lnTo>
                    <a:lnTo>
                      <a:pt x="2590" y="832"/>
                    </a:lnTo>
                    <a:lnTo>
                      <a:pt x="2583" y="833"/>
                    </a:lnTo>
                    <a:lnTo>
                      <a:pt x="2573" y="832"/>
                    </a:lnTo>
                    <a:lnTo>
                      <a:pt x="2562" y="831"/>
                    </a:lnTo>
                    <a:lnTo>
                      <a:pt x="2552" y="828"/>
                    </a:lnTo>
                    <a:lnTo>
                      <a:pt x="2543" y="826"/>
                    </a:lnTo>
                    <a:lnTo>
                      <a:pt x="2534" y="821"/>
                    </a:lnTo>
                    <a:lnTo>
                      <a:pt x="2526" y="814"/>
                    </a:lnTo>
                    <a:lnTo>
                      <a:pt x="2519" y="807"/>
                    </a:lnTo>
                    <a:lnTo>
                      <a:pt x="2513" y="798"/>
                    </a:lnTo>
                    <a:lnTo>
                      <a:pt x="2518" y="793"/>
                    </a:lnTo>
                    <a:lnTo>
                      <a:pt x="2523" y="787"/>
                    </a:lnTo>
                    <a:lnTo>
                      <a:pt x="2526" y="781"/>
                    </a:lnTo>
                    <a:lnTo>
                      <a:pt x="2528" y="772"/>
                    </a:lnTo>
                    <a:lnTo>
                      <a:pt x="2526" y="762"/>
                    </a:lnTo>
                    <a:lnTo>
                      <a:pt x="2524" y="753"/>
                    </a:lnTo>
                    <a:lnTo>
                      <a:pt x="2520" y="745"/>
                    </a:lnTo>
                    <a:lnTo>
                      <a:pt x="2514" y="740"/>
                    </a:lnTo>
                    <a:lnTo>
                      <a:pt x="2506" y="735"/>
                    </a:lnTo>
                    <a:lnTo>
                      <a:pt x="2499" y="732"/>
                    </a:lnTo>
                    <a:lnTo>
                      <a:pt x="2489" y="729"/>
                    </a:lnTo>
                    <a:lnTo>
                      <a:pt x="2479" y="727"/>
                    </a:lnTo>
                    <a:lnTo>
                      <a:pt x="2432" y="723"/>
                    </a:lnTo>
                    <a:lnTo>
                      <a:pt x="2385" y="722"/>
                    </a:lnTo>
                    <a:lnTo>
                      <a:pt x="2377" y="720"/>
                    </a:lnTo>
                    <a:lnTo>
                      <a:pt x="2370" y="719"/>
                    </a:lnTo>
                    <a:lnTo>
                      <a:pt x="2362" y="715"/>
                    </a:lnTo>
                    <a:lnTo>
                      <a:pt x="2356" y="713"/>
                    </a:lnTo>
                    <a:lnTo>
                      <a:pt x="2351" y="708"/>
                    </a:lnTo>
                    <a:lnTo>
                      <a:pt x="2344" y="703"/>
                    </a:lnTo>
                    <a:lnTo>
                      <a:pt x="2341" y="696"/>
                    </a:lnTo>
                    <a:lnTo>
                      <a:pt x="2336" y="690"/>
                    </a:lnTo>
                    <a:lnTo>
                      <a:pt x="2328" y="676"/>
                    </a:lnTo>
                    <a:lnTo>
                      <a:pt x="2322" y="661"/>
                    </a:lnTo>
                    <a:lnTo>
                      <a:pt x="2314" y="646"/>
                    </a:lnTo>
                    <a:lnTo>
                      <a:pt x="2308" y="630"/>
                    </a:lnTo>
                    <a:lnTo>
                      <a:pt x="2303" y="612"/>
                    </a:lnTo>
                    <a:lnTo>
                      <a:pt x="2297" y="596"/>
                    </a:lnTo>
                    <a:lnTo>
                      <a:pt x="2293" y="590"/>
                    </a:lnTo>
                    <a:lnTo>
                      <a:pt x="2288" y="584"/>
                    </a:lnTo>
                    <a:lnTo>
                      <a:pt x="2285" y="582"/>
                    </a:lnTo>
                    <a:lnTo>
                      <a:pt x="2282" y="580"/>
                    </a:lnTo>
                    <a:lnTo>
                      <a:pt x="2278" y="580"/>
                    </a:lnTo>
                    <a:lnTo>
                      <a:pt x="2274" y="579"/>
                    </a:lnTo>
                    <a:lnTo>
                      <a:pt x="2267" y="580"/>
                    </a:lnTo>
                    <a:lnTo>
                      <a:pt x="2262" y="582"/>
                    </a:lnTo>
                    <a:lnTo>
                      <a:pt x="2255" y="586"/>
                    </a:lnTo>
                    <a:lnTo>
                      <a:pt x="2252" y="590"/>
                    </a:lnTo>
                    <a:lnTo>
                      <a:pt x="2244" y="601"/>
                    </a:lnTo>
                    <a:lnTo>
                      <a:pt x="2237" y="615"/>
                    </a:lnTo>
                    <a:lnTo>
                      <a:pt x="2230" y="627"/>
                    </a:lnTo>
                    <a:lnTo>
                      <a:pt x="2223" y="639"/>
                    </a:lnTo>
                    <a:lnTo>
                      <a:pt x="2218" y="644"/>
                    </a:lnTo>
                    <a:lnTo>
                      <a:pt x="2213" y="648"/>
                    </a:lnTo>
                    <a:lnTo>
                      <a:pt x="2206" y="650"/>
                    </a:lnTo>
                    <a:lnTo>
                      <a:pt x="2200" y="650"/>
                    </a:lnTo>
                    <a:lnTo>
                      <a:pt x="2193" y="646"/>
                    </a:lnTo>
                    <a:lnTo>
                      <a:pt x="2184" y="643"/>
                    </a:lnTo>
                    <a:lnTo>
                      <a:pt x="2175" y="644"/>
                    </a:lnTo>
                    <a:lnTo>
                      <a:pt x="2168" y="646"/>
                    </a:lnTo>
                    <a:lnTo>
                      <a:pt x="2161" y="650"/>
                    </a:lnTo>
                    <a:lnTo>
                      <a:pt x="2155" y="655"/>
                    </a:lnTo>
                    <a:lnTo>
                      <a:pt x="2144" y="666"/>
                    </a:lnTo>
                    <a:lnTo>
                      <a:pt x="2134" y="681"/>
                    </a:lnTo>
                    <a:lnTo>
                      <a:pt x="2124" y="695"/>
                    </a:lnTo>
                    <a:lnTo>
                      <a:pt x="2114" y="708"/>
                    </a:lnTo>
                    <a:lnTo>
                      <a:pt x="2107" y="713"/>
                    </a:lnTo>
                    <a:lnTo>
                      <a:pt x="2100" y="717"/>
                    </a:lnTo>
                    <a:lnTo>
                      <a:pt x="2092" y="718"/>
                    </a:lnTo>
                    <a:lnTo>
                      <a:pt x="2083" y="719"/>
                    </a:lnTo>
                    <a:lnTo>
                      <a:pt x="2065" y="718"/>
                    </a:lnTo>
                    <a:lnTo>
                      <a:pt x="2050" y="714"/>
                    </a:lnTo>
                    <a:lnTo>
                      <a:pt x="2033" y="710"/>
                    </a:lnTo>
                    <a:lnTo>
                      <a:pt x="2014" y="709"/>
                    </a:lnTo>
                    <a:lnTo>
                      <a:pt x="2004" y="709"/>
                    </a:lnTo>
                    <a:lnTo>
                      <a:pt x="1994" y="712"/>
                    </a:lnTo>
                    <a:lnTo>
                      <a:pt x="1997" y="727"/>
                    </a:lnTo>
                    <a:lnTo>
                      <a:pt x="2001" y="740"/>
                    </a:lnTo>
                    <a:lnTo>
                      <a:pt x="2007" y="753"/>
                    </a:lnTo>
                    <a:lnTo>
                      <a:pt x="2014" y="767"/>
                    </a:lnTo>
                    <a:lnTo>
                      <a:pt x="2021" y="772"/>
                    </a:lnTo>
                    <a:lnTo>
                      <a:pt x="2027" y="776"/>
                    </a:lnTo>
                    <a:lnTo>
                      <a:pt x="2033" y="779"/>
                    </a:lnTo>
                    <a:lnTo>
                      <a:pt x="2041" y="782"/>
                    </a:lnTo>
                    <a:lnTo>
                      <a:pt x="2047" y="784"/>
                    </a:lnTo>
                    <a:lnTo>
                      <a:pt x="2052" y="787"/>
                    </a:lnTo>
                    <a:lnTo>
                      <a:pt x="2055" y="789"/>
                    </a:lnTo>
                    <a:lnTo>
                      <a:pt x="2056" y="792"/>
                    </a:lnTo>
                    <a:lnTo>
                      <a:pt x="2057" y="796"/>
                    </a:lnTo>
                    <a:lnTo>
                      <a:pt x="2057" y="798"/>
                    </a:lnTo>
                    <a:lnTo>
                      <a:pt x="2056" y="808"/>
                    </a:lnTo>
                    <a:lnTo>
                      <a:pt x="2055" y="817"/>
                    </a:lnTo>
                    <a:lnTo>
                      <a:pt x="2039" y="818"/>
                    </a:lnTo>
                    <a:lnTo>
                      <a:pt x="2026" y="821"/>
                    </a:lnTo>
                    <a:lnTo>
                      <a:pt x="2013" y="822"/>
                    </a:lnTo>
                    <a:lnTo>
                      <a:pt x="1998" y="822"/>
                    </a:lnTo>
                    <a:lnTo>
                      <a:pt x="1983" y="821"/>
                    </a:lnTo>
                    <a:lnTo>
                      <a:pt x="1970" y="817"/>
                    </a:lnTo>
                    <a:lnTo>
                      <a:pt x="1958" y="812"/>
                    </a:lnTo>
                    <a:lnTo>
                      <a:pt x="1947" y="807"/>
                    </a:lnTo>
                    <a:lnTo>
                      <a:pt x="1935" y="801"/>
                    </a:lnTo>
                    <a:lnTo>
                      <a:pt x="1924" y="796"/>
                    </a:lnTo>
                    <a:lnTo>
                      <a:pt x="1910" y="792"/>
                    </a:lnTo>
                    <a:lnTo>
                      <a:pt x="1896" y="791"/>
                    </a:lnTo>
                    <a:lnTo>
                      <a:pt x="1890" y="792"/>
                    </a:lnTo>
                    <a:lnTo>
                      <a:pt x="1885" y="794"/>
                    </a:lnTo>
                    <a:lnTo>
                      <a:pt x="1880" y="798"/>
                    </a:lnTo>
                    <a:lnTo>
                      <a:pt x="1876" y="803"/>
                    </a:lnTo>
                    <a:lnTo>
                      <a:pt x="1873" y="809"/>
                    </a:lnTo>
                    <a:lnTo>
                      <a:pt x="1869" y="814"/>
                    </a:lnTo>
                    <a:lnTo>
                      <a:pt x="1865" y="818"/>
                    </a:lnTo>
                    <a:lnTo>
                      <a:pt x="1859" y="822"/>
                    </a:lnTo>
                    <a:lnTo>
                      <a:pt x="1796" y="822"/>
                    </a:lnTo>
                    <a:lnTo>
                      <a:pt x="1776" y="822"/>
                    </a:lnTo>
                    <a:lnTo>
                      <a:pt x="1758" y="819"/>
                    </a:lnTo>
                    <a:lnTo>
                      <a:pt x="1741" y="817"/>
                    </a:lnTo>
                    <a:lnTo>
                      <a:pt x="1722" y="814"/>
                    </a:lnTo>
                    <a:lnTo>
                      <a:pt x="1722" y="748"/>
                    </a:lnTo>
                    <a:lnTo>
                      <a:pt x="1716" y="738"/>
                    </a:lnTo>
                    <a:lnTo>
                      <a:pt x="1708" y="748"/>
                    </a:lnTo>
                    <a:lnTo>
                      <a:pt x="1703" y="759"/>
                    </a:lnTo>
                    <a:lnTo>
                      <a:pt x="1697" y="769"/>
                    </a:lnTo>
                    <a:lnTo>
                      <a:pt x="1689" y="781"/>
                    </a:lnTo>
                    <a:lnTo>
                      <a:pt x="1686" y="786"/>
                    </a:lnTo>
                    <a:lnTo>
                      <a:pt x="1681" y="791"/>
                    </a:lnTo>
                    <a:lnTo>
                      <a:pt x="1674" y="794"/>
                    </a:lnTo>
                    <a:lnTo>
                      <a:pt x="1668" y="797"/>
                    </a:lnTo>
                    <a:lnTo>
                      <a:pt x="1663" y="801"/>
                    </a:lnTo>
                    <a:lnTo>
                      <a:pt x="1657" y="804"/>
                    </a:lnTo>
                    <a:lnTo>
                      <a:pt x="1652" y="808"/>
                    </a:lnTo>
                    <a:lnTo>
                      <a:pt x="1648" y="814"/>
                    </a:lnTo>
                    <a:lnTo>
                      <a:pt x="1640" y="828"/>
                    </a:lnTo>
                    <a:lnTo>
                      <a:pt x="1634" y="842"/>
                    </a:lnTo>
                    <a:lnTo>
                      <a:pt x="1630" y="848"/>
                    </a:lnTo>
                    <a:lnTo>
                      <a:pt x="1625" y="852"/>
                    </a:lnTo>
                    <a:lnTo>
                      <a:pt x="1620" y="856"/>
                    </a:lnTo>
                    <a:lnTo>
                      <a:pt x="1613" y="857"/>
                    </a:lnTo>
                    <a:lnTo>
                      <a:pt x="1607" y="856"/>
                    </a:lnTo>
                    <a:lnTo>
                      <a:pt x="1602" y="852"/>
                    </a:lnTo>
                    <a:lnTo>
                      <a:pt x="1596" y="848"/>
                    </a:lnTo>
                    <a:lnTo>
                      <a:pt x="1593" y="842"/>
                    </a:lnTo>
                    <a:lnTo>
                      <a:pt x="1586" y="829"/>
                    </a:lnTo>
                    <a:lnTo>
                      <a:pt x="1579" y="817"/>
                    </a:lnTo>
                    <a:lnTo>
                      <a:pt x="1568" y="806"/>
                    </a:lnTo>
                    <a:lnTo>
                      <a:pt x="1556" y="797"/>
                    </a:lnTo>
                    <a:lnTo>
                      <a:pt x="1544" y="789"/>
                    </a:lnTo>
                    <a:lnTo>
                      <a:pt x="1532" y="782"/>
                    </a:lnTo>
                    <a:lnTo>
                      <a:pt x="1520" y="777"/>
                    </a:lnTo>
                    <a:lnTo>
                      <a:pt x="1507" y="769"/>
                    </a:lnTo>
                    <a:lnTo>
                      <a:pt x="1495" y="763"/>
                    </a:lnTo>
                    <a:lnTo>
                      <a:pt x="1481" y="754"/>
                    </a:lnTo>
                    <a:lnTo>
                      <a:pt x="1468" y="743"/>
                    </a:lnTo>
                    <a:lnTo>
                      <a:pt x="1458" y="732"/>
                    </a:lnTo>
                    <a:lnTo>
                      <a:pt x="1448" y="720"/>
                    </a:lnTo>
                    <a:lnTo>
                      <a:pt x="1440" y="709"/>
                    </a:lnTo>
                    <a:lnTo>
                      <a:pt x="1431" y="699"/>
                    </a:lnTo>
                    <a:lnTo>
                      <a:pt x="1421" y="690"/>
                    </a:lnTo>
                    <a:lnTo>
                      <a:pt x="1415" y="685"/>
                    </a:lnTo>
                    <a:lnTo>
                      <a:pt x="1408" y="683"/>
                    </a:lnTo>
                    <a:lnTo>
                      <a:pt x="1402" y="679"/>
                    </a:lnTo>
                    <a:lnTo>
                      <a:pt x="1393" y="676"/>
                    </a:lnTo>
                    <a:lnTo>
                      <a:pt x="1378" y="674"/>
                    </a:lnTo>
                    <a:lnTo>
                      <a:pt x="1364" y="674"/>
                    </a:lnTo>
                    <a:lnTo>
                      <a:pt x="1351" y="674"/>
                    </a:lnTo>
                    <a:lnTo>
                      <a:pt x="1335" y="674"/>
                    </a:lnTo>
                    <a:lnTo>
                      <a:pt x="1313" y="674"/>
                    </a:lnTo>
                    <a:lnTo>
                      <a:pt x="1292" y="673"/>
                    </a:lnTo>
                    <a:lnTo>
                      <a:pt x="1281" y="675"/>
                    </a:lnTo>
                    <a:lnTo>
                      <a:pt x="1273" y="678"/>
                    </a:lnTo>
                    <a:lnTo>
                      <a:pt x="1270" y="680"/>
                    </a:lnTo>
                    <a:lnTo>
                      <a:pt x="1266" y="684"/>
                    </a:lnTo>
                    <a:lnTo>
                      <a:pt x="1264" y="688"/>
                    </a:lnTo>
                    <a:lnTo>
                      <a:pt x="1261" y="693"/>
                    </a:lnTo>
                    <a:lnTo>
                      <a:pt x="1258" y="708"/>
                    </a:lnTo>
                    <a:lnTo>
                      <a:pt x="1255" y="722"/>
                    </a:lnTo>
                    <a:lnTo>
                      <a:pt x="1254" y="728"/>
                    </a:lnTo>
                    <a:lnTo>
                      <a:pt x="1250" y="733"/>
                    </a:lnTo>
                    <a:lnTo>
                      <a:pt x="1249" y="735"/>
                    </a:lnTo>
                    <a:lnTo>
                      <a:pt x="1246" y="737"/>
                    </a:lnTo>
                    <a:lnTo>
                      <a:pt x="1244" y="738"/>
                    </a:lnTo>
                    <a:lnTo>
                      <a:pt x="1240" y="738"/>
                    </a:lnTo>
                    <a:lnTo>
                      <a:pt x="1234" y="738"/>
                    </a:lnTo>
                    <a:lnTo>
                      <a:pt x="1226" y="737"/>
                    </a:lnTo>
                    <a:lnTo>
                      <a:pt x="1221" y="735"/>
                    </a:lnTo>
                    <a:lnTo>
                      <a:pt x="1215" y="733"/>
                    </a:lnTo>
                    <a:lnTo>
                      <a:pt x="1205" y="728"/>
                    </a:lnTo>
                    <a:lnTo>
                      <a:pt x="1195" y="720"/>
                    </a:lnTo>
                    <a:lnTo>
                      <a:pt x="1177" y="701"/>
                    </a:lnTo>
                    <a:lnTo>
                      <a:pt x="1161" y="680"/>
                    </a:lnTo>
                    <a:lnTo>
                      <a:pt x="1142" y="663"/>
                    </a:lnTo>
                    <a:lnTo>
                      <a:pt x="1123" y="645"/>
                    </a:lnTo>
                    <a:lnTo>
                      <a:pt x="1108" y="624"/>
                    </a:lnTo>
                    <a:lnTo>
                      <a:pt x="1094" y="604"/>
                    </a:lnTo>
                    <a:lnTo>
                      <a:pt x="1089" y="594"/>
                    </a:lnTo>
                    <a:lnTo>
                      <a:pt x="1084" y="584"/>
                    </a:lnTo>
                    <a:lnTo>
                      <a:pt x="1079" y="571"/>
                    </a:lnTo>
                    <a:lnTo>
                      <a:pt x="1076" y="558"/>
                    </a:lnTo>
                    <a:lnTo>
                      <a:pt x="1072" y="541"/>
                    </a:lnTo>
                    <a:lnTo>
                      <a:pt x="1066" y="526"/>
                    </a:lnTo>
                    <a:lnTo>
                      <a:pt x="1062" y="520"/>
                    </a:lnTo>
                    <a:lnTo>
                      <a:pt x="1056" y="515"/>
                    </a:lnTo>
                    <a:lnTo>
                      <a:pt x="1049" y="512"/>
                    </a:lnTo>
                    <a:lnTo>
                      <a:pt x="1042" y="511"/>
                    </a:lnTo>
                    <a:lnTo>
                      <a:pt x="1028" y="515"/>
                    </a:lnTo>
                    <a:lnTo>
                      <a:pt x="1015" y="518"/>
                    </a:lnTo>
                    <a:lnTo>
                      <a:pt x="1007" y="517"/>
                    </a:lnTo>
                    <a:lnTo>
                      <a:pt x="999" y="516"/>
                    </a:lnTo>
                    <a:lnTo>
                      <a:pt x="999" y="508"/>
                    </a:lnTo>
                    <a:lnTo>
                      <a:pt x="998" y="501"/>
                    </a:lnTo>
                    <a:lnTo>
                      <a:pt x="995" y="494"/>
                    </a:lnTo>
                    <a:lnTo>
                      <a:pt x="992" y="488"/>
                    </a:lnTo>
                    <a:lnTo>
                      <a:pt x="988" y="483"/>
                    </a:lnTo>
                    <a:lnTo>
                      <a:pt x="983" y="478"/>
                    </a:lnTo>
                    <a:lnTo>
                      <a:pt x="978" y="473"/>
                    </a:lnTo>
                    <a:lnTo>
                      <a:pt x="973" y="469"/>
                    </a:lnTo>
                    <a:lnTo>
                      <a:pt x="959" y="461"/>
                    </a:lnTo>
                    <a:lnTo>
                      <a:pt x="945" y="454"/>
                    </a:lnTo>
                    <a:lnTo>
                      <a:pt x="930" y="448"/>
                    </a:lnTo>
                    <a:lnTo>
                      <a:pt x="915" y="442"/>
                    </a:lnTo>
                    <a:lnTo>
                      <a:pt x="902" y="435"/>
                    </a:lnTo>
                    <a:lnTo>
                      <a:pt x="891" y="428"/>
                    </a:lnTo>
                    <a:lnTo>
                      <a:pt x="882" y="420"/>
                    </a:lnTo>
                    <a:lnTo>
                      <a:pt x="872" y="412"/>
                    </a:lnTo>
                    <a:lnTo>
                      <a:pt x="864" y="405"/>
                    </a:lnTo>
                    <a:lnTo>
                      <a:pt x="852" y="399"/>
                    </a:lnTo>
                    <a:lnTo>
                      <a:pt x="847" y="397"/>
                    </a:lnTo>
                    <a:lnTo>
                      <a:pt x="841" y="395"/>
                    </a:lnTo>
                    <a:lnTo>
                      <a:pt x="835" y="394"/>
                    </a:lnTo>
                    <a:lnTo>
                      <a:pt x="827" y="394"/>
                    </a:lnTo>
                    <a:lnTo>
                      <a:pt x="812" y="397"/>
                    </a:lnTo>
                    <a:lnTo>
                      <a:pt x="796" y="399"/>
                    </a:lnTo>
                    <a:lnTo>
                      <a:pt x="788" y="398"/>
                    </a:lnTo>
                    <a:lnTo>
                      <a:pt x="782" y="395"/>
                    </a:lnTo>
                    <a:lnTo>
                      <a:pt x="777" y="390"/>
                    </a:lnTo>
                    <a:lnTo>
                      <a:pt x="772" y="384"/>
                    </a:lnTo>
                    <a:lnTo>
                      <a:pt x="763" y="370"/>
                    </a:lnTo>
                    <a:lnTo>
                      <a:pt x="753" y="356"/>
                    </a:lnTo>
                    <a:lnTo>
                      <a:pt x="738" y="343"/>
                    </a:lnTo>
                    <a:lnTo>
                      <a:pt x="726" y="331"/>
                    </a:lnTo>
                    <a:lnTo>
                      <a:pt x="712" y="319"/>
                    </a:lnTo>
                    <a:lnTo>
                      <a:pt x="698" y="304"/>
                    </a:lnTo>
                    <a:lnTo>
                      <a:pt x="689" y="287"/>
                    </a:lnTo>
                    <a:lnTo>
                      <a:pt x="682" y="270"/>
                    </a:lnTo>
                    <a:lnTo>
                      <a:pt x="678" y="262"/>
                    </a:lnTo>
                    <a:lnTo>
                      <a:pt x="673" y="257"/>
                    </a:lnTo>
                    <a:lnTo>
                      <a:pt x="670" y="255"/>
                    </a:lnTo>
                    <a:lnTo>
                      <a:pt x="667" y="252"/>
                    </a:lnTo>
                    <a:lnTo>
                      <a:pt x="663" y="252"/>
                    </a:lnTo>
                    <a:lnTo>
                      <a:pt x="658" y="251"/>
                    </a:lnTo>
                    <a:lnTo>
                      <a:pt x="641" y="251"/>
                    </a:lnTo>
                    <a:lnTo>
                      <a:pt x="626" y="251"/>
                    </a:lnTo>
                    <a:lnTo>
                      <a:pt x="613" y="252"/>
                    </a:lnTo>
                    <a:lnTo>
                      <a:pt x="596" y="252"/>
                    </a:lnTo>
                    <a:lnTo>
                      <a:pt x="590" y="251"/>
                    </a:lnTo>
                    <a:lnTo>
                      <a:pt x="585" y="250"/>
                    </a:lnTo>
                    <a:lnTo>
                      <a:pt x="580" y="249"/>
                    </a:lnTo>
                    <a:lnTo>
                      <a:pt x="576" y="246"/>
                    </a:lnTo>
                    <a:lnTo>
                      <a:pt x="569" y="240"/>
                    </a:lnTo>
                    <a:lnTo>
                      <a:pt x="562" y="232"/>
                    </a:lnTo>
                    <a:lnTo>
                      <a:pt x="556" y="223"/>
                    </a:lnTo>
                    <a:lnTo>
                      <a:pt x="550" y="215"/>
                    </a:lnTo>
                    <a:lnTo>
                      <a:pt x="544" y="206"/>
                    </a:lnTo>
                    <a:lnTo>
                      <a:pt x="535" y="198"/>
                    </a:lnTo>
                    <a:lnTo>
                      <a:pt x="515" y="186"/>
                    </a:lnTo>
                    <a:lnTo>
                      <a:pt x="497" y="173"/>
                    </a:lnTo>
                    <a:lnTo>
                      <a:pt x="490" y="166"/>
                    </a:lnTo>
                    <a:lnTo>
                      <a:pt x="483" y="158"/>
                    </a:lnTo>
                    <a:lnTo>
                      <a:pt x="482" y="153"/>
                    </a:lnTo>
                    <a:lnTo>
                      <a:pt x="480" y="148"/>
                    </a:lnTo>
                    <a:lnTo>
                      <a:pt x="480" y="143"/>
                    </a:lnTo>
                    <a:lnTo>
                      <a:pt x="478" y="138"/>
                    </a:lnTo>
                    <a:lnTo>
                      <a:pt x="480" y="131"/>
                    </a:lnTo>
                    <a:lnTo>
                      <a:pt x="481" y="123"/>
                    </a:lnTo>
                    <a:lnTo>
                      <a:pt x="483" y="117"/>
                    </a:lnTo>
                    <a:lnTo>
                      <a:pt x="486" y="112"/>
                    </a:lnTo>
                    <a:lnTo>
                      <a:pt x="488" y="105"/>
                    </a:lnTo>
                    <a:lnTo>
                      <a:pt x="490" y="99"/>
                    </a:lnTo>
                    <a:lnTo>
                      <a:pt x="491" y="92"/>
                    </a:lnTo>
                    <a:lnTo>
                      <a:pt x="492" y="84"/>
                    </a:lnTo>
                    <a:lnTo>
                      <a:pt x="491" y="79"/>
                    </a:lnTo>
                    <a:lnTo>
                      <a:pt x="490" y="74"/>
                    </a:lnTo>
                    <a:lnTo>
                      <a:pt x="487" y="70"/>
                    </a:lnTo>
                    <a:lnTo>
                      <a:pt x="485" y="67"/>
                    </a:lnTo>
                    <a:lnTo>
                      <a:pt x="477" y="59"/>
                    </a:lnTo>
                    <a:lnTo>
                      <a:pt x="471" y="50"/>
                    </a:lnTo>
                    <a:lnTo>
                      <a:pt x="464" y="39"/>
                    </a:lnTo>
                    <a:lnTo>
                      <a:pt x="459" y="28"/>
                    </a:lnTo>
                    <a:lnTo>
                      <a:pt x="456" y="23"/>
                    </a:lnTo>
                    <a:lnTo>
                      <a:pt x="452" y="19"/>
                    </a:lnTo>
                    <a:lnTo>
                      <a:pt x="447" y="16"/>
                    </a:lnTo>
                    <a:lnTo>
                      <a:pt x="441" y="16"/>
                    </a:lnTo>
                    <a:lnTo>
                      <a:pt x="365" y="16"/>
                    </a:lnTo>
                    <a:lnTo>
                      <a:pt x="355" y="15"/>
                    </a:lnTo>
                    <a:lnTo>
                      <a:pt x="347" y="14"/>
                    </a:lnTo>
                    <a:lnTo>
                      <a:pt x="339" y="11"/>
                    </a:lnTo>
                    <a:lnTo>
                      <a:pt x="331" y="8"/>
                    </a:lnTo>
                    <a:lnTo>
                      <a:pt x="323" y="5"/>
                    </a:lnTo>
                    <a:lnTo>
                      <a:pt x="315" y="3"/>
                    </a:lnTo>
                    <a:lnTo>
                      <a:pt x="306" y="1"/>
                    </a:lnTo>
                    <a:lnTo>
                      <a:pt x="296" y="0"/>
                    </a:lnTo>
                    <a:lnTo>
                      <a:pt x="293" y="0"/>
                    </a:lnTo>
                    <a:lnTo>
                      <a:pt x="290" y="3"/>
                    </a:lnTo>
                    <a:lnTo>
                      <a:pt x="288" y="4"/>
                    </a:lnTo>
                    <a:lnTo>
                      <a:pt x="285" y="6"/>
                    </a:lnTo>
                    <a:lnTo>
                      <a:pt x="281" y="11"/>
                    </a:lnTo>
                    <a:lnTo>
                      <a:pt x="275" y="16"/>
                    </a:lnTo>
                    <a:lnTo>
                      <a:pt x="261" y="24"/>
                    </a:lnTo>
                    <a:lnTo>
                      <a:pt x="250" y="31"/>
                    </a:lnTo>
                    <a:lnTo>
                      <a:pt x="239" y="40"/>
                    </a:lnTo>
                    <a:lnTo>
                      <a:pt x="229" y="49"/>
                    </a:lnTo>
                    <a:lnTo>
                      <a:pt x="220" y="59"/>
                    </a:lnTo>
                    <a:lnTo>
                      <a:pt x="211" y="70"/>
                    </a:lnTo>
                    <a:lnTo>
                      <a:pt x="205" y="84"/>
                    </a:lnTo>
                    <a:lnTo>
                      <a:pt x="198" y="98"/>
                    </a:lnTo>
                    <a:lnTo>
                      <a:pt x="193" y="110"/>
                    </a:lnTo>
                    <a:lnTo>
                      <a:pt x="187" y="123"/>
                    </a:lnTo>
                    <a:lnTo>
                      <a:pt x="181" y="134"/>
                    </a:lnTo>
                    <a:lnTo>
                      <a:pt x="173" y="144"/>
                    </a:lnTo>
                    <a:lnTo>
                      <a:pt x="165" y="152"/>
                    </a:lnTo>
                    <a:lnTo>
                      <a:pt x="154" y="158"/>
                    </a:lnTo>
                    <a:lnTo>
                      <a:pt x="148" y="161"/>
                    </a:lnTo>
                    <a:lnTo>
                      <a:pt x="142" y="163"/>
                    </a:lnTo>
                    <a:lnTo>
                      <a:pt x="136" y="163"/>
                    </a:lnTo>
                    <a:lnTo>
                      <a:pt x="129" y="164"/>
                    </a:lnTo>
                    <a:lnTo>
                      <a:pt x="121" y="164"/>
                    </a:lnTo>
                    <a:lnTo>
                      <a:pt x="111" y="164"/>
                    </a:lnTo>
                    <a:lnTo>
                      <a:pt x="111" y="164"/>
                    </a:lnTo>
                    <a:lnTo>
                      <a:pt x="114" y="182"/>
                    </a:lnTo>
                    <a:lnTo>
                      <a:pt x="117" y="197"/>
                    </a:lnTo>
                    <a:lnTo>
                      <a:pt x="119" y="205"/>
                    </a:lnTo>
                    <a:lnTo>
                      <a:pt x="122" y="212"/>
                    </a:lnTo>
                    <a:lnTo>
                      <a:pt x="124" y="220"/>
                    </a:lnTo>
                    <a:lnTo>
                      <a:pt x="129" y="227"/>
                    </a:lnTo>
                    <a:lnTo>
                      <a:pt x="137" y="236"/>
                    </a:lnTo>
                    <a:lnTo>
                      <a:pt x="143" y="242"/>
                    </a:lnTo>
                    <a:lnTo>
                      <a:pt x="152" y="247"/>
                    </a:lnTo>
                    <a:lnTo>
                      <a:pt x="160" y="251"/>
                    </a:lnTo>
                    <a:lnTo>
                      <a:pt x="167" y="256"/>
                    </a:lnTo>
                    <a:lnTo>
                      <a:pt x="176" y="261"/>
                    </a:lnTo>
                    <a:lnTo>
                      <a:pt x="183" y="267"/>
                    </a:lnTo>
                    <a:lnTo>
                      <a:pt x="191" y="275"/>
                    </a:lnTo>
                    <a:lnTo>
                      <a:pt x="196" y="284"/>
                    </a:lnTo>
                    <a:lnTo>
                      <a:pt x="201" y="291"/>
                    </a:lnTo>
                    <a:lnTo>
                      <a:pt x="205" y="299"/>
                    </a:lnTo>
                    <a:lnTo>
                      <a:pt x="208" y="307"/>
                    </a:lnTo>
                    <a:lnTo>
                      <a:pt x="215" y="324"/>
                    </a:lnTo>
                    <a:lnTo>
                      <a:pt x="222" y="341"/>
                    </a:lnTo>
                    <a:lnTo>
                      <a:pt x="237" y="364"/>
                    </a:lnTo>
                    <a:lnTo>
                      <a:pt x="251" y="384"/>
                    </a:lnTo>
                    <a:lnTo>
                      <a:pt x="257" y="394"/>
                    </a:lnTo>
                    <a:lnTo>
                      <a:pt x="262" y="405"/>
                    </a:lnTo>
                    <a:lnTo>
                      <a:pt x="266" y="417"/>
                    </a:lnTo>
                    <a:lnTo>
                      <a:pt x="267" y="430"/>
                    </a:lnTo>
                    <a:lnTo>
                      <a:pt x="267" y="487"/>
                    </a:lnTo>
                    <a:lnTo>
                      <a:pt x="275" y="488"/>
                    </a:lnTo>
                    <a:lnTo>
                      <a:pt x="284" y="489"/>
                    </a:lnTo>
                    <a:lnTo>
                      <a:pt x="291" y="493"/>
                    </a:lnTo>
                    <a:lnTo>
                      <a:pt x="298" y="496"/>
                    </a:lnTo>
                    <a:lnTo>
                      <a:pt x="304" y="501"/>
                    </a:lnTo>
                    <a:lnTo>
                      <a:pt x="308" y="506"/>
                    </a:lnTo>
                    <a:lnTo>
                      <a:pt x="311" y="513"/>
                    </a:lnTo>
                    <a:lnTo>
                      <a:pt x="313" y="521"/>
                    </a:lnTo>
                    <a:lnTo>
                      <a:pt x="313" y="576"/>
                    </a:lnTo>
                    <a:lnTo>
                      <a:pt x="334" y="576"/>
                    </a:lnTo>
                    <a:lnTo>
                      <a:pt x="354" y="577"/>
                    </a:lnTo>
                    <a:lnTo>
                      <a:pt x="364" y="580"/>
                    </a:lnTo>
                    <a:lnTo>
                      <a:pt x="373" y="582"/>
                    </a:lnTo>
                    <a:lnTo>
                      <a:pt x="382" y="587"/>
                    </a:lnTo>
                    <a:lnTo>
                      <a:pt x="389" y="595"/>
                    </a:lnTo>
                    <a:lnTo>
                      <a:pt x="397" y="605"/>
                    </a:lnTo>
                    <a:lnTo>
                      <a:pt x="402" y="616"/>
                    </a:lnTo>
                    <a:lnTo>
                      <a:pt x="405" y="626"/>
                    </a:lnTo>
                    <a:lnTo>
                      <a:pt x="408" y="637"/>
                    </a:lnTo>
                    <a:lnTo>
                      <a:pt x="411" y="660"/>
                    </a:lnTo>
                    <a:lnTo>
                      <a:pt x="411" y="686"/>
                    </a:lnTo>
                    <a:lnTo>
                      <a:pt x="490" y="686"/>
                    </a:lnTo>
                    <a:lnTo>
                      <a:pt x="490" y="730"/>
                    </a:lnTo>
                    <a:lnTo>
                      <a:pt x="488" y="738"/>
                    </a:lnTo>
                    <a:lnTo>
                      <a:pt x="488" y="745"/>
                    </a:lnTo>
                    <a:lnTo>
                      <a:pt x="486" y="752"/>
                    </a:lnTo>
                    <a:lnTo>
                      <a:pt x="483" y="758"/>
                    </a:lnTo>
                    <a:lnTo>
                      <a:pt x="478" y="770"/>
                    </a:lnTo>
                    <a:lnTo>
                      <a:pt x="472" y="782"/>
                    </a:lnTo>
                    <a:lnTo>
                      <a:pt x="466" y="794"/>
                    </a:lnTo>
                    <a:lnTo>
                      <a:pt x="461" y="806"/>
                    </a:lnTo>
                    <a:lnTo>
                      <a:pt x="458" y="813"/>
                    </a:lnTo>
                    <a:lnTo>
                      <a:pt x="457" y="819"/>
                    </a:lnTo>
                    <a:lnTo>
                      <a:pt x="456" y="827"/>
                    </a:lnTo>
                    <a:lnTo>
                      <a:pt x="454" y="834"/>
                    </a:lnTo>
                    <a:lnTo>
                      <a:pt x="456" y="847"/>
                    </a:lnTo>
                    <a:lnTo>
                      <a:pt x="457" y="860"/>
                    </a:lnTo>
                    <a:lnTo>
                      <a:pt x="459" y="872"/>
                    </a:lnTo>
                    <a:lnTo>
                      <a:pt x="463" y="885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59" name="Freeform 41"/>
              <p:cNvSpPr>
                <a:spLocks/>
              </p:cNvSpPr>
              <p:nvPr/>
            </p:nvSpPr>
            <p:spPr bwMode="auto">
              <a:xfrm>
                <a:off x="-1917575" y="-937100"/>
                <a:ext cx="20638" cy="28575"/>
              </a:xfrm>
              <a:custGeom>
                <a:avLst/>
                <a:gdLst>
                  <a:gd name="T0" fmla="*/ 0 w 56"/>
                  <a:gd name="T1" fmla="*/ 36 h 71"/>
                  <a:gd name="T2" fmla="*/ 2 w 56"/>
                  <a:gd name="T3" fmla="*/ 42 h 71"/>
                  <a:gd name="T4" fmla="*/ 4 w 56"/>
                  <a:gd name="T5" fmla="*/ 47 h 71"/>
                  <a:gd name="T6" fmla="*/ 9 w 56"/>
                  <a:gd name="T7" fmla="*/ 51 h 71"/>
                  <a:gd name="T8" fmla="*/ 13 w 56"/>
                  <a:gd name="T9" fmla="*/ 56 h 71"/>
                  <a:gd name="T10" fmla="*/ 17 w 56"/>
                  <a:gd name="T11" fmla="*/ 61 h 71"/>
                  <a:gd name="T12" fmla="*/ 21 w 56"/>
                  <a:gd name="T13" fmla="*/ 66 h 71"/>
                  <a:gd name="T14" fmla="*/ 22 w 56"/>
                  <a:gd name="T15" fmla="*/ 68 h 71"/>
                  <a:gd name="T16" fmla="*/ 24 w 56"/>
                  <a:gd name="T17" fmla="*/ 70 h 71"/>
                  <a:gd name="T18" fmla="*/ 27 w 56"/>
                  <a:gd name="T19" fmla="*/ 70 h 71"/>
                  <a:gd name="T20" fmla="*/ 29 w 56"/>
                  <a:gd name="T21" fmla="*/ 71 h 71"/>
                  <a:gd name="T22" fmla="*/ 36 w 56"/>
                  <a:gd name="T23" fmla="*/ 70 h 71"/>
                  <a:gd name="T24" fmla="*/ 41 w 56"/>
                  <a:gd name="T25" fmla="*/ 68 h 71"/>
                  <a:gd name="T26" fmla="*/ 46 w 56"/>
                  <a:gd name="T27" fmla="*/ 64 h 71"/>
                  <a:gd name="T28" fmla="*/ 49 w 56"/>
                  <a:gd name="T29" fmla="*/ 60 h 71"/>
                  <a:gd name="T30" fmla="*/ 52 w 56"/>
                  <a:gd name="T31" fmla="*/ 54 h 71"/>
                  <a:gd name="T32" fmla="*/ 54 w 56"/>
                  <a:gd name="T33" fmla="*/ 49 h 71"/>
                  <a:gd name="T34" fmla="*/ 56 w 56"/>
                  <a:gd name="T35" fmla="*/ 41 h 71"/>
                  <a:gd name="T36" fmla="*/ 56 w 56"/>
                  <a:gd name="T37" fmla="*/ 35 h 71"/>
                  <a:gd name="T38" fmla="*/ 56 w 56"/>
                  <a:gd name="T39" fmla="*/ 29 h 71"/>
                  <a:gd name="T40" fmla="*/ 54 w 56"/>
                  <a:gd name="T41" fmla="*/ 22 h 71"/>
                  <a:gd name="T42" fmla="*/ 53 w 56"/>
                  <a:gd name="T43" fmla="*/ 17 h 71"/>
                  <a:gd name="T44" fmla="*/ 51 w 56"/>
                  <a:gd name="T45" fmla="*/ 12 h 71"/>
                  <a:gd name="T46" fmla="*/ 47 w 56"/>
                  <a:gd name="T47" fmla="*/ 7 h 71"/>
                  <a:gd name="T48" fmla="*/ 43 w 56"/>
                  <a:gd name="T49" fmla="*/ 4 h 71"/>
                  <a:gd name="T50" fmla="*/ 38 w 56"/>
                  <a:gd name="T51" fmla="*/ 1 h 71"/>
                  <a:gd name="T52" fmla="*/ 32 w 56"/>
                  <a:gd name="T53" fmla="*/ 0 h 71"/>
                  <a:gd name="T54" fmla="*/ 26 w 56"/>
                  <a:gd name="T55" fmla="*/ 0 h 71"/>
                  <a:gd name="T56" fmla="*/ 19 w 56"/>
                  <a:gd name="T57" fmla="*/ 2 h 71"/>
                  <a:gd name="T58" fmla="*/ 14 w 56"/>
                  <a:gd name="T59" fmla="*/ 5 h 71"/>
                  <a:gd name="T60" fmla="*/ 9 w 56"/>
                  <a:gd name="T61" fmla="*/ 10 h 71"/>
                  <a:gd name="T62" fmla="*/ 5 w 56"/>
                  <a:gd name="T63" fmla="*/ 16 h 71"/>
                  <a:gd name="T64" fmla="*/ 3 w 56"/>
                  <a:gd name="T65" fmla="*/ 22 h 71"/>
                  <a:gd name="T66" fmla="*/ 0 w 56"/>
                  <a:gd name="T67" fmla="*/ 29 h 71"/>
                  <a:gd name="T68" fmla="*/ 0 w 56"/>
                  <a:gd name="T69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" h="71">
                    <a:moveTo>
                      <a:pt x="0" y="36"/>
                    </a:moveTo>
                    <a:lnTo>
                      <a:pt x="2" y="42"/>
                    </a:lnTo>
                    <a:lnTo>
                      <a:pt x="4" y="47"/>
                    </a:lnTo>
                    <a:lnTo>
                      <a:pt x="9" y="51"/>
                    </a:lnTo>
                    <a:lnTo>
                      <a:pt x="13" y="56"/>
                    </a:lnTo>
                    <a:lnTo>
                      <a:pt x="17" y="61"/>
                    </a:lnTo>
                    <a:lnTo>
                      <a:pt x="21" y="66"/>
                    </a:lnTo>
                    <a:lnTo>
                      <a:pt x="22" y="68"/>
                    </a:lnTo>
                    <a:lnTo>
                      <a:pt x="24" y="70"/>
                    </a:lnTo>
                    <a:lnTo>
                      <a:pt x="27" y="70"/>
                    </a:lnTo>
                    <a:lnTo>
                      <a:pt x="29" y="71"/>
                    </a:lnTo>
                    <a:lnTo>
                      <a:pt x="36" y="70"/>
                    </a:lnTo>
                    <a:lnTo>
                      <a:pt x="41" y="68"/>
                    </a:lnTo>
                    <a:lnTo>
                      <a:pt x="46" y="64"/>
                    </a:lnTo>
                    <a:lnTo>
                      <a:pt x="49" y="60"/>
                    </a:lnTo>
                    <a:lnTo>
                      <a:pt x="52" y="54"/>
                    </a:lnTo>
                    <a:lnTo>
                      <a:pt x="54" y="49"/>
                    </a:lnTo>
                    <a:lnTo>
                      <a:pt x="56" y="41"/>
                    </a:lnTo>
                    <a:lnTo>
                      <a:pt x="56" y="35"/>
                    </a:lnTo>
                    <a:lnTo>
                      <a:pt x="56" y="29"/>
                    </a:lnTo>
                    <a:lnTo>
                      <a:pt x="54" y="22"/>
                    </a:lnTo>
                    <a:lnTo>
                      <a:pt x="53" y="17"/>
                    </a:lnTo>
                    <a:lnTo>
                      <a:pt x="51" y="12"/>
                    </a:lnTo>
                    <a:lnTo>
                      <a:pt x="47" y="7"/>
                    </a:lnTo>
                    <a:lnTo>
                      <a:pt x="43" y="4"/>
                    </a:lnTo>
                    <a:lnTo>
                      <a:pt x="38" y="1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4" y="5"/>
                    </a:lnTo>
                    <a:lnTo>
                      <a:pt x="9" y="10"/>
                    </a:lnTo>
                    <a:lnTo>
                      <a:pt x="5" y="16"/>
                    </a:lnTo>
                    <a:lnTo>
                      <a:pt x="3" y="22"/>
                    </a:lnTo>
                    <a:lnTo>
                      <a:pt x="0" y="29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60" name="Freeform 42"/>
              <p:cNvSpPr>
                <a:spLocks/>
              </p:cNvSpPr>
              <p:nvPr/>
            </p:nvSpPr>
            <p:spPr bwMode="auto">
              <a:xfrm>
                <a:off x="-2025525" y="-1052987"/>
                <a:ext cx="38100" cy="68263"/>
              </a:xfrm>
              <a:custGeom>
                <a:avLst/>
                <a:gdLst>
                  <a:gd name="T0" fmla="*/ 50 w 98"/>
                  <a:gd name="T1" fmla="*/ 3 h 172"/>
                  <a:gd name="T2" fmla="*/ 45 w 98"/>
                  <a:gd name="T3" fmla="*/ 1 h 172"/>
                  <a:gd name="T4" fmla="*/ 39 w 98"/>
                  <a:gd name="T5" fmla="*/ 0 h 172"/>
                  <a:gd name="T6" fmla="*/ 31 w 98"/>
                  <a:gd name="T7" fmla="*/ 16 h 172"/>
                  <a:gd name="T8" fmla="*/ 24 w 98"/>
                  <a:gd name="T9" fmla="*/ 33 h 172"/>
                  <a:gd name="T10" fmla="*/ 16 w 98"/>
                  <a:gd name="T11" fmla="*/ 42 h 172"/>
                  <a:gd name="T12" fmla="*/ 9 w 98"/>
                  <a:gd name="T13" fmla="*/ 48 h 172"/>
                  <a:gd name="T14" fmla="*/ 5 w 98"/>
                  <a:gd name="T15" fmla="*/ 52 h 172"/>
                  <a:gd name="T16" fmla="*/ 3 w 98"/>
                  <a:gd name="T17" fmla="*/ 55 h 172"/>
                  <a:gd name="T18" fmla="*/ 0 w 98"/>
                  <a:gd name="T19" fmla="*/ 59 h 172"/>
                  <a:gd name="T20" fmla="*/ 0 w 98"/>
                  <a:gd name="T21" fmla="*/ 65 h 172"/>
                  <a:gd name="T22" fmla="*/ 5 w 98"/>
                  <a:gd name="T23" fmla="*/ 78 h 172"/>
                  <a:gd name="T24" fmla="*/ 13 w 98"/>
                  <a:gd name="T25" fmla="*/ 92 h 172"/>
                  <a:gd name="T26" fmla="*/ 19 w 98"/>
                  <a:gd name="T27" fmla="*/ 108 h 172"/>
                  <a:gd name="T28" fmla="*/ 26 w 98"/>
                  <a:gd name="T29" fmla="*/ 124 h 172"/>
                  <a:gd name="T30" fmla="*/ 33 w 98"/>
                  <a:gd name="T31" fmla="*/ 141 h 172"/>
                  <a:gd name="T32" fmla="*/ 40 w 98"/>
                  <a:gd name="T33" fmla="*/ 157 h 172"/>
                  <a:gd name="T34" fmla="*/ 45 w 98"/>
                  <a:gd name="T35" fmla="*/ 163 h 172"/>
                  <a:gd name="T36" fmla="*/ 52 w 98"/>
                  <a:gd name="T37" fmla="*/ 168 h 172"/>
                  <a:gd name="T38" fmla="*/ 58 w 98"/>
                  <a:gd name="T39" fmla="*/ 171 h 172"/>
                  <a:gd name="T40" fmla="*/ 67 w 98"/>
                  <a:gd name="T41" fmla="*/ 172 h 172"/>
                  <a:gd name="T42" fmla="*/ 70 w 98"/>
                  <a:gd name="T43" fmla="*/ 172 h 172"/>
                  <a:gd name="T44" fmla="*/ 75 w 98"/>
                  <a:gd name="T45" fmla="*/ 171 h 172"/>
                  <a:gd name="T46" fmla="*/ 80 w 98"/>
                  <a:gd name="T47" fmla="*/ 168 h 172"/>
                  <a:gd name="T48" fmla="*/ 84 w 98"/>
                  <a:gd name="T49" fmla="*/ 166 h 172"/>
                  <a:gd name="T50" fmla="*/ 87 w 98"/>
                  <a:gd name="T51" fmla="*/ 162 h 172"/>
                  <a:gd name="T52" fmla="*/ 89 w 98"/>
                  <a:gd name="T53" fmla="*/ 158 h 172"/>
                  <a:gd name="T54" fmla="*/ 90 w 98"/>
                  <a:gd name="T55" fmla="*/ 153 h 172"/>
                  <a:gd name="T56" fmla="*/ 92 w 98"/>
                  <a:gd name="T57" fmla="*/ 149 h 172"/>
                  <a:gd name="T58" fmla="*/ 79 w 98"/>
                  <a:gd name="T59" fmla="*/ 133 h 172"/>
                  <a:gd name="T60" fmla="*/ 68 w 98"/>
                  <a:gd name="T61" fmla="*/ 117 h 172"/>
                  <a:gd name="T62" fmla="*/ 68 w 98"/>
                  <a:gd name="T63" fmla="*/ 114 h 172"/>
                  <a:gd name="T64" fmla="*/ 69 w 98"/>
                  <a:gd name="T65" fmla="*/ 113 h 172"/>
                  <a:gd name="T66" fmla="*/ 72 w 98"/>
                  <a:gd name="T67" fmla="*/ 112 h 172"/>
                  <a:gd name="T68" fmla="*/ 74 w 98"/>
                  <a:gd name="T69" fmla="*/ 111 h 172"/>
                  <a:gd name="T70" fmla="*/ 79 w 98"/>
                  <a:gd name="T71" fmla="*/ 109 h 172"/>
                  <a:gd name="T72" fmla="*/ 84 w 98"/>
                  <a:gd name="T73" fmla="*/ 107 h 172"/>
                  <a:gd name="T74" fmla="*/ 90 w 98"/>
                  <a:gd name="T75" fmla="*/ 101 h 172"/>
                  <a:gd name="T76" fmla="*/ 95 w 98"/>
                  <a:gd name="T77" fmla="*/ 94 h 172"/>
                  <a:gd name="T78" fmla="*/ 97 w 98"/>
                  <a:gd name="T79" fmla="*/ 85 h 172"/>
                  <a:gd name="T80" fmla="*/ 98 w 98"/>
                  <a:gd name="T81" fmla="*/ 77 h 172"/>
                  <a:gd name="T82" fmla="*/ 97 w 98"/>
                  <a:gd name="T83" fmla="*/ 72 h 172"/>
                  <a:gd name="T84" fmla="*/ 94 w 98"/>
                  <a:gd name="T85" fmla="*/ 67 h 172"/>
                  <a:gd name="T86" fmla="*/ 90 w 98"/>
                  <a:gd name="T87" fmla="*/ 63 h 172"/>
                  <a:gd name="T88" fmla="*/ 87 w 98"/>
                  <a:gd name="T89" fmla="*/ 60 h 172"/>
                  <a:gd name="T90" fmla="*/ 75 w 98"/>
                  <a:gd name="T91" fmla="*/ 54 h 172"/>
                  <a:gd name="T92" fmla="*/ 65 w 98"/>
                  <a:gd name="T93" fmla="*/ 48 h 172"/>
                  <a:gd name="T94" fmla="*/ 60 w 98"/>
                  <a:gd name="T95" fmla="*/ 43 h 172"/>
                  <a:gd name="T96" fmla="*/ 57 w 98"/>
                  <a:gd name="T97" fmla="*/ 38 h 172"/>
                  <a:gd name="T98" fmla="*/ 55 w 98"/>
                  <a:gd name="T99" fmla="*/ 33 h 172"/>
                  <a:gd name="T100" fmla="*/ 53 w 98"/>
                  <a:gd name="T101" fmla="*/ 28 h 172"/>
                  <a:gd name="T102" fmla="*/ 52 w 98"/>
                  <a:gd name="T103" fmla="*/ 15 h 172"/>
                  <a:gd name="T104" fmla="*/ 50 w 98"/>
                  <a:gd name="T105" fmla="*/ 3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8" h="172">
                    <a:moveTo>
                      <a:pt x="50" y="3"/>
                    </a:moveTo>
                    <a:lnTo>
                      <a:pt x="45" y="1"/>
                    </a:lnTo>
                    <a:lnTo>
                      <a:pt x="39" y="0"/>
                    </a:lnTo>
                    <a:lnTo>
                      <a:pt x="31" y="16"/>
                    </a:lnTo>
                    <a:lnTo>
                      <a:pt x="24" y="33"/>
                    </a:lnTo>
                    <a:lnTo>
                      <a:pt x="16" y="42"/>
                    </a:lnTo>
                    <a:lnTo>
                      <a:pt x="9" y="48"/>
                    </a:lnTo>
                    <a:lnTo>
                      <a:pt x="5" y="52"/>
                    </a:lnTo>
                    <a:lnTo>
                      <a:pt x="3" y="55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5" y="78"/>
                    </a:lnTo>
                    <a:lnTo>
                      <a:pt x="13" y="92"/>
                    </a:lnTo>
                    <a:lnTo>
                      <a:pt x="19" y="108"/>
                    </a:lnTo>
                    <a:lnTo>
                      <a:pt x="26" y="124"/>
                    </a:lnTo>
                    <a:lnTo>
                      <a:pt x="33" y="141"/>
                    </a:lnTo>
                    <a:lnTo>
                      <a:pt x="40" y="157"/>
                    </a:lnTo>
                    <a:lnTo>
                      <a:pt x="45" y="163"/>
                    </a:lnTo>
                    <a:lnTo>
                      <a:pt x="52" y="168"/>
                    </a:lnTo>
                    <a:lnTo>
                      <a:pt x="58" y="171"/>
                    </a:lnTo>
                    <a:lnTo>
                      <a:pt x="67" y="172"/>
                    </a:lnTo>
                    <a:lnTo>
                      <a:pt x="70" y="172"/>
                    </a:lnTo>
                    <a:lnTo>
                      <a:pt x="75" y="171"/>
                    </a:lnTo>
                    <a:lnTo>
                      <a:pt x="80" y="168"/>
                    </a:lnTo>
                    <a:lnTo>
                      <a:pt x="84" y="166"/>
                    </a:lnTo>
                    <a:lnTo>
                      <a:pt x="87" y="162"/>
                    </a:lnTo>
                    <a:lnTo>
                      <a:pt x="89" y="158"/>
                    </a:lnTo>
                    <a:lnTo>
                      <a:pt x="90" y="153"/>
                    </a:lnTo>
                    <a:lnTo>
                      <a:pt x="92" y="149"/>
                    </a:lnTo>
                    <a:lnTo>
                      <a:pt x="79" y="133"/>
                    </a:lnTo>
                    <a:lnTo>
                      <a:pt x="68" y="117"/>
                    </a:lnTo>
                    <a:lnTo>
                      <a:pt x="68" y="114"/>
                    </a:lnTo>
                    <a:lnTo>
                      <a:pt x="69" y="113"/>
                    </a:lnTo>
                    <a:lnTo>
                      <a:pt x="72" y="112"/>
                    </a:lnTo>
                    <a:lnTo>
                      <a:pt x="74" y="111"/>
                    </a:lnTo>
                    <a:lnTo>
                      <a:pt x="79" y="109"/>
                    </a:lnTo>
                    <a:lnTo>
                      <a:pt x="84" y="107"/>
                    </a:lnTo>
                    <a:lnTo>
                      <a:pt x="90" y="101"/>
                    </a:lnTo>
                    <a:lnTo>
                      <a:pt x="95" y="94"/>
                    </a:lnTo>
                    <a:lnTo>
                      <a:pt x="97" y="85"/>
                    </a:lnTo>
                    <a:lnTo>
                      <a:pt x="98" y="77"/>
                    </a:lnTo>
                    <a:lnTo>
                      <a:pt x="97" y="72"/>
                    </a:lnTo>
                    <a:lnTo>
                      <a:pt x="94" y="67"/>
                    </a:lnTo>
                    <a:lnTo>
                      <a:pt x="90" y="63"/>
                    </a:lnTo>
                    <a:lnTo>
                      <a:pt x="87" y="60"/>
                    </a:lnTo>
                    <a:lnTo>
                      <a:pt x="75" y="54"/>
                    </a:lnTo>
                    <a:lnTo>
                      <a:pt x="65" y="48"/>
                    </a:lnTo>
                    <a:lnTo>
                      <a:pt x="60" y="43"/>
                    </a:lnTo>
                    <a:lnTo>
                      <a:pt x="57" y="38"/>
                    </a:lnTo>
                    <a:lnTo>
                      <a:pt x="55" y="33"/>
                    </a:lnTo>
                    <a:lnTo>
                      <a:pt x="53" y="28"/>
                    </a:lnTo>
                    <a:lnTo>
                      <a:pt x="52" y="15"/>
                    </a:lnTo>
                    <a:lnTo>
                      <a:pt x="50" y="3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61" name="Freeform 43"/>
              <p:cNvSpPr>
                <a:spLocks/>
              </p:cNvSpPr>
              <p:nvPr/>
            </p:nvSpPr>
            <p:spPr bwMode="auto">
              <a:xfrm>
                <a:off x="-2322388" y="-1038700"/>
                <a:ext cx="12700" cy="28575"/>
              </a:xfrm>
              <a:custGeom>
                <a:avLst/>
                <a:gdLst>
                  <a:gd name="T0" fmla="*/ 19 w 35"/>
                  <a:gd name="T1" fmla="*/ 0 h 74"/>
                  <a:gd name="T2" fmla="*/ 1 w 35"/>
                  <a:gd name="T3" fmla="*/ 0 h 74"/>
                  <a:gd name="T4" fmla="*/ 0 w 35"/>
                  <a:gd name="T5" fmla="*/ 8 h 74"/>
                  <a:gd name="T6" fmla="*/ 0 w 35"/>
                  <a:gd name="T7" fmla="*/ 15 h 74"/>
                  <a:gd name="T8" fmla="*/ 0 w 35"/>
                  <a:gd name="T9" fmla="*/ 21 h 74"/>
                  <a:gd name="T10" fmla="*/ 1 w 35"/>
                  <a:gd name="T11" fmla="*/ 28 h 74"/>
                  <a:gd name="T12" fmla="*/ 3 w 35"/>
                  <a:gd name="T13" fmla="*/ 33 h 74"/>
                  <a:gd name="T14" fmla="*/ 4 w 35"/>
                  <a:gd name="T15" fmla="*/ 39 h 74"/>
                  <a:gd name="T16" fmla="*/ 8 w 35"/>
                  <a:gd name="T17" fmla="*/ 43 h 74"/>
                  <a:gd name="T18" fmla="*/ 10 w 35"/>
                  <a:gd name="T19" fmla="*/ 48 h 74"/>
                  <a:gd name="T20" fmla="*/ 15 w 35"/>
                  <a:gd name="T21" fmla="*/ 51 h 74"/>
                  <a:gd name="T22" fmla="*/ 19 w 35"/>
                  <a:gd name="T23" fmla="*/ 56 h 74"/>
                  <a:gd name="T24" fmla="*/ 26 w 35"/>
                  <a:gd name="T25" fmla="*/ 65 h 74"/>
                  <a:gd name="T26" fmla="*/ 35 w 35"/>
                  <a:gd name="T27" fmla="*/ 74 h 74"/>
                  <a:gd name="T28" fmla="*/ 35 w 35"/>
                  <a:gd name="T29" fmla="*/ 63 h 74"/>
                  <a:gd name="T30" fmla="*/ 35 w 35"/>
                  <a:gd name="T31" fmla="*/ 50 h 74"/>
                  <a:gd name="T32" fmla="*/ 35 w 35"/>
                  <a:gd name="T33" fmla="*/ 35 h 74"/>
                  <a:gd name="T34" fmla="*/ 34 w 35"/>
                  <a:gd name="T35" fmla="*/ 21 h 74"/>
                  <a:gd name="T36" fmla="*/ 31 w 35"/>
                  <a:gd name="T37" fmla="*/ 15 h 74"/>
                  <a:gd name="T38" fmla="*/ 29 w 35"/>
                  <a:gd name="T39" fmla="*/ 9 h 74"/>
                  <a:gd name="T40" fmla="*/ 25 w 35"/>
                  <a:gd name="T41" fmla="*/ 4 h 74"/>
                  <a:gd name="T42" fmla="*/ 19 w 35"/>
                  <a:gd name="T4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74">
                    <a:moveTo>
                      <a:pt x="19" y="0"/>
                    </a:moveTo>
                    <a:lnTo>
                      <a:pt x="1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1" y="28"/>
                    </a:lnTo>
                    <a:lnTo>
                      <a:pt x="3" y="33"/>
                    </a:lnTo>
                    <a:lnTo>
                      <a:pt x="4" y="39"/>
                    </a:lnTo>
                    <a:lnTo>
                      <a:pt x="8" y="43"/>
                    </a:lnTo>
                    <a:lnTo>
                      <a:pt x="10" y="48"/>
                    </a:lnTo>
                    <a:lnTo>
                      <a:pt x="15" y="51"/>
                    </a:lnTo>
                    <a:lnTo>
                      <a:pt x="19" y="56"/>
                    </a:lnTo>
                    <a:lnTo>
                      <a:pt x="26" y="65"/>
                    </a:lnTo>
                    <a:lnTo>
                      <a:pt x="35" y="74"/>
                    </a:lnTo>
                    <a:lnTo>
                      <a:pt x="35" y="63"/>
                    </a:lnTo>
                    <a:lnTo>
                      <a:pt x="35" y="50"/>
                    </a:lnTo>
                    <a:lnTo>
                      <a:pt x="35" y="35"/>
                    </a:lnTo>
                    <a:lnTo>
                      <a:pt x="34" y="21"/>
                    </a:lnTo>
                    <a:lnTo>
                      <a:pt x="31" y="15"/>
                    </a:lnTo>
                    <a:lnTo>
                      <a:pt x="29" y="9"/>
                    </a:lnTo>
                    <a:lnTo>
                      <a:pt x="25" y="4"/>
                    </a:lnTo>
                    <a:lnTo>
                      <a:pt x="19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62" name="Freeform 44"/>
              <p:cNvSpPr>
                <a:spLocks/>
              </p:cNvSpPr>
              <p:nvPr/>
            </p:nvSpPr>
            <p:spPr bwMode="auto">
              <a:xfrm>
                <a:off x="-2433513" y="-1235550"/>
                <a:ext cx="31750" cy="46038"/>
              </a:xfrm>
              <a:custGeom>
                <a:avLst/>
                <a:gdLst>
                  <a:gd name="T0" fmla="*/ 0 w 82"/>
                  <a:gd name="T1" fmla="*/ 100 h 118"/>
                  <a:gd name="T2" fmla="*/ 0 w 82"/>
                  <a:gd name="T3" fmla="*/ 111 h 118"/>
                  <a:gd name="T4" fmla="*/ 5 w 82"/>
                  <a:gd name="T5" fmla="*/ 113 h 118"/>
                  <a:gd name="T6" fmla="*/ 9 w 82"/>
                  <a:gd name="T7" fmla="*/ 113 h 118"/>
                  <a:gd name="T8" fmla="*/ 22 w 82"/>
                  <a:gd name="T9" fmla="*/ 108 h 118"/>
                  <a:gd name="T10" fmla="*/ 34 w 82"/>
                  <a:gd name="T11" fmla="*/ 104 h 118"/>
                  <a:gd name="T12" fmla="*/ 37 w 82"/>
                  <a:gd name="T13" fmla="*/ 106 h 118"/>
                  <a:gd name="T14" fmla="*/ 39 w 82"/>
                  <a:gd name="T15" fmla="*/ 110 h 118"/>
                  <a:gd name="T16" fmla="*/ 44 w 82"/>
                  <a:gd name="T17" fmla="*/ 114 h 118"/>
                  <a:gd name="T18" fmla="*/ 50 w 82"/>
                  <a:gd name="T19" fmla="*/ 116 h 118"/>
                  <a:gd name="T20" fmla="*/ 55 w 82"/>
                  <a:gd name="T21" fmla="*/ 118 h 118"/>
                  <a:gd name="T22" fmla="*/ 63 w 82"/>
                  <a:gd name="T23" fmla="*/ 118 h 118"/>
                  <a:gd name="T24" fmla="*/ 68 w 82"/>
                  <a:gd name="T25" fmla="*/ 118 h 118"/>
                  <a:gd name="T26" fmla="*/ 72 w 82"/>
                  <a:gd name="T27" fmla="*/ 115 h 118"/>
                  <a:gd name="T28" fmla="*/ 74 w 82"/>
                  <a:gd name="T29" fmla="*/ 113 h 118"/>
                  <a:gd name="T30" fmla="*/ 77 w 82"/>
                  <a:gd name="T31" fmla="*/ 109 h 118"/>
                  <a:gd name="T32" fmla="*/ 81 w 82"/>
                  <a:gd name="T33" fmla="*/ 99 h 118"/>
                  <a:gd name="T34" fmla="*/ 82 w 82"/>
                  <a:gd name="T35" fmla="*/ 89 h 118"/>
                  <a:gd name="T36" fmla="*/ 81 w 82"/>
                  <a:gd name="T37" fmla="*/ 81 h 118"/>
                  <a:gd name="T38" fmla="*/ 79 w 82"/>
                  <a:gd name="T39" fmla="*/ 75 h 118"/>
                  <a:gd name="T40" fmla="*/ 78 w 82"/>
                  <a:gd name="T41" fmla="*/ 69 h 118"/>
                  <a:gd name="T42" fmla="*/ 76 w 82"/>
                  <a:gd name="T43" fmla="*/ 62 h 118"/>
                  <a:gd name="T44" fmla="*/ 73 w 82"/>
                  <a:gd name="T45" fmla="*/ 55 h 118"/>
                  <a:gd name="T46" fmla="*/ 72 w 82"/>
                  <a:gd name="T47" fmla="*/ 49 h 118"/>
                  <a:gd name="T48" fmla="*/ 71 w 82"/>
                  <a:gd name="T49" fmla="*/ 42 h 118"/>
                  <a:gd name="T50" fmla="*/ 69 w 82"/>
                  <a:gd name="T51" fmla="*/ 35 h 118"/>
                  <a:gd name="T52" fmla="*/ 69 w 82"/>
                  <a:gd name="T53" fmla="*/ 0 h 118"/>
                  <a:gd name="T54" fmla="*/ 66 w 82"/>
                  <a:gd name="T55" fmla="*/ 1 h 118"/>
                  <a:gd name="T56" fmla="*/ 63 w 82"/>
                  <a:gd name="T57" fmla="*/ 2 h 118"/>
                  <a:gd name="T58" fmla="*/ 60 w 82"/>
                  <a:gd name="T59" fmla="*/ 3 h 118"/>
                  <a:gd name="T60" fmla="*/ 58 w 82"/>
                  <a:gd name="T61" fmla="*/ 6 h 118"/>
                  <a:gd name="T62" fmla="*/ 55 w 82"/>
                  <a:gd name="T63" fmla="*/ 12 h 118"/>
                  <a:gd name="T64" fmla="*/ 54 w 82"/>
                  <a:gd name="T65" fmla="*/ 21 h 118"/>
                  <a:gd name="T66" fmla="*/ 53 w 82"/>
                  <a:gd name="T67" fmla="*/ 29 h 118"/>
                  <a:gd name="T68" fmla="*/ 50 w 82"/>
                  <a:gd name="T69" fmla="*/ 37 h 118"/>
                  <a:gd name="T70" fmla="*/ 49 w 82"/>
                  <a:gd name="T71" fmla="*/ 41 h 118"/>
                  <a:gd name="T72" fmla="*/ 47 w 82"/>
                  <a:gd name="T73" fmla="*/ 45 h 118"/>
                  <a:gd name="T74" fmla="*/ 44 w 82"/>
                  <a:gd name="T75" fmla="*/ 47 h 118"/>
                  <a:gd name="T76" fmla="*/ 42 w 82"/>
                  <a:gd name="T77" fmla="*/ 50 h 118"/>
                  <a:gd name="T78" fmla="*/ 27 w 82"/>
                  <a:gd name="T79" fmla="*/ 60 h 118"/>
                  <a:gd name="T80" fmla="*/ 14 w 82"/>
                  <a:gd name="T81" fmla="*/ 71 h 118"/>
                  <a:gd name="T82" fmla="*/ 8 w 82"/>
                  <a:gd name="T83" fmla="*/ 77 h 118"/>
                  <a:gd name="T84" fmla="*/ 4 w 82"/>
                  <a:gd name="T85" fmla="*/ 84 h 118"/>
                  <a:gd name="T86" fmla="*/ 2 w 82"/>
                  <a:gd name="T87" fmla="*/ 91 h 118"/>
                  <a:gd name="T88" fmla="*/ 0 w 82"/>
                  <a:gd name="T89" fmla="*/ 10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2" h="118">
                    <a:moveTo>
                      <a:pt x="0" y="100"/>
                    </a:moveTo>
                    <a:lnTo>
                      <a:pt x="0" y="111"/>
                    </a:lnTo>
                    <a:lnTo>
                      <a:pt x="5" y="113"/>
                    </a:lnTo>
                    <a:lnTo>
                      <a:pt x="9" y="113"/>
                    </a:lnTo>
                    <a:lnTo>
                      <a:pt x="22" y="108"/>
                    </a:lnTo>
                    <a:lnTo>
                      <a:pt x="34" y="104"/>
                    </a:lnTo>
                    <a:lnTo>
                      <a:pt x="37" y="106"/>
                    </a:lnTo>
                    <a:lnTo>
                      <a:pt x="39" y="110"/>
                    </a:lnTo>
                    <a:lnTo>
                      <a:pt x="44" y="114"/>
                    </a:lnTo>
                    <a:lnTo>
                      <a:pt x="50" y="116"/>
                    </a:lnTo>
                    <a:lnTo>
                      <a:pt x="55" y="118"/>
                    </a:lnTo>
                    <a:lnTo>
                      <a:pt x="63" y="118"/>
                    </a:lnTo>
                    <a:lnTo>
                      <a:pt x="68" y="118"/>
                    </a:lnTo>
                    <a:lnTo>
                      <a:pt x="72" y="115"/>
                    </a:lnTo>
                    <a:lnTo>
                      <a:pt x="74" y="113"/>
                    </a:lnTo>
                    <a:lnTo>
                      <a:pt x="77" y="109"/>
                    </a:lnTo>
                    <a:lnTo>
                      <a:pt x="81" y="99"/>
                    </a:lnTo>
                    <a:lnTo>
                      <a:pt x="82" y="89"/>
                    </a:lnTo>
                    <a:lnTo>
                      <a:pt x="81" y="81"/>
                    </a:lnTo>
                    <a:lnTo>
                      <a:pt x="79" y="75"/>
                    </a:lnTo>
                    <a:lnTo>
                      <a:pt x="78" y="69"/>
                    </a:lnTo>
                    <a:lnTo>
                      <a:pt x="76" y="62"/>
                    </a:lnTo>
                    <a:lnTo>
                      <a:pt x="73" y="55"/>
                    </a:lnTo>
                    <a:lnTo>
                      <a:pt x="72" y="49"/>
                    </a:lnTo>
                    <a:lnTo>
                      <a:pt x="71" y="42"/>
                    </a:lnTo>
                    <a:lnTo>
                      <a:pt x="69" y="35"/>
                    </a:lnTo>
                    <a:lnTo>
                      <a:pt x="69" y="0"/>
                    </a:lnTo>
                    <a:lnTo>
                      <a:pt x="66" y="1"/>
                    </a:lnTo>
                    <a:lnTo>
                      <a:pt x="63" y="2"/>
                    </a:lnTo>
                    <a:lnTo>
                      <a:pt x="60" y="3"/>
                    </a:lnTo>
                    <a:lnTo>
                      <a:pt x="58" y="6"/>
                    </a:lnTo>
                    <a:lnTo>
                      <a:pt x="55" y="12"/>
                    </a:lnTo>
                    <a:lnTo>
                      <a:pt x="54" y="21"/>
                    </a:lnTo>
                    <a:lnTo>
                      <a:pt x="53" y="29"/>
                    </a:lnTo>
                    <a:lnTo>
                      <a:pt x="50" y="37"/>
                    </a:lnTo>
                    <a:lnTo>
                      <a:pt x="49" y="41"/>
                    </a:lnTo>
                    <a:lnTo>
                      <a:pt x="47" y="45"/>
                    </a:lnTo>
                    <a:lnTo>
                      <a:pt x="44" y="47"/>
                    </a:lnTo>
                    <a:lnTo>
                      <a:pt x="42" y="50"/>
                    </a:lnTo>
                    <a:lnTo>
                      <a:pt x="27" y="60"/>
                    </a:lnTo>
                    <a:lnTo>
                      <a:pt x="14" y="71"/>
                    </a:lnTo>
                    <a:lnTo>
                      <a:pt x="8" y="77"/>
                    </a:lnTo>
                    <a:lnTo>
                      <a:pt x="4" y="84"/>
                    </a:lnTo>
                    <a:lnTo>
                      <a:pt x="2" y="91"/>
                    </a:lnTo>
                    <a:lnTo>
                      <a:pt x="0" y="10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63" name="Freeform 45"/>
              <p:cNvSpPr>
                <a:spLocks/>
              </p:cNvSpPr>
              <p:nvPr/>
            </p:nvSpPr>
            <p:spPr bwMode="auto">
              <a:xfrm>
                <a:off x="-2398588" y="-1421287"/>
                <a:ext cx="196850" cy="163513"/>
              </a:xfrm>
              <a:custGeom>
                <a:avLst/>
                <a:gdLst>
                  <a:gd name="T0" fmla="*/ 454 w 497"/>
                  <a:gd name="T1" fmla="*/ 18 h 412"/>
                  <a:gd name="T2" fmla="*/ 419 w 497"/>
                  <a:gd name="T3" fmla="*/ 74 h 412"/>
                  <a:gd name="T4" fmla="*/ 394 w 497"/>
                  <a:gd name="T5" fmla="*/ 101 h 412"/>
                  <a:gd name="T6" fmla="*/ 386 w 497"/>
                  <a:gd name="T7" fmla="*/ 133 h 412"/>
                  <a:gd name="T8" fmla="*/ 343 w 497"/>
                  <a:gd name="T9" fmla="*/ 125 h 412"/>
                  <a:gd name="T10" fmla="*/ 295 w 497"/>
                  <a:gd name="T11" fmla="*/ 108 h 412"/>
                  <a:gd name="T12" fmla="*/ 246 w 497"/>
                  <a:gd name="T13" fmla="*/ 109 h 412"/>
                  <a:gd name="T14" fmla="*/ 238 w 497"/>
                  <a:gd name="T15" fmla="*/ 120 h 412"/>
                  <a:gd name="T16" fmla="*/ 236 w 497"/>
                  <a:gd name="T17" fmla="*/ 148 h 412"/>
                  <a:gd name="T18" fmla="*/ 218 w 497"/>
                  <a:gd name="T19" fmla="*/ 160 h 412"/>
                  <a:gd name="T20" fmla="*/ 190 w 497"/>
                  <a:gd name="T21" fmla="*/ 159 h 412"/>
                  <a:gd name="T22" fmla="*/ 174 w 497"/>
                  <a:gd name="T23" fmla="*/ 138 h 412"/>
                  <a:gd name="T24" fmla="*/ 154 w 497"/>
                  <a:gd name="T25" fmla="*/ 128 h 412"/>
                  <a:gd name="T26" fmla="*/ 119 w 497"/>
                  <a:gd name="T27" fmla="*/ 131 h 412"/>
                  <a:gd name="T28" fmla="*/ 87 w 497"/>
                  <a:gd name="T29" fmla="*/ 141 h 412"/>
                  <a:gd name="T30" fmla="*/ 26 w 497"/>
                  <a:gd name="T31" fmla="*/ 136 h 412"/>
                  <a:gd name="T32" fmla="*/ 11 w 497"/>
                  <a:gd name="T33" fmla="*/ 182 h 412"/>
                  <a:gd name="T34" fmla="*/ 0 w 497"/>
                  <a:gd name="T35" fmla="*/ 227 h 412"/>
                  <a:gd name="T36" fmla="*/ 2 w 497"/>
                  <a:gd name="T37" fmla="*/ 254 h 412"/>
                  <a:gd name="T38" fmla="*/ 20 w 497"/>
                  <a:gd name="T39" fmla="*/ 267 h 412"/>
                  <a:gd name="T40" fmla="*/ 64 w 497"/>
                  <a:gd name="T41" fmla="*/ 276 h 412"/>
                  <a:gd name="T42" fmla="*/ 131 w 497"/>
                  <a:gd name="T43" fmla="*/ 279 h 412"/>
                  <a:gd name="T44" fmla="*/ 155 w 497"/>
                  <a:gd name="T45" fmla="*/ 297 h 412"/>
                  <a:gd name="T46" fmla="*/ 185 w 497"/>
                  <a:gd name="T47" fmla="*/ 305 h 412"/>
                  <a:gd name="T48" fmla="*/ 231 w 497"/>
                  <a:gd name="T49" fmla="*/ 303 h 412"/>
                  <a:gd name="T50" fmla="*/ 241 w 497"/>
                  <a:gd name="T51" fmla="*/ 288 h 412"/>
                  <a:gd name="T52" fmla="*/ 251 w 497"/>
                  <a:gd name="T53" fmla="*/ 273 h 412"/>
                  <a:gd name="T54" fmla="*/ 278 w 497"/>
                  <a:gd name="T55" fmla="*/ 300 h 412"/>
                  <a:gd name="T56" fmla="*/ 320 w 497"/>
                  <a:gd name="T57" fmla="*/ 279 h 412"/>
                  <a:gd name="T58" fmla="*/ 335 w 497"/>
                  <a:gd name="T59" fmla="*/ 269 h 412"/>
                  <a:gd name="T60" fmla="*/ 369 w 497"/>
                  <a:gd name="T61" fmla="*/ 274 h 412"/>
                  <a:gd name="T62" fmla="*/ 385 w 497"/>
                  <a:gd name="T63" fmla="*/ 289 h 412"/>
                  <a:gd name="T64" fmla="*/ 386 w 497"/>
                  <a:gd name="T65" fmla="*/ 352 h 412"/>
                  <a:gd name="T66" fmla="*/ 402 w 497"/>
                  <a:gd name="T67" fmla="*/ 365 h 412"/>
                  <a:gd name="T68" fmla="*/ 436 w 497"/>
                  <a:gd name="T69" fmla="*/ 399 h 412"/>
                  <a:gd name="T70" fmla="*/ 453 w 497"/>
                  <a:gd name="T71" fmla="*/ 399 h 412"/>
                  <a:gd name="T72" fmla="*/ 453 w 497"/>
                  <a:gd name="T73" fmla="*/ 351 h 412"/>
                  <a:gd name="T74" fmla="*/ 448 w 497"/>
                  <a:gd name="T75" fmla="*/ 301 h 412"/>
                  <a:gd name="T76" fmla="*/ 439 w 497"/>
                  <a:gd name="T77" fmla="*/ 289 h 412"/>
                  <a:gd name="T78" fmla="*/ 418 w 497"/>
                  <a:gd name="T79" fmla="*/ 279 h 412"/>
                  <a:gd name="T80" fmla="*/ 420 w 497"/>
                  <a:gd name="T81" fmla="*/ 253 h 412"/>
                  <a:gd name="T82" fmla="*/ 449 w 497"/>
                  <a:gd name="T83" fmla="*/ 233 h 412"/>
                  <a:gd name="T84" fmla="*/ 483 w 497"/>
                  <a:gd name="T85" fmla="*/ 233 h 412"/>
                  <a:gd name="T86" fmla="*/ 495 w 497"/>
                  <a:gd name="T87" fmla="*/ 223 h 412"/>
                  <a:gd name="T88" fmla="*/ 485 w 497"/>
                  <a:gd name="T89" fmla="*/ 204 h 412"/>
                  <a:gd name="T90" fmla="*/ 483 w 497"/>
                  <a:gd name="T91" fmla="*/ 184 h 412"/>
                  <a:gd name="T92" fmla="*/ 490 w 497"/>
                  <a:gd name="T93" fmla="*/ 123 h 412"/>
                  <a:gd name="T94" fmla="*/ 484 w 497"/>
                  <a:gd name="T95" fmla="*/ 69 h 412"/>
                  <a:gd name="T96" fmla="*/ 477 w 497"/>
                  <a:gd name="T97" fmla="*/ 15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7" h="412">
                    <a:moveTo>
                      <a:pt x="474" y="0"/>
                    </a:moveTo>
                    <a:lnTo>
                      <a:pt x="465" y="5"/>
                    </a:lnTo>
                    <a:lnTo>
                      <a:pt x="459" y="11"/>
                    </a:lnTo>
                    <a:lnTo>
                      <a:pt x="454" y="18"/>
                    </a:lnTo>
                    <a:lnTo>
                      <a:pt x="450" y="26"/>
                    </a:lnTo>
                    <a:lnTo>
                      <a:pt x="444" y="42"/>
                    </a:lnTo>
                    <a:lnTo>
                      <a:pt x="435" y="60"/>
                    </a:lnTo>
                    <a:lnTo>
                      <a:pt x="419" y="74"/>
                    </a:lnTo>
                    <a:lnTo>
                      <a:pt x="402" y="86"/>
                    </a:lnTo>
                    <a:lnTo>
                      <a:pt x="399" y="91"/>
                    </a:lnTo>
                    <a:lnTo>
                      <a:pt x="396" y="96"/>
                    </a:lnTo>
                    <a:lnTo>
                      <a:pt x="394" y="101"/>
                    </a:lnTo>
                    <a:lnTo>
                      <a:pt x="391" y="108"/>
                    </a:lnTo>
                    <a:lnTo>
                      <a:pt x="390" y="119"/>
                    </a:lnTo>
                    <a:lnTo>
                      <a:pt x="390" y="131"/>
                    </a:lnTo>
                    <a:lnTo>
                      <a:pt x="386" y="133"/>
                    </a:lnTo>
                    <a:lnTo>
                      <a:pt x="384" y="134"/>
                    </a:lnTo>
                    <a:lnTo>
                      <a:pt x="369" y="133"/>
                    </a:lnTo>
                    <a:lnTo>
                      <a:pt x="355" y="129"/>
                    </a:lnTo>
                    <a:lnTo>
                      <a:pt x="343" y="125"/>
                    </a:lnTo>
                    <a:lnTo>
                      <a:pt x="331" y="120"/>
                    </a:lnTo>
                    <a:lnTo>
                      <a:pt x="320" y="115"/>
                    </a:lnTo>
                    <a:lnTo>
                      <a:pt x="307" y="110"/>
                    </a:lnTo>
                    <a:lnTo>
                      <a:pt x="295" y="108"/>
                    </a:lnTo>
                    <a:lnTo>
                      <a:pt x="279" y="106"/>
                    </a:lnTo>
                    <a:lnTo>
                      <a:pt x="263" y="105"/>
                    </a:lnTo>
                    <a:lnTo>
                      <a:pt x="248" y="108"/>
                    </a:lnTo>
                    <a:lnTo>
                      <a:pt x="246" y="109"/>
                    </a:lnTo>
                    <a:lnTo>
                      <a:pt x="243" y="110"/>
                    </a:lnTo>
                    <a:lnTo>
                      <a:pt x="241" y="113"/>
                    </a:lnTo>
                    <a:lnTo>
                      <a:pt x="239" y="115"/>
                    </a:lnTo>
                    <a:lnTo>
                      <a:pt x="238" y="120"/>
                    </a:lnTo>
                    <a:lnTo>
                      <a:pt x="237" y="126"/>
                    </a:lnTo>
                    <a:lnTo>
                      <a:pt x="237" y="134"/>
                    </a:lnTo>
                    <a:lnTo>
                      <a:pt x="237" y="140"/>
                    </a:lnTo>
                    <a:lnTo>
                      <a:pt x="236" y="148"/>
                    </a:lnTo>
                    <a:lnTo>
                      <a:pt x="232" y="154"/>
                    </a:lnTo>
                    <a:lnTo>
                      <a:pt x="228" y="158"/>
                    </a:lnTo>
                    <a:lnTo>
                      <a:pt x="223" y="159"/>
                    </a:lnTo>
                    <a:lnTo>
                      <a:pt x="218" y="160"/>
                    </a:lnTo>
                    <a:lnTo>
                      <a:pt x="212" y="160"/>
                    </a:lnTo>
                    <a:lnTo>
                      <a:pt x="204" y="160"/>
                    </a:lnTo>
                    <a:lnTo>
                      <a:pt x="197" y="160"/>
                    </a:lnTo>
                    <a:lnTo>
                      <a:pt x="190" y="159"/>
                    </a:lnTo>
                    <a:lnTo>
                      <a:pt x="184" y="156"/>
                    </a:lnTo>
                    <a:lnTo>
                      <a:pt x="179" y="149"/>
                    </a:lnTo>
                    <a:lnTo>
                      <a:pt x="175" y="141"/>
                    </a:lnTo>
                    <a:lnTo>
                      <a:pt x="174" y="138"/>
                    </a:lnTo>
                    <a:lnTo>
                      <a:pt x="172" y="135"/>
                    </a:lnTo>
                    <a:lnTo>
                      <a:pt x="169" y="131"/>
                    </a:lnTo>
                    <a:lnTo>
                      <a:pt x="165" y="130"/>
                    </a:lnTo>
                    <a:lnTo>
                      <a:pt x="154" y="128"/>
                    </a:lnTo>
                    <a:lnTo>
                      <a:pt x="144" y="128"/>
                    </a:lnTo>
                    <a:lnTo>
                      <a:pt x="134" y="128"/>
                    </a:lnTo>
                    <a:lnTo>
                      <a:pt x="126" y="129"/>
                    </a:lnTo>
                    <a:lnTo>
                      <a:pt x="119" y="131"/>
                    </a:lnTo>
                    <a:lnTo>
                      <a:pt x="111" y="134"/>
                    </a:lnTo>
                    <a:lnTo>
                      <a:pt x="104" y="138"/>
                    </a:lnTo>
                    <a:lnTo>
                      <a:pt x="96" y="139"/>
                    </a:lnTo>
                    <a:lnTo>
                      <a:pt x="87" y="141"/>
                    </a:lnTo>
                    <a:lnTo>
                      <a:pt x="79" y="141"/>
                    </a:lnTo>
                    <a:lnTo>
                      <a:pt x="60" y="139"/>
                    </a:lnTo>
                    <a:lnTo>
                      <a:pt x="41" y="136"/>
                    </a:lnTo>
                    <a:lnTo>
                      <a:pt x="26" y="136"/>
                    </a:lnTo>
                    <a:lnTo>
                      <a:pt x="23" y="149"/>
                    </a:lnTo>
                    <a:lnTo>
                      <a:pt x="20" y="160"/>
                    </a:lnTo>
                    <a:lnTo>
                      <a:pt x="16" y="172"/>
                    </a:lnTo>
                    <a:lnTo>
                      <a:pt x="11" y="182"/>
                    </a:lnTo>
                    <a:lnTo>
                      <a:pt x="7" y="192"/>
                    </a:lnTo>
                    <a:lnTo>
                      <a:pt x="3" y="202"/>
                    </a:lnTo>
                    <a:lnTo>
                      <a:pt x="1" y="213"/>
                    </a:lnTo>
                    <a:lnTo>
                      <a:pt x="0" y="227"/>
                    </a:lnTo>
                    <a:lnTo>
                      <a:pt x="0" y="237"/>
                    </a:lnTo>
                    <a:lnTo>
                      <a:pt x="0" y="246"/>
                    </a:lnTo>
                    <a:lnTo>
                      <a:pt x="1" y="251"/>
                    </a:lnTo>
                    <a:lnTo>
                      <a:pt x="2" y="254"/>
                    </a:lnTo>
                    <a:lnTo>
                      <a:pt x="5" y="258"/>
                    </a:lnTo>
                    <a:lnTo>
                      <a:pt x="7" y="262"/>
                    </a:lnTo>
                    <a:lnTo>
                      <a:pt x="13" y="266"/>
                    </a:lnTo>
                    <a:lnTo>
                      <a:pt x="20" y="267"/>
                    </a:lnTo>
                    <a:lnTo>
                      <a:pt x="27" y="268"/>
                    </a:lnTo>
                    <a:lnTo>
                      <a:pt x="35" y="268"/>
                    </a:lnTo>
                    <a:lnTo>
                      <a:pt x="50" y="272"/>
                    </a:lnTo>
                    <a:lnTo>
                      <a:pt x="64" y="276"/>
                    </a:lnTo>
                    <a:lnTo>
                      <a:pt x="120" y="276"/>
                    </a:lnTo>
                    <a:lnTo>
                      <a:pt x="124" y="276"/>
                    </a:lnTo>
                    <a:lnTo>
                      <a:pt x="129" y="277"/>
                    </a:lnTo>
                    <a:lnTo>
                      <a:pt x="131" y="279"/>
                    </a:lnTo>
                    <a:lnTo>
                      <a:pt x="135" y="282"/>
                    </a:lnTo>
                    <a:lnTo>
                      <a:pt x="141" y="287"/>
                    </a:lnTo>
                    <a:lnTo>
                      <a:pt x="149" y="293"/>
                    </a:lnTo>
                    <a:lnTo>
                      <a:pt x="155" y="297"/>
                    </a:lnTo>
                    <a:lnTo>
                      <a:pt x="162" y="301"/>
                    </a:lnTo>
                    <a:lnTo>
                      <a:pt x="167" y="302"/>
                    </a:lnTo>
                    <a:lnTo>
                      <a:pt x="173" y="303"/>
                    </a:lnTo>
                    <a:lnTo>
                      <a:pt x="185" y="305"/>
                    </a:lnTo>
                    <a:lnTo>
                      <a:pt x="199" y="305"/>
                    </a:lnTo>
                    <a:lnTo>
                      <a:pt x="226" y="305"/>
                    </a:lnTo>
                    <a:lnTo>
                      <a:pt x="228" y="303"/>
                    </a:lnTo>
                    <a:lnTo>
                      <a:pt x="231" y="303"/>
                    </a:lnTo>
                    <a:lnTo>
                      <a:pt x="233" y="301"/>
                    </a:lnTo>
                    <a:lnTo>
                      <a:pt x="236" y="300"/>
                    </a:lnTo>
                    <a:lnTo>
                      <a:pt x="238" y="293"/>
                    </a:lnTo>
                    <a:lnTo>
                      <a:pt x="241" y="288"/>
                    </a:lnTo>
                    <a:lnTo>
                      <a:pt x="243" y="282"/>
                    </a:lnTo>
                    <a:lnTo>
                      <a:pt x="247" y="277"/>
                    </a:lnTo>
                    <a:lnTo>
                      <a:pt x="248" y="274"/>
                    </a:lnTo>
                    <a:lnTo>
                      <a:pt x="251" y="273"/>
                    </a:lnTo>
                    <a:lnTo>
                      <a:pt x="253" y="272"/>
                    </a:lnTo>
                    <a:lnTo>
                      <a:pt x="257" y="271"/>
                    </a:lnTo>
                    <a:lnTo>
                      <a:pt x="278" y="271"/>
                    </a:lnTo>
                    <a:lnTo>
                      <a:pt x="278" y="300"/>
                    </a:lnTo>
                    <a:lnTo>
                      <a:pt x="295" y="300"/>
                    </a:lnTo>
                    <a:lnTo>
                      <a:pt x="312" y="300"/>
                    </a:lnTo>
                    <a:lnTo>
                      <a:pt x="315" y="288"/>
                    </a:lnTo>
                    <a:lnTo>
                      <a:pt x="320" y="279"/>
                    </a:lnTo>
                    <a:lnTo>
                      <a:pt x="322" y="276"/>
                    </a:lnTo>
                    <a:lnTo>
                      <a:pt x="325" y="272"/>
                    </a:lnTo>
                    <a:lnTo>
                      <a:pt x="330" y="271"/>
                    </a:lnTo>
                    <a:lnTo>
                      <a:pt x="335" y="269"/>
                    </a:lnTo>
                    <a:lnTo>
                      <a:pt x="343" y="271"/>
                    </a:lnTo>
                    <a:lnTo>
                      <a:pt x="352" y="271"/>
                    </a:lnTo>
                    <a:lnTo>
                      <a:pt x="361" y="273"/>
                    </a:lnTo>
                    <a:lnTo>
                      <a:pt x="369" y="274"/>
                    </a:lnTo>
                    <a:lnTo>
                      <a:pt x="375" y="278"/>
                    </a:lnTo>
                    <a:lnTo>
                      <a:pt x="381" y="283"/>
                    </a:lnTo>
                    <a:lnTo>
                      <a:pt x="382" y="286"/>
                    </a:lnTo>
                    <a:lnTo>
                      <a:pt x="385" y="289"/>
                    </a:lnTo>
                    <a:lnTo>
                      <a:pt x="385" y="293"/>
                    </a:lnTo>
                    <a:lnTo>
                      <a:pt x="386" y="297"/>
                    </a:lnTo>
                    <a:lnTo>
                      <a:pt x="386" y="348"/>
                    </a:lnTo>
                    <a:lnTo>
                      <a:pt x="386" y="352"/>
                    </a:lnTo>
                    <a:lnTo>
                      <a:pt x="389" y="356"/>
                    </a:lnTo>
                    <a:lnTo>
                      <a:pt x="391" y="358"/>
                    </a:lnTo>
                    <a:lnTo>
                      <a:pt x="395" y="361"/>
                    </a:lnTo>
                    <a:lnTo>
                      <a:pt x="402" y="365"/>
                    </a:lnTo>
                    <a:lnTo>
                      <a:pt x="411" y="369"/>
                    </a:lnTo>
                    <a:lnTo>
                      <a:pt x="421" y="379"/>
                    </a:lnTo>
                    <a:lnTo>
                      <a:pt x="430" y="387"/>
                    </a:lnTo>
                    <a:lnTo>
                      <a:pt x="436" y="399"/>
                    </a:lnTo>
                    <a:lnTo>
                      <a:pt x="441" y="411"/>
                    </a:lnTo>
                    <a:lnTo>
                      <a:pt x="446" y="412"/>
                    </a:lnTo>
                    <a:lnTo>
                      <a:pt x="450" y="406"/>
                    </a:lnTo>
                    <a:lnTo>
                      <a:pt x="453" y="399"/>
                    </a:lnTo>
                    <a:lnTo>
                      <a:pt x="454" y="391"/>
                    </a:lnTo>
                    <a:lnTo>
                      <a:pt x="454" y="384"/>
                    </a:lnTo>
                    <a:lnTo>
                      <a:pt x="454" y="366"/>
                    </a:lnTo>
                    <a:lnTo>
                      <a:pt x="453" y="351"/>
                    </a:lnTo>
                    <a:lnTo>
                      <a:pt x="450" y="336"/>
                    </a:lnTo>
                    <a:lnTo>
                      <a:pt x="449" y="318"/>
                    </a:lnTo>
                    <a:lnTo>
                      <a:pt x="449" y="310"/>
                    </a:lnTo>
                    <a:lnTo>
                      <a:pt x="448" y="301"/>
                    </a:lnTo>
                    <a:lnTo>
                      <a:pt x="446" y="297"/>
                    </a:lnTo>
                    <a:lnTo>
                      <a:pt x="445" y="294"/>
                    </a:lnTo>
                    <a:lnTo>
                      <a:pt x="443" y="292"/>
                    </a:lnTo>
                    <a:lnTo>
                      <a:pt x="439" y="289"/>
                    </a:lnTo>
                    <a:lnTo>
                      <a:pt x="430" y="287"/>
                    </a:lnTo>
                    <a:lnTo>
                      <a:pt x="424" y="284"/>
                    </a:lnTo>
                    <a:lnTo>
                      <a:pt x="420" y="282"/>
                    </a:lnTo>
                    <a:lnTo>
                      <a:pt x="418" y="279"/>
                    </a:lnTo>
                    <a:lnTo>
                      <a:pt x="416" y="276"/>
                    </a:lnTo>
                    <a:lnTo>
                      <a:pt x="416" y="272"/>
                    </a:lnTo>
                    <a:lnTo>
                      <a:pt x="418" y="262"/>
                    </a:lnTo>
                    <a:lnTo>
                      <a:pt x="420" y="253"/>
                    </a:lnTo>
                    <a:lnTo>
                      <a:pt x="423" y="244"/>
                    </a:lnTo>
                    <a:lnTo>
                      <a:pt x="424" y="233"/>
                    </a:lnTo>
                    <a:lnTo>
                      <a:pt x="438" y="233"/>
                    </a:lnTo>
                    <a:lnTo>
                      <a:pt x="449" y="233"/>
                    </a:lnTo>
                    <a:lnTo>
                      <a:pt x="460" y="234"/>
                    </a:lnTo>
                    <a:lnTo>
                      <a:pt x="474" y="234"/>
                    </a:lnTo>
                    <a:lnTo>
                      <a:pt x="478" y="234"/>
                    </a:lnTo>
                    <a:lnTo>
                      <a:pt x="483" y="233"/>
                    </a:lnTo>
                    <a:lnTo>
                      <a:pt x="487" y="232"/>
                    </a:lnTo>
                    <a:lnTo>
                      <a:pt x="489" y="229"/>
                    </a:lnTo>
                    <a:lnTo>
                      <a:pt x="493" y="227"/>
                    </a:lnTo>
                    <a:lnTo>
                      <a:pt x="495" y="223"/>
                    </a:lnTo>
                    <a:lnTo>
                      <a:pt x="497" y="219"/>
                    </a:lnTo>
                    <a:lnTo>
                      <a:pt x="497" y="215"/>
                    </a:lnTo>
                    <a:lnTo>
                      <a:pt x="492" y="209"/>
                    </a:lnTo>
                    <a:lnTo>
                      <a:pt x="485" y="204"/>
                    </a:lnTo>
                    <a:lnTo>
                      <a:pt x="483" y="199"/>
                    </a:lnTo>
                    <a:lnTo>
                      <a:pt x="482" y="194"/>
                    </a:lnTo>
                    <a:lnTo>
                      <a:pt x="482" y="190"/>
                    </a:lnTo>
                    <a:lnTo>
                      <a:pt x="483" y="184"/>
                    </a:lnTo>
                    <a:lnTo>
                      <a:pt x="484" y="168"/>
                    </a:lnTo>
                    <a:lnTo>
                      <a:pt x="487" y="154"/>
                    </a:lnTo>
                    <a:lnTo>
                      <a:pt x="489" y="139"/>
                    </a:lnTo>
                    <a:lnTo>
                      <a:pt x="490" y="123"/>
                    </a:lnTo>
                    <a:lnTo>
                      <a:pt x="489" y="108"/>
                    </a:lnTo>
                    <a:lnTo>
                      <a:pt x="488" y="94"/>
                    </a:lnTo>
                    <a:lnTo>
                      <a:pt x="485" y="81"/>
                    </a:lnTo>
                    <a:lnTo>
                      <a:pt x="484" y="69"/>
                    </a:lnTo>
                    <a:lnTo>
                      <a:pt x="482" y="56"/>
                    </a:lnTo>
                    <a:lnTo>
                      <a:pt x="479" y="44"/>
                    </a:lnTo>
                    <a:lnTo>
                      <a:pt x="478" y="30"/>
                    </a:lnTo>
                    <a:lnTo>
                      <a:pt x="477" y="15"/>
                    </a:lnTo>
                    <a:lnTo>
                      <a:pt x="475" y="7"/>
                    </a:lnTo>
                    <a:lnTo>
                      <a:pt x="474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64" name="Freeform 46"/>
              <p:cNvSpPr>
                <a:spLocks/>
              </p:cNvSpPr>
              <p:nvPr/>
            </p:nvSpPr>
            <p:spPr bwMode="auto">
              <a:xfrm>
                <a:off x="-2546225" y="-1622900"/>
                <a:ext cx="42863" cy="65088"/>
              </a:xfrm>
              <a:custGeom>
                <a:avLst/>
                <a:gdLst>
                  <a:gd name="T0" fmla="*/ 84 w 107"/>
                  <a:gd name="T1" fmla="*/ 23 h 166"/>
                  <a:gd name="T2" fmla="*/ 82 w 107"/>
                  <a:gd name="T3" fmla="*/ 11 h 166"/>
                  <a:gd name="T4" fmla="*/ 80 w 107"/>
                  <a:gd name="T5" fmla="*/ 0 h 166"/>
                  <a:gd name="T6" fmla="*/ 65 w 107"/>
                  <a:gd name="T7" fmla="*/ 0 h 166"/>
                  <a:gd name="T8" fmla="*/ 48 w 107"/>
                  <a:gd name="T9" fmla="*/ 14 h 166"/>
                  <a:gd name="T10" fmla="*/ 33 w 107"/>
                  <a:gd name="T11" fmla="*/ 25 h 166"/>
                  <a:gd name="T12" fmla="*/ 26 w 107"/>
                  <a:gd name="T13" fmla="*/ 32 h 166"/>
                  <a:gd name="T14" fmla="*/ 20 w 107"/>
                  <a:gd name="T15" fmla="*/ 39 h 166"/>
                  <a:gd name="T16" fmla="*/ 19 w 107"/>
                  <a:gd name="T17" fmla="*/ 43 h 166"/>
                  <a:gd name="T18" fmla="*/ 18 w 107"/>
                  <a:gd name="T19" fmla="*/ 47 h 166"/>
                  <a:gd name="T20" fmla="*/ 16 w 107"/>
                  <a:gd name="T21" fmla="*/ 52 h 166"/>
                  <a:gd name="T22" fmla="*/ 16 w 107"/>
                  <a:gd name="T23" fmla="*/ 57 h 166"/>
                  <a:gd name="T24" fmla="*/ 18 w 107"/>
                  <a:gd name="T25" fmla="*/ 64 h 166"/>
                  <a:gd name="T26" fmla="*/ 20 w 107"/>
                  <a:gd name="T27" fmla="*/ 73 h 166"/>
                  <a:gd name="T28" fmla="*/ 19 w 107"/>
                  <a:gd name="T29" fmla="*/ 79 h 166"/>
                  <a:gd name="T30" fmla="*/ 16 w 107"/>
                  <a:gd name="T31" fmla="*/ 84 h 166"/>
                  <a:gd name="T32" fmla="*/ 14 w 107"/>
                  <a:gd name="T33" fmla="*/ 89 h 166"/>
                  <a:gd name="T34" fmla="*/ 10 w 107"/>
                  <a:gd name="T35" fmla="*/ 94 h 166"/>
                  <a:gd name="T36" fmla="*/ 6 w 107"/>
                  <a:gd name="T37" fmla="*/ 98 h 166"/>
                  <a:gd name="T38" fmla="*/ 3 w 107"/>
                  <a:gd name="T39" fmla="*/ 103 h 166"/>
                  <a:gd name="T40" fmla="*/ 1 w 107"/>
                  <a:gd name="T41" fmla="*/ 108 h 166"/>
                  <a:gd name="T42" fmla="*/ 0 w 107"/>
                  <a:gd name="T43" fmla="*/ 114 h 166"/>
                  <a:gd name="T44" fmla="*/ 0 w 107"/>
                  <a:gd name="T45" fmla="*/ 123 h 166"/>
                  <a:gd name="T46" fmla="*/ 1 w 107"/>
                  <a:gd name="T47" fmla="*/ 132 h 166"/>
                  <a:gd name="T48" fmla="*/ 4 w 107"/>
                  <a:gd name="T49" fmla="*/ 141 h 166"/>
                  <a:gd name="T50" fmla="*/ 6 w 107"/>
                  <a:gd name="T51" fmla="*/ 148 h 166"/>
                  <a:gd name="T52" fmla="*/ 10 w 107"/>
                  <a:gd name="T53" fmla="*/ 156 h 166"/>
                  <a:gd name="T54" fmla="*/ 15 w 107"/>
                  <a:gd name="T55" fmla="*/ 161 h 166"/>
                  <a:gd name="T56" fmla="*/ 18 w 107"/>
                  <a:gd name="T57" fmla="*/ 162 h 166"/>
                  <a:gd name="T58" fmla="*/ 21 w 107"/>
                  <a:gd name="T59" fmla="*/ 165 h 166"/>
                  <a:gd name="T60" fmla="*/ 25 w 107"/>
                  <a:gd name="T61" fmla="*/ 165 h 166"/>
                  <a:gd name="T62" fmla="*/ 29 w 107"/>
                  <a:gd name="T63" fmla="*/ 166 h 166"/>
                  <a:gd name="T64" fmla="*/ 33 w 107"/>
                  <a:gd name="T65" fmla="*/ 165 h 166"/>
                  <a:gd name="T66" fmla="*/ 35 w 107"/>
                  <a:gd name="T67" fmla="*/ 163 h 166"/>
                  <a:gd name="T68" fmla="*/ 38 w 107"/>
                  <a:gd name="T69" fmla="*/ 162 h 166"/>
                  <a:gd name="T70" fmla="*/ 39 w 107"/>
                  <a:gd name="T71" fmla="*/ 160 h 166"/>
                  <a:gd name="T72" fmla="*/ 43 w 107"/>
                  <a:gd name="T73" fmla="*/ 153 h 166"/>
                  <a:gd name="T74" fmla="*/ 45 w 107"/>
                  <a:gd name="T75" fmla="*/ 147 h 166"/>
                  <a:gd name="T76" fmla="*/ 48 w 107"/>
                  <a:gd name="T77" fmla="*/ 134 h 166"/>
                  <a:gd name="T78" fmla="*/ 52 w 107"/>
                  <a:gd name="T79" fmla="*/ 123 h 166"/>
                  <a:gd name="T80" fmla="*/ 53 w 107"/>
                  <a:gd name="T81" fmla="*/ 118 h 166"/>
                  <a:gd name="T82" fmla="*/ 55 w 107"/>
                  <a:gd name="T83" fmla="*/ 113 h 166"/>
                  <a:gd name="T84" fmla="*/ 59 w 107"/>
                  <a:gd name="T85" fmla="*/ 108 h 166"/>
                  <a:gd name="T86" fmla="*/ 64 w 107"/>
                  <a:gd name="T87" fmla="*/ 104 h 166"/>
                  <a:gd name="T88" fmla="*/ 78 w 107"/>
                  <a:gd name="T89" fmla="*/ 94 h 166"/>
                  <a:gd name="T90" fmla="*/ 90 w 107"/>
                  <a:gd name="T91" fmla="*/ 84 h 166"/>
                  <a:gd name="T92" fmla="*/ 96 w 107"/>
                  <a:gd name="T93" fmla="*/ 79 h 166"/>
                  <a:gd name="T94" fmla="*/ 101 w 107"/>
                  <a:gd name="T95" fmla="*/ 73 h 166"/>
                  <a:gd name="T96" fmla="*/ 104 w 107"/>
                  <a:gd name="T97" fmla="*/ 67 h 166"/>
                  <a:gd name="T98" fmla="*/ 107 w 107"/>
                  <a:gd name="T99" fmla="*/ 58 h 166"/>
                  <a:gd name="T100" fmla="*/ 103 w 107"/>
                  <a:gd name="T101" fmla="*/ 55 h 166"/>
                  <a:gd name="T102" fmla="*/ 99 w 107"/>
                  <a:gd name="T103" fmla="*/ 52 h 166"/>
                  <a:gd name="T104" fmla="*/ 97 w 107"/>
                  <a:gd name="T105" fmla="*/ 48 h 166"/>
                  <a:gd name="T106" fmla="*/ 94 w 107"/>
                  <a:gd name="T107" fmla="*/ 43 h 166"/>
                  <a:gd name="T108" fmla="*/ 90 w 107"/>
                  <a:gd name="T109" fmla="*/ 32 h 166"/>
                  <a:gd name="T110" fmla="*/ 84 w 107"/>
                  <a:gd name="T111" fmla="*/ 23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166">
                    <a:moveTo>
                      <a:pt x="84" y="23"/>
                    </a:moveTo>
                    <a:lnTo>
                      <a:pt x="82" y="11"/>
                    </a:lnTo>
                    <a:lnTo>
                      <a:pt x="80" y="0"/>
                    </a:lnTo>
                    <a:lnTo>
                      <a:pt x="65" y="0"/>
                    </a:lnTo>
                    <a:lnTo>
                      <a:pt x="48" y="14"/>
                    </a:lnTo>
                    <a:lnTo>
                      <a:pt x="33" y="25"/>
                    </a:lnTo>
                    <a:lnTo>
                      <a:pt x="26" y="32"/>
                    </a:lnTo>
                    <a:lnTo>
                      <a:pt x="20" y="39"/>
                    </a:lnTo>
                    <a:lnTo>
                      <a:pt x="19" y="43"/>
                    </a:lnTo>
                    <a:lnTo>
                      <a:pt x="18" y="47"/>
                    </a:lnTo>
                    <a:lnTo>
                      <a:pt x="16" y="52"/>
                    </a:lnTo>
                    <a:lnTo>
                      <a:pt x="16" y="57"/>
                    </a:lnTo>
                    <a:lnTo>
                      <a:pt x="18" y="64"/>
                    </a:lnTo>
                    <a:lnTo>
                      <a:pt x="20" y="73"/>
                    </a:lnTo>
                    <a:lnTo>
                      <a:pt x="19" y="79"/>
                    </a:lnTo>
                    <a:lnTo>
                      <a:pt x="16" y="84"/>
                    </a:lnTo>
                    <a:lnTo>
                      <a:pt x="14" y="89"/>
                    </a:lnTo>
                    <a:lnTo>
                      <a:pt x="10" y="94"/>
                    </a:lnTo>
                    <a:lnTo>
                      <a:pt x="6" y="98"/>
                    </a:lnTo>
                    <a:lnTo>
                      <a:pt x="3" y="103"/>
                    </a:lnTo>
                    <a:lnTo>
                      <a:pt x="1" y="108"/>
                    </a:lnTo>
                    <a:lnTo>
                      <a:pt x="0" y="114"/>
                    </a:lnTo>
                    <a:lnTo>
                      <a:pt x="0" y="123"/>
                    </a:lnTo>
                    <a:lnTo>
                      <a:pt x="1" y="132"/>
                    </a:lnTo>
                    <a:lnTo>
                      <a:pt x="4" y="141"/>
                    </a:lnTo>
                    <a:lnTo>
                      <a:pt x="6" y="148"/>
                    </a:lnTo>
                    <a:lnTo>
                      <a:pt x="10" y="156"/>
                    </a:lnTo>
                    <a:lnTo>
                      <a:pt x="15" y="161"/>
                    </a:lnTo>
                    <a:lnTo>
                      <a:pt x="18" y="162"/>
                    </a:lnTo>
                    <a:lnTo>
                      <a:pt x="21" y="165"/>
                    </a:lnTo>
                    <a:lnTo>
                      <a:pt x="25" y="165"/>
                    </a:lnTo>
                    <a:lnTo>
                      <a:pt x="29" y="166"/>
                    </a:lnTo>
                    <a:lnTo>
                      <a:pt x="33" y="165"/>
                    </a:lnTo>
                    <a:lnTo>
                      <a:pt x="35" y="163"/>
                    </a:lnTo>
                    <a:lnTo>
                      <a:pt x="38" y="162"/>
                    </a:lnTo>
                    <a:lnTo>
                      <a:pt x="39" y="160"/>
                    </a:lnTo>
                    <a:lnTo>
                      <a:pt x="43" y="153"/>
                    </a:lnTo>
                    <a:lnTo>
                      <a:pt x="45" y="147"/>
                    </a:lnTo>
                    <a:lnTo>
                      <a:pt x="48" y="134"/>
                    </a:lnTo>
                    <a:lnTo>
                      <a:pt x="52" y="123"/>
                    </a:lnTo>
                    <a:lnTo>
                      <a:pt x="53" y="118"/>
                    </a:lnTo>
                    <a:lnTo>
                      <a:pt x="55" y="113"/>
                    </a:lnTo>
                    <a:lnTo>
                      <a:pt x="59" y="108"/>
                    </a:lnTo>
                    <a:lnTo>
                      <a:pt x="64" y="104"/>
                    </a:lnTo>
                    <a:lnTo>
                      <a:pt x="78" y="94"/>
                    </a:lnTo>
                    <a:lnTo>
                      <a:pt x="90" y="84"/>
                    </a:lnTo>
                    <a:lnTo>
                      <a:pt x="96" y="79"/>
                    </a:lnTo>
                    <a:lnTo>
                      <a:pt x="101" y="73"/>
                    </a:lnTo>
                    <a:lnTo>
                      <a:pt x="104" y="67"/>
                    </a:lnTo>
                    <a:lnTo>
                      <a:pt x="107" y="58"/>
                    </a:lnTo>
                    <a:lnTo>
                      <a:pt x="103" y="55"/>
                    </a:lnTo>
                    <a:lnTo>
                      <a:pt x="99" y="52"/>
                    </a:lnTo>
                    <a:lnTo>
                      <a:pt x="97" y="48"/>
                    </a:lnTo>
                    <a:lnTo>
                      <a:pt x="94" y="43"/>
                    </a:lnTo>
                    <a:lnTo>
                      <a:pt x="90" y="32"/>
                    </a:lnTo>
                    <a:lnTo>
                      <a:pt x="84" y="23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65" name="Freeform 47"/>
              <p:cNvSpPr>
                <a:spLocks/>
              </p:cNvSpPr>
              <p:nvPr/>
            </p:nvSpPr>
            <p:spPr bwMode="auto">
              <a:xfrm>
                <a:off x="-2501775" y="-2632550"/>
                <a:ext cx="1295400" cy="1631950"/>
              </a:xfrm>
              <a:custGeom>
                <a:avLst/>
                <a:gdLst>
                  <a:gd name="T0" fmla="*/ 474 w 3263"/>
                  <a:gd name="T1" fmla="*/ 1033 h 4112"/>
                  <a:gd name="T2" fmla="*/ 593 w 3263"/>
                  <a:gd name="T3" fmla="*/ 1517 h 4112"/>
                  <a:gd name="T4" fmla="*/ 609 w 3263"/>
                  <a:gd name="T5" fmla="*/ 1732 h 4112"/>
                  <a:gd name="T6" fmla="*/ 672 w 3263"/>
                  <a:gd name="T7" fmla="*/ 2011 h 4112"/>
                  <a:gd name="T8" fmla="*/ 800 w 3263"/>
                  <a:gd name="T9" fmla="*/ 2231 h 4112"/>
                  <a:gd name="T10" fmla="*/ 883 w 3263"/>
                  <a:gd name="T11" fmla="*/ 2457 h 4112"/>
                  <a:gd name="T12" fmla="*/ 819 w 3263"/>
                  <a:gd name="T13" fmla="*/ 2823 h 4112"/>
                  <a:gd name="T14" fmla="*/ 876 w 3263"/>
                  <a:gd name="T15" fmla="*/ 2953 h 4112"/>
                  <a:gd name="T16" fmla="*/ 1091 w 3263"/>
                  <a:gd name="T17" fmla="*/ 2979 h 4112"/>
                  <a:gd name="T18" fmla="*/ 1095 w 3263"/>
                  <a:gd name="T19" fmla="*/ 3141 h 4112"/>
                  <a:gd name="T20" fmla="*/ 1069 w 3263"/>
                  <a:gd name="T21" fmla="*/ 3255 h 4112"/>
                  <a:gd name="T22" fmla="*/ 1123 w 3263"/>
                  <a:gd name="T23" fmla="*/ 3380 h 4112"/>
                  <a:gd name="T24" fmla="*/ 1307 w 3263"/>
                  <a:gd name="T25" fmla="*/ 3428 h 4112"/>
                  <a:gd name="T26" fmla="*/ 1462 w 3263"/>
                  <a:gd name="T27" fmla="*/ 3557 h 4112"/>
                  <a:gd name="T28" fmla="*/ 1543 w 3263"/>
                  <a:gd name="T29" fmla="*/ 3685 h 4112"/>
                  <a:gd name="T30" fmla="*/ 1635 w 3263"/>
                  <a:gd name="T31" fmla="*/ 3850 h 4112"/>
                  <a:gd name="T32" fmla="*/ 1494 w 3263"/>
                  <a:gd name="T33" fmla="*/ 3936 h 4112"/>
                  <a:gd name="T34" fmla="*/ 1582 w 3263"/>
                  <a:gd name="T35" fmla="*/ 4109 h 4112"/>
                  <a:gd name="T36" fmla="*/ 1706 w 3263"/>
                  <a:gd name="T37" fmla="*/ 4024 h 4112"/>
                  <a:gd name="T38" fmla="*/ 1885 w 3263"/>
                  <a:gd name="T39" fmla="*/ 4073 h 4112"/>
                  <a:gd name="T40" fmla="*/ 2015 w 3263"/>
                  <a:gd name="T41" fmla="*/ 4025 h 4112"/>
                  <a:gd name="T42" fmla="*/ 2159 w 3263"/>
                  <a:gd name="T43" fmla="*/ 3922 h 4112"/>
                  <a:gd name="T44" fmla="*/ 2168 w 3263"/>
                  <a:gd name="T45" fmla="*/ 3763 h 4112"/>
                  <a:gd name="T46" fmla="*/ 2314 w 3263"/>
                  <a:gd name="T47" fmla="*/ 3717 h 4112"/>
                  <a:gd name="T48" fmla="*/ 2444 w 3263"/>
                  <a:gd name="T49" fmla="*/ 3618 h 4112"/>
                  <a:gd name="T50" fmla="*/ 2462 w 3263"/>
                  <a:gd name="T51" fmla="*/ 3447 h 4112"/>
                  <a:gd name="T52" fmla="*/ 2467 w 3263"/>
                  <a:gd name="T53" fmla="*/ 3330 h 4112"/>
                  <a:gd name="T54" fmla="*/ 2666 w 3263"/>
                  <a:gd name="T55" fmla="*/ 3211 h 4112"/>
                  <a:gd name="T56" fmla="*/ 2707 w 3263"/>
                  <a:gd name="T57" fmla="*/ 2934 h 4112"/>
                  <a:gd name="T58" fmla="*/ 2644 w 3263"/>
                  <a:gd name="T59" fmla="*/ 2782 h 4112"/>
                  <a:gd name="T60" fmla="*/ 2797 w 3263"/>
                  <a:gd name="T61" fmla="*/ 2597 h 4112"/>
                  <a:gd name="T62" fmla="*/ 2951 w 3263"/>
                  <a:gd name="T63" fmla="*/ 2496 h 4112"/>
                  <a:gd name="T64" fmla="*/ 3017 w 3263"/>
                  <a:gd name="T65" fmla="*/ 2417 h 4112"/>
                  <a:gd name="T66" fmla="*/ 2927 w 3263"/>
                  <a:gd name="T67" fmla="*/ 2314 h 4112"/>
                  <a:gd name="T68" fmla="*/ 2832 w 3263"/>
                  <a:gd name="T69" fmla="*/ 2161 h 4112"/>
                  <a:gd name="T70" fmla="*/ 2948 w 3263"/>
                  <a:gd name="T71" fmla="*/ 2050 h 4112"/>
                  <a:gd name="T72" fmla="*/ 2994 w 3263"/>
                  <a:gd name="T73" fmla="*/ 1944 h 4112"/>
                  <a:gd name="T74" fmla="*/ 3145 w 3263"/>
                  <a:gd name="T75" fmla="*/ 1713 h 4112"/>
                  <a:gd name="T76" fmla="*/ 3121 w 3263"/>
                  <a:gd name="T77" fmla="*/ 1543 h 4112"/>
                  <a:gd name="T78" fmla="*/ 2984 w 3263"/>
                  <a:gd name="T79" fmla="*/ 1551 h 4112"/>
                  <a:gd name="T80" fmla="*/ 2720 w 3263"/>
                  <a:gd name="T81" fmla="*/ 1418 h 4112"/>
                  <a:gd name="T82" fmla="*/ 2518 w 3263"/>
                  <a:gd name="T83" fmla="*/ 1285 h 4112"/>
                  <a:gd name="T84" fmla="*/ 2452 w 3263"/>
                  <a:gd name="T85" fmla="*/ 1094 h 4112"/>
                  <a:gd name="T86" fmla="*/ 2547 w 3263"/>
                  <a:gd name="T87" fmla="*/ 945 h 4112"/>
                  <a:gd name="T88" fmla="*/ 2462 w 3263"/>
                  <a:gd name="T89" fmla="*/ 832 h 4112"/>
                  <a:gd name="T90" fmla="*/ 2266 w 3263"/>
                  <a:gd name="T91" fmla="*/ 720 h 4112"/>
                  <a:gd name="T92" fmla="*/ 2144 w 3263"/>
                  <a:gd name="T93" fmla="*/ 586 h 4112"/>
                  <a:gd name="T94" fmla="*/ 1981 w 3263"/>
                  <a:gd name="T95" fmla="*/ 718 h 4112"/>
                  <a:gd name="T96" fmla="*/ 1945 w 3263"/>
                  <a:gd name="T97" fmla="*/ 808 h 4112"/>
                  <a:gd name="T98" fmla="*/ 1685 w 3263"/>
                  <a:gd name="T99" fmla="*/ 822 h 4112"/>
                  <a:gd name="T100" fmla="*/ 1514 w 3263"/>
                  <a:gd name="T101" fmla="*/ 852 h 4112"/>
                  <a:gd name="T102" fmla="*/ 1310 w 3263"/>
                  <a:gd name="T103" fmla="*/ 690 h 4112"/>
                  <a:gd name="T104" fmla="*/ 1135 w 3263"/>
                  <a:gd name="T105" fmla="*/ 737 h 4112"/>
                  <a:gd name="T106" fmla="*/ 945 w 3263"/>
                  <a:gd name="T107" fmla="*/ 515 h 4112"/>
                  <a:gd name="T108" fmla="*/ 761 w 3263"/>
                  <a:gd name="T109" fmla="*/ 412 h 4112"/>
                  <a:gd name="T110" fmla="*/ 562 w 3263"/>
                  <a:gd name="T111" fmla="*/ 257 h 4112"/>
                  <a:gd name="T112" fmla="*/ 372 w 3263"/>
                  <a:gd name="T113" fmla="*/ 158 h 4112"/>
                  <a:gd name="T114" fmla="*/ 341 w 3263"/>
                  <a:gd name="T115" fmla="*/ 19 h 4112"/>
                  <a:gd name="T116" fmla="*/ 109 w 3263"/>
                  <a:gd name="T117" fmla="*/ 59 h 4112"/>
                  <a:gd name="T118" fmla="*/ 18 w 3263"/>
                  <a:gd name="T119" fmla="*/ 227 h 4112"/>
                  <a:gd name="T120" fmla="*/ 164 w 3263"/>
                  <a:gd name="T121" fmla="*/ 488 h 4112"/>
                  <a:gd name="T122" fmla="*/ 379 w 3263"/>
                  <a:gd name="T123" fmla="*/ 730 h 4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63" h="4112">
                    <a:moveTo>
                      <a:pt x="352" y="885"/>
                    </a:moveTo>
                    <a:lnTo>
                      <a:pt x="362" y="887"/>
                    </a:lnTo>
                    <a:lnTo>
                      <a:pt x="371" y="891"/>
                    </a:lnTo>
                    <a:lnTo>
                      <a:pt x="379" y="895"/>
                    </a:lnTo>
                    <a:lnTo>
                      <a:pt x="386" y="901"/>
                    </a:lnTo>
                    <a:lnTo>
                      <a:pt x="394" y="907"/>
                    </a:lnTo>
                    <a:lnTo>
                      <a:pt x="400" y="915"/>
                    </a:lnTo>
                    <a:lnTo>
                      <a:pt x="406" y="924"/>
                    </a:lnTo>
                    <a:lnTo>
                      <a:pt x="412" y="932"/>
                    </a:lnTo>
                    <a:lnTo>
                      <a:pt x="420" y="941"/>
                    </a:lnTo>
                    <a:lnTo>
                      <a:pt x="430" y="949"/>
                    </a:lnTo>
                    <a:lnTo>
                      <a:pt x="440" y="955"/>
                    </a:lnTo>
                    <a:lnTo>
                      <a:pt x="449" y="961"/>
                    </a:lnTo>
                    <a:lnTo>
                      <a:pt x="458" y="967"/>
                    </a:lnTo>
                    <a:lnTo>
                      <a:pt x="465" y="974"/>
                    </a:lnTo>
                    <a:lnTo>
                      <a:pt x="468" y="978"/>
                    </a:lnTo>
                    <a:lnTo>
                      <a:pt x="470" y="983"/>
                    </a:lnTo>
                    <a:lnTo>
                      <a:pt x="471" y="988"/>
                    </a:lnTo>
                    <a:lnTo>
                      <a:pt x="473" y="994"/>
                    </a:lnTo>
                    <a:lnTo>
                      <a:pt x="473" y="1020"/>
                    </a:lnTo>
                    <a:lnTo>
                      <a:pt x="473" y="1026"/>
                    </a:lnTo>
                    <a:lnTo>
                      <a:pt x="474" y="1033"/>
                    </a:lnTo>
                    <a:lnTo>
                      <a:pt x="475" y="1038"/>
                    </a:lnTo>
                    <a:lnTo>
                      <a:pt x="476" y="1044"/>
                    </a:lnTo>
                    <a:lnTo>
                      <a:pt x="483" y="1054"/>
                    </a:lnTo>
                    <a:lnTo>
                      <a:pt x="489" y="1065"/>
                    </a:lnTo>
                    <a:lnTo>
                      <a:pt x="500" y="1083"/>
                    </a:lnTo>
                    <a:lnTo>
                      <a:pt x="512" y="1098"/>
                    </a:lnTo>
                    <a:lnTo>
                      <a:pt x="522" y="1113"/>
                    </a:lnTo>
                    <a:lnTo>
                      <a:pt x="534" y="1129"/>
                    </a:lnTo>
                    <a:lnTo>
                      <a:pt x="542" y="1141"/>
                    </a:lnTo>
                    <a:lnTo>
                      <a:pt x="548" y="1151"/>
                    </a:lnTo>
                    <a:lnTo>
                      <a:pt x="553" y="1161"/>
                    </a:lnTo>
                    <a:lnTo>
                      <a:pt x="558" y="1171"/>
                    </a:lnTo>
                    <a:lnTo>
                      <a:pt x="566" y="1192"/>
                    </a:lnTo>
                    <a:lnTo>
                      <a:pt x="577" y="1216"/>
                    </a:lnTo>
                    <a:lnTo>
                      <a:pt x="579" y="1223"/>
                    </a:lnTo>
                    <a:lnTo>
                      <a:pt x="582" y="1230"/>
                    </a:lnTo>
                    <a:lnTo>
                      <a:pt x="583" y="1236"/>
                    </a:lnTo>
                    <a:lnTo>
                      <a:pt x="583" y="1244"/>
                    </a:lnTo>
                    <a:lnTo>
                      <a:pt x="583" y="1326"/>
                    </a:lnTo>
                    <a:lnTo>
                      <a:pt x="592" y="1410"/>
                    </a:lnTo>
                    <a:lnTo>
                      <a:pt x="592" y="1505"/>
                    </a:lnTo>
                    <a:lnTo>
                      <a:pt x="593" y="1517"/>
                    </a:lnTo>
                    <a:lnTo>
                      <a:pt x="596" y="1528"/>
                    </a:lnTo>
                    <a:lnTo>
                      <a:pt x="597" y="1540"/>
                    </a:lnTo>
                    <a:lnTo>
                      <a:pt x="598" y="1552"/>
                    </a:lnTo>
                    <a:lnTo>
                      <a:pt x="592" y="1571"/>
                    </a:lnTo>
                    <a:lnTo>
                      <a:pt x="586" y="1589"/>
                    </a:lnTo>
                    <a:lnTo>
                      <a:pt x="587" y="1595"/>
                    </a:lnTo>
                    <a:lnTo>
                      <a:pt x="589" y="1601"/>
                    </a:lnTo>
                    <a:lnTo>
                      <a:pt x="593" y="1606"/>
                    </a:lnTo>
                    <a:lnTo>
                      <a:pt x="598" y="1610"/>
                    </a:lnTo>
                    <a:lnTo>
                      <a:pt x="602" y="1615"/>
                    </a:lnTo>
                    <a:lnTo>
                      <a:pt x="606" y="1619"/>
                    </a:lnTo>
                    <a:lnTo>
                      <a:pt x="608" y="1625"/>
                    </a:lnTo>
                    <a:lnTo>
                      <a:pt x="609" y="1631"/>
                    </a:lnTo>
                    <a:lnTo>
                      <a:pt x="609" y="1665"/>
                    </a:lnTo>
                    <a:lnTo>
                      <a:pt x="608" y="1676"/>
                    </a:lnTo>
                    <a:lnTo>
                      <a:pt x="606" y="1685"/>
                    </a:lnTo>
                    <a:lnTo>
                      <a:pt x="604" y="1695"/>
                    </a:lnTo>
                    <a:lnTo>
                      <a:pt x="603" y="1707"/>
                    </a:lnTo>
                    <a:lnTo>
                      <a:pt x="603" y="1714"/>
                    </a:lnTo>
                    <a:lnTo>
                      <a:pt x="604" y="1720"/>
                    </a:lnTo>
                    <a:lnTo>
                      <a:pt x="607" y="1727"/>
                    </a:lnTo>
                    <a:lnTo>
                      <a:pt x="609" y="1732"/>
                    </a:lnTo>
                    <a:lnTo>
                      <a:pt x="612" y="1738"/>
                    </a:lnTo>
                    <a:lnTo>
                      <a:pt x="615" y="1744"/>
                    </a:lnTo>
                    <a:lnTo>
                      <a:pt x="616" y="1750"/>
                    </a:lnTo>
                    <a:lnTo>
                      <a:pt x="616" y="1758"/>
                    </a:lnTo>
                    <a:lnTo>
                      <a:pt x="613" y="1776"/>
                    </a:lnTo>
                    <a:lnTo>
                      <a:pt x="611" y="1793"/>
                    </a:lnTo>
                    <a:lnTo>
                      <a:pt x="611" y="1826"/>
                    </a:lnTo>
                    <a:lnTo>
                      <a:pt x="615" y="1841"/>
                    </a:lnTo>
                    <a:lnTo>
                      <a:pt x="621" y="1856"/>
                    </a:lnTo>
                    <a:lnTo>
                      <a:pt x="622" y="1867"/>
                    </a:lnTo>
                    <a:lnTo>
                      <a:pt x="625" y="1877"/>
                    </a:lnTo>
                    <a:lnTo>
                      <a:pt x="627" y="1887"/>
                    </a:lnTo>
                    <a:lnTo>
                      <a:pt x="633" y="1897"/>
                    </a:lnTo>
                    <a:lnTo>
                      <a:pt x="647" y="1914"/>
                    </a:lnTo>
                    <a:lnTo>
                      <a:pt x="661" y="1929"/>
                    </a:lnTo>
                    <a:lnTo>
                      <a:pt x="667" y="1936"/>
                    </a:lnTo>
                    <a:lnTo>
                      <a:pt x="672" y="1944"/>
                    </a:lnTo>
                    <a:lnTo>
                      <a:pt x="675" y="1954"/>
                    </a:lnTo>
                    <a:lnTo>
                      <a:pt x="676" y="1964"/>
                    </a:lnTo>
                    <a:lnTo>
                      <a:pt x="676" y="1995"/>
                    </a:lnTo>
                    <a:lnTo>
                      <a:pt x="673" y="2004"/>
                    </a:lnTo>
                    <a:lnTo>
                      <a:pt x="672" y="2011"/>
                    </a:lnTo>
                    <a:lnTo>
                      <a:pt x="672" y="2019"/>
                    </a:lnTo>
                    <a:lnTo>
                      <a:pt x="676" y="2024"/>
                    </a:lnTo>
                    <a:lnTo>
                      <a:pt x="680" y="2029"/>
                    </a:lnTo>
                    <a:lnTo>
                      <a:pt x="685" y="2033"/>
                    </a:lnTo>
                    <a:lnTo>
                      <a:pt x="697" y="2040"/>
                    </a:lnTo>
                    <a:lnTo>
                      <a:pt x="710" y="2049"/>
                    </a:lnTo>
                    <a:lnTo>
                      <a:pt x="722" y="2062"/>
                    </a:lnTo>
                    <a:lnTo>
                      <a:pt x="732" y="2073"/>
                    </a:lnTo>
                    <a:lnTo>
                      <a:pt x="743" y="2084"/>
                    </a:lnTo>
                    <a:lnTo>
                      <a:pt x="755" y="2097"/>
                    </a:lnTo>
                    <a:lnTo>
                      <a:pt x="761" y="2103"/>
                    </a:lnTo>
                    <a:lnTo>
                      <a:pt x="766" y="2111"/>
                    </a:lnTo>
                    <a:lnTo>
                      <a:pt x="770" y="2118"/>
                    </a:lnTo>
                    <a:lnTo>
                      <a:pt x="771" y="2127"/>
                    </a:lnTo>
                    <a:lnTo>
                      <a:pt x="775" y="2144"/>
                    </a:lnTo>
                    <a:lnTo>
                      <a:pt x="779" y="2163"/>
                    </a:lnTo>
                    <a:lnTo>
                      <a:pt x="781" y="2171"/>
                    </a:lnTo>
                    <a:lnTo>
                      <a:pt x="783" y="2178"/>
                    </a:lnTo>
                    <a:lnTo>
                      <a:pt x="784" y="2187"/>
                    </a:lnTo>
                    <a:lnTo>
                      <a:pt x="784" y="2196"/>
                    </a:lnTo>
                    <a:lnTo>
                      <a:pt x="793" y="2215"/>
                    </a:lnTo>
                    <a:lnTo>
                      <a:pt x="800" y="2231"/>
                    </a:lnTo>
                    <a:lnTo>
                      <a:pt x="805" y="2249"/>
                    </a:lnTo>
                    <a:lnTo>
                      <a:pt x="809" y="2270"/>
                    </a:lnTo>
                    <a:lnTo>
                      <a:pt x="810" y="2289"/>
                    </a:lnTo>
                    <a:lnTo>
                      <a:pt x="812" y="2308"/>
                    </a:lnTo>
                    <a:lnTo>
                      <a:pt x="813" y="2315"/>
                    </a:lnTo>
                    <a:lnTo>
                      <a:pt x="817" y="2324"/>
                    </a:lnTo>
                    <a:lnTo>
                      <a:pt x="822" y="2330"/>
                    </a:lnTo>
                    <a:lnTo>
                      <a:pt x="828" y="2338"/>
                    </a:lnTo>
                    <a:lnTo>
                      <a:pt x="839" y="2344"/>
                    </a:lnTo>
                    <a:lnTo>
                      <a:pt x="850" y="2349"/>
                    </a:lnTo>
                    <a:lnTo>
                      <a:pt x="855" y="2351"/>
                    </a:lnTo>
                    <a:lnTo>
                      <a:pt x="860" y="2354"/>
                    </a:lnTo>
                    <a:lnTo>
                      <a:pt x="864" y="2359"/>
                    </a:lnTo>
                    <a:lnTo>
                      <a:pt x="869" y="2364"/>
                    </a:lnTo>
                    <a:lnTo>
                      <a:pt x="871" y="2369"/>
                    </a:lnTo>
                    <a:lnTo>
                      <a:pt x="872" y="2375"/>
                    </a:lnTo>
                    <a:lnTo>
                      <a:pt x="872" y="2380"/>
                    </a:lnTo>
                    <a:lnTo>
                      <a:pt x="872" y="2388"/>
                    </a:lnTo>
                    <a:lnTo>
                      <a:pt x="873" y="2404"/>
                    </a:lnTo>
                    <a:lnTo>
                      <a:pt x="876" y="2422"/>
                    </a:lnTo>
                    <a:lnTo>
                      <a:pt x="879" y="2439"/>
                    </a:lnTo>
                    <a:lnTo>
                      <a:pt x="883" y="2457"/>
                    </a:lnTo>
                    <a:lnTo>
                      <a:pt x="883" y="2468"/>
                    </a:lnTo>
                    <a:lnTo>
                      <a:pt x="881" y="2477"/>
                    </a:lnTo>
                    <a:lnTo>
                      <a:pt x="878" y="2486"/>
                    </a:lnTo>
                    <a:lnTo>
                      <a:pt x="876" y="2493"/>
                    </a:lnTo>
                    <a:lnTo>
                      <a:pt x="868" y="2510"/>
                    </a:lnTo>
                    <a:lnTo>
                      <a:pt x="860" y="2528"/>
                    </a:lnTo>
                    <a:lnTo>
                      <a:pt x="858" y="2541"/>
                    </a:lnTo>
                    <a:lnTo>
                      <a:pt x="857" y="2551"/>
                    </a:lnTo>
                    <a:lnTo>
                      <a:pt x="857" y="2562"/>
                    </a:lnTo>
                    <a:lnTo>
                      <a:pt x="858" y="2575"/>
                    </a:lnTo>
                    <a:lnTo>
                      <a:pt x="858" y="2649"/>
                    </a:lnTo>
                    <a:lnTo>
                      <a:pt x="858" y="2663"/>
                    </a:lnTo>
                    <a:lnTo>
                      <a:pt x="859" y="2674"/>
                    </a:lnTo>
                    <a:lnTo>
                      <a:pt x="862" y="2685"/>
                    </a:lnTo>
                    <a:lnTo>
                      <a:pt x="862" y="2699"/>
                    </a:lnTo>
                    <a:lnTo>
                      <a:pt x="862" y="2714"/>
                    </a:lnTo>
                    <a:lnTo>
                      <a:pt x="858" y="2729"/>
                    </a:lnTo>
                    <a:lnTo>
                      <a:pt x="854" y="2742"/>
                    </a:lnTo>
                    <a:lnTo>
                      <a:pt x="849" y="2754"/>
                    </a:lnTo>
                    <a:lnTo>
                      <a:pt x="838" y="2779"/>
                    </a:lnTo>
                    <a:lnTo>
                      <a:pt x="825" y="2808"/>
                    </a:lnTo>
                    <a:lnTo>
                      <a:pt x="819" y="2823"/>
                    </a:lnTo>
                    <a:lnTo>
                      <a:pt x="815" y="2838"/>
                    </a:lnTo>
                    <a:lnTo>
                      <a:pt x="812" y="2852"/>
                    </a:lnTo>
                    <a:lnTo>
                      <a:pt x="809" y="2865"/>
                    </a:lnTo>
                    <a:lnTo>
                      <a:pt x="807" y="2878"/>
                    </a:lnTo>
                    <a:lnTo>
                      <a:pt x="805" y="2894"/>
                    </a:lnTo>
                    <a:lnTo>
                      <a:pt x="804" y="2909"/>
                    </a:lnTo>
                    <a:lnTo>
                      <a:pt x="804" y="2925"/>
                    </a:lnTo>
                    <a:lnTo>
                      <a:pt x="804" y="2932"/>
                    </a:lnTo>
                    <a:lnTo>
                      <a:pt x="805" y="2941"/>
                    </a:lnTo>
                    <a:lnTo>
                      <a:pt x="808" y="2950"/>
                    </a:lnTo>
                    <a:lnTo>
                      <a:pt x="810" y="2958"/>
                    </a:lnTo>
                    <a:lnTo>
                      <a:pt x="814" y="2964"/>
                    </a:lnTo>
                    <a:lnTo>
                      <a:pt x="819" y="2969"/>
                    </a:lnTo>
                    <a:lnTo>
                      <a:pt x="825" y="2971"/>
                    </a:lnTo>
                    <a:lnTo>
                      <a:pt x="833" y="2973"/>
                    </a:lnTo>
                    <a:lnTo>
                      <a:pt x="844" y="2973"/>
                    </a:lnTo>
                    <a:lnTo>
                      <a:pt x="854" y="2971"/>
                    </a:lnTo>
                    <a:lnTo>
                      <a:pt x="858" y="2970"/>
                    </a:lnTo>
                    <a:lnTo>
                      <a:pt x="863" y="2968"/>
                    </a:lnTo>
                    <a:lnTo>
                      <a:pt x="867" y="2965"/>
                    </a:lnTo>
                    <a:lnTo>
                      <a:pt x="871" y="2961"/>
                    </a:lnTo>
                    <a:lnTo>
                      <a:pt x="876" y="2953"/>
                    </a:lnTo>
                    <a:lnTo>
                      <a:pt x="881" y="2945"/>
                    </a:lnTo>
                    <a:lnTo>
                      <a:pt x="886" y="2939"/>
                    </a:lnTo>
                    <a:lnTo>
                      <a:pt x="893" y="2932"/>
                    </a:lnTo>
                    <a:lnTo>
                      <a:pt x="902" y="2926"/>
                    </a:lnTo>
                    <a:lnTo>
                      <a:pt x="911" y="2922"/>
                    </a:lnTo>
                    <a:lnTo>
                      <a:pt x="919" y="2919"/>
                    </a:lnTo>
                    <a:lnTo>
                      <a:pt x="930" y="2917"/>
                    </a:lnTo>
                    <a:lnTo>
                      <a:pt x="948" y="2915"/>
                    </a:lnTo>
                    <a:lnTo>
                      <a:pt x="970" y="2915"/>
                    </a:lnTo>
                    <a:lnTo>
                      <a:pt x="975" y="2915"/>
                    </a:lnTo>
                    <a:lnTo>
                      <a:pt x="980" y="2917"/>
                    </a:lnTo>
                    <a:lnTo>
                      <a:pt x="983" y="2920"/>
                    </a:lnTo>
                    <a:lnTo>
                      <a:pt x="989" y="2924"/>
                    </a:lnTo>
                    <a:lnTo>
                      <a:pt x="996" y="2931"/>
                    </a:lnTo>
                    <a:lnTo>
                      <a:pt x="1005" y="2939"/>
                    </a:lnTo>
                    <a:lnTo>
                      <a:pt x="1022" y="2946"/>
                    </a:lnTo>
                    <a:lnTo>
                      <a:pt x="1039" y="2953"/>
                    </a:lnTo>
                    <a:lnTo>
                      <a:pt x="1056" y="2958"/>
                    </a:lnTo>
                    <a:lnTo>
                      <a:pt x="1074" y="2965"/>
                    </a:lnTo>
                    <a:lnTo>
                      <a:pt x="1080" y="2969"/>
                    </a:lnTo>
                    <a:lnTo>
                      <a:pt x="1086" y="2974"/>
                    </a:lnTo>
                    <a:lnTo>
                      <a:pt x="1091" y="2979"/>
                    </a:lnTo>
                    <a:lnTo>
                      <a:pt x="1095" y="2985"/>
                    </a:lnTo>
                    <a:lnTo>
                      <a:pt x="1103" y="2996"/>
                    </a:lnTo>
                    <a:lnTo>
                      <a:pt x="1111" y="3010"/>
                    </a:lnTo>
                    <a:lnTo>
                      <a:pt x="1122" y="3020"/>
                    </a:lnTo>
                    <a:lnTo>
                      <a:pt x="1132" y="3030"/>
                    </a:lnTo>
                    <a:lnTo>
                      <a:pt x="1137" y="3035"/>
                    </a:lnTo>
                    <a:lnTo>
                      <a:pt x="1139" y="3040"/>
                    </a:lnTo>
                    <a:lnTo>
                      <a:pt x="1142" y="3047"/>
                    </a:lnTo>
                    <a:lnTo>
                      <a:pt x="1143" y="3054"/>
                    </a:lnTo>
                    <a:lnTo>
                      <a:pt x="1142" y="3057"/>
                    </a:lnTo>
                    <a:lnTo>
                      <a:pt x="1140" y="3060"/>
                    </a:lnTo>
                    <a:lnTo>
                      <a:pt x="1139" y="3063"/>
                    </a:lnTo>
                    <a:lnTo>
                      <a:pt x="1137" y="3065"/>
                    </a:lnTo>
                    <a:lnTo>
                      <a:pt x="1132" y="3070"/>
                    </a:lnTo>
                    <a:lnTo>
                      <a:pt x="1125" y="3074"/>
                    </a:lnTo>
                    <a:lnTo>
                      <a:pt x="1114" y="3088"/>
                    </a:lnTo>
                    <a:lnTo>
                      <a:pt x="1104" y="3102"/>
                    </a:lnTo>
                    <a:lnTo>
                      <a:pt x="1100" y="3108"/>
                    </a:lnTo>
                    <a:lnTo>
                      <a:pt x="1096" y="3114"/>
                    </a:lnTo>
                    <a:lnTo>
                      <a:pt x="1095" y="3121"/>
                    </a:lnTo>
                    <a:lnTo>
                      <a:pt x="1095" y="3127"/>
                    </a:lnTo>
                    <a:lnTo>
                      <a:pt x="1095" y="3141"/>
                    </a:lnTo>
                    <a:lnTo>
                      <a:pt x="1096" y="3156"/>
                    </a:lnTo>
                    <a:lnTo>
                      <a:pt x="1095" y="3163"/>
                    </a:lnTo>
                    <a:lnTo>
                      <a:pt x="1096" y="3171"/>
                    </a:lnTo>
                    <a:lnTo>
                      <a:pt x="1101" y="3176"/>
                    </a:lnTo>
                    <a:lnTo>
                      <a:pt x="1105" y="3181"/>
                    </a:lnTo>
                    <a:lnTo>
                      <a:pt x="1109" y="3186"/>
                    </a:lnTo>
                    <a:lnTo>
                      <a:pt x="1111" y="3191"/>
                    </a:lnTo>
                    <a:lnTo>
                      <a:pt x="1115" y="3203"/>
                    </a:lnTo>
                    <a:lnTo>
                      <a:pt x="1117" y="3217"/>
                    </a:lnTo>
                    <a:lnTo>
                      <a:pt x="1117" y="3225"/>
                    </a:lnTo>
                    <a:lnTo>
                      <a:pt x="1115" y="3232"/>
                    </a:lnTo>
                    <a:lnTo>
                      <a:pt x="1115" y="3236"/>
                    </a:lnTo>
                    <a:lnTo>
                      <a:pt x="1113" y="3240"/>
                    </a:lnTo>
                    <a:lnTo>
                      <a:pt x="1111" y="3242"/>
                    </a:lnTo>
                    <a:lnTo>
                      <a:pt x="1108" y="3245"/>
                    </a:lnTo>
                    <a:lnTo>
                      <a:pt x="1103" y="3249"/>
                    </a:lnTo>
                    <a:lnTo>
                      <a:pt x="1096" y="3250"/>
                    </a:lnTo>
                    <a:lnTo>
                      <a:pt x="1091" y="3251"/>
                    </a:lnTo>
                    <a:lnTo>
                      <a:pt x="1085" y="3251"/>
                    </a:lnTo>
                    <a:lnTo>
                      <a:pt x="1080" y="3251"/>
                    </a:lnTo>
                    <a:lnTo>
                      <a:pt x="1074" y="3252"/>
                    </a:lnTo>
                    <a:lnTo>
                      <a:pt x="1069" y="3255"/>
                    </a:lnTo>
                    <a:lnTo>
                      <a:pt x="1064" y="3259"/>
                    </a:lnTo>
                    <a:lnTo>
                      <a:pt x="1060" y="3264"/>
                    </a:lnTo>
                    <a:lnTo>
                      <a:pt x="1058" y="3269"/>
                    </a:lnTo>
                    <a:lnTo>
                      <a:pt x="1056" y="3274"/>
                    </a:lnTo>
                    <a:lnTo>
                      <a:pt x="1056" y="3280"/>
                    </a:lnTo>
                    <a:lnTo>
                      <a:pt x="1058" y="3291"/>
                    </a:lnTo>
                    <a:lnTo>
                      <a:pt x="1058" y="3305"/>
                    </a:lnTo>
                    <a:lnTo>
                      <a:pt x="1059" y="3308"/>
                    </a:lnTo>
                    <a:lnTo>
                      <a:pt x="1059" y="3310"/>
                    </a:lnTo>
                    <a:lnTo>
                      <a:pt x="1061" y="3311"/>
                    </a:lnTo>
                    <a:lnTo>
                      <a:pt x="1063" y="3313"/>
                    </a:lnTo>
                    <a:lnTo>
                      <a:pt x="1069" y="3315"/>
                    </a:lnTo>
                    <a:lnTo>
                      <a:pt x="1074" y="3318"/>
                    </a:lnTo>
                    <a:lnTo>
                      <a:pt x="1083" y="3321"/>
                    </a:lnTo>
                    <a:lnTo>
                      <a:pt x="1090" y="3326"/>
                    </a:lnTo>
                    <a:lnTo>
                      <a:pt x="1096" y="3331"/>
                    </a:lnTo>
                    <a:lnTo>
                      <a:pt x="1103" y="3339"/>
                    </a:lnTo>
                    <a:lnTo>
                      <a:pt x="1108" y="3353"/>
                    </a:lnTo>
                    <a:lnTo>
                      <a:pt x="1113" y="3367"/>
                    </a:lnTo>
                    <a:lnTo>
                      <a:pt x="1114" y="3373"/>
                    </a:lnTo>
                    <a:lnTo>
                      <a:pt x="1118" y="3377"/>
                    </a:lnTo>
                    <a:lnTo>
                      <a:pt x="1123" y="3380"/>
                    </a:lnTo>
                    <a:lnTo>
                      <a:pt x="1129" y="3382"/>
                    </a:lnTo>
                    <a:lnTo>
                      <a:pt x="1138" y="3380"/>
                    </a:lnTo>
                    <a:lnTo>
                      <a:pt x="1145" y="3379"/>
                    </a:lnTo>
                    <a:lnTo>
                      <a:pt x="1153" y="3377"/>
                    </a:lnTo>
                    <a:lnTo>
                      <a:pt x="1159" y="3373"/>
                    </a:lnTo>
                    <a:lnTo>
                      <a:pt x="1167" y="3370"/>
                    </a:lnTo>
                    <a:lnTo>
                      <a:pt x="1173" y="3368"/>
                    </a:lnTo>
                    <a:lnTo>
                      <a:pt x="1182" y="3367"/>
                    </a:lnTo>
                    <a:lnTo>
                      <a:pt x="1191" y="3365"/>
                    </a:lnTo>
                    <a:lnTo>
                      <a:pt x="1201" y="3367"/>
                    </a:lnTo>
                    <a:lnTo>
                      <a:pt x="1211" y="3370"/>
                    </a:lnTo>
                    <a:lnTo>
                      <a:pt x="1219" y="3375"/>
                    </a:lnTo>
                    <a:lnTo>
                      <a:pt x="1228" y="3380"/>
                    </a:lnTo>
                    <a:lnTo>
                      <a:pt x="1236" y="3387"/>
                    </a:lnTo>
                    <a:lnTo>
                      <a:pt x="1245" y="3392"/>
                    </a:lnTo>
                    <a:lnTo>
                      <a:pt x="1255" y="3395"/>
                    </a:lnTo>
                    <a:lnTo>
                      <a:pt x="1266" y="3398"/>
                    </a:lnTo>
                    <a:lnTo>
                      <a:pt x="1277" y="3400"/>
                    </a:lnTo>
                    <a:lnTo>
                      <a:pt x="1286" y="3405"/>
                    </a:lnTo>
                    <a:lnTo>
                      <a:pt x="1295" y="3410"/>
                    </a:lnTo>
                    <a:lnTo>
                      <a:pt x="1302" y="3419"/>
                    </a:lnTo>
                    <a:lnTo>
                      <a:pt x="1307" y="3428"/>
                    </a:lnTo>
                    <a:lnTo>
                      <a:pt x="1311" y="3437"/>
                    </a:lnTo>
                    <a:lnTo>
                      <a:pt x="1314" y="3441"/>
                    </a:lnTo>
                    <a:lnTo>
                      <a:pt x="1316" y="3444"/>
                    </a:lnTo>
                    <a:lnTo>
                      <a:pt x="1320" y="3446"/>
                    </a:lnTo>
                    <a:lnTo>
                      <a:pt x="1324" y="3447"/>
                    </a:lnTo>
                    <a:lnTo>
                      <a:pt x="1342" y="3447"/>
                    </a:lnTo>
                    <a:lnTo>
                      <a:pt x="1361" y="3446"/>
                    </a:lnTo>
                    <a:lnTo>
                      <a:pt x="1371" y="3447"/>
                    </a:lnTo>
                    <a:lnTo>
                      <a:pt x="1380" y="3449"/>
                    </a:lnTo>
                    <a:lnTo>
                      <a:pt x="1389" y="3454"/>
                    </a:lnTo>
                    <a:lnTo>
                      <a:pt x="1396" y="3461"/>
                    </a:lnTo>
                    <a:lnTo>
                      <a:pt x="1403" y="3467"/>
                    </a:lnTo>
                    <a:lnTo>
                      <a:pt x="1409" y="3476"/>
                    </a:lnTo>
                    <a:lnTo>
                      <a:pt x="1414" y="3485"/>
                    </a:lnTo>
                    <a:lnTo>
                      <a:pt x="1419" y="3493"/>
                    </a:lnTo>
                    <a:lnTo>
                      <a:pt x="1428" y="3516"/>
                    </a:lnTo>
                    <a:lnTo>
                      <a:pt x="1437" y="3536"/>
                    </a:lnTo>
                    <a:lnTo>
                      <a:pt x="1443" y="3545"/>
                    </a:lnTo>
                    <a:lnTo>
                      <a:pt x="1449" y="3551"/>
                    </a:lnTo>
                    <a:lnTo>
                      <a:pt x="1453" y="3554"/>
                    </a:lnTo>
                    <a:lnTo>
                      <a:pt x="1457" y="3556"/>
                    </a:lnTo>
                    <a:lnTo>
                      <a:pt x="1462" y="3557"/>
                    </a:lnTo>
                    <a:lnTo>
                      <a:pt x="1468" y="3557"/>
                    </a:lnTo>
                    <a:lnTo>
                      <a:pt x="1478" y="3555"/>
                    </a:lnTo>
                    <a:lnTo>
                      <a:pt x="1489" y="3552"/>
                    </a:lnTo>
                    <a:lnTo>
                      <a:pt x="1497" y="3552"/>
                    </a:lnTo>
                    <a:lnTo>
                      <a:pt x="1504" y="3555"/>
                    </a:lnTo>
                    <a:lnTo>
                      <a:pt x="1508" y="3556"/>
                    </a:lnTo>
                    <a:lnTo>
                      <a:pt x="1509" y="3560"/>
                    </a:lnTo>
                    <a:lnTo>
                      <a:pt x="1509" y="3562"/>
                    </a:lnTo>
                    <a:lnTo>
                      <a:pt x="1509" y="3566"/>
                    </a:lnTo>
                    <a:lnTo>
                      <a:pt x="1509" y="3574"/>
                    </a:lnTo>
                    <a:lnTo>
                      <a:pt x="1511" y="3582"/>
                    </a:lnTo>
                    <a:lnTo>
                      <a:pt x="1513" y="3589"/>
                    </a:lnTo>
                    <a:lnTo>
                      <a:pt x="1517" y="3594"/>
                    </a:lnTo>
                    <a:lnTo>
                      <a:pt x="1522" y="3597"/>
                    </a:lnTo>
                    <a:lnTo>
                      <a:pt x="1527" y="3601"/>
                    </a:lnTo>
                    <a:lnTo>
                      <a:pt x="1532" y="3605"/>
                    </a:lnTo>
                    <a:lnTo>
                      <a:pt x="1537" y="3609"/>
                    </a:lnTo>
                    <a:lnTo>
                      <a:pt x="1539" y="3614"/>
                    </a:lnTo>
                    <a:lnTo>
                      <a:pt x="1541" y="3620"/>
                    </a:lnTo>
                    <a:lnTo>
                      <a:pt x="1541" y="3671"/>
                    </a:lnTo>
                    <a:lnTo>
                      <a:pt x="1542" y="3679"/>
                    </a:lnTo>
                    <a:lnTo>
                      <a:pt x="1543" y="3685"/>
                    </a:lnTo>
                    <a:lnTo>
                      <a:pt x="1547" y="3690"/>
                    </a:lnTo>
                    <a:lnTo>
                      <a:pt x="1549" y="3695"/>
                    </a:lnTo>
                    <a:lnTo>
                      <a:pt x="1557" y="3707"/>
                    </a:lnTo>
                    <a:lnTo>
                      <a:pt x="1565" y="3719"/>
                    </a:lnTo>
                    <a:lnTo>
                      <a:pt x="1566" y="3728"/>
                    </a:lnTo>
                    <a:lnTo>
                      <a:pt x="1567" y="3737"/>
                    </a:lnTo>
                    <a:lnTo>
                      <a:pt x="1568" y="3740"/>
                    </a:lnTo>
                    <a:lnTo>
                      <a:pt x="1570" y="3744"/>
                    </a:lnTo>
                    <a:lnTo>
                      <a:pt x="1572" y="3748"/>
                    </a:lnTo>
                    <a:lnTo>
                      <a:pt x="1575" y="3752"/>
                    </a:lnTo>
                    <a:lnTo>
                      <a:pt x="1592" y="3757"/>
                    </a:lnTo>
                    <a:lnTo>
                      <a:pt x="1612" y="3761"/>
                    </a:lnTo>
                    <a:lnTo>
                      <a:pt x="1617" y="3764"/>
                    </a:lnTo>
                    <a:lnTo>
                      <a:pt x="1622" y="3769"/>
                    </a:lnTo>
                    <a:lnTo>
                      <a:pt x="1626" y="3774"/>
                    </a:lnTo>
                    <a:lnTo>
                      <a:pt x="1630" y="3779"/>
                    </a:lnTo>
                    <a:lnTo>
                      <a:pt x="1632" y="3784"/>
                    </a:lnTo>
                    <a:lnTo>
                      <a:pt x="1634" y="3791"/>
                    </a:lnTo>
                    <a:lnTo>
                      <a:pt x="1635" y="3797"/>
                    </a:lnTo>
                    <a:lnTo>
                      <a:pt x="1636" y="3804"/>
                    </a:lnTo>
                    <a:lnTo>
                      <a:pt x="1636" y="3837"/>
                    </a:lnTo>
                    <a:lnTo>
                      <a:pt x="1635" y="3850"/>
                    </a:lnTo>
                    <a:lnTo>
                      <a:pt x="1632" y="3860"/>
                    </a:lnTo>
                    <a:lnTo>
                      <a:pt x="1630" y="3871"/>
                    </a:lnTo>
                    <a:lnTo>
                      <a:pt x="1626" y="3882"/>
                    </a:lnTo>
                    <a:lnTo>
                      <a:pt x="1625" y="3891"/>
                    </a:lnTo>
                    <a:lnTo>
                      <a:pt x="1625" y="3899"/>
                    </a:lnTo>
                    <a:lnTo>
                      <a:pt x="1624" y="3902"/>
                    </a:lnTo>
                    <a:lnTo>
                      <a:pt x="1622" y="3905"/>
                    </a:lnTo>
                    <a:lnTo>
                      <a:pt x="1620" y="3909"/>
                    </a:lnTo>
                    <a:lnTo>
                      <a:pt x="1617" y="3911"/>
                    </a:lnTo>
                    <a:lnTo>
                      <a:pt x="1602" y="3922"/>
                    </a:lnTo>
                    <a:lnTo>
                      <a:pt x="1587" y="3930"/>
                    </a:lnTo>
                    <a:lnTo>
                      <a:pt x="1580" y="3932"/>
                    </a:lnTo>
                    <a:lnTo>
                      <a:pt x="1571" y="3935"/>
                    </a:lnTo>
                    <a:lnTo>
                      <a:pt x="1562" y="3936"/>
                    </a:lnTo>
                    <a:lnTo>
                      <a:pt x="1552" y="3936"/>
                    </a:lnTo>
                    <a:lnTo>
                      <a:pt x="1539" y="3935"/>
                    </a:lnTo>
                    <a:lnTo>
                      <a:pt x="1529" y="3934"/>
                    </a:lnTo>
                    <a:lnTo>
                      <a:pt x="1518" y="3931"/>
                    </a:lnTo>
                    <a:lnTo>
                      <a:pt x="1506" y="3930"/>
                    </a:lnTo>
                    <a:lnTo>
                      <a:pt x="1502" y="3931"/>
                    </a:lnTo>
                    <a:lnTo>
                      <a:pt x="1498" y="3932"/>
                    </a:lnTo>
                    <a:lnTo>
                      <a:pt x="1494" y="3936"/>
                    </a:lnTo>
                    <a:lnTo>
                      <a:pt x="1492" y="3940"/>
                    </a:lnTo>
                    <a:lnTo>
                      <a:pt x="1488" y="3949"/>
                    </a:lnTo>
                    <a:lnTo>
                      <a:pt x="1487" y="3959"/>
                    </a:lnTo>
                    <a:lnTo>
                      <a:pt x="1482" y="3975"/>
                    </a:lnTo>
                    <a:lnTo>
                      <a:pt x="1478" y="3990"/>
                    </a:lnTo>
                    <a:lnTo>
                      <a:pt x="1479" y="3994"/>
                    </a:lnTo>
                    <a:lnTo>
                      <a:pt x="1480" y="3998"/>
                    </a:lnTo>
                    <a:lnTo>
                      <a:pt x="1482" y="4000"/>
                    </a:lnTo>
                    <a:lnTo>
                      <a:pt x="1485" y="4003"/>
                    </a:lnTo>
                    <a:lnTo>
                      <a:pt x="1491" y="4006"/>
                    </a:lnTo>
                    <a:lnTo>
                      <a:pt x="1497" y="4012"/>
                    </a:lnTo>
                    <a:lnTo>
                      <a:pt x="1507" y="4023"/>
                    </a:lnTo>
                    <a:lnTo>
                      <a:pt x="1517" y="4032"/>
                    </a:lnTo>
                    <a:lnTo>
                      <a:pt x="1527" y="4040"/>
                    </a:lnTo>
                    <a:lnTo>
                      <a:pt x="1537" y="4053"/>
                    </a:lnTo>
                    <a:lnTo>
                      <a:pt x="1548" y="4068"/>
                    </a:lnTo>
                    <a:lnTo>
                      <a:pt x="1558" y="4083"/>
                    </a:lnTo>
                    <a:lnTo>
                      <a:pt x="1563" y="4089"/>
                    </a:lnTo>
                    <a:lnTo>
                      <a:pt x="1567" y="4094"/>
                    </a:lnTo>
                    <a:lnTo>
                      <a:pt x="1572" y="4099"/>
                    </a:lnTo>
                    <a:lnTo>
                      <a:pt x="1577" y="4104"/>
                    </a:lnTo>
                    <a:lnTo>
                      <a:pt x="1582" y="4109"/>
                    </a:lnTo>
                    <a:lnTo>
                      <a:pt x="1587" y="4112"/>
                    </a:lnTo>
                    <a:lnTo>
                      <a:pt x="1595" y="4103"/>
                    </a:lnTo>
                    <a:lnTo>
                      <a:pt x="1602" y="4091"/>
                    </a:lnTo>
                    <a:lnTo>
                      <a:pt x="1611" y="4091"/>
                    </a:lnTo>
                    <a:lnTo>
                      <a:pt x="1620" y="4087"/>
                    </a:lnTo>
                    <a:lnTo>
                      <a:pt x="1625" y="4082"/>
                    </a:lnTo>
                    <a:lnTo>
                      <a:pt x="1629" y="4076"/>
                    </a:lnTo>
                    <a:lnTo>
                      <a:pt x="1631" y="4070"/>
                    </a:lnTo>
                    <a:lnTo>
                      <a:pt x="1634" y="4064"/>
                    </a:lnTo>
                    <a:lnTo>
                      <a:pt x="1636" y="4050"/>
                    </a:lnTo>
                    <a:lnTo>
                      <a:pt x="1641" y="4035"/>
                    </a:lnTo>
                    <a:lnTo>
                      <a:pt x="1644" y="4030"/>
                    </a:lnTo>
                    <a:lnTo>
                      <a:pt x="1646" y="4025"/>
                    </a:lnTo>
                    <a:lnTo>
                      <a:pt x="1650" y="4022"/>
                    </a:lnTo>
                    <a:lnTo>
                      <a:pt x="1654" y="4019"/>
                    </a:lnTo>
                    <a:lnTo>
                      <a:pt x="1659" y="4017"/>
                    </a:lnTo>
                    <a:lnTo>
                      <a:pt x="1664" y="4014"/>
                    </a:lnTo>
                    <a:lnTo>
                      <a:pt x="1670" y="4014"/>
                    </a:lnTo>
                    <a:lnTo>
                      <a:pt x="1675" y="4013"/>
                    </a:lnTo>
                    <a:lnTo>
                      <a:pt x="1685" y="4018"/>
                    </a:lnTo>
                    <a:lnTo>
                      <a:pt x="1695" y="4024"/>
                    </a:lnTo>
                    <a:lnTo>
                      <a:pt x="1706" y="4024"/>
                    </a:lnTo>
                    <a:lnTo>
                      <a:pt x="1718" y="4023"/>
                    </a:lnTo>
                    <a:lnTo>
                      <a:pt x="1723" y="4022"/>
                    </a:lnTo>
                    <a:lnTo>
                      <a:pt x="1728" y="4022"/>
                    </a:lnTo>
                    <a:lnTo>
                      <a:pt x="1734" y="4022"/>
                    </a:lnTo>
                    <a:lnTo>
                      <a:pt x="1740" y="4023"/>
                    </a:lnTo>
                    <a:lnTo>
                      <a:pt x="1745" y="4024"/>
                    </a:lnTo>
                    <a:lnTo>
                      <a:pt x="1749" y="4027"/>
                    </a:lnTo>
                    <a:lnTo>
                      <a:pt x="1753" y="4029"/>
                    </a:lnTo>
                    <a:lnTo>
                      <a:pt x="1757" y="4033"/>
                    </a:lnTo>
                    <a:lnTo>
                      <a:pt x="1763" y="4039"/>
                    </a:lnTo>
                    <a:lnTo>
                      <a:pt x="1769" y="4047"/>
                    </a:lnTo>
                    <a:lnTo>
                      <a:pt x="1774" y="4054"/>
                    </a:lnTo>
                    <a:lnTo>
                      <a:pt x="1782" y="4060"/>
                    </a:lnTo>
                    <a:lnTo>
                      <a:pt x="1785" y="4063"/>
                    </a:lnTo>
                    <a:lnTo>
                      <a:pt x="1789" y="4064"/>
                    </a:lnTo>
                    <a:lnTo>
                      <a:pt x="1793" y="4065"/>
                    </a:lnTo>
                    <a:lnTo>
                      <a:pt x="1798" y="4067"/>
                    </a:lnTo>
                    <a:lnTo>
                      <a:pt x="1873" y="4067"/>
                    </a:lnTo>
                    <a:lnTo>
                      <a:pt x="1877" y="4067"/>
                    </a:lnTo>
                    <a:lnTo>
                      <a:pt x="1880" y="4068"/>
                    </a:lnTo>
                    <a:lnTo>
                      <a:pt x="1882" y="4070"/>
                    </a:lnTo>
                    <a:lnTo>
                      <a:pt x="1885" y="4073"/>
                    </a:lnTo>
                    <a:lnTo>
                      <a:pt x="1888" y="4081"/>
                    </a:lnTo>
                    <a:lnTo>
                      <a:pt x="1892" y="4087"/>
                    </a:lnTo>
                    <a:lnTo>
                      <a:pt x="1896" y="4093"/>
                    </a:lnTo>
                    <a:lnTo>
                      <a:pt x="1901" y="4097"/>
                    </a:lnTo>
                    <a:lnTo>
                      <a:pt x="1906" y="4101"/>
                    </a:lnTo>
                    <a:lnTo>
                      <a:pt x="1912" y="4103"/>
                    </a:lnTo>
                    <a:lnTo>
                      <a:pt x="1925" y="4106"/>
                    </a:lnTo>
                    <a:lnTo>
                      <a:pt x="1939" y="4108"/>
                    </a:lnTo>
                    <a:lnTo>
                      <a:pt x="1945" y="4109"/>
                    </a:lnTo>
                    <a:lnTo>
                      <a:pt x="1952" y="4111"/>
                    </a:lnTo>
                    <a:lnTo>
                      <a:pt x="1952" y="4111"/>
                    </a:lnTo>
                    <a:lnTo>
                      <a:pt x="1959" y="4099"/>
                    </a:lnTo>
                    <a:lnTo>
                      <a:pt x="1965" y="4087"/>
                    </a:lnTo>
                    <a:lnTo>
                      <a:pt x="1970" y="4076"/>
                    </a:lnTo>
                    <a:lnTo>
                      <a:pt x="1974" y="4064"/>
                    </a:lnTo>
                    <a:lnTo>
                      <a:pt x="1979" y="4053"/>
                    </a:lnTo>
                    <a:lnTo>
                      <a:pt x="1985" y="4043"/>
                    </a:lnTo>
                    <a:lnTo>
                      <a:pt x="1989" y="4039"/>
                    </a:lnTo>
                    <a:lnTo>
                      <a:pt x="1994" y="4035"/>
                    </a:lnTo>
                    <a:lnTo>
                      <a:pt x="1999" y="4032"/>
                    </a:lnTo>
                    <a:lnTo>
                      <a:pt x="2004" y="4029"/>
                    </a:lnTo>
                    <a:lnTo>
                      <a:pt x="2015" y="4025"/>
                    </a:lnTo>
                    <a:lnTo>
                      <a:pt x="2024" y="4023"/>
                    </a:lnTo>
                    <a:lnTo>
                      <a:pt x="2034" y="4022"/>
                    </a:lnTo>
                    <a:lnTo>
                      <a:pt x="2043" y="4020"/>
                    </a:lnTo>
                    <a:lnTo>
                      <a:pt x="2060" y="4020"/>
                    </a:lnTo>
                    <a:lnTo>
                      <a:pt x="2082" y="4022"/>
                    </a:lnTo>
                    <a:lnTo>
                      <a:pt x="2144" y="4022"/>
                    </a:lnTo>
                    <a:lnTo>
                      <a:pt x="2151" y="4020"/>
                    </a:lnTo>
                    <a:lnTo>
                      <a:pt x="2158" y="4020"/>
                    </a:lnTo>
                    <a:lnTo>
                      <a:pt x="2164" y="4018"/>
                    </a:lnTo>
                    <a:lnTo>
                      <a:pt x="2171" y="4015"/>
                    </a:lnTo>
                    <a:lnTo>
                      <a:pt x="2176" y="4013"/>
                    </a:lnTo>
                    <a:lnTo>
                      <a:pt x="2181" y="4009"/>
                    </a:lnTo>
                    <a:lnTo>
                      <a:pt x="2183" y="4004"/>
                    </a:lnTo>
                    <a:lnTo>
                      <a:pt x="2185" y="3998"/>
                    </a:lnTo>
                    <a:lnTo>
                      <a:pt x="2183" y="3989"/>
                    </a:lnTo>
                    <a:lnTo>
                      <a:pt x="2182" y="3983"/>
                    </a:lnTo>
                    <a:lnTo>
                      <a:pt x="2181" y="3975"/>
                    </a:lnTo>
                    <a:lnTo>
                      <a:pt x="2178" y="3969"/>
                    </a:lnTo>
                    <a:lnTo>
                      <a:pt x="2172" y="3956"/>
                    </a:lnTo>
                    <a:lnTo>
                      <a:pt x="2166" y="3941"/>
                    </a:lnTo>
                    <a:lnTo>
                      <a:pt x="2163" y="3932"/>
                    </a:lnTo>
                    <a:lnTo>
                      <a:pt x="2159" y="3922"/>
                    </a:lnTo>
                    <a:lnTo>
                      <a:pt x="2158" y="3919"/>
                    </a:lnTo>
                    <a:lnTo>
                      <a:pt x="2157" y="3915"/>
                    </a:lnTo>
                    <a:lnTo>
                      <a:pt x="2153" y="3911"/>
                    </a:lnTo>
                    <a:lnTo>
                      <a:pt x="2149" y="3907"/>
                    </a:lnTo>
                    <a:lnTo>
                      <a:pt x="2139" y="3900"/>
                    </a:lnTo>
                    <a:lnTo>
                      <a:pt x="2129" y="3894"/>
                    </a:lnTo>
                    <a:lnTo>
                      <a:pt x="2124" y="3889"/>
                    </a:lnTo>
                    <a:lnTo>
                      <a:pt x="2121" y="3885"/>
                    </a:lnTo>
                    <a:lnTo>
                      <a:pt x="2119" y="3880"/>
                    </a:lnTo>
                    <a:lnTo>
                      <a:pt x="2118" y="3873"/>
                    </a:lnTo>
                    <a:lnTo>
                      <a:pt x="2134" y="3855"/>
                    </a:lnTo>
                    <a:lnTo>
                      <a:pt x="2149" y="3836"/>
                    </a:lnTo>
                    <a:lnTo>
                      <a:pt x="2147" y="3825"/>
                    </a:lnTo>
                    <a:lnTo>
                      <a:pt x="2144" y="3813"/>
                    </a:lnTo>
                    <a:lnTo>
                      <a:pt x="2144" y="3804"/>
                    </a:lnTo>
                    <a:lnTo>
                      <a:pt x="2147" y="3796"/>
                    </a:lnTo>
                    <a:lnTo>
                      <a:pt x="2148" y="3787"/>
                    </a:lnTo>
                    <a:lnTo>
                      <a:pt x="2152" y="3779"/>
                    </a:lnTo>
                    <a:lnTo>
                      <a:pt x="2156" y="3772"/>
                    </a:lnTo>
                    <a:lnTo>
                      <a:pt x="2162" y="3767"/>
                    </a:lnTo>
                    <a:lnTo>
                      <a:pt x="2164" y="3764"/>
                    </a:lnTo>
                    <a:lnTo>
                      <a:pt x="2168" y="3763"/>
                    </a:lnTo>
                    <a:lnTo>
                      <a:pt x="2172" y="3762"/>
                    </a:lnTo>
                    <a:lnTo>
                      <a:pt x="2176" y="3762"/>
                    </a:lnTo>
                    <a:lnTo>
                      <a:pt x="2182" y="3763"/>
                    </a:lnTo>
                    <a:lnTo>
                      <a:pt x="2187" y="3764"/>
                    </a:lnTo>
                    <a:lnTo>
                      <a:pt x="2192" y="3768"/>
                    </a:lnTo>
                    <a:lnTo>
                      <a:pt x="2196" y="3772"/>
                    </a:lnTo>
                    <a:lnTo>
                      <a:pt x="2201" y="3774"/>
                    </a:lnTo>
                    <a:lnTo>
                      <a:pt x="2205" y="3778"/>
                    </a:lnTo>
                    <a:lnTo>
                      <a:pt x="2210" y="3779"/>
                    </a:lnTo>
                    <a:lnTo>
                      <a:pt x="2216" y="3781"/>
                    </a:lnTo>
                    <a:lnTo>
                      <a:pt x="2225" y="3779"/>
                    </a:lnTo>
                    <a:lnTo>
                      <a:pt x="2231" y="3778"/>
                    </a:lnTo>
                    <a:lnTo>
                      <a:pt x="2238" y="3774"/>
                    </a:lnTo>
                    <a:lnTo>
                      <a:pt x="2243" y="3771"/>
                    </a:lnTo>
                    <a:lnTo>
                      <a:pt x="2255" y="3761"/>
                    </a:lnTo>
                    <a:lnTo>
                      <a:pt x="2265" y="3749"/>
                    </a:lnTo>
                    <a:lnTo>
                      <a:pt x="2275" y="3737"/>
                    </a:lnTo>
                    <a:lnTo>
                      <a:pt x="2286" y="3727"/>
                    </a:lnTo>
                    <a:lnTo>
                      <a:pt x="2291" y="3723"/>
                    </a:lnTo>
                    <a:lnTo>
                      <a:pt x="2299" y="3720"/>
                    </a:lnTo>
                    <a:lnTo>
                      <a:pt x="2306" y="3718"/>
                    </a:lnTo>
                    <a:lnTo>
                      <a:pt x="2314" y="3717"/>
                    </a:lnTo>
                    <a:lnTo>
                      <a:pt x="2325" y="3720"/>
                    </a:lnTo>
                    <a:lnTo>
                      <a:pt x="2335" y="3725"/>
                    </a:lnTo>
                    <a:lnTo>
                      <a:pt x="2341" y="3710"/>
                    </a:lnTo>
                    <a:lnTo>
                      <a:pt x="2346" y="3697"/>
                    </a:lnTo>
                    <a:lnTo>
                      <a:pt x="2350" y="3690"/>
                    </a:lnTo>
                    <a:lnTo>
                      <a:pt x="2354" y="3684"/>
                    </a:lnTo>
                    <a:lnTo>
                      <a:pt x="2360" y="3679"/>
                    </a:lnTo>
                    <a:lnTo>
                      <a:pt x="2366" y="3675"/>
                    </a:lnTo>
                    <a:lnTo>
                      <a:pt x="2379" y="3670"/>
                    </a:lnTo>
                    <a:lnTo>
                      <a:pt x="2393" y="3666"/>
                    </a:lnTo>
                    <a:lnTo>
                      <a:pt x="2407" y="3664"/>
                    </a:lnTo>
                    <a:lnTo>
                      <a:pt x="2419" y="3661"/>
                    </a:lnTo>
                    <a:lnTo>
                      <a:pt x="2425" y="3659"/>
                    </a:lnTo>
                    <a:lnTo>
                      <a:pt x="2430" y="3658"/>
                    </a:lnTo>
                    <a:lnTo>
                      <a:pt x="2436" y="3655"/>
                    </a:lnTo>
                    <a:lnTo>
                      <a:pt x="2441" y="3651"/>
                    </a:lnTo>
                    <a:lnTo>
                      <a:pt x="2444" y="3648"/>
                    </a:lnTo>
                    <a:lnTo>
                      <a:pt x="2447" y="3644"/>
                    </a:lnTo>
                    <a:lnTo>
                      <a:pt x="2448" y="3639"/>
                    </a:lnTo>
                    <a:lnTo>
                      <a:pt x="2448" y="3633"/>
                    </a:lnTo>
                    <a:lnTo>
                      <a:pt x="2448" y="3624"/>
                    </a:lnTo>
                    <a:lnTo>
                      <a:pt x="2444" y="3618"/>
                    </a:lnTo>
                    <a:lnTo>
                      <a:pt x="2441" y="3611"/>
                    </a:lnTo>
                    <a:lnTo>
                      <a:pt x="2436" y="3605"/>
                    </a:lnTo>
                    <a:lnTo>
                      <a:pt x="2430" y="3599"/>
                    </a:lnTo>
                    <a:lnTo>
                      <a:pt x="2427" y="3592"/>
                    </a:lnTo>
                    <a:lnTo>
                      <a:pt x="2423" y="3585"/>
                    </a:lnTo>
                    <a:lnTo>
                      <a:pt x="2422" y="3577"/>
                    </a:lnTo>
                    <a:lnTo>
                      <a:pt x="2423" y="3569"/>
                    </a:lnTo>
                    <a:lnTo>
                      <a:pt x="2424" y="3561"/>
                    </a:lnTo>
                    <a:lnTo>
                      <a:pt x="2427" y="3555"/>
                    </a:lnTo>
                    <a:lnTo>
                      <a:pt x="2430" y="3549"/>
                    </a:lnTo>
                    <a:lnTo>
                      <a:pt x="2438" y="3536"/>
                    </a:lnTo>
                    <a:lnTo>
                      <a:pt x="2447" y="3526"/>
                    </a:lnTo>
                    <a:lnTo>
                      <a:pt x="2457" y="3515"/>
                    </a:lnTo>
                    <a:lnTo>
                      <a:pt x="2464" y="3502"/>
                    </a:lnTo>
                    <a:lnTo>
                      <a:pt x="2468" y="3496"/>
                    </a:lnTo>
                    <a:lnTo>
                      <a:pt x="2471" y="3490"/>
                    </a:lnTo>
                    <a:lnTo>
                      <a:pt x="2472" y="3482"/>
                    </a:lnTo>
                    <a:lnTo>
                      <a:pt x="2472" y="3474"/>
                    </a:lnTo>
                    <a:lnTo>
                      <a:pt x="2472" y="3466"/>
                    </a:lnTo>
                    <a:lnTo>
                      <a:pt x="2469" y="3458"/>
                    </a:lnTo>
                    <a:lnTo>
                      <a:pt x="2466" y="3452"/>
                    </a:lnTo>
                    <a:lnTo>
                      <a:pt x="2462" y="3447"/>
                    </a:lnTo>
                    <a:lnTo>
                      <a:pt x="2452" y="3436"/>
                    </a:lnTo>
                    <a:lnTo>
                      <a:pt x="2441" y="3423"/>
                    </a:lnTo>
                    <a:lnTo>
                      <a:pt x="2434" y="3416"/>
                    </a:lnTo>
                    <a:lnTo>
                      <a:pt x="2428" y="3407"/>
                    </a:lnTo>
                    <a:lnTo>
                      <a:pt x="2424" y="3398"/>
                    </a:lnTo>
                    <a:lnTo>
                      <a:pt x="2420" y="3389"/>
                    </a:lnTo>
                    <a:lnTo>
                      <a:pt x="2418" y="3379"/>
                    </a:lnTo>
                    <a:lnTo>
                      <a:pt x="2415" y="3370"/>
                    </a:lnTo>
                    <a:lnTo>
                      <a:pt x="2414" y="3359"/>
                    </a:lnTo>
                    <a:lnTo>
                      <a:pt x="2414" y="3348"/>
                    </a:lnTo>
                    <a:lnTo>
                      <a:pt x="2414" y="3338"/>
                    </a:lnTo>
                    <a:lnTo>
                      <a:pt x="2415" y="3328"/>
                    </a:lnTo>
                    <a:lnTo>
                      <a:pt x="2418" y="3319"/>
                    </a:lnTo>
                    <a:lnTo>
                      <a:pt x="2420" y="3310"/>
                    </a:lnTo>
                    <a:lnTo>
                      <a:pt x="2425" y="3293"/>
                    </a:lnTo>
                    <a:lnTo>
                      <a:pt x="2430" y="3272"/>
                    </a:lnTo>
                    <a:lnTo>
                      <a:pt x="2438" y="3282"/>
                    </a:lnTo>
                    <a:lnTo>
                      <a:pt x="2444" y="3293"/>
                    </a:lnTo>
                    <a:lnTo>
                      <a:pt x="2449" y="3303"/>
                    </a:lnTo>
                    <a:lnTo>
                      <a:pt x="2454" y="3314"/>
                    </a:lnTo>
                    <a:lnTo>
                      <a:pt x="2459" y="3323"/>
                    </a:lnTo>
                    <a:lnTo>
                      <a:pt x="2467" y="3330"/>
                    </a:lnTo>
                    <a:lnTo>
                      <a:pt x="2471" y="3333"/>
                    </a:lnTo>
                    <a:lnTo>
                      <a:pt x="2474" y="3335"/>
                    </a:lnTo>
                    <a:lnTo>
                      <a:pt x="2479" y="3336"/>
                    </a:lnTo>
                    <a:lnTo>
                      <a:pt x="2486" y="3336"/>
                    </a:lnTo>
                    <a:lnTo>
                      <a:pt x="2489" y="3336"/>
                    </a:lnTo>
                    <a:lnTo>
                      <a:pt x="2492" y="3335"/>
                    </a:lnTo>
                    <a:lnTo>
                      <a:pt x="2494" y="3334"/>
                    </a:lnTo>
                    <a:lnTo>
                      <a:pt x="2496" y="3331"/>
                    </a:lnTo>
                    <a:lnTo>
                      <a:pt x="2500" y="3326"/>
                    </a:lnTo>
                    <a:lnTo>
                      <a:pt x="2501" y="3320"/>
                    </a:lnTo>
                    <a:lnTo>
                      <a:pt x="2502" y="3305"/>
                    </a:lnTo>
                    <a:lnTo>
                      <a:pt x="2502" y="3290"/>
                    </a:lnTo>
                    <a:lnTo>
                      <a:pt x="2584" y="3281"/>
                    </a:lnTo>
                    <a:lnTo>
                      <a:pt x="2584" y="3281"/>
                    </a:lnTo>
                    <a:lnTo>
                      <a:pt x="2594" y="3270"/>
                    </a:lnTo>
                    <a:lnTo>
                      <a:pt x="2602" y="3261"/>
                    </a:lnTo>
                    <a:lnTo>
                      <a:pt x="2612" y="3254"/>
                    </a:lnTo>
                    <a:lnTo>
                      <a:pt x="2624" y="3244"/>
                    </a:lnTo>
                    <a:lnTo>
                      <a:pt x="2639" y="3232"/>
                    </a:lnTo>
                    <a:lnTo>
                      <a:pt x="2654" y="3222"/>
                    </a:lnTo>
                    <a:lnTo>
                      <a:pt x="2661" y="3217"/>
                    </a:lnTo>
                    <a:lnTo>
                      <a:pt x="2666" y="3211"/>
                    </a:lnTo>
                    <a:lnTo>
                      <a:pt x="2668" y="3207"/>
                    </a:lnTo>
                    <a:lnTo>
                      <a:pt x="2669" y="3203"/>
                    </a:lnTo>
                    <a:lnTo>
                      <a:pt x="2670" y="3200"/>
                    </a:lnTo>
                    <a:lnTo>
                      <a:pt x="2670" y="3195"/>
                    </a:lnTo>
                    <a:lnTo>
                      <a:pt x="2670" y="3183"/>
                    </a:lnTo>
                    <a:lnTo>
                      <a:pt x="2668" y="3175"/>
                    </a:lnTo>
                    <a:lnTo>
                      <a:pt x="2665" y="3165"/>
                    </a:lnTo>
                    <a:lnTo>
                      <a:pt x="2663" y="3156"/>
                    </a:lnTo>
                    <a:lnTo>
                      <a:pt x="2660" y="3147"/>
                    </a:lnTo>
                    <a:lnTo>
                      <a:pt x="2658" y="3138"/>
                    </a:lnTo>
                    <a:lnTo>
                      <a:pt x="2655" y="3128"/>
                    </a:lnTo>
                    <a:lnTo>
                      <a:pt x="2655" y="3117"/>
                    </a:lnTo>
                    <a:lnTo>
                      <a:pt x="2655" y="3098"/>
                    </a:lnTo>
                    <a:lnTo>
                      <a:pt x="2655" y="3079"/>
                    </a:lnTo>
                    <a:lnTo>
                      <a:pt x="2656" y="3063"/>
                    </a:lnTo>
                    <a:lnTo>
                      <a:pt x="2659" y="3047"/>
                    </a:lnTo>
                    <a:lnTo>
                      <a:pt x="2663" y="3030"/>
                    </a:lnTo>
                    <a:lnTo>
                      <a:pt x="2666" y="3014"/>
                    </a:lnTo>
                    <a:lnTo>
                      <a:pt x="2673" y="2998"/>
                    </a:lnTo>
                    <a:lnTo>
                      <a:pt x="2681" y="2980"/>
                    </a:lnTo>
                    <a:lnTo>
                      <a:pt x="2694" y="2955"/>
                    </a:lnTo>
                    <a:lnTo>
                      <a:pt x="2707" y="2934"/>
                    </a:lnTo>
                    <a:lnTo>
                      <a:pt x="2712" y="2922"/>
                    </a:lnTo>
                    <a:lnTo>
                      <a:pt x="2715" y="2911"/>
                    </a:lnTo>
                    <a:lnTo>
                      <a:pt x="2718" y="2899"/>
                    </a:lnTo>
                    <a:lnTo>
                      <a:pt x="2718" y="2885"/>
                    </a:lnTo>
                    <a:lnTo>
                      <a:pt x="2718" y="2881"/>
                    </a:lnTo>
                    <a:lnTo>
                      <a:pt x="2717" y="2877"/>
                    </a:lnTo>
                    <a:lnTo>
                      <a:pt x="2715" y="2875"/>
                    </a:lnTo>
                    <a:lnTo>
                      <a:pt x="2713" y="2872"/>
                    </a:lnTo>
                    <a:lnTo>
                      <a:pt x="2707" y="2870"/>
                    </a:lnTo>
                    <a:lnTo>
                      <a:pt x="2698" y="2867"/>
                    </a:lnTo>
                    <a:lnTo>
                      <a:pt x="2689" y="2867"/>
                    </a:lnTo>
                    <a:lnTo>
                      <a:pt x="2680" y="2866"/>
                    </a:lnTo>
                    <a:lnTo>
                      <a:pt x="2671" y="2863"/>
                    </a:lnTo>
                    <a:lnTo>
                      <a:pt x="2663" y="2861"/>
                    </a:lnTo>
                    <a:lnTo>
                      <a:pt x="2658" y="2857"/>
                    </a:lnTo>
                    <a:lnTo>
                      <a:pt x="2654" y="2855"/>
                    </a:lnTo>
                    <a:lnTo>
                      <a:pt x="2651" y="2851"/>
                    </a:lnTo>
                    <a:lnTo>
                      <a:pt x="2648" y="2847"/>
                    </a:lnTo>
                    <a:lnTo>
                      <a:pt x="2645" y="2837"/>
                    </a:lnTo>
                    <a:lnTo>
                      <a:pt x="2643" y="2827"/>
                    </a:lnTo>
                    <a:lnTo>
                      <a:pt x="2644" y="2804"/>
                    </a:lnTo>
                    <a:lnTo>
                      <a:pt x="2644" y="2782"/>
                    </a:lnTo>
                    <a:lnTo>
                      <a:pt x="2644" y="2756"/>
                    </a:lnTo>
                    <a:lnTo>
                      <a:pt x="2643" y="2732"/>
                    </a:lnTo>
                    <a:lnTo>
                      <a:pt x="2644" y="2720"/>
                    </a:lnTo>
                    <a:lnTo>
                      <a:pt x="2646" y="2709"/>
                    </a:lnTo>
                    <a:lnTo>
                      <a:pt x="2650" y="2698"/>
                    </a:lnTo>
                    <a:lnTo>
                      <a:pt x="2655" y="2686"/>
                    </a:lnTo>
                    <a:lnTo>
                      <a:pt x="2659" y="2679"/>
                    </a:lnTo>
                    <a:lnTo>
                      <a:pt x="2665" y="2674"/>
                    </a:lnTo>
                    <a:lnTo>
                      <a:pt x="2670" y="2670"/>
                    </a:lnTo>
                    <a:lnTo>
                      <a:pt x="2678" y="2666"/>
                    </a:lnTo>
                    <a:lnTo>
                      <a:pt x="2692" y="2661"/>
                    </a:lnTo>
                    <a:lnTo>
                      <a:pt x="2708" y="2654"/>
                    </a:lnTo>
                    <a:lnTo>
                      <a:pt x="2715" y="2650"/>
                    </a:lnTo>
                    <a:lnTo>
                      <a:pt x="2723" y="2645"/>
                    </a:lnTo>
                    <a:lnTo>
                      <a:pt x="2729" y="2640"/>
                    </a:lnTo>
                    <a:lnTo>
                      <a:pt x="2734" y="2634"/>
                    </a:lnTo>
                    <a:lnTo>
                      <a:pt x="2747" y="2623"/>
                    </a:lnTo>
                    <a:lnTo>
                      <a:pt x="2761" y="2612"/>
                    </a:lnTo>
                    <a:lnTo>
                      <a:pt x="2773" y="2606"/>
                    </a:lnTo>
                    <a:lnTo>
                      <a:pt x="2786" y="2602"/>
                    </a:lnTo>
                    <a:lnTo>
                      <a:pt x="2791" y="2600"/>
                    </a:lnTo>
                    <a:lnTo>
                      <a:pt x="2797" y="2597"/>
                    </a:lnTo>
                    <a:lnTo>
                      <a:pt x="2801" y="2594"/>
                    </a:lnTo>
                    <a:lnTo>
                      <a:pt x="2806" y="2589"/>
                    </a:lnTo>
                    <a:lnTo>
                      <a:pt x="2813" y="2576"/>
                    </a:lnTo>
                    <a:lnTo>
                      <a:pt x="2818" y="2565"/>
                    </a:lnTo>
                    <a:lnTo>
                      <a:pt x="2822" y="2553"/>
                    </a:lnTo>
                    <a:lnTo>
                      <a:pt x="2826" y="2542"/>
                    </a:lnTo>
                    <a:lnTo>
                      <a:pt x="2830" y="2518"/>
                    </a:lnTo>
                    <a:lnTo>
                      <a:pt x="2832" y="2491"/>
                    </a:lnTo>
                    <a:lnTo>
                      <a:pt x="2842" y="2493"/>
                    </a:lnTo>
                    <a:lnTo>
                      <a:pt x="2858" y="2503"/>
                    </a:lnTo>
                    <a:lnTo>
                      <a:pt x="2875" y="2512"/>
                    </a:lnTo>
                    <a:lnTo>
                      <a:pt x="2879" y="2516"/>
                    </a:lnTo>
                    <a:lnTo>
                      <a:pt x="2881" y="2521"/>
                    </a:lnTo>
                    <a:lnTo>
                      <a:pt x="2884" y="2523"/>
                    </a:lnTo>
                    <a:lnTo>
                      <a:pt x="2885" y="2526"/>
                    </a:lnTo>
                    <a:lnTo>
                      <a:pt x="2887" y="2527"/>
                    </a:lnTo>
                    <a:lnTo>
                      <a:pt x="2890" y="2527"/>
                    </a:lnTo>
                    <a:lnTo>
                      <a:pt x="2902" y="2526"/>
                    </a:lnTo>
                    <a:lnTo>
                      <a:pt x="2914" y="2523"/>
                    </a:lnTo>
                    <a:lnTo>
                      <a:pt x="2924" y="2518"/>
                    </a:lnTo>
                    <a:lnTo>
                      <a:pt x="2934" y="2512"/>
                    </a:lnTo>
                    <a:lnTo>
                      <a:pt x="2951" y="2496"/>
                    </a:lnTo>
                    <a:lnTo>
                      <a:pt x="2970" y="2477"/>
                    </a:lnTo>
                    <a:lnTo>
                      <a:pt x="2975" y="2473"/>
                    </a:lnTo>
                    <a:lnTo>
                      <a:pt x="2981" y="2469"/>
                    </a:lnTo>
                    <a:lnTo>
                      <a:pt x="2988" y="2467"/>
                    </a:lnTo>
                    <a:lnTo>
                      <a:pt x="2994" y="2466"/>
                    </a:lnTo>
                    <a:lnTo>
                      <a:pt x="3009" y="2463"/>
                    </a:lnTo>
                    <a:lnTo>
                      <a:pt x="3023" y="2461"/>
                    </a:lnTo>
                    <a:lnTo>
                      <a:pt x="3037" y="2458"/>
                    </a:lnTo>
                    <a:lnTo>
                      <a:pt x="3047" y="2454"/>
                    </a:lnTo>
                    <a:lnTo>
                      <a:pt x="3050" y="2451"/>
                    </a:lnTo>
                    <a:lnTo>
                      <a:pt x="3054" y="2447"/>
                    </a:lnTo>
                    <a:lnTo>
                      <a:pt x="3055" y="2442"/>
                    </a:lnTo>
                    <a:lnTo>
                      <a:pt x="3057" y="2436"/>
                    </a:lnTo>
                    <a:lnTo>
                      <a:pt x="3055" y="2424"/>
                    </a:lnTo>
                    <a:lnTo>
                      <a:pt x="3053" y="2417"/>
                    </a:lnTo>
                    <a:lnTo>
                      <a:pt x="3049" y="2408"/>
                    </a:lnTo>
                    <a:lnTo>
                      <a:pt x="3047" y="2398"/>
                    </a:lnTo>
                    <a:lnTo>
                      <a:pt x="3040" y="2400"/>
                    </a:lnTo>
                    <a:lnTo>
                      <a:pt x="3035" y="2403"/>
                    </a:lnTo>
                    <a:lnTo>
                      <a:pt x="3030" y="2405"/>
                    </a:lnTo>
                    <a:lnTo>
                      <a:pt x="3025" y="2409"/>
                    </a:lnTo>
                    <a:lnTo>
                      <a:pt x="3017" y="2417"/>
                    </a:lnTo>
                    <a:lnTo>
                      <a:pt x="3010" y="2426"/>
                    </a:lnTo>
                    <a:lnTo>
                      <a:pt x="3002" y="2434"/>
                    </a:lnTo>
                    <a:lnTo>
                      <a:pt x="2994" y="2442"/>
                    </a:lnTo>
                    <a:lnTo>
                      <a:pt x="2989" y="2444"/>
                    </a:lnTo>
                    <a:lnTo>
                      <a:pt x="2984" y="2447"/>
                    </a:lnTo>
                    <a:lnTo>
                      <a:pt x="2979" y="2448"/>
                    </a:lnTo>
                    <a:lnTo>
                      <a:pt x="2973" y="2448"/>
                    </a:lnTo>
                    <a:lnTo>
                      <a:pt x="2969" y="2448"/>
                    </a:lnTo>
                    <a:lnTo>
                      <a:pt x="2965" y="2446"/>
                    </a:lnTo>
                    <a:lnTo>
                      <a:pt x="2964" y="2443"/>
                    </a:lnTo>
                    <a:lnTo>
                      <a:pt x="2961" y="2441"/>
                    </a:lnTo>
                    <a:lnTo>
                      <a:pt x="2958" y="2433"/>
                    </a:lnTo>
                    <a:lnTo>
                      <a:pt x="2954" y="2427"/>
                    </a:lnTo>
                    <a:lnTo>
                      <a:pt x="2945" y="2417"/>
                    </a:lnTo>
                    <a:lnTo>
                      <a:pt x="2938" y="2408"/>
                    </a:lnTo>
                    <a:lnTo>
                      <a:pt x="2935" y="2403"/>
                    </a:lnTo>
                    <a:lnTo>
                      <a:pt x="2932" y="2398"/>
                    </a:lnTo>
                    <a:lnTo>
                      <a:pt x="2930" y="2392"/>
                    </a:lnTo>
                    <a:lnTo>
                      <a:pt x="2930" y="2385"/>
                    </a:lnTo>
                    <a:lnTo>
                      <a:pt x="2930" y="2331"/>
                    </a:lnTo>
                    <a:lnTo>
                      <a:pt x="2929" y="2323"/>
                    </a:lnTo>
                    <a:lnTo>
                      <a:pt x="2927" y="2314"/>
                    </a:lnTo>
                    <a:lnTo>
                      <a:pt x="2925" y="2306"/>
                    </a:lnTo>
                    <a:lnTo>
                      <a:pt x="2921" y="2299"/>
                    </a:lnTo>
                    <a:lnTo>
                      <a:pt x="2916" y="2294"/>
                    </a:lnTo>
                    <a:lnTo>
                      <a:pt x="2910" y="2289"/>
                    </a:lnTo>
                    <a:lnTo>
                      <a:pt x="2902" y="2285"/>
                    </a:lnTo>
                    <a:lnTo>
                      <a:pt x="2895" y="2284"/>
                    </a:lnTo>
                    <a:lnTo>
                      <a:pt x="2881" y="2285"/>
                    </a:lnTo>
                    <a:lnTo>
                      <a:pt x="2867" y="2287"/>
                    </a:lnTo>
                    <a:lnTo>
                      <a:pt x="2867" y="2218"/>
                    </a:lnTo>
                    <a:lnTo>
                      <a:pt x="2850" y="2217"/>
                    </a:lnTo>
                    <a:lnTo>
                      <a:pt x="2832" y="2215"/>
                    </a:lnTo>
                    <a:lnTo>
                      <a:pt x="2825" y="2212"/>
                    </a:lnTo>
                    <a:lnTo>
                      <a:pt x="2818" y="2208"/>
                    </a:lnTo>
                    <a:lnTo>
                      <a:pt x="2817" y="2205"/>
                    </a:lnTo>
                    <a:lnTo>
                      <a:pt x="2815" y="2202"/>
                    </a:lnTo>
                    <a:lnTo>
                      <a:pt x="2813" y="2198"/>
                    </a:lnTo>
                    <a:lnTo>
                      <a:pt x="2813" y="2195"/>
                    </a:lnTo>
                    <a:lnTo>
                      <a:pt x="2815" y="2186"/>
                    </a:lnTo>
                    <a:lnTo>
                      <a:pt x="2817" y="2178"/>
                    </a:lnTo>
                    <a:lnTo>
                      <a:pt x="2821" y="2172"/>
                    </a:lnTo>
                    <a:lnTo>
                      <a:pt x="2826" y="2166"/>
                    </a:lnTo>
                    <a:lnTo>
                      <a:pt x="2832" y="2161"/>
                    </a:lnTo>
                    <a:lnTo>
                      <a:pt x="2840" y="2157"/>
                    </a:lnTo>
                    <a:lnTo>
                      <a:pt x="2847" y="2154"/>
                    </a:lnTo>
                    <a:lnTo>
                      <a:pt x="2856" y="2152"/>
                    </a:lnTo>
                    <a:lnTo>
                      <a:pt x="2866" y="2152"/>
                    </a:lnTo>
                    <a:lnTo>
                      <a:pt x="2875" y="2152"/>
                    </a:lnTo>
                    <a:lnTo>
                      <a:pt x="2880" y="2152"/>
                    </a:lnTo>
                    <a:lnTo>
                      <a:pt x="2884" y="2152"/>
                    </a:lnTo>
                    <a:lnTo>
                      <a:pt x="2887" y="2149"/>
                    </a:lnTo>
                    <a:lnTo>
                      <a:pt x="2890" y="2147"/>
                    </a:lnTo>
                    <a:lnTo>
                      <a:pt x="2899" y="2132"/>
                    </a:lnTo>
                    <a:lnTo>
                      <a:pt x="2905" y="2118"/>
                    </a:lnTo>
                    <a:lnTo>
                      <a:pt x="2907" y="2111"/>
                    </a:lnTo>
                    <a:lnTo>
                      <a:pt x="2911" y="2104"/>
                    </a:lnTo>
                    <a:lnTo>
                      <a:pt x="2916" y="2098"/>
                    </a:lnTo>
                    <a:lnTo>
                      <a:pt x="2922" y="2092"/>
                    </a:lnTo>
                    <a:lnTo>
                      <a:pt x="2931" y="2083"/>
                    </a:lnTo>
                    <a:lnTo>
                      <a:pt x="2940" y="2075"/>
                    </a:lnTo>
                    <a:lnTo>
                      <a:pt x="2944" y="2072"/>
                    </a:lnTo>
                    <a:lnTo>
                      <a:pt x="2946" y="2067"/>
                    </a:lnTo>
                    <a:lnTo>
                      <a:pt x="2948" y="2062"/>
                    </a:lnTo>
                    <a:lnTo>
                      <a:pt x="2949" y="2055"/>
                    </a:lnTo>
                    <a:lnTo>
                      <a:pt x="2948" y="2050"/>
                    </a:lnTo>
                    <a:lnTo>
                      <a:pt x="2946" y="2045"/>
                    </a:lnTo>
                    <a:lnTo>
                      <a:pt x="2945" y="2042"/>
                    </a:lnTo>
                    <a:lnTo>
                      <a:pt x="2943" y="2038"/>
                    </a:lnTo>
                    <a:lnTo>
                      <a:pt x="2936" y="2032"/>
                    </a:lnTo>
                    <a:lnTo>
                      <a:pt x="2930" y="2024"/>
                    </a:lnTo>
                    <a:lnTo>
                      <a:pt x="2922" y="2018"/>
                    </a:lnTo>
                    <a:lnTo>
                      <a:pt x="2917" y="2011"/>
                    </a:lnTo>
                    <a:lnTo>
                      <a:pt x="2915" y="2008"/>
                    </a:lnTo>
                    <a:lnTo>
                      <a:pt x="2912" y="2003"/>
                    </a:lnTo>
                    <a:lnTo>
                      <a:pt x="2911" y="1999"/>
                    </a:lnTo>
                    <a:lnTo>
                      <a:pt x="2911" y="1994"/>
                    </a:lnTo>
                    <a:lnTo>
                      <a:pt x="2912" y="1986"/>
                    </a:lnTo>
                    <a:lnTo>
                      <a:pt x="2915" y="1981"/>
                    </a:lnTo>
                    <a:lnTo>
                      <a:pt x="2917" y="1976"/>
                    </a:lnTo>
                    <a:lnTo>
                      <a:pt x="2922" y="1973"/>
                    </a:lnTo>
                    <a:lnTo>
                      <a:pt x="2934" y="1968"/>
                    </a:lnTo>
                    <a:lnTo>
                      <a:pt x="2948" y="1964"/>
                    </a:lnTo>
                    <a:lnTo>
                      <a:pt x="2963" y="1960"/>
                    </a:lnTo>
                    <a:lnTo>
                      <a:pt x="2978" y="1956"/>
                    </a:lnTo>
                    <a:lnTo>
                      <a:pt x="2984" y="1952"/>
                    </a:lnTo>
                    <a:lnTo>
                      <a:pt x="2989" y="1949"/>
                    </a:lnTo>
                    <a:lnTo>
                      <a:pt x="2994" y="1944"/>
                    </a:lnTo>
                    <a:lnTo>
                      <a:pt x="2999" y="1937"/>
                    </a:lnTo>
                    <a:lnTo>
                      <a:pt x="3014" y="1909"/>
                    </a:lnTo>
                    <a:lnTo>
                      <a:pt x="3027" y="1885"/>
                    </a:lnTo>
                    <a:lnTo>
                      <a:pt x="3033" y="1873"/>
                    </a:lnTo>
                    <a:lnTo>
                      <a:pt x="3040" y="1862"/>
                    </a:lnTo>
                    <a:lnTo>
                      <a:pt x="3050" y="1850"/>
                    </a:lnTo>
                    <a:lnTo>
                      <a:pt x="3062" y="1837"/>
                    </a:lnTo>
                    <a:lnTo>
                      <a:pt x="3062" y="1837"/>
                    </a:lnTo>
                    <a:lnTo>
                      <a:pt x="3060" y="1818"/>
                    </a:lnTo>
                    <a:lnTo>
                      <a:pt x="3058" y="1802"/>
                    </a:lnTo>
                    <a:lnTo>
                      <a:pt x="3055" y="1786"/>
                    </a:lnTo>
                    <a:lnTo>
                      <a:pt x="3052" y="1766"/>
                    </a:lnTo>
                    <a:lnTo>
                      <a:pt x="3063" y="1763"/>
                    </a:lnTo>
                    <a:lnTo>
                      <a:pt x="3074" y="1760"/>
                    </a:lnTo>
                    <a:lnTo>
                      <a:pt x="3079" y="1758"/>
                    </a:lnTo>
                    <a:lnTo>
                      <a:pt x="3084" y="1757"/>
                    </a:lnTo>
                    <a:lnTo>
                      <a:pt x="3089" y="1754"/>
                    </a:lnTo>
                    <a:lnTo>
                      <a:pt x="3094" y="1750"/>
                    </a:lnTo>
                    <a:lnTo>
                      <a:pt x="3101" y="1737"/>
                    </a:lnTo>
                    <a:lnTo>
                      <a:pt x="3109" y="1724"/>
                    </a:lnTo>
                    <a:lnTo>
                      <a:pt x="3127" y="1719"/>
                    </a:lnTo>
                    <a:lnTo>
                      <a:pt x="3145" y="1713"/>
                    </a:lnTo>
                    <a:lnTo>
                      <a:pt x="3161" y="1703"/>
                    </a:lnTo>
                    <a:lnTo>
                      <a:pt x="3176" y="1693"/>
                    </a:lnTo>
                    <a:lnTo>
                      <a:pt x="3190" y="1681"/>
                    </a:lnTo>
                    <a:lnTo>
                      <a:pt x="3204" y="1670"/>
                    </a:lnTo>
                    <a:lnTo>
                      <a:pt x="3216" y="1659"/>
                    </a:lnTo>
                    <a:lnTo>
                      <a:pt x="3230" y="1649"/>
                    </a:lnTo>
                    <a:lnTo>
                      <a:pt x="3245" y="1639"/>
                    </a:lnTo>
                    <a:lnTo>
                      <a:pt x="3263" y="1629"/>
                    </a:lnTo>
                    <a:lnTo>
                      <a:pt x="3258" y="1617"/>
                    </a:lnTo>
                    <a:lnTo>
                      <a:pt x="3253" y="1607"/>
                    </a:lnTo>
                    <a:lnTo>
                      <a:pt x="3246" y="1599"/>
                    </a:lnTo>
                    <a:lnTo>
                      <a:pt x="3240" y="1590"/>
                    </a:lnTo>
                    <a:lnTo>
                      <a:pt x="3232" y="1582"/>
                    </a:lnTo>
                    <a:lnTo>
                      <a:pt x="3224" y="1575"/>
                    </a:lnTo>
                    <a:lnTo>
                      <a:pt x="3216" y="1569"/>
                    </a:lnTo>
                    <a:lnTo>
                      <a:pt x="3207" y="1563"/>
                    </a:lnTo>
                    <a:lnTo>
                      <a:pt x="3197" y="1558"/>
                    </a:lnTo>
                    <a:lnTo>
                      <a:pt x="3187" y="1555"/>
                    </a:lnTo>
                    <a:lnTo>
                      <a:pt x="3177" y="1551"/>
                    </a:lnTo>
                    <a:lnTo>
                      <a:pt x="3166" y="1548"/>
                    </a:lnTo>
                    <a:lnTo>
                      <a:pt x="3145" y="1545"/>
                    </a:lnTo>
                    <a:lnTo>
                      <a:pt x="3121" y="1543"/>
                    </a:lnTo>
                    <a:lnTo>
                      <a:pt x="3106" y="1545"/>
                    </a:lnTo>
                    <a:lnTo>
                      <a:pt x="3093" y="1548"/>
                    </a:lnTo>
                    <a:lnTo>
                      <a:pt x="3081" y="1553"/>
                    </a:lnTo>
                    <a:lnTo>
                      <a:pt x="3067" y="1560"/>
                    </a:lnTo>
                    <a:lnTo>
                      <a:pt x="3062" y="1565"/>
                    </a:lnTo>
                    <a:lnTo>
                      <a:pt x="3058" y="1570"/>
                    </a:lnTo>
                    <a:lnTo>
                      <a:pt x="3055" y="1572"/>
                    </a:lnTo>
                    <a:lnTo>
                      <a:pt x="3053" y="1574"/>
                    </a:lnTo>
                    <a:lnTo>
                      <a:pt x="3049" y="1575"/>
                    </a:lnTo>
                    <a:lnTo>
                      <a:pt x="3047" y="1576"/>
                    </a:lnTo>
                    <a:lnTo>
                      <a:pt x="3040" y="1574"/>
                    </a:lnTo>
                    <a:lnTo>
                      <a:pt x="3035" y="1571"/>
                    </a:lnTo>
                    <a:lnTo>
                      <a:pt x="3035" y="1561"/>
                    </a:lnTo>
                    <a:lnTo>
                      <a:pt x="3033" y="1551"/>
                    </a:lnTo>
                    <a:lnTo>
                      <a:pt x="3032" y="1547"/>
                    </a:lnTo>
                    <a:lnTo>
                      <a:pt x="3029" y="1545"/>
                    </a:lnTo>
                    <a:lnTo>
                      <a:pt x="3027" y="1542"/>
                    </a:lnTo>
                    <a:lnTo>
                      <a:pt x="3023" y="1541"/>
                    </a:lnTo>
                    <a:lnTo>
                      <a:pt x="3013" y="1542"/>
                    </a:lnTo>
                    <a:lnTo>
                      <a:pt x="3003" y="1545"/>
                    </a:lnTo>
                    <a:lnTo>
                      <a:pt x="2993" y="1547"/>
                    </a:lnTo>
                    <a:lnTo>
                      <a:pt x="2984" y="1551"/>
                    </a:lnTo>
                    <a:lnTo>
                      <a:pt x="2965" y="1560"/>
                    </a:lnTo>
                    <a:lnTo>
                      <a:pt x="2946" y="1565"/>
                    </a:lnTo>
                    <a:lnTo>
                      <a:pt x="2946" y="1565"/>
                    </a:lnTo>
                    <a:lnTo>
                      <a:pt x="2907" y="1541"/>
                    </a:lnTo>
                    <a:lnTo>
                      <a:pt x="2875" y="1521"/>
                    </a:lnTo>
                    <a:lnTo>
                      <a:pt x="2858" y="1511"/>
                    </a:lnTo>
                    <a:lnTo>
                      <a:pt x="2842" y="1502"/>
                    </a:lnTo>
                    <a:lnTo>
                      <a:pt x="2822" y="1493"/>
                    </a:lnTo>
                    <a:lnTo>
                      <a:pt x="2801" y="1483"/>
                    </a:lnTo>
                    <a:lnTo>
                      <a:pt x="2794" y="1481"/>
                    </a:lnTo>
                    <a:lnTo>
                      <a:pt x="2789" y="1477"/>
                    </a:lnTo>
                    <a:lnTo>
                      <a:pt x="2784" y="1473"/>
                    </a:lnTo>
                    <a:lnTo>
                      <a:pt x="2781" y="1468"/>
                    </a:lnTo>
                    <a:lnTo>
                      <a:pt x="2773" y="1459"/>
                    </a:lnTo>
                    <a:lnTo>
                      <a:pt x="2766" y="1451"/>
                    </a:lnTo>
                    <a:lnTo>
                      <a:pt x="2759" y="1441"/>
                    </a:lnTo>
                    <a:lnTo>
                      <a:pt x="2752" y="1432"/>
                    </a:lnTo>
                    <a:lnTo>
                      <a:pt x="2748" y="1428"/>
                    </a:lnTo>
                    <a:lnTo>
                      <a:pt x="2743" y="1425"/>
                    </a:lnTo>
                    <a:lnTo>
                      <a:pt x="2738" y="1422"/>
                    </a:lnTo>
                    <a:lnTo>
                      <a:pt x="2732" y="1419"/>
                    </a:lnTo>
                    <a:lnTo>
                      <a:pt x="2720" y="1418"/>
                    </a:lnTo>
                    <a:lnTo>
                      <a:pt x="2709" y="1419"/>
                    </a:lnTo>
                    <a:lnTo>
                      <a:pt x="2704" y="1419"/>
                    </a:lnTo>
                    <a:lnTo>
                      <a:pt x="2698" y="1419"/>
                    </a:lnTo>
                    <a:lnTo>
                      <a:pt x="2693" y="1419"/>
                    </a:lnTo>
                    <a:lnTo>
                      <a:pt x="2687" y="1417"/>
                    </a:lnTo>
                    <a:lnTo>
                      <a:pt x="2674" y="1412"/>
                    </a:lnTo>
                    <a:lnTo>
                      <a:pt x="2663" y="1405"/>
                    </a:lnTo>
                    <a:lnTo>
                      <a:pt x="2653" y="1398"/>
                    </a:lnTo>
                    <a:lnTo>
                      <a:pt x="2644" y="1389"/>
                    </a:lnTo>
                    <a:lnTo>
                      <a:pt x="2634" y="1382"/>
                    </a:lnTo>
                    <a:lnTo>
                      <a:pt x="2625" y="1374"/>
                    </a:lnTo>
                    <a:lnTo>
                      <a:pt x="2614" y="1365"/>
                    </a:lnTo>
                    <a:lnTo>
                      <a:pt x="2602" y="1359"/>
                    </a:lnTo>
                    <a:lnTo>
                      <a:pt x="2585" y="1349"/>
                    </a:lnTo>
                    <a:lnTo>
                      <a:pt x="2570" y="1339"/>
                    </a:lnTo>
                    <a:lnTo>
                      <a:pt x="2556" y="1328"/>
                    </a:lnTo>
                    <a:lnTo>
                      <a:pt x="2541" y="1314"/>
                    </a:lnTo>
                    <a:lnTo>
                      <a:pt x="2532" y="1306"/>
                    </a:lnTo>
                    <a:lnTo>
                      <a:pt x="2525" y="1299"/>
                    </a:lnTo>
                    <a:lnTo>
                      <a:pt x="2522" y="1295"/>
                    </a:lnTo>
                    <a:lnTo>
                      <a:pt x="2520" y="1290"/>
                    </a:lnTo>
                    <a:lnTo>
                      <a:pt x="2518" y="1285"/>
                    </a:lnTo>
                    <a:lnTo>
                      <a:pt x="2517" y="1280"/>
                    </a:lnTo>
                    <a:lnTo>
                      <a:pt x="2518" y="1267"/>
                    </a:lnTo>
                    <a:lnTo>
                      <a:pt x="2518" y="1257"/>
                    </a:lnTo>
                    <a:lnTo>
                      <a:pt x="2520" y="1246"/>
                    </a:lnTo>
                    <a:lnTo>
                      <a:pt x="2520" y="1233"/>
                    </a:lnTo>
                    <a:lnTo>
                      <a:pt x="2520" y="1225"/>
                    </a:lnTo>
                    <a:lnTo>
                      <a:pt x="2517" y="1216"/>
                    </a:lnTo>
                    <a:lnTo>
                      <a:pt x="2513" y="1207"/>
                    </a:lnTo>
                    <a:lnTo>
                      <a:pt x="2510" y="1200"/>
                    </a:lnTo>
                    <a:lnTo>
                      <a:pt x="2503" y="1193"/>
                    </a:lnTo>
                    <a:lnTo>
                      <a:pt x="2497" y="1188"/>
                    </a:lnTo>
                    <a:lnTo>
                      <a:pt x="2489" y="1186"/>
                    </a:lnTo>
                    <a:lnTo>
                      <a:pt x="2481" y="1185"/>
                    </a:lnTo>
                    <a:lnTo>
                      <a:pt x="2482" y="1161"/>
                    </a:lnTo>
                    <a:lnTo>
                      <a:pt x="2482" y="1141"/>
                    </a:lnTo>
                    <a:lnTo>
                      <a:pt x="2482" y="1131"/>
                    </a:lnTo>
                    <a:lnTo>
                      <a:pt x="2479" y="1121"/>
                    </a:lnTo>
                    <a:lnTo>
                      <a:pt x="2474" y="1112"/>
                    </a:lnTo>
                    <a:lnTo>
                      <a:pt x="2467" y="1103"/>
                    </a:lnTo>
                    <a:lnTo>
                      <a:pt x="2462" y="1099"/>
                    </a:lnTo>
                    <a:lnTo>
                      <a:pt x="2457" y="1097"/>
                    </a:lnTo>
                    <a:lnTo>
                      <a:pt x="2452" y="1094"/>
                    </a:lnTo>
                    <a:lnTo>
                      <a:pt x="2446" y="1093"/>
                    </a:lnTo>
                    <a:lnTo>
                      <a:pt x="2441" y="1090"/>
                    </a:lnTo>
                    <a:lnTo>
                      <a:pt x="2437" y="1088"/>
                    </a:lnTo>
                    <a:lnTo>
                      <a:pt x="2434" y="1084"/>
                    </a:lnTo>
                    <a:lnTo>
                      <a:pt x="2433" y="1079"/>
                    </a:lnTo>
                    <a:lnTo>
                      <a:pt x="2433" y="1070"/>
                    </a:lnTo>
                    <a:lnTo>
                      <a:pt x="2436" y="1063"/>
                    </a:lnTo>
                    <a:lnTo>
                      <a:pt x="2438" y="1055"/>
                    </a:lnTo>
                    <a:lnTo>
                      <a:pt x="2442" y="1049"/>
                    </a:lnTo>
                    <a:lnTo>
                      <a:pt x="2446" y="1043"/>
                    </a:lnTo>
                    <a:lnTo>
                      <a:pt x="2451" y="1038"/>
                    </a:lnTo>
                    <a:lnTo>
                      <a:pt x="2457" y="1033"/>
                    </a:lnTo>
                    <a:lnTo>
                      <a:pt x="2463" y="1029"/>
                    </a:lnTo>
                    <a:lnTo>
                      <a:pt x="2477" y="1020"/>
                    </a:lnTo>
                    <a:lnTo>
                      <a:pt x="2492" y="1011"/>
                    </a:lnTo>
                    <a:lnTo>
                      <a:pt x="2506" y="1001"/>
                    </a:lnTo>
                    <a:lnTo>
                      <a:pt x="2520" y="989"/>
                    </a:lnTo>
                    <a:lnTo>
                      <a:pt x="2527" y="981"/>
                    </a:lnTo>
                    <a:lnTo>
                      <a:pt x="2532" y="975"/>
                    </a:lnTo>
                    <a:lnTo>
                      <a:pt x="2537" y="967"/>
                    </a:lnTo>
                    <a:lnTo>
                      <a:pt x="2541" y="960"/>
                    </a:lnTo>
                    <a:lnTo>
                      <a:pt x="2547" y="945"/>
                    </a:lnTo>
                    <a:lnTo>
                      <a:pt x="2551" y="929"/>
                    </a:lnTo>
                    <a:lnTo>
                      <a:pt x="2553" y="912"/>
                    </a:lnTo>
                    <a:lnTo>
                      <a:pt x="2555" y="895"/>
                    </a:lnTo>
                    <a:lnTo>
                      <a:pt x="2555" y="876"/>
                    </a:lnTo>
                    <a:lnTo>
                      <a:pt x="2555" y="857"/>
                    </a:lnTo>
                    <a:lnTo>
                      <a:pt x="2553" y="850"/>
                    </a:lnTo>
                    <a:lnTo>
                      <a:pt x="2551" y="842"/>
                    </a:lnTo>
                    <a:lnTo>
                      <a:pt x="2548" y="834"/>
                    </a:lnTo>
                    <a:lnTo>
                      <a:pt x="2543" y="829"/>
                    </a:lnTo>
                    <a:lnTo>
                      <a:pt x="2538" y="824"/>
                    </a:lnTo>
                    <a:lnTo>
                      <a:pt x="2532" y="821"/>
                    </a:lnTo>
                    <a:lnTo>
                      <a:pt x="2525" y="818"/>
                    </a:lnTo>
                    <a:lnTo>
                      <a:pt x="2517" y="817"/>
                    </a:lnTo>
                    <a:lnTo>
                      <a:pt x="2511" y="818"/>
                    </a:lnTo>
                    <a:lnTo>
                      <a:pt x="2505" y="819"/>
                    </a:lnTo>
                    <a:lnTo>
                      <a:pt x="2500" y="822"/>
                    </a:lnTo>
                    <a:lnTo>
                      <a:pt x="2494" y="824"/>
                    </a:lnTo>
                    <a:lnTo>
                      <a:pt x="2489" y="828"/>
                    </a:lnTo>
                    <a:lnTo>
                      <a:pt x="2484" y="831"/>
                    </a:lnTo>
                    <a:lnTo>
                      <a:pt x="2479" y="832"/>
                    </a:lnTo>
                    <a:lnTo>
                      <a:pt x="2472" y="833"/>
                    </a:lnTo>
                    <a:lnTo>
                      <a:pt x="2462" y="832"/>
                    </a:lnTo>
                    <a:lnTo>
                      <a:pt x="2451" y="831"/>
                    </a:lnTo>
                    <a:lnTo>
                      <a:pt x="2441" y="828"/>
                    </a:lnTo>
                    <a:lnTo>
                      <a:pt x="2432" y="826"/>
                    </a:lnTo>
                    <a:lnTo>
                      <a:pt x="2423" y="821"/>
                    </a:lnTo>
                    <a:lnTo>
                      <a:pt x="2415" y="814"/>
                    </a:lnTo>
                    <a:lnTo>
                      <a:pt x="2408" y="807"/>
                    </a:lnTo>
                    <a:lnTo>
                      <a:pt x="2402" y="798"/>
                    </a:lnTo>
                    <a:lnTo>
                      <a:pt x="2407" y="793"/>
                    </a:lnTo>
                    <a:lnTo>
                      <a:pt x="2412" y="787"/>
                    </a:lnTo>
                    <a:lnTo>
                      <a:pt x="2415" y="781"/>
                    </a:lnTo>
                    <a:lnTo>
                      <a:pt x="2417" y="772"/>
                    </a:lnTo>
                    <a:lnTo>
                      <a:pt x="2415" y="762"/>
                    </a:lnTo>
                    <a:lnTo>
                      <a:pt x="2413" y="753"/>
                    </a:lnTo>
                    <a:lnTo>
                      <a:pt x="2409" y="745"/>
                    </a:lnTo>
                    <a:lnTo>
                      <a:pt x="2403" y="740"/>
                    </a:lnTo>
                    <a:lnTo>
                      <a:pt x="2395" y="735"/>
                    </a:lnTo>
                    <a:lnTo>
                      <a:pt x="2388" y="732"/>
                    </a:lnTo>
                    <a:lnTo>
                      <a:pt x="2378" y="729"/>
                    </a:lnTo>
                    <a:lnTo>
                      <a:pt x="2368" y="727"/>
                    </a:lnTo>
                    <a:lnTo>
                      <a:pt x="2321" y="723"/>
                    </a:lnTo>
                    <a:lnTo>
                      <a:pt x="2274" y="722"/>
                    </a:lnTo>
                    <a:lnTo>
                      <a:pt x="2266" y="720"/>
                    </a:lnTo>
                    <a:lnTo>
                      <a:pt x="2259" y="719"/>
                    </a:lnTo>
                    <a:lnTo>
                      <a:pt x="2251" y="715"/>
                    </a:lnTo>
                    <a:lnTo>
                      <a:pt x="2245" y="713"/>
                    </a:lnTo>
                    <a:lnTo>
                      <a:pt x="2240" y="708"/>
                    </a:lnTo>
                    <a:lnTo>
                      <a:pt x="2233" y="703"/>
                    </a:lnTo>
                    <a:lnTo>
                      <a:pt x="2230" y="696"/>
                    </a:lnTo>
                    <a:lnTo>
                      <a:pt x="2225" y="690"/>
                    </a:lnTo>
                    <a:lnTo>
                      <a:pt x="2217" y="676"/>
                    </a:lnTo>
                    <a:lnTo>
                      <a:pt x="2211" y="661"/>
                    </a:lnTo>
                    <a:lnTo>
                      <a:pt x="2203" y="646"/>
                    </a:lnTo>
                    <a:lnTo>
                      <a:pt x="2197" y="630"/>
                    </a:lnTo>
                    <a:lnTo>
                      <a:pt x="2192" y="612"/>
                    </a:lnTo>
                    <a:lnTo>
                      <a:pt x="2186" y="596"/>
                    </a:lnTo>
                    <a:lnTo>
                      <a:pt x="2182" y="590"/>
                    </a:lnTo>
                    <a:lnTo>
                      <a:pt x="2177" y="584"/>
                    </a:lnTo>
                    <a:lnTo>
                      <a:pt x="2174" y="582"/>
                    </a:lnTo>
                    <a:lnTo>
                      <a:pt x="2171" y="580"/>
                    </a:lnTo>
                    <a:lnTo>
                      <a:pt x="2167" y="580"/>
                    </a:lnTo>
                    <a:lnTo>
                      <a:pt x="2163" y="579"/>
                    </a:lnTo>
                    <a:lnTo>
                      <a:pt x="2156" y="580"/>
                    </a:lnTo>
                    <a:lnTo>
                      <a:pt x="2151" y="582"/>
                    </a:lnTo>
                    <a:lnTo>
                      <a:pt x="2144" y="586"/>
                    </a:lnTo>
                    <a:lnTo>
                      <a:pt x="2141" y="590"/>
                    </a:lnTo>
                    <a:lnTo>
                      <a:pt x="2133" y="601"/>
                    </a:lnTo>
                    <a:lnTo>
                      <a:pt x="2126" y="615"/>
                    </a:lnTo>
                    <a:lnTo>
                      <a:pt x="2119" y="627"/>
                    </a:lnTo>
                    <a:lnTo>
                      <a:pt x="2112" y="639"/>
                    </a:lnTo>
                    <a:lnTo>
                      <a:pt x="2107" y="644"/>
                    </a:lnTo>
                    <a:lnTo>
                      <a:pt x="2102" y="648"/>
                    </a:lnTo>
                    <a:lnTo>
                      <a:pt x="2095" y="650"/>
                    </a:lnTo>
                    <a:lnTo>
                      <a:pt x="2089" y="650"/>
                    </a:lnTo>
                    <a:lnTo>
                      <a:pt x="2082" y="646"/>
                    </a:lnTo>
                    <a:lnTo>
                      <a:pt x="2073" y="643"/>
                    </a:lnTo>
                    <a:lnTo>
                      <a:pt x="2064" y="644"/>
                    </a:lnTo>
                    <a:lnTo>
                      <a:pt x="2057" y="646"/>
                    </a:lnTo>
                    <a:lnTo>
                      <a:pt x="2050" y="650"/>
                    </a:lnTo>
                    <a:lnTo>
                      <a:pt x="2044" y="655"/>
                    </a:lnTo>
                    <a:lnTo>
                      <a:pt x="2033" y="666"/>
                    </a:lnTo>
                    <a:lnTo>
                      <a:pt x="2023" y="681"/>
                    </a:lnTo>
                    <a:lnTo>
                      <a:pt x="2013" y="695"/>
                    </a:lnTo>
                    <a:lnTo>
                      <a:pt x="2003" y="708"/>
                    </a:lnTo>
                    <a:lnTo>
                      <a:pt x="1996" y="713"/>
                    </a:lnTo>
                    <a:lnTo>
                      <a:pt x="1989" y="717"/>
                    </a:lnTo>
                    <a:lnTo>
                      <a:pt x="1981" y="718"/>
                    </a:lnTo>
                    <a:lnTo>
                      <a:pt x="1972" y="719"/>
                    </a:lnTo>
                    <a:lnTo>
                      <a:pt x="1954" y="718"/>
                    </a:lnTo>
                    <a:lnTo>
                      <a:pt x="1939" y="714"/>
                    </a:lnTo>
                    <a:lnTo>
                      <a:pt x="1922" y="710"/>
                    </a:lnTo>
                    <a:lnTo>
                      <a:pt x="1903" y="709"/>
                    </a:lnTo>
                    <a:lnTo>
                      <a:pt x="1893" y="709"/>
                    </a:lnTo>
                    <a:lnTo>
                      <a:pt x="1883" y="712"/>
                    </a:lnTo>
                    <a:lnTo>
                      <a:pt x="1886" y="727"/>
                    </a:lnTo>
                    <a:lnTo>
                      <a:pt x="1890" y="740"/>
                    </a:lnTo>
                    <a:lnTo>
                      <a:pt x="1896" y="753"/>
                    </a:lnTo>
                    <a:lnTo>
                      <a:pt x="1903" y="767"/>
                    </a:lnTo>
                    <a:lnTo>
                      <a:pt x="1910" y="772"/>
                    </a:lnTo>
                    <a:lnTo>
                      <a:pt x="1916" y="776"/>
                    </a:lnTo>
                    <a:lnTo>
                      <a:pt x="1922" y="779"/>
                    </a:lnTo>
                    <a:lnTo>
                      <a:pt x="1930" y="782"/>
                    </a:lnTo>
                    <a:lnTo>
                      <a:pt x="1936" y="784"/>
                    </a:lnTo>
                    <a:lnTo>
                      <a:pt x="1941" y="787"/>
                    </a:lnTo>
                    <a:lnTo>
                      <a:pt x="1944" y="789"/>
                    </a:lnTo>
                    <a:lnTo>
                      <a:pt x="1945" y="792"/>
                    </a:lnTo>
                    <a:lnTo>
                      <a:pt x="1946" y="796"/>
                    </a:lnTo>
                    <a:lnTo>
                      <a:pt x="1946" y="798"/>
                    </a:lnTo>
                    <a:lnTo>
                      <a:pt x="1945" y="808"/>
                    </a:lnTo>
                    <a:lnTo>
                      <a:pt x="1944" y="817"/>
                    </a:lnTo>
                    <a:lnTo>
                      <a:pt x="1928" y="818"/>
                    </a:lnTo>
                    <a:lnTo>
                      <a:pt x="1915" y="821"/>
                    </a:lnTo>
                    <a:lnTo>
                      <a:pt x="1902" y="822"/>
                    </a:lnTo>
                    <a:lnTo>
                      <a:pt x="1887" y="822"/>
                    </a:lnTo>
                    <a:lnTo>
                      <a:pt x="1872" y="821"/>
                    </a:lnTo>
                    <a:lnTo>
                      <a:pt x="1859" y="817"/>
                    </a:lnTo>
                    <a:lnTo>
                      <a:pt x="1847" y="812"/>
                    </a:lnTo>
                    <a:lnTo>
                      <a:pt x="1836" y="807"/>
                    </a:lnTo>
                    <a:lnTo>
                      <a:pt x="1824" y="801"/>
                    </a:lnTo>
                    <a:lnTo>
                      <a:pt x="1813" y="796"/>
                    </a:lnTo>
                    <a:lnTo>
                      <a:pt x="1799" y="792"/>
                    </a:lnTo>
                    <a:lnTo>
                      <a:pt x="1785" y="791"/>
                    </a:lnTo>
                    <a:lnTo>
                      <a:pt x="1779" y="792"/>
                    </a:lnTo>
                    <a:lnTo>
                      <a:pt x="1774" y="794"/>
                    </a:lnTo>
                    <a:lnTo>
                      <a:pt x="1769" y="798"/>
                    </a:lnTo>
                    <a:lnTo>
                      <a:pt x="1765" y="803"/>
                    </a:lnTo>
                    <a:lnTo>
                      <a:pt x="1762" y="809"/>
                    </a:lnTo>
                    <a:lnTo>
                      <a:pt x="1758" y="814"/>
                    </a:lnTo>
                    <a:lnTo>
                      <a:pt x="1754" y="818"/>
                    </a:lnTo>
                    <a:lnTo>
                      <a:pt x="1748" y="822"/>
                    </a:lnTo>
                    <a:lnTo>
                      <a:pt x="1685" y="822"/>
                    </a:lnTo>
                    <a:lnTo>
                      <a:pt x="1665" y="822"/>
                    </a:lnTo>
                    <a:lnTo>
                      <a:pt x="1647" y="819"/>
                    </a:lnTo>
                    <a:lnTo>
                      <a:pt x="1630" y="817"/>
                    </a:lnTo>
                    <a:lnTo>
                      <a:pt x="1611" y="814"/>
                    </a:lnTo>
                    <a:lnTo>
                      <a:pt x="1611" y="748"/>
                    </a:lnTo>
                    <a:lnTo>
                      <a:pt x="1605" y="738"/>
                    </a:lnTo>
                    <a:lnTo>
                      <a:pt x="1597" y="748"/>
                    </a:lnTo>
                    <a:lnTo>
                      <a:pt x="1592" y="759"/>
                    </a:lnTo>
                    <a:lnTo>
                      <a:pt x="1586" y="769"/>
                    </a:lnTo>
                    <a:lnTo>
                      <a:pt x="1578" y="781"/>
                    </a:lnTo>
                    <a:lnTo>
                      <a:pt x="1575" y="786"/>
                    </a:lnTo>
                    <a:lnTo>
                      <a:pt x="1570" y="791"/>
                    </a:lnTo>
                    <a:lnTo>
                      <a:pt x="1563" y="794"/>
                    </a:lnTo>
                    <a:lnTo>
                      <a:pt x="1557" y="797"/>
                    </a:lnTo>
                    <a:lnTo>
                      <a:pt x="1552" y="801"/>
                    </a:lnTo>
                    <a:lnTo>
                      <a:pt x="1546" y="804"/>
                    </a:lnTo>
                    <a:lnTo>
                      <a:pt x="1541" y="808"/>
                    </a:lnTo>
                    <a:lnTo>
                      <a:pt x="1537" y="814"/>
                    </a:lnTo>
                    <a:lnTo>
                      <a:pt x="1529" y="828"/>
                    </a:lnTo>
                    <a:lnTo>
                      <a:pt x="1523" y="842"/>
                    </a:lnTo>
                    <a:lnTo>
                      <a:pt x="1519" y="848"/>
                    </a:lnTo>
                    <a:lnTo>
                      <a:pt x="1514" y="852"/>
                    </a:lnTo>
                    <a:lnTo>
                      <a:pt x="1509" y="856"/>
                    </a:lnTo>
                    <a:lnTo>
                      <a:pt x="1502" y="857"/>
                    </a:lnTo>
                    <a:lnTo>
                      <a:pt x="1496" y="856"/>
                    </a:lnTo>
                    <a:lnTo>
                      <a:pt x="1491" y="852"/>
                    </a:lnTo>
                    <a:lnTo>
                      <a:pt x="1485" y="848"/>
                    </a:lnTo>
                    <a:lnTo>
                      <a:pt x="1482" y="842"/>
                    </a:lnTo>
                    <a:lnTo>
                      <a:pt x="1475" y="829"/>
                    </a:lnTo>
                    <a:lnTo>
                      <a:pt x="1468" y="817"/>
                    </a:lnTo>
                    <a:lnTo>
                      <a:pt x="1457" y="806"/>
                    </a:lnTo>
                    <a:lnTo>
                      <a:pt x="1445" y="797"/>
                    </a:lnTo>
                    <a:lnTo>
                      <a:pt x="1433" y="789"/>
                    </a:lnTo>
                    <a:lnTo>
                      <a:pt x="1421" y="782"/>
                    </a:lnTo>
                    <a:lnTo>
                      <a:pt x="1409" y="777"/>
                    </a:lnTo>
                    <a:lnTo>
                      <a:pt x="1396" y="769"/>
                    </a:lnTo>
                    <a:lnTo>
                      <a:pt x="1384" y="763"/>
                    </a:lnTo>
                    <a:lnTo>
                      <a:pt x="1370" y="754"/>
                    </a:lnTo>
                    <a:lnTo>
                      <a:pt x="1357" y="743"/>
                    </a:lnTo>
                    <a:lnTo>
                      <a:pt x="1347" y="732"/>
                    </a:lnTo>
                    <a:lnTo>
                      <a:pt x="1337" y="720"/>
                    </a:lnTo>
                    <a:lnTo>
                      <a:pt x="1329" y="709"/>
                    </a:lnTo>
                    <a:lnTo>
                      <a:pt x="1320" y="699"/>
                    </a:lnTo>
                    <a:lnTo>
                      <a:pt x="1310" y="690"/>
                    </a:lnTo>
                    <a:lnTo>
                      <a:pt x="1304" y="685"/>
                    </a:lnTo>
                    <a:lnTo>
                      <a:pt x="1297" y="683"/>
                    </a:lnTo>
                    <a:lnTo>
                      <a:pt x="1291" y="679"/>
                    </a:lnTo>
                    <a:lnTo>
                      <a:pt x="1282" y="676"/>
                    </a:lnTo>
                    <a:lnTo>
                      <a:pt x="1267" y="674"/>
                    </a:lnTo>
                    <a:lnTo>
                      <a:pt x="1253" y="674"/>
                    </a:lnTo>
                    <a:lnTo>
                      <a:pt x="1240" y="674"/>
                    </a:lnTo>
                    <a:lnTo>
                      <a:pt x="1224" y="674"/>
                    </a:lnTo>
                    <a:lnTo>
                      <a:pt x="1202" y="674"/>
                    </a:lnTo>
                    <a:lnTo>
                      <a:pt x="1181" y="673"/>
                    </a:lnTo>
                    <a:lnTo>
                      <a:pt x="1170" y="675"/>
                    </a:lnTo>
                    <a:lnTo>
                      <a:pt x="1162" y="678"/>
                    </a:lnTo>
                    <a:lnTo>
                      <a:pt x="1159" y="680"/>
                    </a:lnTo>
                    <a:lnTo>
                      <a:pt x="1155" y="684"/>
                    </a:lnTo>
                    <a:lnTo>
                      <a:pt x="1153" y="688"/>
                    </a:lnTo>
                    <a:lnTo>
                      <a:pt x="1150" y="693"/>
                    </a:lnTo>
                    <a:lnTo>
                      <a:pt x="1147" y="708"/>
                    </a:lnTo>
                    <a:lnTo>
                      <a:pt x="1144" y="722"/>
                    </a:lnTo>
                    <a:lnTo>
                      <a:pt x="1143" y="728"/>
                    </a:lnTo>
                    <a:lnTo>
                      <a:pt x="1139" y="733"/>
                    </a:lnTo>
                    <a:lnTo>
                      <a:pt x="1138" y="735"/>
                    </a:lnTo>
                    <a:lnTo>
                      <a:pt x="1135" y="737"/>
                    </a:lnTo>
                    <a:lnTo>
                      <a:pt x="1133" y="738"/>
                    </a:lnTo>
                    <a:lnTo>
                      <a:pt x="1129" y="738"/>
                    </a:lnTo>
                    <a:lnTo>
                      <a:pt x="1123" y="738"/>
                    </a:lnTo>
                    <a:lnTo>
                      <a:pt x="1115" y="737"/>
                    </a:lnTo>
                    <a:lnTo>
                      <a:pt x="1110" y="735"/>
                    </a:lnTo>
                    <a:lnTo>
                      <a:pt x="1104" y="733"/>
                    </a:lnTo>
                    <a:lnTo>
                      <a:pt x="1094" y="728"/>
                    </a:lnTo>
                    <a:lnTo>
                      <a:pt x="1084" y="720"/>
                    </a:lnTo>
                    <a:lnTo>
                      <a:pt x="1066" y="701"/>
                    </a:lnTo>
                    <a:lnTo>
                      <a:pt x="1050" y="680"/>
                    </a:lnTo>
                    <a:lnTo>
                      <a:pt x="1031" y="663"/>
                    </a:lnTo>
                    <a:lnTo>
                      <a:pt x="1012" y="645"/>
                    </a:lnTo>
                    <a:lnTo>
                      <a:pt x="997" y="624"/>
                    </a:lnTo>
                    <a:lnTo>
                      <a:pt x="983" y="604"/>
                    </a:lnTo>
                    <a:lnTo>
                      <a:pt x="978" y="594"/>
                    </a:lnTo>
                    <a:lnTo>
                      <a:pt x="973" y="584"/>
                    </a:lnTo>
                    <a:lnTo>
                      <a:pt x="968" y="571"/>
                    </a:lnTo>
                    <a:lnTo>
                      <a:pt x="965" y="558"/>
                    </a:lnTo>
                    <a:lnTo>
                      <a:pt x="961" y="541"/>
                    </a:lnTo>
                    <a:lnTo>
                      <a:pt x="955" y="526"/>
                    </a:lnTo>
                    <a:lnTo>
                      <a:pt x="951" y="520"/>
                    </a:lnTo>
                    <a:lnTo>
                      <a:pt x="945" y="515"/>
                    </a:lnTo>
                    <a:lnTo>
                      <a:pt x="938" y="512"/>
                    </a:lnTo>
                    <a:lnTo>
                      <a:pt x="931" y="511"/>
                    </a:lnTo>
                    <a:lnTo>
                      <a:pt x="917" y="515"/>
                    </a:lnTo>
                    <a:lnTo>
                      <a:pt x="904" y="518"/>
                    </a:lnTo>
                    <a:lnTo>
                      <a:pt x="896" y="517"/>
                    </a:lnTo>
                    <a:lnTo>
                      <a:pt x="888" y="516"/>
                    </a:lnTo>
                    <a:lnTo>
                      <a:pt x="888" y="508"/>
                    </a:lnTo>
                    <a:lnTo>
                      <a:pt x="887" y="501"/>
                    </a:lnTo>
                    <a:lnTo>
                      <a:pt x="884" y="494"/>
                    </a:lnTo>
                    <a:lnTo>
                      <a:pt x="881" y="488"/>
                    </a:lnTo>
                    <a:lnTo>
                      <a:pt x="877" y="483"/>
                    </a:lnTo>
                    <a:lnTo>
                      <a:pt x="872" y="478"/>
                    </a:lnTo>
                    <a:lnTo>
                      <a:pt x="867" y="473"/>
                    </a:lnTo>
                    <a:lnTo>
                      <a:pt x="862" y="469"/>
                    </a:lnTo>
                    <a:lnTo>
                      <a:pt x="848" y="461"/>
                    </a:lnTo>
                    <a:lnTo>
                      <a:pt x="834" y="454"/>
                    </a:lnTo>
                    <a:lnTo>
                      <a:pt x="819" y="448"/>
                    </a:lnTo>
                    <a:lnTo>
                      <a:pt x="804" y="442"/>
                    </a:lnTo>
                    <a:lnTo>
                      <a:pt x="791" y="435"/>
                    </a:lnTo>
                    <a:lnTo>
                      <a:pt x="780" y="428"/>
                    </a:lnTo>
                    <a:lnTo>
                      <a:pt x="771" y="420"/>
                    </a:lnTo>
                    <a:lnTo>
                      <a:pt x="761" y="412"/>
                    </a:lnTo>
                    <a:lnTo>
                      <a:pt x="753" y="405"/>
                    </a:lnTo>
                    <a:lnTo>
                      <a:pt x="741" y="399"/>
                    </a:lnTo>
                    <a:lnTo>
                      <a:pt x="736" y="397"/>
                    </a:lnTo>
                    <a:lnTo>
                      <a:pt x="730" y="395"/>
                    </a:lnTo>
                    <a:lnTo>
                      <a:pt x="724" y="394"/>
                    </a:lnTo>
                    <a:lnTo>
                      <a:pt x="716" y="394"/>
                    </a:lnTo>
                    <a:lnTo>
                      <a:pt x="701" y="397"/>
                    </a:lnTo>
                    <a:lnTo>
                      <a:pt x="685" y="399"/>
                    </a:lnTo>
                    <a:lnTo>
                      <a:pt x="677" y="398"/>
                    </a:lnTo>
                    <a:lnTo>
                      <a:pt x="671" y="395"/>
                    </a:lnTo>
                    <a:lnTo>
                      <a:pt x="666" y="390"/>
                    </a:lnTo>
                    <a:lnTo>
                      <a:pt x="661" y="384"/>
                    </a:lnTo>
                    <a:lnTo>
                      <a:pt x="652" y="370"/>
                    </a:lnTo>
                    <a:lnTo>
                      <a:pt x="642" y="356"/>
                    </a:lnTo>
                    <a:lnTo>
                      <a:pt x="627" y="343"/>
                    </a:lnTo>
                    <a:lnTo>
                      <a:pt x="615" y="331"/>
                    </a:lnTo>
                    <a:lnTo>
                      <a:pt x="601" y="319"/>
                    </a:lnTo>
                    <a:lnTo>
                      <a:pt x="587" y="304"/>
                    </a:lnTo>
                    <a:lnTo>
                      <a:pt x="578" y="287"/>
                    </a:lnTo>
                    <a:lnTo>
                      <a:pt x="571" y="270"/>
                    </a:lnTo>
                    <a:lnTo>
                      <a:pt x="567" y="262"/>
                    </a:lnTo>
                    <a:lnTo>
                      <a:pt x="562" y="257"/>
                    </a:lnTo>
                    <a:lnTo>
                      <a:pt x="559" y="255"/>
                    </a:lnTo>
                    <a:lnTo>
                      <a:pt x="556" y="252"/>
                    </a:lnTo>
                    <a:lnTo>
                      <a:pt x="552" y="252"/>
                    </a:lnTo>
                    <a:lnTo>
                      <a:pt x="547" y="251"/>
                    </a:lnTo>
                    <a:lnTo>
                      <a:pt x="530" y="251"/>
                    </a:lnTo>
                    <a:lnTo>
                      <a:pt x="515" y="251"/>
                    </a:lnTo>
                    <a:lnTo>
                      <a:pt x="502" y="252"/>
                    </a:lnTo>
                    <a:lnTo>
                      <a:pt x="485" y="252"/>
                    </a:lnTo>
                    <a:lnTo>
                      <a:pt x="479" y="251"/>
                    </a:lnTo>
                    <a:lnTo>
                      <a:pt x="474" y="250"/>
                    </a:lnTo>
                    <a:lnTo>
                      <a:pt x="469" y="249"/>
                    </a:lnTo>
                    <a:lnTo>
                      <a:pt x="465" y="246"/>
                    </a:lnTo>
                    <a:lnTo>
                      <a:pt x="458" y="240"/>
                    </a:lnTo>
                    <a:lnTo>
                      <a:pt x="451" y="232"/>
                    </a:lnTo>
                    <a:lnTo>
                      <a:pt x="445" y="223"/>
                    </a:lnTo>
                    <a:lnTo>
                      <a:pt x="439" y="215"/>
                    </a:lnTo>
                    <a:lnTo>
                      <a:pt x="433" y="206"/>
                    </a:lnTo>
                    <a:lnTo>
                      <a:pt x="424" y="198"/>
                    </a:lnTo>
                    <a:lnTo>
                      <a:pt x="404" y="186"/>
                    </a:lnTo>
                    <a:lnTo>
                      <a:pt x="386" y="173"/>
                    </a:lnTo>
                    <a:lnTo>
                      <a:pt x="379" y="166"/>
                    </a:lnTo>
                    <a:lnTo>
                      <a:pt x="372" y="158"/>
                    </a:lnTo>
                    <a:lnTo>
                      <a:pt x="371" y="153"/>
                    </a:lnTo>
                    <a:lnTo>
                      <a:pt x="369" y="148"/>
                    </a:lnTo>
                    <a:lnTo>
                      <a:pt x="369" y="143"/>
                    </a:lnTo>
                    <a:lnTo>
                      <a:pt x="367" y="138"/>
                    </a:lnTo>
                    <a:lnTo>
                      <a:pt x="369" y="131"/>
                    </a:lnTo>
                    <a:lnTo>
                      <a:pt x="370" y="123"/>
                    </a:lnTo>
                    <a:lnTo>
                      <a:pt x="372" y="117"/>
                    </a:lnTo>
                    <a:lnTo>
                      <a:pt x="375" y="112"/>
                    </a:lnTo>
                    <a:lnTo>
                      <a:pt x="377" y="105"/>
                    </a:lnTo>
                    <a:lnTo>
                      <a:pt x="379" y="99"/>
                    </a:lnTo>
                    <a:lnTo>
                      <a:pt x="380" y="92"/>
                    </a:lnTo>
                    <a:lnTo>
                      <a:pt x="381" y="84"/>
                    </a:lnTo>
                    <a:lnTo>
                      <a:pt x="380" y="79"/>
                    </a:lnTo>
                    <a:lnTo>
                      <a:pt x="379" y="74"/>
                    </a:lnTo>
                    <a:lnTo>
                      <a:pt x="376" y="70"/>
                    </a:lnTo>
                    <a:lnTo>
                      <a:pt x="374" y="67"/>
                    </a:lnTo>
                    <a:lnTo>
                      <a:pt x="366" y="59"/>
                    </a:lnTo>
                    <a:lnTo>
                      <a:pt x="360" y="50"/>
                    </a:lnTo>
                    <a:lnTo>
                      <a:pt x="353" y="39"/>
                    </a:lnTo>
                    <a:lnTo>
                      <a:pt x="348" y="28"/>
                    </a:lnTo>
                    <a:lnTo>
                      <a:pt x="345" y="23"/>
                    </a:lnTo>
                    <a:lnTo>
                      <a:pt x="341" y="19"/>
                    </a:lnTo>
                    <a:lnTo>
                      <a:pt x="336" y="16"/>
                    </a:lnTo>
                    <a:lnTo>
                      <a:pt x="330" y="16"/>
                    </a:lnTo>
                    <a:lnTo>
                      <a:pt x="254" y="16"/>
                    </a:lnTo>
                    <a:lnTo>
                      <a:pt x="244" y="15"/>
                    </a:lnTo>
                    <a:lnTo>
                      <a:pt x="236" y="14"/>
                    </a:lnTo>
                    <a:lnTo>
                      <a:pt x="228" y="11"/>
                    </a:lnTo>
                    <a:lnTo>
                      <a:pt x="220" y="8"/>
                    </a:lnTo>
                    <a:lnTo>
                      <a:pt x="212" y="5"/>
                    </a:lnTo>
                    <a:lnTo>
                      <a:pt x="204" y="3"/>
                    </a:lnTo>
                    <a:lnTo>
                      <a:pt x="195" y="1"/>
                    </a:lnTo>
                    <a:lnTo>
                      <a:pt x="185" y="0"/>
                    </a:lnTo>
                    <a:lnTo>
                      <a:pt x="182" y="0"/>
                    </a:lnTo>
                    <a:lnTo>
                      <a:pt x="179" y="3"/>
                    </a:lnTo>
                    <a:lnTo>
                      <a:pt x="177" y="4"/>
                    </a:lnTo>
                    <a:lnTo>
                      <a:pt x="174" y="6"/>
                    </a:lnTo>
                    <a:lnTo>
                      <a:pt x="170" y="11"/>
                    </a:lnTo>
                    <a:lnTo>
                      <a:pt x="164" y="16"/>
                    </a:lnTo>
                    <a:lnTo>
                      <a:pt x="150" y="24"/>
                    </a:lnTo>
                    <a:lnTo>
                      <a:pt x="139" y="31"/>
                    </a:lnTo>
                    <a:lnTo>
                      <a:pt x="128" y="40"/>
                    </a:lnTo>
                    <a:lnTo>
                      <a:pt x="118" y="49"/>
                    </a:lnTo>
                    <a:lnTo>
                      <a:pt x="109" y="59"/>
                    </a:lnTo>
                    <a:lnTo>
                      <a:pt x="100" y="70"/>
                    </a:lnTo>
                    <a:lnTo>
                      <a:pt x="94" y="84"/>
                    </a:lnTo>
                    <a:lnTo>
                      <a:pt x="87" y="98"/>
                    </a:lnTo>
                    <a:lnTo>
                      <a:pt x="82" y="110"/>
                    </a:lnTo>
                    <a:lnTo>
                      <a:pt x="76" y="123"/>
                    </a:lnTo>
                    <a:lnTo>
                      <a:pt x="70" y="134"/>
                    </a:lnTo>
                    <a:lnTo>
                      <a:pt x="62" y="144"/>
                    </a:lnTo>
                    <a:lnTo>
                      <a:pt x="54" y="152"/>
                    </a:lnTo>
                    <a:lnTo>
                      <a:pt x="43" y="158"/>
                    </a:lnTo>
                    <a:lnTo>
                      <a:pt x="37" y="161"/>
                    </a:lnTo>
                    <a:lnTo>
                      <a:pt x="31" y="163"/>
                    </a:lnTo>
                    <a:lnTo>
                      <a:pt x="25" y="163"/>
                    </a:lnTo>
                    <a:lnTo>
                      <a:pt x="18" y="164"/>
                    </a:lnTo>
                    <a:lnTo>
                      <a:pt x="10" y="164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3" y="182"/>
                    </a:lnTo>
                    <a:lnTo>
                      <a:pt x="6" y="197"/>
                    </a:lnTo>
                    <a:lnTo>
                      <a:pt x="8" y="205"/>
                    </a:lnTo>
                    <a:lnTo>
                      <a:pt x="11" y="212"/>
                    </a:lnTo>
                    <a:lnTo>
                      <a:pt x="13" y="220"/>
                    </a:lnTo>
                    <a:lnTo>
                      <a:pt x="18" y="227"/>
                    </a:lnTo>
                    <a:lnTo>
                      <a:pt x="26" y="236"/>
                    </a:lnTo>
                    <a:lnTo>
                      <a:pt x="32" y="242"/>
                    </a:lnTo>
                    <a:lnTo>
                      <a:pt x="41" y="247"/>
                    </a:lnTo>
                    <a:lnTo>
                      <a:pt x="49" y="251"/>
                    </a:lnTo>
                    <a:lnTo>
                      <a:pt x="56" y="256"/>
                    </a:lnTo>
                    <a:lnTo>
                      <a:pt x="65" y="261"/>
                    </a:lnTo>
                    <a:lnTo>
                      <a:pt x="72" y="267"/>
                    </a:lnTo>
                    <a:lnTo>
                      <a:pt x="80" y="275"/>
                    </a:lnTo>
                    <a:lnTo>
                      <a:pt x="85" y="284"/>
                    </a:lnTo>
                    <a:lnTo>
                      <a:pt x="90" y="291"/>
                    </a:lnTo>
                    <a:lnTo>
                      <a:pt x="94" y="299"/>
                    </a:lnTo>
                    <a:lnTo>
                      <a:pt x="97" y="307"/>
                    </a:lnTo>
                    <a:lnTo>
                      <a:pt x="104" y="324"/>
                    </a:lnTo>
                    <a:lnTo>
                      <a:pt x="111" y="341"/>
                    </a:lnTo>
                    <a:lnTo>
                      <a:pt x="126" y="364"/>
                    </a:lnTo>
                    <a:lnTo>
                      <a:pt x="140" y="384"/>
                    </a:lnTo>
                    <a:lnTo>
                      <a:pt x="146" y="394"/>
                    </a:lnTo>
                    <a:lnTo>
                      <a:pt x="151" y="405"/>
                    </a:lnTo>
                    <a:lnTo>
                      <a:pt x="155" y="417"/>
                    </a:lnTo>
                    <a:lnTo>
                      <a:pt x="156" y="430"/>
                    </a:lnTo>
                    <a:lnTo>
                      <a:pt x="156" y="487"/>
                    </a:lnTo>
                    <a:lnTo>
                      <a:pt x="164" y="488"/>
                    </a:lnTo>
                    <a:lnTo>
                      <a:pt x="173" y="489"/>
                    </a:lnTo>
                    <a:lnTo>
                      <a:pt x="180" y="493"/>
                    </a:lnTo>
                    <a:lnTo>
                      <a:pt x="187" y="496"/>
                    </a:lnTo>
                    <a:lnTo>
                      <a:pt x="193" y="501"/>
                    </a:lnTo>
                    <a:lnTo>
                      <a:pt x="197" y="506"/>
                    </a:lnTo>
                    <a:lnTo>
                      <a:pt x="200" y="513"/>
                    </a:lnTo>
                    <a:lnTo>
                      <a:pt x="202" y="521"/>
                    </a:lnTo>
                    <a:lnTo>
                      <a:pt x="202" y="576"/>
                    </a:lnTo>
                    <a:lnTo>
                      <a:pt x="223" y="576"/>
                    </a:lnTo>
                    <a:lnTo>
                      <a:pt x="243" y="577"/>
                    </a:lnTo>
                    <a:lnTo>
                      <a:pt x="253" y="580"/>
                    </a:lnTo>
                    <a:lnTo>
                      <a:pt x="262" y="582"/>
                    </a:lnTo>
                    <a:lnTo>
                      <a:pt x="271" y="587"/>
                    </a:lnTo>
                    <a:lnTo>
                      <a:pt x="278" y="595"/>
                    </a:lnTo>
                    <a:lnTo>
                      <a:pt x="286" y="605"/>
                    </a:lnTo>
                    <a:lnTo>
                      <a:pt x="291" y="616"/>
                    </a:lnTo>
                    <a:lnTo>
                      <a:pt x="294" y="626"/>
                    </a:lnTo>
                    <a:lnTo>
                      <a:pt x="297" y="637"/>
                    </a:lnTo>
                    <a:lnTo>
                      <a:pt x="300" y="660"/>
                    </a:lnTo>
                    <a:lnTo>
                      <a:pt x="300" y="686"/>
                    </a:lnTo>
                    <a:lnTo>
                      <a:pt x="379" y="686"/>
                    </a:lnTo>
                    <a:lnTo>
                      <a:pt x="379" y="730"/>
                    </a:lnTo>
                    <a:lnTo>
                      <a:pt x="377" y="738"/>
                    </a:lnTo>
                    <a:lnTo>
                      <a:pt x="377" y="745"/>
                    </a:lnTo>
                    <a:lnTo>
                      <a:pt x="375" y="752"/>
                    </a:lnTo>
                    <a:lnTo>
                      <a:pt x="372" y="758"/>
                    </a:lnTo>
                    <a:lnTo>
                      <a:pt x="367" y="770"/>
                    </a:lnTo>
                    <a:lnTo>
                      <a:pt x="361" y="782"/>
                    </a:lnTo>
                    <a:lnTo>
                      <a:pt x="355" y="794"/>
                    </a:lnTo>
                    <a:lnTo>
                      <a:pt x="350" y="806"/>
                    </a:lnTo>
                    <a:lnTo>
                      <a:pt x="347" y="813"/>
                    </a:lnTo>
                    <a:lnTo>
                      <a:pt x="346" y="819"/>
                    </a:lnTo>
                    <a:lnTo>
                      <a:pt x="345" y="827"/>
                    </a:lnTo>
                    <a:lnTo>
                      <a:pt x="343" y="834"/>
                    </a:lnTo>
                    <a:lnTo>
                      <a:pt x="345" y="847"/>
                    </a:lnTo>
                    <a:lnTo>
                      <a:pt x="346" y="860"/>
                    </a:lnTo>
                    <a:lnTo>
                      <a:pt x="348" y="872"/>
                    </a:lnTo>
                    <a:lnTo>
                      <a:pt x="352" y="885"/>
                    </a:lnTo>
                    <a:lnTo>
                      <a:pt x="352" y="88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66" name="Freeform 48"/>
              <p:cNvSpPr>
                <a:spLocks noEditPoints="1"/>
              </p:cNvSpPr>
              <p:nvPr/>
            </p:nvSpPr>
            <p:spPr bwMode="auto">
              <a:xfrm>
                <a:off x="-1727075" y="-1333975"/>
                <a:ext cx="1385888" cy="1598613"/>
              </a:xfrm>
              <a:custGeom>
                <a:avLst/>
                <a:gdLst>
                  <a:gd name="T0" fmla="*/ 293 w 3493"/>
                  <a:gd name="T1" fmla="*/ 1113 h 4029"/>
                  <a:gd name="T2" fmla="*/ 437 w 3493"/>
                  <a:gd name="T3" fmla="*/ 1347 h 4029"/>
                  <a:gd name="T4" fmla="*/ 697 w 3493"/>
                  <a:gd name="T5" fmla="*/ 1580 h 4029"/>
                  <a:gd name="T6" fmla="*/ 1034 w 3493"/>
                  <a:gd name="T7" fmla="*/ 1935 h 4029"/>
                  <a:gd name="T8" fmla="*/ 1257 w 3493"/>
                  <a:gd name="T9" fmla="*/ 2226 h 4029"/>
                  <a:gd name="T10" fmla="*/ 1446 w 3493"/>
                  <a:gd name="T11" fmla="*/ 2432 h 4029"/>
                  <a:gd name="T12" fmla="*/ 1583 w 3493"/>
                  <a:gd name="T13" fmla="*/ 2679 h 4029"/>
                  <a:gd name="T14" fmla="*/ 1804 w 3493"/>
                  <a:gd name="T15" fmla="*/ 2795 h 4029"/>
                  <a:gd name="T16" fmla="*/ 2007 w 3493"/>
                  <a:gd name="T17" fmla="*/ 2888 h 4029"/>
                  <a:gd name="T18" fmla="*/ 2199 w 3493"/>
                  <a:gd name="T19" fmla="*/ 3125 h 4029"/>
                  <a:gd name="T20" fmla="*/ 2473 w 3493"/>
                  <a:gd name="T21" fmla="*/ 2999 h 4029"/>
                  <a:gd name="T22" fmla="*/ 2638 w 3493"/>
                  <a:gd name="T23" fmla="*/ 3070 h 4029"/>
                  <a:gd name="T24" fmla="*/ 2750 w 3493"/>
                  <a:gd name="T25" fmla="*/ 3149 h 4029"/>
                  <a:gd name="T26" fmla="*/ 2948 w 3493"/>
                  <a:gd name="T27" fmla="*/ 3083 h 4029"/>
                  <a:gd name="T28" fmla="*/ 3115 w 3493"/>
                  <a:gd name="T29" fmla="*/ 3117 h 4029"/>
                  <a:gd name="T30" fmla="*/ 3282 w 3493"/>
                  <a:gd name="T31" fmla="*/ 2899 h 4029"/>
                  <a:gd name="T32" fmla="*/ 3420 w 3493"/>
                  <a:gd name="T33" fmla="*/ 2718 h 4029"/>
                  <a:gd name="T34" fmla="*/ 3489 w 3493"/>
                  <a:gd name="T35" fmla="*/ 2511 h 4029"/>
                  <a:gd name="T36" fmla="*/ 3425 w 3493"/>
                  <a:gd name="T37" fmla="*/ 2343 h 4029"/>
                  <a:gd name="T38" fmla="*/ 3263 w 3493"/>
                  <a:gd name="T39" fmla="*/ 2174 h 4029"/>
                  <a:gd name="T40" fmla="*/ 3127 w 3493"/>
                  <a:gd name="T41" fmla="*/ 2065 h 4029"/>
                  <a:gd name="T42" fmla="*/ 2971 w 3493"/>
                  <a:gd name="T43" fmla="*/ 2102 h 4029"/>
                  <a:gd name="T44" fmla="*/ 2736 w 3493"/>
                  <a:gd name="T45" fmla="*/ 1978 h 4029"/>
                  <a:gd name="T46" fmla="*/ 2655 w 3493"/>
                  <a:gd name="T47" fmla="*/ 1830 h 4029"/>
                  <a:gd name="T48" fmla="*/ 2405 w 3493"/>
                  <a:gd name="T49" fmla="*/ 1692 h 4029"/>
                  <a:gd name="T50" fmla="*/ 2222 w 3493"/>
                  <a:gd name="T51" fmla="*/ 1591 h 4029"/>
                  <a:gd name="T52" fmla="*/ 2259 w 3493"/>
                  <a:gd name="T53" fmla="*/ 1358 h 4029"/>
                  <a:gd name="T54" fmla="*/ 2448 w 3493"/>
                  <a:gd name="T55" fmla="*/ 1347 h 4029"/>
                  <a:gd name="T56" fmla="*/ 2566 w 3493"/>
                  <a:gd name="T57" fmla="*/ 1214 h 4029"/>
                  <a:gd name="T58" fmla="*/ 2417 w 3493"/>
                  <a:gd name="T59" fmla="*/ 972 h 4029"/>
                  <a:gd name="T60" fmla="*/ 2340 w 3493"/>
                  <a:gd name="T61" fmla="*/ 765 h 4029"/>
                  <a:gd name="T62" fmla="*/ 2401 w 3493"/>
                  <a:gd name="T63" fmla="*/ 601 h 4029"/>
                  <a:gd name="T64" fmla="*/ 2616 w 3493"/>
                  <a:gd name="T65" fmla="*/ 524 h 4029"/>
                  <a:gd name="T66" fmla="*/ 2701 w 3493"/>
                  <a:gd name="T67" fmla="*/ 410 h 4029"/>
                  <a:gd name="T68" fmla="*/ 2587 w 3493"/>
                  <a:gd name="T69" fmla="*/ 231 h 4029"/>
                  <a:gd name="T70" fmla="*/ 2355 w 3493"/>
                  <a:gd name="T71" fmla="*/ 279 h 4029"/>
                  <a:gd name="T72" fmla="*/ 2208 w 3493"/>
                  <a:gd name="T73" fmla="*/ 458 h 4029"/>
                  <a:gd name="T74" fmla="*/ 1988 w 3493"/>
                  <a:gd name="T75" fmla="*/ 525 h 4029"/>
                  <a:gd name="T76" fmla="*/ 1833 w 3493"/>
                  <a:gd name="T77" fmla="*/ 667 h 4029"/>
                  <a:gd name="T78" fmla="*/ 1702 w 3493"/>
                  <a:gd name="T79" fmla="*/ 712 h 4029"/>
                  <a:gd name="T80" fmla="*/ 1585 w 3493"/>
                  <a:gd name="T81" fmla="*/ 783 h 4029"/>
                  <a:gd name="T82" fmla="*/ 1450 w 3493"/>
                  <a:gd name="T83" fmla="*/ 944 h 4029"/>
                  <a:gd name="T84" fmla="*/ 1338 w 3493"/>
                  <a:gd name="T85" fmla="*/ 911 h 4029"/>
                  <a:gd name="T86" fmla="*/ 1279 w 3493"/>
                  <a:gd name="T87" fmla="*/ 805 h 4029"/>
                  <a:gd name="T88" fmla="*/ 1233 w 3493"/>
                  <a:gd name="T89" fmla="*/ 719 h 4029"/>
                  <a:gd name="T90" fmla="*/ 1091 w 3493"/>
                  <a:gd name="T91" fmla="*/ 504 h 4029"/>
                  <a:gd name="T92" fmla="*/ 934 w 3493"/>
                  <a:gd name="T93" fmla="*/ 399 h 4029"/>
                  <a:gd name="T94" fmla="*/ 711 w 3493"/>
                  <a:gd name="T95" fmla="*/ 329 h 4029"/>
                  <a:gd name="T96" fmla="*/ 750 w 3493"/>
                  <a:gd name="T97" fmla="*/ 154 h 4029"/>
                  <a:gd name="T98" fmla="*/ 534 w 3493"/>
                  <a:gd name="T99" fmla="*/ 64 h 4029"/>
                  <a:gd name="T100" fmla="*/ 489 w 3493"/>
                  <a:gd name="T101" fmla="*/ 151 h 4029"/>
                  <a:gd name="T102" fmla="*/ 492 w 3493"/>
                  <a:gd name="T103" fmla="*/ 346 h 4029"/>
                  <a:gd name="T104" fmla="*/ 347 w 3493"/>
                  <a:gd name="T105" fmla="*/ 448 h 4029"/>
                  <a:gd name="T106" fmla="*/ 200 w 3493"/>
                  <a:gd name="T107" fmla="*/ 507 h 4029"/>
                  <a:gd name="T108" fmla="*/ 230 w 3493"/>
                  <a:gd name="T109" fmla="*/ 711 h 4029"/>
                  <a:gd name="T110" fmla="*/ 18 w 3493"/>
                  <a:gd name="T111" fmla="*/ 804 h 4029"/>
                  <a:gd name="T112" fmla="*/ 2583 w 3493"/>
                  <a:gd name="T113" fmla="*/ 4026 h 4029"/>
                  <a:gd name="T114" fmla="*/ 1949 w 3493"/>
                  <a:gd name="T115" fmla="*/ 3667 h 4029"/>
                  <a:gd name="T116" fmla="*/ 1949 w 3493"/>
                  <a:gd name="T117" fmla="*/ 3743 h 4029"/>
                  <a:gd name="T118" fmla="*/ 2099 w 3493"/>
                  <a:gd name="T119" fmla="*/ 3594 h 4029"/>
                  <a:gd name="T120" fmla="*/ 1821 w 3493"/>
                  <a:gd name="T121" fmla="*/ 3637 h 40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493" h="4029">
                    <a:moveTo>
                      <a:pt x="0" y="839"/>
                    </a:moveTo>
                    <a:lnTo>
                      <a:pt x="7" y="841"/>
                    </a:lnTo>
                    <a:lnTo>
                      <a:pt x="13" y="845"/>
                    </a:lnTo>
                    <a:lnTo>
                      <a:pt x="19" y="849"/>
                    </a:lnTo>
                    <a:lnTo>
                      <a:pt x="25" y="854"/>
                    </a:lnTo>
                    <a:lnTo>
                      <a:pt x="37" y="865"/>
                    </a:lnTo>
                    <a:lnTo>
                      <a:pt x="49" y="878"/>
                    </a:lnTo>
                    <a:lnTo>
                      <a:pt x="67" y="889"/>
                    </a:lnTo>
                    <a:lnTo>
                      <a:pt x="84" y="900"/>
                    </a:lnTo>
                    <a:lnTo>
                      <a:pt x="111" y="915"/>
                    </a:lnTo>
                    <a:lnTo>
                      <a:pt x="133" y="928"/>
                    </a:lnTo>
                    <a:lnTo>
                      <a:pt x="145" y="935"/>
                    </a:lnTo>
                    <a:lnTo>
                      <a:pt x="156" y="943"/>
                    </a:lnTo>
                    <a:lnTo>
                      <a:pt x="167" y="952"/>
                    </a:lnTo>
                    <a:lnTo>
                      <a:pt x="180" y="962"/>
                    </a:lnTo>
                    <a:lnTo>
                      <a:pt x="196" y="978"/>
                    </a:lnTo>
                    <a:lnTo>
                      <a:pt x="209" y="994"/>
                    </a:lnTo>
                    <a:lnTo>
                      <a:pt x="221" y="1009"/>
                    </a:lnTo>
                    <a:lnTo>
                      <a:pt x="231" y="1026"/>
                    </a:lnTo>
                    <a:lnTo>
                      <a:pt x="251" y="1059"/>
                    </a:lnTo>
                    <a:lnTo>
                      <a:pt x="276" y="1097"/>
                    </a:lnTo>
                    <a:lnTo>
                      <a:pt x="281" y="1103"/>
                    </a:lnTo>
                    <a:lnTo>
                      <a:pt x="286" y="1108"/>
                    </a:lnTo>
                    <a:lnTo>
                      <a:pt x="293" y="1113"/>
                    </a:lnTo>
                    <a:lnTo>
                      <a:pt x="299" y="1117"/>
                    </a:lnTo>
                    <a:lnTo>
                      <a:pt x="305" y="1121"/>
                    </a:lnTo>
                    <a:lnTo>
                      <a:pt x="312" y="1126"/>
                    </a:lnTo>
                    <a:lnTo>
                      <a:pt x="317" y="1131"/>
                    </a:lnTo>
                    <a:lnTo>
                      <a:pt x="322" y="1137"/>
                    </a:lnTo>
                    <a:lnTo>
                      <a:pt x="334" y="1156"/>
                    </a:lnTo>
                    <a:lnTo>
                      <a:pt x="344" y="1171"/>
                    </a:lnTo>
                    <a:lnTo>
                      <a:pt x="354" y="1186"/>
                    </a:lnTo>
                    <a:lnTo>
                      <a:pt x="367" y="1204"/>
                    </a:lnTo>
                    <a:lnTo>
                      <a:pt x="373" y="1211"/>
                    </a:lnTo>
                    <a:lnTo>
                      <a:pt x="379" y="1219"/>
                    </a:lnTo>
                    <a:lnTo>
                      <a:pt x="384" y="1225"/>
                    </a:lnTo>
                    <a:lnTo>
                      <a:pt x="389" y="1234"/>
                    </a:lnTo>
                    <a:lnTo>
                      <a:pt x="394" y="1249"/>
                    </a:lnTo>
                    <a:lnTo>
                      <a:pt x="398" y="1261"/>
                    </a:lnTo>
                    <a:lnTo>
                      <a:pt x="401" y="1275"/>
                    </a:lnTo>
                    <a:lnTo>
                      <a:pt x="403" y="1288"/>
                    </a:lnTo>
                    <a:lnTo>
                      <a:pt x="406" y="1300"/>
                    </a:lnTo>
                    <a:lnTo>
                      <a:pt x="411" y="1312"/>
                    </a:lnTo>
                    <a:lnTo>
                      <a:pt x="413" y="1318"/>
                    </a:lnTo>
                    <a:lnTo>
                      <a:pt x="417" y="1323"/>
                    </a:lnTo>
                    <a:lnTo>
                      <a:pt x="422" y="1329"/>
                    </a:lnTo>
                    <a:lnTo>
                      <a:pt x="427" y="1334"/>
                    </a:lnTo>
                    <a:lnTo>
                      <a:pt x="437" y="1347"/>
                    </a:lnTo>
                    <a:lnTo>
                      <a:pt x="446" y="1359"/>
                    </a:lnTo>
                    <a:lnTo>
                      <a:pt x="452" y="1372"/>
                    </a:lnTo>
                    <a:lnTo>
                      <a:pt x="457" y="1384"/>
                    </a:lnTo>
                    <a:lnTo>
                      <a:pt x="462" y="1397"/>
                    </a:lnTo>
                    <a:lnTo>
                      <a:pt x="467" y="1411"/>
                    </a:lnTo>
                    <a:lnTo>
                      <a:pt x="475" y="1425"/>
                    </a:lnTo>
                    <a:lnTo>
                      <a:pt x="482" y="1440"/>
                    </a:lnTo>
                    <a:lnTo>
                      <a:pt x="494" y="1457"/>
                    </a:lnTo>
                    <a:lnTo>
                      <a:pt x="505" y="1476"/>
                    </a:lnTo>
                    <a:lnTo>
                      <a:pt x="514" y="1491"/>
                    </a:lnTo>
                    <a:lnTo>
                      <a:pt x="522" y="1505"/>
                    </a:lnTo>
                    <a:lnTo>
                      <a:pt x="529" y="1511"/>
                    </a:lnTo>
                    <a:lnTo>
                      <a:pt x="534" y="1516"/>
                    </a:lnTo>
                    <a:lnTo>
                      <a:pt x="541" y="1519"/>
                    </a:lnTo>
                    <a:lnTo>
                      <a:pt x="550" y="1520"/>
                    </a:lnTo>
                    <a:lnTo>
                      <a:pt x="635" y="1520"/>
                    </a:lnTo>
                    <a:lnTo>
                      <a:pt x="643" y="1521"/>
                    </a:lnTo>
                    <a:lnTo>
                      <a:pt x="649" y="1524"/>
                    </a:lnTo>
                    <a:lnTo>
                      <a:pt x="654" y="1529"/>
                    </a:lnTo>
                    <a:lnTo>
                      <a:pt x="660" y="1534"/>
                    </a:lnTo>
                    <a:lnTo>
                      <a:pt x="672" y="1545"/>
                    </a:lnTo>
                    <a:lnTo>
                      <a:pt x="681" y="1556"/>
                    </a:lnTo>
                    <a:lnTo>
                      <a:pt x="688" y="1568"/>
                    </a:lnTo>
                    <a:lnTo>
                      <a:pt x="697" y="1580"/>
                    </a:lnTo>
                    <a:lnTo>
                      <a:pt x="712" y="1602"/>
                    </a:lnTo>
                    <a:lnTo>
                      <a:pt x="727" y="1618"/>
                    </a:lnTo>
                    <a:lnTo>
                      <a:pt x="743" y="1634"/>
                    </a:lnTo>
                    <a:lnTo>
                      <a:pt x="761" y="1653"/>
                    </a:lnTo>
                    <a:lnTo>
                      <a:pt x="772" y="1672"/>
                    </a:lnTo>
                    <a:lnTo>
                      <a:pt x="783" y="1691"/>
                    </a:lnTo>
                    <a:lnTo>
                      <a:pt x="790" y="1698"/>
                    </a:lnTo>
                    <a:lnTo>
                      <a:pt x="796" y="1704"/>
                    </a:lnTo>
                    <a:lnTo>
                      <a:pt x="802" y="1711"/>
                    </a:lnTo>
                    <a:lnTo>
                      <a:pt x="809" y="1716"/>
                    </a:lnTo>
                    <a:lnTo>
                      <a:pt x="824" y="1726"/>
                    </a:lnTo>
                    <a:lnTo>
                      <a:pt x="840" y="1736"/>
                    </a:lnTo>
                    <a:lnTo>
                      <a:pt x="855" y="1743"/>
                    </a:lnTo>
                    <a:lnTo>
                      <a:pt x="869" y="1752"/>
                    </a:lnTo>
                    <a:lnTo>
                      <a:pt x="883" y="1760"/>
                    </a:lnTo>
                    <a:lnTo>
                      <a:pt x="899" y="1766"/>
                    </a:lnTo>
                    <a:lnTo>
                      <a:pt x="915" y="1777"/>
                    </a:lnTo>
                    <a:lnTo>
                      <a:pt x="929" y="1790"/>
                    </a:lnTo>
                    <a:lnTo>
                      <a:pt x="942" y="1802"/>
                    </a:lnTo>
                    <a:lnTo>
                      <a:pt x="953" y="1815"/>
                    </a:lnTo>
                    <a:lnTo>
                      <a:pt x="973" y="1842"/>
                    </a:lnTo>
                    <a:lnTo>
                      <a:pt x="996" y="1875"/>
                    </a:lnTo>
                    <a:lnTo>
                      <a:pt x="1016" y="1906"/>
                    </a:lnTo>
                    <a:lnTo>
                      <a:pt x="1034" y="1935"/>
                    </a:lnTo>
                    <a:lnTo>
                      <a:pt x="1051" y="1964"/>
                    </a:lnTo>
                    <a:lnTo>
                      <a:pt x="1068" y="1998"/>
                    </a:lnTo>
                    <a:lnTo>
                      <a:pt x="1071" y="2008"/>
                    </a:lnTo>
                    <a:lnTo>
                      <a:pt x="1073" y="2018"/>
                    </a:lnTo>
                    <a:lnTo>
                      <a:pt x="1075" y="2028"/>
                    </a:lnTo>
                    <a:lnTo>
                      <a:pt x="1076" y="2039"/>
                    </a:lnTo>
                    <a:lnTo>
                      <a:pt x="1080" y="2061"/>
                    </a:lnTo>
                    <a:lnTo>
                      <a:pt x="1085" y="2078"/>
                    </a:lnTo>
                    <a:lnTo>
                      <a:pt x="1088" y="2097"/>
                    </a:lnTo>
                    <a:lnTo>
                      <a:pt x="1092" y="2118"/>
                    </a:lnTo>
                    <a:lnTo>
                      <a:pt x="1093" y="2126"/>
                    </a:lnTo>
                    <a:lnTo>
                      <a:pt x="1097" y="2132"/>
                    </a:lnTo>
                    <a:lnTo>
                      <a:pt x="1102" y="2139"/>
                    </a:lnTo>
                    <a:lnTo>
                      <a:pt x="1108" y="2142"/>
                    </a:lnTo>
                    <a:lnTo>
                      <a:pt x="1122" y="2150"/>
                    </a:lnTo>
                    <a:lnTo>
                      <a:pt x="1136" y="2160"/>
                    </a:lnTo>
                    <a:lnTo>
                      <a:pt x="1151" y="2171"/>
                    </a:lnTo>
                    <a:lnTo>
                      <a:pt x="1164" y="2180"/>
                    </a:lnTo>
                    <a:lnTo>
                      <a:pt x="1176" y="2190"/>
                    </a:lnTo>
                    <a:lnTo>
                      <a:pt x="1193" y="2200"/>
                    </a:lnTo>
                    <a:lnTo>
                      <a:pt x="1209" y="2210"/>
                    </a:lnTo>
                    <a:lnTo>
                      <a:pt x="1225" y="2216"/>
                    </a:lnTo>
                    <a:lnTo>
                      <a:pt x="1240" y="2221"/>
                    </a:lnTo>
                    <a:lnTo>
                      <a:pt x="1257" y="2226"/>
                    </a:lnTo>
                    <a:lnTo>
                      <a:pt x="1270" y="2231"/>
                    </a:lnTo>
                    <a:lnTo>
                      <a:pt x="1285" y="2239"/>
                    </a:lnTo>
                    <a:lnTo>
                      <a:pt x="1292" y="2243"/>
                    </a:lnTo>
                    <a:lnTo>
                      <a:pt x="1298" y="2248"/>
                    </a:lnTo>
                    <a:lnTo>
                      <a:pt x="1304" y="2254"/>
                    </a:lnTo>
                    <a:lnTo>
                      <a:pt x="1311" y="2262"/>
                    </a:lnTo>
                    <a:lnTo>
                      <a:pt x="1319" y="2273"/>
                    </a:lnTo>
                    <a:lnTo>
                      <a:pt x="1326" y="2283"/>
                    </a:lnTo>
                    <a:lnTo>
                      <a:pt x="1331" y="2293"/>
                    </a:lnTo>
                    <a:lnTo>
                      <a:pt x="1337" y="2305"/>
                    </a:lnTo>
                    <a:lnTo>
                      <a:pt x="1348" y="2318"/>
                    </a:lnTo>
                    <a:lnTo>
                      <a:pt x="1357" y="2332"/>
                    </a:lnTo>
                    <a:lnTo>
                      <a:pt x="1363" y="2344"/>
                    </a:lnTo>
                    <a:lnTo>
                      <a:pt x="1368" y="2356"/>
                    </a:lnTo>
                    <a:lnTo>
                      <a:pt x="1375" y="2366"/>
                    </a:lnTo>
                    <a:lnTo>
                      <a:pt x="1383" y="2376"/>
                    </a:lnTo>
                    <a:lnTo>
                      <a:pt x="1392" y="2384"/>
                    </a:lnTo>
                    <a:lnTo>
                      <a:pt x="1400" y="2391"/>
                    </a:lnTo>
                    <a:lnTo>
                      <a:pt x="1408" y="2397"/>
                    </a:lnTo>
                    <a:lnTo>
                      <a:pt x="1416" y="2403"/>
                    </a:lnTo>
                    <a:lnTo>
                      <a:pt x="1423" y="2408"/>
                    </a:lnTo>
                    <a:lnTo>
                      <a:pt x="1432" y="2415"/>
                    </a:lnTo>
                    <a:lnTo>
                      <a:pt x="1439" y="2422"/>
                    </a:lnTo>
                    <a:lnTo>
                      <a:pt x="1446" y="2432"/>
                    </a:lnTo>
                    <a:lnTo>
                      <a:pt x="1452" y="2443"/>
                    </a:lnTo>
                    <a:lnTo>
                      <a:pt x="1457" y="2455"/>
                    </a:lnTo>
                    <a:lnTo>
                      <a:pt x="1460" y="2460"/>
                    </a:lnTo>
                    <a:lnTo>
                      <a:pt x="1464" y="2465"/>
                    </a:lnTo>
                    <a:lnTo>
                      <a:pt x="1467" y="2470"/>
                    </a:lnTo>
                    <a:lnTo>
                      <a:pt x="1472" y="2474"/>
                    </a:lnTo>
                    <a:lnTo>
                      <a:pt x="1486" y="2486"/>
                    </a:lnTo>
                    <a:lnTo>
                      <a:pt x="1496" y="2497"/>
                    </a:lnTo>
                    <a:lnTo>
                      <a:pt x="1508" y="2509"/>
                    </a:lnTo>
                    <a:lnTo>
                      <a:pt x="1519" y="2523"/>
                    </a:lnTo>
                    <a:lnTo>
                      <a:pt x="1529" y="2536"/>
                    </a:lnTo>
                    <a:lnTo>
                      <a:pt x="1538" y="2549"/>
                    </a:lnTo>
                    <a:lnTo>
                      <a:pt x="1541" y="2555"/>
                    </a:lnTo>
                    <a:lnTo>
                      <a:pt x="1544" y="2563"/>
                    </a:lnTo>
                    <a:lnTo>
                      <a:pt x="1545" y="2570"/>
                    </a:lnTo>
                    <a:lnTo>
                      <a:pt x="1546" y="2579"/>
                    </a:lnTo>
                    <a:lnTo>
                      <a:pt x="1545" y="2588"/>
                    </a:lnTo>
                    <a:lnTo>
                      <a:pt x="1544" y="2595"/>
                    </a:lnTo>
                    <a:lnTo>
                      <a:pt x="1543" y="2603"/>
                    </a:lnTo>
                    <a:lnTo>
                      <a:pt x="1540" y="2612"/>
                    </a:lnTo>
                    <a:lnTo>
                      <a:pt x="1548" y="2630"/>
                    </a:lnTo>
                    <a:lnTo>
                      <a:pt x="1558" y="2647"/>
                    </a:lnTo>
                    <a:lnTo>
                      <a:pt x="1569" y="2663"/>
                    </a:lnTo>
                    <a:lnTo>
                      <a:pt x="1583" y="2679"/>
                    </a:lnTo>
                    <a:lnTo>
                      <a:pt x="1599" y="2698"/>
                    </a:lnTo>
                    <a:lnTo>
                      <a:pt x="1616" y="2716"/>
                    </a:lnTo>
                    <a:lnTo>
                      <a:pt x="1624" y="2722"/>
                    </a:lnTo>
                    <a:lnTo>
                      <a:pt x="1633" y="2727"/>
                    </a:lnTo>
                    <a:lnTo>
                      <a:pt x="1644" y="2731"/>
                    </a:lnTo>
                    <a:lnTo>
                      <a:pt x="1656" y="2732"/>
                    </a:lnTo>
                    <a:lnTo>
                      <a:pt x="1672" y="2731"/>
                    </a:lnTo>
                    <a:lnTo>
                      <a:pt x="1685" y="2730"/>
                    </a:lnTo>
                    <a:lnTo>
                      <a:pt x="1698" y="2727"/>
                    </a:lnTo>
                    <a:lnTo>
                      <a:pt x="1713" y="2727"/>
                    </a:lnTo>
                    <a:lnTo>
                      <a:pt x="1722" y="2727"/>
                    </a:lnTo>
                    <a:lnTo>
                      <a:pt x="1731" y="2728"/>
                    </a:lnTo>
                    <a:lnTo>
                      <a:pt x="1739" y="2730"/>
                    </a:lnTo>
                    <a:lnTo>
                      <a:pt x="1746" y="2732"/>
                    </a:lnTo>
                    <a:lnTo>
                      <a:pt x="1754" y="2735"/>
                    </a:lnTo>
                    <a:lnTo>
                      <a:pt x="1760" y="2740"/>
                    </a:lnTo>
                    <a:lnTo>
                      <a:pt x="1767" y="2745"/>
                    </a:lnTo>
                    <a:lnTo>
                      <a:pt x="1774" y="2751"/>
                    </a:lnTo>
                    <a:lnTo>
                      <a:pt x="1780" y="2758"/>
                    </a:lnTo>
                    <a:lnTo>
                      <a:pt x="1785" y="2766"/>
                    </a:lnTo>
                    <a:lnTo>
                      <a:pt x="1790" y="2773"/>
                    </a:lnTo>
                    <a:lnTo>
                      <a:pt x="1794" y="2781"/>
                    </a:lnTo>
                    <a:lnTo>
                      <a:pt x="1799" y="2789"/>
                    </a:lnTo>
                    <a:lnTo>
                      <a:pt x="1804" y="2795"/>
                    </a:lnTo>
                    <a:lnTo>
                      <a:pt x="1809" y="2801"/>
                    </a:lnTo>
                    <a:lnTo>
                      <a:pt x="1818" y="2807"/>
                    </a:lnTo>
                    <a:lnTo>
                      <a:pt x="1825" y="2811"/>
                    </a:lnTo>
                    <a:lnTo>
                      <a:pt x="1834" y="2815"/>
                    </a:lnTo>
                    <a:lnTo>
                      <a:pt x="1843" y="2817"/>
                    </a:lnTo>
                    <a:lnTo>
                      <a:pt x="1850" y="2819"/>
                    </a:lnTo>
                    <a:lnTo>
                      <a:pt x="1867" y="2822"/>
                    </a:lnTo>
                    <a:lnTo>
                      <a:pt x="1883" y="2825"/>
                    </a:lnTo>
                    <a:lnTo>
                      <a:pt x="1898" y="2827"/>
                    </a:lnTo>
                    <a:lnTo>
                      <a:pt x="1913" y="2832"/>
                    </a:lnTo>
                    <a:lnTo>
                      <a:pt x="1919" y="2836"/>
                    </a:lnTo>
                    <a:lnTo>
                      <a:pt x="1925" y="2841"/>
                    </a:lnTo>
                    <a:lnTo>
                      <a:pt x="1932" y="2846"/>
                    </a:lnTo>
                    <a:lnTo>
                      <a:pt x="1938" y="2854"/>
                    </a:lnTo>
                    <a:lnTo>
                      <a:pt x="1973" y="2854"/>
                    </a:lnTo>
                    <a:lnTo>
                      <a:pt x="1978" y="2854"/>
                    </a:lnTo>
                    <a:lnTo>
                      <a:pt x="1983" y="2855"/>
                    </a:lnTo>
                    <a:lnTo>
                      <a:pt x="1987" y="2856"/>
                    </a:lnTo>
                    <a:lnTo>
                      <a:pt x="1991" y="2859"/>
                    </a:lnTo>
                    <a:lnTo>
                      <a:pt x="1995" y="2861"/>
                    </a:lnTo>
                    <a:lnTo>
                      <a:pt x="1997" y="2865"/>
                    </a:lnTo>
                    <a:lnTo>
                      <a:pt x="2000" y="2869"/>
                    </a:lnTo>
                    <a:lnTo>
                      <a:pt x="2002" y="2874"/>
                    </a:lnTo>
                    <a:lnTo>
                      <a:pt x="2007" y="2888"/>
                    </a:lnTo>
                    <a:lnTo>
                      <a:pt x="2011" y="2900"/>
                    </a:lnTo>
                    <a:lnTo>
                      <a:pt x="2013" y="2906"/>
                    </a:lnTo>
                    <a:lnTo>
                      <a:pt x="2016" y="2911"/>
                    </a:lnTo>
                    <a:lnTo>
                      <a:pt x="2021" y="2917"/>
                    </a:lnTo>
                    <a:lnTo>
                      <a:pt x="2026" y="2920"/>
                    </a:lnTo>
                    <a:lnTo>
                      <a:pt x="2048" y="2932"/>
                    </a:lnTo>
                    <a:lnTo>
                      <a:pt x="2069" y="2942"/>
                    </a:lnTo>
                    <a:lnTo>
                      <a:pt x="2077" y="2947"/>
                    </a:lnTo>
                    <a:lnTo>
                      <a:pt x="2085" y="2954"/>
                    </a:lnTo>
                    <a:lnTo>
                      <a:pt x="2091" y="2963"/>
                    </a:lnTo>
                    <a:lnTo>
                      <a:pt x="2096" y="2974"/>
                    </a:lnTo>
                    <a:lnTo>
                      <a:pt x="2104" y="2994"/>
                    </a:lnTo>
                    <a:lnTo>
                      <a:pt x="2109" y="3013"/>
                    </a:lnTo>
                    <a:lnTo>
                      <a:pt x="2112" y="3032"/>
                    </a:lnTo>
                    <a:lnTo>
                      <a:pt x="2114" y="3050"/>
                    </a:lnTo>
                    <a:lnTo>
                      <a:pt x="2116" y="3086"/>
                    </a:lnTo>
                    <a:lnTo>
                      <a:pt x="2116" y="3127"/>
                    </a:lnTo>
                    <a:lnTo>
                      <a:pt x="2133" y="3127"/>
                    </a:lnTo>
                    <a:lnTo>
                      <a:pt x="2146" y="3129"/>
                    </a:lnTo>
                    <a:lnTo>
                      <a:pt x="2160" y="3129"/>
                    </a:lnTo>
                    <a:lnTo>
                      <a:pt x="2176" y="3129"/>
                    </a:lnTo>
                    <a:lnTo>
                      <a:pt x="2185" y="3127"/>
                    </a:lnTo>
                    <a:lnTo>
                      <a:pt x="2192" y="3126"/>
                    </a:lnTo>
                    <a:lnTo>
                      <a:pt x="2199" y="3125"/>
                    </a:lnTo>
                    <a:lnTo>
                      <a:pt x="2205" y="3121"/>
                    </a:lnTo>
                    <a:lnTo>
                      <a:pt x="2218" y="3115"/>
                    </a:lnTo>
                    <a:lnTo>
                      <a:pt x="2232" y="3106"/>
                    </a:lnTo>
                    <a:lnTo>
                      <a:pt x="2248" y="3096"/>
                    </a:lnTo>
                    <a:lnTo>
                      <a:pt x="2262" y="3086"/>
                    </a:lnTo>
                    <a:lnTo>
                      <a:pt x="2276" y="3076"/>
                    </a:lnTo>
                    <a:lnTo>
                      <a:pt x="2292" y="3065"/>
                    </a:lnTo>
                    <a:lnTo>
                      <a:pt x="2305" y="3056"/>
                    </a:lnTo>
                    <a:lnTo>
                      <a:pt x="2313" y="3046"/>
                    </a:lnTo>
                    <a:lnTo>
                      <a:pt x="2323" y="3034"/>
                    </a:lnTo>
                    <a:lnTo>
                      <a:pt x="2335" y="3024"/>
                    </a:lnTo>
                    <a:lnTo>
                      <a:pt x="2343" y="3017"/>
                    </a:lnTo>
                    <a:lnTo>
                      <a:pt x="2352" y="3011"/>
                    </a:lnTo>
                    <a:lnTo>
                      <a:pt x="2362" y="3006"/>
                    </a:lnTo>
                    <a:lnTo>
                      <a:pt x="2371" y="3002"/>
                    </a:lnTo>
                    <a:lnTo>
                      <a:pt x="2381" y="2998"/>
                    </a:lnTo>
                    <a:lnTo>
                      <a:pt x="2392" y="2997"/>
                    </a:lnTo>
                    <a:lnTo>
                      <a:pt x="2402" y="2996"/>
                    </a:lnTo>
                    <a:lnTo>
                      <a:pt x="2415" y="2994"/>
                    </a:lnTo>
                    <a:lnTo>
                      <a:pt x="2433" y="3001"/>
                    </a:lnTo>
                    <a:lnTo>
                      <a:pt x="2451" y="3007"/>
                    </a:lnTo>
                    <a:lnTo>
                      <a:pt x="2460" y="3006"/>
                    </a:lnTo>
                    <a:lnTo>
                      <a:pt x="2466" y="3003"/>
                    </a:lnTo>
                    <a:lnTo>
                      <a:pt x="2473" y="2999"/>
                    </a:lnTo>
                    <a:lnTo>
                      <a:pt x="2479" y="2994"/>
                    </a:lnTo>
                    <a:lnTo>
                      <a:pt x="2485" y="2991"/>
                    </a:lnTo>
                    <a:lnTo>
                      <a:pt x="2491" y="2987"/>
                    </a:lnTo>
                    <a:lnTo>
                      <a:pt x="2499" y="2984"/>
                    </a:lnTo>
                    <a:lnTo>
                      <a:pt x="2508" y="2983"/>
                    </a:lnTo>
                    <a:lnTo>
                      <a:pt x="2520" y="2988"/>
                    </a:lnTo>
                    <a:lnTo>
                      <a:pt x="2534" y="2994"/>
                    </a:lnTo>
                    <a:lnTo>
                      <a:pt x="2539" y="2997"/>
                    </a:lnTo>
                    <a:lnTo>
                      <a:pt x="2544" y="2998"/>
                    </a:lnTo>
                    <a:lnTo>
                      <a:pt x="2548" y="3001"/>
                    </a:lnTo>
                    <a:lnTo>
                      <a:pt x="2553" y="3004"/>
                    </a:lnTo>
                    <a:lnTo>
                      <a:pt x="2559" y="3004"/>
                    </a:lnTo>
                    <a:lnTo>
                      <a:pt x="2566" y="3006"/>
                    </a:lnTo>
                    <a:lnTo>
                      <a:pt x="2572" y="3007"/>
                    </a:lnTo>
                    <a:lnTo>
                      <a:pt x="2579" y="3009"/>
                    </a:lnTo>
                    <a:lnTo>
                      <a:pt x="2583" y="3014"/>
                    </a:lnTo>
                    <a:lnTo>
                      <a:pt x="2586" y="3022"/>
                    </a:lnTo>
                    <a:lnTo>
                      <a:pt x="2598" y="3037"/>
                    </a:lnTo>
                    <a:lnTo>
                      <a:pt x="2613" y="3052"/>
                    </a:lnTo>
                    <a:lnTo>
                      <a:pt x="2621" y="3057"/>
                    </a:lnTo>
                    <a:lnTo>
                      <a:pt x="2630" y="3061"/>
                    </a:lnTo>
                    <a:lnTo>
                      <a:pt x="2632" y="3063"/>
                    </a:lnTo>
                    <a:lnTo>
                      <a:pt x="2636" y="3067"/>
                    </a:lnTo>
                    <a:lnTo>
                      <a:pt x="2638" y="3070"/>
                    </a:lnTo>
                    <a:lnTo>
                      <a:pt x="2640" y="3075"/>
                    </a:lnTo>
                    <a:lnTo>
                      <a:pt x="2642" y="3085"/>
                    </a:lnTo>
                    <a:lnTo>
                      <a:pt x="2643" y="3096"/>
                    </a:lnTo>
                    <a:lnTo>
                      <a:pt x="2646" y="3101"/>
                    </a:lnTo>
                    <a:lnTo>
                      <a:pt x="2647" y="3105"/>
                    </a:lnTo>
                    <a:lnTo>
                      <a:pt x="2651" y="3107"/>
                    </a:lnTo>
                    <a:lnTo>
                      <a:pt x="2656" y="3108"/>
                    </a:lnTo>
                    <a:lnTo>
                      <a:pt x="2673" y="3105"/>
                    </a:lnTo>
                    <a:lnTo>
                      <a:pt x="2691" y="3101"/>
                    </a:lnTo>
                    <a:lnTo>
                      <a:pt x="2695" y="3101"/>
                    </a:lnTo>
                    <a:lnTo>
                      <a:pt x="2699" y="3103"/>
                    </a:lnTo>
                    <a:lnTo>
                      <a:pt x="2702" y="3106"/>
                    </a:lnTo>
                    <a:lnTo>
                      <a:pt x="2705" y="3108"/>
                    </a:lnTo>
                    <a:lnTo>
                      <a:pt x="2709" y="3117"/>
                    </a:lnTo>
                    <a:lnTo>
                      <a:pt x="2712" y="3127"/>
                    </a:lnTo>
                    <a:lnTo>
                      <a:pt x="2715" y="3137"/>
                    </a:lnTo>
                    <a:lnTo>
                      <a:pt x="2720" y="3145"/>
                    </a:lnTo>
                    <a:lnTo>
                      <a:pt x="2722" y="3149"/>
                    </a:lnTo>
                    <a:lnTo>
                      <a:pt x="2725" y="3151"/>
                    </a:lnTo>
                    <a:lnTo>
                      <a:pt x="2729" y="3152"/>
                    </a:lnTo>
                    <a:lnTo>
                      <a:pt x="2734" y="3154"/>
                    </a:lnTo>
                    <a:lnTo>
                      <a:pt x="2740" y="3152"/>
                    </a:lnTo>
                    <a:lnTo>
                      <a:pt x="2745" y="3151"/>
                    </a:lnTo>
                    <a:lnTo>
                      <a:pt x="2750" y="3149"/>
                    </a:lnTo>
                    <a:lnTo>
                      <a:pt x="2754" y="3146"/>
                    </a:lnTo>
                    <a:lnTo>
                      <a:pt x="2759" y="3144"/>
                    </a:lnTo>
                    <a:lnTo>
                      <a:pt x="2764" y="3141"/>
                    </a:lnTo>
                    <a:lnTo>
                      <a:pt x="2769" y="3140"/>
                    </a:lnTo>
                    <a:lnTo>
                      <a:pt x="2775" y="3139"/>
                    </a:lnTo>
                    <a:lnTo>
                      <a:pt x="2790" y="3146"/>
                    </a:lnTo>
                    <a:lnTo>
                      <a:pt x="2807" y="3154"/>
                    </a:lnTo>
                    <a:lnTo>
                      <a:pt x="2812" y="3152"/>
                    </a:lnTo>
                    <a:lnTo>
                      <a:pt x="2815" y="3150"/>
                    </a:lnTo>
                    <a:lnTo>
                      <a:pt x="2819" y="3146"/>
                    </a:lnTo>
                    <a:lnTo>
                      <a:pt x="2824" y="3142"/>
                    </a:lnTo>
                    <a:lnTo>
                      <a:pt x="2837" y="3130"/>
                    </a:lnTo>
                    <a:lnTo>
                      <a:pt x="2847" y="3117"/>
                    </a:lnTo>
                    <a:lnTo>
                      <a:pt x="2853" y="3111"/>
                    </a:lnTo>
                    <a:lnTo>
                      <a:pt x="2858" y="3106"/>
                    </a:lnTo>
                    <a:lnTo>
                      <a:pt x="2865" y="3101"/>
                    </a:lnTo>
                    <a:lnTo>
                      <a:pt x="2874" y="3097"/>
                    </a:lnTo>
                    <a:lnTo>
                      <a:pt x="2883" y="3093"/>
                    </a:lnTo>
                    <a:lnTo>
                      <a:pt x="2892" y="3093"/>
                    </a:lnTo>
                    <a:lnTo>
                      <a:pt x="2902" y="3093"/>
                    </a:lnTo>
                    <a:lnTo>
                      <a:pt x="2912" y="3092"/>
                    </a:lnTo>
                    <a:lnTo>
                      <a:pt x="2927" y="3087"/>
                    </a:lnTo>
                    <a:lnTo>
                      <a:pt x="2943" y="3083"/>
                    </a:lnTo>
                    <a:lnTo>
                      <a:pt x="2948" y="3083"/>
                    </a:lnTo>
                    <a:lnTo>
                      <a:pt x="2952" y="3085"/>
                    </a:lnTo>
                    <a:lnTo>
                      <a:pt x="2957" y="3087"/>
                    </a:lnTo>
                    <a:lnTo>
                      <a:pt x="2961" y="3090"/>
                    </a:lnTo>
                    <a:lnTo>
                      <a:pt x="2967" y="3096"/>
                    </a:lnTo>
                    <a:lnTo>
                      <a:pt x="2973" y="3102"/>
                    </a:lnTo>
                    <a:lnTo>
                      <a:pt x="2980" y="3110"/>
                    </a:lnTo>
                    <a:lnTo>
                      <a:pt x="2987" y="3116"/>
                    </a:lnTo>
                    <a:lnTo>
                      <a:pt x="2991" y="3119"/>
                    </a:lnTo>
                    <a:lnTo>
                      <a:pt x="2995" y="3120"/>
                    </a:lnTo>
                    <a:lnTo>
                      <a:pt x="3000" y="3121"/>
                    </a:lnTo>
                    <a:lnTo>
                      <a:pt x="3005" y="3122"/>
                    </a:lnTo>
                    <a:lnTo>
                      <a:pt x="3017" y="3121"/>
                    </a:lnTo>
                    <a:lnTo>
                      <a:pt x="3029" y="3120"/>
                    </a:lnTo>
                    <a:lnTo>
                      <a:pt x="3039" y="3117"/>
                    </a:lnTo>
                    <a:lnTo>
                      <a:pt x="3049" y="3115"/>
                    </a:lnTo>
                    <a:lnTo>
                      <a:pt x="3060" y="3112"/>
                    </a:lnTo>
                    <a:lnTo>
                      <a:pt x="3070" y="3110"/>
                    </a:lnTo>
                    <a:lnTo>
                      <a:pt x="3081" y="3107"/>
                    </a:lnTo>
                    <a:lnTo>
                      <a:pt x="3094" y="3107"/>
                    </a:lnTo>
                    <a:lnTo>
                      <a:pt x="3098" y="3107"/>
                    </a:lnTo>
                    <a:lnTo>
                      <a:pt x="3103" y="3108"/>
                    </a:lnTo>
                    <a:lnTo>
                      <a:pt x="3106" y="3110"/>
                    </a:lnTo>
                    <a:lnTo>
                      <a:pt x="3109" y="3112"/>
                    </a:lnTo>
                    <a:lnTo>
                      <a:pt x="3115" y="3117"/>
                    </a:lnTo>
                    <a:lnTo>
                      <a:pt x="3120" y="3124"/>
                    </a:lnTo>
                    <a:lnTo>
                      <a:pt x="3120" y="3124"/>
                    </a:lnTo>
                    <a:lnTo>
                      <a:pt x="3133" y="3117"/>
                    </a:lnTo>
                    <a:lnTo>
                      <a:pt x="3144" y="3111"/>
                    </a:lnTo>
                    <a:lnTo>
                      <a:pt x="3150" y="3108"/>
                    </a:lnTo>
                    <a:lnTo>
                      <a:pt x="3157" y="3106"/>
                    </a:lnTo>
                    <a:lnTo>
                      <a:pt x="3163" y="3105"/>
                    </a:lnTo>
                    <a:lnTo>
                      <a:pt x="3170" y="3105"/>
                    </a:lnTo>
                    <a:lnTo>
                      <a:pt x="3180" y="3107"/>
                    </a:lnTo>
                    <a:lnTo>
                      <a:pt x="3191" y="3110"/>
                    </a:lnTo>
                    <a:lnTo>
                      <a:pt x="3201" y="3108"/>
                    </a:lnTo>
                    <a:lnTo>
                      <a:pt x="3209" y="3106"/>
                    </a:lnTo>
                    <a:lnTo>
                      <a:pt x="3217" y="3101"/>
                    </a:lnTo>
                    <a:lnTo>
                      <a:pt x="3224" y="3095"/>
                    </a:lnTo>
                    <a:lnTo>
                      <a:pt x="3236" y="3078"/>
                    </a:lnTo>
                    <a:lnTo>
                      <a:pt x="3250" y="3062"/>
                    </a:lnTo>
                    <a:lnTo>
                      <a:pt x="3265" y="3048"/>
                    </a:lnTo>
                    <a:lnTo>
                      <a:pt x="3278" y="3036"/>
                    </a:lnTo>
                    <a:lnTo>
                      <a:pt x="3285" y="3029"/>
                    </a:lnTo>
                    <a:lnTo>
                      <a:pt x="3291" y="3022"/>
                    </a:lnTo>
                    <a:lnTo>
                      <a:pt x="3295" y="3014"/>
                    </a:lnTo>
                    <a:lnTo>
                      <a:pt x="3297" y="3004"/>
                    </a:lnTo>
                    <a:lnTo>
                      <a:pt x="3281" y="2917"/>
                    </a:lnTo>
                    <a:lnTo>
                      <a:pt x="3282" y="2899"/>
                    </a:lnTo>
                    <a:lnTo>
                      <a:pt x="3285" y="2884"/>
                    </a:lnTo>
                    <a:lnTo>
                      <a:pt x="3287" y="2869"/>
                    </a:lnTo>
                    <a:lnTo>
                      <a:pt x="3288" y="2851"/>
                    </a:lnTo>
                    <a:lnTo>
                      <a:pt x="3288" y="2841"/>
                    </a:lnTo>
                    <a:lnTo>
                      <a:pt x="3287" y="2832"/>
                    </a:lnTo>
                    <a:lnTo>
                      <a:pt x="3287" y="2829"/>
                    </a:lnTo>
                    <a:lnTo>
                      <a:pt x="3288" y="2824"/>
                    </a:lnTo>
                    <a:lnTo>
                      <a:pt x="3290" y="2820"/>
                    </a:lnTo>
                    <a:lnTo>
                      <a:pt x="3291" y="2816"/>
                    </a:lnTo>
                    <a:lnTo>
                      <a:pt x="3301" y="2810"/>
                    </a:lnTo>
                    <a:lnTo>
                      <a:pt x="3312" y="2806"/>
                    </a:lnTo>
                    <a:lnTo>
                      <a:pt x="3317" y="2801"/>
                    </a:lnTo>
                    <a:lnTo>
                      <a:pt x="3321" y="2796"/>
                    </a:lnTo>
                    <a:lnTo>
                      <a:pt x="3324" y="2791"/>
                    </a:lnTo>
                    <a:lnTo>
                      <a:pt x="3326" y="2786"/>
                    </a:lnTo>
                    <a:lnTo>
                      <a:pt x="3329" y="2781"/>
                    </a:lnTo>
                    <a:lnTo>
                      <a:pt x="3331" y="2776"/>
                    </a:lnTo>
                    <a:lnTo>
                      <a:pt x="3335" y="2771"/>
                    </a:lnTo>
                    <a:lnTo>
                      <a:pt x="3339" y="2766"/>
                    </a:lnTo>
                    <a:lnTo>
                      <a:pt x="3354" y="2756"/>
                    </a:lnTo>
                    <a:lnTo>
                      <a:pt x="3367" y="2746"/>
                    </a:lnTo>
                    <a:lnTo>
                      <a:pt x="3380" y="2738"/>
                    </a:lnTo>
                    <a:lnTo>
                      <a:pt x="3394" y="2732"/>
                    </a:lnTo>
                    <a:lnTo>
                      <a:pt x="3420" y="2718"/>
                    </a:lnTo>
                    <a:lnTo>
                      <a:pt x="3450" y="2701"/>
                    </a:lnTo>
                    <a:lnTo>
                      <a:pt x="3450" y="2701"/>
                    </a:lnTo>
                    <a:lnTo>
                      <a:pt x="3445" y="2691"/>
                    </a:lnTo>
                    <a:lnTo>
                      <a:pt x="3443" y="2682"/>
                    </a:lnTo>
                    <a:lnTo>
                      <a:pt x="3443" y="2661"/>
                    </a:lnTo>
                    <a:lnTo>
                      <a:pt x="3444" y="2642"/>
                    </a:lnTo>
                    <a:lnTo>
                      <a:pt x="3448" y="2623"/>
                    </a:lnTo>
                    <a:lnTo>
                      <a:pt x="3453" y="2603"/>
                    </a:lnTo>
                    <a:lnTo>
                      <a:pt x="3455" y="2598"/>
                    </a:lnTo>
                    <a:lnTo>
                      <a:pt x="3458" y="2594"/>
                    </a:lnTo>
                    <a:lnTo>
                      <a:pt x="3460" y="2592"/>
                    </a:lnTo>
                    <a:lnTo>
                      <a:pt x="3465" y="2590"/>
                    </a:lnTo>
                    <a:lnTo>
                      <a:pt x="3473" y="2585"/>
                    </a:lnTo>
                    <a:lnTo>
                      <a:pt x="3479" y="2579"/>
                    </a:lnTo>
                    <a:lnTo>
                      <a:pt x="3482" y="2575"/>
                    </a:lnTo>
                    <a:lnTo>
                      <a:pt x="3482" y="2571"/>
                    </a:lnTo>
                    <a:lnTo>
                      <a:pt x="3482" y="2568"/>
                    </a:lnTo>
                    <a:lnTo>
                      <a:pt x="3482" y="2564"/>
                    </a:lnTo>
                    <a:lnTo>
                      <a:pt x="3480" y="2555"/>
                    </a:lnTo>
                    <a:lnTo>
                      <a:pt x="3479" y="2546"/>
                    </a:lnTo>
                    <a:lnTo>
                      <a:pt x="3485" y="2534"/>
                    </a:lnTo>
                    <a:lnTo>
                      <a:pt x="3493" y="2520"/>
                    </a:lnTo>
                    <a:lnTo>
                      <a:pt x="3492" y="2515"/>
                    </a:lnTo>
                    <a:lnTo>
                      <a:pt x="3489" y="2511"/>
                    </a:lnTo>
                    <a:lnTo>
                      <a:pt x="3487" y="2509"/>
                    </a:lnTo>
                    <a:lnTo>
                      <a:pt x="3482" y="2506"/>
                    </a:lnTo>
                    <a:lnTo>
                      <a:pt x="3473" y="2501"/>
                    </a:lnTo>
                    <a:lnTo>
                      <a:pt x="3465" y="2494"/>
                    </a:lnTo>
                    <a:lnTo>
                      <a:pt x="3463" y="2486"/>
                    </a:lnTo>
                    <a:lnTo>
                      <a:pt x="3460" y="2479"/>
                    </a:lnTo>
                    <a:lnTo>
                      <a:pt x="3460" y="2471"/>
                    </a:lnTo>
                    <a:lnTo>
                      <a:pt x="3460" y="2464"/>
                    </a:lnTo>
                    <a:lnTo>
                      <a:pt x="3462" y="2455"/>
                    </a:lnTo>
                    <a:lnTo>
                      <a:pt x="3462" y="2447"/>
                    </a:lnTo>
                    <a:lnTo>
                      <a:pt x="3460" y="2438"/>
                    </a:lnTo>
                    <a:lnTo>
                      <a:pt x="3458" y="2431"/>
                    </a:lnTo>
                    <a:lnTo>
                      <a:pt x="3453" y="2421"/>
                    </a:lnTo>
                    <a:lnTo>
                      <a:pt x="3447" y="2413"/>
                    </a:lnTo>
                    <a:lnTo>
                      <a:pt x="3440" y="2406"/>
                    </a:lnTo>
                    <a:lnTo>
                      <a:pt x="3434" y="2400"/>
                    </a:lnTo>
                    <a:lnTo>
                      <a:pt x="3428" y="2393"/>
                    </a:lnTo>
                    <a:lnTo>
                      <a:pt x="3423" y="2386"/>
                    </a:lnTo>
                    <a:lnTo>
                      <a:pt x="3420" y="2377"/>
                    </a:lnTo>
                    <a:lnTo>
                      <a:pt x="3419" y="2367"/>
                    </a:lnTo>
                    <a:lnTo>
                      <a:pt x="3419" y="2361"/>
                    </a:lnTo>
                    <a:lnTo>
                      <a:pt x="3420" y="2354"/>
                    </a:lnTo>
                    <a:lnTo>
                      <a:pt x="3423" y="2348"/>
                    </a:lnTo>
                    <a:lnTo>
                      <a:pt x="3425" y="2343"/>
                    </a:lnTo>
                    <a:lnTo>
                      <a:pt x="3428" y="2338"/>
                    </a:lnTo>
                    <a:lnTo>
                      <a:pt x="3429" y="2332"/>
                    </a:lnTo>
                    <a:lnTo>
                      <a:pt x="3431" y="2327"/>
                    </a:lnTo>
                    <a:lnTo>
                      <a:pt x="3431" y="2319"/>
                    </a:lnTo>
                    <a:lnTo>
                      <a:pt x="3430" y="2309"/>
                    </a:lnTo>
                    <a:lnTo>
                      <a:pt x="3429" y="2300"/>
                    </a:lnTo>
                    <a:lnTo>
                      <a:pt x="3425" y="2292"/>
                    </a:lnTo>
                    <a:lnTo>
                      <a:pt x="3421" y="2283"/>
                    </a:lnTo>
                    <a:lnTo>
                      <a:pt x="3416" y="2275"/>
                    </a:lnTo>
                    <a:lnTo>
                      <a:pt x="3413" y="2268"/>
                    </a:lnTo>
                    <a:lnTo>
                      <a:pt x="3408" y="2258"/>
                    </a:lnTo>
                    <a:lnTo>
                      <a:pt x="3405" y="2248"/>
                    </a:lnTo>
                    <a:lnTo>
                      <a:pt x="3410" y="2253"/>
                    </a:lnTo>
                    <a:lnTo>
                      <a:pt x="3404" y="2244"/>
                    </a:lnTo>
                    <a:lnTo>
                      <a:pt x="3396" y="2236"/>
                    </a:lnTo>
                    <a:lnTo>
                      <a:pt x="3389" y="2229"/>
                    </a:lnTo>
                    <a:lnTo>
                      <a:pt x="3381" y="2223"/>
                    </a:lnTo>
                    <a:lnTo>
                      <a:pt x="3366" y="2211"/>
                    </a:lnTo>
                    <a:lnTo>
                      <a:pt x="3350" y="2201"/>
                    </a:lnTo>
                    <a:lnTo>
                      <a:pt x="3331" y="2194"/>
                    </a:lnTo>
                    <a:lnTo>
                      <a:pt x="3312" y="2187"/>
                    </a:lnTo>
                    <a:lnTo>
                      <a:pt x="3292" y="2182"/>
                    </a:lnTo>
                    <a:lnTo>
                      <a:pt x="3271" y="2176"/>
                    </a:lnTo>
                    <a:lnTo>
                      <a:pt x="3263" y="2174"/>
                    </a:lnTo>
                    <a:lnTo>
                      <a:pt x="3257" y="2170"/>
                    </a:lnTo>
                    <a:lnTo>
                      <a:pt x="3251" y="2164"/>
                    </a:lnTo>
                    <a:lnTo>
                      <a:pt x="3246" y="2159"/>
                    </a:lnTo>
                    <a:lnTo>
                      <a:pt x="3242" y="2152"/>
                    </a:lnTo>
                    <a:lnTo>
                      <a:pt x="3236" y="2147"/>
                    </a:lnTo>
                    <a:lnTo>
                      <a:pt x="3231" y="2142"/>
                    </a:lnTo>
                    <a:lnTo>
                      <a:pt x="3223" y="2140"/>
                    </a:lnTo>
                    <a:lnTo>
                      <a:pt x="3216" y="2139"/>
                    </a:lnTo>
                    <a:lnTo>
                      <a:pt x="3209" y="2139"/>
                    </a:lnTo>
                    <a:lnTo>
                      <a:pt x="3203" y="2139"/>
                    </a:lnTo>
                    <a:lnTo>
                      <a:pt x="3197" y="2140"/>
                    </a:lnTo>
                    <a:lnTo>
                      <a:pt x="3191" y="2141"/>
                    </a:lnTo>
                    <a:lnTo>
                      <a:pt x="3183" y="2141"/>
                    </a:lnTo>
                    <a:lnTo>
                      <a:pt x="3177" y="2141"/>
                    </a:lnTo>
                    <a:lnTo>
                      <a:pt x="3170" y="2140"/>
                    </a:lnTo>
                    <a:lnTo>
                      <a:pt x="3163" y="2137"/>
                    </a:lnTo>
                    <a:lnTo>
                      <a:pt x="3158" y="2134"/>
                    </a:lnTo>
                    <a:lnTo>
                      <a:pt x="3153" y="2131"/>
                    </a:lnTo>
                    <a:lnTo>
                      <a:pt x="3148" y="2126"/>
                    </a:lnTo>
                    <a:lnTo>
                      <a:pt x="3140" y="2116"/>
                    </a:lnTo>
                    <a:lnTo>
                      <a:pt x="3135" y="2105"/>
                    </a:lnTo>
                    <a:lnTo>
                      <a:pt x="3132" y="2092"/>
                    </a:lnTo>
                    <a:lnTo>
                      <a:pt x="3129" y="2078"/>
                    </a:lnTo>
                    <a:lnTo>
                      <a:pt x="3127" y="2065"/>
                    </a:lnTo>
                    <a:lnTo>
                      <a:pt x="3125" y="2049"/>
                    </a:lnTo>
                    <a:lnTo>
                      <a:pt x="3104" y="2049"/>
                    </a:lnTo>
                    <a:lnTo>
                      <a:pt x="3091" y="2051"/>
                    </a:lnTo>
                    <a:lnTo>
                      <a:pt x="3079" y="2051"/>
                    </a:lnTo>
                    <a:lnTo>
                      <a:pt x="3074" y="2051"/>
                    </a:lnTo>
                    <a:lnTo>
                      <a:pt x="3068" y="2049"/>
                    </a:lnTo>
                    <a:lnTo>
                      <a:pt x="3061" y="2048"/>
                    </a:lnTo>
                    <a:lnTo>
                      <a:pt x="3056" y="2044"/>
                    </a:lnTo>
                    <a:lnTo>
                      <a:pt x="3046" y="2036"/>
                    </a:lnTo>
                    <a:lnTo>
                      <a:pt x="3039" y="2026"/>
                    </a:lnTo>
                    <a:lnTo>
                      <a:pt x="3035" y="2022"/>
                    </a:lnTo>
                    <a:lnTo>
                      <a:pt x="3031" y="2018"/>
                    </a:lnTo>
                    <a:lnTo>
                      <a:pt x="3025" y="2016"/>
                    </a:lnTo>
                    <a:lnTo>
                      <a:pt x="3019" y="2016"/>
                    </a:lnTo>
                    <a:lnTo>
                      <a:pt x="3012" y="2017"/>
                    </a:lnTo>
                    <a:lnTo>
                      <a:pt x="3006" y="2018"/>
                    </a:lnTo>
                    <a:lnTo>
                      <a:pt x="3006" y="2073"/>
                    </a:lnTo>
                    <a:lnTo>
                      <a:pt x="3005" y="2080"/>
                    </a:lnTo>
                    <a:lnTo>
                      <a:pt x="3002" y="2086"/>
                    </a:lnTo>
                    <a:lnTo>
                      <a:pt x="2997" y="2091"/>
                    </a:lnTo>
                    <a:lnTo>
                      <a:pt x="2992" y="2095"/>
                    </a:lnTo>
                    <a:lnTo>
                      <a:pt x="2986" y="2097"/>
                    </a:lnTo>
                    <a:lnTo>
                      <a:pt x="2978" y="2100"/>
                    </a:lnTo>
                    <a:lnTo>
                      <a:pt x="2971" y="2102"/>
                    </a:lnTo>
                    <a:lnTo>
                      <a:pt x="2963" y="2102"/>
                    </a:lnTo>
                    <a:lnTo>
                      <a:pt x="2953" y="2105"/>
                    </a:lnTo>
                    <a:lnTo>
                      <a:pt x="2945" y="2107"/>
                    </a:lnTo>
                    <a:lnTo>
                      <a:pt x="2936" y="2111"/>
                    </a:lnTo>
                    <a:lnTo>
                      <a:pt x="2928" y="2115"/>
                    </a:lnTo>
                    <a:lnTo>
                      <a:pt x="2919" y="2118"/>
                    </a:lnTo>
                    <a:lnTo>
                      <a:pt x="2912" y="2121"/>
                    </a:lnTo>
                    <a:lnTo>
                      <a:pt x="2902" y="2123"/>
                    </a:lnTo>
                    <a:lnTo>
                      <a:pt x="2892" y="2123"/>
                    </a:lnTo>
                    <a:lnTo>
                      <a:pt x="2881" y="2122"/>
                    </a:lnTo>
                    <a:lnTo>
                      <a:pt x="2872" y="2120"/>
                    </a:lnTo>
                    <a:lnTo>
                      <a:pt x="2863" y="2115"/>
                    </a:lnTo>
                    <a:lnTo>
                      <a:pt x="2855" y="2108"/>
                    </a:lnTo>
                    <a:lnTo>
                      <a:pt x="2842" y="2092"/>
                    </a:lnTo>
                    <a:lnTo>
                      <a:pt x="2829" y="2073"/>
                    </a:lnTo>
                    <a:lnTo>
                      <a:pt x="2815" y="2054"/>
                    </a:lnTo>
                    <a:lnTo>
                      <a:pt x="2803" y="2037"/>
                    </a:lnTo>
                    <a:lnTo>
                      <a:pt x="2789" y="2021"/>
                    </a:lnTo>
                    <a:lnTo>
                      <a:pt x="2776" y="2004"/>
                    </a:lnTo>
                    <a:lnTo>
                      <a:pt x="2769" y="1998"/>
                    </a:lnTo>
                    <a:lnTo>
                      <a:pt x="2761" y="1992"/>
                    </a:lnTo>
                    <a:lnTo>
                      <a:pt x="2754" y="1987"/>
                    </a:lnTo>
                    <a:lnTo>
                      <a:pt x="2745" y="1982"/>
                    </a:lnTo>
                    <a:lnTo>
                      <a:pt x="2736" y="1978"/>
                    </a:lnTo>
                    <a:lnTo>
                      <a:pt x="2726" y="1975"/>
                    </a:lnTo>
                    <a:lnTo>
                      <a:pt x="2716" y="1974"/>
                    </a:lnTo>
                    <a:lnTo>
                      <a:pt x="2705" y="1973"/>
                    </a:lnTo>
                    <a:lnTo>
                      <a:pt x="2694" y="1974"/>
                    </a:lnTo>
                    <a:lnTo>
                      <a:pt x="2684" y="1978"/>
                    </a:lnTo>
                    <a:lnTo>
                      <a:pt x="2675" y="1982"/>
                    </a:lnTo>
                    <a:lnTo>
                      <a:pt x="2663" y="1984"/>
                    </a:lnTo>
                    <a:lnTo>
                      <a:pt x="2656" y="1983"/>
                    </a:lnTo>
                    <a:lnTo>
                      <a:pt x="2650" y="1980"/>
                    </a:lnTo>
                    <a:lnTo>
                      <a:pt x="2643" y="1977"/>
                    </a:lnTo>
                    <a:lnTo>
                      <a:pt x="2638" y="1972"/>
                    </a:lnTo>
                    <a:lnTo>
                      <a:pt x="2633" y="1965"/>
                    </a:lnTo>
                    <a:lnTo>
                      <a:pt x="2631" y="1959"/>
                    </a:lnTo>
                    <a:lnTo>
                      <a:pt x="2628" y="1953"/>
                    </a:lnTo>
                    <a:lnTo>
                      <a:pt x="2628" y="1944"/>
                    </a:lnTo>
                    <a:lnTo>
                      <a:pt x="2628" y="1890"/>
                    </a:lnTo>
                    <a:lnTo>
                      <a:pt x="2630" y="1881"/>
                    </a:lnTo>
                    <a:lnTo>
                      <a:pt x="2632" y="1874"/>
                    </a:lnTo>
                    <a:lnTo>
                      <a:pt x="2636" y="1868"/>
                    </a:lnTo>
                    <a:lnTo>
                      <a:pt x="2641" y="1860"/>
                    </a:lnTo>
                    <a:lnTo>
                      <a:pt x="2646" y="1854"/>
                    </a:lnTo>
                    <a:lnTo>
                      <a:pt x="2650" y="1847"/>
                    </a:lnTo>
                    <a:lnTo>
                      <a:pt x="2653" y="1839"/>
                    </a:lnTo>
                    <a:lnTo>
                      <a:pt x="2655" y="1830"/>
                    </a:lnTo>
                    <a:lnTo>
                      <a:pt x="2653" y="1824"/>
                    </a:lnTo>
                    <a:lnTo>
                      <a:pt x="2652" y="1817"/>
                    </a:lnTo>
                    <a:lnTo>
                      <a:pt x="2650" y="1812"/>
                    </a:lnTo>
                    <a:lnTo>
                      <a:pt x="2647" y="1807"/>
                    </a:lnTo>
                    <a:lnTo>
                      <a:pt x="2642" y="1802"/>
                    </a:lnTo>
                    <a:lnTo>
                      <a:pt x="2638" y="1799"/>
                    </a:lnTo>
                    <a:lnTo>
                      <a:pt x="2633" y="1795"/>
                    </a:lnTo>
                    <a:lnTo>
                      <a:pt x="2627" y="1792"/>
                    </a:lnTo>
                    <a:lnTo>
                      <a:pt x="2602" y="1781"/>
                    </a:lnTo>
                    <a:lnTo>
                      <a:pt x="2574" y="1770"/>
                    </a:lnTo>
                    <a:lnTo>
                      <a:pt x="2564" y="1765"/>
                    </a:lnTo>
                    <a:lnTo>
                      <a:pt x="2554" y="1761"/>
                    </a:lnTo>
                    <a:lnTo>
                      <a:pt x="2545" y="1757"/>
                    </a:lnTo>
                    <a:lnTo>
                      <a:pt x="2535" y="1755"/>
                    </a:lnTo>
                    <a:lnTo>
                      <a:pt x="2517" y="1750"/>
                    </a:lnTo>
                    <a:lnTo>
                      <a:pt x="2495" y="1743"/>
                    </a:lnTo>
                    <a:lnTo>
                      <a:pt x="2488" y="1740"/>
                    </a:lnTo>
                    <a:lnTo>
                      <a:pt x="2481" y="1736"/>
                    </a:lnTo>
                    <a:lnTo>
                      <a:pt x="2475" y="1731"/>
                    </a:lnTo>
                    <a:lnTo>
                      <a:pt x="2469" y="1727"/>
                    </a:lnTo>
                    <a:lnTo>
                      <a:pt x="2458" y="1717"/>
                    </a:lnTo>
                    <a:lnTo>
                      <a:pt x="2443" y="1708"/>
                    </a:lnTo>
                    <a:lnTo>
                      <a:pt x="2422" y="1701"/>
                    </a:lnTo>
                    <a:lnTo>
                      <a:pt x="2405" y="1692"/>
                    </a:lnTo>
                    <a:lnTo>
                      <a:pt x="2396" y="1687"/>
                    </a:lnTo>
                    <a:lnTo>
                      <a:pt x="2389" y="1681"/>
                    </a:lnTo>
                    <a:lnTo>
                      <a:pt x="2382" y="1673"/>
                    </a:lnTo>
                    <a:lnTo>
                      <a:pt x="2376" y="1664"/>
                    </a:lnTo>
                    <a:lnTo>
                      <a:pt x="2371" y="1653"/>
                    </a:lnTo>
                    <a:lnTo>
                      <a:pt x="2365" y="1643"/>
                    </a:lnTo>
                    <a:lnTo>
                      <a:pt x="2358" y="1634"/>
                    </a:lnTo>
                    <a:lnTo>
                      <a:pt x="2352" y="1625"/>
                    </a:lnTo>
                    <a:lnTo>
                      <a:pt x="2343" y="1619"/>
                    </a:lnTo>
                    <a:lnTo>
                      <a:pt x="2335" y="1613"/>
                    </a:lnTo>
                    <a:lnTo>
                      <a:pt x="2325" y="1609"/>
                    </a:lnTo>
                    <a:lnTo>
                      <a:pt x="2313" y="1605"/>
                    </a:lnTo>
                    <a:lnTo>
                      <a:pt x="2302" y="1605"/>
                    </a:lnTo>
                    <a:lnTo>
                      <a:pt x="2292" y="1605"/>
                    </a:lnTo>
                    <a:lnTo>
                      <a:pt x="2283" y="1608"/>
                    </a:lnTo>
                    <a:lnTo>
                      <a:pt x="2273" y="1609"/>
                    </a:lnTo>
                    <a:lnTo>
                      <a:pt x="2264" y="1610"/>
                    </a:lnTo>
                    <a:lnTo>
                      <a:pt x="2256" y="1610"/>
                    </a:lnTo>
                    <a:lnTo>
                      <a:pt x="2246" y="1609"/>
                    </a:lnTo>
                    <a:lnTo>
                      <a:pt x="2237" y="1605"/>
                    </a:lnTo>
                    <a:lnTo>
                      <a:pt x="2232" y="1603"/>
                    </a:lnTo>
                    <a:lnTo>
                      <a:pt x="2228" y="1599"/>
                    </a:lnTo>
                    <a:lnTo>
                      <a:pt x="2224" y="1595"/>
                    </a:lnTo>
                    <a:lnTo>
                      <a:pt x="2222" y="1591"/>
                    </a:lnTo>
                    <a:lnTo>
                      <a:pt x="2218" y="1583"/>
                    </a:lnTo>
                    <a:lnTo>
                      <a:pt x="2215" y="1574"/>
                    </a:lnTo>
                    <a:lnTo>
                      <a:pt x="2213" y="1553"/>
                    </a:lnTo>
                    <a:lnTo>
                      <a:pt x="2208" y="1531"/>
                    </a:lnTo>
                    <a:lnTo>
                      <a:pt x="2197" y="1512"/>
                    </a:lnTo>
                    <a:lnTo>
                      <a:pt x="2185" y="1496"/>
                    </a:lnTo>
                    <a:lnTo>
                      <a:pt x="2180" y="1487"/>
                    </a:lnTo>
                    <a:lnTo>
                      <a:pt x="2176" y="1479"/>
                    </a:lnTo>
                    <a:lnTo>
                      <a:pt x="2174" y="1469"/>
                    </a:lnTo>
                    <a:lnTo>
                      <a:pt x="2173" y="1457"/>
                    </a:lnTo>
                    <a:lnTo>
                      <a:pt x="2174" y="1450"/>
                    </a:lnTo>
                    <a:lnTo>
                      <a:pt x="2175" y="1442"/>
                    </a:lnTo>
                    <a:lnTo>
                      <a:pt x="2176" y="1436"/>
                    </a:lnTo>
                    <a:lnTo>
                      <a:pt x="2180" y="1430"/>
                    </a:lnTo>
                    <a:lnTo>
                      <a:pt x="2184" y="1423"/>
                    </a:lnTo>
                    <a:lnTo>
                      <a:pt x="2188" y="1418"/>
                    </a:lnTo>
                    <a:lnTo>
                      <a:pt x="2193" y="1413"/>
                    </a:lnTo>
                    <a:lnTo>
                      <a:pt x="2198" y="1408"/>
                    </a:lnTo>
                    <a:lnTo>
                      <a:pt x="2223" y="1391"/>
                    </a:lnTo>
                    <a:lnTo>
                      <a:pt x="2249" y="1373"/>
                    </a:lnTo>
                    <a:lnTo>
                      <a:pt x="2253" y="1369"/>
                    </a:lnTo>
                    <a:lnTo>
                      <a:pt x="2256" y="1366"/>
                    </a:lnTo>
                    <a:lnTo>
                      <a:pt x="2258" y="1362"/>
                    </a:lnTo>
                    <a:lnTo>
                      <a:pt x="2259" y="1358"/>
                    </a:lnTo>
                    <a:lnTo>
                      <a:pt x="2261" y="1348"/>
                    </a:lnTo>
                    <a:lnTo>
                      <a:pt x="2263" y="1338"/>
                    </a:lnTo>
                    <a:lnTo>
                      <a:pt x="2267" y="1328"/>
                    </a:lnTo>
                    <a:lnTo>
                      <a:pt x="2271" y="1318"/>
                    </a:lnTo>
                    <a:lnTo>
                      <a:pt x="2276" y="1308"/>
                    </a:lnTo>
                    <a:lnTo>
                      <a:pt x="2282" y="1300"/>
                    </a:lnTo>
                    <a:lnTo>
                      <a:pt x="2289" y="1293"/>
                    </a:lnTo>
                    <a:lnTo>
                      <a:pt x="2298" y="1288"/>
                    </a:lnTo>
                    <a:lnTo>
                      <a:pt x="2308" y="1284"/>
                    </a:lnTo>
                    <a:lnTo>
                      <a:pt x="2318" y="1283"/>
                    </a:lnTo>
                    <a:lnTo>
                      <a:pt x="2328" y="1284"/>
                    </a:lnTo>
                    <a:lnTo>
                      <a:pt x="2336" y="1288"/>
                    </a:lnTo>
                    <a:lnTo>
                      <a:pt x="2343" y="1292"/>
                    </a:lnTo>
                    <a:lnTo>
                      <a:pt x="2350" y="1298"/>
                    </a:lnTo>
                    <a:lnTo>
                      <a:pt x="2356" y="1304"/>
                    </a:lnTo>
                    <a:lnTo>
                      <a:pt x="2363" y="1310"/>
                    </a:lnTo>
                    <a:lnTo>
                      <a:pt x="2371" y="1315"/>
                    </a:lnTo>
                    <a:lnTo>
                      <a:pt x="2380" y="1320"/>
                    </a:lnTo>
                    <a:lnTo>
                      <a:pt x="2397" y="1327"/>
                    </a:lnTo>
                    <a:lnTo>
                      <a:pt x="2415" y="1330"/>
                    </a:lnTo>
                    <a:lnTo>
                      <a:pt x="2424" y="1333"/>
                    </a:lnTo>
                    <a:lnTo>
                      <a:pt x="2431" y="1337"/>
                    </a:lnTo>
                    <a:lnTo>
                      <a:pt x="2440" y="1341"/>
                    </a:lnTo>
                    <a:lnTo>
                      <a:pt x="2448" y="1347"/>
                    </a:lnTo>
                    <a:lnTo>
                      <a:pt x="2455" y="1356"/>
                    </a:lnTo>
                    <a:lnTo>
                      <a:pt x="2461" y="1364"/>
                    </a:lnTo>
                    <a:lnTo>
                      <a:pt x="2464" y="1369"/>
                    </a:lnTo>
                    <a:lnTo>
                      <a:pt x="2468" y="1372"/>
                    </a:lnTo>
                    <a:lnTo>
                      <a:pt x="2473" y="1374"/>
                    </a:lnTo>
                    <a:lnTo>
                      <a:pt x="2478" y="1376"/>
                    </a:lnTo>
                    <a:lnTo>
                      <a:pt x="2540" y="1376"/>
                    </a:lnTo>
                    <a:lnTo>
                      <a:pt x="2548" y="1374"/>
                    </a:lnTo>
                    <a:lnTo>
                      <a:pt x="2556" y="1373"/>
                    </a:lnTo>
                    <a:lnTo>
                      <a:pt x="2562" y="1371"/>
                    </a:lnTo>
                    <a:lnTo>
                      <a:pt x="2568" y="1367"/>
                    </a:lnTo>
                    <a:lnTo>
                      <a:pt x="2578" y="1357"/>
                    </a:lnTo>
                    <a:lnTo>
                      <a:pt x="2588" y="1346"/>
                    </a:lnTo>
                    <a:lnTo>
                      <a:pt x="2597" y="1333"/>
                    </a:lnTo>
                    <a:lnTo>
                      <a:pt x="2607" y="1320"/>
                    </a:lnTo>
                    <a:lnTo>
                      <a:pt x="2612" y="1314"/>
                    </a:lnTo>
                    <a:lnTo>
                      <a:pt x="2618" y="1308"/>
                    </a:lnTo>
                    <a:lnTo>
                      <a:pt x="2626" y="1303"/>
                    </a:lnTo>
                    <a:lnTo>
                      <a:pt x="2633" y="1299"/>
                    </a:lnTo>
                    <a:lnTo>
                      <a:pt x="2625" y="1280"/>
                    </a:lnTo>
                    <a:lnTo>
                      <a:pt x="2614" y="1265"/>
                    </a:lnTo>
                    <a:lnTo>
                      <a:pt x="2603" y="1251"/>
                    </a:lnTo>
                    <a:lnTo>
                      <a:pt x="2592" y="1238"/>
                    </a:lnTo>
                    <a:lnTo>
                      <a:pt x="2566" y="1214"/>
                    </a:lnTo>
                    <a:lnTo>
                      <a:pt x="2535" y="1187"/>
                    </a:lnTo>
                    <a:lnTo>
                      <a:pt x="2528" y="1180"/>
                    </a:lnTo>
                    <a:lnTo>
                      <a:pt x="2522" y="1172"/>
                    </a:lnTo>
                    <a:lnTo>
                      <a:pt x="2517" y="1165"/>
                    </a:lnTo>
                    <a:lnTo>
                      <a:pt x="2512" y="1156"/>
                    </a:lnTo>
                    <a:lnTo>
                      <a:pt x="2507" y="1149"/>
                    </a:lnTo>
                    <a:lnTo>
                      <a:pt x="2502" y="1141"/>
                    </a:lnTo>
                    <a:lnTo>
                      <a:pt x="2495" y="1132"/>
                    </a:lnTo>
                    <a:lnTo>
                      <a:pt x="2488" y="1125"/>
                    </a:lnTo>
                    <a:lnTo>
                      <a:pt x="2484" y="1120"/>
                    </a:lnTo>
                    <a:lnTo>
                      <a:pt x="2480" y="1115"/>
                    </a:lnTo>
                    <a:lnTo>
                      <a:pt x="2478" y="1110"/>
                    </a:lnTo>
                    <a:lnTo>
                      <a:pt x="2476" y="1105"/>
                    </a:lnTo>
                    <a:lnTo>
                      <a:pt x="2475" y="1095"/>
                    </a:lnTo>
                    <a:lnTo>
                      <a:pt x="2474" y="1083"/>
                    </a:lnTo>
                    <a:lnTo>
                      <a:pt x="2474" y="1072"/>
                    </a:lnTo>
                    <a:lnTo>
                      <a:pt x="2474" y="1061"/>
                    </a:lnTo>
                    <a:lnTo>
                      <a:pt x="2471" y="1048"/>
                    </a:lnTo>
                    <a:lnTo>
                      <a:pt x="2466" y="1037"/>
                    </a:lnTo>
                    <a:lnTo>
                      <a:pt x="2458" y="1023"/>
                    </a:lnTo>
                    <a:lnTo>
                      <a:pt x="2449" y="1012"/>
                    </a:lnTo>
                    <a:lnTo>
                      <a:pt x="2440" y="1000"/>
                    </a:lnTo>
                    <a:lnTo>
                      <a:pt x="2430" y="987"/>
                    </a:lnTo>
                    <a:lnTo>
                      <a:pt x="2417" y="972"/>
                    </a:lnTo>
                    <a:lnTo>
                      <a:pt x="2406" y="957"/>
                    </a:lnTo>
                    <a:lnTo>
                      <a:pt x="2400" y="952"/>
                    </a:lnTo>
                    <a:lnTo>
                      <a:pt x="2392" y="947"/>
                    </a:lnTo>
                    <a:lnTo>
                      <a:pt x="2384" y="944"/>
                    </a:lnTo>
                    <a:lnTo>
                      <a:pt x="2374" y="942"/>
                    </a:lnTo>
                    <a:lnTo>
                      <a:pt x="2392" y="925"/>
                    </a:lnTo>
                    <a:lnTo>
                      <a:pt x="2409" y="909"/>
                    </a:lnTo>
                    <a:lnTo>
                      <a:pt x="2415" y="900"/>
                    </a:lnTo>
                    <a:lnTo>
                      <a:pt x="2420" y="891"/>
                    </a:lnTo>
                    <a:lnTo>
                      <a:pt x="2422" y="880"/>
                    </a:lnTo>
                    <a:lnTo>
                      <a:pt x="2424" y="867"/>
                    </a:lnTo>
                    <a:lnTo>
                      <a:pt x="2424" y="859"/>
                    </a:lnTo>
                    <a:lnTo>
                      <a:pt x="2420" y="851"/>
                    </a:lnTo>
                    <a:lnTo>
                      <a:pt x="2416" y="845"/>
                    </a:lnTo>
                    <a:lnTo>
                      <a:pt x="2411" y="839"/>
                    </a:lnTo>
                    <a:lnTo>
                      <a:pt x="2397" y="829"/>
                    </a:lnTo>
                    <a:lnTo>
                      <a:pt x="2382" y="819"/>
                    </a:lnTo>
                    <a:lnTo>
                      <a:pt x="2366" y="810"/>
                    </a:lnTo>
                    <a:lnTo>
                      <a:pt x="2352" y="800"/>
                    </a:lnTo>
                    <a:lnTo>
                      <a:pt x="2347" y="793"/>
                    </a:lnTo>
                    <a:lnTo>
                      <a:pt x="2343" y="787"/>
                    </a:lnTo>
                    <a:lnTo>
                      <a:pt x="2341" y="780"/>
                    </a:lnTo>
                    <a:lnTo>
                      <a:pt x="2340" y="771"/>
                    </a:lnTo>
                    <a:lnTo>
                      <a:pt x="2340" y="765"/>
                    </a:lnTo>
                    <a:lnTo>
                      <a:pt x="2342" y="761"/>
                    </a:lnTo>
                    <a:lnTo>
                      <a:pt x="2343" y="757"/>
                    </a:lnTo>
                    <a:lnTo>
                      <a:pt x="2347" y="753"/>
                    </a:lnTo>
                    <a:lnTo>
                      <a:pt x="2355" y="750"/>
                    </a:lnTo>
                    <a:lnTo>
                      <a:pt x="2365" y="746"/>
                    </a:lnTo>
                    <a:lnTo>
                      <a:pt x="2375" y="742"/>
                    </a:lnTo>
                    <a:lnTo>
                      <a:pt x="2385" y="738"/>
                    </a:lnTo>
                    <a:lnTo>
                      <a:pt x="2390" y="736"/>
                    </a:lnTo>
                    <a:lnTo>
                      <a:pt x="2395" y="733"/>
                    </a:lnTo>
                    <a:lnTo>
                      <a:pt x="2400" y="729"/>
                    </a:lnTo>
                    <a:lnTo>
                      <a:pt x="2404" y="726"/>
                    </a:lnTo>
                    <a:lnTo>
                      <a:pt x="2409" y="717"/>
                    </a:lnTo>
                    <a:lnTo>
                      <a:pt x="2411" y="709"/>
                    </a:lnTo>
                    <a:lnTo>
                      <a:pt x="2414" y="702"/>
                    </a:lnTo>
                    <a:lnTo>
                      <a:pt x="2414" y="693"/>
                    </a:lnTo>
                    <a:lnTo>
                      <a:pt x="2414" y="676"/>
                    </a:lnTo>
                    <a:lnTo>
                      <a:pt x="2414" y="657"/>
                    </a:lnTo>
                    <a:lnTo>
                      <a:pt x="2412" y="648"/>
                    </a:lnTo>
                    <a:lnTo>
                      <a:pt x="2411" y="639"/>
                    </a:lnTo>
                    <a:lnTo>
                      <a:pt x="2410" y="632"/>
                    </a:lnTo>
                    <a:lnTo>
                      <a:pt x="2407" y="625"/>
                    </a:lnTo>
                    <a:lnTo>
                      <a:pt x="2405" y="618"/>
                    </a:lnTo>
                    <a:lnTo>
                      <a:pt x="2402" y="610"/>
                    </a:lnTo>
                    <a:lnTo>
                      <a:pt x="2401" y="601"/>
                    </a:lnTo>
                    <a:lnTo>
                      <a:pt x="2400" y="593"/>
                    </a:lnTo>
                    <a:lnTo>
                      <a:pt x="2401" y="588"/>
                    </a:lnTo>
                    <a:lnTo>
                      <a:pt x="2402" y="583"/>
                    </a:lnTo>
                    <a:lnTo>
                      <a:pt x="2406" y="578"/>
                    </a:lnTo>
                    <a:lnTo>
                      <a:pt x="2410" y="574"/>
                    </a:lnTo>
                    <a:lnTo>
                      <a:pt x="2417" y="565"/>
                    </a:lnTo>
                    <a:lnTo>
                      <a:pt x="2424" y="556"/>
                    </a:lnTo>
                    <a:lnTo>
                      <a:pt x="2431" y="541"/>
                    </a:lnTo>
                    <a:lnTo>
                      <a:pt x="2439" y="526"/>
                    </a:lnTo>
                    <a:lnTo>
                      <a:pt x="2444" y="520"/>
                    </a:lnTo>
                    <a:lnTo>
                      <a:pt x="2449" y="515"/>
                    </a:lnTo>
                    <a:lnTo>
                      <a:pt x="2456" y="512"/>
                    </a:lnTo>
                    <a:lnTo>
                      <a:pt x="2464" y="511"/>
                    </a:lnTo>
                    <a:lnTo>
                      <a:pt x="2478" y="515"/>
                    </a:lnTo>
                    <a:lnTo>
                      <a:pt x="2491" y="519"/>
                    </a:lnTo>
                    <a:lnTo>
                      <a:pt x="2553" y="519"/>
                    </a:lnTo>
                    <a:lnTo>
                      <a:pt x="2569" y="531"/>
                    </a:lnTo>
                    <a:lnTo>
                      <a:pt x="2586" y="543"/>
                    </a:lnTo>
                    <a:lnTo>
                      <a:pt x="2592" y="543"/>
                    </a:lnTo>
                    <a:lnTo>
                      <a:pt x="2598" y="540"/>
                    </a:lnTo>
                    <a:lnTo>
                      <a:pt x="2603" y="536"/>
                    </a:lnTo>
                    <a:lnTo>
                      <a:pt x="2607" y="532"/>
                    </a:lnTo>
                    <a:lnTo>
                      <a:pt x="2612" y="527"/>
                    </a:lnTo>
                    <a:lnTo>
                      <a:pt x="2616" y="524"/>
                    </a:lnTo>
                    <a:lnTo>
                      <a:pt x="2622" y="520"/>
                    </a:lnTo>
                    <a:lnTo>
                      <a:pt x="2628" y="516"/>
                    </a:lnTo>
                    <a:lnTo>
                      <a:pt x="2638" y="514"/>
                    </a:lnTo>
                    <a:lnTo>
                      <a:pt x="2648" y="514"/>
                    </a:lnTo>
                    <a:lnTo>
                      <a:pt x="2660" y="515"/>
                    </a:lnTo>
                    <a:lnTo>
                      <a:pt x="2668" y="515"/>
                    </a:lnTo>
                    <a:lnTo>
                      <a:pt x="2678" y="516"/>
                    </a:lnTo>
                    <a:lnTo>
                      <a:pt x="2687" y="515"/>
                    </a:lnTo>
                    <a:lnTo>
                      <a:pt x="2692" y="514"/>
                    </a:lnTo>
                    <a:lnTo>
                      <a:pt x="2696" y="512"/>
                    </a:lnTo>
                    <a:lnTo>
                      <a:pt x="2700" y="510"/>
                    </a:lnTo>
                    <a:lnTo>
                      <a:pt x="2705" y="506"/>
                    </a:lnTo>
                    <a:lnTo>
                      <a:pt x="2710" y="501"/>
                    </a:lnTo>
                    <a:lnTo>
                      <a:pt x="2714" y="495"/>
                    </a:lnTo>
                    <a:lnTo>
                      <a:pt x="2716" y="489"/>
                    </a:lnTo>
                    <a:lnTo>
                      <a:pt x="2719" y="482"/>
                    </a:lnTo>
                    <a:lnTo>
                      <a:pt x="2720" y="468"/>
                    </a:lnTo>
                    <a:lnTo>
                      <a:pt x="2720" y="453"/>
                    </a:lnTo>
                    <a:lnTo>
                      <a:pt x="2719" y="445"/>
                    </a:lnTo>
                    <a:lnTo>
                      <a:pt x="2716" y="437"/>
                    </a:lnTo>
                    <a:lnTo>
                      <a:pt x="2711" y="431"/>
                    </a:lnTo>
                    <a:lnTo>
                      <a:pt x="2707" y="425"/>
                    </a:lnTo>
                    <a:lnTo>
                      <a:pt x="2704" y="417"/>
                    </a:lnTo>
                    <a:lnTo>
                      <a:pt x="2701" y="410"/>
                    </a:lnTo>
                    <a:lnTo>
                      <a:pt x="2700" y="402"/>
                    </a:lnTo>
                    <a:lnTo>
                      <a:pt x="2699" y="396"/>
                    </a:lnTo>
                    <a:lnTo>
                      <a:pt x="2697" y="389"/>
                    </a:lnTo>
                    <a:lnTo>
                      <a:pt x="2695" y="382"/>
                    </a:lnTo>
                    <a:lnTo>
                      <a:pt x="2691" y="377"/>
                    </a:lnTo>
                    <a:lnTo>
                      <a:pt x="2686" y="371"/>
                    </a:lnTo>
                    <a:lnTo>
                      <a:pt x="2680" y="368"/>
                    </a:lnTo>
                    <a:lnTo>
                      <a:pt x="2672" y="364"/>
                    </a:lnTo>
                    <a:lnTo>
                      <a:pt x="2670" y="363"/>
                    </a:lnTo>
                    <a:lnTo>
                      <a:pt x="2667" y="362"/>
                    </a:lnTo>
                    <a:lnTo>
                      <a:pt x="2666" y="358"/>
                    </a:lnTo>
                    <a:lnTo>
                      <a:pt x="2665" y="356"/>
                    </a:lnTo>
                    <a:lnTo>
                      <a:pt x="2666" y="347"/>
                    </a:lnTo>
                    <a:lnTo>
                      <a:pt x="2667" y="339"/>
                    </a:lnTo>
                    <a:lnTo>
                      <a:pt x="2670" y="332"/>
                    </a:lnTo>
                    <a:lnTo>
                      <a:pt x="2672" y="323"/>
                    </a:lnTo>
                    <a:lnTo>
                      <a:pt x="2662" y="314"/>
                    </a:lnTo>
                    <a:lnTo>
                      <a:pt x="2652" y="305"/>
                    </a:lnTo>
                    <a:lnTo>
                      <a:pt x="2645" y="297"/>
                    </a:lnTo>
                    <a:lnTo>
                      <a:pt x="2637" y="288"/>
                    </a:lnTo>
                    <a:lnTo>
                      <a:pt x="2622" y="269"/>
                    </a:lnTo>
                    <a:lnTo>
                      <a:pt x="2604" y="249"/>
                    </a:lnTo>
                    <a:lnTo>
                      <a:pt x="2596" y="240"/>
                    </a:lnTo>
                    <a:lnTo>
                      <a:pt x="2587" y="231"/>
                    </a:lnTo>
                    <a:lnTo>
                      <a:pt x="2583" y="228"/>
                    </a:lnTo>
                    <a:lnTo>
                      <a:pt x="2578" y="225"/>
                    </a:lnTo>
                    <a:lnTo>
                      <a:pt x="2573" y="224"/>
                    </a:lnTo>
                    <a:lnTo>
                      <a:pt x="2567" y="223"/>
                    </a:lnTo>
                    <a:lnTo>
                      <a:pt x="2548" y="231"/>
                    </a:lnTo>
                    <a:lnTo>
                      <a:pt x="2530" y="239"/>
                    </a:lnTo>
                    <a:lnTo>
                      <a:pt x="2512" y="238"/>
                    </a:lnTo>
                    <a:lnTo>
                      <a:pt x="2495" y="234"/>
                    </a:lnTo>
                    <a:lnTo>
                      <a:pt x="2479" y="229"/>
                    </a:lnTo>
                    <a:lnTo>
                      <a:pt x="2461" y="225"/>
                    </a:lnTo>
                    <a:lnTo>
                      <a:pt x="2456" y="230"/>
                    </a:lnTo>
                    <a:lnTo>
                      <a:pt x="2453" y="234"/>
                    </a:lnTo>
                    <a:lnTo>
                      <a:pt x="2448" y="236"/>
                    </a:lnTo>
                    <a:lnTo>
                      <a:pt x="2443" y="239"/>
                    </a:lnTo>
                    <a:lnTo>
                      <a:pt x="2433" y="241"/>
                    </a:lnTo>
                    <a:lnTo>
                      <a:pt x="2422" y="243"/>
                    </a:lnTo>
                    <a:lnTo>
                      <a:pt x="2412" y="244"/>
                    </a:lnTo>
                    <a:lnTo>
                      <a:pt x="2401" y="245"/>
                    </a:lnTo>
                    <a:lnTo>
                      <a:pt x="2390" y="249"/>
                    </a:lnTo>
                    <a:lnTo>
                      <a:pt x="2380" y="255"/>
                    </a:lnTo>
                    <a:lnTo>
                      <a:pt x="2371" y="260"/>
                    </a:lnTo>
                    <a:lnTo>
                      <a:pt x="2365" y="266"/>
                    </a:lnTo>
                    <a:lnTo>
                      <a:pt x="2360" y="273"/>
                    </a:lnTo>
                    <a:lnTo>
                      <a:pt x="2355" y="279"/>
                    </a:lnTo>
                    <a:lnTo>
                      <a:pt x="2346" y="294"/>
                    </a:lnTo>
                    <a:lnTo>
                      <a:pt x="2337" y="310"/>
                    </a:lnTo>
                    <a:lnTo>
                      <a:pt x="2325" y="328"/>
                    </a:lnTo>
                    <a:lnTo>
                      <a:pt x="2312" y="343"/>
                    </a:lnTo>
                    <a:lnTo>
                      <a:pt x="2307" y="352"/>
                    </a:lnTo>
                    <a:lnTo>
                      <a:pt x="2303" y="361"/>
                    </a:lnTo>
                    <a:lnTo>
                      <a:pt x="2301" y="369"/>
                    </a:lnTo>
                    <a:lnTo>
                      <a:pt x="2299" y="381"/>
                    </a:lnTo>
                    <a:lnTo>
                      <a:pt x="2301" y="391"/>
                    </a:lnTo>
                    <a:lnTo>
                      <a:pt x="2305" y="399"/>
                    </a:lnTo>
                    <a:lnTo>
                      <a:pt x="2307" y="410"/>
                    </a:lnTo>
                    <a:lnTo>
                      <a:pt x="2308" y="420"/>
                    </a:lnTo>
                    <a:lnTo>
                      <a:pt x="2307" y="426"/>
                    </a:lnTo>
                    <a:lnTo>
                      <a:pt x="2306" y="432"/>
                    </a:lnTo>
                    <a:lnTo>
                      <a:pt x="2301" y="428"/>
                    </a:lnTo>
                    <a:lnTo>
                      <a:pt x="2294" y="427"/>
                    </a:lnTo>
                    <a:lnTo>
                      <a:pt x="2286" y="428"/>
                    </a:lnTo>
                    <a:lnTo>
                      <a:pt x="2278" y="431"/>
                    </a:lnTo>
                    <a:lnTo>
                      <a:pt x="2271" y="436"/>
                    </a:lnTo>
                    <a:lnTo>
                      <a:pt x="2263" y="440"/>
                    </a:lnTo>
                    <a:lnTo>
                      <a:pt x="2244" y="447"/>
                    </a:lnTo>
                    <a:lnTo>
                      <a:pt x="2225" y="452"/>
                    </a:lnTo>
                    <a:lnTo>
                      <a:pt x="2217" y="455"/>
                    </a:lnTo>
                    <a:lnTo>
                      <a:pt x="2208" y="458"/>
                    </a:lnTo>
                    <a:lnTo>
                      <a:pt x="2200" y="462"/>
                    </a:lnTo>
                    <a:lnTo>
                      <a:pt x="2192" y="468"/>
                    </a:lnTo>
                    <a:lnTo>
                      <a:pt x="2183" y="479"/>
                    </a:lnTo>
                    <a:lnTo>
                      <a:pt x="2175" y="490"/>
                    </a:lnTo>
                    <a:lnTo>
                      <a:pt x="2170" y="494"/>
                    </a:lnTo>
                    <a:lnTo>
                      <a:pt x="2166" y="497"/>
                    </a:lnTo>
                    <a:lnTo>
                      <a:pt x="2161" y="500"/>
                    </a:lnTo>
                    <a:lnTo>
                      <a:pt x="2154" y="501"/>
                    </a:lnTo>
                    <a:lnTo>
                      <a:pt x="2148" y="500"/>
                    </a:lnTo>
                    <a:lnTo>
                      <a:pt x="2141" y="497"/>
                    </a:lnTo>
                    <a:lnTo>
                      <a:pt x="2136" y="494"/>
                    </a:lnTo>
                    <a:lnTo>
                      <a:pt x="2131" y="490"/>
                    </a:lnTo>
                    <a:lnTo>
                      <a:pt x="2123" y="479"/>
                    </a:lnTo>
                    <a:lnTo>
                      <a:pt x="2112" y="468"/>
                    </a:lnTo>
                    <a:lnTo>
                      <a:pt x="2087" y="490"/>
                    </a:lnTo>
                    <a:lnTo>
                      <a:pt x="2065" y="510"/>
                    </a:lnTo>
                    <a:lnTo>
                      <a:pt x="2052" y="517"/>
                    </a:lnTo>
                    <a:lnTo>
                      <a:pt x="2040" y="524"/>
                    </a:lnTo>
                    <a:lnTo>
                      <a:pt x="2033" y="526"/>
                    </a:lnTo>
                    <a:lnTo>
                      <a:pt x="2026" y="529"/>
                    </a:lnTo>
                    <a:lnTo>
                      <a:pt x="2017" y="529"/>
                    </a:lnTo>
                    <a:lnTo>
                      <a:pt x="2010" y="530"/>
                    </a:lnTo>
                    <a:lnTo>
                      <a:pt x="1998" y="527"/>
                    </a:lnTo>
                    <a:lnTo>
                      <a:pt x="1988" y="525"/>
                    </a:lnTo>
                    <a:lnTo>
                      <a:pt x="1978" y="521"/>
                    </a:lnTo>
                    <a:lnTo>
                      <a:pt x="1967" y="519"/>
                    </a:lnTo>
                    <a:lnTo>
                      <a:pt x="1956" y="519"/>
                    </a:lnTo>
                    <a:lnTo>
                      <a:pt x="1944" y="520"/>
                    </a:lnTo>
                    <a:lnTo>
                      <a:pt x="1939" y="522"/>
                    </a:lnTo>
                    <a:lnTo>
                      <a:pt x="1936" y="525"/>
                    </a:lnTo>
                    <a:lnTo>
                      <a:pt x="1933" y="527"/>
                    </a:lnTo>
                    <a:lnTo>
                      <a:pt x="1932" y="532"/>
                    </a:lnTo>
                    <a:lnTo>
                      <a:pt x="1937" y="549"/>
                    </a:lnTo>
                    <a:lnTo>
                      <a:pt x="1941" y="564"/>
                    </a:lnTo>
                    <a:lnTo>
                      <a:pt x="1939" y="570"/>
                    </a:lnTo>
                    <a:lnTo>
                      <a:pt x="1937" y="574"/>
                    </a:lnTo>
                    <a:lnTo>
                      <a:pt x="1934" y="579"/>
                    </a:lnTo>
                    <a:lnTo>
                      <a:pt x="1931" y="581"/>
                    </a:lnTo>
                    <a:lnTo>
                      <a:pt x="1920" y="589"/>
                    </a:lnTo>
                    <a:lnTo>
                      <a:pt x="1912" y="595"/>
                    </a:lnTo>
                    <a:lnTo>
                      <a:pt x="1895" y="614"/>
                    </a:lnTo>
                    <a:lnTo>
                      <a:pt x="1877" y="630"/>
                    </a:lnTo>
                    <a:lnTo>
                      <a:pt x="1867" y="642"/>
                    </a:lnTo>
                    <a:lnTo>
                      <a:pt x="1856" y="654"/>
                    </a:lnTo>
                    <a:lnTo>
                      <a:pt x="1853" y="659"/>
                    </a:lnTo>
                    <a:lnTo>
                      <a:pt x="1848" y="663"/>
                    </a:lnTo>
                    <a:lnTo>
                      <a:pt x="1841" y="665"/>
                    </a:lnTo>
                    <a:lnTo>
                      <a:pt x="1833" y="667"/>
                    </a:lnTo>
                    <a:lnTo>
                      <a:pt x="1826" y="667"/>
                    </a:lnTo>
                    <a:lnTo>
                      <a:pt x="1820" y="664"/>
                    </a:lnTo>
                    <a:lnTo>
                      <a:pt x="1815" y="662"/>
                    </a:lnTo>
                    <a:lnTo>
                      <a:pt x="1810" y="658"/>
                    </a:lnTo>
                    <a:lnTo>
                      <a:pt x="1805" y="654"/>
                    </a:lnTo>
                    <a:lnTo>
                      <a:pt x="1800" y="652"/>
                    </a:lnTo>
                    <a:lnTo>
                      <a:pt x="1794" y="649"/>
                    </a:lnTo>
                    <a:lnTo>
                      <a:pt x="1787" y="649"/>
                    </a:lnTo>
                    <a:lnTo>
                      <a:pt x="1782" y="649"/>
                    </a:lnTo>
                    <a:lnTo>
                      <a:pt x="1780" y="650"/>
                    </a:lnTo>
                    <a:lnTo>
                      <a:pt x="1776" y="652"/>
                    </a:lnTo>
                    <a:lnTo>
                      <a:pt x="1774" y="653"/>
                    </a:lnTo>
                    <a:lnTo>
                      <a:pt x="1770" y="659"/>
                    </a:lnTo>
                    <a:lnTo>
                      <a:pt x="1766" y="665"/>
                    </a:lnTo>
                    <a:lnTo>
                      <a:pt x="1762" y="682"/>
                    </a:lnTo>
                    <a:lnTo>
                      <a:pt x="1757" y="699"/>
                    </a:lnTo>
                    <a:lnTo>
                      <a:pt x="1756" y="703"/>
                    </a:lnTo>
                    <a:lnTo>
                      <a:pt x="1755" y="706"/>
                    </a:lnTo>
                    <a:lnTo>
                      <a:pt x="1752" y="708"/>
                    </a:lnTo>
                    <a:lnTo>
                      <a:pt x="1750" y="711"/>
                    </a:lnTo>
                    <a:lnTo>
                      <a:pt x="1744" y="713"/>
                    </a:lnTo>
                    <a:lnTo>
                      <a:pt x="1736" y="713"/>
                    </a:lnTo>
                    <a:lnTo>
                      <a:pt x="1720" y="713"/>
                    </a:lnTo>
                    <a:lnTo>
                      <a:pt x="1702" y="712"/>
                    </a:lnTo>
                    <a:lnTo>
                      <a:pt x="1702" y="731"/>
                    </a:lnTo>
                    <a:lnTo>
                      <a:pt x="1718" y="773"/>
                    </a:lnTo>
                    <a:lnTo>
                      <a:pt x="1717" y="785"/>
                    </a:lnTo>
                    <a:lnTo>
                      <a:pt x="1716" y="797"/>
                    </a:lnTo>
                    <a:lnTo>
                      <a:pt x="1703" y="800"/>
                    </a:lnTo>
                    <a:lnTo>
                      <a:pt x="1692" y="804"/>
                    </a:lnTo>
                    <a:lnTo>
                      <a:pt x="1682" y="810"/>
                    </a:lnTo>
                    <a:lnTo>
                      <a:pt x="1673" y="815"/>
                    </a:lnTo>
                    <a:lnTo>
                      <a:pt x="1664" y="821"/>
                    </a:lnTo>
                    <a:lnTo>
                      <a:pt x="1654" y="826"/>
                    </a:lnTo>
                    <a:lnTo>
                      <a:pt x="1643" y="830"/>
                    </a:lnTo>
                    <a:lnTo>
                      <a:pt x="1631" y="831"/>
                    </a:lnTo>
                    <a:lnTo>
                      <a:pt x="1627" y="831"/>
                    </a:lnTo>
                    <a:lnTo>
                      <a:pt x="1623" y="830"/>
                    </a:lnTo>
                    <a:lnTo>
                      <a:pt x="1619" y="829"/>
                    </a:lnTo>
                    <a:lnTo>
                      <a:pt x="1617" y="826"/>
                    </a:lnTo>
                    <a:lnTo>
                      <a:pt x="1610" y="821"/>
                    </a:lnTo>
                    <a:lnTo>
                      <a:pt x="1607" y="814"/>
                    </a:lnTo>
                    <a:lnTo>
                      <a:pt x="1603" y="805"/>
                    </a:lnTo>
                    <a:lnTo>
                      <a:pt x="1602" y="796"/>
                    </a:lnTo>
                    <a:lnTo>
                      <a:pt x="1600" y="787"/>
                    </a:lnTo>
                    <a:lnTo>
                      <a:pt x="1599" y="778"/>
                    </a:lnTo>
                    <a:lnTo>
                      <a:pt x="1592" y="781"/>
                    </a:lnTo>
                    <a:lnTo>
                      <a:pt x="1585" y="783"/>
                    </a:lnTo>
                    <a:lnTo>
                      <a:pt x="1580" y="787"/>
                    </a:lnTo>
                    <a:lnTo>
                      <a:pt x="1575" y="791"/>
                    </a:lnTo>
                    <a:lnTo>
                      <a:pt x="1572" y="796"/>
                    </a:lnTo>
                    <a:lnTo>
                      <a:pt x="1568" y="802"/>
                    </a:lnTo>
                    <a:lnTo>
                      <a:pt x="1565" y="809"/>
                    </a:lnTo>
                    <a:lnTo>
                      <a:pt x="1563" y="815"/>
                    </a:lnTo>
                    <a:lnTo>
                      <a:pt x="1555" y="844"/>
                    </a:lnTo>
                    <a:lnTo>
                      <a:pt x="1546" y="874"/>
                    </a:lnTo>
                    <a:lnTo>
                      <a:pt x="1543" y="883"/>
                    </a:lnTo>
                    <a:lnTo>
                      <a:pt x="1539" y="891"/>
                    </a:lnTo>
                    <a:lnTo>
                      <a:pt x="1535" y="900"/>
                    </a:lnTo>
                    <a:lnTo>
                      <a:pt x="1530" y="908"/>
                    </a:lnTo>
                    <a:lnTo>
                      <a:pt x="1525" y="915"/>
                    </a:lnTo>
                    <a:lnTo>
                      <a:pt x="1519" y="920"/>
                    </a:lnTo>
                    <a:lnTo>
                      <a:pt x="1510" y="925"/>
                    </a:lnTo>
                    <a:lnTo>
                      <a:pt x="1501" y="929"/>
                    </a:lnTo>
                    <a:lnTo>
                      <a:pt x="1490" y="930"/>
                    </a:lnTo>
                    <a:lnTo>
                      <a:pt x="1480" y="930"/>
                    </a:lnTo>
                    <a:lnTo>
                      <a:pt x="1475" y="930"/>
                    </a:lnTo>
                    <a:lnTo>
                      <a:pt x="1470" y="930"/>
                    </a:lnTo>
                    <a:lnTo>
                      <a:pt x="1464" y="931"/>
                    </a:lnTo>
                    <a:lnTo>
                      <a:pt x="1459" y="934"/>
                    </a:lnTo>
                    <a:lnTo>
                      <a:pt x="1454" y="938"/>
                    </a:lnTo>
                    <a:lnTo>
                      <a:pt x="1450" y="944"/>
                    </a:lnTo>
                    <a:lnTo>
                      <a:pt x="1446" y="949"/>
                    </a:lnTo>
                    <a:lnTo>
                      <a:pt x="1444" y="955"/>
                    </a:lnTo>
                    <a:lnTo>
                      <a:pt x="1440" y="960"/>
                    </a:lnTo>
                    <a:lnTo>
                      <a:pt x="1436" y="964"/>
                    </a:lnTo>
                    <a:lnTo>
                      <a:pt x="1431" y="968"/>
                    </a:lnTo>
                    <a:lnTo>
                      <a:pt x="1425" y="969"/>
                    </a:lnTo>
                    <a:lnTo>
                      <a:pt x="1418" y="968"/>
                    </a:lnTo>
                    <a:lnTo>
                      <a:pt x="1415" y="965"/>
                    </a:lnTo>
                    <a:lnTo>
                      <a:pt x="1411" y="962"/>
                    </a:lnTo>
                    <a:lnTo>
                      <a:pt x="1408" y="957"/>
                    </a:lnTo>
                    <a:lnTo>
                      <a:pt x="1405" y="944"/>
                    </a:lnTo>
                    <a:lnTo>
                      <a:pt x="1403" y="929"/>
                    </a:lnTo>
                    <a:lnTo>
                      <a:pt x="1402" y="914"/>
                    </a:lnTo>
                    <a:lnTo>
                      <a:pt x="1398" y="901"/>
                    </a:lnTo>
                    <a:lnTo>
                      <a:pt x="1396" y="896"/>
                    </a:lnTo>
                    <a:lnTo>
                      <a:pt x="1393" y="893"/>
                    </a:lnTo>
                    <a:lnTo>
                      <a:pt x="1388" y="890"/>
                    </a:lnTo>
                    <a:lnTo>
                      <a:pt x="1382" y="889"/>
                    </a:lnTo>
                    <a:lnTo>
                      <a:pt x="1373" y="890"/>
                    </a:lnTo>
                    <a:lnTo>
                      <a:pt x="1366" y="894"/>
                    </a:lnTo>
                    <a:lnTo>
                      <a:pt x="1358" y="898"/>
                    </a:lnTo>
                    <a:lnTo>
                      <a:pt x="1352" y="903"/>
                    </a:lnTo>
                    <a:lnTo>
                      <a:pt x="1344" y="908"/>
                    </a:lnTo>
                    <a:lnTo>
                      <a:pt x="1338" y="911"/>
                    </a:lnTo>
                    <a:lnTo>
                      <a:pt x="1329" y="914"/>
                    </a:lnTo>
                    <a:lnTo>
                      <a:pt x="1321" y="915"/>
                    </a:lnTo>
                    <a:lnTo>
                      <a:pt x="1316" y="914"/>
                    </a:lnTo>
                    <a:lnTo>
                      <a:pt x="1311" y="913"/>
                    </a:lnTo>
                    <a:lnTo>
                      <a:pt x="1314" y="905"/>
                    </a:lnTo>
                    <a:lnTo>
                      <a:pt x="1318" y="899"/>
                    </a:lnTo>
                    <a:lnTo>
                      <a:pt x="1323" y="893"/>
                    </a:lnTo>
                    <a:lnTo>
                      <a:pt x="1327" y="888"/>
                    </a:lnTo>
                    <a:lnTo>
                      <a:pt x="1331" y="881"/>
                    </a:lnTo>
                    <a:lnTo>
                      <a:pt x="1334" y="875"/>
                    </a:lnTo>
                    <a:lnTo>
                      <a:pt x="1337" y="869"/>
                    </a:lnTo>
                    <a:lnTo>
                      <a:pt x="1337" y="860"/>
                    </a:lnTo>
                    <a:lnTo>
                      <a:pt x="1337" y="855"/>
                    </a:lnTo>
                    <a:lnTo>
                      <a:pt x="1334" y="850"/>
                    </a:lnTo>
                    <a:lnTo>
                      <a:pt x="1332" y="846"/>
                    </a:lnTo>
                    <a:lnTo>
                      <a:pt x="1328" y="842"/>
                    </a:lnTo>
                    <a:lnTo>
                      <a:pt x="1319" y="837"/>
                    </a:lnTo>
                    <a:lnTo>
                      <a:pt x="1308" y="832"/>
                    </a:lnTo>
                    <a:lnTo>
                      <a:pt x="1298" y="827"/>
                    </a:lnTo>
                    <a:lnTo>
                      <a:pt x="1288" y="822"/>
                    </a:lnTo>
                    <a:lnTo>
                      <a:pt x="1284" y="819"/>
                    </a:lnTo>
                    <a:lnTo>
                      <a:pt x="1282" y="815"/>
                    </a:lnTo>
                    <a:lnTo>
                      <a:pt x="1280" y="810"/>
                    </a:lnTo>
                    <a:lnTo>
                      <a:pt x="1279" y="805"/>
                    </a:lnTo>
                    <a:lnTo>
                      <a:pt x="1279" y="801"/>
                    </a:lnTo>
                    <a:lnTo>
                      <a:pt x="1280" y="797"/>
                    </a:lnTo>
                    <a:lnTo>
                      <a:pt x="1282" y="795"/>
                    </a:lnTo>
                    <a:lnTo>
                      <a:pt x="1284" y="792"/>
                    </a:lnTo>
                    <a:lnTo>
                      <a:pt x="1289" y="787"/>
                    </a:lnTo>
                    <a:lnTo>
                      <a:pt x="1295" y="782"/>
                    </a:lnTo>
                    <a:lnTo>
                      <a:pt x="1301" y="777"/>
                    </a:lnTo>
                    <a:lnTo>
                      <a:pt x="1306" y="772"/>
                    </a:lnTo>
                    <a:lnTo>
                      <a:pt x="1308" y="770"/>
                    </a:lnTo>
                    <a:lnTo>
                      <a:pt x="1309" y="767"/>
                    </a:lnTo>
                    <a:lnTo>
                      <a:pt x="1311" y="763"/>
                    </a:lnTo>
                    <a:lnTo>
                      <a:pt x="1311" y="760"/>
                    </a:lnTo>
                    <a:lnTo>
                      <a:pt x="1309" y="750"/>
                    </a:lnTo>
                    <a:lnTo>
                      <a:pt x="1307" y="740"/>
                    </a:lnTo>
                    <a:lnTo>
                      <a:pt x="1302" y="731"/>
                    </a:lnTo>
                    <a:lnTo>
                      <a:pt x="1294" y="722"/>
                    </a:lnTo>
                    <a:lnTo>
                      <a:pt x="1287" y="716"/>
                    </a:lnTo>
                    <a:lnTo>
                      <a:pt x="1278" y="711"/>
                    </a:lnTo>
                    <a:lnTo>
                      <a:pt x="1268" y="708"/>
                    </a:lnTo>
                    <a:lnTo>
                      <a:pt x="1257" y="707"/>
                    </a:lnTo>
                    <a:lnTo>
                      <a:pt x="1249" y="708"/>
                    </a:lnTo>
                    <a:lnTo>
                      <a:pt x="1244" y="711"/>
                    </a:lnTo>
                    <a:lnTo>
                      <a:pt x="1238" y="716"/>
                    </a:lnTo>
                    <a:lnTo>
                      <a:pt x="1233" y="719"/>
                    </a:lnTo>
                    <a:lnTo>
                      <a:pt x="1228" y="724"/>
                    </a:lnTo>
                    <a:lnTo>
                      <a:pt x="1223" y="729"/>
                    </a:lnTo>
                    <a:lnTo>
                      <a:pt x="1216" y="732"/>
                    </a:lnTo>
                    <a:lnTo>
                      <a:pt x="1209" y="733"/>
                    </a:lnTo>
                    <a:lnTo>
                      <a:pt x="1201" y="732"/>
                    </a:lnTo>
                    <a:lnTo>
                      <a:pt x="1194" y="728"/>
                    </a:lnTo>
                    <a:lnTo>
                      <a:pt x="1189" y="724"/>
                    </a:lnTo>
                    <a:lnTo>
                      <a:pt x="1184" y="718"/>
                    </a:lnTo>
                    <a:lnTo>
                      <a:pt x="1179" y="712"/>
                    </a:lnTo>
                    <a:lnTo>
                      <a:pt x="1174" y="704"/>
                    </a:lnTo>
                    <a:lnTo>
                      <a:pt x="1167" y="698"/>
                    </a:lnTo>
                    <a:lnTo>
                      <a:pt x="1160" y="693"/>
                    </a:lnTo>
                    <a:lnTo>
                      <a:pt x="1151" y="689"/>
                    </a:lnTo>
                    <a:lnTo>
                      <a:pt x="1141" y="689"/>
                    </a:lnTo>
                    <a:lnTo>
                      <a:pt x="1131" y="688"/>
                    </a:lnTo>
                    <a:lnTo>
                      <a:pt x="1121" y="688"/>
                    </a:lnTo>
                    <a:lnTo>
                      <a:pt x="1117" y="655"/>
                    </a:lnTo>
                    <a:lnTo>
                      <a:pt x="1114" y="628"/>
                    </a:lnTo>
                    <a:lnTo>
                      <a:pt x="1110" y="599"/>
                    </a:lnTo>
                    <a:lnTo>
                      <a:pt x="1105" y="566"/>
                    </a:lnTo>
                    <a:lnTo>
                      <a:pt x="1098" y="554"/>
                    </a:lnTo>
                    <a:lnTo>
                      <a:pt x="1095" y="540"/>
                    </a:lnTo>
                    <a:lnTo>
                      <a:pt x="1093" y="521"/>
                    </a:lnTo>
                    <a:lnTo>
                      <a:pt x="1091" y="504"/>
                    </a:lnTo>
                    <a:lnTo>
                      <a:pt x="1087" y="487"/>
                    </a:lnTo>
                    <a:lnTo>
                      <a:pt x="1083" y="472"/>
                    </a:lnTo>
                    <a:lnTo>
                      <a:pt x="1077" y="457"/>
                    </a:lnTo>
                    <a:lnTo>
                      <a:pt x="1068" y="443"/>
                    </a:lnTo>
                    <a:lnTo>
                      <a:pt x="1057" y="431"/>
                    </a:lnTo>
                    <a:lnTo>
                      <a:pt x="1044" y="418"/>
                    </a:lnTo>
                    <a:lnTo>
                      <a:pt x="1037" y="412"/>
                    </a:lnTo>
                    <a:lnTo>
                      <a:pt x="1031" y="404"/>
                    </a:lnTo>
                    <a:lnTo>
                      <a:pt x="1024" y="396"/>
                    </a:lnTo>
                    <a:lnTo>
                      <a:pt x="1019" y="388"/>
                    </a:lnTo>
                    <a:lnTo>
                      <a:pt x="1014" y="382"/>
                    </a:lnTo>
                    <a:lnTo>
                      <a:pt x="1008" y="376"/>
                    </a:lnTo>
                    <a:lnTo>
                      <a:pt x="1004" y="374"/>
                    </a:lnTo>
                    <a:lnTo>
                      <a:pt x="1001" y="372"/>
                    </a:lnTo>
                    <a:lnTo>
                      <a:pt x="996" y="372"/>
                    </a:lnTo>
                    <a:lnTo>
                      <a:pt x="991" y="371"/>
                    </a:lnTo>
                    <a:lnTo>
                      <a:pt x="986" y="372"/>
                    </a:lnTo>
                    <a:lnTo>
                      <a:pt x="979" y="373"/>
                    </a:lnTo>
                    <a:lnTo>
                      <a:pt x="974" y="374"/>
                    </a:lnTo>
                    <a:lnTo>
                      <a:pt x="969" y="377"/>
                    </a:lnTo>
                    <a:lnTo>
                      <a:pt x="960" y="382"/>
                    </a:lnTo>
                    <a:lnTo>
                      <a:pt x="952" y="388"/>
                    </a:lnTo>
                    <a:lnTo>
                      <a:pt x="943" y="394"/>
                    </a:lnTo>
                    <a:lnTo>
                      <a:pt x="934" y="399"/>
                    </a:lnTo>
                    <a:lnTo>
                      <a:pt x="929" y="402"/>
                    </a:lnTo>
                    <a:lnTo>
                      <a:pt x="924" y="404"/>
                    </a:lnTo>
                    <a:lnTo>
                      <a:pt x="918" y="404"/>
                    </a:lnTo>
                    <a:lnTo>
                      <a:pt x="911" y="406"/>
                    </a:lnTo>
                    <a:lnTo>
                      <a:pt x="905" y="404"/>
                    </a:lnTo>
                    <a:lnTo>
                      <a:pt x="899" y="403"/>
                    </a:lnTo>
                    <a:lnTo>
                      <a:pt x="893" y="402"/>
                    </a:lnTo>
                    <a:lnTo>
                      <a:pt x="886" y="398"/>
                    </a:lnTo>
                    <a:lnTo>
                      <a:pt x="876" y="392"/>
                    </a:lnTo>
                    <a:lnTo>
                      <a:pt x="864" y="384"/>
                    </a:lnTo>
                    <a:lnTo>
                      <a:pt x="835" y="389"/>
                    </a:lnTo>
                    <a:lnTo>
                      <a:pt x="830" y="388"/>
                    </a:lnTo>
                    <a:lnTo>
                      <a:pt x="825" y="387"/>
                    </a:lnTo>
                    <a:lnTo>
                      <a:pt x="820" y="384"/>
                    </a:lnTo>
                    <a:lnTo>
                      <a:pt x="816" y="382"/>
                    </a:lnTo>
                    <a:lnTo>
                      <a:pt x="807" y="376"/>
                    </a:lnTo>
                    <a:lnTo>
                      <a:pt x="799" y="371"/>
                    </a:lnTo>
                    <a:lnTo>
                      <a:pt x="776" y="363"/>
                    </a:lnTo>
                    <a:lnTo>
                      <a:pt x="756" y="356"/>
                    </a:lnTo>
                    <a:lnTo>
                      <a:pt x="746" y="351"/>
                    </a:lnTo>
                    <a:lnTo>
                      <a:pt x="736" y="347"/>
                    </a:lnTo>
                    <a:lnTo>
                      <a:pt x="726" y="340"/>
                    </a:lnTo>
                    <a:lnTo>
                      <a:pt x="716" y="334"/>
                    </a:lnTo>
                    <a:lnTo>
                      <a:pt x="711" y="329"/>
                    </a:lnTo>
                    <a:lnTo>
                      <a:pt x="707" y="323"/>
                    </a:lnTo>
                    <a:lnTo>
                      <a:pt x="703" y="317"/>
                    </a:lnTo>
                    <a:lnTo>
                      <a:pt x="702" y="310"/>
                    </a:lnTo>
                    <a:lnTo>
                      <a:pt x="699" y="297"/>
                    </a:lnTo>
                    <a:lnTo>
                      <a:pt x="694" y="282"/>
                    </a:lnTo>
                    <a:lnTo>
                      <a:pt x="689" y="270"/>
                    </a:lnTo>
                    <a:lnTo>
                      <a:pt x="682" y="260"/>
                    </a:lnTo>
                    <a:lnTo>
                      <a:pt x="679" y="256"/>
                    </a:lnTo>
                    <a:lnTo>
                      <a:pt x="677" y="251"/>
                    </a:lnTo>
                    <a:lnTo>
                      <a:pt x="674" y="245"/>
                    </a:lnTo>
                    <a:lnTo>
                      <a:pt x="674" y="239"/>
                    </a:lnTo>
                    <a:lnTo>
                      <a:pt x="674" y="231"/>
                    </a:lnTo>
                    <a:lnTo>
                      <a:pt x="677" y="225"/>
                    </a:lnTo>
                    <a:lnTo>
                      <a:pt x="681" y="219"/>
                    </a:lnTo>
                    <a:lnTo>
                      <a:pt x="686" y="215"/>
                    </a:lnTo>
                    <a:lnTo>
                      <a:pt x="698" y="206"/>
                    </a:lnTo>
                    <a:lnTo>
                      <a:pt x="712" y="199"/>
                    </a:lnTo>
                    <a:lnTo>
                      <a:pt x="726" y="192"/>
                    </a:lnTo>
                    <a:lnTo>
                      <a:pt x="738" y="184"/>
                    </a:lnTo>
                    <a:lnTo>
                      <a:pt x="743" y="179"/>
                    </a:lnTo>
                    <a:lnTo>
                      <a:pt x="747" y="174"/>
                    </a:lnTo>
                    <a:lnTo>
                      <a:pt x="750" y="167"/>
                    </a:lnTo>
                    <a:lnTo>
                      <a:pt x="751" y="160"/>
                    </a:lnTo>
                    <a:lnTo>
                      <a:pt x="750" y="154"/>
                    </a:lnTo>
                    <a:lnTo>
                      <a:pt x="747" y="150"/>
                    </a:lnTo>
                    <a:lnTo>
                      <a:pt x="742" y="146"/>
                    </a:lnTo>
                    <a:lnTo>
                      <a:pt x="737" y="144"/>
                    </a:lnTo>
                    <a:lnTo>
                      <a:pt x="724" y="141"/>
                    </a:lnTo>
                    <a:lnTo>
                      <a:pt x="711" y="138"/>
                    </a:lnTo>
                    <a:lnTo>
                      <a:pt x="698" y="133"/>
                    </a:lnTo>
                    <a:lnTo>
                      <a:pt x="687" y="126"/>
                    </a:lnTo>
                    <a:lnTo>
                      <a:pt x="677" y="118"/>
                    </a:lnTo>
                    <a:lnTo>
                      <a:pt x="668" y="107"/>
                    </a:lnTo>
                    <a:lnTo>
                      <a:pt x="660" y="95"/>
                    </a:lnTo>
                    <a:lnTo>
                      <a:pt x="654" y="83"/>
                    </a:lnTo>
                    <a:lnTo>
                      <a:pt x="649" y="72"/>
                    </a:lnTo>
                    <a:lnTo>
                      <a:pt x="644" y="59"/>
                    </a:lnTo>
                    <a:lnTo>
                      <a:pt x="638" y="36"/>
                    </a:lnTo>
                    <a:lnTo>
                      <a:pt x="632" y="9"/>
                    </a:lnTo>
                    <a:lnTo>
                      <a:pt x="550" y="18"/>
                    </a:lnTo>
                    <a:lnTo>
                      <a:pt x="550" y="33"/>
                    </a:lnTo>
                    <a:lnTo>
                      <a:pt x="549" y="48"/>
                    </a:lnTo>
                    <a:lnTo>
                      <a:pt x="548" y="54"/>
                    </a:lnTo>
                    <a:lnTo>
                      <a:pt x="544" y="59"/>
                    </a:lnTo>
                    <a:lnTo>
                      <a:pt x="542" y="62"/>
                    </a:lnTo>
                    <a:lnTo>
                      <a:pt x="540" y="63"/>
                    </a:lnTo>
                    <a:lnTo>
                      <a:pt x="537" y="64"/>
                    </a:lnTo>
                    <a:lnTo>
                      <a:pt x="534" y="64"/>
                    </a:lnTo>
                    <a:lnTo>
                      <a:pt x="527" y="64"/>
                    </a:lnTo>
                    <a:lnTo>
                      <a:pt x="522" y="63"/>
                    </a:lnTo>
                    <a:lnTo>
                      <a:pt x="519" y="61"/>
                    </a:lnTo>
                    <a:lnTo>
                      <a:pt x="515" y="58"/>
                    </a:lnTo>
                    <a:lnTo>
                      <a:pt x="507" y="51"/>
                    </a:lnTo>
                    <a:lnTo>
                      <a:pt x="502" y="42"/>
                    </a:lnTo>
                    <a:lnTo>
                      <a:pt x="497" y="31"/>
                    </a:lnTo>
                    <a:lnTo>
                      <a:pt x="492" y="21"/>
                    </a:lnTo>
                    <a:lnTo>
                      <a:pt x="486" y="10"/>
                    </a:lnTo>
                    <a:lnTo>
                      <a:pt x="478" y="0"/>
                    </a:lnTo>
                    <a:lnTo>
                      <a:pt x="473" y="21"/>
                    </a:lnTo>
                    <a:lnTo>
                      <a:pt x="468" y="38"/>
                    </a:lnTo>
                    <a:lnTo>
                      <a:pt x="466" y="47"/>
                    </a:lnTo>
                    <a:lnTo>
                      <a:pt x="463" y="56"/>
                    </a:lnTo>
                    <a:lnTo>
                      <a:pt x="462" y="66"/>
                    </a:lnTo>
                    <a:lnTo>
                      <a:pt x="462" y="76"/>
                    </a:lnTo>
                    <a:lnTo>
                      <a:pt x="462" y="87"/>
                    </a:lnTo>
                    <a:lnTo>
                      <a:pt x="463" y="98"/>
                    </a:lnTo>
                    <a:lnTo>
                      <a:pt x="466" y="107"/>
                    </a:lnTo>
                    <a:lnTo>
                      <a:pt x="468" y="117"/>
                    </a:lnTo>
                    <a:lnTo>
                      <a:pt x="472" y="126"/>
                    </a:lnTo>
                    <a:lnTo>
                      <a:pt x="476" y="135"/>
                    </a:lnTo>
                    <a:lnTo>
                      <a:pt x="482" y="144"/>
                    </a:lnTo>
                    <a:lnTo>
                      <a:pt x="489" y="151"/>
                    </a:lnTo>
                    <a:lnTo>
                      <a:pt x="500" y="164"/>
                    </a:lnTo>
                    <a:lnTo>
                      <a:pt x="510" y="175"/>
                    </a:lnTo>
                    <a:lnTo>
                      <a:pt x="514" y="180"/>
                    </a:lnTo>
                    <a:lnTo>
                      <a:pt x="517" y="186"/>
                    </a:lnTo>
                    <a:lnTo>
                      <a:pt x="520" y="194"/>
                    </a:lnTo>
                    <a:lnTo>
                      <a:pt x="520" y="202"/>
                    </a:lnTo>
                    <a:lnTo>
                      <a:pt x="520" y="210"/>
                    </a:lnTo>
                    <a:lnTo>
                      <a:pt x="519" y="218"/>
                    </a:lnTo>
                    <a:lnTo>
                      <a:pt x="516" y="224"/>
                    </a:lnTo>
                    <a:lnTo>
                      <a:pt x="512" y="230"/>
                    </a:lnTo>
                    <a:lnTo>
                      <a:pt x="505" y="243"/>
                    </a:lnTo>
                    <a:lnTo>
                      <a:pt x="495" y="254"/>
                    </a:lnTo>
                    <a:lnTo>
                      <a:pt x="486" y="264"/>
                    </a:lnTo>
                    <a:lnTo>
                      <a:pt x="478" y="277"/>
                    </a:lnTo>
                    <a:lnTo>
                      <a:pt x="475" y="283"/>
                    </a:lnTo>
                    <a:lnTo>
                      <a:pt x="472" y="289"/>
                    </a:lnTo>
                    <a:lnTo>
                      <a:pt x="471" y="297"/>
                    </a:lnTo>
                    <a:lnTo>
                      <a:pt x="470" y="305"/>
                    </a:lnTo>
                    <a:lnTo>
                      <a:pt x="471" y="313"/>
                    </a:lnTo>
                    <a:lnTo>
                      <a:pt x="475" y="320"/>
                    </a:lnTo>
                    <a:lnTo>
                      <a:pt x="478" y="327"/>
                    </a:lnTo>
                    <a:lnTo>
                      <a:pt x="484" y="333"/>
                    </a:lnTo>
                    <a:lnTo>
                      <a:pt x="489" y="339"/>
                    </a:lnTo>
                    <a:lnTo>
                      <a:pt x="492" y="346"/>
                    </a:lnTo>
                    <a:lnTo>
                      <a:pt x="496" y="352"/>
                    </a:lnTo>
                    <a:lnTo>
                      <a:pt x="496" y="361"/>
                    </a:lnTo>
                    <a:lnTo>
                      <a:pt x="496" y="367"/>
                    </a:lnTo>
                    <a:lnTo>
                      <a:pt x="495" y="372"/>
                    </a:lnTo>
                    <a:lnTo>
                      <a:pt x="492" y="376"/>
                    </a:lnTo>
                    <a:lnTo>
                      <a:pt x="489" y="379"/>
                    </a:lnTo>
                    <a:lnTo>
                      <a:pt x="484" y="383"/>
                    </a:lnTo>
                    <a:lnTo>
                      <a:pt x="478" y="386"/>
                    </a:lnTo>
                    <a:lnTo>
                      <a:pt x="473" y="387"/>
                    </a:lnTo>
                    <a:lnTo>
                      <a:pt x="467" y="389"/>
                    </a:lnTo>
                    <a:lnTo>
                      <a:pt x="455" y="392"/>
                    </a:lnTo>
                    <a:lnTo>
                      <a:pt x="441" y="394"/>
                    </a:lnTo>
                    <a:lnTo>
                      <a:pt x="427" y="398"/>
                    </a:lnTo>
                    <a:lnTo>
                      <a:pt x="414" y="403"/>
                    </a:lnTo>
                    <a:lnTo>
                      <a:pt x="408" y="407"/>
                    </a:lnTo>
                    <a:lnTo>
                      <a:pt x="402" y="412"/>
                    </a:lnTo>
                    <a:lnTo>
                      <a:pt x="398" y="418"/>
                    </a:lnTo>
                    <a:lnTo>
                      <a:pt x="394" y="425"/>
                    </a:lnTo>
                    <a:lnTo>
                      <a:pt x="389" y="438"/>
                    </a:lnTo>
                    <a:lnTo>
                      <a:pt x="383" y="453"/>
                    </a:lnTo>
                    <a:lnTo>
                      <a:pt x="373" y="448"/>
                    </a:lnTo>
                    <a:lnTo>
                      <a:pt x="362" y="445"/>
                    </a:lnTo>
                    <a:lnTo>
                      <a:pt x="354" y="446"/>
                    </a:lnTo>
                    <a:lnTo>
                      <a:pt x="347" y="448"/>
                    </a:lnTo>
                    <a:lnTo>
                      <a:pt x="339" y="451"/>
                    </a:lnTo>
                    <a:lnTo>
                      <a:pt x="334" y="455"/>
                    </a:lnTo>
                    <a:lnTo>
                      <a:pt x="323" y="465"/>
                    </a:lnTo>
                    <a:lnTo>
                      <a:pt x="313" y="477"/>
                    </a:lnTo>
                    <a:lnTo>
                      <a:pt x="303" y="489"/>
                    </a:lnTo>
                    <a:lnTo>
                      <a:pt x="291" y="499"/>
                    </a:lnTo>
                    <a:lnTo>
                      <a:pt x="286" y="502"/>
                    </a:lnTo>
                    <a:lnTo>
                      <a:pt x="279" y="506"/>
                    </a:lnTo>
                    <a:lnTo>
                      <a:pt x="273" y="507"/>
                    </a:lnTo>
                    <a:lnTo>
                      <a:pt x="264" y="509"/>
                    </a:lnTo>
                    <a:lnTo>
                      <a:pt x="258" y="507"/>
                    </a:lnTo>
                    <a:lnTo>
                      <a:pt x="253" y="506"/>
                    </a:lnTo>
                    <a:lnTo>
                      <a:pt x="249" y="502"/>
                    </a:lnTo>
                    <a:lnTo>
                      <a:pt x="244" y="500"/>
                    </a:lnTo>
                    <a:lnTo>
                      <a:pt x="240" y="496"/>
                    </a:lnTo>
                    <a:lnTo>
                      <a:pt x="235" y="492"/>
                    </a:lnTo>
                    <a:lnTo>
                      <a:pt x="230" y="491"/>
                    </a:lnTo>
                    <a:lnTo>
                      <a:pt x="224" y="490"/>
                    </a:lnTo>
                    <a:lnTo>
                      <a:pt x="220" y="490"/>
                    </a:lnTo>
                    <a:lnTo>
                      <a:pt x="216" y="491"/>
                    </a:lnTo>
                    <a:lnTo>
                      <a:pt x="212" y="492"/>
                    </a:lnTo>
                    <a:lnTo>
                      <a:pt x="210" y="495"/>
                    </a:lnTo>
                    <a:lnTo>
                      <a:pt x="204" y="500"/>
                    </a:lnTo>
                    <a:lnTo>
                      <a:pt x="200" y="507"/>
                    </a:lnTo>
                    <a:lnTo>
                      <a:pt x="196" y="515"/>
                    </a:lnTo>
                    <a:lnTo>
                      <a:pt x="195" y="524"/>
                    </a:lnTo>
                    <a:lnTo>
                      <a:pt x="192" y="532"/>
                    </a:lnTo>
                    <a:lnTo>
                      <a:pt x="192" y="541"/>
                    </a:lnTo>
                    <a:lnTo>
                      <a:pt x="195" y="553"/>
                    </a:lnTo>
                    <a:lnTo>
                      <a:pt x="197" y="564"/>
                    </a:lnTo>
                    <a:lnTo>
                      <a:pt x="182" y="583"/>
                    </a:lnTo>
                    <a:lnTo>
                      <a:pt x="166" y="601"/>
                    </a:lnTo>
                    <a:lnTo>
                      <a:pt x="167" y="608"/>
                    </a:lnTo>
                    <a:lnTo>
                      <a:pt x="169" y="613"/>
                    </a:lnTo>
                    <a:lnTo>
                      <a:pt x="172" y="617"/>
                    </a:lnTo>
                    <a:lnTo>
                      <a:pt x="177" y="622"/>
                    </a:lnTo>
                    <a:lnTo>
                      <a:pt x="187" y="628"/>
                    </a:lnTo>
                    <a:lnTo>
                      <a:pt x="197" y="635"/>
                    </a:lnTo>
                    <a:lnTo>
                      <a:pt x="201" y="639"/>
                    </a:lnTo>
                    <a:lnTo>
                      <a:pt x="205" y="643"/>
                    </a:lnTo>
                    <a:lnTo>
                      <a:pt x="206" y="647"/>
                    </a:lnTo>
                    <a:lnTo>
                      <a:pt x="207" y="650"/>
                    </a:lnTo>
                    <a:lnTo>
                      <a:pt x="211" y="660"/>
                    </a:lnTo>
                    <a:lnTo>
                      <a:pt x="214" y="669"/>
                    </a:lnTo>
                    <a:lnTo>
                      <a:pt x="220" y="684"/>
                    </a:lnTo>
                    <a:lnTo>
                      <a:pt x="226" y="697"/>
                    </a:lnTo>
                    <a:lnTo>
                      <a:pt x="229" y="703"/>
                    </a:lnTo>
                    <a:lnTo>
                      <a:pt x="230" y="711"/>
                    </a:lnTo>
                    <a:lnTo>
                      <a:pt x="231" y="717"/>
                    </a:lnTo>
                    <a:lnTo>
                      <a:pt x="233" y="726"/>
                    </a:lnTo>
                    <a:lnTo>
                      <a:pt x="231" y="732"/>
                    </a:lnTo>
                    <a:lnTo>
                      <a:pt x="229" y="737"/>
                    </a:lnTo>
                    <a:lnTo>
                      <a:pt x="224" y="741"/>
                    </a:lnTo>
                    <a:lnTo>
                      <a:pt x="219" y="743"/>
                    </a:lnTo>
                    <a:lnTo>
                      <a:pt x="212" y="746"/>
                    </a:lnTo>
                    <a:lnTo>
                      <a:pt x="206" y="748"/>
                    </a:lnTo>
                    <a:lnTo>
                      <a:pt x="199" y="748"/>
                    </a:lnTo>
                    <a:lnTo>
                      <a:pt x="192" y="750"/>
                    </a:lnTo>
                    <a:lnTo>
                      <a:pt x="130" y="750"/>
                    </a:lnTo>
                    <a:lnTo>
                      <a:pt x="108" y="748"/>
                    </a:lnTo>
                    <a:lnTo>
                      <a:pt x="91" y="748"/>
                    </a:lnTo>
                    <a:lnTo>
                      <a:pt x="82" y="750"/>
                    </a:lnTo>
                    <a:lnTo>
                      <a:pt x="72" y="751"/>
                    </a:lnTo>
                    <a:lnTo>
                      <a:pt x="63" y="753"/>
                    </a:lnTo>
                    <a:lnTo>
                      <a:pt x="52" y="757"/>
                    </a:lnTo>
                    <a:lnTo>
                      <a:pt x="47" y="760"/>
                    </a:lnTo>
                    <a:lnTo>
                      <a:pt x="42" y="763"/>
                    </a:lnTo>
                    <a:lnTo>
                      <a:pt x="37" y="767"/>
                    </a:lnTo>
                    <a:lnTo>
                      <a:pt x="33" y="771"/>
                    </a:lnTo>
                    <a:lnTo>
                      <a:pt x="27" y="781"/>
                    </a:lnTo>
                    <a:lnTo>
                      <a:pt x="22" y="792"/>
                    </a:lnTo>
                    <a:lnTo>
                      <a:pt x="18" y="804"/>
                    </a:lnTo>
                    <a:lnTo>
                      <a:pt x="13" y="815"/>
                    </a:lnTo>
                    <a:lnTo>
                      <a:pt x="7" y="827"/>
                    </a:lnTo>
                    <a:lnTo>
                      <a:pt x="0" y="839"/>
                    </a:lnTo>
                    <a:close/>
                    <a:moveTo>
                      <a:pt x="2594" y="3957"/>
                    </a:moveTo>
                    <a:lnTo>
                      <a:pt x="2591" y="3958"/>
                    </a:lnTo>
                    <a:lnTo>
                      <a:pt x="2588" y="3959"/>
                    </a:lnTo>
                    <a:lnTo>
                      <a:pt x="2586" y="3962"/>
                    </a:lnTo>
                    <a:lnTo>
                      <a:pt x="2584" y="3964"/>
                    </a:lnTo>
                    <a:lnTo>
                      <a:pt x="2581" y="3970"/>
                    </a:lnTo>
                    <a:lnTo>
                      <a:pt x="2577" y="3977"/>
                    </a:lnTo>
                    <a:lnTo>
                      <a:pt x="2571" y="3984"/>
                    </a:lnTo>
                    <a:lnTo>
                      <a:pt x="2564" y="3991"/>
                    </a:lnTo>
                    <a:lnTo>
                      <a:pt x="2562" y="3993"/>
                    </a:lnTo>
                    <a:lnTo>
                      <a:pt x="2561" y="3997"/>
                    </a:lnTo>
                    <a:lnTo>
                      <a:pt x="2559" y="4002"/>
                    </a:lnTo>
                    <a:lnTo>
                      <a:pt x="2559" y="4006"/>
                    </a:lnTo>
                    <a:lnTo>
                      <a:pt x="2559" y="4014"/>
                    </a:lnTo>
                    <a:lnTo>
                      <a:pt x="2562" y="4022"/>
                    </a:lnTo>
                    <a:lnTo>
                      <a:pt x="2564" y="4026"/>
                    </a:lnTo>
                    <a:lnTo>
                      <a:pt x="2567" y="4028"/>
                    </a:lnTo>
                    <a:lnTo>
                      <a:pt x="2569" y="4029"/>
                    </a:lnTo>
                    <a:lnTo>
                      <a:pt x="2573" y="4029"/>
                    </a:lnTo>
                    <a:lnTo>
                      <a:pt x="2578" y="4028"/>
                    </a:lnTo>
                    <a:lnTo>
                      <a:pt x="2583" y="4026"/>
                    </a:lnTo>
                    <a:lnTo>
                      <a:pt x="2587" y="4022"/>
                    </a:lnTo>
                    <a:lnTo>
                      <a:pt x="2592" y="4018"/>
                    </a:lnTo>
                    <a:lnTo>
                      <a:pt x="2598" y="4014"/>
                    </a:lnTo>
                    <a:lnTo>
                      <a:pt x="2602" y="4011"/>
                    </a:lnTo>
                    <a:lnTo>
                      <a:pt x="2607" y="4006"/>
                    </a:lnTo>
                    <a:lnTo>
                      <a:pt x="2609" y="4001"/>
                    </a:lnTo>
                    <a:lnTo>
                      <a:pt x="2612" y="3996"/>
                    </a:lnTo>
                    <a:lnTo>
                      <a:pt x="2613" y="3989"/>
                    </a:lnTo>
                    <a:lnTo>
                      <a:pt x="2614" y="3983"/>
                    </a:lnTo>
                    <a:lnTo>
                      <a:pt x="2614" y="3977"/>
                    </a:lnTo>
                    <a:lnTo>
                      <a:pt x="2614" y="3973"/>
                    </a:lnTo>
                    <a:lnTo>
                      <a:pt x="2613" y="3969"/>
                    </a:lnTo>
                    <a:lnTo>
                      <a:pt x="2611" y="3965"/>
                    </a:lnTo>
                    <a:lnTo>
                      <a:pt x="2608" y="3963"/>
                    </a:lnTo>
                    <a:lnTo>
                      <a:pt x="2606" y="3960"/>
                    </a:lnTo>
                    <a:lnTo>
                      <a:pt x="2602" y="3959"/>
                    </a:lnTo>
                    <a:lnTo>
                      <a:pt x="2598" y="3958"/>
                    </a:lnTo>
                    <a:lnTo>
                      <a:pt x="2594" y="3957"/>
                    </a:lnTo>
                    <a:close/>
                    <a:moveTo>
                      <a:pt x="1974" y="3652"/>
                    </a:moveTo>
                    <a:lnTo>
                      <a:pt x="1969" y="3653"/>
                    </a:lnTo>
                    <a:lnTo>
                      <a:pt x="1964" y="3654"/>
                    </a:lnTo>
                    <a:lnTo>
                      <a:pt x="1961" y="3657"/>
                    </a:lnTo>
                    <a:lnTo>
                      <a:pt x="1956" y="3661"/>
                    </a:lnTo>
                    <a:lnTo>
                      <a:pt x="1949" y="3667"/>
                    </a:lnTo>
                    <a:lnTo>
                      <a:pt x="1942" y="3676"/>
                    </a:lnTo>
                    <a:lnTo>
                      <a:pt x="1932" y="3684"/>
                    </a:lnTo>
                    <a:lnTo>
                      <a:pt x="1920" y="3692"/>
                    </a:lnTo>
                    <a:lnTo>
                      <a:pt x="1917" y="3696"/>
                    </a:lnTo>
                    <a:lnTo>
                      <a:pt x="1913" y="3701"/>
                    </a:lnTo>
                    <a:lnTo>
                      <a:pt x="1910" y="3706"/>
                    </a:lnTo>
                    <a:lnTo>
                      <a:pt x="1910" y="3712"/>
                    </a:lnTo>
                    <a:lnTo>
                      <a:pt x="1910" y="3726"/>
                    </a:lnTo>
                    <a:lnTo>
                      <a:pt x="1912" y="3737"/>
                    </a:lnTo>
                    <a:lnTo>
                      <a:pt x="1914" y="3747"/>
                    </a:lnTo>
                    <a:lnTo>
                      <a:pt x="1918" y="3760"/>
                    </a:lnTo>
                    <a:lnTo>
                      <a:pt x="1919" y="3766"/>
                    </a:lnTo>
                    <a:lnTo>
                      <a:pt x="1920" y="3772"/>
                    </a:lnTo>
                    <a:lnTo>
                      <a:pt x="1922" y="3775"/>
                    </a:lnTo>
                    <a:lnTo>
                      <a:pt x="1923" y="3777"/>
                    </a:lnTo>
                    <a:lnTo>
                      <a:pt x="1925" y="3779"/>
                    </a:lnTo>
                    <a:lnTo>
                      <a:pt x="1928" y="3779"/>
                    </a:lnTo>
                    <a:lnTo>
                      <a:pt x="1933" y="3779"/>
                    </a:lnTo>
                    <a:lnTo>
                      <a:pt x="1936" y="3776"/>
                    </a:lnTo>
                    <a:lnTo>
                      <a:pt x="1938" y="3773"/>
                    </a:lnTo>
                    <a:lnTo>
                      <a:pt x="1941" y="3771"/>
                    </a:lnTo>
                    <a:lnTo>
                      <a:pt x="1943" y="3762"/>
                    </a:lnTo>
                    <a:lnTo>
                      <a:pt x="1946" y="3753"/>
                    </a:lnTo>
                    <a:lnTo>
                      <a:pt x="1949" y="3743"/>
                    </a:lnTo>
                    <a:lnTo>
                      <a:pt x="1953" y="3735"/>
                    </a:lnTo>
                    <a:lnTo>
                      <a:pt x="1958" y="3727"/>
                    </a:lnTo>
                    <a:lnTo>
                      <a:pt x="1966" y="3720"/>
                    </a:lnTo>
                    <a:lnTo>
                      <a:pt x="1976" y="3707"/>
                    </a:lnTo>
                    <a:lnTo>
                      <a:pt x="1983" y="3696"/>
                    </a:lnTo>
                    <a:lnTo>
                      <a:pt x="1987" y="3689"/>
                    </a:lnTo>
                    <a:lnTo>
                      <a:pt x="1988" y="3683"/>
                    </a:lnTo>
                    <a:lnTo>
                      <a:pt x="1990" y="3676"/>
                    </a:lnTo>
                    <a:lnTo>
                      <a:pt x="1991" y="3668"/>
                    </a:lnTo>
                    <a:lnTo>
                      <a:pt x="1991" y="3664"/>
                    </a:lnTo>
                    <a:lnTo>
                      <a:pt x="1990" y="3662"/>
                    </a:lnTo>
                    <a:lnTo>
                      <a:pt x="1988" y="3659"/>
                    </a:lnTo>
                    <a:lnTo>
                      <a:pt x="1986" y="3658"/>
                    </a:lnTo>
                    <a:lnTo>
                      <a:pt x="1981" y="3656"/>
                    </a:lnTo>
                    <a:lnTo>
                      <a:pt x="1974" y="3652"/>
                    </a:lnTo>
                    <a:close/>
                    <a:moveTo>
                      <a:pt x="2070" y="3582"/>
                    </a:moveTo>
                    <a:lnTo>
                      <a:pt x="2070" y="3585"/>
                    </a:lnTo>
                    <a:lnTo>
                      <a:pt x="2071" y="3588"/>
                    </a:lnTo>
                    <a:lnTo>
                      <a:pt x="2074" y="3590"/>
                    </a:lnTo>
                    <a:lnTo>
                      <a:pt x="2076" y="3593"/>
                    </a:lnTo>
                    <a:lnTo>
                      <a:pt x="2082" y="3595"/>
                    </a:lnTo>
                    <a:lnTo>
                      <a:pt x="2090" y="3597"/>
                    </a:lnTo>
                    <a:lnTo>
                      <a:pt x="2094" y="3595"/>
                    </a:lnTo>
                    <a:lnTo>
                      <a:pt x="2099" y="3594"/>
                    </a:lnTo>
                    <a:lnTo>
                      <a:pt x="2101" y="3592"/>
                    </a:lnTo>
                    <a:lnTo>
                      <a:pt x="2105" y="3589"/>
                    </a:lnTo>
                    <a:lnTo>
                      <a:pt x="2107" y="3585"/>
                    </a:lnTo>
                    <a:lnTo>
                      <a:pt x="2109" y="3582"/>
                    </a:lnTo>
                    <a:lnTo>
                      <a:pt x="2110" y="3576"/>
                    </a:lnTo>
                    <a:lnTo>
                      <a:pt x="2111" y="3573"/>
                    </a:lnTo>
                    <a:lnTo>
                      <a:pt x="2110" y="3569"/>
                    </a:lnTo>
                    <a:lnTo>
                      <a:pt x="2107" y="3566"/>
                    </a:lnTo>
                    <a:lnTo>
                      <a:pt x="2104" y="3565"/>
                    </a:lnTo>
                    <a:lnTo>
                      <a:pt x="2100" y="3564"/>
                    </a:lnTo>
                    <a:lnTo>
                      <a:pt x="2095" y="3564"/>
                    </a:lnTo>
                    <a:lnTo>
                      <a:pt x="2090" y="3564"/>
                    </a:lnTo>
                    <a:lnTo>
                      <a:pt x="2085" y="3565"/>
                    </a:lnTo>
                    <a:lnTo>
                      <a:pt x="2080" y="3566"/>
                    </a:lnTo>
                    <a:lnTo>
                      <a:pt x="2076" y="3569"/>
                    </a:lnTo>
                    <a:lnTo>
                      <a:pt x="2072" y="3573"/>
                    </a:lnTo>
                    <a:lnTo>
                      <a:pt x="2071" y="3576"/>
                    </a:lnTo>
                    <a:lnTo>
                      <a:pt x="2070" y="3582"/>
                    </a:lnTo>
                    <a:close/>
                    <a:moveTo>
                      <a:pt x="1855" y="3589"/>
                    </a:moveTo>
                    <a:lnTo>
                      <a:pt x="1845" y="3584"/>
                    </a:lnTo>
                    <a:lnTo>
                      <a:pt x="1834" y="3580"/>
                    </a:lnTo>
                    <a:lnTo>
                      <a:pt x="1820" y="3580"/>
                    </a:lnTo>
                    <a:lnTo>
                      <a:pt x="1820" y="3624"/>
                    </a:lnTo>
                    <a:lnTo>
                      <a:pt x="1821" y="3637"/>
                    </a:lnTo>
                    <a:lnTo>
                      <a:pt x="1824" y="3649"/>
                    </a:lnTo>
                    <a:lnTo>
                      <a:pt x="1825" y="3654"/>
                    </a:lnTo>
                    <a:lnTo>
                      <a:pt x="1826" y="3658"/>
                    </a:lnTo>
                    <a:lnTo>
                      <a:pt x="1828" y="3661"/>
                    </a:lnTo>
                    <a:lnTo>
                      <a:pt x="1829" y="3662"/>
                    </a:lnTo>
                    <a:lnTo>
                      <a:pt x="1831" y="3663"/>
                    </a:lnTo>
                    <a:lnTo>
                      <a:pt x="1833" y="3663"/>
                    </a:lnTo>
                    <a:lnTo>
                      <a:pt x="1836" y="3663"/>
                    </a:lnTo>
                    <a:lnTo>
                      <a:pt x="1840" y="3662"/>
                    </a:lnTo>
                    <a:lnTo>
                      <a:pt x="1841" y="3659"/>
                    </a:lnTo>
                    <a:lnTo>
                      <a:pt x="1844" y="3656"/>
                    </a:lnTo>
                    <a:lnTo>
                      <a:pt x="1846" y="3648"/>
                    </a:lnTo>
                    <a:lnTo>
                      <a:pt x="1849" y="3640"/>
                    </a:lnTo>
                    <a:lnTo>
                      <a:pt x="1854" y="3633"/>
                    </a:lnTo>
                    <a:lnTo>
                      <a:pt x="1858" y="3627"/>
                    </a:lnTo>
                    <a:lnTo>
                      <a:pt x="1861" y="3620"/>
                    </a:lnTo>
                    <a:lnTo>
                      <a:pt x="1863" y="3612"/>
                    </a:lnTo>
                    <a:lnTo>
                      <a:pt x="1861" y="3607"/>
                    </a:lnTo>
                    <a:lnTo>
                      <a:pt x="1860" y="3600"/>
                    </a:lnTo>
                    <a:lnTo>
                      <a:pt x="1859" y="3594"/>
                    </a:lnTo>
                    <a:lnTo>
                      <a:pt x="1855" y="358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67" name="Freeform 49"/>
              <p:cNvSpPr>
                <a:spLocks/>
              </p:cNvSpPr>
              <p:nvPr/>
            </p:nvSpPr>
            <p:spPr bwMode="auto">
              <a:xfrm>
                <a:off x="-1727075" y="-1333975"/>
                <a:ext cx="1385888" cy="1250950"/>
              </a:xfrm>
              <a:custGeom>
                <a:avLst/>
                <a:gdLst>
                  <a:gd name="T0" fmla="*/ 281 w 3493"/>
                  <a:gd name="T1" fmla="*/ 1103 h 3154"/>
                  <a:gd name="T2" fmla="*/ 413 w 3493"/>
                  <a:gd name="T3" fmla="*/ 1318 h 3154"/>
                  <a:gd name="T4" fmla="*/ 649 w 3493"/>
                  <a:gd name="T5" fmla="*/ 1524 h 3154"/>
                  <a:gd name="T6" fmla="*/ 899 w 3493"/>
                  <a:gd name="T7" fmla="*/ 1766 h 3154"/>
                  <a:gd name="T8" fmla="*/ 1108 w 3493"/>
                  <a:gd name="T9" fmla="*/ 2142 h 3154"/>
                  <a:gd name="T10" fmla="*/ 1357 w 3493"/>
                  <a:gd name="T11" fmla="*/ 2332 h 3154"/>
                  <a:gd name="T12" fmla="*/ 1519 w 3493"/>
                  <a:gd name="T13" fmla="*/ 2523 h 3154"/>
                  <a:gd name="T14" fmla="*/ 1685 w 3493"/>
                  <a:gd name="T15" fmla="*/ 2730 h 3154"/>
                  <a:gd name="T16" fmla="*/ 1850 w 3493"/>
                  <a:gd name="T17" fmla="*/ 2819 h 3154"/>
                  <a:gd name="T18" fmla="*/ 2021 w 3493"/>
                  <a:gd name="T19" fmla="*/ 2917 h 3154"/>
                  <a:gd name="T20" fmla="*/ 2218 w 3493"/>
                  <a:gd name="T21" fmla="*/ 3115 h 3154"/>
                  <a:gd name="T22" fmla="*/ 2473 w 3493"/>
                  <a:gd name="T23" fmla="*/ 2999 h 3154"/>
                  <a:gd name="T24" fmla="*/ 2632 w 3493"/>
                  <a:gd name="T25" fmla="*/ 3063 h 3154"/>
                  <a:gd name="T26" fmla="*/ 2729 w 3493"/>
                  <a:gd name="T27" fmla="*/ 3152 h 3154"/>
                  <a:gd name="T28" fmla="*/ 2883 w 3493"/>
                  <a:gd name="T29" fmla="*/ 3093 h 3154"/>
                  <a:gd name="T30" fmla="*/ 3060 w 3493"/>
                  <a:gd name="T31" fmla="*/ 3112 h 3154"/>
                  <a:gd name="T32" fmla="*/ 3224 w 3493"/>
                  <a:gd name="T33" fmla="*/ 3095 h 3154"/>
                  <a:gd name="T34" fmla="*/ 3317 w 3493"/>
                  <a:gd name="T35" fmla="*/ 2801 h 3154"/>
                  <a:gd name="T36" fmla="*/ 3458 w 3493"/>
                  <a:gd name="T37" fmla="*/ 2594 h 3154"/>
                  <a:gd name="T38" fmla="*/ 3460 w 3493"/>
                  <a:gd name="T39" fmla="*/ 2464 h 3154"/>
                  <a:gd name="T40" fmla="*/ 3429 w 3493"/>
                  <a:gd name="T41" fmla="*/ 2300 h 3154"/>
                  <a:gd name="T42" fmla="*/ 3242 w 3493"/>
                  <a:gd name="T43" fmla="*/ 2152 h 3154"/>
                  <a:gd name="T44" fmla="*/ 3104 w 3493"/>
                  <a:gd name="T45" fmla="*/ 2049 h 3154"/>
                  <a:gd name="T46" fmla="*/ 2971 w 3493"/>
                  <a:gd name="T47" fmla="*/ 2102 h 3154"/>
                  <a:gd name="T48" fmla="*/ 2754 w 3493"/>
                  <a:gd name="T49" fmla="*/ 1987 h 3154"/>
                  <a:gd name="T50" fmla="*/ 2641 w 3493"/>
                  <a:gd name="T51" fmla="*/ 1860 h 3154"/>
                  <a:gd name="T52" fmla="*/ 2481 w 3493"/>
                  <a:gd name="T53" fmla="*/ 1736 h 3154"/>
                  <a:gd name="T54" fmla="*/ 2273 w 3493"/>
                  <a:gd name="T55" fmla="*/ 1609 h 3154"/>
                  <a:gd name="T56" fmla="*/ 2180 w 3493"/>
                  <a:gd name="T57" fmla="*/ 1430 h 3154"/>
                  <a:gd name="T58" fmla="*/ 2336 w 3493"/>
                  <a:gd name="T59" fmla="*/ 1288 h 3154"/>
                  <a:gd name="T60" fmla="*/ 2562 w 3493"/>
                  <a:gd name="T61" fmla="*/ 1371 h 3154"/>
                  <a:gd name="T62" fmla="*/ 2495 w 3493"/>
                  <a:gd name="T63" fmla="*/ 1132 h 3154"/>
                  <a:gd name="T64" fmla="*/ 2392 w 3493"/>
                  <a:gd name="T65" fmla="*/ 925 h 3154"/>
                  <a:gd name="T66" fmla="*/ 2355 w 3493"/>
                  <a:gd name="T67" fmla="*/ 750 h 3154"/>
                  <a:gd name="T68" fmla="*/ 2401 w 3493"/>
                  <a:gd name="T69" fmla="*/ 588 h 3154"/>
                  <a:gd name="T70" fmla="*/ 2616 w 3493"/>
                  <a:gd name="T71" fmla="*/ 524 h 3154"/>
                  <a:gd name="T72" fmla="*/ 2707 w 3493"/>
                  <a:gd name="T73" fmla="*/ 425 h 3154"/>
                  <a:gd name="T74" fmla="*/ 2645 w 3493"/>
                  <a:gd name="T75" fmla="*/ 297 h 3154"/>
                  <a:gd name="T76" fmla="*/ 2422 w 3493"/>
                  <a:gd name="T77" fmla="*/ 243 h 3154"/>
                  <a:gd name="T78" fmla="*/ 2306 w 3493"/>
                  <a:gd name="T79" fmla="*/ 432 h 3154"/>
                  <a:gd name="T80" fmla="*/ 2131 w 3493"/>
                  <a:gd name="T81" fmla="*/ 490 h 3154"/>
                  <a:gd name="T82" fmla="*/ 1941 w 3493"/>
                  <a:gd name="T83" fmla="*/ 564 h 3154"/>
                  <a:gd name="T84" fmla="*/ 1787 w 3493"/>
                  <a:gd name="T85" fmla="*/ 649 h 3154"/>
                  <a:gd name="T86" fmla="*/ 1692 w 3493"/>
                  <a:gd name="T87" fmla="*/ 804 h 3154"/>
                  <a:gd name="T88" fmla="*/ 1568 w 3493"/>
                  <a:gd name="T89" fmla="*/ 802 h 3154"/>
                  <a:gd name="T90" fmla="*/ 1444 w 3493"/>
                  <a:gd name="T91" fmla="*/ 955 h 3154"/>
                  <a:gd name="T92" fmla="*/ 1338 w 3493"/>
                  <a:gd name="T93" fmla="*/ 911 h 3154"/>
                  <a:gd name="T94" fmla="*/ 1282 w 3493"/>
                  <a:gd name="T95" fmla="*/ 815 h 3154"/>
                  <a:gd name="T96" fmla="*/ 1257 w 3493"/>
                  <a:gd name="T97" fmla="*/ 707 h 3154"/>
                  <a:gd name="T98" fmla="*/ 1114 w 3493"/>
                  <a:gd name="T99" fmla="*/ 628 h 3154"/>
                  <a:gd name="T100" fmla="*/ 991 w 3493"/>
                  <a:gd name="T101" fmla="*/ 371 h 3154"/>
                  <a:gd name="T102" fmla="*/ 820 w 3493"/>
                  <a:gd name="T103" fmla="*/ 384 h 3154"/>
                  <a:gd name="T104" fmla="*/ 674 w 3493"/>
                  <a:gd name="T105" fmla="*/ 231 h 3154"/>
                  <a:gd name="T106" fmla="*/ 660 w 3493"/>
                  <a:gd name="T107" fmla="*/ 95 h 3154"/>
                  <a:gd name="T108" fmla="*/ 497 w 3493"/>
                  <a:gd name="T109" fmla="*/ 31 h 3154"/>
                  <a:gd name="T110" fmla="*/ 520 w 3493"/>
                  <a:gd name="T111" fmla="*/ 194 h 3154"/>
                  <a:gd name="T112" fmla="*/ 496 w 3493"/>
                  <a:gd name="T113" fmla="*/ 367 h 3154"/>
                  <a:gd name="T114" fmla="*/ 339 w 3493"/>
                  <a:gd name="T115" fmla="*/ 451 h 3154"/>
                  <a:gd name="T116" fmla="*/ 204 w 3493"/>
                  <a:gd name="T117" fmla="*/ 500 h 3154"/>
                  <a:gd name="T118" fmla="*/ 220 w 3493"/>
                  <a:gd name="T119" fmla="*/ 684 h 3154"/>
                  <a:gd name="T120" fmla="*/ 42 w 3493"/>
                  <a:gd name="T121" fmla="*/ 763 h 3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493" h="3154">
                    <a:moveTo>
                      <a:pt x="0" y="839"/>
                    </a:moveTo>
                    <a:lnTo>
                      <a:pt x="7" y="841"/>
                    </a:lnTo>
                    <a:lnTo>
                      <a:pt x="13" y="845"/>
                    </a:lnTo>
                    <a:lnTo>
                      <a:pt x="19" y="849"/>
                    </a:lnTo>
                    <a:lnTo>
                      <a:pt x="25" y="854"/>
                    </a:lnTo>
                    <a:lnTo>
                      <a:pt x="37" y="865"/>
                    </a:lnTo>
                    <a:lnTo>
                      <a:pt x="49" y="878"/>
                    </a:lnTo>
                    <a:lnTo>
                      <a:pt x="67" y="889"/>
                    </a:lnTo>
                    <a:lnTo>
                      <a:pt x="84" y="900"/>
                    </a:lnTo>
                    <a:lnTo>
                      <a:pt x="111" y="915"/>
                    </a:lnTo>
                    <a:lnTo>
                      <a:pt x="133" y="928"/>
                    </a:lnTo>
                    <a:lnTo>
                      <a:pt x="145" y="935"/>
                    </a:lnTo>
                    <a:lnTo>
                      <a:pt x="156" y="943"/>
                    </a:lnTo>
                    <a:lnTo>
                      <a:pt x="167" y="952"/>
                    </a:lnTo>
                    <a:lnTo>
                      <a:pt x="180" y="962"/>
                    </a:lnTo>
                    <a:lnTo>
                      <a:pt x="196" y="978"/>
                    </a:lnTo>
                    <a:lnTo>
                      <a:pt x="209" y="994"/>
                    </a:lnTo>
                    <a:lnTo>
                      <a:pt x="221" y="1009"/>
                    </a:lnTo>
                    <a:lnTo>
                      <a:pt x="231" y="1026"/>
                    </a:lnTo>
                    <a:lnTo>
                      <a:pt x="251" y="1059"/>
                    </a:lnTo>
                    <a:lnTo>
                      <a:pt x="276" y="1097"/>
                    </a:lnTo>
                    <a:lnTo>
                      <a:pt x="281" y="1103"/>
                    </a:lnTo>
                    <a:lnTo>
                      <a:pt x="286" y="1108"/>
                    </a:lnTo>
                    <a:lnTo>
                      <a:pt x="293" y="1113"/>
                    </a:lnTo>
                    <a:lnTo>
                      <a:pt x="299" y="1117"/>
                    </a:lnTo>
                    <a:lnTo>
                      <a:pt x="305" y="1121"/>
                    </a:lnTo>
                    <a:lnTo>
                      <a:pt x="312" y="1126"/>
                    </a:lnTo>
                    <a:lnTo>
                      <a:pt x="317" y="1131"/>
                    </a:lnTo>
                    <a:lnTo>
                      <a:pt x="322" y="1137"/>
                    </a:lnTo>
                    <a:lnTo>
                      <a:pt x="334" y="1156"/>
                    </a:lnTo>
                    <a:lnTo>
                      <a:pt x="344" y="1171"/>
                    </a:lnTo>
                    <a:lnTo>
                      <a:pt x="354" y="1186"/>
                    </a:lnTo>
                    <a:lnTo>
                      <a:pt x="367" y="1204"/>
                    </a:lnTo>
                    <a:lnTo>
                      <a:pt x="373" y="1211"/>
                    </a:lnTo>
                    <a:lnTo>
                      <a:pt x="379" y="1219"/>
                    </a:lnTo>
                    <a:lnTo>
                      <a:pt x="384" y="1225"/>
                    </a:lnTo>
                    <a:lnTo>
                      <a:pt x="389" y="1234"/>
                    </a:lnTo>
                    <a:lnTo>
                      <a:pt x="394" y="1249"/>
                    </a:lnTo>
                    <a:lnTo>
                      <a:pt x="398" y="1261"/>
                    </a:lnTo>
                    <a:lnTo>
                      <a:pt x="401" y="1275"/>
                    </a:lnTo>
                    <a:lnTo>
                      <a:pt x="403" y="1288"/>
                    </a:lnTo>
                    <a:lnTo>
                      <a:pt x="406" y="1300"/>
                    </a:lnTo>
                    <a:lnTo>
                      <a:pt x="411" y="1312"/>
                    </a:lnTo>
                    <a:lnTo>
                      <a:pt x="413" y="1318"/>
                    </a:lnTo>
                    <a:lnTo>
                      <a:pt x="417" y="1323"/>
                    </a:lnTo>
                    <a:lnTo>
                      <a:pt x="422" y="1329"/>
                    </a:lnTo>
                    <a:lnTo>
                      <a:pt x="427" y="1334"/>
                    </a:lnTo>
                    <a:lnTo>
                      <a:pt x="437" y="1347"/>
                    </a:lnTo>
                    <a:lnTo>
                      <a:pt x="446" y="1359"/>
                    </a:lnTo>
                    <a:lnTo>
                      <a:pt x="452" y="1372"/>
                    </a:lnTo>
                    <a:lnTo>
                      <a:pt x="457" y="1384"/>
                    </a:lnTo>
                    <a:lnTo>
                      <a:pt x="462" y="1397"/>
                    </a:lnTo>
                    <a:lnTo>
                      <a:pt x="467" y="1411"/>
                    </a:lnTo>
                    <a:lnTo>
                      <a:pt x="475" y="1425"/>
                    </a:lnTo>
                    <a:lnTo>
                      <a:pt x="482" y="1440"/>
                    </a:lnTo>
                    <a:lnTo>
                      <a:pt x="494" y="1457"/>
                    </a:lnTo>
                    <a:lnTo>
                      <a:pt x="505" y="1476"/>
                    </a:lnTo>
                    <a:lnTo>
                      <a:pt x="514" y="1491"/>
                    </a:lnTo>
                    <a:lnTo>
                      <a:pt x="522" y="1505"/>
                    </a:lnTo>
                    <a:lnTo>
                      <a:pt x="529" y="1511"/>
                    </a:lnTo>
                    <a:lnTo>
                      <a:pt x="534" y="1516"/>
                    </a:lnTo>
                    <a:lnTo>
                      <a:pt x="541" y="1519"/>
                    </a:lnTo>
                    <a:lnTo>
                      <a:pt x="550" y="1520"/>
                    </a:lnTo>
                    <a:lnTo>
                      <a:pt x="635" y="1520"/>
                    </a:lnTo>
                    <a:lnTo>
                      <a:pt x="643" y="1521"/>
                    </a:lnTo>
                    <a:lnTo>
                      <a:pt x="649" y="1524"/>
                    </a:lnTo>
                    <a:lnTo>
                      <a:pt x="654" y="1529"/>
                    </a:lnTo>
                    <a:lnTo>
                      <a:pt x="660" y="1534"/>
                    </a:lnTo>
                    <a:lnTo>
                      <a:pt x="672" y="1545"/>
                    </a:lnTo>
                    <a:lnTo>
                      <a:pt x="681" y="1556"/>
                    </a:lnTo>
                    <a:lnTo>
                      <a:pt x="688" y="1568"/>
                    </a:lnTo>
                    <a:lnTo>
                      <a:pt x="697" y="1580"/>
                    </a:lnTo>
                    <a:lnTo>
                      <a:pt x="712" y="1602"/>
                    </a:lnTo>
                    <a:lnTo>
                      <a:pt x="727" y="1618"/>
                    </a:lnTo>
                    <a:lnTo>
                      <a:pt x="743" y="1634"/>
                    </a:lnTo>
                    <a:lnTo>
                      <a:pt x="761" y="1653"/>
                    </a:lnTo>
                    <a:lnTo>
                      <a:pt x="772" y="1672"/>
                    </a:lnTo>
                    <a:lnTo>
                      <a:pt x="783" y="1691"/>
                    </a:lnTo>
                    <a:lnTo>
                      <a:pt x="790" y="1698"/>
                    </a:lnTo>
                    <a:lnTo>
                      <a:pt x="796" y="1704"/>
                    </a:lnTo>
                    <a:lnTo>
                      <a:pt x="802" y="1711"/>
                    </a:lnTo>
                    <a:lnTo>
                      <a:pt x="809" y="1716"/>
                    </a:lnTo>
                    <a:lnTo>
                      <a:pt x="824" y="1726"/>
                    </a:lnTo>
                    <a:lnTo>
                      <a:pt x="840" y="1736"/>
                    </a:lnTo>
                    <a:lnTo>
                      <a:pt x="855" y="1743"/>
                    </a:lnTo>
                    <a:lnTo>
                      <a:pt x="869" y="1752"/>
                    </a:lnTo>
                    <a:lnTo>
                      <a:pt x="883" y="1760"/>
                    </a:lnTo>
                    <a:lnTo>
                      <a:pt x="899" y="1766"/>
                    </a:lnTo>
                    <a:lnTo>
                      <a:pt x="915" y="1777"/>
                    </a:lnTo>
                    <a:lnTo>
                      <a:pt x="929" y="1790"/>
                    </a:lnTo>
                    <a:lnTo>
                      <a:pt x="942" y="1802"/>
                    </a:lnTo>
                    <a:lnTo>
                      <a:pt x="953" y="1815"/>
                    </a:lnTo>
                    <a:lnTo>
                      <a:pt x="973" y="1842"/>
                    </a:lnTo>
                    <a:lnTo>
                      <a:pt x="996" y="1875"/>
                    </a:lnTo>
                    <a:lnTo>
                      <a:pt x="1016" y="1906"/>
                    </a:lnTo>
                    <a:lnTo>
                      <a:pt x="1034" y="1935"/>
                    </a:lnTo>
                    <a:lnTo>
                      <a:pt x="1051" y="1964"/>
                    </a:lnTo>
                    <a:lnTo>
                      <a:pt x="1068" y="1998"/>
                    </a:lnTo>
                    <a:lnTo>
                      <a:pt x="1071" y="2008"/>
                    </a:lnTo>
                    <a:lnTo>
                      <a:pt x="1073" y="2018"/>
                    </a:lnTo>
                    <a:lnTo>
                      <a:pt x="1075" y="2028"/>
                    </a:lnTo>
                    <a:lnTo>
                      <a:pt x="1076" y="2039"/>
                    </a:lnTo>
                    <a:lnTo>
                      <a:pt x="1080" y="2061"/>
                    </a:lnTo>
                    <a:lnTo>
                      <a:pt x="1085" y="2078"/>
                    </a:lnTo>
                    <a:lnTo>
                      <a:pt x="1088" y="2097"/>
                    </a:lnTo>
                    <a:lnTo>
                      <a:pt x="1092" y="2118"/>
                    </a:lnTo>
                    <a:lnTo>
                      <a:pt x="1093" y="2126"/>
                    </a:lnTo>
                    <a:lnTo>
                      <a:pt x="1097" y="2132"/>
                    </a:lnTo>
                    <a:lnTo>
                      <a:pt x="1102" y="2139"/>
                    </a:lnTo>
                    <a:lnTo>
                      <a:pt x="1108" y="2142"/>
                    </a:lnTo>
                    <a:lnTo>
                      <a:pt x="1122" y="2150"/>
                    </a:lnTo>
                    <a:lnTo>
                      <a:pt x="1136" y="2160"/>
                    </a:lnTo>
                    <a:lnTo>
                      <a:pt x="1151" y="2171"/>
                    </a:lnTo>
                    <a:lnTo>
                      <a:pt x="1164" y="2180"/>
                    </a:lnTo>
                    <a:lnTo>
                      <a:pt x="1176" y="2190"/>
                    </a:lnTo>
                    <a:lnTo>
                      <a:pt x="1193" y="2200"/>
                    </a:lnTo>
                    <a:lnTo>
                      <a:pt x="1209" y="2210"/>
                    </a:lnTo>
                    <a:lnTo>
                      <a:pt x="1225" y="2216"/>
                    </a:lnTo>
                    <a:lnTo>
                      <a:pt x="1240" y="2221"/>
                    </a:lnTo>
                    <a:lnTo>
                      <a:pt x="1257" y="2226"/>
                    </a:lnTo>
                    <a:lnTo>
                      <a:pt x="1270" y="2231"/>
                    </a:lnTo>
                    <a:lnTo>
                      <a:pt x="1285" y="2239"/>
                    </a:lnTo>
                    <a:lnTo>
                      <a:pt x="1292" y="2243"/>
                    </a:lnTo>
                    <a:lnTo>
                      <a:pt x="1298" y="2248"/>
                    </a:lnTo>
                    <a:lnTo>
                      <a:pt x="1304" y="2254"/>
                    </a:lnTo>
                    <a:lnTo>
                      <a:pt x="1311" y="2262"/>
                    </a:lnTo>
                    <a:lnTo>
                      <a:pt x="1319" y="2273"/>
                    </a:lnTo>
                    <a:lnTo>
                      <a:pt x="1326" y="2283"/>
                    </a:lnTo>
                    <a:lnTo>
                      <a:pt x="1331" y="2293"/>
                    </a:lnTo>
                    <a:lnTo>
                      <a:pt x="1337" y="2305"/>
                    </a:lnTo>
                    <a:lnTo>
                      <a:pt x="1348" y="2318"/>
                    </a:lnTo>
                    <a:lnTo>
                      <a:pt x="1357" y="2332"/>
                    </a:lnTo>
                    <a:lnTo>
                      <a:pt x="1363" y="2344"/>
                    </a:lnTo>
                    <a:lnTo>
                      <a:pt x="1368" y="2356"/>
                    </a:lnTo>
                    <a:lnTo>
                      <a:pt x="1375" y="2366"/>
                    </a:lnTo>
                    <a:lnTo>
                      <a:pt x="1383" y="2376"/>
                    </a:lnTo>
                    <a:lnTo>
                      <a:pt x="1392" y="2384"/>
                    </a:lnTo>
                    <a:lnTo>
                      <a:pt x="1400" y="2391"/>
                    </a:lnTo>
                    <a:lnTo>
                      <a:pt x="1408" y="2397"/>
                    </a:lnTo>
                    <a:lnTo>
                      <a:pt x="1416" y="2403"/>
                    </a:lnTo>
                    <a:lnTo>
                      <a:pt x="1423" y="2408"/>
                    </a:lnTo>
                    <a:lnTo>
                      <a:pt x="1432" y="2415"/>
                    </a:lnTo>
                    <a:lnTo>
                      <a:pt x="1439" y="2422"/>
                    </a:lnTo>
                    <a:lnTo>
                      <a:pt x="1446" y="2432"/>
                    </a:lnTo>
                    <a:lnTo>
                      <a:pt x="1452" y="2443"/>
                    </a:lnTo>
                    <a:lnTo>
                      <a:pt x="1457" y="2455"/>
                    </a:lnTo>
                    <a:lnTo>
                      <a:pt x="1460" y="2460"/>
                    </a:lnTo>
                    <a:lnTo>
                      <a:pt x="1464" y="2465"/>
                    </a:lnTo>
                    <a:lnTo>
                      <a:pt x="1467" y="2470"/>
                    </a:lnTo>
                    <a:lnTo>
                      <a:pt x="1472" y="2474"/>
                    </a:lnTo>
                    <a:lnTo>
                      <a:pt x="1486" y="2486"/>
                    </a:lnTo>
                    <a:lnTo>
                      <a:pt x="1496" y="2497"/>
                    </a:lnTo>
                    <a:lnTo>
                      <a:pt x="1508" y="2509"/>
                    </a:lnTo>
                    <a:lnTo>
                      <a:pt x="1519" y="2523"/>
                    </a:lnTo>
                    <a:lnTo>
                      <a:pt x="1529" y="2536"/>
                    </a:lnTo>
                    <a:lnTo>
                      <a:pt x="1538" y="2549"/>
                    </a:lnTo>
                    <a:lnTo>
                      <a:pt x="1541" y="2555"/>
                    </a:lnTo>
                    <a:lnTo>
                      <a:pt x="1544" y="2563"/>
                    </a:lnTo>
                    <a:lnTo>
                      <a:pt x="1545" y="2570"/>
                    </a:lnTo>
                    <a:lnTo>
                      <a:pt x="1546" y="2579"/>
                    </a:lnTo>
                    <a:lnTo>
                      <a:pt x="1545" y="2588"/>
                    </a:lnTo>
                    <a:lnTo>
                      <a:pt x="1544" y="2595"/>
                    </a:lnTo>
                    <a:lnTo>
                      <a:pt x="1543" y="2603"/>
                    </a:lnTo>
                    <a:lnTo>
                      <a:pt x="1540" y="2612"/>
                    </a:lnTo>
                    <a:lnTo>
                      <a:pt x="1548" y="2630"/>
                    </a:lnTo>
                    <a:lnTo>
                      <a:pt x="1558" y="2647"/>
                    </a:lnTo>
                    <a:lnTo>
                      <a:pt x="1569" y="2663"/>
                    </a:lnTo>
                    <a:lnTo>
                      <a:pt x="1583" y="2679"/>
                    </a:lnTo>
                    <a:lnTo>
                      <a:pt x="1599" y="2698"/>
                    </a:lnTo>
                    <a:lnTo>
                      <a:pt x="1616" y="2716"/>
                    </a:lnTo>
                    <a:lnTo>
                      <a:pt x="1624" y="2722"/>
                    </a:lnTo>
                    <a:lnTo>
                      <a:pt x="1633" y="2727"/>
                    </a:lnTo>
                    <a:lnTo>
                      <a:pt x="1644" y="2731"/>
                    </a:lnTo>
                    <a:lnTo>
                      <a:pt x="1656" y="2732"/>
                    </a:lnTo>
                    <a:lnTo>
                      <a:pt x="1672" y="2731"/>
                    </a:lnTo>
                    <a:lnTo>
                      <a:pt x="1685" y="2730"/>
                    </a:lnTo>
                    <a:lnTo>
                      <a:pt x="1698" y="2727"/>
                    </a:lnTo>
                    <a:lnTo>
                      <a:pt x="1713" y="2727"/>
                    </a:lnTo>
                    <a:lnTo>
                      <a:pt x="1722" y="2727"/>
                    </a:lnTo>
                    <a:lnTo>
                      <a:pt x="1731" y="2728"/>
                    </a:lnTo>
                    <a:lnTo>
                      <a:pt x="1739" y="2730"/>
                    </a:lnTo>
                    <a:lnTo>
                      <a:pt x="1746" y="2732"/>
                    </a:lnTo>
                    <a:lnTo>
                      <a:pt x="1754" y="2735"/>
                    </a:lnTo>
                    <a:lnTo>
                      <a:pt x="1760" y="2740"/>
                    </a:lnTo>
                    <a:lnTo>
                      <a:pt x="1767" y="2745"/>
                    </a:lnTo>
                    <a:lnTo>
                      <a:pt x="1774" y="2751"/>
                    </a:lnTo>
                    <a:lnTo>
                      <a:pt x="1780" y="2758"/>
                    </a:lnTo>
                    <a:lnTo>
                      <a:pt x="1785" y="2766"/>
                    </a:lnTo>
                    <a:lnTo>
                      <a:pt x="1790" y="2773"/>
                    </a:lnTo>
                    <a:lnTo>
                      <a:pt x="1794" y="2781"/>
                    </a:lnTo>
                    <a:lnTo>
                      <a:pt x="1799" y="2789"/>
                    </a:lnTo>
                    <a:lnTo>
                      <a:pt x="1804" y="2795"/>
                    </a:lnTo>
                    <a:lnTo>
                      <a:pt x="1809" y="2801"/>
                    </a:lnTo>
                    <a:lnTo>
                      <a:pt x="1818" y="2807"/>
                    </a:lnTo>
                    <a:lnTo>
                      <a:pt x="1825" y="2811"/>
                    </a:lnTo>
                    <a:lnTo>
                      <a:pt x="1834" y="2815"/>
                    </a:lnTo>
                    <a:lnTo>
                      <a:pt x="1843" y="2817"/>
                    </a:lnTo>
                    <a:lnTo>
                      <a:pt x="1850" y="2819"/>
                    </a:lnTo>
                    <a:lnTo>
                      <a:pt x="1867" y="2822"/>
                    </a:lnTo>
                    <a:lnTo>
                      <a:pt x="1883" y="2825"/>
                    </a:lnTo>
                    <a:lnTo>
                      <a:pt x="1898" y="2827"/>
                    </a:lnTo>
                    <a:lnTo>
                      <a:pt x="1913" y="2832"/>
                    </a:lnTo>
                    <a:lnTo>
                      <a:pt x="1919" y="2836"/>
                    </a:lnTo>
                    <a:lnTo>
                      <a:pt x="1925" y="2841"/>
                    </a:lnTo>
                    <a:lnTo>
                      <a:pt x="1932" y="2846"/>
                    </a:lnTo>
                    <a:lnTo>
                      <a:pt x="1938" y="2854"/>
                    </a:lnTo>
                    <a:lnTo>
                      <a:pt x="1973" y="2854"/>
                    </a:lnTo>
                    <a:lnTo>
                      <a:pt x="1978" y="2854"/>
                    </a:lnTo>
                    <a:lnTo>
                      <a:pt x="1983" y="2855"/>
                    </a:lnTo>
                    <a:lnTo>
                      <a:pt x="1987" y="2856"/>
                    </a:lnTo>
                    <a:lnTo>
                      <a:pt x="1991" y="2859"/>
                    </a:lnTo>
                    <a:lnTo>
                      <a:pt x="1995" y="2861"/>
                    </a:lnTo>
                    <a:lnTo>
                      <a:pt x="1997" y="2865"/>
                    </a:lnTo>
                    <a:lnTo>
                      <a:pt x="2000" y="2869"/>
                    </a:lnTo>
                    <a:lnTo>
                      <a:pt x="2002" y="2874"/>
                    </a:lnTo>
                    <a:lnTo>
                      <a:pt x="2007" y="2888"/>
                    </a:lnTo>
                    <a:lnTo>
                      <a:pt x="2011" y="2900"/>
                    </a:lnTo>
                    <a:lnTo>
                      <a:pt x="2013" y="2906"/>
                    </a:lnTo>
                    <a:lnTo>
                      <a:pt x="2016" y="2911"/>
                    </a:lnTo>
                    <a:lnTo>
                      <a:pt x="2021" y="2917"/>
                    </a:lnTo>
                    <a:lnTo>
                      <a:pt x="2026" y="2920"/>
                    </a:lnTo>
                    <a:lnTo>
                      <a:pt x="2048" y="2932"/>
                    </a:lnTo>
                    <a:lnTo>
                      <a:pt x="2069" y="2942"/>
                    </a:lnTo>
                    <a:lnTo>
                      <a:pt x="2077" y="2947"/>
                    </a:lnTo>
                    <a:lnTo>
                      <a:pt x="2085" y="2954"/>
                    </a:lnTo>
                    <a:lnTo>
                      <a:pt x="2091" y="2963"/>
                    </a:lnTo>
                    <a:lnTo>
                      <a:pt x="2096" y="2974"/>
                    </a:lnTo>
                    <a:lnTo>
                      <a:pt x="2104" y="2994"/>
                    </a:lnTo>
                    <a:lnTo>
                      <a:pt x="2109" y="3013"/>
                    </a:lnTo>
                    <a:lnTo>
                      <a:pt x="2112" y="3032"/>
                    </a:lnTo>
                    <a:lnTo>
                      <a:pt x="2114" y="3050"/>
                    </a:lnTo>
                    <a:lnTo>
                      <a:pt x="2116" y="3086"/>
                    </a:lnTo>
                    <a:lnTo>
                      <a:pt x="2116" y="3127"/>
                    </a:lnTo>
                    <a:lnTo>
                      <a:pt x="2133" y="3127"/>
                    </a:lnTo>
                    <a:lnTo>
                      <a:pt x="2146" y="3129"/>
                    </a:lnTo>
                    <a:lnTo>
                      <a:pt x="2160" y="3129"/>
                    </a:lnTo>
                    <a:lnTo>
                      <a:pt x="2176" y="3129"/>
                    </a:lnTo>
                    <a:lnTo>
                      <a:pt x="2185" y="3127"/>
                    </a:lnTo>
                    <a:lnTo>
                      <a:pt x="2192" y="3126"/>
                    </a:lnTo>
                    <a:lnTo>
                      <a:pt x="2199" y="3125"/>
                    </a:lnTo>
                    <a:lnTo>
                      <a:pt x="2205" y="3121"/>
                    </a:lnTo>
                    <a:lnTo>
                      <a:pt x="2218" y="3115"/>
                    </a:lnTo>
                    <a:lnTo>
                      <a:pt x="2232" y="3106"/>
                    </a:lnTo>
                    <a:lnTo>
                      <a:pt x="2248" y="3096"/>
                    </a:lnTo>
                    <a:lnTo>
                      <a:pt x="2262" y="3086"/>
                    </a:lnTo>
                    <a:lnTo>
                      <a:pt x="2276" y="3076"/>
                    </a:lnTo>
                    <a:lnTo>
                      <a:pt x="2292" y="3065"/>
                    </a:lnTo>
                    <a:lnTo>
                      <a:pt x="2305" y="3056"/>
                    </a:lnTo>
                    <a:lnTo>
                      <a:pt x="2313" y="3046"/>
                    </a:lnTo>
                    <a:lnTo>
                      <a:pt x="2323" y="3034"/>
                    </a:lnTo>
                    <a:lnTo>
                      <a:pt x="2335" y="3024"/>
                    </a:lnTo>
                    <a:lnTo>
                      <a:pt x="2343" y="3017"/>
                    </a:lnTo>
                    <a:lnTo>
                      <a:pt x="2352" y="3011"/>
                    </a:lnTo>
                    <a:lnTo>
                      <a:pt x="2362" y="3006"/>
                    </a:lnTo>
                    <a:lnTo>
                      <a:pt x="2371" y="3002"/>
                    </a:lnTo>
                    <a:lnTo>
                      <a:pt x="2381" y="2998"/>
                    </a:lnTo>
                    <a:lnTo>
                      <a:pt x="2392" y="2997"/>
                    </a:lnTo>
                    <a:lnTo>
                      <a:pt x="2402" y="2996"/>
                    </a:lnTo>
                    <a:lnTo>
                      <a:pt x="2415" y="2994"/>
                    </a:lnTo>
                    <a:lnTo>
                      <a:pt x="2433" y="3001"/>
                    </a:lnTo>
                    <a:lnTo>
                      <a:pt x="2451" y="3007"/>
                    </a:lnTo>
                    <a:lnTo>
                      <a:pt x="2460" y="3006"/>
                    </a:lnTo>
                    <a:lnTo>
                      <a:pt x="2466" y="3003"/>
                    </a:lnTo>
                    <a:lnTo>
                      <a:pt x="2473" y="2999"/>
                    </a:lnTo>
                    <a:lnTo>
                      <a:pt x="2479" y="2994"/>
                    </a:lnTo>
                    <a:lnTo>
                      <a:pt x="2485" y="2991"/>
                    </a:lnTo>
                    <a:lnTo>
                      <a:pt x="2491" y="2987"/>
                    </a:lnTo>
                    <a:lnTo>
                      <a:pt x="2499" y="2984"/>
                    </a:lnTo>
                    <a:lnTo>
                      <a:pt x="2508" y="2983"/>
                    </a:lnTo>
                    <a:lnTo>
                      <a:pt x="2520" y="2988"/>
                    </a:lnTo>
                    <a:lnTo>
                      <a:pt x="2534" y="2994"/>
                    </a:lnTo>
                    <a:lnTo>
                      <a:pt x="2539" y="2997"/>
                    </a:lnTo>
                    <a:lnTo>
                      <a:pt x="2544" y="2998"/>
                    </a:lnTo>
                    <a:lnTo>
                      <a:pt x="2548" y="3001"/>
                    </a:lnTo>
                    <a:lnTo>
                      <a:pt x="2553" y="3004"/>
                    </a:lnTo>
                    <a:lnTo>
                      <a:pt x="2559" y="3004"/>
                    </a:lnTo>
                    <a:lnTo>
                      <a:pt x="2566" y="3006"/>
                    </a:lnTo>
                    <a:lnTo>
                      <a:pt x="2572" y="3007"/>
                    </a:lnTo>
                    <a:lnTo>
                      <a:pt x="2579" y="3009"/>
                    </a:lnTo>
                    <a:lnTo>
                      <a:pt x="2583" y="3014"/>
                    </a:lnTo>
                    <a:lnTo>
                      <a:pt x="2586" y="3022"/>
                    </a:lnTo>
                    <a:lnTo>
                      <a:pt x="2598" y="3037"/>
                    </a:lnTo>
                    <a:lnTo>
                      <a:pt x="2613" y="3052"/>
                    </a:lnTo>
                    <a:lnTo>
                      <a:pt x="2621" y="3057"/>
                    </a:lnTo>
                    <a:lnTo>
                      <a:pt x="2630" y="3061"/>
                    </a:lnTo>
                    <a:lnTo>
                      <a:pt x="2632" y="3063"/>
                    </a:lnTo>
                    <a:lnTo>
                      <a:pt x="2636" y="3067"/>
                    </a:lnTo>
                    <a:lnTo>
                      <a:pt x="2638" y="3070"/>
                    </a:lnTo>
                    <a:lnTo>
                      <a:pt x="2640" y="3075"/>
                    </a:lnTo>
                    <a:lnTo>
                      <a:pt x="2642" y="3085"/>
                    </a:lnTo>
                    <a:lnTo>
                      <a:pt x="2643" y="3096"/>
                    </a:lnTo>
                    <a:lnTo>
                      <a:pt x="2646" y="3101"/>
                    </a:lnTo>
                    <a:lnTo>
                      <a:pt x="2647" y="3105"/>
                    </a:lnTo>
                    <a:lnTo>
                      <a:pt x="2651" y="3107"/>
                    </a:lnTo>
                    <a:lnTo>
                      <a:pt x="2656" y="3108"/>
                    </a:lnTo>
                    <a:lnTo>
                      <a:pt x="2673" y="3105"/>
                    </a:lnTo>
                    <a:lnTo>
                      <a:pt x="2691" y="3101"/>
                    </a:lnTo>
                    <a:lnTo>
                      <a:pt x="2695" y="3101"/>
                    </a:lnTo>
                    <a:lnTo>
                      <a:pt x="2699" y="3103"/>
                    </a:lnTo>
                    <a:lnTo>
                      <a:pt x="2702" y="3106"/>
                    </a:lnTo>
                    <a:lnTo>
                      <a:pt x="2705" y="3108"/>
                    </a:lnTo>
                    <a:lnTo>
                      <a:pt x="2709" y="3117"/>
                    </a:lnTo>
                    <a:lnTo>
                      <a:pt x="2712" y="3127"/>
                    </a:lnTo>
                    <a:lnTo>
                      <a:pt x="2715" y="3137"/>
                    </a:lnTo>
                    <a:lnTo>
                      <a:pt x="2720" y="3145"/>
                    </a:lnTo>
                    <a:lnTo>
                      <a:pt x="2722" y="3149"/>
                    </a:lnTo>
                    <a:lnTo>
                      <a:pt x="2725" y="3151"/>
                    </a:lnTo>
                    <a:lnTo>
                      <a:pt x="2729" y="3152"/>
                    </a:lnTo>
                    <a:lnTo>
                      <a:pt x="2734" y="3154"/>
                    </a:lnTo>
                    <a:lnTo>
                      <a:pt x="2740" y="3152"/>
                    </a:lnTo>
                    <a:lnTo>
                      <a:pt x="2745" y="3151"/>
                    </a:lnTo>
                    <a:lnTo>
                      <a:pt x="2750" y="3149"/>
                    </a:lnTo>
                    <a:lnTo>
                      <a:pt x="2754" y="3146"/>
                    </a:lnTo>
                    <a:lnTo>
                      <a:pt x="2759" y="3144"/>
                    </a:lnTo>
                    <a:lnTo>
                      <a:pt x="2764" y="3141"/>
                    </a:lnTo>
                    <a:lnTo>
                      <a:pt x="2769" y="3140"/>
                    </a:lnTo>
                    <a:lnTo>
                      <a:pt x="2775" y="3139"/>
                    </a:lnTo>
                    <a:lnTo>
                      <a:pt x="2790" y="3146"/>
                    </a:lnTo>
                    <a:lnTo>
                      <a:pt x="2807" y="3154"/>
                    </a:lnTo>
                    <a:lnTo>
                      <a:pt x="2812" y="3152"/>
                    </a:lnTo>
                    <a:lnTo>
                      <a:pt x="2815" y="3150"/>
                    </a:lnTo>
                    <a:lnTo>
                      <a:pt x="2819" y="3146"/>
                    </a:lnTo>
                    <a:lnTo>
                      <a:pt x="2824" y="3142"/>
                    </a:lnTo>
                    <a:lnTo>
                      <a:pt x="2837" y="3130"/>
                    </a:lnTo>
                    <a:lnTo>
                      <a:pt x="2847" y="3117"/>
                    </a:lnTo>
                    <a:lnTo>
                      <a:pt x="2853" y="3111"/>
                    </a:lnTo>
                    <a:lnTo>
                      <a:pt x="2858" y="3106"/>
                    </a:lnTo>
                    <a:lnTo>
                      <a:pt x="2865" y="3101"/>
                    </a:lnTo>
                    <a:lnTo>
                      <a:pt x="2874" y="3097"/>
                    </a:lnTo>
                    <a:lnTo>
                      <a:pt x="2883" y="3093"/>
                    </a:lnTo>
                    <a:lnTo>
                      <a:pt x="2892" y="3093"/>
                    </a:lnTo>
                    <a:lnTo>
                      <a:pt x="2902" y="3093"/>
                    </a:lnTo>
                    <a:lnTo>
                      <a:pt x="2912" y="3092"/>
                    </a:lnTo>
                    <a:lnTo>
                      <a:pt x="2927" y="3087"/>
                    </a:lnTo>
                    <a:lnTo>
                      <a:pt x="2943" y="3083"/>
                    </a:lnTo>
                    <a:lnTo>
                      <a:pt x="2948" y="3083"/>
                    </a:lnTo>
                    <a:lnTo>
                      <a:pt x="2952" y="3085"/>
                    </a:lnTo>
                    <a:lnTo>
                      <a:pt x="2957" y="3087"/>
                    </a:lnTo>
                    <a:lnTo>
                      <a:pt x="2961" y="3090"/>
                    </a:lnTo>
                    <a:lnTo>
                      <a:pt x="2967" y="3096"/>
                    </a:lnTo>
                    <a:lnTo>
                      <a:pt x="2973" y="3102"/>
                    </a:lnTo>
                    <a:lnTo>
                      <a:pt x="2980" y="3110"/>
                    </a:lnTo>
                    <a:lnTo>
                      <a:pt x="2987" y="3116"/>
                    </a:lnTo>
                    <a:lnTo>
                      <a:pt x="2991" y="3119"/>
                    </a:lnTo>
                    <a:lnTo>
                      <a:pt x="2995" y="3120"/>
                    </a:lnTo>
                    <a:lnTo>
                      <a:pt x="3000" y="3121"/>
                    </a:lnTo>
                    <a:lnTo>
                      <a:pt x="3005" y="3122"/>
                    </a:lnTo>
                    <a:lnTo>
                      <a:pt x="3017" y="3121"/>
                    </a:lnTo>
                    <a:lnTo>
                      <a:pt x="3029" y="3120"/>
                    </a:lnTo>
                    <a:lnTo>
                      <a:pt x="3039" y="3117"/>
                    </a:lnTo>
                    <a:lnTo>
                      <a:pt x="3049" y="3115"/>
                    </a:lnTo>
                    <a:lnTo>
                      <a:pt x="3060" y="3112"/>
                    </a:lnTo>
                    <a:lnTo>
                      <a:pt x="3070" y="3110"/>
                    </a:lnTo>
                    <a:lnTo>
                      <a:pt x="3081" y="3107"/>
                    </a:lnTo>
                    <a:lnTo>
                      <a:pt x="3094" y="3107"/>
                    </a:lnTo>
                    <a:lnTo>
                      <a:pt x="3098" y="3107"/>
                    </a:lnTo>
                    <a:lnTo>
                      <a:pt x="3103" y="3108"/>
                    </a:lnTo>
                    <a:lnTo>
                      <a:pt x="3106" y="3110"/>
                    </a:lnTo>
                    <a:lnTo>
                      <a:pt x="3109" y="3112"/>
                    </a:lnTo>
                    <a:lnTo>
                      <a:pt x="3115" y="3117"/>
                    </a:lnTo>
                    <a:lnTo>
                      <a:pt x="3120" y="3124"/>
                    </a:lnTo>
                    <a:lnTo>
                      <a:pt x="3120" y="3124"/>
                    </a:lnTo>
                    <a:lnTo>
                      <a:pt x="3133" y="3117"/>
                    </a:lnTo>
                    <a:lnTo>
                      <a:pt x="3144" y="3111"/>
                    </a:lnTo>
                    <a:lnTo>
                      <a:pt x="3150" y="3108"/>
                    </a:lnTo>
                    <a:lnTo>
                      <a:pt x="3157" y="3106"/>
                    </a:lnTo>
                    <a:lnTo>
                      <a:pt x="3163" y="3105"/>
                    </a:lnTo>
                    <a:lnTo>
                      <a:pt x="3170" y="3105"/>
                    </a:lnTo>
                    <a:lnTo>
                      <a:pt x="3180" y="3107"/>
                    </a:lnTo>
                    <a:lnTo>
                      <a:pt x="3191" y="3110"/>
                    </a:lnTo>
                    <a:lnTo>
                      <a:pt x="3201" y="3108"/>
                    </a:lnTo>
                    <a:lnTo>
                      <a:pt x="3209" y="3106"/>
                    </a:lnTo>
                    <a:lnTo>
                      <a:pt x="3217" y="3101"/>
                    </a:lnTo>
                    <a:lnTo>
                      <a:pt x="3224" y="3095"/>
                    </a:lnTo>
                    <a:lnTo>
                      <a:pt x="3236" y="3078"/>
                    </a:lnTo>
                    <a:lnTo>
                      <a:pt x="3250" y="3062"/>
                    </a:lnTo>
                    <a:lnTo>
                      <a:pt x="3265" y="3048"/>
                    </a:lnTo>
                    <a:lnTo>
                      <a:pt x="3278" y="3036"/>
                    </a:lnTo>
                    <a:lnTo>
                      <a:pt x="3285" y="3029"/>
                    </a:lnTo>
                    <a:lnTo>
                      <a:pt x="3291" y="3022"/>
                    </a:lnTo>
                    <a:lnTo>
                      <a:pt x="3295" y="3014"/>
                    </a:lnTo>
                    <a:lnTo>
                      <a:pt x="3297" y="3004"/>
                    </a:lnTo>
                    <a:lnTo>
                      <a:pt x="3281" y="2917"/>
                    </a:lnTo>
                    <a:lnTo>
                      <a:pt x="3282" y="2899"/>
                    </a:lnTo>
                    <a:lnTo>
                      <a:pt x="3285" y="2884"/>
                    </a:lnTo>
                    <a:lnTo>
                      <a:pt x="3287" y="2869"/>
                    </a:lnTo>
                    <a:lnTo>
                      <a:pt x="3288" y="2851"/>
                    </a:lnTo>
                    <a:lnTo>
                      <a:pt x="3288" y="2841"/>
                    </a:lnTo>
                    <a:lnTo>
                      <a:pt x="3287" y="2832"/>
                    </a:lnTo>
                    <a:lnTo>
                      <a:pt x="3287" y="2829"/>
                    </a:lnTo>
                    <a:lnTo>
                      <a:pt x="3288" y="2824"/>
                    </a:lnTo>
                    <a:lnTo>
                      <a:pt x="3290" y="2820"/>
                    </a:lnTo>
                    <a:lnTo>
                      <a:pt x="3291" y="2816"/>
                    </a:lnTo>
                    <a:lnTo>
                      <a:pt x="3301" y="2810"/>
                    </a:lnTo>
                    <a:lnTo>
                      <a:pt x="3312" y="2806"/>
                    </a:lnTo>
                    <a:lnTo>
                      <a:pt x="3317" y="2801"/>
                    </a:lnTo>
                    <a:lnTo>
                      <a:pt x="3321" y="2796"/>
                    </a:lnTo>
                    <a:lnTo>
                      <a:pt x="3324" y="2791"/>
                    </a:lnTo>
                    <a:lnTo>
                      <a:pt x="3326" y="2786"/>
                    </a:lnTo>
                    <a:lnTo>
                      <a:pt x="3329" y="2781"/>
                    </a:lnTo>
                    <a:lnTo>
                      <a:pt x="3331" y="2776"/>
                    </a:lnTo>
                    <a:lnTo>
                      <a:pt x="3335" y="2771"/>
                    </a:lnTo>
                    <a:lnTo>
                      <a:pt x="3339" y="2766"/>
                    </a:lnTo>
                    <a:lnTo>
                      <a:pt x="3354" y="2756"/>
                    </a:lnTo>
                    <a:lnTo>
                      <a:pt x="3367" y="2746"/>
                    </a:lnTo>
                    <a:lnTo>
                      <a:pt x="3380" y="2738"/>
                    </a:lnTo>
                    <a:lnTo>
                      <a:pt x="3394" y="2732"/>
                    </a:lnTo>
                    <a:lnTo>
                      <a:pt x="3420" y="2718"/>
                    </a:lnTo>
                    <a:lnTo>
                      <a:pt x="3450" y="2701"/>
                    </a:lnTo>
                    <a:lnTo>
                      <a:pt x="3450" y="2701"/>
                    </a:lnTo>
                    <a:lnTo>
                      <a:pt x="3445" y="2691"/>
                    </a:lnTo>
                    <a:lnTo>
                      <a:pt x="3443" y="2682"/>
                    </a:lnTo>
                    <a:lnTo>
                      <a:pt x="3443" y="2661"/>
                    </a:lnTo>
                    <a:lnTo>
                      <a:pt x="3444" y="2642"/>
                    </a:lnTo>
                    <a:lnTo>
                      <a:pt x="3448" y="2623"/>
                    </a:lnTo>
                    <a:lnTo>
                      <a:pt x="3453" y="2603"/>
                    </a:lnTo>
                    <a:lnTo>
                      <a:pt x="3455" y="2598"/>
                    </a:lnTo>
                    <a:lnTo>
                      <a:pt x="3458" y="2594"/>
                    </a:lnTo>
                    <a:lnTo>
                      <a:pt x="3460" y="2592"/>
                    </a:lnTo>
                    <a:lnTo>
                      <a:pt x="3465" y="2590"/>
                    </a:lnTo>
                    <a:lnTo>
                      <a:pt x="3473" y="2585"/>
                    </a:lnTo>
                    <a:lnTo>
                      <a:pt x="3479" y="2579"/>
                    </a:lnTo>
                    <a:lnTo>
                      <a:pt x="3482" y="2575"/>
                    </a:lnTo>
                    <a:lnTo>
                      <a:pt x="3482" y="2571"/>
                    </a:lnTo>
                    <a:lnTo>
                      <a:pt x="3482" y="2568"/>
                    </a:lnTo>
                    <a:lnTo>
                      <a:pt x="3482" y="2564"/>
                    </a:lnTo>
                    <a:lnTo>
                      <a:pt x="3480" y="2555"/>
                    </a:lnTo>
                    <a:lnTo>
                      <a:pt x="3479" y="2546"/>
                    </a:lnTo>
                    <a:lnTo>
                      <a:pt x="3485" y="2534"/>
                    </a:lnTo>
                    <a:lnTo>
                      <a:pt x="3493" y="2520"/>
                    </a:lnTo>
                    <a:lnTo>
                      <a:pt x="3492" y="2515"/>
                    </a:lnTo>
                    <a:lnTo>
                      <a:pt x="3489" y="2511"/>
                    </a:lnTo>
                    <a:lnTo>
                      <a:pt x="3487" y="2509"/>
                    </a:lnTo>
                    <a:lnTo>
                      <a:pt x="3482" y="2506"/>
                    </a:lnTo>
                    <a:lnTo>
                      <a:pt x="3473" y="2501"/>
                    </a:lnTo>
                    <a:lnTo>
                      <a:pt x="3465" y="2494"/>
                    </a:lnTo>
                    <a:lnTo>
                      <a:pt x="3463" y="2486"/>
                    </a:lnTo>
                    <a:lnTo>
                      <a:pt x="3460" y="2479"/>
                    </a:lnTo>
                    <a:lnTo>
                      <a:pt x="3460" y="2471"/>
                    </a:lnTo>
                    <a:lnTo>
                      <a:pt x="3460" y="2464"/>
                    </a:lnTo>
                    <a:lnTo>
                      <a:pt x="3462" y="2455"/>
                    </a:lnTo>
                    <a:lnTo>
                      <a:pt x="3462" y="2447"/>
                    </a:lnTo>
                    <a:lnTo>
                      <a:pt x="3460" y="2438"/>
                    </a:lnTo>
                    <a:lnTo>
                      <a:pt x="3458" y="2431"/>
                    </a:lnTo>
                    <a:lnTo>
                      <a:pt x="3453" y="2421"/>
                    </a:lnTo>
                    <a:lnTo>
                      <a:pt x="3447" y="2413"/>
                    </a:lnTo>
                    <a:lnTo>
                      <a:pt x="3440" y="2406"/>
                    </a:lnTo>
                    <a:lnTo>
                      <a:pt x="3434" y="2400"/>
                    </a:lnTo>
                    <a:lnTo>
                      <a:pt x="3428" y="2393"/>
                    </a:lnTo>
                    <a:lnTo>
                      <a:pt x="3423" y="2386"/>
                    </a:lnTo>
                    <a:lnTo>
                      <a:pt x="3420" y="2377"/>
                    </a:lnTo>
                    <a:lnTo>
                      <a:pt x="3419" y="2367"/>
                    </a:lnTo>
                    <a:lnTo>
                      <a:pt x="3419" y="2361"/>
                    </a:lnTo>
                    <a:lnTo>
                      <a:pt x="3420" y="2354"/>
                    </a:lnTo>
                    <a:lnTo>
                      <a:pt x="3423" y="2348"/>
                    </a:lnTo>
                    <a:lnTo>
                      <a:pt x="3425" y="2343"/>
                    </a:lnTo>
                    <a:lnTo>
                      <a:pt x="3428" y="2338"/>
                    </a:lnTo>
                    <a:lnTo>
                      <a:pt x="3429" y="2332"/>
                    </a:lnTo>
                    <a:lnTo>
                      <a:pt x="3431" y="2327"/>
                    </a:lnTo>
                    <a:lnTo>
                      <a:pt x="3431" y="2319"/>
                    </a:lnTo>
                    <a:lnTo>
                      <a:pt x="3430" y="2309"/>
                    </a:lnTo>
                    <a:lnTo>
                      <a:pt x="3429" y="2300"/>
                    </a:lnTo>
                    <a:lnTo>
                      <a:pt x="3425" y="2292"/>
                    </a:lnTo>
                    <a:lnTo>
                      <a:pt x="3421" y="2283"/>
                    </a:lnTo>
                    <a:lnTo>
                      <a:pt x="3416" y="2275"/>
                    </a:lnTo>
                    <a:lnTo>
                      <a:pt x="3413" y="2268"/>
                    </a:lnTo>
                    <a:lnTo>
                      <a:pt x="3408" y="2258"/>
                    </a:lnTo>
                    <a:lnTo>
                      <a:pt x="3405" y="2248"/>
                    </a:lnTo>
                    <a:lnTo>
                      <a:pt x="3410" y="2253"/>
                    </a:lnTo>
                    <a:lnTo>
                      <a:pt x="3404" y="2244"/>
                    </a:lnTo>
                    <a:lnTo>
                      <a:pt x="3396" y="2236"/>
                    </a:lnTo>
                    <a:lnTo>
                      <a:pt x="3389" y="2229"/>
                    </a:lnTo>
                    <a:lnTo>
                      <a:pt x="3381" y="2223"/>
                    </a:lnTo>
                    <a:lnTo>
                      <a:pt x="3366" y="2211"/>
                    </a:lnTo>
                    <a:lnTo>
                      <a:pt x="3350" y="2201"/>
                    </a:lnTo>
                    <a:lnTo>
                      <a:pt x="3331" y="2194"/>
                    </a:lnTo>
                    <a:lnTo>
                      <a:pt x="3312" y="2187"/>
                    </a:lnTo>
                    <a:lnTo>
                      <a:pt x="3292" y="2182"/>
                    </a:lnTo>
                    <a:lnTo>
                      <a:pt x="3271" y="2176"/>
                    </a:lnTo>
                    <a:lnTo>
                      <a:pt x="3263" y="2174"/>
                    </a:lnTo>
                    <a:lnTo>
                      <a:pt x="3257" y="2170"/>
                    </a:lnTo>
                    <a:lnTo>
                      <a:pt x="3251" y="2164"/>
                    </a:lnTo>
                    <a:lnTo>
                      <a:pt x="3246" y="2159"/>
                    </a:lnTo>
                    <a:lnTo>
                      <a:pt x="3242" y="2152"/>
                    </a:lnTo>
                    <a:lnTo>
                      <a:pt x="3236" y="2147"/>
                    </a:lnTo>
                    <a:lnTo>
                      <a:pt x="3231" y="2142"/>
                    </a:lnTo>
                    <a:lnTo>
                      <a:pt x="3223" y="2140"/>
                    </a:lnTo>
                    <a:lnTo>
                      <a:pt x="3216" y="2139"/>
                    </a:lnTo>
                    <a:lnTo>
                      <a:pt x="3209" y="2139"/>
                    </a:lnTo>
                    <a:lnTo>
                      <a:pt x="3203" y="2139"/>
                    </a:lnTo>
                    <a:lnTo>
                      <a:pt x="3197" y="2140"/>
                    </a:lnTo>
                    <a:lnTo>
                      <a:pt x="3191" y="2141"/>
                    </a:lnTo>
                    <a:lnTo>
                      <a:pt x="3183" y="2141"/>
                    </a:lnTo>
                    <a:lnTo>
                      <a:pt x="3177" y="2141"/>
                    </a:lnTo>
                    <a:lnTo>
                      <a:pt x="3170" y="2140"/>
                    </a:lnTo>
                    <a:lnTo>
                      <a:pt x="3163" y="2137"/>
                    </a:lnTo>
                    <a:lnTo>
                      <a:pt x="3158" y="2134"/>
                    </a:lnTo>
                    <a:lnTo>
                      <a:pt x="3153" y="2131"/>
                    </a:lnTo>
                    <a:lnTo>
                      <a:pt x="3148" y="2126"/>
                    </a:lnTo>
                    <a:lnTo>
                      <a:pt x="3140" y="2116"/>
                    </a:lnTo>
                    <a:lnTo>
                      <a:pt x="3135" y="2105"/>
                    </a:lnTo>
                    <a:lnTo>
                      <a:pt x="3132" y="2092"/>
                    </a:lnTo>
                    <a:lnTo>
                      <a:pt x="3129" y="2078"/>
                    </a:lnTo>
                    <a:lnTo>
                      <a:pt x="3127" y="2065"/>
                    </a:lnTo>
                    <a:lnTo>
                      <a:pt x="3125" y="2049"/>
                    </a:lnTo>
                    <a:lnTo>
                      <a:pt x="3104" y="2049"/>
                    </a:lnTo>
                    <a:lnTo>
                      <a:pt x="3091" y="2051"/>
                    </a:lnTo>
                    <a:lnTo>
                      <a:pt x="3079" y="2051"/>
                    </a:lnTo>
                    <a:lnTo>
                      <a:pt x="3074" y="2051"/>
                    </a:lnTo>
                    <a:lnTo>
                      <a:pt x="3068" y="2049"/>
                    </a:lnTo>
                    <a:lnTo>
                      <a:pt x="3061" y="2048"/>
                    </a:lnTo>
                    <a:lnTo>
                      <a:pt x="3056" y="2044"/>
                    </a:lnTo>
                    <a:lnTo>
                      <a:pt x="3046" y="2036"/>
                    </a:lnTo>
                    <a:lnTo>
                      <a:pt x="3039" y="2026"/>
                    </a:lnTo>
                    <a:lnTo>
                      <a:pt x="3035" y="2022"/>
                    </a:lnTo>
                    <a:lnTo>
                      <a:pt x="3031" y="2018"/>
                    </a:lnTo>
                    <a:lnTo>
                      <a:pt x="3025" y="2016"/>
                    </a:lnTo>
                    <a:lnTo>
                      <a:pt x="3019" y="2016"/>
                    </a:lnTo>
                    <a:lnTo>
                      <a:pt x="3012" y="2017"/>
                    </a:lnTo>
                    <a:lnTo>
                      <a:pt x="3006" y="2018"/>
                    </a:lnTo>
                    <a:lnTo>
                      <a:pt x="3006" y="2073"/>
                    </a:lnTo>
                    <a:lnTo>
                      <a:pt x="3005" y="2080"/>
                    </a:lnTo>
                    <a:lnTo>
                      <a:pt x="3002" y="2086"/>
                    </a:lnTo>
                    <a:lnTo>
                      <a:pt x="2997" y="2091"/>
                    </a:lnTo>
                    <a:lnTo>
                      <a:pt x="2992" y="2095"/>
                    </a:lnTo>
                    <a:lnTo>
                      <a:pt x="2986" y="2097"/>
                    </a:lnTo>
                    <a:lnTo>
                      <a:pt x="2978" y="2100"/>
                    </a:lnTo>
                    <a:lnTo>
                      <a:pt x="2971" y="2102"/>
                    </a:lnTo>
                    <a:lnTo>
                      <a:pt x="2963" y="2102"/>
                    </a:lnTo>
                    <a:lnTo>
                      <a:pt x="2953" y="2105"/>
                    </a:lnTo>
                    <a:lnTo>
                      <a:pt x="2945" y="2107"/>
                    </a:lnTo>
                    <a:lnTo>
                      <a:pt x="2936" y="2111"/>
                    </a:lnTo>
                    <a:lnTo>
                      <a:pt x="2928" y="2115"/>
                    </a:lnTo>
                    <a:lnTo>
                      <a:pt x="2919" y="2118"/>
                    </a:lnTo>
                    <a:lnTo>
                      <a:pt x="2912" y="2121"/>
                    </a:lnTo>
                    <a:lnTo>
                      <a:pt x="2902" y="2123"/>
                    </a:lnTo>
                    <a:lnTo>
                      <a:pt x="2892" y="2123"/>
                    </a:lnTo>
                    <a:lnTo>
                      <a:pt x="2881" y="2122"/>
                    </a:lnTo>
                    <a:lnTo>
                      <a:pt x="2872" y="2120"/>
                    </a:lnTo>
                    <a:lnTo>
                      <a:pt x="2863" y="2115"/>
                    </a:lnTo>
                    <a:lnTo>
                      <a:pt x="2855" y="2108"/>
                    </a:lnTo>
                    <a:lnTo>
                      <a:pt x="2842" y="2092"/>
                    </a:lnTo>
                    <a:lnTo>
                      <a:pt x="2829" y="2073"/>
                    </a:lnTo>
                    <a:lnTo>
                      <a:pt x="2815" y="2054"/>
                    </a:lnTo>
                    <a:lnTo>
                      <a:pt x="2803" y="2037"/>
                    </a:lnTo>
                    <a:lnTo>
                      <a:pt x="2789" y="2021"/>
                    </a:lnTo>
                    <a:lnTo>
                      <a:pt x="2776" y="2004"/>
                    </a:lnTo>
                    <a:lnTo>
                      <a:pt x="2769" y="1998"/>
                    </a:lnTo>
                    <a:lnTo>
                      <a:pt x="2761" y="1992"/>
                    </a:lnTo>
                    <a:lnTo>
                      <a:pt x="2754" y="1987"/>
                    </a:lnTo>
                    <a:lnTo>
                      <a:pt x="2745" y="1982"/>
                    </a:lnTo>
                    <a:lnTo>
                      <a:pt x="2736" y="1978"/>
                    </a:lnTo>
                    <a:lnTo>
                      <a:pt x="2726" y="1975"/>
                    </a:lnTo>
                    <a:lnTo>
                      <a:pt x="2716" y="1974"/>
                    </a:lnTo>
                    <a:lnTo>
                      <a:pt x="2705" y="1973"/>
                    </a:lnTo>
                    <a:lnTo>
                      <a:pt x="2694" y="1974"/>
                    </a:lnTo>
                    <a:lnTo>
                      <a:pt x="2684" y="1978"/>
                    </a:lnTo>
                    <a:lnTo>
                      <a:pt x="2675" y="1982"/>
                    </a:lnTo>
                    <a:lnTo>
                      <a:pt x="2663" y="1984"/>
                    </a:lnTo>
                    <a:lnTo>
                      <a:pt x="2656" y="1983"/>
                    </a:lnTo>
                    <a:lnTo>
                      <a:pt x="2650" y="1980"/>
                    </a:lnTo>
                    <a:lnTo>
                      <a:pt x="2643" y="1977"/>
                    </a:lnTo>
                    <a:lnTo>
                      <a:pt x="2638" y="1972"/>
                    </a:lnTo>
                    <a:lnTo>
                      <a:pt x="2633" y="1965"/>
                    </a:lnTo>
                    <a:lnTo>
                      <a:pt x="2631" y="1959"/>
                    </a:lnTo>
                    <a:lnTo>
                      <a:pt x="2628" y="1953"/>
                    </a:lnTo>
                    <a:lnTo>
                      <a:pt x="2628" y="1944"/>
                    </a:lnTo>
                    <a:lnTo>
                      <a:pt x="2628" y="1890"/>
                    </a:lnTo>
                    <a:lnTo>
                      <a:pt x="2630" y="1881"/>
                    </a:lnTo>
                    <a:lnTo>
                      <a:pt x="2632" y="1874"/>
                    </a:lnTo>
                    <a:lnTo>
                      <a:pt x="2636" y="1868"/>
                    </a:lnTo>
                    <a:lnTo>
                      <a:pt x="2641" y="1860"/>
                    </a:lnTo>
                    <a:lnTo>
                      <a:pt x="2646" y="1854"/>
                    </a:lnTo>
                    <a:lnTo>
                      <a:pt x="2650" y="1847"/>
                    </a:lnTo>
                    <a:lnTo>
                      <a:pt x="2653" y="1839"/>
                    </a:lnTo>
                    <a:lnTo>
                      <a:pt x="2655" y="1830"/>
                    </a:lnTo>
                    <a:lnTo>
                      <a:pt x="2653" y="1824"/>
                    </a:lnTo>
                    <a:lnTo>
                      <a:pt x="2652" y="1817"/>
                    </a:lnTo>
                    <a:lnTo>
                      <a:pt x="2650" y="1812"/>
                    </a:lnTo>
                    <a:lnTo>
                      <a:pt x="2647" y="1807"/>
                    </a:lnTo>
                    <a:lnTo>
                      <a:pt x="2642" y="1802"/>
                    </a:lnTo>
                    <a:lnTo>
                      <a:pt x="2638" y="1799"/>
                    </a:lnTo>
                    <a:lnTo>
                      <a:pt x="2633" y="1795"/>
                    </a:lnTo>
                    <a:lnTo>
                      <a:pt x="2627" y="1792"/>
                    </a:lnTo>
                    <a:lnTo>
                      <a:pt x="2602" y="1781"/>
                    </a:lnTo>
                    <a:lnTo>
                      <a:pt x="2574" y="1770"/>
                    </a:lnTo>
                    <a:lnTo>
                      <a:pt x="2564" y="1765"/>
                    </a:lnTo>
                    <a:lnTo>
                      <a:pt x="2554" y="1761"/>
                    </a:lnTo>
                    <a:lnTo>
                      <a:pt x="2545" y="1757"/>
                    </a:lnTo>
                    <a:lnTo>
                      <a:pt x="2535" y="1755"/>
                    </a:lnTo>
                    <a:lnTo>
                      <a:pt x="2517" y="1750"/>
                    </a:lnTo>
                    <a:lnTo>
                      <a:pt x="2495" y="1743"/>
                    </a:lnTo>
                    <a:lnTo>
                      <a:pt x="2488" y="1740"/>
                    </a:lnTo>
                    <a:lnTo>
                      <a:pt x="2481" y="1736"/>
                    </a:lnTo>
                    <a:lnTo>
                      <a:pt x="2475" y="1731"/>
                    </a:lnTo>
                    <a:lnTo>
                      <a:pt x="2469" y="1727"/>
                    </a:lnTo>
                    <a:lnTo>
                      <a:pt x="2458" y="1717"/>
                    </a:lnTo>
                    <a:lnTo>
                      <a:pt x="2443" y="1708"/>
                    </a:lnTo>
                    <a:lnTo>
                      <a:pt x="2422" y="1701"/>
                    </a:lnTo>
                    <a:lnTo>
                      <a:pt x="2405" y="1692"/>
                    </a:lnTo>
                    <a:lnTo>
                      <a:pt x="2396" y="1687"/>
                    </a:lnTo>
                    <a:lnTo>
                      <a:pt x="2389" y="1681"/>
                    </a:lnTo>
                    <a:lnTo>
                      <a:pt x="2382" y="1673"/>
                    </a:lnTo>
                    <a:lnTo>
                      <a:pt x="2376" y="1664"/>
                    </a:lnTo>
                    <a:lnTo>
                      <a:pt x="2371" y="1653"/>
                    </a:lnTo>
                    <a:lnTo>
                      <a:pt x="2365" y="1643"/>
                    </a:lnTo>
                    <a:lnTo>
                      <a:pt x="2358" y="1634"/>
                    </a:lnTo>
                    <a:lnTo>
                      <a:pt x="2352" y="1625"/>
                    </a:lnTo>
                    <a:lnTo>
                      <a:pt x="2343" y="1619"/>
                    </a:lnTo>
                    <a:lnTo>
                      <a:pt x="2335" y="1613"/>
                    </a:lnTo>
                    <a:lnTo>
                      <a:pt x="2325" y="1609"/>
                    </a:lnTo>
                    <a:lnTo>
                      <a:pt x="2313" y="1605"/>
                    </a:lnTo>
                    <a:lnTo>
                      <a:pt x="2302" y="1605"/>
                    </a:lnTo>
                    <a:lnTo>
                      <a:pt x="2292" y="1605"/>
                    </a:lnTo>
                    <a:lnTo>
                      <a:pt x="2283" y="1608"/>
                    </a:lnTo>
                    <a:lnTo>
                      <a:pt x="2273" y="1609"/>
                    </a:lnTo>
                    <a:lnTo>
                      <a:pt x="2264" y="1610"/>
                    </a:lnTo>
                    <a:lnTo>
                      <a:pt x="2256" y="1610"/>
                    </a:lnTo>
                    <a:lnTo>
                      <a:pt x="2246" y="1609"/>
                    </a:lnTo>
                    <a:lnTo>
                      <a:pt x="2237" y="1605"/>
                    </a:lnTo>
                    <a:lnTo>
                      <a:pt x="2232" y="1603"/>
                    </a:lnTo>
                    <a:lnTo>
                      <a:pt x="2228" y="1599"/>
                    </a:lnTo>
                    <a:lnTo>
                      <a:pt x="2224" y="1595"/>
                    </a:lnTo>
                    <a:lnTo>
                      <a:pt x="2222" y="1591"/>
                    </a:lnTo>
                    <a:lnTo>
                      <a:pt x="2218" y="1583"/>
                    </a:lnTo>
                    <a:lnTo>
                      <a:pt x="2215" y="1574"/>
                    </a:lnTo>
                    <a:lnTo>
                      <a:pt x="2213" y="1553"/>
                    </a:lnTo>
                    <a:lnTo>
                      <a:pt x="2208" y="1531"/>
                    </a:lnTo>
                    <a:lnTo>
                      <a:pt x="2197" y="1512"/>
                    </a:lnTo>
                    <a:lnTo>
                      <a:pt x="2185" y="1496"/>
                    </a:lnTo>
                    <a:lnTo>
                      <a:pt x="2180" y="1487"/>
                    </a:lnTo>
                    <a:lnTo>
                      <a:pt x="2176" y="1479"/>
                    </a:lnTo>
                    <a:lnTo>
                      <a:pt x="2174" y="1469"/>
                    </a:lnTo>
                    <a:lnTo>
                      <a:pt x="2173" y="1457"/>
                    </a:lnTo>
                    <a:lnTo>
                      <a:pt x="2174" y="1450"/>
                    </a:lnTo>
                    <a:lnTo>
                      <a:pt x="2175" y="1442"/>
                    </a:lnTo>
                    <a:lnTo>
                      <a:pt x="2176" y="1436"/>
                    </a:lnTo>
                    <a:lnTo>
                      <a:pt x="2180" y="1430"/>
                    </a:lnTo>
                    <a:lnTo>
                      <a:pt x="2184" y="1423"/>
                    </a:lnTo>
                    <a:lnTo>
                      <a:pt x="2188" y="1418"/>
                    </a:lnTo>
                    <a:lnTo>
                      <a:pt x="2193" y="1413"/>
                    </a:lnTo>
                    <a:lnTo>
                      <a:pt x="2198" y="1408"/>
                    </a:lnTo>
                    <a:lnTo>
                      <a:pt x="2223" y="1391"/>
                    </a:lnTo>
                    <a:lnTo>
                      <a:pt x="2249" y="1373"/>
                    </a:lnTo>
                    <a:lnTo>
                      <a:pt x="2253" y="1369"/>
                    </a:lnTo>
                    <a:lnTo>
                      <a:pt x="2256" y="1366"/>
                    </a:lnTo>
                    <a:lnTo>
                      <a:pt x="2258" y="1362"/>
                    </a:lnTo>
                    <a:lnTo>
                      <a:pt x="2259" y="1358"/>
                    </a:lnTo>
                    <a:lnTo>
                      <a:pt x="2261" y="1348"/>
                    </a:lnTo>
                    <a:lnTo>
                      <a:pt x="2263" y="1338"/>
                    </a:lnTo>
                    <a:lnTo>
                      <a:pt x="2267" y="1328"/>
                    </a:lnTo>
                    <a:lnTo>
                      <a:pt x="2271" y="1318"/>
                    </a:lnTo>
                    <a:lnTo>
                      <a:pt x="2276" y="1308"/>
                    </a:lnTo>
                    <a:lnTo>
                      <a:pt x="2282" y="1300"/>
                    </a:lnTo>
                    <a:lnTo>
                      <a:pt x="2289" y="1293"/>
                    </a:lnTo>
                    <a:lnTo>
                      <a:pt x="2298" y="1288"/>
                    </a:lnTo>
                    <a:lnTo>
                      <a:pt x="2308" y="1284"/>
                    </a:lnTo>
                    <a:lnTo>
                      <a:pt x="2318" y="1283"/>
                    </a:lnTo>
                    <a:lnTo>
                      <a:pt x="2328" y="1284"/>
                    </a:lnTo>
                    <a:lnTo>
                      <a:pt x="2336" y="1288"/>
                    </a:lnTo>
                    <a:lnTo>
                      <a:pt x="2343" y="1292"/>
                    </a:lnTo>
                    <a:lnTo>
                      <a:pt x="2350" y="1298"/>
                    </a:lnTo>
                    <a:lnTo>
                      <a:pt x="2356" y="1304"/>
                    </a:lnTo>
                    <a:lnTo>
                      <a:pt x="2363" y="1310"/>
                    </a:lnTo>
                    <a:lnTo>
                      <a:pt x="2371" y="1315"/>
                    </a:lnTo>
                    <a:lnTo>
                      <a:pt x="2380" y="1320"/>
                    </a:lnTo>
                    <a:lnTo>
                      <a:pt x="2397" y="1327"/>
                    </a:lnTo>
                    <a:lnTo>
                      <a:pt x="2415" y="1330"/>
                    </a:lnTo>
                    <a:lnTo>
                      <a:pt x="2424" y="1333"/>
                    </a:lnTo>
                    <a:lnTo>
                      <a:pt x="2431" y="1337"/>
                    </a:lnTo>
                    <a:lnTo>
                      <a:pt x="2440" y="1341"/>
                    </a:lnTo>
                    <a:lnTo>
                      <a:pt x="2448" y="1347"/>
                    </a:lnTo>
                    <a:lnTo>
                      <a:pt x="2455" y="1356"/>
                    </a:lnTo>
                    <a:lnTo>
                      <a:pt x="2461" y="1364"/>
                    </a:lnTo>
                    <a:lnTo>
                      <a:pt x="2464" y="1369"/>
                    </a:lnTo>
                    <a:lnTo>
                      <a:pt x="2468" y="1372"/>
                    </a:lnTo>
                    <a:lnTo>
                      <a:pt x="2473" y="1374"/>
                    </a:lnTo>
                    <a:lnTo>
                      <a:pt x="2478" y="1376"/>
                    </a:lnTo>
                    <a:lnTo>
                      <a:pt x="2540" y="1376"/>
                    </a:lnTo>
                    <a:lnTo>
                      <a:pt x="2548" y="1374"/>
                    </a:lnTo>
                    <a:lnTo>
                      <a:pt x="2556" y="1373"/>
                    </a:lnTo>
                    <a:lnTo>
                      <a:pt x="2562" y="1371"/>
                    </a:lnTo>
                    <a:lnTo>
                      <a:pt x="2568" y="1367"/>
                    </a:lnTo>
                    <a:lnTo>
                      <a:pt x="2578" y="1357"/>
                    </a:lnTo>
                    <a:lnTo>
                      <a:pt x="2588" y="1346"/>
                    </a:lnTo>
                    <a:lnTo>
                      <a:pt x="2597" y="1333"/>
                    </a:lnTo>
                    <a:lnTo>
                      <a:pt x="2607" y="1320"/>
                    </a:lnTo>
                    <a:lnTo>
                      <a:pt x="2612" y="1314"/>
                    </a:lnTo>
                    <a:lnTo>
                      <a:pt x="2618" y="1308"/>
                    </a:lnTo>
                    <a:lnTo>
                      <a:pt x="2626" y="1303"/>
                    </a:lnTo>
                    <a:lnTo>
                      <a:pt x="2633" y="1299"/>
                    </a:lnTo>
                    <a:lnTo>
                      <a:pt x="2625" y="1280"/>
                    </a:lnTo>
                    <a:lnTo>
                      <a:pt x="2614" y="1265"/>
                    </a:lnTo>
                    <a:lnTo>
                      <a:pt x="2603" y="1251"/>
                    </a:lnTo>
                    <a:lnTo>
                      <a:pt x="2592" y="1238"/>
                    </a:lnTo>
                    <a:lnTo>
                      <a:pt x="2566" y="1214"/>
                    </a:lnTo>
                    <a:lnTo>
                      <a:pt x="2535" y="1187"/>
                    </a:lnTo>
                    <a:lnTo>
                      <a:pt x="2528" y="1180"/>
                    </a:lnTo>
                    <a:lnTo>
                      <a:pt x="2522" y="1172"/>
                    </a:lnTo>
                    <a:lnTo>
                      <a:pt x="2517" y="1165"/>
                    </a:lnTo>
                    <a:lnTo>
                      <a:pt x="2512" y="1156"/>
                    </a:lnTo>
                    <a:lnTo>
                      <a:pt x="2507" y="1149"/>
                    </a:lnTo>
                    <a:lnTo>
                      <a:pt x="2502" y="1141"/>
                    </a:lnTo>
                    <a:lnTo>
                      <a:pt x="2495" y="1132"/>
                    </a:lnTo>
                    <a:lnTo>
                      <a:pt x="2488" y="1125"/>
                    </a:lnTo>
                    <a:lnTo>
                      <a:pt x="2484" y="1120"/>
                    </a:lnTo>
                    <a:lnTo>
                      <a:pt x="2480" y="1115"/>
                    </a:lnTo>
                    <a:lnTo>
                      <a:pt x="2478" y="1110"/>
                    </a:lnTo>
                    <a:lnTo>
                      <a:pt x="2476" y="1105"/>
                    </a:lnTo>
                    <a:lnTo>
                      <a:pt x="2475" y="1095"/>
                    </a:lnTo>
                    <a:lnTo>
                      <a:pt x="2474" y="1083"/>
                    </a:lnTo>
                    <a:lnTo>
                      <a:pt x="2474" y="1072"/>
                    </a:lnTo>
                    <a:lnTo>
                      <a:pt x="2474" y="1061"/>
                    </a:lnTo>
                    <a:lnTo>
                      <a:pt x="2471" y="1048"/>
                    </a:lnTo>
                    <a:lnTo>
                      <a:pt x="2466" y="1037"/>
                    </a:lnTo>
                    <a:lnTo>
                      <a:pt x="2458" y="1023"/>
                    </a:lnTo>
                    <a:lnTo>
                      <a:pt x="2449" y="1012"/>
                    </a:lnTo>
                    <a:lnTo>
                      <a:pt x="2440" y="1000"/>
                    </a:lnTo>
                    <a:lnTo>
                      <a:pt x="2430" y="987"/>
                    </a:lnTo>
                    <a:lnTo>
                      <a:pt x="2417" y="972"/>
                    </a:lnTo>
                    <a:lnTo>
                      <a:pt x="2406" y="957"/>
                    </a:lnTo>
                    <a:lnTo>
                      <a:pt x="2400" y="952"/>
                    </a:lnTo>
                    <a:lnTo>
                      <a:pt x="2392" y="947"/>
                    </a:lnTo>
                    <a:lnTo>
                      <a:pt x="2384" y="944"/>
                    </a:lnTo>
                    <a:lnTo>
                      <a:pt x="2374" y="942"/>
                    </a:lnTo>
                    <a:lnTo>
                      <a:pt x="2392" y="925"/>
                    </a:lnTo>
                    <a:lnTo>
                      <a:pt x="2409" y="909"/>
                    </a:lnTo>
                    <a:lnTo>
                      <a:pt x="2415" y="900"/>
                    </a:lnTo>
                    <a:lnTo>
                      <a:pt x="2420" y="891"/>
                    </a:lnTo>
                    <a:lnTo>
                      <a:pt x="2422" y="880"/>
                    </a:lnTo>
                    <a:lnTo>
                      <a:pt x="2424" y="867"/>
                    </a:lnTo>
                    <a:lnTo>
                      <a:pt x="2424" y="859"/>
                    </a:lnTo>
                    <a:lnTo>
                      <a:pt x="2420" y="851"/>
                    </a:lnTo>
                    <a:lnTo>
                      <a:pt x="2416" y="845"/>
                    </a:lnTo>
                    <a:lnTo>
                      <a:pt x="2411" y="839"/>
                    </a:lnTo>
                    <a:lnTo>
                      <a:pt x="2397" y="829"/>
                    </a:lnTo>
                    <a:lnTo>
                      <a:pt x="2382" y="819"/>
                    </a:lnTo>
                    <a:lnTo>
                      <a:pt x="2366" y="810"/>
                    </a:lnTo>
                    <a:lnTo>
                      <a:pt x="2352" y="800"/>
                    </a:lnTo>
                    <a:lnTo>
                      <a:pt x="2347" y="793"/>
                    </a:lnTo>
                    <a:lnTo>
                      <a:pt x="2343" y="787"/>
                    </a:lnTo>
                    <a:lnTo>
                      <a:pt x="2341" y="780"/>
                    </a:lnTo>
                    <a:lnTo>
                      <a:pt x="2340" y="771"/>
                    </a:lnTo>
                    <a:lnTo>
                      <a:pt x="2340" y="765"/>
                    </a:lnTo>
                    <a:lnTo>
                      <a:pt x="2342" y="761"/>
                    </a:lnTo>
                    <a:lnTo>
                      <a:pt x="2343" y="757"/>
                    </a:lnTo>
                    <a:lnTo>
                      <a:pt x="2347" y="753"/>
                    </a:lnTo>
                    <a:lnTo>
                      <a:pt x="2355" y="750"/>
                    </a:lnTo>
                    <a:lnTo>
                      <a:pt x="2365" y="746"/>
                    </a:lnTo>
                    <a:lnTo>
                      <a:pt x="2375" y="742"/>
                    </a:lnTo>
                    <a:lnTo>
                      <a:pt x="2385" y="738"/>
                    </a:lnTo>
                    <a:lnTo>
                      <a:pt x="2390" y="736"/>
                    </a:lnTo>
                    <a:lnTo>
                      <a:pt x="2395" y="733"/>
                    </a:lnTo>
                    <a:lnTo>
                      <a:pt x="2400" y="729"/>
                    </a:lnTo>
                    <a:lnTo>
                      <a:pt x="2404" y="726"/>
                    </a:lnTo>
                    <a:lnTo>
                      <a:pt x="2409" y="717"/>
                    </a:lnTo>
                    <a:lnTo>
                      <a:pt x="2411" y="709"/>
                    </a:lnTo>
                    <a:lnTo>
                      <a:pt x="2414" y="702"/>
                    </a:lnTo>
                    <a:lnTo>
                      <a:pt x="2414" y="693"/>
                    </a:lnTo>
                    <a:lnTo>
                      <a:pt x="2414" y="676"/>
                    </a:lnTo>
                    <a:lnTo>
                      <a:pt x="2414" y="657"/>
                    </a:lnTo>
                    <a:lnTo>
                      <a:pt x="2412" y="648"/>
                    </a:lnTo>
                    <a:lnTo>
                      <a:pt x="2411" y="639"/>
                    </a:lnTo>
                    <a:lnTo>
                      <a:pt x="2410" y="632"/>
                    </a:lnTo>
                    <a:lnTo>
                      <a:pt x="2407" y="625"/>
                    </a:lnTo>
                    <a:lnTo>
                      <a:pt x="2405" y="618"/>
                    </a:lnTo>
                    <a:lnTo>
                      <a:pt x="2402" y="610"/>
                    </a:lnTo>
                    <a:lnTo>
                      <a:pt x="2401" y="601"/>
                    </a:lnTo>
                    <a:lnTo>
                      <a:pt x="2400" y="593"/>
                    </a:lnTo>
                    <a:lnTo>
                      <a:pt x="2401" y="588"/>
                    </a:lnTo>
                    <a:lnTo>
                      <a:pt x="2402" y="583"/>
                    </a:lnTo>
                    <a:lnTo>
                      <a:pt x="2406" y="578"/>
                    </a:lnTo>
                    <a:lnTo>
                      <a:pt x="2410" y="574"/>
                    </a:lnTo>
                    <a:lnTo>
                      <a:pt x="2417" y="565"/>
                    </a:lnTo>
                    <a:lnTo>
                      <a:pt x="2424" y="556"/>
                    </a:lnTo>
                    <a:lnTo>
                      <a:pt x="2431" y="541"/>
                    </a:lnTo>
                    <a:lnTo>
                      <a:pt x="2439" y="526"/>
                    </a:lnTo>
                    <a:lnTo>
                      <a:pt x="2444" y="520"/>
                    </a:lnTo>
                    <a:lnTo>
                      <a:pt x="2449" y="515"/>
                    </a:lnTo>
                    <a:lnTo>
                      <a:pt x="2456" y="512"/>
                    </a:lnTo>
                    <a:lnTo>
                      <a:pt x="2464" y="511"/>
                    </a:lnTo>
                    <a:lnTo>
                      <a:pt x="2478" y="515"/>
                    </a:lnTo>
                    <a:lnTo>
                      <a:pt x="2491" y="519"/>
                    </a:lnTo>
                    <a:lnTo>
                      <a:pt x="2553" y="519"/>
                    </a:lnTo>
                    <a:lnTo>
                      <a:pt x="2569" y="531"/>
                    </a:lnTo>
                    <a:lnTo>
                      <a:pt x="2586" y="543"/>
                    </a:lnTo>
                    <a:lnTo>
                      <a:pt x="2592" y="543"/>
                    </a:lnTo>
                    <a:lnTo>
                      <a:pt x="2598" y="540"/>
                    </a:lnTo>
                    <a:lnTo>
                      <a:pt x="2603" y="536"/>
                    </a:lnTo>
                    <a:lnTo>
                      <a:pt x="2607" y="532"/>
                    </a:lnTo>
                    <a:lnTo>
                      <a:pt x="2612" y="527"/>
                    </a:lnTo>
                    <a:lnTo>
                      <a:pt x="2616" y="524"/>
                    </a:lnTo>
                    <a:lnTo>
                      <a:pt x="2622" y="520"/>
                    </a:lnTo>
                    <a:lnTo>
                      <a:pt x="2628" y="516"/>
                    </a:lnTo>
                    <a:lnTo>
                      <a:pt x="2638" y="514"/>
                    </a:lnTo>
                    <a:lnTo>
                      <a:pt x="2648" y="514"/>
                    </a:lnTo>
                    <a:lnTo>
                      <a:pt x="2660" y="515"/>
                    </a:lnTo>
                    <a:lnTo>
                      <a:pt x="2668" y="515"/>
                    </a:lnTo>
                    <a:lnTo>
                      <a:pt x="2678" y="516"/>
                    </a:lnTo>
                    <a:lnTo>
                      <a:pt x="2687" y="515"/>
                    </a:lnTo>
                    <a:lnTo>
                      <a:pt x="2692" y="514"/>
                    </a:lnTo>
                    <a:lnTo>
                      <a:pt x="2696" y="512"/>
                    </a:lnTo>
                    <a:lnTo>
                      <a:pt x="2700" y="510"/>
                    </a:lnTo>
                    <a:lnTo>
                      <a:pt x="2705" y="506"/>
                    </a:lnTo>
                    <a:lnTo>
                      <a:pt x="2710" y="501"/>
                    </a:lnTo>
                    <a:lnTo>
                      <a:pt x="2714" y="495"/>
                    </a:lnTo>
                    <a:lnTo>
                      <a:pt x="2716" y="489"/>
                    </a:lnTo>
                    <a:lnTo>
                      <a:pt x="2719" y="482"/>
                    </a:lnTo>
                    <a:lnTo>
                      <a:pt x="2720" y="468"/>
                    </a:lnTo>
                    <a:lnTo>
                      <a:pt x="2720" y="453"/>
                    </a:lnTo>
                    <a:lnTo>
                      <a:pt x="2719" y="445"/>
                    </a:lnTo>
                    <a:lnTo>
                      <a:pt x="2716" y="437"/>
                    </a:lnTo>
                    <a:lnTo>
                      <a:pt x="2711" y="431"/>
                    </a:lnTo>
                    <a:lnTo>
                      <a:pt x="2707" y="425"/>
                    </a:lnTo>
                    <a:lnTo>
                      <a:pt x="2704" y="417"/>
                    </a:lnTo>
                    <a:lnTo>
                      <a:pt x="2701" y="410"/>
                    </a:lnTo>
                    <a:lnTo>
                      <a:pt x="2700" y="402"/>
                    </a:lnTo>
                    <a:lnTo>
                      <a:pt x="2699" y="396"/>
                    </a:lnTo>
                    <a:lnTo>
                      <a:pt x="2697" y="389"/>
                    </a:lnTo>
                    <a:lnTo>
                      <a:pt x="2695" y="382"/>
                    </a:lnTo>
                    <a:lnTo>
                      <a:pt x="2691" y="377"/>
                    </a:lnTo>
                    <a:lnTo>
                      <a:pt x="2686" y="371"/>
                    </a:lnTo>
                    <a:lnTo>
                      <a:pt x="2680" y="368"/>
                    </a:lnTo>
                    <a:lnTo>
                      <a:pt x="2672" y="364"/>
                    </a:lnTo>
                    <a:lnTo>
                      <a:pt x="2670" y="363"/>
                    </a:lnTo>
                    <a:lnTo>
                      <a:pt x="2667" y="362"/>
                    </a:lnTo>
                    <a:lnTo>
                      <a:pt x="2666" y="358"/>
                    </a:lnTo>
                    <a:lnTo>
                      <a:pt x="2665" y="356"/>
                    </a:lnTo>
                    <a:lnTo>
                      <a:pt x="2666" y="347"/>
                    </a:lnTo>
                    <a:lnTo>
                      <a:pt x="2667" y="339"/>
                    </a:lnTo>
                    <a:lnTo>
                      <a:pt x="2670" y="332"/>
                    </a:lnTo>
                    <a:lnTo>
                      <a:pt x="2672" y="323"/>
                    </a:lnTo>
                    <a:lnTo>
                      <a:pt x="2672" y="323"/>
                    </a:lnTo>
                    <a:lnTo>
                      <a:pt x="2662" y="314"/>
                    </a:lnTo>
                    <a:lnTo>
                      <a:pt x="2652" y="305"/>
                    </a:lnTo>
                    <a:lnTo>
                      <a:pt x="2645" y="297"/>
                    </a:lnTo>
                    <a:lnTo>
                      <a:pt x="2637" y="288"/>
                    </a:lnTo>
                    <a:lnTo>
                      <a:pt x="2622" y="269"/>
                    </a:lnTo>
                    <a:lnTo>
                      <a:pt x="2604" y="249"/>
                    </a:lnTo>
                    <a:lnTo>
                      <a:pt x="2596" y="240"/>
                    </a:lnTo>
                    <a:lnTo>
                      <a:pt x="2587" y="231"/>
                    </a:lnTo>
                    <a:lnTo>
                      <a:pt x="2583" y="228"/>
                    </a:lnTo>
                    <a:lnTo>
                      <a:pt x="2578" y="225"/>
                    </a:lnTo>
                    <a:lnTo>
                      <a:pt x="2573" y="224"/>
                    </a:lnTo>
                    <a:lnTo>
                      <a:pt x="2567" y="223"/>
                    </a:lnTo>
                    <a:lnTo>
                      <a:pt x="2548" y="231"/>
                    </a:lnTo>
                    <a:lnTo>
                      <a:pt x="2530" y="239"/>
                    </a:lnTo>
                    <a:lnTo>
                      <a:pt x="2512" y="238"/>
                    </a:lnTo>
                    <a:lnTo>
                      <a:pt x="2495" y="234"/>
                    </a:lnTo>
                    <a:lnTo>
                      <a:pt x="2479" y="229"/>
                    </a:lnTo>
                    <a:lnTo>
                      <a:pt x="2461" y="225"/>
                    </a:lnTo>
                    <a:lnTo>
                      <a:pt x="2461" y="225"/>
                    </a:lnTo>
                    <a:lnTo>
                      <a:pt x="2456" y="230"/>
                    </a:lnTo>
                    <a:lnTo>
                      <a:pt x="2453" y="234"/>
                    </a:lnTo>
                    <a:lnTo>
                      <a:pt x="2448" y="236"/>
                    </a:lnTo>
                    <a:lnTo>
                      <a:pt x="2443" y="239"/>
                    </a:lnTo>
                    <a:lnTo>
                      <a:pt x="2433" y="241"/>
                    </a:lnTo>
                    <a:lnTo>
                      <a:pt x="2422" y="243"/>
                    </a:lnTo>
                    <a:lnTo>
                      <a:pt x="2412" y="244"/>
                    </a:lnTo>
                    <a:lnTo>
                      <a:pt x="2401" y="245"/>
                    </a:lnTo>
                    <a:lnTo>
                      <a:pt x="2390" y="249"/>
                    </a:lnTo>
                    <a:lnTo>
                      <a:pt x="2380" y="255"/>
                    </a:lnTo>
                    <a:lnTo>
                      <a:pt x="2371" y="260"/>
                    </a:lnTo>
                    <a:lnTo>
                      <a:pt x="2365" y="266"/>
                    </a:lnTo>
                    <a:lnTo>
                      <a:pt x="2360" y="273"/>
                    </a:lnTo>
                    <a:lnTo>
                      <a:pt x="2355" y="279"/>
                    </a:lnTo>
                    <a:lnTo>
                      <a:pt x="2346" y="294"/>
                    </a:lnTo>
                    <a:lnTo>
                      <a:pt x="2337" y="310"/>
                    </a:lnTo>
                    <a:lnTo>
                      <a:pt x="2325" y="328"/>
                    </a:lnTo>
                    <a:lnTo>
                      <a:pt x="2312" y="343"/>
                    </a:lnTo>
                    <a:lnTo>
                      <a:pt x="2307" y="352"/>
                    </a:lnTo>
                    <a:lnTo>
                      <a:pt x="2303" y="361"/>
                    </a:lnTo>
                    <a:lnTo>
                      <a:pt x="2301" y="369"/>
                    </a:lnTo>
                    <a:lnTo>
                      <a:pt x="2299" y="381"/>
                    </a:lnTo>
                    <a:lnTo>
                      <a:pt x="2301" y="391"/>
                    </a:lnTo>
                    <a:lnTo>
                      <a:pt x="2305" y="399"/>
                    </a:lnTo>
                    <a:lnTo>
                      <a:pt x="2307" y="410"/>
                    </a:lnTo>
                    <a:lnTo>
                      <a:pt x="2308" y="420"/>
                    </a:lnTo>
                    <a:lnTo>
                      <a:pt x="2307" y="426"/>
                    </a:lnTo>
                    <a:lnTo>
                      <a:pt x="2306" y="432"/>
                    </a:lnTo>
                    <a:lnTo>
                      <a:pt x="2301" y="428"/>
                    </a:lnTo>
                    <a:lnTo>
                      <a:pt x="2294" y="427"/>
                    </a:lnTo>
                    <a:lnTo>
                      <a:pt x="2286" y="428"/>
                    </a:lnTo>
                    <a:lnTo>
                      <a:pt x="2278" y="431"/>
                    </a:lnTo>
                    <a:lnTo>
                      <a:pt x="2271" y="436"/>
                    </a:lnTo>
                    <a:lnTo>
                      <a:pt x="2263" y="440"/>
                    </a:lnTo>
                    <a:lnTo>
                      <a:pt x="2244" y="447"/>
                    </a:lnTo>
                    <a:lnTo>
                      <a:pt x="2225" y="452"/>
                    </a:lnTo>
                    <a:lnTo>
                      <a:pt x="2217" y="455"/>
                    </a:lnTo>
                    <a:lnTo>
                      <a:pt x="2208" y="458"/>
                    </a:lnTo>
                    <a:lnTo>
                      <a:pt x="2200" y="462"/>
                    </a:lnTo>
                    <a:lnTo>
                      <a:pt x="2192" y="468"/>
                    </a:lnTo>
                    <a:lnTo>
                      <a:pt x="2183" y="479"/>
                    </a:lnTo>
                    <a:lnTo>
                      <a:pt x="2175" y="490"/>
                    </a:lnTo>
                    <a:lnTo>
                      <a:pt x="2170" y="494"/>
                    </a:lnTo>
                    <a:lnTo>
                      <a:pt x="2166" y="497"/>
                    </a:lnTo>
                    <a:lnTo>
                      <a:pt x="2161" y="500"/>
                    </a:lnTo>
                    <a:lnTo>
                      <a:pt x="2154" y="501"/>
                    </a:lnTo>
                    <a:lnTo>
                      <a:pt x="2148" y="500"/>
                    </a:lnTo>
                    <a:lnTo>
                      <a:pt x="2141" y="497"/>
                    </a:lnTo>
                    <a:lnTo>
                      <a:pt x="2136" y="494"/>
                    </a:lnTo>
                    <a:lnTo>
                      <a:pt x="2131" y="490"/>
                    </a:lnTo>
                    <a:lnTo>
                      <a:pt x="2123" y="479"/>
                    </a:lnTo>
                    <a:lnTo>
                      <a:pt x="2112" y="468"/>
                    </a:lnTo>
                    <a:lnTo>
                      <a:pt x="2087" y="490"/>
                    </a:lnTo>
                    <a:lnTo>
                      <a:pt x="2065" y="510"/>
                    </a:lnTo>
                    <a:lnTo>
                      <a:pt x="2052" y="517"/>
                    </a:lnTo>
                    <a:lnTo>
                      <a:pt x="2040" y="524"/>
                    </a:lnTo>
                    <a:lnTo>
                      <a:pt x="2033" y="526"/>
                    </a:lnTo>
                    <a:lnTo>
                      <a:pt x="2026" y="529"/>
                    </a:lnTo>
                    <a:lnTo>
                      <a:pt x="2017" y="529"/>
                    </a:lnTo>
                    <a:lnTo>
                      <a:pt x="2010" y="530"/>
                    </a:lnTo>
                    <a:lnTo>
                      <a:pt x="1998" y="527"/>
                    </a:lnTo>
                    <a:lnTo>
                      <a:pt x="1988" y="525"/>
                    </a:lnTo>
                    <a:lnTo>
                      <a:pt x="1978" y="521"/>
                    </a:lnTo>
                    <a:lnTo>
                      <a:pt x="1967" y="519"/>
                    </a:lnTo>
                    <a:lnTo>
                      <a:pt x="1956" y="519"/>
                    </a:lnTo>
                    <a:lnTo>
                      <a:pt x="1944" y="520"/>
                    </a:lnTo>
                    <a:lnTo>
                      <a:pt x="1939" y="522"/>
                    </a:lnTo>
                    <a:lnTo>
                      <a:pt x="1936" y="525"/>
                    </a:lnTo>
                    <a:lnTo>
                      <a:pt x="1933" y="527"/>
                    </a:lnTo>
                    <a:lnTo>
                      <a:pt x="1932" y="532"/>
                    </a:lnTo>
                    <a:lnTo>
                      <a:pt x="1937" y="549"/>
                    </a:lnTo>
                    <a:lnTo>
                      <a:pt x="1941" y="564"/>
                    </a:lnTo>
                    <a:lnTo>
                      <a:pt x="1939" y="570"/>
                    </a:lnTo>
                    <a:lnTo>
                      <a:pt x="1937" y="574"/>
                    </a:lnTo>
                    <a:lnTo>
                      <a:pt x="1934" y="579"/>
                    </a:lnTo>
                    <a:lnTo>
                      <a:pt x="1931" y="581"/>
                    </a:lnTo>
                    <a:lnTo>
                      <a:pt x="1920" y="589"/>
                    </a:lnTo>
                    <a:lnTo>
                      <a:pt x="1912" y="595"/>
                    </a:lnTo>
                    <a:lnTo>
                      <a:pt x="1895" y="614"/>
                    </a:lnTo>
                    <a:lnTo>
                      <a:pt x="1877" y="630"/>
                    </a:lnTo>
                    <a:lnTo>
                      <a:pt x="1867" y="642"/>
                    </a:lnTo>
                    <a:lnTo>
                      <a:pt x="1856" y="654"/>
                    </a:lnTo>
                    <a:lnTo>
                      <a:pt x="1853" y="659"/>
                    </a:lnTo>
                    <a:lnTo>
                      <a:pt x="1848" y="663"/>
                    </a:lnTo>
                    <a:lnTo>
                      <a:pt x="1841" y="665"/>
                    </a:lnTo>
                    <a:lnTo>
                      <a:pt x="1833" y="667"/>
                    </a:lnTo>
                    <a:lnTo>
                      <a:pt x="1826" y="667"/>
                    </a:lnTo>
                    <a:lnTo>
                      <a:pt x="1820" y="664"/>
                    </a:lnTo>
                    <a:lnTo>
                      <a:pt x="1815" y="662"/>
                    </a:lnTo>
                    <a:lnTo>
                      <a:pt x="1810" y="658"/>
                    </a:lnTo>
                    <a:lnTo>
                      <a:pt x="1805" y="654"/>
                    </a:lnTo>
                    <a:lnTo>
                      <a:pt x="1800" y="652"/>
                    </a:lnTo>
                    <a:lnTo>
                      <a:pt x="1794" y="649"/>
                    </a:lnTo>
                    <a:lnTo>
                      <a:pt x="1787" y="649"/>
                    </a:lnTo>
                    <a:lnTo>
                      <a:pt x="1782" y="649"/>
                    </a:lnTo>
                    <a:lnTo>
                      <a:pt x="1780" y="650"/>
                    </a:lnTo>
                    <a:lnTo>
                      <a:pt x="1776" y="652"/>
                    </a:lnTo>
                    <a:lnTo>
                      <a:pt x="1774" y="653"/>
                    </a:lnTo>
                    <a:lnTo>
                      <a:pt x="1770" y="659"/>
                    </a:lnTo>
                    <a:lnTo>
                      <a:pt x="1766" y="665"/>
                    </a:lnTo>
                    <a:lnTo>
                      <a:pt x="1762" y="682"/>
                    </a:lnTo>
                    <a:lnTo>
                      <a:pt x="1757" y="699"/>
                    </a:lnTo>
                    <a:lnTo>
                      <a:pt x="1756" y="703"/>
                    </a:lnTo>
                    <a:lnTo>
                      <a:pt x="1755" y="706"/>
                    </a:lnTo>
                    <a:lnTo>
                      <a:pt x="1752" y="708"/>
                    </a:lnTo>
                    <a:lnTo>
                      <a:pt x="1750" y="711"/>
                    </a:lnTo>
                    <a:lnTo>
                      <a:pt x="1744" y="713"/>
                    </a:lnTo>
                    <a:lnTo>
                      <a:pt x="1736" y="713"/>
                    </a:lnTo>
                    <a:lnTo>
                      <a:pt x="1720" y="713"/>
                    </a:lnTo>
                    <a:lnTo>
                      <a:pt x="1702" y="712"/>
                    </a:lnTo>
                    <a:lnTo>
                      <a:pt x="1702" y="731"/>
                    </a:lnTo>
                    <a:lnTo>
                      <a:pt x="1718" y="773"/>
                    </a:lnTo>
                    <a:lnTo>
                      <a:pt x="1717" y="785"/>
                    </a:lnTo>
                    <a:lnTo>
                      <a:pt x="1716" y="797"/>
                    </a:lnTo>
                    <a:lnTo>
                      <a:pt x="1703" y="800"/>
                    </a:lnTo>
                    <a:lnTo>
                      <a:pt x="1692" y="804"/>
                    </a:lnTo>
                    <a:lnTo>
                      <a:pt x="1682" y="810"/>
                    </a:lnTo>
                    <a:lnTo>
                      <a:pt x="1673" y="815"/>
                    </a:lnTo>
                    <a:lnTo>
                      <a:pt x="1664" y="821"/>
                    </a:lnTo>
                    <a:lnTo>
                      <a:pt x="1654" y="826"/>
                    </a:lnTo>
                    <a:lnTo>
                      <a:pt x="1643" y="830"/>
                    </a:lnTo>
                    <a:lnTo>
                      <a:pt x="1631" y="831"/>
                    </a:lnTo>
                    <a:lnTo>
                      <a:pt x="1627" y="831"/>
                    </a:lnTo>
                    <a:lnTo>
                      <a:pt x="1623" y="830"/>
                    </a:lnTo>
                    <a:lnTo>
                      <a:pt x="1619" y="829"/>
                    </a:lnTo>
                    <a:lnTo>
                      <a:pt x="1617" y="826"/>
                    </a:lnTo>
                    <a:lnTo>
                      <a:pt x="1610" y="821"/>
                    </a:lnTo>
                    <a:lnTo>
                      <a:pt x="1607" y="814"/>
                    </a:lnTo>
                    <a:lnTo>
                      <a:pt x="1603" y="805"/>
                    </a:lnTo>
                    <a:lnTo>
                      <a:pt x="1602" y="796"/>
                    </a:lnTo>
                    <a:lnTo>
                      <a:pt x="1600" y="787"/>
                    </a:lnTo>
                    <a:lnTo>
                      <a:pt x="1599" y="778"/>
                    </a:lnTo>
                    <a:lnTo>
                      <a:pt x="1592" y="781"/>
                    </a:lnTo>
                    <a:lnTo>
                      <a:pt x="1585" y="783"/>
                    </a:lnTo>
                    <a:lnTo>
                      <a:pt x="1580" y="787"/>
                    </a:lnTo>
                    <a:lnTo>
                      <a:pt x="1575" y="791"/>
                    </a:lnTo>
                    <a:lnTo>
                      <a:pt x="1572" y="796"/>
                    </a:lnTo>
                    <a:lnTo>
                      <a:pt x="1568" y="802"/>
                    </a:lnTo>
                    <a:lnTo>
                      <a:pt x="1565" y="809"/>
                    </a:lnTo>
                    <a:lnTo>
                      <a:pt x="1563" y="815"/>
                    </a:lnTo>
                    <a:lnTo>
                      <a:pt x="1555" y="844"/>
                    </a:lnTo>
                    <a:lnTo>
                      <a:pt x="1546" y="874"/>
                    </a:lnTo>
                    <a:lnTo>
                      <a:pt x="1543" y="883"/>
                    </a:lnTo>
                    <a:lnTo>
                      <a:pt x="1539" y="891"/>
                    </a:lnTo>
                    <a:lnTo>
                      <a:pt x="1535" y="900"/>
                    </a:lnTo>
                    <a:lnTo>
                      <a:pt x="1530" y="908"/>
                    </a:lnTo>
                    <a:lnTo>
                      <a:pt x="1525" y="915"/>
                    </a:lnTo>
                    <a:lnTo>
                      <a:pt x="1519" y="920"/>
                    </a:lnTo>
                    <a:lnTo>
                      <a:pt x="1510" y="925"/>
                    </a:lnTo>
                    <a:lnTo>
                      <a:pt x="1501" y="929"/>
                    </a:lnTo>
                    <a:lnTo>
                      <a:pt x="1490" y="930"/>
                    </a:lnTo>
                    <a:lnTo>
                      <a:pt x="1480" y="930"/>
                    </a:lnTo>
                    <a:lnTo>
                      <a:pt x="1475" y="930"/>
                    </a:lnTo>
                    <a:lnTo>
                      <a:pt x="1470" y="930"/>
                    </a:lnTo>
                    <a:lnTo>
                      <a:pt x="1464" y="931"/>
                    </a:lnTo>
                    <a:lnTo>
                      <a:pt x="1459" y="934"/>
                    </a:lnTo>
                    <a:lnTo>
                      <a:pt x="1454" y="938"/>
                    </a:lnTo>
                    <a:lnTo>
                      <a:pt x="1450" y="944"/>
                    </a:lnTo>
                    <a:lnTo>
                      <a:pt x="1446" y="949"/>
                    </a:lnTo>
                    <a:lnTo>
                      <a:pt x="1444" y="955"/>
                    </a:lnTo>
                    <a:lnTo>
                      <a:pt x="1440" y="960"/>
                    </a:lnTo>
                    <a:lnTo>
                      <a:pt x="1436" y="964"/>
                    </a:lnTo>
                    <a:lnTo>
                      <a:pt x="1431" y="968"/>
                    </a:lnTo>
                    <a:lnTo>
                      <a:pt x="1425" y="969"/>
                    </a:lnTo>
                    <a:lnTo>
                      <a:pt x="1418" y="968"/>
                    </a:lnTo>
                    <a:lnTo>
                      <a:pt x="1415" y="965"/>
                    </a:lnTo>
                    <a:lnTo>
                      <a:pt x="1411" y="962"/>
                    </a:lnTo>
                    <a:lnTo>
                      <a:pt x="1408" y="957"/>
                    </a:lnTo>
                    <a:lnTo>
                      <a:pt x="1405" y="944"/>
                    </a:lnTo>
                    <a:lnTo>
                      <a:pt x="1403" y="929"/>
                    </a:lnTo>
                    <a:lnTo>
                      <a:pt x="1402" y="914"/>
                    </a:lnTo>
                    <a:lnTo>
                      <a:pt x="1398" y="901"/>
                    </a:lnTo>
                    <a:lnTo>
                      <a:pt x="1396" y="896"/>
                    </a:lnTo>
                    <a:lnTo>
                      <a:pt x="1393" y="893"/>
                    </a:lnTo>
                    <a:lnTo>
                      <a:pt x="1388" y="890"/>
                    </a:lnTo>
                    <a:lnTo>
                      <a:pt x="1382" y="889"/>
                    </a:lnTo>
                    <a:lnTo>
                      <a:pt x="1373" y="890"/>
                    </a:lnTo>
                    <a:lnTo>
                      <a:pt x="1366" y="894"/>
                    </a:lnTo>
                    <a:lnTo>
                      <a:pt x="1358" y="898"/>
                    </a:lnTo>
                    <a:lnTo>
                      <a:pt x="1352" y="903"/>
                    </a:lnTo>
                    <a:lnTo>
                      <a:pt x="1344" y="908"/>
                    </a:lnTo>
                    <a:lnTo>
                      <a:pt x="1338" y="911"/>
                    </a:lnTo>
                    <a:lnTo>
                      <a:pt x="1329" y="914"/>
                    </a:lnTo>
                    <a:lnTo>
                      <a:pt x="1321" y="915"/>
                    </a:lnTo>
                    <a:lnTo>
                      <a:pt x="1316" y="914"/>
                    </a:lnTo>
                    <a:lnTo>
                      <a:pt x="1311" y="913"/>
                    </a:lnTo>
                    <a:lnTo>
                      <a:pt x="1314" y="905"/>
                    </a:lnTo>
                    <a:lnTo>
                      <a:pt x="1318" y="899"/>
                    </a:lnTo>
                    <a:lnTo>
                      <a:pt x="1323" y="893"/>
                    </a:lnTo>
                    <a:lnTo>
                      <a:pt x="1327" y="888"/>
                    </a:lnTo>
                    <a:lnTo>
                      <a:pt x="1331" y="881"/>
                    </a:lnTo>
                    <a:lnTo>
                      <a:pt x="1334" y="875"/>
                    </a:lnTo>
                    <a:lnTo>
                      <a:pt x="1337" y="869"/>
                    </a:lnTo>
                    <a:lnTo>
                      <a:pt x="1337" y="860"/>
                    </a:lnTo>
                    <a:lnTo>
                      <a:pt x="1337" y="855"/>
                    </a:lnTo>
                    <a:lnTo>
                      <a:pt x="1334" y="850"/>
                    </a:lnTo>
                    <a:lnTo>
                      <a:pt x="1332" y="846"/>
                    </a:lnTo>
                    <a:lnTo>
                      <a:pt x="1328" y="842"/>
                    </a:lnTo>
                    <a:lnTo>
                      <a:pt x="1319" y="837"/>
                    </a:lnTo>
                    <a:lnTo>
                      <a:pt x="1308" y="832"/>
                    </a:lnTo>
                    <a:lnTo>
                      <a:pt x="1298" y="827"/>
                    </a:lnTo>
                    <a:lnTo>
                      <a:pt x="1288" y="822"/>
                    </a:lnTo>
                    <a:lnTo>
                      <a:pt x="1284" y="819"/>
                    </a:lnTo>
                    <a:lnTo>
                      <a:pt x="1282" y="815"/>
                    </a:lnTo>
                    <a:lnTo>
                      <a:pt x="1280" y="810"/>
                    </a:lnTo>
                    <a:lnTo>
                      <a:pt x="1279" y="805"/>
                    </a:lnTo>
                    <a:lnTo>
                      <a:pt x="1279" y="801"/>
                    </a:lnTo>
                    <a:lnTo>
                      <a:pt x="1280" y="797"/>
                    </a:lnTo>
                    <a:lnTo>
                      <a:pt x="1282" y="795"/>
                    </a:lnTo>
                    <a:lnTo>
                      <a:pt x="1284" y="792"/>
                    </a:lnTo>
                    <a:lnTo>
                      <a:pt x="1289" y="787"/>
                    </a:lnTo>
                    <a:lnTo>
                      <a:pt x="1295" y="782"/>
                    </a:lnTo>
                    <a:lnTo>
                      <a:pt x="1301" y="777"/>
                    </a:lnTo>
                    <a:lnTo>
                      <a:pt x="1306" y="772"/>
                    </a:lnTo>
                    <a:lnTo>
                      <a:pt x="1308" y="770"/>
                    </a:lnTo>
                    <a:lnTo>
                      <a:pt x="1309" y="767"/>
                    </a:lnTo>
                    <a:lnTo>
                      <a:pt x="1311" y="763"/>
                    </a:lnTo>
                    <a:lnTo>
                      <a:pt x="1311" y="760"/>
                    </a:lnTo>
                    <a:lnTo>
                      <a:pt x="1309" y="750"/>
                    </a:lnTo>
                    <a:lnTo>
                      <a:pt x="1307" y="740"/>
                    </a:lnTo>
                    <a:lnTo>
                      <a:pt x="1302" y="731"/>
                    </a:lnTo>
                    <a:lnTo>
                      <a:pt x="1294" y="722"/>
                    </a:lnTo>
                    <a:lnTo>
                      <a:pt x="1287" y="716"/>
                    </a:lnTo>
                    <a:lnTo>
                      <a:pt x="1278" y="711"/>
                    </a:lnTo>
                    <a:lnTo>
                      <a:pt x="1268" y="708"/>
                    </a:lnTo>
                    <a:lnTo>
                      <a:pt x="1257" y="707"/>
                    </a:lnTo>
                    <a:lnTo>
                      <a:pt x="1249" y="708"/>
                    </a:lnTo>
                    <a:lnTo>
                      <a:pt x="1244" y="711"/>
                    </a:lnTo>
                    <a:lnTo>
                      <a:pt x="1238" y="716"/>
                    </a:lnTo>
                    <a:lnTo>
                      <a:pt x="1233" y="719"/>
                    </a:lnTo>
                    <a:lnTo>
                      <a:pt x="1228" y="724"/>
                    </a:lnTo>
                    <a:lnTo>
                      <a:pt x="1223" y="729"/>
                    </a:lnTo>
                    <a:lnTo>
                      <a:pt x="1216" y="732"/>
                    </a:lnTo>
                    <a:lnTo>
                      <a:pt x="1209" y="733"/>
                    </a:lnTo>
                    <a:lnTo>
                      <a:pt x="1201" y="732"/>
                    </a:lnTo>
                    <a:lnTo>
                      <a:pt x="1194" y="728"/>
                    </a:lnTo>
                    <a:lnTo>
                      <a:pt x="1189" y="724"/>
                    </a:lnTo>
                    <a:lnTo>
                      <a:pt x="1184" y="718"/>
                    </a:lnTo>
                    <a:lnTo>
                      <a:pt x="1179" y="712"/>
                    </a:lnTo>
                    <a:lnTo>
                      <a:pt x="1174" y="704"/>
                    </a:lnTo>
                    <a:lnTo>
                      <a:pt x="1167" y="698"/>
                    </a:lnTo>
                    <a:lnTo>
                      <a:pt x="1160" y="693"/>
                    </a:lnTo>
                    <a:lnTo>
                      <a:pt x="1151" y="689"/>
                    </a:lnTo>
                    <a:lnTo>
                      <a:pt x="1141" y="689"/>
                    </a:lnTo>
                    <a:lnTo>
                      <a:pt x="1131" y="688"/>
                    </a:lnTo>
                    <a:lnTo>
                      <a:pt x="1121" y="688"/>
                    </a:lnTo>
                    <a:lnTo>
                      <a:pt x="1117" y="655"/>
                    </a:lnTo>
                    <a:lnTo>
                      <a:pt x="1114" y="628"/>
                    </a:lnTo>
                    <a:lnTo>
                      <a:pt x="1110" y="599"/>
                    </a:lnTo>
                    <a:lnTo>
                      <a:pt x="1105" y="566"/>
                    </a:lnTo>
                    <a:lnTo>
                      <a:pt x="1098" y="554"/>
                    </a:lnTo>
                    <a:lnTo>
                      <a:pt x="1095" y="540"/>
                    </a:lnTo>
                    <a:lnTo>
                      <a:pt x="1093" y="521"/>
                    </a:lnTo>
                    <a:lnTo>
                      <a:pt x="1091" y="504"/>
                    </a:lnTo>
                    <a:lnTo>
                      <a:pt x="1087" y="487"/>
                    </a:lnTo>
                    <a:lnTo>
                      <a:pt x="1083" y="472"/>
                    </a:lnTo>
                    <a:lnTo>
                      <a:pt x="1077" y="457"/>
                    </a:lnTo>
                    <a:lnTo>
                      <a:pt x="1068" y="443"/>
                    </a:lnTo>
                    <a:lnTo>
                      <a:pt x="1057" y="431"/>
                    </a:lnTo>
                    <a:lnTo>
                      <a:pt x="1044" y="418"/>
                    </a:lnTo>
                    <a:lnTo>
                      <a:pt x="1037" y="412"/>
                    </a:lnTo>
                    <a:lnTo>
                      <a:pt x="1031" y="404"/>
                    </a:lnTo>
                    <a:lnTo>
                      <a:pt x="1024" y="396"/>
                    </a:lnTo>
                    <a:lnTo>
                      <a:pt x="1019" y="388"/>
                    </a:lnTo>
                    <a:lnTo>
                      <a:pt x="1014" y="382"/>
                    </a:lnTo>
                    <a:lnTo>
                      <a:pt x="1008" y="376"/>
                    </a:lnTo>
                    <a:lnTo>
                      <a:pt x="1004" y="374"/>
                    </a:lnTo>
                    <a:lnTo>
                      <a:pt x="1001" y="372"/>
                    </a:lnTo>
                    <a:lnTo>
                      <a:pt x="996" y="372"/>
                    </a:lnTo>
                    <a:lnTo>
                      <a:pt x="991" y="371"/>
                    </a:lnTo>
                    <a:lnTo>
                      <a:pt x="986" y="372"/>
                    </a:lnTo>
                    <a:lnTo>
                      <a:pt x="979" y="373"/>
                    </a:lnTo>
                    <a:lnTo>
                      <a:pt x="974" y="374"/>
                    </a:lnTo>
                    <a:lnTo>
                      <a:pt x="969" y="377"/>
                    </a:lnTo>
                    <a:lnTo>
                      <a:pt x="960" y="382"/>
                    </a:lnTo>
                    <a:lnTo>
                      <a:pt x="952" y="388"/>
                    </a:lnTo>
                    <a:lnTo>
                      <a:pt x="943" y="394"/>
                    </a:lnTo>
                    <a:lnTo>
                      <a:pt x="934" y="399"/>
                    </a:lnTo>
                    <a:lnTo>
                      <a:pt x="929" y="402"/>
                    </a:lnTo>
                    <a:lnTo>
                      <a:pt x="924" y="404"/>
                    </a:lnTo>
                    <a:lnTo>
                      <a:pt x="918" y="404"/>
                    </a:lnTo>
                    <a:lnTo>
                      <a:pt x="911" y="406"/>
                    </a:lnTo>
                    <a:lnTo>
                      <a:pt x="905" y="404"/>
                    </a:lnTo>
                    <a:lnTo>
                      <a:pt x="899" y="403"/>
                    </a:lnTo>
                    <a:lnTo>
                      <a:pt x="893" y="402"/>
                    </a:lnTo>
                    <a:lnTo>
                      <a:pt x="886" y="398"/>
                    </a:lnTo>
                    <a:lnTo>
                      <a:pt x="876" y="392"/>
                    </a:lnTo>
                    <a:lnTo>
                      <a:pt x="864" y="384"/>
                    </a:lnTo>
                    <a:lnTo>
                      <a:pt x="835" y="389"/>
                    </a:lnTo>
                    <a:lnTo>
                      <a:pt x="830" y="388"/>
                    </a:lnTo>
                    <a:lnTo>
                      <a:pt x="825" y="387"/>
                    </a:lnTo>
                    <a:lnTo>
                      <a:pt x="820" y="384"/>
                    </a:lnTo>
                    <a:lnTo>
                      <a:pt x="816" y="382"/>
                    </a:lnTo>
                    <a:lnTo>
                      <a:pt x="807" y="376"/>
                    </a:lnTo>
                    <a:lnTo>
                      <a:pt x="799" y="371"/>
                    </a:lnTo>
                    <a:lnTo>
                      <a:pt x="776" y="363"/>
                    </a:lnTo>
                    <a:lnTo>
                      <a:pt x="756" y="356"/>
                    </a:lnTo>
                    <a:lnTo>
                      <a:pt x="746" y="351"/>
                    </a:lnTo>
                    <a:lnTo>
                      <a:pt x="736" y="347"/>
                    </a:lnTo>
                    <a:lnTo>
                      <a:pt x="726" y="340"/>
                    </a:lnTo>
                    <a:lnTo>
                      <a:pt x="716" y="334"/>
                    </a:lnTo>
                    <a:lnTo>
                      <a:pt x="711" y="329"/>
                    </a:lnTo>
                    <a:lnTo>
                      <a:pt x="707" y="323"/>
                    </a:lnTo>
                    <a:lnTo>
                      <a:pt x="703" y="317"/>
                    </a:lnTo>
                    <a:lnTo>
                      <a:pt x="702" y="310"/>
                    </a:lnTo>
                    <a:lnTo>
                      <a:pt x="699" y="297"/>
                    </a:lnTo>
                    <a:lnTo>
                      <a:pt x="694" y="282"/>
                    </a:lnTo>
                    <a:lnTo>
                      <a:pt x="689" y="270"/>
                    </a:lnTo>
                    <a:lnTo>
                      <a:pt x="682" y="260"/>
                    </a:lnTo>
                    <a:lnTo>
                      <a:pt x="679" y="256"/>
                    </a:lnTo>
                    <a:lnTo>
                      <a:pt x="677" y="251"/>
                    </a:lnTo>
                    <a:lnTo>
                      <a:pt x="674" y="245"/>
                    </a:lnTo>
                    <a:lnTo>
                      <a:pt x="674" y="239"/>
                    </a:lnTo>
                    <a:lnTo>
                      <a:pt x="674" y="231"/>
                    </a:lnTo>
                    <a:lnTo>
                      <a:pt x="677" y="225"/>
                    </a:lnTo>
                    <a:lnTo>
                      <a:pt x="681" y="219"/>
                    </a:lnTo>
                    <a:lnTo>
                      <a:pt x="686" y="215"/>
                    </a:lnTo>
                    <a:lnTo>
                      <a:pt x="698" y="206"/>
                    </a:lnTo>
                    <a:lnTo>
                      <a:pt x="712" y="199"/>
                    </a:lnTo>
                    <a:lnTo>
                      <a:pt x="726" y="192"/>
                    </a:lnTo>
                    <a:lnTo>
                      <a:pt x="738" y="184"/>
                    </a:lnTo>
                    <a:lnTo>
                      <a:pt x="743" y="179"/>
                    </a:lnTo>
                    <a:lnTo>
                      <a:pt x="747" y="174"/>
                    </a:lnTo>
                    <a:lnTo>
                      <a:pt x="750" y="167"/>
                    </a:lnTo>
                    <a:lnTo>
                      <a:pt x="751" y="160"/>
                    </a:lnTo>
                    <a:lnTo>
                      <a:pt x="750" y="154"/>
                    </a:lnTo>
                    <a:lnTo>
                      <a:pt x="747" y="150"/>
                    </a:lnTo>
                    <a:lnTo>
                      <a:pt x="742" y="146"/>
                    </a:lnTo>
                    <a:lnTo>
                      <a:pt x="737" y="144"/>
                    </a:lnTo>
                    <a:lnTo>
                      <a:pt x="724" y="141"/>
                    </a:lnTo>
                    <a:lnTo>
                      <a:pt x="711" y="138"/>
                    </a:lnTo>
                    <a:lnTo>
                      <a:pt x="698" y="133"/>
                    </a:lnTo>
                    <a:lnTo>
                      <a:pt x="687" y="126"/>
                    </a:lnTo>
                    <a:lnTo>
                      <a:pt x="677" y="118"/>
                    </a:lnTo>
                    <a:lnTo>
                      <a:pt x="668" y="107"/>
                    </a:lnTo>
                    <a:lnTo>
                      <a:pt x="660" y="95"/>
                    </a:lnTo>
                    <a:lnTo>
                      <a:pt x="654" y="83"/>
                    </a:lnTo>
                    <a:lnTo>
                      <a:pt x="649" y="72"/>
                    </a:lnTo>
                    <a:lnTo>
                      <a:pt x="644" y="59"/>
                    </a:lnTo>
                    <a:lnTo>
                      <a:pt x="638" y="36"/>
                    </a:lnTo>
                    <a:lnTo>
                      <a:pt x="632" y="9"/>
                    </a:lnTo>
                    <a:lnTo>
                      <a:pt x="632" y="9"/>
                    </a:lnTo>
                    <a:lnTo>
                      <a:pt x="550" y="18"/>
                    </a:lnTo>
                    <a:lnTo>
                      <a:pt x="550" y="33"/>
                    </a:lnTo>
                    <a:lnTo>
                      <a:pt x="549" y="48"/>
                    </a:lnTo>
                    <a:lnTo>
                      <a:pt x="548" y="54"/>
                    </a:lnTo>
                    <a:lnTo>
                      <a:pt x="544" y="59"/>
                    </a:lnTo>
                    <a:lnTo>
                      <a:pt x="542" y="62"/>
                    </a:lnTo>
                    <a:lnTo>
                      <a:pt x="540" y="63"/>
                    </a:lnTo>
                    <a:lnTo>
                      <a:pt x="537" y="64"/>
                    </a:lnTo>
                    <a:lnTo>
                      <a:pt x="534" y="64"/>
                    </a:lnTo>
                    <a:lnTo>
                      <a:pt x="527" y="64"/>
                    </a:lnTo>
                    <a:lnTo>
                      <a:pt x="522" y="63"/>
                    </a:lnTo>
                    <a:lnTo>
                      <a:pt x="519" y="61"/>
                    </a:lnTo>
                    <a:lnTo>
                      <a:pt x="515" y="58"/>
                    </a:lnTo>
                    <a:lnTo>
                      <a:pt x="507" y="51"/>
                    </a:lnTo>
                    <a:lnTo>
                      <a:pt x="502" y="42"/>
                    </a:lnTo>
                    <a:lnTo>
                      <a:pt x="497" y="31"/>
                    </a:lnTo>
                    <a:lnTo>
                      <a:pt x="492" y="21"/>
                    </a:lnTo>
                    <a:lnTo>
                      <a:pt x="486" y="10"/>
                    </a:lnTo>
                    <a:lnTo>
                      <a:pt x="478" y="0"/>
                    </a:lnTo>
                    <a:lnTo>
                      <a:pt x="473" y="21"/>
                    </a:lnTo>
                    <a:lnTo>
                      <a:pt x="468" y="38"/>
                    </a:lnTo>
                    <a:lnTo>
                      <a:pt x="466" y="47"/>
                    </a:lnTo>
                    <a:lnTo>
                      <a:pt x="463" y="56"/>
                    </a:lnTo>
                    <a:lnTo>
                      <a:pt x="462" y="66"/>
                    </a:lnTo>
                    <a:lnTo>
                      <a:pt x="462" y="76"/>
                    </a:lnTo>
                    <a:lnTo>
                      <a:pt x="462" y="87"/>
                    </a:lnTo>
                    <a:lnTo>
                      <a:pt x="463" y="98"/>
                    </a:lnTo>
                    <a:lnTo>
                      <a:pt x="466" y="107"/>
                    </a:lnTo>
                    <a:lnTo>
                      <a:pt x="468" y="117"/>
                    </a:lnTo>
                    <a:lnTo>
                      <a:pt x="472" y="126"/>
                    </a:lnTo>
                    <a:lnTo>
                      <a:pt x="476" y="135"/>
                    </a:lnTo>
                    <a:lnTo>
                      <a:pt x="482" y="144"/>
                    </a:lnTo>
                    <a:lnTo>
                      <a:pt x="489" y="151"/>
                    </a:lnTo>
                    <a:lnTo>
                      <a:pt x="500" y="164"/>
                    </a:lnTo>
                    <a:lnTo>
                      <a:pt x="510" y="175"/>
                    </a:lnTo>
                    <a:lnTo>
                      <a:pt x="514" y="180"/>
                    </a:lnTo>
                    <a:lnTo>
                      <a:pt x="517" y="186"/>
                    </a:lnTo>
                    <a:lnTo>
                      <a:pt x="520" y="194"/>
                    </a:lnTo>
                    <a:lnTo>
                      <a:pt x="520" y="202"/>
                    </a:lnTo>
                    <a:lnTo>
                      <a:pt x="520" y="210"/>
                    </a:lnTo>
                    <a:lnTo>
                      <a:pt x="519" y="218"/>
                    </a:lnTo>
                    <a:lnTo>
                      <a:pt x="516" y="224"/>
                    </a:lnTo>
                    <a:lnTo>
                      <a:pt x="512" y="230"/>
                    </a:lnTo>
                    <a:lnTo>
                      <a:pt x="505" y="243"/>
                    </a:lnTo>
                    <a:lnTo>
                      <a:pt x="495" y="254"/>
                    </a:lnTo>
                    <a:lnTo>
                      <a:pt x="486" y="264"/>
                    </a:lnTo>
                    <a:lnTo>
                      <a:pt x="478" y="277"/>
                    </a:lnTo>
                    <a:lnTo>
                      <a:pt x="475" y="283"/>
                    </a:lnTo>
                    <a:lnTo>
                      <a:pt x="472" y="289"/>
                    </a:lnTo>
                    <a:lnTo>
                      <a:pt x="471" y="297"/>
                    </a:lnTo>
                    <a:lnTo>
                      <a:pt x="470" y="305"/>
                    </a:lnTo>
                    <a:lnTo>
                      <a:pt x="471" y="313"/>
                    </a:lnTo>
                    <a:lnTo>
                      <a:pt x="475" y="320"/>
                    </a:lnTo>
                    <a:lnTo>
                      <a:pt x="478" y="327"/>
                    </a:lnTo>
                    <a:lnTo>
                      <a:pt x="484" y="333"/>
                    </a:lnTo>
                    <a:lnTo>
                      <a:pt x="489" y="339"/>
                    </a:lnTo>
                    <a:lnTo>
                      <a:pt x="492" y="346"/>
                    </a:lnTo>
                    <a:lnTo>
                      <a:pt x="496" y="352"/>
                    </a:lnTo>
                    <a:lnTo>
                      <a:pt x="496" y="361"/>
                    </a:lnTo>
                    <a:lnTo>
                      <a:pt x="496" y="367"/>
                    </a:lnTo>
                    <a:lnTo>
                      <a:pt x="495" y="372"/>
                    </a:lnTo>
                    <a:lnTo>
                      <a:pt x="492" y="376"/>
                    </a:lnTo>
                    <a:lnTo>
                      <a:pt x="489" y="379"/>
                    </a:lnTo>
                    <a:lnTo>
                      <a:pt x="484" y="383"/>
                    </a:lnTo>
                    <a:lnTo>
                      <a:pt x="478" y="386"/>
                    </a:lnTo>
                    <a:lnTo>
                      <a:pt x="473" y="387"/>
                    </a:lnTo>
                    <a:lnTo>
                      <a:pt x="467" y="389"/>
                    </a:lnTo>
                    <a:lnTo>
                      <a:pt x="455" y="392"/>
                    </a:lnTo>
                    <a:lnTo>
                      <a:pt x="441" y="394"/>
                    </a:lnTo>
                    <a:lnTo>
                      <a:pt x="427" y="398"/>
                    </a:lnTo>
                    <a:lnTo>
                      <a:pt x="414" y="403"/>
                    </a:lnTo>
                    <a:lnTo>
                      <a:pt x="408" y="407"/>
                    </a:lnTo>
                    <a:lnTo>
                      <a:pt x="402" y="412"/>
                    </a:lnTo>
                    <a:lnTo>
                      <a:pt x="398" y="418"/>
                    </a:lnTo>
                    <a:lnTo>
                      <a:pt x="394" y="425"/>
                    </a:lnTo>
                    <a:lnTo>
                      <a:pt x="389" y="438"/>
                    </a:lnTo>
                    <a:lnTo>
                      <a:pt x="383" y="453"/>
                    </a:lnTo>
                    <a:lnTo>
                      <a:pt x="373" y="448"/>
                    </a:lnTo>
                    <a:lnTo>
                      <a:pt x="362" y="445"/>
                    </a:lnTo>
                    <a:lnTo>
                      <a:pt x="354" y="446"/>
                    </a:lnTo>
                    <a:lnTo>
                      <a:pt x="347" y="448"/>
                    </a:lnTo>
                    <a:lnTo>
                      <a:pt x="339" y="451"/>
                    </a:lnTo>
                    <a:lnTo>
                      <a:pt x="334" y="455"/>
                    </a:lnTo>
                    <a:lnTo>
                      <a:pt x="323" y="465"/>
                    </a:lnTo>
                    <a:lnTo>
                      <a:pt x="313" y="477"/>
                    </a:lnTo>
                    <a:lnTo>
                      <a:pt x="303" y="489"/>
                    </a:lnTo>
                    <a:lnTo>
                      <a:pt x="291" y="499"/>
                    </a:lnTo>
                    <a:lnTo>
                      <a:pt x="286" y="502"/>
                    </a:lnTo>
                    <a:lnTo>
                      <a:pt x="279" y="506"/>
                    </a:lnTo>
                    <a:lnTo>
                      <a:pt x="273" y="507"/>
                    </a:lnTo>
                    <a:lnTo>
                      <a:pt x="264" y="509"/>
                    </a:lnTo>
                    <a:lnTo>
                      <a:pt x="258" y="507"/>
                    </a:lnTo>
                    <a:lnTo>
                      <a:pt x="253" y="506"/>
                    </a:lnTo>
                    <a:lnTo>
                      <a:pt x="249" y="502"/>
                    </a:lnTo>
                    <a:lnTo>
                      <a:pt x="244" y="500"/>
                    </a:lnTo>
                    <a:lnTo>
                      <a:pt x="240" y="496"/>
                    </a:lnTo>
                    <a:lnTo>
                      <a:pt x="235" y="492"/>
                    </a:lnTo>
                    <a:lnTo>
                      <a:pt x="230" y="491"/>
                    </a:lnTo>
                    <a:lnTo>
                      <a:pt x="224" y="490"/>
                    </a:lnTo>
                    <a:lnTo>
                      <a:pt x="220" y="490"/>
                    </a:lnTo>
                    <a:lnTo>
                      <a:pt x="216" y="491"/>
                    </a:lnTo>
                    <a:lnTo>
                      <a:pt x="212" y="492"/>
                    </a:lnTo>
                    <a:lnTo>
                      <a:pt x="210" y="495"/>
                    </a:lnTo>
                    <a:lnTo>
                      <a:pt x="204" y="500"/>
                    </a:lnTo>
                    <a:lnTo>
                      <a:pt x="200" y="507"/>
                    </a:lnTo>
                    <a:lnTo>
                      <a:pt x="196" y="515"/>
                    </a:lnTo>
                    <a:lnTo>
                      <a:pt x="195" y="524"/>
                    </a:lnTo>
                    <a:lnTo>
                      <a:pt x="192" y="532"/>
                    </a:lnTo>
                    <a:lnTo>
                      <a:pt x="192" y="541"/>
                    </a:lnTo>
                    <a:lnTo>
                      <a:pt x="195" y="553"/>
                    </a:lnTo>
                    <a:lnTo>
                      <a:pt x="197" y="564"/>
                    </a:lnTo>
                    <a:lnTo>
                      <a:pt x="182" y="583"/>
                    </a:lnTo>
                    <a:lnTo>
                      <a:pt x="166" y="601"/>
                    </a:lnTo>
                    <a:lnTo>
                      <a:pt x="167" y="608"/>
                    </a:lnTo>
                    <a:lnTo>
                      <a:pt x="169" y="613"/>
                    </a:lnTo>
                    <a:lnTo>
                      <a:pt x="172" y="617"/>
                    </a:lnTo>
                    <a:lnTo>
                      <a:pt x="177" y="622"/>
                    </a:lnTo>
                    <a:lnTo>
                      <a:pt x="187" y="628"/>
                    </a:lnTo>
                    <a:lnTo>
                      <a:pt x="197" y="635"/>
                    </a:lnTo>
                    <a:lnTo>
                      <a:pt x="201" y="639"/>
                    </a:lnTo>
                    <a:lnTo>
                      <a:pt x="205" y="643"/>
                    </a:lnTo>
                    <a:lnTo>
                      <a:pt x="206" y="647"/>
                    </a:lnTo>
                    <a:lnTo>
                      <a:pt x="207" y="650"/>
                    </a:lnTo>
                    <a:lnTo>
                      <a:pt x="211" y="660"/>
                    </a:lnTo>
                    <a:lnTo>
                      <a:pt x="214" y="669"/>
                    </a:lnTo>
                    <a:lnTo>
                      <a:pt x="220" y="684"/>
                    </a:lnTo>
                    <a:lnTo>
                      <a:pt x="226" y="697"/>
                    </a:lnTo>
                    <a:lnTo>
                      <a:pt x="229" y="703"/>
                    </a:lnTo>
                    <a:lnTo>
                      <a:pt x="230" y="711"/>
                    </a:lnTo>
                    <a:lnTo>
                      <a:pt x="231" y="717"/>
                    </a:lnTo>
                    <a:lnTo>
                      <a:pt x="233" y="726"/>
                    </a:lnTo>
                    <a:lnTo>
                      <a:pt x="231" y="732"/>
                    </a:lnTo>
                    <a:lnTo>
                      <a:pt x="229" y="737"/>
                    </a:lnTo>
                    <a:lnTo>
                      <a:pt x="224" y="741"/>
                    </a:lnTo>
                    <a:lnTo>
                      <a:pt x="219" y="743"/>
                    </a:lnTo>
                    <a:lnTo>
                      <a:pt x="212" y="746"/>
                    </a:lnTo>
                    <a:lnTo>
                      <a:pt x="206" y="748"/>
                    </a:lnTo>
                    <a:lnTo>
                      <a:pt x="199" y="748"/>
                    </a:lnTo>
                    <a:lnTo>
                      <a:pt x="192" y="750"/>
                    </a:lnTo>
                    <a:lnTo>
                      <a:pt x="130" y="750"/>
                    </a:lnTo>
                    <a:lnTo>
                      <a:pt x="108" y="748"/>
                    </a:lnTo>
                    <a:lnTo>
                      <a:pt x="91" y="748"/>
                    </a:lnTo>
                    <a:lnTo>
                      <a:pt x="82" y="750"/>
                    </a:lnTo>
                    <a:lnTo>
                      <a:pt x="72" y="751"/>
                    </a:lnTo>
                    <a:lnTo>
                      <a:pt x="63" y="753"/>
                    </a:lnTo>
                    <a:lnTo>
                      <a:pt x="52" y="757"/>
                    </a:lnTo>
                    <a:lnTo>
                      <a:pt x="47" y="760"/>
                    </a:lnTo>
                    <a:lnTo>
                      <a:pt x="42" y="763"/>
                    </a:lnTo>
                    <a:lnTo>
                      <a:pt x="37" y="767"/>
                    </a:lnTo>
                    <a:lnTo>
                      <a:pt x="33" y="771"/>
                    </a:lnTo>
                    <a:lnTo>
                      <a:pt x="27" y="781"/>
                    </a:lnTo>
                    <a:lnTo>
                      <a:pt x="22" y="792"/>
                    </a:lnTo>
                    <a:lnTo>
                      <a:pt x="18" y="804"/>
                    </a:lnTo>
                    <a:lnTo>
                      <a:pt x="13" y="815"/>
                    </a:lnTo>
                    <a:lnTo>
                      <a:pt x="7" y="827"/>
                    </a:lnTo>
                    <a:lnTo>
                      <a:pt x="0" y="839"/>
                    </a:lnTo>
                    <a:lnTo>
                      <a:pt x="0" y="839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68" name="Freeform 50"/>
              <p:cNvSpPr>
                <a:spLocks/>
              </p:cNvSpPr>
              <p:nvPr/>
            </p:nvSpPr>
            <p:spPr bwMode="auto">
              <a:xfrm>
                <a:off x="-711075" y="236063"/>
                <a:ext cx="22225" cy="28575"/>
              </a:xfrm>
              <a:custGeom>
                <a:avLst/>
                <a:gdLst>
                  <a:gd name="T0" fmla="*/ 35 w 55"/>
                  <a:gd name="T1" fmla="*/ 0 h 72"/>
                  <a:gd name="T2" fmla="*/ 32 w 55"/>
                  <a:gd name="T3" fmla="*/ 1 h 72"/>
                  <a:gd name="T4" fmla="*/ 29 w 55"/>
                  <a:gd name="T5" fmla="*/ 2 h 72"/>
                  <a:gd name="T6" fmla="*/ 27 w 55"/>
                  <a:gd name="T7" fmla="*/ 5 h 72"/>
                  <a:gd name="T8" fmla="*/ 25 w 55"/>
                  <a:gd name="T9" fmla="*/ 7 h 72"/>
                  <a:gd name="T10" fmla="*/ 22 w 55"/>
                  <a:gd name="T11" fmla="*/ 13 h 72"/>
                  <a:gd name="T12" fmla="*/ 18 w 55"/>
                  <a:gd name="T13" fmla="*/ 20 h 72"/>
                  <a:gd name="T14" fmla="*/ 12 w 55"/>
                  <a:gd name="T15" fmla="*/ 27 h 72"/>
                  <a:gd name="T16" fmla="*/ 5 w 55"/>
                  <a:gd name="T17" fmla="*/ 34 h 72"/>
                  <a:gd name="T18" fmla="*/ 3 w 55"/>
                  <a:gd name="T19" fmla="*/ 36 h 72"/>
                  <a:gd name="T20" fmla="*/ 2 w 55"/>
                  <a:gd name="T21" fmla="*/ 40 h 72"/>
                  <a:gd name="T22" fmla="*/ 0 w 55"/>
                  <a:gd name="T23" fmla="*/ 45 h 72"/>
                  <a:gd name="T24" fmla="*/ 0 w 55"/>
                  <a:gd name="T25" fmla="*/ 49 h 72"/>
                  <a:gd name="T26" fmla="*/ 0 w 55"/>
                  <a:gd name="T27" fmla="*/ 57 h 72"/>
                  <a:gd name="T28" fmla="*/ 3 w 55"/>
                  <a:gd name="T29" fmla="*/ 65 h 72"/>
                  <a:gd name="T30" fmla="*/ 5 w 55"/>
                  <a:gd name="T31" fmla="*/ 69 h 72"/>
                  <a:gd name="T32" fmla="*/ 8 w 55"/>
                  <a:gd name="T33" fmla="*/ 71 h 72"/>
                  <a:gd name="T34" fmla="*/ 10 w 55"/>
                  <a:gd name="T35" fmla="*/ 72 h 72"/>
                  <a:gd name="T36" fmla="*/ 14 w 55"/>
                  <a:gd name="T37" fmla="*/ 72 h 72"/>
                  <a:gd name="T38" fmla="*/ 19 w 55"/>
                  <a:gd name="T39" fmla="*/ 71 h 72"/>
                  <a:gd name="T40" fmla="*/ 24 w 55"/>
                  <a:gd name="T41" fmla="*/ 69 h 72"/>
                  <a:gd name="T42" fmla="*/ 28 w 55"/>
                  <a:gd name="T43" fmla="*/ 65 h 72"/>
                  <a:gd name="T44" fmla="*/ 33 w 55"/>
                  <a:gd name="T45" fmla="*/ 61 h 72"/>
                  <a:gd name="T46" fmla="*/ 39 w 55"/>
                  <a:gd name="T47" fmla="*/ 57 h 72"/>
                  <a:gd name="T48" fmla="*/ 43 w 55"/>
                  <a:gd name="T49" fmla="*/ 54 h 72"/>
                  <a:gd name="T50" fmla="*/ 48 w 55"/>
                  <a:gd name="T51" fmla="*/ 49 h 72"/>
                  <a:gd name="T52" fmla="*/ 50 w 55"/>
                  <a:gd name="T53" fmla="*/ 44 h 72"/>
                  <a:gd name="T54" fmla="*/ 53 w 55"/>
                  <a:gd name="T55" fmla="*/ 39 h 72"/>
                  <a:gd name="T56" fmla="*/ 54 w 55"/>
                  <a:gd name="T57" fmla="*/ 32 h 72"/>
                  <a:gd name="T58" fmla="*/ 55 w 55"/>
                  <a:gd name="T59" fmla="*/ 26 h 72"/>
                  <a:gd name="T60" fmla="*/ 55 w 55"/>
                  <a:gd name="T61" fmla="*/ 20 h 72"/>
                  <a:gd name="T62" fmla="*/ 55 w 55"/>
                  <a:gd name="T63" fmla="*/ 16 h 72"/>
                  <a:gd name="T64" fmla="*/ 54 w 55"/>
                  <a:gd name="T65" fmla="*/ 12 h 72"/>
                  <a:gd name="T66" fmla="*/ 52 w 55"/>
                  <a:gd name="T67" fmla="*/ 8 h 72"/>
                  <a:gd name="T68" fmla="*/ 49 w 55"/>
                  <a:gd name="T69" fmla="*/ 6 h 72"/>
                  <a:gd name="T70" fmla="*/ 47 w 55"/>
                  <a:gd name="T71" fmla="*/ 3 h 72"/>
                  <a:gd name="T72" fmla="*/ 43 w 55"/>
                  <a:gd name="T73" fmla="*/ 2 h 72"/>
                  <a:gd name="T74" fmla="*/ 39 w 55"/>
                  <a:gd name="T75" fmla="*/ 1 h 72"/>
                  <a:gd name="T76" fmla="*/ 35 w 55"/>
                  <a:gd name="T7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5" h="72">
                    <a:moveTo>
                      <a:pt x="35" y="0"/>
                    </a:moveTo>
                    <a:lnTo>
                      <a:pt x="32" y="1"/>
                    </a:lnTo>
                    <a:lnTo>
                      <a:pt x="29" y="2"/>
                    </a:lnTo>
                    <a:lnTo>
                      <a:pt x="27" y="5"/>
                    </a:lnTo>
                    <a:lnTo>
                      <a:pt x="25" y="7"/>
                    </a:lnTo>
                    <a:lnTo>
                      <a:pt x="22" y="13"/>
                    </a:lnTo>
                    <a:lnTo>
                      <a:pt x="18" y="20"/>
                    </a:lnTo>
                    <a:lnTo>
                      <a:pt x="12" y="27"/>
                    </a:lnTo>
                    <a:lnTo>
                      <a:pt x="5" y="34"/>
                    </a:lnTo>
                    <a:lnTo>
                      <a:pt x="3" y="36"/>
                    </a:lnTo>
                    <a:lnTo>
                      <a:pt x="2" y="40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7"/>
                    </a:lnTo>
                    <a:lnTo>
                      <a:pt x="3" y="65"/>
                    </a:lnTo>
                    <a:lnTo>
                      <a:pt x="5" y="69"/>
                    </a:lnTo>
                    <a:lnTo>
                      <a:pt x="8" y="71"/>
                    </a:lnTo>
                    <a:lnTo>
                      <a:pt x="10" y="72"/>
                    </a:lnTo>
                    <a:lnTo>
                      <a:pt x="14" y="72"/>
                    </a:lnTo>
                    <a:lnTo>
                      <a:pt x="19" y="71"/>
                    </a:lnTo>
                    <a:lnTo>
                      <a:pt x="24" y="69"/>
                    </a:lnTo>
                    <a:lnTo>
                      <a:pt x="28" y="65"/>
                    </a:lnTo>
                    <a:lnTo>
                      <a:pt x="33" y="61"/>
                    </a:lnTo>
                    <a:lnTo>
                      <a:pt x="39" y="57"/>
                    </a:lnTo>
                    <a:lnTo>
                      <a:pt x="43" y="54"/>
                    </a:lnTo>
                    <a:lnTo>
                      <a:pt x="48" y="49"/>
                    </a:lnTo>
                    <a:lnTo>
                      <a:pt x="50" y="44"/>
                    </a:lnTo>
                    <a:lnTo>
                      <a:pt x="53" y="39"/>
                    </a:lnTo>
                    <a:lnTo>
                      <a:pt x="54" y="32"/>
                    </a:lnTo>
                    <a:lnTo>
                      <a:pt x="55" y="26"/>
                    </a:lnTo>
                    <a:lnTo>
                      <a:pt x="55" y="20"/>
                    </a:lnTo>
                    <a:lnTo>
                      <a:pt x="55" y="16"/>
                    </a:lnTo>
                    <a:lnTo>
                      <a:pt x="54" y="12"/>
                    </a:lnTo>
                    <a:lnTo>
                      <a:pt x="52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3" y="2"/>
                    </a:lnTo>
                    <a:lnTo>
                      <a:pt x="39" y="1"/>
                    </a:lnTo>
                    <a:lnTo>
                      <a:pt x="35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69" name="Freeform 51"/>
              <p:cNvSpPr>
                <a:spLocks/>
              </p:cNvSpPr>
              <p:nvPr/>
            </p:nvSpPr>
            <p:spPr bwMode="auto">
              <a:xfrm>
                <a:off x="-968250" y="115413"/>
                <a:ext cx="31750" cy="50800"/>
              </a:xfrm>
              <a:custGeom>
                <a:avLst/>
                <a:gdLst>
                  <a:gd name="T0" fmla="*/ 64 w 81"/>
                  <a:gd name="T1" fmla="*/ 0 h 127"/>
                  <a:gd name="T2" fmla="*/ 59 w 81"/>
                  <a:gd name="T3" fmla="*/ 1 h 127"/>
                  <a:gd name="T4" fmla="*/ 54 w 81"/>
                  <a:gd name="T5" fmla="*/ 2 h 127"/>
                  <a:gd name="T6" fmla="*/ 51 w 81"/>
                  <a:gd name="T7" fmla="*/ 5 h 127"/>
                  <a:gd name="T8" fmla="*/ 46 w 81"/>
                  <a:gd name="T9" fmla="*/ 9 h 127"/>
                  <a:gd name="T10" fmla="*/ 39 w 81"/>
                  <a:gd name="T11" fmla="*/ 15 h 127"/>
                  <a:gd name="T12" fmla="*/ 32 w 81"/>
                  <a:gd name="T13" fmla="*/ 24 h 127"/>
                  <a:gd name="T14" fmla="*/ 22 w 81"/>
                  <a:gd name="T15" fmla="*/ 32 h 127"/>
                  <a:gd name="T16" fmla="*/ 10 w 81"/>
                  <a:gd name="T17" fmla="*/ 40 h 127"/>
                  <a:gd name="T18" fmla="*/ 7 w 81"/>
                  <a:gd name="T19" fmla="*/ 44 h 127"/>
                  <a:gd name="T20" fmla="*/ 3 w 81"/>
                  <a:gd name="T21" fmla="*/ 49 h 127"/>
                  <a:gd name="T22" fmla="*/ 0 w 81"/>
                  <a:gd name="T23" fmla="*/ 54 h 127"/>
                  <a:gd name="T24" fmla="*/ 0 w 81"/>
                  <a:gd name="T25" fmla="*/ 60 h 127"/>
                  <a:gd name="T26" fmla="*/ 0 w 81"/>
                  <a:gd name="T27" fmla="*/ 74 h 127"/>
                  <a:gd name="T28" fmla="*/ 2 w 81"/>
                  <a:gd name="T29" fmla="*/ 85 h 127"/>
                  <a:gd name="T30" fmla="*/ 4 w 81"/>
                  <a:gd name="T31" fmla="*/ 95 h 127"/>
                  <a:gd name="T32" fmla="*/ 8 w 81"/>
                  <a:gd name="T33" fmla="*/ 108 h 127"/>
                  <a:gd name="T34" fmla="*/ 9 w 81"/>
                  <a:gd name="T35" fmla="*/ 114 h 127"/>
                  <a:gd name="T36" fmla="*/ 10 w 81"/>
                  <a:gd name="T37" fmla="*/ 120 h 127"/>
                  <a:gd name="T38" fmla="*/ 12 w 81"/>
                  <a:gd name="T39" fmla="*/ 123 h 127"/>
                  <a:gd name="T40" fmla="*/ 13 w 81"/>
                  <a:gd name="T41" fmla="*/ 125 h 127"/>
                  <a:gd name="T42" fmla="*/ 15 w 81"/>
                  <a:gd name="T43" fmla="*/ 127 h 127"/>
                  <a:gd name="T44" fmla="*/ 18 w 81"/>
                  <a:gd name="T45" fmla="*/ 127 h 127"/>
                  <a:gd name="T46" fmla="*/ 23 w 81"/>
                  <a:gd name="T47" fmla="*/ 127 h 127"/>
                  <a:gd name="T48" fmla="*/ 26 w 81"/>
                  <a:gd name="T49" fmla="*/ 124 h 127"/>
                  <a:gd name="T50" fmla="*/ 28 w 81"/>
                  <a:gd name="T51" fmla="*/ 121 h 127"/>
                  <a:gd name="T52" fmla="*/ 31 w 81"/>
                  <a:gd name="T53" fmla="*/ 119 h 127"/>
                  <a:gd name="T54" fmla="*/ 33 w 81"/>
                  <a:gd name="T55" fmla="*/ 110 h 127"/>
                  <a:gd name="T56" fmla="*/ 36 w 81"/>
                  <a:gd name="T57" fmla="*/ 101 h 127"/>
                  <a:gd name="T58" fmla="*/ 39 w 81"/>
                  <a:gd name="T59" fmla="*/ 91 h 127"/>
                  <a:gd name="T60" fmla="*/ 43 w 81"/>
                  <a:gd name="T61" fmla="*/ 83 h 127"/>
                  <a:gd name="T62" fmla="*/ 48 w 81"/>
                  <a:gd name="T63" fmla="*/ 75 h 127"/>
                  <a:gd name="T64" fmla="*/ 56 w 81"/>
                  <a:gd name="T65" fmla="*/ 68 h 127"/>
                  <a:gd name="T66" fmla="*/ 66 w 81"/>
                  <a:gd name="T67" fmla="*/ 55 h 127"/>
                  <a:gd name="T68" fmla="*/ 73 w 81"/>
                  <a:gd name="T69" fmla="*/ 44 h 127"/>
                  <a:gd name="T70" fmla="*/ 77 w 81"/>
                  <a:gd name="T71" fmla="*/ 37 h 127"/>
                  <a:gd name="T72" fmla="*/ 78 w 81"/>
                  <a:gd name="T73" fmla="*/ 31 h 127"/>
                  <a:gd name="T74" fmla="*/ 80 w 81"/>
                  <a:gd name="T75" fmla="*/ 24 h 127"/>
                  <a:gd name="T76" fmla="*/ 81 w 81"/>
                  <a:gd name="T77" fmla="*/ 16 h 127"/>
                  <a:gd name="T78" fmla="*/ 81 w 81"/>
                  <a:gd name="T79" fmla="*/ 12 h 127"/>
                  <a:gd name="T80" fmla="*/ 80 w 81"/>
                  <a:gd name="T81" fmla="*/ 10 h 127"/>
                  <a:gd name="T82" fmla="*/ 78 w 81"/>
                  <a:gd name="T83" fmla="*/ 7 h 127"/>
                  <a:gd name="T84" fmla="*/ 76 w 81"/>
                  <a:gd name="T85" fmla="*/ 6 h 127"/>
                  <a:gd name="T86" fmla="*/ 71 w 81"/>
                  <a:gd name="T87" fmla="*/ 4 h 127"/>
                  <a:gd name="T88" fmla="*/ 64 w 81"/>
                  <a:gd name="T89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1" h="127">
                    <a:moveTo>
                      <a:pt x="64" y="0"/>
                    </a:moveTo>
                    <a:lnTo>
                      <a:pt x="59" y="1"/>
                    </a:lnTo>
                    <a:lnTo>
                      <a:pt x="54" y="2"/>
                    </a:lnTo>
                    <a:lnTo>
                      <a:pt x="51" y="5"/>
                    </a:lnTo>
                    <a:lnTo>
                      <a:pt x="46" y="9"/>
                    </a:lnTo>
                    <a:lnTo>
                      <a:pt x="39" y="15"/>
                    </a:lnTo>
                    <a:lnTo>
                      <a:pt x="32" y="24"/>
                    </a:lnTo>
                    <a:lnTo>
                      <a:pt x="22" y="32"/>
                    </a:lnTo>
                    <a:lnTo>
                      <a:pt x="10" y="40"/>
                    </a:lnTo>
                    <a:lnTo>
                      <a:pt x="7" y="44"/>
                    </a:lnTo>
                    <a:lnTo>
                      <a:pt x="3" y="49"/>
                    </a:lnTo>
                    <a:lnTo>
                      <a:pt x="0" y="54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2" y="85"/>
                    </a:lnTo>
                    <a:lnTo>
                      <a:pt x="4" y="95"/>
                    </a:lnTo>
                    <a:lnTo>
                      <a:pt x="8" y="108"/>
                    </a:lnTo>
                    <a:lnTo>
                      <a:pt x="9" y="114"/>
                    </a:lnTo>
                    <a:lnTo>
                      <a:pt x="10" y="120"/>
                    </a:lnTo>
                    <a:lnTo>
                      <a:pt x="12" y="123"/>
                    </a:lnTo>
                    <a:lnTo>
                      <a:pt x="13" y="125"/>
                    </a:lnTo>
                    <a:lnTo>
                      <a:pt x="15" y="127"/>
                    </a:lnTo>
                    <a:lnTo>
                      <a:pt x="18" y="127"/>
                    </a:lnTo>
                    <a:lnTo>
                      <a:pt x="23" y="127"/>
                    </a:lnTo>
                    <a:lnTo>
                      <a:pt x="26" y="124"/>
                    </a:lnTo>
                    <a:lnTo>
                      <a:pt x="28" y="121"/>
                    </a:lnTo>
                    <a:lnTo>
                      <a:pt x="31" y="119"/>
                    </a:lnTo>
                    <a:lnTo>
                      <a:pt x="33" y="110"/>
                    </a:lnTo>
                    <a:lnTo>
                      <a:pt x="36" y="101"/>
                    </a:lnTo>
                    <a:lnTo>
                      <a:pt x="39" y="91"/>
                    </a:lnTo>
                    <a:lnTo>
                      <a:pt x="43" y="83"/>
                    </a:lnTo>
                    <a:lnTo>
                      <a:pt x="48" y="75"/>
                    </a:lnTo>
                    <a:lnTo>
                      <a:pt x="56" y="68"/>
                    </a:lnTo>
                    <a:lnTo>
                      <a:pt x="66" y="55"/>
                    </a:lnTo>
                    <a:lnTo>
                      <a:pt x="73" y="44"/>
                    </a:lnTo>
                    <a:lnTo>
                      <a:pt x="77" y="37"/>
                    </a:lnTo>
                    <a:lnTo>
                      <a:pt x="78" y="31"/>
                    </a:lnTo>
                    <a:lnTo>
                      <a:pt x="80" y="24"/>
                    </a:lnTo>
                    <a:lnTo>
                      <a:pt x="81" y="16"/>
                    </a:lnTo>
                    <a:lnTo>
                      <a:pt x="81" y="12"/>
                    </a:lnTo>
                    <a:lnTo>
                      <a:pt x="80" y="10"/>
                    </a:lnTo>
                    <a:lnTo>
                      <a:pt x="78" y="7"/>
                    </a:lnTo>
                    <a:lnTo>
                      <a:pt x="76" y="6"/>
                    </a:lnTo>
                    <a:lnTo>
                      <a:pt x="71" y="4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70" name="Freeform 52"/>
              <p:cNvSpPr>
                <a:spLocks/>
              </p:cNvSpPr>
              <p:nvPr/>
            </p:nvSpPr>
            <p:spPr bwMode="auto">
              <a:xfrm>
                <a:off x="-906338" y="80488"/>
                <a:ext cx="17463" cy="12700"/>
              </a:xfrm>
              <a:custGeom>
                <a:avLst/>
                <a:gdLst>
                  <a:gd name="T0" fmla="*/ 0 w 41"/>
                  <a:gd name="T1" fmla="*/ 18 h 33"/>
                  <a:gd name="T2" fmla="*/ 0 w 41"/>
                  <a:gd name="T3" fmla="*/ 21 h 33"/>
                  <a:gd name="T4" fmla="*/ 1 w 41"/>
                  <a:gd name="T5" fmla="*/ 24 h 33"/>
                  <a:gd name="T6" fmla="*/ 4 w 41"/>
                  <a:gd name="T7" fmla="*/ 26 h 33"/>
                  <a:gd name="T8" fmla="*/ 6 w 41"/>
                  <a:gd name="T9" fmla="*/ 29 h 33"/>
                  <a:gd name="T10" fmla="*/ 12 w 41"/>
                  <a:gd name="T11" fmla="*/ 31 h 33"/>
                  <a:gd name="T12" fmla="*/ 20 w 41"/>
                  <a:gd name="T13" fmla="*/ 33 h 33"/>
                  <a:gd name="T14" fmla="*/ 24 w 41"/>
                  <a:gd name="T15" fmla="*/ 31 h 33"/>
                  <a:gd name="T16" fmla="*/ 29 w 41"/>
                  <a:gd name="T17" fmla="*/ 30 h 33"/>
                  <a:gd name="T18" fmla="*/ 31 w 41"/>
                  <a:gd name="T19" fmla="*/ 28 h 33"/>
                  <a:gd name="T20" fmla="*/ 35 w 41"/>
                  <a:gd name="T21" fmla="*/ 25 h 33"/>
                  <a:gd name="T22" fmla="*/ 37 w 41"/>
                  <a:gd name="T23" fmla="*/ 21 h 33"/>
                  <a:gd name="T24" fmla="*/ 39 w 41"/>
                  <a:gd name="T25" fmla="*/ 18 h 33"/>
                  <a:gd name="T26" fmla="*/ 40 w 41"/>
                  <a:gd name="T27" fmla="*/ 12 h 33"/>
                  <a:gd name="T28" fmla="*/ 41 w 41"/>
                  <a:gd name="T29" fmla="*/ 9 h 33"/>
                  <a:gd name="T30" fmla="*/ 40 w 41"/>
                  <a:gd name="T31" fmla="*/ 5 h 33"/>
                  <a:gd name="T32" fmla="*/ 37 w 41"/>
                  <a:gd name="T33" fmla="*/ 2 h 33"/>
                  <a:gd name="T34" fmla="*/ 34 w 41"/>
                  <a:gd name="T35" fmla="*/ 1 h 33"/>
                  <a:gd name="T36" fmla="*/ 30 w 41"/>
                  <a:gd name="T37" fmla="*/ 0 h 33"/>
                  <a:gd name="T38" fmla="*/ 25 w 41"/>
                  <a:gd name="T39" fmla="*/ 0 h 33"/>
                  <a:gd name="T40" fmla="*/ 20 w 41"/>
                  <a:gd name="T41" fmla="*/ 0 h 33"/>
                  <a:gd name="T42" fmla="*/ 15 w 41"/>
                  <a:gd name="T43" fmla="*/ 1 h 33"/>
                  <a:gd name="T44" fmla="*/ 10 w 41"/>
                  <a:gd name="T45" fmla="*/ 2 h 33"/>
                  <a:gd name="T46" fmla="*/ 6 w 41"/>
                  <a:gd name="T47" fmla="*/ 5 h 33"/>
                  <a:gd name="T48" fmla="*/ 2 w 41"/>
                  <a:gd name="T49" fmla="*/ 9 h 33"/>
                  <a:gd name="T50" fmla="*/ 1 w 41"/>
                  <a:gd name="T51" fmla="*/ 12 h 33"/>
                  <a:gd name="T52" fmla="*/ 0 w 41"/>
                  <a:gd name="T53" fmla="*/ 1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1" h="33">
                    <a:moveTo>
                      <a:pt x="0" y="18"/>
                    </a:moveTo>
                    <a:lnTo>
                      <a:pt x="0" y="21"/>
                    </a:lnTo>
                    <a:lnTo>
                      <a:pt x="1" y="24"/>
                    </a:lnTo>
                    <a:lnTo>
                      <a:pt x="4" y="26"/>
                    </a:lnTo>
                    <a:lnTo>
                      <a:pt x="6" y="29"/>
                    </a:lnTo>
                    <a:lnTo>
                      <a:pt x="12" y="31"/>
                    </a:lnTo>
                    <a:lnTo>
                      <a:pt x="20" y="33"/>
                    </a:lnTo>
                    <a:lnTo>
                      <a:pt x="24" y="31"/>
                    </a:lnTo>
                    <a:lnTo>
                      <a:pt x="29" y="30"/>
                    </a:lnTo>
                    <a:lnTo>
                      <a:pt x="31" y="28"/>
                    </a:lnTo>
                    <a:lnTo>
                      <a:pt x="35" y="25"/>
                    </a:lnTo>
                    <a:lnTo>
                      <a:pt x="37" y="21"/>
                    </a:lnTo>
                    <a:lnTo>
                      <a:pt x="39" y="18"/>
                    </a:lnTo>
                    <a:lnTo>
                      <a:pt x="40" y="12"/>
                    </a:lnTo>
                    <a:lnTo>
                      <a:pt x="41" y="9"/>
                    </a:lnTo>
                    <a:lnTo>
                      <a:pt x="40" y="5"/>
                    </a:lnTo>
                    <a:lnTo>
                      <a:pt x="37" y="2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1"/>
                    </a:lnTo>
                    <a:lnTo>
                      <a:pt x="10" y="2"/>
                    </a:lnTo>
                    <a:lnTo>
                      <a:pt x="6" y="5"/>
                    </a:lnTo>
                    <a:lnTo>
                      <a:pt x="2" y="9"/>
                    </a:lnTo>
                    <a:lnTo>
                      <a:pt x="1" y="12"/>
                    </a:lnTo>
                    <a:lnTo>
                      <a:pt x="0" y="18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71" name="Freeform 53"/>
              <p:cNvSpPr>
                <a:spLocks/>
              </p:cNvSpPr>
              <p:nvPr/>
            </p:nvSpPr>
            <p:spPr bwMode="auto">
              <a:xfrm>
                <a:off x="-1004763" y="86838"/>
                <a:ext cx="17463" cy="33338"/>
              </a:xfrm>
              <a:custGeom>
                <a:avLst/>
                <a:gdLst>
                  <a:gd name="T0" fmla="*/ 35 w 43"/>
                  <a:gd name="T1" fmla="*/ 9 h 83"/>
                  <a:gd name="T2" fmla="*/ 25 w 43"/>
                  <a:gd name="T3" fmla="*/ 4 h 83"/>
                  <a:gd name="T4" fmla="*/ 14 w 43"/>
                  <a:gd name="T5" fmla="*/ 0 h 83"/>
                  <a:gd name="T6" fmla="*/ 0 w 43"/>
                  <a:gd name="T7" fmla="*/ 0 h 83"/>
                  <a:gd name="T8" fmla="*/ 0 w 43"/>
                  <a:gd name="T9" fmla="*/ 44 h 83"/>
                  <a:gd name="T10" fmla="*/ 1 w 43"/>
                  <a:gd name="T11" fmla="*/ 57 h 83"/>
                  <a:gd name="T12" fmla="*/ 4 w 43"/>
                  <a:gd name="T13" fmla="*/ 69 h 83"/>
                  <a:gd name="T14" fmla="*/ 5 w 43"/>
                  <a:gd name="T15" fmla="*/ 74 h 83"/>
                  <a:gd name="T16" fmla="*/ 6 w 43"/>
                  <a:gd name="T17" fmla="*/ 78 h 83"/>
                  <a:gd name="T18" fmla="*/ 8 w 43"/>
                  <a:gd name="T19" fmla="*/ 81 h 83"/>
                  <a:gd name="T20" fmla="*/ 9 w 43"/>
                  <a:gd name="T21" fmla="*/ 82 h 83"/>
                  <a:gd name="T22" fmla="*/ 11 w 43"/>
                  <a:gd name="T23" fmla="*/ 83 h 83"/>
                  <a:gd name="T24" fmla="*/ 13 w 43"/>
                  <a:gd name="T25" fmla="*/ 83 h 83"/>
                  <a:gd name="T26" fmla="*/ 16 w 43"/>
                  <a:gd name="T27" fmla="*/ 83 h 83"/>
                  <a:gd name="T28" fmla="*/ 20 w 43"/>
                  <a:gd name="T29" fmla="*/ 82 h 83"/>
                  <a:gd name="T30" fmla="*/ 21 w 43"/>
                  <a:gd name="T31" fmla="*/ 79 h 83"/>
                  <a:gd name="T32" fmla="*/ 24 w 43"/>
                  <a:gd name="T33" fmla="*/ 76 h 83"/>
                  <a:gd name="T34" fmla="*/ 26 w 43"/>
                  <a:gd name="T35" fmla="*/ 68 h 83"/>
                  <a:gd name="T36" fmla="*/ 29 w 43"/>
                  <a:gd name="T37" fmla="*/ 60 h 83"/>
                  <a:gd name="T38" fmla="*/ 34 w 43"/>
                  <a:gd name="T39" fmla="*/ 53 h 83"/>
                  <a:gd name="T40" fmla="*/ 38 w 43"/>
                  <a:gd name="T41" fmla="*/ 47 h 83"/>
                  <a:gd name="T42" fmla="*/ 41 w 43"/>
                  <a:gd name="T43" fmla="*/ 40 h 83"/>
                  <a:gd name="T44" fmla="*/ 43 w 43"/>
                  <a:gd name="T45" fmla="*/ 32 h 83"/>
                  <a:gd name="T46" fmla="*/ 41 w 43"/>
                  <a:gd name="T47" fmla="*/ 27 h 83"/>
                  <a:gd name="T48" fmla="*/ 40 w 43"/>
                  <a:gd name="T49" fmla="*/ 20 h 83"/>
                  <a:gd name="T50" fmla="*/ 39 w 43"/>
                  <a:gd name="T51" fmla="*/ 14 h 83"/>
                  <a:gd name="T52" fmla="*/ 35 w 43"/>
                  <a:gd name="T53" fmla="*/ 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" h="83">
                    <a:moveTo>
                      <a:pt x="35" y="9"/>
                    </a:moveTo>
                    <a:lnTo>
                      <a:pt x="25" y="4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4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5" y="74"/>
                    </a:lnTo>
                    <a:lnTo>
                      <a:pt x="6" y="78"/>
                    </a:lnTo>
                    <a:lnTo>
                      <a:pt x="8" y="81"/>
                    </a:lnTo>
                    <a:lnTo>
                      <a:pt x="9" y="82"/>
                    </a:lnTo>
                    <a:lnTo>
                      <a:pt x="11" y="83"/>
                    </a:lnTo>
                    <a:lnTo>
                      <a:pt x="13" y="83"/>
                    </a:lnTo>
                    <a:lnTo>
                      <a:pt x="16" y="83"/>
                    </a:lnTo>
                    <a:lnTo>
                      <a:pt x="20" y="82"/>
                    </a:lnTo>
                    <a:lnTo>
                      <a:pt x="21" y="79"/>
                    </a:lnTo>
                    <a:lnTo>
                      <a:pt x="24" y="76"/>
                    </a:lnTo>
                    <a:lnTo>
                      <a:pt x="26" y="68"/>
                    </a:lnTo>
                    <a:lnTo>
                      <a:pt x="29" y="60"/>
                    </a:lnTo>
                    <a:lnTo>
                      <a:pt x="34" y="53"/>
                    </a:lnTo>
                    <a:lnTo>
                      <a:pt x="38" y="47"/>
                    </a:lnTo>
                    <a:lnTo>
                      <a:pt x="41" y="40"/>
                    </a:lnTo>
                    <a:lnTo>
                      <a:pt x="43" y="32"/>
                    </a:lnTo>
                    <a:lnTo>
                      <a:pt x="41" y="27"/>
                    </a:lnTo>
                    <a:lnTo>
                      <a:pt x="40" y="20"/>
                    </a:lnTo>
                    <a:lnTo>
                      <a:pt x="39" y="14"/>
                    </a:lnTo>
                    <a:lnTo>
                      <a:pt x="35" y="9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72" name="Freeform 54"/>
              <p:cNvSpPr>
                <a:spLocks noEditPoints="1"/>
              </p:cNvSpPr>
              <p:nvPr/>
            </p:nvSpPr>
            <p:spPr bwMode="auto">
              <a:xfrm>
                <a:off x="-492000" y="-289400"/>
                <a:ext cx="1106488" cy="1155700"/>
              </a:xfrm>
              <a:custGeom>
                <a:avLst/>
                <a:gdLst>
                  <a:gd name="T0" fmla="*/ 596 w 2791"/>
                  <a:gd name="T1" fmla="*/ 1872 h 2913"/>
                  <a:gd name="T2" fmla="*/ 305 w 2791"/>
                  <a:gd name="T3" fmla="*/ 1528 h 2913"/>
                  <a:gd name="T4" fmla="*/ 300 w 2791"/>
                  <a:gd name="T5" fmla="*/ 1509 h 2913"/>
                  <a:gd name="T6" fmla="*/ 48 w 2791"/>
                  <a:gd name="T7" fmla="*/ 1446 h 2913"/>
                  <a:gd name="T8" fmla="*/ 54 w 2791"/>
                  <a:gd name="T9" fmla="*/ 1549 h 2913"/>
                  <a:gd name="T10" fmla="*/ 188 w 2791"/>
                  <a:gd name="T11" fmla="*/ 1514 h 2913"/>
                  <a:gd name="T12" fmla="*/ 34 w 2791"/>
                  <a:gd name="T13" fmla="*/ 479 h 2913"/>
                  <a:gd name="T14" fmla="*/ 171 w 2791"/>
                  <a:gd name="T15" fmla="*/ 285 h 2913"/>
                  <a:gd name="T16" fmla="*/ 225 w 2791"/>
                  <a:gd name="T17" fmla="*/ 139 h 2913"/>
                  <a:gd name="T18" fmla="*/ 401 w 2791"/>
                  <a:gd name="T19" fmla="*/ 184 h 2913"/>
                  <a:gd name="T20" fmla="*/ 470 w 2791"/>
                  <a:gd name="T21" fmla="*/ 69 h 2913"/>
                  <a:gd name="T22" fmla="*/ 542 w 2791"/>
                  <a:gd name="T23" fmla="*/ 18 h 2913"/>
                  <a:gd name="T24" fmla="*/ 673 w 2791"/>
                  <a:gd name="T25" fmla="*/ 26 h 2913"/>
                  <a:gd name="T26" fmla="*/ 900 w 2791"/>
                  <a:gd name="T27" fmla="*/ 135 h 2913"/>
                  <a:gd name="T28" fmla="*/ 1154 w 2791"/>
                  <a:gd name="T29" fmla="*/ 264 h 2913"/>
                  <a:gd name="T30" fmla="*/ 1322 w 2791"/>
                  <a:gd name="T31" fmla="*/ 212 h 2913"/>
                  <a:gd name="T32" fmla="*/ 1442 w 2791"/>
                  <a:gd name="T33" fmla="*/ 118 h 2913"/>
                  <a:gd name="T34" fmla="*/ 1576 w 2791"/>
                  <a:gd name="T35" fmla="*/ 120 h 2913"/>
                  <a:gd name="T36" fmla="*/ 1817 w 2791"/>
                  <a:gd name="T37" fmla="*/ 165 h 2913"/>
                  <a:gd name="T38" fmla="*/ 1771 w 2791"/>
                  <a:gd name="T39" fmla="*/ 276 h 2913"/>
                  <a:gd name="T40" fmla="*/ 1870 w 2791"/>
                  <a:gd name="T41" fmla="*/ 419 h 2913"/>
                  <a:gd name="T42" fmla="*/ 1996 w 2791"/>
                  <a:gd name="T43" fmla="*/ 473 h 2913"/>
                  <a:gd name="T44" fmla="*/ 2012 w 2791"/>
                  <a:gd name="T45" fmla="*/ 547 h 2913"/>
                  <a:gd name="T46" fmla="*/ 1982 w 2791"/>
                  <a:gd name="T47" fmla="*/ 668 h 2913"/>
                  <a:gd name="T48" fmla="*/ 2144 w 2791"/>
                  <a:gd name="T49" fmla="*/ 815 h 2913"/>
                  <a:gd name="T50" fmla="*/ 2263 w 2791"/>
                  <a:gd name="T51" fmla="*/ 827 h 2913"/>
                  <a:gd name="T52" fmla="*/ 2454 w 2791"/>
                  <a:gd name="T53" fmla="*/ 818 h 2913"/>
                  <a:gd name="T54" fmla="*/ 2396 w 2791"/>
                  <a:gd name="T55" fmla="*/ 1116 h 2913"/>
                  <a:gd name="T56" fmla="*/ 2225 w 2791"/>
                  <a:gd name="T57" fmla="*/ 1207 h 2913"/>
                  <a:gd name="T58" fmla="*/ 2234 w 2791"/>
                  <a:gd name="T59" fmla="*/ 1451 h 2913"/>
                  <a:gd name="T60" fmla="*/ 2328 w 2791"/>
                  <a:gd name="T61" fmla="*/ 1598 h 2913"/>
                  <a:gd name="T62" fmla="*/ 2431 w 2791"/>
                  <a:gd name="T63" fmla="*/ 1756 h 2913"/>
                  <a:gd name="T64" fmla="*/ 2474 w 2791"/>
                  <a:gd name="T65" fmla="*/ 1975 h 2913"/>
                  <a:gd name="T66" fmla="*/ 2650 w 2791"/>
                  <a:gd name="T67" fmla="*/ 2123 h 2913"/>
                  <a:gd name="T68" fmla="*/ 2790 w 2791"/>
                  <a:gd name="T69" fmla="*/ 2331 h 2913"/>
                  <a:gd name="T70" fmla="*/ 2622 w 2791"/>
                  <a:gd name="T71" fmla="*/ 2613 h 2913"/>
                  <a:gd name="T72" fmla="*/ 2555 w 2791"/>
                  <a:gd name="T73" fmla="*/ 2744 h 2913"/>
                  <a:gd name="T74" fmla="*/ 2380 w 2791"/>
                  <a:gd name="T75" fmla="*/ 2755 h 2913"/>
                  <a:gd name="T76" fmla="*/ 2210 w 2791"/>
                  <a:gd name="T77" fmla="*/ 2913 h 2913"/>
                  <a:gd name="T78" fmla="*/ 2105 w 2791"/>
                  <a:gd name="T79" fmla="*/ 2825 h 2913"/>
                  <a:gd name="T80" fmla="*/ 2053 w 2791"/>
                  <a:gd name="T81" fmla="*/ 2769 h 2913"/>
                  <a:gd name="T82" fmla="*/ 1886 w 2791"/>
                  <a:gd name="T83" fmla="*/ 2633 h 2913"/>
                  <a:gd name="T84" fmla="*/ 1755 w 2791"/>
                  <a:gd name="T85" fmla="*/ 2578 h 2913"/>
                  <a:gd name="T86" fmla="*/ 1649 w 2791"/>
                  <a:gd name="T87" fmla="*/ 2487 h 2913"/>
                  <a:gd name="T88" fmla="*/ 1528 w 2791"/>
                  <a:gd name="T89" fmla="*/ 2419 h 2913"/>
                  <a:gd name="T90" fmla="*/ 1617 w 2791"/>
                  <a:gd name="T91" fmla="*/ 2237 h 2913"/>
                  <a:gd name="T92" fmla="*/ 1618 w 2791"/>
                  <a:gd name="T93" fmla="*/ 2081 h 2913"/>
                  <a:gd name="T94" fmla="*/ 1506 w 2791"/>
                  <a:gd name="T95" fmla="*/ 1886 h 2913"/>
                  <a:gd name="T96" fmla="*/ 1393 w 2791"/>
                  <a:gd name="T97" fmla="*/ 1672 h 2913"/>
                  <a:gd name="T98" fmla="*/ 1205 w 2791"/>
                  <a:gd name="T99" fmla="*/ 1706 h 2913"/>
                  <a:gd name="T100" fmla="*/ 1018 w 2791"/>
                  <a:gd name="T101" fmla="*/ 1736 h 2913"/>
                  <a:gd name="T102" fmla="*/ 788 w 2791"/>
                  <a:gd name="T103" fmla="*/ 1817 h 2913"/>
                  <a:gd name="T104" fmla="*/ 704 w 2791"/>
                  <a:gd name="T105" fmla="*/ 1857 h 2913"/>
                  <a:gd name="T106" fmla="*/ 807 w 2791"/>
                  <a:gd name="T107" fmla="*/ 1714 h 2913"/>
                  <a:gd name="T108" fmla="*/ 895 w 2791"/>
                  <a:gd name="T109" fmla="*/ 1528 h 2913"/>
                  <a:gd name="T110" fmla="*/ 748 w 2791"/>
                  <a:gd name="T111" fmla="*/ 1438 h 2913"/>
                  <a:gd name="T112" fmla="*/ 628 w 2791"/>
                  <a:gd name="T113" fmla="*/ 1320 h 2913"/>
                  <a:gd name="T114" fmla="*/ 465 w 2791"/>
                  <a:gd name="T115" fmla="*/ 1360 h 2913"/>
                  <a:gd name="T116" fmla="*/ 397 w 2791"/>
                  <a:gd name="T117" fmla="*/ 1455 h 2913"/>
                  <a:gd name="T118" fmla="*/ 314 w 2791"/>
                  <a:gd name="T119" fmla="*/ 1193 h 2913"/>
                  <a:gd name="T120" fmla="*/ 255 w 2791"/>
                  <a:gd name="T121" fmla="*/ 1054 h 2913"/>
                  <a:gd name="T122" fmla="*/ 145 w 2791"/>
                  <a:gd name="T123" fmla="*/ 745 h 2913"/>
                  <a:gd name="T124" fmla="*/ 15 w 2791"/>
                  <a:gd name="T125" fmla="*/ 498 h 29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91" h="2913">
                    <a:moveTo>
                      <a:pt x="599" y="1830"/>
                    </a:moveTo>
                    <a:lnTo>
                      <a:pt x="584" y="1830"/>
                    </a:lnTo>
                    <a:lnTo>
                      <a:pt x="571" y="1833"/>
                    </a:lnTo>
                    <a:lnTo>
                      <a:pt x="560" y="1835"/>
                    </a:lnTo>
                    <a:lnTo>
                      <a:pt x="545" y="1837"/>
                    </a:lnTo>
                    <a:lnTo>
                      <a:pt x="542" y="1842"/>
                    </a:lnTo>
                    <a:lnTo>
                      <a:pt x="547" y="1847"/>
                    </a:lnTo>
                    <a:lnTo>
                      <a:pt x="552" y="1852"/>
                    </a:lnTo>
                    <a:lnTo>
                      <a:pt x="556" y="1857"/>
                    </a:lnTo>
                    <a:lnTo>
                      <a:pt x="559" y="1863"/>
                    </a:lnTo>
                    <a:lnTo>
                      <a:pt x="559" y="1869"/>
                    </a:lnTo>
                    <a:lnTo>
                      <a:pt x="560" y="1876"/>
                    </a:lnTo>
                    <a:lnTo>
                      <a:pt x="561" y="1879"/>
                    </a:lnTo>
                    <a:lnTo>
                      <a:pt x="561" y="1881"/>
                    </a:lnTo>
                    <a:lnTo>
                      <a:pt x="564" y="1882"/>
                    </a:lnTo>
                    <a:lnTo>
                      <a:pt x="566" y="1883"/>
                    </a:lnTo>
                    <a:lnTo>
                      <a:pt x="576" y="1878"/>
                    </a:lnTo>
                    <a:lnTo>
                      <a:pt x="585" y="1872"/>
                    </a:lnTo>
                    <a:lnTo>
                      <a:pt x="596" y="1872"/>
                    </a:lnTo>
                    <a:lnTo>
                      <a:pt x="609" y="1871"/>
                    </a:lnTo>
                    <a:lnTo>
                      <a:pt x="613" y="1869"/>
                    </a:lnTo>
                    <a:lnTo>
                      <a:pt x="616" y="1868"/>
                    </a:lnTo>
                    <a:lnTo>
                      <a:pt x="620" y="1864"/>
                    </a:lnTo>
                    <a:lnTo>
                      <a:pt x="623" y="1862"/>
                    </a:lnTo>
                    <a:lnTo>
                      <a:pt x="624" y="1858"/>
                    </a:lnTo>
                    <a:lnTo>
                      <a:pt x="626" y="1854"/>
                    </a:lnTo>
                    <a:lnTo>
                      <a:pt x="626" y="1849"/>
                    </a:lnTo>
                    <a:lnTo>
                      <a:pt x="626" y="1844"/>
                    </a:lnTo>
                    <a:lnTo>
                      <a:pt x="626" y="1840"/>
                    </a:lnTo>
                    <a:lnTo>
                      <a:pt x="624" y="1837"/>
                    </a:lnTo>
                    <a:lnTo>
                      <a:pt x="621" y="1834"/>
                    </a:lnTo>
                    <a:lnTo>
                      <a:pt x="618" y="1833"/>
                    </a:lnTo>
                    <a:lnTo>
                      <a:pt x="608" y="1830"/>
                    </a:lnTo>
                    <a:lnTo>
                      <a:pt x="599" y="1830"/>
                    </a:lnTo>
                    <a:close/>
                    <a:moveTo>
                      <a:pt x="298" y="1515"/>
                    </a:moveTo>
                    <a:lnTo>
                      <a:pt x="299" y="1520"/>
                    </a:lnTo>
                    <a:lnTo>
                      <a:pt x="301" y="1524"/>
                    </a:lnTo>
                    <a:lnTo>
                      <a:pt x="305" y="1528"/>
                    </a:lnTo>
                    <a:lnTo>
                      <a:pt x="310" y="1529"/>
                    </a:lnTo>
                    <a:lnTo>
                      <a:pt x="316" y="1528"/>
                    </a:lnTo>
                    <a:lnTo>
                      <a:pt x="321" y="1527"/>
                    </a:lnTo>
                    <a:lnTo>
                      <a:pt x="327" y="1523"/>
                    </a:lnTo>
                    <a:lnTo>
                      <a:pt x="332" y="1519"/>
                    </a:lnTo>
                    <a:lnTo>
                      <a:pt x="335" y="1515"/>
                    </a:lnTo>
                    <a:lnTo>
                      <a:pt x="338" y="1510"/>
                    </a:lnTo>
                    <a:lnTo>
                      <a:pt x="339" y="1504"/>
                    </a:lnTo>
                    <a:lnTo>
                      <a:pt x="340" y="1498"/>
                    </a:lnTo>
                    <a:lnTo>
                      <a:pt x="339" y="1494"/>
                    </a:lnTo>
                    <a:lnTo>
                      <a:pt x="338" y="1492"/>
                    </a:lnTo>
                    <a:lnTo>
                      <a:pt x="337" y="1489"/>
                    </a:lnTo>
                    <a:lnTo>
                      <a:pt x="334" y="1488"/>
                    </a:lnTo>
                    <a:lnTo>
                      <a:pt x="327" y="1488"/>
                    </a:lnTo>
                    <a:lnTo>
                      <a:pt x="319" y="1492"/>
                    </a:lnTo>
                    <a:lnTo>
                      <a:pt x="311" y="1495"/>
                    </a:lnTo>
                    <a:lnTo>
                      <a:pt x="304" y="1502"/>
                    </a:lnTo>
                    <a:lnTo>
                      <a:pt x="301" y="1505"/>
                    </a:lnTo>
                    <a:lnTo>
                      <a:pt x="300" y="1509"/>
                    </a:lnTo>
                    <a:lnTo>
                      <a:pt x="299" y="1512"/>
                    </a:lnTo>
                    <a:lnTo>
                      <a:pt x="298" y="1515"/>
                    </a:lnTo>
                    <a:close/>
                    <a:moveTo>
                      <a:pt x="138" y="1449"/>
                    </a:moveTo>
                    <a:lnTo>
                      <a:pt x="102" y="1449"/>
                    </a:lnTo>
                    <a:lnTo>
                      <a:pt x="97" y="1449"/>
                    </a:lnTo>
                    <a:lnTo>
                      <a:pt x="92" y="1445"/>
                    </a:lnTo>
                    <a:lnTo>
                      <a:pt x="87" y="1441"/>
                    </a:lnTo>
                    <a:lnTo>
                      <a:pt x="83" y="1436"/>
                    </a:lnTo>
                    <a:lnTo>
                      <a:pt x="79" y="1433"/>
                    </a:lnTo>
                    <a:lnTo>
                      <a:pt x="76" y="1428"/>
                    </a:lnTo>
                    <a:lnTo>
                      <a:pt x="70" y="1425"/>
                    </a:lnTo>
                    <a:lnTo>
                      <a:pt x="64" y="1424"/>
                    </a:lnTo>
                    <a:lnTo>
                      <a:pt x="62" y="1425"/>
                    </a:lnTo>
                    <a:lnTo>
                      <a:pt x="59" y="1426"/>
                    </a:lnTo>
                    <a:lnTo>
                      <a:pt x="58" y="1428"/>
                    </a:lnTo>
                    <a:lnTo>
                      <a:pt x="57" y="1430"/>
                    </a:lnTo>
                    <a:lnTo>
                      <a:pt x="54" y="1435"/>
                    </a:lnTo>
                    <a:lnTo>
                      <a:pt x="52" y="1440"/>
                    </a:lnTo>
                    <a:lnTo>
                      <a:pt x="48" y="1446"/>
                    </a:lnTo>
                    <a:lnTo>
                      <a:pt x="43" y="1453"/>
                    </a:lnTo>
                    <a:lnTo>
                      <a:pt x="37" y="1456"/>
                    </a:lnTo>
                    <a:lnTo>
                      <a:pt x="29" y="1460"/>
                    </a:lnTo>
                    <a:lnTo>
                      <a:pt x="18" y="1465"/>
                    </a:lnTo>
                    <a:lnTo>
                      <a:pt x="9" y="1471"/>
                    </a:lnTo>
                    <a:lnTo>
                      <a:pt x="5" y="1475"/>
                    </a:lnTo>
                    <a:lnTo>
                      <a:pt x="3" y="1479"/>
                    </a:lnTo>
                    <a:lnTo>
                      <a:pt x="1" y="1484"/>
                    </a:lnTo>
                    <a:lnTo>
                      <a:pt x="0" y="1490"/>
                    </a:lnTo>
                    <a:lnTo>
                      <a:pt x="1" y="1497"/>
                    </a:lnTo>
                    <a:lnTo>
                      <a:pt x="3" y="1502"/>
                    </a:lnTo>
                    <a:lnTo>
                      <a:pt x="5" y="1505"/>
                    </a:lnTo>
                    <a:lnTo>
                      <a:pt x="9" y="1510"/>
                    </a:lnTo>
                    <a:lnTo>
                      <a:pt x="18" y="1517"/>
                    </a:lnTo>
                    <a:lnTo>
                      <a:pt x="28" y="1524"/>
                    </a:lnTo>
                    <a:lnTo>
                      <a:pt x="37" y="1534"/>
                    </a:lnTo>
                    <a:lnTo>
                      <a:pt x="45" y="1542"/>
                    </a:lnTo>
                    <a:lnTo>
                      <a:pt x="49" y="1546"/>
                    </a:lnTo>
                    <a:lnTo>
                      <a:pt x="54" y="1549"/>
                    </a:lnTo>
                    <a:lnTo>
                      <a:pt x="59" y="1551"/>
                    </a:lnTo>
                    <a:lnTo>
                      <a:pt x="65" y="1551"/>
                    </a:lnTo>
                    <a:lnTo>
                      <a:pt x="72" y="1551"/>
                    </a:lnTo>
                    <a:lnTo>
                      <a:pt x="77" y="1548"/>
                    </a:lnTo>
                    <a:lnTo>
                      <a:pt x="82" y="1546"/>
                    </a:lnTo>
                    <a:lnTo>
                      <a:pt x="87" y="1542"/>
                    </a:lnTo>
                    <a:lnTo>
                      <a:pt x="92" y="1538"/>
                    </a:lnTo>
                    <a:lnTo>
                      <a:pt x="97" y="1535"/>
                    </a:lnTo>
                    <a:lnTo>
                      <a:pt x="102" y="1533"/>
                    </a:lnTo>
                    <a:lnTo>
                      <a:pt x="108" y="1533"/>
                    </a:lnTo>
                    <a:lnTo>
                      <a:pt x="114" y="1534"/>
                    </a:lnTo>
                    <a:lnTo>
                      <a:pt x="119" y="1535"/>
                    </a:lnTo>
                    <a:lnTo>
                      <a:pt x="152" y="1535"/>
                    </a:lnTo>
                    <a:lnTo>
                      <a:pt x="160" y="1535"/>
                    </a:lnTo>
                    <a:lnTo>
                      <a:pt x="167" y="1533"/>
                    </a:lnTo>
                    <a:lnTo>
                      <a:pt x="175" y="1529"/>
                    </a:lnTo>
                    <a:lnTo>
                      <a:pt x="180" y="1525"/>
                    </a:lnTo>
                    <a:lnTo>
                      <a:pt x="185" y="1520"/>
                    </a:lnTo>
                    <a:lnTo>
                      <a:pt x="188" y="1514"/>
                    </a:lnTo>
                    <a:lnTo>
                      <a:pt x="191" y="1507"/>
                    </a:lnTo>
                    <a:lnTo>
                      <a:pt x="192" y="1499"/>
                    </a:lnTo>
                    <a:lnTo>
                      <a:pt x="191" y="1488"/>
                    </a:lnTo>
                    <a:lnTo>
                      <a:pt x="190" y="1478"/>
                    </a:lnTo>
                    <a:lnTo>
                      <a:pt x="187" y="1469"/>
                    </a:lnTo>
                    <a:lnTo>
                      <a:pt x="186" y="1458"/>
                    </a:lnTo>
                    <a:lnTo>
                      <a:pt x="177" y="1456"/>
                    </a:lnTo>
                    <a:lnTo>
                      <a:pt x="170" y="1456"/>
                    </a:lnTo>
                    <a:lnTo>
                      <a:pt x="162" y="1455"/>
                    </a:lnTo>
                    <a:lnTo>
                      <a:pt x="153" y="1451"/>
                    </a:lnTo>
                    <a:lnTo>
                      <a:pt x="150" y="1450"/>
                    </a:lnTo>
                    <a:lnTo>
                      <a:pt x="145" y="1448"/>
                    </a:lnTo>
                    <a:lnTo>
                      <a:pt x="143" y="1448"/>
                    </a:lnTo>
                    <a:lnTo>
                      <a:pt x="141" y="1448"/>
                    </a:lnTo>
                    <a:lnTo>
                      <a:pt x="140" y="1448"/>
                    </a:lnTo>
                    <a:lnTo>
                      <a:pt x="138" y="1449"/>
                    </a:lnTo>
                    <a:close/>
                    <a:moveTo>
                      <a:pt x="10" y="492"/>
                    </a:moveTo>
                    <a:lnTo>
                      <a:pt x="23" y="485"/>
                    </a:lnTo>
                    <a:lnTo>
                      <a:pt x="34" y="479"/>
                    </a:lnTo>
                    <a:lnTo>
                      <a:pt x="40" y="476"/>
                    </a:lnTo>
                    <a:lnTo>
                      <a:pt x="47" y="474"/>
                    </a:lnTo>
                    <a:lnTo>
                      <a:pt x="53" y="473"/>
                    </a:lnTo>
                    <a:lnTo>
                      <a:pt x="60" y="473"/>
                    </a:lnTo>
                    <a:lnTo>
                      <a:pt x="70" y="475"/>
                    </a:lnTo>
                    <a:lnTo>
                      <a:pt x="81" y="478"/>
                    </a:lnTo>
                    <a:lnTo>
                      <a:pt x="91" y="476"/>
                    </a:lnTo>
                    <a:lnTo>
                      <a:pt x="99" y="474"/>
                    </a:lnTo>
                    <a:lnTo>
                      <a:pt x="107" y="469"/>
                    </a:lnTo>
                    <a:lnTo>
                      <a:pt x="114" y="463"/>
                    </a:lnTo>
                    <a:lnTo>
                      <a:pt x="126" y="446"/>
                    </a:lnTo>
                    <a:lnTo>
                      <a:pt x="140" y="430"/>
                    </a:lnTo>
                    <a:lnTo>
                      <a:pt x="155" y="416"/>
                    </a:lnTo>
                    <a:lnTo>
                      <a:pt x="168" y="404"/>
                    </a:lnTo>
                    <a:lnTo>
                      <a:pt x="175" y="397"/>
                    </a:lnTo>
                    <a:lnTo>
                      <a:pt x="181" y="390"/>
                    </a:lnTo>
                    <a:lnTo>
                      <a:pt x="185" y="382"/>
                    </a:lnTo>
                    <a:lnTo>
                      <a:pt x="187" y="372"/>
                    </a:lnTo>
                    <a:lnTo>
                      <a:pt x="171" y="285"/>
                    </a:lnTo>
                    <a:lnTo>
                      <a:pt x="172" y="267"/>
                    </a:lnTo>
                    <a:lnTo>
                      <a:pt x="175" y="252"/>
                    </a:lnTo>
                    <a:lnTo>
                      <a:pt x="177" y="237"/>
                    </a:lnTo>
                    <a:lnTo>
                      <a:pt x="178" y="219"/>
                    </a:lnTo>
                    <a:lnTo>
                      <a:pt x="178" y="209"/>
                    </a:lnTo>
                    <a:lnTo>
                      <a:pt x="177" y="200"/>
                    </a:lnTo>
                    <a:lnTo>
                      <a:pt x="177" y="197"/>
                    </a:lnTo>
                    <a:lnTo>
                      <a:pt x="178" y="192"/>
                    </a:lnTo>
                    <a:lnTo>
                      <a:pt x="180" y="188"/>
                    </a:lnTo>
                    <a:lnTo>
                      <a:pt x="181" y="184"/>
                    </a:lnTo>
                    <a:lnTo>
                      <a:pt x="191" y="178"/>
                    </a:lnTo>
                    <a:lnTo>
                      <a:pt x="202" y="174"/>
                    </a:lnTo>
                    <a:lnTo>
                      <a:pt x="207" y="169"/>
                    </a:lnTo>
                    <a:lnTo>
                      <a:pt x="211" y="164"/>
                    </a:lnTo>
                    <a:lnTo>
                      <a:pt x="214" y="159"/>
                    </a:lnTo>
                    <a:lnTo>
                      <a:pt x="216" y="154"/>
                    </a:lnTo>
                    <a:lnTo>
                      <a:pt x="219" y="149"/>
                    </a:lnTo>
                    <a:lnTo>
                      <a:pt x="221" y="144"/>
                    </a:lnTo>
                    <a:lnTo>
                      <a:pt x="225" y="139"/>
                    </a:lnTo>
                    <a:lnTo>
                      <a:pt x="229" y="134"/>
                    </a:lnTo>
                    <a:lnTo>
                      <a:pt x="244" y="124"/>
                    </a:lnTo>
                    <a:lnTo>
                      <a:pt x="257" y="114"/>
                    </a:lnTo>
                    <a:lnTo>
                      <a:pt x="270" y="106"/>
                    </a:lnTo>
                    <a:lnTo>
                      <a:pt x="284" y="100"/>
                    </a:lnTo>
                    <a:lnTo>
                      <a:pt x="310" y="86"/>
                    </a:lnTo>
                    <a:lnTo>
                      <a:pt x="340" y="69"/>
                    </a:lnTo>
                    <a:lnTo>
                      <a:pt x="344" y="80"/>
                    </a:lnTo>
                    <a:lnTo>
                      <a:pt x="348" y="93"/>
                    </a:lnTo>
                    <a:lnTo>
                      <a:pt x="352" y="103"/>
                    </a:lnTo>
                    <a:lnTo>
                      <a:pt x="357" y="113"/>
                    </a:lnTo>
                    <a:lnTo>
                      <a:pt x="368" y="133"/>
                    </a:lnTo>
                    <a:lnTo>
                      <a:pt x="383" y="153"/>
                    </a:lnTo>
                    <a:lnTo>
                      <a:pt x="387" y="162"/>
                    </a:lnTo>
                    <a:lnTo>
                      <a:pt x="391" y="170"/>
                    </a:lnTo>
                    <a:lnTo>
                      <a:pt x="392" y="174"/>
                    </a:lnTo>
                    <a:lnTo>
                      <a:pt x="394" y="178"/>
                    </a:lnTo>
                    <a:lnTo>
                      <a:pt x="397" y="182"/>
                    </a:lnTo>
                    <a:lnTo>
                      <a:pt x="401" y="184"/>
                    </a:lnTo>
                    <a:lnTo>
                      <a:pt x="411" y="189"/>
                    </a:lnTo>
                    <a:lnTo>
                      <a:pt x="419" y="193"/>
                    </a:lnTo>
                    <a:lnTo>
                      <a:pt x="429" y="194"/>
                    </a:lnTo>
                    <a:lnTo>
                      <a:pt x="438" y="195"/>
                    </a:lnTo>
                    <a:lnTo>
                      <a:pt x="458" y="195"/>
                    </a:lnTo>
                    <a:lnTo>
                      <a:pt x="481" y="198"/>
                    </a:lnTo>
                    <a:lnTo>
                      <a:pt x="486" y="188"/>
                    </a:lnTo>
                    <a:lnTo>
                      <a:pt x="488" y="177"/>
                    </a:lnTo>
                    <a:lnTo>
                      <a:pt x="487" y="163"/>
                    </a:lnTo>
                    <a:lnTo>
                      <a:pt x="485" y="150"/>
                    </a:lnTo>
                    <a:lnTo>
                      <a:pt x="480" y="140"/>
                    </a:lnTo>
                    <a:lnTo>
                      <a:pt x="475" y="129"/>
                    </a:lnTo>
                    <a:lnTo>
                      <a:pt x="470" y="118"/>
                    </a:lnTo>
                    <a:lnTo>
                      <a:pt x="466" y="108"/>
                    </a:lnTo>
                    <a:lnTo>
                      <a:pt x="463" y="95"/>
                    </a:lnTo>
                    <a:lnTo>
                      <a:pt x="462" y="81"/>
                    </a:lnTo>
                    <a:lnTo>
                      <a:pt x="463" y="76"/>
                    </a:lnTo>
                    <a:lnTo>
                      <a:pt x="466" y="72"/>
                    </a:lnTo>
                    <a:lnTo>
                      <a:pt x="470" y="69"/>
                    </a:lnTo>
                    <a:lnTo>
                      <a:pt x="473" y="66"/>
                    </a:lnTo>
                    <a:lnTo>
                      <a:pt x="478" y="64"/>
                    </a:lnTo>
                    <a:lnTo>
                      <a:pt x="482" y="61"/>
                    </a:lnTo>
                    <a:lnTo>
                      <a:pt x="486" y="57"/>
                    </a:lnTo>
                    <a:lnTo>
                      <a:pt x="488" y="52"/>
                    </a:lnTo>
                    <a:lnTo>
                      <a:pt x="493" y="35"/>
                    </a:lnTo>
                    <a:lnTo>
                      <a:pt x="498" y="17"/>
                    </a:lnTo>
                    <a:lnTo>
                      <a:pt x="502" y="10"/>
                    </a:lnTo>
                    <a:lnTo>
                      <a:pt x="507" y="5"/>
                    </a:lnTo>
                    <a:lnTo>
                      <a:pt x="511" y="2"/>
                    </a:lnTo>
                    <a:lnTo>
                      <a:pt x="515" y="1"/>
                    </a:lnTo>
                    <a:lnTo>
                      <a:pt x="519" y="0"/>
                    </a:lnTo>
                    <a:lnTo>
                      <a:pt x="522" y="0"/>
                    </a:lnTo>
                    <a:lnTo>
                      <a:pt x="526" y="0"/>
                    </a:lnTo>
                    <a:lnTo>
                      <a:pt x="530" y="1"/>
                    </a:lnTo>
                    <a:lnTo>
                      <a:pt x="532" y="2"/>
                    </a:lnTo>
                    <a:lnTo>
                      <a:pt x="535" y="5"/>
                    </a:lnTo>
                    <a:lnTo>
                      <a:pt x="539" y="11"/>
                    </a:lnTo>
                    <a:lnTo>
                      <a:pt x="542" y="18"/>
                    </a:lnTo>
                    <a:lnTo>
                      <a:pt x="546" y="25"/>
                    </a:lnTo>
                    <a:lnTo>
                      <a:pt x="550" y="31"/>
                    </a:lnTo>
                    <a:lnTo>
                      <a:pt x="552" y="34"/>
                    </a:lnTo>
                    <a:lnTo>
                      <a:pt x="555" y="35"/>
                    </a:lnTo>
                    <a:lnTo>
                      <a:pt x="559" y="36"/>
                    </a:lnTo>
                    <a:lnTo>
                      <a:pt x="562" y="36"/>
                    </a:lnTo>
                    <a:lnTo>
                      <a:pt x="572" y="35"/>
                    </a:lnTo>
                    <a:lnTo>
                      <a:pt x="581" y="32"/>
                    </a:lnTo>
                    <a:lnTo>
                      <a:pt x="589" y="29"/>
                    </a:lnTo>
                    <a:lnTo>
                      <a:pt x="596" y="25"/>
                    </a:lnTo>
                    <a:lnTo>
                      <a:pt x="604" y="20"/>
                    </a:lnTo>
                    <a:lnTo>
                      <a:pt x="613" y="16"/>
                    </a:lnTo>
                    <a:lnTo>
                      <a:pt x="621" y="13"/>
                    </a:lnTo>
                    <a:lnTo>
                      <a:pt x="631" y="12"/>
                    </a:lnTo>
                    <a:lnTo>
                      <a:pt x="639" y="13"/>
                    </a:lnTo>
                    <a:lnTo>
                      <a:pt x="647" y="15"/>
                    </a:lnTo>
                    <a:lnTo>
                      <a:pt x="653" y="17"/>
                    </a:lnTo>
                    <a:lnTo>
                      <a:pt x="660" y="20"/>
                    </a:lnTo>
                    <a:lnTo>
                      <a:pt x="673" y="26"/>
                    </a:lnTo>
                    <a:lnTo>
                      <a:pt x="687" y="34"/>
                    </a:lnTo>
                    <a:lnTo>
                      <a:pt x="703" y="37"/>
                    </a:lnTo>
                    <a:lnTo>
                      <a:pt x="721" y="39"/>
                    </a:lnTo>
                    <a:lnTo>
                      <a:pt x="726" y="41"/>
                    </a:lnTo>
                    <a:lnTo>
                      <a:pt x="729" y="44"/>
                    </a:lnTo>
                    <a:lnTo>
                      <a:pt x="732" y="47"/>
                    </a:lnTo>
                    <a:lnTo>
                      <a:pt x="734" y="51"/>
                    </a:lnTo>
                    <a:lnTo>
                      <a:pt x="739" y="61"/>
                    </a:lnTo>
                    <a:lnTo>
                      <a:pt x="744" y="71"/>
                    </a:lnTo>
                    <a:lnTo>
                      <a:pt x="749" y="76"/>
                    </a:lnTo>
                    <a:lnTo>
                      <a:pt x="754" y="81"/>
                    </a:lnTo>
                    <a:lnTo>
                      <a:pt x="761" y="86"/>
                    </a:lnTo>
                    <a:lnTo>
                      <a:pt x="766" y="89"/>
                    </a:lnTo>
                    <a:lnTo>
                      <a:pt x="777" y="95"/>
                    </a:lnTo>
                    <a:lnTo>
                      <a:pt x="790" y="99"/>
                    </a:lnTo>
                    <a:lnTo>
                      <a:pt x="816" y="105"/>
                    </a:lnTo>
                    <a:lnTo>
                      <a:pt x="845" y="113"/>
                    </a:lnTo>
                    <a:lnTo>
                      <a:pt x="874" y="124"/>
                    </a:lnTo>
                    <a:lnTo>
                      <a:pt x="900" y="135"/>
                    </a:lnTo>
                    <a:lnTo>
                      <a:pt x="925" y="146"/>
                    </a:lnTo>
                    <a:lnTo>
                      <a:pt x="954" y="158"/>
                    </a:lnTo>
                    <a:lnTo>
                      <a:pt x="960" y="162"/>
                    </a:lnTo>
                    <a:lnTo>
                      <a:pt x="967" y="165"/>
                    </a:lnTo>
                    <a:lnTo>
                      <a:pt x="972" y="169"/>
                    </a:lnTo>
                    <a:lnTo>
                      <a:pt x="977" y="174"/>
                    </a:lnTo>
                    <a:lnTo>
                      <a:pt x="984" y="184"/>
                    </a:lnTo>
                    <a:lnTo>
                      <a:pt x="993" y="195"/>
                    </a:lnTo>
                    <a:lnTo>
                      <a:pt x="1000" y="205"/>
                    </a:lnTo>
                    <a:lnTo>
                      <a:pt x="1009" y="213"/>
                    </a:lnTo>
                    <a:lnTo>
                      <a:pt x="1014" y="217"/>
                    </a:lnTo>
                    <a:lnTo>
                      <a:pt x="1021" y="219"/>
                    </a:lnTo>
                    <a:lnTo>
                      <a:pt x="1027" y="221"/>
                    </a:lnTo>
                    <a:lnTo>
                      <a:pt x="1033" y="222"/>
                    </a:lnTo>
                    <a:lnTo>
                      <a:pt x="1110" y="222"/>
                    </a:lnTo>
                    <a:lnTo>
                      <a:pt x="1125" y="238"/>
                    </a:lnTo>
                    <a:lnTo>
                      <a:pt x="1138" y="253"/>
                    </a:lnTo>
                    <a:lnTo>
                      <a:pt x="1145" y="259"/>
                    </a:lnTo>
                    <a:lnTo>
                      <a:pt x="1154" y="264"/>
                    </a:lnTo>
                    <a:lnTo>
                      <a:pt x="1162" y="268"/>
                    </a:lnTo>
                    <a:lnTo>
                      <a:pt x="1174" y="269"/>
                    </a:lnTo>
                    <a:lnTo>
                      <a:pt x="1181" y="268"/>
                    </a:lnTo>
                    <a:lnTo>
                      <a:pt x="1190" y="266"/>
                    </a:lnTo>
                    <a:lnTo>
                      <a:pt x="1196" y="263"/>
                    </a:lnTo>
                    <a:lnTo>
                      <a:pt x="1204" y="258"/>
                    </a:lnTo>
                    <a:lnTo>
                      <a:pt x="1215" y="247"/>
                    </a:lnTo>
                    <a:lnTo>
                      <a:pt x="1226" y="234"/>
                    </a:lnTo>
                    <a:lnTo>
                      <a:pt x="1236" y="222"/>
                    </a:lnTo>
                    <a:lnTo>
                      <a:pt x="1249" y="210"/>
                    </a:lnTo>
                    <a:lnTo>
                      <a:pt x="1255" y="207"/>
                    </a:lnTo>
                    <a:lnTo>
                      <a:pt x="1263" y="203"/>
                    </a:lnTo>
                    <a:lnTo>
                      <a:pt x="1270" y="200"/>
                    </a:lnTo>
                    <a:lnTo>
                      <a:pt x="1279" y="200"/>
                    </a:lnTo>
                    <a:lnTo>
                      <a:pt x="1289" y="200"/>
                    </a:lnTo>
                    <a:lnTo>
                      <a:pt x="1298" y="203"/>
                    </a:lnTo>
                    <a:lnTo>
                      <a:pt x="1305" y="205"/>
                    </a:lnTo>
                    <a:lnTo>
                      <a:pt x="1313" y="208"/>
                    </a:lnTo>
                    <a:lnTo>
                      <a:pt x="1322" y="212"/>
                    </a:lnTo>
                    <a:lnTo>
                      <a:pt x="1329" y="214"/>
                    </a:lnTo>
                    <a:lnTo>
                      <a:pt x="1338" y="215"/>
                    </a:lnTo>
                    <a:lnTo>
                      <a:pt x="1348" y="217"/>
                    </a:lnTo>
                    <a:lnTo>
                      <a:pt x="1374" y="217"/>
                    </a:lnTo>
                    <a:lnTo>
                      <a:pt x="1376" y="199"/>
                    </a:lnTo>
                    <a:lnTo>
                      <a:pt x="1377" y="182"/>
                    </a:lnTo>
                    <a:lnTo>
                      <a:pt x="1381" y="164"/>
                    </a:lnTo>
                    <a:lnTo>
                      <a:pt x="1384" y="148"/>
                    </a:lnTo>
                    <a:lnTo>
                      <a:pt x="1388" y="140"/>
                    </a:lnTo>
                    <a:lnTo>
                      <a:pt x="1391" y="134"/>
                    </a:lnTo>
                    <a:lnTo>
                      <a:pt x="1396" y="128"/>
                    </a:lnTo>
                    <a:lnTo>
                      <a:pt x="1400" y="123"/>
                    </a:lnTo>
                    <a:lnTo>
                      <a:pt x="1406" y="119"/>
                    </a:lnTo>
                    <a:lnTo>
                      <a:pt x="1412" y="115"/>
                    </a:lnTo>
                    <a:lnTo>
                      <a:pt x="1418" y="114"/>
                    </a:lnTo>
                    <a:lnTo>
                      <a:pt x="1427" y="113"/>
                    </a:lnTo>
                    <a:lnTo>
                      <a:pt x="1432" y="114"/>
                    </a:lnTo>
                    <a:lnTo>
                      <a:pt x="1437" y="115"/>
                    </a:lnTo>
                    <a:lnTo>
                      <a:pt x="1442" y="118"/>
                    </a:lnTo>
                    <a:lnTo>
                      <a:pt x="1446" y="120"/>
                    </a:lnTo>
                    <a:lnTo>
                      <a:pt x="1452" y="128"/>
                    </a:lnTo>
                    <a:lnTo>
                      <a:pt x="1459" y="136"/>
                    </a:lnTo>
                    <a:lnTo>
                      <a:pt x="1465" y="145"/>
                    </a:lnTo>
                    <a:lnTo>
                      <a:pt x="1471" y="153"/>
                    </a:lnTo>
                    <a:lnTo>
                      <a:pt x="1476" y="157"/>
                    </a:lnTo>
                    <a:lnTo>
                      <a:pt x="1480" y="159"/>
                    </a:lnTo>
                    <a:lnTo>
                      <a:pt x="1485" y="160"/>
                    </a:lnTo>
                    <a:lnTo>
                      <a:pt x="1490" y="160"/>
                    </a:lnTo>
                    <a:lnTo>
                      <a:pt x="1500" y="159"/>
                    </a:lnTo>
                    <a:lnTo>
                      <a:pt x="1507" y="157"/>
                    </a:lnTo>
                    <a:lnTo>
                      <a:pt x="1514" y="153"/>
                    </a:lnTo>
                    <a:lnTo>
                      <a:pt x="1520" y="148"/>
                    </a:lnTo>
                    <a:lnTo>
                      <a:pt x="1526" y="141"/>
                    </a:lnTo>
                    <a:lnTo>
                      <a:pt x="1533" y="135"/>
                    </a:lnTo>
                    <a:lnTo>
                      <a:pt x="1540" y="130"/>
                    </a:lnTo>
                    <a:lnTo>
                      <a:pt x="1549" y="126"/>
                    </a:lnTo>
                    <a:lnTo>
                      <a:pt x="1563" y="121"/>
                    </a:lnTo>
                    <a:lnTo>
                      <a:pt x="1576" y="120"/>
                    </a:lnTo>
                    <a:lnTo>
                      <a:pt x="1589" y="119"/>
                    </a:lnTo>
                    <a:lnTo>
                      <a:pt x="1604" y="115"/>
                    </a:lnTo>
                    <a:lnTo>
                      <a:pt x="1619" y="110"/>
                    </a:lnTo>
                    <a:lnTo>
                      <a:pt x="1630" y="104"/>
                    </a:lnTo>
                    <a:lnTo>
                      <a:pt x="1642" y="95"/>
                    </a:lnTo>
                    <a:lnTo>
                      <a:pt x="1652" y="86"/>
                    </a:lnTo>
                    <a:lnTo>
                      <a:pt x="1671" y="67"/>
                    </a:lnTo>
                    <a:lnTo>
                      <a:pt x="1694" y="47"/>
                    </a:lnTo>
                    <a:lnTo>
                      <a:pt x="1704" y="71"/>
                    </a:lnTo>
                    <a:lnTo>
                      <a:pt x="1716" y="94"/>
                    </a:lnTo>
                    <a:lnTo>
                      <a:pt x="1722" y="103"/>
                    </a:lnTo>
                    <a:lnTo>
                      <a:pt x="1731" y="111"/>
                    </a:lnTo>
                    <a:lnTo>
                      <a:pt x="1741" y="119"/>
                    </a:lnTo>
                    <a:lnTo>
                      <a:pt x="1752" y="126"/>
                    </a:lnTo>
                    <a:lnTo>
                      <a:pt x="1776" y="136"/>
                    </a:lnTo>
                    <a:lnTo>
                      <a:pt x="1797" y="146"/>
                    </a:lnTo>
                    <a:lnTo>
                      <a:pt x="1807" y="153"/>
                    </a:lnTo>
                    <a:lnTo>
                      <a:pt x="1815" y="160"/>
                    </a:lnTo>
                    <a:lnTo>
                      <a:pt x="1817" y="165"/>
                    </a:lnTo>
                    <a:lnTo>
                      <a:pt x="1819" y="170"/>
                    </a:lnTo>
                    <a:lnTo>
                      <a:pt x="1820" y="175"/>
                    </a:lnTo>
                    <a:lnTo>
                      <a:pt x="1821" y="182"/>
                    </a:lnTo>
                    <a:lnTo>
                      <a:pt x="1821" y="193"/>
                    </a:lnTo>
                    <a:lnTo>
                      <a:pt x="1822" y="204"/>
                    </a:lnTo>
                    <a:lnTo>
                      <a:pt x="1822" y="209"/>
                    </a:lnTo>
                    <a:lnTo>
                      <a:pt x="1822" y="214"/>
                    </a:lnTo>
                    <a:lnTo>
                      <a:pt x="1821" y="219"/>
                    </a:lnTo>
                    <a:lnTo>
                      <a:pt x="1819" y="224"/>
                    </a:lnTo>
                    <a:lnTo>
                      <a:pt x="1812" y="232"/>
                    </a:lnTo>
                    <a:lnTo>
                      <a:pt x="1805" y="238"/>
                    </a:lnTo>
                    <a:lnTo>
                      <a:pt x="1797" y="243"/>
                    </a:lnTo>
                    <a:lnTo>
                      <a:pt x="1790" y="248"/>
                    </a:lnTo>
                    <a:lnTo>
                      <a:pt x="1782" y="253"/>
                    </a:lnTo>
                    <a:lnTo>
                      <a:pt x="1776" y="259"/>
                    </a:lnTo>
                    <a:lnTo>
                      <a:pt x="1774" y="263"/>
                    </a:lnTo>
                    <a:lnTo>
                      <a:pt x="1772" y="267"/>
                    </a:lnTo>
                    <a:lnTo>
                      <a:pt x="1771" y="271"/>
                    </a:lnTo>
                    <a:lnTo>
                      <a:pt x="1771" y="276"/>
                    </a:lnTo>
                    <a:lnTo>
                      <a:pt x="1771" y="283"/>
                    </a:lnTo>
                    <a:lnTo>
                      <a:pt x="1772" y="291"/>
                    </a:lnTo>
                    <a:lnTo>
                      <a:pt x="1775" y="298"/>
                    </a:lnTo>
                    <a:lnTo>
                      <a:pt x="1777" y="305"/>
                    </a:lnTo>
                    <a:lnTo>
                      <a:pt x="1781" y="310"/>
                    </a:lnTo>
                    <a:lnTo>
                      <a:pt x="1785" y="315"/>
                    </a:lnTo>
                    <a:lnTo>
                      <a:pt x="1790" y="320"/>
                    </a:lnTo>
                    <a:lnTo>
                      <a:pt x="1795" y="325"/>
                    </a:lnTo>
                    <a:lnTo>
                      <a:pt x="1820" y="342"/>
                    </a:lnTo>
                    <a:lnTo>
                      <a:pt x="1848" y="359"/>
                    </a:lnTo>
                    <a:lnTo>
                      <a:pt x="1851" y="362"/>
                    </a:lnTo>
                    <a:lnTo>
                      <a:pt x="1854" y="366"/>
                    </a:lnTo>
                    <a:lnTo>
                      <a:pt x="1856" y="370"/>
                    </a:lnTo>
                    <a:lnTo>
                      <a:pt x="1858" y="375"/>
                    </a:lnTo>
                    <a:lnTo>
                      <a:pt x="1859" y="385"/>
                    </a:lnTo>
                    <a:lnTo>
                      <a:pt x="1860" y="396"/>
                    </a:lnTo>
                    <a:lnTo>
                      <a:pt x="1863" y="404"/>
                    </a:lnTo>
                    <a:lnTo>
                      <a:pt x="1866" y="411"/>
                    </a:lnTo>
                    <a:lnTo>
                      <a:pt x="1870" y="419"/>
                    </a:lnTo>
                    <a:lnTo>
                      <a:pt x="1875" y="425"/>
                    </a:lnTo>
                    <a:lnTo>
                      <a:pt x="1881" y="430"/>
                    </a:lnTo>
                    <a:lnTo>
                      <a:pt x="1888" y="435"/>
                    </a:lnTo>
                    <a:lnTo>
                      <a:pt x="1895" y="438"/>
                    </a:lnTo>
                    <a:lnTo>
                      <a:pt x="1904" y="438"/>
                    </a:lnTo>
                    <a:lnTo>
                      <a:pt x="1920" y="436"/>
                    </a:lnTo>
                    <a:lnTo>
                      <a:pt x="1937" y="435"/>
                    </a:lnTo>
                    <a:lnTo>
                      <a:pt x="1942" y="436"/>
                    </a:lnTo>
                    <a:lnTo>
                      <a:pt x="1947" y="438"/>
                    </a:lnTo>
                    <a:lnTo>
                      <a:pt x="1950" y="439"/>
                    </a:lnTo>
                    <a:lnTo>
                      <a:pt x="1954" y="441"/>
                    </a:lnTo>
                    <a:lnTo>
                      <a:pt x="1961" y="448"/>
                    </a:lnTo>
                    <a:lnTo>
                      <a:pt x="1967" y="454"/>
                    </a:lnTo>
                    <a:lnTo>
                      <a:pt x="1972" y="460"/>
                    </a:lnTo>
                    <a:lnTo>
                      <a:pt x="1978" y="466"/>
                    </a:lnTo>
                    <a:lnTo>
                      <a:pt x="1982" y="469"/>
                    </a:lnTo>
                    <a:lnTo>
                      <a:pt x="1986" y="470"/>
                    </a:lnTo>
                    <a:lnTo>
                      <a:pt x="1991" y="471"/>
                    </a:lnTo>
                    <a:lnTo>
                      <a:pt x="1996" y="473"/>
                    </a:lnTo>
                    <a:lnTo>
                      <a:pt x="2016" y="474"/>
                    </a:lnTo>
                    <a:lnTo>
                      <a:pt x="2036" y="476"/>
                    </a:lnTo>
                    <a:lnTo>
                      <a:pt x="2043" y="479"/>
                    </a:lnTo>
                    <a:lnTo>
                      <a:pt x="2051" y="484"/>
                    </a:lnTo>
                    <a:lnTo>
                      <a:pt x="2053" y="487"/>
                    </a:lnTo>
                    <a:lnTo>
                      <a:pt x="2055" y="490"/>
                    </a:lnTo>
                    <a:lnTo>
                      <a:pt x="2056" y="494"/>
                    </a:lnTo>
                    <a:lnTo>
                      <a:pt x="2056" y="499"/>
                    </a:lnTo>
                    <a:lnTo>
                      <a:pt x="2056" y="504"/>
                    </a:lnTo>
                    <a:lnTo>
                      <a:pt x="2055" y="508"/>
                    </a:lnTo>
                    <a:lnTo>
                      <a:pt x="2052" y="512"/>
                    </a:lnTo>
                    <a:lnTo>
                      <a:pt x="2050" y="515"/>
                    </a:lnTo>
                    <a:lnTo>
                      <a:pt x="2042" y="520"/>
                    </a:lnTo>
                    <a:lnTo>
                      <a:pt x="2033" y="525"/>
                    </a:lnTo>
                    <a:lnTo>
                      <a:pt x="2026" y="530"/>
                    </a:lnTo>
                    <a:lnTo>
                      <a:pt x="2018" y="535"/>
                    </a:lnTo>
                    <a:lnTo>
                      <a:pt x="2016" y="539"/>
                    </a:lnTo>
                    <a:lnTo>
                      <a:pt x="2013" y="543"/>
                    </a:lnTo>
                    <a:lnTo>
                      <a:pt x="2012" y="547"/>
                    </a:lnTo>
                    <a:lnTo>
                      <a:pt x="2011" y="552"/>
                    </a:lnTo>
                    <a:lnTo>
                      <a:pt x="2019" y="568"/>
                    </a:lnTo>
                    <a:lnTo>
                      <a:pt x="2027" y="583"/>
                    </a:lnTo>
                    <a:lnTo>
                      <a:pt x="2027" y="589"/>
                    </a:lnTo>
                    <a:lnTo>
                      <a:pt x="2025" y="594"/>
                    </a:lnTo>
                    <a:lnTo>
                      <a:pt x="2022" y="599"/>
                    </a:lnTo>
                    <a:lnTo>
                      <a:pt x="2018" y="603"/>
                    </a:lnTo>
                    <a:lnTo>
                      <a:pt x="2008" y="611"/>
                    </a:lnTo>
                    <a:lnTo>
                      <a:pt x="1998" y="617"/>
                    </a:lnTo>
                    <a:lnTo>
                      <a:pt x="1987" y="623"/>
                    </a:lnTo>
                    <a:lnTo>
                      <a:pt x="1978" y="630"/>
                    </a:lnTo>
                    <a:lnTo>
                      <a:pt x="1974" y="633"/>
                    </a:lnTo>
                    <a:lnTo>
                      <a:pt x="1972" y="638"/>
                    </a:lnTo>
                    <a:lnTo>
                      <a:pt x="1969" y="643"/>
                    </a:lnTo>
                    <a:lnTo>
                      <a:pt x="1969" y="650"/>
                    </a:lnTo>
                    <a:lnTo>
                      <a:pt x="1971" y="655"/>
                    </a:lnTo>
                    <a:lnTo>
                      <a:pt x="1974" y="660"/>
                    </a:lnTo>
                    <a:lnTo>
                      <a:pt x="1978" y="663"/>
                    </a:lnTo>
                    <a:lnTo>
                      <a:pt x="1982" y="668"/>
                    </a:lnTo>
                    <a:lnTo>
                      <a:pt x="1993" y="691"/>
                    </a:lnTo>
                    <a:lnTo>
                      <a:pt x="2002" y="712"/>
                    </a:lnTo>
                    <a:lnTo>
                      <a:pt x="2011" y="732"/>
                    </a:lnTo>
                    <a:lnTo>
                      <a:pt x="2022" y="755"/>
                    </a:lnTo>
                    <a:lnTo>
                      <a:pt x="2028" y="764"/>
                    </a:lnTo>
                    <a:lnTo>
                      <a:pt x="2036" y="771"/>
                    </a:lnTo>
                    <a:lnTo>
                      <a:pt x="2043" y="776"/>
                    </a:lnTo>
                    <a:lnTo>
                      <a:pt x="2051" y="781"/>
                    </a:lnTo>
                    <a:lnTo>
                      <a:pt x="2060" y="786"/>
                    </a:lnTo>
                    <a:lnTo>
                      <a:pt x="2070" y="789"/>
                    </a:lnTo>
                    <a:lnTo>
                      <a:pt x="2080" y="793"/>
                    </a:lnTo>
                    <a:lnTo>
                      <a:pt x="2091" y="795"/>
                    </a:lnTo>
                    <a:lnTo>
                      <a:pt x="2104" y="800"/>
                    </a:lnTo>
                    <a:lnTo>
                      <a:pt x="2114" y="808"/>
                    </a:lnTo>
                    <a:lnTo>
                      <a:pt x="2120" y="810"/>
                    </a:lnTo>
                    <a:lnTo>
                      <a:pt x="2125" y="814"/>
                    </a:lnTo>
                    <a:lnTo>
                      <a:pt x="2131" y="815"/>
                    </a:lnTo>
                    <a:lnTo>
                      <a:pt x="2139" y="817"/>
                    </a:lnTo>
                    <a:lnTo>
                      <a:pt x="2144" y="815"/>
                    </a:lnTo>
                    <a:lnTo>
                      <a:pt x="2149" y="815"/>
                    </a:lnTo>
                    <a:lnTo>
                      <a:pt x="2154" y="813"/>
                    </a:lnTo>
                    <a:lnTo>
                      <a:pt x="2158" y="810"/>
                    </a:lnTo>
                    <a:lnTo>
                      <a:pt x="2165" y="804"/>
                    </a:lnTo>
                    <a:lnTo>
                      <a:pt x="2173" y="798"/>
                    </a:lnTo>
                    <a:lnTo>
                      <a:pt x="2180" y="791"/>
                    </a:lnTo>
                    <a:lnTo>
                      <a:pt x="2188" y="785"/>
                    </a:lnTo>
                    <a:lnTo>
                      <a:pt x="2191" y="783"/>
                    </a:lnTo>
                    <a:lnTo>
                      <a:pt x="2196" y="781"/>
                    </a:lnTo>
                    <a:lnTo>
                      <a:pt x="2201" y="780"/>
                    </a:lnTo>
                    <a:lnTo>
                      <a:pt x="2206" y="779"/>
                    </a:lnTo>
                    <a:lnTo>
                      <a:pt x="2212" y="780"/>
                    </a:lnTo>
                    <a:lnTo>
                      <a:pt x="2217" y="780"/>
                    </a:lnTo>
                    <a:lnTo>
                      <a:pt x="2220" y="783"/>
                    </a:lnTo>
                    <a:lnTo>
                      <a:pt x="2224" y="784"/>
                    </a:lnTo>
                    <a:lnTo>
                      <a:pt x="2232" y="789"/>
                    </a:lnTo>
                    <a:lnTo>
                      <a:pt x="2238" y="796"/>
                    </a:lnTo>
                    <a:lnTo>
                      <a:pt x="2249" y="811"/>
                    </a:lnTo>
                    <a:lnTo>
                      <a:pt x="2263" y="827"/>
                    </a:lnTo>
                    <a:lnTo>
                      <a:pt x="2276" y="837"/>
                    </a:lnTo>
                    <a:lnTo>
                      <a:pt x="2289" y="845"/>
                    </a:lnTo>
                    <a:lnTo>
                      <a:pt x="2303" y="850"/>
                    </a:lnTo>
                    <a:lnTo>
                      <a:pt x="2317" y="854"/>
                    </a:lnTo>
                    <a:lnTo>
                      <a:pt x="2331" y="857"/>
                    </a:lnTo>
                    <a:lnTo>
                      <a:pt x="2346" y="858"/>
                    </a:lnTo>
                    <a:lnTo>
                      <a:pt x="2362" y="858"/>
                    </a:lnTo>
                    <a:lnTo>
                      <a:pt x="2378" y="858"/>
                    </a:lnTo>
                    <a:lnTo>
                      <a:pt x="2385" y="858"/>
                    </a:lnTo>
                    <a:lnTo>
                      <a:pt x="2390" y="857"/>
                    </a:lnTo>
                    <a:lnTo>
                      <a:pt x="2395" y="855"/>
                    </a:lnTo>
                    <a:lnTo>
                      <a:pt x="2399" y="853"/>
                    </a:lnTo>
                    <a:lnTo>
                      <a:pt x="2407" y="848"/>
                    </a:lnTo>
                    <a:lnTo>
                      <a:pt x="2415" y="840"/>
                    </a:lnTo>
                    <a:lnTo>
                      <a:pt x="2422" y="833"/>
                    </a:lnTo>
                    <a:lnTo>
                      <a:pt x="2430" y="825"/>
                    </a:lnTo>
                    <a:lnTo>
                      <a:pt x="2439" y="818"/>
                    </a:lnTo>
                    <a:lnTo>
                      <a:pt x="2447" y="811"/>
                    </a:lnTo>
                    <a:lnTo>
                      <a:pt x="2454" y="818"/>
                    </a:lnTo>
                    <a:lnTo>
                      <a:pt x="2457" y="824"/>
                    </a:lnTo>
                    <a:lnTo>
                      <a:pt x="2461" y="832"/>
                    </a:lnTo>
                    <a:lnTo>
                      <a:pt x="2464" y="839"/>
                    </a:lnTo>
                    <a:lnTo>
                      <a:pt x="2468" y="854"/>
                    </a:lnTo>
                    <a:lnTo>
                      <a:pt x="2471" y="872"/>
                    </a:lnTo>
                    <a:lnTo>
                      <a:pt x="2479" y="888"/>
                    </a:lnTo>
                    <a:lnTo>
                      <a:pt x="2485" y="906"/>
                    </a:lnTo>
                    <a:lnTo>
                      <a:pt x="2485" y="960"/>
                    </a:lnTo>
                    <a:lnTo>
                      <a:pt x="2484" y="973"/>
                    </a:lnTo>
                    <a:lnTo>
                      <a:pt x="2481" y="987"/>
                    </a:lnTo>
                    <a:lnTo>
                      <a:pt x="2478" y="998"/>
                    </a:lnTo>
                    <a:lnTo>
                      <a:pt x="2474" y="1010"/>
                    </a:lnTo>
                    <a:lnTo>
                      <a:pt x="2461" y="1031"/>
                    </a:lnTo>
                    <a:lnTo>
                      <a:pt x="2445" y="1054"/>
                    </a:lnTo>
                    <a:lnTo>
                      <a:pt x="2431" y="1075"/>
                    </a:lnTo>
                    <a:lnTo>
                      <a:pt x="2420" y="1094"/>
                    </a:lnTo>
                    <a:lnTo>
                      <a:pt x="2412" y="1103"/>
                    </a:lnTo>
                    <a:lnTo>
                      <a:pt x="2405" y="1110"/>
                    </a:lnTo>
                    <a:lnTo>
                      <a:pt x="2396" y="1116"/>
                    </a:lnTo>
                    <a:lnTo>
                      <a:pt x="2383" y="1120"/>
                    </a:lnTo>
                    <a:lnTo>
                      <a:pt x="2360" y="1125"/>
                    </a:lnTo>
                    <a:lnTo>
                      <a:pt x="2337" y="1129"/>
                    </a:lnTo>
                    <a:lnTo>
                      <a:pt x="2314" y="1130"/>
                    </a:lnTo>
                    <a:lnTo>
                      <a:pt x="2294" y="1131"/>
                    </a:lnTo>
                    <a:lnTo>
                      <a:pt x="2273" y="1134"/>
                    </a:lnTo>
                    <a:lnTo>
                      <a:pt x="2252" y="1136"/>
                    </a:lnTo>
                    <a:lnTo>
                      <a:pt x="2242" y="1139"/>
                    </a:lnTo>
                    <a:lnTo>
                      <a:pt x="2230" y="1141"/>
                    </a:lnTo>
                    <a:lnTo>
                      <a:pt x="2219" y="1145"/>
                    </a:lnTo>
                    <a:lnTo>
                      <a:pt x="2206" y="1149"/>
                    </a:lnTo>
                    <a:lnTo>
                      <a:pt x="2214" y="1160"/>
                    </a:lnTo>
                    <a:lnTo>
                      <a:pt x="2222" y="1169"/>
                    </a:lnTo>
                    <a:lnTo>
                      <a:pt x="2224" y="1174"/>
                    </a:lnTo>
                    <a:lnTo>
                      <a:pt x="2227" y="1179"/>
                    </a:lnTo>
                    <a:lnTo>
                      <a:pt x="2228" y="1185"/>
                    </a:lnTo>
                    <a:lnTo>
                      <a:pt x="2228" y="1192"/>
                    </a:lnTo>
                    <a:lnTo>
                      <a:pt x="2228" y="1199"/>
                    </a:lnTo>
                    <a:lnTo>
                      <a:pt x="2225" y="1207"/>
                    </a:lnTo>
                    <a:lnTo>
                      <a:pt x="2222" y="1213"/>
                    </a:lnTo>
                    <a:lnTo>
                      <a:pt x="2217" y="1219"/>
                    </a:lnTo>
                    <a:lnTo>
                      <a:pt x="2210" y="1224"/>
                    </a:lnTo>
                    <a:lnTo>
                      <a:pt x="2204" y="1228"/>
                    </a:lnTo>
                    <a:lnTo>
                      <a:pt x="2196" y="1232"/>
                    </a:lnTo>
                    <a:lnTo>
                      <a:pt x="2189" y="1234"/>
                    </a:lnTo>
                    <a:lnTo>
                      <a:pt x="2185" y="1247"/>
                    </a:lnTo>
                    <a:lnTo>
                      <a:pt x="2191" y="1253"/>
                    </a:lnTo>
                    <a:lnTo>
                      <a:pt x="2195" y="1259"/>
                    </a:lnTo>
                    <a:lnTo>
                      <a:pt x="2199" y="1266"/>
                    </a:lnTo>
                    <a:lnTo>
                      <a:pt x="2200" y="1273"/>
                    </a:lnTo>
                    <a:lnTo>
                      <a:pt x="2203" y="1288"/>
                    </a:lnTo>
                    <a:lnTo>
                      <a:pt x="2204" y="1306"/>
                    </a:lnTo>
                    <a:lnTo>
                      <a:pt x="2209" y="1338"/>
                    </a:lnTo>
                    <a:lnTo>
                      <a:pt x="2213" y="1366"/>
                    </a:lnTo>
                    <a:lnTo>
                      <a:pt x="2218" y="1395"/>
                    </a:lnTo>
                    <a:lnTo>
                      <a:pt x="2225" y="1426"/>
                    </a:lnTo>
                    <a:lnTo>
                      <a:pt x="2229" y="1440"/>
                    </a:lnTo>
                    <a:lnTo>
                      <a:pt x="2234" y="1451"/>
                    </a:lnTo>
                    <a:lnTo>
                      <a:pt x="2239" y="1463"/>
                    </a:lnTo>
                    <a:lnTo>
                      <a:pt x="2244" y="1474"/>
                    </a:lnTo>
                    <a:lnTo>
                      <a:pt x="2250" y="1484"/>
                    </a:lnTo>
                    <a:lnTo>
                      <a:pt x="2258" y="1493"/>
                    </a:lnTo>
                    <a:lnTo>
                      <a:pt x="2265" y="1502"/>
                    </a:lnTo>
                    <a:lnTo>
                      <a:pt x="2274" y="1509"/>
                    </a:lnTo>
                    <a:lnTo>
                      <a:pt x="2283" y="1517"/>
                    </a:lnTo>
                    <a:lnTo>
                      <a:pt x="2293" y="1524"/>
                    </a:lnTo>
                    <a:lnTo>
                      <a:pt x="2303" y="1530"/>
                    </a:lnTo>
                    <a:lnTo>
                      <a:pt x="2313" y="1537"/>
                    </a:lnTo>
                    <a:lnTo>
                      <a:pt x="2336" y="1548"/>
                    </a:lnTo>
                    <a:lnTo>
                      <a:pt x="2361" y="1559"/>
                    </a:lnTo>
                    <a:lnTo>
                      <a:pt x="2358" y="1564"/>
                    </a:lnTo>
                    <a:lnTo>
                      <a:pt x="2357" y="1569"/>
                    </a:lnTo>
                    <a:lnTo>
                      <a:pt x="2353" y="1573"/>
                    </a:lnTo>
                    <a:lnTo>
                      <a:pt x="2350" y="1577"/>
                    </a:lnTo>
                    <a:lnTo>
                      <a:pt x="2342" y="1583"/>
                    </a:lnTo>
                    <a:lnTo>
                      <a:pt x="2333" y="1591"/>
                    </a:lnTo>
                    <a:lnTo>
                      <a:pt x="2328" y="1598"/>
                    </a:lnTo>
                    <a:lnTo>
                      <a:pt x="2324" y="1604"/>
                    </a:lnTo>
                    <a:lnTo>
                      <a:pt x="2322" y="1612"/>
                    </a:lnTo>
                    <a:lnTo>
                      <a:pt x="2321" y="1620"/>
                    </a:lnTo>
                    <a:lnTo>
                      <a:pt x="2321" y="1636"/>
                    </a:lnTo>
                    <a:lnTo>
                      <a:pt x="2321" y="1655"/>
                    </a:lnTo>
                    <a:lnTo>
                      <a:pt x="2321" y="1660"/>
                    </a:lnTo>
                    <a:lnTo>
                      <a:pt x="2322" y="1665"/>
                    </a:lnTo>
                    <a:lnTo>
                      <a:pt x="2324" y="1668"/>
                    </a:lnTo>
                    <a:lnTo>
                      <a:pt x="2327" y="1672"/>
                    </a:lnTo>
                    <a:lnTo>
                      <a:pt x="2333" y="1679"/>
                    </a:lnTo>
                    <a:lnTo>
                      <a:pt x="2342" y="1684"/>
                    </a:lnTo>
                    <a:lnTo>
                      <a:pt x="2362" y="1691"/>
                    </a:lnTo>
                    <a:lnTo>
                      <a:pt x="2383" y="1699"/>
                    </a:lnTo>
                    <a:lnTo>
                      <a:pt x="2396" y="1706"/>
                    </a:lnTo>
                    <a:lnTo>
                      <a:pt x="2406" y="1714"/>
                    </a:lnTo>
                    <a:lnTo>
                      <a:pt x="2415" y="1724"/>
                    </a:lnTo>
                    <a:lnTo>
                      <a:pt x="2422" y="1734"/>
                    </a:lnTo>
                    <a:lnTo>
                      <a:pt x="2427" y="1745"/>
                    </a:lnTo>
                    <a:lnTo>
                      <a:pt x="2431" y="1756"/>
                    </a:lnTo>
                    <a:lnTo>
                      <a:pt x="2434" y="1770"/>
                    </a:lnTo>
                    <a:lnTo>
                      <a:pt x="2435" y="1784"/>
                    </a:lnTo>
                    <a:lnTo>
                      <a:pt x="2434" y="1810"/>
                    </a:lnTo>
                    <a:lnTo>
                      <a:pt x="2430" y="1833"/>
                    </a:lnTo>
                    <a:lnTo>
                      <a:pt x="2427" y="1855"/>
                    </a:lnTo>
                    <a:lnTo>
                      <a:pt x="2426" y="1882"/>
                    </a:lnTo>
                    <a:lnTo>
                      <a:pt x="2427" y="1889"/>
                    </a:lnTo>
                    <a:lnTo>
                      <a:pt x="2431" y="1896"/>
                    </a:lnTo>
                    <a:lnTo>
                      <a:pt x="2436" y="1901"/>
                    </a:lnTo>
                    <a:lnTo>
                      <a:pt x="2441" y="1904"/>
                    </a:lnTo>
                    <a:lnTo>
                      <a:pt x="2447" y="1909"/>
                    </a:lnTo>
                    <a:lnTo>
                      <a:pt x="2454" y="1914"/>
                    </a:lnTo>
                    <a:lnTo>
                      <a:pt x="2459" y="1919"/>
                    </a:lnTo>
                    <a:lnTo>
                      <a:pt x="2464" y="1927"/>
                    </a:lnTo>
                    <a:lnTo>
                      <a:pt x="2468" y="1941"/>
                    </a:lnTo>
                    <a:lnTo>
                      <a:pt x="2470" y="1955"/>
                    </a:lnTo>
                    <a:lnTo>
                      <a:pt x="2470" y="1961"/>
                    </a:lnTo>
                    <a:lnTo>
                      <a:pt x="2471" y="1968"/>
                    </a:lnTo>
                    <a:lnTo>
                      <a:pt x="2474" y="1975"/>
                    </a:lnTo>
                    <a:lnTo>
                      <a:pt x="2476" y="1982"/>
                    </a:lnTo>
                    <a:lnTo>
                      <a:pt x="2481" y="1990"/>
                    </a:lnTo>
                    <a:lnTo>
                      <a:pt x="2488" y="1997"/>
                    </a:lnTo>
                    <a:lnTo>
                      <a:pt x="2494" y="2002"/>
                    </a:lnTo>
                    <a:lnTo>
                      <a:pt x="2503" y="2006"/>
                    </a:lnTo>
                    <a:lnTo>
                      <a:pt x="2519" y="2012"/>
                    </a:lnTo>
                    <a:lnTo>
                      <a:pt x="2538" y="2019"/>
                    </a:lnTo>
                    <a:lnTo>
                      <a:pt x="2553" y="2026"/>
                    </a:lnTo>
                    <a:lnTo>
                      <a:pt x="2565" y="2034"/>
                    </a:lnTo>
                    <a:lnTo>
                      <a:pt x="2578" y="2040"/>
                    </a:lnTo>
                    <a:lnTo>
                      <a:pt x="2589" y="2049"/>
                    </a:lnTo>
                    <a:lnTo>
                      <a:pt x="2601" y="2057"/>
                    </a:lnTo>
                    <a:lnTo>
                      <a:pt x="2611" y="2066"/>
                    </a:lnTo>
                    <a:lnTo>
                      <a:pt x="2622" y="2078"/>
                    </a:lnTo>
                    <a:lnTo>
                      <a:pt x="2633" y="2090"/>
                    </a:lnTo>
                    <a:lnTo>
                      <a:pt x="2638" y="2099"/>
                    </a:lnTo>
                    <a:lnTo>
                      <a:pt x="2643" y="2106"/>
                    </a:lnTo>
                    <a:lnTo>
                      <a:pt x="2647" y="2114"/>
                    </a:lnTo>
                    <a:lnTo>
                      <a:pt x="2650" y="2123"/>
                    </a:lnTo>
                    <a:lnTo>
                      <a:pt x="2653" y="2139"/>
                    </a:lnTo>
                    <a:lnTo>
                      <a:pt x="2656" y="2157"/>
                    </a:lnTo>
                    <a:lnTo>
                      <a:pt x="2657" y="2173"/>
                    </a:lnTo>
                    <a:lnTo>
                      <a:pt x="2662" y="2188"/>
                    </a:lnTo>
                    <a:lnTo>
                      <a:pt x="2665" y="2197"/>
                    </a:lnTo>
                    <a:lnTo>
                      <a:pt x="2668" y="2203"/>
                    </a:lnTo>
                    <a:lnTo>
                      <a:pt x="2673" y="2211"/>
                    </a:lnTo>
                    <a:lnTo>
                      <a:pt x="2680" y="2217"/>
                    </a:lnTo>
                    <a:lnTo>
                      <a:pt x="2696" y="2231"/>
                    </a:lnTo>
                    <a:lnTo>
                      <a:pt x="2711" y="2242"/>
                    </a:lnTo>
                    <a:lnTo>
                      <a:pt x="2726" y="2253"/>
                    </a:lnTo>
                    <a:lnTo>
                      <a:pt x="2744" y="2264"/>
                    </a:lnTo>
                    <a:lnTo>
                      <a:pt x="2761" y="2277"/>
                    </a:lnTo>
                    <a:lnTo>
                      <a:pt x="2776" y="2288"/>
                    </a:lnTo>
                    <a:lnTo>
                      <a:pt x="2783" y="2295"/>
                    </a:lnTo>
                    <a:lnTo>
                      <a:pt x="2788" y="2302"/>
                    </a:lnTo>
                    <a:lnTo>
                      <a:pt x="2790" y="2311"/>
                    </a:lnTo>
                    <a:lnTo>
                      <a:pt x="2791" y="2321"/>
                    </a:lnTo>
                    <a:lnTo>
                      <a:pt x="2790" y="2331"/>
                    </a:lnTo>
                    <a:lnTo>
                      <a:pt x="2788" y="2341"/>
                    </a:lnTo>
                    <a:lnTo>
                      <a:pt x="2783" y="2350"/>
                    </a:lnTo>
                    <a:lnTo>
                      <a:pt x="2776" y="2357"/>
                    </a:lnTo>
                    <a:lnTo>
                      <a:pt x="2761" y="2371"/>
                    </a:lnTo>
                    <a:lnTo>
                      <a:pt x="2744" y="2386"/>
                    </a:lnTo>
                    <a:lnTo>
                      <a:pt x="2729" y="2401"/>
                    </a:lnTo>
                    <a:lnTo>
                      <a:pt x="2716" y="2416"/>
                    </a:lnTo>
                    <a:lnTo>
                      <a:pt x="2705" y="2431"/>
                    </a:lnTo>
                    <a:lnTo>
                      <a:pt x="2695" y="2445"/>
                    </a:lnTo>
                    <a:lnTo>
                      <a:pt x="2675" y="2475"/>
                    </a:lnTo>
                    <a:lnTo>
                      <a:pt x="2651" y="2508"/>
                    </a:lnTo>
                    <a:lnTo>
                      <a:pt x="2644" y="2518"/>
                    </a:lnTo>
                    <a:lnTo>
                      <a:pt x="2641" y="2529"/>
                    </a:lnTo>
                    <a:lnTo>
                      <a:pt x="2638" y="2539"/>
                    </a:lnTo>
                    <a:lnTo>
                      <a:pt x="2637" y="2549"/>
                    </a:lnTo>
                    <a:lnTo>
                      <a:pt x="2634" y="2571"/>
                    </a:lnTo>
                    <a:lnTo>
                      <a:pt x="2629" y="2596"/>
                    </a:lnTo>
                    <a:lnTo>
                      <a:pt x="2627" y="2606"/>
                    </a:lnTo>
                    <a:lnTo>
                      <a:pt x="2622" y="2613"/>
                    </a:lnTo>
                    <a:lnTo>
                      <a:pt x="2617" y="2621"/>
                    </a:lnTo>
                    <a:lnTo>
                      <a:pt x="2612" y="2628"/>
                    </a:lnTo>
                    <a:lnTo>
                      <a:pt x="2606" y="2636"/>
                    </a:lnTo>
                    <a:lnTo>
                      <a:pt x="2601" y="2643"/>
                    </a:lnTo>
                    <a:lnTo>
                      <a:pt x="2596" y="2652"/>
                    </a:lnTo>
                    <a:lnTo>
                      <a:pt x="2593" y="2661"/>
                    </a:lnTo>
                    <a:lnTo>
                      <a:pt x="2592" y="2672"/>
                    </a:lnTo>
                    <a:lnTo>
                      <a:pt x="2593" y="2681"/>
                    </a:lnTo>
                    <a:lnTo>
                      <a:pt x="2594" y="2691"/>
                    </a:lnTo>
                    <a:lnTo>
                      <a:pt x="2596" y="2701"/>
                    </a:lnTo>
                    <a:lnTo>
                      <a:pt x="2596" y="2706"/>
                    </a:lnTo>
                    <a:lnTo>
                      <a:pt x="2594" y="2710"/>
                    </a:lnTo>
                    <a:lnTo>
                      <a:pt x="2593" y="2714"/>
                    </a:lnTo>
                    <a:lnTo>
                      <a:pt x="2591" y="2717"/>
                    </a:lnTo>
                    <a:lnTo>
                      <a:pt x="2585" y="2724"/>
                    </a:lnTo>
                    <a:lnTo>
                      <a:pt x="2578" y="2729"/>
                    </a:lnTo>
                    <a:lnTo>
                      <a:pt x="2570" y="2734"/>
                    </a:lnTo>
                    <a:lnTo>
                      <a:pt x="2563" y="2739"/>
                    </a:lnTo>
                    <a:lnTo>
                      <a:pt x="2555" y="2744"/>
                    </a:lnTo>
                    <a:lnTo>
                      <a:pt x="2548" y="2751"/>
                    </a:lnTo>
                    <a:lnTo>
                      <a:pt x="2545" y="2756"/>
                    </a:lnTo>
                    <a:lnTo>
                      <a:pt x="2543" y="2760"/>
                    </a:lnTo>
                    <a:lnTo>
                      <a:pt x="2542" y="2765"/>
                    </a:lnTo>
                    <a:lnTo>
                      <a:pt x="2540" y="2770"/>
                    </a:lnTo>
                    <a:lnTo>
                      <a:pt x="2539" y="2779"/>
                    </a:lnTo>
                    <a:lnTo>
                      <a:pt x="2537" y="2790"/>
                    </a:lnTo>
                    <a:lnTo>
                      <a:pt x="2523" y="2785"/>
                    </a:lnTo>
                    <a:lnTo>
                      <a:pt x="2506" y="2779"/>
                    </a:lnTo>
                    <a:lnTo>
                      <a:pt x="2489" y="2769"/>
                    </a:lnTo>
                    <a:lnTo>
                      <a:pt x="2473" y="2758"/>
                    </a:lnTo>
                    <a:lnTo>
                      <a:pt x="2465" y="2754"/>
                    </a:lnTo>
                    <a:lnTo>
                      <a:pt x="2456" y="2750"/>
                    </a:lnTo>
                    <a:lnTo>
                      <a:pt x="2447" y="2749"/>
                    </a:lnTo>
                    <a:lnTo>
                      <a:pt x="2436" y="2748"/>
                    </a:lnTo>
                    <a:lnTo>
                      <a:pt x="2405" y="2748"/>
                    </a:lnTo>
                    <a:lnTo>
                      <a:pt x="2395" y="2749"/>
                    </a:lnTo>
                    <a:lnTo>
                      <a:pt x="2387" y="2751"/>
                    </a:lnTo>
                    <a:lnTo>
                      <a:pt x="2380" y="2755"/>
                    </a:lnTo>
                    <a:lnTo>
                      <a:pt x="2373" y="2760"/>
                    </a:lnTo>
                    <a:lnTo>
                      <a:pt x="2362" y="2773"/>
                    </a:lnTo>
                    <a:lnTo>
                      <a:pt x="2351" y="2789"/>
                    </a:lnTo>
                    <a:lnTo>
                      <a:pt x="2337" y="2807"/>
                    </a:lnTo>
                    <a:lnTo>
                      <a:pt x="2324" y="2822"/>
                    </a:lnTo>
                    <a:lnTo>
                      <a:pt x="2312" y="2835"/>
                    </a:lnTo>
                    <a:lnTo>
                      <a:pt x="2297" y="2853"/>
                    </a:lnTo>
                    <a:lnTo>
                      <a:pt x="2286" y="2868"/>
                    </a:lnTo>
                    <a:lnTo>
                      <a:pt x="2276" y="2883"/>
                    </a:lnTo>
                    <a:lnTo>
                      <a:pt x="2272" y="2888"/>
                    </a:lnTo>
                    <a:lnTo>
                      <a:pt x="2268" y="2891"/>
                    </a:lnTo>
                    <a:lnTo>
                      <a:pt x="2264" y="2893"/>
                    </a:lnTo>
                    <a:lnTo>
                      <a:pt x="2260" y="2896"/>
                    </a:lnTo>
                    <a:lnTo>
                      <a:pt x="2252" y="2898"/>
                    </a:lnTo>
                    <a:lnTo>
                      <a:pt x="2242" y="2902"/>
                    </a:lnTo>
                    <a:lnTo>
                      <a:pt x="2233" y="2906"/>
                    </a:lnTo>
                    <a:lnTo>
                      <a:pt x="2227" y="2909"/>
                    </a:lnTo>
                    <a:lnTo>
                      <a:pt x="2219" y="2912"/>
                    </a:lnTo>
                    <a:lnTo>
                      <a:pt x="2210" y="2913"/>
                    </a:lnTo>
                    <a:lnTo>
                      <a:pt x="2201" y="2912"/>
                    </a:lnTo>
                    <a:lnTo>
                      <a:pt x="2193" y="2911"/>
                    </a:lnTo>
                    <a:lnTo>
                      <a:pt x="2185" y="2907"/>
                    </a:lnTo>
                    <a:lnTo>
                      <a:pt x="2179" y="2903"/>
                    </a:lnTo>
                    <a:lnTo>
                      <a:pt x="2171" y="2899"/>
                    </a:lnTo>
                    <a:lnTo>
                      <a:pt x="2165" y="2893"/>
                    </a:lnTo>
                    <a:lnTo>
                      <a:pt x="2159" y="2887"/>
                    </a:lnTo>
                    <a:lnTo>
                      <a:pt x="2153" y="2879"/>
                    </a:lnTo>
                    <a:lnTo>
                      <a:pt x="2145" y="2872"/>
                    </a:lnTo>
                    <a:lnTo>
                      <a:pt x="2139" y="2864"/>
                    </a:lnTo>
                    <a:lnTo>
                      <a:pt x="2132" y="2858"/>
                    </a:lnTo>
                    <a:lnTo>
                      <a:pt x="2127" y="2848"/>
                    </a:lnTo>
                    <a:lnTo>
                      <a:pt x="2125" y="2839"/>
                    </a:lnTo>
                    <a:lnTo>
                      <a:pt x="2122" y="2832"/>
                    </a:lnTo>
                    <a:lnTo>
                      <a:pt x="2121" y="2829"/>
                    </a:lnTo>
                    <a:lnTo>
                      <a:pt x="2119" y="2827"/>
                    </a:lnTo>
                    <a:lnTo>
                      <a:pt x="2115" y="2824"/>
                    </a:lnTo>
                    <a:lnTo>
                      <a:pt x="2111" y="2824"/>
                    </a:lnTo>
                    <a:lnTo>
                      <a:pt x="2105" y="2825"/>
                    </a:lnTo>
                    <a:lnTo>
                      <a:pt x="2099" y="2828"/>
                    </a:lnTo>
                    <a:lnTo>
                      <a:pt x="2094" y="2832"/>
                    </a:lnTo>
                    <a:lnTo>
                      <a:pt x="2089" y="2835"/>
                    </a:lnTo>
                    <a:lnTo>
                      <a:pt x="2082" y="2840"/>
                    </a:lnTo>
                    <a:lnTo>
                      <a:pt x="2077" y="2844"/>
                    </a:lnTo>
                    <a:lnTo>
                      <a:pt x="2071" y="2847"/>
                    </a:lnTo>
                    <a:lnTo>
                      <a:pt x="2065" y="2848"/>
                    </a:lnTo>
                    <a:lnTo>
                      <a:pt x="2060" y="2848"/>
                    </a:lnTo>
                    <a:lnTo>
                      <a:pt x="2056" y="2847"/>
                    </a:lnTo>
                    <a:lnTo>
                      <a:pt x="2052" y="2844"/>
                    </a:lnTo>
                    <a:lnTo>
                      <a:pt x="2050" y="2842"/>
                    </a:lnTo>
                    <a:lnTo>
                      <a:pt x="2047" y="2838"/>
                    </a:lnTo>
                    <a:lnTo>
                      <a:pt x="2045" y="2835"/>
                    </a:lnTo>
                    <a:lnTo>
                      <a:pt x="2043" y="2830"/>
                    </a:lnTo>
                    <a:lnTo>
                      <a:pt x="2043" y="2827"/>
                    </a:lnTo>
                    <a:lnTo>
                      <a:pt x="2045" y="2812"/>
                    </a:lnTo>
                    <a:lnTo>
                      <a:pt x="2048" y="2798"/>
                    </a:lnTo>
                    <a:lnTo>
                      <a:pt x="2052" y="2785"/>
                    </a:lnTo>
                    <a:lnTo>
                      <a:pt x="2053" y="2769"/>
                    </a:lnTo>
                    <a:lnTo>
                      <a:pt x="2053" y="2764"/>
                    </a:lnTo>
                    <a:lnTo>
                      <a:pt x="2052" y="2760"/>
                    </a:lnTo>
                    <a:lnTo>
                      <a:pt x="2051" y="2755"/>
                    </a:lnTo>
                    <a:lnTo>
                      <a:pt x="2048" y="2751"/>
                    </a:lnTo>
                    <a:lnTo>
                      <a:pt x="2042" y="2745"/>
                    </a:lnTo>
                    <a:lnTo>
                      <a:pt x="2036" y="2740"/>
                    </a:lnTo>
                    <a:lnTo>
                      <a:pt x="2019" y="2729"/>
                    </a:lnTo>
                    <a:lnTo>
                      <a:pt x="2003" y="2716"/>
                    </a:lnTo>
                    <a:lnTo>
                      <a:pt x="1989" y="2699"/>
                    </a:lnTo>
                    <a:lnTo>
                      <a:pt x="1976" y="2685"/>
                    </a:lnTo>
                    <a:lnTo>
                      <a:pt x="1968" y="2677"/>
                    </a:lnTo>
                    <a:lnTo>
                      <a:pt x="1961" y="2672"/>
                    </a:lnTo>
                    <a:lnTo>
                      <a:pt x="1952" y="2667"/>
                    </a:lnTo>
                    <a:lnTo>
                      <a:pt x="1942" y="2662"/>
                    </a:lnTo>
                    <a:lnTo>
                      <a:pt x="1923" y="2657"/>
                    </a:lnTo>
                    <a:lnTo>
                      <a:pt x="1907" y="2650"/>
                    </a:lnTo>
                    <a:lnTo>
                      <a:pt x="1899" y="2646"/>
                    </a:lnTo>
                    <a:lnTo>
                      <a:pt x="1893" y="2640"/>
                    </a:lnTo>
                    <a:lnTo>
                      <a:pt x="1886" y="2633"/>
                    </a:lnTo>
                    <a:lnTo>
                      <a:pt x="1880" y="2626"/>
                    </a:lnTo>
                    <a:lnTo>
                      <a:pt x="1873" y="2613"/>
                    </a:lnTo>
                    <a:lnTo>
                      <a:pt x="1865" y="2603"/>
                    </a:lnTo>
                    <a:lnTo>
                      <a:pt x="1858" y="2593"/>
                    </a:lnTo>
                    <a:lnTo>
                      <a:pt x="1850" y="2581"/>
                    </a:lnTo>
                    <a:lnTo>
                      <a:pt x="1845" y="2572"/>
                    </a:lnTo>
                    <a:lnTo>
                      <a:pt x="1839" y="2564"/>
                    </a:lnTo>
                    <a:lnTo>
                      <a:pt x="1836" y="2561"/>
                    </a:lnTo>
                    <a:lnTo>
                      <a:pt x="1833" y="2558"/>
                    </a:lnTo>
                    <a:lnTo>
                      <a:pt x="1829" y="2557"/>
                    </a:lnTo>
                    <a:lnTo>
                      <a:pt x="1824" y="2556"/>
                    </a:lnTo>
                    <a:lnTo>
                      <a:pt x="1817" y="2557"/>
                    </a:lnTo>
                    <a:lnTo>
                      <a:pt x="1811" y="2558"/>
                    </a:lnTo>
                    <a:lnTo>
                      <a:pt x="1805" y="2561"/>
                    </a:lnTo>
                    <a:lnTo>
                      <a:pt x="1800" y="2564"/>
                    </a:lnTo>
                    <a:lnTo>
                      <a:pt x="1791" y="2574"/>
                    </a:lnTo>
                    <a:lnTo>
                      <a:pt x="1782" y="2586"/>
                    </a:lnTo>
                    <a:lnTo>
                      <a:pt x="1768" y="2582"/>
                    </a:lnTo>
                    <a:lnTo>
                      <a:pt x="1755" y="2578"/>
                    </a:lnTo>
                    <a:lnTo>
                      <a:pt x="1748" y="2576"/>
                    </a:lnTo>
                    <a:lnTo>
                      <a:pt x="1742" y="2572"/>
                    </a:lnTo>
                    <a:lnTo>
                      <a:pt x="1737" y="2568"/>
                    </a:lnTo>
                    <a:lnTo>
                      <a:pt x="1731" y="2563"/>
                    </a:lnTo>
                    <a:lnTo>
                      <a:pt x="1726" y="2558"/>
                    </a:lnTo>
                    <a:lnTo>
                      <a:pt x="1723" y="2552"/>
                    </a:lnTo>
                    <a:lnTo>
                      <a:pt x="1721" y="2546"/>
                    </a:lnTo>
                    <a:lnTo>
                      <a:pt x="1720" y="2539"/>
                    </a:lnTo>
                    <a:lnTo>
                      <a:pt x="1718" y="2533"/>
                    </a:lnTo>
                    <a:lnTo>
                      <a:pt x="1716" y="2527"/>
                    </a:lnTo>
                    <a:lnTo>
                      <a:pt x="1713" y="2520"/>
                    </a:lnTo>
                    <a:lnTo>
                      <a:pt x="1708" y="2514"/>
                    </a:lnTo>
                    <a:lnTo>
                      <a:pt x="1701" y="2508"/>
                    </a:lnTo>
                    <a:lnTo>
                      <a:pt x="1693" y="2502"/>
                    </a:lnTo>
                    <a:lnTo>
                      <a:pt x="1684" y="2497"/>
                    </a:lnTo>
                    <a:lnTo>
                      <a:pt x="1677" y="2493"/>
                    </a:lnTo>
                    <a:lnTo>
                      <a:pt x="1668" y="2489"/>
                    </a:lnTo>
                    <a:lnTo>
                      <a:pt x="1658" y="2488"/>
                    </a:lnTo>
                    <a:lnTo>
                      <a:pt x="1649" y="2487"/>
                    </a:lnTo>
                    <a:lnTo>
                      <a:pt x="1638" y="2485"/>
                    </a:lnTo>
                    <a:lnTo>
                      <a:pt x="1608" y="2485"/>
                    </a:lnTo>
                    <a:lnTo>
                      <a:pt x="1603" y="2485"/>
                    </a:lnTo>
                    <a:lnTo>
                      <a:pt x="1598" y="2483"/>
                    </a:lnTo>
                    <a:lnTo>
                      <a:pt x="1594" y="2482"/>
                    </a:lnTo>
                    <a:lnTo>
                      <a:pt x="1590" y="2478"/>
                    </a:lnTo>
                    <a:lnTo>
                      <a:pt x="1583" y="2472"/>
                    </a:lnTo>
                    <a:lnTo>
                      <a:pt x="1574" y="2464"/>
                    </a:lnTo>
                    <a:lnTo>
                      <a:pt x="1565" y="2460"/>
                    </a:lnTo>
                    <a:lnTo>
                      <a:pt x="1556" y="2456"/>
                    </a:lnTo>
                    <a:lnTo>
                      <a:pt x="1549" y="2454"/>
                    </a:lnTo>
                    <a:lnTo>
                      <a:pt x="1540" y="2453"/>
                    </a:lnTo>
                    <a:lnTo>
                      <a:pt x="1524" y="2450"/>
                    </a:lnTo>
                    <a:lnTo>
                      <a:pt x="1505" y="2450"/>
                    </a:lnTo>
                    <a:lnTo>
                      <a:pt x="1505" y="2439"/>
                    </a:lnTo>
                    <a:lnTo>
                      <a:pt x="1510" y="2433"/>
                    </a:lnTo>
                    <a:lnTo>
                      <a:pt x="1515" y="2426"/>
                    </a:lnTo>
                    <a:lnTo>
                      <a:pt x="1521" y="2423"/>
                    </a:lnTo>
                    <a:lnTo>
                      <a:pt x="1528" y="2419"/>
                    </a:lnTo>
                    <a:lnTo>
                      <a:pt x="1534" y="2415"/>
                    </a:lnTo>
                    <a:lnTo>
                      <a:pt x="1540" y="2411"/>
                    </a:lnTo>
                    <a:lnTo>
                      <a:pt x="1546" y="2406"/>
                    </a:lnTo>
                    <a:lnTo>
                      <a:pt x="1553" y="2400"/>
                    </a:lnTo>
                    <a:lnTo>
                      <a:pt x="1556" y="2394"/>
                    </a:lnTo>
                    <a:lnTo>
                      <a:pt x="1559" y="2387"/>
                    </a:lnTo>
                    <a:lnTo>
                      <a:pt x="1561" y="2381"/>
                    </a:lnTo>
                    <a:lnTo>
                      <a:pt x="1563" y="2375"/>
                    </a:lnTo>
                    <a:lnTo>
                      <a:pt x="1563" y="2362"/>
                    </a:lnTo>
                    <a:lnTo>
                      <a:pt x="1563" y="2347"/>
                    </a:lnTo>
                    <a:lnTo>
                      <a:pt x="1563" y="2321"/>
                    </a:lnTo>
                    <a:lnTo>
                      <a:pt x="1563" y="2306"/>
                    </a:lnTo>
                    <a:lnTo>
                      <a:pt x="1564" y="2291"/>
                    </a:lnTo>
                    <a:lnTo>
                      <a:pt x="1566" y="2285"/>
                    </a:lnTo>
                    <a:lnTo>
                      <a:pt x="1569" y="2278"/>
                    </a:lnTo>
                    <a:lnTo>
                      <a:pt x="1573" y="2272"/>
                    </a:lnTo>
                    <a:lnTo>
                      <a:pt x="1578" y="2266"/>
                    </a:lnTo>
                    <a:lnTo>
                      <a:pt x="1598" y="2251"/>
                    </a:lnTo>
                    <a:lnTo>
                      <a:pt x="1617" y="2237"/>
                    </a:lnTo>
                    <a:lnTo>
                      <a:pt x="1624" y="2229"/>
                    </a:lnTo>
                    <a:lnTo>
                      <a:pt x="1630" y="2221"/>
                    </a:lnTo>
                    <a:lnTo>
                      <a:pt x="1633" y="2216"/>
                    </a:lnTo>
                    <a:lnTo>
                      <a:pt x="1634" y="2211"/>
                    </a:lnTo>
                    <a:lnTo>
                      <a:pt x="1635" y="2206"/>
                    </a:lnTo>
                    <a:lnTo>
                      <a:pt x="1635" y="2199"/>
                    </a:lnTo>
                    <a:lnTo>
                      <a:pt x="1634" y="2190"/>
                    </a:lnTo>
                    <a:lnTo>
                      <a:pt x="1632" y="2183"/>
                    </a:lnTo>
                    <a:lnTo>
                      <a:pt x="1629" y="2177"/>
                    </a:lnTo>
                    <a:lnTo>
                      <a:pt x="1624" y="2170"/>
                    </a:lnTo>
                    <a:lnTo>
                      <a:pt x="1620" y="2164"/>
                    </a:lnTo>
                    <a:lnTo>
                      <a:pt x="1617" y="2157"/>
                    </a:lnTo>
                    <a:lnTo>
                      <a:pt x="1614" y="2150"/>
                    </a:lnTo>
                    <a:lnTo>
                      <a:pt x="1613" y="2142"/>
                    </a:lnTo>
                    <a:lnTo>
                      <a:pt x="1614" y="2129"/>
                    </a:lnTo>
                    <a:lnTo>
                      <a:pt x="1615" y="2119"/>
                    </a:lnTo>
                    <a:lnTo>
                      <a:pt x="1617" y="2108"/>
                    </a:lnTo>
                    <a:lnTo>
                      <a:pt x="1617" y="2096"/>
                    </a:lnTo>
                    <a:lnTo>
                      <a:pt x="1618" y="2081"/>
                    </a:lnTo>
                    <a:lnTo>
                      <a:pt x="1618" y="2069"/>
                    </a:lnTo>
                    <a:lnTo>
                      <a:pt x="1617" y="2062"/>
                    </a:lnTo>
                    <a:lnTo>
                      <a:pt x="1615" y="2056"/>
                    </a:lnTo>
                    <a:lnTo>
                      <a:pt x="1612" y="2051"/>
                    </a:lnTo>
                    <a:lnTo>
                      <a:pt x="1608" y="2045"/>
                    </a:lnTo>
                    <a:lnTo>
                      <a:pt x="1597" y="2035"/>
                    </a:lnTo>
                    <a:lnTo>
                      <a:pt x="1588" y="2025"/>
                    </a:lnTo>
                    <a:lnTo>
                      <a:pt x="1578" y="2014"/>
                    </a:lnTo>
                    <a:lnTo>
                      <a:pt x="1570" y="2001"/>
                    </a:lnTo>
                    <a:lnTo>
                      <a:pt x="1563" y="1987"/>
                    </a:lnTo>
                    <a:lnTo>
                      <a:pt x="1558" y="1973"/>
                    </a:lnTo>
                    <a:lnTo>
                      <a:pt x="1555" y="1968"/>
                    </a:lnTo>
                    <a:lnTo>
                      <a:pt x="1551" y="1962"/>
                    </a:lnTo>
                    <a:lnTo>
                      <a:pt x="1546" y="1957"/>
                    </a:lnTo>
                    <a:lnTo>
                      <a:pt x="1540" y="1952"/>
                    </a:lnTo>
                    <a:lnTo>
                      <a:pt x="1530" y="1934"/>
                    </a:lnTo>
                    <a:lnTo>
                      <a:pt x="1521" y="1917"/>
                    </a:lnTo>
                    <a:lnTo>
                      <a:pt x="1514" y="1901"/>
                    </a:lnTo>
                    <a:lnTo>
                      <a:pt x="1506" y="1886"/>
                    </a:lnTo>
                    <a:lnTo>
                      <a:pt x="1500" y="1869"/>
                    </a:lnTo>
                    <a:lnTo>
                      <a:pt x="1492" y="1853"/>
                    </a:lnTo>
                    <a:lnTo>
                      <a:pt x="1484" y="1837"/>
                    </a:lnTo>
                    <a:lnTo>
                      <a:pt x="1474" y="1818"/>
                    </a:lnTo>
                    <a:lnTo>
                      <a:pt x="1462" y="1800"/>
                    </a:lnTo>
                    <a:lnTo>
                      <a:pt x="1455" y="1784"/>
                    </a:lnTo>
                    <a:lnTo>
                      <a:pt x="1447" y="1768"/>
                    </a:lnTo>
                    <a:lnTo>
                      <a:pt x="1440" y="1748"/>
                    </a:lnTo>
                    <a:lnTo>
                      <a:pt x="1436" y="1735"/>
                    </a:lnTo>
                    <a:lnTo>
                      <a:pt x="1433" y="1722"/>
                    </a:lnTo>
                    <a:lnTo>
                      <a:pt x="1431" y="1710"/>
                    </a:lnTo>
                    <a:lnTo>
                      <a:pt x="1427" y="1696"/>
                    </a:lnTo>
                    <a:lnTo>
                      <a:pt x="1423" y="1687"/>
                    </a:lnTo>
                    <a:lnTo>
                      <a:pt x="1418" y="1680"/>
                    </a:lnTo>
                    <a:lnTo>
                      <a:pt x="1416" y="1676"/>
                    </a:lnTo>
                    <a:lnTo>
                      <a:pt x="1412" y="1674"/>
                    </a:lnTo>
                    <a:lnTo>
                      <a:pt x="1408" y="1672"/>
                    </a:lnTo>
                    <a:lnTo>
                      <a:pt x="1405" y="1671"/>
                    </a:lnTo>
                    <a:lnTo>
                      <a:pt x="1393" y="1672"/>
                    </a:lnTo>
                    <a:lnTo>
                      <a:pt x="1384" y="1675"/>
                    </a:lnTo>
                    <a:lnTo>
                      <a:pt x="1376" y="1677"/>
                    </a:lnTo>
                    <a:lnTo>
                      <a:pt x="1364" y="1679"/>
                    </a:lnTo>
                    <a:lnTo>
                      <a:pt x="1336" y="1679"/>
                    </a:lnTo>
                    <a:lnTo>
                      <a:pt x="1324" y="1679"/>
                    </a:lnTo>
                    <a:lnTo>
                      <a:pt x="1314" y="1680"/>
                    </a:lnTo>
                    <a:lnTo>
                      <a:pt x="1304" y="1681"/>
                    </a:lnTo>
                    <a:lnTo>
                      <a:pt x="1293" y="1682"/>
                    </a:lnTo>
                    <a:lnTo>
                      <a:pt x="1283" y="1685"/>
                    </a:lnTo>
                    <a:lnTo>
                      <a:pt x="1275" y="1690"/>
                    </a:lnTo>
                    <a:lnTo>
                      <a:pt x="1266" y="1695"/>
                    </a:lnTo>
                    <a:lnTo>
                      <a:pt x="1260" y="1699"/>
                    </a:lnTo>
                    <a:lnTo>
                      <a:pt x="1253" y="1704"/>
                    </a:lnTo>
                    <a:lnTo>
                      <a:pt x="1245" y="1707"/>
                    </a:lnTo>
                    <a:lnTo>
                      <a:pt x="1236" y="1710"/>
                    </a:lnTo>
                    <a:lnTo>
                      <a:pt x="1226" y="1711"/>
                    </a:lnTo>
                    <a:lnTo>
                      <a:pt x="1219" y="1710"/>
                    </a:lnTo>
                    <a:lnTo>
                      <a:pt x="1211" y="1709"/>
                    </a:lnTo>
                    <a:lnTo>
                      <a:pt x="1205" y="1706"/>
                    </a:lnTo>
                    <a:lnTo>
                      <a:pt x="1200" y="1704"/>
                    </a:lnTo>
                    <a:lnTo>
                      <a:pt x="1194" y="1700"/>
                    </a:lnTo>
                    <a:lnTo>
                      <a:pt x="1187" y="1697"/>
                    </a:lnTo>
                    <a:lnTo>
                      <a:pt x="1181" y="1696"/>
                    </a:lnTo>
                    <a:lnTo>
                      <a:pt x="1174" y="1695"/>
                    </a:lnTo>
                    <a:lnTo>
                      <a:pt x="1164" y="1696"/>
                    </a:lnTo>
                    <a:lnTo>
                      <a:pt x="1155" y="1697"/>
                    </a:lnTo>
                    <a:lnTo>
                      <a:pt x="1146" y="1700"/>
                    </a:lnTo>
                    <a:lnTo>
                      <a:pt x="1137" y="1702"/>
                    </a:lnTo>
                    <a:lnTo>
                      <a:pt x="1122" y="1709"/>
                    </a:lnTo>
                    <a:lnTo>
                      <a:pt x="1108" y="1717"/>
                    </a:lnTo>
                    <a:lnTo>
                      <a:pt x="1093" y="1725"/>
                    </a:lnTo>
                    <a:lnTo>
                      <a:pt x="1078" y="1732"/>
                    </a:lnTo>
                    <a:lnTo>
                      <a:pt x="1071" y="1735"/>
                    </a:lnTo>
                    <a:lnTo>
                      <a:pt x="1062" y="1738"/>
                    </a:lnTo>
                    <a:lnTo>
                      <a:pt x="1052" y="1739"/>
                    </a:lnTo>
                    <a:lnTo>
                      <a:pt x="1043" y="1739"/>
                    </a:lnTo>
                    <a:lnTo>
                      <a:pt x="1029" y="1738"/>
                    </a:lnTo>
                    <a:lnTo>
                      <a:pt x="1018" y="1736"/>
                    </a:lnTo>
                    <a:lnTo>
                      <a:pt x="1007" y="1735"/>
                    </a:lnTo>
                    <a:lnTo>
                      <a:pt x="993" y="1734"/>
                    </a:lnTo>
                    <a:lnTo>
                      <a:pt x="985" y="1734"/>
                    </a:lnTo>
                    <a:lnTo>
                      <a:pt x="979" y="1736"/>
                    </a:lnTo>
                    <a:lnTo>
                      <a:pt x="973" y="1738"/>
                    </a:lnTo>
                    <a:lnTo>
                      <a:pt x="967" y="1741"/>
                    </a:lnTo>
                    <a:lnTo>
                      <a:pt x="955" y="1748"/>
                    </a:lnTo>
                    <a:lnTo>
                      <a:pt x="941" y="1755"/>
                    </a:lnTo>
                    <a:lnTo>
                      <a:pt x="925" y="1761"/>
                    </a:lnTo>
                    <a:lnTo>
                      <a:pt x="909" y="1766"/>
                    </a:lnTo>
                    <a:lnTo>
                      <a:pt x="894" y="1771"/>
                    </a:lnTo>
                    <a:lnTo>
                      <a:pt x="876" y="1776"/>
                    </a:lnTo>
                    <a:lnTo>
                      <a:pt x="857" y="1781"/>
                    </a:lnTo>
                    <a:lnTo>
                      <a:pt x="842" y="1788"/>
                    </a:lnTo>
                    <a:lnTo>
                      <a:pt x="827" y="1794"/>
                    </a:lnTo>
                    <a:lnTo>
                      <a:pt x="811" y="1801"/>
                    </a:lnTo>
                    <a:lnTo>
                      <a:pt x="802" y="1805"/>
                    </a:lnTo>
                    <a:lnTo>
                      <a:pt x="795" y="1810"/>
                    </a:lnTo>
                    <a:lnTo>
                      <a:pt x="788" y="1817"/>
                    </a:lnTo>
                    <a:lnTo>
                      <a:pt x="782" y="1825"/>
                    </a:lnTo>
                    <a:lnTo>
                      <a:pt x="777" y="1833"/>
                    </a:lnTo>
                    <a:lnTo>
                      <a:pt x="772" y="1840"/>
                    </a:lnTo>
                    <a:lnTo>
                      <a:pt x="770" y="1843"/>
                    </a:lnTo>
                    <a:lnTo>
                      <a:pt x="766" y="1845"/>
                    </a:lnTo>
                    <a:lnTo>
                      <a:pt x="762" y="1847"/>
                    </a:lnTo>
                    <a:lnTo>
                      <a:pt x="758" y="1847"/>
                    </a:lnTo>
                    <a:lnTo>
                      <a:pt x="753" y="1847"/>
                    </a:lnTo>
                    <a:lnTo>
                      <a:pt x="749" y="1844"/>
                    </a:lnTo>
                    <a:lnTo>
                      <a:pt x="747" y="1840"/>
                    </a:lnTo>
                    <a:lnTo>
                      <a:pt x="744" y="1837"/>
                    </a:lnTo>
                    <a:lnTo>
                      <a:pt x="742" y="1827"/>
                    </a:lnTo>
                    <a:lnTo>
                      <a:pt x="739" y="1815"/>
                    </a:lnTo>
                    <a:lnTo>
                      <a:pt x="733" y="1819"/>
                    </a:lnTo>
                    <a:lnTo>
                      <a:pt x="727" y="1823"/>
                    </a:lnTo>
                    <a:lnTo>
                      <a:pt x="723" y="1827"/>
                    </a:lnTo>
                    <a:lnTo>
                      <a:pt x="719" y="1832"/>
                    </a:lnTo>
                    <a:lnTo>
                      <a:pt x="712" y="1844"/>
                    </a:lnTo>
                    <a:lnTo>
                      <a:pt x="704" y="1857"/>
                    </a:lnTo>
                    <a:lnTo>
                      <a:pt x="698" y="1855"/>
                    </a:lnTo>
                    <a:lnTo>
                      <a:pt x="697" y="1849"/>
                    </a:lnTo>
                    <a:lnTo>
                      <a:pt x="695" y="1843"/>
                    </a:lnTo>
                    <a:lnTo>
                      <a:pt x="697" y="1828"/>
                    </a:lnTo>
                    <a:lnTo>
                      <a:pt x="700" y="1814"/>
                    </a:lnTo>
                    <a:lnTo>
                      <a:pt x="706" y="1801"/>
                    </a:lnTo>
                    <a:lnTo>
                      <a:pt x="711" y="1786"/>
                    </a:lnTo>
                    <a:lnTo>
                      <a:pt x="713" y="1778"/>
                    </a:lnTo>
                    <a:lnTo>
                      <a:pt x="716" y="1769"/>
                    </a:lnTo>
                    <a:lnTo>
                      <a:pt x="718" y="1763"/>
                    </a:lnTo>
                    <a:lnTo>
                      <a:pt x="723" y="1755"/>
                    </a:lnTo>
                    <a:lnTo>
                      <a:pt x="728" y="1751"/>
                    </a:lnTo>
                    <a:lnTo>
                      <a:pt x="733" y="1749"/>
                    </a:lnTo>
                    <a:lnTo>
                      <a:pt x="739" y="1748"/>
                    </a:lnTo>
                    <a:lnTo>
                      <a:pt x="744" y="1745"/>
                    </a:lnTo>
                    <a:lnTo>
                      <a:pt x="761" y="1738"/>
                    </a:lnTo>
                    <a:lnTo>
                      <a:pt x="776" y="1730"/>
                    </a:lnTo>
                    <a:lnTo>
                      <a:pt x="791" y="1722"/>
                    </a:lnTo>
                    <a:lnTo>
                      <a:pt x="807" y="1714"/>
                    </a:lnTo>
                    <a:lnTo>
                      <a:pt x="818" y="1706"/>
                    </a:lnTo>
                    <a:lnTo>
                      <a:pt x="829" y="1697"/>
                    </a:lnTo>
                    <a:lnTo>
                      <a:pt x="836" y="1689"/>
                    </a:lnTo>
                    <a:lnTo>
                      <a:pt x="842" y="1679"/>
                    </a:lnTo>
                    <a:lnTo>
                      <a:pt x="854" y="1656"/>
                    </a:lnTo>
                    <a:lnTo>
                      <a:pt x="865" y="1631"/>
                    </a:lnTo>
                    <a:lnTo>
                      <a:pt x="869" y="1621"/>
                    </a:lnTo>
                    <a:lnTo>
                      <a:pt x="871" y="1611"/>
                    </a:lnTo>
                    <a:lnTo>
                      <a:pt x="874" y="1602"/>
                    </a:lnTo>
                    <a:lnTo>
                      <a:pt x="877" y="1592"/>
                    </a:lnTo>
                    <a:lnTo>
                      <a:pt x="884" y="1579"/>
                    </a:lnTo>
                    <a:lnTo>
                      <a:pt x="893" y="1568"/>
                    </a:lnTo>
                    <a:lnTo>
                      <a:pt x="895" y="1563"/>
                    </a:lnTo>
                    <a:lnTo>
                      <a:pt x="899" y="1557"/>
                    </a:lnTo>
                    <a:lnTo>
                      <a:pt x="900" y="1551"/>
                    </a:lnTo>
                    <a:lnTo>
                      <a:pt x="901" y="1543"/>
                    </a:lnTo>
                    <a:lnTo>
                      <a:pt x="900" y="1538"/>
                    </a:lnTo>
                    <a:lnTo>
                      <a:pt x="898" y="1533"/>
                    </a:lnTo>
                    <a:lnTo>
                      <a:pt x="895" y="1528"/>
                    </a:lnTo>
                    <a:lnTo>
                      <a:pt x="890" y="1524"/>
                    </a:lnTo>
                    <a:lnTo>
                      <a:pt x="885" y="1522"/>
                    </a:lnTo>
                    <a:lnTo>
                      <a:pt x="880" y="1519"/>
                    </a:lnTo>
                    <a:lnTo>
                      <a:pt x="874" y="1518"/>
                    </a:lnTo>
                    <a:lnTo>
                      <a:pt x="867" y="1518"/>
                    </a:lnTo>
                    <a:lnTo>
                      <a:pt x="850" y="1522"/>
                    </a:lnTo>
                    <a:lnTo>
                      <a:pt x="834" y="1524"/>
                    </a:lnTo>
                    <a:lnTo>
                      <a:pt x="826" y="1524"/>
                    </a:lnTo>
                    <a:lnTo>
                      <a:pt x="821" y="1522"/>
                    </a:lnTo>
                    <a:lnTo>
                      <a:pt x="815" y="1519"/>
                    </a:lnTo>
                    <a:lnTo>
                      <a:pt x="810" y="1515"/>
                    </a:lnTo>
                    <a:lnTo>
                      <a:pt x="801" y="1505"/>
                    </a:lnTo>
                    <a:lnTo>
                      <a:pt x="791" y="1495"/>
                    </a:lnTo>
                    <a:lnTo>
                      <a:pt x="781" y="1487"/>
                    </a:lnTo>
                    <a:lnTo>
                      <a:pt x="772" y="1478"/>
                    </a:lnTo>
                    <a:lnTo>
                      <a:pt x="766" y="1468"/>
                    </a:lnTo>
                    <a:lnTo>
                      <a:pt x="759" y="1458"/>
                    </a:lnTo>
                    <a:lnTo>
                      <a:pt x="753" y="1448"/>
                    </a:lnTo>
                    <a:lnTo>
                      <a:pt x="748" y="1438"/>
                    </a:lnTo>
                    <a:lnTo>
                      <a:pt x="744" y="1425"/>
                    </a:lnTo>
                    <a:lnTo>
                      <a:pt x="739" y="1413"/>
                    </a:lnTo>
                    <a:lnTo>
                      <a:pt x="736" y="1402"/>
                    </a:lnTo>
                    <a:lnTo>
                      <a:pt x="732" y="1394"/>
                    </a:lnTo>
                    <a:lnTo>
                      <a:pt x="727" y="1386"/>
                    </a:lnTo>
                    <a:lnTo>
                      <a:pt x="721" y="1377"/>
                    </a:lnTo>
                    <a:lnTo>
                      <a:pt x="718" y="1374"/>
                    </a:lnTo>
                    <a:lnTo>
                      <a:pt x="716" y="1369"/>
                    </a:lnTo>
                    <a:lnTo>
                      <a:pt x="712" y="1364"/>
                    </a:lnTo>
                    <a:lnTo>
                      <a:pt x="708" y="1361"/>
                    </a:lnTo>
                    <a:lnTo>
                      <a:pt x="695" y="1356"/>
                    </a:lnTo>
                    <a:lnTo>
                      <a:pt x="685" y="1352"/>
                    </a:lnTo>
                    <a:lnTo>
                      <a:pt x="675" y="1349"/>
                    </a:lnTo>
                    <a:lnTo>
                      <a:pt x="664" y="1342"/>
                    </a:lnTo>
                    <a:lnTo>
                      <a:pt x="653" y="1335"/>
                    </a:lnTo>
                    <a:lnTo>
                      <a:pt x="643" y="1327"/>
                    </a:lnTo>
                    <a:lnTo>
                      <a:pt x="639" y="1323"/>
                    </a:lnTo>
                    <a:lnTo>
                      <a:pt x="633" y="1321"/>
                    </a:lnTo>
                    <a:lnTo>
                      <a:pt x="628" y="1320"/>
                    </a:lnTo>
                    <a:lnTo>
                      <a:pt x="620" y="1318"/>
                    </a:lnTo>
                    <a:lnTo>
                      <a:pt x="613" y="1320"/>
                    </a:lnTo>
                    <a:lnTo>
                      <a:pt x="605" y="1321"/>
                    </a:lnTo>
                    <a:lnTo>
                      <a:pt x="599" y="1323"/>
                    </a:lnTo>
                    <a:lnTo>
                      <a:pt x="593" y="1327"/>
                    </a:lnTo>
                    <a:lnTo>
                      <a:pt x="583" y="1336"/>
                    </a:lnTo>
                    <a:lnTo>
                      <a:pt x="572" y="1346"/>
                    </a:lnTo>
                    <a:lnTo>
                      <a:pt x="562" y="1356"/>
                    </a:lnTo>
                    <a:lnTo>
                      <a:pt x="551" y="1365"/>
                    </a:lnTo>
                    <a:lnTo>
                      <a:pt x="545" y="1369"/>
                    </a:lnTo>
                    <a:lnTo>
                      <a:pt x="539" y="1371"/>
                    </a:lnTo>
                    <a:lnTo>
                      <a:pt x="531" y="1374"/>
                    </a:lnTo>
                    <a:lnTo>
                      <a:pt x="524" y="1374"/>
                    </a:lnTo>
                    <a:lnTo>
                      <a:pt x="492" y="1374"/>
                    </a:lnTo>
                    <a:lnTo>
                      <a:pt x="486" y="1374"/>
                    </a:lnTo>
                    <a:lnTo>
                      <a:pt x="480" y="1371"/>
                    </a:lnTo>
                    <a:lnTo>
                      <a:pt x="475" y="1369"/>
                    </a:lnTo>
                    <a:lnTo>
                      <a:pt x="470" y="1364"/>
                    </a:lnTo>
                    <a:lnTo>
                      <a:pt x="465" y="1360"/>
                    </a:lnTo>
                    <a:lnTo>
                      <a:pt x="462" y="1354"/>
                    </a:lnTo>
                    <a:lnTo>
                      <a:pt x="458" y="1347"/>
                    </a:lnTo>
                    <a:lnTo>
                      <a:pt x="456" y="1341"/>
                    </a:lnTo>
                    <a:lnTo>
                      <a:pt x="451" y="1330"/>
                    </a:lnTo>
                    <a:lnTo>
                      <a:pt x="447" y="1320"/>
                    </a:lnTo>
                    <a:lnTo>
                      <a:pt x="444" y="1316"/>
                    </a:lnTo>
                    <a:lnTo>
                      <a:pt x="442" y="1312"/>
                    </a:lnTo>
                    <a:lnTo>
                      <a:pt x="437" y="1310"/>
                    </a:lnTo>
                    <a:lnTo>
                      <a:pt x="432" y="1310"/>
                    </a:lnTo>
                    <a:lnTo>
                      <a:pt x="421" y="1310"/>
                    </a:lnTo>
                    <a:lnTo>
                      <a:pt x="416" y="1350"/>
                    </a:lnTo>
                    <a:lnTo>
                      <a:pt x="416" y="1379"/>
                    </a:lnTo>
                    <a:lnTo>
                      <a:pt x="416" y="1390"/>
                    </a:lnTo>
                    <a:lnTo>
                      <a:pt x="417" y="1399"/>
                    </a:lnTo>
                    <a:lnTo>
                      <a:pt x="418" y="1408"/>
                    </a:lnTo>
                    <a:lnTo>
                      <a:pt x="419" y="1418"/>
                    </a:lnTo>
                    <a:lnTo>
                      <a:pt x="419" y="1456"/>
                    </a:lnTo>
                    <a:lnTo>
                      <a:pt x="403" y="1456"/>
                    </a:lnTo>
                    <a:lnTo>
                      <a:pt x="397" y="1455"/>
                    </a:lnTo>
                    <a:lnTo>
                      <a:pt x="391" y="1454"/>
                    </a:lnTo>
                    <a:lnTo>
                      <a:pt x="385" y="1451"/>
                    </a:lnTo>
                    <a:lnTo>
                      <a:pt x="382" y="1448"/>
                    </a:lnTo>
                    <a:lnTo>
                      <a:pt x="374" y="1438"/>
                    </a:lnTo>
                    <a:lnTo>
                      <a:pt x="368" y="1426"/>
                    </a:lnTo>
                    <a:lnTo>
                      <a:pt x="355" y="1413"/>
                    </a:lnTo>
                    <a:lnTo>
                      <a:pt x="345" y="1396"/>
                    </a:lnTo>
                    <a:lnTo>
                      <a:pt x="343" y="1381"/>
                    </a:lnTo>
                    <a:lnTo>
                      <a:pt x="343" y="1365"/>
                    </a:lnTo>
                    <a:lnTo>
                      <a:pt x="339" y="1333"/>
                    </a:lnTo>
                    <a:lnTo>
                      <a:pt x="335" y="1307"/>
                    </a:lnTo>
                    <a:lnTo>
                      <a:pt x="333" y="1295"/>
                    </a:lnTo>
                    <a:lnTo>
                      <a:pt x="332" y="1281"/>
                    </a:lnTo>
                    <a:lnTo>
                      <a:pt x="330" y="1266"/>
                    </a:lnTo>
                    <a:lnTo>
                      <a:pt x="329" y="1249"/>
                    </a:lnTo>
                    <a:lnTo>
                      <a:pt x="328" y="1233"/>
                    </a:lnTo>
                    <a:lnTo>
                      <a:pt x="325" y="1219"/>
                    </a:lnTo>
                    <a:lnTo>
                      <a:pt x="320" y="1205"/>
                    </a:lnTo>
                    <a:lnTo>
                      <a:pt x="314" y="1193"/>
                    </a:lnTo>
                    <a:lnTo>
                      <a:pt x="308" y="1180"/>
                    </a:lnTo>
                    <a:lnTo>
                      <a:pt x="301" y="1168"/>
                    </a:lnTo>
                    <a:lnTo>
                      <a:pt x="296" y="1153"/>
                    </a:lnTo>
                    <a:lnTo>
                      <a:pt x="293" y="1138"/>
                    </a:lnTo>
                    <a:lnTo>
                      <a:pt x="290" y="1119"/>
                    </a:lnTo>
                    <a:lnTo>
                      <a:pt x="289" y="1100"/>
                    </a:lnTo>
                    <a:lnTo>
                      <a:pt x="288" y="1094"/>
                    </a:lnTo>
                    <a:lnTo>
                      <a:pt x="286" y="1088"/>
                    </a:lnTo>
                    <a:lnTo>
                      <a:pt x="286" y="1085"/>
                    </a:lnTo>
                    <a:lnTo>
                      <a:pt x="285" y="1083"/>
                    </a:lnTo>
                    <a:lnTo>
                      <a:pt x="283" y="1080"/>
                    </a:lnTo>
                    <a:lnTo>
                      <a:pt x="280" y="1078"/>
                    </a:lnTo>
                    <a:lnTo>
                      <a:pt x="274" y="1076"/>
                    </a:lnTo>
                    <a:lnTo>
                      <a:pt x="268" y="1075"/>
                    </a:lnTo>
                    <a:lnTo>
                      <a:pt x="265" y="1074"/>
                    </a:lnTo>
                    <a:lnTo>
                      <a:pt x="261" y="1074"/>
                    </a:lnTo>
                    <a:lnTo>
                      <a:pt x="260" y="1071"/>
                    </a:lnTo>
                    <a:lnTo>
                      <a:pt x="259" y="1069"/>
                    </a:lnTo>
                    <a:lnTo>
                      <a:pt x="255" y="1054"/>
                    </a:lnTo>
                    <a:lnTo>
                      <a:pt x="254" y="1037"/>
                    </a:lnTo>
                    <a:lnTo>
                      <a:pt x="245" y="1012"/>
                    </a:lnTo>
                    <a:lnTo>
                      <a:pt x="237" y="990"/>
                    </a:lnTo>
                    <a:lnTo>
                      <a:pt x="230" y="967"/>
                    </a:lnTo>
                    <a:lnTo>
                      <a:pt x="222" y="942"/>
                    </a:lnTo>
                    <a:lnTo>
                      <a:pt x="220" y="923"/>
                    </a:lnTo>
                    <a:lnTo>
                      <a:pt x="215" y="906"/>
                    </a:lnTo>
                    <a:lnTo>
                      <a:pt x="205" y="892"/>
                    </a:lnTo>
                    <a:lnTo>
                      <a:pt x="196" y="879"/>
                    </a:lnTo>
                    <a:lnTo>
                      <a:pt x="192" y="873"/>
                    </a:lnTo>
                    <a:lnTo>
                      <a:pt x="187" y="867"/>
                    </a:lnTo>
                    <a:lnTo>
                      <a:pt x="183" y="860"/>
                    </a:lnTo>
                    <a:lnTo>
                      <a:pt x="180" y="852"/>
                    </a:lnTo>
                    <a:lnTo>
                      <a:pt x="170" y="824"/>
                    </a:lnTo>
                    <a:lnTo>
                      <a:pt x="160" y="799"/>
                    </a:lnTo>
                    <a:lnTo>
                      <a:pt x="156" y="786"/>
                    </a:lnTo>
                    <a:lnTo>
                      <a:pt x="151" y="774"/>
                    </a:lnTo>
                    <a:lnTo>
                      <a:pt x="147" y="760"/>
                    </a:lnTo>
                    <a:lnTo>
                      <a:pt x="145" y="745"/>
                    </a:lnTo>
                    <a:lnTo>
                      <a:pt x="141" y="730"/>
                    </a:lnTo>
                    <a:lnTo>
                      <a:pt x="137" y="717"/>
                    </a:lnTo>
                    <a:lnTo>
                      <a:pt x="132" y="706"/>
                    </a:lnTo>
                    <a:lnTo>
                      <a:pt x="126" y="695"/>
                    </a:lnTo>
                    <a:lnTo>
                      <a:pt x="111" y="673"/>
                    </a:lnTo>
                    <a:lnTo>
                      <a:pt x="93" y="651"/>
                    </a:lnTo>
                    <a:lnTo>
                      <a:pt x="82" y="638"/>
                    </a:lnTo>
                    <a:lnTo>
                      <a:pt x="72" y="628"/>
                    </a:lnTo>
                    <a:lnTo>
                      <a:pt x="67" y="623"/>
                    </a:lnTo>
                    <a:lnTo>
                      <a:pt x="63" y="617"/>
                    </a:lnTo>
                    <a:lnTo>
                      <a:pt x="59" y="609"/>
                    </a:lnTo>
                    <a:lnTo>
                      <a:pt x="57" y="602"/>
                    </a:lnTo>
                    <a:lnTo>
                      <a:pt x="50" y="574"/>
                    </a:lnTo>
                    <a:lnTo>
                      <a:pt x="43" y="551"/>
                    </a:lnTo>
                    <a:lnTo>
                      <a:pt x="38" y="539"/>
                    </a:lnTo>
                    <a:lnTo>
                      <a:pt x="33" y="528"/>
                    </a:lnTo>
                    <a:lnTo>
                      <a:pt x="27" y="517"/>
                    </a:lnTo>
                    <a:lnTo>
                      <a:pt x="19" y="504"/>
                    </a:lnTo>
                    <a:lnTo>
                      <a:pt x="15" y="498"/>
                    </a:lnTo>
                    <a:lnTo>
                      <a:pt x="10" y="492"/>
                    </a:lnTo>
                    <a:lnTo>
                      <a:pt x="10" y="492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73" name="Freeform 55"/>
              <p:cNvSpPr>
                <a:spLocks/>
              </p:cNvSpPr>
              <p:nvPr/>
            </p:nvSpPr>
            <p:spPr bwMode="auto">
              <a:xfrm>
                <a:off x="-277688" y="437675"/>
                <a:ext cx="33338" cy="20638"/>
              </a:xfrm>
              <a:custGeom>
                <a:avLst/>
                <a:gdLst>
                  <a:gd name="T0" fmla="*/ 57 w 84"/>
                  <a:gd name="T1" fmla="*/ 0 h 53"/>
                  <a:gd name="T2" fmla="*/ 42 w 84"/>
                  <a:gd name="T3" fmla="*/ 0 h 53"/>
                  <a:gd name="T4" fmla="*/ 29 w 84"/>
                  <a:gd name="T5" fmla="*/ 3 h 53"/>
                  <a:gd name="T6" fmla="*/ 18 w 84"/>
                  <a:gd name="T7" fmla="*/ 5 h 53"/>
                  <a:gd name="T8" fmla="*/ 3 w 84"/>
                  <a:gd name="T9" fmla="*/ 7 h 53"/>
                  <a:gd name="T10" fmla="*/ 0 w 84"/>
                  <a:gd name="T11" fmla="*/ 12 h 53"/>
                  <a:gd name="T12" fmla="*/ 5 w 84"/>
                  <a:gd name="T13" fmla="*/ 17 h 53"/>
                  <a:gd name="T14" fmla="*/ 10 w 84"/>
                  <a:gd name="T15" fmla="*/ 22 h 53"/>
                  <a:gd name="T16" fmla="*/ 14 w 84"/>
                  <a:gd name="T17" fmla="*/ 27 h 53"/>
                  <a:gd name="T18" fmla="*/ 17 w 84"/>
                  <a:gd name="T19" fmla="*/ 33 h 53"/>
                  <a:gd name="T20" fmla="*/ 17 w 84"/>
                  <a:gd name="T21" fmla="*/ 39 h 53"/>
                  <a:gd name="T22" fmla="*/ 18 w 84"/>
                  <a:gd name="T23" fmla="*/ 46 h 53"/>
                  <a:gd name="T24" fmla="*/ 19 w 84"/>
                  <a:gd name="T25" fmla="*/ 49 h 53"/>
                  <a:gd name="T26" fmla="*/ 19 w 84"/>
                  <a:gd name="T27" fmla="*/ 51 h 53"/>
                  <a:gd name="T28" fmla="*/ 22 w 84"/>
                  <a:gd name="T29" fmla="*/ 52 h 53"/>
                  <a:gd name="T30" fmla="*/ 24 w 84"/>
                  <a:gd name="T31" fmla="*/ 53 h 53"/>
                  <a:gd name="T32" fmla="*/ 34 w 84"/>
                  <a:gd name="T33" fmla="*/ 48 h 53"/>
                  <a:gd name="T34" fmla="*/ 43 w 84"/>
                  <a:gd name="T35" fmla="*/ 42 h 53"/>
                  <a:gd name="T36" fmla="*/ 54 w 84"/>
                  <a:gd name="T37" fmla="*/ 42 h 53"/>
                  <a:gd name="T38" fmla="*/ 67 w 84"/>
                  <a:gd name="T39" fmla="*/ 41 h 53"/>
                  <a:gd name="T40" fmla="*/ 71 w 84"/>
                  <a:gd name="T41" fmla="*/ 39 h 53"/>
                  <a:gd name="T42" fmla="*/ 74 w 84"/>
                  <a:gd name="T43" fmla="*/ 38 h 53"/>
                  <a:gd name="T44" fmla="*/ 78 w 84"/>
                  <a:gd name="T45" fmla="*/ 34 h 53"/>
                  <a:gd name="T46" fmla="*/ 81 w 84"/>
                  <a:gd name="T47" fmla="*/ 32 h 53"/>
                  <a:gd name="T48" fmla="*/ 82 w 84"/>
                  <a:gd name="T49" fmla="*/ 28 h 53"/>
                  <a:gd name="T50" fmla="*/ 84 w 84"/>
                  <a:gd name="T51" fmla="*/ 24 h 53"/>
                  <a:gd name="T52" fmla="*/ 84 w 84"/>
                  <a:gd name="T53" fmla="*/ 19 h 53"/>
                  <a:gd name="T54" fmla="*/ 84 w 84"/>
                  <a:gd name="T55" fmla="*/ 14 h 53"/>
                  <a:gd name="T56" fmla="*/ 84 w 84"/>
                  <a:gd name="T57" fmla="*/ 10 h 53"/>
                  <a:gd name="T58" fmla="*/ 82 w 84"/>
                  <a:gd name="T59" fmla="*/ 7 h 53"/>
                  <a:gd name="T60" fmla="*/ 79 w 84"/>
                  <a:gd name="T61" fmla="*/ 4 h 53"/>
                  <a:gd name="T62" fmla="*/ 76 w 84"/>
                  <a:gd name="T63" fmla="*/ 3 h 53"/>
                  <a:gd name="T64" fmla="*/ 66 w 84"/>
                  <a:gd name="T65" fmla="*/ 0 h 53"/>
                  <a:gd name="T66" fmla="*/ 57 w 84"/>
                  <a:gd name="T6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4" h="53">
                    <a:moveTo>
                      <a:pt x="57" y="0"/>
                    </a:moveTo>
                    <a:lnTo>
                      <a:pt x="42" y="0"/>
                    </a:lnTo>
                    <a:lnTo>
                      <a:pt x="29" y="3"/>
                    </a:lnTo>
                    <a:lnTo>
                      <a:pt x="18" y="5"/>
                    </a:lnTo>
                    <a:lnTo>
                      <a:pt x="3" y="7"/>
                    </a:lnTo>
                    <a:lnTo>
                      <a:pt x="0" y="12"/>
                    </a:lnTo>
                    <a:lnTo>
                      <a:pt x="5" y="17"/>
                    </a:lnTo>
                    <a:lnTo>
                      <a:pt x="10" y="22"/>
                    </a:lnTo>
                    <a:lnTo>
                      <a:pt x="14" y="27"/>
                    </a:lnTo>
                    <a:lnTo>
                      <a:pt x="17" y="33"/>
                    </a:lnTo>
                    <a:lnTo>
                      <a:pt x="17" y="39"/>
                    </a:lnTo>
                    <a:lnTo>
                      <a:pt x="18" y="46"/>
                    </a:lnTo>
                    <a:lnTo>
                      <a:pt x="19" y="49"/>
                    </a:lnTo>
                    <a:lnTo>
                      <a:pt x="19" y="51"/>
                    </a:lnTo>
                    <a:lnTo>
                      <a:pt x="22" y="52"/>
                    </a:lnTo>
                    <a:lnTo>
                      <a:pt x="24" y="53"/>
                    </a:lnTo>
                    <a:lnTo>
                      <a:pt x="34" y="48"/>
                    </a:lnTo>
                    <a:lnTo>
                      <a:pt x="43" y="42"/>
                    </a:lnTo>
                    <a:lnTo>
                      <a:pt x="54" y="42"/>
                    </a:lnTo>
                    <a:lnTo>
                      <a:pt x="67" y="41"/>
                    </a:lnTo>
                    <a:lnTo>
                      <a:pt x="71" y="39"/>
                    </a:lnTo>
                    <a:lnTo>
                      <a:pt x="74" y="38"/>
                    </a:lnTo>
                    <a:lnTo>
                      <a:pt x="78" y="34"/>
                    </a:lnTo>
                    <a:lnTo>
                      <a:pt x="81" y="32"/>
                    </a:lnTo>
                    <a:lnTo>
                      <a:pt x="82" y="28"/>
                    </a:lnTo>
                    <a:lnTo>
                      <a:pt x="84" y="24"/>
                    </a:lnTo>
                    <a:lnTo>
                      <a:pt x="84" y="19"/>
                    </a:lnTo>
                    <a:lnTo>
                      <a:pt x="84" y="14"/>
                    </a:lnTo>
                    <a:lnTo>
                      <a:pt x="84" y="10"/>
                    </a:lnTo>
                    <a:lnTo>
                      <a:pt x="82" y="7"/>
                    </a:lnTo>
                    <a:lnTo>
                      <a:pt x="79" y="4"/>
                    </a:lnTo>
                    <a:lnTo>
                      <a:pt x="76" y="3"/>
                    </a:lnTo>
                    <a:lnTo>
                      <a:pt x="66" y="0"/>
                    </a:lnTo>
                    <a:lnTo>
                      <a:pt x="57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74" name="Freeform 56"/>
              <p:cNvSpPr>
                <a:spLocks/>
              </p:cNvSpPr>
              <p:nvPr/>
            </p:nvSpPr>
            <p:spPr bwMode="auto">
              <a:xfrm>
                <a:off x="-374525" y="301150"/>
                <a:ext cx="17463" cy="15875"/>
              </a:xfrm>
              <a:custGeom>
                <a:avLst/>
                <a:gdLst>
                  <a:gd name="T0" fmla="*/ 0 w 42"/>
                  <a:gd name="T1" fmla="*/ 27 h 41"/>
                  <a:gd name="T2" fmla="*/ 1 w 42"/>
                  <a:gd name="T3" fmla="*/ 32 h 41"/>
                  <a:gd name="T4" fmla="*/ 3 w 42"/>
                  <a:gd name="T5" fmla="*/ 36 h 41"/>
                  <a:gd name="T6" fmla="*/ 7 w 42"/>
                  <a:gd name="T7" fmla="*/ 40 h 41"/>
                  <a:gd name="T8" fmla="*/ 12 w 42"/>
                  <a:gd name="T9" fmla="*/ 41 h 41"/>
                  <a:gd name="T10" fmla="*/ 18 w 42"/>
                  <a:gd name="T11" fmla="*/ 40 h 41"/>
                  <a:gd name="T12" fmla="*/ 23 w 42"/>
                  <a:gd name="T13" fmla="*/ 39 h 41"/>
                  <a:gd name="T14" fmla="*/ 29 w 42"/>
                  <a:gd name="T15" fmla="*/ 35 h 41"/>
                  <a:gd name="T16" fmla="*/ 34 w 42"/>
                  <a:gd name="T17" fmla="*/ 31 h 41"/>
                  <a:gd name="T18" fmla="*/ 37 w 42"/>
                  <a:gd name="T19" fmla="*/ 27 h 41"/>
                  <a:gd name="T20" fmla="*/ 40 w 42"/>
                  <a:gd name="T21" fmla="*/ 22 h 41"/>
                  <a:gd name="T22" fmla="*/ 41 w 42"/>
                  <a:gd name="T23" fmla="*/ 16 h 41"/>
                  <a:gd name="T24" fmla="*/ 42 w 42"/>
                  <a:gd name="T25" fmla="*/ 10 h 41"/>
                  <a:gd name="T26" fmla="*/ 41 w 42"/>
                  <a:gd name="T27" fmla="*/ 6 h 41"/>
                  <a:gd name="T28" fmla="*/ 40 w 42"/>
                  <a:gd name="T29" fmla="*/ 4 h 41"/>
                  <a:gd name="T30" fmla="*/ 39 w 42"/>
                  <a:gd name="T31" fmla="*/ 1 h 41"/>
                  <a:gd name="T32" fmla="*/ 36 w 42"/>
                  <a:gd name="T33" fmla="*/ 0 h 41"/>
                  <a:gd name="T34" fmla="*/ 29 w 42"/>
                  <a:gd name="T35" fmla="*/ 0 h 41"/>
                  <a:gd name="T36" fmla="*/ 21 w 42"/>
                  <a:gd name="T37" fmla="*/ 4 h 41"/>
                  <a:gd name="T38" fmla="*/ 13 w 42"/>
                  <a:gd name="T39" fmla="*/ 7 h 41"/>
                  <a:gd name="T40" fmla="*/ 6 w 42"/>
                  <a:gd name="T41" fmla="*/ 14 h 41"/>
                  <a:gd name="T42" fmla="*/ 3 w 42"/>
                  <a:gd name="T43" fmla="*/ 17 h 41"/>
                  <a:gd name="T44" fmla="*/ 2 w 42"/>
                  <a:gd name="T45" fmla="*/ 21 h 41"/>
                  <a:gd name="T46" fmla="*/ 1 w 42"/>
                  <a:gd name="T47" fmla="*/ 24 h 41"/>
                  <a:gd name="T48" fmla="*/ 0 w 42"/>
                  <a:gd name="T49" fmla="*/ 2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" h="41">
                    <a:moveTo>
                      <a:pt x="0" y="27"/>
                    </a:moveTo>
                    <a:lnTo>
                      <a:pt x="1" y="32"/>
                    </a:lnTo>
                    <a:lnTo>
                      <a:pt x="3" y="36"/>
                    </a:lnTo>
                    <a:lnTo>
                      <a:pt x="7" y="40"/>
                    </a:lnTo>
                    <a:lnTo>
                      <a:pt x="12" y="41"/>
                    </a:lnTo>
                    <a:lnTo>
                      <a:pt x="18" y="40"/>
                    </a:lnTo>
                    <a:lnTo>
                      <a:pt x="23" y="39"/>
                    </a:lnTo>
                    <a:lnTo>
                      <a:pt x="29" y="35"/>
                    </a:lnTo>
                    <a:lnTo>
                      <a:pt x="34" y="31"/>
                    </a:lnTo>
                    <a:lnTo>
                      <a:pt x="37" y="27"/>
                    </a:lnTo>
                    <a:lnTo>
                      <a:pt x="40" y="22"/>
                    </a:lnTo>
                    <a:lnTo>
                      <a:pt x="41" y="16"/>
                    </a:lnTo>
                    <a:lnTo>
                      <a:pt x="42" y="10"/>
                    </a:lnTo>
                    <a:lnTo>
                      <a:pt x="41" y="6"/>
                    </a:lnTo>
                    <a:lnTo>
                      <a:pt x="40" y="4"/>
                    </a:lnTo>
                    <a:lnTo>
                      <a:pt x="39" y="1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4"/>
                    </a:lnTo>
                    <a:lnTo>
                      <a:pt x="13" y="7"/>
                    </a:lnTo>
                    <a:lnTo>
                      <a:pt x="6" y="14"/>
                    </a:lnTo>
                    <a:lnTo>
                      <a:pt x="3" y="17"/>
                    </a:lnTo>
                    <a:lnTo>
                      <a:pt x="2" y="21"/>
                    </a:lnTo>
                    <a:lnTo>
                      <a:pt x="1" y="24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75" name="Freeform 57"/>
              <p:cNvSpPr>
                <a:spLocks/>
              </p:cNvSpPr>
              <p:nvPr/>
            </p:nvSpPr>
            <p:spPr bwMode="auto">
              <a:xfrm>
                <a:off x="-492000" y="275750"/>
                <a:ext cx="76200" cy="50800"/>
              </a:xfrm>
              <a:custGeom>
                <a:avLst/>
                <a:gdLst>
                  <a:gd name="T0" fmla="*/ 102 w 192"/>
                  <a:gd name="T1" fmla="*/ 25 h 127"/>
                  <a:gd name="T2" fmla="*/ 92 w 192"/>
                  <a:gd name="T3" fmla="*/ 21 h 127"/>
                  <a:gd name="T4" fmla="*/ 83 w 192"/>
                  <a:gd name="T5" fmla="*/ 12 h 127"/>
                  <a:gd name="T6" fmla="*/ 76 w 192"/>
                  <a:gd name="T7" fmla="*/ 4 h 127"/>
                  <a:gd name="T8" fmla="*/ 64 w 192"/>
                  <a:gd name="T9" fmla="*/ 0 h 127"/>
                  <a:gd name="T10" fmla="*/ 59 w 192"/>
                  <a:gd name="T11" fmla="*/ 2 h 127"/>
                  <a:gd name="T12" fmla="*/ 57 w 192"/>
                  <a:gd name="T13" fmla="*/ 6 h 127"/>
                  <a:gd name="T14" fmla="*/ 52 w 192"/>
                  <a:gd name="T15" fmla="*/ 16 h 127"/>
                  <a:gd name="T16" fmla="*/ 43 w 192"/>
                  <a:gd name="T17" fmla="*/ 29 h 127"/>
                  <a:gd name="T18" fmla="*/ 29 w 192"/>
                  <a:gd name="T19" fmla="*/ 36 h 127"/>
                  <a:gd name="T20" fmla="*/ 9 w 192"/>
                  <a:gd name="T21" fmla="*/ 47 h 127"/>
                  <a:gd name="T22" fmla="*/ 3 w 192"/>
                  <a:gd name="T23" fmla="*/ 55 h 127"/>
                  <a:gd name="T24" fmla="*/ 0 w 192"/>
                  <a:gd name="T25" fmla="*/ 66 h 127"/>
                  <a:gd name="T26" fmla="*/ 3 w 192"/>
                  <a:gd name="T27" fmla="*/ 78 h 127"/>
                  <a:gd name="T28" fmla="*/ 9 w 192"/>
                  <a:gd name="T29" fmla="*/ 86 h 127"/>
                  <a:gd name="T30" fmla="*/ 28 w 192"/>
                  <a:gd name="T31" fmla="*/ 100 h 127"/>
                  <a:gd name="T32" fmla="*/ 45 w 192"/>
                  <a:gd name="T33" fmla="*/ 118 h 127"/>
                  <a:gd name="T34" fmla="*/ 54 w 192"/>
                  <a:gd name="T35" fmla="*/ 125 h 127"/>
                  <a:gd name="T36" fmla="*/ 65 w 192"/>
                  <a:gd name="T37" fmla="*/ 127 h 127"/>
                  <a:gd name="T38" fmla="*/ 77 w 192"/>
                  <a:gd name="T39" fmla="*/ 124 h 127"/>
                  <a:gd name="T40" fmla="*/ 87 w 192"/>
                  <a:gd name="T41" fmla="*/ 118 h 127"/>
                  <a:gd name="T42" fmla="*/ 97 w 192"/>
                  <a:gd name="T43" fmla="*/ 111 h 127"/>
                  <a:gd name="T44" fmla="*/ 108 w 192"/>
                  <a:gd name="T45" fmla="*/ 109 h 127"/>
                  <a:gd name="T46" fmla="*/ 119 w 192"/>
                  <a:gd name="T47" fmla="*/ 111 h 127"/>
                  <a:gd name="T48" fmla="*/ 160 w 192"/>
                  <a:gd name="T49" fmla="*/ 111 h 127"/>
                  <a:gd name="T50" fmla="*/ 175 w 192"/>
                  <a:gd name="T51" fmla="*/ 105 h 127"/>
                  <a:gd name="T52" fmla="*/ 185 w 192"/>
                  <a:gd name="T53" fmla="*/ 96 h 127"/>
                  <a:gd name="T54" fmla="*/ 191 w 192"/>
                  <a:gd name="T55" fmla="*/ 83 h 127"/>
                  <a:gd name="T56" fmla="*/ 191 w 192"/>
                  <a:gd name="T57" fmla="*/ 64 h 127"/>
                  <a:gd name="T58" fmla="*/ 187 w 192"/>
                  <a:gd name="T59" fmla="*/ 45 h 127"/>
                  <a:gd name="T60" fmla="*/ 177 w 192"/>
                  <a:gd name="T61" fmla="*/ 32 h 127"/>
                  <a:gd name="T62" fmla="*/ 162 w 192"/>
                  <a:gd name="T63" fmla="*/ 31 h 127"/>
                  <a:gd name="T64" fmla="*/ 150 w 192"/>
                  <a:gd name="T65" fmla="*/ 26 h 127"/>
                  <a:gd name="T66" fmla="*/ 143 w 192"/>
                  <a:gd name="T67" fmla="*/ 24 h 127"/>
                  <a:gd name="T68" fmla="*/ 140 w 192"/>
                  <a:gd name="T69" fmla="*/ 2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2" h="127">
                    <a:moveTo>
                      <a:pt x="138" y="25"/>
                    </a:moveTo>
                    <a:lnTo>
                      <a:pt x="102" y="25"/>
                    </a:lnTo>
                    <a:lnTo>
                      <a:pt x="97" y="25"/>
                    </a:lnTo>
                    <a:lnTo>
                      <a:pt x="92" y="21"/>
                    </a:lnTo>
                    <a:lnTo>
                      <a:pt x="87" y="17"/>
                    </a:lnTo>
                    <a:lnTo>
                      <a:pt x="83" y="12"/>
                    </a:lnTo>
                    <a:lnTo>
                      <a:pt x="79" y="9"/>
                    </a:lnTo>
                    <a:lnTo>
                      <a:pt x="76" y="4"/>
                    </a:lnTo>
                    <a:lnTo>
                      <a:pt x="70" y="1"/>
                    </a:lnTo>
                    <a:lnTo>
                      <a:pt x="64" y="0"/>
                    </a:lnTo>
                    <a:lnTo>
                      <a:pt x="62" y="1"/>
                    </a:lnTo>
                    <a:lnTo>
                      <a:pt x="59" y="2"/>
                    </a:lnTo>
                    <a:lnTo>
                      <a:pt x="58" y="4"/>
                    </a:lnTo>
                    <a:lnTo>
                      <a:pt x="57" y="6"/>
                    </a:lnTo>
                    <a:lnTo>
                      <a:pt x="54" y="11"/>
                    </a:lnTo>
                    <a:lnTo>
                      <a:pt x="52" y="16"/>
                    </a:lnTo>
                    <a:lnTo>
                      <a:pt x="48" y="22"/>
                    </a:lnTo>
                    <a:lnTo>
                      <a:pt x="43" y="29"/>
                    </a:lnTo>
                    <a:lnTo>
                      <a:pt x="37" y="32"/>
                    </a:lnTo>
                    <a:lnTo>
                      <a:pt x="29" y="36"/>
                    </a:lnTo>
                    <a:lnTo>
                      <a:pt x="18" y="41"/>
                    </a:lnTo>
                    <a:lnTo>
                      <a:pt x="9" y="47"/>
                    </a:lnTo>
                    <a:lnTo>
                      <a:pt x="5" y="51"/>
                    </a:lnTo>
                    <a:lnTo>
                      <a:pt x="3" y="55"/>
                    </a:lnTo>
                    <a:lnTo>
                      <a:pt x="1" y="60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3" y="78"/>
                    </a:lnTo>
                    <a:lnTo>
                      <a:pt x="5" y="81"/>
                    </a:lnTo>
                    <a:lnTo>
                      <a:pt x="9" y="86"/>
                    </a:lnTo>
                    <a:lnTo>
                      <a:pt x="18" y="93"/>
                    </a:lnTo>
                    <a:lnTo>
                      <a:pt x="28" y="100"/>
                    </a:lnTo>
                    <a:lnTo>
                      <a:pt x="37" y="110"/>
                    </a:lnTo>
                    <a:lnTo>
                      <a:pt x="45" y="118"/>
                    </a:lnTo>
                    <a:lnTo>
                      <a:pt x="49" y="122"/>
                    </a:lnTo>
                    <a:lnTo>
                      <a:pt x="54" y="125"/>
                    </a:lnTo>
                    <a:lnTo>
                      <a:pt x="59" y="127"/>
                    </a:lnTo>
                    <a:lnTo>
                      <a:pt x="65" y="127"/>
                    </a:lnTo>
                    <a:lnTo>
                      <a:pt x="72" y="127"/>
                    </a:lnTo>
                    <a:lnTo>
                      <a:pt x="77" y="124"/>
                    </a:lnTo>
                    <a:lnTo>
                      <a:pt x="82" y="122"/>
                    </a:lnTo>
                    <a:lnTo>
                      <a:pt x="87" y="118"/>
                    </a:lnTo>
                    <a:lnTo>
                      <a:pt x="92" y="114"/>
                    </a:lnTo>
                    <a:lnTo>
                      <a:pt x="97" y="111"/>
                    </a:lnTo>
                    <a:lnTo>
                      <a:pt x="102" y="109"/>
                    </a:lnTo>
                    <a:lnTo>
                      <a:pt x="108" y="109"/>
                    </a:lnTo>
                    <a:lnTo>
                      <a:pt x="114" y="110"/>
                    </a:lnTo>
                    <a:lnTo>
                      <a:pt x="119" y="111"/>
                    </a:lnTo>
                    <a:lnTo>
                      <a:pt x="152" y="111"/>
                    </a:lnTo>
                    <a:lnTo>
                      <a:pt x="160" y="111"/>
                    </a:lnTo>
                    <a:lnTo>
                      <a:pt x="167" y="109"/>
                    </a:lnTo>
                    <a:lnTo>
                      <a:pt x="175" y="105"/>
                    </a:lnTo>
                    <a:lnTo>
                      <a:pt x="180" y="101"/>
                    </a:lnTo>
                    <a:lnTo>
                      <a:pt x="185" y="96"/>
                    </a:lnTo>
                    <a:lnTo>
                      <a:pt x="188" y="90"/>
                    </a:lnTo>
                    <a:lnTo>
                      <a:pt x="191" y="83"/>
                    </a:lnTo>
                    <a:lnTo>
                      <a:pt x="192" y="75"/>
                    </a:lnTo>
                    <a:lnTo>
                      <a:pt x="191" y="64"/>
                    </a:lnTo>
                    <a:lnTo>
                      <a:pt x="190" y="54"/>
                    </a:lnTo>
                    <a:lnTo>
                      <a:pt x="187" y="45"/>
                    </a:lnTo>
                    <a:lnTo>
                      <a:pt x="186" y="34"/>
                    </a:lnTo>
                    <a:lnTo>
                      <a:pt x="177" y="32"/>
                    </a:lnTo>
                    <a:lnTo>
                      <a:pt x="170" y="32"/>
                    </a:lnTo>
                    <a:lnTo>
                      <a:pt x="162" y="31"/>
                    </a:lnTo>
                    <a:lnTo>
                      <a:pt x="153" y="27"/>
                    </a:lnTo>
                    <a:lnTo>
                      <a:pt x="150" y="26"/>
                    </a:lnTo>
                    <a:lnTo>
                      <a:pt x="145" y="24"/>
                    </a:lnTo>
                    <a:lnTo>
                      <a:pt x="143" y="24"/>
                    </a:lnTo>
                    <a:lnTo>
                      <a:pt x="141" y="24"/>
                    </a:lnTo>
                    <a:lnTo>
                      <a:pt x="140" y="24"/>
                    </a:lnTo>
                    <a:lnTo>
                      <a:pt x="138" y="25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76" name="Freeform 58"/>
              <p:cNvSpPr>
                <a:spLocks/>
              </p:cNvSpPr>
              <p:nvPr/>
            </p:nvSpPr>
            <p:spPr bwMode="auto">
              <a:xfrm>
                <a:off x="-488825" y="-289400"/>
                <a:ext cx="1103313" cy="1155700"/>
              </a:xfrm>
              <a:custGeom>
                <a:avLst/>
                <a:gdLst>
                  <a:gd name="T0" fmla="*/ 158 w 2781"/>
                  <a:gd name="T1" fmla="*/ 404 h 2913"/>
                  <a:gd name="T2" fmla="*/ 192 w 2781"/>
                  <a:gd name="T3" fmla="*/ 174 h 2913"/>
                  <a:gd name="T4" fmla="*/ 338 w 2781"/>
                  <a:gd name="T5" fmla="*/ 93 h 2913"/>
                  <a:gd name="T6" fmla="*/ 476 w 2781"/>
                  <a:gd name="T7" fmla="*/ 188 h 2913"/>
                  <a:gd name="T8" fmla="*/ 478 w 2781"/>
                  <a:gd name="T9" fmla="*/ 52 h 2913"/>
                  <a:gd name="T10" fmla="*/ 542 w 2781"/>
                  <a:gd name="T11" fmla="*/ 34 h 2913"/>
                  <a:gd name="T12" fmla="*/ 677 w 2781"/>
                  <a:gd name="T13" fmla="*/ 34 h 2913"/>
                  <a:gd name="T14" fmla="*/ 864 w 2781"/>
                  <a:gd name="T15" fmla="*/ 124 h 2913"/>
                  <a:gd name="T16" fmla="*/ 1115 w 2781"/>
                  <a:gd name="T17" fmla="*/ 238 h 2913"/>
                  <a:gd name="T18" fmla="*/ 1269 w 2781"/>
                  <a:gd name="T19" fmla="*/ 200 h 2913"/>
                  <a:gd name="T20" fmla="*/ 1390 w 2781"/>
                  <a:gd name="T21" fmla="*/ 123 h 2913"/>
                  <a:gd name="T22" fmla="*/ 1490 w 2781"/>
                  <a:gd name="T23" fmla="*/ 159 h 2913"/>
                  <a:gd name="T24" fmla="*/ 1684 w 2781"/>
                  <a:gd name="T25" fmla="*/ 47 h 2913"/>
                  <a:gd name="T26" fmla="*/ 1812 w 2781"/>
                  <a:gd name="T27" fmla="*/ 204 h 2913"/>
                  <a:gd name="T28" fmla="*/ 1765 w 2781"/>
                  <a:gd name="T29" fmla="*/ 298 h 2913"/>
                  <a:gd name="T30" fmla="*/ 1865 w 2781"/>
                  <a:gd name="T31" fmla="*/ 425 h 2913"/>
                  <a:gd name="T32" fmla="*/ 1981 w 2781"/>
                  <a:gd name="T33" fmla="*/ 471 h 2913"/>
                  <a:gd name="T34" fmla="*/ 2008 w 2781"/>
                  <a:gd name="T35" fmla="*/ 535 h 2913"/>
                  <a:gd name="T36" fmla="*/ 1959 w 2781"/>
                  <a:gd name="T37" fmla="*/ 643 h 2913"/>
                  <a:gd name="T38" fmla="*/ 2081 w 2781"/>
                  <a:gd name="T39" fmla="*/ 795 h 2913"/>
                  <a:gd name="T40" fmla="*/ 2191 w 2781"/>
                  <a:gd name="T41" fmla="*/ 780 h 2913"/>
                  <a:gd name="T42" fmla="*/ 2368 w 2781"/>
                  <a:gd name="T43" fmla="*/ 858 h 2913"/>
                  <a:gd name="T44" fmla="*/ 2461 w 2781"/>
                  <a:gd name="T45" fmla="*/ 872 h 2913"/>
                  <a:gd name="T46" fmla="*/ 2327 w 2781"/>
                  <a:gd name="T47" fmla="*/ 1129 h 2913"/>
                  <a:gd name="T48" fmla="*/ 2212 w 2781"/>
                  <a:gd name="T49" fmla="*/ 1213 h 2913"/>
                  <a:gd name="T50" fmla="*/ 2219 w 2781"/>
                  <a:gd name="T51" fmla="*/ 1440 h 2913"/>
                  <a:gd name="T52" fmla="*/ 2340 w 2781"/>
                  <a:gd name="T53" fmla="*/ 1577 h 2913"/>
                  <a:gd name="T54" fmla="*/ 2386 w 2781"/>
                  <a:gd name="T55" fmla="*/ 1706 h 2913"/>
                  <a:gd name="T56" fmla="*/ 2444 w 2781"/>
                  <a:gd name="T57" fmla="*/ 1914 h 2913"/>
                  <a:gd name="T58" fmla="*/ 2568 w 2781"/>
                  <a:gd name="T59" fmla="*/ 2040 h 2913"/>
                  <a:gd name="T60" fmla="*/ 2670 w 2781"/>
                  <a:gd name="T61" fmla="*/ 2217 h 2913"/>
                  <a:gd name="T62" fmla="*/ 2719 w 2781"/>
                  <a:gd name="T63" fmla="*/ 2401 h 2913"/>
                  <a:gd name="T64" fmla="*/ 2591 w 2781"/>
                  <a:gd name="T65" fmla="*/ 2643 h 2913"/>
                  <a:gd name="T66" fmla="*/ 2535 w 2781"/>
                  <a:gd name="T67" fmla="*/ 2756 h 2913"/>
                  <a:gd name="T68" fmla="*/ 2377 w 2781"/>
                  <a:gd name="T69" fmla="*/ 2751 h 2913"/>
                  <a:gd name="T70" fmla="*/ 2223 w 2781"/>
                  <a:gd name="T71" fmla="*/ 2906 h 2913"/>
                  <a:gd name="T72" fmla="*/ 2112 w 2781"/>
                  <a:gd name="T73" fmla="*/ 2832 h 2913"/>
                  <a:gd name="T74" fmla="*/ 2037 w 2781"/>
                  <a:gd name="T75" fmla="*/ 2838 h 2913"/>
                  <a:gd name="T76" fmla="*/ 1966 w 2781"/>
                  <a:gd name="T77" fmla="*/ 2685 h 2913"/>
                  <a:gd name="T78" fmla="*/ 1826 w 2781"/>
                  <a:gd name="T79" fmla="*/ 2561 h 2913"/>
                  <a:gd name="T80" fmla="*/ 1713 w 2781"/>
                  <a:gd name="T81" fmla="*/ 2552 h 2913"/>
                  <a:gd name="T82" fmla="*/ 1588 w 2781"/>
                  <a:gd name="T83" fmla="*/ 2483 h 2913"/>
                  <a:gd name="T84" fmla="*/ 1530 w 2781"/>
                  <a:gd name="T85" fmla="*/ 2411 h 2913"/>
                  <a:gd name="T86" fmla="*/ 1607 w 2781"/>
                  <a:gd name="T87" fmla="*/ 2237 h 2913"/>
                  <a:gd name="T88" fmla="*/ 1607 w 2781"/>
                  <a:gd name="T89" fmla="*/ 2108 h 2913"/>
                  <a:gd name="T90" fmla="*/ 1530 w 2781"/>
                  <a:gd name="T91" fmla="*/ 1952 h 2913"/>
                  <a:gd name="T92" fmla="*/ 1413 w 2781"/>
                  <a:gd name="T93" fmla="*/ 1687 h 2913"/>
                  <a:gd name="T94" fmla="*/ 1256 w 2781"/>
                  <a:gd name="T95" fmla="*/ 1695 h 2913"/>
                  <a:gd name="T96" fmla="*/ 1127 w 2781"/>
                  <a:gd name="T97" fmla="*/ 1702 h 2913"/>
                  <a:gd name="T98" fmla="*/ 945 w 2781"/>
                  <a:gd name="T99" fmla="*/ 1748 h 2913"/>
                  <a:gd name="T100" fmla="*/ 756 w 2781"/>
                  <a:gd name="T101" fmla="*/ 1845 h 2913"/>
                  <a:gd name="T102" fmla="*/ 685 w 2781"/>
                  <a:gd name="T103" fmla="*/ 1843 h 2913"/>
                  <a:gd name="T104" fmla="*/ 808 w 2781"/>
                  <a:gd name="T105" fmla="*/ 1706 h 2913"/>
                  <a:gd name="T106" fmla="*/ 888 w 2781"/>
                  <a:gd name="T107" fmla="*/ 1533 h 2913"/>
                  <a:gd name="T108" fmla="*/ 756 w 2781"/>
                  <a:gd name="T109" fmla="*/ 1468 h 2913"/>
                  <a:gd name="T110" fmla="*/ 654 w 2781"/>
                  <a:gd name="T111" fmla="*/ 1342 h 2913"/>
                  <a:gd name="T112" fmla="*/ 521 w 2781"/>
                  <a:gd name="T113" fmla="*/ 1374 h 2913"/>
                  <a:gd name="T114" fmla="*/ 411 w 2781"/>
                  <a:gd name="T115" fmla="*/ 1310 h 2913"/>
                  <a:gd name="T116" fmla="*/ 333 w 2781"/>
                  <a:gd name="T117" fmla="*/ 1381 h 2913"/>
                  <a:gd name="T118" fmla="*/ 279 w 2781"/>
                  <a:gd name="T119" fmla="*/ 1100 h 2913"/>
                  <a:gd name="T120" fmla="*/ 220 w 2781"/>
                  <a:gd name="T121" fmla="*/ 967 h 2913"/>
                  <a:gd name="T122" fmla="*/ 127 w 2781"/>
                  <a:gd name="T123" fmla="*/ 717 h 2913"/>
                  <a:gd name="T124" fmla="*/ 5 w 2781"/>
                  <a:gd name="T125" fmla="*/ 498 h 29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81" h="2913">
                    <a:moveTo>
                      <a:pt x="0" y="492"/>
                    </a:moveTo>
                    <a:lnTo>
                      <a:pt x="13" y="485"/>
                    </a:lnTo>
                    <a:lnTo>
                      <a:pt x="24" y="479"/>
                    </a:lnTo>
                    <a:lnTo>
                      <a:pt x="30" y="476"/>
                    </a:lnTo>
                    <a:lnTo>
                      <a:pt x="37" y="474"/>
                    </a:lnTo>
                    <a:lnTo>
                      <a:pt x="43" y="473"/>
                    </a:lnTo>
                    <a:lnTo>
                      <a:pt x="50" y="473"/>
                    </a:lnTo>
                    <a:lnTo>
                      <a:pt x="60" y="475"/>
                    </a:lnTo>
                    <a:lnTo>
                      <a:pt x="71" y="478"/>
                    </a:lnTo>
                    <a:lnTo>
                      <a:pt x="81" y="476"/>
                    </a:lnTo>
                    <a:lnTo>
                      <a:pt x="89" y="474"/>
                    </a:lnTo>
                    <a:lnTo>
                      <a:pt x="97" y="469"/>
                    </a:lnTo>
                    <a:lnTo>
                      <a:pt x="104" y="463"/>
                    </a:lnTo>
                    <a:lnTo>
                      <a:pt x="116" y="446"/>
                    </a:lnTo>
                    <a:lnTo>
                      <a:pt x="130" y="430"/>
                    </a:lnTo>
                    <a:lnTo>
                      <a:pt x="145" y="416"/>
                    </a:lnTo>
                    <a:lnTo>
                      <a:pt x="158" y="404"/>
                    </a:lnTo>
                    <a:lnTo>
                      <a:pt x="165" y="397"/>
                    </a:lnTo>
                    <a:lnTo>
                      <a:pt x="171" y="390"/>
                    </a:lnTo>
                    <a:lnTo>
                      <a:pt x="175" y="382"/>
                    </a:lnTo>
                    <a:lnTo>
                      <a:pt x="177" y="372"/>
                    </a:lnTo>
                    <a:lnTo>
                      <a:pt x="161" y="285"/>
                    </a:lnTo>
                    <a:lnTo>
                      <a:pt x="162" y="267"/>
                    </a:lnTo>
                    <a:lnTo>
                      <a:pt x="165" y="252"/>
                    </a:lnTo>
                    <a:lnTo>
                      <a:pt x="167" y="237"/>
                    </a:lnTo>
                    <a:lnTo>
                      <a:pt x="168" y="219"/>
                    </a:lnTo>
                    <a:lnTo>
                      <a:pt x="168" y="209"/>
                    </a:lnTo>
                    <a:lnTo>
                      <a:pt x="167" y="200"/>
                    </a:lnTo>
                    <a:lnTo>
                      <a:pt x="167" y="197"/>
                    </a:lnTo>
                    <a:lnTo>
                      <a:pt x="168" y="192"/>
                    </a:lnTo>
                    <a:lnTo>
                      <a:pt x="170" y="188"/>
                    </a:lnTo>
                    <a:lnTo>
                      <a:pt x="171" y="184"/>
                    </a:lnTo>
                    <a:lnTo>
                      <a:pt x="181" y="178"/>
                    </a:lnTo>
                    <a:lnTo>
                      <a:pt x="192" y="174"/>
                    </a:lnTo>
                    <a:lnTo>
                      <a:pt x="197" y="169"/>
                    </a:lnTo>
                    <a:lnTo>
                      <a:pt x="201" y="164"/>
                    </a:lnTo>
                    <a:lnTo>
                      <a:pt x="204" y="159"/>
                    </a:lnTo>
                    <a:lnTo>
                      <a:pt x="206" y="154"/>
                    </a:lnTo>
                    <a:lnTo>
                      <a:pt x="209" y="149"/>
                    </a:lnTo>
                    <a:lnTo>
                      <a:pt x="211" y="144"/>
                    </a:lnTo>
                    <a:lnTo>
                      <a:pt x="215" y="139"/>
                    </a:lnTo>
                    <a:lnTo>
                      <a:pt x="219" y="134"/>
                    </a:lnTo>
                    <a:lnTo>
                      <a:pt x="234" y="124"/>
                    </a:lnTo>
                    <a:lnTo>
                      <a:pt x="247" y="114"/>
                    </a:lnTo>
                    <a:lnTo>
                      <a:pt x="260" y="106"/>
                    </a:lnTo>
                    <a:lnTo>
                      <a:pt x="274" y="100"/>
                    </a:lnTo>
                    <a:lnTo>
                      <a:pt x="300" y="86"/>
                    </a:lnTo>
                    <a:lnTo>
                      <a:pt x="330" y="69"/>
                    </a:lnTo>
                    <a:lnTo>
                      <a:pt x="330" y="69"/>
                    </a:lnTo>
                    <a:lnTo>
                      <a:pt x="334" y="80"/>
                    </a:lnTo>
                    <a:lnTo>
                      <a:pt x="338" y="93"/>
                    </a:lnTo>
                    <a:lnTo>
                      <a:pt x="342" y="103"/>
                    </a:lnTo>
                    <a:lnTo>
                      <a:pt x="347" y="113"/>
                    </a:lnTo>
                    <a:lnTo>
                      <a:pt x="358" y="133"/>
                    </a:lnTo>
                    <a:lnTo>
                      <a:pt x="373" y="153"/>
                    </a:lnTo>
                    <a:lnTo>
                      <a:pt x="377" y="162"/>
                    </a:lnTo>
                    <a:lnTo>
                      <a:pt x="381" y="170"/>
                    </a:lnTo>
                    <a:lnTo>
                      <a:pt x="382" y="174"/>
                    </a:lnTo>
                    <a:lnTo>
                      <a:pt x="384" y="178"/>
                    </a:lnTo>
                    <a:lnTo>
                      <a:pt x="387" y="182"/>
                    </a:lnTo>
                    <a:lnTo>
                      <a:pt x="391" y="184"/>
                    </a:lnTo>
                    <a:lnTo>
                      <a:pt x="401" y="189"/>
                    </a:lnTo>
                    <a:lnTo>
                      <a:pt x="409" y="193"/>
                    </a:lnTo>
                    <a:lnTo>
                      <a:pt x="419" y="194"/>
                    </a:lnTo>
                    <a:lnTo>
                      <a:pt x="428" y="195"/>
                    </a:lnTo>
                    <a:lnTo>
                      <a:pt x="448" y="195"/>
                    </a:lnTo>
                    <a:lnTo>
                      <a:pt x="471" y="198"/>
                    </a:lnTo>
                    <a:lnTo>
                      <a:pt x="476" y="188"/>
                    </a:lnTo>
                    <a:lnTo>
                      <a:pt x="478" y="177"/>
                    </a:lnTo>
                    <a:lnTo>
                      <a:pt x="477" y="163"/>
                    </a:lnTo>
                    <a:lnTo>
                      <a:pt x="475" y="150"/>
                    </a:lnTo>
                    <a:lnTo>
                      <a:pt x="470" y="140"/>
                    </a:lnTo>
                    <a:lnTo>
                      <a:pt x="465" y="129"/>
                    </a:lnTo>
                    <a:lnTo>
                      <a:pt x="460" y="118"/>
                    </a:lnTo>
                    <a:lnTo>
                      <a:pt x="456" y="108"/>
                    </a:lnTo>
                    <a:lnTo>
                      <a:pt x="453" y="95"/>
                    </a:lnTo>
                    <a:lnTo>
                      <a:pt x="452" y="81"/>
                    </a:lnTo>
                    <a:lnTo>
                      <a:pt x="453" y="76"/>
                    </a:lnTo>
                    <a:lnTo>
                      <a:pt x="456" y="72"/>
                    </a:lnTo>
                    <a:lnTo>
                      <a:pt x="460" y="69"/>
                    </a:lnTo>
                    <a:lnTo>
                      <a:pt x="463" y="66"/>
                    </a:lnTo>
                    <a:lnTo>
                      <a:pt x="468" y="64"/>
                    </a:lnTo>
                    <a:lnTo>
                      <a:pt x="472" y="61"/>
                    </a:lnTo>
                    <a:lnTo>
                      <a:pt x="476" y="57"/>
                    </a:lnTo>
                    <a:lnTo>
                      <a:pt x="478" y="52"/>
                    </a:lnTo>
                    <a:lnTo>
                      <a:pt x="483" y="35"/>
                    </a:lnTo>
                    <a:lnTo>
                      <a:pt x="488" y="17"/>
                    </a:lnTo>
                    <a:lnTo>
                      <a:pt x="492" y="10"/>
                    </a:lnTo>
                    <a:lnTo>
                      <a:pt x="497" y="5"/>
                    </a:lnTo>
                    <a:lnTo>
                      <a:pt x="501" y="2"/>
                    </a:lnTo>
                    <a:lnTo>
                      <a:pt x="505" y="1"/>
                    </a:lnTo>
                    <a:lnTo>
                      <a:pt x="509" y="0"/>
                    </a:lnTo>
                    <a:lnTo>
                      <a:pt x="512" y="0"/>
                    </a:lnTo>
                    <a:lnTo>
                      <a:pt x="516" y="0"/>
                    </a:lnTo>
                    <a:lnTo>
                      <a:pt x="520" y="1"/>
                    </a:lnTo>
                    <a:lnTo>
                      <a:pt x="522" y="2"/>
                    </a:lnTo>
                    <a:lnTo>
                      <a:pt x="525" y="5"/>
                    </a:lnTo>
                    <a:lnTo>
                      <a:pt x="529" y="11"/>
                    </a:lnTo>
                    <a:lnTo>
                      <a:pt x="532" y="18"/>
                    </a:lnTo>
                    <a:lnTo>
                      <a:pt x="536" y="25"/>
                    </a:lnTo>
                    <a:lnTo>
                      <a:pt x="540" y="31"/>
                    </a:lnTo>
                    <a:lnTo>
                      <a:pt x="542" y="34"/>
                    </a:lnTo>
                    <a:lnTo>
                      <a:pt x="545" y="35"/>
                    </a:lnTo>
                    <a:lnTo>
                      <a:pt x="549" y="36"/>
                    </a:lnTo>
                    <a:lnTo>
                      <a:pt x="552" y="36"/>
                    </a:lnTo>
                    <a:lnTo>
                      <a:pt x="562" y="35"/>
                    </a:lnTo>
                    <a:lnTo>
                      <a:pt x="571" y="32"/>
                    </a:lnTo>
                    <a:lnTo>
                      <a:pt x="579" y="29"/>
                    </a:lnTo>
                    <a:lnTo>
                      <a:pt x="586" y="25"/>
                    </a:lnTo>
                    <a:lnTo>
                      <a:pt x="594" y="20"/>
                    </a:lnTo>
                    <a:lnTo>
                      <a:pt x="603" y="16"/>
                    </a:lnTo>
                    <a:lnTo>
                      <a:pt x="611" y="13"/>
                    </a:lnTo>
                    <a:lnTo>
                      <a:pt x="621" y="12"/>
                    </a:lnTo>
                    <a:lnTo>
                      <a:pt x="629" y="13"/>
                    </a:lnTo>
                    <a:lnTo>
                      <a:pt x="637" y="15"/>
                    </a:lnTo>
                    <a:lnTo>
                      <a:pt x="643" y="17"/>
                    </a:lnTo>
                    <a:lnTo>
                      <a:pt x="650" y="20"/>
                    </a:lnTo>
                    <a:lnTo>
                      <a:pt x="663" y="26"/>
                    </a:lnTo>
                    <a:lnTo>
                      <a:pt x="677" y="34"/>
                    </a:lnTo>
                    <a:lnTo>
                      <a:pt x="693" y="37"/>
                    </a:lnTo>
                    <a:lnTo>
                      <a:pt x="711" y="39"/>
                    </a:lnTo>
                    <a:lnTo>
                      <a:pt x="716" y="41"/>
                    </a:lnTo>
                    <a:lnTo>
                      <a:pt x="719" y="44"/>
                    </a:lnTo>
                    <a:lnTo>
                      <a:pt x="722" y="47"/>
                    </a:lnTo>
                    <a:lnTo>
                      <a:pt x="724" y="51"/>
                    </a:lnTo>
                    <a:lnTo>
                      <a:pt x="729" y="61"/>
                    </a:lnTo>
                    <a:lnTo>
                      <a:pt x="734" y="71"/>
                    </a:lnTo>
                    <a:lnTo>
                      <a:pt x="739" y="76"/>
                    </a:lnTo>
                    <a:lnTo>
                      <a:pt x="744" y="81"/>
                    </a:lnTo>
                    <a:lnTo>
                      <a:pt x="751" y="86"/>
                    </a:lnTo>
                    <a:lnTo>
                      <a:pt x="756" y="89"/>
                    </a:lnTo>
                    <a:lnTo>
                      <a:pt x="767" y="95"/>
                    </a:lnTo>
                    <a:lnTo>
                      <a:pt x="780" y="99"/>
                    </a:lnTo>
                    <a:lnTo>
                      <a:pt x="806" y="105"/>
                    </a:lnTo>
                    <a:lnTo>
                      <a:pt x="835" y="113"/>
                    </a:lnTo>
                    <a:lnTo>
                      <a:pt x="864" y="124"/>
                    </a:lnTo>
                    <a:lnTo>
                      <a:pt x="890" y="135"/>
                    </a:lnTo>
                    <a:lnTo>
                      <a:pt x="915" y="146"/>
                    </a:lnTo>
                    <a:lnTo>
                      <a:pt x="944" y="158"/>
                    </a:lnTo>
                    <a:lnTo>
                      <a:pt x="950" y="162"/>
                    </a:lnTo>
                    <a:lnTo>
                      <a:pt x="957" y="165"/>
                    </a:lnTo>
                    <a:lnTo>
                      <a:pt x="962" y="169"/>
                    </a:lnTo>
                    <a:lnTo>
                      <a:pt x="967" y="174"/>
                    </a:lnTo>
                    <a:lnTo>
                      <a:pt x="974" y="184"/>
                    </a:lnTo>
                    <a:lnTo>
                      <a:pt x="983" y="195"/>
                    </a:lnTo>
                    <a:lnTo>
                      <a:pt x="990" y="205"/>
                    </a:lnTo>
                    <a:lnTo>
                      <a:pt x="999" y="213"/>
                    </a:lnTo>
                    <a:lnTo>
                      <a:pt x="1004" y="217"/>
                    </a:lnTo>
                    <a:lnTo>
                      <a:pt x="1011" y="219"/>
                    </a:lnTo>
                    <a:lnTo>
                      <a:pt x="1017" y="221"/>
                    </a:lnTo>
                    <a:lnTo>
                      <a:pt x="1023" y="222"/>
                    </a:lnTo>
                    <a:lnTo>
                      <a:pt x="1100" y="222"/>
                    </a:lnTo>
                    <a:lnTo>
                      <a:pt x="1115" y="238"/>
                    </a:lnTo>
                    <a:lnTo>
                      <a:pt x="1128" y="253"/>
                    </a:lnTo>
                    <a:lnTo>
                      <a:pt x="1135" y="259"/>
                    </a:lnTo>
                    <a:lnTo>
                      <a:pt x="1144" y="264"/>
                    </a:lnTo>
                    <a:lnTo>
                      <a:pt x="1152" y="268"/>
                    </a:lnTo>
                    <a:lnTo>
                      <a:pt x="1164" y="269"/>
                    </a:lnTo>
                    <a:lnTo>
                      <a:pt x="1171" y="268"/>
                    </a:lnTo>
                    <a:lnTo>
                      <a:pt x="1180" y="266"/>
                    </a:lnTo>
                    <a:lnTo>
                      <a:pt x="1186" y="263"/>
                    </a:lnTo>
                    <a:lnTo>
                      <a:pt x="1194" y="258"/>
                    </a:lnTo>
                    <a:lnTo>
                      <a:pt x="1205" y="247"/>
                    </a:lnTo>
                    <a:lnTo>
                      <a:pt x="1216" y="234"/>
                    </a:lnTo>
                    <a:lnTo>
                      <a:pt x="1226" y="222"/>
                    </a:lnTo>
                    <a:lnTo>
                      <a:pt x="1239" y="210"/>
                    </a:lnTo>
                    <a:lnTo>
                      <a:pt x="1245" y="207"/>
                    </a:lnTo>
                    <a:lnTo>
                      <a:pt x="1253" y="203"/>
                    </a:lnTo>
                    <a:lnTo>
                      <a:pt x="1260" y="200"/>
                    </a:lnTo>
                    <a:lnTo>
                      <a:pt x="1269" y="200"/>
                    </a:lnTo>
                    <a:lnTo>
                      <a:pt x="1279" y="200"/>
                    </a:lnTo>
                    <a:lnTo>
                      <a:pt x="1288" y="203"/>
                    </a:lnTo>
                    <a:lnTo>
                      <a:pt x="1295" y="205"/>
                    </a:lnTo>
                    <a:lnTo>
                      <a:pt x="1303" y="208"/>
                    </a:lnTo>
                    <a:lnTo>
                      <a:pt x="1312" y="212"/>
                    </a:lnTo>
                    <a:lnTo>
                      <a:pt x="1319" y="214"/>
                    </a:lnTo>
                    <a:lnTo>
                      <a:pt x="1328" y="215"/>
                    </a:lnTo>
                    <a:lnTo>
                      <a:pt x="1338" y="217"/>
                    </a:lnTo>
                    <a:lnTo>
                      <a:pt x="1364" y="217"/>
                    </a:lnTo>
                    <a:lnTo>
                      <a:pt x="1366" y="199"/>
                    </a:lnTo>
                    <a:lnTo>
                      <a:pt x="1367" y="182"/>
                    </a:lnTo>
                    <a:lnTo>
                      <a:pt x="1371" y="164"/>
                    </a:lnTo>
                    <a:lnTo>
                      <a:pt x="1374" y="148"/>
                    </a:lnTo>
                    <a:lnTo>
                      <a:pt x="1378" y="140"/>
                    </a:lnTo>
                    <a:lnTo>
                      <a:pt x="1381" y="134"/>
                    </a:lnTo>
                    <a:lnTo>
                      <a:pt x="1386" y="128"/>
                    </a:lnTo>
                    <a:lnTo>
                      <a:pt x="1390" y="123"/>
                    </a:lnTo>
                    <a:lnTo>
                      <a:pt x="1396" y="119"/>
                    </a:lnTo>
                    <a:lnTo>
                      <a:pt x="1402" y="115"/>
                    </a:lnTo>
                    <a:lnTo>
                      <a:pt x="1408" y="114"/>
                    </a:lnTo>
                    <a:lnTo>
                      <a:pt x="1417" y="113"/>
                    </a:lnTo>
                    <a:lnTo>
                      <a:pt x="1422" y="114"/>
                    </a:lnTo>
                    <a:lnTo>
                      <a:pt x="1427" y="115"/>
                    </a:lnTo>
                    <a:lnTo>
                      <a:pt x="1432" y="118"/>
                    </a:lnTo>
                    <a:lnTo>
                      <a:pt x="1436" y="120"/>
                    </a:lnTo>
                    <a:lnTo>
                      <a:pt x="1442" y="128"/>
                    </a:lnTo>
                    <a:lnTo>
                      <a:pt x="1449" y="136"/>
                    </a:lnTo>
                    <a:lnTo>
                      <a:pt x="1455" y="145"/>
                    </a:lnTo>
                    <a:lnTo>
                      <a:pt x="1461" y="153"/>
                    </a:lnTo>
                    <a:lnTo>
                      <a:pt x="1466" y="157"/>
                    </a:lnTo>
                    <a:lnTo>
                      <a:pt x="1470" y="159"/>
                    </a:lnTo>
                    <a:lnTo>
                      <a:pt x="1475" y="160"/>
                    </a:lnTo>
                    <a:lnTo>
                      <a:pt x="1480" y="160"/>
                    </a:lnTo>
                    <a:lnTo>
                      <a:pt x="1490" y="159"/>
                    </a:lnTo>
                    <a:lnTo>
                      <a:pt x="1497" y="157"/>
                    </a:lnTo>
                    <a:lnTo>
                      <a:pt x="1504" y="153"/>
                    </a:lnTo>
                    <a:lnTo>
                      <a:pt x="1510" y="148"/>
                    </a:lnTo>
                    <a:lnTo>
                      <a:pt x="1516" y="141"/>
                    </a:lnTo>
                    <a:lnTo>
                      <a:pt x="1523" y="135"/>
                    </a:lnTo>
                    <a:lnTo>
                      <a:pt x="1530" y="130"/>
                    </a:lnTo>
                    <a:lnTo>
                      <a:pt x="1539" y="126"/>
                    </a:lnTo>
                    <a:lnTo>
                      <a:pt x="1553" y="121"/>
                    </a:lnTo>
                    <a:lnTo>
                      <a:pt x="1566" y="120"/>
                    </a:lnTo>
                    <a:lnTo>
                      <a:pt x="1579" y="119"/>
                    </a:lnTo>
                    <a:lnTo>
                      <a:pt x="1594" y="115"/>
                    </a:lnTo>
                    <a:lnTo>
                      <a:pt x="1609" y="110"/>
                    </a:lnTo>
                    <a:lnTo>
                      <a:pt x="1620" y="104"/>
                    </a:lnTo>
                    <a:lnTo>
                      <a:pt x="1632" y="95"/>
                    </a:lnTo>
                    <a:lnTo>
                      <a:pt x="1642" y="86"/>
                    </a:lnTo>
                    <a:lnTo>
                      <a:pt x="1661" y="67"/>
                    </a:lnTo>
                    <a:lnTo>
                      <a:pt x="1684" y="47"/>
                    </a:lnTo>
                    <a:lnTo>
                      <a:pt x="1684" y="47"/>
                    </a:lnTo>
                    <a:lnTo>
                      <a:pt x="1694" y="71"/>
                    </a:lnTo>
                    <a:lnTo>
                      <a:pt x="1706" y="94"/>
                    </a:lnTo>
                    <a:lnTo>
                      <a:pt x="1712" y="103"/>
                    </a:lnTo>
                    <a:lnTo>
                      <a:pt x="1721" y="111"/>
                    </a:lnTo>
                    <a:lnTo>
                      <a:pt x="1731" y="119"/>
                    </a:lnTo>
                    <a:lnTo>
                      <a:pt x="1742" y="126"/>
                    </a:lnTo>
                    <a:lnTo>
                      <a:pt x="1766" y="136"/>
                    </a:lnTo>
                    <a:lnTo>
                      <a:pt x="1787" y="146"/>
                    </a:lnTo>
                    <a:lnTo>
                      <a:pt x="1797" y="153"/>
                    </a:lnTo>
                    <a:lnTo>
                      <a:pt x="1805" y="160"/>
                    </a:lnTo>
                    <a:lnTo>
                      <a:pt x="1807" y="165"/>
                    </a:lnTo>
                    <a:lnTo>
                      <a:pt x="1809" y="170"/>
                    </a:lnTo>
                    <a:lnTo>
                      <a:pt x="1810" y="175"/>
                    </a:lnTo>
                    <a:lnTo>
                      <a:pt x="1811" y="182"/>
                    </a:lnTo>
                    <a:lnTo>
                      <a:pt x="1811" y="193"/>
                    </a:lnTo>
                    <a:lnTo>
                      <a:pt x="1812" y="204"/>
                    </a:lnTo>
                    <a:lnTo>
                      <a:pt x="1812" y="209"/>
                    </a:lnTo>
                    <a:lnTo>
                      <a:pt x="1812" y="214"/>
                    </a:lnTo>
                    <a:lnTo>
                      <a:pt x="1811" y="219"/>
                    </a:lnTo>
                    <a:lnTo>
                      <a:pt x="1809" y="224"/>
                    </a:lnTo>
                    <a:lnTo>
                      <a:pt x="1802" y="232"/>
                    </a:lnTo>
                    <a:lnTo>
                      <a:pt x="1795" y="238"/>
                    </a:lnTo>
                    <a:lnTo>
                      <a:pt x="1787" y="243"/>
                    </a:lnTo>
                    <a:lnTo>
                      <a:pt x="1780" y="248"/>
                    </a:lnTo>
                    <a:lnTo>
                      <a:pt x="1772" y="253"/>
                    </a:lnTo>
                    <a:lnTo>
                      <a:pt x="1766" y="259"/>
                    </a:lnTo>
                    <a:lnTo>
                      <a:pt x="1764" y="263"/>
                    </a:lnTo>
                    <a:lnTo>
                      <a:pt x="1762" y="267"/>
                    </a:lnTo>
                    <a:lnTo>
                      <a:pt x="1761" y="271"/>
                    </a:lnTo>
                    <a:lnTo>
                      <a:pt x="1761" y="276"/>
                    </a:lnTo>
                    <a:lnTo>
                      <a:pt x="1761" y="283"/>
                    </a:lnTo>
                    <a:lnTo>
                      <a:pt x="1762" y="291"/>
                    </a:lnTo>
                    <a:lnTo>
                      <a:pt x="1765" y="298"/>
                    </a:lnTo>
                    <a:lnTo>
                      <a:pt x="1767" y="305"/>
                    </a:lnTo>
                    <a:lnTo>
                      <a:pt x="1771" y="310"/>
                    </a:lnTo>
                    <a:lnTo>
                      <a:pt x="1775" y="315"/>
                    </a:lnTo>
                    <a:lnTo>
                      <a:pt x="1780" y="320"/>
                    </a:lnTo>
                    <a:lnTo>
                      <a:pt x="1785" y="325"/>
                    </a:lnTo>
                    <a:lnTo>
                      <a:pt x="1810" y="342"/>
                    </a:lnTo>
                    <a:lnTo>
                      <a:pt x="1838" y="359"/>
                    </a:lnTo>
                    <a:lnTo>
                      <a:pt x="1841" y="362"/>
                    </a:lnTo>
                    <a:lnTo>
                      <a:pt x="1844" y="366"/>
                    </a:lnTo>
                    <a:lnTo>
                      <a:pt x="1846" y="370"/>
                    </a:lnTo>
                    <a:lnTo>
                      <a:pt x="1848" y="375"/>
                    </a:lnTo>
                    <a:lnTo>
                      <a:pt x="1849" y="385"/>
                    </a:lnTo>
                    <a:lnTo>
                      <a:pt x="1850" y="396"/>
                    </a:lnTo>
                    <a:lnTo>
                      <a:pt x="1853" y="404"/>
                    </a:lnTo>
                    <a:lnTo>
                      <a:pt x="1856" y="411"/>
                    </a:lnTo>
                    <a:lnTo>
                      <a:pt x="1860" y="419"/>
                    </a:lnTo>
                    <a:lnTo>
                      <a:pt x="1865" y="425"/>
                    </a:lnTo>
                    <a:lnTo>
                      <a:pt x="1871" y="430"/>
                    </a:lnTo>
                    <a:lnTo>
                      <a:pt x="1878" y="435"/>
                    </a:lnTo>
                    <a:lnTo>
                      <a:pt x="1885" y="438"/>
                    </a:lnTo>
                    <a:lnTo>
                      <a:pt x="1894" y="438"/>
                    </a:lnTo>
                    <a:lnTo>
                      <a:pt x="1910" y="436"/>
                    </a:lnTo>
                    <a:lnTo>
                      <a:pt x="1927" y="435"/>
                    </a:lnTo>
                    <a:lnTo>
                      <a:pt x="1932" y="436"/>
                    </a:lnTo>
                    <a:lnTo>
                      <a:pt x="1937" y="438"/>
                    </a:lnTo>
                    <a:lnTo>
                      <a:pt x="1940" y="439"/>
                    </a:lnTo>
                    <a:lnTo>
                      <a:pt x="1944" y="441"/>
                    </a:lnTo>
                    <a:lnTo>
                      <a:pt x="1951" y="448"/>
                    </a:lnTo>
                    <a:lnTo>
                      <a:pt x="1957" y="454"/>
                    </a:lnTo>
                    <a:lnTo>
                      <a:pt x="1962" y="460"/>
                    </a:lnTo>
                    <a:lnTo>
                      <a:pt x="1968" y="466"/>
                    </a:lnTo>
                    <a:lnTo>
                      <a:pt x="1972" y="469"/>
                    </a:lnTo>
                    <a:lnTo>
                      <a:pt x="1976" y="470"/>
                    </a:lnTo>
                    <a:lnTo>
                      <a:pt x="1981" y="471"/>
                    </a:lnTo>
                    <a:lnTo>
                      <a:pt x="1986" y="473"/>
                    </a:lnTo>
                    <a:lnTo>
                      <a:pt x="2006" y="474"/>
                    </a:lnTo>
                    <a:lnTo>
                      <a:pt x="2026" y="476"/>
                    </a:lnTo>
                    <a:lnTo>
                      <a:pt x="2033" y="479"/>
                    </a:lnTo>
                    <a:lnTo>
                      <a:pt x="2041" y="484"/>
                    </a:lnTo>
                    <a:lnTo>
                      <a:pt x="2043" y="487"/>
                    </a:lnTo>
                    <a:lnTo>
                      <a:pt x="2045" y="490"/>
                    </a:lnTo>
                    <a:lnTo>
                      <a:pt x="2046" y="494"/>
                    </a:lnTo>
                    <a:lnTo>
                      <a:pt x="2046" y="499"/>
                    </a:lnTo>
                    <a:lnTo>
                      <a:pt x="2046" y="504"/>
                    </a:lnTo>
                    <a:lnTo>
                      <a:pt x="2045" y="508"/>
                    </a:lnTo>
                    <a:lnTo>
                      <a:pt x="2042" y="512"/>
                    </a:lnTo>
                    <a:lnTo>
                      <a:pt x="2040" y="515"/>
                    </a:lnTo>
                    <a:lnTo>
                      <a:pt x="2032" y="520"/>
                    </a:lnTo>
                    <a:lnTo>
                      <a:pt x="2023" y="525"/>
                    </a:lnTo>
                    <a:lnTo>
                      <a:pt x="2016" y="530"/>
                    </a:lnTo>
                    <a:lnTo>
                      <a:pt x="2008" y="535"/>
                    </a:lnTo>
                    <a:lnTo>
                      <a:pt x="2006" y="539"/>
                    </a:lnTo>
                    <a:lnTo>
                      <a:pt x="2003" y="543"/>
                    </a:lnTo>
                    <a:lnTo>
                      <a:pt x="2002" y="547"/>
                    </a:lnTo>
                    <a:lnTo>
                      <a:pt x="2001" y="552"/>
                    </a:lnTo>
                    <a:lnTo>
                      <a:pt x="2009" y="568"/>
                    </a:lnTo>
                    <a:lnTo>
                      <a:pt x="2017" y="583"/>
                    </a:lnTo>
                    <a:lnTo>
                      <a:pt x="2017" y="589"/>
                    </a:lnTo>
                    <a:lnTo>
                      <a:pt x="2015" y="594"/>
                    </a:lnTo>
                    <a:lnTo>
                      <a:pt x="2012" y="599"/>
                    </a:lnTo>
                    <a:lnTo>
                      <a:pt x="2008" y="603"/>
                    </a:lnTo>
                    <a:lnTo>
                      <a:pt x="1998" y="611"/>
                    </a:lnTo>
                    <a:lnTo>
                      <a:pt x="1988" y="617"/>
                    </a:lnTo>
                    <a:lnTo>
                      <a:pt x="1977" y="623"/>
                    </a:lnTo>
                    <a:lnTo>
                      <a:pt x="1968" y="630"/>
                    </a:lnTo>
                    <a:lnTo>
                      <a:pt x="1964" y="633"/>
                    </a:lnTo>
                    <a:lnTo>
                      <a:pt x="1962" y="638"/>
                    </a:lnTo>
                    <a:lnTo>
                      <a:pt x="1959" y="643"/>
                    </a:lnTo>
                    <a:lnTo>
                      <a:pt x="1959" y="650"/>
                    </a:lnTo>
                    <a:lnTo>
                      <a:pt x="1961" y="655"/>
                    </a:lnTo>
                    <a:lnTo>
                      <a:pt x="1964" y="660"/>
                    </a:lnTo>
                    <a:lnTo>
                      <a:pt x="1968" y="663"/>
                    </a:lnTo>
                    <a:lnTo>
                      <a:pt x="1972" y="668"/>
                    </a:lnTo>
                    <a:lnTo>
                      <a:pt x="1983" y="691"/>
                    </a:lnTo>
                    <a:lnTo>
                      <a:pt x="1992" y="712"/>
                    </a:lnTo>
                    <a:lnTo>
                      <a:pt x="2001" y="732"/>
                    </a:lnTo>
                    <a:lnTo>
                      <a:pt x="2012" y="755"/>
                    </a:lnTo>
                    <a:lnTo>
                      <a:pt x="2018" y="764"/>
                    </a:lnTo>
                    <a:lnTo>
                      <a:pt x="2026" y="771"/>
                    </a:lnTo>
                    <a:lnTo>
                      <a:pt x="2033" y="776"/>
                    </a:lnTo>
                    <a:lnTo>
                      <a:pt x="2041" y="781"/>
                    </a:lnTo>
                    <a:lnTo>
                      <a:pt x="2050" y="786"/>
                    </a:lnTo>
                    <a:lnTo>
                      <a:pt x="2060" y="789"/>
                    </a:lnTo>
                    <a:lnTo>
                      <a:pt x="2070" y="793"/>
                    </a:lnTo>
                    <a:lnTo>
                      <a:pt x="2081" y="795"/>
                    </a:lnTo>
                    <a:lnTo>
                      <a:pt x="2094" y="800"/>
                    </a:lnTo>
                    <a:lnTo>
                      <a:pt x="2104" y="808"/>
                    </a:lnTo>
                    <a:lnTo>
                      <a:pt x="2110" y="810"/>
                    </a:lnTo>
                    <a:lnTo>
                      <a:pt x="2115" y="814"/>
                    </a:lnTo>
                    <a:lnTo>
                      <a:pt x="2121" y="815"/>
                    </a:lnTo>
                    <a:lnTo>
                      <a:pt x="2129" y="817"/>
                    </a:lnTo>
                    <a:lnTo>
                      <a:pt x="2134" y="815"/>
                    </a:lnTo>
                    <a:lnTo>
                      <a:pt x="2139" y="815"/>
                    </a:lnTo>
                    <a:lnTo>
                      <a:pt x="2144" y="813"/>
                    </a:lnTo>
                    <a:lnTo>
                      <a:pt x="2148" y="810"/>
                    </a:lnTo>
                    <a:lnTo>
                      <a:pt x="2155" y="804"/>
                    </a:lnTo>
                    <a:lnTo>
                      <a:pt x="2163" y="798"/>
                    </a:lnTo>
                    <a:lnTo>
                      <a:pt x="2170" y="791"/>
                    </a:lnTo>
                    <a:lnTo>
                      <a:pt x="2178" y="785"/>
                    </a:lnTo>
                    <a:lnTo>
                      <a:pt x="2181" y="783"/>
                    </a:lnTo>
                    <a:lnTo>
                      <a:pt x="2186" y="781"/>
                    </a:lnTo>
                    <a:lnTo>
                      <a:pt x="2191" y="780"/>
                    </a:lnTo>
                    <a:lnTo>
                      <a:pt x="2196" y="779"/>
                    </a:lnTo>
                    <a:lnTo>
                      <a:pt x="2202" y="780"/>
                    </a:lnTo>
                    <a:lnTo>
                      <a:pt x="2207" y="780"/>
                    </a:lnTo>
                    <a:lnTo>
                      <a:pt x="2210" y="783"/>
                    </a:lnTo>
                    <a:lnTo>
                      <a:pt x="2214" y="784"/>
                    </a:lnTo>
                    <a:lnTo>
                      <a:pt x="2222" y="789"/>
                    </a:lnTo>
                    <a:lnTo>
                      <a:pt x="2228" y="796"/>
                    </a:lnTo>
                    <a:lnTo>
                      <a:pt x="2239" y="811"/>
                    </a:lnTo>
                    <a:lnTo>
                      <a:pt x="2253" y="827"/>
                    </a:lnTo>
                    <a:lnTo>
                      <a:pt x="2266" y="837"/>
                    </a:lnTo>
                    <a:lnTo>
                      <a:pt x="2279" y="845"/>
                    </a:lnTo>
                    <a:lnTo>
                      <a:pt x="2293" y="850"/>
                    </a:lnTo>
                    <a:lnTo>
                      <a:pt x="2307" y="854"/>
                    </a:lnTo>
                    <a:lnTo>
                      <a:pt x="2321" y="857"/>
                    </a:lnTo>
                    <a:lnTo>
                      <a:pt x="2336" y="858"/>
                    </a:lnTo>
                    <a:lnTo>
                      <a:pt x="2352" y="858"/>
                    </a:lnTo>
                    <a:lnTo>
                      <a:pt x="2368" y="858"/>
                    </a:lnTo>
                    <a:lnTo>
                      <a:pt x="2375" y="858"/>
                    </a:lnTo>
                    <a:lnTo>
                      <a:pt x="2380" y="857"/>
                    </a:lnTo>
                    <a:lnTo>
                      <a:pt x="2385" y="855"/>
                    </a:lnTo>
                    <a:lnTo>
                      <a:pt x="2389" y="853"/>
                    </a:lnTo>
                    <a:lnTo>
                      <a:pt x="2397" y="848"/>
                    </a:lnTo>
                    <a:lnTo>
                      <a:pt x="2405" y="840"/>
                    </a:lnTo>
                    <a:lnTo>
                      <a:pt x="2412" y="833"/>
                    </a:lnTo>
                    <a:lnTo>
                      <a:pt x="2420" y="825"/>
                    </a:lnTo>
                    <a:lnTo>
                      <a:pt x="2429" y="818"/>
                    </a:lnTo>
                    <a:lnTo>
                      <a:pt x="2437" y="811"/>
                    </a:lnTo>
                    <a:lnTo>
                      <a:pt x="2437" y="811"/>
                    </a:lnTo>
                    <a:lnTo>
                      <a:pt x="2444" y="818"/>
                    </a:lnTo>
                    <a:lnTo>
                      <a:pt x="2447" y="824"/>
                    </a:lnTo>
                    <a:lnTo>
                      <a:pt x="2451" y="832"/>
                    </a:lnTo>
                    <a:lnTo>
                      <a:pt x="2454" y="839"/>
                    </a:lnTo>
                    <a:lnTo>
                      <a:pt x="2458" y="854"/>
                    </a:lnTo>
                    <a:lnTo>
                      <a:pt x="2461" y="872"/>
                    </a:lnTo>
                    <a:lnTo>
                      <a:pt x="2469" y="888"/>
                    </a:lnTo>
                    <a:lnTo>
                      <a:pt x="2475" y="906"/>
                    </a:lnTo>
                    <a:lnTo>
                      <a:pt x="2475" y="960"/>
                    </a:lnTo>
                    <a:lnTo>
                      <a:pt x="2474" y="973"/>
                    </a:lnTo>
                    <a:lnTo>
                      <a:pt x="2471" y="987"/>
                    </a:lnTo>
                    <a:lnTo>
                      <a:pt x="2468" y="998"/>
                    </a:lnTo>
                    <a:lnTo>
                      <a:pt x="2464" y="1010"/>
                    </a:lnTo>
                    <a:lnTo>
                      <a:pt x="2451" y="1031"/>
                    </a:lnTo>
                    <a:lnTo>
                      <a:pt x="2435" y="1054"/>
                    </a:lnTo>
                    <a:lnTo>
                      <a:pt x="2421" y="1075"/>
                    </a:lnTo>
                    <a:lnTo>
                      <a:pt x="2410" y="1094"/>
                    </a:lnTo>
                    <a:lnTo>
                      <a:pt x="2402" y="1103"/>
                    </a:lnTo>
                    <a:lnTo>
                      <a:pt x="2395" y="1110"/>
                    </a:lnTo>
                    <a:lnTo>
                      <a:pt x="2386" y="1116"/>
                    </a:lnTo>
                    <a:lnTo>
                      <a:pt x="2373" y="1120"/>
                    </a:lnTo>
                    <a:lnTo>
                      <a:pt x="2350" y="1125"/>
                    </a:lnTo>
                    <a:lnTo>
                      <a:pt x="2327" y="1129"/>
                    </a:lnTo>
                    <a:lnTo>
                      <a:pt x="2304" y="1130"/>
                    </a:lnTo>
                    <a:lnTo>
                      <a:pt x="2284" y="1131"/>
                    </a:lnTo>
                    <a:lnTo>
                      <a:pt x="2263" y="1134"/>
                    </a:lnTo>
                    <a:lnTo>
                      <a:pt x="2242" y="1136"/>
                    </a:lnTo>
                    <a:lnTo>
                      <a:pt x="2232" y="1139"/>
                    </a:lnTo>
                    <a:lnTo>
                      <a:pt x="2220" y="1141"/>
                    </a:lnTo>
                    <a:lnTo>
                      <a:pt x="2209" y="1145"/>
                    </a:lnTo>
                    <a:lnTo>
                      <a:pt x="2196" y="1149"/>
                    </a:lnTo>
                    <a:lnTo>
                      <a:pt x="2204" y="1160"/>
                    </a:lnTo>
                    <a:lnTo>
                      <a:pt x="2212" y="1169"/>
                    </a:lnTo>
                    <a:lnTo>
                      <a:pt x="2214" y="1174"/>
                    </a:lnTo>
                    <a:lnTo>
                      <a:pt x="2217" y="1179"/>
                    </a:lnTo>
                    <a:lnTo>
                      <a:pt x="2218" y="1185"/>
                    </a:lnTo>
                    <a:lnTo>
                      <a:pt x="2218" y="1192"/>
                    </a:lnTo>
                    <a:lnTo>
                      <a:pt x="2218" y="1199"/>
                    </a:lnTo>
                    <a:lnTo>
                      <a:pt x="2215" y="1207"/>
                    </a:lnTo>
                    <a:lnTo>
                      <a:pt x="2212" y="1213"/>
                    </a:lnTo>
                    <a:lnTo>
                      <a:pt x="2207" y="1219"/>
                    </a:lnTo>
                    <a:lnTo>
                      <a:pt x="2200" y="1224"/>
                    </a:lnTo>
                    <a:lnTo>
                      <a:pt x="2194" y="1228"/>
                    </a:lnTo>
                    <a:lnTo>
                      <a:pt x="2186" y="1232"/>
                    </a:lnTo>
                    <a:lnTo>
                      <a:pt x="2179" y="1234"/>
                    </a:lnTo>
                    <a:lnTo>
                      <a:pt x="2175" y="1247"/>
                    </a:lnTo>
                    <a:lnTo>
                      <a:pt x="2181" y="1253"/>
                    </a:lnTo>
                    <a:lnTo>
                      <a:pt x="2185" y="1259"/>
                    </a:lnTo>
                    <a:lnTo>
                      <a:pt x="2189" y="1266"/>
                    </a:lnTo>
                    <a:lnTo>
                      <a:pt x="2190" y="1273"/>
                    </a:lnTo>
                    <a:lnTo>
                      <a:pt x="2193" y="1288"/>
                    </a:lnTo>
                    <a:lnTo>
                      <a:pt x="2194" y="1306"/>
                    </a:lnTo>
                    <a:lnTo>
                      <a:pt x="2199" y="1338"/>
                    </a:lnTo>
                    <a:lnTo>
                      <a:pt x="2203" y="1366"/>
                    </a:lnTo>
                    <a:lnTo>
                      <a:pt x="2208" y="1395"/>
                    </a:lnTo>
                    <a:lnTo>
                      <a:pt x="2215" y="1426"/>
                    </a:lnTo>
                    <a:lnTo>
                      <a:pt x="2219" y="1440"/>
                    </a:lnTo>
                    <a:lnTo>
                      <a:pt x="2224" y="1451"/>
                    </a:lnTo>
                    <a:lnTo>
                      <a:pt x="2229" y="1463"/>
                    </a:lnTo>
                    <a:lnTo>
                      <a:pt x="2234" y="1474"/>
                    </a:lnTo>
                    <a:lnTo>
                      <a:pt x="2240" y="1484"/>
                    </a:lnTo>
                    <a:lnTo>
                      <a:pt x="2248" y="1493"/>
                    </a:lnTo>
                    <a:lnTo>
                      <a:pt x="2255" y="1502"/>
                    </a:lnTo>
                    <a:lnTo>
                      <a:pt x="2264" y="1509"/>
                    </a:lnTo>
                    <a:lnTo>
                      <a:pt x="2273" y="1517"/>
                    </a:lnTo>
                    <a:lnTo>
                      <a:pt x="2283" y="1524"/>
                    </a:lnTo>
                    <a:lnTo>
                      <a:pt x="2293" y="1530"/>
                    </a:lnTo>
                    <a:lnTo>
                      <a:pt x="2303" y="1537"/>
                    </a:lnTo>
                    <a:lnTo>
                      <a:pt x="2326" y="1548"/>
                    </a:lnTo>
                    <a:lnTo>
                      <a:pt x="2351" y="1559"/>
                    </a:lnTo>
                    <a:lnTo>
                      <a:pt x="2348" y="1564"/>
                    </a:lnTo>
                    <a:lnTo>
                      <a:pt x="2347" y="1569"/>
                    </a:lnTo>
                    <a:lnTo>
                      <a:pt x="2343" y="1573"/>
                    </a:lnTo>
                    <a:lnTo>
                      <a:pt x="2340" y="1577"/>
                    </a:lnTo>
                    <a:lnTo>
                      <a:pt x="2332" y="1583"/>
                    </a:lnTo>
                    <a:lnTo>
                      <a:pt x="2323" y="1591"/>
                    </a:lnTo>
                    <a:lnTo>
                      <a:pt x="2318" y="1598"/>
                    </a:lnTo>
                    <a:lnTo>
                      <a:pt x="2314" y="1604"/>
                    </a:lnTo>
                    <a:lnTo>
                      <a:pt x="2312" y="1612"/>
                    </a:lnTo>
                    <a:lnTo>
                      <a:pt x="2311" y="1620"/>
                    </a:lnTo>
                    <a:lnTo>
                      <a:pt x="2311" y="1636"/>
                    </a:lnTo>
                    <a:lnTo>
                      <a:pt x="2311" y="1655"/>
                    </a:lnTo>
                    <a:lnTo>
                      <a:pt x="2311" y="1660"/>
                    </a:lnTo>
                    <a:lnTo>
                      <a:pt x="2312" y="1665"/>
                    </a:lnTo>
                    <a:lnTo>
                      <a:pt x="2314" y="1668"/>
                    </a:lnTo>
                    <a:lnTo>
                      <a:pt x="2317" y="1672"/>
                    </a:lnTo>
                    <a:lnTo>
                      <a:pt x="2323" y="1679"/>
                    </a:lnTo>
                    <a:lnTo>
                      <a:pt x="2332" y="1684"/>
                    </a:lnTo>
                    <a:lnTo>
                      <a:pt x="2352" y="1691"/>
                    </a:lnTo>
                    <a:lnTo>
                      <a:pt x="2373" y="1699"/>
                    </a:lnTo>
                    <a:lnTo>
                      <a:pt x="2386" y="1706"/>
                    </a:lnTo>
                    <a:lnTo>
                      <a:pt x="2396" y="1714"/>
                    </a:lnTo>
                    <a:lnTo>
                      <a:pt x="2405" y="1724"/>
                    </a:lnTo>
                    <a:lnTo>
                      <a:pt x="2412" y="1734"/>
                    </a:lnTo>
                    <a:lnTo>
                      <a:pt x="2417" y="1745"/>
                    </a:lnTo>
                    <a:lnTo>
                      <a:pt x="2421" y="1756"/>
                    </a:lnTo>
                    <a:lnTo>
                      <a:pt x="2424" y="1770"/>
                    </a:lnTo>
                    <a:lnTo>
                      <a:pt x="2425" y="1784"/>
                    </a:lnTo>
                    <a:lnTo>
                      <a:pt x="2424" y="1810"/>
                    </a:lnTo>
                    <a:lnTo>
                      <a:pt x="2420" y="1833"/>
                    </a:lnTo>
                    <a:lnTo>
                      <a:pt x="2417" y="1855"/>
                    </a:lnTo>
                    <a:lnTo>
                      <a:pt x="2416" y="1882"/>
                    </a:lnTo>
                    <a:lnTo>
                      <a:pt x="2417" y="1889"/>
                    </a:lnTo>
                    <a:lnTo>
                      <a:pt x="2421" y="1896"/>
                    </a:lnTo>
                    <a:lnTo>
                      <a:pt x="2426" y="1901"/>
                    </a:lnTo>
                    <a:lnTo>
                      <a:pt x="2431" y="1904"/>
                    </a:lnTo>
                    <a:lnTo>
                      <a:pt x="2437" y="1909"/>
                    </a:lnTo>
                    <a:lnTo>
                      <a:pt x="2444" y="1914"/>
                    </a:lnTo>
                    <a:lnTo>
                      <a:pt x="2449" y="1919"/>
                    </a:lnTo>
                    <a:lnTo>
                      <a:pt x="2454" y="1927"/>
                    </a:lnTo>
                    <a:lnTo>
                      <a:pt x="2458" y="1941"/>
                    </a:lnTo>
                    <a:lnTo>
                      <a:pt x="2460" y="1955"/>
                    </a:lnTo>
                    <a:lnTo>
                      <a:pt x="2460" y="1961"/>
                    </a:lnTo>
                    <a:lnTo>
                      <a:pt x="2461" y="1968"/>
                    </a:lnTo>
                    <a:lnTo>
                      <a:pt x="2464" y="1975"/>
                    </a:lnTo>
                    <a:lnTo>
                      <a:pt x="2466" y="1982"/>
                    </a:lnTo>
                    <a:lnTo>
                      <a:pt x="2471" y="1990"/>
                    </a:lnTo>
                    <a:lnTo>
                      <a:pt x="2478" y="1997"/>
                    </a:lnTo>
                    <a:lnTo>
                      <a:pt x="2484" y="2002"/>
                    </a:lnTo>
                    <a:lnTo>
                      <a:pt x="2493" y="2006"/>
                    </a:lnTo>
                    <a:lnTo>
                      <a:pt x="2509" y="2012"/>
                    </a:lnTo>
                    <a:lnTo>
                      <a:pt x="2528" y="2019"/>
                    </a:lnTo>
                    <a:lnTo>
                      <a:pt x="2543" y="2026"/>
                    </a:lnTo>
                    <a:lnTo>
                      <a:pt x="2555" y="2034"/>
                    </a:lnTo>
                    <a:lnTo>
                      <a:pt x="2568" y="2040"/>
                    </a:lnTo>
                    <a:lnTo>
                      <a:pt x="2579" y="2049"/>
                    </a:lnTo>
                    <a:lnTo>
                      <a:pt x="2591" y="2057"/>
                    </a:lnTo>
                    <a:lnTo>
                      <a:pt x="2601" y="2066"/>
                    </a:lnTo>
                    <a:lnTo>
                      <a:pt x="2612" y="2078"/>
                    </a:lnTo>
                    <a:lnTo>
                      <a:pt x="2623" y="2090"/>
                    </a:lnTo>
                    <a:lnTo>
                      <a:pt x="2628" y="2099"/>
                    </a:lnTo>
                    <a:lnTo>
                      <a:pt x="2633" y="2106"/>
                    </a:lnTo>
                    <a:lnTo>
                      <a:pt x="2637" y="2114"/>
                    </a:lnTo>
                    <a:lnTo>
                      <a:pt x="2640" y="2123"/>
                    </a:lnTo>
                    <a:lnTo>
                      <a:pt x="2643" y="2139"/>
                    </a:lnTo>
                    <a:lnTo>
                      <a:pt x="2646" y="2157"/>
                    </a:lnTo>
                    <a:lnTo>
                      <a:pt x="2647" y="2173"/>
                    </a:lnTo>
                    <a:lnTo>
                      <a:pt x="2652" y="2188"/>
                    </a:lnTo>
                    <a:lnTo>
                      <a:pt x="2655" y="2197"/>
                    </a:lnTo>
                    <a:lnTo>
                      <a:pt x="2658" y="2203"/>
                    </a:lnTo>
                    <a:lnTo>
                      <a:pt x="2663" y="2211"/>
                    </a:lnTo>
                    <a:lnTo>
                      <a:pt x="2670" y="2217"/>
                    </a:lnTo>
                    <a:lnTo>
                      <a:pt x="2686" y="2231"/>
                    </a:lnTo>
                    <a:lnTo>
                      <a:pt x="2701" y="2242"/>
                    </a:lnTo>
                    <a:lnTo>
                      <a:pt x="2716" y="2253"/>
                    </a:lnTo>
                    <a:lnTo>
                      <a:pt x="2734" y="2264"/>
                    </a:lnTo>
                    <a:lnTo>
                      <a:pt x="2751" y="2277"/>
                    </a:lnTo>
                    <a:lnTo>
                      <a:pt x="2766" y="2288"/>
                    </a:lnTo>
                    <a:lnTo>
                      <a:pt x="2773" y="2295"/>
                    </a:lnTo>
                    <a:lnTo>
                      <a:pt x="2778" y="2302"/>
                    </a:lnTo>
                    <a:lnTo>
                      <a:pt x="2780" y="2311"/>
                    </a:lnTo>
                    <a:lnTo>
                      <a:pt x="2781" y="2321"/>
                    </a:lnTo>
                    <a:lnTo>
                      <a:pt x="2780" y="2331"/>
                    </a:lnTo>
                    <a:lnTo>
                      <a:pt x="2778" y="2341"/>
                    </a:lnTo>
                    <a:lnTo>
                      <a:pt x="2773" y="2350"/>
                    </a:lnTo>
                    <a:lnTo>
                      <a:pt x="2766" y="2357"/>
                    </a:lnTo>
                    <a:lnTo>
                      <a:pt x="2751" y="2371"/>
                    </a:lnTo>
                    <a:lnTo>
                      <a:pt x="2734" y="2386"/>
                    </a:lnTo>
                    <a:lnTo>
                      <a:pt x="2719" y="2401"/>
                    </a:lnTo>
                    <a:lnTo>
                      <a:pt x="2706" y="2416"/>
                    </a:lnTo>
                    <a:lnTo>
                      <a:pt x="2695" y="2431"/>
                    </a:lnTo>
                    <a:lnTo>
                      <a:pt x="2685" y="2445"/>
                    </a:lnTo>
                    <a:lnTo>
                      <a:pt x="2665" y="2475"/>
                    </a:lnTo>
                    <a:lnTo>
                      <a:pt x="2641" y="2508"/>
                    </a:lnTo>
                    <a:lnTo>
                      <a:pt x="2634" y="2518"/>
                    </a:lnTo>
                    <a:lnTo>
                      <a:pt x="2631" y="2529"/>
                    </a:lnTo>
                    <a:lnTo>
                      <a:pt x="2628" y="2539"/>
                    </a:lnTo>
                    <a:lnTo>
                      <a:pt x="2627" y="2549"/>
                    </a:lnTo>
                    <a:lnTo>
                      <a:pt x="2624" y="2571"/>
                    </a:lnTo>
                    <a:lnTo>
                      <a:pt x="2619" y="2596"/>
                    </a:lnTo>
                    <a:lnTo>
                      <a:pt x="2617" y="2606"/>
                    </a:lnTo>
                    <a:lnTo>
                      <a:pt x="2612" y="2613"/>
                    </a:lnTo>
                    <a:lnTo>
                      <a:pt x="2607" y="2621"/>
                    </a:lnTo>
                    <a:lnTo>
                      <a:pt x="2602" y="2628"/>
                    </a:lnTo>
                    <a:lnTo>
                      <a:pt x="2596" y="2636"/>
                    </a:lnTo>
                    <a:lnTo>
                      <a:pt x="2591" y="2643"/>
                    </a:lnTo>
                    <a:lnTo>
                      <a:pt x="2586" y="2652"/>
                    </a:lnTo>
                    <a:lnTo>
                      <a:pt x="2583" y="2661"/>
                    </a:lnTo>
                    <a:lnTo>
                      <a:pt x="2582" y="2672"/>
                    </a:lnTo>
                    <a:lnTo>
                      <a:pt x="2583" y="2681"/>
                    </a:lnTo>
                    <a:lnTo>
                      <a:pt x="2584" y="2691"/>
                    </a:lnTo>
                    <a:lnTo>
                      <a:pt x="2586" y="2701"/>
                    </a:lnTo>
                    <a:lnTo>
                      <a:pt x="2586" y="2706"/>
                    </a:lnTo>
                    <a:lnTo>
                      <a:pt x="2584" y="2710"/>
                    </a:lnTo>
                    <a:lnTo>
                      <a:pt x="2583" y="2714"/>
                    </a:lnTo>
                    <a:lnTo>
                      <a:pt x="2581" y="2717"/>
                    </a:lnTo>
                    <a:lnTo>
                      <a:pt x="2575" y="2724"/>
                    </a:lnTo>
                    <a:lnTo>
                      <a:pt x="2568" y="2729"/>
                    </a:lnTo>
                    <a:lnTo>
                      <a:pt x="2560" y="2734"/>
                    </a:lnTo>
                    <a:lnTo>
                      <a:pt x="2553" y="2739"/>
                    </a:lnTo>
                    <a:lnTo>
                      <a:pt x="2545" y="2744"/>
                    </a:lnTo>
                    <a:lnTo>
                      <a:pt x="2538" y="2751"/>
                    </a:lnTo>
                    <a:lnTo>
                      <a:pt x="2535" y="2756"/>
                    </a:lnTo>
                    <a:lnTo>
                      <a:pt x="2533" y="2760"/>
                    </a:lnTo>
                    <a:lnTo>
                      <a:pt x="2532" y="2765"/>
                    </a:lnTo>
                    <a:lnTo>
                      <a:pt x="2530" y="2770"/>
                    </a:lnTo>
                    <a:lnTo>
                      <a:pt x="2529" y="2779"/>
                    </a:lnTo>
                    <a:lnTo>
                      <a:pt x="2527" y="2790"/>
                    </a:lnTo>
                    <a:lnTo>
                      <a:pt x="2527" y="2790"/>
                    </a:lnTo>
                    <a:lnTo>
                      <a:pt x="2513" y="2785"/>
                    </a:lnTo>
                    <a:lnTo>
                      <a:pt x="2496" y="2779"/>
                    </a:lnTo>
                    <a:lnTo>
                      <a:pt x="2479" y="2769"/>
                    </a:lnTo>
                    <a:lnTo>
                      <a:pt x="2463" y="2758"/>
                    </a:lnTo>
                    <a:lnTo>
                      <a:pt x="2455" y="2754"/>
                    </a:lnTo>
                    <a:lnTo>
                      <a:pt x="2446" y="2750"/>
                    </a:lnTo>
                    <a:lnTo>
                      <a:pt x="2437" y="2749"/>
                    </a:lnTo>
                    <a:lnTo>
                      <a:pt x="2426" y="2748"/>
                    </a:lnTo>
                    <a:lnTo>
                      <a:pt x="2395" y="2748"/>
                    </a:lnTo>
                    <a:lnTo>
                      <a:pt x="2385" y="2749"/>
                    </a:lnTo>
                    <a:lnTo>
                      <a:pt x="2377" y="2751"/>
                    </a:lnTo>
                    <a:lnTo>
                      <a:pt x="2370" y="2755"/>
                    </a:lnTo>
                    <a:lnTo>
                      <a:pt x="2363" y="2760"/>
                    </a:lnTo>
                    <a:lnTo>
                      <a:pt x="2352" y="2773"/>
                    </a:lnTo>
                    <a:lnTo>
                      <a:pt x="2341" y="2789"/>
                    </a:lnTo>
                    <a:lnTo>
                      <a:pt x="2327" y="2807"/>
                    </a:lnTo>
                    <a:lnTo>
                      <a:pt x="2314" y="2822"/>
                    </a:lnTo>
                    <a:lnTo>
                      <a:pt x="2302" y="2835"/>
                    </a:lnTo>
                    <a:lnTo>
                      <a:pt x="2287" y="2853"/>
                    </a:lnTo>
                    <a:lnTo>
                      <a:pt x="2276" y="2868"/>
                    </a:lnTo>
                    <a:lnTo>
                      <a:pt x="2266" y="2883"/>
                    </a:lnTo>
                    <a:lnTo>
                      <a:pt x="2262" y="2888"/>
                    </a:lnTo>
                    <a:lnTo>
                      <a:pt x="2258" y="2891"/>
                    </a:lnTo>
                    <a:lnTo>
                      <a:pt x="2254" y="2893"/>
                    </a:lnTo>
                    <a:lnTo>
                      <a:pt x="2250" y="2896"/>
                    </a:lnTo>
                    <a:lnTo>
                      <a:pt x="2242" y="2898"/>
                    </a:lnTo>
                    <a:lnTo>
                      <a:pt x="2232" y="2902"/>
                    </a:lnTo>
                    <a:lnTo>
                      <a:pt x="2223" y="2906"/>
                    </a:lnTo>
                    <a:lnTo>
                      <a:pt x="2217" y="2909"/>
                    </a:lnTo>
                    <a:lnTo>
                      <a:pt x="2209" y="2912"/>
                    </a:lnTo>
                    <a:lnTo>
                      <a:pt x="2200" y="2913"/>
                    </a:lnTo>
                    <a:lnTo>
                      <a:pt x="2191" y="2912"/>
                    </a:lnTo>
                    <a:lnTo>
                      <a:pt x="2183" y="2911"/>
                    </a:lnTo>
                    <a:lnTo>
                      <a:pt x="2175" y="2907"/>
                    </a:lnTo>
                    <a:lnTo>
                      <a:pt x="2169" y="2903"/>
                    </a:lnTo>
                    <a:lnTo>
                      <a:pt x="2161" y="2899"/>
                    </a:lnTo>
                    <a:lnTo>
                      <a:pt x="2155" y="2893"/>
                    </a:lnTo>
                    <a:lnTo>
                      <a:pt x="2149" y="2887"/>
                    </a:lnTo>
                    <a:lnTo>
                      <a:pt x="2143" y="2879"/>
                    </a:lnTo>
                    <a:lnTo>
                      <a:pt x="2135" y="2872"/>
                    </a:lnTo>
                    <a:lnTo>
                      <a:pt x="2129" y="2864"/>
                    </a:lnTo>
                    <a:lnTo>
                      <a:pt x="2122" y="2858"/>
                    </a:lnTo>
                    <a:lnTo>
                      <a:pt x="2117" y="2848"/>
                    </a:lnTo>
                    <a:lnTo>
                      <a:pt x="2115" y="2839"/>
                    </a:lnTo>
                    <a:lnTo>
                      <a:pt x="2112" y="2832"/>
                    </a:lnTo>
                    <a:lnTo>
                      <a:pt x="2111" y="2829"/>
                    </a:lnTo>
                    <a:lnTo>
                      <a:pt x="2109" y="2827"/>
                    </a:lnTo>
                    <a:lnTo>
                      <a:pt x="2105" y="2824"/>
                    </a:lnTo>
                    <a:lnTo>
                      <a:pt x="2101" y="2824"/>
                    </a:lnTo>
                    <a:lnTo>
                      <a:pt x="2095" y="2825"/>
                    </a:lnTo>
                    <a:lnTo>
                      <a:pt x="2089" y="2828"/>
                    </a:lnTo>
                    <a:lnTo>
                      <a:pt x="2084" y="2832"/>
                    </a:lnTo>
                    <a:lnTo>
                      <a:pt x="2079" y="2835"/>
                    </a:lnTo>
                    <a:lnTo>
                      <a:pt x="2072" y="2840"/>
                    </a:lnTo>
                    <a:lnTo>
                      <a:pt x="2067" y="2844"/>
                    </a:lnTo>
                    <a:lnTo>
                      <a:pt x="2061" y="2847"/>
                    </a:lnTo>
                    <a:lnTo>
                      <a:pt x="2055" y="2848"/>
                    </a:lnTo>
                    <a:lnTo>
                      <a:pt x="2050" y="2848"/>
                    </a:lnTo>
                    <a:lnTo>
                      <a:pt x="2046" y="2847"/>
                    </a:lnTo>
                    <a:lnTo>
                      <a:pt x="2042" y="2844"/>
                    </a:lnTo>
                    <a:lnTo>
                      <a:pt x="2040" y="2842"/>
                    </a:lnTo>
                    <a:lnTo>
                      <a:pt x="2037" y="2838"/>
                    </a:lnTo>
                    <a:lnTo>
                      <a:pt x="2035" y="2835"/>
                    </a:lnTo>
                    <a:lnTo>
                      <a:pt x="2033" y="2830"/>
                    </a:lnTo>
                    <a:lnTo>
                      <a:pt x="2033" y="2827"/>
                    </a:lnTo>
                    <a:lnTo>
                      <a:pt x="2035" y="2812"/>
                    </a:lnTo>
                    <a:lnTo>
                      <a:pt x="2038" y="2798"/>
                    </a:lnTo>
                    <a:lnTo>
                      <a:pt x="2042" y="2785"/>
                    </a:lnTo>
                    <a:lnTo>
                      <a:pt x="2043" y="2769"/>
                    </a:lnTo>
                    <a:lnTo>
                      <a:pt x="2043" y="2764"/>
                    </a:lnTo>
                    <a:lnTo>
                      <a:pt x="2042" y="2760"/>
                    </a:lnTo>
                    <a:lnTo>
                      <a:pt x="2041" y="2755"/>
                    </a:lnTo>
                    <a:lnTo>
                      <a:pt x="2038" y="2751"/>
                    </a:lnTo>
                    <a:lnTo>
                      <a:pt x="2032" y="2745"/>
                    </a:lnTo>
                    <a:lnTo>
                      <a:pt x="2026" y="2740"/>
                    </a:lnTo>
                    <a:lnTo>
                      <a:pt x="2009" y="2729"/>
                    </a:lnTo>
                    <a:lnTo>
                      <a:pt x="1993" y="2716"/>
                    </a:lnTo>
                    <a:lnTo>
                      <a:pt x="1979" y="2699"/>
                    </a:lnTo>
                    <a:lnTo>
                      <a:pt x="1966" y="2685"/>
                    </a:lnTo>
                    <a:lnTo>
                      <a:pt x="1958" y="2677"/>
                    </a:lnTo>
                    <a:lnTo>
                      <a:pt x="1951" y="2672"/>
                    </a:lnTo>
                    <a:lnTo>
                      <a:pt x="1942" y="2667"/>
                    </a:lnTo>
                    <a:lnTo>
                      <a:pt x="1932" y="2662"/>
                    </a:lnTo>
                    <a:lnTo>
                      <a:pt x="1913" y="2657"/>
                    </a:lnTo>
                    <a:lnTo>
                      <a:pt x="1897" y="2650"/>
                    </a:lnTo>
                    <a:lnTo>
                      <a:pt x="1889" y="2646"/>
                    </a:lnTo>
                    <a:lnTo>
                      <a:pt x="1883" y="2640"/>
                    </a:lnTo>
                    <a:lnTo>
                      <a:pt x="1876" y="2633"/>
                    </a:lnTo>
                    <a:lnTo>
                      <a:pt x="1870" y="2626"/>
                    </a:lnTo>
                    <a:lnTo>
                      <a:pt x="1863" y="2613"/>
                    </a:lnTo>
                    <a:lnTo>
                      <a:pt x="1855" y="2603"/>
                    </a:lnTo>
                    <a:lnTo>
                      <a:pt x="1848" y="2593"/>
                    </a:lnTo>
                    <a:lnTo>
                      <a:pt x="1840" y="2581"/>
                    </a:lnTo>
                    <a:lnTo>
                      <a:pt x="1835" y="2572"/>
                    </a:lnTo>
                    <a:lnTo>
                      <a:pt x="1829" y="2564"/>
                    </a:lnTo>
                    <a:lnTo>
                      <a:pt x="1826" y="2561"/>
                    </a:lnTo>
                    <a:lnTo>
                      <a:pt x="1823" y="2558"/>
                    </a:lnTo>
                    <a:lnTo>
                      <a:pt x="1819" y="2557"/>
                    </a:lnTo>
                    <a:lnTo>
                      <a:pt x="1814" y="2556"/>
                    </a:lnTo>
                    <a:lnTo>
                      <a:pt x="1807" y="2557"/>
                    </a:lnTo>
                    <a:lnTo>
                      <a:pt x="1801" y="2558"/>
                    </a:lnTo>
                    <a:lnTo>
                      <a:pt x="1795" y="2561"/>
                    </a:lnTo>
                    <a:lnTo>
                      <a:pt x="1790" y="2564"/>
                    </a:lnTo>
                    <a:lnTo>
                      <a:pt x="1781" y="2574"/>
                    </a:lnTo>
                    <a:lnTo>
                      <a:pt x="1772" y="2586"/>
                    </a:lnTo>
                    <a:lnTo>
                      <a:pt x="1758" y="2582"/>
                    </a:lnTo>
                    <a:lnTo>
                      <a:pt x="1745" y="2578"/>
                    </a:lnTo>
                    <a:lnTo>
                      <a:pt x="1738" y="2576"/>
                    </a:lnTo>
                    <a:lnTo>
                      <a:pt x="1732" y="2572"/>
                    </a:lnTo>
                    <a:lnTo>
                      <a:pt x="1727" y="2568"/>
                    </a:lnTo>
                    <a:lnTo>
                      <a:pt x="1721" y="2563"/>
                    </a:lnTo>
                    <a:lnTo>
                      <a:pt x="1716" y="2558"/>
                    </a:lnTo>
                    <a:lnTo>
                      <a:pt x="1713" y="2552"/>
                    </a:lnTo>
                    <a:lnTo>
                      <a:pt x="1711" y="2546"/>
                    </a:lnTo>
                    <a:lnTo>
                      <a:pt x="1710" y="2539"/>
                    </a:lnTo>
                    <a:lnTo>
                      <a:pt x="1708" y="2533"/>
                    </a:lnTo>
                    <a:lnTo>
                      <a:pt x="1706" y="2527"/>
                    </a:lnTo>
                    <a:lnTo>
                      <a:pt x="1703" y="2520"/>
                    </a:lnTo>
                    <a:lnTo>
                      <a:pt x="1698" y="2514"/>
                    </a:lnTo>
                    <a:lnTo>
                      <a:pt x="1691" y="2508"/>
                    </a:lnTo>
                    <a:lnTo>
                      <a:pt x="1683" y="2502"/>
                    </a:lnTo>
                    <a:lnTo>
                      <a:pt x="1674" y="2497"/>
                    </a:lnTo>
                    <a:lnTo>
                      <a:pt x="1667" y="2493"/>
                    </a:lnTo>
                    <a:lnTo>
                      <a:pt x="1658" y="2489"/>
                    </a:lnTo>
                    <a:lnTo>
                      <a:pt x="1648" y="2488"/>
                    </a:lnTo>
                    <a:lnTo>
                      <a:pt x="1639" y="2487"/>
                    </a:lnTo>
                    <a:lnTo>
                      <a:pt x="1628" y="2485"/>
                    </a:lnTo>
                    <a:lnTo>
                      <a:pt x="1598" y="2485"/>
                    </a:lnTo>
                    <a:lnTo>
                      <a:pt x="1593" y="2485"/>
                    </a:lnTo>
                    <a:lnTo>
                      <a:pt x="1588" y="2483"/>
                    </a:lnTo>
                    <a:lnTo>
                      <a:pt x="1584" y="2482"/>
                    </a:lnTo>
                    <a:lnTo>
                      <a:pt x="1580" y="2478"/>
                    </a:lnTo>
                    <a:lnTo>
                      <a:pt x="1573" y="2472"/>
                    </a:lnTo>
                    <a:lnTo>
                      <a:pt x="1564" y="2464"/>
                    </a:lnTo>
                    <a:lnTo>
                      <a:pt x="1555" y="2460"/>
                    </a:lnTo>
                    <a:lnTo>
                      <a:pt x="1546" y="2456"/>
                    </a:lnTo>
                    <a:lnTo>
                      <a:pt x="1539" y="2454"/>
                    </a:lnTo>
                    <a:lnTo>
                      <a:pt x="1530" y="2453"/>
                    </a:lnTo>
                    <a:lnTo>
                      <a:pt x="1514" y="2450"/>
                    </a:lnTo>
                    <a:lnTo>
                      <a:pt x="1495" y="2450"/>
                    </a:lnTo>
                    <a:lnTo>
                      <a:pt x="1495" y="2439"/>
                    </a:lnTo>
                    <a:lnTo>
                      <a:pt x="1500" y="2433"/>
                    </a:lnTo>
                    <a:lnTo>
                      <a:pt x="1505" y="2426"/>
                    </a:lnTo>
                    <a:lnTo>
                      <a:pt x="1511" y="2423"/>
                    </a:lnTo>
                    <a:lnTo>
                      <a:pt x="1518" y="2419"/>
                    </a:lnTo>
                    <a:lnTo>
                      <a:pt x="1524" y="2415"/>
                    </a:lnTo>
                    <a:lnTo>
                      <a:pt x="1530" y="2411"/>
                    </a:lnTo>
                    <a:lnTo>
                      <a:pt x="1536" y="2406"/>
                    </a:lnTo>
                    <a:lnTo>
                      <a:pt x="1543" y="2400"/>
                    </a:lnTo>
                    <a:lnTo>
                      <a:pt x="1546" y="2394"/>
                    </a:lnTo>
                    <a:lnTo>
                      <a:pt x="1549" y="2387"/>
                    </a:lnTo>
                    <a:lnTo>
                      <a:pt x="1551" y="2381"/>
                    </a:lnTo>
                    <a:lnTo>
                      <a:pt x="1553" y="2375"/>
                    </a:lnTo>
                    <a:lnTo>
                      <a:pt x="1553" y="2362"/>
                    </a:lnTo>
                    <a:lnTo>
                      <a:pt x="1553" y="2347"/>
                    </a:lnTo>
                    <a:lnTo>
                      <a:pt x="1553" y="2321"/>
                    </a:lnTo>
                    <a:lnTo>
                      <a:pt x="1553" y="2306"/>
                    </a:lnTo>
                    <a:lnTo>
                      <a:pt x="1554" y="2291"/>
                    </a:lnTo>
                    <a:lnTo>
                      <a:pt x="1556" y="2285"/>
                    </a:lnTo>
                    <a:lnTo>
                      <a:pt x="1559" y="2278"/>
                    </a:lnTo>
                    <a:lnTo>
                      <a:pt x="1563" y="2272"/>
                    </a:lnTo>
                    <a:lnTo>
                      <a:pt x="1568" y="2266"/>
                    </a:lnTo>
                    <a:lnTo>
                      <a:pt x="1588" y="2251"/>
                    </a:lnTo>
                    <a:lnTo>
                      <a:pt x="1607" y="2237"/>
                    </a:lnTo>
                    <a:lnTo>
                      <a:pt x="1614" y="2229"/>
                    </a:lnTo>
                    <a:lnTo>
                      <a:pt x="1620" y="2221"/>
                    </a:lnTo>
                    <a:lnTo>
                      <a:pt x="1623" y="2216"/>
                    </a:lnTo>
                    <a:lnTo>
                      <a:pt x="1624" y="2211"/>
                    </a:lnTo>
                    <a:lnTo>
                      <a:pt x="1625" y="2206"/>
                    </a:lnTo>
                    <a:lnTo>
                      <a:pt x="1625" y="2199"/>
                    </a:lnTo>
                    <a:lnTo>
                      <a:pt x="1624" y="2190"/>
                    </a:lnTo>
                    <a:lnTo>
                      <a:pt x="1622" y="2183"/>
                    </a:lnTo>
                    <a:lnTo>
                      <a:pt x="1619" y="2177"/>
                    </a:lnTo>
                    <a:lnTo>
                      <a:pt x="1614" y="2170"/>
                    </a:lnTo>
                    <a:lnTo>
                      <a:pt x="1610" y="2164"/>
                    </a:lnTo>
                    <a:lnTo>
                      <a:pt x="1607" y="2157"/>
                    </a:lnTo>
                    <a:lnTo>
                      <a:pt x="1604" y="2150"/>
                    </a:lnTo>
                    <a:lnTo>
                      <a:pt x="1603" y="2142"/>
                    </a:lnTo>
                    <a:lnTo>
                      <a:pt x="1604" y="2129"/>
                    </a:lnTo>
                    <a:lnTo>
                      <a:pt x="1605" y="2119"/>
                    </a:lnTo>
                    <a:lnTo>
                      <a:pt x="1607" y="2108"/>
                    </a:lnTo>
                    <a:lnTo>
                      <a:pt x="1607" y="2096"/>
                    </a:lnTo>
                    <a:lnTo>
                      <a:pt x="1608" y="2081"/>
                    </a:lnTo>
                    <a:lnTo>
                      <a:pt x="1608" y="2069"/>
                    </a:lnTo>
                    <a:lnTo>
                      <a:pt x="1607" y="2062"/>
                    </a:lnTo>
                    <a:lnTo>
                      <a:pt x="1605" y="2056"/>
                    </a:lnTo>
                    <a:lnTo>
                      <a:pt x="1602" y="2051"/>
                    </a:lnTo>
                    <a:lnTo>
                      <a:pt x="1598" y="2045"/>
                    </a:lnTo>
                    <a:lnTo>
                      <a:pt x="1587" y="2035"/>
                    </a:lnTo>
                    <a:lnTo>
                      <a:pt x="1578" y="2025"/>
                    </a:lnTo>
                    <a:lnTo>
                      <a:pt x="1568" y="2014"/>
                    </a:lnTo>
                    <a:lnTo>
                      <a:pt x="1560" y="2001"/>
                    </a:lnTo>
                    <a:lnTo>
                      <a:pt x="1553" y="1987"/>
                    </a:lnTo>
                    <a:lnTo>
                      <a:pt x="1548" y="1973"/>
                    </a:lnTo>
                    <a:lnTo>
                      <a:pt x="1545" y="1968"/>
                    </a:lnTo>
                    <a:lnTo>
                      <a:pt x="1541" y="1962"/>
                    </a:lnTo>
                    <a:lnTo>
                      <a:pt x="1536" y="1957"/>
                    </a:lnTo>
                    <a:lnTo>
                      <a:pt x="1530" y="1952"/>
                    </a:lnTo>
                    <a:lnTo>
                      <a:pt x="1520" y="1934"/>
                    </a:lnTo>
                    <a:lnTo>
                      <a:pt x="1511" y="1917"/>
                    </a:lnTo>
                    <a:lnTo>
                      <a:pt x="1504" y="1901"/>
                    </a:lnTo>
                    <a:lnTo>
                      <a:pt x="1496" y="1886"/>
                    </a:lnTo>
                    <a:lnTo>
                      <a:pt x="1490" y="1869"/>
                    </a:lnTo>
                    <a:lnTo>
                      <a:pt x="1482" y="1853"/>
                    </a:lnTo>
                    <a:lnTo>
                      <a:pt x="1474" y="1837"/>
                    </a:lnTo>
                    <a:lnTo>
                      <a:pt x="1464" y="1818"/>
                    </a:lnTo>
                    <a:lnTo>
                      <a:pt x="1452" y="1800"/>
                    </a:lnTo>
                    <a:lnTo>
                      <a:pt x="1445" y="1784"/>
                    </a:lnTo>
                    <a:lnTo>
                      <a:pt x="1437" y="1768"/>
                    </a:lnTo>
                    <a:lnTo>
                      <a:pt x="1430" y="1748"/>
                    </a:lnTo>
                    <a:lnTo>
                      <a:pt x="1426" y="1735"/>
                    </a:lnTo>
                    <a:lnTo>
                      <a:pt x="1423" y="1722"/>
                    </a:lnTo>
                    <a:lnTo>
                      <a:pt x="1421" y="1710"/>
                    </a:lnTo>
                    <a:lnTo>
                      <a:pt x="1417" y="1696"/>
                    </a:lnTo>
                    <a:lnTo>
                      <a:pt x="1413" y="1687"/>
                    </a:lnTo>
                    <a:lnTo>
                      <a:pt x="1408" y="1680"/>
                    </a:lnTo>
                    <a:lnTo>
                      <a:pt x="1406" y="1676"/>
                    </a:lnTo>
                    <a:lnTo>
                      <a:pt x="1402" y="1674"/>
                    </a:lnTo>
                    <a:lnTo>
                      <a:pt x="1398" y="1672"/>
                    </a:lnTo>
                    <a:lnTo>
                      <a:pt x="1395" y="1671"/>
                    </a:lnTo>
                    <a:lnTo>
                      <a:pt x="1383" y="1672"/>
                    </a:lnTo>
                    <a:lnTo>
                      <a:pt x="1374" y="1675"/>
                    </a:lnTo>
                    <a:lnTo>
                      <a:pt x="1366" y="1677"/>
                    </a:lnTo>
                    <a:lnTo>
                      <a:pt x="1354" y="1679"/>
                    </a:lnTo>
                    <a:lnTo>
                      <a:pt x="1326" y="1679"/>
                    </a:lnTo>
                    <a:lnTo>
                      <a:pt x="1314" y="1679"/>
                    </a:lnTo>
                    <a:lnTo>
                      <a:pt x="1304" y="1680"/>
                    </a:lnTo>
                    <a:lnTo>
                      <a:pt x="1294" y="1681"/>
                    </a:lnTo>
                    <a:lnTo>
                      <a:pt x="1283" y="1682"/>
                    </a:lnTo>
                    <a:lnTo>
                      <a:pt x="1273" y="1685"/>
                    </a:lnTo>
                    <a:lnTo>
                      <a:pt x="1265" y="1690"/>
                    </a:lnTo>
                    <a:lnTo>
                      <a:pt x="1256" y="1695"/>
                    </a:lnTo>
                    <a:lnTo>
                      <a:pt x="1250" y="1699"/>
                    </a:lnTo>
                    <a:lnTo>
                      <a:pt x="1243" y="1704"/>
                    </a:lnTo>
                    <a:lnTo>
                      <a:pt x="1235" y="1707"/>
                    </a:lnTo>
                    <a:lnTo>
                      <a:pt x="1226" y="1710"/>
                    </a:lnTo>
                    <a:lnTo>
                      <a:pt x="1216" y="1711"/>
                    </a:lnTo>
                    <a:lnTo>
                      <a:pt x="1209" y="1710"/>
                    </a:lnTo>
                    <a:lnTo>
                      <a:pt x="1201" y="1709"/>
                    </a:lnTo>
                    <a:lnTo>
                      <a:pt x="1195" y="1706"/>
                    </a:lnTo>
                    <a:lnTo>
                      <a:pt x="1190" y="1704"/>
                    </a:lnTo>
                    <a:lnTo>
                      <a:pt x="1184" y="1700"/>
                    </a:lnTo>
                    <a:lnTo>
                      <a:pt x="1177" y="1697"/>
                    </a:lnTo>
                    <a:lnTo>
                      <a:pt x="1171" y="1696"/>
                    </a:lnTo>
                    <a:lnTo>
                      <a:pt x="1164" y="1695"/>
                    </a:lnTo>
                    <a:lnTo>
                      <a:pt x="1154" y="1696"/>
                    </a:lnTo>
                    <a:lnTo>
                      <a:pt x="1145" y="1697"/>
                    </a:lnTo>
                    <a:lnTo>
                      <a:pt x="1136" y="1700"/>
                    </a:lnTo>
                    <a:lnTo>
                      <a:pt x="1127" y="1702"/>
                    </a:lnTo>
                    <a:lnTo>
                      <a:pt x="1112" y="1709"/>
                    </a:lnTo>
                    <a:lnTo>
                      <a:pt x="1098" y="1717"/>
                    </a:lnTo>
                    <a:lnTo>
                      <a:pt x="1083" y="1725"/>
                    </a:lnTo>
                    <a:lnTo>
                      <a:pt x="1068" y="1732"/>
                    </a:lnTo>
                    <a:lnTo>
                      <a:pt x="1061" y="1735"/>
                    </a:lnTo>
                    <a:lnTo>
                      <a:pt x="1052" y="1738"/>
                    </a:lnTo>
                    <a:lnTo>
                      <a:pt x="1042" y="1739"/>
                    </a:lnTo>
                    <a:lnTo>
                      <a:pt x="1033" y="1739"/>
                    </a:lnTo>
                    <a:lnTo>
                      <a:pt x="1019" y="1738"/>
                    </a:lnTo>
                    <a:lnTo>
                      <a:pt x="1008" y="1736"/>
                    </a:lnTo>
                    <a:lnTo>
                      <a:pt x="997" y="1735"/>
                    </a:lnTo>
                    <a:lnTo>
                      <a:pt x="983" y="1734"/>
                    </a:lnTo>
                    <a:lnTo>
                      <a:pt x="975" y="1734"/>
                    </a:lnTo>
                    <a:lnTo>
                      <a:pt x="969" y="1736"/>
                    </a:lnTo>
                    <a:lnTo>
                      <a:pt x="963" y="1738"/>
                    </a:lnTo>
                    <a:lnTo>
                      <a:pt x="957" y="1741"/>
                    </a:lnTo>
                    <a:lnTo>
                      <a:pt x="945" y="1748"/>
                    </a:lnTo>
                    <a:lnTo>
                      <a:pt x="931" y="1755"/>
                    </a:lnTo>
                    <a:lnTo>
                      <a:pt x="915" y="1761"/>
                    </a:lnTo>
                    <a:lnTo>
                      <a:pt x="899" y="1766"/>
                    </a:lnTo>
                    <a:lnTo>
                      <a:pt x="884" y="1771"/>
                    </a:lnTo>
                    <a:lnTo>
                      <a:pt x="866" y="1776"/>
                    </a:lnTo>
                    <a:lnTo>
                      <a:pt x="847" y="1781"/>
                    </a:lnTo>
                    <a:lnTo>
                      <a:pt x="832" y="1788"/>
                    </a:lnTo>
                    <a:lnTo>
                      <a:pt x="817" y="1794"/>
                    </a:lnTo>
                    <a:lnTo>
                      <a:pt x="801" y="1801"/>
                    </a:lnTo>
                    <a:lnTo>
                      <a:pt x="792" y="1805"/>
                    </a:lnTo>
                    <a:lnTo>
                      <a:pt x="785" y="1810"/>
                    </a:lnTo>
                    <a:lnTo>
                      <a:pt x="778" y="1817"/>
                    </a:lnTo>
                    <a:lnTo>
                      <a:pt x="772" y="1825"/>
                    </a:lnTo>
                    <a:lnTo>
                      <a:pt x="767" y="1833"/>
                    </a:lnTo>
                    <a:lnTo>
                      <a:pt x="762" y="1840"/>
                    </a:lnTo>
                    <a:lnTo>
                      <a:pt x="760" y="1843"/>
                    </a:lnTo>
                    <a:lnTo>
                      <a:pt x="756" y="1845"/>
                    </a:lnTo>
                    <a:lnTo>
                      <a:pt x="752" y="1847"/>
                    </a:lnTo>
                    <a:lnTo>
                      <a:pt x="748" y="1847"/>
                    </a:lnTo>
                    <a:lnTo>
                      <a:pt x="743" y="1847"/>
                    </a:lnTo>
                    <a:lnTo>
                      <a:pt x="739" y="1844"/>
                    </a:lnTo>
                    <a:lnTo>
                      <a:pt x="737" y="1840"/>
                    </a:lnTo>
                    <a:lnTo>
                      <a:pt x="734" y="1837"/>
                    </a:lnTo>
                    <a:lnTo>
                      <a:pt x="732" y="1827"/>
                    </a:lnTo>
                    <a:lnTo>
                      <a:pt x="729" y="1815"/>
                    </a:lnTo>
                    <a:lnTo>
                      <a:pt x="723" y="1819"/>
                    </a:lnTo>
                    <a:lnTo>
                      <a:pt x="717" y="1823"/>
                    </a:lnTo>
                    <a:lnTo>
                      <a:pt x="713" y="1827"/>
                    </a:lnTo>
                    <a:lnTo>
                      <a:pt x="709" y="1832"/>
                    </a:lnTo>
                    <a:lnTo>
                      <a:pt x="702" y="1844"/>
                    </a:lnTo>
                    <a:lnTo>
                      <a:pt x="694" y="1857"/>
                    </a:lnTo>
                    <a:lnTo>
                      <a:pt x="688" y="1855"/>
                    </a:lnTo>
                    <a:lnTo>
                      <a:pt x="687" y="1849"/>
                    </a:lnTo>
                    <a:lnTo>
                      <a:pt x="685" y="1843"/>
                    </a:lnTo>
                    <a:lnTo>
                      <a:pt x="687" y="1828"/>
                    </a:lnTo>
                    <a:lnTo>
                      <a:pt x="690" y="1814"/>
                    </a:lnTo>
                    <a:lnTo>
                      <a:pt x="696" y="1801"/>
                    </a:lnTo>
                    <a:lnTo>
                      <a:pt x="701" y="1786"/>
                    </a:lnTo>
                    <a:lnTo>
                      <a:pt x="703" y="1778"/>
                    </a:lnTo>
                    <a:lnTo>
                      <a:pt x="706" y="1769"/>
                    </a:lnTo>
                    <a:lnTo>
                      <a:pt x="708" y="1763"/>
                    </a:lnTo>
                    <a:lnTo>
                      <a:pt x="713" y="1755"/>
                    </a:lnTo>
                    <a:lnTo>
                      <a:pt x="718" y="1751"/>
                    </a:lnTo>
                    <a:lnTo>
                      <a:pt x="723" y="1749"/>
                    </a:lnTo>
                    <a:lnTo>
                      <a:pt x="729" y="1748"/>
                    </a:lnTo>
                    <a:lnTo>
                      <a:pt x="734" y="1745"/>
                    </a:lnTo>
                    <a:lnTo>
                      <a:pt x="751" y="1738"/>
                    </a:lnTo>
                    <a:lnTo>
                      <a:pt x="766" y="1730"/>
                    </a:lnTo>
                    <a:lnTo>
                      <a:pt x="781" y="1722"/>
                    </a:lnTo>
                    <a:lnTo>
                      <a:pt x="797" y="1714"/>
                    </a:lnTo>
                    <a:lnTo>
                      <a:pt x="808" y="1706"/>
                    </a:lnTo>
                    <a:lnTo>
                      <a:pt x="819" y="1697"/>
                    </a:lnTo>
                    <a:lnTo>
                      <a:pt x="826" y="1689"/>
                    </a:lnTo>
                    <a:lnTo>
                      <a:pt x="832" y="1679"/>
                    </a:lnTo>
                    <a:lnTo>
                      <a:pt x="844" y="1656"/>
                    </a:lnTo>
                    <a:lnTo>
                      <a:pt x="855" y="1631"/>
                    </a:lnTo>
                    <a:lnTo>
                      <a:pt x="859" y="1621"/>
                    </a:lnTo>
                    <a:lnTo>
                      <a:pt x="861" y="1611"/>
                    </a:lnTo>
                    <a:lnTo>
                      <a:pt x="864" y="1602"/>
                    </a:lnTo>
                    <a:lnTo>
                      <a:pt x="867" y="1592"/>
                    </a:lnTo>
                    <a:lnTo>
                      <a:pt x="874" y="1579"/>
                    </a:lnTo>
                    <a:lnTo>
                      <a:pt x="883" y="1568"/>
                    </a:lnTo>
                    <a:lnTo>
                      <a:pt x="885" y="1563"/>
                    </a:lnTo>
                    <a:lnTo>
                      <a:pt x="889" y="1557"/>
                    </a:lnTo>
                    <a:lnTo>
                      <a:pt x="890" y="1551"/>
                    </a:lnTo>
                    <a:lnTo>
                      <a:pt x="891" y="1543"/>
                    </a:lnTo>
                    <a:lnTo>
                      <a:pt x="890" y="1538"/>
                    </a:lnTo>
                    <a:lnTo>
                      <a:pt x="888" y="1533"/>
                    </a:lnTo>
                    <a:lnTo>
                      <a:pt x="885" y="1528"/>
                    </a:lnTo>
                    <a:lnTo>
                      <a:pt x="880" y="1524"/>
                    </a:lnTo>
                    <a:lnTo>
                      <a:pt x="875" y="1522"/>
                    </a:lnTo>
                    <a:lnTo>
                      <a:pt x="870" y="1519"/>
                    </a:lnTo>
                    <a:lnTo>
                      <a:pt x="864" y="1518"/>
                    </a:lnTo>
                    <a:lnTo>
                      <a:pt x="857" y="1518"/>
                    </a:lnTo>
                    <a:lnTo>
                      <a:pt x="840" y="1522"/>
                    </a:lnTo>
                    <a:lnTo>
                      <a:pt x="824" y="1524"/>
                    </a:lnTo>
                    <a:lnTo>
                      <a:pt x="816" y="1524"/>
                    </a:lnTo>
                    <a:lnTo>
                      <a:pt x="811" y="1522"/>
                    </a:lnTo>
                    <a:lnTo>
                      <a:pt x="805" y="1519"/>
                    </a:lnTo>
                    <a:lnTo>
                      <a:pt x="800" y="1515"/>
                    </a:lnTo>
                    <a:lnTo>
                      <a:pt x="791" y="1505"/>
                    </a:lnTo>
                    <a:lnTo>
                      <a:pt x="781" y="1495"/>
                    </a:lnTo>
                    <a:lnTo>
                      <a:pt x="771" y="1487"/>
                    </a:lnTo>
                    <a:lnTo>
                      <a:pt x="762" y="1478"/>
                    </a:lnTo>
                    <a:lnTo>
                      <a:pt x="756" y="1468"/>
                    </a:lnTo>
                    <a:lnTo>
                      <a:pt x="749" y="1458"/>
                    </a:lnTo>
                    <a:lnTo>
                      <a:pt x="743" y="1448"/>
                    </a:lnTo>
                    <a:lnTo>
                      <a:pt x="738" y="1438"/>
                    </a:lnTo>
                    <a:lnTo>
                      <a:pt x="734" y="1425"/>
                    </a:lnTo>
                    <a:lnTo>
                      <a:pt x="729" y="1413"/>
                    </a:lnTo>
                    <a:lnTo>
                      <a:pt x="726" y="1402"/>
                    </a:lnTo>
                    <a:lnTo>
                      <a:pt x="722" y="1394"/>
                    </a:lnTo>
                    <a:lnTo>
                      <a:pt x="717" y="1386"/>
                    </a:lnTo>
                    <a:lnTo>
                      <a:pt x="711" y="1377"/>
                    </a:lnTo>
                    <a:lnTo>
                      <a:pt x="708" y="1374"/>
                    </a:lnTo>
                    <a:lnTo>
                      <a:pt x="706" y="1369"/>
                    </a:lnTo>
                    <a:lnTo>
                      <a:pt x="702" y="1364"/>
                    </a:lnTo>
                    <a:lnTo>
                      <a:pt x="698" y="1361"/>
                    </a:lnTo>
                    <a:lnTo>
                      <a:pt x="685" y="1356"/>
                    </a:lnTo>
                    <a:lnTo>
                      <a:pt x="675" y="1352"/>
                    </a:lnTo>
                    <a:lnTo>
                      <a:pt x="665" y="1349"/>
                    </a:lnTo>
                    <a:lnTo>
                      <a:pt x="654" y="1342"/>
                    </a:lnTo>
                    <a:lnTo>
                      <a:pt x="643" y="1335"/>
                    </a:lnTo>
                    <a:lnTo>
                      <a:pt x="633" y="1327"/>
                    </a:lnTo>
                    <a:lnTo>
                      <a:pt x="629" y="1323"/>
                    </a:lnTo>
                    <a:lnTo>
                      <a:pt x="623" y="1321"/>
                    </a:lnTo>
                    <a:lnTo>
                      <a:pt x="618" y="1320"/>
                    </a:lnTo>
                    <a:lnTo>
                      <a:pt x="610" y="1318"/>
                    </a:lnTo>
                    <a:lnTo>
                      <a:pt x="603" y="1320"/>
                    </a:lnTo>
                    <a:lnTo>
                      <a:pt x="595" y="1321"/>
                    </a:lnTo>
                    <a:lnTo>
                      <a:pt x="589" y="1323"/>
                    </a:lnTo>
                    <a:lnTo>
                      <a:pt x="583" y="1327"/>
                    </a:lnTo>
                    <a:lnTo>
                      <a:pt x="573" y="1336"/>
                    </a:lnTo>
                    <a:lnTo>
                      <a:pt x="562" y="1346"/>
                    </a:lnTo>
                    <a:lnTo>
                      <a:pt x="552" y="1356"/>
                    </a:lnTo>
                    <a:lnTo>
                      <a:pt x="541" y="1365"/>
                    </a:lnTo>
                    <a:lnTo>
                      <a:pt x="535" y="1369"/>
                    </a:lnTo>
                    <a:lnTo>
                      <a:pt x="529" y="1371"/>
                    </a:lnTo>
                    <a:lnTo>
                      <a:pt x="521" y="1374"/>
                    </a:lnTo>
                    <a:lnTo>
                      <a:pt x="514" y="1374"/>
                    </a:lnTo>
                    <a:lnTo>
                      <a:pt x="482" y="1374"/>
                    </a:lnTo>
                    <a:lnTo>
                      <a:pt x="476" y="1374"/>
                    </a:lnTo>
                    <a:lnTo>
                      <a:pt x="470" y="1371"/>
                    </a:lnTo>
                    <a:lnTo>
                      <a:pt x="465" y="1369"/>
                    </a:lnTo>
                    <a:lnTo>
                      <a:pt x="460" y="1364"/>
                    </a:lnTo>
                    <a:lnTo>
                      <a:pt x="455" y="1360"/>
                    </a:lnTo>
                    <a:lnTo>
                      <a:pt x="452" y="1354"/>
                    </a:lnTo>
                    <a:lnTo>
                      <a:pt x="448" y="1347"/>
                    </a:lnTo>
                    <a:lnTo>
                      <a:pt x="446" y="1341"/>
                    </a:lnTo>
                    <a:lnTo>
                      <a:pt x="441" y="1330"/>
                    </a:lnTo>
                    <a:lnTo>
                      <a:pt x="437" y="1320"/>
                    </a:lnTo>
                    <a:lnTo>
                      <a:pt x="434" y="1316"/>
                    </a:lnTo>
                    <a:lnTo>
                      <a:pt x="432" y="1312"/>
                    </a:lnTo>
                    <a:lnTo>
                      <a:pt x="427" y="1310"/>
                    </a:lnTo>
                    <a:lnTo>
                      <a:pt x="422" y="1310"/>
                    </a:lnTo>
                    <a:lnTo>
                      <a:pt x="411" y="1310"/>
                    </a:lnTo>
                    <a:lnTo>
                      <a:pt x="406" y="1350"/>
                    </a:lnTo>
                    <a:lnTo>
                      <a:pt x="406" y="1379"/>
                    </a:lnTo>
                    <a:lnTo>
                      <a:pt x="406" y="1390"/>
                    </a:lnTo>
                    <a:lnTo>
                      <a:pt x="407" y="1399"/>
                    </a:lnTo>
                    <a:lnTo>
                      <a:pt x="408" y="1408"/>
                    </a:lnTo>
                    <a:lnTo>
                      <a:pt x="409" y="1418"/>
                    </a:lnTo>
                    <a:lnTo>
                      <a:pt x="409" y="1456"/>
                    </a:lnTo>
                    <a:lnTo>
                      <a:pt x="393" y="1456"/>
                    </a:lnTo>
                    <a:lnTo>
                      <a:pt x="387" y="1455"/>
                    </a:lnTo>
                    <a:lnTo>
                      <a:pt x="381" y="1454"/>
                    </a:lnTo>
                    <a:lnTo>
                      <a:pt x="375" y="1451"/>
                    </a:lnTo>
                    <a:lnTo>
                      <a:pt x="372" y="1448"/>
                    </a:lnTo>
                    <a:lnTo>
                      <a:pt x="364" y="1438"/>
                    </a:lnTo>
                    <a:lnTo>
                      <a:pt x="358" y="1426"/>
                    </a:lnTo>
                    <a:lnTo>
                      <a:pt x="345" y="1413"/>
                    </a:lnTo>
                    <a:lnTo>
                      <a:pt x="335" y="1396"/>
                    </a:lnTo>
                    <a:lnTo>
                      <a:pt x="333" y="1381"/>
                    </a:lnTo>
                    <a:lnTo>
                      <a:pt x="333" y="1365"/>
                    </a:lnTo>
                    <a:lnTo>
                      <a:pt x="329" y="1333"/>
                    </a:lnTo>
                    <a:lnTo>
                      <a:pt x="325" y="1307"/>
                    </a:lnTo>
                    <a:lnTo>
                      <a:pt x="323" y="1295"/>
                    </a:lnTo>
                    <a:lnTo>
                      <a:pt x="322" y="1281"/>
                    </a:lnTo>
                    <a:lnTo>
                      <a:pt x="320" y="1266"/>
                    </a:lnTo>
                    <a:lnTo>
                      <a:pt x="319" y="1249"/>
                    </a:lnTo>
                    <a:lnTo>
                      <a:pt x="318" y="1233"/>
                    </a:lnTo>
                    <a:lnTo>
                      <a:pt x="315" y="1219"/>
                    </a:lnTo>
                    <a:lnTo>
                      <a:pt x="310" y="1205"/>
                    </a:lnTo>
                    <a:lnTo>
                      <a:pt x="304" y="1193"/>
                    </a:lnTo>
                    <a:lnTo>
                      <a:pt x="298" y="1180"/>
                    </a:lnTo>
                    <a:lnTo>
                      <a:pt x="291" y="1168"/>
                    </a:lnTo>
                    <a:lnTo>
                      <a:pt x="286" y="1153"/>
                    </a:lnTo>
                    <a:lnTo>
                      <a:pt x="283" y="1138"/>
                    </a:lnTo>
                    <a:lnTo>
                      <a:pt x="280" y="1119"/>
                    </a:lnTo>
                    <a:lnTo>
                      <a:pt x="279" y="1100"/>
                    </a:lnTo>
                    <a:lnTo>
                      <a:pt x="278" y="1094"/>
                    </a:lnTo>
                    <a:lnTo>
                      <a:pt x="276" y="1088"/>
                    </a:lnTo>
                    <a:lnTo>
                      <a:pt x="276" y="1085"/>
                    </a:lnTo>
                    <a:lnTo>
                      <a:pt x="275" y="1083"/>
                    </a:lnTo>
                    <a:lnTo>
                      <a:pt x="273" y="1080"/>
                    </a:lnTo>
                    <a:lnTo>
                      <a:pt x="270" y="1078"/>
                    </a:lnTo>
                    <a:lnTo>
                      <a:pt x="264" y="1076"/>
                    </a:lnTo>
                    <a:lnTo>
                      <a:pt x="258" y="1075"/>
                    </a:lnTo>
                    <a:lnTo>
                      <a:pt x="255" y="1074"/>
                    </a:lnTo>
                    <a:lnTo>
                      <a:pt x="251" y="1074"/>
                    </a:lnTo>
                    <a:lnTo>
                      <a:pt x="250" y="1071"/>
                    </a:lnTo>
                    <a:lnTo>
                      <a:pt x="249" y="1069"/>
                    </a:lnTo>
                    <a:lnTo>
                      <a:pt x="245" y="1054"/>
                    </a:lnTo>
                    <a:lnTo>
                      <a:pt x="244" y="1037"/>
                    </a:lnTo>
                    <a:lnTo>
                      <a:pt x="235" y="1012"/>
                    </a:lnTo>
                    <a:lnTo>
                      <a:pt x="227" y="990"/>
                    </a:lnTo>
                    <a:lnTo>
                      <a:pt x="220" y="967"/>
                    </a:lnTo>
                    <a:lnTo>
                      <a:pt x="212" y="942"/>
                    </a:lnTo>
                    <a:lnTo>
                      <a:pt x="210" y="923"/>
                    </a:lnTo>
                    <a:lnTo>
                      <a:pt x="205" y="906"/>
                    </a:lnTo>
                    <a:lnTo>
                      <a:pt x="195" y="892"/>
                    </a:lnTo>
                    <a:lnTo>
                      <a:pt x="186" y="879"/>
                    </a:lnTo>
                    <a:lnTo>
                      <a:pt x="182" y="873"/>
                    </a:lnTo>
                    <a:lnTo>
                      <a:pt x="177" y="867"/>
                    </a:lnTo>
                    <a:lnTo>
                      <a:pt x="173" y="860"/>
                    </a:lnTo>
                    <a:lnTo>
                      <a:pt x="170" y="852"/>
                    </a:lnTo>
                    <a:lnTo>
                      <a:pt x="160" y="824"/>
                    </a:lnTo>
                    <a:lnTo>
                      <a:pt x="150" y="799"/>
                    </a:lnTo>
                    <a:lnTo>
                      <a:pt x="146" y="786"/>
                    </a:lnTo>
                    <a:lnTo>
                      <a:pt x="141" y="774"/>
                    </a:lnTo>
                    <a:lnTo>
                      <a:pt x="137" y="760"/>
                    </a:lnTo>
                    <a:lnTo>
                      <a:pt x="135" y="745"/>
                    </a:lnTo>
                    <a:lnTo>
                      <a:pt x="131" y="730"/>
                    </a:lnTo>
                    <a:lnTo>
                      <a:pt x="127" y="717"/>
                    </a:lnTo>
                    <a:lnTo>
                      <a:pt x="122" y="706"/>
                    </a:lnTo>
                    <a:lnTo>
                      <a:pt x="116" y="695"/>
                    </a:lnTo>
                    <a:lnTo>
                      <a:pt x="101" y="673"/>
                    </a:lnTo>
                    <a:lnTo>
                      <a:pt x="83" y="651"/>
                    </a:lnTo>
                    <a:lnTo>
                      <a:pt x="72" y="638"/>
                    </a:lnTo>
                    <a:lnTo>
                      <a:pt x="62" y="628"/>
                    </a:lnTo>
                    <a:lnTo>
                      <a:pt x="57" y="623"/>
                    </a:lnTo>
                    <a:lnTo>
                      <a:pt x="53" y="617"/>
                    </a:lnTo>
                    <a:lnTo>
                      <a:pt x="49" y="609"/>
                    </a:lnTo>
                    <a:lnTo>
                      <a:pt x="47" y="602"/>
                    </a:lnTo>
                    <a:lnTo>
                      <a:pt x="40" y="574"/>
                    </a:lnTo>
                    <a:lnTo>
                      <a:pt x="33" y="551"/>
                    </a:lnTo>
                    <a:lnTo>
                      <a:pt x="28" y="539"/>
                    </a:lnTo>
                    <a:lnTo>
                      <a:pt x="23" y="528"/>
                    </a:lnTo>
                    <a:lnTo>
                      <a:pt x="17" y="517"/>
                    </a:lnTo>
                    <a:lnTo>
                      <a:pt x="9" y="504"/>
                    </a:lnTo>
                    <a:lnTo>
                      <a:pt x="5" y="498"/>
                    </a:lnTo>
                    <a:lnTo>
                      <a:pt x="0" y="492"/>
                    </a:lnTo>
                    <a:lnTo>
                      <a:pt x="0" y="492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77" name="Freeform 59"/>
              <p:cNvSpPr>
                <a:spLocks/>
              </p:cNvSpPr>
              <p:nvPr/>
            </p:nvSpPr>
            <p:spPr bwMode="auto">
              <a:xfrm>
                <a:off x="374775" y="-14762"/>
                <a:ext cx="817563" cy="922338"/>
              </a:xfrm>
              <a:custGeom>
                <a:avLst/>
                <a:gdLst>
                  <a:gd name="T0" fmla="*/ 446 w 2062"/>
                  <a:gd name="T1" fmla="*/ 2167 h 2324"/>
                  <a:gd name="T2" fmla="*/ 531 w 2062"/>
                  <a:gd name="T3" fmla="*/ 2253 h 2324"/>
                  <a:gd name="T4" fmla="*/ 644 w 2062"/>
                  <a:gd name="T5" fmla="*/ 2137 h 2324"/>
                  <a:gd name="T6" fmla="*/ 728 w 2062"/>
                  <a:gd name="T7" fmla="*/ 2165 h 2324"/>
                  <a:gd name="T8" fmla="*/ 783 w 2062"/>
                  <a:gd name="T9" fmla="*/ 2131 h 2324"/>
                  <a:gd name="T10" fmla="*/ 884 w 2062"/>
                  <a:gd name="T11" fmla="*/ 2189 h 2324"/>
                  <a:gd name="T12" fmla="*/ 881 w 2062"/>
                  <a:gd name="T13" fmla="*/ 2270 h 2324"/>
                  <a:gd name="T14" fmla="*/ 980 w 2062"/>
                  <a:gd name="T15" fmla="*/ 2322 h 2324"/>
                  <a:gd name="T16" fmla="*/ 1057 w 2062"/>
                  <a:gd name="T17" fmla="*/ 2303 h 2324"/>
                  <a:gd name="T18" fmla="*/ 1132 w 2062"/>
                  <a:gd name="T19" fmla="*/ 2289 h 2324"/>
                  <a:gd name="T20" fmla="*/ 1225 w 2062"/>
                  <a:gd name="T21" fmla="*/ 2259 h 2324"/>
                  <a:gd name="T22" fmla="*/ 1312 w 2062"/>
                  <a:gd name="T23" fmla="*/ 2286 h 2324"/>
                  <a:gd name="T24" fmla="*/ 1407 w 2062"/>
                  <a:gd name="T25" fmla="*/ 2108 h 2324"/>
                  <a:gd name="T26" fmla="*/ 1398 w 2062"/>
                  <a:gd name="T27" fmla="*/ 2008 h 2324"/>
                  <a:gd name="T28" fmla="*/ 1427 w 2062"/>
                  <a:gd name="T29" fmla="*/ 1949 h 2324"/>
                  <a:gd name="T30" fmla="*/ 1474 w 2062"/>
                  <a:gd name="T31" fmla="*/ 1854 h 2324"/>
                  <a:gd name="T32" fmla="*/ 1545 w 2062"/>
                  <a:gd name="T33" fmla="*/ 1882 h 2324"/>
                  <a:gd name="T34" fmla="*/ 1791 w 2062"/>
                  <a:gd name="T35" fmla="*/ 1866 h 2324"/>
                  <a:gd name="T36" fmla="*/ 1901 w 2062"/>
                  <a:gd name="T37" fmla="*/ 1749 h 2324"/>
                  <a:gd name="T38" fmla="*/ 2013 w 2062"/>
                  <a:gd name="T39" fmla="*/ 1581 h 2324"/>
                  <a:gd name="T40" fmla="*/ 2060 w 2062"/>
                  <a:gd name="T41" fmla="*/ 1432 h 2324"/>
                  <a:gd name="T42" fmla="*/ 1947 w 2062"/>
                  <a:gd name="T43" fmla="*/ 1256 h 2324"/>
                  <a:gd name="T44" fmla="*/ 1864 w 2062"/>
                  <a:gd name="T45" fmla="*/ 1179 h 2324"/>
                  <a:gd name="T46" fmla="*/ 1820 w 2062"/>
                  <a:gd name="T47" fmla="*/ 1034 h 2324"/>
                  <a:gd name="T48" fmla="*/ 1846 w 2062"/>
                  <a:gd name="T49" fmla="*/ 870 h 2324"/>
                  <a:gd name="T50" fmla="*/ 1848 w 2062"/>
                  <a:gd name="T51" fmla="*/ 791 h 2324"/>
                  <a:gd name="T52" fmla="*/ 1733 w 2062"/>
                  <a:gd name="T53" fmla="*/ 704 h 2324"/>
                  <a:gd name="T54" fmla="*/ 1653 w 2062"/>
                  <a:gd name="T55" fmla="*/ 716 h 2324"/>
                  <a:gd name="T56" fmla="*/ 1574 w 2062"/>
                  <a:gd name="T57" fmla="*/ 712 h 2324"/>
                  <a:gd name="T58" fmla="*/ 1462 w 2062"/>
                  <a:gd name="T59" fmla="*/ 806 h 2324"/>
                  <a:gd name="T60" fmla="*/ 1299 w 2062"/>
                  <a:gd name="T61" fmla="*/ 672 h 2324"/>
                  <a:gd name="T62" fmla="*/ 1182 w 2062"/>
                  <a:gd name="T63" fmla="*/ 470 h 2324"/>
                  <a:gd name="T64" fmla="*/ 1116 w 2062"/>
                  <a:gd name="T65" fmla="*/ 370 h 2324"/>
                  <a:gd name="T66" fmla="*/ 1036 w 2062"/>
                  <a:gd name="T67" fmla="*/ 427 h 2324"/>
                  <a:gd name="T68" fmla="*/ 911 w 2062"/>
                  <a:gd name="T69" fmla="*/ 330 h 2324"/>
                  <a:gd name="T70" fmla="*/ 933 w 2062"/>
                  <a:gd name="T71" fmla="*/ 217 h 2324"/>
                  <a:gd name="T72" fmla="*/ 864 w 2062"/>
                  <a:gd name="T73" fmla="*/ 93 h 2324"/>
                  <a:gd name="T74" fmla="*/ 774 w 2062"/>
                  <a:gd name="T75" fmla="*/ 9 h 2324"/>
                  <a:gd name="T76" fmla="*/ 644 w 2062"/>
                  <a:gd name="T77" fmla="*/ 50 h 2324"/>
                  <a:gd name="T78" fmla="*/ 554 w 2062"/>
                  <a:gd name="T79" fmla="*/ 61 h 2324"/>
                  <a:gd name="T80" fmla="*/ 459 w 2062"/>
                  <a:gd name="T81" fmla="*/ 76 h 2324"/>
                  <a:gd name="T82" fmla="*/ 323 w 2062"/>
                  <a:gd name="T83" fmla="*/ 61 h 2324"/>
                  <a:gd name="T84" fmla="*/ 276 w 2062"/>
                  <a:gd name="T85" fmla="*/ 140 h 2324"/>
                  <a:gd name="T86" fmla="*/ 276 w 2062"/>
                  <a:gd name="T87" fmla="*/ 339 h 2324"/>
                  <a:gd name="T88" fmla="*/ 109 w 2062"/>
                  <a:gd name="T89" fmla="*/ 439 h 2324"/>
                  <a:gd name="T90" fmla="*/ 43 w 2062"/>
                  <a:gd name="T91" fmla="*/ 493 h 2324"/>
                  <a:gd name="T92" fmla="*/ 6 w 2062"/>
                  <a:gd name="T93" fmla="*/ 561 h 2324"/>
                  <a:gd name="T94" fmla="*/ 49 w 2062"/>
                  <a:gd name="T95" fmla="*/ 759 h 2324"/>
                  <a:gd name="T96" fmla="*/ 151 w 2062"/>
                  <a:gd name="T97" fmla="*/ 856 h 2324"/>
                  <a:gd name="T98" fmla="*/ 136 w 2062"/>
                  <a:gd name="T99" fmla="*/ 928 h 2324"/>
                  <a:gd name="T100" fmla="*/ 211 w 2062"/>
                  <a:gd name="T101" fmla="*/ 1014 h 2324"/>
                  <a:gd name="T102" fmla="*/ 241 w 2062"/>
                  <a:gd name="T103" fmla="*/ 1190 h 2324"/>
                  <a:gd name="T104" fmla="*/ 285 w 2062"/>
                  <a:gd name="T105" fmla="*/ 1269 h 2324"/>
                  <a:gd name="T106" fmla="*/ 380 w 2062"/>
                  <a:gd name="T107" fmla="*/ 1342 h 2324"/>
                  <a:gd name="T108" fmla="*/ 468 w 2062"/>
                  <a:gd name="T109" fmla="*/ 1447 h 2324"/>
                  <a:gd name="T110" fmla="*/ 559 w 2062"/>
                  <a:gd name="T111" fmla="*/ 1572 h 2324"/>
                  <a:gd name="T112" fmla="*/ 576 w 2062"/>
                  <a:gd name="T113" fmla="*/ 1679 h 2324"/>
                  <a:gd name="T114" fmla="*/ 452 w 2062"/>
                  <a:gd name="T115" fmla="*/ 1857 h 2324"/>
                  <a:gd name="T116" fmla="*/ 407 w 2062"/>
                  <a:gd name="T117" fmla="*/ 1980 h 2324"/>
                  <a:gd name="T118" fmla="*/ 378 w 2062"/>
                  <a:gd name="T119" fmla="*/ 2047 h 2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62" h="2324">
                    <a:moveTo>
                      <a:pt x="352" y="2098"/>
                    </a:moveTo>
                    <a:lnTo>
                      <a:pt x="363" y="2101"/>
                    </a:lnTo>
                    <a:lnTo>
                      <a:pt x="374" y="2103"/>
                    </a:lnTo>
                    <a:lnTo>
                      <a:pt x="387" y="2107"/>
                    </a:lnTo>
                    <a:lnTo>
                      <a:pt x="399" y="2113"/>
                    </a:lnTo>
                    <a:lnTo>
                      <a:pt x="407" y="2118"/>
                    </a:lnTo>
                    <a:lnTo>
                      <a:pt x="414" y="2125"/>
                    </a:lnTo>
                    <a:lnTo>
                      <a:pt x="419" y="2131"/>
                    </a:lnTo>
                    <a:lnTo>
                      <a:pt x="424" y="2138"/>
                    </a:lnTo>
                    <a:lnTo>
                      <a:pt x="434" y="2152"/>
                    </a:lnTo>
                    <a:lnTo>
                      <a:pt x="446" y="2167"/>
                    </a:lnTo>
                    <a:lnTo>
                      <a:pt x="458" y="2179"/>
                    </a:lnTo>
                    <a:lnTo>
                      <a:pt x="470" y="2187"/>
                    </a:lnTo>
                    <a:lnTo>
                      <a:pt x="482" y="2195"/>
                    </a:lnTo>
                    <a:lnTo>
                      <a:pt x="495" y="2204"/>
                    </a:lnTo>
                    <a:lnTo>
                      <a:pt x="506" y="2210"/>
                    </a:lnTo>
                    <a:lnTo>
                      <a:pt x="516" y="2216"/>
                    </a:lnTo>
                    <a:lnTo>
                      <a:pt x="520" y="2220"/>
                    </a:lnTo>
                    <a:lnTo>
                      <a:pt x="523" y="2224"/>
                    </a:lnTo>
                    <a:lnTo>
                      <a:pt x="526" y="2229"/>
                    </a:lnTo>
                    <a:lnTo>
                      <a:pt x="529" y="2234"/>
                    </a:lnTo>
                    <a:lnTo>
                      <a:pt x="531" y="2253"/>
                    </a:lnTo>
                    <a:lnTo>
                      <a:pt x="534" y="2271"/>
                    </a:lnTo>
                    <a:lnTo>
                      <a:pt x="554" y="2250"/>
                    </a:lnTo>
                    <a:lnTo>
                      <a:pt x="570" y="2230"/>
                    </a:lnTo>
                    <a:lnTo>
                      <a:pt x="586" y="2211"/>
                    </a:lnTo>
                    <a:lnTo>
                      <a:pt x="604" y="2189"/>
                    </a:lnTo>
                    <a:lnTo>
                      <a:pt x="615" y="2172"/>
                    </a:lnTo>
                    <a:lnTo>
                      <a:pt x="625" y="2155"/>
                    </a:lnTo>
                    <a:lnTo>
                      <a:pt x="630" y="2147"/>
                    </a:lnTo>
                    <a:lnTo>
                      <a:pt x="636" y="2141"/>
                    </a:lnTo>
                    <a:lnTo>
                      <a:pt x="640" y="2140"/>
                    </a:lnTo>
                    <a:lnTo>
                      <a:pt x="644" y="2137"/>
                    </a:lnTo>
                    <a:lnTo>
                      <a:pt x="649" y="2136"/>
                    </a:lnTo>
                    <a:lnTo>
                      <a:pt x="654" y="2136"/>
                    </a:lnTo>
                    <a:lnTo>
                      <a:pt x="664" y="2137"/>
                    </a:lnTo>
                    <a:lnTo>
                      <a:pt x="673" y="2141"/>
                    </a:lnTo>
                    <a:lnTo>
                      <a:pt x="680" y="2145"/>
                    </a:lnTo>
                    <a:lnTo>
                      <a:pt x="688" y="2151"/>
                    </a:lnTo>
                    <a:lnTo>
                      <a:pt x="695" y="2156"/>
                    </a:lnTo>
                    <a:lnTo>
                      <a:pt x="704" y="2161"/>
                    </a:lnTo>
                    <a:lnTo>
                      <a:pt x="713" y="2163"/>
                    </a:lnTo>
                    <a:lnTo>
                      <a:pt x="723" y="2165"/>
                    </a:lnTo>
                    <a:lnTo>
                      <a:pt x="728" y="2165"/>
                    </a:lnTo>
                    <a:lnTo>
                      <a:pt x="732" y="2163"/>
                    </a:lnTo>
                    <a:lnTo>
                      <a:pt x="736" y="2162"/>
                    </a:lnTo>
                    <a:lnTo>
                      <a:pt x="739" y="2160"/>
                    </a:lnTo>
                    <a:lnTo>
                      <a:pt x="747" y="2155"/>
                    </a:lnTo>
                    <a:lnTo>
                      <a:pt x="753" y="2148"/>
                    </a:lnTo>
                    <a:lnTo>
                      <a:pt x="759" y="2142"/>
                    </a:lnTo>
                    <a:lnTo>
                      <a:pt x="766" y="2136"/>
                    </a:lnTo>
                    <a:lnTo>
                      <a:pt x="769" y="2133"/>
                    </a:lnTo>
                    <a:lnTo>
                      <a:pt x="774" y="2132"/>
                    </a:lnTo>
                    <a:lnTo>
                      <a:pt x="778" y="2131"/>
                    </a:lnTo>
                    <a:lnTo>
                      <a:pt x="783" y="2131"/>
                    </a:lnTo>
                    <a:lnTo>
                      <a:pt x="795" y="2136"/>
                    </a:lnTo>
                    <a:lnTo>
                      <a:pt x="805" y="2143"/>
                    </a:lnTo>
                    <a:lnTo>
                      <a:pt x="816" y="2147"/>
                    </a:lnTo>
                    <a:lnTo>
                      <a:pt x="826" y="2148"/>
                    </a:lnTo>
                    <a:lnTo>
                      <a:pt x="835" y="2150"/>
                    </a:lnTo>
                    <a:lnTo>
                      <a:pt x="845" y="2150"/>
                    </a:lnTo>
                    <a:lnTo>
                      <a:pt x="865" y="2150"/>
                    </a:lnTo>
                    <a:lnTo>
                      <a:pt x="886" y="2152"/>
                    </a:lnTo>
                    <a:lnTo>
                      <a:pt x="886" y="2174"/>
                    </a:lnTo>
                    <a:lnTo>
                      <a:pt x="886" y="2181"/>
                    </a:lnTo>
                    <a:lnTo>
                      <a:pt x="884" y="2189"/>
                    </a:lnTo>
                    <a:lnTo>
                      <a:pt x="880" y="2194"/>
                    </a:lnTo>
                    <a:lnTo>
                      <a:pt x="876" y="2200"/>
                    </a:lnTo>
                    <a:lnTo>
                      <a:pt x="872" y="2206"/>
                    </a:lnTo>
                    <a:lnTo>
                      <a:pt x="869" y="2211"/>
                    </a:lnTo>
                    <a:lnTo>
                      <a:pt x="866" y="2219"/>
                    </a:lnTo>
                    <a:lnTo>
                      <a:pt x="865" y="2226"/>
                    </a:lnTo>
                    <a:lnTo>
                      <a:pt x="866" y="2236"/>
                    </a:lnTo>
                    <a:lnTo>
                      <a:pt x="869" y="2245"/>
                    </a:lnTo>
                    <a:lnTo>
                      <a:pt x="871" y="2254"/>
                    </a:lnTo>
                    <a:lnTo>
                      <a:pt x="875" y="2263"/>
                    </a:lnTo>
                    <a:lnTo>
                      <a:pt x="881" y="2270"/>
                    </a:lnTo>
                    <a:lnTo>
                      <a:pt x="887" y="2276"/>
                    </a:lnTo>
                    <a:lnTo>
                      <a:pt x="895" y="2283"/>
                    </a:lnTo>
                    <a:lnTo>
                      <a:pt x="902" y="2289"/>
                    </a:lnTo>
                    <a:lnTo>
                      <a:pt x="919" y="2302"/>
                    </a:lnTo>
                    <a:lnTo>
                      <a:pt x="933" y="2313"/>
                    </a:lnTo>
                    <a:lnTo>
                      <a:pt x="941" y="2318"/>
                    </a:lnTo>
                    <a:lnTo>
                      <a:pt x="949" y="2320"/>
                    </a:lnTo>
                    <a:lnTo>
                      <a:pt x="958" y="2323"/>
                    </a:lnTo>
                    <a:lnTo>
                      <a:pt x="969" y="2324"/>
                    </a:lnTo>
                    <a:lnTo>
                      <a:pt x="975" y="2323"/>
                    </a:lnTo>
                    <a:lnTo>
                      <a:pt x="980" y="2322"/>
                    </a:lnTo>
                    <a:lnTo>
                      <a:pt x="985" y="2318"/>
                    </a:lnTo>
                    <a:lnTo>
                      <a:pt x="990" y="2315"/>
                    </a:lnTo>
                    <a:lnTo>
                      <a:pt x="999" y="2308"/>
                    </a:lnTo>
                    <a:lnTo>
                      <a:pt x="1010" y="2303"/>
                    </a:lnTo>
                    <a:lnTo>
                      <a:pt x="1018" y="2302"/>
                    </a:lnTo>
                    <a:lnTo>
                      <a:pt x="1024" y="2302"/>
                    </a:lnTo>
                    <a:lnTo>
                      <a:pt x="1032" y="2302"/>
                    </a:lnTo>
                    <a:lnTo>
                      <a:pt x="1038" y="2303"/>
                    </a:lnTo>
                    <a:lnTo>
                      <a:pt x="1044" y="2303"/>
                    </a:lnTo>
                    <a:lnTo>
                      <a:pt x="1051" y="2304"/>
                    </a:lnTo>
                    <a:lnTo>
                      <a:pt x="1057" y="2303"/>
                    </a:lnTo>
                    <a:lnTo>
                      <a:pt x="1063" y="2300"/>
                    </a:lnTo>
                    <a:lnTo>
                      <a:pt x="1069" y="2296"/>
                    </a:lnTo>
                    <a:lnTo>
                      <a:pt x="1073" y="2291"/>
                    </a:lnTo>
                    <a:lnTo>
                      <a:pt x="1078" y="2288"/>
                    </a:lnTo>
                    <a:lnTo>
                      <a:pt x="1084" y="2286"/>
                    </a:lnTo>
                    <a:lnTo>
                      <a:pt x="1101" y="2293"/>
                    </a:lnTo>
                    <a:lnTo>
                      <a:pt x="1117" y="2300"/>
                    </a:lnTo>
                    <a:lnTo>
                      <a:pt x="1122" y="2299"/>
                    </a:lnTo>
                    <a:lnTo>
                      <a:pt x="1126" y="2296"/>
                    </a:lnTo>
                    <a:lnTo>
                      <a:pt x="1130" y="2293"/>
                    </a:lnTo>
                    <a:lnTo>
                      <a:pt x="1132" y="2289"/>
                    </a:lnTo>
                    <a:lnTo>
                      <a:pt x="1137" y="2279"/>
                    </a:lnTo>
                    <a:lnTo>
                      <a:pt x="1143" y="2268"/>
                    </a:lnTo>
                    <a:lnTo>
                      <a:pt x="1147" y="2264"/>
                    </a:lnTo>
                    <a:lnTo>
                      <a:pt x="1151" y="2260"/>
                    </a:lnTo>
                    <a:lnTo>
                      <a:pt x="1156" y="2256"/>
                    </a:lnTo>
                    <a:lnTo>
                      <a:pt x="1162" y="2255"/>
                    </a:lnTo>
                    <a:lnTo>
                      <a:pt x="1174" y="2253"/>
                    </a:lnTo>
                    <a:lnTo>
                      <a:pt x="1186" y="2253"/>
                    </a:lnTo>
                    <a:lnTo>
                      <a:pt x="1200" y="2254"/>
                    </a:lnTo>
                    <a:lnTo>
                      <a:pt x="1212" y="2256"/>
                    </a:lnTo>
                    <a:lnTo>
                      <a:pt x="1225" y="2259"/>
                    </a:lnTo>
                    <a:lnTo>
                      <a:pt x="1238" y="2260"/>
                    </a:lnTo>
                    <a:lnTo>
                      <a:pt x="1251" y="2258"/>
                    </a:lnTo>
                    <a:lnTo>
                      <a:pt x="1265" y="2255"/>
                    </a:lnTo>
                    <a:lnTo>
                      <a:pt x="1273" y="2256"/>
                    </a:lnTo>
                    <a:lnTo>
                      <a:pt x="1279" y="2259"/>
                    </a:lnTo>
                    <a:lnTo>
                      <a:pt x="1284" y="2263"/>
                    </a:lnTo>
                    <a:lnTo>
                      <a:pt x="1289" y="2268"/>
                    </a:lnTo>
                    <a:lnTo>
                      <a:pt x="1294" y="2273"/>
                    </a:lnTo>
                    <a:lnTo>
                      <a:pt x="1299" y="2279"/>
                    </a:lnTo>
                    <a:lnTo>
                      <a:pt x="1305" y="2283"/>
                    </a:lnTo>
                    <a:lnTo>
                      <a:pt x="1312" y="2286"/>
                    </a:lnTo>
                    <a:lnTo>
                      <a:pt x="1322" y="2273"/>
                    </a:lnTo>
                    <a:lnTo>
                      <a:pt x="1329" y="2260"/>
                    </a:lnTo>
                    <a:lnTo>
                      <a:pt x="1334" y="2246"/>
                    </a:lnTo>
                    <a:lnTo>
                      <a:pt x="1339" y="2234"/>
                    </a:lnTo>
                    <a:lnTo>
                      <a:pt x="1348" y="2206"/>
                    </a:lnTo>
                    <a:lnTo>
                      <a:pt x="1359" y="2176"/>
                    </a:lnTo>
                    <a:lnTo>
                      <a:pt x="1368" y="2160"/>
                    </a:lnTo>
                    <a:lnTo>
                      <a:pt x="1378" y="2146"/>
                    </a:lnTo>
                    <a:lnTo>
                      <a:pt x="1388" y="2132"/>
                    </a:lnTo>
                    <a:lnTo>
                      <a:pt x="1398" y="2121"/>
                    </a:lnTo>
                    <a:lnTo>
                      <a:pt x="1407" y="2108"/>
                    </a:lnTo>
                    <a:lnTo>
                      <a:pt x="1415" y="2094"/>
                    </a:lnTo>
                    <a:lnTo>
                      <a:pt x="1417" y="2087"/>
                    </a:lnTo>
                    <a:lnTo>
                      <a:pt x="1418" y="2079"/>
                    </a:lnTo>
                    <a:lnTo>
                      <a:pt x="1421" y="2071"/>
                    </a:lnTo>
                    <a:lnTo>
                      <a:pt x="1421" y="2062"/>
                    </a:lnTo>
                    <a:lnTo>
                      <a:pt x="1420" y="2052"/>
                    </a:lnTo>
                    <a:lnTo>
                      <a:pt x="1417" y="2042"/>
                    </a:lnTo>
                    <a:lnTo>
                      <a:pt x="1412" y="2033"/>
                    </a:lnTo>
                    <a:lnTo>
                      <a:pt x="1407" y="2025"/>
                    </a:lnTo>
                    <a:lnTo>
                      <a:pt x="1402" y="2017"/>
                    </a:lnTo>
                    <a:lnTo>
                      <a:pt x="1398" y="2008"/>
                    </a:lnTo>
                    <a:lnTo>
                      <a:pt x="1396" y="1999"/>
                    </a:lnTo>
                    <a:lnTo>
                      <a:pt x="1394" y="1988"/>
                    </a:lnTo>
                    <a:lnTo>
                      <a:pt x="1394" y="1984"/>
                    </a:lnTo>
                    <a:lnTo>
                      <a:pt x="1396" y="1980"/>
                    </a:lnTo>
                    <a:lnTo>
                      <a:pt x="1398" y="1977"/>
                    </a:lnTo>
                    <a:lnTo>
                      <a:pt x="1401" y="1974"/>
                    </a:lnTo>
                    <a:lnTo>
                      <a:pt x="1408" y="1969"/>
                    </a:lnTo>
                    <a:lnTo>
                      <a:pt x="1416" y="1964"/>
                    </a:lnTo>
                    <a:lnTo>
                      <a:pt x="1421" y="1959"/>
                    </a:lnTo>
                    <a:lnTo>
                      <a:pt x="1425" y="1954"/>
                    </a:lnTo>
                    <a:lnTo>
                      <a:pt x="1427" y="1949"/>
                    </a:lnTo>
                    <a:lnTo>
                      <a:pt x="1431" y="1943"/>
                    </a:lnTo>
                    <a:lnTo>
                      <a:pt x="1435" y="1930"/>
                    </a:lnTo>
                    <a:lnTo>
                      <a:pt x="1440" y="1916"/>
                    </a:lnTo>
                    <a:lnTo>
                      <a:pt x="1445" y="1895"/>
                    </a:lnTo>
                    <a:lnTo>
                      <a:pt x="1450" y="1875"/>
                    </a:lnTo>
                    <a:lnTo>
                      <a:pt x="1453" y="1866"/>
                    </a:lnTo>
                    <a:lnTo>
                      <a:pt x="1457" y="1860"/>
                    </a:lnTo>
                    <a:lnTo>
                      <a:pt x="1461" y="1857"/>
                    </a:lnTo>
                    <a:lnTo>
                      <a:pt x="1465" y="1855"/>
                    </a:lnTo>
                    <a:lnTo>
                      <a:pt x="1468" y="1854"/>
                    </a:lnTo>
                    <a:lnTo>
                      <a:pt x="1474" y="1854"/>
                    </a:lnTo>
                    <a:lnTo>
                      <a:pt x="1477" y="1854"/>
                    </a:lnTo>
                    <a:lnTo>
                      <a:pt x="1480" y="1855"/>
                    </a:lnTo>
                    <a:lnTo>
                      <a:pt x="1482" y="1857"/>
                    </a:lnTo>
                    <a:lnTo>
                      <a:pt x="1485" y="1861"/>
                    </a:lnTo>
                    <a:lnTo>
                      <a:pt x="1489" y="1867"/>
                    </a:lnTo>
                    <a:lnTo>
                      <a:pt x="1495" y="1871"/>
                    </a:lnTo>
                    <a:lnTo>
                      <a:pt x="1504" y="1876"/>
                    </a:lnTo>
                    <a:lnTo>
                      <a:pt x="1512" y="1879"/>
                    </a:lnTo>
                    <a:lnTo>
                      <a:pt x="1520" y="1880"/>
                    </a:lnTo>
                    <a:lnTo>
                      <a:pt x="1529" y="1881"/>
                    </a:lnTo>
                    <a:lnTo>
                      <a:pt x="1545" y="1882"/>
                    </a:lnTo>
                    <a:lnTo>
                      <a:pt x="1565" y="1882"/>
                    </a:lnTo>
                    <a:lnTo>
                      <a:pt x="1593" y="1881"/>
                    </a:lnTo>
                    <a:lnTo>
                      <a:pt x="1619" y="1880"/>
                    </a:lnTo>
                    <a:lnTo>
                      <a:pt x="1644" y="1876"/>
                    </a:lnTo>
                    <a:lnTo>
                      <a:pt x="1667" y="1872"/>
                    </a:lnTo>
                    <a:lnTo>
                      <a:pt x="1691" y="1870"/>
                    </a:lnTo>
                    <a:lnTo>
                      <a:pt x="1716" y="1866"/>
                    </a:lnTo>
                    <a:lnTo>
                      <a:pt x="1741" y="1865"/>
                    </a:lnTo>
                    <a:lnTo>
                      <a:pt x="1770" y="1864"/>
                    </a:lnTo>
                    <a:lnTo>
                      <a:pt x="1781" y="1865"/>
                    </a:lnTo>
                    <a:lnTo>
                      <a:pt x="1791" y="1866"/>
                    </a:lnTo>
                    <a:lnTo>
                      <a:pt x="1800" y="1869"/>
                    </a:lnTo>
                    <a:lnTo>
                      <a:pt x="1810" y="1871"/>
                    </a:lnTo>
                    <a:lnTo>
                      <a:pt x="1829" y="1879"/>
                    </a:lnTo>
                    <a:lnTo>
                      <a:pt x="1849" y="1886"/>
                    </a:lnTo>
                    <a:lnTo>
                      <a:pt x="1859" y="1874"/>
                    </a:lnTo>
                    <a:lnTo>
                      <a:pt x="1868" y="1860"/>
                    </a:lnTo>
                    <a:lnTo>
                      <a:pt x="1874" y="1846"/>
                    </a:lnTo>
                    <a:lnTo>
                      <a:pt x="1879" y="1832"/>
                    </a:lnTo>
                    <a:lnTo>
                      <a:pt x="1886" y="1802"/>
                    </a:lnTo>
                    <a:lnTo>
                      <a:pt x="1895" y="1767"/>
                    </a:lnTo>
                    <a:lnTo>
                      <a:pt x="1901" y="1749"/>
                    </a:lnTo>
                    <a:lnTo>
                      <a:pt x="1909" y="1736"/>
                    </a:lnTo>
                    <a:lnTo>
                      <a:pt x="1917" y="1721"/>
                    </a:lnTo>
                    <a:lnTo>
                      <a:pt x="1924" y="1704"/>
                    </a:lnTo>
                    <a:lnTo>
                      <a:pt x="1929" y="1693"/>
                    </a:lnTo>
                    <a:lnTo>
                      <a:pt x="1935" y="1683"/>
                    </a:lnTo>
                    <a:lnTo>
                      <a:pt x="1942" y="1675"/>
                    </a:lnTo>
                    <a:lnTo>
                      <a:pt x="1948" y="1668"/>
                    </a:lnTo>
                    <a:lnTo>
                      <a:pt x="1962" y="1652"/>
                    </a:lnTo>
                    <a:lnTo>
                      <a:pt x="1976" y="1634"/>
                    </a:lnTo>
                    <a:lnTo>
                      <a:pt x="1996" y="1606"/>
                    </a:lnTo>
                    <a:lnTo>
                      <a:pt x="2013" y="1581"/>
                    </a:lnTo>
                    <a:lnTo>
                      <a:pt x="2021" y="1569"/>
                    </a:lnTo>
                    <a:lnTo>
                      <a:pt x="2026" y="1555"/>
                    </a:lnTo>
                    <a:lnTo>
                      <a:pt x="2029" y="1540"/>
                    </a:lnTo>
                    <a:lnTo>
                      <a:pt x="2032" y="1522"/>
                    </a:lnTo>
                    <a:lnTo>
                      <a:pt x="2032" y="1511"/>
                    </a:lnTo>
                    <a:lnTo>
                      <a:pt x="2034" y="1500"/>
                    </a:lnTo>
                    <a:lnTo>
                      <a:pt x="2036" y="1488"/>
                    </a:lnTo>
                    <a:lnTo>
                      <a:pt x="2040" y="1480"/>
                    </a:lnTo>
                    <a:lnTo>
                      <a:pt x="2047" y="1460"/>
                    </a:lnTo>
                    <a:lnTo>
                      <a:pt x="2057" y="1438"/>
                    </a:lnTo>
                    <a:lnTo>
                      <a:pt x="2060" y="1432"/>
                    </a:lnTo>
                    <a:lnTo>
                      <a:pt x="2062" y="1427"/>
                    </a:lnTo>
                    <a:lnTo>
                      <a:pt x="2050" y="1411"/>
                    </a:lnTo>
                    <a:lnTo>
                      <a:pt x="2036" y="1396"/>
                    </a:lnTo>
                    <a:lnTo>
                      <a:pt x="2023" y="1381"/>
                    </a:lnTo>
                    <a:lnTo>
                      <a:pt x="2013" y="1364"/>
                    </a:lnTo>
                    <a:lnTo>
                      <a:pt x="1998" y="1334"/>
                    </a:lnTo>
                    <a:lnTo>
                      <a:pt x="1984" y="1306"/>
                    </a:lnTo>
                    <a:lnTo>
                      <a:pt x="1977" y="1294"/>
                    </a:lnTo>
                    <a:lnTo>
                      <a:pt x="1969" y="1281"/>
                    </a:lnTo>
                    <a:lnTo>
                      <a:pt x="1959" y="1269"/>
                    </a:lnTo>
                    <a:lnTo>
                      <a:pt x="1947" y="1256"/>
                    </a:lnTo>
                    <a:lnTo>
                      <a:pt x="1937" y="1248"/>
                    </a:lnTo>
                    <a:lnTo>
                      <a:pt x="1928" y="1240"/>
                    </a:lnTo>
                    <a:lnTo>
                      <a:pt x="1918" y="1234"/>
                    </a:lnTo>
                    <a:lnTo>
                      <a:pt x="1909" y="1227"/>
                    </a:lnTo>
                    <a:lnTo>
                      <a:pt x="1900" y="1221"/>
                    </a:lnTo>
                    <a:lnTo>
                      <a:pt x="1890" y="1215"/>
                    </a:lnTo>
                    <a:lnTo>
                      <a:pt x="1881" y="1207"/>
                    </a:lnTo>
                    <a:lnTo>
                      <a:pt x="1873" y="1197"/>
                    </a:lnTo>
                    <a:lnTo>
                      <a:pt x="1869" y="1191"/>
                    </a:lnTo>
                    <a:lnTo>
                      <a:pt x="1865" y="1185"/>
                    </a:lnTo>
                    <a:lnTo>
                      <a:pt x="1864" y="1179"/>
                    </a:lnTo>
                    <a:lnTo>
                      <a:pt x="1864" y="1171"/>
                    </a:lnTo>
                    <a:lnTo>
                      <a:pt x="1863" y="1157"/>
                    </a:lnTo>
                    <a:lnTo>
                      <a:pt x="1860" y="1142"/>
                    </a:lnTo>
                    <a:lnTo>
                      <a:pt x="1854" y="1127"/>
                    </a:lnTo>
                    <a:lnTo>
                      <a:pt x="1848" y="1113"/>
                    </a:lnTo>
                    <a:lnTo>
                      <a:pt x="1841" y="1101"/>
                    </a:lnTo>
                    <a:lnTo>
                      <a:pt x="1835" y="1089"/>
                    </a:lnTo>
                    <a:lnTo>
                      <a:pt x="1829" y="1077"/>
                    </a:lnTo>
                    <a:lnTo>
                      <a:pt x="1824" y="1063"/>
                    </a:lnTo>
                    <a:lnTo>
                      <a:pt x="1821" y="1049"/>
                    </a:lnTo>
                    <a:lnTo>
                      <a:pt x="1820" y="1034"/>
                    </a:lnTo>
                    <a:lnTo>
                      <a:pt x="1821" y="1028"/>
                    </a:lnTo>
                    <a:lnTo>
                      <a:pt x="1824" y="1023"/>
                    </a:lnTo>
                    <a:lnTo>
                      <a:pt x="1827" y="1018"/>
                    </a:lnTo>
                    <a:lnTo>
                      <a:pt x="1831" y="1014"/>
                    </a:lnTo>
                    <a:lnTo>
                      <a:pt x="1836" y="1010"/>
                    </a:lnTo>
                    <a:lnTo>
                      <a:pt x="1840" y="1005"/>
                    </a:lnTo>
                    <a:lnTo>
                      <a:pt x="1842" y="1000"/>
                    </a:lnTo>
                    <a:lnTo>
                      <a:pt x="1844" y="994"/>
                    </a:lnTo>
                    <a:lnTo>
                      <a:pt x="1844" y="885"/>
                    </a:lnTo>
                    <a:lnTo>
                      <a:pt x="1844" y="877"/>
                    </a:lnTo>
                    <a:lnTo>
                      <a:pt x="1846" y="870"/>
                    </a:lnTo>
                    <a:lnTo>
                      <a:pt x="1848" y="862"/>
                    </a:lnTo>
                    <a:lnTo>
                      <a:pt x="1850" y="856"/>
                    </a:lnTo>
                    <a:lnTo>
                      <a:pt x="1853" y="850"/>
                    </a:lnTo>
                    <a:lnTo>
                      <a:pt x="1855" y="843"/>
                    </a:lnTo>
                    <a:lnTo>
                      <a:pt x="1856" y="836"/>
                    </a:lnTo>
                    <a:lnTo>
                      <a:pt x="1858" y="827"/>
                    </a:lnTo>
                    <a:lnTo>
                      <a:pt x="1856" y="820"/>
                    </a:lnTo>
                    <a:lnTo>
                      <a:pt x="1855" y="811"/>
                    </a:lnTo>
                    <a:lnTo>
                      <a:pt x="1854" y="805"/>
                    </a:lnTo>
                    <a:lnTo>
                      <a:pt x="1851" y="797"/>
                    </a:lnTo>
                    <a:lnTo>
                      <a:pt x="1848" y="791"/>
                    </a:lnTo>
                    <a:lnTo>
                      <a:pt x="1844" y="785"/>
                    </a:lnTo>
                    <a:lnTo>
                      <a:pt x="1840" y="778"/>
                    </a:lnTo>
                    <a:lnTo>
                      <a:pt x="1835" y="773"/>
                    </a:lnTo>
                    <a:lnTo>
                      <a:pt x="1825" y="763"/>
                    </a:lnTo>
                    <a:lnTo>
                      <a:pt x="1812" y="754"/>
                    </a:lnTo>
                    <a:lnTo>
                      <a:pt x="1797" y="746"/>
                    </a:lnTo>
                    <a:lnTo>
                      <a:pt x="1783" y="738"/>
                    </a:lnTo>
                    <a:lnTo>
                      <a:pt x="1765" y="727"/>
                    </a:lnTo>
                    <a:lnTo>
                      <a:pt x="1750" y="714"/>
                    </a:lnTo>
                    <a:lnTo>
                      <a:pt x="1742" y="709"/>
                    </a:lnTo>
                    <a:lnTo>
                      <a:pt x="1733" y="704"/>
                    </a:lnTo>
                    <a:lnTo>
                      <a:pt x="1725" y="702"/>
                    </a:lnTo>
                    <a:lnTo>
                      <a:pt x="1714" y="700"/>
                    </a:lnTo>
                    <a:lnTo>
                      <a:pt x="1707" y="702"/>
                    </a:lnTo>
                    <a:lnTo>
                      <a:pt x="1699" y="703"/>
                    </a:lnTo>
                    <a:lnTo>
                      <a:pt x="1693" y="707"/>
                    </a:lnTo>
                    <a:lnTo>
                      <a:pt x="1688" y="709"/>
                    </a:lnTo>
                    <a:lnTo>
                      <a:pt x="1682" y="713"/>
                    </a:lnTo>
                    <a:lnTo>
                      <a:pt x="1676" y="717"/>
                    </a:lnTo>
                    <a:lnTo>
                      <a:pt x="1669" y="718"/>
                    </a:lnTo>
                    <a:lnTo>
                      <a:pt x="1662" y="719"/>
                    </a:lnTo>
                    <a:lnTo>
                      <a:pt x="1653" y="716"/>
                    </a:lnTo>
                    <a:lnTo>
                      <a:pt x="1645" y="712"/>
                    </a:lnTo>
                    <a:lnTo>
                      <a:pt x="1637" y="712"/>
                    </a:lnTo>
                    <a:lnTo>
                      <a:pt x="1630" y="716"/>
                    </a:lnTo>
                    <a:lnTo>
                      <a:pt x="1625" y="721"/>
                    </a:lnTo>
                    <a:lnTo>
                      <a:pt x="1619" y="726"/>
                    </a:lnTo>
                    <a:lnTo>
                      <a:pt x="1610" y="739"/>
                    </a:lnTo>
                    <a:lnTo>
                      <a:pt x="1598" y="751"/>
                    </a:lnTo>
                    <a:lnTo>
                      <a:pt x="1590" y="742"/>
                    </a:lnTo>
                    <a:lnTo>
                      <a:pt x="1584" y="732"/>
                    </a:lnTo>
                    <a:lnTo>
                      <a:pt x="1579" y="722"/>
                    </a:lnTo>
                    <a:lnTo>
                      <a:pt x="1574" y="712"/>
                    </a:lnTo>
                    <a:lnTo>
                      <a:pt x="1563" y="731"/>
                    </a:lnTo>
                    <a:lnTo>
                      <a:pt x="1551" y="747"/>
                    </a:lnTo>
                    <a:lnTo>
                      <a:pt x="1538" y="762"/>
                    </a:lnTo>
                    <a:lnTo>
                      <a:pt x="1521" y="777"/>
                    </a:lnTo>
                    <a:lnTo>
                      <a:pt x="1509" y="788"/>
                    </a:lnTo>
                    <a:lnTo>
                      <a:pt x="1497" y="797"/>
                    </a:lnTo>
                    <a:lnTo>
                      <a:pt x="1491" y="801"/>
                    </a:lnTo>
                    <a:lnTo>
                      <a:pt x="1484" y="803"/>
                    </a:lnTo>
                    <a:lnTo>
                      <a:pt x="1476" y="806"/>
                    </a:lnTo>
                    <a:lnTo>
                      <a:pt x="1468" y="806"/>
                    </a:lnTo>
                    <a:lnTo>
                      <a:pt x="1462" y="806"/>
                    </a:lnTo>
                    <a:lnTo>
                      <a:pt x="1457" y="803"/>
                    </a:lnTo>
                    <a:lnTo>
                      <a:pt x="1453" y="801"/>
                    </a:lnTo>
                    <a:lnTo>
                      <a:pt x="1450" y="797"/>
                    </a:lnTo>
                    <a:lnTo>
                      <a:pt x="1442" y="788"/>
                    </a:lnTo>
                    <a:lnTo>
                      <a:pt x="1433" y="779"/>
                    </a:lnTo>
                    <a:lnTo>
                      <a:pt x="1417" y="763"/>
                    </a:lnTo>
                    <a:lnTo>
                      <a:pt x="1401" y="749"/>
                    </a:lnTo>
                    <a:lnTo>
                      <a:pt x="1384" y="737"/>
                    </a:lnTo>
                    <a:lnTo>
                      <a:pt x="1366" y="722"/>
                    </a:lnTo>
                    <a:lnTo>
                      <a:pt x="1330" y="695"/>
                    </a:lnTo>
                    <a:lnTo>
                      <a:pt x="1299" y="672"/>
                    </a:lnTo>
                    <a:lnTo>
                      <a:pt x="1285" y="659"/>
                    </a:lnTo>
                    <a:lnTo>
                      <a:pt x="1271" y="645"/>
                    </a:lnTo>
                    <a:lnTo>
                      <a:pt x="1259" y="630"/>
                    </a:lnTo>
                    <a:lnTo>
                      <a:pt x="1246" y="610"/>
                    </a:lnTo>
                    <a:lnTo>
                      <a:pt x="1236" y="595"/>
                    </a:lnTo>
                    <a:lnTo>
                      <a:pt x="1229" y="580"/>
                    </a:lnTo>
                    <a:lnTo>
                      <a:pt x="1221" y="565"/>
                    </a:lnTo>
                    <a:lnTo>
                      <a:pt x="1215" y="551"/>
                    </a:lnTo>
                    <a:lnTo>
                      <a:pt x="1204" y="522"/>
                    </a:lnTo>
                    <a:lnTo>
                      <a:pt x="1191" y="490"/>
                    </a:lnTo>
                    <a:lnTo>
                      <a:pt x="1182" y="470"/>
                    </a:lnTo>
                    <a:lnTo>
                      <a:pt x="1176" y="451"/>
                    </a:lnTo>
                    <a:lnTo>
                      <a:pt x="1170" y="433"/>
                    </a:lnTo>
                    <a:lnTo>
                      <a:pt x="1165" y="412"/>
                    </a:lnTo>
                    <a:lnTo>
                      <a:pt x="1160" y="397"/>
                    </a:lnTo>
                    <a:lnTo>
                      <a:pt x="1153" y="382"/>
                    </a:lnTo>
                    <a:lnTo>
                      <a:pt x="1148" y="377"/>
                    </a:lnTo>
                    <a:lnTo>
                      <a:pt x="1143" y="372"/>
                    </a:lnTo>
                    <a:lnTo>
                      <a:pt x="1137" y="368"/>
                    </a:lnTo>
                    <a:lnTo>
                      <a:pt x="1130" y="368"/>
                    </a:lnTo>
                    <a:lnTo>
                      <a:pt x="1122" y="368"/>
                    </a:lnTo>
                    <a:lnTo>
                      <a:pt x="1116" y="370"/>
                    </a:lnTo>
                    <a:lnTo>
                      <a:pt x="1110" y="373"/>
                    </a:lnTo>
                    <a:lnTo>
                      <a:pt x="1105" y="377"/>
                    </a:lnTo>
                    <a:lnTo>
                      <a:pt x="1096" y="387"/>
                    </a:lnTo>
                    <a:lnTo>
                      <a:pt x="1087" y="398"/>
                    </a:lnTo>
                    <a:lnTo>
                      <a:pt x="1078" y="409"/>
                    </a:lnTo>
                    <a:lnTo>
                      <a:pt x="1069" y="418"/>
                    </a:lnTo>
                    <a:lnTo>
                      <a:pt x="1063" y="423"/>
                    </a:lnTo>
                    <a:lnTo>
                      <a:pt x="1058" y="426"/>
                    </a:lnTo>
                    <a:lnTo>
                      <a:pt x="1051" y="428"/>
                    </a:lnTo>
                    <a:lnTo>
                      <a:pt x="1044" y="428"/>
                    </a:lnTo>
                    <a:lnTo>
                      <a:pt x="1036" y="427"/>
                    </a:lnTo>
                    <a:lnTo>
                      <a:pt x="1029" y="424"/>
                    </a:lnTo>
                    <a:lnTo>
                      <a:pt x="1024" y="419"/>
                    </a:lnTo>
                    <a:lnTo>
                      <a:pt x="1019" y="414"/>
                    </a:lnTo>
                    <a:lnTo>
                      <a:pt x="1014" y="408"/>
                    </a:lnTo>
                    <a:lnTo>
                      <a:pt x="1009" y="402"/>
                    </a:lnTo>
                    <a:lnTo>
                      <a:pt x="1004" y="397"/>
                    </a:lnTo>
                    <a:lnTo>
                      <a:pt x="998" y="392"/>
                    </a:lnTo>
                    <a:lnTo>
                      <a:pt x="966" y="369"/>
                    </a:lnTo>
                    <a:lnTo>
                      <a:pt x="940" y="349"/>
                    </a:lnTo>
                    <a:lnTo>
                      <a:pt x="926" y="339"/>
                    </a:lnTo>
                    <a:lnTo>
                      <a:pt x="911" y="330"/>
                    </a:lnTo>
                    <a:lnTo>
                      <a:pt x="895" y="323"/>
                    </a:lnTo>
                    <a:lnTo>
                      <a:pt x="876" y="318"/>
                    </a:lnTo>
                    <a:lnTo>
                      <a:pt x="874" y="306"/>
                    </a:lnTo>
                    <a:lnTo>
                      <a:pt x="882" y="291"/>
                    </a:lnTo>
                    <a:lnTo>
                      <a:pt x="892" y="278"/>
                    </a:lnTo>
                    <a:lnTo>
                      <a:pt x="902" y="266"/>
                    </a:lnTo>
                    <a:lnTo>
                      <a:pt x="913" y="255"/>
                    </a:lnTo>
                    <a:lnTo>
                      <a:pt x="920" y="244"/>
                    </a:lnTo>
                    <a:lnTo>
                      <a:pt x="928" y="231"/>
                    </a:lnTo>
                    <a:lnTo>
                      <a:pt x="930" y="225"/>
                    </a:lnTo>
                    <a:lnTo>
                      <a:pt x="933" y="217"/>
                    </a:lnTo>
                    <a:lnTo>
                      <a:pt x="934" y="210"/>
                    </a:lnTo>
                    <a:lnTo>
                      <a:pt x="934" y="201"/>
                    </a:lnTo>
                    <a:lnTo>
                      <a:pt x="934" y="192"/>
                    </a:lnTo>
                    <a:lnTo>
                      <a:pt x="933" y="185"/>
                    </a:lnTo>
                    <a:lnTo>
                      <a:pt x="930" y="178"/>
                    </a:lnTo>
                    <a:lnTo>
                      <a:pt x="928" y="171"/>
                    </a:lnTo>
                    <a:lnTo>
                      <a:pt x="921" y="160"/>
                    </a:lnTo>
                    <a:lnTo>
                      <a:pt x="913" y="148"/>
                    </a:lnTo>
                    <a:lnTo>
                      <a:pt x="892" y="127"/>
                    </a:lnTo>
                    <a:lnTo>
                      <a:pt x="871" y="103"/>
                    </a:lnTo>
                    <a:lnTo>
                      <a:pt x="864" y="93"/>
                    </a:lnTo>
                    <a:lnTo>
                      <a:pt x="860" y="82"/>
                    </a:lnTo>
                    <a:lnTo>
                      <a:pt x="856" y="72"/>
                    </a:lnTo>
                    <a:lnTo>
                      <a:pt x="854" y="61"/>
                    </a:lnTo>
                    <a:lnTo>
                      <a:pt x="850" y="50"/>
                    </a:lnTo>
                    <a:lnTo>
                      <a:pt x="845" y="42"/>
                    </a:lnTo>
                    <a:lnTo>
                      <a:pt x="842" y="38"/>
                    </a:lnTo>
                    <a:lnTo>
                      <a:pt x="838" y="34"/>
                    </a:lnTo>
                    <a:lnTo>
                      <a:pt x="833" y="32"/>
                    </a:lnTo>
                    <a:lnTo>
                      <a:pt x="828" y="29"/>
                    </a:lnTo>
                    <a:lnTo>
                      <a:pt x="800" y="18"/>
                    </a:lnTo>
                    <a:lnTo>
                      <a:pt x="774" y="9"/>
                    </a:lnTo>
                    <a:lnTo>
                      <a:pt x="761" y="5"/>
                    </a:lnTo>
                    <a:lnTo>
                      <a:pt x="748" y="3"/>
                    </a:lnTo>
                    <a:lnTo>
                      <a:pt x="733" y="0"/>
                    </a:lnTo>
                    <a:lnTo>
                      <a:pt x="717" y="0"/>
                    </a:lnTo>
                    <a:lnTo>
                      <a:pt x="708" y="0"/>
                    </a:lnTo>
                    <a:lnTo>
                      <a:pt x="698" y="3"/>
                    </a:lnTo>
                    <a:lnTo>
                      <a:pt x="690" y="7"/>
                    </a:lnTo>
                    <a:lnTo>
                      <a:pt x="683" y="12"/>
                    </a:lnTo>
                    <a:lnTo>
                      <a:pt x="669" y="23"/>
                    </a:lnTo>
                    <a:lnTo>
                      <a:pt x="657" y="37"/>
                    </a:lnTo>
                    <a:lnTo>
                      <a:pt x="644" y="50"/>
                    </a:lnTo>
                    <a:lnTo>
                      <a:pt x="630" y="63"/>
                    </a:lnTo>
                    <a:lnTo>
                      <a:pt x="623" y="67"/>
                    </a:lnTo>
                    <a:lnTo>
                      <a:pt x="615" y="71"/>
                    </a:lnTo>
                    <a:lnTo>
                      <a:pt x="605" y="73"/>
                    </a:lnTo>
                    <a:lnTo>
                      <a:pt x="596" y="74"/>
                    </a:lnTo>
                    <a:lnTo>
                      <a:pt x="587" y="73"/>
                    </a:lnTo>
                    <a:lnTo>
                      <a:pt x="580" y="72"/>
                    </a:lnTo>
                    <a:lnTo>
                      <a:pt x="574" y="69"/>
                    </a:lnTo>
                    <a:lnTo>
                      <a:pt x="566" y="66"/>
                    </a:lnTo>
                    <a:lnTo>
                      <a:pt x="560" y="63"/>
                    </a:lnTo>
                    <a:lnTo>
                      <a:pt x="554" y="61"/>
                    </a:lnTo>
                    <a:lnTo>
                      <a:pt x="546" y="59"/>
                    </a:lnTo>
                    <a:lnTo>
                      <a:pt x="537" y="58"/>
                    </a:lnTo>
                    <a:lnTo>
                      <a:pt x="527" y="59"/>
                    </a:lnTo>
                    <a:lnTo>
                      <a:pt x="518" y="61"/>
                    </a:lnTo>
                    <a:lnTo>
                      <a:pt x="511" y="64"/>
                    </a:lnTo>
                    <a:lnTo>
                      <a:pt x="503" y="67"/>
                    </a:lnTo>
                    <a:lnTo>
                      <a:pt x="496" y="71"/>
                    </a:lnTo>
                    <a:lnTo>
                      <a:pt x="487" y="74"/>
                    </a:lnTo>
                    <a:lnTo>
                      <a:pt x="478" y="76"/>
                    </a:lnTo>
                    <a:lnTo>
                      <a:pt x="468" y="77"/>
                    </a:lnTo>
                    <a:lnTo>
                      <a:pt x="459" y="76"/>
                    </a:lnTo>
                    <a:lnTo>
                      <a:pt x="452" y="74"/>
                    </a:lnTo>
                    <a:lnTo>
                      <a:pt x="444" y="71"/>
                    </a:lnTo>
                    <a:lnTo>
                      <a:pt x="437" y="67"/>
                    </a:lnTo>
                    <a:lnTo>
                      <a:pt x="429" y="64"/>
                    </a:lnTo>
                    <a:lnTo>
                      <a:pt x="422" y="61"/>
                    </a:lnTo>
                    <a:lnTo>
                      <a:pt x="414" y="59"/>
                    </a:lnTo>
                    <a:lnTo>
                      <a:pt x="404" y="58"/>
                    </a:lnTo>
                    <a:lnTo>
                      <a:pt x="343" y="58"/>
                    </a:lnTo>
                    <a:lnTo>
                      <a:pt x="335" y="58"/>
                    </a:lnTo>
                    <a:lnTo>
                      <a:pt x="329" y="59"/>
                    </a:lnTo>
                    <a:lnTo>
                      <a:pt x="323" y="61"/>
                    </a:lnTo>
                    <a:lnTo>
                      <a:pt x="316" y="63"/>
                    </a:lnTo>
                    <a:lnTo>
                      <a:pt x="305" y="68"/>
                    </a:lnTo>
                    <a:lnTo>
                      <a:pt x="295" y="76"/>
                    </a:lnTo>
                    <a:lnTo>
                      <a:pt x="286" y="84"/>
                    </a:lnTo>
                    <a:lnTo>
                      <a:pt x="278" y="96"/>
                    </a:lnTo>
                    <a:lnTo>
                      <a:pt x="270" y="107"/>
                    </a:lnTo>
                    <a:lnTo>
                      <a:pt x="262" y="119"/>
                    </a:lnTo>
                    <a:lnTo>
                      <a:pt x="262" y="119"/>
                    </a:lnTo>
                    <a:lnTo>
                      <a:pt x="269" y="126"/>
                    </a:lnTo>
                    <a:lnTo>
                      <a:pt x="272" y="132"/>
                    </a:lnTo>
                    <a:lnTo>
                      <a:pt x="276" y="140"/>
                    </a:lnTo>
                    <a:lnTo>
                      <a:pt x="279" y="147"/>
                    </a:lnTo>
                    <a:lnTo>
                      <a:pt x="283" y="162"/>
                    </a:lnTo>
                    <a:lnTo>
                      <a:pt x="286" y="180"/>
                    </a:lnTo>
                    <a:lnTo>
                      <a:pt x="294" y="196"/>
                    </a:lnTo>
                    <a:lnTo>
                      <a:pt x="300" y="214"/>
                    </a:lnTo>
                    <a:lnTo>
                      <a:pt x="300" y="268"/>
                    </a:lnTo>
                    <a:lnTo>
                      <a:pt x="299" y="281"/>
                    </a:lnTo>
                    <a:lnTo>
                      <a:pt x="296" y="295"/>
                    </a:lnTo>
                    <a:lnTo>
                      <a:pt x="293" y="306"/>
                    </a:lnTo>
                    <a:lnTo>
                      <a:pt x="289" y="318"/>
                    </a:lnTo>
                    <a:lnTo>
                      <a:pt x="276" y="339"/>
                    </a:lnTo>
                    <a:lnTo>
                      <a:pt x="260" y="362"/>
                    </a:lnTo>
                    <a:lnTo>
                      <a:pt x="246" y="383"/>
                    </a:lnTo>
                    <a:lnTo>
                      <a:pt x="235" y="402"/>
                    </a:lnTo>
                    <a:lnTo>
                      <a:pt x="227" y="411"/>
                    </a:lnTo>
                    <a:lnTo>
                      <a:pt x="220" y="418"/>
                    </a:lnTo>
                    <a:lnTo>
                      <a:pt x="211" y="424"/>
                    </a:lnTo>
                    <a:lnTo>
                      <a:pt x="198" y="428"/>
                    </a:lnTo>
                    <a:lnTo>
                      <a:pt x="175" y="433"/>
                    </a:lnTo>
                    <a:lnTo>
                      <a:pt x="152" y="437"/>
                    </a:lnTo>
                    <a:lnTo>
                      <a:pt x="129" y="438"/>
                    </a:lnTo>
                    <a:lnTo>
                      <a:pt x="109" y="439"/>
                    </a:lnTo>
                    <a:lnTo>
                      <a:pt x="88" y="442"/>
                    </a:lnTo>
                    <a:lnTo>
                      <a:pt x="67" y="444"/>
                    </a:lnTo>
                    <a:lnTo>
                      <a:pt x="57" y="447"/>
                    </a:lnTo>
                    <a:lnTo>
                      <a:pt x="45" y="449"/>
                    </a:lnTo>
                    <a:lnTo>
                      <a:pt x="34" y="453"/>
                    </a:lnTo>
                    <a:lnTo>
                      <a:pt x="21" y="457"/>
                    </a:lnTo>
                    <a:lnTo>
                      <a:pt x="29" y="468"/>
                    </a:lnTo>
                    <a:lnTo>
                      <a:pt x="37" y="477"/>
                    </a:lnTo>
                    <a:lnTo>
                      <a:pt x="39" y="482"/>
                    </a:lnTo>
                    <a:lnTo>
                      <a:pt x="42" y="487"/>
                    </a:lnTo>
                    <a:lnTo>
                      <a:pt x="43" y="493"/>
                    </a:lnTo>
                    <a:lnTo>
                      <a:pt x="43" y="500"/>
                    </a:lnTo>
                    <a:lnTo>
                      <a:pt x="43" y="507"/>
                    </a:lnTo>
                    <a:lnTo>
                      <a:pt x="40" y="515"/>
                    </a:lnTo>
                    <a:lnTo>
                      <a:pt x="37" y="521"/>
                    </a:lnTo>
                    <a:lnTo>
                      <a:pt x="32" y="527"/>
                    </a:lnTo>
                    <a:lnTo>
                      <a:pt x="25" y="532"/>
                    </a:lnTo>
                    <a:lnTo>
                      <a:pt x="19" y="536"/>
                    </a:lnTo>
                    <a:lnTo>
                      <a:pt x="11" y="540"/>
                    </a:lnTo>
                    <a:lnTo>
                      <a:pt x="4" y="542"/>
                    </a:lnTo>
                    <a:lnTo>
                      <a:pt x="0" y="555"/>
                    </a:lnTo>
                    <a:lnTo>
                      <a:pt x="6" y="561"/>
                    </a:lnTo>
                    <a:lnTo>
                      <a:pt x="10" y="567"/>
                    </a:lnTo>
                    <a:lnTo>
                      <a:pt x="14" y="574"/>
                    </a:lnTo>
                    <a:lnTo>
                      <a:pt x="15" y="581"/>
                    </a:lnTo>
                    <a:lnTo>
                      <a:pt x="18" y="596"/>
                    </a:lnTo>
                    <a:lnTo>
                      <a:pt x="19" y="614"/>
                    </a:lnTo>
                    <a:lnTo>
                      <a:pt x="24" y="646"/>
                    </a:lnTo>
                    <a:lnTo>
                      <a:pt x="28" y="674"/>
                    </a:lnTo>
                    <a:lnTo>
                      <a:pt x="33" y="703"/>
                    </a:lnTo>
                    <a:lnTo>
                      <a:pt x="40" y="734"/>
                    </a:lnTo>
                    <a:lnTo>
                      <a:pt x="44" y="748"/>
                    </a:lnTo>
                    <a:lnTo>
                      <a:pt x="49" y="759"/>
                    </a:lnTo>
                    <a:lnTo>
                      <a:pt x="54" y="771"/>
                    </a:lnTo>
                    <a:lnTo>
                      <a:pt x="59" y="782"/>
                    </a:lnTo>
                    <a:lnTo>
                      <a:pt x="65" y="792"/>
                    </a:lnTo>
                    <a:lnTo>
                      <a:pt x="73" y="801"/>
                    </a:lnTo>
                    <a:lnTo>
                      <a:pt x="80" y="810"/>
                    </a:lnTo>
                    <a:lnTo>
                      <a:pt x="89" y="817"/>
                    </a:lnTo>
                    <a:lnTo>
                      <a:pt x="98" y="825"/>
                    </a:lnTo>
                    <a:lnTo>
                      <a:pt x="108" y="832"/>
                    </a:lnTo>
                    <a:lnTo>
                      <a:pt x="118" y="838"/>
                    </a:lnTo>
                    <a:lnTo>
                      <a:pt x="128" y="845"/>
                    </a:lnTo>
                    <a:lnTo>
                      <a:pt x="151" y="856"/>
                    </a:lnTo>
                    <a:lnTo>
                      <a:pt x="176" y="867"/>
                    </a:lnTo>
                    <a:lnTo>
                      <a:pt x="173" y="872"/>
                    </a:lnTo>
                    <a:lnTo>
                      <a:pt x="172" y="877"/>
                    </a:lnTo>
                    <a:lnTo>
                      <a:pt x="168" y="881"/>
                    </a:lnTo>
                    <a:lnTo>
                      <a:pt x="165" y="885"/>
                    </a:lnTo>
                    <a:lnTo>
                      <a:pt x="157" y="891"/>
                    </a:lnTo>
                    <a:lnTo>
                      <a:pt x="148" y="899"/>
                    </a:lnTo>
                    <a:lnTo>
                      <a:pt x="143" y="906"/>
                    </a:lnTo>
                    <a:lnTo>
                      <a:pt x="139" y="912"/>
                    </a:lnTo>
                    <a:lnTo>
                      <a:pt x="137" y="920"/>
                    </a:lnTo>
                    <a:lnTo>
                      <a:pt x="136" y="928"/>
                    </a:lnTo>
                    <a:lnTo>
                      <a:pt x="136" y="944"/>
                    </a:lnTo>
                    <a:lnTo>
                      <a:pt x="136" y="963"/>
                    </a:lnTo>
                    <a:lnTo>
                      <a:pt x="136" y="968"/>
                    </a:lnTo>
                    <a:lnTo>
                      <a:pt x="137" y="973"/>
                    </a:lnTo>
                    <a:lnTo>
                      <a:pt x="139" y="976"/>
                    </a:lnTo>
                    <a:lnTo>
                      <a:pt x="142" y="980"/>
                    </a:lnTo>
                    <a:lnTo>
                      <a:pt x="148" y="987"/>
                    </a:lnTo>
                    <a:lnTo>
                      <a:pt x="157" y="992"/>
                    </a:lnTo>
                    <a:lnTo>
                      <a:pt x="177" y="999"/>
                    </a:lnTo>
                    <a:lnTo>
                      <a:pt x="198" y="1007"/>
                    </a:lnTo>
                    <a:lnTo>
                      <a:pt x="211" y="1014"/>
                    </a:lnTo>
                    <a:lnTo>
                      <a:pt x="221" y="1022"/>
                    </a:lnTo>
                    <a:lnTo>
                      <a:pt x="230" y="1032"/>
                    </a:lnTo>
                    <a:lnTo>
                      <a:pt x="237" y="1042"/>
                    </a:lnTo>
                    <a:lnTo>
                      <a:pt x="242" y="1053"/>
                    </a:lnTo>
                    <a:lnTo>
                      <a:pt x="246" y="1064"/>
                    </a:lnTo>
                    <a:lnTo>
                      <a:pt x="249" y="1078"/>
                    </a:lnTo>
                    <a:lnTo>
                      <a:pt x="250" y="1092"/>
                    </a:lnTo>
                    <a:lnTo>
                      <a:pt x="249" y="1118"/>
                    </a:lnTo>
                    <a:lnTo>
                      <a:pt x="245" y="1141"/>
                    </a:lnTo>
                    <a:lnTo>
                      <a:pt x="242" y="1163"/>
                    </a:lnTo>
                    <a:lnTo>
                      <a:pt x="241" y="1190"/>
                    </a:lnTo>
                    <a:lnTo>
                      <a:pt x="242" y="1197"/>
                    </a:lnTo>
                    <a:lnTo>
                      <a:pt x="246" y="1204"/>
                    </a:lnTo>
                    <a:lnTo>
                      <a:pt x="251" y="1209"/>
                    </a:lnTo>
                    <a:lnTo>
                      <a:pt x="256" y="1212"/>
                    </a:lnTo>
                    <a:lnTo>
                      <a:pt x="262" y="1217"/>
                    </a:lnTo>
                    <a:lnTo>
                      <a:pt x="269" y="1222"/>
                    </a:lnTo>
                    <a:lnTo>
                      <a:pt x="274" y="1227"/>
                    </a:lnTo>
                    <a:lnTo>
                      <a:pt x="279" y="1235"/>
                    </a:lnTo>
                    <a:lnTo>
                      <a:pt x="283" y="1249"/>
                    </a:lnTo>
                    <a:lnTo>
                      <a:pt x="285" y="1263"/>
                    </a:lnTo>
                    <a:lnTo>
                      <a:pt x="285" y="1269"/>
                    </a:lnTo>
                    <a:lnTo>
                      <a:pt x="286" y="1276"/>
                    </a:lnTo>
                    <a:lnTo>
                      <a:pt x="289" y="1283"/>
                    </a:lnTo>
                    <a:lnTo>
                      <a:pt x="291" y="1290"/>
                    </a:lnTo>
                    <a:lnTo>
                      <a:pt x="296" y="1298"/>
                    </a:lnTo>
                    <a:lnTo>
                      <a:pt x="303" y="1305"/>
                    </a:lnTo>
                    <a:lnTo>
                      <a:pt x="309" y="1310"/>
                    </a:lnTo>
                    <a:lnTo>
                      <a:pt x="318" y="1314"/>
                    </a:lnTo>
                    <a:lnTo>
                      <a:pt x="334" y="1320"/>
                    </a:lnTo>
                    <a:lnTo>
                      <a:pt x="353" y="1327"/>
                    </a:lnTo>
                    <a:lnTo>
                      <a:pt x="368" y="1334"/>
                    </a:lnTo>
                    <a:lnTo>
                      <a:pt x="380" y="1342"/>
                    </a:lnTo>
                    <a:lnTo>
                      <a:pt x="393" y="1348"/>
                    </a:lnTo>
                    <a:lnTo>
                      <a:pt x="404" y="1357"/>
                    </a:lnTo>
                    <a:lnTo>
                      <a:pt x="416" y="1365"/>
                    </a:lnTo>
                    <a:lnTo>
                      <a:pt x="426" y="1374"/>
                    </a:lnTo>
                    <a:lnTo>
                      <a:pt x="437" y="1386"/>
                    </a:lnTo>
                    <a:lnTo>
                      <a:pt x="448" y="1398"/>
                    </a:lnTo>
                    <a:lnTo>
                      <a:pt x="453" y="1407"/>
                    </a:lnTo>
                    <a:lnTo>
                      <a:pt x="458" y="1414"/>
                    </a:lnTo>
                    <a:lnTo>
                      <a:pt x="462" y="1422"/>
                    </a:lnTo>
                    <a:lnTo>
                      <a:pt x="465" y="1431"/>
                    </a:lnTo>
                    <a:lnTo>
                      <a:pt x="468" y="1447"/>
                    </a:lnTo>
                    <a:lnTo>
                      <a:pt x="471" y="1465"/>
                    </a:lnTo>
                    <a:lnTo>
                      <a:pt x="472" y="1481"/>
                    </a:lnTo>
                    <a:lnTo>
                      <a:pt x="477" y="1496"/>
                    </a:lnTo>
                    <a:lnTo>
                      <a:pt x="480" y="1505"/>
                    </a:lnTo>
                    <a:lnTo>
                      <a:pt x="483" y="1511"/>
                    </a:lnTo>
                    <a:lnTo>
                      <a:pt x="488" y="1519"/>
                    </a:lnTo>
                    <a:lnTo>
                      <a:pt x="495" y="1525"/>
                    </a:lnTo>
                    <a:lnTo>
                      <a:pt x="511" y="1539"/>
                    </a:lnTo>
                    <a:lnTo>
                      <a:pt x="526" y="1550"/>
                    </a:lnTo>
                    <a:lnTo>
                      <a:pt x="541" y="1561"/>
                    </a:lnTo>
                    <a:lnTo>
                      <a:pt x="559" y="1572"/>
                    </a:lnTo>
                    <a:lnTo>
                      <a:pt x="576" y="1585"/>
                    </a:lnTo>
                    <a:lnTo>
                      <a:pt x="591" y="1596"/>
                    </a:lnTo>
                    <a:lnTo>
                      <a:pt x="598" y="1603"/>
                    </a:lnTo>
                    <a:lnTo>
                      <a:pt x="603" y="1610"/>
                    </a:lnTo>
                    <a:lnTo>
                      <a:pt x="605" y="1619"/>
                    </a:lnTo>
                    <a:lnTo>
                      <a:pt x="606" y="1629"/>
                    </a:lnTo>
                    <a:lnTo>
                      <a:pt x="605" y="1639"/>
                    </a:lnTo>
                    <a:lnTo>
                      <a:pt x="603" y="1649"/>
                    </a:lnTo>
                    <a:lnTo>
                      <a:pt x="598" y="1658"/>
                    </a:lnTo>
                    <a:lnTo>
                      <a:pt x="591" y="1665"/>
                    </a:lnTo>
                    <a:lnTo>
                      <a:pt x="576" y="1679"/>
                    </a:lnTo>
                    <a:lnTo>
                      <a:pt x="559" y="1694"/>
                    </a:lnTo>
                    <a:lnTo>
                      <a:pt x="544" y="1709"/>
                    </a:lnTo>
                    <a:lnTo>
                      <a:pt x="531" y="1724"/>
                    </a:lnTo>
                    <a:lnTo>
                      <a:pt x="520" y="1739"/>
                    </a:lnTo>
                    <a:lnTo>
                      <a:pt x="510" y="1753"/>
                    </a:lnTo>
                    <a:lnTo>
                      <a:pt x="490" y="1783"/>
                    </a:lnTo>
                    <a:lnTo>
                      <a:pt x="466" y="1816"/>
                    </a:lnTo>
                    <a:lnTo>
                      <a:pt x="459" y="1826"/>
                    </a:lnTo>
                    <a:lnTo>
                      <a:pt x="456" y="1837"/>
                    </a:lnTo>
                    <a:lnTo>
                      <a:pt x="453" y="1847"/>
                    </a:lnTo>
                    <a:lnTo>
                      <a:pt x="452" y="1857"/>
                    </a:lnTo>
                    <a:lnTo>
                      <a:pt x="449" y="1879"/>
                    </a:lnTo>
                    <a:lnTo>
                      <a:pt x="444" y="1904"/>
                    </a:lnTo>
                    <a:lnTo>
                      <a:pt x="442" y="1914"/>
                    </a:lnTo>
                    <a:lnTo>
                      <a:pt x="437" y="1921"/>
                    </a:lnTo>
                    <a:lnTo>
                      <a:pt x="432" y="1929"/>
                    </a:lnTo>
                    <a:lnTo>
                      <a:pt x="427" y="1936"/>
                    </a:lnTo>
                    <a:lnTo>
                      <a:pt x="421" y="1944"/>
                    </a:lnTo>
                    <a:lnTo>
                      <a:pt x="416" y="1951"/>
                    </a:lnTo>
                    <a:lnTo>
                      <a:pt x="411" y="1960"/>
                    </a:lnTo>
                    <a:lnTo>
                      <a:pt x="408" y="1969"/>
                    </a:lnTo>
                    <a:lnTo>
                      <a:pt x="407" y="1980"/>
                    </a:lnTo>
                    <a:lnTo>
                      <a:pt x="408" y="1989"/>
                    </a:lnTo>
                    <a:lnTo>
                      <a:pt x="409" y="1999"/>
                    </a:lnTo>
                    <a:lnTo>
                      <a:pt x="411" y="2009"/>
                    </a:lnTo>
                    <a:lnTo>
                      <a:pt x="411" y="2014"/>
                    </a:lnTo>
                    <a:lnTo>
                      <a:pt x="409" y="2018"/>
                    </a:lnTo>
                    <a:lnTo>
                      <a:pt x="408" y="2022"/>
                    </a:lnTo>
                    <a:lnTo>
                      <a:pt x="406" y="2025"/>
                    </a:lnTo>
                    <a:lnTo>
                      <a:pt x="400" y="2032"/>
                    </a:lnTo>
                    <a:lnTo>
                      <a:pt x="393" y="2037"/>
                    </a:lnTo>
                    <a:lnTo>
                      <a:pt x="385" y="2042"/>
                    </a:lnTo>
                    <a:lnTo>
                      <a:pt x="378" y="2047"/>
                    </a:lnTo>
                    <a:lnTo>
                      <a:pt x="370" y="2052"/>
                    </a:lnTo>
                    <a:lnTo>
                      <a:pt x="363" y="2059"/>
                    </a:lnTo>
                    <a:lnTo>
                      <a:pt x="360" y="2064"/>
                    </a:lnTo>
                    <a:lnTo>
                      <a:pt x="358" y="2068"/>
                    </a:lnTo>
                    <a:lnTo>
                      <a:pt x="357" y="2073"/>
                    </a:lnTo>
                    <a:lnTo>
                      <a:pt x="355" y="2078"/>
                    </a:lnTo>
                    <a:lnTo>
                      <a:pt x="354" y="2087"/>
                    </a:lnTo>
                    <a:lnTo>
                      <a:pt x="352" y="2098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78" name="Freeform 60"/>
              <p:cNvSpPr>
                <a:spLocks/>
              </p:cNvSpPr>
              <p:nvPr/>
            </p:nvSpPr>
            <p:spPr bwMode="auto">
              <a:xfrm>
                <a:off x="374775" y="-14762"/>
                <a:ext cx="817563" cy="922338"/>
              </a:xfrm>
              <a:custGeom>
                <a:avLst/>
                <a:gdLst>
                  <a:gd name="T0" fmla="*/ 446 w 2062"/>
                  <a:gd name="T1" fmla="*/ 2167 h 2324"/>
                  <a:gd name="T2" fmla="*/ 531 w 2062"/>
                  <a:gd name="T3" fmla="*/ 2253 h 2324"/>
                  <a:gd name="T4" fmla="*/ 640 w 2062"/>
                  <a:gd name="T5" fmla="*/ 2140 h 2324"/>
                  <a:gd name="T6" fmla="*/ 723 w 2062"/>
                  <a:gd name="T7" fmla="*/ 2165 h 2324"/>
                  <a:gd name="T8" fmla="*/ 778 w 2062"/>
                  <a:gd name="T9" fmla="*/ 2131 h 2324"/>
                  <a:gd name="T10" fmla="*/ 886 w 2062"/>
                  <a:gd name="T11" fmla="*/ 2181 h 2324"/>
                  <a:gd name="T12" fmla="*/ 875 w 2062"/>
                  <a:gd name="T13" fmla="*/ 2263 h 2324"/>
                  <a:gd name="T14" fmla="*/ 975 w 2062"/>
                  <a:gd name="T15" fmla="*/ 2323 h 2324"/>
                  <a:gd name="T16" fmla="*/ 1051 w 2062"/>
                  <a:gd name="T17" fmla="*/ 2304 h 2324"/>
                  <a:gd name="T18" fmla="*/ 1130 w 2062"/>
                  <a:gd name="T19" fmla="*/ 2293 h 2324"/>
                  <a:gd name="T20" fmla="*/ 1212 w 2062"/>
                  <a:gd name="T21" fmla="*/ 2256 h 2324"/>
                  <a:gd name="T22" fmla="*/ 1305 w 2062"/>
                  <a:gd name="T23" fmla="*/ 2283 h 2324"/>
                  <a:gd name="T24" fmla="*/ 1398 w 2062"/>
                  <a:gd name="T25" fmla="*/ 2121 h 2324"/>
                  <a:gd name="T26" fmla="*/ 1402 w 2062"/>
                  <a:gd name="T27" fmla="*/ 2017 h 2324"/>
                  <a:gd name="T28" fmla="*/ 1425 w 2062"/>
                  <a:gd name="T29" fmla="*/ 1954 h 2324"/>
                  <a:gd name="T30" fmla="*/ 1468 w 2062"/>
                  <a:gd name="T31" fmla="*/ 1854 h 2324"/>
                  <a:gd name="T32" fmla="*/ 1529 w 2062"/>
                  <a:gd name="T33" fmla="*/ 1881 h 2324"/>
                  <a:gd name="T34" fmla="*/ 1781 w 2062"/>
                  <a:gd name="T35" fmla="*/ 1865 h 2324"/>
                  <a:gd name="T36" fmla="*/ 1886 w 2062"/>
                  <a:gd name="T37" fmla="*/ 1802 h 2324"/>
                  <a:gd name="T38" fmla="*/ 1976 w 2062"/>
                  <a:gd name="T39" fmla="*/ 1634 h 2324"/>
                  <a:gd name="T40" fmla="*/ 2047 w 2062"/>
                  <a:gd name="T41" fmla="*/ 1460 h 2324"/>
                  <a:gd name="T42" fmla="*/ 1977 w 2062"/>
                  <a:gd name="T43" fmla="*/ 1294 h 2324"/>
                  <a:gd name="T44" fmla="*/ 1873 w 2062"/>
                  <a:gd name="T45" fmla="*/ 1197 h 2324"/>
                  <a:gd name="T46" fmla="*/ 1829 w 2062"/>
                  <a:gd name="T47" fmla="*/ 1077 h 2324"/>
                  <a:gd name="T48" fmla="*/ 1844 w 2062"/>
                  <a:gd name="T49" fmla="*/ 994 h 2324"/>
                  <a:gd name="T50" fmla="*/ 1855 w 2062"/>
                  <a:gd name="T51" fmla="*/ 811 h 2324"/>
                  <a:gd name="T52" fmla="*/ 1765 w 2062"/>
                  <a:gd name="T53" fmla="*/ 727 h 2324"/>
                  <a:gd name="T54" fmla="*/ 1676 w 2062"/>
                  <a:gd name="T55" fmla="*/ 717 h 2324"/>
                  <a:gd name="T56" fmla="*/ 1590 w 2062"/>
                  <a:gd name="T57" fmla="*/ 742 h 2324"/>
                  <a:gd name="T58" fmla="*/ 1484 w 2062"/>
                  <a:gd name="T59" fmla="*/ 803 h 2324"/>
                  <a:gd name="T60" fmla="*/ 1384 w 2062"/>
                  <a:gd name="T61" fmla="*/ 737 h 2324"/>
                  <a:gd name="T62" fmla="*/ 1215 w 2062"/>
                  <a:gd name="T63" fmla="*/ 551 h 2324"/>
                  <a:gd name="T64" fmla="*/ 1137 w 2062"/>
                  <a:gd name="T65" fmla="*/ 368 h 2324"/>
                  <a:gd name="T66" fmla="*/ 1058 w 2062"/>
                  <a:gd name="T67" fmla="*/ 426 h 2324"/>
                  <a:gd name="T68" fmla="*/ 966 w 2062"/>
                  <a:gd name="T69" fmla="*/ 369 h 2324"/>
                  <a:gd name="T70" fmla="*/ 920 w 2062"/>
                  <a:gd name="T71" fmla="*/ 244 h 2324"/>
                  <a:gd name="T72" fmla="*/ 913 w 2062"/>
                  <a:gd name="T73" fmla="*/ 148 h 2324"/>
                  <a:gd name="T74" fmla="*/ 833 w 2062"/>
                  <a:gd name="T75" fmla="*/ 32 h 2324"/>
                  <a:gd name="T76" fmla="*/ 683 w 2062"/>
                  <a:gd name="T77" fmla="*/ 12 h 2324"/>
                  <a:gd name="T78" fmla="*/ 574 w 2062"/>
                  <a:gd name="T79" fmla="*/ 69 h 2324"/>
                  <a:gd name="T80" fmla="*/ 487 w 2062"/>
                  <a:gd name="T81" fmla="*/ 74 h 2324"/>
                  <a:gd name="T82" fmla="*/ 343 w 2062"/>
                  <a:gd name="T83" fmla="*/ 58 h 2324"/>
                  <a:gd name="T84" fmla="*/ 262 w 2062"/>
                  <a:gd name="T85" fmla="*/ 119 h 2324"/>
                  <a:gd name="T86" fmla="*/ 296 w 2062"/>
                  <a:gd name="T87" fmla="*/ 295 h 2324"/>
                  <a:gd name="T88" fmla="*/ 175 w 2062"/>
                  <a:gd name="T89" fmla="*/ 433 h 2324"/>
                  <a:gd name="T90" fmla="*/ 37 w 2062"/>
                  <a:gd name="T91" fmla="*/ 477 h 2324"/>
                  <a:gd name="T92" fmla="*/ 11 w 2062"/>
                  <a:gd name="T93" fmla="*/ 540 h 2324"/>
                  <a:gd name="T94" fmla="*/ 33 w 2062"/>
                  <a:gd name="T95" fmla="*/ 703 h 2324"/>
                  <a:gd name="T96" fmla="*/ 108 w 2062"/>
                  <a:gd name="T97" fmla="*/ 832 h 2324"/>
                  <a:gd name="T98" fmla="*/ 143 w 2062"/>
                  <a:gd name="T99" fmla="*/ 906 h 2324"/>
                  <a:gd name="T100" fmla="*/ 157 w 2062"/>
                  <a:gd name="T101" fmla="*/ 992 h 2324"/>
                  <a:gd name="T102" fmla="*/ 249 w 2062"/>
                  <a:gd name="T103" fmla="*/ 1118 h 2324"/>
                  <a:gd name="T104" fmla="*/ 279 w 2062"/>
                  <a:gd name="T105" fmla="*/ 1235 h 2324"/>
                  <a:gd name="T106" fmla="*/ 334 w 2062"/>
                  <a:gd name="T107" fmla="*/ 1320 h 2324"/>
                  <a:gd name="T108" fmla="*/ 458 w 2062"/>
                  <a:gd name="T109" fmla="*/ 1414 h 2324"/>
                  <a:gd name="T110" fmla="*/ 511 w 2062"/>
                  <a:gd name="T111" fmla="*/ 1539 h 2324"/>
                  <a:gd name="T112" fmla="*/ 603 w 2062"/>
                  <a:gd name="T113" fmla="*/ 1649 h 2324"/>
                  <a:gd name="T114" fmla="*/ 459 w 2062"/>
                  <a:gd name="T115" fmla="*/ 1826 h 2324"/>
                  <a:gd name="T116" fmla="*/ 416 w 2062"/>
                  <a:gd name="T117" fmla="*/ 1951 h 2324"/>
                  <a:gd name="T118" fmla="*/ 400 w 2062"/>
                  <a:gd name="T119" fmla="*/ 2032 h 2324"/>
                  <a:gd name="T120" fmla="*/ 352 w 2062"/>
                  <a:gd name="T121" fmla="*/ 2098 h 2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62" h="2324">
                    <a:moveTo>
                      <a:pt x="352" y="2098"/>
                    </a:moveTo>
                    <a:lnTo>
                      <a:pt x="363" y="2101"/>
                    </a:lnTo>
                    <a:lnTo>
                      <a:pt x="374" y="2103"/>
                    </a:lnTo>
                    <a:lnTo>
                      <a:pt x="387" y="2107"/>
                    </a:lnTo>
                    <a:lnTo>
                      <a:pt x="399" y="2113"/>
                    </a:lnTo>
                    <a:lnTo>
                      <a:pt x="407" y="2118"/>
                    </a:lnTo>
                    <a:lnTo>
                      <a:pt x="414" y="2125"/>
                    </a:lnTo>
                    <a:lnTo>
                      <a:pt x="419" y="2131"/>
                    </a:lnTo>
                    <a:lnTo>
                      <a:pt x="424" y="2138"/>
                    </a:lnTo>
                    <a:lnTo>
                      <a:pt x="434" y="2152"/>
                    </a:lnTo>
                    <a:lnTo>
                      <a:pt x="446" y="2167"/>
                    </a:lnTo>
                    <a:lnTo>
                      <a:pt x="458" y="2179"/>
                    </a:lnTo>
                    <a:lnTo>
                      <a:pt x="470" y="2187"/>
                    </a:lnTo>
                    <a:lnTo>
                      <a:pt x="482" y="2195"/>
                    </a:lnTo>
                    <a:lnTo>
                      <a:pt x="495" y="2204"/>
                    </a:lnTo>
                    <a:lnTo>
                      <a:pt x="506" y="2210"/>
                    </a:lnTo>
                    <a:lnTo>
                      <a:pt x="516" y="2216"/>
                    </a:lnTo>
                    <a:lnTo>
                      <a:pt x="520" y="2220"/>
                    </a:lnTo>
                    <a:lnTo>
                      <a:pt x="523" y="2224"/>
                    </a:lnTo>
                    <a:lnTo>
                      <a:pt x="526" y="2229"/>
                    </a:lnTo>
                    <a:lnTo>
                      <a:pt x="529" y="2234"/>
                    </a:lnTo>
                    <a:lnTo>
                      <a:pt x="531" y="2253"/>
                    </a:lnTo>
                    <a:lnTo>
                      <a:pt x="534" y="2271"/>
                    </a:lnTo>
                    <a:lnTo>
                      <a:pt x="534" y="2271"/>
                    </a:lnTo>
                    <a:lnTo>
                      <a:pt x="554" y="2250"/>
                    </a:lnTo>
                    <a:lnTo>
                      <a:pt x="570" y="2230"/>
                    </a:lnTo>
                    <a:lnTo>
                      <a:pt x="586" y="2211"/>
                    </a:lnTo>
                    <a:lnTo>
                      <a:pt x="604" y="2189"/>
                    </a:lnTo>
                    <a:lnTo>
                      <a:pt x="615" y="2172"/>
                    </a:lnTo>
                    <a:lnTo>
                      <a:pt x="625" y="2155"/>
                    </a:lnTo>
                    <a:lnTo>
                      <a:pt x="630" y="2147"/>
                    </a:lnTo>
                    <a:lnTo>
                      <a:pt x="636" y="2141"/>
                    </a:lnTo>
                    <a:lnTo>
                      <a:pt x="640" y="2140"/>
                    </a:lnTo>
                    <a:lnTo>
                      <a:pt x="644" y="2137"/>
                    </a:lnTo>
                    <a:lnTo>
                      <a:pt x="649" y="2136"/>
                    </a:lnTo>
                    <a:lnTo>
                      <a:pt x="654" y="2136"/>
                    </a:lnTo>
                    <a:lnTo>
                      <a:pt x="664" y="2137"/>
                    </a:lnTo>
                    <a:lnTo>
                      <a:pt x="673" y="2141"/>
                    </a:lnTo>
                    <a:lnTo>
                      <a:pt x="680" y="2145"/>
                    </a:lnTo>
                    <a:lnTo>
                      <a:pt x="688" y="2151"/>
                    </a:lnTo>
                    <a:lnTo>
                      <a:pt x="695" y="2156"/>
                    </a:lnTo>
                    <a:lnTo>
                      <a:pt x="704" y="2161"/>
                    </a:lnTo>
                    <a:lnTo>
                      <a:pt x="713" y="2163"/>
                    </a:lnTo>
                    <a:lnTo>
                      <a:pt x="723" y="2165"/>
                    </a:lnTo>
                    <a:lnTo>
                      <a:pt x="728" y="2165"/>
                    </a:lnTo>
                    <a:lnTo>
                      <a:pt x="732" y="2163"/>
                    </a:lnTo>
                    <a:lnTo>
                      <a:pt x="736" y="2162"/>
                    </a:lnTo>
                    <a:lnTo>
                      <a:pt x="739" y="2160"/>
                    </a:lnTo>
                    <a:lnTo>
                      <a:pt x="747" y="2155"/>
                    </a:lnTo>
                    <a:lnTo>
                      <a:pt x="753" y="2148"/>
                    </a:lnTo>
                    <a:lnTo>
                      <a:pt x="759" y="2142"/>
                    </a:lnTo>
                    <a:lnTo>
                      <a:pt x="766" y="2136"/>
                    </a:lnTo>
                    <a:lnTo>
                      <a:pt x="769" y="2133"/>
                    </a:lnTo>
                    <a:lnTo>
                      <a:pt x="774" y="2132"/>
                    </a:lnTo>
                    <a:lnTo>
                      <a:pt x="778" y="2131"/>
                    </a:lnTo>
                    <a:lnTo>
                      <a:pt x="783" y="2131"/>
                    </a:lnTo>
                    <a:lnTo>
                      <a:pt x="795" y="2136"/>
                    </a:lnTo>
                    <a:lnTo>
                      <a:pt x="805" y="2143"/>
                    </a:lnTo>
                    <a:lnTo>
                      <a:pt x="816" y="2147"/>
                    </a:lnTo>
                    <a:lnTo>
                      <a:pt x="826" y="2148"/>
                    </a:lnTo>
                    <a:lnTo>
                      <a:pt x="835" y="2150"/>
                    </a:lnTo>
                    <a:lnTo>
                      <a:pt x="845" y="2150"/>
                    </a:lnTo>
                    <a:lnTo>
                      <a:pt x="865" y="2150"/>
                    </a:lnTo>
                    <a:lnTo>
                      <a:pt x="886" y="2152"/>
                    </a:lnTo>
                    <a:lnTo>
                      <a:pt x="886" y="2174"/>
                    </a:lnTo>
                    <a:lnTo>
                      <a:pt x="886" y="2181"/>
                    </a:lnTo>
                    <a:lnTo>
                      <a:pt x="884" y="2189"/>
                    </a:lnTo>
                    <a:lnTo>
                      <a:pt x="880" y="2194"/>
                    </a:lnTo>
                    <a:lnTo>
                      <a:pt x="876" y="2200"/>
                    </a:lnTo>
                    <a:lnTo>
                      <a:pt x="872" y="2206"/>
                    </a:lnTo>
                    <a:lnTo>
                      <a:pt x="869" y="2211"/>
                    </a:lnTo>
                    <a:lnTo>
                      <a:pt x="866" y="2219"/>
                    </a:lnTo>
                    <a:lnTo>
                      <a:pt x="865" y="2226"/>
                    </a:lnTo>
                    <a:lnTo>
                      <a:pt x="866" y="2236"/>
                    </a:lnTo>
                    <a:lnTo>
                      <a:pt x="869" y="2245"/>
                    </a:lnTo>
                    <a:lnTo>
                      <a:pt x="871" y="2254"/>
                    </a:lnTo>
                    <a:lnTo>
                      <a:pt x="875" y="2263"/>
                    </a:lnTo>
                    <a:lnTo>
                      <a:pt x="881" y="2270"/>
                    </a:lnTo>
                    <a:lnTo>
                      <a:pt x="887" y="2276"/>
                    </a:lnTo>
                    <a:lnTo>
                      <a:pt x="895" y="2283"/>
                    </a:lnTo>
                    <a:lnTo>
                      <a:pt x="902" y="2289"/>
                    </a:lnTo>
                    <a:lnTo>
                      <a:pt x="919" y="2302"/>
                    </a:lnTo>
                    <a:lnTo>
                      <a:pt x="933" y="2313"/>
                    </a:lnTo>
                    <a:lnTo>
                      <a:pt x="941" y="2318"/>
                    </a:lnTo>
                    <a:lnTo>
                      <a:pt x="949" y="2320"/>
                    </a:lnTo>
                    <a:lnTo>
                      <a:pt x="958" y="2323"/>
                    </a:lnTo>
                    <a:lnTo>
                      <a:pt x="969" y="2324"/>
                    </a:lnTo>
                    <a:lnTo>
                      <a:pt x="975" y="2323"/>
                    </a:lnTo>
                    <a:lnTo>
                      <a:pt x="980" y="2322"/>
                    </a:lnTo>
                    <a:lnTo>
                      <a:pt x="985" y="2318"/>
                    </a:lnTo>
                    <a:lnTo>
                      <a:pt x="990" y="2315"/>
                    </a:lnTo>
                    <a:lnTo>
                      <a:pt x="999" y="2308"/>
                    </a:lnTo>
                    <a:lnTo>
                      <a:pt x="1010" y="2303"/>
                    </a:lnTo>
                    <a:lnTo>
                      <a:pt x="1018" y="2302"/>
                    </a:lnTo>
                    <a:lnTo>
                      <a:pt x="1024" y="2302"/>
                    </a:lnTo>
                    <a:lnTo>
                      <a:pt x="1032" y="2302"/>
                    </a:lnTo>
                    <a:lnTo>
                      <a:pt x="1038" y="2303"/>
                    </a:lnTo>
                    <a:lnTo>
                      <a:pt x="1044" y="2303"/>
                    </a:lnTo>
                    <a:lnTo>
                      <a:pt x="1051" y="2304"/>
                    </a:lnTo>
                    <a:lnTo>
                      <a:pt x="1057" y="2303"/>
                    </a:lnTo>
                    <a:lnTo>
                      <a:pt x="1063" y="2300"/>
                    </a:lnTo>
                    <a:lnTo>
                      <a:pt x="1069" y="2296"/>
                    </a:lnTo>
                    <a:lnTo>
                      <a:pt x="1073" y="2291"/>
                    </a:lnTo>
                    <a:lnTo>
                      <a:pt x="1078" y="2288"/>
                    </a:lnTo>
                    <a:lnTo>
                      <a:pt x="1084" y="2286"/>
                    </a:lnTo>
                    <a:lnTo>
                      <a:pt x="1101" y="2293"/>
                    </a:lnTo>
                    <a:lnTo>
                      <a:pt x="1117" y="2300"/>
                    </a:lnTo>
                    <a:lnTo>
                      <a:pt x="1122" y="2299"/>
                    </a:lnTo>
                    <a:lnTo>
                      <a:pt x="1126" y="2296"/>
                    </a:lnTo>
                    <a:lnTo>
                      <a:pt x="1130" y="2293"/>
                    </a:lnTo>
                    <a:lnTo>
                      <a:pt x="1132" y="2289"/>
                    </a:lnTo>
                    <a:lnTo>
                      <a:pt x="1137" y="2279"/>
                    </a:lnTo>
                    <a:lnTo>
                      <a:pt x="1143" y="2268"/>
                    </a:lnTo>
                    <a:lnTo>
                      <a:pt x="1147" y="2264"/>
                    </a:lnTo>
                    <a:lnTo>
                      <a:pt x="1151" y="2260"/>
                    </a:lnTo>
                    <a:lnTo>
                      <a:pt x="1156" y="2256"/>
                    </a:lnTo>
                    <a:lnTo>
                      <a:pt x="1162" y="2255"/>
                    </a:lnTo>
                    <a:lnTo>
                      <a:pt x="1174" y="2253"/>
                    </a:lnTo>
                    <a:lnTo>
                      <a:pt x="1186" y="2253"/>
                    </a:lnTo>
                    <a:lnTo>
                      <a:pt x="1200" y="2254"/>
                    </a:lnTo>
                    <a:lnTo>
                      <a:pt x="1212" y="2256"/>
                    </a:lnTo>
                    <a:lnTo>
                      <a:pt x="1225" y="2259"/>
                    </a:lnTo>
                    <a:lnTo>
                      <a:pt x="1238" y="2260"/>
                    </a:lnTo>
                    <a:lnTo>
                      <a:pt x="1251" y="2258"/>
                    </a:lnTo>
                    <a:lnTo>
                      <a:pt x="1265" y="2255"/>
                    </a:lnTo>
                    <a:lnTo>
                      <a:pt x="1273" y="2256"/>
                    </a:lnTo>
                    <a:lnTo>
                      <a:pt x="1279" y="2259"/>
                    </a:lnTo>
                    <a:lnTo>
                      <a:pt x="1284" y="2263"/>
                    </a:lnTo>
                    <a:lnTo>
                      <a:pt x="1289" y="2268"/>
                    </a:lnTo>
                    <a:lnTo>
                      <a:pt x="1294" y="2273"/>
                    </a:lnTo>
                    <a:lnTo>
                      <a:pt x="1299" y="2279"/>
                    </a:lnTo>
                    <a:lnTo>
                      <a:pt x="1305" y="2283"/>
                    </a:lnTo>
                    <a:lnTo>
                      <a:pt x="1312" y="2286"/>
                    </a:lnTo>
                    <a:lnTo>
                      <a:pt x="1322" y="2273"/>
                    </a:lnTo>
                    <a:lnTo>
                      <a:pt x="1329" y="2260"/>
                    </a:lnTo>
                    <a:lnTo>
                      <a:pt x="1334" y="2246"/>
                    </a:lnTo>
                    <a:lnTo>
                      <a:pt x="1339" y="2234"/>
                    </a:lnTo>
                    <a:lnTo>
                      <a:pt x="1348" y="2206"/>
                    </a:lnTo>
                    <a:lnTo>
                      <a:pt x="1359" y="2176"/>
                    </a:lnTo>
                    <a:lnTo>
                      <a:pt x="1368" y="2160"/>
                    </a:lnTo>
                    <a:lnTo>
                      <a:pt x="1378" y="2146"/>
                    </a:lnTo>
                    <a:lnTo>
                      <a:pt x="1388" y="2132"/>
                    </a:lnTo>
                    <a:lnTo>
                      <a:pt x="1398" y="2121"/>
                    </a:lnTo>
                    <a:lnTo>
                      <a:pt x="1407" y="2108"/>
                    </a:lnTo>
                    <a:lnTo>
                      <a:pt x="1415" y="2094"/>
                    </a:lnTo>
                    <a:lnTo>
                      <a:pt x="1417" y="2087"/>
                    </a:lnTo>
                    <a:lnTo>
                      <a:pt x="1418" y="2079"/>
                    </a:lnTo>
                    <a:lnTo>
                      <a:pt x="1421" y="2071"/>
                    </a:lnTo>
                    <a:lnTo>
                      <a:pt x="1421" y="2062"/>
                    </a:lnTo>
                    <a:lnTo>
                      <a:pt x="1420" y="2052"/>
                    </a:lnTo>
                    <a:lnTo>
                      <a:pt x="1417" y="2042"/>
                    </a:lnTo>
                    <a:lnTo>
                      <a:pt x="1412" y="2033"/>
                    </a:lnTo>
                    <a:lnTo>
                      <a:pt x="1407" y="2025"/>
                    </a:lnTo>
                    <a:lnTo>
                      <a:pt x="1402" y="2017"/>
                    </a:lnTo>
                    <a:lnTo>
                      <a:pt x="1398" y="2008"/>
                    </a:lnTo>
                    <a:lnTo>
                      <a:pt x="1396" y="1999"/>
                    </a:lnTo>
                    <a:lnTo>
                      <a:pt x="1394" y="1988"/>
                    </a:lnTo>
                    <a:lnTo>
                      <a:pt x="1394" y="1984"/>
                    </a:lnTo>
                    <a:lnTo>
                      <a:pt x="1396" y="1980"/>
                    </a:lnTo>
                    <a:lnTo>
                      <a:pt x="1398" y="1977"/>
                    </a:lnTo>
                    <a:lnTo>
                      <a:pt x="1401" y="1974"/>
                    </a:lnTo>
                    <a:lnTo>
                      <a:pt x="1408" y="1969"/>
                    </a:lnTo>
                    <a:lnTo>
                      <a:pt x="1416" y="1964"/>
                    </a:lnTo>
                    <a:lnTo>
                      <a:pt x="1421" y="1959"/>
                    </a:lnTo>
                    <a:lnTo>
                      <a:pt x="1425" y="1954"/>
                    </a:lnTo>
                    <a:lnTo>
                      <a:pt x="1427" y="1949"/>
                    </a:lnTo>
                    <a:lnTo>
                      <a:pt x="1431" y="1943"/>
                    </a:lnTo>
                    <a:lnTo>
                      <a:pt x="1435" y="1930"/>
                    </a:lnTo>
                    <a:lnTo>
                      <a:pt x="1440" y="1916"/>
                    </a:lnTo>
                    <a:lnTo>
                      <a:pt x="1445" y="1895"/>
                    </a:lnTo>
                    <a:lnTo>
                      <a:pt x="1450" y="1875"/>
                    </a:lnTo>
                    <a:lnTo>
                      <a:pt x="1453" y="1866"/>
                    </a:lnTo>
                    <a:lnTo>
                      <a:pt x="1457" y="1860"/>
                    </a:lnTo>
                    <a:lnTo>
                      <a:pt x="1461" y="1857"/>
                    </a:lnTo>
                    <a:lnTo>
                      <a:pt x="1465" y="1855"/>
                    </a:lnTo>
                    <a:lnTo>
                      <a:pt x="1468" y="1854"/>
                    </a:lnTo>
                    <a:lnTo>
                      <a:pt x="1474" y="1854"/>
                    </a:lnTo>
                    <a:lnTo>
                      <a:pt x="1477" y="1854"/>
                    </a:lnTo>
                    <a:lnTo>
                      <a:pt x="1480" y="1855"/>
                    </a:lnTo>
                    <a:lnTo>
                      <a:pt x="1482" y="1857"/>
                    </a:lnTo>
                    <a:lnTo>
                      <a:pt x="1485" y="1861"/>
                    </a:lnTo>
                    <a:lnTo>
                      <a:pt x="1489" y="1867"/>
                    </a:lnTo>
                    <a:lnTo>
                      <a:pt x="1495" y="1871"/>
                    </a:lnTo>
                    <a:lnTo>
                      <a:pt x="1504" y="1876"/>
                    </a:lnTo>
                    <a:lnTo>
                      <a:pt x="1512" y="1879"/>
                    </a:lnTo>
                    <a:lnTo>
                      <a:pt x="1520" y="1880"/>
                    </a:lnTo>
                    <a:lnTo>
                      <a:pt x="1529" y="1881"/>
                    </a:lnTo>
                    <a:lnTo>
                      <a:pt x="1545" y="1882"/>
                    </a:lnTo>
                    <a:lnTo>
                      <a:pt x="1565" y="1882"/>
                    </a:lnTo>
                    <a:lnTo>
                      <a:pt x="1593" y="1881"/>
                    </a:lnTo>
                    <a:lnTo>
                      <a:pt x="1619" y="1880"/>
                    </a:lnTo>
                    <a:lnTo>
                      <a:pt x="1644" y="1876"/>
                    </a:lnTo>
                    <a:lnTo>
                      <a:pt x="1667" y="1872"/>
                    </a:lnTo>
                    <a:lnTo>
                      <a:pt x="1691" y="1870"/>
                    </a:lnTo>
                    <a:lnTo>
                      <a:pt x="1716" y="1866"/>
                    </a:lnTo>
                    <a:lnTo>
                      <a:pt x="1741" y="1865"/>
                    </a:lnTo>
                    <a:lnTo>
                      <a:pt x="1770" y="1864"/>
                    </a:lnTo>
                    <a:lnTo>
                      <a:pt x="1781" y="1865"/>
                    </a:lnTo>
                    <a:lnTo>
                      <a:pt x="1791" y="1866"/>
                    </a:lnTo>
                    <a:lnTo>
                      <a:pt x="1800" y="1869"/>
                    </a:lnTo>
                    <a:lnTo>
                      <a:pt x="1810" y="1871"/>
                    </a:lnTo>
                    <a:lnTo>
                      <a:pt x="1829" y="1879"/>
                    </a:lnTo>
                    <a:lnTo>
                      <a:pt x="1849" y="1886"/>
                    </a:lnTo>
                    <a:lnTo>
                      <a:pt x="1849" y="1886"/>
                    </a:lnTo>
                    <a:lnTo>
                      <a:pt x="1859" y="1874"/>
                    </a:lnTo>
                    <a:lnTo>
                      <a:pt x="1868" y="1860"/>
                    </a:lnTo>
                    <a:lnTo>
                      <a:pt x="1874" y="1846"/>
                    </a:lnTo>
                    <a:lnTo>
                      <a:pt x="1879" y="1832"/>
                    </a:lnTo>
                    <a:lnTo>
                      <a:pt x="1886" y="1802"/>
                    </a:lnTo>
                    <a:lnTo>
                      <a:pt x="1895" y="1767"/>
                    </a:lnTo>
                    <a:lnTo>
                      <a:pt x="1901" y="1749"/>
                    </a:lnTo>
                    <a:lnTo>
                      <a:pt x="1909" y="1736"/>
                    </a:lnTo>
                    <a:lnTo>
                      <a:pt x="1917" y="1721"/>
                    </a:lnTo>
                    <a:lnTo>
                      <a:pt x="1924" y="1704"/>
                    </a:lnTo>
                    <a:lnTo>
                      <a:pt x="1929" y="1693"/>
                    </a:lnTo>
                    <a:lnTo>
                      <a:pt x="1935" y="1683"/>
                    </a:lnTo>
                    <a:lnTo>
                      <a:pt x="1942" y="1675"/>
                    </a:lnTo>
                    <a:lnTo>
                      <a:pt x="1948" y="1668"/>
                    </a:lnTo>
                    <a:lnTo>
                      <a:pt x="1962" y="1652"/>
                    </a:lnTo>
                    <a:lnTo>
                      <a:pt x="1976" y="1634"/>
                    </a:lnTo>
                    <a:lnTo>
                      <a:pt x="1996" y="1606"/>
                    </a:lnTo>
                    <a:lnTo>
                      <a:pt x="2013" y="1581"/>
                    </a:lnTo>
                    <a:lnTo>
                      <a:pt x="2021" y="1569"/>
                    </a:lnTo>
                    <a:lnTo>
                      <a:pt x="2026" y="1555"/>
                    </a:lnTo>
                    <a:lnTo>
                      <a:pt x="2029" y="1540"/>
                    </a:lnTo>
                    <a:lnTo>
                      <a:pt x="2032" y="1522"/>
                    </a:lnTo>
                    <a:lnTo>
                      <a:pt x="2032" y="1511"/>
                    </a:lnTo>
                    <a:lnTo>
                      <a:pt x="2034" y="1500"/>
                    </a:lnTo>
                    <a:lnTo>
                      <a:pt x="2036" y="1488"/>
                    </a:lnTo>
                    <a:lnTo>
                      <a:pt x="2040" y="1480"/>
                    </a:lnTo>
                    <a:lnTo>
                      <a:pt x="2047" y="1460"/>
                    </a:lnTo>
                    <a:lnTo>
                      <a:pt x="2057" y="1438"/>
                    </a:lnTo>
                    <a:lnTo>
                      <a:pt x="2060" y="1432"/>
                    </a:lnTo>
                    <a:lnTo>
                      <a:pt x="2062" y="1427"/>
                    </a:lnTo>
                    <a:lnTo>
                      <a:pt x="2062" y="1427"/>
                    </a:lnTo>
                    <a:lnTo>
                      <a:pt x="2050" y="1411"/>
                    </a:lnTo>
                    <a:lnTo>
                      <a:pt x="2036" y="1396"/>
                    </a:lnTo>
                    <a:lnTo>
                      <a:pt x="2023" y="1381"/>
                    </a:lnTo>
                    <a:lnTo>
                      <a:pt x="2013" y="1364"/>
                    </a:lnTo>
                    <a:lnTo>
                      <a:pt x="1998" y="1334"/>
                    </a:lnTo>
                    <a:lnTo>
                      <a:pt x="1984" y="1306"/>
                    </a:lnTo>
                    <a:lnTo>
                      <a:pt x="1977" y="1294"/>
                    </a:lnTo>
                    <a:lnTo>
                      <a:pt x="1969" y="1281"/>
                    </a:lnTo>
                    <a:lnTo>
                      <a:pt x="1959" y="1269"/>
                    </a:lnTo>
                    <a:lnTo>
                      <a:pt x="1947" y="1256"/>
                    </a:lnTo>
                    <a:lnTo>
                      <a:pt x="1937" y="1248"/>
                    </a:lnTo>
                    <a:lnTo>
                      <a:pt x="1928" y="1240"/>
                    </a:lnTo>
                    <a:lnTo>
                      <a:pt x="1918" y="1234"/>
                    </a:lnTo>
                    <a:lnTo>
                      <a:pt x="1909" y="1227"/>
                    </a:lnTo>
                    <a:lnTo>
                      <a:pt x="1900" y="1221"/>
                    </a:lnTo>
                    <a:lnTo>
                      <a:pt x="1890" y="1215"/>
                    </a:lnTo>
                    <a:lnTo>
                      <a:pt x="1881" y="1207"/>
                    </a:lnTo>
                    <a:lnTo>
                      <a:pt x="1873" y="1197"/>
                    </a:lnTo>
                    <a:lnTo>
                      <a:pt x="1869" y="1191"/>
                    </a:lnTo>
                    <a:lnTo>
                      <a:pt x="1865" y="1185"/>
                    </a:lnTo>
                    <a:lnTo>
                      <a:pt x="1864" y="1179"/>
                    </a:lnTo>
                    <a:lnTo>
                      <a:pt x="1864" y="1171"/>
                    </a:lnTo>
                    <a:lnTo>
                      <a:pt x="1863" y="1157"/>
                    </a:lnTo>
                    <a:lnTo>
                      <a:pt x="1860" y="1142"/>
                    </a:lnTo>
                    <a:lnTo>
                      <a:pt x="1854" y="1127"/>
                    </a:lnTo>
                    <a:lnTo>
                      <a:pt x="1848" y="1113"/>
                    </a:lnTo>
                    <a:lnTo>
                      <a:pt x="1841" y="1101"/>
                    </a:lnTo>
                    <a:lnTo>
                      <a:pt x="1835" y="1089"/>
                    </a:lnTo>
                    <a:lnTo>
                      <a:pt x="1829" y="1077"/>
                    </a:lnTo>
                    <a:lnTo>
                      <a:pt x="1824" y="1063"/>
                    </a:lnTo>
                    <a:lnTo>
                      <a:pt x="1821" y="1049"/>
                    </a:lnTo>
                    <a:lnTo>
                      <a:pt x="1820" y="1034"/>
                    </a:lnTo>
                    <a:lnTo>
                      <a:pt x="1821" y="1028"/>
                    </a:lnTo>
                    <a:lnTo>
                      <a:pt x="1824" y="1023"/>
                    </a:lnTo>
                    <a:lnTo>
                      <a:pt x="1827" y="1018"/>
                    </a:lnTo>
                    <a:lnTo>
                      <a:pt x="1831" y="1014"/>
                    </a:lnTo>
                    <a:lnTo>
                      <a:pt x="1836" y="1010"/>
                    </a:lnTo>
                    <a:lnTo>
                      <a:pt x="1840" y="1005"/>
                    </a:lnTo>
                    <a:lnTo>
                      <a:pt x="1842" y="1000"/>
                    </a:lnTo>
                    <a:lnTo>
                      <a:pt x="1844" y="994"/>
                    </a:lnTo>
                    <a:lnTo>
                      <a:pt x="1844" y="885"/>
                    </a:lnTo>
                    <a:lnTo>
                      <a:pt x="1844" y="877"/>
                    </a:lnTo>
                    <a:lnTo>
                      <a:pt x="1846" y="870"/>
                    </a:lnTo>
                    <a:lnTo>
                      <a:pt x="1848" y="862"/>
                    </a:lnTo>
                    <a:lnTo>
                      <a:pt x="1850" y="856"/>
                    </a:lnTo>
                    <a:lnTo>
                      <a:pt x="1853" y="850"/>
                    </a:lnTo>
                    <a:lnTo>
                      <a:pt x="1855" y="843"/>
                    </a:lnTo>
                    <a:lnTo>
                      <a:pt x="1856" y="836"/>
                    </a:lnTo>
                    <a:lnTo>
                      <a:pt x="1858" y="827"/>
                    </a:lnTo>
                    <a:lnTo>
                      <a:pt x="1856" y="820"/>
                    </a:lnTo>
                    <a:lnTo>
                      <a:pt x="1855" y="811"/>
                    </a:lnTo>
                    <a:lnTo>
                      <a:pt x="1854" y="805"/>
                    </a:lnTo>
                    <a:lnTo>
                      <a:pt x="1851" y="797"/>
                    </a:lnTo>
                    <a:lnTo>
                      <a:pt x="1848" y="791"/>
                    </a:lnTo>
                    <a:lnTo>
                      <a:pt x="1844" y="785"/>
                    </a:lnTo>
                    <a:lnTo>
                      <a:pt x="1840" y="778"/>
                    </a:lnTo>
                    <a:lnTo>
                      <a:pt x="1835" y="773"/>
                    </a:lnTo>
                    <a:lnTo>
                      <a:pt x="1825" y="763"/>
                    </a:lnTo>
                    <a:lnTo>
                      <a:pt x="1812" y="754"/>
                    </a:lnTo>
                    <a:lnTo>
                      <a:pt x="1797" y="746"/>
                    </a:lnTo>
                    <a:lnTo>
                      <a:pt x="1783" y="738"/>
                    </a:lnTo>
                    <a:lnTo>
                      <a:pt x="1765" y="727"/>
                    </a:lnTo>
                    <a:lnTo>
                      <a:pt x="1750" y="714"/>
                    </a:lnTo>
                    <a:lnTo>
                      <a:pt x="1742" y="709"/>
                    </a:lnTo>
                    <a:lnTo>
                      <a:pt x="1733" y="704"/>
                    </a:lnTo>
                    <a:lnTo>
                      <a:pt x="1725" y="702"/>
                    </a:lnTo>
                    <a:lnTo>
                      <a:pt x="1714" y="700"/>
                    </a:lnTo>
                    <a:lnTo>
                      <a:pt x="1707" y="702"/>
                    </a:lnTo>
                    <a:lnTo>
                      <a:pt x="1699" y="703"/>
                    </a:lnTo>
                    <a:lnTo>
                      <a:pt x="1693" y="707"/>
                    </a:lnTo>
                    <a:lnTo>
                      <a:pt x="1688" y="709"/>
                    </a:lnTo>
                    <a:lnTo>
                      <a:pt x="1682" y="713"/>
                    </a:lnTo>
                    <a:lnTo>
                      <a:pt x="1676" y="717"/>
                    </a:lnTo>
                    <a:lnTo>
                      <a:pt x="1669" y="718"/>
                    </a:lnTo>
                    <a:lnTo>
                      <a:pt x="1662" y="719"/>
                    </a:lnTo>
                    <a:lnTo>
                      <a:pt x="1653" y="716"/>
                    </a:lnTo>
                    <a:lnTo>
                      <a:pt x="1645" y="712"/>
                    </a:lnTo>
                    <a:lnTo>
                      <a:pt x="1637" y="712"/>
                    </a:lnTo>
                    <a:lnTo>
                      <a:pt x="1630" y="716"/>
                    </a:lnTo>
                    <a:lnTo>
                      <a:pt x="1625" y="721"/>
                    </a:lnTo>
                    <a:lnTo>
                      <a:pt x="1619" y="726"/>
                    </a:lnTo>
                    <a:lnTo>
                      <a:pt x="1610" y="739"/>
                    </a:lnTo>
                    <a:lnTo>
                      <a:pt x="1598" y="751"/>
                    </a:lnTo>
                    <a:lnTo>
                      <a:pt x="1590" y="742"/>
                    </a:lnTo>
                    <a:lnTo>
                      <a:pt x="1584" y="732"/>
                    </a:lnTo>
                    <a:lnTo>
                      <a:pt x="1579" y="722"/>
                    </a:lnTo>
                    <a:lnTo>
                      <a:pt x="1574" y="712"/>
                    </a:lnTo>
                    <a:lnTo>
                      <a:pt x="1563" y="731"/>
                    </a:lnTo>
                    <a:lnTo>
                      <a:pt x="1551" y="747"/>
                    </a:lnTo>
                    <a:lnTo>
                      <a:pt x="1538" y="762"/>
                    </a:lnTo>
                    <a:lnTo>
                      <a:pt x="1521" y="777"/>
                    </a:lnTo>
                    <a:lnTo>
                      <a:pt x="1509" y="788"/>
                    </a:lnTo>
                    <a:lnTo>
                      <a:pt x="1497" y="797"/>
                    </a:lnTo>
                    <a:lnTo>
                      <a:pt x="1491" y="801"/>
                    </a:lnTo>
                    <a:lnTo>
                      <a:pt x="1484" y="803"/>
                    </a:lnTo>
                    <a:lnTo>
                      <a:pt x="1476" y="806"/>
                    </a:lnTo>
                    <a:lnTo>
                      <a:pt x="1468" y="806"/>
                    </a:lnTo>
                    <a:lnTo>
                      <a:pt x="1462" y="806"/>
                    </a:lnTo>
                    <a:lnTo>
                      <a:pt x="1457" y="803"/>
                    </a:lnTo>
                    <a:lnTo>
                      <a:pt x="1453" y="801"/>
                    </a:lnTo>
                    <a:lnTo>
                      <a:pt x="1450" y="797"/>
                    </a:lnTo>
                    <a:lnTo>
                      <a:pt x="1442" y="788"/>
                    </a:lnTo>
                    <a:lnTo>
                      <a:pt x="1433" y="779"/>
                    </a:lnTo>
                    <a:lnTo>
                      <a:pt x="1417" y="763"/>
                    </a:lnTo>
                    <a:lnTo>
                      <a:pt x="1401" y="749"/>
                    </a:lnTo>
                    <a:lnTo>
                      <a:pt x="1384" y="737"/>
                    </a:lnTo>
                    <a:lnTo>
                      <a:pt x="1366" y="722"/>
                    </a:lnTo>
                    <a:lnTo>
                      <a:pt x="1330" y="695"/>
                    </a:lnTo>
                    <a:lnTo>
                      <a:pt x="1299" y="672"/>
                    </a:lnTo>
                    <a:lnTo>
                      <a:pt x="1285" y="659"/>
                    </a:lnTo>
                    <a:lnTo>
                      <a:pt x="1271" y="645"/>
                    </a:lnTo>
                    <a:lnTo>
                      <a:pt x="1259" y="630"/>
                    </a:lnTo>
                    <a:lnTo>
                      <a:pt x="1246" y="610"/>
                    </a:lnTo>
                    <a:lnTo>
                      <a:pt x="1236" y="595"/>
                    </a:lnTo>
                    <a:lnTo>
                      <a:pt x="1229" y="580"/>
                    </a:lnTo>
                    <a:lnTo>
                      <a:pt x="1221" y="565"/>
                    </a:lnTo>
                    <a:lnTo>
                      <a:pt x="1215" y="551"/>
                    </a:lnTo>
                    <a:lnTo>
                      <a:pt x="1204" y="522"/>
                    </a:lnTo>
                    <a:lnTo>
                      <a:pt x="1191" y="490"/>
                    </a:lnTo>
                    <a:lnTo>
                      <a:pt x="1182" y="470"/>
                    </a:lnTo>
                    <a:lnTo>
                      <a:pt x="1176" y="451"/>
                    </a:lnTo>
                    <a:lnTo>
                      <a:pt x="1170" y="433"/>
                    </a:lnTo>
                    <a:lnTo>
                      <a:pt x="1165" y="412"/>
                    </a:lnTo>
                    <a:lnTo>
                      <a:pt x="1160" y="397"/>
                    </a:lnTo>
                    <a:lnTo>
                      <a:pt x="1153" y="382"/>
                    </a:lnTo>
                    <a:lnTo>
                      <a:pt x="1148" y="377"/>
                    </a:lnTo>
                    <a:lnTo>
                      <a:pt x="1143" y="372"/>
                    </a:lnTo>
                    <a:lnTo>
                      <a:pt x="1137" y="368"/>
                    </a:lnTo>
                    <a:lnTo>
                      <a:pt x="1130" y="368"/>
                    </a:lnTo>
                    <a:lnTo>
                      <a:pt x="1122" y="368"/>
                    </a:lnTo>
                    <a:lnTo>
                      <a:pt x="1116" y="370"/>
                    </a:lnTo>
                    <a:lnTo>
                      <a:pt x="1110" y="373"/>
                    </a:lnTo>
                    <a:lnTo>
                      <a:pt x="1105" y="377"/>
                    </a:lnTo>
                    <a:lnTo>
                      <a:pt x="1096" y="387"/>
                    </a:lnTo>
                    <a:lnTo>
                      <a:pt x="1087" y="398"/>
                    </a:lnTo>
                    <a:lnTo>
                      <a:pt x="1078" y="409"/>
                    </a:lnTo>
                    <a:lnTo>
                      <a:pt x="1069" y="418"/>
                    </a:lnTo>
                    <a:lnTo>
                      <a:pt x="1063" y="423"/>
                    </a:lnTo>
                    <a:lnTo>
                      <a:pt x="1058" y="426"/>
                    </a:lnTo>
                    <a:lnTo>
                      <a:pt x="1051" y="428"/>
                    </a:lnTo>
                    <a:lnTo>
                      <a:pt x="1044" y="428"/>
                    </a:lnTo>
                    <a:lnTo>
                      <a:pt x="1036" y="427"/>
                    </a:lnTo>
                    <a:lnTo>
                      <a:pt x="1029" y="424"/>
                    </a:lnTo>
                    <a:lnTo>
                      <a:pt x="1024" y="419"/>
                    </a:lnTo>
                    <a:lnTo>
                      <a:pt x="1019" y="414"/>
                    </a:lnTo>
                    <a:lnTo>
                      <a:pt x="1014" y="408"/>
                    </a:lnTo>
                    <a:lnTo>
                      <a:pt x="1009" y="402"/>
                    </a:lnTo>
                    <a:lnTo>
                      <a:pt x="1004" y="397"/>
                    </a:lnTo>
                    <a:lnTo>
                      <a:pt x="998" y="392"/>
                    </a:lnTo>
                    <a:lnTo>
                      <a:pt x="966" y="369"/>
                    </a:lnTo>
                    <a:lnTo>
                      <a:pt x="940" y="349"/>
                    </a:lnTo>
                    <a:lnTo>
                      <a:pt x="926" y="339"/>
                    </a:lnTo>
                    <a:lnTo>
                      <a:pt x="911" y="330"/>
                    </a:lnTo>
                    <a:lnTo>
                      <a:pt x="895" y="323"/>
                    </a:lnTo>
                    <a:lnTo>
                      <a:pt x="876" y="318"/>
                    </a:lnTo>
                    <a:lnTo>
                      <a:pt x="874" y="306"/>
                    </a:lnTo>
                    <a:lnTo>
                      <a:pt x="882" y="291"/>
                    </a:lnTo>
                    <a:lnTo>
                      <a:pt x="892" y="278"/>
                    </a:lnTo>
                    <a:lnTo>
                      <a:pt x="902" y="266"/>
                    </a:lnTo>
                    <a:lnTo>
                      <a:pt x="913" y="255"/>
                    </a:lnTo>
                    <a:lnTo>
                      <a:pt x="920" y="244"/>
                    </a:lnTo>
                    <a:lnTo>
                      <a:pt x="928" y="231"/>
                    </a:lnTo>
                    <a:lnTo>
                      <a:pt x="930" y="225"/>
                    </a:lnTo>
                    <a:lnTo>
                      <a:pt x="933" y="217"/>
                    </a:lnTo>
                    <a:lnTo>
                      <a:pt x="934" y="210"/>
                    </a:lnTo>
                    <a:lnTo>
                      <a:pt x="934" y="201"/>
                    </a:lnTo>
                    <a:lnTo>
                      <a:pt x="934" y="192"/>
                    </a:lnTo>
                    <a:lnTo>
                      <a:pt x="933" y="185"/>
                    </a:lnTo>
                    <a:lnTo>
                      <a:pt x="930" y="178"/>
                    </a:lnTo>
                    <a:lnTo>
                      <a:pt x="928" y="171"/>
                    </a:lnTo>
                    <a:lnTo>
                      <a:pt x="921" y="160"/>
                    </a:lnTo>
                    <a:lnTo>
                      <a:pt x="913" y="148"/>
                    </a:lnTo>
                    <a:lnTo>
                      <a:pt x="892" y="127"/>
                    </a:lnTo>
                    <a:lnTo>
                      <a:pt x="871" y="103"/>
                    </a:lnTo>
                    <a:lnTo>
                      <a:pt x="864" y="93"/>
                    </a:lnTo>
                    <a:lnTo>
                      <a:pt x="860" y="82"/>
                    </a:lnTo>
                    <a:lnTo>
                      <a:pt x="856" y="72"/>
                    </a:lnTo>
                    <a:lnTo>
                      <a:pt x="854" y="61"/>
                    </a:lnTo>
                    <a:lnTo>
                      <a:pt x="850" y="50"/>
                    </a:lnTo>
                    <a:lnTo>
                      <a:pt x="845" y="42"/>
                    </a:lnTo>
                    <a:lnTo>
                      <a:pt x="842" y="38"/>
                    </a:lnTo>
                    <a:lnTo>
                      <a:pt x="838" y="34"/>
                    </a:lnTo>
                    <a:lnTo>
                      <a:pt x="833" y="32"/>
                    </a:lnTo>
                    <a:lnTo>
                      <a:pt x="828" y="29"/>
                    </a:lnTo>
                    <a:lnTo>
                      <a:pt x="800" y="18"/>
                    </a:lnTo>
                    <a:lnTo>
                      <a:pt x="774" y="9"/>
                    </a:lnTo>
                    <a:lnTo>
                      <a:pt x="761" y="5"/>
                    </a:lnTo>
                    <a:lnTo>
                      <a:pt x="748" y="3"/>
                    </a:lnTo>
                    <a:lnTo>
                      <a:pt x="733" y="0"/>
                    </a:lnTo>
                    <a:lnTo>
                      <a:pt x="717" y="0"/>
                    </a:lnTo>
                    <a:lnTo>
                      <a:pt x="708" y="0"/>
                    </a:lnTo>
                    <a:lnTo>
                      <a:pt x="698" y="3"/>
                    </a:lnTo>
                    <a:lnTo>
                      <a:pt x="690" y="7"/>
                    </a:lnTo>
                    <a:lnTo>
                      <a:pt x="683" y="12"/>
                    </a:lnTo>
                    <a:lnTo>
                      <a:pt x="669" y="23"/>
                    </a:lnTo>
                    <a:lnTo>
                      <a:pt x="657" y="37"/>
                    </a:lnTo>
                    <a:lnTo>
                      <a:pt x="644" y="50"/>
                    </a:lnTo>
                    <a:lnTo>
                      <a:pt x="630" y="63"/>
                    </a:lnTo>
                    <a:lnTo>
                      <a:pt x="623" y="67"/>
                    </a:lnTo>
                    <a:lnTo>
                      <a:pt x="615" y="71"/>
                    </a:lnTo>
                    <a:lnTo>
                      <a:pt x="605" y="73"/>
                    </a:lnTo>
                    <a:lnTo>
                      <a:pt x="596" y="74"/>
                    </a:lnTo>
                    <a:lnTo>
                      <a:pt x="587" y="73"/>
                    </a:lnTo>
                    <a:lnTo>
                      <a:pt x="580" y="72"/>
                    </a:lnTo>
                    <a:lnTo>
                      <a:pt x="574" y="69"/>
                    </a:lnTo>
                    <a:lnTo>
                      <a:pt x="566" y="66"/>
                    </a:lnTo>
                    <a:lnTo>
                      <a:pt x="560" y="63"/>
                    </a:lnTo>
                    <a:lnTo>
                      <a:pt x="554" y="61"/>
                    </a:lnTo>
                    <a:lnTo>
                      <a:pt x="546" y="59"/>
                    </a:lnTo>
                    <a:lnTo>
                      <a:pt x="537" y="58"/>
                    </a:lnTo>
                    <a:lnTo>
                      <a:pt x="527" y="59"/>
                    </a:lnTo>
                    <a:lnTo>
                      <a:pt x="518" y="61"/>
                    </a:lnTo>
                    <a:lnTo>
                      <a:pt x="511" y="64"/>
                    </a:lnTo>
                    <a:lnTo>
                      <a:pt x="503" y="67"/>
                    </a:lnTo>
                    <a:lnTo>
                      <a:pt x="496" y="71"/>
                    </a:lnTo>
                    <a:lnTo>
                      <a:pt x="487" y="74"/>
                    </a:lnTo>
                    <a:lnTo>
                      <a:pt x="478" y="76"/>
                    </a:lnTo>
                    <a:lnTo>
                      <a:pt x="468" y="77"/>
                    </a:lnTo>
                    <a:lnTo>
                      <a:pt x="459" y="76"/>
                    </a:lnTo>
                    <a:lnTo>
                      <a:pt x="452" y="74"/>
                    </a:lnTo>
                    <a:lnTo>
                      <a:pt x="444" y="71"/>
                    </a:lnTo>
                    <a:lnTo>
                      <a:pt x="437" y="67"/>
                    </a:lnTo>
                    <a:lnTo>
                      <a:pt x="429" y="64"/>
                    </a:lnTo>
                    <a:lnTo>
                      <a:pt x="422" y="61"/>
                    </a:lnTo>
                    <a:lnTo>
                      <a:pt x="414" y="59"/>
                    </a:lnTo>
                    <a:lnTo>
                      <a:pt x="404" y="58"/>
                    </a:lnTo>
                    <a:lnTo>
                      <a:pt x="343" y="58"/>
                    </a:lnTo>
                    <a:lnTo>
                      <a:pt x="335" y="58"/>
                    </a:lnTo>
                    <a:lnTo>
                      <a:pt x="329" y="59"/>
                    </a:lnTo>
                    <a:lnTo>
                      <a:pt x="323" y="61"/>
                    </a:lnTo>
                    <a:lnTo>
                      <a:pt x="316" y="63"/>
                    </a:lnTo>
                    <a:lnTo>
                      <a:pt x="305" y="68"/>
                    </a:lnTo>
                    <a:lnTo>
                      <a:pt x="295" y="76"/>
                    </a:lnTo>
                    <a:lnTo>
                      <a:pt x="286" y="84"/>
                    </a:lnTo>
                    <a:lnTo>
                      <a:pt x="278" y="96"/>
                    </a:lnTo>
                    <a:lnTo>
                      <a:pt x="270" y="107"/>
                    </a:lnTo>
                    <a:lnTo>
                      <a:pt x="262" y="119"/>
                    </a:lnTo>
                    <a:lnTo>
                      <a:pt x="262" y="119"/>
                    </a:lnTo>
                    <a:lnTo>
                      <a:pt x="269" y="126"/>
                    </a:lnTo>
                    <a:lnTo>
                      <a:pt x="272" y="132"/>
                    </a:lnTo>
                    <a:lnTo>
                      <a:pt x="276" y="140"/>
                    </a:lnTo>
                    <a:lnTo>
                      <a:pt x="279" y="147"/>
                    </a:lnTo>
                    <a:lnTo>
                      <a:pt x="283" y="162"/>
                    </a:lnTo>
                    <a:lnTo>
                      <a:pt x="286" y="180"/>
                    </a:lnTo>
                    <a:lnTo>
                      <a:pt x="294" y="196"/>
                    </a:lnTo>
                    <a:lnTo>
                      <a:pt x="300" y="214"/>
                    </a:lnTo>
                    <a:lnTo>
                      <a:pt x="300" y="268"/>
                    </a:lnTo>
                    <a:lnTo>
                      <a:pt x="299" y="281"/>
                    </a:lnTo>
                    <a:lnTo>
                      <a:pt x="296" y="295"/>
                    </a:lnTo>
                    <a:lnTo>
                      <a:pt x="293" y="306"/>
                    </a:lnTo>
                    <a:lnTo>
                      <a:pt x="289" y="318"/>
                    </a:lnTo>
                    <a:lnTo>
                      <a:pt x="276" y="339"/>
                    </a:lnTo>
                    <a:lnTo>
                      <a:pt x="260" y="362"/>
                    </a:lnTo>
                    <a:lnTo>
                      <a:pt x="246" y="383"/>
                    </a:lnTo>
                    <a:lnTo>
                      <a:pt x="235" y="402"/>
                    </a:lnTo>
                    <a:lnTo>
                      <a:pt x="227" y="411"/>
                    </a:lnTo>
                    <a:lnTo>
                      <a:pt x="220" y="418"/>
                    </a:lnTo>
                    <a:lnTo>
                      <a:pt x="211" y="424"/>
                    </a:lnTo>
                    <a:lnTo>
                      <a:pt x="198" y="428"/>
                    </a:lnTo>
                    <a:lnTo>
                      <a:pt x="175" y="433"/>
                    </a:lnTo>
                    <a:lnTo>
                      <a:pt x="152" y="437"/>
                    </a:lnTo>
                    <a:lnTo>
                      <a:pt x="129" y="438"/>
                    </a:lnTo>
                    <a:lnTo>
                      <a:pt x="109" y="439"/>
                    </a:lnTo>
                    <a:lnTo>
                      <a:pt x="88" y="442"/>
                    </a:lnTo>
                    <a:lnTo>
                      <a:pt x="67" y="444"/>
                    </a:lnTo>
                    <a:lnTo>
                      <a:pt x="57" y="447"/>
                    </a:lnTo>
                    <a:lnTo>
                      <a:pt x="45" y="449"/>
                    </a:lnTo>
                    <a:lnTo>
                      <a:pt x="34" y="453"/>
                    </a:lnTo>
                    <a:lnTo>
                      <a:pt x="21" y="457"/>
                    </a:lnTo>
                    <a:lnTo>
                      <a:pt x="29" y="468"/>
                    </a:lnTo>
                    <a:lnTo>
                      <a:pt x="37" y="477"/>
                    </a:lnTo>
                    <a:lnTo>
                      <a:pt x="39" y="482"/>
                    </a:lnTo>
                    <a:lnTo>
                      <a:pt x="42" y="487"/>
                    </a:lnTo>
                    <a:lnTo>
                      <a:pt x="43" y="493"/>
                    </a:lnTo>
                    <a:lnTo>
                      <a:pt x="43" y="500"/>
                    </a:lnTo>
                    <a:lnTo>
                      <a:pt x="43" y="507"/>
                    </a:lnTo>
                    <a:lnTo>
                      <a:pt x="40" y="515"/>
                    </a:lnTo>
                    <a:lnTo>
                      <a:pt x="37" y="521"/>
                    </a:lnTo>
                    <a:lnTo>
                      <a:pt x="32" y="527"/>
                    </a:lnTo>
                    <a:lnTo>
                      <a:pt x="25" y="532"/>
                    </a:lnTo>
                    <a:lnTo>
                      <a:pt x="19" y="536"/>
                    </a:lnTo>
                    <a:lnTo>
                      <a:pt x="11" y="540"/>
                    </a:lnTo>
                    <a:lnTo>
                      <a:pt x="4" y="542"/>
                    </a:lnTo>
                    <a:lnTo>
                      <a:pt x="0" y="555"/>
                    </a:lnTo>
                    <a:lnTo>
                      <a:pt x="6" y="561"/>
                    </a:lnTo>
                    <a:lnTo>
                      <a:pt x="10" y="567"/>
                    </a:lnTo>
                    <a:lnTo>
                      <a:pt x="14" y="574"/>
                    </a:lnTo>
                    <a:lnTo>
                      <a:pt x="15" y="581"/>
                    </a:lnTo>
                    <a:lnTo>
                      <a:pt x="18" y="596"/>
                    </a:lnTo>
                    <a:lnTo>
                      <a:pt x="19" y="614"/>
                    </a:lnTo>
                    <a:lnTo>
                      <a:pt x="24" y="646"/>
                    </a:lnTo>
                    <a:lnTo>
                      <a:pt x="28" y="674"/>
                    </a:lnTo>
                    <a:lnTo>
                      <a:pt x="33" y="703"/>
                    </a:lnTo>
                    <a:lnTo>
                      <a:pt x="40" y="734"/>
                    </a:lnTo>
                    <a:lnTo>
                      <a:pt x="44" y="748"/>
                    </a:lnTo>
                    <a:lnTo>
                      <a:pt x="49" y="759"/>
                    </a:lnTo>
                    <a:lnTo>
                      <a:pt x="54" y="771"/>
                    </a:lnTo>
                    <a:lnTo>
                      <a:pt x="59" y="782"/>
                    </a:lnTo>
                    <a:lnTo>
                      <a:pt x="65" y="792"/>
                    </a:lnTo>
                    <a:lnTo>
                      <a:pt x="73" y="801"/>
                    </a:lnTo>
                    <a:lnTo>
                      <a:pt x="80" y="810"/>
                    </a:lnTo>
                    <a:lnTo>
                      <a:pt x="89" y="817"/>
                    </a:lnTo>
                    <a:lnTo>
                      <a:pt x="98" y="825"/>
                    </a:lnTo>
                    <a:lnTo>
                      <a:pt x="108" y="832"/>
                    </a:lnTo>
                    <a:lnTo>
                      <a:pt x="118" y="838"/>
                    </a:lnTo>
                    <a:lnTo>
                      <a:pt x="128" y="845"/>
                    </a:lnTo>
                    <a:lnTo>
                      <a:pt x="151" y="856"/>
                    </a:lnTo>
                    <a:lnTo>
                      <a:pt x="176" y="867"/>
                    </a:lnTo>
                    <a:lnTo>
                      <a:pt x="173" y="872"/>
                    </a:lnTo>
                    <a:lnTo>
                      <a:pt x="172" y="877"/>
                    </a:lnTo>
                    <a:lnTo>
                      <a:pt x="168" y="881"/>
                    </a:lnTo>
                    <a:lnTo>
                      <a:pt x="165" y="885"/>
                    </a:lnTo>
                    <a:lnTo>
                      <a:pt x="157" y="891"/>
                    </a:lnTo>
                    <a:lnTo>
                      <a:pt x="148" y="899"/>
                    </a:lnTo>
                    <a:lnTo>
                      <a:pt x="143" y="906"/>
                    </a:lnTo>
                    <a:lnTo>
                      <a:pt x="139" y="912"/>
                    </a:lnTo>
                    <a:lnTo>
                      <a:pt x="137" y="920"/>
                    </a:lnTo>
                    <a:lnTo>
                      <a:pt x="136" y="928"/>
                    </a:lnTo>
                    <a:lnTo>
                      <a:pt x="136" y="944"/>
                    </a:lnTo>
                    <a:lnTo>
                      <a:pt x="136" y="963"/>
                    </a:lnTo>
                    <a:lnTo>
                      <a:pt x="136" y="968"/>
                    </a:lnTo>
                    <a:lnTo>
                      <a:pt x="137" y="973"/>
                    </a:lnTo>
                    <a:lnTo>
                      <a:pt x="139" y="976"/>
                    </a:lnTo>
                    <a:lnTo>
                      <a:pt x="142" y="980"/>
                    </a:lnTo>
                    <a:lnTo>
                      <a:pt x="148" y="987"/>
                    </a:lnTo>
                    <a:lnTo>
                      <a:pt x="157" y="992"/>
                    </a:lnTo>
                    <a:lnTo>
                      <a:pt x="177" y="999"/>
                    </a:lnTo>
                    <a:lnTo>
                      <a:pt x="198" y="1007"/>
                    </a:lnTo>
                    <a:lnTo>
                      <a:pt x="211" y="1014"/>
                    </a:lnTo>
                    <a:lnTo>
                      <a:pt x="221" y="1022"/>
                    </a:lnTo>
                    <a:lnTo>
                      <a:pt x="230" y="1032"/>
                    </a:lnTo>
                    <a:lnTo>
                      <a:pt x="237" y="1042"/>
                    </a:lnTo>
                    <a:lnTo>
                      <a:pt x="242" y="1053"/>
                    </a:lnTo>
                    <a:lnTo>
                      <a:pt x="246" y="1064"/>
                    </a:lnTo>
                    <a:lnTo>
                      <a:pt x="249" y="1078"/>
                    </a:lnTo>
                    <a:lnTo>
                      <a:pt x="250" y="1092"/>
                    </a:lnTo>
                    <a:lnTo>
                      <a:pt x="249" y="1118"/>
                    </a:lnTo>
                    <a:lnTo>
                      <a:pt x="245" y="1141"/>
                    </a:lnTo>
                    <a:lnTo>
                      <a:pt x="242" y="1163"/>
                    </a:lnTo>
                    <a:lnTo>
                      <a:pt x="241" y="1190"/>
                    </a:lnTo>
                    <a:lnTo>
                      <a:pt x="242" y="1197"/>
                    </a:lnTo>
                    <a:lnTo>
                      <a:pt x="246" y="1204"/>
                    </a:lnTo>
                    <a:lnTo>
                      <a:pt x="251" y="1209"/>
                    </a:lnTo>
                    <a:lnTo>
                      <a:pt x="256" y="1212"/>
                    </a:lnTo>
                    <a:lnTo>
                      <a:pt x="262" y="1217"/>
                    </a:lnTo>
                    <a:lnTo>
                      <a:pt x="269" y="1222"/>
                    </a:lnTo>
                    <a:lnTo>
                      <a:pt x="274" y="1227"/>
                    </a:lnTo>
                    <a:lnTo>
                      <a:pt x="279" y="1235"/>
                    </a:lnTo>
                    <a:lnTo>
                      <a:pt x="283" y="1249"/>
                    </a:lnTo>
                    <a:lnTo>
                      <a:pt x="285" y="1263"/>
                    </a:lnTo>
                    <a:lnTo>
                      <a:pt x="285" y="1269"/>
                    </a:lnTo>
                    <a:lnTo>
                      <a:pt x="286" y="1276"/>
                    </a:lnTo>
                    <a:lnTo>
                      <a:pt x="289" y="1283"/>
                    </a:lnTo>
                    <a:lnTo>
                      <a:pt x="291" y="1290"/>
                    </a:lnTo>
                    <a:lnTo>
                      <a:pt x="296" y="1298"/>
                    </a:lnTo>
                    <a:lnTo>
                      <a:pt x="303" y="1305"/>
                    </a:lnTo>
                    <a:lnTo>
                      <a:pt x="309" y="1310"/>
                    </a:lnTo>
                    <a:lnTo>
                      <a:pt x="318" y="1314"/>
                    </a:lnTo>
                    <a:lnTo>
                      <a:pt x="334" y="1320"/>
                    </a:lnTo>
                    <a:lnTo>
                      <a:pt x="353" y="1327"/>
                    </a:lnTo>
                    <a:lnTo>
                      <a:pt x="368" y="1334"/>
                    </a:lnTo>
                    <a:lnTo>
                      <a:pt x="380" y="1342"/>
                    </a:lnTo>
                    <a:lnTo>
                      <a:pt x="393" y="1348"/>
                    </a:lnTo>
                    <a:lnTo>
                      <a:pt x="404" y="1357"/>
                    </a:lnTo>
                    <a:lnTo>
                      <a:pt x="416" y="1365"/>
                    </a:lnTo>
                    <a:lnTo>
                      <a:pt x="426" y="1374"/>
                    </a:lnTo>
                    <a:lnTo>
                      <a:pt x="437" y="1386"/>
                    </a:lnTo>
                    <a:lnTo>
                      <a:pt x="448" y="1398"/>
                    </a:lnTo>
                    <a:lnTo>
                      <a:pt x="453" y="1407"/>
                    </a:lnTo>
                    <a:lnTo>
                      <a:pt x="458" y="1414"/>
                    </a:lnTo>
                    <a:lnTo>
                      <a:pt x="462" y="1422"/>
                    </a:lnTo>
                    <a:lnTo>
                      <a:pt x="465" y="1431"/>
                    </a:lnTo>
                    <a:lnTo>
                      <a:pt x="468" y="1447"/>
                    </a:lnTo>
                    <a:lnTo>
                      <a:pt x="471" y="1465"/>
                    </a:lnTo>
                    <a:lnTo>
                      <a:pt x="472" y="1481"/>
                    </a:lnTo>
                    <a:lnTo>
                      <a:pt x="477" y="1496"/>
                    </a:lnTo>
                    <a:lnTo>
                      <a:pt x="480" y="1505"/>
                    </a:lnTo>
                    <a:lnTo>
                      <a:pt x="483" y="1511"/>
                    </a:lnTo>
                    <a:lnTo>
                      <a:pt x="488" y="1519"/>
                    </a:lnTo>
                    <a:lnTo>
                      <a:pt x="495" y="1525"/>
                    </a:lnTo>
                    <a:lnTo>
                      <a:pt x="511" y="1539"/>
                    </a:lnTo>
                    <a:lnTo>
                      <a:pt x="526" y="1550"/>
                    </a:lnTo>
                    <a:lnTo>
                      <a:pt x="541" y="1561"/>
                    </a:lnTo>
                    <a:lnTo>
                      <a:pt x="559" y="1572"/>
                    </a:lnTo>
                    <a:lnTo>
                      <a:pt x="576" y="1585"/>
                    </a:lnTo>
                    <a:lnTo>
                      <a:pt x="591" y="1596"/>
                    </a:lnTo>
                    <a:lnTo>
                      <a:pt x="598" y="1603"/>
                    </a:lnTo>
                    <a:lnTo>
                      <a:pt x="603" y="1610"/>
                    </a:lnTo>
                    <a:lnTo>
                      <a:pt x="605" y="1619"/>
                    </a:lnTo>
                    <a:lnTo>
                      <a:pt x="606" y="1629"/>
                    </a:lnTo>
                    <a:lnTo>
                      <a:pt x="605" y="1639"/>
                    </a:lnTo>
                    <a:lnTo>
                      <a:pt x="603" y="1649"/>
                    </a:lnTo>
                    <a:lnTo>
                      <a:pt x="598" y="1658"/>
                    </a:lnTo>
                    <a:lnTo>
                      <a:pt x="591" y="1665"/>
                    </a:lnTo>
                    <a:lnTo>
                      <a:pt x="576" y="1679"/>
                    </a:lnTo>
                    <a:lnTo>
                      <a:pt x="559" y="1694"/>
                    </a:lnTo>
                    <a:lnTo>
                      <a:pt x="544" y="1709"/>
                    </a:lnTo>
                    <a:lnTo>
                      <a:pt x="531" y="1724"/>
                    </a:lnTo>
                    <a:lnTo>
                      <a:pt x="520" y="1739"/>
                    </a:lnTo>
                    <a:lnTo>
                      <a:pt x="510" y="1753"/>
                    </a:lnTo>
                    <a:lnTo>
                      <a:pt x="490" y="1783"/>
                    </a:lnTo>
                    <a:lnTo>
                      <a:pt x="466" y="1816"/>
                    </a:lnTo>
                    <a:lnTo>
                      <a:pt x="459" y="1826"/>
                    </a:lnTo>
                    <a:lnTo>
                      <a:pt x="456" y="1837"/>
                    </a:lnTo>
                    <a:lnTo>
                      <a:pt x="453" y="1847"/>
                    </a:lnTo>
                    <a:lnTo>
                      <a:pt x="452" y="1857"/>
                    </a:lnTo>
                    <a:lnTo>
                      <a:pt x="449" y="1879"/>
                    </a:lnTo>
                    <a:lnTo>
                      <a:pt x="444" y="1904"/>
                    </a:lnTo>
                    <a:lnTo>
                      <a:pt x="442" y="1914"/>
                    </a:lnTo>
                    <a:lnTo>
                      <a:pt x="437" y="1921"/>
                    </a:lnTo>
                    <a:lnTo>
                      <a:pt x="432" y="1929"/>
                    </a:lnTo>
                    <a:lnTo>
                      <a:pt x="427" y="1936"/>
                    </a:lnTo>
                    <a:lnTo>
                      <a:pt x="421" y="1944"/>
                    </a:lnTo>
                    <a:lnTo>
                      <a:pt x="416" y="1951"/>
                    </a:lnTo>
                    <a:lnTo>
                      <a:pt x="411" y="1960"/>
                    </a:lnTo>
                    <a:lnTo>
                      <a:pt x="408" y="1969"/>
                    </a:lnTo>
                    <a:lnTo>
                      <a:pt x="407" y="1980"/>
                    </a:lnTo>
                    <a:lnTo>
                      <a:pt x="408" y="1989"/>
                    </a:lnTo>
                    <a:lnTo>
                      <a:pt x="409" y="1999"/>
                    </a:lnTo>
                    <a:lnTo>
                      <a:pt x="411" y="2009"/>
                    </a:lnTo>
                    <a:lnTo>
                      <a:pt x="411" y="2014"/>
                    </a:lnTo>
                    <a:lnTo>
                      <a:pt x="409" y="2018"/>
                    </a:lnTo>
                    <a:lnTo>
                      <a:pt x="408" y="2022"/>
                    </a:lnTo>
                    <a:lnTo>
                      <a:pt x="406" y="2025"/>
                    </a:lnTo>
                    <a:lnTo>
                      <a:pt x="400" y="2032"/>
                    </a:lnTo>
                    <a:lnTo>
                      <a:pt x="393" y="2037"/>
                    </a:lnTo>
                    <a:lnTo>
                      <a:pt x="385" y="2042"/>
                    </a:lnTo>
                    <a:lnTo>
                      <a:pt x="378" y="2047"/>
                    </a:lnTo>
                    <a:lnTo>
                      <a:pt x="370" y="2052"/>
                    </a:lnTo>
                    <a:lnTo>
                      <a:pt x="363" y="2059"/>
                    </a:lnTo>
                    <a:lnTo>
                      <a:pt x="360" y="2064"/>
                    </a:lnTo>
                    <a:lnTo>
                      <a:pt x="358" y="2068"/>
                    </a:lnTo>
                    <a:lnTo>
                      <a:pt x="357" y="2073"/>
                    </a:lnTo>
                    <a:lnTo>
                      <a:pt x="355" y="2078"/>
                    </a:lnTo>
                    <a:lnTo>
                      <a:pt x="354" y="2087"/>
                    </a:lnTo>
                    <a:lnTo>
                      <a:pt x="352" y="2098"/>
                    </a:lnTo>
                    <a:lnTo>
                      <a:pt x="352" y="2098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79" name="Freeform 61"/>
              <p:cNvSpPr>
                <a:spLocks/>
              </p:cNvSpPr>
              <p:nvPr/>
            </p:nvSpPr>
            <p:spPr bwMode="auto">
              <a:xfrm>
                <a:off x="504950" y="720250"/>
                <a:ext cx="901700" cy="1649413"/>
              </a:xfrm>
              <a:custGeom>
                <a:avLst/>
                <a:gdLst>
                  <a:gd name="T0" fmla="*/ 352 w 2272"/>
                  <a:gd name="T1" fmla="*/ 291 h 4154"/>
                  <a:gd name="T2" fmla="*/ 450 w 2272"/>
                  <a:gd name="T3" fmla="*/ 277 h 4154"/>
                  <a:gd name="T4" fmla="*/ 541 w 2272"/>
                  <a:gd name="T5" fmla="*/ 357 h 4154"/>
                  <a:gd name="T6" fmla="*/ 641 w 2272"/>
                  <a:gd name="T7" fmla="*/ 470 h 4154"/>
                  <a:gd name="T8" fmla="*/ 745 w 2272"/>
                  <a:gd name="T9" fmla="*/ 437 h 4154"/>
                  <a:gd name="T10" fmla="*/ 858 w 2272"/>
                  <a:gd name="T11" fmla="*/ 399 h 4154"/>
                  <a:gd name="T12" fmla="*/ 1001 w 2272"/>
                  <a:gd name="T13" fmla="*/ 406 h 4154"/>
                  <a:gd name="T14" fmla="*/ 1089 w 2272"/>
                  <a:gd name="T15" fmla="*/ 188 h 4154"/>
                  <a:gd name="T16" fmla="*/ 1103 w 2272"/>
                  <a:gd name="T17" fmla="*/ 89 h 4154"/>
                  <a:gd name="T18" fmla="*/ 1167 w 2272"/>
                  <a:gd name="T19" fmla="*/ 17 h 4154"/>
                  <a:gd name="T20" fmla="*/ 1463 w 2272"/>
                  <a:gd name="T21" fmla="*/ 12 h 4154"/>
                  <a:gd name="T22" fmla="*/ 1449 w 2272"/>
                  <a:gd name="T23" fmla="*/ 100 h 4154"/>
                  <a:gd name="T24" fmla="*/ 1402 w 2272"/>
                  <a:gd name="T25" fmla="*/ 439 h 4154"/>
                  <a:gd name="T26" fmla="*/ 1282 w 2272"/>
                  <a:gd name="T27" fmla="*/ 619 h 4154"/>
                  <a:gd name="T28" fmla="*/ 1248 w 2272"/>
                  <a:gd name="T29" fmla="*/ 769 h 4154"/>
                  <a:gd name="T30" fmla="*/ 1339 w 2272"/>
                  <a:gd name="T31" fmla="*/ 918 h 4154"/>
                  <a:gd name="T32" fmla="*/ 1504 w 2272"/>
                  <a:gd name="T33" fmla="*/ 993 h 4154"/>
                  <a:gd name="T34" fmla="*/ 1749 w 2272"/>
                  <a:gd name="T35" fmla="*/ 1071 h 4154"/>
                  <a:gd name="T36" fmla="*/ 1912 w 2272"/>
                  <a:gd name="T37" fmla="*/ 1192 h 4154"/>
                  <a:gd name="T38" fmla="*/ 2074 w 2272"/>
                  <a:gd name="T39" fmla="*/ 1316 h 4154"/>
                  <a:gd name="T40" fmla="*/ 2196 w 2272"/>
                  <a:gd name="T41" fmla="*/ 1402 h 4154"/>
                  <a:gd name="T42" fmla="*/ 2198 w 2272"/>
                  <a:gd name="T43" fmla="*/ 1775 h 4154"/>
                  <a:gd name="T44" fmla="*/ 2187 w 2272"/>
                  <a:gd name="T45" fmla="*/ 2034 h 4154"/>
                  <a:gd name="T46" fmla="*/ 2271 w 2272"/>
                  <a:gd name="T47" fmla="*/ 2119 h 4154"/>
                  <a:gd name="T48" fmla="*/ 2220 w 2272"/>
                  <a:gd name="T49" fmla="*/ 2247 h 4154"/>
                  <a:gd name="T50" fmla="*/ 2144 w 2272"/>
                  <a:gd name="T51" fmla="*/ 2366 h 4154"/>
                  <a:gd name="T52" fmla="*/ 2058 w 2272"/>
                  <a:gd name="T53" fmla="*/ 2298 h 4154"/>
                  <a:gd name="T54" fmla="*/ 1976 w 2272"/>
                  <a:gd name="T55" fmla="*/ 2274 h 4154"/>
                  <a:gd name="T56" fmla="*/ 1713 w 2272"/>
                  <a:gd name="T57" fmla="*/ 2356 h 4154"/>
                  <a:gd name="T58" fmla="*/ 1489 w 2272"/>
                  <a:gd name="T59" fmla="*/ 2465 h 4154"/>
                  <a:gd name="T60" fmla="*/ 1374 w 2272"/>
                  <a:gd name="T61" fmla="*/ 2626 h 4154"/>
                  <a:gd name="T62" fmla="*/ 1383 w 2272"/>
                  <a:gd name="T63" fmla="*/ 2764 h 4154"/>
                  <a:gd name="T64" fmla="*/ 1381 w 2272"/>
                  <a:gd name="T65" fmla="*/ 3046 h 4154"/>
                  <a:gd name="T66" fmla="*/ 1297 w 2272"/>
                  <a:gd name="T67" fmla="*/ 3337 h 4154"/>
                  <a:gd name="T68" fmla="*/ 1043 w 2272"/>
                  <a:gd name="T69" fmla="*/ 3446 h 4154"/>
                  <a:gd name="T70" fmla="*/ 905 w 2272"/>
                  <a:gd name="T71" fmla="*/ 3651 h 4154"/>
                  <a:gd name="T72" fmla="*/ 768 w 2272"/>
                  <a:gd name="T73" fmla="*/ 3902 h 4154"/>
                  <a:gd name="T74" fmla="*/ 686 w 2272"/>
                  <a:gd name="T75" fmla="*/ 4046 h 4154"/>
                  <a:gd name="T76" fmla="*/ 538 w 2272"/>
                  <a:gd name="T77" fmla="*/ 4135 h 4154"/>
                  <a:gd name="T78" fmla="*/ 395 w 2272"/>
                  <a:gd name="T79" fmla="*/ 4120 h 4154"/>
                  <a:gd name="T80" fmla="*/ 192 w 2272"/>
                  <a:gd name="T81" fmla="*/ 4139 h 4154"/>
                  <a:gd name="T82" fmla="*/ 59 w 2272"/>
                  <a:gd name="T83" fmla="*/ 4046 h 4154"/>
                  <a:gd name="T84" fmla="*/ 25 w 2272"/>
                  <a:gd name="T85" fmla="*/ 3852 h 4154"/>
                  <a:gd name="T86" fmla="*/ 15 w 2272"/>
                  <a:gd name="T87" fmla="*/ 3597 h 4154"/>
                  <a:gd name="T88" fmla="*/ 194 w 2272"/>
                  <a:gd name="T89" fmla="*/ 3493 h 4154"/>
                  <a:gd name="T90" fmla="*/ 308 w 2272"/>
                  <a:gd name="T91" fmla="*/ 3298 h 4154"/>
                  <a:gd name="T92" fmla="*/ 372 w 2272"/>
                  <a:gd name="T93" fmla="*/ 3162 h 4154"/>
                  <a:gd name="T94" fmla="*/ 458 w 2272"/>
                  <a:gd name="T95" fmla="*/ 2970 h 4154"/>
                  <a:gd name="T96" fmla="*/ 330 w 2272"/>
                  <a:gd name="T97" fmla="*/ 2853 h 4154"/>
                  <a:gd name="T98" fmla="*/ 441 w 2272"/>
                  <a:gd name="T99" fmla="*/ 2681 h 4154"/>
                  <a:gd name="T100" fmla="*/ 625 w 2272"/>
                  <a:gd name="T101" fmla="*/ 2617 h 4154"/>
                  <a:gd name="T102" fmla="*/ 735 w 2272"/>
                  <a:gd name="T103" fmla="*/ 2652 h 4154"/>
                  <a:gd name="T104" fmla="*/ 871 w 2272"/>
                  <a:gd name="T105" fmla="*/ 2555 h 4154"/>
                  <a:gd name="T106" fmla="*/ 824 w 2272"/>
                  <a:gd name="T107" fmla="*/ 2276 h 4154"/>
                  <a:gd name="T108" fmla="*/ 711 w 2272"/>
                  <a:gd name="T109" fmla="*/ 2090 h 4154"/>
                  <a:gd name="T110" fmla="*/ 650 w 2272"/>
                  <a:gd name="T111" fmla="*/ 1862 h 4154"/>
                  <a:gd name="T112" fmla="*/ 645 w 2272"/>
                  <a:gd name="T113" fmla="*/ 1525 h 4154"/>
                  <a:gd name="T114" fmla="*/ 593 w 2272"/>
                  <a:gd name="T115" fmla="*/ 1301 h 4154"/>
                  <a:gd name="T116" fmla="*/ 494 w 2272"/>
                  <a:gd name="T117" fmla="*/ 1209 h 4154"/>
                  <a:gd name="T118" fmla="*/ 382 w 2272"/>
                  <a:gd name="T119" fmla="*/ 1055 h 4154"/>
                  <a:gd name="T120" fmla="*/ 297 w 2272"/>
                  <a:gd name="T121" fmla="*/ 868 h 4154"/>
                  <a:gd name="T122" fmla="*/ 241 w 2272"/>
                  <a:gd name="T123" fmla="*/ 617 h 4154"/>
                  <a:gd name="T124" fmla="*/ 248 w 2272"/>
                  <a:gd name="T125" fmla="*/ 451 h 4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72" h="4154">
                    <a:moveTo>
                      <a:pt x="206" y="417"/>
                    </a:moveTo>
                    <a:lnTo>
                      <a:pt x="226" y="396"/>
                    </a:lnTo>
                    <a:lnTo>
                      <a:pt x="242" y="376"/>
                    </a:lnTo>
                    <a:lnTo>
                      <a:pt x="258" y="357"/>
                    </a:lnTo>
                    <a:lnTo>
                      <a:pt x="276" y="335"/>
                    </a:lnTo>
                    <a:lnTo>
                      <a:pt x="287" y="318"/>
                    </a:lnTo>
                    <a:lnTo>
                      <a:pt x="297" y="301"/>
                    </a:lnTo>
                    <a:lnTo>
                      <a:pt x="302" y="293"/>
                    </a:lnTo>
                    <a:lnTo>
                      <a:pt x="308" y="287"/>
                    </a:lnTo>
                    <a:lnTo>
                      <a:pt x="312" y="286"/>
                    </a:lnTo>
                    <a:lnTo>
                      <a:pt x="316" y="283"/>
                    </a:lnTo>
                    <a:lnTo>
                      <a:pt x="321" y="282"/>
                    </a:lnTo>
                    <a:lnTo>
                      <a:pt x="326" y="282"/>
                    </a:lnTo>
                    <a:lnTo>
                      <a:pt x="336" y="283"/>
                    </a:lnTo>
                    <a:lnTo>
                      <a:pt x="345" y="287"/>
                    </a:lnTo>
                    <a:lnTo>
                      <a:pt x="352" y="291"/>
                    </a:lnTo>
                    <a:lnTo>
                      <a:pt x="360" y="297"/>
                    </a:lnTo>
                    <a:lnTo>
                      <a:pt x="367" y="302"/>
                    </a:lnTo>
                    <a:lnTo>
                      <a:pt x="376" y="307"/>
                    </a:lnTo>
                    <a:lnTo>
                      <a:pt x="385" y="309"/>
                    </a:lnTo>
                    <a:lnTo>
                      <a:pt x="395" y="311"/>
                    </a:lnTo>
                    <a:lnTo>
                      <a:pt x="400" y="311"/>
                    </a:lnTo>
                    <a:lnTo>
                      <a:pt x="404" y="309"/>
                    </a:lnTo>
                    <a:lnTo>
                      <a:pt x="408" y="308"/>
                    </a:lnTo>
                    <a:lnTo>
                      <a:pt x="411" y="306"/>
                    </a:lnTo>
                    <a:lnTo>
                      <a:pt x="419" y="301"/>
                    </a:lnTo>
                    <a:lnTo>
                      <a:pt x="425" y="294"/>
                    </a:lnTo>
                    <a:lnTo>
                      <a:pt x="431" y="288"/>
                    </a:lnTo>
                    <a:lnTo>
                      <a:pt x="438" y="282"/>
                    </a:lnTo>
                    <a:lnTo>
                      <a:pt x="441" y="279"/>
                    </a:lnTo>
                    <a:lnTo>
                      <a:pt x="446" y="278"/>
                    </a:lnTo>
                    <a:lnTo>
                      <a:pt x="450" y="277"/>
                    </a:lnTo>
                    <a:lnTo>
                      <a:pt x="455" y="277"/>
                    </a:lnTo>
                    <a:lnTo>
                      <a:pt x="467" y="282"/>
                    </a:lnTo>
                    <a:lnTo>
                      <a:pt x="477" y="289"/>
                    </a:lnTo>
                    <a:lnTo>
                      <a:pt x="488" y="293"/>
                    </a:lnTo>
                    <a:lnTo>
                      <a:pt x="498" y="294"/>
                    </a:lnTo>
                    <a:lnTo>
                      <a:pt x="507" y="296"/>
                    </a:lnTo>
                    <a:lnTo>
                      <a:pt x="517" y="296"/>
                    </a:lnTo>
                    <a:lnTo>
                      <a:pt x="537" y="296"/>
                    </a:lnTo>
                    <a:lnTo>
                      <a:pt x="558" y="298"/>
                    </a:lnTo>
                    <a:lnTo>
                      <a:pt x="558" y="320"/>
                    </a:lnTo>
                    <a:lnTo>
                      <a:pt x="558" y="327"/>
                    </a:lnTo>
                    <a:lnTo>
                      <a:pt x="556" y="335"/>
                    </a:lnTo>
                    <a:lnTo>
                      <a:pt x="552" y="340"/>
                    </a:lnTo>
                    <a:lnTo>
                      <a:pt x="548" y="346"/>
                    </a:lnTo>
                    <a:lnTo>
                      <a:pt x="544" y="352"/>
                    </a:lnTo>
                    <a:lnTo>
                      <a:pt x="541" y="357"/>
                    </a:lnTo>
                    <a:lnTo>
                      <a:pt x="538" y="365"/>
                    </a:lnTo>
                    <a:lnTo>
                      <a:pt x="537" y="372"/>
                    </a:lnTo>
                    <a:lnTo>
                      <a:pt x="538" y="382"/>
                    </a:lnTo>
                    <a:lnTo>
                      <a:pt x="541" y="391"/>
                    </a:lnTo>
                    <a:lnTo>
                      <a:pt x="543" y="400"/>
                    </a:lnTo>
                    <a:lnTo>
                      <a:pt x="547" y="409"/>
                    </a:lnTo>
                    <a:lnTo>
                      <a:pt x="553" y="416"/>
                    </a:lnTo>
                    <a:lnTo>
                      <a:pt x="559" y="422"/>
                    </a:lnTo>
                    <a:lnTo>
                      <a:pt x="567" y="429"/>
                    </a:lnTo>
                    <a:lnTo>
                      <a:pt x="574" y="435"/>
                    </a:lnTo>
                    <a:lnTo>
                      <a:pt x="591" y="448"/>
                    </a:lnTo>
                    <a:lnTo>
                      <a:pt x="605" y="459"/>
                    </a:lnTo>
                    <a:lnTo>
                      <a:pt x="613" y="464"/>
                    </a:lnTo>
                    <a:lnTo>
                      <a:pt x="621" y="466"/>
                    </a:lnTo>
                    <a:lnTo>
                      <a:pt x="630" y="469"/>
                    </a:lnTo>
                    <a:lnTo>
                      <a:pt x="641" y="470"/>
                    </a:lnTo>
                    <a:lnTo>
                      <a:pt x="647" y="469"/>
                    </a:lnTo>
                    <a:lnTo>
                      <a:pt x="652" y="468"/>
                    </a:lnTo>
                    <a:lnTo>
                      <a:pt x="657" y="464"/>
                    </a:lnTo>
                    <a:lnTo>
                      <a:pt x="662" y="461"/>
                    </a:lnTo>
                    <a:lnTo>
                      <a:pt x="671" y="454"/>
                    </a:lnTo>
                    <a:lnTo>
                      <a:pt x="682" y="449"/>
                    </a:lnTo>
                    <a:lnTo>
                      <a:pt x="690" y="448"/>
                    </a:lnTo>
                    <a:lnTo>
                      <a:pt x="696" y="448"/>
                    </a:lnTo>
                    <a:lnTo>
                      <a:pt x="704" y="448"/>
                    </a:lnTo>
                    <a:lnTo>
                      <a:pt x="710" y="449"/>
                    </a:lnTo>
                    <a:lnTo>
                      <a:pt x="716" y="449"/>
                    </a:lnTo>
                    <a:lnTo>
                      <a:pt x="723" y="450"/>
                    </a:lnTo>
                    <a:lnTo>
                      <a:pt x="729" y="449"/>
                    </a:lnTo>
                    <a:lnTo>
                      <a:pt x="735" y="446"/>
                    </a:lnTo>
                    <a:lnTo>
                      <a:pt x="741" y="442"/>
                    </a:lnTo>
                    <a:lnTo>
                      <a:pt x="745" y="437"/>
                    </a:lnTo>
                    <a:lnTo>
                      <a:pt x="750" y="434"/>
                    </a:lnTo>
                    <a:lnTo>
                      <a:pt x="756" y="432"/>
                    </a:lnTo>
                    <a:lnTo>
                      <a:pt x="773" y="439"/>
                    </a:lnTo>
                    <a:lnTo>
                      <a:pt x="789" y="446"/>
                    </a:lnTo>
                    <a:lnTo>
                      <a:pt x="794" y="445"/>
                    </a:lnTo>
                    <a:lnTo>
                      <a:pt x="798" y="442"/>
                    </a:lnTo>
                    <a:lnTo>
                      <a:pt x="802" y="439"/>
                    </a:lnTo>
                    <a:lnTo>
                      <a:pt x="804" y="435"/>
                    </a:lnTo>
                    <a:lnTo>
                      <a:pt x="809" y="425"/>
                    </a:lnTo>
                    <a:lnTo>
                      <a:pt x="815" y="414"/>
                    </a:lnTo>
                    <a:lnTo>
                      <a:pt x="819" y="410"/>
                    </a:lnTo>
                    <a:lnTo>
                      <a:pt x="823" y="406"/>
                    </a:lnTo>
                    <a:lnTo>
                      <a:pt x="828" y="402"/>
                    </a:lnTo>
                    <a:lnTo>
                      <a:pt x="834" y="401"/>
                    </a:lnTo>
                    <a:lnTo>
                      <a:pt x="846" y="399"/>
                    </a:lnTo>
                    <a:lnTo>
                      <a:pt x="858" y="399"/>
                    </a:lnTo>
                    <a:lnTo>
                      <a:pt x="872" y="400"/>
                    </a:lnTo>
                    <a:lnTo>
                      <a:pt x="884" y="402"/>
                    </a:lnTo>
                    <a:lnTo>
                      <a:pt x="897" y="405"/>
                    </a:lnTo>
                    <a:lnTo>
                      <a:pt x="910" y="406"/>
                    </a:lnTo>
                    <a:lnTo>
                      <a:pt x="923" y="404"/>
                    </a:lnTo>
                    <a:lnTo>
                      <a:pt x="937" y="401"/>
                    </a:lnTo>
                    <a:lnTo>
                      <a:pt x="945" y="402"/>
                    </a:lnTo>
                    <a:lnTo>
                      <a:pt x="951" y="405"/>
                    </a:lnTo>
                    <a:lnTo>
                      <a:pt x="956" y="409"/>
                    </a:lnTo>
                    <a:lnTo>
                      <a:pt x="961" y="414"/>
                    </a:lnTo>
                    <a:lnTo>
                      <a:pt x="966" y="419"/>
                    </a:lnTo>
                    <a:lnTo>
                      <a:pt x="971" y="425"/>
                    </a:lnTo>
                    <a:lnTo>
                      <a:pt x="977" y="429"/>
                    </a:lnTo>
                    <a:lnTo>
                      <a:pt x="984" y="432"/>
                    </a:lnTo>
                    <a:lnTo>
                      <a:pt x="994" y="419"/>
                    </a:lnTo>
                    <a:lnTo>
                      <a:pt x="1001" y="406"/>
                    </a:lnTo>
                    <a:lnTo>
                      <a:pt x="1006" y="392"/>
                    </a:lnTo>
                    <a:lnTo>
                      <a:pt x="1011" y="380"/>
                    </a:lnTo>
                    <a:lnTo>
                      <a:pt x="1020" y="352"/>
                    </a:lnTo>
                    <a:lnTo>
                      <a:pt x="1031" y="322"/>
                    </a:lnTo>
                    <a:lnTo>
                      <a:pt x="1040" y="306"/>
                    </a:lnTo>
                    <a:lnTo>
                      <a:pt x="1050" y="292"/>
                    </a:lnTo>
                    <a:lnTo>
                      <a:pt x="1060" y="278"/>
                    </a:lnTo>
                    <a:lnTo>
                      <a:pt x="1070" y="267"/>
                    </a:lnTo>
                    <a:lnTo>
                      <a:pt x="1079" y="254"/>
                    </a:lnTo>
                    <a:lnTo>
                      <a:pt x="1087" y="240"/>
                    </a:lnTo>
                    <a:lnTo>
                      <a:pt x="1089" y="233"/>
                    </a:lnTo>
                    <a:lnTo>
                      <a:pt x="1090" y="225"/>
                    </a:lnTo>
                    <a:lnTo>
                      <a:pt x="1093" y="217"/>
                    </a:lnTo>
                    <a:lnTo>
                      <a:pt x="1093" y="208"/>
                    </a:lnTo>
                    <a:lnTo>
                      <a:pt x="1092" y="198"/>
                    </a:lnTo>
                    <a:lnTo>
                      <a:pt x="1089" y="188"/>
                    </a:lnTo>
                    <a:lnTo>
                      <a:pt x="1084" y="179"/>
                    </a:lnTo>
                    <a:lnTo>
                      <a:pt x="1079" y="171"/>
                    </a:lnTo>
                    <a:lnTo>
                      <a:pt x="1074" y="163"/>
                    </a:lnTo>
                    <a:lnTo>
                      <a:pt x="1070" y="154"/>
                    </a:lnTo>
                    <a:lnTo>
                      <a:pt x="1068" y="145"/>
                    </a:lnTo>
                    <a:lnTo>
                      <a:pt x="1066" y="134"/>
                    </a:lnTo>
                    <a:lnTo>
                      <a:pt x="1066" y="130"/>
                    </a:lnTo>
                    <a:lnTo>
                      <a:pt x="1068" y="126"/>
                    </a:lnTo>
                    <a:lnTo>
                      <a:pt x="1070" y="123"/>
                    </a:lnTo>
                    <a:lnTo>
                      <a:pt x="1073" y="120"/>
                    </a:lnTo>
                    <a:lnTo>
                      <a:pt x="1080" y="115"/>
                    </a:lnTo>
                    <a:lnTo>
                      <a:pt x="1088" y="110"/>
                    </a:lnTo>
                    <a:lnTo>
                      <a:pt x="1093" y="105"/>
                    </a:lnTo>
                    <a:lnTo>
                      <a:pt x="1097" y="100"/>
                    </a:lnTo>
                    <a:lnTo>
                      <a:pt x="1099" y="95"/>
                    </a:lnTo>
                    <a:lnTo>
                      <a:pt x="1103" y="89"/>
                    </a:lnTo>
                    <a:lnTo>
                      <a:pt x="1107" y="76"/>
                    </a:lnTo>
                    <a:lnTo>
                      <a:pt x="1112" y="62"/>
                    </a:lnTo>
                    <a:lnTo>
                      <a:pt x="1117" y="41"/>
                    </a:lnTo>
                    <a:lnTo>
                      <a:pt x="1122" y="21"/>
                    </a:lnTo>
                    <a:lnTo>
                      <a:pt x="1125" y="12"/>
                    </a:lnTo>
                    <a:lnTo>
                      <a:pt x="1129" y="6"/>
                    </a:lnTo>
                    <a:lnTo>
                      <a:pt x="1133" y="3"/>
                    </a:lnTo>
                    <a:lnTo>
                      <a:pt x="1137" y="1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9" y="0"/>
                    </a:lnTo>
                    <a:lnTo>
                      <a:pt x="1152" y="1"/>
                    </a:lnTo>
                    <a:lnTo>
                      <a:pt x="1154" y="3"/>
                    </a:lnTo>
                    <a:lnTo>
                      <a:pt x="1157" y="7"/>
                    </a:lnTo>
                    <a:lnTo>
                      <a:pt x="1161" y="13"/>
                    </a:lnTo>
                    <a:lnTo>
                      <a:pt x="1167" y="17"/>
                    </a:lnTo>
                    <a:lnTo>
                      <a:pt x="1176" y="22"/>
                    </a:lnTo>
                    <a:lnTo>
                      <a:pt x="1184" y="25"/>
                    </a:lnTo>
                    <a:lnTo>
                      <a:pt x="1192" y="26"/>
                    </a:lnTo>
                    <a:lnTo>
                      <a:pt x="1201" y="27"/>
                    </a:lnTo>
                    <a:lnTo>
                      <a:pt x="1217" y="28"/>
                    </a:lnTo>
                    <a:lnTo>
                      <a:pt x="1237" y="28"/>
                    </a:lnTo>
                    <a:lnTo>
                      <a:pt x="1265" y="27"/>
                    </a:lnTo>
                    <a:lnTo>
                      <a:pt x="1291" y="26"/>
                    </a:lnTo>
                    <a:lnTo>
                      <a:pt x="1316" y="22"/>
                    </a:lnTo>
                    <a:lnTo>
                      <a:pt x="1339" y="18"/>
                    </a:lnTo>
                    <a:lnTo>
                      <a:pt x="1363" y="16"/>
                    </a:lnTo>
                    <a:lnTo>
                      <a:pt x="1388" y="12"/>
                    </a:lnTo>
                    <a:lnTo>
                      <a:pt x="1413" y="11"/>
                    </a:lnTo>
                    <a:lnTo>
                      <a:pt x="1442" y="10"/>
                    </a:lnTo>
                    <a:lnTo>
                      <a:pt x="1453" y="11"/>
                    </a:lnTo>
                    <a:lnTo>
                      <a:pt x="1463" y="12"/>
                    </a:lnTo>
                    <a:lnTo>
                      <a:pt x="1472" y="15"/>
                    </a:lnTo>
                    <a:lnTo>
                      <a:pt x="1482" y="17"/>
                    </a:lnTo>
                    <a:lnTo>
                      <a:pt x="1501" y="25"/>
                    </a:lnTo>
                    <a:lnTo>
                      <a:pt x="1521" y="32"/>
                    </a:lnTo>
                    <a:lnTo>
                      <a:pt x="1516" y="37"/>
                    </a:lnTo>
                    <a:lnTo>
                      <a:pt x="1511" y="41"/>
                    </a:lnTo>
                    <a:lnTo>
                      <a:pt x="1496" y="52"/>
                    </a:lnTo>
                    <a:lnTo>
                      <a:pt x="1481" y="61"/>
                    </a:lnTo>
                    <a:lnTo>
                      <a:pt x="1474" y="65"/>
                    </a:lnTo>
                    <a:lnTo>
                      <a:pt x="1467" y="70"/>
                    </a:lnTo>
                    <a:lnTo>
                      <a:pt x="1461" y="76"/>
                    </a:lnTo>
                    <a:lnTo>
                      <a:pt x="1453" y="82"/>
                    </a:lnTo>
                    <a:lnTo>
                      <a:pt x="1450" y="86"/>
                    </a:lnTo>
                    <a:lnTo>
                      <a:pt x="1449" y="91"/>
                    </a:lnTo>
                    <a:lnTo>
                      <a:pt x="1449" y="96"/>
                    </a:lnTo>
                    <a:lnTo>
                      <a:pt x="1449" y="100"/>
                    </a:lnTo>
                    <a:lnTo>
                      <a:pt x="1449" y="110"/>
                    </a:lnTo>
                    <a:lnTo>
                      <a:pt x="1448" y="121"/>
                    </a:lnTo>
                    <a:lnTo>
                      <a:pt x="1442" y="144"/>
                    </a:lnTo>
                    <a:lnTo>
                      <a:pt x="1438" y="164"/>
                    </a:lnTo>
                    <a:lnTo>
                      <a:pt x="1435" y="185"/>
                    </a:lnTo>
                    <a:lnTo>
                      <a:pt x="1435" y="209"/>
                    </a:lnTo>
                    <a:lnTo>
                      <a:pt x="1435" y="298"/>
                    </a:lnTo>
                    <a:lnTo>
                      <a:pt x="1434" y="322"/>
                    </a:lnTo>
                    <a:lnTo>
                      <a:pt x="1430" y="345"/>
                    </a:lnTo>
                    <a:lnTo>
                      <a:pt x="1428" y="366"/>
                    </a:lnTo>
                    <a:lnTo>
                      <a:pt x="1424" y="391"/>
                    </a:lnTo>
                    <a:lnTo>
                      <a:pt x="1423" y="400"/>
                    </a:lnTo>
                    <a:lnTo>
                      <a:pt x="1420" y="409"/>
                    </a:lnTo>
                    <a:lnTo>
                      <a:pt x="1417" y="417"/>
                    </a:lnTo>
                    <a:lnTo>
                      <a:pt x="1413" y="425"/>
                    </a:lnTo>
                    <a:lnTo>
                      <a:pt x="1402" y="439"/>
                    </a:lnTo>
                    <a:lnTo>
                      <a:pt x="1389" y="451"/>
                    </a:lnTo>
                    <a:lnTo>
                      <a:pt x="1378" y="464"/>
                    </a:lnTo>
                    <a:lnTo>
                      <a:pt x="1366" y="476"/>
                    </a:lnTo>
                    <a:lnTo>
                      <a:pt x="1361" y="484"/>
                    </a:lnTo>
                    <a:lnTo>
                      <a:pt x="1358" y="493"/>
                    </a:lnTo>
                    <a:lnTo>
                      <a:pt x="1354" y="501"/>
                    </a:lnTo>
                    <a:lnTo>
                      <a:pt x="1351" y="510"/>
                    </a:lnTo>
                    <a:lnTo>
                      <a:pt x="1349" y="524"/>
                    </a:lnTo>
                    <a:lnTo>
                      <a:pt x="1345" y="537"/>
                    </a:lnTo>
                    <a:lnTo>
                      <a:pt x="1340" y="547"/>
                    </a:lnTo>
                    <a:lnTo>
                      <a:pt x="1335" y="557"/>
                    </a:lnTo>
                    <a:lnTo>
                      <a:pt x="1321" y="577"/>
                    </a:lnTo>
                    <a:lnTo>
                      <a:pt x="1304" y="598"/>
                    </a:lnTo>
                    <a:lnTo>
                      <a:pt x="1295" y="607"/>
                    </a:lnTo>
                    <a:lnTo>
                      <a:pt x="1286" y="614"/>
                    </a:lnTo>
                    <a:lnTo>
                      <a:pt x="1282" y="619"/>
                    </a:lnTo>
                    <a:lnTo>
                      <a:pt x="1280" y="623"/>
                    </a:lnTo>
                    <a:lnTo>
                      <a:pt x="1277" y="628"/>
                    </a:lnTo>
                    <a:lnTo>
                      <a:pt x="1276" y="634"/>
                    </a:lnTo>
                    <a:lnTo>
                      <a:pt x="1277" y="647"/>
                    </a:lnTo>
                    <a:lnTo>
                      <a:pt x="1277" y="660"/>
                    </a:lnTo>
                    <a:lnTo>
                      <a:pt x="1277" y="670"/>
                    </a:lnTo>
                    <a:lnTo>
                      <a:pt x="1275" y="677"/>
                    </a:lnTo>
                    <a:lnTo>
                      <a:pt x="1270" y="686"/>
                    </a:lnTo>
                    <a:lnTo>
                      <a:pt x="1266" y="693"/>
                    </a:lnTo>
                    <a:lnTo>
                      <a:pt x="1261" y="700"/>
                    </a:lnTo>
                    <a:lnTo>
                      <a:pt x="1256" y="708"/>
                    </a:lnTo>
                    <a:lnTo>
                      <a:pt x="1252" y="716"/>
                    </a:lnTo>
                    <a:lnTo>
                      <a:pt x="1248" y="726"/>
                    </a:lnTo>
                    <a:lnTo>
                      <a:pt x="1247" y="740"/>
                    </a:lnTo>
                    <a:lnTo>
                      <a:pt x="1248" y="752"/>
                    </a:lnTo>
                    <a:lnTo>
                      <a:pt x="1248" y="769"/>
                    </a:lnTo>
                    <a:lnTo>
                      <a:pt x="1250" y="784"/>
                    </a:lnTo>
                    <a:lnTo>
                      <a:pt x="1252" y="789"/>
                    </a:lnTo>
                    <a:lnTo>
                      <a:pt x="1255" y="791"/>
                    </a:lnTo>
                    <a:lnTo>
                      <a:pt x="1257" y="794"/>
                    </a:lnTo>
                    <a:lnTo>
                      <a:pt x="1261" y="796"/>
                    </a:lnTo>
                    <a:lnTo>
                      <a:pt x="1269" y="801"/>
                    </a:lnTo>
                    <a:lnTo>
                      <a:pt x="1275" y="806"/>
                    </a:lnTo>
                    <a:lnTo>
                      <a:pt x="1290" y="824"/>
                    </a:lnTo>
                    <a:lnTo>
                      <a:pt x="1304" y="841"/>
                    </a:lnTo>
                    <a:lnTo>
                      <a:pt x="1310" y="849"/>
                    </a:lnTo>
                    <a:lnTo>
                      <a:pt x="1315" y="857"/>
                    </a:lnTo>
                    <a:lnTo>
                      <a:pt x="1319" y="864"/>
                    </a:lnTo>
                    <a:lnTo>
                      <a:pt x="1321" y="873"/>
                    </a:lnTo>
                    <a:lnTo>
                      <a:pt x="1326" y="889"/>
                    </a:lnTo>
                    <a:lnTo>
                      <a:pt x="1334" y="907"/>
                    </a:lnTo>
                    <a:lnTo>
                      <a:pt x="1339" y="918"/>
                    </a:lnTo>
                    <a:lnTo>
                      <a:pt x="1345" y="928"/>
                    </a:lnTo>
                    <a:lnTo>
                      <a:pt x="1351" y="938"/>
                    </a:lnTo>
                    <a:lnTo>
                      <a:pt x="1359" y="946"/>
                    </a:lnTo>
                    <a:lnTo>
                      <a:pt x="1366" y="954"/>
                    </a:lnTo>
                    <a:lnTo>
                      <a:pt x="1374" y="961"/>
                    </a:lnTo>
                    <a:lnTo>
                      <a:pt x="1383" y="968"/>
                    </a:lnTo>
                    <a:lnTo>
                      <a:pt x="1391" y="973"/>
                    </a:lnTo>
                    <a:lnTo>
                      <a:pt x="1402" y="978"/>
                    </a:lnTo>
                    <a:lnTo>
                      <a:pt x="1412" y="983"/>
                    </a:lnTo>
                    <a:lnTo>
                      <a:pt x="1422" y="986"/>
                    </a:lnTo>
                    <a:lnTo>
                      <a:pt x="1433" y="990"/>
                    </a:lnTo>
                    <a:lnTo>
                      <a:pt x="1444" y="992"/>
                    </a:lnTo>
                    <a:lnTo>
                      <a:pt x="1455" y="993"/>
                    </a:lnTo>
                    <a:lnTo>
                      <a:pt x="1467" y="995"/>
                    </a:lnTo>
                    <a:lnTo>
                      <a:pt x="1479" y="995"/>
                    </a:lnTo>
                    <a:lnTo>
                      <a:pt x="1504" y="993"/>
                    </a:lnTo>
                    <a:lnTo>
                      <a:pt x="1527" y="991"/>
                    </a:lnTo>
                    <a:lnTo>
                      <a:pt x="1550" y="988"/>
                    </a:lnTo>
                    <a:lnTo>
                      <a:pt x="1576" y="988"/>
                    </a:lnTo>
                    <a:lnTo>
                      <a:pt x="1602" y="988"/>
                    </a:lnTo>
                    <a:lnTo>
                      <a:pt x="1612" y="991"/>
                    </a:lnTo>
                    <a:lnTo>
                      <a:pt x="1621" y="993"/>
                    </a:lnTo>
                    <a:lnTo>
                      <a:pt x="1646" y="996"/>
                    </a:lnTo>
                    <a:lnTo>
                      <a:pt x="1669" y="1000"/>
                    </a:lnTo>
                    <a:lnTo>
                      <a:pt x="1679" y="1002"/>
                    </a:lnTo>
                    <a:lnTo>
                      <a:pt x="1689" y="1006"/>
                    </a:lnTo>
                    <a:lnTo>
                      <a:pt x="1698" y="1012"/>
                    </a:lnTo>
                    <a:lnTo>
                      <a:pt x="1708" y="1021"/>
                    </a:lnTo>
                    <a:lnTo>
                      <a:pt x="1719" y="1033"/>
                    </a:lnTo>
                    <a:lnTo>
                      <a:pt x="1730" y="1045"/>
                    </a:lnTo>
                    <a:lnTo>
                      <a:pt x="1740" y="1056"/>
                    </a:lnTo>
                    <a:lnTo>
                      <a:pt x="1749" y="1071"/>
                    </a:lnTo>
                    <a:lnTo>
                      <a:pt x="1755" y="1085"/>
                    </a:lnTo>
                    <a:lnTo>
                      <a:pt x="1760" y="1096"/>
                    </a:lnTo>
                    <a:lnTo>
                      <a:pt x="1764" y="1102"/>
                    </a:lnTo>
                    <a:lnTo>
                      <a:pt x="1768" y="1108"/>
                    </a:lnTo>
                    <a:lnTo>
                      <a:pt x="1773" y="1111"/>
                    </a:lnTo>
                    <a:lnTo>
                      <a:pt x="1779" y="1115"/>
                    </a:lnTo>
                    <a:lnTo>
                      <a:pt x="1797" y="1121"/>
                    </a:lnTo>
                    <a:lnTo>
                      <a:pt x="1814" y="1128"/>
                    </a:lnTo>
                    <a:lnTo>
                      <a:pt x="1831" y="1134"/>
                    </a:lnTo>
                    <a:lnTo>
                      <a:pt x="1848" y="1143"/>
                    </a:lnTo>
                    <a:lnTo>
                      <a:pt x="1862" y="1151"/>
                    </a:lnTo>
                    <a:lnTo>
                      <a:pt x="1873" y="1161"/>
                    </a:lnTo>
                    <a:lnTo>
                      <a:pt x="1885" y="1171"/>
                    </a:lnTo>
                    <a:lnTo>
                      <a:pt x="1896" y="1183"/>
                    </a:lnTo>
                    <a:lnTo>
                      <a:pt x="1905" y="1188"/>
                    </a:lnTo>
                    <a:lnTo>
                      <a:pt x="1912" y="1192"/>
                    </a:lnTo>
                    <a:lnTo>
                      <a:pt x="1921" y="1195"/>
                    </a:lnTo>
                    <a:lnTo>
                      <a:pt x="1931" y="1198"/>
                    </a:lnTo>
                    <a:lnTo>
                      <a:pt x="1946" y="1204"/>
                    </a:lnTo>
                    <a:lnTo>
                      <a:pt x="1960" y="1212"/>
                    </a:lnTo>
                    <a:lnTo>
                      <a:pt x="1974" y="1217"/>
                    </a:lnTo>
                    <a:lnTo>
                      <a:pt x="1990" y="1222"/>
                    </a:lnTo>
                    <a:lnTo>
                      <a:pt x="2001" y="1229"/>
                    </a:lnTo>
                    <a:lnTo>
                      <a:pt x="2011" y="1237"/>
                    </a:lnTo>
                    <a:lnTo>
                      <a:pt x="2019" y="1244"/>
                    </a:lnTo>
                    <a:lnTo>
                      <a:pt x="2027" y="1252"/>
                    </a:lnTo>
                    <a:lnTo>
                      <a:pt x="2040" y="1268"/>
                    </a:lnTo>
                    <a:lnTo>
                      <a:pt x="2058" y="1287"/>
                    </a:lnTo>
                    <a:lnTo>
                      <a:pt x="2064" y="1293"/>
                    </a:lnTo>
                    <a:lnTo>
                      <a:pt x="2068" y="1301"/>
                    </a:lnTo>
                    <a:lnTo>
                      <a:pt x="2072" y="1308"/>
                    </a:lnTo>
                    <a:lnTo>
                      <a:pt x="2074" y="1316"/>
                    </a:lnTo>
                    <a:lnTo>
                      <a:pt x="2078" y="1322"/>
                    </a:lnTo>
                    <a:lnTo>
                      <a:pt x="2082" y="1330"/>
                    </a:lnTo>
                    <a:lnTo>
                      <a:pt x="2087" y="1336"/>
                    </a:lnTo>
                    <a:lnTo>
                      <a:pt x="2093" y="1342"/>
                    </a:lnTo>
                    <a:lnTo>
                      <a:pt x="2104" y="1350"/>
                    </a:lnTo>
                    <a:lnTo>
                      <a:pt x="2114" y="1355"/>
                    </a:lnTo>
                    <a:lnTo>
                      <a:pt x="2124" y="1358"/>
                    </a:lnTo>
                    <a:lnTo>
                      <a:pt x="2134" y="1362"/>
                    </a:lnTo>
                    <a:lnTo>
                      <a:pt x="2144" y="1366"/>
                    </a:lnTo>
                    <a:lnTo>
                      <a:pt x="2155" y="1370"/>
                    </a:lnTo>
                    <a:lnTo>
                      <a:pt x="2166" y="1375"/>
                    </a:lnTo>
                    <a:lnTo>
                      <a:pt x="2177" y="1381"/>
                    </a:lnTo>
                    <a:lnTo>
                      <a:pt x="2183" y="1385"/>
                    </a:lnTo>
                    <a:lnTo>
                      <a:pt x="2188" y="1390"/>
                    </a:lnTo>
                    <a:lnTo>
                      <a:pt x="2192" y="1396"/>
                    </a:lnTo>
                    <a:lnTo>
                      <a:pt x="2196" y="1402"/>
                    </a:lnTo>
                    <a:lnTo>
                      <a:pt x="2201" y="1416"/>
                    </a:lnTo>
                    <a:lnTo>
                      <a:pt x="2203" y="1432"/>
                    </a:lnTo>
                    <a:lnTo>
                      <a:pt x="2160" y="1640"/>
                    </a:lnTo>
                    <a:lnTo>
                      <a:pt x="2162" y="1658"/>
                    </a:lnTo>
                    <a:lnTo>
                      <a:pt x="2165" y="1675"/>
                    </a:lnTo>
                    <a:lnTo>
                      <a:pt x="2167" y="1691"/>
                    </a:lnTo>
                    <a:lnTo>
                      <a:pt x="2171" y="1709"/>
                    </a:lnTo>
                    <a:lnTo>
                      <a:pt x="2175" y="1717"/>
                    </a:lnTo>
                    <a:lnTo>
                      <a:pt x="2178" y="1724"/>
                    </a:lnTo>
                    <a:lnTo>
                      <a:pt x="2183" y="1731"/>
                    </a:lnTo>
                    <a:lnTo>
                      <a:pt x="2188" y="1737"/>
                    </a:lnTo>
                    <a:lnTo>
                      <a:pt x="2192" y="1744"/>
                    </a:lnTo>
                    <a:lnTo>
                      <a:pt x="2196" y="1751"/>
                    </a:lnTo>
                    <a:lnTo>
                      <a:pt x="2198" y="1759"/>
                    </a:lnTo>
                    <a:lnTo>
                      <a:pt x="2200" y="1768"/>
                    </a:lnTo>
                    <a:lnTo>
                      <a:pt x="2198" y="1775"/>
                    </a:lnTo>
                    <a:lnTo>
                      <a:pt x="2197" y="1781"/>
                    </a:lnTo>
                    <a:lnTo>
                      <a:pt x="2196" y="1788"/>
                    </a:lnTo>
                    <a:lnTo>
                      <a:pt x="2193" y="1794"/>
                    </a:lnTo>
                    <a:lnTo>
                      <a:pt x="2190" y="1806"/>
                    </a:lnTo>
                    <a:lnTo>
                      <a:pt x="2185" y="1820"/>
                    </a:lnTo>
                    <a:lnTo>
                      <a:pt x="2177" y="1848"/>
                    </a:lnTo>
                    <a:lnTo>
                      <a:pt x="2172" y="1872"/>
                    </a:lnTo>
                    <a:lnTo>
                      <a:pt x="2170" y="1897"/>
                    </a:lnTo>
                    <a:lnTo>
                      <a:pt x="2168" y="1924"/>
                    </a:lnTo>
                    <a:lnTo>
                      <a:pt x="2170" y="1942"/>
                    </a:lnTo>
                    <a:lnTo>
                      <a:pt x="2170" y="1958"/>
                    </a:lnTo>
                    <a:lnTo>
                      <a:pt x="2172" y="1975"/>
                    </a:lnTo>
                    <a:lnTo>
                      <a:pt x="2175" y="1990"/>
                    </a:lnTo>
                    <a:lnTo>
                      <a:pt x="2177" y="2003"/>
                    </a:lnTo>
                    <a:lnTo>
                      <a:pt x="2182" y="2018"/>
                    </a:lnTo>
                    <a:lnTo>
                      <a:pt x="2187" y="2034"/>
                    </a:lnTo>
                    <a:lnTo>
                      <a:pt x="2193" y="2051"/>
                    </a:lnTo>
                    <a:lnTo>
                      <a:pt x="2198" y="2062"/>
                    </a:lnTo>
                    <a:lnTo>
                      <a:pt x="2203" y="2074"/>
                    </a:lnTo>
                    <a:lnTo>
                      <a:pt x="2206" y="2079"/>
                    </a:lnTo>
                    <a:lnTo>
                      <a:pt x="2208" y="2082"/>
                    </a:lnTo>
                    <a:lnTo>
                      <a:pt x="2212" y="2087"/>
                    </a:lnTo>
                    <a:lnTo>
                      <a:pt x="2217" y="2091"/>
                    </a:lnTo>
                    <a:lnTo>
                      <a:pt x="2226" y="2096"/>
                    </a:lnTo>
                    <a:lnTo>
                      <a:pt x="2235" y="2099"/>
                    </a:lnTo>
                    <a:lnTo>
                      <a:pt x="2244" y="2101"/>
                    </a:lnTo>
                    <a:lnTo>
                      <a:pt x="2252" y="2104"/>
                    </a:lnTo>
                    <a:lnTo>
                      <a:pt x="2260" y="2106"/>
                    </a:lnTo>
                    <a:lnTo>
                      <a:pt x="2266" y="2110"/>
                    </a:lnTo>
                    <a:lnTo>
                      <a:pt x="2269" y="2113"/>
                    </a:lnTo>
                    <a:lnTo>
                      <a:pt x="2270" y="2115"/>
                    </a:lnTo>
                    <a:lnTo>
                      <a:pt x="2271" y="2119"/>
                    </a:lnTo>
                    <a:lnTo>
                      <a:pt x="2272" y="2124"/>
                    </a:lnTo>
                    <a:lnTo>
                      <a:pt x="2271" y="2130"/>
                    </a:lnTo>
                    <a:lnTo>
                      <a:pt x="2270" y="2135"/>
                    </a:lnTo>
                    <a:lnTo>
                      <a:pt x="2266" y="2140"/>
                    </a:lnTo>
                    <a:lnTo>
                      <a:pt x="2262" y="2144"/>
                    </a:lnTo>
                    <a:lnTo>
                      <a:pt x="2255" y="2153"/>
                    </a:lnTo>
                    <a:lnTo>
                      <a:pt x="2247" y="2163"/>
                    </a:lnTo>
                    <a:lnTo>
                      <a:pt x="2244" y="2173"/>
                    </a:lnTo>
                    <a:lnTo>
                      <a:pt x="2240" y="2182"/>
                    </a:lnTo>
                    <a:lnTo>
                      <a:pt x="2236" y="2189"/>
                    </a:lnTo>
                    <a:lnTo>
                      <a:pt x="2231" y="2197"/>
                    </a:lnTo>
                    <a:lnTo>
                      <a:pt x="2226" y="2204"/>
                    </a:lnTo>
                    <a:lnTo>
                      <a:pt x="2221" y="2212"/>
                    </a:lnTo>
                    <a:lnTo>
                      <a:pt x="2219" y="2220"/>
                    </a:lnTo>
                    <a:lnTo>
                      <a:pt x="2217" y="2231"/>
                    </a:lnTo>
                    <a:lnTo>
                      <a:pt x="2220" y="2247"/>
                    </a:lnTo>
                    <a:lnTo>
                      <a:pt x="2224" y="2263"/>
                    </a:lnTo>
                    <a:lnTo>
                      <a:pt x="2222" y="2273"/>
                    </a:lnTo>
                    <a:lnTo>
                      <a:pt x="2221" y="2283"/>
                    </a:lnTo>
                    <a:lnTo>
                      <a:pt x="2220" y="2287"/>
                    </a:lnTo>
                    <a:lnTo>
                      <a:pt x="2217" y="2291"/>
                    </a:lnTo>
                    <a:lnTo>
                      <a:pt x="2215" y="2294"/>
                    </a:lnTo>
                    <a:lnTo>
                      <a:pt x="2210" y="2297"/>
                    </a:lnTo>
                    <a:lnTo>
                      <a:pt x="2193" y="2300"/>
                    </a:lnTo>
                    <a:lnTo>
                      <a:pt x="2178" y="2306"/>
                    </a:lnTo>
                    <a:lnTo>
                      <a:pt x="2170" y="2313"/>
                    </a:lnTo>
                    <a:lnTo>
                      <a:pt x="2165" y="2321"/>
                    </a:lnTo>
                    <a:lnTo>
                      <a:pt x="2160" y="2330"/>
                    </a:lnTo>
                    <a:lnTo>
                      <a:pt x="2157" y="2338"/>
                    </a:lnTo>
                    <a:lnTo>
                      <a:pt x="2153" y="2347"/>
                    </a:lnTo>
                    <a:lnTo>
                      <a:pt x="2150" y="2357"/>
                    </a:lnTo>
                    <a:lnTo>
                      <a:pt x="2144" y="2366"/>
                    </a:lnTo>
                    <a:lnTo>
                      <a:pt x="2137" y="2375"/>
                    </a:lnTo>
                    <a:lnTo>
                      <a:pt x="2132" y="2377"/>
                    </a:lnTo>
                    <a:lnTo>
                      <a:pt x="2132" y="2325"/>
                    </a:lnTo>
                    <a:lnTo>
                      <a:pt x="2131" y="2317"/>
                    </a:lnTo>
                    <a:lnTo>
                      <a:pt x="2127" y="2311"/>
                    </a:lnTo>
                    <a:lnTo>
                      <a:pt x="2122" y="2306"/>
                    </a:lnTo>
                    <a:lnTo>
                      <a:pt x="2116" y="2302"/>
                    </a:lnTo>
                    <a:lnTo>
                      <a:pt x="2108" y="2300"/>
                    </a:lnTo>
                    <a:lnTo>
                      <a:pt x="2101" y="2298"/>
                    </a:lnTo>
                    <a:lnTo>
                      <a:pt x="2093" y="2297"/>
                    </a:lnTo>
                    <a:lnTo>
                      <a:pt x="2084" y="2297"/>
                    </a:lnTo>
                    <a:lnTo>
                      <a:pt x="2075" y="2296"/>
                    </a:lnTo>
                    <a:lnTo>
                      <a:pt x="2068" y="2296"/>
                    </a:lnTo>
                    <a:lnTo>
                      <a:pt x="2064" y="2296"/>
                    </a:lnTo>
                    <a:lnTo>
                      <a:pt x="2060" y="2296"/>
                    </a:lnTo>
                    <a:lnTo>
                      <a:pt x="2058" y="2298"/>
                    </a:lnTo>
                    <a:lnTo>
                      <a:pt x="2055" y="2301"/>
                    </a:lnTo>
                    <a:lnTo>
                      <a:pt x="2050" y="2308"/>
                    </a:lnTo>
                    <a:lnTo>
                      <a:pt x="2047" y="2317"/>
                    </a:lnTo>
                    <a:lnTo>
                      <a:pt x="2045" y="2320"/>
                    </a:lnTo>
                    <a:lnTo>
                      <a:pt x="2043" y="2323"/>
                    </a:lnTo>
                    <a:lnTo>
                      <a:pt x="2039" y="2325"/>
                    </a:lnTo>
                    <a:lnTo>
                      <a:pt x="2035" y="2326"/>
                    </a:lnTo>
                    <a:lnTo>
                      <a:pt x="2032" y="2325"/>
                    </a:lnTo>
                    <a:lnTo>
                      <a:pt x="2028" y="2323"/>
                    </a:lnTo>
                    <a:lnTo>
                      <a:pt x="2024" y="2321"/>
                    </a:lnTo>
                    <a:lnTo>
                      <a:pt x="2022" y="2317"/>
                    </a:lnTo>
                    <a:lnTo>
                      <a:pt x="2018" y="2310"/>
                    </a:lnTo>
                    <a:lnTo>
                      <a:pt x="2011" y="2302"/>
                    </a:lnTo>
                    <a:lnTo>
                      <a:pt x="1998" y="2288"/>
                    </a:lnTo>
                    <a:lnTo>
                      <a:pt x="1984" y="2278"/>
                    </a:lnTo>
                    <a:lnTo>
                      <a:pt x="1976" y="2274"/>
                    </a:lnTo>
                    <a:lnTo>
                      <a:pt x="1968" y="2271"/>
                    </a:lnTo>
                    <a:lnTo>
                      <a:pt x="1959" y="2269"/>
                    </a:lnTo>
                    <a:lnTo>
                      <a:pt x="1950" y="2268"/>
                    </a:lnTo>
                    <a:lnTo>
                      <a:pt x="1929" y="2269"/>
                    </a:lnTo>
                    <a:lnTo>
                      <a:pt x="1910" y="2273"/>
                    </a:lnTo>
                    <a:lnTo>
                      <a:pt x="1892" y="2278"/>
                    </a:lnTo>
                    <a:lnTo>
                      <a:pt x="1876" y="2286"/>
                    </a:lnTo>
                    <a:lnTo>
                      <a:pt x="1845" y="2302"/>
                    </a:lnTo>
                    <a:lnTo>
                      <a:pt x="1808" y="2321"/>
                    </a:lnTo>
                    <a:lnTo>
                      <a:pt x="1797" y="2325"/>
                    </a:lnTo>
                    <a:lnTo>
                      <a:pt x="1787" y="2328"/>
                    </a:lnTo>
                    <a:lnTo>
                      <a:pt x="1777" y="2331"/>
                    </a:lnTo>
                    <a:lnTo>
                      <a:pt x="1765" y="2335"/>
                    </a:lnTo>
                    <a:lnTo>
                      <a:pt x="1747" y="2342"/>
                    </a:lnTo>
                    <a:lnTo>
                      <a:pt x="1730" y="2350"/>
                    </a:lnTo>
                    <a:lnTo>
                      <a:pt x="1713" y="2356"/>
                    </a:lnTo>
                    <a:lnTo>
                      <a:pt x="1693" y="2361"/>
                    </a:lnTo>
                    <a:lnTo>
                      <a:pt x="1673" y="2365"/>
                    </a:lnTo>
                    <a:lnTo>
                      <a:pt x="1655" y="2367"/>
                    </a:lnTo>
                    <a:lnTo>
                      <a:pt x="1637" y="2371"/>
                    </a:lnTo>
                    <a:lnTo>
                      <a:pt x="1619" y="2377"/>
                    </a:lnTo>
                    <a:lnTo>
                      <a:pt x="1610" y="2380"/>
                    </a:lnTo>
                    <a:lnTo>
                      <a:pt x="1601" y="2382"/>
                    </a:lnTo>
                    <a:lnTo>
                      <a:pt x="1592" y="2385"/>
                    </a:lnTo>
                    <a:lnTo>
                      <a:pt x="1585" y="2390"/>
                    </a:lnTo>
                    <a:lnTo>
                      <a:pt x="1572" y="2404"/>
                    </a:lnTo>
                    <a:lnTo>
                      <a:pt x="1560" y="2416"/>
                    </a:lnTo>
                    <a:lnTo>
                      <a:pt x="1548" y="2425"/>
                    </a:lnTo>
                    <a:lnTo>
                      <a:pt x="1537" y="2430"/>
                    </a:lnTo>
                    <a:lnTo>
                      <a:pt x="1526" y="2436"/>
                    </a:lnTo>
                    <a:lnTo>
                      <a:pt x="1514" y="2445"/>
                    </a:lnTo>
                    <a:lnTo>
                      <a:pt x="1489" y="2465"/>
                    </a:lnTo>
                    <a:lnTo>
                      <a:pt x="1469" y="2485"/>
                    </a:lnTo>
                    <a:lnTo>
                      <a:pt x="1459" y="2495"/>
                    </a:lnTo>
                    <a:lnTo>
                      <a:pt x="1449" y="2505"/>
                    </a:lnTo>
                    <a:lnTo>
                      <a:pt x="1440" y="2517"/>
                    </a:lnTo>
                    <a:lnTo>
                      <a:pt x="1430" y="2530"/>
                    </a:lnTo>
                    <a:lnTo>
                      <a:pt x="1420" y="2545"/>
                    </a:lnTo>
                    <a:lnTo>
                      <a:pt x="1410" y="2559"/>
                    </a:lnTo>
                    <a:lnTo>
                      <a:pt x="1403" y="2566"/>
                    </a:lnTo>
                    <a:lnTo>
                      <a:pt x="1395" y="2573"/>
                    </a:lnTo>
                    <a:lnTo>
                      <a:pt x="1391" y="2583"/>
                    </a:lnTo>
                    <a:lnTo>
                      <a:pt x="1390" y="2593"/>
                    </a:lnTo>
                    <a:lnTo>
                      <a:pt x="1390" y="2598"/>
                    </a:lnTo>
                    <a:lnTo>
                      <a:pt x="1389" y="2603"/>
                    </a:lnTo>
                    <a:lnTo>
                      <a:pt x="1386" y="2608"/>
                    </a:lnTo>
                    <a:lnTo>
                      <a:pt x="1384" y="2612"/>
                    </a:lnTo>
                    <a:lnTo>
                      <a:pt x="1374" y="2626"/>
                    </a:lnTo>
                    <a:lnTo>
                      <a:pt x="1366" y="2638"/>
                    </a:lnTo>
                    <a:lnTo>
                      <a:pt x="1356" y="2651"/>
                    </a:lnTo>
                    <a:lnTo>
                      <a:pt x="1349" y="2661"/>
                    </a:lnTo>
                    <a:lnTo>
                      <a:pt x="1345" y="2666"/>
                    </a:lnTo>
                    <a:lnTo>
                      <a:pt x="1343" y="2672"/>
                    </a:lnTo>
                    <a:lnTo>
                      <a:pt x="1340" y="2678"/>
                    </a:lnTo>
                    <a:lnTo>
                      <a:pt x="1340" y="2686"/>
                    </a:lnTo>
                    <a:lnTo>
                      <a:pt x="1340" y="2694"/>
                    </a:lnTo>
                    <a:lnTo>
                      <a:pt x="1343" y="2700"/>
                    </a:lnTo>
                    <a:lnTo>
                      <a:pt x="1345" y="2705"/>
                    </a:lnTo>
                    <a:lnTo>
                      <a:pt x="1349" y="2710"/>
                    </a:lnTo>
                    <a:lnTo>
                      <a:pt x="1358" y="2720"/>
                    </a:lnTo>
                    <a:lnTo>
                      <a:pt x="1366" y="2730"/>
                    </a:lnTo>
                    <a:lnTo>
                      <a:pt x="1374" y="2741"/>
                    </a:lnTo>
                    <a:lnTo>
                      <a:pt x="1379" y="2752"/>
                    </a:lnTo>
                    <a:lnTo>
                      <a:pt x="1383" y="2764"/>
                    </a:lnTo>
                    <a:lnTo>
                      <a:pt x="1388" y="2776"/>
                    </a:lnTo>
                    <a:lnTo>
                      <a:pt x="1391" y="2788"/>
                    </a:lnTo>
                    <a:lnTo>
                      <a:pt x="1394" y="2798"/>
                    </a:lnTo>
                    <a:lnTo>
                      <a:pt x="1395" y="2808"/>
                    </a:lnTo>
                    <a:lnTo>
                      <a:pt x="1397" y="2816"/>
                    </a:lnTo>
                    <a:lnTo>
                      <a:pt x="1398" y="2837"/>
                    </a:lnTo>
                    <a:lnTo>
                      <a:pt x="1398" y="2859"/>
                    </a:lnTo>
                    <a:lnTo>
                      <a:pt x="1398" y="2893"/>
                    </a:lnTo>
                    <a:lnTo>
                      <a:pt x="1397" y="2923"/>
                    </a:lnTo>
                    <a:lnTo>
                      <a:pt x="1394" y="2953"/>
                    </a:lnTo>
                    <a:lnTo>
                      <a:pt x="1390" y="2988"/>
                    </a:lnTo>
                    <a:lnTo>
                      <a:pt x="1388" y="3001"/>
                    </a:lnTo>
                    <a:lnTo>
                      <a:pt x="1385" y="3012"/>
                    </a:lnTo>
                    <a:lnTo>
                      <a:pt x="1384" y="3025"/>
                    </a:lnTo>
                    <a:lnTo>
                      <a:pt x="1383" y="3039"/>
                    </a:lnTo>
                    <a:lnTo>
                      <a:pt x="1381" y="3046"/>
                    </a:lnTo>
                    <a:lnTo>
                      <a:pt x="1381" y="3054"/>
                    </a:lnTo>
                    <a:lnTo>
                      <a:pt x="1383" y="3089"/>
                    </a:lnTo>
                    <a:lnTo>
                      <a:pt x="1384" y="3119"/>
                    </a:lnTo>
                    <a:lnTo>
                      <a:pt x="1388" y="3149"/>
                    </a:lnTo>
                    <a:lnTo>
                      <a:pt x="1390" y="3183"/>
                    </a:lnTo>
                    <a:lnTo>
                      <a:pt x="1390" y="3210"/>
                    </a:lnTo>
                    <a:lnTo>
                      <a:pt x="1389" y="3221"/>
                    </a:lnTo>
                    <a:lnTo>
                      <a:pt x="1386" y="3231"/>
                    </a:lnTo>
                    <a:lnTo>
                      <a:pt x="1384" y="3238"/>
                    </a:lnTo>
                    <a:lnTo>
                      <a:pt x="1379" y="3247"/>
                    </a:lnTo>
                    <a:lnTo>
                      <a:pt x="1368" y="3262"/>
                    </a:lnTo>
                    <a:lnTo>
                      <a:pt x="1353" y="3277"/>
                    </a:lnTo>
                    <a:lnTo>
                      <a:pt x="1339" y="3295"/>
                    </a:lnTo>
                    <a:lnTo>
                      <a:pt x="1327" y="3310"/>
                    </a:lnTo>
                    <a:lnTo>
                      <a:pt x="1314" y="3323"/>
                    </a:lnTo>
                    <a:lnTo>
                      <a:pt x="1297" y="3337"/>
                    </a:lnTo>
                    <a:lnTo>
                      <a:pt x="1281" y="3348"/>
                    </a:lnTo>
                    <a:lnTo>
                      <a:pt x="1266" y="3359"/>
                    </a:lnTo>
                    <a:lnTo>
                      <a:pt x="1251" y="3366"/>
                    </a:lnTo>
                    <a:lnTo>
                      <a:pt x="1236" y="3374"/>
                    </a:lnTo>
                    <a:lnTo>
                      <a:pt x="1221" y="3380"/>
                    </a:lnTo>
                    <a:lnTo>
                      <a:pt x="1205" y="3385"/>
                    </a:lnTo>
                    <a:lnTo>
                      <a:pt x="1187" y="3390"/>
                    </a:lnTo>
                    <a:lnTo>
                      <a:pt x="1167" y="3395"/>
                    </a:lnTo>
                    <a:lnTo>
                      <a:pt x="1146" y="3401"/>
                    </a:lnTo>
                    <a:lnTo>
                      <a:pt x="1128" y="3409"/>
                    </a:lnTo>
                    <a:lnTo>
                      <a:pt x="1112" y="3416"/>
                    </a:lnTo>
                    <a:lnTo>
                      <a:pt x="1092" y="3423"/>
                    </a:lnTo>
                    <a:lnTo>
                      <a:pt x="1078" y="3428"/>
                    </a:lnTo>
                    <a:lnTo>
                      <a:pt x="1064" y="3433"/>
                    </a:lnTo>
                    <a:lnTo>
                      <a:pt x="1053" y="3439"/>
                    </a:lnTo>
                    <a:lnTo>
                      <a:pt x="1043" y="3446"/>
                    </a:lnTo>
                    <a:lnTo>
                      <a:pt x="1033" y="3454"/>
                    </a:lnTo>
                    <a:lnTo>
                      <a:pt x="1024" y="3463"/>
                    </a:lnTo>
                    <a:lnTo>
                      <a:pt x="1015" y="3474"/>
                    </a:lnTo>
                    <a:lnTo>
                      <a:pt x="1005" y="3487"/>
                    </a:lnTo>
                    <a:lnTo>
                      <a:pt x="992" y="3505"/>
                    </a:lnTo>
                    <a:lnTo>
                      <a:pt x="981" y="3522"/>
                    </a:lnTo>
                    <a:lnTo>
                      <a:pt x="976" y="3530"/>
                    </a:lnTo>
                    <a:lnTo>
                      <a:pt x="971" y="3540"/>
                    </a:lnTo>
                    <a:lnTo>
                      <a:pt x="967" y="3551"/>
                    </a:lnTo>
                    <a:lnTo>
                      <a:pt x="965" y="3562"/>
                    </a:lnTo>
                    <a:lnTo>
                      <a:pt x="960" y="3577"/>
                    </a:lnTo>
                    <a:lnTo>
                      <a:pt x="954" y="3591"/>
                    </a:lnTo>
                    <a:lnTo>
                      <a:pt x="946" y="3603"/>
                    </a:lnTo>
                    <a:lnTo>
                      <a:pt x="936" y="3616"/>
                    </a:lnTo>
                    <a:lnTo>
                      <a:pt x="918" y="3635"/>
                    </a:lnTo>
                    <a:lnTo>
                      <a:pt x="905" y="3651"/>
                    </a:lnTo>
                    <a:lnTo>
                      <a:pt x="888" y="3667"/>
                    </a:lnTo>
                    <a:lnTo>
                      <a:pt x="869" y="3684"/>
                    </a:lnTo>
                    <a:lnTo>
                      <a:pt x="852" y="3697"/>
                    </a:lnTo>
                    <a:lnTo>
                      <a:pt x="836" y="3710"/>
                    </a:lnTo>
                    <a:lnTo>
                      <a:pt x="820" y="3722"/>
                    </a:lnTo>
                    <a:lnTo>
                      <a:pt x="804" y="3739"/>
                    </a:lnTo>
                    <a:lnTo>
                      <a:pt x="790" y="3749"/>
                    </a:lnTo>
                    <a:lnTo>
                      <a:pt x="777" y="3760"/>
                    </a:lnTo>
                    <a:lnTo>
                      <a:pt x="774" y="3764"/>
                    </a:lnTo>
                    <a:lnTo>
                      <a:pt x="772" y="3768"/>
                    </a:lnTo>
                    <a:lnTo>
                      <a:pt x="770" y="3771"/>
                    </a:lnTo>
                    <a:lnTo>
                      <a:pt x="769" y="3775"/>
                    </a:lnTo>
                    <a:lnTo>
                      <a:pt x="769" y="3784"/>
                    </a:lnTo>
                    <a:lnTo>
                      <a:pt x="769" y="3793"/>
                    </a:lnTo>
                    <a:lnTo>
                      <a:pt x="769" y="3893"/>
                    </a:lnTo>
                    <a:lnTo>
                      <a:pt x="768" y="3902"/>
                    </a:lnTo>
                    <a:lnTo>
                      <a:pt x="767" y="3908"/>
                    </a:lnTo>
                    <a:lnTo>
                      <a:pt x="764" y="3916"/>
                    </a:lnTo>
                    <a:lnTo>
                      <a:pt x="759" y="3922"/>
                    </a:lnTo>
                    <a:lnTo>
                      <a:pt x="754" y="3928"/>
                    </a:lnTo>
                    <a:lnTo>
                      <a:pt x="746" y="3933"/>
                    </a:lnTo>
                    <a:lnTo>
                      <a:pt x="740" y="3937"/>
                    </a:lnTo>
                    <a:lnTo>
                      <a:pt x="733" y="3941"/>
                    </a:lnTo>
                    <a:lnTo>
                      <a:pt x="726" y="3944"/>
                    </a:lnTo>
                    <a:lnTo>
                      <a:pt x="721" y="3950"/>
                    </a:lnTo>
                    <a:lnTo>
                      <a:pt x="718" y="3956"/>
                    </a:lnTo>
                    <a:lnTo>
                      <a:pt x="715" y="3963"/>
                    </a:lnTo>
                    <a:lnTo>
                      <a:pt x="710" y="3982"/>
                    </a:lnTo>
                    <a:lnTo>
                      <a:pt x="704" y="3998"/>
                    </a:lnTo>
                    <a:lnTo>
                      <a:pt x="697" y="4015"/>
                    </a:lnTo>
                    <a:lnTo>
                      <a:pt x="690" y="4034"/>
                    </a:lnTo>
                    <a:lnTo>
                      <a:pt x="686" y="4046"/>
                    </a:lnTo>
                    <a:lnTo>
                      <a:pt x="680" y="4059"/>
                    </a:lnTo>
                    <a:lnTo>
                      <a:pt x="665" y="4074"/>
                    </a:lnTo>
                    <a:lnTo>
                      <a:pt x="650" y="4088"/>
                    </a:lnTo>
                    <a:lnTo>
                      <a:pt x="638" y="4100"/>
                    </a:lnTo>
                    <a:lnTo>
                      <a:pt x="626" y="4110"/>
                    </a:lnTo>
                    <a:lnTo>
                      <a:pt x="620" y="4115"/>
                    </a:lnTo>
                    <a:lnTo>
                      <a:pt x="613" y="4118"/>
                    </a:lnTo>
                    <a:lnTo>
                      <a:pt x="606" y="4120"/>
                    </a:lnTo>
                    <a:lnTo>
                      <a:pt x="597" y="4121"/>
                    </a:lnTo>
                    <a:lnTo>
                      <a:pt x="583" y="4123"/>
                    </a:lnTo>
                    <a:lnTo>
                      <a:pt x="572" y="4121"/>
                    </a:lnTo>
                    <a:lnTo>
                      <a:pt x="566" y="4121"/>
                    </a:lnTo>
                    <a:lnTo>
                      <a:pt x="561" y="4123"/>
                    </a:lnTo>
                    <a:lnTo>
                      <a:pt x="554" y="4124"/>
                    </a:lnTo>
                    <a:lnTo>
                      <a:pt x="549" y="4128"/>
                    </a:lnTo>
                    <a:lnTo>
                      <a:pt x="538" y="4135"/>
                    </a:lnTo>
                    <a:lnTo>
                      <a:pt x="529" y="4144"/>
                    </a:lnTo>
                    <a:lnTo>
                      <a:pt x="524" y="4148"/>
                    </a:lnTo>
                    <a:lnTo>
                      <a:pt x="518" y="4152"/>
                    </a:lnTo>
                    <a:lnTo>
                      <a:pt x="513" y="4153"/>
                    </a:lnTo>
                    <a:lnTo>
                      <a:pt x="505" y="4154"/>
                    </a:lnTo>
                    <a:lnTo>
                      <a:pt x="497" y="4153"/>
                    </a:lnTo>
                    <a:lnTo>
                      <a:pt x="489" y="4152"/>
                    </a:lnTo>
                    <a:lnTo>
                      <a:pt x="480" y="4150"/>
                    </a:lnTo>
                    <a:lnTo>
                      <a:pt x="473" y="4148"/>
                    </a:lnTo>
                    <a:lnTo>
                      <a:pt x="459" y="4143"/>
                    </a:lnTo>
                    <a:lnTo>
                      <a:pt x="446" y="4136"/>
                    </a:lnTo>
                    <a:lnTo>
                      <a:pt x="433" y="4130"/>
                    </a:lnTo>
                    <a:lnTo>
                      <a:pt x="419" y="4125"/>
                    </a:lnTo>
                    <a:lnTo>
                      <a:pt x="411" y="4123"/>
                    </a:lnTo>
                    <a:lnTo>
                      <a:pt x="404" y="4120"/>
                    </a:lnTo>
                    <a:lnTo>
                      <a:pt x="395" y="4120"/>
                    </a:lnTo>
                    <a:lnTo>
                      <a:pt x="386" y="4119"/>
                    </a:lnTo>
                    <a:lnTo>
                      <a:pt x="359" y="4119"/>
                    </a:lnTo>
                    <a:lnTo>
                      <a:pt x="349" y="4120"/>
                    </a:lnTo>
                    <a:lnTo>
                      <a:pt x="340" y="4123"/>
                    </a:lnTo>
                    <a:lnTo>
                      <a:pt x="332" y="4126"/>
                    </a:lnTo>
                    <a:lnTo>
                      <a:pt x="323" y="4130"/>
                    </a:lnTo>
                    <a:lnTo>
                      <a:pt x="316" y="4134"/>
                    </a:lnTo>
                    <a:lnTo>
                      <a:pt x="307" y="4136"/>
                    </a:lnTo>
                    <a:lnTo>
                      <a:pt x="298" y="4139"/>
                    </a:lnTo>
                    <a:lnTo>
                      <a:pt x="288" y="4140"/>
                    </a:lnTo>
                    <a:lnTo>
                      <a:pt x="266" y="4140"/>
                    </a:lnTo>
                    <a:lnTo>
                      <a:pt x="247" y="4141"/>
                    </a:lnTo>
                    <a:lnTo>
                      <a:pt x="227" y="4141"/>
                    </a:lnTo>
                    <a:lnTo>
                      <a:pt x="204" y="4141"/>
                    </a:lnTo>
                    <a:lnTo>
                      <a:pt x="198" y="4141"/>
                    </a:lnTo>
                    <a:lnTo>
                      <a:pt x="192" y="4139"/>
                    </a:lnTo>
                    <a:lnTo>
                      <a:pt x="187" y="4136"/>
                    </a:lnTo>
                    <a:lnTo>
                      <a:pt x="180" y="4134"/>
                    </a:lnTo>
                    <a:lnTo>
                      <a:pt x="170" y="4126"/>
                    </a:lnTo>
                    <a:lnTo>
                      <a:pt x="159" y="4119"/>
                    </a:lnTo>
                    <a:lnTo>
                      <a:pt x="145" y="4114"/>
                    </a:lnTo>
                    <a:lnTo>
                      <a:pt x="131" y="4108"/>
                    </a:lnTo>
                    <a:lnTo>
                      <a:pt x="121" y="4095"/>
                    </a:lnTo>
                    <a:lnTo>
                      <a:pt x="114" y="4084"/>
                    </a:lnTo>
                    <a:lnTo>
                      <a:pt x="110" y="4077"/>
                    </a:lnTo>
                    <a:lnTo>
                      <a:pt x="105" y="4072"/>
                    </a:lnTo>
                    <a:lnTo>
                      <a:pt x="100" y="4069"/>
                    </a:lnTo>
                    <a:lnTo>
                      <a:pt x="93" y="4066"/>
                    </a:lnTo>
                    <a:lnTo>
                      <a:pt x="83" y="4062"/>
                    </a:lnTo>
                    <a:lnTo>
                      <a:pt x="74" y="4059"/>
                    </a:lnTo>
                    <a:lnTo>
                      <a:pt x="65" y="4052"/>
                    </a:lnTo>
                    <a:lnTo>
                      <a:pt x="59" y="4046"/>
                    </a:lnTo>
                    <a:lnTo>
                      <a:pt x="45" y="4032"/>
                    </a:lnTo>
                    <a:lnTo>
                      <a:pt x="31" y="4015"/>
                    </a:lnTo>
                    <a:lnTo>
                      <a:pt x="20" y="4003"/>
                    </a:lnTo>
                    <a:lnTo>
                      <a:pt x="10" y="3992"/>
                    </a:lnTo>
                    <a:lnTo>
                      <a:pt x="5" y="3986"/>
                    </a:lnTo>
                    <a:lnTo>
                      <a:pt x="2" y="3980"/>
                    </a:lnTo>
                    <a:lnTo>
                      <a:pt x="0" y="3972"/>
                    </a:lnTo>
                    <a:lnTo>
                      <a:pt x="0" y="3965"/>
                    </a:lnTo>
                    <a:lnTo>
                      <a:pt x="1" y="3948"/>
                    </a:lnTo>
                    <a:lnTo>
                      <a:pt x="3" y="3934"/>
                    </a:lnTo>
                    <a:lnTo>
                      <a:pt x="7" y="3921"/>
                    </a:lnTo>
                    <a:lnTo>
                      <a:pt x="12" y="3908"/>
                    </a:lnTo>
                    <a:lnTo>
                      <a:pt x="16" y="3896"/>
                    </a:lnTo>
                    <a:lnTo>
                      <a:pt x="21" y="3883"/>
                    </a:lnTo>
                    <a:lnTo>
                      <a:pt x="24" y="3868"/>
                    </a:lnTo>
                    <a:lnTo>
                      <a:pt x="25" y="3852"/>
                    </a:lnTo>
                    <a:lnTo>
                      <a:pt x="24" y="3842"/>
                    </a:lnTo>
                    <a:lnTo>
                      <a:pt x="21" y="3833"/>
                    </a:lnTo>
                    <a:lnTo>
                      <a:pt x="19" y="3824"/>
                    </a:lnTo>
                    <a:lnTo>
                      <a:pt x="17" y="3813"/>
                    </a:lnTo>
                    <a:lnTo>
                      <a:pt x="44" y="3684"/>
                    </a:lnTo>
                    <a:lnTo>
                      <a:pt x="44" y="3670"/>
                    </a:lnTo>
                    <a:lnTo>
                      <a:pt x="41" y="3656"/>
                    </a:lnTo>
                    <a:lnTo>
                      <a:pt x="37" y="3645"/>
                    </a:lnTo>
                    <a:lnTo>
                      <a:pt x="30" y="3632"/>
                    </a:lnTo>
                    <a:lnTo>
                      <a:pt x="25" y="3625"/>
                    </a:lnTo>
                    <a:lnTo>
                      <a:pt x="20" y="3620"/>
                    </a:lnTo>
                    <a:lnTo>
                      <a:pt x="17" y="3617"/>
                    </a:lnTo>
                    <a:lnTo>
                      <a:pt x="16" y="3613"/>
                    </a:lnTo>
                    <a:lnTo>
                      <a:pt x="15" y="3611"/>
                    </a:lnTo>
                    <a:lnTo>
                      <a:pt x="14" y="3607"/>
                    </a:lnTo>
                    <a:lnTo>
                      <a:pt x="15" y="3597"/>
                    </a:lnTo>
                    <a:lnTo>
                      <a:pt x="17" y="3589"/>
                    </a:lnTo>
                    <a:lnTo>
                      <a:pt x="21" y="3582"/>
                    </a:lnTo>
                    <a:lnTo>
                      <a:pt x="26" y="3576"/>
                    </a:lnTo>
                    <a:lnTo>
                      <a:pt x="40" y="3564"/>
                    </a:lnTo>
                    <a:lnTo>
                      <a:pt x="55" y="3553"/>
                    </a:lnTo>
                    <a:lnTo>
                      <a:pt x="62" y="3548"/>
                    </a:lnTo>
                    <a:lnTo>
                      <a:pt x="70" y="3543"/>
                    </a:lnTo>
                    <a:lnTo>
                      <a:pt x="78" y="3540"/>
                    </a:lnTo>
                    <a:lnTo>
                      <a:pt x="85" y="3537"/>
                    </a:lnTo>
                    <a:lnTo>
                      <a:pt x="100" y="3532"/>
                    </a:lnTo>
                    <a:lnTo>
                      <a:pt x="118" y="3525"/>
                    </a:lnTo>
                    <a:lnTo>
                      <a:pt x="137" y="3520"/>
                    </a:lnTo>
                    <a:lnTo>
                      <a:pt x="153" y="3515"/>
                    </a:lnTo>
                    <a:lnTo>
                      <a:pt x="169" y="3509"/>
                    </a:lnTo>
                    <a:lnTo>
                      <a:pt x="185" y="3500"/>
                    </a:lnTo>
                    <a:lnTo>
                      <a:pt x="194" y="3493"/>
                    </a:lnTo>
                    <a:lnTo>
                      <a:pt x="203" y="3487"/>
                    </a:lnTo>
                    <a:lnTo>
                      <a:pt x="218" y="3478"/>
                    </a:lnTo>
                    <a:lnTo>
                      <a:pt x="231" y="3469"/>
                    </a:lnTo>
                    <a:lnTo>
                      <a:pt x="237" y="3464"/>
                    </a:lnTo>
                    <a:lnTo>
                      <a:pt x="242" y="3459"/>
                    </a:lnTo>
                    <a:lnTo>
                      <a:pt x="248" y="3453"/>
                    </a:lnTo>
                    <a:lnTo>
                      <a:pt x="253" y="3445"/>
                    </a:lnTo>
                    <a:lnTo>
                      <a:pt x="261" y="3431"/>
                    </a:lnTo>
                    <a:lnTo>
                      <a:pt x="267" y="3417"/>
                    </a:lnTo>
                    <a:lnTo>
                      <a:pt x="272" y="3405"/>
                    </a:lnTo>
                    <a:lnTo>
                      <a:pt x="275" y="3392"/>
                    </a:lnTo>
                    <a:lnTo>
                      <a:pt x="281" y="3365"/>
                    </a:lnTo>
                    <a:lnTo>
                      <a:pt x="290" y="3336"/>
                    </a:lnTo>
                    <a:lnTo>
                      <a:pt x="298" y="3320"/>
                    </a:lnTo>
                    <a:lnTo>
                      <a:pt x="307" y="3305"/>
                    </a:lnTo>
                    <a:lnTo>
                      <a:pt x="308" y="3298"/>
                    </a:lnTo>
                    <a:lnTo>
                      <a:pt x="310" y="3293"/>
                    </a:lnTo>
                    <a:lnTo>
                      <a:pt x="312" y="3287"/>
                    </a:lnTo>
                    <a:lnTo>
                      <a:pt x="315" y="3282"/>
                    </a:lnTo>
                    <a:lnTo>
                      <a:pt x="329" y="3281"/>
                    </a:lnTo>
                    <a:lnTo>
                      <a:pt x="344" y="3281"/>
                    </a:lnTo>
                    <a:lnTo>
                      <a:pt x="347" y="3278"/>
                    </a:lnTo>
                    <a:lnTo>
                      <a:pt x="350" y="3273"/>
                    </a:lnTo>
                    <a:lnTo>
                      <a:pt x="352" y="3267"/>
                    </a:lnTo>
                    <a:lnTo>
                      <a:pt x="354" y="3262"/>
                    </a:lnTo>
                    <a:lnTo>
                      <a:pt x="361" y="3243"/>
                    </a:lnTo>
                    <a:lnTo>
                      <a:pt x="366" y="3226"/>
                    </a:lnTo>
                    <a:lnTo>
                      <a:pt x="369" y="3218"/>
                    </a:lnTo>
                    <a:lnTo>
                      <a:pt x="371" y="3209"/>
                    </a:lnTo>
                    <a:lnTo>
                      <a:pt x="371" y="3199"/>
                    </a:lnTo>
                    <a:lnTo>
                      <a:pt x="372" y="3189"/>
                    </a:lnTo>
                    <a:lnTo>
                      <a:pt x="372" y="3162"/>
                    </a:lnTo>
                    <a:lnTo>
                      <a:pt x="380" y="3153"/>
                    </a:lnTo>
                    <a:lnTo>
                      <a:pt x="385" y="3145"/>
                    </a:lnTo>
                    <a:lnTo>
                      <a:pt x="390" y="3136"/>
                    </a:lnTo>
                    <a:lnTo>
                      <a:pt x="395" y="3128"/>
                    </a:lnTo>
                    <a:lnTo>
                      <a:pt x="404" y="3111"/>
                    </a:lnTo>
                    <a:lnTo>
                      <a:pt x="413" y="3093"/>
                    </a:lnTo>
                    <a:lnTo>
                      <a:pt x="428" y="3077"/>
                    </a:lnTo>
                    <a:lnTo>
                      <a:pt x="443" y="3062"/>
                    </a:lnTo>
                    <a:lnTo>
                      <a:pt x="448" y="3052"/>
                    </a:lnTo>
                    <a:lnTo>
                      <a:pt x="452" y="3042"/>
                    </a:lnTo>
                    <a:lnTo>
                      <a:pt x="455" y="3034"/>
                    </a:lnTo>
                    <a:lnTo>
                      <a:pt x="457" y="3024"/>
                    </a:lnTo>
                    <a:lnTo>
                      <a:pt x="459" y="3005"/>
                    </a:lnTo>
                    <a:lnTo>
                      <a:pt x="459" y="2982"/>
                    </a:lnTo>
                    <a:lnTo>
                      <a:pt x="459" y="2976"/>
                    </a:lnTo>
                    <a:lnTo>
                      <a:pt x="458" y="2970"/>
                    </a:lnTo>
                    <a:lnTo>
                      <a:pt x="457" y="2963"/>
                    </a:lnTo>
                    <a:lnTo>
                      <a:pt x="454" y="2958"/>
                    </a:lnTo>
                    <a:lnTo>
                      <a:pt x="448" y="2948"/>
                    </a:lnTo>
                    <a:lnTo>
                      <a:pt x="440" y="2941"/>
                    </a:lnTo>
                    <a:lnTo>
                      <a:pt x="421" y="2924"/>
                    </a:lnTo>
                    <a:lnTo>
                      <a:pt x="399" y="2909"/>
                    </a:lnTo>
                    <a:lnTo>
                      <a:pt x="387" y="2902"/>
                    </a:lnTo>
                    <a:lnTo>
                      <a:pt x="377" y="2893"/>
                    </a:lnTo>
                    <a:lnTo>
                      <a:pt x="370" y="2884"/>
                    </a:lnTo>
                    <a:lnTo>
                      <a:pt x="361" y="2873"/>
                    </a:lnTo>
                    <a:lnTo>
                      <a:pt x="357" y="2868"/>
                    </a:lnTo>
                    <a:lnTo>
                      <a:pt x="351" y="2864"/>
                    </a:lnTo>
                    <a:lnTo>
                      <a:pt x="346" y="2862"/>
                    </a:lnTo>
                    <a:lnTo>
                      <a:pt x="340" y="2858"/>
                    </a:lnTo>
                    <a:lnTo>
                      <a:pt x="335" y="2855"/>
                    </a:lnTo>
                    <a:lnTo>
                      <a:pt x="330" y="2853"/>
                    </a:lnTo>
                    <a:lnTo>
                      <a:pt x="327" y="2848"/>
                    </a:lnTo>
                    <a:lnTo>
                      <a:pt x="326" y="2842"/>
                    </a:lnTo>
                    <a:lnTo>
                      <a:pt x="326" y="2820"/>
                    </a:lnTo>
                    <a:lnTo>
                      <a:pt x="327" y="2801"/>
                    </a:lnTo>
                    <a:lnTo>
                      <a:pt x="330" y="2791"/>
                    </a:lnTo>
                    <a:lnTo>
                      <a:pt x="332" y="2783"/>
                    </a:lnTo>
                    <a:lnTo>
                      <a:pt x="336" y="2773"/>
                    </a:lnTo>
                    <a:lnTo>
                      <a:pt x="340" y="2763"/>
                    </a:lnTo>
                    <a:lnTo>
                      <a:pt x="345" y="2759"/>
                    </a:lnTo>
                    <a:lnTo>
                      <a:pt x="351" y="2755"/>
                    </a:lnTo>
                    <a:lnTo>
                      <a:pt x="364" y="2741"/>
                    </a:lnTo>
                    <a:lnTo>
                      <a:pt x="377" y="2729"/>
                    </a:lnTo>
                    <a:lnTo>
                      <a:pt x="391" y="2719"/>
                    </a:lnTo>
                    <a:lnTo>
                      <a:pt x="406" y="2706"/>
                    </a:lnTo>
                    <a:lnTo>
                      <a:pt x="425" y="2692"/>
                    </a:lnTo>
                    <a:lnTo>
                      <a:pt x="441" y="2681"/>
                    </a:lnTo>
                    <a:lnTo>
                      <a:pt x="457" y="2667"/>
                    </a:lnTo>
                    <a:lnTo>
                      <a:pt x="474" y="2652"/>
                    </a:lnTo>
                    <a:lnTo>
                      <a:pt x="483" y="2643"/>
                    </a:lnTo>
                    <a:lnTo>
                      <a:pt x="492" y="2636"/>
                    </a:lnTo>
                    <a:lnTo>
                      <a:pt x="502" y="2628"/>
                    </a:lnTo>
                    <a:lnTo>
                      <a:pt x="510" y="2623"/>
                    </a:lnTo>
                    <a:lnTo>
                      <a:pt x="521" y="2618"/>
                    </a:lnTo>
                    <a:lnTo>
                      <a:pt x="531" y="2616"/>
                    </a:lnTo>
                    <a:lnTo>
                      <a:pt x="542" y="2613"/>
                    </a:lnTo>
                    <a:lnTo>
                      <a:pt x="554" y="2612"/>
                    </a:lnTo>
                    <a:lnTo>
                      <a:pt x="568" y="2613"/>
                    </a:lnTo>
                    <a:lnTo>
                      <a:pt x="581" y="2616"/>
                    </a:lnTo>
                    <a:lnTo>
                      <a:pt x="593" y="2618"/>
                    </a:lnTo>
                    <a:lnTo>
                      <a:pt x="607" y="2619"/>
                    </a:lnTo>
                    <a:lnTo>
                      <a:pt x="616" y="2618"/>
                    </a:lnTo>
                    <a:lnTo>
                      <a:pt x="625" y="2617"/>
                    </a:lnTo>
                    <a:lnTo>
                      <a:pt x="631" y="2614"/>
                    </a:lnTo>
                    <a:lnTo>
                      <a:pt x="638" y="2611"/>
                    </a:lnTo>
                    <a:lnTo>
                      <a:pt x="646" y="2608"/>
                    </a:lnTo>
                    <a:lnTo>
                      <a:pt x="652" y="2606"/>
                    </a:lnTo>
                    <a:lnTo>
                      <a:pt x="661" y="2604"/>
                    </a:lnTo>
                    <a:lnTo>
                      <a:pt x="670" y="2603"/>
                    </a:lnTo>
                    <a:lnTo>
                      <a:pt x="676" y="2603"/>
                    </a:lnTo>
                    <a:lnTo>
                      <a:pt x="681" y="2604"/>
                    </a:lnTo>
                    <a:lnTo>
                      <a:pt x="687" y="2607"/>
                    </a:lnTo>
                    <a:lnTo>
                      <a:pt x="691" y="2609"/>
                    </a:lnTo>
                    <a:lnTo>
                      <a:pt x="701" y="2616"/>
                    </a:lnTo>
                    <a:lnTo>
                      <a:pt x="710" y="2624"/>
                    </a:lnTo>
                    <a:lnTo>
                      <a:pt x="719" y="2635"/>
                    </a:lnTo>
                    <a:lnTo>
                      <a:pt x="726" y="2645"/>
                    </a:lnTo>
                    <a:lnTo>
                      <a:pt x="730" y="2650"/>
                    </a:lnTo>
                    <a:lnTo>
                      <a:pt x="735" y="2652"/>
                    </a:lnTo>
                    <a:lnTo>
                      <a:pt x="740" y="2655"/>
                    </a:lnTo>
                    <a:lnTo>
                      <a:pt x="746" y="2656"/>
                    </a:lnTo>
                    <a:lnTo>
                      <a:pt x="753" y="2656"/>
                    </a:lnTo>
                    <a:lnTo>
                      <a:pt x="758" y="2653"/>
                    </a:lnTo>
                    <a:lnTo>
                      <a:pt x="763" y="2651"/>
                    </a:lnTo>
                    <a:lnTo>
                      <a:pt x="768" y="2647"/>
                    </a:lnTo>
                    <a:lnTo>
                      <a:pt x="775" y="2638"/>
                    </a:lnTo>
                    <a:lnTo>
                      <a:pt x="784" y="2630"/>
                    </a:lnTo>
                    <a:lnTo>
                      <a:pt x="800" y="2618"/>
                    </a:lnTo>
                    <a:lnTo>
                      <a:pt x="818" y="2608"/>
                    </a:lnTo>
                    <a:lnTo>
                      <a:pt x="836" y="2598"/>
                    </a:lnTo>
                    <a:lnTo>
                      <a:pt x="853" y="2587"/>
                    </a:lnTo>
                    <a:lnTo>
                      <a:pt x="859" y="2581"/>
                    </a:lnTo>
                    <a:lnTo>
                      <a:pt x="864" y="2574"/>
                    </a:lnTo>
                    <a:lnTo>
                      <a:pt x="868" y="2566"/>
                    </a:lnTo>
                    <a:lnTo>
                      <a:pt x="871" y="2555"/>
                    </a:lnTo>
                    <a:lnTo>
                      <a:pt x="874" y="2513"/>
                    </a:lnTo>
                    <a:lnTo>
                      <a:pt x="879" y="2475"/>
                    </a:lnTo>
                    <a:lnTo>
                      <a:pt x="882" y="2438"/>
                    </a:lnTo>
                    <a:lnTo>
                      <a:pt x="883" y="2396"/>
                    </a:lnTo>
                    <a:lnTo>
                      <a:pt x="883" y="2384"/>
                    </a:lnTo>
                    <a:lnTo>
                      <a:pt x="883" y="2374"/>
                    </a:lnTo>
                    <a:lnTo>
                      <a:pt x="881" y="2362"/>
                    </a:lnTo>
                    <a:lnTo>
                      <a:pt x="876" y="2352"/>
                    </a:lnTo>
                    <a:lnTo>
                      <a:pt x="868" y="2342"/>
                    </a:lnTo>
                    <a:lnTo>
                      <a:pt x="862" y="2331"/>
                    </a:lnTo>
                    <a:lnTo>
                      <a:pt x="857" y="2317"/>
                    </a:lnTo>
                    <a:lnTo>
                      <a:pt x="851" y="2305"/>
                    </a:lnTo>
                    <a:lnTo>
                      <a:pt x="844" y="2296"/>
                    </a:lnTo>
                    <a:lnTo>
                      <a:pt x="838" y="2288"/>
                    </a:lnTo>
                    <a:lnTo>
                      <a:pt x="831" y="2282"/>
                    </a:lnTo>
                    <a:lnTo>
                      <a:pt x="824" y="2276"/>
                    </a:lnTo>
                    <a:lnTo>
                      <a:pt x="810" y="2263"/>
                    </a:lnTo>
                    <a:lnTo>
                      <a:pt x="797" y="2248"/>
                    </a:lnTo>
                    <a:lnTo>
                      <a:pt x="790" y="2242"/>
                    </a:lnTo>
                    <a:lnTo>
                      <a:pt x="785" y="2236"/>
                    </a:lnTo>
                    <a:lnTo>
                      <a:pt x="783" y="2233"/>
                    </a:lnTo>
                    <a:lnTo>
                      <a:pt x="782" y="2231"/>
                    </a:lnTo>
                    <a:lnTo>
                      <a:pt x="780" y="2227"/>
                    </a:lnTo>
                    <a:lnTo>
                      <a:pt x="779" y="2223"/>
                    </a:lnTo>
                    <a:lnTo>
                      <a:pt x="779" y="2197"/>
                    </a:lnTo>
                    <a:lnTo>
                      <a:pt x="777" y="2185"/>
                    </a:lnTo>
                    <a:lnTo>
                      <a:pt x="763" y="2165"/>
                    </a:lnTo>
                    <a:lnTo>
                      <a:pt x="753" y="2149"/>
                    </a:lnTo>
                    <a:lnTo>
                      <a:pt x="741" y="2131"/>
                    </a:lnTo>
                    <a:lnTo>
                      <a:pt x="729" y="2111"/>
                    </a:lnTo>
                    <a:lnTo>
                      <a:pt x="720" y="2100"/>
                    </a:lnTo>
                    <a:lnTo>
                      <a:pt x="711" y="2090"/>
                    </a:lnTo>
                    <a:lnTo>
                      <a:pt x="706" y="2084"/>
                    </a:lnTo>
                    <a:lnTo>
                      <a:pt x="704" y="2079"/>
                    </a:lnTo>
                    <a:lnTo>
                      <a:pt x="700" y="2072"/>
                    </a:lnTo>
                    <a:lnTo>
                      <a:pt x="697" y="2065"/>
                    </a:lnTo>
                    <a:lnTo>
                      <a:pt x="692" y="2041"/>
                    </a:lnTo>
                    <a:lnTo>
                      <a:pt x="690" y="2021"/>
                    </a:lnTo>
                    <a:lnTo>
                      <a:pt x="689" y="2010"/>
                    </a:lnTo>
                    <a:lnTo>
                      <a:pt x="686" y="2000"/>
                    </a:lnTo>
                    <a:lnTo>
                      <a:pt x="684" y="1988"/>
                    </a:lnTo>
                    <a:lnTo>
                      <a:pt x="679" y="1977"/>
                    </a:lnTo>
                    <a:lnTo>
                      <a:pt x="666" y="1947"/>
                    </a:lnTo>
                    <a:lnTo>
                      <a:pt x="657" y="1921"/>
                    </a:lnTo>
                    <a:lnTo>
                      <a:pt x="654" y="1907"/>
                    </a:lnTo>
                    <a:lnTo>
                      <a:pt x="652" y="1893"/>
                    </a:lnTo>
                    <a:lnTo>
                      <a:pt x="650" y="1878"/>
                    </a:lnTo>
                    <a:lnTo>
                      <a:pt x="650" y="1862"/>
                    </a:lnTo>
                    <a:lnTo>
                      <a:pt x="652" y="1848"/>
                    </a:lnTo>
                    <a:lnTo>
                      <a:pt x="654" y="1833"/>
                    </a:lnTo>
                    <a:lnTo>
                      <a:pt x="654" y="1775"/>
                    </a:lnTo>
                    <a:lnTo>
                      <a:pt x="655" y="1760"/>
                    </a:lnTo>
                    <a:lnTo>
                      <a:pt x="656" y="1746"/>
                    </a:lnTo>
                    <a:lnTo>
                      <a:pt x="659" y="1734"/>
                    </a:lnTo>
                    <a:lnTo>
                      <a:pt x="659" y="1719"/>
                    </a:lnTo>
                    <a:lnTo>
                      <a:pt x="659" y="1688"/>
                    </a:lnTo>
                    <a:lnTo>
                      <a:pt x="656" y="1662"/>
                    </a:lnTo>
                    <a:lnTo>
                      <a:pt x="652" y="1636"/>
                    </a:lnTo>
                    <a:lnTo>
                      <a:pt x="649" y="1606"/>
                    </a:lnTo>
                    <a:lnTo>
                      <a:pt x="645" y="1594"/>
                    </a:lnTo>
                    <a:lnTo>
                      <a:pt x="642" y="1583"/>
                    </a:lnTo>
                    <a:lnTo>
                      <a:pt x="642" y="1553"/>
                    </a:lnTo>
                    <a:lnTo>
                      <a:pt x="642" y="1538"/>
                    </a:lnTo>
                    <a:lnTo>
                      <a:pt x="645" y="1525"/>
                    </a:lnTo>
                    <a:lnTo>
                      <a:pt x="646" y="1513"/>
                    </a:lnTo>
                    <a:lnTo>
                      <a:pt x="647" y="1498"/>
                    </a:lnTo>
                    <a:lnTo>
                      <a:pt x="646" y="1485"/>
                    </a:lnTo>
                    <a:lnTo>
                      <a:pt x="645" y="1474"/>
                    </a:lnTo>
                    <a:lnTo>
                      <a:pt x="641" y="1464"/>
                    </a:lnTo>
                    <a:lnTo>
                      <a:pt x="637" y="1454"/>
                    </a:lnTo>
                    <a:lnTo>
                      <a:pt x="630" y="1432"/>
                    </a:lnTo>
                    <a:lnTo>
                      <a:pt x="623" y="1410"/>
                    </a:lnTo>
                    <a:lnTo>
                      <a:pt x="622" y="1400"/>
                    </a:lnTo>
                    <a:lnTo>
                      <a:pt x="621" y="1390"/>
                    </a:lnTo>
                    <a:lnTo>
                      <a:pt x="620" y="1381"/>
                    </a:lnTo>
                    <a:lnTo>
                      <a:pt x="618" y="1371"/>
                    </a:lnTo>
                    <a:lnTo>
                      <a:pt x="612" y="1352"/>
                    </a:lnTo>
                    <a:lnTo>
                      <a:pt x="606" y="1336"/>
                    </a:lnTo>
                    <a:lnTo>
                      <a:pt x="600" y="1320"/>
                    </a:lnTo>
                    <a:lnTo>
                      <a:pt x="593" y="1301"/>
                    </a:lnTo>
                    <a:lnTo>
                      <a:pt x="590" y="1293"/>
                    </a:lnTo>
                    <a:lnTo>
                      <a:pt x="586" y="1284"/>
                    </a:lnTo>
                    <a:lnTo>
                      <a:pt x="581" y="1277"/>
                    </a:lnTo>
                    <a:lnTo>
                      <a:pt x="577" y="1271"/>
                    </a:lnTo>
                    <a:lnTo>
                      <a:pt x="571" y="1266"/>
                    </a:lnTo>
                    <a:lnTo>
                      <a:pt x="564" y="1261"/>
                    </a:lnTo>
                    <a:lnTo>
                      <a:pt x="557" y="1258"/>
                    </a:lnTo>
                    <a:lnTo>
                      <a:pt x="548" y="1258"/>
                    </a:lnTo>
                    <a:lnTo>
                      <a:pt x="538" y="1256"/>
                    </a:lnTo>
                    <a:lnTo>
                      <a:pt x="531" y="1251"/>
                    </a:lnTo>
                    <a:lnTo>
                      <a:pt x="524" y="1246"/>
                    </a:lnTo>
                    <a:lnTo>
                      <a:pt x="518" y="1238"/>
                    </a:lnTo>
                    <a:lnTo>
                      <a:pt x="513" y="1230"/>
                    </a:lnTo>
                    <a:lnTo>
                      <a:pt x="508" y="1223"/>
                    </a:lnTo>
                    <a:lnTo>
                      <a:pt x="502" y="1215"/>
                    </a:lnTo>
                    <a:lnTo>
                      <a:pt x="494" y="1209"/>
                    </a:lnTo>
                    <a:lnTo>
                      <a:pt x="478" y="1198"/>
                    </a:lnTo>
                    <a:lnTo>
                      <a:pt x="463" y="1189"/>
                    </a:lnTo>
                    <a:lnTo>
                      <a:pt x="457" y="1184"/>
                    </a:lnTo>
                    <a:lnTo>
                      <a:pt x="450" y="1178"/>
                    </a:lnTo>
                    <a:lnTo>
                      <a:pt x="446" y="1171"/>
                    </a:lnTo>
                    <a:lnTo>
                      <a:pt x="444" y="1163"/>
                    </a:lnTo>
                    <a:lnTo>
                      <a:pt x="441" y="1148"/>
                    </a:lnTo>
                    <a:lnTo>
                      <a:pt x="438" y="1134"/>
                    </a:lnTo>
                    <a:lnTo>
                      <a:pt x="436" y="1128"/>
                    </a:lnTo>
                    <a:lnTo>
                      <a:pt x="434" y="1120"/>
                    </a:lnTo>
                    <a:lnTo>
                      <a:pt x="430" y="1115"/>
                    </a:lnTo>
                    <a:lnTo>
                      <a:pt x="425" y="1109"/>
                    </a:lnTo>
                    <a:lnTo>
                      <a:pt x="409" y="1090"/>
                    </a:lnTo>
                    <a:lnTo>
                      <a:pt x="394" y="1074"/>
                    </a:lnTo>
                    <a:lnTo>
                      <a:pt x="389" y="1065"/>
                    </a:lnTo>
                    <a:lnTo>
                      <a:pt x="382" y="1055"/>
                    </a:lnTo>
                    <a:lnTo>
                      <a:pt x="377" y="1045"/>
                    </a:lnTo>
                    <a:lnTo>
                      <a:pt x="374" y="1032"/>
                    </a:lnTo>
                    <a:lnTo>
                      <a:pt x="367" y="1013"/>
                    </a:lnTo>
                    <a:lnTo>
                      <a:pt x="360" y="997"/>
                    </a:lnTo>
                    <a:lnTo>
                      <a:pt x="350" y="982"/>
                    </a:lnTo>
                    <a:lnTo>
                      <a:pt x="337" y="966"/>
                    </a:lnTo>
                    <a:lnTo>
                      <a:pt x="332" y="957"/>
                    </a:lnTo>
                    <a:lnTo>
                      <a:pt x="330" y="948"/>
                    </a:lnTo>
                    <a:lnTo>
                      <a:pt x="329" y="939"/>
                    </a:lnTo>
                    <a:lnTo>
                      <a:pt x="327" y="931"/>
                    </a:lnTo>
                    <a:lnTo>
                      <a:pt x="327" y="922"/>
                    </a:lnTo>
                    <a:lnTo>
                      <a:pt x="326" y="913"/>
                    </a:lnTo>
                    <a:lnTo>
                      <a:pt x="323" y="905"/>
                    </a:lnTo>
                    <a:lnTo>
                      <a:pt x="318" y="897"/>
                    </a:lnTo>
                    <a:lnTo>
                      <a:pt x="307" y="882"/>
                    </a:lnTo>
                    <a:lnTo>
                      <a:pt x="297" y="868"/>
                    </a:lnTo>
                    <a:lnTo>
                      <a:pt x="290" y="854"/>
                    </a:lnTo>
                    <a:lnTo>
                      <a:pt x="282" y="840"/>
                    </a:lnTo>
                    <a:lnTo>
                      <a:pt x="277" y="826"/>
                    </a:lnTo>
                    <a:lnTo>
                      <a:pt x="273" y="811"/>
                    </a:lnTo>
                    <a:lnTo>
                      <a:pt x="272" y="794"/>
                    </a:lnTo>
                    <a:lnTo>
                      <a:pt x="271" y="776"/>
                    </a:lnTo>
                    <a:lnTo>
                      <a:pt x="271" y="752"/>
                    </a:lnTo>
                    <a:lnTo>
                      <a:pt x="271" y="731"/>
                    </a:lnTo>
                    <a:lnTo>
                      <a:pt x="271" y="711"/>
                    </a:lnTo>
                    <a:lnTo>
                      <a:pt x="271" y="686"/>
                    </a:lnTo>
                    <a:lnTo>
                      <a:pt x="268" y="671"/>
                    </a:lnTo>
                    <a:lnTo>
                      <a:pt x="262" y="655"/>
                    </a:lnTo>
                    <a:lnTo>
                      <a:pt x="254" y="642"/>
                    </a:lnTo>
                    <a:lnTo>
                      <a:pt x="247" y="629"/>
                    </a:lnTo>
                    <a:lnTo>
                      <a:pt x="243" y="623"/>
                    </a:lnTo>
                    <a:lnTo>
                      <a:pt x="241" y="617"/>
                    </a:lnTo>
                    <a:lnTo>
                      <a:pt x="239" y="611"/>
                    </a:lnTo>
                    <a:lnTo>
                      <a:pt x="238" y="603"/>
                    </a:lnTo>
                    <a:lnTo>
                      <a:pt x="239" y="592"/>
                    </a:lnTo>
                    <a:lnTo>
                      <a:pt x="241" y="583"/>
                    </a:lnTo>
                    <a:lnTo>
                      <a:pt x="243" y="574"/>
                    </a:lnTo>
                    <a:lnTo>
                      <a:pt x="247" y="567"/>
                    </a:lnTo>
                    <a:lnTo>
                      <a:pt x="249" y="558"/>
                    </a:lnTo>
                    <a:lnTo>
                      <a:pt x="252" y="550"/>
                    </a:lnTo>
                    <a:lnTo>
                      <a:pt x="253" y="540"/>
                    </a:lnTo>
                    <a:lnTo>
                      <a:pt x="254" y="530"/>
                    </a:lnTo>
                    <a:lnTo>
                      <a:pt x="253" y="527"/>
                    </a:lnTo>
                    <a:lnTo>
                      <a:pt x="252" y="523"/>
                    </a:lnTo>
                    <a:lnTo>
                      <a:pt x="252" y="476"/>
                    </a:lnTo>
                    <a:lnTo>
                      <a:pt x="252" y="465"/>
                    </a:lnTo>
                    <a:lnTo>
                      <a:pt x="249" y="456"/>
                    </a:lnTo>
                    <a:lnTo>
                      <a:pt x="248" y="451"/>
                    </a:lnTo>
                    <a:lnTo>
                      <a:pt x="247" y="448"/>
                    </a:lnTo>
                    <a:lnTo>
                      <a:pt x="243" y="442"/>
                    </a:lnTo>
                    <a:lnTo>
                      <a:pt x="239" y="439"/>
                    </a:lnTo>
                    <a:lnTo>
                      <a:pt x="231" y="434"/>
                    </a:lnTo>
                    <a:lnTo>
                      <a:pt x="221" y="430"/>
                    </a:lnTo>
                    <a:lnTo>
                      <a:pt x="216" y="427"/>
                    </a:lnTo>
                    <a:lnTo>
                      <a:pt x="212" y="425"/>
                    </a:lnTo>
                    <a:lnTo>
                      <a:pt x="208" y="421"/>
                    </a:lnTo>
                    <a:lnTo>
                      <a:pt x="206" y="417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80" name="Freeform 62"/>
              <p:cNvSpPr>
                <a:spLocks/>
              </p:cNvSpPr>
              <p:nvPr/>
            </p:nvSpPr>
            <p:spPr bwMode="auto">
              <a:xfrm>
                <a:off x="504950" y="720250"/>
                <a:ext cx="901700" cy="1649413"/>
              </a:xfrm>
              <a:custGeom>
                <a:avLst/>
                <a:gdLst>
                  <a:gd name="T0" fmla="*/ 352 w 2272"/>
                  <a:gd name="T1" fmla="*/ 291 h 4154"/>
                  <a:gd name="T2" fmla="*/ 450 w 2272"/>
                  <a:gd name="T3" fmla="*/ 277 h 4154"/>
                  <a:gd name="T4" fmla="*/ 541 w 2272"/>
                  <a:gd name="T5" fmla="*/ 357 h 4154"/>
                  <a:gd name="T6" fmla="*/ 641 w 2272"/>
                  <a:gd name="T7" fmla="*/ 470 h 4154"/>
                  <a:gd name="T8" fmla="*/ 745 w 2272"/>
                  <a:gd name="T9" fmla="*/ 437 h 4154"/>
                  <a:gd name="T10" fmla="*/ 858 w 2272"/>
                  <a:gd name="T11" fmla="*/ 399 h 4154"/>
                  <a:gd name="T12" fmla="*/ 1001 w 2272"/>
                  <a:gd name="T13" fmla="*/ 406 h 4154"/>
                  <a:gd name="T14" fmla="*/ 1089 w 2272"/>
                  <a:gd name="T15" fmla="*/ 188 h 4154"/>
                  <a:gd name="T16" fmla="*/ 1103 w 2272"/>
                  <a:gd name="T17" fmla="*/ 89 h 4154"/>
                  <a:gd name="T18" fmla="*/ 1167 w 2272"/>
                  <a:gd name="T19" fmla="*/ 17 h 4154"/>
                  <a:gd name="T20" fmla="*/ 1463 w 2272"/>
                  <a:gd name="T21" fmla="*/ 12 h 4154"/>
                  <a:gd name="T22" fmla="*/ 1449 w 2272"/>
                  <a:gd name="T23" fmla="*/ 96 h 4154"/>
                  <a:gd name="T24" fmla="*/ 1413 w 2272"/>
                  <a:gd name="T25" fmla="*/ 425 h 4154"/>
                  <a:gd name="T26" fmla="*/ 1286 w 2272"/>
                  <a:gd name="T27" fmla="*/ 614 h 4154"/>
                  <a:gd name="T28" fmla="*/ 1248 w 2272"/>
                  <a:gd name="T29" fmla="*/ 752 h 4154"/>
                  <a:gd name="T30" fmla="*/ 1334 w 2272"/>
                  <a:gd name="T31" fmla="*/ 907 h 4154"/>
                  <a:gd name="T32" fmla="*/ 1479 w 2272"/>
                  <a:gd name="T33" fmla="*/ 995 h 4154"/>
                  <a:gd name="T34" fmla="*/ 1740 w 2272"/>
                  <a:gd name="T35" fmla="*/ 1056 h 4154"/>
                  <a:gd name="T36" fmla="*/ 1905 w 2272"/>
                  <a:gd name="T37" fmla="*/ 1188 h 4154"/>
                  <a:gd name="T38" fmla="*/ 2072 w 2272"/>
                  <a:gd name="T39" fmla="*/ 1308 h 4154"/>
                  <a:gd name="T40" fmla="*/ 2192 w 2272"/>
                  <a:gd name="T41" fmla="*/ 1396 h 4154"/>
                  <a:gd name="T42" fmla="*/ 2200 w 2272"/>
                  <a:gd name="T43" fmla="*/ 1768 h 4154"/>
                  <a:gd name="T44" fmla="*/ 2182 w 2272"/>
                  <a:gd name="T45" fmla="*/ 2018 h 4154"/>
                  <a:gd name="T46" fmla="*/ 2270 w 2272"/>
                  <a:gd name="T47" fmla="*/ 2115 h 4154"/>
                  <a:gd name="T48" fmla="*/ 2217 w 2272"/>
                  <a:gd name="T49" fmla="*/ 2231 h 4154"/>
                  <a:gd name="T50" fmla="*/ 2150 w 2272"/>
                  <a:gd name="T51" fmla="*/ 2357 h 4154"/>
                  <a:gd name="T52" fmla="*/ 2060 w 2272"/>
                  <a:gd name="T53" fmla="*/ 2296 h 4154"/>
                  <a:gd name="T54" fmla="*/ 1984 w 2272"/>
                  <a:gd name="T55" fmla="*/ 2278 h 4154"/>
                  <a:gd name="T56" fmla="*/ 1730 w 2272"/>
                  <a:gd name="T57" fmla="*/ 2350 h 4154"/>
                  <a:gd name="T58" fmla="*/ 1514 w 2272"/>
                  <a:gd name="T59" fmla="*/ 2445 h 4154"/>
                  <a:gd name="T60" fmla="*/ 1384 w 2272"/>
                  <a:gd name="T61" fmla="*/ 2612 h 4154"/>
                  <a:gd name="T62" fmla="*/ 1379 w 2272"/>
                  <a:gd name="T63" fmla="*/ 2752 h 4154"/>
                  <a:gd name="T64" fmla="*/ 1383 w 2272"/>
                  <a:gd name="T65" fmla="*/ 3039 h 4154"/>
                  <a:gd name="T66" fmla="*/ 1314 w 2272"/>
                  <a:gd name="T67" fmla="*/ 3323 h 4154"/>
                  <a:gd name="T68" fmla="*/ 1053 w 2272"/>
                  <a:gd name="T69" fmla="*/ 3439 h 4154"/>
                  <a:gd name="T70" fmla="*/ 918 w 2272"/>
                  <a:gd name="T71" fmla="*/ 3635 h 4154"/>
                  <a:gd name="T72" fmla="*/ 769 w 2272"/>
                  <a:gd name="T73" fmla="*/ 3893 h 4154"/>
                  <a:gd name="T74" fmla="*/ 690 w 2272"/>
                  <a:gd name="T75" fmla="*/ 4034 h 4154"/>
                  <a:gd name="T76" fmla="*/ 549 w 2272"/>
                  <a:gd name="T77" fmla="*/ 4128 h 4154"/>
                  <a:gd name="T78" fmla="*/ 404 w 2272"/>
                  <a:gd name="T79" fmla="*/ 4120 h 4154"/>
                  <a:gd name="T80" fmla="*/ 198 w 2272"/>
                  <a:gd name="T81" fmla="*/ 4141 h 4154"/>
                  <a:gd name="T82" fmla="*/ 65 w 2272"/>
                  <a:gd name="T83" fmla="*/ 4052 h 4154"/>
                  <a:gd name="T84" fmla="*/ 24 w 2272"/>
                  <a:gd name="T85" fmla="*/ 3868 h 4154"/>
                  <a:gd name="T86" fmla="*/ 14 w 2272"/>
                  <a:gd name="T87" fmla="*/ 3607 h 4154"/>
                  <a:gd name="T88" fmla="*/ 185 w 2272"/>
                  <a:gd name="T89" fmla="*/ 3500 h 4154"/>
                  <a:gd name="T90" fmla="*/ 307 w 2272"/>
                  <a:gd name="T91" fmla="*/ 3305 h 4154"/>
                  <a:gd name="T92" fmla="*/ 372 w 2272"/>
                  <a:gd name="T93" fmla="*/ 3189 h 4154"/>
                  <a:gd name="T94" fmla="*/ 459 w 2272"/>
                  <a:gd name="T95" fmla="*/ 2976 h 4154"/>
                  <a:gd name="T96" fmla="*/ 335 w 2272"/>
                  <a:gd name="T97" fmla="*/ 2855 h 4154"/>
                  <a:gd name="T98" fmla="*/ 425 w 2272"/>
                  <a:gd name="T99" fmla="*/ 2692 h 4154"/>
                  <a:gd name="T100" fmla="*/ 616 w 2272"/>
                  <a:gd name="T101" fmla="*/ 2618 h 4154"/>
                  <a:gd name="T102" fmla="*/ 730 w 2272"/>
                  <a:gd name="T103" fmla="*/ 2650 h 4154"/>
                  <a:gd name="T104" fmla="*/ 868 w 2272"/>
                  <a:gd name="T105" fmla="*/ 2566 h 4154"/>
                  <a:gd name="T106" fmla="*/ 831 w 2272"/>
                  <a:gd name="T107" fmla="*/ 2282 h 4154"/>
                  <a:gd name="T108" fmla="*/ 720 w 2272"/>
                  <a:gd name="T109" fmla="*/ 2100 h 4154"/>
                  <a:gd name="T110" fmla="*/ 650 w 2272"/>
                  <a:gd name="T111" fmla="*/ 1878 h 4154"/>
                  <a:gd name="T112" fmla="*/ 642 w 2272"/>
                  <a:gd name="T113" fmla="*/ 1538 h 4154"/>
                  <a:gd name="T114" fmla="*/ 600 w 2272"/>
                  <a:gd name="T115" fmla="*/ 1320 h 4154"/>
                  <a:gd name="T116" fmla="*/ 502 w 2272"/>
                  <a:gd name="T117" fmla="*/ 1215 h 4154"/>
                  <a:gd name="T118" fmla="*/ 389 w 2272"/>
                  <a:gd name="T119" fmla="*/ 1065 h 4154"/>
                  <a:gd name="T120" fmla="*/ 307 w 2272"/>
                  <a:gd name="T121" fmla="*/ 882 h 4154"/>
                  <a:gd name="T122" fmla="*/ 243 w 2272"/>
                  <a:gd name="T123" fmla="*/ 623 h 4154"/>
                  <a:gd name="T124" fmla="*/ 249 w 2272"/>
                  <a:gd name="T125" fmla="*/ 456 h 4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72" h="4154">
                    <a:moveTo>
                      <a:pt x="206" y="417"/>
                    </a:moveTo>
                    <a:lnTo>
                      <a:pt x="226" y="396"/>
                    </a:lnTo>
                    <a:lnTo>
                      <a:pt x="242" y="376"/>
                    </a:lnTo>
                    <a:lnTo>
                      <a:pt x="258" y="357"/>
                    </a:lnTo>
                    <a:lnTo>
                      <a:pt x="276" y="335"/>
                    </a:lnTo>
                    <a:lnTo>
                      <a:pt x="287" y="318"/>
                    </a:lnTo>
                    <a:lnTo>
                      <a:pt x="297" y="301"/>
                    </a:lnTo>
                    <a:lnTo>
                      <a:pt x="302" y="293"/>
                    </a:lnTo>
                    <a:lnTo>
                      <a:pt x="308" y="287"/>
                    </a:lnTo>
                    <a:lnTo>
                      <a:pt x="312" y="286"/>
                    </a:lnTo>
                    <a:lnTo>
                      <a:pt x="316" y="283"/>
                    </a:lnTo>
                    <a:lnTo>
                      <a:pt x="321" y="282"/>
                    </a:lnTo>
                    <a:lnTo>
                      <a:pt x="326" y="282"/>
                    </a:lnTo>
                    <a:lnTo>
                      <a:pt x="336" y="283"/>
                    </a:lnTo>
                    <a:lnTo>
                      <a:pt x="345" y="287"/>
                    </a:lnTo>
                    <a:lnTo>
                      <a:pt x="352" y="291"/>
                    </a:lnTo>
                    <a:lnTo>
                      <a:pt x="360" y="297"/>
                    </a:lnTo>
                    <a:lnTo>
                      <a:pt x="367" y="302"/>
                    </a:lnTo>
                    <a:lnTo>
                      <a:pt x="376" y="307"/>
                    </a:lnTo>
                    <a:lnTo>
                      <a:pt x="385" y="309"/>
                    </a:lnTo>
                    <a:lnTo>
                      <a:pt x="395" y="311"/>
                    </a:lnTo>
                    <a:lnTo>
                      <a:pt x="400" y="311"/>
                    </a:lnTo>
                    <a:lnTo>
                      <a:pt x="404" y="309"/>
                    </a:lnTo>
                    <a:lnTo>
                      <a:pt x="408" y="308"/>
                    </a:lnTo>
                    <a:lnTo>
                      <a:pt x="411" y="306"/>
                    </a:lnTo>
                    <a:lnTo>
                      <a:pt x="419" y="301"/>
                    </a:lnTo>
                    <a:lnTo>
                      <a:pt x="425" y="294"/>
                    </a:lnTo>
                    <a:lnTo>
                      <a:pt x="431" y="288"/>
                    </a:lnTo>
                    <a:lnTo>
                      <a:pt x="438" y="282"/>
                    </a:lnTo>
                    <a:lnTo>
                      <a:pt x="441" y="279"/>
                    </a:lnTo>
                    <a:lnTo>
                      <a:pt x="446" y="278"/>
                    </a:lnTo>
                    <a:lnTo>
                      <a:pt x="450" y="277"/>
                    </a:lnTo>
                    <a:lnTo>
                      <a:pt x="455" y="277"/>
                    </a:lnTo>
                    <a:lnTo>
                      <a:pt x="467" y="282"/>
                    </a:lnTo>
                    <a:lnTo>
                      <a:pt x="477" y="289"/>
                    </a:lnTo>
                    <a:lnTo>
                      <a:pt x="488" y="293"/>
                    </a:lnTo>
                    <a:lnTo>
                      <a:pt x="498" y="294"/>
                    </a:lnTo>
                    <a:lnTo>
                      <a:pt x="507" y="296"/>
                    </a:lnTo>
                    <a:lnTo>
                      <a:pt x="517" y="296"/>
                    </a:lnTo>
                    <a:lnTo>
                      <a:pt x="537" y="296"/>
                    </a:lnTo>
                    <a:lnTo>
                      <a:pt x="558" y="298"/>
                    </a:lnTo>
                    <a:lnTo>
                      <a:pt x="558" y="320"/>
                    </a:lnTo>
                    <a:lnTo>
                      <a:pt x="558" y="327"/>
                    </a:lnTo>
                    <a:lnTo>
                      <a:pt x="556" y="335"/>
                    </a:lnTo>
                    <a:lnTo>
                      <a:pt x="552" y="340"/>
                    </a:lnTo>
                    <a:lnTo>
                      <a:pt x="548" y="346"/>
                    </a:lnTo>
                    <a:lnTo>
                      <a:pt x="544" y="352"/>
                    </a:lnTo>
                    <a:lnTo>
                      <a:pt x="541" y="357"/>
                    </a:lnTo>
                    <a:lnTo>
                      <a:pt x="538" y="365"/>
                    </a:lnTo>
                    <a:lnTo>
                      <a:pt x="537" y="372"/>
                    </a:lnTo>
                    <a:lnTo>
                      <a:pt x="538" y="382"/>
                    </a:lnTo>
                    <a:lnTo>
                      <a:pt x="541" y="391"/>
                    </a:lnTo>
                    <a:lnTo>
                      <a:pt x="543" y="400"/>
                    </a:lnTo>
                    <a:lnTo>
                      <a:pt x="547" y="409"/>
                    </a:lnTo>
                    <a:lnTo>
                      <a:pt x="553" y="416"/>
                    </a:lnTo>
                    <a:lnTo>
                      <a:pt x="559" y="422"/>
                    </a:lnTo>
                    <a:lnTo>
                      <a:pt x="567" y="429"/>
                    </a:lnTo>
                    <a:lnTo>
                      <a:pt x="574" y="435"/>
                    </a:lnTo>
                    <a:lnTo>
                      <a:pt x="591" y="448"/>
                    </a:lnTo>
                    <a:lnTo>
                      <a:pt x="605" y="459"/>
                    </a:lnTo>
                    <a:lnTo>
                      <a:pt x="613" y="464"/>
                    </a:lnTo>
                    <a:lnTo>
                      <a:pt x="621" y="466"/>
                    </a:lnTo>
                    <a:lnTo>
                      <a:pt x="630" y="469"/>
                    </a:lnTo>
                    <a:lnTo>
                      <a:pt x="641" y="470"/>
                    </a:lnTo>
                    <a:lnTo>
                      <a:pt x="647" y="469"/>
                    </a:lnTo>
                    <a:lnTo>
                      <a:pt x="652" y="468"/>
                    </a:lnTo>
                    <a:lnTo>
                      <a:pt x="657" y="464"/>
                    </a:lnTo>
                    <a:lnTo>
                      <a:pt x="662" y="461"/>
                    </a:lnTo>
                    <a:lnTo>
                      <a:pt x="671" y="454"/>
                    </a:lnTo>
                    <a:lnTo>
                      <a:pt x="682" y="449"/>
                    </a:lnTo>
                    <a:lnTo>
                      <a:pt x="690" y="448"/>
                    </a:lnTo>
                    <a:lnTo>
                      <a:pt x="696" y="448"/>
                    </a:lnTo>
                    <a:lnTo>
                      <a:pt x="704" y="448"/>
                    </a:lnTo>
                    <a:lnTo>
                      <a:pt x="710" y="449"/>
                    </a:lnTo>
                    <a:lnTo>
                      <a:pt x="716" y="449"/>
                    </a:lnTo>
                    <a:lnTo>
                      <a:pt x="723" y="450"/>
                    </a:lnTo>
                    <a:lnTo>
                      <a:pt x="729" y="449"/>
                    </a:lnTo>
                    <a:lnTo>
                      <a:pt x="735" y="446"/>
                    </a:lnTo>
                    <a:lnTo>
                      <a:pt x="741" y="442"/>
                    </a:lnTo>
                    <a:lnTo>
                      <a:pt x="745" y="437"/>
                    </a:lnTo>
                    <a:lnTo>
                      <a:pt x="750" y="434"/>
                    </a:lnTo>
                    <a:lnTo>
                      <a:pt x="756" y="432"/>
                    </a:lnTo>
                    <a:lnTo>
                      <a:pt x="773" y="439"/>
                    </a:lnTo>
                    <a:lnTo>
                      <a:pt x="789" y="446"/>
                    </a:lnTo>
                    <a:lnTo>
                      <a:pt x="794" y="445"/>
                    </a:lnTo>
                    <a:lnTo>
                      <a:pt x="798" y="442"/>
                    </a:lnTo>
                    <a:lnTo>
                      <a:pt x="802" y="439"/>
                    </a:lnTo>
                    <a:lnTo>
                      <a:pt x="804" y="435"/>
                    </a:lnTo>
                    <a:lnTo>
                      <a:pt x="809" y="425"/>
                    </a:lnTo>
                    <a:lnTo>
                      <a:pt x="815" y="414"/>
                    </a:lnTo>
                    <a:lnTo>
                      <a:pt x="819" y="410"/>
                    </a:lnTo>
                    <a:lnTo>
                      <a:pt x="823" y="406"/>
                    </a:lnTo>
                    <a:lnTo>
                      <a:pt x="828" y="402"/>
                    </a:lnTo>
                    <a:lnTo>
                      <a:pt x="834" y="401"/>
                    </a:lnTo>
                    <a:lnTo>
                      <a:pt x="846" y="399"/>
                    </a:lnTo>
                    <a:lnTo>
                      <a:pt x="858" y="399"/>
                    </a:lnTo>
                    <a:lnTo>
                      <a:pt x="872" y="400"/>
                    </a:lnTo>
                    <a:lnTo>
                      <a:pt x="884" y="402"/>
                    </a:lnTo>
                    <a:lnTo>
                      <a:pt x="897" y="405"/>
                    </a:lnTo>
                    <a:lnTo>
                      <a:pt x="910" y="406"/>
                    </a:lnTo>
                    <a:lnTo>
                      <a:pt x="923" y="404"/>
                    </a:lnTo>
                    <a:lnTo>
                      <a:pt x="937" y="401"/>
                    </a:lnTo>
                    <a:lnTo>
                      <a:pt x="945" y="402"/>
                    </a:lnTo>
                    <a:lnTo>
                      <a:pt x="951" y="405"/>
                    </a:lnTo>
                    <a:lnTo>
                      <a:pt x="956" y="409"/>
                    </a:lnTo>
                    <a:lnTo>
                      <a:pt x="961" y="414"/>
                    </a:lnTo>
                    <a:lnTo>
                      <a:pt x="966" y="419"/>
                    </a:lnTo>
                    <a:lnTo>
                      <a:pt x="971" y="425"/>
                    </a:lnTo>
                    <a:lnTo>
                      <a:pt x="977" y="429"/>
                    </a:lnTo>
                    <a:lnTo>
                      <a:pt x="984" y="432"/>
                    </a:lnTo>
                    <a:lnTo>
                      <a:pt x="994" y="419"/>
                    </a:lnTo>
                    <a:lnTo>
                      <a:pt x="1001" y="406"/>
                    </a:lnTo>
                    <a:lnTo>
                      <a:pt x="1006" y="392"/>
                    </a:lnTo>
                    <a:lnTo>
                      <a:pt x="1011" y="380"/>
                    </a:lnTo>
                    <a:lnTo>
                      <a:pt x="1020" y="352"/>
                    </a:lnTo>
                    <a:lnTo>
                      <a:pt x="1031" y="322"/>
                    </a:lnTo>
                    <a:lnTo>
                      <a:pt x="1040" y="306"/>
                    </a:lnTo>
                    <a:lnTo>
                      <a:pt x="1050" y="292"/>
                    </a:lnTo>
                    <a:lnTo>
                      <a:pt x="1060" y="278"/>
                    </a:lnTo>
                    <a:lnTo>
                      <a:pt x="1070" y="267"/>
                    </a:lnTo>
                    <a:lnTo>
                      <a:pt x="1079" y="254"/>
                    </a:lnTo>
                    <a:lnTo>
                      <a:pt x="1087" y="240"/>
                    </a:lnTo>
                    <a:lnTo>
                      <a:pt x="1089" y="233"/>
                    </a:lnTo>
                    <a:lnTo>
                      <a:pt x="1090" y="225"/>
                    </a:lnTo>
                    <a:lnTo>
                      <a:pt x="1093" y="217"/>
                    </a:lnTo>
                    <a:lnTo>
                      <a:pt x="1093" y="208"/>
                    </a:lnTo>
                    <a:lnTo>
                      <a:pt x="1092" y="198"/>
                    </a:lnTo>
                    <a:lnTo>
                      <a:pt x="1089" y="188"/>
                    </a:lnTo>
                    <a:lnTo>
                      <a:pt x="1084" y="179"/>
                    </a:lnTo>
                    <a:lnTo>
                      <a:pt x="1079" y="171"/>
                    </a:lnTo>
                    <a:lnTo>
                      <a:pt x="1074" y="163"/>
                    </a:lnTo>
                    <a:lnTo>
                      <a:pt x="1070" y="154"/>
                    </a:lnTo>
                    <a:lnTo>
                      <a:pt x="1068" y="145"/>
                    </a:lnTo>
                    <a:lnTo>
                      <a:pt x="1066" y="134"/>
                    </a:lnTo>
                    <a:lnTo>
                      <a:pt x="1066" y="130"/>
                    </a:lnTo>
                    <a:lnTo>
                      <a:pt x="1068" y="126"/>
                    </a:lnTo>
                    <a:lnTo>
                      <a:pt x="1070" y="123"/>
                    </a:lnTo>
                    <a:lnTo>
                      <a:pt x="1073" y="120"/>
                    </a:lnTo>
                    <a:lnTo>
                      <a:pt x="1080" y="115"/>
                    </a:lnTo>
                    <a:lnTo>
                      <a:pt x="1088" y="110"/>
                    </a:lnTo>
                    <a:lnTo>
                      <a:pt x="1093" y="105"/>
                    </a:lnTo>
                    <a:lnTo>
                      <a:pt x="1097" y="100"/>
                    </a:lnTo>
                    <a:lnTo>
                      <a:pt x="1099" y="95"/>
                    </a:lnTo>
                    <a:lnTo>
                      <a:pt x="1103" y="89"/>
                    </a:lnTo>
                    <a:lnTo>
                      <a:pt x="1107" y="76"/>
                    </a:lnTo>
                    <a:lnTo>
                      <a:pt x="1112" y="62"/>
                    </a:lnTo>
                    <a:lnTo>
                      <a:pt x="1117" y="41"/>
                    </a:lnTo>
                    <a:lnTo>
                      <a:pt x="1122" y="21"/>
                    </a:lnTo>
                    <a:lnTo>
                      <a:pt x="1125" y="12"/>
                    </a:lnTo>
                    <a:lnTo>
                      <a:pt x="1129" y="6"/>
                    </a:lnTo>
                    <a:lnTo>
                      <a:pt x="1133" y="3"/>
                    </a:lnTo>
                    <a:lnTo>
                      <a:pt x="1137" y="1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9" y="0"/>
                    </a:lnTo>
                    <a:lnTo>
                      <a:pt x="1152" y="1"/>
                    </a:lnTo>
                    <a:lnTo>
                      <a:pt x="1154" y="3"/>
                    </a:lnTo>
                    <a:lnTo>
                      <a:pt x="1157" y="7"/>
                    </a:lnTo>
                    <a:lnTo>
                      <a:pt x="1161" y="13"/>
                    </a:lnTo>
                    <a:lnTo>
                      <a:pt x="1167" y="17"/>
                    </a:lnTo>
                    <a:lnTo>
                      <a:pt x="1176" y="22"/>
                    </a:lnTo>
                    <a:lnTo>
                      <a:pt x="1184" y="25"/>
                    </a:lnTo>
                    <a:lnTo>
                      <a:pt x="1192" y="26"/>
                    </a:lnTo>
                    <a:lnTo>
                      <a:pt x="1201" y="27"/>
                    </a:lnTo>
                    <a:lnTo>
                      <a:pt x="1217" y="28"/>
                    </a:lnTo>
                    <a:lnTo>
                      <a:pt x="1237" y="28"/>
                    </a:lnTo>
                    <a:lnTo>
                      <a:pt x="1265" y="27"/>
                    </a:lnTo>
                    <a:lnTo>
                      <a:pt x="1291" y="26"/>
                    </a:lnTo>
                    <a:lnTo>
                      <a:pt x="1316" y="22"/>
                    </a:lnTo>
                    <a:lnTo>
                      <a:pt x="1339" y="18"/>
                    </a:lnTo>
                    <a:lnTo>
                      <a:pt x="1363" y="16"/>
                    </a:lnTo>
                    <a:lnTo>
                      <a:pt x="1388" y="12"/>
                    </a:lnTo>
                    <a:lnTo>
                      <a:pt x="1413" y="11"/>
                    </a:lnTo>
                    <a:lnTo>
                      <a:pt x="1442" y="10"/>
                    </a:lnTo>
                    <a:lnTo>
                      <a:pt x="1453" y="11"/>
                    </a:lnTo>
                    <a:lnTo>
                      <a:pt x="1463" y="12"/>
                    </a:lnTo>
                    <a:lnTo>
                      <a:pt x="1472" y="15"/>
                    </a:lnTo>
                    <a:lnTo>
                      <a:pt x="1482" y="17"/>
                    </a:lnTo>
                    <a:lnTo>
                      <a:pt x="1501" y="25"/>
                    </a:lnTo>
                    <a:lnTo>
                      <a:pt x="1521" y="32"/>
                    </a:lnTo>
                    <a:lnTo>
                      <a:pt x="1521" y="32"/>
                    </a:lnTo>
                    <a:lnTo>
                      <a:pt x="1516" y="37"/>
                    </a:lnTo>
                    <a:lnTo>
                      <a:pt x="1511" y="41"/>
                    </a:lnTo>
                    <a:lnTo>
                      <a:pt x="1496" y="52"/>
                    </a:lnTo>
                    <a:lnTo>
                      <a:pt x="1481" y="61"/>
                    </a:lnTo>
                    <a:lnTo>
                      <a:pt x="1474" y="65"/>
                    </a:lnTo>
                    <a:lnTo>
                      <a:pt x="1467" y="70"/>
                    </a:lnTo>
                    <a:lnTo>
                      <a:pt x="1461" y="76"/>
                    </a:lnTo>
                    <a:lnTo>
                      <a:pt x="1453" y="82"/>
                    </a:lnTo>
                    <a:lnTo>
                      <a:pt x="1450" y="86"/>
                    </a:lnTo>
                    <a:lnTo>
                      <a:pt x="1449" y="91"/>
                    </a:lnTo>
                    <a:lnTo>
                      <a:pt x="1449" y="96"/>
                    </a:lnTo>
                    <a:lnTo>
                      <a:pt x="1449" y="100"/>
                    </a:lnTo>
                    <a:lnTo>
                      <a:pt x="1449" y="110"/>
                    </a:lnTo>
                    <a:lnTo>
                      <a:pt x="1448" y="121"/>
                    </a:lnTo>
                    <a:lnTo>
                      <a:pt x="1442" y="144"/>
                    </a:lnTo>
                    <a:lnTo>
                      <a:pt x="1438" y="164"/>
                    </a:lnTo>
                    <a:lnTo>
                      <a:pt x="1435" y="185"/>
                    </a:lnTo>
                    <a:lnTo>
                      <a:pt x="1435" y="209"/>
                    </a:lnTo>
                    <a:lnTo>
                      <a:pt x="1435" y="298"/>
                    </a:lnTo>
                    <a:lnTo>
                      <a:pt x="1434" y="322"/>
                    </a:lnTo>
                    <a:lnTo>
                      <a:pt x="1430" y="345"/>
                    </a:lnTo>
                    <a:lnTo>
                      <a:pt x="1428" y="366"/>
                    </a:lnTo>
                    <a:lnTo>
                      <a:pt x="1424" y="391"/>
                    </a:lnTo>
                    <a:lnTo>
                      <a:pt x="1423" y="400"/>
                    </a:lnTo>
                    <a:lnTo>
                      <a:pt x="1420" y="409"/>
                    </a:lnTo>
                    <a:lnTo>
                      <a:pt x="1417" y="417"/>
                    </a:lnTo>
                    <a:lnTo>
                      <a:pt x="1413" y="425"/>
                    </a:lnTo>
                    <a:lnTo>
                      <a:pt x="1402" y="439"/>
                    </a:lnTo>
                    <a:lnTo>
                      <a:pt x="1389" y="451"/>
                    </a:lnTo>
                    <a:lnTo>
                      <a:pt x="1378" y="464"/>
                    </a:lnTo>
                    <a:lnTo>
                      <a:pt x="1366" y="476"/>
                    </a:lnTo>
                    <a:lnTo>
                      <a:pt x="1361" y="484"/>
                    </a:lnTo>
                    <a:lnTo>
                      <a:pt x="1358" y="493"/>
                    </a:lnTo>
                    <a:lnTo>
                      <a:pt x="1354" y="501"/>
                    </a:lnTo>
                    <a:lnTo>
                      <a:pt x="1351" y="510"/>
                    </a:lnTo>
                    <a:lnTo>
                      <a:pt x="1349" y="524"/>
                    </a:lnTo>
                    <a:lnTo>
                      <a:pt x="1345" y="537"/>
                    </a:lnTo>
                    <a:lnTo>
                      <a:pt x="1340" y="547"/>
                    </a:lnTo>
                    <a:lnTo>
                      <a:pt x="1335" y="557"/>
                    </a:lnTo>
                    <a:lnTo>
                      <a:pt x="1321" y="577"/>
                    </a:lnTo>
                    <a:lnTo>
                      <a:pt x="1304" y="598"/>
                    </a:lnTo>
                    <a:lnTo>
                      <a:pt x="1295" y="607"/>
                    </a:lnTo>
                    <a:lnTo>
                      <a:pt x="1286" y="614"/>
                    </a:lnTo>
                    <a:lnTo>
                      <a:pt x="1282" y="619"/>
                    </a:lnTo>
                    <a:lnTo>
                      <a:pt x="1280" y="623"/>
                    </a:lnTo>
                    <a:lnTo>
                      <a:pt x="1277" y="628"/>
                    </a:lnTo>
                    <a:lnTo>
                      <a:pt x="1276" y="634"/>
                    </a:lnTo>
                    <a:lnTo>
                      <a:pt x="1277" y="647"/>
                    </a:lnTo>
                    <a:lnTo>
                      <a:pt x="1277" y="660"/>
                    </a:lnTo>
                    <a:lnTo>
                      <a:pt x="1277" y="670"/>
                    </a:lnTo>
                    <a:lnTo>
                      <a:pt x="1275" y="677"/>
                    </a:lnTo>
                    <a:lnTo>
                      <a:pt x="1270" y="686"/>
                    </a:lnTo>
                    <a:lnTo>
                      <a:pt x="1266" y="693"/>
                    </a:lnTo>
                    <a:lnTo>
                      <a:pt x="1261" y="700"/>
                    </a:lnTo>
                    <a:lnTo>
                      <a:pt x="1256" y="708"/>
                    </a:lnTo>
                    <a:lnTo>
                      <a:pt x="1252" y="716"/>
                    </a:lnTo>
                    <a:lnTo>
                      <a:pt x="1248" y="726"/>
                    </a:lnTo>
                    <a:lnTo>
                      <a:pt x="1247" y="740"/>
                    </a:lnTo>
                    <a:lnTo>
                      <a:pt x="1248" y="752"/>
                    </a:lnTo>
                    <a:lnTo>
                      <a:pt x="1248" y="769"/>
                    </a:lnTo>
                    <a:lnTo>
                      <a:pt x="1250" y="784"/>
                    </a:lnTo>
                    <a:lnTo>
                      <a:pt x="1252" y="789"/>
                    </a:lnTo>
                    <a:lnTo>
                      <a:pt x="1255" y="791"/>
                    </a:lnTo>
                    <a:lnTo>
                      <a:pt x="1257" y="794"/>
                    </a:lnTo>
                    <a:lnTo>
                      <a:pt x="1261" y="796"/>
                    </a:lnTo>
                    <a:lnTo>
                      <a:pt x="1269" y="801"/>
                    </a:lnTo>
                    <a:lnTo>
                      <a:pt x="1275" y="806"/>
                    </a:lnTo>
                    <a:lnTo>
                      <a:pt x="1290" y="824"/>
                    </a:lnTo>
                    <a:lnTo>
                      <a:pt x="1304" y="841"/>
                    </a:lnTo>
                    <a:lnTo>
                      <a:pt x="1310" y="849"/>
                    </a:lnTo>
                    <a:lnTo>
                      <a:pt x="1315" y="857"/>
                    </a:lnTo>
                    <a:lnTo>
                      <a:pt x="1319" y="864"/>
                    </a:lnTo>
                    <a:lnTo>
                      <a:pt x="1321" y="873"/>
                    </a:lnTo>
                    <a:lnTo>
                      <a:pt x="1326" y="889"/>
                    </a:lnTo>
                    <a:lnTo>
                      <a:pt x="1334" y="907"/>
                    </a:lnTo>
                    <a:lnTo>
                      <a:pt x="1339" y="918"/>
                    </a:lnTo>
                    <a:lnTo>
                      <a:pt x="1345" y="928"/>
                    </a:lnTo>
                    <a:lnTo>
                      <a:pt x="1351" y="938"/>
                    </a:lnTo>
                    <a:lnTo>
                      <a:pt x="1359" y="946"/>
                    </a:lnTo>
                    <a:lnTo>
                      <a:pt x="1366" y="954"/>
                    </a:lnTo>
                    <a:lnTo>
                      <a:pt x="1374" y="961"/>
                    </a:lnTo>
                    <a:lnTo>
                      <a:pt x="1383" y="968"/>
                    </a:lnTo>
                    <a:lnTo>
                      <a:pt x="1391" y="973"/>
                    </a:lnTo>
                    <a:lnTo>
                      <a:pt x="1402" y="978"/>
                    </a:lnTo>
                    <a:lnTo>
                      <a:pt x="1412" y="983"/>
                    </a:lnTo>
                    <a:lnTo>
                      <a:pt x="1422" y="986"/>
                    </a:lnTo>
                    <a:lnTo>
                      <a:pt x="1433" y="990"/>
                    </a:lnTo>
                    <a:lnTo>
                      <a:pt x="1444" y="992"/>
                    </a:lnTo>
                    <a:lnTo>
                      <a:pt x="1455" y="993"/>
                    </a:lnTo>
                    <a:lnTo>
                      <a:pt x="1467" y="995"/>
                    </a:lnTo>
                    <a:lnTo>
                      <a:pt x="1479" y="995"/>
                    </a:lnTo>
                    <a:lnTo>
                      <a:pt x="1504" y="993"/>
                    </a:lnTo>
                    <a:lnTo>
                      <a:pt x="1527" y="991"/>
                    </a:lnTo>
                    <a:lnTo>
                      <a:pt x="1550" y="988"/>
                    </a:lnTo>
                    <a:lnTo>
                      <a:pt x="1576" y="988"/>
                    </a:lnTo>
                    <a:lnTo>
                      <a:pt x="1602" y="988"/>
                    </a:lnTo>
                    <a:lnTo>
                      <a:pt x="1612" y="991"/>
                    </a:lnTo>
                    <a:lnTo>
                      <a:pt x="1621" y="993"/>
                    </a:lnTo>
                    <a:lnTo>
                      <a:pt x="1646" y="996"/>
                    </a:lnTo>
                    <a:lnTo>
                      <a:pt x="1669" y="1000"/>
                    </a:lnTo>
                    <a:lnTo>
                      <a:pt x="1679" y="1002"/>
                    </a:lnTo>
                    <a:lnTo>
                      <a:pt x="1689" y="1006"/>
                    </a:lnTo>
                    <a:lnTo>
                      <a:pt x="1698" y="1012"/>
                    </a:lnTo>
                    <a:lnTo>
                      <a:pt x="1708" y="1021"/>
                    </a:lnTo>
                    <a:lnTo>
                      <a:pt x="1719" y="1033"/>
                    </a:lnTo>
                    <a:lnTo>
                      <a:pt x="1730" y="1045"/>
                    </a:lnTo>
                    <a:lnTo>
                      <a:pt x="1740" y="1056"/>
                    </a:lnTo>
                    <a:lnTo>
                      <a:pt x="1749" y="1071"/>
                    </a:lnTo>
                    <a:lnTo>
                      <a:pt x="1755" y="1085"/>
                    </a:lnTo>
                    <a:lnTo>
                      <a:pt x="1760" y="1096"/>
                    </a:lnTo>
                    <a:lnTo>
                      <a:pt x="1764" y="1102"/>
                    </a:lnTo>
                    <a:lnTo>
                      <a:pt x="1768" y="1108"/>
                    </a:lnTo>
                    <a:lnTo>
                      <a:pt x="1773" y="1111"/>
                    </a:lnTo>
                    <a:lnTo>
                      <a:pt x="1779" y="1115"/>
                    </a:lnTo>
                    <a:lnTo>
                      <a:pt x="1797" y="1121"/>
                    </a:lnTo>
                    <a:lnTo>
                      <a:pt x="1814" y="1128"/>
                    </a:lnTo>
                    <a:lnTo>
                      <a:pt x="1831" y="1134"/>
                    </a:lnTo>
                    <a:lnTo>
                      <a:pt x="1848" y="1143"/>
                    </a:lnTo>
                    <a:lnTo>
                      <a:pt x="1862" y="1151"/>
                    </a:lnTo>
                    <a:lnTo>
                      <a:pt x="1873" y="1161"/>
                    </a:lnTo>
                    <a:lnTo>
                      <a:pt x="1885" y="1171"/>
                    </a:lnTo>
                    <a:lnTo>
                      <a:pt x="1896" y="1183"/>
                    </a:lnTo>
                    <a:lnTo>
                      <a:pt x="1905" y="1188"/>
                    </a:lnTo>
                    <a:lnTo>
                      <a:pt x="1912" y="1192"/>
                    </a:lnTo>
                    <a:lnTo>
                      <a:pt x="1921" y="1195"/>
                    </a:lnTo>
                    <a:lnTo>
                      <a:pt x="1931" y="1198"/>
                    </a:lnTo>
                    <a:lnTo>
                      <a:pt x="1946" y="1204"/>
                    </a:lnTo>
                    <a:lnTo>
                      <a:pt x="1960" y="1212"/>
                    </a:lnTo>
                    <a:lnTo>
                      <a:pt x="1974" y="1217"/>
                    </a:lnTo>
                    <a:lnTo>
                      <a:pt x="1990" y="1222"/>
                    </a:lnTo>
                    <a:lnTo>
                      <a:pt x="2001" y="1229"/>
                    </a:lnTo>
                    <a:lnTo>
                      <a:pt x="2011" y="1237"/>
                    </a:lnTo>
                    <a:lnTo>
                      <a:pt x="2019" y="1244"/>
                    </a:lnTo>
                    <a:lnTo>
                      <a:pt x="2027" y="1252"/>
                    </a:lnTo>
                    <a:lnTo>
                      <a:pt x="2040" y="1268"/>
                    </a:lnTo>
                    <a:lnTo>
                      <a:pt x="2058" y="1287"/>
                    </a:lnTo>
                    <a:lnTo>
                      <a:pt x="2064" y="1293"/>
                    </a:lnTo>
                    <a:lnTo>
                      <a:pt x="2068" y="1301"/>
                    </a:lnTo>
                    <a:lnTo>
                      <a:pt x="2072" y="1308"/>
                    </a:lnTo>
                    <a:lnTo>
                      <a:pt x="2074" y="1316"/>
                    </a:lnTo>
                    <a:lnTo>
                      <a:pt x="2078" y="1322"/>
                    </a:lnTo>
                    <a:lnTo>
                      <a:pt x="2082" y="1330"/>
                    </a:lnTo>
                    <a:lnTo>
                      <a:pt x="2087" y="1336"/>
                    </a:lnTo>
                    <a:lnTo>
                      <a:pt x="2093" y="1342"/>
                    </a:lnTo>
                    <a:lnTo>
                      <a:pt x="2104" y="1350"/>
                    </a:lnTo>
                    <a:lnTo>
                      <a:pt x="2114" y="1355"/>
                    </a:lnTo>
                    <a:lnTo>
                      <a:pt x="2124" y="1358"/>
                    </a:lnTo>
                    <a:lnTo>
                      <a:pt x="2134" y="1362"/>
                    </a:lnTo>
                    <a:lnTo>
                      <a:pt x="2144" y="1366"/>
                    </a:lnTo>
                    <a:lnTo>
                      <a:pt x="2155" y="1370"/>
                    </a:lnTo>
                    <a:lnTo>
                      <a:pt x="2166" y="1375"/>
                    </a:lnTo>
                    <a:lnTo>
                      <a:pt x="2177" y="1381"/>
                    </a:lnTo>
                    <a:lnTo>
                      <a:pt x="2183" y="1385"/>
                    </a:lnTo>
                    <a:lnTo>
                      <a:pt x="2188" y="1390"/>
                    </a:lnTo>
                    <a:lnTo>
                      <a:pt x="2192" y="1396"/>
                    </a:lnTo>
                    <a:lnTo>
                      <a:pt x="2196" y="1402"/>
                    </a:lnTo>
                    <a:lnTo>
                      <a:pt x="2201" y="1416"/>
                    </a:lnTo>
                    <a:lnTo>
                      <a:pt x="2203" y="1432"/>
                    </a:lnTo>
                    <a:lnTo>
                      <a:pt x="2160" y="1640"/>
                    </a:lnTo>
                    <a:lnTo>
                      <a:pt x="2162" y="1658"/>
                    </a:lnTo>
                    <a:lnTo>
                      <a:pt x="2165" y="1675"/>
                    </a:lnTo>
                    <a:lnTo>
                      <a:pt x="2167" y="1691"/>
                    </a:lnTo>
                    <a:lnTo>
                      <a:pt x="2171" y="1709"/>
                    </a:lnTo>
                    <a:lnTo>
                      <a:pt x="2175" y="1717"/>
                    </a:lnTo>
                    <a:lnTo>
                      <a:pt x="2178" y="1724"/>
                    </a:lnTo>
                    <a:lnTo>
                      <a:pt x="2183" y="1731"/>
                    </a:lnTo>
                    <a:lnTo>
                      <a:pt x="2188" y="1737"/>
                    </a:lnTo>
                    <a:lnTo>
                      <a:pt x="2192" y="1744"/>
                    </a:lnTo>
                    <a:lnTo>
                      <a:pt x="2196" y="1751"/>
                    </a:lnTo>
                    <a:lnTo>
                      <a:pt x="2198" y="1759"/>
                    </a:lnTo>
                    <a:lnTo>
                      <a:pt x="2200" y="1768"/>
                    </a:lnTo>
                    <a:lnTo>
                      <a:pt x="2198" y="1775"/>
                    </a:lnTo>
                    <a:lnTo>
                      <a:pt x="2197" y="1781"/>
                    </a:lnTo>
                    <a:lnTo>
                      <a:pt x="2196" y="1788"/>
                    </a:lnTo>
                    <a:lnTo>
                      <a:pt x="2193" y="1794"/>
                    </a:lnTo>
                    <a:lnTo>
                      <a:pt x="2190" y="1806"/>
                    </a:lnTo>
                    <a:lnTo>
                      <a:pt x="2185" y="1820"/>
                    </a:lnTo>
                    <a:lnTo>
                      <a:pt x="2177" y="1848"/>
                    </a:lnTo>
                    <a:lnTo>
                      <a:pt x="2172" y="1872"/>
                    </a:lnTo>
                    <a:lnTo>
                      <a:pt x="2170" y="1897"/>
                    </a:lnTo>
                    <a:lnTo>
                      <a:pt x="2168" y="1924"/>
                    </a:lnTo>
                    <a:lnTo>
                      <a:pt x="2170" y="1942"/>
                    </a:lnTo>
                    <a:lnTo>
                      <a:pt x="2170" y="1958"/>
                    </a:lnTo>
                    <a:lnTo>
                      <a:pt x="2172" y="1975"/>
                    </a:lnTo>
                    <a:lnTo>
                      <a:pt x="2175" y="1990"/>
                    </a:lnTo>
                    <a:lnTo>
                      <a:pt x="2177" y="2003"/>
                    </a:lnTo>
                    <a:lnTo>
                      <a:pt x="2182" y="2018"/>
                    </a:lnTo>
                    <a:lnTo>
                      <a:pt x="2187" y="2034"/>
                    </a:lnTo>
                    <a:lnTo>
                      <a:pt x="2193" y="2051"/>
                    </a:lnTo>
                    <a:lnTo>
                      <a:pt x="2198" y="2062"/>
                    </a:lnTo>
                    <a:lnTo>
                      <a:pt x="2203" y="2074"/>
                    </a:lnTo>
                    <a:lnTo>
                      <a:pt x="2206" y="2079"/>
                    </a:lnTo>
                    <a:lnTo>
                      <a:pt x="2208" y="2082"/>
                    </a:lnTo>
                    <a:lnTo>
                      <a:pt x="2212" y="2087"/>
                    </a:lnTo>
                    <a:lnTo>
                      <a:pt x="2217" y="2091"/>
                    </a:lnTo>
                    <a:lnTo>
                      <a:pt x="2226" y="2096"/>
                    </a:lnTo>
                    <a:lnTo>
                      <a:pt x="2235" y="2099"/>
                    </a:lnTo>
                    <a:lnTo>
                      <a:pt x="2244" y="2101"/>
                    </a:lnTo>
                    <a:lnTo>
                      <a:pt x="2252" y="2104"/>
                    </a:lnTo>
                    <a:lnTo>
                      <a:pt x="2260" y="2106"/>
                    </a:lnTo>
                    <a:lnTo>
                      <a:pt x="2266" y="2110"/>
                    </a:lnTo>
                    <a:lnTo>
                      <a:pt x="2269" y="2113"/>
                    </a:lnTo>
                    <a:lnTo>
                      <a:pt x="2270" y="2115"/>
                    </a:lnTo>
                    <a:lnTo>
                      <a:pt x="2271" y="2119"/>
                    </a:lnTo>
                    <a:lnTo>
                      <a:pt x="2272" y="2124"/>
                    </a:lnTo>
                    <a:lnTo>
                      <a:pt x="2271" y="2130"/>
                    </a:lnTo>
                    <a:lnTo>
                      <a:pt x="2270" y="2135"/>
                    </a:lnTo>
                    <a:lnTo>
                      <a:pt x="2266" y="2140"/>
                    </a:lnTo>
                    <a:lnTo>
                      <a:pt x="2262" y="2144"/>
                    </a:lnTo>
                    <a:lnTo>
                      <a:pt x="2255" y="2153"/>
                    </a:lnTo>
                    <a:lnTo>
                      <a:pt x="2247" y="2163"/>
                    </a:lnTo>
                    <a:lnTo>
                      <a:pt x="2244" y="2173"/>
                    </a:lnTo>
                    <a:lnTo>
                      <a:pt x="2240" y="2182"/>
                    </a:lnTo>
                    <a:lnTo>
                      <a:pt x="2236" y="2189"/>
                    </a:lnTo>
                    <a:lnTo>
                      <a:pt x="2231" y="2197"/>
                    </a:lnTo>
                    <a:lnTo>
                      <a:pt x="2226" y="2204"/>
                    </a:lnTo>
                    <a:lnTo>
                      <a:pt x="2221" y="2212"/>
                    </a:lnTo>
                    <a:lnTo>
                      <a:pt x="2219" y="2220"/>
                    </a:lnTo>
                    <a:lnTo>
                      <a:pt x="2217" y="2231"/>
                    </a:lnTo>
                    <a:lnTo>
                      <a:pt x="2220" y="2247"/>
                    </a:lnTo>
                    <a:lnTo>
                      <a:pt x="2224" y="2263"/>
                    </a:lnTo>
                    <a:lnTo>
                      <a:pt x="2222" y="2273"/>
                    </a:lnTo>
                    <a:lnTo>
                      <a:pt x="2221" y="2283"/>
                    </a:lnTo>
                    <a:lnTo>
                      <a:pt x="2220" y="2287"/>
                    </a:lnTo>
                    <a:lnTo>
                      <a:pt x="2217" y="2291"/>
                    </a:lnTo>
                    <a:lnTo>
                      <a:pt x="2215" y="2294"/>
                    </a:lnTo>
                    <a:lnTo>
                      <a:pt x="2210" y="2297"/>
                    </a:lnTo>
                    <a:lnTo>
                      <a:pt x="2193" y="2300"/>
                    </a:lnTo>
                    <a:lnTo>
                      <a:pt x="2178" y="2306"/>
                    </a:lnTo>
                    <a:lnTo>
                      <a:pt x="2170" y="2313"/>
                    </a:lnTo>
                    <a:lnTo>
                      <a:pt x="2165" y="2321"/>
                    </a:lnTo>
                    <a:lnTo>
                      <a:pt x="2160" y="2330"/>
                    </a:lnTo>
                    <a:lnTo>
                      <a:pt x="2157" y="2338"/>
                    </a:lnTo>
                    <a:lnTo>
                      <a:pt x="2153" y="2347"/>
                    </a:lnTo>
                    <a:lnTo>
                      <a:pt x="2150" y="2357"/>
                    </a:lnTo>
                    <a:lnTo>
                      <a:pt x="2144" y="2366"/>
                    </a:lnTo>
                    <a:lnTo>
                      <a:pt x="2137" y="2375"/>
                    </a:lnTo>
                    <a:lnTo>
                      <a:pt x="2132" y="2377"/>
                    </a:lnTo>
                    <a:lnTo>
                      <a:pt x="2132" y="2325"/>
                    </a:lnTo>
                    <a:lnTo>
                      <a:pt x="2131" y="2317"/>
                    </a:lnTo>
                    <a:lnTo>
                      <a:pt x="2127" y="2311"/>
                    </a:lnTo>
                    <a:lnTo>
                      <a:pt x="2122" y="2306"/>
                    </a:lnTo>
                    <a:lnTo>
                      <a:pt x="2116" y="2302"/>
                    </a:lnTo>
                    <a:lnTo>
                      <a:pt x="2108" y="2300"/>
                    </a:lnTo>
                    <a:lnTo>
                      <a:pt x="2101" y="2298"/>
                    </a:lnTo>
                    <a:lnTo>
                      <a:pt x="2093" y="2297"/>
                    </a:lnTo>
                    <a:lnTo>
                      <a:pt x="2084" y="2297"/>
                    </a:lnTo>
                    <a:lnTo>
                      <a:pt x="2075" y="2296"/>
                    </a:lnTo>
                    <a:lnTo>
                      <a:pt x="2068" y="2296"/>
                    </a:lnTo>
                    <a:lnTo>
                      <a:pt x="2064" y="2296"/>
                    </a:lnTo>
                    <a:lnTo>
                      <a:pt x="2060" y="2296"/>
                    </a:lnTo>
                    <a:lnTo>
                      <a:pt x="2058" y="2298"/>
                    </a:lnTo>
                    <a:lnTo>
                      <a:pt x="2055" y="2301"/>
                    </a:lnTo>
                    <a:lnTo>
                      <a:pt x="2050" y="2308"/>
                    </a:lnTo>
                    <a:lnTo>
                      <a:pt x="2047" y="2317"/>
                    </a:lnTo>
                    <a:lnTo>
                      <a:pt x="2045" y="2320"/>
                    </a:lnTo>
                    <a:lnTo>
                      <a:pt x="2043" y="2323"/>
                    </a:lnTo>
                    <a:lnTo>
                      <a:pt x="2039" y="2325"/>
                    </a:lnTo>
                    <a:lnTo>
                      <a:pt x="2035" y="2326"/>
                    </a:lnTo>
                    <a:lnTo>
                      <a:pt x="2032" y="2325"/>
                    </a:lnTo>
                    <a:lnTo>
                      <a:pt x="2028" y="2323"/>
                    </a:lnTo>
                    <a:lnTo>
                      <a:pt x="2024" y="2321"/>
                    </a:lnTo>
                    <a:lnTo>
                      <a:pt x="2022" y="2317"/>
                    </a:lnTo>
                    <a:lnTo>
                      <a:pt x="2018" y="2310"/>
                    </a:lnTo>
                    <a:lnTo>
                      <a:pt x="2011" y="2302"/>
                    </a:lnTo>
                    <a:lnTo>
                      <a:pt x="1998" y="2288"/>
                    </a:lnTo>
                    <a:lnTo>
                      <a:pt x="1984" y="2278"/>
                    </a:lnTo>
                    <a:lnTo>
                      <a:pt x="1976" y="2274"/>
                    </a:lnTo>
                    <a:lnTo>
                      <a:pt x="1968" y="2271"/>
                    </a:lnTo>
                    <a:lnTo>
                      <a:pt x="1959" y="2269"/>
                    </a:lnTo>
                    <a:lnTo>
                      <a:pt x="1950" y="2268"/>
                    </a:lnTo>
                    <a:lnTo>
                      <a:pt x="1929" y="2269"/>
                    </a:lnTo>
                    <a:lnTo>
                      <a:pt x="1910" y="2273"/>
                    </a:lnTo>
                    <a:lnTo>
                      <a:pt x="1892" y="2278"/>
                    </a:lnTo>
                    <a:lnTo>
                      <a:pt x="1876" y="2286"/>
                    </a:lnTo>
                    <a:lnTo>
                      <a:pt x="1845" y="2302"/>
                    </a:lnTo>
                    <a:lnTo>
                      <a:pt x="1808" y="2321"/>
                    </a:lnTo>
                    <a:lnTo>
                      <a:pt x="1797" y="2325"/>
                    </a:lnTo>
                    <a:lnTo>
                      <a:pt x="1787" y="2328"/>
                    </a:lnTo>
                    <a:lnTo>
                      <a:pt x="1777" y="2331"/>
                    </a:lnTo>
                    <a:lnTo>
                      <a:pt x="1765" y="2335"/>
                    </a:lnTo>
                    <a:lnTo>
                      <a:pt x="1747" y="2342"/>
                    </a:lnTo>
                    <a:lnTo>
                      <a:pt x="1730" y="2350"/>
                    </a:lnTo>
                    <a:lnTo>
                      <a:pt x="1713" y="2356"/>
                    </a:lnTo>
                    <a:lnTo>
                      <a:pt x="1693" y="2361"/>
                    </a:lnTo>
                    <a:lnTo>
                      <a:pt x="1673" y="2365"/>
                    </a:lnTo>
                    <a:lnTo>
                      <a:pt x="1655" y="2367"/>
                    </a:lnTo>
                    <a:lnTo>
                      <a:pt x="1637" y="2371"/>
                    </a:lnTo>
                    <a:lnTo>
                      <a:pt x="1619" y="2377"/>
                    </a:lnTo>
                    <a:lnTo>
                      <a:pt x="1610" y="2380"/>
                    </a:lnTo>
                    <a:lnTo>
                      <a:pt x="1601" y="2382"/>
                    </a:lnTo>
                    <a:lnTo>
                      <a:pt x="1592" y="2385"/>
                    </a:lnTo>
                    <a:lnTo>
                      <a:pt x="1585" y="2390"/>
                    </a:lnTo>
                    <a:lnTo>
                      <a:pt x="1572" y="2404"/>
                    </a:lnTo>
                    <a:lnTo>
                      <a:pt x="1560" y="2416"/>
                    </a:lnTo>
                    <a:lnTo>
                      <a:pt x="1548" y="2425"/>
                    </a:lnTo>
                    <a:lnTo>
                      <a:pt x="1537" y="2430"/>
                    </a:lnTo>
                    <a:lnTo>
                      <a:pt x="1526" y="2436"/>
                    </a:lnTo>
                    <a:lnTo>
                      <a:pt x="1514" y="2445"/>
                    </a:lnTo>
                    <a:lnTo>
                      <a:pt x="1489" y="2465"/>
                    </a:lnTo>
                    <a:lnTo>
                      <a:pt x="1469" y="2485"/>
                    </a:lnTo>
                    <a:lnTo>
                      <a:pt x="1459" y="2495"/>
                    </a:lnTo>
                    <a:lnTo>
                      <a:pt x="1449" y="2505"/>
                    </a:lnTo>
                    <a:lnTo>
                      <a:pt x="1440" y="2517"/>
                    </a:lnTo>
                    <a:lnTo>
                      <a:pt x="1430" y="2530"/>
                    </a:lnTo>
                    <a:lnTo>
                      <a:pt x="1420" y="2545"/>
                    </a:lnTo>
                    <a:lnTo>
                      <a:pt x="1410" y="2559"/>
                    </a:lnTo>
                    <a:lnTo>
                      <a:pt x="1403" y="2566"/>
                    </a:lnTo>
                    <a:lnTo>
                      <a:pt x="1395" y="2573"/>
                    </a:lnTo>
                    <a:lnTo>
                      <a:pt x="1391" y="2583"/>
                    </a:lnTo>
                    <a:lnTo>
                      <a:pt x="1390" y="2593"/>
                    </a:lnTo>
                    <a:lnTo>
                      <a:pt x="1390" y="2598"/>
                    </a:lnTo>
                    <a:lnTo>
                      <a:pt x="1389" y="2603"/>
                    </a:lnTo>
                    <a:lnTo>
                      <a:pt x="1386" y="2608"/>
                    </a:lnTo>
                    <a:lnTo>
                      <a:pt x="1384" y="2612"/>
                    </a:lnTo>
                    <a:lnTo>
                      <a:pt x="1374" y="2626"/>
                    </a:lnTo>
                    <a:lnTo>
                      <a:pt x="1366" y="2638"/>
                    </a:lnTo>
                    <a:lnTo>
                      <a:pt x="1356" y="2651"/>
                    </a:lnTo>
                    <a:lnTo>
                      <a:pt x="1349" y="2661"/>
                    </a:lnTo>
                    <a:lnTo>
                      <a:pt x="1345" y="2666"/>
                    </a:lnTo>
                    <a:lnTo>
                      <a:pt x="1343" y="2672"/>
                    </a:lnTo>
                    <a:lnTo>
                      <a:pt x="1340" y="2678"/>
                    </a:lnTo>
                    <a:lnTo>
                      <a:pt x="1340" y="2686"/>
                    </a:lnTo>
                    <a:lnTo>
                      <a:pt x="1340" y="2694"/>
                    </a:lnTo>
                    <a:lnTo>
                      <a:pt x="1343" y="2700"/>
                    </a:lnTo>
                    <a:lnTo>
                      <a:pt x="1345" y="2705"/>
                    </a:lnTo>
                    <a:lnTo>
                      <a:pt x="1349" y="2710"/>
                    </a:lnTo>
                    <a:lnTo>
                      <a:pt x="1358" y="2720"/>
                    </a:lnTo>
                    <a:lnTo>
                      <a:pt x="1366" y="2730"/>
                    </a:lnTo>
                    <a:lnTo>
                      <a:pt x="1374" y="2741"/>
                    </a:lnTo>
                    <a:lnTo>
                      <a:pt x="1379" y="2752"/>
                    </a:lnTo>
                    <a:lnTo>
                      <a:pt x="1383" y="2764"/>
                    </a:lnTo>
                    <a:lnTo>
                      <a:pt x="1388" y="2776"/>
                    </a:lnTo>
                    <a:lnTo>
                      <a:pt x="1391" y="2788"/>
                    </a:lnTo>
                    <a:lnTo>
                      <a:pt x="1394" y="2798"/>
                    </a:lnTo>
                    <a:lnTo>
                      <a:pt x="1395" y="2808"/>
                    </a:lnTo>
                    <a:lnTo>
                      <a:pt x="1397" y="2816"/>
                    </a:lnTo>
                    <a:lnTo>
                      <a:pt x="1398" y="2837"/>
                    </a:lnTo>
                    <a:lnTo>
                      <a:pt x="1398" y="2859"/>
                    </a:lnTo>
                    <a:lnTo>
                      <a:pt x="1398" y="2893"/>
                    </a:lnTo>
                    <a:lnTo>
                      <a:pt x="1397" y="2923"/>
                    </a:lnTo>
                    <a:lnTo>
                      <a:pt x="1394" y="2953"/>
                    </a:lnTo>
                    <a:lnTo>
                      <a:pt x="1390" y="2988"/>
                    </a:lnTo>
                    <a:lnTo>
                      <a:pt x="1388" y="3001"/>
                    </a:lnTo>
                    <a:lnTo>
                      <a:pt x="1385" y="3012"/>
                    </a:lnTo>
                    <a:lnTo>
                      <a:pt x="1384" y="3025"/>
                    </a:lnTo>
                    <a:lnTo>
                      <a:pt x="1383" y="3039"/>
                    </a:lnTo>
                    <a:lnTo>
                      <a:pt x="1381" y="3046"/>
                    </a:lnTo>
                    <a:lnTo>
                      <a:pt x="1381" y="3054"/>
                    </a:lnTo>
                    <a:lnTo>
                      <a:pt x="1383" y="3089"/>
                    </a:lnTo>
                    <a:lnTo>
                      <a:pt x="1384" y="3119"/>
                    </a:lnTo>
                    <a:lnTo>
                      <a:pt x="1388" y="3149"/>
                    </a:lnTo>
                    <a:lnTo>
                      <a:pt x="1390" y="3183"/>
                    </a:lnTo>
                    <a:lnTo>
                      <a:pt x="1390" y="3210"/>
                    </a:lnTo>
                    <a:lnTo>
                      <a:pt x="1389" y="3221"/>
                    </a:lnTo>
                    <a:lnTo>
                      <a:pt x="1386" y="3231"/>
                    </a:lnTo>
                    <a:lnTo>
                      <a:pt x="1384" y="3238"/>
                    </a:lnTo>
                    <a:lnTo>
                      <a:pt x="1379" y="3247"/>
                    </a:lnTo>
                    <a:lnTo>
                      <a:pt x="1368" y="3262"/>
                    </a:lnTo>
                    <a:lnTo>
                      <a:pt x="1353" y="3277"/>
                    </a:lnTo>
                    <a:lnTo>
                      <a:pt x="1339" y="3295"/>
                    </a:lnTo>
                    <a:lnTo>
                      <a:pt x="1327" y="3310"/>
                    </a:lnTo>
                    <a:lnTo>
                      <a:pt x="1314" y="3323"/>
                    </a:lnTo>
                    <a:lnTo>
                      <a:pt x="1297" y="3337"/>
                    </a:lnTo>
                    <a:lnTo>
                      <a:pt x="1281" y="3348"/>
                    </a:lnTo>
                    <a:lnTo>
                      <a:pt x="1266" y="3359"/>
                    </a:lnTo>
                    <a:lnTo>
                      <a:pt x="1251" y="3366"/>
                    </a:lnTo>
                    <a:lnTo>
                      <a:pt x="1236" y="3374"/>
                    </a:lnTo>
                    <a:lnTo>
                      <a:pt x="1221" y="3380"/>
                    </a:lnTo>
                    <a:lnTo>
                      <a:pt x="1205" y="3385"/>
                    </a:lnTo>
                    <a:lnTo>
                      <a:pt x="1187" y="3390"/>
                    </a:lnTo>
                    <a:lnTo>
                      <a:pt x="1167" y="3395"/>
                    </a:lnTo>
                    <a:lnTo>
                      <a:pt x="1146" y="3401"/>
                    </a:lnTo>
                    <a:lnTo>
                      <a:pt x="1128" y="3409"/>
                    </a:lnTo>
                    <a:lnTo>
                      <a:pt x="1112" y="3416"/>
                    </a:lnTo>
                    <a:lnTo>
                      <a:pt x="1092" y="3423"/>
                    </a:lnTo>
                    <a:lnTo>
                      <a:pt x="1078" y="3428"/>
                    </a:lnTo>
                    <a:lnTo>
                      <a:pt x="1064" y="3433"/>
                    </a:lnTo>
                    <a:lnTo>
                      <a:pt x="1053" y="3439"/>
                    </a:lnTo>
                    <a:lnTo>
                      <a:pt x="1043" y="3446"/>
                    </a:lnTo>
                    <a:lnTo>
                      <a:pt x="1033" y="3454"/>
                    </a:lnTo>
                    <a:lnTo>
                      <a:pt x="1024" y="3463"/>
                    </a:lnTo>
                    <a:lnTo>
                      <a:pt x="1015" y="3474"/>
                    </a:lnTo>
                    <a:lnTo>
                      <a:pt x="1005" y="3487"/>
                    </a:lnTo>
                    <a:lnTo>
                      <a:pt x="992" y="3505"/>
                    </a:lnTo>
                    <a:lnTo>
                      <a:pt x="981" y="3522"/>
                    </a:lnTo>
                    <a:lnTo>
                      <a:pt x="976" y="3530"/>
                    </a:lnTo>
                    <a:lnTo>
                      <a:pt x="971" y="3540"/>
                    </a:lnTo>
                    <a:lnTo>
                      <a:pt x="967" y="3551"/>
                    </a:lnTo>
                    <a:lnTo>
                      <a:pt x="965" y="3562"/>
                    </a:lnTo>
                    <a:lnTo>
                      <a:pt x="960" y="3577"/>
                    </a:lnTo>
                    <a:lnTo>
                      <a:pt x="954" y="3591"/>
                    </a:lnTo>
                    <a:lnTo>
                      <a:pt x="946" y="3603"/>
                    </a:lnTo>
                    <a:lnTo>
                      <a:pt x="936" y="3616"/>
                    </a:lnTo>
                    <a:lnTo>
                      <a:pt x="918" y="3635"/>
                    </a:lnTo>
                    <a:lnTo>
                      <a:pt x="905" y="3651"/>
                    </a:lnTo>
                    <a:lnTo>
                      <a:pt x="888" y="3667"/>
                    </a:lnTo>
                    <a:lnTo>
                      <a:pt x="869" y="3684"/>
                    </a:lnTo>
                    <a:lnTo>
                      <a:pt x="852" y="3697"/>
                    </a:lnTo>
                    <a:lnTo>
                      <a:pt x="836" y="3710"/>
                    </a:lnTo>
                    <a:lnTo>
                      <a:pt x="820" y="3722"/>
                    </a:lnTo>
                    <a:lnTo>
                      <a:pt x="804" y="3739"/>
                    </a:lnTo>
                    <a:lnTo>
                      <a:pt x="790" y="3749"/>
                    </a:lnTo>
                    <a:lnTo>
                      <a:pt x="777" y="3760"/>
                    </a:lnTo>
                    <a:lnTo>
                      <a:pt x="774" y="3764"/>
                    </a:lnTo>
                    <a:lnTo>
                      <a:pt x="772" y="3768"/>
                    </a:lnTo>
                    <a:lnTo>
                      <a:pt x="770" y="3771"/>
                    </a:lnTo>
                    <a:lnTo>
                      <a:pt x="769" y="3775"/>
                    </a:lnTo>
                    <a:lnTo>
                      <a:pt x="769" y="3784"/>
                    </a:lnTo>
                    <a:lnTo>
                      <a:pt x="769" y="3793"/>
                    </a:lnTo>
                    <a:lnTo>
                      <a:pt x="769" y="3893"/>
                    </a:lnTo>
                    <a:lnTo>
                      <a:pt x="768" y="3902"/>
                    </a:lnTo>
                    <a:lnTo>
                      <a:pt x="767" y="3908"/>
                    </a:lnTo>
                    <a:lnTo>
                      <a:pt x="764" y="3916"/>
                    </a:lnTo>
                    <a:lnTo>
                      <a:pt x="759" y="3922"/>
                    </a:lnTo>
                    <a:lnTo>
                      <a:pt x="754" y="3928"/>
                    </a:lnTo>
                    <a:lnTo>
                      <a:pt x="746" y="3933"/>
                    </a:lnTo>
                    <a:lnTo>
                      <a:pt x="740" y="3937"/>
                    </a:lnTo>
                    <a:lnTo>
                      <a:pt x="733" y="3941"/>
                    </a:lnTo>
                    <a:lnTo>
                      <a:pt x="726" y="3944"/>
                    </a:lnTo>
                    <a:lnTo>
                      <a:pt x="721" y="3950"/>
                    </a:lnTo>
                    <a:lnTo>
                      <a:pt x="718" y="3956"/>
                    </a:lnTo>
                    <a:lnTo>
                      <a:pt x="715" y="3963"/>
                    </a:lnTo>
                    <a:lnTo>
                      <a:pt x="710" y="3982"/>
                    </a:lnTo>
                    <a:lnTo>
                      <a:pt x="704" y="3998"/>
                    </a:lnTo>
                    <a:lnTo>
                      <a:pt x="697" y="4015"/>
                    </a:lnTo>
                    <a:lnTo>
                      <a:pt x="690" y="4034"/>
                    </a:lnTo>
                    <a:lnTo>
                      <a:pt x="686" y="4046"/>
                    </a:lnTo>
                    <a:lnTo>
                      <a:pt x="680" y="4059"/>
                    </a:lnTo>
                    <a:lnTo>
                      <a:pt x="665" y="4074"/>
                    </a:lnTo>
                    <a:lnTo>
                      <a:pt x="650" y="4088"/>
                    </a:lnTo>
                    <a:lnTo>
                      <a:pt x="638" y="4100"/>
                    </a:lnTo>
                    <a:lnTo>
                      <a:pt x="626" y="4110"/>
                    </a:lnTo>
                    <a:lnTo>
                      <a:pt x="620" y="4115"/>
                    </a:lnTo>
                    <a:lnTo>
                      <a:pt x="613" y="4118"/>
                    </a:lnTo>
                    <a:lnTo>
                      <a:pt x="606" y="4120"/>
                    </a:lnTo>
                    <a:lnTo>
                      <a:pt x="597" y="4121"/>
                    </a:lnTo>
                    <a:lnTo>
                      <a:pt x="583" y="4123"/>
                    </a:lnTo>
                    <a:lnTo>
                      <a:pt x="572" y="4121"/>
                    </a:lnTo>
                    <a:lnTo>
                      <a:pt x="566" y="4121"/>
                    </a:lnTo>
                    <a:lnTo>
                      <a:pt x="561" y="4123"/>
                    </a:lnTo>
                    <a:lnTo>
                      <a:pt x="554" y="4124"/>
                    </a:lnTo>
                    <a:lnTo>
                      <a:pt x="549" y="4128"/>
                    </a:lnTo>
                    <a:lnTo>
                      <a:pt x="538" y="4135"/>
                    </a:lnTo>
                    <a:lnTo>
                      <a:pt x="529" y="4144"/>
                    </a:lnTo>
                    <a:lnTo>
                      <a:pt x="524" y="4148"/>
                    </a:lnTo>
                    <a:lnTo>
                      <a:pt x="518" y="4152"/>
                    </a:lnTo>
                    <a:lnTo>
                      <a:pt x="513" y="4153"/>
                    </a:lnTo>
                    <a:lnTo>
                      <a:pt x="505" y="4154"/>
                    </a:lnTo>
                    <a:lnTo>
                      <a:pt x="497" y="4153"/>
                    </a:lnTo>
                    <a:lnTo>
                      <a:pt x="489" y="4152"/>
                    </a:lnTo>
                    <a:lnTo>
                      <a:pt x="480" y="4150"/>
                    </a:lnTo>
                    <a:lnTo>
                      <a:pt x="473" y="4148"/>
                    </a:lnTo>
                    <a:lnTo>
                      <a:pt x="459" y="4143"/>
                    </a:lnTo>
                    <a:lnTo>
                      <a:pt x="446" y="4136"/>
                    </a:lnTo>
                    <a:lnTo>
                      <a:pt x="433" y="4130"/>
                    </a:lnTo>
                    <a:lnTo>
                      <a:pt x="419" y="4125"/>
                    </a:lnTo>
                    <a:lnTo>
                      <a:pt x="411" y="4123"/>
                    </a:lnTo>
                    <a:lnTo>
                      <a:pt x="404" y="4120"/>
                    </a:lnTo>
                    <a:lnTo>
                      <a:pt x="395" y="4120"/>
                    </a:lnTo>
                    <a:lnTo>
                      <a:pt x="386" y="4119"/>
                    </a:lnTo>
                    <a:lnTo>
                      <a:pt x="359" y="4119"/>
                    </a:lnTo>
                    <a:lnTo>
                      <a:pt x="349" y="4120"/>
                    </a:lnTo>
                    <a:lnTo>
                      <a:pt x="340" y="4123"/>
                    </a:lnTo>
                    <a:lnTo>
                      <a:pt x="332" y="4126"/>
                    </a:lnTo>
                    <a:lnTo>
                      <a:pt x="323" y="4130"/>
                    </a:lnTo>
                    <a:lnTo>
                      <a:pt x="316" y="4134"/>
                    </a:lnTo>
                    <a:lnTo>
                      <a:pt x="307" y="4136"/>
                    </a:lnTo>
                    <a:lnTo>
                      <a:pt x="298" y="4139"/>
                    </a:lnTo>
                    <a:lnTo>
                      <a:pt x="288" y="4140"/>
                    </a:lnTo>
                    <a:lnTo>
                      <a:pt x="266" y="4140"/>
                    </a:lnTo>
                    <a:lnTo>
                      <a:pt x="247" y="4141"/>
                    </a:lnTo>
                    <a:lnTo>
                      <a:pt x="227" y="4141"/>
                    </a:lnTo>
                    <a:lnTo>
                      <a:pt x="204" y="4141"/>
                    </a:lnTo>
                    <a:lnTo>
                      <a:pt x="198" y="4141"/>
                    </a:lnTo>
                    <a:lnTo>
                      <a:pt x="192" y="4139"/>
                    </a:lnTo>
                    <a:lnTo>
                      <a:pt x="187" y="4136"/>
                    </a:lnTo>
                    <a:lnTo>
                      <a:pt x="180" y="4134"/>
                    </a:lnTo>
                    <a:lnTo>
                      <a:pt x="170" y="4126"/>
                    </a:lnTo>
                    <a:lnTo>
                      <a:pt x="159" y="4119"/>
                    </a:lnTo>
                    <a:lnTo>
                      <a:pt x="145" y="4114"/>
                    </a:lnTo>
                    <a:lnTo>
                      <a:pt x="131" y="4108"/>
                    </a:lnTo>
                    <a:lnTo>
                      <a:pt x="121" y="4095"/>
                    </a:lnTo>
                    <a:lnTo>
                      <a:pt x="114" y="4084"/>
                    </a:lnTo>
                    <a:lnTo>
                      <a:pt x="110" y="4077"/>
                    </a:lnTo>
                    <a:lnTo>
                      <a:pt x="105" y="4072"/>
                    </a:lnTo>
                    <a:lnTo>
                      <a:pt x="100" y="4069"/>
                    </a:lnTo>
                    <a:lnTo>
                      <a:pt x="93" y="4066"/>
                    </a:lnTo>
                    <a:lnTo>
                      <a:pt x="83" y="4062"/>
                    </a:lnTo>
                    <a:lnTo>
                      <a:pt x="74" y="4059"/>
                    </a:lnTo>
                    <a:lnTo>
                      <a:pt x="65" y="4052"/>
                    </a:lnTo>
                    <a:lnTo>
                      <a:pt x="59" y="4046"/>
                    </a:lnTo>
                    <a:lnTo>
                      <a:pt x="45" y="4032"/>
                    </a:lnTo>
                    <a:lnTo>
                      <a:pt x="31" y="4015"/>
                    </a:lnTo>
                    <a:lnTo>
                      <a:pt x="20" y="4003"/>
                    </a:lnTo>
                    <a:lnTo>
                      <a:pt x="10" y="3992"/>
                    </a:lnTo>
                    <a:lnTo>
                      <a:pt x="5" y="3986"/>
                    </a:lnTo>
                    <a:lnTo>
                      <a:pt x="2" y="3980"/>
                    </a:lnTo>
                    <a:lnTo>
                      <a:pt x="0" y="3972"/>
                    </a:lnTo>
                    <a:lnTo>
                      <a:pt x="0" y="3965"/>
                    </a:lnTo>
                    <a:lnTo>
                      <a:pt x="1" y="3948"/>
                    </a:lnTo>
                    <a:lnTo>
                      <a:pt x="3" y="3934"/>
                    </a:lnTo>
                    <a:lnTo>
                      <a:pt x="7" y="3921"/>
                    </a:lnTo>
                    <a:lnTo>
                      <a:pt x="12" y="3908"/>
                    </a:lnTo>
                    <a:lnTo>
                      <a:pt x="16" y="3896"/>
                    </a:lnTo>
                    <a:lnTo>
                      <a:pt x="21" y="3883"/>
                    </a:lnTo>
                    <a:lnTo>
                      <a:pt x="24" y="3868"/>
                    </a:lnTo>
                    <a:lnTo>
                      <a:pt x="25" y="3852"/>
                    </a:lnTo>
                    <a:lnTo>
                      <a:pt x="24" y="3842"/>
                    </a:lnTo>
                    <a:lnTo>
                      <a:pt x="21" y="3833"/>
                    </a:lnTo>
                    <a:lnTo>
                      <a:pt x="19" y="3824"/>
                    </a:lnTo>
                    <a:lnTo>
                      <a:pt x="17" y="3813"/>
                    </a:lnTo>
                    <a:lnTo>
                      <a:pt x="44" y="3684"/>
                    </a:lnTo>
                    <a:lnTo>
                      <a:pt x="44" y="3670"/>
                    </a:lnTo>
                    <a:lnTo>
                      <a:pt x="41" y="3656"/>
                    </a:lnTo>
                    <a:lnTo>
                      <a:pt x="37" y="3645"/>
                    </a:lnTo>
                    <a:lnTo>
                      <a:pt x="30" y="3632"/>
                    </a:lnTo>
                    <a:lnTo>
                      <a:pt x="25" y="3625"/>
                    </a:lnTo>
                    <a:lnTo>
                      <a:pt x="20" y="3620"/>
                    </a:lnTo>
                    <a:lnTo>
                      <a:pt x="17" y="3617"/>
                    </a:lnTo>
                    <a:lnTo>
                      <a:pt x="16" y="3613"/>
                    </a:lnTo>
                    <a:lnTo>
                      <a:pt x="15" y="3611"/>
                    </a:lnTo>
                    <a:lnTo>
                      <a:pt x="14" y="3607"/>
                    </a:lnTo>
                    <a:lnTo>
                      <a:pt x="15" y="3597"/>
                    </a:lnTo>
                    <a:lnTo>
                      <a:pt x="17" y="3589"/>
                    </a:lnTo>
                    <a:lnTo>
                      <a:pt x="21" y="3582"/>
                    </a:lnTo>
                    <a:lnTo>
                      <a:pt x="26" y="3576"/>
                    </a:lnTo>
                    <a:lnTo>
                      <a:pt x="40" y="3564"/>
                    </a:lnTo>
                    <a:lnTo>
                      <a:pt x="55" y="3553"/>
                    </a:lnTo>
                    <a:lnTo>
                      <a:pt x="62" y="3548"/>
                    </a:lnTo>
                    <a:lnTo>
                      <a:pt x="70" y="3543"/>
                    </a:lnTo>
                    <a:lnTo>
                      <a:pt x="78" y="3540"/>
                    </a:lnTo>
                    <a:lnTo>
                      <a:pt x="85" y="3537"/>
                    </a:lnTo>
                    <a:lnTo>
                      <a:pt x="100" y="3532"/>
                    </a:lnTo>
                    <a:lnTo>
                      <a:pt x="118" y="3525"/>
                    </a:lnTo>
                    <a:lnTo>
                      <a:pt x="137" y="3520"/>
                    </a:lnTo>
                    <a:lnTo>
                      <a:pt x="153" y="3515"/>
                    </a:lnTo>
                    <a:lnTo>
                      <a:pt x="169" y="3509"/>
                    </a:lnTo>
                    <a:lnTo>
                      <a:pt x="185" y="3500"/>
                    </a:lnTo>
                    <a:lnTo>
                      <a:pt x="194" y="3493"/>
                    </a:lnTo>
                    <a:lnTo>
                      <a:pt x="203" y="3487"/>
                    </a:lnTo>
                    <a:lnTo>
                      <a:pt x="218" y="3478"/>
                    </a:lnTo>
                    <a:lnTo>
                      <a:pt x="231" y="3469"/>
                    </a:lnTo>
                    <a:lnTo>
                      <a:pt x="237" y="3464"/>
                    </a:lnTo>
                    <a:lnTo>
                      <a:pt x="242" y="3459"/>
                    </a:lnTo>
                    <a:lnTo>
                      <a:pt x="248" y="3453"/>
                    </a:lnTo>
                    <a:lnTo>
                      <a:pt x="253" y="3445"/>
                    </a:lnTo>
                    <a:lnTo>
                      <a:pt x="261" y="3431"/>
                    </a:lnTo>
                    <a:lnTo>
                      <a:pt x="267" y="3417"/>
                    </a:lnTo>
                    <a:lnTo>
                      <a:pt x="272" y="3405"/>
                    </a:lnTo>
                    <a:lnTo>
                      <a:pt x="275" y="3392"/>
                    </a:lnTo>
                    <a:lnTo>
                      <a:pt x="281" y="3365"/>
                    </a:lnTo>
                    <a:lnTo>
                      <a:pt x="290" y="3336"/>
                    </a:lnTo>
                    <a:lnTo>
                      <a:pt x="298" y="3320"/>
                    </a:lnTo>
                    <a:lnTo>
                      <a:pt x="307" y="3305"/>
                    </a:lnTo>
                    <a:lnTo>
                      <a:pt x="308" y="3298"/>
                    </a:lnTo>
                    <a:lnTo>
                      <a:pt x="310" y="3293"/>
                    </a:lnTo>
                    <a:lnTo>
                      <a:pt x="312" y="3287"/>
                    </a:lnTo>
                    <a:lnTo>
                      <a:pt x="315" y="3282"/>
                    </a:lnTo>
                    <a:lnTo>
                      <a:pt x="329" y="3281"/>
                    </a:lnTo>
                    <a:lnTo>
                      <a:pt x="344" y="3281"/>
                    </a:lnTo>
                    <a:lnTo>
                      <a:pt x="347" y="3278"/>
                    </a:lnTo>
                    <a:lnTo>
                      <a:pt x="350" y="3273"/>
                    </a:lnTo>
                    <a:lnTo>
                      <a:pt x="352" y="3267"/>
                    </a:lnTo>
                    <a:lnTo>
                      <a:pt x="354" y="3262"/>
                    </a:lnTo>
                    <a:lnTo>
                      <a:pt x="361" y="3243"/>
                    </a:lnTo>
                    <a:lnTo>
                      <a:pt x="366" y="3226"/>
                    </a:lnTo>
                    <a:lnTo>
                      <a:pt x="369" y="3218"/>
                    </a:lnTo>
                    <a:lnTo>
                      <a:pt x="371" y="3209"/>
                    </a:lnTo>
                    <a:lnTo>
                      <a:pt x="371" y="3199"/>
                    </a:lnTo>
                    <a:lnTo>
                      <a:pt x="372" y="3189"/>
                    </a:lnTo>
                    <a:lnTo>
                      <a:pt x="372" y="3162"/>
                    </a:lnTo>
                    <a:lnTo>
                      <a:pt x="380" y="3153"/>
                    </a:lnTo>
                    <a:lnTo>
                      <a:pt x="385" y="3145"/>
                    </a:lnTo>
                    <a:lnTo>
                      <a:pt x="390" y="3136"/>
                    </a:lnTo>
                    <a:lnTo>
                      <a:pt x="395" y="3128"/>
                    </a:lnTo>
                    <a:lnTo>
                      <a:pt x="404" y="3111"/>
                    </a:lnTo>
                    <a:lnTo>
                      <a:pt x="413" y="3093"/>
                    </a:lnTo>
                    <a:lnTo>
                      <a:pt x="428" y="3077"/>
                    </a:lnTo>
                    <a:lnTo>
                      <a:pt x="443" y="3062"/>
                    </a:lnTo>
                    <a:lnTo>
                      <a:pt x="448" y="3052"/>
                    </a:lnTo>
                    <a:lnTo>
                      <a:pt x="452" y="3042"/>
                    </a:lnTo>
                    <a:lnTo>
                      <a:pt x="455" y="3034"/>
                    </a:lnTo>
                    <a:lnTo>
                      <a:pt x="457" y="3024"/>
                    </a:lnTo>
                    <a:lnTo>
                      <a:pt x="459" y="3005"/>
                    </a:lnTo>
                    <a:lnTo>
                      <a:pt x="459" y="2982"/>
                    </a:lnTo>
                    <a:lnTo>
                      <a:pt x="459" y="2976"/>
                    </a:lnTo>
                    <a:lnTo>
                      <a:pt x="458" y="2970"/>
                    </a:lnTo>
                    <a:lnTo>
                      <a:pt x="457" y="2963"/>
                    </a:lnTo>
                    <a:lnTo>
                      <a:pt x="454" y="2958"/>
                    </a:lnTo>
                    <a:lnTo>
                      <a:pt x="448" y="2948"/>
                    </a:lnTo>
                    <a:lnTo>
                      <a:pt x="440" y="2941"/>
                    </a:lnTo>
                    <a:lnTo>
                      <a:pt x="421" y="2924"/>
                    </a:lnTo>
                    <a:lnTo>
                      <a:pt x="399" y="2909"/>
                    </a:lnTo>
                    <a:lnTo>
                      <a:pt x="387" y="2902"/>
                    </a:lnTo>
                    <a:lnTo>
                      <a:pt x="377" y="2893"/>
                    </a:lnTo>
                    <a:lnTo>
                      <a:pt x="370" y="2884"/>
                    </a:lnTo>
                    <a:lnTo>
                      <a:pt x="361" y="2873"/>
                    </a:lnTo>
                    <a:lnTo>
                      <a:pt x="357" y="2868"/>
                    </a:lnTo>
                    <a:lnTo>
                      <a:pt x="351" y="2864"/>
                    </a:lnTo>
                    <a:lnTo>
                      <a:pt x="346" y="2862"/>
                    </a:lnTo>
                    <a:lnTo>
                      <a:pt x="340" y="2858"/>
                    </a:lnTo>
                    <a:lnTo>
                      <a:pt x="335" y="2855"/>
                    </a:lnTo>
                    <a:lnTo>
                      <a:pt x="330" y="2853"/>
                    </a:lnTo>
                    <a:lnTo>
                      <a:pt x="327" y="2848"/>
                    </a:lnTo>
                    <a:lnTo>
                      <a:pt x="326" y="2842"/>
                    </a:lnTo>
                    <a:lnTo>
                      <a:pt x="326" y="2820"/>
                    </a:lnTo>
                    <a:lnTo>
                      <a:pt x="327" y="2801"/>
                    </a:lnTo>
                    <a:lnTo>
                      <a:pt x="330" y="2791"/>
                    </a:lnTo>
                    <a:lnTo>
                      <a:pt x="332" y="2783"/>
                    </a:lnTo>
                    <a:lnTo>
                      <a:pt x="336" y="2773"/>
                    </a:lnTo>
                    <a:lnTo>
                      <a:pt x="340" y="2763"/>
                    </a:lnTo>
                    <a:lnTo>
                      <a:pt x="345" y="2759"/>
                    </a:lnTo>
                    <a:lnTo>
                      <a:pt x="351" y="2755"/>
                    </a:lnTo>
                    <a:lnTo>
                      <a:pt x="364" y="2741"/>
                    </a:lnTo>
                    <a:lnTo>
                      <a:pt x="377" y="2729"/>
                    </a:lnTo>
                    <a:lnTo>
                      <a:pt x="391" y="2719"/>
                    </a:lnTo>
                    <a:lnTo>
                      <a:pt x="406" y="2706"/>
                    </a:lnTo>
                    <a:lnTo>
                      <a:pt x="425" y="2692"/>
                    </a:lnTo>
                    <a:lnTo>
                      <a:pt x="441" y="2681"/>
                    </a:lnTo>
                    <a:lnTo>
                      <a:pt x="457" y="2667"/>
                    </a:lnTo>
                    <a:lnTo>
                      <a:pt x="474" y="2652"/>
                    </a:lnTo>
                    <a:lnTo>
                      <a:pt x="483" y="2643"/>
                    </a:lnTo>
                    <a:lnTo>
                      <a:pt x="492" y="2636"/>
                    </a:lnTo>
                    <a:lnTo>
                      <a:pt x="502" y="2628"/>
                    </a:lnTo>
                    <a:lnTo>
                      <a:pt x="510" y="2623"/>
                    </a:lnTo>
                    <a:lnTo>
                      <a:pt x="521" y="2618"/>
                    </a:lnTo>
                    <a:lnTo>
                      <a:pt x="531" y="2616"/>
                    </a:lnTo>
                    <a:lnTo>
                      <a:pt x="542" y="2613"/>
                    </a:lnTo>
                    <a:lnTo>
                      <a:pt x="554" y="2612"/>
                    </a:lnTo>
                    <a:lnTo>
                      <a:pt x="568" y="2613"/>
                    </a:lnTo>
                    <a:lnTo>
                      <a:pt x="581" y="2616"/>
                    </a:lnTo>
                    <a:lnTo>
                      <a:pt x="593" y="2618"/>
                    </a:lnTo>
                    <a:lnTo>
                      <a:pt x="607" y="2619"/>
                    </a:lnTo>
                    <a:lnTo>
                      <a:pt x="616" y="2618"/>
                    </a:lnTo>
                    <a:lnTo>
                      <a:pt x="625" y="2617"/>
                    </a:lnTo>
                    <a:lnTo>
                      <a:pt x="631" y="2614"/>
                    </a:lnTo>
                    <a:lnTo>
                      <a:pt x="638" y="2611"/>
                    </a:lnTo>
                    <a:lnTo>
                      <a:pt x="646" y="2608"/>
                    </a:lnTo>
                    <a:lnTo>
                      <a:pt x="652" y="2606"/>
                    </a:lnTo>
                    <a:lnTo>
                      <a:pt x="661" y="2604"/>
                    </a:lnTo>
                    <a:lnTo>
                      <a:pt x="670" y="2603"/>
                    </a:lnTo>
                    <a:lnTo>
                      <a:pt x="676" y="2603"/>
                    </a:lnTo>
                    <a:lnTo>
                      <a:pt x="681" y="2604"/>
                    </a:lnTo>
                    <a:lnTo>
                      <a:pt x="687" y="2607"/>
                    </a:lnTo>
                    <a:lnTo>
                      <a:pt x="691" y="2609"/>
                    </a:lnTo>
                    <a:lnTo>
                      <a:pt x="701" y="2616"/>
                    </a:lnTo>
                    <a:lnTo>
                      <a:pt x="710" y="2624"/>
                    </a:lnTo>
                    <a:lnTo>
                      <a:pt x="719" y="2635"/>
                    </a:lnTo>
                    <a:lnTo>
                      <a:pt x="726" y="2645"/>
                    </a:lnTo>
                    <a:lnTo>
                      <a:pt x="730" y="2650"/>
                    </a:lnTo>
                    <a:lnTo>
                      <a:pt x="735" y="2652"/>
                    </a:lnTo>
                    <a:lnTo>
                      <a:pt x="740" y="2655"/>
                    </a:lnTo>
                    <a:lnTo>
                      <a:pt x="746" y="2656"/>
                    </a:lnTo>
                    <a:lnTo>
                      <a:pt x="753" y="2656"/>
                    </a:lnTo>
                    <a:lnTo>
                      <a:pt x="758" y="2653"/>
                    </a:lnTo>
                    <a:lnTo>
                      <a:pt x="763" y="2651"/>
                    </a:lnTo>
                    <a:lnTo>
                      <a:pt x="768" y="2647"/>
                    </a:lnTo>
                    <a:lnTo>
                      <a:pt x="775" y="2638"/>
                    </a:lnTo>
                    <a:lnTo>
                      <a:pt x="784" y="2630"/>
                    </a:lnTo>
                    <a:lnTo>
                      <a:pt x="800" y="2618"/>
                    </a:lnTo>
                    <a:lnTo>
                      <a:pt x="818" y="2608"/>
                    </a:lnTo>
                    <a:lnTo>
                      <a:pt x="836" y="2598"/>
                    </a:lnTo>
                    <a:lnTo>
                      <a:pt x="853" y="2587"/>
                    </a:lnTo>
                    <a:lnTo>
                      <a:pt x="859" y="2581"/>
                    </a:lnTo>
                    <a:lnTo>
                      <a:pt x="864" y="2574"/>
                    </a:lnTo>
                    <a:lnTo>
                      <a:pt x="868" y="2566"/>
                    </a:lnTo>
                    <a:lnTo>
                      <a:pt x="871" y="2555"/>
                    </a:lnTo>
                    <a:lnTo>
                      <a:pt x="874" y="2513"/>
                    </a:lnTo>
                    <a:lnTo>
                      <a:pt x="879" y="2475"/>
                    </a:lnTo>
                    <a:lnTo>
                      <a:pt x="882" y="2438"/>
                    </a:lnTo>
                    <a:lnTo>
                      <a:pt x="883" y="2396"/>
                    </a:lnTo>
                    <a:lnTo>
                      <a:pt x="883" y="2384"/>
                    </a:lnTo>
                    <a:lnTo>
                      <a:pt x="883" y="2374"/>
                    </a:lnTo>
                    <a:lnTo>
                      <a:pt x="881" y="2362"/>
                    </a:lnTo>
                    <a:lnTo>
                      <a:pt x="876" y="2352"/>
                    </a:lnTo>
                    <a:lnTo>
                      <a:pt x="868" y="2342"/>
                    </a:lnTo>
                    <a:lnTo>
                      <a:pt x="862" y="2331"/>
                    </a:lnTo>
                    <a:lnTo>
                      <a:pt x="857" y="2317"/>
                    </a:lnTo>
                    <a:lnTo>
                      <a:pt x="851" y="2305"/>
                    </a:lnTo>
                    <a:lnTo>
                      <a:pt x="844" y="2296"/>
                    </a:lnTo>
                    <a:lnTo>
                      <a:pt x="838" y="2288"/>
                    </a:lnTo>
                    <a:lnTo>
                      <a:pt x="831" y="2282"/>
                    </a:lnTo>
                    <a:lnTo>
                      <a:pt x="824" y="2276"/>
                    </a:lnTo>
                    <a:lnTo>
                      <a:pt x="810" y="2263"/>
                    </a:lnTo>
                    <a:lnTo>
                      <a:pt x="797" y="2248"/>
                    </a:lnTo>
                    <a:lnTo>
                      <a:pt x="790" y="2242"/>
                    </a:lnTo>
                    <a:lnTo>
                      <a:pt x="785" y="2236"/>
                    </a:lnTo>
                    <a:lnTo>
                      <a:pt x="783" y="2233"/>
                    </a:lnTo>
                    <a:lnTo>
                      <a:pt x="782" y="2231"/>
                    </a:lnTo>
                    <a:lnTo>
                      <a:pt x="780" y="2227"/>
                    </a:lnTo>
                    <a:lnTo>
                      <a:pt x="779" y="2223"/>
                    </a:lnTo>
                    <a:lnTo>
                      <a:pt x="779" y="2197"/>
                    </a:lnTo>
                    <a:lnTo>
                      <a:pt x="777" y="2185"/>
                    </a:lnTo>
                    <a:lnTo>
                      <a:pt x="763" y="2165"/>
                    </a:lnTo>
                    <a:lnTo>
                      <a:pt x="753" y="2149"/>
                    </a:lnTo>
                    <a:lnTo>
                      <a:pt x="741" y="2131"/>
                    </a:lnTo>
                    <a:lnTo>
                      <a:pt x="729" y="2111"/>
                    </a:lnTo>
                    <a:lnTo>
                      <a:pt x="720" y="2100"/>
                    </a:lnTo>
                    <a:lnTo>
                      <a:pt x="711" y="2090"/>
                    </a:lnTo>
                    <a:lnTo>
                      <a:pt x="706" y="2084"/>
                    </a:lnTo>
                    <a:lnTo>
                      <a:pt x="704" y="2079"/>
                    </a:lnTo>
                    <a:lnTo>
                      <a:pt x="700" y="2072"/>
                    </a:lnTo>
                    <a:lnTo>
                      <a:pt x="697" y="2065"/>
                    </a:lnTo>
                    <a:lnTo>
                      <a:pt x="692" y="2041"/>
                    </a:lnTo>
                    <a:lnTo>
                      <a:pt x="690" y="2021"/>
                    </a:lnTo>
                    <a:lnTo>
                      <a:pt x="689" y="2010"/>
                    </a:lnTo>
                    <a:lnTo>
                      <a:pt x="686" y="2000"/>
                    </a:lnTo>
                    <a:lnTo>
                      <a:pt x="684" y="1988"/>
                    </a:lnTo>
                    <a:lnTo>
                      <a:pt x="679" y="1977"/>
                    </a:lnTo>
                    <a:lnTo>
                      <a:pt x="666" y="1947"/>
                    </a:lnTo>
                    <a:lnTo>
                      <a:pt x="657" y="1921"/>
                    </a:lnTo>
                    <a:lnTo>
                      <a:pt x="654" y="1907"/>
                    </a:lnTo>
                    <a:lnTo>
                      <a:pt x="652" y="1893"/>
                    </a:lnTo>
                    <a:lnTo>
                      <a:pt x="650" y="1878"/>
                    </a:lnTo>
                    <a:lnTo>
                      <a:pt x="650" y="1862"/>
                    </a:lnTo>
                    <a:lnTo>
                      <a:pt x="652" y="1848"/>
                    </a:lnTo>
                    <a:lnTo>
                      <a:pt x="654" y="1833"/>
                    </a:lnTo>
                    <a:lnTo>
                      <a:pt x="654" y="1775"/>
                    </a:lnTo>
                    <a:lnTo>
                      <a:pt x="655" y="1760"/>
                    </a:lnTo>
                    <a:lnTo>
                      <a:pt x="656" y="1746"/>
                    </a:lnTo>
                    <a:lnTo>
                      <a:pt x="659" y="1734"/>
                    </a:lnTo>
                    <a:lnTo>
                      <a:pt x="659" y="1719"/>
                    </a:lnTo>
                    <a:lnTo>
                      <a:pt x="659" y="1688"/>
                    </a:lnTo>
                    <a:lnTo>
                      <a:pt x="656" y="1662"/>
                    </a:lnTo>
                    <a:lnTo>
                      <a:pt x="652" y="1636"/>
                    </a:lnTo>
                    <a:lnTo>
                      <a:pt x="649" y="1606"/>
                    </a:lnTo>
                    <a:lnTo>
                      <a:pt x="645" y="1594"/>
                    </a:lnTo>
                    <a:lnTo>
                      <a:pt x="642" y="1583"/>
                    </a:lnTo>
                    <a:lnTo>
                      <a:pt x="642" y="1553"/>
                    </a:lnTo>
                    <a:lnTo>
                      <a:pt x="642" y="1538"/>
                    </a:lnTo>
                    <a:lnTo>
                      <a:pt x="645" y="1525"/>
                    </a:lnTo>
                    <a:lnTo>
                      <a:pt x="646" y="1513"/>
                    </a:lnTo>
                    <a:lnTo>
                      <a:pt x="647" y="1498"/>
                    </a:lnTo>
                    <a:lnTo>
                      <a:pt x="646" y="1485"/>
                    </a:lnTo>
                    <a:lnTo>
                      <a:pt x="645" y="1474"/>
                    </a:lnTo>
                    <a:lnTo>
                      <a:pt x="641" y="1464"/>
                    </a:lnTo>
                    <a:lnTo>
                      <a:pt x="637" y="1454"/>
                    </a:lnTo>
                    <a:lnTo>
                      <a:pt x="630" y="1432"/>
                    </a:lnTo>
                    <a:lnTo>
                      <a:pt x="623" y="1410"/>
                    </a:lnTo>
                    <a:lnTo>
                      <a:pt x="622" y="1400"/>
                    </a:lnTo>
                    <a:lnTo>
                      <a:pt x="621" y="1390"/>
                    </a:lnTo>
                    <a:lnTo>
                      <a:pt x="620" y="1381"/>
                    </a:lnTo>
                    <a:lnTo>
                      <a:pt x="618" y="1371"/>
                    </a:lnTo>
                    <a:lnTo>
                      <a:pt x="612" y="1352"/>
                    </a:lnTo>
                    <a:lnTo>
                      <a:pt x="606" y="1336"/>
                    </a:lnTo>
                    <a:lnTo>
                      <a:pt x="600" y="1320"/>
                    </a:lnTo>
                    <a:lnTo>
                      <a:pt x="593" y="1301"/>
                    </a:lnTo>
                    <a:lnTo>
                      <a:pt x="590" y="1293"/>
                    </a:lnTo>
                    <a:lnTo>
                      <a:pt x="586" y="1284"/>
                    </a:lnTo>
                    <a:lnTo>
                      <a:pt x="581" y="1277"/>
                    </a:lnTo>
                    <a:lnTo>
                      <a:pt x="577" y="1271"/>
                    </a:lnTo>
                    <a:lnTo>
                      <a:pt x="571" y="1266"/>
                    </a:lnTo>
                    <a:lnTo>
                      <a:pt x="564" y="1261"/>
                    </a:lnTo>
                    <a:lnTo>
                      <a:pt x="557" y="1258"/>
                    </a:lnTo>
                    <a:lnTo>
                      <a:pt x="548" y="1258"/>
                    </a:lnTo>
                    <a:lnTo>
                      <a:pt x="538" y="1256"/>
                    </a:lnTo>
                    <a:lnTo>
                      <a:pt x="531" y="1251"/>
                    </a:lnTo>
                    <a:lnTo>
                      <a:pt x="524" y="1246"/>
                    </a:lnTo>
                    <a:lnTo>
                      <a:pt x="518" y="1238"/>
                    </a:lnTo>
                    <a:lnTo>
                      <a:pt x="513" y="1230"/>
                    </a:lnTo>
                    <a:lnTo>
                      <a:pt x="508" y="1223"/>
                    </a:lnTo>
                    <a:lnTo>
                      <a:pt x="502" y="1215"/>
                    </a:lnTo>
                    <a:lnTo>
                      <a:pt x="494" y="1209"/>
                    </a:lnTo>
                    <a:lnTo>
                      <a:pt x="478" y="1198"/>
                    </a:lnTo>
                    <a:lnTo>
                      <a:pt x="463" y="1189"/>
                    </a:lnTo>
                    <a:lnTo>
                      <a:pt x="457" y="1184"/>
                    </a:lnTo>
                    <a:lnTo>
                      <a:pt x="450" y="1178"/>
                    </a:lnTo>
                    <a:lnTo>
                      <a:pt x="446" y="1171"/>
                    </a:lnTo>
                    <a:lnTo>
                      <a:pt x="444" y="1163"/>
                    </a:lnTo>
                    <a:lnTo>
                      <a:pt x="441" y="1148"/>
                    </a:lnTo>
                    <a:lnTo>
                      <a:pt x="438" y="1134"/>
                    </a:lnTo>
                    <a:lnTo>
                      <a:pt x="436" y="1128"/>
                    </a:lnTo>
                    <a:lnTo>
                      <a:pt x="434" y="1120"/>
                    </a:lnTo>
                    <a:lnTo>
                      <a:pt x="430" y="1115"/>
                    </a:lnTo>
                    <a:lnTo>
                      <a:pt x="425" y="1109"/>
                    </a:lnTo>
                    <a:lnTo>
                      <a:pt x="409" y="1090"/>
                    </a:lnTo>
                    <a:lnTo>
                      <a:pt x="394" y="1074"/>
                    </a:lnTo>
                    <a:lnTo>
                      <a:pt x="389" y="1065"/>
                    </a:lnTo>
                    <a:lnTo>
                      <a:pt x="382" y="1055"/>
                    </a:lnTo>
                    <a:lnTo>
                      <a:pt x="377" y="1045"/>
                    </a:lnTo>
                    <a:lnTo>
                      <a:pt x="374" y="1032"/>
                    </a:lnTo>
                    <a:lnTo>
                      <a:pt x="367" y="1013"/>
                    </a:lnTo>
                    <a:lnTo>
                      <a:pt x="360" y="997"/>
                    </a:lnTo>
                    <a:lnTo>
                      <a:pt x="350" y="982"/>
                    </a:lnTo>
                    <a:lnTo>
                      <a:pt x="337" y="966"/>
                    </a:lnTo>
                    <a:lnTo>
                      <a:pt x="332" y="957"/>
                    </a:lnTo>
                    <a:lnTo>
                      <a:pt x="330" y="948"/>
                    </a:lnTo>
                    <a:lnTo>
                      <a:pt x="329" y="939"/>
                    </a:lnTo>
                    <a:lnTo>
                      <a:pt x="327" y="931"/>
                    </a:lnTo>
                    <a:lnTo>
                      <a:pt x="327" y="922"/>
                    </a:lnTo>
                    <a:lnTo>
                      <a:pt x="326" y="913"/>
                    </a:lnTo>
                    <a:lnTo>
                      <a:pt x="323" y="905"/>
                    </a:lnTo>
                    <a:lnTo>
                      <a:pt x="318" y="897"/>
                    </a:lnTo>
                    <a:lnTo>
                      <a:pt x="307" y="882"/>
                    </a:lnTo>
                    <a:lnTo>
                      <a:pt x="297" y="868"/>
                    </a:lnTo>
                    <a:lnTo>
                      <a:pt x="290" y="854"/>
                    </a:lnTo>
                    <a:lnTo>
                      <a:pt x="282" y="840"/>
                    </a:lnTo>
                    <a:lnTo>
                      <a:pt x="277" y="826"/>
                    </a:lnTo>
                    <a:lnTo>
                      <a:pt x="273" y="811"/>
                    </a:lnTo>
                    <a:lnTo>
                      <a:pt x="272" y="794"/>
                    </a:lnTo>
                    <a:lnTo>
                      <a:pt x="271" y="776"/>
                    </a:lnTo>
                    <a:lnTo>
                      <a:pt x="271" y="752"/>
                    </a:lnTo>
                    <a:lnTo>
                      <a:pt x="271" y="731"/>
                    </a:lnTo>
                    <a:lnTo>
                      <a:pt x="271" y="711"/>
                    </a:lnTo>
                    <a:lnTo>
                      <a:pt x="271" y="686"/>
                    </a:lnTo>
                    <a:lnTo>
                      <a:pt x="268" y="671"/>
                    </a:lnTo>
                    <a:lnTo>
                      <a:pt x="262" y="655"/>
                    </a:lnTo>
                    <a:lnTo>
                      <a:pt x="254" y="642"/>
                    </a:lnTo>
                    <a:lnTo>
                      <a:pt x="247" y="629"/>
                    </a:lnTo>
                    <a:lnTo>
                      <a:pt x="243" y="623"/>
                    </a:lnTo>
                    <a:lnTo>
                      <a:pt x="241" y="617"/>
                    </a:lnTo>
                    <a:lnTo>
                      <a:pt x="239" y="611"/>
                    </a:lnTo>
                    <a:lnTo>
                      <a:pt x="238" y="603"/>
                    </a:lnTo>
                    <a:lnTo>
                      <a:pt x="239" y="592"/>
                    </a:lnTo>
                    <a:lnTo>
                      <a:pt x="241" y="583"/>
                    </a:lnTo>
                    <a:lnTo>
                      <a:pt x="243" y="574"/>
                    </a:lnTo>
                    <a:lnTo>
                      <a:pt x="247" y="567"/>
                    </a:lnTo>
                    <a:lnTo>
                      <a:pt x="249" y="558"/>
                    </a:lnTo>
                    <a:lnTo>
                      <a:pt x="252" y="550"/>
                    </a:lnTo>
                    <a:lnTo>
                      <a:pt x="253" y="540"/>
                    </a:lnTo>
                    <a:lnTo>
                      <a:pt x="254" y="530"/>
                    </a:lnTo>
                    <a:lnTo>
                      <a:pt x="253" y="527"/>
                    </a:lnTo>
                    <a:lnTo>
                      <a:pt x="252" y="523"/>
                    </a:lnTo>
                    <a:lnTo>
                      <a:pt x="252" y="476"/>
                    </a:lnTo>
                    <a:lnTo>
                      <a:pt x="252" y="465"/>
                    </a:lnTo>
                    <a:lnTo>
                      <a:pt x="249" y="456"/>
                    </a:lnTo>
                    <a:lnTo>
                      <a:pt x="248" y="451"/>
                    </a:lnTo>
                    <a:lnTo>
                      <a:pt x="247" y="448"/>
                    </a:lnTo>
                    <a:lnTo>
                      <a:pt x="243" y="442"/>
                    </a:lnTo>
                    <a:lnTo>
                      <a:pt x="239" y="439"/>
                    </a:lnTo>
                    <a:lnTo>
                      <a:pt x="231" y="434"/>
                    </a:lnTo>
                    <a:lnTo>
                      <a:pt x="221" y="430"/>
                    </a:lnTo>
                    <a:lnTo>
                      <a:pt x="216" y="427"/>
                    </a:lnTo>
                    <a:lnTo>
                      <a:pt x="212" y="425"/>
                    </a:lnTo>
                    <a:lnTo>
                      <a:pt x="208" y="421"/>
                    </a:lnTo>
                    <a:lnTo>
                      <a:pt x="206" y="417"/>
                    </a:lnTo>
                    <a:lnTo>
                      <a:pt x="206" y="417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81" name="Freeform 63"/>
              <p:cNvSpPr>
                <a:spLocks noEditPoints="1"/>
              </p:cNvSpPr>
              <p:nvPr/>
            </p:nvSpPr>
            <p:spPr bwMode="auto">
              <a:xfrm>
                <a:off x="-1728663" y="1698150"/>
                <a:ext cx="2236788" cy="1609725"/>
              </a:xfrm>
              <a:custGeom>
                <a:avLst/>
                <a:gdLst>
                  <a:gd name="T0" fmla="*/ 729 w 5636"/>
                  <a:gd name="T1" fmla="*/ 1444 h 4055"/>
                  <a:gd name="T2" fmla="*/ 830 w 5636"/>
                  <a:gd name="T3" fmla="*/ 1516 h 4055"/>
                  <a:gd name="T4" fmla="*/ 828 w 5636"/>
                  <a:gd name="T5" fmla="*/ 1292 h 4055"/>
                  <a:gd name="T6" fmla="*/ 839 w 5636"/>
                  <a:gd name="T7" fmla="*/ 1365 h 4055"/>
                  <a:gd name="T8" fmla="*/ 425 w 5636"/>
                  <a:gd name="T9" fmla="*/ 1474 h 4055"/>
                  <a:gd name="T10" fmla="*/ 5 w 5636"/>
                  <a:gd name="T11" fmla="*/ 3476 h 4055"/>
                  <a:gd name="T12" fmla="*/ 214 w 5636"/>
                  <a:gd name="T13" fmla="*/ 3621 h 4055"/>
                  <a:gd name="T14" fmla="*/ 66 w 5636"/>
                  <a:gd name="T15" fmla="*/ 3438 h 4055"/>
                  <a:gd name="T16" fmla="*/ 3777 w 5636"/>
                  <a:gd name="T17" fmla="*/ 499 h 4055"/>
                  <a:gd name="T18" fmla="*/ 4111 w 5636"/>
                  <a:gd name="T19" fmla="*/ 432 h 4055"/>
                  <a:gd name="T20" fmla="*/ 4689 w 5636"/>
                  <a:gd name="T21" fmla="*/ 808 h 4055"/>
                  <a:gd name="T22" fmla="*/ 4598 w 5636"/>
                  <a:gd name="T23" fmla="*/ 602 h 4055"/>
                  <a:gd name="T24" fmla="*/ 4676 w 5636"/>
                  <a:gd name="T25" fmla="*/ 512 h 4055"/>
                  <a:gd name="T26" fmla="*/ 4470 w 5636"/>
                  <a:gd name="T27" fmla="*/ 438 h 4055"/>
                  <a:gd name="T28" fmla="*/ 4840 w 5636"/>
                  <a:gd name="T29" fmla="*/ 276 h 4055"/>
                  <a:gd name="T30" fmla="*/ 5026 w 5636"/>
                  <a:gd name="T31" fmla="*/ 25 h 4055"/>
                  <a:gd name="T32" fmla="*/ 4794 w 5636"/>
                  <a:gd name="T33" fmla="*/ 3782 h 4055"/>
                  <a:gd name="T34" fmla="*/ 4753 w 5636"/>
                  <a:gd name="T35" fmla="*/ 4028 h 4055"/>
                  <a:gd name="T36" fmla="*/ 4582 w 5636"/>
                  <a:gd name="T37" fmla="*/ 3941 h 4055"/>
                  <a:gd name="T38" fmla="*/ 4272 w 5636"/>
                  <a:gd name="T39" fmla="*/ 3911 h 4055"/>
                  <a:gd name="T40" fmla="*/ 3967 w 5636"/>
                  <a:gd name="T41" fmla="*/ 3809 h 4055"/>
                  <a:gd name="T42" fmla="*/ 3835 w 5636"/>
                  <a:gd name="T43" fmla="*/ 3696 h 4055"/>
                  <a:gd name="T44" fmla="*/ 3387 w 5636"/>
                  <a:gd name="T45" fmla="*/ 3191 h 4055"/>
                  <a:gd name="T46" fmla="*/ 3140 w 5636"/>
                  <a:gd name="T47" fmla="*/ 3157 h 4055"/>
                  <a:gd name="T48" fmla="*/ 2845 w 5636"/>
                  <a:gd name="T49" fmla="*/ 3061 h 4055"/>
                  <a:gd name="T50" fmla="*/ 2542 w 5636"/>
                  <a:gd name="T51" fmla="*/ 2849 h 4055"/>
                  <a:gd name="T52" fmla="*/ 2223 w 5636"/>
                  <a:gd name="T53" fmla="*/ 2664 h 4055"/>
                  <a:gd name="T54" fmla="*/ 2040 w 5636"/>
                  <a:gd name="T55" fmla="*/ 2462 h 4055"/>
                  <a:gd name="T56" fmla="*/ 1715 w 5636"/>
                  <a:gd name="T57" fmla="*/ 2326 h 4055"/>
                  <a:gd name="T58" fmla="*/ 1572 w 5636"/>
                  <a:gd name="T59" fmla="*/ 2177 h 4055"/>
                  <a:gd name="T60" fmla="*/ 1198 w 5636"/>
                  <a:gd name="T61" fmla="*/ 2191 h 4055"/>
                  <a:gd name="T62" fmla="*/ 938 w 5636"/>
                  <a:gd name="T63" fmla="*/ 1853 h 4055"/>
                  <a:gd name="T64" fmla="*/ 968 w 5636"/>
                  <a:gd name="T65" fmla="*/ 1527 h 4055"/>
                  <a:gd name="T66" fmla="*/ 1037 w 5636"/>
                  <a:gd name="T67" fmla="*/ 1301 h 4055"/>
                  <a:gd name="T68" fmla="*/ 1285 w 5636"/>
                  <a:gd name="T69" fmla="*/ 1138 h 4055"/>
                  <a:gd name="T70" fmla="*/ 1406 w 5636"/>
                  <a:gd name="T71" fmla="*/ 1038 h 4055"/>
                  <a:gd name="T72" fmla="*/ 1552 w 5636"/>
                  <a:gd name="T73" fmla="*/ 1273 h 4055"/>
                  <a:gd name="T74" fmla="*/ 1769 w 5636"/>
                  <a:gd name="T75" fmla="*/ 1237 h 4055"/>
                  <a:gd name="T76" fmla="*/ 1885 w 5636"/>
                  <a:gd name="T77" fmla="*/ 1026 h 4055"/>
                  <a:gd name="T78" fmla="*/ 2129 w 5636"/>
                  <a:gd name="T79" fmla="*/ 1021 h 4055"/>
                  <a:gd name="T80" fmla="*/ 2300 w 5636"/>
                  <a:gd name="T81" fmla="*/ 1114 h 4055"/>
                  <a:gd name="T82" fmla="*/ 2398 w 5636"/>
                  <a:gd name="T83" fmla="*/ 1223 h 4055"/>
                  <a:gd name="T84" fmla="*/ 2559 w 5636"/>
                  <a:gd name="T85" fmla="*/ 1294 h 4055"/>
                  <a:gd name="T86" fmla="*/ 2909 w 5636"/>
                  <a:gd name="T87" fmla="*/ 1486 h 4055"/>
                  <a:gd name="T88" fmla="*/ 3328 w 5636"/>
                  <a:gd name="T89" fmla="*/ 1399 h 4055"/>
                  <a:gd name="T90" fmla="*/ 3692 w 5636"/>
                  <a:gd name="T91" fmla="*/ 1394 h 4055"/>
                  <a:gd name="T92" fmla="*/ 4077 w 5636"/>
                  <a:gd name="T93" fmla="*/ 1339 h 4055"/>
                  <a:gd name="T94" fmla="*/ 4480 w 5636"/>
                  <a:gd name="T95" fmla="*/ 1176 h 4055"/>
                  <a:gd name="T96" fmla="*/ 4753 w 5636"/>
                  <a:gd name="T97" fmla="*/ 1240 h 4055"/>
                  <a:gd name="T98" fmla="*/ 4973 w 5636"/>
                  <a:gd name="T99" fmla="*/ 1095 h 4055"/>
                  <a:gd name="T100" fmla="*/ 5173 w 5636"/>
                  <a:gd name="T101" fmla="*/ 1114 h 4055"/>
                  <a:gd name="T102" fmla="*/ 5586 w 5636"/>
                  <a:gd name="T103" fmla="*/ 1002 h 4055"/>
                  <a:gd name="T104" fmla="*/ 5518 w 5636"/>
                  <a:gd name="T105" fmla="*/ 1238 h 4055"/>
                  <a:gd name="T106" fmla="*/ 5130 w 5636"/>
                  <a:gd name="T107" fmla="*/ 1803 h 4055"/>
                  <a:gd name="T108" fmla="*/ 4979 w 5636"/>
                  <a:gd name="T109" fmla="*/ 2095 h 4055"/>
                  <a:gd name="T110" fmla="*/ 4782 w 5636"/>
                  <a:gd name="T111" fmla="*/ 2548 h 4055"/>
                  <a:gd name="T112" fmla="*/ 4974 w 5636"/>
                  <a:gd name="T113" fmla="*/ 2851 h 4055"/>
                  <a:gd name="T114" fmla="*/ 4917 w 5636"/>
                  <a:gd name="T115" fmla="*/ 3021 h 4055"/>
                  <a:gd name="T116" fmla="*/ 5043 w 5636"/>
                  <a:gd name="T117" fmla="*/ 3208 h 4055"/>
                  <a:gd name="T118" fmla="*/ 5071 w 5636"/>
                  <a:gd name="T119" fmla="*/ 3346 h 4055"/>
                  <a:gd name="T120" fmla="*/ 4991 w 5636"/>
                  <a:gd name="T121" fmla="*/ 3471 h 4055"/>
                  <a:gd name="T122" fmla="*/ 4815 w 5636"/>
                  <a:gd name="T123" fmla="*/ 3706 h 40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636" h="4055">
                    <a:moveTo>
                      <a:pt x="1991" y="119"/>
                    </a:moveTo>
                    <a:lnTo>
                      <a:pt x="1979" y="119"/>
                    </a:lnTo>
                    <a:lnTo>
                      <a:pt x="1967" y="122"/>
                    </a:lnTo>
                    <a:lnTo>
                      <a:pt x="1962" y="123"/>
                    </a:lnTo>
                    <a:lnTo>
                      <a:pt x="1959" y="127"/>
                    </a:lnTo>
                    <a:lnTo>
                      <a:pt x="1956" y="130"/>
                    </a:lnTo>
                    <a:lnTo>
                      <a:pt x="1955" y="135"/>
                    </a:lnTo>
                    <a:lnTo>
                      <a:pt x="1956" y="138"/>
                    </a:lnTo>
                    <a:lnTo>
                      <a:pt x="1957" y="140"/>
                    </a:lnTo>
                    <a:lnTo>
                      <a:pt x="1961" y="140"/>
                    </a:lnTo>
                    <a:lnTo>
                      <a:pt x="1965" y="140"/>
                    </a:lnTo>
                    <a:lnTo>
                      <a:pt x="1974" y="139"/>
                    </a:lnTo>
                    <a:lnTo>
                      <a:pt x="1981" y="139"/>
                    </a:lnTo>
                    <a:lnTo>
                      <a:pt x="1994" y="144"/>
                    </a:lnTo>
                    <a:lnTo>
                      <a:pt x="2005" y="149"/>
                    </a:lnTo>
                    <a:lnTo>
                      <a:pt x="2009" y="149"/>
                    </a:lnTo>
                    <a:lnTo>
                      <a:pt x="2011" y="148"/>
                    </a:lnTo>
                    <a:lnTo>
                      <a:pt x="2014" y="145"/>
                    </a:lnTo>
                    <a:lnTo>
                      <a:pt x="2015" y="143"/>
                    </a:lnTo>
                    <a:lnTo>
                      <a:pt x="2019" y="138"/>
                    </a:lnTo>
                    <a:lnTo>
                      <a:pt x="2021" y="132"/>
                    </a:lnTo>
                    <a:lnTo>
                      <a:pt x="2014" y="128"/>
                    </a:lnTo>
                    <a:lnTo>
                      <a:pt x="2006" y="124"/>
                    </a:lnTo>
                    <a:lnTo>
                      <a:pt x="1999" y="120"/>
                    </a:lnTo>
                    <a:lnTo>
                      <a:pt x="1991" y="119"/>
                    </a:lnTo>
                    <a:close/>
                    <a:moveTo>
                      <a:pt x="743" y="1429"/>
                    </a:moveTo>
                    <a:lnTo>
                      <a:pt x="739" y="1430"/>
                    </a:lnTo>
                    <a:lnTo>
                      <a:pt x="736" y="1432"/>
                    </a:lnTo>
                    <a:lnTo>
                      <a:pt x="734" y="1434"/>
                    </a:lnTo>
                    <a:lnTo>
                      <a:pt x="732" y="1437"/>
                    </a:lnTo>
                    <a:lnTo>
                      <a:pt x="729" y="1444"/>
                    </a:lnTo>
                    <a:lnTo>
                      <a:pt x="725" y="1450"/>
                    </a:lnTo>
                    <a:lnTo>
                      <a:pt x="715" y="1457"/>
                    </a:lnTo>
                    <a:lnTo>
                      <a:pt x="705" y="1460"/>
                    </a:lnTo>
                    <a:lnTo>
                      <a:pt x="701" y="1463"/>
                    </a:lnTo>
                    <a:lnTo>
                      <a:pt x="697" y="1467"/>
                    </a:lnTo>
                    <a:lnTo>
                      <a:pt x="695" y="1470"/>
                    </a:lnTo>
                    <a:lnTo>
                      <a:pt x="694" y="1474"/>
                    </a:lnTo>
                    <a:lnTo>
                      <a:pt x="695" y="1482"/>
                    </a:lnTo>
                    <a:lnTo>
                      <a:pt x="696" y="1488"/>
                    </a:lnTo>
                    <a:lnTo>
                      <a:pt x="699" y="1493"/>
                    </a:lnTo>
                    <a:lnTo>
                      <a:pt x="701" y="1499"/>
                    </a:lnTo>
                    <a:lnTo>
                      <a:pt x="704" y="1504"/>
                    </a:lnTo>
                    <a:lnTo>
                      <a:pt x="706" y="1511"/>
                    </a:lnTo>
                    <a:lnTo>
                      <a:pt x="707" y="1516"/>
                    </a:lnTo>
                    <a:lnTo>
                      <a:pt x="709" y="1523"/>
                    </a:lnTo>
                    <a:lnTo>
                      <a:pt x="719" y="1523"/>
                    </a:lnTo>
                    <a:lnTo>
                      <a:pt x="734" y="1517"/>
                    </a:lnTo>
                    <a:lnTo>
                      <a:pt x="750" y="1509"/>
                    </a:lnTo>
                    <a:lnTo>
                      <a:pt x="755" y="1511"/>
                    </a:lnTo>
                    <a:lnTo>
                      <a:pt x="759" y="1514"/>
                    </a:lnTo>
                    <a:lnTo>
                      <a:pt x="764" y="1517"/>
                    </a:lnTo>
                    <a:lnTo>
                      <a:pt x="768" y="1521"/>
                    </a:lnTo>
                    <a:lnTo>
                      <a:pt x="778" y="1524"/>
                    </a:lnTo>
                    <a:lnTo>
                      <a:pt x="786" y="1527"/>
                    </a:lnTo>
                    <a:lnTo>
                      <a:pt x="796" y="1528"/>
                    </a:lnTo>
                    <a:lnTo>
                      <a:pt x="807" y="1528"/>
                    </a:lnTo>
                    <a:lnTo>
                      <a:pt x="813" y="1528"/>
                    </a:lnTo>
                    <a:lnTo>
                      <a:pt x="818" y="1526"/>
                    </a:lnTo>
                    <a:lnTo>
                      <a:pt x="823" y="1523"/>
                    </a:lnTo>
                    <a:lnTo>
                      <a:pt x="827" y="1519"/>
                    </a:lnTo>
                    <a:lnTo>
                      <a:pt x="830" y="1516"/>
                    </a:lnTo>
                    <a:lnTo>
                      <a:pt x="833" y="1511"/>
                    </a:lnTo>
                    <a:lnTo>
                      <a:pt x="835" y="1506"/>
                    </a:lnTo>
                    <a:lnTo>
                      <a:pt x="835" y="1499"/>
                    </a:lnTo>
                    <a:lnTo>
                      <a:pt x="834" y="1496"/>
                    </a:lnTo>
                    <a:lnTo>
                      <a:pt x="832" y="1493"/>
                    </a:lnTo>
                    <a:lnTo>
                      <a:pt x="829" y="1492"/>
                    </a:lnTo>
                    <a:lnTo>
                      <a:pt x="827" y="1489"/>
                    </a:lnTo>
                    <a:lnTo>
                      <a:pt x="820" y="1483"/>
                    </a:lnTo>
                    <a:lnTo>
                      <a:pt x="815" y="1478"/>
                    </a:lnTo>
                    <a:lnTo>
                      <a:pt x="809" y="1474"/>
                    </a:lnTo>
                    <a:lnTo>
                      <a:pt x="802" y="1473"/>
                    </a:lnTo>
                    <a:lnTo>
                      <a:pt x="790" y="1482"/>
                    </a:lnTo>
                    <a:lnTo>
                      <a:pt x="779" y="1492"/>
                    </a:lnTo>
                    <a:lnTo>
                      <a:pt x="776" y="1491"/>
                    </a:lnTo>
                    <a:lnTo>
                      <a:pt x="774" y="1489"/>
                    </a:lnTo>
                    <a:lnTo>
                      <a:pt x="774" y="1487"/>
                    </a:lnTo>
                    <a:lnTo>
                      <a:pt x="773" y="1484"/>
                    </a:lnTo>
                    <a:lnTo>
                      <a:pt x="773" y="1478"/>
                    </a:lnTo>
                    <a:lnTo>
                      <a:pt x="770" y="1472"/>
                    </a:lnTo>
                    <a:lnTo>
                      <a:pt x="768" y="1469"/>
                    </a:lnTo>
                    <a:lnTo>
                      <a:pt x="764" y="1468"/>
                    </a:lnTo>
                    <a:lnTo>
                      <a:pt x="761" y="1455"/>
                    </a:lnTo>
                    <a:lnTo>
                      <a:pt x="758" y="1443"/>
                    </a:lnTo>
                    <a:lnTo>
                      <a:pt x="755" y="1437"/>
                    </a:lnTo>
                    <a:lnTo>
                      <a:pt x="753" y="1433"/>
                    </a:lnTo>
                    <a:lnTo>
                      <a:pt x="749" y="1430"/>
                    </a:lnTo>
                    <a:lnTo>
                      <a:pt x="743" y="1429"/>
                    </a:lnTo>
                    <a:close/>
                    <a:moveTo>
                      <a:pt x="834" y="1307"/>
                    </a:moveTo>
                    <a:lnTo>
                      <a:pt x="833" y="1302"/>
                    </a:lnTo>
                    <a:lnTo>
                      <a:pt x="832" y="1297"/>
                    </a:lnTo>
                    <a:lnTo>
                      <a:pt x="828" y="1292"/>
                    </a:lnTo>
                    <a:lnTo>
                      <a:pt x="825" y="1287"/>
                    </a:lnTo>
                    <a:lnTo>
                      <a:pt x="819" y="1291"/>
                    </a:lnTo>
                    <a:lnTo>
                      <a:pt x="815" y="1295"/>
                    </a:lnTo>
                    <a:lnTo>
                      <a:pt x="812" y="1299"/>
                    </a:lnTo>
                    <a:lnTo>
                      <a:pt x="808" y="1304"/>
                    </a:lnTo>
                    <a:lnTo>
                      <a:pt x="802" y="1312"/>
                    </a:lnTo>
                    <a:lnTo>
                      <a:pt x="791" y="1321"/>
                    </a:lnTo>
                    <a:lnTo>
                      <a:pt x="784" y="1325"/>
                    </a:lnTo>
                    <a:lnTo>
                      <a:pt x="776" y="1329"/>
                    </a:lnTo>
                    <a:lnTo>
                      <a:pt x="774" y="1331"/>
                    </a:lnTo>
                    <a:lnTo>
                      <a:pt x="771" y="1335"/>
                    </a:lnTo>
                    <a:lnTo>
                      <a:pt x="770" y="1337"/>
                    </a:lnTo>
                    <a:lnTo>
                      <a:pt x="769" y="1342"/>
                    </a:lnTo>
                    <a:lnTo>
                      <a:pt x="770" y="1346"/>
                    </a:lnTo>
                    <a:lnTo>
                      <a:pt x="771" y="1350"/>
                    </a:lnTo>
                    <a:lnTo>
                      <a:pt x="774" y="1353"/>
                    </a:lnTo>
                    <a:lnTo>
                      <a:pt x="776" y="1355"/>
                    </a:lnTo>
                    <a:lnTo>
                      <a:pt x="784" y="1360"/>
                    </a:lnTo>
                    <a:lnTo>
                      <a:pt x="791" y="1365"/>
                    </a:lnTo>
                    <a:lnTo>
                      <a:pt x="798" y="1373"/>
                    </a:lnTo>
                    <a:lnTo>
                      <a:pt x="804" y="1380"/>
                    </a:lnTo>
                    <a:lnTo>
                      <a:pt x="814" y="1386"/>
                    </a:lnTo>
                    <a:lnTo>
                      <a:pt x="824" y="1393"/>
                    </a:lnTo>
                    <a:lnTo>
                      <a:pt x="834" y="1398"/>
                    </a:lnTo>
                    <a:lnTo>
                      <a:pt x="845" y="1403"/>
                    </a:lnTo>
                    <a:lnTo>
                      <a:pt x="849" y="1398"/>
                    </a:lnTo>
                    <a:lnTo>
                      <a:pt x="850" y="1391"/>
                    </a:lnTo>
                    <a:lnTo>
                      <a:pt x="849" y="1383"/>
                    </a:lnTo>
                    <a:lnTo>
                      <a:pt x="847" y="1376"/>
                    </a:lnTo>
                    <a:lnTo>
                      <a:pt x="843" y="1370"/>
                    </a:lnTo>
                    <a:lnTo>
                      <a:pt x="839" y="1365"/>
                    </a:lnTo>
                    <a:lnTo>
                      <a:pt x="835" y="1359"/>
                    </a:lnTo>
                    <a:lnTo>
                      <a:pt x="832" y="1353"/>
                    </a:lnTo>
                    <a:lnTo>
                      <a:pt x="829" y="1346"/>
                    </a:lnTo>
                    <a:lnTo>
                      <a:pt x="829" y="1337"/>
                    </a:lnTo>
                    <a:lnTo>
                      <a:pt x="832" y="1322"/>
                    </a:lnTo>
                    <a:lnTo>
                      <a:pt x="834" y="1307"/>
                    </a:lnTo>
                    <a:close/>
                    <a:moveTo>
                      <a:pt x="360" y="1350"/>
                    </a:moveTo>
                    <a:lnTo>
                      <a:pt x="356" y="1350"/>
                    </a:lnTo>
                    <a:lnTo>
                      <a:pt x="351" y="1351"/>
                    </a:lnTo>
                    <a:lnTo>
                      <a:pt x="348" y="1354"/>
                    </a:lnTo>
                    <a:lnTo>
                      <a:pt x="347" y="1356"/>
                    </a:lnTo>
                    <a:lnTo>
                      <a:pt x="352" y="1370"/>
                    </a:lnTo>
                    <a:lnTo>
                      <a:pt x="360" y="1383"/>
                    </a:lnTo>
                    <a:lnTo>
                      <a:pt x="360" y="1398"/>
                    </a:lnTo>
                    <a:lnTo>
                      <a:pt x="359" y="1413"/>
                    </a:lnTo>
                    <a:lnTo>
                      <a:pt x="359" y="1424"/>
                    </a:lnTo>
                    <a:lnTo>
                      <a:pt x="361" y="1434"/>
                    </a:lnTo>
                    <a:lnTo>
                      <a:pt x="364" y="1439"/>
                    </a:lnTo>
                    <a:lnTo>
                      <a:pt x="366" y="1443"/>
                    </a:lnTo>
                    <a:lnTo>
                      <a:pt x="370" y="1447"/>
                    </a:lnTo>
                    <a:lnTo>
                      <a:pt x="374" y="1450"/>
                    </a:lnTo>
                    <a:lnTo>
                      <a:pt x="385" y="1454"/>
                    </a:lnTo>
                    <a:lnTo>
                      <a:pt x="395" y="1457"/>
                    </a:lnTo>
                    <a:lnTo>
                      <a:pt x="401" y="1462"/>
                    </a:lnTo>
                    <a:lnTo>
                      <a:pt x="406" y="1469"/>
                    </a:lnTo>
                    <a:lnTo>
                      <a:pt x="409" y="1472"/>
                    </a:lnTo>
                    <a:lnTo>
                      <a:pt x="411" y="1474"/>
                    </a:lnTo>
                    <a:lnTo>
                      <a:pt x="414" y="1477"/>
                    </a:lnTo>
                    <a:lnTo>
                      <a:pt x="417" y="1477"/>
                    </a:lnTo>
                    <a:lnTo>
                      <a:pt x="421" y="1477"/>
                    </a:lnTo>
                    <a:lnTo>
                      <a:pt x="425" y="1474"/>
                    </a:lnTo>
                    <a:lnTo>
                      <a:pt x="428" y="1472"/>
                    </a:lnTo>
                    <a:lnTo>
                      <a:pt x="429" y="1468"/>
                    </a:lnTo>
                    <a:lnTo>
                      <a:pt x="430" y="1459"/>
                    </a:lnTo>
                    <a:lnTo>
                      <a:pt x="431" y="1450"/>
                    </a:lnTo>
                    <a:lnTo>
                      <a:pt x="426" y="1435"/>
                    </a:lnTo>
                    <a:lnTo>
                      <a:pt x="421" y="1422"/>
                    </a:lnTo>
                    <a:lnTo>
                      <a:pt x="421" y="1408"/>
                    </a:lnTo>
                    <a:lnTo>
                      <a:pt x="421" y="1395"/>
                    </a:lnTo>
                    <a:lnTo>
                      <a:pt x="421" y="1390"/>
                    </a:lnTo>
                    <a:lnTo>
                      <a:pt x="421" y="1384"/>
                    </a:lnTo>
                    <a:lnTo>
                      <a:pt x="420" y="1378"/>
                    </a:lnTo>
                    <a:lnTo>
                      <a:pt x="417" y="1371"/>
                    </a:lnTo>
                    <a:lnTo>
                      <a:pt x="415" y="1366"/>
                    </a:lnTo>
                    <a:lnTo>
                      <a:pt x="411" y="1364"/>
                    </a:lnTo>
                    <a:lnTo>
                      <a:pt x="406" y="1361"/>
                    </a:lnTo>
                    <a:lnTo>
                      <a:pt x="401" y="1360"/>
                    </a:lnTo>
                    <a:lnTo>
                      <a:pt x="390" y="1360"/>
                    </a:lnTo>
                    <a:lnTo>
                      <a:pt x="379" y="1358"/>
                    </a:lnTo>
                    <a:lnTo>
                      <a:pt x="369" y="1354"/>
                    </a:lnTo>
                    <a:lnTo>
                      <a:pt x="360" y="1350"/>
                    </a:lnTo>
                    <a:close/>
                    <a:moveTo>
                      <a:pt x="37" y="3414"/>
                    </a:moveTo>
                    <a:lnTo>
                      <a:pt x="30" y="3415"/>
                    </a:lnTo>
                    <a:lnTo>
                      <a:pt x="22" y="3418"/>
                    </a:lnTo>
                    <a:lnTo>
                      <a:pt x="16" y="3422"/>
                    </a:lnTo>
                    <a:lnTo>
                      <a:pt x="11" y="3425"/>
                    </a:lnTo>
                    <a:lnTo>
                      <a:pt x="6" y="3432"/>
                    </a:lnTo>
                    <a:lnTo>
                      <a:pt x="3" y="3438"/>
                    </a:lnTo>
                    <a:lnTo>
                      <a:pt x="1" y="3445"/>
                    </a:lnTo>
                    <a:lnTo>
                      <a:pt x="0" y="3453"/>
                    </a:lnTo>
                    <a:lnTo>
                      <a:pt x="2" y="3464"/>
                    </a:lnTo>
                    <a:lnTo>
                      <a:pt x="5" y="3476"/>
                    </a:lnTo>
                    <a:lnTo>
                      <a:pt x="7" y="3496"/>
                    </a:lnTo>
                    <a:lnTo>
                      <a:pt x="10" y="3514"/>
                    </a:lnTo>
                    <a:lnTo>
                      <a:pt x="12" y="3523"/>
                    </a:lnTo>
                    <a:lnTo>
                      <a:pt x="16" y="3531"/>
                    </a:lnTo>
                    <a:lnTo>
                      <a:pt x="21" y="3540"/>
                    </a:lnTo>
                    <a:lnTo>
                      <a:pt x="26" y="3548"/>
                    </a:lnTo>
                    <a:lnTo>
                      <a:pt x="35" y="3556"/>
                    </a:lnTo>
                    <a:lnTo>
                      <a:pt x="43" y="3562"/>
                    </a:lnTo>
                    <a:lnTo>
                      <a:pt x="52" y="3567"/>
                    </a:lnTo>
                    <a:lnTo>
                      <a:pt x="62" y="3573"/>
                    </a:lnTo>
                    <a:lnTo>
                      <a:pt x="74" y="3582"/>
                    </a:lnTo>
                    <a:lnTo>
                      <a:pt x="84" y="3590"/>
                    </a:lnTo>
                    <a:lnTo>
                      <a:pt x="92" y="3597"/>
                    </a:lnTo>
                    <a:lnTo>
                      <a:pt x="101" y="3609"/>
                    </a:lnTo>
                    <a:lnTo>
                      <a:pt x="109" y="3620"/>
                    </a:lnTo>
                    <a:lnTo>
                      <a:pt x="118" y="3630"/>
                    </a:lnTo>
                    <a:lnTo>
                      <a:pt x="125" y="3639"/>
                    </a:lnTo>
                    <a:lnTo>
                      <a:pt x="134" y="3646"/>
                    </a:lnTo>
                    <a:lnTo>
                      <a:pt x="144" y="3652"/>
                    </a:lnTo>
                    <a:lnTo>
                      <a:pt x="154" y="3657"/>
                    </a:lnTo>
                    <a:lnTo>
                      <a:pt x="165" y="3661"/>
                    </a:lnTo>
                    <a:lnTo>
                      <a:pt x="178" y="3661"/>
                    </a:lnTo>
                    <a:lnTo>
                      <a:pt x="183" y="3661"/>
                    </a:lnTo>
                    <a:lnTo>
                      <a:pt x="187" y="3659"/>
                    </a:lnTo>
                    <a:lnTo>
                      <a:pt x="190" y="3656"/>
                    </a:lnTo>
                    <a:lnTo>
                      <a:pt x="193" y="3652"/>
                    </a:lnTo>
                    <a:lnTo>
                      <a:pt x="197" y="3645"/>
                    </a:lnTo>
                    <a:lnTo>
                      <a:pt x="200" y="3635"/>
                    </a:lnTo>
                    <a:lnTo>
                      <a:pt x="205" y="3629"/>
                    </a:lnTo>
                    <a:lnTo>
                      <a:pt x="212" y="3624"/>
                    </a:lnTo>
                    <a:lnTo>
                      <a:pt x="214" y="3621"/>
                    </a:lnTo>
                    <a:lnTo>
                      <a:pt x="217" y="3617"/>
                    </a:lnTo>
                    <a:lnTo>
                      <a:pt x="218" y="3614"/>
                    </a:lnTo>
                    <a:lnTo>
                      <a:pt x="219" y="3610"/>
                    </a:lnTo>
                    <a:lnTo>
                      <a:pt x="219" y="3557"/>
                    </a:lnTo>
                    <a:lnTo>
                      <a:pt x="218" y="3550"/>
                    </a:lnTo>
                    <a:lnTo>
                      <a:pt x="215" y="3545"/>
                    </a:lnTo>
                    <a:lnTo>
                      <a:pt x="210" y="3540"/>
                    </a:lnTo>
                    <a:lnTo>
                      <a:pt x="205" y="3535"/>
                    </a:lnTo>
                    <a:lnTo>
                      <a:pt x="194" y="3527"/>
                    </a:lnTo>
                    <a:lnTo>
                      <a:pt x="184" y="3517"/>
                    </a:lnTo>
                    <a:lnTo>
                      <a:pt x="178" y="3503"/>
                    </a:lnTo>
                    <a:lnTo>
                      <a:pt x="170" y="3489"/>
                    </a:lnTo>
                    <a:lnTo>
                      <a:pt x="166" y="3487"/>
                    </a:lnTo>
                    <a:lnTo>
                      <a:pt x="163" y="3486"/>
                    </a:lnTo>
                    <a:lnTo>
                      <a:pt x="159" y="3486"/>
                    </a:lnTo>
                    <a:lnTo>
                      <a:pt x="155" y="3486"/>
                    </a:lnTo>
                    <a:lnTo>
                      <a:pt x="146" y="3486"/>
                    </a:lnTo>
                    <a:lnTo>
                      <a:pt x="138" y="3486"/>
                    </a:lnTo>
                    <a:lnTo>
                      <a:pt x="130" y="3484"/>
                    </a:lnTo>
                    <a:lnTo>
                      <a:pt x="125" y="3482"/>
                    </a:lnTo>
                    <a:lnTo>
                      <a:pt x="120" y="3478"/>
                    </a:lnTo>
                    <a:lnTo>
                      <a:pt x="115" y="3474"/>
                    </a:lnTo>
                    <a:lnTo>
                      <a:pt x="105" y="3467"/>
                    </a:lnTo>
                    <a:lnTo>
                      <a:pt x="94" y="3459"/>
                    </a:lnTo>
                    <a:lnTo>
                      <a:pt x="87" y="3458"/>
                    </a:lnTo>
                    <a:lnTo>
                      <a:pt x="81" y="3457"/>
                    </a:lnTo>
                    <a:lnTo>
                      <a:pt x="79" y="3455"/>
                    </a:lnTo>
                    <a:lnTo>
                      <a:pt x="76" y="3454"/>
                    </a:lnTo>
                    <a:lnTo>
                      <a:pt x="75" y="3453"/>
                    </a:lnTo>
                    <a:lnTo>
                      <a:pt x="72" y="3450"/>
                    </a:lnTo>
                    <a:lnTo>
                      <a:pt x="66" y="3438"/>
                    </a:lnTo>
                    <a:lnTo>
                      <a:pt x="59" y="3425"/>
                    </a:lnTo>
                    <a:lnTo>
                      <a:pt x="55" y="3422"/>
                    </a:lnTo>
                    <a:lnTo>
                      <a:pt x="50" y="3418"/>
                    </a:lnTo>
                    <a:lnTo>
                      <a:pt x="43" y="3415"/>
                    </a:lnTo>
                    <a:lnTo>
                      <a:pt x="37" y="3414"/>
                    </a:lnTo>
                    <a:close/>
                    <a:moveTo>
                      <a:pt x="3793" y="464"/>
                    </a:moveTo>
                    <a:lnTo>
                      <a:pt x="3787" y="450"/>
                    </a:lnTo>
                    <a:lnTo>
                      <a:pt x="3781" y="437"/>
                    </a:lnTo>
                    <a:lnTo>
                      <a:pt x="3780" y="432"/>
                    </a:lnTo>
                    <a:lnTo>
                      <a:pt x="3777" y="428"/>
                    </a:lnTo>
                    <a:lnTo>
                      <a:pt x="3775" y="424"/>
                    </a:lnTo>
                    <a:lnTo>
                      <a:pt x="3771" y="423"/>
                    </a:lnTo>
                    <a:lnTo>
                      <a:pt x="3767" y="424"/>
                    </a:lnTo>
                    <a:lnTo>
                      <a:pt x="3765" y="425"/>
                    </a:lnTo>
                    <a:lnTo>
                      <a:pt x="3762" y="428"/>
                    </a:lnTo>
                    <a:lnTo>
                      <a:pt x="3760" y="430"/>
                    </a:lnTo>
                    <a:lnTo>
                      <a:pt x="3757" y="438"/>
                    </a:lnTo>
                    <a:lnTo>
                      <a:pt x="3755" y="444"/>
                    </a:lnTo>
                    <a:lnTo>
                      <a:pt x="3751" y="454"/>
                    </a:lnTo>
                    <a:lnTo>
                      <a:pt x="3747" y="462"/>
                    </a:lnTo>
                    <a:lnTo>
                      <a:pt x="3743" y="470"/>
                    </a:lnTo>
                    <a:lnTo>
                      <a:pt x="3743" y="480"/>
                    </a:lnTo>
                    <a:lnTo>
                      <a:pt x="3743" y="489"/>
                    </a:lnTo>
                    <a:lnTo>
                      <a:pt x="3746" y="498"/>
                    </a:lnTo>
                    <a:lnTo>
                      <a:pt x="3747" y="502"/>
                    </a:lnTo>
                    <a:lnTo>
                      <a:pt x="3749" y="506"/>
                    </a:lnTo>
                    <a:lnTo>
                      <a:pt x="3753" y="507"/>
                    </a:lnTo>
                    <a:lnTo>
                      <a:pt x="3757" y="508"/>
                    </a:lnTo>
                    <a:lnTo>
                      <a:pt x="3765" y="507"/>
                    </a:lnTo>
                    <a:lnTo>
                      <a:pt x="3771" y="504"/>
                    </a:lnTo>
                    <a:lnTo>
                      <a:pt x="3777" y="499"/>
                    </a:lnTo>
                    <a:lnTo>
                      <a:pt x="3782" y="494"/>
                    </a:lnTo>
                    <a:lnTo>
                      <a:pt x="3787" y="487"/>
                    </a:lnTo>
                    <a:lnTo>
                      <a:pt x="3790" y="479"/>
                    </a:lnTo>
                    <a:lnTo>
                      <a:pt x="3792" y="472"/>
                    </a:lnTo>
                    <a:lnTo>
                      <a:pt x="3793" y="464"/>
                    </a:lnTo>
                    <a:close/>
                    <a:moveTo>
                      <a:pt x="4027" y="371"/>
                    </a:moveTo>
                    <a:lnTo>
                      <a:pt x="4014" y="371"/>
                    </a:lnTo>
                    <a:lnTo>
                      <a:pt x="4013" y="379"/>
                    </a:lnTo>
                    <a:lnTo>
                      <a:pt x="4012" y="386"/>
                    </a:lnTo>
                    <a:lnTo>
                      <a:pt x="4016" y="405"/>
                    </a:lnTo>
                    <a:lnTo>
                      <a:pt x="4021" y="423"/>
                    </a:lnTo>
                    <a:lnTo>
                      <a:pt x="4021" y="433"/>
                    </a:lnTo>
                    <a:lnTo>
                      <a:pt x="4023" y="440"/>
                    </a:lnTo>
                    <a:lnTo>
                      <a:pt x="4024" y="444"/>
                    </a:lnTo>
                    <a:lnTo>
                      <a:pt x="4027" y="448"/>
                    </a:lnTo>
                    <a:lnTo>
                      <a:pt x="4029" y="449"/>
                    </a:lnTo>
                    <a:lnTo>
                      <a:pt x="4033" y="450"/>
                    </a:lnTo>
                    <a:lnTo>
                      <a:pt x="4046" y="447"/>
                    </a:lnTo>
                    <a:lnTo>
                      <a:pt x="4058" y="444"/>
                    </a:lnTo>
                    <a:lnTo>
                      <a:pt x="4068" y="445"/>
                    </a:lnTo>
                    <a:lnTo>
                      <a:pt x="4077" y="447"/>
                    </a:lnTo>
                    <a:lnTo>
                      <a:pt x="4086" y="449"/>
                    </a:lnTo>
                    <a:lnTo>
                      <a:pt x="4096" y="450"/>
                    </a:lnTo>
                    <a:lnTo>
                      <a:pt x="4106" y="449"/>
                    </a:lnTo>
                    <a:lnTo>
                      <a:pt x="4117" y="448"/>
                    </a:lnTo>
                    <a:lnTo>
                      <a:pt x="4117" y="443"/>
                    </a:lnTo>
                    <a:lnTo>
                      <a:pt x="4118" y="437"/>
                    </a:lnTo>
                    <a:lnTo>
                      <a:pt x="4117" y="434"/>
                    </a:lnTo>
                    <a:lnTo>
                      <a:pt x="4116" y="433"/>
                    </a:lnTo>
                    <a:lnTo>
                      <a:pt x="4113" y="432"/>
                    </a:lnTo>
                    <a:lnTo>
                      <a:pt x="4111" y="432"/>
                    </a:lnTo>
                    <a:lnTo>
                      <a:pt x="4105" y="430"/>
                    </a:lnTo>
                    <a:lnTo>
                      <a:pt x="4100" y="429"/>
                    </a:lnTo>
                    <a:lnTo>
                      <a:pt x="4091" y="420"/>
                    </a:lnTo>
                    <a:lnTo>
                      <a:pt x="4082" y="411"/>
                    </a:lnTo>
                    <a:lnTo>
                      <a:pt x="4075" y="410"/>
                    </a:lnTo>
                    <a:lnTo>
                      <a:pt x="4067" y="409"/>
                    </a:lnTo>
                    <a:lnTo>
                      <a:pt x="4063" y="406"/>
                    </a:lnTo>
                    <a:lnTo>
                      <a:pt x="4061" y="403"/>
                    </a:lnTo>
                    <a:lnTo>
                      <a:pt x="4058" y="399"/>
                    </a:lnTo>
                    <a:lnTo>
                      <a:pt x="4057" y="395"/>
                    </a:lnTo>
                    <a:lnTo>
                      <a:pt x="4054" y="386"/>
                    </a:lnTo>
                    <a:lnTo>
                      <a:pt x="4049" y="379"/>
                    </a:lnTo>
                    <a:lnTo>
                      <a:pt x="4044" y="375"/>
                    </a:lnTo>
                    <a:lnTo>
                      <a:pt x="4039" y="373"/>
                    </a:lnTo>
                    <a:lnTo>
                      <a:pt x="4033" y="371"/>
                    </a:lnTo>
                    <a:lnTo>
                      <a:pt x="4027" y="371"/>
                    </a:lnTo>
                    <a:close/>
                    <a:moveTo>
                      <a:pt x="4630" y="748"/>
                    </a:moveTo>
                    <a:lnTo>
                      <a:pt x="4632" y="751"/>
                    </a:lnTo>
                    <a:lnTo>
                      <a:pt x="4634" y="755"/>
                    </a:lnTo>
                    <a:lnTo>
                      <a:pt x="4637" y="758"/>
                    </a:lnTo>
                    <a:lnTo>
                      <a:pt x="4641" y="760"/>
                    </a:lnTo>
                    <a:lnTo>
                      <a:pt x="4648" y="764"/>
                    </a:lnTo>
                    <a:lnTo>
                      <a:pt x="4654" y="772"/>
                    </a:lnTo>
                    <a:lnTo>
                      <a:pt x="4658" y="780"/>
                    </a:lnTo>
                    <a:lnTo>
                      <a:pt x="4659" y="792"/>
                    </a:lnTo>
                    <a:lnTo>
                      <a:pt x="4659" y="797"/>
                    </a:lnTo>
                    <a:lnTo>
                      <a:pt x="4662" y="800"/>
                    </a:lnTo>
                    <a:lnTo>
                      <a:pt x="4664" y="803"/>
                    </a:lnTo>
                    <a:lnTo>
                      <a:pt x="4668" y="805"/>
                    </a:lnTo>
                    <a:lnTo>
                      <a:pt x="4679" y="807"/>
                    </a:lnTo>
                    <a:lnTo>
                      <a:pt x="4689" y="808"/>
                    </a:lnTo>
                    <a:lnTo>
                      <a:pt x="4700" y="807"/>
                    </a:lnTo>
                    <a:lnTo>
                      <a:pt x="4711" y="808"/>
                    </a:lnTo>
                    <a:lnTo>
                      <a:pt x="4711" y="802"/>
                    </a:lnTo>
                    <a:lnTo>
                      <a:pt x="4712" y="797"/>
                    </a:lnTo>
                    <a:lnTo>
                      <a:pt x="4703" y="778"/>
                    </a:lnTo>
                    <a:lnTo>
                      <a:pt x="4696" y="760"/>
                    </a:lnTo>
                    <a:lnTo>
                      <a:pt x="4696" y="729"/>
                    </a:lnTo>
                    <a:lnTo>
                      <a:pt x="4696" y="725"/>
                    </a:lnTo>
                    <a:lnTo>
                      <a:pt x="4695" y="723"/>
                    </a:lnTo>
                    <a:lnTo>
                      <a:pt x="4692" y="720"/>
                    </a:lnTo>
                    <a:lnTo>
                      <a:pt x="4689" y="718"/>
                    </a:lnTo>
                    <a:lnTo>
                      <a:pt x="4683" y="714"/>
                    </a:lnTo>
                    <a:lnTo>
                      <a:pt x="4676" y="713"/>
                    </a:lnTo>
                    <a:lnTo>
                      <a:pt x="4669" y="714"/>
                    </a:lnTo>
                    <a:lnTo>
                      <a:pt x="4663" y="718"/>
                    </a:lnTo>
                    <a:lnTo>
                      <a:pt x="4658" y="721"/>
                    </a:lnTo>
                    <a:lnTo>
                      <a:pt x="4651" y="725"/>
                    </a:lnTo>
                    <a:lnTo>
                      <a:pt x="4643" y="729"/>
                    </a:lnTo>
                    <a:lnTo>
                      <a:pt x="4637" y="734"/>
                    </a:lnTo>
                    <a:lnTo>
                      <a:pt x="4634" y="736"/>
                    </a:lnTo>
                    <a:lnTo>
                      <a:pt x="4633" y="739"/>
                    </a:lnTo>
                    <a:lnTo>
                      <a:pt x="4632" y="743"/>
                    </a:lnTo>
                    <a:lnTo>
                      <a:pt x="4630" y="748"/>
                    </a:lnTo>
                    <a:close/>
                    <a:moveTo>
                      <a:pt x="4577" y="548"/>
                    </a:moveTo>
                    <a:lnTo>
                      <a:pt x="4577" y="561"/>
                    </a:lnTo>
                    <a:lnTo>
                      <a:pt x="4577" y="573"/>
                    </a:lnTo>
                    <a:lnTo>
                      <a:pt x="4578" y="585"/>
                    </a:lnTo>
                    <a:lnTo>
                      <a:pt x="4577" y="598"/>
                    </a:lnTo>
                    <a:lnTo>
                      <a:pt x="4584" y="598"/>
                    </a:lnTo>
                    <a:lnTo>
                      <a:pt x="4592" y="600"/>
                    </a:lnTo>
                    <a:lnTo>
                      <a:pt x="4598" y="602"/>
                    </a:lnTo>
                    <a:lnTo>
                      <a:pt x="4604" y="605"/>
                    </a:lnTo>
                    <a:lnTo>
                      <a:pt x="4610" y="608"/>
                    </a:lnTo>
                    <a:lnTo>
                      <a:pt x="4614" y="612"/>
                    </a:lnTo>
                    <a:lnTo>
                      <a:pt x="4619" y="617"/>
                    </a:lnTo>
                    <a:lnTo>
                      <a:pt x="4622" y="625"/>
                    </a:lnTo>
                    <a:lnTo>
                      <a:pt x="4627" y="639"/>
                    </a:lnTo>
                    <a:lnTo>
                      <a:pt x="4632" y="652"/>
                    </a:lnTo>
                    <a:lnTo>
                      <a:pt x="4634" y="659"/>
                    </a:lnTo>
                    <a:lnTo>
                      <a:pt x="4639" y="662"/>
                    </a:lnTo>
                    <a:lnTo>
                      <a:pt x="4644" y="665"/>
                    </a:lnTo>
                    <a:lnTo>
                      <a:pt x="4651" y="666"/>
                    </a:lnTo>
                    <a:lnTo>
                      <a:pt x="4654" y="666"/>
                    </a:lnTo>
                    <a:lnTo>
                      <a:pt x="4656" y="664"/>
                    </a:lnTo>
                    <a:lnTo>
                      <a:pt x="4657" y="660"/>
                    </a:lnTo>
                    <a:lnTo>
                      <a:pt x="4659" y="657"/>
                    </a:lnTo>
                    <a:lnTo>
                      <a:pt x="4663" y="650"/>
                    </a:lnTo>
                    <a:lnTo>
                      <a:pt x="4664" y="642"/>
                    </a:lnTo>
                    <a:lnTo>
                      <a:pt x="4666" y="635"/>
                    </a:lnTo>
                    <a:lnTo>
                      <a:pt x="4666" y="627"/>
                    </a:lnTo>
                    <a:lnTo>
                      <a:pt x="4669" y="611"/>
                    </a:lnTo>
                    <a:lnTo>
                      <a:pt x="4674" y="596"/>
                    </a:lnTo>
                    <a:lnTo>
                      <a:pt x="4676" y="585"/>
                    </a:lnTo>
                    <a:lnTo>
                      <a:pt x="4674" y="575"/>
                    </a:lnTo>
                    <a:lnTo>
                      <a:pt x="4673" y="565"/>
                    </a:lnTo>
                    <a:lnTo>
                      <a:pt x="4673" y="553"/>
                    </a:lnTo>
                    <a:lnTo>
                      <a:pt x="4678" y="542"/>
                    </a:lnTo>
                    <a:lnTo>
                      <a:pt x="4682" y="531"/>
                    </a:lnTo>
                    <a:lnTo>
                      <a:pt x="4681" y="523"/>
                    </a:lnTo>
                    <a:lnTo>
                      <a:pt x="4679" y="517"/>
                    </a:lnTo>
                    <a:lnTo>
                      <a:pt x="4677" y="513"/>
                    </a:lnTo>
                    <a:lnTo>
                      <a:pt x="4676" y="512"/>
                    </a:lnTo>
                    <a:lnTo>
                      <a:pt x="4673" y="509"/>
                    </a:lnTo>
                    <a:lnTo>
                      <a:pt x="4669" y="509"/>
                    </a:lnTo>
                    <a:lnTo>
                      <a:pt x="4663" y="509"/>
                    </a:lnTo>
                    <a:lnTo>
                      <a:pt x="4658" y="511"/>
                    </a:lnTo>
                    <a:lnTo>
                      <a:pt x="4654" y="513"/>
                    </a:lnTo>
                    <a:lnTo>
                      <a:pt x="4649" y="516"/>
                    </a:lnTo>
                    <a:lnTo>
                      <a:pt x="4641" y="521"/>
                    </a:lnTo>
                    <a:lnTo>
                      <a:pt x="4629" y="524"/>
                    </a:lnTo>
                    <a:lnTo>
                      <a:pt x="4619" y="524"/>
                    </a:lnTo>
                    <a:lnTo>
                      <a:pt x="4609" y="523"/>
                    </a:lnTo>
                    <a:lnTo>
                      <a:pt x="4599" y="522"/>
                    </a:lnTo>
                    <a:lnTo>
                      <a:pt x="4589" y="524"/>
                    </a:lnTo>
                    <a:lnTo>
                      <a:pt x="4585" y="526"/>
                    </a:lnTo>
                    <a:lnTo>
                      <a:pt x="4583" y="527"/>
                    </a:lnTo>
                    <a:lnTo>
                      <a:pt x="4580" y="529"/>
                    </a:lnTo>
                    <a:lnTo>
                      <a:pt x="4579" y="533"/>
                    </a:lnTo>
                    <a:lnTo>
                      <a:pt x="4578" y="539"/>
                    </a:lnTo>
                    <a:lnTo>
                      <a:pt x="4577" y="548"/>
                    </a:lnTo>
                    <a:close/>
                    <a:moveTo>
                      <a:pt x="4444" y="369"/>
                    </a:moveTo>
                    <a:lnTo>
                      <a:pt x="4422" y="369"/>
                    </a:lnTo>
                    <a:lnTo>
                      <a:pt x="4422" y="380"/>
                    </a:lnTo>
                    <a:lnTo>
                      <a:pt x="4425" y="386"/>
                    </a:lnTo>
                    <a:lnTo>
                      <a:pt x="4425" y="419"/>
                    </a:lnTo>
                    <a:lnTo>
                      <a:pt x="4425" y="421"/>
                    </a:lnTo>
                    <a:lnTo>
                      <a:pt x="4426" y="424"/>
                    </a:lnTo>
                    <a:lnTo>
                      <a:pt x="4427" y="427"/>
                    </a:lnTo>
                    <a:lnTo>
                      <a:pt x="4430" y="428"/>
                    </a:lnTo>
                    <a:lnTo>
                      <a:pt x="4435" y="430"/>
                    </a:lnTo>
                    <a:lnTo>
                      <a:pt x="4441" y="432"/>
                    </a:lnTo>
                    <a:lnTo>
                      <a:pt x="4456" y="434"/>
                    </a:lnTo>
                    <a:lnTo>
                      <a:pt x="4470" y="438"/>
                    </a:lnTo>
                    <a:lnTo>
                      <a:pt x="4474" y="443"/>
                    </a:lnTo>
                    <a:lnTo>
                      <a:pt x="4477" y="448"/>
                    </a:lnTo>
                    <a:lnTo>
                      <a:pt x="4487" y="455"/>
                    </a:lnTo>
                    <a:lnTo>
                      <a:pt x="4496" y="463"/>
                    </a:lnTo>
                    <a:lnTo>
                      <a:pt x="4502" y="470"/>
                    </a:lnTo>
                    <a:lnTo>
                      <a:pt x="4510" y="480"/>
                    </a:lnTo>
                    <a:lnTo>
                      <a:pt x="4515" y="474"/>
                    </a:lnTo>
                    <a:lnTo>
                      <a:pt x="4519" y="468"/>
                    </a:lnTo>
                    <a:lnTo>
                      <a:pt x="4521" y="460"/>
                    </a:lnTo>
                    <a:lnTo>
                      <a:pt x="4521" y="452"/>
                    </a:lnTo>
                    <a:lnTo>
                      <a:pt x="4521" y="420"/>
                    </a:lnTo>
                    <a:lnTo>
                      <a:pt x="4521" y="415"/>
                    </a:lnTo>
                    <a:lnTo>
                      <a:pt x="4520" y="411"/>
                    </a:lnTo>
                    <a:lnTo>
                      <a:pt x="4519" y="408"/>
                    </a:lnTo>
                    <a:lnTo>
                      <a:pt x="4516" y="405"/>
                    </a:lnTo>
                    <a:lnTo>
                      <a:pt x="4511" y="400"/>
                    </a:lnTo>
                    <a:lnTo>
                      <a:pt x="4504" y="395"/>
                    </a:lnTo>
                    <a:lnTo>
                      <a:pt x="4487" y="389"/>
                    </a:lnTo>
                    <a:lnTo>
                      <a:pt x="4470" y="384"/>
                    </a:lnTo>
                    <a:lnTo>
                      <a:pt x="4462" y="380"/>
                    </a:lnTo>
                    <a:lnTo>
                      <a:pt x="4456" y="375"/>
                    </a:lnTo>
                    <a:lnTo>
                      <a:pt x="4454" y="373"/>
                    </a:lnTo>
                    <a:lnTo>
                      <a:pt x="4451" y="371"/>
                    </a:lnTo>
                    <a:lnTo>
                      <a:pt x="4447" y="370"/>
                    </a:lnTo>
                    <a:lnTo>
                      <a:pt x="4444" y="369"/>
                    </a:lnTo>
                    <a:close/>
                    <a:moveTo>
                      <a:pt x="4850" y="295"/>
                    </a:moveTo>
                    <a:lnTo>
                      <a:pt x="4850" y="288"/>
                    </a:lnTo>
                    <a:lnTo>
                      <a:pt x="4848" y="282"/>
                    </a:lnTo>
                    <a:lnTo>
                      <a:pt x="4845" y="280"/>
                    </a:lnTo>
                    <a:lnTo>
                      <a:pt x="4844" y="277"/>
                    </a:lnTo>
                    <a:lnTo>
                      <a:pt x="4840" y="276"/>
                    </a:lnTo>
                    <a:lnTo>
                      <a:pt x="4838" y="275"/>
                    </a:lnTo>
                    <a:lnTo>
                      <a:pt x="4833" y="276"/>
                    </a:lnTo>
                    <a:lnTo>
                      <a:pt x="4828" y="280"/>
                    </a:lnTo>
                    <a:lnTo>
                      <a:pt x="4824" y="283"/>
                    </a:lnTo>
                    <a:lnTo>
                      <a:pt x="4820" y="288"/>
                    </a:lnTo>
                    <a:lnTo>
                      <a:pt x="4815" y="294"/>
                    </a:lnTo>
                    <a:lnTo>
                      <a:pt x="4811" y="297"/>
                    </a:lnTo>
                    <a:lnTo>
                      <a:pt x="4809" y="302"/>
                    </a:lnTo>
                    <a:lnTo>
                      <a:pt x="4807" y="309"/>
                    </a:lnTo>
                    <a:lnTo>
                      <a:pt x="4807" y="314"/>
                    </a:lnTo>
                    <a:lnTo>
                      <a:pt x="4809" y="317"/>
                    </a:lnTo>
                    <a:lnTo>
                      <a:pt x="4810" y="321"/>
                    </a:lnTo>
                    <a:lnTo>
                      <a:pt x="4812" y="325"/>
                    </a:lnTo>
                    <a:lnTo>
                      <a:pt x="4815" y="327"/>
                    </a:lnTo>
                    <a:lnTo>
                      <a:pt x="4817" y="330"/>
                    </a:lnTo>
                    <a:lnTo>
                      <a:pt x="4821" y="331"/>
                    </a:lnTo>
                    <a:lnTo>
                      <a:pt x="4825" y="332"/>
                    </a:lnTo>
                    <a:lnTo>
                      <a:pt x="4830" y="331"/>
                    </a:lnTo>
                    <a:lnTo>
                      <a:pt x="4833" y="327"/>
                    </a:lnTo>
                    <a:lnTo>
                      <a:pt x="4836" y="324"/>
                    </a:lnTo>
                    <a:lnTo>
                      <a:pt x="4839" y="319"/>
                    </a:lnTo>
                    <a:lnTo>
                      <a:pt x="4843" y="314"/>
                    </a:lnTo>
                    <a:lnTo>
                      <a:pt x="4846" y="309"/>
                    </a:lnTo>
                    <a:lnTo>
                      <a:pt x="4850" y="302"/>
                    </a:lnTo>
                    <a:lnTo>
                      <a:pt x="4850" y="295"/>
                    </a:lnTo>
                    <a:close/>
                    <a:moveTo>
                      <a:pt x="5071" y="11"/>
                    </a:moveTo>
                    <a:lnTo>
                      <a:pt x="5056" y="0"/>
                    </a:lnTo>
                    <a:lnTo>
                      <a:pt x="5043" y="7"/>
                    </a:lnTo>
                    <a:lnTo>
                      <a:pt x="5033" y="15"/>
                    </a:lnTo>
                    <a:lnTo>
                      <a:pt x="5030" y="20"/>
                    </a:lnTo>
                    <a:lnTo>
                      <a:pt x="5026" y="25"/>
                    </a:lnTo>
                    <a:lnTo>
                      <a:pt x="5022" y="31"/>
                    </a:lnTo>
                    <a:lnTo>
                      <a:pt x="5020" y="38"/>
                    </a:lnTo>
                    <a:lnTo>
                      <a:pt x="5028" y="71"/>
                    </a:lnTo>
                    <a:lnTo>
                      <a:pt x="5025" y="78"/>
                    </a:lnTo>
                    <a:lnTo>
                      <a:pt x="5023" y="85"/>
                    </a:lnTo>
                    <a:lnTo>
                      <a:pt x="5025" y="88"/>
                    </a:lnTo>
                    <a:lnTo>
                      <a:pt x="5026" y="90"/>
                    </a:lnTo>
                    <a:lnTo>
                      <a:pt x="5032" y="91"/>
                    </a:lnTo>
                    <a:lnTo>
                      <a:pt x="5040" y="81"/>
                    </a:lnTo>
                    <a:lnTo>
                      <a:pt x="5048" y="71"/>
                    </a:lnTo>
                    <a:lnTo>
                      <a:pt x="5062" y="70"/>
                    </a:lnTo>
                    <a:lnTo>
                      <a:pt x="5075" y="70"/>
                    </a:lnTo>
                    <a:lnTo>
                      <a:pt x="5080" y="68"/>
                    </a:lnTo>
                    <a:lnTo>
                      <a:pt x="5082" y="64"/>
                    </a:lnTo>
                    <a:lnTo>
                      <a:pt x="5084" y="59"/>
                    </a:lnTo>
                    <a:lnTo>
                      <a:pt x="5085" y="53"/>
                    </a:lnTo>
                    <a:lnTo>
                      <a:pt x="5089" y="41"/>
                    </a:lnTo>
                    <a:lnTo>
                      <a:pt x="5091" y="30"/>
                    </a:lnTo>
                    <a:lnTo>
                      <a:pt x="5091" y="26"/>
                    </a:lnTo>
                    <a:lnTo>
                      <a:pt x="5090" y="22"/>
                    </a:lnTo>
                    <a:lnTo>
                      <a:pt x="5087" y="20"/>
                    </a:lnTo>
                    <a:lnTo>
                      <a:pt x="5085" y="17"/>
                    </a:lnTo>
                    <a:lnTo>
                      <a:pt x="5079" y="14"/>
                    </a:lnTo>
                    <a:lnTo>
                      <a:pt x="5071" y="11"/>
                    </a:lnTo>
                    <a:close/>
                    <a:moveTo>
                      <a:pt x="4809" y="3729"/>
                    </a:moveTo>
                    <a:lnTo>
                      <a:pt x="4804" y="3737"/>
                    </a:lnTo>
                    <a:lnTo>
                      <a:pt x="4800" y="3743"/>
                    </a:lnTo>
                    <a:lnTo>
                      <a:pt x="4796" y="3750"/>
                    </a:lnTo>
                    <a:lnTo>
                      <a:pt x="4795" y="3758"/>
                    </a:lnTo>
                    <a:lnTo>
                      <a:pt x="4795" y="3770"/>
                    </a:lnTo>
                    <a:lnTo>
                      <a:pt x="4794" y="3782"/>
                    </a:lnTo>
                    <a:lnTo>
                      <a:pt x="4795" y="3788"/>
                    </a:lnTo>
                    <a:lnTo>
                      <a:pt x="4795" y="3793"/>
                    </a:lnTo>
                    <a:lnTo>
                      <a:pt x="4796" y="3798"/>
                    </a:lnTo>
                    <a:lnTo>
                      <a:pt x="4799" y="3804"/>
                    </a:lnTo>
                    <a:lnTo>
                      <a:pt x="4804" y="3813"/>
                    </a:lnTo>
                    <a:lnTo>
                      <a:pt x="4809" y="3821"/>
                    </a:lnTo>
                    <a:lnTo>
                      <a:pt x="4812" y="3829"/>
                    </a:lnTo>
                    <a:lnTo>
                      <a:pt x="4815" y="3839"/>
                    </a:lnTo>
                    <a:lnTo>
                      <a:pt x="4817" y="3859"/>
                    </a:lnTo>
                    <a:lnTo>
                      <a:pt x="4817" y="3877"/>
                    </a:lnTo>
                    <a:lnTo>
                      <a:pt x="4817" y="3896"/>
                    </a:lnTo>
                    <a:lnTo>
                      <a:pt x="4819" y="3916"/>
                    </a:lnTo>
                    <a:lnTo>
                      <a:pt x="4821" y="3926"/>
                    </a:lnTo>
                    <a:lnTo>
                      <a:pt x="4826" y="3936"/>
                    </a:lnTo>
                    <a:lnTo>
                      <a:pt x="4829" y="3940"/>
                    </a:lnTo>
                    <a:lnTo>
                      <a:pt x="4830" y="3945"/>
                    </a:lnTo>
                    <a:lnTo>
                      <a:pt x="4831" y="3950"/>
                    </a:lnTo>
                    <a:lnTo>
                      <a:pt x="4833" y="3956"/>
                    </a:lnTo>
                    <a:lnTo>
                      <a:pt x="4831" y="3971"/>
                    </a:lnTo>
                    <a:lnTo>
                      <a:pt x="4830" y="3985"/>
                    </a:lnTo>
                    <a:lnTo>
                      <a:pt x="4828" y="3991"/>
                    </a:lnTo>
                    <a:lnTo>
                      <a:pt x="4825" y="3996"/>
                    </a:lnTo>
                    <a:lnTo>
                      <a:pt x="4820" y="3999"/>
                    </a:lnTo>
                    <a:lnTo>
                      <a:pt x="4814" y="4000"/>
                    </a:lnTo>
                    <a:lnTo>
                      <a:pt x="4804" y="3999"/>
                    </a:lnTo>
                    <a:lnTo>
                      <a:pt x="4792" y="3998"/>
                    </a:lnTo>
                    <a:lnTo>
                      <a:pt x="4784" y="3999"/>
                    </a:lnTo>
                    <a:lnTo>
                      <a:pt x="4776" y="4001"/>
                    </a:lnTo>
                    <a:lnTo>
                      <a:pt x="4770" y="4006"/>
                    </a:lnTo>
                    <a:lnTo>
                      <a:pt x="4764" y="4013"/>
                    </a:lnTo>
                    <a:lnTo>
                      <a:pt x="4753" y="4028"/>
                    </a:lnTo>
                    <a:lnTo>
                      <a:pt x="4741" y="4043"/>
                    </a:lnTo>
                    <a:lnTo>
                      <a:pt x="4737" y="4046"/>
                    </a:lnTo>
                    <a:lnTo>
                      <a:pt x="4735" y="4051"/>
                    </a:lnTo>
                    <a:lnTo>
                      <a:pt x="4731" y="4054"/>
                    </a:lnTo>
                    <a:lnTo>
                      <a:pt x="4726" y="4055"/>
                    </a:lnTo>
                    <a:lnTo>
                      <a:pt x="4721" y="4055"/>
                    </a:lnTo>
                    <a:lnTo>
                      <a:pt x="4717" y="4053"/>
                    </a:lnTo>
                    <a:lnTo>
                      <a:pt x="4715" y="4049"/>
                    </a:lnTo>
                    <a:lnTo>
                      <a:pt x="4712" y="4045"/>
                    </a:lnTo>
                    <a:lnTo>
                      <a:pt x="4708" y="4035"/>
                    </a:lnTo>
                    <a:lnTo>
                      <a:pt x="4707" y="4024"/>
                    </a:lnTo>
                    <a:lnTo>
                      <a:pt x="4703" y="4006"/>
                    </a:lnTo>
                    <a:lnTo>
                      <a:pt x="4701" y="3991"/>
                    </a:lnTo>
                    <a:lnTo>
                      <a:pt x="4697" y="3976"/>
                    </a:lnTo>
                    <a:lnTo>
                      <a:pt x="4696" y="3959"/>
                    </a:lnTo>
                    <a:lnTo>
                      <a:pt x="4696" y="3947"/>
                    </a:lnTo>
                    <a:lnTo>
                      <a:pt x="4695" y="3935"/>
                    </a:lnTo>
                    <a:lnTo>
                      <a:pt x="4692" y="3930"/>
                    </a:lnTo>
                    <a:lnTo>
                      <a:pt x="4689" y="3926"/>
                    </a:lnTo>
                    <a:lnTo>
                      <a:pt x="4686" y="3923"/>
                    </a:lnTo>
                    <a:lnTo>
                      <a:pt x="4681" y="3922"/>
                    </a:lnTo>
                    <a:lnTo>
                      <a:pt x="4657" y="3922"/>
                    </a:lnTo>
                    <a:lnTo>
                      <a:pt x="4651" y="3923"/>
                    </a:lnTo>
                    <a:lnTo>
                      <a:pt x="4644" y="3926"/>
                    </a:lnTo>
                    <a:lnTo>
                      <a:pt x="4639" y="3930"/>
                    </a:lnTo>
                    <a:lnTo>
                      <a:pt x="4634" y="3932"/>
                    </a:lnTo>
                    <a:lnTo>
                      <a:pt x="4623" y="3937"/>
                    </a:lnTo>
                    <a:lnTo>
                      <a:pt x="4614" y="3940"/>
                    </a:lnTo>
                    <a:lnTo>
                      <a:pt x="4604" y="3941"/>
                    </a:lnTo>
                    <a:lnTo>
                      <a:pt x="4593" y="3942"/>
                    </a:lnTo>
                    <a:lnTo>
                      <a:pt x="4582" y="3941"/>
                    </a:lnTo>
                    <a:lnTo>
                      <a:pt x="4572" y="3940"/>
                    </a:lnTo>
                    <a:lnTo>
                      <a:pt x="4561" y="3937"/>
                    </a:lnTo>
                    <a:lnTo>
                      <a:pt x="4553" y="3935"/>
                    </a:lnTo>
                    <a:lnTo>
                      <a:pt x="4543" y="3934"/>
                    </a:lnTo>
                    <a:lnTo>
                      <a:pt x="4534" y="3931"/>
                    </a:lnTo>
                    <a:lnTo>
                      <a:pt x="4523" y="3930"/>
                    </a:lnTo>
                    <a:lnTo>
                      <a:pt x="4511" y="3929"/>
                    </a:lnTo>
                    <a:lnTo>
                      <a:pt x="4492" y="3929"/>
                    </a:lnTo>
                    <a:lnTo>
                      <a:pt x="4476" y="3930"/>
                    </a:lnTo>
                    <a:lnTo>
                      <a:pt x="4459" y="3930"/>
                    </a:lnTo>
                    <a:lnTo>
                      <a:pt x="4440" y="3930"/>
                    </a:lnTo>
                    <a:lnTo>
                      <a:pt x="4436" y="3930"/>
                    </a:lnTo>
                    <a:lnTo>
                      <a:pt x="4432" y="3929"/>
                    </a:lnTo>
                    <a:lnTo>
                      <a:pt x="4428" y="3926"/>
                    </a:lnTo>
                    <a:lnTo>
                      <a:pt x="4426" y="3923"/>
                    </a:lnTo>
                    <a:lnTo>
                      <a:pt x="4420" y="3917"/>
                    </a:lnTo>
                    <a:lnTo>
                      <a:pt x="4413" y="3913"/>
                    </a:lnTo>
                    <a:lnTo>
                      <a:pt x="4405" y="3910"/>
                    </a:lnTo>
                    <a:lnTo>
                      <a:pt x="4396" y="3907"/>
                    </a:lnTo>
                    <a:lnTo>
                      <a:pt x="4388" y="3905"/>
                    </a:lnTo>
                    <a:lnTo>
                      <a:pt x="4381" y="3905"/>
                    </a:lnTo>
                    <a:lnTo>
                      <a:pt x="4364" y="3905"/>
                    </a:lnTo>
                    <a:lnTo>
                      <a:pt x="4346" y="3905"/>
                    </a:lnTo>
                    <a:lnTo>
                      <a:pt x="4334" y="3905"/>
                    </a:lnTo>
                    <a:lnTo>
                      <a:pt x="4323" y="3905"/>
                    </a:lnTo>
                    <a:lnTo>
                      <a:pt x="4309" y="3915"/>
                    </a:lnTo>
                    <a:lnTo>
                      <a:pt x="4294" y="3922"/>
                    </a:lnTo>
                    <a:lnTo>
                      <a:pt x="4288" y="3921"/>
                    </a:lnTo>
                    <a:lnTo>
                      <a:pt x="4282" y="3918"/>
                    </a:lnTo>
                    <a:lnTo>
                      <a:pt x="4277" y="3915"/>
                    </a:lnTo>
                    <a:lnTo>
                      <a:pt x="4272" y="3911"/>
                    </a:lnTo>
                    <a:lnTo>
                      <a:pt x="4268" y="3907"/>
                    </a:lnTo>
                    <a:lnTo>
                      <a:pt x="4263" y="3903"/>
                    </a:lnTo>
                    <a:lnTo>
                      <a:pt x="4257" y="3901"/>
                    </a:lnTo>
                    <a:lnTo>
                      <a:pt x="4250" y="3900"/>
                    </a:lnTo>
                    <a:lnTo>
                      <a:pt x="4239" y="3900"/>
                    </a:lnTo>
                    <a:lnTo>
                      <a:pt x="4230" y="3901"/>
                    </a:lnTo>
                    <a:lnTo>
                      <a:pt x="4220" y="3903"/>
                    </a:lnTo>
                    <a:lnTo>
                      <a:pt x="4210" y="3907"/>
                    </a:lnTo>
                    <a:lnTo>
                      <a:pt x="4204" y="3912"/>
                    </a:lnTo>
                    <a:lnTo>
                      <a:pt x="4198" y="3916"/>
                    </a:lnTo>
                    <a:lnTo>
                      <a:pt x="4190" y="3915"/>
                    </a:lnTo>
                    <a:lnTo>
                      <a:pt x="4184" y="3912"/>
                    </a:lnTo>
                    <a:lnTo>
                      <a:pt x="4179" y="3910"/>
                    </a:lnTo>
                    <a:lnTo>
                      <a:pt x="4174" y="3905"/>
                    </a:lnTo>
                    <a:lnTo>
                      <a:pt x="4162" y="3896"/>
                    </a:lnTo>
                    <a:lnTo>
                      <a:pt x="4151" y="3886"/>
                    </a:lnTo>
                    <a:lnTo>
                      <a:pt x="4132" y="3875"/>
                    </a:lnTo>
                    <a:lnTo>
                      <a:pt x="4116" y="3863"/>
                    </a:lnTo>
                    <a:lnTo>
                      <a:pt x="4098" y="3854"/>
                    </a:lnTo>
                    <a:lnTo>
                      <a:pt x="4078" y="3844"/>
                    </a:lnTo>
                    <a:lnTo>
                      <a:pt x="4071" y="3842"/>
                    </a:lnTo>
                    <a:lnTo>
                      <a:pt x="4063" y="3839"/>
                    </a:lnTo>
                    <a:lnTo>
                      <a:pt x="4056" y="3839"/>
                    </a:lnTo>
                    <a:lnTo>
                      <a:pt x="4048" y="3839"/>
                    </a:lnTo>
                    <a:lnTo>
                      <a:pt x="4042" y="3838"/>
                    </a:lnTo>
                    <a:lnTo>
                      <a:pt x="4034" y="3838"/>
                    </a:lnTo>
                    <a:lnTo>
                      <a:pt x="4027" y="3837"/>
                    </a:lnTo>
                    <a:lnTo>
                      <a:pt x="4019" y="3833"/>
                    </a:lnTo>
                    <a:lnTo>
                      <a:pt x="3997" y="3823"/>
                    </a:lnTo>
                    <a:lnTo>
                      <a:pt x="3977" y="3813"/>
                    </a:lnTo>
                    <a:lnTo>
                      <a:pt x="3967" y="3809"/>
                    </a:lnTo>
                    <a:lnTo>
                      <a:pt x="3955" y="3807"/>
                    </a:lnTo>
                    <a:lnTo>
                      <a:pt x="3944" y="3806"/>
                    </a:lnTo>
                    <a:lnTo>
                      <a:pt x="3931" y="3804"/>
                    </a:lnTo>
                    <a:lnTo>
                      <a:pt x="3921" y="3806"/>
                    </a:lnTo>
                    <a:lnTo>
                      <a:pt x="3911" y="3808"/>
                    </a:lnTo>
                    <a:lnTo>
                      <a:pt x="3903" y="3811"/>
                    </a:lnTo>
                    <a:lnTo>
                      <a:pt x="3893" y="3811"/>
                    </a:lnTo>
                    <a:lnTo>
                      <a:pt x="3889" y="3811"/>
                    </a:lnTo>
                    <a:lnTo>
                      <a:pt x="3886" y="3809"/>
                    </a:lnTo>
                    <a:lnTo>
                      <a:pt x="3884" y="3808"/>
                    </a:lnTo>
                    <a:lnTo>
                      <a:pt x="3883" y="3806"/>
                    </a:lnTo>
                    <a:lnTo>
                      <a:pt x="3879" y="3799"/>
                    </a:lnTo>
                    <a:lnTo>
                      <a:pt x="3876" y="3793"/>
                    </a:lnTo>
                    <a:lnTo>
                      <a:pt x="3872" y="3785"/>
                    </a:lnTo>
                    <a:lnTo>
                      <a:pt x="3870" y="3778"/>
                    </a:lnTo>
                    <a:lnTo>
                      <a:pt x="3869" y="3770"/>
                    </a:lnTo>
                    <a:lnTo>
                      <a:pt x="3867" y="3762"/>
                    </a:lnTo>
                    <a:lnTo>
                      <a:pt x="3866" y="3758"/>
                    </a:lnTo>
                    <a:lnTo>
                      <a:pt x="3865" y="3755"/>
                    </a:lnTo>
                    <a:lnTo>
                      <a:pt x="3862" y="3752"/>
                    </a:lnTo>
                    <a:lnTo>
                      <a:pt x="3861" y="3749"/>
                    </a:lnTo>
                    <a:lnTo>
                      <a:pt x="3855" y="3744"/>
                    </a:lnTo>
                    <a:lnTo>
                      <a:pt x="3849" y="3740"/>
                    </a:lnTo>
                    <a:lnTo>
                      <a:pt x="3842" y="3737"/>
                    </a:lnTo>
                    <a:lnTo>
                      <a:pt x="3837" y="3732"/>
                    </a:lnTo>
                    <a:lnTo>
                      <a:pt x="3836" y="3729"/>
                    </a:lnTo>
                    <a:lnTo>
                      <a:pt x="3834" y="3725"/>
                    </a:lnTo>
                    <a:lnTo>
                      <a:pt x="3832" y="3723"/>
                    </a:lnTo>
                    <a:lnTo>
                      <a:pt x="3832" y="3719"/>
                    </a:lnTo>
                    <a:lnTo>
                      <a:pt x="3834" y="3706"/>
                    </a:lnTo>
                    <a:lnTo>
                      <a:pt x="3835" y="3696"/>
                    </a:lnTo>
                    <a:lnTo>
                      <a:pt x="3837" y="3686"/>
                    </a:lnTo>
                    <a:lnTo>
                      <a:pt x="3837" y="3675"/>
                    </a:lnTo>
                    <a:lnTo>
                      <a:pt x="3837" y="3665"/>
                    </a:lnTo>
                    <a:lnTo>
                      <a:pt x="3836" y="3656"/>
                    </a:lnTo>
                    <a:lnTo>
                      <a:pt x="3835" y="3647"/>
                    </a:lnTo>
                    <a:lnTo>
                      <a:pt x="3832" y="3639"/>
                    </a:lnTo>
                    <a:lnTo>
                      <a:pt x="3826" y="3624"/>
                    </a:lnTo>
                    <a:lnTo>
                      <a:pt x="3817" y="3609"/>
                    </a:lnTo>
                    <a:lnTo>
                      <a:pt x="3807" y="3595"/>
                    </a:lnTo>
                    <a:lnTo>
                      <a:pt x="3796" y="3581"/>
                    </a:lnTo>
                    <a:lnTo>
                      <a:pt x="3782" y="3567"/>
                    </a:lnTo>
                    <a:lnTo>
                      <a:pt x="3770" y="3553"/>
                    </a:lnTo>
                    <a:lnTo>
                      <a:pt x="3747" y="3530"/>
                    </a:lnTo>
                    <a:lnTo>
                      <a:pt x="3729" y="3507"/>
                    </a:lnTo>
                    <a:lnTo>
                      <a:pt x="3712" y="3483"/>
                    </a:lnTo>
                    <a:lnTo>
                      <a:pt x="3696" y="3454"/>
                    </a:lnTo>
                    <a:lnTo>
                      <a:pt x="3683" y="3432"/>
                    </a:lnTo>
                    <a:lnTo>
                      <a:pt x="3672" y="3413"/>
                    </a:lnTo>
                    <a:lnTo>
                      <a:pt x="3662" y="3393"/>
                    </a:lnTo>
                    <a:lnTo>
                      <a:pt x="3649" y="3371"/>
                    </a:lnTo>
                    <a:lnTo>
                      <a:pt x="3644" y="3360"/>
                    </a:lnTo>
                    <a:lnTo>
                      <a:pt x="3640" y="3350"/>
                    </a:lnTo>
                    <a:lnTo>
                      <a:pt x="3635" y="3340"/>
                    </a:lnTo>
                    <a:lnTo>
                      <a:pt x="3629" y="3331"/>
                    </a:lnTo>
                    <a:lnTo>
                      <a:pt x="3611" y="3317"/>
                    </a:lnTo>
                    <a:lnTo>
                      <a:pt x="3591" y="3304"/>
                    </a:lnTo>
                    <a:lnTo>
                      <a:pt x="3579" y="3291"/>
                    </a:lnTo>
                    <a:lnTo>
                      <a:pt x="3566" y="3280"/>
                    </a:lnTo>
                    <a:lnTo>
                      <a:pt x="3554" y="3270"/>
                    </a:lnTo>
                    <a:lnTo>
                      <a:pt x="3537" y="3260"/>
                    </a:lnTo>
                    <a:lnTo>
                      <a:pt x="3387" y="3191"/>
                    </a:lnTo>
                    <a:lnTo>
                      <a:pt x="3352" y="3191"/>
                    </a:lnTo>
                    <a:lnTo>
                      <a:pt x="3343" y="3191"/>
                    </a:lnTo>
                    <a:lnTo>
                      <a:pt x="3334" y="3187"/>
                    </a:lnTo>
                    <a:lnTo>
                      <a:pt x="3327" y="3183"/>
                    </a:lnTo>
                    <a:lnTo>
                      <a:pt x="3320" y="3179"/>
                    </a:lnTo>
                    <a:lnTo>
                      <a:pt x="3313" y="3174"/>
                    </a:lnTo>
                    <a:lnTo>
                      <a:pt x="3305" y="3171"/>
                    </a:lnTo>
                    <a:lnTo>
                      <a:pt x="3298" y="3168"/>
                    </a:lnTo>
                    <a:lnTo>
                      <a:pt x="3288" y="3167"/>
                    </a:lnTo>
                    <a:lnTo>
                      <a:pt x="3283" y="3168"/>
                    </a:lnTo>
                    <a:lnTo>
                      <a:pt x="3278" y="3168"/>
                    </a:lnTo>
                    <a:lnTo>
                      <a:pt x="3273" y="3171"/>
                    </a:lnTo>
                    <a:lnTo>
                      <a:pt x="3268" y="3172"/>
                    </a:lnTo>
                    <a:lnTo>
                      <a:pt x="3260" y="3178"/>
                    </a:lnTo>
                    <a:lnTo>
                      <a:pt x="3251" y="3184"/>
                    </a:lnTo>
                    <a:lnTo>
                      <a:pt x="3247" y="3187"/>
                    </a:lnTo>
                    <a:lnTo>
                      <a:pt x="3245" y="3191"/>
                    </a:lnTo>
                    <a:lnTo>
                      <a:pt x="3242" y="3193"/>
                    </a:lnTo>
                    <a:lnTo>
                      <a:pt x="3239" y="3193"/>
                    </a:lnTo>
                    <a:lnTo>
                      <a:pt x="3206" y="3193"/>
                    </a:lnTo>
                    <a:lnTo>
                      <a:pt x="3201" y="3193"/>
                    </a:lnTo>
                    <a:lnTo>
                      <a:pt x="3195" y="3192"/>
                    </a:lnTo>
                    <a:lnTo>
                      <a:pt x="3191" y="3191"/>
                    </a:lnTo>
                    <a:lnTo>
                      <a:pt x="3186" y="3188"/>
                    </a:lnTo>
                    <a:lnTo>
                      <a:pt x="3178" y="3182"/>
                    </a:lnTo>
                    <a:lnTo>
                      <a:pt x="3170" y="3176"/>
                    </a:lnTo>
                    <a:lnTo>
                      <a:pt x="3162" y="3168"/>
                    </a:lnTo>
                    <a:lnTo>
                      <a:pt x="3155" y="3163"/>
                    </a:lnTo>
                    <a:lnTo>
                      <a:pt x="3150" y="3161"/>
                    </a:lnTo>
                    <a:lnTo>
                      <a:pt x="3145" y="3158"/>
                    </a:lnTo>
                    <a:lnTo>
                      <a:pt x="3140" y="3157"/>
                    </a:lnTo>
                    <a:lnTo>
                      <a:pt x="3135" y="3157"/>
                    </a:lnTo>
                    <a:lnTo>
                      <a:pt x="3104" y="3157"/>
                    </a:lnTo>
                    <a:lnTo>
                      <a:pt x="3097" y="3157"/>
                    </a:lnTo>
                    <a:lnTo>
                      <a:pt x="3091" y="3158"/>
                    </a:lnTo>
                    <a:lnTo>
                      <a:pt x="3084" y="3159"/>
                    </a:lnTo>
                    <a:lnTo>
                      <a:pt x="3078" y="3162"/>
                    </a:lnTo>
                    <a:lnTo>
                      <a:pt x="3068" y="3167"/>
                    </a:lnTo>
                    <a:lnTo>
                      <a:pt x="3057" y="3173"/>
                    </a:lnTo>
                    <a:lnTo>
                      <a:pt x="3047" y="3179"/>
                    </a:lnTo>
                    <a:lnTo>
                      <a:pt x="3035" y="3184"/>
                    </a:lnTo>
                    <a:lnTo>
                      <a:pt x="3029" y="3187"/>
                    </a:lnTo>
                    <a:lnTo>
                      <a:pt x="3023" y="3188"/>
                    </a:lnTo>
                    <a:lnTo>
                      <a:pt x="3017" y="3189"/>
                    </a:lnTo>
                    <a:lnTo>
                      <a:pt x="3009" y="3189"/>
                    </a:lnTo>
                    <a:lnTo>
                      <a:pt x="3000" y="3189"/>
                    </a:lnTo>
                    <a:lnTo>
                      <a:pt x="2993" y="3188"/>
                    </a:lnTo>
                    <a:lnTo>
                      <a:pt x="2985" y="3186"/>
                    </a:lnTo>
                    <a:lnTo>
                      <a:pt x="2978" y="3183"/>
                    </a:lnTo>
                    <a:lnTo>
                      <a:pt x="2965" y="3177"/>
                    </a:lnTo>
                    <a:lnTo>
                      <a:pt x="2954" y="3167"/>
                    </a:lnTo>
                    <a:lnTo>
                      <a:pt x="2932" y="3144"/>
                    </a:lnTo>
                    <a:lnTo>
                      <a:pt x="2909" y="3118"/>
                    </a:lnTo>
                    <a:lnTo>
                      <a:pt x="2897" y="3104"/>
                    </a:lnTo>
                    <a:lnTo>
                      <a:pt x="2887" y="3092"/>
                    </a:lnTo>
                    <a:lnTo>
                      <a:pt x="2882" y="3085"/>
                    </a:lnTo>
                    <a:lnTo>
                      <a:pt x="2877" y="3079"/>
                    </a:lnTo>
                    <a:lnTo>
                      <a:pt x="2871" y="3074"/>
                    </a:lnTo>
                    <a:lnTo>
                      <a:pt x="2863" y="3068"/>
                    </a:lnTo>
                    <a:lnTo>
                      <a:pt x="2857" y="3065"/>
                    </a:lnTo>
                    <a:lnTo>
                      <a:pt x="2851" y="3063"/>
                    </a:lnTo>
                    <a:lnTo>
                      <a:pt x="2845" y="3061"/>
                    </a:lnTo>
                    <a:lnTo>
                      <a:pt x="2838" y="3060"/>
                    </a:lnTo>
                    <a:lnTo>
                      <a:pt x="2825" y="3060"/>
                    </a:lnTo>
                    <a:lnTo>
                      <a:pt x="2811" y="3060"/>
                    </a:lnTo>
                    <a:lnTo>
                      <a:pt x="2773" y="3060"/>
                    </a:lnTo>
                    <a:lnTo>
                      <a:pt x="2763" y="3059"/>
                    </a:lnTo>
                    <a:lnTo>
                      <a:pt x="2756" y="3056"/>
                    </a:lnTo>
                    <a:lnTo>
                      <a:pt x="2748" y="3053"/>
                    </a:lnTo>
                    <a:lnTo>
                      <a:pt x="2739" y="3049"/>
                    </a:lnTo>
                    <a:lnTo>
                      <a:pt x="2728" y="3043"/>
                    </a:lnTo>
                    <a:lnTo>
                      <a:pt x="2719" y="3038"/>
                    </a:lnTo>
                    <a:lnTo>
                      <a:pt x="2710" y="3031"/>
                    </a:lnTo>
                    <a:lnTo>
                      <a:pt x="2703" y="3024"/>
                    </a:lnTo>
                    <a:lnTo>
                      <a:pt x="2688" y="3009"/>
                    </a:lnTo>
                    <a:lnTo>
                      <a:pt x="2671" y="2990"/>
                    </a:lnTo>
                    <a:lnTo>
                      <a:pt x="2661" y="2979"/>
                    </a:lnTo>
                    <a:lnTo>
                      <a:pt x="2653" y="2970"/>
                    </a:lnTo>
                    <a:lnTo>
                      <a:pt x="2643" y="2961"/>
                    </a:lnTo>
                    <a:lnTo>
                      <a:pt x="2633" y="2954"/>
                    </a:lnTo>
                    <a:lnTo>
                      <a:pt x="2612" y="2939"/>
                    </a:lnTo>
                    <a:lnTo>
                      <a:pt x="2590" y="2921"/>
                    </a:lnTo>
                    <a:lnTo>
                      <a:pt x="2580" y="2915"/>
                    </a:lnTo>
                    <a:lnTo>
                      <a:pt x="2570" y="2910"/>
                    </a:lnTo>
                    <a:lnTo>
                      <a:pt x="2566" y="2906"/>
                    </a:lnTo>
                    <a:lnTo>
                      <a:pt x="2562" y="2902"/>
                    </a:lnTo>
                    <a:lnTo>
                      <a:pt x="2560" y="2898"/>
                    </a:lnTo>
                    <a:lnTo>
                      <a:pt x="2557" y="2892"/>
                    </a:lnTo>
                    <a:lnTo>
                      <a:pt x="2553" y="2878"/>
                    </a:lnTo>
                    <a:lnTo>
                      <a:pt x="2551" y="2864"/>
                    </a:lnTo>
                    <a:lnTo>
                      <a:pt x="2550" y="2859"/>
                    </a:lnTo>
                    <a:lnTo>
                      <a:pt x="2547" y="2853"/>
                    </a:lnTo>
                    <a:lnTo>
                      <a:pt x="2542" y="2849"/>
                    </a:lnTo>
                    <a:lnTo>
                      <a:pt x="2537" y="2846"/>
                    </a:lnTo>
                    <a:lnTo>
                      <a:pt x="2527" y="2843"/>
                    </a:lnTo>
                    <a:lnTo>
                      <a:pt x="2517" y="2841"/>
                    </a:lnTo>
                    <a:lnTo>
                      <a:pt x="2513" y="2838"/>
                    </a:lnTo>
                    <a:lnTo>
                      <a:pt x="2510" y="2836"/>
                    </a:lnTo>
                    <a:lnTo>
                      <a:pt x="2506" y="2832"/>
                    </a:lnTo>
                    <a:lnTo>
                      <a:pt x="2503" y="2828"/>
                    </a:lnTo>
                    <a:lnTo>
                      <a:pt x="2498" y="2813"/>
                    </a:lnTo>
                    <a:lnTo>
                      <a:pt x="2493" y="2799"/>
                    </a:lnTo>
                    <a:lnTo>
                      <a:pt x="2489" y="2794"/>
                    </a:lnTo>
                    <a:lnTo>
                      <a:pt x="2486" y="2789"/>
                    </a:lnTo>
                    <a:lnTo>
                      <a:pt x="2479" y="2787"/>
                    </a:lnTo>
                    <a:lnTo>
                      <a:pt x="2473" y="2785"/>
                    </a:lnTo>
                    <a:lnTo>
                      <a:pt x="2463" y="2787"/>
                    </a:lnTo>
                    <a:lnTo>
                      <a:pt x="2454" y="2788"/>
                    </a:lnTo>
                    <a:lnTo>
                      <a:pt x="2428" y="2788"/>
                    </a:lnTo>
                    <a:lnTo>
                      <a:pt x="2395" y="2794"/>
                    </a:lnTo>
                    <a:lnTo>
                      <a:pt x="2385" y="2794"/>
                    </a:lnTo>
                    <a:lnTo>
                      <a:pt x="2375" y="2794"/>
                    </a:lnTo>
                    <a:lnTo>
                      <a:pt x="2372" y="2794"/>
                    </a:lnTo>
                    <a:lnTo>
                      <a:pt x="2366" y="2793"/>
                    </a:lnTo>
                    <a:lnTo>
                      <a:pt x="2361" y="2792"/>
                    </a:lnTo>
                    <a:lnTo>
                      <a:pt x="2358" y="2789"/>
                    </a:lnTo>
                    <a:lnTo>
                      <a:pt x="2341" y="2774"/>
                    </a:lnTo>
                    <a:lnTo>
                      <a:pt x="2326" y="2758"/>
                    </a:lnTo>
                    <a:lnTo>
                      <a:pt x="2309" y="2743"/>
                    </a:lnTo>
                    <a:lnTo>
                      <a:pt x="2291" y="2729"/>
                    </a:lnTo>
                    <a:lnTo>
                      <a:pt x="2272" y="2711"/>
                    </a:lnTo>
                    <a:lnTo>
                      <a:pt x="2257" y="2696"/>
                    </a:lnTo>
                    <a:lnTo>
                      <a:pt x="2241" y="2681"/>
                    </a:lnTo>
                    <a:lnTo>
                      <a:pt x="2223" y="2664"/>
                    </a:lnTo>
                    <a:lnTo>
                      <a:pt x="2215" y="2654"/>
                    </a:lnTo>
                    <a:lnTo>
                      <a:pt x="2208" y="2642"/>
                    </a:lnTo>
                    <a:lnTo>
                      <a:pt x="2205" y="2639"/>
                    </a:lnTo>
                    <a:lnTo>
                      <a:pt x="2201" y="2635"/>
                    </a:lnTo>
                    <a:lnTo>
                      <a:pt x="2195" y="2632"/>
                    </a:lnTo>
                    <a:lnTo>
                      <a:pt x="2190" y="2631"/>
                    </a:lnTo>
                    <a:lnTo>
                      <a:pt x="2143" y="2631"/>
                    </a:lnTo>
                    <a:lnTo>
                      <a:pt x="2138" y="2631"/>
                    </a:lnTo>
                    <a:lnTo>
                      <a:pt x="2134" y="2629"/>
                    </a:lnTo>
                    <a:lnTo>
                      <a:pt x="2131" y="2626"/>
                    </a:lnTo>
                    <a:lnTo>
                      <a:pt x="2127" y="2624"/>
                    </a:lnTo>
                    <a:lnTo>
                      <a:pt x="2124" y="2619"/>
                    </a:lnTo>
                    <a:lnTo>
                      <a:pt x="2122" y="2615"/>
                    </a:lnTo>
                    <a:lnTo>
                      <a:pt x="2121" y="2610"/>
                    </a:lnTo>
                    <a:lnTo>
                      <a:pt x="2119" y="2605"/>
                    </a:lnTo>
                    <a:lnTo>
                      <a:pt x="2114" y="2591"/>
                    </a:lnTo>
                    <a:lnTo>
                      <a:pt x="2112" y="2578"/>
                    </a:lnTo>
                    <a:lnTo>
                      <a:pt x="2109" y="2573"/>
                    </a:lnTo>
                    <a:lnTo>
                      <a:pt x="2107" y="2568"/>
                    </a:lnTo>
                    <a:lnTo>
                      <a:pt x="2104" y="2562"/>
                    </a:lnTo>
                    <a:lnTo>
                      <a:pt x="2099" y="2557"/>
                    </a:lnTo>
                    <a:lnTo>
                      <a:pt x="2085" y="2547"/>
                    </a:lnTo>
                    <a:lnTo>
                      <a:pt x="2073" y="2537"/>
                    </a:lnTo>
                    <a:lnTo>
                      <a:pt x="2067" y="2526"/>
                    </a:lnTo>
                    <a:lnTo>
                      <a:pt x="2062" y="2514"/>
                    </a:lnTo>
                    <a:lnTo>
                      <a:pt x="2058" y="2503"/>
                    </a:lnTo>
                    <a:lnTo>
                      <a:pt x="2055" y="2492"/>
                    </a:lnTo>
                    <a:lnTo>
                      <a:pt x="2051" y="2482"/>
                    </a:lnTo>
                    <a:lnTo>
                      <a:pt x="2046" y="2472"/>
                    </a:lnTo>
                    <a:lnTo>
                      <a:pt x="2044" y="2467"/>
                    </a:lnTo>
                    <a:lnTo>
                      <a:pt x="2040" y="2462"/>
                    </a:lnTo>
                    <a:lnTo>
                      <a:pt x="2035" y="2458"/>
                    </a:lnTo>
                    <a:lnTo>
                      <a:pt x="2030" y="2454"/>
                    </a:lnTo>
                    <a:lnTo>
                      <a:pt x="2019" y="2447"/>
                    </a:lnTo>
                    <a:lnTo>
                      <a:pt x="2009" y="2443"/>
                    </a:lnTo>
                    <a:lnTo>
                      <a:pt x="1998" y="2438"/>
                    </a:lnTo>
                    <a:lnTo>
                      <a:pt x="1987" y="2430"/>
                    </a:lnTo>
                    <a:lnTo>
                      <a:pt x="1977" y="2419"/>
                    </a:lnTo>
                    <a:lnTo>
                      <a:pt x="1970" y="2409"/>
                    </a:lnTo>
                    <a:lnTo>
                      <a:pt x="1962" y="2399"/>
                    </a:lnTo>
                    <a:lnTo>
                      <a:pt x="1952" y="2389"/>
                    </a:lnTo>
                    <a:lnTo>
                      <a:pt x="1945" y="2383"/>
                    </a:lnTo>
                    <a:lnTo>
                      <a:pt x="1936" y="2376"/>
                    </a:lnTo>
                    <a:lnTo>
                      <a:pt x="1928" y="2371"/>
                    </a:lnTo>
                    <a:lnTo>
                      <a:pt x="1920" y="2369"/>
                    </a:lnTo>
                    <a:lnTo>
                      <a:pt x="1911" y="2365"/>
                    </a:lnTo>
                    <a:lnTo>
                      <a:pt x="1901" y="2364"/>
                    </a:lnTo>
                    <a:lnTo>
                      <a:pt x="1892" y="2363"/>
                    </a:lnTo>
                    <a:lnTo>
                      <a:pt x="1881" y="2363"/>
                    </a:lnTo>
                    <a:lnTo>
                      <a:pt x="1856" y="2363"/>
                    </a:lnTo>
                    <a:lnTo>
                      <a:pt x="1838" y="2361"/>
                    </a:lnTo>
                    <a:lnTo>
                      <a:pt x="1824" y="2358"/>
                    </a:lnTo>
                    <a:lnTo>
                      <a:pt x="1811" y="2355"/>
                    </a:lnTo>
                    <a:lnTo>
                      <a:pt x="1794" y="2353"/>
                    </a:lnTo>
                    <a:lnTo>
                      <a:pt x="1775" y="2355"/>
                    </a:lnTo>
                    <a:lnTo>
                      <a:pt x="1757" y="2358"/>
                    </a:lnTo>
                    <a:lnTo>
                      <a:pt x="1749" y="2358"/>
                    </a:lnTo>
                    <a:lnTo>
                      <a:pt x="1743" y="2358"/>
                    </a:lnTo>
                    <a:lnTo>
                      <a:pt x="1736" y="2356"/>
                    </a:lnTo>
                    <a:lnTo>
                      <a:pt x="1729" y="2353"/>
                    </a:lnTo>
                    <a:lnTo>
                      <a:pt x="1721" y="2341"/>
                    </a:lnTo>
                    <a:lnTo>
                      <a:pt x="1715" y="2326"/>
                    </a:lnTo>
                    <a:lnTo>
                      <a:pt x="1708" y="2321"/>
                    </a:lnTo>
                    <a:lnTo>
                      <a:pt x="1699" y="2319"/>
                    </a:lnTo>
                    <a:lnTo>
                      <a:pt x="1690" y="2316"/>
                    </a:lnTo>
                    <a:lnTo>
                      <a:pt x="1681" y="2314"/>
                    </a:lnTo>
                    <a:lnTo>
                      <a:pt x="1679" y="2312"/>
                    </a:lnTo>
                    <a:lnTo>
                      <a:pt x="1676" y="2310"/>
                    </a:lnTo>
                    <a:lnTo>
                      <a:pt x="1674" y="2307"/>
                    </a:lnTo>
                    <a:lnTo>
                      <a:pt x="1672" y="2304"/>
                    </a:lnTo>
                    <a:lnTo>
                      <a:pt x="1671" y="2297"/>
                    </a:lnTo>
                    <a:lnTo>
                      <a:pt x="1671" y="2290"/>
                    </a:lnTo>
                    <a:lnTo>
                      <a:pt x="1671" y="2258"/>
                    </a:lnTo>
                    <a:lnTo>
                      <a:pt x="1670" y="2251"/>
                    </a:lnTo>
                    <a:lnTo>
                      <a:pt x="1667" y="2245"/>
                    </a:lnTo>
                    <a:lnTo>
                      <a:pt x="1665" y="2238"/>
                    </a:lnTo>
                    <a:lnTo>
                      <a:pt x="1660" y="2232"/>
                    </a:lnTo>
                    <a:lnTo>
                      <a:pt x="1647" y="2223"/>
                    </a:lnTo>
                    <a:lnTo>
                      <a:pt x="1634" y="2215"/>
                    </a:lnTo>
                    <a:lnTo>
                      <a:pt x="1629" y="2210"/>
                    </a:lnTo>
                    <a:lnTo>
                      <a:pt x="1624" y="2203"/>
                    </a:lnTo>
                    <a:lnTo>
                      <a:pt x="1621" y="2196"/>
                    </a:lnTo>
                    <a:lnTo>
                      <a:pt x="1619" y="2188"/>
                    </a:lnTo>
                    <a:lnTo>
                      <a:pt x="1616" y="2182"/>
                    </a:lnTo>
                    <a:lnTo>
                      <a:pt x="1612" y="2176"/>
                    </a:lnTo>
                    <a:lnTo>
                      <a:pt x="1610" y="2174"/>
                    </a:lnTo>
                    <a:lnTo>
                      <a:pt x="1607" y="2172"/>
                    </a:lnTo>
                    <a:lnTo>
                      <a:pt x="1605" y="2171"/>
                    </a:lnTo>
                    <a:lnTo>
                      <a:pt x="1601" y="2171"/>
                    </a:lnTo>
                    <a:lnTo>
                      <a:pt x="1592" y="2171"/>
                    </a:lnTo>
                    <a:lnTo>
                      <a:pt x="1585" y="2173"/>
                    </a:lnTo>
                    <a:lnTo>
                      <a:pt x="1578" y="2174"/>
                    </a:lnTo>
                    <a:lnTo>
                      <a:pt x="1572" y="2177"/>
                    </a:lnTo>
                    <a:lnTo>
                      <a:pt x="1558" y="2182"/>
                    </a:lnTo>
                    <a:lnTo>
                      <a:pt x="1543" y="2187"/>
                    </a:lnTo>
                    <a:lnTo>
                      <a:pt x="1518" y="2187"/>
                    </a:lnTo>
                    <a:lnTo>
                      <a:pt x="1497" y="2188"/>
                    </a:lnTo>
                    <a:lnTo>
                      <a:pt x="1475" y="2189"/>
                    </a:lnTo>
                    <a:lnTo>
                      <a:pt x="1452" y="2189"/>
                    </a:lnTo>
                    <a:lnTo>
                      <a:pt x="1439" y="2188"/>
                    </a:lnTo>
                    <a:lnTo>
                      <a:pt x="1429" y="2186"/>
                    </a:lnTo>
                    <a:lnTo>
                      <a:pt x="1419" y="2182"/>
                    </a:lnTo>
                    <a:lnTo>
                      <a:pt x="1410" y="2178"/>
                    </a:lnTo>
                    <a:lnTo>
                      <a:pt x="1400" y="2174"/>
                    </a:lnTo>
                    <a:lnTo>
                      <a:pt x="1390" y="2171"/>
                    </a:lnTo>
                    <a:lnTo>
                      <a:pt x="1380" y="2168"/>
                    </a:lnTo>
                    <a:lnTo>
                      <a:pt x="1369" y="2167"/>
                    </a:lnTo>
                    <a:lnTo>
                      <a:pt x="1359" y="2168"/>
                    </a:lnTo>
                    <a:lnTo>
                      <a:pt x="1350" y="2171"/>
                    </a:lnTo>
                    <a:lnTo>
                      <a:pt x="1342" y="2174"/>
                    </a:lnTo>
                    <a:lnTo>
                      <a:pt x="1336" y="2179"/>
                    </a:lnTo>
                    <a:lnTo>
                      <a:pt x="1329" y="2184"/>
                    </a:lnTo>
                    <a:lnTo>
                      <a:pt x="1321" y="2188"/>
                    </a:lnTo>
                    <a:lnTo>
                      <a:pt x="1312" y="2191"/>
                    </a:lnTo>
                    <a:lnTo>
                      <a:pt x="1304" y="2192"/>
                    </a:lnTo>
                    <a:lnTo>
                      <a:pt x="1270" y="2192"/>
                    </a:lnTo>
                    <a:lnTo>
                      <a:pt x="1260" y="2193"/>
                    </a:lnTo>
                    <a:lnTo>
                      <a:pt x="1251" y="2197"/>
                    </a:lnTo>
                    <a:lnTo>
                      <a:pt x="1242" y="2201"/>
                    </a:lnTo>
                    <a:lnTo>
                      <a:pt x="1232" y="2202"/>
                    </a:lnTo>
                    <a:lnTo>
                      <a:pt x="1222" y="2202"/>
                    </a:lnTo>
                    <a:lnTo>
                      <a:pt x="1213" y="2199"/>
                    </a:lnTo>
                    <a:lnTo>
                      <a:pt x="1206" y="2196"/>
                    </a:lnTo>
                    <a:lnTo>
                      <a:pt x="1198" y="2191"/>
                    </a:lnTo>
                    <a:lnTo>
                      <a:pt x="1184" y="2179"/>
                    </a:lnTo>
                    <a:lnTo>
                      <a:pt x="1172" y="2166"/>
                    </a:lnTo>
                    <a:lnTo>
                      <a:pt x="1162" y="2156"/>
                    </a:lnTo>
                    <a:lnTo>
                      <a:pt x="1154" y="2147"/>
                    </a:lnTo>
                    <a:lnTo>
                      <a:pt x="1147" y="2137"/>
                    </a:lnTo>
                    <a:lnTo>
                      <a:pt x="1140" y="2124"/>
                    </a:lnTo>
                    <a:lnTo>
                      <a:pt x="1133" y="2105"/>
                    </a:lnTo>
                    <a:lnTo>
                      <a:pt x="1128" y="2088"/>
                    </a:lnTo>
                    <a:lnTo>
                      <a:pt x="1123" y="2070"/>
                    </a:lnTo>
                    <a:lnTo>
                      <a:pt x="1115" y="2050"/>
                    </a:lnTo>
                    <a:lnTo>
                      <a:pt x="1111" y="2035"/>
                    </a:lnTo>
                    <a:lnTo>
                      <a:pt x="1106" y="2021"/>
                    </a:lnTo>
                    <a:lnTo>
                      <a:pt x="1103" y="2015"/>
                    </a:lnTo>
                    <a:lnTo>
                      <a:pt x="1099" y="2011"/>
                    </a:lnTo>
                    <a:lnTo>
                      <a:pt x="1093" y="2007"/>
                    </a:lnTo>
                    <a:lnTo>
                      <a:pt x="1086" y="2006"/>
                    </a:lnTo>
                    <a:lnTo>
                      <a:pt x="1025" y="2006"/>
                    </a:lnTo>
                    <a:lnTo>
                      <a:pt x="1019" y="2006"/>
                    </a:lnTo>
                    <a:lnTo>
                      <a:pt x="1012" y="2005"/>
                    </a:lnTo>
                    <a:lnTo>
                      <a:pt x="1006" y="2004"/>
                    </a:lnTo>
                    <a:lnTo>
                      <a:pt x="1001" y="2001"/>
                    </a:lnTo>
                    <a:lnTo>
                      <a:pt x="992" y="1994"/>
                    </a:lnTo>
                    <a:lnTo>
                      <a:pt x="985" y="1985"/>
                    </a:lnTo>
                    <a:lnTo>
                      <a:pt x="977" y="1975"/>
                    </a:lnTo>
                    <a:lnTo>
                      <a:pt x="972" y="1962"/>
                    </a:lnTo>
                    <a:lnTo>
                      <a:pt x="967" y="1950"/>
                    </a:lnTo>
                    <a:lnTo>
                      <a:pt x="962" y="1937"/>
                    </a:lnTo>
                    <a:lnTo>
                      <a:pt x="953" y="1916"/>
                    </a:lnTo>
                    <a:lnTo>
                      <a:pt x="947" y="1896"/>
                    </a:lnTo>
                    <a:lnTo>
                      <a:pt x="942" y="1876"/>
                    </a:lnTo>
                    <a:lnTo>
                      <a:pt x="938" y="1853"/>
                    </a:lnTo>
                    <a:lnTo>
                      <a:pt x="933" y="1839"/>
                    </a:lnTo>
                    <a:lnTo>
                      <a:pt x="928" y="1824"/>
                    </a:lnTo>
                    <a:lnTo>
                      <a:pt x="921" y="1798"/>
                    </a:lnTo>
                    <a:lnTo>
                      <a:pt x="916" y="1774"/>
                    </a:lnTo>
                    <a:lnTo>
                      <a:pt x="913" y="1763"/>
                    </a:lnTo>
                    <a:lnTo>
                      <a:pt x="911" y="1752"/>
                    </a:lnTo>
                    <a:lnTo>
                      <a:pt x="909" y="1738"/>
                    </a:lnTo>
                    <a:lnTo>
                      <a:pt x="909" y="1724"/>
                    </a:lnTo>
                    <a:lnTo>
                      <a:pt x="911" y="1716"/>
                    </a:lnTo>
                    <a:lnTo>
                      <a:pt x="912" y="1710"/>
                    </a:lnTo>
                    <a:lnTo>
                      <a:pt x="914" y="1704"/>
                    </a:lnTo>
                    <a:lnTo>
                      <a:pt x="918" y="1698"/>
                    </a:lnTo>
                    <a:lnTo>
                      <a:pt x="926" y="1686"/>
                    </a:lnTo>
                    <a:lnTo>
                      <a:pt x="932" y="1672"/>
                    </a:lnTo>
                    <a:lnTo>
                      <a:pt x="935" y="1659"/>
                    </a:lnTo>
                    <a:lnTo>
                      <a:pt x="935" y="1645"/>
                    </a:lnTo>
                    <a:lnTo>
                      <a:pt x="935" y="1639"/>
                    </a:lnTo>
                    <a:lnTo>
                      <a:pt x="936" y="1632"/>
                    </a:lnTo>
                    <a:lnTo>
                      <a:pt x="937" y="1625"/>
                    </a:lnTo>
                    <a:lnTo>
                      <a:pt x="940" y="1619"/>
                    </a:lnTo>
                    <a:lnTo>
                      <a:pt x="942" y="1611"/>
                    </a:lnTo>
                    <a:lnTo>
                      <a:pt x="945" y="1605"/>
                    </a:lnTo>
                    <a:lnTo>
                      <a:pt x="955" y="1603"/>
                    </a:lnTo>
                    <a:lnTo>
                      <a:pt x="962" y="1601"/>
                    </a:lnTo>
                    <a:lnTo>
                      <a:pt x="965" y="1596"/>
                    </a:lnTo>
                    <a:lnTo>
                      <a:pt x="967" y="1592"/>
                    </a:lnTo>
                    <a:lnTo>
                      <a:pt x="968" y="1587"/>
                    </a:lnTo>
                    <a:lnTo>
                      <a:pt x="968" y="1582"/>
                    </a:lnTo>
                    <a:lnTo>
                      <a:pt x="970" y="1572"/>
                    </a:lnTo>
                    <a:lnTo>
                      <a:pt x="968" y="1562"/>
                    </a:lnTo>
                    <a:lnTo>
                      <a:pt x="968" y="1527"/>
                    </a:lnTo>
                    <a:lnTo>
                      <a:pt x="968" y="1519"/>
                    </a:lnTo>
                    <a:lnTo>
                      <a:pt x="967" y="1512"/>
                    </a:lnTo>
                    <a:lnTo>
                      <a:pt x="965" y="1506"/>
                    </a:lnTo>
                    <a:lnTo>
                      <a:pt x="962" y="1501"/>
                    </a:lnTo>
                    <a:lnTo>
                      <a:pt x="956" y="1488"/>
                    </a:lnTo>
                    <a:lnTo>
                      <a:pt x="948" y="1475"/>
                    </a:lnTo>
                    <a:lnTo>
                      <a:pt x="943" y="1469"/>
                    </a:lnTo>
                    <a:lnTo>
                      <a:pt x="940" y="1464"/>
                    </a:lnTo>
                    <a:lnTo>
                      <a:pt x="941" y="1460"/>
                    </a:lnTo>
                    <a:lnTo>
                      <a:pt x="941" y="1457"/>
                    </a:lnTo>
                    <a:lnTo>
                      <a:pt x="943" y="1454"/>
                    </a:lnTo>
                    <a:lnTo>
                      <a:pt x="945" y="1452"/>
                    </a:lnTo>
                    <a:lnTo>
                      <a:pt x="950" y="1448"/>
                    </a:lnTo>
                    <a:lnTo>
                      <a:pt x="955" y="1443"/>
                    </a:lnTo>
                    <a:lnTo>
                      <a:pt x="966" y="1429"/>
                    </a:lnTo>
                    <a:lnTo>
                      <a:pt x="975" y="1417"/>
                    </a:lnTo>
                    <a:lnTo>
                      <a:pt x="985" y="1404"/>
                    </a:lnTo>
                    <a:lnTo>
                      <a:pt x="997" y="1391"/>
                    </a:lnTo>
                    <a:lnTo>
                      <a:pt x="1010" y="1379"/>
                    </a:lnTo>
                    <a:lnTo>
                      <a:pt x="1022" y="1368"/>
                    </a:lnTo>
                    <a:lnTo>
                      <a:pt x="1027" y="1361"/>
                    </a:lnTo>
                    <a:lnTo>
                      <a:pt x="1031" y="1355"/>
                    </a:lnTo>
                    <a:lnTo>
                      <a:pt x="1034" y="1347"/>
                    </a:lnTo>
                    <a:lnTo>
                      <a:pt x="1035" y="1339"/>
                    </a:lnTo>
                    <a:lnTo>
                      <a:pt x="1030" y="1330"/>
                    </a:lnTo>
                    <a:lnTo>
                      <a:pt x="1025" y="1321"/>
                    </a:lnTo>
                    <a:lnTo>
                      <a:pt x="1026" y="1314"/>
                    </a:lnTo>
                    <a:lnTo>
                      <a:pt x="1029" y="1307"/>
                    </a:lnTo>
                    <a:lnTo>
                      <a:pt x="1031" y="1305"/>
                    </a:lnTo>
                    <a:lnTo>
                      <a:pt x="1035" y="1302"/>
                    </a:lnTo>
                    <a:lnTo>
                      <a:pt x="1037" y="1301"/>
                    </a:lnTo>
                    <a:lnTo>
                      <a:pt x="1041" y="1301"/>
                    </a:lnTo>
                    <a:lnTo>
                      <a:pt x="1049" y="1304"/>
                    </a:lnTo>
                    <a:lnTo>
                      <a:pt x="1056" y="1306"/>
                    </a:lnTo>
                    <a:lnTo>
                      <a:pt x="1061" y="1306"/>
                    </a:lnTo>
                    <a:lnTo>
                      <a:pt x="1065" y="1304"/>
                    </a:lnTo>
                    <a:lnTo>
                      <a:pt x="1068" y="1302"/>
                    </a:lnTo>
                    <a:lnTo>
                      <a:pt x="1071" y="1299"/>
                    </a:lnTo>
                    <a:lnTo>
                      <a:pt x="1076" y="1291"/>
                    </a:lnTo>
                    <a:lnTo>
                      <a:pt x="1083" y="1283"/>
                    </a:lnTo>
                    <a:lnTo>
                      <a:pt x="1093" y="1275"/>
                    </a:lnTo>
                    <a:lnTo>
                      <a:pt x="1101" y="1267"/>
                    </a:lnTo>
                    <a:lnTo>
                      <a:pt x="1110" y="1258"/>
                    </a:lnTo>
                    <a:lnTo>
                      <a:pt x="1117" y="1247"/>
                    </a:lnTo>
                    <a:lnTo>
                      <a:pt x="1120" y="1238"/>
                    </a:lnTo>
                    <a:lnTo>
                      <a:pt x="1124" y="1230"/>
                    </a:lnTo>
                    <a:lnTo>
                      <a:pt x="1125" y="1226"/>
                    </a:lnTo>
                    <a:lnTo>
                      <a:pt x="1128" y="1222"/>
                    </a:lnTo>
                    <a:lnTo>
                      <a:pt x="1130" y="1218"/>
                    </a:lnTo>
                    <a:lnTo>
                      <a:pt x="1134" y="1216"/>
                    </a:lnTo>
                    <a:lnTo>
                      <a:pt x="1176" y="1216"/>
                    </a:lnTo>
                    <a:lnTo>
                      <a:pt x="1182" y="1214"/>
                    </a:lnTo>
                    <a:lnTo>
                      <a:pt x="1188" y="1213"/>
                    </a:lnTo>
                    <a:lnTo>
                      <a:pt x="1194" y="1211"/>
                    </a:lnTo>
                    <a:lnTo>
                      <a:pt x="1199" y="1207"/>
                    </a:lnTo>
                    <a:lnTo>
                      <a:pt x="1209" y="1199"/>
                    </a:lnTo>
                    <a:lnTo>
                      <a:pt x="1222" y="1189"/>
                    </a:lnTo>
                    <a:lnTo>
                      <a:pt x="1236" y="1179"/>
                    </a:lnTo>
                    <a:lnTo>
                      <a:pt x="1247" y="1171"/>
                    </a:lnTo>
                    <a:lnTo>
                      <a:pt x="1258" y="1161"/>
                    </a:lnTo>
                    <a:lnTo>
                      <a:pt x="1272" y="1149"/>
                    </a:lnTo>
                    <a:lnTo>
                      <a:pt x="1285" y="1138"/>
                    </a:lnTo>
                    <a:lnTo>
                      <a:pt x="1297" y="1130"/>
                    </a:lnTo>
                    <a:lnTo>
                      <a:pt x="1309" y="1120"/>
                    </a:lnTo>
                    <a:lnTo>
                      <a:pt x="1321" y="1109"/>
                    </a:lnTo>
                    <a:lnTo>
                      <a:pt x="1326" y="1100"/>
                    </a:lnTo>
                    <a:lnTo>
                      <a:pt x="1331" y="1090"/>
                    </a:lnTo>
                    <a:lnTo>
                      <a:pt x="1337" y="1084"/>
                    </a:lnTo>
                    <a:lnTo>
                      <a:pt x="1342" y="1076"/>
                    </a:lnTo>
                    <a:lnTo>
                      <a:pt x="1346" y="1069"/>
                    </a:lnTo>
                    <a:lnTo>
                      <a:pt x="1347" y="1059"/>
                    </a:lnTo>
                    <a:lnTo>
                      <a:pt x="1346" y="1051"/>
                    </a:lnTo>
                    <a:lnTo>
                      <a:pt x="1345" y="1044"/>
                    </a:lnTo>
                    <a:lnTo>
                      <a:pt x="1342" y="1038"/>
                    </a:lnTo>
                    <a:lnTo>
                      <a:pt x="1339" y="1031"/>
                    </a:lnTo>
                    <a:lnTo>
                      <a:pt x="1336" y="1025"/>
                    </a:lnTo>
                    <a:lnTo>
                      <a:pt x="1334" y="1019"/>
                    </a:lnTo>
                    <a:lnTo>
                      <a:pt x="1332" y="1011"/>
                    </a:lnTo>
                    <a:lnTo>
                      <a:pt x="1331" y="1004"/>
                    </a:lnTo>
                    <a:lnTo>
                      <a:pt x="1332" y="1000"/>
                    </a:lnTo>
                    <a:lnTo>
                      <a:pt x="1335" y="997"/>
                    </a:lnTo>
                    <a:lnTo>
                      <a:pt x="1337" y="996"/>
                    </a:lnTo>
                    <a:lnTo>
                      <a:pt x="1342" y="996"/>
                    </a:lnTo>
                    <a:lnTo>
                      <a:pt x="1352" y="1000"/>
                    </a:lnTo>
                    <a:lnTo>
                      <a:pt x="1361" y="1006"/>
                    </a:lnTo>
                    <a:lnTo>
                      <a:pt x="1369" y="1009"/>
                    </a:lnTo>
                    <a:lnTo>
                      <a:pt x="1376" y="1011"/>
                    </a:lnTo>
                    <a:lnTo>
                      <a:pt x="1383" y="1014"/>
                    </a:lnTo>
                    <a:lnTo>
                      <a:pt x="1388" y="1017"/>
                    </a:lnTo>
                    <a:lnTo>
                      <a:pt x="1394" y="1021"/>
                    </a:lnTo>
                    <a:lnTo>
                      <a:pt x="1398" y="1026"/>
                    </a:lnTo>
                    <a:lnTo>
                      <a:pt x="1403" y="1031"/>
                    </a:lnTo>
                    <a:lnTo>
                      <a:pt x="1406" y="1038"/>
                    </a:lnTo>
                    <a:lnTo>
                      <a:pt x="1411" y="1053"/>
                    </a:lnTo>
                    <a:lnTo>
                      <a:pt x="1415" y="1066"/>
                    </a:lnTo>
                    <a:lnTo>
                      <a:pt x="1428" y="1087"/>
                    </a:lnTo>
                    <a:lnTo>
                      <a:pt x="1440" y="1103"/>
                    </a:lnTo>
                    <a:lnTo>
                      <a:pt x="1445" y="1112"/>
                    </a:lnTo>
                    <a:lnTo>
                      <a:pt x="1450" y="1120"/>
                    </a:lnTo>
                    <a:lnTo>
                      <a:pt x="1453" y="1129"/>
                    </a:lnTo>
                    <a:lnTo>
                      <a:pt x="1454" y="1140"/>
                    </a:lnTo>
                    <a:lnTo>
                      <a:pt x="1450" y="1156"/>
                    </a:lnTo>
                    <a:lnTo>
                      <a:pt x="1448" y="1169"/>
                    </a:lnTo>
                    <a:lnTo>
                      <a:pt x="1448" y="1178"/>
                    </a:lnTo>
                    <a:lnTo>
                      <a:pt x="1450" y="1188"/>
                    </a:lnTo>
                    <a:lnTo>
                      <a:pt x="1454" y="1196"/>
                    </a:lnTo>
                    <a:lnTo>
                      <a:pt x="1459" y="1203"/>
                    </a:lnTo>
                    <a:lnTo>
                      <a:pt x="1465" y="1209"/>
                    </a:lnTo>
                    <a:lnTo>
                      <a:pt x="1472" y="1216"/>
                    </a:lnTo>
                    <a:lnTo>
                      <a:pt x="1479" y="1222"/>
                    </a:lnTo>
                    <a:lnTo>
                      <a:pt x="1487" y="1228"/>
                    </a:lnTo>
                    <a:lnTo>
                      <a:pt x="1493" y="1235"/>
                    </a:lnTo>
                    <a:lnTo>
                      <a:pt x="1497" y="1241"/>
                    </a:lnTo>
                    <a:lnTo>
                      <a:pt x="1501" y="1250"/>
                    </a:lnTo>
                    <a:lnTo>
                      <a:pt x="1503" y="1257"/>
                    </a:lnTo>
                    <a:lnTo>
                      <a:pt x="1506" y="1265"/>
                    </a:lnTo>
                    <a:lnTo>
                      <a:pt x="1509" y="1270"/>
                    </a:lnTo>
                    <a:lnTo>
                      <a:pt x="1512" y="1272"/>
                    </a:lnTo>
                    <a:lnTo>
                      <a:pt x="1514" y="1275"/>
                    </a:lnTo>
                    <a:lnTo>
                      <a:pt x="1518" y="1276"/>
                    </a:lnTo>
                    <a:lnTo>
                      <a:pt x="1522" y="1276"/>
                    </a:lnTo>
                    <a:lnTo>
                      <a:pt x="1533" y="1273"/>
                    </a:lnTo>
                    <a:lnTo>
                      <a:pt x="1546" y="1272"/>
                    </a:lnTo>
                    <a:lnTo>
                      <a:pt x="1552" y="1273"/>
                    </a:lnTo>
                    <a:lnTo>
                      <a:pt x="1557" y="1276"/>
                    </a:lnTo>
                    <a:lnTo>
                      <a:pt x="1561" y="1280"/>
                    </a:lnTo>
                    <a:lnTo>
                      <a:pt x="1566" y="1285"/>
                    </a:lnTo>
                    <a:lnTo>
                      <a:pt x="1570" y="1289"/>
                    </a:lnTo>
                    <a:lnTo>
                      <a:pt x="1573" y="1294"/>
                    </a:lnTo>
                    <a:lnTo>
                      <a:pt x="1578" y="1296"/>
                    </a:lnTo>
                    <a:lnTo>
                      <a:pt x="1585" y="1297"/>
                    </a:lnTo>
                    <a:lnTo>
                      <a:pt x="1590" y="1296"/>
                    </a:lnTo>
                    <a:lnTo>
                      <a:pt x="1592" y="1294"/>
                    </a:lnTo>
                    <a:lnTo>
                      <a:pt x="1596" y="1290"/>
                    </a:lnTo>
                    <a:lnTo>
                      <a:pt x="1598" y="1286"/>
                    </a:lnTo>
                    <a:lnTo>
                      <a:pt x="1605" y="1280"/>
                    </a:lnTo>
                    <a:lnTo>
                      <a:pt x="1612" y="1275"/>
                    </a:lnTo>
                    <a:lnTo>
                      <a:pt x="1621" y="1270"/>
                    </a:lnTo>
                    <a:lnTo>
                      <a:pt x="1630" y="1267"/>
                    </a:lnTo>
                    <a:lnTo>
                      <a:pt x="1645" y="1262"/>
                    </a:lnTo>
                    <a:lnTo>
                      <a:pt x="1660" y="1261"/>
                    </a:lnTo>
                    <a:lnTo>
                      <a:pt x="1674" y="1261"/>
                    </a:lnTo>
                    <a:lnTo>
                      <a:pt x="1690" y="1261"/>
                    </a:lnTo>
                    <a:lnTo>
                      <a:pt x="1701" y="1262"/>
                    </a:lnTo>
                    <a:lnTo>
                      <a:pt x="1710" y="1263"/>
                    </a:lnTo>
                    <a:lnTo>
                      <a:pt x="1720" y="1265"/>
                    </a:lnTo>
                    <a:lnTo>
                      <a:pt x="1730" y="1266"/>
                    </a:lnTo>
                    <a:lnTo>
                      <a:pt x="1736" y="1265"/>
                    </a:lnTo>
                    <a:lnTo>
                      <a:pt x="1742" y="1261"/>
                    </a:lnTo>
                    <a:lnTo>
                      <a:pt x="1747" y="1257"/>
                    </a:lnTo>
                    <a:lnTo>
                      <a:pt x="1750" y="1251"/>
                    </a:lnTo>
                    <a:lnTo>
                      <a:pt x="1754" y="1246"/>
                    </a:lnTo>
                    <a:lnTo>
                      <a:pt x="1758" y="1242"/>
                    </a:lnTo>
                    <a:lnTo>
                      <a:pt x="1763" y="1238"/>
                    </a:lnTo>
                    <a:lnTo>
                      <a:pt x="1769" y="1237"/>
                    </a:lnTo>
                    <a:lnTo>
                      <a:pt x="1813" y="1237"/>
                    </a:lnTo>
                    <a:lnTo>
                      <a:pt x="1819" y="1237"/>
                    </a:lnTo>
                    <a:lnTo>
                      <a:pt x="1826" y="1236"/>
                    </a:lnTo>
                    <a:lnTo>
                      <a:pt x="1832" y="1233"/>
                    </a:lnTo>
                    <a:lnTo>
                      <a:pt x="1837" y="1231"/>
                    </a:lnTo>
                    <a:lnTo>
                      <a:pt x="1841" y="1227"/>
                    </a:lnTo>
                    <a:lnTo>
                      <a:pt x="1844" y="1222"/>
                    </a:lnTo>
                    <a:lnTo>
                      <a:pt x="1846" y="1217"/>
                    </a:lnTo>
                    <a:lnTo>
                      <a:pt x="1847" y="1211"/>
                    </a:lnTo>
                    <a:lnTo>
                      <a:pt x="1846" y="1199"/>
                    </a:lnTo>
                    <a:lnTo>
                      <a:pt x="1842" y="1191"/>
                    </a:lnTo>
                    <a:lnTo>
                      <a:pt x="1837" y="1182"/>
                    </a:lnTo>
                    <a:lnTo>
                      <a:pt x="1831" y="1174"/>
                    </a:lnTo>
                    <a:lnTo>
                      <a:pt x="1826" y="1166"/>
                    </a:lnTo>
                    <a:lnTo>
                      <a:pt x="1821" y="1157"/>
                    </a:lnTo>
                    <a:lnTo>
                      <a:pt x="1817" y="1148"/>
                    </a:lnTo>
                    <a:lnTo>
                      <a:pt x="1816" y="1137"/>
                    </a:lnTo>
                    <a:lnTo>
                      <a:pt x="1816" y="1130"/>
                    </a:lnTo>
                    <a:lnTo>
                      <a:pt x="1817" y="1125"/>
                    </a:lnTo>
                    <a:lnTo>
                      <a:pt x="1818" y="1119"/>
                    </a:lnTo>
                    <a:lnTo>
                      <a:pt x="1821" y="1114"/>
                    </a:lnTo>
                    <a:lnTo>
                      <a:pt x="1827" y="1105"/>
                    </a:lnTo>
                    <a:lnTo>
                      <a:pt x="1834" y="1098"/>
                    </a:lnTo>
                    <a:lnTo>
                      <a:pt x="1843" y="1090"/>
                    </a:lnTo>
                    <a:lnTo>
                      <a:pt x="1852" y="1083"/>
                    </a:lnTo>
                    <a:lnTo>
                      <a:pt x="1861" y="1073"/>
                    </a:lnTo>
                    <a:lnTo>
                      <a:pt x="1870" y="1063"/>
                    </a:lnTo>
                    <a:lnTo>
                      <a:pt x="1875" y="1054"/>
                    </a:lnTo>
                    <a:lnTo>
                      <a:pt x="1880" y="1044"/>
                    </a:lnTo>
                    <a:lnTo>
                      <a:pt x="1882" y="1035"/>
                    </a:lnTo>
                    <a:lnTo>
                      <a:pt x="1885" y="1026"/>
                    </a:lnTo>
                    <a:lnTo>
                      <a:pt x="1887" y="1017"/>
                    </a:lnTo>
                    <a:lnTo>
                      <a:pt x="1890" y="1007"/>
                    </a:lnTo>
                    <a:lnTo>
                      <a:pt x="1893" y="997"/>
                    </a:lnTo>
                    <a:lnTo>
                      <a:pt x="1898" y="987"/>
                    </a:lnTo>
                    <a:lnTo>
                      <a:pt x="1902" y="987"/>
                    </a:lnTo>
                    <a:lnTo>
                      <a:pt x="1908" y="990"/>
                    </a:lnTo>
                    <a:lnTo>
                      <a:pt x="1912" y="994"/>
                    </a:lnTo>
                    <a:lnTo>
                      <a:pt x="1916" y="999"/>
                    </a:lnTo>
                    <a:lnTo>
                      <a:pt x="1920" y="1005"/>
                    </a:lnTo>
                    <a:lnTo>
                      <a:pt x="1928" y="1019"/>
                    </a:lnTo>
                    <a:lnTo>
                      <a:pt x="1936" y="1030"/>
                    </a:lnTo>
                    <a:lnTo>
                      <a:pt x="1945" y="1041"/>
                    </a:lnTo>
                    <a:lnTo>
                      <a:pt x="1955" y="1054"/>
                    </a:lnTo>
                    <a:lnTo>
                      <a:pt x="1962" y="1060"/>
                    </a:lnTo>
                    <a:lnTo>
                      <a:pt x="1969" y="1065"/>
                    </a:lnTo>
                    <a:lnTo>
                      <a:pt x="1976" y="1068"/>
                    </a:lnTo>
                    <a:lnTo>
                      <a:pt x="1984" y="1070"/>
                    </a:lnTo>
                    <a:lnTo>
                      <a:pt x="2001" y="1073"/>
                    </a:lnTo>
                    <a:lnTo>
                      <a:pt x="2019" y="1073"/>
                    </a:lnTo>
                    <a:lnTo>
                      <a:pt x="2036" y="1071"/>
                    </a:lnTo>
                    <a:lnTo>
                      <a:pt x="2051" y="1070"/>
                    </a:lnTo>
                    <a:lnTo>
                      <a:pt x="2059" y="1068"/>
                    </a:lnTo>
                    <a:lnTo>
                      <a:pt x="2065" y="1065"/>
                    </a:lnTo>
                    <a:lnTo>
                      <a:pt x="2073" y="1061"/>
                    </a:lnTo>
                    <a:lnTo>
                      <a:pt x="2079" y="1056"/>
                    </a:lnTo>
                    <a:lnTo>
                      <a:pt x="2092" y="1045"/>
                    </a:lnTo>
                    <a:lnTo>
                      <a:pt x="2103" y="1033"/>
                    </a:lnTo>
                    <a:lnTo>
                      <a:pt x="2108" y="1028"/>
                    </a:lnTo>
                    <a:lnTo>
                      <a:pt x="2114" y="1024"/>
                    </a:lnTo>
                    <a:lnTo>
                      <a:pt x="2122" y="1021"/>
                    </a:lnTo>
                    <a:lnTo>
                      <a:pt x="2129" y="1021"/>
                    </a:lnTo>
                    <a:lnTo>
                      <a:pt x="2139" y="1028"/>
                    </a:lnTo>
                    <a:lnTo>
                      <a:pt x="2148" y="1035"/>
                    </a:lnTo>
                    <a:lnTo>
                      <a:pt x="2159" y="1038"/>
                    </a:lnTo>
                    <a:lnTo>
                      <a:pt x="2171" y="1038"/>
                    </a:lnTo>
                    <a:lnTo>
                      <a:pt x="2178" y="1038"/>
                    </a:lnTo>
                    <a:lnTo>
                      <a:pt x="2186" y="1036"/>
                    </a:lnTo>
                    <a:lnTo>
                      <a:pt x="2193" y="1035"/>
                    </a:lnTo>
                    <a:lnTo>
                      <a:pt x="2200" y="1033"/>
                    </a:lnTo>
                    <a:lnTo>
                      <a:pt x="2206" y="1029"/>
                    </a:lnTo>
                    <a:lnTo>
                      <a:pt x="2211" y="1024"/>
                    </a:lnTo>
                    <a:lnTo>
                      <a:pt x="2216" y="1019"/>
                    </a:lnTo>
                    <a:lnTo>
                      <a:pt x="2221" y="1012"/>
                    </a:lnTo>
                    <a:lnTo>
                      <a:pt x="2226" y="1005"/>
                    </a:lnTo>
                    <a:lnTo>
                      <a:pt x="2231" y="999"/>
                    </a:lnTo>
                    <a:lnTo>
                      <a:pt x="2237" y="992"/>
                    </a:lnTo>
                    <a:lnTo>
                      <a:pt x="2245" y="987"/>
                    </a:lnTo>
                    <a:lnTo>
                      <a:pt x="2245" y="1007"/>
                    </a:lnTo>
                    <a:lnTo>
                      <a:pt x="2246" y="1025"/>
                    </a:lnTo>
                    <a:lnTo>
                      <a:pt x="2247" y="1034"/>
                    </a:lnTo>
                    <a:lnTo>
                      <a:pt x="2250" y="1043"/>
                    </a:lnTo>
                    <a:lnTo>
                      <a:pt x="2252" y="1051"/>
                    </a:lnTo>
                    <a:lnTo>
                      <a:pt x="2255" y="1060"/>
                    </a:lnTo>
                    <a:lnTo>
                      <a:pt x="2260" y="1069"/>
                    </a:lnTo>
                    <a:lnTo>
                      <a:pt x="2267" y="1076"/>
                    </a:lnTo>
                    <a:lnTo>
                      <a:pt x="2274" y="1083"/>
                    </a:lnTo>
                    <a:lnTo>
                      <a:pt x="2282" y="1089"/>
                    </a:lnTo>
                    <a:lnTo>
                      <a:pt x="2289" y="1095"/>
                    </a:lnTo>
                    <a:lnTo>
                      <a:pt x="2295" y="1102"/>
                    </a:lnTo>
                    <a:lnTo>
                      <a:pt x="2297" y="1105"/>
                    </a:lnTo>
                    <a:lnTo>
                      <a:pt x="2299" y="1109"/>
                    </a:lnTo>
                    <a:lnTo>
                      <a:pt x="2300" y="1114"/>
                    </a:lnTo>
                    <a:lnTo>
                      <a:pt x="2300" y="1119"/>
                    </a:lnTo>
                    <a:lnTo>
                      <a:pt x="2299" y="1130"/>
                    </a:lnTo>
                    <a:lnTo>
                      <a:pt x="2296" y="1139"/>
                    </a:lnTo>
                    <a:lnTo>
                      <a:pt x="2292" y="1149"/>
                    </a:lnTo>
                    <a:lnTo>
                      <a:pt x="2290" y="1159"/>
                    </a:lnTo>
                    <a:lnTo>
                      <a:pt x="2287" y="1174"/>
                    </a:lnTo>
                    <a:lnTo>
                      <a:pt x="2285" y="1188"/>
                    </a:lnTo>
                    <a:lnTo>
                      <a:pt x="2285" y="1202"/>
                    </a:lnTo>
                    <a:lnTo>
                      <a:pt x="2285" y="1218"/>
                    </a:lnTo>
                    <a:lnTo>
                      <a:pt x="2286" y="1225"/>
                    </a:lnTo>
                    <a:lnTo>
                      <a:pt x="2289" y="1230"/>
                    </a:lnTo>
                    <a:lnTo>
                      <a:pt x="2294" y="1227"/>
                    </a:lnTo>
                    <a:lnTo>
                      <a:pt x="2299" y="1225"/>
                    </a:lnTo>
                    <a:lnTo>
                      <a:pt x="2302" y="1221"/>
                    </a:lnTo>
                    <a:lnTo>
                      <a:pt x="2308" y="1217"/>
                    </a:lnTo>
                    <a:lnTo>
                      <a:pt x="2313" y="1211"/>
                    </a:lnTo>
                    <a:lnTo>
                      <a:pt x="2318" y="1207"/>
                    </a:lnTo>
                    <a:lnTo>
                      <a:pt x="2323" y="1203"/>
                    </a:lnTo>
                    <a:lnTo>
                      <a:pt x="2329" y="1201"/>
                    </a:lnTo>
                    <a:lnTo>
                      <a:pt x="2335" y="1199"/>
                    </a:lnTo>
                    <a:lnTo>
                      <a:pt x="2341" y="1197"/>
                    </a:lnTo>
                    <a:lnTo>
                      <a:pt x="2349" y="1197"/>
                    </a:lnTo>
                    <a:lnTo>
                      <a:pt x="2355" y="1197"/>
                    </a:lnTo>
                    <a:lnTo>
                      <a:pt x="2360" y="1197"/>
                    </a:lnTo>
                    <a:lnTo>
                      <a:pt x="2364" y="1198"/>
                    </a:lnTo>
                    <a:lnTo>
                      <a:pt x="2366" y="1199"/>
                    </a:lnTo>
                    <a:lnTo>
                      <a:pt x="2369" y="1202"/>
                    </a:lnTo>
                    <a:lnTo>
                      <a:pt x="2375" y="1208"/>
                    </a:lnTo>
                    <a:lnTo>
                      <a:pt x="2382" y="1213"/>
                    </a:lnTo>
                    <a:lnTo>
                      <a:pt x="2389" y="1220"/>
                    </a:lnTo>
                    <a:lnTo>
                      <a:pt x="2398" y="1223"/>
                    </a:lnTo>
                    <a:lnTo>
                      <a:pt x="2408" y="1225"/>
                    </a:lnTo>
                    <a:lnTo>
                      <a:pt x="2419" y="1225"/>
                    </a:lnTo>
                    <a:lnTo>
                      <a:pt x="2425" y="1225"/>
                    </a:lnTo>
                    <a:lnTo>
                      <a:pt x="2432" y="1223"/>
                    </a:lnTo>
                    <a:lnTo>
                      <a:pt x="2438" y="1221"/>
                    </a:lnTo>
                    <a:lnTo>
                      <a:pt x="2443" y="1218"/>
                    </a:lnTo>
                    <a:lnTo>
                      <a:pt x="2454" y="1212"/>
                    </a:lnTo>
                    <a:lnTo>
                      <a:pt x="2464" y="1206"/>
                    </a:lnTo>
                    <a:lnTo>
                      <a:pt x="2473" y="1198"/>
                    </a:lnTo>
                    <a:lnTo>
                      <a:pt x="2484" y="1192"/>
                    </a:lnTo>
                    <a:lnTo>
                      <a:pt x="2489" y="1189"/>
                    </a:lnTo>
                    <a:lnTo>
                      <a:pt x="2496" y="1188"/>
                    </a:lnTo>
                    <a:lnTo>
                      <a:pt x="2502" y="1187"/>
                    </a:lnTo>
                    <a:lnTo>
                      <a:pt x="2510" y="1186"/>
                    </a:lnTo>
                    <a:lnTo>
                      <a:pt x="2515" y="1187"/>
                    </a:lnTo>
                    <a:lnTo>
                      <a:pt x="2520" y="1189"/>
                    </a:lnTo>
                    <a:lnTo>
                      <a:pt x="2523" y="1193"/>
                    </a:lnTo>
                    <a:lnTo>
                      <a:pt x="2527" y="1198"/>
                    </a:lnTo>
                    <a:lnTo>
                      <a:pt x="2532" y="1211"/>
                    </a:lnTo>
                    <a:lnTo>
                      <a:pt x="2536" y="1223"/>
                    </a:lnTo>
                    <a:lnTo>
                      <a:pt x="2537" y="1227"/>
                    </a:lnTo>
                    <a:lnTo>
                      <a:pt x="2541" y="1231"/>
                    </a:lnTo>
                    <a:lnTo>
                      <a:pt x="2543" y="1235"/>
                    </a:lnTo>
                    <a:lnTo>
                      <a:pt x="2547" y="1237"/>
                    </a:lnTo>
                    <a:lnTo>
                      <a:pt x="2551" y="1242"/>
                    </a:lnTo>
                    <a:lnTo>
                      <a:pt x="2555" y="1247"/>
                    </a:lnTo>
                    <a:lnTo>
                      <a:pt x="2557" y="1252"/>
                    </a:lnTo>
                    <a:lnTo>
                      <a:pt x="2559" y="1256"/>
                    </a:lnTo>
                    <a:lnTo>
                      <a:pt x="2560" y="1267"/>
                    </a:lnTo>
                    <a:lnTo>
                      <a:pt x="2561" y="1280"/>
                    </a:lnTo>
                    <a:lnTo>
                      <a:pt x="2559" y="1294"/>
                    </a:lnTo>
                    <a:lnTo>
                      <a:pt x="2557" y="1309"/>
                    </a:lnTo>
                    <a:lnTo>
                      <a:pt x="2557" y="1314"/>
                    </a:lnTo>
                    <a:lnTo>
                      <a:pt x="2559" y="1319"/>
                    </a:lnTo>
                    <a:lnTo>
                      <a:pt x="2560" y="1324"/>
                    </a:lnTo>
                    <a:lnTo>
                      <a:pt x="2562" y="1327"/>
                    </a:lnTo>
                    <a:lnTo>
                      <a:pt x="2567" y="1334"/>
                    </a:lnTo>
                    <a:lnTo>
                      <a:pt x="2575" y="1339"/>
                    </a:lnTo>
                    <a:lnTo>
                      <a:pt x="2591" y="1349"/>
                    </a:lnTo>
                    <a:lnTo>
                      <a:pt x="2610" y="1360"/>
                    </a:lnTo>
                    <a:lnTo>
                      <a:pt x="2617" y="1365"/>
                    </a:lnTo>
                    <a:lnTo>
                      <a:pt x="2624" y="1370"/>
                    </a:lnTo>
                    <a:lnTo>
                      <a:pt x="2629" y="1375"/>
                    </a:lnTo>
                    <a:lnTo>
                      <a:pt x="2634" y="1380"/>
                    </a:lnTo>
                    <a:lnTo>
                      <a:pt x="2645" y="1391"/>
                    </a:lnTo>
                    <a:lnTo>
                      <a:pt x="2658" y="1403"/>
                    </a:lnTo>
                    <a:lnTo>
                      <a:pt x="2671" y="1413"/>
                    </a:lnTo>
                    <a:lnTo>
                      <a:pt x="2685" y="1422"/>
                    </a:lnTo>
                    <a:lnTo>
                      <a:pt x="2698" y="1430"/>
                    </a:lnTo>
                    <a:lnTo>
                      <a:pt x="2713" y="1442"/>
                    </a:lnTo>
                    <a:lnTo>
                      <a:pt x="2728" y="1454"/>
                    </a:lnTo>
                    <a:lnTo>
                      <a:pt x="2743" y="1465"/>
                    </a:lnTo>
                    <a:lnTo>
                      <a:pt x="2749" y="1470"/>
                    </a:lnTo>
                    <a:lnTo>
                      <a:pt x="2758" y="1474"/>
                    </a:lnTo>
                    <a:lnTo>
                      <a:pt x="2767" y="1475"/>
                    </a:lnTo>
                    <a:lnTo>
                      <a:pt x="2777" y="1477"/>
                    </a:lnTo>
                    <a:lnTo>
                      <a:pt x="2828" y="1477"/>
                    </a:lnTo>
                    <a:lnTo>
                      <a:pt x="2847" y="1478"/>
                    </a:lnTo>
                    <a:lnTo>
                      <a:pt x="2863" y="1482"/>
                    </a:lnTo>
                    <a:lnTo>
                      <a:pt x="2880" y="1484"/>
                    </a:lnTo>
                    <a:lnTo>
                      <a:pt x="2899" y="1486"/>
                    </a:lnTo>
                    <a:lnTo>
                      <a:pt x="2909" y="1486"/>
                    </a:lnTo>
                    <a:lnTo>
                      <a:pt x="2919" y="1484"/>
                    </a:lnTo>
                    <a:lnTo>
                      <a:pt x="2929" y="1483"/>
                    </a:lnTo>
                    <a:lnTo>
                      <a:pt x="2938" y="1482"/>
                    </a:lnTo>
                    <a:lnTo>
                      <a:pt x="2954" y="1475"/>
                    </a:lnTo>
                    <a:lnTo>
                      <a:pt x="2969" y="1468"/>
                    </a:lnTo>
                    <a:lnTo>
                      <a:pt x="2999" y="1449"/>
                    </a:lnTo>
                    <a:lnTo>
                      <a:pt x="3033" y="1425"/>
                    </a:lnTo>
                    <a:lnTo>
                      <a:pt x="3043" y="1418"/>
                    </a:lnTo>
                    <a:lnTo>
                      <a:pt x="3050" y="1410"/>
                    </a:lnTo>
                    <a:lnTo>
                      <a:pt x="3059" y="1403"/>
                    </a:lnTo>
                    <a:lnTo>
                      <a:pt x="3069" y="1398"/>
                    </a:lnTo>
                    <a:lnTo>
                      <a:pt x="3079" y="1395"/>
                    </a:lnTo>
                    <a:lnTo>
                      <a:pt x="3088" y="1393"/>
                    </a:lnTo>
                    <a:lnTo>
                      <a:pt x="3097" y="1391"/>
                    </a:lnTo>
                    <a:lnTo>
                      <a:pt x="3106" y="1390"/>
                    </a:lnTo>
                    <a:lnTo>
                      <a:pt x="3123" y="1390"/>
                    </a:lnTo>
                    <a:lnTo>
                      <a:pt x="3142" y="1388"/>
                    </a:lnTo>
                    <a:lnTo>
                      <a:pt x="3166" y="1384"/>
                    </a:lnTo>
                    <a:lnTo>
                      <a:pt x="3187" y="1378"/>
                    </a:lnTo>
                    <a:lnTo>
                      <a:pt x="3197" y="1375"/>
                    </a:lnTo>
                    <a:lnTo>
                      <a:pt x="3207" y="1373"/>
                    </a:lnTo>
                    <a:lnTo>
                      <a:pt x="3219" y="1371"/>
                    </a:lnTo>
                    <a:lnTo>
                      <a:pt x="3231" y="1371"/>
                    </a:lnTo>
                    <a:lnTo>
                      <a:pt x="3237" y="1371"/>
                    </a:lnTo>
                    <a:lnTo>
                      <a:pt x="3242" y="1373"/>
                    </a:lnTo>
                    <a:lnTo>
                      <a:pt x="3247" y="1375"/>
                    </a:lnTo>
                    <a:lnTo>
                      <a:pt x="3251" y="1378"/>
                    </a:lnTo>
                    <a:lnTo>
                      <a:pt x="3260" y="1383"/>
                    </a:lnTo>
                    <a:lnTo>
                      <a:pt x="3270" y="1385"/>
                    </a:lnTo>
                    <a:lnTo>
                      <a:pt x="3301" y="1393"/>
                    </a:lnTo>
                    <a:lnTo>
                      <a:pt x="3328" y="1399"/>
                    </a:lnTo>
                    <a:lnTo>
                      <a:pt x="3342" y="1401"/>
                    </a:lnTo>
                    <a:lnTo>
                      <a:pt x="3355" y="1404"/>
                    </a:lnTo>
                    <a:lnTo>
                      <a:pt x="3370" y="1405"/>
                    </a:lnTo>
                    <a:lnTo>
                      <a:pt x="3387" y="1405"/>
                    </a:lnTo>
                    <a:lnTo>
                      <a:pt x="3392" y="1405"/>
                    </a:lnTo>
                    <a:lnTo>
                      <a:pt x="3397" y="1404"/>
                    </a:lnTo>
                    <a:lnTo>
                      <a:pt x="3402" y="1401"/>
                    </a:lnTo>
                    <a:lnTo>
                      <a:pt x="3407" y="1399"/>
                    </a:lnTo>
                    <a:lnTo>
                      <a:pt x="3412" y="1398"/>
                    </a:lnTo>
                    <a:lnTo>
                      <a:pt x="3417" y="1395"/>
                    </a:lnTo>
                    <a:lnTo>
                      <a:pt x="3422" y="1394"/>
                    </a:lnTo>
                    <a:lnTo>
                      <a:pt x="3427" y="1394"/>
                    </a:lnTo>
                    <a:lnTo>
                      <a:pt x="3434" y="1394"/>
                    </a:lnTo>
                    <a:lnTo>
                      <a:pt x="3441" y="1395"/>
                    </a:lnTo>
                    <a:lnTo>
                      <a:pt x="3447" y="1398"/>
                    </a:lnTo>
                    <a:lnTo>
                      <a:pt x="3452" y="1400"/>
                    </a:lnTo>
                    <a:lnTo>
                      <a:pt x="3463" y="1405"/>
                    </a:lnTo>
                    <a:lnTo>
                      <a:pt x="3477" y="1410"/>
                    </a:lnTo>
                    <a:lnTo>
                      <a:pt x="3493" y="1415"/>
                    </a:lnTo>
                    <a:lnTo>
                      <a:pt x="3509" y="1417"/>
                    </a:lnTo>
                    <a:lnTo>
                      <a:pt x="3524" y="1417"/>
                    </a:lnTo>
                    <a:lnTo>
                      <a:pt x="3540" y="1417"/>
                    </a:lnTo>
                    <a:lnTo>
                      <a:pt x="3555" y="1415"/>
                    </a:lnTo>
                    <a:lnTo>
                      <a:pt x="3569" y="1413"/>
                    </a:lnTo>
                    <a:lnTo>
                      <a:pt x="3606" y="1413"/>
                    </a:lnTo>
                    <a:lnTo>
                      <a:pt x="3623" y="1413"/>
                    </a:lnTo>
                    <a:lnTo>
                      <a:pt x="3638" y="1410"/>
                    </a:lnTo>
                    <a:lnTo>
                      <a:pt x="3652" y="1406"/>
                    </a:lnTo>
                    <a:lnTo>
                      <a:pt x="3665" y="1403"/>
                    </a:lnTo>
                    <a:lnTo>
                      <a:pt x="3678" y="1398"/>
                    </a:lnTo>
                    <a:lnTo>
                      <a:pt x="3692" y="1394"/>
                    </a:lnTo>
                    <a:lnTo>
                      <a:pt x="3707" y="1391"/>
                    </a:lnTo>
                    <a:lnTo>
                      <a:pt x="3723" y="1391"/>
                    </a:lnTo>
                    <a:lnTo>
                      <a:pt x="3734" y="1391"/>
                    </a:lnTo>
                    <a:lnTo>
                      <a:pt x="3744" y="1394"/>
                    </a:lnTo>
                    <a:lnTo>
                      <a:pt x="3753" y="1398"/>
                    </a:lnTo>
                    <a:lnTo>
                      <a:pt x="3762" y="1401"/>
                    </a:lnTo>
                    <a:lnTo>
                      <a:pt x="3771" y="1405"/>
                    </a:lnTo>
                    <a:lnTo>
                      <a:pt x="3781" y="1409"/>
                    </a:lnTo>
                    <a:lnTo>
                      <a:pt x="3791" y="1411"/>
                    </a:lnTo>
                    <a:lnTo>
                      <a:pt x="3801" y="1411"/>
                    </a:lnTo>
                    <a:lnTo>
                      <a:pt x="3808" y="1411"/>
                    </a:lnTo>
                    <a:lnTo>
                      <a:pt x="3815" y="1410"/>
                    </a:lnTo>
                    <a:lnTo>
                      <a:pt x="3820" y="1408"/>
                    </a:lnTo>
                    <a:lnTo>
                      <a:pt x="3826" y="1405"/>
                    </a:lnTo>
                    <a:lnTo>
                      <a:pt x="3836" y="1399"/>
                    </a:lnTo>
                    <a:lnTo>
                      <a:pt x="3849" y="1393"/>
                    </a:lnTo>
                    <a:lnTo>
                      <a:pt x="3862" y="1388"/>
                    </a:lnTo>
                    <a:lnTo>
                      <a:pt x="3876" y="1385"/>
                    </a:lnTo>
                    <a:lnTo>
                      <a:pt x="3889" y="1383"/>
                    </a:lnTo>
                    <a:lnTo>
                      <a:pt x="3904" y="1380"/>
                    </a:lnTo>
                    <a:lnTo>
                      <a:pt x="3908" y="1381"/>
                    </a:lnTo>
                    <a:lnTo>
                      <a:pt x="3911" y="1381"/>
                    </a:lnTo>
                    <a:lnTo>
                      <a:pt x="3926" y="1381"/>
                    </a:lnTo>
                    <a:lnTo>
                      <a:pt x="3940" y="1379"/>
                    </a:lnTo>
                    <a:lnTo>
                      <a:pt x="3953" y="1376"/>
                    </a:lnTo>
                    <a:lnTo>
                      <a:pt x="3965" y="1374"/>
                    </a:lnTo>
                    <a:lnTo>
                      <a:pt x="3989" y="1365"/>
                    </a:lnTo>
                    <a:lnTo>
                      <a:pt x="4017" y="1354"/>
                    </a:lnTo>
                    <a:lnTo>
                      <a:pt x="4042" y="1346"/>
                    </a:lnTo>
                    <a:lnTo>
                      <a:pt x="4066" y="1341"/>
                    </a:lnTo>
                    <a:lnTo>
                      <a:pt x="4077" y="1339"/>
                    </a:lnTo>
                    <a:lnTo>
                      <a:pt x="4088" y="1336"/>
                    </a:lnTo>
                    <a:lnTo>
                      <a:pt x="4101" y="1332"/>
                    </a:lnTo>
                    <a:lnTo>
                      <a:pt x="4115" y="1327"/>
                    </a:lnTo>
                    <a:lnTo>
                      <a:pt x="4127" y="1321"/>
                    </a:lnTo>
                    <a:lnTo>
                      <a:pt x="4139" y="1316"/>
                    </a:lnTo>
                    <a:lnTo>
                      <a:pt x="4150" y="1311"/>
                    </a:lnTo>
                    <a:lnTo>
                      <a:pt x="4164" y="1305"/>
                    </a:lnTo>
                    <a:lnTo>
                      <a:pt x="4180" y="1300"/>
                    </a:lnTo>
                    <a:lnTo>
                      <a:pt x="4196" y="1295"/>
                    </a:lnTo>
                    <a:lnTo>
                      <a:pt x="4209" y="1281"/>
                    </a:lnTo>
                    <a:lnTo>
                      <a:pt x="4220" y="1267"/>
                    </a:lnTo>
                    <a:lnTo>
                      <a:pt x="4231" y="1255"/>
                    </a:lnTo>
                    <a:lnTo>
                      <a:pt x="4241" y="1243"/>
                    </a:lnTo>
                    <a:lnTo>
                      <a:pt x="4250" y="1232"/>
                    </a:lnTo>
                    <a:lnTo>
                      <a:pt x="4262" y="1220"/>
                    </a:lnTo>
                    <a:lnTo>
                      <a:pt x="4270" y="1208"/>
                    </a:lnTo>
                    <a:lnTo>
                      <a:pt x="4279" y="1199"/>
                    </a:lnTo>
                    <a:lnTo>
                      <a:pt x="4284" y="1196"/>
                    </a:lnTo>
                    <a:lnTo>
                      <a:pt x="4289" y="1192"/>
                    </a:lnTo>
                    <a:lnTo>
                      <a:pt x="4295" y="1191"/>
                    </a:lnTo>
                    <a:lnTo>
                      <a:pt x="4302" y="1189"/>
                    </a:lnTo>
                    <a:lnTo>
                      <a:pt x="4319" y="1191"/>
                    </a:lnTo>
                    <a:lnTo>
                      <a:pt x="4336" y="1193"/>
                    </a:lnTo>
                    <a:lnTo>
                      <a:pt x="4352" y="1196"/>
                    </a:lnTo>
                    <a:lnTo>
                      <a:pt x="4369" y="1197"/>
                    </a:lnTo>
                    <a:lnTo>
                      <a:pt x="4400" y="1196"/>
                    </a:lnTo>
                    <a:lnTo>
                      <a:pt x="4427" y="1194"/>
                    </a:lnTo>
                    <a:lnTo>
                      <a:pt x="4440" y="1191"/>
                    </a:lnTo>
                    <a:lnTo>
                      <a:pt x="4452" y="1188"/>
                    </a:lnTo>
                    <a:lnTo>
                      <a:pt x="4466" y="1182"/>
                    </a:lnTo>
                    <a:lnTo>
                      <a:pt x="4480" y="1176"/>
                    </a:lnTo>
                    <a:lnTo>
                      <a:pt x="4502" y="1163"/>
                    </a:lnTo>
                    <a:lnTo>
                      <a:pt x="4523" y="1152"/>
                    </a:lnTo>
                    <a:lnTo>
                      <a:pt x="4533" y="1147"/>
                    </a:lnTo>
                    <a:lnTo>
                      <a:pt x="4543" y="1143"/>
                    </a:lnTo>
                    <a:lnTo>
                      <a:pt x="4555" y="1140"/>
                    </a:lnTo>
                    <a:lnTo>
                      <a:pt x="4568" y="1139"/>
                    </a:lnTo>
                    <a:lnTo>
                      <a:pt x="4573" y="1140"/>
                    </a:lnTo>
                    <a:lnTo>
                      <a:pt x="4577" y="1142"/>
                    </a:lnTo>
                    <a:lnTo>
                      <a:pt x="4580" y="1144"/>
                    </a:lnTo>
                    <a:lnTo>
                      <a:pt x="4584" y="1147"/>
                    </a:lnTo>
                    <a:lnTo>
                      <a:pt x="4589" y="1154"/>
                    </a:lnTo>
                    <a:lnTo>
                      <a:pt x="4593" y="1163"/>
                    </a:lnTo>
                    <a:lnTo>
                      <a:pt x="4598" y="1173"/>
                    </a:lnTo>
                    <a:lnTo>
                      <a:pt x="4602" y="1182"/>
                    </a:lnTo>
                    <a:lnTo>
                      <a:pt x="4605" y="1187"/>
                    </a:lnTo>
                    <a:lnTo>
                      <a:pt x="4608" y="1191"/>
                    </a:lnTo>
                    <a:lnTo>
                      <a:pt x="4612" y="1193"/>
                    </a:lnTo>
                    <a:lnTo>
                      <a:pt x="4617" y="1197"/>
                    </a:lnTo>
                    <a:lnTo>
                      <a:pt x="4628" y="1201"/>
                    </a:lnTo>
                    <a:lnTo>
                      <a:pt x="4641" y="1204"/>
                    </a:lnTo>
                    <a:lnTo>
                      <a:pt x="4652" y="1211"/>
                    </a:lnTo>
                    <a:lnTo>
                      <a:pt x="4663" y="1217"/>
                    </a:lnTo>
                    <a:lnTo>
                      <a:pt x="4669" y="1220"/>
                    </a:lnTo>
                    <a:lnTo>
                      <a:pt x="4674" y="1222"/>
                    </a:lnTo>
                    <a:lnTo>
                      <a:pt x="4681" y="1222"/>
                    </a:lnTo>
                    <a:lnTo>
                      <a:pt x="4688" y="1223"/>
                    </a:lnTo>
                    <a:lnTo>
                      <a:pt x="4718" y="1223"/>
                    </a:lnTo>
                    <a:lnTo>
                      <a:pt x="4728" y="1225"/>
                    </a:lnTo>
                    <a:lnTo>
                      <a:pt x="4738" y="1227"/>
                    </a:lnTo>
                    <a:lnTo>
                      <a:pt x="4746" y="1232"/>
                    </a:lnTo>
                    <a:lnTo>
                      <a:pt x="4753" y="1240"/>
                    </a:lnTo>
                    <a:lnTo>
                      <a:pt x="4753" y="1266"/>
                    </a:lnTo>
                    <a:lnTo>
                      <a:pt x="4755" y="1270"/>
                    </a:lnTo>
                    <a:lnTo>
                      <a:pt x="4757" y="1273"/>
                    </a:lnTo>
                    <a:lnTo>
                      <a:pt x="4761" y="1276"/>
                    </a:lnTo>
                    <a:lnTo>
                      <a:pt x="4766" y="1277"/>
                    </a:lnTo>
                    <a:lnTo>
                      <a:pt x="4777" y="1277"/>
                    </a:lnTo>
                    <a:lnTo>
                      <a:pt x="4789" y="1277"/>
                    </a:lnTo>
                    <a:lnTo>
                      <a:pt x="4799" y="1276"/>
                    </a:lnTo>
                    <a:lnTo>
                      <a:pt x="4807" y="1275"/>
                    </a:lnTo>
                    <a:lnTo>
                      <a:pt x="4816" y="1272"/>
                    </a:lnTo>
                    <a:lnTo>
                      <a:pt x="4824" y="1268"/>
                    </a:lnTo>
                    <a:lnTo>
                      <a:pt x="4838" y="1258"/>
                    </a:lnTo>
                    <a:lnTo>
                      <a:pt x="4853" y="1247"/>
                    </a:lnTo>
                    <a:lnTo>
                      <a:pt x="4865" y="1237"/>
                    </a:lnTo>
                    <a:lnTo>
                      <a:pt x="4876" y="1230"/>
                    </a:lnTo>
                    <a:lnTo>
                      <a:pt x="4888" y="1222"/>
                    </a:lnTo>
                    <a:lnTo>
                      <a:pt x="4899" y="1212"/>
                    </a:lnTo>
                    <a:lnTo>
                      <a:pt x="4925" y="1194"/>
                    </a:lnTo>
                    <a:lnTo>
                      <a:pt x="4952" y="1178"/>
                    </a:lnTo>
                    <a:lnTo>
                      <a:pt x="4958" y="1174"/>
                    </a:lnTo>
                    <a:lnTo>
                      <a:pt x="4963" y="1169"/>
                    </a:lnTo>
                    <a:lnTo>
                      <a:pt x="4968" y="1164"/>
                    </a:lnTo>
                    <a:lnTo>
                      <a:pt x="4972" y="1159"/>
                    </a:lnTo>
                    <a:lnTo>
                      <a:pt x="4976" y="1154"/>
                    </a:lnTo>
                    <a:lnTo>
                      <a:pt x="4978" y="1148"/>
                    </a:lnTo>
                    <a:lnTo>
                      <a:pt x="4979" y="1140"/>
                    </a:lnTo>
                    <a:lnTo>
                      <a:pt x="4981" y="1133"/>
                    </a:lnTo>
                    <a:lnTo>
                      <a:pt x="4979" y="1122"/>
                    </a:lnTo>
                    <a:lnTo>
                      <a:pt x="4978" y="1113"/>
                    </a:lnTo>
                    <a:lnTo>
                      <a:pt x="4976" y="1104"/>
                    </a:lnTo>
                    <a:lnTo>
                      <a:pt x="4973" y="1095"/>
                    </a:lnTo>
                    <a:lnTo>
                      <a:pt x="4971" y="1087"/>
                    </a:lnTo>
                    <a:lnTo>
                      <a:pt x="4969" y="1078"/>
                    </a:lnTo>
                    <a:lnTo>
                      <a:pt x="4968" y="1068"/>
                    </a:lnTo>
                    <a:lnTo>
                      <a:pt x="4967" y="1058"/>
                    </a:lnTo>
                    <a:lnTo>
                      <a:pt x="4967" y="1048"/>
                    </a:lnTo>
                    <a:lnTo>
                      <a:pt x="4968" y="1039"/>
                    </a:lnTo>
                    <a:lnTo>
                      <a:pt x="4969" y="1031"/>
                    </a:lnTo>
                    <a:lnTo>
                      <a:pt x="4973" y="1023"/>
                    </a:lnTo>
                    <a:lnTo>
                      <a:pt x="4976" y="1017"/>
                    </a:lnTo>
                    <a:lnTo>
                      <a:pt x="4978" y="1012"/>
                    </a:lnTo>
                    <a:lnTo>
                      <a:pt x="4981" y="1010"/>
                    </a:lnTo>
                    <a:lnTo>
                      <a:pt x="4982" y="1009"/>
                    </a:lnTo>
                    <a:lnTo>
                      <a:pt x="4984" y="1007"/>
                    </a:lnTo>
                    <a:lnTo>
                      <a:pt x="4987" y="1007"/>
                    </a:lnTo>
                    <a:lnTo>
                      <a:pt x="4999" y="1009"/>
                    </a:lnTo>
                    <a:lnTo>
                      <a:pt x="5011" y="1012"/>
                    </a:lnTo>
                    <a:lnTo>
                      <a:pt x="5021" y="1017"/>
                    </a:lnTo>
                    <a:lnTo>
                      <a:pt x="5030" y="1024"/>
                    </a:lnTo>
                    <a:lnTo>
                      <a:pt x="5038" y="1033"/>
                    </a:lnTo>
                    <a:lnTo>
                      <a:pt x="5046" y="1041"/>
                    </a:lnTo>
                    <a:lnTo>
                      <a:pt x="5053" y="1051"/>
                    </a:lnTo>
                    <a:lnTo>
                      <a:pt x="5061" y="1061"/>
                    </a:lnTo>
                    <a:lnTo>
                      <a:pt x="5068" y="1071"/>
                    </a:lnTo>
                    <a:lnTo>
                      <a:pt x="5076" y="1080"/>
                    </a:lnTo>
                    <a:lnTo>
                      <a:pt x="5084" y="1090"/>
                    </a:lnTo>
                    <a:lnTo>
                      <a:pt x="5092" y="1098"/>
                    </a:lnTo>
                    <a:lnTo>
                      <a:pt x="5101" y="1105"/>
                    </a:lnTo>
                    <a:lnTo>
                      <a:pt x="5111" y="1110"/>
                    </a:lnTo>
                    <a:lnTo>
                      <a:pt x="5122" y="1113"/>
                    </a:lnTo>
                    <a:lnTo>
                      <a:pt x="5135" y="1114"/>
                    </a:lnTo>
                    <a:lnTo>
                      <a:pt x="5173" y="1114"/>
                    </a:lnTo>
                    <a:lnTo>
                      <a:pt x="5186" y="1114"/>
                    </a:lnTo>
                    <a:lnTo>
                      <a:pt x="5198" y="1113"/>
                    </a:lnTo>
                    <a:lnTo>
                      <a:pt x="5209" y="1110"/>
                    </a:lnTo>
                    <a:lnTo>
                      <a:pt x="5220" y="1108"/>
                    </a:lnTo>
                    <a:lnTo>
                      <a:pt x="5242" y="1100"/>
                    </a:lnTo>
                    <a:lnTo>
                      <a:pt x="5266" y="1090"/>
                    </a:lnTo>
                    <a:lnTo>
                      <a:pt x="5287" y="1084"/>
                    </a:lnTo>
                    <a:lnTo>
                      <a:pt x="5304" y="1078"/>
                    </a:lnTo>
                    <a:lnTo>
                      <a:pt x="5313" y="1074"/>
                    </a:lnTo>
                    <a:lnTo>
                      <a:pt x="5322" y="1070"/>
                    </a:lnTo>
                    <a:lnTo>
                      <a:pt x="5331" y="1064"/>
                    </a:lnTo>
                    <a:lnTo>
                      <a:pt x="5340" y="1058"/>
                    </a:lnTo>
                    <a:lnTo>
                      <a:pt x="5360" y="1041"/>
                    </a:lnTo>
                    <a:lnTo>
                      <a:pt x="5377" y="1028"/>
                    </a:lnTo>
                    <a:lnTo>
                      <a:pt x="5395" y="1014"/>
                    </a:lnTo>
                    <a:lnTo>
                      <a:pt x="5416" y="1000"/>
                    </a:lnTo>
                    <a:lnTo>
                      <a:pt x="5430" y="987"/>
                    </a:lnTo>
                    <a:lnTo>
                      <a:pt x="5441" y="977"/>
                    </a:lnTo>
                    <a:lnTo>
                      <a:pt x="5447" y="972"/>
                    </a:lnTo>
                    <a:lnTo>
                      <a:pt x="5454" y="969"/>
                    </a:lnTo>
                    <a:lnTo>
                      <a:pt x="5461" y="966"/>
                    </a:lnTo>
                    <a:lnTo>
                      <a:pt x="5470" y="965"/>
                    </a:lnTo>
                    <a:lnTo>
                      <a:pt x="5484" y="966"/>
                    </a:lnTo>
                    <a:lnTo>
                      <a:pt x="5495" y="969"/>
                    </a:lnTo>
                    <a:lnTo>
                      <a:pt x="5506" y="974"/>
                    </a:lnTo>
                    <a:lnTo>
                      <a:pt x="5517" y="979"/>
                    </a:lnTo>
                    <a:lnTo>
                      <a:pt x="5527" y="984"/>
                    </a:lnTo>
                    <a:lnTo>
                      <a:pt x="5538" y="989"/>
                    </a:lnTo>
                    <a:lnTo>
                      <a:pt x="5549" y="994"/>
                    </a:lnTo>
                    <a:lnTo>
                      <a:pt x="5562" y="997"/>
                    </a:lnTo>
                    <a:lnTo>
                      <a:pt x="5586" y="1002"/>
                    </a:lnTo>
                    <a:lnTo>
                      <a:pt x="5607" y="1009"/>
                    </a:lnTo>
                    <a:lnTo>
                      <a:pt x="5617" y="1014"/>
                    </a:lnTo>
                    <a:lnTo>
                      <a:pt x="5624" y="1020"/>
                    </a:lnTo>
                    <a:lnTo>
                      <a:pt x="5628" y="1024"/>
                    </a:lnTo>
                    <a:lnTo>
                      <a:pt x="5631" y="1029"/>
                    </a:lnTo>
                    <a:lnTo>
                      <a:pt x="5633" y="1034"/>
                    </a:lnTo>
                    <a:lnTo>
                      <a:pt x="5636" y="1039"/>
                    </a:lnTo>
                    <a:lnTo>
                      <a:pt x="5626" y="1043"/>
                    </a:lnTo>
                    <a:lnTo>
                      <a:pt x="5617" y="1044"/>
                    </a:lnTo>
                    <a:lnTo>
                      <a:pt x="5613" y="1045"/>
                    </a:lnTo>
                    <a:lnTo>
                      <a:pt x="5609" y="1046"/>
                    </a:lnTo>
                    <a:lnTo>
                      <a:pt x="5606" y="1049"/>
                    </a:lnTo>
                    <a:lnTo>
                      <a:pt x="5602" y="1053"/>
                    </a:lnTo>
                    <a:lnTo>
                      <a:pt x="5593" y="1064"/>
                    </a:lnTo>
                    <a:lnTo>
                      <a:pt x="5584" y="1075"/>
                    </a:lnTo>
                    <a:lnTo>
                      <a:pt x="5577" y="1085"/>
                    </a:lnTo>
                    <a:lnTo>
                      <a:pt x="5565" y="1095"/>
                    </a:lnTo>
                    <a:lnTo>
                      <a:pt x="5557" y="1102"/>
                    </a:lnTo>
                    <a:lnTo>
                      <a:pt x="5549" y="1109"/>
                    </a:lnTo>
                    <a:lnTo>
                      <a:pt x="5542" y="1117"/>
                    </a:lnTo>
                    <a:lnTo>
                      <a:pt x="5537" y="1124"/>
                    </a:lnTo>
                    <a:lnTo>
                      <a:pt x="5532" y="1132"/>
                    </a:lnTo>
                    <a:lnTo>
                      <a:pt x="5528" y="1142"/>
                    </a:lnTo>
                    <a:lnTo>
                      <a:pt x="5525" y="1152"/>
                    </a:lnTo>
                    <a:lnTo>
                      <a:pt x="5525" y="1162"/>
                    </a:lnTo>
                    <a:lnTo>
                      <a:pt x="5527" y="1179"/>
                    </a:lnTo>
                    <a:lnTo>
                      <a:pt x="5529" y="1196"/>
                    </a:lnTo>
                    <a:lnTo>
                      <a:pt x="5528" y="1208"/>
                    </a:lnTo>
                    <a:lnTo>
                      <a:pt x="5525" y="1220"/>
                    </a:lnTo>
                    <a:lnTo>
                      <a:pt x="5522" y="1230"/>
                    </a:lnTo>
                    <a:lnTo>
                      <a:pt x="5518" y="1238"/>
                    </a:lnTo>
                    <a:lnTo>
                      <a:pt x="5504" y="1256"/>
                    </a:lnTo>
                    <a:lnTo>
                      <a:pt x="5488" y="1275"/>
                    </a:lnTo>
                    <a:lnTo>
                      <a:pt x="5465" y="1300"/>
                    </a:lnTo>
                    <a:lnTo>
                      <a:pt x="5446" y="1324"/>
                    </a:lnTo>
                    <a:lnTo>
                      <a:pt x="5426" y="1346"/>
                    </a:lnTo>
                    <a:lnTo>
                      <a:pt x="5404" y="1371"/>
                    </a:lnTo>
                    <a:lnTo>
                      <a:pt x="5376" y="1399"/>
                    </a:lnTo>
                    <a:lnTo>
                      <a:pt x="5353" y="1425"/>
                    </a:lnTo>
                    <a:lnTo>
                      <a:pt x="5343" y="1438"/>
                    </a:lnTo>
                    <a:lnTo>
                      <a:pt x="5333" y="1453"/>
                    </a:lnTo>
                    <a:lnTo>
                      <a:pt x="5323" y="1468"/>
                    </a:lnTo>
                    <a:lnTo>
                      <a:pt x="5313" y="1486"/>
                    </a:lnTo>
                    <a:lnTo>
                      <a:pt x="5303" y="1504"/>
                    </a:lnTo>
                    <a:lnTo>
                      <a:pt x="5293" y="1519"/>
                    </a:lnTo>
                    <a:lnTo>
                      <a:pt x="5284" y="1534"/>
                    </a:lnTo>
                    <a:lnTo>
                      <a:pt x="5277" y="1553"/>
                    </a:lnTo>
                    <a:lnTo>
                      <a:pt x="5267" y="1575"/>
                    </a:lnTo>
                    <a:lnTo>
                      <a:pt x="5258" y="1595"/>
                    </a:lnTo>
                    <a:lnTo>
                      <a:pt x="5249" y="1612"/>
                    </a:lnTo>
                    <a:lnTo>
                      <a:pt x="5240" y="1630"/>
                    </a:lnTo>
                    <a:lnTo>
                      <a:pt x="5222" y="1664"/>
                    </a:lnTo>
                    <a:lnTo>
                      <a:pt x="5198" y="1703"/>
                    </a:lnTo>
                    <a:lnTo>
                      <a:pt x="5186" y="1723"/>
                    </a:lnTo>
                    <a:lnTo>
                      <a:pt x="5175" y="1740"/>
                    </a:lnTo>
                    <a:lnTo>
                      <a:pt x="5163" y="1757"/>
                    </a:lnTo>
                    <a:lnTo>
                      <a:pt x="5149" y="1775"/>
                    </a:lnTo>
                    <a:lnTo>
                      <a:pt x="5143" y="1784"/>
                    </a:lnTo>
                    <a:lnTo>
                      <a:pt x="5136" y="1790"/>
                    </a:lnTo>
                    <a:lnTo>
                      <a:pt x="5134" y="1794"/>
                    </a:lnTo>
                    <a:lnTo>
                      <a:pt x="5131" y="1799"/>
                    </a:lnTo>
                    <a:lnTo>
                      <a:pt x="5130" y="1803"/>
                    </a:lnTo>
                    <a:lnTo>
                      <a:pt x="5129" y="1808"/>
                    </a:lnTo>
                    <a:lnTo>
                      <a:pt x="5126" y="1819"/>
                    </a:lnTo>
                    <a:lnTo>
                      <a:pt x="5125" y="1828"/>
                    </a:lnTo>
                    <a:lnTo>
                      <a:pt x="5124" y="1832"/>
                    </a:lnTo>
                    <a:lnTo>
                      <a:pt x="5121" y="1836"/>
                    </a:lnTo>
                    <a:lnTo>
                      <a:pt x="5119" y="1839"/>
                    </a:lnTo>
                    <a:lnTo>
                      <a:pt x="5115" y="1843"/>
                    </a:lnTo>
                    <a:lnTo>
                      <a:pt x="5100" y="1854"/>
                    </a:lnTo>
                    <a:lnTo>
                      <a:pt x="5089" y="1864"/>
                    </a:lnTo>
                    <a:lnTo>
                      <a:pt x="5077" y="1874"/>
                    </a:lnTo>
                    <a:lnTo>
                      <a:pt x="5065" y="1890"/>
                    </a:lnTo>
                    <a:lnTo>
                      <a:pt x="5063" y="1897"/>
                    </a:lnTo>
                    <a:lnTo>
                      <a:pt x="5061" y="1903"/>
                    </a:lnTo>
                    <a:lnTo>
                      <a:pt x="5057" y="1910"/>
                    </a:lnTo>
                    <a:lnTo>
                      <a:pt x="5053" y="1915"/>
                    </a:lnTo>
                    <a:lnTo>
                      <a:pt x="5046" y="1926"/>
                    </a:lnTo>
                    <a:lnTo>
                      <a:pt x="5037" y="1938"/>
                    </a:lnTo>
                    <a:lnTo>
                      <a:pt x="5030" y="1951"/>
                    </a:lnTo>
                    <a:lnTo>
                      <a:pt x="5025" y="1962"/>
                    </a:lnTo>
                    <a:lnTo>
                      <a:pt x="5020" y="1975"/>
                    </a:lnTo>
                    <a:lnTo>
                      <a:pt x="5013" y="1987"/>
                    </a:lnTo>
                    <a:lnTo>
                      <a:pt x="5003" y="2001"/>
                    </a:lnTo>
                    <a:lnTo>
                      <a:pt x="4992" y="2015"/>
                    </a:lnTo>
                    <a:lnTo>
                      <a:pt x="4989" y="2018"/>
                    </a:lnTo>
                    <a:lnTo>
                      <a:pt x="4986" y="2019"/>
                    </a:lnTo>
                    <a:lnTo>
                      <a:pt x="4983" y="2021"/>
                    </a:lnTo>
                    <a:lnTo>
                      <a:pt x="4983" y="2025"/>
                    </a:lnTo>
                    <a:lnTo>
                      <a:pt x="4983" y="2054"/>
                    </a:lnTo>
                    <a:lnTo>
                      <a:pt x="4982" y="2069"/>
                    </a:lnTo>
                    <a:lnTo>
                      <a:pt x="4981" y="2083"/>
                    </a:lnTo>
                    <a:lnTo>
                      <a:pt x="4979" y="2095"/>
                    </a:lnTo>
                    <a:lnTo>
                      <a:pt x="4977" y="2108"/>
                    </a:lnTo>
                    <a:lnTo>
                      <a:pt x="4971" y="2132"/>
                    </a:lnTo>
                    <a:lnTo>
                      <a:pt x="4962" y="2161"/>
                    </a:lnTo>
                    <a:lnTo>
                      <a:pt x="4956" y="2178"/>
                    </a:lnTo>
                    <a:lnTo>
                      <a:pt x="4951" y="2194"/>
                    </a:lnTo>
                    <a:lnTo>
                      <a:pt x="4944" y="2211"/>
                    </a:lnTo>
                    <a:lnTo>
                      <a:pt x="4938" y="2225"/>
                    </a:lnTo>
                    <a:lnTo>
                      <a:pt x="4932" y="2238"/>
                    </a:lnTo>
                    <a:lnTo>
                      <a:pt x="4924" y="2252"/>
                    </a:lnTo>
                    <a:lnTo>
                      <a:pt x="4915" y="2267"/>
                    </a:lnTo>
                    <a:lnTo>
                      <a:pt x="4905" y="2284"/>
                    </a:lnTo>
                    <a:lnTo>
                      <a:pt x="4899" y="2297"/>
                    </a:lnTo>
                    <a:lnTo>
                      <a:pt x="4894" y="2312"/>
                    </a:lnTo>
                    <a:lnTo>
                      <a:pt x="4881" y="2334"/>
                    </a:lnTo>
                    <a:lnTo>
                      <a:pt x="4869" y="2353"/>
                    </a:lnTo>
                    <a:lnTo>
                      <a:pt x="4855" y="2370"/>
                    </a:lnTo>
                    <a:lnTo>
                      <a:pt x="4839" y="2390"/>
                    </a:lnTo>
                    <a:lnTo>
                      <a:pt x="4831" y="2400"/>
                    </a:lnTo>
                    <a:lnTo>
                      <a:pt x="4825" y="2410"/>
                    </a:lnTo>
                    <a:lnTo>
                      <a:pt x="4819" y="2419"/>
                    </a:lnTo>
                    <a:lnTo>
                      <a:pt x="4812" y="2430"/>
                    </a:lnTo>
                    <a:lnTo>
                      <a:pt x="4800" y="2444"/>
                    </a:lnTo>
                    <a:lnTo>
                      <a:pt x="4786" y="2457"/>
                    </a:lnTo>
                    <a:lnTo>
                      <a:pt x="4781" y="2463"/>
                    </a:lnTo>
                    <a:lnTo>
                      <a:pt x="4776" y="2469"/>
                    </a:lnTo>
                    <a:lnTo>
                      <a:pt x="4774" y="2477"/>
                    </a:lnTo>
                    <a:lnTo>
                      <a:pt x="4772" y="2487"/>
                    </a:lnTo>
                    <a:lnTo>
                      <a:pt x="4774" y="2503"/>
                    </a:lnTo>
                    <a:lnTo>
                      <a:pt x="4777" y="2518"/>
                    </a:lnTo>
                    <a:lnTo>
                      <a:pt x="4780" y="2532"/>
                    </a:lnTo>
                    <a:lnTo>
                      <a:pt x="4782" y="2548"/>
                    </a:lnTo>
                    <a:lnTo>
                      <a:pt x="4782" y="2582"/>
                    </a:lnTo>
                    <a:lnTo>
                      <a:pt x="4782" y="2592"/>
                    </a:lnTo>
                    <a:lnTo>
                      <a:pt x="4784" y="2601"/>
                    </a:lnTo>
                    <a:lnTo>
                      <a:pt x="4785" y="2610"/>
                    </a:lnTo>
                    <a:lnTo>
                      <a:pt x="4787" y="2617"/>
                    </a:lnTo>
                    <a:lnTo>
                      <a:pt x="4794" y="2634"/>
                    </a:lnTo>
                    <a:lnTo>
                      <a:pt x="4799" y="2652"/>
                    </a:lnTo>
                    <a:lnTo>
                      <a:pt x="4802" y="2673"/>
                    </a:lnTo>
                    <a:lnTo>
                      <a:pt x="4804" y="2691"/>
                    </a:lnTo>
                    <a:lnTo>
                      <a:pt x="4804" y="2700"/>
                    </a:lnTo>
                    <a:lnTo>
                      <a:pt x="4804" y="2710"/>
                    </a:lnTo>
                    <a:lnTo>
                      <a:pt x="4806" y="2719"/>
                    </a:lnTo>
                    <a:lnTo>
                      <a:pt x="4809" y="2730"/>
                    </a:lnTo>
                    <a:lnTo>
                      <a:pt x="4814" y="2749"/>
                    </a:lnTo>
                    <a:lnTo>
                      <a:pt x="4819" y="2765"/>
                    </a:lnTo>
                    <a:lnTo>
                      <a:pt x="4821" y="2773"/>
                    </a:lnTo>
                    <a:lnTo>
                      <a:pt x="4825" y="2780"/>
                    </a:lnTo>
                    <a:lnTo>
                      <a:pt x="4830" y="2788"/>
                    </a:lnTo>
                    <a:lnTo>
                      <a:pt x="4836" y="2795"/>
                    </a:lnTo>
                    <a:lnTo>
                      <a:pt x="4845" y="2804"/>
                    </a:lnTo>
                    <a:lnTo>
                      <a:pt x="4854" y="2811"/>
                    </a:lnTo>
                    <a:lnTo>
                      <a:pt x="4863" y="2816"/>
                    </a:lnTo>
                    <a:lnTo>
                      <a:pt x="4873" y="2821"/>
                    </a:lnTo>
                    <a:lnTo>
                      <a:pt x="4892" y="2829"/>
                    </a:lnTo>
                    <a:lnTo>
                      <a:pt x="4912" y="2842"/>
                    </a:lnTo>
                    <a:lnTo>
                      <a:pt x="4917" y="2846"/>
                    </a:lnTo>
                    <a:lnTo>
                      <a:pt x="4922" y="2847"/>
                    </a:lnTo>
                    <a:lnTo>
                      <a:pt x="4967" y="2847"/>
                    </a:lnTo>
                    <a:lnTo>
                      <a:pt x="4969" y="2848"/>
                    </a:lnTo>
                    <a:lnTo>
                      <a:pt x="4972" y="2849"/>
                    </a:lnTo>
                    <a:lnTo>
                      <a:pt x="4974" y="2851"/>
                    </a:lnTo>
                    <a:lnTo>
                      <a:pt x="4977" y="2853"/>
                    </a:lnTo>
                    <a:lnTo>
                      <a:pt x="4981" y="2858"/>
                    </a:lnTo>
                    <a:lnTo>
                      <a:pt x="4984" y="2863"/>
                    </a:lnTo>
                    <a:lnTo>
                      <a:pt x="4992" y="2875"/>
                    </a:lnTo>
                    <a:lnTo>
                      <a:pt x="4999" y="2883"/>
                    </a:lnTo>
                    <a:lnTo>
                      <a:pt x="5007" y="2892"/>
                    </a:lnTo>
                    <a:lnTo>
                      <a:pt x="5017" y="2902"/>
                    </a:lnTo>
                    <a:lnTo>
                      <a:pt x="5030" y="2913"/>
                    </a:lnTo>
                    <a:lnTo>
                      <a:pt x="5041" y="2926"/>
                    </a:lnTo>
                    <a:lnTo>
                      <a:pt x="5045" y="2932"/>
                    </a:lnTo>
                    <a:lnTo>
                      <a:pt x="5047" y="2940"/>
                    </a:lnTo>
                    <a:lnTo>
                      <a:pt x="5050" y="2947"/>
                    </a:lnTo>
                    <a:lnTo>
                      <a:pt x="5050" y="2956"/>
                    </a:lnTo>
                    <a:lnTo>
                      <a:pt x="5050" y="2962"/>
                    </a:lnTo>
                    <a:lnTo>
                      <a:pt x="5046" y="2966"/>
                    </a:lnTo>
                    <a:lnTo>
                      <a:pt x="5042" y="2969"/>
                    </a:lnTo>
                    <a:lnTo>
                      <a:pt x="5036" y="2971"/>
                    </a:lnTo>
                    <a:lnTo>
                      <a:pt x="5022" y="2974"/>
                    </a:lnTo>
                    <a:lnTo>
                      <a:pt x="5008" y="2975"/>
                    </a:lnTo>
                    <a:lnTo>
                      <a:pt x="4991" y="2976"/>
                    </a:lnTo>
                    <a:lnTo>
                      <a:pt x="4976" y="2980"/>
                    </a:lnTo>
                    <a:lnTo>
                      <a:pt x="4962" y="2985"/>
                    </a:lnTo>
                    <a:lnTo>
                      <a:pt x="4946" y="2991"/>
                    </a:lnTo>
                    <a:lnTo>
                      <a:pt x="4935" y="2996"/>
                    </a:lnTo>
                    <a:lnTo>
                      <a:pt x="4925" y="3000"/>
                    </a:lnTo>
                    <a:lnTo>
                      <a:pt x="4922" y="3003"/>
                    </a:lnTo>
                    <a:lnTo>
                      <a:pt x="4918" y="3006"/>
                    </a:lnTo>
                    <a:lnTo>
                      <a:pt x="4917" y="3010"/>
                    </a:lnTo>
                    <a:lnTo>
                      <a:pt x="4915" y="3015"/>
                    </a:lnTo>
                    <a:lnTo>
                      <a:pt x="4915" y="3019"/>
                    </a:lnTo>
                    <a:lnTo>
                      <a:pt x="4917" y="3021"/>
                    </a:lnTo>
                    <a:lnTo>
                      <a:pt x="4919" y="3023"/>
                    </a:lnTo>
                    <a:lnTo>
                      <a:pt x="4920" y="3025"/>
                    </a:lnTo>
                    <a:lnTo>
                      <a:pt x="4925" y="3028"/>
                    </a:lnTo>
                    <a:lnTo>
                      <a:pt x="4930" y="3033"/>
                    </a:lnTo>
                    <a:lnTo>
                      <a:pt x="4940" y="3048"/>
                    </a:lnTo>
                    <a:lnTo>
                      <a:pt x="4951" y="3064"/>
                    </a:lnTo>
                    <a:lnTo>
                      <a:pt x="4954" y="3075"/>
                    </a:lnTo>
                    <a:lnTo>
                      <a:pt x="4956" y="3088"/>
                    </a:lnTo>
                    <a:lnTo>
                      <a:pt x="4956" y="3093"/>
                    </a:lnTo>
                    <a:lnTo>
                      <a:pt x="4958" y="3098"/>
                    </a:lnTo>
                    <a:lnTo>
                      <a:pt x="4961" y="3100"/>
                    </a:lnTo>
                    <a:lnTo>
                      <a:pt x="4966" y="3102"/>
                    </a:lnTo>
                    <a:lnTo>
                      <a:pt x="4979" y="3093"/>
                    </a:lnTo>
                    <a:lnTo>
                      <a:pt x="4993" y="3084"/>
                    </a:lnTo>
                    <a:lnTo>
                      <a:pt x="4997" y="3084"/>
                    </a:lnTo>
                    <a:lnTo>
                      <a:pt x="5001" y="3085"/>
                    </a:lnTo>
                    <a:lnTo>
                      <a:pt x="5004" y="3088"/>
                    </a:lnTo>
                    <a:lnTo>
                      <a:pt x="5007" y="3090"/>
                    </a:lnTo>
                    <a:lnTo>
                      <a:pt x="5008" y="3094"/>
                    </a:lnTo>
                    <a:lnTo>
                      <a:pt x="5011" y="3097"/>
                    </a:lnTo>
                    <a:lnTo>
                      <a:pt x="5012" y="3100"/>
                    </a:lnTo>
                    <a:lnTo>
                      <a:pt x="5012" y="3105"/>
                    </a:lnTo>
                    <a:lnTo>
                      <a:pt x="5012" y="3141"/>
                    </a:lnTo>
                    <a:lnTo>
                      <a:pt x="5011" y="3147"/>
                    </a:lnTo>
                    <a:lnTo>
                      <a:pt x="5010" y="3153"/>
                    </a:lnTo>
                    <a:lnTo>
                      <a:pt x="5010" y="3162"/>
                    </a:lnTo>
                    <a:lnTo>
                      <a:pt x="5012" y="3169"/>
                    </a:lnTo>
                    <a:lnTo>
                      <a:pt x="5015" y="3177"/>
                    </a:lnTo>
                    <a:lnTo>
                      <a:pt x="5020" y="3184"/>
                    </a:lnTo>
                    <a:lnTo>
                      <a:pt x="5030" y="3196"/>
                    </a:lnTo>
                    <a:lnTo>
                      <a:pt x="5043" y="3208"/>
                    </a:lnTo>
                    <a:lnTo>
                      <a:pt x="5058" y="3220"/>
                    </a:lnTo>
                    <a:lnTo>
                      <a:pt x="5072" y="3228"/>
                    </a:lnTo>
                    <a:lnTo>
                      <a:pt x="5087" y="3237"/>
                    </a:lnTo>
                    <a:lnTo>
                      <a:pt x="5102" y="3248"/>
                    </a:lnTo>
                    <a:lnTo>
                      <a:pt x="5110" y="3255"/>
                    </a:lnTo>
                    <a:lnTo>
                      <a:pt x="5117" y="3261"/>
                    </a:lnTo>
                    <a:lnTo>
                      <a:pt x="5121" y="3263"/>
                    </a:lnTo>
                    <a:lnTo>
                      <a:pt x="5124" y="3267"/>
                    </a:lnTo>
                    <a:lnTo>
                      <a:pt x="5125" y="3272"/>
                    </a:lnTo>
                    <a:lnTo>
                      <a:pt x="5125" y="3277"/>
                    </a:lnTo>
                    <a:lnTo>
                      <a:pt x="5125" y="3281"/>
                    </a:lnTo>
                    <a:lnTo>
                      <a:pt x="5122" y="3285"/>
                    </a:lnTo>
                    <a:lnTo>
                      <a:pt x="5120" y="3289"/>
                    </a:lnTo>
                    <a:lnTo>
                      <a:pt x="5116" y="3290"/>
                    </a:lnTo>
                    <a:lnTo>
                      <a:pt x="5107" y="3294"/>
                    </a:lnTo>
                    <a:lnTo>
                      <a:pt x="5097" y="3296"/>
                    </a:lnTo>
                    <a:lnTo>
                      <a:pt x="5082" y="3300"/>
                    </a:lnTo>
                    <a:lnTo>
                      <a:pt x="5067" y="3306"/>
                    </a:lnTo>
                    <a:lnTo>
                      <a:pt x="5062" y="3307"/>
                    </a:lnTo>
                    <a:lnTo>
                      <a:pt x="5057" y="3311"/>
                    </a:lnTo>
                    <a:lnTo>
                      <a:pt x="5055" y="3312"/>
                    </a:lnTo>
                    <a:lnTo>
                      <a:pt x="5053" y="3314"/>
                    </a:lnTo>
                    <a:lnTo>
                      <a:pt x="5052" y="3316"/>
                    </a:lnTo>
                    <a:lnTo>
                      <a:pt x="5051" y="3320"/>
                    </a:lnTo>
                    <a:lnTo>
                      <a:pt x="5052" y="3324"/>
                    </a:lnTo>
                    <a:lnTo>
                      <a:pt x="5055" y="3326"/>
                    </a:lnTo>
                    <a:lnTo>
                      <a:pt x="5058" y="3329"/>
                    </a:lnTo>
                    <a:lnTo>
                      <a:pt x="5062" y="3331"/>
                    </a:lnTo>
                    <a:lnTo>
                      <a:pt x="5066" y="3338"/>
                    </a:lnTo>
                    <a:lnTo>
                      <a:pt x="5070" y="3344"/>
                    </a:lnTo>
                    <a:lnTo>
                      <a:pt x="5071" y="3346"/>
                    </a:lnTo>
                    <a:lnTo>
                      <a:pt x="5074" y="3349"/>
                    </a:lnTo>
                    <a:lnTo>
                      <a:pt x="5076" y="3350"/>
                    </a:lnTo>
                    <a:lnTo>
                      <a:pt x="5080" y="3351"/>
                    </a:lnTo>
                    <a:lnTo>
                      <a:pt x="5110" y="3351"/>
                    </a:lnTo>
                    <a:lnTo>
                      <a:pt x="5120" y="3354"/>
                    </a:lnTo>
                    <a:lnTo>
                      <a:pt x="5149" y="3354"/>
                    </a:lnTo>
                    <a:lnTo>
                      <a:pt x="5150" y="3360"/>
                    </a:lnTo>
                    <a:lnTo>
                      <a:pt x="5146" y="3366"/>
                    </a:lnTo>
                    <a:lnTo>
                      <a:pt x="5141" y="3371"/>
                    </a:lnTo>
                    <a:lnTo>
                      <a:pt x="5136" y="3375"/>
                    </a:lnTo>
                    <a:lnTo>
                      <a:pt x="5131" y="3379"/>
                    </a:lnTo>
                    <a:lnTo>
                      <a:pt x="5120" y="3384"/>
                    </a:lnTo>
                    <a:lnTo>
                      <a:pt x="5107" y="3388"/>
                    </a:lnTo>
                    <a:lnTo>
                      <a:pt x="5080" y="3390"/>
                    </a:lnTo>
                    <a:lnTo>
                      <a:pt x="5050" y="3391"/>
                    </a:lnTo>
                    <a:lnTo>
                      <a:pt x="5040" y="3394"/>
                    </a:lnTo>
                    <a:lnTo>
                      <a:pt x="5030" y="3396"/>
                    </a:lnTo>
                    <a:lnTo>
                      <a:pt x="5026" y="3399"/>
                    </a:lnTo>
                    <a:lnTo>
                      <a:pt x="5022" y="3402"/>
                    </a:lnTo>
                    <a:lnTo>
                      <a:pt x="5020" y="3405"/>
                    </a:lnTo>
                    <a:lnTo>
                      <a:pt x="5017" y="3409"/>
                    </a:lnTo>
                    <a:lnTo>
                      <a:pt x="5015" y="3420"/>
                    </a:lnTo>
                    <a:lnTo>
                      <a:pt x="5013" y="3430"/>
                    </a:lnTo>
                    <a:lnTo>
                      <a:pt x="5012" y="3440"/>
                    </a:lnTo>
                    <a:lnTo>
                      <a:pt x="5008" y="3450"/>
                    </a:lnTo>
                    <a:lnTo>
                      <a:pt x="5004" y="3457"/>
                    </a:lnTo>
                    <a:lnTo>
                      <a:pt x="5002" y="3463"/>
                    </a:lnTo>
                    <a:lnTo>
                      <a:pt x="4999" y="3467"/>
                    </a:lnTo>
                    <a:lnTo>
                      <a:pt x="4997" y="3468"/>
                    </a:lnTo>
                    <a:lnTo>
                      <a:pt x="4994" y="3469"/>
                    </a:lnTo>
                    <a:lnTo>
                      <a:pt x="4991" y="3471"/>
                    </a:lnTo>
                    <a:lnTo>
                      <a:pt x="4981" y="3464"/>
                    </a:lnTo>
                    <a:lnTo>
                      <a:pt x="4971" y="3459"/>
                    </a:lnTo>
                    <a:lnTo>
                      <a:pt x="4967" y="3460"/>
                    </a:lnTo>
                    <a:lnTo>
                      <a:pt x="4962" y="3462"/>
                    </a:lnTo>
                    <a:lnTo>
                      <a:pt x="4958" y="3463"/>
                    </a:lnTo>
                    <a:lnTo>
                      <a:pt x="4956" y="3466"/>
                    </a:lnTo>
                    <a:lnTo>
                      <a:pt x="4949" y="3472"/>
                    </a:lnTo>
                    <a:lnTo>
                      <a:pt x="4943" y="3479"/>
                    </a:lnTo>
                    <a:lnTo>
                      <a:pt x="4933" y="3493"/>
                    </a:lnTo>
                    <a:lnTo>
                      <a:pt x="4923" y="3506"/>
                    </a:lnTo>
                    <a:lnTo>
                      <a:pt x="4918" y="3511"/>
                    </a:lnTo>
                    <a:lnTo>
                      <a:pt x="4913" y="3516"/>
                    </a:lnTo>
                    <a:lnTo>
                      <a:pt x="4905" y="3521"/>
                    </a:lnTo>
                    <a:lnTo>
                      <a:pt x="4898" y="3524"/>
                    </a:lnTo>
                    <a:lnTo>
                      <a:pt x="4892" y="3528"/>
                    </a:lnTo>
                    <a:lnTo>
                      <a:pt x="4885" y="3532"/>
                    </a:lnTo>
                    <a:lnTo>
                      <a:pt x="4880" y="3536"/>
                    </a:lnTo>
                    <a:lnTo>
                      <a:pt x="4875" y="3541"/>
                    </a:lnTo>
                    <a:lnTo>
                      <a:pt x="4868" y="3551"/>
                    </a:lnTo>
                    <a:lnTo>
                      <a:pt x="4861" y="3563"/>
                    </a:lnTo>
                    <a:lnTo>
                      <a:pt x="4858" y="3570"/>
                    </a:lnTo>
                    <a:lnTo>
                      <a:pt x="4855" y="3575"/>
                    </a:lnTo>
                    <a:lnTo>
                      <a:pt x="4853" y="3581"/>
                    </a:lnTo>
                    <a:lnTo>
                      <a:pt x="4851" y="3587"/>
                    </a:lnTo>
                    <a:lnTo>
                      <a:pt x="4851" y="3626"/>
                    </a:lnTo>
                    <a:lnTo>
                      <a:pt x="4849" y="3637"/>
                    </a:lnTo>
                    <a:lnTo>
                      <a:pt x="4844" y="3647"/>
                    </a:lnTo>
                    <a:lnTo>
                      <a:pt x="4834" y="3669"/>
                    </a:lnTo>
                    <a:lnTo>
                      <a:pt x="4824" y="3688"/>
                    </a:lnTo>
                    <a:lnTo>
                      <a:pt x="4820" y="3696"/>
                    </a:lnTo>
                    <a:lnTo>
                      <a:pt x="4815" y="3706"/>
                    </a:lnTo>
                    <a:lnTo>
                      <a:pt x="4811" y="3716"/>
                    </a:lnTo>
                    <a:lnTo>
                      <a:pt x="4809" y="3729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82" name="Freeform 64"/>
              <p:cNvSpPr>
                <a:spLocks/>
              </p:cNvSpPr>
              <p:nvPr/>
            </p:nvSpPr>
            <p:spPr bwMode="auto">
              <a:xfrm>
                <a:off x="-952375" y="1745775"/>
                <a:ext cx="26988" cy="12700"/>
              </a:xfrm>
              <a:custGeom>
                <a:avLst/>
                <a:gdLst>
                  <a:gd name="T0" fmla="*/ 36 w 66"/>
                  <a:gd name="T1" fmla="*/ 0 h 30"/>
                  <a:gd name="T2" fmla="*/ 24 w 66"/>
                  <a:gd name="T3" fmla="*/ 0 h 30"/>
                  <a:gd name="T4" fmla="*/ 12 w 66"/>
                  <a:gd name="T5" fmla="*/ 3 h 30"/>
                  <a:gd name="T6" fmla="*/ 7 w 66"/>
                  <a:gd name="T7" fmla="*/ 4 h 30"/>
                  <a:gd name="T8" fmla="*/ 4 w 66"/>
                  <a:gd name="T9" fmla="*/ 8 h 30"/>
                  <a:gd name="T10" fmla="*/ 1 w 66"/>
                  <a:gd name="T11" fmla="*/ 11 h 30"/>
                  <a:gd name="T12" fmla="*/ 0 w 66"/>
                  <a:gd name="T13" fmla="*/ 16 h 30"/>
                  <a:gd name="T14" fmla="*/ 1 w 66"/>
                  <a:gd name="T15" fmla="*/ 19 h 30"/>
                  <a:gd name="T16" fmla="*/ 2 w 66"/>
                  <a:gd name="T17" fmla="*/ 21 h 30"/>
                  <a:gd name="T18" fmla="*/ 6 w 66"/>
                  <a:gd name="T19" fmla="*/ 21 h 30"/>
                  <a:gd name="T20" fmla="*/ 10 w 66"/>
                  <a:gd name="T21" fmla="*/ 21 h 30"/>
                  <a:gd name="T22" fmla="*/ 19 w 66"/>
                  <a:gd name="T23" fmla="*/ 20 h 30"/>
                  <a:gd name="T24" fmla="*/ 26 w 66"/>
                  <a:gd name="T25" fmla="*/ 20 h 30"/>
                  <a:gd name="T26" fmla="*/ 39 w 66"/>
                  <a:gd name="T27" fmla="*/ 25 h 30"/>
                  <a:gd name="T28" fmla="*/ 50 w 66"/>
                  <a:gd name="T29" fmla="*/ 30 h 30"/>
                  <a:gd name="T30" fmla="*/ 54 w 66"/>
                  <a:gd name="T31" fmla="*/ 30 h 30"/>
                  <a:gd name="T32" fmla="*/ 56 w 66"/>
                  <a:gd name="T33" fmla="*/ 29 h 30"/>
                  <a:gd name="T34" fmla="*/ 59 w 66"/>
                  <a:gd name="T35" fmla="*/ 26 h 30"/>
                  <a:gd name="T36" fmla="*/ 60 w 66"/>
                  <a:gd name="T37" fmla="*/ 24 h 30"/>
                  <a:gd name="T38" fmla="*/ 64 w 66"/>
                  <a:gd name="T39" fmla="*/ 19 h 30"/>
                  <a:gd name="T40" fmla="*/ 66 w 66"/>
                  <a:gd name="T41" fmla="*/ 13 h 30"/>
                  <a:gd name="T42" fmla="*/ 59 w 66"/>
                  <a:gd name="T43" fmla="*/ 9 h 30"/>
                  <a:gd name="T44" fmla="*/ 51 w 66"/>
                  <a:gd name="T45" fmla="*/ 5 h 30"/>
                  <a:gd name="T46" fmla="*/ 44 w 66"/>
                  <a:gd name="T47" fmla="*/ 1 h 30"/>
                  <a:gd name="T48" fmla="*/ 36 w 66"/>
                  <a:gd name="T4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30">
                    <a:moveTo>
                      <a:pt x="36" y="0"/>
                    </a:moveTo>
                    <a:lnTo>
                      <a:pt x="24" y="0"/>
                    </a:lnTo>
                    <a:lnTo>
                      <a:pt x="12" y="3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1" y="11"/>
                    </a:lnTo>
                    <a:lnTo>
                      <a:pt x="0" y="16"/>
                    </a:lnTo>
                    <a:lnTo>
                      <a:pt x="1" y="19"/>
                    </a:lnTo>
                    <a:lnTo>
                      <a:pt x="2" y="21"/>
                    </a:lnTo>
                    <a:lnTo>
                      <a:pt x="6" y="21"/>
                    </a:lnTo>
                    <a:lnTo>
                      <a:pt x="10" y="21"/>
                    </a:lnTo>
                    <a:lnTo>
                      <a:pt x="19" y="20"/>
                    </a:lnTo>
                    <a:lnTo>
                      <a:pt x="26" y="20"/>
                    </a:lnTo>
                    <a:lnTo>
                      <a:pt x="39" y="25"/>
                    </a:lnTo>
                    <a:lnTo>
                      <a:pt x="50" y="30"/>
                    </a:lnTo>
                    <a:lnTo>
                      <a:pt x="54" y="30"/>
                    </a:lnTo>
                    <a:lnTo>
                      <a:pt x="56" y="29"/>
                    </a:lnTo>
                    <a:lnTo>
                      <a:pt x="59" y="26"/>
                    </a:lnTo>
                    <a:lnTo>
                      <a:pt x="60" y="24"/>
                    </a:lnTo>
                    <a:lnTo>
                      <a:pt x="64" y="19"/>
                    </a:lnTo>
                    <a:lnTo>
                      <a:pt x="66" y="13"/>
                    </a:lnTo>
                    <a:lnTo>
                      <a:pt x="59" y="9"/>
                    </a:lnTo>
                    <a:lnTo>
                      <a:pt x="51" y="5"/>
                    </a:lnTo>
                    <a:lnTo>
                      <a:pt x="44" y="1"/>
                    </a:lnTo>
                    <a:lnTo>
                      <a:pt x="36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83" name="Freeform 65"/>
              <p:cNvSpPr>
                <a:spLocks/>
              </p:cNvSpPr>
              <p:nvPr/>
            </p:nvSpPr>
            <p:spPr bwMode="auto">
              <a:xfrm>
                <a:off x="-1452438" y="2266475"/>
                <a:ext cx="55563" cy="39688"/>
              </a:xfrm>
              <a:custGeom>
                <a:avLst/>
                <a:gdLst>
                  <a:gd name="T0" fmla="*/ 45 w 141"/>
                  <a:gd name="T1" fmla="*/ 1 h 99"/>
                  <a:gd name="T2" fmla="*/ 40 w 141"/>
                  <a:gd name="T3" fmla="*/ 5 h 99"/>
                  <a:gd name="T4" fmla="*/ 35 w 141"/>
                  <a:gd name="T5" fmla="*/ 15 h 99"/>
                  <a:gd name="T6" fmla="*/ 21 w 141"/>
                  <a:gd name="T7" fmla="*/ 28 h 99"/>
                  <a:gd name="T8" fmla="*/ 7 w 141"/>
                  <a:gd name="T9" fmla="*/ 34 h 99"/>
                  <a:gd name="T10" fmla="*/ 1 w 141"/>
                  <a:gd name="T11" fmla="*/ 41 h 99"/>
                  <a:gd name="T12" fmla="*/ 1 w 141"/>
                  <a:gd name="T13" fmla="*/ 53 h 99"/>
                  <a:gd name="T14" fmla="*/ 5 w 141"/>
                  <a:gd name="T15" fmla="*/ 64 h 99"/>
                  <a:gd name="T16" fmla="*/ 10 w 141"/>
                  <a:gd name="T17" fmla="*/ 75 h 99"/>
                  <a:gd name="T18" fmla="*/ 13 w 141"/>
                  <a:gd name="T19" fmla="*/ 87 h 99"/>
                  <a:gd name="T20" fmla="*/ 25 w 141"/>
                  <a:gd name="T21" fmla="*/ 94 h 99"/>
                  <a:gd name="T22" fmla="*/ 56 w 141"/>
                  <a:gd name="T23" fmla="*/ 80 h 99"/>
                  <a:gd name="T24" fmla="*/ 65 w 141"/>
                  <a:gd name="T25" fmla="*/ 85 h 99"/>
                  <a:gd name="T26" fmla="*/ 74 w 141"/>
                  <a:gd name="T27" fmla="*/ 92 h 99"/>
                  <a:gd name="T28" fmla="*/ 92 w 141"/>
                  <a:gd name="T29" fmla="*/ 98 h 99"/>
                  <a:gd name="T30" fmla="*/ 113 w 141"/>
                  <a:gd name="T31" fmla="*/ 99 h 99"/>
                  <a:gd name="T32" fmla="*/ 124 w 141"/>
                  <a:gd name="T33" fmla="*/ 97 h 99"/>
                  <a:gd name="T34" fmla="*/ 133 w 141"/>
                  <a:gd name="T35" fmla="*/ 90 h 99"/>
                  <a:gd name="T36" fmla="*/ 139 w 141"/>
                  <a:gd name="T37" fmla="*/ 82 h 99"/>
                  <a:gd name="T38" fmla="*/ 141 w 141"/>
                  <a:gd name="T39" fmla="*/ 70 h 99"/>
                  <a:gd name="T40" fmla="*/ 138 w 141"/>
                  <a:gd name="T41" fmla="*/ 64 h 99"/>
                  <a:gd name="T42" fmla="*/ 133 w 141"/>
                  <a:gd name="T43" fmla="*/ 60 h 99"/>
                  <a:gd name="T44" fmla="*/ 121 w 141"/>
                  <a:gd name="T45" fmla="*/ 49 h 99"/>
                  <a:gd name="T46" fmla="*/ 108 w 141"/>
                  <a:gd name="T47" fmla="*/ 44 h 99"/>
                  <a:gd name="T48" fmla="*/ 85 w 141"/>
                  <a:gd name="T49" fmla="*/ 63 h 99"/>
                  <a:gd name="T50" fmla="*/ 80 w 141"/>
                  <a:gd name="T51" fmla="*/ 60 h 99"/>
                  <a:gd name="T52" fmla="*/ 79 w 141"/>
                  <a:gd name="T53" fmla="*/ 55 h 99"/>
                  <a:gd name="T54" fmla="*/ 76 w 141"/>
                  <a:gd name="T55" fmla="*/ 43 h 99"/>
                  <a:gd name="T56" fmla="*/ 70 w 141"/>
                  <a:gd name="T57" fmla="*/ 39 h 99"/>
                  <a:gd name="T58" fmla="*/ 64 w 141"/>
                  <a:gd name="T59" fmla="*/ 14 h 99"/>
                  <a:gd name="T60" fmla="*/ 59 w 141"/>
                  <a:gd name="T61" fmla="*/ 4 h 99"/>
                  <a:gd name="T62" fmla="*/ 49 w 141"/>
                  <a:gd name="T6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1" h="99">
                    <a:moveTo>
                      <a:pt x="49" y="0"/>
                    </a:moveTo>
                    <a:lnTo>
                      <a:pt x="45" y="1"/>
                    </a:lnTo>
                    <a:lnTo>
                      <a:pt x="42" y="3"/>
                    </a:lnTo>
                    <a:lnTo>
                      <a:pt x="40" y="5"/>
                    </a:lnTo>
                    <a:lnTo>
                      <a:pt x="38" y="8"/>
                    </a:lnTo>
                    <a:lnTo>
                      <a:pt x="35" y="15"/>
                    </a:lnTo>
                    <a:lnTo>
                      <a:pt x="31" y="21"/>
                    </a:lnTo>
                    <a:lnTo>
                      <a:pt x="21" y="28"/>
                    </a:lnTo>
                    <a:lnTo>
                      <a:pt x="11" y="31"/>
                    </a:lnTo>
                    <a:lnTo>
                      <a:pt x="7" y="34"/>
                    </a:lnTo>
                    <a:lnTo>
                      <a:pt x="3" y="38"/>
                    </a:lnTo>
                    <a:lnTo>
                      <a:pt x="1" y="41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2" y="59"/>
                    </a:lnTo>
                    <a:lnTo>
                      <a:pt x="5" y="64"/>
                    </a:lnTo>
                    <a:lnTo>
                      <a:pt x="7" y="70"/>
                    </a:lnTo>
                    <a:lnTo>
                      <a:pt x="10" y="75"/>
                    </a:lnTo>
                    <a:lnTo>
                      <a:pt x="12" y="82"/>
                    </a:lnTo>
                    <a:lnTo>
                      <a:pt x="13" y="87"/>
                    </a:lnTo>
                    <a:lnTo>
                      <a:pt x="15" y="94"/>
                    </a:lnTo>
                    <a:lnTo>
                      <a:pt x="25" y="94"/>
                    </a:lnTo>
                    <a:lnTo>
                      <a:pt x="40" y="88"/>
                    </a:lnTo>
                    <a:lnTo>
                      <a:pt x="56" y="80"/>
                    </a:lnTo>
                    <a:lnTo>
                      <a:pt x="61" y="82"/>
                    </a:lnTo>
                    <a:lnTo>
                      <a:pt x="65" y="85"/>
                    </a:lnTo>
                    <a:lnTo>
                      <a:pt x="70" y="88"/>
                    </a:lnTo>
                    <a:lnTo>
                      <a:pt x="74" y="92"/>
                    </a:lnTo>
                    <a:lnTo>
                      <a:pt x="84" y="95"/>
                    </a:lnTo>
                    <a:lnTo>
                      <a:pt x="92" y="98"/>
                    </a:lnTo>
                    <a:lnTo>
                      <a:pt x="102" y="99"/>
                    </a:lnTo>
                    <a:lnTo>
                      <a:pt x="113" y="99"/>
                    </a:lnTo>
                    <a:lnTo>
                      <a:pt x="119" y="99"/>
                    </a:lnTo>
                    <a:lnTo>
                      <a:pt x="124" y="97"/>
                    </a:lnTo>
                    <a:lnTo>
                      <a:pt x="129" y="94"/>
                    </a:lnTo>
                    <a:lnTo>
                      <a:pt x="133" y="90"/>
                    </a:lnTo>
                    <a:lnTo>
                      <a:pt x="136" y="87"/>
                    </a:lnTo>
                    <a:lnTo>
                      <a:pt x="139" y="82"/>
                    </a:lnTo>
                    <a:lnTo>
                      <a:pt x="141" y="77"/>
                    </a:lnTo>
                    <a:lnTo>
                      <a:pt x="141" y="70"/>
                    </a:lnTo>
                    <a:lnTo>
                      <a:pt x="140" y="67"/>
                    </a:lnTo>
                    <a:lnTo>
                      <a:pt x="138" y="64"/>
                    </a:lnTo>
                    <a:lnTo>
                      <a:pt x="135" y="63"/>
                    </a:lnTo>
                    <a:lnTo>
                      <a:pt x="133" y="60"/>
                    </a:lnTo>
                    <a:lnTo>
                      <a:pt x="126" y="54"/>
                    </a:lnTo>
                    <a:lnTo>
                      <a:pt x="121" y="49"/>
                    </a:lnTo>
                    <a:lnTo>
                      <a:pt x="115" y="45"/>
                    </a:lnTo>
                    <a:lnTo>
                      <a:pt x="108" y="44"/>
                    </a:lnTo>
                    <a:lnTo>
                      <a:pt x="96" y="53"/>
                    </a:lnTo>
                    <a:lnTo>
                      <a:pt x="85" y="63"/>
                    </a:lnTo>
                    <a:lnTo>
                      <a:pt x="82" y="62"/>
                    </a:lnTo>
                    <a:lnTo>
                      <a:pt x="80" y="60"/>
                    </a:lnTo>
                    <a:lnTo>
                      <a:pt x="80" y="58"/>
                    </a:lnTo>
                    <a:lnTo>
                      <a:pt x="79" y="55"/>
                    </a:lnTo>
                    <a:lnTo>
                      <a:pt x="79" y="49"/>
                    </a:lnTo>
                    <a:lnTo>
                      <a:pt x="76" y="43"/>
                    </a:lnTo>
                    <a:lnTo>
                      <a:pt x="74" y="40"/>
                    </a:lnTo>
                    <a:lnTo>
                      <a:pt x="70" y="39"/>
                    </a:lnTo>
                    <a:lnTo>
                      <a:pt x="67" y="26"/>
                    </a:lnTo>
                    <a:lnTo>
                      <a:pt x="64" y="14"/>
                    </a:lnTo>
                    <a:lnTo>
                      <a:pt x="61" y="8"/>
                    </a:lnTo>
                    <a:lnTo>
                      <a:pt x="59" y="4"/>
                    </a:lnTo>
                    <a:lnTo>
                      <a:pt x="55" y="1"/>
                    </a:lnTo>
                    <a:lnTo>
                      <a:pt x="49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84" name="Freeform 66"/>
              <p:cNvSpPr>
                <a:spLocks/>
              </p:cNvSpPr>
              <p:nvPr/>
            </p:nvSpPr>
            <p:spPr bwMode="auto">
              <a:xfrm>
                <a:off x="-1423863" y="2209325"/>
                <a:ext cx="33338" cy="46038"/>
              </a:xfrm>
              <a:custGeom>
                <a:avLst/>
                <a:gdLst>
                  <a:gd name="T0" fmla="*/ 65 w 81"/>
                  <a:gd name="T1" fmla="*/ 20 h 116"/>
                  <a:gd name="T2" fmla="*/ 64 w 81"/>
                  <a:gd name="T3" fmla="*/ 15 h 116"/>
                  <a:gd name="T4" fmla="*/ 63 w 81"/>
                  <a:gd name="T5" fmla="*/ 10 h 116"/>
                  <a:gd name="T6" fmla="*/ 59 w 81"/>
                  <a:gd name="T7" fmla="*/ 5 h 116"/>
                  <a:gd name="T8" fmla="*/ 56 w 81"/>
                  <a:gd name="T9" fmla="*/ 0 h 116"/>
                  <a:gd name="T10" fmla="*/ 50 w 81"/>
                  <a:gd name="T11" fmla="*/ 4 h 116"/>
                  <a:gd name="T12" fmla="*/ 46 w 81"/>
                  <a:gd name="T13" fmla="*/ 8 h 116"/>
                  <a:gd name="T14" fmla="*/ 43 w 81"/>
                  <a:gd name="T15" fmla="*/ 12 h 116"/>
                  <a:gd name="T16" fmla="*/ 39 w 81"/>
                  <a:gd name="T17" fmla="*/ 17 h 116"/>
                  <a:gd name="T18" fmla="*/ 33 w 81"/>
                  <a:gd name="T19" fmla="*/ 25 h 116"/>
                  <a:gd name="T20" fmla="*/ 22 w 81"/>
                  <a:gd name="T21" fmla="*/ 34 h 116"/>
                  <a:gd name="T22" fmla="*/ 15 w 81"/>
                  <a:gd name="T23" fmla="*/ 38 h 116"/>
                  <a:gd name="T24" fmla="*/ 7 w 81"/>
                  <a:gd name="T25" fmla="*/ 42 h 116"/>
                  <a:gd name="T26" fmla="*/ 5 w 81"/>
                  <a:gd name="T27" fmla="*/ 44 h 116"/>
                  <a:gd name="T28" fmla="*/ 2 w 81"/>
                  <a:gd name="T29" fmla="*/ 48 h 116"/>
                  <a:gd name="T30" fmla="*/ 1 w 81"/>
                  <a:gd name="T31" fmla="*/ 50 h 116"/>
                  <a:gd name="T32" fmla="*/ 0 w 81"/>
                  <a:gd name="T33" fmla="*/ 55 h 116"/>
                  <a:gd name="T34" fmla="*/ 1 w 81"/>
                  <a:gd name="T35" fmla="*/ 59 h 116"/>
                  <a:gd name="T36" fmla="*/ 2 w 81"/>
                  <a:gd name="T37" fmla="*/ 63 h 116"/>
                  <a:gd name="T38" fmla="*/ 5 w 81"/>
                  <a:gd name="T39" fmla="*/ 66 h 116"/>
                  <a:gd name="T40" fmla="*/ 7 w 81"/>
                  <a:gd name="T41" fmla="*/ 68 h 116"/>
                  <a:gd name="T42" fmla="*/ 15 w 81"/>
                  <a:gd name="T43" fmla="*/ 73 h 116"/>
                  <a:gd name="T44" fmla="*/ 22 w 81"/>
                  <a:gd name="T45" fmla="*/ 78 h 116"/>
                  <a:gd name="T46" fmla="*/ 29 w 81"/>
                  <a:gd name="T47" fmla="*/ 86 h 116"/>
                  <a:gd name="T48" fmla="*/ 35 w 81"/>
                  <a:gd name="T49" fmla="*/ 93 h 116"/>
                  <a:gd name="T50" fmla="*/ 45 w 81"/>
                  <a:gd name="T51" fmla="*/ 99 h 116"/>
                  <a:gd name="T52" fmla="*/ 55 w 81"/>
                  <a:gd name="T53" fmla="*/ 106 h 116"/>
                  <a:gd name="T54" fmla="*/ 65 w 81"/>
                  <a:gd name="T55" fmla="*/ 111 h 116"/>
                  <a:gd name="T56" fmla="*/ 76 w 81"/>
                  <a:gd name="T57" fmla="*/ 116 h 116"/>
                  <a:gd name="T58" fmla="*/ 80 w 81"/>
                  <a:gd name="T59" fmla="*/ 111 h 116"/>
                  <a:gd name="T60" fmla="*/ 81 w 81"/>
                  <a:gd name="T61" fmla="*/ 104 h 116"/>
                  <a:gd name="T62" fmla="*/ 80 w 81"/>
                  <a:gd name="T63" fmla="*/ 96 h 116"/>
                  <a:gd name="T64" fmla="*/ 78 w 81"/>
                  <a:gd name="T65" fmla="*/ 89 h 116"/>
                  <a:gd name="T66" fmla="*/ 74 w 81"/>
                  <a:gd name="T67" fmla="*/ 83 h 116"/>
                  <a:gd name="T68" fmla="*/ 70 w 81"/>
                  <a:gd name="T69" fmla="*/ 78 h 116"/>
                  <a:gd name="T70" fmla="*/ 66 w 81"/>
                  <a:gd name="T71" fmla="*/ 72 h 116"/>
                  <a:gd name="T72" fmla="*/ 63 w 81"/>
                  <a:gd name="T73" fmla="*/ 66 h 116"/>
                  <a:gd name="T74" fmla="*/ 60 w 81"/>
                  <a:gd name="T75" fmla="*/ 59 h 116"/>
                  <a:gd name="T76" fmla="*/ 60 w 81"/>
                  <a:gd name="T77" fmla="*/ 50 h 116"/>
                  <a:gd name="T78" fmla="*/ 63 w 81"/>
                  <a:gd name="T79" fmla="*/ 35 h 116"/>
                  <a:gd name="T80" fmla="*/ 65 w 81"/>
                  <a:gd name="T81" fmla="*/ 2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1" h="116">
                    <a:moveTo>
                      <a:pt x="65" y="20"/>
                    </a:moveTo>
                    <a:lnTo>
                      <a:pt x="64" y="15"/>
                    </a:lnTo>
                    <a:lnTo>
                      <a:pt x="63" y="10"/>
                    </a:lnTo>
                    <a:lnTo>
                      <a:pt x="59" y="5"/>
                    </a:lnTo>
                    <a:lnTo>
                      <a:pt x="56" y="0"/>
                    </a:lnTo>
                    <a:lnTo>
                      <a:pt x="50" y="4"/>
                    </a:lnTo>
                    <a:lnTo>
                      <a:pt x="46" y="8"/>
                    </a:lnTo>
                    <a:lnTo>
                      <a:pt x="43" y="12"/>
                    </a:lnTo>
                    <a:lnTo>
                      <a:pt x="39" y="17"/>
                    </a:lnTo>
                    <a:lnTo>
                      <a:pt x="33" y="25"/>
                    </a:lnTo>
                    <a:lnTo>
                      <a:pt x="22" y="34"/>
                    </a:lnTo>
                    <a:lnTo>
                      <a:pt x="15" y="38"/>
                    </a:lnTo>
                    <a:lnTo>
                      <a:pt x="7" y="42"/>
                    </a:lnTo>
                    <a:lnTo>
                      <a:pt x="5" y="44"/>
                    </a:lnTo>
                    <a:lnTo>
                      <a:pt x="2" y="48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1" y="59"/>
                    </a:lnTo>
                    <a:lnTo>
                      <a:pt x="2" y="63"/>
                    </a:lnTo>
                    <a:lnTo>
                      <a:pt x="5" y="66"/>
                    </a:lnTo>
                    <a:lnTo>
                      <a:pt x="7" y="68"/>
                    </a:lnTo>
                    <a:lnTo>
                      <a:pt x="15" y="73"/>
                    </a:lnTo>
                    <a:lnTo>
                      <a:pt x="22" y="78"/>
                    </a:lnTo>
                    <a:lnTo>
                      <a:pt x="29" y="86"/>
                    </a:lnTo>
                    <a:lnTo>
                      <a:pt x="35" y="93"/>
                    </a:lnTo>
                    <a:lnTo>
                      <a:pt x="45" y="99"/>
                    </a:lnTo>
                    <a:lnTo>
                      <a:pt x="55" y="106"/>
                    </a:lnTo>
                    <a:lnTo>
                      <a:pt x="65" y="111"/>
                    </a:lnTo>
                    <a:lnTo>
                      <a:pt x="76" y="116"/>
                    </a:lnTo>
                    <a:lnTo>
                      <a:pt x="80" y="111"/>
                    </a:lnTo>
                    <a:lnTo>
                      <a:pt x="81" y="104"/>
                    </a:lnTo>
                    <a:lnTo>
                      <a:pt x="80" y="96"/>
                    </a:lnTo>
                    <a:lnTo>
                      <a:pt x="78" y="89"/>
                    </a:lnTo>
                    <a:lnTo>
                      <a:pt x="74" y="83"/>
                    </a:lnTo>
                    <a:lnTo>
                      <a:pt x="70" y="78"/>
                    </a:lnTo>
                    <a:lnTo>
                      <a:pt x="66" y="72"/>
                    </a:lnTo>
                    <a:lnTo>
                      <a:pt x="63" y="66"/>
                    </a:lnTo>
                    <a:lnTo>
                      <a:pt x="60" y="59"/>
                    </a:lnTo>
                    <a:lnTo>
                      <a:pt x="60" y="50"/>
                    </a:lnTo>
                    <a:lnTo>
                      <a:pt x="63" y="35"/>
                    </a:lnTo>
                    <a:lnTo>
                      <a:pt x="65" y="2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85" name="Freeform 67"/>
              <p:cNvSpPr>
                <a:spLocks/>
              </p:cNvSpPr>
              <p:nvPr/>
            </p:nvSpPr>
            <p:spPr bwMode="auto">
              <a:xfrm>
                <a:off x="-1590550" y="2234725"/>
                <a:ext cx="33338" cy="50800"/>
              </a:xfrm>
              <a:custGeom>
                <a:avLst/>
                <a:gdLst>
                  <a:gd name="T0" fmla="*/ 13 w 84"/>
                  <a:gd name="T1" fmla="*/ 0 h 127"/>
                  <a:gd name="T2" fmla="*/ 9 w 84"/>
                  <a:gd name="T3" fmla="*/ 0 h 127"/>
                  <a:gd name="T4" fmla="*/ 4 w 84"/>
                  <a:gd name="T5" fmla="*/ 1 h 127"/>
                  <a:gd name="T6" fmla="*/ 1 w 84"/>
                  <a:gd name="T7" fmla="*/ 4 h 127"/>
                  <a:gd name="T8" fmla="*/ 0 w 84"/>
                  <a:gd name="T9" fmla="*/ 6 h 127"/>
                  <a:gd name="T10" fmla="*/ 5 w 84"/>
                  <a:gd name="T11" fmla="*/ 20 h 127"/>
                  <a:gd name="T12" fmla="*/ 13 w 84"/>
                  <a:gd name="T13" fmla="*/ 33 h 127"/>
                  <a:gd name="T14" fmla="*/ 13 w 84"/>
                  <a:gd name="T15" fmla="*/ 48 h 127"/>
                  <a:gd name="T16" fmla="*/ 12 w 84"/>
                  <a:gd name="T17" fmla="*/ 63 h 127"/>
                  <a:gd name="T18" fmla="*/ 12 w 84"/>
                  <a:gd name="T19" fmla="*/ 74 h 127"/>
                  <a:gd name="T20" fmla="*/ 14 w 84"/>
                  <a:gd name="T21" fmla="*/ 84 h 127"/>
                  <a:gd name="T22" fmla="*/ 17 w 84"/>
                  <a:gd name="T23" fmla="*/ 89 h 127"/>
                  <a:gd name="T24" fmla="*/ 19 w 84"/>
                  <a:gd name="T25" fmla="*/ 93 h 127"/>
                  <a:gd name="T26" fmla="*/ 23 w 84"/>
                  <a:gd name="T27" fmla="*/ 97 h 127"/>
                  <a:gd name="T28" fmla="*/ 27 w 84"/>
                  <a:gd name="T29" fmla="*/ 100 h 127"/>
                  <a:gd name="T30" fmla="*/ 38 w 84"/>
                  <a:gd name="T31" fmla="*/ 104 h 127"/>
                  <a:gd name="T32" fmla="*/ 48 w 84"/>
                  <a:gd name="T33" fmla="*/ 107 h 127"/>
                  <a:gd name="T34" fmla="*/ 54 w 84"/>
                  <a:gd name="T35" fmla="*/ 112 h 127"/>
                  <a:gd name="T36" fmla="*/ 59 w 84"/>
                  <a:gd name="T37" fmla="*/ 119 h 127"/>
                  <a:gd name="T38" fmla="*/ 62 w 84"/>
                  <a:gd name="T39" fmla="*/ 122 h 127"/>
                  <a:gd name="T40" fmla="*/ 64 w 84"/>
                  <a:gd name="T41" fmla="*/ 124 h 127"/>
                  <a:gd name="T42" fmla="*/ 67 w 84"/>
                  <a:gd name="T43" fmla="*/ 127 h 127"/>
                  <a:gd name="T44" fmla="*/ 70 w 84"/>
                  <a:gd name="T45" fmla="*/ 127 h 127"/>
                  <a:gd name="T46" fmla="*/ 74 w 84"/>
                  <a:gd name="T47" fmla="*/ 127 h 127"/>
                  <a:gd name="T48" fmla="*/ 78 w 84"/>
                  <a:gd name="T49" fmla="*/ 124 h 127"/>
                  <a:gd name="T50" fmla="*/ 81 w 84"/>
                  <a:gd name="T51" fmla="*/ 122 h 127"/>
                  <a:gd name="T52" fmla="*/ 82 w 84"/>
                  <a:gd name="T53" fmla="*/ 118 h 127"/>
                  <a:gd name="T54" fmla="*/ 83 w 84"/>
                  <a:gd name="T55" fmla="*/ 109 h 127"/>
                  <a:gd name="T56" fmla="*/ 84 w 84"/>
                  <a:gd name="T57" fmla="*/ 100 h 127"/>
                  <a:gd name="T58" fmla="*/ 79 w 84"/>
                  <a:gd name="T59" fmla="*/ 85 h 127"/>
                  <a:gd name="T60" fmla="*/ 74 w 84"/>
                  <a:gd name="T61" fmla="*/ 72 h 127"/>
                  <a:gd name="T62" fmla="*/ 74 w 84"/>
                  <a:gd name="T63" fmla="*/ 58 h 127"/>
                  <a:gd name="T64" fmla="*/ 74 w 84"/>
                  <a:gd name="T65" fmla="*/ 45 h 127"/>
                  <a:gd name="T66" fmla="*/ 74 w 84"/>
                  <a:gd name="T67" fmla="*/ 40 h 127"/>
                  <a:gd name="T68" fmla="*/ 74 w 84"/>
                  <a:gd name="T69" fmla="*/ 34 h 127"/>
                  <a:gd name="T70" fmla="*/ 73 w 84"/>
                  <a:gd name="T71" fmla="*/ 28 h 127"/>
                  <a:gd name="T72" fmla="*/ 70 w 84"/>
                  <a:gd name="T73" fmla="*/ 21 h 127"/>
                  <a:gd name="T74" fmla="*/ 68 w 84"/>
                  <a:gd name="T75" fmla="*/ 16 h 127"/>
                  <a:gd name="T76" fmla="*/ 64 w 84"/>
                  <a:gd name="T77" fmla="*/ 14 h 127"/>
                  <a:gd name="T78" fmla="*/ 59 w 84"/>
                  <a:gd name="T79" fmla="*/ 11 h 127"/>
                  <a:gd name="T80" fmla="*/ 54 w 84"/>
                  <a:gd name="T81" fmla="*/ 10 h 127"/>
                  <a:gd name="T82" fmla="*/ 43 w 84"/>
                  <a:gd name="T83" fmla="*/ 10 h 127"/>
                  <a:gd name="T84" fmla="*/ 32 w 84"/>
                  <a:gd name="T85" fmla="*/ 8 h 127"/>
                  <a:gd name="T86" fmla="*/ 22 w 84"/>
                  <a:gd name="T87" fmla="*/ 4 h 127"/>
                  <a:gd name="T88" fmla="*/ 13 w 84"/>
                  <a:gd name="T89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4" h="127">
                    <a:moveTo>
                      <a:pt x="13" y="0"/>
                    </a:moveTo>
                    <a:lnTo>
                      <a:pt x="9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5" y="20"/>
                    </a:lnTo>
                    <a:lnTo>
                      <a:pt x="13" y="33"/>
                    </a:lnTo>
                    <a:lnTo>
                      <a:pt x="13" y="48"/>
                    </a:lnTo>
                    <a:lnTo>
                      <a:pt x="12" y="63"/>
                    </a:lnTo>
                    <a:lnTo>
                      <a:pt x="12" y="74"/>
                    </a:lnTo>
                    <a:lnTo>
                      <a:pt x="14" y="84"/>
                    </a:lnTo>
                    <a:lnTo>
                      <a:pt x="17" y="89"/>
                    </a:lnTo>
                    <a:lnTo>
                      <a:pt x="19" y="93"/>
                    </a:lnTo>
                    <a:lnTo>
                      <a:pt x="23" y="97"/>
                    </a:lnTo>
                    <a:lnTo>
                      <a:pt x="27" y="100"/>
                    </a:lnTo>
                    <a:lnTo>
                      <a:pt x="38" y="104"/>
                    </a:lnTo>
                    <a:lnTo>
                      <a:pt x="48" y="107"/>
                    </a:lnTo>
                    <a:lnTo>
                      <a:pt x="54" y="112"/>
                    </a:lnTo>
                    <a:lnTo>
                      <a:pt x="59" y="119"/>
                    </a:lnTo>
                    <a:lnTo>
                      <a:pt x="62" y="122"/>
                    </a:lnTo>
                    <a:lnTo>
                      <a:pt x="64" y="124"/>
                    </a:lnTo>
                    <a:lnTo>
                      <a:pt x="67" y="127"/>
                    </a:lnTo>
                    <a:lnTo>
                      <a:pt x="70" y="127"/>
                    </a:lnTo>
                    <a:lnTo>
                      <a:pt x="74" y="127"/>
                    </a:lnTo>
                    <a:lnTo>
                      <a:pt x="78" y="124"/>
                    </a:lnTo>
                    <a:lnTo>
                      <a:pt x="81" y="122"/>
                    </a:lnTo>
                    <a:lnTo>
                      <a:pt x="82" y="118"/>
                    </a:lnTo>
                    <a:lnTo>
                      <a:pt x="83" y="109"/>
                    </a:lnTo>
                    <a:lnTo>
                      <a:pt x="84" y="100"/>
                    </a:lnTo>
                    <a:lnTo>
                      <a:pt x="79" y="85"/>
                    </a:lnTo>
                    <a:lnTo>
                      <a:pt x="74" y="72"/>
                    </a:lnTo>
                    <a:lnTo>
                      <a:pt x="74" y="58"/>
                    </a:lnTo>
                    <a:lnTo>
                      <a:pt x="74" y="45"/>
                    </a:lnTo>
                    <a:lnTo>
                      <a:pt x="74" y="40"/>
                    </a:lnTo>
                    <a:lnTo>
                      <a:pt x="74" y="34"/>
                    </a:lnTo>
                    <a:lnTo>
                      <a:pt x="73" y="28"/>
                    </a:lnTo>
                    <a:lnTo>
                      <a:pt x="70" y="21"/>
                    </a:lnTo>
                    <a:lnTo>
                      <a:pt x="68" y="16"/>
                    </a:lnTo>
                    <a:lnTo>
                      <a:pt x="64" y="14"/>
                    </a:lnTo>
                    <a:lnTo>
                      <a:pt x="59" y="11"/>
                    </a:lnTo>
                    <a:lnTo>
                      <a:pt x="54" y="10"/>
                    </a:lnTo>
                    <a:lnTo>
                      <a:pt x="43" y="10"/>
                    </a:lnTo>
                    <a:lnTo>
                      <a:pt x="32" y="8"/>
                    </a:lnTo>
                    <a:lnTo>
                      <a:pt x="22" y="4"/>
                    </a:lnTo>
                    <a:lnTo>
                      <a:pt x="13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86" name="Freeform 68"/>
              <p:cNvSpPr>
                <a:spLocks/>
              </p:cNvSpPr>
              <p:nvPr/>
            </p:nvSpPr>
            <p:spPr bwMode="auto">
              <a:xfrm>
                <a:off x="-1728663" y="3053875"/>
                <a:ext cx="87313" cy="98425"/>
              </a:xfrm>
              <a:custGeom>
                <a:avLst/>
                <a:gdLst>
                  <a:gd name="T0" fmla="*/ 30 w 219"/>
                  <a:gd name="T1" fmla="*/ 1 h 247"/>
                  <a:gd name="T2" fmla="*/ 16 w 219"/>
                  <a:gd name="T3" fmla="*/ 8 h 247"/>
                  <a:gd name="T4" fmla="*/ 6 w 219"/>
                  <a:gd name="T5" fmla="*/ 18 h 247"/>
                  <a:gd name="T6" fmla="*/ 1 w 219"/>
                  <a:gd name="T7" fmla="*/ 31 h 247"/>
                  <a:gd name="T8" fmla="*/ 2 w 219"/>
                  <a:gd name="T9" fmla="*/ 50 h 247"/>
                  <a:gd name="T10" fmla="*/ 7 w 219"/>
                  <a:gd name="T11" fmla="*/ 82 h 247"/>
                  <a:gd name="T12" fmla="*/ 12 w 219"/>
                  <a:gd name="T13" fmla="*/ 109 h 247"/>
                  <a:gd name="T14" fmla="*/ 21 w 219"/>
                  <a:gd name="T15" fmla="*/ 126 h 247"/>
                  <a:gd name="T16" fmla="*/ 35 w 219"/>
                  <a:gd name="T17" fmla="*/ 142 h 247"/>
                  <a:gd name="T18" fmla="*/ 52 w 219"/>
                  <a:gd name="T19" fmla="*/ 153 h 247"/>
                  <a:gd name="T20" fmla="*/ 74 w 219"/>
                  <a:gd name="T21" fmla="*/ 168 h 247"/>
                  <a:gd name="T22" fmla="*/ 92 w 219"/>
                  <a:gd name="T23" fmla="*/ 183 h 247"/>
                  <a:gd name="T24" fmla="*/ 109 w 219"/>
                  <a:gd name="T25" fmla="*/ 206 h 247"/>
                  <a:gd name="T26" fmla="*/ 125 w 219"/>
                  <a:gd name="T27" fmla="*/ 225 h 247"/>
                  <a:gd name="T28" fmla="*/ 144 w 219"/>
                  <a:gd name="T29" fmla="*/ 238 h 247"/>
                  <a:gd name="T30" fmla="*/ 165 w 219"/>
                  <a:gd name="T31" fmla="*/ 247 h 247"/>
                  <a:gd name="T32" fmla="*/ 183 w 219"/>
                  <a:gd name="T33" fmla="*/ 247 h 247"/>
                  <a:gd name="T34" fmla="*/ 190 w 219"/>
                  <a:gd name="T35" fmla="*/ 242 h 247"/>
                  <a:gd name="T36" fmla="*/ 197 w 219"/>
                  <a:gd name="T37" fmla="*/ 231 h 247"/>
                  <a:gd name="T38" fmla="*/ 205 w 219"/>
                  <a:gd name="T39" fmla="*/ 215 h 247"/>
                  <a:gd name="T40" fmla="*/ 214 w 219"/>
                  <a:gd name="T41" fmla="*/ 207 h 247"/>
                  <a:gd name="T42" fmla="*/ 218 w 219"/>
                  <a:gd name="T43" fmla="*/ 200 h 247"/>
                  <a:gd name="T44" fmla="*/ 219 w 219"/>
                  <a:gd name="T45" fmla="*/ 143 h 247"/>
                  <a:gd name="T46" fmla="*/ 215 w 219"/>
                  <a:gd name="T47" fmla="*/ 131 h 247"/>
                  <a:gd name="T48" fmla="*/ 205 w 219"/>
                  <a:gd name="T49" fmla="*/ 121 h 247"/>
                  <a:gd name="T50" fmla="*/ 184 w 219"/>
                  <a:gd name="T51" fmla="*/ 103 h 247"/>
                  <a:gd name="T52" fmla="*/ 170 w 219"/>
                  <a:gd name="T53" fmla="*/ 75 h 247"/>
                  <a:gd name="T54" fmla="*/ 163 w 219"/>
                  <a:gd name="T55" fmla="*/ 72 h 247"/>
                  <a:gd name="T56" fmla="*/ 155 w 219"/>
                  <a:gd name="T57" fmla="*/ 72 h 247"/>
                  <a:gd name="T58" fmla="*/ 138 w 219"/>
                  <a:gd name="T59" fmla="*/ 72 h 247"/>
                  <a:gd name="T60" fmla="*/ 125 w 219"/>
                  <a:gd name="T61" fmla="*/ 68 h 247"/>
                  <a:gd name="T62" fmla="*/ 115 w 219"/>
                  <a:gd name="T63" fmla="*/ 60 h 247"/>
                  <a:gd name="T64" fmla="*/ 94 w 219"/>
                  <a:gd name="T65" fmla="*/ 45 h 247"/>
                  <a:gd name="T66" fmla="*/ 81 w 219"/>
                  <a:gd name="T67" fmla="*/ 43 h 247"/>
                  <a:gd name="T68" fmla="*/ 76 w 219"/>
                  <a:gd name="T69" fmla="*/ 40 h 247"/>
                  <a:gd name="T70" fmla="*/ 72 w 219"/>
                  <a:gd name="T71" fmla="*/ 36 h 247"/>
                  <a:gd name="T72" fmla="*/ 59 w 219"/>
                  <a:gd name="T73" fmla="*/ 11 h 247"/>
                  <a:gd name="T74" fmla="*/ 50 w 219"/>
                  <a:gd name="T75" fmla="*/ 4 h 247"/>
                  <a:gd name="T76" fmla="*/ 37 w 219"/>
                  <a:gd name="T77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19" h="247">
                    <a:moveTo>
                      <a:pt x="37" y="0"/>
                    </a:moveTo>
                    <a:lnTo>
                      <a:pt x="30" y="1"/>
                    </a:lnTo>
                    <a:lnTo>
                      <a:pt x="22" y="4"/>
                    </a:lnTo>
                    <a:lnTo>
                      <a:pt x="16" y="8"/>
                    </a:lnTo>
                    <a:lnTo>
                      <a:pt x="11" y="11"/>
                    </a:lnTo>
                    <a:lnTo>
                      <a:pt x="6" y="18"/>
                    </a:lnTo>
                    <a:lnTo>
                      <a:pt x="3" y="24"/>
                    </a:lnTo>
                    <a:lnTo>
                      <a:pt x="1" y="31"/>
                    </a:lnTo>
                    <a:lnTo>
                      <a:pt x="0" y="39"/>
                    </a:lnTo>
                    <a:lnTo>
                      <a:pt x="2" y="50"/>
                    </a:lnTo>
                    <a:lnTo>
                      <a:pt x="5" y="62"/>
                    </a:lnTo>
                    <a:lnTo>
                      <a:pt x="7" y="82"/>
                    </a:lnTo>
                    <a:lnTo>
                      <a:pt x="10" y="100"/>
                    </a:lnTo>
                    <a:lnTo>
                      <a:pt x="12" y="109"/>
                    </a:lnTo>
                    <a:lnTo>
                      <a:pt x="16" y="117"/>
                    </a:lnTo>
                    <a:lnTo>
                      <a:pt x="21" y="126"/>
                    </a:lnTo>
                    <a:lnTo>
                      <a:pt x="26" y="134"/>
                    </a:lnTo>
                    <a:lnTo>
                      <a:pt x="35" y="142"/>
                    </a:lnTo>
                    <a:lnTo>
                      <a:pt x="43" y="148"/>
                    </a:lnTo>
                    <a:lnTo>
                      <a:pt x="52" y="153"/>
                    </a:lnTo>
                    <a:lnTo>
                      <a:pt x="62" y="159"/>
                    </a:lnTo>
                    <a:lnTo>
                      <a:pt x="74" y="168"/>
                    </a:lnTo>
                    <a:lnTo>
                      <a:pt x="84" y="176"/>
                    </a:lnTo>
                    <a:lnTo>
                      <a:pt x="92" y="183"/>
                    </a:lnTo>
                    <a:lnTo>
                      <a:pt x="101" y="195"/>
                    </a:lnTo>
                    <a:lnTo>
                      <a:pt x="109" y="206"/>
                    </a:lnTo>
                    <a:lnTo>
                      <a:pt x="118" y="216"/>
                    </a:lnTo>
                    <a:lnTo>
                      <a:pt x="125" y="225"/>
                    </a:lnTo>
                    <a:lnTo>
                      <a:pt x="134" y="232"/>
                    </a:lnTo>
                    <a:lnTo>
                      <a:pt x="144" y="238"/>
                    </a:lnTo>
                    <a:lnTo>
                      <a:pt x="154" y="243"/>
                    </a:lnTo>
                    <a:lnTo>
                      <a:pt x="165" y="247"/>
                    </a:lnTo>
                    <a:lnTo>
                      <a:pt x="178" y="247"/>
                    </a:lnTo>
                    <a:lnTo>
                      <a:pt x="183" y="247"/>
                    </a:lnTo>
                    <a:lnTo>
                      <a:pt x="187" y="245"/>
                    </a:lnTo>
                    <a:lnTo>
                      <a:pt x="190" y="242"/>
                    </a:lnTo>
                    <a:lnTo>
                      <a:pt x="193" y="238"/>
                    </a:lnTo>
                    <a:lnTo>
                      <a:pt x="197" y="231"/>
                    </a:lnTo>
                    <a:lnTo>
                      <a:pt x="200" y="221"/>
                    </a:lnTo>
                    <a:lnTo>
                      <a:pt x="205" y="215"/>
                    </a:lnTo>
                    <a:lnTo>
                      <a:pt x="212" y="210"/>
                    </a:lnTo>
                    <a:lnTo>
                      <a:pt x="214" y="207"/>
                    </a:lnTo>
                    <a:lnTo>
                      <a:pt x="217" y="203"/>
                    </a:lnTo>
                    <a:lnTo>
                      <a:pt x="218" y="200"/>
                    </a:lnTo>
                    <a:lnTo>
                      <a:pt x="219" y="196"/>
                    </a:lnTo>
                    <a:lnTo>
                      <a:pt x="219" y="143"/>
                    </a:lnTo>
                    <a:lnTo>
                      <a:pt x="218" y="136"/>
                    </a:lnTo>
                    <a:lnTo>
                      <a:pt x="215" y="131"/>
                    </a:lnTo>
                    <a:lnTo>
                      <a:pt x="210" y="126"/>
                    </a:lnTo>
                    <a:lnTo>
                      <a:pt x="205" y="121"/>
                    </a:lnTo>
                    <a:lnTo>
                      <a:pt x="194" y="113"/>
                    </a:lnTo>
                    <a:lnTo>
                      <a:pt x="184" y="103"/>
                    </a:lnTo>
                    <a:lnTo>
                      <a:pt x="178" y="89"/>
                    </a:lnTo>
                    <a:lnTo>
                      <a:pt x="170" y="75"/>
                    </a:lnTo>
                    <a:lnTo>
                      <a:pt x="166" y="73"/>
                    </a:lnTo>
                    <a:lnTo>
                      <a:pt x="163" y="72"/>
                    </a:lnTo>
                    <a:lnTo>
                      <a:pt x="159" y="72"/>
                    </a:lnTo>
                    <a:lnTo>
                      <a:pt x="155" y="72"/>
                    </a:lnTo>
                    <a:lnTo>
                      <a:pt x="146" y="72"/>
                    </a:lnTo>
                    <a:lnTo>
                      <a:pt x="138" y="72"/>
                    </a:lnTo>
                    <a:lnTo>
                      <a:pt x="130" y="70"/>
                    </a:lnTo>
                    <a:lnTo>
                      <a:pt x="125" y="68"/>
                    </a:lnTo>
                    <a:lnTo>
                      <a:pt x="120" y="64"/>
                    </a:lnTo>
                    <a:lnTo>
                      <a:pt x="115" y="60"/>
                    </a:lnTo>
                    <a:lnTo>
                      <a:pt x="105" y="53"/>
                    </a:lnTo>
                    <a:lnTo>
                      <a:pt x="94" y="45"/>
                    </a:lnTo>
                    <a:lnTo>
                      <a:pt x="87" y="44"/>
                    </a:lnTo>
                    <a:lnTo>
                      <a:pt x="81" y="43"/>
                    </a:lnTo>
                    <a:lnTo>
                      <a:pt x="79" y="41"/>
                    </a:lnTo>
                    <a:lnTo>
                      <a:pt x="76" y="40"/>
                    </a:lnTo>
                    <a:lnTo>
                      <a:pt x="75" y="39"/>
                    </a:lnTo>
                    <a:lnTo>
                      <a:pt x="72" y="36"/>
                    </a:lnTo>
                    <a:lnTo>
                      <a:pt x="66" y="24"/>
                    </a:lnTo>
                    <a:lnTo>
                      <a:pt x="59" y="11"/>
                    </a:lnTo>
                    <a:lnTo>
                      <a:pt x="55" y="8"/>
                    </a:lnTo>
                    <a:lnTo>
                      <a:pt x="50" y="4"/>
                    </a:lnTo>
                    <a:lnTo>
                      <a:pt x="43" y="1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87" name="Freeform 69"/>
              <p:cNvSpPr>
                <a:spLocks/>
              </p:cNvSpPr>
              <p:nvPr/>
            </p:nvSpPr>
            <p:spPr bwMode="auto">
              <a:xfrm>
                <a:off x="-242763" y="1866425"/>
                <a:ext cx="20638" cy="34925"/>
              </a:xfrm>
              <a:custGeom>
                <a:avLst/>
                <a:gdLst>
                  <a:gd name="T0" fmla="*/ 50 w 50"/>
                  <a:gd name="T1" fmla="*/ 41 h 85"/>
                  <a:gd name="T2" fmla="*/ 44 w 50"/>
                  <a:gd name="T3" fmla="*/ 27 h 85"/>
                  <a:gd name="T4" fmla="*/ 38 w 50"/>
                  <a:gd name="T5" fmla="*/ 14 h 85"/>
                  <a:gd name="T6" fmla="*/ 37 w 50"/>
                  <a:gd name="T7" fmla="*/ 9 h 85"/>
                  <a:gd name="T8" fmla="*/ 34 w 50"/>
                  <a:gd name="T9" fmla="*/ 5 h 85"/>
                  <a:gd name="T10" fmla="*/ 32 w 50"/>
                  <a:gd name="T11" fmla="*/ 1 h 85"/>
                  <a:gd name="T12" fmla="*/ 28 w 50"/>
                  <a:gd name="T13" fmla="*/ 0 h 85"/>
                  <a:gd name="T14" fmla="*/ 24 w 50"/>
                  <a:gd name="T15" fmla="*/ 1 h 85"/>
                  <a:gd name="T16" fmla="*/ 22 w 50"/>
                  <a:gd name="T17" fmla="*/ 2 h 85"/>
                  <a:gd name="T18" fmla="*/ 19 w 50"/>
                  <a:gd name="T19" fmla="*/ 5 h 85"/>
                  <a:gd name="T20" fmla="*/ 17 w 50"/>
                  <a:gd name="T21" fmla="*/ 7 h 85"/>
                  <a:gd name="T22" fmla="*/ 14 w 50"/>
                  <a:gd name="T23" fmla="*/ 15 h 85"/>
                  <a:gd name="T24" fmla="*/ 12 w 50"/>
                  <a:gd name="T25" fmla="*/ 21 h 85"/>
                  <a:gd name="T26" fmla="*/ 8 w 50"/>
                  <a:gd name="T27" fmla="*/ 31 h 85"/>
                  <a:gd name="T28" fmla="*/ 4 w 50"/>
                  <a:gd name="T29" fmla="*/ 39 h 85"/>
                  <a:gd name="T30" fmla="*/ 0 w 50"/>
                  <a:gd name="T31" fmla="*/ 47 h 85"/>
                  <a:gd name="T32" fmla="*/ 0 w 50"/>
                  <a:gd name="T33" fmla="*/ 57 h 85"/>
                  <a:gd name="T34" fmla="*/ 0 w 50"/>
                  <a:gd name="T35" fmla="*/ 66 h 85"/>
                  <a:gd name="T36" fmla="*/ 3 w 50"/>
                  <a:gd name="T37" fmla="*/ 75 h 85"/>
                  <a:gd name="T38" fmla="*/ 4 w 50"/>
                  <a:gd name="T39" fmla="*/ 79 h 85"/>
                  <a:gd name="T40" fmla="*/ 6 w 50"/>
                  <a:gd name="T41" fmla="*/ 83 h 85"/>
                  <a:gd name="T42" fmla="*/ 10 w 50"/>
                  <a:gd name="T43" fmla="*/ 84 h 85"/>
                  <a:gd name="T44" fmla="*/ 14 w 50"/>
                  <a:gd name="T45" fmla="*/ 85 h 85"/>
                  <a:gd name="T46" fmla="*/ 22 w 50"/>
                  <a:gd name="T47" fmla="*/ 84 h 85"/>
                  <a:gd name="T48" fmla="*/ 28 w 50"/>
                  <a:gd name="T49" fmla="*/ 81 h 85"/>
                  <a:gd name="T50" fmla="*/ 34 w 50"/>
                  <a:gd name="T51" fmla="*/ 76 h 85"/>
                  <a:gd name="T52" fmla="*/ 39 w 50"/>
                  <a:gd name="T53" fmla="*/ 71 h 85"/>
                  <a:gd name="T54" fmla="*/ 44 w 50"/>
                  <a:gd name="T55" fmla="*/ 64 h 85"/>
                  <a:gd name="T56" fmla="*/ 47 w 50"/>
                  <a:gd name="T57" fmla="*/ 56 h 85"/>
                  <a:gd name="T58" fmla="*/ 49 w 50"/>
                  <a:gd name="T59" fmla="*/ 49 h 85"/>
                  <a:gd name="T60" fmla="*/ 50 w 50"/>
                  <a:gd name="T61" fmla="*/ 4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0" h="85">
                    <a:moveTo>
                      <a:pt x="50" y="41"/>
                    </a:moveTo>
                    <a:lnTo>
                      <a:pt x="44" y="27"/>
                    </a:lnTo>
                    <a:lnTo>
                      <a:pt x="38" y="14"/>
                    </a:lnTo>
                    <a:lnTo>
                      <a:pt x="37" y="9"/>
                    </a:lnTo>
                    <a:lnTo>
                      <a:pt x="34" y="5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2" y="2"/>
                    </a:lnTo>
                    <a:lnTo>
                      <a:pt x="19" y="5"/>
                    </a:lnTo>
                    <a:lnTo>
                      <a:pt x="17" y="7"/>
                    </a:lnTo>
                    <a:lnTo>
                      <a:pt x="14" y="15"/>
                    </a:lnTo>
                    <a:lnTo>
                      <a:pt x="12" y="21"/>
                    </a:lnTo>
                    <a:lnTo>
                      <a:pt x="8" y="31"/>
                    </a:lnTo>
                    <a:lnTo>
                      <a:pt x="4" y="39"/>
                    </a:lnTo>
                    <a:lnTo>
                      <a:pt x="0" y="47"/>
                    </a:lnTo>
                    <a:lnTo>
                      <a:pt x="0" y="57"/>
                    </a:lnTo>
                    <a:lnTo>
                      <a:pt x="0" y="66"/>
                    </a:lnTo>
                    <a:lnTo>
                      <a:pt x="3" y="75"/>
                    </a:lnTo>
                    <a:lnTo>
                      <a:pt x="4" y="79"/>
                    </a:lnTo>
                    <a:lnTo>
                      <a:pt x="6" y="83"/>
                    </a:lnTo>
                    <a:lnTo>
                      <a:pt x="10" y="84"/>
                    </a:lnTo>
                    <a:lnTo>
                      <a:pt x="14" y="85"/>
                    </a:lnTo>
                    <a:lnTo>
                      <a:pt x="22" y="84"/>
                    </a:lnTo>
                    <a:lnTo>
                      <a:pt x="28" y="81"/>
                    </a:lnTo>
                    <a:lnTo>
                      <a:pt x="34" y="76"/>
                    </a:lnTo>
                    <a:lnTo>
                      <a:pt x="39" y="71"/>
                    </a:lnTo>
                    <a:lnTo>
                      <a:pt x="44" y="64"/>
                    </a:lnTo>
                    <a:lnTo>
                      <a:pt x="47" y="56"/>
                    </a:lnTo>
                    <a:lnTo>
                      <a:pt x="49" y="49"/>
                    </a:lnTo>
                    <a:lnTo>
                      <a:pt x="50" y="41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88" name="Freeform 70"/>
              <p:cNvSpPr>
                <a:spLocks/>
              </p:cNvSpPr>
              <p:nvPr/>
            </p:nvSpPr>
            <p:spPr bwMode="auto">
              <a:xfrm>
                <a:off x="-136400" y="1845788"/>
                <a:ext cx="42863" cy="31750"/>
              </a:xfrm>
              <a:custGeom>
                <a:avLst/>
                <a:gdLst>
                  <a:gd name="T0" fmla="*/ 15 w 106"/>
                  <a:gd name="T1" fmla="*/ 0 h 79"/>
                  <a:gd name="T2" fmla="*/ 2 w 106"/>
                  <a:gd name="T3" fmla="*/ 0 h 79"/>
                  <a:gd name="T4" fmla="*/ 1 w 106"/>
                  <a:gd name="T5" fmla="*/ 8 h 79"/>
                  <a:gd name="T6" fmla="*/ 0 w 106"/>
                  <a:gd name="T7" fmla="*/ 15 h 79"/>
                  <a:gd name="T8" fmla="*/ 4 w 106"/>
                  <a:gd name="T9" fmla="*/ 34 h 79"/>
                  <a:gd name="T10" fmla="*/ 9 w 106"/>
                  <a:gd name="T11" fmla="*/ 52 h 79"/>
                  <a:gd name="T12" fmla="*/ 9 w 106"/>
                  <a:gd name="T13" fmla="*/ 62 h 79"/>
                  <a:gd name="T14" fmla="*/ 11 w 106"/>
                  <a:gd name="T15" fmla="*/ 69 h 79"/>
                  <a:gd name="T16" fmla="*/ 12 w 106"/>
                  <a:gd name="T17" fmla="*/ 73 h 79"/>
                  <a:gd name="T18" fmla="*/ 15 w 106"/>
                  <a:gd name="T19" fmla="*/ 77 h 79"/>
                  <a:gd name="T20" fmla="*/ 17 w 106"/>
                  <a:gd name="T21" fmla="*/ 78 h 79"/>
                  <a:gd name="T22" fmla="*/ 21 w 106"/>
                  <a:gd name="T23" fmla="*/ 79 h 79"/>
                  <a:gd name="T24" fmla="*/ 34 w 106"/>
                  <a:gd name="T25" fmla="*/ 76 h 79"/>
                  <a:gd name="T26" fmla="*/ 46 w 106"/>
                  <a:gd name="T27" fmla="*/ 73 h 79"/>
                  <a:gd name="T28" fmla="*/ 56 w 106"/>
                  <a:gd name="T29" fmla="*/ 74 h 79"/>
                  <a:gd name="T30" fmla="*/ 65 w 106"/>
                  <a:gd name="T31" fmla="*/ 76 h 79"/>
                  <a:gd name="T32" fmla="*/ 74 w 106"/>
                  <a:gd name="T33" fmla="*/ 78 h 79"/>
                  <a:gd name="T34" fmla="*/ 84 w 106"/>
                  <a:gd name="T35" fmla="*/ 79 h 79"/>
                  <a:gd name="T36" fmla="*/ 94 w 106"/>
                  <a:gd name="T37" fmla="*/ 78 h 79"/>
                  <a:gd name="T38" fmla="*/ 105 w 106"/>
                  <a:gd name="T39" fmla="*/ 77 h 79"/>
                  <a:gd name="T40" fmla="*/ 105 w 106"/>
                  <a:gd name="T41" fmla="*/ 72 h 79"/>
                  <a:gd name="T42" fmla="*/ 106 w 106"/>
                  <a:gd name="T43" fmla="*/ 66 h 79"/>
                  <a:gd name="T44" fmla="*/ 105 w 106"/>
                  <a:gd name="T45" fmla="*/ 63 h 79"/>
                  <a:gd name="T46" fmla="*/ 104 w 106"/>
                  <a:gd name="T47" fmla="*/ 62 h 79"/>
                  <a:gd name="T48" fmla="*/ 101 w 106"/>
                  <a:gd name="T49" fmla="*/ 61 h 79"/>
                  <a:gd name="T50" fmla="*/ 99 w 106"/>
                  <a:gd name="T51" fmla="*/ 61 h 79"/>
                  <a:gd name="T52" fmla="*/ 93 w 106"/>
                  <a:gd name="T53" fmla="*/ 59 h 79"/>
                  <a:gd name="T54" fmla="*/ 88 w 106"/>
                  <a:gd name="T55" fmla="*/ 58 h 79"/>
                  <a:gd name="T56" fmla="*/ 79 w 106"/>
                  <a:gd name="T57" fmla="*/ 49 h 79"/>
                  <a:gd name="T58" fmla="*/ 70 w 106"/>
                  <a:gd name="T59" fmla="*/ 40 h 79"/>
                  <a:gd name="T60" fmla="*/ 63 w 106"/>
                  <a:gd name="T61" fmla="*/ 39 h 79"/>
                  <a:gd name="T62" fmla="*/ 55 w 106"/>
                  <a:gd name="T63" fmla="*/ 38 h 79"/>
                  <a:gd name="T64" fmla="*/ 51 w 106"/>
                  <a:gd name="T65" fmla="*/ 35 h 79"/>
                  <a:gd name="T66" fmla="*/ 49 w 106"/>
                  <a:gd name="T67" fmla="*/ 32 h 79"/>
                  <a:gd name="T68" fmla="*/ 46 w 106"/>
                  <a:gd name="T69" fmla="*/ 28 h 79"/>
                  <a:gd name="T70" fmla="*/ 45 w 106"/>
                  <a:gd name="T71" fmla="*/ 24 h 79"/>
                  <a:gd name="T72" fmla="*/ 42 w 106"/>
                  <a:gd name="T73" fmla="*/ 15 h 79"/>
                  <a:gd name="T74" fmla="*/ 37 w 106"/>
                  <a:gd name="T75" fmla="*/ 8 h 79"/>
                  <a:gd name="T76" fmla="*/ 32 w 106"/>
                  <a:gd name="T77" fmla="*/ 4 h 79"/>
                  <a:gd name="T78" fmla="*/ 27 w 106"/>
                  <a:gd name="T79" fmla="*/ 2 h 79"/>
                  <a:gd name="T80" fmla="*/ 21 w 106"/>
                  <a:gd name="T81" fmla="*/ 0 h 79"/>
                  <a:gd name="T82" fmla="*/ 15 w 106"/>
                  <a:gd name="T8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6" h="79">
                    <a:moveTo>
                      <a:pt x="15" y="0"/>
                    </a:moveTo>
                    <a:lnTo>
                      <a:pt x="2" y="0"/>
                    </a:lnTo>
                    <a:lnTo>
                      <a:pt x="1" y="8"/>
                    </a:lnTo>
                    <a:lnTo>
                      <a:pt x="0" y="15"/>
                    </a:lnTo>
                    <a:lnTo>
                      <a:pt x="4" y="34"/>
                    </a:lnTo>
                    <a:lnTo>
                      <a:pt x="9" y="52"/>
                    </a:lnTo>
                    <a:lnTo>
                      <a:pt x="9" y="62"/>
                    </a:lnTo>
                    <a:lnTo>
                      <a:pt x="11" y="69"/>
                    </a:lnTo>
                    <a:lnTo>
                      <a:pt x="12" y="73"/>
                    </a:lnTo>
                    <a:lnTo>
                      <a:pt x="15" y="77"/>
                    </a:lnTo>
                    <a:lnTo>
                      <a:pt x="17" y="78"/>
                    </a:lnTo>
                    <a:lnTo>
                      <a:pt x="21" y="79"/>
                    </a:lnTo>
                    <a:lnTo>
                      <a:pt x="34" y="76"/>
                    </a:lnTo>
                    <a:lnTo>
                      <a:pt x="46" y="73"/>
                    </a:lnTo>
                    <a:lnTo>
                      <a:pt x="56" y="74"/>
                    </a:lnTo>
                    <a:lnTo>
                      <a:pt x="65" y="76"/>
                    </a:lnTo>
                    <a:lnTo>
                      <a:pt x="74" y="78"/>
                    </a:lnTo>
                    <a:lnTo>
                      <a:pt x="84" y="79"/>
                    </a:lnTo>
                    <a:lnTo>
                      <a:pt x="94" y="78"/>
                    </a:lnTo>
                    <a:lnTo>
                      <a:pt x="105" y="77"/>
                    </a:lnTo>
                    <a:lnTo>
                      <a:pt x="105" y="72"/>
                    </a:lnTo>
                    <a:lnTo>
                      <a:pt x="106" y="66"/>
                    </a:lnTo>
                    <a:lnTo>
                      <a:pt x="105" y="63"/>
                    </a:lnTo>
                    <a:lnTo>
                      <a:pt x="104" y="62"/>
                    </a:lnTo>
                    <a:lnTo>
                      <a:pt x="101" y="61"/>
                    </a:lnTo>
                    <a:lnTo>
                      <a:pt x="99" y="61"/>
                    </a:lnTo>
                    <a:lnTo>
                      <a:pt x="93" y="59"/>
                    </a:lnTo>
                    <a:lnTo>
                      <a:pt x="88" y="58"/>
                    </a:lnTo>
                    <a:lnTo>
                      <a:pt x="79" y="49"/>
                    </a:lnTo>
                    <a:lnTo>
                      <a:pt x="70" y="40"/>
                    </a:lnTo>
                    <a:lnTo>
                      <a:pt x="63" y="39"/>
                    </a:lnTo>
                    <a:lnTo>
                      <a:pt x="55" y="38"/>
                    </a:lnTo>
                    <a:lnTo>
                      <a:pt x="51" y="35"/>
                    </a:lnTo>
                    <a:lnTo>
                      <a:pt x="49" y="32"/>
                    </a:lnTo>
                    <a:lnTo>
                      <a:pt x="46" y="28"/>
                    </a:lnTo>
                    <a:lnTo>
                      <a:pt x="45" y="24"/>
                    </a:lnTo>
                    <a:lnTo>
                      <a:pt x="42" y="15"/>
                    </a:lnTo>
                    <a:lnTo>
                      <a:pt x="37" y="8"/>
                    </a:lnTo>
                    <a:lnTo>
                      <a:pt x="32" y="4"/>
                    </a:lnTo>
                    <a:lnTo>
                      <a:pt x="27" y="2"/>
                    </a:lnTo>
                    <a:lnTo>
                      <a:pt x="21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89" name="Freeform 71"/>
              <p:cNvSpPr>
                <a:spLocks/>
              </p:cNvSpPr>
              <p:nvPr/>
            </p:nvSpPr>
            <p:spPr bwMode="auto">
              <a:xfrm>
                <a:off x="109663" y="1982313"/>
                <a:ext cx="31750" cy="36513"/>
              </a:xfrm>
              <a:custGeom>
                <a:avLst/>
                <a:gdLst>
                  <a:gd name="T0" fmla="*/ 0 w 82"/>
                  <a:gd name="T1" fmla="*/ 35 h 95"/>
                  <a:gd name="T2" fmla="*/ 2 w 82"/>
                  <a:gd name="T3" fmla="*/ 38 h 95"/>
                  <a:gd name="T4" fmla="*/ 4 w 82"/>
                  <a:gd name="T5" fmla="*/ 42 h 95"/>
                  <a:gd name="T6" fmla="*/ 7 w 82"/>
                  <a:gd name="T7" fmla="*/ 45 h 95"/>
                  <a:gd name="T8" fmla="*/ 11 w 82"/>
                  <a:gd name="T9" fmla="*/ 47 h 95"/>
                  <a:gd name="T10" fmla="*/ 18 w 82"/>
                  <a:gd name="T11" fmla="*/ 51 h 95"/>
                  <a:gd name="T12" fmla="*/ 24 w 82"/>
                  <a:gd name="T13" fmla="*/ 59 h 95"/>
                  <a:gd name="T14" fmla="*/ 28 w 82"/>
                  <a:gd name="T15" fmla="*/ 67 h 95"/>
                  <a:gd name="T16" fmla="*/ 29 w 82"/>
                  <a:gd name="T17" fmla="*/ 79 h 95"/>
                  <a:gd name="T18" fmla="*/ 29 w 82"/>
                  <a:gd name="T19" fmla="*/ 84 h 95"/>
                  <a:gd name="T20" fmla="*/ 32 w 82"/>
                  <a:gd name="T21" fmla="*/ 87 h 95"/>
                  <a:gd name="T22" fmla="*/ 34 w 82"/>
                  <a:gd name="T23" fmla="*/ 90 h 95"/>
                  <a:gd name="T24" fmla="*/ 38 w 82"/>
                  <a:gd name="T25" fmla="*/ 92 h 95"/>
                  <a:gd name="T26" fmla="*/ 49 w 82"/>
                  <a:gd name="T27" fmla="*/ 94 h 95"/>
                  <a:gd name="T28" fmla="*/ 59 w 82"/>
                  <a:gd name="T29" fmla="*/ 95 h 95"/>
                  <a:gd name="T30" fmla="*/ 70 w 82"/>
                  <a:gd name="T31" fmla="*/ 94 h 95"/>
                  <a:gd name="T32" fmla="*/ 81 w 82"/>
                  <a:gd name="T33" fmla="*/ 95 h 95"/>
                  <a:gd name="T34" fmla="*/ 81 w 82"/>
                  <a:gd name="T35" fmla="*/ 89 h 95"/>
                  <a:gd name="T36" fmla="*/ 82 w 82"/>
                  <a:gd name="T37" fmla="*/ 84 h 95"/>
                  <a:gd name="T38" fmla="*/ 73 w 82"/>
                  <a:gd name="T39" fmla="*/ 65 h 95"/>
                  <a:gd name="T40" fmla="*/ 66 w 82"/>
                  <a:gd name="T41" fmla="*/ 47 h 95"/>
                  <a:gd name="T42" fmla="*/ 66 w 82"/>
                  <a:gd name="T43" fmla="*/ 16 h 95"/>
                  <a:gd name="T44" fmla="*/ 66 w 82"/>
                  <a:gd name="T45" fmla="*/ 12 h 95"/>
                  <a:gd name="T46" fmla="*/ 65 w 82"/>
                  <a:gd name="T47" fmla="*/ 10 h 95"/>
                  <a:gd name="T48" fmla="*/ 62 w 82"/>
                  <a:gd name="T49" fmla="*/ 7 h 95"/>
                  <a:gd name="T50" fmla="*/ 59 w 82"/>
                  <a:gd name="T51" fmla="*/ 5 h 95"/>
                  <a:gd name="T52" fmla="*/ 53 w 82"/>
                  <a:gd name="T53" fmla="*/ 1 h 95"/>
                  <a:gd name="T54" fmla="*/ 46 w 82"/>
                  <a:gd name="T55" fmla="*/ 0 h 95"/>
                  <a:gd name="T56" fmla="*/ 39 w 82"/>
                  <a:gd name="T57" fmla="*/ 1 h 95"/>
                  <a:gd name="T58" fmla="*/ 33 w 82"/>
                  <a:gd name="T59" fmla="*/ 5 h 95"/>
                  <a:gd name="T60" fmla="*/ 28 w 82"/>
                  <a:gd name="T61" fmla="*/ 8 h 95"/>
                  <a:gd name="T62" fmla="*/ 21 w 82"/>
                  <a:gd name="T63" fmla="*/ 12 h 95"/>
                  <a:gd name="T64" fmla="*/ 13 w 82"/>
                  <a:gd name="T65" fmla="*/ 16 h 95"/>
                  <a:gd name="T66" fmla="*/ 7 w 82"/>
                  <a:gd name="T67" fmla="*/ 21 h 95"/>
                  <a:gd name="T68" fmla="*/ 4 w 82"/>
                  <a:gd name="T69" fmla="*/ 23 h 95"/>
                  <a:gd name="T70" fmla="*/ 3 w 82"/>
                  <a:gd name="T71" fmla="*/ 26 h 95"/>
                  <a:gd name="T72" fmla="*/ 2 w 82"/>
                  <a:gd name="T73" fmla="*/ 30 h 95"/>
                  <a:gd name="T74" fmla="*/ 0 w 82"/>
                  <a:gd name="T75" fmla="*/ 3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2" h="95">
                    <a:moveTo>
                      <a:pt x="0" y="35"/>
                    </a:moveTo>
                    <a:lnTo>
                      <a:pt x="2" y="38"/>
                    </a:lnTo>
                    <a:lnTo>
                      <a:pt x="4" y="42"/>
                    </a:lnTo>
                    <a:lnTo>
                      <a:pt x="7" y="45"/>
                    </a:lnTo>
                    <a:lnTo>
                      <a:pt x="11" y="47"/>
                    </a:lnTo>
                    <a:lnTo>
                      <a:pt x="18" y="51"/>
                    </a:lnTo>
                    <a:lnTo>
                      <a:pt x="24" y="59"/>
                    </a:lnTo>
                    <a:lnTo>
                      <a:pt x="28" y="67"/>
                    </a:lnTo>
                    <a:lnTo>
                      <a:pt x="29" y="79"/>
                    </a:lnTo>
                    <a:lnTo>
                      <a:pt x="29" y="84"/>
                    </a:lnTo>
                    <a:lnTo>
                      <a:pt x="32" y="87"/>
                    </a:lnTo>
                    <a:lnTo>
                      <a:pt x="34" y="90"/>
                    </a:lnTo>
                    <a:lnTo>
                      <a:pt x="38" y="92"/>
                    </a:lnTo>
                    <a:lnTo>
                      <a:pt x="49" y="94"/>
                    </a:lnTo>
                    <a:lnTo>
                      <a:pt x="59" y="95"/>
                    </a:lnTo>
                    <a:lnTo>
                      <a:pt x="70" y="94"/>
                    </a:lnTo>
                    <a:lnTo>
                      <a:pt x="81" y="95"/>
                    </a:lnTo>
                    <a:lnTo>
                      <a:pt x="81" y="89"/>
                    </a:lnTo>
                    <a:lnTo>
                      <a:pt x="82" y="84"/>
                    </a:lnTo>
                    <a:lnTo>
                      <a:pt x="73" y="65"/>
                    </a:lnTo>
                    <a:lnTo>
                      <a:pt x="66" y="47"/>
                    </a:lnTo>
                    <a:lnTo>
                      <a:pt x="66" y="16"/>
                    </a:lnTo>
                    <a:lnTo>
                      <a:pt x="66" y="12"/>
                    </a:lnTo>
                    <a:lnTo>
                      <a:pt x="65" y="10"/>
                    </a:lnTo>
                    <a:lnTo>
                      <a:pt x="62" y="7"/>
                    </a:lnTo>
                    <a:lnTo>
                      <a:pt x="59" y="5"/>
                    </a:lnTo>
                    <a:lnTo>
                      <a:pt x="53" y="1"/>
                    </a:lnTo>
                    <a:lnTo>
                      <a:pt x="46" y="0"/>
                    </a:lnTo>
                    <a:lnTo>
                      <a:pt x="39" y="1"/>
                    </a:lnTo>
                    <a:lnTo>
                      <a:pt x="33" y="5"/>
                    </a:lnTo>
                    <a:lnTo>
                      <a:pt x="28" y="8"/>
                    </a:lnTo>
                    <a:lnTo>
                      <a:pt x="21" y="12"/>
                    </a:lnTo>
                    <a:lnTo>
                      <a:pt x="13" y="16"/>
                    </a:lnTo>
                    <a:lnTo>
                      <a:pt x="7" y="21"/>
                    </a:lnTo>
                    <a:lnTo>
                      <a:pt x="4" y="23"/>
                    </a:lnTo>
                    <a:lnTo>
                      <a:pt x="3" y="26"/>
                    </a:lnTo>
                    <a:lnTo>
                      <a:pt x="2" y="30"/>
                    </a:lnTo>
                    <a:lnTo>
                      <a:pt x="0" y="35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90" name="Freeform 72"/>
              <p:cNvSpPr>
                <a:spLocks/>
              </p:cNvSpPr>
              <p:nvPr/>
            </p:nvSpPr>
            <p:spPr bwMode="auto">
              <a:xfrm>
                <a:off x="87438" y="1901350"/>
                <a:ext cx="42863" cy="61913"/>
              </a:xfrm>
              <a:custGeom>
                <a:avLst/>
                <a:gdLst>
                  <a:gd name="T0" fmla="*/ 0 w 105"/>
                  <a:gd name="T1" fmla="*/ 39 h 157"/>
                  <a:gd name="T2" fmla="*/ 0 w 105"/>
                  <a:gd name="T3" fmla="*/ 52 h 157"/>
                  <a:gd name="T4" fmla="*/ 0 w 105"/>
                  <a:gd name="T5" fmla="*/ 64 h 157"/>
                  <a:gd name="T6" fmla="*/ 1 w 105"/>
                  <a:gd name="T7" fmla="*/ 76 h 157"/>
                  <a:gd name="T8" fmla="*/ 0 w 105"/>
                  <a:gd name="T9" fmla="*/ 89 h 157"/>
                  <a:gd name="T10" fmla="*/ 7 w 105"/>
                  <a:gd name="T11" fmla="*/ 89 h 157"/>
                  <a:gd name="T12" fmla="*/ 15 w 105"/>
                  <a:gd name="T13" fmla="*/ 91 h 157"/>
                  <a:gd name="T14" fmla="*/ 21 w 105"/>
                  <a:gd name="T15" fmla="*/ 93 h 157"/>
                  <a:gd name="T16" fmla="*/ 27 w 105"/>
                  <a:gd name="T17" fmla="*/ 96 h 157"/>
                  <a:gd name="T18" fmla="*/ 33 w 105"/>
                  <a:gd name="T19" fmla="*/ 99 h 157"/>
                  <a:gd name="T20" fmla="*/ 37 w 105"/>
                  <a:gd name="T21" fmla="*/ 103 h 157"/>
                  <a:gd name="T22" fmla="*/ 42 w 105"/>
                  <a:gd name="T23" fmla="*/ 108 h 157"/>
                  <a:gd name="T24" fmla="*/ 45 w 105"/>
                  <a:gd name="T25" fmla="*/ 116 h 157"/>
                  <a:gd name="T26" fmla="*/ 50 w 105"/>
                  <a:gd name="T27" fmla="*/ 130 h 157"/>
                  <a:gd name="T28" fmla="*/ 55 w 105"/>
                  <a:gd name="T29" fmla="*/ 143 h 157"/>
                  <a:gd name="T30" fmla="*/ 57 w 105"/>
                  <a:gd name="T31" fmla="*/ 150 h 157"/>
                  <a:gd name="T32" fmla="*/ 62 w 105"/>
                  <a:gd name="T33" fmla="*/ 153 h 157"/>
                  <a:gd name="T34" fmla="*/ 67 w 105"/>
                  <a:gd name="T35" fmla="*/ 156 h 157"/>
                  <a:gd name="T36" fmla="*/ 74 w 105"/>
                  <a:gd name="T37" fmla="*/ 157 h 157"/>
                  <a:gd name="T38" fmla="*/ 77 w 105"/>
                  <a:gd name="T39" fmla="*/ 157 h 157"/>
                  <a:gd name="T40" fmla="*/ 79 w 105"/>
                  <a:gd name="T41" fmla="*/ 155 h 157"/>
                  <a:gd name="T42" fmla="*/ 80 w 105"/>
                  <a:gd name="T43" fmla="*/ 151 h 157"/>
                  <a:gd name="T44" fmla="*/ 82 w 105"/>
                  <a:gd name="T45" fmla="*/ 148 h 157"/>
                  <a:gd name="T46" fmla="*/ 86 w 105"/>
                  <a:gd name="T47" fmla="*/ 141 h 157"/>
                  <a:gd name="T48" fmla="*/ 87 w 105"/>
                  <a:gd name="T49" fmla="*/ 133 h 157"/>
                  <a:gd name="T50" fmla="*/ 89 w 105"/>
                  <a:gd name="T51" fmla="*/ 126 h 157"/>
                  <a:gd name="T52" fmla="*/ 89 w 105"/>
                  <a:gd name="T53" fmla="*/ 118 h 157"/>
                  <a:gd name="T54" fmla="*/ 92 w 105"/>
                  <a:gd name="T55" fmla="*/ 102 h 157"/>
                  <a:gd name="T56" fmla="*/ 97 w 105"/>
                  <a:gd name="T57" fmla="*/ 87 h 157"/>
                  <a:gd name="T58" fmla="*/ 99 w 105"/>
                  <a:gd name="T59" fmla="*/ 76 h 157"/>
                  <a:gd name="T60" fmla="*/ 97 w 105"/>
                  <a:gd name="T61" fmla="*/ 66 h 157"/>
                  <a:gd name="T62" fmla="*/ 96 w 105"/>
                  <a:gd name="T63" fmla="*/ 56 h 157"/>
                  <a:gd name="T64" fmla="*/ 96 w 105"/>
                  <a:gd name="T65" fmla="*/ 44 h 157"/>
                  <a:gd name="T66" fmla="*/ 101 w 105"/>
                  <a:gd name="T67" fmla="*/ 33 h 157"/>
                  <a:gd name="T68" fmla="*/ 105 w 105"/>
                  <a:gd name="T69" fmla="*/ 22 h 157"/>
                  <a:gd name="T70" fmla="*/ 104 w 105"/>
                  <a:gd name="T71" fmla="*/ 14 h 157"/>
                  <a:gd name="T72" fmla="*/ 102 w 105"/>
                  <a:gd name="T73" fmla="*/ 8 h 157"/>
                  <a:gd name="T74" fmla="*/ 100 w 105"/>
                  <a:gd name="T75" fmla="*/ 4 h 157"/>
                  <a:gd name="T76" fmla="*/ 99 w 105"/>
                  <a:gd name="T77" fmla="*/ 3 h 157"/>
                  <a:gd name="T78" fmla="*/ 96 w 105"/>
                  <a:gd name="T79" fmla="*/ 0 h 157"/>
                  <a:gd name="T80" fmla="*/ 92 w 105"/>
                  <a:gd name="T81" fmla="*/ 0 h 157"/>
                  <a:gd name="T82" fmla="*/ 86 w 105"/>
                  <a:gd name="T83" fmla="*/ 0 h 157"/>
                  <a:gd name="T84" fmla="*/ 81 w 105"/>
                  <a:gd name="T85" fmla="*/ 2 h 157"/>
                  <a:gd name="T86" fmla="*/ 77 w 105"/>
                  <a:gd name="T87" fmla="*/ 4 h 157"/>
                  <a:gd name="T88" fmla="*/ 72 w 105"/>
                  <a:gd name="T89" fmla="*/ 7 h 157"/>
                  <a:gd name="T90" fmla="*/ 64 w 105"/>
                  <a:gd name="T91" fmla="*/ 12 h 157"/>
                  <a:gd name="T92" fmla="*/ 52 w 105"/>
                  <a:gd name="T93" fmla="*/ 15 h 157"/>
                  <a:gd name="T94" fmla="*/ 42 w 105"/>
                  <a:gd name="T95" fmla="*/ 15 h 157"/>
                  <a:gd name="T96" fmla="*/ 32 w 105"/>
                  <a:gd name="T97" fmla="*/ 14 h 157"/>
                  <a:gd name="T98" fmla="*/ 22 w 105"/>
                  <a:gd name="T99" fmla="*/ 13 h 157"/>
                  <a:gd name="T100" fmla="*/ 12 w 105"/>
                  <a:gd name="T101" fmla="*/ 15 h 157"/>
                  <a:gd name="T102" fmla="*/ 8 w 105"/>
                  <a:gd name="T103" fmla="*/ 17 h 157"/>
                  <a:gd name="T104" fmla="*/ 6 w 105"/>
                  <a:gd name="T105" fmla="*/ 18 h 157"/>
                  <a:gd name="T106" fmla="*/ 3 w 105"/>
                  <a:gd name="T107" fmla="*/ 20 h 157"/>
                  <a:gd name="T108" fmla="*/ 2 w 105"/>
                  <a:gd name="T109" fmla="*/ 24 h 157"/>
                  <a:gd name="T110" fmla="*/ 1 w 105"/>
                  <a:gd name="T111" fmla="*/ 30 h 157"/>
                  <a:gd name="T112" fmla="*/ 0 w 105"/>
                  <a:gd name="T113" fmla="*/ 39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5" h="157">
                    <a:moveTo>
                      <a:pt x="0" y="39"/>
                    </a:moveTo>
                    <a:lnTo>
                      <a:pt x="0" y="52"/>
                    </a:lnTo>
                    <a:lnTo>
                      <a:pt x="0" y="64"/>
                    </a:lnTo>
                    <a:lnTo>
                      <a:pt x="1" y="76"/>
                    </a:lnTo>
                    <a:lnTo>
                      <a:pt x="0" y="89"/>
                    </a:lnTo>
                    <a:lnTo>
                      <a:pt x="7" y="89"/>
                    </a:lnTo>
                    <a:lnTo>
                      <a:pt x="15" y="91"/>
                    </a:lnTo>
                    <a:lnTo>
                      <a:pt x="21" y="93"/>
                    </a:lnTo>
                    <a:lnTo>
                      <a:pt x="27" y="96"/>
                    </a:lnTo>
                    <a:lnTo>
                      <a:pt x="33" y="99"/>
                    </a:lnTo>
                    <a:lnTo>
                      <a:pt x="37" y="103"/>
                    </a:lnTo>
                    <a:lnTo>
                      <a:pt x="42" y="108"/>
                    </a:lnTo>
                    <a:lnTo>
                      <a:pt x="45" y="116"/>
                    </a:lnTo>
                    <a:lnTo>
                      <a:pt x="50" y="130"/>
                    </a:lnTo>
                    <a:lnTo>
                      <a:pt x="55" y="143"/>
                    </a:lnTo>
                    <a:lnTo>
                      <a:pt x="57" y="150"/>
                    </a:lnTo>
                    <a:lnTo>
                      <a:pt x="62" y="153"/>
                    </a:lnTo>
                    <a:lnTo>
                      <a:pt x="67" y="156"/>
                    </a:lnTo>
                    <a:lnTo>
                      <a:pt x="74" y="157"/>
                    </a:lnTo>
                    <a:lnTo>
                      <a:pt x="77" y="157"/>
                    </a:lnTo>
                    <a:lnTo>
                      <a:pt x="79" y="155"/>
                    </a:lnTo>
                    <a:lnTo>
                      <a:pt x="80" y="151"/>
                    </a:lnTo>
                    <a:lnTo>
                      <a:pt x="82" y="148"/>
                    </a:lnTo>
                    <a:lnTo>
                      <a:pt x="86" y="141"/>
                    </a:lnTo>
                    <a:lnTo>
                      <a:pt x="87" y="133"/>
                    </a:lnTo>
                    <a:lnTo>
                      <a:pt x="89" y="126"/>
                    </a:lnTo>
                    <a:lnTo>
                      <a:pt x="89" y="118"/>
                    </a:lnTo>
                    <a:lnTo>
                      <a:pt x="92" y="102"/>
                    </a:lnTo>
                    <a:lnTo>
                      <a:pt x="97" y="87"/>
                    </a:lnTo>
                    <a:lnTo>
                      <a:pt x="99" y="76"/>
                    </a:lnTo>
                    <a:lnTo>
                      <a:pt x="97" y="66"/>
                    </a:lnTo>
                    <a:lnTo>
                      <a:pt x="96" y="56"/>
                    </a:lnTo>
                    <a:lnTo>
                      <a:pt x="96" y="44"/>
                    </a:lnTo>
                    <a:lnTo>
                      <a:pt x="101" y="33"/>
                    </a:lnTo>
                    <a:lnTo>
                      <a:pt x="105" y="22"/>
                    </a:lnTo>
                    <a:lnTo>
                      <a:pt x="104" y="14"/>
                    </a:lnTo>
                    <a:lnTo>
                      <a:pt x="102" y="8"/>
                    </a:lnTo>
                    <a:lnTo>
                      <a:pt x="100" y="4"/>
                    </a:lnTo>
                    <a:lnTo>
                      <a:pt x="99" y="3"/>
                    </a:lnTo>
                    <a:lnTo>
                      <a:pt x="96" y="0"/>
                    </a:lnTo>
                    <a:lnTo>
                      <a:pt x="92" y="0"/>
                    </a:lnTo>
                    <a:lnTo>
                      <a:pt x="86" y="0"/>
                    </a:lnTo>
                    <a:lnTo>
                      <a:pt x="81" y="2"/>
                    </a:lnTo>
                    <a:lnTo>
                      <a:pt x="77" y="4"/>
                    </a:lnTo>
                    <a:lnTo>
                      <a:pt x="72" y="7"/>
                    </a:lnTo>
                    <a:lnTo>
                      <a:pt x="64" y="12"/>
                    </a:lnTo>
                    <a:lnTo>
                      <a:pt x="52" y="15"/>
                    </a:lnTo>
                    <a:lnTo>
                      <a:pt x="42" y="15"/>
                    </a:lnTo>
                    <a:lnTo>
                      <a:pt x="32" y="14"/>
                    </a:lnTo>
                    <a:lnTo>
                      <a:pt x="22" y="13"/>
                    </a:lnTo>
                    <a:lnTo>
                      <a:pt x="12" y="15"/>
                    </a:lnTo>
                    <a:lnTo>
                      <a:pt x="8" y="17"/>
                    </a:lnTo>
                    <a:lnTo>
                      <a:pt x="6" y="18"/>
                    </a:lnTo>
                    <a:lnTo>
                      <a:pt x="3" y="20"/>
                    </a:lnTo>
                    <a:lnTo>
                      <a:pt x="2" y="24"/>
                    </a:lnTo>
                    <a:lnTo>
                      <a:pt x="1" y="30"/>
                    </a:lnTo>
                    <a:lnTo>
                      <a:pt x="0" y="39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91" name="Freeform 73"/>
              <p:cNvSpPr>
                <a:spLocks/>
              </p:cNvSpPr>
              <p:nvPr/>
            </p:nvSpPr>
            <p:spPr bwMode="auto">
              <a:xfrm>
                <a:off x="27113" y="1845788"/>
                <a:ext cx="39688" cy="44450"/>
              </a:xfrm>
              <a:custGeom>
                <a:avLst/>
                <a:gdLst>
                  <a:gd name="T0" fmla="*/ 22 w 99"/>
                  <a:gd name="T1" fmla="*/ 0 h 111"/>
                  <a:gd name="T2" fmla="*/ 0 w 99"/>
                  <a:gd name="T3" fmla="*/ 0 h 111"/>
                  <a:gd name="T4" fmla="*/ 0 w 99"/>
                  <a:gd name="T5" fmla="*/ 11 h 111"/>
                  <a:gd name="T6" fmla="*/ 3 w 99"/>
                  <a:gd name="T7" fmla="*/ 17 h 111"/>
                  <a:gd name="T8" fmla="*/ 3 w 99"/>
                  <a:gd name="T9" fmla="*/ 50 h 111"/>
                  <a:gd name="T10" fmla="*/ 3 w 99"/>
                  <a:gd name="T11" fmla="*/ 52 h 111"/>
                  <a:gd name="T12" fmla="*/ 4 w 99"/>
                  <a:gd name="T13" fmla="*/ 55 h 111"/>
                  <a:gd name="T14" fmla="*/ 5 w 99"/>
                  <a:gd name="T15" fmla="*/ 58 h 111"/>
                  <a:gd name="T16" fmla="*/ 8 w 99"/>
                  <a:gd name="T17" fmla="*/ 59 h 111"/>
                  <a:gd name="T18" fmla="*/ 13 w 99"/>
                  <a:gd name="T19" fmla="*/ 61 h 111"/>
                  <a:gd name="T20" fmla="*/ 19 w 99"/>
                  <a:gd name="T21" fmla="*/ 63 h 111"/>
                  <a:gd name="T22" fmla="*/ 34 w 99"/>
                  <a:gd name="T23" fmla="*/ 65 h 111"/>
                  <a:gd name="T24" fmla="*/ 48 w 99"/>
                  <a:gd name="T25" fmla="*/ 69 h 111"/>
                  <a:gd name="T26" fmla="*/ 52 w 99"/>
                  <a:gd name="T27" fmla="*/ 74 h 111"/>
                  <a:gd name="T28" fmla="*/ 55 w 99"/>
                  <a:gd name="T29" fmla="*/ 79 h 111"/>
                  <a:gd name="T30" fmla="*/ 65 w 99"/>
                  <a:gd name="T31" fmla="*/ 86 h 111"/>
                  <a:gd name="T32" fmla="*/ 74 w 99"/>
                  <a:gd name="T33" fmla="*/ 94 h 111"/>
                  <a:gd name="T34" fmla="*/ 80 w 99"/>
                  <a:gd name="T35" fmla="*/ 101 h 111"/>
                  <a:gd name="T36" fmla="*/ 88 w 99"/>
                  <a:gd name="T37" fmla="*/ 111 h 111"/>
                  <a:gd name="T38" fmla="*/ 93 w 99"/>
                  <a:gd name="T39" fmla="*/ 105 h 111"/>
                  <a:gd name="T40" fmla="*/ 97 w 99"/>
                  <a:gd name="T41" fmla="*/ 99 h 111"/>
                  <a:gd name="T42" fmla="*/ 99 w 99"/>
                  <a:gd name="T43" fmla="*/ 91 h 111"/>
                  <a:gd name="T44" fmla="*/ 99 w 99"/>
                  <a:gd name="T45" fmla="*/ 83 h 111"/>
                  <a:gd name="T46" fmla="*/ 99 w 99"/>
                  <a:gd name="T47" fmla="*/ 51 h 111"/>
                  <a:gd name="T48" fmla="*/ 99 w 99"/>
                  <a:gd name="T49" fmla="*/ 46 h 111"/>
                  <a:gd name="T50" fmla="*/ 98 w 99"/>
                  <a:gd name="T51" fmla="*/ 42 h 111"/>
                  <a:gd name="T52" fmla="*/ 97 w 99"/>
                  <a:gd name="T53" fmla="*/ 39 h 111"/>
                  <a:gd name="T54" fmla="*/ 94 w 99"/>
                  <a:gd name="T55" fmla="*/ 36 h 111"/>
                  <a:gd name="T56" fmla="*/ 89 w 99"/>
                  <a:gd name="T57" fmla="*/ 31 h 111"/>
                  <a:gd name="T58" fmla="*/ 82 w 99"/>
                  <a:gd name="T59" fmla="*/ 26 h 111"/>
                  <a:gd name="T60" fmla="*/ 65 w 99"/>
                  <a:gd name="T61" fmla="*/ 20 h 111"/>
                  <a:gd name="T62" fmla="*/ 48 w 99"/>
                  <a:gd name="T63" fmla="*/ 15 h 111"/>
                  <a:gd name="T64" fmla="*/ 40 w 99"/>
                  <a:gd name="T65" fmla="*/ 11 h 111"/>
                  <a:gd name="T66" fmla="*/ 34 w 99"/>
                  <a:gd name="T67" fmla="*/ 6 h 111"/>
                  <a:gd name="T68" fmla="*/ 32 w 99"/>
                  <a:gd name="T69" fmla="*/ 4 h 111"/>
                  <a:gd name="T70" fmla="*/ 29 w 99"/>
                  <a:gd name="T71" fmla="*/ 2 h 111"/>
                  <a:gd name="T72" fmla="*/ 25 w 99"/>
                  <a:gd name="T73" fmla="*/ 1 h 111"/>
                  <a:gd name="T74" fmla="*/ 22 w 99"/>
                  <a:gd name="T75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9" h="111">
                    <a:moveTo>
                      <a:pt x="22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3" y="17"/>
                    </a:lnTo>
                    <a:lnTo>
                      <a:pt x="3" y="50"/>
                    </a:lnTo>
                    <a:lnTo>
                      <a:pt x="3" y="52"/>
                    </a:lnTo>
                    <a:lnTo>
                      <a:pt x="4" y="55"/>
                    </a:lnTo>
                    <a:lnTo>
                      <a:pt x="5" y="58"/>
                    </a:lnTo>
                    <a:lnTo>
                      <a:pt x="8" y="59"/>
                    </a:lnTo>
                    <a:lnTo>
                      <a:pt x="13" y="61"/>
                    </a:lnTo>
                    <a:lnTo>
                      <a:pt x="19" y="63"/>
                    </a:lnTo>
                    <a:lnTo>
                      <a:pt x="34" y="65"/>
                    </a:lnTo>
                    <a:lnTo>
                      <a:pt x="48" y="69"/>
                    </a:lnTo>
                    <a:lnTo>
                      <a:pt x="52" y="74"/>
                    </a:lnTo>
                    <a:lnTo>
                      <a:pt x="55" y="79"/>
                    </a:lnTo>
                    <a:lnTo>
                      <a:pt x="65" y="86"/>
                    </a:lnTo>
                    <a:lnTo>
                      <a:pt x="74" y="94"/>
                    </a:lnTo>
                    <a:lnTo>
                      <a:pt x="80" y="101"/>
                    </a:lnTo>
                    <a:lnTo>
                      <a:pt x="88" y="111"/>
                    </a:lnTo>
                    <a:lnTo>
                      <a:pt x="93" y="105"/>
                    </a:lnTo>
                    <a:lnTo>
                      <a:pt x="97" y="99"/>
                    </a:lnTo>
                    <a:lnTo>
                      <a:pt x="99" y="91"/>
                    </a:lnTo>
                    <a:lnTo>
                      <a:pt x="99" y="83"/>
                    </a:lnTo>
                    <a:lnTo>
                      <a:pt x="99" y="51"/>
                    </a:lnTo>
                    <a:lnTo>
                      <a:pt x="99" y="46"/>
                    </a:lnTo>
                    <a:lnTo>
                      <a:pt x="98" y="42"/>
                    </a:lnTo>
                    <a:lnTo>
                      <a:pt x="97" y="39"/>
                    </a:lnTo>
                    <a:lnTo>
                      <a:pt x="94" y="36"/>
                    </a:lnTo>
                    <a:lnTo>
                      <a:pt x="89" y="31"/>
                    </a:lnTo>
                    <a:lnTo>
                      <a:pt x="82" y="26"/>
                    </a:lnTo>
                    <a:lnTo>
                      <a:pt x="65" y="20"/>
                    </a:lnTo>
                    <a:lnTo>
                      <a:pt x="48" y="15"/>
                    </a:lnTo>
                    <a:lnTo>
                      <a:pt x="40" y="11"/>
                    </a:lnTo>
                    <a:lnTo>
                      <a:pt x="34" y="6"/>
                    </a:lnTo>
                    <a:lnTo>
                      <a:pt x="32" y="4"/>
                    </a:lnTo>
                    <a:lnTo>
                      <a:pt x="29" y="2"/>
                    </a:lnTo>
                    <a:lnTo>
                      <a:pt x="25" y="1"/>
                    </a:lnTo>
                    <a:lnTo>
                      <a:pt x="22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92" name="Freeform 74"/>
              <p:cNvSpPr>
                <a:spLocks/>
              </p:cNvSpPr>
              <p:nvPr/>
            </p:nvSpPr>
            <p:spPr bwMode="auto">
              <a:xfrm>
                <a:off x="179513" y="1807688"/>
                <a:ext cx="17463" cy="23813"/>
              </a:xfrm>
              <a:custGeom>
                <a:avLst/>
                <a:gdLst>
                  <a:gd name="T0" fmla="*/ 43 w 43"/>
                  <a:gd name="T1" fmla="*/ 20 h 57"/>
                  <a:gd name="T2" fmla="*/ 43 w 43"/>
                  <a:gd name="T3" fmla="*/ 13 h 57"/>
                  <a:gd name="T4" fmla="*/ 41 w 43"/>
                  <a:gd name="T5" fmla="*/ 7 h 57"/>
                  <a:gd name="T6" fmla="*/ 38 w 43"/>
                  <a:gd name="T7" fmla="*/ 5 h 57"/>
                  <a:gd name="T8" fmla="*/ 37 w 43"/>
                  <a:gd name="T9" fmla="*/ 2 h 57"/>
                  <a:gd name="T10" fmla="*/ 33 w 43"/>
                  <a:gd name="T11" fmla="*/ 1 h 57"/>
                  <a:gd name="T12" fmla="*/ 31 w 43"/>
                  <a:gd name="T13" fmla="*/ 0 h 57"/>
                  <a:gd name="T14" fmla="*/ 26 w 43"/>
                  <a:gd name="T15" fmla="*/ 1 h 57"/>
                  <a:gd name="T16" fmla="*/ 21 w 43"/>
                  <a:gd name="T17" fmla="*/ 5 h 57"/>
                  <a:gd name="T18" fmla="*/ 17 w 43"/>
                  <a:gd name="T19" fmla="*/ 8 h 57"/>
                  <a:gd name="T20" fmla="*/ 13 w 43"/>
                  <a:gd name="T21" fmla="*/ 13 h 57"/>
                  <a:gd name="T22" fmla="*/ 8 w 43"/>
                  <a:gd name="T23" fmla="*/ 19 h 57"/>
                  <a:gd name="T24" fmla="*/ 4 w 43"/>
                  <a:gd name="T25" fmla="*/ 22 h 57"/>
                  <a:gd name="T26" fmla="*/ 2 w 43"/>
                  <a:gd name="T27" fmla="*/ 27 h 57"/>
                  <a:gd name="T28" fmla="*/ 0 w 43"/>
                  <a:gd name="T29" fmla="*/ 34 h 57"/>
                  <a:gd name="T30" fmla="*/ 0 w 43"/>
                  <a:gd name="T31" fmla="*/ 39 h 57"/>
                  <a:gd name="T32" fmla="*/ 2 w 43"/>
                  <a:gd name="T33" fmla="*/ 42 h 57"/>
                  <a:gd name="T34" fmla="*/ 3 w 43"/>
                  <a:gd name="T35" fmla="*/ 46 h 57"/>
                  <a:gd name="T36" fmla="*/ 5 w 43"/>
                  <a:gd name="T37" fmla="*/ 50 h 57"/>
                  <a:gd name="T38" fmla="*/ 8 w 43"/>
                  <a:gd name="T39" fmla="*/ 52 h 57"/>
                  <a:gd name="T40" fmla="*/ 10 w 43"/>
                  <a:gd name="T41" fmla="*/ 55 h 57"/>
                  <a:gd name="T42" fmla="*/ 14 w 43"/>
                  <a:gd name="T43" fmla="*/ 56 h 57"/>
                  <a:gd name="T44" fmla="*/ 18 w 43"/>
                  <a:gd name="T45" fmla="*/ 57 h 57"/>
                  <a:gd name="T46" fmla="*/ 23 w 43"/>
                  <a:gd name="T47" fmla="*/ 56 h 57"/>
                  <a:gd name="T48" fmla="*/ 26 w 43"/>
                  <a:gd name="T49" fmla="*/ 52 h 57"/>
                  <a:gd name="T50" fmla="*/ 29 w 43"/>
                  <a:gd name="T51" fmla="*/ 49 h 57"/>
                  <a:gd name="T52" fmla="*/ 32 w 43"/>
                  <a:gd name="T53" fmla="*/ 44 h 57"/>
                  <a:gd name="T54" fmla="*/ 36 w 43"/>
                  <a:gd name="T55" fmla="*/ 39 h 57"/>
                  <a:gd name="T56" fmla="*/ 39 w 43"/>
                  <a:gd name="T57" fmla="*/ 34 h 57"/>
                  <a:gd name="T58" fmla="*/ 43 w 43"/>
                  <a:gd name="T59" fmla="*/ 27 h 57"/>
                  <a:gd name="T60" fmla="*/ 43 w 43"/>
                  <a:gd name="T61" fmla="*/ 2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57">
                    <a:moveTo>
                      <a:pt x="43" y="20"/>
                    </a:moveTo>
                    <a:lnTo>
                      <a:pt x="43" y="13"/>
                    </a:lnTo>
                    <a:lnTo>
                      <a:pt x="41" y="7"/>
                    </a:lnTo>
                    <a:lnTo>
                      <a:pt x="38" y="5"/>
                    </a:lnTo>
                    <a:lnTo>
                      <a:pt x="37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6" y="1"/>
                    </a:lnTo>
                    <a:lnTo>
                      <a:pt x="21" y="5"/>
                    </a:lnTo>
                    <a:lnTo>
                      <a:pt x="17" y="8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4" y="22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3" y="46"/>
                    </a:lnTo>
                    <a:lnTo>
                      <a:pt x="5" y="50"/>
                    </a:lnTo>
                    <a:lnTo>
                      <a:pt x="8" y="52"/>
                    </a:lnTo>
                    <a:lnTo>
                      <a:pt x="10" y="55"/>
                    </a:lnTo>
                    <a:lnTo>
                      <a:pt x="14" y="56"/>
                    </a:lnTo>
                    <a:lnTo>
                      <a:pt x="18" y="57"/>
                    </a:lnTo>
                    <a:lnTo>
                      <a:pt x="23" y="56"/>
                    </a:lnTo>
                    <a:lnTo>
                      <a:pt x="26" y="52"/>
                    </a:lnTo>
                    <a:lnTo>
                      <a:pt x="29" y="49"/>
                    </a:lnTo>
                    <a:lnTo>
                      <a:pt x="32" y="44"/>
                    </a:lnTo>
                    <a:lnTo>
                      <a:pt x="36" y="39"/>
                    </a:lnTo>
                    <a:lnTo>
                      <a:pt x="39" y="34"/>
                    </a:lnTo>
                    <a:lnTo>
                      <a:pt x="43" y="27"/>
                    </a:lnTo>
                    <a:lnTo>
                      <a:pt x="43" y="2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93" name="Freeform 75"/>
              <p:cNvSpPr>
                <a:spLocks/>
              </p:cNvSpPr>
              <p:nvPr/>
            </p:nvSpPr>
            <p:spPr bwMode="auto">
              <a:xfrm>
                <a:off x="263650" y="1698150"/>
                <a:ext cx="28575" cy="36513"/>
              </a:xfrm>
              <a:custGeom>
                <a:avLst/>
                <a:gdLst>
                  <a:gd name="T0" fmla="*/ 51 w 71"/>
                  <a:gd name="T1" fmla="*/ 11 h 91"/>
                  <a:gd name="T2" fmla="*/ 36 w 71"/>
                  <a:gd name="T3" fmla="*/ 0 h 91"/>
                  <a:gd name="T4" fmla="*/ 23 w 71"/>
                  <a:gd name="T5" fmla="*/ 7 h 91"/>
                  <a:gd name="T6" fmla="*/ 13 w 71"/>
                  <a:gd name="T7" fmla="*/ 15 h 91"/>
                  <a:gd name="T8" fmla="*/ 10 w 71"/>
                  <a:gd name="T9" fmla="*/ 20 h 91"/>
                  <a:gd name="T10" fmla="*/ 6 w 71"/>
                  <a:gd name="T11" fmla="*/ 25 h 91"/>
                  <a:gd name="T12" fmla="*/ 2 w 71"/>
                  <a:gd name="T13" fmla="*/ 31 h 91"/>
                  <a:gd name="T14" fmla="*/ 0 w 71"/>
                  <a:gd name="T15" fmla="*/ 38 h 91"/>
                  <a:gd name="T16" fmla="*/ 8 w 71"/>
                  <a:gd name="T17" fmla="*/ 71 h 91"/>
                  <a:gd name="T18" fmla="*/ 5 w 71"/>
                  <a:gd name="T19" fmla="*/ 78 h 91"/>
                  <a:gd name="T20" fmla="*/ 3 w 71"/>
                  <a:gd name="T21" fmla="*/ 85 h 91"/>
                  <a:gd name="T22" fmla="*/ 5 w 71"/>
                  <a:gd name="T23" fmla="*/ 88 h 91"/>
                  <a:gd name="T24" fmla="*/ 6 w 71"/>
                  <a:gd name="T25" fmla="*/ 90 h 91"/>
                  <a:gd name="T26" fmla="*/ 12 w 71"/>
                  <a:gd name="T27" fmla="*/ 91 h 91"/>
                  <a:gd name="T28" fmla="*/ 20 w 71"/>
                  <a:gd name="T29" fmla="*/ 81 h 91"/>
                  <a:gd name="T30" fmla="*/ 28 w 71"/>
                  <a:gd name="T31" fmla="*/ 71 h 91"/>
                  <a:gd name="T32" fmla="*/ 42 w 71"/>
                  <a:gd name="T33" fmla="*/ 70 h 91"/>
                  <a:gd name="T34" fmla="*/ 55 w 71"/>
                  <a:gd name="T35" fmla="*/ 70 h 91"/>
                  <a:gd name="T36" fmla="*/ 60 w 71"/>
                  <a:gd name="T37" fmla="*/ 68 h 91"/>
                  <a:gd name="T38" fmla="*/ 62 w 71"/>
                  <a:gd name="T39" fmla="*/ 64 h 91"/>
                  <a:gd name="T40" fmla="*/ 64 w 71"/>
                  <a:gd name="T41" fmla="*/ 59 h 91"/>
                  <a:gd name="T42" fmla="*/ 65 w 71"/>
                  <a:gd name="T43" fmla="*/ 53 h 91"/>
                  <a:gd name="T44" fmla="*/ 69 w 71"/>
                  <a:gd name="T45" fmla="*/ 41 h 91"/>
                  <a:gd name="T46" fmla="*/ 71 w 71"/>
                  <a:gd name="T47" fmla="*/ 30 h 91"/>
                  <a:gd name="T48" fmla="*/ 71 w 71"/>
                  <a:gd name="T49" fmla="*/ 26 h 91"/>
                  <a:gd name="T50" fmla="*/ 70 w 71"/>
                  <a:gd name="T51" fmla="*/ 22 h 91"/>
                  <a:gd name="T52" fmla="*/ 67 w 71"/>
                  <a:gd name="T53" fmla="*/ 20 h 91"/>
                  <a:gd name="T54" fmla="*/ 65 w 71"/>
                  <a:gd name="T55" fmla="*/ 17 h 91"/>
                  <a:gd name="T56" fmla="*/ 59 w 71"/>
                  <a:gd name="T57" fmla="*/ 14 h 91"/>
                  <a:gd name="T58" fmla="*/ 51 w 71"/>
                  <a:gd name="T59" fmla="*/ 1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1" h="91">
                    <a:moveTo>
                      <a:pt x="51" y="11"/>
                    </a:moveTo>
                    <a:lnTo>
                      <a:pt x="36" y="0"/>
                    </a:lnTo>
                    <a:lnTo>
                      <a:pt x="23" y="7"/>
                    </a:lnTo>
                    <a:lnTo>
                      <a:pt x="13" y="15"/>
                    </a:lnTo>
                    <a:lnTo>
                      <a:pt x="10" y="20"/>
                    </a:lnTo>
                    <a:lnTo>
                      <a:pt x="6" y="25"/>
                    </a:lnTo>
                    <a:lnTo>
                      <a:pt x="2" y="31"/>
                    </a:lnTo>
                    <a:lnTo>
                      <a:pt x="0" y="38"/>
                    </a:lnTo>
                    <a:lnTo>
                      <a:pt x="8" y="71"/>
                    </a:lnTo>
                    <a:lnTo>
                      <a:pt x="5" y="78"/>
                    </a:lnTo>
                    <a:lnTo>
                      <a:pt x="3" y="85"/>
                    </a:lnTo>
                    <a:lnTo>
                      <a:pt x="5" y="88"/>
                    </a:lnTo>
                    <a:lnTo>
                      <a:pt x="6" y="90"/>
                    </a:lnTo>
                    <a:lnTo>
                      <a:pt x="12" y="91"/>
                    </a:lnTo>
                    <a:lnTo>
                      <a:pt x="20" y="81"/>
                    </a:lnTo>
                    <a:lnTo>
                      <a:pt x="28" y="71"/>
                    </a:lnTo>
                    <a:lnTo>
                      <a:pt x="42" y="70"/>
                    </a:lnTo>
                    <a:lnTo>
                      <a:pt x="55" y="70"/>
                    </a:lnTo>
                    <a:lnTo>
                      <a:pt x="60" y="68"/>
                    </a:lnTo>
                    <a:lnTo>
                      <a:pt x="62" y="64"/>
                    </a:lnTo>
                    <a:lnTo>
                      <a:pt x="64" y="59"/>
                    </a:lnTo>
                    <a:lnTo>
                      <a:pt x="65" y="53"/>
                    </a:lnTo>
                    <a:lnTo>
                      <a:pt x="69" y="41"/>
                    </a:lnTo>
                    <a:lnTo>
                      <a:pt x="71" y="30"/>
                    </a:lnTo>
                    <a:lnTo>
                      <a:pt x="71" y="26"/>
                    </a:lnTo>
                    <a:lnTo>
                      <a:pt x="70" y="22"/>
                    </a:lnTo>
                    <a:lnTo>
                      <a:pt x="67" y="20"/>
                    </a:lnTo>
                    <a:lnTo>
                      <a:pt x="65" y="17"/>
                    </a:lnTo>
                    <a:lnTo>
                      <a:pt x="59" y="14"/>
                    </a:lnTo>
                    <a:lnTo>
                      <a:pt x="51" y="11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94" name="Freeform 76"/>
              <p:cNvSpPr>
                <a:spLocks/>
              </p:cNvSpPr>
              <p:nvPr/>
            </p:nvSpPr>
            <p:spPr bwMode="auto">
              <a:xfrm>
                <a:off x="-1366713" y="2082325"/>
                <a:ext cx="1874838" cy="1225550"/>
              </a:xfrm>
              <a:custGeom>
                <a:avLst/>
                <a:gdLst>
                  <a:gd name="T0" fmla="*/ 3920 w 4727"/>
                  <a:gd name="T1" fmla="*/ 2975 h 3090"/>
                  <a:gd name="T2" fmla="*/ 3812 w 4727"/>
                  <a:gd name="T3" fmla="*/ 3090 h 3090"/>
                  <a:gd name="T4" fmla="*/ 3705 w 4727"/>
                  <a:gd name="T5" fmla="*/ 2975 h 3090"/>
                  <a:gd name="T6" fmla="*/ 3487 w 4727"/>
                  <a:gd name="T7" fmla="*/ 2942 h 3090"/>
                  <a:gd name="T8" fmla="*/ 3289 w 4727"/>
                  <a:gd name="T9" fmla="*/ 2951 h 3090"/>
                  <a:gd name="T10" fmla="*/ 3046 w 4727"/>
                  <a:gd name="T11" fmla="*/ 2842 h 3090"/>
                  <a:gd name="T12" fmla="*/ 2940 w 4727"/>
                  <a:gd name="T13" fmla="*/ 2775 h 3090"/>
                  <a:gd name="T14" fmla="*/ 2820 w 4727"/>
                  <a:gd name="T15" fmla="*/ 2542 h 3090"/>
                  <a:gd name="T16" fmla="*/ 2411 w 4727"/>
                  <a:gd name="T17" fmla="*/ 2214 h 3090"/>
                  <a:gd name="T18" fmla="*/ 2253 w 4727"/>
                  <a:gd name="T19" fmla="*/ 2203 h 3090"/>
                  <a:gd name="T20" fmla="*/ 2069 w 4727"/>
                  <a:gd name="T21" fmla="*/ 2218 h 3090"/>
                  <a:gd name="T22" fmla="*/ 1819 w 4727"/>
                  <a:gd name="T23" fmla="*/ 2078 h 3090"/>
                  <a:gd name="T24" fmla="*/ 1633 w 4727"/>
                  <a:gd name="T25" fmla="*/ 1884 h 3090"/>
                  <a:gd name="T26" fmla="*/ 1452 w 4727"/>
                  <a:gd name="T27" fmla="*/ 1827 h 3090"/>
                  <a:gd name="T28" fmla="*/ 1213 w 4727"/>
                  <a:gd name="T29" fmla="*/ 1650 h 3090"/>
                  <a:gd name="T30" fmla="*/ 1100 w 4727"/>
                  <a:gd name="T31" fmla="*/ 1478 h 3090"/>
                  <a:gd name="T32" fmla="*/ 840 w 4727"/>
                  <a:gd name="T33" fmla="*/ 1393 h 3090"/>
                  <a:gd name="T34" fmla="*/ 725 w 4727"/>
                  <a:gd name="T35" fmla="*/ 1250 h 3090"/>
                  <a:gd name="T36" fmla="*/ 520 w 4727"/>
                  <a:gd name="T37" fmla="*/ 1221 h 3090"/>
                  <a:gd name="T38" fmla="*/ 297 w 4727"/>
                  <a:gd name="T39" fmla="*/ 1231 h 3090"/>
                  <a:gd name="T40" fmla="*/ 92 w 4727"/>
                  <a:gd name="T41" fmla="*/ 1036 h 3090"/>
                  <a:gd name="T42" fmla="*/ 9 w 4727"/>
                  <a:gd name="T43" fmla="*/ 733 h 3090"/>
                  <a:gd name="T44" fmla="*/ 56 w 4727"/>
                  <a:gd name="T45" fmla="*/ 541 h 3090"/>
                  <a:gd name="T46" fmla="*/ 121 w 4727"/>
                  <a:gd name="T47" fmla="*/ 365 h 3090"/>
                  <a:gd name="T48" fmla="*/ 216 w 4727"/>
                  <a:gd name="T49" fmla="*/ 261 h 3090"/>
                  <a:gd name="T50" fmla="*/ 433 w 4727"/>
                  <a:gd name="T51" fmla="*/ 111 h 3090"/>
                  <a:gd name="T52" fmla="*/ 489 w 4727"/>
                  <a:gd name="T53" fmla="*/ 61 h 3090"/>
                  <a:gd name="T54" fmla="*/ 588 w 4727"/>
                  <a:gd name="T55" fmla="*/ 276 h 3090"/>
                  <a:gd name="T56" fmla="*/ 689 w 4727"/>
                  <a:gd name="T57" fmla="*/ 321 h 3090"/>
                  <a:gd name="T58" fmla="*/ 910 w 4727"/>
                  <a:gd name="T59" fmla="*/ 272 h 3090"/>
                  <a:gd name="T60" fmla="*/ 934 w 4727"/>
                  <a:gd name="T61" fmla="*/ 125 h 3090"/>
                  <a:gd name="T62" fmla="*/ 1060 w 4727"/>
                  <a:gd name="T63" fmla="*/ 100 h 3090"/>
                  <a:gd name="T64" fmla="*/ 1277 w 4727"/>
                  <a:gd name="T65" fmla="*/ 71 h 3090"/>
                  <a:gd name="T66" fmla="*/ 1386 w 4727"/>
                  <a:gd name="T67" fmla="*/ 137 h 3090"/>
                  <a:gd name="T68" fmla="*/ 1420 w 4727"/>
                  <a:gd name="T69" fmla="*/ 236 h 3090"/>
                  <a:gd name="T70" fmla="*/ 1575 w 4727"/>
                  <a:gd name="T71" fmla="*/ 227 h 3090"/>
                  <a:gd name="T72" fmla="*/ 1648 w 4727"/>
                  <a:gd name="T73" fmla="*/ 344 h 3090"/>
                  <a:gd name="T74" fmla="*/ 1849 w 4727"/>
                  <a:gd name="T75" fmla="*/ 509 h 3090"/>
                  <a:gd name="T76" fmla="*/ 2188 w 4727"/>
                  <a:gd name="T77" fmla="*/ 426 h 3090"/>
                  <a:gd name="T78" fmla="*/ 2483 w 4727"/>
                  <a:gd name="T79" fmla="*/ 440 h 3090"/>
                  <a:gd name="T80" fmla="*/ 2729 w 4727"/>
                  <a:gd name="T81" fmla="*/ 445 h 3090"/>
                  <a:gd name="T82" fmla="*/ 2967 w 4727"/>
                  <a:gd name="T83" fmla="*/ 420 h 3090"/>
                  <a:gd name="T84" fmla="*/ 3287 w 4727"/>
                  <a:gd name="T85" fmla="*/ 330 h 3090"/>
                  <a:gd name="T86" fmla="*/ 3571 w 4727"/>
                  <a:gd name="T87" fmla="*/ 211 h 3090"/>
                  <a:gd name="T88" fmla="*/ 3754 w 4727"/>
                  <a:gd name="T89" fmla="*/ 252 h 3090"/>
                  <a:gd name="T90" fmla="*/ 3944 w 4727"/>
                  <a:gd name="T91" fmla="*/ 282 h 3090"/>
                  <a:gd name="T92" fmla="*/ 4058 w 4727"/>
                  <a:gd name="T93" fmla="*/ 93 h 3090"/>
                  <a:gd name="T94" fmla="*/ 4183 w 4727"/>
                  <a:gd name="T95" fmla="*/ 133 h 3090"/>
                  <a:gd name="T96" fmla="*/ 4521 w 4727"/>
                  <a:gd name="T97" fmla="*/ 22 h 3090"/>
                  <a:gd name="T98" fmla="*/ 4717 w 4727"/>
                  <a:gd name="T99" fmla="*/ 78 h 3090"/>
                  <a:gd name="T100" fmla="*/ 4613 w 4727"/>
                  <a:gd name="T101" fmla="*/ 265 h 3090"/>
                  <a:gd name="T102" fmla="*/ 4313 w 4727"/>
                  <a:gd name="T103" fmla="*/ 699 h 3090"/>
                  <a:gd name="T104" fmla="*/ 4154 w 4727"/>
                  <a:gd name="T105" fmla="*/ 932 h 3090"/>
                  <a:gd name="T106" fmla="*/ 4053 w 4727"/>
                  <a:gd name="T107" fmla="*/ 1196 h 3090"/>
                  <a:gd name="T108" fmla="*/ 3867 w 4727"/>
                  <a:gd name="T109" fmla="*/ 1504 h 3090"/>
                  <a:gd name="T110" fmla="*/ 3912 w 4727"/>
                  <a:gd name="T111" fmla="*/ 1808 h 3090"/>
                  <a:gd name="T112" fmla="*/ 4108 w 4727"/>
                  <a:gd name="T113" fmla="*/ 1937 h 3090"/>
                  <a:gd name="T114" fmla="*/ 4006 w 4727"/>
                  <a:gd name="T115" fmla="*/ 2050 h 3090"/>
                  <a:gd name="T116" fmla="*/ 4102 w 4727"/>
                  <a:gd name="T117" fmla="*/ 2132 h 3090"/>
                  <a:gd name="T118" fmla="*/ 4216 w 4727"/>
                  <a:gd name="T119" fmla="*/ 2316 h 3090"/>
                  <a:gd name="T120" fmla="*/ 4167 w 4727"/>
                  <a:gd name="T121" fmla="*/ 2385 h 3090"/>
                  <a:gd name="T122" fmla="*/ 4103 w 4727"/>
                  <a:gd name="T123" fmla="*/ 2475 h 3090"/>
                  <a:gd name="T124" fmla="*/ 3983 w 4727"/>
                  <a:gd name="T125" fmla="*/ 2563 h 3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27" h="3090">
                    <a:moveTo>
                      <a:pt x="3900" y="2764"/>
                    </a:moveTo>
                    <a:lnTo>
                      <a:pt x="3895" y="2772"/>
                    </a:lnTo>
                    <a:lnTo>
                      <a:pt x="3891" y="2778"/>
                    </a:lnTo>
                    <a:lnTo>
                      <a:pt x="3887" y="2785"/>
                    </a:lnTo>
                    <a:lnTo>
                      <a:pt x="3886" y="2793"/>
                    </a:lnTo>
                    <a:lnTo>
                      <a:pt x="3886" y="2805"/>
                    </a:lnTo>
                    <a:lnTo>
                      <a:pt x="3885" y="2817"/>
                    </a:lnTo>
                    <a:lnTo>
                      <a:pt x="3886" y="2823"/>
                    </a:lnTo>
                    <a:lnTo>
                      <a:pt x="3886" y="2828"/>
                    </a:lnTo>
                    <a:lnTo>
                      <a:pt x="3887" y="2833"/>
                    </a:lnTo>
                    <a:lnTo>
                      <a:pt x="3890" y="2839"/>
                    </a:lnTo>
                    <a:lnTo>
                      <a:pt x="3895" y="2848"/>
                    </a:lnTo>
                    <a:lnTo>
                      <a:pt x="3900" y="2856"/>
                    </a:lnTo>
                    <a:lnTo>
                      <a:pt x="3903" y="2864"/>
                    </a:lnTo>
                    <a:lnTo>
                      <a:pt x="3906" y="2874"/>
                    </a:lnTo>
                    <a:lnTo>
                      <a:pt x="3908" y="2894"/>
                    </a:lnTo>
                    <a:lnTo>
                      <a:pt x="3908" y="2912"/>
                    </a:lnTo>
                    <a:lnTo>
                      <a:pt x="3908" y="2931"/>
                    </a:lnTo>
                    <a:lnTo>
                      <a:pt x="3910" y="2951"/>
                    </a:lnTo>
                    <a:lnTo>
                      <a:pt x="3912" y="2961"/>
                    </a:lnTo>
                    <a:lnTo>
                      <a:pt x="3917" y="2971"/>
                    </a:lnTo>
                    <a:lnTo>
                      <a:pt x="3920" y="2975"/>
                    </a:lnTo>
                    <a:lnTo>
                      <a:pt x="3921" y="2980"/>
                    </a:lnTo>
                    <a:lnTo>
                      <a:pt x="3922" y="2985"/>
                    </a:lnTo>
                    <a:lnTo>
                      <a:pt x="3924" y="2991"/>
                    </a:lnTo>
                    <a:lnTo>
                      <a:pt x="3922" y="3006"/>
                    </a:lnTo>
                    <a:lnTo>
                      <a:pt x="3921" y="3020"/>
                    </a:lnTo>
                    <a:lnTo>
                      <a:pt x="3919" y="3026"/>
                    </a:lnTo>
                    <a:lnTo>
                      <a:pt x="3916" y="3031"/>
                    </a:lnTo>
                    <a:lnTo>
                      <a:pt x="3911" y="3034"/>
                    </a:lnTo>
                    <a:lnTo>
                      <a:pt x="3905" y="3035"/>
                    </a:lnTo>
                    <a:lnTo>
                      <a:pt x="3895" y="3034"/>
                    </a:lnTo>
                    <a:lnTo>
                      <a:pt x="3883" y="3033"/>
                    </a:lnTo>
                    <a:lnTo>
                      <a:pt x="3875" y="3034"/>
                    </a:lnTo>
                    <a:lnTo>
                      <a:pt x="3867" y="3036"/>
                    </a:lnTo>
                    <a:lnTo>
                      <a:pt x="3861" y="3041"/>
                    </a:lnTo>
                    <a:lnTo>
                      <a:pt x="3855" y="3048"/>
                    </a:lnTo>
                    <a:lnTo>
                      <a:pt x="3844" y="3063"/>
                    </a:lnTo>
                    <a:lnTo>
                      <a:pt x="3832" y="3078"/>
                    </a:lnTo>
                    <a:lnTo>
                      <a:pt x="3828" y="3081"/>
                    </a:lnTo>
                    <a:lnTo>
                      <a:pt x="3826" y="3086"/>
                    </a:lnTo>
                    <a:lnTo>
                      <a:pt x="3822" y="3089"/>
                    </a:lnTo>
                    <a:lnTo>
                      <a:pt x="3817" y="3090"/>
                    </a:lnTo>
                    <a:lnTo>
                      <a:pt x="3812" y="3090"/>
                    </a:lnTo>
                    <a:lnTo>
                      <a:pt x="3808" y="3088"/>
                    </a:lnTo>
                    <a:lnTo>
                      <a:pt x="3806" y="3084"/>
                    </a:lnTo>
                    <a:lnTo>
                      <a:pt x="3803" y="3080"/>
                    </a:lnTo>
                    <a:lnTo>
                      <a:pt x="3799" y="3070"/>
                    </a:lnTo>
                    <a:lnTo>
                      <a:pt x="3798" y="3059"/>
                    </a:lnTo>
                    <a:lnTo>
                      <a:pt x="3794" y="3041"/>
                    </a:lnTo>
                    <a:lnTo>
                      <a:pt x="3792" y="3026"/>
                    </a:lnTo>
                    <a:lnTo>
                      <a:pt x="3788" y="3011"/>
                    </a:lnTo>
                    <a:lnTo>
                      <a:pt x="3787" y="2994"/>
                    </a:lnTo>
                    <a:lnTo>
                      <a:pt x="3787" y="2982"/>
                    </a:lnTo>
                    <a:lnTo>
                      <a:pt x="3786" y="2970"/>
                    </a:lnTo>
                    <a:lnTo>
                      <a:pt x="3783" y="2965"/>
                    </a:lnTo>
                    <a:lnTo>
                      <a:pt x="3780" y="2961"/>
                    </a:lnTo>
                    <a:lnTo>
                      <a:pt x="3777" y="2958"/>
                    </a:lnTo>
                    <a:lnTo>
                      <a:pt x="3772" y="2957"/>
                    </a:lnTo>
                    <a:lnTo>
                      <a:pt x="3748" y="2957"/>
                    </a:lnTo>
                    <a:lnTo>
                      <a:pt x="3742" y="2958"/>
                    </a:lnTo>
                    <a:lnTo>
                      <a:pt x="3735" y="2961"/>
                    </a:lnTo>
                    <a:lnTo>
                      <a:pt x="3730" y="2965"/>
                    </a:lnTo>
                    <a:lnTo>
                      <a:pt x="3725" y="2967"/>
                    </a:lnTo>
                    <a:lnTo>
                      <a:pt x="3714" y="2972"/>
                    </a:lnTo>
                    <a:lnTo>
                      <a:pt x="3705" y="2975"/>
                    </a:lnTo>
                    <a:lnTo>
                      <a:pt x="3695" y="2976"/>
                    </a:lnTo>
                    <a:lnTo>
                      <a:pt x="3684" y="2977"/>
                    </a:lnTo>
                    <a:lnTo>
                      <a:pt x="3673" y="2976"/>
                    </a:lnTo>
                    <a:lnTo>
                      <a:pt x="3663" y="2975"/>
                    </a:lnTo>
                    <a:lnTo>
                      <a:pt x="3652" y="2972"/>
                    </a:lnTo>
                    <a:lnTo>
                      <a:pt x="3644" y="2970"/>
                    </a:lnTo>
                    <a:lnTo>
                      <a:pt x="3634" y="2969"/>
                    </a:lnTo>
                    <a:lnTo>
                      <a:pt x="3625" y="2966"/>
                    </a:lnTo>
                    <a:lnTo>
                      <a:pt x="3614" y="2965"/>
                    </a:lnTo>
                    <a:lnTo>
                      <a:pt x="3602" y="2964"/>
                    </a:lnTo>
                    <a:lnTo>
                      <a:pt x="3583" y="2964"/>
                    </a:lnTo>
                    <a:lnTo>
                      <a:pt x="3567" y="2965"/>
                    </a:lnTo>
                    <a:lnTo>
                      <a:pt x="3550" y="2965"/>
                    </a:lnTo>
                    <a:lnTo>
                      <a:pt x="3531" y="2965"/>
                    </a:lnTo>
                    <a:lnTo>
                      <a:pt x="3527" y="2965"/>
                    </a:lnTo>
                    <a:lnTo>
                      <a:pt x="3523" y="2964"/>
                    </a:lnTo>
                    <a:lnTo>
                      <a:pt x="3519" y="2961"/>
                    </a:lnTo>
                    <a:lnTo>
                      <a:pt x="3517" y="2958"/>
                    </a:lnTo>
                    <a:lnTo>
                      <a:pt x="3511" y="2952"/>
                    </a:lnTo>
                    <a:lnTo>
                      <a:pt x="3504" y="2948"/>
                    </a:lnTo>
                    <a:lnTo>
                      <a:pt x="3496" y="2945"/>
                    </a:lnTo>
                    <a:lnTo>
                      <a:pt x="3487" y="2942"/>
                    </a:lnTo>
                    <a:lnTo>
                      <a:pt x="3479" y="2940"/>
                    </a:lnTo>
                    <a:lnTo>
                      <a:pt x="3472" y="2940"/>
                    </a:lnTo>
                    <a:lnTo>
                      <a:pt x="3455" y="2940"/>
                    </a:lnTo>
                    <a:lnTo>
                      <a:pt x="3437" y="2940"/>
                    </a:lnTo>
                    <a:lnTo>
                      <a:pt x="3425" y="2940"/>
                    </a:lnTo>
                    <a:lnTo>
                      <a:pt x="3414" y="2940"/>
                    </a:lnTo>
                    <a:lnTo>
                      <a:pt x="3400" y="2950"/>
                    </a:lnTo>
                    <a:lnTo>
                      <a:pt x="3385" y="2957"/>
                    </a:lnTo>
                    <a:lnTo>
                      <a:pt x="3379" y="2956"/>
                    </a:lnTo>
                    <a:lnTo>
                      <a:pt x="3373" y="2953"/>
                    </a:lnTo>
                    <a:lnTo>
                      <a:pt x="3368" y="2950"/>
                    </a:lnTo>
                    <a:lnTo>
                      <a:pt x="3363" y="2946"/>
                    </a:lnTo>
                    <a:lnTo>
                      <a:pt x="3359" y="2942"/>
                    </a:lnTo>
                    <a:lnTo>
                      <a:pt x="3354" y="2938"/>
                    </a:lnTo>
                    <a:lnTo>
                      <a:pt x="3348" y="2936"/>
                    </a:lnTo>
                    <a:lnTo>
                      <a:pt x="3341" y="2935"/>
                    </a:lnTo>
                    <a:lnTo>
                      <a:pt x="3330" y="2935"/>
                    </a:lnTo>
                    <a:lnTo>
                      <a:pt x="3321" y="2936"/>
                    </a:lnTo>
                    <a:lnTo>
                      <a:pt x="3311" y="2938"/>
                    </a:lnTo>
                    <a:lnTo>
                      <a:pt x="3301" y="2942"/>
                    </a:lnTo>
                    <a:lnTo>
                      <a:pt x="3295" y="2947"/>
                    </a:lnTo>
                    <a:lnTo>
                      <a:pt x="3289" y="2951"/>
                    </a:lnTo>
                    <a:lnTo>
                      <a:pt x="3281" y="2950"/>
                    </a:lnTo>
                    <a:lnTo>
                      <a:pt x="3275" y="2947"/>
                    </a:lnTo>
                    <a:lnTo>
                      <a:pt x="3270" y="2945"/>
                    </a:lnTo>
                    <a:lnTo>
                      <a:pt x="3265" y="2940"/>
                    </a:lnTo>
                    <a:lnTo>
                      <a:pt x="3253" y="2931"/>
                    </a:lnTo>
                    <a:lnTo>
                      <a:pt x="3242" y="2921"/>
                    </a:lnTo>
                    <a:lnTo>
                      <a:pt x="3223" y="2910"/>
                    </a:lnTo>
                    <a:lnTo>
                      <a:pt x="3207" y="2898"/>
                    </a:lnTo>
                    <a:lnTo>
                      <a:pt x="3189" y="2889"/>
                    </a:lnTo>
                    <a:lnTo>
                      <a:pt x="3169" y="2879"/>
                    </a:lnTo>
                    <a:lnTo>
                      <a:pt x="3162" y="2877"/>
                    </a:lnTo>
                    <a:lnTo>
                      <a:pt x="3154" y="2874"/>
                    </a:lnTo>
                    <a:lnTo>
                      <a:pt x="3147" y="2874"/>
                    </a:lnTo>
                    <a:lnTo>
                      <a:pt x="3139" y="2874"/>
                    </a:lnTo>
                    <a:lnTo>
                      <a:pt x="3133" y="2873"/>
                    </a:lnTo>
                    <a:lnTo>
                      <a:pt x="3125" y="2873"/>
                    </a:lnTo>
                    <a:lnTo>
                      <a:pt x="3118" y="2872"/>
                    </a:lnTo>
                    <a:lnTo>
                      <a:pt x="3110" y="2868"/>
                    </a:lnTo>
                    <a:lnTo>
                      <a:pt x="3088" y="2858"/>
                    </a:lnTo>
                    <a:lnTo>
                      <a:pt x="3068" y="2848"/>
                    </a:lnTo>
                    <a:lnTo>
                      <a:pt x="3058" y="2844"/>
                    </a:lnTo>
                    <a:lnTo>
                      <a:pt x="3046" y="2842"/>
                    </a:lnTo>
                    <a:lnTo>
                      <a:pt x="3035" y="2841"/>
                    </a:lnTo>
                    <a:lnTo>
                      <a:pt x="3022" y="2839"/>
                    </a:lnTo>
                    <a:lnTo>
                      <a:pt x="3012" y="2841"/>
                    </a:lnTo>
                    <a:lnTo>
                      <a:pt x="3002" y="2843"/>
                    </a:lnTo>
                    <a:lnTo>
                      <a:pt x="2994" y="2846"/>
                    </a:lnTo>
                    <a:lnTo>
                      <a:pt x="2984" y="2846"/>
                    </a:lnTo>
                    <a:lnTo>
                      <a:pt x="2980" y="2846"/>
                    </a:lnTo>
                    <a:lnTo>
                      <a:pt x="2977" y="2844"/>
                    </a:lnTo>
                    <a:lnTo>
                      <a:pt x="2975" y="2843"/>
                    </a:lnTo>
                    <a:lnTo>
                      <a:pt x="2974" y="2841"/>
                    </a:lnTo>
                    <a:lnTo>
                      <a:pt x="2970" y="2834"/>
                    </a:lnTo>
                    <a:lnTo>
                      <a:pt x="2967" y="2828"/>
                    </a:lnTo>
                    <a:lnTo>
                      <a:pt x="2963" y="2820"/>
                    </a:lnTo>
                    <a:lnTo>
                      <a:pt x="2961" y="2813"/>
                    </a:lnTo>
                    <a:lnTo>
                      <a:pt x="2960" y="2805"/>
                    </a:lnTo>
                    <a:lnTo>
                      <a:pt x="2958" y="2797"/>
                    </a:lnTo>
                    <a:lnTo>
                      <a:pt x="2957" y="2793"/>
                    </a:lnTo>
                    <a:lnTo>
                      <a:pt x="2956" y="2790"/>
                    </a:lnTo>
                    <a:lnTo>
                      <a:pt x="2953" y="2787"/>
                    </a:lnTo>
                    <a:lnTo>
                      <a:pt x="2952" y="2784"/>
                    </a:lnTo>
                    <a:lnTo>
                      <a:pt x="2946" y="2779"/>
                    </a:lnTo>
                    <a:lnTo>
                      <a:pt x="2940" y="2775"/>
                    </a:lnTo>
                    <a:lnTo>
                      <a:pt x="2933" y="2772"/>
                    </a:lnTo>
                    <a:lnTo>
                      <a:pt x="2928" y="2767"/>
                    </a:lnTo>
                    <a:lnTo>
                      <a:pt x="2927" y="2764"/>
                    </a:lnTo>
                    <a:lnTo>
                      <a:pt x="2925" y="2760"/>
                    </a:lnTo>
                    <a:lnTo>
                      <a:pt x="2923" y="2758"/>
                    </a:lnTo>
                    <a:lnTo>
                      <a:pt x="2923" y="2754"/>
                    </a:lnTo>
                    <a:lnTo>
                      <a:pt x="2925" y="2741"/>
                    </a:lnTo>
                    <a:lnTo>
                      <a:pt x="2926" y="2731"/>
                    </a:lnTo>
                    <a:lnTo>
                      <a:pt x="2928" y="2721"/>
                    </a:lnTo>
                    <a:lnTo>
                      <a:pt x="2928" y="2710"/>
                    </a:lnTo>
                    <a:lnTo>
                      <a:pt x="2928" y="2700"/>
                    </a:lnTo>
                    <a:lnTo>
                      <a:pt x="2927" y="2691"/>
                    </a:lnTo>
                    <a:lnTo>
                      <a:pt x="2926" y="2682"/>
                    </a:lnTo>
                    <a:lnTo>
                      <a:pt x="2923" y="2674"/>
                    </a:lnTo>
                    <a:lnTo>
                      <a:pt x="2917" y="2659"/>
                    </a:lnTo>
                    <a:lnTo>
                      <a:pt x="2908" y="2644"/>
                    </a:lnTo>
                    <a:lnTo>
                      <a:pt x="2898" y="2630"/>
                    </a:lnTo>
                    <a:lnTo>
                      <a:pt x="2887" y="2616"/>
                    </a:lnTo>
                    <a:lnTo>
                      <a:pt x="2873" y="2602"/>
                    </a:lnTo>
                    <a:lnTo>
                      <a:pt x="2861" y="2588"/>
                    </a:lnTo>
                    <a:lnTo>
                      <a:pt x="2838" y="2565"/>
                    </a:lnTo>
                    <a:lnTo>
                      <a:pt x="2820" y="2542"/>
                    </a:lnTo>
                    <a:lnTo>
                      <a:pt x="2803" y="2518"/>
                    </a:lnTo>
                    <a:lnTo>
                      <a:pt x="2787" y="2489"/>
                    </a:lnTo>
                    <a:lnTo>
                      <a:pt x="2774" y="2467"/>
                    </a:lnTo>
                    <a:lnTo>
                      <a:pt x="2763" y="2448"/>
                    </a:lnTo>
                    <a:lnTo>
                      <a:pt x="2753" y="2428"/>
                    </a:lnTo>
                    <a:lnTo>
                      <a:pt x="2740" y="2406"/>
                    </a:lnTo>
                    <a:lnTo>
                      <a:pt x="2735" y="2395"/>
                    </a:lnTo>
                    <a:lnTo>
                      <a:pt x="2731" y="2385"/>
                    </a:lnTo>
                    <a:lnTo>
                      <a:pt x="2726" y="2375"/>
                    </a:lnTo>
                    <a:lnTo>
                      <a:pt x="2720" y="2366"/>
                    </a:lnTo>
                    <a:lnTo>
                      <a:pt x="2702" y="2352"/>
                    </a:lnTo>
                    <a:lnTo>
                      <a:pt x="2682" y="2339"/>
                    </a:lnTo>
                    <a:lnTo>
                      <a:pt x="2670" y="2326"/>
                    </a:lnTo>
                    <a:lnTo>
                      <a:pt x="2657" y="2315"/>
                    </a:lnTo>
                    <a:lnTo>
                      <a:pt x="2645" y="2305"/>
                    </a:lnTo>
                    <a:lnTo>
                      <a:pt x="2628" y="2295"/>
                    </a:lnTo>
                    <a:lnTo>
                      <a:pt x="2478" y="2226"/>
                    </a:lnTo>
                    <a:lnTo>
                      <a:pt x="2443" y="2226"/>
                    </a:lnTo>
                    <a:lnTo>
                      <a:pt x="2434" y="2226"/>
                    </a:lnTo>
                    <a:lnTo>
                      <a:pt x="2425" y="2222"/>
                    </a:lnTo>
                    <a:lnTo>
                      <a:pt x="2418" y="2218"/>
                    </a:lnTo>
                    <a:lnTo>
                      <a:pt x="2411" y="2214"/>
                    </a:lnTo>
                    <a:lnTo>
                      <a:pt x="2404" y="2209"/>
                    </a:lnTo>
                    <a:lnTo>
                      <a:pt x="2396" y="2206"/>
                    </a:lnTo>
                    <a:lnTo>
                      <a:pt x="2389" y="2203"/>
                    </a:lnTo>
                    <a:lnTo>
                      <a:pt x="2379" y="2202"/>
                    </a:lnTo>
                    <a:lnTo>
                      <a:pt x="2374" y="2203"/>
                    </a:lnTo>
                    <a:lnTo>
                      <a:pt x="2369" y="2203"/>
                    </a:lnTo>
                    <a:lnTo>
                      <a:pt x="2364" y="2206"/>
                    </a:lnTo>
                    <a:lnTo>
                      <a:pt x="2359" y="2207"/>
                    </a:lnTo>
                    <a:lnTo>
                      <a:pt x="2351" y="2213"/>
                    </a:lnTo>
                    <a:lnTo>
                      <a:pt x="2342" y="2219"/>
                    </a:lnTo>
                    <a:lnTo>
                      <a:pt x="2338" y="2222"/>
                    </a:lnTo>
                    <a:lnTo>
                      <a:pt x="2336" y="2226"/>
                    </a:lnTo>
                    <a:lnTo>
                      <a:pt x="2333" y="2228"/>
                    </a:lnTo>
                    <a:lnTo>
                      <a:pt x="2330" y="2228"/>
                    </a:lnTo>
                    <a:lnTo>
                      <a:pt x="2297" y="2228"/>
                    </a:lnTo>
                    <a:lnTo>
                      <a:pt x="2292" y="2228"/>
                    </a:lnTo>
                    <a:lnTo>
                      <a:pt x="2286" y="2227"/>
                    </a:lnTo>
                    <a:lnTo>
                      <a:pt x="2282" y="2226"/>
                    </a:lnTo>
                    <a:lnTo>
                      <a:pt x="2277" y="2223"/>
                    </a:lnTo>
                    <a:lnTo>
                      <a:pt x="2269" y="2217"/>
                    </a:lnTo>
                    <a:lnTo>
                      <a:pt x="2261" y="2211"/>
                    </a:lnTo>
                    <a:lnTo>
                      <a:pt x="2253" y="2203"/>
                    </a:lnTo>
                    <a:lnTo>
                      <a:pt x="2246" y="2198"/>
                    </a:lnTo>
                    <a:lnTo>
                      <a:pt x="2241" y="2196"/>
                    </a:lnTo>
                    <a:lnTo>
                      <a:pt x="2236" y="2193"/>
                    </a:lnTo>
                    <a:lnTo>
                      <a:pt x="2231" y="2192"/>
                    </a:lnTo>
                    <a:lnTo>
                      <a:pt x="2226" y="2192"/>
                    </a:lnTo>
                    <a:lnTo>
                      <a:pt x="2195" y="2192"/>
                    </a:lnTo>
                    <a:lnTo>
                      <a:pt x="2188" y="2192"/>
                    </a:lnTo>
                    <a:lnTo>
                      <a:pt x="2182" y="2193"/>
                    </a:lnTo>
                    <a:lnTo>
                      <a:pt x="2175" y="2194"/>
                    </a:lnTo>
                    <a:lnTo>
                      <a:pt x="2169" y="2197"/>
                    </a:lnTo>
                    <a:lnTo>
                      <a:pt x="2159" y="2202"/>
                    </a:lnTo>
                    <a:lnTo>
                      <a:pt x="2148" y="2208"/>
                    </a:lnTo>
                    <a:lnTo>
                      <a:pt x="2138" y="2214"/>
                    </a:lnTo>
                    <a:lnTo>
                      <a:pt x="2126" y="2219"/>
                    </a:lnTo>
                    <a:lnTo>
                      <a:pt x="2120" y="2222"/>
                    </a:lnTo>
                    <a:lnTo>
                      <a:pt x="2114" y="2223"/>
                    </a:lnTo>
                    <a:lnTo>
                      <a:pt x="2108" y="2224"/>
                    </a:lnTo>
                    <a:lnTo>
                      <a:pt x="2100" y="2224"/>
                    </a:lnTo>
                    <a:lnTo>
                      <a:pt x="2091" y="2224"/>
                    </a:lnTo>
                    <a:lnTo>
                      <a:pt x="2084" y="2223"/>
                    </a:lnTo>
                    <a:lnTo>
                      <a:pt x="2076" y="2221"/>
                    </a:lnTo>
                    <a:lnTo>
                      <a:pt x="2069" y="2218"/>
                    </a:lnTo>
                    <a:lnTo>
                      <a:pt x="2056" y="2212"/>
                    </a:lnTo>
                    <a:lnTo>
                      <a:pt x="2045" y="2202"/>
                    </a:lnTo>
                    <a:lnTo>
                      <a:pt x="2023" y="2179"/>
                    </a:lnTo>
                    <a:lnTo>
                      <a:pt x="2000" y="2153"/>
                    </a:lnTo>
                    <a:lnTo>
                      <a:pt x="1988" y="2139"/>
                    </a:lnTo>
                    <a:lnTo>
                      <a:pt x="1978" y="2127"/>
                    </a:lnTo>
                    <a:lnTo>
                      <a:pt x="1973" y="2120"/>
                    </a:lnTo>
                    <a:lnTo>
                      <a:pt x="1968" y="2114"/>
                    </a:lnTo>
                    <a:lnTo>
                      <a:pt x="1962" y="2109"/>
                    </a:lnTo>
                    <a:lnTo>
                      <a:pt x="1954" y="2103"/>
                    </a:lnTo>
                    <a:lnTo>
                      <a:pt x="1948" y="2100"/>
                    </a:lnTo>
                    <a:lnTo>
                      <a:pt x="1942" y="2098"/>
                    </a:lnTo>
                    <a:lnTo>
                      <a:pt x="1936" y="2096"/>
                    </a:lnTo>
                    <a:lnTo>
                      <a:pt x="1929" y="2095"/>
                    </a:lnTo>
                    <a:lnTo>
                      <a:pt x="1916" y="2095"/>
                    </a:lnTo>
                    <a:lnTo>
                      <a:pt x="1902" y="2095"/>
                    </a:lnTo>
                    <a:lnTo>
                      <a:pt x="1864" y="2095"/>
                    </a:lnTo>
                    <a:lnTo>
                      <a:pt x="1854" y="2094"/>
                    </a:lnTo>
                    <a:lnTo>
                      <a:pt x="1847" y="2091"/>
                    </a:lnTo>
                    <a:lnTo>
                      <a:pt x="1839" y="2088"/>
                    </a:lnTo>
                    <a:lnTo>
                      <a:pt x="1830" y="2084"/>
                    </a:lnTo>
                    <a:lnTo>
                      <a:pt x="1819" y="2078"/>
                    </a:lnTo>
                    <a:lnTo>
                      <a:pt x="1810" y="2073"/>
                    </a:lnTo>
                    <a:lnTo>
                      <a:pt x="1801" y="2066"/>
                    </a:lnTo>
                    <a:lnTo>
                      <a:pt x="1794" y="2059"/>
                    </a:lnTo>
                    <a:lnTo>
                      <a:pt x="1779" y="2044"/>
                    </a:lnTo>
                    <a:lnTo>
                      <a:pt x="1762" y="2025"/>
                    </a:lnTo>
                    <a:lnTo>
                      <a:pt x="1752" y="2014"/>
                    </a:lnTo>
                    <a:lnTo>
                      <a:pt x="1744" y="2005"/>
                    </a:lnTo>
                    <a:lnTo>
                      <a:pt x="1734" y="1996"/>
                    </a:lnTo>
                    <a:lnTo>
                      <a:pt x="1724" y="1989"/>
                    </a:lnTo>
                    <a:lnTo>
                      <a:pt x="1703" y="1974"/>
                    </a:lnTo>
                    <a:lnTo>
                      <a:pt x="1681" y="1956"/>
                    </a:lnTo>
                    <a:lnTo>
                      <a:pt x="1671" y="1950"/>
                    </a:lnTo>
                    <a:lnTo>
                      <a:pt x="1661" y="1945"/>
                    </a:lnTo>
                    <a:lnTo>
                      <a:pt x="1657" y="1941"/>
                    </a:lnTo>
                    <a:lnTo>
                      <a:pt x="1653" y="1937"/>
                    </a:lnTo>
                    <a:lnTo>
                      <a:pt x="1651" y="1933"/>
                    </a:lnTo>
                    <a:lnTo>
                      <a:pt x="1648" y="1927"/>
                    </a:lnTo>
                    <a:lnTo>
                      <a:pt x="1644" y="1913"/>
                    </a:lnTo>
                    <a:lnTo>
                      <a:pt x="1642" y="1899"/>
                    </a:lnTo>
                    <a:lnTo>
                      <a:pt x="1641" y="1894"/>
                    </a:lnTo>
                    <a:lnTo>
                      <a:pt x="1638" y="1888"/>
                    </a:lnTo>
                    <a:lnTo>
                      <a:pt x="1633" y="1884"/>
                    </a:lnTo>
                    <a:lnTo>
                      <a:pt x="1628" y="1881"/>
                    </a:lnTo>
                    <a:lnTo>
                      <a:pt x="1618" y="1878"/>
                    </a:lnTo>
                    <a:lnTo>
                      <a:pt x="1608" y="1876"/>
                    </a:lnTo>
                    <a:lnTo>
                      <a:pt x="1604" y="1873"/>
                    </a:lnTo>
                    <a:lnTo>
                      <a:pt x="1601" y="1871"/>
                    </a:lnTo>
                    <a:lnTo>
                      <a:pt x="1597" y="1867"/>
                    </a:lnTo>
                    <a:lnTo>
                      <a:pt x="1594" y="1863"/>
                    </a:lnTo>
                    <a:lnTo>
                      <a:pt x="1589" y="1848"/>
                    </a:lnTo>
                    <a:lnTo>
                      <a:pt x="1584" y="1834"/>
                    </a:lnTo>
                    <a:lnTo>
                      <a:pt x="1580" y="1829"/>
                    </a:lnTo>
                    <a:lnTo>
                      <a:pt x="1577" y="1824"/>
                    </a:lnTo>
                    <a:lnTo>
                      <a:pt x="1570" y="1822"/>
                    </a:lnTo>
                    <a:lnTo>
                      <a:pt x="1564" y="1820"/>
                    </a:lnTo>
                    <a:lnTo>
                      <a:pt x="1554" y="1822"/>
                    </a:lnTo>
                    <a:lnTo>
                      <a:pt x="1545" y="1823"/>
                    </a:lnTo>
                    <a:lnTo>
                      <a:pt x="1519" y="1823"/>
                    </a:lnTo>
                    <a:lnTo>
                      <a:pt x="1486" y="1829"/>
                    </a:lnTo>
                    <a:lnTo>
                      <a:pt x="1476" y="1829"/>
                    </a:lnTo>
                    <a:lnTo>
                      <a:pt x="1466" y="1829"/>
                    </a:lnTo>
                    <a:lnTo>
                      <a:pt x="1463" y="1829"/>
                    </a:lnTo>
                    <a:lnTo>
                      <a:pt x="1457" y="1828"/>
                    </a:lnTo>
                    <a:lnTo>
                      <a:pt x="1452" y="1827"/>
                    </a:lnTo>
                    <a:lnTo>
                      <a:pt x="1449" y="1824"/>
                    </a:lnTo>
                    <a:lnTo>
                      <a:pt x="1432" y="1809"/>
                    </a:lnTo>
                    <a:lnTo>
                      <a:pt x="1417" y="1793"/>
                    </a:lnTo>
                    <a:lnTo>
                      <a:pt x="1400" y="1778"/>
                    </a:lnTo>
                    <a:lnTo>
                      <a:pt x="1382" y="1764"/>
                    </a:lnTo>
                    <a:lnTo>
                      <a:pt x="1363" y="1746"/>
                    </a:lnTo>
                    <a:lnTo>
                      <a:pt x="1348" y="1731"/>
                    </a:lnTo>
                    <a:lnTo>
                      <a:pt x="1332" y="1716"/>
                    </a:lnTo>
                    <a:lnTo>
                      <a:pt x="1314" y="1699"/>
                    </a:lnTo>
                    <a:lnTo>
                      <a:pt x="1306" y="1689"/>
                    </a:lnTo>
                    <a:lnTo>
                      <a:pt x="1299" y="1677"/>
                    </a:lnTo>
                    <a:lnTo>
                      <a:pt x="1296" y="1674"/>
                    </a:lnTo>
                    <a:lnTo>
                      <a:pt x="1292" y="1670"/>
                    </a:lnTo>
                    <a:lnTo>
                      <a:pt x="1286" y="1667"/>
                    </a:lnTo>
                    <a:lnTo>
                      <a:pt x="1281" y="1666"/>
                    </a:lnTo>
                    <a:lnTo>
                      <a:pt x="1234" y="1666"/>
                    </a:lnTo>
                    <a:lnTo>
                      <a:pt x="1229" y="1666"/>
                    </a:lnTo>
                    <a:lnTo>
                      <a:pt x="1225" y="1664"/>
                    </a:lnTo>
                    <a:lnTo>
                      <a:pt x="1222" y="1661"/>
                    </a:lnTo>
                    <a:lnTo>
                      <a:pt x="1218" y="1659"/>
                    </a:lnTo>
                    <a:lnTo>
                      <a:pt x="1215" y="1654"/>
                    </a:lnTo>
                    <a:lnTo>
                      <a:pt x="1213" y="1650"/>
                    </a:lnTo>
                    <a:lnTo>
                      <a:pt x="1212" y="1645"/>
                    </a:lnTo>
                    <a:lnTo>
                      <a:pt x="1210" y="1640"/>
                    </a:lnTo>
                    <a:lnTo>
                      <a:pt x="1205" y="1626"/>
                    </a:lnTo>
                    <a:lnTo>
                      <a:pt x="1203" y="1613"/>
                    </a:lnTo>
                    <a:lnTo>
                      <a:pt x="1200" y="1608"/>
                    </a:lnTo>
                    <a:lnTo>
                      <a:pt x="1198" y="1603"/>
                    </a:lnTo>
                    <a:lnTo>
                      <a:pt x="1195" y="1597"/>
                    </a:lnTo>
                    <a:lnTo>
                      <a:pt x="1190" y="1592"/>
                    </a:lnTo>
                    <a:lnTo>
                      <a:pt x="1176" y="1582"/>
                    </a:lnTo>
                    <a:lnTo>
                      <a:pt x="1164" y="1572"/>
                    </a:lnTo>
                    <a:lnTo>
                      <a:pt x="1158" y="1561"/>
                    </a:lnTo>
                    <a:lnTo>
                      <a:pt x="1153" y="1549"/>
                    </a:lnTo>
                    <a:lnTo>
                      <a:pt x="1149" y="1538"/>
                    </a:lnTo>
                    <a:lnTo>
                      <a:pt x="1146" y="1527"/>
                    </a:lnTo>
                    <a:lnTo>
                      <a:pt x="1142" y="1517"/>
                    </a:lnTo>
                    <a:lnTo>
                      <a:pt x="1137" y="1507"/>
                    </a:lnTo>
                    <a:lnTo>
                      <a:pt x="1135" y="1502"/>
                    </a:lnTo>
                    <a:lnTo>
                      <a:pt x="1131" y="1497"/>
                    </a:lnTo>
                    <a:lnTo>
                      <a:pt x="1126" y="1493"/>
                    </a:lnTo>
                    <a:lnTo>
                      <a:pt x="1121" y="1489"/>
                    </a:lnTo>
                    <a:lnTo>
                      <a:pt x="1110" y="1482"/>
                    </a:lnTo>
                    <a:lnTo>
                      <a:pt x="1100" y="1478"/>
                    </a:lnTo>
                    <a:lnTo>
                      <a:pt x="1089" y="1473"/>
                    </a:lnTo>
                    <a:lnTo>
                      <a:pt x="1078" y="1465"/>
                    </a:lnTo>
                    <a:lnTo>
                      <a:pt x="1068" y="1454"/>
                    </a:lnTo>
                    <a:lnTo>
                      <a:pt x="1061" y="1444"/>
                    </a:lnTo>
                    <a:lnTo>
                      <a:pt x="1053" y="1434"/>
                    </a:lnTo>
                    <a:lnTo>
                      <a:pt x="1043" y="1424"/>
                    </a:lnTo>
                    <a:lnTo>
                      <a:pt x="1036" y="1418"/>
                    </a:lnTo>
                    <a:lnTo>
                      <a:pt x="1027" y="1411"/>
                    </a:lnTo>
                    <a:lnTo>
                      <a:pt x="1019" y="1406"/>
                    </a:lnTo>
                    <a:lnTo>
                      <a:pt x="1011" y="1404"/>
                    </a:lnTo>
                    <a:lnTo>
                      <a:pt x="1002" y="1400"/>
                    </a:lnTo>
                    <a:lnTo>
                      <a:pt x="992" y="1399"/>
                    </a:lnTo>
                    <a:lnTo>
                      <a:pt x="983" y="1398"/>
                    </a:lnTo>
                    <a:lnTo>
                      <a:pt x="972" y="1398"/>
                    </a:lnTo>
                    <a:lnTo>
                      <a:pt x="947" y="1398"/>
                    </a:lnTo>
                    <a:lnTo>
                      <a:pt x="929" y="1396"/>
                    </a:lnTo>
                    <a:lnTo>
                      <a:pt x="915" y="1393"/>
                    </a:lnTo>
                    <a:lnTo>
                      <a:pt x="902" y="1390"/>
                    </a:lnTo>
                    <a:lnTo>
                      <a:pt x="885" y="1388"/>
                    </a:lnTo>
                    <a:lnTo>
                      <a:pt x="866" y="1390"/>
                    </a:lnTo>
                    <a:lnTo>
                      <a:pt x="848" y="1393"/>
                    </a:lnTo>
                    <a:lnTo>
                      <a:pt x="840" y="1393"/>
                    </a:lnTo>
                    <a:lnTo>
                      <a:pt x="834" y="1393"/>
                    </a:lnTo>
                    <a:lnTo>
                      <a:pt x="827" y="1391"/>
                    </a:lnTo>
                    <a:lnTo>
                      <a:pt x="820" y="1388"/>
                    </a:lnTo>
                    <a:lnTo>
                      <a:pt x="812" y="1376"/>
                    </a:lnTo>
                    <a:lnTo>
                      <a:pt x="806" y="1361"/>
                    </a:lnTo>
                    <a:lnTo>
                      <a:pt x="799" y="1356"/>
                    </a:lnTo>
                    <a:lnTo>
                      <a:pt x="790" y="1354"/>
                    </a:lnTo>
                    <a:lnTo>
                      <a:pt x="781" y="1351"/>
                    </a:lnTo>
                    <a:lnTo>
                      <a:pt x="772" y="1349"/>
                    </a:lnTo>
                    <a:lnTo>
                      <a:pt x="770" y="1347"/>
                    </a:lnTo>
                    <a:lnTo>
                      <a:pt x="767" y="1345"/>
                    </a:lnTo>
                    <a:lnTo>
                      <a:pt x="765" y="1342"/>
                    </a:lnTo>
                    <a:lnTo>
                      <a:pt x="763" y="1339"/>
                    </a:lnTo>
                    <a:lnTo>
                      <a:pt x="762" y="1332"/>
                    </a:lnTo>
                    <a:lnTo>
                      <a:pt x="762" y="1325"/>
                    </a:lnTo>
                    <a:lnTo>
                      <a:pt x="762" y="1293"/>
                    </a:lnTo>
                    <a:lnTo>
                      <a:pt x="761" y="1286"/>
                    </a:lnTo>
                    <a:lnTo>
                      <a:pt x="758" y="1280"/>
                    </a:lnTo>
                    <a:lnTo>
                      <a:pt x="756" y="1273"/>
                    </a:lnTo>
                    <a:lnTo>
                      <a:pt x="751" y="1267"/>
                    </a:lnTo>
                    <a:lnTo>
                      <a:pt x="738" y="1258"/>
                    </a:lnTo>
                    <a:lnTo>
                      <a:pt x="725" y="1250"/>
                    </a:lnTo>
                    <a:lnTo>
                      <a:pt x="720" y="1245"/>
                    </a:lnTo>
                    <a:lnTo>
                      <a:pt x="715" y="1238"/>
                    </a:lnTo>
                    <a:lnTo>
                      <a:pt x="712" y="1231"/>
                    </a:lnTo>
                    <a:lnTo>
                      <a:pt x="710" y="1223"/>
                    </a:lnTo>
                    <a:lnTo>
                      <a:pt x="707" y="1217"/>
                    </a:lnTo>
                    <a:lnTo>
                      <a:pt x="703" y="1211"/>
                    </a:lnTo>
                    <a:lnTo>
                      <a:pt x="701" y="1209"/>
                    </a:lnTo>
                    <a:lnTo>
                      <a:pt x="698" y="1207"/>
                    </a:lnTo>
                    <a:lnTo>
                      <a:pt x="696" y="1206"/>
                    </a:lnTo>
                    <a:lnTo>
                      <a:pt x="692" y="1206"/>
                    </a:lnTo>
                    <a:lnTo>
                      <a:pt x="683" y="1206"/>
                    </a:lnTo>
                    <a:lnTo>
                      <a:pt x="676" y="1208"/>
                    </a:lnTo>
                    <a:lnTo>
                      <a:pt x="669" y="1209"/>
                    </a:lnTo>
                    <a:lnTo>
                      <a:pt x="663" y="1212"/>
                    </a:lnTo>
                    <a:lnTo>
                      <a:pt x="649" y="1217"/>
                    </a:lnTo>
                    <a:lnTo>
                      <a:pt x="634" y="1222"/>
                    </a:lnTo>
                    <a:lnTo>
                      <a:pt x="609" y="1222"/>
                    </a:lnTo>
                    <a:lnTo>
                      <a:pt x="588" y="1223"/>
                    </a:lnTo>
                    <a:lnTo>
                      <a:pt x="566" y="1224"/>
                    </a:lnTo>
                    <a:lnTo>
                      <a:pt x="543" y="1224"/>
                    </a:lnTo>
                    <a:lnTo>
                      <a:pt x="530" y="1223"/>
                    </a:lnTo>
                    <a:lnTo>
                      <a:pt x="520" y="1221"/>
                    </a:lnTo>
                    <a:lnTo>
                      <a:pt x="510" y="1217"/>
                    </a:lnTo>
                    <a:lnTo>
                      <a:pt x="501" y="1213"/>
                    </a:lnTo>
                    <a:lnTo>
                      <a:pt x="491" y="1209"/>
                    </a:lnTo>
                    <a:lnTo>
                      <a:pt x="481" y="1206"/>
                    </a:lnTo>
                    <a:lnTo>
                      <a:pt x="471" y="1203"/>
                    </a:lnTo>
                    <a:lnTo>
                      <a:pt x="460" y="1202"/>
                    </a:lnTo>
                    <a:lnTo>
                      <a:pt x="450" y="1203"/>
                    </a:lnTo>
                    <a:lnTo>
                      <a:pt x="441" y="1206"/>
                    </a:lnTo>
                    <a:lnTo>
                      <a:pt x="433" y="1209"/>
                    </a:lnTo>
                    <a:lnTo>
                      <a:pt x="427" y="1214"/>
                    </a:lnTo>
                    <a:lnTo>
                      <a:pt x="420" y="1219"/>
                    </a:lnTo>
                    <a:lnTo>
                      <a:pt x="412" y="1223"/>
                    </a:lnTo>
                    <a:lnTo>
                      <a:pt x="403" y="1226"/>
                    </a:lnTo>
                    <a:lnTo>
                      <a:pt x="395" y="1227"/>
                    </a:lnTo>
                    <a:lnTo>
                      <a:pt x="361" y="1227"/>
                    </a:lnTo>
                    <a:lnTo>
                      <a:pt x="351" y="1228"/>
                    </a:lnTo>
                    <a:lnTo>
                      <a:pt x="342" y="1232"/>
                    </a:lnTo>
                    <a:lnTo>
                      <a:pt x="333" y="1236"/>
                    </a:lnTo>
                    <a:lnTo>
                      <a:pt x="323" y="1237"/>
                    </a:lnTo>
                    <a:lnTo>
                      <a:pt x="313" y="1237"/>
                    </a:lnTo>
                    <a:lnTo>
                      <a:pt x="304" y="1234"/>
                    </a:lnTo>
                    <a:lnTo>
                      <a:pt x="297" y="1231"/>
                    </a:lnTo>
                    <a:lnTo>
                      <a:pt x="289" y="1226"/>
                    </a:lnTo>
                    <a:lnTo>
                      <a:pt x="275" y="1214"/>
                    </a:lnTo>
                    <a:lnTo>
                      <a:pt x="263" y="1201"/>
                    </a:lnTo>
                    <a:lnTo>
                      <a:pt x="253" y="1191"/>
                    </a:lnTo>
                    <a:lnTo>
                      <a:pt x="245" y="1182"/>
                    </a:lnTo>
                    <a:lnTo>
                      <a:pt x="238" y="1172"/>
                    </a:lnTo>
                    <a:lnTo>
                      <a:pt x="231" y="1159"/>
                    </a:lnTo>
                    <a:lnTo>
                      <a:pt x="224" y="1140"/>
                    </a:lnTo>
                    <a:lnTo>
                      <a:pt x="219" y="1123"/>
                    </a:lnTo>
                    <a:lnTo>
                      <a:pt x="214" y="1105"/>
                    </a:lnTo>
                    <a:lnTo>
                      <a:pt x="206" y="1085"/>
                    </a:lnTo>
                    <a:lnTo>
                      <a:pt x="202" y="1070"/>
                    </a:lnTo>
                    <a:lnTo>
                      <a:pt x="197" y="1056"/>
                    </a:lnTo>
                    <a:lnTo>
                      <a:pt x="194" y="1050"/>
                    </a:lnTo>
                    <a:lnTo>
                      <a:pt x="190" y="1046"/>
                    </a:lnTo>
                    <a:lnTo>
                      <a:pt x="184" y="1042"/>
                    </a:lnTo>
                    <a:lnTo>
                      <a:pt x="177" y="1041"/>
                    </a:lnTo>
                    <a:lnTo>
                      <a:pt x="116" y="1041"/>
                    </a:lnTo>
                    <a:lnTo>
                      <a:pt x="110" y="1041"/>
                    </a:lnTo>
                    <a:lnTo>
                      <a:pt x="103" y="1040"/>
                    </a:lnTo>
                    <a:lnTo>
                      <a:pt x="97" y="1039"/>
                    </a:lnTo>
                    <a:lnTo>
                      <a:pt x="92" y="1036"/>
                    </a:lnTo>
                    <a:lnTo>
                      <a:pt x="83" y="1029"/>
                    </a:lnTo>
                    <a:lnTo>
                      <a:pt x="76" y="1020"/>
                    </a:lnTo>
                    <a:lnTo>
                      <a:pt x="68" y="1010"/>
                    </a:lnTo>
                    <a:lnTo>
                      <a:pt x="63" y="997"/>
                    </a:lnTo>
                    <a:lnTo>
                      <a:pt x="58" y="985"/>
                    </a:lnTo>
                    <a:lnTo>
                      <a:pt x="53" y="972"/>
                    </a:lnTo>
                    <a:lnTo>
                      <a:pt x="44" y="951"/>
                    </a:lnTo>
                    <a:lnTo>
                      <a:pt x="38" y="931"/>
                    </a:lnTo>
                    <a:lnTo>
                      <a:pt x="33" y="911"/>
                    </a:lnTo>
                    <a:lnTo>
                      <a:pt x="29" y="888"/>
                    </a:lnTo>
                    <a:lnTo>
                      <a:pt x="24" y="874"/>
                    </a:lnTo>
                    <a:lnTo>
                      <a:pt x="19" y="859"/>
                    </a:lnTo>
                    <a:lnTo>
                      <a:pt x="12" y="833"/>
                    </a:lnTo>
                    <a:lnTo>
                      <a:pt x="7" y="809"/>
                    </a:lnTo>
                    <a:lnTo>
                      <a:pt x="4" y="798"/>
                    </a:lnTo>
                    <a:lnTo>
                      <a:pt x="2" y="787"/>
                    </a:lnTo>
                    <a:lnTo>
                      <a:pt x="0" y="773"/>
                    </a:lnTo>
                    <a:lnTo>
                      <a:pt x="0" y="759"/>
                    </a:lnTo>
                    <a:lnTo>
                      <a:pt x="2" y="751"/>
                    </a:lnTo>
                    <a:lnTo>
                      <a:pt x="3" y="745"/>
                    </a:lnTo>
                    <a:lnTo>
                      <a:pt x="5" y="739"/>
                    </a:lnTo>
                    <a:lnTo>
                      <a:pt x="9" y="733"/>
                    </a:lnTo>
                    <a:lnTo>
                      <a:pt x="17" y="721"/>
                    </a:lnTo>
                    <a:lnTo>
                      <a:pt x="23" y="707"/>
                    </a:lnTo>
                    <a:lnTo>
                      <a:pt x="26" y="694"/>
                    </a:lnTo>
                    <a:lnTo>
                      <a:pt x="26" y="680"/>
                    </a:lnTo>
                    <a:lnTo>
                      <a:pt x="26" y="674"/>
                    </a:lnTo>
                    <a:lnTo>
                      <a:pt x="27" y="667"/>
                    </a:lnTo>
                    <a:lnTo>
                      <a:pt x="28" y="660"/>
                    </a:lnTo>
                    <a:lnTo>
                      <a:pt x="31" y="654"/>
                    </a:lnTo>
                    <a:lnTo>
                      <a:pt x="33" y="646"/>
                    </a:lnTo>
                    <a:lnTo>
                      <a:pt x="36" y="640"/>
                    </a:lnTo>
                    <a:lnTo>
                      <a:pt x="46" y="638"/>
                    </a:lnTo>
                    <a:lnTo>
                      <a:pt x="53" y="636"/>
                    </a:lnTo>
                    <a:lnTo>
                      <a:pt x="56" y="631"/>
                    </a:lnTo>
                    <a:lnTo>
                      <a:pt x="58" y="627"/>
                    </a:lnTo>
                    <a:lnTo>
                      <a:pt x="59" y="622"/>
                    </a:lnTo>
                    <a:lnTo>
                      <a:pt x="59" y="617"/>
                    </a:lnTo>
                    <a:lnTo>
                      <a:pt x="61" y="607"/>
                    </a:lnTo>
                    <a:lnTo>
                      <a:pt x="59" y="597"/>
                    </a:lnTo>
                    <a:lnTo>
                      <a:pt x="59" y="562"/>
                    </a:lnTo>
                    <a:lnTo>
                      <a:pt x="59" y="554"/>
                    </a:lnTo>
                    <a:lnTo>
                      <a:pt x="58" y="547"/>
                    </a:lnTo>
                    <a:lnTo>
                      <a:pt x="56" y="541"/>
                    </a:lnTo>
                    <a:lnTo>
                      <a:pt x="53" y="536"/>
                    </a:lnTo>
                    <a:lnTo>
                      <a:pt x="47" y="523"/>
                    </a:lnTo>
                    <a:lnTo>
                      <a:pt x="39" y="510"/>
                    </a:lnTo>
                    <a:lnTo>
                      <a:pt x="34" y="504"/>
                    </a:lnTo>
                    <a:lnTo>
                      <a:pt x="31" y="499"/>
                    </a:lnTo>
                    <a:lnTo>
                      <a:pt x="32" y="495"/>
                    </a:lnTo>
                    <a:lnTo>
                      <a:pt x="32" y="492"/>
                    </a:lnTo>
                    <a:lnTo>
                      <a:pt x="34" y="489"/>
                    </a:lnTo>
                    <a:lnTo>
                      <a:pt x="36" y="487"/>
                    </a:lnTo>
                    <a:lnTo>
                      <a:pt x="41" y="483"/>
                    </a:lnTo>
                    <a:lnTo>
                      <a:pt x="46" y="478"/>
                    </a:lnTo>
                    <a:lnTo>
                      <a:pt x="57" y="464"/>
                    </a:lnTo>
                    <a:lnTo>
                      <a:pt x="66" y="452"/>
                    </a:lnTo>
                    <a:lnTo>
                      <a:pt x="76" y="439"/>
                    </a:lnTo>
                    <a:lnTo>
                      <a:pt x="88" y="426"/>
                    </a:lnTo>
                    <a:lnTo>
                      <a:pt x="101" y="414"/>
                    </a:lnTo>
                    <a:lnTo>
                      <a:pt x="113" y="403"/>
                    </a:lnTo>
                    <a:lnTo>
                      <a:pt x="118" y="396"/>
                    </a:lnTo>
                    <a:lnTo>
                      <a:pt x="122" y="390"/>
                    </a:lnTo>
                    <a:lnTo>
                      <a:pt x="125" y="382"/>
                    </a:lnTo>
                    <a:lnTo>
                      <a:pt x="126" y="374"/>
                    </a:lnTo>
                    <a:lnTo>
                      <a:pt x="121" y="365"/>
                    </a:lnTo>
                    <a:lnTo>
                      <a:pt x="116" y="356"/>
                    </a:lnTo>
                    <a:lnTo>
                      <a:pt x="117" y="349"/>
                    </a:lnTo>
                    <a:lnTo>
                      <a:pt x="120" y="342"/>
                    </a:lnTo>
                    <a:lnTo>
                      <a:pt x="122" y="340"/>
                    </a:lnTo>
                    <a:lnTo>
                      <a:pt x="126" y="337"/>
                    </a:lnTo>
                    <a:lnTo>
                      <a:pt x="128" y="336"/>
                    </a:lnTo>
                    <a:lnTo>
                      <a:pt x="132" y="336"/>
                    </a:lnTo>
                    <a:lnTo>
                      <a:pt x="140" y="339"/>
                    </a:lnTo>
                    <a:lnTo>
                      <a:pt x="147" y="341"/>
                    </a:lnTo>
                    <a:lnTo>
                      <a:pt x="152" y="341"/>
                    </a:lnTo>
                    <a:lnTo>
                      <a:pt x="156" y="339"/>
                    </a:lnTo>
                    <a:lnTo>
                      <a:pt x="159" y="337"/>
                    </a:lnTo>
                    <a:lnTo>
                      <a:pt x="162" y="334"/>
                    </a:lnTo>
                    <a:lnTo>
                      <a:pt x="167" y="326"/>
                    </a:lnTo>
                    <a:lnTo>
                      <a:pt x="174" y="318"/>
                    </a:lnTo>
                    <a:lnTo>
                      <a:pt x="184" y="310"/>
                    </a:lnTo>
                    <a:lnTo>
                      <a:pt x="192" y="302"/>
                    </a:lnTo>
                    <a:lnTo>
                      <a:pt x="201" y="293"/>
                    </a:lnTo>
                    <a:lnTo>
                      <a:pt x="208" y="282"/>
                    </a:lnTo>
                    <a:lnTo>
                      <a:pt x="211" y="273"/>
                    </a:lnTo>
                    <a:lnTo>
                      <a:pt x="215" y="265"/>
                    </a:lnTo>
                    <a:lnTo>
                      <a:pt x="216" y="261"/>
                    </a:lnTo>
                    <a:lnTo>
                      <a:pt x="219" y="257"/>
                    </a:lnTo>
                    <a:lnTo>
                      <a:pt x="221" y="253"/>
                    </a:lnTo>
                    <a:lnTo>
                      <a:pt x="225" y="251"/>
                    </a:lnTo>
                    <a:lnTo>
                      <a:pt x="267" y="251"/>
                    </a:lnTo>
                    <a:lnTo>
                      <a:pt x="273" y="249"/>
                    </a:lnTo>
                    <a:lnTo>
                      <a:pt x="279" y="248"/>
                    </a:lnTo>
                    <a:lnTo>
                      <a:pt x="285" y="246"/>
                    </a:lnTo>
                    <a:lnTo>
                      <a:pt x="290" y="242"/>
                    </a:lnTo>
                    <a:lnTo>
                      <a:pt x="300" y="234"/>
                    </a:lnTo>
                    <a:lnTo>
                      <a:pt x="313" y="224"/>
                    </a:lnTo>
                    <a:lnTo>
                      <a:pt x="327" y="214"/>
                    </a:lnTo>
                    <a:lnTo>
                      <a:pt x="338" y="206"/>
                    </a:lnTo>
                    <a:lnTo>
                      <a:pt x="349" y="196"/>
                    </a:lnTo>
                    <a:lnTo>
                      <a:pt x="363" y="184"/>
                    </a:lnTo>
                    <a:lnTo>
                      <a:pt x="376" y="173"/>
                    </a:lnTo>
                    <a:lnTo>
                      <a:pt x="388" y="165"/>
                    </a:lnTo>
                    <a:lnTo>
                      <a:pt x="400" y="155"/>
                    </a:lnTo>
                    <a:lnTo>
                      <a:pt x="412" y="144"/>
                    </a:lnTo>
                    <a:lnTo>
                      <a:pt x="417" y="135"/>
                    </a:lnTo>
                    <a:lnTo>
                      <a:pt x="422" y="125"/>
                    </a:lnTo>
                    <a:lnTo>
                      <a:pt x="428" y="119"/>
                    </a:lnTo>
                    <a:lnTo>
                      <a:pt x="433" y="111"/>
                    </a:lnTo>
                    <a:lnTo>
                      <a:pt x="437" y="104"/>
                    </a:lnTo>
                    <a:lnTo>
                      <a:pt x="438" y="94"/>
                    </a:lnTo>
                    <a:lnTo>
                      <a:pt x="437" y="86"/>
                    </a:lnTo>
                    <a:lnTo>
                      <a:pt x="436" y="79"/>
                    </a:lnTo>
                    <a:lnTo>
                      <a:pt x="433" y="73"/>
                    </a:lnTo>
                    <a:lnTo>
                      <a:pt x="430" y="66"/>
                    </a:lnTo>
                    <a:lnTo>
                      <a:pt x="427" y="60"/>
                    </a:lnTo>
                    <a:lnTo>
                      <a:pt x="425" y="54"/>
                    </a:lnTo>
                    <a:lnTo>
                      <a:pt x="423" y="46"/>
                    </a:lnTo>
                    <a:lnTo>
                      <a:pt x="422" y="39"/>
                    </a:lnTo>
                    <a:lnTo>
                      <a:pt x="423" y="35"/>
                    </a:lnTo>
                    <a:lnTo>
                      <a:pt x="426" y="32"/>
                    </a:lnTo>
                    <a:lnTo>
                      <a:pt x="428" y="31"/>
                    </a:lnTo>
                    <a:lnTo>
                      <a:pt x="433" y="31"/>
                    </a:lnTo>
                    <a:lnTo>
                      <a:pt x="443" y="35"/>
                    </a:lnTo>
                    <a:lnTo>
                      <a:pt x="452" y="41"/>
                    </a:lnTo>
                    <a:lnTo>
                      <a:pt x="460" y="44"/>
                    </a:lnTo>
                    <a:lnTo>
                      <a:pt x="467" y="46"/>
                    </a:lnTo>
                    <a:lnTo>
                      <a:pt x="474" y="49"/>
                    </a:lnTo>
                    <a:lnTo>
                      <a:pt x="479" y="52"/>
                    </a:lnTo>
                    <a:lnTo>
                      <a:pt x="485" y="56"/>
                    </a:lnTo>
                    <a:lnTo>
                      <a:pt x="489" y="61"/>
                    </a:lnTo>
                    <a:lnTo>
                      <a:pt x="494" y="66"/>
                    </a:lnTo>
                    <a:lnTo>
                      <a:pt x="497" y="73"/>
                    </a:lnTo>
                    <a:lnTo>
                      <a:pt x="502" y="88"/>
                    </a:lnTo>
                    <a:lnTo>
                      <a:pt x="506" y="101"/>
                    </a:lnTo>
                    <a:lnTo>
                      <a:pt x="519" y="122"/>
                    </a:lnTo>
                    <a:lnTo>
                      <a:pt x="531" y="138"/>
                    </a:lnTo>
                    <a:lnTo>
                      <a:pt x="536" y="147"/>
                    </a:lnTo>
                    <a:lnTo>
                      <a:pt x="541" y="155"/>
                    </a:lnTo>
                    <a:lnTo>
                      <a:pt x="544" y="164"/>
                    </a:lnTo>
                    <a:lnTo>
                      <a:pt x="545" y="175"/>
                    </a:lnTo>
                    <a:lnTo>
                      <a:pt x="541" y="191"/>
                    </a:lnTo>
                    <a:lnTo>
                      <a:pt x="539" y="204"/>
                    </a:lnTo>
                    <a:lnTo>
                      <a:pt x="539" y="213"/>
                    </a:lnTo>
                    <a:lnTo>
                      <a:pt x="541" y="223"/>
                    </a:lnTo>
                    <a:lnTo>
                      <a:pt x="545" y="231"/>
                    </a:lnTo>
                    <a:lnTo>
                      <a:pt x="550" y="238"/>
                    </a:lnTo>
                    <a:lnTo>
                      <a:pt x="556" y="244"/>
                    </a:lnTo>
                    <a:lnTo>
                      <a:pt x="563" y="251"/>
                    </a:lnTo>
                    <a:lnTo>
                      <a:pt x="570" y="257"/>
                    </a:lnTo>
                    <a:lnTo>
                      <a:pt x="578" y="263"/>
                    </a:lnTo>
                    <a:lnTo>
                      <a:pt x="584" y="270"/>
                    </a:lnTo>
                    <a:lnTo>
                      <a:pt x="588" y="276"/>
                    </a:lnTo>
                    <a:lnTo>
                      <a:pt x="592" y="285"/>
                    </a:lnTo>
                    <a:lnTo>
                      <a:pt x="594" y="292"/>
                    </a:lnTo>
                    <a:lnTo>
                      <a:pt x="597" y="300"/>
                    </a:lnTo>
                    <a:lnTo>
                      <a:pt x="600" y="305"/>
                    </a:lnTo>
                    <a:lnTo>
                      <a:pt x="603" y="307"/>
                    </a:lnTo>
                    <a:lnTo>
                      <a:pt x="605" y="310"/>
                    </a:lnTo>
                    <a:lnTo>
                      <a:pt x="609" y="311"/>
                    </a:lnTo>
                    <a:lnTo>
                      <a:pt x="613" y="311"/>
                    </a:lnTo>
                    <a:lnTo>
                      <a:pt x="624" y="308"/>
                    </a:lnTo>
                    <a:lnTo>
                      <a:pt x="637" y="307"/>
                    </a:lnTo>
                    <a:lnTo>
                      <a:pt x="643" y="308"/>
                    </a:lnTo>
                    <a:lnTo>
                      <a:pt x="648" y="311"/>
                    </a:lnTo>
                    <a:lnTo>
                      <a:pt x="652" y="315"/>
                    </a:lnTo>
                    <a:lnTo>
                      <a:pt x="657" y="320"/>
                    </a:lnTo>
                    <a:lnTo>
                      <a:pt x="661" y="324"/>
                    </a:lnTo>
                    <a:lnTo>
                      <a:pt x="664" y="329"/>
                    </a:lnTo>
                    <a:lnTo>
                      <a:pt x="669" y="331"/>
                    </a:lnTo>
                    <a:lnTo>
                      <a:pt x="676" y="332"/>
                    </a:lnTo>
                    <a:lnTo>
                      <a:pt x="681" y="331"/>
                    </a:lnTo>
                    <a:lnTo>
                      <a:pt x="683" y="329"/>
                    </a:lnTo>
                    <a:lnTo>
                      <a:pt x="687" y="325"/>
                    </a:lnTo>
                    <a:lnTo>
                      <a:pt x="689" y="321"/>
                    </a:lnTo>
                    <a:lnTo>
                      <a:pt x="696" y="315"/>
                    </a:lnTo>
                    <a:lnTo>
                      <a:pt x="703" y="310"/>
                    </a:lnTo>
                    <a:lnTo>
                      <a:pt x="712" y="305"/>
                    </a:lnTo>
                    <a:lnTo>
                      <a:pt x="721" y="302"/>
                    </a:lnTo>
                    <a:lnTo>
                      <a:pt x="736" y="297"/>
                    </a:lnTo>
                    <a:lnTo>
                      <a:pt x="751" y="296"/>
                    </a:lnTo>
                    <a:lnTo>
                      <a:pt x="765" y="296"/>
                    </a:lnTo>
                    <a:lnTo>
                      <a:pt x="781" y="296"/>
                    </a:lnTo>
                    <a:lnTo>
                      <a:pt x="792" y="297"/>
                    </a:lnTo>
                    <a:lnTo>
                      <a:pt x="801" y="298"/>
                    </a:lnTo>
                    <a:lnTo>
                      <a:pt x="811" y="300"/>
                    </a:lnTo>
                    <a:lnTo>
                      <a:pt x="821" y="301"/>
                    </a:lnTo>
                    <a:lnTo>
                      <a:pt x="827" y="300"/>
                    </a:lnTo>
                    <a:lnTo>
                      <a:pt x="833" y="296"/>
                    </a:lnTo>
                    <a:lnTo>
                      <a:pt x="838" y="292"/>
                    </a:lnTo>
                    <a:lnTo>
                      <a:pt x="841" y="286"/>
                    </a:lnTo>
                    <a:lnTo>
                      <a:pt x="845" y="281"/>
                    </a:lnTo>
                    <a:lnTo>
                      <a:pt x="849" y="277"/>
                    </a:lnTo>
                    <a:lnTo>
                      <a:pt x="854" y="273"/>
                    </a:lnTo>
                    <a:lnTo>
                      <a:pt x="860" y="272"/>
                    </a:lnTo>
                    <a:lnTo>
                      <a:pt x="904" y="272"/>
                    </a:lnTo>
                    <a:lnTo>
                      <a:pt x="910" y="272"/>
                    </a:lnTo>
                    <a:lnTo>
                      <a:pt x="917" y="271"/>
                    </a:lnTo>
                    <a:lnTo>
                      <a:pt x="923" y="268"/>
                    </a:lnTo>
                    <a:lnTo>
                      <a:pt x="928" y="266"/>
                    </a:lnTo>
                    <a:lnTo>
                      <a:pt x="932" y="262"/>
                    </a:lnTo>
                    <a:lnTo>
                      <a:pt x="935" y="257"/>
                    </a:lnTo>
                    <a:lnTo>
                      <a:pt x="937" y="252"/>
                    </a:lnTo>
                    <a:lnTo>
                      <a:pt x="938" y="246"/>
                    </a:lnTo>
                    <a:lnTo>
                      <a:pt x="937" y="234"/>
                    </a:lnTo>
                    <a:lnTo>
                      <a:pt x="933" y="226"/>
                    </a:lnTo>
                    <a:lnTo>
                      <a:pt x="928" y="217"/>
                    </a:lnTo>
                    <a:lnTo>
                      <a:pt x="922" y="209"/>
                    </a:lnTo>
                    <a:lnTo>
                      <a:pt x="917" y="201"/>
                    </a:lnTo>
                    <a:lnTo>
                      <a:pt x="912" y="192"/>
                    </a:lnTo>
                    <a:lnTo>
                      <a:pt x="908" y="183"/>
                    </a:lnTo>
                    <a:lnTo>
                      <a:pt x="907" y="172"/>
                    </a:lnTo>
                    <a:lnTo>
                      <a:pt x="907" y="165"/>
                    </a:lnTo>
                    <a:lnTo>
                      <a:pt x="908" y="160"/>
                    </a:lnTo>
                    <a:lnTo>
                      <a:pt x="909" y="154"/>
                    </a:lnTo>
                    <a:lnTo>
                      <a:pt x="912" y="149"/>
                    </a:lnTo>
                    <a:lnTo>
                      <a:pt x="918" y="140"/>
                    </a:lnTo>
                    <a:lnTo>
                      <a:pt x="925" y="133"/>
                    </a:lnTo>
                    <a:lnTo>
                      <a:pt x="934" y="125"/>
                    </a:lnTo>
                    <a:lnTo>
                      <a:pt x="943" y="118"/>
                    </a:lnTo>
                    <a:lnTo>
                      <a:pt x="952" y="108"/>
                    </a:lnTo>
                    <a:lnTo>
                      <a:pt x="961" y="98"/>
                    </a:lnTo>
                    <a:lnTo>
                      <a:pt x="966" y="89"/>
                    </a:lnTo>
                    <a:lnTo>
                      <a:pt x="971" y="79"/>
                    </a:lnTo>
                    <a:lnTo>
                      <a:pt x="973" y="70"/>
                    </a:lnTo>
                    <a:lnTo>
                      <a:pt x="976" y="61"/>
                    </a:lnTo>
                    <a:lnTo>
                      <a:pt x="978" y="52"/>
                    </a:lnTo>
                    <a:lnTo>
                      <a:pt x="981" y="42"/>
                    </a:lnTo>
                    <a:lnTo>
                      <a:pt x="984" y="32"/>
                    </a:lnTo>
                    <a:lnTo>
                      <a:pt x="989" y="22"/>
                    </a:lnTo>
                    <a:lnTo>
                      <a:pt x="993" y="22"/>
                    </a:lnTo>
                    <a:lnTo>
                      <a:pt x="999" y="25"/>
                    </a:lnTo>
                    <a:lnTo>
                      <a:pt x="1003" y="29"/>
                    </a:lnTo>
                    <a:lnTo>
                      <a:pt x="1007" y="34"/>
                    </a:lnTo>
                    <a:lnTo>
                      <a:pt x="1011" y="40"/>
                    </a:lnTo>
                    <a:lnTo>
                      <a:pt x="1019" y="54"/>
                    </a:lnTo>
                    <a:lnTo>
                      <a:pt x="1027" y="65"/>
                    </a:lnTo>
                    <a:lnTo>
                      <a:pt x="1036" y="76"/>
                    </a:lnTo>
                    <a:lnTo>
                      <a:pt x="1046" y="89"/>
                    </a:lnTo>
                    <a:lnTo>
                      <a:pt x="1053" y="95"/>
                    </a:lnTo>
                    <a:lnTo>
                      <a:pt x="1060" y="100"/>
                    </a:lnTo>
                    <a:lnTo>
                      <a:pt x="1067" y="103"/>
                    </a:lnTo>
                    <a:lnTo>
                      <a:pt x="1075" y="105"/>
                    </a:lnTo>
                    <a:lnTo>
                      <a:pt x="1092" y="108"/>
                    </a:lnTo>
                    <a:lnTo>
                      <a:pt x="1110" y="108"/>
                    </a:lnTo>
                    <a:lnTo>
                      <a:pt x="1127" y="106"/>
                    </a:lnTo>
                    <a:lnTo>
                      <a:pt x="1142" y="105"/>
                    </a:lnTo>
                    <a:lnTo>
                      <a:pt x="1150" y="103"/>
                    </a:lnTo>
                    <a:lnTo>
                      <a:pt x="1156" y="100"/>
                    </a:lnTo>
                    <a:lnTo>
                      <a:pt x="1164" y="96"/>
                    </a:lnTo>
                    <a:lnTo>
                      <a:pt x="1170" y="91"/>
                    </a:lnTo>
                    <a:lnTo>
                      <a:pt x="1183" y="80"/>
                    </a:lnTo>
                    <a:lnTo>
                      <a:pt x="1194" y="68"/>
                    </a:lnTo>
                    <a:lnTo>
                      <a:pt x="1199" y="63"/>
                    </a:lnTo>
                    <a:lnTo>
                      <a:pt x="1205" y="59"/>
                    </a:lnTo>
                    <a:lnTo>
                      <a:pt x="1213" y="56"/>
                    </a:lnTo>
                    <a:lnTo>
                      <a:pt x="1220" y="56"/>
                    </a:lnTo>
                    <a:lnTo>
                      <a:pt x="1230" y="63"/>
                    </a:lnTo>
                    <a:lnTo>
                      <a:pt x="1239" y="70"/>
                    </a:lnTo>
                    <a:lnTo>
                      <a:pt x="1250" y="73"/>
                    </a:lnTo>
                    <a:lnTo>
                      <a:pt x="1262" y="73"/>
                    </a:lnTo>
                    <a:lnTo>
                      <a:pt x="1269" y="73"/>
                    </a:lnTo>
                    <a:lnTo>
                      <a:pt x="1277" y="71"/>
                    </a:lnTo>
                    <a:lnTo>
                      <a:pt x="1284" y="70"/>
                    </a:lnTo>
                    <a:lnTo>
                      <a:pt x="1291" y="68"/>
                    </a:lnTo>
                    <a:lnTo>
                      <a:pt x="1297" y="64"/>
                    </a:lnTo>
                    <a:lnTo>
                      <a:pt x="1302" y="59"/>
                    </a:lnTo>
                    <a:lnTo>
                      <a:pt x="1307" y="54"/>
                    </a:lnTo>
                    <a:lnTo>
                      <a:pt x="1312" y="47"/>
                    </a:lnTo>
                    <a:lnTo>
                      <a:pt x="1317" y="40"/>
                    </a:lnTo>
                    <a:lnTo>
                      <a:pt x="1322" y="34"/>
                    </a:lnTo>
                    <a:lnTo>
                      <a:pt x="1328" y="27"/>
                    </a:lnTo>
                    <a:lnTo>
                      <a:pt x="1336" y="22"/>
                    </a:lnTo>
                    <a:lnTo>
                      <a:pt x="1336" y="42"/>
                    </a:lnTo>
                    <a:lnTo>
                      <a:pt x="1337" y="60"/>
                    </a:lnTo>
                    <a:lnTo>
                      <a:pt x="1338" y="69"/>
                    </a:lnTo>
                    <a:lnTo>
                      <a:pt x="1341" y="78"/>
                    </a:lnTo>
                    <a:lnTo>
                      <a:pt x="1343" y="86"/>
                    </a:lnTo>
                    <a:lnTo>
                      <a:pt x="1346" y="95"/>
                    </a:lnTo>
                    <a:lnTo>
                      <a:pt x="1351" y="104"/>
                    </a:lnTo>
                    <a:lnTo>
                      <a:pt x="1358" y="111"/>
                    </a:lnTo>
                    <a:lnTo>
                      <a:pt x="1365" y="118"/>
                    </a:lnTo>
                    <a:lnTo>
                      <a:pt x="1373" y="124"/>
                    </a:lnTo>
                    <a:lnTo>
                      <a:pt x="1380" y="130"/>
                    </a:lnTo>
                    <a:lnTo>
                      <a:pt x="1386" y="137"/>
                    </a:lnTo>
                    <a:lnTo>
                      <a:pt x="1388" y="140"/>
                    </a:lnTo>
                    <a:lnTo>
                      <a:pt x="1390" y="144"/>
                    </a:lnTo>
                    <a:lnTo>
                      <a:pt x="1391" y="149"/>
                    </a:lnTo>
                    <a:lnTo>
                      <a:pt x="1391" y="154"/>
                    </a:lnTo>
                    <a:lnTo>
                      <a:pt x="1390" y="165"/>
                    </a:lnTo>
                    <a:lnTo>
                      <a:pt x="1387" y="174"/>
                    </a:lnTo>
                    <a:lnTo>
                      <a:pt x="1383" y="184"/>
                    </a:lnTo>
                    <a:lnTo>
                      <a:pt x="1381" y="194"/>
                    </a:lnTo>
                    <a:lnTo>
                      <a:pt x="1378" y="209"/>
                    </a:lnTo>
                    <a:lnTo>
                      <a:pt x="1376" y="223"/>
                    </a:lnTo>
                    <a:lnTo>
                      <a:pt x="1376" y="237"/>
                    </a:lnTo>
                    <a:lnTo>
                      <a:pt x="1376" y="253"/>
                    </a:lnTo>
                    <a:lnTo>
                      <a:pt x="1377" y="260"/>
                    </a:lnTo>
                    <a:lnTo>
                      <a:pt x="1380" y="265"/>
                    </a:lnTo>
                    <a:lnTo>
                      <a:pt x="1385" y="262"/>
                    </a:lnTo>
                    <a:lnTo>
                      <a:pt x="1390" y="260"/>
                    </a:lnTo>
                    <a:lnTo>
                      <a:pt x="1393" y="256"/>
                    </a:lnTo>
                    <a:lnTo>
                      <a:pt x="1399" y="252"/>
                    </a:lnTo>
                    <a:lnTo>
                      <a:pt x="1404" y="246"/>
                    </a:lnTo>
                    <a:lnTo>
                      <a:pt x="1409" y="242"/>
                    </a:lnTo>
                    <a:lnTo>
                      <a:pt x="1414" y="238"/>
                    </a:lnTo>
                    <a:lnTo>
                      <a:pt x="1420" y="236"/>
                    </a:lnTo>
                    <a:lnTo>
                      <a:pt x="1426" y="234"/>
                    </a:lnTo>
                    <a:lnTo>
                      <a:pt x="1432" y="232"/>
                    </a:lnTo>
                    <a:lnTo>
                      <a:pt x="1440" y="232"/>
                    </a:lnTo>
                    <a:lnTo>
                      <a:pt x="1446" y="232"/>
                    </a:lnTo>
                    <a:lnTo>
                      <a:pt x="1451" y="232"/>
                    </a:lnTo>
                    <a:lnTo>
                      <a:pt x="1455" y="233"/>
                    </a:lnTo>
                    <a:lnTo>
                      <a:pt x="1457" y="234"/>
                    </a:lnTo>
                    <a:lnTo>
                      <a:pt x="1460" y="237"/>
                    </a:lnTo>
                    <a:lnTo>
                      <a:pt x="1466" y="243"/>
                    </a:lnTo>
                    <a:lnTo>
                      <a:pt x="1473" y="248"/>
                    </a:lnTo>
                    <a:lnTo>
                      <a:pt x="1480" y="255"/>
                    </a:lnTo>
                    <a:lnTo>
                      <a:pt x="1489" y="258"/>
                    </a:lnTo>
                    <a:lnTo>
                      <a:pt x="1499" y="260"/>
                    </a:lnTo>
                    <a:lnTo>
                      <a:pt x="1510" y="260"/>
                    </a:lnTo>
                    <a:lnTo>
                      <a:pt x="1516" y="260"/>
                    </a:lnTo>
                    <a:lnTo>
                      <a:pt x="1523" y="258"/>
                    </a:lnTo>
                    <a:lnTo>
                      <a:pt x="1529" y="256"/>
                    </a:lnTo>
                    <a:lnTo>
                      <a:pt x="1534" y="253"/>
                    </a:lnTo>
                    <a:lnTo>
                      <a:pt x="1545" y="247"/>
                    </a:lnTo>
                    <a:lnTo>
                      <a:pt x="1555" y="241"/>
                    </a:lnTo>
                    <a:lnTo>
                      <a:pt x="1564" y="233"/>
                    </a:lnTo>
                    <a:lnTo>
                      <a:pt x="1575" y="227"/>
                    </a:lnTo>
                    <a:lnTo>
                      <a:pt x="1580" y="224"/>
                    </a:lnTo>
                    <a:lnTo>
                      <a:pt x="1587" y="223"/>
                    </a:lnTo>
                    <a:lnTo>
                      <a:pt x="1593" y="222"/>
                    </a:lnTo>
                    <a:lnTo>
                      <a:pt x="1601" y="221"/>
                    </a:lnTo>
                    <a:lnTo>
                      <a:pt x="1606" y="222"/>
                    </a:lnTo>
                    <a:lnTo>
                      <a:pt x="1611" y="224"/>
                    </a:lnTo>
                    <a:lnTo>
                      <a:pt x="1614" y="228"/>
                    </a:lnTo>
                    <a:lnTo>
                      <a:pt x="1618" y="233"/>
                    </a:lnTo>
                    <a:lnTo>
                      <a:pt x="1623" y="246"/>
                    </a:lnTo>
                    <a:lnTo>
                      <a:pt x="1627" y="258"/>
                    </a:lnTo>
                    <a:lnTo>
                      <a:pt x="1628" y="262"/>
                    </a:lnTo>
                    <a:lnTo>
                      <a:pt x="1632" y="266"/>
                    </a:lnTo>
                    <a:lnTo>
                      <a:pt x="1634" y="270"/>
                    </a:lnTo>
                    <a:lnTo>
                      <a:pt x="1638" y="272"/>
                    </a:lnTo>
                    <a:lnTo>
                      <a:pt x="1642" y="277"/>
                    </a:lnTo>
                    <a:lnTo>
                      <a:pt x="1646" y="282"/>
                    </a:lnTo>
                    <a:lnTo>
                      <a:pt x="1648" y="287"/>
                    </a:lnTo>
                    <a:lnTo>
                      <a:pt x="1650" y="291"/>
                    </a:lnTo>
                    <a:lnTo>
                      <a:pt x="1651" y="302"/>
                    </a:lnTo>
                    <a:lnTo>
                      <a:pt x="1652" y="315"/>
                    </a:lnTo>
                    <a:lnTo>
                      <a:pt x="1650" y="329"/>
                    </a:lnTo>
                    <a:lnTo>
                      <a:pt x="1648" y="344"/>
                    </a:lnTo>
                    <a:lnTo>
                      <a:pt x="1648" y="349"/>
                    </a:lnTo>
                    <a:lnTo>
                      <a:pt x="1650" y="354"/>
                    </a:lnTo>
                    <a:lnTo>
                      <a:pt x="1651" y="359"/>
                    </a:lnTo>
                    <a:lnTo>
                      <a:pt x="1653" y="362"/>
                    </a:lnTo>
                    <a:lnTo>
                      <a:pt x="1658" y="369"/>
                    </a:lnTo>
                    <a:lnTo>
                      <a:pt x="1666" y="374"/>
                    </a:lnTo>
                    <a:lnTo>
                      <a:pt x="1682" y="384"/>
                    </a:lnTo>
                    <a:lnTo>
                      <a:pt x="1701" y="395"/>
                    </a:lnTo>
                    <a:lnTo>
                      <a:pt x="1708" y="400"/>
                    </a:lnTo>
                    <a:lnTo>
                      <a:pt x="1715" y="405"/>
                    </a:lnTo>
                    <a:lnTo>
                      <a:pt x="1720" y="410"/>
                    </a:lnTo>
                    <a:lnTo>
                      <a:pt x="1725" y="415"/>
                    </a:lnTo>
                    <a:lnTo>
                      <a:pt x="1736" y="426"/>
                    </a:lnTo>
                    <a:lnTo>
                      <a:pt x="1749" y="438"/>
                    </a:lnTo>
                    <a:lnTo>
                      <a:pt x="1762" y="448"/>
                    </a:lnTo>
                    <a:lnTo>
                      <a:pt x="1776" y="457"/>
                    </a:lnTo>
                    <a:lnTo>
                      <a:pt x="1789" y="465"/>
                    </a:lnTo>
                    <a:lnTo>
                      <a:pt x="1804" y="477"/>
                    </a:lnTo>
                    <a:lnTo>
                      <a:pt x="1819" y="489"/>
                    </a:lnTo>
                    <a:lnTo>
                      <a:pt x="1834" y="500"/>
                    </a:lnTo>
                    <a:lnTo>
                      <a:pt x="1840" y="505"/>
                    </a:lnTo>
                    <a:lnTo>
                      <a:pt x="1849" y="509"/>
                    </a:lnTo>
                    <a:lnTo>
                      <a:pt x="1858" y="510"/>
                    </a:lnTo>
                    <a:lnTo>
                      <a:pt x="1868" y="512"/>
                    </a:lnTo>
                    <a:lnTo>
                      <a:pt x="1919" y="512"/>
                    </a:lnTo>
                    <a:lnTo>
                      <a:pt x="1938" y="513"/>
                    </a:lnTo>
                    <a:lnTo>
                      <a:pt x="1954" y="517"/>
                    </a:lnTo>
                    <a:lnTo>
                      <a:pt x="1971" y="519"/>
                    </a:lnTo>
                    <a:lnTo>
                      <a:pt x="1990" y="521"/>
                    </a:lnTo>
                    <a:lnTo>
                      <a:pt x="2000" y="521"/>
                    </a:lnTo>
                    <a:lnTo>
                      <a:pt x="2010" y="519"/>
                    </a:lnTo>
                    <a:lnTo>
                      <a:pt x="2020" y="518"/>
                    </a:lnTo>
                    <a:lnTo>
                      <a:pt x="2029" y="517"/>
                    </a:lnTo>
                    <a:lnTo>
                      <a:pt x="2045" y="510"/>
                    </a:lnTo>
                    <a:lnTo>
                      <a:pt x="2060" y="503"/>
                    </a:lnTo>
                    <a:lnTo>
                      <a:pt x="2090" y="484"/>
                    </a:lnTo>
                    <a:lnTo>
                      <a:pt x="2124" y="460"/>
                    </a:lnTo>
                    <a:lnTo>
                      <a:pt x="2134" y="453"/>
                    </a:lnTo>
                    <a:lnTo>
                      <a:pt x="2141" y="445"/>
                    </a:lnTo>
                    <a:lnTo>
                      <a:pt x="2150" y="438"/>
                    </a:lnTo>
                    <a:lnTo>
                      <a:pt x="2160" y="433"/>
                    </a:lnTo>
                    <a:lnTo>
                      <a:pt x="2170" y="430"/>
                    </a:lnTo>
                    <a:lnTo>
                      <a:pt x="2179" y="428"/>
                    </a:lnTo>
                    <a:lnTo>
                      <a:pt x="2188" y="426"/>
                    </a:lnTo>
                    <a:lnTo>
                      <a:pt x="2197" y="425"/>
                    </a:lnTo>
                    <a:lnTo>
                      <a:pt x="2214" y="425"/>
                    </a:lnTo>
                    <a:lnTo>
                      <a:pt x="2233" y="423"/>
                    </a:lnTo>
                    <a:lnTo>
                      <a:pt x="2257" y="419"/>
                    </a:lnTo>
                    <a:lnTo>
                      <a:pt x="2278" y="413"/>
                    </a:lnTo>
                    <a:lnTo>
                      <a:pt x="2288" y="410"/>
                    </a:lnTo>
                    <a:lnTo>
                      <a:pt x="2298" y="408"/>
                    </a:lnTo>
                    <a:lnTo>
                      <a:pt x="2310" y="406"/>
                    </a:lnTo>
                    <a:lnTo>
                      <a:pt x="2322" y="406"/>
                    </a:lnTo>
                    <a:lnTo>
                      <a:pt x="2328" y="406"/>
                    </a:lnTo>
                    <a:lnTo>
                      <a:pt x="2333" y="408"/>
                    </a:lnTo>
                    <a:lnTo>
                      <a:pt x="2338" y="410"/>
                    </a:lnTo>
                    <a:lnTo>
                      <a:pt x="2342" y="413"/>
                    </a:lnTo>
                    <a:lnTo>
                      <a:pt x="2351" y="418"/>
                    </a:lnTo>
                    <a:lnTo>
                      <a:pt x="2361" y="420"/>
                    </a:lnTo>
                    <a:lnTo>
                      <a:pt x="2392" y="428"/>
                    </a:lnTo>
                    <a:lnTo>
                      <a:pt x="2419" y="434"/>
                    </a:lnTo>
                    <a:lnTo>
                      <a:pt x="2433" y="436"/>
                    </a:lnTo>
                    <a:lnTo>
                      <a:pt x="2446" y="439"/>
                    </a:lnTo>
                    <a:lnTo>
                      <a:pt x="2461" y="440"/>
                    </a:lnTo>
                    <a:lnTo>
                      <a:pt x="2478" y="440"/>
                    </a:lnTo>
                    <a:lnTo>
                      <a:pt x="2483" y="440"/>
                    </a:lnTo>
                    <a:lnTo>
                      <a:pt x="2488" y="439"/>
                    </a:lnTo>
                    <a:lnTo>
                      <a:pt x="2493" y="436"/>
                    </a:lnTo>
                    <a:lnTo>
                      <a:pt x="2498" y="434"/>
                    </a:lnTo>
                    <a:lnTo>
                      <a:pt x="2503" y="433"/>
                    </a:lnTo>
                    <a:lnTo>
                      <a:pt x="2508" y="430"/>
                    </a:lnTo>
                    <a:lnTo>
                      <a:pt x="2513" y="429"/>
                    </a:lnTo>
                    <a:lnTo>
                      <a:pt x="2518" y="429"/>
                    </a:lnTo>
                    <a:lnTo>
                      <a:pt x="2525" y="429"/>
                    </a:lnTo>
                    <a:lnTo>
                      <a:pt x="2532" y="430"/>
                    </a:lnTo>
                    <a:lnTo>
                      <a:pt x="2538" y="433"/>
                    </a:lnTo>
                    <a:lnTo>
                      <a:pt x="2543" y="435"/>
                    </a:lnTo>
                    <a:lnTo>
                      <a:pt x="2554" y="440"/>
                    </a:lnTo>
                    <a:lnTo>
                      <a:pt x="2568" y="445"/>
                    </a:lnTo>
                    <a:lnTo>
                      <a:pt x="2584" y="450"/>
                    </a:lnTo>
                    <a:lnTo>
                      <a:pt x="2600" y="452"/>
                    </a:lnTo>
                    <a:lnTo>
                      <a:pt x="2615" y="452"/>
                    </a:lnTo>
                    <a:lnTo>
                      <a:pt x="2631" y="452"/>
                    </a:lnTo>
                    <a:lnTo>
                      <a:pt x="2646" y="450"/>
                    </a:lnTo>
                    <a:lnTo>
                      <a:pt x="2660" y="448"/>
                    </a:lnTo>
                    <a:lnTo>
                      <a:pt x="2697" y="448"/>
                    </a:lnTo>
                    <a:lnTo>
                      <a:pt x="2714" y="448"/>
                    </a:lnTo>
                    <a:lnTo>
                      <a:pt x="2729" y="445"/>
                    </a:lnTo>
                    <a:lnTo>
                      <a:pt x="2743" y="441"/>
                    </a:lnTo>
                    <a:lnTo>
                      <a:pt x="2756" y="438"/>
                    </a:lnTo>
                    <a:lnTo>
                      <a:pt x="2769" y="433"/>
                    </a:lnTo>
                    <a:lnTo>
                      <a:pt x="2783" y="429"/>
                    </a:lnTo>
                    <a:lnTo>
                      <a:pt x="2798" y="426"/>
                    </a:lnTo>
                    <a:lnTo>
                      <a:pt x="2814" y="426"/>
                    </a:lnTo>
                    <a:lnTo>
                      <a:pt x="2825" y="426"/>
                    </a:lnTo>
                    <a:lnTo>
                      <a:pt x="2835" y="429"/>
                    </a:lnTo>
                    <a:lnTo>
                      <a:pt x="2844" y="433"/>
                    </a:lnTo>
                    <a:lnTo>
                      <a:pt x="2853" y="436"/>
                    </a:lnTo>
                    <a:lnTo>
                      <a:pt x="2862" y="440"/>
                    </a:lnTo>
                    <a:lnTo>
                      <a:pt x="2872" y="444"/>
                    </a:lnTo>
                    <a:lnTo>
                      <a:pt x="2882" y="446"/>
                    </a:lnTo>
                    <a:lnTo>
                      <a:pt x="2892" y="446"/>
                    </a:lnTo>
                    <a:lnTo>
                      <a:pt x="2899" y="446"/>
                    </a:lnTo>
                    <a:lnTo>
                      <a:pt x="2906" y="445"/>
                    </a:lnTo>
                    <a:lnTo>
                      <a:pt x="2911" y="443"/>
                    </a:lnTo>
                    <a:lnTo>
                      <a:pt x="2917" y="440"/>
                    </a:lnTo>
                    <a:lnTo>
                      <a:pt x="2927" y="434"/>
                    </a:lnTo>
                    <a:lnTo>
                      <a:pt x="2940" y="428"/>
                    </a:lnTo>
                    <a:lnTo>
                      <a:pt x="2953" y="423"/>
                    </a:lnTo>
                    <a:lnTo>
                      <a:pt x="2967" y="420"/>
                    </a:lnTo>
                    <a:lnTo>
                      <a:pt x="2980" y="418"/>
                    </a:lnTo>
                    <a:lnTo>
                      <a:pt x="2995" y="415"/>
                    </a:lnTo>
                    <a:lnTo>
                      <a:pt x="2999" y="416"/>
                    </a:lnTo>
                    <a:lnTo>
                      <a:pt x="3002" y="416"/>
                    </a:lnTo>
                    <a:lnTo>
                      <a:pt x="3017" y="416"/>
                    </a:lnTo>
                    <a:lnTo>
                      <a:pt x="3031" y="414"/>
                    </a:lnTo>
                    <a:lnTo>
                      <a:pt x="3044" y="411"/>
                    </a:lnTo>
                    <a:lnTo>
                      <a:pt x="3056" y="409"/>
                    </a:lnTo>
                    <a:lnTo>
                      <a:pt x="3080" y="400"/>
                    </a:lnTo>
                    <a:lnTo>
                      <a:pt x="3108" y="389"/>
                    </a:lnTo>
                    <a:lnTo>
                      <a:pt x="3133" y="381"/>
                    </a:lnTo>
                    <a:lnTo>
                      <a:pt x="3157" y="376"/>
                    </a:lnTo>
                    <a:lnTo>
                      <a:pt x="3168" y="374"/>
                    </a:lnTo>
                    <a:lnTo>
                      <a:pt x="3179" y="371"/>
                    </a:lnTo>
                    <a:lnTo>
                      <a:pt x="3192" y="367"/>
                    </a:lnTo>
                    <a:lnTo>
                      <a:pt x="3206" y="362"/>
                    </a:lnTo>
                    <a:lnTo>
                      <a:pt x="3218" y="356"/>
                    </a:lnTo>
                    <a:lnTo>
                      <a:pt x="3230" y="351"/>
                    </a:lnTo>
                    <a:lnTo>
                      <a:pt x="3241" y="346"/>
                    </a:lnTo>
                    <a:lnTo>
                      <a:pt x="3255" y="340"/>
                    </a:lnTo>
                    <a:lnTo>
                      <a:pt x="3271" y="335"/>
                    </a:lnTo>
                    <a:lnTo>
                      <a:pt x="3287" y="330"/>
                    </a:lnTo>
                    <a:lnTo>
                      <a:pt x="3300" y="316"/>
                    </a:lnTo>
                    <a:lnTo>
                      <a:pt x="3311" y="302"/>
                    </a:lnTo>
                    <a:lnTo>
                      <a:pt x="3322" y="290"/>
                    </a:lnTo>
                    <a:lnTo>
                      <a:pt x="3332" y="278"/>
                    </a:lnTo>
                    <a:lnTo>
                      <a:pt x="3341" y="267"/>
                    </a:lnTo>
                    <a:lnTo>
                      <a:pt x="3353" y="255"/>
                    </a:lnTo>
                    <a:lnTo>
                      <a:pt x="3361" y="243"/>
                    </a:lnTo>
                    <a:lnTo>
                      <a:pt x="3370" y="234"/>
                    </a:lnTo>
                    <a:lnTo>
                      <a:pt x="3375" y="231"/>
                    </a:lnTo>
                    <a:lnTo>
                      <a:pt x="3380" y="227"/>
                    </a:lnTo>
                    <a:lnTo>
                      <a:pt x="3386" y="226"/>
                    </a:lnTo>
                    <a:lnTo>
                      <a:pt x="3393" y="224"/>
                    </a:lnTo>
                    <a:lnTo>
                      <a:pt x="3410" y="226"/>
                    </a:lnTo>
                    <a:lnTo>
                      <a:pt x="3427" y="228"/>
                    </a:lnTo>
                    <a:lnTo>
                      <a:pt x="3443" y="231"/>
                    </a:lnTo>
                    <a:lnTo>
                      <a:pt x="3460" y="232"/>
                    </a:lnTo>
                    <a:lnTo>
                      <a:pt x="3491" y="231"/>
                    </a:lnTo>
                    <a:lnTo>
                      <a:pt x="3518" y="229"/>
                    </a:lnTo>
                    <a:lnTo>
                      <a:pt x="3531" y="226"/>
                    </a:lnTo>
                    <a:lnTo>
                      <a:pt x="3543" y="223"/>
                    </a:lnTo>
                    <a:lnTo>
                      <a:pt x="3557" y="217"/>
                    </a:lnTo>
                    <a:lnTo>
                      <a:pt x="3571" y="211"/>
                    </a:lnTo>
                    <a:lnTo>
                      <a:pt x="3593" y="198"/>
                    </a:lnTo>
                    <a:lnTo>
                      <a:pt x="3614" y="187"/>
                    </a:lnTo>
                    <a:lnTo>
                      <a:pt x="3624" y="182"/>
                    </a:lnTo>
                    <a:lnTo>
                      <a:pt x="3634" y="178"/>
                    </a:lnTo>
                    <a:lnTo>
                      <a:pt x="3646" y="175"/>
                    </a:lnTo>
                    <a:lnTo>
                      <a:pt x="3659" y="174"/>
                    </a:lnTo>
                    <a:lnTo>
                      <a:pt x="3664" y="175"/>
                    </a:lnTo>
                    <a:lnTo>
                      <a:pt x="3668" y="177"/>
                    </a:lnTo>
                    <a:lnTo>
                      <a:pt x="3671" y="179"/>
                    </a:lnTo>
                    <a:lnTo>
                      <a:pt x="3675" y="182"/>
                    </a:lnTo>
                    <a:lnTo>
                      <a:pt x="3680" y="189"/>
                    </a:lnTo>
                    <a:lnTo>
                      <a:pt x="3684" y="198"/>
                    </a:lnTo>
                    <a:lnTo>
                      <a:pt x="3689" y="208"/>
                    </a:lnTo>
                    <a:lnTo>
                      <a:pt x="3693" y="217"/>
                    </a:lnTo>
                    <a:lnTo>
                      <a:pt x="3696" y="222"/>
                    </a:lnTo>
                    <a:lnTo>
                      <a:pt x="3699" y="226"/>
                    </a:lnTo>
                    <a:lnTo>
                      <a:pt x="3703" y="228"/>
                    </a:lnTo>
                    <a:lnTo>
                      <a:pt x="3708" y="232"/>
                    </a:lnTo>
                    <a:lnTo>
                      <a:pt x="3719" y="236"/>
                    </a:lnTo>
                    <a:lnTo>
                      <a:pt x="3732" y="239"/>
                    </a:lnTo>
                    <a:lnTo>
                      <a:pt x="3743" y="246"/>
                    </a:lnTo>
                    <a:lnTo>
                      <a:pt x="3754" y="252"/>
                    </a:lnTo>
                    <a:lnTo>
                      <a:pt x="3760" y="255"/>
                    </a:lnTo>
                    <a:lnTo>
                      <a:pt x="3765" y="257"/>
                    </a:lnTo>
                    <a:lnTo>
                      <a:pt x="3772" y="257"/>
                    </a:lnTo>
                    <a:lnTo>
                      <a:pt x="3779" y="258"/>
                    </a:lnTo>
                    <a:lnTo>
                      <a:pt x="3809" y="258"/>
                    </a:lnTo>
                    <a:lnTo>
                      <a:pt x="3819" y="260"/>
                    </a:lnTo>
                    <a:lnTo>
                      <a:pt x="3829" y="262"/>
                    </a:lnTo>
                    <a:lnTo>
                      <a:pt x="3837" y="267"/>
                    </a:lnTo>
                    <a:lnTo>
                      <a:pt x="3844" y="275"/>
                    </a:lnTo>
                    <a:lnTo>
                      <a:pt x="3844" y="301"/>
                    </a:lnTo>
                    <a:lnTo>
                      <a:pt x="3846" y="305"/>
                    </a:lnTo>
                    <a:lnTo>
                      <a:pt x="3848" y="308"/>
                    </a:lnTo>
                    <a:lnTo>
                      <a:pt x="3852" y="311"/>
                    </a:lnTo>
                    <a:lnTo>
                      <a:pt x="3857" y="312"/>
                    </a:lnTo>
                    <a:lnTo>
                      <a:pt x="3868" y="312"/>
                    </a:lnTo>
                    <a:lnTo>
                      <a:pt x="3880" y="312"/>
                    </a:lnTo>
                    <a:lnTo>
                      <a:pt x="3890" y="311"/>
                    </a:lnTo>
                    <a:lnTo>
                      <a:pt x="3898" y="310"/>
                    </a:lnTo>
                    <a:lnTo>
                      <a:pt x="3907" y="307"/>
                    </a:lnTo>
                    <a:lnTo>
                      <a:pt x="3915" y="303"/>
                    </a:lnTo>
                    <a:lnTo>
                      <a:pt x="3929" y="293"/>
                    </a:lnTo>
                    <a:lnTo>
                      <a:pt x="3944" y="282"/>
                    </a:lnTo>
                    <a:lnTo>
                      <a:pt x="3956" y="272"/>
                    </a:lnTo>
                    <a:lnTo>
                      <a:pt x="3967" y="265"/>
                    </a:lnTo>
                    <a:lnTo>
                      <a:pt x="3979" y="257"/>
                    </a:lnTo>
                    <a:lnTo>
                      <a:pt x="3990" y="247"/>
                    </a:lnTo>
                    <a:lnTo>
                      <a:pt x="4016" y="229"/>
                    </a:lnTo>
                    <a:lnTo>
                      <a:pt x="4043" y="213"/>
                    </a:lnTo>
                    <a:lnTo>
                      <a:pt x="4049" y="209"/>
                    </a:lnTo>
                    <a:lnTo>
                      <a:pt x="4054" y="204"/>
                    </a:lnTo>
                    <a:lnTo>
                      <a:pt x="4059" y="199"/>
                    </a:lnTo>
                    <a:lnTo>
                      <a:pt x="4063" y="194"/>
                    </a:lnTo>
                    <a:lnTo>
                      <a:pt x="4067" y="189"/>
                    </a:lnTo>
                    <a:lnTo>
                      <a:pt x="4069" y="183"/>
                    </a:lnTo>
                    <a:lnTo>
                      <a:pt x="4070" y="175"/>
                    </a:lnTo>
                    <a:lnTo>
                      <a:pt x="4072" y="168"/>
                    </a:lnTo>
                    <a:lnTo>
                      <a:pt x="4070" y="157"/>
                    </a:lnTo>
                    <a:lnTo>
                      <a:pt x="4069" y="148"/>
                    </a:lnTo>
                    <a:lnTo>
                      <a:pt x="4067" y="139"/>
                    </a:lnTo>
                    <a:lnTo>
                      <a:pt x="4064" y="130"/>
                    </a:lnTo>
                    <a:lnTo>
                      <a:pt x="4062" y="122"/>
                    </a:lnTo>
                    <a:lnTo>
                      <a:pt x="4060" y="113"/>
                    </a:lnTo>
                    <a:lnTo>
                      <a:pt x="4059" y="103"/>
                    </a:lnTo>
                    <a:lnTo>
                      <a:pt x="4058" y="93"/>
                    </a:lnTo>
                    <a:lnTo>
                      <a:pt x="4058" y="83"/>
                    </a:lnTo>
                    <a:lnTo>
                      <a:pt x="4059" y="74"/>
                    </a:lnTo>
                    <a:lnTo>
                      <a:pt x="4060" y="66"/>
                    </a:lnTo>
                    <a:lnTo>
                      <a:pt x="4064" y="58"/>
                    </a:lnTo>
                    <a:lnTo>
                      <a:pt x="4067" y="52"/>
                    </a:lnTo>
                    <a:lnTo>
                      <a:pt x="4069" y="47"/>
                    </a:lnTo>
                    <a:lnTo>
                      <a:pt x="4072" y="45"/>
                    </a:lnTo>
                    <a:lnTo>
                      <a:pt x="4073" y="44"/>
                    </a:lnTo>
                    <a:lnTo>
                      <a:pt x="4075" y="42"/>
                    </a:lnTo>
                    <a:lnTo>
                      <a:pt x="4078" y="42"/>
                    </a:lnTo>
                    <a:lnTo>
                      <a:pt x="4090" y="44"/>
                    </a:lnTo>
                    <a:lnTo>
                      <a:pt x="4102" y="47"/>
                    </a:lnTo>
                    <a:lnTo>
                      <a:pt x="4112" y="52"/>
                    </a:lnTo>
                    <a:lnTo>
                      <a:pt x="4121" y="59"/>
                    </a:lnTo>
                    <a:lnTo>
                      <a:pt x="4129" y="68"/>
                    </a:lnTo>
                    <a:lnTo>
                      <a:pt x="4137" y="76"/>
                    </a:lnTo>
                    <a:lnTo>
                      <a:pt x="4144" y="86"/>
                    </a:lnTo>
                    <a:lnTo>
                      <a:pt x="4152" y="96"/>
                    </a:lnTo>
                    <a:lnTo>
                      <a:pt x="4159" y="106"/>
                    </a:lnTo>
                    <a:lnTo>
                      <a:pt x="4167" y="115"/>
                    </a:lnTo>
                    <a:lnTo>
                      <a:pt x="4175" y="125"/>
                    </a:lnTo>
                    <a:lnTo>
                      <a:pt x="4183" y="133"/>
                    </a:lnTo>
                    <a:lnTo>
                      <a:pt x="4192" y="140"/>
                    </a:lnTo>
                    <a:lnTo>
                      <a:pt x="4202" y="145"/>
                    </a:lnTo>
                    <a:lnTo>
                      <a:pt x="4213" y="148"/>
                    </a:lnTo>
                    <a:lnTo>
                      <a:pt x="4226" y="149"/>
                    </a:lnTo>
                    <a:lnTo>
                      <a:pt x="4264" y="149"/>
                    </a:lnTo>
                    <a:lnTo>
                      <a:pt x="4277" y="149"/>
                    </a:lnTo>
                    <a:lnTo>
                      <a:pt x="4289" y="148"/>
                    </a:lnTo>
                    <a:lnTo>
                      <a:pt x="4300" y="145"/>
                    </a:lnTo>
                    <a:lnTo>
                      <a:pt x="4311" y="143"/>
                    </a:lnTo>
                    <a:lnTo>
                      <a:pt x="4333" y="135"/>
                    </a:lnTo>
                    <a:lnTo>
                      <a:pt x="4357" y="125"/>
                    </a:lnTo>
                    <a:lnTo>
                      <a:pt x="4378" y="119"/>
                    </a:lnTo>
                    <a:lnTo>
                      <a:pt x="4395" y="113"/>
                    </a:lnTo>
                    <a:lnTo>
                      <a:pt x="4404" y="109"/>
                    </a:lnTo>
                    <a:lnTo>
                      <a:pt x="4413" y="105"/>
                    </a:lnTo>
                    <a:lnTo>
                      <a:pt x="4422" y="99"/>
                    </a:lnTo>
                    <a:lnTo>
                      <a:pt x="4431" y="93"/>
                    </a:lnTo>
                    <a:lnTo>
                      <a:pt x="4451" y="76"/>
                    </a:lnTo>
                    <a:lnTo>
                      <a:pt x="4468" y="63"/>
                    </a:lnTo>
                    <a:lnTo>
                      <a:pt x="4486" y="49"/>
                    </a:lnTo>
                    <a:lnTo>
                      <a:pt x="4507" y="35"/>
                    </a:lnTo>
                    <a:lnTo>
                      <a:pt x="4521" y="22"/>
                    </a:lnTo>
                    <a:lnTo>
                      <a:pt x="4532" y="12"/>
                    </a:lnTo>
                    <a:lnTo>
                      <a:pt x="4538" y="7"/>
                    </a:lnTo>
                    <a:lnTo>
                      <a:pt x="4545" y="4"/>
                    </a:lnTo>
                    <a:lnTo>
                      <a:pt x="4552" y="1"/>
                    </a:lnTo>
                    <a:lnTo>
                      <a:pt x="4561" y="0"/>
                    </a:lnTo>
                    <a:lnTo>
                      <a:pt x="4575" y="1"/>
                    </a:lnTo>
                    <a:lnTo>
                      <a:pt x="4586" y="4"/>
                    </a:lnTo>
                    <a:lnTo>
                      <a:pt x="4597" y="9"/>
                    </a:lnTo>
                    <a:lnTo>
                      <a:pt x="4608" y="14"/>
                    </a:lnTo>
                    <a:lnTo>
                      <a:pt x="4618" y="19"/>
                    </a:lnTo>
                    <a:lnTo>
                      <a:pt x="4629" y="24"/>
                    </a:lnTo>
                    <a:lnTo>
                      <a:pt x="4640" y="29"/>
                    </a:lnTo>
                    <a:lnTo>
                      <a:pt x="4653" y="32"/>
                    </a:lnTo>
                    <a:lnTo>
                      <a:pt x="4677" y="37"/>
                    </a:lnTo>
                    <a:lnTo>
                      <a:pt x="4698" y="44"/>
                    </a:lnTo>
                    <a:lnTo>
                      <a:pt x="4708" y="49"/>
                    </a:lnTo>
                    <a:lnTo>
                      <a:pt x="4715" y="55"/>
                    </a:lnTo>
                    <a:lnTo>
                      <a:pt x="4719" y="59"/>
                    </a:lnTo>
                    <a:lnTo>
                      <a:pt x="4722" y="64"/>
                    </a:lnTo>
                    <a:lnTo>
                      <a:pt x="4724" y="69"/>
                    </a:lnTo>
                    <a:lnTo>
                      <a:pt x="4727" y="74"/>
                    </a:lnTo>
                    <a:lnTo>
                      <a:pt x="4717" y="78"/>
                    </a:lnTo>
                    <a:lnTo>
                      <a:pt x="4708" y="79"/>
                    </a:lnTo>
                    <a:lnTo>
                      <a:pt x="4704" y="80"/>
                    </a:lnTo>
                    <a:lnTo>
                      <a:pt x="4700" y="81"/>
                    </a:lnTo>
                    <a:lnTo>
                      <a:pt x="4697" y="84"/>
                    </a:lnTo>
                    <a:lnTo>
                      <a:pt x="4693" y="88"/>
                    </a:lnTo>
                    <a:lnTo>
                      <a:pt x="4684" y="99"/>
                    </a:lnTo>
                    <a:lnTo>
                      <a:pt x="4675" y="110"/>
                    </a:lnTo>
                    <a:lnTo>
                      <a:pt x="4668" y="120"/>
                    </a:lnTo>
                    <a:lnTo>
                      <a:pt x="4656" y="130"/>
                    </a:lnTo>
                    <a:lnTo>
                      <a:pt x="4648" y="137"/>
                    </a:lnTo>
                    <a:lnTo>
                      <a:pt x="4640" y="144"/>
                    </a:lnTo>
                    <a:lnTo>
                      <a:pt x="4633" y="152"/>
                    </a:lnTo>
                    <a:lnTo>
                      <a:pt x="4628" y="159"/>
                    </a:lnTo>
                    <a:lnTo>
                      <a:pt x="4623" y="167"/>
                    </a:lnTo>
                    <a:lnTo>
                      <a:pt x="4619" y="177"/>
                    </a:lnTo>
                    <a:lnTo>
                      <a:pt x="4616" y="187"/>
                    </a:lnTo>
                    <a:lnTo>
                      <a:pt x="4616" y="197"/>
                    </a:lnTo>
                    <a:lnTo>
                      <a:pt x="4618" y="214"/>
                    </a:lnTo>
                    <a:lnTo>
                      <a:pt x="4620" y="231"/>
                    </a:lnTo>
                    <a:lnTo>
                      <a:pt x="4619" y="243"/>
                    </a:lnTo>
                    <a:lnTo>
                      <a:pt x="4616" y="255"/>
                    </a:lnTo>
                    <a:lnTo>
                      <a:pt x="4613" y="265"/>
                    </a:lnTo>
                    <a:lnTo>
                      <a:pt x="4609" y="273"/>
                    </a:lnTo>
                    <a:lnTo>
                      <a:pt x="4595" y="291"/>
                    </a:lnTo>
                    <a:lnTo>
                      <a:pt x="4579" y="310"/>
                    </a:lnTo>
                    <a:lnTo>
                      <a:pt x="4556" y="335"/>
                    </a:lnTo>
                    <a:lnTo>
                      <a:pt x="4537" y="359"/>
                    </a:lnTo>
                    <a:lnTo>
                      <a:pt x="4517" y="381"/>
                    </a:lnTo>
                    <a:lnTo>
                      <a:pt x="4495" y="406"/>
                    </a:lnTo>
                    <a:lnTo>
                      <a:pt x="4467" y="434"/>
                    </a:lnTo>
                    <a:lnTo>
                      <a:pt x="4444" y="460"/>
                    </a:lnTo>
                    <a:lnTo>
                      <a:pt x="4434" y="473"/>
                    </a:lnTo>
                    <a:lnTo>
                      <a:pt x="4424" y="488"/>
                    </a:lnTo>
                    <a:lnTo>
                      <a:pt x="4414" y="503"/>
                    </a:lnTo>
                    <a:lnTo>
                      <a:pt x="4404" y="521"/>
                    </a:lnTo>
                    <a:lnTo>
                      <a:pt x="4394" y="539"/>
                    </a:lnTo>
                    <a:lnTo>
                      <a:pt x="4384" y="554"/>
                    </a:lnTo>
                    <a:lnTo>
                      <a:pt x="4375" y="569"/>
                    </a:lnTo>
                    <a:lnTo>
                      <a:pt x="4368" y="588"/>
                    </a:lnTo>
                    <a:lnTo>
                      <a:pt x="4358" y="610"/>
                    </a:lnTo>
                    <a:lnTo>
                      <a:pt x="4349" y="630"/>
                    </a:lnTo>
                    <a:lnTo>
                      <a:pt x="4340" y="647"/>
                    </a:lnTo>
                    <a:lnTo>
                      <a:pt x="4331" y="665"/>
                    </a:lnTo>
                    <a:lnTo>
                      <a:pt x="4313" y="699"/>
                    </a:lnTo>
                    <a:lnTo>
                      <a:pt x="4289" y="738"/>
                    </a:lnTo>
                    <a:lnTo>
                      <a:pt x="4277" y="758"/>
                    </a:lnTo>
                    <a:lnTo>
                      <a:pt x="4266" y="775"/>
                    </a:lnTo>
                    <a:lnTo>
                      <a:pt x="4254" y="792"/>
                    </a:lnTo>
                    <a:lnTo>
                      <a:pt x="4240" y="810"/>
                    </a:lnTo>
                    <a:lnTo>
                      <a:pt x="4234" y="819"/>
                    </a:lnTo>
                    <a:lnTo>
                      <a:pt x="4227" y="825"/>
                    </a:lnTo>
                    <a:lnTo>
                      <a:pt x="4225" y="829"/>
                    </a:lnTo>
                    <a:lnTo>
                      <a:pt x="4222" y="834"/>
                    </a:lnTo>
                    <a:lnTo>
                      <a:pt x="4221" y="838"/>
                    </a:lnTo>
                    <a:lnTo>
                      <a:pt x="4220" y="843"/>
                    </a:lnTo>
                    <a:lnTo>
                      <a:pt x="4217" y="854"/>
                    </a:lnTo>
                    <a:lnTo>
                      <a:pt x="4216" y="863"/>
                    </a:lnTo>
                    <a:lnTo>
                      <a:pt x="4215" y="867"/>
                    </a:lnTo>
                    <a:lnTo>
                      <a:pt x="4212" y="871"/>
                    </a:lnTo>
                    <a:lnTo>
                      <a:pt x="4210" y="874"/>
                    </a:lnTo>
                    <a:lnTo>
                      <a:pt x="4206" y="878"/>
                    </a:lnTo>
                    <a:lnTo>
                      <a:pt x="4191" y="889"/>
                    </a:lnTo>
                    <a:lnTo>
                      <a:pt x="4180" y="899"/>
                    </a:lnTo>
                    <a:lnTo>
                      <a:pt x="4168" y="909"/>
                    </a:lnTo>
                    <a:lnTo>
                      <a:pt x="4156" y="925"/>
                    </a:lnTo>
                    <a:lnTo>
                      <a:pt x="4154" y="932"/>
                    </a:lnTo>
                    <a:lnTo>
                      <a:pt x="4152" y="938"/>
                    </a:lnTo>
                    <a:lnTo>
                      <a:pt x="4148" y="945"/>
                    </a:lnTo>
                    <a:lnTo>
                      <a:pt x="4144" y="950"/>
                    </a:lnTo>
                    <a:lnTo>
                      <a:pt x="4137" y="961"/>
                    </a:lnTo>
                    <a:lnTo>
                      <a:pt x="4128" y="973"/>
                    </a:lnTo>
                    <a:lnTo>
                      <a:pt x="4121" y="986"/>
                    </a:lnTo>
                    <a:lnTo>
                      <a:pt x="4116" y="997"/>
                    </a:lnTo>
                    <a:lnTo>
                      <a:pt x="4111" y="1010"/>
                    </a:lnTo>
                    <a:lnTo>
                      <a:pt x="4104" y="1022"/>
                    </a:lnTo>
                    <a:lnTo>
                      <a:pt x="4094" y="1036"/>
                    </a:lnTo>
                    <a:lnTo>
                      <a:pt x="4083" y="1050"/>
                    </a:lnTo>
                    <a:lnTo>
                      <a:pt x="4080" y="1053"/>
                    </a:lnTo>
                    <a:lnTo>
                      <a:pt x="4077" y="1054"/>
                    </a:lnTo>
                    <a:lnTo>
                      <a:pt x="4074" y="1056"/>
                    </a:lnTo>
                    <a:lnTo>
                      <a:pt x="4074" y="1060"/>
                    </a:lnTo>
                    <a:lnTo>
                      <a:pt x="4074" y="1089"/>
                    </a:lnTo>
                    <a:lnTo>
                      <a:pt x="4073" y="1104"/>
                    </a:lnTo>
                    <a:lnTo>
                      <a:pt x="4072" y="1118"/>
                    </a:lnTo>
                    <a:lnTo>
                      <a:pt x="4070" y="1130"/>
                    </a:lnTo>
                    <a:lnTo>
                      <a:pt x="4068" y="1143"/>
                    </a:lnTo>
                    <a:lnTo>
                      <a:pt x="4062" y="1167"/>
                    </a:lnTo>
                    <a:lnTo>
                      <a:pt x="4053" y="1196"/>
                    </a:lnTo>
                    <a:lnTo>
                      <a:pt x="4047" y="1213"/>
                    </a:lnTo>
                    <a:lnTo>
                      <a:pt x="4042" y="1229"/>
                    </a:lnTo>
                    <a:lnTo>
                      <a:pt x="4035" y="1246"/>
                    </a:lnTo>
                    <a:lnTo>
                      <a:pt x="4029" y="1260"/>
                    </a:lnTo>
                    <a:lnTo>
                      <a:pt x="4023" y="1273"/>
                    </a:lnTo>
                    <a:lnTo>
                      <a:pt x="4015" y="1287"/>
                    </a:lnTo>
                    <a:lnTo>
                      <a:pt x="4006" y="1302"/>
                    </a:lnTo>
                    <a:lnTo>
                      <a:pt x="3996" y="1319"/>
                    </a:lnTo>
                    <a:lnTo>
                      <a:pt x="3990" y="1332"/>
                    </a:lnTo>
                    <a:lnTo>
                      <a:pt x="3985" y="1347"/>
                    </a:lnTo>
                    <a:lnTo>
                      <a:pt x="3972" y="1369"/>
                    </a:lnTo>
                    <a:lnTo>
                      <a:pt x="3960" y="1388"/>
                    </a:lnTo>
                    <a:lnTo>
                      <a:pt x="3946" y="1405"/>
                    </a:lnTo>
                    <a:lnTo>
                      <a:pt x="3930" y="1425"/>
                    </a:lnTo>
                    <a:lnTo>
                      <a:pt x="3922" y="1435"/>
                    </a:lnTo>
                    <a:lnTo>
                      <a:pt x="3916" y="1445"/>
                    </a:lnTo>
                    <a:lnTo>
                      <a:pt x="3910" y="1454"/>
                    </a:lnTo>
                    <a:lnTo>
                      <a:pt x="3903" y="1465"/>
                    </a:lnTo>
                    <a:lnTo>
                      <a:pt x="3891" y="1479"/>
                    </a:lnTo>
                    <a:lnTo>
                      <a:pt x="3877" y="1492"/>
                    </a:lnTo>
                    <a:lnTo>
                      <a:pt x="3872" y="1498"/>
                    </a:lnTo>
                    <a:lnTo>
                      <a:pt x="3867" y="1504"/>
                    </a:lnTo>
                    <a:lnTo>
                      <a:pt x="3865" y="1512"/>
                    </a:lnTo>
                    <a:lnTo>
                      <a:pt x="3863" y="1522"/>
                    </a:lnTo>
                    <a:lnTo>
                      <a:pt x="3865" y="1538"/>
                    </a:lnTo>
                    <a:lnTo>
                      <a:pt x="3868" y="1553"/>
                    </a:lnTo>
                    <a:lnTo>
                      <a:pt x="3871" y="1567"/>
                    </a:lnTo>
                    <a:lnTo>
                      <a:pt x="3873" y="1583"/>
                    </a:lnTo>
                    <a:lnTo>
                      <a:pt x="3873" y="1617"/>
                    </a:lnTo>
                    <a:lnTo>
                      <a:pt x="3873" y="1627"/>
                    </a:lnTo>
                    <a:lnTo>
                      <a:pt x="3875" y="1636"/>
                    </a:lnTo>
                    <a:lnTo>
                      <a:pt x="3876" y="1645"/>
                    </a:lnTo>
                    <a:lnTo>
                      <a:pt x="3878" y="1652"/>
                    </a:lnTo>
                    <a:lnTo>
                      <a:pt x="3885" y="1669"/>
                    </a:lnTo>
                    <a:lnTo>
                      <a:pt x="3890" y="1687"/>
                    </a:lnTo>
                    <a:lnTo>
                      <a:pt x="3893" y="1708"/>
                    </a:lnTo>
                    <a:lnTo>
                      <a:pt x="3895" y="1726"/>
                    </a:lnTo>
                    <a:lnTo>
                      <a:pt x="3895" y="1735"/>
                    </a:lnTo>
                    <a:lnTo>
                      <a:pt x="3895" y="1745"/>
                    </a:lnTo>
                    <a:lnTo>
                      <a:pt x="3897" y="1754"/>
                    </a:lnTo>
                    <a:lnTo>
                      <a:pt x="3900" y="1765"/>
                    </a:lnTo>
                    <a:lnTo>
                      <a:pt x="3905" y="1784"/>
                    </a:lnTo>
                    <a:lnTo>
                      <a:pt x="3910" y="1800"/>
                    </a:lnTo>
                    <a:lnTo>
                      <a:pt x="3912" y="1808"/>
                    </a:lnTo>
                    <a:lnTo>
                      <a:pt x="3916" y="1815"/>
                    </a:lnTo>
                    <a:lnTo>
                      <a:pt x="3921" y="1823"/>
                    </a:lnTo>
                    <a:lnTo>
                      <a:pt x="3927" y="1830"/>
                    </a:lnTo>
                    <a:lnTo>
                      <a:pt x="3936" y="1839"/>
                    </a:lnTo>
                    <a:lnTo>
                      <a:pt x="3945" y="1846"/>
                    </a:lnTo>
                    <a:lnTo>
                      <a:pt x="3954" y="1851"/>
                    </a:lnTo>
                    <a:lnTo>
                      <a:pt x="3964" y="1856"/>
                    </a:lnTo>
                    <a:lnTo>
                      <a:pt x="3983" y="1864"/>
                    </a:lnTo>
                    <a:lnTo>
                      <a:pt x="4003" y="1877"/>
                    </a:lnTo>
                    <a:lnTo>
                      <a:pt x="4008" y="1881"/>
                    </a:lnTo>
                    <a:lnTo>
                      <a:pt x="4013" y="1882"/>
                    </a:lnTo>
                    <a:lnTo>
                      <a:pt x="4058" y="1882"/>
                    </a:lnTo>
                    <a:lnTo>
                      <a:pt x="4060" y="1883"/>
                    </a:lnTo>
                    <a:lnTo>
                      <a:pt x="4063" y="1884"/>
                    </a:lnTo>
                    <a:lnTo>
                      <a:pt x="4065" y="1886"/>
                    </a:lnTo>
                    <a:lnTo>
                      <a:pt x="4068" y="1888"/>
                    </a:lnTo>
                    <a:lnTo>
                      <a:pt x="4072" y="1893"/>
                    </a:lnTo>
                    <a:lnTo>
                      <a:pt x="4075" y="1898"/>
                    </a:lnTo>
                    <a:lnTo>
                      <a:pt x="4083" y="1910"/>
                    </a:lnTo>
                    <a:lnTo>
                      <a:pt x="4090" y="1918"/>
                    </a:lnTo>
                    <a:lnTo>
                      <a:pt x="4098" y="1927"/>
                    </a:lnTo>
                    <a:lnTo>
                      <a:pt x="4108" y="1937"/>
                    </a:lnTo>
                    <a:lnTo>
                      <a:pt x="4121" y="1948"/>
                    </a:lnTo>
                    <a:lnTo>
                      <a:pt x="4132" y="1961"/>
                    </a:lnTo>
                    <a:lnTo>
                      <a:pt x="4136" y="1967"/>
                    </a:lnTo>
                    <a:lnTo>
                      <a:pt x="4138" y="1975"/>
                    </a:lnTo>
                    <a:lnTo>
                      <a:pt x="4141" y="1982"/>
                    </a:lnTo>
                    <a:lnTo>
                      <a:pt x="4141" y="1991"/>
                    </a:lnTo>
                    <a:lnTo>
                      <a:pt x="4141" y="1997"/>
                    </a:lnTo>
                    <a:lnTo>
                      <a:pt x="4137" y="2001"/>
                    </a:lnTo>
                    <a:lnTo>
                      <a:pt x="4133" y="2004"/>
                    </a:lnTo>
                    <a:lnTo>
                      <a:pt x="4127" y="2006"/>
                    </a:lnTo>
                    <a:lnTo>
                      <a:pt x="4113" y="2009"/>
                    </a:lnTo>
                    <a:lnTo>
                      <a:pt x="4099" y="2010"/>
                    </a:lnTo>
                    <a:lnTo>
                      <a:pt x="4082" y="2011"/>
                    </a:lnTo>
                    <a:lnTo>
                      <a:pt x="4067" y="2015"/>
                    </a:lnTo>
                    <a:lnTo>
                      <a:pt x="4053" y="2020"/>
                    </a:lnTo>
                    <a:lnTo>
                      <a:pt x="4037" y="2026"/>
                    </a:lnTo>
                    <a:lnTo>
                      <a:pt x="4026" y="2031"/>
                    </a:lnTo>
                    <a:lnTo>
                      <a:pt x="4016" y="2035"/>
                    </a:lnTo>
                    <a:lnTo>
                      <a:pt x="4013" y="2038"/>
                    </a:lnTo>
                    <a:lnTo>
                      <a:pt x="4009" y="2041"/>
                    </a:lnTo>
                    <a:lnTo>
                      <a:pt x="4008" y="2045"/>
                    </a:lnTo>
                    <a:lnTo>
                      <a:pt x="4006" y="2050"/>
                    </a:lnTo>
                    <a:lnTo>
                      <a:pt x="4006" y="2054"/>
                    </a:lnTo>
                    <a:lnTo>
                      <a:pt x="4008" y="2056"/>
                    </a:lnTo>
                    <a:lnTo>
                      <a:pt x="4010" y="2058"/>
                    </a:lnTo>
                    <a:lnTo>
                      <a:pt x="4011" y="2060"/>
                    </a:lnTo>
                    <a:lnTo>
                      <a:pt x="4016" y="2063"/>
                    </a:lnTo>
                    <a:lnTo>
                      <a:pt x="4021" y="2068"/>
                    </a:lnTo>
                    <a:lnTo>
                      <a:pt x="4031" y="2083"/>
                    </a:lnTo>
                    <a:lnTo>
                      <a:pt x="4042" y="2099"/>
                    </a:lnTo>
                    <a:lnTo>
                      <a:pt x="4045" y="2110"/>
                    </a:lnTo>
                    <a:lnTo>
                      <a:pt x="4047" y="2123"/>
                    </a:lnTo>
                    <a:lnTo>
                      <a:pt x="4047" y="2128"/>
                    </a:lnTo>
                    <a:lnTo>
                      <a:pt x="4049" y="2133"/>
                    </a:lnTo>
                    <a:lnTo>
                      <a:pt x="4052" y="2135"/>
                    </a:lnTo>
                    <a:lnTo>
                      <a:pt x="4057" y="2137"/>
                    </a:lnTo>
                    <a:lnTo>
                      <a:pt x="4070" y="2128"/>
                    </a:lnTo>
                    <a:lnTo>
                      <a:pt x="4084" y="2119"/>
                    </a:lnTo>
                    <a:lnTo>
                      <a:pt x="4088" y="2119"/>
                    </a:lnTo>
                    <a:lnTo>
                      <a:pt x="4092" y="2120"/>
                    </a:lnTo>
                    <a:lnTo>
                      <a:pt x="4095" y="2123"/>
                    </a:lnTo>
                    <a:lnTo>
                      <a:pt x="4098" y="2125"/>
                    </a:lnTo>
                    <a:lnTo>
                      <a:pt x="4099" y="2129"/>
                    </a:lnTo>
                    <a:lnTo>
                      <a:pt x="4102" y="2132"/>
                    </a:lnTo>
                    <a:lnTo>
                      <a:pt x="4103" y="2135"/>
                    </a:lnTo>
                    <a:lnTo>
                      <a:pt x="4103" y="2140"/>
                    </a:lnTo>
                    <a:lnTo>
                      <a:pt x="4103" y="2176"/>
                    </a:lnTo>
                    <a:lnTo>
                      <a:pt x="4102" y="2182"/>
                    </a:lnTo>
                    <a:lnTo>
                      <a:pt x="4101" y="2188"/>
                    </a:lnTo>
                    <a:lnTo>
                      <a:pt x="4101" y="2197"/>
                    </a:lnTo>
                    <a:lnTo>
                      <a:pt x="4103" y="2204"/>
                    </a:lnTo>
                    <a:lnTo>
                      <a:pt x="4106" y="2212"/>
                    </a:lnTo>
                    <a:lnTo>
                      <a:pt x="4111" y="2219"/>
                    </a:lnTo>
                    <a:lnTo>
                      <a:pt x="4121" y="2231"/>
                    </a:lnTo>
                    <a:lnTo>
                      <a:pt x="4134" y="2243"/>
                    </a:lnTo>
                    <a:lnTo>
                      <a:pt x="4149" y="2255"/>
                    </a:lnTo>
                    <a:lnTo>
                      <a:pt x="4163" y="2263"/>
                    </a:lnTo>
                    <a:lnTo>
                      <a:pt x="4178" y="2272"/>
                    </a:lnTo>
                    <a:lnTo>
                      <a:pt x="4193" y="2283"/>
                    </a:lnTo>
                    <a:lnTo>
                      <a:pt x="4201" y="2290"/>
                    </a:lnTo>
                    <a:lnTo>
                      <a:pt x="4208" y="2296"/>
                    </a:lnTo>
                    <a:lnTo>
                      <a:pt x="4212" y="2298"/>
                    </a:lnTo>
                    <a:lnTo>
                      <a:pt x="4215" y="2302"/>
                    </a:lnTo>
                    <a:lnTo>
                      <a:pt x="4216" y="2307"/>
                    </a:lnTo>
                    <a:lnTo>
                      <a:pt x="4216" y="2312"/>
                    </a:lnTo>
                    <a:lnTo>
                      <a:pt x="4216" y="2316"/>
                    </a:lnTo>
                    <a:lnTo>
                      <a:pt x="4213" y="2320"/>
                    </a:lnTo>
                    <a:lnTo>
                      <a:pt x="4211" y="2324"/>
                    </a:lnTo>
                    <a:lnTo>
                      <a:pt x="4207" y="2325"/>
                    </a:lnTo>
                    <a:lnTo>
                      <a:pt x="4198" y="2329"/>
                    </a:lnTo>
                    <a:lnTo>
                      <a:pt x="4188" y="2331"/>
                    </a:lnTo>
                    <a:lnTo>
                      <a:pt x="4173" y="2335"/>
                    </a:lnTo>
                    <a:lnTo>
                      <a:pt x="4158" y="2341"/>
                    </a:lnTo>
                    <a:lnTo>
                      <a:pt x="4153" y="2342"/>
                    </a:lnTo>
                    <a:lnTo>
                      <a:pt x="4148" y="2346"/>
                    </a:lnTo>
                    <a:lnTo>
                      <a:pt x="4146" y="2347"/>
                    </a:lnTo>
                    <a:lnTo>
                      <a:pt x="4144" y="2349"/>
                    </a:lnTo>
                    <a:lnTo>
                      <a:pt x="4143" y="2351"/>
                    </a:lnTo>
                    <a:lnTo>
                      <a:pt x="4142" y="2355"/>
                    </a:lnTo>
                    <a:lnTo>
                      <a:pt x="4143" y="2359"/>
                    </a:lnTo>
                    <a:lnTo>
                      <a:pt x="4146" y="2361"/>
                    </a:lnTo>
                    <a:lnTo>
                      <a:pt x="4149" y="2364"/>
                    </a:lnTo>
                    <a:lnTo>
                      <a:pt x="4153" y="2366"/>
                    </a:lnTo>
                    <a:lnTo>
                      <a:pt x="4157" y="2373"/>
                    </a:lnTo>
                    <a:lnTo>
                      <a:pt x="4161" y="2379"/>
                    </a:lnTo>
                    <a:lnTo>
                      <a:pt x="4162" y="2381"/>
                    </a:lnTo>
                    <a:lnTo>
                      <a:pt x="4165" y="2384"/>
                    </a:lnTo>
                    <a:lnTo>
                      <a:pt x="4167" y="2385"/>
                    </a:lnTo>
                    <a:lnTo>
                      <a:pt x="4171" y="2386"/>
                    </a:lnTo>
                    <a:lnTo>
                      <a:pt x="4201" y="2386"/>
                    </a:lnTo>
                    <a:lnTo>
                      <a:pt x="4211" y="2389"/>
                    </a:lnTo>
                    <a:lnTo>
                      <a:pt x="4240" y="2389"/>
                    </a:lnTo>
                    <a:lnTo>
                      <a:pt x="4241" y="2395"/>
                    </a:lnTo>
                    <a:lnTo>
                      <a:pt x="4237" y="2401"/>
                    </a:lnTo>
                    <a:lnTo>
                      <a:pt x="4232" y="2406"/>
                    </a:lnTo>
                    <a:lnTo>
                      <a:pt x="4227" y="2410"/>
                    </a:lnTo>
                    <a:lnTo>
                      <a:pt x="4222" y="2414"/>
                    </a:lnTo>
                    <a:lnTo>
                      <a:pt x="4211" y="2419"/>
                    </a:lnTo>
                    <a:lnTo>
                      <a:pt x="4198" y="2423"/>
                    </a:lnTo>
                    <a:lnTo>
                      <a:pt x="4171" y="2425"/>
                    </a:lnTo>
                    <a:lnTo>
                      <a:pt x="4141" y="2426"/>
                    </a:lnTo>
                    <a:lnTo>
                      <a:pt x="4131" y="2429"/>
                    </a:lnTo>
                    <a:lnTo>
                      <a:pt x="4121" y="2431"/>
                    </a:lnTo>
                    <a:lnTo>
                      <a:pt x="4117" y="2434"/>
                    </a:lnTo>
                    <a:lnTo>
                      <a:pt x="4113" y="2437"/>
                    </a:lnTo>
                    <a:lnTo>
                      <a:pt x="4111" y="2440"/>
                    </a:lnTo>
                    <a:lnTo>
                      <a:pt x="4108" y="2444"/>
                    </a:lnTo>
                    <a:lnTo>
                      <a:pt x="4106" y="2455"/>
                    </a:lnTo>
                    <a:lnTo>
                      <a:pt x="4104" y="2465"/>
                    </a:lnTo>
                    <a:lnTo>
                      <a:pt x="4103" y="2475"/>
                    </a:lnTo>
                    <a:lnTo>
                      <a:pt x="4099" y="2485"/>
                    </a:lnTo>
                    <a:lnTo>
                      <a:pt x="4095" y="2492"/>
                    </a:lnTo>
                    <a:lnTo>
                      <a:pt x="4093" y="2498"/>
                    </a:lnTo>
                    <a:lnTo>
                      <a:pt x="4090" y="2502"/>
                    </a:lnTo>
                    <a:lnTo>
                      <a:pt x="4088" y="2503"/>
                    </a:lnTo>
                    <a:lnTo>
                      <a:pt x="4085" y="2504"/>
                    </a:lnTo>
                    <a:lnTo>
                      <a:pt x="4082" y="2506"/>
                    </a:lnTo>
                    <a:lnTo>
                      <a:pt x="4072" y="2499"/>
                    </a:lnTo>
                    <a:lnTo>
                      <a:pt x="4062" y="2494"/>
                    </a:lnTo>
                    <a:lnTo>
                      <a:pt x="4058" y="2495"/>
                    </a:lnTo>
                    <a:lnTo>
                      <a:pt x="4053" y="2497"/>
                    </a:lnTo>
                    <a:lnTo>
                      <a:pt x="4049" y="2498"/>
                    </a:lnTo>
                    <a:lnTo>
                      <a:pt x="4047" y="2501"/>
                    </a:lnTo>
                    <a:lnTo>
                      <a:pt x="4040" y="2507"/>
                    </a:lnTo>
                    <a:lnTo>
                      <a:pt x="4034" y="2514"/>
                    </a:lnTo>
                    <a:lnTo>
                      <a:pt x="4024" y="2528"/>
                    </a:lnTo>
                    <a:lnTo>
                      <a:pt x="4014" y="2541"/>
                    </a:lnTo>
                    <a:lnTo>
                      <a:pt x="4009" y="2546"/>
                    </a:lnTo>
                    <a:lnTo>
                      <a:pt x="4004" y="2551"/>
                    </a:lnTo>
                    <a:lnTo>
                      <a:pt x="3996" y="2556"/>
                    </a:lnTo>
                    <a:lnTo>
                      <a:pt x="3989" y="2559"/>
                    </a:lnTo>
                    <a:lnTo>
                      <a:pt x="3983" y="2563"/>
                    </a:lnTo>
                    <a:lnTo>
                      <a:pt x="3976" y="2567"/>
                    </a:lnTo>
                    <a:lnTo>
                      <a:pt x="3971" y="2571"/>
                    </a:lnTo>
                    <a:lnTo>
                      <a:pt x="3966" y="2576"/>
                    </a:lnTo>
                    <a:lnTo>
                      <a:pt x="3959" y="2586"/>
                    </a:lnTo>
                    <a:lnTo>
                      <a:pt x="3952" y="2598"/>
                    </a:lnTo>
                    <a:lnTo>
                      <a:pt x="3949" y="2605"/>
                    </a:lnTo>
                    <a:lnTo>
                      <a:pt x="3946" y="2610"/>
                    </a:lnTo>
                    <a:lnTo>
                      <a:pt x="3944" y="2616"/>
                    </a:lnTo>
                    <a:lnTo>
                      <a:pt x="3942" y="2622"/>
                    </a:lnTo>
                    <a:lnTo>
                      <a:pt x="3942" y="2661"/>
                    </a:lnTo>
                    <a:lnTo>
                      <a:pt x="3940" y="2672"/>
                    </a:lnTo>
                    <a:lnTo>
                      <a:pt x="3935" y="2682"/>
                    </a:lnTo>
                    <a:lnTo>
                      <a:pt x="3925" y="2704"/>
                    </a:lnTo>
                    <a:lnTo>
                      <a:pt x="3915" y="2723"/>
                    </a:lnTo>
                    <a:lnTo>
                      <a:pt x="3911" y="2731"/>
                    </a:lnTo>
                    <a:lnTo>
                      <a:pt x="3906" y="2741"/>
                    </a:lnTo>
                    <a:lnTo>
                      <a:pt x="3902" y="2751"/>
                    </a:lnTo>
                    <a:lnTo>
                      <a:pt x="3900" y="2764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95" name="Freeform 77"/>
              <p:cNvSpPr>
                <a:spLocks noEditPoints="1"/>
              </p:cNvSpPr>
              <p:nvPr/>
            </p:nvSpPr>
            <p:spPr bwMode="auto">
              <a:xfrm>
                <a:off x="-3709863" y="-311625"/>
                <a:ext cx="990600" cy="1749425"/>
              </a:xfrm>
              <a:custGeom>
                <a:avLst/>
                <a:gdLst>
                  <a:gd name="T0" fmla="*/ 231 w 2495"/>
                  <a:gd name="T1" fmla="*/ 4144 h 4405"/>
                  <a:gd name="T2" fmla="*/ 282 w 2495"/>
                  <a:gd name="T3" fmla="*/ 3936 h 4405"/>
                  <a:gd name="T4" fmla="*/ 37 w 2495"/>
                  <a:gd name="T5" fmla="*/ 3690 h 4405"/>
                  <a:gd name="T6" fmla="*/ 107 w 2495"/>
                  <a:gd name="T7" fmla="*/ 3754 h 4405"/>
                  <a:gd name="T8" fmla="*/ 2463 w 2495"/>
                  <a:gd name="T9" fmla="*/ 808 h 4405"/>
                  <a:gd name="T10" fmla="*/ 407 w 2495"/>
                  <a:gd name="T11" fmla="*/ 214 h 4405"/>
                  <a:gd name="T12" fmla="*/ 387 w 2495"/>
                  <a:gd name="T13" fmla="*/ 384 h 4405"/>
                  <a:gd name="T14" fmla="*/ 518 w 2495"/>
                  <a:gd name="T15" fmla="*/ 257 h 4405"/>
                  <a:gd name="T16" fmla="*/ 2120 w 2495"/>
                  <a:gd name="T17" fmla="*/ 79 h 4405"/>
                  <a:gd name="T18" fmla="*/ 2011 w 2495"/>
                  <a:gd name="T19" fmla="*/ 81 h 4405"/>
                  <a:gd name="T20" fmla="*/ 2164 w 2495"/>
                  <a:gd name="T21" fmla="*/ 2861 h 4405"/>
                  <a:gd name="T22" fmla="*/ 2101 w 2495"/>
                  <a:gd name="T23" fmla="*/ 3241 h 4405"/>
                  <a:gd name="T24" fmla="*/ 2021 w 2495"/>
                  <a:gd name="T25" fmla="*/ 3556 h 4405"/>
                  <a:gd name="T26" fmla="*/ 1987 w 2495"/>
                  <a:gd name="T27" fmla="*/ 3751 h 4405"/>
                  <a:gd name="T28" fmla="*/ 1877 w 2495"/>
                  <a:gd name="T29" fmla="*/ 3989 h 4405"/>
                  <a:gd name="T30" fmla="*/ 1741 w 2495"/>
                  <a:gd name="T31" fmla="*/ 3950 h 4405"/>
                  <a:gd name="T32" fmla="*/ 1366 w 2495"/>
                  <a:gd name="T33" fmla="*/ 3789 h 4405"/>
                  <a:gd name="T34" fmla="*/ 1184 w 2495"/>
                  <a:gd name="T35" fmla="*/ 3716 h 4405"/>
                  <a:gd name="T36" fmla="*/ 1155 w 2495"/>
                  <a:gd name="T37" fmla="*/ 3794 h 4405"/>
                  <a:gd name="T38" fmla="*/ 1109 w 2495"/>
                  <a:gd name="T39" fmla="*/ 3987 h 4405"/>
                  <a:gd name="T40" fmla="*/ 1004 w 2495"/>
                  <a:gd name="T41" fmla="*/ 4242 h 4405"/>
                  <a:gd name="T42" fmla="*/ 757 w 2495"/>
                  <a:gd name="T43" fmla="*/ 4321 h 4405"/>
                  <a:gd name="T44" fmla="*/ 543 w 2495"/>
                  <a:gd name="T45" fmla="*/ 4309 h 4405"/>
                  <a:gd name="T46" fmla="*/ 457 w 2495"/>
                  <a:gd name="T47" fmla="*/ 4240 h 4405"/>
                  <a:gd name="T48" fmla="*/ 436 w 2495"/>
                  <a:gd name="T49" fmla="*/ 4012 h 4405"/>
                  <a:gd name="T50" fmla="*/ 313 w 2495"/>
                  <a:gd name="T51" fmla="*/ 3822 h 4405"/>
                  <a:gd name="T52" fmla="*/ 256 w 2495"/>
                  <a:gd name="T53" fmla="*/ 3581 h 4405"/>
                  <a:gd name="T54" fmla="*/ 272 w 2495"/>
                  <a:gd name="T55" fmla="*/ 3239 h 4405"/>
                  <a:gd name="T56" fmla="*/ 377 w 2495"/>
                  <a:gd name="T57" fmla="*/ 2911 h 4405"/>
                  <a:gd name="T58" fmla="*/ 500 w 2495"/>
                  <a:gd name="T59" fmla="*/ 2815 h 4405"/>
                  <a:gd name="T60" fmla="*/ 553 w 2495"/>
                  <a:gd name="T61" fmla="*/ 2697 h 4405"/>
                  <a:gd name="T62" fmla="*/ 514 w 2495"/>
                  <a:gd name="T63" fmla="*/ 2384 h 4405"/>
                  <a:gd name="T64" fmla="*/ 466 w 2495"/>
                  <a:gd name="T65" fmla="*/ 2318 h 4405"/>
                  <a:gd name="T66" fmla="*/ 402 w 2495"/>
                  <a:gd name="T67" fmla="*/ 2445 h 4405"/>
                  <a:gd name="T68" fmla="*/ 378 w 2495"/>
                  <a:gd name="T69" fmla="*/ 2147 h 4405"/>
                  <a:gd name="T70" fmla="*/ 459 w 2495"/>
                  <a:gd name="T71" fmla="*/ 1931 h 4405"/>
                  <a:gd name="T72" fmla="*/ 485 w 2495"/>
                  <a:gd name="T73" fmla="*/ 1662 h 4405"/>
                  <a:gd name="T74" fmla="*/ 441 w 2495"/>
                  <a:gd name="T75" fmla="*/ 1365 h 4405"/>
                  <a:gd name="T76" fmla="*/ 324 w 2495"/>
                  <a:gd name="T77" fmla="*/ 1147 h 4405"/>
                  <a:gd name="T78" fmla="*/ 206 w 2495"/>
                  <a:gd name="T79" fmla="*/ 1080 h 4405"/>
                  <a:gd name="T80" fmla="*/ 219 w 2495"/>
                  <a:gd name="T81" fmla="*/ 960 h 4405"/>
                  <a:gd name="T82" fmla="*/ 161 w 2495"/>
                  <a:gd name="T83" fmla="*/ 837 h 4405"/>
                  <a:gd name="T84" fmla="*/ 342 w 2495"/>
                  <a:gd name="T85" fmla="*/ 537 h 4405"/>
                  <a:gd name="T86" fmla="*/ 568 w 2495"/>
                  <a:gd name="T87" fmla="*/ 687 h 4405"/>
                  <a:gd name="T88" fmla="*/ 989 w 2495"/>
                  <a:gd name="T89" fmla="*/ 558 h 4405"/>
                  <a:gd name="T90" fmla="*/ 1217 w 2495"/>
                  <a:gd name="T91" fmla="*/ 492 h 4405"/>
                  <a:gd name="T92" fmla="*/ 1459 w 2495"/>
                  <a:gd name="T93" fmla="*/ 264 h 4405"/>
                  <a:gd name="T94" fmla="*/ 1697 w 2495"/>
                  <a:gd name="T95" fmla="*/ 184 h 4405"/>
                  <a:gd name="T96" fmla="*/ 1692 w 2495"/>
                  <a:gd name="T97" fmla="*/ 15 h 4405"/>
                  <a:gd name="T98" fmla="*/ 1844 w 2495"/>
                  <a:gd name="T99" fmla="*/ 154 h 4405"/>
                  <a:gd name="T100" fmla="*/ 2044 w 2495"/>
                  <a:gd name="T101" fmla="*/ 205 h 4405"/>
                  <a:gd name="T102" fmla="*/ 2084 w 2495"/>
                  <a:gd name="T103" fmla="*/ 301 h 4405"/>
                  <a:gd name="T104" fmla="*/ 2128 w 2495"/>
                  <a:gd name="T105" fmla="*/ 473 h 4405"/>
                  <a:gd name="T106" fmla="*/ 2268 w 2495"/>
                  <a:gd name="T107" fmla="*/ 529 h 4405"/>
                  <a:gd name="T108" fmla="*/ 2242 w 2495"/>
                  <a:gd name="T109" fmla="*/ 608 h 4405"/>
                  <a:gd name="T110" fmla="*/ 2298 w 2495"/>
                  <a:gd name="T111" fmla="*/ 682 h 4405"/>
                  <a:gd name="T112" fmla="*/ 2330 w 2495"/>
                  <a:gd name="T113" fmla="*/ 898 h 4405"/>
                  <a:gd name="T114" fmla="*/ 2398 w 2495"/>
                  <a:gd name="T115" fmla="*/ 1174 h 4405"/>
                  <a:gd name="T116" fmla="*/ 2495 w 2495"/>
                  <a:gd name="T117" fmla="*/ 1505 h 4405"/>
                  <a:gd name="T118" fmla="*/ 2333 w 2495"/>
                  <a:gd name="T119" fmla="*/ 1749 h 4405"/>
                  <a:gd name="T120" fmla="*/ 2203 w 2495"/>
                  <a:gd name="T121" fmla="*/ 2228 h 4405"/>
                  <a:gd name="T122" fmla="*/ 2254 w 2495"/>
                  <a:gd name="T123" fmla="*/ 2539 h 4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95" h="4405">
                    <a:moveTo>
                      <a:pt x="179" y="3851"/>
                    </a:moveTo>
                    <a:lnTo>
                      <a:pt x="175" y="3852"/>
                    </a:lnTo>
                    <a:lnTo>
                      <a:pt x="171" y="3854"/>
                    </a:lnTo>
                    <a:lnTo>
                      <a:pt x="170" y="3859"/>
                    </a:lnTo>
                    <a:lnTo>
                      <a:pt x="167" y="3863"/>
                    </a:lnTo>
                    <a:lnTo>
                      <a:pt x="164" y="3871"/>
                    </a:lnTo>
                    <a:lnTo>
                      <a:pt x="160" y="3878"/>
                    </a:lnTo>
                    <a:lnTo>
                      <a:pt x="157" y="3887"/>
                    </a:lnTo>
                    <a:lnTo>
                      <a:pt x="157" y="3896"/>
                    </a:lnTo>
                    <a:lnTo>
                      <a:pt x="159" y="3910"/>
                    </a:lnTo>
                    <a:lnTo>
                      <a:pt x="161" y="3923"/>
                    </a:lnTo>
                    <a:lnTo>
                      <a:pt x="161" y="3953"/>
                    </a:lnTo>
                    <a:lnTo>
                      <a:pt x="157" y="3967"/>
                    </a:lnTo>
                    <a:lnTo>
                      <a:pt x="155" y="3982"/>
                    </a:lnTo>
                    <a:lnTo>
                      <a:pt x="156" y="3987"/>
                    </a:lnTo>
                    <a:lnTo>
                      <a:pt x="159" y="3991"/>
                    </a:lnTo>
                    <a:lnTo>
                      <a:pt x="161" y="3994"/>
                    </a:lnTo>
                    <a:lnTo>
                      <a:pt x="165" y="3997"/>
                    </a:lnTo>
                    <a:lnTo>
                      <a:pt x="174" y="4009"/>
                    </a:lnTo>
                    <a:lnTo>
                      <a:pt x="180" y="4021"/>
                    </a:lnTo>
                    <a:lnTo>
                      <a:pt x="182" y="4026"/>
                    </a:lnTo>
                    <a:lnTo>
                      <a:pt x="184" y="4032"/>
                    </a:lnTo>
                    <a:lnTo>
                      <a:pt x="185" y="4040"/>
                    </a:lnTo>
                    <a:lnTo>
                      <a:pt x="185" y="4048"/>
                    </a:lnTo>
                    <a:lnTo>
                      <a:pt x="185" y="4130"/>
                    </a:lnTo>
                    <a:lnTo>
                      <a:pt x="185" y="4143"/>
                    </a:lnTo>
                    <a:lnTo>
                      <a:pt x="186" y="4155"/>
                    </a:lnTo>
                    <a:lnTo>
                      <a:pt x="187" y="4160"/>
                    </a:lnTo>
                    <a:lnTo>
                      <a:pt x="190" y="4164"/>
                    </a:lnTo>
                    <a:lnTo>
                      <a:pt x="194" y="4167"/>
                    </a:lnTo>
                    <a:lnTo>
                      <a:pt x="200" y="4168"/>
                    </a:lnTo>
                    <a:lnTo>
                      <a:pt x="205" y="4168"/>
                    </a:lnTo>
                    <a:lnTo>
                      <a:pt x="209" y="4165"/>
                    </a:lnTo>
                    <a:lnTo>
                      <a:pt x="213" y="4163"/>
                    </a:lnTo>
                    <a:lnTo>
                      <a:pt x="216" y="4159"/>
                    </a:lnTo>
                    <a:lnTo>
                      <a:pt x="223" y="4152"/>
                    </a:lnTo>
                    <a:lnTo>
                      <a:pt x="231" y="4144"/>
                    </a:lnTo>
                    <a:lnTo>
                      <a:pt x="240" y="4135"/>
                    </a:lnTo>
                    <a:lnTo>
                      <a:pt x="250" y="4125"/>
                    </a:lnTo>
                    <a:lnTo>
                      <a:pt x="254" y="4123"/>
                    </a:lnTo>
                    <a:lnTo>
                      <a:pt x="258" y="4120"/>
                    </a:lnTo>
                    <a:lnTo>
                      <a:pt x="260" y="4118"/>
                    </a:lnTo>
                    <a:lnTo>
                      <a:pt x="262" y="4114"/>
                    </a:lnTo>
                    <a:lnTo>
                      <a:pt x="262" y="4085"/>
                    </a:lnTo>
                    <a:lnTo>
                      <a:pt x="259" y="4070"/>
                    </a:lnTo>
                    <a:lnTo>
                      <a:pt x="256" y="4056"/>
                    </a:lnTo>
                    <a:lnTo>
                      <a:pt x="258" y="4053"/>
                    </a:lnTo>
                    <a:lnTo>
                      <a:pt x="260" y="4050"/>
                    </a:lnTo>
                    <a:lnTo>
                      <a:pt x="264" y="4049"/>
                    </a:lnTo>
                    <a:lnTo>
                      <a:pt x="268" y="4046"/>
                    </a:lnTo>
                    <a:lnTo>
                      <a:pt x="273" y="4040"/>
                    </a:lnTo>
                    <a:lnTo>
                      <a:pt x="274" y="4034"/>
                    </a:lnTo>
                    <a:lnTo>
                      <a:pt x="275" y="4026"/>
                    </a:lnTo>
                    <a:lnTo>
                      <a:pt x="278" y="4019"/>
                    </a:lnTo>
                    <a:lnTo>
                      <a:pt x="284" y="4006"/>
                    </a:lnTo>
                    <a:lnTo>
                      <a:pt x="290" y="3992"/>
                    </a:lnTo>
                    <a:lnTo>
                      <a:pt x="326" y="3992"/>
                    </a:lnTo>
                    <a:lnTo>
                      <a:pt x="328" y="3990"/>
                    </a:lnTo>
                    <a:lnTo>
                      <a:pt x="331" y="3989"/>
                    </a:lnTo>
                    <a:lnTo>
                      <a:pt x="332" y="3986"/>
                    </a:lnTo>
                    <a:lnTo>
                      <a:pt x="333" y="3984"/>
                    </a:lnTo>
                    <a:lnTo>
                      <a:pt x="333" y="3980"/>
                    </a:lnTo>
                    <a:lnTo>
                      <a:pt x="332" y="3976"/>
                    </a:lnTo>
                    <a:lnTo>
                      <a:pt x="329" y="3974"/>
                    </a:lnTo>
                    <a:lnTo>
                      <a:pt x="327" y="3971"/>
                    </a:lnTo>
                    <a:lnTo>
                      <a:pt x="320" y="3967"/>
                    </a:lnTo>
                    <a:lnTo>
                      <a:pt x="313" y="3965"/>
                    </a:lnTo>
                    <a:lnTo>
                      <a:pt x="304" y="3963"/>
                    </a:lnTo>
                    <a:lnTo>
                      <a:pt x="297" y="3960"/>
                    </a:lnTo>
                    <a:lnTo>
                      <a:pt x="293" y="3957"/>
                    </a:lnTo>
                    <a:lnTo>
                      <a:pt x="290" y="3956"/>
                    </a:lnTo>
                    <a:lnTo>
                      <a:pt x="288" y="3952"/>
                    </a:lnTo>
                    <a:lnTo>
                      <a:pt x="285" y="3948"/>
                    </a:lnTo>
                    <a:lnTo>
                      <a:pt x="282" y="3936"/>
                    </a:lnTo>
                    <a:lnTo>
                      <a:pt x="277" y="3925"/>
                    </a:lnTo>
                    <a:lnTo>
                      <a:pt x="268" y="3918"/>
                    </a:lnTo>
                    <a:lnTo>
                      <a:pt x="259" y="3913"/>
                    </a:lnTo>
                    <a:lnTo>
                      <a:pt x="255" y="3911"/>
                    </a:lnTo>
                    <a:lnTo>
                      <a:pt x="251" y="3908"/>
                    </a:lnTo>
                    <a:lnTo>
                      <a:pt x="249" y="3904"/>
                    </a:lnTo>
                    <a:lnTo>
                      <a:pt x="248" y="3899"/>
                    </a:lnTo>
                    <a:lnTo>
                      <a:pt x="249" y="3891"/>
                    </a:lnTo>
                    <a:lnTo>
                      <a:pt x="249" y="3881"/>
                    </a:lnTo>
                    <a:lnTo>
                      <a:pt x="249" y="3877"/>
                    </a:lnTo>
                    <a:lnTo>
                      <a:pt x="248" y="3874"/>
                    </a:lnTo>
                    <a:lnTo>
                      <a:pt x="245" y="3872"/>
                    </a:lnTo>
                    <a:lnTo>
                      <a:pt x="241" y="3872"/>
                    </a:lnTo>
                    <a:lnTo>
                      <a:pt x="238" y="3873"/>
                    </a:lnTo>
                    <a:lnTo>
                      <a:pt x="234" y="3876"/>
                    </a:lnTo>
                    <a:lnTo>
                      <a:pt x="230" y="3879"/>
                    </a:lnTo>
                    <a:lnTo>
                      <a:pt x="228" y="3883"/>
                    </a:lnTo>
                    <a:lnTo>
                      <a:pt x="225" y="3887"/>
                    </a:lnTo>
                    <a:lnTo>
                      <a:pt x="223" y="3891"/>
                    </a:lnTo>
                    <a:lnTo>
                      <a:pt x="219" y="3893"/>
                    </a:lnTo>
                    <a:lnTo>
                      <a:pt x="215" y="3896"/>
                    </a:lnTo>
                    <a:lnTo>
                      <a:pt x="210" y="3897"/>
                    </a:lnTo>
                    <a:lnTo>
                      <a:pt x="206" y="3896"/>
                    </a:lnTo>
                    <a:lnTo>
                      <a:pt x="203" y="3893"/>
                    </a:lnTo>
                    <a:lnTo>
                      <a:pt x="199" y="3889"/>
                    </a:lnTo>
                    <a:lnTo>
                      <a:pt x="194" y="3881"/>
                    </a:lnTo>
                    <a:lnTo>
                      <a:pt x="189" y="3869"/>
                    </a:lnTo>
                    <a:lnTo>
                      <a:pt x="187" y="3863"/>
                    </a:lnTo>
                    <a:lnTo>
                      <a:pt x="186" y="3857"/>
                    </a:lnTo>
                    <a:lnTo>
                      <a:pt x="185" y="3854"/>
                    </a:lnTo>
                    <a:lnTo>
                      <a:pt x="182" y="3853"/>
                    </a:lnTo>
                    <a:lnTo>
                      <a:pt x="181" y="3852"/>
                    </a:lnTo>
                    <a:lnTo>
                      <a:pt x="179" y="3851"/>
                    </a:lnTo>
                    <a:close/>
                    <a:moveTo>
                      <a:pt x="44" y="3686"/>
                    </a:moveTo>
                    <a:lnTo>
                      <a:pt x="42" y="3686"/>
                    </a:lnTo>
                    <a:lnTo>
                      <a:pt x="38" y="3687"/>
                    </a:lnTo>
                    <a:lnTo>
                      <a:pt x="37" y="3690"/>
                    </a:lnTo>
                    <a:lnTo>
                      <a:pt x="34" y="3692"/>
                    </a:lnTo>
                    <a:lnTo>
                      <a:pt x="31" y="3697"/>
                    </a:lnTo>
                    <a:lnTo>
                      <a:pt x="27" y="3702"/>
                    </a:lnTo>
                    <a:lnTo>
                      <a:pt x="17" y="3711"/>
                    </a:lnTo>
                    <a:lnTo>
                      <a:pt x="8" y="3719"/>
                    </a:lnTo>
                    <a:lnTo>
                      <a:pt x="5" y="3724"/>
                    </a:lnTo>
                    <a:lnTo>
                      <a:pt x="3" y="3729"/>
                    </a:lnTo>
                    <a:lnTo>
                      <a:pt x="2" y="3734"/>
                    </a:lnTo>
                    <a:lnTo>
                      <a:pt x="0" y="3740"/>
                    </a:lnTo>
                    <a:lnTo>
                      <a:pt x="4" y="3758"/>
                    </a:lnTo>
                    <a:lnTo>
                      <a:pt x="9" y="3774"/>
                    </a:lnTo>
                    <a:lnTo>
                      <a:pt x="11" y="3792"/>
                    </a:lnTo>
                    <a:lnTo>
                      <a:pt x="12" y="3807"/>
                    </a:lnTo>
                    <a:lnTo>
                      <a:pt x="12" y="3822"/>
                    </a:lnTo>
                    <a:lnTo>
                      <a:pt x="12" y="3839"/>
                    </a:lnTo>
                    <a:lnTo>
                      <a:pt x="21" y="3839"/>
                    </a:lnTo>
                    <a:lnTo>
                      <a:pt x="31" y="3835"/>
                    </a:lnTo>
                    <a:lnTo>
                      <a:pt x="41" y="3830"/>
                    </a:lnTo>
                    <a:lnTo>
                      <a:pt x="46" y="3833"/>
                    </a:lnTo>
                    <a:lnTo>
                      <a:pt x="49" y="3835"/>
                    </a:lnTo>
                    <a:lnTo>
                      <a:pt x="53" y="3839"/>
                    </a:lnTo>
                    <a:lnTo>
                      <a:pt x="57" y="3844"/>
                    </a:lnTo>
                    <a:lnTo>
                      <a:pt x="62" y="3849"/>
                    </a:lnTo>
                    <a:lnTo>
                      <a:pt x="68" y="3852"/>
                    </a:lnTo>
                    <a:lnTo>
                      <a:pt x="75" y="3853"/>
                    </a:lnTo>
                    <a:lnTo>
                      <a:pt x="81" y="3853"/>
                    </a:lnTo>
                    <a:lnTo>
                      <a:pt x="88" y="3853"/>
                    </a:lnTo>
                    <a:lnTo>
                      <a:pt x="93" y="3849"/>
                    </a:lnTo>
                    <a:lnTo>
                      <a:pt x="97" y="3844"/>
                    </a:lnTo>
                    <a:lnTo>
                      <a:pt x="101" y="3839"/>
                    </a:lnTo>
                    <a:lnTo>
                      <a:pt x="103" y="3832"/>
                    </a:lnTo>
                    <a:lnTo>
                      <a:pt x="105" y="3824"/>
                    </a:lnTo>
                    <a:lnTo>
                      <a:pt x="106" y="3817"/>
                    </a:lnTo>
                    <a:lnTo>
                      <a:pt x="106" y="3809"/>
                    </a:lnTo>
                    <a:lnTo>
                      <a:pt x="106" y="3773"/>
                    </a:lnTo>
                    <a:lnTo>
                      <a:pt x="106" y="3763"/>
                    </a:lnTo>
                    <a:lnTo>
                      <a:pt x="107" y="3754"/>
                    </a:lnTo>
                    <a:lnTo>
                      <a:pt x="108" y="3744"/>
                    </a:lnTo>
                    <a:lnTo>
                      <a:pt x="110" y="3734"/>
                    </a:lnTo>
                    <a:lnTo>
                      <a:pt x="111" y="3721"/>
                    </a:lnTo>
                    <a:lnTo>
                      <a:pt x="111" y="3711"/>
                    </a:lnTo>
                    <a:lnTo>
                      <a:pt x="111" y="3706"/>
                    </a:lnTo>
                    <a:lnTo>
                      <a:pt x="111" y="3701"/>
                    </a:lnTo>
                    <a:lnTo>
                      <a:pt x="108" y="3696"/>
                    </a:lnTo>
                    <a:lnTo>
                      <a:pt x="106" y="3691"/>
                    </a:lnTo>
                    <a:lnTo>
                      <a:pt x="102" y="3689"/>
                    </a:lnTo>
                    <a:lnTo>
                      <a:pt x="100" y="3687"/>
                    </a:lnTo>
                    <a:lnTo>
                      <a:pt x="96" y="3686"/>
                    </a:lnTo>
                    <a:lnTo>
                      <a:pt x="92" y="3687"/>
                    </a:lnTo>
                    <a:lnTo>
                      <a:pt x="83" y="3689"/>
                    </a:lnTo>
                    <a:lnTo>
                      <a:pt x="75" y="3690"/>
                    </a:lnTo>
                    <a:lnTo>
                      <a:pt x="59" y="3687"/>
                    </a:lnTo>
                    <a:lnTo>
                      <a:pt x="44" y="3686"/>
                    </a:lnTo>
                    <a:close/>
                    <a:moveTo>
                      <a:pt x="2459" y="805"/>
                    </a:moveTo>
                    <a:lnTo>
                      <a:pt x="2444" y="805"/>
                    </a:lnTo>
                    <a:lnTo>
                      <a:pt x="2430" y="807"/>
                    </a:lnTo>
                    <a:lnTo>
                      <a:pt x="2424" y="809"/>
                    </a:lnTo>
                    <a:lnTo>
                      <a:pt x="2419" y="812"/>
                    </a:lnTo>
                    <a:lnTo>
                      <a:pt x="2416" y="817"/>
                    </a:lnTo>
                    <a:lnTo>
                      <a:pt x="2415" y="823"/>
                    </a:lnTo>
                    <a:lnTo>
                      <a:pt x="2415" y="837"/>
                    </a:lnTo>
                    <a:lnTo>
                      <a:pt x="2431" y="837"/>
                    </a:lnTo>
                    <a:lnTo>
                      <a:pt x="2448" y="838"/>
                    </a:lnTo>
                    <a:lnTo>
                      <a:pt x="2451" y="838"/>
                    </a:lnTo>
                    <a:lnTo>
                      <a:pt x="2456" y="837"/>
                    </a:lnTo>
                    <a:lnTo>
                      <a:pt x="2462" y="835"/>
                    </a:lnTo>
                    <a:lnTo>
                      <a:pt x="2465" y="833"/>
                    </a:lnTo>
                    <a:lnTo>
                      <a:pt x="2469" y="830"/>
                    </a:lnTo>
                    <a:lnTo>
                      <a:pt x="2472" y="827"/>
                    </a:lnTo>
                    <a:lnTo>
                      <a:pt x="2473" y="823"/>
                    </a:lnTo>
                    <a:lnTo>
                      <a:pt x="2473" y="819"/>
                    </a:lnTo>
                    <a:lnTo>
                      <a:pt x="2472" y="814"/>
                    </a:lnTo>
                    <a:lnTo>
                      <a:pt x="2468" y="812"/>
                    </a:lnTo>
                    <a:lnTo>
                      <a:pt x="2463" y="808"/>
                    </a:lnTo>
                    <a:lnTo>
                      <a:pt x="2459" y="805"/>
                    </a:lnTo>
                    <a:close/>
                    <a:moveTo>
                      <a:pt x="2384" y="771"/>
                    </a:moveTo>
                    <a:lnTo>
                      <a:pt x="2384" y="778"/>
                    </a:lnTo>
                    <a:lnTo>
                      <a:pt x="2406" y="783"/>
                    </a:lnTo>
                    <a:lnTo>
                      <a:pt x="2416" y="776"/>
                    </a:lnTo>
                    <a:lnTo>
                      <a:pt x="2426" y="773"/>
                    </a:lnTo>
                    <a:lnTo>
                      <a:pt x="2436" y="769"/>
                    </a:lnTo>
                    <a:lnTo>
                      <a:pt x="2448" y="766"/>
                    </a:lnTo>
                    <a:lnTo>
                      <a:pt x="2462" y="763"/>
                    </a:lnTo>
                    <a:lnTo>
                      <a:pt x="2473" y="758"/>
                    </a:lnTo>
                    <a:lnTo>
                      <a:pt x="2478" y="754"/>
                    </a:lnTo>
                    <a:lnTo>
                      <a:pt x="2482" y="750"/>
                    </a:lnTo>
                    <a:lnTo>
                      <a:pt x="2484" y="745"/>
                    </a:lnTo>
                    <a:lnTo>
                      <a:pt x="2485" y="739"/>
                    </a:lnTo>
                    <a:lnTo>
                      <a:pt x="2485" y="720"/>
                    </a:lnTo>
                    <a:lnTo>
                      <a:pt x="2477" y="720"/>
                    </a:lnTo>
                    <a:lnTo>
                      <a:pt x="2469" y="721"/>
                    </a:lnTo>
                    <a:lnTo>
                      <a:pt x="2463" y="724"/>
                    </a:lnTo>
                    <a:lnTo>
                      <a:pt x="2456" y="726"/>
                    </a:lnTo>
                    <a:lnTo>
                      <a:pt x="2444" y="734"/>
                    </a:lnTo>
                    <a:lnTo>
                      <a:pt x="2430" y="743"/>
                    </a:lnTo>
                    <a:lnTo>
                      <a:pt x="2416" y="748"/>
                    </a:lnTo>
                    <a:lnTo>
                      <a:pt x="2404" y="754"/>
                    </a:lnTo>
                    <a:lnTo>
                      <a:pt x="2399" y="756"/>
                    </a:lnTo>
                    <a:lnTo>
                      <a:pt x="2394" y="760"/>
                    </a:lnTo>
                    <a:lnTo>
                      <a:pt x="2389" y="765"/>
                    </a:lnTo>
                    <a:lnTo>
                      <a:pt x="2384" y="771"/>
                    </a:lnTo>
                    <a:close/>
                    <a:moveTo>
                      <a:pt x="455" y="162"/>
                    </a:moveTo>
                    <a:lnTo>
                      <a:pt x="428" y="162"/>
                    </a:lnTo>
                    <a:lnTo>
                      <a:pt x="427" y="178"/>
                    </a:lnTo>
                    <a:lnTo>
                      <a:pt x="428" y="195"/>
                    </a:lnTo>
                    <a:lnTo>
                      <a:pt x="427" y="199"/>
                    </a:lnTo>
                    <a:lnTo>
                      <a:pt x="426" y="202"/>
                    </a:lnTo>
                    <a:lnTo>
                      <a:pt x="423" y="204"/>
                    </a:lnTo>
                    <a:lnTo>
                      <a:pt x="421" y="207"/>
                    </a:lnTo>
                    <a:lnTo>
                      <a:pt x="415" y="211"/>
                    </a:lnTo>
                    <a:lnTo>
                      <a:pt x="407" y="214"/>
                    </a:lnTo>
                    <a:lnTo>
                      <a:pt x="393" y="223"/>
                    </a:lnTo>
                    <a:lnTo>
                      <a:pt x="379" y="232"/>
                    </a:lnTo>
                    <a:lnTo>
                      <a:pt x="367" y="238"/>
                    </a:lnTo>
                    <a:lnTo>
                      <a:pt x="356" y="244"/>
                    </a:lnTo>
                    <a:lnTo>
                      <a:pt x="351" y="249"/>
                    </a:lnTo>
                    <a:lnTo>
                      <a:pt x="348" y="254"/>
                    </a:lnTo>
                    <a:lnTo>
                      <a:pt x="346" y="259"/>
                    </a:lnTo>
                    <a:lnTo>
                      <a:pt x="344" y="266"/>
                    </a:lnTo>
                    <a:lnTo>
                      <a:pt x="347" y="277"/>
                    </a:lnTo>
                    <a:lnTo>
                      <a:pt x="349" y="287"/>
                    </a:lnTo>
                    <a:lnTo>
                      <a:pt x="348" y="292"/>
                    </a:lnTo>
                    <a:lnTo>
                      <a:pt x="346" y="296"/>
                    </a:lnTo>
                    <a:lnTo>
                      <a:pt x="343" y="300"/>
                    </a:lnTo>
                    <a:lnTo>
                      <a:pt x="339" y="302"/>
                    </a:lnTo>
                    <a:lnTo>
                      <a:pt x="336" y="306"/>
                    </a:lnTo>
                    <a:lnTo>
                      <a:pt x="332" y="308"/>
                    </a:lnTo>
                    <a:lnTo>
                      <a:pt x="328" y="312"/>
                    </a:lnTo>
                    <a:lnTo>
                      <a:pt x="326" y="316"/>
                    </a:lnTo>
                    <a:lnTo>
                      <a:pt x="322" y="323"/>
                    </a:lnTo>
                    <a:lnTo>
                      <a:pt x="319" y="331"/>
                    </a:lnTo>
                    <a:lnTo>
                      <a:pt x="319" y="339"/>
                    </a:lnTo>
                    <a:lnTo>
                      <a:pt x="318" y="347"/>
                    </a:lnTo>
                    <a:lnTo>
                      <a:pt x="319" y="352"/>
                    </a:lnTo>
                    <a:lnTo>
                      <a:pt x="320" y="357"/>
                    </a:lnTo>
                    <a:lnTo>
                      <a:pt x="323" y="361"/>
                    </a:lnTo>
                    <a:lnTo>
                      <a:pt x="327" y="364"/>
                    </a:lnTo>
                    <a:lnTo>
                      <a:pt x="338" y="365"/>
                    </a:lnTo>
                    <a:lnTo>
                      <a:pt x="349" y="366"/>
                    </a:lnTo>
                    <a:lnTo>
                      <a:pt x="357" y="374"/>
                    </a:lnTo>
                    <a:lnTo>
                      <a:pt x="363" y="381"/>
                    </a:lnTo>
                    <a:lnTo>
                      <a:pt x="366" y="385"/>
                    </a:lnTo>
                    <a:lnTo>
                      <a:pt x="369" y="387"/>
                    </a:lnTo>
                    <a:lnTo>
                      <a:pt x="373" y="390"/>
                    </a:lnTo>
                    <a:lnTo>
                      <a:pt x="378" y="390"/>
                    </a:lnTo>
                    <a:lnTo>
                      <a:pt x="382" y="390"/>
                    </a:lnTo>
                    <a:lnTo>
                      <a:pt x="386" y="387"/>
                    </a:lnTo>
                    <a:lnTo>
                      <a:pt x="387" y="384"/>
                    </a:lnTo>
                    <a:lnTo>
                      <a:pt x="388" y="380"/>
                    </a:lnTo>
                    <a:lnTo>
                      <a:pt x="390" y="369"/>
                    </a:lnTo>
                    <a:lnTo>
                      <a:pt x="390" y="359"/>
                    </a:lnTo>
                    <a:lnTo>
                      <a:pt x="391" y="344"/>
                    </a:lnTo>
                    <a:lnTo>
                      <a:pt x="393" y="330"/>
                    </a:lnTo>
                    <a:lnTo>
                      <a:pt x="396" y="317"/>
                    </a:lnTo>
                    <a:lnTo>
                      <a:pt x="400" y="302"/>
                    </a:lnTo>
                    <a:lnTo>
                      <a:pt x="401" y="298"/>
                    </a:lnTo>
                    <a:lnTo>
                      <a:pt x="402" y="295"/>
                    </a:lnTo>
                    <a:lnTo>
                      <a:pt x="406" y="293"/>
                    </a:lnTo>
                    <a:lnTo>
                      <a:pt x="408" y="291"/>
                    </a:lnTo>
                    <a:lnTo>
                      <a:pt x="416" y="288"/>
                    </a:lnTo>
                    <a:lnTo>
                      <a:pt x="425" y="285"/>
                    </a:lnTo>
                    <a:lnTo>
                      <a:pt x="431" y="278"/>
                    </a:lnTo>
                    <a:lnTo>
                      <a:pt x="437" y="271"/>
                    </a:lnTo>
                    <a:lnTo>
                      <a:pt x="446" y="261"/>
                    </a:lnTo>
                    <a:lnTo>
                      <a:pt x="452" y="251"/>
                    </a:lnTo>
                    <a:lnTo>
                      <a:pt x="456" y="246"/>
                    </a:lnTo>
                    <a:lnTo>
                      <a:pt x="461" y="243"/>
                    </a:lnTo>
                    <a:lnTo>
                      <a:pt x="466" y="241"/>
                    </a:lnTo>
                    <a:lnTo>
                      <a:pt x="472" y="239"/>
                    </a:lnTo>
                    <a:lnTo>
                      <a:pt x="475" y="241"/>
                    </a:lnTo>
                    <a:lnTo>
                      <a:pt x="477" y="243"/>
                    </a:lnTo>
                    <a:lnTo>
                      <a:pt x="479" y="247"/>
                    </a:lnTo>
                    <a:lnTo>
                      <a:pt x="480" y="251"/>
                    </a:lnTo>
                    <a:lnTo>
                      <a:pt x="485" y="259"/>
                    </a:lnTo>
                    <a:lnTo>
                      <a:pt x="490" y="268"/>
                    </a:lnTo>
                    <a:lnTo>
                      <a:pt x="492" y="272"/>
                    </a:lnTo>
                    <a:lnTo>
                      <a:pt x="496" y="275"/>
                    </a:lnTo>
                    <a:lnTo>
                      <a:pt x="500" y="276"/>
                    </a:lnTo>
                    <a:lnTo>
                      <a:pt x="505" y="277"/>
                    </a:lnTo>
                    <a:lnTo>
                      <a:pt x="507" y="276"/>
                    </a:lnTo>
                    <a:lnTo>
                      <a:pt x="510" y="275"/>
                    </a:lnTo>
                    <a:lnTo>
                      <a:pt x="513" y="273"/>
                    </a:lnTo>
                    <a:lnTo>
                      <a:pt x="514" y="271"/>
                    </a:lnTo>
                    <a:lnTo>
                      <a:pt x="516" y="263"/>
                    </a:lnTo>
                    <a:lnTo>
                      <a:pt x="518" y="257"/>
                    </a:lnTo>
                    <a:lnTo>
                      <a:pt x="521" y="247"/>
                    </a:lnTo>
                    <a:lnTo>
                      <a:pt x="524" y="236"/>
                    </a:lnTo>
                    <a:lnTo>
                      <a:pt x="516" y="218"/>
                    </a:lnTo>
                    <a:lnTo>
                      <a:pt x="509" y="202"/>
                    </a:lnTo>
                    <a:lnTo>
                      <a:pt x="509" y="198"/>
                    </a:lnTo>
                    <a:lnTo>
                      <a:pt x="511" y="195"/>
                    </a:lnTo>
                    <a:lnTo>
                      <a:pt x="513" y="194"/>
                    </a:lnTo>
                    <a:lnTo>
                      <a:pt x="515" y="192"/>
                    </a:lnTo>
                    <a:lnTo>
                      <a:pt x="520" y="188"/>
                    </a:lnTo>
                    <a:lnTo>
                      <a:pt x="525" y="183"/>
                    </a:lnTo>
                    <a:lnTo>
                      <a:pt x="529" y="173"/>
                    </a:lnTo>
                    <a:lnTo>
                      <a:pt x="531" y="163"/>
                    </a:lnTo>
                    <a:lnTo>
                      <a:pt x="533" y="153"/>
                    </a:lnTo>
                    <a:lnTo>
                      <a:pt x="533" y="142"/>
                    </a:lnTo>
                    <a:lnTo>
                      <a:pt x="531" y="138"/>
                    </a:lnTo>
                    <a:lnTo>
                      <a:pt x="530" y="134"/>
                    </a:lnTo>
                    <a:lnTo>
                      <a:pt x="526" y="133"/>
                    </a:lnTo>
                    <a:lnTo>
                      <a:pt x="523" y="131"/>
                    </a:lnTo>
                    <a:lnTo>
                      <a:pt x="515" y="131"/>
                    </a:lnTo>
                    <a:lnTo>
                      <a:pt x="510" y="134"/>
                    </a:lnTo>
                    <a:lnTo>
                      <a:pt x="505" y="136"/>
                    </a:lnTo>
                    <a:lnTo>
                      <a:pt x="501" y="140"/>
                    </a:lnTo>
                    <a:lnTo>
                      <a:pt x="492" y="149"/>
                    </a:lnTo>
                    <a:lnTo>
                      <a:pt x="482" y="158"/>
                    </a:lnTo>
                    <a:lnTo>
                      <a:pt x="476" y="160"/>
                    </a:lnTo>
                    <a:lnTo>
                      <a:pt x="469" y="162"/>
                    </a:lnTo>
                    <a:lnTo>
                      <a:pt x="462" y="162"/>
                    </a:lnTo>
                    <a:lnTo>
                      <a:pt x="455" y="162"/>
                    </a:lnTo>
                    <a:close/>
                    <a:moveTo>
                      <a:pt x="2144" y="103"/>
                    </a:moveTo>
                    <a:lnTo>
                      <a:pt x="2143" y="94"/>
                    </a:lnTo>
                    <a:lnTo>
                      <a:pt x="2140" y="85"/>
                    </a:lnTo>
                    <a:lnTo>
                      <a:pt x="2138" y="83"/>
                    </a:lnTo>
                    <a:lnTo>
                      <a:pt x="2134" y="80"/>
                    </a:lnTo>
                    <a:lnTo>
                      <a:pt x="2131" y="78"/>
                    </a:lnTo>
                    <a:lnTo>
                      <a:pt x="2126" y="78"/>
                    </a:lnTo>
                    <a:lnTo>
                      <a:pt x="2124" y="78"/>
                    </a:lnTo>
                    <a:lnTo>
                      <a:pt x="2120" y="79"/>
                    </a:lnTo>
                    <a:lnTo>
                      <a:pt x="2118" y="80"/>
                    </a:lnTo>
                    <a:lnTo>
                      <a:pt x="2115" y="83"/>
                    </a:lnTo>
                    <a:lnTo>
                      <a:pt x="2113" y="88"/>
                    </a:lnTo>
                    <a:lnTo>
                      <a:pt x="2110" y="94"/>
                    </a:lnTo>
                    <a:lnTo>
                      <a:pt x="2110" y="110"/>
                    </a:lnTo>
                    <a:lnTo>
                      <a:pt x="2110" y="126"/>
                    </a:lnTo>
                    <a:lnTo>
                      <a:pt x="2110" y="155"/>
                    </a:lnTo>
                    <a:lnTo>
                      <a:pt x="2109" y="162"/>
                    </a:lnTo>
                    <a:lnTo>
                      <a:pt x="2108" y="167"/>
                    </a:lnTo>
                    <a:lnTo>
                      <a:pt x="2105" y="172"/>
                    </a:lnTo>
                    <a:lnTo>
                      <a:pt x="2101" y="175"/>
                    </a:lnTo>
                    <a:lnTo>
                      <a:pt x="2099" y="180"/>
                    </a:lnTo>
                    <a:lnTo>
                      <a:pt x="2096" y="185"/>
                    </a:lnTo>
                    <a:lnTo>
                      <a:pt x="2095" y="190"/>
                    </a:lnTo>
                    <a:lnTo>
                      <a:pt x="2094" y="197"/>
                    </a:lnTo>
                    <a:lnTo>
                      <a:pt x="2094" y="202"/>
                    </a:lnTo>
                    <a:lnTo>
                      <a:pt x="2095" y="205"/>
                    </a:lnTo>
                    <a:lnTo>
                      <a:pt x="2098" y="211"/>
                    </a:lnTo>
                    <a:lnTo>
                      <a:pt x="2100" y="214"/>
                    </a:lnTo>
                    <a:lnTo>
                      <a:pt x="2104" y="218"/>
                    </a:lnTo>
                    <a:lnTo>
                      <a:pt x="2108" y="221"/>
                    </a:lnTo>
                    <a:lnTo>
                      <a:pt x="2111" y="222"/>
                    </a:lnTo>
                    <a:lnTo>
                      <a:pt x="2116" y="223"/>
                    </a:lnTo>
                    <a:lnTo>
                      <a:pt x="2123" y="222"/>
                    </a:lnTo>
                    <a:lnTo>
                      <a:pt x="2129" y="221"/>
                    </a:lnTo>
                    <a:lnTo>
                      <a:pt x="2134" y="218"/>
                    </a:lnTo>
                    <a:lnTo>
                      <a:pt x="2139" y="216"/>
                    </a:lnTo>
                    <a:lnTo>
                      <a:pt x="2143" y="212"/>
                    </a:lnTo>
                    <a:lnTo>
                      <a:pt x="2147" y="207"/>
                    </a:lnTo>
                    <a:lnTo>
                      <a:pt x="2149" y="202"/>
                    </a:lnTo>
                    <a:lnTo>
                      <a:pt x="2149" y="197"/>
                    </a:lnTo>
                    <a:lnTo>
                      <a:pt x="2148" y="184"/>
                    </a:lnTo>
                    <a:lnTo>
                      <a:pt x="2144" y="173"/>
                    </a:lnTo>
                    <a:lnTo>
                      <a:pt x="2140" y="163"/>
                    </a:lnTo>
                    <a:lnTo>
                      <a:pt x="2138" y="150"/>
                    </a:lnTo>
                    <a:lnTo>
                      <a:pt x="2144" y="103"/>
                    </a:lnTo>
                    <a:close/>
                    <a:moveTo>
                      <a:pt x="2011" y="81"/>
                    </a:moveTo>
                    <a:lnTo>
                      <a:pt x="2012" y="90"/>
                    </a:lnTo>
                    <a:lnTo>
                      <a:pt x="2015" y="98"/>
                    </a:lnTo>
                    <a:lnTo>
                      <a:pt x="2018" y="105"/>
                    </a:lnTo>
                    <a:lnTo>
                      <a:pt x="2022" y="113"/>
                    </a:lnTo>
                    <a:lnTo>
                      <a:pt x="2025" y="119"/>
                    </a:lnTo>
                    <a:lnTo>
                      <a:pt x="2029" y="125"/>
                    </a:lnTo>
                    <a:lnTo>
                      <a:pt x="2030" y="128"/>
                    </a:lnTo>
                    <a:lnTo>
                      <a:pt x="2032" y="130"/>
                    </a:lnTo>
                    <a:lnTo>
                      <a:pt x="2035" y="131"/>
                    </a:lnTo>
                    <a:lnTo>
                      <a:pt x="2039" y="131"/>
                    </a:lnTo>
                    <a:lnTo>
                      <a:pt x="2045" y="130"/>
                    </a:lnTo>
                    <a:lnTo>
                      <a:pt x="2051" y="128"/>
                    </a:lnTo>
                    <a:lnTo>
                      <a:pt x="2055" y="124"/>
                    </a:lnTo>
                    <a:lnTo>
                      <a:pt x="2059" y="119"/>
                    </a:lnTo>
                    <a:lnTo>
                      <a:pt x="2065" y="105"/>
                    </a:lnTo>
                    <a:lnTo>
                      <a:pt x="2069" y="91"/>
                    </a:lnTo>
                    <a:lnTo>
                      <a:pt x="2072" y="81"/>
                    </a:lnTo>
                    <a:lnTo>
                      <a:pt x="2075" y="70"/>
                    </a:lnTo>
                    <a:lnTo>
                      <a:pt x="2074" y="65"/>
                    </a:lnTo>
                    <a:lnTo>
                      <a:pt x="2071" y="59"/>
                    </a:lnTo>
                    <a:lnTo>
                      <a:pt x="2069" y="57"/>
                    </a:lnTo>
                    <a:lnTo>
                      <a:pt x="2066" y="56"/>
                    </a:lnTo>
                    <a:lnTo>
                      <a:pt x="2062" y="55"/>
                    </a:lnTo>
                    <a:lnTo>
                      <a:pt x="2060" y="55"/>
                    </a:lnTo>
                    <a:lnTo>
                      <a:pt x="2045" y="59"/>
                    </a:lnTo>
                    <a:lnTo>
                      <a:pt x="2032" y="65"/>
                    </a:lnTo>
                    <a:lnTo>
                      <a:pt x="2025" y="67"/>
                    </a:lnTo>
                    <a:lnTo>
                      <a:pt x="2017" y="70"/>
                    </a:lnTo>
                    <a:lnTo>
                      <a:pt x="2015" y="72"/>
                    </a:lnTo>
                    <a:lnTo>
                      <a:pt x="2012" y="75"/>
                    </a:lnTo>
                    <a:lnTo>
                      <a:pt x="2011" y="78"/>
                    </a:lnTo>
                    <a:lnTo>
                      <a:pt x="2011" y="81"/>
                    </a:lnTo>
                    <a:close/>
                    <a:moveTo>
                      <a:pt x="2179" y="2813"/>
                    </a:moveTo>
                    <a:lnTo>
                      <a:pt x="2173" y="2827"/>
                    </a:lnTo>
                    <a:lnTo>
                      <a:pt x="2169" y="2838"/>
                    </a:lnTo>
                    <a:lnTo>
                      <a:pt x="2167" y="2849"/>
                    </a:lnTo>
                    <a:lnTo>
                      <a:pt x="2164" y="2861"/>
                    </a:lnTo>
                    <a:lnTo>
                      <a:pt x="2160" y="2884"/>
                    </a:lnTo>
                    <a:lnTo>
                      <a:pt x="2160" y="2912"/>
                    </a:lnTo>
                    <a:lnTo>
                      <a:pt x="2160" y="2925"/>
                    </a:lnTo>
                    <a:lnTo>
                      <a:pt x="2160" y="2935"/>
                    </a:lnTo>
                    <a:lnTo>
                      <a:pt x="2160" y="2946"/>
                    </a:lnTo>
                    <a:lnTo>
                      <a:pt x="2160" y="2958"/>
                    </a:lnTo>
                    <a:lnTo>
                      <a:pt x="2140" y="2958"/>
                    </a:lnTo>
                    <a:lnTo>
                      <a:pt x="2136" y="2956"/>
                    </a:lnTo>
                    <a:lnTo>
                      <a:pt x="2133" y="2953"/>
                    </a:lnTo>
                    <a:lnTo>
                      <a:pt x="2128" y="2951"/>
                    </a:lnTo>
                    <a:lnTo>
                      <a:pt x="2123" y="2951"/>
                    </a:lnTo>
                    <a:lnTo>
                      <a:pt x="2120" y="2951"/>
                    </a:lnTo>
                    <a:lnTo>
                      <a:pt x="2116" y="2953"/>
                    </a:lnTo>
                    <a:lnTo>
                      <a:pt x="2115" y="2955"/>
                    </a:lnTo>
                    <a:lnTo>
                      <a:pt x="2114" y="2958"/>
                    </a:lnTo>
                    <a:lnTo>
                      <a:pt x="2111" y="2966"/>
                    </a:lnTo>
                    <a:lnTo>
                      <a:pt x="2111" y="2973"/>
                    </a:lnTo>
                    <a:lnTo>
                      <a:pt x="2111" y="2985"/>
                    </a:lnTo>
                    <a:lnTo>
                      <a:pt x="2113" y="2996"/>
                    </a:lnTo>
                    <a:lnTo>
                      <a:pt x="2115" y="3006"/>
                    </a:lnTo>
                    <a:lnTo>
                      <a:pt x="2118" y="3016"/>
                    </a:lnTo>
                    <a:lnTo>
                      <a:pt x="2120" y="3026"/>
                    </a:lnTo>
                    <a:lnTo>
                      <a:pt x="2123" y="3036"/>
                    </a:lnTo>
                    <a:lnTo>
                      <a:pt x="2124" y="3048"/>
                    </a:lnTo>
                    <a:lnTo>
                      <a:pt x="2124" y="3060"/>
                    </a:lnTo>
                    <a:lnTo>
                      <a:pt x="2124" y="3074"/>
                    </a:lnTo>
                    <a:lnTo>
                      <a:pt x="2121" y="3085"/>
                    </a:lnTo>
                    <a:lnTo>
                      <a:pt x="2118" y="3096"/>
                    </a:lnTo>
                    <a:lnTo>
                      <a:pt x="2115" y="3108"/>
                    </a:lnTo>
                    <a:lnTo>
                      <a:pt x="2111" y="3119"/>
                    </a:lnTo>
                    <a:lnTo>
                      <a:pt x="2108" y="3130"/>
                    </a:lnTo>
                    <a:lnTo>
                      <a:pt x="2106" y="3142"/>
                    </a:lnTo>
                    <a:lnTo>
                      <a:pt x="2105" y="3155"/>
                    </a:lnTo>
                    <a:lnTo>
                      <a:pt x="2105" y="3227"/>
                    </a:lnTo>
                    <a:lnTo>
                      <a:pt x="2105" y="3232"/>
                    </a:lnTo>
                    <a:lnTo>
                      <a:pt x="2104" y="3237"/>
                    </a:lnTo>
                    <a:lnTo>
                      <a:pt x="2101" y="3241"/>
                    </a:lnTo>
                    <a:lnTo>
                      <a:pt x="2099" y="3245"/>
                    </a:lnTo>
                    <a:lnTo>
                      <a:pt x="2094" y="3252"/>
                    </a:lnTo>
                    <a:lnTo>
                      <a:pt x="2089" y="3260"/>
                    </a:lnTo>
                    <a:lnTo>
                      <a:pt x="2081" y="3266"/>
                    </a:lnTo>
                    <a:lnTo>
                      <a:pt x="2074" y="3272"/>
                    </a:lnTo>
                    <a:lnTo>
                      <a:pt x="2069" y="3278"/>
                    </a:lnTo>
                    <a:lnTo>
                      <a:pt x="2064" y="3286"/>
                    </a:lnTo>
                    <a:lnTo>
                      <a:pt x="2060" y="3292"/>
                    </a:lnTo>
                    <a:lnTo>
                      <a:pt x="2056" y="3301"/>
                    </a:lnTo>
                    <a:lnTo>
                      <a:pt x="2055" y="3310"/>
                    </a:lnTo>
                    <a:lnTo>
                      <a:pt x="2054" y="3319"/>
                    </a:lnTo>
                    <a:lnTo>
                      <a:pt x="2055" y="3330"/>
                    </a:lnTo>
                    <a:lnTo>
                      <a:pt x="2059" y="3340"/>
                    </a:lnTo>
                    <a:lnTo>
                      <a:pt x="2062" y="3350"/>
                    </a:lnTo>
                    <a:lnTo>
                      <a:pt x="2066" y="3360"/>
                    </a:lnTo>
                    <a:lnTo>
                      <a:pt x="2070" y="3374"/>
                    </a:lnTo>
                    <a:lnTo>
                      <a:pt x="2071" y="3388"/>
                    </a:lnTo>
                    <a:lnTo>
                      <a:pt x="2071" y="3400"/>
                    </a:lnTo>
                    <a:lnTo>
                      <a:pt x="2071" y="3414"/>
                    </a:lnTo>
                    <a:lnTo>
                      <a:pt x="2071" y="3429"/>
                    </a:lnTo>
                    <a:lnTo>
                      <a:pt x="2069" y="3441"/>
                    </a:lnTo>
                    <a:lnTo>
                      <a:pt x="2065" y="3453"/>
                    </a:lnTo>
                    <a:lnTo>
                      <a:pt x="2059" y="3467"/>
                    </a:lnTo>
                    <a:lnTo>
                      <a:pt x="2055" y="3470"/>
                    </a:lnTo>
                    <a:lnTo>
                      <a:pt x="2051" y="3473"/>
                    </a:lnTo>
                    <a:lnTo>
                      <a:pt x="2047" y="3475"/>
                    </a:lnTo>
                    <a:lnTo>
                      <a:pt x="2042" y="3477"/>
                    </a:lnTo>
                    <a:lnTo>
                      <a:pt x="2039" y="3479"/>
                    </a:lnTo>
                    <a:lnTo>
                      <a:pt x="2035" y="3482"/>
                    </a:lnTo>
                    <a:lnTo>
                      <a:pt x="2032" y="3484"/>
                    </a:lnTo>
                    <a:lnTo>
                      <a:pt x="2032" y="3489"/>
                    </a:lnTo>
                    <a:lnTo>
                      <a:pt x="2032" y="3524"/>
                    </a:lnTo>
                    <a:lnTo>
                      <a:pt x="2031" y="3531"/>
                    </a:lnTo>
                    <a:lnTo>
                      <a:pt x="2031" y="3536"/>
                    </a:lnTo>
                    <a:lnTo>
                      <a:pt x="2029" y="3542"/>
                    </a:lnTo>
                    <a:lnTo>
                      <a:pt x="2027" y="3547"/>
                    </a:lnTo>
                    <a:lnTo>
                      <a:pt x="2021" y="3556"/>
                    </a:lnTo>
                    <a:lnTo>
                      <a:pt x="2015" y="3567"/>
                    </a:lnTo>
                    <a:lnTo>
                      <a:pt x="2007" y="3580"/>
                    </a:lnTo>
                    <a:lnTo>
                      <a:pt x="1997" y="3592"/>
                    </a:lnTo>
                    <a:lnTo>
                      <a:pt x="1993" y="3595"/>
                    </a:lnTo>
                    <a:lnTo>
                      <a:pt x="1990" y="3597"/>
                    </a:lnTo>
                    <a:lnTo>
                      <a:pt x="1986" y="3598"/>
                    </a:lnTo>
                    <a:lnTo>
                      <a:pt x="1982" y="3598"/>
                    </a:lnTo>
                    <a:lnTo>
                      <a:pt x="1973" y="3600"/>
                    </a:lnTo>
                    <a:lnTo>
                      <a:pt x="1963" y="3600"/>
                    </a:lnTo>
                    <a:lnTo>
                      <a:pt x="1958" y="3601"/>
                    </a:lnTo>
                    <a:lnTo>
                      <a:pt x="1953" y="3602"/>
                    </a:lnTo>
                    <a:lnTo>
                      <a:pt x="1949" y="3605"/>
                    </a:lnTo>
                    <a:lnTo>
                      <a:pt x="1946" y="3607"/>
                    </a:lnTo>
                    <a:lnTo>
                      <a:pt x="1942" y="3611"/>
                    </a:lnTo>
                    <a:lnTo>
                      <a:pt x="1939" y="3615"/>
                    </a:lnTo>
                    <a:lnTo>
                      <a:pt x="1938" y="3618"/>
                    </a:lnTo>
                    <a:lnTo>
                      <a:pt x="1938" y="3623"/>
                    </a:lnTo>
                    <a:lnTo>
                      <a:pt x="1939" y="3630"/>
                    </a:lnTo>
                    <a:lnTo>
                      <a:pt x="1942" y="3636"/>
                    </a:lnTo>
                    <a:lnTo>
                      <a:pt x="1946" y="3641"/>
                    </a:lnTo>
                    <a:lnTo>
                      <a:pt x="1951" y="3645"/>
                    </a:lnTo>
                    <a:lnTo>
                      <a:pt x="1957" y="3647"/>
                    </a:lnTo>
                    <a:lnTo>
                      <a:pt x="1963" y="3650"/>
                    </a:lnTo>
                    <a:lnTo>
                      <a:pt x="1970" y="3651"/>
                    </a:lnTo>
                    <a:lnTo>
                      <a:pt x="1977" y="3651"/>
                    </a:lnTo>
                    <a:lnTo>
                      <a:pt x="1992" y="3651"/>
                    </a:lnTo>
                    <a:lnTo>
                      <a:pt x="2006" y="3651"/>
                    </a:lnTo>
                    <a:lnTo>
                      <a:pt x="2006" y="3662"/>
                    </a:lnTo>
                    <a:lnTo>
                      <a:pt x="2006" y="3671"/>
                    </a:lnTo>
                    <a:lnTo>
                      <a:pt x="2006" y="3681"/>
                    </a:lnTo>
                    <a:lnTo>
                      <a:pt x="2007" y="3692"/>
                    </a:lnTo>
                    <a:lnTo>
                      <a:pt x="2006" y="3704"/>
                    </a:lnTo>
                    <a:lnTo>
                      <a:pt x="2005" y="3715"/>
                    </a:lnTo>
                    <a:lnTo>
                      <a:pt x="2002" y="3725"/>
                    </a:lnTo>
                    <a:lnTo>
                      <a:pt x="1998" y="3735"/>
                    </a:lnTo>
                    <a:lnTo>
                      <a:pt x="1993" y="3744"/>
                    </a:lnTo>
                    <a:lnTo>
                      <a:pt x="1987" y="3751"/>
                    </a:lnTo>
                    <a:lnTo>
                      <a:pt x="1983" y="3754"/>
                    </a:lnTo>
                    <a:lnTo>
                      <a:pt x="1980" y="3755"/>
                    </a:lnTo>
                    <a:lnTo>
                      <a:pt x="1975" y="3756"/>
                    </a:lnTo>
                    <a:lnTo>
                      <a:pt x="1970" y="3758"/>
                    </a:lnTo>
                    <a:lnTo>
                      <a:pt x="1958" y="3755"/>
                    </a:lnTo>
                    <a:lnTo>
                      <a:pt x="1947" y="3753"/>
                    </a:lnTo>
                    <a:lnTo>
                      <a:pt x="1944" y="3764"/>
                    </a:lnTo>
                    <a:lnTo>
                      <a:pt x="1942" y="3774"/>
                    </a:lnTo>
                    <a:lnTo>
                      <a:pt x="1942" y="3783"/>
                    </a:lnTo>
                    <a:lnTo>
                      <a:pt x="1942" y="3794"/>
                    </a:lnTo>
                    <a:lnTo>
                      <a:pt x="1942" y="3819"/>
                    </a:lnTo>
                    <a:lnTo>
                      <a:pt x="1942" y="3827"/>
                    </a:lnTo>
                    <a:lnTo>
                      <a:pt x="1941" y="3833"/>
                    </a:lnTo>
                    <a:lnTo>
                      <a:pt x="1938" y="3838"/>
                    </a:lnTo>
                    <a:lnTo>
                      <a:pt x="1936" y="3844"/>
                    </a:lnTo>
                    <a:lnTo>
                      <a:pt x="1928" y="3854"/>
                    </a:lnTo>
                    <a:lnTo>
                      <a:pt x="1918" y="3866"/>
                    </a:lnTo>
                    <a:lnTo>
                      <a:pt x="1912" y="3872"/>
                    </a:lnTo>
                    <a:lnTo>
                      <a:pt x="1907" y="3877"/>
                    </a:lnTo>
                    <a:lnTo>
                      <a:pt x="1904" y="3879"/>
                    </a:lnTo>
                    <a:lnTo>
                      <a:pt x="1903" y="3882"/>
                    </a:lnTo>
                    <a:lnTo>
                      <a:pt x="1902" y="3886"/>
                    </a:lnTo>
                    <a:lnTo>
                      <a:pt x="1901" y="3889"/>
                    </a:lnTo>
                    <a:lnTo>
                      <a:pt x="1902" y="3897"/>
                    </a:lnTo>
                    <a:lnTo>
                      <a:pt x="1903" y="3903"/>
                    </a:lnTo>
                    <a:lnTo>
                      <a:pt x="1906" y="3910"/>
                    </a:lnTo>
                    <a:lnTo>
                      <a:pt x="1908" y="3916"/>
                    </a:lnTo>
                    <a:lnTo>
                      <a:pt x="1911" y="3921"/>
                    </a:lnTo>
                    <a:lnTo>
                      <a:pt x="1913" y="3927"/>
                    </a:lnTo>
                    <a:lnTo>
                      <a:pt x="1914" y="3933"/>
                    </a:lnTo>
                    <a:lnTo>
                      <a:pt x="1916" y="3941"/>
                    </a:lnTo>
                    <a:lnTo>
                      <a:pt x="1914" y="3950"/>
                    </a:lnTo>
                    <a:lnTo>
                      <a:pt x="1912" y="3957"/>
                    </a:lnTo>
                    <a:lnTo>
                      <a:pt x="1908" y="3963"/>
                    </a:lnTo>
                    <a:lnTo>
                      <a:pt x="1903" y="3968"/>
                    </a:lnTo>
                    <a:lnTo>
                      <a:pt x="1890" y="3980"/>
                    </a:lnTo>
                    <a:lnTo>
                      <a:pt x="1877" y="3989"/>
                    </a:lnTo>
                    <a:lnTo>
                      <a:pt x="1862" y="3997"/>
                    </a:lnTo>
                    <a:lnTo>
                      <a:pt x="1849" y="4007"/>
                    </a:lnTo>
                    <a:lnTo>
                      <a:pt x="1844" y="4014"/>
                    </a:lnTo>
                    <a:lnTo>
                      <a:pt x="1840" y="4020"/>
                    </a:lnTo>
                    <a:lnTo>
                      <a:pt x="1838" y="4027"/>
                    </a:lnTo>
                    <a:lnTo>
                      <a:pt x="1838" y="4036"/>
                    </a:lnTo>
                    <a:lnTo>
                      <a:pt x="1838" y="4064"/>
                    </a:lnTo>
                    <a:lnTo>
                      <a:pt x="1837" y="4071"/>
                    </a:lnTo>
                    <a:lnTo>
                      <a:pt x="1835" y="4079"/>
                    </a:lnTo>
                    <a:lnTo>
                      <a:pt x="1834" y="4081"/>
                    </a:lnTo>
                    <a:lnTo>
                      <a:pt x="1831" y="4084"/>
                    </a:lnTo>
                    <a:lnTo>
                      <a:pt x="1829" y="4085"/>
                    </a:lnTo>
                    <a:lnTo>
                      <a:pt x="1825" y="4086"/>
                    </a:lnTo>
                    <a:lnTo>
                      <a:pt x="1821" y="4085"/>
                    </a:lnTo>
                    <a:lnTo>
                      <a:pt x="1818" y="4084"/>
                    </a:lnTo>
                    <a:lnTo>
                      <a:pt x="1815" y="4081"/>
                    </a:lnTo>
                    <a:lnTo>
                      <a:pt x="1813" y="4078"/>
                    </a:lnTo>
                    <a:lnTo>
                      <a:pt x="1810" y="4069"/>
                    </a:lnTo>
                    <a:lnTo>
                      <a:pt x="1808" y="4060"/>
                    </a:lnTo>
                    <a:lnTo>
                      <a:pt x="1804" y="4053"/>
                    </a:lnTo>
                    <a:lnTo>
                      <a:pt x="1801" y="4048"/>
                    </a:lnTo>
                    <a:lnTo>
                      <a:pt x="1800" y="4041"/>
                    </a:lnTo>
                    <a:lnTo>
                      <a:pt x="1799" y="4034"/>
                    </a:lnTo>
                    <a:lnTo>
                      <a:pt x="1799" y="4010"/>
                    </a:lnTo>
                    <a:lnTo>
                      <a:pt x="1799" y="4004"/>
                    </a:lnTo>
                    <a:lnTo>
                      <a:pt x="1796" y="3997"/>
                    </a:lnTo>
                    <a:lnTo>
                      <a:pt x="1793" y="3994"/>
                    </a:lnTo>
                    <a:lnTo>
                      <a:pt x="1789" y="3989"/>
                    </a:lnTo>
                    <a:lnTo>
                      <a:pt x="1779" y="3981"/>
                    </a:lnTo>
                    <a:lnTo>
                      <a:pt x="1769" y="3972"/>
                    </a:lnTo>
                    <a:lnTo>
                      <a:pt x="1764" y="3966"/>
                    </a:lnTo>
                    <a:lnTo>
                      <a:pt x="1760" y="3958"/>
                    </a:lnTo>
                    <a:lnTo>
                      <a:pt x="1757" y="3955"/>
                    </a:lnTo>
                    <a:lnTo>
                      <a:pt x="1755" y="3952"/>
                    </a:lnTo>
                    <a:lnTo>
                      <a:pt x="1752" y="3951"/>
                    </a:lnTo>
                    <a:lnTo>
                      <a:pt x="1749" y="3950"/>
                    </a:lnTo>
                    <a:lnTo>
                      <a:pt x="1741" y="3950"/>
                    </a:lnTo>
                    <a:lnTo>
                      <a:pt x="1741" y="3977"/>
                    </a:lnTo>
                    <a:lnTo>
                      <a:pt x="1700" y="3977"/>
                    </a:lnTo>
                    <a:lnTo>
                      <a:pt x="1676" y="3982"/>
                    </a:lnTo>
                    <a:lnTo>
                      <a:pt x="1670" y="3981"/>
                    </a:lnTo>
                    <a:lnTo>
                      <a:pt x="1666" y="3979"/>
                    </a:lnTo>
                    <a:lnTo>
                      <a:pt x="1662" y="3976"/>
                    </a:lnTo>
                    <a:lnTo>
                      <a:pt x="1658" y="3972"/>
                    </a:lnTo>
                    <a:lnTo>
                      <a:pt x="1652" y="3965"/>
                    </a:lnTo>
                    <a:lnTo>
                      <a:pt x="1646" y="3956"/>
                    </a:lnTo>
                    <a:lnTo>
                      <a:pt x="1633" y="3940"/>
                    </a:lnTo>
                    <a:lnTo>
                      <a:pt x="1621" y="3925"/>
                    </a:lnTo>
                    <a:lnTo>
                      <a:pt x="1612" y="3915"/>
                    </a:lnTo>
                    <a:lnTo>
                      <a:pt x="1603" y="3906"/>
                    </a:lnTo>
                    <a:lnTo>
                      <a:pt x="1594" y="3898"/>
                    </a:lnTo>
                    <a:lnTo>
                      <a:pt x="1586" y="3892"/>
                    </a:lnTo>
                    <a:lnTo>
                      <a:pt x="1578" y="3884"/>
                    </a:lnTo>
                    <a:lnTo>
                      <a:pt x="1569" y="3877"/>
                    </a:lnTo>
                    <a:lnTo>
                      <a:pt x="1562" y="3867"/>
                    </a:lnTo>
                    <a:lnTo>
                      <a:pt x="1554" y="3857"/>
                    </a:lnTo>
                    <a:lnTo>
                      <a:pt x="1549" y="3847"/>
                    </a:lnTo>
                    <a:lnTo>
                      <a:pt x="1542" y="3837"/>
                    </a:lnTo>
                    <a:lnTo>
                      <a:pt x="1535" y="3829"/>
                    </a:lnTo>
                    <a:lnTo>
                      <a:pt x="1528" y="3822"/>
                    </a:lnTo>
                    <a:lnTo>
                      <a:pt x="1520" y="3815"/>
                    </a:lnTo>
                    <a:lnTo>
                      <a:pt x="1511" y="3810"/>
                    </a:lnTo>
                    <a:lnTo>
                      <a:pt x="1503" y="3805"/>
                    </a:lnTo>
                    <a:lnTo>
                      <a:pt x="1494" y="3800"/>
                    </a:lnTo>
                    <a:lnTo>
                      <a:pt x="1484" y="3797"/>
                    </a:lnTo>
                    <a:lnTo>
                      <a:pt x="1474" y="3794"/>
                    </a:lnTo>
                    <a:lnTo>
                      <a:pt x="1464" y="3792"/>
                    </a:lnTo>
                    <a:lnTo>
                      <a:pt x="1454" y="3789"/>
                    </a:lnTo>
                    <a:lnTo>
                      <a:pt x="1431" y="3787"/>
                    </a:lnTo>
                    <a:lnTo>
                      <a:pt x="1409" y="3787"/>
                    </a:lnTo>
                    <a:lnTo>
                      <a:pt x="1397" y="3787"/>
                    </a:lnTo>
                    <a:lnTo>
                      <a:pt x="1387" y="3788"/>
                    </a:lnTo>
                    <a:lnTo>
                      <a:pt x="1377" y="3788"/>
                    </a:lnTo>
                    <a:lnTo>
                      <a:pt x="1366" y="3789"/>
                    </a:lnTo>
                    <a:lnTo>
                      <a:pt x="1348" y="3788"/>
                    </a:lnTo>
                    <a:lnTo>
                      <a:pt x="1335" y="3787"/>
                    </a:lnTo>
                    <a:lnTo>
                      <a:pt x="1319" y="3783"/>
                    </a:lnTo>
                    <a:lnTo>
                      <a:pt x="1303" y="3778"/>
                    </a:lnTo>
                    <a:lnTo>
                      <a:pt x="1302" y="3780"/>
                    </a:lnTo>
                    <a:lnTo>
                      <a:pt x="1301" y="3784"/>
                    </a:lnTo>
                    <a:lnTo>
                      <a:pt x="1302" y="3792"/>
                    </a:lnTo>
                    <a:lnTo>
                      <a:pt x="1304" y="3799"/>
                    </a:lnTo>
                    <a:lnTo>
                      <a:pt x="1308" y="3804"/>
                    </a:lnTo>
                    <a:lnTo>
                      <a:pt x="1313" y="3810"/>
                    </a:lnTo>
                    <a:lnTo>
                      <a:pt x="1317" y="3817"/>
                    </a:lnTo>
                    <a:lnTo>
                      <a:pt x="1321" y="3823"/>
                    </a:lnTo>
                    <a:lnTo>
                      <a:pt x="1323" y="3829"/>
                    </a:lnTo>
                    <a:lnTo>
                      <a:pt x="1324" y="3838"/>
                    </a:lnTo>
                    <a:lnTo>
                      <a:pt x="1323" y="3843"/>
                    </a:lnTo>
                    <a:lnTo>
                      <a:pt x="1322" y="3848"/>
                    </a:lnTo>
                    <a:lnTo>
                      <a:pt x="1316" y="3848"/>
                    </a:lnTo>
                    <a:lnTo>
                      <a:pt x="1306" y="3847"/>
                    </a:lnTo>
                    <a:lnTo>
                      <a:pt x="1297" y="3844"/>
                    </a:lnTo>
                    <a:lnTo>
                      <a:pt x="1289" y="3841"/>
                    </a:lnTo>
                    <a:lnTo>
                      <a:pt x="1282" y="3834"/>
                    </a:lnTo>
                    <a:lnTo>
                      <a:pt x="1271" y="3820"/>
                    </a:lnTo>
                    <a:lnTo>
                      <a:pt x="1258" y="3803"/>
                    </a:lnTo>
                    <a:lnTo>
                      <a:pt x="1249" y="3788"/>
                    </a:lnTo>
                    <a:lnTo>
                      <a:pt x="1242" y="3773"/>
                    </a:lnTo>
                    <a:lnTo>
                      <a:pt x="1234" y="3758"/>
                    </a:lnTo>
                    <a:lnTo>
                      <a:pt x="1225" y="3741"/>
                    </a:lnTo>
                    <a:lnTo>
                      <a:pt x="1223" y="3735"/>
                    </a:lnTo>
                    <a:lnTo>
                      <a:pt x="1220" y="3730"/>
                    </a:lnTo>
                    <a:lnTo>
                      <a:pt x="1217" y="3726"/>
                    </a:lnTo>
                    <a:lnTo>
                      <a:pt x="1212" y="3723"/>
                    </a:lnTo>
                    <a:lnTo>
                      <a:pt x="1204" y="3721"/>
                    </a:lnTo>
                    <a:lnTo>
                      <a:pt x="1198" y="3720"/>
                    </a:lnTo>
                    <a:lnTo>
                      <a:pt x="1194" y="3720"/>
                    </a:lnTo>
                    <a:lnTo>
                      <a:pt x="1190" y="3720"/>
                    </a:lnTo>
                    <a:lnTo>
                      <a:pt x="1188" y="3719"/>
                    </a:lnTo>
                    <a:lnTo>
                      <a:pt x="1184" y="3716"/>
                    </a:lnTo>
                    <a:lnTo>
                      <a:pt x="1160" y="3694"/>
                    </a:lnTo>
                    <a:lnTo>
                      <a:pt x="1140" y="3675"/>
                    </a:lnTo>
                    <a:lnTo>
                      <a:pt x="1119" y="3655"/>
                    </a:lnTo>
                    <a:lnTo>
                      <a:pt x="1094" y="3635"/>
                    </a:lnTo>
                    <a:lnTo>
                      <a:pt x="1081" y="3635"/>
                    </a:lnTo>
                    <a:lnTo>
                      <a:pt x="1081" y="3645"/>
                    </a:lnTo>
                    <a:lnTo>
                      <a:pt x="1089" y="3655"/>
                    </a:lnTo>
                    <a:lnTo>
                      <a:pt x="1100" y="3665"/>
                    </a:lnTo>
                    <a:lnTo>
                      <a:pt x="1110" y="3686"/>
                    </a:lnTo>
                    <a:lnTo>
                      <a:pt x="1121" y="3705"/>
                    </a:lnTo>
                    <a:lnTo>
                      <a:pt x="1126" y="3714"/>
                    </a:lnTo>
                    <a:lnTo>
                      <a:pt x="1130" y="3724"/>
                    </a:lnTo>
                    <a:lnTo>
                      <a:pt x="1134" y="3734"/>
                    </a:lnTo>
                    <a:lnTo>
                      <a:pt x="1134" y="3746"/>
                    </a:lnTo>
                    <a:lnTo>
                      <a:pt x="1134" y="3751"/>
                    </a:lnTo>
                    <a:lnTo>
                      <a:pt x="1131" y="3755"/>
                    </a:lnTo>
                    <a:lnTo>
                      <a:pt x="1127" y="3759"/>
                    </a:lnTo>
                    <a:lnTo>
                      <a:pt x="1122" y="3760"/>
                    </a:lnTo>
                    <a:lnTo>
                      <a:pt x="1111" y="3763"/>
                    </a:lnTo>
                    <a:lnTo>
                      <a:pt x="1100" y="3764"/>
                    </a:lnTo>
                    <a:lnTo>
                      <a:pt x="1099" y="3777"/>
                    </a:lnTo>
                    <a:lnTo>
                      <a:pt x="1097" y="3788"/>
                    </a:lnTo>
                    <a:lnTo>
                      <a:pt x="1095" y="3799"/>
                    </a:lnTo>
                    <a:lnTo>
                      <a:pt x="1095" y="3812"/>
                    </a:lnTo>
                    <a:lnTo>
                      <a:pt x="1095" y="3843"/>
                    </a:lnTo>
                    <a:lnTo>
                      <a:pt x="1095" y="3854"/>
                    </a:lnTo>
                    <a:lnTo>
                      <a:pt x="1097" y="3858"/>
                    </a:lnTo>
                    <a:lnTo>
                      <a:pt x="1099" y="3858"/>
                    </a:lnTo>
                    <a:lnTo>
                      <a:pt x="1100" y="3858"/>
                    </a:lnTo>
                    <a:lnTo>
                      <a:pt x="1102" y="3856"/>
                    </a:lnTo>
                    <a:lnTo>
                      <a:pt x="1105" y="3852"/>
                    </a:lnTo>
                    <a:lnTo>
                      <a:pt x="1112" y="3844"/>
                    </a:lnTo>
                    <a:lnTo>
                      <a:pt x="1120" y="3833"/>
                    </a:lnTo>
                    <a:lnTo>
                      <a:pt x="1130" y="3822"/>
                    </a:lnTo>
                    <a:lnTo>
                      <a:pt x="1143" y="3810"/>
                    </a:lnTo>
                    <a:lnTo>
                      <a:pt x="1149" y="3802"/>
                    </a:lnTo>
                    <a:lnTo>
                      <a:pt x="1155" y="3794"/>
                    </a:lnTo>
                    <a:lnTo>
                      <a:pt x="1159" y="3790"/>
                    </a:lnTo>
                    <a:lnTo>
                      <a:pt x="1161" y="3788"/>
                    </a:lnTo>
                    <a:lnTo>
                      <a:pt x="1166" y="3785"/>
                    </a:lnTo>
                    <a:lnTo>
                      <a:pt x="1171" y="3785"/>
                    </a:lnTo>
                    <a:lnTo>
                      <a:pt x="1175" y="3785"/>
                    </a:lnTo>
                    <a:lnTo>
                      <a:pt x="1178" y="3788"/>
                    </a:lnTo>
                    <a:lnTo>
                      <a:pt x="1180" y="3790"/>
                    </a:lnTo>
                    <a:lnTo>
                      <a:pt x="1181" y="3793"/>
                    </a:lnTo>
                    <a:lnTo>
                      <a:pt x="1183" y="3802"/>
                    </a:lnTo>
                    <a:lnTo>
                      <a:pt x="1183" y="3810"/>
                    </a:lnTo>
                    <a:lnTo>
                      <a:pt x="1183" y="3815"/>
                    </a:lnTo>
                    <a:lnTo>
                      <a:pt x="1181" y="3820"/>
                    </a:lnTo>
                    <a:lnTo>
                      <a:pt x="1180" y="3824"/>
                    </a:lnTo>
                    <a:lnTo>
                      <a:pt x="1179" y="3828"/>
                    </a:lnTo>
                    <a:lnTo>
                      <a:pt x="1173" y="3835"/>
                    </a:lnTo>
                    <a:lnTo>
                      <a:pt x="1166" y="3842"/>
                    </a:lnTo>
                    <a:lnTo>
                      <a:pt x="1150" y="3853"/>
                    </a:lnTo>
                    <a:lnTo>
                      <a:pt x="1132" y="3864"/>
                    </a:lnTo>
                    <a:lnTo>
                      <a:pt x="1127" y="3869"/>
                    </a:lnTo>
                    <a:lnTo>
                      <a:pt x="1122" y="3874"/>
                    </a:lnTo>
                    <a:lnTo>
                      <a:pt x="1119" y="3879"/>
                    </a:lnTo>
                    <a:lnTo>
                      <a:pt x="1115" y="3886"/>
                    </a:lnTo>
                    <a:lnTo>
                      <a:pt x="1111" y="3891"/>
                    </a:lnTo>
                    <a:lnTo>
                      <a:pt x="1106" y="3896"/>
                    </a:lnTo>
                    <a:lnTo>
                      <a:pt x="1101" y="3902"/>
                    </a:lnTo>
                    <a:lnTo>
                      <a:pt x="1096" y="3907"/>
                    </a:lnTo>
                    <a:lnTo>
                      <a:pt x="1092" y="3915"/>
                    </a:lnTo>
                    <a:lnTo>
                      <a:pt x="1092" y="3923"/>
                    </a:lnTo>
                    <a:lnTo>
                      <a:pt x="1092" y="3931"/>
                    </a:lnTo>
                    <a:lnTo>
                      <a:pt x="1095" y="3936"/>
                    </a:lnTo>
                    <a:lnTo>
                      <a:pt x="1099" y="3941"/>
                    </a:lnTo>
                    <a:lnTo>
                      <a:pt x="1102" y="3946"/>
                    </a:lnTo>
                    <a:lnTo>
                      <a:pt x="1106" y="3951"/>
                    </a:lnTo>
                    <a:lnTo>
                      <a:pt x="1110" y="3957"/>
                    </a:lnTo>
                    <a:lnTo>
                      <a:pt x="1112" y="3962"/>
                    </a:lnTo>
                    <a:lnTo>
                      <a:pt x="1112" y="3970"/>
                    </a:lnTo>
                    <a:lnTo>
                      <a:pt x="1109" y="3987"/>
                    </a:lnTo>
                    <a:lnTo>
                      <a:pt x="1104" y="4005"/>
                    </a:lnTo>
                    <a:lnTo>
                      <a:pt x="1104" y="4010"/>
                    </a:lnTo>
                    <a:lnTo>
                      <a:pt x="1105" y="4014"/>
                    </a:lnTo>
                    <a:lnTo>
                      <a:pt x="1106" y="4017"/>
                    </a:lnTo>
                    <a:lnTo>
                      <a:pt x="1109" y="4020"/>
                    </a:lnTo>
                    <a:lnTo>
                      <a:pt x="1114" y="4026"/>
                    </a:lnTo>
                    <a:lnTo>
                      <a:pt x="1120" y="4032"/>
                    </a:lnTo>
                    <a:lnTo>
                      <a:pt x="1125" y="4039"/>
                    </a:lnTo>
                    <a:lnTo>
                      <a:pt x="1130" y="4045"/>
                    </a:lnTo>
                    <a:lnTo>
                      <a:pt x="1132" y="4049"/>
                    </a:lnTo>
                    <a:lnTo>
                      <a:pt x="1134" y="4053"/>
                    </a:lnTo>
                    <a:lnTo>
                      <a:pt x="1135" y="4056"/>
                    </a:lnTo>
                    <a:lnTo>
                      <a:pt x="1135" y="4060"/>
                    </a:lnTo>
                    <a:lnTo>
                      <a:pt x="1135" y="4068"/>
                    </a:lnTo>
                    <a:lnTo>
                      <a:pt x="1134" y="4074"/>
                    </a:lnTo>
                    <a:lnTo>
                      <a:pt x="1131" y="4079"/>
                    </a:lnTo>
                    <a:lnTo>
                      <a:pt x="1129" y="4084"/>
                    </a:lnTo>
                    <a:lnTo>
                      <a:pt x="1121" y="4094"/>
                    </a:lnTo>
                    <a:lnTo>
                      <a:pt x="1111" y="4105"/>
                    </a:lnTo>
                    <a:lnTo>
                      <a:pt x="1101" y="4119"/>
                    </a:lnTo>
                    <a:lnTo>
                      <a:pt x="1092" y="4134"/>
                    </a:lnTo>
                    <a:lnTo>
                      <a:pt x="1086" y="4140"/>
                    </a:lnTo>
                    <a:lnTo>
                      <a:pt x="1082" y="4147"/>
                    </a:lnTo>
                    <a:lnTo>
                      <a:pt x="1079" y="4153"/>
                    </a:lnTo>
                    <a:lnTo>
                      <a:pt x="1077" y="4162"/>
                    </a:lnTo>
                    <a:lnTo>
                      <a:pt x="1081" y="4174"/>
                    </a:lnTo>
                    <a:lnTo>
                      <a:pt x="1085" y="4187"/>
                    </a:lnTo>
                    <a:lnTo>
                      <a:pt x="1085" y="4208"/>
                    </a:lnTo>
                    <a:lnTo>
                      <a:pt x="1070" y="4208"/>
                    </a:lnTo>
                    <a:lnTo>
                      <a:pt x="1043" y="4204"/>
                    </a:lnTo>
                    <a:lnTo>
                      <a:pt x="1038" y="4206"/>
                    </a:lnTo>
                    <a:lnTo>
                      <a:pt x="1033" y="4209"/>
                    </a:lnTo>
                    <a:lnTo>
                      <a:pt x="1028" y="4212"/>
                    </a:lnTo>
                    <a:lnTo>
                      <a:pt x="1025" y="4216"/>
                    </a:lnTo>
                    <a:lnTo>
                      <a:pt x="1017" y="4224"/>
                    </a:lnTo>
                    <a:lnTo>
                      <a:pt x="1011" y="4233"/>
                    </a:lnTo>
                    <a:lnTo>
                      <a:pt x="1004" y="4242"/>
                    </a:lnTo>
                    <a:lnTo>
                      <a:pt x="998" y="4250"/>
                    </a:lnTo>
                    <a:lnTo>
                      <a:pt x="993" y="4253"/>
                    </a:lnTo>
                    <a:lnTo>
                      <a:pt x="989" y="4256"/>
                    </a:lnTo>
                    <a:lnTo>
                      <a:pt x="984" y="4258"/>
                    </a:lnTo>
                    <a:lnTo>
                      <a:pt x="978" y="4260"/>
                    </a:lnTo>
                    <a:lnTo>
                      <a:pt x="972" y="4261"/>
                    </a:lnTo>
                    <a:lnTo>
                      <a:pt x="966" y="4265"/>
                    </a:lnTo>
                    <a:lnTo>
                      <a:pt x="962" y="4268"/>
                    </a:lnTo>
                    <a:lnTo>
                      <a:pt x="958" y="4273"/>
                    </a:lnTo>
                    <a:lnTo>
                      <a:pt x="953" y="4286"/>
                    </a:lnTo>
                    <a:lnTo>
                      <a:pt x="948" y="4298"/>
                    </a:lnTo>
                    <a:lnTo>
                      <a:pt x="945" y="4306"/>
                    </a:lnTo>
                    <a:lnTo>
                      <a:pt x="943" y="4311"/>
                    </a:lnTo>
                    <a:lnTo>
                      <a:pt x="940" y="4314"/>
                    </a:lnTo>
                    <a:lnTo>
                      <a:pt x="939" y="4316"/>
                    </a:lnTo>
                    <a:lnTo>
                      <a:pt x="937" y="4317"/>
                    </a:lnTo>
                    <a:lnTo>
                      <a:pt x="933" y="4317"/>
                    </a:lnTo>
                    <a:lnTo>
                      <a:pt x="920" y="4315"/>
                    </a:lnTo>
                    <a:lnTo>
                      <a:pt x="909" y="4312"/>
                    </a:lnTo>
                    <a:lnTo>
                      <a:pt x="900" y="4314"/>
                    </a:lnTo>
                    <a:lnTo>
                      <a:pt x="893" y="4316"/>
                    </a:lnTo>
                    <a:lnTo>
                      <a:pt x="886" y="4320"/>
                    </a:lnTo>
                    <a:lnTo>
                      <a:pt x="880" y="4325"/>
                    </a:lnTo>
                    <a:lnTo>
                      <a:pt x="870" y="4339"/>
                    </a:lnTo>
                    <a:lnTo>
                      <a:pt x="859" y="4354"/>
                    </a:lnTo>
                    <a:lnTo>
                      <a:pt x="849" y="4346"/>
                    </a:lnTo>
                    <a:lnTo>
                      <a:pt x="841" y="4339"/>
                    </a:lnTo>
                    <a:lnTo>
                      <a:pt x="834" y="4330"/>
                    </a:lnTo>
                    <a:lnTo>
                      <a:pt x="828" y="4321"/>
                    </a:lnTo>
                    <a:lnTo>
                      <a:pt x="820" y="4314"/>
                    </a:lnTo>
                    <a:lnTo>
                      <a:pt x="812" y="4307"/>
                    </a:lnTo>
                    <a:lnTo>
                      <a:pt x="809" y="4305"/>
                    </a:lnTo>
                    <a:lnTo>
                      <a:pt x="804" y="4304"/>
                    </a:lnTo>
                    <a:lnTo>
                      <a:pt x="799" y="4302"/>
                    </a:lnTo>
                    <a:lnTo>
                      <a:pt x="792" y="4302"/>
                    </a:lnTo>
                    <a:lnTo>
                      <a:pt x="775" y="4311"/>
                    </a:lnTo>
                    <a:lnTo>
                      <a:pt x="757" y="4321"/>
                    </a:lnTo>
                    <a:lnTo>
                      <a:pt x="752" y="4321"/>
                    </a:lnTo>
                    <a:lnTo>
                      <a:pt x="748" y="4320"/>
                    </a:lnTo>
                    <a:lnTo>
                      <a:pt x="745" y="4319"/>
                    </a:lnTo>
                    <a:lnTo>
                      <a:pt x="741" y="4316"/>
                    </a:lnTo>
                    <a:lnTo>
                      <a:pt x="733" y="4311"/>
                    </a:lnTo>
                    <a:lnTo>
                      <a:pt x="727" y="4305"/>
                    </a:lnTo>
                    <a:lnTo>
                      <a:pt x="716" y="4296"/>
                    </a:lnTo>
                    <a:lnTo>
                      <a:pt x="706" y="4288"/>
                    </a:lnTo>
                    <a:lnTo>
                      <a:pt x="702" y="4285"/>
                    </a:lnTo>
                    <a:lnTo>
                      <a:pt x="697" y="4280"/>
                    </a:lnTo>
                    <a:lnTo>
                      <a:pt x="693" y="4275"/>
                    </a:lnTo>
                    <a:lnTo>
                      <a:pt x="689" y="4268"/>
                    </a:lnTo>
                    <a:lnTo>
                      <a:pt x="686" y="4258"/>
                    </a:lnTo>
                    <a:lnTo>
                      <a:pt x="682" y="4250"/>
                    </a:lnTo>
                    <a:lnTo>
                      <a:pt x="679" y="4246"/>
                    </a:lnTo>
                    <a:lnTo>
                      <a:pt x="677" y="4242"/>
                    </a:lnTo>
                    <a:lnTo>
                      <a:pt x="673" y="4241"/>
                    </a:lnTo>
                    <a:lnTo>
                      <a:pt x="668" y="4240"/>
                    </a:lnTo>
                    <a:lnTo>
                      <a:pt x="659" y="4241"/>
                    </a:lnTo>
                    <a:lnTo>
                      <a:pt x="651" y="4245"/>
                    </a:lnTo>
                    <a:lnTo>
                      <a:pt x="643" y="4250"/>
                    </a:lnTo>
                    <a:lnTo>
                      <a:pt x="637" y="4255"/>
                    </a:lnTo>
                    <a:lnTo>
                      <a:pt x="629" y="4261"/>
                    </a:lnTo>
                    <a:lnTo>
                      <a:pt x="622" y="4265"/>
                    </a:lnTo>
                    <a:lnTo>
                      <a:pt x="614" y="4268"/>
                    </a:lnTo>
                    <a:lnTo>
                      <a:pt x="604" y="4270"/>
                    </a:lnTo>
                    <a:lnTo>
                      <a:pt x="600" y="4268"/>
                    </a:lnTo>
                    <a:lnTo>
                      <a:pt x="597" y="4266"/>
                    </a:lnTo>
                    <a:lnTo>
                      <a:pt x="590" y="4267"/>
                    </a:lnTo>
                    <a:lnTo>
                      <a:pt x="587" y="4268"/>
                    </a:lnTo>
                    <a:lnTo>
                      <a:pt x="583" y="4272"/>
                    </a:lnTo>
                    <a:lnTo>
                      <a:pt x="580" y="4276"/>
                    </a:lnTo>
                    <a:lnTo>
                      <a:pt x="574" y="4286"/>
                    </a:lnTo>
                    <a:lnTo>
                      <a:pt x="566" y="4293"/>
                    </a:lnTo>
                    <a:lnTo>
                      <a:pt x="556" y="4300"/>
                    </a:lnTo>
                    <a:lnTo>
                      <a:pt x="546" y="4306"/>
                    </a:lnTo>
                    <a:lnTo>
                      <a:pt x="543" y="4309"/>
                    </a:lnTo>
                    <a:lnTo>
                      <a:pt x="538" y="4312"/>
                    </a:lnTo>
                    <a:lnTo>
                      <a:pt x="535" y="4317"/>
                    </a:lnTo>
                    <a:lnTo>
                      <a:pt x="533" y="4322"/>
                    </a:lnTo>
                    <a:lnTo>
                      <a:pt x="530" y="4337"/>
                    </a:lnTo>
                    <a:lnTo>
                      <a:pt x="529" y="4350"/>
                    </a:lnTo>
                    <a:lnTo>
                      <a:pt x="528" y="4362"/>
                    </a:lnTo>
                    <a:lnTo>
                      <a:pt x="526" y="4378"/>
                    </a:lnTo>
                    <a:lnTo>
                      <a:pt x="525" y="4386"/>
                    </a:lnTo>
                    <a:lnTo>
                      <a:pt x="523" y="4395"/>
                    </a:lnTo>
                    <a:lnTo>
                      <a:pt x="521" y="4399"/>
                    </a:lnTo>
                    <a:lnTo>
                      <a:pt x="520" y="4403"/>
                    </a:lnTo>
                    <a:lnTo>
                      <a:pt x="516" y="4404"/>
                    </a:lnTo>
                    <a:lnTo>
                      <a:pt x="513" y="4405"/>
                    </a:lnTo>
                    <a:lnTo>
                      <a:pt x="506" y="4404"/>
                    </a:lnTo>
                    <a:lnTo>
                      <a:pt x="501" y="4401"/>
                    </a:lnTo>
                    <a:lnTo>
                      <a:pt x="499" y="4399"/>
                    </a:lnTo>
                    <a:lnTo>
                      <a:pt x="497" y="4396"/>
                    </a:lnTo>
                    <a:lnTo>
                      <a:pt x="496" y="4394"/>
                    </a:lnTo>
                    <a:lnTo>
                      <a:pt x="495" y="4390"/>
                    </a:lnTo>
                    <a:lnTo>
                      <a:pt x="495" y="4365"/>
                    </a:lnTo>
                    <a:lnTo>
                      <a:pt x="494" y="4347"/>
                    </a:lnTo>
                    <a:lnTo>
                      <a:pt x="489" y="4331"/>
                    </a:lnTo>
                    <a:lnTo>
                      <a:pt x="487" y="4324"/>
                    </a:lnTo>
                    <a:lnTo>
                      <a:pt x="487" y="4316"/>
                    </a:lnTo>
                    <a:lnTo>
                      <a:pt x="485" y="4310"/>
                    </a:lnTo>
                    <a:lnTo>
                      <a:pt x="481" y="4305"/>
                    </a:lnTo>
                    <a:lnTo>
                      <a:pt x="474" y="4300"/>
                    </a:lnTo>
                    <a:lnTo>
                      <a:pt x="466" y="4297"/>
                    </a:lnTo>
                    <a:lnTo>
                      <a:pt x="459" y="4296"/>
                    </a:lnTo>
                    <a:lnTo>
                      <a:pt x="450" y="4296"/>
                    </a:lnTo>
                    <a:lnTo>
                      <a:pt x="440" y="4298"/>
                    </a:lnTo>
                    <a:lnTo>
                      <a:pt x="431" y="4302"/>
                    </a:lnTo>
                    <a:lnTo>
                      <a:pt x="428" y="4301"/>
                    </a:lnTo>
                    <a:lnTo>
                      <a:pt x="426" y="4298"/>
                    </a:lnTo>
                    <a:lnTo>
                      <a:pt x="436" y="4281"/>
                    </a:lnTo>
                    <a:lnTo>
                      <a:pt x="443" y="4263"/>
                    </a:lnTo>
                    <a:lnTo>
                      <a:pt x="457" y="4240"/>
                    </a:lnTo>
                    <a:lnTo>
                      <a:pt x="469" y="4218"/>
                    </a:lnTo>
                    <a:lnTo>
                      <a:pt x="472" y="4207"/>
                    </a:lnTo>
                    <a:lnTo>
                      <a:pt x="476" y="4196"/>
                    </a:lnTo>
                    <a:lnTo>
                      <a:pt x="477" y="4183"/>
                    </a:lnTo>
                    <a:lnTo>
                      <a:pt x="479" y="4169"/>
                    </a:lnTo>
                    <a:lnTo>
                      <a:pt x="477" y="4162"/>
                    </a:lnTo>
                    <a:lnTo>
                      <a:pt x="475" y="4155"/>
                    </a:lnTo>
                    <a:lnTo>
                      <a:pt x="459" y="4167"/>
                    </a:lnTo>
                    <a:lnTo>
                      <a:pt x="442" y="4176"/>
                    </a:lnTo>
                    <a:lnTo>
                      <a:pt x="440" y="4174"/>
                    </a:lnTo>
                    <a:lnTo>
                      <a:pt x="437" y="4173"/>
                    </a:lnTo>
                    <a:lnTo>
                      <a:pt x="437" y="4145"/>
                    </a:lnTo>
                    <a:lnTo>
                      <a:pt x="436" y="4129"/>
                    </a:lnTo>
                    <a:lnTo>
                      <a:pt x="435" y="4114"/>
                    </a:lnTo>
                    <a:lnTo>
                      <a:pt x="431" y="4100"/>
                    </a:lnTo>
                    <a:lnTo>
                      <a:pt x="426" y="4084"/>
                    </a:lnTo>
                    <a:lnTo>
                      <a:pt x="417" y="4070"/>
                    </a:lnTo>
                    <a:lnTo>
                      <a:pt x="411" y="4058"/>
                    </a:lnTo>
                    <a:lnTo>
                      <a:pt x="411" y="4055"/>
                    </a:lnTo>
                    <a:lnTo>
                      <a:pt x="412" y="4054"/>
                    </a:lnTo>
                    <a:lnTo>
                      <a:pt x="413" y="4053"/>
                    </a:lnTo>
                    <a:lnTo>
                      <a:pt x="416" y="4051"/>
                    </a:lnTo>
                    <a:lnTo>
                      <a:pt x="420" y="4050"/>
                    </a:lnTo>
                    <a:lnTo>
                      <a:pt x="425" y="4048"/>
                    </a:lnTo>
                    <a:lnTo>
                      <a:pt x="428" y="4044"/>
                    </a:lnTo>
                    <a:lnTo>
                      <a:pt x="432" y="4040"/>
                    </a:lnTo>
                    <a:lnTo>
                      <a:pt x="437" y="4039"/>
                    </a:lnTo>
                    <a:lnTo>
                      <a:pt x="442" y="4038"/>
                    </a:lnTo>
                    <a:lnTo>
                      <a:pt x="445" y="4038"/>
                    </a:lnTo>
                    <a:lnTo>
                      <a:pt x="446" y="4036"/>
                    </a:lnTo>
                    <a:lnTo>
                      <a:pt x="447" y="4035"/>
                    </a:lnTo>
                    <a:lnTo>
                      <a:pt x="448" y="4034"/>
                    </a:lnTo>
                    <a:lnTo>
                      <a:pt x="447" y="4029"/>
                    </a:lnTo>
                    <a:lnTo>
                      <a:pt x="446" y="4025"/>
                    </a:lnTo>
                    <a:lnTo>
                      <a:pt x="445" y="4021"/>
                    </a:lnTo>
                    <a:lnTo>
                      <a:pt x="442" y="4019"/>
                    </a:lnTo>
                    <a:lnTo>
                      <a:pt x="436" y="4012"/>
                    </a:lnTo>
                    <a:lnTo>
                      <a:pt x="430" y="4007"/>
                    </a:lnTo>
                    <a:lnTo>
                      <a:pt x="431" y="4000"/>
                    </a:lnTo>
                    <a:lnTo>
                      <a:pt x="430" y="3991"/>
                    </a:lnTo>
                    <a:lnTo>
                      <a:pt x="427" y="3982"/>
                    </a:lnTo>
                    <a:lnTo>
                      <a:pt x="425" y="3979"/>
                    </a:lnTo>
                    <a:lnTo>
                      <a:pt x="422" y="3976"/>
                    </a:lnTo>
                    <a:lnTo>
                      <a:pt x="418" y="3975"/>
                    </a:lnTo>
                    <a:lnTo>
                      <a:pt x="415" y="3974"/>
                    </a:lnTo>
                    <a:lnTo>
                      <a:pt x="402" y="3986"/>
                    </a:lnTo>
                    <a:lnTo>
                      <a:pt x="388" y="3997"/>
                    </a:lnTo>
                    <a:lnTo>
                      <a:pt x="384" y="3997"/>
                    </a:lnTo>
                    <a:lnTo>
                      <a:pt x="382" y="3995"/>
                    </a:lnTo>
                    <a:lnTo>
                      <a:pt x="379" y="3992"/>
                    </a:lnTo>
                    <a:lnTo>
                      <a:pt x="377" y="3989"/>
                    </a:lnTo>
                    <a:lnTo>
                      <a:pt x="374" y="3981"/>
                    </a:lnTo>
                    <a:lnTo>
                      <a:pt x="371" y="3972"/>
                    </a:lnTo>
                    <a:lnTo>
                      <a:pt x="366" y="3958"/>
                    </a:lnTo>
                    <a:lnTo>
                      <a:pt x="361" y="3943"/>
                    </a:lnTo>
                    <a:lnTo>
                      <a:pt x="358" y="3936"/>
                    </a:lnTo>
                    <a:lnTo>
                      <a:pt x="357" y="3928"/>
                    </a:lnTo>
                    <a:lnTo>
                      <a:pt x="353" y="3922"/>
                    </a:lnTo>
                    <a:lnTo>
                      <a:pt x="349" y="3916"/>
                    </a:lnTo>
                    <a:lnTo>
                      <a:pt x="338" y="3908"/>
                    </a:lnTo>
                    <a:lnTo>
                      <a:pt x="327" y="3903"/>
                    </a:lnTo>
                    <a:lnTo>
                      <a:pt x="322" y="3901"/>
                    </a:lnTo>
                    <a:lnTo>
                      <a:pt x="318" y="3898"/>
                    </a:lnTo>
                    <a:lnTo>
                      <a:pt x="315" y="3893"/>
                    </a:lnTo>
                    <a:lnTo>
                      <a:pt x="314" y="3888"/>
                    </a:lnTo>
                    <a:lnTo>
                      <a:pt x="319" y="3876"/>
                    </a:lnTo>
                    <a:lnTo>
                      <a:pt x="324" y="3863"/>
                    </a:lnTo>
                    <a:lnTo>
                      <a:pt x="324" y="3837"/>
                    </a:lnTo>
                    <a:lnTo>
                      <a:pt x="323" y="3832"/>
                    </a:lnTo>
                    <a:lnTo>
                      <a:pt x="320" y="3827"/>
                    </a:lnTo>
                    <a:lnTo>
                      <a:pt x="319" y="3825"/>
                    </a:lnTo>
                    <a:lnTo>
                      <a:pt x="318" y="3823"/>
                    </a:lnTo>
                    <a:lnTo>
                      <a:pt x="315" y="3822"/>
                    </a:lnTo>
                    <a:lnTo>
                      <a:pt x="313" y="3822"/>
                    </a:lnTo>
                    <a:lnTo>
                      <a:pt x="307" y="3823"/>
                    </a:lnTo>
                    <a:lnTo>
                      <a:pt x="300" y="3825"/>
                    </a:lnTo>
                    <a:lnTo>
                      <a:pt x="294" y="3828"/>
                    </a:lnTo>
                    <a:lnTo>
                      <a:pt x="289" y="3833"/>
                    </a:lnTo>
                    <a:lnTo>
                      <a:pt x="284" y="3837"/>
                    </a:lnTo>
                    <a:lnTo>
                      <a:pt x="279" y="3839"/>
                    </a:lnTo>
                    <a:lnTo>
                      <a:pt x="273" y="3842"/>
                    </a:lnTo>
                    <a:lnTo>
                      <a:pt x="265" y="3843"/>
                    </a:lnTo>
                    <a:lnTo>
                      <a:pt x="263" y="3843"/>
                    </a:lnTo>
                    <a:lnTo>
                      <a:pt x="259" y="3842"/>
                    </a:lnTo>
                    <a:lnTo>
                      <a:pt x="258" y="3841"/>
                    </a:lnTo>
                    <a:lnTo>
                      <a:pt x="255" y="3838"/>
                    </a:lnTo>
                    <a:lnTo>
                      <a:pt x="253" y="3833"/>
                    </a:lnTo>
                    <a:lnTo>
                      <a:pt x="250" y="3828"/>
                    </a:lnTo>
                    <a:lnTo>
                      <a:pt x="249" y="3813"/>
                    </a:lnTo>
                    <a:lnTo>
                      <a:pt x="246" y="3798"/>
                    </a:lnTo>
                    <a:lnTo>
                      <a:pt x="243" y="3783"/>
                    </a:lnTo>
                    <a:lnTo>
                      <a:pt x="239" y="3770"/>
                    </a:lnTo>
                    <a:lnTo>
                      <a:pt x="234" y="3756"/>
                    </a:lnTo>
                    <a:lnTo>
                      <a:pt x="230" y="3741"/>
                    </a:lnTo>
                    <a:lnTo>
                      <a:pt x="224" y="3729"/>
                    </a:lnTo>
                    <a:lnTo>
                      <a:pt x="219" y="3718"/>
                    </a:lnTo>
                    <a:lnTo>
                      <a:pt x="218" y="3704"/>
                    </a:lnTo>
                    <a:lnTo>
                      <a:pt x="216" y="3692"/>
                    </a:lnTo>
                    <a:lnTo>
                      <a:pt x="215" y="3680"/>
                    </a:lnTo>
                    <a:lnTo>
                      <a:pt x="213" y="3667"/>
                    </a:lnTo>
                    <a:lnTo>
                      <a:pt x="210" y="3659"/>
                    </a:lnTo>
                    <a:lnTo>
                      <a:pt x="206" y="3651"/>
                    </a:lnTo>
                    <a:lnTo>
                      <a:pt x="204" y="3644"/>
                    </a:lnTo>
                    <a:lnTo>
                      <a:pt x="204" y="3635"/>
                    </a:lnTo>
                    <a:lnTo>
                      <a:pt x="204" y="3627"/>
                    </a:lnTo>
                    <a:lnTo>
                      <a:pt x="206" y="3621"/>
                    </a:lnTo>
                    <a:lnTo>
                      <a:pt x="210" y="3616"/>
                    </a:lnTo>
                    <a:lnTo>
                      <a:pt x="215" y="3611"/>
                    </a:lnTo>
                    <a:lnTo>
                      <a:pt x="228" y="3603"/>
                    </a:lnTo>
                    <a:lnTo>
                      <a:pt x="240" y="3595"/>
                    </a:lnTo>
                    <a:lnTo>
                      <a:pt x="256" y="3581"/>
                    </a:lnTo>
                    <a:lnTo>
                      <a:pt x="270" y="3566"/>
                    </a:lnTo>
                    <a:lnTo>
                      <a:pt x="284" y="3554"/>
                    </a:lnTo>
                    <a:lnTo>
                      <a:pt x="294" y="3543"/>
                    </a:lnTo>
                    <a:lnTo>
                      <a:pt x="299" y="3537"/>
                    </a:lnTo>
                    <a:lnTo>
                      <a:pt x="302" y="3531"/>
                    </a:lnTo>
                    <a:lnTo>
                      <a:pt x="304" y="3523"/>
                    </a:lnTo>
                    <a:lnTo>
                      <a:pt x="305" y="3514"/>
                    </a:lnTo>
                    <a:lnTo>
                      <a:pt x="304" y="3503"/>
                    </a:lnTo>
                    <a:lnTo>
                      <a:pt x="302" y="3493"/>
                    </a:lnTo>
                    <a:lnTo>
                      <a:pt x="299" y="3483"/>
                    </a:lnTo>
                    <a:lnTo>
                      <a:pt x="294" y="3474"/>
                    </a:lnTo>
                    <a:lnTo>
                      <a:pt x="283" y="3458"/>
                    </a:lnTo>
                    <a:lnTo>
                      <a:pt x="270" y="3443"/>
                    </a:lnTo>
                    <a:lnTo>
                      <a:pt x="258" y="3426"/>
                    </a:lnTo>
                    <a:lnTo>
                      <a:pt x="246" y="3410"/>
                    </a:lnTo>
                    <a:lnTo>
                      <a:pt x="241" y="3401"/>
                    </a:lnTo>
                    <a:lnTo>
                      <a:pt x="238" y="3391"/>
                    </a:lnTo>
                    <a:lnTo>
                      <a:pt x="236" y="3381"/>
                    </a:lnTo>
                    <a:lnTo>
                      <a:pt x="235" y="3370"/>
                    </a:lnTo>
                    <a:lnTo>
                      <a:pt x="235" y="3364"/>
                    </a:lnTo>
                    <a:lnTo>
                      <a:pt x="238" y="3359"/>
                    </a:lnTo>
                    <a:lnTo>
                      <a:pt x="240" y="3354"/>
                    </a:lnTo>
                    <a:lnTo>
                      <a:pt x="244" y="3350"/>
                    </a:lnTo>
                    <a:lnTo>
                      <a:pt x="254" y="3342"/>
                    </a:lnTo>
                    <a:lnTo>
                      <a:pt x="264" y="3336"/>
                    </a:lnTo>
                    <a:lnTo>
                      <a:pt x="275" y="3330"/>
                    </a:lnTo>
                    <a:lnTo>
                      <a:pt x="284" y="3322"/>
                    </a:lnTo>
                    <a:lnTo>
                      <a:pt x="288" y="3319"/>
                    </a:lnTo>
                    <a:lnTo>
                      <a:pt x="290" y="3314"/>
                    </a:lnTo>
                    <a:lnTo>
                      <a:pt x="293" y="3308"/>
                    </a:lnTo>
                    <a:lnTo>
                      <a:pt x="293" y="3302"/>
                    </a:lnTo>
                    <a:lnTo>
                      <a:pt x="292" y="3288"/>
                    </a:lnTo>
                    <a:lnTo>
                      <a:pt x="289" y="3277"/>
                    </a:lnTo>
                    <a:lnTo>
                      <a:pt x="285" y="3266"/>
                    </a:lnTo>
                    <a:lnTo>
                      <a:pt x="280" y="3253"/>
                    </a:lnTo>
                    <a:lnTo>
                      <a:pt x="277" y="3246"/>
                    </a:lnTo>
                    <a:lnTo>
                      <a:pt x="272" y="3239"/>
                    </a:lnTo>
                    <a:lnTo>
                      <a:pt x="269" y="3237"/>
                    </a:lnTo>
                    <a:lnTo>
                      <a:pt x="268" y="3233"/>
                    </a:lnTo>
                    <a:lnTo>
                      <a:pt x="267" y="3229"/>
                    </a:lnTo>
                    <a:lnTo>
                      <a:pt x="265" y="3226"/>
                    </a:lnTo>
                    <a:lnTo>
                      <a:pt x="267" y="3218"/>
                    </a:lnTo>
                    <a:lnTo>
                      <a:pt x="269" y="3213"/>
                    </a:lnTo>
                    <a:lnTo>
                      <a:pt x="272" y="3207"/>
                    </a:lnTo>
                    <a:lnTo>
                      <a:pt x="277" y="3203"/>
                    </a:lnTo>
                    <a:lnTo>
                      <a:pt x="287" y="3193"/>
                    </a:lnTo>
                    <a:lnTo>
                      <a:pt x="297" y="3183"/>
                    </a:lnTo>
                    <a:lnTo>
                      <a:pt x="312" y="3164"/>
                    </a:lnTo>
                    <a:lnTo>
                      <a:pt x="328" y="3147"/>
                    </a:lnTo>
                    <a:lnTo>
                      <a:pt x="336" y="3139"/>
                    </a:lnTo>
                    <a:lnTo>
                      <a:pt x="342" y="3133"/>
                    </a:lnTo>
                    <a:lnTo>
                      <a:pt x="346" y="3129"/>
                    </a:lnTo>
                    <a:lnTo>
                      <a:pt x="348" y="3125"/>
                    </a:lnTo>
                    <a:lnTo>
                      <a:pt x="349" y="3122"/>
                    </a:lnTo>
                    <a:lnTo>
                      <a:pt x="349" y="3117"/>
                    </a:lnTo>
                    <a:lnTo>
                      <a:pt x="349" y="3089"/>
                    </a:lnTo>
                    <a:lnTo>
                      <a:pt x="348" y="3081"/>
                    </a:lnTo>
                    <a:lnTo>
                      <a:pt x="347" y="3074"/>
                    </a:lnTo>
                    <a:lnTo>
                      <a:pt x="351" y="3063"/>
                    </a:lnTo>
                    <a:lnTo>
                      <a:pt x="353" y="3053"/>
                    </a:lnTo>
                    <a:lnTo>
                      <a:pt x="354" y="3048"/>
                    </a:lnTo>
                    <a:lnTo>
                      <a:pt x="356" y="3042"/>
                    </a:lnTo>
                    <a:lnTo>
                      <a:pt x="358" y="3037"/>
                    </a:lnTo>
                    <a:lnTo>
                      <a:pt x="362" y="3032"/>
                    </a:lnTo>
                    <a:lnTo>
                      <a:pt x="372" y="3024"/>
                    </a:lnTo>
                    <a:lnTo>
                      <a:pt x="383" y="3016"/>
                    </a:lnTo>
                    <a:lnTo>
                      <a:pt x="388" y="3012"/>
                    </a:lnTo>
                    <a:lnTo>
                      <a:pt x="392" y="3007"/>
                    </a:lnTo>
                    <a:lnTo>
                      <a:pt x="395" y="3002"/>
                    </a:lnTo>
                    <a:lnTo>
                      <a:pt x="395" y="2996"/>
                    </a:lnTo>
                    <a:lnTo>
                      <a:pt x="391" y="2977"/>
                    </a:lnTo>
                    <a:lnTo>
                      <a:pt x="384" y="2960"/>
                    </a:lnTo>
                    <a:lnTo>
                      <a:pt x="381" y="2935"/>
                    </a:lnTo>
                    <a:lnTo>
                      <a:pt x="377" y="2911"/>
                    </a:lnTo>
                    <a:lnTo>
                      <a:pt x="374" y="2888"/>
                    </a:lnTo>
                    <a:lnTo>
                      <a:pt x="374" y="2862"/>
                    </a:lnTo>
                    <a:lnTo>
                      <a:pt x="374" y="2858"/>
                    </a:lnTo>
                    <a:lnTo>
                      <a:pt x="376" y="2853"/>
                    </a:lnTo>
                    <a:lnTo>
                      <a:pt x="378" y="2851"/>
                    </a:lnTo>
                    <a:lnTo>
                      <a:pt x="382" y="2847"/>
                    </a:lnTo>
                    <a:lnTo>
                      <a:pt x="388" y="2840"/>
                    </a:lnTo>
                    <a:lnTo>
                      <a:pt x="395" y="2833"/>
                    </a:lnTo>
                    <a:lnTo>
                      <a:pt x="403" y="2820"/>
                    </a:lnTo>
                    <a:lnTo>
                      <a:pt x="410" y="2808"/>
                    </a:lnTo>
                    <a:lnTo>
                      <a:pt x="411" y="2802"/>
                    </a:lnTo>
                    <a:lnTo>
                      <a:pt x="413" y="2795"/>
                    </a:lnTo>
                    <a:lnTo>
                      <a:pt x="413" y="2788"/>
                    </a:lnTo>
                    <a:lnTo>
                      <a:pt x="415" y="2780"/>
                    </a:lnTo>
                    <a:lnTo>
                      <a:pt x="415" y="2679"/>
                    </a:lnTo>
                    <a:lnTo>
                      <a:pt x="416" y="2674"/>
                    </a:lnTo>
                    <a:lnTo>
                      <a:pt x="420" y="2671"/>
                    </a:lnTo>
                    <a:lnTo>
                      <a:pt x="428" y="2681"/>
                    </a:lnTo>
                    <a:lnTo>
                      <a:pt x="435" y="2692"/>
                    </a:lnTo>
                    <a:lnTo>
                      <a:pt x="437" y="2697"/>
                    </a:lnTo>
                    <a:lnTo>
                      <a:pt x="438" y="2704"/>
                    </a:lnTo>
                    <a:lnTo>
                      <a:pt x="440" y="2710"/>
                    </a:lnTo>
                    <a:lnTo>
                      <a:pt x="440" y="2718"/>
                    </a:lnTo>
                    <a:lnTo>
                      <a:pt x="440" y="2748"/>
                    </a:lnTo>
                    <a:lnTo>
                      <a:pt x="440" y="2756"/>
                    </a:lnTo>
                    <a:lnTo>
                      <a:pt x="441" y="2765"/>
                    </a:lnTo>
                    <a:lnTo>
                      <a:pt x="442" y="2771"/>
                    </a:lnTo>
                    <a:lnTo>
                      <a:pt x="447" y="2779"/>
                    </a:lnTo>
                    <a:lnTo>
                      <a:pt x="450" y="2781"/>
                    </a:lnTo>
                    <a:lnTo>
                      <a:pt x="452" y="2784"/>
                    </a:lnTo>
                    <a:lnTo>
                      <a:pt x="456" y="2785"/>
                    </a:lnTo>
                    <a:lnTo>
                      <a:pt x="459" y="2785"/>
                    </a:lnTo>
                    <a:lnTo>
                      <a:pt x="466" y="2787"/>
                    </a:lnTo>
                    <a:lnTo>
                      <a:pt x="474" y="2789"/>
                    </a:lnTo>
                    <a:lnTo>
                      <a:pt x="480" y="2797"/>
                    </a:lnTo>
                    <a:lnTo>
                      <a:pt x="486" y="2805"/>
                    </a:lnTo>
                    <a:lnTo>
                      <a:pt x="500" y="2815"/>
                    </a:lnTo>
                    <a:lnTo>
                      <a:pt x="513" y="2823"/>
                    </a:lnTo>
                    <a:lnTo>
                      <a:pt x="519" y="2827"/>
                    </a:lnTo>
                    <a:lnTo>
                      <a:pt x="526" y="2828"/>
                    </a:lnTo>
                    <a:lnTo>
                      <a:pt x="534" y="2830"/>
                    </a:lnTo>
                    <a:lnTo>
                      <a:pt x="541" y="2830"/>
                    </a:lnTo>
                    <a:lnTo>
                      <a:pt x="544" y="2830"/>
                    </a:lnTo>
                    <a:lnTo>
                      <a:pt x="546" y="2829"/>
                    </a:lnTo>
                    <a:lnTo>
                      <a:pt x="549" y="2828"/>
                    </a:lnTo>
                    <a:lnTo>
                      <a:pt x="550" y="2825"/>
                    </a:lnTo>
                    <a:lnTo>
                      <a:pt x="553" y="2820"/>
                    </a:lnTo>
                    <a:lnTo>
                      <a:pt x="554" y="2814"/>
                    </a:lnTo>
                    <a:lnTo>
                      <a:pt x="553" y="2803"/>
                    </a:lnTo>
                    <a:lnTo>
                      <a:pt x="550" y="2793"/>
                    </a:lnTo>
                    <a:lnTo>
                      <a:pt x="546" y="2784"/>
                    </a:lnTo>
                    <a:lnTo>
                      <a:pt x="541" y="2774"/>
                    </a:lnTo>
                    <a:lnTo>
                      <a:pt x="536" y="2765"/>
                    </a:lnTo>
                    <a:lnTo>
                      <a:pt x="530" y="2758"/>
                    </a:lnTo>
                    <a:lnTo>
                      <a:pt x="523" y="2753"/>
                    </a:lnTo>
                    <a:lnTo>
                      <a:pt x="513" y="2749"/>
                    </a:lnTo>
                    <a:lnTo>
                      <a:pt x="509" y="2748"/>
                    </a:lnTo>
                    <a:lnTo>
                      <a:pt x="504" y="2746"/>
                    </a:lnTo>
                    <a:lnTo>
                      <a:pt x="501" y="2745"/>
                    </a:lnTo>
                    <a:lnTo>
                      <a:pt x="500" y="2741"/>
                    </a:lnTo>
                    <a:lnTo>
                      <a:pt x="501" y="2738"/>
                    </a:lnTo>
                    <a:lnTo>
                      <a:pt x="502" y="2733"/>
                    </a:lnTo>
                    <a:lnTo>
                      <a:pt x="501" y="2728"/>
                    </a:lnTo>
                    <a:lnTo>
                      <a:pt x="501" y="2723"/>
                    </a:lnTo>
                    <a:lnTo>
                      <a:pt x="501" y="2719"/>
                    </a:lnTo>
                    <a:lnTo>
                      <a:pt x="504" y="2714"/>
                    </a:lnTo>
                    <a:lnTo>
                      <a:pt x="510" y="2710"/>
                    </a:lnTo>
                    <a:lnTo>
                      <a:pt x="518" y="2706"/>
                    </a:lnTo>
                    <a:lnTo>
                      <a:pt x="526" y="2705"/>
                    </a:lnTo>
                    <a:lnTo>
                      <a:pt x="534" y="2705"/>
                    </a:lnTo>
                    <a:lnTo>
                      <a:pt x="541" y="2704"/>
                    </a:lnTo>
                    <a:lnTo>
                      <a:pt x="548" y="2701"/>
                    </a:lnTo>
                    <a:lnTo>
                      <a:pt x="550" y="2699"/>
                    </a:lnTo>
                    <a:lnTo>
                      <a:pt x="553" y="2697"/>
                    </a:lnTo>
                    <a:lnTo>
                      <a:pt x="554" y="2694"/>
                    </a:lnTo>
                    <a:lnTo>
                      <a:pt x="554" y="2690"/>
                    </a:lnTo>
                    <a:lnTo>
                      <a:pt x="553" y="2687"/>
                    </a:lnTo>
                    <a:lnTo>
                      <a:pt x="553" y="2684"/>
                    </a:lnTo>
                    <a:lnTo>
                      <a:pt x="544" y="2684"/>
                    </a:lnTo>
                    <a:lnTo>
                      <a:pt x="536" y="2684"/>
                    </a:lnTo>
                    <a:lnTo>
                      <a:pt x="528" y="2682"/>
                    </a:lnTo>
                    <a:lnTo>
                      <a:pt x="520" y="2680"/>
                    </a:lnTo>
                    <a:lnTo>
                      <a:pt x="514" y="2677"/>
                    </a:lnTo>
                    <a:lnTo>
                      <a:pt x="509" y="2672"/>
                    </a:lnTo>
                    <a:lnTo>
                      <a:pt x="506" y="2670"/>
                    </a:lnTo>
                    <a:lnTo>
                      <a:pt x="505" y="2667"/>
                    </a:lnTo>
                    <a:lnTo>
                      <a:pt x="504" y="2664"/>
                    </a:lnTo>
                    <a:lnTo>
                      <a:pt x="504" y="2660"/>
                    </a:lnTo>
                    <a:lnTo>
                      <a:pt x="505" y="2654"/>
                    </a:lnTo>
                    <a:lnTo>
                      <a:pt x="507" y="2647"/>
                    </a:lnTo>
                    <a:lnTo>
                      <a:pt x="511" y="2642"/>
                    </a:lnTo>
                    <a:lnTo>
                      <a:pt x="514" y="2636"/>
                    </a:lnTo>
                    <a:lnTo>
                      <a:pt x="520" y="2618"/>
                    </a:lnTo>
                    <a:lnTo>
                      <a:pt x="524" y="2603"/>
                    </a:lnTo>
                    <a:lnTo>
                      <a:pt x="525" y="2587"/>
                    </a:lnTo>
                    <a:lnTo>
                      <a:pt x="529" y="2568"/>
                    </a:lnTo>
                    <a:lnTo>
                      <a:pt x="533" y="2556"/>
                    </a:lnTo>
                    <a:lnTo>
                      <a:pt x="536" y="2543"/>
                    </a:lnTo>
                    <a:lnTo>
                      <a:pt x="539" y="2532"/>
                    </a:lnTo>
                    <a:lnTo>
                      <a:pt x="540" y="2518"/>
                    </a:lnTo>
                    <a:lnTo>
                      <a:pt x="540" y="2488"/>
                    </a:lnTo>
                    <a:lnTo>
                      <a:pt x="538" y="2478"/>
                    </a:lnTo>
                    <a:lnTo>
                      <a:pt x="533" y="2467"/>
                    </a:lnTo>
                    <a:lnTo>
                      <a:pt x="530" y="2457"/>
                    </a:lnTo>
                    <a:lnTo>
                      <a:pt x="528" y="2446"/>
                    </a:lnTo>
                    <a:lnTo>
                      <a:pt x="526" y="2436"/>
                    </a:lnTo>
                    <a:lnTo>
                      <a:pt x="525" y="2426"/>
                    </a:lnTo>
                    <a:lnTo>
                      <a:pt x="523" y="2415"/>
                    </a:lnTo>
                    <a:lnTo>
                      <a:pt x="519" y="2405"/>
                    </a:lnTo>
                    <a:lnTo>
                      <a:pt x="515" y="2395"/>
                    </a:lnTo>
                    <a:lnTo>
                      <a:pt x="514" y="2384"/>
                    </a:lnTo>
                    <a:lnTo>
                      <a:pt x="515" y="2379"/>
                    </a:lnTo>
                    <a:lnTo>
                      <a:pt x="515" y="2374"/>
                    </a:lnTo>
                    <a:lnTo>
                      <a:pt x="518" y="2370"/>
                    </a:lnTo>
                    <a:lnTo>
                      <a:pt x="520" y="2366"/>
                    </a:lnTo>
                    <a:lnTo>
                      <a:pt x="525" y="2359"/>
                    </a:lnTo>
                    <a:lnTo>
                      <a:pt x="531" y="2351"/>
                    </a:lnTo>
                    <a:lnTo>
                      <a:pt x="538" y="2345"/>
                    </a:lnTo>
                    <a:lnTo>
                      <a:pt x="543" y="2337"/>
                    </a:lnTo>
                    <a:lnTo>
                      <a:pt x="545" y="2334"/>
                    </a:lnTo>
                    <a:lnTo>
                      <a:pt x="546" y="2329"/>
                    </a:lnTo>
                    <a:lnTo>
                      <a:pt x="548" y="2324"/>
                    </a:lnTo>
                    <a:lnTo>
                      <a:pt x="549" y="2318"/>
                    </a:lnTo>
                    <a:lnTo>
                      <a:pt x="545" y="2306"/>
                    </a:lnTo>
                    <a:lnTo>
                      <a:pt x="543" y="2292"/>
                    </a:lnTo>
                    <a:lnTo>
                      <a:pt x="543" y="2280"/>
                    </a:lnTo>
                    <a:lnTo>
                      <a:pt x="544" y="2270"/>
                    </a:lnTo>
                    <a:lnTo>
                      <a:pt x="544" y="2258"/>
                    </a:lnTo>
                    <a:lnTo>
                      <a:pt x="543" y="2246"/>
                    </a:lnTo>
                    <a:lnTo>
                      <a:pt x="535" y="2246"/>
                    </a:lnTo>
                    <a:lnTo>
                      <a:pt x="529" y="2248"/>
                    </a:lnTo>
                    <a:lnTo>
                      <a:pt x="524" y="2253"/>
                    </a:lnTo>
                    <a:lnTo>
                      <a:pt x="520" y="2258"/>
                    </a:lnTo>
                    <a:lnTo>
                      <a:pt x="518" y="2263"/>
                    </a:lnTo>
                    <a:lnTo>
                      <a:pt x="514" y="2277"/>
                    </a:lnTo>
                    <a:lnTo>
                      <a:pt x="507" y="2290"/>
                    </a:lnTo>
                    <a:lnTo>
                      <a:pt x="504" y="2296"/>
                    </a:lnTo>
                    <a:lnTo>
                      <a:pt x="500" y="2302"/>
                    </a:lnTo>
                    <a:lnTo>
                      <a:pt x="497" y="2305"/>
                    </a:lnTo>
                    <a:lnTo>
                      <a:pt x="495" y="2307"/>
                    </a:lnTo>
                    <a:lnTo>
                      <a:pt x="492" y="2308"/>
                    </a:lnTo>
                    <a:lnTo>
                      <a:pt x="489" y="2310"/>
                    </a:lnTo>
                    <a:lnTo>
                      <a:pt x="481" y="2311"/>
                    </a:lnTo>
                    <a:lnTo>
                      <a:pt x="475" y="2311"/>
                    </a:lnTo>
                    <a:lnTo>
                      <a:pt x="471" y="2312"/>
                    </a:lnTo>
                    <a:lnTo>
                      <a:pt x="469" y="2313"/>
                    </a:lnTo>
                    <a:lnTo>
                      <a:pt x="467" y="2316"/>
                    </a:lnTo>
                    <a:lnTo>
                      <a:pt x="466" y="2318"/>
                    </a:lnTo>
                    <a:lnTo>
                      <a:pt x="467" y="2325"/>
                    </a:lnTo>
                    <a:lnTo>
                      <a:pt x="469" y="2330"/>
                    </a:lnTo>
                    <a:lnTo>
                      <a:pt x="471" y="2334"/>
                    </a:lnTo>
                    <a:lnTo>
                      <a:pt x="474" y="2337"/>
                    </a:lnTo>
                    <a:lnTo>
                      <a:pt x="476" y="2342"/>
                    </a:lnTo>
                    <a:lnTo>
                      <a:pt x="477" y="2346"/>
                    </a:lnTo>
                    <a:lnTo>
                      <a:pt x="479" y="2351"/>
                    </a:lnTo>
                    <a:lnTo>
                      <a:pt x="480" y="2356"/>
                    </a:lnTo>
                    <a:lnTo>
                      <a:pt x="480" y="2365"/>
                    </a:lnTo>
                    <a:lnTo>
                      <a:pt x="480" y="2374"/>
                    </a:lnTo>
                    <a:lnTo>
                      <a:pt x="479" y="2377"/>
                    </a:lnTo>
                    <a:lnTo>
                      <a:pt x="477" y="2381"/>
                    </a:lnTo>
                    <a:lnTo>
                      <a:pt x="476" y="2385"/>
                    </a:lnTo>
                    <a:lnTo>
                      <a:pt x="474" y="2388"/>
                    </a:lnTo>
                    <a:lnTo>
                      <a:pt x="470" y="2390"/>
                    </a:lnTo>
                    <a:lnTo>
                      <a:pt x="466" y="2390"/>
                    </a:lnTo>
                    <a:lnTo>
                      <a:pt x="462" y="2390"/>
                    </a:lnTo>
                    <a:lnTo>
                      <a:pt x="457" y="2389"/>
                    </a:lnTo>
                    <a:lnTo>
                      <a:pt x="442" y="2385"/>
                    </a:lnTo>
                    <a:lnTo>
                      <a:pt x="428" y="2380"/>
                    </a:lnTo>
                    <a:lnTo>
                      <a:pt x="428" y="2390"/>
                    </a:lnTo>
                    <a:lnTo>
                      <a:pt x="428" y="2396"/>
                    </a:lnTo>
                    <a:lnTo>
                      <a:pt x="430" y="2403"/>
                    </a:lnTo>
                    <a:lnTo>
                      <a:pt x="432" y="2408"/>
                    </a:lnTo>
                    <a:lnTo>
                      <a:pt x="435" y="2414"/>
                    </a:lnTo>
                    <a:lnTo>
                      <a:pt x="437" y="2419"/>
                    </a:lnTo>
                    <a:lnTo>
                      <a:pt x="440" y="2424"/>
                    </a:lnTo>
                    <a:lnTo>
                      <a:pt x="441" y="2430"/>
                    </a:lnTo>
                    <a:lnTo>
                      <a:pt x="441" y="2436"/>
                    </a:lnTo>
                    <a:lnTo>
                      <a:pt x="441" y="2443"/>
                    </a:lnTo>
                    <a:lnTo>
                      <a:pt x="438" y="2448"/>
                    </a:lnTo>
                    <a:lnTo>
                      <a:pt x="435" y="2453"/>
                    </a:lnTo>
                    <a:lnTo>
                      <a:pt x="431" y="2457"/>
                    </a:lnTo>
                    <a:lnTo>
                      <a:pt x="421" y="2463"/>
                    </a:lnTo>
                    <a:lnTo>
                      <a:pt x="408" y="2468"/>
                    </a:lnTo>
                    <a:lnTo>
                      <a:pt x="405" y="2457"/>
                    </a:lnTo>
                    <a:lnTo>
                      <a:pt x="402" y="2445"/>
                    </a:lnTo>
                    <a:lnTo>
                      <a:pt x="398" y="2435"/>
                    </a:lnTo>
                    <a:lnTo>
                      <a:pt x="392" y="2425"/>
                    </a:lnTo>
                    <a:lnTo>
                      <a:pt x="381" y="2413"/>
                    </a:lnTo>
                    <a:lnTo>
                      <a:pt x="369" y="2401"/>
                    </a:lnTo>
                    <a:lnTo>
                      <a:pt x="366" y="2395"/>
                    </a:lnTo>
                    <a:lnTo>
                      <a:pt x="362" y="2389"/>
                    </a:lnTo>
                    <a:lnTo>
                      <a:pt x="359" y="2382"/>
                    </a:lnTo>
                    <a:lnTo>
                      <a:pt x="358" y="2374"/>
                    </a:lnTo>
                    <a:lnTo>
                      <a:pt x="359" y="2360"/>
                    </a:lnTo>
                    <a:lnTo>
                      <a:pt x="362" y="2347"/>
                    </a:lnTo>
                    <a:lnTo>
                      <a:pt x="362" y="2313"/>
                    </a:lnTo>
                    <a:lnTo>
                      <a:pt x="359" y="2295"/>
                    </a:lnTo>
                    <a:lnTo>
                      <a:pt x="357" y="2277"/>
                    </a:lnTo>
                    <a:lnTo>
                      <a:pt x="367" y="2258"/>
                    </a:lnTo>
                    <a:lnTo>
                      <a:pt x="379" y="2241"/>
                    </a:lnTo>
                    <a:lnTo>
                      <a:pt x="384" y="2242"/>
                    </a:lnTo>
                    <a:lnTo>
                      <a:pt x="383" y="2234"/>
                    </a:lnTo>
                    <a:lnTo>
                      <a:pt x="381" y="2228"/>
                    </a:lnTo>
                    <a:lnTo>
                      <a:pt x="377" y="2223"/>
                    </a:lnTo>
                    <a:lnTo>
                      <a:pt x="373" y="2218"/>
                    </a:lnTo>
                    <a:lnTo>
                      <a:pt x="361" y="2209"/>
                    </a:lnTo>
                    <a:lnTo>
                      <a:pt x="349" y="2201"/>
                    </a:lnTo>
                    <a:lnTo>
                      <a:pt x="343" y="2196"/>
                    </a:lnTo>
                    <a:lnTo>
                      <a:pt x="337" y="2192"/>
                    </a:lnTo>
                    <a:lnTo>
                      <a:pt x="334" y="2191"/>
                    </a:lnTo>
                    <a:lnTo>
                      <a:pt x="332" y="2188"/>
                    </a:lnTo>
                    <a:lnTo>
                      <a:pt x="331" y="2185"/>
                    </a:lnTo>
                    <a:lnTo>
                      <a:pt x="331" y="2182"/>
                    </a:lnTo>
                    <a:lnTo>
                      <a:pt x="331" y="2175"/>
                    </a:lnTo>
                    <a:lnTo>
                      <a:pt x="332" y="2168"/>
                    </a:lnTo>
                    <a:lnTo>
                      <a:pt x="342" y="2169"/>
                    </a:lnTo>
                    <a:lnTo>
                      <a:pt x="353" y="2168"/>
                    </a:lnTo>
                    <a:lnTo>
                      <a:pt x="359" y="2165"/>
                    </a:lnTo>
                    <a:lnTo>
                      <a:pt x="364" y="2162"/>
                    </a:lnTo>
                    <a:lnTo>
                      <a:pt x="369" y="2157"/>
                    </a:lnTo>
                    <a:lnTo>
                      <a:pt x="373" y="2152"/>
                    </a:lnTo>
                    <a:lnTo>
                      <a:pt x="378" y="2147"/>
                    </a:lnTo>
                    <a:lnTo>
                      <a:pt x="383" y="2143"/>
                    </a:lnTo>
                    <a:lnTo>
                      <a:pt x="388" y="2140"/>
                    </a:lnTo>
                    <a:lnTo>
                      <a:pt x="395" y="2139"/>
                    </a:lnTo>
                    <a:lnTo>
                      <a:pt x="398" y="2139"/>
                    </a:lnTo>
                    <a:lnTo>
                      <a:pt x="401" y="2140"/>
                    </a:lnTo>
                    <a:lnTo>
                      <a:pt x="403" y="2143"/>
                    </a:lnTo>
                    <a:lnTo>
                      <a:pt x="406" y="2145"/>
                    </a:lnTo>
                    <a:lnTo>
                      <a:pt x="410" y="2150"/>
                    </a:lnTo>
                    <a:lnTo>
                      <a:pt x="412" y="2157"/>
                    </a:lnTo>
                    <a:lnTo>
                      <a:pt x="421" y="2168"/>
                    </a:lnTo>
                    <a:lnTo>
                      <a:pt x="431" y="2179"/>
                    </a:lnTo>
                    <a:lnTo>
                      <a:pt x="436" y="2168"/>
                    </a:lnTo>
                    <a:lnTo>
                      <a:pt x="440" y="2158"/>
                    </a:lnTo>
                    <a:lnTo>
                      <a:pt x="441" y="2153"/>
                    </a:lnTo>
                    <a:lnTo>
                      <a:pt x="443" y="2149"/>
                    </a:lnTo>
                    <a:lnTo>
                      <a:pt x="447" y="2144"/>
                    </a:lnTo>
                    <a:lnTo>
                      <a:pt x="452" y="2140"/>
                    </a:lnTo>
                    <a:lnTo>
                      <a:pt x="462" y="2134"/>
                    </a:lnTo>
                    <a:lnTo>
                      <a:pt x="474" y="2130"/>
                    </a:lnTo>
                    <a:lnTo>
                      <a:pt x="484" y="2129"/>
                    </a:lnTo>
                    <a:lnTo>
                      <a:pt x="497" y="2128"/>
                    </a:lnTo>
                    <a:lnTo>
                      <a:pt x="497" y="2103"/>
                    </a:lnTo>
                    <a:lnTo>
                      <a:pt x="496" y="2091"/>
                    </a:lnTo>
                    <a:lnTo>
                      <a:pt x="494" y="2081"/>
                    </a:lnTo>
                    <a:lnTo>
                      <a:pt x="490" y="2073"/>
                    </a:lnTo>
                    <a:lnTo>
                      <a:pt x="486" y="2061"/>
                    </a:lnTo>
                    <a:lnTo>
                      <a:pt x="482" y="2046"/>
                    </a:lnTo>
                    <a:lnTo>
                      <a:pt x="480" y="2032"/>
                    </a:lnTo>
                    <a:lnTo>
                      <a:pt x="479" y="2019"/>
                    </a:lnTo>
                    <a:lnTo>
                      <a:pt x="475" y="2004"/>
                    </a:lnTo>
                    <a:lnTo>
                      <a:pt x="470" y="1992"/>
                    </a:lnTo>
                    <a:lnTo>
                      <a:pt x="465" y="1983"/>
                    </a:lnTo>
                    <a:lnTo>
                      <a:pt x="462" y="1980"/>
                    </a:lnTo>
                    <a:lnTo>
                      <a:pt x="460" y="1975"/>
                    </a:lnTo>
                    <a:lnTo>
                      <a:pt x="459" y="1970"/>
                    </a:lnTo>
                    <a:lnTo>
                      <a:pt x="459" y="1963"/>
                    </a:lnTo>
                    <a:lnTo>
                      <a:pt x="459" y="1931"/>
                    </a:lnTo>
                    <a:lnTo>
                      <a:pt x="460" y="1925"/>
                    </a:lnTo>
                    <a:lnTo>
                      <a:pt x="461" y="1919"/>
                    </a:lnTo>
                    <a:lnTo>
                      <a:pt x="464" y="1914"/>
                    </a:lnTo>
                    <a:lnTo>
                      <a:pt x="466" y="1909"/>
                    </a:lnTo>
                    <a:lnTo>
                      <a:pt x="470" y="1904"/>
                    </a:lnTo>
                    <a:lnTo>
                      <a:pt x="472" y="1899"/>
                    </a:lnTo>
                    <a:lnTo>
                      <a:pt x="474" y="1893"/>
                    </a:lnTo>
                    <a:lnTo>
                      <a:pt x="475" y="1887"/>
                    </a:lnTo>
                    <a:lnTo>
                      <a:pt x="471" y="1869"/>
                    </a:lnTo>
                    <a:lnTo>
                      <a:pt x="467" y="1852"/>
                    </a:lnTo>
                    <a:lnTo>
                      <a:pt x="469" y="1844"/>
                    </a:lnTo>
                    <a:lnTo>
                      <a:pt x="471" y="1837"/>
                    </a:lnTo>
                    <a:lnTo>
                      <a:pt x="475" y="1830"/>
                    </a:lnTo>
                    <a:lnTo>
                      <a:pt x="480" y="1824"/>
                    </a:lnTo>
                    <a:lnTo>
                      <a:pt x="486" y="1819"/>
                    </a:lnTo>
                    <a:lnTo>
                      <a:pt x="492" y="1815"/>
                    </a:lnTo>
                    <a:lnTo>
                      <a:pt x="500" y="1812"/>
                    </a:lnTo>
                    <a:lnTo>
                      <a:pt x="509" y="1810"/>
                    </a:lnTo>
                    <a:lnTo>
                      <a:pt x="510" y="1805"/>
                    </a:lnTo>
                    <a:lnTo>
                      <a:pt x="505" y="1797"/>
                    </a:lnTo>
                    <a:lnTo>
                      <a:pt x="500" y="1789"/>
                    </a:lnTo>
                    <a:lnTo>
                      <a:pt x="497" y="1785"/>
                    </a:lnTo>
                    <a:lnTo>
                      <a:pt x="495" y="1781"/>
                    </a:lnTo>
                    <a:lnTo>
                      <a:pt x="494" y="1776"/>
                    </a:lnTo>
                    <a:lnTo>
                      <a:pt x="492" y="1771"/>
                    </a:lnTo>
                    <a:lnTo>
                      <a:pt x="500" y="1754"/>
                    </a:lnTo>
                    <a:lnTo>
                      <a:pt x="507" y="1736"/>
                    </a:lnTo>
                    <a:lnTo>
                      <a:pt x="507" y="1724"/>
                    </a:lnTo>
                    <a:lnTo>
                      <a:pt x="506" y="1714"/>
                    </a:lnTo>
                    <a:lnTo>
                      <a:pt x="504" y="1704"/>
                    </a:lnTo>
                    <a:lnTo>
                      <a:pt x="501" y="1692"/>
                    </a:lnTo>
                    <a:lnTo>
                      <a:pt x="499" y="1682"/>
                    </a:lnTo>
                    <a:lnTo>
                      <a:pt x="496" y="1672"/>
                    </a:lnTo>
                    <a:lnTo>
                      <a:pt x="495" y="1669"/>
                    </a:lnTo>
                    <a:lnTo>
                      <a:pt x="492" y="1665"/>
                    </a:lnTo>
                    <a:lnTo>
                      <a:pt x="490" y="1662"/>
                    </a:lnTo>
                    <a:lnTo>
                      <a:pt x="485" y="1662"/>
                    </a:lnTo>
                    <a:lnTo>
                      <a:pt x="476" y="1670"/>
                    </a:lnTo>
                    <a:lnTo>
                      <a:pt x="466" y="1676"/>
                    </a:lnTo>
                    <a:lnTo>
                      <a:pt x="461" y="1675"/>
                    </a:lnTo>
                    <a:lnTo>
                      <a:pt x="457" y="1672"/>
                    </a:lnTo>
                    <a:lnTo>
                      <a:pt x="455" y="1667"/>
                    </a:lnTo>
                    <a:lnTo>
                      <a:pt x="452" y="1662"/>
                    </a:lnTo>
                    <a:lnTo>
                      <a:pt x="450" y="1648"/>
                    </a:lnTo>
                    <a:lnTo>
                      <a:pt x="443" y="1637"/>
                    </a:lnTo>
                    <a:lnTo>
                      <a:pt x="438" y="1640"/>
                    </a:lnTo>
                    <a:lnTo>
                      <a:pt x="433" y="1643"/>
                    </a:lnTo>
                    <a:lnTo>
                      <a:pt x="428" y="1648"/>
                    </a:lnTo>
                    <a:lnTo>
                      <a:pt x="425" y="1652"/>
                    </a:lnTo>
                    <a:lnTo>
                      <a:pt x="421" y="1657"/>
                    </a:lnTo>
                    <a:lnTo>
                      <a:pt x="416" y="1661"/>
                    </a:lnTo>
                    <a:lnTo>
                      <a:pt x="411" y="1664"/>
                    </a:lnTo>
                    <a:lnTo>
                      <a:pt x="405" y="1666"/>
                    </a:lnTo>
                    <a:lnTo>
                      <a:pt x="403" y="1661"/>
                    </a:lnTo>
                    <a:lnTo>
                      <a:pt x="407" y="1631"/>
                    </a:lnTo>
                    <a:lnTo>
                      <a:pt x="412" y="1605"/>
                    </a:lnTo>
                    <a:lnTo>
                      <a:pt x="415" y="1592"/>
                    </a:lnTo>
                    <a:lnTo>
                      <a:pt x="418" y="1579"/>
                    </a:lnTo>
                    <a:lnTo>
                      <a:pt x="422" y="1567"/>
                    </a:lnTo>
                    <a:lnTo>
                      <a:pt x="428" y="1552"/>
                    </a:lnTo>
                    <a:lnTo>
                      <a:pt x="436" y="1538"/>
                    </a:lnTo>
                    <a:lnTo>
                      <a:pt x="443" y="1525"/>
                    </a:lnTo>
                    <a:lnTo>
                      <a:pt x="447" y="1519"/>
                    </a:lnTo>
                    <a:lnTo>
                      <a:pt x="450" y="1513"/>
                    </a:lnTo>
                    <a:lnTo>
                      <a:pt x="451" y="1505"/>
                    </a:lnTo>
                    <a:lnTo>
                      <a:pt x="452" y="1497"/>
                    </a:lnTo>
                    <a:lnTo>
                      <a:pt x="452" y="1469"/>
                    </a:lnTo>
                    <a:lnTo>
                      <a:pt x="450" y="1455"/>
                    </a:lnTo>
                    <a:lnTo>
                      <a:pt x="448" y="1441"/>
                    </a:lnTo>
                    <a:lnTo>
                      <a:pt x="448" y="1411"/>
                    </a:lnTo>
                    <a:lnTo>
                      <a:pt x="445" y="1398"/>
                    </a:lnTo>
                    <a:lnTo>
                      <a:pt x="441" y="1385"/>
                    </a:lnTo>
                    <a:lnTo>
                      <a:pt x="441" y="1374"/>
                    </a:lnTo>
                    <a:lnTo>
                      <a:pt x="441" y="1365"/>
                    </a:lnTo>
                    <a:lnTo>
                      <a:pt x="442" y="1356"/>
                    </a:lnTo>
                    <a:lnTo>
                      <a:pt x="440" y="1346"/>
                    </a:lnTo>
                    <a:lnTo>
                      <a:pt x="438" y="1342"/>
                    </a:lnTo>
                    <a:lnTo>
                      <a:pt x="437" y="1339"/>
                    </a:lnTo>
                    <a:lnTo>
                      <a:pt x="435" y="1336"/>
                    </a:lnTo>
                    <a:lnTo>
                      <a:pt x="431" y="1334"/>
                    </a:lnTo>
                    <a:lnTo>
                      <a:pt x="425" y="1330"/>
                    </a:lnTo>
                    <a:lnTo>
                      <a:pt x="417" y="1325"/>
                    </a:lnTo>
                    <a:lnTo>
                      <a:pt x="408" y="1320"/>
                    </a:lnTo>
                    <a:lnTo>
                      <a:pt x="401" y="1312"/>
                    </a:lnTo>
                    <a:lnTo>
                      <a:pt x="395" y="1305"/>
                    </a:lnTo>
                    <a:lnTo>
                      <a:pt x="391" y="1296"/>
                    </a:lnTo>
                    <a:lnTo>
                      <a:pt x="388" y="1287"/>
                    </a:lnTo>
                    <a:lnTo>
                      <a:pt x="386" y="1277"/>
                    </a:lnTo>
                    <a:lnTo>
                      <a:pt x="384" y="1266"/>
                    </a:lnTo>
                    <a:lnTo>
                      <a:pt x="383" y="1254"/>
                    </a:lnTo>
                    <a:lnTo>
                      <a:pt x="382" y="1244"/>
                    </a:lnTo>
                    <a:lnTo>
                      <a:pt x="379" y="1236"/>
                    </a:lnTo>
                    <a:lnTo>
                      <a:pt x="377" y="1227"/>
                    </a:lnTo>
                    <a:lnTo>
                      <a:pt x="377" y="1217"/>
                    </a:lnTo>
                    <a:lnTo>
                      <a:pt x="377" y="1206"/>
                    </a:lnTo>
                    <a:lnTo>
                      <a:pt x="379" y="1195"/>
                    </a:lnTo>
                    <a:lnTo>
                      <a:pt x="382" y="1185"/>
                    </a:lnTo>
                    <a:lnTo>
                      <a:pt x="386" y="1177"/>
                    </a:lnTo>
                    <a:lnTo>
                      <a:pt x="390" y="1167"/>
                    </a:lnTo>
                    <a:lnTo>
                      <a:pt x="392" y="1157"/>
                    </a:lnTo>
                    <a:lnTo>
                      <a:pt x="395" y="1147"/>
                    </a:lnTo>
                    <a:lnTo>
                      <a:pt x="395" y="1135"/>
                    </a:lnTo>
                    <a:lnTo>
                      <a:pt x="395" y="1130"/>
                    </a:lnTo>
                    <a:lnTo>
                      <a:pt x="393" y="1126"/>
                    </a:lnTo>
                    <a:lnTo>
                      <a:pt x="366" y="1126"/>
                    </a:lnTo>
                    <a:lnTo>
                      <a:pt x="358" y="1126"/>
                    </a:lnTo>
                    <a:lnTo>
                      <a:pt x="349" y="1128"/>
                    </a:lnTo>
                    <a:lnTo>
                      <a:pt x="342" y="1130"/>
                    </a:lnTo>
                    <a:lnTo>
                      <a:pt x="336" y="1135"/>
                    </a:lnTo>
                    <a:lnTo>
                      <a:pt x="329" y="1140"/>
                    </a:lnTo>
                    <a:lnTo>
                      <a:pt x="324" y="1147"/>
                    </a:lnTo>
                    <a:lnTo>
                      <a:pt x="320" y="1154"/>
                    </a:lnTo>
                    <a:lnTo>
                      <a:pt x="318" y="1163"/>
                    </a:lnTo>
                    <a:lnTo>
                      <a:pt x="315" y="1178"/>
                    </a:lnTo>
                    <a:lnTo>
                      <a:pt x="312" y="1192"/>
                    </a:lnTo>
                    <a:lnTo>
                      <a:pt x="309" y="1198"/>
                    </a:lnTo>
                    <a:lnTo>
                      <a:pt x="305" y="1203"/>
                    </a:lnTo>
                    <a:lnTo>
                      <a:pt x="300" y="1206"/>
                    </a:lnTo>
                    <a:lnTo>
                      <a:pt x="293" y="1207"/>
                    </a:lnTo>
                    <a:lnTo>
                      <a:pt x="282" y="1207"/>
                    </a:lnTo>
                    <a:lnTo>
                      <a:pt x="270" y="1207"/>
                    </a:lnTo>
                    <a:lnTo>
                      <a:pt x="265" y="1206"/>
                    </a:lnTo>
                    <a:lnTo>
                      <a:pt x="259" y="1204"/>
                    </a:lnTo>
                    <a:lnTo>
                      <a:pt x="254" y="1202"/>
                    </a:lnTo>
                    <a:lnTo>
                      <a:pt x="250" y="1198"/>
                    </a:lnTo>
                    <a:lnTo>
                      <a:pt x="244" y="1193"/>
                    </a:lnTo>
                    <a:lnTo>
                      <a:pt x="240" y="1188"/>
                    </a:lnTo>
                    <a:lnTo>
                      <a:pt x="238" y="1182"/>
                    </a:lnTo>
                    <a:lnTo>
                      <a:pt x="235" y="1175"/>
                    </a:lnTo>
                    <a:lnTo>
                      <a:pt x="233" y="1162"/>
                    </a:lnTo>
                    <a:lnTo>
                      <a:pt x="233" y="1147"/>
                    </a:lnTo>
                    <a:lnTo>
                      <a:pt x="240" y="1130"/>
                    </a:lnTo>
                    <a:lnTo>
                      <a:pt x="248" y="1114"/>
                    </a:lnTo>
                    <a:lnTo>
                      <a:pt x="248" y="1109"/>
                    </a:lnTo>
                    <a:lnTo>
                      <a:pt x="246" y="1106"/>
                    </a:lnTo>
                    <a:lnTo>
                      <a:pt x="245" y="1103"/>
                    </a:lnTo>
                    <a:lnTo>
                      <a:pt x="243" y="1100"/>
                    </a:lnTo>
                    <a:lnTo>
                      <a:pt x="238" y="1095"/>
                    </a:lnTo>
                    <a:lnTo>
                      <a:pt x="233" y="1090"/>
                    </a:lnTo>
                    <a:lnTo>
                      <a:pt x="229" y="1085"/>
                    </a:lnTo>
                    <a:lnTo>
                      <a:pt x="226" y="1080"/>
                    </a:lnTo>
                    <a:lnTo>
                      <a:pt x="225" y="1078"/>
                    </a:lnTo>
                    <a:lnTo>
                      <a:pt x="224" y="1075"/>
                    </a:lnTo>
                    <a:lnTo>
                      <a:pt x="221" y="1074"/>
                    </a:lnTo>
                    <a:lnTo>
                      <a:pt x="219" y="1074"/>
                    </a:lnTo>
                    <a:lnTo>
                      <a:pt x="214" y="1075"/>
                    </a:lnTo>
                    <a:lnTo>
                      <a:pt x="209" y="1076"/>
                    </a:lnTo>
                    <a:lnTo>
                      <a:pt x="206" y="1080"/>
                    </a:lnTo>
                    <a:lnTo>
                      <a:pt x="205" y="1085"/>
                    </a:lnTo>
                    <a:lnTo>
                      <a:pt x="205" y="1140"/>
                    </a:lnTo>
                    <a:lnTo>
                      <a:pt x="204" y="1145"/>
                    </a:lnTo>
                    <a:lnTo>
                      <a:pt x="204" y="1149"/>
                    </a:lnTo>
                    <a:lnTo>
                      <a:pt x="201" y="1153"/>
                    </a:lnTo>
                    <a:lnTo>
                      <a:pt x="199" y="1157"/>
                    </a:lnTo>
                    <a:lnTo>
                      <a:pt x="196" y="1159"/>
                    </a:lnTo>
                    <a:lnTo>
                      <a:pt x="192" y="1162"/>
                    </a:lnTo>
                    <a:lnTo>
                      <a:pt x="189" y="1163"/>
                    </a:lnTo>
                    <a:lnTo>
                      <a:pt x="185" y="1164"/>
                    </a:lnTo>
                    <a:lnTo>
                      <a:pt x="179" y="1163"/>
                    </a:lnTo>
                    <a:lnTo>
                      <a:pt x="174" y="1162"/>
                    </a:lnTo>
                    <a:lnTo>
                      <a:pt x="170" y="1159"/>
                    </a:lnTo>
                    <a:lnTo>
                      <a:pt x="167" y="1155"/>
                    </a:lnTo>
                    <a:lnTo>
                      <a:pt x="164" y="1152"/>
                    </a:lnTo>
                    <a:lnTo>
                      <a:pt x="162" y="1147"/>
                    </a:lnTo>
                    <a:lnTo>
                      <a:pt x="160" y="1142"/>
                    </a:lnTo>
                    <a:lnTo>
                      <a:pt x="160" y="1135"/>
                    </a:lnTo>
                    <a:lnTo>
                      <a:pt x="157" y="1110"/>
                    </a:lnTo>
                    <a:lnTo>
                      <a:pt x="159" y="1083"/>
                    </a:lnTo>
                    <a:lnTo>
                      <a:pt x="159" y="1068"/>
                    </a:lnTo>
                    <a:lnTo>
                      <a:pt x="159" y="1052"/>
                    </a:lnTo>
                    <a:lnTo>
                      <a:pt x="160" y="1045"/>
                    </a:lnTo>
                    <a:lnTo>
                      <a:pt x="162" y="1039"/>
                    </a:lnTo>
                    <a:lnTo>
                      <a:pt x="165" y="1032"/>
                    </a:lnTo>
                    <a:lnTo>
                      <a:pt x="170" y="1026"/>
                    </a:lnTo>
                    <a:lnTo>
                      <a:pt x="174" y="1022"/>
                    </a:lnTo>
                    <a:lnTo>
                      <a:pt x="177" y="1020"/>
                    </a:lnTo>
                    <a:lnTo>
                      <a:pt x="181" y="1017"/>
                    </a:lnTo>
                    <a:lnTo>
                      <a:pt x="186" y="1016"/>
                    </a:lnTo>
                    <a:lnTo>
                      <a:pt x="196" y="1015"/>
                    </a:lnTo>
                    <a:lnTo>
                      <a:pt x="208" y="1015"/>
                    </a:lnTo>
                    <a:lnTo>
                      <a:pt x="213" y="1014"/>
                    </a:lnTo>
                    <a:lnTo>
                      <a:pt x="216" y="1012"/>
                    </a:lnTo>
                    <a:lnTo>
                      <a:pt x="219" y="1010"/>
                    </a:lnTo>
                    <a:lnTo>
                      <a:pt x="219" y="1005"/>
                    </a:lnTo>
                    <a:lnTo>
                      <a:pt x="219" y="960"/>
                    </a:lnTo>
                    <a:lnTo>
                      <a:pt x="220" y="953"/>
                    </a:lnTo>
                    <a:lnTo>
                      <a:pt x="224" y="950"/>
                    </a:lnTo>
                    <a:lnTo>
                      <a:pt x="228" y="946"/>
                    </a:lnTo>
                    <a:lnTo>
                      <a:pt x="234" y="945"/>
                    </a:lnTo>
                    <a:lnTo>
                      <a:pt x="248" y="941"/>
                    </a:lnTo>
                    <a:lnTo>
                      <a:pt x="260" y="935"/>
                    </a:lnTo>
                    <a:lnTo>
                      <a:pt x="263" y="933"/>
                    </a:lnTo>
                    <a:lnTo>
                      <a:pt x="264" y="931"/>
                    </a:lnTo>
                    <a:lnTo>
                      <a:pt x="265" y="928"/>
                    </a:lnTo>
                    <a:lnTo>
                      <a:pt x="265" y="924"/>
                    </a:lnTo>
                    <a:lnTo>
                      <a:pt x="265" y="918"/>
                    </a:lnTo>
                    <a:lnTo>
                      <a:pt x="265" y="911"/>
                    </a:lnTo>
                    <a:lnTo>
                      <a:pt x="269" y="897"/>
                    </a:lnTo>
                    <a:lnTo>
                      <a:pt x="272" y="883"/>
                    </a:lnTo>
                    <a:lnTo>
                      <a:pt x="272" y="879"/>
                    </a:lnTo>
                    <a:lnTo>
                      <a:pt x="272" y="876"/>
                    </a:lnTo>
                    <a:lnTo>
                      <a:pt x="262" y="876"/>
                    </a:lnTo>
                    <a:lnTo>
                      <a:pt x="253" y="877"/>
                    </a:lnTo>
                    <a:lnTo>
                      <a:pt x="245" y="878"/>
                    </a:lnTo>
                    <a:lnTo>
                      <a:pt x="239" y="882"/>
                    </a:lnTo>
                    <a:lnTo>
                      <a:pt x="231" y="886"/>
                    </a:lnTo>
                    <a:lnTo>
                      <a:pt x="219" y="894"/>
                    </a:lnTo>
                    <a:lnTo>
                      <a:pt x="204" y="903"/>
                    </a:lnTo>
                    <a:lnTo>
                      <a:pt x="197" y="904"/>
                    </a:lnTo>
                    <a:lnTo>
                      <a:pt x="192" y="904"/>
                    </a:lnTo>
                    <a:lnTo>
                      <a:pt x="187" y="903"/>
                    </a:lnTo>
                    <a:lnTo>
                      <a:pt x="184" y="899"/>
                    </a:lnTo>
                    <a:lnTo>
                      <a:pt x="177" y="887"/>
                    </a:lnTo>
                    <a:lnTo>
                      <a:pt x="172" y="873"/>
                    </a:lnTo>
                    <a:lnTo>
                      <a:pt x="169" y="868"/>
                    </a:lnTo>
                    <a:lnTo>
                      <a:pt x="164" y="865"/>
                    </a:lnTo>
                    <a:lnTo>
                      <a:pt x="161" y="863"/>
                    </a:lnTo>
                    <a:lnTo>
                      <a:pt x="160" y="862"/>
                    </a:lnTo>
                    <a:lnTo>
                      <a:pt x="159" y="859"/>
                    </a:lnTo>
                    <a:lnTo>
                      <a:pt x="159" y="855"/>
                    </a:lnTo>
                    <a:lnTo>
                      <a:pt x="159" y="845"/>
                    </a:lnTo>
                    <a:lnTo>
                      <a:pt x="161" y="837"/>
                    </a:lnTo>
                    <a:lnTo>
                      <a:pt x="164" y="828"/>
                    </a:lnTo>
                    <a:lnTo>
                      <a:pt x="167" y="820"/>
                    </a:lnTo>
                    <a:lnTo>
                      <a:pt x="176" y="804"/>
                    </a:lnTo>
                    <a:lnTo>
                      <a:pt x="185" y="785"/>
                    </a:lnTo>
                    <a:lnTo>
                      <a:pt x="197" y="755"/>
                    </a:lnTo>
                    <a:lnTo>
                      <a:pt x="210" y="727"/>
                    </a:lnTo>
                    <a:lnTo>
                      <a:pt x="223" y="701"/>
                    </a:lnTo>
                    <a:lnTo>
                      <a:pt x="236" y="671"/>
                    </a:lnTo>
                    <a:lnTo>
                      <a:pt x="249" y="642"/>
                    </a:lnTo>
                    <a:lnTo>
                      <a:pt x="262" y="617"/>
                    </a:lnTo>
                    <a:lnTo>
                      <a:pt x="267" y="605"/>
                    </a:lnTo>
                    <a:lnTo>
                      <a:pt x="270" y="591"/>
                    </a:lnTo>
                    <a:lnTo>
                      <a:pt x="273" y="577"/>
                    </a:lnTo>
                    <a:lnTo>
                      <a:pt x="274" y="561"/>
                    </a:lnTo>
                    <a:lnTo>
                      <a:pt x="273" y="552"/>
                    </a:lnTo>
                    <a:lnTo>
                      <a:pt x="272" y="543"/>
                    </a:lnTo>
                    <a:lnTo>
                      <a:pt x="269" y="534"/>
                    </a:lnTo>
                    <a:lnTo>
                      <a:pt x="267" y="527"/>
                    </a:lnTo>
                    <a:lnTo>
                      <a:pt x="264" y="519"/>
                    </a:lnTo>
                    <a:lnTo>
                      <a:pt x="262" y="510"/>
                    </a:lnTo>
                    <a:lnTo>
                      <a:pt x="260" y="502"/>
                    </a:lnTo>
                    <a:lnTo>
                      <a:pt x="259" y="493"/>
                    </a:lnTo>
                    <a:lnTo>
                      <a:pt x="259" y="441"/>
                    </a:lnTo>
                    <a:lnTo>
                      <a:pt x="339" y="441"/>
                    </a:lnTo>
                    <a:lnTo>
                      <a:pt x="343" y="445"/>
                    </a:lnTo>
                    <a:lnTo>
                      <a:pt x="347" y="449"/>
                    </a:lnTo>
                    <a:lnTo>
                      <a:pt x="349" y="453"/>
                    </a:lnTo>
                    <a:lnTo>
                      <a:pt x="351" y="458"/>
                    </a:lnTo>
                    <a:lnTo>
                      <a:pt x="351" y="490"/>
                    </a:lnTo>
                    <a:lnTo>
                      <a:pt x="349" y="497"/>
                    </a:lnTo>
                    <a:lnTo>
                      <a:pt x="348" y="503"/>
                    </a:lnTo>
                    <a:lnTo>
                      <a:pt x="346" y="508"/>
                    </a:lnTo>
                    <a:lnTo>
                      <a:pt x="342" y="512"/>
                    </a:lnTo>
                    <a:lnTo>
                      <a:pt x="336" y="522"/>
                    </a:lnTo>
                    <a:lnTo>
                      <a:pt x="331" y="533"/>
                    </a:lnTo>
                    <a:lnTo>
                      <a:pt x="336" y="534"/>
                    </a:lnTo>
                    <a:lnTo>
                      <a:pt x="342" y="537"/>
                    </a:lnTo>
                    <a:lnTo>
                      <a:pt x="346" y="539"/>
                    </a:lnTo>
                    <a:lnTo>
                      <a:pt x="349" y="543"/>
                    </a:lnTo>
                    <a:lnTo>
                      <a:pt x="357" y="551"/>
                    </a:lnTo>
                    <a:lnTo>
                      <a:pt x="364" y="559"/>
                    </a:lnTo>
                    <a:lnTo>
                      <a:pt x="373" y="567"/>
                    </a:lnTo>
                    <a:lnTo>
                      <a:pt x="383" y="572"/>
                    </a:lnTo>
                    <a:lnTo>
                      <a:pt x="388" y="576"/>
                    </a:lnTo>
                    <a:lnTo>
                      <a:pt x="392" y="581"/>
                    </a:lnTo>
                    <a:lnTo>
                      <a:pt x="395" y="587"/>
                    </a:lnTo>
                    <a:lnTo>
                      <a:pt x="398" y="593"/>
                    </a:lnTo>
                    <a:lnTo>
                      <a:pt x="403" y="599"/>
                    </a:lnTo>
                    <a:lnTo>
                      <a:pt x="410" y="603"/>
                    </a:lnTo>
                    <a:lnTo>
                      <a:pt x="417" y="607"/>
                    </a:lnTo>
                    <a:lnTo>
                      <a:pt x="425" y="612"/>
                    </a:lnTo>
                    <a:lnTo>
                      <a:pt x="430" y="618"/>
                    </a:lnTo>
                    <a:lnTo>
                      <a:pt x="436" y="623"/>
                    </a:lnTo>
                    <a:lnTo>
                      <a:pt x="450" y="625"/>
                    </a:lnTo>
                    <a:lnTo>
                      <a:pt x="462" y="627"/>
                    </a:lnTo>
                    <a:lnTo>
                      <a:pt x="476" y="635"/>
                    </a:lnTo>
                    <a:lnTo>
                      <a:pt x="489" y="641"/>
                    </a:lnTo>
                    <a:lnTo>
                      <a:pt x="495" y="643"/>
                    </a:lnTo>
                    <a:lnTo>
                      <a:pt x="501" y="645"/>
                    </a:lnTo>
                    <a:lnTo>
                      <a:pt x="509" y="646"/>
                    </a:lnTo>
                    <a:lnTo>
                      <a:pt x="516" y="647"/>
                    </a:lnTo>
                    <a:lnTo>
                      <a:pt x="529" y="645"/>
                    </a:lnTo>
                    <a:lnTo>
                      <a:pt x="541" y="643"/>
                    </a:lnTo>
                    <a:lnTo>
                      <a:pt x="545" y="643"/>
                    </a:lnTo>
                    <a:lnTo>
                      <a:pt x="549" y="645"/>
                    </a:lnTo>
                    <a:lnTo>
                      <a:pt x="550" y="646"/>
                    </a:lnTo>
                    <a:lnTo>
                      <a:pt x="553" y="648"/>
                    </a:lnTo>
                    <a:lnTo>
                      <a:pt x="555" y="655"/>
                    </a:lnTo>
                    <a:lnTo>
                      <a:pt x="558" y="662"/>
                    </a:lnTo>
                    <a:lnTo>
                      <a:pt x="559" y="670"/>
                    </a:lnTo>
                    <a:lnTo>
                      <a:pt x="561" y="677"/>
                    </a:lnTo>
                    <a:lnTo>
                      <a:pt x="563" y="681"/>
                    </a:lnTo>
                    <a:lnTo>
                      <a:pt x="565" y="685"/>
                    </a:lnTo>
                    <a:lnTo>
                      <a:pt x="568" y="687"/>
                    </a:lnTo>
                    <a:lnTo>
                      <a:pt x="571" y="689"/>
                    </a:lnTo>
                    <a:lnTo>
                      <a:pt x="579" y="694"/>
                    </a:lnTo>
                    <a:lnTo>
                      <a:pt x="588" y="696"/>
                    </a:lnTo>
                    <a:lnTo>
                      <a:pt x="595" y="699"/>
                    </a:lnTo>
                    <a:lnTo>
                      <a:pt x="603" y="700"/>
                    </a:lnTo>
                    <a:lnTo>
                      <a:pt x="619" y="701"/>
                    </a:lnTo>
                    <a:lnTo>
                      <a:pt x="637" y="701"/>
                    </a:lnTo>
                    <a:lnTo>
                      <a:pt x="662" y="701"/>
                    </a:lnTo>
                    <a:lnTo>
                      <a:pt x="750" y="686"/>
                    </a:lnTo>
                    <a:lnTo>
                      <a:pt x="760" y="687"/>
                    </a:lnTo>
                    <a:lnTo>
                      <a:pt x="770" y="687"/>
                    </a:lnTo>
                    <a:lnTo>
                      <a:pt x="780" y="687"/>
                    </a:lnTo>
                    <a:lnTo>
                      <a:pt x="790" y="687"/>
                    </a:lnTo>
                    <a:lnTo>
                      <a:pt x="799" y="676"/>
                    </a:lnTo>
                    <a:lnTo>
                      <a:pt x="809" y="667"/>
                    </a:lnTo>
                    <a:lnTo>
                      <a:pt x="819" y="662"/>
                    </a:lnTo>
                    <a:lnTo>
                      <a:pt x="829" y="660"/>
                    </a:lnTo>
                    <a:lnTo>
                      <a:pt x="833" y="658"/>
                    </a:lnTo>
                    <a:lnTo>
                      <a:pt x="838" y="656"/>
                    </a:lnTo>
                    <a:lnTo>
                      <a:pt x="841" y="653"/>
                    </a:lnTo>
                    <a:lnTo>
                      <a:pt x="846" y="650"/>
                    </a:lnTo>
                    <a:lnTo>
                      <a:pt x="863" y="630"/>
                    </a:lnTo>
                    <a:lnTo>
                      <a:pt x="881" y="612"/>
                    </a:lnTo>
                    <a:lnTo>
                      <a:pt x="889" y="608"/>
                    </a:lnTo>
                    <a:lnTo>
                      <a:pt x="895" y="605"/>
                    </a:lnTo>
                    <a:lnTo>
                      <a:pt x="903" y="602"/>
                    </a:lnTo>
                    <a:lnTo>
                      <a:pt x="909" y="599"/>
                    </a:lnTo>
                    <a:lnTo>
                      <a:pt x="924" y="596"/>
                    </a:lnTo>
                    <a:lnTo>
                      <a:pt x="939" y="592"/>
                    </a:lnTo>
                    <a:lnTo>
                      <a:pt x="950" y="588"/>
                    </a:lnTo>
                    <a:lnTo>
                      <a:pt x="959" y="583"/>
                    </a:lnTo>
                    <a:lnTo>
                      <a:pt x="968" y="579"/>
                    </a:lnTo>
                    <a:lnTo>
                      <a:pt x="977" y="573"/>
                    </a:lnTo>
                    <a:lnTo>
                      <a:pt x="982" y="568"/>
                    </a:lnTo>
                    <a:lnTo>
                      <a:pt x="986" y="563"/>
                    </a:lnTo>
                    <a:lnTo>
                      <a:pt x="987" y="561"/>
                    </a:lnTo>
                    <a:lnTo>
                      <a:pt x="989" y="558"/>
                    </a:lnTo>
                    <a:lnTo>
                      <a:pt x="992" y="557"/>
                    </a:lnTo>
                    <a:lnTo>
                      <a:pt x="996" y="557"/>
                    </a:lnTo>
                    <a:lnTo>
                      <a:pt x="999" y="557"/>
                    </a:lnTo>
                    <a:lnTo>
                      <a:pt x="1003" y="558"/>
                    </a:lnTo>
                    <a:lnTo>
                      <a:pt x="1007" y="559"/>
                    </a:lnTo>
                    <a:lnTo>
                      <a:pt x="1011" y="562"/>
                    </a:lnTo>
                    <a:lnTo>
                      <a:pt x="1016" y="567"/>
                    </a:lnTo>
                    <a:lnTo>
                      <a:pt x="1021" y="574"/>
                    </a:lnTo>
                    <a:lnTo>
                      <a:pt x="1021" y="577"/>
                    </a:lnTo>
                    <a:lnTo>
                      <a:pt x="1022" y="581"/>
                    </a:lnTo>
                    <a:lnTo>
                      <a:pt x="1023" y="583"/>
                    </a:lnTo>
                    <a:lnTo>
                      <a:pt x="1026" y="584"/>
                    </a:lnTo>
                    <a:lnTo>
                      <a:pt x="1037" y="581"/>
                    </a:lnTo>
                    <a:lnTo>
                      <a:pt x="1048" y="576"/>
                    </a:lnTo>
                    <a:lnTo>
                      <a:pt x="1055" y="577"/>
                    </a:lnTo>
                    <a:lnTo>
                      <a:pt x="1061" y="578"/>
                    </a:lnTo>
                    <a:lnTo>
                      <a:pt x="1080" y="574"/>
                    </a:lnTo>
                    <a:lnTo>
                      <a:pt x="1099" y="571"/>
                    </a:lnTo>
                    <a:lnTo>
                      <a:pt x="1114" y="569"/>
                    </a:lnTo>
                    <a:lnTo>
                      <a:pt x="1127" y="568"/>
                    </a:lnTo>
                    <a:lnTo>
                      <a:pt x="1135" y="566"/>
                    </a:lnTo>
                    <a:lnTo>
                      <a:pt x="1141" y="564"/>
                    </a:lnTo>
                    <a:lnTo>
                      <a:pt x="1148" y="561"/>
                    </a:lnTo>
                    <a:lnTo>
                      <a:pt x="1154" y="557"/>
                    </a:lnTo>
                    <a:lnTo>
                      <a:pt x="1158" y="554"/>
                    </a:lnTo>
                    <a:lnTo>
                      <a:pt x="1160" y="551"/>
                    </a:lnTo>
                    <a:lnTo>
                      <a:pt x="1163" y="547"/>
                    </a:lnTo>
                    <a:lnTo>
                      <a:pt x="1165" y="543"/>
                    </a:lnTo>
                    <a:lnTo>
                      <a:pt x="1168" y="534"/>
                    </a:lnTo>
                    <a:lnTo>
                      <a:pt x="1171" y="525"/>
                    </a:lnTo>
                    <a:lnTo>
                      <a:pt x="1175" y="517"/>
                    </a:lnTo>
                    <a:lnTo>
                      <a:pt x="1181" y="509"/>
                    </a:lnTo>
                    <a:lnTo>
                      <a:pt x="1188" y="503"/>
                    </a:lnTo>
                    <a:lnTo>
                      <a:pt x="1196" y="498"/>
                    </a:lnTo>
                    <a:lnTo>
                      <a:pt x="1205" y="494"/>
                    </a:lnTo>
                    <a:lnTo>
                      <a:pt x="1213" y="493"/>
                    </a:lnTo>
                    <a:lnTo>
                      <a:pt x="1217" y="492"/>
                    </a:lnTo>
                    <a:lnTo>
                      <a:pt x="1220" y="490"/>
                    </a:lnTo>
                    <a:lnTo>
                      <a:pt x="1223" y="488"/>
                    </a:lnTo>
                    <a:lnTo>
                      <a:pt x="1227" y="484"/>
                    </a:lnTo>
                    <a:lnTo>
                      <a:pt x="1229" y="482"/>
                    </a:lnTo>
                    <a:lnTo>
                      <a:pt x="1229" y="478"/>
                    </a:lnTo>
                    <a:lnTo>
                      <a:pt x="1230" y="475"/>
                    </a:lnTo>
                    <a:lnTo>
                      <a:pt x="1229" y="472"/>
                    </a:lnTo>
                    <a:lnTo>
                      <a:pt x="1229" y="464"/>
                    </a:lnTo>
                    <a:lnTo>
                      <a:pt x="1229" y="456"/>
                    </a:lnTo>
                    <a:lnTo>
                      <a:pt x="1233" y="445"/>
                    </a:lnTo>
                    <a:lnTo>
                      <a:pt x="1239" y="436"/>
                    </a:lnTo>
                    <a:lnTo>
                      <a:pt x="1247" y="428"/>
                    </a:lnTo>
                    <a:lnTo>
                      <a:pt x="1255" y="421"/>
                    </a:lnTo>
                    <a:lnTo>
                      <a:pt x="1265" y="414"/>
                    </a:lnTo>
                    <a:lnTo>
                      <a:pt x="1274" y="406"/>
                    </a:lnTo>
                    <a:lnTo>
                      <a:pt x="1279" y="404"/>
                    </a:lnTo>
                    <a:lnTo>
                      <a:pt x="1284" y="401"/>
                    </a:lnTo>
                    <a:lnTo>
                      <a:pt x="1289" y="400"/>
                    </a:lnTo>
                    <a:lnTo>
                      <a:pt x="1296" y="399"/>
                    </a:lnTo>
                    <a:lnTo>
                      <a:pt x="1307" y="397"/>
                    </a:lnTo>
                    <a:lnTo>
                      <a:pt x="1317" y="396"/>
                    </a:lnTo>
                    <a:lnTo>
                      <a:pt x="1322" y="395"/>
                    </a:lnTo>
                    <a:lnTo>
                      <a:pt x="1327" y="394"/>
                    </a:lnTo>
                    <a:lnTo>
                      <a:pt x="1332" y="391"/>
                    </a:lnTo>
                    <a:lnTo>
                      <a:pt x="1336" y="387"/>
                    </a:lnTo>
                    <a:lnTo>
                      <a:pt x="1350" y="376"/>
                    </a:lnTo>
                    <a:lnTo>
                      <a:pt x="1360" y="364"/>
                    </a:lnTo>
                    <a:lnTo>
                      <a:pt x="1368" y="351"/>
                    </a:lnTo>
                    <a:lnTo>
                      <a:pt x="1378" y="336"/>
                    </a:lnTo>
                    <a:lnTo>
                      <a:pt x="1386" y="327"/>
                    </a:lnTo>
                    <a:lnTo>
                      <a:pt x="1394" y="321"/>
                    </a:lnTo>
                    <a:lnTo>
                      <a:pt x="1401" y="313"/>
                    </a:lnTo>
                    <a:lnTo>
                      <a:pt x="1409" y="308"/>
                    </a:lnTo>
                    <a:lnTo>
                      <a:pt x="1424" y="296"/>
                    </a:lnTo>
                    <a:lnTo>
                      <a:pt x="1440" y="282"/>
                    </a:lnTo>
                    <a:lnTo>
                      <a:pt x="1449" y="273"/>
                    </a:lnTo>
                    <a:lnTo>
                      <a:pt x="1459" y="264"/>
                    </a:lnTo>
                    <a:lnTo>
                      <a:pt x="1468" y="257"/>
                    </a:lnTo>
                    <a:lnTo>
                      <a:pt x="1478" y="248"/>
                    </a:lnTo>
                    <a:lnTo>
                      <a:pt x="1484" y="242"/>
                    </a:lnTo>
                    <a:lnTo>
                      <a:pt x="1489" y="237"/>
                    </a:lnTo>
                    <a:lnTo>
                      <a:pt x="1493" y="234"/>
                    </a:lnTo>
                    <a:lnTo>
                      <a:pt x="1495" y="233"/>
                    </a:lnTo>
                    <a:lnTo>
                      <a:pt x="1499" y="232"/>
                    </a:lnTo>
                    <a:lnTo>
                      <a:pt x="1503" y="232"/>
                    </a:lnTo>
                    <a:lnTo>
                      <a:pt x="1510" y="233"/>
                    </a:lnTo>
                    <a:lnTo>
                      <a:pt x="1518" y="236"/>
                    </a:lnTo>
                    <a:lnTo>
                      <a:pt x="1524" y="239"/>
                    </a:lnTo>
                    <a:lnTo>
                      <a:pt x="1529" y="243"/>
                    </a:lnTo>
                    <a:lnTo>
                      <a:pt x="1535" y="247"/>
                    </a:lnTo>
                    <a:lnTo>
                      <a:pt x="1542" y="251"/>
                    </a:lnTo>
                    <a:lnTo>
                      <a:pt x="1548" y="253"/>
                    </a:lnTo>
                    <a:lnTo>
                      <a:pt x="1555" y="254"/>
                    </a:lnTo>
                    <a:lnTo>
                      <a:pt x="1565" y="253"/>
                    </a:lnTo>
                    <a:lnTo>
                      <a:pt x="1575" y="252"/>
                    </a:lnTo>
                    <a:lnTo>
                      <a:pt x="1602" y="252"/>
                    </a:lnTo>
                    <a:lnTo>
                      <a:pt x="1607" y="251"/>
                    </a:lnTo>
                    <a:lnTo>
                      <a:pt x="1611" y="249"/>
                    </a:lnTo>
                    <a:lnTo>
                      <a:pt x="1614" y="248"/>
                    </a:lnTo>
                    <a:lnTo>
                      <a:pt x="1618" y="246"/>
                    </a:lnTo>
                    <a:lnTo>
                      <a:pt x="1623" y="238"/>
                    </a:lnTo>
                    <a:lnTo>
                      <a:pt x="1629" y="231"/>
                    </a:lnTo>
                    <a:lnTo>
                      <a:pt x="1634" y="223"/>
                    </a:lnTo>
                    <a:lnTo>
                      <a:pt x="1641" y="216"/>
                    </a:lnTo>
                    <a:lnTo>
                      <a:pt x="1643" y="213"/>
                    </a:lnTo>
                    <a:lnTo>
                      <a:pt x="1647" y="211"/>
                    </a:lnTo>
                    <a:lnTo>
                      <a:pt x="1652" y="209"/>
                    </a:lnTo>
                    <a:lnTo>
                      <a:pt x="1656" y="208"/>
                    </a:lnTo>
                    <a:lnTo>
                      <a:pt x="1665" y="207"/>
                    </a:lnTo>
                    <a:lnTo>
                      <a:pt x="1673" y="204"/>
                    </a:lnTo>
                    <a:lnTo>
                      <a:pt x="1681" y="200"/>
                    </a:lnTo>
                    <a:lnTo>
                      <a:pt x="1687" y="197"/>
                    </a:lnTo>
                    <a:lnTo>
                      <a:pt x="1693" y="190"/>
                    </a:lnTo>
                    <a:lnTo>
                      <a:pt x="1697" y="184"/>
                    </a:lnTo>
                    <a:lnTo>
                      <a:pt x="1700" y="177"/>
                    </a:lnTo>
                    <a:lnTo>
                      <a:pt x="1701" y="168"/>
                    </a:lnTo>
                    <a:lnTo>
                      <a:pt x="1701" y="162"/>
                    </a:lnTo>
                    <a:lnTo>
                      <a:pt x="1701" y="154"/>
                    </a:lnTo>
                    <a:lnTo>
                      <a:pt x="1700" y="148"/>
                    </a:lnTo>
                    <a:lnTo>
                      <a:pt x="1696" y="142"/>
                    </a:lnTo>
                    <a:lnTo>
                      <a:pt x="1690" y="135"/>
                    </a:lnTo>
                    <a:lnTo>
                      <a:pt x="1683" y="129"/>
                    </a:lnTo>
                    <a:lnTo>
                      <a:pt x="1681" y="126"/>
                    </a:lnTo>
                    <a:lnTo>
                      <a:pt x="1678" y="124"/>
                    </a:lnTo>
                    <a:lnTo>
                      <a:pt x="1677" y="120"/>
                    </a:lnTo>
                    <a:lnTo>
                      <a:pt x="1676" y="115"/>
                    </a:lnTo>
                    <a:lnTo>
                      <a:pt x="1680" y="99"/>
                    </a:lnTo>
                    <a:lnTo>
                      <a:pt x="1682" y="81"/>
                    </a:lnTo>
                    <a:lnTo>
                      <a:pt x="1682" y="76"/>
                    </a:lnTo>
                    <a:lnTo>
                      <a:pt x="1680" y="72"/>
                    </a:lnTo>
                    <a:lnTo>
                      <a:pt x="1676" y="70"/>
                    </a:lnTo>
                    <a:lnTo>
                      <a:pt x="1672" y="67"/>
                    </a:lnTo>
                    <a:lnTo>
                      <a:pt x="1662" y="64"/>
                    </a:lnTo>
                    <a:lnTo>
                      <a:pt x="1651" y="61"/>
                    </a:lnTo>
                    <a:lnTo>
                      <a:pt x="1646" y="60"/>
                    </a:lnTo>
                    <a:lnTo>
                      <a:pt x="1641" y="57"/>
                    </a:lnTo>
                    <a:lnTo>
                      <a:pt x="1637" y="54"/>
                    </a:lnTo>
                    <a:lnTo>
                      <a:pt x="1633" y="50"/>
                    </a:lnTo>
                    <a:lnTo>
                      <a:pt x="1631" y="46"/>
                    </a:lnTo>
                    <a:lnTo>
                      <a:pt x="1629" y="41"/>
                    </a:lnTo>
                    <a:lnTo>
                      <a:pt x="1628" y="36"/>
                    </a:lnTo>
                    <a:lnTo>
                      <a:pt x="1627" y="31"/>
                    </a:lnTo>
                    <a:lnTo>
                      <a:pt x="1628" y="27"/>
                    </a:lnTo>
                    <a:lnTo>
                      <a:pt x="1628" y="24"/>
                    </a:lnTo>
                    <a:lnTo>
                      <a:pt x="1631" y="21"/>
                    </a:lnTo>
                    <a:lnTo>
                      <a:pt x="1632" y="20"/>
                    </a:lnTo>
                    <a:lnTo>
                      <a:pt x="1638" y="16"/>
                    </a:lnTo>
                    <a:lnTo>
                      <a:pt x="1645" y="15"/>
                    </a:lnTo>
                    <a:lnTo>
                      <a:pt x="1662" y="15"/>
                    </a:lnTo>
                    <a:lnTo>
                      <a:pt x="1678" y="15"/>
                    </a:lnTo>
                    <a:lnTo>
                      <a:pt x="1692" y="15"/>
                    </a:lnTo>
                    <a:lnTo>
                      <a:pt x="1705" y="15"/>
                    </a:lnTo>
                    <a:lnTo>
                      <a:pt x="1710" y="15"/>
                    </a:lnTo>
                    <a:lnTo>
                      <a:pt x="1716" y="16"/>
                    </a:lnTo>
                    <a:lnTo>
                      <a:pt x="1722" y="19"/>
                    </a:lnTo>
                    <a:lnTo>
                      <a:pt x="1727" y="21"/>
                    </a:lnTo>
                    <a:lnTo>
                      <a:pt x="1731" y="25"/>
                    </a:lnTo>
                    <a:lnTo>
                      <a:pt x="1734" y="27"/>
                    </a:lnTo>
                    <a:lnTo>
                      <a:pt x="1736" y="30"/>
                    </a:lnTo>
                    <a:lnTo>
                      <a:pt x="1737" y="34"/>
                    </a:lnTo>
                    <a:lnTo>
                      <a:pt x="1740" y="41"/>
                    </a:lnTo>
                    <a:lnTo>
                      <a:pt x="1744" y="50"/>
                    </a:lnTo>
                    <a:lnTo>
                      <a:pt x="1751" y="47"/>
                    </a:lnTo>
                    <a:lnTo>
                      <a:pt x="1757" y="44"/>
                    </a:lnTo>
                    <a:lnTo>
                      <a:pt x="1762" y="39"/>
                    </a:lnTo>
                    <a:lnTo>
                      <a:pt x="1767" y="32"/>
                    </a:lnTo>
                    <a:lnTo>
                      <a:pt x="1773" y="26"/>
                    </a:lnTo>
                    <a:lnTo>
                      <a:pt x="1776" y="21"/>
                    </a:lnTo>
                    <a:lnTo>
                      <a:pt x="1779" y="16"/>
                    </a:lnTo>
                    <a:lnTo>
                      <a:pt x="1781" y="9"/>
                    </a:lnTo>
                    <a:lnTo>
                      <a:pt x="1791" y="3"/>
                    </a:lnTo>
                    <a:lnTo>
                      <a:pt x="1800" y="0"/>
                    </a:lnTo>
                    <a:lnTo>
                      <a:pt x="1804" y="9"/>
                    </a:lnTo>
                    <a:lnTo>
                      <a:pt x="1806" y="17"/>
                    </a:lnTo>
                    <a:lnTo>
                      <a:pt x="1808" y="26"/>
                    </a:lnTo>
                    <a:lnTo>
                      <a:pt x="1810" y="36"/>
                    </a:lnTo>
                    <a:lnTo>
                      <a:pt x="1814" y="51"/>
                    </a:lnTo>
                    <a:lnTo>
                      <a:pt x="1819" y="64"/>
                    </a:lnTo>
                    <a:lnTo>
                      <a:pt x="1820" y="71"/>
                    </a:lnTo>
                    <a:lnTo>
                      <a:pt x="1823" y="78"/>
                    </a:lnTo>
                    <a:lnTo>
                      <a:pt x="1824" y="85"/>
                    </a:lnTo>
                    <a:lnTo>
                      <a:pt x="1824" y="93"/>
                    </a:lnTo>
                    <a:lnTo>
                      <a:pt x="1824" y="136"/>
                    </a:lnTo>
                    <a:lnTo>
                      <a:pt x="1825" y="147"/>
                    </a:lnTo>
                    <a:lnTo>
                      <a:pt x="1828" y="154"/>
                    </a:lnTo>
                    <a:lnTo>
                      <a:pt x="1833" y="162"/>
                    </a:lnTo>
                    <a:lnTo>
                      <a:pt x="1839" y="168"/>
                    </a:lnTo>
                    <a:lnTo>
                      <a:pt x="1844" y="154"/>
                    </a:lnTo>
                    <a:lnTo>
                      <a:pt x="1849" y="142"/>
                    </a:lnTo>
                    <a:lnTo>
                      <a:pt x="1853" y="136"/>
                    </a:lnTo>
                    <a:lnTo>
                      <a:pt x="1857" y="131"/>
                    </a:lnTo>
                    <a:lnTo>
                      <a:pt x="1862" y="129"/>
                    </a:lnTo>
                    <a:lnTo>
                      <a:pt x="1868" y="126"/>
                    </a:lnTo>
                    <a:lnTo>
                      <a:pt x="1873" y="139"/>
                    </a:lnTo>
                    <a:lnTo>
                      <a:pt x="1880" y="150"/>
                    </a:lnTo>
                    <a:lnTo>
                      <a:pt x="1888" y="159"/>
                    </a:lnTo>
                    <a:lnTo>
                      <a:pt x="1899" y="168"/>
                    </a:lnTo>
                    <a:lnTo>
                      <a:pt x="1903" y="172"/>
                    </a:lnTo>
                    <a:lnTo>
                      <a:pt x="1907" y="174"/>
                    </a:lnTo>
                    <a:lnTo>
                      <a:pt x="1911" y="177"/>
                    </a:lnTo>
                    <a:lnTo>
                      <a:pt x="1914" y="178"/>
                    </a:lnTo>
                    <a:lnTo>
                      <a:pt x="1926" y="178"/>
                    </a:lnTo>
                    <a:lnTo>
                      <a:pt x="1928" y="172"/>
                    </a:lnTo>
                    <a:lnTo>
                      <a:pt x="1931" y="167"/>
                    </a:lnTo>
                    <a:lnTo>
                      <a:pt x="1934" y="162"/>
                    </a:lnTo>
                    <a:lnTo>
                      <a:pt x="1939" y="159"/>
                    </a:lnTo>
                    <a:lnTo>
                      <a:pt x="1944" y="155"/>
                    </a:lnTo>
                    <a:lnTo>
                      <a:pt x="1951" y="154"/>
                    </a:lnTo>
                    <a:lnTo>
                      <a:pt x="1957" y="153"/>
                    </a:lnTo>
                    <a:lnTo>
                      <a:pt x="1963" y="153"/>
                    </a:lnTo>
                    <a:lnTo>
                      <a:pt x="1967" y="153"/>
                    </a:lnTo>
                    <a:lnTo>
                      <a:pt x="1971" y="154"/>
                    </a:lnTo>
                    <a:lnTo>
                      <a:pt x="1975" y="155"/>
                    </a:lnTo>
                    <a:lnTo>
                      <a:pt x="1977" y="158"/>
                    </a:lnTo>
                    <a:lnTo>
                      <a:pt x="1982" y="163"/>
                    </a:lnTo>
                    <a:lnTo>
                      <a:pt x="1986" y="169"/>
                    </a:lnTo>
                    <a:lnTo>
                      <a:pt x="1990" y="175"/>
                    </a:lnTo>
                    <a:lnTo>
                      <a:pt x="1993" y="183"/>
                    </a:lnTo>
                    <a:lnTo>
                      <a:pt x="1998" y="189"/>
                    </a:lnTo>
                    <a:lnTo>
                      <a:pt x="2006" y="194"/>
                    </a:lnTo>
                    <a:lnTo>
                      <a:pt x="2012" y="198"/>
                    </a:lnTo>
                    <a:lnTo>
                      <a:pt x="2018" y="200"/>
                    </a:lnTo>
                    <a:lnTo>
                      <a:pt x="2025" y="203"/>
                    </a:lnTo>
                    <a:lnTo>
                      <a:pt x="2031" y="203"/>
                    </a:lnTo>
                    <a:lnTo>
                      <a:pt x="2044" y="205"/>
                    </a:lnTo>
                    <a:lnTo>
                      <a:pt x="2057" y="211"/>
                    </a:lnTo>
                    <a:lnTo>
                      <a:pt x="2059" y="216"/>
                    </a:lnTo>
                    <a:lnTo>
                      <a:pt x="2044" y="226"/>
                    </a:lnTo>
                    <a:lnTo>
                      <a:pt x="2029" y="234"/>
                    </a:lnTo>
                    <a:lnTo>
                      <a:pt x="2022" y="238"/>
                    </a:lnTo>
                    <a:lnTo>
                      <a:pt x="2017" y="243"/>
                    </a:lnTo>
                    <a:lnTo>
                      <a:pt x="2015" y="251"/>
                    </a:lnTo>
                    <a:lnTo>
                      <a:pt x="2013" y="258"/>
                    </a:lnTo>
                    <a:lnTo>
                      <a:pt x="2015" y="264"/>
                    </a:lnTo>
                    <a:lnTo>
                      <a:pt x="2016" y="271"/>
                    </a:lnTo>
                    <a:lnTo>
                      <a:pt x="2020" y="276"/>
                    </a:lnTo>
                    <a:lnTo>
                      <a:pt x="2024" y="281"/>
                    </a:lnTo>
                    <a:lnTo>
                      <a:pt x="2027" y="287"/>
                    </a:lnTo>
                    <a:lnTo>
                      <a:pt x="2030" y="292"/>
                    </a:lnTo>
                    <a:lnTo>
                      <a:pt x="2032" y="298"/>
                    </a:lnTo>
                    <a:lnTo>
                      <a:pt x="2034" y="305"/>
                    </a:lnTo>
                    <a:lnTo>
                      <a:pt x="2032" y="317"/>
                    </a:lnTo>
                    <a:lnTo>
                      <a:pt x="2032" y="328"/>
                    </a:lnTo>
                    <a:lnTo>
                      <a:pt x="2032" y="333"/>
                    </a:lnTo>
                    <a:lnTo>
                      <a:pt x="2034" y="339"/>
                    </a:lnTo>
                    <a:lnTo>
                      <a:pt x="2035" y="344"/>
                    </a:lnTo>
                    <a:lnTo>
                      <a:pt x="2037" y="347"/>
                    </a:lnTo>
                    <a:lnTo>
                      <a:pt x="2041" y="351"/>
                    </a:lnTo>
                    <a:lnTo>
                      <a:pt x="2044" y="354"/>
                    </a:lnTo>
                    <a:lnTo>
                      <a:pt x="2049" y="355"/>
                    </a:lnTo>
                    <a:lnTo>
                      <a:pt x="2052" y="356"/>
                    </a:lnTo>
                    <a:lnTo>
                      <a:pt x="2056" y="355"/>
                    </a:lnTo>
                    <a:lnTo>
                      <a:pt x="2059" y="352"/>
                    </a:lnTo>
                    <a:lnTo>
                      <a:pt x="2061" y="349"/>
                    </a:lnTo>
                    <a:lnTo>
                      <a:pt x="2064" y="345"/>
                    </a:lnTo>
                    <a:lnTo>
                      <a:pt x="2070" y="337"/>
                    </a:lnTo>
                    <a:lnTo>
                      <a:pt x="2075" y="331"/>
                    </a:lnTo>
                    <a:lnTo>
                      <a:pt x="2077" y="328"/>
                    </a:lnTo>
                    <a:lnTo>
                      <a:pt x="2080" y="325"/>
                    </a:lnTo>
                    <a:lnTo>
                      <a:pt x="2081" y="321"/>
                    </a:lnTo>
                    <a:lnTo>
                      <a:pt x="2082" y="316"/>
                    </a:lnTo>
                    <a:lnTo>
                      <a:pt x="2084" y="301"/>
                    </a:lnTo>
                    <a:lnTo>
                      <a:pt x="2086" y="286"/>
                    </a:lnTo>
                    <a:lnTo>
                      <a:pt x="2086" y="282"/>
                    </a:lnTo>
                    <a:lnTo>
                      <a:pt x="2088" y="278"/>
                    </a:lnTo>
                    <a:lnTo>
                      <a:pt x="2090" y="276"/>
                    </a:lnTo>
                    <a:lnTo>
                      <a:pt x="2093" y="275"/>
                    </a:lnTo>
                    <a:lnTo>
                      <a:pt x="2103" y="276"/>
                    </a:lnTo>
                    <a:lnTo>
                      <a:pt x="2113" y="277"/>
                    </a:lnTo>
                    <a:lnTo>
                      <a:pt x="2123" y="276"/>
                    </a:lnTo>
                    <a:lnTo>
                      <a:pt x="2131" y="275"/>
                    </a:lnTo>
                    <a:lnTo>
                      <a:pt x="2139" y="272"/>
                    </a:lnTo>
                    <a:lnTo>
                      <a:pt x="2145" y="269"/>
                    </a:lnTo>
                    <a:lnTo>
                      <a:pt x="2155" y="264"/>
                    </a:lnTo>
                    <a:lnTo>
                      <a:pt x="2163" y="261"/>
                    </a:lnTo>
                    <a:lnTo>
                      <a:pt x="2165" y="259"/>
                    </a:lnTo>
                    <a:lnTo>
                      <a:pt x="2168" y="261"/>
                    </a:lnTo>
                    <a:lnTo>
                      <a:pt x="2170" y="262"/>
                    </a:lnTo>
                    <a:lnTo>
                      <a:pt x="2173" y="267"/>
                    </a:lnTo>
                    <a:lnTo>
                      <a:pt x="2179" y="281"/>
                    </a:lnTo>
                    <a:lnTo>
                      <a:pt x="2187" y="306"/>
                    </a:lnTo>
                    <a:lnTo>
                      <a:pt x="2194" y="333"/>
                    </a:lnTo>
                    <a:lnTo>
                      <a:pt x="2199" y="357"/>
                    </a:lnTo>
                    <a:lnTo>
                      <a:pt x="2202" y="382"/>
                    </a:lnTo>
                    <a:lnTo>
                      <a:pt x="2202" y="410"/>
                    </a:lnTo>
                    <a:lnTo>
                      <a:pt x="2202" y="421"/>
                    </a:lnTo>
                    <a:lnTo>
                      <a:pt x="2193" y="421"/>
                    </a:lnTo>
                    <a:lnTo>
                      <a:pt x="2184" y="421"/>
                    </a:lnTo>
                    <a:lnTo>
                      <a:pt x="2173" y="418"/>
                    </a:lnTo>
                    <a:lnTo>
                      <a:pt x="2162" y="414"/>
                    </a:lnTo>
                    <a:lnTo>
                      <a:pt x="2159" y="415"/>
                    </a:lnTo>
                    <a:lnTo>
                      <a:pt x="2155" y="415"/>
                    </a:lnTo>
                    <a:lnTo>
                      <a:pt x="2153" y="418"/>
                    </a:lnTo>
                    <a:lnTo>
                      <a:pt x="2152" y="420"/>
                    </a:lnTo>
                    <a:lnTo>
                      <a:pt x="2148" y="425"/>
                    </a:lnTo>
                    <a:lnTo>
                      <a:pt x="2144" y="431"/>
                    </a:lnTo>
                    <a:lnTo>
                      <a:pt x="2147" y="441"/>
                    </a:lnTo>
                    <a:lnTo>
                      <a:pt x="2138" y="459"/>
                    </a:lnTo>
                    <a:lnTo>
                      <a:pt x="2128" y="473"/>
                    </a:lnTo>
                    <a:lnTo>
                      <a:pt x="2124" y="479"/>
                    </a:lnTo>
                    <a:lnTo>
                      <a:pt x="2120" y="487"/>
                    </a:lnTo>
                    <a:lnTo>
                      <a:pt x="2118" y="494"/>
                    </a:lnTo>
                    <a:lnTo>
                      <a:pt x="2116" y="504"/>
                    </a:lnTo>
                    <a:lnTo>
                      <a:pt x="2120" y="512"/>
                    </a:lnTo>
                    <a:lnTo>
                      <a:pt x="2125" y="519"/>
                    </a:lnTo>
                    <a:lnTo>
                      <a:pt x="2128" y="524"/>
                    </a:lnTo>
                    <a:lnTo>
                      <a:pt x="2130" y="529"/>
                    </a:lnTo>
                    <a:lnTo>
                      <a:pt x="2131" y="532"/>
                    </a:lnTo>
                    <a:lnTo>
                      <a:pt x="2133" y="533"/>
                    </a:lnTo>
                    <a:lnTo>
                      <a:pt x="2135" y="534"/>
                    </a:lnTo>
                    <a:lnTo>
                      <a:pt x="2138" y="534"/>
                    </a:lnTo>
                    <a:lnTo>
                      <a:pt x="2143" y="534"/>
                    </a:lnTo>
                    <a:lnTo>
                      <a:pt x="2147" y="532"/>
                    </a:lnTo>
                    <a:lnTo>
                      <a:pt x="2150" y="529"/>
                    </a:lnTo>
                    <a:lnTo>
                      <a:pt x="2154" y="525"/>
                    </a:lnTo>
                    <a:lnTo>
                      <a:pt x="2159" y="518"/>
                    </a:lnTo>
                    <a:lnTo>
                      <a:pt x="2167" y="509"/>
                    </a:lnTo>
                    <a:lnTo>
                      <a:pt x="2179" y="497"/>
                    </a:lnTo>
                    <a:lnTo>
                      <a:pt x="2190" y="485"/>
                    </a:lnTo>
                    <a:lnTo>
                      <a:pt x="2197" y="480"/>
                    </a:lnTo>
                    <a:lnTo>
                      <a:pt x="2203" y="477"/>
                    </a:lnTo>
                    <a:lnTo>
                      <a:pt x="2211" y="474"/>
                    </a:lnTo>
                    <a:lnTo>
                      <a:pt x="2218" y="474"/>
                    </a:lnTo>
                    <a:lnTo>
                      <a:pt x="2229" y="474"/>
                    </a:lnTo>
                    <a:lnTo>
                      <a:pt x="2229" y="480"/>
                    </a:lnTo>
                    <a:lnTo>
                      <a:pt x="2231" y="487"/>
                    </a:lnTo>
                    <a:lnTo>
                      <a:pt x="2226" y="500"/>
                    </a:lnTo>
                    <a:lnTo>
                      <a:pt x="2221" y="514"/>
                    </a:lnTo>
                    <a:lnTo>
                      <a:pt x="2222" y="520"/>
                    </a:lnTo>
                    <a:lnTo>
                      <a:pt x="2224" y="524"/>
                    </a:lnTo>
                    <a:lnTo>
                      <a:pt x="2228" y="528"/>
                    </a:lnTo>
                    <a:lnTo>
                      <a:pt x="2233" y="530"/>
                    </a:lnTo>
                    <a:lnTo>
                      <a:pt x="2244" y="533"/>
                    </a:lnTo>
                    <a:lnTo>
                      <a:pt x="2257" y="533"/>
                    </a:lnTo>
                    <a:lnTo>
                      <a:pt x="2263" y="532"/>
                    </a:lnTo>
                    <a:lnTo>
                      <a:pt x="2268" y="529"/>
                    </a:lnTo>
                    <a:lnTo>
                      <a:pt x="2272" y="525"/>
                    </a:lnTo>
                    <a:lnTo>
                      <a:pt x="2276" y="522"/>
                    </a:lnTo>
                    <a:lnTo>
                      <a:pt x="2280" y="518"/>
                    </a:lnTo>
                    <a:lnTo>
                      <a:pt x="2285" y="514"/>
                    </a:lnTo>
                    <a:lnTo>
                      <a:pt x="2290" y="512"/>
                    </a:lnTo>
                    <a:lnTo>
                      <a:pt x="2295" y="510"/>
                    </a:lnTo>
                    <a:lnTo>
                      <a:pt x="2298" y="512"/>
                    </a:lnTo>
                    <a:lnTo>
                      <a:pt x="2301" y="514"/>
                    </a:lnTo>
                    <a:lnTo>
                      <a:pt x="2303" y="518"/>
                    </a:lnTo>
                    <a:lnTo>
                      <a:pt x="2306" y="522"/>
                    </a:lnTo>
                    <a:lnTo>
                      <a:pt x="2313" y="528"/>
                    </a:lnTo>
                    <a:lnTo>
                      <a:pt x="2322" y="532"/>
                    </a:lnTo>
                    <a:lnTo>
                      <a:pt x="2331" y="534"/>
                    </a:lnTo>
                    <a:lnTo>
                      <a:pt x="2341" y="534"/>
                    </a:lnTo>
                    <a:lnTo>
                      <a:pt x="2350" y="535"/>
                    </a:lnTo>
                    <a:lnTo>
                      <a:pt x="2357" y="538"/>
                    </a:lnTo>
                    <a:lnTo>
                      <a:pt x="2361" y="539"/>
                    </a:lnTo>
                    <a:lnTo>
                      <a:pt x="2364" y="543"/>
                    </a:lnTo>
                    <a:lnTo>
                      <a:pt x="2366" y="546"/>
                    </a:lnTo>
                    <a:lnTo>
                      <a:pt x="2366" y="549"/>
                    </a:lnTo>
                    <a:lnTo>
                      <a:pt x="2366" y="553"/>
                    </a:lnTo>
                    <a:lnTo>
                      <a:pt x="2365" y="556"/>
                    </a:lnTo>
                    <a:lnTo>
                      <a:pt x="2364" y="558"/>
                    </a:lnTo>
                    <a:lnTo>
                      <a:pt x="2361" y="561"/>
                    </a:lnTo>
                    <a:lnTo>
                      <a:pt x="2356" y="563"/>
                    </a:lnTo>
                    <a:lnTo>
                      <a:pt x="2349" y="564"/>
                    </a:lnTo>
                    <a:lnTo>
                      <a:pt x="2333" y="564"/>
                    </a:lnTo>
                    <a:lnTo>
                      <a:pt x="2317" y="564"/>
                    </a:lnTo>
                    <a:lnTo>
                      <a:pt x="2310" y="566"/>
                    </a:lnTo>
                    <a:lnTo>
                      <a:pt x="2303" y="568"/>
                    </a:lnTo>
                    <a:lnTo>
                      <a:pt x="2298" y="571"/>
                    </a:lnTo>
                    <a:lnTo>
                      <a:pt x="2292" y="573"/>
                    </a:lnTo>
                    <a:lnTo>
                      <a:pt x="2281" y="581"/>
                    </a:lnTo>
                    <a:lnTo>
                      <a:pt x="2268" y="587"/>
                    </a:lnTo>
                    <a:lnTo>
                      <a:pt x="2258" y="593"/>
                    </a:lnTo>
                    <a:lnTo>
                      <a:pt x="2249" y="601"/>
                    </a:lnTo>
                    <a:lnTo>
                      <a:pt x="2242" y="608"/>
                    </a:lnTo>
                    <a:lnTo>
                      <a:pt x="2233" y="617"/>
                    </a:lnTo>
                    <a:lnTo>
                      <a:pt x="2223" y="627"/>
                    </a:lnTo>
                    <a:lnTo>
                      <a:pt x="2214" y="636"/>
                    </a:lnTo>
                    <a:lnTo>
                      <a:pt x="2211" y="642"/>
                    </a:lnTo>
                    <a:lnTo>
                      <a:pt x="2208" y="647"/>
                    </a:lnTo>
                    <a:lnTo>
                      <a:pt x="2207" y="653"/>
                    </a:lnTo>
                    <a:lnTo>
                      <a:pt x="2205" y="661"/>
                    </a:lnTo>
                    <a:lnTo>
                      <a:pt x="2189" y="661"/>
                    </a:lnTo>
                    <a:lnTo>
                      <a:pt x="2173" y="660"/>
                    </a:lnTo>
                    <a:lnTo>
                      <a:pt x="2165" y="660"/>
                    </a:lnTo>
                    <a:lnTo>
                      <a:pt x="2158" y="661"/>
                    </a:lnTo>
                    <a:lnTo>
                      <a:pt x="2150" y="662"/>
                    </a:lnTo>
                    <a:lnTo>
                      <a:pt x="2144" y="665"/>
                    </a:lnTo>
                    <a:lnTo>
                      <a:pt x="2138" y="668"/>
                    </a:lnTo>
                    <a:lnTo>
                      <a:pt x="2134" y="672"/>
                    </a:lnTo>
                    <a:lnTo>
                      <a:pt x="2130" y="677"/>
                    </a:lnTo>
                    <a:lnTo>
                      <a:pt x="2130" y="684"/>
                    </a:lnTo>
                    <a:lnTo>
                      <a:pt x="2130" y="689"/>
                    </a:lnTo>
                    <a:lnTo>
                      <a:pt x="2133" y="692"/>
                    </a:lnTo>
                    <a:lnTo>
                      <a:pt x="2136" y="695"/>
                    </a:lnTo>
                    <a:lnTo>
                      <a:pt x="2141" y="697"/>
                    </a:lnTo>
                    <a:lnTo>
                      <a:pt x="2153" y="700"/>
                    </a:lnTo>
                    <a:lnTo>
                      <a:pt x="2164" y="702"/>
                    </a:lnTo>
                    <a:lnTo>
                      <a:pt x="2182" y="707"/>
                    </a:lnTo>
                    <a:lnTo>
                      <a:pt x="2197" y="711"/>
                    </a:lnTo>
                    <a:lnTo>
                      <a:pt x="2213" y="715"/>
                    </a:lnTo>
                    <a:lnTo>
                      <a:pt x="2232" y="716"/>
                    </a:lnTo>
                    <a:lnTo>
                      <a:pt x="2238" y="715"/>
                    </a:lnTo>
                    <a:lnTo>
                      <a:pt x="2243" y="712"/>
                    </a:lnTo>
                    <a:lnTo>
                      <a:pt x="2248" y="709"/>
                    </a:lnTo>
                    <a:lnTo>
                      <a:pt x="2254" y="704"/>
                    </a:lnTo>
                    <a:lnTo>
                      <a:pt x="2262" y="700"/>
                    </a:lnTo>
                    <a:lnTo>
                      <a:pt x="2271" y="697"/>
                    </a:lnTo>
                    <a:lnTo>
                      <a:pt x="2281" y="692"/>
                    </a:lnTo>
                    <a:lnTo>
                      <a:pt x="2290" y="687"/>
                    </a:lnTo>
                    <a:lnTo>
                      <a:pt x="2293" y="685"/>
                    </a:lnTo>
                    <a:lnTo>
                      <a:pt x="2298" y="682"/>
                    </a:lnTo>
                    <a:lnTo>
                      <a:pt x="2302" y="681"/>
                    </a:lnTo>
                    <a:lnTo>
                      <a:pt x="2308" y="681"/>
                    </a:lnTo>
                    <a:lnTo>
                      <a:pt x="2312" y="682"/>
                    </a:lnTo>
                    <a:lnTo>
                      <a:pt x="2315" y="684"/>
                    </a:lnTo>
                    <a:lnTo>
                      <a:pt x="2317" y="685"/>
                    </a:lnTo>
                    <a:lnTo>
                      <a:pt x="2320" y="689"/>
                    </a:lnTo>
                    <a:lnTo>
                      <a:pt x="2322" y="695"/>
                    </a:lnTo>
                    <a:lnTo>
                      <a:pt x="2322" y="702"/>
                    </a:lnTo>
                    <a:lnTo>
                      <a:pt x="2315" y="714"/>
                    </a:lnTo>
                    <a:lnTo>
                      <a:pt x="2306" y="725"/>
                    </a:lnTo>
                    <a:lnTo>
                      <a:pt x="2301" y="739"/>
                    </a:lnTo>
                    <a:lnTo>
                      <a:pt x="2296" y="750"/>
                    </a:lnTo>
                    <a:lnTo>
                      <a:pt x="2292" y="763"/>
                    </a:lnTo>
                    <a:lnTo>
                      <a:pt x="2291" y="776"/>
                    </a:lnTo>
                    <a:lnTo>
                      <a:pt x="2291" y="790"/>
                    </a:lnTo>
                    <a:lnTo>
                      <a:pt x="2303" y="790"/>
                    </a:lnTo>
                    <a:lnTo>
                      <a:pt x="2315" y="790"/>
                    </a:lnTo>
                    <a:lnTo>
                      <a:pt x="2321" y="790"/>
                    </a:lnTo>
                    <a:lnTo>
                      <a:pt x="2326" y="791"/>
                    </a:lnTo>
                    <a:lnTo>
                      <a:pt x="2330" y="795"/>
                    </a:lnTo>
                    <a:lnTo>
                      <a:pt x="2335" y="799"/>
                    </a:lnTo>
                    <a:lnTo>
                      <a:pt x="2340" y="808"/>
                    </a:lnTo>
                    <a:lnTo>
                      <a:pt x="2344" y="815"/>
                    </a:lnTo>
                    <a:lnTo>
                      <a:pt x="2349" y="823"/>
                    </a:lnTo>
                    <a:lnTo>
                      <a:pt x="2356" y="829"/>
                    </a:lnTo>
                    <a:lnTo>
                      <a:pt x="2369" y="838"/>
                    </a:lnTo>
                    <a:lnTo>
                      <a:pt x="2381" y="845"/>
                    </a:lnTo>
                    <a:lnTo>
                      <a:pt x="2394" y="852"/>
                    </a:lnTo>
                    <a:lnTo>
                      <a:pt x="2408" y="859"/>
                    </a:lnTo>
                    <a:lnTo>
                      <a:pt x="2404" y="867"/>
                    </a:lnTo>
                    <a:lnTo>
                      <a:pt x="2400" y="872"/>
                    </a:lnTo>
                    <a:lnTo>
                      <a:pt x="2394" y="877"/>
                    </a:lnTo>
                    <a:lnTo>
                      <a:pt x="2387" y="881"/>
                    </a:lnTo>
                    <a:lnTo>
                      <a:pt x="2372" y="886"/>
                    </a:lnTo>
                    <a:lnTo>
                      <a:pt x="2357" y="889"/>
                    </a:lnTo>
                    <a:lnTo>
                      <a:pt x="2342" y="893"/>
                    </a:lnTo>
                    <a:lnTo>
                      <a:pt x="2330" y="898"/>
                    </a:lnTo>
                    <a:lnTo>
                      <a:pt x="2325" y="902"/>
                    </a:lnTo>
                    <a:lnTo>
                      <a:pt x="2321" y="907"/>
                    </a:lnTo>
                    <a:lnTo>
                      <a:pt x="2318" y="913"/>
                    </a:lnTo>
                    <a:lnTo>
                      <a:pt x="2317" y="921"/>
                    </a:lnTo>
                    <a:lnTo>
                      <a:pt x="2317" y="927"/>
                    </a:lnTo>
                    <a:lnTo>
                      <a:pt x="2316" y="940"/>
                    </a:lnTo>
                    <a:lnTo>
                      <a:pt x="2315" y="950"/>
                    </a:lnTo>
                    <a:lnTo>
                      <a:pt x="2313" y="960"/>
                    </a:lnTo>
                    <a:lnTo>
                      <a:pt x="2313" y="972"/>
                    </a:lnTo>
                    <a:lnTo>
                      <a:pt x="2313" y="980"/>
                    </a:lnTo>
                    <a:lnTo>
                      <a:pt x="2316" y="986"/>
                    </a:lnTo>
                    <a:lnTo>
                      <a:pt x="2318" y="991"/>
                    </a:lnTo>
                    <a:lnTo>
                      <a:pt x="2322" y="997"/>
                    </a:lnTo>
                    <a:lnTo>
                      <a:pt x="2331" y="1006"/>
                    </a:lnTo>
                    <a:lnTo>
                      <a:pt x="2341" y="1016"/>
                    </a:lnTo>
                    <a:lnTo>
                      <a:pt x="2350" y="1025"/>
                    </a:lnTo>
                    <a:lnTo>
                      <a:pt x="2359" y="1035"/>
                    </a:lnTo>
                    <a:lnTo>
                      <a:pt x="2362" y="1040"/>
                    </a:lnTo>
                    <a:lnTo>
                      <a:pt x="2365" y="1046"/>
                    </a:lnTo>
                    <a:lnTo>
                      <a:pt x="2367" y="1052"/>
                    </a:lnTo>
                    <a:lnTo>
                      <a:pt x="2367" y="1059"/>
                    </a:lnTo>
                    <a:lnTo>
                      <a:pt x="2362" y="1076"/>
                    </a:lnTo>
                    <a:lnTo>
                      <a:pt x="2357" y="1094"/>
                    </a:lnTo>
                    <a:lnTo>
                      <a:pt x="2357" y="1106"/>
                    </a:lnTo>
                    <a:lnTo>
                      <a:pt x="2357" y="1120"/>
                    </a:lnTo>
                    <a:lnTo>
                      <a:pt x="2366" y="1121"/>
                    </a:lnTo>
                    <a:lnTo>
                      <a:pt x="2374" y="1121"/>
                    </a:lnTo>
                    <a:lnTo>
                      <a:pt x="2387" y="1118"/>
                    </a:lnTo>
                    <a:lnTo>
                      <a:pt x="2401" y="1114"/>
                    </a:lnTo>
                    <a:lnTo>
                      <a:pt x="2411" y="1114"/>
                    </a:lnTo>
                    <a:lnTo>
                      <a:pt x="2411" y="1133"/>
                    </a:lnTo>
                    <a:lnTo>
                      <a:pt x="2411" y="1140"/>
                    </a:lnTo>
                    <a:lnTo>
                      <a:pt x="2409" y="1148"/>
                    </a:lnTo>
                    <a:lnTo>
                      <a:pt x="2406" y="1154"/>
                    </a:lnTo>
                    <a:lnTo>
                      <a:pt x="2404" y="1160"/>
                    </a:lnTo>
                    <a:lnTo>
                      <a:pt x="2400" y="1167"/>
                    </a:lnTo>
                    <a:lnTo>
                      <a:pt x="2398" y="1174"/>
                    </a:lnTo>
                    <a:lnTo>
                      <a:pt x="2396" y="1180"/>
                    </a:lnTo>
                    <a:lnTo>
                      <a:pt x="2395" y="1189"/>
                    </a:lnTo>
                    <a:lnTo>
                      <a:pt x="2396" y="1209"/>
                    </a:lnTo>
                    <a:lnTo>
                      <a:pt x="2399" y="1228"/>
                    </a:lnTo>
                    <a:lnTo>
                      <a:pt x="2401" y="1246"/>
                    </a:lnTo>
                    <a:lnTo>
                      <a:pt x="2405" y="1267"/>
                    </a:lnTo>
                    <a:lnTo>
                      <a:pt x="2409" y="1283"/>
                    </a:lnTo>
                    <a:lnTo>
                      <a:pt x="2413" y="1301"/>
                    </a:lnTo>
                    <a:lnTo>
                      <a:pt x="2414" y="1311"/>
                    </a:lnTo>
                    <a:lnTo>
                      <a:pt x="2416" y="1320"/>
                    </a:lnTo>
                    <a:lnTo>
                      <a:pt x="2418" y="1325"/>
                    </a:lnTo>
                    <a:lnTo>
                      <a:pt x="2420" y="1327"/>
                    </a:lnTo>
                    <a:lnTo>
                      <a:pt x="2424" y="1330"/>
                    </a:lnTo>
                    <a:lnTo>
                      <a:pt x="2429" y="1331"/>
                    </a:lnTo>
                    <a:lnTo>
                      <a:pt x="2426" y="1349"/>
                    </a:lnTo>
                    <a:lnTo>
                      <a:pt x="2425" y="1362"/>
                    </a:lnTo>
                    <a:lnTo>
                      <a:pt x="2424" y="1377"/>
                    </a:lnTo>
                    <a:lnTo>
                      <a:pt x="2423" y="1394"/>
                    </a:lnTo>
                    <a:lnTo>
                      <a:pt x="2423" y="1406"/>
                    </a:lnTo>
                    <a:lnTo>
                      <a:pt x="2424" y="1418"/>
                    </a:lnTo>
                    <a:lnTo>
                      <a:pt x="2425" y="1428"/>
                    </a:lnTo>
                    <a:lnTo>
                      <a:pt x="2428" y="1440"/>
                    </a:lnTo>
                    <a:lnTo>
                      <a:pt x="2429" y="1449"/>
                    </a:lnTo>
                    <a:lnTo>
                      <a:pt x="2431" y="1456"/>
                    </a:lnTo>
                    <a:lnTo>
                      <a:pt x="2433" y="1460"/>
                    </a:lnTo>
                    <a:lnTo>
                      <a:pt x="2435" y="1464"/>
                    </a:lnTo>
                    <a:lnTo>
                      <a:pt x="2438" y="1467"/>
                    </a:lnTo>
                    <a:lnTo>
                      <a:pt x="2441" y="1468"/>
                    </a:lnTo>
                    <a:lnTo>
                      <a:pt x="2460" y="1472"/>
                    </a:lnTo>
                    <a:lnTo>
                      <a:pt x="2478" y="1477"/>
                    </a:lnTo>
                    <a:lnTo>
                      <a:pt x="2485" y="1480"/>
                    </a:lnTo>
                    <a:lnTo>
                      <a:pt x="2490" y="1485"/>
                    </a:lnTo>
                    <a:lnTo>
                      <a:pt x="2493" y="1488"/>
                    </a:lnTo>
                    <a:lnTo>
                      <a:pt x="2494" y="1492"/>
                    </a:lnTo>
                    <a:lnTo>
                      <a:pt x="2495" y="1495"/>
                    </a:lnTo>
                    <a:lnTo>
                      <a:pt x="2495" y="1499"/>
                    </a:lnTo>
                    <a:lnTo>
                      <a:pt x="2495" y="1505"/>
                    </a:lnTo>
                    <a:lnTo>
                      <a:pt x="2493" y="1509"/>
                    </a:lnTo>
                    <a:lnTo>
                      <a:pt x="2489" y="1513"/>
                    </a:lnTo>
                    <a:lnTo>
                      <a:pt x="2485" y="1517"/>
                    </a:lnTo>
                    <a:lnTo>
                      <a:pt x="2477" y="1523"/>
                    </a:lnTo>
                    <a:lnTo>
                      <a:pt x="2468" y="1531"/>
                    </a:lnTo>
                    <a:lnTo>
                      <a:pt x="2463" y="1539"/>
                    </a:lnTo>
                    <a:lnTo>
                      <a:pt x="2459" y="1548"/>
                    </a:lnTo>
                    <a:lnTo>
                      <a:pt x="2455" y="1556"/>
                    </a:lnTo>
                    <a:lnTo>
                      <a:pt x="2453" y="1564"/>
                    </a:lnTo>
                    <a:lnTo>
                      <a:pt x="2449" y="1581"/>
                    </a:lnTo>
                    <a:lnTo>
                      <a:pt x="2444" y="1600"/>
                    </a:lnTo>
                    <a:lnTo>
                      <a:pt x="2434" y="1613"/>
                    </a:lnTo>
                    <a:lnTo>
                      <a:pt x="2423" y="1627"/>
                    </a:lnTo>
                    <a:lnTo>
                      <a:pt x="2421" y="1633"/>
                    </a:lnTo>
                    <a:lnTo>
                      <a:pt x="2420" y="1640"/>
                    </a:lnTo>
                    <a:lnTo>
                      <a:pt x="2420" y="1642"/>
                    </a:lnTo>
                    <a:lnTo>
                      <a:pt x="2419" y="1645"/>
                    </a:lnTo>
                    <a:lnTo>
                      <a:pt x="2416" y="1647"/>
                    </a:lnTo>
                    <a:lnTo>
                      <a:pt x="2414" y="1648"/>
                    </a:lnTo>
                    <a:lnTo>
                      <a:pt x="2400" y="1648"/>
                    </a:lnTo>
                    <a:lnTo>
                      <a:pt x="2387" y="1651"/>
                    </a:lnTo>
                    <a:lnTo>
                      <a:pt x="2385" y="1655"/>
                    </a:lnTo>
                    <a:lnTo>
                      <a:pt x="2384" y="1658"/>
                    </a:lnTo>
                    <a:lnTo>
                      <a:pt x="2384" y="1662"/>
                    </a:lnTo>
                    <a:lnTo>
                      <a:pt x="2384" y="1666"/>
                    </a:lnTo>
                    <a:lnTo>
                      <a:pt x="2385" y="1675"/>
                    </a:lnTo>
                    <a:lnTo>
                      <a:pt x="2384" y="1684"/>
                    </a:lnTo>
                    <a:lnTo>
                      <a:pt x="2379" y="1699"/>
                    </a:lnTo>
                    <a:lnTo>
                      <a:pt x="2375" y="1712"/>
                    </a:lnTo>
                    <a:lnTo>
                      <a:pt x="2371" y="1726"/>
                    </a:lnTo>
                    <a:lnTo>
                      <a:pt x="2364" y="1741"/>
                    </a:lnTo>
                    <a:lnTo>
                      <a:pt x="2361" y="1745"/>
                    </a:lnTo>
                    <a:lnTo>
                      <a:pt x="2359" y="1746"/>
                    </a:lnTo>
                    <a:lnTo>
                      <a:pt x="2355" y="1748"/>
                    </a:lnTo>
                    <a:lnTo>
                      <a:pt x="2351" y="1749"/>
                    </a:lnTo>
                    <a:lnTo>
                      <a:pt x="2342" y="1749"/>
                    </a:lnTo>
                    <a:lnTo>
                      <a:pt x="2333" y="1749"/>
                    </a:lnTo>
                    <a:lnTo>
                      <a:pt x="2322" y="1753"/>
                    </a:lnTo>
                    <a:lnTo>
                      <a:pt x="2311" y="1758"/>
                    </a:lnTo>
                    <a:lnTo>
                      <a:pt x="2303" y="1761"/>
                    </a:lnTo>
                    <a:lnTo>
                      <a:pt x="2296" y="1766"/>
                    </a:lnTo>
                    <a:lnTo>
                      <a:pt x="2290" y="1771"/>
                    </a:lnTo>
                    <a:lnTo>
                      <a:pt x="2283" y="1776"/>
                    </a:lnTo>
                    <a:lnTo>
                      <a:pt x="2273" y="1788"/>
                    </a:lnTo>
                    <a:lnTo>
                      <a:pt x="2264" y="1799"/>
                    </a:lnTo>
                    <a:lnTo>
                      <a:pt x="2256" y="1812"/>
                    </a:lnTo>
                    <a:lnTo>
                      <a:pt x="2247" y="1824"/>
                    </a:lnTo>
                    <a:lnTo>
                      <a:pt x="2236" y="1837"/>
                    </a:lnTo>
                    <a:lnTo>
                      <a:pt x="2222" y="1848"/>
                    </a:lnTo>
                    <a:lnTo>
                      <a:pt x="2211" y="1859"/>
                    </a:lnTo>
                    <a:lnTo>
                      <a:pt x="2199" y="1869"/>
                    </a:lnTo>
                    <a:lnTo>
                      <a:pt x="2188" y="1879"/>
                    </a:lnTo>
                    <a:lnTo>
                      <a:pt x="2179" y="1891"/>
                    </a:lnTo>
                    <a:lnTo>
                      <a:pt x="2172" y="1902"/>
                    </a:lnTo>
                    <a:lnTo>
                      <a:pt x="2167" y="1914"/>
                    </a:lnTo>
                    <a:lnTo>
                      <a:pt x="2164" y="1921"/>
                    </a:lnTo>
                    <a:lnTo>
                      <a:pt x="2163" y="1928"/>
                    </a:lnTo>
                    <a:lnTo>
                      <a:pt x="2162" y="1936"/>
                    </a:lnTo>
                    <a:lnTo>
                      <a:pt x="2162" y="1943"/>
                    </a:lnTo>
                    <a:lnTo>
                      <a:pt x="2162" y="1973"/>
                    </a:lnTo>
                    <a:lnTo>
                      <a:pt x="2165" y="1983"/>
                    </a:lnTo>
                    <a:lnTo>
                      <a:pt x="2169" y="1994"/>
                    </a:lnTo>
                    <a:lnTo>
                      <a:pt x="2172" y="2010"/>
                    </a:lnTo>
                    <a:lnTo>
                      <a:pt x="2172" y="2024"/>
                    </a:lnTo>
                    <a:lnTo>
                      <a:pt x="2172" y="2037"/>
                    </a:lnTo>
                    <a:lnTo>
                      <a:pt x="2172" y="2052"/>
                    </a:lnTo>
                    <a:lnTo>
                      <a:pt x="2172" y="2152"/>
                    </a:lnTo>
                    <a:lnTo>
                      <a:pt x="2173" y="2160"/>
                    </a:lnTo>
                    <a:lnTo>
                      <a:pt x="2174" y="2168"/>
                    </a:lnTo>
                    <a:lnTo>
                      <a:pt x="2178" y="2175"/>
                    </a:lnTo>
                    <a:lnTo>
                      <a:pt x="2182" y="2182"/>
                    </a:lnTo>
                    <a:lnTo>
                      <a:pt x="2189" y="2196"/>
                    </a:lnTo>
                    <a:lnTo>
                      <a:pt x="2197" y="2212"/>
                    </a:lnTo>
                    <a:lnTo>
                      <a:pt x="2203" y="2228"/>
                    </a:lnTo>
                    <a:lnTo>
                      <a:pt x="2209" y="2243"/>
                    </a:lnTo>
                    <a:lnTo>
                      <a:pt x="2214" y="2249"/>
                    </a:lnTo>
                    <a:lnTo>
                      <a:pt x="2219" y="2255"/>
                    </a:lnTo>
                    <a:lnTo>
                      <a:pt x="2227" y="2257"/>
                    </a:lnTo>
                    <a:lnTo>
                      <a:pt x="2234" y="2258"/>
                    </a:lnTo>
                    <a:lnTo>
                      <a:pt x="2267" y="2258"/>
                    </a:lnTo>
                    <a:lnTo>
                      <a:pt x="2276" y="2277"/>
                    </a:lnTo>
                    <a:lnTo>
                      <a:pt x="2282" y="2293"/>
                    </a:lnTo>
                    <a:lnTo>
                      <a:pt x="2285" y="2302"/>
                    </a:lnTo>
                    <a:lnTo>
                      <a:pt x="2286" y="2311"/>
                    </a:lnTo>
                    <a:lnTo>
                      <a:pt x="2287" y="2320"/>
                    </a:lnTo>
                    <a:lnTo>
                      <a:pt x="2287" y="2331"/>
                    </a:lnTo>
                    <a:lnTo>
                      <a:pt x="2286" y="2339"/>
                    </a:lnTo>
                    <a:lnTo>
                      <a:pt x="2285" y="2346"/>
                    </a:lnTo>
                    <a:lnTo>
                      <a:pt x="2281" y="2352"/>
                    </a:lnTo>
                    <a:lnTo>
                      <a:pt x="2276" y="2357"/>
                    </a:lnTo>
                    <a:lnTo>
                      <a:pt x="2266" y="2367"/>
                    </a:lnTo>
                    <a:lnTo>
                      <a:pt x="2253" y="2377"/>
                    </a:lnTo>
                    <a:lnTo>
                      <a:pt x="2239" y="2386"/>
                    </a:lnTo>
                    <a:lnTo>
                      <a:pt x="2229" y="2396"/>
                    </a:lnTo>
                    <a:lnTo>
                      <a:pt x="2224" y="2401"/>
                    </a:lnTo>
                    <a:lnTo>
                      <a:pt x="2221" y="2408"/>
                    </a:lnTo>
                    <a:lnTo>
                      <a:pt x="2219" y="2415"/>
                    </a:lnTo>
                    <a:lnTo>
                      <a:pt x="2218" y="2423"/>
                    </a:lnTo>
                    <a:lnTo>
                      <a:pt x="2218" y="2484"/>
                    </a:lnTo>
                    <a:lnTo>
                      <a:pt x="2217" y="2490"/>
                    </a:lnTo>
                    <a:lnTo>
                      <a:pt x="2216" y="2495"/>
                    </a:lnTo>
                    <a:lnTo>
                      <a:pt x="2216" y="2512"/>
                    </a:lnTo>
                    <a:lnTo>
                      <a:pt x="2222" y="2512"/>
                    </a:lnTo>
                    <a:lnTo>
                      <a:pt x="2229" y="2513"/>
                    </a:lnTo>
                    <a:lnTo>
                      <a:pt x="2236" y="2514"/>
                    </a:lnTo>
                    <a:lnTo>
                      <a:pt x="2242" y="2517"/>
                    </a:lnTo>
                    <a:lnTo>
                      <a:pt x="2247" y="2521"/>
                    </a:lnTo>
                    <a:lnTo>
                      <a:pt x="2252" y="2524"/>
                    </a:lnTo>
                    <a:lnTo>
                      <a:pt x="2254" y="2529"/>
                    </a:lnTo>
                    <a:lnTo>
                      <a:pt x="2256" y="2536"/>
                    </a:lnTo>
                    <a:lnTo>
                      <a:pt x="2254" y="2539"/>
                    </a:lnTo>
                    <a:lnTo>
                      <a:pt x="2253" y="2541"/>
                    </a:lnTo>
                    <a:lnTo>
                      <a:pt x="2252" y="2543"/>
                    </a:lnTo>
                    <a:lnTo>
                      <a:pt x="2249" y="2546"/>
                    </a:lnTo>
                    <a:lnTo>
                      <a:pt x="2246" y="2548"/>
                    </a:lnTo>
                    <a:lnTo>
                      <a:pt x="2241" y="2553"/>
                    </a:lnTo>
                    <a:lnTo>
                      <a:pt x="2232" y="2571"/>
                    </a:lnTo>
                    <a:lnTo>
                      <a:pt x="2222" y="2587"/>
                    </a:lnTo>
                    <a:lnTo>
                      <a:pt x="2214" y="2596"/>
                    </a:lnTo>
                    <a:lnTo>
                      <a:pt x="2209" y="2605"/>
                    </a:lnTo>
                    <a:lnTo>
                      <a:pt x="2207" y="2608"/>
                    </a:lnTo>
                    <a:lnTo>
                      <a:pt x="2205" y="2613"/>
                    </a:lnTo>
                    <a:lnTo>
                      <a:pt x="2204" y="2618"/>
                    </a:lnTo>
                    <a:lnTo>
                      <a:pt x="2204" y="2625"/>
                    </a:lnTo>
                    <a:lnTo>
                      <a:pt x="2204" y="2637"/>
                    </a:lnTo>
                    <a:lnTo>
                      <a:pt x="2205" y="2648"/>
                    </a:lnTo>
                    <a:lnTo>
                      <a:pt x="2208" y="2659"/>
                    </a:lnTo>
                    <a:lnTo>
                      <a:pt x="2211" y="2669"/>
                    </a:lnTo>
                    <a:lnTo>
                      <a:pt x="2213" y="2679"/>
                    </a:lnTo>
                    <a:lnTo>
                      <a:pt x="2216" y="2689"/>
                    </a:lnTo>
                    <a:lnTo>
                      <a:pt x="2218" y="2700"/>
                    </a:lnTo>
                    <a:lnTo>
                      <a:pt x="2218" y="2712"/>
                    </a:lnTo>
                    <a:lnTo>
                      <a:pt x="2218" y="2724"/>
                    </a:lnTo>
                    <a:lnTo>
                      <a:pt x="2218" y="2733"/>
                    </a:lnTo>
                    <a:lnTo>
                      <a:pt x="2218" y="2741"/>
                    </a:lnTo>
                    <a:lnTo>
                      <a:pt x="2218" y="2753"/>
                    </a:lnTo>
                    <a:lnTo>
                      <a:pt x="2217" y="2758"/>
                    </a:lnTo>
                    <a:lnTo>
                      <a:pt x="2216" y="2761"/>
                    </a:lnTo>
                    <a:lnTo>
                      <a:pt x="2214" y="2764"/>
                    </a:lnTo>
                    <a:lnTo>
                      <a:pt x="2212" y="2768"/>
                    </a:lnTo>
                    <a:lnTo>
                      <a:pt x="2205" y="2774"/>
                    </a:lnTo>
                    <a:lnTo>
                      <a:pt x="2198" y="2780"/>
                    </a:lnTo>
                    <a:lnTo>
                      <a:pt x="2192" y="2788"/>
                    </a:lnTo>
                    <a:lnTo>
                      <a:pt x="2187" y="2795"/>
                    </a:lnTo>
                    <a:lnTo>
                      <a:pt x="2182" y="2804"/>
                    </a:lnTo>
                    <a:lnTo>
                      <a:pt x="2179" y="2813"/>
                    </a:lnTo>
                    <a:close/>
                  </a:path>
                </a:pathLst>
              </a:custGeom>
              <a:solidFill>
                <a:srgbClr val="EEE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96" name="Freeform 78"/>
              <p:cNvSpPr>
                <a:spLocks/>
              </p:cNvSpPr>
              <p:nvPr/>
            </p:nvSpPr>
            <p:spPr bwMode="auto">
              <a:xfrm>
                <a:off x="-3647950" y="1217138"/>
                <a:ext cx="71438" cy="125413"/>
              </a:xfrm>
              <a:custGeom>
                <a:avLst/>
                <a:gdLst>
                  <a:gd name="T0" fmla="*/ 20 w 178"/>
                  <a:gd name="T1" fmla="*/ 1 h 317"/>
                  <a:gd name="T2" fmla="*/ 15 w 178"/>
                  <a:gd name="T3" fmla="*/ 8 h 317"/>
                  <a:gd name="T4" fmla="*/ 9 w 178"/>
                  <a:gd name="T5" fmla="*/ 20 h 317"/>
                  <a:gd name="T6" fmla="*/ 2 w 178"/>
                  <a:gd name="T7" fmla="*/ 36 h 317"/>
                  <a:gd name="T8" fmla="*/ 4 w 178"/>
                  <a:gd name="T9" fmla="*/ 59 h 317"/>
                  <a:gd name="T10" fmla="*/ 6 w 178"/>
                  <a:gd name="T11" fmla="*/ 102 h 317"/>
                  <a:gd name="T12" fmla="*/ 0 w 178"/>
                  <a:gd name="T13" fmla="*/ 131 h 317"/>
                  <a:gd name="T14" fmla="*/ 4 w 178"/>
                  <a:gd name="T15" fmla="*/ 140 h 317"/>
                  <a:gd name="T16" fmla="*/ 10 w 178"/>
                  <a:gd name="T17" fmla="*/ 146 h 317"/>
                  <a:gd name="T18" fmla="*/ 25 w 178"/>
                  <a:gd name="T19" fmla="*/ 170 h 317"/>
                  <a:gd name="T20" fmla="*/ 29 w 178"/>
                  <a:gd name="T21" fmla="*/ 181 h 317"/>
                  <a:gd name="T22" fmla="*/ 30 w 178"/>
                  <a:gd name="T23" fmla="*/ 197 h 317"/>
                  <a:gd name="T24" fmla="*/ 30 w 178"/>
                  <a:gd name="T25" fmla="*/ 292 h 317"/>
                  <a:gd name="T26" fmla="*/ 32 w 178"/>
                  <a:gd name="T27" fmla="*/ 309 h 317"/>
                  <a:gd name="T28" fmla="*/ 39 w 178"/>
                  <a:gd name="T29" fmla="*/ 316 h 317"/>
                  <a:gd name="T30" fmla="*/ 50 w 178"/>
                  <a:gd name="T31" fmla="*/ 317 h 317"/>
                  <a:gd name="T32" fmla="*/ 58 w 178"/>
                  <a:gd name="T33" fmla="*/ 312 h 317"/>
                  <a:gd name="T34" fmla="*/ 68 w 178"/>
                  <a:gd name="T35" fmla="*/ 301 h 317"/>
                  <a:gd name="T36" fmla="*/ 85 w 178"/>
                  <a:gd name="T37" fmla="*/ 284 h 317"/>
                  <a:gd name="T38" fmla="*/ 99 w 178"/>
                  <a:gd name="T39" fmla="*/ 272 h 317"/>
                  <a:gd name="T40" fmla="*/ 105 w 178"/>
                  <a:gd name="T41" fmla="*/ 267 h 317"/>
                  <a:gd name="T42" fmla="*/ 107 w 178"/>
                  <a:gd name="T43" fmla="*/ 234 h 317"/>
                  <a:gd name="T44" fmla="*/ 101 w 178"/>
                  <a:gd name="T45" fmla="*/ 205 h 317"/>
                  <a:gd name="T46" fmla="*/ 105 w 178"/>
                  <a:gd name="T47" fmla="*/ 199 h 317"/>
                  <a:gd name="T48" fmla="*/ 113 w 178"/>
                  <a:gd name="T49" fmla="*/ 195 h 317"/>
                  <a:gd name="T50" fmla="*/ 119 w 178"/>
                  <a:gd name="T51" fmla="*/ 183 h 317"/>
                  <a:gd name="T52" fmla="*/ 123 w 178"/>
                  <a:gd name="T53" fmla="*/ 168 h 317"/>
                  <a:gd name="T54" fmla="*/ 135 w 178"/>
                  <a:gd name="T55" fmla="*/ 141 h 317"/>
                  <a:gd name="T56" fmla="*/ 173 w 178"/>
                  <a:gd name="T57" fmla="*/ 139 h 317"/>
                  <a:gd name="T58" fmla="*/ 177 w 178"/>
                  <a:gd name="T59" fmla="*/ 135 h 317"/>
                  <a:gd name="T60" fmla="*/ 178 w 178"/>
                  <a:gd name="T61" fmla="*/ 129 h 317"/>
                  <a:gd name="T62" fmla="*/ 174 w 178"/>
                  <a:gd name="T63" fmla="*/ 123 h 317"/>
                  <a:gd name="T64" fmla="*/ 165 w 178"/>
                  <a:gd name="T65" fmla="*/ 116 h 317"/>
                  <a:gd name="T66" fmla="*/ 149 w 178"/>
                  <a:gd name="T67" fmla="*/ 112 h 317"/>
                  <a:gd name="T68" fmla="*/ 138 w 178"/>
                  <a:gd name="T69" fmla="*/ 106 h 317"/>
                  <a:gd name="T70" fmla="*/ 133 w 178"/>
                  <a:gd name="T71" fmla="*/ 101 h 317"/>
                  <a:gd name="T72" fmla="*/ 127 w 178"/>
                  <a:gd name="T73" fmla="*/ 85 h 317"/>
                  <a:gd name="T74" fmla="*/ 113 w 178"/>
                  <a:gd name="T75" fmla="*/ 67 h 317"/>
                  <a:gd name="T76" fmla="*/ 100 w 178"/>
                  <a:gd name="T77" fmla="*/ 60 h 317"/>
                  <a:gd name="T78" fmla="*/ 94 w 178"/>
                  <a:gd name="T79" fmla="*/ 53 h 317"/>
                  <a:gd name="T80" fmla="*/ 94 w 178"/>
                  <a:gd name="T81" fmla="*/ 40 h 317"/>
                  <a:gd name="T82" fmla="*/ 94 w 178"/>
                  <a:gd name="T83" fmla="*/ 26 h 317"/>
                  <a:gd name="T84" fmla="*/ 90 w 178"/>
                  <a:gd name="T85" fmla="*/ 21 h 317"/>
                  <a:gd name="T86" fmla="*/ 83 w 178"/>
                  <a:gd name="T87" fmla="*/ 22 h 317"/>
                  <a:gd name="T88" fmla="*/ 75 w 178"/>
                  <a:gd name="T89" fmla="*/ 28 h 317"/>
                  <a:gd name="T90" fmla="*/ 70 w 178"/>
                  <a:gd name="T91" fmla="*/ 36 h 317"/>
                  <a:gd name="T92" fmla="*/ 64 w 178"/>
                  <a:gd name="T93" fmla="*/ 42 h 317"/>
                  <a:gd name="T94" fmla="*/ 55 w 178"/>
                  <a:gd name="T95" fmla="*/ 46 h 317"/>
                  <a:gd name="T96" fmla="*/ 48 w 178"/>
                  <a:gd name="T97" fmla="*/ 42 h 317"/>
                  <a:gd name="T98" fmla="*/ 39 w 178"/>
                  <a:gd name="T99" fmla="*/ 30 h 317"/>
                  <a:gd name="T100" fmla="*/ 32 w 178"/>
                  <a:gd name="T101" fmla="*/ 12 h 317"/>
                  <a:gd name="T102" fmla="*/ 30 w 178"/>
                  <a:gd name="T103" fmla="*/ 3 h 317"/>
                  <a:gd name="T104" fmla="*/ 26 w 178"/>
                  <a:gd name="T105" fmla="*/ 1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78" h="317">
                    <a:moveTo>
                      <a:pt x="24" y="0"/>
                    </a:moveTo>
                    <a:lnTo>
                      <a:pt x="20" y="1"/>
                    </a:lnTo>
                    <a:lnTo>
                      <a:pt x="16" y="3"/>
                    </a:lnTo>
                    <a:lnTo>
                      <a:pt x="15" y="8"/>
                    </a:lnTo>
                    <a:lnTo>
                      <a:pt x="12" y="12"/>
                    </a:lnTo>
                    <a:lnTo>
                      <a:pt x="9" y="20"/>
                    </a:lnTo>
                    <a:lnTo>
                      <a:pt x="5" y="27"/>
                    </a:lnTo>
                    <a:lnTo>
                      <a:pt x="2" y="36"/>
                    </a:lnTo>
                    <a:lnTo>
                      <a:pt x="2" y="45"/>
                    </a:lnTo>
                    <a:lnTo>
                      <a:pt x="4" y="59"/>
                    </a:lnTo>
                    <a:lnTo>
                      <a:pt x="6" y="72"/>
                    </a:lnTo>
                    <a:lnTo>
                      <a:pt x="6" y="102"/>
                    </a:lnTo>
                    <a:lnTo>
                      <a:pt x="2" y="116"/>
                    </a:lnTo>
                    <a:lnTo>
                      <a:pt x="0" y="131"/>
                    </a:lnTo>
                    <a:lnTo>
                      <a:pt x="1" y="136"/>
                    </a:lnTo>
                    <a:lnTo>
                      <a:pt x="4" y="140"/>
                    </a:lnTo>
                    <a:lnTo>
                      <a:pt x="6" y="143"/>
                    </a:lnTo>
                    <a:lnTo>
                      <a:pt x="10" y="146"/>
                    </a:lnTo>
                    <a:lnTo>
                      <a:pt x="19" y="158"/>
                    </a:lnTo>
                    <a:lnTo>
                      <a:pt x="25" y="170"/>
                    </a:lnTo>
                    <a:lnTo>
                      <a:pt x="27" y="175"/>
                    </a:lnTo>
                    <a:lnTo>
                      <a:pt x="29" y="181"/>
                    </a:lnTo>
                    <a:lnTo>
                      <a:pt x="30" y="189"/>
                    </a:lnTo>
                    <a:lnTo>
                      <a:pt x="30" y="197"/>
                    </a:lnTo>
                    <a:lnTo>
                      <a:pt x="30" y="279"/>
                    </a:lnTo>
                    <a:lnTo>
                      <a:pt x="30" y="292"/>
                    </a:lnTo>
                    <a:lnTo>
                      <a:pt x="31" y="304"/>
                    </a:lnTo>
                    <a:lnTo>
                      <a:pt x="32" y="309"/>
                    </a:lnTo>
                    <a:lnTo>
                      <a:pt x="35" y="313"/>
                    </a:lnTo>
                    <a:lnTo>
                      <a:pt x="39" y="316"/>
                    </a:lnTo>
                    <a:lnTo>
                      <a:pt x="45" y="317"/>
                    </a:lnTo>
                    <a:lnTo>
                      <a:pt x="50" y="317"/>
                    </a:lnTo>
                    <a:lnTo>
                      <a:pt x="54" y="314"/>
                    </a:lnTo>
                    <a:lnTo>
                      <a:pt x="58" y="312"/>
                    </a:lnTo>
                    <a:lnTo>
                      <a:pt x="61" y="308"/>
                    </a:lnTo>
                    <a:lnTo>
                      <a:pt x="68" y="301"/>
                    </a:lnTo>
                    <a:lnTo>
                      <a:pt x="76" y="293"/>
                    </a:lnTo>
                    <a:lnTo>
                      <a:pt x="85" y="284"/>
                    </a:lnTo>
                    <a:lnTo>
                      <a:pt x="95" y="274"/>
                    </a:lnTo>
                    <a:lnTo>
                      <a:pt x="99" y="272"/>
                    </a:lnTo>
                    <a:lnTo>
                      <a:pt x="103" y="269"/>
                    </a:lnTo>
                    <a:lnTo>
                      <a:pt x="105" y="267"/>
                    </a:lnTo>
                    <a:lnTo>
                      <a:pt x="107" y="263"/>
                    </a:lnTo>
                    <a:lnTo>
                      <a:pt x="107" y="234"/>
                    </a:lnTo>
                    <a:lnTo>
                      <a:pt x="104" y="219"/>
                    </a:lnTo>
                    <a:lnTo>
                      <a:pt x="101" y="205"/>
                    </a:lnTo>
                    <a:lnTo>
                      <a:pt x="103" y="202"/>
                    </a:lnTo>
                    <a:lnTo>
                      <a:pt x="105" y="199"/>
                    </a:lnTo>
                    <a:lnTo>
                      <a:pt x="109" y="198"/>
                    </a:lnTo>
                    <a:lnTo>
                      <a:pt x="113" y="195"/>
                    </a:lnTo>
                    <a:lnTo>
                      <a:pt x="118" y="189"/>
                    </a:lnTo>
                    <a:lnTo>
                      <a:pt x="119" y="183"/>
                    </a:lnTo>
                    <a:lnTo>
                      <a:pt x="120" y="175"/>
                    </a:lnTo>
                    <a:lnTo>
                      <a:pt x="123" y="168"/>
                    </a:lnTo>
                    <a:lnTo>
                      <a:pt x="129" y="155"/>
                    </a:lnTo>
                    <a:lnTo>
                      <a:pt x="135" y="141"/>
                    </a:lnTo>
                    <a:lnTo>
                      <a:pt x="171" y="141"/>
                    </a:lnTo>
                    <a:lnTo>
                      <a:pt x="173" y="139"/>
                    </a:lnTo>
                    <a:lnTo>
                      <a:pt x="176" y="138"/>
                    </a:lnTo>
                    <a:lnTo>
                      <a:pt x="177" y="135"/>
                    </a:lnTo>
                    <a:lnTo>
                      <a:pt x="178" y="133"/>
                    </a:lnTo>
                    <a:lnTo>
                      <a:pt x="178" y="129"/>
                    </a:lnTo>
                    <a:lnTo>
                      <a:pt x="177" y="125"/>
                    </a:lnTo>
                    <a:lnTo>
                      <a:pt x="174" y="123"/>
                    </a:lnTo>
                    <a:lnTo>
                      <a:pt x="172" y="120"/>
                    </a:lnTo>
                    <a:lnTo>
                      <a:pt x="165" y="116"/>
                    </a:lnTo>
                    <a:lnTo>
                      <a:pt x="158" y="114"/>
                    </a:lnTo>
                    <a:lnTo>
                      <a:pt x="149" y="112"/>
                    </a:lnTo>
                    <a:lnTo>
                      <a:pt x="142" y="109"/>
                    </a:lnTo>
                    <a:lnTo>
                      <a:pt x="138" y="106"/>
                    </a:lnTo>
                    <a:lnTo>
                      <a:pt x="135" y="105"/>
                    </a:lnTo>
                    <a:lnTo>
                      <a:pt x="133" y="101"/>
                    </a:lnTo>
                    <a:lnTo>
                      <a:pt x="130" y="97"/>
                    </a:lnTo>
                    <a:lnTo>
                      <a:pt x="127" y="85"/>
                    </a:lnTo>
                    <a:lnTo>
                      <a:pt x="122" y="74"/>
                    </a:lnTo>
                    <a:lnTo>
                      <a:pt x="113" y="67"/>
                    </a:lnTo>
                    <a:lnTo>
                      <a:pt x="104" y="62"/>
                    </a:lnTo>
                    <a:lnTo>
                      <a:pt x="100" y="60"/>
                    </a:lnTo>
                    <a:lnTo>
                      <a:pt x="96" y="57"/>
                    </a:lnTo>
                    <a:lnTo>
                      <a:pt x="94" y="53"/>
                    </a:lnTo>
                    <a:lnTo>
                      <a:pt x="93" y="48"/>
                    </a:lnTo>
                    <a:lnTo>
                      <a:pt x="94" y="4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3" y="23"/>
                    </a:lnTo>
                    <a:lnTo>
                      <a:pt x="90" y="21"/>
                    </a:lnTo>
                    <a:lnTo>
                      <a:pt x="86" y="21"/>
                    </a:lnTo>
                    <a:lnTo>
                      <a:pt x="83" y="22"/>
                    </a:lnTo>
                    <a:lnTo>
                      <a:pt x="79" y="25"/>
                    </a:lnTo>
                    <a:lnTo>
                      <a:pt x="75" y="28"/>
                    </a:lnTo>
                    <a:lnTo>
                      <a:pt x="73" y="32"/>
                    </a:lnTo>
                    <a:lnTo>
                      <a:pt x="70" y="36"/>
                    </a:lnTo>
                    <a:lnTo>
                      <a:pt x="68" y="40"/>
                    </a:lnTo>
                    <a:lnTo>
                      <a:pt x="64" y="42"/>
                    </a:lnTo>
                    <a:lnTo>
                      <a:pt x="60" y="45"/>
                    </a:lnTo>
                    <a:lnTo>
                      <a:pt x="55" y="46"/>
                    </a:lnTo>
                    <a:lnTo>
                      <a:pt x="51" y="45"/>
                    </a:lnTo>
                    <a:lnTo>
                      <a:pt x="48" y="42"/>
                    </a:lnTo>
                    <a:lnTo>
                      <a:pt x="44" y="38"/>
                    </a:lnTo>
                    <a:lnTo>
                      <a:pt x="39" y="30"/>
                    </a:lnTo>
                    <a:lnTo>
                      <a:pt x="34" y="18"/>
                    </a:lnTo>
                    <a:lnTo>
                      <a:pt x="32" y="12"/>
                    </a:lnTo>
                    <a:lnTo>
                      <a:pt x="31" y="6"/>
                    </a:lnTo>
                    <a:lnTo>
                      <a:pt x="30" y="3"/>
                    </a:lnTo>
                    <a:lnTo>
                      <a:pt x="27" y="2"/>
                    </a:lnTo>
                    <a:lnTo>
                      <a:pt x="26" y="1"/>
                    </a:lnTo>
                    <a:lnTo>
                      <a:pt x="24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97" name="Freeform 79"/>
              <p:cNvSpPr>
                <a:spLocks/>
              </p:cNvSpPr>
              <p:nvPr/>
            </p:nvSpPr>
            <p:spPr bwMode="auto">
              <a:xfrm>
                <a:off x="-3709863" y="1152050"/>
                <a:ext cx="44450" cy="66675"/>
              </a:xfrm>
              <a:custGeom>
                <a:avLst/>
                <a:gdLst>
                  <a:gd name="T0" fmla="*/ 44 w 111"/>
                  <a:gd name="T1" fmla="*/ 0 h 167"/>
                  <a:gd name="T2" fmla="*/ 42 w 111"/>
                  <a:gd name="T3" fmla="*/ 0 h 167"/>
                  <a:gd name="T4" fmla="*/ 38 w 111"/>
                  <a:gd name="T5" fmla="*/ 1 h 167"/>
                  <a:gd name="T6" fmla="*/ 37 w 111"/>
                  <a:gd name="T7" fmla="*/ 4 h 167"/>
                  <a:gd name="T8" fmla="*/ 34 w 111"/>
                  <a:gd name="T9" fmla="*/ 6 h 167"/>
                  <a:gd name="T10" fmla="*/ 31 w 111"/>
                  <a:gd name="T11" fmla="*/ 11 h 167"/>
                  <a:gd name="T12" fmla="*/ 27 w 111"/>
                  <a:gd name="T13" fmla="*/ 16 h 167"/>
                  <a:gd name="T14" fmla="*/ 17 w 111"/>
                  <a:gd name="T15" fmla="*/ 25 h 167"/>
                  <a:gd name="T16" fmla="*/ 8 w 111"/>
                  <a:gd name="T17" fmla="*/ 33 h 167"/>
                  <a:gd name="T18" fmla="*/ 5 w 111"/>
                  <a:gd name="T19" fmla="*/ 38 h 167"/>
                  <a:gd name="T20" fmla="*/ 3 w 111"/>
                  <a:gd name="T21" fmla="*/ 43 h 167"/>
                  <a:gd name="T22" fmla="*/ 2 w 111"/>
                  <a:gd name="T23" fmla="*/ 48 h 167"/>
                  <a:gd name="T24" fmla="*/ 0 w 111"/>
                  <a:gd name="T25" fmla="*/ 54 h 167"/>
                  <a:gd name="T26" fmla="*/ 4 w 111"/>
                  <a:gd name="T27" fmla="*/ 72 h 167"/>
                  <a:gd name="T28" fmla="*/ 9 w 111"/>
                  <a:gd name="T29" fmla="*/ 88 h 167"/>
                  <a:gd name="T30" fmla="*/ 11 w 111"/>
                  <a:gd name="T31" fmla="*/ 106 h 167"/>
                  <a:gd name="T32" fmla="*/ 12 w 111"/>
                  <a:gd name="T33" fmla="*/ 121 h 167"/>
                  <a:gd name="T34" fmla="*/ 12 w 111"/>
                  <a:gd name="T35" fmla="*/ 136 h 167"/>
                  <a:gd name="T36" fmla="*/ 12 w 111"/>
                  <a:gd name="T37" fmla="*/ 153 h 167"/>
                  <a:gd name="T38" fmla="*/ 21 w 111"/>
                  <a:gd name="T39" fmla="*/ 153 h 167"/>
                  <a:gd name="T40" fmla="*/ 31 w 111"/>
                  <a:gd name="T41" fmla="*/ 149 h 167"/>
                  <a:gd name="T42" fmla="*/ 41 w 111"/>
                  <a:gd name="T43" fmla="*/ 144 h 167"/>
                  <a:gd name="T44" fmla="*/ 46 w 111"/>
                  <a:gd name="T45" fmla="*/ 147 h 167"/>
                  <a:gd name="T46" fmla="*/ 49 w 111"/>
                  <a:gd name="T47" fmla="*/ 149 h 167"/>
                  <a:gd name="T48" fmla="*/ 53 w 111"/>
                  <a:gd name="T49" fmla="*/ 153 h 167"/>
                  <a:gd name="T50" fmla="*/ 57 w 111"/>
                  <a:gd name="T51" fmla="*/ 158 h 167"/>
                  <a:gd name="T52" fmla="*/ 62 w 111"/>
                  <a:gd name="T53" fmla="*/ 163 h 167"/>
                  <a:gd name="T54" fmla="*/ 68 w 111"/>
                  <a:gd name="T55" fmla="*/ 166 h 167"/>
                  <a:gd name="T56" fmla="*/ 75 w 111"/>
                  <a:gd name="T57" fmla="*/ 167 h 167"/>
                  <a:gd name="T58" fmla="*/ 81 w 111"/>
                  <a:gd name="T59" fmla="*/ 167 h 167"/>
                  <a:gd name="T60" fmla="*/ 88 w 111"/>
                  <a:gd name="T61" fmla="*/ 167 h 167"/>
                  <a:gd name="T62" fmla="*/ 93 w 111"/>
                  <a:gd name="T63" fmla="*/ 163 h 167"/>
                  <a:gd name="T64" fmla="*/ 97 w 111"/>
                  <a:gd name="T65" fmla="*/ 158 h 167"/>
                  <a:gd name="T66" fmla="*/ 101 w 111"/>
                  <a:gd name="T67" fmla="*/ 153 h 167"/>
                  <a:gd name="T68" fmla="*/ 103 w 111"/>
                  <a:gd name="T69" fmla="*/ 146 h 167"/>
                  <a:gd name="T70" fmla="*/ 105 w 111"/>
                  <a:gd name="T71" fmla="*/ 138 h 167"/>
                  <a:gd name="T72" fmla="*/ 106 w 111"/>
                  <a:gd name="T73" fmla="*/ 131 h 167"/>
                  <a:gd name="T74" fmla="*/ 106 w 111"/>
                  <a:gd name="T75" fmla="*/ 123 h 167"/>
                  <a:gd name="T76" fmla="*/ 106 w 111"/>
                  <a:gd name="T77" fmla="*/ 87 h 167"/>
                  <a:gd name="T78" fmla="*/ 106 w 111"/>
                  <a:gd name="T79" fmla="*/ 77 h 167"/>
                  <a:gd name="T80" fmla="*/ 107 w 111"/>
                  <a:gd name="T81" fmla="*/ 68 h 167"/>
                  <a:gd name="T82" fmla="*/ 108 w 111"/>
                  <a:gd name="T83" fmla="*/ 58 h 167"/>
                  <a:gd name="T84" fmla="*/ 110 w 111"/>
                  <a:gd name="T85" fmla="*/ 48 h 167"/>
                  <a:gd name="T86" fmla="*/ 111 w 111"/>
                  <a:gd name="T87" fmla="*/ 35 h 167"/>
                  <a:gd name="T88" fmla="*/ 111 w 111"/>
                  <a:gd name="T89" fmla="*/ 25 h 167"/>
                  <a:gd name="T90" fmla="*/ 111 w 111"/>
                  <a:gd name="T91" fmla="*/ 20 h 167"/>
                  <a:gd name="T92" fmla="*/ 111 w 111"/>
                  <a:gd name="T93" fmla="*/ 15 h 167"/>
                  <a:gd name="T94" fmla="*/ 108 w 111"/>
                  <a:gd name="T95" fmla="*/ 10 h 167"/>
                  <a:gd name="T96" fmla="*/ 106 w 111"/>
                  <a:gd name="T97" fmla="*/ 5 h 167"/>
                  <a:gd name="T98" fmla="*/ 102 w 111"/>
                  <a:gd name="T99" fmla="*/ 3 h 167"/>
                  <a:gd name="T100" fmla="*/ 100 w 111"/>
                  <a:gd name="T101" fmla="*/ 1 h 167"/>
                  <a:gd name="T102" fmla="*/ 96 w 111"/>
                  <a:gd name="T103" fmla="*/ 0 h 167"/>
                  <a:gd name="T104" fmla="*/ 92 w 111"/>
                  <a:gd name="T105" fmla="*/ 1 h 167"/>
                  <a:gd name="T106" fmla="*/ 83 w 111"/>
                  <a:gd name="T107" fmla="*/ 3 h 167"/>
                  <a:gd name="T108" fmla="*/ 75 w 111"/>
                  <a:gd name="T109" fmla="*/ 4 h 167"/>
                  <a:gd name="T110" fmla="*/ 59 w 111"/>
                  <a:gd name="T111" fmla="*/ 1 h 167"/>
                  <a:gd name="T112" fmla="*/ 44 w 111"/>
                  <a:gd name="T113" fmla="*/ 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1" h="167">
                    <a:moveTo>
                      <a:pt x="44" y="0"/>
                    </a:moveTo>
                    <a:lnTo>
                      <a:pt x="42" y="0"/>
                    </a:lnTo>
                    <a:lnTo>
                      <a:pt x="38" y="1"/>
                    </a:lnTo>
                    <a:lnTo>
                      <a:pt x="37" y="4"/>
                    </a:lnTo>
                    <a:lnTo>
                      <a:pt x="34" y="6"/>
                    </a:lnTo>
                    <a:lnTo>
                      <a:pt x="31" y="11"/>
                    </a:lnTo>
                    <a:lnTo>
                      <a:pt x="27" y="16"/>
                    </a:lnTo>
                    <a:lnTo>
                      <a:pt x="17" y="25"/>
                    </a:lnTo>
                    <a:lnTo>
                      <a:pt x="8" y="33"/>
                    </a:lnTo>
                    <a:lnTo>
                      <a:pt x="5" y="38"/>
                    </a:lnTo>
                    <a:lnTo>
                      <a:pt x="3" y="43"/>
                    </a:lnTo>
                    <a:lnTo>
                      <a:pt x="2" y="48"/>
                    </a:lnTo>
                    <a:lnTo>
                      <a:pt x="0" y="54"/>
                    </a:lnTo>
                    <a:lnTo>
                      <a:pt x="4" y="72"/>
                    </a:lnTo>
                    <a:lnTo>
                      <a:pt x="9" y="88"/>
                    </a:lnTo>
                    <a:lnTo>
                      <a:pt x="11" y="106"/>
                    </a:lnTo>
                    <a:lnTo>
                      <a:pt x="12" y="121"/>
                    </a:lnTo>
                    <a:lnTo>
                      <a:pt x="12" y="136"/>
                    </a:lnTo>
                    <a:lnTo>
                      <a:pt x="12" y="153"/>
                    </a:lnTo>
                    <a:lnTo>
                      <a:pt x="21" y="153"/>
                    </a:lnTo>
                    <a:lnTo>
                      <a:pt x="31" y="149"/>
                    </a:lnTo>
                    <a:lnTo>
                      <a:pt x="41" y="144"/>
                    </a:lnTo>
                    <a:lnTo>
                      <a:pt x="46" y="147"/>
                    </a:lnTo>
                    <a:lnTo>
                      <a:pt x="49" y="149"/>
                    </a:lnTo>
                    <a:lnTo>
                      <a:pt x="53" y="153"/>
                    </a:lnTo>
                    <a:lnTo>
                      <a:pt x="57" y="158"/>
                    </a:lnTo>
                    <a:lnTo>
                      <a:pt x="62" y="163"/>
                    </a:lnTo>
                    <a:lnTo>
                      <a:pt x="68" y="166"/>
                    </a:lnTo>
                    <a:lnTo>
                      <a:pt x="75" y="167"/>
                    </a:lnTo>
                    <a:lnTo>
                      <a:pt x="81" y="167"/>
                    </a:lnTo>
                    <a:lnTo>
                      <a:pt x="88" y="167"/>
                    </a:lnTo>
                    <a:lnTo>
                      <a:pt x="93" y="163"/>
                    </a:lnTo>
                    <a:lnTo>
                      <a:pt x="97" y="158"/>
                    </a:lnTo>
                    <a:lnTo>
                      <a:pt x="101" y="153"/>
                    </a:lnTo>
                    <a:lnTo>
                      <a:pt x="103" y="146"/>
                    </a:lnTo>
                    <a:lnTo>
                      <a:pt x="105" y="138"/>
                    </a:lnTo>
                    <a:lnTo>
                      <a:pt x="106" y="131"/>
                    </a:lnTo>
                    <a:lnTo>
                      <a:pt x="106" y="123"/>
                    </a:lnTo>
                    <a:lnTo>
                      <a:pt x="106" y="87"/>
                    </a:lnTo>
                    <a:lnTo>
                      <a:pt x="106" y="77"/>
                    </a:lnTo>
                    <a:lnTo>
                      <a:pt x="107" y="68"/>
                    </a:lnTo>
                    <a:lnTo>
                      <a:pt x="108" y="58"/>
                    </a:lnTo>
                    <a:lnTo>
                      <a:pt x="110" y="48"/>
                    </a:lnTo>
                    <a:lnTo>
                      <a:pt x="111" y="35"/>
                    </a:lnTo>
                    <a:lnTo>
                      <a:pt x="111" y="25"/>
                    </a:lnTo>
                    <a:lnTo>
                      <a:pt x="111" y="20"/>
                    </a:lnTo>
                    <a:lnTo>
                      <a:pt x="111" y="15"/>
                    </a:lnTo>
                    <a:lnTo>
                      <a:pt x="108" y="10"/>
                    </a:lnTo>
                    <a:lnTo>
                      <a:pt x="106" y="5"/>
                    </a:lnTo>
                    <a:lnTo>
                      <a:pt x="102" y="3"/>
                    </a:lnTo>
                    <a:lnTo>
                      <a:pt x="100" y="1"/>
                    </a:lnTo>
                    <a:lnTo>
                      <a:pt x="96" y="0"/>
                    </a:lnTo>
                    <a:lnTo>
                      <a:pt x="92" y="1"/>
                    </a:lnTo>
                    <a:lnTo>
                      <a:pt x="83" y="3"/>
                    </a:lnTo>
                    <a:lnTo>
                      <a:pt x="75" y="4"/>
                    </a:lnTo>
                    <a:lnTo>
                      <a:pt x="59" y="1"/>
                    </a:lnTo>
                    <a:lnTo>
                      <a:pt x="44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98" name="Freeform 80"/>
              <p:cNvSpPr>
                <a:spLocks/>
              </p:cNvSpPr>
              <p:nvPr/>
            </p:nvSpPr>
            <p:spPr bwMode="auto">
              <a:xfrm>
                <a:off x="-2751013" y="9050"/>
                <a:ext cx="22225" cy="12700"/>
              </a:xfrm>
              <a:custGeom>
                <a:avLst/>
                <a:gdLst>
                  <a:gd name="T0" fmla="*/ 44 w 58"/>
                  <a:gd name="T1" fmla="*/ 0 h 33"/>
                  <a:gd name="T2" fmla="*/ 29 w 58"/>
                  <a:gd name="T3" fmla="*/ 0 h 33"/>
                  <a:gd name="T4" fmla="*/ 15 w 58"/>
                  <a:gd name="T5" fmla="*/ 2 h 33"/>
                  <a:gd name="T6" fmla="*/ 9 w 58"/>
                  <a:gd name="T7" fmla="*/ 4 h 33"/>
                  <a:gd name="T8" fmla="*/ 4 w 58"/>
                  <a:gd name="T9" fmla="*/ 7 h 33"/>
                  <a:gd name="T10" fmla="*/ 1 w 58"/>
                  <a:gd name="T11" fmla="*/ 12 h 33"/>
                  <a:gd name="T12" fmla="*/ 0 w 58"/>
                  <a:gd name="T13" fmla="*/ 18 h 33"/>
                  <a:gd name="T14" fmla="*/ 0 w 58"/>
                  <a:gd name="T15" fmla="*/ 32 h 33"/>
                  <a:gd name="T16" fmla="*/ 16 w 58"/>
                  <a:gd name="T17" fmla="*/ 32 h 33"/>
                  <a:gd name="T18" fmla="*/ 33 w 58"/>
                  <a:gd name="T19" fmla="*/ 33 h 33"/>
                  <a:gd name="T20" fmla="*/ 36 w 58"/>
                  <a:gd name="T21" fmla="*/ 33 h 33"/>
                  <a:gd name="T22" fmla="*/ 41 w 58"/>
                  <a:gd name="T23" fmla="*/ 32 h 33"/>
                  <a:gd name="T24" fmla="*/ 47 w 58"/>
                  <a:gd name="T25" fmla="*/ 30 h 33"/>
                  <a:gd name="T26" fmla="*/ 50 w 58"/>
                  <a:gd name="T27" fmla="*/ 28 h 33"/>
                  <a:gd name="T28" fmla="*/ 54 w 58"/>
                  <a:gd name="T29" fmla="*/ 25 h 33"/>
                  <a:gd name="T30" fmla="*/ 57 w 58"/>
                  <a:gd name="T31" fmla="*/ 22 h 33"/>
                  <a:gd name="T32" fmla="*/ 58 w 58"/>
                  <a:gd name="T33" fmla="*/ 18 h 33"/>
                  <a:gd name="T34" fmla="*/ 58 w 58"/>
                  <a:gd name="T35" fmla="*/ 14 h 33"/>
                  <a:gd name="T36" fmla="*/ 57 w 58"/>
                  <a:gd name="T37" fmla="*/ 9 h 33"/>
                  <a:gd name="T38" fmla="*/ 53 w 58"/>
                  <a:gd name="T39" fmla="*/ 7 h 33"/>
                  <a:gd name="T40" fmla="*/ 48 w 58"/>
                  <a:gd name="T41" fmla="*/ 3 h 33"/>
                  <a:gd name="T42" fmla="*/ 44 w 58"/>
                  <a:gd name="T4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33">
                    <a:moveTo>
                      <a:pt x="44" y="0"/>
                    </a:moveTo>
                    <a:lnTo>
                      <a:pt x="29" y="0"/>
                    </a:lnTo>
                    <a:lnTo>
                      <a:pt x="15" y="2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0" y="32"/>
                    </a:lnTo>
                    <a:lnTo>
                      <a:pt x="16" y="32"/>
                    </a:lnTo>
                    <a:lnTo>
                      <a:pt x="33" y="33"/>
                    </a:lnTo>
                    <a:lnTo>
                      <a:pt x="36" y="33"/>
                    </a:lnTo>
                    <a:lnTo>
                      <a:pt x="41" y="32"/>
                    </a:lnTo>
                    <a:lnTo>
                      <a:pt x="47" y="30"/>
                    </a:lnTo>
                    <a:lnTo>
                      <a:pt x="50" y="28"/>
                    </a:lnTo>
                    <a:lnTo>
                      <a:pt x="54" y="25"/>
                    </a:lnTo>
                    <a:lnTo>
                      <a:pt x="57" y="22"/>
                    </a:lnTo>
                    <a:lnTo>
                      <a:pt x="58" y="18"/>
                    </a:lnTo>
                    <a:lnTo>
                      <a:pt x="58" y="14"/>
                    </a:lnTo>
                    <a:lnTo>
                      <a:pt x="57" y="9"/>
                    </a:lnTo>
                    <a:lnTo>
                      <a:pt x="53" y="7"/>
                    </a:lnTo>
                    <a:lnTo>
                      <a:pt x="48" y="3"/>
                    </a:lnTo>
                    <a:lnTo>
                      <a:pt x="44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99" name="Freeform 81"/>
              <p:cNvSpPr>
                <a:spLocks/>
              </p:cNvSpPr>
              <p:nvPr/>
            </p:nvSpPr>
            <p:spPr bwMode="auto">
              <a:xfrm>
                <a:off x="-2763713" y="-25875"/>
                <a:ext cx="41275" cy="25400"/>
              </a:xfrm>
              <a:custGeom>
                <a:avLst/>
                <a:gdLst>
                  <a:gd name="T0" fmla="*/ 0 w 101"/>
                  <a:gd name="T1" fmla="*/ 51 h 63"/>
                  <a:gd name="T2" fmla="*/ 0 w 101"/>
                  <a:gd name="T3" fmla="*/ 58 h 63"/>
                  <a:gd name="T4" fmla="*/ 22 w 101"/>
                  <a:gd name="T5" fmla="*/ 63 h 63"/>
                  <a:gd name="T6" fmla="*/ 32 w 101"/>
                  <a:gd name="T7" fmla="*/ 56 h 63"/>
                  <a:gd name="T8" fmla="*/ 42 w 101"/>
                  <a:gd name="T9" fmla="*/ 53 h 63"/>
                  <a:gd name="T10" fmla="*/ 52 w 101"/>
                  <a:gd name="T11" fmla="*/ 49 h 63"/>
                  <a:gd name="T12" fmla="*/ 64 w 101"/>
                  <a:gd name="T13" fmla="*/ 46 h 63"/>
                  <a:gd name="T14" fmla="*/ 78 w 101"/>
                  <a:gd name="T15" fmla="*/ 43 h 63"/>
                  <a:gd name="T16" fmla="*/ 89 w 101"/>
                  <a:gd name="T17" fmla="*/ 38 h 63"/>
                  <a:gd name="T18" fmla="*/ 94 w 101"/>
                  <a:gd name="T19" fmla="*/ 34 h 63"/>
                  <a:gd name="T20" fmla="*/ 98 w 101"/>
                  <a:gd name="T21" fmla="*/ 30 h 63"/>
                  <a:gd name="T22" fmla="*/ 100 w 101"/>
                  <a:gd name="T23" fmla="*/ 25 h 63"/>
                  <a:gd name="T24" fmla="*/ 101 w 101"/>
                  <a:gd name="T25" fmla="*/ 19 h 63"/>
                  <a:gd name="T26" fmla="*/ 101 w 101"/>
                  <a:gd name="T27" fmla="*/ 0 h 63"/>
                  <a:gd name="T28" fmla="*/ 93 w 101"/>
                  <a:gd name="T29" fmla="*/ 0 h 63"/>
                  <a:gd name="T30" fmla="*/ 85 w 101"/>
                  <a:gd name="T31" fmla="*/ 1 h 63"/>
                  <a:gd name="T32" fmla="*/ 79 w 101"/>
                  <a:gd name="T33" fmla="*/ 4 h 63"/>
                  <a:gd name="T34" fmla="*/ 72 w 101"/>
                  <a:gd name="T35" fmla="*/ 6 h 63"/>
                  <a:gd name="T36" fmla="*/ 60 w 101"/>
                  <a:gd name="T37" fmla="*/ 14 h 63"/>
                  <a:gd name="T38" fmla="*/ 46 w 101"/>
                  <a:gd name="T39" fmla="*/ 23 h 63"/>
                  <a:gd name="T40" fmla="*/ 32 w 101"/>
                  <a:gd name="T41" fmla="*/ 28 h 63"/>
                  <a:gd name="T42" fmla="*/ 20 w 101"/>
                  <a:gd name="T43" fmla="*/ 34 h 63"/>
                  <a:gd name="T44" fmla="*/ 15 w 101"/>
                  <a:gd name="T45" fmla="*/ 36 h 63"/>
                  <a:gd name="T46" fmla="*/ 10 w 101"/>
                  <a:gd name="T47" fmla="*/ 40 h 63"/>
                  <a:gd name="T48" fmla="*/ 5 w 101"/>
                  <a:gd name="T49" fmla="*/ 45 h 63"/>
                  <a:gd name="T50" fmla="*/ 0 w 101"/>
                  <a:gd name="T51" fmla="*/ 5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1" h="63">
                    <a:moveTo>
                      <a:pt x="0" y="51"/>
                    </a:moveTo>
                    <a:lnTo>
                      <a:pt x="0" y="58"/>
                    </a:lnTo>
                    <a:lnTo>
                      <a:pt x="22" y="63"/>
                    </a:lnTo>
                    <a:lnTo>
                      <a:pt x="32" y="56"/>
                    </a:lnTo>
                    <a:lnTo>
                      <a:pt x="42" y="53"/>
                    </a:lnTo>
                    <a:lnTo>
                      <a:pt x="52" y="49"/>
                    </a:lnTo>
                    <a:lnTo>
                      <a:pt x="64" y="46"/>
                    </a:lnTo>
                    <a:lnTo>
                      <a:pt x="78" y="43"/>
                    </a:lnTo>
                    <a:lnTo>
                      <a:pt x="89" y="38"/>
                    </a:lnTo>
                    <a:lnTo>
                      <a:pt x="94" y="34"/>
                    </a:lnTo>
                    <a:lnTo>
                      <a:pt x="98" y="30"/>
                    </a:lnTo>
                    <a:lnTo>
                      <a:pt x="100" y="25"/>
                    </a:lnTo>
                    <a:lnTo>
                      <a:pt x="101" y="19"/>
                    </a:lnTo>
                    <a:lnTo>
                      <a:pt x="101" y="0"/>
                    </a:lnTo>
                    <a:lnTo>
                      <a:pt x="93" y="0"/>
                    </a:lnTo>
                    <a:lnTo>
                      <a:pt x="85" y="1"/>
                    </a:lnTo>
                    <a:lnTo>
                      <a:pt x="79" y="4"/>
                    </a:lnTo>
                    <a:lnTo>
                      <a:pt x="72" y="6"/>
                    </a:lnTo>
                    <a:lnTo>
                      <a:pt x="60" y="14"/>
                    </a:lnTo>
                    <a:lnTo>
                      <a:pt x="46" y="23"/>
                    </a:lnTo>
                    <a:lnTo>
                      <a:pt x="32" y="28"/>
                    </a:lnTo>
                    <a:lnTo>
                      <a:pt x="20" y="34"/>
                    </a:lnTo>
                    <a:lnTo>
                      <a:pt x="15" y="36"/>
                    </a:lnTo>
                    <a:lnTo>
                      <a:pt x="10" y="40"/>
                    </a:lnTo>
                    <a:lnTo>
                      <a:pt x="5" y="45"/>
                    </a:lnTo>
                    <a:lnTo>
                      <a:pt x="0" y="51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00" name="Freeform 82"/>
              <p:cNvSpPr>
                <a:spLocks/>
              </p:cNvSpPr>
              <p:nvPr/>
            </p:nvSpPr>
            <p:spPr bwMode="auto">
              <a:xfrm>
                <a:off x="-3582863" y="-259237"/>
                <a:ext cx="84138" cy="103188"/>
              </a:xfrm>
              <a:custGeom>
                <a:avLst/>
                <a:gdLst>
                  <a:gd name="T0" fmla="*/ 110 w 215"/>
                  <a:gd name="T1" fmla="*/ 31 h 259"/>
                  <a:gd name="T2" fmla="*/ 110 w 215"/>
                  <a:gd name="T3" fmla="*/ 64 h 259"/>
                  <a:gd name="T4" fmla="*/ 108 w 215"/>
                  <a:gd name="T5" fmla="*/ 71 h 259"/>
                  <a:gd name="T6" fmla="*/ 103 w 215"/>
                  <a:gd name="T7" fmla="*/ 76 h 259"/>
                  <a:gd name="T8" fmla="*/ 89 w 215"/>
                  <a:gd name="T9" fmla="*/ 83 h 259"/>
                  <a:gd name="T10" fmla="*/ 61 w 215"/>
                  <a:gd name="T11" fmla="*/ 101 h 259"/>
                  <a:gd name="T12" fmla="*/ 38 w 215"/>
                  <a:gd name="T13" fmla="*/ 113 h 259"/>
                  <a:gd name="T14" fmla="*/ 30 w 215"/>
                  <a:gd name="T15" fmla="*/ 123 h 259"/>
                  <a:gd name="T16" fmla="*/ 26 w 215"/>
                  <a:gd name="T17" fmla="*/ 135 h 259"/>
                  <a:gd name="T18" fmla="*/ 31 w 215"/>
                  <a:gd name="T19" fmla="*/ 156 h 259"/>
                  <a:gd name="T20" fmla="*/ 28 w 215"/>
                  <a:gd name="T21" fmla="*/ 165 h 259"/>
                  <a:gd name="T22" fmla="*/ 21 w 215"/>
                  <a:gd name="T23" fmla="*/ 171 h 259"/>
                  <a:gd name="T24" fmla="*/ 14 w 215"/>
                  <a:gd name="T25" fmla="*/ 177 h 259"/>
                  <a:gd name="T26" fmla="*/ 8 w 215"/>
                  <a:gd name="T27" fmla="*/ 185 h 259"/>
                  <a:gd name="T28" fmla="*/ 1 w 215"/>
                  <a:gd name="T29" fmla="*/ 200 h 259"/>
                  <a:gd name="T30" fmla="*/ 0 w 215"/>
                  <a:gd name="T31" fmla="*/ 216 h 259"/>
                  <a:gd name="T32" fmla="*/ 2 w 215"/>
                  <a:gd name="T33" fmla="*/ 226 h 259"/>
                  <a:gd name="T34" fmla="*/ 9 w 215"/>
                  <a:gd name="T35" fmla="*/ 233 h 259"/>
                  <a:gd name="T36" fmla="*/ 31 w 215"/>
                  <a:gd name="T37" fmla="*/ 235 h 259"/>
                  <a:gd name="T38" fmla="*/ 45 w 215"/>
                  <a:gd name="T39" fmla="*/ 250 h 259"/>
                  <a:gd name="T40" fmla="*/ 51 w 215"/>
                  <a:gd name="T41" fmla="*/ 256 h 259"/>
                  <a:gd name="T42" fmla="*/ 60 w 215"/>
                  <a:gd name="T43" fmla="*/ 259 h 259"/>
                  <a:gd name="T44" fmla="*/ 68 w 215"/>
                  <a:gd name="T45" fmla="*/ 256 h 259"/>
                  <a:gd name="T46" fmla="*/ 70 w 215"/>
                  <a:gd name="T47" fmla="*/ 249 h 259"/>
                  <a:gd name="T48" fmla="*/ 72 w 215"/>
                  <a:gd name="T49" fmla="*/ 228 h 259"/>
                  <a:gd name="T50" fmla="*/ 75 w 215"/>
                  <a:gd name="T51" fmla="*/ 199 h 259"/>
                  <a:gd name="T52" fmla="*/ 82 w 215"/>
                  <a:gd name="T53" fmla="*/ 171 h 259"/>
                  <a:gd name="T54" fmla="*/ 84 w 215"/>
                  <a:gd name="T55" fmla="*/ 164 h 259"/>
                  <a:gd name="T56" fmla="*/ 90 w 215"/>
                  <a:gd name="T57" fmla="*/ 160 h 259"/>
                  <a:gd name="T58" fmla="*/ 107 w 215"/>
                  <a:gd name="T59" fmla="*/ 154 h 259"/>
                  <a:gd name="T60" fmla="*/ 119 w 215"/>
                  <a:gd name="T61" fmla="*/ 140 h 259"/>
                  <a:gd name="T62" fmla="*/ 134 w 215"/>
                  <a:gd name="T63" fmla="*/ 120 h 259"/>
                  <a:gd name="T64" fmla="*/ 143 w 215"/>
                  <a:gd name="T65" fmla="*/ 112 h 259"/>
                  <a:gd name="T66" fmla="*/ 154 w 215"/>
                  <a:gd name="T67" fmla="*/ 108 h 259"/>
                  <a:gd name="T68" fmla="*/ 159 w 215"/>
                  <a:gd name="T69" fmla="*/ 112 h 259"/>
                  <a:gd name="T70" fmla="*/ 162 w 215"/>
                  <a:gd name="T71" fmla="*/ 120 h 259"/>
                  <a:gd name="T72" fmla="*/ 172 w 215"/>
                  <a:gd name="T73" fmla="*/ 137 h 259"/>
                  <a:gd name="T74" fmla="*/ 178 w 215"/>
                  <a:gd name="T75" fmla="*/ 144 h 259"/>
                  <a:gd name="T76" fmla="*/ 187 w 215"/>
                  <a:gd name="T77" fmla="*/ 146 h 259"/>
                  <a:gd name="T78" fmla="*/ 192 w 215"/>
                  <a:gd name="T79" fmla="*/ 144 h 259"/>
                  <a:gd name="T80" fmla="*/ 196 w 215"/>
                  <a:gd name="T81" fmla="*/ 140 h 259"/>
                  <a:gd name="T82" fmla="*/ 200 w 215"/>
                  <a:gd name="T83" fmla="*/ 126 h 259"/>
                  <a:gd name="T84" fmla="*/ 206 w 215"/>
                  <a:gd name="T85" fmla="*/ 105 h 259"/>
                  <a:gd name="T86" fmla="*/ 191 w 215"/>
                  <a:gd name="T87" fmla="*/ 71 h 259"/>
                  <a:gd name="T88" fmla="*/ 193 w 215"/>
                  <a:gd name="T89" fmla="*/ 64 h 259"/>
                  <a:gd name="T90" fmla="*/ 197 w 215"/>
                  <a:gd name="T91" fmla="*/ 61 h 259"/>
                  <a:gd name="T92" fmla="*/ 207 w 215"/>
                  <a:gd name="T93" fmla="*/ 52 h 259"/>
                  <a:gd name="T94" fmla="*/ 213 w 215"/>
                  <a:gd name="T95" fmla="*/ 32 h 259"/>
                  <a:gd name="T96" fmla="*/ 215 w 215"/>
                  <a:gd name="T97" fmla="*/ 11 h 259"/>
                  <a:gd name="T98" fmla="*/ 212 w 215"/>
                  <a:gd name="T99" fmla="*/ 3 h 259"/>
                  <a:gd name="T100" fmla="*/ 205 w 215"/>
                  <a:gd name="T101" fmla="*/ 0 h 259"/>
                  <a:gd name="T102" fmla="*/ 192 w 215"/>
                  <a:gd name="T103" fmla="*/ 3 h 259"/>
                  <a:gd name="T104" fmla="*/ 183 w 215"/>
                  <a:gd name="T105" fmla="*/ 9 h 259"/>
                  <a:gd name="T106" fmla="*/ 164 w 215"/>
                  <a:gd name="T107" fmla="*/ 27 h 259"/>
                  <a:gd name="T108" fmla="*/ 151 w 215"/>
                  <a:gd name="T109" fmla="*/ 31 h 259"/>
                  <a:gd name="T110" fmla="*/ 137 w 215"/>
                  <a:gd name="T111" fmla="*/ 31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15" h="259">
                    <a:moveTo>
                      <a:pt x="137" y="31"/>
                    </a:moveTo>
                    <a:lnTo>
                      <a:pt x="110" y="31"/>
                    </a:lnTo>
                    <a:lnTo>
                      <a:pt x="109" y="47"/>
                    </a:lnTo>
                    <a:lnTo>
                      <a:pt x="110" y="64"/>
                    </a:lnTo>
                    <a:lnTo>
                      <a:pt x="109" y="68"/>
                    </a:lnTo>
                    <a:lnTo>
                      <a:pt x="108" y="71"/>
                    </a:lnTo>
                    <a:lnTo>
                      <a:pt x="105" y="73"/>
                    </a:lnTo>
                    <a:lnTo>
                      <a:pt x="103" y="76"/>
                    </a:lnTo>
                    <a:lnTo>
                      <a:pt x="97" y="80"/>
                    </a:lnTo>
                    <a:lnTo>
                      <a:pt x="89" y="83"/>
                    </a:lnTo>
                    <a:lnTo>
                      <a:pt x="75" y="92"/>
                    </a:lnTo>
                    <a:lnTo>
                      <a:pt x="61" y="101"/>
                    </a:lnTo>
                    <a:lnTo>
                      <a:pt x="49" y="107"/>
                    </a:lnTo>
                    <a:lnTo>
                      <a:pt x="38" y="113"/>
                    </a:lnTo>
                    <a:lnTo>
                      <a:pt x="33" y="118"/>
                    </a:lnTo>
                    <a:lnTo>
                      <a:pt x="30" y="123"/>
                    </a:lnTo>
                    <a:lnTo>
                      <a:pt x="28" y="128"/>
                    </a:lnTo>
                    <a:lnTo>
                      <a:pt x="26" y="135"/>
                    </a:lnTo>
                    <a:lnTo>
                      <a:pt x="29" y="146"/>
                    </a:lnTo>
                    <a:lnTo>
                      <a:pt x="31" y="156"/>
                    </a:lnTo>
                    <a:lnTo>
                      <a:pt x="30" y="161"/>
                    </a:lnTo>
                    <a:lnTo>
                      <a:pt x="28" y="165"/>
                    </a:lnTo>
                    <a:lnTo>
                      <a:pt x="25" y="169"/>
                    </a:lnTo>
                    <a:lnTo>
                      <a:pt x="21" y="171"/>
                    </a:lnTo>
                    <a:lnTo>
                      <a:pt x="18" y="175"/>
                    </a:lnTo>
                    <a:lnTo>
                      <a:pt x="14" y="177"/>
                    </a:lnTo>
                    <a:lnTo>
                      <a:pt x="10" y="181"/>
                    </a:lnTo>
                    <a:lnTo>
                      <a:pt x="8" y="185"/>
                    </a:lnTo>
                    <a:lnTo>
                      <a:pt x="4" y="192"/>
                    </a:lnTo>
                    <a:lnTo>
                      <a:pt x="1" y="200"/>
                    </a:lnTo>
                    <a:lnTo>
                      <a:pt x="1" y="208"/>
                    </a:lnTo>
                    <a:lnTo>
                      <a:pt x="0" y="216"/>
                    </a:lnTo>
                    <a:lnTo>
                      <a:pt x="1" y="221"/>
                    </a:lnTo>
                    <a:lnTo>
                      <a:pt x="2" y="226"/>
                    </a:lnTo>
                    <a:lnTo>
                      <a:pt x="5" y="230"/>
                    </a:lnTo>
                    <a:lnTo>
                      <a:pt x="9" y="233"/>
                    </a:lnTo>
                    <a:lnTo>
                      <a:pt x="20" y="234"/>
                    </a:lnTo>
                    <a:lnTo>
                      <a:pt x="31" y="235"/>
                    </a:lnTo>
                    <a:lnTo>
                      <a:pt x="39" y="243"/>
                    </a:lnTo>
                    <a:lnTo>
                      <a:pt x="45" y="250"/>
                    </a:lnTo>
                    <a:lnTo>
                      <a:pt x="48" y="254"/>
                    </a:lnTo>
                    <a:lnTo>
                      <a:pt x="51" y="256"/>
                    </a:lnTo>
                    <a:lnTo>
                      <a:pt x="55" y="259"/>
                    </a:lnTo>
                    <a:lnTo>
                      <a:pt x="60" y="259"/>
                    </a:lnTo>
                    <a:lnTo>
                      <a:pt x="64" y="259"/>
                    </a:lnTo>
                    <a:lnTo>
                      <a:pt x="68" y="256"/>
                    </a:lnTo>
                    <a:lnTo>
                      <a:pt x="69" y="253"/>
                    </a:lnTo>
                    <a:lnTo>
                      <a:pt x="70" y="249"/>
                    </a:lnTo>
                    <a:lnTo>
                      <a:pt x="72" y="238"/>
                    </a:lnTo>
                    <a:lnTo>
                      <a:pt x="72" y="228"/>
                    </a:lnTo>
                    <a:lnTo>
                      <a:pt x="73" y="213"/>
                    </a:lnTo>
                    <a:lnTo>
                      <a:pt x="75" y="199"/>
                    </a:lnTo>
                    <a:lnTo>
                      <a:pt x="78" y="186"/>
                    </a:lnTo>
                    <a:lnTo>
                      <a:pt x="82" y="171"/>
                    </a:lnTo>
                    <a:lnTo>
                      <a:pt x="83" y="167"/>
                    </a:lnTo>
                    <a:lnTo>
                      <a:pt x="84" y="164"/>
                    </a:lnTo>
                    <a:lnTo>
                      <a:pt x="88" y="162"/>
                    </a:lnTo>
                    <a:lnTo>
                      <a:pt x="90" y="160"/>
                    </a:lnTo>
                    <a:lnTo>
                      <a:pt x="98" y="157"/>
                    </a:lnTo>
                    <a:lnTo>
                      <a:pt x="107" y="154"/>
                    </a:lnTo>
                    <a:lnTo>
                      <a:pt x="113" y="147"/>
                    </a:lnTo>
                    <a:lnTo>
                      <a:pt x="119" y="140"/>
                    </a:lnTo>
                    <a:lnTo>
                      <a:pt x="128" y="130"/>
                    </a:lnTo>
                    <a:lnTo>
                      <a:pt x="134" y="120"/>
                    </a:lnTo>
                    <a:lnTo>
                      <a:pt x="138" y="115"/>
                    </a:lnTo>
                    <a:lnTo>
                      <a:pt x="143" y="112"/>
                    </a:lnTo>
                    <a:lnTo>
                      <a:pt x="148" y="110"/>
                    </a:lnTo>
                    <a:lnTo>
                      <a:pt x="154" y="108"/>
                    </a:lnTo>
                    <a:lnTo>
                      <a:pt x="157" y="110"/>
                    </a:lnTo>
                    <a:lnTo>
                      <a:pt x="159" y="112"/>
                    </a:lnTo>
                    <a:lnTo>
                      <a:pt x="161" y="116"/>
                    </a:lnTo>
                    <a:lnTo>
                      <a:pt x="162" y="120"/>
                    </a:lnTo>
                    <a:lnTo>
                      <a:pt x="167" y="128"/>
                    </a:lnTo>
                    <a:lnTo>
                      <a:pt x="172" y="137"/>
                    </a:lnTo>
                    <a:lnTo>
                      <a:pt x="174" y="141"/>
                    </a:lnTo>
                    <a:lnTo>
                      <a:pt x="178" y="144"/>
                    </a:lnTo>
                    <a:lnTo>
                      <a:pt x="182" y="145"/>
                    </a:lnTo>
                    <a:lnTo>
                      <a:pt x="187" y="146"/>
                    </a:lnTo>
                    <a:lnTo>
                      <a:pt x="189" y="145"/>
                    </a:lnTo>
                    <a:lnTo>
                      <a:pt x="192" y="144"/>
                    </a:lnTo>
                    <a:lnTo>
                      <a:pt x="195" y="142"/>
                    </a:lnTo>
                    <a:lnTo>
                      <a:pt x="196" y="140"/>
                    </a:lnTo>
                    <a:lnTo>
                      <a:pt x="198" y="132"/>
                    </a:lnTo>
                    <a:lnTo>
                      <a:pt x="200" y="126"/>
                    </a:lnTo>
                    <a:lnTo>
                      <a:pt x="203" y="116"/>
                    </a:lnTo>
                    <a:lnTo>
                      <a:pt x="206" y="105"/>
                    </a:lnTo>
                    <a:lnTo>
                      <a:pt x="198" y="87"/>
                    </a:lnTo>
                    <a:lnTo>
                      <a:pt x="191" y="71"/>
                    </a:lnTo>
                    <a:lnTo>
                      <a:pt x="191" y="67"/>
                    </a:lnTo>
                    <a:lnTo>
                      <a:pt x="193" y="64"/>
                    </a:lnTo>
                    <a:lnTo>
                      <a:pt x="195" y="63"/>
                    </a:lnTo>
                    <a:lnTo>
                      <a:pt x="197" y="61"/>
                    </a:lnTo>
                    <a:lnTo>
                      <a:pt x="202" y="57"/>
                    </a:lnTo>
                    <a:lnTo>
                      <a:pt x="207" y="52"/>
                    </a:lnTo>
                    <a:lnTo>
                      <a:pt x="211" y="42"/>
                    </a:lnTo>
                    <a:lnTo>
                      <a:pt x="213" y="32"/>
                    </a:lnTo>
                    <a:lnTo>
                      <a:pt x="215" y="22"/>
                    </a:lnTo>
                    <a:lnTo>
                      <a:pt x="215" y="11"/>
                    </a:lnTo>
                    <a:lnTo>
                      <a:pt x="213" y="7"/>
                    </a:lnTo>
                    <a:lnTo>
                      <a:pt x="212" y="3"/>
                    </a:lnTo>
                    <a:lnTo>
                      <a:pt x="208" y="2"/>
                    </a:lnTo>
                    <a:lnTo>
                      <a:pt x="205" y="0"/>
                    </a:lnTo>
                    <a:lnTo>
                      <a:pt x="197" y="0"/>
                    </a:lnTo>
                    <a:lnTo>
                      <a:pt x="192" y="3"/>
                    </a:lnTo>
                    <a:lnTo>
                      <a:pt x="187" y="5"/>
                    </a:lnTo>
                    <a:lnTo>
                      <a:pt x="183" y="9"/>
                    </a:lnTo>
                    <a:lnTo>
                      <a:pt x="174" y="18"/>
                    </a:lnTo>
                    <a:lnTo>
                      <a:pt x="164" y="27"/>
                    </a:lnTo>
                    <a:lnTo>
                      <a:pt x="158" y="29"/>
                    </a:lnTo>
                    <a:lnTo>
                      <a:pt x="151" y="31"/>
                    </a:lnTo>
                    <a:lnTo>
                      <a:pt x="144" y="31"/>
                    </a:lnTo>
                    <a:lnTo>
                      <a:pt x="137" y="31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01" name="Freeform 83"/>
              <p:cNvSpPr>
                <a:spLocks/>
              </p:cNvSpPr>
              <p:nvPr/>
            </p:nvSpPr>
            <p:spPr bwMode="auto">
              <a:xfrm>
                <a:off x="-2878013" y="-279875"/>
                <a:ext cx="22225" cy="57150"/>
              </a:xfrm>
              <a:custGeom>
                <a:avLst/>
                <a:gdLst>
                  <a:gd name="T0" fmla="*/ 50 w 55"/>
                  <a:gd name="T1" fmla="*/ 25 h 145"/>
                  <a:gd name="T2" fmla="*/ 49 w 55"/>
                  <a:gd name="T3" fmla="*/ 16 h 145"/>
                  <a:gd name="T4" fmla="*/ 46 w 55"/>
                  <a:gd name="T5" fmla="*/ 7 h 145"/>
                  <a:gd name="T6" fmla="*/ 44 w 55"/>
                  <a:gd name="T7" fmla="*/ 5 h 145"/>
                  <a:gd name="T8" fmla="*/ 40 w 55"/>
                  <a:gd name="T9" fmla="*/ 2 h 145"/>
                  <a:gd name="T10" fmla="*/ 37 w 55"/>
                  <a:gd name="T11" fmla="*/ 0 h 145"/>
                  <a:gd name="T12" fmla="*/ 32 w 55"/>
                  <a:gd name="T13" fmla="*/ 0 h 145"/>
                  <a:gd name="T14" fmla="*/ 30 w 55"/>
                  <a:gd name="T15" fmla="*/ 0 h 145"/>
                  <a:gd name="T16" fmla="*/ 26 w 55"/>
                  <a:gd name="T17" fmla="*/ 1 h 145"/>
                  <a:gd name="T18" fmla="*/ 24 w 55"/>
                  <a:gd name="T19" fmla="*/ 2 h 145"/>
                  <a:gd name="T20" fmla="*/ 21 w 55"/>
                  <a:gd name="T21" fmla="*/ 5 h 145"/>
                  <a:gd name="T22" fmla="*/ 19 w 55"/>
                  <a:gd name="T23" fmla="*/ 10 h 145"/>
                  <a:gd name="T24" fmla="*/ 16 w 55"/>
                  <a:gd name="T25" fmla="*/ 16 h 145"/>
                  <a:gd name="T26" fmla="*/ 16 w 55"/>
                  <a:gd name="T27" fmla="*/ 32 h 145"/>
                  <a:gd name="T28" fmla="*/ 16 w 55"/>
                  <a:gd name="T29" fmla="*/ 48 h 145"/>
                  <a:gd name="T30" fmla="*/ 16 w 55"/>
                  <a:gd name="T31" fmla="*/ 77 h 145"/>
                  <a:gd name="T32" fmla="*/ 15 w 55"/>
                  <a:gd name="T33" fmla="*/ 84 h 145"/>
                  <a:gd name="T34" fmla="*/ 14 w 55"/>
                  <a:gd name="T35" fmla="*/ 89 h 145"/>
                  <a:gd name="T36" fmla="*/ 11 w 55"/>
                  <a:gd name="T37" fmla="*/ 94 h 145"/>
                  <a:gd name="T38" fmla="*/ 7 w 55"/>
                  <a:gd name="T39" fmla="*/ 97 h 145"/>
                  <a:gd name="T40" fmla="*/ 5 w 55"/>
                  <a:gd name="T41" fmla="*/ 102 h 145"/>
                  <a:gd name="T42" fmla="*/ 2 w 55"/>
                  <a:gd name="T43" fmla="*/ 107 h 145"/>
                  <a:gd name="T44" fmla="*/ 1 w 55"/>
                  <a:gd name="T45" fmla="*/ 112 h 145"/>
                  <a:gd name="T46" fmla="*/ 0 w 55"/>
                  <a:gd name="T47" fmla="*/ 119 h 145"/>
                  <a:gd name="T48" fmla="*/ 0 w 55"/>
                  <a:gd name="T49" fmla="*/ 124 h 145"/>
                  <a:gd name="T50" fmla="*/ 1 w 55"/>
                  <a:gd name="T51" fmla="*/ 127 h 145"/>
                  <a:gd name="T52" fmla="*/ 4 w 55"/>
                  <a:gd name="T53" fmla="*/ 133 h 145"/>
                  <a:gd name="T54" fmla="*/ 6 w 55"/>
                  <a:gd name="T55" fmla="*/ 136 h 145"/>
                  <a:gd name="T56" fmla="*/ 10 w 55"/>
                  <a:gd name="T57" fmla="*/ 140 h 145"/>
                  <a:gd name="T58" fmla="*/ 14 w 55"/>
                  <a:gd name="T59" fmla="*/ 143 h 145"/>
                  <a:gd name="T60" fmla="*/ 17 w 55"/>
                  <a:gd name="T61" fmla="*/ 144 h 145"/>
                  <a:gd name="T62" fmla="*/ 22 w 55"/>
                  <a:gd name="T63" fmla="*/ 145 h 145"/>
                  <a:gd name="T64" fmla="*/ 29 w 55"/>
                  <a:gd name="T65" fmla="*/ 144 h 145"/>
                  <a:gd name="T66" fmla="*/ 35 w 55"/>
                  <a:gd name="T67" fmla="*/ 143 h 145"/>
                  <a:gd name="T68" fmla="*/ 40 w 55"/>
                  <a:gd name="T69" fmla="*/ 140 h 145"/>
                  <a:gd name="T70" fmla="*/ 45 w 55"/>
                  <a:gd name="T71" fmla="*/ 138 h 145"/>
                  <a:gd name="T72" fmla="*/ 49 w 55"/>
                  <a:gd name="T73" fmla="*/ 134 h 145"/>
                  <a:gd name="T74" fmla="*/ 53 w 55"/>
                  <a:gd name="T75" fmla="*/ 129 h 145"/>
                  <a:gd name="T76" fmla="*/ 55 w 55"/>
                  <a:gd name="T77" fmla="*/ 124 h 145"/>
                  <a:gd name="T78" fmla="*/ 55 w 55"/>
                  <a:gd name="T79" fmla="*/ 119 h 145"/>
                  <a:gd name="T80" fmla="*/ 54 w 55"/>
                  <a:gd name="T81" fmla="*/ 106 h 145"/>
                  <a:gd name="T82" fmla="*/ 50 w 55"/>
                  <a:gd name="T83" fmla="*/ 95 h 145"/>
                  <a:gd name="T84" fmla="*/ 46 w 55"/>
                  <a:gd name="T85" fmla="*/ 85 h 145"/>
                  <a:gd name="T86" fmla="*/ 44 w 55"/>
                  <a:gd name="T87" fmla="*/ 72 h 145"/>
                  <a:gd name="T88" fmla="*/ 50 w 55"/>
                  <a:gd name="T89" fmla="*/ 2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5" h="145">
                    <a:moveTo>
                      <a:pt x="50" y="25"/>
                    </a:moveTo>
                    <a:lnTo>
                      <a:pt x="49" y="16"/>
                    </a:lnTo>
                    <a:lnTo>
                      <a:pt x="46" y="7"/>
                    </a:lnTo>
                    <a:lnTo>
                      <a:pt x="44" y="5"/>
                    </a:lnTo>
                    <a:lnTo>
                      <a:pt x="40" y="2"/>
                    </a:lnTo>
                    <a:lnTo>
                      <a:pt x="37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6" y="1"/>
                    </a:lnTo>
                    <a:lnTo>
                      <a:pt x="24" y="2"/>
                    </a:lnTo>
                    <a:lnTo>
                      <a:pt x="21" y="5"/>
                    </a:lnTo>
                    <a:lnTo>
                      <a:pt x="19" y="10"/>
                    </a:lnTo>
                    <a:lnTo>
                      <a:pt x="16" y="16"/>
                    </a:lnTo>
                    <a:lnTo>
                      <a:pt x="16" y="32"/>
                    </a:lnTo>
                    <a:lnTo>
                      <a:pt x="16" y="48"/>
                    </a:lnTo>
                    <a:lnTo>
                      <a:pt x="16" y="77"/>
                    </a:lnTo>
                    <a:lnTo>
                      <a:pt x="15" y="84"/>
                    </a:lnTo>
                    <a:lnTo>
                      <a:pt x="14" y="89"/>
                    </a:lnTo>
                    <a:lnTo>
                      <a:pt x="11" y="94"/>
                    </a:lnTo>
                    <a:lnTo>
                      <a:pt x="7" y="97"/>
                    </a:lnTo>
                    <a:lnTo>
                      <a:pt x="5" y="102"/>
                    </a:lnTo>
                    <a:lnTo>
                      <a:pt x="2" y="107"/>
                    </a:lnTo>
                    <a:lnTo>
                      <a:pt x="1" y="112"/>
                    </a:lnTo>
                    <a:lnTo>
                      <a:pt x="0" y="119"/>
                    </a:lnTo>
                    <a:lnTo>
                      <a:pt x="0" y="124"/>
                    </a:lnTo>
                    <a:lnTo>
                      <a:pt x="1" y="127"/>
                    </a:lnTo>
                    <a:lnTo>
                      <a:pt x="4" y="133"/>
                    </a:lnTo>
                    <a:lnTo>
                      <a:pt x="6" y="136"/>
                    </a:lnTo>
                    <a:lnTo>
                      <a:pt x="10" y="140"/>
                    </a:lnTo>
                    <a:lnTo>
                      <a:pt x="14" y="143"/>
                    </a:lnTo>
                    <a:lnTo>
                      <a:pt x="17" y="144"/>
                    </a:lnTo>
                    <a:lnTo>
                      <a:pt x="22" y="145"/>
                    </a:lnTo>
                    <a:lnTo>
                      <a:pt x="29" y="144"/>
                    </a:lnTo>
                    <a:lnTo>
                      <a:pt x="35" y="143"/>
                    </a:lnTo>
                    <a:lnTo>
                      <a:pt x="40" y="140"/>
                    </a:lnTo>
                    <a:lnTo>
                      <a:pt x="45" y="138"/>
                    </a:lnTo>
                    <a:lnTo>
                      <a:pt x="49" y="134"/>
                    </a:lnTo>
                    <a:lnTo>
                      <a:pt x="53" y="129"/>
                    </a:lnTo>
                    <a:lnTo>
                      <a:pt x="55" y="124"/>
                    </a:lnTo>
                    <a:lnTo>
                      <a:pt x="55" y="119"/>
                    </a:lnTo>
                    <a:lnTo>
                      <a:pt x="54" y="106"/>
                    </a:lnTo>
                    <a:lnTo>
                      <a:pt x="50" y="95"/>
                    </a:lnTo>
                    <a:lnTo>
                      <a:pt x="46" y="85"/>
                    </a:lnTo>
                    <a:lnTo>
                      <a:pt x="44" y="72"/>
                    </a:lnTo>
                    <a:lnTo>
                      <a:pt x="50" y="25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02" name="Freeform 84"/>
              <p:cNvSpPr>
                <a:spLocks/>
              </p:cNvSpPr>
              <p:nvPr/>
            </p:nvSpPr>
            <p:spPr bwMode="auto">
              <a:xfrm>
                <a:off x="-2911350" y="-289400"/>
                <a:ext cx="25400" cy="30163"/>
              </a:xfrm>
              <a:custGeom>
                <a:avLst/>
                <a:gdLst>
                  <a:gd name="T0" fmla="*/ 0 w 64"/>
                  <a:gd name="T1" fmla="*/ 26 h 76"/>
                  <a:gd name="T2" fmla="*/ 1 w 64"/>
                  <a:gd name="T3" fmla="*/ 35 h 76"/>
                  <a:gd name="T4" fmla="*/ 4 w 64"/>
                  <a:gd name="T5" fmla="*/ 43 h 76"/>
                  <a:gd name="T6" fmla="*/ 7 w 64"/>
                  <a:gd name="T7" fmla="*/ 50 h 76"/>
                  <a:gd name="T8" fmla="*/ 11 w 64"/>
                  <a:gd name="T9" fmla="*/ 58 h 76"/>
                  <a:gd name="T10" fmla="*/ 14 w 64"/>
                  <a:gd name="T11" fmla="*/ 64 h 76"/>
                  <a:gd name="T12" fmla="*/ 18 w 64"/>
                  <a:gd name="T13" fmla="*/ 70 h 76"/>
                  <a:gd name="T14" fmla="*/ 19 w 64"/>
                  <a:gd name="T15" fmla="*/ 73 h 76"/>
                  <a:gd name="T16" fmla="*/ 21 w 64"/>
                  <a:gd name="T17" fmla="*/ 75 h 76"/>
                  <a:gd name="T18" fmla="*/ 24 w 64"/>
                  <a:gd name="T19" fmla="*/ 76 h 76"/>
                  <a:gd name="T20" fmla="*/ 28 w 64"/>
                  <a:gd name="T21" fmla="*/ 76 h 76"/>
                  <a:gd name="T22" fmla="*/ 34 w 64"/>
                  <a:gd name="T23" fmla="*/ 75 h 76"/>
                  <a:gd name="T24" fmla="*/ 40 w 64"/>
                  <a:gd name="T25" fmla="*/ 73 h 76"/>
                  <a:gd name="T26" fmla="*/ 44 w 64"/>
                  <a:gd name="T27" fmla="*/ 69 h 76"/>
                  <a:gd name="T28" fmla="*/ 48 w 64"/>
                  <a:gd name="T29" fmla="*/ 64 h 76"/>
                  <a:gd name="T30" fmla="*/ 54 w 64"/>
                  <a:gd name="T31" fmla="*/ 50 h 76"/>
                  <a:gd name="T32" fmla="*/ 58 w 64"/>
                  <a:gd name="T33" fmla="*/ 36 h 76"/>
                  <a:gd name="T34" fmla="*/ 61 w 64"/>
                  <a:gd name="T35" fmla="*/ 26 h 76"/>
                  <a:gd name="T36" fmla="*/ 64 w 64"/>
                  <a:gd name="T37" fmla="*/ 15 h 76"/>
                  <a:gd name="T38" fmla="*/ 63 w 64"/>
                  <a:gd name="T39" fmla="*/ 10 h 76"/>
                  <a:gd name="T40" fmla="*/ 60 w 64"/>
                  <a:gd name="T41" fmla="*/ 4 h 76"/>
                  <a:gd name="T42" fmla="*/ 58 w 64"/>
                  <a:gd name="T43" fmla="*/ 2 h 76"/>
                  <a:gd name="T44" fmla="*/ 55 w 64"/>
                  <a:gd name="T45" fmla="*/ 1 h 76"/>
                  <a:gd name="T46" fmla="*/ 51 w 64"/>
                  <a:gd name="T47" fmla="*/ 0 h 76"/>
                  <a:gd name="T48" fmla="*/ 49 w 64"/>
                  <a:gd name="T49" fmla="*/ 0 h 76"/>
                  <a:gd name="T50" fmla="*/ 34 w 64"/>
                  <a:gd name="T51" fmla="*/ 4 h 76"/>
                  <a:gd name="T52" fmla="*/ 21 w 64"/>
                  <a:gd name="T53" fmla="*/ 10 h 76"/>
                  <a:gd name="T54" fmla="*/ 14 w 64"/>
                  <a:gd name="T55" fmla="*/ 12 h 76"/>
                  <a:gd name="T56" fmla="*/ 6 w 64"/>
                  <a:gd name="T57" fmla="*/ 15 h 76"/>
                  <a:gd name="T58" fmla="*/ 4 w 64"/>
                  <a:gd name="T59" fmla="*/ 17 h 76"/>
                  <a:gd name="T60" fmla="*/ 1 w 64"/>
                  <a:gd name="T61" fmla="*/ 20 h 76"/>
                  <a:gd name="T62" fmla="*/ 0 w 64"/>
                  <a:gd name="T63" fmla="*/ 23 h 76"/>
                  <a:gd name="T64" fmla="*/ 0 w 64"/>
                  <a:gd name="T65" fmla="*/ 2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76">
                    <a:moveTo>
                      <a:pt x="0" y="26"/>
                    </a:moveTo>
                    <a:lnTo>
                      <a:pt x="1" y="35"/>
                    </a:lnTo>
                    <a:lnTo>
                      <a:pt x="4" y="43"/>
                    </a:lnTo>
                    <a:lnTo>
                      <a:pt x="7" y="50"/>
                    </a:lnTo>
                    <a:lnTo>
                      <a:pt x="11" y="58"/>
                    </a:lnTo>
                    <a:lnTo>
                      <a:pt x="14" y="64"/>
                    </a:lnTo>
                    <a:lnTo>
                      <a:pt x="18" y="70"/>
                    </a:lnTo>
                    <a:lnTo>
                      <a:pt x="19" y="73"/>
                    </a:lnTo>
                    <a:lnTo>
                      <a:pt x="21" y="75"/>
                    </a:lnTo>
                    <a:lnTo>
                      <a:pt x="24" y="76"/>
                    </a:lnTo>
                    <a:lnTo>
                      <a:pt x="28" y="76"/>
                    </a:lnTo>
                    <a:lnTo>
                      <a:pt x="34" y="75"/>
                    </a:lnTo>
                    <a:lnTo>
                      <a:pt x="40" y="73"/>
                    </a:lnTo>
                    <a:lnTo>
                      <a:pt x="44" y="69"/>
                    </a:lnTo>
                    <a:lnTo>
                      <a:pt x="48" y="64"/>
                    </a:lnTo>
                    <a:lnTo>
                      <a:pt x="54" y="50"/>
                    </a:lnTo>
                    <a:lnTo>
                      <a:pt x="58" y="36"/>
                    </a:lnTo>
                    <a:lnTo>
                      <a:pt x="61" y="26"/>
                    </a:lnTo>
                    <a:lnTo>
                      <a:pt x="64" y="15"/>
                    </a:lnTo>
                    <a:lnTo>
                      <a:pt x="63" y="10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5" y="1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34" y="4"/>
                    </a:lnTo>
                    <a:lnTo>
                      <a:pt x="21" y="10"/>
                    </a:lnTo>
                    <a:lnTo>
                      <a:pt x="14" y="12"/>
                    </a:lnTo>
                    <a:lnTo>
                      <a:pt x="6" y="15"/>
                    </a:lnTo>
                    <a:lnTo>
                      <a:pt x="4" y="17"/>
                    </a:lnTo>
                    <a:lnTo>
                      <a:pt x="1" y="20"/>
                    </a:lnTo>
                    <a:lnTo>
                      <a:pt x="0" y="23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03" name="Freeform 85"/>
              <p:cNvSpPr>
                <a:spLocks/>
              </p:cNvSpPr>
              <p:nvPr/>
            </p:nvSpPr>
            <p:spPr bwMode="auto">
              <a:xfrm>
                <a:off x="-3646363" y="-311625"/>
                <a:ext cx="927100" cy="1749425"/>
              </a:xfrm>
              <a:custGeom>
                <a:avLst/>
                <a:gdLst>
                  <a:gd name="T0" fmla="*/ 1967 w 2338"/>
                  <a:gd name="T1" fmla="*/ 3074 h 4405"/>
                  <a:gd name="T2" fmla="*/ 1914 w 2338"/>
                  <a:gd name="T3" fmla="*/ 3429 h 4405"/>
                  <a:gd name="T4" fmla="*/ 1785 w 2338"/>
                  <a:gd name="T5" fmla="*/ 3611 h 4405"/>
                  <a:gd name="T6" fmla="*/ 1785 w 2338"/>
                  <a:gd name="T7" fmla="*/ 3774 h 4405"/>
                  <a:gd name="T8" fmla="*/ 1692 w 2338"/>
                  <a:gd name="T9" fmla="*/ 4007 h 4405"/>
                  <a:gd name="T10" fmla="*/ 1600 w 2338"/>
                  <a:gd name="T11" fmla="*/ 3955 h 4405"/>
                  <a:gd name="T12" fmla="*/ 1337 w 2338"/>
                  <a:gd name="T13" fmla="*/ 3800 h 4405"/>
                  <a:gd name="T14" fmla="*/ 1125 w 2338"/>
                  <a:gd name="T15" fmla="*/ 3834 h 4405"/>
                  <a:gd name="T16" fmla="*/ 977 w 2338"/>
                  <a:gd name="T17" fmla="*/ 3751 h 4405"/>
                  <a:gd name="T18" fmla="*/ 1026 w 2338"/>
                  <a:gd name="T19" fmla="*/ 3802 h 4405"/>
                  <a:gd name="T20" fmla="*/ 948 w 2338"/>
                  <a:gd name="T21" fmla="*/ 4014 h 4405"/>
                  <a:gd name="T22" fmla="*/ 868 w 2338"/>
                  <a:gd name="T23" fmla="*/ 4216 h 4405"/>
                  <a:gd name="T24" fmla="*/ 677 w 2338"/>
                  <a:gd name="T25" fmla="*/ 4330 h 4405"/>
                  <a:gd name="T26" fmla="*/ 480 w 2338"/>
                  <a:gd name="T27" fmla="*/ 4255 h 4405"/>
                  <a:gd name="T28" fmla="*/ 342 w 2338"/>
                  <a:gd name="T29" fmla="*/ 4399 h 4405"/>
                  <a:gd name="T30" fmla="*/ 283 w 2338"/>
                  <a:gd name="T31" fmla="*/ 4174 h 4405"/>
                  <a:gd name="T32" fmla="*/ 270 w 2338"/>
                  <a:gd name="T33" fmla="*/ 3982 h 4405"/>
                  <a:gd name="T34" fmla="*/ 161 w 2338"/>
                  <a:gd name="T35" fmla="*/ 3823 h 4405"/>
                  <a:gd name="T36" fmla="*/ 47 w 2338"/>
                  <a:gd name="T37" fmla="*/ 3644 h 4405"/>
                  <a:gd name="T38" fmla="*/ 87 w 2338"/>
                  <a:gd name="T39" fmla="*/ 3350 h 4405"/>
                  <a:gd name="T40" fmla="*/ 192 w 2338"/>
                  <a:gd name="T41" fmla="*/ 3122 h 4405"/>
                  <a:gd name="T42" fmla="*/ 254 w 2338"/>
                  <a:gd name="T43" fmla="*/ 2802 h 4405"/>
                  <a:gd name="T44" fmla="*/ 384 w 2338"/>
                  <a:gd name="T45" fmla="*/ 2830 h 4405"/>
                  <a:gd name="T46" fmla="*/ 393 w 2338"/>
                  <a:gd name="T47" fmla="*/ 2699 h 4405"/>
                  <a:gd name="T48" fmla="*/ 373 w 2338"/>
                  <a:gd name="T49" fmla="*/ 2457 h 4405"/>
                  <a:gd name="T50" fmla="*/ 357 w 2338"/>
                  <a:gd name="T51" fmla="*/ 2277 h 4405"/>
                  <a:gd name="T52" fmla="*/ 300 w 2338"/>
                  <a:gd name="T53" fmla="*/ 2389 h 4405"/>
                  <a:gd name="T54" fmla="*/ 202 w 2338"/>
                  <a:gd name="T55" fmla="*/ 2295 h 4405"/>
                  <a:gd name="T56" fmla="*/ 246 w 2338"/>
                  <a:gd name="T57" fmla="*/ 2143 h 4405"/>
                  <a:gd name="T58" fmla="*/ 302 w 2338"/>
                  <a:gd name="T59" fmla="*/ 1931 h 4405"/>
                  <a:gd name="T60" fmla="*/ 344 w 2338"/>
                  <a:gd name="T61" fmla="*/ 1692 h 4405"/>
                  <a:gd name="T62" fmla="*/ 286 w 2338"/>
                  <a:gd name="T63" fmla="*/ 1525 h 4405"/>
                  <a:gd name="T64" fmla="*/ 220 w 2338"/>
                  <a:gd name="T65" fmla="*/ 1227 h 4405"/>
                  <a:gd name="T66" fmla="*/ 97 w 2338"/>
                  <a:gd name="T67" fmla="*/ 1202 h 4405"/>
                  <a:gd name="T68" fmla="*/ 39 w 2338"/>
                  <a:gd name="T69" fmla="*/ 1159 h 4405"/>
                  <a:gd name="T70" fmla="*/ 63 w 2338"/>
                  <a:gd name="T71" fmla="*/ 953 h 4405"/>
                  <a:gd name="T72" fmla="*/ 4 w 2338"/>
                  <a:gd name="T73" fmla="*/ 863 h 4405"/>
                  <a:gd name="T74" fmla="*/ 190 w 2338"/>
                  <a:gd name="T75" fmla="*/ 449 h 4405"/>
                  <a:gd name="T76" fmla="*/ 332 w 2338"/>
                  <a:gd name="T77" fmla="*/ 641 h 4405"/>
                  <a:gd name="T78" fmla="*/ 642 w 2338"/>
                  <a:gd name="T79" fmla="*/ 676 h 4405"/>
                  <a:gd name="T80" fmla="*/ 864 w 2338"/>
                  <a:gd name="T81" fmla="*/ 574 h 4405"/>
                  <a:gd name="T82" fmla="*/ 1066 w 2338"/>
                  <a:gd name="T83" fmla="*/ 488 h 4405"/>
                  <a:gd name="T84" fmla="*/ 1252 w 2338"/>
                  <a:gd name="T85" fmla="*/ 308 h 4405"/>
                  <a:gd name="T86" fmla="*/ 1484 w 2338"/>
                  <a:gd name="T87" fmla="*/ 216 h 4405"/>
                  <a:gd name="T88" fmla="*/ 1489 w 2338"/>
                  <a:gd name="T89" fmla="*/ 60 h 4405"/>
                  <a:gd name="T90" fmla="*/ 1610 w 2338"/>
                  <a:gd name="T91" fmla="*/ 32 h 4405"/>
                  <a:gd name="T92" fmla="*/ 1742 w 2338"/>
                  <a:gd name="T93" fmla="*/ 168 h 4405"/>
                  <a:gd name="T94" fmla="*/ 1887 w 2338"/>
                  <a:gd name="T95" fmla="*/ 226 h 4405"/>
                  <a:gd name="T96" fmla="*/ 1923 w 2338"/>
                  <a:gd name="T97" fmla="*/ 325 h 4405"/>
                  <a:gd name="T98" fmla="*/ 2005 w 2338"/>
                  <a:gd name="T99" fmla="*/ 414 h 4405"/>
                  <a:gd name="T100" fmla="*/ 2046 w 2338"/>
                  <a:gd name="T101" fmla="*/ 477 h 4405"/>
                  <a:gd name="T102" fmla="*/ 2200 w 2338"/>
                  <a:gd name="T103" fmla="*/ 538 h 4405"/>
                  <a:gd name="T104" fmla="*/ 2008 w 2338"/>
                  <a:gd name="T105" fmla="*/ 660 h 4405"/>
                  <a:gd name="T106" fmla="*/ 2158 w 2338"/>
                  <a:gd name="T107" fmla="*/ 684 h 4405"/>
                  <a:gd name="T108" fmla="*/ 2200 w 2338"/>
                  <a:gd name="T109" fmla="*/ 889 h 4405"/>
                  <a:gd name="T110" fmla="*/ 2244 w 2338"/>
                  <a:gd name="T111" fmla="*/ 1114 h 4405"/>
                  <a:gd name="T112" fmla="*/ 2272 w 2338"/>
                  <a:gd name="T113" fmla="*/ 1449 h 4405"/>
                  <a:gd name="T114" fmla="*/ 2262 w 2338"/>
                  <a:gd name="T115" fmla="*/ 1645 h 4405"/>
                  <a:gd name="T116" fmla="*/ 2079 w 2338"/>
                  <a:gd name="T117" fmla="*/ 1837 h 4405"/>
                  <a:gd name="T118" fmla="*/ 2077 w 2338"/>
                  <a:gd name="T119" fmla="*/ 2258 h 4405"/>
                  <a:gd name="T120" fmla="*/ 2099 w 2338"/>
                  <a:gd name="T121" fmla="*/ 2536 h 4405"/>
                  <a:gd name="T122" fmla="*/ 2048 w 2338"/>
                  <a:gd name="T123" fmla="*/ 2774 h 4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38" h="4405">
                    <a:moveTo>
                      <a:pt x="2022" y="2813"/>
                    </a:moveTo>
                    <a:lnTo>
                      <a:pt x="2016" y="2827"/>
                    </a:lnTo>
                    <a:lnTo>
                      <a:pt x="2012" y="2838"/>
                    </a:lnTo>
                    <a:lnTo>
                      <a:pt x="2010" y="2849"/>
                    </a:lnTo>
                    <a:lnTo>
                      <a:pt x="2007" y="2861"/>
                    </a:lnTo>
                    <a:lnTo>
                      <a:pt x="2003" y="2884"/>
                    </a:lnTo>
                    <a:lnTo>
                      <a:pt x="2003" y="2912"/>
                    </a:lnTo>
                    <a:lnTo>
                      <a:pt x="2003" y="2925"/>
                    </a:lnTo>
                    <a:lnTo>
                      <a:pt x="2003" y="2935"/>
                    </a:lnTo>
                    <a:lnTo>
                      <a:pt x="2003" y="2946"/>
                    </a:lnTo>
                    <a:lnTo>
                      <a:pt x="2003" y="2958"/>
                    </a:lnTo>
                    <a:lnTo>
                      <a:pt x="1983" y="2958"/>
                    </a:lnTo>
                    <a:lnTo>
                      <a:pt x="1979" y="2956"/>
                    </a:lnTo>
                    <a:lnTo>
                      <a:pt x="1976" y="2953"/>
                    </a:lnTo>
                    <a:lnTo>
                      <a:pt x="1971" y="2951"/>
                    </a:lnTo>
                    <a:lnTo>
                      <a:pt x="1966" y="2951"/>
                    </a:lnTo>
                    <a:lnTo>
                      <a:pt x="1963" y="2951"/>
                    </a:lnTo>
                    <a:lnTo>
                      <a:pt x="1959" y="2953"/>
                    </a:lnTo>
                    <a:lnTo>
                      <a:pt x="1958" y="2955"/>
                    </a:lnTo>
                    <a:lnTo>
                      <a:pt x="1957" y="2958"/>
                    </a:lnTo>
                    <a:lnTo>
                      <a:pt x="1954" y="2966"/>
                    </a:lnTo>
                    <a:lnTo>
                      <a:pt x="1954" y="2973"/>
                    </a:lnTo>
                    <a:lnTo>
                      <a:pt x="1954" y="2985"/>
                    </a:lnTo>
                    <a:lnTo>
                      <a:pt x="1956" y="2996"/>
                    </a:lnTo>
                    <a:lnTo>
                      <a:pt x="1958" y="3006"/>
                    </a:lnTo>
                    <a:lnTo>
                      <a:pt x="1961" y="3016"/>
                    </a:lnTo>
                    <a:lnTo>
                      <a:pt x="1963" y="3026"/>
                    </a:lnTo>
                    <a:lnTo>
                      <a:pt x="1966" y="3036"/>
                    </a:lnTo>
                    <a:lnTo>
                      <a:pt x="1967" y="3048"/>
                    </a:lnTo>
                    <a:lnTo>
                      <a:pt x="1967" y="3060"/>
                    </a:lnTo>
                    <a:lnTo>
                      <a:pt x="1967" y="3074"/>
                    </a:lnTo>
                    <a:lnTo>
                      <a:pt x="1964" y="3085"/>
                    </a:lnTo>
                    <a:lnTo>
                      <a:pt x="1961" y="3096"/>
                    </a:lnTo>
                    <a:lnTo>
                      <a:pt x="1958" y="3108"/>
                    </a:lnTo>
                    <a:lnTo>
                      <a:pt x="1954" y="3119"/>
                    </a:lnTo>
                    <a:lnTo>
                      <a:pt x="1951" y="3130"/>
                    </a:lnTo>
                    <a:lnTo>
                      <a:pt x="1949" y="3142"/>
                    </a:lnTo>
                    <a:lnTo>
                      <a:pt x="1948" y="3155"/>
                    </a:lnTo>
                    <a:lnTo>
                      <a:pt x="1948" y="3227"/>
                    </a:lnTo>
                    <a:lnTo>
                      <a:pt x="1948" y="3232"/>
                    </a:lnTo>
                    <a:lnTo>
                      <a:pt x="1947" y="3237"/>
                    </a:lnTo>
                    <a:lnTo>
                      <a:pt x="1944" y="3241"/>
                    </a:lnTo>
                    <a:lnTo>
                      <a:pt x="1942" y="3245"/>
                    </a:lnTo>
                    <a:lnTo>
                      <a:pt x="1937" y="3252"/>
                    </a:lnTo>
                    <a:lnTo>
                      <a:pt x="1932" y="3260"/>
                    </a:lnTo>
                    <a:lnTo>
                      <a:pt x="1924" y="3266"/>
                    </a:lnTo>
                    <a:lnTo>
                      <a:pt x="1917" y="3272"/>
                    </a:lnTo>
                    <a:lnTo>
                      <a:pt x="1912" y="3278"/>
                    </a:lnTo>
                    <a:lnTo>
                      <a:pt x="1907" y="3286"/>
                    </a:lnTo>
                    <a:lnTo>
                      <a:pt x="1903" y="3292"/>
                    </a:lnTo>
                    <a:lnTo>
                      <a:pt x="1899" y="3301"/>
                    </a:lnTo>
                    <a:lnTo>
                      <a:pt x="1898" y="3310"/>
                    </a:lnTo>
                    <a:lnTo>
                      <a:pt x="1897" y="3319"/>
                    </a:lnTo>
                    <a:lnTo>
                      <a:pt x="1898" y="3330"/>
                    </a:lnTo>
                    <a:lnTo>
                      <a:pt x="1902" y="3340"/>
                    </a:lnTo>
                    <a:lnTo>
                      <a:pt x="1905" y="3350"/>
                    </a:lnTo>
                    <a:lnTo>
                      <a:pt x="1909" y="3360"/>
                    </a:lnTo>
                    <a:lnTo>
                      <a:pt x="1913" y="3374"/>
                    </a:lnTo>
                    <a:lnTo>
                      <a:pt x="1914" y="3388"/>
                    </a:lnTo>
                    <a:lnTo>
                      <a:pt x="1914" y="3400"/>
                    </a:lnTo>
                    <a:lnTo>
                      <a:pt x="1914" y="3414"/>
                    </a:lnTo>
                    <a:lnTo>
                      <a:pt x="1914" y="3429"/>
                    </a:lnTo>
                    <a:lnTo>
                      <a:pt x="1912" y="3441"/>
                    </a:lnTo>
                    <a:lnTo>
                      <a:pt x="1908" y="3453"/>
                    </a:lnTo>
                    <a:lnTo>
                      <a:pt x="1902" y="3467"/>
                    </a:lnTo>
                    <a:lnTo>
                      <a:pt x="1898" y="3470"/>
                    </a:lnTo>
                    <a:lnTo>
                      <a:pt x="1894" y="3473"/>
                    </a:lnTo>
                    <a:lnTo>
                      <a:pt x="1890" y="3475"/>
                    </a:lnTo>
                    <a:lnTo>
                      <a:pt x="1885" y="3477"/>
                    </a:lnTo>
                    <a:lnTo>
                      <a:pt x="1882" y="3479"/>
                    </a:lnTo>
                    <a:lnTo>
                      <a:pt x="1878" y="3482"/>
                    </a:lnTo>
                    <a:lnTo>
                      <a:pt x="1875" y="3484"/>
                    </a:lnTo>
                    <a:lnTo>
                      <a:pt x="1875" y="3489"/>
                    </a:lnTo>
                    <a:lnTo>
                      <a:pt x="1875" y="3524"/>
                    </a:lnTo>
                    <a:lnTo>
                      <a:pt x="1874" y="3531"/>
                    </a:lnTo>
                    <a:lnTo>
                      <a:pt x="1874" y="3536"/>
                    </a:lnTo>
                    <a:lnTo>
                      <a:pt x="1872" y="3542"/>
                    </a:lnTo>
                    <a:lnTo>
                      <a:pt x="1870" y="3547"/>
                    </a:lnTo>
                    <a:lnTo>
                      <a:pt x="1864" y="3556"/>
                    </a:lnTo>
                    <a:lnTo>
                      <a:pt x="1858" y="3567"/>
                    </a:lnTo>
                    <a:lnTo>
                      <a:pt x="1850" y="3580"/>
                    </a:lnTo>
                    <a:lnTo>
                      <a:pt x="1840" y="3592"/>
                    </a:lnTo>
                    <a:lnTo>
                      <a:pt x="1836" y="3595"/>
                    </a:lnTo>
                    <a:lnTo>
                      <a:pt x="1833" y="3597"/>
                    </a:lnTo>
                    <a:lnTo>
                      <a:pt x="1829" y="3598"/>
                    </a:lnTo>
                    <a:lnTo>
                      <a:pt x="1825" y="3598"/>
                    </a:lnTo>
                    <a:lnTo>
                      <a:pt x="1816" y="3600"/>
                    </a:lnTo>
                    <a:lnTo>
                      <a:pt x="1806" y="3600"/>
                    </a:lnTo>
                    <a:lnTo>
                      <a:pt x="1801" y="3601"/>
                    </a:lnTo>
                    <a:lnTo>
                      <a:pt x="1796" y="3602"/>
                    </a:lnTo>
                    <a:lnTo>
                      <a:pt x="1792" y="3605"/>
                    </a:lnTo>
                    <a:lnTo>
                      <a:pt x="1789" y="3607"/>
                    </a:lnTo>
                    <a:lnTo>
                      <a:pt x="1785" y="3611"/>
                    </a:lnTo>
                    <a:lnTo>
                      <a:pt x="1782" y="3615"/>
                    </a:lnTo>
                    <a:lnTo>
                      <a:pt x="1781" y="3618"/>
                    </a:lnTo>
                    <a:lnTo>
                      <a:pt x="1781" y="3623"/>
                    </a:lnTo>
                    <a:lnTo>
                      <a:pt x="1782" y="3630"/>
                    </a:lnTo>
                    <a:lnTo>
                      <a:pt x="1785" y="3636"/>
                    </a:lnTo>
                    <a:lnTo>
                      <a:pt x="1789" y="3641"/>
                    </a:lnTo>
                    <a:lnTo>
                      <a:pt x="1794" y="3645"/>
                    </a:lnTo>
                    <a:lnTo>
                      <a:pt x="1800" y="3647"/>
                    </a:lnTo>
                    <a:lnTo>
                      <a:pt x="1806" y="3650"/>
                    </a:lnTo>
                    <a:lnTo>
                      <a:pt x="1813" y="3651"/>
                    </a:lnTo>
                    <a:lnTo>
                      <a:pt x="1820" y="3651"/>
                    </a:lnTo>
                    <a:lnTo>
                      <a:pt x="1835" y="3651"/>
                    </a:lnTo>
                    <a:lnTo>
                      <a:pt x="1849" y="3651"/>
                    </a:lnTo>
                    <a:lnTo>
                      <a:pt x="1849" y="3662"/>
                    </a:lnTo>
                    <a:lnTo>
                      <a:pt x="1849" y="3671"/>
                    </a:lnTo>
                    <a:lnTo>
                      <a:pt x="1849" y="3681"/>
                    </a:lnTo>
                    <a:lnTo>
                      <a:pt x="1850" y="3692"/>
                    </a:lnTo>
                    <a:lnTo>
                      <a:pt x="1849" y="3704"/>
                    </a:lnTo>
                    <a:lnTo>
                      <a:pt x="1848" y="3715"/>
                    </a:lnTo>
                    <a:lnTo>
                      <a:pt x="1845" y="3725"/>
                    </a:lnTo>
                    <a:lnTo>
                      <a:pt x="1841" y="3735"/>
                    </a:lnTo>
                    <a:lnTo>
                      <a:pt x="1836" y="3744"/>
                    </a:lnTo>
                    <a:lnTo>
                      <a:pt x="1830" y="3751"/>
                    </a:lnTo>
                    <a:lnTo>
                      <a:pt x="1826" y="3754"/>
                    </a:lnTo>
                    <a:lnTo>
                      <a:pt x="1823" y="3755"/>
                    </a:lnTo>
                    <a:lnTo>
                      <a:pt x="1818" y="3756"/>
                    </a:lnTo>
                    <a:lnTo>
                      <a:pt x="1813" y="3758"/>
                    </a:lnTo>
                    <a:lnTo>
                      <a:pt x="1801" y="3755"/>
                    </a:lnTo>
                    <a:lnTo>
                      <a:pt x="1790" y="3753"/>
                    </a:lnTo>
                    <a:lnTo>
                      <a:pt x="1787" y="3764"/>
                    </a:lnTo>
                    <a:lnTo>
                      <a:pt x="1785" y="3774"/>
                    </a:lnTo>
                    <a:lnTo>
                      <a:pt x="1785" y="3783"/>
                    </a:lnTo>
                    <a:lnTo>
                      <a:pt x="1785" y="3794"/>
                    </a:lnTo>
                    <a:lnTo>
                      <a:pt x="1785" y="3819"/>
                    </a:lnTo>
                    <a:lnTo>
                      <a:pt x="1785" y="3827"/>
                    </a:lnTo>
                    <a:lnTo>
                      <a:pt x="1784" y="3833"/>
                    </a:lnTo>
                    <a:lnTo>
                      <a:pt x="1781" y="3838"/>
                    </a:lnTo>
                    <a:lnTo>
                      <a:pt x="1779" y="3844"/>
                    </a:lnTo>
                    <a:lnTo>
                      <a:pt x="1771" y="3854"/>
                    </a:lnTo>
                    <a:lnTo>
                      <a:pt x="1761" y="3866"/>
                    </a:lnTo>
                    <a:lnTo>
                      <a:pt x="1755" y="3872"/>
                    </a:lnTo>
                    <a:lnTo>
                      <a:pt x="1750" y="3877"/>
                    </a:lnTo>
                    <a:lnTo>
                      <a:pt x="1747" y="3879"/>
                    </a:lnTo>
                    <a:lnTo>
                      <a:pt x="1746" y="3882"/>
                    </a:lnTo>
                    <a:lnTo>
                      <a:pt x="1745" y="3886"/>
                    </a:lnTo>
                    <a:lnTo>
                      <a:pt x="1744" y="3889"/>
                    </a:lnTo>
                    <a:lnTo>
                      <a:pt x="1745" y="3897"/>
                    </a:lnTo>
                    <a:lnTo>
                      <a:pt x="1746" y="3903"/>
                    </a:lnTo>
                    <a:lnTo>
                      <a:pt x="1749" y="3910"/>
                    </a:lnTo>
                    <a:lnTo>
                      <a:pt x="1751" y="3916"/>
                    </a:lnTo>
                    <a:lnTo>
                      <a:pt x="1754" y="3921"/>
                    </a:lnTo>
                    <a:lnTo>
                      <a:pt x="1756" y="3927"/>
                    </a:lnTo>
                    <a:lnTo>
                      <a:pt x="1757" y="3933"/>
                    </a:lnTo>
                    <a:lnTo>
                      <a:pt x="1759" y="3941"/>
                    </a:lnTo>
                    <a:lnTo>
                      <a:pt x="1757" y="3950"/>
                    </a:lnTo>
                    <a:lnTo>
                      <a:pt x="1755" y="3957"/>
                    </a:lnTo>
                    <a:lnTo>
                      <a:pt x="1751" y="3963"/>
                    </a:lnTo>
                    <a:lnTo>
                      <a:pt x="1746" y="3968"/>
                    </a:lnTo>
                    <a:lnTo>
                      <a:pt x="1733" y="3980"/>
                    </a:lnTo>
                    <a:lnTo>
                      <a:pt x="1720" y="3989"/>
                    </a:lnTo>
                    <a:lnTo>
                      <a:pt x="1705" y="3997"/>
                    </a:lnTo>
                    <a:lnTo>
                      <a:pt x="1692" y="4007"/>
                    </a:lnTo>
                    <a:lnTo>
                      <a:pt x="1687" y="4014"/>
                    </a:lnTo>
                    <a:lnTo>
                      <a:pt x="1683" y="4020"/>
                    </a:lnTo>
                    <a:lnTo>
                      <a:pt x="1681" y="4027"/>
                    </a:lnTo>
                    <a:lnTo>
                      <a:pt x="1681" y="4036"/>
                    </a:lnTo>
                    <a:lnTo>
                      <a:pt x="1681" y="4064"/>
                    </a:lnTo>
                    <a:lnTo>
                      <a:pt x="1680" y="4071"/>
                    </a:lnTo>
                    <a:lnTo>
                      <a:pt x="1678" y="4079"/>
                    </a:lnTo>
                    <a:lnTo>
                      <a:pt x="1677" y="4081"/>
                    </a:lnTo>
                    <a:lnTo>
                      <a:pt x="1674" y="4084"/>
                    </a:lnTo>
                    <a:lnTo>
                      <a:pt x="1672" y="4085"/>
                    </a:lnTo>
                    <a:lnTo>
                      <a:pt x="1668" y="4086"/>
                    </a:lnTo>
                    <a:lnTo>
                      <a:pt x="1664" y="4085"/>
                    </a:lnTo>
                    <a:lnTo>
                      <a:pt x="1661" y="4084"/>
                    </a:lnTo>
                    <a:lnTo>
                      <a:pt x="1658" y="4081"/>
                    </a:lnTo>
                    <a:lnTo>
                      <a:pt x="1656" y="4078"/>
                    </a:lnTo>
                    <a:lnTo>
                      <a:pt x="1653" y="4069"/>
                    </a:lnTo>
                    <a:lnTo>
                      <a:pt x="1651" y="4060"/>
                    </a:lnTo>
                    <a:lnTo>
                      <a:pt x="1647" y="4053"/>
                    </a:lnTo>
                    <a:lnTo>
                      <a:pt x="1644" y="4048"/>
                    </a:lnTo>
                    <a:lnTo>
                      <a:pt x="1643" y="4041"/>
                    </a:lnTo>
                    <a:lnTo>
                      <a:pt x="1642" y="4034"/>
                    </a:lnTo>
                    <a:lnTo>
                      <a:pt x="1642" y="4010"/>
                    </a:lnTo>
                    <a:lnTo>
                      <a:pt x="1642" y="4004"/>
                    </a:lnTo>
                    <a:lnTo>
                      <a:pt x="1639" y="3997"/>
                    </a:lnTo>
                    <a:lnTo>
                      <a:pt x="1636" y="3994"/>
                    </a:lnTo>
                    <a:lnTo>
                      <a:pt x="1632" y="3989"/>
                    </a:lnTo>
                    <a:lnTo>
                      <a:pt x="1622" y="3981"/>
                    </a:lnTo>
                    <a:lnTo>
                      <a:pt x="1612" y="3972"/>
                    </a:lnTo>
                    <a:lnTo>
                      <a:pt x="1607" y="3966"/>
                    </a:lnTo>
                    <a:lnTo>
                      <a:pt x="1603" y="3958"/>
                    </a:lnTo>
                    <a:lnTo>
                      <a:pt x="1600" y="3955"/>
                    </a:lnTo>
                    <a:lnTo>
                      <a:pt x="1598" y="3952"/>
                    </a:lnTo>
                    <a:lnTo>
                      <a:pt x="1595" y="3951"/>
                    </a:lnTo>
                    <a:lnTo>
                      <a:pt x="1592" y="3950"/>
                    </a:lnTo>
                    <a:lnTo>
                      <a:pt x="1584" y="3950"/>
                    </a:lnTo>
                    <a:lnTo>
                      <a:pt x="1584" y="3977"/>
                    </a:lnTo>
                    <a:lnTo>
                      <a:pt x="1543" y="3977"/>
                    </a:lnTo>
                    <a:lnTo>
                      <a:pt x="1519" y="3982"/>
                    </a:lnTo>
                    <a:lnTo>
                      <a:pt x="1513" y="3981"/>
                    </a:lnTo>
                    <a:lnTo>
                      <a:pt x="1509" y="3979"/>
                    </a:lnTo>
                    <a:lnTo>
                      <a:pt x="1505" y="3976"/>
                    </a:lnTo>
                    <a:lnTo>
                      <a:pt x="1501" y="3972"/>
                    </a:lnTo>
                    <a:lnTo>
                      <a:pt x="1495" y="3965"/>
                    </a:lnTo>
                    <a:lnTo>
                      <a:pt x="1489" y="3956"/>
                    </a:lnTo>
                    <a:lnTo>
                      <a:pt x="1476" y="3940"/>
                    </a:lnTo>
                    <a:lnTo>
                      <a:pt x="1464" y="3925"/>
                    </a:lnTo>
                    <a:lnTo>
                      <a:pt x="1455" y="3915"/>
                    </a:lnTo>
                    <a:lnTo>
                      <a:pt x="1446" y="3906"/>
                    </a:lnTo>
                    <a:lnTo>
                      <a:pt x="1437" y="3898"/>
                    </a:lnTo>
                    <a:lnTo>
                      <a:pt x="1429" y="3892"/>
                    </a:lnTo>
                    <a:lnTo>
                      <a:pt x="1421" y="3884"/>
                    </a:lnTo>
                    <a:lnTo>
                      <a:pt x="1412" y="3877"/>
                    </a:lnTo>
                    <a:lnTo>
                      <a:pt x="1405" y="3867"/>
                    </a:lnTo>
                    <a:lnTo>
                      <a:pt x="1397" y="3857"/>
                    </a:lnTo>
                    <a:lnTo>
                      <a:pt x="1392" y="3847"/>
                    </a:lnTo>
                    <a:lnTo>
                      <a:pt x="1385" y="3837"/>
                    </a:lnTo>
                    <a:lnTo>
                      <a:pt x="1378" y="3829"/>
                    </a:lnTo>
                    <a:lnTo>
                      <a:pt x="1371" y="3822"/>
                    </a:lnTo>
                    <a:lnTo>
                      <a:pt x="1363" y="3815"/>
                    </a:lnTo>
                    <a:lnTo>
                      <a:pt x="1354" y="3810"/>
                    </a:lnTo>
                    <a:lnTo>
                      <a:pt x="1346" y="3805"/>
                    </a:lnTo>
                    <a:lnTo>
                      <a:pt x="1337" y="3800"/>
                    </a:lnTo>
                    <a:lnTo>
                      <a:pt x="1327" y="3797"/>
                    </a:lnTo>
                    <a:lnTo>
                      <a:pt x="1317" y="3794"/>
                    </a:lnTo>
                    <a:lnTo>
                      <a:pt x="1307" y="3792"/>
                    </a:lnTo>
                    <a:lnTo>
                      <a:pt x="1297" y="3789"/>
                    </a:lnTo>
                    <a:lnTo>
                      <a:pt x="1274" y="3787"/>
                    </a:lnTo>
                    <a:lnTo>
                      <a:pt x="1252" y="3787"/>
                    </a:lnTo>
                    <a:lnTo>
                      <a:pt x="1240" y="3787"/>
                    </a:lnTo>
                    <a:lnTo>
                      <a:pt x="1230" y="3788"/>
                    </a:lnTo>
                    <a:lnTo>
                      <a:pt x="1220" y="3788"/>
                    </a:lnTo>
                    <a:lnTo>
                      <a:pt x="1209" y="3789"/>
                    </a:lnTo>
                    <a:lnTo>
                      <a:pt x="1191" y="3788"/>
                    </a:lnTo>
                    <a:lnTo>
                      <a:pt x="1178" y="3787"/>
                    </a:lnTo>
                    <a:lnTo>
                      <a:pt x="1162" y="3783"/>
                    </a:lnTo>
                    <a:lnTo>
                      <a:pt x="1146" y="3778"/>
                    </a:lnTo>
                    <a:lnTo>
                      <a:pt x="1145" y="3780"/>
                    </a:lnTo>
                    <a:lnTo>
                      <a:pt x="1144" y="3784"/>
                    </a:lnTo>
                    <a:lnTo>
                      <a:pt x="1145" y="3792"/>
                    </a:lnTo>
                    <a:lnTo>
                      <a:pt x="1147" y="3799"/>
                    </a:lnTo>
                    <a:lnTo>
                      <a:pt x="1151" y="3804"/>
                    </a:lnTo>
                    <a:lnTo>
                      <a:pt x="1156" y="3810"/>
                    </a:lnTo>
                    <a:lnTo>
                      <a:pt x="1160" y="3817"/>
                    </a:lnTo>
                    <a:lnTo>
                      <a:pt x="1164" y="3823"/>
                    </a:lnTo>
                    <a:lnTo>
                      <a:pt x="1166" y="3829"/>
                    </a:lnTo>
                    <a:lnTo>
                      <a:pt x="1167" y="3838"/>
                    </a:lnTo>
                    <a:lnTo>
                      <a:pt x="1166" y="3843"/>
                    </a:lnTo>
                    <a:lnTo>
                      <a:pt x="1165" y="3848"/>
                    </a:lnTo>
                    <a:lnTo>
                      <a:pt x="1159" y="3848"/>
                    </a:lnTo>
                    <a:lnTo>
                      <a:pt x="1149" y="3847"/>
                    </a:lnTo>
                    <a:lnTo>
                      <a:pt x="1140" y="3844"/>
                    </a:lnTo>
                    <a:lnTo>
                      <a:pt x="1132" y="3841"/>
                    </a:lnTo>
                    <a:lnTo>
                      <a:pt x="1125" y="3834"/>
                    </a:lnTo>
                    <a:lnTo>
                      <a:pt x="1114" y="3820"/>
                    </a:lnTo>
                    <a:lnTo>
                      <a:pt x="1101" y="3803"/>
                    </a:lnTo>
                    <a:lnTo>
                      <a:pt x="1092" y="3788"/>
                    </a:lnTo>
                    <a:lnTo>
                      <a:pt x="1085" y="3773"/>
                    </a:lnTo>
                    <a:lnTo>
                      <a:pt x="1077" y="3758"/>
                    </a:lnTo>
                    <a:lnTo>
                      <a:pt x="1068" y="3741"/>
                    </a:lnTo>
                    <a:lnTo>
                      <a:pt x="1066" y="3735"/>
                    </a:lnTo>
                    <a:lnTo>
                      <a:pt x="1063" y="3730"/>
                    </a:lnTo>
                    <a:lnTo>
                      <a:pt x="1060" y="3726"/>
                    </a:lnTo>
                    <a:lnTo>
                      <a:pt x="1055" y="3723"/>
                    </a:lnTo>
                    <a:lnTo>
                      <a:pt x="1047" y="3721"/>
                    </a:lnTo>
                    <a:lnTo>
                      <a:pt x="1041" y="3720"/>
                    </a:lnTo>
                    <a:lnTo>
                      <a:pt x="1037" y="3720"/>
                    </a:lnTo>
                    <a:lnTo>
                      <a:pt x="1033" y="3720"/>
                    </a:lnTo>
                    <a:lnTo>
                      <a:pt x="1031" y="3719"/>
                    </a:lnTo>
                    <a:lnTo>
                      <a:pt x="1027" y="3716"/>
                    </a:lnTo>
                    <a:lnTo>
                      <a:pt x="1003" y="3694"/>
                    </a:lnTo>
                    <a:lnTo>
                      <a:pt x="983" y="3675"/>
                    </a:lnTo>
                    <a:lnTo>
                      <a:pt x="962" y="3655"/>
                    </a:lnTo>
                    <a:lnTo>
                      <a:pt x="937" y="3635"/>
                    </a:lnTo>
                    <a:lnTo>
                      <a:pt x="924" y="3635"/>
                    </a:lnTo>
                    <a:lnTo>
                      <a:pt x="924" y="3645"/>
                    </a:lnTo>
                    <a:lnTo>
                      <a:pt x="932" y="3655"/>
                    </a:lnTo>
                    <a:lnTo>
                      <a:pt x="943" y="3665"/>
                    </a:lnTo>
                    <a:lnTo>
                      <a:pt x="953" y="3686"/>
                    </a:lnTo>
                    <a:lnTo>
                      <a:pt x="964" y="3705"/>
                    </a:lnTo>
                    <a:lnTo>
                      <a:pt x="969" y="3714"/>
                    </a:lnTo>
                    <a:lnTo>
                      <a:pt x="973" y="3724"/>
                    </a:lnTo>
                    <a:lnTo>
                      <a:pt x="977" y="3734"/>
                    </a:lnTo>
                    <a:lnTo>
                      <a:pt x="977" y="3746"/>
                    </a:lnTo>
                    <a:lnTo>
                      <a:pt x="977" y="3751"/>
                    </a:lnTo>
                    <a:lnTo>
                      <a:pt x="974" y="3755"/>
                    </a:lnTo>
                    <a:lnTo>
                      <a:pt x="970" y="3759"/>
                    </a:lnTo>
                    <a:lnTo>
                      <a:pt x="965" y="3760"/>
                    </a:lnTo>
                    <a:lnTo>
                      <a:pt x="954" y="3763"/>
                    </a:lnTo>
                    <a:lnTo>
                      <a:pt x="943" y="3764"/>
                    </a:lnTo>
                    <a:lnTo>
                      <a:pt x="942" y="3777"/>
                    </a:lnTo>
                    <a:lnTo>
                      <a:pt x="940" y="3788"/>
                    </a:lnTo>
                    <a:lnTo>
                      <a:pt x="938" y="3799"/>
                    </a:lnTo>
                    <a:lnTo>
                      <a:pt x="938" y="3812"/>
                    </a:lnTo>
                    <a:lnTo>
                      <a:pt x="938" y="3843"/>
                    </a:lnTo>
                    <a:lnTo>
                      <a:pt x="938" y="3854"/>
                    </a:lnTo>
                    <a:lnTo>
                      <a:pt x="940" y="3858"/>
                    </a:lnTo>
                    <a:lnTo>
                      <a:pt x="942" y="3858"/>
                    </a:lnTo>
                    <a:lnTo>
                      <a:pt x="943" y="3858"/>
                    </a:lnTo>
                    <a:lnTo>
                      <a:pt x="945" y="3856"/>
                    </a:lnTo>
                    <a:lnTo>
                      <a:pt x="948" y="3852"/>
                    </a:lnTo>
                    <a:lnTo>
                      <a:pt x="955" y="3844"/>
                    </a:lnTo>
                    <a:lnTo>
                      <a:pt x="963" y="3833"/>
                    </a:lnTo>
                    <a:lnTo>
                      <a:pt x="973" y="3822"/>
                    </a:lnTo>
                    <a:lnTo>
                      <a:pt x="986" y="3810"/>
                    </a:lnTo>
                    <a:lnTo>
                      <a:pt x="992" y="3802"/>
                    </a:lnTo>
                    <a:lnTo>
                      <a:pt x="998" y="3794"/>
                    </a:lnTo>
                    <a:lnTo>
                      <a:pt x="1002" y="3790"/>
                    </a:lnTo>
                    <a:lnTo>
                      <a:pt x="1004" y="3788"/>
                    </a:lnTo>
                    <a:lnTo>
                      <a:pt x="1009" y="3785"/>
                    </a:lnTo>
                    <a:lnTo>
                      <a:pt x="1014" y="3785"/>
                    </a:lnTo>
                    <a:lnTo>
                      <a:pt x="1018" y="3785"/>
                    </a:lnTo>
                    <a:lnTo>
                      <a:pt x="1021" y="3788"/>
                    </a:lnTo>
                    <a:lnTo>
                      <a:pt x="1023" y="3790"/>
                    </a:lnTo>
                    <a:lnTo>
                      <a:pt x="1024" y="3793"/>
                    </a:lnTo>
                    <a:lnTo>
                      <a:pt x="1026" y="3802"/>
                    </a:lnTo>
                    <a:lnTo>
                      <a:pt x="1026" y="3810"/>
                    </a:lnTo>
                    <a:lnTo>
                      <a:pt x="1026" y="3815"/>
                    </a:lnTo>
                    <a:lnTo>
                      <a:pt x="1024" y="3820"/>
                    </a:lnTo>
                    <a:lnTo>
                      <a:pt x="1023" y="3824"/>
                    </a:lnTo>
                    <a:lnTo>
                      <a:pt x="1022" y="3828"/>
                    </a:lnTo>
                    <a:lnTo>
                      <a:pt x="1016" y="3835"/>
                    </a:lnTo>
                    <a:lnTo>
                      <a:pt x="1009" y="3842"/>
                    </a:lnTo>
                    <a:lnTo>
                      <a:pt x="993" y="3853"/>
                    </a:lnTo>
                    <a:lnTo>
                      <a:pt x="975" y="3864"/>
                    </a:lnTo>
                    <a:lnTo>
                      <a:pt x="970" y="3869"/>
                    </a:lnTo>
                    <a:lnTo>
                      <a:pt x="965" y="3874"/>
                    </a:lnTo>
                    <a:lnTo>
                      <a:pt x="962" y="3879"/>
                    </a:lnTo>
                    <a:lnTo>
                      <a:pt x="958" y="3886"/>
                    </a:lnTo>
                    <a:lnTo>
                      <a:pt x="954" y="3891"/>
                    </a:lnTo>
                    <a:lnTo>
                      <a:pt x="949" y="3896"/>
                    </a:lnTo>
                    <a:lnTo>
                      <a:pt x="944" y="3902"/>
                    </a:lnTo>
                    <a:lnTo>
                      <a:pt x="939" y="3907"/>
                    </a:lnTo>
                    <a:lnTo>
                      <a:pt x="935" y="3915"/>
                    </a:lnTo>
                    <a:lnTo>
                      <a:pt x="935" y="3923"/>
                    </a:lnTo>
                    <a:lnTo>
                      <a:pt x="935" y="3931"/>
                    </a:lnTo>
                    <a:lnTo>
                      <a:pt x="938" y="3936"/>
                    </a:lnTo>
                    <a:lnTo>
                      <a:pt x="942" y="3941"/>
                    </a:lnTo>
                    <a:lnTo>
                      <a:pt x="945" y="3946"/>
                    </a:lnTo>
                    <a:lnTo>
                      <a:pt x="949" y="3951"/>
                    </a:lnTo>
                    <a:lnTo>
                      <a:pt x="953" y="3957"/>
                    </a:lnTo>
                    <a:lnTo>
                      <a:pt x="955" y="3962"/>
                    </a:lnTo>
                    <a:lnTo>
                      <a:pt x="955" y="3970"/>
                    </a:lnTo>
                    <a:lnTo>
                      <a:pt x="952" y="3987"/>
                    </a:lnTo>
                    <a:lnTo>
                      <a:pt x="947" y="4005"/>
                    </a:lnTo>
                    <a:lnTo>
                      <a:pt x="947" y="4010"/>
                    </a:lnTo>
                    <a:lnTo>
                      <a:pt x="948" y="4014"/>
                    </a:lnTo>
                    <a:lnTo>
                      <a:pt x="949" y="4017"/>
                    </a:lnTo>
                    <a:lnTo>
                      <a:pt x="952" y="4020"/>
                    </a:lnTo>
                    <a:lnTo>
                      <a:pt x="957" y="4026"/>
                    </a:lnTo>
                    <a:lnTo>
                      <a:pt x="963" y="4032"/>
                    </a:lnTo>
                    <a:lnTo>
                      <a:pt x="968" y="4039"/>
                    </a:lnTo>
                    <a:lnTo>
                      <a:pt x="973" y="4045"/>
                    </a:lnTo>
                    <a:lnTo>
                      <a:pt x="975" y="4049"/>
                    </a:lnTo>
                    <a:lnTo>
                      <a:pt x="977" y="4053"/>
                    </a:lnTo>
                    <a:lnTo>
                      <a:pt x="978" y="4056"/>
                    </a:lnTo>
                    <a:lnTo>
                      <a:pt x="978" y="4060"/>
                    </a:lnTo>
                    <a:lnTo>
                      <a:pt x="978" y="4068"/>
                    </a:lnTo>
                    <a:lnTo>
                      <a:pt x="977" y="4074"/>
                    </a:lnTo>
                    <a:lnTo>
                      <a:pt x="974" y="4079"/>
                    </a:lnTo>
                    <a:lnTo>
                      <a:pt x="972" y="4084"/>
                    </a:lnTo>
                    <a:lnTo>
                      <a:pt x="964" y="4094"/>
                    </a:lnTo>
                    <a:lnTo>
                      <a:pt x="954" y="4105"/>
                    </a:lnTo>
                    <a:lnTo>
                      <a:pt x="944" y="4119"/>
                    </a:lnTo>
                    <a:lnTo>
                      <a:pt x="935" y="4134"/>
                    </a:lnTo>
                    <a:lnTo>
                      <a:pt x="929" y="4140"/>
                    </a:lnTo>
                    <a:lnTo>
                      <a:pt x="925" y="4147"/>
                    </a:lnTo>
                    <a:lnTo>
                      <a:pt x="922" y="4153"/>
                    </a:lnTo>
                    <a:lnTo>
                      <a:pt x="920" y="4162"/>
                    </a:lnTo>
                    <a:lnTo>
                      <a:pt x="924" y="4174"/>
                    </a:lnTo>
                    <a:lnTo>
                      <a:pt x="928" y="4187"/>
                    </a:lnTo>
                    <a:lnTo>
                      <a:pt x="928" y="4208"/>
                    </a:lnTo>
                    <a:lnTo>
                      <a:pt x="913" y="4208"/>
                    </a:lnTo>
                    <a:lnTo>
                      <a:pt x="886" y="4204"/>
                    </a:lnTo>
                    <a:lnTo>
                      <a:pt x="881" y="4206"/>
                    </a:lnTo>
                    <a:lnTo>
                      <a:pt x="876" y="4209"/>
                    </a:lnTo>
                    <a:lnTo>
                      <a:pt x="871" y="4212"/>
                    </a:lnTo>
                    <a:lnTo>
                      <a:pt x="868" y="4216"/>
                    </a:lnTo>
                    <a:lnTo>
                      <a:pt x="860" y="4224"/>
                    </a:lnTo>
                    <a:lnTo>
                      <a:pt x="854" y="4233"/>
                    </a:lnTo>
                    <a:lnTo>
                      <a:pt x="847" y="4242"/>
                    </a:lnTo>
                    <a:lnTo>
                      <a:pt x="841" y="4250"/>
                    </a:lnTo>
                    <a:lnTo>
                      <a:pt x="836" y="4253"/>
                    </a:lnTo>
                    <a:lnTo>
                      <a:pt x="832" y="4256"/>
                    </a:lnTo>
                    <a:lnTo>
                      <a:pt x="827" y="4258"/>
                    </a:lnTo>
                    <a:lnTo>
                      <a:pt x="821" y="4260"/>
                    </a:lnTo>
                    <a:lnTo>
                      <a:pt x="815" y="4261"/>
                    </a:lnTo>
                    <a:lnTo>
                      <a:pt x="809" y="4265"/>
                    </a:lnTo>
                    <a:lnTo>
                      <a:pt x="805" y="4268"/>
                    </a:lnTo>
                    <a:lnTo>
                      <a:pt x="801" y="4273"/>
                    </a:lnTo>
                    <a:lnTo>
                      <a:pt x="796" y="4286"/>
                    </a:lnTo>
                    <a:lnTo>
                      <a:pt x="791" y="4298"/>
                    </a:lnTo>
                    <a:lnTo>
                      <a:pt x="788" y="4306"/>
                    </a:lnTo>
                    <a:lnTo>
                      <a:pt x="786" y="4311"/>
                    </a:lnTo>
                    <a:lnTo>
                      <a:pt x="783" y="4314"/>
                    </a:lnTo>
                    <a:lnTo>
                      <a:pt x="782" y="4316"/>
                    </a:lnTo>
                    <a:lnTo>
                      <a:pt x="780" y="4317"/>
                    </a:lnTo>
                    <a:lnTo>
                      <a:pt x="776" y="4317"/>
                    </a:lnTo>
                    <a:lnTo>
                      <a:pt x="763" y="4315"/>
                    </a:lnTo>
                    <a:lnTo>
                      <a:pt x="752" y="4312"/>
                    </a:lnTo>
                    <a:lnTo>
                      <a:pt x="743" y="4314"/>
                    </a:lnTo>
                    <a:lnTo>
                      <a:pt x="736" y="4316"/>
                    </a:lnTo>
                    <a:lnTo>
                      <a:pt x="729" y="4320"/>
                    </a:lnTo>
                    <a:lnTo>
                      <a:pt x="723" y="4325"/>
                    </a:lnTo>
                    <a:lnTo>
                      <a:pt x="713" y="4339"/>
                    </a:lnTo>
                    <a:lnTo>
                      <a:pt x="702" y="4354"/>
                    </a:lnTo>
                    <a:lnTo>
                      <a:pt x="692" y="4346"/>
                    </a:lnTo>
                    <a:lnTo>
                      <a:pt x="684" y="4339"/>
                    </a:lnTo>
                    <a:lnTo>
                      <a:pt x="677" y="4330"/>
                    </a:lnTo>
                    <a:lnTo>
                      <a:pt x="671" y="4321"/>
                    </a:lnTo>
                    <a:lnTo>
                      <a:pt x="663" y="4314"/>
                    </a:lnTo>
                    <a:lnTo>
                      <a:pt x="655" y="4307"/>
                    </a:lnTo>
                    <a:lnTo>
                      <a:pt x="652" y="4305"/>
                    </a:lnTo>
                    <a:lnTo>
                      <a:pt x="647" y="4304"/>
                    </a:lnTo>
                    <a:lnTo>
                      <a:pt x="642" y="4302"/>
                    </a:lnTo>
                    <a:lnTo>
                      <a:pt x="635" y="4302"/>
                    </a:lnTo>
                    <a:lnTo>
                      <a:pt x="618" y="4311"/>
                    </a:lnTo>
                    <a:lnTo>
                      <a:pt x="600" y="4321"/>
                    </a:lnTo>
                    <a:lnTo>
                      <a:pt x="595" y="4321"/>
                    </a:lnTo>
                    <a:lnTo>
                      <a:pt x="591" y="4320"/>
                    </a:lnTo>
                    <a:lnTo>
                      <a:pt x="588" y="4319"/>
                    </a:lnTo>
                    <a:lnTo>
                      <a:pt x="584" y="4316"/>
                    </a:lnTo>
                    <a:lnTo>
                      <a:pt x="576" y="4311"/>
                    </a:lnTo>
                    <a:lnTo>
                      <a:pt x="570" y="4305"/>
                    </a:lnTo>
                    <a:lnTo>
                      <a:pt x="559" y="4296"/>
                    </a:lnTo>
                    <a:lnTo>
                      <a:pt x="549" y="4288"/>
                    </a:lnTo>
                    <a:lnTo>
                      <a:pt x="545" y="4285"/>
                    </a:lnTo>
                    <a:lnTo>
                      <a:pt x="540" y="4280"/>
                    </a:lnTo>
                    <a:lnTo>
                      <a:pt x="536" y="4275"/>
                    </a:lnTo>
                    <a:lnTo>
                      <a:pt x="532" y="4268"/>
                    </a:lnTo>
                    <a:lnTo>
                      <a:pt x="529" y="4258"/>
                    </a:lnTo>
                    <a:lnTo>
                      <a:pt x="525" y="4250"/>
                    </a:lnTo>
                    <a:lnTo>
                      <a:pt x="522" y="4246"/>
                    </a:lnTo>
                    <a:lnTo>
                      <a:pt x="520" y="4242"/>
                    </a:lnTo>
                    <a:lnTo>
                      <a:pt x="516" y="4241"/>
                    </a:lnTo>
                    <a:lnTo>
                      <a:pt x="511" y="4240"/>
                    </a:lnTo>
                    <a:lnTo>
                      <a:pt x="502" y="4241"/>
                    </a:lnTo>
                    <a:lnTo>
                      <a:pt x="494" y="4245"/>
                    </a:lnTo>
                    <a:lnTo>
                      <a:pt x="486" y="4250"/>
                    </a:lnTo>
                    <a:lnTo>
                      <a:pt x="480" y="4255"/>
                    </a:lnTo>
                    <a:lnTo>
                      <a:pt x="472" y="4261"/>
                    </a:lnTo>
                    <a:lnTo>
                      <a:pt x="465" y="4265"/>
                    </a:lnTo>
                    <a:lnTo>
                      <a:pt x="457" y="4268"/>
                    </a:lnTo>
                    <a:lnTo>
                      <a:pt x="447" y="4270"/>
                    </a:lnTo>
                    <a:lnTo>
                      <a:pt x="443" y="4268"/>
                    </a:lnTo>
                    <a:lnTo>
                      <a:pt x="440" y="4266"/>
                    </a:lnTo>
                    <a:lnTo>
                      <a:pt x="433" y="4267"/>
                    </a:lnTo>
                    <a:lnTo>
                      <a:pt x="430" y="4268"/>
                    </a:lnTo>
                    <a:lnTo>
                      <a:pt x="426" y="4272"/>
                    </a:lnTo>
                    <a:lnTo>
                      <a:pt x="423" y="4276"/>
                    </a:lnTo>
                    <a:lnTo>
                      <a:pt x="417" y="4286"/>
                    </a:lnTo>
                    <a:lnTo>
                      <a:pt x="409" y="4293"/>
                    </a:lnTo>
                    <a:lnTo>
                      <a:pt x="399" y="4300"/>
                    </a:lnTo>
                    <a:lnTo>
                      <a:pt x="389" y="4306"/>
                    </a:lnTo>
                    <a:lnTo>
                      <a:pt x="386" y="4309"/>
                    </a:lnTo>
                    <a:lnTo>
                      <a:pt x="381" y="4312"/>
                    </a:lnTo>
                    <a:lnTo>
                      <a:pt x="378" y="4317"/>
                    </a:lnTo>
                    <a:lnTo>
                      <a:pt x="376" y="4322"/>
                    </a:lnTo>
                    <a:lnTo>
                      <a:pt x="373" y="4337"/>
                    </a:lnTo>
                    <a:lnTo>
                      <a:pt x="372" y="4350"/>
                    </a:lnTo>
                    <a:lnTo>
                      <a:pt x="371" y="4362"/>
                    </a:lnTo>
                    <a:lnTo>
                      <a:pt x="369" y="4378"/>
                    </a:lnTo>
                    <a:lnTo>
                      <a:pt x="368" y="4386"/>
                    </a:lnTo>
                    <a:lnTo>
                      <a:pt x="366" y="4395"/>
                    </a:lnTo>
                    <a:lnTo>
                      <a:pt x="364" y="4399"/>
                    </a:lnTo>
                    <a:lnTo>
                      <a:pt x="363" y="4403"/>
                    </a:lnTo>
                    <a:lnTo>
                      <a:pt x="359" y="4404"/>
                    </a:lnTo>
                    <a:lnTo>
                      <a:pt x="356" y="4405"/>
                    </a:lnTo>
                    <a:lnTo>
                      <a:pt x="349" y="4404"/>
                    </a:lnTo>
                    <a:lnTo>
                      <a:pt x="344" y="4401"/>
                    </a:lnTo>
                    <a:lnTo>
                      <a:pt x="342" y="4399"/>
                    </a:lnTo>
                    <a:lnTo>
                      <a:pt x="340" y="4396"/>
                    </a:lnTo>
                    <a:lnTo>
                      <a:pt x="339" y="4394"/>
                    </a:lnTo>
                    <a:lnTo>
                      <a:pt x="338" y="4390"/>
                    </a:lnTo>
                    <a:lnTo>
                      <a:pt x="338" y="4365"/>
                    </a:lnTo>
                    <a:lnTo>
                      <a:pt x="337" y="4347"/>
                    </a:lnTo>
                    <a:lnTo>
                      <a:pt x="332" y="4331"/>
                    </a:lnTo>
                    <a:lnTo>
                      <a:pt x="330" y="4324"/>
                    </a:lnTo>
                    <a:lnTo>
                      <a:pt x="330" y="4316"/>
                    </a:lnTo>
                    <a:lnTo>
                      <a:pt x="328" y="4310"/>
                    </a:lnTo>
                    <a:lnTo>
                      <a:pt x="324" y="4305"/>
                    </a:lnTo>
                    <a:lnTo>
                      <a:pt x="317" y="4300"/>
                    </a:lnTo>
                    <a:lnTo>
                      <a:pt x="309" y="4297"/>
                    </a:lnTo>
                    <a:lnTo>
                      <a:pt x="302" y="4296"/>
                    </a:lnTo>
                    <a:lnTo>
                      <a:pt x="293" y="4296"/>
                    </a:lnTo>
                    <a:lnTo>
                      <a:pt x="283" y="4298"/>
                    </a:lnTo>
                    <a:lnTo>
                      <a:pt x="274" y="4302"/>
                    </a:lnTo>
                    <a:lnTo>
                      <a:pt x="271" y="4301"/>
                    </a:lnTo>
                    <a:lnTo>
                      <a:pt x="269" y="4298"/>
                    </a:lnTo>
                    <a:lnTo>
                      <a:pt x="279" y="4281"/>
                    </a:lnTo>
                    <a:lnTo>
                      <a:pt x="286" y="4263"/>
                    </a:lnTo>
                    <a:lnTo>
                      <a:pt x="300" y="4240"/>
                    </a:lnTo>
                    <a:lnTo>
                      <a:pt x="312" y="4218"/>
                    </a:lnTo>
                    <a:lnTo>
                      <a:pt x="315" y="4207"/>
                    </a:lnTo>
                    <a:lnTo>
                      <a:pt x="319" y="4196"/>
                    </a:lnTo>
                    <a:lnTo>
                      <a:pt x="320" y="4183"/>
                    </a:lnTo>
                    <a:lnTo>
                      <a:pt x="322" y="4169"/>
                    </a:lnTo>
                    <a:lnTo>
                      <a:pt x="320" y="4162"/>
                    </a:lnTo>
                    <a:lnTo>
                      <a:pt x="318" y="4155"/>
                    </a:lnTo>
                    <a:lnTo>
                      <a:pt x="302" y="4167"/>
                    </a:lnTo>
                    <a:lnTo>
                      <a:pt x="285" y="4176"/>
                    </a:lnTo>
                    <a:lnTo>
                      <a:pt x="283" y="4174"/>
                    </a:lnTo>
                    <a:lnTo>
                      <a:pt x="280" y="4173"/>
                    </a:lnTo>
                    <a:lnTo>
                      <a:pt x="280" y="4145"/>
                    </a:lnTo>
                    <a:lnTo>
                      <a:pt x="279" y="4129"/>
                    </a:lnTo>
                    <a:lnTo>
                      <a:pt x="278" y="4114"/>
                    </a:lnTo>
                    <a:lnTo>
                      <a:pt x="274" y="4100"/>
                    </a:lnTo>
                    <a:lnTo>
                      <a:pt x="269" y="4084"/>
                    </a:lnTo>
                    <a:lnTo>
                      <a:pt x="260" y="4070"/>
                    </a:lnTo>
                    <a:lnTo>
                      <a:pt x="254" y="4058"/>
                    </a:lnTo>
                    <a:lnTo>
                      <a:pt x="254" y="4055"/>
                    </a:lnTo>
                    <a:lnTo>
                      <a:pt x="255" y="4054"/>
                    </a:lnTo>
                    <a:lnTo>
                      <a:pt x="256" y="4053"/>
                    </a:lnTo>
                    <a:lnTo>
                      <a:pt x="259" y="4051"/>
                    </a:lnTo>
                    <a:lnTo>
                      <a:pt x="263" y="4050"/>
                    </a:lnTo>
                    <a:lnTo>
                      <a:pt x="268" y="4048"/>
                    </a:lnTo>
                    <a:lnTo>
                      <a:pt x="271" y="4044"/>
                    </a:lnTo>
                    <a:lnTo>
                      <a:pt x="275" y="4040"/>
                    </a:lnTo>
                    <a:lnTo>
                      <a:pt x="280" y="4039"/>
                    </a:lnTo>
                    <a:lnTo>
                      <a:pt x="285" y="4038"/>
                    </a:lnTo>
                    <a:lnTo>
                      <a:pt x="288" y="4038"/>
                    </a:lnTo>
                    <a:lnTo>
                      <a:pt x="289" y="4036"/>
                    </a:lnTo>
                    <a:lnTo>
                      <a:pt x="290" y="4035"/>
                    </a:lnTo>
                    <a:lnTo>
                      <a:pt x="291" y="4034"/>
                    </a:lnTo>
                    <a:lnTo>
                      <a:pt x="290" y="4029"/>
                    </a:lnTo>
                    <a:lnTo>
                      <a:pt x="289" y="4025"/>
                    </a:lnTo>
                    <a:lnTo>
                      <a:pt x="288" y="4021"/>
                    </a:lnTo>
                    <a:lnTo>
                      <a:pt x="285" y="4019"/>
                    </a:lnTo>
                    <a:lnTo>
                      <a:pt x="279" y="4012"/>
                    </a:lnTo>
                    <a:lnTo>
                      <a:pt x="273" y="4007"/>
                    </a:lnTo>
                    <a:lnTo>
                      <a:pt x="274" y="4000"/>
                    </a:lnTo>
                    <a:lnTo>
                      <a:pt x="273" y="3991"/>
                    </a:lnTo>
                    <a:lnTo>
                      <a:pt x="270" y="3982"/>
                    </a:lnTo>
                    <a:lnTo>
                      <a:pt x="268" y="3979"/>
                    </a:lnTo>
                    <a:lnTo>
                      <a:pt x="265" y="3976"/>
                    </a:lnTo>
                    <a:lnTo>
                      <a:pt x="261" y="3975"/>
                    </a:lnTo>
                    <a:lnTo>
                      <a:pt x="258" y="3974"/>
                    </a:lnTo>
                    <a:lnTo>
                      <a:pt x="245" y="3986"/>
                    </a:lnTo>
                    <a:lnTo>
                      <a:pt x="231" y="3997"/>
                    </a:lnTo>
                    <a:lnTo>
                      <a:pt x="227" y="3997"/>
                    </a:lnTo>
                    <a:lnTo>
                      <a:pt x="225" y="3995"/>
                    </a:lnTo>
                    <a:lnTo>
                      <a:pt x="222" y="3992"/>
                    </a:lnTo>
                    <a:lnTo>
                      <a:pt x="220" y="3989"/>
                    </a:lnTo>
                    <a:lnTo>
                      <a:pt x="217" y="3981"/>
                    </a:lnTo>
                    <a:lnTo>
                      <a:pt x="214" y="3972"/>
                    </a:lnTo>
                    <a:lnTo>
                      <a:pt x="209" y="3958"/>
                    </a:lnTo>
                    <a:lnTo>
                      <a:pt x="204" y="3943"/>
                    </a:lnTo>
                    <a:lnTo>
                      <a:pt x="201" y="3936"/>
                    </a:lnTo>
                    <a:lnTo>
                      <a:pt x="200" y="3928"/>
                    </a:lnTo>
                    <a:lnTo>
                      <a:pt x="196" y="3922"/>
                    </a:lnTo>
                    <a:lnTo>
                      <a:pt x="192" y="3916"/>
                    </a:lnTo>
                    <a:lnTo>
                      <a:pt x="181" y="3908"/>
                    </a:lnTo>
                    <a:lnTo>
                      <a:pt x="170" y="3903"/>
                    </a:lnTo>
                    <a:lnTo>
                      <a:pt x="165" y="3901"/>
                    </a:lnTo>
                    <a:lnTo>
                      <a:pt x="161" y="3898"/>
                    </a:lnTo>
                    <a:lnTo>
                      <a:pt x="158" y="3893"/>
                    </a:lnTo>
                    <a:lnTo>
                      <a:pt x="157" y="3888"/>
                    </a:lnTo>
                    <a:lnTo>
                      <a:pt x="162" y="3876"/>
                    </a:lnTo>
                    <a:lnTo>
                      <a:pt x="167" y="3863"/>
                    </a:lnTo>
                    <a:lnTo>
                      <a:pt x="167" y="3837"/>
                    </a:lnTo>
                    <a:lnTo>
                      <a:pt x="166" y="3832"/>
                    </a:lnTo>
                    <a:lnTo>
                      <a:pt x="163" y="3827"/>
                    </a:lnTo>
                    <a:lnTo>
                      <a:pt x="162" y="3825"/>
                    </a:lnTo>
                    <a:lnTo>
                      <a:pt x="161" y="3823"/>
                    </a:lnTo>
                    <a:lnTo>
                      <a:pt x="158" y="3822"/>
                    </a:lnTo>
                    <a:lnTo>
                      <a:pt x="156" y="3822"/>
                    </a:lnTo>
                    <a:lnTo>
                      <a:pt x="150" y="3823"/>
                    </a:lnTo>
                    <a:lnTo>
                      <a:pt x="143" y="3825"/>
                    </a:lnTo>
                    <a:lnTo>
                      <a:pt x="137" y="3828"/>
                    </a:lnTo>
                    <a:lnTo>
                      <a:pt x="132" y="3833"/>
                    </a:lnTo>
                    <a:lnTo>
                      <a:pt x="127" y="3837"/>
                    </a:lnTo>
                    <a:lnTo>
                      <a:pt x="122" y="3839"/>
                    </a:lnTo>
                    <a:lnTo>
                      <a:pt x="116" y="3842"/>
                    </a:lnTo>
                    <a:lnTo>
                      <a:pt x="108" y="3843"/>
                    </a:lnTo>
                    <a:lnTo>
                      <a:pt x="106" y="3843"/>
                    </a:lnTo>
                    <a:lnTo>
                      <a:pt x="102" y="3842"/>
                    </a:lnTo>
                    <a:lnTo>
                      <a:pt x="101" y="3841"/>
                    </a:lnTo>
                    <a:lnTo>
                      <a:pt x="98" y="3838"/>
                    </a:lnTo>
                    <a:lnTo>
                      <a:pt x="96" y="3833"/>
                    </a:lnTo>
                    <a:lnTo>
                      <a:pt x="93" y="3828"/>
                    </a:lnTo>
                    <a:lnTo>
                      <a:pt x="92" y="3813"/>
                    </a:lnTo>
                    <a:lnTo>
                      <a:pt x="89" y="3798"/>
                    </a:lnTo>
                    <a:lnTo>
                      <a:pt x="86" y="3783"/>
                    </a:lnTo>
                    <a:lnTo>
                      <a:pt x="82" y="3770"/>
                    </a:lnTo>
                    <a:lnTo>
                      <a:pt x="77" y="3756"/>
                    </a:lnTo>
                    <a:lnTo>
                      <a:pt x="73" y="3741"/>
                    </a:lnTo>
                    <a:lnTo>
                      <a:pt x="67" y="3729"/>
                    </a:lnTo>
                    <a:lnTo>
                      <a:pt x="62" y="3718"/>
                    </a:lnTo>
                    <a:lnTo>
                      <a:pt x="61" y="3704"/>
                    </a:lnTo>
                    <a:lnTo>
                      <a:pt x="59" y="3692"/>
                    </a:lnTo>
                    <a:lnTo>
                      <a:pt x="58" y="3680"/>
                    </a:lnTo>
                    <a:lnTo>
                      <a:pt x="56" y="3667"/>
                    </a:lnTo>
                    <a:lnTo>
                      <a:pt x="53" y="3659"/>
                    </a:lnTo>
                    <a:lnTo>
                      <a:pt x="49" y="3651"/>
                    </a:lnTo>
                    <a:lnTo>
                      <a:pt x="47" y="3644"/>
                    </a:lnTo>
                    <a:lnTo>
                      <a:pt x="47" y="3635"/>
                    </a:lnTo>
                    <a:lnTo>
                      <a:pt x="47" y="3627"/>
                    </a:lnTo>
                    <a:lnTo>
                      <a:pt x="49" y="3621"/>
                    </a:lnTo>
                    <a:lnTo>
                      <a:pt x="53" y="3616"/>
                    </a:lnTo>
                    <a:lnTo>
                      <a:pt x="58" y="3611"/>
                    </a:lnTo>
                    <a:lnTo>
                      <a:pt x="71" y="3603"/>
                    </a:lnTo>
                    <a:lnTo>
                      <a:pt x="83" y="3595"/>
                    </a:lnTo>
                    <a:lnTo>
                      <a:pt x="99" y="3581"/>
                    </a:lnTo>
                    <a:lnTo>
                      <a:pt x="113" y="3566"/>
                    </a:lnTo>
                    <a:lnTo>
                      <a:pt x="127" y="3554"/>
                    </a:lnTo>
                    <a:lnTo>
                      <a:pt x="137" y="3543"/>
                    </a:lnTo>
                    <a:lnTo>
                      <a:pt x="142" y="3537"/>
                    </a:lnTo>
                    <a:lnTo>
                      <a:pt x="145" y="3531"/>
                    </a:lnTo>
                    <a:lnTo>
                      <a:pt x="147" y="3523"/>
                    </a:lnTo>
                    <a:lnTo>
                      <a:pt x="148" y="3514"/>
                    </a:lnTo>
                    <a:lnTo>
                      <a:pt x="147" y="3503"/>
                    </a:lnTo>
                    <a:lnTo>
                      <a:pt x="145" y="3493"/>
                    </a:lnTo>
                    <a:lnTo>
                      <a:pt x="142" y="3483"/>
                    </a:lnTo>
                    <a:lnTo>
                      <a:pt x="137" y="3474"/>
                    </a:lnTo>
                    <a:lnTo>
                      <a:pt x="126" y="3458"/>
                    </a:lnTo>
                    <a:lnTo>
                      <a:pt x="113" y="3443"/>
                    </a:lnTo>
                    <a:lnTo>
                      <a:pt x="101" y="3426"/>
                    </a:lnTo>
                    <a:lnTo>
                      <a:pt x="89" y="3410"/>
                    </a:lnTo>
                    <a:lnTo>
                      <a:pt x="84" y="3401"/>
                    </a:lnTo>
                    <a:lnTo>
                      <a:pt x="81" y="3391"/>
                    </a:lnTo>
                    <a:lnTo>
                      <a:pt x="79" y="3381"/>
                    </a:lnTo>
                    <a:lnTo>
                      <a:pt x="78" y="3370"/>
                    </a:lnTo>
                    <a:lnTo>
                      <a:pt x="78" y="3364"/>
                    </a:lnTo>
                    <a:lnTo>
                      <a:pt x="81" y="3359"/>
                    </a:lnTo>
                    <a:lnTo>
                      <a:pt x="83" y="3354"/>
                    </a:lnTo>
                    <a:lnTo>
                      <a:pt x="87" y="3350"/>
                    </a:lnTo>
                    <a:lnTo>
                      <a:pt x="97" y="3342"/>
                    </a:lnTo>
                    <a:lnTo>
                      <a:pt x="107" y="3336"/>
                    </a:lnTo>
                    <a:lnTo>
                      <a:pt x="118" y="3330"/>
                    </a:lnTo>
                    <a:lnTo>
                      <a:pt x="127" y="3322"/>
                    </a:lnTo>
                    <a:lnTo>
                      <a:pt x="131" y="3319"/>
                    </a:lnTo>
                    <a:lnTo>
                      <a:pt x="133" y="3314"/>
                    </a:lnTo>
                    <a:lnTo>
                      <a:pt x="136" y="3308"/>
                    </a:lnTo>
                    <a:lnTo>
                      <a:pt x="136" y="3302"/>
                    </a:lnTo>
                    <a:lnTo>
                      <a:pt x="135" y="3288"/>
                    </a:lnTo>
                    <a:lnTo>
                      <a:pt x="132" y="3277"/>
                    </a:lnTo>
                    <a:lnTo>
                      <a:pt x="128" y="3266"/>
                    </a:lnTo>
                    <a:lnTo>
                      <a:pt x="123" y="3253"/>
                    </a:lnTo>
                    <a:lnTo>
                      <a:pt x="120" y="3246"/>
                    </a:lnTo>
                    <a:lnTo>
                      <a:pt x="115" y="3239"/>
                    </a:lnTo>
                    <a:lnTo>
                      <a:pt x="112" y="3237"/>
                    </a:lnTo>
                    <a:lnTo>
                      <a:pt x="111" y="3233"/>
                    </a:lnTo>
                    <a:lnTo>
                      <a:pt x="110" y="3229"/>
                    </a:lnTo>
                    <a:lnTo>
                      <a:pt x="108" y="3226"/>
                    </a:lnTo>
                    <a:lnTo>
                      <a:pt x="110" y="3218"/>
                    </a:lnTo>
                    <a:lnTo>
                      <a:pt x="112" y="3213"/>
                    </a:lnTo>
                    <a:lnTo>
                      <a:pt x="115" y="3207"/>
                    </a:lnTo>
                    <a:lnTo>
                      <a:pt x="120" y="3203"/>
                    </a:lnTo>
                    <a:lnTo>
                      <a:pt x="130" y="3193"/>
                    </a:lnTo>
                    <a:lnTo>
                      <a:pt x="140" y="3183"/>
                    </a:lnTo>
                    <a:lnTo>
                      <a:pt x="155" y="3164"/>
                    </a:lnTo>
                    <a:lnTo>
                      <a:pt x="171" y="3147"/>
                    </a:lnTo>
                    <a:lnTo>
                      <a:pt x="179" y="3139"/>
                    </a:lnTo>
                    <a:lnTo>
                      <a:pt x="185" y="3133"/>
                    </a:lnTo>
                    <a:lnTo>
                      <a:pt x="189" y="3129"/>
                    </a:lnTo>
                    <a:lnTo>
                      <a:pt x="191" y="3125"/>
                    </a:lnTo>
                    <a:lnTo>
                      <a:pt x="192" y="3122"/>
                    </a:lnTo>
                    <a:lnTo>
                      <a:pt x="192" y="3117"/>
                    </a:lnTo>
                    <a:lnTo>
                      <a:pt x="192" y="3089"/>
                    </a:lnTo>
                    <a:lnTo>
                      <a:pt x="191" y="3081"/>
                    </a:lnTo>
                    <a:lnTo>
                      <a:pt x="190" y="3074"/>
                    </a:lnTo>
                    <a:lnTo>
                      <a:pt x="194" y="3063"/>
                    </a:lnTo>
                    <a:lnTo>
                      <a:pt x="196" y="3053"/>
                    </a:lnTo>
                    <a:lnTo>
                      <a:pt x="197" y="3048"/>
                    </a:lnTo>
                    <a:lnTo>
                      <a:pt x="199" y="3042"/>
                    </a:lnTo>
                    <a:lnTo>
                      <a:pt x="201" y="3037"/>
                    </a:lnTo>
                    <a:lnTo>
                      <a:pt x="205" y="3032"/>
                    </a:lnTo>
                    <a:lnTo>
                      <a:pt x="215" y="3024"/>
                    </a:lnTo>
                    <a:lnTo>
                      <a:pt x="226" y="3016"/>
                    </a:lnTo>
                    <a:lnTo>
                      <a:pt x="231" y="3012"/>
                    </a:lnTo>
                    <a:lnTo>
                      <a:pt x="235" y="3007"/>
                    </a:lnTo>
                    <a:lnTo>
                      <a:pt x="238" y="3002"/>
                    </a:lnTo>
                    <a:lnTo>
                      <a:pt x="238" y="2996"/>
                    </a:lnTo>
                    <a:lnTo>
                      <a:pt x="234" y="2977"/>
                    </a:lnTo>
                    <a:lnTo>
                      <a:pt x="227" y="2960"/>
                    </a:lnTo>
                    <a:lnTo>
                      <a:pt x="224" y="2935"/>
                    </a:lnTo>
                    <a:lnTo>
                      <a:pt x="220" y="2911"/>
                    </a:lnTo>
                    <a:lnTo>
                      <a:pt x="217" y="2888"/>
                    </a:lnTo>
                    <a:lnTo>
                      <a:pt x="217" y="2862"/>
                    </a:lnTo>
                    <a:lnTo>
                      <a:pt x="217" y="2858"/>
                    </a:lnTo>
                    <a:lnTo>
                      <a:pt x="219" y="2853"/>
                    </a:lnTo>
                    <a:lnTo>
                      <a:pt x="221" y="2851"/>
                    </a:lnTo>
                    <a:lnTo>
                      <a:pt x="225" y="2847"/>
                    </a:lnTo>
                    <a:lnTo>
                      <a:pt x="231" y="2840"/>
                    </a:lnTo>
                    <a:lnTo>
                      <a:pt x="238" y="2833"/>
                    </a:lnTo>
                    <a:lnTo>
                      <a:pt x="246" y="2820"/>
                    </a:lnTo>
                    <a:lnTo>
                      <a:pt x="253" y="2808"/>
                    </a:lnTo>
                    <a:lnTo>
                      <a:pt x="254" y="2802"/>
                    </a:lnTo>
                    <a:lnTo>
                      <a:pt x="256" y="2795"/>
                    </a:lnTo>
                    <a:lnTo>
                      <a:pt x="256" y="2788"/>
                    </a:lnTo>
                    <a:lnTo>
                      <a:pt x="258" y="2780"/>
                    </a:lnTo>
                    <a:lnTo>
                      <a:pt x="258" y="2679"/>
                    </a:lnTo>
                    <a:lnTo>
                      <a:pt x="259" y="2674"/>
                    </a:lnTo>
                    <a:lnTo>
                      <a:pt x="263" y="2671"/>
                    </a:lnTo>
                    <a:lnTo>
                      <a:pt x="271" y="2681"/>
                    </a:lnTo>
                    <a:lnTo>
                      <a:pt x="278" y="2692"/>
                    </a:lnTo>
                    <a:lnTo>
                      <a:pt x="280" y="2697"/>
                    </a:lnTo>
                    <a:lnTo>
                      <a:pt x="281" y="2704"/>
                    </a:lnTo>
                    <a:lnTo>
                      <a:pt x="283" y="2710"/>
                    </a:lnTo>
                    <a:lnTo>
                      <a:pt x="283" y="2718"/>
                    </a:lnTo>
                    <a:lnTo>
                      <a:pt x="283" y="2748"/>
                    </a:lnTo>
                    <a:lnTo>
                      <a:pt x="283" y="2756"/>
                    </a:lnTo>
                    <a:lnTo>
                      <a:pt x="284" y="2765"/>
                    </a:lnTo>
                    <a:lnTo>
                      <a:pt x="285" y="2771"/>
                    </a:lnTo>
                    <a:lnTo>
                      <a:pt x="290" y="2779"/>
                    </a:lnTo>
                    <a:lnTo>
                      <a:pt x="293" y="2781"/>
                    </a:lnTo>
                    <a:lnTo>
                      <a:pt x="295" y="2784"/>
                    </a:lnTo>
                    <a:lnTo>
                      <a:pt x="299" y="2785"/>
                    </a:lnTo>
                    <a:lnTo>
                      <a:pt x="302" y="2785"/>
                    </a:lnTo>
                    <a:lnTo>
                      <a:pt x="309" y="2787"/>
                    </a:lnTo>
                    <a:lnTo>
                      <a:pt x="317" y="2789"/>
                    </a:lnTo>
                    <a:lnTo>
                      <a:pt x="323" y="2797"/>
                    </a:lnTo>
                    <a:lnTo>
                      <a:pt x="329" y="2805"/>
                    </a:lnTo>
                    <a:lnTo>
                      <a:pt x="343" y="2815"/>
                    </a:lnTo>
                    <a:lnTo>
                      <a:pt x="356" y="2823"/>
                    </a:lnTo>
                    <a:lnTo>
                      <a:pt x="362" y="2827"/>
                    </a:lnTo>
                    <a:lnTo>
                      <a:pt x="369" y="2828"/>
                    </a:lnTo>
                    <a:lnTo>
                      <a:pt x="377" y="2830"/>
                    </a:lnTo>
                    <a:lnTo>
                      <a:pt x="384" y="2830"/>
                    </a:lnTo>
                    <a:lnTo>
                      <a:pt x="387" y="2830"/>
                    </a:lnTo>
                    <a:lnTo>
                      <a:pt x="389" y="2829"/>
                    </a:lnTo>
                    <a:lnTo>
                      <a:pt x="392" y="2828"/>
                    </a:lnTo>
                    <a:lnTo>
                      <a:pt x="393" y="2825"/>
                    </a:lnTo>
                    <a:lnTo>
                      <a:pt x="396" y="2820"/>
                    </a:lnTo>
                    <a:lnTo>
                      <a:pt x="397" y="2814"/>
                    </a:lnTo>
                    <a:lnTo>
                      <a:pt x="396" y="2803"/>
                    </a:lnTo>
                    <a:lnTo>
                      <a:pt x="393" y="2793"/>
                    </a:lnTo>
                    <a:lnTo>
                      <a:pt x="389" y="2784"/>
                    </a:lnTo>
                    <a:lnTo>
                      <a:pt x="384" y="2774"/>
                    </a:lnTo>
                    <a:lnTo>
                      <a:pt x="379" y="2765"/>
                    </a:lnTo>
                    <a:lnTo>
                      <a:pt x="373" y="2758"/>
                    </a:lnTo>
                    <a:lnTo>
                      <a:pt x="366" y="2753"/>
                    </a:lnTo>
                    <a:lnTo>
                      <a:pt x="356" y="2749"/>
                    </a:lnTo>
                    <a:lnTo>
                      <a:pt x="352" y="2748"/>
                    </a:lnTo>
                    <a:lnTo>
                      <a:pt x="347" y="2746"/>
                    </a:lnTo>
                    <a:lnTo>
                      <a:pt x="344" y="2745"/>
                    </a:lnTo>
                    <a:lnTo>
                      <a:pt x="343" y="2741"/>
                    </a:lnTo>
                    <a:lnTo>
                      <a:pt x="344" y="2738"/>
                    </a:lnTo>
                    <a:lnTo>
                      <a:pt x="345" y="2733"/>
                    </a:lnTo>
                    <a:lnTo>
                      <a:pt x="344" y="2728"/>
                    </a:lnTo>
                    <a:lnTo>
                      <a:pt x="344" y="2723"/>
                    </a:lnTo>
                    <a:lnTo>
                      <a:pt x="344" y="2719"/>
                    </a:lnTo>
                    <a:lnTo>
                      <a:pt x="347" y="2714"/>
                    </a:lnTo>
                    <a:lnTo>
                      <a:pt x="353" y="2710"/>
                    </a:lnTo>
                    <a:lnTo>
                      <a:pt x="361" y="2706"/>
                    </a:lnTo>
                    <a:lnTo>
                      <a:pt x="369" y="2705"/>
                    </a:lnTo>
                    <a:lnTo>
                      <a:pt x="377" y="2705"/>
                    </a:lnTo>
                    <a:lnTo>
                      <a:pt x="384" y="2704"/>
                    </a:lnTo>
                    <a:lnTo>
                      <a:pt x="391" y="2701"/>
                    </a:lnTo>
                    <a:lnTo>
                      <a:pt x="393" y="2699"/>
                    </a:lnTo>
                    <a:lnTo>
                      <a:pt x="396" y="2697"/>
                    </a:lnTo>
                    <a:lnTo>
                      <a:pt x="397" y="2694"/>
                    </a:lnTo>
                    <a:lnTo>
                      <a:pt x="397" y="2690"/>
                    </a:lnTo>
                    <a:lnTo>
                      <a:pt x="396" y="2687"/>
                    </a:lnTo>
                    <a:lnTo>
                      <a:pt x="396" y="2684"/>
                    </a:lnTo>
                    <a:lnTo>
                      <a:pt x="387" y="2684"/>
                    </a:lnTo>
                    <a:lnTo>
                      <a:pt x="379" y="2684"/>
                    </a:lnTo>
                    <a:lnTo>
                      <a:pt x="371" y="2682"/>
                    </a:lnTo>
                    <a:lnTo>
                      <a:pt x="363" y="2680"/>
                    </a:lnTo>
                    <a:lnTo>
                      <a:pt x="357" y="2677"/>
                    </a:lnTo>
                    <a:lnTo>
                      <a:pt x="352" y="2672"/>
                    </a:lnTo>
                    <a:lnTo>
                      <a:pt x="349" y="2670"/>
                    </a:lnTo>
                    <a:lnTo>
                      <a:pt x="348" y="2667"/>
                    </a:lnTo>
                    <a:lnTo>
                      <a:pt x="347" y="2664"/>
                    </a:lnTo>
                    <a:lnTo>
                      <a:pt x="347" y="2660"/>
                    </a:lnTo>
                    <a:lnTo>
                      <a:pt x="348" y="2654"/>
                    </a:lnTo>
                    <a:lnTo>
                      <a:pt x="350" y="2647"/>
                    </a:lnTo>
                    <a:lnTo>
                      <a:pt x="354" y="2642"/>
                    </a:lnTo>
                    <a:lnTo>
                      <a:pt x="357" y="2636"/>
                    </a:lnTo>
                    <a:lnTo>
                      <a:pt x="363" y="2618"/>
                    </a:lnTo>
                    <a:lnTo>
                      <a:pt x="367" y="2603"/>
                    </a:lnTo>
                    <a:lnTo>
                      <a:pt x="368" y="2587"/>
                    </a:lnTo>
                    <a:lnTo>
                      <a:pt x="372" y="2568"/>
                    </a:lnTo>
                    <a:lnTo>
                      <a:pt x="376" y="2556"/>
                    </a:lnTo>
                    <a:lnTo>
                      <a:pt x="379" y="2543"/>
                    </a:lnTo>
                    <a:lnTo>
                      <a:pt x="382" y="2532"/>
                    </a:lnTo>
                    <a:lnTo>
                      <a:pt x="383" y="2518"/>
                    </a:lnTo>
                    <a:lnTo>
                      <a:pt x="383" y="2488"/>
                    </a:lnTo>
                    <a:lnTo>
                      <a:pt x="381" y="2478"/>
                    </a:lnTo>
                    <a:lnTo>
                      <a:pt x="376" y="2467"/>
                    </a:lnTo>
                    <a:lnTo>
                      <a:pt x="373" y="2457"/>
                    </a:lnTo>
                    <a:lnTo>
                      <a:pt x="371" y="2446"/>
                    </a:lnTo>
                    <a:lnTo>
                      <a:pt x="369" y="2436"/>
                    </a:lnTo>
                    <a:lnTo>
                      <a:pt x="368" y="2426"/>
                    </a:lnTo>
                    <a:lnTo>
                      <a:pt x="366" y="2415"/>
                    </a:lnTo>
                    <a:lnTo>
                      <a:pt x="362" y="2405"/>
                    </a:lnTo>
                    <a:lnTo>
                      <a:pt x="358" y="2395"/>
                    </a:lnTo>
                    <a:lnTo>
                      <a:pt x="357" y="2384"/>
                    </a:lnTo>
                    <a:lnTo>
                      <a:pt x="358" y="2379"/>
                    </a:lnTo>
                    <a:lnTo>
                      <a:pt x="358" y="2374"/>
                    </a:lnTo>
                    <a:lnTo>
                      <a:pt x="361" y="2370"/>
                    </a:lnTo>
                    <a:lnTo>
                      <a:pt x="363" y="2366"/>
                    </a:lnTo>
                    <a:lnTo>
                      <a:pt x="368" y="2359"/>
                    </a:lnTo>
                    <a:lnTo>
                      <a:pt x="374" y="2351"/>
                    </a:lnTo>
                    <a:lnTo>
                      <a:pt x="381" y="2345"/>
                    </a:lnTo>
                    <a:lnTo>
                      <a:pt x="386" y="2337"/>
                    </a:lnTo>
                    <a:lnTo>
                      <a:pt x="388" y="2334"/>
                    </a:lnTo>
                    <a:lnTo>
                      <a:pt x="389" y="2329"/>
                    </a:lnTo>
                    <a:lnTo>
                      <a:pt x="391" y="2324"/>
                    </a:lnTo>
                    <a:lnTo>
                      <a:pt x="392" y="2318"/>
                    </a:lnTo>
                    <a:lnTo>
                      <a:pt x="388" y="2306"/>
                    </a:lnTo>
                    <a:lnTo>
                      <a:pt x="386" y="2292"/>
                    </a:lnTo>
                    <a:lnTo>
                      <a:pt x="386" y="2280"/>
                    </a:lnTo>
                    <a:lnTo>
                      <a:pt x="387" y="2270"/>
                    </a:lnTo>
                    <a:lnTo>
                      <a:pt x="387" y="2258"/>
                    </a:lnTo>
                    <a:lnTo>
                      <a:pt x="386" y="2246"/>
                    </a:lnTo>
                    <a:lnTo>
                      <a:pt x="378" y="2246"/>
                    </a:lnTo>
                    <a:lnTo>
                      <a:pt x="372" y="2248"/>
                    </a:lnTo>
                    <a:lnTo>
                      <a:pt x="367" y="2253"/>
                    </a:lnTo>
                    <a:lnTo>
                      <a:pt x="363" y="2258"/>
                    </a:lnTo>
                    <a:lnTo>
                      <a:pt x="361" y="2263"/>
                    </a:lnTo>
                    <a:lnTo>
                      <a:pt x="357" y="2277"/>
                    </a:lnTo>
                    <a:lnTo>
                      <a:pt x="350" y="2290"/>
                    </a:lnTo>
                    <a:lnTo>
                      <a:pt x="347" y="2296"/>
                    </a:lnTo>
                    <a:lnTo>
                      <a:pt x="343" y="2302"/>
                    </a:lnTo>
                    <a:lnTo>
                      <a:pt x="340" y="2305"/>
                    </a:lnTo>
                    <a:lnTo>
                      <a:pt x="338" y="2307"/>
                    </a:lnTo>
                    <a:lnTo>
                      <a:pt x="335" y="2308"/>
                    </a:lnTo>
                    <a:lnTo>
                      <a:pt x="332" y="2310"/>
                    </a:lnTo>
                    <a:lnTo>
                      <a:pt x="324" y="2311"/>
                    </a:lnTo>
                    <a:lnTo>
                      <a:pt x="318" y="2311"/>
                    </a:lnTo>
                    <a:lnTo>
                      <a:pt x="314" y="2312"/>
                    </a:lnTo>
                    <a:lnTo>
                      <a:pt x="312" y="2313"/>
                    </a:lnTo>
                    <a:lnTo>
                      <a:pt x="310" y="2316"/>
                    </a:lnTo>
                    <a:lnTo>
                      <a:pt x="309" y="2318"/>
                    </a:lnTo>
                    <a:lnTo>
                      <a:pt x="310" y="2325"/>
                    </a:lnTo>
                    <a:lnTo>
                      <a:pt x="312" y="2330"/>
                    </a:lnTo>
                    <a:lnTo>
                      <a:pt x="314" y="2334"/>
                    </a:lnTo>
                    <a:lnTo>
                      <a:pt x="317" y="2337"/>
                    </a:lnTo>
                    <a:lnTo>
                      <a:pt x="319" y="2342"/>
                    </a:lnTo>
                    <a:lnTo>
                      <a:pt x="320" y="2346"/>
                    </a:lnTo>
                    <a:lnTo>
                      <a:pt x="322" y="2351"/>
                    </a:lnTo>
                    <a:lnTo>
                      <a:pt x="323" y="2356"/>
                    </a:lnTo>
                    <a:lnTo>
                      <a:pt x="323" y="2365"/>
                    </a:lnTo>
                    <a:lnTo>
                      <a:pt x="323" y="2374"/>
                    </a:lnTo>
                    <a:lnTo>
                      <a:pt x="322" y="2377"/>
                    </a:lnTo>
                    <a:lnTo>
                      <a:pt x="320" y="2381"/>
                    </a:lnTo>
                    <a:lnTo>
                      <a:pt x="319" y="2385"/>
                    </a:lnTo>
                    <a:lnTo>
                      <a:pt x="317" y="2388"/>
                    </a:lnTo>
                    <a:lnTo>
                      <a:pt x="313" y="2390"/>
                    </a:lnTo>
                    <a:lnTo>
                      <a:pt x="309" y="2390"/>
                    </a:lnTo>
                    <a:lnTo>
                      <a:pt x="305" y="2390"/>
                    </a:lnTo>
                    <a:lnTo>
                      <a:pt x="300" y="2389"/>
                    </a:lnTo>
                    <a:lnTo>
                      <a:pt x="285" y="2385"/>
                    </a:lnTo>
                    <a:lnTo>
                      <a:pt x="271" y="2380"/>
                    </a:lnTo>
                    <a:lnTo>
                      <a:pt x="271" y="2390"/>
                    </a:lnTo>
                    <a:lnTo>
                      <a:pt x="271" y="2396"/>
                    </a:lnTo>
                    <a:lnTo>
                      <a:pt x="273" y="2403"/>
                    </a:lnTo>
                    <a:lnTo>
                      <a:pt x="275" y="2408"/>
                    </a:lnTo>
                    <a:lnTo>
                      <a:pt x="278" y="2414"/>
                    </a:lnTo>
                    <a:lnTo>
                      <a:pt x="280" y="2419"/>
                    </a:lnTo>
                    <a:lnTo>
                      <a:pt x="283" y="2424"/>
                    </a:lnTo>
                    <a:lnTo>
                      <a:pt x="284" y="2430"/>
                    </a:lnTo>
                    <a:lnTo>
                      <a:pt x="284" y="2436"/>
                    </a:lnTo>
                    <a:lnTo>
                      <a:pt x="284" y="2443"/>
                    </a:lnTo>
                    <a:lnTo>
                      <a:pt x="281" y="2448"/>
                    </a:lnTo>
                    <a:lnTo>
                      <a:pt x="278" y="2453"/>
                    </a:lnTo>
                    <a:lnTo>
                      <a:pt x="274" y="2457"/>
                    </a:lnTo>
                    <a:lnTo>
                      <a:pt x="264" y="2463"/>
                    </a:lnTo>
                    <a:lnTo>
                      <a:pt x="251" y="2468"/>
                    </a:lnTo>
                    <a:lnTo>
                      <a:pt x="248" y="2457"/>
                    </a:lnTo>
                    <a:lnTo>
                      <a:pt x="245" y="2445"/>
                    </a:lnTo>
                    <a:lnTo>
                      <a:pt x="241" y="2435"/>
                    </a:lnTo>
                    <a:lnTo>
                      <a:pt x="235" y="2425"/>
                    </a:lnTo>
                    <a:lnTo>
                      <a:pt x="224" y="2413"/>
                    </a:lnTo>
                    <a:lnTo>
                      <a:pt x="212" y="2401"/>
                    </a:lnTo>
                    <a:lnTo>
                      <a:pt x="209" y="2395"/>
                    </a:lnTo>
                    <a:lnTo>
                      <a:pt x="205" y="2389"/>
                    </a:lnTo>
                    <a:lnTo>
                      <a:pt x="202" y="2382"/>
                    </a:lnTo>
                    <a:lnTo>
                      <a:pt x="201" y="2374"/>
                    </a:lnTo>
                    <a:lnTo>
                      <a:pt x="202" y="2360"/>
                    </a:lnTo>
                    <a:lnTo>
                      <a:pt x="205" y="2347"/>
                    </a:lnTo>
                    <a:lnTo>
                      <a:pt x="205" y="2313"/>
                    </a:lnTo>
                    <a:lnTo>
                      <a:pt x="202" y="2295"/>
                    </a:lnTo>
                    <a:lnTo>
                      <a:pt x="200" y="2277"/>
                    </a:lnTo>
                    <a:lnTo>
                      <a:pt x="210" y="2258"/>
                    </a:lnTo>
                    <a:lnTo>
                      <a:pt x="222" y="2241"/>
                    </a:lnTo>
                    <a:lnTo>
                      <a:pt x="227" y="2242"/>
                    </a:lnTo>
                    <a:lnTo>
                      <a:pt x="226" y="2234"/>
                    </a:lnTo>
                    <a:lnTo>
                      <a:pt x="224" y="2228"/>
                    </a:lnTo>
                    <a:lnTo>
                      <a:pt x="220" y="2223"/>
                    </a:lnTo>
                    <a:lnTo>
                      <a:pt x="216" y="2218"/>
                    </a:lnTo>
                    <a:lnTo>
                      <a:pt x="204" y="2209"/>
                    </a:lnTo>
                    <a:lnTo>
                      <a:pt x="192" y="2201"/>
                    </a:lnTo>
                    <a:lnTo>
                      <a:pt x="186" y="2196"/>
                    </a:lnTo>
                    <a:lnTo>
                      <a:pt x="180" y="2192"/>
                    </a:lnTo>
                    <a:lnTo>
                      <a:pt x="177" y="2191"/>
                    </a:lnTo>
                    <a:lnTo>
                      <a:pt x="175" y="2188"/>
                    </a:lnTo>
                    <a:lnTo>
                      <a:pt x="174" y="2185"/>
                    </a:lnTo>
                    <a:lnTo>
                      <a:pt x="174" y="2182"/>
                    </a:lnTo>
                    <a:lnTo>
                      <a:pt x="174" y="2175"/>
                    </a:lnTo>
                    <a:lnTo>
                      <a:pt x="175" y="2168"/>
                    </a:lnTo>
                    <a:lnTo>
                      <a:pt x="185" y="2169"/>
                    </a:lnTo>
                    <a:lnTo>
                      <a:pt x="196" y="2168"/>
                    </a:lnTo>
                    <a:lnTo>
                      <a:pt x="202" y="2165"/>
                    </a:lnTo>
                    <a:lnTo>
                      <a:pt x="207" y="2162"/>
                    </a:lnTo>
                    <a:lnTo>
                      <a:pt x="212" y="2157"/>
                    </a:lnTo>
                    <a:lnTo>
                      <a:pt x="216" y="2152"/>
                    </a:lnTo>
                    <a:lnTo>
                      <a:pt x="221" y="2147"/>
                    </a:lnTo>
                    <a:lnTo>
                      <a:pt x="226" y="2143"/>
                    </a:lnTo>
                    <a:lnTo>
                      <a:pt x="231" y="2140"/>
                    </a:lnTo>
                    <a:lnTo>
                      <a:pt x="238" y="2139"/>
                    </a:lnTo>
                    <a:lnTo>
                      <a:pt x="241" y="2139"/>
                    </a:lnTo>
                    <a:lnTo>
                      <a:pt x="244" y="2140"/>
                    </a:lnTo>
                    <a:lnTo>
                      <a:pt x="246" y="2143"/>
                    </a:lnTo>
                    <a:lnTo>
                      <a:pt x="249" y="2145"/>
                    </a:lnTo>
                    <a:lnTo>
                      <a:pt x="253" y="2150"/>
                    </a:lnTo>
                    <a:lnTo>
                      <a:pt x="255" y="2157"/>
                    </a:lnTo>
                    <a:lnTo>
                      <a:pt x="264" y="2168"/>
                    </a:lnTo>
                    <a:lnTo>
                      <a:pt x="274" y="2179"/>
                    </a:lnTo>
                    <a:lnTo>
                      <a:pt x="279" y="2168"/>
                    </a:lnTo>
                    <a:lnTo>
                      <a:pt x="283" y="2158"/>
                    </a:lnTo>
                    <a:lnTo>
                      <a:pt x="284" y="2153"/>
                    </a:lnTo>
                    <a:lnTo>
                      <a:pt x="286" y="2149"/>
                    </a:lnTo>
                    <a:lnTo>
                      <a:pt x="290" y="2144"/>
                    </a:lnTo>
                    <a:lnTo>
                      <a:pt x="295" y="2140"/>
                    </a:lnTo>
                    <a:lnTo>
                      <a:pt x="305" y="2134"/>
                    </a:lnTo>
                    <a:lnTo>
                      <a:pt x="317" y="2130"/>
                    </a:lnTo>
                    <a:lnTo>
                      <a:pt x="327" y="2129"/>
                    </a:lnTo>
                    <a:lnTo>
                      <a:pt x="340" y="2128"/>
                    </a:lnTo>
                    <a:lnTo>
                      <a:pt x="340" y="2103"/>
                    </a:lnTo>
                    <a:lnTo>
                      <a:pt x="339" y="2091"/>
                    </a:lnTo>
                    <a:lnTo>
                      <a:pt x="337" y="2081"/>
                    </a:lnTo>
                    <a:lnTo>
                      <a:pt x="333" y="2073"/>
                    </a:lnTo>
                    <a:lnTo>
                      <a:pt x="329" y="2061"/>
                    </a:lnTo>
                    <a:lnTo>
                      <a:pt x="325" y="2046"/>
                    </a:lnTo>
                    <a:lnTo>
                      <a:pt x="323" y="2032"/>
                    </a:lnTo>
                    <a:lnTo>
                      <a:pt x="322" y="2019"/>
                    </a:lnTo>
                    <a:lnTo>
                      <a:pt x="318" y="2004"/>
                    </a:lnTo>
                    <a:lnTo>
                      <a:pt x="313" y="1992"/>
                    </a:lnTo>
                    <a:lnTo>
                      <a:pt x="308" y="1983"/>
                    </a:lnTo>
                    <a:lnTo>
                      <a:pt x="305" y="1980"/>
                    </a:lnTo>
                    <a:lnTo>
                      <a:pt x="303" y="1975"/>
                    </a:lnTo>
                    <a:lnTo>
                      <a:pt x="302" y="1970"/>
                    </a:lnTo>
                    <a:lnTo>
                      <a:pt x="302" y="1963"/>
                    </a:lnTo>
                    <a:lnTo>
                      <a:pt x="302" y="1931"/>
                    </a:lnTo>
                    <a:lnTo>
                      <a:pt x="303" y="1925"/>
                    </a:lnTo>
                    <a:lnTo>
                      <a:pt x="304" y="1919"/>
                    </a:lnTo>
                    <a:lnTo>
                      <a:pt x="307" y="1914"/>
                    </a:lnTo>
                    <a:lnTo>
                      <a:pt x="309" y="1909"/>
                    </a:lnTo>
                    <a:lnTo>
                      <a:pt x="313" y="1904"/>
                    </a:lnTo>
                    <a:lnTo>
                      <a:pt x="315" y="1899"/>
                    </a:lnTo>
                    <a:lnTo>
                      <a:pt x="317" y="1893"/>
                    </a:lnTo>
                    <a:lnTo>
                      <a:pt x="318" y="1887"/>
                    </a:lnTo>
                    <a:lnTo>
                      <a:pt x="314" y="1869"/>
                    </a:lnTo>
                    <a:lnTo>
                      <a:pt x="310" y="1852"/>
                    </a:lnTo>
                    <a:lnTo>
                      <a:pt x="312" y="1844"/>
                    </a:lnTo>
                    <a:lnTo>
                      <a:pt x="314" y="1837"/>
                    </a:lnTo>
                    <a:lnTo>
                      <a:pt x="318" y="1830"/>
                    </a:lnTo>
                    <a:lnTo>
                      <a:pt x="323" y="1824"/>
                    </a:lnTo>
                    <a:lnTo>
                      <a:pt x="329" y="1819"/>
                    </a:lnTo>
                    <a:lnTo>
                      <a:pt x="335" y="1815"/>
                    </a:lnTo>
                    <a:lnTo>
                      <a:pt x="343" y="1812"/>
                    </a:lnTo>
                    <a:lnTo>
                      <a:pt x="352" y="1810"/>
                    </a:lnTo>
                    <a:lnTo>
                      <a:pt x="353" y="1805"/>
                    </a:lnTo>
                    <a:lnTo>
                      <a:pt x="348" y="1797"/>
                    </a:lnTo>
                    <a:lnTo>
                      <a:pt x="343" y="1789"/>
                    </a:lnTo>
                    <a:lnTo>
                      <a:pt x="340" y="1785"/>
                    </a:lnTo>
                    <a:lnTo>
                      <a:pt x="338" y="1781"/>
                    </a:lnTo>
                    <a:lnTo>
                      <a:pt x="337" y="1776"/>
                    </a:lnTo>
                    <a:lnTo>
                      <a:pt x="335" y="1771"/>
                    </a:lnTo>
                    <a:lnTo>
                      <a:pt x="343" y="1754"/>
                    </a:lnTo>
                    <a:lnTo>
                      <a:pt x="350" y="1736"/>
                    </a:lnTo>
                    <a:lnTo>
                      <a:pt x="350" y="1724"/>
                    </a:lnTo>
                    <a:lnTo>
                      <a:pt x="349" y="1714"/>
                    </a:lnTo>
                    <a:lnTo>
                      <a:pt x="347" y="1704"/>
                    </a:lnTo>
                    <a:lnTo>
                      <a:pt x="344" y="1692"/>
                    </a:lnTo>
                    <a:lnTo>
                      <a:pt x="342" y="1682"/>
                    </a:lnTo>
                    <a:lnTo>
                      <a:pt x="339" y="1672"/>
                    </a:lnTo>
                    <a:lnTo>
                      <a:pt x="338" y="1669"/>
                    </a:lnTo>
                    <a:lnTo>
                      <a:pt x="335" y="1665"/>
                    </a:lnTo>
                    <a:lnTo>
                      <a:pt x="333" y="1662"/>
                    </a:lnTo>
                    <a:lnTo>
                      <a:pt x="328" y="1662"/>
                    </a:lnTo>
                    <a:lnTo>
                      <a:pt x="319" y="1670"/>
                    </a:lnTo>
                    <a:lnTo>
                      <a:pt x="309" y="1676"/>
                    </a:lnTo>
                    <a:lnTo>
                      <a:pt x="304" y="1675"/>
                    </a:lnTo>
                    <a:lnTo>
                      <a:pt x="300" y="1672"/>
                    </a:lnTo>
                    <a:lnTo>
                      <a:pt x="298" y="1667"/>
                    </a:lnTo>
                    <a:lnTo>
                      <a:pt x="295" y="1662"/>
                    </a:lnTo>
                    <a:lnTo>
                      <a:pt x="293" y="1648"/>
                    </a:lnTo>
                    <a:lnTo>
                      <a:pt x="286" y="1637"/>
                    </a:lnTo>
                    <a:lnTo>
                      <a:pt x="281" y="1640"/>
                    </a:lnTo>
                    <a:lnTo>
                      <a:pt x="276" y="1643"/>
                    </a:lnTo>
                    <a:lnTo>
                      <a:pt x="271" y="1648"/>
                    </a:lnTo>
                    <a:lnTo>
                      <a:pt x="268" y="1652"/>
                    </a:lnTo>
                    <a:lnTo>
                      <a:pt x="264" y="1657"/>
                    </a:lnTo>
                    <a:lnTo>
                      <a:pt x="259" y="1661"/>
                    </a:lnTo>
                    <a:lnTo>
                      <a:pt x="254" y="1664"/>
                    </a:lnTo>
                    <a:lnTo>
                      <a:pt x="248" y="1666"/>
                    </a:lnTo>
                    <a:lnTo>
                      <a:pt x="246" y="1661"/>
                    </a:lnTo>
                    <a:lnTo>
                      <a:pt x="250" y="1631"/>
                    </a:lnTo>
                    <a:lnTo>
                      <a:pt x="255" y="1605"/>
                    </a:lnTo>
                    <a:lnTo>
                      <a:pt x="258" y="1592"/>
                    </a:lnTo>
                    <a:lnTo>
                      <a:pt x="261" y="1579"/>
                    </a:lnTo>
                    <a:lnTo>
                      <a:pt x="265" y="1567"/>
                    </a:lnTo>
                    <a:lnTo>
                      <a:pt x="271" y="1552"/>
                    </a:lnTo>
                    <a:lnTo>
                      <a:pt x="279" y="1538"/>
                    </a:lnTo>
                    <a:lnTo>
                      <a:pt x="286" y="1525"/>
                    </a:lnTo>
                    <a:lnTo>
                      <a:pt x="290" y="1519"/>
                    </a:lnTo>
                    <a:lnTo>
                      <a:pt x="293" y="1513"/>
                    </a:lnTo>
                    <a:lnTo>
                      <a:pt x="294" y="1505"/>
                    </a:lnTo>
                    <a:lnTo>
                      <a:pt x="295" y="1497"/>
                    </a:lnTo>
                    <a:lnTo>
                      <a:pt x="295" y="1469"/>
                    </a:lnTo>
                    <a:lnTo>
                      <a:pt x="293" y="1455"/>
                    </a:lnTo>
                    <a:lnTo>
                      <a:pt x="291" y="1441"/>
                    </a:lnTo>
                    <a:lnTo>
                      <a:pt x="291" y="1411"/>
                    </a:lnTo>
                    <a:lnTo>
                      <a:pt x="288" y="1398"/>
                    </a:lnTo>
                    <a:lnTo>
                      <a:pt x="284" y="1385"/>
                    </a:lnTo>
                    <a:lnTo>
                      <a:pt x="284" y="1374"/>
                    </a:lnTo>
                    <a:lnTo>
                      <a:pt x="284" y="1365"/>
                    </a:lnTo>
                    <a:lnTo>
                      <a:pt x="285" y="1356"/>
                    </a:lnTo>
                    <a:lnTo>
                      <a:pt x="283" y="1346"/>
                    </a:lnTo>
                    <a:lnTo>
                      <a:pt x="281" y="1342"/>
                    </a:lnTo>
                    <a:lnTo>
                      <a:pt x="280" y="1339"/>
                    </a:lnTo>
                    <a:lnTo>
                      <a:pt x="278" y="1336"/>
                    </a:lnTo>
                    <a:lnTo>
                      <a:pt x="274" y="1334"/>
                    </a:lnTo>
                    <a:lnTo>
                      <a:pt x="268" y="1330"/>
                    </a:lnTo>
                    <a:lnTo>
                      <a:pt x="260" y="1325"/>
                    </a:lnTo>
                    <a:lnTo>
                      <a:pt x="251" y="1320"/>
                    </a:lnTo>
                    <a:lnTo>
                      <a:pt x="244" y="1312"/>
                    </a:lnTo>
                    <a:lnTo>
                      <a:pt x="238" y="1305"/>
                    </a:lnTo>
                    <a:lnTo>
                      <a:pt x="234" y="1296"/>
                    </a:lnTo>
                    <a:lnTo>
                      <a:pt x="231" y="1287"/>
                    </a:lnTo>
                    <a:lnTo>
                      <a:pt x="229" y="1277"/>
                    </a:lnTo>
                    <a:lnTo>
                      <a:pt x="227" y="1266"/>
                    </a:lnTo>
                    <a:lnTo>
                      <a:pt x="226" y="1254"/>
                    </a:lnTo>
                    <a:lnTo>
                      <a:pt x="225" y="1244"/>
                    </a:lnTo>
                    <a:lnTo>
                      <a:pt x="222" y="1236"/>
                    </a:lnTo>
                    <a:lnTo>
                      <a:pt x="220" y="1227"/>
                    </a:lnTo>
                    <a:lnTo>
                      <a:pt x="220" y="1217"/>
                    </a:lnTo>
                    <a:lnTo>
                      <a:pt x="220" y="1206"/>
                    </a:lnTo>
                    <a:lnTo>
                      <a:pt x="222" y="1195"/>
                    </a:lnTo>
                    <a:lnTo>
                      <a:pt x="225" y="1185"/>
                    </a:lnTo>
                    <a:lnTo>
                      <a:pt x="229" y="1177"/>
                    </a:lnTo>
                    <a:lnTo>
                      <a:pt x="233" y="1167"/>
                    </a:lnTo>
                    <a:lnTo>
                      <a:pt x="235" y="1157"/>
                    </a:lnTo>
                    <a:lnTo>
                      <a:pt x="238" y="1147"/>
                    </a:lnTo>
                    <a:lnTo>
                      <a:pt x="238" y="1135"/>
                    </a:lnTo>
                    <a:lnTo>
                      <a:pt x="238" y="1130"/>
                    </a:lnTo>
                    <a:lnTo>
                      <a:pt x="236" y="1126"/>
                    </a:lnTo>
                    <a:lnTo>
                      <a:pt x="209" y="1126"/>
                    </a:lnTo>
                    <a:lnTo>
                      <a:pt x="201" y="1126"/>
                    </a:lnTo>
                    <a:lnTo>
                      <a:pt x="192" y="1128"/>
                    </a:lnTo>
                    <a:lnTo>
                      <a:pt x="185" y="1130"/>
                    </a:lnTo>
                    <a:lnTo>
                      <a:pt x="179" y="1135"/>
                    </a:lnTo>
                    <a:lnTo>
                      <a:pt x="172" y="1140"/>
                    </a:lnTo>
                    <a:lnTo>
                      <a:pt x="167" y="1147"/>
                    </a:lnTo>
                    <a:lnTo>
                      <a:pt x="163" y="1154"/>
                    </a:lnTo>
                    <a:lnTo>
                      <a:pt x="161" y="1163"/>
                    </a:lnTo>
                    <a:lnTo>
                      <a:pt x="158" y="1178"/>
                    </a:lnTo>
                    <a:lnTo>
                      <a:pt x="155" y="1192"/>
                    </a:lnTo>
                    <a:lnTo>
                      <a:pt x="152" y="1198"/>
                    </a:lnTo>
                    <a:lnTo>
                      <a:pt x="148" y="1203"/>
                    </a:lnTo>
                    <a:lnTo>
                      <a:pt x="143" y="1206"/>
                    </a:lnTo>
                    <a:lnTo>
                      <a:pt x="136" y="1207"/>
                    </a:lnTo>
                    <a:lnTo>
                      <a:pt x="125" y="1207"/>
                    </a:lnTo>
                    <a:lnTo>
                      <a:pt x="113" y="1207"/>
                    </a:lnTo>
                    <a:lnTo>
                      <a:pt x="108" y="1206"/>
                    </a:lnTo>
                    <a:lnTo>
                      <a:pt x="102" y="1204"/>
                    </a:lnTo>
                    <a:lnTo>
                      <a:pt x="97" y="1202"/>
                    </a:lnTo>
                    <a:lnTo>
                      <a:pt x="93" y="1198"/>
                    </a:lnTo>
                    <a:lnTo>
                      <a:pt x="87" y="1193"/>
                    </a:lnTo>
                    <a:lnTo>
                      <a:pt x="83" y="1188"/>
                    </a:lnTo>
                    <a:lnTo>
                      <a:pt x="81" y="1182"/>
                    </a:lnTo>
                    <a:lnTo>
                      <a:pt x="78" y="1175"/>
                    </a:lnTo>
                    <a:lnTo>
                      <a:pt x="76" y="1162"/>
                    </a:lnTo>
                    <a:lnTo>
                      <a:pt x="76" y="1147"/>
                    </a:lnTo>
                    <a:lnTo>
                      <a:pt x="83" y="1130"/>
                    </a:lnTo>
                    <a:lnTo>
                      <a:pt x="91" y="1114"/>
                    </a:lnTo>
                    <a:lnTo>
                      <a:pt x="91" y="1109"/>
                    </a:lnTo>
                    <a:lnTo>
                      <a:pt x="89" y="1106"/>
                    </a:lnTo>
                    <a:lnTo>
                      <a:pt x="88" y="1103"/>
                    </a:lnTo>
                    <a:lnTo>
                      <a:pt x="86" y="1100"/>
                    </a:lnTo>
                    <a:lnTo>
                      <a:pt x="81" y="1095"/>
                    </a:lnTo>
                    <a:lnTo>
                      <a:pt x="76" y="1090"/>
                    </a:lnTo>
                    <a:lnTo>
                      <a:pt x="72" y="1085"/>
                    </a:lnTo>
                    <a:lnTo>
                      <a:pt x="69" y="1080"/>
                    </a:lnTo>
                    <a:lnTo>
                      <a:pt x="68" y="1078"/>
                    </a:lnTo>
                    <a:lnTo>
                      <a:pt x="67" y="1075"/>
                    </a:lnTo>
                    <a:lnTo>
                      <a:pt x="64" y="1074"/>
                    </a:lnTo>
                    <a:lnTo>
                      <a:pt x="62" y="1074"/>
                    </a:lnTo>
                    <a:lnTo>
                      <a:pt x="57" y="1075"/>
                    </a:lnTo>
                    <a:lnTo>
                      <a:pt x="52" y="1076"/>
                    </a:lnTo>
                    <a:lnTo>
                      <a:pt x="49" y="1080"/>
                    </a:lnTo>
                    <a:lnTo>
                      <a:pt x="48" y="1085"/>
                    </a:lnTo>
                    <a:lnTo>
                      <a:pt x="48" y="1140"/>
                    </a:lnTo>
                    <a:lnTo>
                      <a:pt x="47" y="1145"/>
                    </a:lnTo>
                    <a:lnTo>
                      <a:pt x="47" y="1149"/>
                    </a:lnTo>
                    <a:lnTo>
                      <a:pt x="44" y="1153"/>
                    </a:lnTo>
                    <a:lnTo>
                      <a:pt x="42" y="1157"/>
                    </a:lnTo>
                    <a:lnTo>
                      <a:pt x="39" y="1159"/>
                    </a:lnTo>
                    <a:lnTo>
                      <a:pt x="35" y="1162"/>
                    </a:lnTo>
                    <a:lnTo>
                      <a:pt x="32" y="1163"/>
                    </a:lnTo>
                    <a:lnTo>
                      <a:pt x="28" y="1164"/>
                    </a:lnTo>
                    <a:lnTo>
                      <a:pt x="22" y="1163"/>
                    </a:lnTo>
                    <a:lnTo>
                      <a:pt x="17" y="1162"/>
                    </a:lnTo>
                    <a:lnTo>
                      <a:pt x="13" y="1159"/>
                    </a:lnTo>
                    <a:lnTo>
                      <a:pt x="10" y="1155"/>
                    </a:lnTo>
                    <a:lnTo>
                      <a:pt x="7" y="1152"/>
                    </a:lnTo>
                    <a:lnTo>
                      <a:pt x="5" y="1147"/>
                    </a:lnTo>
                    <a:lnTo>
                      <a:pt x="3" y="1142"/>
                    </a:lnTo>
                    <a:lnTo>
                      <a:pt x="3" y="1135"/>
                    </a:lnTo>
                    <a:lnTo>
                      <a:pt x="0" y="1110"/>
                    </a:lnTo>
                    <a:lnTo>
                      <a:pt x="2" y="1083"/>
                    </a:lnTo>
                    <a:lnTo>
                      <a:pt x="2" y="1068"/>
                    </a:lnTo>
                    <a:lnTo>
                      <a:pt x="2" y="1052"/>
                    </a:lnTo>
                    <a:lnTo>
                      <a:pt x="3" y="1045"/>
                    </a:lnTo>
                    <a:lnTo>
                      <a:pt x="5" y="1039"/>
                    </a:lnTo>
                    <a:lnTo>
                      <a:pt x="8" y="1032"/>
                    </a:lnTo>
                    <a:lnTo>
                      <a:pt x="13" y="1026"/>
                    </a:lnTo>
                    <a:lnTo>
                      <a:pt x="17" y="1022"/>
                    </a:lnTo>
                    <a:lnTo>
                      <a:pt x="20" y="1020"/>
                    </a:lnTo>
                    <a:lnTo>
                      <a:pt x="24" y="1017"/>
                    </a:lnTo>
                    <a:lnTo>
                      <a:pt x="29" y="1016"/>
                    </a:lnTo>
                    <a:lnTo>
                      <a:pt x="39" y="1015"/>
                    </a:lnTo>
                    <a:lnTo>
                      <a:pt x="51" y="1015"/>
                    </a:lnTo>
                    <a:lnTo>
                      <a:pt x="56" y="1014"/>
                    </a:lnTo>
                    <a:lnTo>
                      <a:pt x="59" y="1012"/>
                    </a:lnTo>
                    <a:lnTo>
                      <a:pt x="62" y="1010"/>
                    </a:lnTo>
                    <a:lnTo>
                      <a:pt x="62" y="1005"/>
                    </a:lnTo>
                    <a:lnTo>
                      <a:pt x="62" y="960"/>
                    </a:lnTo>
                    <a:lnTo>
                      <a:pt x="63" y="953"/>
                    </a:lnTo>
                    <a:lnTo>
                      <a:pt x="67" y="950"/>
                    </a:lnTo>
                    <a:lnTo>
                      <a:pt x="71" y="946"/>
                    </a:lnTo>
                    <a:lnTo>
                      <a:pt x="77" y="945"/>
                    </a:lnTo>
                    <a:lnTo>
                      <a:pt x="91" y="941"/>
                    </a:lnTo>
                    <a:lnTo>
                      <a:pt x="103" y="935"/>
                    </a:lnTo>
                    <a:lnTo>
                      <a:pt x="106" y="933"/>
                    </a:lnTo>
                    <a:lnTo>
                      <a:pt x="107" y="931"/>
                    </a:lnTo>
                    <a:lnTo>
                      <a:pt x="108" y="928"/>
                    </a:lnTo>
                    <a:lnTo>
                      <a:pt x="108" y="924"/>
                    </a:lnTo>
                    <a:lnTo>
                      <a:pt x="108" y="918"/>
                    </a:lnTo>
                    <a:lnTo>
                      <a:pt x="108" y="911"/>
                    </a:lnTo>
                    <a:lnTo>
                      <a:pt x="112" y="897"/>
                    </a:lnTo>
                    <a:lnTo>
                      <a:pt x="115" y="883"/>
                    </a:lnTo>
                    <a:lnTo>
                      <a:pt x="115" y="879"/>
                    </a:lnTo>
                    <a:lnTo>
                      <a:pt x="115" y="876"/>
                    </a:lnTo>
                    <a:lnTo>
                      <a:pt x="105" y="876"/>
                    </a:lnTo>
                    <a:lnTo>
                      <a:pt x="96" y="877"/>
                    </a:lnTo>
                    <a:lnTo>
                      <a:pt x="88" y="878"/>
                    </a:lnTo>
                    <a:lnTo>
                      <a:pt x="82" y="882"/>
                    </a:lnTo>
                    <a:lnTo>
                      <a:pt x="74" y="886"/>
                    </a:lnTo>
                    <a:lnTo>
                      <a:pt x="62" y="894"/>
                    </a:lnTo>
                    <a:lnTo>
                      <a:pt x="47" y="903"/>
                    </a:lnTo>
                    <a:lnTo>
                      <a:pt x="40" y="904"/>
                    </a:lnTo>
                    <a:lnTo>
                      <a:pt x="35" y="904"/>
                    </a:lnTo>
                    <a:lnTo>
                      <a:pt x="30" y="903"/>
                    </a:lnTo>
                    <a:lnTo>
                      <a:pt x="27" y="899"/>
                    </a:lnTo>
                    <a:lnTo>
                      <a:pt x="20" y="887"/>
                    </a:lnTo>
                    <a:lnTo>
                      <a:pt x="15" y="873"/>
                    </a:lnTo>
                    <a:lnTo>
                      <a:pt x="12" y="868"/>
                    </a:lnTo>
                    <a:lnTo>
                      <a:pt x="7" y="865"/>
                    </a:lnTo>
                    <a:lnTo>
                      <a:pt x="4" y="863"/>
                    </a:lnTo>
                    <a:lnTo>
                      <a:pt x="3" y="862"/>
                    </a:lnTo>
                    <a:lnTo>
                      <a:pt x="2" y="859"/>
                    </a:lnTo>
                    <a:lnTo>
                      <a:pt x="2" y="855"/>
                    </a:lnTo>
                    <a:lnTo>
                      <a:pt x="2" y="845"/>
                    </a:lnTo>
                    <a:lnTo>
                      <a:pt x="4" y="837"/>
                    </a:lnTo>
                    <a:lnTo>
                      <a:pt x="7" y="828"/>
                    </a:lnTo>
                    <a:lnTo>
                      <a:pt x="10" y="820"/>
                    </a:lnTo>
                    <a:lnTo>
                      <a:pt x="19" y="804"/>
                    </a:lnTo>
                    <a:lnTo>
                      <a:pt x="28" y="785"/>
                    </a:lnTo>
                    <a:lnTo>
                      <a:pt x="40" y="755"/>
                    </a:lnTo>
                    <a:lnTo>
                      <a:pt x="53" y="727"/>
                    </a:lnTo>
                    <a:lnTo>
                      <a:pt x="66" y="701"/>
                    </a:lnTo>
                    <a:lnTo>
                      <a:pt x="79" y="671"/>
                    </a:lnTo>
                    <a:lnTo>
                      <a:pt x="92" y="642"/>
                    </a:lnTo>
                    <a:lnTo>
                      <a:pt x="105" y="617"/>
                    </a:lnTo>
                    <a:lnTo>
                      <a:pt x="110" y="605"/>
                    </a:lnTo>
                    <a:lnTo>
                      <a:pt x="113" y="591"/>
                    </a:lnTo>
                    <a:lnTo>
                      <a:pt x="116" y="577"/>
                    </a:lnTo>
                    <a:lnTo>
                      <a:pt x="117" y="561"/>
                    </a:lnTo>
                    <a:lnTo>
                      <a:pt x="116" y="552"/>
                    </a:lnTo>
                    <a:lnTo>
                      <a:pt x="115" y="543"/>
                    </a:lnTo>
                    <a:lnTo>
                      <a:pt x="112" y="534"/>
                    </a:lnTo>
                    <a:lnTo>
                      <a:pt x="110" y="527"/>
                    </a:lnTo>
                    <a:lnTo>
                      <a:pt x="107" y="519"/>
                    </a:lnTo>
                    <a:lnTo>
                      <a:pt x="105" y="510"/>
                    </a:lnTo>
                    <a:lnTo>
                      <a:pt x="103" y="502"/>
                    </a:lnTo>
                    <a:lnTo>
                      <a:pt x="102" y="493"/>
                    </a:lnTo>
                    <a:lnTo>
                      <a:pt x="102" y="441"/>
                    </a:lnTo>
                    <a:lnTo>
                      <a:pt x="182" y="441"/>
                    </a:lnTo>
                    <a:lnTo>
                      <a:pt x="186" y="445"/>
                    </a:lnTo>
                    <a:lnTo>
                      <a:pt x="190" y="449"/>
                    </a:lnTo>
                    <a:lnTo>
                      <a:pt x="192" y="453"/>
                    </a:lnTo>
                    <a:lnTo>
                      <a:pt x="194" y="458"/>
                    </a:lnTo>
                    <a:lnTo>
                      <a:pt x="194" y="490"/>
                    </a:lnTo>
                    <a:lnTo>
                      <a:pt x="192" y="497"/>
                    </a:lnTo>
                    <a:lnTo>
                      <a:pt x="191" y="503"/>
                    </a:lnTo>
                    <a:lnTo>
                      <a:pt x="189" y="508"/>
                    </a:lnTo>
                    <a:lnTo>
                      <a:pt x="185" y="512"/>
                    </a:lnTo>
                    <a:lnTo>
                      <a:pt x="179" y="522"/>
                    </a:lnTo>
                    <a:lnTo>
                      <a:pt x="174" y="533"/>
                    </a:lnTo>
                    <a:lnTo>
                      <a:pt x="179" y="534"/>
                    </a:lnTo>
                    <a:lnTo>
                      <a:pt x="185" y="537"/>
                    </a:lnTo>
                    <a:lnTo>
                      <a:pt x="189" y="539"/>
                    </a:lnTo>
                    <a:lnTo>
                      <a:pt x="192" y="543"/>
                    </a:lnTo>
                    <a:lnTo>
                      <a:pt x="200" y="551"/>
                    </a:lnTo>
                    <a:lnTo>
                      <a:pt x="207" y="559"/>
                    </a:lnTo>
                    <a:lnTo>
                      <a:pt x="216" y="567"/>
                    </a:lnTo>
                    <a:lnTo>
                      <a:pt x="226" y="572"/>
                    </a:lnTo>
                    <a:lnTo>
                      <a:pt x="231" y="576"/>
                    </a:lnTo>
                    <a:lnTo>
                      <a:pt x="235" y="581"/>
                    </a:lnTo>
                    <a:lnTo>
                      <a:pt x="238" y="587"/>
                    </a:lnTo>
                    <a:lnTo>
                      <a:pt x="241" y="593"/>
                    </a:lnTo>
                    <a:lnTo>
                      <a:pt x="246" y="599"/>
                    </a:lnTo>
                    <a:lnTo>
                      <a:pt x="253" y="603"/>
                    </a:lnTo>
                    <a:lnTo>
                      <a:pt x="260" y="607"/>
                    </a:lnTo>
                    <a:lnTo>
                      <a:pt x="268" y="612"/>
                    </a:lnTo>
                    <a:lnTo>
                      <a:pt x="273" y="618"/>
                    </a:lnTo>
                    <a:lnTo>
                      <a:pt x="279" y="623"/>
                    </a:lnTo>
                    <a:lnTo>
                      <a:pt x="293" y="625"/>
                    </a:lnTo>
                    <a:lnTo>
                      <a:pt x="305" y="627"/>
                    </a:lnTo>
                    <a:lnTo>
                      <a:pt x="319" y="635"/>
                    </a:lnTo>
                    <a:lnTo>
                      <a:pt x="332" y="641"/>
                    </a:lnTo>
                    <a:lnTo>
                      <a:pt x="338" y="643"/>
                    </a:lnTo>
                    <a:lnTo>
                      <a:pt x="344" y="645"/>
                    </a:lnTo>
                    <a:lnTo>
                      <a:pt x="352" y="646"/>
                    </a:lnTo>
                    <a:lnTo>
                      <a:pt x="359" y="647"/>
                    </a:lnTo>
                    <a:lnTo>
                      <a:pt x="372" y="645"/>
                    </a:lnTo>
                    <a:lnTo>
                      <a:pt x="384" y="643"/>
                    </a:lnTo>
                    <a:lnTo>
                      <a:pt x="388" y="643"/>
                    </a:lnTo>
                    <a:lnTo>
                      <a:pt x="392" y="645"/>
                    </a:lnTo>
                    <a:lnTo>
                      <a:pt x="393" y="646"/>
                    </a:lnTo>
                    <a:lnTo>
                      <a:pt x="396" y="648"/>
                    </a:lnTo>
                    <a:lnTo>
                      <a:pt x="398" y="655"/>
                    </a:lnTo>
                    <a:lnTo>
                      <a:pt x="401" y="662"/>
                    </a:lnTo>
                    <a:lnTo>
                      <a:pt x="402" y="670"/>
                    </a:lnTo>
                    <a:lnTo>
                      <a:pt x="404" y="677"/>
                    </a:lnTo>
                    <a:lnTo>
                      <a:pt x="406" y="681"/>
                    </a:lnTo>
                    <a:lnTo>
                      <a:pt x="408" y="685"/>
                    </a:lnTo>
                    <a:lnTo>
                      <a:pt x="411" y="687"/>
                    </a:lnTo>
                    <a:lnTo>
                      <a:pt x="414" y="689"/>
                    </a:lnTo>
                    <a:lnTo>
                      <a:pt x="422" y="694"/>
                    </a:lnTo>
                    <a:lnTo>
                      <a:pt x="431" y="696"/>
                    </a:lnTo>
                    <a:lnTo>
                      <a:pt x="438" y="699"/>
                    </a:lnTo>
                    <a:lnTo>
                      <a:pt x="446" y="700"/>
                    </a:lnTo>
                    <a:lnTo>
                      <a:pt x="462" y="701"/>
                    </a:lnTo>
                    <a:lnTo>
                      <a:pt x="480" y="701"/>
                    </a:lnTo>
                    <a:lnTo>
                      <a:pt x="505" y="701"/>
                    </a:lnTo>
                    <a:lnTo>
                      <a:pt x="593" y="686"/>
                    </a:lnTo>
                    <a:lnTo>
                      <a:pt x="603" y="687"/>
                    </a:lnTo>
                    <a:lnTo>
                      <a:pt x="613" y="687"/>
                    </a:lnTo>
                    <a:lnTo>
                      <a:pt x="623" y="687"/>
                    </a:lnTo>
                    <a:lnTo>
                      <a:pt x="633" y="687"/>
                    </a:lnTo>
                    <a:lnTo>
                      <a:pt x="642" y="676"/>
                    </a:lnTo>
                    <a:lnTo>
                      <a:pt x="652" y="667"/>
                    </a:lnTo>
                    <a:lnTo>
                      <a:pt x="662" y="662"/>
                    </a:lnTo>
                    <a:lnTo>
                      <a:pt x="672" y="660"/>
                    </a:lnTo>
                    <a:lnTo>
                      <a:pt x="676" y="658"/>
                    </a:lnTo>
                    <a:lnTo>
                      <a:pt x="681" y="656"/>
                    </a:lnTo>
                    <a:lnTo>
                      <a:pt x="684" y="653"/>
                    </a:lnTo>
                    <a:lnTo>
                      <a:pt x="689" y="650"/>
                    </a:lnTo>
                    <a:lnTo>
                      <a:pt x="706" y="630"/>
                    </a:lnTo>
                    <a:lnTo>
                      <a:pt x="724" y="612"/>
                    </a:lnTo>
                    <a:lnTo>
                      <a:pt x="732" y="608"/>
                    </a:lnTo>
                    <a:lnTo>
                      <a:pt x="738" y="605"/>
                    </a:lnTo>
                    <a:lnTo>
                      <a:pt x="746" y="602"/>
                    </a:lnTo>
                    <a:lnTo>
                      <a:pt x="752" y="599"/>
                    </a:lnTo>
                    <a:lnTo>
                      <a:pt x="767" y="596"/>
                    </a:lnTo>
                    <a:lnTo>
                      <a:pt x="782" y="592"/>
                    </a:lnTo>
                    <a:lnTo>
                      <a:pt x="793" y="588"/>
                    </a:lnTo>
                    <a:lnTo>
                      <a:pt x="802" y="583"/>
                    </a:lnTo>
                    <a:lnTo>
                      <a:pt x="811" y="579"/>
                    </a:lnTo>
                    <a:lnTo>
                      <a:pt x="820" y="573"/>
                    </a:lnTo>
                    <a:lnTo>
                      <a:pt x="825" y="568"/>
                    </a:lnTo>
                    <a:lnTo>
                      <a:pt x="829" y="563"/>
                    </a:lnTo>
                    <a:lnTo>
                      <a:pt x="830" y="561"/>
                    </a:lnTo>
                    <a:lnTo>
                      <a:pt x="832" y="558"/>
                    </a:lnTo>
                    <a:lnTo>
                      <a:pt x="835" y="557"/>
                    </a:lnTo>
                    <a:lnTo>
                      <a:pt x="839" y="557"/>
                    </a:lnTo>
                    <a:lnTo>
                      <a:pt x="842" y="557"/>
                    </a:lnTo>
                    <a:lnTo>
                      <a:pt x="846" y="558"/>
                    </a:lnTo>
                    <a:lnTo>
                      <a:pt x="850" y="559"/>
                    </a:lnTo>
                    <a:lnTo>
                      <a:pt x="854" y="562"/>
                    </a:lnTo>
                    <a:lnTo>
                      <a:pt x="859" y="567"/>
                    </a:lnTo>
                    <a:lnTo>
                      <a:pt x="864" y="574"/>
                    </a:lnTo>
                    <a:lnTo>
                      <a:pt x="864" y="577"/>
                    </a:lnTo>
                    <a:lnTo>
                      <a:pt x="865" y="581"/>
                    </a:lnTo>
                    <a:lnTo>
                      <a:pt x="866" y="583"/>
                    </a:lnTo>
                    <a:lnTo>
                      <a:pt x="869" y="584"/>
                    </a:lnTo>
                    <a:lnTo>
                      <a:pt x="880" y="581"/>
                    </a:lnTo>
                    <a:lnTo>
                      <a:pt x="891" y="576"/>
                    </a:lnTo>
                    <a:lnTo>
                      <a:pt x="898" y="577"/>
                    </a:lnTo>
                    <a:lnTo>
                      <a:pt x="904" y="578"/>
                    </a:lnTo>
                    <a:lnTo>
                      <a:pt x="923" y="574"/>
                    </a:lnTo>
                    <a:lnTo>
                      <a:pt x="942" y="571"/>
                    </a:lnTo>
                    <a:lnTo>
                      <a:pt x="957" y="569"/>
                    </a:lnTo>
                    <a:lnTo>
                      <a:pt x="970" y="568"/>
                    </a:lnTo>
                    <a:lnTo>
                      <a:pt x="978" y="566"/>
                    </a:lnTo>
                    <a:lnTo>
                      <a:pt x="984" y="564"/>
                    </a:lnTo>
                    <a:lnTo>
                      <a:pt x="991" y="561"/>
                    </a:lnTo>
                    <a:lnTo>
                      <a:pt x="997" y="557"/>
                    </a:lnTo>
                    <a:lnTo>
                      <a:pt x="1001" y="554"/>
                    </a:lnTo>
                    <a:lnTo>
                      <a:pt x="1003" y="551"/>
                    </a:lnTo>
                    <a:lnTo>
                      <a:pt x="1006" y="547"/>
                    </a:lnTo>
                    <a:lnTo>
                      <a:pt x="1008" y="543"/>
                    </a:lnTo>
                    <a:lnTo>
                      <a:pt x="1011" y="534"/>
                    </a:lnTo>
                    <a:lnTo>
                      <a:pt x="1014" y="525"/>
                    </a:lnTo>
                    <a:lnTo>
                      <a:pt x="1018" y="517"/>
                    </a:lnTo>
                    <a:lnTo>
                      <a:pt x="1024" y="509"/>
                    </a:lnTo>
                    <a:lnTo>
                      <a:pt x="1031" y="503"/>
                    </a:lnTo>
                    <a:lnTo>
                      <a:pt x="1039" y="498"/>
                    </a:lnTo>
                    <a:lnTo>
                      <a:pt x="1048" y="494"/>
                    </a:lnTo>
                    <a:lnTo>
                      <a:pt x="1056" y="493"/>
                    </a:lnTo>
                    <a:lnTo>
                      <a:pt x="1060" y="492"/>
                    </a:lnTo>
                    <a:lnTo>
                      <a:pt x="1063" y="490"/>
                    </a:lnTo>
                    <a:lnTo>
                      <a:pt x="1066" y="488"/>
                    </a:lnTo>
                    <a:lnTo>
                      <a:pt x="1070" y="484"/>
                    </a:lnTo>
                    <a:lnTo>
                      <a:pt x="1072" y="482"/>
                    </a:lnTo>
                    <a:lnTo>
                      <a:pt x="1072" y="478"/>
                    </a:lnTo>
                    <a:lnTo>
                      <a:pt x="1073" y="475"/>
                    </a:lnTo>
                    <a:lnTo>
                      <a:pt x="1072" y="472"/>
                    </a:lnTo>
                    <a:lnTo>
                      <a:pt x="1072" y="464"/>
                    </a:lnTo>
                    <a:lnTo>
                      <a:pt x="1072" y="456"/>
                    </a:lnTo>
                    <a:lnTo>
                      <a:pt x="1076" y="445"/>
                    </a:lnTo>
                    <a:lnTo>
                      <a:pt x="1082" y="436"/>
                    </a:lnTo>
                    <a:lnTo>
                      <a:pt x="1090" y="428"/>
                    </a:lnTo>
                    <a:lnTo>
                      <a:pt x="1098" y="421"/>
                    </a:lnTo>
                    <a:lnTo>
                      <a:pt x="1108" y="414"/>
                    </a:lnTo>
                    <a:lnTo>
                      <a:pt x="1117" y="406"/>
                    </a:lnTo>
                    <a:lnTo>
                      <a:pt x="1122" y="404"/>
                    </a:lnTo>
                    <a:lnTo>
                      <a:pt x="1127" y="401"/>
                    </a:lnTo>
                    <a:lnTo>
                      <a:pt x="1132" y="400"/>
                    </a:lnTo>
                    <a:lnTo>
                      <a:pt x="1139" y="399"/>
                    </a:lnTo>
                    <a:lnTo>
                      <a:pt x="1150" y="397"/>
                    </a:lnTo>
                    <a:lnTo>
                      <a:pt x="1160" y="396"/>
                    </a:lnTo>
                    <a:lnTo>
                      <a:pt x="1165" y="395"/>
                    </a:lnTo>
                    <a:lnTo>
                      <a:pt x="1170" y="394"/>
                    </a:lnTo>
                    <a:lnTo>
                      <a:pt x="1175" y="391"/>
                    </a:lnTo>
                    <a:lnTo>
                      <a:pt x="1179" y="387"/>
                    </a:lnTo>
                    <a:lnTo>
                      <a:pt x="1193" y="376"/>
                    </a:lnTo>
                    <a:lnTo>
                      <a:pt x="1203" y="364"/>
                    </a:lnTo>
                    <a:lnTo>
                      <a:pt x="1211" y="351"/>
                    </a:lnTo>
                    <a:lnTo>
                      <a:pt x="1221" y="336"/>
                    </a:lnTo>
                    <a:lnTo>
                      <a:pt x="1229" y="327"/>
                    </a:lnTo>
                    <a:lnTo>
                      <a:pt x="1237" y="321"/>
                    </a:lnTo>
                    <a:lnTo>
                      <a:pt x="1244" y="313"/>
                    </a:lnTo>
                    <a:lnTo>
                      <a:pt x="1252" y="308"/>
                    </a:lnTo>
                    <a:lnTo>
                      <a:pt x="1267" y="296"/>
                    </a:lnTo>
                    <a:lnTo>
                      <a:pt x="1283" y="282"/>
                    </a:lnTo>
                    <a:lnTo>
                      <a:pt x="1292" y="273"/>
                    </a:lnTo>
                    <a:lnTo>
                      <a:pt x="1302" y="264"/>
                    </a:lnTo>
                    <a:lnTo>
                      <a:pt x="1311" y="257"/>
                    </a:lnTo>
                    <a:lnTo>
                      <a:pt x="1321" y="248"/>
                    </a:lnTo>
                    <a:lnTo>
                      <a:pt x="1327" y="242"/>
                    </a:lnTo>
                    <a:lnTo>
                      <a:pt x="1332" y="237"/>
                    </a:lnTo>
                    <a:lnTo>
                      <a:pt x="1336" y="234"/>
                    </a:lnTo>
                    <a:lnTo>
                      <a:pt x="1338" y="233"/>
                    </a:lnTo>
                    <a:lnTo>
                      <a:pt x="1342" y="232"/>
                    </a:lnTo>
                    <a:lnTo>
                      <a:pt x="1346" y="232"/>
                    </a:lnTo>
                    <a:lnTo>
                      <a:pt x="1353" y="233"/>
                    </a:lnTo>
                    <a:lnTo>
                      <a:pt x="1361" y="236"/>
                    </a:lnTo>
                    <a:lnTo>
                      <a:pt x="1367" y="239"/>
                    </a:lnTo>
                    <a:lnTo>
                      <a:pt x="1372" y="243"/>
                    </a:lnTo>
                    <a:lnTo>
                      <a:pt x="1378" y="247"/>
                    </a:lnTo>
                    <a:lnTo>
                      <a:pt x="1385" y="251"/>
                    </a:lnTo>
                    <a:lnTo>
                      <a:pt x="1391" y="253"/>
                    </a:lnTo>
                    <a:lnTo>
                      <a:pt x="1398" y="254"/>
                    </a:lnTo>
                    <a:lnTo>
                      <a:pt x="1408" y="253"/>
                    </a:lnTo>
                    <a:lnTo>
                      <a:pt x="1418" y="252"/>
                    </a:lnTo>
                    <a:lnTo>
                      <a:pt x="1445" y="252"/>
                    </a:lnTo>
                    <a:lnTo>
                      <a:pt x="1450" y="251"/>
                    </a:lnTo>
                    <a:lnTo>
                      <a:pt x="1454" y="249"/>
                    </a:lnTo>
                    <a:lnTo>
                      <a:pt x="1457" y="248"/>
                    </a:lnTo>
                    <a:lnTo>
                      <a:pt x="1461" y="246"/>
                    </a:lnTo>
                    <a:lnTo>
                      <a:pt x="1466" y="238"/>
                    </a:lnTo>
                    <a:lnTo>
                      <a:pt x="1472" y="231"/>
                    </a:lnTo>
                    <a:lnTo>
                      <a:pt x="1477" y="223"/>
                    </a:lnTo>
                    <a:lnTo>
                      <a:pt x="1484" y="216"/>
                    </a:lnTo>
                    <a:lnTo>
                      <a:pt x="1486" y="213"/>
                    </a:lnTo>
                    <a:lnTo>
                      <a:pt x="1490" y="211"/>
                    </a:lnTo>
                    <a:lnTo>
                      <a:pt x="1495" y="209"/>
                    </a:lnTo>
                    <a:lnTo>
                      <a:pt x="1499" y="208"/>
                    </a:lnTo>
                    <a:lnTo>
                      <a:pt x="1508" y="207"/>
                    </a:lnTo>
                    <a:lnTo>
                      <a:pt x="1516" y="204"/>
                    </a:lnTo>
                    <a:lnTo>
                      <a:pt x="1524" y="200"/>
                    </a:lnTo>
                    <a:lnTo>
                      <a:pt x="1530" y="197"/>
                    </a:lnTo>
                    <a:lnTo>
                      <a:pt x="1536" y="190"/>
                    </a:lnTo>
                    <a:lnTo>
                      <a:pt x="1540" y="184"/>
                    </a:lnTo>
                    <a:lnTo>
                      <a:pt x="1543" y="177"/>
                    </a:lnTo>
                    <a:lnTo>
                      <a:pt x="1544" y="168"/>
                    </a:lnTo>
                    <a:lnTo>
                      <a:pt x="1544" y="162"/>
                    </a:lnTo>
                    <a:lnTo>
                      <a:pt x="1544" y="154"/>
                    </a:lnTo>
                    <a:lnTo>
                      <a:pt x="1543" y="148"/>
                    </a:lnTo>
                    <a:lnTo>
                      <a:pt x="1539" y="142"/>
                    </a:lnTo>
                    <a:lnTo>
                      <a:pt x="1533" y="135"/>
                    </a:lnTo>
                    <a:lnTo>
                      <a:pt x="1526" y="129"/>
                    </a:lnTo>
                    <a:lnTo>
                      <a:pt x="1524" y="126"/>
                    </a:lnTo>
                    <a:lnTo>
                      <a:pt x="1521" y="124"/>
                    </a:lnTo>
                    <a:lnTo>
                      <a:pt x="1520" y="120"/>
                    </a:lnTo>
                    <a:lnTo>
                      <a:pt x="1519" y="115"/>
                    </a:lnTo>
                    <a:lnTo>
                      <a:pt x="1523" y="99"/>
                    </a:lnTo>
                    <a:lnTo>
                      <a:pt x="1525" y="81"/>
                    </a:lnTo>
                    <a:lnTo>
                      <a:pt x="1525" y="76"/>
                    </a:lnTo>
                    <a:lnTo>
                      <a:pt x="1523" y="72"/>
                    </a:lnTo>
                    <a:lnTo>
                      <a:pt x="1519" y="70"/>
                    </a:lnTo>
                    <a:lnTo>
                      <a:pt x="1515" y="67"/>
                    </a:lnTo>
                    <a:lnTo>
                      <a:pt x="1505" y="64"/>
                    </a:lnTo>
                    <a:lnTo>
                      <a:pt x="1494" y="61"/>
                    </a:lnTo>
                    <a:lnTo>
                      <a:pt x="1489" y="60"/>
                    </a:lnTo>
                    <a:lnTo>
                      <a:pt x="1484" y="57"/>
                    </a:lnTo>
                    <a:lnTo>
                      <a:pt x="1480" y="54"/>
                    </a:lnTo>
                    <a:lnTo>
                      <a:pt x="1476" y="50"/>
                    </a:lnTo>
                    <a:lnTo>
                      <a:pt x="1474" y="46"/>
                    </a:lnTo>
                    <a:lnTo>
                      <a:pt x="1472" y="41"/>
                    </a:lnTo>
                    <a:lnTo>
                      <a:pt x="1471" y="36"/>
                    </a:lnTo>
                    <a:lnTo>
                      <a:pt x="1470" y="31"/>
                    </a:lnTo>
                    <a:lnTo>
                      <a:pt x="1471" y="27"/>
                    </a:lnTo>
                    <a:lnTo>
                      <a:pt x="1471" y="24"/>
                    </a:lnTo>
                    <a:lnTo>
                      <a:pt x="1474" y="21"/>
                    </a:lnTo>
                    <a:lnTo>
                      <a:pt x="1475" y="20"/>
                    </a:lnTo>
                    <a:lnTo>
                      <a:pt x="1481" y="16"/>
                    </a:lnTo>
                    <a:lnTo>
                      <a:pt x="1488" y="15"/>
                    </a:lnTo>
                    <a:lnTo>
                      <a:pt x="1505" y="15"/>
                    </a:lnTo>
                    <a:lnTo>
                      <a:pt x="1521" y="15"/>
                    </a:lnTo>
                    <a:lnTo>
                      <a:pt x="1535" y="15"/>
                    </a:lnTo>
                    <a:lnTo>
                      <a:pt x="1548" y="15"/>
                    </a:lnTo>
                    <a:lnTo>
                      <a:pt x="1553" y="15"/>
                    </a:lnTo>
                    <a:lnTo>
                      <a:pt x="1559" y="16"/>
                    </a:lnTo>
                    <a:lnTo>
                      <a:pt x="1565" y="19"/>
                    </a:lnTo>
                    <a:lnTo>
                      <a:pt x="1570" y="21"/>
                    </a:lnTo>
                    <a:lnTo>
                      <a:pt x="1574" y="25"/>
                    </a:lnTo>
                    <a:lnTo>
                      <a:pt x="1577" y="27"/>
                    </a:lnTo>
                    <a:lnTo>
                      <a:pt x="1579" y="30"/>
                    </a:lnTo>
                    <a:lnTo>
                      <a:pt x="1580" y="34"/>
                    </a:lnTo>
                    <a:lnTo>
                      <a:pt x="1583" y="41"/>
                    </a:lnTo>
                    <a:lnTo>
                      <a:pt x="1587" y="50"/>
                    </a:lnTo>
                    <a:lnTo>
                      <a:pt x="1594" y="47"/>
                    </a:lnTo>
                    <a:lnTo>
                      <a:pt x="1600" y="44"/>
                    </a:lnTo>
                    <a:lnTo>
                      <a:pt x="1605" y="39"/>
                    </a:lnTo>
                    <a:lnTo>
                      <a:pt x="1610" y="32"/>
                    </a:lnTo>
                    <a:lnTo>
                      <a:pt x="1616" y="26"/>
                    </a:lnTo>
                    <a:lnTo>
                      <a:pt x="1619" y="21"/>
                    </a:lnTo>
                    <a:lnTo>
                      <a:pt x="1622" y="16"/>
                    </a:lnTo>
                    <a:lnTo>
                      <a:pt x="1624" y="9"/>
                    </a:lnTo>
                    <a:lnTo>
                      <a:pt x="1634" y="3"/>
                    </a:lnTo>
                    <a:lnTo>
                      <a:pt x="1643" y="0"/>
                    </a:lnTo>
                    <a:lnTo>
                      <a:pt x="1647" y="9"/>
                    </a:lnTo>
                    <a:lnTo>
                      <a:pt x="1649" y="17"/>
                    </a:lnTo>
                    <a:lnTo>
                      <a:pt x="1651" y="26"/>
                    </a:lnTo>
                    <a:lnTo>
                      <a:pt x="1653" y="36"/>
                    </a:lnTo>
                    <a:lnTo>
                      <a:pt x="1657" y="51"/>
                    </a:lnTo>
                    <a:lnTo>
                      <a:pt x="1662" y="64"/>
                    </a:lnTo>
                    <a:lnTo>
                      <a:pt x="1663" y="71"/>
                    </a:lnTo>
                    <a:lnTo>
                      <a:pt x="1666" y="78"/>
                    </a:lnTo>
                    <a:lnTo>
                      <a:pt x="1667" y="85"/>
                    </a:lnTo>
                    <a:lnTo>
                      <a:pt x="1667" y="93"/>
                    </a:lnTo>
                    <a:lnTo>
                      <a:pt x="1667" y="136"/>
                    </a:lnTo>
                    <a:lnTo>
                      <a:pt x="1668" y="147"/>
                    </a:lnTo>
                    <a:lnTo>
                      <a:pt x="1671" y="154"/>
                    </a:lnTo>
                    <a:lnTo>
                      <a:pt x="1676" y="162"/>
                    </a:lnTo>
                    <a:lnTo>
                      <a:pt x="1682" y="168"/>
                    </a:lnTo>
                    <a:lnTo>
                      <a:pt x="1687" y="154"/>
                    </a:lnTo>
                    <a:lnTo>
                      <a:pt x="1692" y="142"/>
                    </a:lnTo>
                    <a:lnTo>
                      <a:pt x="1696" y="136"/>
                    </a:lnTo>
                    <a:lnTo>
                      <a:pt x="1700" y="131"/>
                    </a:lnTo>
                    <a:lnTo>
                      <a:pt x="1705" y="129"/>
                    </a:lnTo>
                    <a:lnTo>
                      <a:pt x="1711" y="126"/>
                    </a:lnTo>
                    <a:lnTo>
                      <a:pt x="1716" y="139"/>
                    </a:lnTo>
                    <a:lnTo>
                      <a:pt x="1723" y="150"/>
                    </a:lnTo>
                    <a:lnTo>
                      <a:pt x="1731" y="159"/>
                    </a:lnTo>
                    <a:lnTo>
                      <a:pt x="1742" y="168"/>
                    </a:lnTo>
                    <a:lnTo>
                      <a:pt x="1746" y="172"/>
                    </a:lnTo>
                    <a:lnTo>
                      <a:pt x="1750" y="174"/>
                    </a:lnTo>
                    <a:lnTo>
                      <a:pt x="1754" y="177"/>
                    </a:lnTo>
                    <a:lnTo>
                      <a:pt x="1757" y="178"/>
                    </a:lnTo>
                    <a:lnTo>
                      <a:pt x="1769" y="178"/>
                    </a:lnTo>
                    <a:lnTo>
                      <a:pt x="1771" y="172"/>
                    </a:lnTo>
                    <a:lnTo>
                      <a:pt x="1774" y="167"/>
                    </a:lnTo>
                    <a:lnTo>
                      <a:pt x="1777" y="162"/>
                    </a:lnTo>
                    <a:lnTo>
                      <a:pt x="1782" y="159"/>
                    </a:lnTo>
                    <a:lnTo>
                      <a:pt x="1787" y="155"/>
                    </a:lnTo>
                    <a:lnTo>
                      <a:pt x="1794" y="154"/>
                    </a:lnTo>
                    <a:lnTo>
                      <a:pt x="1800" y="153"/>
                    </a:lnTo>
                    <a:lnTo>
                      <a:pt x="1806" y="153"/>
                    </a:lnTo>
                    <a:lnTo>
                      <a:pt x="1810" y="153"/>
                    </a:lnTo>
                    <a:lnTo>
                      <a:pt x="1814" y="154"/>
                    </a:lnTo>
                    <a:lnTo>
                      <a:pt x="1818" y="155"/>
                    </a:lnTo>
                    <a:lnTo>
                      <a:pt x="1820" y="158"/>
                    </a:lnTo>
                    <a:lnTo>
                      <a:pt x="1825" y="163"/>
                    </a:lnTo>
                    <a:lnTo>
                      <a:pt x="1829" y="169"/>
                    </a:lnTo>
                    <a:lnTo>
                      <a:pt x="1833" y="175"/>
                    </a:lnTo>
                    <a:lnTo>
                      <a:pt x="1836" y="183"/>
                    </a:lnTo>
                    <a:lnTo>
                      <a:pt x="1841" y="189"/>
                    </a:lnTo>
                    <a:lnTo>
                      <a:pt x="1849" y="194"/>
                    </a:lnTo>
                    <a:lnTo>
                      <a:pt x="1855" y="198"/>
                    </a:lnTo>
                    <a:lnTo>
                      <a:pt x="1861" y="200"/>
                    </a:lnTo>
                    <a:lnTo>
                      <a:pt x="1868" y="203"/>
                    </a:lnTo>
                    <a:lnTo>
                      <a:pt x="1874" y="203"/>
                    </a:lnTo>
                    <a:lnTo>
                      <a:pt x="1887" y="205"/>
                    </a:lnTo>
                    <a:lnTo>
                      <a:pt x="1900" y="211"/>
                    </a:lnTo>
                    <a:lnTo>
                      <a:pt x="1902" y="216"/>
                    </a:lnTo>
                    <a:lnTo>
                      <a:pt x="1887" y="226"/>
                    </a:lnTo>
                    <a:lnTo>
                      <a:pt x="1872" y="234"/>
                    </a:lnTo>
                    <a:lnTo>
                      <a:pt x="1865" y="238"/>
                    </a:lnTo>
                    <a:lnTo>
                      <a:pt x="1860" y="243"/>
                    </a:lnTo>
                    <a:lnTo>
                      <a:pt x="1858" y="251"/>
                    </a:lnTo>
                    <a:lnTo>
                      <a:pt x="1856" y="258"/>
                    </a:lnTo>
                    <a:lnTo>
                      <a:pt x="1858" y="264"/>
                    </a:lnTo>
                    <a:lnTo>
                      <a:pt x="1859" y="271"/>
                    </a:lnTo>
                    <a:lnTo>
                      <a:pt x="1863" y="276"/>
                    </a:lnTo>
                    <a:lnTo>
                      <a:pt x="1867" y="281"/>
                    </a:lnTo>
                    <a:lnTo>
                      <a:pt x="1870" y="287"/>
                    </a:lnTo>
                    <a:lnTo>
                      <a:pt x="1873" y="292"/>
                    </a:lnTo>
                    <a:lnTo>
                      <a:pt x="1875" y="298"/>
                    </a:lnTo>
                    <a:lnTo>
                      <a:pt x="1877" y="305"/>
                    </a:lnTo>
                    <a:lnTo>
                      <a:pt x="1875" y="317"/>
                    </a:lnTo>
                    <a:lnTo>
                      <a:pt x="1875" y="328"/>
                    </a:lnTo>
                    <a:lnTo>
                      <a:pt x="1875" y="333"/>
                    </a:lnTo>
                    <a:lnTo>
                      <a:pt x="1877" y="339"/>
                    </a:lnTo>
                    <a:lnTo>
                      <a:pt x="1878" y="344"/>
                    </a:lnTo>
                    <a:lnTo>
                      <a:pt x="1880" y="347"/>
                    </a:lnTo>
                    <a:lnTo>
                      <a:pt x="1884" y="351"/>
                    </a:lnTo>
                    <a:lnTo>
                      <a:pt x="1887" y="354"/>
                    </a:lnTo>
                    <a:lnTo>
                      <a:pt x="1892" y="355"/>
                    </a:lnTo>
                    <a:lnTo>
                      <a:pt x="1895" y="356"/>
                    </a:lnTo>
                    <a:lnTo>
                      <a:pt x="1899" y="355"/>
                    </a:lnTo>
                    <a:lnTo>
                      <a:pt x="1902" y="352"/>
                    </a:lnTo>
                    <a:lnTo>
                      <a:pt x="1904" y="349"/>
                    </a:lnTo>
                    <a:lnTo>
                      <a:pt x="1907" y="345"/>
                    </a:lnTo>
                    <a:lnTo>
                      <a:pt x="1913" y="337"/>
                    </a:lnTo>
                    <a:lnTo>
                      <a:pt x="1918" y="331"/>
                    </a:lnTo>
                    <a:lnTo>
                      <a:pt x="1920" y="328"/>
                    </a:lnTo>
                    <a:lnTo>
                      <a:pt x="1923" y="325"/>
                    </a:lnTo>
                    <a:lnTo>
                      <a:pt x="1924" y="321"/>
                    </a:lnTo>
                    <a:lnTo>
                      <a:pt x="1925" y="316"/>
                    </a:lnTo>
                    <a:lnTo>
                      <a:pt x="1927" y="301"/>
                    </a:lnTo>
                    <a:lnTo>
                      <a:pt x="1929" y="286"/>
                    </a:lnTo>
                    <a:lnTo>
                      <a:pt x="1929" y="282"/>
                    </a:lnTo>
                    <a:lnTo>
                      <a:pt x="1931" y="278"/>
                    </a:lnTo>
                    <a:lnTo>
                      <a:pt x="1933" y="276"/>
                    </a:lnTo>
                    <a:lnTo>
                      <a:pt x="1936" y="275"/>
                    </a:lnTo>
                    <a:lnTo>
                      <a:pt x="1946" y="276"/>
                    </a:lnTo>
                    <a:lnTo>
                      <a:pt x="1956" y="277"/>
                    </a:lnTo>
                    <a:lnTo>
                      <a:pt x="1966" y="276"/>
                    </a:lnTo>
                    <a:lnTo>
                      <a:pt x="1974" y="275"/>
                    </a:lnTo>
                    <a:lnTo>
                      <a:pt x="1982" y="272"/>
                    </a:lnTo>
                    <a:lnTo>
                      <a:pt x="1988" y="269"/>
                    </a:lnTo>
                    <a:lnTo>
                      <a:pt x="1998" y="264"/>
                    </a:lnTo>
                    <a:lnTo>
                      <a:pt x="2006" y="261"/>
                    </a:lnTo>
                    <a:lnTo>
                      <a:pt x="2008" y="259"/>
                    </a:lnTo>
                    <a:lnTo>
                      <a:pt x="2011" y="261"/>
                    </a:lnTo>
                    <a:lnTo>
                      <a:pt x="2013" y="262"/>
                    </a:lnTo>
                    <a:lnTo>
                      <a:pt x="2016" y="267"/>
                    </a:lnTo>
                    <a:lnTo>
                      <a:pt x="2022" y="281"/>
                    </a:lnTo>
                    <a:lnTo>
                      <a:pt x="2030" y="306"/>
                    </a:lnTo>
                    <a:lnTo>
                      <a:pt x="2037" y="333"/>
                    </a:lnTo>
                    <a:lnTo>
                      <a:pt x="2042" y="357"/>
                    </a:lnTo>
                    <a:lnTo>
                      <a:pt x="2045" y="382"/>
                    </a:lnTo>
                    <a:lnTo>
                      <a:pt x="2045" y="410"/>
                    </a:lnTo>
                    <a:lnTo>
                      <a:pt x="2045" y="421"/>
                    </a:lnTo>
                    <a:lnTo>
                      <a:pt x="2036" y="421"/>
                    </a:lnTo>
                    <a:lnTo>
                      <a:pt x="2027" y="421"/>
                    </a:lnTo>
                    <a:lnTo>
                      <a:pt x="2016" y="418"/>
                    </a:lnTo>
                    <a:lnTo>
                      <a:pt x="2005" y="414"/>
                    </a:lnTo>
                    <a:lnTo>
                      <a:pt x="2002" y="415"/>
                    </a:lnTo>
                    <a:lnTo>
                      <a:pt x="1998" y="415"/>
                    </a:lnTo>
                    <a:lnTo>
                      <a:pt x="1996" y="418"/>
                    </a:lnTo>
                    <a:lnTo>
                      <a:pt x="1995" y="420"/>
                    </a:lnTo>
                    <a:lnTo>
                      <a:pt x="1991" y="425"/>
                    </a:lnTo>
                    <a:lnTo>
                      <a:pt x="1987" y="431"/>
                    </a:lnTo>
                    <a:lnTo>
                      <a:pt x="1990" y="441"/>
                    </a:lnTo>
                    <a:lnTo>
                      <a:pt x="1981" y="459"/>
                    </a:lnTo>
                    <a:lnTo>
                      <a:pt x="1971" y="473"/>
                    </a:lnTo>
                    <a:lnTo>
                      <a:pt x="1967" y="479"/>
                    </a:lnTo>
                    <a:lnTo>
                      <a:pt x="1963" y="487"/>
                    </a:lnTo>
                    <a:lnTo>
                      <a:pt x="1961" y="494"/>
                    </a:lnTo>
                    <a:lnTo>
                      <a:pt x="1959" y="504"/>
                    </a:lnTo>
                    <a:lnTo>
                      <a:pt x="1963" y="512"/>
                    </a:lnTo>
                    <a:lnTo>
                      <a:pt x="1968" y="519"/>
                    </a:lnTo>
                    <a:lnTo>
                      <a:pt x="1971" y="524"/>
                    </a:lnTo>
                    <a:lnTo>
                      <a:pt x="1973" y="529"/>
                    </a:lnTo>
                    <a:lnTo>
                      <a:pt x="1974" y="532"/>
                    </a:lnTo>
                    <a:lnTo>
                      <a:pt x="1976" y="533"/>
                    </a:lnTo>
                    <a:lnTo>
                      <a:pt x="1978" y="534"/>
                    </a:lnTo>
                    <a:lnTo>
                      <a:pt x="1981" y="534"/>
                    </a:lnTo>
                    <a:lnTo>
                      <a:pt x="1986" y="534"/>
                    </a:lnTo>
                    <a:lnTo>
                      <a:pt x="1990" y="532"/>
                    </a:lnTo>
                    <a:lnTo>
                      <a:pt x="1993" y="529"/>
                    </a:lnTo>
                    <a:lnTo>
                      <a:pt x="1997" y="525"/>
                    </a:lnTo>
                    <a:lnTo>
                      <a:pt x="2002" y="518"/>
                    </a:lnTo>
                    <a:lnTo>
                      <a:pt x="2010" y="509"/>
                    </a:lnTo>
                    <a:lnTo>
                      <a:pt x="2022" y="497"/>
                    </a:lnTo>
                    <a:lnTo>
                      <a:pt x="2033" y="485"/>
                    </a:lnTo>
                    <a:lnTo>
                      <a:pt x="2040" y="480"/>
                    </a:lnTo>
                    <a:lnTo>
                      <a:pt x="2046" y="477"/>
                    </a:lnTo>
                    <a:lnTo>
                      <a:pt x="2054" y="474"/>
                    </a:lnTo>
                    <a:lnTo>
                      <a:pt x="2061" y="474"/>
                    </a:lnTo>
                    <a:lnTo>
                      <a:pt x="2072" y="474"/>
                    </a:lnTo>
                    <a:lnTo>
                      <a:pt x="2072" y="480"/>
                    </a:lnTo>
                    <a:lnTo>
                      <a:pt x="2074" y="487"/>
                    </a:lnTo>
                    <a:lnTo>
                      <a:pt x="2069" y="500"/>
                    </a:lnTo>
                    <a:lnTo>
                      <a:pt x="2064" y="514"/>
                    </a:lnTo>
                    <a:lnTo>
                      <a:pt x="2065" y="520"/>
                    </a:lnTo>
                    <a:lnTo>
                      <a:pt x="2067" y="524"/>
                    </a:lnTo>
                    <a:lnTo>
                      <a:pt x="2071" y="528"/>
                    </a:lnTo>
                    <a:lnTo>
                      <a:pt x="2076" y="530"/>
                    </a:lnTo>
                    <a:lnTo>
                      <a:pt x="2087" y="533"/>
                    </a:lnTo>
                    <a:lnTo>
                      <a:pt x="2100" y="533"/>
                    </a:lnTo>
                    <a:lnTo>
                      <a:pt x="2106" y="532"/>
                    </a:lnTo>
                    <a:lnTo>
                      <a:pt x="2111" y="529"/>
                    </a:lnTo>
                    <a:lnTo>
                      <a:pt x="2115" y="525"/>
                    </a:lnTo>
                    <a:lnTo>
                      <a:pt x="2119" y="522"/>
                    </a:lnTo>
                    <a:lnTo>
                      <a:pt x="2123" y="518"/>
                    </a:lnTo>
                    <a:lnTo>
                      <a:pt x="2128" y="514"/>
                    </a:lnTo>
                    <a:lnTo>
                      <a:pt x="2133" y="512"/>
                    </a:lnTo>
                    <a:lnTo>
                      <a:pt x="2138" y="510"/>
                    </a:lnTo>
                    <a:lnTo>
                      <a:pt x="2141" y="512"/>
                    </a:lnTo>
                    <a:lnTo>
                      <a:pt x="2144" y="514"/>
                    </a:lnTo>
                    <a:lnTo>
                      <a:pt x="2146" y="518"/>
                    </a:lnTo>
                    <a:lnTo>
                      <a:pt x="2149" y="522"/>
                    </a:lnTo>
                    <a:lnTo>
                      <a:pt x="2156" y="528"/>
                    </a:lnTo>
                    <a:lnTo>
                      <a:pt x="2165" y="532"/>
                    </a:lnTo>
                    <a:lnTo>
                      <a:pt x="2174" y="534"/>
                    </a:lnTo>
                    <a:lnTo>
                      <a:pt x="2184" y="534"/>
                    </a:lnTo>
                    <a:lnTo>
                      <a:pt x="2193" y="535"/>
                    </a:lnTo>
                    <a:lnTo>
                      <a:pt x="2200" y="538"/>
                    </a:lnTo>
                    <a:lnTo>
                      <a:pt x="2204" y="539"/>
                    </a:lnTo>
                    <a:lnTo>
                      <a:pt x="2207" y="543"/>
                    </a:lnTo>
                    <a:lnTo>
                      <a:pt x="2209" y="546"/>
                    </a:lnTo>
                    <a:lnTo>
                      <a:pt x="2209" y="549"/>
                    </a:lnTo>
                    <a:lnTo>
                      <a:pt x="2209" y="553"/>
                    </a:lnTo>
                    <a:lnTo>
                      <a:pt x="2208" y="556"/>
                    </a:lnTo>
                    <a:lnTo>
                      <a:pt x="2207" y="558"/>
                    </a:lnTo>
                    <a:lnTo>
                      <a:pt x="2204" y="561"/>
                    </a:lnTo>
                    <a:lnTo>
                      <a:pt x="2199" y="563"/>
                    </a:lnTo>
                    <a:lnTo>
                      <a:pt x="2192" y="564"/>
                    </a:lnTo>
                    <a:lnTo>
                      <a:pt x="2176" y="564"/>
                    </a:lnTo>
                    <a:lnTo>
                      <a:pt x="2160" y="564"/>
                    </a:lnTo>
                    <a:lnTo>
                      <a:pt x="2153" y="566"/>
                    </a:lnTo>
                    <a:lnTo>
                      <a:pt x="2146" y="568"/>
                    </a:lnTo>
                    <a:lnTo>
                      <a:pt x="2141" y="571"/>
                    </a:lnTo>
                    <a:lnTo>
                      <a:pt x="2135" y="573"/>
                    </a:lnTo>
                    <a:lnTo>
                      <a:pt x="2124" y="581"/>
                    </a:lnTo>
                    <a:lnTo>
                      <a:pt x="2111" y="587"/>
                    </a:lnTo>
                    <a:lnTo>
                      <a:pt x="2101" y="593"/>
                    </a:lnTo>
                    <a:lnTo>
                      <a:pt x="2092" y="601"/>
                    </a:lnTo>
                    <a:lnTo>
                      <a:pt x="2085" y="608"/>
                    </a:lnTo>
                    <a:lnTo>
                      <a:pt x="2076" y="617"/>
                    </a:lnTo>
                    <a:lnTo>
                      <a:pt x="2066" y="627"/>
                    </a:lnTo>
                    <a:lnTo>
                      <a:pt x="2057" y="636"/>
                    </a:lnTo>
                    <a:lnTo>
                      <a:pt x="2054" y="642"/>
                    </a:lnTo>
                    <a:lnTo>
                      <a:pt x="2051" y="647"/>
                    </a:lnTo>
                    <a:lnTo>
                      <a:pt x="2050" y="653"/>
                    </a:lnTo>
                    <a:lnTo>
                      <a:pt x="2048" y="661"/>
                    </a:lnTo>
                    <a:lnTo>
                      <a:pt x="2032" y="661"/>
                    </a:lnTo>
                    <a:lnTo>
                      <a:pt x="2016" y="660"/>
                    </a:lnTo>
                    <a:lnTo>
                      <a:pt x="2008" y="660"/>
                    </a:lnTo>
                    <a:lnTo>
                      <a:pt x="2001" y="661"/>
                    </a:lnTo>
                    <a:lnTo>
                      <a:pt x="1993" y="662"/>
                    </a:lnTo>
                    <a:lnTo>
                      <a:pt x="1987" y="665"/>
                    </a:lnTo>
                    <a:lnTo>
                      <a:pt x="1981" y="668"/>
                    </a:lnTo>
                    <a:lnTo>
                      <a:pt x="1977" y="672"/>
                    </a:lnTo>
                    <a:lnTo>
                      <a:pt x="1973" y="677"/>
                    </a:lnTo>
                    <a:lnTo>
                      <a:pt x="1973" y="684"/>
                    </a:lnTo>
                    <a:lnTo>
                      <a:pt x="1973" y="689"/>
                    </a:lnTo>
                    <a:lnTo>
                      <a:pt x="1976" y="692"/>
                    </a:lnTo>
                    <a:lnTo>
                      <a:pt x="1979" y="695"/>
                    </a:lnTo>
                    <a:lnTo>
                      <a:pt x="1984" y="697"/>
                    </a:lnTo>
                    <a:lnTo>
                      <a:pt x="1996" y="700"/>
                    </a:lnTo>
                    <a:lnTo>
                      <a:pt x="2007" y="702"/>
                    </a:lnTo>
                    <a:lnTo>
                      <a:pt x="2025" y="707"/>
                    </a:lnTo>
                    <a:lnTo>
                      <a:pt x="2040" y="711"/>
                    </a:lnTo>
                    <a:lnTo>
                      <a:pt x="2056" y="715"/>
                    </a:lnTo>
                    <a:lnTo>
                      <a:pt x="2075" y="716"/>
                    </a:lnTo>
                    <a:lnTo>
                      <a:pt x="2081" y="715"/>
                    </a:lnTo>
                    <a:lnTo>
                      <a:pt x="2086" y="712"/>
                    </a:lnTo>
                    <a:lnTo>
                      <a:pt x="2091" y="709"/>
                    </a:lnTo>
                    <a:lnTo>
                      <a:pt x="2097" y="704"/>
                    </a:lnTo>
                    <a:lnTo>
                      <a:pt x="2105" y="700"/>
                    </a:lnTo>
                    <a:lnTo>
                      <a:pt x="2114" y="697"/>
                    </a:lnTo>
                    <a:lnTo>
                      <a:pt x="2124" y="692"/>
                    </a:lnTo>
                    <a:lnTo>
                      <a:pt x="2133" y="687"/>
                    </a:lnTo>
                    <a:lnTo>
                      <a:pt x="2136" y="685"/>
                    </a:lnTo>
                    <a:lnTo>
                      <a:pt x="2141" y="682"/>
                    </a:lnTo>
                    <a:lnTo>
                      <a:pt x="2145" y="681"/>
                    </a:lnTo>
                    <a:lnTo>
                      <a:pt x="2151" y="681"/>
                    </a:lnTo>
                    <a:lnTo>
                      <a:pt x="2155" y="682"/>
                    </a:lnTo>
                    <a:lnTo>
                      <a:pt x="2158" y="684"/>
                    </a:lnTo>
                    <a:lnTo>
                      <a:pt x="2160" y="685"/>
                    </a:lnTo>
                    <a:lnTo>
                      <a:pt x="2163" y="689"/>
                    </a:lnTo>
                    <a:lnTo>
                      <a:pt x="2165" y="695"/>
                    </a:lnTo>
                    <a:lnTo>
                      <a:pt x="2165" y="702"/>
                    </a:lnTo>
                    <a:lnTo>
                      <a:pt x="2158" y="714"/>
                    </a:lnTo>
                    <a:lnTo>
                      <a:pt x="2149" y="725"/>
                    </a:lnTo>
                    <a:lnTo>
                      <a:pt x="2144" y="739"/>
                    </a:lnTo>
                    <a:lnTo>
                      <a:pt x="2139" y="750"/>
                    </a:lnTo>
                    <a:lnTo>
                      <a:pt x="2135" y="763"/>
                    </a:lnTo>
                    <a:lnTo>
                      <a:pt x="2134" y="776"/>
                    </a:lnTo>
                    <a:lnTo>
                      <a:pt x="2134" y="790"/>
                    </a:lnTo>
                    <a:lnTo>
                      <a:pt x="2146" y="790"/>
                    </a:lnTo>
                    <a:lnTo>
                      <a:pt x="2158" y="790"/>
                    </a:lnTo>
                    <a:lnTo>
                      <a:pt x="2164" y="790"/>
                    </a:lnTo>
                    <a:lnTo>
                      <a:pt x="2169" y="791"/>
                    </a:lnTo>
                    <a:lnTo>
                      <a:pt x="2173" y="795"/>
                    </a:lnTo>
                    <a:lnTo>
                      <a:pt x="2178" y="799"/>
                    </a:lnTo>
                    <a:lnTo>
                      <a:pt x="2183" y="808"/>
                    </a:lnTo>
                    <a:lnTo>
                      <a:pt x="2187" y="815"/>
                    </a:lnTo>
                    <a:lnTo>
                      <a:pt x="2192" y="823"/>
                    </a:lnTo>
                    <a:lnTo>
                      <a:pt x="2199" y="829"/>
                    </a:lnTo>
                    <a:lnTo>
                      <a:pt x="2212" y="838"/>
                    </a:lnTo>
                    <a:lnTo>
                      <a:pt x="2224" y="845"/>
                    </a:lnTo>
                    <a:lnTo>
                      <a:pt x="2237" y="852"/>
                    </a:lnTo>
                    <a:lnTo>
                      <a:pt x="2251" y="859"/>
                    </a:lnTo>
                    <a:lnTo>
                      <a:pt x="2247" y="867"/>
                    </a:lnTo>
                    <a:lnTo>
                      <a:pt x="2243" y="872"/>
                    </a:lnTo>
                    <a:lnTo>
                      <a:pt x="2237" y="877"/>
                    </a:lnTo>
                    <a:lnTo>
                      <a:pt x="2230" y="881"/>
                    </a:lnTo>
                    <a:lnTo>
                      <a:pt x="2215" y="886"/>
                    </a:lnTo>
                    <a:lnTo>
                      <a:pt x="2200" y="889"/>
                    </a:lnTo>
                    <a:lnTo>
                      <a:pt x="2185" y="893"/>
                    </a:lnTo>
                    <a:lnTo>
                      <a:pt x="2173" y="898"/>
                    </a:lnTo>
                    <a:lnTo>
                      <a:pt x="2168" y="902"/>
                    </a:lnTo>
                    <a:lnTo>
                      <a:pt x="2164" y="907"/>
                    </a:lnTo>
                    <a:lnTo>
                      <a:pt x="2161" y="913"/>
                    </a:lnTo>
                    <a:lnTo>
                      <a:pt x="2160" y="921"/>
                    </a:lnTo>
                    <a:lnTo>
                      <a:pt x="2160" y="927"/>
                    </a:lnTo>
                    <a:lnTo>
                      <a:pt x="2159" y="940"/>
                    </a:lnTo>
                    <a:lnTo>
                      <a:pt x="2158" y="950"/>
                    </a:lnTo>
                    <a:lnTo>
                      <a:pt x="2156" y="960"/>
                    </a:lnTo>
                    <a:lnTo>
                      <a:pt x="2156" y="972"/>
                    </a:lnTo>
                    <a:lnTo>
                      <a:pt x="2156" y="980"/>
                    </a:lnTo>
                    <a:lnTo>
                      <a:pt x="2159" y="986"/>
                    </a:lnTo>
                    <a:lnTo>
                      <a:pt x="2161" y="991"/>
                    </a:lnTo>
                    <a:lnTo>
                      <a:pt x="2165" y="997"/>
                    </a:lnTo>
                    <a:lnTo>
                      <a:pt x="2174" y="1006"/>
                    </a:lnTo>
                    <a:lnTo>
                      <a:pt x="2184" y="1016"/>
                    </a:lnTo>
                    <a:lnTo>
                      <a:pt x="2193" y="1025"/>
                    </a:lnTo>
                    <a:lnTo>
                      <a:pt x="2202" y="1035"/>
                    </a:lnTo>
                    <a:lnTo>
                      <a:pt x="2205" y="1040"/>
                    </a:lnTo>
                    <a:lnTo>
                      <a:pt x="2208" y="1046"/>
                    </a:lnTo>
                    <a:lnTo>
                      <a:pt x="2210" y="1052"/>
                    </a:lnTo>
                    <a:lnTo>
                      <a:pt x="2210" y="1059"/>
                    </a:lnTo>
                    <a:lnTo>
                      <a:pt x="2205" y="1076"/>
                    </a:lnTo>
                    <a:lnTo>
                      <a:pt x="2200" y="1094"/>
                    </a:lnTo>
                    <a:lnTo>
                      <a:pt x="2200" y="1106"/>
                    </a:lnTo>
                    <a:lnTo>
                      <a:pt x="2200" y="1120"/>
                    </a:lnTo>
                    <a:lnTo>
                      <a:pt x="2209" y="1121"/>
                    </a:lnTo>
                    <a:lnTo>
                      <a:pt x="2217" y="1121"/>
                    </a:lnTo>
                    <a:lnTo>
                      <a:pt x="2230" y="1118"/>
                    </a:lnTo>
                    <a:lnTo>
                      <a:pt x="2244" y="1114"/>
                    </a:lnTo>
                    <a:lnTo>
                      <a:pt x="2254" y="1114"/>
                    </a:lnTo>
                    <a:lnTo>
                      <a:pt x="2254" y="1133"/>
                    </a:lnTo>
                    <a:lnTo>
                      <a:pt x="2254" y="1140"/>
                    </a:lnTo>
                    <a:lnTo>
                      <a:pt x="2252" y="1148"/>
                    </a:lnTo>
                    <a:lnTo>
                      <a:pt x="2249" y="1154"/>
                    </a:lnTo>
                    <a:lnTo>
                      <a:pt x="2247" y="1160"/>
                    </a:lnTo>
                    <a:lnTo>
                      <a:pt x="2243" y="1167"/>
                    </a:lnTo>
                    <a:lnTo>
                      <a:pt x="2241" y="1174"/>
                    </a:lnTo>
                    <a:lnTo>
                      <a:pt x="2239" y="1180"/>
                    </a:lnTo>
                    <a:lnTo>
                      <a:pt x="2238" y="1189"/>
                    </a:lnTo>
                    <a:lnTo>
                      <a:pt x="2239" y="1209"/>
                    </a:lnTo>
                    <a:lnTo>
                      <a:pt x="2242" y="1228"/>
                    </a:lnTo>
                    <a:lnTo>
                      <a:pt x="2244" y="1246"/>
                    </a:lnTo>
                    <a:lnTo>
                      <a:pt x="2248" y="1267"/>
                    </a:lnTo>
                    <a:lnTo>
                      <a:pt x="2252" y="1283"/>
                    </a:lnTo>
                    <a:lnTo>
                      <a:pt x="2256" y="1301"/>
                    </a:lnTo>
                    <a:lnTo>
                      <a:pt x="2257" y="1311"/>
                    </a:lnTo>
                    <a:lnTo>
                      <a:pt x="2259" y="1320"/>
                    </a:lnTo>
                    <a:lnTo>
                      <a:pt x="2261" y="1325"/>
                    </a:lnTo>
                    <a:lnTo>
                      <a:pt x="2263" y="1327"/>
                    </a:lnTo>
                    <a:lnTo>
                      <a:pt x="2267" y="1330"/>
                    </a:lnTo>
                    <a:lnTo>
                      <a:pt x="2272" y="1331"/>
                    </a:lnTo>
                    <a:lnTo>
                      <a:pt x="2269" y="1349"/>
                    </a:lnTo>
                    <a:lnTo>
                      <a:pt x="2268" y="1362"/>
                    </a:lnTo>
                    <a:lnTo>
                      <a:pt x="2267" y="1377"/>
                    </a:lnTo>
                    <a:lnTo>
                      <a:pt x="2266" y="1394"/>
                    </a:lnTo>
                    <a:lnTo>
                      <a:pt x="2266" y="1406"/>
                    </a:lnTo>
                    <a:lnTo>
                      <a:pt x="2267" y="1418"/>
                    </a:lnTo>
                    <a:lnTo>
                      <a:pt x="2268" y="1428"/>
                    </a:lnTo>
                    <a:lnTo>
                      <a:pt x="2271" y="1440"/>
                    </a:lnTo>
                    <a:lnTo>
                      <a:pt x="2272" y="1449"/>
                    </a:lnTo>
                    <a:lnTo>
                      <a:pt x="2274" y="1456"/>
                    </a:lnTo>
                    <a:lnTo>
                      <a:pt x="2276" y="1460"/>
                    </a:lnTo>
                    <a:lnTo>
                      <a:pt x="2278" y="1464"/>
                    </a:lnTo>
                    <a:lnTo>
                      <a:pt x="2281" y="1467"/>
                    </a:lnTo>
                    <a:lnTo>
                      <a:pt x="2284" y="1468"/>
                    </a:lnTo>
                    <a:lnTo>
                      <a:pt x="2303" y="1472"/>
                    </a:lnTo>
                    <a:lnTo>
                      <a:pt x="2321" y="1477"/>
                    </a:lnTo>
                    <a:lnTo>
                      <a:pt x="2328" y="1480"/>
                    </a:lnTo>
                    <a:lnTo>
                      <a:pt x="2333" y="1485"/>
                    </a:lnTo>
                    <a:lnTo>
                      <a:pt x="2336" y="1488"/>
                    </a:lnTo>
                    <a:lnTo>
                      <a:pt x="2337" y="1492"/>
                    </a:lnTo>
                    <a:lnTo>
                      <a:pt x="2338" y="1495"/>
                    </a:lnTo>
                    <a:lnTo>
                      <a:pt x="2338" y="1499"/>
                    </a:lnTo>
                    <a:lnTo>
                      <a:pt x="2338" y="1505"/>
                    </a:lnTo>
                    <a:lnTo>
                      <a:pt x="2336" y="1509"/>
                    </a:lnTo>
                    <a:lnTo>
                      <a:pt x="2332" y="1513"/>
                    </a:lnTo>
                    <a:lnTo>
                      <a:pt x="2328" y="1517"/>
                    </a:lnTo>
                    <a:lnTo>
                      <a:pt x="2320" y="1523"/>
                    </a:lnTo>
                    <a:lnTo>
                      <a:pt x="2311" y="1531"/>
                    </a:lnTo>
                    <a:lnTo>
                      <a:pt x="2306" y="1539"/>
                    </a:lnTo>
                    <a:lnTo>
                      <a:pt x="2302" y="1548"/>
                    </a:lnTo>
                    <a:lnTo>
                      <a:pt x="2298" y="1556"/>
                    </a:lnTo>
                    <a:lnTo>
                      <a:pt x="2296" y="1564"/>
                    </a:lnTo>
                    <a:lnTo>
                      <a:pt x="2292" y="1581"/>
                    </a:lnTo>
                    <a:lnTo>
                      <a:pt x="2287" y="1600"/>
                    </a:lnTo>
                    <a:lnTo>
                      <a:pt x="2277" y="1613"/>
                    </a:lnTo>
                    <a:lnTo>
                      <a:pt x="2266" y="1627"/>
                    </a:lnTo>
                    <a:lnTo>
                      <a:pt x="2264" y="1633"/>
                    </a:lnTo>
                    <a:lnTo>
                      <a:pt x="2263" y="1640"/>
                    </a:lnTo>
                    <a:lnTo>
                      <a:pt x="2263" y="1642"/>
                    </a:lnTo>
                    <a:lnTo>
                      <a:pt x="2262" y="1645"/>
                    </a:lnTo>
                    <a:lnTo>
                      <a:pt x="2259" y="1647"/>
                    </a:lnTo>
                    <a:lnTo>
                      <a:pt x="2257" y="1648"/>
                    </a:lnTo>
                    <a:lnTo>
                      <a:pt x="2243" y="1648"/>
                    </a:lnTo>
                    <a:lnTo>
                      <a:pt x="2230" y="1651"/>
                    </a:lnTo>
                    <a:lnTo>
                      <a:pt x="2228" y="1655"/>
                    </a:lnTo>
                    <a:lnTo>
                      <a:pt x="2227" y="1658"/>
                    </a:lnTo>
                    <a:lnTo>
                      <a:pt x="2227" y="1662"/>
                    </a:lnTo>
                    <a:lnTo>
                      <a:pt x="2227" y="1666"/>
                    </a:lnTo>
                    <a:lnTo>
                      <a:pt x="2228" y="1675"/>
                    </a:lnTo>
                    <a:lnTo>
                      <a:pt x="2227" y="1684"/>
                    </a:lnTo>
                    <a:lnTo>
                      <a:pt x="2222" y="1699"/>
                    </a:lnTo>
                    <a:lnTo>
                      <a:pt x="2218" y="1712"/>
                    </a:lnTo>
                    <a:lnTo>
                      <a:pt x="2214" y="1726"/>
                    </a:lnTo>
                    <a:lnTo>
                      <a:pt x="2207" y="1741"/>
                    </a:lnTo>
                    <a:lnTo>
                      <a:pt x="2204" y="1745"/>
                    </a:lnTo>
                    <a:lnTo>
                      <a:pt x="2202" y="1746"/>
                    </a:lnTo>
                    <a:lnTo>
                      <a:pt x="2198" y="1748"/>
                    </a:lnTo>
                    <a:lnTo>
                      <a:pt x="2194" y="1749"/>
                    </a:lnTo>
                    <a:lnTo>
                      <a:pt x="2185" y="1749"/>
                    </a:lnTo>
                    <a:lnTo>
                      <a:pt x="2176" y="1749"/>
                    </a:lnTo>
                    <a:lnTo>
                      <a:pt x="2165" y="1753"/>
                    </a:lnTo>
                    <a:lnTo>
                      <a:pt x="2154" y="1758"/>
                    </a:lnTo>
                    <a:lnTo>
                      <a:pt x="2146" y="1761"/>
                    </a:lnTo>
                    <a:lnTo>
                      <a:pt x="2139" y="1766"/>
                    </a:lnTo>
                    <a:lnTo>
                      <a:pt x="2133" y="1771"/>
                    </a:lnTo>
                    <a:lnTo>
                      <a:pt x="2126" y="1776"/>
                    </a:lnTo>
                    <a:lnTo>
                      <a:pt x="2116" y="1788"/>
                    </a:lnTo>
                    <a:lnTo>
                      <a:pt x="2107" y="1799"/>
                    </a:lnTo>
                    <a:lnTo>
                      <a:pt x="2099" y="1812"/>
                    </a:lnTo>
                    <a:lnTo>
                      <a:pt x="2090" y="1824"/>
                    </a:lnTo>
                    <a:lnTo>
                      <a:pt x="2079" y="1837"/>
                    </a:lnTo>
                    <a:lnTo>
                      <a:pt x="2065" y="1848"/>
                    </a:lnTo>
                    <a:lnTo>
                      <a:pt x="2054" y="1859"/>
                    </a:lnTo>
                    <a:lnTo>
                      <a:pt x="2042" y="1869"/>
                    </a:lnTo>
                    <a:lnTo>
                      <a:pt x="2031" y="1879"/>
                    </a:lnTo>
                    <a:lnTo>
                      <a:pt x="2022" y="1891"/>
                    </a:lnTo>
                    <a:lnTo>
                      <a:pt x="2015" y="1902"/>
                    </a:lnTo>
                    <a:lnTo>
                      <a:pt x="2010" y="1914"/>
                    </a:lnTo>
                    <a:lnTo>
                      <a:pt x="2007" y="1921"/>
                    </a:lnTo>
                    <a:lnTo>
                      <a:pt x="2006" y="1928"/>
                    </a:lnTo>
                    <a:lnTo>
                      <a:pt x="2005" y="1936"/>
                    </a:lnTo>
                    <a:lnTo>
                      <a:pt x="2005" y="1943"/>
                    </a:lnTo>
                    <a:lnTo>
                      <a:pt x="2005" y="1973"/>
                    </a:lnTo>
                    <a:lnTo>
                      <a:pt x="2008" y="1983"/>
                    </a:lnTo>
                    <a:lnTo>
                      <a:pt x="2012" y="1994"/>
                    </a:lnTo>
                    <a:lnTo>
                      <a:pt x="2015" y="2010"/>
                    </a:lnTo>
                    <a:lnTo>
                      <a:pt x="2015" y="2024"/>
                    </a:lnTo>
                    <a:lnTo>
                      <a:pt x="2015" y="2037"/>
                    </a:lnTo>
                    <a:lnTo>
                      <a:pt x="2015" y="2052"/>
                    </a:lnTo>
                    <a:lnTo>
                      <a:pt x="2015" y="2152"/>
                    </a:lnTo>
                    <a:lnTo>
                      <a:pt x="2016" y="2160"/>
                    </a:lnTo>
                    <a:lnTo>
                      <a:pt x="2017" y="2168"/>
                    </a:lnTo>
                    <a:lnTo>
                      <a:pt x="2021" y="2175"/>
                    </a:lnTo>
                    <a:lnTo>
                      <a:pt x="2025" y="2182"/>
                    </a:lnTo>
                    <a:lnTo>
                      <a:pt x="2032" y="2196"/>
                    </a:lnTo>
                    <a:lnTo>
                      <a:pt x="2040" y="2212"/>
                    </a:lnTo>
                    <a:lnTo>
                      <a:pt x="2046" y="2228"/>
                    </a:lnTo>
                    <a:lnTo>
                      <a:pt x="2052" y="2243"/>
                    </a:lnTo>
                    <a:lnTo>
                      <a:pt x="2057" y="2249"/>
                    </a:lnTo>
                    <a:lnTo>
                      <a:pt x="2062" y="2255"/>
                    </a:lnTo>
                    <a:lnTo>
                      <a:pt x="2070" y="2257"/>
                    </a:lnTo>
                    <a:lnTo>
                      <a:pt x="2077" y="2258"/>
                    </a:lnTo>
                    <a:lnTo>
                      <a:pt x="2110" y="2258"/>
                    </a:lnTo>
                    <a:lnTo>
                      <a:pt x="2119" y="2277"/>
                    </a:lnTo>
                    <a:lnTo>
                      <a:pt x="2125" y="2293"/>
                    </a:lnTo>
                    <a:lnTo>
                      <a:pt x="2128" y="2302"/>
                    </a:lnTo>
                    <a:lnTo>
                      <a:pt x="2129" y="2311"/>
                    </a:lnTo>
                    <a:lnTo>
                      <a:pt x="2130" y="2320"/>
                    </a:lnTo>
                    <a:lnTo>
                      <a:pt x="2130" y="2331"/>
                    </a:lnTo>
                    <a:lnTo>
                      <a:pt x="2129" y="2339"/>
                    </a:lnTo>
                    <a:lnTo>
                      <a:pt x="2128" y="2346"/>
                    </a:lnTo>
                    <a:lnTo>
                      <a:pt x="2124" y="2352"/>
                    </a:lnTo>
                    <a:lnTo>
                      <a:pt x="2119" y="2357"/>
                    </a:lnTo>
                    <a:lnTo>
                      <a:pt x="2109" y="2367"/>
                    </a:lnTo>
                    <a:lnTo>
                      <a:pt x="2096" y="2377"/>
                    </a:lnTo>
                    <a:lnTo>
                      <a:pt x="2082" y="2386"/>
                    </a:lnTo>
                    <a:lnTo>
                      <a:pt x="2072" y="2396"/>
                    </a:lnTo>
                    <a:lnTo>
                      <a:pt x="2067" y="2401"/>
                    </a:lnTo>
                    <a:lnTo>
                      <a:pt x="2064" y="2408"/>
                    </a:lnTo>
                    <a:lnTo>
                      <a:pt x="2062" y="2415"/>
                    </a:lnTo>
                    <a:lnTo>
                      <a:pt x="2061" y="2423"/>
                    </a:lnTo>
                    <a:lnTo>
                      <a:pt x="2061" y="2484"/>
                    </a:lnTo>
                    <a:lnTo>
                      <a:pt x="2060" y="2490"/>
                    </a:lnTo>
                    <a:lnTo>
                      <a:pt x="2059" y="2495"/>
                    </a:lnTo>
                    <a:lnTo>
                      <a:pt x="2059" y="2512"/>
                    </a:lnTo>
                    <a:lnTo>
                      <a:pt x="2065" y="2512"/>
                    </a:lnTo>
                    <a:lnTo>
                      <a:pt x="2072" y="2513"/>
                    </a:lnTo>
                    <a:lnTo>
                      <a:pt x="2079" y="2514"/>
                    </a:lnTo>
                    <a:lnTo>
                      <a:pt x="2085" y="2517"/>
                    </a:lnTo>
                    <a:lnTo>
                      <a:pt x="2090" y="2521"/>
                    </a:lnTo>
                    <a:lnTo>
                      <a:pt x="2095" y="2524"/>
                    </a:lnTo>
                    <a:lnTo>
                      <a:pt x="2097" y="2529"/>
                    </a:lnTo>
                    <a:lnTo>
                      <a:pt x="2099" y="2536"/>
                    </a:lnTo>
                    <a:lnTo>
                      <a:pt x="2097" y="2539"/>
                    </a:lnTo>
                    <a:lnTo>
                      <a:pt x="2096" y="2541"/>
                    </a:lnTo>
                    <a:lnTo>
                      <a:pt x="2095" y="2543"/>
                    </a:lnTo>
                    <a:lnTo>
                      <a:pt x="2092" y="2546"/>
                    </a:lnTo>
                    <a:lnTo>
                      <a:pt x="2089" y="2548"/>
                    </a:lnTo>
                    <a:lnTo>
                      <a:pt x="2084" y="2553"/>
                    </a:lnTo>
                    <a:lnTo>
                      <a:pt x="2075" y="2571"/>
                    </a:lnTo>
                    <a:lnTo>
                      <a:pt x="2065" y="2587"/>
                    </a:lnTo>
                    <a:lnTo>
                      <a:pt x="2057" y="2596"/>
                    </a:lnTo>
                    <a:lnTo>
                      <a:pt x="2052" y="2605"/>
                    </a:lnTo>
                    <a:lnTo>
                      <a:pt x="2050" y="2608"/>
                    </a:lnTo>
                    <a:lnTo>
                      <a:pt x="2048" y="2613"/>
                    </a:lnTo>
                    <a:lnTo>
                      <a:pt x="2047" y="2618"/>
                    </a:lnTo>
                    <a:lnTo>
                      <a:pt x="2047" y="2625"/>
                    </a:lnTo>
                    <a:lnTo>
                      <a:pt x="2047" y="2637"/>
                    </a:lnTo>
                    <a:lnTo>
                      <a:pt x="2048" y="2648"/>
                    </a:lnTo>
                    <a:lnTo>
                      <a:pt x="2051" y="2659"/>
                    </a:lnTo>
                    <a:lnTo>
                      <a:pt x="2054" y="2669"/>
                    </a:lnTo>
                    <a:lnTo>
                      <a:pt x="2056" y="2679"/>
                    </a:lnTo>
                    <a:lnTo>
                      <a:pt x="2059" y="2689"/>
                    </a:lnTo>
                    <a:lnTo>
                      <a:pt x="2061" y="2700"/>
                    </a:lnTo>
                    <a:lnTo>
                      <a:pt x="2061" y="2712"/>
                    </a:lnTo>
                    <a:lnTo>
                      <a:pt x="2061" y="2724"/>
                    </a:lnTo>
                    <a:lnTo>
                      <a:pt x="2061" y="2733"/>
                    </a:lnTo>
                    <a:lnTo>
                      <a:pt x="2061" y="2741"/>
                    </a:lnTo>
                    <a:lnTo>
                      <a:pt x="2061" y="2753"/>
                    </a:lnTo>
                    <a:lnTo>
                      <a:pt x="2060" y="2758"/>
                    </a:lnTo>
                    <a:lnTo>
                      <a:pt x="2059" y="2761"/>
                    </a:lnTo>
                    <a:lnTo>
                      <a:pt x="2057" y="2764"/>
                    </a:lnTo>
                    <a:lnTo>
                      <a:pt x="2055" y="2768"/>
                    </a:lnTo>
                    <a:lnTo>
                      <a:pt x="2048" y="2774"/>
                    </a:lnTo>
                    <a:lnTo>
                      <a:pt x="2041" y="2780"/>
                    </a:lnTo>
                    <a:lnTo>
                      <a:pt x="2035" y="2788"/>
                    </a:lnTo>
                    <a:lnTo>
                      <a:pt x="2030" y="2795"/>
                    </a:lnTo>
                    <a:lnTo>
                      <a:pt x="2025" y="2804"/>
                    </a:lnTo>
                    <a:lnTo>
                      <a:pt x="2022" y="2813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04" name="Freeform 87"/>
              <p:cNvSpPr>
                <a:spLocks/>
              </p:cNvSpPr>
              <p:nvPr/>
            </p:nvSpPr>
            <p:spPr bwMode="auto">
              <a:xfrm>
                <a:off x="-3646363" y="-311625"/>
                <a:ext cx="927100" cy="1749425"/>
              </a:xfrm>
              <a:custGeom>
                <a:avLst/>
                <a:gdLst>
                  <a:gd name="T0" fmla="*/ 2084 w 2338"/>
                  <a:gd name="T1" fmla="*/ 2553 h 4405"/>
                  <a:gd name="T2" fmla="*/ 2130 w 2338"/>
                  <a:gd name="T3" fmla="*/ 2320 h 4405"/>
                  <a:gd name="T4" fmla="*/ 2015 w 2338"/>
                  <a:gd name="T5" fmla="*/ 1902 h 4405"/>
                  <a:gd name="T6" fmla="*/ 2227 w 2338"/>
                  <a:gd name="T7" fmla="*/ 1658 h 4405"/>
                  <a:gd name="T8" fmla="*/ 2303 w 2338"/>
                  <a:gd name="T9" fmla="*/ 1472 h 4405"/>
                  <a:gd name="T10" fmla="*/ 2247 w 2338"/>
                  <a:gd name="T11" fmla="*/ 1160 h 4405"/>
                  <a:gd name="T12" fmla="*/ 2160 w 2338"/>
                  <a:gd name="T13" fmla="*/ 921 h 4405"/>
                  <a:gd name="T14" fmla="*/ 2149 w 2338"/>
                  <a:gd name="T15" fmla="*/ 725 h 4405"/>
                  <a:gd name="T16" fmla="*/ 1973 w 2338"/>
                  <a:gd name="T17" fmla="*/ 677 h 4405"/>
                  <a:gd name="T18" fmla="*/ 2208 w 2338"/>
                  <a:gd name="T19" fmla="*/ 556 h 4405"/>
                  <a:gd name="T20" fmla="*/ 2069 w 2338"/>
                  <a:gd name="T21" fmla="*/ 500 h 4405"/>
                  <a:gd name="T22" fmla="*/ 1987 w 2338"/>
                  <a:gd name="T23" fmla="*/ 431 h 4405"/>
                  <a:gd name="T24" fmla="*/ 1931 w 2338"/>
                  <a:gd name="T25" fmla="*/ 278 h 4405"/>
                  <a:gd name="T26" fmla="*/ 1858 w 2338"/>
                  <a:gd name="T27" fmla="*/ 264 h 4405"/>
                  <a:gd name="T28" fmla="*/ 1771 w 2338"/>
                  <a:gd name="T29" fmla="*/ 172 h 4405"/>
                  <a:gd name="T30" fmla="*/ 1643 w 2338"/>
                  <a:gd name="T31" fmla="*/ 0 h 4405"/>
                  <a:gd name="T32" fmla="*/ 1471 w 2338"/>
                  <a:gd name="T33" fmla="*/ 36 h 4405"/>
                  <a:gd name="T34" fmla="*/ 1516 w 2338"/>
                  <a:gd name="T35" fmla="*/ 204 h 4405"/>
                  <a:gd name="T36" fmla="*/ 1321 w 2338"/>
                  <a:gd name="T37" fmla="*/ 248 h 4405"/>
                  <a:gd name="T38" fmla="*/ 1072 w 2338"/>
                  <a:gd name="T39" fmla="*/ 464 h 4405"/>
                  <a:gd name="T40" fmla="*/ 891 w 2338"/>
                  <a:gd name="T41" fmla="*/ 576 h 4405"/>
                  <a:gd name="T42" fmla="*/ 684 w 2338"/>
                  <a:gd name="T43" fmla="*/ 653 h 4405"/>
                  <a:gd name="T44" fmla="*/ 384 w 2338"/>
                  <a:gd name="T45" fmla="*/ 643 h 4405"/>
                  <a:gd name="T46" fmla="*/ 189 w 2338"/>
                  <a:gd name="T47" fmla="*/ 508 h 4405"/>
                  <a:gd name="T48" fmla="*/ 7 w 2338"/>
                  <a:gd name="T49" fmla="*/ 828 h 4405"/>
                  <a:gd name="T50" fmla="*/ 106 w 2338"/>
                  <a:gd name="T51" fmla="*/ 933 h 4405"/>
                  <a:gd name="T52" fmla="*/ 13 w 2338"/>
                  <a:gd name="T53" fmla="*/ 1159 h 4405"/>
                  <a:gd name="T54" fmla="*/ 76 w 2338"/>
                  <a:gd name="T55" fmla="*/ 1162 h 4405"/>
                  <a:gd name="T56" fmla="*/ 233 w 2338"/>
                  <a:gd name="T57" fmla="*/ 1167 h 4405"/>
                  <a:gd name="T58" fmla="*/ 293 w 2338"/>
                  <a:gd name="T59" fmla="*/ 1455 h 4405"/>
                  <a:gd name="T60" fmla="*/ 328 w 2338"/>
                  <a:gd name="T61" fmla="*/ 1662 h 4405"/>
                  <a:gd name="T62" fmla="*/ 315 w 2338"/>
                  <a:gd name="T63" fmla="*/ 1899 h 4405"/>
                  <a:gd name="T64" fmla="*/ 279 w 2338"/>
                  <a:gd name="T65" fmla="*/ 2168 h 4405"/>
                  <a:gd name="T66" fmla="*/ 224 w 2338"/>
                  <a:gd name="T67" fmla="*/ 2228 h 4405"/>
                  <a:gd name="T68" fmla="*/ 275 w 2338"/>
                  <a:gd name="T69" fmla="*/ 2408 h 4405"/>
                  <a:gd name="T70" fmla="*/ 335 w 2338"/>
                  <a:gd name="T71" fmla="*/ 2308 h 4405"/>
                  <a:gd name="T72" fmla="*/ 358 w 2338"/>
                  <a:gd name="T73" fmla="*/ 2395 h 4405"/>
                  <a:gd name="T74" fmla="*/ 387 w 2338"/>
                  <a:gd name="T75" fmla="*/ 2684 h 4405"/>
                  <a:gd name="T76" fmla="*/ 397 w 2338"/>
                  <a:gd name="T77" fmla="*/ 2814 h 4405"/>
                  <a:gd name="T78" fmla="*/ 263 w 2338"/>
                  <a:gd name="T79" fmla="*/ 2671 h 4405"/>
                  <a:gd name="T80" fmla="*/ 196 w 2338"/>
                  <a:gd name="T81" fmla="*/ 3053 h 4405"/>
                  <a:gd name="T82" fmla="*/ 133 w 2338"/>
                  <a:gd name="T83" fmla="*/ 3314 h 4405"/>
                  <a:gd name="T84" fmla="*/ 71 w 2338"/>
                  <a:gd name="T85" fmla="*/ 3603 h 4405"/>
                  <a:gd name="T86" fmla="*/ 132 w 2338"/>
                  <a:gd name="T87" fmla="*/ 3833 h 4405"/>
                  <a:gd name="T88" fmla="*/ 231 w 2338"/>
                  <a:gd name="T89" fmla="*/ 3997 h 4405"/>
                  <a:gd name="T90" fmla="*/ 269 w 2338"/>
                  <a:gd name="T91" fmla="*/ 4084 h 4405"/>
                  <a:gd name="T92" fmla="*/ 332 w 2338"/>
                  <a:gd name="T93" fmla="*/ 4331 h 4405"/>
                  <a:gd name="T94" fmla="*/ 440 w 2338"/>
                  <a:gd name="T95" fmla="*/ 4266 h 4405"/>
                  <a:gd name="T96" fmla="*/ 642 w 2338"/>
                  <a:gd name="T97" fmla="*/ 4302 h 4405"/>
                  <a:gd name="T98" fmla="*/ 832 w 2338"/>
                  <a:gd name="T99" fmla="*/ 4256 h 4405"/>
                  <a:gd name="T100" fmla="*/ 973 w 2338"/>
                  <a:gd name="T101" fmla="*/ 4045 h 4405"/>
                  <a:gd name="T102" fmla="*/ 1016 w 2338"/>
                  <a:gd name="T103" fmla="*/ 3835 h 4405"/>
                  <a:gd name="T104" fmla="*/ 942 w 2338"/>
                  <a:gd name="T105" fmla="*/ 3777 h 4405"/>
                  <a:gd name="T106" fmla="*/ 1068 w 2338"/>
                  <a:gd name="T107" fmla="*/ 3741 h 4405"/>
                  <a:gd name="T108" fmla="*/ 1252 w 2338"/>
                  <a:gd name="T109" fmla="*/ 3787 h 4405"/>
                  <a:gd name="T110" fmla="*/ 1543 w 2338"/>
                  <a:gd name="T111" fmla="*/ 3977 h 4405"/>
                  <a:gd name="T112" fmla="*/ 1680 w 2338"/>
                  <a:gd name="T113" fmla="*/ 4071 h 4405"/>
                  <a:gd name="T114" fmla="*/ 1781 w 2338"/>
                  <a:gd name="T115" fmla="*/ 3838 h 4405"/>
                  <a:gd name="T116" fmla="*/ 1789 w 2338"/>
                  <a:gd name="T117" fmla="*/ 3641 h 4405"/>
                  <a:gd name="T118" fmla="*/ 1890 w 2338"/>
                  <a:gd name="T119" fmla="*/ 3475 h 4405"/>
                  <a:gd name="T120" fmla="*/ 1949 w 2338"/>
                  <a:gd name="T121" fmla="*/ 3142 h 4405"/>
                  <a:gd name="T122" fmla="*/ 2003 w 2338"/>
                  <a:gd name="T123" fmla="*/ 2884 h 4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38" h="4405">
                    <a:moveTo>
                      <a:pt x="2022" y="2813"/>
                    </a:moveTo>
                    <a:lnTo>
                      <a:pt x="2025" y="2804"/>
                    </a:lnTo>
                    <a:lnTo>
                      <a:pt x="2030" y="2795"/>
                    </a:lnTo>
                    <a:lnTo>
                      <a:pt x="2035" y="2788"/>
                    </a:lnTo>
                    <a:lnTo>
                      <a:pt x="2041" y="2780"/>
                    </a:lnTo>
                    <a:lnTo>
                      <a:pt x="2048" y="2774"/>
                    </a:lnTo>
                    <a:lnTo>
                      <a:pt x="2055" y="2768"/>
                    </a:lnTo>
                    <a:lnTo>
                      <a:pt x="2057" y="2764"/>
                    </a:lnTo>
                    <a:lnTo>
                      <a:pt x="2059" y="2761"/>
                    </a:lnTo>
                    <a:lnTo>
                      <a:pt x="2060" y="2758"/>
                    </a:lnTo>
                    <a:lnTo>
                      <a:pt x="2061" y="2753"/>
                    </a:lnTo>
                    <a:lnTo>
                      <a:pt x="2061" y="2741"/>
                    </a:lnTo>
                    <a:lnTo>
                      <a:pt x="2061" y="2733"/>
                    </a:lnTo>
                    <a:lnTo>
                      <a:pt x="2061" y="2724"/>
                    </a:lnTo>
                    <a:lnTo>
                      <a:pt x="2061" y="2712"/>
                    </a:lnTo>
                    <a:lnTo>
                      <a:pt x="2061" y="2700"/>
                    </a:lnTo>
                    <a:lnTo>
                      <a:pt x="2059" y="2689"/>
                    </a:lnTo>
                    <a:lnTo>
                      <a:pt x="2056" y="2679"/>
                    </a:lnTo>
                    <a:lnTo>
                      <a:pt x="2054" y="2669"/>
                    </a:lnTo>
                    <a:lnTo>
                      <a:pt x="2051" y="2659"/>
                    </a:lnTo>
                    <a:lnTo>
                      <a:pt x="2048" y="2648"/>
                    </a:lnTo>
                    <a:lnTo>
                      <a:pt x="2047" y="2637"/>
                    </a:lnTo>
                    <a:lnTo>
                      <a:pt x="2047" y="2625"/>
                    </a:lnTo>
                    <a:lnTo>
                      <a:pt x="2047" y="2618"/>
                    </a:lnTo>
                    <a:lnTo>
                      <a:pt x="2048" y="2613"/>
                    </a:lnTo>
                    <a:lnTo>
                      <a:pt x="2050" y="2608"/>
                    </a:lnTo>
                    <a:lnTo>
                      <a:pt x="2052" y="2605"/>
                    </a:lnTo>
                    <a:lnTo>
                      <a:pt x="2057" y="2596"/>
                    </a:lnTo>
                    <a:lnTo>
                      <a:pt x="2065" y="2587"/>
                    </a:lnTo>
                    <a:lnTo>
                      <a:pt x="2075" y="2571"/>
                    </a:lnTo>
                    <a:lnTo>
                      <a:pt x="2084" y="2553"/>
                    </a:lnTo>
                    <a:lnTo>
                      <a:pt x="2089" y="2548"/>
                    </a:lnTo>
                    <a:lnTo>
                      <a:pt x="2092" y="2546"/>
                    </a:lnTo>
                    <a:lnTo>
                      <a:pt x="2095" y="2543"/>
                    </a:lnTo>
                    <a:lnTo>
                      <a:pt x="2096" y="2541"/>
                    </a:lnTo>
                    <a:lnTo>
                      <a:pt x="2097" y="2539"/>
                    </a:lnTo>
                    <a:lnTo>
                      <a:pt x="2099" y="2536"/>
                    </a:lnTo>
                    <a:lnTo>
                      <a:pt x="2097" y="2529"/>
                    </a:lnTo>
                    <a:lnTo>
                      <a:pt x="2095" y="2524"/>
                    </a:lnTo>
                    <a:lnTo>
                      <a:pt x="2090" y="2521"/>
                    </a:lnTo>
                    <a:lnTo>
                      <a:pt x="2085" y="2517"/>
                    </a:lnTo>
                    <a:lnTo>
                      <a:pt x="2079" y="2514"/>
                    </a:lnTo>
                    <a:lnTo>
                      <a:pt x="2072" y="2513"/>
                    </a:lnTo>
                    <a:lnTo>
                      <a:pt x="2065" y="2512"/>
                    </a:lnTo>
                    <a:lnTo>
                      <a:pt x="2059" y="2512"/>
                    </a:lnTo>
                    <a:lnTo>
                      <a:pt x="2059" y="2495"/>
                    </a:lnTo>
                    <a:lnTo>
                      <a:pt x="2060" y="2490"/>
                    </a:lnTo>
                    <a:lnTo>
                      <a:pt x="2061" y="2484"/>
                    </a:lnTo>
                    <a:lnTo>
                      <a:pt x="2061" y="2423"/>
                    </a:lnTo>
                    <a:lnTo>
                      <a:pt x="2062" y="2415"/>
                    </a:lnTo>
                    <a:lnTo>
                      <a:pt x="2064" y="2408"/>
                    </a:lnTo>
                    <a:lnTo>
                      <a:pt x="2067" y="2401"/>
                    </a:lnTo>
                    <a:lnTo>
                      <a:pt x="2072" y="2396"/>
                    </a:lnTo>
                    <a:lnTo>
                      <a:pt x="2082" y="2386"/>
                    </a:lnTo>
                    <a:lnTo>
                      <a:pt x="2096" y="2377"/>
                    </a:lnTo>
                    <a:lnTo>
                      <a:pt x="2109" y="2367"/>
                    </a:lnTo>
                    <a:lnTo>
                      <a:pt x="2119" y="2357"/>
                    </a:lnTo>
                    <a:lnTo>
                      <a:pt x="2124" y="2352"/>
                    </a:lnTo>
                    <a:lnTo>
                      <a:pt x="2128" y="2346"/>
                    </a:lnTo>
                    <a:lnTo>
                      <a:pt x="2129" y="2339"/>
                    </a:lnTo>
                    <a:lnTo>
                      <a:pt x="2130" y="2331"/>
                    </a:lnTo>
                    <a:lnTo>
                      <a:pt x="2130" y="2320"/>
                    </a:lnTo>
                    <a:lnTo>
                      <a:pt x="2129" y="2311"/>
                    </a:lnTo>
                    <a:lnTo>
                      <a:pt x="2128" y="2302"/>
                    </a:lnTo>
                    <a:lnTo>
                      <a:pt x="2125" y="2293"/>
                    </a:lnTo>
                    <a:lnTo>
                      <a:pt x="2119" y="2277"/>
                    </a:lnTo>
                    <a:lnTo>
                      <a:pt x="2110" y="2258"/>
                    </a:lnTo>
                    <a:lnTo>
                      <a:pt x="2077" y="2258"/>
                    </a:lnTo>
                    <a:lnTo>
                      <a:pt x="2070" y="2257"/>
                    </a:lnTo>
                    <a:lnTo>
                      <a:pt x="2062" y="2255"/>
                    </a:lnTo>
                    <a:lnTo>
                      <a:pt x="2057" y="2249"/>
                    </a:lnTo>
                    <a:lnTo>
                      <a:pt x="2052" y="2243"/>
                    </a:lnTo>
                    <a:lnTo>
                      <a:pt x="2046" y="2228"/>
                    </a:lnTo>
                    <a:lnTo>
                      <a:pt x="2040" y="2212"/>
                    </a:lnTo>
                    <a:lnTo>
                      <a:pt x="2032" y="2196"/>
                    </a:lnTo>
                    <a:lnTo>
                      <a:pt x="2025" y="2182"/>
                    </a:lnTo>
                    <a:lnTo>
                      <a:pt x="2021" y="2175"/>
                    </a:lnTo>
                    <a:lnTo>
                      <a:pt x="2017" y="2168"/>
                    </a:lnTo>
                    <a:lnTo>
                      <a:pt x="2016" y="2160"/>
                    </a:lnTo>
                    <a:lnTo>
                      <a:pt x="2015" y="2152"/>
                    </a:lnTo>
                    <a:lnTo>
                      <a:pt x="2015" y="2052"/>
                    </a:lnTo>
                    <a:lnTo>
                      <a:pt x="2015" y="2037"/>
                    </a:lnTo>
                    <a:lnTo>
                      <a:pt x="2015" y="2024"/>
                    </a:lnTo>
                    <a:lnTo>
                      <a:pt x="2015" y="2010"/>
                    </a:lnTo>
                    <a:lnTo>
                      <a:pt x="2012" y="1994"/>
                    </a:lnTo>
                    <a:lnTo>
                      <a:pt x="2008" y="1983"/>
                    </a:lnTo>
                    <a:lnTo>
                      <a:pt x="2005" y="1973"/>
                    </a:lnTo>
                    <a:lnTo>
                      <a:pt x="2005" y="1943"/>
                    </a:lnTo>
                    <a:lnTo>
                      <a:pt x="2005" y="1936"/>
                    </a:lnTo>
                    <a:lnTo>
                      <a:pt x="2006" y="1928"/>
                    </a:lnTo>
                    <a:lnTo>
                      <a:pt x="2007" y="1921"/>
                    </a:lnTo>
                    <a:lnTo>
                      <a:pt x="2010" y="1914"/>
                    </a:lnTo>
                    <a:lnTo>
                      <a:pt x="2015" y="1902"/>
                    </a:lnTo>
                    <a:lnTo>
                      <a:pt x="2022" y="1891"/>
                    </a:lnTo>
                    <a:lnTo>
                      <a:pt x="2031" y="1879"/>
                    </a:lnTo>
                    <a:lnTo>
                      <a:pt x="2042" y="1869"/>
                    </a:lnTo>
                    <a:lnTo>
                      <a:pt x="2054" y="1859"/>
                    </a:lnTo>
                    <a:lnTo>
                      <a:pt x="2065" y="1848"/>
                    </a:lnTo>
                    <a:lnTo>
                      <a:pt x="2079" y="1837"/>
                    </a:lnTo>
                    <a:lnTo>
                      <a:pt x="2090" y="1824"/>
                    </a:lnTo>
                    <a:lnTo>
                      <a:pt x="2099" y="1812"/>
                    </a:lnTo>
                    <a:lnTo>
                      <a:pt x="2107" y="1799"/>
                    </a:lnTo>
                    <a:lnTo>
                      <a:pt x="2116" y="1788"/>
                    </a:lnTo>
                    <a:lnTo>
                      <a:pt x="2126" y="1776"/>
                    </a:lnTo>
                    <a:lnTo>
                      <a:pt x="2133" y="1771"/>
                    </a:lnTo>
                    <a:lnTo>
                      <a:pt x="2139" y="1766"/>
                    </a:lnTo>
                    <a:lnTo>
                      <a:pt x="2146" y="1761"/>
                    </a:lnTo>
                    <a:lnTo>
                      <a:pt x="2154" y="1758"/>
                    </a:lnTo>
                    <a:lnTo>
                      <a:pt x="2165" y="1753"/>
                    </a:lnTo>
                    <a:lnTo>
                      <a:pt x="2176" y="1749"/>
                    </a:lnTo>
                    <a:lnTo>
                      <a:pt x="2185" y="1749"/>
                    </a:lnTo>
                    <a:lnTo>
                      <a:pt x="2194" y="1749"/>
                    </a:lnTo>
                    <a:lnTo>
                      <a:pt x="2198" y="1748"/>
                    </a:lnTo>
                    <a:lnTo>
                      <a:pt x="2202" y="1746"/>
                    </a:lnTo>
                    <a:lnTo>
                      <a:pt x="2204" y="1745"/>
                    </a:lnTo>
                    <a:lnTo>
                      <a:pt x="2207" y="1741"/>
                    </a:lnTo>
                    <a:lnTo>
                      <a:pt x="2214" y="1726"/>
                    </a:lnTo>
                    <a:lnTo>
                      <a:pt x="2218" y="1712"/>
                    </a:lnTo>
                    <a:lnTo>
                      <a:pt x="2222" y="1699"/>
                    </a:lnTo>
                    <a:lnTo>
                      <a:pt x="2227" y="1684"/>
                    </a:lnTo>
                    <a:lnTo>
                      <a:pt x="2228" y="1675"/>
                    </a:lnTo>
                    <a:lnTo>
                      <a:pt x="2227" y="1666"/>
                    </a:lnTo>
                    <a:lnTo>
                      <a:pt x="2227" y="1662"/>
                    </a:lnTo>
                    <a:lnTo>
                      <a:pt x="2227" y="1658"/>
                    </a:lnTo>
                    <a:lnTo>
                      <a:pt x="2228" y="1655"/>
                    </a:lnTo>
                    <a:lnTo>
                      <a:pt x="2230" y="1651"/>
                    </a:lnTo>
                    <a:lnTo>
                      <a:pt x="2243" y="1648"/>
                    </a:lnTo>
                    <a:lnTo>
                      <a:pt x="2257" y="1648"/>
                    </a:lnTo>
                    <a:lnTo>
                      <a:pt x="2259" y="1647"/>
                    </a:lnTo>
                    <a:lnTo>
                      <a:pt x="2262" y="1645"/>
                    </a:lnTo>
                    <a:lnTo>
                      <a:pt x="2263" y="1642"/>
                    </a:lnTo>
                    <a:lnTo>
                      <a:pt x="2263" y="1640"/>
                    </a:lnTo>
                    <a:lnTo>
                      <a:pt x="2264" y="1633"/>
                    </a:lnTo>
                    <a:lnTo>
                      <a:pt x="2266" y="1627"/>
                    </a:lnTo>
                    <a:lnTo>
                      <a:pt x="2277" y="1613"/>
                    </a:lnTo>
                    <a:lnTo>
                      <a:pt x="2287" y="1600"/>
                    </a:lnTo>
                    <a:lnTo>
                      <a:pt x="2292" y="1581"/>
                    </a:lnTo>
                    <a:lnTo>
                      <a:pt x="2296" y="1564"/>
                    </a:lnTo>
                    <a:lnTo>
                      <a:pt x="2298" y="1556"/>
                    </a:lnTo>
                    <a:lnTo>
                      <a:pt x="2302" y="1548"/>
                    </a:lnTo>
                    <a:lnTo>
                      <a:pt x="2306" y="1539"/>
                    </a:lnTo>
                    <a:lnTo>
                      <a:pt x="2311" y="1531"/>
                    </a:lnTo>
                    <a:lnTo>
                      <a:pt x="2320" y="1523"/>
                    </a:lnTo>
                    <a:lnTo>
                      <a:pt x="2328" y="1517"/>
                    </a:lnTo>
                    <a:lnTo>
                      <a:pt x="2332" y="1513"/>
                    </a:lnTo>
                    <a:lnTo>
                      <a:pt x="2336" y="1509"/>
                    </a:lnTo>
                    <a:lnTo>
                      <a:pt x="2338" y="1505"/>
                    </a:lnTo>
                    <a:lnTo>
                      <a:pt x="2338" y="1499"/>
                    </a:lnTo>
                    <a:lnTo>
                      <a:pt x="2338" y="1495"/>
                    </a:lnTo>
                    <a:lnTo>
                      <a:pt x="2337" y="1492"/>
                    </a:lnTo>
                    <a:lnTo>
                      <a:pt x="2336" y="1488"/>
                    </a:lnTo>
                    <a:lnTo>
                      <a:pt x="2333" y="1485"/>
                    </a:lnTo>
                    <a:lnTo>
                      <a:pt x="2328" y="1480"/>
                    </a:lnTo>
                    <a:lnTo>
                      <a:pt x="2321" y="1477"/>
                    </a:lnTo>
                    <a:lnTo>
                      <a:pt x="2303" y="1472"/>
                    </a:lnTo>
                    <a:lnTo>
                      <a:pt x="2284" y="1468"/>
                    </a:lnTo>
                    <a:lnTo>
                      <a:pt x="2281" y="1467"/>
                    </a:lnTo>
                    <a:lnTo>
                      <a:pt x="2278" y="1464"/>
                    </a:lnTo>
                    <a:lnTo>
                      <a:pt x="2276" y="1460"/>
                    </a:lnTo>
                    <a:lnTo>
                      <a:pt x="2274" y="1456"/>
                    </a:lnTo>
                    <a:lnTo>
                      <a:pt x="2272" y="1449"/>
                    </a:lnTo>
                    <a:lnTo>
                      <a:pt x="2271" y="1440"/>
                    </a:lnTo>
                    <a:lnTo>
                      <a:pt x="2268" y="1428"/>
                    </a:lnTo>
                    <a:lnTo>
                      <a:pt x="2267" y="1418"/>
                    </a:lnTo>
                    <a:lnTo>
                      <a:pt x="2266" y="1406"/>
                    </a:lnTo>
                    <a:lnTo>
                      <a:pt x="2266" y="1394"/>
                    </a:lnTo>
                    <a:lnTo>
                      <a:pt x="2267" y="1377"/>
                    </a:lnTo>
                    <a:lnTo>
                      <a:pt x="2268" y="1362"/>
                    </a:lnTo>
                    <a:lnTo>
                      <a:pt x="2269" y="1349"/>
                    </a:lnTo>
                    <a:lnTo>
                      <a:pt x="2272" y="1331"/>
                    </a:lnTo>
                    <a:lnTo>
                      <a:pt x="2267" y="1330"/>
                    </a:lnTo>
                    <a:lnTo>
                      <a:pt x="2263" y="1327"/>
                    </a:lnTo>
                    <a:lnTo>
                      <a:pt x="2261" y="1325"/>
                    </a:lnTo>
                    <a:lnTo>
                      <a:pt x="2259" y="1320"/>
                    </a:lnTo>
                    <a:lnTo>
                      <a:pt x="2257" y="1311"/>
                    </a:lnTo>
                    <a:lnTo>
                      <a:pt x="2256" y="1301"/>
                    </a:lnTo>
                    <a:lnTo>
                      <a:pt x="2252" y="1283"/>
                    </a:lnTo>
                    <a:lnTo>
                      <a:pt x="2248" y="1267"/>
                    </a:lnTo>
                    <a:lnTo>
                      <a:pt x="2244" y="1246"/>
                    </a:lnTo>
                    <a:lnTo>
                      <a:pt x="2242" y="1228"/>
                    </a:lnTo>
                    <a:lnTo>
                      <a:pt x="2239" y="1209"/>
                    </a:lnTo>
                    <a:lnTo>
                      <a:pt x="2238" y="1189"/>
                    </a:lnTo>
                    <a:lnTo>
                      <a:pt x="2239" y="1180"/>
                    </a:lnTo>
                    <a:lnTo>
                      <a:pt x="2241" y="1174"/>
                    </a:lnTo>
                    <a:lnTo>
                      <a:pt x="2243" y="1167"/>
                    </a:lnTo>
                    <a:lnTo>
                      <a:pt x="2247" y="1160"/>
                    </a:lnTo>
                    <a:lnTo>
                      <a:pt x="2249" y="1154"/>
                    </a:lnTo>
                    <a:lnTo>
                      <a:pt x="2252" y="1148"/>
                    </a:lnTo>
                    <a:lnTo>
                      <a:pt x="2254" y="1140"/>
                    </a:lnTo>
                    <a:lnTo>
                      <a:pt x="2254" y="1133"/>
                    </a:lnTo>
                    <a:lnTo>
                      <a:pt x="2254" y="1114"/>
                    </a:lnTo>
                    <a:lnTo>
                      <a:pt x="2244" y="1114"/>
                    </a:lnTo>
                    <a:lnTo>
                      <a:pt x="2230" y="1118"/>
                    </a:lnTo>
                    <a:lnTo>
                      <a:pt x="2217" y="1121"/>
                    </a:lnTo>
                    <a:lnTo>
                      <a:pt x="2209" y="1121"/>
                    </a:lnTo>
                    <a:lnTo>
                      <a:pt x="2200" y="1120"/>
                    </a:lnTo>
                    <a:lnTo>
                      <a:pt x="2200" y="1106"/>
                    </a:lnTo>
                    <a:lnTo>
                      <a:pt x="2200" y="1094"/>
                    </a:lnTo>
                    <a:lnTo>
                      <a:pt x="2205" y="1076"/>
                    </a:lnTo>
                    <a:lnTo>
                      <a:pt x="2210" y="1059"/>
                    </a:lnTo>
                    <a:lnTo>
                      <a:pt x="2210" y="1052"/>
                    </a:lnTo>
                    <a:lnTo>
                      <a:pt x="2208" y="1046"/>
                    </a:lnTo>
                    <a:lnTo>
                      <a:pt x="2205" y="1040"/>
                    </a:lnTo>
                    <a:lnTo>
                      <a:pt x="2202" y="1035"/>
                    </a:lnTo>
                    <a:lnTo>
                      <a:pt x="2193" y="1025"/>
                    </a:lnTo>
                    <a:lnTo>
                      <a:pt x="2184" y="1016"/>
                    </a:lnTo>
                    <a:lnTo>
                      <a:pt x="2174" y="1006"/>
                    </a:lnTo>
                    <a:lnTo>
                      <a:pt x="2165" y="997"/>
                    </a:lnTo>
                    <a:lnTo>
                      <a:pt x="2161" y="991"/>
                    </a:lnTo>
                    <a:lnTo>
                      <a:pt x="2159" y="986"/>
                    </a:lnTo>
                    <a:lnTo>
                      <a:pt x="2156" y="980"/>
                    </a:lnTo>
                    <a:lnTo>
                      <a:pt x="2156" y="972"/>
                    </a:lnTo>
                    <a:lnTo>
                      <a:pt x="2156" y="960"/>
                    </a:lnTo>
                    <a:lnTo>
                      <a:pt x="2158" y="950"/>
                    </a:lnTo>
                    <a:lnTo>
                      <a:pt x="2159" y="940"/>
                    </a:lnTo>
                    <a:lnTo>
                      <a:pt x="2160" y="927"/>
                    </a:lnTo>
                    <a:lnTo>
                      <a:pt x="2160" y="921"/>
                    </a:lnTo>
                    <a:lnTo>
                      <a:pt x="2161" y="913"/>
                    </a:lnTo>
                    <a:lnTo>
                      <a:pt x="2164" y="907"/>
                    </a:lnTo>
                    <a:lnTo>
                      <a:pt x="2168" y="902"/>
                    </a:lnTo>
                    <a:lnTo>
                      <a:pt x="2173" y="898"/>
                    </a:lnTo>
                    <a:lnTo>
                      <a:pt x="2185" y="893"/>
                    </a:lnTo>
                    <a:lnTo>
                      <a:pt x="2200" y="889"/>
                    </a:lnTo>
                    <a:lnTo>
                      <a:pt x="2215" y="886"/>
                    </a:lnTo>
                    <a:lnTo>
                      <a:pt x="2230" y="881"/>
                    </a:lnTo>
                    <a:lnTo>
                      <a:pt x="2237" y="877"/>
                    </a:lnTo>
                    <a:lnTo>
                      <a:pt x="2243" y="872"/>
                    </a:lnTo>
                    <a:lnTo>
                      <a:pt x="2247" y="867"/>
                    </a:lnTo>
                    <a:lnTo>
                      <a:pt x="2251" y="859"/>
                    </a:lnTo>
                    <a:lnTo>
                      <a:pt x="2237" y="852"/>
                    </a:lnTo>
                    <a:lnTo>
                      <a:pt x="2224" y="845"/>
                    </a:lnTo>
                    <a:lnTo>
                      <a:pt x="2212" y="838"/>
                    </a:lnTo>
                    <a:lnTo>
                      <a:pt x="2199" y="829"/>
                    </a:lnTo>
                    <a:lnTo>
                      <a:pt x="2192" y="823"/>
                    </a:lnTo>
                    <a:lnTo>
                      <a:pt x="2187" y="815"/>
                    </a:lnTo>
                    <a:lnTo>
                      <a:pt x="2183" y="808"/>
                    </a:lnTo>
                    <a:lnTo>
                      <a:pt x="2178" y="799"/>
                    </a:lnTo>
                    <a:lnTo>
                      <a:pt x="2173" y="795"/>
                    </a:lnTo>
                    <a:lnTo>
                      <a:pt x="2169" y="791"/>
                    </a:lnTo>
                    <a:lnTo>
                      <a:pt x="2164" y="790"/>
                    </a:lnTo>
                    <a:lnTo>
                      <a:pt x="2158" y="790"/>
                    </a:lnTo>
                    <a:lnTo>
                      <a:pt x="2146" y="790"/>
                    </a:lnTo>
                    <a:lnTo>
                      <a:pt x="2134" y="790"/>
                    </a:lnTo>
                    <a:lnTo>
                      <a:pt x="2134" y="776"/>
                    </a:lnTo>
                    <a:lnTo>
                      <a:pt x="2135" y="763"/>
                    </a:lnTo>
                    <a:lnTo>
                      <a:pt x="2139" y="750"/>
                    </a:lnTo>
                    <a:lnTo>
                      <a:pt x="2144" y="739"/>
                    </a:lnTo>
                    <a:lnTo>
                      <a:pt x="2149" y="725"/>
                    </a:lnTo>
                    <a:lnTo>
                      <a:pt x="2158" y="714"/>
                    </a:lnTo>
                    <a:lnTo>
                      <a:pt x="2165" y="702"/>
                    </a:lnTo>
                    <a:lnTo>
                      <a:pt x="2165" y="695"/>
                    </a:lnTo>
                    <a:lnTo>
                      <a:pt x="2163" y="689"/>
                    </a:lnTo>
                    <a:lnTo>
                      <a:pt x="2160" y="685"/>
                    </a:lnTo>
                    <a:lnTo>
                      <a:pt x="2158" y="684"/>
                    </a:lnTo>
                    <a:lnTo>
                      <a:pt x="2155" y="682"/>
                    </a:lnTo>
                    <a:lnTo>
                      <a:pt x="2151" y="681"/>
                    </a:lnTo>
                    <a:lnTo>
                      <a:pt x="2145" y="681"/>
                    </a:lnTo>
                    <a:lnTo>
                      <a:pt x="2141" y="682"/>
                    </a:lnTo>
                    <a:lnTo>
                      <a:pt x="2136" y="685"/>
                    </a:lnTo>
                    <a:lnTo>
                      <a:pt x="2133" y="687"/>
                    </a:lnTo>
                    <a:lnTo>
                      <a:pt x="2124" y="692"/>
                    </a:lnTo>
                    <a:lnTo>
                      <a:pt x="2114" y="697"/>
                    </a:lnTo>
                    <a:lnTo>
                      <a:pt x="2105" y="700"/>
                    </a:lnTo>
                    <a:lnTo>
                      <a:pt x="2097" y="704"/>
                    </a:lnTo>
                    <a:lnTo>
                      <a:pt x="2091" y="709"/>
                    </a:lnTo>
                    <a:lnTo>
                      <a:pt x="2086" y="712"/>
                    </a:lnTo>
                    <a:lnTo>
                      <a:pt x="2081" y="715"/>
                    </a:lnTo>
                    <a:lnTo>
                      <a:pt x="2075" y="716"/>
                    </a:lnTo>
                    <a:lnTo>
                      <a:pt x="2056" y="715"/>
                    </a:lnTo>
                    <a:lnTo>
                      <a:pt x="2040" y="711"/>
                    </a:lnTo>
                    <a:lnTo>
                      <a:pt x="2025" y="707"/>
                    </a:lnTo>
                    <a:lnTo>
                      <a:pt x="2007" y="702"/>
                    </a:lnTo>
                    <a:lnTo>
                      <a:pt x="1996" y="700"/>
                    </a:lnTo>
                    <a:lnTo>
                      <a:pt x="1984" y="697"/>
                    </a:lnTo>
                    <a:lnTo>
                      <a:pt x="1979" y="695"/>
                    </a:lnTo>
                    <a:lnTo>
                      <a:pt x="1976" y="692"/>
                    </a:lnTo>
                    <a:lnTo>
                      <a:pt x="1973" y="689"/>
                    </a:lnTo>
                    <a:lnTo>
                      <a:pt x="1973" y="684"/>
                    </a:lnTo>
                    <a:lnTo>
                      <a:pt x="1973" y="677"/>
                    </a:lnTo>
                    <a:lnTo>
                      <a:pt x="1977" y="672"/>
                    </a:lnTo>
                    <a:lnTo>
                      <a:pt x="1981" y="668"/>
                    </a:lnTo>
                    <a:lnTo>
                      <a:pt x="1987" y="665"/>
                    </a:lnTo>
                    <a:lnTo>
                      <a:pt x="1993" y="662"/>
                    </a:lnTo>
                    <a:lnTo>
                      <a:pt x="2001" y="661"/>
                    </a:lnTo>
                    <a:lnTo>
                      <a:pt x="2008" y="660"/>
                    </a:lnTo>
                    <a:lnTo>
                      <a:pt x="2016" y="660"/>
                    </a:lnTo>
                    <a:lnTo>
                      <a:pt x="2032" y="661"/>
                    </a:lnTo>
                    <a:lnTo>
                      <a:pt x="2048" y="661"/>
                    </a:lnTo>
                    <a:lnTo>
                      <a:pt x="2050" y="653"/>
                    </a:lnTo>
                    <a:lnTo>
                      <a:pt x="2051" y="647"/>
                    </a:lnTo>
                    <a:lnTo>
                      <a:pt x="2054" y="642"/>
                    </a:lnTo>
                    <a:lnTo>
                      <a:pt x="2057" y="636"/>
                    </a:lnTo>
                    <a:lnTo>
                      <a:pt x="2066" y="627"/>
                    </a:lnTo>
                    <a:lnTo>
                      <a:pt x="2076" y="617"/>
                    </a:lnTo>
                    <a:lnTo>
                      <a:pt x="2085" y="608"/>
                    </a:lnTo>
                    <a:lnTo>
                      <a:pt x="2092" y="601"/>
                    </a:lnTo>
                    <a:lnTo>
                      <a:pt x="2101" y="593"/>
                    </a:lnTo>
                    <a:lnTo>
                      <a:pt x="2111" y="587"/>
                    </a:lnTo>
                    <a:lnTo>
                      <a:pt x="2124" y="581"/>
                    </a:lnTo>
                    <a:lnTo>
                      <a:pt x="2135" y="573"/>
                    </a:lnTo>
                    <a:lnTo>
                      <a:pt x="2141" y="571"/>
                    </a:lnTo>
                    <a:lnTo>
                      <a:pt x="2146" y="568"/>
                    </a:lnTo>
                    <a:lnTo>
                      <a:pt x="2153" y="566"/>
                    </a:lnTo>
                    <a:lnTo>
                      <a:pt x="2160" y="564"/>
                    </a:lnTo>
                    <a:lnTo>
                      <a:pt x="2176" y="564"/>
                    </a:lnTo>
                    <a:lnTo>
                      <a:pt x="2192" y="564"/>
                    </a:lnTo>
                    <a:lnTo>
                      <a:pt x="2199" y="563"/>
                    </a:lnTo>
                    <a:lnTo>
                      <a:pt x="2204" y="561"/>
                    </a:lnTo>
                    <a:lnTo>
                      <a:pt x="2207" y="558"/>
                    </a:lnTo>
                    <a:lnTo>
                      <a:pt x="2208" y="556"/>
                    </a:lnTo>
                    <a:lnTo>
                      <a:pt x="2209" y="553"/>
                    </a:lnTo>
                    <a:lnTo>
                      <a:pt x="2209" y="549"/>
                    </a:lnTo>
                    <a:lnTo>
                      <a:pt x="2209" y="546"/>
                    </a:lnTo>
                    <a:lnTo>
                      <a:pt x="2207" y="543"/>
                    </a:lnTo>
                    <a:lnTo>
                      <a:pt x="2204" y="539"/>
                    </a:lnTo>
                    <a:lnTo>
                      <a:pt x="2200" y="538"/>
                    </a:lnTo>
                    <a:lnTo>
                      <a:pt x="2193" y="535"/>
                    </a:lnTo>
                    <a:lnTo>
                      <a:pt x="2184" y="534"/>
                    </a:lnTo>
                    <a:lnTo>
                      <a:pt x="2174" y="534"/>
                    </a:lnTo>
                    <a:lnTo>
                      <a:pt x="2165" y="532"/>
                    </a:lnTo>
                    <a:lnTo>
                      <a:pt x="2156" y="528"/>
                    </a:lnTo>
                    <a:lnTo>
                      <a:pt x="2149" y="522"/>
                    </a:lnTo>
                    <a:lnTo>
                      <a:pt x="2146" y="518"/>
                    </a:lnTo>
                    <a:lnTo>
                      <a:pt x="2144" y="514"/>
                    </a:lnTo>
                    <a:lnTo>
                      <a:pt x="2141" y="512"/>
                    </a:lnTo>
                    <a:lnTo>
                      <a:pt x="2138" y="510"/>
                    </a:lnTo>
                    <a:lnTo>
                      <a:pt x="2133" y="512"/>
                    </a:lnTo>
                    <a:lnTo>
                      <a:pt x="2128" y="514"/>
                    </a:lnTo>
                    <a:lnTo>
                      <a:pt x="2123" y="518"/>
                    </a:lnTo>
                    <a:lnTo>
                      <a:pt x="2119" y="522"/>
                    </a:lnTo>
                    <a:lnTo>
                      <a:pt x="2115" y="525"/>
                    </a:lnTo>
                    <a:lnTo>
                      <a:pt x="2111" y="529"/>
                    </a:lnTo>
                    <a:lnTo>
                      <a:pt x="2106" y="532"/>
                    </a:lnTo>
                    <a:lnTo>
                      <a:pt x="2100" y="533"/>
                    </a:lnTo>
                    <a:lnTo>
                      <a:pt x="2087" y="533"/>
                    </a:lnTo>
                    <a:lnTo>
                      <a:pt x="2076" y="530"/>
                    </a:lnTo>
                    <a:lnTo>
                      <a:pt x="2071" y="528"/>
                    </a:lnTo>
                    <a:lnTo>
                      <a:pt x="2067" y="524"/>
                    </a:lnTo>
                    <a:lnTo>
                      <a:pt x="2065" y="520"/>
                    </a:lnTo>
                    <a:lnTo>
                      <a:pt x="2064" y="514"/>
                    </a:lnTo>
                    <a:lnTo>
                      <a:pt x="2069" y="500"/>
                    </a:lnTo>
                    <a:lnTo>
                      <a:pt x="2074" y="487"/>
                    </a:lnTo>
                    <a:lnTo>
                      <a:pt x="2072" y="480"/>
                    </a:lnTo>
                    <a:lnTo>
                      <a:pt x="2072" y="474"/>
                    </a:lnTo>
                    <a:lnTo>
                      <a:pt x="2061" y="474"/>
                    </a:lnTo>
                    <a:lnTo>
                      <a:pt x="2054" y="474"/>
                    </a:lnTo>
                    <a:lnTo>
                      <a:pt x="2046" y="477"/>
                    </a:lnTo>
                    <a:lnTo>
                      <a:pt x="2040" y="480"/>
                    </a:lnTo>
                    <a:lnTo>
                      <a:pt x="2033" y="485"/>
                    </a:lnTo>
                    <a:lnTo>
                      <a:pt x="2022" y="497"/>
                    </a:lnTo>
                    <a:lnTo>
                      <a:pt x="2010" y="509"/>
                    </a:lnTo>
                    <a:lnTo>
                      <a:pt x="2002" y="518"/>
                    </a:lnTo>
                    <a:lnTo>
                      <a:pt x="1997" y="525"/>
                    </a:lnTo>
                    <a:lnTo>
                      <a:pt x="1993" y="529"/>
                    </a:lnTo>
                    <a:lnTo>
                      <a:pt x="1990" y="532"/>
                    </a:lnTo>
                    <a:lnTo>
                      <a:pt x="1986" y="534"/>
                    </a:lnTo>
                    <a:lnTo>
                      <a:pt x="1981" y="534"/>
                    </a:lnTo>
                    <a:lnTo>
                      <a:pt x="1978" y="534"/>
                    </a:lnTo>
                    <a:lnTo>
                      <a:pt x="1976" y="533"/>
                    </a:lnTo>
                    <a:lnTo>
                      <a:pt x="1974" y="532"/>
                    </a:lnTo>
                    <a:lnTo>
                      <a:pt x="1973" y="529"/>
                    </a:lnTo>
                    <a:lnTo>
                      <a:pt x="1971" y="524"/>
                    </a:lnTo>
                    <a:lnTo>
                      <a:pt x="1968" y="519"/>
                    </a:lnTo>
                    <a:lnTo>
                      <a:pt x="1963" y="512"/>
                    </a:lnTo>
                    <a:lnTo>
                      <a:pt x="1959" y="504"/>
                    </a:lnTo>
                    <a:lnTo>
                      <a:pt x="1961" y="494"/>
                    </a:lnTo>
                    <a:lnTo>
                      <a:pt x="1963" y="487"/>
                    </a:lnTo>
                    <a:lnTo>
                      <a:pt x="1967" y="479"/>
                    </a:lnTo>
                    <a:lnTo>
                      <a:pt x="1971" y="473"/>
                    </a:lnTo>
                    <a:lnTo>
                      <a:pt x="1981" y="459"/>
                    </a:lnTo>
                    <a:lnTo>
                      <a:pt x="1990" y="441"/>
                    </a:lnTo>
                    <a:lnTo>
                      <a:pt x="1987" y="431"/>
                    </a:lnTo>
                    <a:lnTo>
                      <a:pt x="1991" y="425"/>
                    </a:lnTo>
                    <a:lnTo>
                      <a:pt x="1995" y="420"/>
                    </a:lnTo>
                    <a:lnTo>
                      <a:pt x="1996" y="418"/>
                    </a:lnTo>
                    <a:lnTo>
                      <a:pt x="1998" y="415"/>
                    </a:lnTo>
                    <a:lnTo>
                      <a:pt x="2002" y="415"/>
                    </a:lnTo>
                    <a:lnTo>
                      <a:pt x="2005" y="414"/>
                    </a:lnTo>
                    <a:lnTo>
                      <a:pt x="2016" y="418"/>
                    </a:lnTo>
                    <a:lnTo>
                      <a:pt x="2027" y="421"/>
                    </a:lnTo>
                    <a:lnTo>
                      <a:pt x="2036" y="421"/>
                    </a:lnTo>
                    <a:lnTo>
                      <a:pt x="2045" y="421"/>
                    </a:lnTo>
                    <a:lnTo>
                      <a:pt x="2045" y="410"/>
                    </a:lnTo>
                    <a:lnTo>
                      <a:pt x="2045" y="382"/>
                    </a:lnTo>
                    <a:lnTo>
                      <a:pt x="2042" y="357"/>
                    </a:lnTo>
                    <a:lnTo>
                      <a:pt x="2037" y="333"/>
                    </a:lnTo>
                    <a:lnTo>
                      <a:pt x="2030" y="306"/>
                    </a:lnTo>
                    <a:lnTo>
                      <a:pt x="2022" y="281"/>
                    </a:lnTo>
                    <a:lnTo>
                      <a:pt x="2016" y="267"/>
                    </a:lnTo>
                    <a:lnTo>
                      <a:pt x="2013" y="262"/>
                    </a:lnTo>
                    <a:lnTo>
                      <a:pt x="2011" y="261"/>
                    </a:lnTo>
                    <a:lnTo>
                      <a:pt x="2008" y="259"/>
                    </a:lnTo>
                    <a:lnTo>
                      <a:pt x="2006" y="261"/>
                    </a:lnTo>
                    <a:lnTo>
                      <a:pt x="1998" y="264"/>
                    </a:lnTo>
                    <a:lnTo>
                      <a:pt x="1988" y="269"/>
                    </a:lnTo>
                    <a:lnTo>
                      <a:pt x="1982" y="272"/>
                    </a:lnTo>
                    <a:lnTo>
                      <a:pt x="1974" y="275"/>
                    </a:lnTo>
                    <a:lnTo>
                      <a:pt x="1966" y="276"/>
                    </a:lnTo>
                    <a:lnTo>
                      <a:pt x="1956" y="277"/>
                    </a:lnTo>
                    <a:lnTo>
                      <a:pt x="1946" y="276"/>
                    </a:lnTo>
                    <a:lnTo>
                      <a:pt x="1936" y="275"/>
                    </a:lnTo>
                    <a:lnTo>
                      <a:pt x="1933" y="276"/>
                    </a:lnTo>
                    <a:lnTo>
                      <a:pt x="1931" y="278"/>
                    </a:lnTo>
                    <a:lnTo>
                      <a:pt x="1929" y="282"/>
                    </a:lnTo>
                    <a:lnTo>
                      <a:pt x="1929" y="286"/>
                    </a:lnTo>
                    <a:lnTo>
                      <a:pt x="1927" y="301"/>
                    </a:lnTo>
                    <a:lnTo>
                      <a:pt x="1925" y="316"/>
                    </a:lnTo>
                    <a:lnTo>
                      <a:pt x="1924" y="321"/>
                    </a:lnTo>
                    <a:lnTo>
                      <a:pt x="1923" y="325"/>
                    </a:lnTo>
                    <a:lnTo>
                      <a:pt x="1920" y="328"/>
                    </a:lnTo>
                    <a:lnTo>
                      <a:pt x="1918" y="331"/>
                    </a:lnTo>
                    <a:lnTo>
                      <a:pt x="1913" y="337"/>
                    </a:lnTo>
                    <a:lnTo>
                      <a:pt x="1907" y="345"/>
                    </a:lnTo>
                    <a:lnTo>
                      <a:pt x="1904" y="349"/>
                    </a:lnTo>
                    <a:lnTo>
                      <a:pt x="1902" y="352"/>
                    </a:lnTo>
                    <a:lnTo>
                      <a:pt x="1899" y="355"/>
                    </a:lnTo>
                    <a:lnTo>
                      <a:pt x="1895" y="356"/>
                    </a:lnTo>
                    <a:lnTo>
                      <a:pt x="1892" y="355"/>
                    </a:lnTo>
                    <a:lnTo>
                      <a:pt x="1887" y="354"/>
                    </a:lnTo>
                    <a:lnTo>
                      <a:pt x="1884" y="351"/>
                    </a:lnTo>
                    <a:lnTo>
                      <a:pt x="1880" y="347"/>
                    </a:lnTo>
                    <a:lnTo>
                      <a:pt x="1878" y="344"/>
                    </a:lnTo>
                    <a:lnTo>
                      <a:pt x="1877" y="339"/>
                    </a:lnTo>
                    <a:lnTo>
                      <a:pt x="1875" y="333"/>
                    </a:lnTo>
                    <a:lnTo>
                      <a:pt x="1875" y="328"/>
                    </a:lnTo>
                    <a:lnTo>
                      <a:pt x="1875" y="317"/>
                    </a:lnTo>
                    <a:lnTo>
                      <a:pt x="1877" y="305"/>
                    </a:lnTo>
                    <a:lnTo>
                      <a:pt x="1875" y="298"/>
                    </a:lnTo>
                    <a:lnTo>
                      <a:pt x="1873" y="292"/>
                    </a:lnTo>
                    <a:lnTo>
                      <a:pt x="1870" y="287"/>
                    </a:lnTo>
                    <a:lnTo>
                      <a:pt x="1867" y="281"/>
                    </a:lnTo>
                    <a:lnTo>
                      <a:pt x="1863" y="276"/>
                    </a:lnTo>
                    <a:lnTo>
                      <a:pt x="1859" y="271"/>
                    </a:lnTo>
                    <a:lnTo>
                      <a:pt x="1858" y="264"/>
                    </a:lnTo>
                    <a:lnTo>
                      <a:pt x="1856" y="258"/>
                    </a:lnTo>
                    <a:lnTo>
                      <a:pt x="1858" y="251"/>
                    </a:lnTo>
                    <a:lnTo>
                      <a:pt x="1860" y="243"/>
                    </a:lnTo>
                    <a:lnTo>
                      <a:pt x="1865" y="238"/>
                    </a:lnTo>
                    <a:lnTo>
                      <a:pt x="1872" y="234"/>
                    </a:lnTo>
                    <a:lnTo>
                      <a:pt x="1887" y="226"/>
                    </a:lnTo>
                    <a:lnTo>
                      <a:pt x="1902" y="216"/>
                    </a:lnTo>
                    <a:lnTo>
                      <a:pt x="1900" y="211"/>
                    </a:lnTo>
                    <a:lnTo>
                      <a:pt x="1887" y="205"/>
                    </a:lnTo>
                    <a:lnTo>
                      <a:pt x="1874" y="203"/>
                    </a:lnTo>
                    <a:lnTo>
                      <a:pt x="1868" y="203"/>
                    </a:lnTo>
                    <a:lnTo>
                      <a:pt x="1861" y="200"/>
                    </a:lnTo>
                    <a:lnTo>
                      <a:pt x="1855" y="198"/>
                    </a:lnTo>
                    <a:lnTo>
                      <a:pt x="1849" y="194"/>
                    </a:lnTo>
                    <a:lnTo>
                      <a:pt x="1841" y="189"/>
                    </a:lnTo>
                    <a:lnTo>
                      <a:pt x="1836" y="183"/>
                    </a:lnTo>
                    <a:lnTo>
                      <a:pt x="1833" y="175"/>
                    </a:lnTo>
                    <a:lnTo>
                      <a:pt x="1829" y="169"/>
                    </a:lnTo>
                    <a:lnTo>
                      <a:pt x="1825" y="163"/>
                    </a:lnTo>
                    <a:lnTo>
                      <a:pt x="1820" y="158"/>
                    </a:lnTo>
                    <a:lnTo>
                      <a:pt x="1818" y="155"/>
                    </a:lnTo>
                    <a:lnTo>
                      <a:pt x="1814" y="154"/>
                    </a:lnTo>
                    <a:lnTo>
                      <a:pt x="1810" y="153"/>
                    </a:lnTo>
                    <a:lnTo>
                      <a:pt x="1806" y="153"/>
                    </a:lnTo>
                    <a:lnTo>
                      <a:pt x="1800" y="153"/>
                    </a:lnTo>
                    <a:lnTo>
                      <a:pt x="1794" y="154"/>
                    </a:lnTo>
                    <a:lnTo>
                      <a:pt x="1787" y="155"/>
                    </a:lnTo>
                    <a:lnTo>
                      <a:pt x="1782" y="159"/>
                    </a:lnTo>
                    <a:lnTo>
                      <a:pt x="1777" y="162"/>
                    </a:lnTo>
                    <a:lnTo>
                      <a:pt x="1774" y="167"/>
                    </a:lnTo>
                    <a:lnTo>
                      <a:pt x="1771" y="172"/>
                    </a:lnTo>
                    <a:lnTo>
                      <a:pt x="1769" y="178"/>
                    </a:lnTo>
                    <a:lnTo>
                      <a:pt x="1757" y="178"/>
                    </a:lnTo>
                    <a:lnTo>
                      <a:pt x="1754" y="177"/>
                    </a:lnTo>
                    <a:lnTo>
                      <a:pt x="1750" y="174"/>
                    </a:lnTo>
                    <a:lnTo>
                      <a:pt x="1746" y="172"/>
                    </a:lnTo>
                    <a:lnTo>
                      <a:pt x="1742" y="168"/>
                    </a:lnTo>
                    <a:lnTo>
                      <a:pt x="1731" y="159"/>
                    </a:lnTo>
                    <a:lnTo>
                      <a:pt x="1723" y="150"/>
                    </a:lnTo>
                    <a:lnTo>
                      <a:pt x="1716" y="139"/>
                    </a:lnTo>
                    <a:lnTo>
                      <a:pt x="1711" y="126"/>
                    </a:lnTo>
                    <a:lnTo>
                      <a:pt x="1705" y="129"/>
                    </a:lnTo>
                    <a:lnTo>
                      <a:pt x="1700" y="131"/>
                    </a:lnTo>
                    <a:lnTo>
                      <a:pt x="1696" y="136"/>
                    </a:lnTo>
                    <a:lnTo>
                      <a:pt x="1692" y="142"/>
                    </a:lnTo>
                    <a:lnTo>
                      <a:pt x="1687" y="154"/>
                    </a:lnTo>
                    <a:lnTo>
                      <a:pt x="1682" y="168"/>
                    </a:lnTo>
                    <a:lnTo>
                      <a:pt x="1676" y="162"/>
                    </a:lnTo>
                    <a:lnTo>
                      <a:pt x="1671" y="154"/>
                    </a:lnTo>
                    <a:lnTo>
                      <a:pt x="1668" y="147"/>
                    </a:lnTo>
                    <a:lnTo>
                      <a:pt x="1667" y="136"/>
                    </a:lnTo>
                    <a:lnTo>
                      <a:pt x="1667" y="93"/>
                    </a:lnTo>
                    <a:lnTo>
                      <a:pt x="1667" y="85"/>
                    </a:lnTo>
                    <a:lnTo>
                      <a:pt x="1666" y="78"/>
                    </a:lnTo>
                    <a:lnTo>
                      <a:pt x="1663" y="71"/>
                    </a:lnTo>
                    <a:lnTo>
                      <a:pt x="1662" y="64"/>
                    </a:lnTo>
                    <a:lnTo>
                      <a:pt x="1657" y="51"/>
                    </a:lnTo>
                    <a:lnTo>
                      <a:pt x="1653" y="36"/>
                    </a:lnTo>
                    <a:lnTo>
                      <a:pt x="1651" y="26"/>
                    </a:lnTo>
                    <a:lnTo>
                      <a:pt x="1649" y="17"/>
                    </a:lnTo>
                    <a:lnTo>
                      <a:pt x="1647" y="9"/>
                    </a:lnTo>
                    <a:lnTo>
                      <a:pt x="1643" y="0"/>
                    </a:lnTo>
                    <a:lnTo>
                      <a:pt x="1634" y="3"/>
                    </a:lnTo>
                    <a:lnTo>
                      <a:pt x="1624" y="9"/>
                    </a:lnTo>
                    <a:lnTo>
                      <a:pt x="1622" y="16"/>
                    </a:lnTo>
                    <a:lnTo>
                      <a:pt x="1619" y="21"/>
                    </a:lnTo>
                    <a:lnTo>
                      <a:pt x="1616" y="26"/>
                    </a:lnTo>
                    <a:lnTo>
                      <a:pt x="1610" y="32"/>
                    </a:lnTo>
                    <a:lnTo>
                      <a:pt x="1605" y="39"/>
                    </a:lnTo>
                    <a:lnTo>
                      <a:pt x="1600" y="44"/>
                    </a:lnTo>
                    <a:lnTo>
                      <a:pt x="1594" y="47"/>
                    </a:lnTo>
                    <a:lnTo>
                      <a:pt x="1587" y="50"/>
                    </a:lnTo>
                    <a:lnTo>
                      <a:pt x="1583" y="41"/>
                    </a:lnTo>
                    <a:lnTo>
                      <a:pt x="1580" y="34"/>
                    </a:lnTo>
                    <a:lnTo>
                      <a:pt x="1579" y="30"/>
                    </a:lnTo>
                    <a:lnTo>
                      <a:pt x="1577" y="27"/>
                    </a:lnTo>
                    <a:lnTo>
                      <a:pt x="1574" y="25"/>
                    </a:lnTo>
                    <a:lnTo>
                      <a:pt x="1570" y="21"/>
                    </a:lnTo>
                    <a:lnTo>
                      <a:pt x="1565" y="19"/>
                    </a:lnTo>
                    <a:lnTo>
                      <a:pt x="1559" y="16"/>
                    </a:lnTo>
                    <a:lnTo>
                      <a:pt x="1553" y="15"/>
                    </a:lnTo>
                    <a:lnTo>
                      <a:pt x="1548" y="15"/>
                    </a:lnTo>
                    <a:lnTo>
                      <a:pt x="1535" y="15"/>
                    </a:lnTo>
                    <a:lnTo>
                      <a:pt x="1521" y="15"/>
                    </a:lnTo>
                    <a:lnTo>
                      <a:pt x="1505" y="15"/>
                    </a:lnTo>
                    <a:lnTo>
                      <a:pt x="1488" y="15"/>
                    </a:lnTo>
                    <a:lnTo>
                      <a:pt x="1481" y="16"/>
                    </a:lnTo>
                    <a:lnTo>
                      <a:pt x="1475" y="20"/>
                    </a:lnTo>
                    <a:lnTo>
                      <a:pt x="1474" y="21"/>
                    </a:lnTo>
                    <a:lnTo>
                      <a:pt x="1471" y="24"/>
                    </a:lnTo>
                    <a:lnTo>
                      <a:pt x="1471" y="27"/>
                    </a:lnTo>
                    <a:lnTo>
                      <a:pt x="1470" y="31"/>
                    </a:lnTo>
                    <a:lnTo>
                      <a:pt x="1471" y="36"/>
                    </a:lnTo>
                    <a:lnTo>
                      <a:pt x="1472" y="41"/>
                    </a:lnTo>
                    <a:lnTo>
                      <a:pt x="1474" y="46"/>
                    </a:lnTo>
                    <a:lnTo>
                      <a:pt x="1476" y="50"/>
                    </a:lnTo>
                    <a:lnTo>
                      <a:pt x="1480" y="54"/>
                    </a:lnTo>
                    <a:lnTo>
                      <a:pt x="1484" y="57"/>
                    </a:lnTo>
                    <a:lnTo>
                      <a:pt x="1489" y="60"/>
                    </a:lnTo>
                    <a:lnTo>
                      <a:pt x="1494" y="61"/>
                    </a:lnTo>
                    <a:lnTo>
                      <a:pt x="1505" y="64"/>
                    </a:lnTo>
                    <a:lnTo>
                      <a:pt x="1515" y="67"/>
                    </a:lnTo>
                    <a:lnTo>
                      <a:pt x="1519" y="70"/>
                    </a:lnTo>
                    <a:lnTo>
                      <a:pt x="1523" y="72"/>
                    </a:lnTo>
                    <a:lnTo>
                      <a:pt x="1525" y="76"/>
                    </a:lnTo>
                    <a:lnTo>
                      <a:pt x="1525" y="81"/>
                    </a:lnTo>
                    <a:lnTo>
                      <a:pt x="1523" y="99"/>
                    </a:lnTo>
                    <a:lnTo>
                      <a:pt x="1519" y="115"/>
                    </a:lnTo>
                    <a:lnTo>
                      <a:pt x="1520" y="120"/>
                    </a:lnTo>
                    <a:lnTo>
                      <a:pt x="1521" y="124"/>
                    </a:lnTo>
                    <a:lnTo>
                      <a:pt x="1524" y="126"/>
                    </a:lnTo>
                    <a:lnTo>
                      <a:pt x="1526" y="129"/>
                    </a:lnTo>
                    <a:lnTo>
                      <a:pt x="1533" y="135"/>
                    </a:lnTo>
                    <a:lnTo>
                      <a:pt x="1539" y="142"/>
                    </a:lnTo>
                    <a:lnTo>
                      <a:pt x="1543" y="148"/>
                    </a:lnTo>
                    <a:lnTo>
                      <a:pt x="1544" y="154"/>
                    </a:lnTo>
                    <a:lnTo>
                      <a:pt x="1544" y="162"/>
                    </a:lnTo>
                    <a:lnTo>
                      <a:pt x="1544" y="168"/>
                    </a:lnTo>
                    <a:lnTo>
                      <a:pt x="1543" y="177"/>
                    </a:lnTo>
                    <a:lnTo>
                      <a:pt x="1540" y="184"/>
                    </a:lnTo>
                    <a:lnTo>
                      <a:pt x="1536" y="190"/>
                    </a:lnTo>
                    <a:lnTo>
                      <a:pt x="1530" y="197"/>
                    </a:lnTo>
                    <a:lnTo>
                      <a:pt x="1524" y="200"/>
                    </a:lnTo>
                    <a:lnTo>
                      <a:pt x="1516" y="204"/>
                    </a:lnTo>
                    <a:lnTo>
                      <a:pt x="1508" y="207"/>
                    </a:lnTo>
                    <a:lnTo>
                      <a:pt x="1499" y="208"/>
                    </a:lnTo>
                    <a:lnTo>
                      <a:pt x="1495" y="209"/>
                    </a:lnTo>
                    <a:lnTo>
                      <a:pt x="1490" y="211"/>
                    </a:lnTo>
                    <a:lnTo>
                      <a:pt x="1486" y="213"/>
                    </a:lnTo>
                    <a:lnTo>
                      <a:pt x="1484" y="216"/>
                    </a:lnTo>
                    <a:lnTo>
                      <a:pt x="1477" y="223"/>
                    </a:lnTo>
                    <a:lnTo>
                      <a:pt x="1472" y="231"/>
                    </a:lnTo>
                    <a:lnTo>
                      <a:pt x="1466" y="238"/>
                    </a:lnTo>
                    <a:lnTo>
                      <a:pt x="1461" y="246"/>
                    </a:lnTo>
                    <a:lnTo>
                      <a:pt x="1457" y="248"/>
                    </a:lnTo>
                    <a:lnTo>
                      <a:pt x="1454" y="249"/>
                    </a:lnTo>
                    <a:lnTo>
                      <a:pt x="1450" y="251"/>
                    </a:lnTo>
                    <a:lnTo>
                      <a:pt x="1445" y="252"/>
                    </a:lnTo>
                    <a:lnTo>
                      <a:pt x="1418" y="252"/>
                    </a:lnTo>
                    <a:lnTo>
                      <a:pt x="1408" y="253"/>
                    </a:lnTo>
                    <a:lnTo>
                      <a:pt x="1398" y="254"/>
                    </a:lnTo>
                    <a:lnTo>
                      <a:pt x="1391" y="253"/>
                    </a:lnTo>
                    <a:lnTo>
                      <a:pt x="1385" y="251"/>
                    </a:lnTo>
                    <a:lnTo>
                      <a:pt x="1378" y="247"/>
                    </a:lnTo>
                    <a:lnTo>
                      <a:pt x="1372" y="243"/>
                    </a:lnTo>
                    <a:lnTo>
                      <a:pt x="1367" y="239"/>
                    </a:lnTo>
                    <a:lnTo>
                      <a:pt x="1361" y="236"/>
                    </a:lnTo>
                    <a:lnTo>
                      <a:pt x="1353" y="233"/>
                    </a:lnTo>
                    <a:lnTo>
                      <a:pt x="1346" y="232"/>
                    </a:lnTo>
                    <a:lnTo>
                      <a:pt x="1342" y="232"/>
                    </a:lnTo>
                    <a:lnTo>
                      <a:pt x="1338" y="233"/>
                    </a:lnTo>
                    <a:lnTo>
                      <a:pt x="1336" y="234"/>
                    </a:lnTo>
                    <a:lnTo>
                      <a:pt x="1332" y="237"/>
                    </a:lnTo>
                    <a:lnTo>
                      <a:pt x="1327" y="242"/>
                    </a:lnTo>
                    <a:lnTo>
                      <a:pt x="1321" y="248"/>
                    </a:lnTo>
                    <a:lnTo>
                      <a:pt x="1311" y="257"/>
                    </a:lnTo>
                    <a:lnTo>
                      <a:pt x="1302" y="264"/>
                    </a:lnTo>
                    <a:lnTo>
                      <a:pt x="1292" y="273"/>
                    </a:lnTo>
                    <a:lnTo>
                      <a:pt x="1283" y="282"/>
                    </a:lnTo>
                    <a:lnTo>
                      <a:pt x="1267" y="296"/>
                    </a:lnTo>
                    <a:lnTo>
                      <a:pt x="1252" y="308"/>
                    </a:lnTo>
                    <a:lnTo>
                      <a:pt x="1244" y="313"/>
                    </a:lnTo>
                    <a:lnTo>
                      <a:pt x="1237" y="321"/>
                    </a:lnTo>
                    <a:lnTo>
                      <a:pt x="1229" y="327"/>
                    </a:lnTo>
                    <a:lnTo>
                      <a:pt x="1221" y="336"/>
                    </a:lnTo>
                    <a:lnTo>
                      <a:pt x="1211" y="351"/>
                    </a:lnTo>
                    <a:lnTo>
                      <a:pt x="1203" y="364"/>
                    </a:lnTo>
                    <a:lnTo>
                      <a:pt x="1193" y="376"/>
                    </a:lnTo>
                    <a:lnTo>
                      <a:pt x="1179" y="387"/>
                    </a:lnTo>
                    <a:lnTo>
                      <a:pt x="1175" y="391"/>
                    </a:lnTo>
                    <a:lnTo>
                      <a:pt x="1170" y="394"/>
                    </a:lnTo>
                    <a:lnTo>
                      <a:pt x="1165" y="395"/>
                    </a:lnTo>
                    <a:lnTo>
                      <a:pt x="1160" y="396"/>
                    </a:lnTo>
                    <a:lnTo>
                      <a:pt x="1150" y="397"/>
                    </a:lnTo>
                    <a:lnTo>
                      <a:pt x="1139" y="399"/>
                    </a:lnTo>
                    <a:lnTo>
                      <a:pt x="1132" y="400"/>
                    </a:lnTo>
                    <a:lnTo>
                      <a:pt x="1127" y="401"/>
                    </a:lnTo>
                    <a:lnTo>
                      <a:pt x="1122" y="404"/>
                    </a:lnTo>
                    <a:lnTo>
                      <a:pt x="1117" y="406"/>
                    </a:lnTo>
                    <a:lnTo>
                      <a:pt x="1108" y="414"/>
                    </a:lnTo>
                    <a:lnTo>
                      <a:pt x="1098" y="421"/>
                    </a:lnTo>
                    <a:lnTo>
                      <a:pt x="1090" y="428"/>
                    </a:lnTo>
                    <a:lnTo>
                      <a:pt x="1082" y="436"/>
                    </a:lnTo>
                    <a:lnTo>
                      <a:pt x="1076" y="445"/>
                    </a:lnTo>
                    <a:lnTo>
                      <a:pt x="1072" y="456"/>
                    </a:lnTo>
                    <a:lnTo>
                      <a:pt x="1072" y="464"/>
                    </a:lnTo>
                    <a:lnTo>
                      <a:pt x="1072" y="472"/>
                    </a:lnTo>
                    <a:lnTo>
                      <a:pt x="1073" y="475"/>
                    </a:lnTo>
                    <a:lnTo>
                      <a:pt x="1072" y="478"/>
                    </a:lnTo>
                    <a:lnTo>
                      <a:pt x="1072" y="482"/>
                    </a:lnTo>
                    <a:lnTo>
                      <a:pt x="1070" y="484"/>
                    </a:lnTo>
                    <a:lnTo>
                      <a:pt x="1066" y="488"/>
                    </a:lnTo>
                    <a:lnTo>
                      <a:pt x="1063" y="490"/>
                    </a:lnTo>
                    <a:lnTo>
                      <a:pt x="1060" y="492"/>
                    </a:lnTo>
                    <a:lnTo>
                      <a:pt x="1056" y="493"/>
                    </a:lnTo>
                    <a:lnTo>
                      <a:pt x="1048" y="494"/>
                    </a:lnTo>
                    <a:lnTo>
                      <a:pt x="1039" y="498"/>
                    </a:lnTo>
                    <a:lnTo>
                      <a:pt x="1031" y="503"/>
                    </a:lnTo>
                    <a:lnTo>
                      <a:pt x="1024" y="509"/>
                    </a:lnTo>
                    <a:lnTo>
                      <a:pt x="1018" y="517"/>
                    </a:lnTo>
                    <a:lnTo>
                      <a:pt x="1014" y="525"/>
                    </a:lnTo>
                    <a:lnTo>
                      <a:pt x="1011" y="534"/>
                    </a:lnTo>
                    <a:lnTo>
                      <a:pt x="1008" y="543"/>
                    </a:lnTo>
                    <a:lnTo>
                      <a:pt x="1006" y="547"/>
                    </a:lnTo>
                    <a:lnTo>
                      <a:pt x="1003" y="551"/>
                    </a:lnTo>
                    <a:lnTo>
                      <a:pt x="1001" y="554"/>
                    </a:lnTo>
                    <a:lnTo>
                      <a:pt x="997" y="557"/>
                    </a:lnTo>
                    <a:lnTo>
                      <a:pt x="991" y="561"/>
                    </a:lnTo>
                    <a:lnTo>
                      <a:pt x="984" y="564"/>
                    </a:lnTo>
                    <a:lnTo>
                      <a:pt x="978" y="566"/>
                    </a:lnTo>
                    <a:lnTo>
                      <a:pt x="970" y="568"/>
                    </a:lnTo>
                    <a:lnTo>
                      <a:pt x="957" y="569"/>
                    </a:lnTo>
                    <a:lnTo>
                      <a:pt x="942" y="571"/>
                    </a:lnTo>
                    <a:lnTo>
                      <a:pt x="923" y="574"/>
                    </a:lnTo>
                    <a:lnTo>
                      <a:pt x="904" y="578"/>
                    </a:lnTo>
                    <a:lnTo>
                      <a:pt x="898" y="577"/>
                    </a:lnTo>
                    <a:lnTo>
                      <a:pt x="891" y="576"/>
                    </a:lnTo>
                    <a:lnTo>
                      <a:pt x="880" y="581"/>
                    </a:lnTo>
                    <a:lnTo>
                      <a:pt x="869" y="584"/>
                    </a:lnTo>
                    <a:lnTo>
                      <a:pt x="866" y="583"/>
                    </a:lnTo>
                    <a:lnTo>
                      <a:pt x="865" y="581"/>
                    </a:lnTo>
                    <a:lnTo>
                      <a:pt x="864" y="577"/>
                    </a:lnTo>
                    <a:lnTo>
                      <a:pt x="864" y="574"/>
                    </a:lnTo>
                    <a:lnTo>
                      <a:pt x="859" y="567"/>
                    </a:lnTo>
                    <a:lnTo>
                      <a:pt x="854" y="562"/>
                    </a:lnTo>
                    <a:lnTo>
                      <a:pt x="850" y="559"/>
                    </a:lnTo>
                    <a:lnTo>
                      <a:pt x="846" y="558"/>
                    </a:lnTo>
                    <a:lnTo>
                      <a:pt x="842" y="557"/>
                    </a:lnTo>
                    <a:lnTo>
                      <a:pt x="839" y="557"/>
                    </a:lnTo>
                    <a:lnTo>
                      <a:pt x="835" y="557"/>
                    </a:lnTo>
                    <a:lnTo>
                      <a:pt x="832" y="558"/>
                    </a:lnTo>
                    <a:lnTo>
                      <a:pt x="830" y="561"/>
                    </a:lnTo>
                    <a:lnTo>
                      <a:pt x="829" y="563"/>
                    </a:lnTo>
                    <a:lnTo>
                      <a:pt x="825" y="568"/>
                    </a:lnTo>
                    <a:lnTo>
                      <a:pt x="820" y="573"/>
                    </a:lnTo>
                    <a:lnTo>
                      <a:pt x="811" y="579"/>
                    </a:lnTo>
                    <a:lnTo>
                      <a:pt x="802" y="583"/>
                    </a:lnTo>
                    <a:lnTo>
                      <a:pt x="793" y="588"/>
                    </a:lnTo>
                    <a:lnTo>
                      <a:pt x="782" y="592"/>
                    </a:lnTo>
                    <a:lnTo>
                      <a:pt x="767" y="596"/>
                    </a:lnTo>
                    <a:lnTo>
                      <a:pt x="752" y="599"/>
                    </a:lnTo>
                    <a:lnTo>
                      <a:pt x="746" y="602"/>
                    </a:lnTo>
                    <a:lnTo>
                      <a:pt x="738" y="605"/>
                    </a:lnTo>
                    <a:lnTo>
                      <a:pt x="732" y="608"/>
                    </a:lnTo>
                    <a:lnTo>
                      <a:pt x="724" y="612"/>
                    </a:lnTo>
                    <a:lnTo>
                      <a:pt x="706" y="630"/>
                    </a:lnTo>
                    <a:lnTo>
                      <a:pt x="689" y="650"/>
                    </a:lnTo>
                    <a:lnTo>
                      <a:pt x="684" y="653"/>
                    </a:lnTo>
                    <a:lnTo>
                      <a:pt x="681" y="656"/>
                    </a:lnTo>
                    <a:lnTo>
                      <a:pt x="676" y="658"/>
                    </a:lnTo>
                    <a:lnTo>
                      <a:pt x="672" y="660"/>
                    </a:lnTo>
                    <a:lnTo>
                      <a:pt x="662" y="662"/>
                    </a:lnTo>
                    <a:lnTo>
                      <a:pt x="652" y="667"/>
                    </a:lnTo>
                    <a:lnTo>
                      <a:pt x="642" y="676"/>
                    </a:lnTo>
                    <a:lnTo>
                      <a:pt x="633" y="687"/>
                    </a:lnTo>
                    <a:lnTo>
                      <a:pt x="623" y="687"/>
                    </a:lnTo>
                    <a:lnTo>
                      <a:pt x="613" y="687"/>
                    </a:lnTo>
                    <a:lnTo>
                      <a:pt x="603" y="687"/>
                    </a:lnTo>
                    <a:lnTo>
                      <a:pt x="593" y="686"/>
                    </a:lnTo>
                    <a:lnTo>
                      <a:pt x="505" y="701"/>
                    </a:lnTo>
                    <a:lnTo>
                      <a:pt x="480" y="701"/>
                    </a:lnTo>
                    <a:lnTo>
                      <a:pt x="462" y="701"/>
                    </a:lnTo>
                    <a:lnTo>
                      <a:pt x="446" y="700"/>
                    </a:lnTo>
                    <a:lnTo>
                      <a:pt x="438" y="699"/>
                    </a:lnTo>
                    <a:lnTo>
                      <a:pt x="431" y="696"/>
                    </a:lnTo>
                    <a:lnTo>
                      <a:pt x="422" y="694"/>
                    </a:lnTo>
                    <a:lnTo>
                      <a:pt x="414" y="689"/>
                    </a:lnTo>
                    <a:lnTo>
                      <a:pt x="411" y="687"/>
                    </a:lnTo>
                    <a:lnTo>
                      <a:pt x="408" y="685"/>
                    </a:lnTo>
                    <a:lnTo>
                      <a:pt x="406" y="681"/>
                    </a:lnTo>
                    <a:lnTo>
                      <a:pt x="404" y="677"/>
                    </a:lnTo>
                    <a:lnTo>
                      <a:pt x="402" y="670"/>
                    </a:lnTo>
                    <a:lnTo>
                      <a:pt x="401" y="662"/>
                    </a:lnTo>
                    <a:lnTo>
                      <a:pt x="398" y="655"/>
                    </a:lnTo>
                    <a:lnTo>
                      <a:pt x="396" y="648"/>
                    </a:lnTo>
                    <a:lnTo>
                      <a:pt x="393" y="646"/>
                    </a:lnTo>
                    <a:lnTo>
                      <a:pt x="392" y="645"/>
                    </a:lnTo>
                    <a:lnTo>
                      <a:pt x="388" y="643"/>
                    </a:lnTo>
                    <a:lnTo>
                      <a:pt x="384" y="643"/>
                    </a:lnTo>
                    <a:lnTo>
                      <a:pt x="372" y="645"/>
                    </a:lnTo>
                    <a:lnTo>
                      <a:pt x="359" y="647"/>
                    </a:lnTo>
                    <a:lnTo>
                      <a:pt x="352" y="646"/>
                    </a:lnTo>
                    <a:lnTo>
                      <a:pt x="344" y="645"/>
                    </a:lnTo>
                    <a:lnTo>
                      <a:pt x="338" y="643"/>
                    </a:lnTo>
                    <a:lnTo>
                      <a:pt x="332" y="641"/>
                    </a:lnTo>
                    <a:lnTo>
                      <a:pt x="319" y="635"/>
                    </a:lnTo>
                    <a:lnTo>
                      <a:pt x="305" y="627"/>
                    </a:lnTo>
                    <a:lnTo>
                      <a:pt x="293" y="625"/>
                    </a:lnTo>
                    <a:lnTo>
                      <a:pt x="279" y="623"/>
                    </a:lnTo>
                    <a:lnTo>
                      <a:pt x="273" y="618"/>
                    </a:lnTo>
                    <a:lnTo>
                      <a:pt x="268" y="612"/>
                    </a:lnTo>
                    <a:lnTo>
                      <a:pt x="260" y="607"/>
                    </a:lnTo>
                    <a:lnTo>
                      <a:pt x="253" y="603"/>
                    </a:lnTo>
                    <a:lnTo>
                      <a:pt x="246" y="599"/>
                    </a:lnTo>
                    <a:lnTo>
                      <a:pt x="241" y="593"/>
                    </a:lnTo>
                    <a:lnTo>
                      <a:pt x="238" y="587"/>
                    </a:lnTo>
                    <a:lnTo>
                      <a:pt x="235" y="581"/>
                    </a:lnTo>
                    <a:lnTo>
                      <a:pt x="231" y="576"/>
                    </a:lnTo>
                    <a:lnTo>
                      <a:pt x="226" y="572"/>
                    </a:lnTo>
                    <a:lnTo>
                      <a:pt x="216" y="567"/>
                    </a:lnTo>
                    <a:lnTo>
                      <a:pt x="207" y="559"/>
                    </a:lnTo>
                    <a:lnTo>
                      <a:pt x="200" y="551"/>
                    </a:lnTo>
                    <a:lnTo>
                      <a:pt x="192" y="543"/>
                    </a:lnTo>
                    <a:lnTo>
                      <a:pt x="189" y="539"/>
                    </a:lnTo>
                    <a:lnTo>
                      <a:pt x="185" y="537"/>
                    </a:lnTo>
                    <a:lnTo>
                      <a:pt x="179" y="534"/>
                    </a:lnTo>
                    <a:lnTo>
                      <a:pt x="174" y="533"/>
                    </a:lnTo>
                    <a:lnTo>
                      <a:pt x="179" y="522"/>
                    </a:lnTo>
                    <a:lnTo>
                      <a:pt x="185" y="512"/>
                    </a:lnTo>
                    <a:lnTo>
                      <a:pt x="189" y="508"/>
                    </a:lnTo>
                    <a:lnTo>
                      <a:pt x="191" y="503"/>
                    </a:lnTo>
                    <a:lnTo>
                      <a:pt x="192" y="497"/>
                    </a:lnTo>
                    <a:lnTo>
                      <a:pt x="194" y="490"/>
                    </a:lnTo>
                    <a:lnTo>
                      <a:pt x="194" y="458"/>
                    </a:lnTo>
                    <a:lnTo>
                      <a:pt x="192" y="453"/>
                    </a:lnTo>
                    <a:lnTo>
                      <a:pt x="190" y="449"/>
                    </a:lnTo>
                    <a:lnTo>
                      <a:pt x="186" y="445"/>
                    </a:lnTo>
                    <a:lnTo>
                      <a:pt x="182" y="441"/>
                    </a:lnTo>
                    <a:lnTo>
                      <a:pt x="102" y="441"/>
                    </a:lnTo>
                    <a:lnTo>
                      <a:pt x="102" y="493"/>
                    </a:lnTo>
                    <a:lnTo>
                      <a:pt x="103" y="502"/>
                    </a:lnTo>
                    <a:lnTo>
                      <a:pt x="105" y="510"/>
                    </a:lnTo>
                    <a:lnTo>
                      <a:pt x="107" y="519"/>
                    </a:lnTo>
                    <a:lnTo>
                      <a:pt x="110" y="527"/>
                    </a:lnTo>
                    <a:lnTo>
                      <a:pt x="112" y="534"/>
                    </a:lnTo>
                    <a:lnTo>
                      <a:pt x="115" y="543"/>
                    </a:lnTo>
                    <a:lnTo>
                      <a:pt x="116" y="552"/>
                    </a:lnTo>
                    <a:lnTo>
                      <a:pt x="117" y="561"/>
                    </a:lnTo>
                    <a:lnTo>
                      <a:pt x="116" y="577"/>
                    </a:lnTo>
                    <a:lnTo>
                      <a:pt x="113" y="591"/>
                    </a:lnTo>
                    <a:lnTo>
                      <a:pt x="110" y="605"/>
                    </a:lnTo>
                    <a:lnTo>
                      <a:pt x="105" y="617"/>
                    </a:lnTo>
                    <a:lnTo>
                      <a:pt x="92" y="642"/>
                    </a:lnTo>
                    <a:lnTo>
                      <a:pt x="79" y="671"/>
                    </a:lnTo>
                    <a:lnTo>
                      <a:pt x="66" y="701"/>
                    </a:lnTo>
                    <a:lnTo>
                      <a:pt x="53" y="727"/>
                    </a:lnTo>
                    <a:lnTo>
                      <a:pt x="40" y="755"/>
                    </a:lnTo>
                    <a:lnTo>
                      <a:pt x="28" y="785"/>
                    </a:lnTo>
                    <a:lnTo>
                      <a:pt x="19" y="804"/>
                    </a:lnTo>
                    <a:lnTo>
                      <a:pt x="10" y="820"/>
                    </a:lnTo>
                    <a:lnTo>
                      <a:pt x="7" y="828"/>
                    </a:lnTo>
                    <a:lnTo>
                      <a:pt x="4" y="837"/>
                    </a:lnTo>
                    <a:lnTo>
                      <a:pt x="2" y="845"/>
                    </a:lnTo>
                    <a:lnTo>
                      <a:pt x="2" y="855"/>
                    </a:lnTo>
                    <a:lnTo>
                      <a:pt x="2" y="859"/>
                    </a:lnTo>
                    <a:lnTo>
                      <a:pt x="3" y="862"/>
                    </a:lnTo>
                    <a:lnTo>
                      <a:pt x="4" y="863"/>
                    </a:lnTo>
                    <a:lnTo>
                      <a:pt x="7" y="865"/>
                    </a:lnTo>
                    <a:lnTo>
                      <a:pt x="12" y="868"/>
                    </a:lnTo>
                    <a:lnTo>
                      <a:pt x="15" y="873"/>
                    </a:lnTo>
                    <a:lnTo>
                      <a:pt x="20" y="887"/>
                    </a:lnTo>
                    <a:lnTo>
                      <a:pt x="27" y="899"/>
                    </a:lnTo>
                    <a:lnTo>
                      <a:pt x="30" y="903"/>
                    </a:lnTo>
                    <a:lnTo>
                      <a:pt x="35" y="904"/>
                    </a:lnTo>
                    <a:lnTo>
                      <a:pt x="40" y="904"/>
                    </a:lnTo>
                    <a:lnTo>
                      <a:pt x="47" y="903"/>
                    </a:lnTo>
                    <a:lnTo>
                      <a:pt x="62" y="894"/>
                    </a:lnTo>
                    <a:lnTo>
                      <a:pt x="74" y="886"/>
                    </a:lnTo>
                    <a:lnTo>
                      <a:pt x="82" y="882"/>
                    </a:lnTo>
                    <a:lnTo>
                      <a:pt x="88" y="878"/>
                    </a:lnTo>
                    <a:lnTo>
                      <a:pt x="96" y="877"/>
                    </a:lnTo>
                    <a:lnTo>
                      <a:pt x="105" y="876"/>
                    </a:lnTo>
                    <a:lnTo>
                      <a:pt x="115" y="876"/>
                    </a:lnTo>
                    <a:lnTo>
                      <a:pt x="115" y="879"/>
                    </a:lnTo>
                    <a:lnTo>
                      <a:pt x="115" y="883"/>
                    </a:lnTo>
                    <a:lnTo>
                      <a:pt x="112" y="897"/>
                    </a:lnTo>
                    <a:lnTo>
                      <a:pt x="108" y="911"/>
                    </a:lnTo>
                    <a:lnTo>
                      <a:pt x="108" y="918"/>
                    </a:lnTo>
                    <a:lnTo>
                      <a:pt x="108" y="924"/>
                    </a:lnTo>
                    <a:lnTo>
                      <a:pt x="108" y="928"/>
                    </a:lnTo>
                    <a:lnTo>
                      <a:pt x="107" y="931"/>
                    </a:lnTo>
                    <a:lnTo>
                      <a:pt x="106" y="933"/>
                    </a:lnTo>
                    <a:lnTo>
                      <a:pt x="103" y="935"/>
                    </a:lnTo>
                    <a:lnTo>
                      <a:pt x="91" y="941"/>
                    </a:lnTo>
                    <a:lnTo>
                      <a:pt x="77" y="945"/>
                    </a:lnTo>
                    <a:lnTo>
                      <a:pt x="71" y="946"/>
                    </a:lnTo>
                    <a:lnTo>
                      <a:pt x="67" y="950"/>
                    </a:lnTo>
                    <a:lnTo>
                      <a:pt x="63" y="953"/>
                    </a:lnTo>
                    <a:lnTo>
                      <a:pt x="62" y="960"/>
                    </a:lnTo>
                    <a:lnTo>
                      <a:pt x="62" y="1005"/>
                    </a:lnTo>
                    <a:lnTo>
                      <a:pt x="62" y="1010"/>
                    </a:lnTo>
                    <a:lnTo>
                      <a:pt x="59" y="1012"/>
                    </a:lnTo>
                    <a:lnTo>
                      <a:pt x="56" y="1014"/>
                    </a:lnTo>
                    <a:lnTo>
                      <a:pt x="51" y="1015"/>
                    </a:lnTo>
                    <a:lnTo>
                      <a:pt x="39" y="1015"/>
                    </a:lnTo>
                    <a:lnTo>
                      <a:pt x="29" y="1016"/>
                    </a:lnTo>
                    <a:lnTo>
                      <a:pt x="24" y="1017"/>
                    </a:lnTo>
                    <a:lnTo>
                      <a:pt x="20" y="1020"/>
                    </a:lnTo>
                    <a:lnTo>
                      <a:pt x="17" y="1022"/>
                    </a:lnTo>
                    <a:lnTo>
                      <a:pt x="13" y="1026"/>
                    </a:lnTo>
                    <a:lnTo>
                      <a:pt x="8" y="1032"/>
                    </a:lnTo>
                    <a:lnTo>
                      <a:pt x="5" y="1039"/>
                    </a:lnTo>
                    <a:lnTo>
                      <a:pt x="3" y="1045"/>
                    </a:lnTo>
                    <a:lnTo>
                      <a:pt x="2" y="1052"/>
                    </a:lnTo>
                    <a:lnTo>
                      <a:pt x="2" y="1068"/>
                    </a:lnTo>
                    <a:lnTo>
                      <a:pt x="2" y="1083"/>
                    </a:lnTo>
                    <a:lnTo>
                      <a:pt x="0" y="1110"/>
                    </a:lnTo>
                    <a:lnTo>
                      <a:pt x="3" y="1135"/>
                    </a:lnTo>
                    <a:lnTo>
                      <a:pt x="3" y="1142"/>
                    </a:lnTo>
                    <a:lnTo>
                      <a:pt x="5" y="1147"/>
                    </a:lnTo>
                    <a:lnTo>
                      <a:pt x="7" y="1152"/>
                    </a:lnTo>
                    <a:lnTo>
                      <a:pt x="10" y="1155"/>
                    </a:lnTo>
                    <a:lnTo>
                      <a:pt x="13" y="1159"/>
                    </a:lnTo>
                    <a:lnTo>
                      <a:pt x="17" y="1162"/>
                    </a:lnTo>
                    <a:lnTo>
                      <a:pt x="22" y="1163"/>
                    </a:lnTo>
                    <a:lnTo>
                      <a:pt x="28" y="1164"/>
                    </a:lnTo>
                    <a:lnTo>
                      <a:pt x="32" y="1163"/>
                    </a:lnTo>
                    <a:lnTo>
                      <a:pt x="35" y="1162"/>
                    </a:lnTo>
                    <a:lnTo>
                      <a:pt x="39" y="1159"/>
                    </a:lnTo>
                    <a:lnTo>
                      <a:pt x="42" y="1157"/>
                    </a:lnTo>
                    <a:lnTo>
                      <a:pt x="44" y="1153"/>
                    </a:lnTo>
                    <a:lnTo>
                      <a:pt x="47" y="1149"/>
                    </a:lnTo>
                    <a:lnTo>
                      <a:pt x="47" y="1145"/>
                    </a:lnTo>
                    <a:lnTo>
                      <a:pt x="48" y="1140"/>
                    </a:lnTo>
                    <a:lnTo>
                      <a:pt x="48" y="1085"/>
                    </a:lnTo>
                    <a:lnTo>
                      <a:pt x="49" y="1080"/>
                    </a:lnTo>
                    <a:lnTo>
                      <a:pt x="52" y="1076"/>
                    </a:lnTo>
                    <a:lnTo>
                      <a:pt x="57" y="1075"/>
                    </a:lnTo>
                    <a:lnTo>
                      <a:pt x="62" y="1074"/>
                    </a:lnTo>
                    <a:lnTo>
                      <a:pt x="64" y="1074"/>
                    </a:lnTo>
                    <a:lnTo>
                      <a:pt x="67" y="1075"/>
                    </a:lnTo>
                    <a:lnTo>
                      <a:pt x="68" y="1078"/>
                    </a:lnTo>
                    <a:lnTo>
                      <a:pt x="69" y="1080"/>
                    </a:lnTo>
                    <a:lnTo>
                      <a:pt x="72" y="1085"/>
                    </a:lnTo>
                    <a:lnTo>
                      <a:pt x="76" y="1090"/>
                    </a:lnTo>
                    <a:lnTo>
                      <a:pt x="81" y="1095"/>
                    </a:lnTo>
                    <a:lnTo>
                      <a:pt x="86" y="1100"/>
                    </a:lnTo>
                    <a:lnTo>
                      <a:pt x="88" y="1103"/>
                    </a:lnTo>
                    <a:lnTo>
                      <a:pt x="89" y="1106"/>
                    </a:lnTo>
                    <a:lnTo>
                      <a:pt x="91" y="1109"/>
                    </a:lnTo>
                    <a:lnTo>
                      <a:pt x="91" y="1114"/>
                    </a:lnTo>
                    <a:lnTo>
                      <a:pt x="83" y="1130"/>
                    </a:lnTo>
                    <a:lnTo>
                      <a:pt x="76" y="1147"/>
                    </a:lnTo>
                    <a:lnTo>
                      <a:pt x="76" y="1162"/>
                    </a:lnTo>
                    <a:lnTo>
                      <a:pt x="78" y="1175"/>
                    </a:lnTo>
                    <a:lnTo>
                      <a:pt x="81" y="1182"/>
                    </a:lnTo>
                    <a:lnTo>
                      <a:pt x="83" y="1188"/>
                    </a:lnTo>
                    <a:lnTo>
                      <a:pt x="87" y="1193"/>
                    </a:lnTo>
                    <a:lnTo>
                      <a:pt x="93" y="1198"/>
                    </a:lnTo>
                    <a:lnTo>
                      <a:pt x="97" y="1202"/>
                    </a:lnTo>
                    <a:lnTo>
                      <a:pt x="102" y="1204"/>
                    </a:lnTo>
                    <a:lnTo>
                      <a:pt x="108" y="1206"/>
                    </a:lnTo>
                    <a:lnTo>
                      <a:pt x="113" y="1207"/>
                    </a:lnTo>
                    <a:lnTo>
                      <a:pt x="125" y="1207"/>
                    </a:lnTo>
                    <a:lnTo>
                      <a:pt x="136" y="1207"/>
                    </a:lnTo>
                    <a:lnTo>
                      <a:pt x="143" y="1206"/>
                    </a:lnTo>
                    <a:lnTo>
                      <a:pt x="148" y="1203"/>
                    </a:lnTo>
                    <a:lnTo>
                      <a:pt x="152" y="1198"/>
                    </a:lnTo>
                    <a:lnTo>
                      <a:pt x="155" y="1192"/>
                    </a:lnTo>
                    <a:lnTo>
                      <a:pt x="158" y="1178"/>
                    </a:lnTo>
                    <a:lnTo>
                      <a:pt x="161" y="1163"/>
                    </a:lnTo>
                    <a:lnTo>
                      <a:pt x="163" y="1154"/>
                    </a:lnTo>
                    <a:lnTo>
                      <a:pt x="167" y="1147"/>
                    </a:lnTo>
                    <a:lnTo>
                      <a:pt x="172" y="1140"/>
                    </a:lnTo>
                    <a:lnTo>
                      <a:pt x="179" y="1135"/>
                    </a:lnTo>
                    <a:lnTo>
                      <a:pt x="185" y="1130"/>
                    </a:lnTo>
                    <a:lnTo>
                      <a:pt x="192" y="1128"/>
                    </a:lnTo>
                    <a:lnTo>
                      <a:pt x="201" y="1126"/>
                    </a:lnTo>
                    <a:lnTo>
                      <a:pt x="209" y="1126"/>
                    </a:lnTo>
                    <a:lnTo>
                      <a:pt x="236" y="1126"/>
                    </a:lnTo>
                    <a:lnTo>
                      <a:pt x="238" y="1130"/>
                    </a:lnTo>
                    <a:lnTo>
                      <a:pt x="238" y="1135"/>
                    </a:lnTo>
                    <a:lnTo>
                      <a:pt x="238" y="1147"/>
                    </a:lnTo>
                    <a:lnTo>
                      <a:pt x="235" y="1157"/>
                    </a:lnTo>
                    <a:lnTo>
                      <a:pt x="233" y="1167"/>
                    </a:lnTo>
                    <a:lnTo>
                      <a:pt x="229" y="1177"/>
                    </a:lnTo>
                    <a:lnTo>
                      <a:pt x="225" y="1185"/>
                    </a:lnTo>
                    <a:lnTo>
                      <a:pt x="222" y="1195"/>
                    </a:lnTo>
                    <a:lnTo>
                      <a:pt x="220" y="1206"/>
                    </a:lnTo>
                    <a:lnTo>
                      <a:pt x="220" y="1217"/>
                    </a:lnTo>
                    <a:lnTo>
                      <a:pt x="220" y="1227"/>
                    </a:lnTo>
                    <a:lnTo>
                      <a:pt x="222" y="1236"/>
                    </a:lnTo>
                    <a:lnTo>
                      <a:pt x="225" y="1244"/>
                    </a:lnTo>
                    <a:lnTo>
                      <a:pt x="226" y="1254"/>
                    </a:lnTo>
                    <a:lnTo>
                      <a:pt x="227" y="1266"/>
                    </a:lnTo>
                    <a:lnTo>
                      <a:pt x="229" y="1277"/>
                    </a:lnTo>
                    <a:lnTo>
                      <a:pt x="231" y="1287"/>
                    </a:lnTo>
                    <a:lnTo>
                      <a:pt x="234" y="1296"/>
                    </a:lnTo>
                    <a:lnTo>
                      <a:pt x="238" y="1305"/>
                    </a:lnTo>
                    <a:lnTo>
                      <a:pt x="244" y="1312"/>
                    </a:lnTo>
                    <a:lnTo>
                      <a:pt x="251" y="1320"/>
                    </a:lnTo>
                    <a:lnTo>
                      <a:pt x="260" y="1325"/>
                    </a:lnTo>
                    <a:lnTo>
                      <a:pt x="268" y="1330"/>
                    </a:lnTo>
                    <a:lnTo>
                      <a:pt x="274" y="1334"/>
                    </a:lnTo>
                    <a:lnTo>
                      <a:pt x="278" y="1336"/>
                    </a:lnTo>
                    <a:lnTo>
                      <a:pt x="280" y="1339"/>
                    </a:lnTo>
                    <a:lnTo>
                      <a:pt x="281" y="1342"/>
                    </a:lnTo>
                    <a:lnTo>
                      <a:pt x="283" y="1346"/>
                    </a:lnTo>
                    <a:lnTo>
                      <a:pt x="285" y="1356"/>
                    </a:lnTo>
                    <a:lnTo>
                      <a:pt x="284" y="1365"/>
                    </a:lnTo>
                    <a:lnTo>
                      <a:pt x="284" y="1374"/>
                    </a:lnTo>
                    <a:lnTo>
                      <a:pt x="284" y="1385"/>
                    </a:lnTo>
                    <a:lnTo>
                      <a:pt x="288" y="1398"/>
                    </a:lnTo>
                    <a:lnTo>
                      <a:pt x="291" y="1411"/>
                    </a:lnTo>
                    <a:lnTo>
                      <a:pt x="291" y="1441"/>
                    </a:lnTo>
                    <a:lnTo>
                      <a:pt x="293" y="1455"/>
                    </a:lnTo>
                    <a:lnTo>
                      <a:pt x="295" y="1469"/>
                    </a:lnTo>
                    <a:lnTo>
                      <a:pt x="295" y="1497"/>
                    </a:lnTo>
                    <a:lnTo>
                      <a:pt x="294" y="1505"/>
                    </a:lnTo>
                    <a:lnTo>
                      <a:pt x="293" y="1513"/>
                    </a:lnTo>
                    <a:lnTo>
                      <a:pt x="290" y="1519"/>
                    </a:lnTo>
                    <a:lnTo>
                      <a:pt x="286" y="1525"/>
                    </a:lnTo>
                    <a:lnTo>
                      <a:pt x="279" y="1538"/>
                    </a:lnTo>
                    <a:lnTo>
                      <a:pt x="271" y="1552"/>
                    </a:lnTo>
                    <a:lnTo>
                      <a:pt x="265" y="1567"/>
                    </a:lnTo>
                    <a:lnTo>
                      <a:pt x="261" y="1579"/>
                    </a:lnTo>
                    <a:lnTo>
                      <a:pt x="258" y="1592"/>
                    </a:lnTo>
                    <a:lnTo>
                      <a:pt x="255" y="1605"/>
                    </a:lnTo>
                    <a:lnTo>
                      <a:pt x="250" y="1631"/>
                    </a:lnTo>
                    <a:lnTo>
                      <a:pt x="246" y="1661"/>
                    </a:lnTo>
                    <a:lnTo>
                      <a:pt x="248" y="1666"/>
                    </a:lnTo>
                    <a:lnTo>
                      <a:pt x="254" y="1664"/>
                    </a:lnTo>
                    <a:lnTo>
                      <a:pt x="259" y="1661"/>
                    </a:lnTo>
                    <a:lnTo>
                      <a:pt x="264" y="1657"/>
                    </a:lnTo>
                    <a:lnTo>
                      <a:pt x="268" y="1652"/>
                    </a:lnTo>
                    <a:lnTo>
                      <a:pt x="271" y="1648"/>
                    </a:lnTo>
                    <a:lnTo>
                      <a:pt x="276" y="1643"/>
                    </a:lnTo>
                    <a:lnTo>
                      <a:pt x="281" y="1640"/>
                    </a:lnTo>
                    <a:lnTo>
                      <a:pt x="286" y="1637"/>
                    </a:lnTo>
                    <a:lnTo>
                      <a:pt x="293" y="1648"/>
                    </a:lnTo>
                    <a:lnTo>
                      <a:pt x="295" y="1662"/>
                    </a:lnTo>
                    <a:lnTo>
                      <a:pt x="298" y="1667"/>
                    </a:lnTo>
                    <a:lnTo>
                      <a:pt x="300" y="1672"/>
                    </a:lnTo>
                    <a:lnTo>
                      <a:pt x="304" y="1675"/>
                    </a:lnTo>
                    <a:lnTo>
                      <a:pt x="309" y="1676"/>
                    </a:lnTo>
                    <a:lnTo>
                      <a:pt x="319" y="1670"/>
                    </a:lnTo>
                    <a:lnTo>
                      <a:pt x="328" y="1662"/>
                    </a:lnTo>
                    <a:lnTo>
                      <a:pt x="333" y="1662"/>
                    </a:lnTo>
                    <a:lnTo>
                      <a:pt x="335" y="1665"/>
                    </a:lnTo>
                    <a:lnTo>
                      <a:pt x="338" y="1669"/>
                    </a:lnTo>
                    <a:lnTo>
                      <a:pt x="339" y="1672"/>
                    </a:lnTo>
                    <a:lnTo>
                      <a:pt x="342" y="1682"/>
                    </a:lnTo>
                    <a:lnTo>
                      <a:pt x="344" y="1692"/>
                    </a:lnTo>
                    <a:lnTo>
                      <a:pt x="347" y="1704"/>
                    </a:lnTo>
                    <a:lnTo>
                      <a:pt x="349" y="1714"/>
                    </a:lnTo>
                    <a:lnTo>
                      <a:pt x="350" y="1724"/>
                    </a:lnTo>
                    <a:lnTo>
                      <a:pt x="350" y="1736"/>
                    </a:lnTo>
                    <a:lnTo>
                      <a:pt x="343" y="1754"/>
                    </a:lnTo>
                    <a:lnTo>
                      <a:pt x="335" y="1771"/>
                    </a:lnTo>
                    <a:lnTo>
                      <a:pt x="337" y="1776"/>
                    </a:lnTo>
                    <a:lnTo>
                      <a:pt x="338" y="1781"/>
                    </a:lnTo>
                    <a:lnTo>
                      <a:pt x="340" y="1785"/>
                    </a:lnTo>
                    <a:lnTo>
                      <a:pt x="343" y="1789"/>
                    </a:lnTo>
                    <a:lnTo>
                      <a:pt x="348" y="1797"/>
                    </a:lnTo>
                    <a:lnTo>
                      <a:pt x="353" y="1805"/>
                    </a:lnTo>
                    <a:lnTo>
                      <a:pt x="352" y="1810"/>
                    </a:lnTo>
                    <a:lnTo>
                      <a:pt x="343" y="1812"/>
                    </a:lnTo>
                    <a:lnTo>
                      <a:pt x="335" y="1815"/>
                    </a:lnTo>
                    <a:lnTo>
                      <a:pt x="329" y="1819"/>
                    </a:lnTo>
                    <a:lnTo>
                      <a:pt x="323" y="1824"/>
                    </a:lnTo>
                    <a:lnTo>
                      <a:pt x="318" y="1830"/>
                    </a:lnTo>
                    <a:lnTo>
                      <a:pt x="314" y="1837"/>
                    </a:lnTo>
                    <a:lnTo>
                      <a:pt x="312" y="1844"/>
                    </a:lnTo>
                    <a:lnTo>
                      <a:pt x="310" y="1852"/>
                    </a:lnTo>
                    <a:lnTo>
                      <a:pt x="314" y="1869"/>
                    </a:lnTo>
                    <a:lnTo>
                      <a:pt x="318" y="1887"/>
                    </a:lnTo>
                    <a:lnTo>
                      <a:pt x="317" y="1893"/>
                    </a:lnTo>
                    <a:lnTo>
                      <a:pt x="315" y="1899"/>
                    </a:lnTo>
                    <a:lnTo>
                      <a:pt x="313" y="1904"/>
                    </a:lnTo>
                    <a:lnTo>
                      <a:pt x="309" y="1909"/>
                    </a:lnTo>
                    <a:lnTo>
                      <a:pt x="307" y="1914"/>
                    </a:lnTo>
                    <a:lnTo>
                      <a:pt x="304" y="1919"/>
                    </a:lnTo>
                    <a:lnTo>
                      <a:pt x="303" y="1925"/>
                    </a:lnTo>
                    <a:lnTo>
                      <a:pt x="302" y="1931"/>
                    </a:lnTo>
                    <a:lnTo>
                      <a:pt x="302" y="1963"/>
                    </a:lnTo>
                    <a:lnTo>
                      <a:pt x="302" y="1970"/>
                    </a:lnTo>
                    <a:lnTo>
                      <a:pt x="303" y="1975"/>
                    </a:lnTo>
                    <a:lnTo>
                      <a:pt x="305" y="1980"/>
                    </a:lnTo>
                    <a:lnTo>
                      <a:pt x="308" y="1983"/>
                    </a:lnTo>
                    <a:lnTo>
                      <a:pt x="313" y="1992"/>
                    </a:lnTo>
                    <a:lnTo>
                      <a:pt x="318" y="2004"/>
                    </a:lnTo>
                    <a:lnTo>
                      <a:pt x="322" y="2019"/>
                    </a:lnTo>
                    <a:lnTo>
                      <a:pt x="323" y="2032"/>
                    </a:lnTo>
                    <a:lnTo>
                      <a:pt x="325" y="2046"/>
                    </a:lnTo>
                    <a:lnTo>
                      <a:pt x="329" y="2061"/>
                    </a:lnTo>
                    <a:lnTo>
                      <a:pt x="333" y="2073"/>
                    </a:lnTo>
                    <a:lnTo>
                      <a:pt x="337" y="2081"/>
                    </a:lnTo>
                    <a:lnTo>
                      <a:pt x="339" y="2091"/>
                    </a:lnTo>
                    <a:lnTo>
                      <a:pt x="340" y="2103"/>
                    </a:lnTo>
                    <a:lnTo>
                      <a:pt x="340" y="2128"/>
                    </a:lnTo>
                    <a:lnTo>
                      <a:pt x="327" y="2129"/>
                    </a:lnTo>
                    <a:lnTo>
                      <a:pt x="317" y="2130"/>
                    </a:lnTo>
                    <a:lnTo>
                      <a:pt x="305" y="2134"/>
                    </a:lnTo>
                    <a:lnTo>
                      <a:pt x="295" y="2140"/>
                    </a:lnTo>
                    <a:lnTo>
                      <a:pt x="290" y="2144"/>
                    </a:lnTo>
                    <a:lnTo>
                      <a:pt x="286" y="2149"/>
                    </a:lnTo>
                    <a:lnTo>
                      <a:pt x="284" y="2153"/>
                    </a:lnTo>
                    <a:lnTo>
                      <a:pt x="283" y="2158"/>
                    </a:lnTo>
                    <a:lnTo>
                      <a:pt x="279" y="2168"/>
                    </a:lnTo>
                    <a:lnTo>
                      <a:pt x="274" y="2179"/>
                    </a:lnTo>
                    <a:lnTo>
                      <a:pt x="264" y="2168"/>
                    </a:lnTo>
                    <a:lnTo>
                      <a:pt x="255" y="2157"/>
                    </a:lnTo>
                    <a:lnTo>
                      <a:pt x="253" y="2150"/>
                    </a:lnTo>
                    <a:lnTo>
                      <a:pt x="249" y="2145"/>
                    </a:lnTo>
                    <a:lnTo>
                      <a:pt x="246" y="2143"/>
                    </a:lnTo>
                    <a:lnTo>
                      <a:pt x="244" y="2140"/>
                    </a:lnTo>
                    <a:lnTo>
                      <a:pt x="241" y="2139"/>
                    </a:lnTo>
                    <a:lnTo>
                      <a:pt x="238" y="2139"/>
                    </a:lnTo>
                    <a:lnTo>
                      <a:pt x="231" y="2140"/>
                    </a:lnTo>
                    <a:lnTo>
                      <a:pt x="226" y="2143"/>
                    </a:lnTo>
                    <a:lnTo>
                      <a:pt x="221" y="2147"/>
                    </a:lnTo>
                    <a:lnTo>
                      <a:pt x="216" y="2152"/>
                    </a:lnTo>
                    <a:lnTo>
                      <a:pt x="212" y="2157"/>
                    </a:lnTo>
                    <a:lnTo>
                      <a:pt x="207" y="2162"/>
                    </a:lnTo>
                    <a:lnTo>
                      <a:pt x="202" y="2165"/>
                    </a:lnTo>
                    <a:lnTo>
                      <a:pt x="196" y="2168"/>
                    </a:lnTo>
                    <a:lnTo>
                      <a:pt x="185" y="2169"/>
                    </a:lnTo>
                    <a:lnTo>
                      <a:pt x="175" y="2168"/>
                    </a:lnTo>
                    <a:lnTo>
                      <a:pt x="174" y="2175"/>
                    </a:lnTo>
                    <a:lnTo>
                      <a:pt x="174" y="2182"/>
                    </a:lnTo>
                    <a:lnTo>
                      <a:pt x="174" y="2185"/>
                    </a:lnTo>
                    <a:lnTo>
                      <a:pt x="175" y="2188"/>
                    </a:lnTo>
                    <a:lnTo>
                      <a:pt x="177" y="2191"/>
                    </a:lnTo>
                    <a:lnTo>
                      <a:pt x="180" y="2192"/>
                    </a:lnTo>
                    <a:lnTo>
                      <a:pt x="186" y="2196"/>
                    </a:lnTo>
                    <a:lnTo>
                      <a:pt x="192" y="2201"/>
                    </a:lnTo>
                    <a:lnTo>
                      <a:pt x="204" y="2209"/>
                    </a:lnTo>
                    <a:lnTo>
                      <a:pt x="216" y="2218"/>
                    </a:lnTo>
                    <a:lnTo>
                      <a:pt x="220" y="2223"/>
                    </a:lnTo>
                    <a:lnTo>
                      <a:pt x="224" y="2228"/>
                    </a:lnTo>
                    <a:lnTo>
                      <a:pt x="226" y="2234"/>
                    </a:lnTo>
                    <a:lnTo>
                      <a:pt x="227" y="2242"/>
                    </a:lnTo>
                    <a:lnTo>
                      <a:pt x="222" y="2241"/>
                    </a:lnTo>
                    <a:lnTo>
                      <a:pt x="210" y="2258"/>
                    </a:lnTo>
                    <a:lnTo>
                      <a:pt x="200" y="2277"/>
                    </a:lnTo>
                    <a:lnTo>
                      <a:pt x="202" y="2295"/>
                    </a:lnTo>
                    <a:lnTo>
                      <a:pt x="205" y="2313"/>
                    </a:lnTo>
                    <a:lnTo>
                      <a:pt x="205" y="2347"/>
                    </a:lnTo>
                    <a:lnTo>
                      <a:pt x="202" y="2360"/>
                    </a:lnTo>
                    <a:lnTo>
                      <a:pt x="201" y="2374"/>
                    </a:lnTo>
                    <a:lnTo>
                      <a:pt x="202" y="2382"/>
                    </a:lnTo>
                    <a:lnTo>
                      <a:pt x="205" y="2389"/>
                    </a:lnTo>
                    <a:lnTo>
                      <a:pt x="209" y="2395"/>
                    </a:lnTo>
                    <a:lnTo>
                      <a:pt x="212" y="2401"/>
                    </a:lnTo>
                    <a:lnTo>
                      <a:pt x="224" y="2413"/>
                    </a:lnTo>
                    <a:lnTo>
                      <a:pt x="235" y="2425"/>
                    </a:lnTo>
                    <a:lnTo>
                      <a:pt x="241" y="2435"/>
                    </a:lnTo>
                    <a:lnTo>
                      <a:pt x="245" y="2445"/>
                    </a:lnTo>
                    <a:lnTo>
                      <a:pt x="248" y="2457"/>
                    </a:lnTo>
                    <a:lnTo>
                      <a:pt x="251" y="2468"/>
                    </a:lnTo>
                    <a:lnTo>
                      <a:pt x="264" y="2463"/>
                    </a:lnTo>
                    <a:lnTo>
                      <a:pt x="274" y="2457"/>
                    </a:lnTo>
                    <a:lnTo>
                      <a:pt x="278" y="2453"/>
                    </a:lnTo>
                    <a:lnTo>
                      <a:pt x="281" y="2448"/>
                    </a:lnTo>
                    <a:lnTo>
                      <a:pt x="284" y="2443"/>
                    </a:lnTo>
                    <a:lnTo>
                      <a:pt x="284" y="2436"/>
                    </a:lnTo>
                    <a:lnTo>
                      <a:pt x="284" y="2430"/>
                    </a:lnTo>
                    <a:lnTo>
                      <a:pt x="283" y="2424"/>
                    </a:lnTo>
                    <a:lnTo>
                      <a:pt x="280" y="2419"/>
                    </a:lnTo>
                    <a:lnTo>
                      <a:pt x="278" y="2414"/>
                    </a:lnTo>
                    <a:lnTo>
                      <a:pt x="275" y="2408"/>
                    </a:lnTo>
                    <a:lnTo>
                      <a:pt x="273" y="2403"/>
                    </a:lnTo>
                    <a:lnTo>
                      <a:pt x="271" y="2396"/>
                    </a:lnTo>
                    <a:lnTo>
                      <a:pt x="271" y="2390"/>
                    </a:lnTo>
                    <a:lnTo>
                      <a:pt x="271" y="2380"/>
                    </a:lnTo>
                    <a:lnTo>
                      <a:pt x="285" y="2385"/>
                    </a:lnTo>
                    <a:lnTo>
                      <a:pt x="300" y="2389"/>
                    </a:lnTo>
                    <a:lnTo>
                      <a:pt x="305" y="2390"/>
                    </a:lnTo>
                    <a:lnTo>
                      <a:pt x="309" y="2390"/>
                    </a:lnTo>
                    <a:lnTo>
                      <a:pt x="313" y="2390"/>
                    </a:lnTo>
                    <a:lnTo>
                      <a:pt x="317" y="2388"/>
                    </a:lnTo>
                    <a:lnTo>
                      <a:pt x="319" y="2385"/>
                    </a:lnTo>
                    <a:lnTo>
                      <a:pt x="320" y="2381"/>
                    </a:lnTo>
                    <a:lnTo>
                      <a:pt x="322" y="2377"/>
                    </a:lnTo>
                    <a:lnTo>
                      <a:pt x="323" y="2374"/>
                    </a:lnTo>
                    <a:lnTo>
                      <a:pt x="323" y="2365"/>
                    </a:lnTo>
                    <a:lnTo>
                      <a:pt x="323" y="2356"/>
                    </a:lnTo>
                    <a:lnTo>
                      <a:pt x="322" y="2351"/>
                    </a:lnTo>
                    <a:lnTo>
                      <a:pt x="320" y="2346"/>
                    </a:lnTo>
                    <a:lnTo>
                      <a:pt x="319" y="2342"/>
                    </a:lnTo>
                    <a:lnTo>
                      <a:pt x="317" y="2337"/>
                    </a:lnTo>
                    <a:lnTo>
                      <a:pt x="314" y="2334"/>
                    </a:lnTo>
                    <a:lnTo>
                      <a:pt x="312" y="2330"/>
                    </a:lnTo>
                    <a:lnTo>
                      <a:pt x="310" y="2325"/>
                    </a:lnTo>
                    <a:lnTo>
                      <a:pt x="309" y="2318"/>
                    </a:lnTo>
                    <a:lnTo>
                      <a:pt x="310" y="2316"/>
                    </a:lnTo>
                    <a:lnTo>
                      <a:pt x="312" y="2313"/>
                    </a:lnTo>
                    <a:lnTo>
                      <a:pt x="314" y="2312"/>
                    </a:lnTo>
                    <a:lnTo>
                      <a:pt x="318" y="2311"/>
                    </a:lnTo>
                    <a:lnTo>
                      <a:pt x="324" y="2311"/>
                    </a:lnTo>
                    <a:lnTo>
                      <a:pt x="332" y="2310"/>
                    </a:lnTo>
                    <a:lnTo>
                      <a:pt x="335" y="2308"/>
                    </a:lnTo>
                    <a:lnTo>
                      <a:pt x="338" y="2307"/>
                    </a:lnTo>
                    <a:lnTo>
                      <a:pt x="340" y="2305"/>
                    </a:lnTo>
                    <a:lnTo>
                      <a:pt x="343" y="2302"/>
                    </a:lnTo>
                    <a:lnTo>
                      <a:pt x="347" y="2296"/>
                    </a:lnTo>
                    <a:lnTo>
                      <a:pt x="350" y="2290"/>
                    </a:lnTo>
                    <a:lnTo>
                      <a:pt x="357" y="2277"/>
                    </a:lnTo>
                    <a:lnTo>
                      <a:pt x="361" y="2263"/>
                    </a:lnTo>
                    <a:lnTo>
                      <a:pt x="363" y="2258"/>
                    </a:lnTo>
                    <a:lnTo>
                      <a:pt x="367" y="2253"/>
                    </a:lnTo>
                    <a:lnTo>
                      <a:pt x="372" y="2248"/>
                    </a:lnTo>
                    <a:lnTo>
                      <a:pt x="378" y="2246"/>
                    </a:lnTo>
                    <a:lnTo>
                      <a:pt x="386" y="2246"/>
                    </a:lnTo>
                    <a:lnTo>
                      <a:pt x="387" y="2258"/>
                    </a:lnTo>
                    <a:lnTo>
                      <a:pt x="387" y="2270"/>
                    </a:lnTo>
                    <a:lnTo>
                      <a:pt x="386" y="2280"/>
                    </a:lnTo>
                    <a:lnTo>
                      <a:pt x="386" y="2292"/>
                    </a:lnTo>
                    <a:lnTo>
                      <a:pt x="388" y="2306"/>
                    </a:lnTo>
                    <a:lnTo>
                      <a:pt x="392" y="2318"/>
                    </a:lnTo>
                    <a:lnTo>
                      <a:pt x="391" y="2324"/>
                    </a:lnTo>
                    <a:lnTo>
                      <a:pt x="389" y="2329"/>
                    </a:lnTo>
                    <a:lnTo>
                      <a:pt x="388" y="2334"/>
                    </a:lnTo>
                    <a:lnTo>
                      <a:pt x="386" y="2337"/>
                    </a:lnTo>
                    <a:lnTo>
                      <a:pt x="381" y="2345"/>
                    </a:lnTo>
                    <a:lnTo>
                      <a:pt x="374" y="2351"/>
                    </a:lnTo>
                    <a:lnTo>
                      <a:pt x="368" y="2359"/>
                    </a:lnTo>
                    <a:lnTo>
                      <a:pt x="363" y="2366"/>
                    </a:lnTo>
                    <a:lnTo>
                      <a:pt x="361" y="2370"/>
                    </a:lnTo>
                    <a:lnTo>
                      <a:pt x="358" y="2374"/>
                    </a:lnTo>
                    <a:lnTo>
                      <a:pt x="358" y="2379"/>
                    </a:lnTo>
                    <a:lnTo>
                      <a:pt x="357" y="2384"/>
                    </a:lnTo>
                    <a:lnTo>
                      <a:pt x="358" y="2395"/>
                    </a:lnTo>
                    <a:lnTo>
                      <a:pt x="362" y="2405"/>
                    </a:lnTo>
                    <a:lnTo>
                      <a:pt x="366" y="2415"/>
                    </a:lnTo>
                    <a:lnTo>
                      <a:pt x="368" y="2426"/>
                    </a:lnTo>
                    <a:lnTo>
                      <a:pt x="369" y="2436"/>
                    </a:lnTo>
                    <a:lnTo>
                      <a:pt x="371" y="2446"/>
                    </a:lnTo>
                    <a:lnTo>
                      <a:pt x="373" y="2457"/>
                    </a:lnTo>
                    <a:lnTo>
                      <a:pt x="376" y="2467"/>
                    </a:lnTo>
                    <a:lnTo>
                      <a:pt x="381" y="2478"/>
                    </a:lnTo>
                    <a:lnTo>
                      <a:pt x="383" y="2488"/>
                    </a:lnTo>
                    <a:lnTo>
                      <a:pt x="383" y="2518"/>
                    </a:lnTo>
                    <a:lnTo>
                      <a:pt x="382" y="2532"/>
                    </a:lnTo>
                    <a:lnTo>
                      <a:pt x="379" y="2543"/>
                    </a:lnTo>
                    <a:lnTo>
                      <a:pt x="376" y="2556"/>
                    </a:lnTo>
                    <a:lnTo>
                      <a:pt x="372" y="2568"/>
                    </a:lnTo>
                    <a:lnTo>
                      <a:pt x="368" y="2587"/>
                    </a:lnTo>
                    <a:lnTo>
                      <a:pt x="367" y="2603"/>
                    </a:lnTo>
                    <a:lnTo>
                      <a:pt x="363" y="2618"/>
                    </a:lnTo>
                    <a:lnTo>
                      <a:pt x="357" y="2636"/>
                    </a:lnTo>
                    <a:lnTo>
                      <a:pt x="354" y="2642"/>
                    </a:lnTo>
                    <a:lnTo>
                      <a:pt x="350" y="2647"/>
                    </a:lnTo>
                    <a:lnTo>
                      <a:pt x="348" y="2654"/>
                    </a:lnTo>
                    <a:lnTo>
                      <a:pt x="347" y="2660"/>
                    </a:lnTo>
                    <a:lnTo>
                      <a:pt x="347" y="2664"/>
                    </a:lnTo>
                    <a:lnTo>
                      <a:pt x="348" y="2667"/>
                    </a:lnTo>
                    <a:lnTo>
                      <a:pt x="349" y="2670"/>
                    </a:lnTo>
                    <a:lnTo>
                      <a:pt x="352" y="2672"/>
                    </a:lnTo>
                    <a:lnTo>
                      <a:pt x="357" y="2677"/>
                    </a:lnTo>
                    <a:lnTo>
                      <a:pt x="363" y="2680"/>
                    </a:lnTo>
                    <a:lnTo>
                      <a:pt x="371" y="2682"/>
                    </a:lnTo>
                    <a:lnTo>
                      <a:pt x="379" y="2684"/>
                    </a:lnTo>
                    <a:lnTo>
                      <a:pt x="387" y="2684"/>
                    </a:lnTo>
                    <a:lnTo>
                      <a:pt x="396" y="2684"/>
                    </a:lnTo>
                    <a:lnTo>
                      <a:pt x="396" y="2687"/>
                    </a:lnTo>
                    <a:lnTo>
                      <a:pt x="397" y="2690"/>
                    </a:lnTo>
                    <a:lnTo>
                      <a:pt x="397" y="2694"/>
                    </a:lnTo>
                    <a:lnTo>
                      <a:pt x="396" y="2697"/>
                    </a:lnTo>
                    <a:lnTo>
                      <a:pt x="393" y="2699"/>
                    </a:lnTo>
                    <a:lnTo>
                      <a:pt x="391" y="2701"/>
                    </a:lnTo>
                    <a:lnTo>
                      <a:pt x="384" y="2704"/>
                    </a:lnTo>
                    <a:lnTo>
                      <a:pt x="377" y="2705"/>
                    </a:lnTo>
                    <a:lnTo>
                      <a:pt x="369" y="2705"/>
                    </a:lnTo>
                    <a:lnTo>
                      <a:pt x="361" y="2706"/>
                    </a:lnTo>
                    <a:lnTo>
                      <a:pt x="353" y="2710"/>
                    </a:lnTo>
                    <a:lnTo>
                      <a:pt x="347" y="2714"/>
                    </a:lnTo>
                    <a:lnTo>
                      <a:pt x="344" y="2719"/>
                    </a:lnTo>
                    <a:lnTo>
                      <a:pt x="344" y="2723"/>
                    </a:lnTo>
                    <a:lnTo>
                      <a:pt x="344" y="2728"/>
                    </a:lnTo>
                    <a:lnTo>
                      <a:pt x="345" y="2733"/>
                    </a:lnTo>
                    <a:lnTo>
                      <a:pt x="344" y="2738"/>
                    </a:lnTo>
                    <a:lnTo>
                      <a:pt x="343" y="2741"/>
                    </a:lnTo>
                    <a:lnTo>
                      <a:pt x="344" y="2745"/>
                    </a:lnTo>
                    <a:lnTo>
                      <a:pt x="347" y="2746"/>
                    </a:lnTo>
                    <a:lnTo>
                      <a:pt x="352" y="2748"/>
                    </a:lnTo>
                    <a:lnTo>
                      <a:pt x="356" y="2749"/>
                    </a:lnTo>
                    <a:lnTo>
                      <a:pt x="366" y="2753"/>
                    </a:lnTo>
                    <a:lnTo>
                      <a:pt x="373" y="2758"/>
                    </a:lnTo>
                    <a:lnTo>
                      <a:pt x="379" y="2765"/>
                    </a:lnTo>
                    <a:lnTo>
                      <a:pt x="384" y="2774"/>
                    </a:lnTo>
                    <a:lnTo>
                      <a:pt x="389" y="2784"/>
                    </a:lnTo>
                    <a:lnTo>
                      <a:pt x="393" y="2793"/>
                    </a:lnTo>
                    <a:lnTo>
                      <a:pt x="396" y="2803"/>
                    </a:lnTo>
                    <a:lnTo>
                      <a:pt x="397" y="2814"/>
                    </a:lnTo>
                    <a:lnTo>
                      <a:pt x="396" y="2820"/>
                    </a:lnTo>
                    <a:lnTo>
                      <a:pt x="393" y="2825"/>
                    </a:lnTo>
                    <a:lnTo>
                      <a:pt x="392" y="2828"/>
                    </a:lnTo>
                    <a:lnTo>
                      <a:pt x="389" y="2829"/>
                    </a:lnTo>
                    <a:lnTo>
                      <a:pt x="387" y="2830"/>
                    </a:lnTo>
                    <a:lnTo>
                      <a:pt x="384" y="2830"/>
                    </a:lnTo>
                    <a:lnTo>
                      <a:pt x="377" y="2830"/>
                    </a:lnTo>
                    <a:lnTo>
                      <a:pt x="369" y="2828"/>
                    </a:lnTo>
                    <a:lnTo>
                      <a:pt x="362" y="2827"/>
                    </a:lnTo>
                    <a:lnTo>
                      <a:pt x="356" y="2823"/>
                    </a:lnTo>
                    <a:lnTo>
                      <a:pt x="343" y="2815"/>
                    </a:lnTo>
                    <a:lnTo>
                      <a:pt x="329" y="2805"/>
                    </a:lnTo>
                    <a:lnTo>
                      <a:pt x="323" y="2797"/>
                    </a:lnTo>
                    <a:lnTo>
                      <a:pt x="317" y="2789"/>
                    </a:lnTo>
                    <a:lnTo>
                      <a:pt x="309" y="2787"/>
                    </a:lnTo>
                    <a:lnTo>
                      <a:pt x="302" y="2785"/>
                    </a:lnTo>
                    <a:lnTo>
                      <a:pt x="299" y="2785"/>
                    </a:lnTo>
                    <a:lnTo>
                      <a:pt x="295" y="2784"/>
                    </a:lnTo>
                    <a:lnTo>
                      <a:pt x="293" y="2781"/>
                    </a:lnTo>
                    <a:lnTo>
                      <a:pt x="290" y="2779"/>
                    </a:lnTo>
                    <a:lnTo>
                      <a:pt x="285" y="2771"/>
                    </a:lnTo>
                    <a:lnTo>
                      <a:pt x="284" y="2765"/>
                    </a:lnTo>
                    <a:lnTo>
                      <a:pt x="283" y="2756"/>
                    </a:lnTo>
                    <a:lnTo>
                      <a:pt x="283" y="2748"/>
                    </a:lnTo>
                    <a:lnTo>
                      <a:pt x="283" y="2718"/>
                    </a:lnTo>
                    <a:lnTo>
                      <a:pt x="283" y="2710"/>
                    </a:lnTo>
                    <a:lnTo>
                      <a:pt x="281" y="2704"/>
                    </a:lnTo>
                    <a:lnTo>
                      <a:pt x="280" y="2697"/>
                    </a:lnTo>
                    <a:lnTo>
                      <a:pt x="278" y="2692"/>
                    </a:lnTo>
                    <a:lnTo>
                      <a:pt x="271" y="2681"/>
                    </a:lnTo>
                    <a:lnTo>
                      <a:pt x="263" y="2671"/>
                    </a:lnTo>
                    <a:lnTo>
                      <a:pt x="259" y="2674"/>
                    </a:lnTo>
                    <a:lnTo>
                      <a:pt x="258" y="2679"/>
                    </a:lnTo>
                    <a:lnTo>
                      <a:pt x="258" y="2780"/>
                    </a:lnTo>
                    <a:lnTo>
                      <a:pt x="256" y="2788"/>
                    </a:lnTo>
                    <a:lnTo>
                      <a:pt x="256" y="2795"/>
                    </a:lnTo>
                    <a:lnTo>
                      <a:pt x="254" y="2802"/>
                    </a:lnTo>
                    <a:lnTo>
                      <a:pt x="253" y="2808"/>
                    </a:lnTo>
                    <a:lnTo>
                      <a:pt x="246" y="2820"/>
                    </a:lnTo>
                    <a:lnTo>
                      <a:pt x="238" y="2833"/>
                    </a:lnTo>
                    <a:lnTo>
                      <a:pt x="231" y="2840"/>
                    </a:lnTo>
                    <a:lnTo>
                      <a:pt x="225" y="2847"/>
                    </a:lnTo>
                    <a:lnTo>
                      <a:pt x="221" y="2851"/>
                    </a:lnTo>
                    <a:lnTo>
                      <a:pt x="219" y="2853"/>
                    </a:lnTo>
                    <a:lnTo>
                      <a:pt x="217" y="2858"/>
                    </a:lnTo>
                    <a:lnTo>
                      <a:pt x="217" y="2862"/>
                    </a:lnTo>
                    <a:lnTo>
                      <a:pt x="217" y="2888"/>
                    </a:lnTo>
                    <a:lnTo>
                      <a:pt x="220" y="2911"/>
                    </a:lnTo>
                    <a:lnTo>
                      <a:pt x="224" y="2935"/>
                    </a:lnTo>
                    <a:lnTo>
                      <a:pt x="227" y="2960"/>
                    </a:lnTo>
                    <a:lnTo>
                      <a:pt x="234" y="2977"/>
                    </a:lnTo>
                    <a:lnTo>
                      <a:pt x="238" y="2996"/>
                    </a:lnTo>
                    <a:lnTo>
                      <a:pt x="238" y="3002"/>
                    </a:lnTo>
                    <a:lnTo>
                      <a:pt x="235" y="3007"/>
                    </a:lnTo>
                    <a:lnTo>
                      <a:pt x="231" y="3012"/>
                    </a:lnTo>
                    <a:lnTo>
                      <a:pt x="226" y="3016"/>
                    </a:lnTo>
                    <a:lnTo>
                      <a:pt x="215" y="3024"/>
                    </a:lnTo>
                    <a:lnTo>
                      <a:pt x="205" y="3032"/>
                    </a:lnTo>
                    <a:lnTo>
                      <a:pt x="201" y="3037"/>
                    </a:lnTo>
                    <a:lnTo>
                      <a:pt x="199" y="3042"/>
                    </a:lnTo>
                    <a:lnTo>
                      <a:pt x="197" y="3048"/>
                    </a:lnTo>
                    <a:lnTo>
                      <a:pt x="196" y="3053"/>
                    </a:lnTo>
                    <a:lnTo>
                      <a:pt x="194" y="3063"/>
                    </a:lnTo>
                    <a:lnTo>
                      <a:pt x="190" y="3074"/>
                    </a:lnTo>
                    <a:lnTo>
                      <a:pt x="191" y="3081"/>
                    </a:lnTo>
                    <a:lnTo>
                      <a:pt x="192" y="3089"/>
                    </a:lnTo>
                    <a:lnTo>
                      <a:pt x="192" y="3117"/>
                    </a:lnTo>
                    <a:lnTo>
                      <a:pt x="192" y="3122"/>
                    </a:lnTo>
                    <a:lnTo>
                      <a:pt x="191" y="3125"/>
                    </a:lnTo>
                    <a:lnTo>
                      <a:pt x="189" y="3129"/>
                    </a:lnTo>
                    <a:lnTo>
                      <a:pt x="185" y="3133"/>
                    </a:lnTo>
                    <a:lnTo>
                      <a:pt x="179" y="3139"/>
                    </a:lnTo>
                    <a:lnTo>
                      <a:pt x="171" y="3147"/>
                    </a:lnTo>
                    <a:lnTo>
                      <a:pt x="155" y="3164"/>
                    </a:lnTo>
                    <a:lnTo>
                      <a:pt x="140" y="3183"/>
                    </a:lnTo>
                    <a:lnTo>
                      <a:pt x="130" y="3193"/>
                    </a:lnTo>
                    <a:lnTo>
                      <a:pt x="120" y="3203"/>
                    </a:lnTo>
                    <a:lnTo>
                      <a:pt x="115" y="3207"/>
                    </a:lnTo>
                    <a:lnTo>
                      <a:pt x="112" y="3213"/>
                    </a:lnTo>
                    <a:lnTo>
                      <a:pt x="110" y="3218"/>
                    </a:lnTo>
                    <a:lnTo>
                      <a:pt x="108" y="3226"/>
                    </a:lnTo>
                    <a:lnTo>
                      <a:pt x="110" y="3229"/>
                    </a:lnTo>
                    <a:lnTo>
                      <a:pt x="111" y="3233"/>
                    </a:lnTo>
                    <a:lnTo>
                      <a:pt x="112" y="3237"/>
                    </a:lnTo>
                    <a:lnTo>
                      <a:pt x="115" y="3239"/>
                    </a:lnTo>
                    <a:lnTo>
                      <a:pt x="120" y="3246"/>
                    </a:lnTo>
                    <a:lnTo>
                      <a:pt x="123" y="3253"/>
                    </a:lnTo>
                    <a:lnTo>
                      <a:pt x="128" y="3266"/>
                    </a:lnTo>
                    <a:lnTo>
                      <a:pt x="132" y="3277"/>
                    </a:lnTo>
                    <a:lnTo>
                      <a:pt x="135" y="3288"/>
                    </a:lnTo>
                    <a:lnTo>
                      <a:pt x="136" y="3302"/>
                    </a:lnTo>
                    <a:lnTo>
                      <a:pt x="136" y="3308"/>
                    </a:lnTo>
                    <a:lnTo>
                      <a:pt x="133" y="3314"/>
                    </a:lnTo>
                    <a:lnTo>
                      <a:pt x="131" y="3319"/>
                    </a:lnTo>
                    <a:lnTo>
                      <a:pt x="127" y="3322"/>
                    </a:lnTo>
                    <a:lnTo>
                      <a:pt x="118" y="3330"/>
                    </a:lnTo>
                    <a:lnTo>
                      <a:pt x="107" y="3336"/>
                    </a:lnTo>
                    <a:lnTo>
                      <a:pt x="97" y="3342"/>
                    </a:lnTo>
                    <a:lnTo>
                      <a:pt x="87" y="3350"/>
                    </a:lnTo>
                    <a:lnTo>
                      <a:pt x="83" y="3354"/>
                    </a:lnTo>
                    <a:lnTo>
                      <a:pt x="81" y="3359"/>
                    </a:lnTo>
                    <a:lnTo>
                      <a:pt x="78" y="3364"/>
                    </a:lnTo>
                    <a:lnTo>
                      <a:pt x="78" y="3370"/>
                    </a:lnTo>
                    <a:lnTo>
                      <a:pt x="79" y="3381"/>
                    </a:lnTo>
                    <a:lnTo>
                      <a:pt x="81" y="3391"/>
                    </a:lnTo>
                    <a:lnTo>
                      <a:pt x="84" y="3401"/>
                    </a:lnTo>
                    <a:lnTo>
                      <a:pt x="89" y="3410"/>
                    </a:lnTo>
                    <a:lnTo>
                      <a:pt x="101" y="3426"/>
                    </a:lnTo>
                    <a:lnTo>
                      <a:pt x="113" y="3443"/>
                    </a:lnTo>
                    <a:lnTo>
                      <a:pt x="126" y="3458"/>
                    </a:lnTo>
                    <a:lnTo>
                      <a:pt x="137" y="3474"/>
                    </a:lnTo>
                    <a:lnTo>
                      <a:pt x="142" y="3483"/>
                    </a:lnTo>
                    <a:lnTo>
                      <a:pt x="145" y="3493"/>
                    </a:lnTo>
                    <a:lnTo>
                      <a:pt x="147" y="3503"/>
                    </a:lnTo>
                    <a:lnTo>
                      <a:pt x="148" y="3514"/>
                    </a:lnTo>
                    <a:lnTo>
                      <a:pt x="147" y="3523"/>
                    </a:lnTo>
                    <a:lnTo>
                      <a:pt x="145" y="3531"/>
                    </a:lnTo>
                    <a:lnTo>
                      <a:pt x="142" y="3537"/>
                    </a:lnTo>
                    <a:lnTo>
                      <a:pt x="137" y="3543"/>
                    </a:lnTo>
                    <a:lnTo>
                      <a:pt x="127" y="3554"/>
                    </a:lnTo>
                    <a:lnTo>
                      <a:pt x="113" y="3566"/>
                    </a:lnTo>
                    <a:lnTo>
                      <a:pt x="99" y="3581"/>
                    </a:lnTo>
                    <a:lnTo>
                      <a:pt x="83" y="3595"/>
                    </a:lnTo>
                    <a:lnTo>
                      <a:pt x="71" y="3603"/>
                    </a:lnTo>
                    <a:lnTo>
                      <a:pt x="58" y="3611"/>
                    </a:lnTo>
                    <a:lnTo>
                      <a:pt x="53" y="3616"/>
                    </a:lnTo>
                    <a:lnTo>
                      <a:pt x="49" y="3621"/>
                    </a:lnTo>
                    <a:lnTo>
                      <a:pt x="47" y="3627"/>
                    </a:lnTo>
                    <a:lnTo>
                      <a:pt x="47" y="3635"/>
                    </a:lnTo>
                    <a:lnTo>
                      <a:pt x="47" y="3644"/>
                    </a:lnTo>
                    <a:lnTo>
                      <a:pt x="49" y="3651"/>
                    </a:lnTo>
                    <a:lnTo>
                      <a:pt x="53" y="3659"/>
                    </a:lnTo>
                    <a:lnTo>
                      <a:pt x="56" y="3667"/>
                    </a:lnTo>
                    <a:lnTo>
                      <a:pt x="58" y="3680"/>
                    </a:lnTo>
                    <a:lnTo>
                      <a:pt x="59" y="3692"/>
                    </a:lnTo>
                    <a:lnTo>
                      <a:pt x="61" y="3704"/>
                    </a:lnTo>
                    <a:lnTo>
                      <a:pt x="62" y="3718"/>
                    </a:lnTo>
                    <a:lnTo>
                      <a:pt x="67" y="3729"/>
                    </a:lnTo>
                    <a:lnTo>
                      <a:pt x="73" y="3741"/>
                    </a:lnTo>
                    <a:lnTo>
                      <a:pt x="77" y="3756"/>
                    </a:lnTo>
                    <a:lnTo>
                      <a:pt x="82" y="3770"/>
                    </a:lnTo>
                    <a:lnTo>
                      <a:pt x="86" y="3783"/>
                    </a:lnTo>
                    <a:lnTo>
                      <a:pt x="89" y="3798"/>
                    </a:lnTo>
                    <a:lnTo>
                      <a:pt x="92" y="3813"/>
                    </a:lnTo>
                    <a:lnTo>
                      <a:pt x="93" y="3828"/>
                    </a:lnTo>
                    <a:lnTo>
                      <a:pt x="96" y="3833"/>
                    </a:lnTo>
                    <a:lnTo>
                      <a:pt x="98" y="3838"/>
                    </a:lnTo>
                    <a:lnTo>
                      <a:pt x="101" y="3841"/>
                    </a:lnTo>
                    <a:lnTo>
                      <a:pt x="102" y="3842"/>
                    </a:lnTo>
                    <a:lnTo>
                      <a:pt x="106" y="3843"/>
                    </a:lnTo>
                    <a:lnTo>
                      <a:pt x="108" y="3843"/>
                    </a:lnTo>
                    <a:lnTo>
                      <a:pt x="116" y="3842"/>
                    </a:lnTo>
                    <a:lnTo>
                      <a:pt x="122" y="3839"/>
                    </a:lnTo>
                    <a:lnTo>
                      <a:pt x="127" y="3837"/>
                    </a:lnTo>
                    <a:lnTo>
                      <a:pt x="132" y="3833"/>
                    </a:lnTo>
                    <a:lnTo>
                      <a:pt x="137" y="3828"/>
                    </a:lnTo>
                    <a:lnTo>
                      <a:pt x="143" y="3825"/>
                    </a:lnTo>
                    <a:lnTo>
                      <a:pt x="150" y="3823"/>
                    </a:lnTo>
                    <a:lnTo>
                      <a:pt x="156" y="3822"/>
                    </a:lnTo>
                    <a:lnTo>
                      <a:pt x="158" y="3822"/>
                    </a:lnTo>
                    <a:lnTo>
                      <a:pt x="161" y="3823"/>
                    </a:lnTo>
                    <a:lnTo>
                      <a:pt x="162" y="3825"/>
                    </a:lnTo>
                    <a:lnTo>
                      <a:pt x="163" y="3827"/>
                    </a:lnTo>
                    <a:lnTo>
                      <a:pt x="166" y="3832"/>
                    </a:lnTo>
                    <a:lnTo>
                      <a:pt x="167" y="3837"/>
                    </a:lnTo>
                    <a:lnTo>
                      <a:pt x="167" y="3863"/>
                    </a:lnTo>
                    <a:lnTo>
                      <a:pt x="162" y="3876"/>
                    </a:lnTo>
                    <a:lnTo>
                      <a:pt x="157" y="3888"/>
                    </a:lnTo>
                    <a:lnTo>
                      <a:pt x="158" y="3893"/>
                    </a:lnTo>
                    <a:lnTo>
                      <a:pt x="161" y="3898"/>
                    </a:lnTo>
                    <a:lnTo>
                      <a:pt x="165" y="3901"/>
                    </a:lnTo>
                    <a:lnTo>
                      <a:pt x="170" y="3903"/>
                    </a:lnTo>
                    <a:lnTo>
                      <a:pt x="181" y="3908"/>
                    </a:lnTo>
                    <a:lnTo>
                      <a:pt x="192" y="3916"/>
                    </a:lnTo>
                    <a:lnTo>
                      <a:pt x="196" y="3922"/>
                    </a:lnTo>
                    <a:lnTo>
                      <a:pt x="200" y="3928"/>
                    </a:lnTo>
                    <a:lnTo>
                      <a:pt x="201" y="3936"/>
                    </a:lnTo>
                    <a:lnTo>
                      <a:pt x="204" y="3943"/>
                    </a:lnTo>
                    <a:lnTo>
                      <a:pt x="209" y="3958"/>
                    </a:lnTo>
                    <a:lnTo>
                      <a:pt x="214" y="3972"/>
                    </a:lnTo>
                    <a:lnTo>
                      <a:pt x="217" y="3981"/>
                    </a:lnTo>
                    <a:lnTo>
                      <a:pt x="220" y="3989"/>
                    </a:lnTo>
                    <a:lnTo>
                      <a:pt x="222" y="3992"/>
                    </a:lnTo>
                    <a:lnTo>
                      <a:pt x="225" y="3995"/>
                    </a:lnTo>
                    <a:lnTo>
                      <a:pt x="227" y="3997"/>
                    </a:lnTo>
                    <a:lnTo>
                      <a:pt x="231" y="3997"/>
                    </a:lnTo>
                    <a:lnTo>
                      <a:pt x="245" y="3986"/>
                    </a:lnTo>
                    <a:lnTo>
                      <a:pt x="258" y="3974"/>
                    </a:lnTo>
                    <a:lnTo>
                      <a:pt x="261" y="3975"/>
                    </a:lnTo>
                    <a:lnTo>
                      <a:pt x="265" y="3976"/>
                    </a:lnTo>
                    <a:lnTo>
                      <a:pt x="268" y="3979"/>
                    </a:lnTo>
                    <a:lnTo>
                      <a:pt x="270" y="3982"/>
                    </a:lnTo>
                    <a:lnTo>
                      <a:pt x="273" y="3991"/>
                    </a:lnTo>
                    <a:lnTo>
                      <a:pt x="274" y="4000"/>
                    </a:lnTo>
                    <a:lnTo>
                      <a:pt x="273" y="4007"/>
                    </a:lnTo>
                    <a:lnTo>
                      <a:pt x="279" y="4012"/>
                    </a:lnTo>
                    <a:lnTo>
                      <a:pt x="285" y="4019"/>
                    </a:lnTo>
                    <a:lnTo>
                      <a:pt x="288" y="4021"/>
                    </a:lnTo>
                    <a:lnTo>
                      <a:pt x="289" y="4025"/>
                    </a:lnTo>
                    <a:lnTo>
                      <a:pt x="290" y="4029"/>
                    </a:lnTo>
                    <a:lnTo>
                      <a:pt x="291" y="4034"/>
                    </a:lnTo>
                    <a:lnTo>
                      <a:pt x="290" y="4035"/>
                    </a:lnTo>
                    <a:lnTo>
                      <a:pt x="289" y="4036"/>
                    </a:lnTo>
                    <a:lnTo>
                      <a:pt x="288" y="4038"/>
                    </a:lnTo>
                    <a:lnTo>
                      <a:pt x="285" y="4038"/>
                    </a:lnTo>
                    <a:lnTo>
                      <a:pt x="280" y="4039"/>
                    </a:lnTo>
                    <a:lnTo>
                      <a:pt x="275" y="4040"/>
                    </a:lnTo>
                    <a:lnTo>
                      <a:pt x="271" y="4044"/>
                    </a:lnTo>
                    <a:lnTo>
                      <a:pt x="268" y="4048"/>
                    </a:lnTo>
                    <a:lnTo>
                      <a:pt x="263" y="4050"/>
                    </a:lnTo>
                    <a:lnTo>
                      <a:pt x="259" y="4051"/>
                    </a:lnTo>
                    <a:lnTo>
                      <a:pt x="256" y="4053"/>
                    </a:lnTo>
                    <a:lnTo>
                      <a:pt x="255" y="4054"/>
                    </a:lnTo>
                    <a:lnTo>
                      <a:pt x="254" y="4055"/>
                    </a:lnTo>
                    <a:lnTo>
                      <a:pt x="254" y="4058"/>
                    </a:lnTo>
                    <a:lnTo>
                      <a:pt x="260" y="4070"/>
                    </a:lnTo>
                    <a:lnTo>
                      <a:pt x="269" y="4084"/>
                    </a:lnTo>
                    <a:lnTo>
                      <a:pt x="274" y="4100"/>
                    </a:lnTo>
                    <a:lnTo>
                      <a:pt x="278" y="4114"/>
                    </a:lnTo>
                    <a:lnTo>
                      <a:pt x="279" y="4129"/>
                    </a:lnTo>
                    <a:lnTo>
                      <a:pt x="280" y="4145"/>
                    </a:lnTo>
                    <a:lnTo>
                      <a:pt x="280" y="4173"/>
                    </a:lnTo>
                    <a:lnTo>
                      <a:pt x="283" y="4174"/>
                    </a:lnTo>
                    <a:lnTo>
                      <a:pt x="285" y="4176"/>
                    </a:lnTo>
                    <a:lnTo>
                      <a:pt x="302" y="4167"/>
                    </a:lnTo>
                    <a:lnTo>
                      <a:pt x="318" y="4155"/>
                    </a:lnTo>
                    <a:lnTo>
                      <a:pt x="320" y="4162"/>
                    </a:lnTo>
                    <a:lnTo>
                      <a:pt x="322" y="4169"/>
                    </a:lnTo>
                    <a:lnTo>
                      <a:pt x="320" y="4183"/>
                    </a:lnTo>
                    <a:lnTo>
                      <a:pt x="319" y="4196"/>
                    </a:lnTo>
                    <a:lnTo>
                      <a:pt x="315" y="4207"/>
                    </a:lnTo>
                    <a:lnTo>
                      <a:pt x="312" y="4218"/>
                    </a:lnTo>
                    <a:lnTo>
                      <a:pt x="300" y="4240"/>
                    </a:lnTo>
                    <a:lnTo>
                      <a:pt x="286" y="4263"/>
                    </a:lnTo>
                    <a:lnTo>
                      <a:pt x="279" y="4281"/>
                    </a:lnTo>
                    <a:lnTo>
                      <a:pt x="269" y="4298"/>
                    </a:lnTo>
                    <a:lnTo>
                      <a:pt x="271" y="4301"/>
                    </a:lnTo>
                    <a:lnTo>
                      <a:pt x="274" y="4302"/>
                    </a:lnTo>
                    <a:lnTo>
                      <a:pt x="283" y="4298"/>
                    </a:lnTo>
                    <a:lnTo>
                      <a:pt x="293" y="4296"/>
                    </a:lnTo>
                    <a:lnTo>
                      <a:pt x="302" y="4296"/>
                    </a:lnTo>
                    <a:lnTo>
                      <a:pt x="309" y="4297"/>
                    </a:lnTo>
                    <a:lnTo>
                      <a:pt x="317" y="4300"/>
                    </a:lnTo>
                    <a:lnTo>
                      <a:pt x="324" y="4305"/>
                    </a:lnTo>
                    <a:lnTo>
                      <a:pt x="328" y="4310"/>
                    </a:lnTo>
                    <a:lnTo>
                      <a:pt x="330" y="4316"/>
                    </a:lnTo>
                    <a:lnTo>
                      <a:pt x="330" y="4324"/>
                    </a:lnTo>
                    <a:lnTo>
                      <a:pt x="332" y="4331"/>
                    </a:lnTo>
                    <a:lnTo>
                      <a:pt x="337" y="4347"/>
                    </a:lnTo>
                    <a:lnTo>
                      <a:pt x="338" y="4365"/>
                    </a:lnTo>
                    <a:lnTo>
                      <a:pt x="338" y="4390"/>
                    </a:lnTo>
                    <a:lnTo>
                      <a:pt x="339" y="4394"/>
                    </a:lnTo>
                    <a:lnTo>
                      <a:pt x="340" y="4396"/>
                    </a:lnTo>
                    <a:lnTo>
                      <a:pt x="342" y="4399"/>
                    </a:lnTo>
                    <a:lnTo>
                      <a:pt x="344" y="4401"/>
                    </a:lnTo>
                    <a:lnTo>
                      <a:pt x="349" y="4404"/>
                    </a:lnTo>
                    <a:lnTo>
                      <a:pt x="356" y="4405"/>
                    </a:lnTo>
                    <a:lnTo>
                      <a:pt x="359" y="4404"/>
                    </a:lnTo>
                    <a:lnTo>
                      <a:pt x="363" y="4403"/>
                    </a:lnTo>
                    <a:lnTo>
                      <a:pt x="364" y="4399"/>
                    </a:lnTo>
                    <a:lnTo>
                      <a:pt x="366" y="4395"/>
                    </a:lnTo>
                    <a:lnTo>
                      <a:pt x="368" y="4386"/>
                    </a:lnTo>
                    <a:lnTo>
                      <a:pt x="369" y="4378"/>
                    </a:lnTo>
                    <a:lnTo>
                      <a:pt x="371" y="4362"/>
                    </a:lnTo>
                    <a:lnTo>
                      <a:pt x="372" y="4350"/>
                    </a:lnTo>
                    <a:lnTo>
                      <a:pt x="373" y="4337"/>
                    </a:lnTo>
                    <a:lnTo>
                      <a:pt x="376" y="4322"/>
                    </a:lnTo>
                    <a:lnTo>
                      <a:pt x="378" y="4317"/>
                    </a:lnTo>
                    <a:lnTo>
                      <a:pt x="381" y="4312"/>
                    </a:lnTo>
                    <a:lnTo>
                      <a:pt x="386" y="4309"/>
                    </a:lnTo>
                    <a:lnTo>
                      <a:pt x="389" y="4306"/>
                    </a:lnTo>
                    <a:lnTo>
                      <a:pt x="399" y="4300"/>
                    </a:lnTo>
                    <a:lnTo>
                      <a:pt x="409" y="4293"/>
                    </a:lnTo>
                    <a:lnTo>
                      <a:pt x="417" y="4286"/>
                    </a:lnTo>
                    <a:lnTo>
                      <a:pt x="423" y="4276"/>
                    </a:lnTo>
                    <a:lnTo>
                      <a:pt x="426" y="4272"/>
                    </a:lnTo>
                    <a:lnTo>
                      <a:pt x="430" y="4268"/>
                    </a:lnTo>
                    <a:lnTo>
                      <a:pt x="433" y="4267"/>
                    </a:lnTo>
                    <a:lnTo>
                      <a:pt x="440" y="4266"/>
                    </a:lnTo>
                    <a:lnTo>
                      <a:pt x="443" y="4268"/>
                    </a:lnTo>
                    <a:lnTo>
                      <a:pt x="447" y="4270"/>
                    </a:lnTo>
                    <a:lnTo>
                      <a:pt x="457" y="4268"/>
                    </a:lnTo>
                    <a:lnTo>
                      <a:pt x="465" y="4265"/>
                    </a:lnTo>
                    <a:lnTo>
                      <a:pt x="472" y="4261"/>
                    </a:lnTo>
                    <a:lnTo>
                      <a:pt x="480" y="4255"/>
                    </a:lnTo>
                    <a:lnTo>
                      <a:pt x="486" y="4250"/>
                    </a:lnTo>
                    <a:lnTo>
                      <a:pt x="494" y="4245"/>
                    </a:lnTo>
                    <a:lnTo>
                      <a:pt x="502" y="4241"/>
                    </a:lnTo>
                    <a:lnTo>
                      <a:pt x="511" y="4240"/>
                    </a:lnTo>
                    <a:lnTo>
                      <a:pt x="516" y="4241"/>
                    </a:lnTo>
                    <a:lnTo>
                      <a:pt x="520" y="4242"/>
                    </a:lnTo>
                    <a:lnTo>
                      <a:pt x="522" y="4246"/>
                    </a:lnTo>
                    <a:lnTo>
                      <a:pt x="525" y="4250"/>
                    </a:lnTo>
                    <a:lnTo>
                      <a:pt x="529" y="4258"/>
                    </a:lnTo>
                    <a:lnTo>
                      <a:pt x="532" y="4268"/>
                    </a:lnTo>
                    <a:lnTo>
                      <a:pt x="536" y="4275"/>
                    </a:lnTo>
                    <a:lnTo>
                      <a:pt x="540" y="4280"/>
                    </a:lnTo>
                    <a:lnTo>
                      <a:pt x="545" y="4285"/>
                    </a:lnTo>
                    <a:lnTo>
                      <a:pt x="549" y="4288"/>
                    </a:lnTo>
                    <a:lnTo>
                      <a:pt x="559" y="4296"/>
                    </a:lnTo>
                    <a:lnTo>
                      <a:pt x="570" y="4305"/>
                    </a:lnTo>
                    <a:lnTo>
                      <a:pt x="576" y="4311"/>
                    </a:lnTo>
                    <a:lnTo>
                      <a:pt x="584" y="4316"/>
                    </a:lnTo>
                    <a:lnTo>
                      <a:pt x="588" y="4319"/>
                    </a:lnTo>
                    <a:lnTo>
                      <a:pt x="591" y="4320"/>
                    </a:lnTo>
                    <a:lnTo>
                      <a:pt x="595" y="4321"/>
                    </a:lnTo>
                    <a:lnTo>
                      <a:pt x="600" y="4321"/>
                    </a:lnTo>
                    <a:lnTo>
                      <a:pt x="618" y="4311"/>
                    </a:lnTo>
                    <a:lnTo>
                      <a:pt x="635" y="4302"/>
                    </a:lnTo>
                    <a:lnTo>
                      <a:pt x="642" y="4302"/>
                    </a:lnTo>
                    <a:lnTo>
                      <a:pt x="647" y="4304"/>
                    </a:lnTo>
                    <a:lnTo>
                      <a:pt x="652" y="4305"/>
                    </a:lnTo>
                    <a:lnTo>
                      <a:pt x="655" y="4307"/>
                    </a:lnTo>
                    <a:lnTo>
                      <a:pt x="663" y="4314"/>
                    </a:lnTo>
                    <a:lnTo>
                      <a:pt x="671" y="4321"/>
                    </a:lnTo>
                    <a:lnTo>
                      <a:pt x="677" y="4330"/>
                    </a:lnTo>
                    <a:lnTo>
                      <a:pt x="684" y="4339"/>
                    </a:lnTo>
                    <a:lnTo>
                      <a:pt x="692" y="4346"/>
                    </a:lnTo>
                    <a:lnTo>
                      <a:pt x="702" y="4354"/>
                    </a:lnTo>
                    <a:lnTo>
                      <a:pt x="713" y="4339"/>
                    </a:lnTo>
                    <a:lnTo>
                      <a:pt x="723" y="4325"/>
                    </a:lnTo>
                    <a:lnTo>
                      <a:pt x="729" y="4320"/>
                    </a:lnTo>
                    <a:lnTo>
                      <a:pt x="736" y="4316"/>
                    </a:lnTo>
                    <a:lnTo>
                      <a:pt x="743" y="4314"/>
                    </a:lnTo>
                    <a:lnTo>
                      <a:pt x="752" y="4312"/>
                    </a:lnTo>
                    <a:lnTo>
                      <a:pt x="763" y="4315"/>
                    </a:lnTo>
                    <a:lnTo>
                      <a:pt x="776" y="4317"/>
                    </a:lnTo>
                    <a:lnTo>
                      <a:pt x="780" y="4317"/>
                    </a:lnTo>
                    <a:lnTo>
                      <a:pt x="782" y="4316"/>
                    </a:lnTo>
                    <a:lnTo>
                      <a:pt x="783" y="4314"/>
                    </a:lnTo>
                    <a:lnTo>
                      <a:pt x="786" y="4311"/>
                    </a:lnTo>
                    <a:lnTo>
                      <a:pt x="788" y="4306"/>
                    </a:lnTo>
                    <a:lnTo>
                      <a:pt x="791" y="4298"/>
                    </a:lnTo>
                    <a:lnTo>
                      <a:pt x="796" y="4286"/>
                    </a:lnTo>
                    <a:lnTo>
                      <a:pt x="801" y="4273"/>
                    </a:lnTo>
                    <a:lnTo>
                      <a:pt x="805" y="4268"/>
                    </a:lnTo>
                    <a:lnTo>
                      <a:pt x="809" y="4265"/>
                    </a:lnTo>
                    <a:lnTo>
                      <a:pt x="815" y="4261"/>
                    </a:lnTo>
                    <a:lnTo>
                      <a:pt x="821" y="4260"/>
                    </a:lnTo>
                    <a:lnTo>
                      <a:pt x="827" y="4258"/>
                    </a:lnTo>
                    <a:lnTo>
                      <a:pt x="832" y="4256"/>
                    </a:lnTo>
                    <a:lnTo>
                      <a:pt x="836" y="4253"/>
                    </a:lnTo>
                    <a:lnTo>
                      <a:pt x="841" y="4250"/>
                    </a:lnTo>
                    <a:lnTo>
                      <a:pt x="847" y="4242"/>
                    </a:lnTo>
                    <a:lnTo>
                      <a:pt x="854" y="4233"/>
                    </a:lnTo>
                    <a:lnTo>
                      <a:pt x="860" y="4224"/>
                    </a:lnTo>
                    <a:lnTo>
                      <a:pt x="868" y="4216"/>
                    </a:lnTo>
                    <a:lnTo>
                      <a:pt x="871" y="4212"/>
                    </a:lnTo>
                    <a:lnTo>
                      <a:pt x="876" y="4209"/>
                    </a:lnTo>
                    <a:lnTo>
                      <a:pt x="881" y="4206"/>
                    </a:lnTo>
                    <a:lnTo>
                      <a:pt x="886" y="4204"/>
                    </a:lnTo>
                    <a:lnTo>
                      <a:pt x="913" y="4208"/>
                    </a:lnTo>
                    <a:lnTo>
                      <a:pt x="928" y="4208"/>
                    </a:lnTo>
                    <a:lnTo>
                      <a:pt x="928" y="4187"/>
                    </a:lnTo>
                    <a:lnTo>
                      <a:pt x="924" y="4174"/>
                    </a:lnTo>
                    <a:lnTo>
                      <a:pt x="920" y="4162"/>
                    </a:lnTo>
                    <a:lnTo>
                      <a:pt x="922" y="4153"/>
                    </a:lnTo>
                    <a:lnTo>
                      <a:pt x="925" y="4147"/>
                    </a:lnTo>
                    <a:lnTo>
                      <a:pt x="929" y="4140"/>
                    </a:lnTo>
                    <a:lnTo>
                      <a:pt x="935" y="4134"/>
                    </a:lnTo>
                    <a:lnTo>
                      <a:pt x="944" y="4119"/>
                    </a:lnTo>
                    <a:lnTo>
                      <a:pt x="954" y="4105"/>
                    </a:lnTo>
                    <a:lnTo>
                      <a:pt x="964" y="4094"/>
                    </a:lnTo>
                    <a:lnTo>
                      <a:pt x="972" y="4084"/>
                    </a:lnTo>
                    <a:lnTo>
                      <a:pt x="974" y="4079"/>
                    </a:lnTo>
                    <a:lnTo>
                      <a:pt x="977" y="4074"/>
                    </a:lnTo>
                    <a:lnTo>
                      <a:pt x="978" y="4068"/>
                    </a:lnTo>
                    <a:lnTo>
                      <a:pt x="978" y="4060"/>
                    </a:lnTo>
                    <a:lnTo>
                      <a:pt x="978" y="4056"/>
                    </a:lnTo>
                    <a:lnTo>
                      <a:pt x="977" y="4053"/>
                    </a:lnTo>
                    <a:lnTo>
                      <a:pt x="975" y="4049"/>
                    </a:lnTo>
                    <a:lnTo>
                      <a:pt x="973" y="4045"/>
                    </a:lnTo>
                    <a:lnTo>
                      <a:pt x="968" y="4039"/>
                    </a:lnTo>
                    <a:lnTo>
                      <a:pt x="963" y="4032"/>
                    </a:lnTo>
                    <a:lnTo>
                      <a:pt x="957" y="4026"/>
                    </a:lnTo>
                    <a:lnTo>
                      <a:pt x="952" y="4020"/>
                    </a:lnTo>
                    <a:lnTo>
                      <a:pt x="949" y="4017"/>
                    </a:lnTo>
                    <a:lnTo>
                      <a:pt x="948" y="4014"/>
                    </a:lnTo>
                    <a:lnTo>
                      <a:pt x="947" y="4010"/>
                    </a:lnTo>
                    <a:lnTo>
                      <a:pt x="947" y="4005"/>
                    </a:lnTo>
                    <a:lnTo>
                      <a:pt x="952" y="3987"/>
                    </a:lnTo>
                    <a:lnTo>
                      <a:pt x="955" y="3970"/>
                    </a:lnTo>
                    <a:lnTo>
                      <a:pt x="955" y="3962"/>
                    </a:lnTo>
                    <a:lnTo>
                      <a:pt x="953" y="3957"/>
                    </a:lnTo>
                    <a:lnTo>
                      <a:pt x="949" y="3951"/>
                    </a:lnTo>
                    <a:lnTo>
                      <a:pt x="945" y="3946"/>
                    </a:lnTo>
                    <a:lnTo>
                      <a:pt x="942" y="3941"/>
                    </a:lnTo>
                    <a:lnTo>
                      <a:pt x="938" y="3936"/>
                    </a:lnTo>
                    <a:lnTo>
                      <a:pt x="935" y="3931"/>
                    </a:lnTo>
                    <a:lnTo>
                      <a:pt x="935" y="3923"/>
                    </a:lnTo>
                    <a:lnTo>
                      <a:pt x="935" y="3915"/>
                    </a:lnTo>
                    <a:lnTo>
                      <a:pt x="939" y="3907"/>
                    </a:lnTo>
                    <a:lnTo>
                      <a:pt x="944" y="3902"/>
                    </a:lnTo>
                    <a:lnTo>
                      <a:pt x="949" y="3896"/>
                    </a:lnTo>
                    <a:lnTo>
                      <a:pt x="954" y="3891"/>
                    </a:lnTo>
                    <a:lnTo>
                      <a:pt x="958" y="3886"/>
                    </a:lnTo>
                    <a:lnTo>
                      <a:pt x="962" y="3879"/>
                    </a:lnTo>
                    <a:lnTo>
                      <a:pt x="965" y="3874"/>
                    </a:lnTo>
                    <a:lnTo>
                      <a:pt x="970" y="3869"/>
                    </a:lnTo>
                    <a:lnTo>
                      <a:pt x="975" y="3864"/>
                    </a:lnTo>
                    <a:lnTo>
                      <a:pt x="993" y="3853"/>
                    </a:lnTo>
                    <a:lnTo>
                      <a:pt x="1009" y="3842"/>
                    </a:lnTo>
                    <a:lnTo>
                      <a:pt x="1016" y="3835"/>
                    </a:lnTo>
                    <a:lnTo>
                      <a:pt x="1022" y="3828"/>
                    </a:lnTo>
                    <a:lnTo>
                      <a:pt x="1023" y="3824"/>
                    </a:lnTo>
                    <a:lnTo>
                      <a:pt x="1024" y="3820"/>
                    </a:lnTo>
                    <a:lnTo>
                      <a:pt x="1026" y="3815"/>
                    </a:lnTo>
                    <a:lnTo>
                      <a:pt x="1026" y="3810"/>
                    </a:lnTo>
                    <a:lnTo>
                      <a:pt x="1026" y="3802"/>
                    </a:lnTo>
                    <a:lnTo>
                      <a:pt x="1024" y="3793"/>
                    </a:lnTo>
                    <a:lnTo>
                      <a:pt x="1023" y="3790"/>
                    </a:lnTo>
                    <a:lnTo>
                      <a:pt x="1021" y="3788"/>
                    </a:lnTo>
                    <a:lnTo>
                      <a:pt x="1018" y="3785"/>
                    </a:lnTo>
                    <a:lnTo>
                      <a:pt x="1014" y="3785"/>
                    </a:lnTo>
                    <a:lnTo>
                      <a:pt x="1009" y="3785"/>
                    </a:lnTo>
                    <a:lnTo>
                      <a:pt x="1004" y="3788"/>
                    </a:lnTo>
                    <a:lnTo>
                      <a:pt x="1002" y="3790"/>
                    </a:lnTo>
                    <a:lnTo>
                      <a:pt x="998" y="3794"/>
                    </a:lnTo>
                    <a:lnTo>
                      <a:pt x="992" y="3802"/>
                    </a:lnTo>
                    <a:lnTo>
                      <a:pt x="986" y="3810"/>
                    </a:lnTo>
                    <a:lnTo>
                      <a:pt x="973" y="3822"/>
                    </a:lnTo>
                    <a:lnTo>
                      <a:pt x="963" y="3833"/>
                    </a:lnTo>
                    <a:lnTo>
                      <a:pt x="955" y="3844"/>
                    </a:lnTo>
                    <a:lnTo>
                      <a:pt x="948" y="3852"/>
                    </a:lnTo>
                    <a:lnTo>
                      <a:pt x="945" y="3856"/>
                    </a:lnTo>
                    <a:lnTo>
                      <a:pt x="943" y="3858"/>
                    </a:lnTo>
                    <a:lnTo>
                      <a:pt x="942" y="3858"/>
                    </a:lnTo>
                    <a:lnTo>
                      <a:pt x="940" y="3858"/>
                    </a:lnTo>
                    <a:lnTo>
                      <a:pt x="938" y="3854"/>
                    </a:lnTo>
                    <a:lnTo>
                      <a:pt x="938" y="3843"/>
                    </a:lnTo>
                    <a:lnTo>
                      <a:pt x="938" y="3812"/>
                    </a:lnTo>
                    <a:lnTo>
                      <a:pt x="938" y="3799"/>
                    </a:lnTo>
                    <a:lnTo>
                      <a:pt x="940" y="3788"/>
                    </a:lnTo>
                    <a:lnTo>
                      <a:pt x="942" y="3777"/>
                    </a:lnTo>
                    <a:lnTo>
                      <a:pt x="943" y="3764"/>
                    </a:lnTo>
                    <a:lnTo>
                      <a:pt x="954" y="3763"/>
                    </a:lnTo>
                    <a:lnTo>
                      <a:pt x="965" y="3760"/>
                    </a:lnTo>
                    <a:lnTo>
                      <a:pt x="970" y="3759"/>
                    </a:lnTo>
                    <a:lnTo>
                      <a:pt x="974" y="3755"/>
                    </a:lnTo>
                    <a:lnTo>
                      <a:pt x="977" y="3751"/>
                    </a:lnTo>
                    <a:lnTo>
                      <a:pt x="977" y="3746"/>
                    </a:lnTo>
                    <a:lnTo>
                      <a:pt x="977" y="3734"/>
                    </a:lnTo>
                    <a:lnTo>
                      <a:pt x="973" y="3724"/>
                    </a:lnTo>
                    <a:lnTo>
                      <a:pt x="969" y="3714"/>
                    </a:lnTo>
                    <a:lnTo>
                      <a:pt x="964" y="3705"/>
                    </a:lnTo>
                    <a:lnTo>
                      <a:pt x="953" y="3686"/>
                    </a:lnTo>
                    <a:lnTo>
                      <a:pt x="943" y="3665"/>
                    </a:lnTo>
                    <a:lnTo>
                      <a:pt x="932" y="3655"/>
                    </a:lnTo>
                    <a:lnTo>
                      <a:pt x="924" y="3645"/>
                    </a:lnTo>
                    <a:lnTo>
                      <a:pt x="924" y="3635"/>
                    </a:lnTo>
                    <a:lnTo>
                      <a:pt x="937" y="3635"/>
                    </a:lnTo>
                    <a:lnTo>
                      <a:pt x="962" y="3655"/>
                    </a:lnTo>
                    <a:lnTo>
                      <a:pt x="983" y="3675"/>
                    </a:lnTo>
                    <a:lnTo>
                      <a:pt x="1003" y="3694"/>
                    </a:lnTo>
                    <a:lnTo>
                      <a:pt x="1027" y="3716"/>
                    </a:lnTo>
                    <a:lnTo>
                      <a:pt x="1031" y="3719"/>
                    </a:lnTo>
                    <a:lnTo>
                      <a:pt x="1033" y="3720"/>
                    </a:lnTo>
                    <a:lnTo>
                      <a:pt x="1037" y="3720"/>
                    </a:lnTo>
                    <a:lnTo>
                      <a:pt x="1041" y="3720"/>
                    </a:lnTo>
                    <a:lnTo>
                      <a:pt x="1047" y="3721"/>
                    </a:lnTo>
                    <a:lnTo>
                      <a:pt x="1055" y="3723"/>
                    </a:lnTo>
                    <a:lnTo>
                      <a:pt x="1060" y="3726"/>
                    </a:lnTo>
                    <a:lnTo>
                      <a:pt x="1063" y="3730"/>
                    </a:lnTo>
                    <a:lnTo>
                      <a:pt x="1066" y="3735"/>
                    </a:lnTo>
                    <a:lnTo>
                      <a:pt x="1068" y="3741"/>
                    </a:lnTo>
                    <a:lnTo>
                      <a:pt x="1077" y="3758"/>
                    </a:lnTo>
                    <a:lnTo>
                      <a:pt x="1085" y="3773"/>
                    </a:lnTo>
                    <a:lnTo>
                      <a:pt x="1092" y="3788"/>
                    </a:lnTo>
                    <a:lnTo>
                      <a:pt x="1101" y="3803"/>
                    </a:lnTo>
                    <a:lnTo>
                      <a:pt x="1114" y="3820"/>
                    </a:lnTo>
                    <a:lnTo>
                      <a:pt x="1125" y="3834"/>
                    </a:lnTo>
                    <a:lnTo>
                      <a:pt x="1132" y="3841"/>
                    </a:lnTo>
                    <a:lnTo>
                      <a:pt x="1140" y="3844"/>
                    </a:lnTo>
                    <a:lnTo>
                      <a:pt x="1149" y="3847"/>
                    </a:lnTo>
                    <a:lnTo>
                      <a:pt x="1159" y="3848"/>
                    </a:lnTo>
                    <a:lnTo>
                      <a:pt x="1165" y="3848"/>
                    </a:lnTo>
                    <a:lnTo>
                      <a:pt x="1166" y="3843"/>
                    </a:lnTo>
                    <a:lnTo>
                      <a:pt x="1167" y="3838"/>
                    </a:lnTo>
                    <a:lnTo>
                      <a:pt x="1166" y="3829"/>
                    </a:lnTo>
                    <a:lnTo>
                      <a:pt x="1164" y="3823"/>
                    </a:lnTo>
                    <a:lnTo>
                      <a:pt x="1160" y="3817"/>
                    </a:lnTo>
                    <a:lnTo>
                      <a:pt x="1156" y="3810"/>
                    </a:lnTo>
                    <a:lnTo>
                      <a:pt x="1151" y="3804"/>
                    </a:lnTo>
                    <a:lnTo>
                      <a:pt x="1147" y="3799"/>
                    </a:lnTo>
                    <a:lnTo>
                      <a:pt x="1145" y="3792"/>
                    </a:lnTo>
                    <a:lnTo>
                      <a:pt x="1144" y="3784"/>
                    </a:lnTo>
                    <a:lnTo>
                      <a:pt x="1145" y="3780"/>
                    </a:lnTo>
                    <a:lnTo>
                      <a:pt x="1146" y="3778"/>
                    </a:lnTo>
                    <a:lnTo>
                      <a:pt x="1162" y="3783"/>
                    </a:lnTo>
                    <a:lnTo>
                      <a:pt x="1178" y="3787"/>
                    </a:lnTo>
                    <a:lnTo>
                      <a:pt x="1191" y="3788"/>
                    </a:lnTo>
                    <a:lnTo>
                      <a:pt x="1209" y="3789"/>
                    </a:lnTo>
                    <a:lnTo>
                      <a:pt x="1220" y="3788"/>
                    </a:lnTo>
                    <a:lnTo>
                      <a:pt x="1230" y="3788"/>
                    </a:lnTo>
                    <a:lnTo>
                      <a:pt x="1240" y="3787"/>
                    </a:lnTo>
                    <a:lnTo>
                      <a:pt x="1252" y="3787"/>
                    </a:lnTo>
                    <a:lnTo>
                      <a:pt x="1274" y="3787"/>
                    </a:lnTo>
                    <a:lnTo>
                      <a:pt x="1297" y="3789"/>
                    </a:lnTo>
                    <a:lnTo>
                      <a:pt x="1307" y="3792"/>
                    </a:lnTo>
                    <a:lnTo>
                      <a:pt x="1317" y="3794"/>
                    </a:lnTo>
                    <a:lnTo>
                      <a:pt x="1327" y="3797"/>
                    </a:lnTo>
                    <a:lnTo>
                      <a:pt x="1337" y="3800"/>
                    </a:lnTo>
                    <a:lnTo>
                      <a:pt x="1346" y="3805"/>
                    </a:lnTo>
                    <a:lnTo>
                      <a:pt x="1354" y="3810"/>
                    </a:lnTo>
                    <a:lnTo>
                      <a:pt x="1363" y="3815"/>
                    </a:lnTo>
                    <a:lnTo>
                      <a:pt x="1371" y="3822"/>
                    </a:lnTo>
                    <a:lnTo>
                      <a:pt x="1378" y="3829"/>
                    </a:lnTo>
                    <a:lnTo>
                      <a:pt x="1385" y="3837"/>
                    </a:lnTo>
                    <a:lnTo>
                      <a:pt x="1392" y="3847"/>
                    </a:lnTo>
                    <a:lnTo>
                      <a:pt x="1397" y="3857"/>
                    </a:lnTo>
                    <a:lnTo>
                      <a:pt x="1405" y="3867"/>
                    </a:lnTo>
                    <a:lnTo>
                      <a:pt x="1412" y="3877"/>
                    </a:lnTo>
                    <a:lnTo>
                      <a:pt x="1421" y="3884"/>
                    </a:lnTo>
                    <a:lnTo>
                      <a:pt x="1429" y="3892"/>
                    </a:lnTo>
                    <a:lnTo>
                      <a:pt x="1437" y="3898"/>
                    </a:lnTo>
                    <a:lnTo>
                      <a:pt x="1446" y="3906"/>
                    </a:lnTo>
                    <a:lnTo>
                      <a:pt x="1455" y="3915"/>
                    </a:lnTo>
                    <a:lnTo>
                      <a:pt x="1464" y="3925"/>
                    </a:lnTo>
                    <a:lnTo>
                      <a:pt x="1476" y="3940"/>
                    </a:lnTo>
                    <a:lnTo>
                      <a:pt x="1489" y="3956"/>
                    </a:lnTo>
                    <a:lnTo>
                      <a:pt x="1495" y="3965"/>
                    </a:lnTo>
                    <a:lnTo>
                      <a:pt x="1501" y="3972"/>
                    </a:lnTo>
                    <a:lnTo>
                      <a:pt x="1505" y="3976"/>
                    </a:lnTo>
                    <a:lnTo>
                      <a:pt x="1509" y="3979"/>
                    </a:lnTo>
                    <a:lnTo>
                      <a:pt x="1513" y="3981"/>
                    </a:lnTo>
                    <a:lnTo>
                      <a:pt x="1519" y="3982"/>
                    </a:lnTo>
                    <a:lnTo>
                      <a:pt x="1543" y="3977"/>
                    </a:lnTo>
                    <a:lnTo>
                      <a:pt x="1584" y="3977"/>
                    </a:lnTo>
                    <a:lnTo>
                      <a:pt x="1584" y="3950"/>
                    </a:lnTo>
                    <a:lnTo>
                      <a:pt x="1592" y="3950"/>
                    </a:lnTo>
                    <a:lnTo>
                      <a:pt x="1595" y="3951"/>
                    </a:lnTo>
                    <a:lnTo>
                      <a:pt x="1598" y="3952"/>
                    </a:lnTo>
                    <a:lnTo>
                      <a:pt x="1600" y="3955"/>
                    </a:lnTo>
                    <a:lnTo>
                      <a:pt x="1603" y="3958"/>
                    </a:lnTo>
                    <a:lnTo>
                      <a:pt x="1607" y="3966"/>
                    </a:lnTo>
                    <a:lnTo>
                      <a:pt x="1612" y="3972"/>
                    </a:lnTo>
                    <a:lnTo>
                      <a:pt x="1622" y="3981"/>
                    </a:lnTo>
                    <a:lnTo>
                      <a:pt x="1632" y="3989"/>
                    </a:lnTo>
                    <a:lnTo>
                      <a:pt x="1636" y="3994"/>
                    </a:lnTo>
                    <a:lnTo>
                      <a:pt x="1639" y="3997"/>
                    </a:lnTo>
                    <a:lnTo>
                      <a:pt x="1642" y="4004"/>
                    </a:lnTo>
                    <a:lnTo>
                      <a:pt x="1642" y="4010"/>
                    </a:lnTo>
                    <a:lnTo>
                      <a:pt x="1642" y="4034"/>
                    </a:lnTo>
                    <a:lnTo>
                      <a:pt x="1643" y="4041"/>
                    </a:lnTo>
                    <a:lnTo>
                      <a:pt x="1644" y="4048"/>
                    </a:lnTo>
                    <a:lnTo>
                      <a:pt x="1647" y="4053"/>
                    </a:lnTo>
                    <a:lnTo>
                      <a:pt x="1651" y="4060"/>
                    </a:lnTo>
                    <a:lnTo>
                      <a:pt x="1653" y="4069"/>
                    </a:lnTo>
                    <a:lnTo>
                      <a:pt x="1656" y="4078"/>
                    </a:lnTo>
                    <a:lnTo>
                      <a:pt x="1658" y="4081"/>
                    </a:lnTo>
                    <a:lnTo>
                      <a:pt x="1661" y="4084"/>
                    </a:lnTo>
                    <a:lnTo>
                      <a:pt x="1664" y="4085"/>
                    </a:lnTo>
                    <a:lnTo>
                      <a:pt x="1668" y="4086"/>
                    </a:lnTo>
                    <a:lnTo>
                      <a:pt x="1672" y="4085"/>
                    </a:lnTo>
                    <a:lnTo>
                      <a:pt x="1674" y="4084"/>
                    </a:lnTo>
                    <a:lnTo>
                      <a:pt x="1677" y="4081"/>
                    </a:lnTo>
                    <a:lnTo>
                      <a:pt x="1678" y="4079"/>
                    </a:lnTo>
                    <a:lnTo>
                      <a:pt x="1680" y="4071"/>
                    </a:lnTo>
                    <a:lnTo>
                      <a:pt x="1681" y="4064"/>
                    </a:lnTo>
                    <a:lnTo>
                      <a:pt x="1681" y="4036"/>
                    </a:lnTo>
                    <a:lnTo>
                      <a:pt x="1681" y="4027"/>
                    </a:lnTo>
                    <a:lnTo>
                      <a:pt x="1683" y="4020"/>
                    </a:lnTo>
                    <a:lnTo>
                      <a:pt x="1687" y="4014"/>
                    </a:lnTo>
                    <a:lnTo>
                      <a:pt x="1692" y="4007"/>
                    </a:lnTo>
                    <a:lnTo>
                      <a:pt x="1705" y="3997"/>
                    </a:lnTo>
                    <a:lnTo>
                      <a:pt x="1720" y="3989"/>
                    </a:lnTo>
                    <a:lnTo>
                      <a:pt x="1733" y="3980"/>
                    </a:lnTo>
                    <a:lnTo>
                      <a:pt x="1746" y="3968"/>
                    </a:lnTo>
                    <a:lnTo>
                      <a:pt x="1751" y="3963"/>
                    </a:lnTo>
                    <a:lnTo>
                      <a:pt x="1755" y="3957"/>
                    </a:lnTo>
                    <a:lnTo>
                      <a:pt x="1757" y="3950"/>
                    </a:lnTo>
                    <a:lnTo>
                      <a:pt x="1759" y="3941"/>
                    </a:lnTo>
                    <a:lnTo>
                      <a:pt x="1757" y="3933"/>
                    </a:lnTo>
                    <a:lnTo>
                      <a:pt x="1756" y="3927"/>
                    </a:lnTo>
                    <a:lnTo>
                      <a:pt x="1754" y="3921"/>
                    </a:lnTo>
                    <a:lnTo>
                      <a:pt x="1751" y="3916"/>
                    </a:lnTo>
                    <a:lnTo>
                      <a:pt x="1749" y="3910"/>
                    </a:lnTo>
                    <a:lnTo>
                      <a:pt x="1746" y="3903"/>
                    </a:lnTo>
                    <a:lnTo>
                      <a:pt x="1745" y="3897"/>
                    </a:lnTo>
                    <a:lnTo>
                      <a:pt x="1744" y="3889"/>
                    </a:lnTo>
                    <a:lnTo>
                      <a:pt x="1745" y="3886"/>
                    </a:lnTo>
                    <a:lnTo>
                      <a:pt x="1746" y="3882"/>
                    </a:lnTo>
                    <a:lnTo>
                      <a:pt x="1747" y="3879"/>
                    </a:lnTo>
                    <a:lnTo>
                      <a:pt x="1750" y="3877"/>
                    </a:lnTo>
                    <a:lnTo>
                      <a:pt x="1755" y="3872"/>
                    </a:lnTo>
                    <a:lnTo>
                      <a:pt x="1761" y="3866"/>
                    </a:lnTo>
                    <a:lnTo>
                      <a:pt x="1771" y="3854"/>
                    </a:lnTo>
                    <a:lnTo>
                      <a:pt x="1779" y="3844"/>
                    </a:lnTo>
                    <a:lnTo>
                      <a:pt x="1781" y="3838"/>
                    </a:lnTo>
                    <a:lnTo>
                      <a:pt x="1784" y="3833"/>
                    </a:lnTo>
                    <a:lnTo>
                      <a:pt x="1785" y="3827"/>
                    </a:lnTo>
                    <a:lnTo>
                      <a:pt x="1785" y="3819"/>
                    </a:lnTo>
                    <a:lnTo>
                      <a:pt x="1785" y="3794"/>
                    </a:lnTo>
                    <a:lnTo>
                      <a:pt x="1785" y="3783"/>
                    </a:lnTo>
                    <a:lnTo>
                      <a:pt x="1785" y="3774"/>
                    </a:lnTo>
                    <a:lnTo>
                      <a:pt x="1787" y="3764"/>
                    </a:lnTo>
                    <a:lnTo>
                      <a:pt x="1790" y="3753"/>
                    </a:lnTo>
                    <a:lnTo>
                      <a:pt x="1801" y="3755"/>
                    </a:lnTo>
                    <a:lnTo>
                      <a:pt x="1813" y="3758"/>
                    </a:lnTo>
                    <a:lnTo>
                      <a:pt x="1818" y="3756"/>
                    </a:lnTo>
                    <a:lnTo>
                      <a:pt x="1823" y="3755"/>
                    </a:lnTo>
                    <a:lnTo>
                      <a:pt x="1826" y="3754"/>
                    </a:lnTo>
                    <a:lnTo>
                      <a:pt x="1830" y="3751"/>
                    </a:lnTo>
                    <a:lnTo>
                      <a:pt x="1836" y="3744"/>
                    </a:lnTo>
                    <a:lnTo>
                      <a:pt x="1841" y="3735"/>
                    </a:lnTo>
                    <a:lnTo>
                      <a:pt x="1845" y="3725"/>
                    </a:lnTo>
                    <a:lnTo>
                      <a:pt x="1848" y="3715"/>
                    </a:lnTo>
                    <a:lnTo>
                      <a:pt x="1849" y="3704"/>
                    </a:lnTo>
                    <a:lnTo>
                      <a:pt x="1850" y="3692"/>
                    </a:lnTo>
                    <a:lnTo>
                      <a:pt x="1849" y="3681"/>
                    </a:lnTo>
                    <a:lnTo>
                      <a:pt x="1849" y="3671"/>
                    </a:lnTo>
                    <a:lnTo>
                      <a:pt x="1849" y="3662"/>
                    </a:lnTo>
                    <a:lnTo>
                      <a:pt x="1849" y="3651"/>
                    </a:lnTo>
                    <a:lnTo>
                      <a:pt x="1835" y="3651"/>
                    </a:lnTo>
                    <a:lnTo>
                      <a:pt x="1820" y="3651"/>
                    </a:lnTo>
                    <a:lnTo>
                      <a:pt x="1813" y="3651"/>
                    </a:lnTo>
                    <a:lnTo>
                      <a:pt x="1806" y="3650"/>
                    </a:lnTo>
                    <a:lnTo>
                      <a:pt x="1800" y="3647"/>
                    </a:lnTo>
                    <a:lnTo>
                      <a:pt x="1794" y="3645"/>
                    </a:lnTo>
                    <a:lnTo>
                      <a:pt x="1789" y="3641"/>
                    </a:lnTo>
                    <a:lnTo>
                      <a:pt x="1785" y="3636"/>
                    </a:lnTo>
                    <a:lnTo>
                      <a:pt x="1782" y="3630"/>
                    </a:lnTo>
                    <a:lnTo>
                      <a:pt x="1781" y="3623"/>
                    </a:lnTo>
                    <a:lnTo>
                      <a:pt x="1781" y="3618"/>
                    </a:lnTo>
                    <a:lnTo>
                      <a:pt x="1782" y="3615"/>
                    </a:lnTo>
                    <a:lnTo>
                      <a:pt x="1785" y="3611"/>
                    </a:lnTo>
                    <a:lnTo>
                      <a:pt x="1789" y="3607"/>
                    </a:lnTo>
                    <a:lnTo>
                      <a:pt x="1792" y="3605"/>
                    </a:lnTo>
                    <a:lnTo>
                      <a:pt x="1796" y="3602"/>
                    </a:lnTo>
                    <a:lnTo>
                      <a:pt x="1801" y="3601"/>
                    </a:lnTo>
                    <a:lnTo>
                      <a:pt x="1806" y="3600"/>
                    </a:lnTo>
                    <a:lnTo>
                      <a:pt x="1816" y="3600"/>
                    </a:lnTo>
                    <a:lnTo>
                      <a:pt x="1825" y="3598"/>
                    </a:lnTo>
                    <a:lnTo>
                      <a:pt x="1829" y="3598"/>
                    </a:lnTo>
                    <a:lnTo>
                      <a:pt x="1833" y="3597"/>
                    </a:lnTo>
                    <a:lnTo>
                      <a:pt x="1836" y="3595"/>
                    </a:lnTo>
                    <a:lnTo>
                      <a:pt x="1840" y="3592"/>
                    </a:lnTo>
                    <a:lnTo>
                      <a:pt x="1850" y="3580"/>
                    </a:lnTo>
                    <a:lnTo>
                      <a:pt x="1858" y="3567"/>
                    </a:lnTo>
                    <a:lnTo>
                      <a:pt x="1864" y="3556"/>
                    </a:lnTo>
                    <a:lnTo>
                      <a:pt x="1870" y="3547"/>
                    </a:lnTo>
                    <a:lnTo>
                      <a:pt x="1872" y="3542"/>
                    </a:lnTo>
                    <a:lnTo>
                      <a:pt x="1874" y="3536"/>
                    </a:lnTo>
                    <a:lnTo>
                      <a:pt x="1874" y="3531"/>
                    </a:lnTo>
                    <a:lnTo>
                      <a:pt x="1875" y="3524"/>
                    </a:lnTo>
                    <a:lnTo>
                      <a:pt x="1875" y="3489"/>
                    </a:lnTo>
                    <a:lnTo>
                      <a:pt x="1875" y="3484"/>
                    </a:lnTo>
                    <a:lnTo>
                      <a:pt x="1878" y="3482"/>
                    </a:lnTo>
                    <a:lnTo>
                      <a:pt x="1882" y="3479"/>
                    </a:lnTo>
                    <a:lnTo>
                      <a:pt x="1885" y="3477"/>
                    </a:lnTo>
                    <a:lnTo>
                      <a:pt x="1890" y="3475"/>
                    </a:lnTo>
                    <a:lnTo>
                      <a:pt x="1894" y="3473"/>
                    </a:lnTo>
                    <a:lnTo>
                      <a:pt x="1898" y="3470"/>
                    </a:lnTo>
                    <a:lnTo>
                      <a:pt x="1902" y="3467"/>
                    </a:lnTo>
                    <a:lnTo>
                      <a:pt x="1908" y="3453"/>
                    </a:lnTo>
                    <a:lnTo>
                      <a:pt x="1912" y="3441"/>
                    </a:lnTo>
                    <a:lnTo>
                      <a:pt x="1914" y="3429"/>
                    </a:lnTo>
                    <a:lnTo>
                      <a:pt x="1914" y="3414"/>
                    </a:lnTo>
                    <a:lnTo>
                      <a:pt x="1914" y="3400"/>
                    </a:lnTo>
                    <a:lnTo>
                      <a:pt x="1914" y="3388"/>
                    </a:lnTo>
                    <a:lnTo>
                      <a:pt x="1913" y="3374"/>
                    </a:lnTo>
                    <a:lnTo>
                      <a:pt x="1909" y="3360"/>
                    </a:lnTo>
                    <a:lnTo>
                      <a:pt x="1905" y="3350"/>
                    </a:lnTo>
                    <a:lnTo>
                      <a:pt x="1902" y="3340"/>
                    </a:lnTo>
                    <a:lnTo>
                      <a:pt x="1898" y="3330"/>
                    </a:lnTo>
                    <a:lnTo>
                      <a:pt x="1897" y="3319"/>
                    </a:lnTo>
                    <a:lnTo>
                      <a:pt x="1898" y="3310"/>
                    </a:lnTo>
                    <a:lnTo>
                      <a:pt x="1899" y="3301"/>
                    </a:lnTo>
                    <a:lnTo>
                      <a:pt x="1903" y="3292"/>
                    </a:lnTo>
                    <a:lnTo>
                      <a:pt x="1907" y="3286"/>
                    </a:lnTo>
                    <a:lnTo>
                      <a:pt x="1912" y="3278"/>
                    </a:lnTo>
                    <a:lnTo>
                      <a:pt x="1917" y="3272"/>
                    </a:lnTo>
                    <a:lnTo>
                      <a:pt x="1924" y="3266"/>
                    </a:lnTo>
                    <a:lnTo>
                      <a:pt x="1932" y="3260"/>
                    </a:lnTo>
                    <a:lnTo>
                      <a:pt x="1937" y="3252"/>
                    </a:lnTo>
                    <a:lnTo>
                      <a:pt x="1942" y="3245"/>
                    </a:lnTo>
                    <a:lnTo>
                      <a:pt x="1944" y="3241"/>
                    </a:lnTo>
                    <a:lnTo>
                      <a:pt x="1947" y="3237"/>
                    </a:lnTo>
                    <a:lnTo>
                      <a:pt x="1948" y="3232"/>
                    </a:lnTo>
                    <a:lnTo>
                      <a:pt x="1948" y="3227"/>
                    </a:lnTo>
                    <a:lnTo>
                      <a:pt x="1948" y="3155"/>
                    </a:lnTo>
                    <a:lnTo>
                      <a:pt x="1949" y="3142"/>
                    </a:lnTo>
                    <a:lnTo>
                      <a:pt x="1951" y="3130"/>
                    </a:lnTo>
                    <a:lnTo>
                      <a:pt x="1954" y="3119"/>
                    </a:lnTo>
                    <a:lnTo>
                      <a:pt x="1958" y="3108"/>
                    </a:lnTo>
                    <a:lnTo>
                      <a:pt x="1961" y="3096"/>
                    </a:lnTo>
                    <a:lnTo>
                      <a:pt x="1964" y="3085"/>
                    </a:lnTo>
                    <a:lnTo>
                      <a:pt x="1967" y="3074"/>
                    </a:lnTo>
                    <a:lnTo>
                      <a:pt x="1967" y="3060"/>
                    </a:lnTo>
                    <a:lnTo>
                      <a:pt x="1967" y="3048"/>
                    </a:lnTo>
                    <a:lnTo>
                      <a:pt x="1966" y="3036"/>
                    </a:lnTo>
                    <a:lnTo>
                      <a:pt x="1963" y="3026"/>
                    </a:lnTo>
                    <a:lnTo>
                      <a:pt x="1961" y="3016"/>
                    </a:lnTo>
                    <a:lnTo>
                      <a:pt x="1958" y="3006"/>
                    </a:lnTo>
                    <a:lnTo>
                      <a:pt x="1956" y="2996"/>
                    </a:lnTo>
                    <a:lnTo>
                      <a:pt x="1954" y="2985"/>
                    </a:lnTo>
                    <a:lnTo>
                      <a:pt x="1954" y="2973"/>
                    </a:lnTo>
                    <a:lnTo>
                      <a:pt x="1954" y="2966"/>
                    </a:lnTo>
                    <a:lnTo>
                      <a:pt x="1957" y="2958"/>
                    </a:lnTo>
                    <a:lnTo>
                      <a:pt x="1958" y="2955"/>
                    </a:lnTo>
                    <a:lnTo>
                      <a:pt x="1959" y="2953"/>
                    </a:lnTo>
                    <a:lnTo>
                      <a:pt x="1963" y="2951"/>
                    </a:lnTo>
                    <a:lnTo>
                      <a:pt x="1966" y="2951"/>
                    </a:lnTo>
                    <a:lnTo>
                      <a:pt x="1971" y="2951"/>
                    </a:lnTo>
                    <a:lnTo>
                      <a:pt x="1976" y="2953"/>
                    </a:lnTo>
                    <a:lnTo>
                      <a:pt x="1979" y="2956"/>
                    </a:lnTo>
                    <a:lnTo>
                      <a:pt x="1983" y="2958"/>
                    </a:lnTo>
                    <a:lnTo>
                      <a:pt x="2003" y="2958"/>
                    </a:lnTo>
                    <a:lnTo>
                      <a:pt x="2003" y="2946"/>
                    </a:lnTo>
                    <a:lnTo>
                      <a:pt x="2003" y="2935"/>
                    </a:lnTo>
                    <a:lnTo>
                      <a:pt x="2003" y="2925"/>
                    </a:lnTo>
                    <a:lnTo>
                      <a:pt x="2003" y="2912"/>
                    </a:lnTo>
                    <a:lnTo>
                      <a:pt x="2003" y="2884"/>
                    </a:lnTo>
                    <a:lnTo>
                      <a:pt x="2007" y="2861"/>
                    </a:lnTo>
                    <a:lnTo>
                      <a:pt x="2010" y="2849"/>
                    </a:lnTo>
                    <a:lnTo>
                      <a:pt x="2012" y="2838"/>
                    </a:lnTo>
                    <a:lnTo>
                      <a:pt x="2016" y="2827"/>
                    </a:lnTo>
                    <a:lnTo>
                      <a:pt x="2022" y="2813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05" name="Freeform 88"/>
              <p:cNvSpPr>
                <a:spLocks/>
              </p:cNvSpPr>
              <p:nvPr/>
            </p:nvSpPr>
            <p:spPr bwMode="auto">
              <a:xfrm>
                <a:off x="-1366713" y="2082325"/>
                <a:ext cx="1874838" cy="1225550"/>
              </a:xfrm>
              <a:custGeom>
                <a:avLst/>
                <a:gdLst>
                  <a:gd name="T0" fmla="*/ 4004 w 4727"/>
                  <a:gd name="T1" fmla="*/ 2551 h 3090"/>
                  <a:gd name="T2" fmla="*/ 4108 w 4727"/>
                  <a:gd name="T3" fmla="*/ 2444 h 3090"/>
                  <a:gd name="T4" fmla="*/ 4161 w 4727"/>
                  <a:gd name="T5" fmla="*/ 2379 h 3090"/>
                  <a:gd name="T6" fmla="*/ 4215 w 4727"/>
                  <a:gd name="T7" fmla="*/ 2302 h 3090"/>
                  <a:gd name="T8" fmla="*/ 4095 w 4727"/>
                  <a:gd name="T9" fmla="*/ 2123 h 3090"/>
                  <a:gd name="T10" fmla="*/ 4013 w 4727"/>
                  <a:gd name="T11" fmla="*/ 2038 h 3090"/>
                  <a:gd name="T12" fmla="*/ 4083 w 4727"/>
                  <a:gd name="T13" fmla="*/ 1910 h 3090"/>
                  <a:gd name="T14" fmla="*/ 3900 w 4727"/>
                  <a:gd name="T15" fmla="*/ 1765 h 3090"/>
                  <a:gd name="T16" fmla="*/ 3891 w 4727"/>
                  <a:gd name="T17" fmla="*/ 1479 h 3090"/>
                  <a:gd name="T18" fmla="*/ 4070 w 4727"/>
                  <a:gd name="T19" fmla="*/ 1130 h 3090"/>
                  <a:gd name="T20" fmla="*/ 4180 w 4727"/>
                  <a:gd name="T21" fmla="*/ 899 h 3090"/>
                  <a:gd name="T22" fmla="*/ 4349 w 4727"/>
                  <a:gd name="T23" fmla="*/ 630 h 3090"/>
                  <a:gd name="T24" fmla="*/ 4620 w 4727"/>
                  <a:gd name="T25" fmla="*/ 231 h 3090"/>
                  <a:gd name="T26" fmla="*/ 4722 w 4727"/>
                  <a:gd name="T27" fmla="*/ 64 h 3090"/>
                  <a:gd name="T28" fmla="*/ 4468 w 4727"/>
                  <a:gd name="T29" fmla="*/ 63 h 3090"/>
                  <a:gd name="T30" fmla="*/ 4159 w 4727"/>
                  <a:gd name="T31" fmla="*/ 106 h 3090"/>
                  <a:gd name="T32" fmla="*/ 4062 w 4727"/>
                  <a:gd name="T33" fmla="*/ 122 h 3090"/>
                  <a:gd name="T34" fmla="*/ 3907 w 4727"/>
                  <a:gd name="T35" fmla="*/ 307 h 3090"/>
                  <a:gd name="T36" fmla="*/ 3719 w 4727"/>
                  <a:gd name="T37" fmla="*/ 236 h 3090"/>
                  <a:gd name="T38" fmla="*/ 3531 w 4727"/>
                  <a:gd name="T39" fmla="*/ 226 h 3090"/>
                  <a:gd name="T40" fmla="*/ 3241 w 4727"/>
                  <a:gd name="T41" fmla="*/ 346 h 3090"/>
                  <a:gd name="T42" fmla="*/ 2927 w 4727"/>
                  <a:gd name="T43" fmla="*/ 434 h 3090"/>
                  <a:gd name="T44" fmla="*/ 2660 w 4727"/>
                  <a:gd name="T45" fmla="*/ 448 h 3090"/>
                  <a:gd name="T46" fmla="*/ 2446 w 4727"/>
                  <a:gd name="T47" fmla="*/ 439 h 3090"/>
                  <a:gd name="T48" fmla="*/ 2160 w 4727"/>
                  <a:gd name="T49" fmla="*/ 433 h 3090"/>
                  <a:gd name="T50" fmla="*/ 1819 w 4727"/>
                  <a:gd name="T51" fmla="*/ 489 h 3090"/>
                  <a:gd name="T52" fmla="*/ 1651 w 4727"/>
                  <a:gd name="T53" fmla="*/ 302 h 3090"/>
                  <a:gd name="T54" fmla="*/ 1545 w 4727"/>
                  <a:gd name="T55" fmla="*/ 247 h 3090"/>
                  <a:gd name="T56" fmla="*/ 1404 w 4727"/>
                  <a:gd name="T57" fmla="*/ 246 h 3090"/>
                  <a:gd name="T58" fmla="*/ 1365 w 4727"/>
                  <a:gd name="T59" fmla="*/ 118 h 3090"/>
                  <a:gd name="T60" fmla="*/ 1250 w 4727"/>
                  <a:gd name="T61" fmla="*/ 73 h 3090"/>
                  <a:gd name="T62" fmla="*/ 1036 w 4727"/>
                  <a:gd name="T63" fmla="*/ 76 h 3090"/>
                  <a:gd name="T64" fmla="*/ 912 w 4727"/>
                  <a:gd name="T65" fmla="*/ 149 h 3090"/>
                  <a:gd name="T66" fmla="*/ 854 w 4727"/>
                  <a:gd name="T67" fmla="*/ 273 h 3090"/>
                  <a:gd name="T68" fmla="*/ 681 w 4727"/>
                  <a:gd name="T69" fmla="*/ 331 h 3090"/>
                  <a:gd name="T70" fmla="*/ 570 w 4727"/>
                  <a:gd name="T71" fmla="*/ 257 h 3090"/>
                  <a:gd name="T72" fmla="*/ 474 w 4727"/>
                  <a:gd name="T73" fmla="*/ 49 h 3090"/>
                  <a:gd name="T74" fmla="*/ 417 w 4727"/>
                  <a:gd name="T75" fmla="*/ 135 h 3090"/>
                  <a:gd name="T76" fmla="*/ 208 w 4727"/>
                  <a:gd name="T77" fmla="*/ 282 h 3090"/>
                  <a:gd name="T78" fmla="*/ 122 w 4727"/>
                  <a:gd name="T79" fmla="*/ 390 h 3090"/>
                  <a:gd name="T80" fmla="*/ 59 w 4727"/>
                  <a:gd name="T81" fmla="*/ 562 h 3090"/>
                  <a:gd name="T82" fmla="*/ 2 w 4727"/>
                  <a:gd name="T83" fmla="*/ 751 h 3090"/>
                  <a:gd name="T84" fmla="*/ 110 w 4727"/>
                  <a:gd name="T85" fmla="*/ 1041 h 3090"/>
                  <a:gd name="T86" fmla="*/ 323 w 4727"/>
                  <a:gd name="T87" fmla="*/ 1237 h 3090"/>
                  <a:gd name="T88" fmla="*/ 566 w 4727"/>
                  <a:gd name="T89" fmla="*/ 1224 h 3090"/>
                  <a:gd name="T90" fmla="*/ 756 w 4727"/>
                  <a:gd name="T91" fmla="*/ 1273 h 3090"/>
                  <a:gd name="T92" fmla="*/ 885 w 4727"/>
                  <a:gd name="T93" fmla="*/ 1388 h 3090"/>
                  <a:gd name="T94" fmla="*/ 1126 w 4727"/>
                  <a:gd name="T95" fmla="*/ 1493 h 3090"/>
                  <a:gd name="T96" fmla="*/ 1222 w 4727"/>
                  <a:gd name="T97" fmla="*/ 1661 h 3090"/>
                  <a:gd name="T98" fmla="*/ 1466 w 4727"/>
                  <a:gd name="T99" fmla="*/ 1829 h 3090"/>
                  <a:gd name="T100" fmla="*/ 1642 w 4727"/>
                  <a:gd name="T101" fmla="*/ 1899 h 3090"/>
                  <a:gd name="T102" fmla="*/ 1847 w 4727"/>
                  <a:gd name="T103" fmla="*/ 2091 h 3090"/>
                  <a:gd name="T104" fmla="*/ 2091 w 4727"/>
                  <a:gd name="T105" fmla="*/ 2224 h 3090"/>
                  <a:gd name="T106" fmla="*/ 2277 w 4727"/>
                  <a:gd name="T107" fmla="*/ 2223 h 3090"/>
                  <a:gd name="T108" fmla="*/ 2434 w 4727"/>
                  <a:gd name="T109" fmla="*/ 2226 h 3090"/>
                  <a:gd name="T110" fmla="*/ 2873 w 4727"/>
                  <a:gd name="T111" fmla="*/ 2602 h 3090"/>
                  <a:gd name="T112" fmla="*/ 2953 w 4727"/>
                  <a:gd name="T113" fmla="*/ 2787 h 3090"/>
                  <a:gd name="T114" fmla="*/ 3088 w 4727"/>
                  <a:gd name="T115" fmla="*/ 2858 h 3090"/>
                  <a:gd name="T116" fmla="*/ 3311 w 4727"/>
                  <a:gd name="T117" fmla="*/ 2938 h 3090"/>
                  <a:gd name="T118" fmla="*/ 3511 w 4727"/>
                  <a:gd name="T119" fmla="*/ 2952 h 3090"/>
                  <a:gd name="T120" fmla="*/ 3730 w 4727"/>
                  <a:gd name="T121" fmla="*/ 2965 h 3090"/>
                  <a:gd name="T122" fmla="*/ 3826 w 4727"/>
                  <a:gd name="T123" fmla="*/ 3086 h 3090"/>
                  <a:gd name="T124" fmla="*/ 3910 w 4727"/>
                  <a:gd name="T125" fmla="*/ 2951 h 3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27" h="3090">
                    <a:moveTo>
                      <a:pt x="3900" y="2764"/>
                    </a:moveTo>
                    <a:lnTo>
                      <a:pt x="3902" y="2751"/>
                    </a:lnTo>
                    <a:lnTo>
                      <a:pt x="3906" y="2741"/>
                    </a:lnTo>
                    <a:lnTo>
                      <a:pt x="3911" y="2731"/>
                    </a:lnTo>
                    <a:lnTo>
                      <a:pt x="3915" y="2723"/>
                    </a:lnTo>
                    <a:lnTo>
                      <a:pt x="3925" y="2704"/>
                    </a:lnTo>
                    <a:lnTo>
                      <a:pt x="3935" y="2682"/>
                    </a:lnTo>
                    <a:lnTo>
                      <a:pt x="3940" y="2672"/>
                    </a:lnTo>
                    <a:lnTo>
                      <a:pt x="3942" y="2661"/>
                    </a:lnTo>
                    <a:lnTo>
                      <a:pt x="3942" y="2622"/>
                    </a:lnTo>
                    <a:lnTo>
                      <a:pt x="3944" y="2616"/>
                    </a:lnTo>
                    <a:lnTo>
                      <a:pt x="3946" y="2610"/>
                    </a:lnTo>
                    <a:lnTo>
                      <a:pt x="3949" y="2605"/>
                    </a:lnTo>
                    <a:lnTo>
                      <a:pt x="3952" y="2598"/>
                    </a:lnTo>
                    <a:lnTo>
                      <a:pt x="3959" y="2586"/>
                    </a:lnTo>
                    <a:lnTo>
                      <a:pt x="3966" y="2576"/>
                    </a:lnTo>
                    <a:lnTo>
                      <a:pt x="3971" y="2571"/>
                    </a:lnTo>
                    <a:lnTo>
                      <a:pt x="3976" y="2567"/>
                    </a:lnTo>
                    <a:lnTo>
                      <a:pt x="3983" y="2563"/>
                    </a:lnTo>
                    <a:lnTo>
                      <a:pt x="3989" y="2559"/>
                    </a:lnTo>
                    <a:lnTo>
                      <a:pt x="3996" y="2556"/>
                    </a:lnTo>
                    <a:lnTo>
                      <a:pt x="4004" y="2551"/>
                    </a:lnTo>
                    <a:lnTo>
                      <a:pt x="4009" y="2546"/>
                    </a:lnTo>
                    <a:lnTo>
                      <a:pt x="4014" y="2541"/>
                    </a:lnTo>
                    <a:lnTo>
                      <a:pt x="4024" y="2528"/>
                    </a:lnTo>
                    <a:lnTo>
                      <a:pt x="4034" y="2514"/>
                    </a:lnTo>
                    <a:lnTo>
                      <a:pt x="4040" y="2507"/>
                    </a:lnTo>
                    <a:lnTo>
                      <a:pt x="4047" y="2501"/>
                    </a:lnTo>
                    <a:lnTo>
                      <a:pt x="4049" y="2498"/>
                    </a:lnTo>
                    <a:lnTo>
                      <a:pt x="4053" y="2497"/>
                    </a:lnTo>
                    <a:lnTo>
                      <a:pt x="4058" y="2495"/>
                    </a:lnTo>
                    <a:lnTo>
                      <a:pt x="4062" y="2494"/>
                    </a:lnTo>
                    <a:lnTo>
                      <a:pt x="4072" y="2499"/>
                    </a:lnTo>
                    <a:lnTo>
                      <a:pt x="4082" y="2506"/>
                    </a:lnTo>
                    <a:lnTo>
                      <a:pt x="4085" y="2504"/>
                    </a:lnTo>
                    <a:lnTo>
                      <a:pt x="4088" y="2503"/>
                    </a:lnTo>
                    <a:lnTo>
                      <a:pt x="4090" y="2502"/>
                    </a:lnTo>
                    <a:lnTo>
                      <a:pt x="4093" y="2498"/>
                    </a:lnTo>
                    <a:lnTo>
                      <a:pt x="4095" y="2492"/>
                    </a:lnTo>
                    <a:lnTo>
                      <a:pt x="4099" y="2485"/>
                    </a:lnTo>
                    <a:lnTo>
                      <a:pt x="4103" y="2475"/>
                    </a:lnTo>
                    <a:lnTo>
                      <a:pt x="4104" y="2465"/>
                    </a:lnTo>
                    <a:lnTo>
                      <a:pt x="4106" y="2455"/>
                    </a:lnTo>
                    <a:lnTo>
                      <a:pt x="4108" y="2444"/>
                    </a:lnTo>
                    <a:lnTo>
                      <a:pt x="4111" y="2440"/>
                    </a:lnTo>
                    <a:lnTo>
                      <a:pt x="4113" y="2437"/>
                    </a:lnTo>
                    <a:lnTo>
                      <a:pt x="4117" y="2434"/>
                    </a:lnTo>
                    <a:lnTo>
                      <a:pt x="4121" y="2431"/>
                    </a:lnTo>
                    <a:lnTo>
                      <a:pt x="4131" y="2429"/>
                    </a:lnTo>
                    <a:lnTo>
                      <a:pt x="4141" y="2426"/>
                    </a:lnTo>
                    <a:lnTo>
                      <a:pt x="4171" y="2425"/>
                    </a:lnTo>
                    <a:lnTo>
                      <a:pt x="4198" y="2423"/>
                    </a:lnTo>
                    <a:lnTo>
                      <a:pt x="4211" y="2419"/>
                    </a:lnTo>
                    <a:lnTo>
                      <a:pt x="4222" y="2414"/>
                    </a:lnTo>
                    <a:lnTo>
                      <a:pt x="4227" y="2410"/>
                    </a:lnTo>
                    <a:lnTo>
                      <a:pt x="4232" y="2406"/>
                    </a:lnTo>
                    <a:lnTo>
                      <a:pt x="4237" y="2401"/>
                    </a:lnTo>
                    <a:lnTo>
                      <a:pt x="4241" y="2395"/>
                    </a:lnTo>
                    <a:lnTo>
                      <a:pt x="4240" y="2389"/>
                    </a:lnTo>
                    <a:lnTo>
                      <a:pt x="4211" y="2389"/>
                    </a:lnTo>
                    <a:lnTo>
                      <a:pt x="4201" y="2386"/>
                    </a:lnTo>
                    <a:lnTo>
                      <a:pt x="4171" y="2386"/>
                    </a:lnTo>
                    <a:lnTo>
                      <a:pt x="4167" y="2385"/>
                    </a:lnTo>
                    <a:lnTo>
                      <a:pt x="4165" y="2384"/>
                    </a:lnTo>
                    <a:lnTo>
                      <a:pt x="4162" y="2381"/>
                    </a:lnTo>
                    <a:lnTo>
                      <a:pt x="4161" y="2379"/>
                    </a:lnTo>
                    <a:lnTo>
                      <a:pt x="4157" y="2373"/>
                    </a:lnTo>
                    <a:lnTo>
                      <a:pt x="4153" y="2366"/>
                    </a:lnTo>
                    <a:lnTo>
                      <a:pt x="4149" y="2364"/>
                    </a:lnTo>
                    <a:lnTo>
                      <a:pt x="4146" y="2361"/>
                    </a:lnTo>
                    <a:lnTo>
                      <a:pt x="4143" y="2359"/>
                    </a:lnTo>
                    <a:lnTo>
                      <a:pt x="4142" y="2355"/>
                    </a:lnTo>
                    <a:lnTo>
                      <a:pt x="4143" y="2351"/>
                    </a:lnTo>
                    <a:lnTo>
                      <a:pt x="4144" y="2349"/>
                    </a:lnTo>
                    <a:lnTo>
                      <a:pt x="4146" y="2347"/>
                    </a:lnTo>
                    <a:lnTo>
                      <a:pt x="4148" y="2346"/>
                    </a:lnTo>
                    <a:lnTo>
                      <a:pt x="4153" y="2342"/>
                    </a:lnTo>
                    <a:lnTo>
                      <a:pt x="4158" y="2341"/>
                    </a:lnTo>
                    <a:lnTo>
                      <a:pt x="4173" y="2335"/>
                    </a:lnTo>
                    <a:lnTo>
                      <a:pt x="4188" y="2331"/>
                    </a:lnTo>
                    <a:lnTo>
                      <a:pt x="4198" y="2329"/>
                    </a:lnTo>
                    <a:lnTo>
                      <a:pt x="4207" y="2325"/>
                    </a:lnTo>
                    <a:lnTo>
                      <a:pt x="4211" y="2324"/>
                    </a:lnTo>
                    <a:lnTo>
                      <a:pt x="4213" y="2320"/>
                    </a:lnTo>
                    <a:lnTo>
                      <a:pt x="4216" y="2316"/>
                    </a:lnTo>
                    <a:lnTo>
                      <a:pt x="4216" y="2312"/>
                    </a:lnTo>
                    <a:lnTo>
                      <a:pt x="4216" y="2307"/>
                    </a:lnTo>
                    <a:lnTo>
                      <a:pt x="4215" y="2302"/>
                    </a:lnTo>
                    <a:lnTo>
                      <a:pt x="4212" y="2298"/>
                    </a:lnTo>
                    <a:lnTo>
                      <a:pt x="4208" y="2296"/>
                    </a:lnTo>
                    <a:lnTo>
                      <a:pt x="4201" y="2290"/>
                    </a:lnTo>
                    <a:lnTo>
                      <a:pt x="4193" y="2283"/>
                    </a:lnTo>
                    <a:lnTo>
                      <a:pt x="4178" y="2272"/>
                    </a:lnTo>
                    <a:lnTo>
                      <a:pt x="4163" y="2263"/>
                    </a:lnTo>
                    <a:lnTo>
                      <a:pt x="4149" y="2255"/>
                    </a:lnTo>
                    <a:lnTo>
                      <a:pt x="4134" y="2243"/>
                    </a:lnTo>
                    <a:lnTo>
                      <a:pt x="4121" y="2231"/>
                    </a:lnTo>
                    <a:lnTo>
                      <a:pt x="4111" y="2219"/>
                    </a:lnTo>
                    <a:lnTo>
                      <a:pt x="4106" y="2212"/>
                    </a:lnTo>
                    <a:lnTo>
                      <a:pt x="4103" y="2204"/>
                    </a:lnTo>
                    <a:lnTo>
                      <a:pt x="4101" y="2197"/>
                    </a:lnTo>
                    <a:lnTo>
                      <a:pt x="4101" y="2188"/>
                    </a:lnTo>
                    <a:lnTo>
                      <a:pt x="4102" y="2182"/>
                    </a:lnTo>
                    <a:lnTo>
                      <a:pt x="4103" y="2176"/>
                    </a:lnTo>
                    <a:lnTo>
                      <a:pt x="4103" y="2140"/>
                    </a:lnTo>
                    <a:lnTo>
                      <a:pt x="4103" y="2135"/>
                    </a:lnTo>
                    <a:lnTo>
                      <a:pt x="4102" y="2132"/>
                    </a:lnTo>
                    <a:lnTo>
                      <a:pt x="4099" y="2129"/>
                    </a:lnTo>
                    <a:lnTo>
                      <a:pt x="4098" y="2125"/>
                    </a:lnTo>
                    <a:lnTo>
                      <a:pt x="4095" y="2123"/>
                    </a:lnTo>
                    <a:lnTo>
                      <a:pt x="4092" y="2120"/>
                    </a:lnTo>
                    <a:lnTo>
                      <a:pt x="4088" y="2119"/>
                    </a:lnTo>
                    <a:lnTo>
                      <a:pt x="4084" y="2119"/>
                    </a:lnTo>
                    <a:lnTo>
                      <a:pt x="4070" y="2128"/>
                    </a:lnTo>
                    <a:lnTo>
                      <a:pt x="4057" y="2137"/>
                    </a:lnTo>
                    <a:lnTo>
                      <a:pt x="4052" y="2135"/>
                    </a:lnTo>
                    <a:lnTo>
                      <a:pt x="4049" y="2133"/>
                    </a:lnTo>
                    <a:lnTo>
                      <a:pt x="4047" y="2128"/>
                    </a:lnTo>
                    <a:lnTo>
                      <a:pt x="4047" y="2123"/>
                    </a:lnTo>
                    <a:lnTo>
                      <a:pt x="4045" y="2110"/>
                    </a:lnTo>
                    <a:lnTo>
                      <a:pt x="4042" y="2099"/>
                    </a:lnTo>
                    <a:lnTo>
                      <a:pt x="4031" y="2083"/>
                    </a:lnTo>
                    <a:lnTo>
                      <a:pt x="4021" y="2068"/>
                    </a:lnTo>
                    <a:lnTo>
                      <a:pt x="4016" y="2063"/>
                    </a:lnTo>
                    <a:lnTo>
                      <a:pt x="4011" y="2060"/>
                    </a:lnTo>
                    <a:lnTo>
                      <a:pt x="4010" y="2058"/>
                    </a:lnTo>
                    <a:lnTo>
                      <a:pt x="4008" y="2056"/>
                    </a:lnTo>
                    <a:lnTo>
                      <a:pt x="4006" y="2054"/>
                    </a:lnTo>
                    <a:lnTo>
                      <a:pt x="4006" y="2050"/>
                    </a:lnTo>
                    <a:lnTo>
                      <a:pt x="4008" y="2045"/>
                    </a:lnTo>
                    <a:lnTo>
                      <a:pt x="4009" y="2041"/>
                    </a:lnTo>
                    <a:lnTo>
                      <a:pt x="4013" y="2038"/>
                    </a:lnTo>
                    <a:lnTo>
                      <a:pt x="4016" y="2035"/>
                    </a:lnTo>
                    <a:lnTo>
                      <a:pt x="4026" y="2031"/>
                    </a:lnTo>
                    <a:lnTo>
                      <a:pt x="4037" y="2026"/>
                    </a:lnTo>
                    <a:lnTo>
                      <a:pt x="4053" y="2020"/>
                    </a:lnTo>
                    <a:lnTo>
                      <a:pt x="4067" y="2015"/>
                    </a:lnTo>
                    <a:lnTo>
                      <a:pt x="4082" y="2011"/>
                    </a:lnTo>
                    <a:lnTo>
                      <a:pt x="4099" y="2010"/>
                    </a:lnTo>
                    <a:lnTo>
                      <a:pt x="4113" y="2009"/>
                    </a:lnTo>
                    <a:lnTo>
                      <a:pt x="4127" y="2006"/>
                    </a:lnTo>
                    <a:lnTo>
                      <a:pt x="4133" y="2004"/>
                    </a:lnTo>
                    <a:lnTo>
                      <a:pt x="4137" y="2001"/>
                    </a:lnTo>
                    <a:lnTo>
                      <a:pt x="4141" y="1997"/>
                    </a:lnTo>
                    <a:lnTo>
                      <a:pt x="4141" y="1991"/>
                    </a:lnTo>
                    <a:lnTo>
                      <a:pt x="4141" y="1982"/>
                    </a:lnTo>
                    <a:lnTo>
                      <a:pt x="4138" y="1975"/>
                    </a:lnTo>
                    <a:lnTo>
                      <a:pt x="4136" y="1967"/>
                    </a:lnTo>
                    <a:lnTo>
                      <a:pt x="4132" y="1961"/>
                    </a:lnTo>
                    <a:lnTo>
                      <a:pt x="4121" y="1948"/>
                    </a:lnTo>
                    <a:lnTo>
                      <a:pt x="4108" y="1937"/>
                    </a:lnTo>
                    <a:lnTo>
                      <a:pt x="4098" y="1927"/>
                    </a:lnTo>
                    <a:lnTo>
                      <a:pt x="4090" y="1918"/>
                    </a:lnTo>
                    <a:lnTo>
                      <a:pt x="4083" y="1910"/>
                    </a:lnTo>
                    <a:lnTo>
                      <a:pt x="4075" y="1898"/>
                    </a:lnTo>
                    <a:lnTo>
                      <a:pt x="4072" y="1893"/>
                    </a:lnTo>
                    <a:lnTo>
                      <a:pt x="4068" y="1888"/>
                    </a:lnTo>
                    <a:lnTo>
                      <a:pt x="4065" y="1886"/>
                    </a:lnTo>
                    <a:lnTo>
                      <a:pt x="4063" y="1884"/>
                    </a:lnTo>
                    <a:lnTo>
                      <a:pt x="4060" y="1883"/>
                    </a:lnTo>
                    <a:lnTo>
                      <a:pt x="4058" y="1882"/>
                    </a:lnTo>
                    <a:lnTo>
                      <a:pt x="4013" y="1882"/>
                    </a:lnTo>
                    <a:lnTo>
                      <a:pt x="4008" y="1881"/>
                    </a:lnTo>
                    <a:lnTo>
                      <a:pt x="4003" y="1877"/>
                    </a:lnTo>
                    <a:lnTo>
                      <a:pt x="3983" y="1864"/>
                    </a:lnTo>
                    <a:lnTo>
                      <a:pt x="3964" y="1856"/>
                    </a:lnTo>
                    <a:lnTo>
                      <a:pt x="3954" y="1851"/>
                    </a:lnTo>
                    <a:lnTo>
                      <a:pt x="3945" y="1846"/>
                    </a:lnTo>
                    <a:lnTo>
                      <a:pt x="3936" y="1839"/>
                    </a:lnTo>
                    <a:lnTo>
                      <a:pt x="3927" y="1830"/>
                    </a:lnTo>
                    <a:lnTo>
                      <a:pt x="3921" y="1823"/>
                    </a:lnTo>
                    <a:lnTo>
                      <a:pt x="3916" y="1815"/>
                    </a:lnTo>
                    <a:lnTo>
                      <a:pt x="3912" y="1808"/>
                    </a:lnTo>
                    <a:lnTo>
                      <a:pt x="3910" y="1800"/>
                    </a:lnTo>
                    <a:lnTo>
                      <a:pt x="3905" y="1784"/>
                    </a:lnTo>
                    <a:lnTo>
                      <a:pt x="3900" y="1765"/>
                    </a:lnTo>
                    <a:lnTo>
                      <a:pt x="3897" y="1754"/>
                    </a:lnTo>
                    <a:lnTo>
                      <a:pt x="3895" y="1745"/>
                    </a:lnTo>
                    <a:lnTo>
                      <a:pt x="3895" y="1735"/>
                    </a:lnTo>
                    <a:lnTo>
                      <a:pt x="3895" y="1726"/>
                    </a:lnTo>
                    <a:lnTo>
                      <a:pt x="3893" y="1708"/>
                    </a:lnTo>
                    <a:lnTo>
                      <a:pt x="3890" y="1687"/>
                    </a:lnTo>
                    <a:lnTo>
                      <a:pt x="3885" y="1669"/>
                    </a:lnTo>
                    <a:lnTo>
                      <a:pt x="3878" y="1652"/>
                    </a:lnTo>
                    <a:lnTo>
                      <a:pt x="3876" y="1645"/>
                    </a:lnTo>
                    <a:lnTo>
                      <a:pt x="3875" y="1636"/>
                    </a:lnTo>
                    <a:lnTo>
                      <a:pt x="3873" y="1627"/>
                    </a:lnTo>
                    <a:lnTo>
                      <a:pt x="3873" y="1617"/>
                    </a:lnTo>
                    <a:lnTo>
                      <a:pt x="3873" y="1583"/>
                    </a:lnTo>
                    <a:lnTo>
                      <a:pt x="3871" y="1567"/>
                    </a:lnTo>
                    <a:lnTo>
                      <a:pt x="3868" y="1553"/>
                    </a:lnTo>
                    <a:lnTo>
                      <a:pt x="3865" y="1538"/>
                    </a:lnTo>
                    <a:lnTo>
                      <a:pt x="3863" y="1522"/>
                    </a:lnTo>
                    <a:lnTo>
                      <a:pt x="3865" y="1512"/>
                    </a:lnTo>
                    <a:lnTo>
                      <a:pt x="3867" y="1504"/>
                    </a:lnTo>
                    <a:lnTo>
                      <a:pt x="3872" y="1498"/>
                    </a:lnTo>
                    <a:lnTo>
                      <a:pt x="3877" y="1492"/>
                    </a:lnTo>
                    <a:lnTo>
                      <a:pt x="3891" y="1479"/>
                    </a:lnTo>
                    <a:lnTo>
                      <a:pt x="3903" y="1465"/>
                    </a:lnTo>
                    <a:lnTo>
                      <a:pt x="3910" y="1454"/>
                    </a:lnTo>
                    <a:lnTo>
                      <a:pt x="3916" y="1445"/>
                    </a:lnTo>
                    <a:lnTo>
                      <a:pt x="3922" y="1435"/>
                    </a:lnTo>
                    <a:lnTo>
                      <a:pt x="3930" y="1425"/>
                    </a:lnTo>
                    <a:lnTo>
                      <a:pt x="3946" y="1405"/>
                    </a:lnTo>
                    <a:lnTo>
                      <a:pt x="3960" y="1388"/>
                    </a:lnTo>
                    <a:lnTo>
                      <a:pt x="3972" y="1369"/>
                    </a:lnTo>
                    <a:lnTo>
                      <a:pt x="3985" y="1347"/>
                    </a:lnTo>
                    <a:lnTo>
                      <a:pt x="3990" y="1332"/>
                    </a:lnTo>
                    <a:lnTo>
                      <a:pt x="3996" y="1319"/>
                    </a:lnTo>
                    <a:lnTo>
                      <a:pt x="4006" y="1302"/>
                    </a:lnTo>
                    <a:lnTo>
                      <a:pt x="4015" y="1287"/>
                    </a:lnTo>
                    <a:lnTo>
                      <a:pt x="4023" y="1273"/>
                    </a:lnTo>
                    <a:lnTo>
                      <a:pt x="4029" y="1260"/>
                    </a:lnTo>
                    <a:lnTo>
                      <a:pt x="4035" y="1246"/>
                    </a:lnTo>
                    <a:lnTo>
                      <a:pt x="4042" y="1229"/>
                    </a:lnTo>
                    <a:lnTo>
                      <a:pt x="4047" y="1213"/>
                    </a:lnTo>
                    <a:lnTo>
                      <a:pt x="4053" y="1196"/>
                    </a:lnTo>
                    <a:lnTo>
                      <a:pt x="4062" y="1167"/>
                    </a:lnTo>
                    <a:lnTo>
                      <a:pt x="4068" y="1143"/>
                    </a:lnTo>
                    <a:lnTo>
                      <a:pt x="4070" y="1130"/>
                    </a:lnTo>
                    <a:lnTo>
                      <a:pt x="4072" y="1118"/>
                    </a:lnTo>
                    <a:lnTo>
                      <a:pt x="4073" y="1104"/>
                    </a:lnTo>
                    <a:lnTo>
                      <a:pt x="4074" y="1089"/>
                    </a:lnTo>
                    <a:lnTo>
                      <a:pt x="4074" y="1060"/>
                    </a:lnTo>
                    <a:lnTo>
                      <a:pt x="4074" y="1056"/>
                    </a:lnTo>
                    <a:lnTo>
                      <a:pt x="4077" y="1054"/>
                    </a:lnTo>
                    <a:lnTo>
                      <a:pt x="4080" y="1053"/>
                    </a:lnTo>
                    <a:lnTo>
                      <a:pt x="4083" y="1050"/>
                    </a:lnTo>
                    <a:lnTo>
                      <a:pt x="4094" y="1036"/>
                    </a:lnTo>
                    <a:lnTo>
                      <a:pt x="4104" y="1022"/>
                    </a:lnTo>
                    <a:lnTo>
                      <a:pt x="4111" y="1010"/>
                    </a:lnTo>
                    <a:lnTo>
                      <a:pt x="4116" y="997"/>
                    </a:lnTo>
                    <a:lnTo>
                      <a:pt x="4121" y="986"/>
                    </a:lnTo>
                    <a:lnTo>
                      <a:pt x="4128" y="973"/>
                    </a:lnTo>
                    <a:lnTo>
                      <a:pt x="4137" y="961"/>
                    </a:lnTo>
                    <a:lnTo>
                      <a:pt x="4144" y="950"/>
                    </a:lnTo>
                    <a:lnTo>
                      <a:pt x="4148" y="945"/>
                    </a:lnTo>
                    <a:lnTo>
                      <a:pt x="4152" y="938"/>
                    </a:lnTo>
                    <a:lnTo>
                      <a:pt x="4154" y="932"/>
                    </a:lnTo>
                    <a:lnTo>
                      <a:pt x="4156" y="925"/>
                    </a:lnTo>
                    <a:lnTo>
                      <a:pt x="4168" y="909"/>
                    </a:lnTo>
                    <a:lnTo>
                      <a:pt x="4180" y="899"/>
                    </a:lnTo>
                    <a:lnTo>
                      <a:pt x="4191" y="889"/>
                    </a:lnTo>
                    <a:lnTo>
                      <a:pt x="4206" y="878"/>
                    </a:lnTo>
                    <a:lnTo>
                      <a:pt x="4210" y="874"/>
                    </a:lnTo>
                    <a:lnTo>
                      <a:pt x="4212" y="871"/>
                    </a:lnTo>
                    <a:lnTo>
                      <a:pt x="4215" y="867"/>
                    </a:lnTo>
                    <a:lnTo>
                      <a:pt x="4216" y="863"/>
                    </a:lnTo>
                    <a:lnTo>
                      <a:pt x="4217" y="854"/>
                    </a:lnTo>
                    <a:lnTo>
                      <a:pt x="4220" y="843"/>
                    </a:lnTo>
                    <a:lnTo>
                      <a:pt x="4221" y="838"/>
                    </a:lnTo>
                    <a:lnTo>
                      <a:pt x="4222" y="834"/>
                    </a:lnTo>
                    <a:lnTo>
                      <a:pt x="4225" y="829"/>
                    </a:lnTo>
                    <a:lnTo>
                      <a:pt x="4227" y="825"/>
                    </a:lnTo>
                    <a:lnTo>
                      <a:pt x="4234" y="819"/>
                    </a:lnTo>
                    <a:lnTo>
                      <a:pt x="4240" y="810"/>
                    </a:lnTo>
                    <a:lnTo>
                      <a:pt x="4254" y="792"/>
                    </a:lnTo>
                    <a:lnTo>
                      <a:pt x="4266" y="775"/>
                    </a:lnTo>
                    <a:lnTo>
                      <a:pt x="4277" y="758"/>
                    </a:lnTo>
                    <a:lnTo>
                      <a:pt x="4289" y="738"/>
                    </a:lnTo>
                    <a:lnTo>
                      <a:pt x="4313" y="699"/>
                    </a:lnTo>
                    <a:lnTo>
                      <a:pt x="4331" y="665"/>
                    </a:lnTo>
                    <a:lnTo>
                      <a:pt x="4340" y="647"/>
                    </a:lnTo>
                    <a:lnTo>
                      <a:pt x="4349" y="630"/>
                    </a:lnTo>
                    <a:lnTo>
                      <a:pt x="4358" y="610"/>
                    </a:lnTo>
                    <a:lnTo>
                      <a:pt x="4368" y="588"/>
                    </a:lnTo>
                    <a:lnTo>
                      <a:pt x="4375" y="569"/>
                    </a:lnTo>
                    <a:lnTo>
                      <a:pt x="4384" y="554"/>
                    </a:lnTo>
                    <a:lnTo>
                      <a:pt x="4394" y="539"/>
                    </a:lnTo>
                    <a:lnTo>
                      <a:pt x="4404" y="521"/>
                    </a:lnTo>
                    <a:lnTo>
                      <a:pt x="4414" y="503"/>
                    </a:lnTo>
                    <a:lnTo>
                      <a:pt x="4424" y="488"/>
                    </a:lnTo>
                    <a:lnTo>
                      <a:pt x="4434" y="473"/>
                    </a:lnTo>
                    <a:lnTo>
                      <a:pt x="4444" y="460"/>
                    </a:lnTo>
                    <a:lnTo>
                      <a:pt x="4467" y="434"/>
                    </a:lnTo>
                    <a:lnTo>
                      <a:pt x="4495" y="406"/>
                    </a:lnTo>
                    <a:lnTo>
                      <a:pt x="4517" y="381"/>
                    </a:lnTo>
                    <a:lnTo>
                      <a:pt x="4537" y="359"/>
                    </a:lnTo>
                    <a:lnTo>
                      <a:pt x="4556" y="335"/>
                    </a:lnTo>
                    <a:lnTo>
                      <a:pt x="4579" y="310"/>
                    </a:lnTo>
                    <a:lnTo>
                      <a:pt x="4595" y="291"/>
                    </a:lnTo>
                    <a:lnTo>
                      <a:pt x="4609" y="273"/>
                    </a:lnTo>
                    <a:lnTo>
                      <a:pt x="4613" y="265"/>
                    </a:lnTo>
                    <a:lnTo>
                      <a:pt x="4616" y="255"/>
                    </a:lnTo>
                    <a:lnTo>
                      <a:pt x="4619" y="243"/>
                    </a:lnTo>
                    <a:lnTo>
                      <a:pt x="4620" y="231"/>
                    </a:lnTo>
                    <a:lnTo>
                      <a:pt x="4618" y="214"/>
                    </a:lnTo>
                    <a:lnTo>
                      <a:pt x="4616" y="197"/>
                    </a:lnTo>
                    <a:lnTo>
                      <a:pt x="4616" y="187"/>
                    </a:lnTo>
                    <a:lnTo>
                      <a:pt x="4619" y="177"/>
                    </a:lnTo>
                    <a:lnTo>
                      <a:pt x="4623" y="167"/>
                    </a:lnTo>
                    <a:lnTo>
                      <a:pt x="4628" y="159"/>
                    </a:lnTo>
                    <a:lnTo>
                      <a:pt x="4633" y="152"/>
                    </a:lnTo>
                    <a:lnTo>
                      <a:pt x="4640" y="144"/>
                    </a:lnTo>
                    <a:lnTo>
                      <a:pt x="4648" y="137"/>
                    </a:lnTo>
                    <a:lnTo>
                      <a:pt x="4656" y="130"/>
                    </a:lnTo>
                    <a:lnTo>
                      <a:pt x="4668" y="120"/>
                    </a:lnTo>
                    <a:lnTo>
                      <a:pt x="4675" y="110"/>
                    </a:lnTo>
                    <a:lnTo>
                      <a:pt x="4684" y="99"/>
                    </a:lnTo>
                    <a:lnTo>
                      <a:pt x="4693" y="88"/>
                    </a:lnTo>
                    <a:lnTo>
                      <a:pt x="4697" y="84"/>
                    </a:lnTo>
                    <a:lnTo>
                      <a:pt x="4700" y="81"/>
                    </a:lnTo>
                    <a:lnTo>
                      <a:pt x="4704" y="80"/>
                    </a:lnTo>
                    <a:lnTo>
                      <a:pt x="4708" y="79"/>
                    </a:lnTo>
                    <a:lnTo>
                      <a:pt x="4717" y="78"/>
                    </a:lnTo>
                    <a:lnTo>
                      <a:pt x="4727" y="74"/>
                    </a:lnTo>
                    <a:lnTo>
                      <a:pt x="4724" y="69"/>
                    </a:lnTo>
                    <a:lnTo>
                      <a:pt x="4722" y="64"/>
                    </a:lnTo>
                    <a:lnTo>
                      <a:pt x="4719" y="59"/>
                    </a:lnTo>
                    <a:lnTo>
                      <a:pt x="4715" y="55"/>
                    </a:lnTo>
                    <a:lnTo>
                      <a:pt x="4708" y="49"/>
                    </a:lnTo>
                    <a:lnTo>
                      <a:pt x="4698" y="44"/>
                    </a:lnTo>
                    <a:lnTo>
                      <a:pt x="4677" y="37"/>
                    </a:lnTo>
                    <a:lnTo>
                      <a:pt x="4653" y="32"/>
                    </a:lnTo>
                    <a:lnTo>
                      <a:pt x="4640" y="29"/>
                    </a:lnTo>
                    <a:lnTo>
                      <a:pt x="4629" y="24"/>
                    </a:lnTo>
                    <a:lnTo>
                      <a:pt x="4618" y="19"/>
                    </a:lnTo>
                    <a:lnTo>
                      <a:pt x="4608" y="14"/>
                    </a:lnTo>
                    <a:lnTo>
                      <a:pt x="4597" y="9"/>
                    </a:lnTo>
                    <a:lnTo>
                      <a:pt x="4586" y="4"/>
                    </a:lnTo>
                    <a:lnTo>
                      <a:pt x="4575" y="1"/>
                    </a:lnTo>
                    <a:lnTo>
                      <a:pt x="4561" y="0"/>
                    </a:lnTo>
                    <a:lnTo>
                      <a:pt x="4552" y="1"/>
                    </a:lnTo>
                    <a:lnTo>
                      <a:pt x="4545" y="4"/>
                    </a:lnTo>
                    <a:lnTo>
                      <a:pt x="4538" y="7"/>
                    </a:lnTo>
                    <a:lnTo>
                      <a:pt x="4532" y="12"/>
                    </a:lnTo>
                    <a:lnTo>
                      <a:pt x="4521" y="22"/>
                    </a:lnTo>
                    <a:lnTo>
                      <a:pt x="4507" y="35"/>
                    </a:lnTo>
                    <a:lnTo>
                      <a:pt x="4486" y="49"/>
                    </a:lnTo>
                    <a:lnTo>
                      <a:pt x="4468" y="63"/>
                    </a:lnTo>
                    <a:lnTo>
                      <a:pt x="4451" y="76"/>
                    </a:lnTo>
                    <a:lnTo>
                      <a:pt x="4431" y="93"/>
                    </a:lnTo>
                    <a:lnTo>
                      <a:pt x="4422" y="99"/>
                    </a:lnTo>
                    <a:lnTo>
                      <a:pt x="4413" y="105"/>
                    </a:lnTo>
                    <a:lnTo>
                      <a:pt x="4404" y="109"/>
                    </a:lnTo>
                    <a:lnTo>
                      <a:pt x="4395" y="113"/>
                    </a:lnTo>
                    <a:lnTo>
                      <a:pt x="4378" y="119"/>
                    </a:lnTo>
                    <a:lnTo>
                      <a:pt x="4357" y="125"/>
                    </a:lnTo>
                    <a:lnTo>
                      <a:pt x="4333" y="135"/>
                    </a:lnTo>
                    <a:lnTo>
                      <a:pt x="4311" y="143"/>
                    </a:lnTo>
                    <a:lnTo>
                      <a:pt x="4300" y="145"/>
                    </a:lnTo>
                    <a:lnTo>
                      <a:pt x="4289" y="148"/>
                    </a:lnTo>
                    <a:lnTo>
                      <a:pt x="4277" y="149"/>
                    </a:lnTo>
                    <a:lnTo>
                      <a:pt x="4264" y="149"/>
                    </a:lnTo>
                    <a:lnTo>
                      <a:pt x="4226" y="149"/>
                    </a:lnTo>
                    <a:lnTo>
                      <a:pt x="4213" y="148"/>
                    </a:lnTo>
                    <a:lnTo>
                      <a:pt x="4202" y="145"/>
                    </a:lnTo>
                    <a:lnTo>
                      <a:pt x="4192" y="140"/>
                    </a:lnTo>
                    <a:lnTo>
                      <a:pt x="4183" y="133"/>
                    </a:lnTo>
                    <a:lnTo>
                      <a:pt x="4175" y="125"/>
                    </a:lnTo>
                    <a:lnTo>
                      <a:pt x="4167" y="115"/>
                    </a:lnTo>
                    <a:lnTo>
                      <a:pt x="4159" y="106"/>
                    </a:lnTo>
                    <a:lnTo>
                      <a:pt x="4152" y="96"/>
                    </a:lnTo>
                    <a:lnTo>
                      <a:pt x="4144" y="86"/>
                    </a:lnTo>
                    <a:lnTo>
                      <a:pt x="4137" y="76"/>
                    </a:lnTo>
                    <a:lnTo>
                      <a:pt x="4129" y="68"/>
                    </a:lnTo>
                    <a:lnTo>
                      <a:pt x="4121" y="59"/>
                    </a:lnTo>
                    <a:lnTo>
                      <a:pt x="4112" y="52"/>
                    </a:lnTo>
                    <a:lnTo>
                      <a:pt x="4102" y="47"/>
                    </a:lnTo>
                    <a:lnTo>
                      <a:pt x="4090" y="44"/>
                    </a:lnTo>
                    <a:lnTo>
                      <a:pt x="4078" y="42"/>
                    </a:lnTo>
                    <a:lnTo>
                      <a:pt x="4075" y="42"/>
                    </a:lnTo>
                    <a:lnTo>
                      <a:pt x="4073" y="44"/>
                    </a:lnTo>
                    <a:lnTo>
                      <a:pt x="4072" y="45"/>
                    </a:lnTo>
                    <a:lnTo>
                      <a:pt x="4069" y="47"/>
                    </a:lnTo>
                    <a:lnTo>
                      <a:pt x="4067" y="52"/>
                    </a:lnTo>
                    <a:lnTo>
                      <a:pt x="4064" y="58"/>
                    </a:lnTo>
                    <a:lnTo>
                      <a:pt x="4060" y="66"/>
                    </a:lnTo>
                    <a:lnTo>
                      <a:pt x="4059" y="74"/>
                    </a:lnTo>
                    <a:lnTo>
                      <a:pt x="4058" y="83"/>
                    </a:lnTo>
                    <a:lnTo>
                      <a:pt x="4058" y="93"/>
                    </a:lnTo>
                    <a:lnTo>
                      <a:pt x="4059" y="103"/>
                    </a:lnTo>
                    <a:lnTo>
                      <a:pt x="4060" y="113"/>
                    </a:lnTo>
                    <a:lnTo>
                      <a:pt x="4062" y="122"/>
                    </a:lnTo>
                    <a:lnTo>
                      <a:pt x="4064" y="130"/>
                    </a:lnTo>
                    <a:lnTo>
                      <a:pt x="4067" y="139"/>
                    </a:lnTo>
                    <a:lnTo>
                      <a:pt x="4069" y="148"/>
                    </a:lnTo>
                    <a:lnTo>
                      <a:pt x="4070" y="157"/>
                    </a:lnTo>
                    <a:lnTo>
                      <a:pt x="4072" y="168"/>
                    </a:lnTo>
                    <a:lnTo>
                      <a:pt x="4070" y="175"/>
                    </a:lnTo>
                    <a:lnTo>
                      <a:pt x="4069" y="183"/>
                    </a:lnTo>
                    <a:lnTo>
                      <a:pt x="4067" y="189"/>
                    </a:lnTo>
                    <a:lnTo>
                      <a:pt x="4063" y="194"/>
                    </a:lnTo>
                    <a:lnTo>
                      <a:pt x="4059" y="199"/>
                    </a:lnTo>
                    <a:lnTo>
                      <a:pt x="4054" y="204"/>
                    </a:lnTo>
                    <a:lnTo>
                      <a:pt x="4049" y="209"/>
                    </a:lnTo>
                    <a:lnTo>
                      <a:pt x="4043" y="213"/>
                    </a:lnTo>
                    <a:lnTo>
                      <a:pt x="4016" y="229"/>
                    </a:lnTo>
                    <a:lnTo>
                      <a:pt x="3990" y="247"/>
                    </a:lnTo>
                    <a:lnTo>
                      <a:pt x="3979" y="257"/>
                    </a:lnTo>
                    <a:lnTo>
                      <a:pt x="3967" y="265"/>
                    </a:lnTo>
                    <a:lnTo>
                      <a:pt x="3956" y="272"/>
                    </a:lnTo>
                    <a:lnTo>
                      <a:pt x="3944" y="282"/>
                    </a:lnTo>
                    <a:lnTo>
                      <a:pt x="3929" y="293"/>
                    </a:lnTo>
                    <a:lnTo>
                      <a:pt x="3915" y="303"/>
                    </a:lnTo>
                    <a:lnTo>
                      <a:pt x="3907" y="307"/>
                    </a:lnTo>
                    <a:lnTo>
                      <a:pt x="3898" y="310"/>
                    </a:lnTo>
                    <a:lnTo>
                      <a:pt x="3890" y="311"/>
                    </a:lnTo>
                    <a:lnTo>
                      <a:pt x="3880" y="312"/>
                    </a:lnTo>
                    <a:lnTo>
                      <a:pt x="3868" y="312"/>
                    </a:lnTo>
                    <a:lnTo>
                      <a:pt x="3857" y="312"/>
                    </a:lnTo>
                    <a:lnTo>
                      <a:pt x="3852" y="311"/>
                    </a:lnTo>
                    <a:lnTo>
                      <a:pt x="3848" y="308"/>
                    </a:lnTo>
                    <a:lnTo>
                      <a:pt x="3846" y="305"/>
                    </a:lnTo>
                    <a:lnTo>
                      <a:pt x="3844" y="301"/>
                    </a:lnTo>
                    <a:lnTo>
                      <a:pt x="3844" y="275"/>
                    </a:lnTo>
                    <a:lnTo>
                      <a:pt x="3837" y="267"/>
                    </a:lnTo>
                    <a:lnTo>
                      <a:pt x="3829" y="262"/>
                    </a:lnTo>
                    <a:lnTo>
                      <a:pt x="3819" y="260"/>
                    </a:lnTo>
                    <a:lnTo>
                      <a:pt x="3809" y="258"/>
                    </a:lnTo>
                    <a:lnTo>
                      <a:pt x="3779" y="258"/>
                    </a:lnTo>
                    <a:lnTo>
                      <a:pt x="3772" y="257"/>
                    </a:lnTo>
                    <a:lnTo>
                      <a:pt x="3765" y="257"/>
                    </a:lnTo>
                    <a:lnTo>
                      <a:pt x="3760" y="255"/>
                    </a:lnTo>
                    <a:lnTo>
                      <a:pt x="3754" y="252"/>
                    </a:lnTo>
                    <a:lnTo>
                      <a:pt x="3743" y="246"/>
                    </a:lnTo>
                    <a:lnTo>
                      <a:pt x="3732" y="239"/>
                    </a:lnTo>
                    <a:lnTo>
                      <a:pt x="3719" y="236"/>
                    </a:lnTo>
                    <a:lnTo>
                      <a:pt x="3708" y="232"/>
                    </a:lnTo>
                    <a:lnTo>
                      <a:pt x="3703" y="228"/>
                    </a:lnTo>
                    <a:lnTo>
                      <a:pt x="3699" y="226"/>
                    </a:lnTo>
                    <a:lnTo>
                      <a:pt x="3696" y="222"/>
                    </a:lnTo>
                    <a:lnTo>
                      <a:pt x="3693" y="217"/>
                    </a:lnTo>
                    <a:lnTo>
                      <a:pt x="3689" y="208"/>
                    </a:lnTo>
                    <a:lnTo>
                      <a:pt x="3684" y="198"/>
                    </a:lnTo>
                    <a:lnTo>
                      <a:pt x="3680" y="189"/>
                    </a:lnTo>
                    <a:lnTo>
                      <a:pt x="3675" y="182"/>
                    </a:lnTo>
                    <a:lnTo>
                      <a:pt x="3671" y="179"/>
                    </a:lnTo>
                    <a:lnTo>
                      <a:pt x="3668" y="177"/>
                    </a:lnTo>
                    <a:lnTo>
                      <a:pt x="3664" y="175"/>
                    </a:lnTo>
                    <a:lnTo>
                      <a:pt x="3659" y="174"/>
                    </a:lnTo>
                    <a:lnTo>
                      <a:pt x="3646" y="175"/>
                    </a:lnTo>
                    <a:lnTo>
                      <a:pt x="3634" y="178"/>
                    </a:lnTo>
                    <a:lnTo>
                      <a:pt x="3624" y="182"/>
                    </a:lnTo>
                    <a:lnTo>
                      <a:pt x="3614" y="187"/>
                    </a:lnTo>
                    <a:lnTo>
                      <a:pt x="3593" y="198"/>
                    </a:lnTo>
                    <a:lnTo>
                      <a:pt x="3571" y="211"/>
                    </a:lnTo>
                    <a:lnTo>
                      <a:pt x="3557" y="217"/>
                    </a:lnTo>
                    <a:lnTo>
                      <a:pt x="3543" y="223"/>
                    </a:lnTo>
                    <a:lnTo>
                      <a:pt x="3531" y="226"/>
                    </a:lnTo>
                    <a:lnTo>
                      <a:pt x="3518" y="229"/>
                    </a:lnTo>
                    <a:lnTo>
                      <a:pt x="3491" y="231"/>
                    </a:lnTo>
                    <a:lnTo>
                      <a:pt x="3460" y="232"/>
                    </a:lnTo>
                    <a:lnTo>
                      <a:pt x="3443" y="231"/>
                    </a:lnTo>
                    <a:lnTo>
                      <a:pt x="3427" y="228"/>
                    </a:lnTo>
                    <a:lnTo>
                      <a:pt x="3410" y="226"/>
                    </a:lnTo>
                    <a:lnTo>
                      <a:pt x="3393" y="224"/>
                    </a:lnTo>
                    <a:lnTo>
                      <a:pt x="3386" y="226"/>
                    </a:lnTo>
                    <a:lnTo>
                      <a:pt x="3380" y="227"/>
                    </a:lnTo>
                    <a:lnTo>
                      <a:pt x="3375" y="231"/>
                    </a:lnTo>
                    <a:lnTo>
                      <a:pt x="3370" y="234"/>
                    </a:lnTo>
                    <a:lnTo>
                      <a:pt x="3361" y="243"/>
                    </a:lnTo>
                    <a:lnTo>
                      <a:pt x="3353" y="255"/>
                    </a:lnTo>
                    <a:lnTo>
                      <a:pt x="3341" y="267"/>
                    </a:lnTo>
                    <a:lnTo>
                      <a:pt x="3332" y="278"/>
                    </a:lnTo>
                    <a:lnTo>
                      <a:pt x="3322" y="290"/>
                    </a:lnTo>
                    <a:lnTo>
                      <a:pt x="3311" y="302"/>
                    </a:lnTo>
                    <a:lnTo>
                      <a:pt x="3300" y="316"/>
                    </a:lnTo>
                    <a:lnTo>
                      <a:pt x="3287" y="330"/>
                    </a:lnTo>
                    <a:lnTo>
                      <a:pt x="3271" y="335"/>
                    </a:lnTo>
                    <a:lnTo>
                      <a:pt x="3255" y="340"/>
                    </a:lnTo>
                    <a:lnTo>
                      <a:pt x="3241" y="346"/>
                    </a:lnTo>
                    <a:lnTo>
                      <a:pt x="3230" y="351"/>
                    </a:lnTo>
                    <a:lnTo>
                      <a:pt x="3218" y="356"/>
                    </a:lnTo>
                    <a:lnTo>
                      <a:pt x="3206" y="362"/>
                    </a:lnTo>
                    <a:lnTo>
                      <a:pt x="3192" y="367"/>
                    </a:lnTo>
                    <a:lnTo>
                      <a:pt x="3179" y="371"/>
                    </a:lnTo>
                    <a:lnTo>
                      <a:pt x="3168" y="374"/>
                    </a:lnTo>
                    <a:lnTo>
                      <a:pt x="3157" y="376"/>
                    </a:lnTo>
                    <a:lnTo>
                      <a:pt x="3133" y="381"/>
                    </a:lnTo>
                    <a:lnTo>
                      <a:pt x="3108" y="389"/>
                    </a:lnTo>
                    <a:lnTo>
                      <a:pt x="3080" y="400"/>
                    </a:lnTo>
                    <a:lnTo>
                      <a:pt x="3056" y="409"/>
                    </a:lnTo>
                    <a:lnTo>
                      <a:pt x="3044" y="411"/>
                    </a:lnTo>
                    <a:lnTo>
                      <a:pt x="3031" y="414"/>
                    </a:lnTo>
                    <a:lnTo>
                      <a:pt x="3017" y="416"/>
                    </a:lnTo>
                    <a:lnTo>
                      <a:pt x="3002" y="416"/>
                    </a:lnTo>
                    <a:lnTo>
                      <a:pt x="2999" y="416"/>
                    </a:lnTo>
                    <a:lnTo>
                      <a:pt x="2995" y="415"/>
                    </a:lnTo>
                    <a:lnTo>
                      <a:pt x="2980" y="418"/>
                    </a:lnTo>
                    <a:lnTo>
                      <a:pt x="2967" y="420"/>
                    </a:lnTo>
                    <a:lnTo>
                      <a:pt x="2953" y="423"/>
                    </a:lnTo>
                    <a:lnTo>
                      <a:pt x="2940" y="428"/>
                    </a:lnTo>
                    <a:lnTo>
                      <a:pt x="2927" y="434"/>
                    </a:lnTo>
                    <a:lnTo>
                      <a:pt x="2917" y="440"/>
                    </a:lnTo>
                    <a:lnTo>
                      <a:pt x="2911" y="443"/>
                    </a:lnTo>
                    <a:lnTo>
                      <a:pt x="2906" y="445"/>
                    </a:lnTo>
                    <a:lnTo>
                      <a:pt x="2899" y="446"/>
                    </a:lnTo>
                    <a:lnTo>
                      <a:pt x="2892" y="446"/>
                    </a:lnTo>
                    <a:lnTo>
                      <a:pt x="2882" y="446"/>
                    </a:lnTo>
                    <a:lnTo>
                      <a:pt x="2872" y="444"/>
                    </a:lnTo>
                    <a:lnTo>
                      <a:pt x="2862" y="440"/>
                    </a:lnTo>
                    <a:lnTo>
                      <a:pt x="2853" y="436"/>
                    </a:lnTo>
                    <a:lnTo>
                      <a:pt x="2844" y="433"/>
                    </a:lnTo>
                    <a:lnTo>
                      <a:pt x="2835" y="429"/>
                    </a:lnTo>
                    <a:lnTo>
                      <a:pt x="2825" y="426"/>
                    </a:lnTo>
                    <a:lnTo>
                      <a:pt x="2814" y="426"/>
                    </a:lnTo>
                    <a:lnTo>
                      <a:pt x="2798" y="426"/>
                    </a:lnTo>
                    <a:lnTo>
                      <a:pt x="2783" y="429"/>
                    </a:lnTo>
                    <a:lnTo>
                      <a:pt x="2769" y="433"/>
                    </a:lnTo>
                    <a:lnTo>
                      <a:pt x="2756" y="438"/>
                    </a:lnTo>
                    <a:lnTo>
                      <a:pt x="2743" y="441"/>
                    </a:lnTo>
                    <a:lnTo>
                      <a:pt x="2729" y="445"/>
                    </a:lnTo>
                    <a:lnTo>
                      <a:pt x="2714" y="448"/>
                    </a:lnTo>
                    <a:lnTo>
                      <a:pt x="2697" y="448"/>
                    </a:lnTo>
                    <a:lnTo>
                      <a:pt x="2660" y="448"/>
                    </a:lnTo>
                    <a:lnTo>
                      <a:pt x="2646" y="450"/>
                    </a:lnTo>
                    <a:lnTo>
                      <a:pt x="2631" y="452"/>
                    </a:lnTo>
                    <a:lnTo>
                      <a:pt x="2615" y="452"/>
                    </a:lnTo>
                    <a:lnTo>
                      <a:pt x="2600" y="452"/>
                    </a:lnTo>
                    <a:lnTo>
                      <a:pt x="2584" y="450"/>
                    </a:lnTo>
                    <a:lnTo>
                      <a:pt x="2568" y="445"/>
                    </a:lnTo>
                    <a:lnTo>
                      <a:pt x="2554" y="440"/>
                    </a:lnTo>
                    <a:lnTo>
                      <a:pt x="2543" y="435"/>
                    </a:lnTo>
                    <a:lnTo>
                      <a:pt x="2538" y="433"/>
                    </a:lnTo>
                    <a:lnTo>
                      <a:pt x="2532" y="430"/>
                    </a:lnTo>
                    <a:lnTo>
                      <a:pt x="2525" y="429"/>
                    </a:lnTo>
                    <a:lnTo>
                      <a:pt x="2518" y="429"/>
                    </a:lnTo>
                    <a:lnTo>
                      <a:pt x="2513" y="429"/>
                    </a:lnTo>
                    <a:lnTo>
                      <a:pt x="2508" y="430"/>
                    </a:lnTo>
                    <a:lnTo>
                      <a:pt x="2503" y="433"/>
                    </a:lnTo>
                    <a:lnTo>
                      <a:pt x="2498" y="434"/>
                    </a:lnTo>
                    <a:lnTo>
                      <a:pt x="2493" y="436"/>
                    </a:lnTo>
                    <a:lnTo>
                      <a:pt x="2488" y="439"/>
                    </a:lnTo>
                    <a:lnTo>
                      <a:pt x="2483" y="440"/>
                    </a:lnTo>
                    <a:lnTo>
                      <a:pt x="2478" y="440"/>
                    </a:lnTo>
                    <a:lnTo>
                      <a:pt x="2461" y="440"/>
                    </a:lnTo>
                    <a:lnTo>
                      <a:pt x="2446" y="439"/>
                    </a:lnTo>
                    <a:lnTo>
                      <a:pt x="2433" y="436"/>
                    </a:lnTo>
                    <a:lnTo>
                      <a:pt x="2419" y="434"/>
                    </a:lnTo>
                    <a:lnTo>
                      <a:pt x="2392" y="428"/>
                    </a:lnTo>
                    <a:lnTo>
                      <a:pt x="2361" y="420"/>
                    </a:lnTo>
                    <a:lnTo>
                      <a:pt x="2351" y="418"/>
                    </a:lnTo>
                    <a:lnTo>
                      <a:pt x="2342" y="413"/>
                    </a:lnTo>
                    <a:lnTo>
                      <a:pt x="2338" y="410"/>
                    </a:lnTo>
                    <a:lnTo>
                      <a:pt x="2333" y="408"/>
                    </a:lnTo>
                    <a:lnTo>
                      <a:pt x="2328" y="406"/>
                    </a:lnTo>
                    <a:lnTo>
                      <a:pt x="2322" y="406"/>
                    </a:lnTo>
                    <a:lnTo>
                      <a:pt x="2310" y="406"/>
                    </a:lnTo>
                    <a:lnTo>
                      <a:pt x="2298" y="408"/>
                    </a:lnTo>
                    <a:lnTo>
                      <a:pt x="2288" y="410"/>
                    </a:lnTo>
                    <a:lnTo>
                      <a:pt x="2278" y="413"/>
                    </a:lnTo>
                    <a:lnTo>
                      <a:pt x="2257" y="419"/>
                    </a:lnTo>
                    <a:lnTo>
                      <a:pt x="2233" y="423"/>
                    </a:lnTo>
                    <a:lnTo>
                      <a:pt x="2214" y="425"/>
                    </a:lnTo>
                    <a:lnTo>
                      <a:pt x="2197" y="425"/>
                    </a:lnTo>
                    <a:lnTo>
                      <a:pt x="2188" y="426"/>
                    </a:lnTo>
                    <a:lnTo>
                      <a:pt x="2179" y="428"/>
                    </a:lnTo>
                    <a:lnTo>
                      <a:pt x="2170" y="430"/>
                    </a:lnTo>
                    <a:lnTo>
                      <a:pt x="2160" y="433"/>
                    </a:lnTo>
                    <a:lnTo>
                      <a:pt x="2150" y="438"/>
                    </a:lnTo>
                    <a:lnTo>
                      <a:pt x="2141" y="445"/>
                    </a:lnTo>
                    <a:lnTo>
                      <a:pt x="2134" y="453"/>
                    </a:lnTo>
                    <a:lnTo>
                      <a:pt x="2124" y="460"/>
                    </a:lnTo>
                    <a:lnTo>
                      <a:pt x="2090" y="484"/>
                    </a:lnTo>
                    <a:lnTo>
                      <a:pt x="2060" y="503"/>
                    </a:lnTo>
                    <a:lnTo>
                      <a:pt x="2045" y="510"/>
                    </a:lnTo>
                    <a:lnTo>
                      <a:pt x="2029" y="517"/>
                    </a:lnTo>
                    <a:lnTo>
                      <a:pt x="2020" y="518"/>
                    </a:lnTo>
                    <a:lnTo>
                      <a:pt x="2010" y="519"/>
                    </a:lnTo>
                    <a:lnTo>
                      <a:pt x="2000" y="521"/>
                    </a:lnTo>
                    <a:lnTo>
                      <a:pt x="1990" y="521"/>
                    </a:lnTo>
                    <a:lnTo>
                      <a:pt x="1971" y="519"/>
                    </a:lnTo>
                    <a:lnTo>
                      <a:pt x="1954" y="517"/>
                    </a:lnTo>
                    <a:lnTo>
                      <a:pt x="1938" y="513"/>
                    </a:lnTo>
                    <a:lnTo>
                      <a:pt x="1919" y="512"/>
                    </a:lnTo>
                    <a:lnTo>
                      <a:pt x="1868" y="512"/>
                    </a:lnTo>
                    <a:lnTo>
                      <a:pt x="1858" y="510"/>
                    </a:lnTo>
                    <a:lnTo>
                      <a:pt x="1849" y="509"/>
                    </a:lnTo>
                    <a:lnTo>
                      <a:pt x="1840" y="505"/>
                    </a:lnTo>
                    <a:lnTo>
                      <a:pt x="1834" y="500"/>
                    </a:lnTo>
                    <a:lnTo>
                      <a:pt x="1819" y="489"/>
                    </a:lnTo>
                    <a:lnTo>
                      <a:pt x="1804" y="477"/>
                    </a:lnTo>
                    <a:lnTo>
                      <a:pt x="1789" y="465"/>
                    </a:lnTo>
                    <a:lnTo>
                      <a:pt x="1776" y="457"/>
                    </a:lnTo>
                    <a:lnTo>
                      <a:pt x="1762" y="448"/>
                    </a:lnTo>
                    <a:lnTo>
                      <a:pt x="1749" y="438"/>
                    </a:lnTo>
                    <a:lnTo>
                      <a:pt x="1736" y="426"/>
                    </a:lnTo>
                    <a:lnTo>
                      <a:pt x="1725" y="415"/>
                    </a:lnTo>
                    <a:lnTo>
                      <a:pt x="1720" y="410"/>
                    </a:lnTo>
                    <a:lnTo>
                      <a:pt x="1715" y="405"/>
                    </a:lnTo>
                    <a:lnTo>
                      <a:pt x="1708" y="400"/>
                    </a:lnTo>
                    <a:lnTo>
                      <a:pt x="1701" y="395"/>
                    </a:lnTo>
                    <a:lnTo>
                      <a:pt x="1682" y="384"/>
                    </a:lnTo>
                    <a:lnTo>
                      <a:pt x="1666" y="374"/>
                    </a:lnTo>
                    <a:lnTo>
                      <a:pt x="1658" y="369"/>
                    </a:lnTo>
                    <a:lnTo>
                      <a:pt x="1653" y="362"/>
                    </a:lnTo>
                    <a:lnTo>
                      <a:pt x="1651" y="359"/>
                    </a:lnTo>
                    <a:lnTo>
                      <a:pt x="1650" y="354"/>
                    </a:lnTo>
                    <a:lnTo>
                      <a:pt x="1648" y="349"/>
                    </a:lnTo>
                    <a:lnTo>
                      <a:pt x="1648" y="344"/>
                    </a:lnTo>
                    <a:lnTo>
                      <a:pt x="1650" y="329"/>
                    </a:lnTo>
                    <a:lnTo>
                      <a:pt x="1652" y="315"/>
                    </a:lnTo>
                    <a:lnTo>
                      <a:pt x="1651" y="302"/>
                    </a:lnTo>
                    <a:lnTo>
                      <a:pt x="1650" y="291"/>
                    </a:lnTo>
                    <a:lnTo>
                      <a:pt x="1648" y="287"/>
                    </a:lnTo>
                    <a:lnTo>
                      <a:pt x="1646" y="282"/>
                    </a:lnTo>
                    <a:lnTo>
                      <a:pt x="1642" y="277"/>
                    </a:lnTo>
                    <a:lnTo>
                      <a:pt x="1638" y="272"/>
                    </a:lnTo>
                    <a:lnTo>
                      <a:pt x="1634" y="270"/>
                    </a:lnTo>
                    <a:lnTo>
                      <a:pt x="1632" y="266"/>
                    </a:lnTo>
                    <a:lnTo>
                      <a:pt x="1628" y="262"/>
                    </a:lnTo>
                    <a:lnTo>
                      <a:pt x="1627" y="258"/>
                    </a:lnTo>
                    <a:lnTo>
                      <a:pt x="1623" y="246"/>
                    </a:lnTo>
                    <a:lnTo>
                      <a:pt x="1618" y="233"/>
                    </a:lnTo>
                    <a:lnTo>
                      <a:pt x="1614" y="228"/>
                    </a:lnTo>
                    <a:lnTo>
                      <a:pt x="1611" y="224"/>
                    </a:lnTo>
                    <a:lnTo>
                      <a:pt x="1606" y="222"/>
                    </a:lnTo>
                    <a:lnTo>
                      <a:pt x="1601" y="221"/>
                    </a:lnTo>
                    <a:lnTo>
                      <a:pt x="1593" y="222"/>
                    </a:lnTo>
                    <a:lnTo>
                      <a:pt x="1587" y="223"/>
                    </a:lnTo>
                    <a:lnTo>
                      <a:pt x="1580" y="224"/>
                    </a:lnTo>
                    <a:lnTo>
                      <a:pt x="1575" y="227"/>
                    </a:lnTo>
                    <a:lnTo>
                      <a:pt x="1564" y="233"/>
                    </a:lnTo>
                    <a:lnTo>
                      <a:pt x="1555" y="241"/>
                    </a:lnTo>
                    <a:lnTo>
                      <a:pt x="1545" y="247"/>
                    </a:lnTo>
                    <a:lnTo>
                      <a:pt x="1534" y="253"/>
                    </a:lnTo>
                    <a:lnTo>
                      <a:pt x="1529" y="256"/>
                    </a:lnTo>
                    <a:lnTo>
                      <a:pt x="1523" y="258"/>
                    </a:lnTo>
                    <a:lnTo>
                      <a:pt x="1516" y="260"/>
                    </a:lnTo>
                    <a:lnTo>
                      <a:pt x="1510" y="260"/>
                    </a:lnTo>
                    <a:lnTo>
                      <a:pt x="1499" y="260"/>
                    </a:lnTo>
                    <a:lnTo>
                      <a:pt x="1489" y="258"/>
                    </a:lnTo>
                    <a:lnTo>
                      <a:pt x="1480" y="255"/>
                    </a:lnTo>
                    <a:lnTo>
                      <a:pt x="1473" y="248"/>
                    </a:lnTo>
                    <a:lnTo>
                      <a:pt x="1466" y="243"/>
                    </a:lnTo>
                    <a:lnTo>
                      <a:pt x="1460" y="237"/>
                    </a:lnTo>
                    <a:lnTo>
                      <a:pt x="1457" y="234"/>
                    </a:lnTo>
                    <a:lnTo>
                      <a:pt x="1455" y="233"/>
                    </a:lnTo>
                    <a:lnTo>
                      <a:pt x="1451" y="232"/>
                    </a:lnTo>
                    <a:lnTo>
                      <a:pt x="1446" y="232"/>
                    </a:lnTo>
                    <a:lnTo>
                      <a:pt x="1440" y="232"/>
                    </a:lnTo>
                    <a:lnTo>
                      <a:pt x="1432" y="232"/>
                    </a:lnTo>
                    <a:lnTo>
                      <a:pt x="1426" y="234"/>
                    </a:lnTo>
                    <a:lnTo>
                      <a:pt x="1420" y="236"/>
                    </a:lnTo>
                    <a:lnTo>
                      <a:pt x="1414" y="238"/>
                    </a:lnTo>
                    <a:lnTo>
                      <a:pt x="1409" y="242"/>
                    </a:lnTo>
                    <a:lnTo>
                      <a:pt x="1404" y="246"/>
                    </a:lnTo>
                    <a:lnTo>
                      <a:pt x="1399" y="252"/>
                    </a:lnTo>
                    <a:lnTo>
                      <a:pt x="1393" y="256"/>
                    </a:lnTo>
                    <a:lnTo>
                      <a:pt x="1390" y="260"/>
                    </a:lnTo>
                    <a:lnTo>
                      <a:pt x="1385" y="262"/>
                    </a:lnTo>
                    <a:lnTo>
                      <a:pt x="1380" y="265"/>
                    </a:lnTo>
                    <a:lnTo>
                      <a:pt x="1377" y="260"/>
                    </a:lnTo>
                    <a:lnTo>
                      <a:pt x="1376" y="253"/>
                    </a:lnTo>
                    <a:lnTo>
                      <a:pt x="1376" y="237"/>
                    </a:lnTo>
                    <a:lnTo>
                      <a:pt x="1376" y="223"/>
                    </a:lnTo>
                    <a:lnTo>
                      <a:pt x="1378" y="209"/>
                    </a:lnTo>
                    <a:lnTo>
                      <a:pt x="1381" y="194"/>
                    </a:lnTo>
                    <a:lnTo>
                      <a:pt x="1383" y="184"/>
                    </a:lnTo>
                    <a:lnTo>
                      <a:pt x="1387" y="174"/>
                    </a:lnTo>
                    <a:lnTo>
                      <a:pt x="1390" y="165"/>
                    </a:lnTo>
                    <a:lnTo>
                      <a:pt x="1391" y="154"/>
                    </a:lnTo>
                    <a:lnTo>
                      <a:pt x="1391" y="149"/>
                    </a:lnTo>
                    <a:lnTo>
                      <a:pt x="1390" y="144"/>
                    </a:lnTo>
                    <a:lnTo>
                      <a:pt x="1388" y="140"/>
                    </a:lnTo>
                    <a:lnTo>
                      <a:pt x="1386" y="137"/>
                    </a:lnTo>
                    <a:lnTo>
                      <a:pt x="1380" y="130"/>
                    </a:lnTo>
                    <a:lnTo>
                      <a:pt x="1373" y="124"/>
                    </a:lnTo>
                    <a:lnTo>
                      <a:pt x="1365" y="118"/>
                    </a:lnTo>
                    <a:lnTo>
                      <a:pt x="1358" y="111"/>
                    </a:lnTo>
                    <a:lnTo>
                      <a:pt x="1351" y="104"/>
                    </a:lnTo>
                    <a:lnTo>
                      <a:pt x="1346" y="95"/>
                    </a:lnTo>
                    <a:lnTo>
                      <a:pt x="1343" y="86"/>
                    </a:lnTo>
                    <a:lnTo>
                      <a:pt x="1341" y="78"/>
                    </a:lnTo>
                    <a:lnTo>
                      <a:pt x="1338" y="69"/>
                    </a:lnTo>
                    <a:lnTo>
                      <a:pt x="1337" y="60"/>
                    </a:lnTo>
                    <a:lnTo>
                      <a:pt x="1336" y="42"/>
                    </a:lnTo>
                    <a:lnTo>
                      <a:pt x="1336" y="22"/>
                    </a:lnTo>
                    <a:lnTo>
                      <a:pt x="1328" y="27"/>
                    </a:lnTo>
                    <a:lnTo>
                      <a:pt x="1322" y="34"/>
                    </a:lnTo>
                    <a:lnTo>
                      <a:pt x="1317" y="40"/>
                    </a:lnTo>
                    <a:lnTo>
                      <a:pt x="1312" y="47"/>
                    </a:lnTo>
                    <a:lnTo>
                      <a:pt x="1307" y="54"/>
                    </a:lnTo>
                    <a:lnTo>
                      <a:pt x="1302" y="59"/>
                    </a:lnTo>
                    <a:lnTo>
                      <a:pt x="1297" y="64"/>
                    </a:lnTo>
                    <a:lnTo>
                      <a:pt x="1291" y="68"/>
                    </a:lnTo>
                    <a:lnTo>
                      <a:pt x="1284" y="70"/>
                    </a:lnTo>
                    <a:lnTo>
                      <a:pt x="1277" y="71"/>
                    </a:lnTo>
                    <a:lnTo>
                      <a:pt x="1269" y="73"/>
                    </a:lnTo>
                    <a:lnTo>
                      <a:pt x="1262" y="73"/>
                    </a:lnTo>
                    <a:lnTo>
                      <a:pt x="1250" y="73"/>
                    </a:lnTo>
                    <a:lnTo>
                      <a:pt x="1239" y="70"/>
                    </a:lnTo>
                    <a:lnTo>
                      <a:pt x="1230" y="63"/>
                    </a:lnTo>
                    <a:lnTo>
                      <a:pt x="1220" y="56"/>
                    </a:lnTo>
                    <a:lnTo>
                      <a:pt x="1213" y="56"/>
                    </a:lnTo>
                    <a:lnTo>
                      <a:pt x="1205" y="59"/>
                    </a:lnTo>
                    <a:lnTo>
                      <a:pt x="1199" y="63"/>
                    </a:lnTo>
                    <a:lnTo>
                      <a:pt x="1194" y="68"/>
                    </a:lnTo>
                    <a:lnTo>
                      <a:pt x="1183" y="80"/>
                    </a:lnTo>
                    <a:lnTo>
                      <a:pt x="1170" y="91"/>
                    </a:lnTo>
                    <a:lnTo>
                      <a:pt x="1164" y="96"/>
                    </a:lnTo>
                    <a:lnTo>
                      <a:pt x="1156" y="100"/>
                    </a:lnTo>
                    <a:lnTo>
                      <a:pt x="1150" y="103"/>
                    </a:lnTo>
                    <a:lnTo>
                      <a:pt x="1142" y="105"/>
                    </a:lnTo>
                    <a:lnTo>
                      <a:pt x="1127" y="106"/>
                    </a:lnTo>
                    <a:lnTo>
                      <a:pt x="1110" y="108"/>
                    </a:lnTo>
                    <a:lnTo>
                      <a:pt x="1092" y="108"/>
                    </a:lnTo>
                    <a:lnTo>
                      <a:pt x="1075" y="105"/>
                    </a:lnTo>
                    <a:lnTo>
                      <a:pt x="1067" y="103"/>
                    </a:lnTo>
                    <a:lnTo>
                      <a:pt x="1060" y="100"/>
                    </a:lnTo>
                    <a:lnTo>
                      <a:pt x="1053" y="95"/>
                    </a:lnTo>
                    <a:lnTo>
                      <a:pt x="1046" y="89"/>
                    </a:lnTo>
                    <a:lnTo>
                      <a:pt x="1036" y="76"/>
                    </a:lnTo>
                    <a:lnTo>
                      <a:pt x="1027" y="65"/>
                    </a:lnTo>
                    <a:lnTo>
                      <a:pt x="1019" y="54"/>
                    </a:lnTo>
                    <a:lnTo>
                      <a:pt x="1011" y="40"/>
                    </a:lnTo>
                    <a:lnTo>
                      <a:pt x="1007" y="34"/>
                    </a:lnTo>
                    <a:lnTo>
                      <a:pt x="1003" y="29"/>
                    </a:lnTo>
                    <a:lnTo>
                      <a:pt x="999" y="25"/>
                    </a:lnTo>
                    <a:lnTo>
                      <a:pt x="993" y="22"/>
                    </a:lnTo>
                    <a:lnTo>
                      <a:pt x="989" y="22"/>
                    </a:lnTo>
                    <a:lnTo>
                      <a:pt x="984" y="32"/>
                    </a:lnTo>
                    <a:lnTo>
                      <a:pt x="981" y="42"/>
                    </a:lnTo>
                    <a:lnTo>
                      <a:pt x="978" y="52"/>
                    </a:lnTo>
                    <a:lnTo>
                      <a:pt x="976" y="61"/>
                    </a:lnTo>
                    <a:lnTo>
                      <a:pt x="973" y="70"/>
                    </a:lnTo>
                    <a:lnTo>
                      <a:pt x="971" y="79"/>
                    </a:lnTo>
                    <a:lnTo>
                      <a:pt x="966" y="89"/>
                    </a:lnTo>
                    <a:lnTo>
                      <a:pt x="961" y="98"/>
                    </a:lnTo>
                    <a:lnTo>
                      <a:pt x="952" y="108"/>
                    </a:lnTo>
                    <a:lnTo>
                      <a:pt x="943" y="118"/>
                    </a:lnTo>
                    <a:lnTo>
                      <a:pt x="934" y="125"/>
                    </a:lnTo>
                    <a:lnTo>
                      <a:pt x="925" y="133"/>
                    </a:lnTo>
                    <a:lnTo>
                      <a:pt x="918" y="140"/>
                    </a:lnTo>
                    <a:lnTo>
                      <a:pt x="912" y="149"/>
                    </a:lnTo>
                    <a:lnTo>
                      <a:pt x="909" y="154"/>
                    </a:lnTo>
                    <a:lnTo>
                      <a:pt x="908" y="160"/>
                    </a:lnTo>
                    <a:lnTo>
                      <a:pt x="907" y="165"/>
                    </a:lnTo>
                    <a:lnTo>
                      <a:pt x="907" y="172"/>
                    </a:lnTo>
                    <a:lnTo>
                      <a:pt x="908" y="183"/>
                    </a:lnTo>
                    <a:lnTo>
                      <a:pt x="912" y="192"/>
                    </a:lnTo>
                    <a:lnTo>
                      <a:pt x="917" y="201"/>
                    </a:lnTo>
                    <a:lnTo>
                      <a:pt x="922" y="209"/>
                    </a:lnTo>
                    <a:lnTo>
                      <a:pt x="928" y="217"/>
                    </a:lnTo>
                    <a:lnTo>
                      <a:pt x="933" y="226"/>
                    </a:lnTo>
                    <a:lnTo>
                      <a:pt x="937" y="234"/>
                    </a:lnTo>
                    <a:lnTo>
                      <a:pt x="938" y="246"/>
                    </a:lnTo>
                    <a:lnTo>
                      <a:pt x="937" y="252"/>
                    </a:lnTo>
                    <a:lnTo>
                      <a:pt x="935" y="257"/>
                    </a:lnTo>
                    <a:lnTo>
                      <a:pt x="932" y="262"/>
                    </a:lnTo>
                    <a:lnTo>
                      <a:pt x="928" y="266"/>
                    </a:lnTo>
                    <a:lnTo>
                      <a:pt x="923" y="268"/>
                    </a:lnTo>
                    <a:lnTo>
                      <a:pt x="917" y="271"/>
                    </a:lnTo>
                    <a:lnTo>
                      <a:pt x="910" y="272"/>
                    </a:lnTo>
                    <a:lnTo>
                      <a:pt x="904" y="272"/>
                    </a:lnTo>
                    <a:lnTo>
                      <a:pt x="860" y="272"/>
                    </a:lnTo>
                    <a:lnTo>
                      <a:pt x="854" y="273"/>
                    </a:lnTo>
                    <a:lnTo>
                      <a:pt x="849" y="277"/>
                    </a:lnTo>
                    <a:lnTo>
                      <a:pt x="845" y="281"/>
                    </a:lnTo>
                    <a:lnTo>
                      <a:pt x="841" y="286"/>
                    </a:lnTo>
                    <a:lnTo>
                      <a:pt x="838" y="292"/>
                    </a:lnTo>
                    <a:lnTo>
                      <a:pt x="833" y="296"/>
                    </a:lnTo>
                    <a:lnTo>
                      <a:pt x="827" y="300"/>
                    </a:lnTo>
                    <a:lnTo>
                      <a:pt x="821" y="301"/>
                    </a:lnTo>
                    <a:lnTo>
                      <a:pt x="811" y="300"/>
                    </a:lnTo>
                    <a:lnTo>
                      <a:pt x="801" y="298"/>
                    </a:lnTo>
                    <a:lnTo>
                      <a:pt x="792" y="297"/>
                    </a:lnTo>
                    <a:lnTo>
                      <a:pt x="781" y="296"/>
                    </a:lnTo>
                    <a:lnTo>
                      <a:pt x="765" y="296"/>
                    </a:lnTo>
                    <a:lnTo>
                      <a:pt x="751" y="296"/>
                    </a:lnTo>
                    <a:lnTo>
                      <a:pt x="736" y="297"/>
                    </a:lnTo>
                    <a:lnTo>
                      <a:pt x="721" y="302"/>
                    </a:lnTo>
                    <a:lnTo>
                      <a:pt x="712" y="305"/>
                    </a:lnTo>
                    <a:lnTo>
                      <a:pt x="703" y="310"/>
                    </a:lnTo>
                    <a:lnTo>
                      <a:pt x="696" y="315"/>
                    </a:lnTo>
                    <a:lnTo>
                      <a:pt x="689" y="321"/>
                    </a:lnTo>
                    <a:lnTo>
                      <a:pt x="687" y="325"/>
                    </a:lnTo>
                    <a:lnTo>
                      <a:pt x="683" y="329"/>
                    </a:lnTo>
                    <a:lnTo>
                      <a:pt x="681" y="331"/>
                    </a:lnTo>
                    <a:lnTo>
                      <a:pt x="676" y="332"/>
                    </a:lnTo>
                    <a:lnTo>
                      <a:pt x="669" y="331"/>
                    </a:lnTo>
                    <a:lnTo>
                      <a:pt x="664" y="329"/>
                    </a:lnTo>
                    <a:lnTo>
                      <a:pt x="661" y="324"/>
                    </a:lnTo>
                    <a:lnTo>
                      <a:pt x="657" y="320"/>
                    </a:lnTo>
                    <a:lnTo>
                      <a:pt x="652" y="315"/>
                    </a:lnTo>
                    <a:lnTo>
                      <a:pt x="648" y="311"/>
                    </a:lnTo>
                    <a:lnTo>
                      <a:pt x="643" y="308"/>
                    </a:lnTo>
                    <a:lnTo>
                      <a:pt x="637" y="307"/>
                    </a:lnTo>
                    <a:lnTo>
                      <a:pt x="624" y="308"/>
                    </a:lnTo>
                    <a:lnTo>
                      <a:pt x="613" y="311"/>
                    </a:lnTo>
                    <a:lnTo>
                      <a:pt x="609" y="311"/>
                    </a:lnTo>
                    <a:lnTo>
                      <a:pt x="605" y="310"/>
                    </a:lnTo>
                    <a:lnTo>
                      <a:pt x="603" y="307"/>
                    </a:lnTo>
                    <a:lnTo>
                      <a:pt x="600" y="305"/>
                    </a:lnTo>
                    <a:lnTo>
                      <a:pt x="597" y="300"/>
                    </a:lnTo>
                    <a:lnTo>
                      <a:pt x="594" y="292"/>
                    </a:lnTo>
                    <a:lnTo>
                      <a:pt x="592" y="285"/>
                    </a:lnTo>
                    <a:lnTo>
                      <a:pt x="588" y="276"/>
                    </a:lnTo>
                    <a:lnTo>
                      <a:pt x="584" y="270"/>
                    </a:lnTo>
                    <a:lnTo>
                      <a:pt x="578" y="263"/>
                    </a:lnTo>
                    <a:lnTo>
                      <a:pt x="570" y="257"/>
                    </a:lnTo>
                    <a:lnTo>
                      <a:pt x="563" y="251"/>
                    </a:lnTo>
                    <a:lnTo>
                      <a:pt x="556" y="244"/>
                    </a:lnTo>
                    <a:lnTo>
                      <a:pt x="550" y="238"/>
                    </a:lnTo>
                    <a:lnTo>
                      <a:pt x="545" y="231"/>
                    </a:lnTo>
                    <a:lnTo>
                      <a:pt x="541" y="223"/>
                    </a:lnTo>
                    <a:lnTo>
                      <a:pt x="539" y="213"/>
                    </a:lnTo>
                    <a:lnTo>
                      <a:pt x="539" y="204"/>
                    </a:lnTo>
                    <a:lnTo>
                      <a:pt x="541" y="191"/>
                    </a:lnTo>
                    <a:lnTo>
                      <a:pt x="545" y="175"/>
                    </a:lnTo>
                    <a:lnTo>
                      <a:pt x="544" y="164"/>
                    </a:lnTo>
                    <a:lnTo>
                      <a:pt x="541" y="155"/>
                    </a:lnTo>
                    <a:lnTo>
                      <a:pt x="536" y="147"/>
                    </a:lnTo>
                    <a:lnTo>
                      <a:pt x="531" y="138"/>
                    </a:lnTo>
                    <a:lnTo>
                      <a:pt x="519" y="122"/>
                    </a:lnTo>
                    <a:lnTo>
                      <a:pt x="506" y="101"/>
                    </a:lnTo>
                    <a:lnTo>
                      <a:pt x="502" y="88"/>
                    </a:lnTo>
                    <a:lnTo>
                      <a:pt x="497" y="73"/>
                    </a:lnTo>
                    <a:lnTo>
                      <a:pt x="494" y="66"/>
                    </a:lnTo>
                    <a:lnTo>
                      <a:pt x="489" y="61"/>
                    </a:lnTo>
                    <a:lnTo>
                      <a:pt x="485" y="56"/>
                    </a:lnTo>
                    <a:lnTo>
                      <a:pt x="479" y="52"/>
                    </a:lnTo>
                    <a:lnTo>
                      <a:pt x="474" y="49"/>
                    </a:lnTo>
                    <a:lnTo>
                      <a:pt x="467" y="46"/>
                    </a:lnTo>
                    <a:lnTo>
                      <a:pt x="460" y="44"/>
                    </a:lnTo>
                    <a:lnTo>
                      <a:pt x="452" y="41"/>
                    </a:lnTo>
                    <a:lnTo>
                      <a:pt x="443" y="35"/>
                    </a:lnTo>
                    <a:lnTo>
                      <a:pt x="433" y="31"/>
                    </a:lnTo>
                    <a:lnTo>
                      <a:pt x="428" y="31"/>
                    </a:lnTo>
                    <a:lnTo>
                      <a:pt x="426" y="32"/>
                    </a:lnTo>
                    <a:lnTo>
                      <a:pt x="423" y="35"/>
                    </a:lnTo>
                    <a:lnTo>
                      <a:pt x="422" y="39"/>
                    </a:lnTo>
                    <a:lnTo>
                      <a:pt x="423" y="46"/>
                    </a:lnTo>
                    <a:lnTo>
                      <a:pt x="425" y="54"/>
                    </a:lnTo>
                    <a:lnTo>
                      <a:pt x="427" y="60"/>
                    </a:lnTo>
                    <a:lnTo>
                      <a:pt x="430" y="66"/>
                    </a:lnTo>
                    <a:lnTo>
                      <a:pt x="433" y="73"/>
                    </a:lnTo>
                    <a:lnTo>
                      <a:pt x="436" y="79"/>
                    </a:lnTo>
                    <a:lnTo>
                      <a:pt x="437" y="86"/>
                    </a:lnTo>
                    <a:lnTo>
                      <a:pt x="438" y="94"/>
                    </a:lnTo>
                    <a:lnTo>
                      <a:pt x="437" y="104"/>
                    </a:lnTo>
                    <a:lnTo>
                      <a:pt x="433" y="111"/>
                    </a:lnTo>
                    <a:lnTo>
                      <a:pt x="428" y="119"/>
                    </a:lnTo>
                    <a:lnTo>
                      <a:pt x="422" y="125"/>
                    </a:lnTo>
                    <a:lnTo>
                      <a:pt x="417" y="135"/>
                    </a:lnTo>
                    <a:lnTo>
                      <a:pt x="412" y="144"/>
                    </a:lnTo>
                    <a:lnTo>
                      <a:pt x="400" y="155"/>
                    </a:lnTo>
                    <a:lnTo>
                      <a:pt x="388" y="165"/>
                    </a:lnTo>
                    <a:lnTo>
                      <a:pt x="376" y="173"/>
                    </a:lnTo>
                    <a:lnTo>
                      <a:pt x="363" y="184"/>
                    </a:lnTo>
                    <a:lnTo>
                      <a:pt x="349" y="196"/>
                    </a:lnTo>
                    <a:lnTo>
                      <a:pt x="338" y="206"/>
                    </a:lnTo>
                    <a:lnTo>
                      <a:pt x="327" y="214"/>
                    </a:lnTo>
                    <a:lnTo>
                      <a:pt x="313" y="224"/>
                    </a:lnTo>
                    <a:lnTo>
                      <a:pt x="300" y="234"/>
                    </a:lnTo>
                    <a:lnTo>
                      <a:pt x="290" y="242"/>
                    </a:lnTo>
                    <a:lnTo>
                      <a:pt x="285" y="246"/>
                    </a:lnTo>
                    <a:lnTo>
                      <a:pt x="279" y="248"/>
                    </a:lnTo>
                    <a:lnTo>
                      <a:pt x="273" y="249"/>
                    </a:lnTo>
                    <a:lnTo>
                      <a:pt x="267" y="251"/>
                    </a:lnTo>
                    <a:lnTo>
                      <a:pt x="225" y="251"/>
                    </a:lnTo>
                    <a:lnTo>
                      <a:pt x="221" y="253"/>
                    </a:lnTo>
                    <a:lnTo>
                      <a:pt x="219" y="257"/>
                    </a:lnTo>
                    <a:lnTo>
                      <a:pt x="216" y="261"/>
                    </a:lnTo>
                    <a:lnTo>
                      <a:pt x="215" y="265"/>
                    </a:lnTo>
                    <a:lnTo>
                      <a:pt x="211" y="273"/>
                    </a:lnTo>
                    <a:lnTo>
                      <a:pt x="208" y="282"/>
                    </a:lnTo>
                    <a:lnTo>
                      <a:pt x="201" y="293"/>
                    </a:lnTo>
                    <a:lnTo>
                      <a:pt x="192" y="302"/>
                    </a:lnTo>
                    <a:lnTo>
                      <a:pt x="184" y="310"/>
                    </a:lnTo>
                    <a:lnTo>
                      <a:pt x="174" y="318"/>
                    </a:lnTo>
                    <a:lnTo>
                      <a:pt x="167" y="326"/>
                    </a:lnTo>
                    <a:lnTo>
                      <a:pt x="162" y="334"/>
                    </a:lnTo>
                    <a:lnTo>
                      <a:pt x="159" y="337"/>
                    </a:lnTo>
                    <a:lnTo>
                      <a:pt x="156" y="339"/>
                    </a:lnTo>
                    <a:lnTo>
                      <a:pt x="152" y="341"/>
                    </a:lnTo>
                    <a:lnTo>
                      <a:pt x="147" y="341"/>
                    </a:lnTo>
                    <a:lnTo>
                      <a:pt x="140" y="339"/>
                    </a:lnTo>
                    <a:lnTo>
                      <a:pt x="132" y="336"/>
                    </a:lnTo>
                    <a:lnTo>
                      <a:pt x="128" y="336"/>
                    </a:lnTo>
                    <a:lnTo>
                      <a:pt x="126" y="337"/>
                    </a:lnTo>
                    <a:lnTo>
                      <a:pt x="122" y="340"/>
                    </a:lnTo>
                    <a:lnTo>
                      <a:pt x="120" y="342"/>
                    </a:lnTo>
                    <a:lnTo>
                      <a:pt x="117" y="349"/>
                    </a:lnTo>
                    <a:lnTo>
                      <a:pt x="116" y="356"/>
                    </a:lnTo>
                    <a:lnTo>
                      <a:pt x="121" y="365"/>
                    </a:lnTo>
                    <a:lnTo>
                      <a:pt x="126" y="374"/>
                    </a:lnTo>
                    <a:lnTo>
                      <a:pt x="125" y="382"/>
                    </a:lnTo>
                    <a:lnTo>
                      <a:pt x="122" y="390"/>
                    </a:lnTo>
                    <a:lnTo>
                      <a:pt x="118" y="396"/>
                    </a:lnTo>
                    <a:lnTo>
                      <a:pt x="113" y="403"/>
                    </a:lnTo>
                    <a:lnTo>
                      <a:pt x="101" y="414"/>
                    </a:lnTo>
                    <a:lnTo>
                      <a:pt x="88" y="426"/>
                    </a:lnTo>
                    <a:lnTo>
                      <a:pt x="76" y="439"/>
                    </a:lnTo>
                    <a:lnTo>
                      <a:pt x="66" y="452"/>
                    </a:lnTo>
                    <a:lnTo>
                      <a:pt x="57" y="464"/>
                    </a:lnTo>
                    <a:lnTo>
                      <a:pt x="46" y="478"/>
                    </a:lnTo>
                    <a:lnTo>
                      <a:pt x="41" y="483"/>
                    </a:lnTo>
                    <a:lnTo>
                      <a:pt x="36" y="487"/>
                    </a:lnTo>
                    <a:lnTo>
                      <a:pt x="34" y="489"/>
                    </a:lnTo>
                    <a:lnTo>
                      <a:pt x="32" y="492"/>
                    </a:lnTo>
                    <a:lnTo>
                      <a:pt x="32" y="495"/>
                    </a:lnTo>
                    <a:lnTo>
                      <a:pt x="31" y="499"/>
                    </a:lnTo>
                    <a:lnTo>
                      <a:pt x="34" y="504"/>
                    </a:lnTo>
                    <a:lnTo>
                      <a:pt x="39" y="510"/>
                    </a:lnTo>
                    <a:lnTo>
                      <a:pt x="47" y="523"/>
                    </a:lnTo>
                    <a:lnTo>
                      <a:pt x="53" y="536"/>
                    </a:lnTo>
                    <a:lnTo>
                      <a:pt x="56" y="541"/>
                    </a:lnTo>
                    <a:lnTo>
                      <a:pt x="58" y="547"/>
                    </a:lnTo>
                    <a:lnTo>
                      <a:pt x="59" y="554"/>
                    </a:lnTo>
                    <a:lnTo>
                      <a:pt x="59" y="562"/>
                    </a:lnTo>
                    <a:lnTo>
                      <a:pt x="59" y="597"/>
                    </a:lnTo>
                    <a:lnTo>
                      <a:pt x="61" y="607"/>
                    </a:lnTo>
                    <a:lnTo>
                      <a:pt x="59" y="617"/>
                    </a:lnTo>
                    <a:lnTo>
                      <a:pt x="59" y="622"/>
                    </a:lnTo>
                    <a:lnTo>
                      <a:pt x="58" y="627"/>
                    </a:lnTo>
                    <a:lnTo>
                      <a:pt x="56" y="631"/>
                    </a:lnTo>
                    <a:lnTo>
                      <a:pt x="53" y="636"/>
                    </a:lnTo>
                    <a:lnTo>
                      <a:pt x="46" y="638"/>
                    </a:lnTo>
                    <a:lnTo>
                      <a:pt x="36" y="640"/>
                    </a:lnTo>
                    <a:lnTo>
                      <a:pt x="33" y="646"/>
                    </a:lnTo>
                    <a:lnTo>
                      <a:pt x="31" y="654"/>
                    </a:lnTo>
                    <a:lnTo>
                      <a:pt x="28" y="660"/>
                    </a:lnTo>
                    <a:lnTo>
                      <a:pt x="27" y="667"/>
                    </a:lnTo>
                    <a:lnTo>
                      <a:pt x="26" y="674"/>
                    </a:lnTo>
                    <a:lnTo>
                      <a:pt x="26" y="680"/>
                    </a:lnTo>
                    <a:lnTo>
                      <a:pt x="26" y="694"/>
                    </a:lnTo>
                    <a:lnTo>
                      <a:pt x="23" y="707"/>
                    </a:lnTo>
                    <a:lnTo>
                      <a:pt x="17" y="721"/>
                    </a:lnTo>
                    <a:lnTo>
                      <a:pt x="9" y="733"/>
                    </a:lnTo>
                    <a:lnTo>
                      <a:pt x="5" y="739"/>
                    </a:lnTo>
                    <a:lnTo>
                      <a:pt x="3" y="745"/>
                    </a:lnTo>
                    <a:lnTo>
                      <a:pt x="2" y="751"/>
                    </a:lnTo>
                    <a:lnTo>
                      <a:pt x="0" y="759"/>
                    </a:lnTo>
                    <a:lnTo>
                      <a:pt x="0" y="773"/>
                    </a:lnTo>
                    <a:lnTo>
                      <a:pt x="2" y="787"/>
                    </a:lnTo>
                    <a:lnTo>
                      <a:pt x="4" y="798"/>
                    </a:lnTo>
                    <a:lnTo>
                      <a:pt x="7" y="809"/>
                    </a:lnTo>
                    <a:lnTo>
                      <a:pt x="12" y="833"/>
                    </a:lnTo>
                    <a:lnTo>
                      <a:pt x="19" y="859"/>
                    </a:lnTo>
                    <a:lnTo>
                      <a:pt x="24" y="874"/>
                    </a:lnTo>
                    <a:lnTo>
                      <a:pt x="29" y="888"/>
                    </a:lnTo>
                    <a:lnTo>
                      <a:pt x="33" y="911"/>
                    </a:lnTo>
                    <a:lnTo>
                      <a:pt x="38" y="931"/>
                    </a:lnTo>
                    <a:lnTo>
                      <a:pt x="44" y="951"/>
                    </a:lnTo>
                    <a:lnTo>
                      <a:pt x="53" y="972"/>
                    </a:lnTo>
                    <a:lnTo>
                      <a:pt x="58" y="985"/>
                    </a:lnTo>
                    <a:lnTo>
                      <a:pt x="63" y="997"/>
                    </a:lnTo>
                    <a:lnTo>
                      <a:pt x="68" y="1010"/>
                    </a:lnTo>
                    <a:lnTo>
                      <a:pt x="76" y="1020"/>
                    </a:lnTo>
                    <a:lnTo>
                      <a:pt x="83" y="1029"/>
                    </a:lnTo>
                    <a:lnTo>
                      <a:pt x="92" y="1036"/>
                    </a:lnTo>
                    <a:lnTo>
                      <a:pt x="97" y="1039"/>
                    </a:lnTo>
                    <a:lnTo>
                      <a:pt x="103" y="1040"/>
                    </a:lnTo>
                    <a:lnTo>
                      <a:pt x="110" y="1041"/>
                    </a:lnTo>
                    <a:lnTo>
                      <a:pt x="116" y="1041"/>
                    </a:lnTo>
                    <a:lnTo>
                      <a:pt x="177" y="1041"/>
                    </a:lnTo>
                    <a:lnTo>
                      <a:pt x="184" y="1042"/>
                    </a:lnTo>
                    <a:lnTo>
                      <a:pt x="190" y="1046"/>
                    </a:lnTo>
                    <a:lnTo>
                      <a:pt x="194" y="1050"/>
                    </a:lnTo>
                    <a:lnTo>
                      <a:pt x="197" y="1056"/>
                    </a:lnTo>
                    <a:lnTo>
                      <a:pt x="202" y="1070"/>
                    </a:lnTo>
                    <a:lnTo>
                      <a:pt x="206" y="1085"/>
                    </a:lnTo>
                    <a:lnTo>
                      <a:pt x="214" y="1105"/>
                    </a:lnTo>
                    <a:lnTo>
                      <a:pt x="219" y="1123"/>
                    </a:lnTo>
                    <a:lnTo>
                      <a:pt x="224" y="1140"/>
                    </a:lnTo>
                    <a:lnTo>
                      <a:pt x="231" y="1159"/>
                    </a:lnTo>
                    <a:lnTo>
                      <a:pt x="238" y="1172"/>
                    </a:lnTo>
                    <a:lnTo>
                      <a:pt x="245" y="1182"/>
                    </a:lnTo>
                    <a:lnTo>
                      <a:pt x="253" y="1191"/>
                    </a:lnTo>
                    <a:lnTo>
                      <a:pt x="263" y="1201"/>
                    </a:lnTo>
                    <a:lnTo>
                      <a:pt x="275" y="1214"/>
                    </a:lnTo>
                    <a:lnTo>
                      <a:pt x="289" y="1226"/>
                    </a:lnTo>
                    <a:lnTo>
                      <a:pt x="297" y="1231"/>
                    </a:lnTo>
                    <a:lnTo>
                      <a:pt x="304" y="1234"/>
                    </a:lnTo>
                    <a:lnTo>
                      <a:pt x="313" y="1237"/>
                    </a:lnTo>
                    <a:lnTo>
                      <a:pt x="323" y="1237"/>
                    </a:lnTo>
                    <a:lnTo>
                      <a:pt x="333" y="1236"/>
                    </a:lnTo>
                    <a:lnTo>
                      <a:pt x="342" y="1232"/>
                    </a:lnTo>
                    <a:lnTo>
                      <a:pt x="351" y="1228"/>
                    </a:lnTo>
                    <a:lnTo>
                      <a:pt x="361" y="1227"/>
                    </a:lnTo>
                    <a:lnTo>
                      <a:pt x="395" y="1227"/>
                    </a:lnTo>
                    <a:lnTo>
                      <a:pt x="403" y="1226"/>
                    </a:lnTo>
                    <a:lnTo>
                      <a:pt x="412" y="1223"/>
                    </a:lnTo>
                    <a:lnTo>
                      <a:pt x="420" y="1219"/>
                    </a:lnTo>
                    <a:lnTo>
                      <a:pt x="427" y="1214"/>
                    </a:lnTo>
                    <a:lnTo>
                      <a:pt x="433" y="1209"/>
                    </a:lnTo>
                    <a:lnTo>
                      <a:pt x="441" y="1206"/>
                    </a:lnTo>
                    <a:lnTo>
                      <a:pt x="450" y="1203"/>
                    </a:lnTo>
                    <a:lnTo>
                      <a:pt x="460" y="1202"/>
                    </a:lnTo>
                    <a:lnTo>
                      <a:pt x="471" y="1203"/>
                    </a:lnTo>
                    <a:lnTo>
                      <a:pt x="481" y="1206"/>
                    </a:lnTo>
                    <a:lnTo>
                      <a:pt x="491" y="1209"/>
                    </a:lnTo>
                    <a:lnTo>
                      <a:pt x="501" y="1213"/>
                    </a:lnTo>
                    <a:lnTo>
                      <a:pt x="510" y="1217"/>
                    </a:lnTo>
                    <a:lnTo>
                      <a:pt x="520" y="1221"/>
                    </a:lnTo>
                    <a:lnTo>
                      <a:pt x="530" y="1223"/>
                    </a:lnTo>
                    <a:lnTo>
                      <a:pt x="543" y="1224"/>
                    </a:lnTo>
                    <a:lnTo>
                      <a:pt x="566" y="1224"/>
                    </a:lnTo>
                    <a:lnTo>
                      <a:pt x="588" y="1223"/>
                    </a:lnTo>
                    <a:lnTo>
                      <a:pt x="609" y="1222"/>
                    </a:lnTo>
                    <a:lnTo>
                      <a:pt x="634" y="1222"/>
                    </a:lnTo>
                    <a:lnTo>
                      <a:pt x="649" y="1217"/>
                    </a:lnTo>
                    <a:lnTo>
                      <a:pt x="663" y="1212"/>
                    </a:lnTo>
                    <a:lnTo>
                      <a:pt x="669" y="1209"/>
                    </a:lnTo>
                    <a:lnTo>
                      <a:pt x="676" y="1208"/>
                    </a:lnTo>
                    <a:lnTo>
                      <a:pt x="683" y="1206"/>
                    </a:lnTo>
                    <a:lnTo>
                      <a:pt x="692" y="1206"/>
                    </a:lnTo>
                    <a:lnTo>
                      <a:pt x="696" y="1206"/>
                    </a:lnTo>
                    <a:lnTo>
                      <a:pt x="698" y="1207"/>
                    </a:lnTo>
                    <a:lnTo>
                      <a:pt x="701" y="1209"/>
                    </a:lnTo>
                    <a:lnTo>
                      <a:pt x="703" y="1211"/>
                    </a:lnTo>
                    <a:lnTo>
                      <a:pt x="707" y="1217"/>
                    </a:lnTo>
                    <a:lnTo>
                      <a:pt x="710" y="1223"/>
                    </a:lnTo>
                    <a:lnTo>
                      <a:pt x="712" y="1231"/>
                    </a:lnTo>
                    <a:lnTo>
                      <a:pt x="715" y="1238"/>
                    </a:lnTo>
                    <a:lnTo>
                      <a:pt x="720" y="1245"/>
                    </a:lnTo>
                    <a:lnTo>
                      <a:pt x="725" y="1250"/>
                    </a:lnTo>
                    <a:lnTo>
                      <a:pt x="738" y="1258"/>
                    </a:lnTo>
                    <a:lnTo>
                      <a:pt x="751" y="1267"/>
                    </a:lnTo>
                    <a:lnTo>
                      <a:pt x="756" y="1273"/>
                    </a:lnTo>
                    <a:lnTo>
                      <a:pt x="758" y="1280"/>
                    </a:lnTo>
                    <a:lnTo>
                      <a:pt x="761" y="1286"/>
                    </a:lnTo>
                    <a:lnTo>
                      <a:pt x="762" y="1293"/>
                    </a:lnTo>
                    <a:lnTo>
                      <a:pt x="762" y="1325"/>
                    </a:lnTo>
                    <a:lnTo>
                      <a:pt x="762" y="1332"/>
                    </a:lnTo>
                    <a:lnTo>
                      <a:pt x="763" y="1339"/>
                    </a:lnTo>
                    <a:lnTo>
                      <a:pt x="765" y="1342"/>
                    </a:lnTo>
                    <a:lnTo>
                      <a:pt x="767" y="1345"/>
                    </a:lnTo>
                    <a:lnTo>
                      <a:pt x="770" y="1347"/>
                    </a:lnTo>
                    <a:lnTo>
                      <a:pt x="772" y="1349"/>
                    </a:lnTo>
                    <a:lnTo>
                      <a:pt x="781" y="1351"/>
                    </a:lnTo>
                    <a:lnTo>
                      <a:pt x="790" y="1354"/>
                    </a:lnTo>
                    <a:lnTo>
                      <a:pt x="799" y="1356"/>
                    </a:lnTo>
                    <a:lnTo>
                      <a:pt x="806" y="1361"/>
                    </a:lnTo>
                    <a:lnTo>
                      <a:pt x="812" y="1376"/>
                    </a:lnTo>
                    <a:lnTo>
                      <a:pt x="820" y="1388"/>
                    </a:lnTo>
                    <a:lnTo>
                      <a:pt x="827" y="1391"/>
                    </a:lnTo>
                    <a:lnTo>
                      <a:pt x="834" y="1393"/>
                    </a:lnTo>
                    <a:lnTo>
                      <a:pt x="840" y="1393"/>
                    </a:lnTo>
                    <a:lnTo>
                      <a:pt x="848" y="1393"/>
                    </a:lnTo>
                    <a:lnTo>
                      <a:pt x="866" y="1390"/>
                    </a:lnTo>
                    <a:lnTo>
                      <a:pt x="885" y="1388"/>
                    </a:lnTo>
                    <a:lnTo>
                      <a:pt x="902" y="1390"/>
                    </a:lnTo>
                    <a:lnTo>
                      <a:pt x="915" y="1393"/>
                    </a:lnTo>
                    <a:lnTo>
                      <a:pt x="929" y="1396"/>
                    </a:lnTo>
                    <a:lnTo>
                      <a:pt x="947" y="1398"/>
                    </a:lnTo>
                    <a:lnTo>
                      <a:pt x="972" y="1398"/>
                    </a:lnTo>
                    <a:lnTo>
                      <a:pt x="983" y="1398"/>
                    </a:lnTo>
                    <a:lnTo>
                      <a:pt x="992" y="1399"/>
                    </a:lnTo>
                    <a:lnTo>
                      <a:pt x="1002" y="1400"/>
                    </a:lnTo>
                    <a:lnTo>
                      <a:pt x="1011" y="1404"/>
                    </a:lnTo>
                    <a:lnTo>
                      <a:pt x="1019" y="1406"/>
                    </a:lnTo>
                    <a:lnTo>
                      <a:pt x="1027" y="1411"/>
                    </a:lnTo>
                    <a:lnTo>
                      <a:pt x="1036" y="1418"/>
                    </a:lnTo>
                    <a:lnTo>
                      <a:pt x="1043" y="1424"/>
                    </a:lnTo>
                    <a:lnTo>
                      <a:pt x="1053" y="1434"/>
                    </a:lnTo>
                    <a:lnTo>
                      <a:pt x="1061" y="1444"/>
                    </a:lnTo>
                    <a:lnTo>
                      <a:pt x="1068" y="1454"/>
                    </a:lnTo>
                    <a:lnTo>
                      <a:pt x="1078" y="1465"/>
                    </a:lnTo>
                    <a:lnTo>
                      <a:pt x="1089" y="1473"/>
                    </a:lnTo>
                    <a:lnTo>
                      <a:pt x="1100" y="1478"/>
                    </a:lnTo>
                    <a:lnTo>
                      <a:pt x="1110" y="1482"/>
                    </a:lnTo>
                    <a:lnTo>
                      <a:pt x="1121" y="1489"/>
                    </a:lnTo>
                    <a:lnTo>
                      <a:pt x="1126" y="1493"/>
                    </a:lnTo>
                    <a:lnTo>
                      <a:pt x="1131" y="1497"/>
                    </a:lnTo>
                    <a:lnTo>
                      <a:pt x="1135" y="1502"/>
                    </a:lnTo>
                    <a:lnTo>
                      <a:pt x="1137" y="1507"/>
                    </a:lnTo>
                    <a:lnTo>
                      <a:pt x="1142" y="1517"/>
                    </a:lnTo>
                    <a:lnTo>
                      <a:pt x="1146" y="1527"/>
                    </a:lnTo>
                    <a:lnTo>
                      <a:pt x="1149" y="1538"/>
                    </a:lnTo>
                    <a:lnTo>
                      <a:pt x="1153" y="1549"/>
                    </a:lnTo>
                    <a:lnTo>
                      <a:pt x="1158" y="1561"/>
                    </a:lnTo>
                    <a:lnTo>
                      <a:pt x="1164" y="1572"/>
                    </a:lnTo>
                    <a:lnTo>
                      <a:pt x="1176" y="1582"/>
                    </a:lnTo>
                    <a:lnTo>
                      <a:pt x="1190" y="1592"/>
                    </a:lnTo>
                    <a:lnTo>
                      <a:pt x="1195" y="1597"/>
                    </a:lnTo>
                    <a:lnTo>
                      <a:pt x="1198" y="1603"/>
                    </a:lnTo>
                    <a:lnTo>
                      <a:pt x="1200" y="1608"/>
                    </a:lnTo>
                    <a:lnTo>
                      <a:pt x="1203" y="1613"/>
                    </a:lnTo>
                    <a:lnTo>
                      <a:pt x="1205" y="1626"/>
                    </a:lnTo>
                    <a:lnTo>
                      <a:pt x="1210" y="1640"/>
                    </a:lnTo>
                    <a:lnTo>
                      <a:pt x="1212" y="1645"/>
                    </a:lnTo>
                    <a:lnTo>
                      <a:pt x="1213" y="1650"/>
                    </a:lnTo>
                    <a:lnTo>
                      <a:pt x="1215" y="1654"/>
                    </a:lnTo>
                    <a:lnTo>
                      <a:pt x="1218" y="1659"/>
                    </a:lnTo>
                    <a:lnTo>
                      <a:pt x="1222" y="1661"/>
                    </a:lnTo>
                    <a:lnTo>
                      <a:pt x="1225" y="1664"/>
                    </a:lnTo>
                    <a:lnTo>
                      <a:pt x="1229" y="1666"/>
                    </a:lnTo>
                    <a:lnTo>
                      <a:pt x="1234" y="1666"/>
                    </a:lnTo>
                    <a:lnTo>
                      <a:pt x="1281" y="1666"/>
                    </a:lnTo>
                    <a:lnTo>
                      <a:pt x="1286" y="1667"/>
                    </a:lnTo>
                    <a:lnTo>
                      <a:pt x="1292" y="1670"/>
                    </a:lnTo>
                    <a:lnTo>
                      <a:pt x="1296" y="1674"/>
                    </a:lnTo>
                    <a:lnTo>
                      <a:pt x="1299" y="1677"/>
                    </a:lnTo>
                    <a:lnTo>
                      <a:pt x="1306" y="1689"/>
                    </a:lnTo>
                    <a:lnTo>
                      <a:pt x="1314" y="1699"/>
                    </a:lnTo>
                    <a:lnTo>
                      <a:pt x="1332" y="1716"/>
                    </a:lnTo>
                    <a:lnTo>
                      <a:pt x="1348" y="1731"/>
                    </a:lnTo>
                    <a:lnTo>
                      <a:pt x="1363" y="1746"/>
                    </a:lnTo>
                    <a:lnTo>
                      <a:pt x="1382" y="1764"/>
                    </a:lnTo>
                    <a:lnTo>
                      <a:pt x="1400" y="1778"/>
                    </a:lnTo>
                    <a:lnTo>
                      <a:pt x="1417" y="1793"/>
                    </a:lnTo>
                    <a:lnTo>
                      <a:pt x="1432" y="1809"/>
                    </a:lnTo>
                    <a:lnTo>
                      <a:pt x="1449" y="1824"/>
                    </a:lnTo>
                    <a:lnTo>
                      <a:pt x="1452" y="1827"/>
                    </a:lnTo>
                    <a:lnTo>
                      <a:pt x="1457" y="1828"/>
                    </a:lnTo>
                    <a:lnTo>
                      <a:pt x="1463" y="1829"/>
                    </a:lnTo>
                    <a:lnTo>
                      <a:pt x="1466" y="1829"/>
                    </a:lnTo>
                    <a:lnTo>
                      <a:pt x="1476" y="1829"/>
                    </a:lnTo>
                    <a:lnTo>
                      <a:pt x="1486" y="1829"/>
                    </a:lnTo>
                    <a:lnTo>
                      <a:pt x="1519" y="1823"/>
                    </a:lnTo>
                    <a:lnTo>
                      <a:pt x="1545" y="1823"/>
                    </a:lnTo>
                    <a:lnTo>
                      <a:pt x="1554" y="1822"/>
                    </a:lnTo>
                    <a:lnTo>
                      <a:pt x="1564" y="1820"/>
                    </a:lnTo>
                    <a:lnTo>
                      <a:pt x="1570" y="1822"/>
                    </a:lnTo>
                    <a:lnTo>
                      <a:pt x="1577" y="1824"/>
                    </a:lnTo>
                    <a:lnTo>
                      <a:pt x="1580" y="1829"/>
                    </a:lnTo>
                    <a:lnTo>
                      <a:pt x="1584" y="1834"/>
                    </a:lnTo>
                    <a:lnTo>
                      <a:pt x="1589" y="1848"/>
                    </a:lnTo>
                    <a:lnTo>
                      <a:pt x="1594" y="1863"/>
                    </a:lnTo>
                    <a:lnTo>
                      <a:pt x="1597" y="1867"/>
                    </a:lnTo>
                    <a:lnTo>
                      <a:pt x="1601" y="1871"/>
                    </a:lnTo>
                    <a:lnTo>
                      <a:pt x="1604" y="1873"/>
                    </a:lnTo>
                    <a:lnTo>
                      <a:pt x="1608" y="1876"/>
                    </a:lnTo>
                    <a:lnTo>
                      <a:pt x="1618" y="1878"/>
                    </a:lnTo>
                    <a:lnTo>
                      <a:pt x="1628" y="1881"/>
                    </a:lnTo>
                    <a:lnTo>
                      <a:pt x="1633" y="1884"/>
                    </a:lnTo>
                    <a:lnTo>
                      <a:pt x="1638" y="1888"/>
                    </a:lnTo>
                    <a:lnTo>
                      <a:pt x="1641" y="1894"/>
                    </a:lnTo>
                    <a:lnTo>
                      <a:pt x="1642" y="1899"/>
                    </a:lnTo>
                    <a:lnTo>
                      <a:pt x="1644" y="1913"/>
                    </a:lnTo>
                    <a:lnTo>
                      <a:pt x="1648" y="1927"/>
                    </a:lnTo>
                    <a:lnTo>
                      <a:pt x="1651" y="1933"/>
                    </a:lnTo>
                    <a:lnTo>
                      <a:pt x="1653" y="1937"/>
                    </a:lnTo>
                    <a:lnTo>
                      <a:pt x="1657" y="1941"/>
                    </a:lnTo>
                    <a:lnTo>
                      <a:pt x="1661" y="1945"/>
                    </a:lnTo>
                    <a:lnTo>
                      <a:pt x="1671" y="1950"/>
                    </a:lnTo>
                    <a:lnTo>
                      <a:pt x="1681" y="1956"/>
                    </a:lnTo>
                    <a:lnTo>
                      <a:pt x="1703" y="1974"/>
                    </a:lnTo>
                    <a:lnTo>
                      <a:pt x="1724" y="1989"/>
                    </a:lnTo>
                    <a:lnTo>
                      <a:pt x="1734" y="1996"/>
                    </a:lnTo>
                    <a:lnTo>
                      <a:pt x="1744" y="2005"/>
                    </a:lnTo>
                    <a:lnTo>
                      <a:pt x="1752" y="2014"/>
                    </a:lnTo>
                    <a:lnTo>
                      <a:pt x="1762" y="2025"/>
                    </a:lnTo>
                    <a:lnTo>
                      <a:pt x="1779" y="2044"/>
                    </a:lnTo>
                    <a:lnTo>
                      <a:pt x="1794" y="2059"/>
                    </a:lnTo>
                    <a:lnTo>
                      <a:pt x="1801" y="2066"/>
                    </a:lnTo>
                    <a:lnTo>
                      <a:pt x="1810" y="2073"/>
                    </a:lnTo>
                    <a:lnTo>
                      <a:pt x="1819" y="2078"/>
                    </a:lnTo>
                    <a:lnTo>
                      <a:pt x="1830" y="2084"/>
                    </a:lnTo>
                    <a:lnTo>
                      <a:pt x="1839" y="2088"/>
                    </a:lnTo>
                    <a:lnTo>
                      <a:pt x="1847" y="2091"/>
                    </a:lnTo>
                    <a:lnTo>
                      <a:pt x="1854" y="2094"/>
                    </a:lnTo>
                    <a:lnTo>
                      <a:pt x="1864" y="2095"/>
                    </a:lnTo>
                    <a:lnTo>
                      <a:pt x="1902" y="2095"/>
                    </a:lnTo>
                    <a:lnTo>
                      <a:pt x="1916" y="2095"/>
                    </a:lnTo>
                    <a:lnTo>
                      <a:pt x="1929" y="2095"/>
                    </a:lnTo>
                    <a:lnTo>
                      <a:pt x="1936" y="2096"/>
                    </a:lnTo>
                    <a:lnTo>
                      <a:pt x="1942" y="2098"/>
                    </a:lnTo>
                    <a:lnTo>
                      <a:pt x="1948" y="2100"/>
                    </a:lnTo>
                    <a:lnTo>
                      <a:pt x="1954" y="2103"/>
                    </a:lnTo>
                    <a:lnTo>
                      <a:pt x="1962" y="2109"/>
                    </a:lnTo>
                    <a:lnTo>
                      <a:pt x="1968" y="2114"/>
                    </a:lnTo>
                    <a:lnTo>
                      <a:pt x="1973" y="2120"/>
                    </a:lnTo>
                    <a:lnTo>
                      <a:pt x="1978" y="2127"/>
                    </a:lnTo>
                    <a:lnTo>
                      <a:pt x="1988" y="2139"/>
                    </a:lnTo>
                    <a:lnTo>
                      <a:pt x="2000" y="2153"/>
                    </a:lnTo>
                    <a:lnTo>
                      <a:pt x="2023" y="2179"/>
                    </a:lnTo>
                    <a:lnTo>
                      <a:pt x="2045" y="2202"/>
                    </a:lnTo>
                    <a:lnTo>
                      <a:pt x="2056" y="2212"/>
                    </a:lnTo>
                    <a:lnTo>
                      <a:pt x="2069" y="2218"/>
                    </a:lnTo>
                    <a:lnTo>
                      <a:pt x="2076" y="2221"/>
                    </a:lnTo>
                    <a:lnTo>
                      <a:pt x="2084" y="2223"/>
                    </a:lnTo>
                    <a:lnTo>
                      <a:pt x="2091" y="2224"/>
                    </a:lnTo>
                    <a:lnTo>
                      <a:pt x="2100" y="2224"/>
                    </a:lnTo>
                    <a:lnTo>
                      <a:pt x="2108" y="2224"/>
                    </a:lnTo>
                    <a:lnTo>
                      <a:pt x="2114" y="2223"/>
                    </a:lnTo>
                    <a:lnTo>
                      <a:pt x="2120" y="2222"/>
                    </a:lnTo>
                    <a:lnTo>
                      <a:pt x="2126" y="2219"/>
                    </a:lnTo>
                    <a:lnTo>
                      <a:pt x="2138" y="2214"/>
                    </a:lnTo>
                    <a:lnTo>
                      <a:pt x="2148" y="2208"/>
                    </a:lnTo>
                    <a:lnTo>
                      <a:pt x="2159" y="2202"/>
                    </a:lnTo>
                    <a:lnTo>
                      <a:pt x="2169" y="2197"/>
                    </a:lnTo>
                    <a:lnTo>
                      <a:pt x="2175" y="2194"/>
                    </a:lnTo>
                    <a:lnTo>
                      <a:pt x="2182" y="2193"/>
                    </a:lnTo>
                    <a:lnTo>
                      <a:pt x="2188" y="2192"/>
                    </a:lnTo>
                    <a:lnTo>
                      <a:pt x="2195" y="2192"/>
                    </a:lnTo>
                    <a:lnTo>
                      <a:pt x="2226" y="2192"/>
                    </a:lnTo>
                    <a:lnTo>
                      <a:pt x="2231" y="2192"/>
                    </a:lnTo>
                    <a:lnTo>
                      <a:pt x="2236" y="2193"/>
                    </a:lnTo>
                    <a:lnTo>
                      <a:pt x="2241" y="2196"/>
                    </a:lnTo>
                    <a:lnTo>
                      <a:pt x="2246" y="2198"/>
                    </a:lnTo>
                    <a:lnTo>
                      <a:pt x="2253" y="2203"/>
                    </a:lnTo>
                    <a:lnTo>
                      <a:pt x="2261" y="2211"/>
                    </a:lnTo>
                    <a:lnTo>
                      <a:pt x="2269" y="2217"/>
                    </a:lnTo>
                    <a:lnTo>
                      <a:pt x="2277" y="2223"/>
                    </a:lnTo>
                    <a:lnTo>
                      <a:pt x="2282" y="2226"/>
                    </a:lnTo>
                    <a:lnTo>
                      <a:pt x="2286" y="2227"/>
                    </a:lnTo>
                    <a:lnTo>
                      <a:pt x="2292" y="2228"/>
                    </a:lnTo>
                    <a:lnTo>
                      <a:pt x="2297" y="2228"/>
                    </a:lnTo>
                    <a:lnTo>
                      <a:pt x="2330" y="2228"/>
                    </a:lnTo>
                    <a:lnTo>
                      <a:pt x="2333" y="2228"/>
                    </a:lnTo>
                    <a:lnTo>
                      <a:pt x="2336" y="2226"/>
                    </a:lnTo>
                    <a:lnTo>
                      <a:pt x="2338" y="2222"/>
                    </a:lnTo>
                    <a:lnTo>
                      <a:pt x="2342" y="2219"/>
                    </a:lnTo>
                    <a:lnTo>
                      <a:pt x="2351" y="2213"/>
                    </a:lnTo>
                    <a:lnTo>
                      <a:pt x="2359" y="2207"/>
                    </a:lnTo>
                    <a:lnTo>
                      <a:pt x="2364" y="2206"/>
                    </a:lnTo>
                    <a:lnTo>
                      <a:pt x="2369" y="2203"/>
                    </a:lnTo>
                    <a:lnTo>
                      <a:pt x="2374" y="2203"/>
                    </a:lnTo>
                    <a:lnTo>
                      <a:pt x="2379" y="2202"/>
                    </a:lnTo>
                    <a:lnTo>
                      <a:pt x="2389" y="2203"/>
                    </a:lnTo>
                    <a:lnTo>
                      <a:pt x="2396" y="2206"/>
                    </a:lnTo>
                    <a:lnTo>
                      <a:pt x="2404" y="2209"/>
                    </a:lnTo>
                    <a:lnTo>
                      <a:pt x="2411" y="2214"/>
                    </a:lnTo>
                    <a:lnTo>
                      <a:pt x="2418" y="2218"/>
                    </a:lnTo>
                    <a:lnTo>
                      <a:pt x="2425" y="2222"/>
                    </a:lnTo>
                    <a:lnTo>
                      <a:pt x="2434" y="2226"/>
                    </a:lnTo>
                    <a:lnTo>
                      <a:pt x="2443" y="2226"/>
                    </a:lnTo>
                    <a:lnTo>
                      <a:pt x="2478" y="2226"/>
                    </a:lnTo>
                    <a:lnTo>
                      <a:pt x="2628" y="2295"/>
                    </a:lnTo>
                    <a:lnTo>
                      <a:pt x="2645" y="2305"/>
                    </a:lnTo>
                    <a:lnTo>
                      <a:pt x="2657" y="2315"/>
                    </a:lnTo>
                    <a:lnTo>
                      <a:pt x="2670" y="2326"/>
                    </a:lnTo>
                    <a:lnTo>
                      <a:pt x="2682" y="2339"/>
                    </a:lnTo>
                    <a:lnTo>
                      <a:pt x="2702" y="2352"/>
                    </a:lnTo>
                    <a:lnTo>
                      <a:pt x="2720" y="2366"/>
                    </a:lnTo>
                    <a:lnTo>
                      <a:pt x="2726" y="2375"/>
                    </a:lnTo>
                    <a:lnTo>
                      <a:pt x="2731" y="2385"/>
                    </a:lnTo>
                    <a:lnTo>
                      <a:pt x="2735" y="2395"/>
                    </a:lnTo>
                    <a:lnTo>
                      <a:pt x="2740" y="2406"/>
                    </a:lnTo>
                    <a:lnTo>
                      <a:pt x="2753" y="2428"/>
                    </a:lnTo>
                    <a:lnTo>
                      <a:pt x="2763" y="2448"/>
                    </a:lnTo>
                    <a:lnTo>
                      <a:pt x="2774" y="2467"/>
                    </a:lnTo>
                    <a:lnTo>
                      <a:pt x="2787" y="2489"/>
                    </a:lnTo>
                    <a:lnTo>
                      <a:pt x="2803" y="2518"/>
                    </a:lnTo>
                    <a:lnTo>
                      <a:pt x="2820" y="2542"/>
                    </a:lnTo>
                    <a:lnTo>
                      <a:pt x="2838" y="2565"/>
                    </a:lnTo>
                    <a:lnTo>
                      <a:pt x="2861" y="2588"/>
                    </a:lnTo>
                    <a:lnTo>
                      <a:pt x="2873" y="2602"/>
                    </a:lnTo>
                    <a:lnTo>
                      <a:pt x="2887" y="2616"/>
                    </a:lnTo>
                    <a:lnTo>
                      <a:pt x="2898" y="2630"/>
                    </a:lnTo>
                    <a:lnTo>
                      <a:pt x="2908" y="2644"/>
                    </a:lnTo>
                    <a:lnTo>
                      <a:pt x="2917" y="2659"/>
                    </a:lnTo>
                    <a:lnTo>
                      <a:pt x="2923" y="2674"/>
                    </a:lnTo>
                    <a:lnTo>
                      <a:pt x="2926" y="2682"/>
                    </a:lnTo>
                    <a:lnTo>
                      <a:pt x="2927" y="2691"/>
                    </a:lnTo>
                    <a:lnTo>
                      <a:pt x="2928" y="2700"/>
                    </a:lnTo>
                    <a:lnTo>
                      <a:pt x="2928" y="2710"/>
                    </a:lnTo>
                    <a:lnTo>
                      <a:pt x="2928" y="2721"/>
                    </a:lnTo>
                    <a:lnTo>
                      <a:pt x="2926" y="2731"/>
                    </a:lnTo>
                    <a:lnTo>
                      <a:pt x="2925" y="2741"/>
                    </a:lnTo>
                    <a:lnTo>
                      <a:pt x="2923" y="2754"/>
                    </a:lnTo>
                    <a:lnTo>
                      <a:pt x="2923" y="2758"/>
                    </a:lnTo>
                    <a:lnTo>
                      <a:pt x="2925" y="2760"/>
                    </a:lnTo>
                    <a:lnTo>
                      <a:pt x="2927" y="2764"/>
                    </a:lnTo>
                    <a:lnTo>
                      <a:pt x="2928" y="2767"/>
                    </a:lnTo>
                    <a:lnTo>
                      <a:pt x="2933" y="2772"/>
                    </a:lnTo>
                    <a:lnTo>
                      <a:pt x="2940" y="2775"/>
                    </a:lnTo>
                    <a:lnTo>
                      <a:pt x="2946" y="2779"/>
                    </a:lnTo>
                    <a:lnTo>
                      <a:pt x="2952" y="2784"/>
                    </a:lnTo>
                    <a:lnTo>
                      <a:pt x="2953" y="2787"/>
                    </a:lnTo>
                    <a:lnTo>
                      <a:pt x="2956" y="2790"/>
                    </a:lnTo>
                    <a:lnTo>
                      <a:pt x="2957" y="2793"/>
                    </a:lnTo>
                    <a:lnTo>
                      <a:pt x="2958" y="2797"/>
                    </a:lnTo>
                    <a:lnTo>
                      <a:pt x="2960" y="2805"/>
                    </a:lnTo>
                    <a:lnTo>
                      <a:pt x="2961" y="2813"/>
                    </a:lnTo>
                    <a:lnTo>
                      <a:pt x="2963" y="2820"/>
                    </a:lnTo>
                    <a:lnTo>
                      <a:pt x="2967" y="2828"/>
                    </a:lnTo>
                    <a:lnTo>
                      <a:pt x="2970" y="2834"/>
                    </a:lnTo>
                    <a:lnTo>
                      <a:pt x="2974" y="2841"/>
                    </a:lnTo>
                    <a:lnTo>
                      <a:pt x="2975" y="2843"/>
                    </a:lnTo>
                    <a:lnTo>
                      <a:pt x="2977" y="2844"/>
                    </a:lnTo>
                    <a:lnTo>
                      <a:pt x="2980" y="2846"/>
                    </a:lnTo>
                    <a:lnTo>
                      <a:pt x="2984" y="2846"/>
                    </a:lnTo>
                    <a:lnTo>
                      <a:pt x="2994" y="2846"/>
                    </a:lnTo>
                    <a:lnTo>
                      <a:pt x="3002" y="2843"/>
                    </a:lnTo>
                    <a:lnTo>
                      <a:pt x="3012" y="2841"/>
                    </a:lnTo>
                    <a:lnTo>
                      <a:pt x="3022" y="2839"/>
                    </a:lnTo>
                    <a:lnTo>
                      <a:pt x="3035" y="2841"/>
                    </a:lnTo>
                    <a:lnTo>
                      <a:pt x="3046" y="2842"/>
                    </a:lnTo>
                    <a:lnTo>
                      <a:pt x="3058" y="2844"/>
                    </a:lnTo>
                    <a:lnTo>
                      <a:pt x="3068" y="2848"/>
                    </a:lnTo>
                    <a:lnTo>
                      <a:pt x="3088" y="2858"/>
                    </a:lnTo>
                    <a:lnTo>
                      <a:pt x="3110" y="2868"/>
                    </a:lnTo>
                    <a:lnTo>
                      <a:pt x="3118" y="2872"/>
                    </a:lnTo>
                    <a:lnTo>
                      <a:pt x="3125" y="2873"/>
                    </a:lnTo>
                    <a:lnTo>
                      <a:pt x="3133" y="2873"/>
                    </a:lnTo>
                    <a:lnTo>
                      <a:pt x="3139" y="2874"/>
                    </a:lnTo>
                    <a:lnTo>
                      <a:pt x="3147" y="2874"/>
                    </a:lnTo>
                    <a:lnTo>
                      <a:pt x="3154" y="2874"/>
                    </a:lnTo>
                    <a:lnTo>
                      <a:pt x="3162" y="2877"/>
                    </a:lnTo>
                    <a:lnTo>
                      <a:pt x="3169" y="2879"/>
                    </a:lnTo>
                    <a:lnTo>
                      <a:pt x="3189" y="2889"/>
                    </a:lnTo>
                    <a:lnTo>
                      <a:pt x="3207" y="2898"/>
                    </a:lnTo>
                    <a:lnTo>
                      <a:pt x="3223" y="2910"/>
                    </a:lnTo>
                    <a:lnTo>
                      <a:pt x="3242" y="2921"/>
                    </a:lnTo>
                    <a:lnTo>
                      <a:pt x="3253" y="2931"/>
                    </a:lnTo>
                    <a:lnTo>
                      <a:pt x="3265" y="2940"/>
                    </a:lnTo>
                    <a:lnTo>
                      <a:pt x="3270" y="2945"/>
                    </a:lnTo>
                    <a:lnTo>
                      <a:pt x="3275" y="2947"/>
                    </a:lnTo>
                    <a:lnTo>
                      <a:pt x="3281" y="2950"/>
                    </a:lnTo>
                    <a:lnTo>
                      <a:pt x="3289" y="2951"/>
                    </a:lnTo>
                    <a:lnTo>
                      <a:pt x="3295" y="2947"/>
                    </a:lnTo>
                    <a:lnTo>
                      <a:pt x="3301" y="2942"/>
                    </a:lnTo>
                    <a:lnTo>
                      <a:pt x="3311" y="2938"/>
                    </a:lnTo>
                    <a:lnTo>
                      <a:pt x="3321" y="2936"/>
                    </a:lnTo>
                    <a:lnTo>
                      <a:pt x="3330" y="2935"/>
                    </a:lnTo>
                    <a:lnTo>
                      <a:pt x="3341" y="2935"/>
                    </a:lnTo>
                    <a:lnTo>
                      <a:pt x="3348" y="2936"/>
                    </a:lnTo>
                    <a:lnTo>
                      <a:pt x="3354" y="2938"/>
                    </a:lnTo>
                    <a:lnTo>
                      <a:pt x="3359" y="2942"/>
                    </a:lnTo>
                    <a:lnTo>
                      <a:pt x="3363" y="2946"/>
                    </a:lnTo>
                    <a:lnTo>
                      <a:pt x="3368" y="2950"/>
                    </a:lnTo>
                    <a:lnTo>
                      <a:pt x="3373" y="2953"/>
                    </a:lnTo>
                    <a:lnTo>
                      <a:pt x="3379" y="2956"/>
                    </a:lnTo>
                    <a:lnTo>
                      <a:pt x="3385" y="2957"/>
                    </a:lnTo>
                    <a:lnTo>
                      <a:pt x="3400" y="2950"/>
                    </a:lnTo>
                    <a:lnTo>
                      <a:pt x="3414" y="2940"/>
                    </a:lnTo>
                    <a:lnTo>
                      <a:pt x="3425" y="2940"/>
                    </a:lnTo>
                    <a:lnTo>
                      <a:pt x="3437" y="2940"/>
                    </a:lnTo>
                    <a:lnTo>
                      <a:pt x="3455" y="2940"/>
                    </a:lnTo>
                    <a:lnTo>
                      <a:pt x="3472" y="2940"/>
                    </a:lnTo>
                    <a:lnTo>
                      <a:pt x="3479" y="2940"/>
                    </a:lnTo>
                    <a:lnTo>
                      <a:pt x="3487" y="2942"/>
                    </a:lnTo>
                    <a:lnTo>
                      <a:pt x="3496" y="2945"/>
                    </a:lnTo>
                    <a:lnTo>
                      <a:pt x="3504" y="2948"/>
                    </a:lnTo>
                    <a:lnTo>
                      <a:pt x="3511" y="2952"/>
                    </a:lnTo>
                    <a:lnTo>
                      <a:pt x="3517" y="2958"/>
                    </a:lnTo>
                    <a:lnTo>
                      <a:pt x="3519" y="2961"/>
                    </a:lnTo>
                    <a:lnTo>
                      <a:pt x="3523" y="2964"/>
                    </a:lnTo>
                    <a:lnTo>
                      <a:pt x="3527" y="2965"/>
                    </a:lnTo>
                    <a:lnTo>
                      <a:pt x="3531" y="2965"/>
                    </a:lnTo>
                    <a:lnTo>
                      <a:pt x="3550" y="2965"/>
                    </a:lnTo>
                    <a:lnTo>
                      <a:pt x="3567" y="2965"/>
                    </a:lnTo>
                    <a:lnTo>
                      <a:pt x="3583" y="2964"/>
                    </a:lnTo>
                    <a:lnTo>
                      <a:pt x="3602" y="2964"/>
                    </a:lnTo>
                    <a:lnTo>
                      <a:pt x="3614" y="2965"/>
                    </a:lnTo>
                    <a:lnTo>
                      <a:pt x="3625" y="2966"/>
                    </a:lnTo>
                    <a:lnTo>
                      <a:pt x="3634" y="2969"/>
                    </a:lnTo>
                    <a:lnTo>
                      <a:pt x="3644" y="2970"/>
                    </a:lnTo>
                    <a:lnTo>
                      <a:pt x="3652" y="2972"/>
                    </a:lnTo>
                    <a:lnTo>
                      <a:pt x="3663" y="2975"/>
                    </a:lnTo>
                    <a:lnTo>
                      <a:pt x="3673" y="2976"/>
                    </a:lnTo>
                    <a:lnTo>
                      <a:pt x="3684" y="2977"/>
                    </a:lnTo>
                    <a:lnTo>
                      <a:pt x="3695" y="2976"/>
                    </a:lnTo>
                    <a:lnTo>
                      <a:pt x="3705" y="2975"/>
                    </a:lnTo>
                    <a:lnTo>
                      <a:pt x="3714" y="2972"/>
                    </a:lnTo>
                    <a:lnTo>
                      <a:pt x="3725" y="2967"/>
                    </a:lnTo>
                    <a:lnTo>
                      <a:pt x="3730" y="2965"/>
                    </a:lnTo>
                    <a:lnTo>
                      <a:pt x="3735" y="2961"/>
                    </a:lnTo>
                    <a:lnTo>
                      <a:pt x="3742" y="2958"/>
                    </a:lnTo>
                    <a:lnTo>
                      <a:pt x="3748" y="2957"/>
                    </a:lnTo>
                    <a:lnTo>
                      <a:pt x="3772" y="2957"/>
                    </a:lnTo>
                    <a:lnTo>
                      <a:pt x="3777" y="2958"/>
                    </a:lnTo>
                    <a:lnTo>
                      <a:pt x="3780" y="2961"/>
                    </a:lnTo>
                    <a:lnTo>
                      <a:pt x="3783" y="2965"/>
                    </a:lnTo>
                    <a:lnTo>
                      <a:pt x="3786" y="2970"/>
                    </a:lnTo>
                    <a:lnTo>
                      <a:pt x="3787" y="2982"/>
                    </a:lnTo>
                    <a:lnTo>
                      <a:pt x="3787" y="2994"/>
                    </a:lnTo>
                    <a:lnTo>
                      <a:pt x="3788" y="3011"/>
                    </a:lnTo>
                    <a:lnTo>
                      <a:pt x="3792" y="3026"/>
                    </a:lnTo>
                    <a:lnTo>
                      <a:pt x="3794" y="3041"/>
                    </a:lnTo>
                    <a:lnTo>
                      <a:pt x="3798" y="3059"/>
                    </a:lnTo>
                    <a:lnTo>
                      <a:pt x="3799" y="3070"/>
                    </a:lnTo>
                    <a:lnTo>
                      <a:pt x="3803" y="3080"/>
                    </a:lnTo>
                    <a:lnTo>
                      <a:pt x="3806" y="3084"/>
                    </a:lnTo>
                    <a:lnTo>
                      <a:pt x="3808" y="3088"/>
                    </a:lnTo>
                    <a:lnTo>
                      <a:pt x="3812" y="3090"/>
                    </a:lnTo>
                    <a:lnTo>
                      <a:pt x="3817" y="3090"/>
                    </a:lnTo>
                    <a:lnTo>
                      <a:pt x="3822" y="3089"/>
                    </a:lnTo>
                    <a:lnTo>
                      <a:pt x="3826" y="3086"/>
                    </a:lnTo>
                    <a:lnTo>
                      <a:pt x="3828" y="3081"/>
                    </a:lnTo>
                    <a:lnTo>
                      <a:pt x="3832" y="3078"/>
                    </a:lnTo>
                    <a:lnTo>
                      <a:pt x="3844" y="3063"/>
                    </a:lnTo>
                    <a:lnTo>
                      <a:pt x="3855" y="3048"/>
                    </a:lnTo>
                    <a:lnTo>
                      <a:pt x="3861" y="3041"/>
                    </a:lnTo>
                    <a:lnTo>
                      <a:pt x="3867" y="3036"/>
                    </a:lnTo>
                    <a:lnTo>
                      <a:pt x="3875" y="3034"/>
                    </a:lnTo>
                    <a:lnTo>
                      <a:pt x="3883" y="3033"/>
                    </a:lnTo>
                    <a:lnTo>
                      <a:pt x="3895" y="3034"/>
                    </a:lnTo>
                    <a:lnTo>
                      <a:pt x="3905" y="3035"/>
                    </a:lnTo>
                    <a:lnTo>
                      <a:pt x="3911" y="3034"/>
                    </a:lnTo>
                    <a:lnTo>
                      <a:pt x="3916" y="3031"/>
                    </a:lnTo>
                    <a:lnTo>
                      <a:pt x="3919" y="3026"/>
                    </a:lnTo>
                    <a:lnTo>
                      <a:pt x="3921" y="3020"/>
                    </a:lnTo>
                    <a:lnTo>
                      <a:pt x="3922" y="3006"/>
                    </a:lnTo>
                    <a:lnTo>
                      <a:pt x="3924" y="2991"/>
                    </a:lnTo>
                    <a:lnTo>
                      <a:pt x="3922" y="2985"/>
                    </a:lnTo>
                    <a:lnTo>
                      <a:pt x="3921" y="2980"/>
                    </a:lnTo>
                    <a:lnTo>
                      <a:pt x="3920" y="2975"/>
                    </a:lnTo>
                    <a:lnTo>
                      <a:pt x="3917" y="2971"/>
                    </a:lnTo>
                    <a:lnTo>
                      <a:pt x="3912" y="2961"/>
                    </a:lnTo>
                    <a:lnTo>
                      <a:pt x="3910" y="2951"/>
                    </a:lnTo>
                    <a:lnTo>
                      <a:pt x="3908" y="2931"/>
                    </a:lnTo>
                    <a:lnTo>
                      <a:pt x="3908" y="2912"/>
                    </a:lnTo>
                    <a:lnTo>
                      <a:pt x="3908" y="2894"/>
                    </a:lnTo>
                    <a:lnTo>
                      <a:pt x="3906" y="2874"/>
                    </a:lnTo>
                    <a:lnTo>
                      <a:pt x="3903" y="2864"/>
                    </a:lnTo>
                    <a:lnTo>
                      <a:pt x="3900" y="2856"/>
                    </a:lnTo>
                    <a:lnTo>
                      <a:pt x="3895" y="2848"/>
                    </a:lnTo>
                    <a:lnTo>
                      <a:pt x="3890" y="2839"/>
                    </a:lnTo>
                    <a:lnTo>
                      <a:pt x="3887" y="2833"/>
                    </a:lnTo>
                    <a:lnTo>
                      <a:pt x="3886" y="2828"/>
                    </a:lnTo>
                    <a:lnTo>
                      <a:pt x="3886" y="2823"/>
                    </a:lnTo>
                    <a:lnTo>
                      <a:pt x="3885" y="2817"/>
                    </a:lnTo>
                    <a:lnTo>
                      <a:pt x="3886" y="2805"/>
                    </a:lnTo>
                    <a:lnTo>
                      <a:pt x="3886" y="2793"/>
                    </a:lnTo>
                    <a:lnTo>
                      <a:pt x="3887" y="2785"/>
                    </a:lnTo>
                    <a:lnTo>
                      <a:pt x="3891" y="2778"/>
                    </a:lnTo>
                    <a:lnTo>
                      <a:pt x="3895" y="2772"/>
                    </a:lnTo>
                    <a:lnTo>
                      <a:pt x="3900" y="2764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06" name="Freeform 89"/>
              <p:cNvSpPr>
                <a:spLocks/>
              </p:cNvSpPr>
              <p:nvPr/>
            </p:nvSpPr>
            <p:spPr bwMode="auto">
              <a:xfrm>
                <a:off x="-2911350" y="-289400"/>
                <a:ext cx="25400" cy="30163"/>
              </a:xfrm>
              <a:custGeom>
                <a:avLst/>
                <a:gdLst>
                  <a:gd name="T0" fmla="*/ 0 w 64"/>
                  <a:gd name="T1" fmla="*/ 26 h 76"/>
                  <a:gd name="T2" fmla="*/ 1 w 64"/>
                  <a:gd name="T3" fmla="*/ 35 h 76"/>
                  <a:gd name="T4" fmla="*/ 4 w 64"/>
                  <a:gd name="T5" fmla="*/ 43 h 76"/>
                  <a:gd name="T6" fmla="*/ 7 w 64"/>
                  <a:gd name="T7" fmla="*/ 50 h 76"/>
                  <a:gd name="T8" fmla="*/ 11 w 64"/>
                  <a:gd name="T9" fmla="*/ 58 h 76"/>
                  <a:gd name="T10" fmla="*/ 14 w 64"/>
                  <a:gd name="T11" fmla="*/ 64 h 76"/>
                  <a:gd name="T12" fmla="*/ 18 w 64"/>
                  <a:gd name="T13" fmla="*/ 70 h 76"/>
                  <a:gd name="T14" fmla="*/ 19 w 64"/>
                  <a:gd name="T15" fmla="*/ 73 h 76"/>
                  <a:gd name="T16" fmla="*/ 21 w 64"/>
                  <a:gd name="T17" fmla="*/ 75 h 76"/>
                  <a:gd name="T18" fmla="*/ 24 w 64"/>
                  <a:gd name="T19" fmla="*/ 76 h 76"/>
                  <a:gd name="T20" fmla="*/ 28 w 64"/>
                  <a:gd name="T21" fmla="*/ 76 h 76"/>
                  <a:gd name="T22" fmla="*/ 34 w 64"/>
                  <a:gd name="T23" fmla="*/ 75 h 76"/>
                  <a:gd name="T24" fmla="*/ 40 w 64"/>
                  <a:gd name="T25" fmla="*/ 73 h 76"/>
                  <a:gd name="T26" fmla="*/ 44 w 64"/>
                  <a:gd name="T27" fmla="*/ 69 h 76"/>
                  <a:gd name="T28" fmla="*/ 48 w 64"/>
                  <a:gd name="T29" fmla="*/ 64 h 76"/>
                  <a:gd name="T30" fmla="*/ 54 w 64"/>
                  <a:gd name="T31" fmla="*/ 50 h 76"/>
                  <a:gd name="T32" fmla="*/ 58 w 64"/>
                  <a:gd name="T33" fmla="*/ 36 h 76"/>
                  <a:gd name="T34" fmla="*/ 61 w 64"/>
                  <a:gd name="T35" fmla="*/ 26 h 76"/>
                  <a:gd name="T36" fmla="*/ 64 w 64"/>
                  <a:gd name="T37" fmla="*/ 15 h 76"/>
                  <a:gd name="T38" fmla="*/ 63 w 64"/>
                  <a:gd name="T39" fmla="*/ 10 h 76"/>
                  <a:gd name="T40" fmla="*/ 60 w 64"/>
                  <a:gd name="T41" fmla="*/ 4 h 76"/>
                  <a:gd name="T42" fmla="*/ 58 w 64"/>
                  <a:gd name="T43" fmla="*/ 2 h 76"/>
                  <a:gd name="T44" fmla="*/ 55 w 64"/>
                  <a:gd name="T45" fmla="*/ 1 h 76"/>
                  <a:gd name="T46" fmla="*/ 51 w 64"/>
                  <a:gd name="T47" fmla="*/ 0 h 76"/>
                  <a:gd name="T48" fmla="*/ 49 w 64"/>
                  <a:gd name="T49" fmla="*/ 0 h 76"/>
                  <a:gd name="T50" fmla="*/ 34 w 64"/>
                  <a:gd name="T51" fmla="*/ 4 h 76"/>
                  <a:gd name="T52" fmla="*/ 21 w 64"/>
                  <a:gd name="T53" fmla="*/ 10 h 76"/>
                  <a:gd name="T54" fmla="*/ 14 w 64"/>
                  <a:gd name="T55" fmla="*/ 12 h 76"/>
                  <a:gd name="T56" fmla="*/ 6 w 64"/>
                  <a:gd name="T57" fmla="*/ 15 h 76"/>
                  <a:gd name="T58" fmla="*/ 4 w 64"/>
                  <a:gd name="T59" fmla="*/ 17 h 76"/>
                  <a:gd name="T60" fmla="*/ 1 w 64"/>
                  <a:gd name="T61" fmla="*/ 20 h 76"/>
                  <a:gd name="T62" fmla="*/ 0 w 64"/>
                  <a:gd name="T63" fmla="*/ 23 h 76"/>
                  <a:gd name="T64" fmla="*/ 0 w 64"/>
                  <a:gd name="T65" fmla="*/ 2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76">
                    <a:moveTo>
                      <a:pt x="0" y="26"/>
                    </a:moveTo>
                    <a:lnTo>
                      <a:pt x="1" y="35"/>
                    </a:lnTo>
                    <a:lnTo>
                      <a:pt x="4" y="43"/>
                    </a:lnTo>
                    <a:lnTo>
                      <a:pt x="7" y="50"/>
                    </a:lnTo>
                    <a:lnTo>
                      <a:pt x="11" y="58"/>
                    </a:lnTo>
                    <a:lnTo>
                      <a:pt x="14" y="64"/>
                    </a:lnTo>
                    <a:lnTo>
                      <a:pt x="18" y="70"/>
                    </a:lnTo>
                    <a:lnTo>
                      <a:pt x="19" y="73"/>
                    </a:lnTo>
                    <a:lnTo>
                      <a:pt x="21" y="75"/>
                    </a:lnTo>
                    <a:lnTo>
                      <a:pt x="24" y="76"/>
                    </a:lnTo>
                    <a:lnTo>
                      <a:pt x="28" y="76"/>
                    </a:lnTo>
                    <a:lnTo>
                      <a:pt x="34" y="75"/>
                    </a:lnTo>
                    <a:lnTo>
                      <a:pt x="40" y="73"/>
                    </a:lnTo>
                    <a:lnTo>
                      <a:pt x="44" y="69"/>
                    </a:lnTo>
                    <a:lnTo>
                      <a:pt x="48" y="64"/>
                    </a:lnTo>
                    <a:lnTo>
                      <a:pt x="54" y="50"/>
                    </a:lnTo>
                    <a:lnTo>
                      <a:pt x="58" y="36"/>
                    </a:lnTo>
                    <a:lnTo>
                      <a:pt x="61" y="26"/>
                    </a:lnTo>
                    <a:lnTo>
                      <a:pt x="64" y="15"/>
                    </a:lnTo>
                    <a:lnTo>
                      <a:pt x="63" y="10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5" y="1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34" y="4"/>
                    </a:lnTo>
                    <a:lnTo>
                      <a:pt x="21" y="10"/>
                    </a:lnTo>
                    <a:lnTo>
                      <a:pt x="14" y="12"/>
                    </a:lnTo>
                    <a:lnTo>
                      <a:pt x="6" y="15"/>
                    </a:lnTo>
                    <a:lnTo>
                      <a:pt x="4" y="17"/>
                    </a:lnTo>
                    <a:lnTo>
                      <a:pt x="1" y="20"/>
                    </a:lnTo>
                    <a:lnTo>
                      <a:pt x="0" y="23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07" name="Freeform 90"/>
              <p:cNvSpPr>
                <a:spLocks/>
              </p:cNvSpPr>
              <p:nvPr/>
            </p:nvSpPr>
            <p:spPr bwMode="auto">
              <a:xfrm>
                <a:off x="-2878013" y="-279875"/>
                <a:ext cx="22225" cy="57150"/>
              </a:xfrm>
              <a:custGeom>
                <a:avLst/>
                <a:gdLst>
                  <a:gd name="T0" fmla="*/ 50 w 55"/>
                  <a:gd name="T1" fmla="*/ 25 h 145"/>
                  <a:gd name="T2" fmla="*/ 49 w 55"/>
                  <a:gd name="T3" fmla="*/ 16 h 145"/>
                  <a:gd name="T4" fmla="*/ 46 w 55"/>
                  <a:gd name="T5" fmla="*/ 7 h 145"/>
                  <a:gd name="T6" fmla="*/ 44 w 55"/>
                  <a:gd name="T7" fmla="*/ 5 h 145"/>
                  <a:gd name="T8" fmla="*/ 40 w 55"/>
                  <a:gd name="T9" fmla="*/ 2 h 145"/>
                  <a:gd name="T10" fmla="*/ 37 w 55"/>
                  <a:gd name="T11" fmla="*/ 0 h 145"/>
                  <a:gd name="T12" fmla="*/ 32 w 55"/>
                  <a:gd name="T13" fmla="*/ 0 h 145"/>
                  <a:gd name="T14" fmla="*/ 30 w 55"/>
                  <a:gd name="T15" fmla="*/ 0 h 145"/>
                  <a:gd name="T16" fmla="*/ 26 w 55"/>
                  <a:gd name="T17" fmla="*/ 1 h 145"/>
                  <a:gd name="T18" fmla="*/ 24 w 55"/>
                  <a:gd name="T19" fmla="*/ 2 h 145"/>
                  <a:gd name="T20" fmla="*/ 21 w 55"/>
                  <a:gd name="T21" fmla="*/ 5 h 145"/>
                  <a:gd name="T22" fmla="*/ 19 w 55"/>
                  <a:gd name="T23" fmla="*/ 10 h 145"/>
                  <a:gd name="T24" fmla="*/ 16 w 55"/>
                  <a:gd name="T25" fmla="*/ 16 h 145"/>
                  <a:gd name="T26" fmla="*/ 16 w 55"/>
                  <a:gd name="T27" fmla="*/ 32 h 145"/>
                  <a:gd name="T28" fmla="*/ 16 w 55"/>
                  <a:gd name="T29" fmla="*/ 48 h 145"/>
                  <a:gd name="T30" fmla="*/ 16 w 55"/>
                  <a:gd name="T31" fmla="*/ 77 h 145"/>
                  <a:gd name="T32" fmla="*/ 15 w 55"/>
                  <a:gd name="T33" fmla="*/ 84 h 145"/>
                  <a:gd name="T34" fmla="*/ 14 w 55"/>
                  <a:gd name="T35" fmla="*/ 89 h 145"/>
                  <a:gd name="T36" fmla="*/ 11 w 55"/>
                  <a:gd name="T37" fmla="*/ 94 h 145"/>
                  <a:gd name="T38" fmla="*/ 7 w 55"/>
                  <a:gd name="T39" fmla="*/ 97 h 145"/>
                  <a:gd name="T40" fmla="*/ 5 w 55"/>
                  <a:gd name="T41" fmla="*/ 102 h 145"/>
                  <a:gd name="T42" fmla="*/ 2 w 55"/>
                  <a:gd name="T43" fmla="*/ 107 h 145"/>
                  <a:gd name="T44" fmla="*/ 1 w 55"/>
                  <a:gd name="T45" fmla="*/ 112 h 145"/>
                  <a:gd name="T46" fmla="*/ 0 w 55"/>
                  <a:gd name="T47" fmla="*/ 119 h 145"/>
                  <a:gd name="T48" fmla="*/ 0 w 55"/>
                  <a:gd name="T49" fmla="*/ 124 h 145"/>
                  <a:gd name="T50" fmla="*/ 1 w 55"/>
                  <a:gd name="T51" fmla="*/ 127 h 145"/>
                  <a:gd name="T52" fmla="*/ 4 w 55"/>
                  <a:gd name="T53" fmla="*/ 133 h 145"/>
                  <a:gd name="T54" fmla="*/ 6 w 55"/>
                  <a:gd name="T55" fmla="*/ 136 h 145"/>
                  <a:gd name="T56" fmla="*/ 10 w 55"/>
                  <a:gd name="T57" fmla="*/ 140 h 145"/>
                  <a:gd name="T58" fmla="*/ 14 w 55"/>
                  <a:gd name="T59" fmla="*/ 143 h 145"/>
                  <a:gd name="T60" fmla="*/ 17 w 55"/>
                  <a:gd name="T61" fmla="*/ 144 h 145"/>
                  <a:gd name="T62" fmla="*/ 22 w 55"/>
                  <a:gd name="T63" fmla="*/ 145 h 145"/>
                  <a:gd name="T64" fmla="*/ 29 w 55"/>
                  <a:gd name="T65" fmla="*/ 144 h 145"/>
                  <a:gd name="T66" fmla="*/ 35 w 55"/>
                  <a:gd name="T67" fmla="*/ 143 h 145"/>
                  <a:gd name="T68" fmla="*/ 40 w 55"/>
                  <a:gd name="T69" fmla="*/ 140 h 145"/>
                  <a:gd name="T70" fmla="*/ 45 w 55"/>
                  <a:gd name="T71" fmla="*/ 138 h 145"/>
                  <a:gd name="T72" fmla="*/ 49 w 55"/>
                  <a:gd name="T73" fmla="*/ 134 h 145"/>
                  <a:gd name="T74" fmla="*/ 53 w 55"/>
                  <a:gd name="T75" fmla="*/ 129 h 145"/>
                  <a:gd name="T76" fmla="*/ 55 w 55"/>
                  <a:gd name="T77" fmla="*/ 124 h 145"/>
                  <a:gd name="T78" fmla="*/ 55 w 55"/>
                  <a:gd name="T79" fmla="*/ 119 h 145"/>
                  <a:gd name="T80" fmla="*/ 54 w 55"/>
                  <a:gd name="T81" fmla="*/ 106 h 145"/>
                  <a:gd name="T82" fmla="*/ 50 w 55"/>
                  <a:gd name="T83" fmla="*/ 95 h 145"/>
                  <a:gd name="T84" fmla="*/ 46 w 55"/>
                  <a:gd name="T85" fmla="*/ 85 h 145"/>
                  <a:gd name="T86" fmla="*/ 44 w 55"/>
                  <a:gd name="T87" fmla="*/ 72 h 145"/>
                  <a:gd name="T88" fmla="*/ 50 w 55"/>
                  <a:gd name="T89" fmla="*/ 2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5" h="145">
                    <a:moveTo>
                      <a:pt x="50" y="25"/>
                    </a:moveTo>
                    <a:lnTo>
                      <a:pt x="49" y="16"/>
                    </a:lnTo>
                    <a:lnTo>
                      <a:pt x="46" y="7"/>
                    </a:lnTo>
                    <a:lnTo>
                      <a:pt x="44" y="5"/>
                    </a:lnTo>
                    <a:lnTo>
                      <a:pt x="40" y="2"/>
                    </a:lnTo>
                    <a:lnTo>
                      <a:pt x="37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6" y="1"/>
                    </a:lnTo>
                    <a:lnTo>
                      <a:pt x="24" y="2"/>
                    </a:lnTo>
                    <a:lnTo>
                      <a:pt x="21" y="5"/>
                    </a:lnTo>
                    <a:lnTo>
                      <a:pt x="19" y="10"/>
                    </a:lnTo>
                    <a:lnTo>
                      <a:pt x="16" y="16"/>
                    </a:lnTo>
                    <a:lnTo>
                      <a:pt x="16" y="32"/>
                    </a:lnTo>
                    <a:lnTo>
                      <a:pt x="16" y="48"/>
                    </a:lnTo>
                    <a:lnTo>
                      <a:pt x="16" y="77"/>
                    </a:lnTo>
                    <a:lnTo>
                      <a:pt x="15" y="84"/>
                    </a:lnTo>
                    <a:lnTo>
                      <a:pt x="14" y="89"/>
                    </a:lnTo>
                    <a:lnTo>
                      <a:pt x="11" y="94"/>
                    </a:lnTo>
                    <a:lnTo>
                      <a:pt x="7" y="97"/>
                    </a:lnTo>
                    <a:lnTo>
                      <a:pt x="5" y="102"/>
                    </a:lnTo>
                    <a:lnTo>
                      <a:pt x="2" y="107"/>
                    </a:lnTo>
                    <a:lnTo>
                      <a:pt x="1" y="112"/>
                    </a:lnTo>
                    <a:lnTo>
                      <a:pt x="0" y="119"/>
                    </a:lnTo>
                    <a:lnTo>
                      <a:pt x="0" y="124"/>
                    </a:lnTo>
                    <a:lnTo>
                      <a:pt x="1" y="127"/>
                    </a:lnTo>
                    <a:lnTo>
                      <a:pt x="4" y="133"/>
                    </a:lnTo>
                    <a:lnTo>
                      <a:pt x="6" y="136"/>
                    </a:lnTo>
                    <a:lnTo>
                      <a:pt x="10" y="140"/>
                    </a:lnTo>
                    <a:lnTo>
                      <a:pt x="14" y="143"/>
                    </a:lnTo>
                    <a:lnTo>
                      <a:pt x="17" y="144"/>
                    </a:lnTo>
                    <a:lnTo>
                      <a:pt x="22" y="145"/>
                    </a:lnTo>
                    <a:lnTo>
                      <a:pt x="29" y="144"/>
                    </a:lnTo>
                    <a:lnTo>
                      <a:pt x="35" y="143"/>
                    </a:lnTo>
                    <a:lnTo>
                      <a:pt x="40" y="140"/>
                    </a:lnTo>
                    <a:lnTo>
                      <a:pt x="45" y="138"/>
                    </a:lnTo>
                    <a:lnTo>
                      <a:pt x="49" y="134"/>
                    </a:lnTo>
                    <a:lnTo>
                      <a:pt x="53" y="129"/>
                    </a:lnTo>
                    <a:lnTo>
                      <a:pt x="55" y="124"/>
                    </a:lnTo>
                    <a:lnTo>
                      <a:pt x="55" y="119"/>
                    </a:lnTo>
                    <a:lnTo>
                      <a:pt x="54" y="106"/>
                    </a:lnTo>
                    <a:lnTo>
                      <a:pt x="50" y="95"/>
                    </a:lnTo>
                    <a:lnTo>
                      <a:pt x="46" y="85"/>
                    </a:lnTo>
                    <a:lnTo>
                      <a:pt x="44" y="72"/>
                    </a:lnTo>
                    <a:lnTo>
                      <a:pt x="50" y="25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08" name="Freeform 91"/>
              <p:cNvSpPr>
                <a:spLocks/>
              </p:cNvSpPr>
              <p:nvPr/>
            </p:nvSpPr>
            <p:spPr bwMode="auto">
              <a:xfrm>
                <a:off x="-3582863" y="-259237"/>
                <a:ext cx="84138" cy="103188"/>
              </a:xfrm>
              <a:custGeom>
                <a:avLst/>
                <a:gdLst>
                  <a:gd name="T0" fmla="*/ 110 w 215"/>
                  <a:gd name="T1" fmla="*/ 31 h 259"/>
                  <a:gd name="T2" fmla="*/ 110 w 215"/>
                  <a:gd name="T3" fmla="*/ 64 h 259"/>
                  <a:gd name="T4" fmla="*/ 108 w 215"/>
                  <a:gd name="T5" fmla="*/ 71 h 259"/>
                  <a:gd name="T6" fmla="*/ 103 w 215"/>
                  <a:gd name="T7" fmla="*/ 76 h 259"/>
                  <a:gd name="T8" fmla="*/ 89 w 215"/>
                  <a:gd name="T9" fmla="*/ 83 h 259"/>
                  <a:gd name="T10" fmla="*/ 61 w 215"/>
                  <a:gd name="T11" fmla="*/ 101 h 259"/>
                  <a:gd name="T12" fmla="*/ 38 w 215"/>
                  <a:gd name="T13" fmla="*/ 113 h 259"/>
                  <a:gd name="T14" fmla="*/ 30 w 215"/>
                  <a:gd name="T15" fmla="*/ 123 h 259"/>
                  <a:gd name="T16" fmla="*/ 26 w 215"/>
                  <a:gd name="T17" fmla="*/ 135 h 259"/>
                  <a:gd name="T18" fmla="*/ 31 w 215"/>
                  <a:gd name="T19" fmla="*/ 156 h 259"/>
                  <a:gd name="T20" fmla="*/ 28 w 215"/>
                  <a:gd name="T21" fmla="*/ 165 h 259"/>
                  <a:gd name="T22" fmla="*/ 21 w 215"/>
                  <a:gd name="T23" fmla="*/ 171 h 259"/>
                  <a:gd name="T24" fmla="*/ 14 w 215"/>
                  <a:gd name="T25" fmla="*/ 177 h 259"/>
                  <a:gd name="T26" fmla="*/ 8 w 215"/>
                  <a:gd name="T27" fmla="*/ 185 h 259"/>
                  <a:gd name="T28" fmla="*/ 1 w 215"/>
                  <a:gd name="T29" fmla="*/ 200 h 259"/>
                  <a:gd name="T30" fmla="*/ 0 w 215"/>
                  <a:gd name="T31" fmla="*/ 216 h 259"/>
                  <a:gd name="T32" fmla="*/ 2 w 215"/>
                  <a:gd name="T33" fmla="*/ 226 h 259"/>
                  <a:gd name="T34" fmla="*/ 9 w 215"/>
                  <a:gd name="T35" fmla="*/ 233 h 259"/>
                  <a:gd name="T36" fmla="*/ 31 w 215"/>
                  <a:gd name="T37" fmla="*/ 235 h 259"/>
                  <a:gd name="T38" fmla="*/ 45 w 215"/>
                  <a:gd name="T39" fmla="*/ 250 h 259"/>
                  <a:gd name="T40" fmla="*/ 51 w 215"/>
                  <a:gd name="T41" fmla="*/ 256 h 259"/>
                  <a:gd name="T42" fmla="*/ 60 w 215"/>
                  <a:gd name="T43" fmla="*/ 259 h 259"/>
                  <a:gd name="T44" fmla="*/ 68 w 215"/>
                  <a:gd name="T45" fmla="*/ 256 h 259"/>
                  <a:gd name="T46" fmla="*/ 70 w 215"/>
                  <a:gd name="T47" fmla="*/ 249 h 259"/>
                  <a:gd name="T48" fmla="*/ 72 w 215"/>
                  <a:gd name="T49" fmla="*/ 228 h 259"/>
                  <a:gd name="T50" fmla="*/ 75 w 215"/>
                  <a:gd name="T51" fmla="*/ 199 h 259"/>
                  <a:gd name="T52" fmla="*/ 82 w 215"/>
                  <a:gd name="T53" fmla="*/ 171 h 259"/>
                  <a:gd name="T54" fmla="*/ 84 w 215"/>
                  <a:gd name="T55" fmla="*/ 164 h 259"/>
                  <a:gd name="T56" fmla="*/ 90 w 215"/>
                  <a:gd name="T57" fmla="*/ 160 h 259"/>
                  <a:gd name="T58" fmla="*/ 107 w 215"/>
                  <a:gd name="T59" fmla="*/ 154 h 259"/>
                  <a:gd name="T60" fmla="*/ 119 w 215"/>
                  <a:gd name="T61" fmla="*/ 140 h 259"/>
                  <a:gd name="T62" fmla="*/ 134 w 215"/>
                  <a:gd name="T63" fmla="*/ 120 h 259"/>
                  <a:gd name="T64" fmla="*/ 143 w 215"/>
                  <a:gd name="T65" fmla="*/ 112 h 259"/>
                  <a:gd name="T66" fmla="*/ 154 w 215"/>
                  <a:gd name="T67" fmla="*/ 108 h 259"/>
                  <a:gd name="T68" fmla="*/ 159 w 215"/>
                  <a:gd name="T69" fmla="*/ 112 h 259"/>
                  <a:gd name="T70" fmla="*/ 162 w 215"/>
                  <a:gd name="T71" fmla="*/ 120 h 259"/>
                  <a:gd name="T72" fmla="*/ 172 w 215"/>
                  <a:gd name="T73" fmla="*/ 137 h 259"/>
                  <a:gd name="T74" fmla="*/ 178 w 215"/>
                  <a:gd name="T75" fmla="*/ 144 h 259"/>
                  <a:gd name="T76" fmla="*/ 187 w 215"/>
                  <a:gd name="T77" fmla="*/ 146 h 259"/>
                  <a:gd name="T78" fmla="*/ 192 w 215"/>
                  <a:gd name="T79" fmla="*/ 144 h 259"/>
                  <a:gd name="T80" fmla="*/ 196 w 215"/>
                  <a:gd name="T81" fmla="*/ 140 h 259"/>
                  <a:gd name="T82" fmla="*/ 200 w 215"/>
                  <a:gd name="T83" fmla="*/ 126 h 259"/>
                  <a:gd name="T84" fmla="*/ 206 w 215"/>
                  <a:gd name="T85" fmla="*/ 105 h 259"/>
                  <a:gd name="T86" fmla="*/ 191 w 215"/>
                  <a:gd name="T87" fmla="*/ 71 h 259"/>
                  <a:gd name="T88" fmla="*/ 193 w 215"/>
                  <a:gd name="T89" fmla="*/ 64 h 259"/>
                  <a:gd name="T90" fmla="*/ 197 w 215"/>
                  <a:gd name="T91" fmla="*/ 61 h 259"/>
                  <a:gd name="T92" fmla="*/ 207 w 215"/>
                  <a:gd name="T93" fmla="*/ 52 h 259"/>
                  <a:gd name="T94" fmla="*/ 213 w 215"/>
                  <a:gd name="T95" fmla="*/ 32 h 259"/>
                  <a:gd name="T96" fmla="*/ 215 w 215"/>
                  <a:gd name="T97" fmla="*/ 11 h 259"/>
                  <a:gd name="T98" fmla="*/ 212 w 215"/>
                  <a:gd name="T99" fmla="*/ 3 h 259"/>
                  <a:gd name="T100" fmla="*/ 205 w 215"/>
                  <a:gd name="T101" fmla="*/ 0 h 259"/>
                  <a:gd name="T102" fmla="*/ 192 w 215"/>
                  <a:gd name="T103" fmla="*/ 3 h 259"/>
                  <a:gd name="T104" fmla="*/ 183 w 215"/>
                  <a:gd name="T105" fmla="*/ 9 h 259"/>
                  <a:gd name="T106" fmla="*/ 164 w 215"/>
                  <a:gd name="T107" fmla="*/ 27 h 259"/>
                  <a:gd name="T108" fmla="*/ 151 w 215"/>
                  <a:gd name="T109" fmla="*/ 31 h 259"/>
                  <a:gd name="T110" fmla="*/ 137 w 215"/>
                  <a:gd name="T111" fmla="*/ 31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15" h="259">
                    <a:moveTo>
                      <a:pt x="137" y="31"/>
                    </a:moveTo>
                    <a:lnTo>
                      <a:pt x="110" y="31"/>
                    </a:lnTo>
                    <a:lnTo>
                      <a:pt x="109" y="47"/>
                    </a:lnTo>
                    <a:lnTo>
                      <a:pt x="110" y="64"/>
                    </a:lnTo>
                    <a:lnTo>
                      <a:pt x="109" y="68"/>
                    </a:lnTo>
                    <a:lnTo>
                      <a:pt x="108" y="71"/>
                    </a:lnTo>
                    <a:lnTo>
                      <a:pt x="105" y="73"/>
                    </a:lnTo>
                    <a:lnTo>
                      <a:pt x="103" y="76"/>
                    </a:lnTo>
                    <a:lnTo>
                      <a:pt x="97" y="80"/>
                    </a:lnTo>
                    <a:lnTo>
                      <a:pt x="89" y="83"/>
                    </a:lnTo>
                    <a:lnTo>
                      <a:pt x="75" y="92"/>
                    </a:lnTo>
                    <a:lnTo>
                      <a:pt x="61" y="101"/>
                    </a:lnTo>
                    <a:lnTo>
                      <a:pt x="49" y="107"/>
                    </a:lnTo>
                    <a:lnTo>
                      <a:pt x="38" y="113"/>
                    </a:lnTo>
                    <a:lnTo>
                      <a:pt x="33" y="118"/>
                    </a:lnTo>
                    <a:lnTo>
                      <a:pt x="30" y="123"/>
                    </a:lnTo>
                    <a:lnTo>
                      <a:pt x="28" y="128"/>
                    </a:lnTo>
                    <a:lnTo>
                      <a:pt x="26" y="135"/>
                    </a:lnTo>
                    <a:lnTo>
                      <a:pt x="29" y="146"/>
                    </a:lnTo>
                    <a:lnTo>
                      <a:pt x="31" y="156"/>
                    </a:lnTo>
                    <a:lnTo>
                      <a:pt x="30" y="161"/>
                    </a:lnTo>
                    <a:lnTo>
                      <a:pt x="28" y="165"/>
                    </a:lnTo>
                    <a:lnTo>
                      <a:pt x="25" y="169"/>
                    </a:lnTo>
                    <a:lnTo>
                      <a:pt x="21" y="171"/>
                    </a:lnTo>
                    <a:lnTo>
                      <a:pt x="18" y="175"/>
                    </a:lnTo>
                    <a:lnTo>
                      <a:pt x="14" y="177"/>
                    </a:lnTo>
                    <a:lnTo>
                      <a:pt x="10" y="181"/>
                    </a:lnTo>
                    <a:lnTo>
                      <a:pt x="8" y="185"/>
                    </a:lnTo>
                    <a:lnTo>
                      <a:pt x="4" y="192"/>
                    </a:lnTo>
                    <a:lnTo>
                      <a:pt x="1" y="200"/>
                    </a:lnTo>
                    <a:lnTo>
                      <a:pt x="1" y="208"/>
                    </a:lnTo>
                    <a:lnTo>
                      <a:pt x="0" y="216"/>
                    </a:lnTo>
                    <a:lnTo>
                      <a:pt x="1" y="221"/>
                    </a:lnTo>
                    <a:lnTo>
                      <a:pt x="2" y="226"/>
                    </a:lnTo>
                    <a:lnTo>
                      <a:pt x="5" y="230"/>
                    </a:lnTo>
                    <a:lnTo>
                      <a:pt x="9" y="233"/>
                    </a:lnTo>
                    <a:lnTo>
                      <a:pt x="20" y="234"/>
                    </a:lnTo>
                    <a:lnTo>
                      <a:pt x="31" y="235"/>
                    </a:lnTo>
                    <a:lnTo>
                      <a:pt x="39" y="243"/>
                    </a:lnTo>
                    <a:lnTo>
                      <a:pt x="45" y="250"/>
                    </a:lnTo>
                    <a:lnTo>
                      <a:pt x="48" y="254"/>
                    </a:lnTo>
                    <a:lnTo>
                      <a:pt x="51" y="256"/>
                    </a:lnTo>
                    <a:lnTo>
                      <a:pt x="55" y="259"/>
                    </a:lnTo>
                    <a:lnTo>
                      <a:pt x="60" y="259"/>
                    </a:lnTo>
                    <a:lnTo>
                      <a:pt x="64" y="259"/>
                    </a:lnTo>
                    <a:lnTo>
                      <a:pt x="68" y="256"/>
                    </a:lnTo>
                    <a:lnTo>
                      <a:pt x="69" y="253"/>
                    </a:lnTo>
                    <a:lnTo>
                      <a:pt x="70" y="249"/>
                    </a:lnTo>
                    <a:lnTo>
                      <a:pt x="72" y="238"/>
                    </a:lnTo>
                    <a:lnTo>
                      <a:pt x="72" y="228"/>
                    </a:lnTo>
                    <a:lnTo>
                      <a:pt x="73" y="213"/>
                    </a:lnTo>
                    <a:lnTo>
                      <a:pt x="75" y="199"/>
                    </a:lnTo>
                    <a:lnTo>
                      <a:pt x="78" y="186"/>
                    </a:lnTo>
                    <a:lnTo>
                      <a:pt x="82" y="171"/>
                    </a:lnTo>
                    <a:lnTo>
                      <a:pt x="83" y="167"/>
                    </a:lnTo>
                    <a:lnTo>
                      <a:pt x="84" y="164"/>
                    </a:lnTo>
                    <a:lnTo>
                      <a:pt x="88" y="162"/>
                    </a:lnTo>
                    <a:lnTo>
                      <a:pt x="90" y="160"/>
                    </a:lnTo>
                    <a:lnTo>
                      <a:pt x="98" y="157"/>
                    </a:lnTo>
                    <a:lnTo>
                      <a:pt x="107" y="154"/>
                    </a:lnTo>
                    <a:lnTo>
                      <a:pt x="113" y="147"/>
                    </a:lnTo>
                    <a:lnTo>
                      <a:pt x="119" y="140"/>
                    </a:lnTo>
                    <a:lnTo>
                      <a:pt x="128" y="130"/>
                    </a:lnTo>
                    <a:lnTo>
                      <a:pt x="134" y="120"/>
                    </a:lnTo>
                    <a:lnTo>
                      <a:pt x="138" y="115"/>
                    </a:lnTo>
                    <a:lnTo>
                      <a:pt x="143" y="112"/>
                    </a:lnTo>
                    <a:lnTo>
                      <a:pt x="148" y="110"/>
                    </a:lnTo>
                    <a:lnTo>
                      <a:pt x="154" y="108"/>
                    </a:lnTo>
                    <a:lnTo>
                      <a:pt x="157" y="110"/>
                    </a:lnTo>
                    <a:lnTo>
                      <a:pt x="159" y="112"/>
                    </a:lnTo>
                    <a:lnTo>
                      <a:pt x="161" y="116"/>
                    </a:lnTo>
                    <a:lnTo>
                      <a:pt x="162" y="120"/>
                    </a:lnTo>
                    <a:lnTo>
                      <a:pt x="167" y="128"/>
                    </a:lnTo>
                    <a:lnTo>
                      <a:pt x="172" y="137"/>
                    </a:lnTo>
                    <a:lnTo>
                      <a:pt x="174" y="141"/>
                    </a:lnTo>
                    <a:lnTo>
                      <a:pt x="178" y="144"/>
                    </a:lnTo>
                    <a:lnTo>
                      <a:pt x="182" y="145"/>
                    </a:lnTo>
                    <a:lnTo>
                      <a:pt x="187" y="146"/>
                    </a:lnTo>
                    <a:lnTo>
                      <a:pt x="189" y="145"/>
                    </a:lnTo>
                    <a:lnTo>
                      <a:pt x="192" y="144"/>
                    </a:lnTo>
                    <a:lnTo>
                      <a:pt x="195" y="142"/>
                    </a:lnTo>
                    <a:lnTo>
                      <a:pt x="196" y="140"/>
                    </a:lnTo>
                    <a:lnTo>
                      <a:pt x="198" y="132"/>
                    </a:lnTo>
                    <a:lnTo>
                      <a:pt x="200" y="126"/>
                    </a:lnTo>
                    <a:lnTo>
                      <a:pt x="203" y="116"/>
                    </a:lnTo>
                    <a:lnTo>
                      <a:pt x="206" y="105"/>
                    </a:lnTo>
                    <a:lnTo>
                      <a:pt x="198" y="87"/>
                    </a:lnTo>
                    <a:lnTo>
                      <a:pt x="191" y="71"/>
                    </a:lnTo>
                    <a:lnTo>
                      <a:pt x="191" y="67"/>
                    </a:lnTo>
                    <a:lnTo>
                      <a:pt x="193" y="64"/>
                    </a:lnTo>
                    <a:lnTo>
                      <a:pt x="195" y="63"/>
                    </a:lnTo>
                    <a:lnTo>
                      <a:pt x="197" y="61"/>
                    </a:lnTo>
                    <a:lnTo>
                      <a:pt x="202" y="57"/>
                    </a:lnTo>
                    <a:lnTo>
                      <a:pt x="207" y="52"/>
                    </a:lnTo>
                    <a:lnTo>
                      <a:pt x="211" y="42"/>
                    </a:lnTo>
                    <a:lnTo>
                      <a:pt x="213" y="32"/>
                    </a:lnTo>
                    <a:lnTo>
                      <a:pt x="215" y="22"/>
                    </a:lnTo>
                    <a:lnTo>
                      <a:pt x="215" y="11"/>
                    </a:lnTo>
                    <a:lnTo>
                      <a:pt x="213" y="7"/>
                    </a:lnTo>
                    <a:lnTo>
                      <a:pt x="212" y="3"/>
                    </a:lnTo>
                    <a:lnTo>
                      <a:pt x="208" y="2"/>
                    </a:lnTo>
                    <a:lnTo>
                      <a:pt x="205" y="0"/>
                    </a:lnTo>
                    <a:lnTo>
                      <a:pt x="197" y="0"/>
                    </a:lnTo>
                    <a:lnTo>
                      <a:pt x="192" y="3"/>
                    </a:lnTo>
                    <a:lnTo>
                      <a:pt x="187" y="5"/>
                    </a:lnTo>
                    <a:lnTo>
                      <a:pt x="183" y="9"/>
                    </a:lnTo>
                    <a:lnTo>
                      <a:pt x="174" y="18"/>
                    </a:lnTo>
                    <a:lnTo>
                      <a:pt x="164" y="27"/>
                    </a:lnTo>
                    <a:lnTo>
                      <a:pt x="158" y="29"/>
                    </a:lnTo>
                    <a:lnTo>
                      <a:pt x="151" y="31"/>
                    </a:lnTo>
                    <a:lnTo>
                      <a:pt x="144" y="31"/>
                    </a:lnTo>
                    <a:lnTo>
                      <a:pt x="137" y="31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09" name="Freeform 92"/>
              <p:cNvSpPr>
                <a:spLocks/>
              </p:cNvSpPr>
              <p:nvPr/>
            </p:nvSpPr>
            <p:spPr bwMode="auto">
              <a:xfrm>
                <a:off x="-2763713" y="-25875"/>
                <a:ext cx="41275" cy="25400"/>
              </a:xfrm>
              <a:custGeom>
                <a:avLst/>
                <a:gdLst>
                  <a:gd name="T0" fmla="*/ 0 w 101"/>
                  <a:gd name="T1" fmla="*/ 51 h 63"/>
                  <a:gd name="T2" fmla="*/ 0 w 101"/>
                  <a:gd name="T3" fmla="*/ 58 h 63"/>
                  <a:gd name="T4" fmla="*/ 22 w 101"/>
                  <a:gd name="T5" fmla="*/ 63 h 63"/>
                  <a:gd name="T6" fmla="*/ 32 w 101"/>
                  <a:gd name="T7" fmla="*/ 56 h 63"/>
                  <a:gd name="T8" fmla="*/ 42 w 101"/>
                  <a:gd name="T9" fmla="*/ 53 h 63"/>
                  <a:gd name="T10" fmla="*/ 52 w 101"/>
                  <a:gd name="T11" fmla="*/ 49 h 63"/>
                  <a:gd name="T12" fmla="*/ 64 w 101"/>
                  <a:gd name="T13" fmla="*/ 46 h 63"/>
                  <a:gd name="T14" fmla="*/ 78 w 101"/>
                  <a:gd name="T15" fmla="*/ 43 h 63"/>
                  <a:gd name="T16" fmla="*/ 89 w 101"/>
                  <a:gd name="T17" fmla="*/ 38 h 63"/>
                  <a:gd name="T18" fmla="*/ 94 w 101"/>
                  <a:gd name="T19" fmla="*/ 34 h 63"/>
                  <a:gd name="T20" fmla="*/ 98 w 101"/>
                  <a:gd name="T21" fmla="*/ 30 h 63"/>
                  <a:gd name="T22" fmla="*/ 100 w 101"/>
                  <a:gd name="T23" fmla="*/ 25 h 63"/>
                  <a:gd name="T24" fmla="*/ 101 w 101"/>
                  <a:gd name="T25" fmla="*/ 19 h 63"/>
                  <a:gd name="T26" fmla="*/ 101 w 101"/>
                  <a:gd name="T27" fmla="*/ 0 h 63"/>
                  <a:gd name="T28" fmla="*/ 93 w 101"/>
                  <a:gd name="T29" fmla="*/ 0 h 63"/>
                  <a:gd name="T30" fmla="*/ 85 w 101"/>
                  <a:gd name="T31" fmla="*/ 1 h 63"/>
                  <a:gd name="T32" fmla="*/ 79 w 101"/>
                  <a:gd name="T33" fmla="*/ 4 h 63"/>
                  <a:gd name="T34" fmla="*/ 72 w 101"/>
                  <a:gd name="T35" fmla="*/ 6 h 63"/>
                  <a:gd name="T36" fmla="*/ 60 w 101"/>
                  <a:gd name="T37" fmla="*/ 14 h 63"/>
                  <a:gd name="T38" fmla="*/ 46 w 101"/>
                  <a:gd name="T39" fmla="*/ 23 h 63"/>
                  <a:gd name="T40" fmla="*/ 32 w 101"/>
                  <a:gd name="T41" fmla="*/ 28 h 63"/>
                  <a:gd name="T42" fmla="*/ 20 w 101"/>
                  <a:gd name="T43" fmla="*/ 34 h 63"/>
                  <a:gd name="T44" fmla="*/ 15 w 101"/>
                  <a:gd name="T45" fmla="*/ 36 h 63"/>
                  <a:gd name="T46" fmla="*/ 10 w 101"/>
                  <a:gd name="T47" fmla="*/ 40 h 63"/>
                  <a:gd name="T48" fmla="*/ 5 w 101"/>
                  <a:gd name="T49" fmla="*/ 45 h 63"/>
                  <a:gd name="T50" fmla="*/ 0 w 101"/>
                  <a:gd name="T51" fmla="*/ 5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1" h="63">
                    <a:moveTo>
                      <a:pt x="0" y="51"/>
                    </a:moveTo>
                    <a:lnTo>
                      <a:pt x="0" y="58"/>
                    </a:lnTo>
                    <a:lnTo>
                      <a:pt x="22" y="63"/>
                    </a:lnTo>
                    <a:lnTo>
                      <a:pt x="32" y="56"/>
                    </a:lnTo>
                    <a:lnTo>
                      <a:pt x="42" y="53"/>
                    </a:lnTo>
                    <a:lnTo>
                      <a:pt x="52" y="49"/>
                    </a:lnTo>
                    <a:lnTo>
                      <a:pt x="64" y="46"/>
                    </a:lnTo>
                    <a:lnTo>
                      <a:pt x="78" y="43"/>
                    </a:lnTo>
                    <a:lnTo>
                      <a:pt x="89" y="38"/>
                    </a:lnTo>
                    <a:lnTo>
                      <a:pt x="94" y="34"/>
                    </a:lnTo>
                    <a:lnTo>
                      <a:pt x="98" y="30"/>
                    </a:lnTo>
                    <a:lnTo>
                      <a:pt x="100" y="25"/>
                    </a:lnTo>
                    <a:lnTo>
                      <a:pt x="101" y="19"/>
                    </a:lnTo>
                    <a:lnTo>
                      <a:pt x="101" y="0"/>
                    </a:lnTo>
                    <a:lnTo>
                      <a:pt x="93" y="0"/>
                    </a:lnTo>
                    <a:lnTo>
                      <a:pt x="85" y="1"/>
                    </a:lnTo>
                    <a:lnTo>
                      <a:pt x="79" y="4"/>
                    </a:lnTo>
                    <a:lnTo>
                      <a:pt x="72" y="6"/>
                    </a:lnTo>
                    <a:lnTo>
                      <a:pt x="60" y="14"/>
                    </a:lnTo>
                    <a:lnTo>
                      <a:pt x="46" y="23"/>
                    </a:lnTo>
                    <a:lnTo>
                      <a:pt x="32" y="28"/>
                    </a:lnTo>
                    <a:lnTo>
                      <a:pt x="20" y="34"/>
                    </a:lnTo>
                    <a:lnTo>
                      <a:pt x="15" y="36"/>
                    </a:lnTo>
                    <a:lnTo>
                      <a:pt x="10" y="40"/>
                    </a:lnTo>
                    <a:lnTo>
                      <a:pt x="5" y="45"/>
                    </a:lnTo>
                    <a:lnTo>
                      <a:pt x="0" y="51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10" name="Freeform 93"/>
              <p:cNvSpPr>
                <a:spLocks/>
              </p:cNvSpPr>
              <p:nvPr/>
            </p:nvSpPr>
            <p:spPr bwMode="auto">
              <a:xfrm>
                <a:off x="-2751013" y="9050"/>
                <a:ext cx="22225" cy="12700"/>
              </a:xfrm>
              <a:custGeom>
                <a:avLst/>
                <a:gdLst>
                  <a:gd name="T0" fmla="*/ 44 w 58"/>
                  <a:gd name="T1" fmla="*/ 0 h 33"/>
                  <a:gd name="T2" fmla="*/ 29 w 58"/>
                  <a:gd name="T3" fmla="*/ 0 h 33"/>
                  <a:gd name="T4" fmla="*/ 15 w 58"/>
                  <a:gd name="T5" fmla="*/ 2 h 33"/>
                  <a:gd name="T6" fmla="*/ 9 w 58"/>
                  <a:gd name="T7" fmla="*/ 4 h 33"/>
                  <a:gd name="T8" fmla="*/ 4 w 58"/>
                  <a:gd name="T9" fmla="*/ 7 h 33"/>
                  <a:gd name="T10" fmla="*/ 1 w 58"/>
                  <a:gd name="T11" fmla="*/ 12 h 33"/>
                  <a:gd name="T12" fmla="*/ 0 w 58"/>
                  <a:gd name="T13" fmla="*/ 18 h 33"/>
                  <a:gd name="T14" fmla="*/ 0 w 58"/>
                  <a:gd name="T15" fmla="*/ 32 h 33"/>
                  <a:gd name="T16" fmla="*/ 16 w 58"/>
                  <a:gd name="T17" fmla="*/ 32 h 33"/>
                  <a:gd name="T18" fmla="*/ 33 w 58"/>
                  <a:gd name="T19" fmla="*/ 33 h 33"/>
                  <a:gd name="T20" fmla="*/ 36 w 58"/>
                  <a:gd name="T21" fmla="*/ 33 h 33"/>
                  <a:gd name="T22" fmla="*/ 41 w 58"/>
                  <a:gd name="T23" fmla="*/ 32 h 33"/>
                  <a:gd name="T24" fmla="*/ 47 w 58"/>
                  <a:gd name="T25" fmla="*/ 30 h 33"/>
                  <a:gd name="T26" fmla="*/ 50 w 58"/>
                  <a:gd name="T27" fmla="*/ 28 h 33"/>
                  <a:gd name="T28" fmla="*/ 54 w 58"/>
                  <a:gd name="T29" fmla="*/ 25 h 33"/>
                  <a:gd name="T30" fmla="*/ 57 w 58"/>
                  <a:gd name="T31" fmla="*/ 22 h 33"/>
                  <a:gd name="T32" fmla="*/ 58 w 58"/>
                  <a:gd name="T33" fmla="*/ 18 h 33"/>
                  <a:gd name="T34" fmla="*/ 58 w 58"/>
                  <a:gd name="T35" fmla="*/ 14 h 33"/>
                  <a:gd name="T36" fmla="*/ 57 w 58"/>
                  <a:gd name="T37" fmla="*/ 9 h 33"/>
                  <a:gd name="T38" fmla="*/ 53 w 58"/>
                  <a:gd name="T39" fmla="*/ 7 h 33"/>
                  <a:gd name="T40" fmla="*/ 48 w 58"/>
                  <a:gd name="T41" fmla="*/ 3 h 33"/>
                  <a:gd name="T42" fmla="*/ 44 w 58"/>
                  <a:gd name="T4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33">
                    <a:moveTo>
                      <a:pt x="44" y="0"/>
                    </a:moveTo>
                    <a:lnTo>
                      <a:pt x="29" y="0"/>
                    </a:lnTo>
                    <a:lnTo>
                      <a:pt x="15" y="2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0" y="32"/>
                    </a:lnTo>
                    <a:lnTo>
                      <a:pt x="16" y="32"/>
                    </a:lnTo>
                    <a:lnTo>
                      <a:pt x="33" y="33"/>
                    </a:lnTo>
                    <a:lnTo>
                      <a:pt x="36" y="33"/>
                    </a:lnTo>
                    <a:lnTo>
                      <a:pt x="41" y="32"/>
                    </a:lnTo>
                    <a:lnTo>
                      <a:pt x="47" y="30"/>
                    </a:lnTo>
                    <a:lnTo>
                      <a:pt x="50" y="28"/>
                    </a:lnTo>
                    <a:lnTo>
                      <a:pt x="54" y="25"/>
                    </a:lnTo>
                    <a:lnTo>
                      <a:pt x="57" y="22"/>
                    </a:lnTo>
                    <a:lnTo>
                      <a:pt x="58" y="18"/>
                    </a:lnTo>
                    <a:lnTo>
                      <a:pt x="58" y="14"/>
                    </a:lnTo>
                    <a:lnTo>
                      <a:pt x="57" y="9"/>
                    </a:lnTo>
                    <a:lnTo>
                      <a:pt x="53" y="7"/>
                    </a:lnTo>
                    <a:lnTo>
                      <a:pt x="48" y="3"/>
                    </a:lnTo>
                    <a:lnTo>
                      <a:pt x="44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11" name="Freeform 94"/>
              <p:cNvSpPr>
                <a:spLocks/>
              </p:cNvSpPr>
              <p:nvPr/>
            </p:nvSpPr>
            <p:spPr bwMode="auto">
              <a:xfrm>
                <a:off x="-3709863" y="1152050"/>
                <a:ext cx="44450" cy="66675"/>
              </a:xfrm>
              <a:custGeom>
                <a:avLst/>
                <a:gdLst>
                  <a:gd name="T0" fmla="*/ 44 w 111"/>
                  <a:gd name="T1" fmla="*/ 0 h 167"/>
                  <a:gd name="T2" fmla="*/ 42 w 111"/>
                  <a:gd name="T3" fmla="*/ 0 h 167"/>
                  <a:gd name="T4" fmla="*/ 38 w 111"/>
                  <a:gd name="T5" fmla="*/ 1 h 167"/>
                  <a:gd name="T6" fmla="*/ 37 w 111"/>
                  <a:gd name="T7" fmla="*/ 4 h 167"/>
                  <a:gd name="T8" fmla="*/ 34 w 111"/>
                  <a:gd name="T9" fmla="*/ 6 h 167"/>
                  <a:gd name="T10" fmla="*/ 31 w 111"/>
                  <a:gd name="T11" fmla="*/ 11 h 167"/>
                  <a:gd name="T12" fmla="*/ 27 w 111"/>
                  <a:gd name="T13" fmla="*/ 16 h 167"/>
                  <a:gd name="T14" fmla="*/ 17 w 111"/>
                  <a:gd name="T15" fmla="*/ 25 h 167"/>
                  <a:gd name="T16" fmla="*/ 8 w 111"/>
                  <a:gd name="T17" fmla="*/ 33 h 167"/>
                  <a:gd name="T18" fmla="*/ 5 w 111"/>
                  <a:gd name="T19" fmla="*/ 38 h 167"/>
                  <a:gd name="T20" fmla="*/ 3 w 111"/>
                  <a:gd name="T21" fmla="*/ 43 h 167"/>
                  <a:gd name="T22" fmla="*/ 2 w 111"/>
                  <a:gd name="T23" fmla="*/ 48 h 167"/>
                  <a:gd name="T24" fmla="*/ 0 w 111"/>
                  <a:gd name="T25" fmla="*/ 54 h 167"/>
                  <a:gd name="T26" fmla="*/ 4 w 111"/>
                  <a:gd name="T27" fmla="*/ 72 h 167"/>
                  <a:gd name="T28" fmla="*/ 9 w 111"/>
                  <a:gd name="T29" fmla="*/ 88 h 167"/>
                  <a:gd name="T30" fmla="*/ 11 w 111"/>
                  <a:gd name="T31" fmla="*/ 106 h 167"/>
                  <a:gd name="T32" fmla="*/ 12 w 111"/>
                  <a:gd name="T33" fmla="*/ 121 h 167"/>
                  <a:gd name="T34" fmla="*/ 12 w 111"/>
                  <a:gd name="T35" fmla="*/ 136 h 167"/>
                  <a:gd name="T36" fmla="*/ 12 w 111"/>
                  <a:gd name="T37" fmla="*/ 153 h 167"/>
                  <a:gd name="T38" fmla="*/ 21 w 111"/>
                  <a:gd name="T39" fmla="*/ 153 h 167"/>
                  <a:gd name="T40" fmla="*/ 31 w 111"/>
                  <a:gd name="T41" fmla="*/ 149 h 167"/>
                  <a:gd name="T42" fmla="*/ 41 w 111"/>
                  <a:gd name="T43" fmla="*/ 144 h 167"/>
                  <a:gd name="T44" fmla="*/ 46 w 111"/>
                  <a:gd name="T45" fmla="*/ 147 h 167"/>
                  <a:gd name="T46" fmla="*/ 49 w 111"/>
                  <a:gd name="T47" fmla="*/ 149 h 167"/>
                  <a:gd name="T48" fmla="*/ 53 w 111"/>
                  <a:gd name="T49" fmla="*/ 153 h 167"/>
                  <a:gd name="T50" fmla="*/ 57 w 111"/>
                  <a:gd name="T51" fmla="*/ 158 h 167"/>
                  <a:gd name="T52" fmla="*/ 62 w 111"/>
                  <a:gd name="T53" fmla="*/ 163 h 167"/>
                  <a:gd name="T54" fmla="*/ 68 w 111"/>
                  <a:gd name="T55" fmla="*/ 166 h 167"/>
                  <a:gd name="T56" fmla="*/ 75 w 111"/>
                  <a:gd name="T57" fmla="*/ 167 h 167"/>
                  <a:gd name="T58" fmla="*/ 81 w 111"/>
                  <a:gd name="T59" fmla="*/ 167 h 167"/>
                  <a:gd name="T60" fmla="*/ 88 w 111"/>
                  <a:gd name="T61" fmla="*/ 167 h 167"/>
                  <a:gd name="T62" fmla="*/ 93 w 111"/>
                  <a:gd name="T63" fmla="*/ 163 h 167"/>
                  <a:gd name="T64" fmla="*/ 97 w 111"/>
                  <a:gd name="T65" fmla="*/ 158 h 167"/>
                  <a:gd name="T66" fmla="*/ 101 w 111"/>
                  <a:gd name="T67" fmla="*/ 153 h 167"/>
                  <a:gd name="T68" fmla="*/ 103 w 111"/>
                  <a:gd name="T69" fmla="*/ 146 h 167"/>
                  <a:gd name="T70" fmla="*/ 105 w 111"/>
                  <a:gd name="T71" fmla="*/ 138 h 167"/>
                  <a:gd name="T72" fmla="*/ 106 w 111"/>
                  <a:gd name="T73" fmla="*/ 131 h 167"/>
                  <a:gd name="T74" fmla="*/ 106 w 111"/>
                  <a:gd name="T75" fmla="*/ 123 h 167"/>
                  <a:gd name="T76" fmla="*/ 106 w 111"/>
                  <a:gd name="T77" fmla="*/ 87 h 167"/>
                  <a:gd name="T78" fmla="*/ 106 w 111"/>
                  <a:gd name="T79" fmla="*/ 77 h 167"/>
                  <a:gd name="T80" fmla="*/ 107 w 111"/>
                  <a:gd name="T81" fmla="*/ 68 h 167"/>
                  <a:gd name="T82" fmla="*/ 108 w 111"/>
                  <a:gd name="T83" fmla="*/ 58 h 167"/>
                  <a:gd name="T84" fmla="*/ 110 w 111"/>
                  <a:gd name="T85" fmla="*/ 48 h 167"/>
                  <a:gd name="T86" fmla="*/ 111 w 111"/>
                  <a:gd name="T87" fmla="*/ 35 h 167"/>
                  <a:gd name="T88" fmla="*/ 111 w 111"/>
                  <a:gd name="T89" fmla="*/ 25 h 167"/>
                  <a:gd name="T90" fmla="*/ 111 w 111"/>
                  <a:gd name="T91" fmla="*/ 20 h 167"/>
                  <a:gd name="T92" fmla="*/ 111 w 111"/>
                  <a:gd name="T93" fmla="*/ 15 h 167"/>
                  <a:gd name="T94" fmla="*/ 108 w 111"/>
                  <a:gd name="T95" fmla="*/ 10 h 167"/>
                  <a:gd name="T96" fmla="*/ 106 w 111"/>
                  <a:gd name="T97" fmla="*/ 5 h 167"/>
                  <a:gd name="T98" fmla="*/ 102 w 111"/>
                  <a:gd name="T99" fmla="*/ 3 h 167"/>
                  <a:gd name="T100" fmla="*/ 100 w 111"/>
                  <a:gd name="T101" fmla="*/ 1 h 167"/>
                  <a:gd name="T102" fmla="*/ 96 w 111"/>
                  <a:gd name="T103" fmla="*/ 0 h 167"/>
                  <a:gd name="T104" fmla="*/ 92 w 111"/>
                  <a:gd name="T105" fmla="*/ 1 h 167"/>
                  <a:gd name="T106" fmla="*/ 83 w 111"/>
                  <a:gd name="T107" fmla="*/ 3 h 167"/>
                  <a:gd name="T108" fmla="*/ 75 w 111"/>
                  <a:gd name="T109" fmla="*/ 4 h 167"/>
                  <a:gd name="T110" fmla="*/ 59 w 111"/>
                  <a:gd name="T111" fmla="*/ 1 h 167"/>
                  <a:gd name="T112" fmla="*/ 44 w 111"/>
                  <a:gd name="T113" fmla="*/ 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1" h="167">
                    <a:moveTo>
                      <a:pt x="44" y="0"/>
                    </a:moveTo>
                    <a:lnTo>
                      <a:pt x="42" y="0"/>
                    </a:lnTo>
                    <a:lnTo>
                      <a:pt x="38" y="1"/>
                    </a:lnTo>
                    <a:lnTo>
                      <a:pt x="37" y="4"/>
                    </a:lnTo>
                    <a:lnTo>
                      <a:pt x="34" y="6"/>
                    </a:lnTo>
                    <a:lnTo>
                      <a:pt x="31" y="11"/>
                    </a:lnTo>
                    <a:lnTo>
                      <a:pt x="27" y="16"/>
                    </a:lnTo>
                    <a:lnTo>
                      <a:pt x="17" y="25"/>
                    </a:lnTo>
                    <a:lnTo>
                      <a:pt x="8" y="33"/>
                    </a:lnTo>
                    <a:lnTo>
                      <a:pt x="5" y="38"/>
                    </a:lnTo>
                    <a:lnTo>
                      <a:pt x="3" y="43"/>
                    </a:lnTo>
                    <a:lnTo>
                      <a:pt x="2" y="48"/>
                    </a:lnTo>
                    <a:lnTo>
                      <a:pt x="0" y="54"/>
                    </a:lnTo>
                    <a:lnTo>
                      <a:pt x="4" y="72"/>
                    </a:lnTo>
                    <a:lnTo>
                      <a:pt x="9" y="88"/>
                    </a:lnTo>
                    <a:lnTo>
                      <a:pt x="11" y="106"/>
                    </a:lnTo>
                    <a:lnTo>
                      <a:pt x="12" y="121"/>
                    </a:lnTo>
                    <a:lnTo>
                      <a:pt x="12" y="136"/>
                    </a:lnTo>
                    <a:lnTo>
                      <a:pt x="12" y="153"/>
                    </a:lnTo>
                    <a:lnTo>
                      <a:pt x="21" y="153"/>
                    </a:lnTo>
                    <a:lnTo>
                      <a:pt x="31" y="149"/>
                    </a:lnTo>
                    <a:lnTo>
                      <a:pt x="41" y="144"/>
                    </a:lnTo>
                    <a:lnTo>
                      <a:pt x="46" y="147"/>
                    </a:lnTo>
                    <a:lnTo>
                      <a:pt x="49" y="149"/>
                    </a:lnTo>
                    <a:lnTo>
                      <a:pt x="53" y="153"/>
                    </a:lnTo>
                    <a:lnTo>
                      <a:pt x="57" y="158"/>
                    </a:lnTo>
                    <a:lnTo>
                      <a:pt x="62" y="163"/>
                    </a:lnTo>
                    <a:lnTo>
                      <a:pt x="68" y="166"/>
                    </a:lnTo>
                    <a:lnTo>
                      <a:pt x="75" y="167"/>
                    </a:lnTo>
                    <a:lnTo>
                      <a:pt x="81" y="167"/>
                    </a:lnTo>
                    <a:lnTo>
                      <a:pt x="88" y="167"/>
                    </a:lnTo>
                    <a:lnTo>
                      <a:pt x="93" y="163"/>
                    </a:lnTo>
                    <a:lnTo>
                      <a:pt x="97" y="158"/>
                    </a:lnTo>
                    <a:lnTo>
                      <a:pt x="101" y="153"/>
                    </a:lnTo>
                    <a:lnTo>
                      <a:pt x="103" y="146"/>
                    </a:lnTo>
                    <a:lnTo>
                      <a:pt x="105" y="138"/>
                    </a:lnTo>
                    <a:lnTo>
                      <a:pt x="106" y="131"/>
                    </a:lnTo>
                    <a:lnTo>
                      <a:pt x="106" y="123"/>
                    </a:lnTo>
                    <a:lnTo>
                      <a:pt x="106" y="87"/>
                    </a:lnTo>
                    <a:lnTo>
                      <a:pt x="106" y="77"/>
                    </a:lnTo>
                    <a:lnTo>
                      <a:pt x="107" y="68"/>
                    </a:lnTo>
                    <a:lnTo>
                      <a:pt x="108" y="58"/>
                    </a:lnTo>
                    <a:lnTo>
                      <a:pt x="110" y="48"/>
                    </a:lnTo>
                    <a:lnTo>
                      <a:pt x="111" y="35"/>
                    </a:lnTo>
                    <a:lnTo>
                      <a:pt x="111" y="25"/>
                    </a:lnTo>
                    <a:lnTo>
                      <a:pt x="111" y="20"/>
                    </a:lnTo>
                    <a:lnTo>
                      <a:pt x="111" y="15"/>
                    </a:lnTo>
                    <a:lnTo>
                      <a:pt x="108" y="10"/>
                    </a:lnTo>
                    <a:lnTo>
                      <a:pt x="106" y="5"/>
                    </a:lnTo>
                    <a:lnTo>
                      <a:pt x="102" y="3"/>
                    </a:lnTo>
                    <a:lnTo>
                      <a:pt x="100" y="1"/>
                    </a:lnTo>
                    <a:lnTo>
                      <a:pt x="96" y="0"/>
                    </a:lnTo>
                    <a:lnTo>
                      <a:pt x="92" y="1"/>
                    </a:lnTo>
                    <a:lnTo>
                      <a:pt x="83" y="3"/>
                    </a:lnTo>
                    <a:lnTo>
                      <a:pt x="75" y="4"/>
                    </a:lnTo>
                    <a:lnTo>
                      <a:pt x="59" y="1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12" name="Freeform 95"/>
              <p:cNvSpPr>
                <a:spLocks/>
              </p:cNvSpPr>
              <p:nvPr/>
            </p:nvSpPr>
            <p:spPr bwMode="auto">
              <a:xfrm>
                <a:off x="-3647950" y="1217138"/>
                <a:ext cx="71438" cy="125413"/>
              </a:xfrm>
              <a:custGeom>
                <a:avLst/>
                <a:gdLst>
                  <a:gd name="T0" fmla="*/ 20 w 178"/>
                  <a:gd name="T1" fmla="*/ 1 h 317"/>
                  <a:gd name="T2" fmla="*/ 15 w 178"/>
                  <a:gd name="T3" fmla="*/ 8 h 317"/>
                  <a:gd name="T4" fmla="*/ 9 w 178"/>
                  <a:gd name="T5" fmla="*/ 20 h 317"/>
                  <a:gd name="T6" fmla="*/ 2 w 178"/>
                  <a:gd name="T7" fmla="*/ 36 h 317"/>
                  <a:gd name="T8" fmla="*/ 4 w 178"/>
                  <a:gd name="T9" fmla="*/ 59 h 317"/>
                  <a:gd name="T10" fmla="*/ 6 w 178"/>
                  <a:gd name="T11" fmla="*/ 102 h 317"/>
                  <a:gd name="T12" fmla="*/ 0 w 178"/>
                  <a:gd name="T13" fmla="*/ 131 h 317"/>
                  <a:gd name="T14" fmla="*/ 4 w 178"/>
                  <a:gd name="T15" fmla="*/ 140 h 317"/>
                  <a:gd name="T16" fmla="*/ 10 w 178"/>
                  <a:gd name="T17" fmla="*/ 146 h 317"/>
                  <a:gd name="T18" fmla="*/ 25 w 178"/>
                  <a:gd name="T19" fmla="*/ 170 h 317"/>
                  <a:gd name="T20" fmla="*/ 29 w 178"/>
                  <a:gd name="T21" fmla="*/ 181 h 317"/>
                  <a:gd name="T22" fmla="*/ 30 w 178"/>
                  <a:gd name="T23" fmla="*/ 197 h 317"/>
                  <a:gd name="T24" fmla="*/ 30 w 178"/>
                  <a:gd name="T25" fmla="*/ 292 h 317"/>
                  <a:gd name="T26" fmla="*/ 32 w 178"/>
                  <a:gd name="T27" fmla="*/ 309 h 317"/>
                  <a:gd name="T28" fmla="*/ 39 w 178"/>
                  <a:gd name="T29" fmla="*/ 316 h 317"/>
                  <a:gd name="T30" fmla="*/ 50 w 178"/>
                  <a:gd name="T31" fmla="*/ 317 h 317"/>
                  <a:gd name="T32" fmla="*/ 58 w 178"/>
                  <a:gd name="T33" fmla="*/ 312 h 317"/>
                  <a:gd name="T34" fmla="*/ 68 w 178"/>
                  <a:gd name="T35" fmla="*/ 301 h 317"/>
                  <a:gd name="T36" fmla="*/ 85 w 178"/>
                  <a:gd name="T37" fmla="*/ 284 h 317"/>
                  <a:gd name="T38" fmla="*/ 99 w 178"/>
                  <a:gd name="T39" fmla="*/ 272 h 317"/>
                  <a:gd name="T40" fmla="*/ 105 w 178"/>
                  <a:gd name="T41" fmla="*/ 267 h 317"/>
                  <a:gd name="T42" fmla="*/ 107 w 178"/>
                  <a:gd name="T43" fmla="*/ 234 h 317"/>
                  <a:gd name="T44" fmla="*/ 101 w 178"/>
                  <a:gd name="T45" fmla="*/ 205 h 317"/>
                  <a:gd name="T46" fmla="*/ 105 w 178"/>
                  <a:gd name="T47" fmla="*/ 199 h 317"/>
                  <a:gd name="T48" fmla="*/ 113 w 178"/>
                  <a:gd name="T49" fmla="*/ 195 h 317"/>
                  <a:gd name="T50" fmla="*/ 119 w 178"/>
                  <a:gd name="T51" fmla="*/ 183 h 317"/>
                  <a:gd name="T52" fmla="*/ 123 w 178"/>
                  <a:gd name="T53" fmla="*/ 168 h 317"/>
                  <a:gd name="T54" fmla="*/ 135 w 178"/>
                  <a:gd name="T55" fmla="*/ 141 h 317"/>
                  <a:gd name="T56" fmla="*/ 173 w 178"/>
                  <a:gd name="T57" fmla="*/ 139 h 317"/>
                  <a:gd name="T58" fmla="*/ 177 w 178"/>
                  <a:gd name="T59" fmla="*/ 135 h 317"/>
                  <a:gd name="T60" fmla="*/ 178 w 178"/>
                  <a:gd name="T61" fmla="*/ 129 h 317"/>
                  <a:gd name="T62" fmla="*/ 174 w 178"/>
                  <a:gd name="T63" fmla="*/ 123 h 317"/>
                  <a:gd name="T64" fmla="*/ 165 w 178"/>
                  <a:gd name="T65" fmla="*/ 116 h 317"/>
                  <a:gd name="T66" fmla="*/ 149 w 178"/>
                  <a:gd name="T67" fmla="*/ 112 h 317"/>
                  <a:gd name="T68" fmla="*/ 138 w 178"/>
                  <a:gd name="T69" fmla="*/ 106 h 317"/>
                  <a:gd name="T70" fmla="*/ 133 w 178"/>
                  <a:gd name="T71" fmla="*/ 101 h 317"/>
                  <a:gd name="T72" fmla="*/ 127 w 178"/>
                  <a:gd name="T73" fmla="*/ 85 h 317"/>
                  <a:gd name="T74" fmla="*/ 113 w 178"/>
                  <a:gd name="T75" fmla="*/ 67 h 317"/>
                  <a:gd name="T76" fmla="*/ 100 w 178"/>
                  <a:gd name="T77" fmla="*/ 60 h 317"/>
                  <a:gd name="T78" fmla="*/ 94 w 178"/>
                  <a:gd name="T79" fmla="*/ 53 h 317"/>
                  <a:gd name="T80" fmla="*/ 94 w 178"/>
                  <a:gd name="T81" fmla="*/ 40 h 317"/>
                  <a:gd name="T82" fmla="*/ 94 w 178"/>
                  <a:gd name="T83" fmla="*/ 26 h 317"/>
                  <a:gd name="T84" fmla="*/ 90 w 178"/>
                  <a:gd name="T85" fmla="*/ 21 h 317"/>
                  <a:gd name="T86" fmla="*/ 83 w 178"/>
                  <a:gd name="T87" fmla="*/ 22 h 317"/>
                  <a:gd name="T88" fmla="*/ 75 w 178"/>
                  <a:gd name="T89" fmla="*/ 28 h 317"/>
                  <a:gd name="T90" fmla="*/ 70 w 178"/>
                  <a:gd name="T91" fmla="*/ 36 h 317"/>
                  <a:gd name="T92" fmla="*/ 64 w 178"/>
                  <a:gd name="T93" fmla="*/ 42 h 317"/>
                  <a:gd name="T94" fmla="*/ 55 w 178"/>
                  <a:gd name="T95" fmla="*/ 46 h 317"/>
                  <a:gd name="T96" fmla="*/ 48 w 178"/>
                  <a:gd name="T97" fmla="*/ 42 h 317"/>
                  <a:gd name="T98" fmla="*/ 39 w 178"/>
                  <a:gd name="T99" fmla="*/ 30 h 317"/>
                  <a:gd name="T100" fmla="*/ 32 w 178"/>
                  <a:gd name="T101" fmla="*/ 12 h 317"/>
                  <a:gd name="T102" fmla="*/ 30 w 178"/>
                  <a:gd name="T103" fmla="*/ 3 h 317"/>
                  <a:gd name="T104" fmla="*/ 26 w 178"/>
                  <a:gd name="T105" fmla="*/ 1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78" h="317">
                    <a:moveTo>
                      <a:pt x="24" y="0"/>
                    </a:moveTo>
                    <a:lnTo>
                      <a:pt x="20" y="1"/>
                    </a:lnTo>
                    <a:lnTo>
                      <a:pt x="16" y="3"/>
                    </a:lnTo>
                    <a:lnTo>
                      <a:pt x="15" y="8"/>
                    </a:lnTo>
                    <a:lnTo>
                      <a:pt x="12" y="12"/>
                    </a:lnTo>
                    <a:lnTo>
                      <a:pt x="9" y="20"/>
                    </a:lnTo>
                    <a:lnTo>
                      <a:pt x="5" y="27"/>
                    </a:lnTo>
                    <a:lnTo>
                      <a:pt x="2" y="36"/>
                    </a:lnTo>
                    <a:lnTo>
                      <a:pt x="2" y="45"/>
                    </a:lnTo>
                    <a:lnTo>
                      <a:pt x="4" y="59"/>
                    </a:lnTo>
                    <a:lnTo>
                      <a:pt x="6" y="72"/>
                    </a:lnTo>
                    <a:lnTo>
                      <a:pt x="6" y="102"/>
                    </a:lnTo>
                    <a:lnTo>
                      <a:pt x="2" y="116"/>
                    </a:lnTo>
                    <a:lnTo>
                      <a:pt x="0" y="131"/>
                    </a:lnTo>
                    <a:lnTo>
                      <a:pt x="1" y="136"/>
                    </a:lnTo>
                    <a:lnTo>
                      <a:pt x="4" y="140"/>
                    </a:lnTo>
                    <a:lnTo>
                      <a:pt x="6" y="143"/>
                    </a:lnTo>
                    <a:lnTo>
                      <a:pt x="10" y="146"/>
                    </a:lnTo>
                    <a:lnTo>
                      <a:pt x="19" y="158"/>
                    </a:lnTo>
                    <a:lnTo>
                      <a:pt x="25" y="170"/>
                    </a:lnTo>
                    <a:lnTo>
                      <a:pt x="27" y="175"/>
                    </a:lnTo>
                    <a:lnTo>
                      <a:pt x="29" y="181"/>
                    </a:lnTo>
                    <a:lnTo>
                      <a:pt x="30" y="189"/>
                    </a:lnTo>
                    <a:lnTo>
                      <a:pt x="30" y="197"/>
                    </a:lnTo>
                    <a:lnTo>
                      <a:pt x="30" y="279"/>
                    </a:lnTo>
                    <a:lnTo>
                      <a:pt x="30" y="292"/>
                    </a:lnTo>
                    <a:lnTo>
                      <a:pt x="31" y="304"/>
                    </a:lnTo>
                    <a:lnTo>
                      <a:pt x="32" y="309"/>
                    </a:lnTo>
                    <a:lnTo>
                      <a:pt x="35" y="313"/>
                    </a:lnTo>
                    <a:lnTo>
                      <a:pt x="39" y="316"/>
                    </a:lnTo>
                    <a:lnTo>
                      <a:pt x="45" y="317"/>
                    </a:lnTo>
                    <a:lnTo>
                      <a:pt x="50" y="317"/>
                    </a:lnTo>
                    <a:lnTo>
                      <a:pt x="54" y="314"/>
                    </a:lnTo>
                    <a:lnTo>
                      <a:pt x="58" y="312"/>
                    </a:lnTo>
                    <a:lnTo>
                      <a:pt x="61" y="308"/>
                    </a:lnTo>
                    <a:lnTo>
                      <a:pt x="68" y="301"/>
                    </a:lnTo>
                    <a:lnTo>
                      <a:pt x="76" y="293"/>
                    </a:lnTo>
                    <a:lnTo>
                      <a:pt x="85" y="284"/>
                    </a:lnTo>
                    <a:lnTo>
                      <a:pt x="95" y="274"/>
                    </a:lnTo>
                    <a:lnTo>
                      <a:pt x="99" y="272"/>
                    </a:lnTo>
                    <a:lnTo>
                      <a:pt x="103" y="269"/>
                    </a:lnTo>
                    <a:lnTo>
                      <a:pt x="105" y="267"/>
                    </a:lnTo>
                    <a:lnTo>
                      <a:pt x="107" y="263"/>
                    </a:lnTo>
                    <a:lnTo>
                      <a:pt x="107" y="234"/>
                    </a:lnTo>
                    <a:lnTo>
                      <a:pt x="104" y="219"/>
                    </a:lnTo>
                    <a:lnTo>
                      <a:pt x="101" y="205"/>
                    </a:lnTo>
                    <a:lnTo>
                      <a:pt x="103" y="202"/>
                    </a:lnTo>
                    <a:lnTo>
                      <a:pt x="105" y="199"/>
                    </a:lnTo>
                    <a:lnTo>
                      <a:pt x="109" y="198"/>
                    </a:lnTo>
                    <a:lnTo>
                      <a:pt x="113" y="195"/>
                    </a:lnTo>
                    <a:lnTo>
                      <a:pt x="118" y="189"/>
                    </a:lnTo>
                    <a:lnTo>
                      <a:pt x="119" y="183"/>
                    </a:lnTo>
                    <a:lnTo>
                      <a:pt x="120" y="175"/>
                    </a:lnTo>
                    <a:lnTo>
                      <a:pt x="123" y="168"/>
                    </a:lnTo>
                    <a:lnTo>
                      <a:pt x="129" y="155"/>
                    </a:lnTo>
                    <a:lnTo>
                      <a:pt x="135" y="141"/>
                    </a:lnTo>
                    <a:lnTo>
                      <a:pt x="171" y="141"/>
                    </a:lnTo>
                    <a:lnTo>
                      <a:pt x="173" y="139"/>
                    </a:lnTo>
                    <a:lnTo>
                      <a:pt x="176" y="138"/>
                    </a:lnTo>
                    <a:lnTo>
                      <a:pt x="177" y="135"/>
                    </a:lnTo>
                    <a:lnTo>
                      <a:pt x="178" y="133"/>
                    </a:lnTo>
                    <a:lnTo>
                      <a:pt x="178" y="129"/>
                    </a:lnTo>
                    <a:lnTo>
                      <a:pt x="177" y="125"/>
                    </a:lnTo>
                    <a:lnTo>
                      <a:pt x="174" y="123"/>
                    </a:lnTo>
                    <a:lnTo>
                      <a:pt x="172" y="120"/>
                    </a:lnTo>
                    <a:lnTo>
                      <a:pt x="165" y="116"/>
                    </a:lnTo>
                    <a:lnTo>
                      <a:pt x="158" y="114"/>
                    </a:lnTo>
                    <a:lnTo>
                      <a:pt x="149" y="112"/>
                    </a:lnTo>
                    <a:lnTo>
                      <a:pt x="142" y="109"/>
                    </a:lnTo>
                    <a:lnTo>
                      <a:pt x="138" y="106"/>
                    </a:lnTo>
                    <a:lnTo>
                      <a:pt x="135" y="105"/>
                    </a:lnTo>
                    <a:lnTo>
                      <a:pt x="133" y="101"/>
                    </a:lnTo>
                    <a:lnTo>
                      <a:pt x="130" y="97"/>
                    </a:lnTo>
                    <a:lnTo>
                      <a:pt x="127" y="85"/>
                    </a:lnTo>
                    <a:lnTo>
                      <a:pt x="122" y="74"/>
                    </a:lnTo>
                    <a:lnTo>
                      <a:pt x="113" y="67"/>
                    </a:lnTo>
                    <a:lnTo>
                      <a:pt x="104" y="62"/>
                    </a:lnTo>
                    <a:lnTo>
                      <a:pt x="100" y="60"/>
                    </a:lnTo>
                    <a:lnTo>
                      <a:pt x="96" y="57"/>
                    </a:lnTo>
                    <a:lnTo>
                      <a:pt x="94" y="53"/>
                    </a:lnTo>
                    <a:lnTo>
                      <a:pt x="93" y="48"/>
                    </a:lnTo>
                    <a:lnTo>
                      <a:pt x="94" y="4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3" y="23"/>
                    </a:lnTo>
                    <a:lnTo>
                      <a:pt x="90" y="21"/>
                    </a:lnTo>
                    <a:lnTo>
                      <a:pt x="86" y="21"/>
                    </a:lnTo>
                    <a:lnTo>
                      <a:pt x="83" y="22"/>
                    </a:lnTo>
                    <a:lnTo>
                      <a:pt x="79" y="25"/>
                    </a:lnTo>
                    <a:lnTo>
                      <a:pt x="75" y="28"/>
                    </a:lnTo>
                    <a:lnTo>
                      <a:pt x="73" y="32"/>
                    </a:lnTo>
                    <a:lnTo>
                      <a:pt x="70" y="36"/>
                    </a:lnTo>
                    <a:lnTo>
                      <a:pt x="68" y="40"/>
                    </a:lnTo>
                    <a:lnTo>
                      <a:pt x="64" y="42"/>
                    </a:lnTo>
                    <a:lnTo>
                      <a:pt x="60" y="45"/>
                    </a:lnTo>
                    <a:lnTo>
                      <a:pt x="55" y="46"/>
                    </a:lnTo>
                    <a:lnTo>
                      <a:pt x="51" y="45"/>
                    </a:lnTo>
                    <a:lnTo>
                      <a:pt x="48" y="42"/>
                    </a:lnTo>
                    <a:lnTo>
                      <a:pt x="44" y="38"/>
                    </a:lnTo>
                    <a:lnTo>
                      <a:pt x="39" y="30"/>
                    </a:lnTo>
                    <a:lnTo>
                      <a:pt x="34" y="18"/>
                    </a:lnTo>
                    <a:lnTo>
                      <a:pt x="32" y="12"/>
                    </a:lnTo>
                    <a:lnTo>
                      <a:pt x="31" y="6"/>
                    </a:lnTo>
                    <a:lnTo>
                      <a:pt x="30" y="3"/>
                    </a:lnTo>
                    <a:lnTo>
                      <a:pt x="27" y="2"/>
                    </a:lnTo>
                    <a:lnTo>
                      <a:pt x="26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13" name="Freeform 96"/>
              <p:cNvSpPr>
                <a:spLocks/>
              </p:cNvSpPr>
              <p:nvPr/>
            </p:nvSpPr>
            <p:spPr bwMode="auto">
              <a:xfrm>
                <a:off x="-1728663" y="3053875"/>
                <a:ext cx="87313" cy="98425"/>
              </a:xfrm>
              <a:custGeom>
                <a:avLst/>
                <a:gdLst>
                  <a:gd name="T0" fmla="*/ 30 w 219"/>
                  <a:gd name="T1" fmla="*/ 1 h 247"/>
                  <a:gd name="T2" fmla="*/ 16 w 219"/>
                  <a:gd name="T3" fmla="*/ 8 h 247"/>
                  <a:gd name="T4" fmla="*/ 6 w 219"/>
                  <a:gd name="T5" fmla="*/ 18 h 247"/>
                  <a:gd name="T6" fmla="*/ 1 w 219"/>
                  <a:gd name="T7" fmla="*/ 31 h 247"/>
                  <a:gd name="T8" fmla="*/ 2 w 219"/>
                  <a:gd name="T9" fmla="*/ 50 h 247"/>
                  <a:gd name="T10" fmla="*/ 7 w 219"/>
                  <a:gd name="T11" fmla="*/ 82 h 247"/>
                  <a:gd name="T12" fmla="*/ 12 w 219"/>
                  <a:gd name="T13" fmla="*/ 109 h 247"/>
                  <a:gd name="T14" fmla="*/ 21 w 219"/>
                  <a:gd name="T15" fmla="*/ 126 h 247"/>
                  <a:gd name="T16" fmla="*/ 35 w 219"/>
                  <a:gd name="T17" fmla="*/ 142 h 247"/>
                  <a:gd name="T18" fmla="*/ 52 w 219"/>
                  <a:gd name="T19" fmla="*/ 153 h 247"/>
                  <a:gd name="T20" fmla="*/ 74 w 219"/>
                  <a:gd name="T21" fmla="*/ 168 h 247"/>
                  <a:gd name="T22" fmla="*/ 92 w 219"/>
                  <a:gd name="T23" fmla="*/ 183 h 247"/>
                  <a:gd name="T24" fmla="*/ 109 w 219"/>
                  <a:gd name="T25" fmla="*/ 206 h 247"/>
                  <a:gd name="T26" fmla="*/ 125 w 219"/>
                  <a:gd name="T27" fmla="*/ 225 h 247"/>
                  <a:gd name="T28" fmla="*/ 144 w 219"/>
                  <a:gd name="T29" fmla="*/ 238 h 247"/>
                  <a:gd name="T30" fmla="*/ 165 w 219"/>
                  <a:gd name="T31" fmla="*/ 247 h 247"/>
                  <a:gd name="T32" fmla="*/ 183 w 219"/>
                  <a:gd name="T33" fmla="*/ 247 h 247"/>
                  <a:gd name="T34" fmla="*/ 190 w 219"/>
                  <a:gd name="T35" fmla="*/ 242 h 247"/>
                  <a:gd name="T36" fmla="*/ 197 w 219"/>
                  <a:gd name="T37" fmla="*/ 231 h 247"/>
                  <a:gd name="T38" fmla="*/ 205 w 219"/>
                  <a:gd name="T39" fmla="*/ 215 h 247"/>
                  <a:gd name="T40" fmla="*/ 214 w 219"/>
                  <a:gd name="T41" fmla="*/ 207 h 247"/>
                  <a:gd name="T42" fmla="*/ 218 w 219"/>
                  <a:gd name="T43" fmla="*/ 200 h 247"/>
                  <a:gd name="T44" fmla="*/ 219 w 219"/>
                  <a:gd name="T45" fmla="*/ 143 h 247"/>
                  <a:gd name="T46" fmla="*/ 215 w 219"/>
                  <a:gd name="T47" fmla="*/ 131 h 247"/>
                  <a:gd name="T48" fmla="*/ 205 w 219"/>
                  <a:gd name="T49" fmla="*/ 121 h 247"/>
                  <a:gd name="T50" fmla="*/ 184 w 219"/>
                  <a:gd name="T51" fmla="*/ 103 h 247"/>
                  <a:gd name="T52" fmla="*/ 170 w 219"/>
                  <a:gd name="T53" fmla="*/ 75 h 247"/>
                  <a:gd name="T54" fmla="*/ 163 w 219"/>
                  <a:gd name="T55" fmla="*/ 72 h 247"/>
                  <a:gd name="T56" fmla="*/ 155 w 219"/>
                  <a:gd name="T57" fmla="*/ 72 h 247"/>
                  <a:gd name="T58" fmla="*/ 138 w 219"/>
                  <a:gd name="T59" fmla="*/ 72 h 247"/>
                  <a:gd name="T60" fmla="*/ 125 w 219"/>
                  <a:gd name="T61" fmla="*/ 68 h 247"/>
                  <a:gd name="T62" fmla="*/ 115 w 219"/>
                  <a:gd name="T63" fmla="*/ 60 h 247"/>
                  <a:gd name="T64" fmla="*/ 94 w 219"/>
                  <a:gd name="T65" fmla="*/ 45 h 247"/>
                  <a:gd name="T66" fmla="*/ 81 w 219"/>
                  <a:gd name="T67" fmla="*/ 43 h 247"/>
                  <a:gd name="T68" fmla="*/ 76 w 219"/>
                  <a:gd name="T69" fmla="*/ 40 h 247"/>
                  <a:gd name="T70" fmla="*/ 72 w 219"/>
                  <a:gd name="T71" fmla="*/ 36 h 247"/>
                  <a:gd name="T72" fmla="*/ 59 w 219"/>
                  <a:gd name="T73" fmla="*/ 11 h 247"/>
                  <a:gd name="T74" fmla="*/ 50 w 219"/>
                  <a:gd name="T75" fmla="*/ 4 h 247"/>
                  <a:gd name="T76" fmla="*/ 37 w 219"/>
                  <a:gd name="T77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19" h="247">
                    <a:moveTo>
                      <a:pt x="37" y="0"/>
                    </a:moveTo>
                    <a:lnTo>
                      <a:pt x="30" y="1"/>
                    </a:lnTo>
                    <a:lnTo>
                      <a:pt x="22" y="4"/>
                    </a:lnTo>
                    <a:lnTo>
                      <a:pt x="16" y="8"/>
                    </a:lnTo>
                    <a:lnTo>
                      <a:pt x="11" y="11"/>
                    </a:lnTo>
                    <a:lnTo>
                      <a:pt x="6" y="18"/>
                    </a:lnTo>
                    <a:lnTo>
                      <a:pt x="3" y="24"/>
                    </a:lnTo>
                    <a:lnTo>
                      <a:pt x="1" y="31"/>
                    </a:lnTo>
                    <a:lnTo>
                      <a:pt x="0" y="39"/>
                    </a:lnTo>
                    <a:lnTo>
                      <a:pt x="2" y="50"/>
                    </a:lnTo>
                    <a:lnTo>
                      <a:pt x="5" y="62"/>
                    </a:lnTo>
                    <a:lnTo>
                      <a:pt x="7" y="82"/>
                    </a:lnTo>
                    <a:lnTo>
                      <a:pt x="10" y="100"/>
                    </a:lnTo>
                    <a:lnTo>
                      <a:pt x="12" y="109"/>
                    </a:lnTo>
                    <a:lnTo>
                      <a:pt x="16" y="117"/>
                    </a:lnTo>
                    <a:lnTo>
                      <a:pt x="21" y="126"/>
                    </a:lnTo>
                    <a:lnTo>
                      <a:pt x="26" y="134"/>
                    </a:lnTo>
                    <a:lnTo>
                      <a:pt x="35" y="142"/>
                    </a:lnTo>
                    <a:lnTo>
                      <a:pt x="43" y="148"/>
                    </a:lnTo>
                    <a:lnTo>
                      <a:pt x="52" y="153"/>
                    </a:lnTo>
                    <a:lnTo>
                      <a:pt x="62" y="159"/>
                    </a:lnTo>
                    <a:lnTo>
                      <a:pt x="74" y="168"/>
                    </a:lnTo>
                    <a:lnTo>
                      <a:pt x="84" y="176"/>
                    </a:lnTo>
                    <a:lnTo>
                      <a:pt x="92" y="183"/>
                    </a:lnTo>
                    <a:lnTo>
                      <a:pt x="101" y="195"/>
                    </a:lnTo>
                    <a:lnTo>
                      <a:pt x="109" y="206"/>
                    </a:lnTo>
                    <a:lnTo>
                      <a:pt x="118" y="216"/>
                    </a:lnTo>
                    <a:lnTo>
                      <a:pt x="125" y="225"/>
                    </a:lnTo>
                    <a:lnTo>
                      <a:pt x="134" y="232"/>
                    </a:lnTo>
                    <a:lnTo>
                      <a:pt x="144" y="238"/>
                    </a:lnTo>
                    <a:lnTo>
                      <a:pt x="154" y="243"/>
                    </a:lnTo>
                    <a:lnTo>
                      <a:pt x="165" y="247"/>
                    </a:lnTo>
                    <a:lnTo>
                      <a:pt x="178" y="247"/>
                    </a:lnTo>
                    <a:lnTo>
                      <a:pt x="183" y="247"/>
                    </a:lnTo>
                    <a:lnTo>
                      <a:pt x="187" y="245"/>
                    </a:lnTo>
                    <a:lnTo>
                      <a:pt x="190" y="242"/>
                    </a:lnTo>
                    <a:lnTo>
                      <a:pt x="193" y="238"/>
                    </a:lnTo>
                    <a:lnTo>
                      <a:pt x="197" y="231"/>
                    </a:lnTo>
                    <a:lnTo>
                      <a:pt x="200" y="221"/>
                    </a:lnTo>
                    <a:lnTo>
                      <a:pt x="205" y="215"/>
                    </a:lnTo>
                    <a:lnTo>
                      <a:pt x="212" y="210"/>
                    </a:lnTo>
                    <a:lnTo>
                      <a:pt x="214" y="207"/>
                    </a:lnTo>
                    <a:lnTo>
                      <a:pt x="217" y="203"/>
                    </a:lnTo>
                    <a:lnTo>
                      <a:pt x="218" y="200"/>
                    </a:lnTo>
                    <a:lnTo>
                      <a:pt x="219" y="196"/>
                    </a:lnTo>
                    <a:lnTo>
                      <a:pt x="219" y="143"/>
                    </a:lnTo>
                    <a:lnTo>
                      <a:pt x="218" y="136"/>
                    </a:lnTo>
                    <a:lnTo>
                      <a:pt x="215" y="131"/>
                    </a:lnTo>
                    <a:lnTo>
                      <a:pt x="210" y="126"/>
                    </a:lnTo>
                    <a:lnTo>
                      <a:pt x="205" y="121"/>
                    </a:lnTo>
                    <a:lnTo>
                      <a:pt x="194" y="113"/>
                    </a:lnTo>
                    <a:lnTo>
                      <a:pt x="184" y="103"/>
                    </a:lnTo>
                    <a:lnTo>
                      <a:pt x="178" y="89"/>
                    </a:lnTo>
                    <a:lnTo>
                      <a:pt x="170" y="75"/>
                    </a:lnTo>
                    <a:lnTo>
                      <a:pt x="166" y="73"/>
                    </a:lnTo>
                    <a:lnTo>
                      <a:pt x="163" y="72"/>
                    </a:lnTo>
                    <a:lnTo>
                      <a:pt x="159" y="72"/>
                    </a:lnTo>
                    <a:lnTo>
                      <a:pt x="155" y="72"/>
                    </a:lnTo>
                    <a:lnTo>
                      <a:pt x="146" y="72"/>
                    </a:lnTo>
                    <a:lnTo>
                      <a:pt x="138" y="72"/>
                    </a:lnTo>
                    <a:lnTo>
                      <a:pt x="130" y="70"/>
                    </a:lnTo>
                    <a:lnTo>
                      <a:pt x="125" y="68"/>
                    </a:lnTo>
                    <a:lnTo>
                      <a:pt x="120" y="64"/>
                    </a:lnTo>
                    <a:lnTo>
                      <a:pt x="115" y="60"/>
                    </a:lnTo>
                    <a:lnTo>
                      <a:pt x="105" y="53"/>
                    </a:lnTo>
                    <a:lnTo>
                      <a:pt x="94" y="45"/>
                    </a:lnTo>
                    <a:lnTo>
                      <a:pt x="87" y="44"/>
                    </a:lnTo>
                    <a:lnTo>
                      <a:pt x="81" y="43"/>
                    </a:lnTo>
                    <a:lnTo>
                      <a:pt x="79" y="41"/>
                    </a:lnTo>
                    <a:lnTo>
                      <a:pt x="76" y="40"/>
                    </a:lnTo>
                    <a:lnTo>
                      <a:pt x="75" y="39"/>
                    </a:lnTo>
                    <a:lnTo>
                      <a:pt x="72" y="36"/>
                    </a:lnTo>
                    <a:lnTo>
                      <a:pt x="66" y="24"/>
                    </a:lnTo>
                    <a:lnTo>
                      <a:pt x="59" y="11"/>
                    </a:lnTo>
                    <a:lnTo>
                      <a:pt x="55" y="8"/>
                    </a:lnTo>
                    <a:lnTo>
                      <a:pt x="50" y="4"/>
                    </a:lnTo>
                    <a:lnTo>
                      <a:pt x="43" y="1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14" name="Freeform 97"/>
              <p:cNvSpPr>
                <a:spLocks/>
              </p:cNvSpPr>
              <p:nvPr/>
            </p:nvSpPr>
            <p:spPr bwMode="auto">
              <a:xfrm>
                <a:off x="-1590550" y="2234725"/>
                <a:ext cx="33338" cy="50800"/>
              </a:xfrm>
              <a:custGeom>
                <a:avLst/>
                <a:gdLst>
                  <a:gd name="T0" fmla="*/ 13 w 84"/>
                  <a:gd name="T1" fmla="*/ 0 h 127"/>
                  <a:gd name="T2" fmla="*/ 9 w 84"/>
                  <a:gd name="T3" fmla="*/ 0 h 127"/>
                  <a:gd name="T4" fmla="*/ 4 w 84"/>
                  <a:gd name="T5" fmla="*/ 1 h 127"/>
                  <a:gd name="T6" fmla="*/ 1 w 84"/>
                  <a:gd name="T7" fmla="*/ 4 h 127"/>
                  <a:gd name="T8" fmla="*/ 0 w 84"/>
                  <a:gd name="T9" fmla="*/ 6 h 127"/>
                  <a:gd name="T10" fmla="*/ 5 w 84"/>
                  <a:gd name="T11" fmla="*/ 20 h 127"/>
                  <a:gd name="T12" fmla="*/ 13 w 84"/>
                  <a:gd name="T13" fmla="*/ 33 h 127"/>
                  <a:gd name="T14" fmla="*/ 13 w 84"/>
                  <a:gd name="T15" fmla="*/ 48 h 127"/>
                  <a:gd name="T16" fmla="*/ 12 w 84"/>
                  <a:gd name="T17" fmla="*/ 63 h 127"/>
                  <a:gd name="T18" fmla="*/ 12 w 84"/>
                  <a:gd name="T19" fmla="*/ 74 h 127"/>
                  <a:gd name="T20" fmla="*/ 14 w 84"/>
                  <a:gd name="T21" fmla="*/ 84 h 127"/>
                  <a:gd name="T22" fmla="*/ 17 w 84"/>
                  <a:gd name="T23" fmla="*/ 89 h 127"/>
                  <a:gd name="T24" fmla="*/ 19 w 84"/>
                  <a:gd name="T25" fmla="*/ 93 h 127"/>
                  <a:gd name="T26" fmla="*/ 23 w 84"/>
                  <a:gd name="T27" fmla="*/ 97 h 127"/>
                  <a:gd name="T28" fmla="*/ 27 w 84"/>
                  <a:gd name="T29" fmla="*/ 100 h 127"/>
                  <a:gd name="T30" fmla="*/ 38 w 84"/>
                  <a:gd name="T31" fmla="*/ 104 h 127"/>
                  <a:gd name="T32" fmla="*/ 48 w 84"/>
                  <a:gd name="T33" fmla="*/ 107 h 127"/>
                  <a:gd name="T34" fmla="*/ 54 w 84"/>
                  <a:gd name="T35" fmla="*/ 112 h 127"/>
                  <a:gd name="T36" fmla="*/ 59 w 84"/>
                  <a:gd name="T37" fmla="*/ 119 h 127"/>
                  <a:gd name="T38" fmla="*/ 62 w 84"/>
                  <a:gd name="T39" fmla="*/ 122 h 127"/>
                  <a:gd name="T40" fmla="*/ 64 w 84"/>
                  <a:gd name="T41" fmla="*/ 124 h 127"/>
                  <a:gd name="T42" fmla="*/ 67 w 84"/>
                  <a:gd name="T43" fmla="*/ 127 h 127"/>
                  <a:gd name="T44" fmla="*/ 70 w 84"/>
                  <a:gd name="T45" fmla="*/ 127 h 127"/>
                  <a:gd name="T46" fmla="*/ 74 w 84"/>
                  <a:gd name="T47" fmla="*/ 127 h 127"/>
                  <a:gd name="T48" fmla="*/ 78 w 84"/>
                  <a:gd name="T49" fmla="*/ 124 h 127"/>
                  <a:gd name="T50" fmla="*/ 81 w 84"/>
                  <a:gd name="T51" fmla="*/ 122 h 127"/>
                  <a:gd name="T52" fmla="*/ 82 w 84"/>
                  <a:gd name="T53" fmla="*/ 118 h 127"/>
                  <a:gd name="T54" fmla="*/ 83 w 84"/>
                  <a:gd name="T55" fmla="*/ 109 h 127"/>
                  <a:gd name="T56" fmla="*/ 84 w 84"/>
                  <a:gd name="T57" fmla="*/ 100 h 127"/>
                  <a:gd name="T58" fmla="*/ 79 w 84"/>
                  <a:gd name="T59" fmla="*/ 85 h 127"/>
                  <a:gd name="T60" fmla="*/ 74 w 84"/>
                  <a:gd name="T61" fmla="*/ 72 h 127"/>
                  <a:gd name="T62" fmla="*/ 74 w 84"/>
                  <a:gd name="T63" fmla="*/ 58 h 127"/>
                  <a:gd name="T64" fmla="*/ 74 w 84"/>
                  <a:gd name="T65" fmla="*/ 45 h 127"/>
                  <a:gd name="T66" fmla="*/ 74 w 84"/>
                  <a:gd name="T67" fmla="*/ 40 h 127"/>
                  <a:gd name="T68" fmla="*/ 74 w 84"/>
                  <a:gd name="T69" fmla="*/ 34 h 127"/>
                  <a:gd name="T70" fmla="*/ 73 w 84"/>
                  <a:gd name="T71" fmla="*/ 28 h 127"/>
                  <a:gd name="T72" fmla="*/ 70 w 84"/>
                  <a:gd name="T73" fmla="*/ 21 h 127"/>
                  <a:gd name="T74" fmla="*/ 68 w 84"/>
                  <a:gd name="T75" fmla="*/ 16 h 127"/>
                  <a:gd name="T76" fmla="*/ 64 w 84"/>
                  <a:gd name="T77" fmla="*/ 14 h 127"/>
                  <a:gd name="T78" fmla="*/ 59 w 84"/>
                  <a:gd name="T79" fmla="*/ 11 h 127"/>
                  <a:gd name="T80" fmla="*/ 54 w 84"/>
                  <a:gd name="T81" fmla="*/ 10 h 127"/>
                  <a:gd name="T82" fmla="*/ 43 w 84"/>
                  <a:gd name="T83" fmla="*/ 10 h 127"/>
                  <a:gd name="T84" fmla="*/ 32 w 84"/>
                  <a:gd name="T85" fmla="*/ 8 h 127"/>
                  <a:gd name="T86" fmla="*/ 22 w 84"/>
                  <a:gd name="T87" fmla="*/ 4 h 127"/>
                  <a:gd name="T88" fmla="*/ 13 w 84"/>
                  <a:gd name="T89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4" h="127">
                    <a:moveTo>
                      <a:pt x="13" y="0"/>
                    </a:moveTo>
                    <a:lnTo>
                      <a:pt x="9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5" y="20"/>
                    </a:lnTo>
                    <a:lnTo>
                      <a:pt x="13" y="33"/>
                    </a:lnTo>
                    <a:lnTo>
                      <a:pt x="13" y="48"/>
                    </a:lnTo>
                    <a:lnTo>
                      <a:pt x="12" y="63"/>
                    </a:lnTo>
                    <a:lnTo>
                      <a:pt x="12" y="74"/>
                    </a:lnTo>
                    <a:lnTo>
                      <a:pt x="14" y="84"/>
                    </a:lnTo>
                    <a:lnTo>
                      <a:pt x="17" y="89"/>
                    </a:lnTo>
                    <a:lnTo>
                      <a:pt x="19" y="93"/>
                    </a:lnTo>
                    <a:lnTo>
                      <a:pt x="23" y="97"/>
                    </a:lnTo>
                    <a:lnTo>
                      <a:pt x="27" y="100"/>
                    </a:lnTo>
                    <a:lnTo>
                      <a:pt x="38" y="104"/>
                    </a:lnTo>
                    <a:lnTo>
                      <a:pt x="48" y="107"/>
                    </a:lnTo>
                    <a:lnTo>
                      <a:pt x="54" y="112"/>
                    </a:lnTo>
                    <a:lnTo>
                      <a:pt x="59" y="119"/>
                    </a:lnTo>
                    <a:lnTo>
                      <a:pt x="62" y="122"/>
                    </a:lnTo>
                    <a:lnTo>
                      <a:pt x="64" y="124"/>
                    </a:lnTo>
                    <a:lnTo>
                      <a:pt x="67" y="127"/>
                    </a:lnTo>
                    <a:lnTo>
                      <a:pt x="70" y="127"/>
                    </a:lnTo>
                    <a:lnTo>
                      <a:pt x="74" y="127"/>
                    </a:lnTo>
                    <a:lnTo>
                      <a:pt x="78" y="124"/>
                    </a:lnTo>
                    <a:lnTo>
                      <a:pt x="81" y="122"/>
                    </a:lnTo>
                    <a:lnTo>
                      <a:pt x="82" y="118"/>
                    </a:lnTo>
                    <a:lnTo>
                      <a:pt x="83" y="109"/>
                    </a:lnTo>
                    <a:lnTo>
                      <a:pt x="84" y="100"/>
                    </a:lnTo>
                    <a:lnTo>
                      <a:pt x="79" y="85"/>
                    </a:lnTo>
                    <a:lnTo>
                      <a:pt x="74" y="72"/>
                    </a:lnTo>
                    <a:lnTo>
                      <a:pt x="74" y="58"/>
                    </a:lnTo>
                    <a:lnTo>
                      <a:pt x="74" y="45"/>
                    </a:lnTo>
                    <a:lnTo>
                      <a:pt x="74" y="40"/>
                    </a:lnTo>
                    <a:lnTo>
                      <a:pt x="74" y="34"/>
                    </a:lnTo>
                    <a:lnTo>
                      <a:pt x="73" y="28"/>
                    </a:lnTo>
                    <a:lnTo>
                      <a:pt x="70" y="21"/>
                    </a:lnTo>
                    <a:lnTo>
                      <a:pt x="68" y="16"/>
                    </a:lnTo>
                    <a:lnTo>
                      <a:pt x="64" y="14"/>
                    </a:lnTo>
                    <a:lnTo>
                      <a:pt x="59" y="11"/>
                    </a:lnTo>
                    <a:lnTo>
                      <a:pt x="54" y="10"/>
                    </a:lnTo>
                    <a:lnTo>
                      <a:pt x="43" y="10"/>
                    </a:lnTo>
                    <a:lnTo>
                      <a:pt x="32" y="8"/>
                    </a:lnTo>
                    <a:lnTo>
                      <a:pt x="22" y="4"/>
                    </a:lnTo>
                    <a:lnTo>
                      <a:pt x="13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15" name="Freeform 98"/>
              <p:cNvSpPr>
                <a:spLocks/>
              </p:cNvSpPr>
              <p:nvPr/>
            </p:nvSpPr>
            <p:spPr bwMode="auto">
              <a:xfrm>
                <a:off x="-1423863" y="2209325"/>
                <a:ext cx="33338" cy="46038"/>
              </a:xfrm>
              <a:custGeom>
                <a:avLst/>
                <a:gdLst>
                  <a:gd name="T0" fmla="*/ 65 w 81"/>
                  <a:gd name="T1" fmla="*/ 20 h 116"/>
                  <a:gd name="T2" fmla="*/ 64 w 81"/>
                  <a:gd name="T3" fmla="*/ 15 h 116"/>
                  <a:gd name="T4" fmla="*/ 63 w 81"/>
                  <a:gd name="T5" fmla="*/ 10 h 116"/>
                  <a:gd name="T6" fmla="*/ 59 w 81"/>
                  <a:gd name="T7" fmla="*/ 5 h 116"/>
                  <a:gd name="T8" fmla="*/ 56 w 81"/>
                  <a:gd name="T9" fmla="*/ 0 h 116"/>
                  <a:gd name="T10" fmla="*/ 50 w 81"/>
                  <a:gd name="T11" fmla="*/ 4 h 116"/>
                  <a:gd name="T12" fmla="*/ 46 w 81"/>
                  <a:gd name="T13" fmla="*/ 8 h 116"/>
                  <a:gd name="T14" fmla="*/ 43 w 81"/>
                  <a:gd name="T15" fmla="*/ 12 h 116"/>
                  <a:gd name="T16" fmla="*/ 39 w 81"/>
                  <a:gd name="T17" fmla="*/ 17 h 116"/>
                  <a:gd name="T18" fmla="*/ 33 w 81"/>
                  <a:gd name="T19" fmla="*/ 25 h 116"/>
                  <a:gd name="T20" fmla="*/ 22 w 81"/>
                  <a:gd name="T21" fmla="*/ 34 h 116"/>
                  <a:gd name="T22" fmla="*/ 15 w 81"/>
                  <a:gd name="T23" fmla="*/ 38 h 116"/>
                  <a:gd name="T24" fmla="*/ 7 w 81"/>
                  <a:gd name="T25" fmla="*/ 42 h 116"/>
                  <a:gd name="T26" fmla="*/ 5 w 81"/>
                  <a:gd name="T27" fmla="*/ 44 h 116"/>
                  <a:gd name="T28" fmla="*/ 2 w 81"/>
                  <a:gd name="T29" fmla="*/ 48 h 116"/>
                  <a:gd name="T30" fmla="*/ 1 w 81"/>
                  <a:gd name="T31" fmla="*/ 50 h 116"/>
                  <a:gd name="T32" fmla="*/ 0 w 81"/>
                  <a:gd name="T33" fmla="*/ 55 h 116"/>
                  <a:gd name="T34" fmla="*/ 1 w 81"/>
                  <a:gd name="T35" fmla="*/ 59 h 116"/>
                  <a:gd name="T36" fmla="*/ 2 w 81"/>
                  <a:gd name="T37" fmla="*/ 63 h 116"/>
                  <a:gd name="T38" fmla="*/ 5 w 81"/>
                  <a:gd name="T39" fmla="*/ 66 h 116"/>
                  <a:gd name="T40" fmla="*/ 7 w 81"/>
                  <a:gd name="T41" fmla="*/ 68 h 116"/>
                  <a:gd name="T42" fmla="*/ 15 w 81"/>
                  <a:gd name="T43" fmla="*/ 73 h 116"/>
                  <a:gd name="T44" fmla="*/ 22 w 81"/>
                  <a:gd name="T45" fmla="*/ 78 h 116"/>
                  <a:gd name="T46" fmla="*/ 29 w 81"/>
                  <a:gd name="T47" fmla="*/ 86 h 116"/>
                  <a:gd name="T48" fmla="*/ 35 w 81"/>
                  <a:gd name="T49" fmla="*/ 93 h 116"/>
                  <a:gd name="T50" fmla="*/ 45 w 81"/>
                  <a:gd name="T51" fmla="*/ 99 h 116"/>
                  <a:gd name="T52" fmla="*/ 55 w 81"/>
                  <a:gd name="T53" fmla="*/ 106 h 116"/>
                  <a:gd name="T54" fmla="*/ 65 w 81"/>
                  <a:gd name="T55" fmla="*/ 111 h 116"/>
                  <a:gd name="T56" fmla="*/ 76 w 81"/>
                  <a:gd name="T57" fmla="*/ 116 h 116"/>
                  <a:gd name="T58" fmla="*/ 80 w 81"/>
                  <a:gd name="T59" fmla="*/ 111 h 116"/>
                  <a:gd name="T60" fmla="*/ 81 w 81"/>
                  <a:gd name="T61" fmla="*/ 104 h 116"/>
                  <a:gd name="T62" fmla="*/ 80 w 81"/>
                  <a:gd name="T63" fmla="*/ 96 h 116"/>
                  <a:gd name="T64" fmla="*/ 78 w 81"/>
                  <a:gd name="T65" fmla="*/ 89 h 116"/>
                  <a:gd name="T66" fmla="*/ 74 w 81"/>
                  <a:gd name="T67" fmla="*/ 83 h 116"/>
                  <a:gd name="T68" fmla="*/ 70 w 81"/>
                  <a:gd name="T69" fmla="*/ 78 h 116"/>
                  <a:gd name="T70" fmla="*/ 66 w 81"/>
                  <a:gd name="T71" fmla="*/ 72 h 116"/>
                  <a:gd name="T72" fmla="*/ 63 w 81"/>
                  <a:gd name="T73" fmla="*/ 66 h 116"/>
                  <a:gd name="T74" fmla="*/ 60 w 81"/>
                  <a:gd name="T75" fmla="*/ 59 h 116"/>
                  <a:gd name="T76" fmla="*/ 60 w 81"/>
                  <a:gd name="T77" fmla="*/ 50 h 116"/>
                  <a:gd name="T78" fmla="*/ 63 w 81"/>
                  <a:gd name="T79" fmla="*/ 35 h 116"/>
                  <a:gd name="T80" fmla="*/ 65 w 81"/>
                  <a:gd name="T81" fmla="*/ 2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1" h="116">
                    <a:moveTo>
                      <a:pt x="65" y="20"/>
                    </a:moveTo>
                    <a:lnTo>
                      <a:pt x="64" y="15"/>
                    </a:lnTo>
                    <a:lnTo>
                      <a:pt x="63" y="10"/>
                    </a:lnTo>
                    <a:lnTo>
                      <a:pt x="59" y="5"/>
                    </a:lnTo>
                    <a:lnTo>
                      <a:pt x="56" y="0"/>
                    </a:lnTo>
                    <a:lnTo>
                      <a:pt x="50" y="4"/>
                    </a:lnTo>
                    <a:lnTo>
                      <a:pt x="46" y="8"/>
                    </a:lnTo>
                    <a:lnTo>
                      <a:pt x="43" y="12"/>
                    </a:lnTo>
                    <a:lnTo>
                      <a:pt x="39" y="17"/>
                    </a:lnTo>
                    <a:lnTo>
                      <a:pt x="33" y="25"/>
                    </a:lnTo>
                    <a:lnTo>
                      <a:pt x="22" y="34"/>
                    </a:lnTo>
                    <a:lnTo>
                      <a:pt x="15" y="38"/>
                    </a:lnTo>
                    <a:lnTo>
                      <a:pt x="7" y="42"/>
                    </a:lnTo>
                    <a:lnTo>
                      <a:pt x="5" y="44"/>
                    </a:lnTo>
                    <a:lnTo>
                      <a:pt x="2" y="48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1" y="59"/>
                    </a:lnTo>
                    <a:lnTo>
                      <a:pt x="2" y="63"/>
                    </a:lnTo>
                    <a:lnTo>
                      <a:pt x="5" y="66"/>
                    </a:lnTo>
                    <a:lnTo>
                      <a:pt x="7" y="68"/>
                    </a:lnTo>
                    <a:lnTo>
                      <a:pt x="15" y="73"/>
                    </a:lnTo>
                    <a:lnTo>
                      <a:pt x="22" y="78"/>
                    </a:lnTo>
                    <a:lnTo>
                      <a:pt x="29" y="86"/>
                    </a:lnTo>
                    <a:lnTo>
                      <a:pt x="35" y="93"/>
                    </a:lnTo>
                    <a:lnTo>
                      <a:pt x="45" y="99"/>
                    </a:lnTo>
                    <a:lnTo>
                      <a:pt x="55" y="106"/>
                    </a:lnTo>
                    <a:lnTo>
                      <a:pt x="65" y="111"/>
                    </a:lnTo>
                    <a:lnTo>
                      <a:pt x="76" y="116"/>
                    </a:lnTo>
                    <a:lnTo>
                      <a:pt x="80" y="111"/>
                    </a:lnTo>
                    <a:lnTo>
                      <a:pt x="81" y="104"/>
                    </a:lnTo>
                    <a:lnTo>
                      <a:pt x="80" y="96"/>
                    </a:lnTo>
                    <a:lnTo>
                      <a:pt x="78" y="89"/>
                    </a:lnTo>
                    <a:lnTo>
                      <a:pt x="74" y="83"/>
                    </a:lnTo>
                    <a:lnTo>
                      <a:pt x="70" y="78"/>
                    </a:lnTo>
                    <a:lnTo>
                      <a:pt x="66" y="72"/>
                    </a:lnTo>
                    <a:lnTo>
                      <a:pt x="63" y="66"/>
                    </a:lnTo>
                    <a:lnTo>
                      <a:pt x="60" y="59"/>
                    </a:lnTo>
                    <a:lnTo>
                      <a:pt x="60" y="50"/>
                    </a:lnTo>
                    <a:lnTo>
                      <a:pt x="63" y="35"/>
                    </a:lnTo>
                    <a:lnTo>
                      <a:pt x="65" y="2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16" name="Freeform 99"/>
              <p:cNvSpPr>
                <a:spLocks/>
              </p:cNvSpPr>
              <p:nvPr/>
            </p:nvSpPr>
            <p:spPr bwMode="auto">
              <a:xfrm>
                <a:off x="-1452438" y="2266475"/>
                <a:ext cx="55563" cy="39688"/>
              </a:xfrm>
              <a:custGeom>
                <a:avLst/>
                <a:gdLst>
                  <a:gd name="T0" fmla="*/ 45 w 141"/>
                  <a:gd name="T1" fmla="*/ 1 h 99"/>
                  <a:gd name="T2" fmla="*/ 40 w 141"/>
                  <a:gd name="T3" fmla="*/ 5 h 99"/>
                  <a:gd name="T4" fmla="*/ 35 w 141"/>
                  <a:gd name="T5" fmla="*/ 15 h 99"/>
                  <a:gd name="T6" fmla="*/ 21 w 141"/>
                  <a:gd name="T7" fmla="*/ 28 h 99"/>
                  <a:gd name="T8" fmla="*/ 7 w 141"/>
                  <a:gd name="T9" fmla="*/ 34 h 99"/>
                  <a:gd name="T10" fmla="*/ 1 w 141"/>
                  <a:gd name="T11" fmla="*/ 41 h 99"/>
                  <a:gd name="T12" fmla="*/ 1 w 141"/>
                  <a:gd name="T13" fmla="*/ 53 h 99"/>
                  <a:gd name="T14" fmla="*/ 5 w 141"/>
                  <a:gd name="T15" fmla="*/ 64 h 99"/>
                  <a:gd name="T16" fmla="*/ 10 w 141"/>
                  <a:gd name="T17" fmla="*/ 75 h 99"/>
                  <a:gd name="T18" fmla="*/ 13 w 141"/>
                  <a:gd name="T19" fmla="*/ 87 h 99"/>
                  <a:gd name="T20" fmla="*/ 25 w 141"/>
                  <a:gd name="T21" fmla="*/ 94 h 99"/>
                  <a:gd name="T22" fmla="*/ 56 w 141"/>
                  <a:gd name="T23" fmla="*/ 80 h 99"/>
                  <a:gd name="T24" fmla="*/ 65 w 141"/>
                  <a:gd name="T25" fmla="*/ 85 h 99"/>
                  <a:gd name="T26" fmla="*/ 74 w 141"/>
                  <a:gd name="T27" fmla="*/ 92 h 99"/>
                  <a:gd name="T28" fmla="*/ 92 w 141"/>
                  <a:gd name="T29" fmla="*/ 98 h 99"/>
                  <a:gd name="T30" fmla="*/ 113 w 141"/>
                  <a:gd name="T31" fmla="*/ 99 h 99"/>
                  <a:gd name="T32" fmla="*/ 124 w 141"/>
                  <a:gd name="T33" fmla="*/ 97 h 99"/>
                  <a:gd name="T34" fmla="*/ 133 w 141"/>
                  <a:gd name="T35" fmla="*/ 90 h 99"/>
                  <a:gd name="T36" fmla="*/ 139 w 141"/>
                  <a:gd name="T37" fmla="*/ 82 h 99"/>
                  <a:gd name="T38" fmla="*/ 141 w 141"/>
                  <a:gd name="T39" fmla="*/ 70 h 99"/>
                  <a:gd name="T40" fmla="*/ 138 w 141"/>
                  <a:gd name="T41" fmla="*/ 64 h 99"/>
                  <a:gd name="T42" fmla="*/ 133 w 141"/>
                  <a:gd name="T43" fmla="*/ 60 h 99"/>
                  <a:gd name="T44" fmla="*/ 121 w 141"/>
                  <a:gd name="T45" fmla="*/ 49 h 99"/>
                  <a:gd name="T46" fmla="*/ 108 w 141"/>
                  <a:gd name="T47" fmla="*/ 44 h 99"/>
                  <a:gd name="T48" fmla="*/ 85 w 141"/>
                  <a:gd name="T49" fmla="*/ 63 h 99"/>
                  <a:gd name="T50" fmla="*/ 80 w 141"/>
                  <a:gd name="T51" fmla="*/ 60 h 99"/>
                  <a:gd name="T52" fmla="*/ 79 w 141"/>
                  <a:gd name="T53" fmla="*/ 55 h 99"/>
                  <a:gd name="T54" fmla="*/ 76 w 141"/>
                  <a:gd name="T55" fmla="*/ 43 h 99"/>
                  <a:gd name="T56" fmla="*/ 70 w 141"/>
                  <a:gd name="T57" fmla="*/ 39 h 99"/>
                  <a:gd name="T58" fmla="*/ 64 w 141"/>
                  <a:gd name="T59" fmla="*/ 14 h 99"/>
                  <a:gd name="T60" fmla="*/ 59 w 141"/>
                  <a:gd name="T61" fmla="*/ 4 h 99"/>
                  <a:gd name="T62" fmla="*/ 49 w 141"/>
                  <a:gd name="T6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1" h="99">
                    <a:moveTo>
                      <a:pt x="49" y="0"/>
                    </a:moveTo>
                    <a:lnTo>
                      <a:pt x="45" y="1"/>
                    </a:lnTo>
                    <a:lnTo>
                      <a:pt x="42" y="3"/>
                    </a:lnTo>
                    <a:lnTo>
                      <a:pt x="40" y="5"/>
                    </a:lnTo>
                    <a:lnTo>
                      <a:pt x="38" y="8"/>
                    </a:lnTo>
                    <a:lnTo>
                      <a:pt x="35" y="15"/>
                    </a:lnTo>
                    <a:lnTo>
                      <a:pt x="31" y="21"/>
                    </a:lnTo>
                    <a:lnTo>
                      <a:pt x="21" y="28"/>
                    </a:lnTo>
                    <a:lnTo>
                      <a:pt x="11" y="31"/>
                    </a:lnTo>
                    <a:lnTo>
                      <a:pt x="7" y="34"/>
                    </a:lnTo>
                    <a:lnTo>
                      <a:pt x="3" y="38"/>
                    </a:lnTo>
                    <a:lnTo>
                      <a:pt x="1" y="41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2" y="59"/>
                    </a:lnTo>
                    <a:lnTo>
                      <a:pt x="5" y="64"/>
                    </a:lnTo>
                    <a:lnTo>
                      <a:pt x="7" y="70"/>
                    </a:lnTo>
                    <a:lnTo>
                      <a:pt x="10" y="75"/>
                    </a:lnTo>
                    <a:lnTo>
                      <a:pt x="12" y="82"/>
                    </a:lnTo>
                    <a:lnTo>
                      <a:pt x="13" y="87"/>
                    </a:lnTo>
                    <a:lnTo>
                      <a:pt x="15" y="94"/>
                    </a:lnTo>
                    <a:lnTo>
                      <a:pt x="25" y="94"/>
                    </a:lnTo>
                    <a:lnTo>
                      <a:pt x="40" y="88"/>
                    </a:lnTo>
                    <a:lnTo>
                      <a:pt x="56" y="80"/>
                    </a:lnTo>
                    <a:lnTo>
                      <a:pt x="61" y="82"/>
                    </a:lnTo>
                    <a:lnTo>
                      <a:pt x="65" y="85"/>
                    </a:lnTo>
                    <a:lnTo>
                      <a:pt x="70" y="88"/>
                    </a:lnTo>
                    <a:lnTo>
                      <a:pt x="74" y="92"/>
                    </a:lnTo>
                    <a:lnTo>
                      <a:pt x="84" y="95"/>
                    </a:lnTo>
                    <a:lnTo>
                      <a:pt x="92" y="98"/>
                    </a:lnTo>
                    <a:lnTo>
                      <a:pt x="102" y="99"/>
                    </a:lnTo>
                    <a:lnTo>
                      <a:pt x="113" y="99"/>
                    </a:lnTo>
                    <a:lnTo>
                      <a:pt x="119" y="99"/>
                    </a:lnTo>
                    <a:lnTo>
                      <a:pt x="124" y="97"/>
                    </a:lnTo>
                    <a:lnTo>
                      <a:pt x="129" y="94"/>
                    </a:lnTo>
                    <a:lnTo>
                      <a:pt x="133" y="90"/>
                    </a:lnTo>
                    <a:lnTo>
                      <a:pt x="136" y="87"/>
                    </a:lnTo>
                    <a:lnTo>
                      <a:pt x="139" y="82"/>
                    </a:lnTo>
                    <a:lnTo>
                      <a:pt x="141" y="77"/>
                    </a:lnTo>
                    <a:lnTo>
                      <a:pt x="141" y="70"/>
                    </a:lnTo>
                    <a:lnTo>
                      <a:pt x="140" y="67"/>
                    </a:lnTo>
                    <a:lnTo>
                      <a:pt x="138" y="64"/>
                    </a:lnTo>
                    <a:lnTo>
                      <a:pt x="135" y="63"/>
                    </a:lnTo>
                    <a:lnTo>
                      <a:pt x="133" y="60"/>
                    </a:lnTo>
                    <a:lnTo>
                      <a:pt x="126" y="54"/>
                    </a:lnTo>
                    <a:lnTo>
                      <a:pt x="121" y="49"/>
                    </a:lnTo>
                    <a:lnTo>
                      <a:pt x="115" y="45"/>
                    </a:lnTo>
                    <a:lnTo>
                      <a:pt x="108" y="44"/>
                    </a:lnTo>
                    <a:lnTo>
                      <a:pt x="96" y="53"/>
                    </a:lnTo>
                    <a:lnTo>
                      <a:pt x="85" y="63"/>
                    </a:lnTo>
                    <a:lnTo>
                      <a:pt x="82" y="62"/>
                    </a:lnTo>
                    <a:lnTo>
                      <a:pt x="80" y="60"/>
                    </a:lnTo>
                    <a:lnTo>
                      <a:pt x="80" y="58"/>
                    </a:lnTo>
                    <a:lnTo>
                      <a:pt x="79" y="55"/>
                    </a:lnTo>
                    <a:lnTo>
                      <a:pt x="79" y="49"/>
                    </a:lnTo>
                    <a:lnTo>
                      <a:pt x="76" y="43"/>
                    </a:lnTo>
                    <a:lnTo>
                      <a:pt x="74" y="40"/>
                    </a:lnTo>
                    <a:lnTo>
                      <a:pt x="70" y="39"/>
                    </a:lnTo>
                    <a:lnTo>
                      <a:pt x="67" y="26"/>
                    </a:lnTo>
                    <a:lnTo>
                      <a:pt x="64" y="14"/>
                    </a:lnTo>
                    <a:lnTo>
                      <a:pt x="61" y="8"/>
                    </a:lnTo>
                    <a:lnTo>
                      <a:pt x="59" y="4"/>
                    </a:lnTo>
                    <a:lnTo>
                      <a:pt x="55" y="1"/>
                    </a:lnTo>
                    <a:lnTo>
                      <a:pt x="49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17" name="Freeform 100"/>
              <p:cNvSpPr>
                <a:spLocks/>
              </p:cNvSpPr>
              <p:nvPr/>
            </p:nvSpPr>
            <p:spPr bwMode="auto">
              <a:xfrm>
                <a:off x="-952375" y="1745775"/>
                <a:ext cx="26988" cy="12700"/>
              </a:xfrm>
              <a:custGeom>
                <a:avLst/>
                <a:gdLst>
                  <a:gd name="T0" fmla="*/ 36 w 66"/>
                  <a:gd name="T1" fmla="*/ 0 h 30"/>
                  <a:gd name="T2" fmla="*/ 24 w 66"/>
                  <a:gd name="T3" fmla="*/ 0 h 30"/>
                  <a:gd name="T4" fmla="*/ 12 w 66"/>
                  <a:gd name="T5" fmla="*/ 3 h 30"/>
                  <a:gd name="T6" fmla="*/ 7 w 66"/>
                  <a:gd name="T7" fmla="*/ 4 h 30"/>
                  <a:gd name="T8" fmla="*/ 4 w 66"/>
                  <a:gd name="T9" fmla="*/ 8 h 30"/>
                  <a:gd name="T10" fmla="*/ 1 w 66"/>
                  <a:gd name="T11" fmla="*/ 11 h 30"/>
                  <a:gd name="T12" fmla="*/ 0 w 66"/>
                  <a:gd name="T13" fmla="*/ 16 h 30"/>
                  <a:gd name="T14" fmla="*/ 1 w 66"/>
                  <a:gd name="T15" fmla="*/ 19 h 30"/>
                  <a:gd name="T16" fmla="*/ 2 w 66"/>
                  <a:gd name="T17" fmla="*/ 21 h 30"/>
                  <a:gd name="T18" fmla="*/ 6 w 66"/>
                  <a:gd name="T19" fmla="*/ 21 h 30"/>
                  <a:gd name="T20" fmla="*/ 10 w 66"/>
                  <a:gd name="T21" fmla="*/ 21 h 30"/>
                  <a:gd name="T22" fmla="*/ 19 w 66"/>
                  <a:gd name="T23" fmla="*/ 20 h 30"/>
                  <a:gd name="T24" fmla="*/ 26 w 66"/>
                  <a:gd name="T25" fmla="*/ 20 h 30"/>
                  <a:gd name="T26" fmla="*/ 39 w 66"/>
                  <a:gd name="T27" fmla="*/ 25 h 30"/>
                  <a:gd name="T28" fmla="*/ 50 w 66"/>
                  <a:gd name="T29" fmla="*/ 30 h 30"/>
                  <a:gd name="T30" fmla="*/ 54 w 66"/>
                  <a:gd name="T31" fmla="*/ 30 h 30"/>
                  <a:gd name="T32" fmla="*/ 56 w 66"/>
                  <a:gd name="T33" fmla="*/ 29 h 30"/>
                  <a:gd name="T34" fmla="*/ 59 w 66"/>
                  <a:gd name="T35" fmla="*/ 26 h 30"/>
                  <a:gd name="T36" fmla="*/ 60 w 66"/>
                  <a:gd name="T37" fmla="*/ 24 h 30"/>
                  <a:gd name="T38" fmla="*/ 64 w 66"/>
                  <a:gd name="T39" fmla="*/ 19 h 30"/>
                  <a:gd name="T40" fmla="*/ 66 w 66"/>
                  <a:gd name="T41" fmla="*/ 13 h 30"/>
                  <a:gd name="T42" fmla="*/ 59 w 66"/>
                  <a:gd name="T43" fmla="*/ 9 h 30"/>
                  <a:gd name="T44" fmla="*/ 51 w 66"/>
                  <a:gd name="T45" fmla="*/ 5 h 30"/>
                  <a:gd name="T46" fmla="*/ 44 w 66"/>
                  <a:gd name="T47" fmla="*/ 1 h 30"/>
                  <a:gd name="T48" fmla="*/ 36 w 66"/>
                  <a:gd name="T4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30">
                    <a:moveTo>
                      <a:pt x="36" y="0"/>
                    </a:moveTo>
                    <a:lnTo>
                      <a:pt x="24" y="0"/>
                    </a:lnTo>
                    <a:lnTo>
                      <a:pt x="12" y="3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1" y="11"/>
                    </a:lnTo>
                    <a:lnTo>
                      <a:pt x="0" y="16"/>
                    </a:lnTo>
                    <a:lnTo>
                      <a:pt x="1" y="19"/>
                    </a:lnTo>
                    <a:lnTo>
                      <a:pt x="2" y="21"/>
                    </a:lnTo>
                    <a:lnTo>
                      <a:pt x="6" y="21"/>
                    </a:lnTo>
                    <a:lnTo>
                      <a:pt x="10" y="21"/>
                    </a:lnTo>
                    <a:lnTo>
                      <a:pt x="19" y="20"/>
                    </a:lnTo>
                    <a:lnTo>
                      <a:pt x="26" y="20"/>
                    </a:lnTo>
                    <a:lnTo>
                      <a:pt x="39" y="25"/>
                    </a:lnTo>
                    <a:lnTo>
                      <a:pt x="50" y="30"/>
                    </a:lnTo>
                    <a:lnTo>
                      <a:pt x="54" y="30"/>
                    </a:lnTo>
                    <a:lnTo>
                      <a:pt x="56" y="29"/>
                    </a:lnTo>
                    <a:lnTo>
                      <a:pt x="59" y="26"/>
                    </a:lnTo>
                    <a:lnTo>
                      <a:pt x="60" y="24"/>
                    </a:lnTo>
                    <a:lnTo>
                      <a:pt x="64" y="19"/>
                    </a:lnTo>
                    <a:lnTo>
                      <a:pt x="66" y="13"/>
                    </a:lnTo>
                    <a:lnTo>
                      <a:pt x="59" y="9"/>
                    </a:lnTo>
                    <a:lnTo>
                      <a:pt x="51" y="5"/>
                    </a:lnTo>
                    <a:lnTo>
                      <a:pt x="44" y="1"/>
                    </a:lnTo>
                    <a:lnTo>
                      <a:pt x="36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18" name="Freeform 101"/>
              <p:cNvSpPr>
                <a:spLocks/>
              </p:cNvSpPr>
              <p:nvPr/>
            </p:nvSpPr>
            <p:spPr bwMode="auto">
              <a:xfrm>
                <a:off x="263650" y="1698150"/>
                <a:ext cx="28575" cy="36513"/>
              </a:xfrm>
              <a:custGeom>
                <a:avLst/>
                <a:gdLst>
                  <a:gd name="T0" fmla="*/ 51 w 71"/>
                  <a:gd name="T1" fmla="*/ 11 h 91"/>
                  <a:gd name="T2" fmla="*/ 36 w 71"/>
                  <a:gd name="T3" fmla="*/ 0 h 91"/>
                  <a:gd name="T4" fmla="*/ 23 w 71"/>
                  <a:gd name="T5" fmla="*/ 7 h 91"/>
                  <a:gd name="T6" fmla="*/ 13 w 71"/>
                  <a:gd name="T7" fmla="*/ 15 h 91"/>
                  <a:gd name="T8" fmla="*/ 10 w 71"/>
                  <a:gd name="T9" fmla="*/ 20 h 91"/>
                  <a:gd name="T10" fmla="*/ 6 w 71"/>
                  <a:gd name="T11" fmla="*/ 25 h 91"/>
                  <a:gd name="T12" fmla="*/ 2 w 71"/>
                  <a:gd name="T13" fmla="*/ 31 h 91"/>
                  <a:gd name="T14" fmla="*/ 0 w 71"/>
                  <a:gd name="T15" fmla="*/ 38 h 91"/>
                  <a:gd name="T16" fmla="*/ 8 w 71"/>
                  <a:gd name="T17" fmla="*/ 71 h 91"/>
                  <a:gd name="T18" fmla="*/ 5 w 71"/>
                  <a:gd name="T19" fmla="*/ 78 h 91"/>
                  <a:gd name="T20" fmla="*/ 3 w 71"/>
                  <a:gd name="T21" fmla="*/ 85 h 91"/>
                  <a:gd name="T22" fmla="*/ 5 w 71"/>
                  <a:gd name="T23" fmla="*/ 88 h 91"/>
                  <a:gd name="T24" fmla="*/ 6 w 71"/>
                  <a:gd name="T25" fmla="*/ 90 h 91"/>
                  <a:gd name="T26" fmla="*/ 12 w 71"/>
                  <a:gd name="T27" fmla="*/ 91 h 91"/>
                  <a:gd name="T28" fmla="*/ 20 w 71"/>
                  <a:gd name="T29" fmla="*/ 81 h 91"/>
                  <a:gd name="T30" fmla="*/ 28 w 71"/>
                  <a:gd name="T31" fmla="*/ 71 h 91"/>
                  <a:gd name="T32" fmla="*/ 42 w 71"/>
                  <a:gd name="T33" fmla="*/ 70 h 91"/>
                  <a:gd name="T34" fmla="*/ 55 w 71"/>
                  <a:gd name="T35" fmla="*/ 70 h 91"/>
                  <a:gd name="T36" fmla="*/ 60 w 71"/>
                  <a:gd name="T37" fmla="*/ 68 h 91"/>
                  <a:gd name="T38" fmla="*/ 62 w 71"/>
                  <a:gd name="T39" fmla="*/ 64 h 91"/>
                  <a:gd name="T40" fmla="*/ 64 w 71"/>
                  <a:gd name="T41" fmla="*/ 59 h 91"/>
                  <a:gd name="T42" fmla="*/ 65 w 71"/>
                  <a:gd name="T43" fmla="*/ 53 h 91"/>
                  <a:gd name="T44" fmla="*/ 69 w 71"/>
                  <a:gd name="T45" fmla="*/ 41 h 91"/>
                  <a:gd name="T46" fmla="*/ 71 w 71"/>
                  <a:gd name="T47" fmla="*/ 30 h 91"/>
                  <a:gd name="T48" fmla="*/ 71 w 71"/>
                  <a:gd name="T49" fmla="*/ 26 h 91"/>
                  <a:gd name="T50" fmla="*/ 70 w 71"/>
                  <a:gd name="T51" fmla="*/ 22 h 91"/>
                  <a:gd name="T52" fmla="*/ 67 w 71"/>
                  <a:gd name="T53" fmla="*/ 20 h 91"/>
                  <a:gd name="T54" fmla="*/ 65 w 71"/>
                  <a:gd name="T55" fmla="*/ 17 h 91"/>
                  <a:gd name="T56" fmla="*/ 59 w 71"/>
                  <a:gd name="T57" fmla="*/ 14 h 91"/>
                  <a:gd name="T58" fmla="*/ 51 w 71"/>
                  <a:gd name="T59" fmla="*/ 1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1" h="91">
                    <a:moveTo>
                      <a:pt x="51" y="11"/>
                    </a:moveTo>
                    <a:lnTo>
                      <a:pt x="36" y="0"/>
                    </a:lnTo>
                    <a:lnTo>
                      <a:pt x="23" y="7"/>
                    </a:lnTo>
                    <a:lnTo>
                      <a:pt x="13" y="15"/>
                    </a:lnTo>
                    <a:lnTo>
                      <a:pt x="10" y="20"/>
                    </a:lnTo>
                    <a:lnTo>
                      <a:pt x="6" y="25"/>
                    </a:lnTo>
                    <a:lnTo>
                      <a:pt x="2" y="31"/>
                    </a:lnTo>
                    <a:lnTo>
                      <a:pt x="0" y="38"/>
                    </a:lnTo>
                    <a:lnTo>
                      <a:pt x="8" y="71"/>
                    </a:lnTo>
                    <a:lnTo>
                      <a:pt x="5" y="78"/>
                    </a:lnTo>
                    <a:lnTo>
                      <a:pt x="3" y="85"/>
                    </a:lnTo>
                    <a:lnTo>
                      <a:pt x="5" y="88"/>
                    </a:lnTo>
                    <a:lnTo>
                      <a:pt x="6" y="90"/>
                    </a:lnTo>
                    <a:lnTo>
                      <a:pt x="12" y="91"/>
                    </a:lnTo>
                    <a:lnTo>
                      <a:pt x="20" y="81"/>
                    </a:lnTo>
                    <a:lnTo>
                      <a:pt x="28" y="71"/>
                    </a:lnTo>
                    <a:lnTo>
                      <a:pt x="42" y="70"/>
                    </a:lnTo>
                    <a:lnTo>
                      <a:pt x="55" y="70"/>
                    </a:lnTo>
                    <a:lnTo>
                      <a:pt x="60" y="68"/>
                    </a:lnTo>
                    <a:lnTo>
                      <a:pt x="62" y="64"/>
                    </a:lnTo>
                    <a:lnTo>
                      <a:pt x="64" y="59"/>
                    </a:lnTo>
                    <a:lnTo>
                      <a:pt x="65" y="53"/>
                    </a:lnTo>
                    <a:lnTo>
                      <a:pt x="69" y="41"/>
                    </a:lnTo>
                    <a:lnTo>
                      <a:pt x="71" y="30"/>
                    </a:lnTo>
                    <a:lnTo>
                      <a:pt x="71" y="26"/>
                    </a:lnTo>
                    <a:lnTo>
                      <a:pt x="70" y="22"/>
                    </a:lnTo>
                    <a:lnTo>
                      <a:pt x="67" y="20"/>
                    </a:lnTo>
                    <a:lnTo>
                      <a:pt x="65" y="17"/>
                    </a:lnTo>
                    <a:lnTo>
                      <a:pt x="59" y="14"/>
                    </a:lnTo>
                    <a:lnTo>
                      <a:pt x="51" y="11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19" name="Freeform 102"/>
              <p:cNvSpPr>
                <a:spLocks/>
              </p:cNvSpPr>
              <p:nvPr/>
            </p:nvSpPr>
            <p:spPr bwMode="auto">
              <a:xfrm>
                <a:off x="179513" y="1807688"/>
                <a:ext cx="17463" cy="23813"/>
              </a:xfrm>
              <a:custGeom>
                <a:avLst/>
                <a:gdLst>
                  <a:gd name="T0" fmla="*/ 43 w 43"/>
                  <a:gd name="T1" fmla="*/ 20 h 57"/>
                  <a:gd name="T2" fmla="*/ 43 w 43"/>
                  <a:gd name="T3" fmla="*/ 13 h 57"/>
                  <a:gd name="T4" fmla="*/ 41 w 43"/>
                  <a:gd name="T5" fmla="*/ 7 h 57"/>
                  <a:gd name="T6" fmla="*/ 38 w 43"/>
                  <a:gd name="T7" fmla="*/ 5 h 57"/>
                  <a:gd name="T8" fmla="*/ 37 w 43"/>
                  <a:gd name="T9" fmla="*/ 2 h 57"/>
                  <a:gd name="T10" fmla="*/ 33 w 43"/>
                  <a:gd name="T11" fmla="*/ 1 h 57"/>
                  <a:gd name="T12" fmla="*/ 31 w 43"/>
                  <a:gd name="T13" fmla="*/ 0 h 57"/>
                  <a:gd name="T14" fmla="*/ 26 w 43"/>
                  <a:gd name="T15" fmla="*/ 1 h 57"/>
                  <a:gd name="T16" fmla="*/ 21 w 43"/>
                  <a:gd name="T17" fmla="*/ 5 h 57"/>
                  <a:gd name="T18" fmla="*/ 17 w 43"/>
                  <a:gd name="T19" fmla="*/ 8 h 57"/>
                  <a:gd name="T20" fmla="*/ 13 w 43"/>
                  <a:gd name="T21" fmla="*/ 13 h 57"/>
                  <a:gd name="T22" fmla="*/ 8 w 43"/>
                  <a:gd name="T23" fmla="*/ 19 h 57"/>
                  <a:gd name="T24" fmla="*/ 4 w 43"/>
                  <a:gd name="T25" fmla="*/ 22 h 57"/>
                  <a:gd name="T26" fmla="*/ 2 w 43"/>
                  <a:gd name="T27" fmla="*/ 27 h 57"/>
                  <a:gd name="T28" fmla="*/ 0 w 43"/>
                  <a:gd name="T29" fmla="*/ 34 h 57"/>
                  <a:gd name="T30" fmla="*/ 0 w 43"/>
                  <a:gd name="T31" fmla="*/ 39 h 57"/>
                  <a:gd name="T32" fmla="*/ 2 w 43"/>
                  <a:gd name="T33" fmla="*/ 42 h 57"/>
                  <a:gd name="T34" fmla="*/ 3 w 43"/>
                  <a:gd name="T35" fmla="*/ 46 h 57"/>
                  <a:gd name="T36" fmla="*/ 5 w 43"/>
                  <a:gd name="T37" fmla="*/ 50 h 57"/>
                  <a:gd name="T38" fmla="*/ 8 w 43"/>
                  <a:gd name="T39" fmla="*/ 52 h 57"/>
                  <a:gd name="T40" fmla="*/ 10 w 43"/>
                  <a:gd name="T41" fmla="*/ 55 h 57"/>
                  <a:gd name="T42" fmla="*/ 14 w 43"/>
                  <a:gd name="T43" fmla="*/ 56 h 57"/>
                  <a:gd name="T44" fmla="*/ 18 w 43"/>
                  <a:gd name="T45" fmla="*/ 57 h 57"/>
                  <a:gd name="T46" fmla="*/ 23 w 43"/>
                  <a:gd name="T47" fmla="*/ 56 h 57"/>
                  <a:gd name="T48" fmla="*/ 26 w 43"/>
                  <a:gd name="T49" fmla="*/ 52 h 57"/>
                  <a:gd name="T50" fmla="*/ 29 w 43"/>
                  <a:gd name="T51" fmla="*/ 49 h 57"/>
                  <a:gd name="T52" fmla="*/ 32 w 43"/>
                  <a:gd name="T53" fmla="*/ 44 h 57"/>
                  <a:gd name="T54" fmla="*/ 36 w 43"/>
                  <a:gd name="T55" fmla="*/ 39 h 57"/>
                  <a:gd name="T56" fmla="*/ 39 w 43"/>
                  <a:gd name="T57" fmla="*/ 34 h 57"/>
                  <a:gd name="T58" fmla="*/ 43 w 43"/>
                  <a:gd name="T59" fmla="*/ 27 h 57"/>
                  <a:gd name="T60" fmla="*/ 43 w 43"/>
                  <a:gd name="T61" fmla="*/ 2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57">
                    <a:moveTo>
                      <a:pt x="43" y="20"/>
                    </a:moveTo>
                    <a:lnTo>
                      <a:pt x="43" y="13"/>
                    </a:lnTo>
                    <a:lnTo>
                      <a:pt x="41" y="7"/>
                    </a:lnTo>
                    <a:lnTo>
                      <a:pt x="38" y="5"/>
                    </a:lnTo>
                    <a:lnTo>
                      <a:pt x="37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6" y="1"/>
                    </a:lnTo>
                    <a:lnTo>
                      <a:pt x="21" y="5"/>
                    </a:lnTo>
                    <a:lnTo>
                      <a:pt x="17" y="8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4" y="22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3" y="46"/>
                    </a:lnTo>
                    <a:lnTo>
                      <a:pt x="5" y="50"/>
                    </a:lnTo>
                    <a:lnTo>
                      <a:pt x="8" y="52"/>
                    </a:lnTo>
                    <a:lnTo>
                      <a:pt x="10" y="55"/>
                    </a:lnTo>
                    <a:lnTo>
                      <a:pt x="14" y="56"/>
                    </a:lnTo>
                    <a:lnTo>
                      <a:pt x="18" y="57"/>
                    </a:lnTo>
                    <a:lnTo>
                      <a:pt x="23" y="56"/>
                    </a:lnTo>
                    <a:lnTo>
                      <a:pt x="26" y="52"/>
                    </a:lnTo>
                    <a:lnTo>
                      <a:pt x="29" y="49"/>
                    </a:lnTo>
                    <a:lnTo>
                      <a:pt x="32" y="44"/>
                    </a:lnTo>
                    <a:lnTo>
                      <a:pt x="36" y="39"/>
                    </a:lnTo>
                    <a:lnTo>
                      <a:pt x="39" y="34"/>
                    </a:lnTo>
                    <a:lnTo>
                      <a:pt x="43" y="27"/>
                    </a:lnTo>
                    <a:lnTo>
                      <a:pt x="43" y="2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20" name="Freeform 103"/>
              <p:cNvSpPr>
                <a:spLocks/>
              </p:cNvSpPr>
              <p:nvPr/>
            </p:nvSpPr>
            <p:spPr bwMode="auto">
              <a:xfrm>
                <a:off x="27113" y="1845788"/>
                <a:ext cx="39688" cy="44450"/>
              </a:xfrm>
              <a:custGeom>
                <a:avLst/>
                <a:gdLst>
                  <a:gd name="T0" fmla="*/ 22 w 99"/>
                  <a:gd name="T1" fmla="*/ 0 h 111"/>
                  <a:gd name="T2" fmla="*/ 0 w 99"/>
                  <a:gd name="T3" fmla="*/ 0 h 111"/>
                  <a:gd name="T4" fmla="*/ 0 w 99"/>
                  <a:gd name="T5" fmla="*/ 11 h 111"/>
                  <a:gd name="T6" fmla="*/ 3 w 99"/>
                  <a:gd name="T7" fmla="*/ 17 h 111"/>
                  <a:gd name="T8" fmla="*/ 3 w 99"/>
                  <a:gd name="T9" fmla="*/ 50 h 111"/>
                  <a:gd name="T10" fmla="*/ 3 w 99"/>
                  <a:gd name="T11" fmla="*/ 52 h 111"/>
                  <a:gd name="T12" fmla="*/ 4 w 99"/>
                  <a:gd name="T13" fmla="*/ 55 h 111"/>
                  <a:gd name="T14" fmla="*/ 5 w 99"/>
                  <a:gd name="T15" fmla="*/ 58 h 111"/>
                  <a:gd name="T16" fmla="*/ 8 w 99"/>
                  <a:gd name="T17" fmla="*/ 59 h 111"/>
                  <a:gd name="T18" fmla="*/ 13 w 99"/>
                  <a:gd name="T19" fmla="*/ 61 h 111"/>
                  <a:gd name="T20" fmla="*/ 19 w 99"/>
                  <a:gd name="T21" fmla="*/ 63 h 111"/>
                  <a:gd name="T22" fmla="*/ 34 w 99"/>
                  <a:gd name="T23" fmla="*/ 65 h 111"/>
                  <a:gd name="T24" fmla="*/ 48 w 99"/>
                  <a:gd name="T25" fmla="*/ 69 h 111"/>
                  <a:gd name="T26" fmla="*/ 52 w 99"/>
                  <a:gd name="T27" fmla="*/ 74 h 111"/>
                  <a:gd name="T28" fmla="*/ 55 w 99"/>
                  <a:gd name="T29" fmla="*/ 79 h 111"/>
                  <a:gd name="T30" fmla="*/ 65 w 99"/>
                  <a:gd name="T31" fmla="*/ 86 h 111"/>
                  <a:gd name="T32" fmla="*/ 74 w 99"/>
                  <a:gd name="T33" fmla="*/ 94 h 111"/>
                  <a:gd name="T34" fmla="*/ 80 w 99"/>
                  <a:gd name="T35" fmla="*/ 101 h 111"/>
                  <a:gd name="T36" fmla="*/ 88 w 99"/>
                  <a:gd name="T37" fmla="*/ 111 h 111"/>
                  <a:gd name="T38" fmla="*/ 93 w 99"/>
                  <a:gd name="T39" fmla="*/ 105 h 111"/>
                  <a:gd name="T40" fmla="*/ 97 w 99"/>
                  <a:gd name="T41" fmla="*/ 99 h 111"/>
                  <a:gd name="T42" fmla="*/ 99 w 99"/>
                  <a:gd name="T43" fmla="*/ 91 h 111"/>
                  <a:gd name="T44" fmla="*/ 99 w 99"/>
                  <a:gd name="T45" fmla="*/ 83 h 111"/>
                  <a:gd name="T46" fmla="*/ 99 w 99"/>
                  <a:gd name="T47" fmla="*/ 51 h 111"/>
                  <a:gd name="T48" fmla="*/ 99 w 99"/>
                  <a:gd name="T49" fmla="*/ 46 h 111"/>
                  <a:gd name="T50" fmla="*/ 98 w 99"/>
                  <a:gd name="T51" fmla="*/ 42 h 111"/>
                  <a:gd name="T52" fmla="*/ 97 w 99"/>
                  <a:gd name="T53" fmla="*/ 39 h 111"/>
                  <a:gd name="T54" fmla="*/ 94 w 99"/>
                  <a:gd name="T55" fmla="*/ 36 h 111"/>
                  <a:gd name="T56" fmla="*/ 89 w 99"/>
                  <a:gd name="T57" fmla="*/ 31 h 111"/>
                  <a:gd name="T58" fmla="*/ 82 w 99"/>
                  <a:gd name="T59" fmla="*/ 26 h 111"/>
                  <a:gd name="T60" fmla="*/ 65 w 99"/>
                  <a:gd name="T61" fmla="*/ 20 h 111"/>
                  <a:gd name="T62" fmla="*/ 48 w 99"/>
                  <a:gd name="T63" fmla="*/ 15 h 111"/>
                  <a:gd name="T64" fmla="*/ 40 w 99"/>
                  <a:gd name="T65" fmla="*/ 11 h 111"/>
                  <a:gd name="T66" fmla="*/ 34 w 99"/>
                  <a:gd name="T67" fmla="*/ 6 h 111"/>
                  <a:gd name="T68" fmla="*/ 32 w 99"/>
                  <a:gd name="T69" fmla="*/ 4 h 111"/>
                  <a:gd name="T70" fmla="*/ 29 w 99"/>
                  <a:gd name="T71" fmla="*/ 2 h 111"/>
                  <a:gd name="T72" fmla="*/ 25 w 99"/>
                  <a:gd name="T73" fmla="*/ 1 h 111"/>
                  <a:gd name="T74" fmla="*/ 22 w 99"/>
                  <a:gd name="T75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9" h="111">
                    <a:moveTo>
                      <a:pt x="22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3" y="17"/>
                    </a:lnTo>
                    <a:lnTo>
                      <a:pt x="3" y="50"/>
                    </a:lnTo>
                    <a:lnTo>
                      <a:pt x="3" y="52"/>
                    </a:lnTo>
                    <a:lnTo>
                      <a:pt x="4" y="55"/>
                    </a:lnTo>
                    <a:lnTo>
                      <a:pt x="5" y="58"/>
                    </a:lnTo>
                    <a:lnTo>
                      <a:pt x="8" y="59"/>
                    </a:lnTo>
                    <a:lnTo>
                      <a:pt x="13" y="61"/>
                    </a:lnTo>
                    <a:lnTo>
                      <a:pt x="19" y="63"/>
                    </a:lnTo>
                    <a:lnTo>
                      <a:pt x="34" y="65"/>
                    </a:lnTo>
                    <a:lnTo>
                      <a:pt x="48" y="69"/>
                    </a:lnTo>
                    <a:lnTo>
                      <a:pt x="52" y="74"/>
                    </a:lnTo>
                    <a:lnTo>
                      <a:pt x="55" y="79"/>
                    </a:lnTo>
                    <a:lnTo>
                      <a:pt x="65" y="86"/>
                    </a:lnTo>
                    <a:lnTo>
                      <a:pt x="74" y="94"/>
                    </a:lnTo>
                    <a:lnTo>
                      <a:pt x="80" y="101"/>
                    </a:lnTo>
                    <a:lnTo>
                      <a:pt x="88" y="111"/>
                    </a:lnTo>
                    <a:lnTo>
                      <a:pt x="93" y="105"/>
                    </a:lnTo>
                    <a:lnTo>
                      <a:pt x="97" y="99"/>
                    </a:lnTo>
                    <a:lnTo>
                      <a:pt x="99" y="91"/>
                    </a:lnTo>
                    <a:lnTo>
                      <a:pt x="99" y="83"/>
                    </a:lnTo>
                    <a:lnTo>
                      <a:pt x="99" y="51"/>
                    </a:lnTo>
                    <a:lnTo>
                      <a:pt x="99" y="46"/>
                    </a:lnTo>
                    <a:lnTo>
                      <a:pt x="98" y="42"/>
                    </a:lnTo>
                    <a:lnTo>
                      <a:pt x="97" y="39"/>
                    </a:lnTo>
                    <a:lnTo>
                      <a:pt x="94" y="36"/>
                    </a:lnTo>
                    <a:lnTo>
                      <a:pt x="89" y="31"/>
                    </a:lnTo>
                    <a:lnTo>
                      <a:pt x="82" y="26"/>
                    </a:lnTo>
                    <a:lnTo>
                      <a:pt x="65" y="20"/>
                    </a:lnTo>
                    <a:lnTo>
                      <a:pt x="48" y="15"/>
                    </a:lnTo>
                    <a:lnTo>
                      <a:pt x="40" y="11"/>
                    </a:lnTo>
                    <a:lnTo>
                      <a:pt x="34" y="6"/>
                    </a:lnTo>
                    <a:lnTo>
                      <a:pt x="32" y="4"/>
                    </a:lnTo>
                    <a:lnTo>
                      <a:pt x="29" y="2"/>
                    </a:lnTo>
                    <a:lnTo>
                      <a:pt x="25" y="1"/>
                    </a:lnTo>
                    <a:lnTo>
                      <a:pt x="22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21" name="Freeform 104"/>
              <p:cNvSpPr>
                <a:spLocks/>
              </p:cNvSpPr>
              <p:nvPr/>
            </p:nvSpPr>
            <p:spPr bwMode="auto">
              <a:xfrm>
                <a:off x="87438" y="1901350"/>
                <a:ext cx="42863" cy="61913"/>
              </a:xfrm>
              <a:custGeom>
                <a:avLst/>
                <a:gdLst>
                  <a:gd name="T0" fmla="*/ 0 w 105"/>
                  <a:gd name="T1" fmla="*/ 39 h 157"/>
                  <a:gd name="T2" fmla="*/ 0 w 105"/>
                  <a:gd name="T3" fmla="*/ 52 h 157"/>
                  <a:gd name="T4" fmla="*/ 0 w 105"/>
                  <a:gd name="T5" fmla="*/ 64 h 157"/>
                  <a:gd name="T6" fmla="*/ 1 w 105"/>
                  <a:gd name="T7" fmla="*/ 76 h 157"/>
                  <a:gd name="T8" fmla="*/ 0 w 105"/>
                  <a:gd name="T9" fmla="*/ 89 h 157"/>
                  <a:gd name="T10" fmla="*/ 7 w 105"/>
                  <a:gd name="T11" fmla="*/ 89 h 157"/>
                  <a:gd name="T12" fmla="*/ 15 w 105"/>
                  <a:gd name="T13" fmla="*/ 91 h 157"/>
                  <a:gd name="T14" fmla="*/ 21 w 105"/>
                  <a:gd name="T15" fmla="*/ 93 h 157"/>
                  <a:gd name="T16" fmla="*/ 27 w 105"/>
                  <a:gd name="T17" fmla="*/ 96 h 157"/>
                  <a:gd name="T18" fmla="*/ 33 w 105"/>
                  <a:gd name="T19" fmla="*/ 99 h 157"/>
                  <a:gd name="T20" fmla="*/ 37 w 105"/>
                  <a:gd name="T21" fmla="*/ 103 h 157"/>
                  <a:gd name="T22" fmla="*/ 42 w 105"/>
                  <a:gd name="T23" fmla="*/ 108 h 157"/>
                  <a:gd name="T24" fmla="*/ 45 w 105"/>
                  <a:gd name="T25" fmla="*/ 116 h 157"/>
                  <a:gd name="T26" fmla="*/ 50 w 105"/>
                  <a:gd name="T27" fmla="*/ 130 h 157"/>
                  <a:gd name="T28" fmla="*/ 55 w 105"/>
                  <a:gd name="T29" fmla="*/ 143 h 157"/>
                  <a:gd name="T30" fmla="*/ 57 w 105"/>
                  <a:gd name="T31" fmla="*/ 150 h 157"/>
                  <a:gd name="T32" fmla="*/ 62 w 105"/>
                  <a:gd name="T33" fmla="*/ 153 h 157"/>
                  <a:gd name="T34" fmla="*/ 67 w 105"/>
                  <a:gd name="T35" fmla="*/ 156 h 157"/>
                  <a:gd name="T36" fmla="*/ 74 w 105"/>
                  <a:gd name="T37" fmla="*/ 157 h 157"/>
                  <a:gd name="T38" fmla="*/ 77 w 105"/>
                  <a:gd name="T39" fmla="*/ 157 h 157"/>
                  <a:gd name="T40" fmla="*/ 79 w 105"/>
                  <a:gd name="T41" fmla="*/ 155 h 157"/>
                  <a:gd name="T42" fmla="*/ 80 w 105"/>
                  <a:gd name="T43" fmla="*/ 151 h 157"/>
                  <a:gd name="T44" fmla="*/ 82 w 105"/>
                  <a:gd name="T45" fmla="*/ 148 h 157"/>
                  <a:gd name="T46" fmla="*/ 86 w 105"/>
                  <a:gd name="T47" fmla="*/ 141 h 157"/>
                  <a:gd name="T48" fmla="*/ 87 w 105"/>
                  <a:gd name="T49" fmla="*/ 133 h 157"/>
                  <a:gd name="T50" fmla="*/ 89 w 105"/>
                  <a:gd name="T51" fmla="*/ 126 h 157"/>
                  <a:gd name="T52" fmla="*/ 89 w 105"/>
                  <a:gd name="T53" fmla="*/ 118 h 157"/>
                  <a:gd name="T54" fmla="*/ 92 w 105"/>
                  <a:gd name="T55" fmla="*/ 102 h 157"/>
                  <a:gd name="T56" fmla="*/ 97 w 105"/>
                  <a:gd name="T57" fmla="*/ 87 h 157"/>
                  <a:gd name="T58" fmla="*/ 99 w 105"/>
                  <a:gd name="T59" fmla="*/ 76 h 157"/>
                  <a:gd name="T60" fmla="*/ 97 w 105"/>
                  <a:gd name="T61" fmla="*/ 66 h 157"/>
                  <a:gd name="T62" fmla="*/ 96 w 105"/>
                  <a:gd name="T63" fmla="*/ 56 h 157"/>
                  <a:gd name="T64" fmla="*/ 96 w 105"/>
                  <a:gd name="T65" fmla="*/ 44 h 157"/>
                  <a:gd name="T66" fmla="*/ 101 w 105"/>
                  <a:gd name="T67" fmla="*/ 33 h 157"/>
                  <a:gd name="T68" fmla="*/ 105 w 105"/>
                  <a:gd name="T69" fmla="*/ 22 h 157"/>
                  <a:gd name="T70" fmla="*/ 104 w 105"/>
                  <a:gd name="T71" fmla="*/ 14 h 157"/>
                  <a:gd name="T72" fmla="*/ 102 w 105"/>
                  <a:gd name="T73" fmla="*/ 8 h 157"/>
                  <a:gd name="T74" fmla="*/ 100 w 105"/>
                  <a:gd name="T75" fmla="*/ 4 h 157"/>
                  <a:gd name="T76" fmla="*/ 99 w 105"/>
                  <a:gd name="T77" fmla="*/ 3 h 157"/>
                  <a:gd name="T78" fmla="*/ 96 w 105"/>
                  <a:gd name="T79" fmla="*/ 0 h 157"/>
                  <a:gd name="T80" fmla="*/ 92 w 105"/>
                  <a:gd name="T81" fmla="*/ 0 h 157"/>
                  <a:gd name="T82" fmla="*/ 86 w 105"/>
                  <a:gd name="T83" fmla="*/ 0 h 157"/>
                  <a:gd name="T84" fmla="*/ 81 w 105"/>
                  <a:gd name="T85" fmla="*/ 2 h 157"/>
                  <a:gd name="T86" fmla="*/ 77 w 105"/>
                  <a:gd name="T87" fmla="*/ 4 h 157"/>
                  <a:gd name="T88" fmla="*/ 72 w 105"/>
                  <a:gd name="T89" fmla="*/ 7 h 157"/>
                  <a:gd name="T90" fmla="*/ 64 w 105"/>
                  <a:gd name="T91" fmla="*/ 12 h 157"/>
                  <a:gd name="T92" fmla="*/ 52 w 105"/>
                  <a:gd name="T93" fmla="*/ 15 h 157"/>
                  <a:gd name="T94" fmla="*/ 42 w 105"/>
                  <a:gd name="T95" fmla="*/ 15 h 157"/>
                  <a:gd name="T96" fmla="*/ 32 w 105"/>
                  <a:gd name="T97" fmla="*/ 14 h 157"/>
                  <a:gd name="T98" fmla="*/ 22 w 105"/>
                  <a:gd name="T99" fmla="*/ 13 h 157"/>
                  <a:gd name="T100" fmla="*/ 12 w 105"/>
                  <a:gd name="T101" fmla="*/ 15 h 157"/>
                  <a:gd name="T102" fmla="*/ 8 w 105"/>
                  <a:gd name="T103" fmla="*/ 17 h 157"/>
                  <a:gd name="T104" fmla="*/ 6 w 105"/>
                  <a:gd name="T105" fmla="*/ 18 h 157"/>
                  <a:gd name="T106" fmla="*/ 3 w 105"/>
                  <a:gd name="T107" fmla="*/ 20 h 157"/>
                  <a:gd name="T108" fmla="*/ 2 w 105"/>
                  <a:gd name="T109" fmla="*/ 24 h 157"/>
                  <a:gd name="T110" fmla="*/ 1 w 105"/>
                  <a:gd name="T111" fmla="*/ 30 h 157"/>
                  <a:gd name="T112" fmla="*/ 0 w 105"/>
                  <a:gd name="T113" fmla="*/ 39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5" h="157">
                    <a:moveTo>
                      <a:pt x="0" y="39"/>
                    </a:moveTo>
                    <a:lnTo>
                      <a:pt x="0" y="52"/>
                    </a:lnTo>
                    <a:lnTo>
                      <a:pt x="0" y="64"/>
                    </a:lnTo>
                    <a:lnTo>
                      <a:pt x="1" y="76"/>
                    </a:lnTo>
                    <a:lnTo>
                      <a:pt x="0" y="89"/>
                    </a:lnTo>
                    <a:lnTo>
                      <a:pt x="7" y="89"/>
                    </a:lnTo>
                    <a:lnTo>
                      <a:pt x="15" y="91"/>
                    </a:lnTo>
                    <a:lnTo>
                      <a:pt x="21" y="93"/>
                    </a:lnTo>
                    <a:lnTo>
                      <a:pt x="27" y="96"/>
                    </a:lnTo>
                    <a:lnTo>
                      <a:pt x="33" y="99"/>
                    </a:lnTo>
                    <a:lnTo>
                      <a:pt x="37" y="103"/>
                    </a:lnTo>
                    <a:lnTo>
                      <a:pt x="42" y="108"/>
                    </a:lnTo>
                    <a:lnTo>
                      <a:pt x="45" y="116"/>
                    </a:lnTo>
                    <a:lnTo>
                      <a:pt x="50" y="130"/>
                    </a:lnTo>
                    <a:lnTo>
                      <a:pt x="55" y="143"/>
                    </a:lnTo>
                    <a:lnTo>
                      <a:pt x="57" y="150"/>
                    </a:lnTo>
                    <a:lnTo>
                      <a:pt x="62" y="153"/>
                    </a:lnTo>
                    <a:lnTo>
                      <a:pt x="67" y="156"/>
                    </a:lnTo>
                    <a:lnTo>
                      <a:pt x="74" y="157"/>
                    </a:lnTo>
                    <a:lnTo>
                      <a:pt x="77" y="157"/>
                    </a:lnTo>
                    <a:lnTo>
                      <a:pt x="79" y="155"/>
                    </a:lnTo>
                    <a:lnTo>
                      <a:pt x="80" y="151"/>
                    </a:lnTo>
                    <a:lnTo>
                      <a:pt x="82" y="148"/>
                    </a:lnTo>
                    <a:lnTo>
                      <a:pt x="86" y="141"/>
                    </a:lnTo>
                    <a:lnTo>
                      <a:pt x="87" y="133"/>
                    </a:lnTo>
                    <a:lnTo>
                      <a:pt x="89" y="126"/>
                    </a:lnTo>
                    <a:lnTo>
                      <a:pt x="89" y="118"/>
                    </a:lnTo>
                    <a:lnTo>
                      <a:pt x="92" y="102"/>
                    </a:lnTo>
                    <a:lnTo>
                      <a:pt x="97" y="87"/>
                    </a:lnTo>
                    <a:lnTo>
                      <a:pt x="99" y="76"/>
                    </a:lnTo>
                    <a:lnTo>
                      <a:pt x="97" y="66"/>
                    </a:lnTo>
                    <a:lnTo>
                      <a:pt x="96" y="56"/>
                    </a:lnTo>
                    <a:lnTo>
                      <a:pt x="96" y="44"/>
                    </a:lnTo>
                    <a:lnTo>
                      <a:pt x="101" y="33"/>
                    </a:lnTo>
                    <a:lnTo>
                      <a:pt x="105" y="22"/>
                    </a:lnTo>
                    <a:lnTo>
                      <a:pt x="104" y="14"/>
                    </a:lnTo>
                    <a:lnTo>
                      <a:pt x="102" y="8"/>
                    </a:lnTo>
                    <a:lnTo>
                      <a:pt x="100" y="4"/>
                    </a:lnTo>
                    <a:lnTo>
                      <a:pt x="99" y="3"/>
                    </a:lnTo>
                    <a:lnTo>
                      <a:pt x="96" y="0"/>
                    </a:lnTo>
                    <a:lnTo>
                      <a:pt x="92" y="0"/>
                    </a:lnTo>
                    <a:lnTo>
                      <a:pt x="86" y="0"/>
                    </a:lnTo>
                    <a:lnTo>
                      <a:pt x="81" y="2"/>
                    </a:lnTo>
                    <a:lnTo>
                      <a:pt x="77" y="4"/>
                    </a:lnTo>
                    <a:lnTo>
                      <a:pt x="72" y="7"/>
                    </a:lnTo>
                    <a:lnTo>
                      <a:pt x="64" y="12"/>
                    </a:lnTo>
                    <a:lnTo>
                      <a:pt x="52" y="15"/>
                    </a:lnTo>
                    <a:lnTo>
                      <a:pt x="42" y="15"/>
                    </a:lnTo>
                    <a:lnTo>
                      <a:pt x="32" y="14"/>
                    </a:lnTo>
                    <a:lnTo>
                      <a:pt x="22" y="13"/>
                    </a:lnTo>
                    <a:lnTo>
                      <a:pt x="12" y="15"/>
                    </a:lnTo>
                    <a:lnTo>
                      <a:pt x="8" y="17"/>
                    </a:lnTo>
                    <a:lnTo>
                      <a:pt x="6" y="18"/>
                    </a:lnTo>
                    <a:lnTo>
                      <a:pt x="3" y="20"/>
                    </a:lnTo>
                    <a:lnTo>
                      <a:pt x="2" y="24"/>
                    </a:lnTo>
                    <a:lnTo>
                      <a:pt x="1" y="30"/>
                    </a:lnTo>
                    <a:lnTo>
                      <a:pt x="0" y="39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22" name="Freeform 105"/>
              <p:cNvSpPr>
                <a:spLocks/>
              </p:cNvSpPr>
              <p:nvPr/>
            </p:nvSpPr>
            <p:spPr bwMode="auto">
              <a:xfrm>
                <a:off x="109663" y="1982313"/>
                <a:ext cx="31750" cy="36513"/>
              </a:xfrm>
              <a:custGeom>
                <a:avLst/>
                <a:gdLst>
                  <a:gd name="T0" fmla="*/ 0 w 82"/>
                  <a:gd name="T1" fmla="*/ 35 h 95"/>
                  <a:gd name="T2" fmla="*/ 2 w 82"/>
                  <a:gd name="T3" fmla="*/ 38 h 95"/>
                  <a:gd name="T4" fmla="*/ 4 w 82"/>
                  <a:gd name="T5" fmla="*/ 42 h 95"/>
                  <a:gd name="T6" fmla="*/ 7 w 82"/>
                  <a:gd name="T7" fmla="*/ 45 h 95"/>
                  <a:gd name="T8" fmla="*/ 11 w 82"/>
                  <a:gd name="T9" fmla="*/ 47 h 95"/>
                  <a:gd name="T10" fmla="*/ 18 w 82"/>
                  <a:gd name="T11" fmla="*/ 51 h 95"/>
                  <a:gd name="T12" fmla="*/ 24 w 82"/>
                  <a:gd name="T13" fmla="*/ 59 h 95"/>
                  <a:gd name="T14" fmla="*/ 28 w 82"/>
                  <a:gd name="T15" fmla="*/ 67 h 95"/>
                  <a:gd name="T16" fmla="*/ 29 w 82"/>
                  <a:gd name="T17" fmla="*/ 79 h 95"/>
                  <a:gd name="T18" fmla="*/ 29 w 82"/>
                  <a:gd name="T19" fmla="*/ 84 h 95"/>
                  <a:gd name="T20" fmla="*/ 32 w 82"/>
                  <a:gd name="T21" fmla="*/ 87 h 95"/>
                  <a:gd name="T22" fmla="*/ 34 w 82"/>
                  <a:gd name="T23" fmla="*/ 90 h 95"/>
                  <a:gd name="T24" fmla="*/ 38 w 82"/>
                  <a:gd name="T25" fmla="*/ 92 h 95"/>
                  <a:gd name="T26" fmla="*/ 49 w 82"/>
                  <a:gd name="T27" fmla="*/ 94 h 95"/>
                  <a:gd name="T28" fmla="*/ 59 w 82"/>
                  <a:gd name="T29" fmla="*/ 95 h 95"/>
                  <a:gd name="T30" fmla="*/ 70 w 82"/>
                  <a:gd name="T31" fmla="*/ 94 h 95"/>
                  <a:gd name="T32" fmla="*/ 81 w 82"/>
                  <a:gd name="T33" fmla="*/ 95 h 95"/>
                  <a:gd name="T34" fmla="*/ 81 w 82"/>
                  <a:gd name="T35" fmla="*/ 89 h 95"/>
                  <a:gd name="T36" fmla="*/ 82 w 82"/>
                  <a:gd name="T37" fmla="*/ 84 h 95"/>
                  <a:gd name="T38" fmla="*/ 73 w 82"/>
                  <a:gd name="T39" fmla="*/ 65 h 95"/>
                  <a:gd name="T40" fmla="*/ 66 w 82"/>
                  <a:gd name="T41" fmla="*/ 47 h 95"/>
                  <a:gd name="T42" fmla="*/ 66 w 82"/>
                  <a:gd name="T43" fmla="*/ 16 h 95"/>
                  <a:gd name="T44" fmla="*/ 66 w 82"/>
                  <a:gd name="T45" fmla="*/ 12 h 95"/>
                  <a:gd name="T46" fmla="*/ 65 w 82"/>
                  <a:gd name="T47" fmla="*/ 10 h 95"/>
                  <a:gd name="T48" fmla="*/ 62 w 82"/>
                  <a:gd name="T49" fmla="*/ 7 h 95"/>
                  <a:gd name="T50" fmla="*/ 59 w 82"/>
                  <a:gd name="T51" fmla="*/ 5 h 95"/>
                  <a:gd name="T52" fmla="*/ 53 w 82"/>
                  <a:gd name="T53" fmla="*/ 1 h 95"/>
                  <a:gd name="T54" fmla="*/ 46 w 82"/>
                  <a:gd name="T55" fmla="*/ 0 h 95"/>
                  <a:gd name="T56" fmla="*/ 39 w 82"/>
                  <a:gd name="T57" fmla="*/ 1 h 95"/>
                  <a:gd name="T58" fmla="*/ 33 w 82"/>
                  <a:gd name="T59" fmla="*/ 5 h 95"/>
                  <a:gd name="T60" fmla="*/ 28 w 82"/>
                  <a:gd name="T61" fmla="*/ 8 h 95"/>
                  <a:gd name="T62" fmla="*/ 21 w 82"/>
                  <a:gd name="T63" fmla="*/ 12 h 95"/>
                  <a:gd name="T64" fmla="*/ 13 w 82"/>
                  <a:gd name="T65" fmla="*/ 16 h 95"/>
                  <a:gd name="T66" fmla="*/ 7 w 82"/>
                  <a:gd name="T67" fmla="*/ 21 h 95"/>
                  <a:gd name="T68" fmla="*/ 4 w 82"/>
                  <a:gd name="T69" fmla="*/ 23 h 95"/>
                  <a:gd name="T70" fmla="*/ 3 w 82"/>
                  <a:gd name="T71" fmla="*/ 26 h 95"/>
                  <a:gd name="T72" fmla="*/ 2 w 82"/>
                  <a:gd name="T73" fmla="*/ 30 h 95"/>
                  <a:gd name="T74" fmla="*/ 0 w 82"/>
                  <a:gd name="T75" fmla="*/ 3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2" h="95">
                    <a:moveTo>
                      <a:pt x="0" y="35"/>
                    </a:moveTo>
                    <a:lnTo>
                      <a:pt x="2" y="38"/>
                    </a:lnTo>
                    <a:lnTo>
                      <a:pt x="4" y="42"/>
                    </a:lnTo>
                    <a:lnTo>
                      <a:pt x="7" y="45"/>
                    </a:lnTo>
                    <a:lnTo>
                      <a:pt x="11" y="47"/>
                    </a:lnTo>
                    <a:lnTo>
                      <a:pt x="18" y="51"/>
                    </a:lnTo>
                    <a:lnTo>
                      <a:pt x="24" y="59"/>
                    </a:lnTo>
                    <a:lnTo>
                      <a:pt x="28" y="67"/>
                    </a:lnTo>
                    <a:lnTo>
                      <a:pt x="29" y="79"/>
                    </a:lnTo>
                    <a:lnTo>
                      <a:pt x="29" y="84"/>
                    </a:lnTo>
                    <a:lnTo>
                      <a:pt x="32" y="87"/>
                    </a:lnTo>
                    <a:lnTo>
                      <a:pt x="34" y="90"/>
                    </a:lnTo>
                    <a:lnTo>
                      <a:pt x="38" y="92"/>
                    </a:lnTo>
                    <a:lnTo>
                      <a:pt x="49" y="94"/>
                    </a:lnTo>
                    <a:lnTo>
                      <a:pt x="59" y="95"/>
                    </a:lnTo>
                    <a:lnTo>
                      <a:pt x="70" y="94"/>
                    </a:lnTo>
                    <a:lnTo>
                      <a:pt x="81" y="95"/>
                    </a:lnTo>
                    <a:lnTo>
                      <a:pt x="81" y="89"/>
                    </a:lnTo>
                    <a:lnTo>
                      <a:pt x="82" y="84"/>
                    </a:lnTo>
                    <a:lnTo>
                      <a:pt x="73" y="65"/>
                    </a:lnTo>
                    <a:lnTo>
                      <a:pt x="66" y="47"/>
                    </a:lnTo>
                    <a:lnTo>
                      <a:pt x="66" y="16"/>
                    </a:lnTo>
                    <a:lnTo>
                      <a:pt x="66" y="12"/>
                    </a:lnTo>
                    <a:lnTo>
                      <a:pt x="65" y="10"/>
                    </a:lnTo>
                    <a:lnTo>
                      <a:pt x="62" y="7"/>
                    </a:lnTo>
                    <a:lnTo>
                      <a:pt x="59" y="5"/>
                    </a:lnTo>
                    <a:lnTo>
                      <a:pt x="53" y="1"/>
                    </a:lnTo>
                    <a:lnTo>
                      <a:pt x="46" y="0"/>
                    </a:lnTo>
                    <a:lnTo>
                      <a:pt x="39" y="1"/>
                    </a:lnTo>
                    <a:lnTo>
                      <a:pt x="33" y="5"/>
                    </a:lnTo>
                    <a:lnTo>
                      <a:pt x="28" y="8"/>
                    </a:lnTo>
                    <a:lnTo>
                      <a:pt x="21" y="12"/>
                    </a:lnTo>
                    <a:lnTo>
                      <a:pt x="13" y="16"/>
                    </a:lnTo>
                    <a:lnTo>
                      <a:pt x="7" y="21"/>
                    </a:lnTo>
                    <a:lnTo>
                      <a:pt x="4" y="23"/>
                    </a:lnTo>
                    <a:lnTo>
                      <a:pt x="3" y="26"/>
                    </a:lnTo>
                    <a:lnTo>
                      <a:pt x="2" y="30"/>
                    </a:lnTo>
                    <a:lnTo>
                      <a:pt x="0" y="35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23" name="Freeform 106"/>
              <p:cNvSpPr>
                <a:spLocks/>
              </p:cNvSpPr>
              <p:nvPr/>
            </p:nvSpPr>
            <p:spPr bwMode="auto">
              <a:xfrm>
                <a:off x="-136400" y="1845788"/>
                <a:ext cx="42863" cy="31750"/>
              </a:xfrm>
              <a:custGeom>
                <a:avLst/>
                <a:gdLst>
                  <a:gd name="T0" fmla="*/ 15 w 106"/>
                  <a:gd name="T1" fmla="*/ 0 h 79"/>
                  <a:gd name="T2" fmla="*/ 2 w 106"/>
                  <a:gd name="T3" fmla="*/ 0 h 79"/>
                  <a:gd name="T4" fmla="*/ 1 w 106"/>
                  <a:gd name="T5" fmla="*/ 8 h 79"/>
                  <a:gd name="T6" fmla="*/ 0 w 106"/>
                  <a:gd name="T7" fmla="*/ 15 h 79"/>
                  <a:gd name="T8" fmla="*/ 4 w 106"/>
                  <a:gd name="T9" fmla="*/ 34 h 79"/>
                  <a:gd name="T10" fmla="*/ 9 w 106"/>
                  <a:gd name="T11" fmla="*/ 52 h 79"/>
                  <a:gd name="T12" fmla="*/ 9 w 106"/>
                  <a:gd name="T13" fmla="*/ 62 h 79"/>
                  <a:gd name="T14" fmla="*/ 11 w 106"/>
                  <a:gd name="T15" fmla="*/ 69 h 79"/>
                  <a:gd name="T16" fmla="*/ 12 w 106"/>
                  <a:gd name="T17" fmla="*/ 73 h 79"/>
                  <a:gd name="T18" fmla="*/ 15 w 106"/>
                  <a:gd name="T19" fmla="*/ 77 h 79"/>
                  <a:gd name="T20" fmla="*/ 17 w 106"/>
                  <a:gd name="T21" fmla="*/ 78 h 79"/>
                  <a:gd name="T22" fmla="*/ 21 w 106"/>
                  <a:gd name="T23" fmla="*/ 79 h 79"/>
                  <a:gd name="T24" fmla="*/ 34 w 106"/>
                  <a:gd name="T25" fmla="*/ 76 h 79"/>
                  <a:gd name="T26" fmla="*/ 46 w 106"/>
                  <a:gd name="T27" fmla="*/ 73 h 79"/>
                  <a:gd name="T28" fmla="*/ 56 w 106"/>
                  <a:gd name="T29" fmla="*/ 74 h 79"/>
                  <a:gd name="T30" fmla="*/ 65 w 106"/>
                  <a:gd name="T31" fmla="*/ 76 h 79"/>
                  <a:gd name="T32" fmla="*/ 74 w 106"/>
                  <a:gd name="T33" fmla="*/ 78 h 79"/>
                  <a:gd name="T34" fmla="*/ 84 w 106"/>
                  <a:gd name="T35" fmla="*/ 79 h 79"/>
                  <a:gd name="T36" fmla="*/ 94 w 106"/>
                  <a:gd name="T37" fmla="*/ 78 h 79"/>
                  <a:gd name="T38" fmla="*/ 105 w 106"/>
                  <a:gd name="T39" fmla="*/ 77 h 79"/>
                  <a:gd name="T40" fmla="*/ 105 w 106"/>
                  <a:gd name="T41" fmla="*/ 72 h 79"/>
                  <a:gd name="T42" fmla="*/ 106 w 106"/>
                  <a:gd name="T43" fmla="*/ 66 h 79"/>
                  <a:gd name="T44" fmla="*/ 105 w 106"/>
                  <a:gd name="T45" fmla="*/ 63 h 79"/>
                  <a:gd name="T46" fmla="*/ 104 w 106"/>
                  <a:gd name="T47" fmla="*/ 62 h 79"/>
                  <a:gd name="T48" fmla="*/ 101 w 106"/>
                  <a:gd name="T49" fmla="*/ 61 h 79"/>
                  <a:gd name="T50" fmla="*/ 99 w 106"/>
                  <a:gd name="T51" fmla="*/ 61 h 79"/>
                  <a:gd name="T52" fmla="*/ 93 w 106"/>
                  <a:gd name="T53" fmla="*/ 59 h 79"/>
                  <a:gd name="T54" fmla="*/ 88 w 106"/>
                  <a:gd name="T55" fmla="*/ 58 h 79"/>
                  <a:gd name="T56" fmla="*/ 79 w 106"/>
                  <a:gd name="T57" fmla="*/ 49 h 79"/>
                  <a:gd name="T58" fmla="*/ 70 w 106"/>
                  <a:gd name="T59" fmla="*/ 40 h 79"/>
                  <a:gd name="T60" fmla="*/ 63 w 106"/>
                  <a:gd name="T61" fmla="*/ 39 h 79"/>
                  <a:gd name="T62" fmla="*/ 55 w 106"/>
                  <a:gd name="T63" fmla="*/ 38 h 79"/>
                  <a:gd name="T64" fmla="*/ 51 w 106"/>
                  <a:gd name="T65" fmla="*/ 35 h 79"/>
                  <a:gd name="T66" fmla="*/ 49 w 106"/>
                  <a:gd name="T67" fmla="*/ 32 h 79"/>
                  <a:gd name="T68" fmla="*/ 46 w 106"/>
                  <a:gd name="T69" fmla="*/ 28 h 79"/>
                  <a:gd name="T70" fmla="*/ 45 w 106"/>
                  <a:gd name="T71" fmla="*/ 24 h 79"/>
                  <a:gd name="T72" fmla="*/ 42 w 106"/>
                  <a:gd name="T73" fmla="*/ 15 h 79"/>
                  <a:gd name="T74" fmla="*/ 37 w 106"/>
                  <a:gd name="T75" fmla="*/ 8 h 79"/>
                  <a:gd name="T76" fmla="*/ 32 w 106"/>
                  <a:gd name="T77" fmla="*/ 4 h 79"/>
                  <a:gd name="T78" fmla="*/ 27 w 106"/>
                  <a:gd name="T79" fmla="*/ 2 h 79"/>
                  <a:gd name="T80" fmla="*/ 21 w 106"/>
                  <a:gd name="T81" fmla="*/ 0 h 79"/>
                  <a:gd name="T82" fmla="*/ 15 w 106"/>
                  <a:gd name="T8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6" h="79">
                    <a:moveTo>
                      <a:pt x="15" y="0"/>
                    </a:moveTo>
                    <a:lnTo>
                      <a:pt x="2" y="0"/>
                    </a:lnTo>
                    <a:lnTo>
                      <a:pt x="1" y="8"/>
                    </a:lnTo>
                    <a:lnTo>
                      <a:pt x="0" y="15"/>
                    </a:lnTo>
                    <a:lnTo>
                      <a:pt x="4" y="34"/>
                    </a:lnTo>
                    <a:lnTo>
                      <a:pt x="9" y="52"/>
                    </a:lnTo>
                    <a:lnTo>
                      <a:pt x="9" y="62"/>
                    </a:lnTo>
                    <a:lnTo>
                      <a:pt x="11" y="69"/>
                    </a:lnTo>
                    <a:lnTo>
                      <a:pt x="12" y="73"/>
                    </a:lnTo>
                    <a:lnTo>
                      <a:pt x="15" y="77"/>
                    </a:lnTo>
                    <a:lnTo>
                      <a:pt x="17" y="78"/>
                    </a:lnTo>
                    <a:lnTo>
                      <a:pt x="21" y="79"/>
                    </a:lnTo>
                    <a:lnTo>
                      <a:pt x="34" y="76"/>
                    </a:lnTo>
                    <a:lnTo>
                      <a:pt x="46" y="73"/>
                    </a:lnTo>
                    <a:lnTo>
                      <a:pt x="56" y="74"/>
                    </a:lnTo>
                    <a:lnTo>
                      <a:pt x="65" y="76"/>
                    </a:lnTo>
                    <a:lnTo>
                      <a:pt x="74" y="78"/>
                    </a:lnTo>
                    <a:lnTo>
                      <a:pt x="84" y="79"/>
                    </a:lnTo>
                    <a:lnTo>
                      <a:pt x="94" y="78"/>
                    </a:lnTo>
                    <a:lnTo>
                      <a:pt x="105" y="77"/>
                    </a:lnTo>
                    <a:lnTo>
                      <a:pt x="105" y="72"/>
                    </a:lnTo>
                    <a:lnTo>
                      <a:pt x="106" y="66"/>
                    </a:lnTo>
                    <a:lnTo>
                      <a:pt x="105" y="63"/>
                    </a:lnTo>
                    <a:lnTo>
                      <a:pt x="104" y="62"/>
                    </a:lnTo>
                    <a:lnTo>
                      <a:pt x="101" y="61"/>
                    </a:lnTo>
                    <a:lnTo>
                      <a:pt x="99" y="61"/>
                    </a:lnTo>
                    <a:lnTo>
                      <a:pt x="93" y="59"/>
                    </a:lnTo>
                    <a:lnTo>
                      <a:pt x="88" y="58"/>
                    </a:lnTo>
                    <a:lnTo>
                      <a:pt x="79" y="49"/>
                    </a:lnTo>
                    <a:lnTo>
                      <a:pt x="70" y="40"/>
                    </a:lnTo>
                    <a:lnTo>
                      <a:pt x="63" y="39"/>
                    </a:lnTo>
                    <a:lnTo>
                      <a:pt x="55" y="38"/>
                    </a:lnTo>
                    <a:lnTo>
                      <a:pt x="51" y="35"/>
                    </a:lnTo>
                    <a:lnTo>
                      <a:pt x="49" y="32"/>
                    </a:lnTo>
                    <a:lnTo>
                      <a:pt x="46" y="28"/>
                    </a:lnTo>
                    <a:lnTo>
                      <a:pt x="45" y="24"/>
                    </a:lnTo>
                    <a:lnTo>
                      <a:pt x="42" y="15"/>
                    </a:lnTo>
                    <a:lnTo>
                      <a:pt x="37" y="8"/>
                    </a:lnTo>
                    <a:lnTo>
                      <a:pt x="32" y="4"/>
                    </a:lnTo>
                    <a:lnTo>
                      <a:pt x="27" y="2"/>
                    </a:lnTo>
                    <a:lnTo>
                      <a:pt x="21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24" name="Freeform 107"/>
              <p:cNvSpPr>
                <a:spLocks/>
              </p:cNvSpPr>
              <p:nvPr/>
            </p:nvSpPr>
            <p:spPr bwMode="auto">
              <a:xfrm>
                <a:off x="-242763" y="1866425"/>
                <a:ext cx="20638" cy="34925"/>
              </a:xfrm>
              <a:custGeom>
                <a:avLst/>
                <a:gdLst>
                  <a:gd name="T0" fmla="*/ 50 w 50"/>
                  <a:gd name="T1" fmla="*/ 41 h 85"/>
                  <a:gd name="T2" fmla="*/ 44 w 50"/>
                  <a:gd name="T3" fmla="*/ 27 h 85"/>
                  <a:gd name="T4" fmla="*/ 38 w 50"/>
                  <a:gd name="T5" fmla="*/ 14 h 85"/>
                  <a:gd name="T6" fmla="*/ 37 w 50"/>
                  <a:gd name="T7" fmla="*/ 9 h 85"/>
                  <a:gd name="T8" fmla="*/ 34 w 50"/>
                  <a:gd name="T9" fmla="*/ 5 h 85"/>
                  <a:gd name="T10" fmla="*/ 32 w 50"/>
                  <a:gd name="T11" fmla="*/ 1 h 85"/>
                  <a:gd name="T12" fmla="*/ 28 w 50"/>
                  <a:gd name="T13" fmla="*/ 0 h 85"/>
                  <a:gd name="T14" fmla="*/ 24 w 50"/>
                  <a:gd name="T15" fmla="*/ 1 h 85"/>
                  <a:gd name="T16" fmla="*/ 22 w 50"/>
                  <a:gd name="T17" fmla="*/ 2 h 85"/>
                  <a:gd name="T18" fmla="*/ 19 w 50"/>
                  <a:gd name="T19" fmla="*/ 5 h 85"/>
                  <a:gd name="T20" fmla="*/ 17 w 50"/>
                  <a:gd name="T21" fmla="*/ 7 h 85"/>
                  <a:gd name="T22" fmla="*/ 14 w 50"/>
                  <a:gd name="T23" fmla="*/ 15 h 85"/>
                  <a:gd name="T24" fmla="*/ 12 w 50"/>
                  <a:gd name="T25" fmla="*/ 21 h 85"/>
                  <a:gd name="T26" fmla="*/ 8 w 50"/>
                  <a:gd name="T27" fmla="*/ 31 h 85"/>
                  <a:gd name="T28" fmla="*/ 4 w 50"/>
                  <a:gd name="T29" fmla="*/ 39 h 85"/>
                  <a:gd name="T30" fmla="*/ 0 w 50"/>
                  <a:gd name="T31" fmla="*/ 47 h 85"/>
                  <a:gd name="T32" fmla="*/ 0 w 50"/>
                  <a:gd name="T33" fmla="*/ 57 h 85"/>
                  <a:gd name="T34" fmla="*/ 0 w 50"/>
                  <a:gd name="T35" fmla="*/ 66 h 85"/>
                  <a:gd name="T36" fmla="*/ 3 w 50"/>
                  <a:gd name="T37" fmla="*/ 75 h 85"/>
                  <a:gd name="T38" fmla="*/ 4 w 50"/>
                  <a:gd name="T39" fmla="*/ 79 h 85"/>
                  <a:gd name="T40" fmla="*/ 6 w 50"/>
                  <a:gd name="T41" fmla="*/ 83 h 85"/>
                  <a:gd name="T42" fmla="*/ 10 w 50"/>
                  <a:gd name="T43" fmla="*/ 84 h 85"/>
                  <a:gd name="T44" fmla="*/ 14 w 50"/>
                  <a:gd name="T45" fmla="*/ 85 h 85"/>
                  <a:gd name="T46" fmla="*/ 22 w 50"/>
                  <a:gd name="T47" fmla="*/ 84 h 85"/>
                  <a:gd name="T48" fmla="*/ 28 w 50"/>
                  <a:gd name="T49" fmla="*/ 81 h 85"/>
                  <a:gd name="T50" fmla="*/ 34 w 50"/>
                  <a:gd name="T51" fmla="*/ 76 h 85"/>
                  <a:gd name="T52" fmla="*/ 39 w 50"/>
                  <a:gd name="T53" fmla="*/ 71 h 85"/>
                  <a:gd name="T54" fmla="*/ 44 w 50"/>
                  <a:gd name="T55" fmla="*/ 64 h 85"/>
                  <a:gd name="T56" fmla="*/ 47 w 50"/>
                  <a:gd name="T57" fmla="*/ 56 h 85"/>
                  <a:gd name="T58" fmla="*/ 49 w 50"/>
                  <a:gd name="T59" fmla="*/ 49 h 85"/>
                  <a:gd name="T60" fmla="*/ 50 w 50"/>
                  <a:gd name="T61" fmla="*/ 4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0" h="85">
                    <a:moveTo>
                      <a:pt x="50" y="41"/>
                    </a:moveTo>
                    <a:lnTo>
                      <a:pt x="44" y="27"/>
                    </a:lnTo>
                    <a:lnTo>
                      <a:pt x="38" y="14"/>
                    </a:lnTo>
                    <a:lnTo>
                      <a:pt x="37" y="9"/>
                    </a:lnTo>
                    <a:lnTo>
                      <a:pt x="34" y="5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2" y="2"/>
                    </a:lnTo>
                    <a:lnTo>
                      <a:pt x="19" y="5"/>
                    </a:lnTo>
                    <a:lnTo>
                      <a:pt x="17" y="7"/>
                    </a:lnTo>
                    <a:lnTo>
                      <a:pt x="14" y="15"/>
                    </a:lnTo>
                    <a:lnTo>
                      <a:pt x="12" y="21"/>
                    </a:lnTo>
                    <a:lnTo>
                      <a:pt x="8" y="31"/>
                    </a:lnTo>
                    <a:lnTo>
                      <a:pt x="4" y="39"/>
                    </a:lnTo>
                    <a:lnTo>
                      <a:pt x="0" y="47"/>
                    </a:lnTo>
                    <a:lnTo>
                      <a:pt x="0" y="57"/>
                    </a:lnTo>
                    <a:lnTo>
                      <a:pt x="0" y="66"/>
                    </a:lnTo>
                    <a:lnTo>
                      <a:pt x="3" y="75"/>
                    </a:lnTo>
                    <a:lnTo>
                      <a:pt x="4" y="79"/>
                    </a:lnTo>
                    <a:lnTo>
                      <a:pt x="6" y="83"/>
                    </a:lnTo>
                    <a:lnTo>
                      <a:pt x="10" y="84"/>
                    </a:lnTo>
                    <a:lnTo>
                      <a:pt x="14" y="85"/>
                    </a:lnTo>
                    <a:lnTo>
                      <a:pt x="22" y="84"/>
                    </a:lnTo>
                    <a:lnTo>
                      <a:pt x="28" y="81"/>
                    </a:lnTo>
                    <a:lnTo>
                      <a:pt x="34" y="76"/>
                    </a:lnTo>
                    <a:lnTo>
                      <a:pt x="39" y="71"/>
                    </a:lnTo>
                    <a:lnTo>
                      <a:pt x="44" y="64"/>
                    </a:lnTo>
                    <a:lnTo>
                      <a:pt x="47" y="56"/>
                    </a:lnTo>
                    <a:lnTo>
                      <a:pt x="49" y="49"/>
                    </a:lnTo>
                    <a:lnTo>
                      <a:pt x="50" y="41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25" name="Freeform 108"/>
              <p:cNvSpPr>
                <a:spLocks/>
              </p:cNvSpPr>
              <p:nvPr/>
            </p:nvSpPr>
            <p:spPr bwMode="auto">
              <a:xfrm>
                <a:off x="-2546225" y="-1622900"/>
                <a:ext cx="42863" cy="65088"/>
              </a:xfrm>
              <a:custGeom>
                <a:avLst/>
                <a:gdLst>
                  <a:gd name="T0" fmla="*/ 84 w 107"/>
                  <a:gd name="T1" fmla="*/ 23 h 166"/>
                  <a:gd name="T2" fmla="*/ 82 w 107"/>
                  <a:gd name="T3" fmla="*/ 11 h 166"/>
                  <a:gd name="T4" fmla="*/ 80 w 107"/>
                  <a:gd name="T5" fmla="*/ 0 h 166"/>
                  <a:gd name="T6" fmla="*/ 65 w 107"/>
                  <a:gd name="T7" fmla="*/ 0 h 166"/>
                  <a:gd name="T8" fmla="*/ 48 w 107"/>
                  <a:gd name="T9" fmla="*/ 14 h 166"/>
                  <a:gd name="T10" fmla="*/ 33 w 107"/>
                  <a:gd name="T11" fmla="*/ 25 h 166"/>
                  <a:gd name="T12" fmla="*/ 26 w 107"/>
                  <a:gd name="T13" fmla="*/ 32 h 166"/>
                  <a:gd name="T14" fmla="*/ 20 w 107"/>
                  <a:gd name="T15" fmla="*/ 39 h 166"/>
                  <a:gd name="T16" fmla="*/ 19 w 107"/>
                  <a:gd name="T17" fmla="*/ 43 h 166"/>
                  <a:gd name="T18" fmla="*/ 18 w 107"/>
                  <a:gd name="T19" fmla="*/ 47 h 166"/>
                  <a:gd name="T20" fmla="*/ 16 w 107"/>
                  <a:gd name="T21" fmla="*/ 52 h 166"/>
                  <a:gd name="T22" fmla="*/ 16 w 107"/>
                  <a:gd name="T23" fmla="*/ 57 h 166"/>
                  <a:gd name="T24" fmla="*/ 18 w 107"/>
                  <a:gd name="T25" fmla="*/ 64 h 166"/>
                  <a:gd name="T26" fmla="*/ 20 w 107"/>
                  <a:gd name="T27" fmla="*/ 73 h 166"/>
                  <a:gd name="T28" fmla="*/ 19 w 107"/>
                  <a:gd name="T29" fmla="*/ 79 h 166"/>
                  <a:gd name="T30" fmla="*/ 16 w 107"/>
                  <a:gd name="T31" fmla="*/ 84 h 166"/>
                  <a:gd name="T32" fmla="*/ 14 w 107"/>
                  <a:gd name="T33" fmla="*/ 89 h 166"/>
                  <a:gd name="T34" fmla="*/ 10 w 107"/>
                  <a:gd name="T35" fmla="*/ 94 h 166"/>
                  <a:gd name="T36" fmla="*/ 6 w 107"/>
                  <a:gd name="T37" fmla="*/ 98 h 166"/>
                  <a:gd name="T38" fmla="*/ 3 w 107"/>
                  <a:gd name="T39" fmla="*/ 103 h 166"/>
                  <a:gd name="T40" fmla="*/ 1 w 107"/>
                  <a:gd name="T41" fmla="*/ 108 h 166"/>
                  <a:gd name="T42" fmla="*/ 0 w 107"/>
                  <a:gd name="T43" fmla="*/ 114 h 166"/>
                  <a:gd name="T44" fmla="*/ 0 w 107"/>
                  <a:gd name="T45" fmla="*/ 123 h 166"/>
                  <a:gd name="T46" fmla="*/ 1 w 107"/>
                  <a:gd name="T47" fmla="*/ 132 h 166"/>
                  <a:gd name="T48" fmla="*/ 4 w 107"/>
                  <a:gd name="T49" fmla="*/ 141 h 166"/>
                  <a:gd name="T50" fmla="*/ 6 w 107"/>
                  <a:gd name="T51" fmla="*/ 148 h 166"/>
                  <a:gd name="T52" fmla="*/ 10 w 107"/>
                  <a:gd name="T53" fmla="*/ 156 h 166"/>
                  <a:gd name="T54" fmla="*/ 15 w 107"/>
                  <a:gd name="T55" fmla="*/ 161 h 166"/>
                  <a:gd name="T56" fmla="*/ 18 w 107"/>
                  <a:gd name="T57" fmla="*/ 162 h 166"/>
                  <a:gd name="T58" fmla="*/ 21 w 107"/>
                  <a:gd name="T59" fmla="*/ 165 h 166"/>
                  <a:gd name="T60" fmla="*/ 25 w 107"/>
                  <a:gd name="T61" fmla="*/ 165 h 166"/>
                  <a:gd name="T62" fmla="*/ 29 w 107"/>
                  <a:gd name="T63" fmla="*/ 166 h 166"/>
                  <a:gd name="T64" fmla="*/ 33 w 107"/>
                  <a:gd name="T65" fmla="*/ 165 h 166"/>
                  <a:gd name="T66" fmla="*/ 35 w 107"/>
                  <a:gd name="T67" fmla="*/ 163 h 166"/>
                  <a:gd name="T68" fmla="*/ 38 w 107"/>
                  <a:gd name="T69" fmla="*/ 162 h 166"/>
                  <a:gd name="T70" fmla="*/ 39 w 107"/>
                  <a:gd name="T71" fmla="*/ 160 h 166"/>
                  <a:gd name="T72" fmla="*/ 43 w 107"/>
                  <a:gd name="T73" fmla="*/ 153 h 166"/>
                  <a:gd name="T74" fmla="*/ 45 w 107"/>
                  <a:gd name="T75" fmla="*/ 147 h 166"/>
                  <a:gd name="T76" fmla="*/ 48 w 107"/>
                  <a:gd name="T77" fmla="*/ 134 h 166"/>
                  <a:gd name="T78" fmla="*/ 52 w 107"/>
                  <a:gd name="T79" fmla="*/ 123 h 166"/>
                  <a:gd name="T80" fmla="*/ 53 w 107"/>
                  <a:gd name="T81" fmla="*/ 118 h 166"/>
                  <a:gd name="T82" fmla="*/ 55 w 107"/>
                  <a:gd name="T83" fmla="*/ 113 h 166"/>
                  <a:gd name="T84" fmla="*/ 59 w 107"/>
                  <a:gd name="T85" fmla="*/ 108 h 166"/>
                  <a:gd name="T86" fmla="*/ 64 w 107"/>
                  <a:gd name="T87" fmla="*/ 104 h 166"/>
                  <a:gd name="T88" fmla="*/ 78 w 107"/>
                  <a:gd name="T89" fmla="*/ 94 h 166"/>
                  <a:gd name="T90" fmla="*/ 90 w 107"/>
                  <a:gd name="T91" fmla="*/ 84 h 166"/>
                  <a:gd name="T92" fmla="*/ 96 w 107"/>
                  <a:gd name="T93" fmla="*/ 79 h 166"/>
                  <a:gd name="T94" fmla="*/ 101 w 107"/>
                  <a:gd name="T95" fmla="*/ 73 h 166"/>
                  <a:gd name="T96" fmla="*/ 104 w 107"/>
                  <a:gd name="T97" fmla="*/ 67 h 166"/>
                  <a:gd name="T98" fmla="*/ 107 w 107"/>
                  <a:gd name="T99" fmla="*/ 58 h 166"/>
                  <a:gd name="T100" fmla="*/ 103 w 107"/>
                  <a:gd name="T101" fmla="*/ 55 h 166"/>
                  <a:gd name="T102" fmla="*/ 99 w 107"/>
                  <a:gd name="T103" fmla="*/ 52 h 166"/>
                  <a:gd name="T104" fmla="*/ 97 w 107"/>
                  <a:gd name="T105" fmla="*/ 48 h 166"/>
                  <a:gd name="T106" fmla="*/ 94 w 107"/>
                  <a:gd name="T107" fmla="*/ 43 h 166"/>
                  <a:gd name="T108" fmla="*/ 90 w 107"/>
                  <a:gd name="T109" fmla="*/ 32 h 166"/>
                  <a:gd name="T110" fmla="*/ 84 w 107"/>
                  <a:gd name="T111" fmla="*/ 23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166">
                    <a:moveTo>
                      <a:pt x="84" y="23"/>
                    </a:moveTo>
                    <a:lnTo>
                      <a:pt x="82" y="11"/>
                    </a:lnTo>
                    <a:lnTo>
                      <a:pt x="80" y="0"/>
                    </a:lnTo>
                    <a:lnTo>
                      <a:pt x="65" y="0"/>
                    </a:lnTo>
                    <a:lnTo>
                      <a:pt x="48" y="14"/>
                    </a:lnTo>
                    <a:lnTo>
                      <a:pt x="33" y="25"/>
                    </a:lnTo>
                    <a:lnTo>
                      <a:pt x="26" y="32"/>
                    </a:lnTo>
                    <a:lnTo>
                      <a:pt x="20" y="39"/>
                    </a:lnTo>
                    <a:lnTo>
                      <a:pt x="19" y="43"/>
                    </a:lnTo>
                    <a:lnTo>
                      <a:pt x="18" y="47"/>
                    </a:lnTo>
                    <a:lnTo>
                      <a:pt x="16" y="52"/>
                    </a:lnTo>
                    <a:lnTo>
                      <a:pt x="16" y="57"/>
                    </a:lnTo>
                    <a:lnTo>
                      <a:pt x="18" y="64"/>
                    </a:lnTo>
                    <a:lnTo>
                      <a:pt x="20" y="73"/>
                    </a:lnTo>
                    <a:lnTo>
                      <a:pt x="19" y="79"/>
                    </a:lnTo>
                    <a:lnTo>
                      <a:pt x="16" y="84"/>
                    </a:lnTo>
                    <a:lnTo>
                      <a:pt x="14" y="89"/>
                    </a:lnTo>
                    <a:lnTo>
                      <a:pt x="10" y="94"/>
                    </a:lnTo>
                    <a:lnTo>
                      <a:pt x="6" y="98"/>
                    </a:lnTo>
                    <a:lnTo>
                      <a:pt x="3" y="103"/>
                    </a:lnTo>
                    <a:lnTo>
                      <a:pt x="1" y="108"/>
                    </a:lnTo>
                    <a:lnTo>
                      <a:pt x="0" y="114"/>
                    </a:lnTo>
                    <a:lnTo>
                      <a:pt x="0" y="123"/>
                    </a:lnTo>
                    <a:lnTo>
                      <a:pt x="1" y="132"/>
                    </a:lnTo>
                    <a:lnTo>
                      <a:pt x="4" y="141"/>
                    </a:lnTo>
                    <a:lnTo>
                      <a:pt x="6" y="148"/>
                    </a:lnTo>
                    <a:lnTo>
                      <a:pt x="10" y="156"/>
                    </a:lnTo>
                    <a:lnTo>
                      <a:pt x="15" y="161"/>
                    </a:lnTo>
                    <a:lnTo>
                      <a:pt x="18" y="162"/>
                    </a:lnTo>
                    <a:lnTo>
                      <a:pt x="21" y="165"/>
                    </a:lnTo>
                    <a:lnTo>
                      <a:pt x="25" y="165"/>
                    </a:lnTo>
                    <a:lnTo>
                      <a:pt x="29" y="166"/>
                    </a:lnTo>
                    <a:lnTo>
                      <a:pt x="33" y="165"/>
                    </a:lnTo>
                    <a:lnTo>
                      <a:pt x="35" y="163"/>
                    </a:lnTo>
                    <a:lnTo>
                      <a:pt x="38" y="162"/>
                    </a:lnTo>
                    <a:lnTo>
                      <a:pt x="39" y="160"/>
                    </a:lnTo>
                    <a:lnTo>
                      <a:pt x="43" y="153"/>
                    </a:lnTo>
                    <a:lnTo>
                      <a:pt x="45" y="147"/>
                    </a:lnTo>
                    <a:lnTo>
                      <a:pt x="48" y="134"/>
                    </a:lnTo>
                    <a:lnTo>
                      <a:pt x="52" y="123"/>
                    </a:lnTo>
                    <a:lnTo>
                      <a:pt x="53" y="118"/>
                    </a:lnTo>
                    <a:lnTo>
                      <a:pt x="55" y="113"/>
                    </a:lnTo>
                    <a:lnTo>
                      <a:pt x="59" y="108"/>
                    </a:lnTo>
                    <a:lnTo>
                      <a:pt x="64" y="104"/>
                    </a:lnTo>
                    <a:lnTo>
                      <a:pt x="78" y="94"/>
                    </a:lnTo>
                    <a:lnTo>
                      <a:pt x="90" y="84"/>
                    </a:lnTo>
                    <a:lnTo>
                      <a:pt x="96" y="79"/>
                    </a:lnTo>
                    <a:lnTo>
                      <a:pt x="101" y="73"/>
                    </a:lnTo>
                    <a:lnTo>
                      <a:pt x="104" y="67"/>
                    </a:lnTo>
                    <a:lnTo>
                      <a:pt x="107" y="58"/>
                    </a:lnTo>
                    <a:lnTo>
                      <a:pt x="103" y="55"/>
                    </a:lnTo>
                    <a:lnTo>
                      <a:pt x="99" y="52"/>
                    </a:lnTo>
                    <a:lnTo>
                      <a:pt x="97" y="48"/>
                    </a:lnTo>
                    <a:lnTo>
                      <a:pt x="94" y="43"/>
                    </a:lnTo>
                    <a:lnTo>
                      <a:pt x="90" y="32"/>
                    </a:lnTo>
                    <a:lnTo>
                      <a:pt x="84" y="23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26" name="Freeform 109"/>
              <p:cNvSpPr>
                <a:spLocks/>
              </p:cNvSpPr>
              <p:nvPr/>
            </p:nvSpPr>
            <p:spPr bwMode="auto">
              <a:xfrm>
                <a:off x="-2398588" y="-1421287"/>
                <a:ext cx="196850" cy="163513"/>
              </a:xfrm>
              <a:custGeom>
                <a:avLst/>
                <a:gdLst>
                  <a:gd name="T0" fmla="*/ 454 w 497"/>
                  <a:gd name="T1" fmla="*/ 18 h 412"/>
                  <a:gd name="T2" fmla="*/ 419 w 497"/>
                  <a:gd name="T3" fmla="*/ 74 h 412"/>
                  <a:gd name="T4" fmla="*/ 394 w 497"/>
                  <a:gd name="T5" fmla="*/ 101 h 412"/>
                  <a:gd name="T6" fmla="*/ 386 w 497"/>
                  <a:gd name="T7" fmla="*/ 133 h 412"/>
                  <a:gd name="T8" fmla="*/ 343 w 497"/>
                  <a:gd name="T9" fmla="*/ 125 h 412"/>
                  <a:gd name="T10" fmla="*/ 295 w 497"/>
                  <a:gd name="T11" fmla="*/ 108 h 412"/>
                  <a:gd name="T12" fmla="*/ 246 w 497"/>
                  <a:gd name="T13" fmla="*/ 109 h 412"/>
                  <a:gd name="T14" fmla="*/ 238 w 497"/>
                  <a:gd name="T15" fmla="*/ 120 h 412"/>
                  <a:gd name="T16" fmla="*/ 236 w 497"/>
                  <a:gd name="T17" fmla="*/ 148 h 412"/>
                  <a:gd name="T18" fmla="*/ 218 w 497"/>
                  <a:gd name="T19" fmla="*/ 160 h 412"/>
                  <a:gd name="T20" fmla="*/ 190 w 497"/>
                  <a:gd name="T21" fmla="*/ 159 h 412"/>
                  <a:gd name="T22" fmla="*/ 174 w 497"/>
                  <a:gd name="T23" fmla="*/ 138 h 412"/>
                  <a:gd name="T24" fmla="*/ 154 w 497"/>
                  <a:gd name="T25" fmla="*/ 128 h 412"/>
                  <a:gd name="T26" fmla="*/ 119 w 497"/>
                  <a:gd name="T27" fmla="*/ 131 h 412"/>
                  <a:gd name="T28" fmla="*/ 87 w 497"/>
                  <a:gd name="T29" fmla="*/ 141 h 412"/>
                  <a:gd name="T30" fmla="*/ 26 w 497"/>
                  <a:gd name="T31" fmla="*/ 136 h 412"/>
                  <a:gd name="T32" fmla="*/ 11 w 497"/>
                  <a:gd name="T33" fmla="*/ 182 h 412"/>
                  <a:gd name="T34" fmla="*/ 0 w 497"/>
                  <a:gd name="T35" fmla="*/ 227 h 412"/>
                  <a:gd name="T36" fmla="*/ 2 w 497"/>
                  <a:gd name="T37" fmla="*/ 254 h 412"/>
                  <a:gd name="T38" fmla="*/ 20 w 497"/>
                  <a:gd name="T39" fmla="*/ 267 h 412"/>
                  <a:gd name="T40" fmla="*/ 64 w 497"/>
                  <a:gd name="T41" fmla="*/ 276 h 412"/>
                  <a:gd name="T42" fmla="*/ 131 w 497"/>
                  <a:gd name="T43" fmla="*/ 279 h 412"/>
                  <a:gd name="T44" fmla="*/ 155 w 497"/>
                  <a:gd name="T45" fmla="*/ 297 h 412"/>
                  <a:gd name="T46" fmla="*/ 185 w 497"/>
                  <a:gd name="T47" fmla="*/ 305 h 412"/>
                  <a:gd name="T48" fmla="*/ 231 w 497"/>
                  <a:gd name="T49" fmla="*/ 303 h 412"/>
                  <a:gd name="T50" fmla="*/ 241 w 497"/>
                  <a:gd name="T51" fmla="*/ 288 h 412"/>
                  <a:gd name="T52" fmla="*/ 251 w 497"/>
                  <a:gd name="T53" fmla="*/ 273 h 412"/>
                  <a:gd name="T54" fmla="*/ 278 w 497"/>
                  <a:gd name="T55" fmla="*/ 300 h 412"/>
                  <a:gd name="T56" fmla="*/ 320 w 497"/>
                  <a:gd name="T57" fmla="*/ 279 h 412"/>
                  <a:gd name="T58" fmla="*/ 335 w 497"/>
                  <a:gd name="T59" fmla="*/ 269 h 412"/>
                  <a:gd name="T60" fmla="*/ 369 w 497"/>
                  <a:gd name="T61" fmla="*/ 274 h 412"/>
                  <a:gd name="T62" fmla="*/ 385 w 497"/>
                  <a:gd name="T63" fmla="*/ 289 h 412"/>
                  <a:gd name="T64" fmla="*/ 386 w 497"/>
                  <a:gd name="T65" fmla="*/ 352 h 412"/>
                  <a:gd name="T66" fmla="*/ 402 w 497"/>
                  <a:gd name="T67" fmla="*/ 365 h 412"/>
                  <a:gd name="T68" fmla="*/ 436 w 497"/>
                  <a:gd name="T69" fmla="*/ 399 h 412"/>
                  <a:gd name="T70" fmla="*/ 453 w 497"/>
                  <a:gd name="T71" fmla="*/ 399 h 412"/>
                  <a:gd name="T72" fmla="*/ 453 w 497"/>
                  <a:gd name="T73" fmla="*/ 351 h 412"/>
                  <a:gd name="T74" fmla="*/ 448 w 497"/>
                  <a:gd name="T75" fmla="*/ 301 h 412"/>
                  <a:gd name="T76" fmla="*/ 439 w 497"/>
                  <a:gd name="T77" fmla="*/ 289 h 412"/>
                  <a:gd name="T78" fmla="*/ 418 w 497"/>
                  <a:gd name="T79" fmla="*/ 279 h 412"/>
                  <a:gd name="T80" fmla="*/ 420 w 497"/>
                  <a:gd name="T81" fmla="*/ 253 h 412"/>
                  <a:gd name="T82" fmla="*/ 449 w 497"/>
                  <a:gd name="T83" fmla="*/ 233 h 412"/>
                  <a:gd name="T84" fmla="*/ 483 w 497"/>
                  <a:gd name="T85" fmla="*/ 233 h 412"/>
                  <a:gd name="T86" fmla="*/ 495 w 497"/>
                  <a:gd name="T87" fmla="*/ 223 h 412"/>
                  <a:gd name="T88" fmla="*/ 485 w 497"/>
                  <a:gd name="T89" fmla="*/ 204 h 412"/>
                  <a:gd name="T90" fmla="*/ 483 w 497"/>
                  <a:gd name="T91" fmla="*/ 184 h 412"/>
                  <a:gd name="T92" fmla="*/ 490 w 497"/>
                  <a:gd name="T93" fmla="*/ 123 h 412"/>
                  <a:gd name="T94" fmla="*/ 484 w 497"/>
                  <a:gd name="T95" fmla="*/ 69 h 412"/>
                  <a:gd name="T96" fmla="*/ 477 w 497"/>
                  <a:gd name="T97" fmla="*/ 15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7" h="412">
                    <a:moveTo>
                      <a:pt x="474" y="0"/>
                    </a:moveTo>
                    <a:lnTo>
                      <a:pt x="465" y="5"/>
                    </a:lnTo>
                    <a:lnTo>
                      <a:pt x="459" y="11"/>
                    </a:lnTo>
                    <a:lnTo>
                      <a:pt x="454" y="18"/>
                    </a:lnTo>
                    <a:lnTo>
                      <a:pt x="450" y="26"/>
                    </a:lnTo>
                    <a:lnTo>
                      <a:pt x="444" y="42"/>
                    </a:lnTo>
                    <a:lnTo>
                      <a:pt x="435" y="60"/>
                    </a:lnTo>
                    <a:lnTo>
                      <a:pt x="419" y="74"/>
                    </a:lnTo>
                    <a:lnTo>
                      <a:pt x="402" y="86"/>
                    </a:lnTo>
                    <a:lnTo>
                      <a:pt x="399" y="91"/>
                    </a:lnTo>
                    <a:lnTo>
                      <a:pt x="396" y="96"/>
                    </a:lnTo>
                    <a:lnTo>
                      <a:pt x="394" y="101"/>
                    </a:lnTo>
                    <a:lnTo>
                      <a:pt x="391" y="108"/>
                    </a:lnTo>
                    <a:lnTo>
                      <a:pt x="390" y="119"/>
                    </a:lnTo>
                    <a:lnTo>
                      <a:pt x="390" y="131"/>
                    </a:lnTo>
                    <a:lnTo>
                      <a:pt x="386" y="133"/>
                    </a:lnTo>
                    <a:lnTo>
                      <a:pt x="384" y="134"/>
                    </a:lnTo>
                    <a:lnTo>
                      <a:pt x="369" y="133"/>
                    </a:lnTo>
                    <a:lnTo>
                      <a:pt x="355" y="129"/>
                    </a:lnTo>
                    <a:lnTo>
                      <a:pt x="343" y="125"/>
                    </a:lnTo>
                    <a:lnTo>
                      <a:pt x="331" y="120"/>
                    </a:lnTo>
                    <a:lnTo>
                      <a:pt x="320" y="115"/>
                    </a:lnTo>
                    <a:lnTo>
                      <a:pt x="307" y="110"/>
                    </a:lnTo>
                    <a:lnTo>
                      <a:pt x="295" y="108"/>
                    </a:lnTo>
                    <a:lnTo>
                      <a:pt x="279" y="106"/>
                    </a:lnTo>
                    <a:lnTo>
                      <a:pt x="263" y="105"/>
                    </a:lnTo>
                    <a:lnTo>
                      <a:pt x="248" y="108"/>
                    </a:lnTo>
                    <a:lnTo>
                      <a:pt x="246" y="109"/>
                    </a:lnTo>
                    <a:lnTo>
                      <a:pt x="243" y="110"/>
                    </a:lnTo>
                    <a:lnTo>
                      <a:pt x="241" y="113"/>
                    </a:lnTo>
                    <a:lnTo>
                      <a:pt x="239" y="115"/>
                    </a:lnTo>
                    <a:lnTo>
                      <a:pt x="238" y="120"/>
                    </a:lnTo>
                    <a:lnTo>
                      <a:pt x="237" y="126"/>
                    </a:lnTo>
                    <a:lnTo>
                      <a:pt x="237" y="134"/>
                    </a:lnTo>
                    <a:lnTo>
                      <a:pt x="237" y="140"/>
                    </a:lnTo>
                    <a:lnTo>
                      <a:pt x="236" y="148"/>
                    </a:lnTo>
                    <a:lnTo>
                      <a:pt x="232" y="154"/>
                    </a:lnTo>
                    <a:lnTo>
                      <a:pt x="228" y="158"/>
                    </a:lnTo>
                    <a:lnTo>
                      <a:pt x="223" y="159"/>
                    </a:lnTo>
                    <a:lnTo>
                      <a:pt x="218" y="160"/>
                    </a:lnTo>
                    <a:lnTo>
                      <a:pt x="212" y="160"/>
                    </a:lnTo>
                    <a:lnTo>
                      <a:pt x="204" y="160"/>
                    </a:lnTo>
                    <a:lnTo>
                      <a:pt x="197" y="160"/>
                    </a:lnTo>
                    <a:lnTo>
                      <a:pt x="190" y="159"/>
                    </a:lnTo>
                    <a:lnTo>
                      <a:pt x="184" y="156"/>
                    </a:lnTo>
                    <a:lnTo>
                      <a:pt x="179" y="149"/>
                    </a:lnTo>
                    <a:lnTo>
                      <a:pt x="175" y="141"/>
                    </a:lnTo>
                    <a:lnTo>
                      <a:pt x="174" y="138"/>
                    </a:lnTo>
                    <a:lnTo>
                      <a:pt x="172" y="135"/>
                    </a:lnTo>
                    <a:lnTo>
                      <a:pt x="169" y="131"/>
                    </a:lnTo>
                    <a:lnTo>
                      <a:pt x="165" y="130"/>
                    </a:lnTo>
                    <a:lnTo>
                      <a:pt x="154" y="128"/>
                    </a:lnTo>
                    <a:lnTo>
                      <a:pt x="144" y="128"/>
                    </a:lnTo>
                    <a:lnTo>
                      <a:pt x="134" y="128"/>
                    </a:lnTo>
                    <a:lnTo>
                      <a:pt x="126" y="129"/>
                    </a:lnTo>
                    <a:lnTo>
                      <a:pt x="119" y="131"/>
                    </a:lnTo>
                    <a:lnTo>
                      <a:pt x="111" y="134"/>
                    </a:lnTo>
                    <a:lnTo>
                      <a:pt x="104" y="138"/>
                    </a:lnTo>
                    <a:lnTo>
                      <a:pt x="96" y="139"/>
                    </a:lnTo>
                    <a:lnTo>
                      <a:pt x="87" y="141"/>
                    </a:lnTo>
                    <a:lnTo>
                      <a:pt x="79" y="141"/>
                    </a:lnTo>
                    <a:lnTo>
                      <a:pt x="60" y="139"/>
                    </a:lnTo>
                    <a:lnTo>
                      <a:pt x="41" y="136"/>
                    </a:lnTo>
                    <a:lnTo>
                      <a:pt x="26" y="136"/>
                    </a:lnTo>
                    <a:lnTo>
                      <a:pt x="23" y="149"/>
                    </a:lnTo>
                    <a:lnTo>
                      <a:pt x="20" y="160"/>
                    </a:lnTo>
                    <a:lnTo>
                      <a:pt x="16" y="172"/>
                    </a:lnTo>
                    <a:lnTo>
                      <a:pt x="11" y="182"/>
                    </a:lnTo>
                    <a:lnTo>
                      <a:pt x="7" y="192"/>
                    </a:lnTo>
                    <a:lnTo>
                      <a:pt x="3" y="202"/>
                    </a:lnTo>
                    <a:lnTo>
                      <a:pt x="1" y="213"/>
                    </a:lnTo>
                    <a:lnTo>
                      <a:pt x="0" y="227"/>
                    </a:lnTo>
                    <a:lnTo>
                      <a:pt x="0" y="237"/>
                    </a:lnTo>
                    <a:lnTo>
                      <a:pt x="0" y="246"/>
                    </a:lnTo>
                    <a:lnTo>
                      <a:pt x="1" y="251"/>
                    </a:lnTo>
                    <a:lnTo>
                      <a:pt x="2" y="254"/>
                    </a:lnTo>
                    <a:lnTo>
                      <a:pt x="5" y="258"/>
                    </a:lnTo>
                    <a:lnTo>
                      <a:pt x="7" y="262"/>
                    </a:lnTo>
                    <a:lnTo>
                      <a:pt x="13" y="266"/>
                    </a:lnTo>
                    <a:lnTo>
                      <a:pt x="20" y="267"/>
                    </a:lnTo>
                    <a:lnTo>
                      <a:pt x="27" y="268"/>
                    </a:lnTo>
                    <a:lnTo>
                      <a:pt x="35" y="268"/>
                    </a:lnTo>
                    <a:lnTo>
                      <a:pt x="50" y="272"/>
                    </a:lnTo>
                    <a:lnTo>
                      <a:pt x="64" y="276"/>
                    </a:lnTo>
                    <a:lnTo>
                      <a:pt x="120" y="276"/>
                    </a:lnTo>
                    <a:lnTo>
                      <a:pt x="124" y="276"/>
                    </a:lnTo>
                    <a:lnTo>
                      <a:pt x="129" y="277"/>
                    </a:lnTo>
                    <a:lnTo>
                      <a:pt x="131" y="279"/>
                    </a:lnTo>
                    <a:lnTo>
                      <a:pt x="135" y="282"/>
                    </a:lnTo>
                    <a:lnTo>
                      <a:pt x="141" y="287"/>
                    </a:lnTo>
                    <a:lnTo>
                      <a:pt x="149" y="293"/>
                    </a:lnTo>
                    <a:lnTo>
                      <a:pt x="155" y="297"/>
                    </a:lnTo>
                    <a:lnTo>
                      <a:pt x="162" y="301"/>
                    </a:lnTo>
                    <a:lnTo>
                      <a:pt x="167" y="302"/>
                    </a:lnTo>
                    <a:lnTo>
                      <a:pt x="173" y="303"/>
                    </a:lnTo>
                    <a:lnTo>
                      <a:pt x="185" y="305"/>
                    </a:lnTo>
                    <a:lnTo>
                      <a:pt x="199" y="305"/>
                    </a:lnTo>
                    <a:lnTo>
                      <a:pt x="226" y="305"/>
                    </a:lnTo>
                    <a:lnTo>
                      <a:pt x="228" y="303"/>
                    </a:lnTo>
                    <a:lnTo>
                      <a:pt x="231" y="303"/>
                    </a:lnTo>
                    <a:lnTo>
                      <a:pt x="233" y="301"/>
                    </a:lnTo>
                    <a:lnTo>
                      <a:pt x="236" y="300"/>
                    </a:lnTo>
                    <a:lnTo>
                      <a:pt x="238" y="293"/>
                    </a:lnTo>
                    <a:lnTo>
                      <a:pt x="241" y="288"/>
                    </a:lnTo>
                    <a:lnTo>
                      <a:pt x="243" y="282"/>
                    </a:lnTo>
                    <a:lnTo>
                      <a:pt x="247" y="277"/>
                    </a:lnTo>
                    <a:lnTo>
                      <a:pt x="248" y="274"/>
                    </a:lnTo>
                    <a:lnTo>
                      <a:pt x="251" y="273"/>
                    </a:lnTo>
                    <a:lnTo>
                      <a:pt x="253" y="272"/>
                    </a:lnTo>
                    <a:lnTo>
                      <a:pt x="257" y="271"/>
                    </a:lnTo>
                    <a:lnTo>
                      <a:pt x="278" y="271"/>
                    </a:lnTo>
                    <a:lnTo>
                      <a:pt x="278" y="300"/>
                    </a:lnTo>
                    <a:lnTo>
                      <a:pt x="295" y="300"/>
                    </a:lnTo>
                    <a:lnTo>
                      <a:pt x="312" y="300"/>
                    </a:lnTo>
                    <a:lnTo>
                      <a:pt x="315" y="288"/>
                    </a:lnTo>
                    <a:lnTo>
                      <a:pt x="320" y="279"/>
                    </a:lnTo>
                    <a:lnTo>
                      <a:pt x="322" y="276"/>
                    </a:lnTo>
                    <a:lnTo>
                      <a:pt x="325" y="272"/>
                    </a:lnTo>
                    <a:lnTo>
                      <a:pt x="330" y="271"/>
                    </a:lnTo>
                    <a:lnTo>
                      <a:pt x="335" y="269"/>
                    </a:lnTo>
                    <a:lnTo>
                      <a:pt x="343" y="271"/>
                    </a:lnTo>
                    <a:lnTo>
                      <a:pt x="352" y="271"/>
                    </a:lnTo>
                    <a:lnTo>
                      <a:pt x="361" y="273"/>
                    </a:lnTo>
                    <a:lnTo>
                      <a:pt x="369" y="274"/>
                    </a:lnTo>
                    <a:lnTo>
                      <a:pt x="375" y="278"/>
                    </a:lnTo>
                    <a:lnTo>
                      <a:pt x="381" y="283"/>
                    </a:lnTo>
                    <a:lnTo>
                      <a:pt x="382" y="286"/>
                    </a:lnTo>
                    <a:lnTo>
                      <a:pt x="385" y="289"/>
                    </a:lnTo>
                    <a:lnTo>
                      <a:pt x="385" y="293"/>
                    </a:lnTo>
                    <a:lnTo>
                      <a:pt x="386" y="297"/>
                    </a:lnTo>
                    <a:lnTo>
                      <a:pt x="386" y="348"/>
                    </a:lnTo>
                    <a:lnTo>
                      <a:pt x="386" y="352"/>
                    </a:lnTo>
                    <a:lnTo>
                      <a:pt x="389" y="356"/>
                    </a:lnTo>
                    <a:lnTo>
                      <a:pt x="391" y="358"/>
                    </a:lnTo>
                    <a:lnTo>
                      <a:pt x="395" y="361"/>
                    </a:lnTo>
                    <a:lnTo>
                      <a:pt x="402" y="365"/>
                    </a:lnTo>
                    <a:lnTo>
                      <a:pt x="411" y="369"/>
                    </a:lnTo>
                    <a:lnTo>
                      <a:pt x="421" y="379"/>
                    </a:lnTo>
                    <a:lnTo>
                      <a:pt x="430" y="387"/>
                    </a:lnTo>
                    <a:lnTo>
                      <a:pt x="436" y="399"/>
                    </a:lnTo>
                    <a:lnTo>
                      <a:pt x="441" y="411"/>
                    </a:lnTo>
                    <a:lnTo>
                      <a:pt x="446" y="412"/>
                    </a:lnTo>
                    <a:lnTo>
                      <a:pt x="450" y="406"/>
                    </a:lnTo>
                    <a:lnTo>
                      <a:pt x="453" y="399"/>
                    </a:lnTo>
                    <a:lnTo>
                      <a:pt x="454" y="391"/>
                    </a:lnTo>
                    <a:lnTo>
                      <a:pt x="454" y="384"/>
                    </a:lnTo>
                    <a:lnTo>
                      <a:pt x="454" y="366"/>
                    </a:lnTo>
                    <a:lnTo>
                      <a:pt x="453" y="351"/>
                    </a:lnTo>
                    <a:lnTo>
                      <a:pt x="450" y="336"/>
                    </a:lnTo>
                    <a:lnTo>
                      <a:pt x="449" y="318"/>
                    </a:lnTo>
                    <a:lnTo>
                      <a:pt x="449" y="310"/>
                    </a:lnTo>
                    <a:lnTo>
                      <a:pt x="448" y="301"/>
                    </a:lnTo>
                    <a:lnTo>
                      <a:pt x="446" y="297"/>
                    </a:lnTo>
                    <a:lnTo>
                      <a:pt x="445" y="294"/>
                    </a:lnTo>
                    <a:lnTo>
                      <a:pt x="443" y="292"/>
                    </a:lnTo>
                    <a:lnTo>
                      <a:pt x="439" y="289"/>
                    </a:lnTo>
                    <a:lnTo>
                      <a:pt x="430" y="287"/>
                    </a:lnTo>
                    <a:lnTo>
                      <a:pt x="424" y="284"/>
                    </a:lnTo>
                    <a:lnTo>
                      <a:pt x="420" y="282"/>
                    </a:lnTo>
                    <a:lnTo>
                      <a:pt x="418" y="279"/>
                    </a:lnTo>
                    <a:lnTo>
                      <a:pt x="416" y="276"/>
                    </a:lnTo>
                    <a:lnTo>
                      <a:pt x="416" y="272"/>
                    </a:lnTo>
                    <a:lnTo>
                      <a:pt x="418" y="262"/>
                    </a:lnTo>
                    <a:lnTo>
                      <a:pt x="420" y="253"/>
                    </a:lnTo>
                    <a:lnTo>
                      <a:pt x="423" y="244"/>
                    </a:lnTo>
                    <a:lnTo>
                      <a:pt x="424" y="233"/>
                    </a:lnTo>
                    <a:lnTo>
                      <a:pt x="438" y="233"/>
                    </a:lnTo>
                    <a:lnTo>
                      <a:pt x="449" y="233"/>
                    </a:lnTo>
                    <a:lnTo>
                      <a:pt x="460" y="234"/>
                    </a:lnTo>
                    <a:lnTo>
                      <a:pt x="474" y="234"/>
                    </a:lnTo>
                    <a:lnTo>
                      <a:pt x="478" y="234"/>
                    </a:lnTo>
                    <a:lnTo>
                      <a:pt x="483" y="233"/>
                    </a:lnTo>
                    <a:lnTo>
                      <a:pt x="487" y="232"/>
                    </a:lnTo>
                    <a:lnTo>
                      <a:pt x="489" y="229"/>
                    </a:lnTo>
                    <a:lnTo>
                      <a:pt x="493" y="227"/>
                    </a:lnTo>
                    <a:lnTo>
                      <a:pt x="495" y="223"/>
                    </a:lnTo>
                    <a:lnTo>
                      <a:pt x="497" y="219"/>
                    </a:lnTo>
                    <a:lnTo>
                      <a:pt x="497" y="215"/>
                    </a:lnTo>
                    <a:lnTo>
                      <a:pt x="492" y="209"/>
                    </a:lnTo>
                    <a:lnTo>
                      <a:pt x="485" y="204"/>
                    </a:lnTo>
                    <a:lnTo>
                      <a:pt x="483" y="199"/>
                    </a:lnTo>
                    <a:lnTo>
                      <a:pt x="482" y="194"/>
                    </a:lnTo>
                    <a:lnTo>
                      <a:pt x="482" y="190"/>
                    </a:lnTo>
                    <a:lnTo>
                      <a:pt x="483" y="184"/>
                    </a:lnTo>
                    <a:lnTo>
                      <a:pt x="484" y="168"/>
                    </a:lnTo>
                    <a:lnTo>
                      <a:pt x="487" y="154"/>
                    </a:lnTo>
                    <a:lnTo>
                      <a:pt x="489" y="139"/>
                    </a:lnTo>
                    <a:lnTo>
                      <a:pt x="490" y="123"/>
                    </a:lnTo>
                    <a:lnTo>
                      <a:pt x="489" y="108"/>
                    </a:lnTo>
                    <a:lnTo>
                      <a:pt x="488" y="94"/>
                    </a:lnTo>
                    <a:lnTo>
                      <a:pt x="485" y="81"/>
                    </a:lnTo>
                    <a:lnTo>
                      <a:pt x="484" y="69"/>
                    </a:lnTo>
                    <a:lnTo>
                      <a:pt x="482" y="56"/>
                    </a:lnTo>
                    <a:lnTo>
                      <a:pt x="479" y="44"/>
                    </a:lnTo>
                    <a:lnTo>
                      <a:pt x="478" y="30"/>
                    </a:lnTo>
                    <a:lnTo>
                      <a:pt x="477" y="15"/>
                    </a:lnTo>
                    <a:lnTo>
                      <a:pt x="475" y="7"/>
                    </a:lnTo>
                    <a:lnTo>
                      <a:pt x="474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27" name="Freeform 110"/>
              <p:cNvSpPr>
                <a:spLocks/>
              </p:cNvSpPr>
              <p:nvPr/>
            </p:nvSpPr>
            <p:spPr bwMode="auto">
              <a:xfrm>
                <a:off x="-2433513" y="-1235550"/>
                <a:ext cx="31750" cy="46038"/>
              </a:xfrm>
              <a:custGeom>
                <a:avLst/>
                <a:gdLst>
                  <a:gd name="T0" fmla="*/ 0 w 82"/>
                  <a:gd name="T1" fmla="*/ 100 h 118"/>
                  <a:gd name="T2" fmla="*/ 0 w 82"/>
                  <a:gd name="T3" fmla="*/ 111 h 118"/>
                  <a:gd name="T4" fmla="*/ 5 w 82"/>
                  <a:gd name="T5" fmla="*/ 113 h 118"/>
                  <a:gd name="T6" fmla="*/ 9 w 82"/>
                  <a:gd name="T7" fmla="*/ 113 h 118"/>
                  <a:gd name="T8" fmla="*/ 22 w 82"/>
                  <a:gd name="T9" fmla="*/ 108 h 118"/>
                  <a:gd name="T10" fmla="*/ 34 w 82"/>
                  <a:gd name="T11" fmla="*/ 104 h 118"/>
                  <a:gd name="T12" fmla="*/ 37 w 82"/>
                  <a:gd name="T13" fmla="*/ 106 h 118"/>
                  <a:gd name="T14" fmla="*/ 39 w 82"/>
                  <a:gd name="T15" fmla="*/ 110 h 118"/>
                  <a:gd name="T16" fmla="*/ 44 w 82"/>
                  <a:gd name="T17" fmla="*/ 114 h 118"/>
                  <a:gd name="T18" fmla="*/ 50 w 82"/>
                  <a:gd name="T19" fmla="*/ 116 h 118"/>
                  <a:gd name="T20" fmla="*/ 55 w 82"/>
                  <a:gd name="T21" fmla="*/ 118 h 118"/>
                  <a:gd name="T22" fmla="*/ 63 w 82"/>
                  <a:gd name="T23" fmla="*/ 118 h 118"/>
                  <a:gd name="T24" fmla="*/ 68 w 82"/>
                  <a:gd name="T25" fmla="*/ 118 h 118"/>
                  <a:gd name="T26" fmla="*/ 72 w 82"/>
                  <a:gd name="T27" fmla="*/ 115 h 118"/>
                  <a:gd name="T28" fmla="*/ 74 w 82"/>
                  <a:gd name="T29" fmla="*/ 113 h 118"/>
                  <a:gd name="T30" fmla="*/ 77 w 82"/>
                  <a:gd name="T31" fmla="*/ 109 h 118"/>
                  <a:gd name="T32" fmla="*/ 81 w 82"/>
                  <a:gd name="T33" fmla="*/ 99 h 118"/>
                  <a:gd name="T34" fmla="*/ 82 w 82"/>
                  <a:gd name="T35" fmla="*/ 89 h 118"/>
                  <a:gd name="T36" fmla="*/ 81 w 82"/>
                  <a:gd name="T37" fmla="*/ 81 h 118"/>
                  <a:gd name="T38" fmla="*/ 79 w 82"/>
                  <a:gd name="T39" fmla="*/ 75 h 118"/>
                  <a:gd name="T40" fmla="*/ 78 w 82"/>
                  <a:gd name="T41" fmla="*/ 69 h 118"/>
                  <a:gd name="T42" fmla="*/ 76 w 82"/>
                  <a:gd name="T43" fmla="*/ 62 h 118"/>
                  <a:gd name="T44" fmla="*/ 73 w 82"/>
                  <a:gd name="T45" fmla="*/ 55 h 118"/>
                  <a:gd name="T46" fmla="*/ 72 w 82"/>
                  <a:gd name="T47" fmla="*/ 49 h 118"/>
                  <a:gd name="T48" fmla="*/ 71 w 82"/>
                  <a:gd name="T49" fmla="*/ 42 h 118"/>
                  <a:gd name="T50" fmla="*/ 69 w 82"/>
                  <a:gd name="T51" fmla="*/ 35 h 118"/>
                  <a:gd name="T52" fmla="*/ 69 w 82"/>
                  <a:gd name="T53" fmla="*/ 0 h 118"/>
                  <a:gd name="T54" fmla="*/ 66 w 82"/>
                  <a:gd name="T55" fmla="*/ 1 h 118"/>
                  <a:gd name="T56" fmla="*/ 63 w 82"/>
                  <a:gd name="T57" fmla="*/ 2 h 118"/>
                  <a:gd name="T58" fmla="*/ 60 w 82"/>
                  <a:gd name="T59" fmla="*/ 3 h 118"/>
                  <a:gd name="T60" fmla="*/ 58 w 82"/>
                  <a:gd name="T61" fmla="*/ 6 h 118"/>
                  <a:gd name="T62" fmla="*/ 55 w 82"/>
                  <a:gd name="T63" fmla="*/ 12 h 118"/>
                  <a:gd name="T64" fmla="*/ 54 w 82"/>
                  <a:gd name="T65" fmla="*/ 21 h 118"/>
                  <a:gd name="T66" fmla="*/ 53 w 82"/>
                  <a:gd name="T67" fmla="*/ 29 h 118"/>
                  <a:gd name="T68" fmla="*/ 50 w 82"/>
                  <a:gd name="T69" fmla="*/ 37 h 118"/>
                  <a:gd name="T70" fmla="*/ 49 w 82"/>
                  <a:gd name="T71" fmla="*/ 41 h 118"/>
                  <a:gd name="T72" fmla="*/ 47 w 82"/>
                  <a:gd name="T73" fmla="*/ 45 h 118"/>
                  <a:gd name="T74" fmla="*/ 44 w 82"/>
                  <a:gd name="T75" fmla="*/ 47 h 118"/>
                  <a:gd name="T76" fmla="*/ 42 w 82"/>
                  <a:gd name="T77" fmla="*/ 50 h 118"/>
                  <a:gd name="T78" fmla="*/ 27 w 82"/>
                  <a:gd name="T79" fmla="*/ 60 h 118"/>
                  <a:gd name="T80" fmla="*/ 14 w 82"/>
                  <a:gd name="T81" fmla="*/ 71 h 118"/>
                  <a:gd name="T82" fmla="*/ 8 w 82"/>
                  <a:gd name="T83" fmla="*/ 77 h 118"/>
                  <a:gd name="T84" fmla="*/ 4 w 82"/>
                  <a:gd name="T85" fmla="*/ 84 h 118"/>
                  <a:gd name="T86" fmla="*/ 2 w 82"/>
                  <a:gd name="T87" fmla="*/ 91 h 118"/>
                  <a:gd name="T88" fmla="*/ 0 w 82"/>
                  <a:gd name="T89" fmla="*/ 10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2" h="118">
                    <a:moveTo>
                      <a:pt x="0" y="100"/>
                    </a:moveTo>
                    <a:lnTo>
                      <a:pt x="0" y="111"/>
                    </a:lnTo>
                    <a:lnTo>
                      <a:pt x="5" y="113"/>
                    </a:lnTo>
                    <a:lnTo>
                      <a:pt x="9" y="113"/>
                    </a:lnTo>
                    <a:lnTo>
                      <a:pt x="22" y="108"/>
                    </a:lnTo>
                    <a:lnTo>
                      <a:pt x="34" y="104"/>
                    </a:lnTo>
                    <a:lnTo>
                      <a:pt x="37" y="106"/>
                    </a:lnTo>
                    <a:lnTo>
                      <a:pt x="39" y="110"/>
                    </a:lnTo>
                    <a:lnTo>
                      <a:pt x="44" y="114"/>
                    </a:lnTo>
                    <a:lnTo>
                      <a:pt x="50" y="116"/>
                    </a:lnTo>
                    <a:lnTo>
                      <a:pt x="55" y="118"/>
                    </a:lnTo>
                    <a:lnTo>
                      <a:pt x="63" y="118"/>
                    </a:lnTo>
                    <a:lnTo>
                      <a:pt x="68" y="118"/>
                    </a:lnTo>
                    <a:lnTo>
                      <a:pt x="72" y="115"/>
                    </a:lnTo>
                    <a:lnTo>
                      <a:pt x="74" y="113"/>
                    </a:lnTo>
                    <a:lnTo>
                      <a:pt x="77" y="109"/>
                    </a:lnTo>
                    <a:lnTo>
                      <a:pt x="81" y="99"/>
                    </a:lnTo>
                    <a:lnTo>
                      <a:pt x="82" y="89"/>
                    </a:lnTo>
                    <a:lnTo>
                      <a:pt x="81" y="81"/>
                    </a:lnTo>
                    <a:lnTo>
                      <a:pt x="79" y="75"/>
                    </a:lnTo>
                    <a:lnTo>
                      <a:pt x="78" y="69"/>
                    </a:lnTo>
                    <a:lnTo>
                      <a:pt x="76" y="62"/>
                    </a:lnTo>
                    <a:lnTo>
                      <a:pt x="73" y="55"/>
                    </a:lnTo>
                    <a:lnTo>
                      <a:pt x="72" y="49"/>
                    </a:lnTo>
                    <a:lnTo>
                      <a:pt x="71" y="42"/>
                    </a:lnTo>
                    <a:lnTo>
                      <a:pt x="69" y="35"/>
                    </a:lnTo>
                    <a:lnTo>
                      <a:pt x="69" y="0"/>
                    </a:lnTo>
                    <a:lnTo>
                      <a:pt x="66" y="1"/>
                    </a:lnTo>
                    <a:lnTo>
                      <a:pt x="63" y="2"/>
                    </a:lnTo>
                    <a:lnTo>
                      <a:pt x="60" y="3"/>
                    </a:lnTo>
                    <a:lnTo>
                      <a:pt x="58" y="6"/>
                    </a:lnTo>
                    <a:lnTo>
                      <a:pt x="55" y="12"/>
                    </a:lnTo>
                    <a:lnTo>
                      <a:pt x="54" y="21"/>
                    </a:lnTo>
                    <a:lnTo>
                      <a:pt x="53" y="29"/>
                    </a:lnTo>
                    <a:lnTo>
                      <a:pt x="50" y="37"/>
                    </a:lnTo>
                    <a:lnTo>
                      <a:pt x="49" y="41"/>
                    </a:lnTo>
                    <a:lnTo>
                      <a:pt x="47" y="45"/>
                    </a:lnTo>
                    <a:lnTo>
                      <a:pt x="44" y="47"/>
                    </a:lnTo>
                    <a:lnTo>
                      <a:pt x="42" y="50"/>
                    </a:lnTo>
                    <a:lnTo>
                      <a:pt x="27" y="60"/>
                    </a:lnTo>
                    <a:lnTo>
                      <a:pt x="14" y="71"/>
                    </a:lnTo>
                    <a:lnTo>
                      <a:pt x="8" y="77"/>
                    </a:lnTo>
                    <a:lnTo>
                      <a:pt x="4" y="84"/>
                    </a:lnTo>
                    <a:lnTo>
                      <a:pt x="2" y="91"/>
                    </a:lnTo>
                    <a:lnTo>
                      <a:pt x="0" y="10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28" name="Freeform 111"/>
              <p:cNvSpPr>
                <a:spLocks/>
              </p:cNvSpPr>
              <p:nvPr/>
            </p:nvSpPr>
            <p:spPr bwMode="auto">
              <a:xfrm>
                <a:off x="-2322388" y="-1038700"/>
                <a:ext cx="12700" cy="28575"/>
              </a:xfrm>
              <a:custGeom>
                <a:avLst/>
                <a:gdLst>
                  <a:gd name="T0" fmla="*/ 19 w 35"/>
                  <a:gd name="T1" fmla="*/ 0 h 74"/>
                  <a:gd name="T2" fmla="*/ 1 w 35"/>
                  <a:gd name="T3" fmla="*/ 0 h 74"/>
                  <a:gd name="T4" fmla="*/ 0 w 35"/>
                  <a:gd name="T5" fmla="*/ 8 h 74"/>
                  <a:gd name="T6" fmla="*/ 0 w 35"/>
                  <a:gd name="T7" fmla="*/ 15 h 74"/>
                  <a:gd name="T8" fmla="*/ 0 w 35"/>
                  <a:gd name="T9" fmla="*/ 21 h 74"/>
                  <a:gd name="T10" fmla="*/ 1 w 35"/>
                  <a:gd name="T11" fmla="*/ 28 h 74"/>
                  <a:gd name="T12" fmla="*/ 3 w 35"/>
                  <a:gd name="T13" fmla="*/ 33 h 74"/>
                  <a:gd name="T14" fmla="*/ 4 w 35"/>
                  <a:gd name="T15" fmla="*/ 39 h 74"/>
                  <a:gd name="T16" fmla="*/ 8 w 35"/>
                  <a:gd name="T17" fmla="*/ 43 h 74"/>
                  <a:gd name="T18" fmla="*/ 10 w 35"/>
                  <a:gd name="T19" fmla="*/ 48 h 74"/>
                  <a:gd name="T20" fmla="*/ 15 w 35"/>
                  <a:gd name="T21" fmla="*/ 51 h 74"/>
                  <a:gd name="T22" fmla="*/ 19 w 35"/>
                  <a:gd name="T23" fmla="*/ 56 h 74"/>
                  <a:gd name="T24" fmla="*/ 26 w 35"/>
                  <a:gd name="T25" fmla="*/ 65 h 74"/>
                  <a:gd name="T26" fmla="*/ 35 w 35"/>
                  <a:gd name="T27" fmla="*/ 74 h 74"/>
                  <a:gd name="T28" fmla="*/ 35 w 35"/>
                  <a:gd name="T29" fmla="*/ 63 h 74"/>
                  <a:gd name="T30" fmla="*/ 35 w 35"/>
                  <a:gd name="T31" fmla="*/ 50 h 74"/>
                  <a:gd name="T32" fmla="*/ 35 w 35"/>
                  <a:gd name="T33" fmla="*/ 35 h 74"/>
                  <a:gd name="T34" fmla="*/ 34 w 35"/>
                  <a:gd name="T35" fmla="*/ 21 h 74"/>
                  <a:gd name="T36" fmla="*/ 31 w 35"/>
                  <a:gd name="T37" fmla="*/ 15 h 74"/>
                  <a:gd name="T38" fmla="*/ 29 w 35"/>
                  <a:gd name="T39" fmla="*/ 9 h 74"/>
                  <a:gd name="T40" fmla="*/ 25 w 35"/>
                  <a:gd name="T41" fmla="*/ 4 h 74"/>
                  <a:gd name="T42" fmla="*/ 19 w 35"/>
                  <a:gd name="T4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74">
                    <a:moveTo>
                      <a:pt x="19" y="0"/>
                    </a:moveTo>
                    <a:lnTo>
                      <a:pt x="1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1" y="28"/>
                    </a:lnTo>
                    <a:lnTo>
                      <a:pt x="3" y="33"/>
                    </a:lnTo>
                    <a:lnTo>
                      <a:pt x="4" y="39"/>
                    </a:lnTo>
                    <a:lnTo>
                      <a:pt x="8" y="43"/>
                    </a:lnTo>
                    <a:lnTo>
                      <a:pt x="10" y="48"/>
                    </a:lnTo>
                    <a:lnTo>
                      <a:pt x="15" y="51"/>
                    </a:lnTo>
                    <a:lnTo>
                      <a:pt x="19" y="56"/>
                    </a:lnTo>
                    <a:lnTo>
                      <a:pt x="26" y="65"/>
                    </a:lnTo>
                    <a:lnTo>
                      <a:pt x="35" y="74"/>
                    </a:lnTo>
                    <a:lnTo>
                      <a:pt x="35" y="63"/>
                    </a:lnTo>
                    <a:lnTo>
                      <a:pt x="35" y="50"/>
                    </a:lnTo>
                    <a:lnTo>
                      <a:pt x="35" y="35"/>
                    </a:lnTo>
                    <a:lnTo>
                      <a:pt x="34" y="21"/>
                    </a:lnTo>
                    <a:lnTo>
                      <a:pt x="31" y="15"/>
                    </a:lnTo>
                    <a:lnTo>
                      <a:pt x="29" y="9"/>
                    </a:lnTo>
                    <a:lnTo>
                      <a:pt x="25" y="4"/>
                    </a:lnTo>
                    <a:lnTo>
                      <a:pt x="19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29" name="Freeform 112"/>
              <p:cNvSpPr>
                <a:spLocks/>
              </p:cNvSpPr>
              <p:nvPr/>
            </p:nvSpPr>
            <p:spPr bwMode="auto">
              <a:xfrm>
                <a:off x="-2025525" y="-1052987"/>
                <a:ext cx="38100" cy="68263"/>
              </a:xfrm>
              <a:custGeom>
                <a:avLst/>
                <a:gdLst>
                  <a:gd name="T0" fmla="*/ 50 w 98"/>
                  <a:gd name="T1" fmla="*/ 3 h 172"/>
                  <a:gd name="T2" fmla="*/ 45 w 98"/>
                  <a:gd name="T3" fmla="*/ 1 h 172"/>
                  <a:gd name="T4" fmla="*/ 39 w 98"/>
                  <a:gd name="T5" fmla="*/ 0 h 172"/>
                  <a:gd name="T6" fmla="*/ 31 w 98"/>
                  <a:gd name="T7" fmla="*/ 16 h 172"/>
                  <a:gd name="T8" fmla="*/ 24 w 98"/>
                  <a:gd name="T9" fmla="*/ 33 h 172"/>
                  <a:gd name="T10" fmla="*/ 16 w 98"/>
                  <a:gd name="T11" fmla="*/ 42 h 172"/>
                  <a:gd name="T12" fmla="*/ 9 w 98"/>
                  <a:gd name="T13" fmla="*/ 48 h 172"/>
                  <a:gd name="T14" fmla="*/ 5 w 98"/>
                  <a:gd name="T15" fmla="*/ 52 h 172"/>
                  <a:gd name="T16" fmla="*/ 3 w 98"/>
                  <a:gd name="T17" fmla="*/ 55 h 172"/>
                  <a:gd name="T18" fmla="*/ 0 w 98"/>
                  <a:gd name="T19" fmla="*/ 59 h 172"/>
                  <a:gd name="T20" fmla="*/ 0 w 98"/>
                  <a:gd name="T21" fmla="*/ 65 h 172"/>
                  <a:gd name="T22" fmla="*/ 5 w 98"/>
                  <a:gd name="T23" fmla="*/ 78 h 172"/>
                  <a:gd name="T24" fmla="*/ 13 w 98"/>
                  <a:gd name="T25" fmla="*/ 92 h 172"/>
                  <a:gd name="T26" fmla="*/ 19 w 98"/>
                  <a:gd name="T27" fmla="*/ 108 h 172"/>
                  <a:gd name="T28" fmla="*/ 26 w 98"/>
                  <a:gd name="T29" fmla="*/ 124 h 172"/>
                  <a:gd name="T30" fmla="*/ 33 w 98"/>
                  <a:gd name="T31" fmla="*/ 141 h 172"/>
                  <a:gd name="T32" fmla="*/ 40 w 98"/>
                  <a:gd name="T33" fmla="*/ 157 h 172"/>
                  <a:gd name="T34" fmla="*/ 45 w 98"/>
                  <a:gd name="T35" fmla="*/ 163 h 172"/>
                  <a:gd name="T36" fmla="*/ 52 w 98"/>
                  <a:gd name="T37" fmla="*/ 168 h 172"/>
                  <a:gd name="T38" fmla="*/ 58 w 98"/>
                  <a:gd name="T39" fmla="*/ 171 h 172"/>
                  <a:gd name="T40" fmla="*/ 67 w 98"/>
                  <a:gd name="T41" fmla="*/ 172 h 172"/>
                  <a:gd name="T42" fmla="*/ 70 w 98"/>
                  <a:gd name="T43" fmla="*/ 172 h 172"/>
                  <a:gd name="T44" fmla="*/ 75 w 98"/>
                  <a:gd name="T45" fmla="*/ 171 h 172"/>
                  <a:gd name="T46" fmla="*/ 80 w 98"/>
                  <a:gd name="T47" fmla="*/ 168 h 172"/>
                  <a:gd name="T48" fmla="*/ 84 w 98"/>
                  <a:gd name="T49" fmla="*/ 166 h 172"/>
                  <a:gd name="T50" fmla="*/ 87 w 98"/>
                  <a:gd name="T51" fmla="*/ 162 h 172"/>
                  <a:gd name="T52" fmla="*/ 89 w 98"/>
                  <a:gd name="T53" fmla="*/ 158 h 172"/>
                  <a:gd name="T54" fmla="*/ 90 w 98"/>
                  <a:gd name="T55" fmla="*/ 153 h 172"/>
                  <a:gd name="T56" fmla="*/ 92 w 98"/>
                  <a:gd name="T57" fmla="*/ 149 h 172"/>
                  <a:gd name="T58" fmla="*/ 79 w 98"/>
                  <a:gd name="T59" fmla="*/ 133 h 172"/>
                  <a:gd name="T60" fmla="*/ 68 w 98"/>
                  <a:gd name="T61" fmla="*/ 117 h 172"/>
                  <a:gd name="T62" fmla="*/ 68 w 98"/>
                  <a:gd name="T63" fmla="*/ 114 h 172"/>
                  <a:gd name="T64" fmla="*/ 69 w 98"/>
                  <a:gd name="T65" fmla="*/ 113 h 172"/>
                  <a:gd name="T66" fmla="*/ 72 w 98"/>
                  <a:gd name="T67" fmla="*/ 112 h 172"/>
                  <a:gd name="T68" fmla="*/ 74 w 98"/>
                  <a:gd name="T69" fmla="*/ 111 h 172"/>
                  <a:gd name="T70" fmla="*/ 79 w 98"/>
                  <a:gd name="T71" fmla="*/ 109 h 172"/>
                  <a:gd name="T72" fmla="*/ 84 w 98"/>
                  <a:gd name="T73" fmla="*/ 107 h 172"/>
                  <a:gd name="T74" fmla="*/ 90 w 98"/>
                  <a:gd name="T75" fmla="*/ 101 h 172"/>
                  <a:gd name="T76" fmla="*/ 95 w 98"/>
                  <a:gd name="T77" fmla="*/ 94 h 172"/>
                  <a:gd name="T78" fmla="*/ 97 w 98"/>
                  <a:gd name="T79" fmla="*/ 85 h 172"/>
                  <a:gd name="T80" fmla="*/ 98 w 98"/>
                  <a:gd name="T81" fmla="*/ 77 h 172"/>
                  <a:gd name="T82" fmla="*/ 97 w 98"/>
                  <a:gd name="T83" fmla="*/ 72 h 172"/>
                  <a:gd name="T84" fmla="*/ 94 w 98"/>
                  <a:gd name="T85" fmla="*/ 67 h 172"/>
                  <a:gd name="T86" fmla="*/ 90 w 98"/>
                  <a:gd name="T87" fmla="*/ 63 h 172"/>
                  <a:gd name="T88" fmla="*/ 87 w 98"/>
                  <a:gd name="T89" fmla="*/ 60 h 172"/>
                  <a:gd name="T90" fmla="*/ 75 w 98"/>
                  <a:gd name="T91" fmla="*/ 54 h 172"/>
                  <a:gd name="T92" fmla="*/ 65 w 98"/>
                  <a:gd name="T93" fmla="*/ 48 h 172"/>
                  <a:gd name="T94" fmla="*/ 60 w 98"/>
                  <a:gd name="T95" fmla="*/ 43 h 172"/>
                  <a:gd name="T96" fmla="*/ 57 w 98"/>
                  <a:gd name="T97" fmla="*/ 38 h 172"/>
                  <a:gd name="T98" fmla="*/ 55 w 98"/>
                  <a:gd name="T99" fmla="*/ 33 h 172"/>
                  <a:gd name="T100" fmla="*/ 53 w 98"/>
                  <a:gd name="T101" fmla="*/ 28 h 172"/>
                  <a:gd name="T102" fmla="*/ 52 w 98"/>
                  <a:gd name="T103" fmla="*/ 15 h 172"/>
                  <a:gd name="T104" fmla="*/ 50 w 98"/>
                  <a:gd name="T105" fmla="*/ 3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8" h="172">
                    <a:moveTo>
                      <a:pt x="50" y="3"/>
                    </a:moveTo>
                    <a:lnTo>
                      <a:pt x="45" y="1"/>
                    </a:lnTo>
                    <a:lnTo>
                      <a:pt x="39" y="0"/>
                    </a:lnTo>
                    <a:lnTo>
                      <a:pt x="31" y="16"/>
                    </a:lnTo>
                    <a:lnTo>
                      <a:pt x="24" y="33"/>
                    </a:lnTo>
                    <a:lnTo>
                      <a:pt x="16" y="42"/>
                    </a:lnTo>
                    <a:lnTo>
                      <a:pt x="9" y="48"/>
                    </a:lnTo>
                    <a:lnTo>
                      <a:pt x="5" y="52"/>
                    </a:lnTo>
                    <a:lnTo>
                      <a:pt x="3" y="55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5" y="78"/>
                    </a:lnTo>
                    <a:lnTo>
                      <a:pt x="13" y="92"/>
                    </a:lnTo>
                    <a:lnTo>
                      <a:pt x="19" y="108"/>
                    </a:lnTo>
                    <a:lnTo>
                      <a:pt x="26" y="124"/>
                    </a:lnTo>
                    <a:lnTo>
                      <a:pt x="33" y="141"/>
                    </a:lnTo>
                    <a:lnTo>
                      <a:pt x="40" y="157"/>
                    </a:lnTo>
                    <a:lnTo>
                      <a:pt x="45" y="163"/>
                    </a:lnTo>
                    <a:lnTo>
                      <a:pt x="52" y="168"/>
                    </a:lnTo>
                    <a:lnTo>
                      <a:pt x="58" y="171"/>
                    </a:lnTo>
                    <a:lnTo>
                      <a:pt x="67" y="172"/>
                    </a:lnTo>
                    <a:lnTo>
                      <a:pt x="70" y="172"/>
                    </a:lnTo>
                    <a:lnTo>
                      <a:pt x="75" y="171"/>
                    </a:lnTo>
                    <a:lnTo>
                      <a:pt x="80" y="168"/>
                    </a:lnTo>
                    <a:lnTo>
                      <a:pt x="84" y="166"/>
                    </a:lnTo>
                    <a:lnTo>
                      <a:pt x="87" y="162"/>
                    </a:lnTo>
                    <a:lnTo>
                      <a:pt x="89" y="158"/>
                    </a:lnTo>
                    <a:lnTo>
                      <a:pt x="90" y="153"/>
                    </a:lnTo>
                    <a:lnTo>
                      <a:pt x="92" y="149"/>
                    </a:lnTo>
                    <a:lnTo>
                      <a:pt x="79" y="133"/>
                    </a:lnTo>
                    <a:lnTo>
                      <a:pt x="68" y="117"/>
                    </a:lnTo>
                    <a:lnTo>
                      <a:pt x="68" y="114"/>
                    </a:lnTo>
                    <a:lnTo>
                      <a:pt x="69" y="113"/>
                    </a:lnTo>
                    <a:lnTo>
                      <a:pt x="72" y="112"/>
                    </a:lnTo>
                    <a:lnTo>
                      <a:pt x="74" y="111"/>
                    </a:lnTo>
                    <a:lnTo>
                      <a:pt x="79" y="109"/>
                    </a:lnTo>
                    <a:lnTo>
                      <a:pt x="84" y="107"/>
                    </a:lnTo>
                    <a:lnTo>
                      <a:pt x="90" y="101"/>
                    </a:lnTo>
                    <a:lnTo>
                      <a:pt x="95" y="94"/>
                    </a:lnTo>
                    <a:lnTo>
                      <a:pt x="97" y="85"/>
                    </a:lnTo>
                    <a:lnTo>
                      <a:pt x="98" y="77"/>
                    </a:lnTo>
                    <a:lnTo>
                      <a:pt x="97" y="72"/>
                    </a:lnTo>
                    <a:lnTo>
                      <a:pt x="94" y="67"/>
                    </a:lnTo>
                    <a:lnTo>
                      <a:pt x="90" y="63"/>
                    </a:lnTo>
                    <a:lnTo>
                      <a:pt x="87" y="60"/>
                    </a:lnTo>
                    <a:lnTo>
                      <a:pt x="75" y="54"/>
                    </a:lnTo>
                    <a:lnTo>
                      <a:pt x="65" y="48"/>
                    </a:lnTo>
                    <a:lnTo>
                      <a:pt x="60" y="43"/>
                    </a:lnTo>
                    <a:lnTo>
                      <a:pt x="57" y="38"/>
                    </a:lnTo>
                    <a:lnTo>
                      <a:pt x="55" y="33"/>
                    </a:lnTo>
                    <a:lnTo>
                      <a:pt x="53" y="28"/>
                    </a:lnTo>
                    <a:lnTo>
                      <a:pt x="52" y="15"/>
                    </a:lnTo>
                    <a:lnTo>
                      <a:pt x="50" y="3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30" name="Freeform 113"/>
              <p:cNvSpPr>
                <a:spLocks/>
              </p:cNvSpPr>
              <p:nvPr/>
            </p:nvSpPr>
            <p:spPr bwMode="auto">
              <a:xfrm>
                <a:off x="-1917575" y="-937100"/>
                <a:ext cx="20638" cy="28575"/>
              </a:xfrm>
              <a:custGeom>
                <a:avLst/>
                <a:gdLst>
                  <a:gd name="T0" fmla="*/ 0 w 56"/>
                  <a:gd name="T1" fmla="*/ 36 h 71"/>
                  <a:gd name="T2" fmla="*/ 2 w 56"/>
                  <a:gd name="T3" fmla="*/ 42 h 71"/>
                  <a:gd name="T4" fmla="*/ 4 w 56"/>
                  <a:gd name="T5" fmla="*/ 47 h 71"/>
                  <a:gd name="T6" fmla="*/ 9 w 56"/>
                  <a:gd name="T7" fmla="*/ 51 h 71"/>
                  <a:gd name="T8" fmla="*/ 13 w 56"/>
                  <a:gd name="T9" fmla="*/ 56 h 71"/>
                  <a:gd name="T10" fmla="*/ 17 w 56"/>
                  <a:gd name="T11" fmla="*/ 61 h 71"/>
                  <a:gd name="T12" fmla="*/ 21 w 56"/>
                  <a:gd name="T13" fmla="*/ 66 h 71"/>
                  <a:gd name="T14" fmla="*/ 22 w 56"/>
                  <a:gd name="T15" fmla="*/ 68 h 71"/>
                  <a:gd name="T16" fmla="*/ 24 w 56"/>
                  <a:gd name="T17" fmla="*/ 70 h 71"/>
                  <a:gd name="T18" fmla="*/ 27 w 56"/>
                  <a:gd name="T19" fmla="*/ 70 h 71"/>
                  <a:gd name="T20" fmla="*/ 29 w 56"/>
                  <a:gd name="T21" fmla="*/ 71 h 71"/>
                  <a:gd name="T22" fmla="*/ 36 w 56"/>
                  <a:gd name="T23" fmla="*/ 70 h 71"/>
                  <a:gd name="T24" fmla="*/ 41 w 56"/>
                  <a:gd name="T25" fmla="*/ 68 h 71"/>
                  <a:gd name="T26" fmla="*/ 46 w 56"/>
                  <a:gd name="T27" fmla="*/ 64 h 71"/>
                  <a:gd name="T28" fmla="*/ 49 w 56"/>
                  <a:gd name="T29" fmla="*/ 60 h 71"/>
                  <a:gd name="T30" fmla="*/ 52 w 56"/>
                  <a:gd name="T31" fmla="*/ 54 h 71"/>
                  <a:gd name="T32" fmla="*/ 54 w 56"/>
                  <a:gd name="T33" fmla="*/ 49 h 71"/>
                  <a:gd name="T34" fmla="*/ 56 w 56"/>
                  <a:gd name="T35" fmla="*/ 41 h 71"/>
                  <a:gd name="T36" fmla="*/ 56 w 56"/>
                  <a:gd name="T37" fmla="*/ 35 h 71"/>
                  <a:gd name="T38" fmla="*/ 56 w 56"/>
                  <a:gd name="T39" fmla="*/ 29 h 71"/>
                  <a:gd name="T40" fmla="*/ 54 w 56"/>
                  <a:gd name="T41" fmla="*/ 22 h 71"/>
                  <a:gd name="T42" fmla="*/ 53 w 56"/>
                  <a:gd name="T43" fmla="*/ 17 h 71"/>
                  <a:gd name="T44" fmla="*/ 51 w 56"/>
                  <a:gd name="T45" fmla="*/ 12 h 71"/>
                  <a:gd name="T46" fmla="*/ 47 w 56"/>
                  <a:gd name="T47" fmla="*/ 7 h 71"/>
                  <a:gd name="T48" fmla="*/ 43 w 56"/>
                  <a:gd name="T49" fmla="*/ 4 h 71"/>
                  <a:gd name="T50" fmla="*/ 38 w 56"/>
                  <a:gd name="T51" fmla="*/ 1 h 71"/>
                  <a:gd name="T52" fmla="*/ 32 w 56"/>
                  <a:gd name="T53" fmla="*/ 0 h 71"/>
                  <a:gd name="T54" fmla="*/ 26 w 56"/>
                  <a:gd name="T55" fmla="*/ 0 h 71"/>
                  <a:gd name="T56" fmla="*/ 19 w 56"/>
                  <a:gd name="T57" fmla="*/ 2 h 71"/>
                  <a:gd name="T58" fmla="*/ 14 w 56"/>
                  <a:gd name="T59" fmla="*/ 5 h 71"/>
                  <a:gd name="T60" fmla="*/ 9 w 56"/>
                  <a:gd name="T61" fmla="*/ 10 h 71"/>
                  <a:gd name="T62" fmla="*/ 5 w 56"/>
                  <a:gd name="T63" fmla="*/ 16 h 71"/>
                  <a:gd name="T64" fmla="*/ 3 w 56"/>
                  <a:gd name="T65" fmla="*/ 22 h 71"/>
                  <a:gd name="T66" fmla="*/ 0 w 56"/>
                  <a:gd name="T67" fmla="*/ 29 h 71"/>
                  <a:gd name="T68" fmla="*/ 0 w 56"/>
                  <a:gd name="T69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" h="71">
                    <a:moveTo>
                      <a:pt x="0" y="36"/>
                    </a:moveTo>
                    <a:lnTo>
                      <a:pt x="2" y="42"/>
                    </a:lnTo>
                    <a:lnTo>
                      <a:pt x="4" y="47"/>
                    </a:lnTo>
                    <a:lnTo>
                      <a:pt x="9" y="51"/>
                    </a:lnTo>
                    <a:lnTo>
                      <a:pt x="13" y="56"/>
                    </a:lnTo>
                    <a:lnTo>
                      <a:pt x="17" y="61"/>
                    </a:lnTo>
                    <a:lnTo>
                      <a:pt x="21" y="66"/>
                    </a:lnTo>
                    <a:lnTo>
                      <a:pt x="22" y="68"/>
                    </a:lnTo>
                    <a:lnTo>
                      <a:pt x="24" y="70"/>
                    </a:lnTo>
                    <a:lnTo>
                      <a:pt x="27" y="70"/>
                    </a:lnTo>
                    <a:lnTo>
                      <a:pt x="29" y="71"/>
                    </a:lnTo>
                    <a:lnTo>
                      <a:pt x="36" y="70"/>
                    </a:lnTo>
                    <a:lnTo>
                      <a:pt x="41" y="68"/>
                    </a:lnTo>
                    <a:lnTo>
                      <a:pt x="46" y="64"/>
                    </a:lnTo>
                    <a:lnTo>
                      <a:pt x="49" y="60"/>
                    </a:lnTo>
                    <a:lnTo>
                      <a:pt x="52" y="54"/>
                    </a:lnTo>
                    <a:lnTo>
                      <a:pt x="54" y="49"/>
                    </a:lnTo>
                    <a:lnTo>
                      <a:pt x="56" y="41"/>
                    </a:lnTo>
                    <a:lnTo>
                      <a:pt x="56" y="35"/>
                    </a:lnTo>
                    <a:lnTo>
                      <a:pt x="56" y="29"/>
                    </a:lnTo>
                    <a:lnTo>
                      <a:pt x="54" y="22"/>
                    </a:lnTo>
                    <a:lnTo>
                      <a:pt x="53" y="17"/>
                    </a:lnTo>
                    <a:lnTo>
                      <a:pt x="51" y="12"/>
                    </a:lnTo>
                    <a:lnTo>
                      <a:pt x="47" y="7"/>
                    </a:lnTo>
                    <a:lnTo>
                      <a:pt x="43" y="4"/>
                    </a:lnTo>
                    <a:lnTo>
                      <a:pt x="38" y="1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4" y="5"/>
                    </a:lnTo>
                    <a:lnTo>
                      <a:pt x="9" y="10"/>
                    </a:lnTo>
                    <a:lnTo>
                      <a:pt x="5" y="16"/>
                    </a:lnTo>
                    <a:lnTo>
                      <a:pt x="3" y="22"/>
                    </a:lnTo>
                    <a:lnTo>
                      <a:pt x="0" y="29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31" name="Freeform 114"/>
              <p:cNvSpPr>
                <a:spLocks/>
              </p:cNvSpPr>
              <p:nvPr/>
            </p:nvSpPr>
            <p:spPr bwMode="auto">
              <a:xfrm>
                <a:off x="-1004763" y="86838"/>
                <a:ext cx="17463" cy="33338"/>
              </a:xfrm>
              <a:custGeom>
                <a:avLst/>
                <a:gdLst>
                  <a:gd name="T0" fmla="*/ 35 w 43"/>
                  <a:gd name="T1" fmla="*/ 9 h 83"/>
                  <a:gd name="T2" fmla="*/ 25 w 43"/>
                  <a:gd name="T3" fmla="*/ 4 h 83"/>
                  <a:gd name="T4" fmla="*/ 14 w 43"/>
                  <a:gd name="T5" fmla="*/ 0 h 83"/>
                  <a:gd name="T6" fmla="*/ 0 w 43"/>
                  <a:gd name="T7" fmla="*/ 0 h 83"/>
                  <a:gd name="T8" fmla="*/ 0 w 43"/>
                  <a:gd name="T9" fmla="*/ 44 h 83"/>
                  <a:gd name="T10" fmla="*/ 1 w 43"/>
                  <a:gd name="T11" fmla="*/ 57 h 83"/>
                  <a:gd name="T12" fmla="*/ 4 w 43"/>
                  <a:gd name="T13" fmla="*/ 69 h 83"/>
                  <a:gd name="T14" fmla="*/ 5 w 43"/>
                  <a:gd name="T15" fmla="*/ 74 h 83"/>
                  <a:gd name="T16" fmla="*/ 6 w 43"/>
                  <a:gd name="T17" fmla="*/ 78 h 83"/>
                  <a:gd name="T18" fmla="*/ 8 w 43"/>
                  <a:gd name="T19" fmla="*/ 81 h 83"/>
                  <a:gd name="T20" fmla="*/ 9 w 43"/>
                  <a:gd name="T21" fmla="*/ 82 h 83"/>
                  <a:gd name="T22" fmla="*/ 11 w 43"/>
                  <a:gd name="T23" fmla="*/ 83 h 83"/>
                  <a:gd name="T24" fmla="*/ 13 w 43"/>
                  <a:gd name="T25" fmla="*/ 83 h 83"/>
                  <a:gd name="T26" fmla="*/ 16 w 43"/>
                  <a:gd name="T27" fmla="*/ 83 h 83"/>
                  <a:gd name="T28" fmla="*/ 20 w 43"/>
                  <a:gd name="T29" fmla="*/ 82 h 83"/>
                  <a:gd name="T30" fmla="*/ 21 w 43"/>
                  <a:gd name="T31" fmla="*/ 79 h 83"/>
                  <a:gd name="T32" fmla="*/ 24 w 43"/>
                  <a:gd name="T33" fmla="*/ 76 h 83"/>
                  <a:gd name="T34" fmla="*/ 26 w 43"/>
                  <a:gd name="T35" fmla="*/ 68 h 83"/>
                  <a:gd name="T36" fmla="*/ 29 w 43"/>
                  <a:gd name="T37" fmla="*/ 60 h 83"/>
                  <a:gd name="T38" fmla="*/ 34 w 43"/>
                  <a:gd name="T39" fmla="*/ 53 h 83"/>
                  <a:gd name="T40" fmla="*/ 38 w 43"/>
                  <a:gd name="T41" fmla="*/ 47 h 83"/>
                  <a:gd name="T42" fmla="*/ 41 w 43"/>
                  <a:gd name="T43" fmla="*/ 40 h 83"/>
                  <a:gd name="T44" fmla="*/ 43 w 43"/>
                  <a:gd name="T45" fmla="*/ 32 h 83"/>
                  <a:gd name="T46" fmla="*/ 41 w 43"/>
                  <a:gd name="T47" fmla="*/ 27 h 83"/>
                  <a:gd name="T48" fmla="*/ 40 w 43"/>
                  <a:gd name="T49" fmla="*/ 20 h 83"/>
                  <a:gd name="T50" fmla="*/ 39 w 43"/>
                  <a:gd name="T51" fmla="*/ 14 h 83"/>
                  <a:gd name="T52" fmla="*/ 35 w 43"/>
                  <a:gd name="T53" fmla="*/ 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" h="83">
                    <a:moveTo>
                      <a:pt x="35" y="9"/>
                    </a:moveTo>
                    <a:lnTo>
                      <a:pt x="25" y="4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4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5" y="74"/>
                    </a:lnTo>
                    <a:lnTo>
                      <a:pt x="6" y="78"/>
                    </a:lnTo>
                    <a:lnTo>
                      <a:pt x="8" y="81"/>
                    </a:lnTo>
                    <a:lnTo>
                      <a:pt x="9" y="82"/>
                    </a:lnTo>
                    <a:lnTo>
                      <a:pt x="11" y="83"/>
                    </a:lnTo>
                    <a:lnTo>
                      <a:pt x="13" y="83"/>
                    </a:lnTo>
                    <a:lnTo>
                      <a:pt x="16" y="83"/>
                    </a:lnTo>
                    <a:lnTo>
                      <a:pt x="20" y="82"/>
                    </a:lnTo>
                    <a:lnTo>
                      <a:pt x="21" y="79"/>
                    </a:lnTo>
                    <a:lnTo>
                      <a:pt x="24" y="76"/>
                    </a:lnTo>
                    <a:lnTo>
                      <a:pt x="26" y="68"/>
                    </a:lnTo>
                    <a:lnTo>
                      <a:pt x="29" y="60"/>
                    </a:lnTo>
                    <a:lnTo>
                      <a:pt x="34" y="53"/>
                    </a:lnTo>
                    <a:lnTo>
                      <a:pt x="38" y="47"/>
                    </a:lnTo>
                    <a:lnTo>
                      <a:pt x="41" y="40"/>
                    </a:lnTo>
                    <a:lnTo>
                      <a:pt x="43" y="32"/>
                    </a:lnTo>
                    <a:lnTo>
                      <a:pt x="41" y="27"/>
                    </a:lnTo>
                    <a:lnTo>
                      <a:pt x="40" y="20"/>
                    </a:lnTo>
                    <a:lnTo>
                      <a:pt x="39" y="14"/>
                    </a:lnTo>
                    <a:lnTo>
                      <a:pt x="35" y="9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32" name="Freeform 115"/>
              <p:cNvSpPr>
                <a:spLocks/>
              </p:cNvSpPr>
              <p:nvPr/>
            </p:nvSpPr>
            <p:spPr bwMode="auto">
              <a:xfrm>
                <a:off x="-906338" y="80488"/>
                <a:ext cx="17463" cy="12700"/>
              </a:xfrm>
              <a:custGeom>
                <a:avLst/>
                <a:gdLst>
                  <a:gd name="T0" fmla="*/ 0 w 41"/>
                  <a:gd name="T1" fmla="*/ 18 h 33"/>
                  <a:gd name="T2" fmla="*/ 0 w 41"/>
                  <a:gd name="T3" fmla="*/ 21 h 33"/>
                  <a:gd name="T4" fmla="*/ 1 w 41"/>
                  <a:gd name="T5" fmla="*/ 24 h 33"/>
                  <a:gd name="T6" fmla="*/ 4 w 41"/>
                  <a:gd name="T7" fmla="*/ 26 h 33"/>
                  <a:gd name="T8" fmla="*/ 6 w 41"/>
                  <a:gd name="T9" fmla="*/ 29 h 33"/>
                  <a:gd name="T10" fmla="*/ 12 w 41"/>
                  <a:gd name="T11" fmla="*/ 31 h 33"/>
                  <a:gd name="T12" fmla="*/ 20 w 41"/>
                  <a:gd name="T13" fmla="*/ 33 h 33"/>
                  <a:gd name="T14" fmla="*/ 24 w 41"/>
                  <a:gd name="T15" fmla="*/ 31 h 33"/>
                  <a:gd name="T16" fmla="*/ 29 w 41"/>
                  <a:gd name="T17" fmla="*/ 30 h 33"/>
                  <a:gd name="T18" fmla="*/ 31 w 41"/>
                  <a:gd name="T19" fmla="*/ 28 h 33"/>
                  <a:gd name="T20" fmla="*/ 35 w 41"/>
                  <a:gd name="T21" fmla="*/ 25 h 33"/>
                  <a:gd name="T22" fmla="*/ 37 w 41"/>
                  <a:gd name="T23" fmla="*/ 21 h 33"/>
                  <a:gd name="T24" fmla="*/ 39 w 41"/>
                  <a:gd name="T25" fmla="*/ 18 h 33"/>
                  <a:gd name="T26" fmla="*/ 40 w 41"/>
                  <a:gd name="T27" fmla="*/ 12 h 33"/>
                  <a:gd name="T28" fmla="*/ 41 w 41"/>
                  <a:gd name="T29" fmla="*/ 9 h 33"/>
                  <a:gd name="T30" fmla="*/ 40 w 41"/>
                  <a:gd name="T31" fmla="*/ 5 h 33"/>
                  <a:gd name="T32" fmla="*/ 37 w 41"/>
                  <a:gd name="T33" fmla="*/ 2 h 33"/>
                  <a:gd name="T34" fmla="*/ 34 w 41"/>
                  <a:gd name="T35" fmla="*/ 1 h 33"/>
                  <a:gd name="T36" fmla="*/ 30 w 41"/>
                  <a:gd name="T37" fmla="*/ 0 h 33"/>
                  <a:gd name="T38" fmla="*/ 25 w 41"/>
                  <a:gd name="T39" fmla="*/ 0 h 33"/>
                  <a:gd name="T40" fmla="*/ 20 w 41"/>
                  <a:gd name="T41" fmla="*/ 0 h 33"/>
                  <a:gd name="T42" fmla="*/ 15 w 41"/>
                  <a:gd name="T43" fmla="*/ 1 h 33"/>
                  <a:gd name="T44" fmla="*/ 10 w 41"/>
                  <a:gd name="T45" fmla="*/ 2 h 33"/>
                  <a:gd name="T46" fmla="*/ 6 w 41"/>
                  <a:gd name="T47" fmla="*/ 5 h 33"/>
                  <a:gd name="T48" fmla="*/ 2 w 41"/>
                  <a:gd name="T49" fmla="*/ 9 h 33"/>
                  <a:gd name="T50" fmla="*/ 1 w 41"/>
                  <a:gd name="T51" fmla="*/ 12 h 33"/>
                  <a:gd name="T52" fmla="*/ 0 w 41"/>
                  <a:gd name="T53" fmla="*/ 1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1" h="33">
                    <a:moveTo>
                      <a:pt x="0" y="18"/>
                    </a:moveTo>
                    <a:lnTo>
                      <a:pt x="0" y="21"/>
                    </a:lnTo>
                    <a:lnTo>
                      <a:pt x="1" y="24"/>
                    </a:lnTo>
                    <a:lnTo>
                      <a:pt x="4" y="26"/>
                    </a:lnTo>
                    <a:lnTo>
                      <a:pt x="6" y="29"/>
                    </a:lnTo>
                    <a:lnTo>
                      <a:pt x="12" y="31"/>
                    </a:lnTo>
                    <a:lnTo>
                      <a:pt x="20" y="33"/>
                    </a:lnTo>
                    <a:lnTo>
                      <a:pt x="24" y="31"/>
                    </a:lnTo>
                    <a:lnTo>
                      <a:pt x="29" y="30"/>
                    </a:lnTo>
                    <a:lnTo>
                      <a:pt x="31" y="28"/>
                    </a:lnTo>
                    <a:lnTo>
                      <a:pt x="35" y="25"/>
                    </a:lnTo>
                    <a:lnTo>
                      <a:pt x="37" y="21"/>
                    </a:lnTo>
                    <a:lnTo>
                      <a:pt x="39" y="18"/>
                    </a:lnTo>
                    <a:lnTo>
                      <a:pt x="40" y="12"/>
                    </a:lnTo>
                    <a:lnTo>
                      <a:pt x="41" y="9"/>
                    </a:lnTo>
                    <a:lnTo>
                      <a:pt x="40" y="5"/>
                    </a:lnTo>
                    <a:lnTo>
                      <a:pt x="37" y="2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1"/>
                    </a:lnTo>
                    <a:lnTo>
                      <a:pt x="10" y="2"/>
                    </a:lnTo>
                    <a:lnTo>
                      <a:pt x="6" y="5"/>
                    </a:lnTo>
                    <a:lnTo>
                      <a:pt x="2" y="9"/>
                    </a:lnTo>
                    <a:lnTo>
                      <a:pt x="1" y="12"/>
                    </a:lnTo>
                    <a:lnTo>
                      <a:pt x="0" y="18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33" name="Freeform 116"/>
              <p:cNvSpPr>
                <a:spLocks/>
              </p:cNvSpPr>
              <p:nvPr/>
            </p:nvSpPr>
            <p:spPr bwMode="auto">
              <a:xfrm>
                <a:off x="-968250" y="115413"/>
                <a:ext cx="31750" cy="50800"/>
              </a:xfrm>
              <a:custGeom>
                <a:avLst/>
                <a:gdLst>
                  <a:gd name="T0" fmla="*/ 64 w 81"/>
                  <a:gd name="T1" fmla="*/ 0 h 127"/>
                  <a:gd name="T2" fmla="*/ 59 w 81"/>
                  <a:gd name="T3" fmla="*/ 1 h 127"/>
                  <a:gd name="T4" fmla="*/ 54 w 81"/>
                  <a:gd name="T5" fmla="*/ 2 h 127"/>
                  <a:gd name="T6" fmla="*/ 51 w 81"/>
                  <a:gd name="T7" fmla="*/ 5 h 127"/>
                  <a:gd name="T8" fmla="*/ 46 w 81"/>
                  <a:gd name="T9" fmla="*/ 9 h 127"/>
                  <a:gd name="T10" fmla="*/ 39 w 81"/>
                  <a:gd name="T11" fmla="*/ 15 h 127"/>
                  <a:gd name="T12" fmla="*/ 32 w 81"/>
                  <a:gd name="T13" fmla="*/ 24 h 127"/>
                  <a:gd name="T14" fmla="*/ 22 w 81"/>
                  <a:gd name="T15" fmla="*/ 32 h 127"/>
                  <a:gd name="T16" fmla="*/ 10 w 81"/>
                  <a:gd name="T17" fmla="*/ 40 h 127"/>
                  <a:gd name="T18" fmla="*/ 7 w 81"/>
                  <a:gd name="T19" fmla="*/ 44 h 127"/>
                  <a:gd name="T20" fmla="*/ 3 w 81"/>
                  <a:gd name="T21" fmla="*/ 49 h 127"/>
                  <a:gd name="T22" fmla="*/ 0 w 81"/>
                  <a:gd name="T23" fmla="*/ 54 h 127"/>
                  <a:gd name="T24" fmla="*/ 0 w 81"/>
                  <a:gd name="T25" fmla="*/ 60 h 127"/>
                  <a:gd name="T26" fmla="*/ 0 w 81"/>
                  <a:gd name="T27" fmla="*/ 74 h 127"/>
                  <a:gd name="T28" fmla="*/ 2 w 81"/>
                  <a:gd name="T29" fmla="*/ 85 h 127"/>
                  <a:gd name="T30" fmla="*/ 4 w 81"/>
                  <a:gd name="T31" fmla="*/ 95 h 127"/>
                  <a:gd name="T32" fmla="*/ 8 w 81"/>
                  <a:gd name="T33" fmla="*/ 108 h 127"/>
                  <a:gd name="T34" fmla="*/ 9 w 81"/>
                  <a:gd name="T35" fmla="*/ 114 h 127"/>
                  <a:gd name="T36" fmla="*/ 10 w 81"/>
                  <a:gd name="T37" fmla="*/ 120 h 127"/>
                  <a:gd name="T38" fmla="*/ 12 w 81"/>
                  <a:gd name="T39" fmla="*/ 123 h 127"/>
                  <a:gd name="T40" fmla="*/ 13 w 81"/>
                  <a:gd name="T41" fmla="*/ 125 h 127"/>
                  <a:gd name="T42" fmla="*/ 15 w 81"/>
                  <a:gd name="T43" fmla="*/ 127 h 127"/>
                  <a:gd name="T44" fmla="*/ 18 w 81"/>
                  <a:gd name="T45" fmla="*/ 127 h 127"/>
                  <a:gd name="T46" fmla="*/ 23 w 81"/>
                  <a:gd name="T47" fmla="*/ 127 h 127"/>
                  <a:gd name="T48" fmla="*/ 26 w 81"/>
                  <a:gd name="T49" fmla="*/ 124 h 127"/>
                  <a:gd name="T50" fmla="*/ 28 w 81"/>
                  <a:gd name="T51" fmla="*/ 121 h 127"/>
                  <a:gd name="T52" fmla="*/ 31 w 81"/>
                  <a:gd name="T53" fmla="*/ 119 h 127"/>
                  <a:gd name="T54" fmla="*/ 33 w 81"/>
                  <a:gd name="T55" fmla="*/ 110 h 127"/>
                  <a:gd name="T56" fmla="*/ 36 w 81"/>
                  <a:gd name="T57" fmla="*/ 101 h 127"/>
                  <a:gd name="T58" fmla="*/ 39 w 81"/>
                  <a:gd name="T59" fmla="*/ 91 h 127"/>
                  <a:gd name="T60" fmla="*/ 43 w 81"/>
                  <a:gd name="T61" fmla="*/ 83 h 127"/>
                  <a:gd name="T62" fmla="*/ 48 w 81"/>
                  <a:gd name="T63" fmla="*/ 75 h 127"/>
                  <a:gd name="T64" fmla="*/ 56 w 81"/>
                  <a:gd name="T65" fmla="*/ 68 h 127"/>
                  <a:gd name="T66" fmla="*/ 66 w 81"/>
                  <a:gd name="T67" fmla="*/ 55 h 127"/>
                  <a:gd name="T68" fmla="*/ 73 w 81"/>
                  <a:gd name="T69" fmla="*/ 44 h 127"/>
                  <a:gd name="T70" fmla="*/ 77 w 81"/>
                  <a:gd name="T71" fmla="*/ 37 h 127"/>
                  <a:gd name="T72" fmla="*/ 78 w 81"/>
                  <a:gd name="T73" fmla="*/ 31 h 127"/>
                  <a:gd name="T74" fmla="*/ 80 w 81"/>
                  <a:gd name="T75" fmla="*/ 24 h 127"/>
                  <a:gd name="T76" fmla="*/ 81 w 81"/>
                  <a:gd name="T77" fmla="*/ 16 h 127"/>
                  <a:gd name="T78" fmla="*/ 81 w 81"/>
                  <a:gd name="T79" fmla="*/ 12 h 127"/>
                  <a:gd name="T80" fmla="*/ 80 w 81"/>
                  <a:gd name="T81" fmla="*/ 10 h 127"/>
                  <a:gd name="T82" fmla="*/ 78 w 81"/>
                  <a:gd name="T83" fmla="*/ 7 h 127"/>
                  <a:gd name="T84" fmla="*/ 76 w 81"/>
                  <a:gd name="T85" fmla="*/ 6 h 127"/>
                  <a:gd name="T86" fmla="*/ 71 w 81"/>
                  <a:gd name="T87" fmla="*/ 4 h 127"/>
                  <a:gd name="T88" fmla="*/ 64 w 81"/>
                  <a:gd name="T89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1" h="127">
                    <a:moveTo>
                      <a:pt x="64" y="0"/>
                    </a:moveTo>
                    <a:lnTo>
                      <a:pt x="59" y="1"/>
                    </a:lnTo>
                    <a:lnTo>
                      <a:pt x="54" y="2"/>
                    </a:lnTo>
                    <a:lnTo>
                      <a:pt x="51" y="5"/>
                    </a:lnTo>
                    <a:lnTo>
                      <a:pt x="46" y="9"/>
                    </a:lnTo>
                    <a:lnTo>
                      <a:pt x="39" y="15"/>
                    </a:lnTo>
                    <a:lnTo>
                      <a:pt x="32" y="24"/>
                    </a:lnTo>
                    <a:lnTo>
                      <a:pt x="22" y="32"/>
                    </a:lnTo>
                    <a:lnTo>
                      <a:pt x="10" y="40"/>
                    </a:lnTo>
                    <a:lnTo>
                      <a:pt x="7" y="44"/>
                    </a:lnTo>
                    <a:lnTo>
                      <a:pt x="3" y="49"/>
                    </a:lnTo>
                    <a:lnTo>
                      <a:pt x="0" y="54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2" y="85"/>
                    </a:lnTo>
                    <a:lnTo>
                      <a:pt x="4" y="95"/>
                    </a:lnTo>
                    <a:lnTo>
                      <a:pt x="8" y="108"/>
                    </a:lnTo>
                    <a:lnTo>
                      <a:pt x="9" y="114"/>
                    </a:lnTo>
                    <a:lnTo>
                      <a:pt x="10" y="120"/>
                    </a:lnTo>
                    <a:lnTo>
                      <a:pt x="12" y="123"/>
                    </a:lnTo>
                    <a:lnTo>
                      <a:pt x="13" y="125"/>
                    </a:lnTo>
                    <a:lnTo>
                      <a:pt x="15" y="127"/>
                    </a:lnTo>
                    <a:lnTo>
                      <a:pt x="18" y="127"/>
                    </a:lnTo>
                    <a:lnTo>
                      <a:pt x="23" y="127"/>
                    </a:lnTo>
                    <a:lnTo>
                      <a:pt x="26" y="124"/>
                    </a:lnTo>
                    <a:lnTo>
                      <a:pt x="28" y="121"/>
                    </a:lnTo>
                    <a:lnTo>
                      <a:pt x="31" y="119"/>
                    </a:lnTo>
                    <a:lnTo>
                      <a:pt x="33" y="110"/>
                    </a:lnTo>
                    <a:lnTo>
                      <a:pt x="36" y="101"/>
                    </a:lnTo>
                    <a:lnTo>
                      <a:pt x="39" y="91"/>
                    </a:lnTo>
                    <a:lnTo>
                      <a:pt x="43" y="83"/>
                    </a:lnTo>
                    <a:lnTo>
                      <a:pt x="48" y="75"/>
                    </a:lnTo>
                    <a:lnTo>
                      <a:pt x="56" y="68"/>
                    </a:lnTo>
                    <a:lnTo>
                      <a:pt x="66" y="55"/>
                    </a:lnTo>
                    <a:lnTo>
                      <a:pt x="73" y="44"/>
                    </a:lnTo>
                    <a:lnTo>
                      <a:pt x="77" y="37"/>
                    </a:lnTo>
                    <a:lnTo>
                      <a:pt x="78" y="31"/>
                    </a:lnTo>
                    <a:lnTo>
                      <a:pt x="80" y="24"/>
                    </a:lnTo>
                    <a:lnTo>
                      <a:pt x="81" y="16"/>
                    </a:lnTo>
                    <a:lnTo>
                      <a:pt x="81" y="12"/>
                    </a:lnTo>
                    <a:lnTo>
                      <a:pt x="80" y="10"/>
                    </a:lnTo>
                    <a:lnTo>
                      <a:pt x="78" y="7"/>
                    </a:lnTo>
                    <a:lnTo>
                      <a:pt x="76" y="6"/>
                    </a:lnTo>
                    <a:lnTo>
                      <a:pt x="71" y="4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34" name="Freeform 117"/>
              <p:cNvSpPr>
                <a:spLocks/>
              </p:cNvSpPr>
              <p:nvPr/>
            </p:nvSpPr>
            <p:spPr bwMode="auto">
              <a:xfrm>
                <a:off x="-711075" y="236063"/>
                <a:ext cx="22225" cy="28575"/>
              </a:xfrm>
              <a:custGeom>
                <a:avLst/>
                <a:gdLst>
                  <a:gd name="T0" fmla="*/ 35 w 55"/>
                  <a:gd name="T1" fmla="*/ 0 h 72"/>
                  <a:gd name="T2" fmla="*/ 32 w 55"/>
                  <a:gd name="T3" fmla="*/ 1 h 72"/>
                  <a:gd name="T4" fmla="*/ 29 w 55"/>
                  <a:gd name="T5" fmla="*/ 2 h 72"/>
                  <a:gd name="T6" fmla="*/ 27 w 55"/>
                  <a:gd name="T7" fmla="*/ 5 h 72"/>
                  <a:gd name="T8" fmla="*/ 25 w 55"/>
                  <a:gd name="T9" fmla="*/ 7 h 72"/>
                  <a:gd name="T10" fmla="*/ 22 w 55"/>
                  <a:gd name="T11" fmla="*/ 13 h 72"/>
                  <a:gd name="T12" fmla="*/ 18 w 55"/>
                  <a:gd name="T13" fmla="*/ 20 h 72"/>
                  <a:gd name="T14" fmla="*/ 12 w 55"/>
                  <a:gd name="T15" fmla="*/ 27 h 72"/>
                  <a:gd name="T16" fmla="*/ 5 w 55"/>
                  <a:gd name="T17" fmla="*/ 34 h 72"/>
                  <a:gd name="T18" fmla="*/ 3 w 55"/>
                  <a:gd name="T19" fmla="*/ 36 h 72"/>
                  <a:gd name="T20" fmla="*/ 2 w 55"/>
                  <a:gd name="T21" fmla="*/ 40 h 72"/>
                  <a:gd name="T22" fmla="*/ 0 w 55"/>
                  <a:gd name="T23" fmla="*/ 45 h 72"/>
                  <a:gd name="T24" fmla="*/ 0 w 55"/>
                  <a:gd name="T25" fmla="*/ 49 h 72"/>
                  <a:gd name="T26" fmla="*/ 0 w 55"/>
                  <a:gd name="T27" fmla="*/ 57 h 72"/>
                  <a:gd name="T28" fmla="*/ 3 w 55"/>
                  <a:gd name="T29" fmla="*/ 65 h 72"/>
                  <a:gd name="T30" fmla="*/ 5 w 55"/>
                  <a:gd name="T31" fmla="*/ 69 h 72"/>
                  <a:gd name="T32" fmla="*/ 8 w 55"/>
                  <a:gd name="T33" fmla="*/ 71 h 72"/>
                  <a:gd name="T34" fmla="*/ 10 w 55"/>
                  <a:gd name="T35" fmla="*/ 72 h 72"/>
                  <a:gd name="T36" fmla="*/ 14 w 55"/>
                  <a:gd name="T37" fmla="*/ 72 h 72"/>
                  <a:gd name="T38" fmla="*/ 19 w 55"/>
                  <a:gd name="T39" fmla="*/ 71 h 72"/>
                  <a:gd name="T40" fmla="*/ 24 w 55"/>
                  <a:gd name="T41" fmla="*/ 69 h 72"/>
                  <a:gd name="T42" fmla="*/ 28 w 55"/>
                  <a:gd name="T43" fmla="*/ 65 h 72"/>
                  <a:gd name="T44" fmla="*/ 33 w 55"/>
                  <a:gd name="T45" fmla="*/ 61 h 72"/>
                  <a:gd name="T46" fmla="*/ 39 w 55"/>
                  <a:gd name="T47" fmla="*/ 57 h 72"/>
                  <a:gd name="T48" fmla="*/ 43 w 55"/>
                  <a:gd name="T49" fmla="*/ 54 h 72"/>
                  <a:gd name="T50" fmla="*/ 48 w 55"/>
                  <a:gd name="T51" fmla="*/ 49 h 72"/>
                  <a:gd name="T52" fmla="*/ 50 w 55"/>
                  <a:gd name="T53" fmla="*/ 44 h 72"/>
                  <a:gd name="T54" fmla="*/ 53 w 55"/>
                  <a:gd name="T55" fmla="*/ 39 h 72"/>
                  <a:gd name="T56" fmla="*/ 54 w 55"/>
                  <a:gd name="T57" fmla="*/ 32 h 72"/>
                  <a:gd name="T58" fmla="*/ 55 w 55"/>
                  <a:gd name="T59" fmla="*/ 26 h 72"/>
                  <a:gd name="T60" fmla="*/ 55 w 55"/>
                  <a:gd name="T61" fmla="*/ 20 h 72"/>
                  <a:gd name="T62" fmla="*/ 55 w 55"/>
                  <a:gd name="T63" fmla="*/ 16 h 72"/>
                  <a:gd name="T64" fmla="*/ 54 w 55"/>
                  <a:gd name="T65" fmla="*/ 12 h 72"/>
                  <a:gd name="T66" fmla="*/ 52 w 55"/>
                  <a:gd name="T67" fmla="*/ 8 h 72"/>
                  <a:gd name="T68" fmla="*/ 49 w 55"/>
                  <a:gd name="T69" fmla="*/ 6 h 72"/>
                  <a:gd name="T70" fmla="*/ 47 w 55"/>
                  <a:gd name="T71" fmla="*/ 3 h 72"/>
                  <a:gd name="T72" fmla="*/ 43 w 55"/>
                  <a:gd name="T73" fmla="*/ 2 h 72"/>
                  <a:gd name="T74" fmla="*/ 39 w 55"/>
                  <a:gd name="T75" fmla="*/ 1 h 72"/>
                  <a:gd name="T76" fmla="*/ 35 w 55"/>
                  <a:gd name="T7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5" h="72">
                    <a:moveTo>
                      <a:pt x="35" y="0"/>
                    </a:moveTo>
                    <a:lnTo>
                      <a:pt x="32" y="1"/>
                    </a:lnTo>
                    <a:lnTo>
                      <a:pt x="29" y="2"/>
                    </a:lnTo>
                    <a:lnTo>
                      <a:pt x="27" y="5"/>
                    </a:lnTo>
                    <a:lnTo>
                      <a:pt x="25" y="7"/>
                    </a:lnTo>
                    <a:lnTo>
                      <a:pt x="22" y="13"/>
                    </a:lnTo>
                    <a:lnTo>
                      <a:pt x="18" y="20"/>
                    </a:lnTo>
                    <a:lnTo>
                      <a:pt x="12" y="27"/>
                    </a:lnTo>
                    <a:lnTo>
                      <a:pt x="5" y="34"/>
                    </a:lnTo>
                    <a:lnTo>
                      <a:pt x="3" y="36"/>
                    </a:lnTo>
                    <a:lnTo>
                      <a:pt x="2" y="40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7"/>
                    </a:lnTo>
                    <a:lnTo>
                      <a:pt x="3" y="65"/>
                    </a:lnTo>
                    <a:lnTo>
                      <a:pt x="5" y="69"/>
                    </a:lnTo>
                    <a:lnTo>
                      <a:pt x="8" y="71"/>
                    </a:lnTo>
                    <a:lnTo>
                      <a:pt x="10" y="72"/>
                    </a:lnTo>
                    <a:lnTo>
                      <a:pt x="14" y="72"/>
                    </a:lnTo>
                    <a:lnTo>
                      <a:pt x="19" y="71"/>
                    </a:lnTo>
                    <a:lnTo>
                      <a:pt x="24" y="69"/>
                    </a:lnTo>
                    <a:lnTo>
                      <a:pt x="28" y="65"/>
                    </a:lnTo>
                    <a:lnTo>
                      <a:pt x="33" y="61"/>
                    </a:lnTo>
                    <a:lnTo>
                      <a:pt x="39" y="57"/>
                    </a:lnTo>
                    <a:lnTo>
                      <a:pt x="43" y="54"/>
                    </a:lnTo>
                    <a:lnTo>
                      <a:pt x="48" y="49"/>
                    </a:lnTo>
                    <a:lnTo>
                      <a:pt x="50" y="44"/>
                    </a:lnTo>
                    <a:lnTo>
                      <a:pt x="53" y="39"/>
                    </a:lnTo>
                    <a:lnTo>
                      <a:pt x="54" y="32"/>
                    </a:lnTo>
                    <a:lnTo>
                      <a:pt x="55" y="26"/>
                    </a:lnTo>
                    <a:lnTo>
                      <a:pt x="55" y="20"/>
                    </a:lnTo>
                    <a:lnTo>
                      <a:pt x="55" y="16"/>
                    </a:lnTo>
                    <a:lnTo>
                      <a:pt x="54" y="12"/>
                    </a:lnTo>
                    <a:lnTo>
                      <a:pt x="52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3" y="2"/>
                    </a:lnTo>
                    <a:lnTo>
                      <a:pt x="39" y="1"/>
                    </a:lnTo>
                    <a:lnTo>
                      <a:pt x="35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35" name="Freeform 118"/>
              <p:cNvSpPr>
                <a:spLocks/>
              </p:cNvSpPr>
              <p:nvPr/>
            </p:nvSpPr>
            <p:spPr bwMode="auto">
              <a:xfrm>
                <a:off x="-492000" y="275750"/>
                <a:ext cx="76200" cy="50800"/>
              </a:xfrm>
              <a:custGeom>
                <a:avLst/>
                <a:gdLst>
                  <a:gd name="T0" fmla="*/ 102 w 192"/>
                  <a:gd name="T1" fmla="*/ 25 h 127"/>
                  <a:gd name="T2" fmla="*/ 92 w 192"/>
                  <a:gd name="T3" fmla="*/ 21 h 127"/>
                  <a:gd name="T4" fmla="*/ 83 w 192"/>
                  <a:gd name="T5" fmla="*/ 12 h 127"/>
                  <a:gd name="T6" fmla="*/ 76 w 192"/>
                  <a:gd name="T7" fmla="*/ 4 h 127"/>
                  <a:gd name="T8" fmla="*/ 64 w 192"/>
                  <a:gd name="T9" fmla="*/ 0 h 127"/>
                  <a:gd name="T10" fmla="*/ 59 w 192"/>
                  <a:gd name="T11" fmla="*/ 2 h 127"/>
                  <a:gd name="T12" fmla="*/ 57 w 192"/>
                  <a:gd name="T13" fmla="*/ 6 h 127"/>
                  <a:gd name="T14" fmla="*/ 52 w 192"/>
                  <a:gd name="T15" fmla="*/ 16 h 127"/>
                  <a:gd name="T16" fmla="*/ 43 w 192"/>
                  <a:gd name="T17" fmla="*/ 29 h 127"/>
                  <a:gd name="T18" fmla="*/ 29 w 192"/>
                  <a:gd name="T19" fmla="*/ 36 h 127"/>
                  <a:gd name="T20" fmla="*/ 9 w 192"/>
                  <a:gd name="T21" fmla="*/ 47 h 127"/>
                  <a:gd name="T22" fmla="*/ 3 w 192"/>
                  <a:gd name="T23" fmla="*/ 55 h 127"/>
                  <a:gd name="T24" fmla="*/ 0 w 192"/>
                  <a:gd name="T25" fmla="*/ 66 h 127"/>
                  <a:gd name="T26" fmla="*/ 3 w 192"/>
                  <a:gd name="T27" fmla="*/ 78 h 127"/>
                  <a:gd name="T28" fmla="*/ 9 w 192"/>
                  <a:gd name="T29" fmla="*/ 86 h 127"/>
                  <a:gd name="T30" fmla="*/ 28 w 192"/>
                  <a:gd name="T31" fmla="*/ 100 h 127"/>
                  <a:gd name="T32" fmla="*/ 45 w 192"/>
                  <a:gd name="T33" fmla="*/ 118 h 127"/>
                  <a:gd name="T34" fmla="*/ 54 w 192"/>
                  <a:gd name="T35" fmla="*/ 125 h 127"/>
                  <a:gd name="T36" fmla="*/ 65 w 192"/>
                  <a:gd name="T37" fmla="*/ 127 h 127"/>
                  <a:gd name="T38" fmla="*/ 77 w 192"/>
                  <a:gd name="T39" fmla="*/ 124 h 127"/>
                  <a:gd name="T40" fmla="*/ 87 w 192"/>
                  <a:gd name="T41" fmla="*/ 118 h 127"/>
                  <a:gd name="T42" fmla="*/ 97 w 192"/>
                  <a:gd name="T43" fmla="*/ 111 h 127"/>
                  <a:gd name="T44" fmla="*/ 108 w 192"/>
                  <a:gd name="T45" fmla="*/ 109 h 127"/>
                  <a:gd name="T46" fmla="*/ 119 w 192"/>
                  <a:gd name="T47" fmla="*/ 111 h 127"/>
                  <a:gd name="T48" fmla="*/ 160 w 192"/>
                  <a:gd name="T49" fmla="*/ 111 h 127"/>
                  <a:gd name="T50" fmla="*/ 175 w 192"/>
                  <a:gd name="T51" fmla="*/ 105 h 127"/>
                  <a:gd name="T52" fmla="*/ 185 w 192"/>
                  <a:gd name="T53" fmla="*/ 96 h 127"/>
                  <a:gd name="T54" fmla="*/ 191 w 192"/>
                  <a:gd name="T55" fmla="*/ 83 h 127"/>
                  <a:gd name="T56" fmla="*/ 191 w 192"/>
                  <a:gd name="T57" fmla="*/ 64 h 127"/>
                  <a:gd name="T58" fmla="*/ 187 w 192"/>
                  <a:gd name="T59" fmla="*/ 45 h 127"/>
                  <a:gd name="T60" fmla="*/ 177 w 192"/>
                  <a:gd name="T61" fmla="*/ 32 h 127"/>
                  <a:gd name="T62" fmla="*/ 162 w 192"/>
                  <a:gd name="T63" fmla="*/ 31 h 127"/>
                  <a:gd name="T64" fmla="*/ 150 w 192"/>
                  <a:gd name="T65" fmla="*/ 26 h 127"/>
                  <a:gd name="T66" fmla="*/ 143 w 192"/>
                  <a:gd name="T67" fmla="*/ 24 h 127"/>
                  <a:gd name="T68" fmla="*/ 140 w 192"/>
                  <a:gd name="T69" fmla="*/ 2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2" h="127">
                    <a:moveTo>
                      <a:pt x="138" y="25"/>
                    </a:moveTo>
                    <a:lnTo>
                      <a:pt x="102" y="25"/>
                    </a:lnTo>
                    <a:lnTo>
                      <a:pt x="97" y="25"/>
                    </a:lnTo>
                    <a:lnTo>
                      <a:pt x="92" y="21"/>
                    </a:lnTo>
                    <a:lnTo>
                      <a:pt x="87" y="17"/>
                    </a:lnTo>
                    <a:lnTo>
                      <a:pt x="83" y="12"/>
                    </a:lnTo>
                    <a:lnTo>
                      <a:pt x="79" y="9"/>
                    </a:lnTo>
                    <a:lnTo>
                      <a:pt x="76" y="4"/>
                    </a:lnTo>
                    <a:lnTo>
                      <a:pt x="70" y="1"/>
                    </a:lnTo>
                    <a:lnTo>
                      <a:pt x="64" y="0"/>
                    </a:lnTo>
                    <a:lnTo>
                      <a:pt x="62" y="1"/>
                    </a:lnTo>
                    <a:lnTo>
                      <a:pt x="59" y="2"/>
                    </a:lnTo>
                    <a:lnTo>
                      <a:pt x="58" y="4"/>
                    </a:lnTo>
                    <a:lnTo>
                      <a:pt x="57" y="6"/>
                    </a:lnTo>
                    <a:lnTo>
                      <a:pt x="54" y="11"/>
                    </a:lnTo>
                    <a:lnTo>
                      <a:pt x="52" y="16"/>
                    </a:lnTo>
                    <a:lnTo>
                      <a:pt x="48" y="22"/>
                    </a:lnTo>
                    <a:lnTo>
                      <a:pt x="43" y="29"/>
                    </a:lnTo>
                    <a:lnTo>
                      <a:pt x="37" y="32"/>
                    </a:lnTo>
                    <a:lnTo>
                      <a:pt x="29" y="36"/>
                    </a:lnTo>
                    <a:lnTo>
                      <a:pt x="18" y="41"/>
                    </a:lnTo>
                    <a:lnTo>
                      <a:pt x="9" y="47"/>
                    </a:lnTo>
                    <a:lnTo>
                      <a:pt x="5" y="51"/>
                    </a:lnTo>
                    <a:lnTo>
                      <a:pt x="3" y="55"/>
                    </a:lnTo>
                    <a:lnTo>
                      <a:pt x="1" y="60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3" y="78"/>
                    </a:lnTo>
                    <a:lnTo>
                      <a:pt x="5" y="81"/>
                    </a:lnTo>
                    <a:lnTo>
                      <a:pt x="9" y="86"/>
                    </a:lnTo>
                    <a:lnTo>
                      <a:pt x="18" y="93"/>
                    </a:lnTo>
                    <a:lnTo>
                      <a:pt x="28" y="100"/>
                    </a:lnTo>
                    <a:lnTo>
                      <a:pt x="37" y="110"/>
                    </a:lnTo>
                    <a:lnTo>
                      <a:pt x="45" y="118"/>
                    </a:lnTo>
                    <a:lnTo>
                      <a:pt x="49" y="122"/>
                    </a:lnTo>
                    <a:lnTo>
                      <a:pt x="54" y="125"/>
                    </a:lnTo>
                    <a:lnTo>
                      <a:pt x="59" y="127"/>
                    </a:lnTo>
                    <a:lnTo>
                      <a:pt x="65" y="127"/>
                    </a:lnTo>
                    <a:lnTo>
                      <a:pt x="72" y="127"/>
                    </a:lnTo>
                    <a:lnTo>
                      <a:pt x="77" y="124"/>
                    </a:lnTo>
                    <a:lnTo>
                      <a:pt x="82" y="122"/>
                    </a:lnTo>
                    <a:lnTo>
                      <a:pt x="87" y="118"/>
                    </a:lnTo>
                    <a:lnTo>
                      <a:pt x="92" y="114"/>
                    </a:lnTo>
                    <a:lnTo>
                      <a:pt x="97" y="111"/>
                    </a:lnTo>
                    <a:lnTo>
                      <a:pt x="102" y="109"/>
                    </a:lnTo>
                    <a:lnTo>
                      <a:pt x="108" y="109"/>
                    </a:lnTo>
                    <a:lnTo>
                      <a:pt x="114" y="110"/>
                    </a:lnTo>
                    <a:lnTo>
                      <a:pt x="119" y="111"/>
                    </a:lnTo>
                    <a:lnTo>
                      <a:pt x="152" y="111"/>
                    </a:lnTo>
                    <a:lnTo>
                      <a:pt x="160" y="111"/>
                    </a:lnTo>
                    <a:lnTo>
                      <a:pt x="167" y="109"/>
                    </a:lnTo>
                    <a:lnTo>
                      <a:pt x="175" y="105"/>
                    </a:lnTo>
                    <a:lnTo>
                      <a:pt x="180" y="101"/>
                    </a:lnTo>
                    <a:lnTo>
                      <a:pt x="185" y="96"/>
                    </a:lnTo>
                    <a:lnTo>
                      <a:pt x="188" y="90"/>
                    </a:lnTo>
                    <a:lnTo>
                      <a:pt x="191" y="83"/>
                    </a:lnTo>
                    <a:lnTo>
                      <a:pt x="192" y="75"/>
                    </a:lnTo>
                    <a:lnTo>
                      <a:pt x="191" y="64"/>
                    </a:lnTo>
                    <a:lnTo>
                      <a:pt x="190" y="54"/>
                    </a:lnTo>
                    <a:lnTo>
                      <a:pt x="187" y="45"/>
                    </a:lnTo>
                    <a:lnTo>
                      <a:pt x="186" y="34"/>
                    </a:lnTo>
                    <a:lnTo>
                      <a:pt x="177" y="32"/>
                    </a:lnTo>
                    <a:lnTo>
                      <a:pt x="170" y="32"/>
                    </a:lnTo>
                    <a:lnTo>
                      <a:pt x="162" y="31"/>
                    </a:lnTo>
                    <a:lnTo>
                      <a:pt x="153" y="27"/>
                    </a:lnTo>
                    <a:lnTo>
                      <a:pt x="150" y="26"/>
                    </a:lnTo>
                    <a:lnTo>
                      <a:pt x="145" y="24"/>
                    </a:lnTo>
                    <a:lnTo>
                      <a:pt x="143" y="24"/>
                    </a:lnTo>
                    <a:lnTo>
                      <a:pt x="141" y="24"/>
                    </a:lnTo>
                    <a:lnTo>
                      <a:pt x="140" y="24"/>
                    </a:lnTo>
                    <a:lnTo>
                      <a:pt x="138" y="25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36" name="Freeform 119"/>
              <p:cNvSpPr>
                <a:spLocks/>
              </p:cNvSpPr>
              <p:nvPr/>
            </p:nvSpPr>
            <p:spPr bwMode="auto">
              <a:xfrm>
                <a:off x="-374525" y="301150"/>
                <a:ext cx="17463" cy="15875"/>
              </a:xfrm>
              <a:custGeom>
                <a:avLst/>
                <a:gdLst>
                  <a:gd name="T0" fmla="*/ 0 w 42"/>
                  <a:gd name="T1" fmla="*/ 27 h 41"/>
                  <a:gd name="T2" fmla="*/ 1 w 42"/>
                  <a:gd name="T3" fmla="*/ 32 h 41"/>
                  <a:gd name="T4" fmla="*/ 3 w 42"/>
                  <a:gd name="T5" fmla="*/ 36 h 41"/>
                  <a:gd name="T6" fmla="*/ 7 w 42"/>
                  <a:gd name="T7" fmla="*/ 40 h 41"/>
                  <a:gd name="T8" fmla="*/ 12 w 42"/>
                  <a:gd name="T9" fmla="*/ 41 h 41"/>
                  <a:gd name="T10" fmla="*/ 18 w 42"/>
                  <a:gd name="T11" fmla="*/ 40 h 41"/>
                  <a:gd name="T12" fmla="*/ 23 w 42"/>
                  <a:gd name="T13" fmla="*/ 39 h 41"/>
                  <a:gd name="T14" fmla="*/ 29 w 42"/>
                  <a:gd name="T15" fmla="*/ 35 h 41"/>
                  <a:gd name="T16" fmla="*/ 34 w 42"/>
                  <a:gd name="T17" fmla="*/ 31 h 41"/>
                  <a:gd name="T18" fmla="*/ 37 w 42"/>
                  <a:gd name="T19" fmla="*/ 27 h 41"/>
                  <a:gd name="T20" fmla="*/ 40 w 42"/>
                  <a:gd name="T21" fmla="*/ 22 h 41"/>
                  <a:gd name="T22" fmla="*/ 41 w 42"/>
                  <a:gd name="T23" fmla="*/ 16 h 41"/>
                  <a:gd name="T24" fmla="*/ 42 w 42"/>
                  <a:gd name="T25" fmla="*/ 10 h 41"/>
                  <a:gd name="T26" fmla="*/ 41 w 42"/>
                  <a:gd name="T27" fmla="*/ 6 h 41"/>
                  <a:gd name="T28" fmla="*/ 40 w 42"/>
                  <a:gd name="T29" fmla="*/ 4 h 41"/>
                  <a:gd name="T30" fmla="*/ 39 w 42"/>
                  <a:gd name="T31" fmla="*/ 1 h 41"/>
                  <a:gd name="T32" fmla="*/ 36 w 42"/>
                  <a:gd name="T33" fmla="*/ 0 h 41"/>
                  <a:gd name="T34" fmla="*/ 29 w 42"/>
                  <a:gd name="T35" fmla="*/ 0 h 41"/>
                  <a:gd name="T36" fmla="*/ 21 w 42"/>
                  <a:gd name="T37" fmla="*/ 4 h 41"/>
                  <a:gd name="T38" fmla="*/ 13 w 42"/>
                  <a:gd name="T39" fmla="*/ 7 h 41"/>
                  <a:gd name="T40" fmla="*/ 6 w 42"/>
                  <a:gd name="T41" fmla="*/ 14 h 41"/>
                  <a:gd name="T42" fmla="*/ 3 w 42"/>
                  <a:gd name="T43" fmla="*/ 17 h 41"/>
                  <a:gd name="T44" fmla="*/ 2 w 42"/>
                  <a:gd name="T45" fmla="*/ 21 h 41"/>
                  <a:gd name="T46" fmla="*/ 1 w 42"/>
                  <a:gd name="T47" fmla="*/ 24 h 41"/>
                  <a:gd name="T48" fmla="*/ 0 w 42"/>
                  <a:gd name="T49" fmla="*/ 2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" h="41">
                    <a:moveTo>
                      <a:pt x="0" y="27"/>
                    </a:moveTo>
                    <a:lnTo>
                      <a:pt x="1" y="32"/>
                    </a:lnTo>
                    <a:lnTo>
                      <a:pt x="3" y="36"/>
                    </a:lnTo>
                    <a:lnTo>
                      <a:pt x="7" y="40"/>
                    </a:lnTo>
                    <a:lnTo>
                      <a:pt x="12" y="41"/>
                    </a:lnTo>
                    <a:lnTo>
                      <a:pt x="18" y="40"/>
                    </a:lnTo>
                    <a:lnTo>
                      <a:pt x="23" y="39"/>
                    </a:lnTo>
                    <a:lnTo>
                      <a:pt x="29" y="35"/>
                    </a:lnTo>
                    <a:lnTo>
                      <a:pt x="34" y="31"/>
                    </a:lnTo>
                    <a:lnTo>
                      <a:pt x="37" y="27"/>
                    </a:lnTo>
                    <a:lnTo>
                      <a:pt x="40" y="22"/>
                    </a:lnTo>
                    <a:lnTo>
                      <a:pt x="41" y="16"/>
                    </a:lnTo>
                    <a:lnTo>
                      <a:pt x="42" y="10"/>
                    </a:lnTo>
                    <a:lnTo>
                      <a:pt x="41" y="6"/>
                    </a:lnTo>
                    <a:lnTo>
                      <a:pt x="40" y="4"/>
                    </a:lnTo>
                    <a:lnTo>
                      <a:pt x="39" y="1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4"/>
                    </a:lnTo>
                    <a:lnTo>
                      <a:pt x="13" y="7"/>
                    </a:lnTo>
                    <a:lnTo>
                      <a:pt x="6" y="14"/>
                    </a:lnTo>
                    <a:lnTo>
                      <a:pt x="3" y="17"/>
                    </a:lnTo>
                    <a:lnTo>
                      <a:pt x="2" y="21"/>
                    </a:lnTo>
                    <a:lnTo>
                      <a:pt x="1" y="24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37" name="Freeform 120"/>
              <p:cNvSpPr>
                <a:spLocks/>
              </p:cNvSpPr>
              <p:nvPr/>
            </p:nvSpPr>
            <p:spPr bwMode="auto">
              <a:xfrm>
                <a:off x="-277688" y="437675"/>
                <a:ext cx="33338" cy="20638"/>
              </a:xfrm>
              <a:custGeom>
                <a:avLst/>
                <a:gdLst>
                  <a:gd name="T0" fmla="*/ 57 w 84"/>
                  <a:gd name="T1" fmla="*/ 0 h 53"/>
                  <a:gd name="T2" fmla="*/ 42 w 84"/>
                  <a:gd name="T3" fmla="*/ 0 h 53"/>
                  <a:gd name="T4" fmla="*/ 29 w 84"/>
                  <a:gd name="T5" fmla="*/ 3 h 53"/>
                  <a:gd name="T6" fmla="*/ 18 w 84"/>
                  <a:gd name="T7" fmla="*/ 5 h 53"/>
                  <a:gd name="T8" fmla="*/ 3 w 84"/>
                  <a:gd name="T9" fmla="*/ 7 h 53"/>
                  <a:gd name="T10" fmla="*/ 0 w 84"/>
                  <a:gd name="T11" fmla="*/ 12 h 53"/>
                  <a:gd name="T12" fmla="*/ 5 w 84"/>
                  <a:gd name="T13" fmla="*/ 17 h 53"/>
                  <a:gd name="T14" fmla="*/ 10 w 84"/>
                  <a:gd name="T15" fmla="*/ 22 h 53"/>
                  <a:gd name="T16" fmla="*/ 14 w 84"/>
                  <a:gd name="T17" fmla="*/ 27 h 53"/>
                  <a:gd name="T18" fmla="*/ 17 w 84"/>
                  <a:gd name="T19" fmla="*/ 33 h 53"/>
                  <a:gd name="T20" fmla="*/ 17 w 84"/>
                  <a:gd name="T21" fmla="*/ 39 h 53"/>
                  <a:gd name="T22" fmla="*/ 18 w 84"/>
                  <a:gd name="T23" fmla="*/ 46 h 53"/>
                  <a:gd name="T24" fmla="*/ 19 w 84"/>
                  <a:gd name="T25" fmla="*/ 49 h 53"/>
                  <a:gd name="T26" fmla="*/ 19 w 84"/>
                  <a:gd name="T27" fmla="*/ 51 h 53"/>
                  <a:gd name="T28" fmla="*/ 22 w 84"/>
                  <a:gd name="T29" fmla="*/ 52 h 53"/>
                  <a:gd name="T30" fmla="*/ 24 w 84"/>
                  <a:gd name="T31" fmla="*/ 53 h 53"/>
                  <a:gd name="T32" fmla="*/ 34 w 84"/>
                  <a:gd name="T33" fmla="*/ 48 h 53"/>
                  <a:gd name="T34" fmla="*/ 43 w 84"/>
                  <a:gd name="T35" fmla="*/ 42 h 53"/>
                  <a:gd name="T36" fmla="*/ 54 w 84"/>
                  <a:gd name="T37" fmla="*/ 42 h 53"/>
                  <a:gd name="T38" fmla="*/ 67 w 84"/>
                  <a:gd name="T39" fmla="*/ 41 h 53"/>
                  <a:gd name="T40" fmla="*/ 71 w 84"/>
                  <a:gd name="T41" fmla="*/ 39 h 53"/>
                  <a:gd name="T42" fmla="*/ 74 w 84"/>
                  <a:gd name="T43" fmla="*/ 38 h 53"/>
                  <a:gd name="T44" fmla="*/ 78 w 84"/>
                  <a:gd name="T45" fmla="*/ 34 h 53"/>
                  <a:gd name="T46" fmla="*/ 81 w 84"/>
                  <a:gd name="T47" fmla="*/ 32 h 53"/>
                  <a:gd name="T48" fmla="*/ 82 w 84"/>
                  <a:gd name="T49" fmla="*/ 28 h 53"/>
                  <a:gd name="T50" fmla="*/ 84 w 84"/>
                  <a:gd name="T51" fmla="*/ 24 h 53"/>
                  <a:gd name="T52" fmla="*/ 84 w 84"/>
                  <a:gd name="T53" fmla="*/ 19 h 53"/>
                  <a:gd name="T54" fmla="*/ 84 w 84"/>
                  <a:gd name="T55" fmla="*/ 14 h 53"/>
                  <a:gd name="T56" fmla="*/ 84 w 84"/>
                  <a:gd name="T57" fmla="*/ 10 h 53"/>
                  <a:gd name="T58" fmla="*/ 82 w 84"/>
                  <a:gd name="T59" fmla="*/ 7 h 53"/>
                  <a:gd name="T60" fmla="*/ 79 w 84"/>
                  <a:gd name="T61" fmla="*/ 4 h 53"/>
                  <a:gd name="T62" fmla="*/ 76 w 84"/>
                  <a:gd name="T63" fmla="*/ 3 h 53"/>
                  <a:gd name="T64" fmla="*/ 66 w 84"/>
                  <a:gd name="T65" fmla="*/ 0 h 53"/>
                  <a:gd name="T66" fmla="*/ 57 w 84"/>
                  <a:gd name="T6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4" h="53">
                    <a:moveTo>
                      <a:pt x="57" y="0"/>
                    </a:moveTo>
                    <a:lnTo>
                      <a:pt x="42" y="0"/>
                    </a:lnTo>
                    <a:lnTo>
                      <a:pt x="29" y="3"/>
                    </a:lnTo>
                    <a:lnTo>
                      <a:pt x="18" y="5"/>
                    </a:lnTo>
                    <a:lnTo>
                      <a:pt x="3" y="7"/>
                    </a:lnTo>
                    <a:lnTo>
                      <a:pt x="0" y="12"/>
                    </a:lnTo>
                    <a:lnTo>
                      <a:pt x="5" y="17"/>
                    </a:lnTo>
                    <a:lnTo>
                      <a:pt x="10" y="22"/>
                    </a:lnTo>
                    <a:lnTo>
                      <a:pt x="14" y="27"/>
                    </a:lnTo>
                    <a:lnTo>
                      <a:pt x="17" y="33"/>
                    </a:lnTo>
                    <a:lnTo>
                      <a:pt x="17" y="39"/>
                    </a:lnTo>
                    <a:lnTo>
                      <a:pt x="18" y="46"/>
                    </a:lnTo>
                    <a:lnTo>
                      <a:pt x="19" y="49"/>
                    </a:lnTo>
                    <a:lnTo>
                      <a:pt x="19" y="51"/>
                    </a:lnTo>
                    <a:lnTo>
                      <a:pt x="22" y="52"/>
                    </a:lnTo>
                    <a:lnTo>
                      <a:pt x="24" y="53"/>
                    </a:lnTo>
                    <a:lnTo>
                      <a:pt x="34" y="48"/>
                    </a:lnTo>
                    <a:lnTo>
                      <a:pt x="43" y="42"/>
                    </a:lnTo>
                    <a:lnTo>
                      <a:pt x="54" y="42"/>
                    </a:lnTo>
                    <a:lnTo>
                      <a:pt x="67" y="41"/>
                    </a:lnTo>
                    <a:lnTo>
                      <a:pt x="71" y="39"/>
                    </a:lnTo>
                    <a:lnTo>
                      <a:pt x="74" y="38"/>
                    </a:lnTo>
                    <a:lnTo>
                      <a:pt x="78" y="34"/>
                    </a:lnTo>
                    <a:lnTo>
                      <a:pt x="81" y="32"/>
                    </a:lnTo>
                    <a:lnTo>
                      <a:pt x="82" y="28"/>
                    </a:lnTo>
                    <a:lnTo>
                      <a:pt x="84" y="24"/>
                    </a:lnTo>
                    <a:lnTo>
                      <a:pt x="84" y="19"/>
                    </a:lnTo>
                    <a:lnTo>
                      <a:pt x="84" y="14"/>
                    </a:lnTo>
                    <a:lnTo>
                      <a:pt x="84" y="10"/>
                    </a:lnTo>
                    <a:lnTo>
                      <a:pt x="82" y="7"/>
                    </a:lnTo>
                    <a:lnTo>
                      <a:pt x="79" y="4"/>
                    </a:lnTo>
                    <a:lnTo>
                      <a:pt x="76" y="3"/>
                    </a:lnTo>
                    <a:lnTo>
                      <a:pt x="66" y="0"/>
                    </a:lnTo>
                    <a:lnTo>
                      <a:pt x="57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38" name="Freeform 121"/>
              <p:cNvSpPr>
                <a:spLocks/>
              </p:cNvSpPr>
              <p:nvPr/>
            </p:nvSpPr>
            <p:spPr bwMode="auto">
              <a:xfrm>
                <a:off x="-1082550" y="-3232625"/>
                <a:ext cx="50800" cy="69850"/>
              </a:xfrm>
              <a:custGeom>
                <a:avLst/>
                <a:gdLst>
                  <a:gd name="T0" fmla="*/ 107 w 128"/>
                  <a:gd name="T1" fmla="*/ 0 h 176"/>
                  <a:gd name="T2" fmla="*/ 95 w 128"/>
                  <a:gd name="T3" fmla="*/ 10 h 176"/>
                  <a:gd name="T4" fmla="*/ 84 w 128"/>
                  <a:gd name="T5" fmla="*/ 20 h 176"/>
                  <a:gd name="T6" fmla="*/ 74 w 128"/>
                  <a:gd name="T7" fmla="*/ 30 h 176"/>
                  <a:gd name="T8" fmla="*/ 65 w 128"/>
                  <a:gd name="T9" fmla="*/ 40 h 176"/>
                  <a:gd name="T10" fmla="*/ 47 w 128"/>
                  <a:gd name="T11" fmla="*/ 63 h 176"/>
                  <a:gd name="T12" fmla="*/ 28 w 128"/>
                  <a:gd name="T13" fmla="*/ 89 h 176"/>
                  <a:gd name="T14" fmla="*/ 17 w 128"/>
                  <a:gd name="T15" fmla="*/ 105 h 176"/>
                  <a:gd name="T16" fmla="*/ 8 w 128"/>
                  <a:gd name="T17" fmla="*/ 122 h 176"/>
                  <a:gd name="T18" fmla="*/ 5 w 128"/>
                  <a:gd name="T19" fmla="*/ 131 h 176"/>
                  <a:gd name="T20" fmla="*/ 2 w 128"/>
                  <a:gd name="T21" fmla="*/ 139 h 176"/>
                  <a:gd name="T22" fmla="*/ 1 w 128"/>
                  <a:gd name="T23" fmla="*/ 148 h 176"/>
                  <a:gd name="T24" fmla="*/ 0 w 128"/>
                  <a:gd name="T25" fmla="*/ 159 h 176"/>
                  <a:gd name="T26" fmla="*/ 0 w 128"/>
                  <a:gd name="T27" fmla="*/ 164 h 176"/>
                  <a:gd name="T28" fmla="*/ 2 w 128"/>
                  <a:gd name="T29" fmla="*/ 171 h 176"/>
                  <a:gd name="T30" fmla="*/ 3 w 128"/>
                  <a:gd name="T31" fmla="*/ 172 h 176"/>
                  <a:gd name="T32" fmla="*/ 5 w 128"/>
                  <a:gd name="T33" fmla="*/ 175 h 176"/>
                  <a:gd name="T34" fmla="*/ 6 w 128"/>
                  <a:gd name="T35" fmla="*/ 176 h 176"/>
                  <a:gd name="T36" fmla="*/ 8 w 128"/>
                  <a:gd name="T37" fmla="*/ 176 h 176"/>
                  <a:gd name="T38" fmla="*/ 13 w 128"/>
                  <a:gd name="T39" fmla="*/ 175 h 176"/>
                  <a:gd name="T40" fmla="*/ 17 w 128"/>
                  <a:gd name="T41" fmla="*/ 173 h 176"/>
                  <a:gd name="T42" fmla="*/ 20 w 128"/>
                  <a:gd name="T43" fmla="*/ 169 h 176"/>
                  <a:gd name="T44" fmla="*/ 22 w 128"/>
                  <a:gd name="T45" fmla="*/ 166 h 176"/>
                  <a:gd name="T46" fmla="*/ 26 w 128"/>
                  <a:gd name="T47" fmla="*/ 157 h 176"/>
                  <a:gd name="T48" fmla="*/ 31 w 128"/>
                  <a:gd name="T49" fmla="*/ 148 h 176"/>
                  <a:gd name="T50" fmla="*/ 42 w 128"/>
                  <a:gd name="T51" fmla="*/ 132 h 176"/>
                  <a:gd name="T52" fmla="*/ 50 w 128"/>
                  <a:gd name="T53" fmla="*/ 117 h 176"/>
                  <a:gd name="T54" fmla="*/ 57 w 128"/>
                  <a:gd name="T55" fmla="*/ 100 h 176"/>
                  <a:gd name="T56" fmla="*/ 67 w 128"/>
                  <a:gd name="T57" fmla="*/ 83 h 176"/>
                  <a:gd name="T58" fmla="*/ 75 w 128"/>
                  <a:gd name="T59" fmla="*/ 72 h 176"/>
                  <a:gd name="T60" fmla="*/ 81 w 128"/>
                  <a:gd name="T61" fmla="*/ 60 h 176"/>
                  <a:gd name="T62" fmla="*/ 87 w 128"/>
                  <a:gd name="T63" fmla="*/ 50 h 176"/>
                  <a:gd name="T64" fmla="*/ 97 w 128"/>
                  <a:gd name="T65" fmla="*/ 42 h 176"/>
                  <a:gd name="T66" fmla="*/ 107 w 128"/>
                  <a:gd name="T67" fmla="*/ 33 h 176"/>
                  <a:gd name="T68" fmla="*/ 118 w 128"/>
                  <a:gd name="T69" fmla="*/ 24 h 176"/>
                  <a:gd name="T70" fmla="*/ 121 w 128"/>
                  <a:gd name="T71" fmla="*/ 19 h 176"/>
                  <a:gd name="T72" fmla="*/ 125 w 128"/>
                  <a:gd name="T73" fmla="*/ 14 h 176"/>
                  <a:gd name="T74" fmla="*/ 126 w 128"/>
                  <a:gd name="T75" fmla="*/ 9 h 176"/>
                  <a:gd name="T76" fmla="*/ 128 w 128"/>
                  <a:gd name="T77" fmla="*/ 3 h 176"/>
                  <a:gd name="T78" fmla="*/ 118 w 128"/>
                  <a:gd name="T79" fmla="*/ 0 h 176"/>
                  <a:gd name="T80" fmla="*/ 107 w 128"/>
                  <a:gd name="T81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176">
                    <a:moveTo>
                      <a:pt x="107" y="0"/>
                    </a:moveTo>
                    <a:lnTo>
                      <a:pt x="95" y="10"/>
                    </a:lnTo>
                    <a:lnTo>
                      <a:pt x="84" y="20"/>
                    </a:lnTo>
                    <a:lnTo>
                      <a:pt x="74" y="30"/>
                    </a:lnTo>
                    <a:lnTo>
                      <a:pt x="65" y="40"/>
                    </a:lnTo>
                    <a:lnTo>
                      <a:pt x="47" y="63"/>
                    </a:lnTo>
                    <a:lnTo>
                      <a:pt x="28" y="89"/>
                    </a:lnTo>
                    <a:lnTo>
                      <a:pt x="17" y="105"/>
                    </a:lnTo>
                    <a:lnTo>
                      <a:pt x="8" y="122"/>
                    </a:lnTo>
                    <a:lnTo>
                      <a:pt x="5" y="131"/>
                    </a:lnTo>
                    <a:lnTo>
                      <a:pt x="2" y="139"/>
                    </a:lnTo>
                    <a:lnTo>
                      <a:pt x="1" y="148"/>
                    </a:lnTo>
                    <a:lnTo>
                      <a:pt x="0" y="159"/>
                    </a:lnTo>
                    <a:lnTo>
                      <a:pt x="0" y="164"/>
                    </a:lnTo>
                    <a:lnTo>
                      <a:pt x="2" y="171"/>
                    </a:lnTo>
                    <a:lnTo>
                      <a:pt x="3" y="172"/>
                    </a:lnTo>
                    <a:lnTo>
                      <a:pt x="5" y="175"/>
                    </a:lnTo>
                    <a:lnTo>
                      <a:pt x="6" y="176"/>
                    </a:lnTo>
                    <a:lnTo>
                      <a:pt x="8" y="176"/>
                    </a:lnTo>
                    <a:lnTo>
                      <a:pt x="13" y="175"/>
                    </a:lnTo>
                    <a:lnTo>
                      <a:pt x="17" y="173"/>
                    </a:lnTo>
                    <a:lnTo>
                      <a:pt x="20" y="169"/>
                    </a:lnTo>
                    <a:lnTo>
                      <a:pt x="22" y="166"/>
                    </a:lnTo>
                    <a:lnTo>
                      <a:pt x="26" y="157"/>
                    </a:lnTo>
                    <a:lnTo>
                      <a:pt x="31" y="148"/>
                    </a:lnTo>
                    <a:lnTo>
                      <a:pt x="42" y="132"/>
                    </a:lnTo>
                    <a:lnTo>
                      <a:pt x="50" y="117"/>
                    </a:lnTo>
                    <a:lnTo>
                      <a:pt x="57" y="100"/>
                    </a:lnTo>
                    <a:lnTo>
                      <a:pt x="67" y="83"/>
                    </a:lnTo>
                    <a:lnTo>
                      <a:pt x="75" y="72"/>
                    </a:lnTo>
                    <a:lnTo>
                      <a:pt x="81" y="60"/>
                    </a:lnTo>
                    <a:lnTo>
                      <a:pt x="87" y="50"/>
                    </a:lnTo>
                    <a:lnTo>
                      <a:pt x="97" y="42"/>
                    </a:lnTo>
                    <a:lnTo>
                      <a:pt x="107" y="33"/>
                    </a:lnTo>
                    <a:lnTo>
                      <a:pt x="118" y="24"/>
                    </a:lnTo>
                    <a:lnTo>
                      <a:pt x="121" y="19"/>
                    </a:lnTo>
                    <a:lnTo>
                      <a:pt x="125" y="14"/>
                    </a:lnTo>
                    <a:lnTo>
                      <a:pt x="126" y="9"/>
                    </a:lnTo>
                    <a:lnTo>
                      <a:pt x="128" y="3"/>
                    </a:lnTo>
                    <a:lnTo>
                      <a:pt x="118" y="0"/>
                    </a:lnTo>
                    <a:lnTo>
                      <a:pt x="107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39" name="Freeform 122"/>
              <p:cNvSpPr>
                <a:spLocks/>
              </p:cNvSpPr>
              <p:nvPr/>
            </p:nvSpPr>
            <p:spPr bwMode="auto">
              <a:xfrm>
                <a:off x="-1104775" y="-3154837"/>
                <a:ext cx="20638" cy="65088"/>
              </a:xfrm>
              <a:custGeom>
                <a:avLst/>
                <a:gdLst>
                  <a:gd name="T0" fmla="*/ 0 w 50"/>
                  <a:gd name="T1" fmla="*/ 89 h 163"/>
                  <a:gd name="T2" fmla="*/ 0 w 50"/>
                  <a:gd name="T3" fmla="*/ 163 h 163"/>
                  <a:gd name="T4" fmla="*/ 5 w 50"/>
                  <a:gd name="T5" fmla="*/ 158 h 163"/>
                  <a:gd name="T6" fmla="*/ 10 w 50"/>
                  <a:gd name="T7" fmla="*/ 153 h 163"/>
                  <a:gd name="T8" fmla="*/ 12 w 50"/>
                  <a:gd name="T9" fmla="*/ 147 h 163"/>
                  <a:gd name="T10" fmla="*/ 14 w 50"/>
                  <a:gd name="T11" fmla="*/ 139 h 163"/>
                  <a:gd name="T12" fmla="*/ 15 w 50"/>
                  <a:gd name="T13" fmla="*/ 125 h 163"/>
                  <a:gd name="T14" fmla="*/ 20 w 50"/>
                  <a:gd name="T15" fmla="*/ 109 h 163"/>
                  <a:gd name="T16" fmla="*/ 24 w 50"/>
                  <a:gd name="T17" fmla="*/ 98 h 163"/>
                  <a:gd name="T18" fmla="*/ 26 w 50"/>
                  <a:gd name="T19" fmla="*/ 86 h 163"/>
                  <a:gd name="T20" fmla="*/ 31 w 50"/>
                  <a:gd name="T21" fmla="*/ 76 h 163"/>
                  <a:gd name="T22" fmla="*/ 37 w 50"/>
                  <a:gd name="T23" fmla="*/ 66 h 163"/>
                  <a:gd name="T24" fmla="*/ 42 w 50"/>
                  <a:gd name="T25" fmla="*/ 53 h 163"/>
                  <a:gd name="T26" fmla="*/ 46 w 50"/>
                  <a:gd name="T27" fmla="*/ 41 h 163"/>
                  <a:gd name="T28" fmla="*/ 49 w 50"/>
                  <a:gd name="T29" fmla="*/ 29 h 163"/>
                  <a:gd name="T30" fmla="*/ 50 w 50"/>
                  <a:gd name="T31" fmla="*/ 15 h 163"/>
                  <a:gd name="T32" fmla="*/ 49 w 50"/>
                  <a:gd name="T33" fmla="*/ 10 h 163"/>
                  <a:gd name="T34" fmla="*/ 46 w 50"/>
                  <a:gd name="T35" fmla="*/ 5 h 163"/>
                  <a:gd name="T36" fmla="*/ 45 w 50"/>
                  <a:gd name="T37" fmla="*/ 2 h 163"/>
                  <a:gd name="T38" fmla="*/ 42 w 50"/>
                  <a:gd name="T39" fmla="*/ 1 h 163"/>
                  <a:gd name="T40" fmla="*/ 40 w 50"/>
                  <a:gd name="T41" fmla="*/ 0 h 163"/>
                  <a:gd name="T42" fmla="*/ 37 w 50"/>
                  <a:gd name="T43" fmla="*/ 0 h 163"/>
                  <a:gd name="T44" fmla="*/ 35 w 50"/>
                  <a:gd name="T45" fmla="*/ 0 h 163"/>
                  <a:gd name="T46" fmla="*/ 31 w 50"/>
                  <a:gd name="T47" fmla="*/ 1 h 163"/>
                  <a:gd name="T48" fmla="*/ 29 w 50"/>
                  <a:gd name="T49" fmla="*/ 4 h 163"/>
                  <a:gd name="T50" fmla="*/ 27 w 50"/>
                  <a:gd name="T51" fmla="*/ 6 h 163"/>
                  <a:gd name="T52" fmla="*/ 25 w 50"/>
                  <a:gd name="T53" fmla="*/ 14 h 163"/>
                  <a:gd name="T54" fmla="*/ 22 w 50"/>
                  <a:gd name="T55" fmla="*/ 21 h 163"/>
                  <a:gd name="T56" fmla="*/ 14 w 50"/>
                  <a:gd name="T57" fmla="*/ 39 h 163"/>
                  <a:gd name="T58" fmla="*/ 6 w 50"/>
                  <a:gd name="T59" fmla="*/ 54 h 163"/>
                  <a:gd name="T60" fmla="*/ 4 w 50"/>
                  <a:gd name="T61" fmla="*/ 63 h 163"/>
                  <a:gd name="T62" fmla="*/ 1 w 50"/>
                  <a:gd name="T63" fmla="*/ 70 h 163"/>
                  <a:gd name="T64" fmla="*/ 0 w 50"/>
                  <a:gd name="T65" fmla="*/ 79 h 163"/>
                  <a:gd name="T66" fmla="*/ 0 w 50"/>
                  <a:gd name="T67" fmla="*/ 8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0" h="163">
                    <a:moveTo>
                      <a:pt x="0" y="89"/>
                    </a:moveTo>
                    <a:lnTo>
                      <a:pt x="0" y="163"/>
                    </a:lnTo>
                    <a:lnTo>
                      <a:pt x="5" y="158"/>
                    </a:lnTo>
                    <a:lnTo>
                      <a:pt x="10" y="153"/>
                    </a:lnTo>
                    <a:lnTo>
                      <a:pt x="12" y="147"/>
                    </a:lnTo>
                    <a:lnTo>
                      <a:pt x="14" y="139"/>
                    </a:lnTo>
                    <a:lnTo>
                      <a:pt x="15" y="125"/>
                    </a:lnTo>
                    <a:lnTo>
                      <a:pt x="20" y="109"/>
                    </a:lnTo>
                    <a:lnTo>
                      <a:pt x="24" y="98"/>
                    </a:lnTo>
                    <a:lnTo>
                      <a:pt x="26" y="86"/>
                    </a:lnTo>
                    <a:lnTo>
                      <a:pt x="31" y="76"/>
                    </a:lnTo>
                    <a:lnTo>
                      <a:pt x="37" y="66"/>
                    </a:lnTo>
                    <a:lnTo>
                      <a:pt x="42" y="53"/>
                    </a:lnTo>
                    <a:lnTo>
                      <a:pt x="46" y="41"/>
                    </a:lnTo>
                    <a:lnTo>
                      <a:pt x="49" y="29"/>
                    </a:lnTo>
                    <a:lnTo>
                      <a:pt x="50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5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29" y="4"/>
                    </a:lnTo>
                    <a:lnTo>
                      <a:pt x="27" y="6"/>
                    </a:lnTo>
                    <a:lnTo>
                      <a:pt x="25" y="14"/>
                    </a:lnTo>
                    <a:lnTo>
                      <a:pt x="22" y="21"/>
                    </a:lnTo>
                    <a:lnTo>
                      <a:pt x="14" y="39"/>
                    </a:lnTo>
                    <a:lnTo>
                      <a:pt x="6" y="54"/>
                    </a:lnTo>
                    <a:lnTo>
                      <a:pt x="4" y="63"/>
                    </a:lnTo>
                    <a:lnTo>
                      <a:pt x="1" y="70"/>
                    </a:lnTo>
                    <a:lnTo>
                      <a:pt x="0" y="79"/>
                    </a:lnTo>
                    <a:lnTo>
                      <a:pt x="0" y="89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40" name="Freeform 123"/>
              <p:cNvSpPr>
                <a:spLocks/>
              </p:cNvSpPr>
              <p:nvPr/>
            </p:nvSpPr>
            <p:spPr bwMode="auto">
              <a:xfrm>
                <a:off x="-649163" y="-3365975"/>
                <a:ext cx="25400" cy="12700"/>
              </a:xfrm>
              <a:custGeom>
                <a:avLst/>
                <a:gdLst>
                  <a:gd name="T0" fmla="*/ 1 w 65"/>
                  <a:gd name="T1" fmla="*/ 7 h 31"/>
                  <a:gd name="T2" fmla="*/ 1 w 65"/>
                  <a:gd name="T3" fmla="*/ 12 h 31"/>
                  <a:gd name="T4" fmla="*/ 0 w 65"/>
                  <a:gd name="T5" fmla="*/ 17 h 31"/>
                  <a:gd name="T6" fmla="*/ 1 w 65"/>
                  <a:gd name="T7" fmla="*/ 22 h 31"/>
                  <a:gd name="T8" fmla="*/ 4 w 65"/>
                  <a:gd name="T9" fmla="*/ 27 h 31"/>
                  <a:gd name="T10" fmla="*/ 7 w 65"/>
                  <a:gd name="T11" fmla="*/ 30 h 31"/>
                  <a:gd name="T12" fmla="*/ 12 w 65"/>
                  <a:gd name="T13" fmla="*/ 31 h 31"/>
                  <a:gd name="T14" fmla="*/ 26 w 65"/>
                  <a:gd name="T15" fmla="*/ 26 h 31"/>
                  <a:gd name="T16" fmla="*/ 41 w 65"/>
                  <a:gd name="T17" fmla="*/ 22 h 31"/>
                  <a:gd name="T18" fmla="*/ 50 w 65"/>
                  <a:gd name="T19" fmla="*/ 24 h 31"/>
                  <a:gd name="T20" fmla="*/ 58 w 65"/>
                  <a:gd name="T21" fmla="*/ 26 h 31"/>
                  <a:gd name="T22" fmla="*/ 63 w 65"/>
                  <a:gd name="T23" fmla="*/ 19 h 31"/>
                  <a:gd name="T24" fmla="*/ 65 w 65"/>
                  <a:gd name="T25" fmla="*/ 11 h 31"/>
                  <a:gd name="T26" fmla="*/ 64 w 65"/>
                  <a:gd name="T27" fmla="*/ 7 h 31"/>
                  <a:gd name="T28" fmla="*/ 63 w 65"/>
                  <a:gd name="T29" fmla="*/ 5 h 31"/>
                  <a:gd name="T30" fmla="*/ 60 w 65"/>
                  <a:gd name="T31" fmla="*/ 2 h 31"/>
                  <a:gd name="T32" fmla="*/ 56 w 65"/>
                  <a:gd name="T33" fmla="*/ 1 h 31"/>
                  <a:gd name="T34" fmla="*/ 46 w 65"/>
                  <a:gd name="T35" fmla="*/ 0 h 31"/>
                  <a:gd name="T36" fmla="*/ 35 w 65"/>
                  <a:gd name="T37" fmla="*/ 1 h 31"/>
                  <a:gd name="T38" fmla="*/ 14 w 65"/>
                  <a:gd name="T39" fmla="*/ 5 h 31"/>
                  <a:gd name="T40" fmla="*/ 1 w 65"/>
                  <a:gd name="T41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31">
                    <a:moveTo>
                      <a:pt x="1" y="7"/>
                    </a:moveTo>
                    <a:lnTo>
                      <a:pt x="1" y="12"/>
                    </a:lnTo>
                    <a:lnTo>
                      <a:pt x="0" y="17"/>
                    </a:lnTo>
                    <a:lnTo>
                      <a:pt x="1" y="22"/>
                    </a:lnTo>
                    <a:lnTo>
                      <a:pt x="4" y="27"/>
                    </a:lnTo>
                    <a:lnTo>
                      <a:pt x="7" y="30"/>
                    </a:lnTo>
                    <a:lnTo>
                      <a:pt x="12" y="31"/>
                    </a:lnTo>
                    <a:lnTo>
                      <a:pt x="26" y="26"/>
                    </a:lnTo>
                    <a:lnTo>
                      <a:pt x="41" y="22"/>
                    </a:lnTo>
                    <a:lnTo>
                      <a:pt x="50" y="24"/>
                    </a:lnTo>
                    <a:lnTo>
                      <a:pt x="58" y="26"/>
                    </a:lnTo>
                    <a:lnTo>
                      <a:pt x="63" y="19"/>
                    </a:lnTo>
                    <a:lnTo>
                      <a:pt x="65" y="11"/>
                    </a:lnTo>
                    <a:lnTo>
                      <a:pt x="64" y="7"/>
                    </a:lnTo>
                    <a:lnTo>
                      <a:pt x="63" y="5"/>
                    </a:lnTo>
                    <a:lnTo>
                      <a:pt x="60" y="2"/>
                    </a:lnTo>
                    <a:lnTo>
                      <a:pt x="56" y="1"/>
                    </a:lnTo>
                    <a:lnTo>
                      <a:pt x="46" y="0"/>
                    </a:lnTo>
                    <a:lnTo>
                      <a:pt x="35" y="1"/>
                    </a:lnTo>
                    <a:lnTo>
                      <a:pt x="14" y="5"/>
                    </a:lnTo>
                    <a:lnTo>
                      <a:pt x="1" y="7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41" name="Freeform 124"/>
              <p:cNvSpPr>
                <a:spLocks/>
              </p:cNvSpPr>
              <p:nvPr/>
            </p:nvSpPr>
            <p:spPr bwMode="auto">
              <a:xfrm>
                <a:off x="-611063" y="-3369150"/>
                <a:ext cx="22225" cy="12700"/>
              </a:xfrm>
              <a:custGeom>
                <a:avLst/>
                <a:gdLst>
                  <a:gd name="T0" fmla="*/ 23 w 57"/>
                  <a:gd name="T1" fmla="*/ 0 h 34"/>
                  <a:gd name="T2" fmla="*/ 12 w 57"/>
                  <a:gd name="T3" fmla="*/ 0 h 34"/>
                  <a:gd name="T4" fmla="*/ 1 w 57"/>
                  <a:gd name="T5" fmla="*/ 0 h 34"/>
                  <a:gd name="T6" fmla="*/ 0 w 57"/>
                  <a:gd name="T7" fmla="*/ 6 h 34"/>
                  <a:gd name="T8" fmla="*/ 0 w 57"/>
                  <a:gd name="T9" fmla="*/ 13 h 34"/>
                  <a:gd name="T10" fmla="*/ 0 w 57"/>
                  <a:gd name="T11" fmla="*/ 16 h 34"/>
                  <a:gd name="T12" fmla="*/ 1 w 57"/>
                  <a:gd name="T13" fmla="*/ 20 h 34"/>
                  <a:gd name="T14" fmla="*/ 3 w 57"/>
                  <a:gd name="T15" fmla="*/ 24 h 34"/>
                  <a:gd name="T16" fmla="*/ 5 w 57"/>
                  <a:gd name="T17" fmla="*/ 28 h 34"/>
                  <a:gd name="T18" fmla="*/ 8 w 57"/>
                  <a:gd name="T19" fmla="*/ 30 h 34"/>
                  <a:gd name="T20" fmla="*/ 11 w 57"/>
                  <a:gd name="T21" fmla="*/ 33 h 34"/>
                  <a:gd name="T22" fmla="*/ 15 w 57"/>
                  <a:gd name="T23" fmla="*/ 34 h 34"/>
                  <a:gd name="T24" fmla="*/ 18 w 57"/>
                  <a:gd name="T25" fmla="*/ 34 h 34"/>
                  <a:gd name="T26" fmla="*/ 30 w 57"/>
                  <a:gd name="T27" fmla="*/ 34 h 34"/>
                  <a:gd name="T28" fmla="*/ 40 w 57"/>
                  <a:gd name="T29" fmla="*/ 31 h 34"/>
                  <a:gd name="T30" fmla="*/ 48 w 57"/>
                  <a:gd name="T31" fmla="*/ 28 h 34"/>
                  <a:gd name="T32" fmla="*/ 57 w 57"/>
                  <a:gd name="T33" fmla="*/ 23 h 34"/>
                  <a:gd name="T34" fmla="*/ 55 w 57"/>
                  <a:gd name="T35" fmla="*/ 18 h 34"/>
                  <a:gd name="T36" fmla="*/ 51 w 57"/>
                  <a:gd name="T37" fmla="*/ 13 h 34"/>
                  <a:gd name="T38" fmla="*/ 48 w 57"/>
                  <a:gd name="T39" fmla="*/ 9 h 34"/>
                  <a:gd name="T40" fmla="*/ 43 w 57"/>
                  <a:gd name="T41" fmla="*/ 6 h 34"/>
                  <a:gd name="T42" fmla="*/ 40 w 57"/>
                  <a:gd name="T43" fmla="*/ 4 h 34"/>
                  <a:gd name="T44" fmla="*/ 35 w 57"/>
                  <a:gd name="T45" fmla="*/ 1 h 34"/>
                  <a:gd name="T46" fmla="*/ 30 w 57"/>
                  <a:gd name="T47" fmla="*/ 0 h 34"/>
                  <a:gd name="T48" fmla="*/ 23 w 57"/>
                  <a:gd name="T4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34">
                    <a:moveTo>
                      <a:pt x="23" y="0"/>
                    </a:moveTo>
                    <a:lnTo>
                      <a:pt x="12" y="0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1" y="20"/>
                    </a:lnTo>
                    <a:lnTo>
                      <a:pt x="3" y="24"/>
                    </a:lnTo>
                    <a:lnTo>
                      <a:pt x="5" y="28"/>
                    </a:lnTo>
                    <a:lnTo>
                      <a:pt x="8" y="30"/>
                    </a:lnTo>
                    <a:lnTo>
                      <a:pt x="11" y="33"/>
                    </a:lnTo>
                    <a:lnTo>
                      <a:pt x="15" y="34"/>
                    </a:lnTo>
                    <a:lnTo>
                      <a:pt x="18" y="34"/>
                    </a:lnTo>
                    <a:lnTo>
                      <a:pt x="30" y="34"/>
                    </a:lnTo>
                    <a:lnTo>
                      <a:pt x="40" y="31"/>
                    </a:lnTo>
                    <a:lnTo>
                      <a:pt x="48" y="28"/>
                    </a:lnTo>
                    <a:lnTo>
                      <a:pt x="57" y="23"/>
                    </a:lnTo>
                    <a:lnTo>
                      <a:pt x="55" y="18"/>
                    </a:lnTo>
                    <a:lnTo>
                      <a:pt x="51" y="13"/>
                    </a:lnTo>
                    <a:lnTo>
                      <a:pt x="48" y="9"/>
                    </a:lnTo>
                    <a:lnTo>
                      <a:pt x="43" y="6"/>
                    </a:lnTo>
                    <a:lnTo>
                      <a:pt x="40" y="4"/>
                    </a:lnTo>
                    <a:lnTo>
                      <a:pt x="35" y="1"/>
                    </a:lnTo>
                    <a:lnTo>
                      <a:pt x="30" y="0"/>
                    </a:lnTo>
                    <a:lnTo>
                      <a:pt x="23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42" name="Freeform 125"/>
              <p:cNvSpPr>
                <a:spLocks/>
              </p:cNvSpPr>
              <p:nvPr/>
            </p:nvSpPr>
            <p:spPr bwMode="auto">
              <a:xfrm>
                <a:off x="-576138" y="-3362800"/>
                <a:ext cx="19050" cy="15875"/>
              </a:xfrm>
              <a:custGeom>
                <a:avLst/>
                <a:gdLst>
                  <a:gd name="T0" fmla="*/ 2 w 46"/>
                  <a:gd name="T1" fmla="*/ 0 h 39"/>
                  <a:gd name="T2" fmla="*/ 0 w 46"/>
                  <a:gd name="T3" fmla="*/ 4 h 39"/>
                  <a:gd name="T4" fmla="*/ 0 w 46"/>
                  <a:gd name="T5" fmla="*/ 7 h 39"/>
                  <a:gd name="T6" fmla="*/ 0 w 46"/>
                  <a:gd name="T7" fmla="*/ 11 h 39"/>
                  <a:gd name="T8" fmla="*/ 2 w 46"/>
                  <a:gd name="T9" fmla="*/ 14 h 39"/>
                  <a:gd name="T10" fmla="*/ 5 w 46"/>
                  <a:gd name="T11" fmla="*/ 16 h 39"/>
                  <a:gd name="T12" fmla="*/ 9 w 46"/>
                  <a:gd name="T13" fmla="*/ 17 h 39"/>
                  <a:gd name="T14" fmla="*/ 24 w 46"/>
                  <a:gd name="T15" fmla="*/ 30 h 39"/>
                  <a:gd name="T16" fmla="*/ 39 w 46"/>
                  <a:gd name="T17" fmla="*/ 39 h 39"/>
                  <a:gd name="T18" fmla="*/ 41 w 46"/>
                  <a:gd name="T19" fmla="*/ 34 h 39"/>
                  <a:gd name="T20" fmla="*/ 44 w 46"/>
                  <a:gd name="T21" fmla="*/ 29 h 39"/>
                  <a:gd name="T22" fmla="*/ 45 w 46"/>
                  <a:gd name="T23" fmla="*/ 24 h 39"/>
                  <a:gd name="T24" fmla="*/ 46 w 46"/>
                  <a:gd name="T25" fmla="*/ 17 h 39"/>
                  <a:gd name="T26" fmla="*/ 45 w 46"/>
                  <a:gd name="T27" fmla="*/ 15 h 39"/>
                  <a:gd name="T28" fmla="*/ 44 w 46"/>
                  <a:gd name="T29" fmla="*/ 11 h 39"/>
                  <a:gd name="T30" fmla="*/ 43 w 46"/>
                  <a:gd name="T31" fmla="*/ 9 h 39"/>
                  <a:gd name="T32" fmla="*/ 40 w 46"/>
                  <a:gd name="T33" fmla="*/ 7 h 39"/>
                  <a:gd name="T34" fmla="*/ 35 w 46"/>
                  <a:gd name="T35" fmla="*/ 4 h 39"/>
                  <a:gd name="T36" fmla="*/ 29 w 46"/>
                  <a:gd name="T37" fmla="*/ 1 h 39"/>
                  <a:gd name="T38" fmla="*/ 14 w 46"/>
                  <a:gd name="T39" fmla="*/ 0 h 39"/>
                  <a:gd name="T40" fmla="*/ 2 w 46"/>
                  <a:gd name="T4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39">
                    <a:moveTo>
                      <a:pt x="2" y="0"/>
                    </a:moveTo>
                    <a:lnTo>
                      <a:pt x="0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5" y="16"/>
                    </a:lnTo>
                    <a:lnTo>
                      <a:pt x="9" y="17"/>
                    </a:lnTo>
                    <a:lnTo>
                      <a:pt x="24" y="30"/>
                    </a:lnTo>
                    <a:lnTo>
                      <a:pt x="39" y="39"/>
                    </a:lnTo>
                    <a:lnTo>
                      <a:pt x="41" y="34"/>
                    </a:lnTo>
                    <a:lnTo>
                      <a:pt x="44" y="29"/>
                    </a:lnTo>
                    <a:lnTo>
                      <a:pt x="45" y="24"/>
                    </a:lnTo>
                    <a:lnTo>
                      <a:pt x="46" y="17"/>
                    </a:lnTo>
                    <a:lnTo>
                      <a:pt x="45" y="15"/>
                    </a:lnTo>
                    <a:lnTo>
                      <a:pt x="44" y="11"/>
                    </a:lnTo>
                    <a:lnTo>
                      <a:pt x="43" y="9"/>
                    </a:lnTo>
                    <a:lnTo>
                      <a:pt x="40" y="7"/>
                    </a:lnTo>
                    <a:lnTo>
                      <a:pt x="35" y="4"/>
                    </a:lnTo>
                    <a:lnTo>
                      <a:pt x="29" y="1"/>
                    </a:lnTo>
                    <a:lnTo>
                      <a:pt x="14" y="0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43" name="Freeform 126"/>
              <p:cNvSpPr>
                <a:spLocks/>
              </p:cNvSpPr>
              <p:nvPr/>
            </p:nvSpPr>
            <p:spPr bwMode="auto">
              <a:xfrm>
                <a:off x="-1125413" y="-2142012"/>
                <a:ext cx="88900" cy="93663"/>
              </a:xfrm>
              <a:custGeom>
                <a:avLst/>
                <a:gdLst>
                  <a:gd name="T0" fmla="*/ 189 w 222"/>
                  <a:gd name="T1" fmla="*/ 0 h 238"/>
                  <a:gd name="T2" fmla="*/ 179 w 222"/>
                  <a:gd name="T3" fmla="*/ 19 h 238"/>
                  <a:gd name="T4" fmla="*/ 167 w 222"/>
                  <a:gd name="T5" fmla="*/ 36 h 238"/>
                  <a:gd name="T6" fmla="*/ 159 w 222"/>
                  <a:gd name="T7" fmla="*/ 42 h 238"/>
                  <a:gd name="T8" fmla="*/ 151 w 222"/>
                  <a:gd name="T9" fmla="*/ 49 h 238"/>
                  <a:gd name="T10" fmla="*/ 143 w 222"/>
                  <a:gd name="T11" fmla="*/ 51 h 238"/>
                  <a:gd name="T12" fmla="*/ 131 w 222"/>
                  <a:gd name="T13" fmla="*/ 52 h 238"/>
                  <a:gd name="T14" fmla="*/ 126 w 222"/>
                  <a:gd name="T15" fmla="*/ 52 h 238"/>
                  <a:gd name="T16" fmla="*/ 121 w 222"/>
                  <a:gd name="T17" fmla="*/ 51 h 238"/>
                  <a:gd name="T18" fmla="*/ 118 w 222"/>
                  <a:gd name="T19" fmla="*/ 49 h 238"/>
                  <a:gd name="T20" fmla="*/ 114 w 222"/>
                  <a:gd name="T21" fmla="*/ 47 h 238"/>
                  <a:gd name="T22" fmla="*/ 106 w 222"/>
                  <a:gd name="T23" fmla="*/ 41 h 238"/>
                  <a:gd name="T24" fmla="*/ 100 w 222"/>
                  <a:gd name="T25" fmla="*/ 34 h 238"/>
                  <a:gd name="T26" fmla="*/ 92 w 222"/>
                  <a:gd name="T27" fmla="*/ 27 h 238"/>
                  <a:gd name="T28" fmla="*/ 86 w 222"/>
                  <a:gd name="T29" fmla="*/ 21 h 238"/>
                  <a:gd name="T30" fmla="*/ 81 w 222"/>
                  <a:gd name="T31" fmla="*/ 19 h 238"/>
                  <a:gd name="T32" fmla="*/ 77 w 222"/>
                  <a:gd name="T33" fmla="*/ 17 h 238"/>
                  <a:gd name="T34" fmla="*/ 72 w 222"/>
                  <a:gd name="T35" fmla="*/ 16 h 238"/>
                  <a:gd name="T36" fmla="*/ 67 w 222"/>
                  <a:gd name="T37" fmla="*/ 16 h 238"/>
                  <a:gd name="T38" fmla="*/ 64 w 222"/>
                  <a:gd name="T39" fmla="*/ 16 h 238"/>
                  <a:gd name="T40" fmla="*/ 59 w 222"/>
                  <a:gd name="T41" fmla="*/ 17 h 238"/>
                  <a:gd name="T42" fmla="*/ 55 w 222"/>
                  <a:gd name="T43" fmla="*/ 19 h 238"/>
                  <a:gd name="T44" fmla="*/ 52 w 222"/>
                  <a:gd name="T45" fmla="*/ 21 h 238"/>
                  <a:gd name="T46" fmla="*/ 46 w 222"/>
                  <a:gd name="T47" fmla="*/ 27 h 238"/>
                  <a:gd name="T48" fmla="*/ 42 w 222"/>
                  <a:gd name="T49" fmla="*/ 35 h 238"/>
                  <a:gd name="T50" fmla="*/ 36 w 222"/>
                  <a:gd name="T51" fmla="*/ 54 h 238"/>
                  <a:gd name="T52" fmla="*/ 31 w 222"/>
                  <a:gd name="T53" fmla="*/ 74 h 238"/>
                  <a:gd name="T54" fmla="*/ 25 w 222"/>
                  <a:gd name="T55" fmla="*/ 93 h 238"/>
                  <a:gd name="T56" fmla="*/ 16 w 222"/>
                  <a:gd name="T57" fmla="*/ 110 h 238"/>
                  <a:gd name="T58" fmla="*/ 7 w 222"/>
                  <a:gd name="T59" fmla="*/ 129 h 238"/>
                  <a:gd name="T60" fmla="*/ 0 w 222"/>
                  <a:gd name="T61" fmla="*/ 148 h 238"/>
                  <a:gd name="T62" fmla="*/ 5 w 222"/>
                  <a:gd name="T63" fmla="*/ 190 h 238"/>
                  <a:gd name="T64" fmla="*/ 26 w 222"/>
                  <a:gd name="T65" fmla="*/ 192 h 238"/>
                  <a:gd name="T66" fmla="*/ 46 w 222"/>
                  <a:gd name="T67" fmla="*/ 194 h 238"/>
                  <a:gd name="T68" fmla="*/ 65 w 222"/>
                  <a:gd name="T69" fmla="*/ 199 h 238"/>
                  <a:gd name="T70" fmla="*/ 82 w 222"/>
                  <a:gd name="T71" fmla="*/ 206 h 238"/>
                  <a:gd name="T72" fmla="*/ 118 w 222"/>
                  <a:gd name="T73" fmla="*/ 221 h 238"/>
                  <a:gd name="T74" fmla="*/ 158 w 222"/>
                  <a:gd name="T75" fmla="*/ 238 h 238"/>
                  <a:gd name="T76" fmla="*/ 179 w 222"/>
                  <a:gd name="T77" fmla="*/ 204 h 238"/>
                  <a:gd name="T78" fmla="*/ 200 w 222"/>
                  <a:gd name="T79" fmla="*/ 174 h 238"/>
                  <a:gd name="T80" fmla="*/ 209 w 222"/>
                  <a:gd name="T81" fmla="*/ 159 h 238"/>
                  <a:gd name="T82" fmla="*/ 215 w 222"/>
                  <a:gd name="T83" fmla="*/ 143 h 238"/>
                  <a:gd name="T84" fmla="*/ 218 w 222"/>
                  <a:gd name="T85" fmla="*/ 134 h 238"/>
                  <a:gd name="T86" fmla="*/ 219 w 222"/>
                  <a:gd name="T87" fmla="*/ 125 h 238"/>
                  <a:gd name="T88" fmla="*/ 221 w 222"/>
                  <a:gd name="T89" fmla="*/ 115 h 238"/>
                  <a:gd name="T90" fmla="*/ 222 w 222"/>
                  <a:gd name="T91" fmla="*/ 105 h 238"/>
                  <a:gd name="T92" fmla="*/ 222 w 222"/>
                  <a:gd name="T93" fmla="*/ 91 h 238"/>
                  <a:gd name="T94" fmla="*/ 221 w 222"/>
                  <a:gd name="T95" fmla="*/ 76 h 238"/>
                  <a:gd name="T96" fmla="*/ 219 w 222"/>
                  <a:gd name="T97" fmla="*/ 61 h 238"/>
                  <a:gd name="T98" fmla="*/ 217 w 222"/>
                  <a:gd name="T99" fmla="*/ 46 h 238"/>
                  <a:gd name="T100" fmla="*/ 213 w 222"/>
                  <a:gd name="T101" fmla="*/ 32 h 238"/>
                  <a:gd name="T102" fmla="*/ 207 w 222"/>
                  <a:gd name="T103" fmla="*/ 20 h 238"/>
                  <a:gd name="T104" fmla="*/ 203 w 222"/>
                  <a:gd name="T105" fmla="*/ 14 h 238"/>
                  <a:gd name="T106" fmla="*/ 199 w 222"/>
                  <a:gd name="T107" fmla="*/ 9 h 238"/>
                  <a:gd name="T108" fmla="*/ 195 w 222"/>
                  <a:gd name="T109" fmla="*/ 4 h 238"/>
                  <a:gd name="T110" fmla="*/ 189 w 222"/>
                  <a:gd name="T111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2" h="238">
                    <a:moveTo>
                      <a:pt x="189" y="0"/>
                    </a:moveTo>
                    <a:lnTo>
                      <a:pt x="179" y="19"/>
                    </a:lnTo>
                    <a:lnTo>
                      <a:pt x="167" y="36"/>
                    </a:lnTo>
                    <a:lnTo>
                      <a:pt x="159" y="42"/>
                    </a:lnTo>
                    <a:lnTo>
                      <a:pt x="151" y="49"/>
                    </a:lnTo>
                    <a:lnTo>
                      <a:pt x="143" y="51"/>
                    </a:lnTo>
                    <a:lnTo>
                      <a:pt x="131" y="52"/>
                    </a:lnTo>
                    <a:lnTo>
                      <a:pt x="126" y="52"/>
                    </a:lnTo>
                    <a:lnTo>
                      <a:pt x="121" y="51"/>
                    </a:lnTo>
                    <a:lnTo>
                      <a:pt x="118" y="49"/>
                    </a:lnTo>
                    <a:lnTo>
                      <a:pt x="114" y="47"/>
                    </a:lnTo>
                    <a:lnTo>
                      <a:pt x="106" y="41"/>
                    </a:lnTo>
                    <a:lnTo>
                      <a:pt x="100" y="34"/>
                    </a:lnTo>
                    <a:lnTo>
                      <a:pt x="92" y="27"/>
                    </a:lnTo>
                    <a:lnTo>
                      <a:pt x="86" y="21"/>
                    </a:lnTo>
                    <a:lnTo>
                      <a:pt x="81" y="19"/>
                    </a:lnTo>
                    <a:lnTo>
                      <a:pt x="77" y="17"/>
                    </a:lnTo>
                    <a:lnTo>
                      <a:pt x="72" y="16"/>
                    </a:lnTo>
                    <a:lnTo>
                      <a:pt x="67" y="16"/>
                    </a:lnTo>
                    <a:lnTo>
                      <a:pt x="64" y="16"/>
                    </a:lnTo>
                    <a:lnTo>
                      <a:pt x="59" y="17"/>
                    </a:lnTo>
                    <a:lnTo>
                      <a:pt x="55" y="19"/>
                    </a:lnTo>
                    <a:lnTo>
                      <a:pt x="52" y="21"/>
                    </a:lnTo>
                    <a:lnTo>
                      <a:pt x="46" y="27"/>
                    </a:lnTo>
                    <a:lnTo>
                      <a:pt x="42" y="35"/>
                    </a:lnTo>
                    <a:lnTo>
                      <a:pt x="36" y="54"/>
                    </a:lnTo>
                    <a:lnTo>
                      <a:pt x="31" y="74"/>
                    </a:lnTo>
                    <a:lnTo>
                      <a:pt x="25" y="93"/>
                    </a:lnTo>
                    <a:lnTo>
                      <a:pt x="16" y="110"/>
                    </a:lnTo>
                    <a:lnTo>
                      <a:pt x="7" y="129"/>
                    </a:lnTo>
                    <a:lnTo>
                      <a:pt x="0" y="148"/>
                    </a:lnTo>
                    <a:lnTo>
                      <a:pt x="5" y="190"/>
                    </a:lnTo>
                    <a:lnTo>
                      <a:pt x="26" y="192"/>
                    </a:lnTo>
                    <a:lnTo>
                      <a:pt x="46" y="194"/>
                    </a:lnTo>
                    <a:lnTo>
                      <a:pt x="65" y="199"/>
                    </a:lnTo>
                    <a:lnTo>
                      <a:pt x="82" y="206"/>
                    </a:lnTo>
                    <a:lnTo>
                      <a:pt x="118" y="221"/>
                    </a:lnTo>
                    <a:lnTo>
                      <a:pt x="158" y="238"/>
                    </a:lnTo>
                    <a:lnTo>
                      <a:pt x="179" y="204"/>
                    </a:lnTo>
                    <a:lnTo>
                      <a:pt x="200" y="174"/>
                    </a:lnTo>
                    <a:lnTo>
                      <a:pt x="209" y="159"/>
                    </a:lnTo>
                    <a:lnTo>
                      <a:pt x="215" y="143"/>
                    </a:lnTo>
                    <a:lnTo>
                      <a:pt x="218" y="134"/>
                    </a:lnTo>
                    <a:lnTo>
                      <a:pt x="219" y="125"/>
                    </a:lnTo>
                    <a:lnTo>
                      <a:pt x="221" y="115"/>
                    </a:lnTo>
                    <a:lnTo>
                      <a:pt x="222" y="105"/>
                    </a:lnTo>
                    <a:lnTo>
                      <a:pt x="222" y="91"/>
                    </a:lnTo>
                    <a:lnTo>
                      <a:pt x="221" y="76"/>
                    </a:lnTo>
                    <a:lnTo>
                      <a:pt x="219" y="61"/>
                    </a:lnTo>
                    <a:lnTo>
                      <a:pt x="217" y="46"/>
                    </a:lnTo>
                    <a:lnTo>
                      <a:pt x="213" y="32"/>
                    </a:lnTo>
                    <a:lnTo>
                      <a:pt x="207" y="20"/>
                    </a:lnTo>
                    <a:lnTo>
                      <a:pt x="203" y="14"/>
                    </a:lnTo>
                    <a:lnTo>
                      <a:pt x="199" y="9"/>
                    </a:lnTo>
                    <a:lnTo>
                      <a:pt x="195" y="4"/>
                    </a:lnTo>
                    <a:lnTo>
                      <a:pt x="189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28" name="Freeform 127"/>
            <p:cNvSpPr>
              <a:spLocks/>
            </p:cNvSpPr>
            <p:nvPr/>
          </p:nvSpPr>
          <p:spPr bwMode="auto">
            <a:xfrm>
              <a:off x="-4025775" y="-4418487"/>
              <a:ext cx="6157913" cy="6788150"/>
            </a:xfrm>
            <a:custGeom>
              <a:avLst/>
              <a:gdLst>
                <a:gd name="T0" fmla="*/ 1701 w 15516"/>
                <a:gd name="T1" fmla="*/ 5266 h 17103"/>
                <a:gd name="T2" fmla="*/ 2289 w 15516"/>
                <a:gd name="T3" fmla="*/ 4656 h 17103"/>
                <a:gd name="T4" fmla="*/ 3212 w 15516"/>
                <a:gd name="T5" fmla="*/ 4833 h 17103"/>
                <a:gd name="T6" fmla="*/ 3950 w 15516"/>
                <a:gd name="T7" fmla="*/ 5354 h 17103"/>
                <a:gd name="T8" fmla="*/ 4447 w 15516"/>
                <a:gd name="T9" fmla="*/ 6175 h 17103"/>
                <a:gd name="T10" fmla="*/ 4664 w 15516"/>
                <a:gd name="T11" fmla="*/ 7307 h 17103"/>
                <a:gd name="T12" fmla="*/ 4895 w 15516"/>
                <a:gd name="T13" fmla="*/ 7779 h 17103"/>
                <a:gd name="T14" fmla="*/ 5431 w 15516"/>
                <a:gd name="T15" fmla="*/ 8256 h 17103"/>
                <a:gd name="T16" fmla="*/ 5637 w 15516"/>
                <a:gd name="T17" fmla="*/ 8566 h 17103"/>
                <a:gd name="T18" fmla="*/ 6600 w 15516"/>
                <a:gd name="T19" fmla="*/ 9487 h 17103"/>
                <a:gd name="T20" fmla="*/ 7476 w 15516"/>
                <a:gd name="T21" fmla="*/ 10501 h 17103"/>
                <a:gd name="T22" fmla="*/ 8311 w 15516"/>
                <a:gd name="T23" fmla="*/ 10759 h 17103"/>
                <a:gd name="T24" fmla="*/ 8939 w 15516"/>
                <a:gd name="T25" fmla="*/ 10942 h 17103"/>
                <a:gd name="T26" fmla="*/ 9381 w 15516"/>
                <a:gd name="T27" fmla="*/ 11774 h 17103"/>
                <a:gd name="T28" fmla="*/ 9620 w 15516"/>
                <a:gd name="T29" fmla="*/ 12235 h 17103"/>
                <a:gd name="T30" fmla="*/ 10415 w 15516"/>
                <a:gd name="T31" fmla="*/ 12304 h 17103"/>
                <a:gd name="T32" fmla="*/ 10656 w 15516"/>
                <a:gd name="T33" fmla="*/ 12981 h 17103"/>
                <a:gd name="T34" fmla="*/ 11274 w 15516"/>
                <a:gd name="T35" fmla="*/ 13163 h 17103"/>
                <a:gd name="T36" fmla="*/ 11796 w 15516"/>
                <a:gd name="T37" fmla="*/ 14004 h 17103"/>
                <a:gd name="T38" fmla="*/ 12211 w 15516"/>
                <a:gd name="T39" fmla="*/ 15197 h 17103"/>
                <a:gd name="T40" fmla="*/ 11854 w 15516"/>
                <a:gd name="T41" fmla="*/ 15890 h 17103"/>
                <a:gd name="T42" fmla="*/ 11416 w 15516"/>
                <a:gd name="T43" fmla="*/ 16929 h 17103"/>
                <a:gd name="T44" fmla="*/ 12191 w 15516"/>
                <a:gd name="T45" fmla="*/ 16709 h 17103"/>
                <a:gd name="T46" fmla="*/ 12805 w 15516"/>
                <a:gd name="T47" fmla="*/ 15532 h 17103"/>
                <a:gd name="T48" fmla="*/ 13640 w 15516"/>
                <a:gd name="T49" fmla="*/ 15153 h 17103"/>
                <a:gd name="T50" fmla="*/ 13310 w 15516"/>
                <a:gd name="T51" fmla="*/ 14132 h 17103"/>
                <a:gd name="T52" fmla="*/ 12816 w 15516"/>
                <a:gd name="T53" fmla="*/ 13388 h 17103"/>
                <a:gd name="T54" fmla="*/ 13633 w 15516"/>
                <a:gd name="T55" fmla="*/ 12320 h 17103"/>
                <a:gd name="T56" fmla="*/ 14733 w 15516"/>
                <a:gd name="T57" fmla="*/ 13008 h 17103"/>
                <a:gd name="T58" fmla="*/ 15341 w 15516"/>
                <a:gd name="T59" fmla="*/ 13604 h 17103"/>
                <a:gd name="T60" fmla="*/ 15292 w 15516"/>
                <a:gd name="T61" fmla="*/ 12617 h 17103"/>
                <a:gd name="T62" fmla="*/ 14476 w 15516"/>
                <a:gd name="T63" fmla="*/ 11952 h 17103"/>
                <a:gd name="T64" fmla="*/ 13620 w 15516"/>
                <a:gd name="T65" fmla="*/ 11325 h 17103"/>
                <a:gd name="T66" fmla="*/ 12460 w 15516"/>
                <a:gd name="T67" fmla="*/ 10788 h 17103"/>
                <a:gd name="T68" fmla="*/ 12049 w 15516"/>
                <a:gd name="T69" fmla="*/ 10147 h 17103"/>
                <a:gd name="T70" fmla="*/ 12005 w 15516"/>
                <a:gd name="T71" fmla="*/ 9689 h 17103"/>
                <a:gd name="T72" fmla="*/ 11084 w 15516"/>
                <a:gd name="T73" fmla="*/ 9671 h 17103"/>
                <a:gd name="T74" fmla="*/ 10097 w 15516"/>
                <a:gd name="T75" fmla="*/ 9140 h 17103"/>
                <a:gd name="T76" fmla="*/ 9397 w 15516"/>
                <a:gd name="T77" fmla="*/ 8305 h 17103"/>
                <a:gd name="T78" fmla="*/ 8895 w 15516"/>
                <a:gd name="T79" fmla="*/ 6862 h 17103"/>
                <a:gd name="T80" fmla="*/ 7927 w 15516"/>
                <a:gd name="T81" fmla="*/ 5829 h 17103"/>
                <a:gd name="T82" fmla="*/ 7196 w 15516"/>
                <a:gd name="T83" fmla="*/ 4524 h 17103"/>
                <a:gd name="T84" fmla="*/ 7571 w 15516"/>
                <a:gd name="T85" fmla="*/ 3898 h 17103"/>
                <a:gd name="T86" fmla="*/ 7297 w 15516"/>
                <a:gd name="T87" fmla="*/ 3505 h 17103"/>
                <a:gd name="T88" fmla="*/ 7433 w 15516"/>
                <a:gd name="T89" fmla="*/ 2936 h 17103"/>
                <a:gd name="T90" fmla="*/ 7595 w 15516"/>
                <a:gd name="T91" fmla="*/ 2963 h 17103"/>
                <a:gd name="T92" fmla="*/ 8363 w 15516"/>
                <a:gd name="T93" fmla="*/ 2685 h 17103"/>
                <a:gd name="T94" fmla="*/ 8796 w 15516"/>
                <a:gd name="T95" fmla="*/ 2685 h 17103"/>
                <a:gd name="T96" fmla="*/ 9234 w 15516"/>
                <a:gd name="T97" fmla="*/ 2786 h 17103"/>
                <a:gd name="T98" fmla="*/ 8955 w 15516"/>
                <a:gd name="T99" fmla="*/ 2085 h 17103"/>
                <a:gd name="T100" fmla="*/ 9280 w 15516"/>
                <a:gd name="T101" fmla="*/ 1176 h 17103"/>
                <a:gd name="T102" fmla="*/ 7547 w 15516"/>
                <a:gd name="T103" fmla="*/ 220 h 17103"/>
                <a:gd name="T104" fmla="*/ 5960 w 15516"/>
                <a:gd name="T105" fmla="*/ 296 h 17103"/>
                <a:gd name="T106" fmla="*/ 5195 w 15516"/>
                <a:gd name="T107" fmla="*/ 785 h 17103"/>
                <a:gd name="T108" fmla="*/ 4786 w 15516"/>
                <a:gd name="T109" fmla="*/ 1332 h 17103"/>
                <a:gd name="T110" fmla="*/ 3900 w 15516"/>
                <a:gd name="T111" fmla="*/ 1060 h 17103"/>
                <a:gd name="T112" fmla="*/ 3007 w 15516"/>
                <a:gd name="T113" fmla="*/ 1746 h 17103"/>
                <a:gd name="T114" fmla="*/ 2441 w 15516"/>
                <a:gd name="T115" fmla="*/ 843 h 17103"/>
                <a:gd name="T116" fmla="*/ 1453 w 15516"/>
                <a:gd name="T117" fmla="*/ 1549 h 17103"/>
                <a:gd name="T118" fmla="*/ 522 w 15516"/>
                <a:gd name="T119" fmla="*/ 2022 h 17103"/>
                <a:gd name="T120" fmla="*/ 1 w 15516"/>
                <a:gd name="T121" fmla="*/ 3023 h 17103"/>
                <a:gd name="T122" fmla="*/ 175 w 15516"/>
                <a:gd name="T123" fmla="*/ 4055 h 17103"/>
                <a:gd name="T124" fmla="*/ 1129 w 15516"/>
                <a:gd name="T125" fmla="*/ 5025 h 17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516" h="17103">
                  <a:moveTo>
                    <a:pt x="891" y="5551"/>
                  </a:moveTo>
                  <a:lnTo>
                    <a:pt x="906" y="5553"/>
                  </a:lnTo>
                  <a:lnTo>
                    <a:pt x="922" y="5556"/>
                  </a:lnTo>
                  <a:lnTo>
                    <a:pt x="927" y="5554"/>
                  </a:lnTo>
                  <a:lnTo>
                    <a:pt x="933" y="5553"/>
                  </a:lnTo>
                  <a:lnTo>
                    <a:pt x="938" y="5551"/>
                  </a:lnTo>
                  <a:lnTo>
                    <a:pt x="942" y="5548"/>
                  </a:lnTo>
                  <a:lnTo>
                    <a:pt x="947" y="5546"/>
                  </a:lnTo>
                  <a:lnTo>
                    <a:pt x="952" y="5543"/>
                  </a:lnTo>
                  <a:lnTo>
                    <a:pt x="957" y="5542"/>
                  </a:lnTo>
                  <a:lnTo>
                    <a:pt x="963" y="5541"/>
                  </a:lnTo>
                  <a:lnTo>
                    <a:pt x="977" y="5546"/>
                  </a:lnTo>
                  <a:lnTo>
                    <a:pt x="992" y="5551"/>
                  </a:lnTo>
                  <a:lnTo>
                    <a:pt x="1002" y="5551"/>
                  </a:lnTo>
                  <a:lnTo>
                    <a:pt x="1011" y="5549"/>
                  </a:lnTo>
                  <a:lnTo>
                    <a:pt x="1020" y="5549"/>
                  </a:lnTo>
                  <a:lnTo>
                    <a:pt x="1030" y="5551"/>
                  </a:lnTo>
                  <a:lnTo>
                    <a:pt x="1045" y="5551"/>
                  </a:lnTo>
                  <a:lnTo>
                    <a:pt x="1051" y="5549"/>
                  </a:lnTo>
                  <a:lnTo>
                    <a:pt x="1056" y="5548"/>
                  </a:lnTo>
                  <a:lnTo>
                    <a:pt x="1061" y="5547"/>
                  </a:lnTo>
                  <a:lnTo>
                    <a:pt x="1066" y="5544"/>
                  </a:lnTo>
                  <a:lnTo>
                    <a:pt x="1075" y="5539"/>
                  </a:lnTo>
                  <a:lnTo>
                    <a:pt x="1085" y="5534"/>
                  </a:lnTo>
                  <a:lnTo>
                    <a:pt x="1095" y="5532"/>
                  </a:lnTo>
                  <a:lnTo>
                    <a:pt x="1105" y="5530"/>
                  </a:lnTo>
                  <a:lnTo>
                    <a:pt x="1114" y="5529"/>
                  </a:lnTo>
                  <a:lnTo>
                    <a:pt x="1123" y="5528"/>
                  </a:lnTo>
                  <a:lnTo>
                    <a:pt x="1140" y="5528"/>
                  </a:lnTo>
                  <a:lnTo>
                    <a:pt x="1160" y="5525"/>
                  </a:lnTo>
                  <a:lnTo>
                    <a:pt x="1179" y="5519"/>
                  </a:lnTo>
                  <a:lnTo>
                    <a:pt x="1196" y="5512"/>
                  </a:lnTo>
                  <a:lnTo>
                    <a:pt x="1203" y="5508"/>
                  </a:lnTo>
                  <a:lnTo>
                    <a:pt x="1212" y="5505"/>
                  </a:lnTo>
                  <a:lnTo>
                    <a:pt x="1221" y="5503"/>
                  </a:lnTo>
                  <a:lnTo>
                    <a:pt x="1231" y="5503"/>
                  </a:lnTo>
                  <a:lnTo>
                    <a:pt x="1238" y="5503"/>
                  </a:lnTo>
                  <a:lnTo>
                    <a:pt x="1247" y="5504"/>
                  </a:lnTo>
                  <a:lnTo>
                    <a:pt x="1261" y="5493"/>
                  </a:lnTo>
                  <a:lnTo>
                    <a:pt x="1275" y="5482"/>
                  </a:lnTo>
                  <a:lnTo>
                    <a:pt x="1290" y="5490"/>
                  </a:lnTo>
                  <a:lnTo>
                    <a:pt x="1306" y="5500"/>
                  </a:lnTo>
                  <a:lnTo>
                    <a:pt x="1314" y="5498"/>
                  </a:lnTo>
                  <a:lnTo>
                    <a:pt x="1320" y="5495"/>
                  </a:lnTo>
                  <a:lnTo>
                    <a:pt x="1326" y="5492"/>
                  </a:lnTo>
                  <a:lnTo>
                    <a:pt x="1334" y="5488"/>
                  </a:lnTo>
                  <a:lnTo>
                    <a:pt x="1352" y="5483"/>
                  </a:lnTo>
                  <a:lnTo>
                    <a:pt x="1370" y="5480"/>
                  </a:lnTo>
                  <a:lnTo>
                    <a:pt x="1379" y="5478"/>
                  </a:lnTo>
                  <a:lnTo>
                    <a:pt x="1386" y="5475"/>
                  </a:lnTo>
                  <a:lnTo>
                    <a:pt x="1395" y="5472"/>
                  </a:lnTo>
                  <a:lnTo>
                    <a:pt x="1403" y="5465"/>
                  </a:lnTo>
                  <a:lnTo>
                    <a:pt x="1413" y="5458"/>
                  </a:lnTo>
                  <a:lnTo>
                    <a:pt x="1423" y="5450"/>
                  </a:lnTo>
                  <a:lnTo>
                    <a:pt x="1433" y="5445"/>
                  </a:lnTo>
                  <a:lnTo>
                    <a:pt x="1445" y="5440"/>
                  </a:lnTo>
                  <a:lnTo>
                    <a:pt x="1460" y="5433"/>
                  </a:lnTo>
                  <a:lnTo>
                    <a:pt x="1473" y="5424"/>
                  </a:lnTo>
                  <a:lnTo>
                    <a:pt x="1480" y="5420"/>
                  </a:lnTo>
                  <a:lnTo>
                    <a:pt x="1487" y="5416"/>
                  </a:lnTo>
                  <a:lnTo>
                    <a:pt x="1494" y="5415"/>
                  </a:lnTo>
                  <a:lnTo>
                    <a:pt x="1503" y="5414"/>
                  </a:lnTo>
                  <a:lnTo>
                    <a:pt x="1514" y="5415"/>
                  </a:lnTo>
                  <a:lnTo>
                    <a:pt x="1524" y="5419"/>
                  </a:lnTo>
                  <a:lnTo>
                    <a:pt x="1534" y="5423"/>
                  </a:lnTo>
                  <a:lnTo>
                    <a:pt x="1546" y="5424"/>
                  </a:lnTo>
                  <a:lnTo>
                    <a:pt x="1552" y="5424"/>
                  </a:lnTo>
                  <a:lnTo>
                    <a:pt x="1558" y="5423"/>
                  </a:lnTo>
                  <a:lnTo>
                    <a:pt x="1562" y="5420"/>
                  </a:lnTo>
                  <a:lnTo>
                    <a:pt x="1567" y="5418"/>
                  </a:lnTo>
                  <a:lnTo>
                    <a:pt x="1576" y="5410"/>
                  </a:lnTo>
                  <a:lnTo>
                    <a:pt x="1586" y="5404"/>
                  </a:lnTo>
                  <a:lnTo>
                    <a:pt x="1596" y="5397"/>
                  </a:lnTo>
                  <a:lnTo>
                    <a:pt x="1605" y="5392"/>
                  </a:lnTo>
                  <a:lnTo>
                    <a:pt x="1613" y="5386"/>
                  </a:lnTo>
                  <a:lnTo>
                    <a:pt x="1621" y="5379"/>
                  </a:lnTo>
                  <a:lnTo>
                    <a:pt x="1629" y="5369"/>
                  </a:lnTo>
                  <a:lnTo>
                    <a:pt x="1636" y="5361"/>
                  </a:lnTo>
                  <a:lnTo>
                    <a:pt x="1641" y="5359"/>
                  </a:lnTo>
                  <a:lnTo>
                    <a:pt x="1646" y="5356"/>
                  </a:lnTo>
                  <a:lnTo>
                    <a:pt x="1651" y="5355"/>
                  </a:lnTo>
                  <a:lnTo>
                    <a:pt x="1657" y="5355"/>
                  </a:lnTo>
                  <a:lnTo>
                    <a:pt x="1661" y="5356"/>
                  </a:lnTo>
                  <a:lnTo>
                    <a:pt x="1666" y="5359"/>
                  </a:lnTo>
                  <a:lnTo>
                    <a:pt x="1676" y="5357"/>
                  </a:lnTo>
                  <a:lnTo>
                    <a:pt x="1676" y="5315"/>
                  </a:lnTo>
                  <a:lnTo>
                    <a:pt x="1676" y="5310"/>
                  </a:lnTo>
                  <a:lnTo>
                    <a:pt x="1677" y="5305"/>
                  </a:lnTo>
                  <a:lnTo>
                    <a:pt x="1679" y="5300"/>
                  </a:lnTo>
                  <a:lnTo>
                    <a:pt x="1681" y="5296"/>
                  </a:lnTo>
                  <a:lnTo>
                    <a:pt x="1686" y="5287"/>
                  </a:lnTo>
                  <a:lnTo>
                    <a:pt x="1694" y="5280"/>
                  </a:lnTo>
                  <a:lnTo>
                    <a:pt x="1698" y="5272"/>
                  </a:lnTo>
                  <a:lnTo>
                    <a:pt x="1701" y="5266"/>
                  </a:lnTo>
                  <a:lnTo>
                    <a:pt x="1704" y="5259"/>
                  </a:lnTo>
                  <a:lnTo>
                    <a:pt x="1706" y="5253"/>
                  </a:lnTo>
                  <a:lnTo>
                    <a:pt x="1709" y="5247"/>
                  </a:lnTo>
                  <a:lnTo>
                    <a:pt x="1713" y="5241"/>
                  </a:lnTo>
                  <a:lnTo>
                    <a:pt x="1716" y="5236"/>
                  </a:lnTo>
                  <a:lnTo>
                    <a:pt x="1723" y="5231"/>
                  </a:lnTo>
                  <a:lnTo>
                    <a:pt x="1734" y="5223"/>
                  </a:lnTo>
                  <a:lnTo>
                    <a:pt x="1745" y="5217"/>
                  </a:lnTo>
                  <a:lnTo>
                    <a:pt x="1750" y="5213"/>
                  </a:lnTo>
                  <a:lnTo>
                    <a:pt x="1755" y="5209"/>
                  </a:lnTo>
                  <a:lnTo>
                    <a:pt x="1759" y="5204"/>
                  </a:lnTo>
                  <a:lnTo>
                    <a:pt x="1764" y="5198"/>
                  </a:lnTo>
                  <a:lnTo>
                    <a:pt x="1769" y="5188"/>
                  </a:lnTo>
                  <a:lnTo>
                    <a:pt x="1774" y="5179"/>
                  </a:lnTo>
                  <a:lnTo>
                    <a:pt x="1777" y="5175"/>
                  </a:lnTo>
                  <a:lnTo>
                    <a:pt x="1779" y="5172"/>
                  </a:lnTo>
                  <a:lnTo>
                    <a:pt x="1784" y="5168"/>
                  </a:lnTo>
                  <a:lnTo>
                    <a:pt x="1789" y="5165"/>
                  </a:lnTo>
                  <a:lnTo>
                    <a:pt x="1799" y="5165"/>
                  </a:lnTo>
                  <a:lnTo>
                    <a:pt x="1809" y="5165"/>
                  </a:lnTo>
                  <a:lnTo>
                    <a:pt x="1816" y="5162"/>
                  </a:lnTo>
                  <a:lnTo>
                    <a:pt x="1818" y="5157"/>
                  </a:lnTo>
                  <a:lnTo>
                    <a:pt x="1821" y="5152"/>
                  </a:lnTo>
                  <a:lnTo>
                    <a:pt x="1824" y="5145"/>
                  </a:lnTo>
                  <a:lnTo>
                    <a:pt x="1831" y="5138"/>
                  </a:lnTo>
                  <a:lnTo>
                    <a:pt x="1837" y="5131"/>
                  </a:lnTo>
                  <a:lnTo>
                    <a:pt x="1843" y="5124"/>
                  </a:lnTo>
                  <a:lnTo>
                    <a:pt x="1848" y="5115"/>
                  </a:lnTo>
                  <a:lnTo>
                    <a:pt x="1854" y="5096"/>
                  </a:lnTo>
                  <a:lnTo>
                    <a:pt x="1859" y="5079"/>
                  </a:lnTo>
                  <a:lnTo>
                    <a:pt x="1864" y="5061"/>
                  </a:lnTo>
                  <a:lnTo>
                    <a:pt x="1871" y="5042"/>
                  </a:lnTo>
                  <a:lnTo>
                    <a:pt x="1877" y="5029"/>
                  </a:lnTo>
                  <a:lnTo>
                    <a:pt x="1885" y="5016"/>
                  </a:lnTo>
                  <a:lnTo>
                    <a:pt x="1888" y="5011"/>
                  </a:lnTo>
                  <a:lnTo>
                    <a:pt x="1895" y="5007"/>
                  </a:lnTo>
                  <a:lnTo>
                    <a:pt x="1901" y="5005"/>
                  </a:lnTo>
                  <a:lnTo>
                    <a:pt x="1907" y="5002"/>
                  </a:lnTo>
                  <a:lnTo>
                    <a:pt x="1921" y="5003"/>
                  </a:lnTo>
                  <a:lnTo>
                    <a:pt x="1936" y="5003"/>
                  </a:lnTo>
                  <a:lnTo>
                    <a:pt x="1940" y="5002"/>
                  </a:lnTo>
                  <a:lnTo>
                    <a:pt x="1944" y="5000"/>
                  </a:lnTo>
                  <a:lnTo>
                    <a:pt x="1946" y="4996"/>
                  </a:lnTo>
                  <a:lnTo>
                    <a:pt x="1950" y="4992"/>
                  </a:lnTo>
                  <a:lnTo>
                    <a:pt x="1967" y="4983"/>
                  </a:lnTo>
                  <a:lnTo>
                    <a:pt x="1986" y="4973"/>
                  </a:lnTo>
                  <a:lnTo>
                    <a:pt x="1996" y="4963"/>
                  </a:lnTo>
                  <a:lnTo>
                    <a:pt x="2006" y="4952"/>
                  </a:lnTo>
                  <a:lnTo>
                    <a:pt x="2011" y="4947"/>
                  </a:lnTo>
                  <a:lnTo>
                    <a:pt x="2016" y="4943"/>
                  </a:lnTo>
                  <a:lnTo>
                    <a:pt x="2024" y="4941"/>
                  </a:lnTo>
                  <a:lnTo>
                    <a:pt x="2031" y="4939"/>
                  </a:lnTo>
                  <a:lnTo>
                    <a:pt x="2070" y="4939"/>
                  </a:lnTo>
                  <a:lnTo>
                    <a:pt x="2075" y="4938"/>
                  </a:lnTo>
                  <a:lnTo>
                    <a:pt x="2079" y="4936"/>
                  </a:lnTo>
                  <a:lnTo>
                    <a:pt x="2083" y="4933"/>
                  </a:lnTo>
                  <a:lnTo>
                    <a:pt x="2085" y="4928"/>
                  </a:lnTo>
                  <a:lnTo>
                    <a:pt x="2089" y="4918"/>
                  </a:lnTo>
                  <a:lnTo>
                    <a:pt x="2094" y="4908"/>
                  </a:lnTo>
                  <a:lnTo>
                    <a:pt x="2104" y="4896"/>
                  </a:lnTo>
                  <a:lnTo>
                    <a:pt x="2115" y="4886"/>
                  </a:lnTo>
                  <a:lnTo>
                    <a:pt x="2126" y="4872"/>
                  </a:lnTo>
                  <a:lnTo>
                    <a:pt x="2134" y="4859"/>
                  </a:lnTo>
                  <a:lnTo>
                    <a:pt x="2137" y="4852"/>
                  </a:lnTo>
                  <a:lnTo>
                    <a:pt x="2138" y="4845"/>
                  </a:lnTo>
                  <a:lnTo>
                    <a:pt x="2139" y="4837"/>
                  </a:lnTo>
                  <a:lnTo>
                    <a:pt x="2141" y="4828"/>
                  </a:lnTo>
                  <a:lnTo>
                    <a:pt x="2139" y="4818"/>
                  </a:lnTo>
                  <a:lnTo>
                    <a:pt x="2137" y="4808"/>
                  </a:lnTo>
                  <a:lnTo>
                    <a:pt x="2141" y="4800"/>
                  </a:lnTo>
                  <a:lnTo>
                    <a:pt x="2143" y="4794"/>
                  </a:lnTo>
                  <a:lnTo>
                    <a:pt x="2144" y="4788"/>
                  </a:lnTo>
                  <a:lnTo>
                    <a:pt x="2146" y="4781"/>
                  </a:lnTo>
                  <a:lnTo>
                    <a:pt x="2148" y="4769"/>
                  </a:lnTo>
                  <a:lnTo>
                    <a:pt x="2149" y="4754"/>
                  </a:lnTo>
                  <a:lnTo>
                    <a:pt x="2152" y="4749"/>
                  </a:lnTo>
                  <a:lnTo>
                    <a:pt x="2154" y="4744"/>
                  </a:lnTo>
                  <a:lnTo>
                    <a:pt x="2158" y="4740"/>
                  </a:lnTo>
                  <a:lnTo>
                    <a:pt x="2163" y="4737"/>
                  </a:lnTo>
                  <a:lnTo>
                    <a:pt x="2173" y="4731"/>
                  </a:lnTo>
                  <a:lnTo>
                    <a:pt x="2182" y="4722"/>
                  </a:lnTo>
                  <a:lnTo>
                    <a:pt x="2188" y="4714"/>
                  </a:lnTo>
                  <a:lnTo>
                    <a:pt x="2193" y="4705"/>
                  </a:lnTo>
                  <a:lnTo>
                    <a:pt x="2195" y="4701"/>
                  </a:lnTo>
                  <a:lnTo>
                    <a:pt x="2197" y="4696"/>
                  </a:lnTo>
                  <a:lnTo>
                    <a:pt x="2201" y="4692"/>
                  </a:lnTo>
                  <a:lnTo>
                    <a:pt x="2205" y="4690"/>
                  </a:lnTo>
                  <a:lnTo>
                    <a:pt x="2212" y="4686"/>
                  </a:lnTo>
                  <a:lnTo>
                    <a:pt x="2218" y="4682"/>
                  </a:lnTo>
                  <a:lnTo>
                    <a:pt x="2225" y="4681"/>
                  </a:lnTo>
                  <a:lnTo>
                    <a:pt x="2231" y="4679"/>
                  </a:lnTo>
                  <a:lnTo>
                    <a:pt x="2243" y="4676"/>
                  </a:lnTo>
                  <a:lnTo>
                    <a:pt x="2259" y="4671"/>
                  </a:lnTo>
                  <a:lnTo>
                    <a:pt x="2289" y="4656"/>
                  </a:lnTo>
                  <a:lnTo>
                    <a:pt x="2314" y="4640"/>
                  </a:lnTo>
                  <a:lnTo>
                    <a:pt x="2340" y="4625"/>
                  </a:lnTo>
                  <a:lnTo>
                    <a:pt x="2370" y="4609"/>
                  </a:lnTo>
                  <a:lnTo>
                    <a:pt x="2385" y="4599"/>
                  </a:lnTo>
                  <a:lnTo>
                    <a:pt x="2398" y="4591"/>
                  </a:lnTo>
                  <a:lnTo>
                    <a:pt x="2404" y="4587"/>
                  </a:lnTo>
                  <a:lnTo>
                    <a:pt x="2412" y="4583"/>
                  </a:lnTo>
                  <a:lnTo>
                    <a:pt x="2419" y="4581"/>
                  </a:lnTo>
                  <a:lnTo>
                    <a:pt x="2428" y="4579"/>
                  </a:lnTo>
                  <a:lnTo>
                    <a:pt x="2446" y="4582"/>
                  </a:lnTo>
                  <a:lnTo>
                    <a:pt x="2462" y="4583"/>
                  </a:lnTo>
                  <a:lnTo>
                    <a:pt x="2469" y="4583"/>
                  </a:lnTo>
                  <a:lnTo>
                    <a:pt x="2477" y="4582"/>
                  </a:lnTo>
                  <a:lnTo>
                    <a:pt x="2482" y="4579"/>
                  </a:lnTo>
                  <a:lnTo>
                    <a:pt x="2488" y="4577"/>
                  </a:lnTo>
                  <a:lnTo>
                    <a:pt x="2499" y="4571"/>
                  </a:lnTo>
                  <a:lnTo>
                    <a:pt x="2513" y="4564"/>
                  </a:lnTo>
                  <a:lnTo>
                    <a:pt x="2530" y="4558"/>
                  </a:lnTo>
                  <a:lnTo>
                    <a:pt x="2546" y="4553"/>
                  </a:lnTo>
                  <a:lnTo>
                    <a:pt x="2561" y="4551"/>
                  </a:lnTo>
                  <a:lnTo>
                    <a:pt x="2576" y="4548"/>
                  </a:lnTo>
                  <a:lnTo>
                    <a:pt x="2606" y="4544"/>
                  </a:lnTo>
                  <a:lnTo>
                    <a:pt x="2641" y="4544"/>
                  </a:lnTo>
                  <a:lnTo>
                    <a:pt x="2658" y="4545"/>
                  </a:lnTo>
                  <a:lnTo>
                    <a:pt x="2671" y="4549"/>
                  </a:lnTo>
                  <a:lnTo>
                    <a:pt x="2685" y="4553"/>
                  </a:lnTo>
                  <a:lnTo>
                    <a:pt x="2703" y="4556"/>
                  </a:lnTo>
                  <a:lnTo>
                    <a:pt x="2728" y="4559"/>
                  </a:lnTo>
                  <a:lnTo>
                    <a:pt x="2750" y="4563"/>
                  </a:lnTo>
                  <a:lnTo>
                    <a:pt x="2773" y="4567"/>
                  </a:lnTo>
                  <a:lnTo>
                    <a:pt x="2798" y="4572"/>
                  </a:lnTo>
                  <a:lnTo>
                    <a:pt x="2830" y="4578"/>
                  </a:lnTo>
                  <a:lnTo>
                    <a:pt x="2856" y="4582"/>
                  </a:lnTo>
                  <a:lnTo>
                    <a:pt x="2870" y="4586"/>
                  </a:lnTo>
                  <a:lnTo>
                    <a:pt x="2882" y="4588"/>
                  </a:lnTo>
                  <a:lnTo>
                    <a:pt x="2896" y="4593"/>
                  </a:lnTo>
                  <a:lnTo>
                    <a:pt x="2911" y="4599"/>
                  </a:lnTo>
                  <a:lnTo>
                    <a:pt x="2924" y="4604"/>
                  </a:lnTo>
                  <a:lnTo>
                    <a:pt x="2936" y="4608"/>
                  </a:lnTo>
                  <a:lnTo>
                    <a:pt x="2949" y="4613"/>
                  </a:lnTo>
                  <a:lnTo>
                    <a:pt x="2961" y="4618"/>
                  </a:lnTo>
                  <a:lnTo>
                    <a:pt x="2970" y="4625"/>
                  </a:lnTo>
                  <a:lnTo>
                    <a:pt x="2978" y="4632"/>
                  </a:lnTo>
                  <a:lnTo>
                    <a:pt x="2991" y="4645"/>
                  </a:lnTo>
                  <a:lnTo>
                    <a:pt x="3005" y="4656"/>
                  </a:lnTo>
                  <a:lnTo>
                    <a:pt x="3018" y="4666"/>
                  </a:lnTo>
                  <a:lnTo>
                    <a:pt x="3033" y="4677"/>
                  </a:lnTo>
                  <a:lnTo>
                    <a:pt x="3039" y="4682"/>
                  </a:lnTo>
                  <a:lnTo>
                    <a:pt x="3043" y="4689"/>
                  </a:lnTo>
                  <a:lnTo>
                    <a:pt x="3047" y="4694"/>
                  </a:lnTo>
                  <a:lnTo>
                    <a:pt x="3050" y="4700"/>
                  </a:lnTo>
                  <a:lnTo>
                    <a:pt x="3053" y="4705"/>
                  </a:lnTo>
                  <a:lnTo>
                    <a:pt x="3057" y="4711"/>
                  </a:lnTo>
                  <a:lnTo>
                    <a:pt x="3062" y="4717"/>
                  </a:lnTo>
                  <a:lnTo>
                    <a:pt x="3067" y="4722"/>
                  </a:lnTo>
                  <a:lnTo>
                    <a:pt x="3076" y="4730"/>
                  </a:lnTo>
                  <a:lnTo>
                    <a:pt x="3083" y="4737"/>
                  </a:lnTo>
                  <a:lnTo>
                    <a:pt x="3091" y="4746"/>
                  </a:lnTo>
                  <a:lnTo>
                    <a:pt x="3097" y="4755"/>
                  </a:lnTo>
                  <a:lnTo>
                    <a:pt x="3103" y="4763"/>
                  </a:lnTo>
                  <a:lnTo>
                    <a:pt x="3107" y="4769"/>
                  </a:lnTo>
                  <a:lnTo>
                    <a:pt x="3111" y="4776"/>
                  </a:lnTo>
                  <a:lnTo>
                    <a:pt x="3112" y="4785"/>
                  </a:lnTo>
                  <a:lnTo>
                    <a:pt x="3112" y="4791"/>
                  </a:lnTo>
                  <a:lnTo>
                    <a:pt x="3111" y="4796"/>
                  </a:lnTo>
                  <a:lnTo>
                    <a:pt x="3108" y="4801"/>
                  </a:lnTo>
                  <a:lnTo>
                    <a:pt x="3106" y="4806"/>
                  </a:lnTo>
                  <a:lnTo>
                    <a:pt x="3104" y="4812"/>
                  </a:lnTo>
                  <a:lnTo>
                    <a:pt x="3102" y="4817"/>
                  </a:lnTo>
                  <a:lnTo>
                    <a:pt x="3101" y="4822"/>
                  </a:lnTo>
                  <a:lnTo>
                    <a:pt x="3101" y="4828"/>
                  </a:lnTo>
                  <a:lnTo>
                    <a:pt x="3101" y="4832"/>
                  </a:lnTo>
                  <a:lnTo>
                    <a:pt x="3102" y="4834"/>
                  </a:lnTo>
                  <a:lnTo>
                    <a:pt x="3104" y="4837"/>
                  </a:lnTo>
                  <a:lnTo>
                    <a:pt x="3107" y="4838"/>
                  </a:lnTo>
                  <a:lnTo>
                    <a:pt x="3112" y="4842"/>
                  </a:lnTo>
                  <a:lnTo>
                    <a:pt x="3118" y="4844"/>
                  </a:lnTo>
                  <a:lnTo>
                    <a:pt x="3132" y="4853"/>
                  </a:lnTo>
                  <a:lnTo>
                    <a:pt x="3145" y="4864"/>
                  </a:lnTo>
                  <a:lnTo>
                    <a:pt x="3153" y="4873"/>
                  </a:lnTo>
                  <a:lnTo>
                    <a:pt x="3162" y="4883"/>
                  </a:lnTo>
                  <a:lnTo>
                    <a:pt x="3166" y="4887"/>
                  </a:lnTo>
                  <a:lnTo>
                    <a:pt x="3171" y="4889"/>
                  </a:lnTo>
                  <a:lnTo>
                    <a:pt x="3176" y="4891"/>
                  </a:lnTo>
                  <a:lnTo>
                    <a:pt x="3182" y="4892"/>
                  </a:lnTo>
                  <a:lnTo>
                    <a:pt x="3186" y="4891"/>
                  </a:lnTo>
                  <a:lnTo>
                    <a:pt x="3190" y="4889"/>
                  </a:lnTo>
                  <a:lnTo>
                    <a:pt x="3192" y="4887"/>
                  </a:lnTo>
                  <a:lnTo>
                    <a:pt x="3194" y="4883"/>
                  </a:lnTo>
                  <a:lnTo>
                    <a:pt x="3196" y="4874"/>
                  </a:lnTo>
                  <a:lnTo>
                    <a:pt x="3200" y="4865"/>
                  </a:lnTo>
                  <a:lnTo>
                    <a:pt x="3204" y="4854"/>
                  </a:lnTo>
                  <a:lnTo>
                    <a:pt x="3209" y="4843"/>
                  </a:lnTo>
                  <a:lnTo>
                    <a:pt x="3212" y="4833"/>
                  </a:lnTo>
                  <a:lnTo>
                    <a:pt x="3215" y="4820"/>
                  </a:lnTo>
                  <a:lnTo>
                    <a:pt x="3217" y="4812"/>
                  </a:lnTo>
                  <a:lnTo>
                    <a:pt x="3220" y="4804"/>
                  </a:lnTo>
                  <a:lnTo>
                    <a:pt x="3221" y="4800"/>
                  </a:lnTo>
                  <a:lnTo>
                    <a:pt x="3224" y="4798"/>
                  </a:lnTo>
                  <a:lnTo>
                    <a:pt x="3227" y="4796"/>
                  </a:lnTo>
                  <a:lnTo>
                    <a:pt x="3231" y="4795"/>
                  </a:lnTo>
                  <a:lnTo>
                    <a:pt x="3235" y="4798"/>
                  </a:lnTo>
                  <a:lnTo>
                    <a:pt x="3237" y="4801"/>
                  </a:lnTo>
                  <a:lnTo>
                    <a:pt x="3255" y="4812"/>
                  </a:lnTo>
                  <a:lnTo>
                    <a:pt x="3270" y="4823"/>
                  </a:lnTo>
                  <a:lnTo>
                    <a:pt x="3286" y="4837"/>
                  </a:lnTo>
                  <a:lnTo>
                    <a:pt x="3299" y="4849"/>
                  </a:lnTo>
                  <a:lnTo>
                    <a:pt x="3313" y="4862"/>
                  </a:lnTo>
                  <a:lnTo>
                    <a:pt x="3329" y="4873"/>
                  </a:lnTo>
                  <a:lnTo>
                    <a:pt x="3347" y="4882"/>
                  </a:lnTo>
                  <a:lnTo>
                    <a:pt x="3365" y="4889"/>
                  </a:lnTo>
                  <a:lnTo>
                    <a:pt x="3372" y="4896"/>
                  </a:lnTo>
                  <a:lnTo>
                    <a:pt x="3375" y="4902"/>
                  </a:lnTo>
                  <a:lnTo>
                    <a:pt x="3378" y="4908"/>
                  </a:lnTo>
                  <a:lnTo>
                    <a:pt x="3380" y="4916"/>
                  </a:lnTo>
                  <a:lnTo>
                    <a:pt x="3384" y="4931"/>
                  </a:lnTo>
                  <a:lnTo>
                    <a:pt x="3389" y="4946"/>
                  </a:lnTo>
                  <a:lnTo>
                    <a:pt x="3396" y="4955"/>
                  </a:lnTo>
                  <a:lnTo>
                    <a:pt x="3402" y="4961"/>
                  </a:lnTo>
                  <a:lnTo>
                    <a:pt x="3411" y="4966"/>
                  </a:lnTo>
                  <a:lnTo>
                    <a:pt x="3421" y="4970"/>
                  </a:lnTo>
                  <a:lnTo>
                    <a:pt x="3432" y="4975"/>
                  </a:lnTo>
                  <a:lnTo>
                    <a:pt x="3442" y="4982"/>
                  </a:lnTo>
                  <a:lnTo>
                    <a:pt x="3452" y="4990"/>
                  </a:lnTo>
                  <a:lnTo>
                    <a:pt x="3460" y="4997"/>
                  </a:lnTo>
                  <a:lnTo>
                    <a:pt x="3468" y="5006"/>
                  </a:lnTo>
                  <a:lnTo>
                    <a:pt x="3478" y="5014"/>
                  </a:lnTo>
                  <a:lnTo>
                    <a:pt x="3488" y="5020"/>
                  </a:lnTo>
                  <a:lnTo>
                    <a:pt x="3501" y="5025"/>
                  </a:lnTo>
                  <a:lnTo>
                    <a:pt x="3511" y="5027"/>
                  </a:lnTo>
                  <a:lnTo>
                    <a:pt x="3521" y="5027"/>
                  </a:lnTo>
                  <a:lnTo>
                    <a:pt x="3530" y="5027"/>
                  </a:lnTo>
                  <a:lnTo>
                    <a:pt x="3540" y="5029"/>
                  </a:lnTo>
                  <a:lnTo>
                    <a:pt x="3545" y="5031"/>
                  </a:lnTo>
                  <a:lnTo>
                    <a:pt x="3549" y="5035"/>
                  </a:lnTo>
                  <a:lnTo>
                    <a:pt x="3551" y="5039"/>
                  </a:lnTo>
                  <a:lnTo>
                    <a:pt x="3552" y="5044"/>
                  </a:lnTo>
                  <a:lnTo>
                    <a:pt x="3555" y="5054"/>
                  </a:lnTo>
                  <a:lnTo>
                    <a:pt x="3557" y="5065"/>
                  </a:lnTo>
                  <a:lnTo>
                    <a:pt x="3560" y="5070"/>
                  </a:lnTo>
                  <a:lnTo>
                    <a:pt x="3562" y="5075"/>
                  </a:lnTo>
                  <a:lnTo>
                    <a:pt x="3566" y="5079"/>
                  </a:lnTo>
                  <a:lnTo>
                    <a:pt x="3570" y="5081"/>
                  </a:lnTo>
                  <a:lnTo>
                    <a:pt x="3580" y="5086"/>
                  </a:lnTo>
                  <a:lnTo>
                    <a:pt x="3590" y="5091"/>
                  </a:lnTo>
                  <a:lnTo>
                    <a:pt x="3600" y="5095"/>
                  </a:lnTo>
                  <a:lnTo>
                    <a:pt x="3609" y="5100"/>
                  </a:lnTo>
                  <a:lnTo>
                    <a:pt x="3616" y="5105"/>
                  </a:lnTo>
                  <a:lnTo>
                    <a:pt x="3623" y="5114"/>
                  </a:lnTo>
                  <a:lnTo>
                    <a:pt x="3628" y="5123"/>
                  </a:lnTo>
                  <a:lnTo>
                    <a:pt x="3631" y="5130"/>
                  </a:lnTo>
                  <a:lnTo>
                    <a:pt x="3637" y="5138"/>
                  </a:lnTo>
                  <a:lnTo>
                    <a:pt x="3644" y="5144"/>
                  </a:lnTo>
                  <a:lnTo>
                    <a:pt x="3665" y="5159"/>
                  </a:lnTo>
                  <a:lnTo>
                    <a:pt x="3684" y="5172"/>
                  </a:lnTo>
                  <a:lnTo>
                    <a:pt x="3693" y="5179"/>
                  </a:lnTo>
                  <a:lnTo>
                    <a:pt x="3702" y="5187"/>
                  </a:lnTo>
                  <a:lnTo>
                    <a:pt x="3711" y="5195"/>
                  </a:lnTo>
                  <a:lnTo>
                    <a:pt x="3721" y="5205"/>
                  </a:lnTo>
                  <a:lnTo>
                    <a:pt x="3724" y="5211"/>
                  </a:lnTo>
                  <a:lnTo>
                    <a:pt x="3728" y="5216"/>
                  </a:lnTo>
                  <a:lnTo>
                    <a:pt x="3733" y="5221"/>
                  </a:lnTo>
                  <a:lnTo>
                    <a:pt x="3739" y="5223"/>
                  </a:lnTo>
                  <a:lnTo>
                    <a:pt x="3757" y="5227"/>
                  </a:lnTo>
                  <a:lnTo>
                    <a:pt x="3775" y="5228"/>
                  </a:lnTo>
                  <a:lnTo>
                    <a:pt x="3782" y="5229"/>
                  </a:lnTo>
                  <a:lnTo>
                    <a:pt x="3788" y="5233"/>
                  </a:lnTo>
                  <a:lnTo>
                    <a:pt x="3795" y="5237"/>
                  </a:lnTo>
                  <a:lnTo>
                    <a:pt x="3801" y="5243"/>
                  </a:lnTo>
                  <a:lnTo>
                    <a:pt x="3810" y="5258"/>
                  </a:lnTo>
                  <a:lnTo>
                    <a:pt x="3818" y="5271"/>
                  </a:lnTo>
                  <a:lnTo>
                    <a:pt x="3824" y="5277"/>
                  </a:lnTo>
                  <a:lnTo>
                    <a:pt x="3829" y="5282"/>
                  </a:lnTo>
                  <a:lnTo>
                    <a:pt x="3835" y="5287"/>
                  </a:lnTo>
                  <a:lnTo>
                    <a:pt x="3844" y="5291"/>
                  </a:lnTo>
                  <a:lnTo>
                    <a:pt x="3860" y="5293"/>
                  </a:lnTo>
                  <a:lnTo>
                    <a:pt x="3877" y="5295"/>
                  </a:lnTo>
                  <a:lnTo>
                    <a:pt x="3884" y="5297"/>
                  </a:lnTo>
                  <a:lnTo>
                    <a:pt x="3890" y="5301"/>
                  </a:lnTo>
                  <a:lnTo>
                    <a:pt x="3895" y="5305"/>
                  </a:lnTo>
                  <a:lnTo>
                    <a:pt x="3900" y="5310"/>
                  </a:lnTo>
                  <a:lnTo>
                    <a:pt x="3909" y="5320"/>
                  </a:lnTo>
                  <a:lnTo>
                    <a:pt x="3916" y="5330"/>
                  </a:lnTo>
                  <a:lnTo>
                    <a:pt x="3924" y="5339"/>
                  </a:lnTo>
                  <a:lnTo>
                    <a:pt x="3933" y="5347"/>
                  </a:lnTo>
                  <a:lnTo>
                    <a:pt x="3938" y="5350"/>
                  </a:lnTo>
                  <a:lnTo>
                    <a:pt x="3944" y="5352"/>
                  </a:lnTo>
                  <a:lnTo>
                    <a:pt x="3950" y="5354"/>
                  </a:lnTo>
                  <a:lnTo>
                    <a:pt x="3957" y="5355"/>
                  </a:lnTo>
                  <a:lnTo>
                    <a:pt x="3968" y="5354"/>
                  </a:lnTo>
                  <a:lnTo>
                    <a:pt x="3978" y="5352"/>
                  </a:lnTo>
                  <a:lnTo>
                    <a:pt x="3988" y="5351"/>
                  </a:lnTo>
                  <a:lnTo>
                    <a:pt x="3999" y="5350"/>
                  </a:lnTo>
                  <a:lnTo>
                    <a:pt x="3999" y="5340"/>
                  </a:lnTo>
                  <a:lnTo>
                    <a:pt x="4002" y="5330"/>
                  </a:lnTo>
                  <a:lnTo>
                    <a:pt x="4003" y="5321"/>
                  </a:lnTo>
                  <a:lnTo>
                    <a:pt x="4004" y="5310"/>
                  </a:lnTo>
                  <a:lnTo>
                    <a:pt x="4005" y="5298"/>
                  </a:lnTo>
                  <a:lnTo>
                    <a:pt x="4005" y="5287"/>
                  </a:lnTo>
                  <a:lnTo>
                    <a:pt x="4007" y="5282"/>
                  </a:lnTo>
                  <a:lnTo>
                    <a:pt x="4009" y="5278"/>
                  </a:lnTo>
                  <a:lnTo>
                    <a:pt x="4012" y="5276"/>
                  </a:lnTo>
                  <a:lnTo>
                    <a:pt x="4017" y="5275"/>
                  </a:lnTo>
                  <a:lnTo>
                    <a:pt x="4022" y="5276"/>
                  </a:lnTo>
                  <a:lnTo>
                    <a:pt x="4026" y="5278"/>
                  </a:lnTo>
                  <a:lnTo>
                    <a:pt x="4028" y="5282"/>
                  </a:lnTo>
                  <a:lnTo>
                    <a:pt x="4031" y="5286"/>
                  </a:lnTo>
                  <a:lnTo>
                    <a:pt x="4033" y="5297"/>
                  </a:lnTo>
                  <a:lnTo>
                    <a:pt x="4036" y="5308"/>
                  </a:lnTo>
                  <a:lnTo>
                    <a:pt x="4041" y="5318"/>
                  </a:lnTo>
                  <a:lnTo>
                    <a:pt x="4046" y="5327"/>
                  </a:lnTo>
                  <a:lnTo>
                    <a:pt x="4052" y="5335"/>
                  </a:lnTo>
                  <a:lnTo>
                    <a:pt x="4059" y="5342"/>
                  </a:lnTo>
                  <a:lnTo>
                    <a:pt x="4073" y="5355"/>
                  </a:lnTo>
                  <a:lnTo>
                    <a:pt x="4088" y="5366"/>
                  </a:lnTo>
                  <a:lnTo>
                    <a:pt x="4096" y="5374"/>
                  </a:lnTo>
                  <a:lnTo>
                    <a:pt x="4102" y="5381"/>
                  </a:lnTo>
                  <a:lnTo>
                    <a:pt x="4106" y="5384"/>
                  </a:lnTo>
                  <a:lnTo>
                    <a:pt x="4110" y="5386"/>
                  </a:lnTo>
                  <a:lnTo>
                    <a:pt x="4115" y="5389"/>
                  </a:lnTo>
                  <a:lnTo>
                    <a:pt x="4120" y="5389"/>
                  </a:lnTo>
                  <a:lnTo>
                    <a:pt x="4146" y="5389"/>
                  </a:lnTo>
                  <a:lnTo>
                    <a:pt x="4164" y="5386"/>
                  </a:lnTo>
                  <a:lnTo>
                    <a:pt x="4181" y="5384"/>
                  </a:lnTo>
                  <a:lnTo>
                    <a:pt x="4194" y="5385"/>
                  </a:lnTo>
                  <a:lnTo>
                    <a:pt x="4204" y="5387"/>
                  </a:lnTo>
                  <a:lnTo>
                    <a:pt x="4214" y="5391"/>
                  </a:lnTo>
                  <a:lnTo>
                    <a:pt x="4223" y="5397"/>
                  </a:lnTo>
                  <a:lnTo>
                    <a:pt x="4230" y="5404"/>
                  </a:lnTo>
                  <a:lnTo>
                    <a:pt x="4238" y="5413"/>
                  </a:lnTo>
                  <a:lnTo>
                    <a:pt x="4245" y="5421"/>
                  </a:lnTo>
                  <a:lnTo>
                    <a:pt x="4251" y="5431"/>
                  </a:lnTo>
                  <a:lnTo>
                    <a:pt x="4259" y="5440"/>
                  </a:lnTo>
                  <a:lnTo>
                    <a:pt x="4269" y="5448"/>
                  </a:lnTo>
                  <a:lnTo>
                    <a:pt x="4279" y="5454"/>
                  </a:lnTo>
                  <a:lnTo>
                    <a:pt x="4288" y="5460"/>
                  </a:lnTo>
                  <a:lnTo>
                    <a:pt x="4297" y="5466"/>
                  </a:lnTo>
                  <a:lnTo>
                    <a:pt x="4304" y="5473"/>
                  </a:lnTo>
                  <a:lnTo>
                    <a:pt x="4307" y="5477"/>
                  </a:lnTo>
                  <a:lnTo>
                    <a:pt x="4309" y="5482"/>
                  </a:lnTo>
                  <a:lnTo>
                    <a:pt x="4310" y="5487"/>
                  </a:lnTo>
                  <a:lnTo>
                    <a:pt x="4312" y="5493"/>
                  </a:lnTo>
                  <a:lnTo>
                    <a:pt x="4312" y="5519"/>
                  </a:lnTo>
                  <a:lnTo>
                    <a:pt x="4312" y="5525"/>
                  </a:lnTo>
                  <a:lnTo>
                    <a:pt x="4313" y="5532"/>
                  </a:lnTo>
                  <a:lnTo>
                    <a:pt x="4314" y="5537"/>
                  </a:lnTo>
                  <a:lnTo>
                    <a:pt x="4315" y="5543"/>
                  </a:lnTo>
                  <a:lnTo>
                    <a:pt x="4322" y="5553"/>
                  </a:lnTo>
                  <a:lnTo>
                    <a:pt x="4328" y="5564"/>
                  </a:lnTo>
                  <a:lnTo>
                    <a:pt x="4339" y="5582"/>
                  </a:lnTo>
                  <a:lnTo>
                    <a:pt x="4351" y="5597"/>
                  </a:lnTo>
                  <a:lnTo>
                    <a:pt x="4361" y="5612"/>
                  </a:lnTo>
                  <a:lnTo>
                    <a:pt x="4373" y="5628"/>
                  </a:lnTo>
                  <a:lnTo>
                    <a:pt x="4381" y="5640"/>
                  </a:lnTo>
                  <a:lnTo>
                    <a:pt x="4387" y="5650"/>
                  </a:lnTo>
                  <a:lnTo>
                    <a:pt x="4392" y="5660"/>
                  </a:lnTo>
                  <a:lnTo>
                    <a:pt x="4397" y="5670"/>
                  </a:lnTo>
                  <a:lnTo>
                    <a:pt x="4405" y="5691"/>
                  </a:lnTo>
                  <a:lnTo>
                    <a:pt x="4416" y="5715"/>
                  </a:lnTo>
                  <a:lnTo>
                    <a:pt x="4418" y="5722"/>
                  </a:lnTo>
                  <a:lnTo>
                    <a:pt x="4421" y="5729"/>
                  </a:lnTo>
                  <a:lnTo>
                    <a:pt x="4422" y="5735"/>
                  </a:lnTo>
                  <a:lnTo>
                    <a:pt x="4422" y="5743"/>
                  </a:lnTo>
                  <a:lnTo>
                    <a:pt x="4422" y="5825"/>
                  </a:lnTo>
                  <a:lnTo>
                    <a:pt x="4431" y="5909"/>
                  </a:lnTo>
                  <a:lnTo>
                    <a:pt x="4431" y="6004"/>
                  </a:lnTo>
                  <a:lnTo>
                    <a:pt x="4432" y="6016"/>
                  </a:lnTo>
                  <a:lnTo>
                    <a:pt x="4435" y="6027"/>
                  </a:lnTo>
                  <a:lnTo>
                    <a:pt x="4436" y="6039"/>
                  </a:lnTo>
                  <a:lnTo>
                    <a:pt x="4437" y="6051"/>
                  </a:lnTo>
                  <a:lnTo>
                    <a:pt x="4431" y="6070"/>
                  </a:lnTo>
                  <a:lnTo>
                    <a:pt x="4425" y="6088"/>
                  </a:lnTo>
                  <a:lnTo>
                    <a:pt x="4426" y="6094"/>
                  </a:lnTo>
                  <a:lnTo>
                    <a:pt x="4428" y="6100"/>
                  </a:lnTo>
                  <a:lnTo>
                    <a:pt x="4432" y="6105"/>
                  </a:lnTo>
                  <a:lnTo>
                    <a:pt x="4437" y="6109"/>
                  </a:lnTo>
                  <a:lnTo>
                    <a:pt x="4441" y="6114"/>
                  </a:lnTo>
                  <a:lnTo>
                    <a:pt x="4445" y="6118"/>
                  </a:lnTo>
                  <a:lnTo>
                    <a:pt x="4447" y="6124"/>
                  </a:lnTo>
                  <a:lnTo>
                    <a:pt x="4448" y="6130"/>
                  </a:lnTo>
                  <a:lnTo>
                    <a:pt x="4448" y="6164"/>
                  </a:lnTo>
                  <a:lnTo>
                    <a:pt x="4447" y="6175"/>
                  </a:lnTo>
                  <a:lnTo>
                    <a:pt x="4445" y="6184"/>
                  </a:lnTo>
                  <a:lnTo>
                    <a:pt x="4443" y="6194"/>
                  </a:lnTo>
                  <a:lnTo>
                    <a:pt x="4442" y="6206"/>
                  </a:lnTo>
                  <a:lnTo>
                    <a:pt x="4442" y="6213"/>
                  </a:lnTo>
                  <a:lnTo>
                    <a:pt x="4443" y="6219"/>
                  </a:lnTo>
                  <a:lnTo>
                    <a:pt x="4446" y="6226"/>
                  </a:lnTo>
                  <a:lnTo>
                    <a:pt x="4448" y="6231"/>
                  </a:lnTo>
                  <a:lnTo>
                    <a:pt x="4451" y="6237"/>
                  </a:lnTo>
                  <a:lnTo>
                    <a:pt x="4454" y="6243"/>
                  </a:lnTo>
                  <a:lnTo>
                    <a:pt x="4455" y="6249"/>
                  </a:lnTo>
                  <a:lnTo>
                    <a:pt x="4455" y="6257"/>
                  </a:lnTo>
                  <a:lnTo>
                    <a:pt x="4452" y="6275"/>
                  </a:lnTo>
                  <a:lnTo>
                    <a:pt x="4450" y="6292"/>
                  </a:lnTo>
                  <a:lnTo>
                    <a:pt x="4450" y="6325"/>
                  </a:lnTo>
                  <a:lnTo>
                    <a:pt x="4454" y="6340"/>
                  </a:lnTo>
                  <a:lnTo>
                    <a:pt x="4460" y="6355"/>
                  </a:lnTo>
                  <a:lnTo>
                    <a:pt x="4461" y="6366"/>
                  </a:lnTo>
                  <a:lnTo>
                    <a:pt x="4464" y="6376"/>
                  </a:lnTo>
                  <a:lnTo>
                    <a:pt x="4466" y="6386"/>
                  </a:lnTo>
                  <a:lnTo>
                    <a:pt x="4472" y="6396"/>
                  </a:lnTo>
                  <a:lnTo>
                    <a:pt x="4486" y="6413"/>
                  </a:lnTo>
                  <a:lnTo>
                    <a:pt x="4500" y="6428"/>
                  </a:lnTo>
                  <a:lnTo>
                    <a:pt x="4506" y="6435"/>
                  </a:lnTo>
                  <a:lnTo>
                    <a:pt x="4511" y="6443"/>
                  </a:lnTo>
                  <a:lnTo>
                    <a:pt x="4514" y="6453"/>
                  </a:lnTo>
                  <a:lnTo>
                    <a:pt x="4515" y="6463"/>
                  </a:lnTo>
                  <a:lnTo>
                    <a:pt x="4515" y="6494"/>
                  </a:lnTo>
                  <a:lnTo>
                    <a:pt x="4512" y="6503"/>
                  </a:lnTo>
                  <a:lnTo>
                    <a:pt x="4511" y="6510"/>
                  </a:lnTo>
                  <a:lnTo>
                    <a:pt x="4511" y="6518"/>
                  </a:lnTo>
                  <a:lnTo>
                    <a:pt x="4515" y="6523"/>
                  </a:lnTo>
                  <a:lnTo>
                    <a:pt x="4519" y="6528"/>
                  </a:lnTo>
                  <a:lnTo>
                    <a:pt x="4524" y="6532"/>
                  </a:lnTo>
                  <a:lnTo>
                    <a:pt x="4536" y="6539"/>
                  </a:lnTo>
                  <a:lnTo>
                    <a:pt x="4549" y="6548"/>
                  </a:lnTo>
                  <a:lnTo>
                    <a:pt x="4561" y="6561"/>
                  </a:lnTo>
                  <a:lnTo>
                    <a:pt x="4571" y="6572"/>
                  </a:lnTo>
                  <a:lnTo>
                    <a:pt x="4582" y="6583"/>
                  </a:lnTo>
                  <a:lnTo>
                    <a:pt x="4594" y="6596"/>
                  </a:lnTo>
                  <a:lnTo>
                    <a:pt x="4600" y="6602"/>
                  </a:lnTo>
                  <a:lnTo>
                    <a:pt x="4605" y="6610"/>
                  </a:lnTo>
                  <a:lnTo>
                    <a:pt x="4609" y="6617"/>
                  </a:lnTo>
                  <a:lnTo>
                    <a:pt x="4610" y="6626"/>
                  </a:lnTo>
                  <a:lnTo>
                    <a:pt x="4614" y="6643"/>
                  </a:lnTo>
                  <a:lnTo>
                    <a:pt x="4618" y="6662"/>
                  </a:lnTo>
                  <a:lnTo>
                    <a:pt x="4620" y="6670"/>
                  </a:lnTo>
                  <a:lnTo>
                    <a:pt x="4622" y="6677"/>
                  </a:lnTo>
                  <a:lnTo>
                    <a:pt x="4623" y="6686"/>
                  </a:lnTo>
                  <a:lnTo>
                    <a:pt x="4623" y="6695"/>
                  </a:lnTo>
                  <a:lnTo>
                    <a:pt x="4632" y="6714"/>
                  </a:lnTo>
                  <a:lnTo>
                    <a:pt x="4639" y="6730"/>
                  </a:lnTo>
                  <a:lnTo>
                    <a:pt x="4644" y="6748"/>
                  </a:lnTo>
                  <a:lnTo>
                    <a:pt x="4648" y="6769"/>
                  </a:lnTo>
                  <a:lnTo>
                    <a:pt x="4649" y="6788"/>
                  </a:lnTo>
                  <a:lnTo>
                    <a:pt x="4651" y="6807"/>
                  </a:lnTo>
                  <a:lnTo>
                    <a:pt x="4652" y="6814"/>
                  </a:lnTo>
                  <a:lnTo>
                    <a:pt x="4656" y="6823"/>
                  </a:lnTo>
                  <a:lnTo>
                    <a:pt x="4661" y="6829"/>
                  </a:lnTo>
                  <a:lnTo>
                    <a:pt x="4667" y="6837"/>
                  </a:lnTo>
                  <a:lnTo>
                    <a:pt x="4678" y="6843"/>
                  </a:lnTo>
                  <a:lnTo>
                    <a:pt x="4689" y="6848"/>
                  </a:lnTo>
                  <a:lnTo>
                    <a:pt x="4694" y="6850"/>
                  </a:lnTo>
                  <a:lnTo>
                    <a:pt x="4699" y="6853"/>
                  </a:lnTo>
                  <a:lnTo>
                    <a:pt x="4703" y="6858"/>
                  </a:lnTo>
                  <a:lnTo>
                    <a:pt x="4708" y="6863"/>
                  </a:lnTo>
                  <a:lnTo>
                    <a:pt x="4710" y="6868"/>
                  </a:lnTo>
                  <a:lnTo>
                    <a:pt x="4711" y="6874"/>
                  </a:lnTo>
                  <a:lnTo>
                    <a:pt x="4711" y="6879"/>
                  </a:lnTo>
                  <a:lnTo>
                    <a:pt x="4711" y="6887"/>
                  </a:lnTo>
                  <a:lnTo>
                    <a:pt x="4712" y="6903"/>
                  </a:lnTo>
                  <a:lnTo>
                    <a:pt x="4715" y="6921"/>
                  </a:lnTo>
                  <a:lnTo>
                    <a:pt x="4718" y="6938"/>
                  </a:lnTo>
                  <a:lnTo>
                    <a:pt x="4722" y="6956"/>
                  </a:lnTo>
                  <a:lnTo>
                    <a:pt x="4722" y="6967"/>
                  </a:lnTo>
                  <a:lnTo>
                    <a:pt x="4720" y="6976"/>
                  </a:lnTo>
                  <a:lnTo>
                    <a:pt x="4717" y="6985"/>
                  </a:lnTo>
                  <a:lnTo>
                    <a:pt x="4715" y="6992"/>
                  </a:lnTo>
                  <a:lnTo>
                    <a:pt x="4707" y="7009"/>
                  </a:lnTo>
                  <a:lnTo>
                    <a:pt x="4699" y="7027"/>
                  </a:lnTo>
                  <a:lnTo>
                    <a:pt x="4697" y="7040"/>
                  </a:lnTo>
                  <a:lnTo>
                    <a:pt x="4696" y="7050"/>
                  </a:lnTo>
                  <a:lnTo>
                    <a:pt x="4696" y="7061"/>
                  </a:lnTo>
                  <a:lnTo>
                    <a:pt x="4697" y="7074"/>
                  </a:lnTo>
                  <a:lnTo>
                    <a:pt x="4697" y="7148"/>
                  </a:lnTo>
                  <a:lnTo>
                    <a:pt x="4697" y="7162"/>
                  </a:lnTo>
                  <a:lnTo>
                    <a:pt x="4698" y="7173"/>
                  </a:lnTo>
                  <a:lnTo>
                    <a:pt x="4701" y="7184"/>
                  </a:lnTo>
                  <a:lnTo>
                    <a:pt x="4701" y="7198"/>
                  </a:lnTo>
                  <a:lnTo>
                    <a:pt x="4701" y="7213"/>
                  </a:lnTo>
                  <a:lnTo>
                    <a:pt x="4697" y="7228"/>
                  </a:lnTo>
                  <a:lnTo>
                    <a:pt x="4693" y="7241"/>
                  </a:lnTo>
                  <a:lnTo>
                    <a:pt x="4688" y="7253"/>
                  </a:lnTo>
                  <a:lnTo>
                    <a:pt x="4677" y="7278"/>
                  </a:lnTo>
                  <a:lnTo>
                    <a:pt x="4664" y="7307"/>
                  </a:lnTo>
                  <a:lnTo>
                    <a:pt x="4658" y="7322"/>
                  </a:lnTo>
                  <a:lnTo>
                    <a:pt x="4654" y="7337"/>
                  </a:lnTo>
                  <a:lnTo>
                    <a:pt x="4651" y="7351"/>
                  </a:lnTo>
                  <a:lnTo>
                    <a:pt x="4648" y="7364"/>
                  </a:lnTo>
                  <a:lnTo>
                    <a:pt x="4646" y="7377"/>
                  </a:lnTo>
                  <a:lnTo>
                    <a:pt x="4644" y="7393"/>
                  </a:lnTo>
                  <a:lnTo>
                    <a:pt x="4643" y="7408"/>
                  </a:lnTo>
                  <a:lnTo>
                    <a:pt x="4643" y="7424"/>
                  </a:lnTo>
                  <a:lnTo>
                    <a:pt x="4643" y="7431"/>
                  </a:lnTo>
                  <a:lnTo>
                    <a:pt x="4644" y="7440"/>
                  </a:lnTo>
                  <a:lnTo>
                    <a:pt x="4647" y="7449"/>
                  </a:lnTo>
                  <a:lnTo>
                    <a:pt x="4649" y="7457"/>
                  </a:lnTo>
                  <a:lnTo>
                    <a:pt x="4653" y="7463"/>
                  </a:lnTo>
                  <a:lnTo>
                    <a:pt x="4658" y="7468"/>
                  </a:lnTo>
                  <a:lnTo>
                    <a:pt x="4664" y="7470"/>
                  </a:lnTo>
                  <a:lnTo>
                    <a:pt x="4672" y="7472"/>
                  </a:lnTo>
                  <a:lnTo>
                    <a:pt x="4683" y="7472"/>
                  </a:lnTo>
                  <a:lnTo>
                    <a:pt x="4693" y="7470"/>
                  </a:lnTo>
                  <a:lnTo>
                    <a:pt x="4697" y="7469"/>
                  </a:lnTo>
                  <a:lnTo>
                    <a:pt x="4702" y="7467"/>
                  </a:lnTo>
                  <a:lnTo>
                    <a:pt x="4706" y="7464"/>
                  </a:lnTo>
                  <a:lnTo>
                    <a:pt x="4710" y="7460"/>
                  </a:lnTo>
                  <a:lnTo>
                    <a:pt x="4715" y="7452"/>
                  </a:lnTo>
                  <a:lnTo>
                    <a:pt x="4720" y="7444"/>
                  </a:lnTo>
                  <a:lnTo>
                    <a:pt x="4725" y="7438"/>
                  </a:lnTo>
                  <a:lnTo>
                    <a:pt x="4732" y="7431"/>
                  </a:lnTo>
                  <a:lnTo>
                    <a:pt x="4741" y="7425"/>
                  </a:lnTo>
                  <a:lnTo>
                    <a:pt x="4750" y="7421"/>
                  </a:lnTo>
                  <a:lnTo>
                    <a:pt x="4758" y="7418"/>
                  </a:lnTo>
                  <a:lnTo>
                    <a:pt x="4769" y="7416"/>
                  </a:lnTo>
                  <a:lnTo>
                    <a:pt x="4787" y="7414"/>
                  </a:lnTo>
                  <a:lnTo>
                    <a:pt x="4809" y="7414"/>
                  </a:lnTo>
                  <a:lnTo>
                    <a:pt x="4814" y="7414"/>
                  </a:lnTo>
                  <a:lnTo>
                    <a:pt x="4819" y="7416"/>
                  </a:lnTo>
                  <a:lnTo>
                    <a:pt x="4822" y="7419"/>
                  </a:lnTo>
                  <a:lnTo>
                    <a:pt x="4828" y="7423"/>
                  </a:lnTo>
                  <a:lnTo>
                    <a:pt x="4835" y="7430"/>
                  </a:lnTo>
                  <a:lnTo>
                    <a:pt x="4844" y="7438"/>
                  </a:lnTo>
                  <a:lnTo>
                    <a:pt x="4861" y="7445"/>
                  </a:lnTo>
                  <a:lnTo>
                    <a:pt x="4878" y="7452"/>
                  </a:lnTo>
                  <a:lnTo>
                    <a:pt x="4895" y="7457"/>
                  </a:lnTo>
                  <a:lnTo>
                    <a:pt x="4913" y="7464"/>
                  </a:lnTo>
                  <a:lnTo>
                    <a:pt x="4919" y="7468"/>
                  </a:lnTo>
                  <a:lnTo>
                    <a:pt x="4925" y="7473"/>
                  </a:lnTo>
                  <a:lnTo>
                    <a:pt x="4930" y="7478"/>
                  </a:lnTo>
                  <a:lnTo>
                    <a:pt x="4934" y="7484"/>
                  </a:lnTo>
                  <a:lnTo>
                    <a:pt x="4942" y="7495"/>
                  </a:lnTo>
                  <a:lnTo>
                    <a:pt x="4950" y="7509"/>
                  </a:lnTo>
                  <a:lnTo>
                    <a:pt x="4961" y="7519"/>
                  </a:lnTo>
                  <a:lnTo>
                    <a:pt x="4971" y="7529"/>
                  </a:lnTo>
                  <a:lnTo>
                    <a:pt x="4976" y="7534"/>
                  </a:lnTo>
                  <a:lnTo>
                    <a:pt x="4978" y="7539"/>
                  </a:lnTo>
                  <a:lnTo>
                    <a:pt x="4981" y="7546"/>
                  </a:lnTo>
                  <a:lnTo>
                    <a:pt x="4982" y="7553"/>
                  </a:lnTo>
                  <a:lnTo>
                    <a:pt x="4981" y="7556"/>
                  </a:lnTo>
                  <a:lnTo>
                    <a:pt x="4979" y="7559"/>
                  </a:lnTo>
                  <a:lnTo>
                    <a:pt x="4978" y="7562"/>
                  </a:lnTo>
                  <a:lnTo>
                    <a:pt x="4976" y="7564"/>
                  </a:lnTo>
                  <a:lnTo>
                    <a:pt x="4971" y="7569"/>
                  </a:lnTo>
                  <a:lnTo>
                    <a:pt x="4964" y="7573"/>
                  </a:lnTo>
                  <a:lnTo>
                    <a:pt x="4953" y="7587"/>
                  </a:lnTo>
                  <a:lnTo>
                    <a:pt x="4943" y="7601"/>
                  </a:lnTo>
                  <a:lnTo>
                    <a:pt x="4939" y="7607"/>
                  </a:lnTo>
                  <a:lnTo>
                    <a:pt x="4935" y="7613"/>
                  </a:lnTo>
                  <a:lnTo>
                    <a:pt x="4934" y="7620"/>
                  </a:lnTo>
                  <a:lnTo>
                    <a:pt x="4934" y="7626"/>
                  </a:lnTo>
                  <a:lnTo>
                    <a:pt x="4934" y="7640"/>
                  </a:lnTo>
                  <a:lnTo>
                    <a:pt x="4935" y="7655"/>
                  </a:lnTo>
                  <a:lnTo>
                    <a:pt x="4934" y="7662"/>
                  </a:lnTo>
                  <a:lnTo>
                    <a:pt x="4935" y="7670"/>
                  </a:lnTo>
                  <a:lnTo>
                    <a:pt x="4940" y="7675"/>
                  </a:lnTo>
                  <a:lnTo>
                    <a:pt x="4944" y="7680"/>
                  </a:lnTo>
                  <a:lnTo>
                    <a:pt x="4948" y="7685"/>
                  </a:lnTo>
                  <a:lnTo>
                    <a:pt x="4950" y="7690"/>
                  </a:lnTo>
                  <a:lnTo>
                    <a:pt x="4954" y="7702"/>
                  </a:lnTo>
                  <a:lnTo>
                    <a:pt x="4956" y="7716"/>
                  </a:lnTo>
                  <a:lnTo>
                    <a:pt x="4956" y="7724"/>
                  </a:lnTo>
                  <a:lnTo>
                    <a:pt x="4954" y="7731"/>
                  </a:lnTo>
                  <a:lnTo>
                    <a:pt x="4954" y="7735"/>
                  </a:lnTo>
                  <a:lnTo>
                    <a:pt x="4952" y="7739"/>
                  </a:lnTo>
                  <a:lnTo>
                    <a:pt x="4950" y="7741"/>
                  </a:lnTo>
                  <a:lnTo>
                    <a:pt x="4947" y="7744"/>
                  </a:lnTo>
                  <a:lnTo>
                    <a:pt x="4942" y="7748"/>
                  </a:lnTo>
                  <a:lnTo>
                    <a:pt x="4935" y="7749"/>
                  </a:lnTo>
                  <a:lnTo>
                    <a:pt x="4930" y="7750"/>
                  </a:lnTo>
                  <a:lnTo>
                    <a:pt x="4924" y="7750"/>
                  </a:lnTo>
                  <a:lnTo>
                    <a:pt x="4919" y="7750"/>
                  </a:lnTo>
                  <a:lnTo>
                    <a:pt x="4913" y="7751"/>
                  </a:lnTo>
                  <a:lnTo>
                    <a:pt x="4908" y="7754"/>
                  </a:lnTo>
                  <a:lnTo>
                    <a:pt x="4903" y="7758"/>
                  </a:lnTo>
                  <a:lnTo>
                    <a:pt x="4899" y="7763"/>
                  </a:lnTo>
                  <a:lnTo>
                    <a:pt x="4897" y="7768"/>
                  </a:lnTo>
                  <a:lnTo>
                    <a:pt x="4895" y="7773"/>
                  </a:lnTo>
                  <a:lnTo>
                    <a:pt x="4895" y="7779"/>
                  </a:lnTo>
                  <a:lnTo>
                    <a:pt x="4897" y="7790"/>
                  </a:lnTo>
                  <a:lnTo>
                    <a:pt x="4897" y="7804"/>
                  </a:lnTo>
                  <a:lnTo>
                    <a:pt x="4898" y="7807"/>
                  </a:lnTo>
                  <a:lnTo>
                    <a:pt x="4898" y="7809"/>
                  </a:lnTo>
                  <a:lnTo>
                    <a:pt x="4900" y="7810"/>
                  </a:lnTo>
                  <a:lnTo>
                    <a:pt x="4902" y="7812"/>
                  </a:lnTo>
                  <a:lnTo>
                    <a:pt x="4908" y="7814"/>
                  </a:lnTo>
                  <a:lnTo>
                    <a:pt x="4913" y="7817"/>
                  </a:lnTo>
                  <a:lnTo>
                    <a:pt x="4922" y="7820"/>
                  </a:lnTo>
                  <a:lnTo>
                    <a:pt x="4929" y="7825"/>
                  </a:lnTo>
                  <a:lnTo>
                    <a:pt x="4935" y="7830"/>
                  </a:lnTo>
                  <a:lnTo>
                    <a:pt x="4942" y="7838"/>
                  </a:lnTo>
                  <a:lnTo>
                    <a:pt x="4947" y="7852"/>
                  </a:lnTo>
                  <a:lnTo>
                    <a:pt x="4952" y="7866"/>
                  </a:lnTo>
                  <a:lnTo>
                    <a:pt x="4953" y="7872"/>
                  </a:lnTo>
                  <a:lnTo>
                    <a:pt x="4957" y="7876"/>
                  </a:lnTo>
                  <a:lnTo>
                    <a:pt x="4962" y="7879"/>
                  </a:lnTo>
                  <a:lnTo>
                    <a:pt x="4968" y="7881"/>
                  </a:lnTo>
                  <a:lnTo>
                    <a:pt x="4977" y="7879"/>
                  </a:lnTo>
                  <a:lnTo>
                    <a:pt x="4984" y="7878"/>
                  </a:lnTo>
                  <a:lnTo>
                    <a:pt x="4992" y="7876"/>
                  </a:lnTo>
                  <a:lnTo>
                    <a:pt x="4998" y="7872"/>
                  </a:lnTo>
                  <a:lnTo>
                    <a:pt x="5006" y="7869"/>
                  </a:lnTo>
                  <a:lnTo>
                    <a:pt x="5012" y="7867"/>
                  </a:lnTo>
                  <a:lnTo>
                    <a:pt x="5021" y="7866"/>
                  </a:lnTo>
                  <a:lnTo>
                    <a:pt x="5030" y="7864"/>
                  </a:lnTo>
                  <a:lnTo>
                    <a:pt x="5040" y="7866"/>
                  </a:lnTo>
                  <a:lnTo>
                    <a:pt x="5050" y="7869"/>
                  </a:lnTo>
                  <a:lnTo>
                    <a:pt x="5058" y="7874"/>
                  </a:lnTo>
                  <a:lnTo>
                    <a:pt x="5067" y="7879"/>
                  </a:lnTo>
                  <a:lnTo>
                    <a:pt x="5075" y="7886"/>
                  </a:lnTo>
                  <a:lnTo>
                    <a:pt x="5084" y="7891"/>
                  </a:lnTo>
                  <a:lnTo>
                    <a:pt x="5094" y="7894"/>
                  </a:lnTo>
                  <a:lnTo>
                    <a:pt x="5105" y="7897"/>
                  </a:lnTo>
                  <a:lnTo>
                    <a:pt x="5116" y="7899"/>
                  </a:lnTo>
                  <a:lnTo>
                    <a:pt x="5125" y="7904"/>
                  </a:lnTo>
                  <a:lnTo>
                    <a:pt x="5134" y="7909"/>
                  </a:lnTo>
                  <a:lnTo>
                    <a:pt x="5141" y="7918"/>
                  </a:lnTo>
                  <a:lnTo>
                    <a:pt x="5146" y="7927"/>
                  </a:lnTo>
                  <a:lnTo>
                    <a:pt x="5150" y="7936"/>
                  </a:lnTo>
                  <a:lnTo>
                    <a:pt x="5153" y="7940"/>
                  </a:lnTo>
                  <a:lnTo>
                    <a:pt x="5155" y="7943"/>
                  </a:lnTo>
                  <a:lnTo>
                    <a:pt x="5159" y="7945"/>
                  </a:lnTo>
                  <a:lnTo>
                    <a:pt x="5163" y="7946"/>
                  </a:lnTo>
                  <a:lnTo>
                    <a:pt x="5181" y="7946"/>
                  </a:lnTo>
                  <a:lnTo>
                    <a:pt x="5200" y="7945"/>
                  </a:lnTo>
                  <a:lnTo>
                    <a:pt x="5210" y="7946"/>
                  </a:lnTo>
                  <a:lnTo>
                    <a:pt x="5219" y="7948"/>
                  </a:lnTo>
                  <a:lnTo>
                    <a:pt x="5228" y="7953"/>
                  </a:lnTo>
                  <a:lnTo>
                    <a:pt x="5235" y="7960"/>
                  </a:lnTo>
                  <a:lnTo>
                    <a:pt x="5242" y="7966"/>
                  </a:lnTo>
                  <a:lnTo>
                    <a:pt x="5248" y="7975"/>
                  </a:lnTo>
                  <a:lnTo>
                    <a:pt x="5253" y="7984"/>
                  </a:lnTo>
                  <a:lnTo>
                    <a:pt x="5258" y="7992"/>
                  </a:lnTo>
                  <a:lnTo>
                    <a:pt x="5267" y="8015"/>
                  </a:lnTo>
                  <a:lnTo>
                    <a:pt x="5276" y="8035"/>
                  </a:lnTo>
                  <a:lnTo>
                    <a:pt x="5282" y="8044"/>
                  </a:lnTo>
                  <a:lnTo>
                    <a:pt x="5288" y="8050"/>
                  </a:lnTo>
                  <a:lnTo>
                    <a:pt x="5292" y="8053"/>
                  </a:lnTo>
                  <a:lnTo>
                    <a:pt x="5296" y="8055"/>
                  </a:lnTo>
                  <a:lnTo>
                    <a:pt x="5301" y="8056"/>
                  </a:lnTo>
                  <a:lnTo>
                    <a:pt x="5307" y="8056"/>
                  </a:lnTo>
                  <a:lnTo>
                    <a:pt x="5317" y="8054"/>
                  </a:lnTo>
                  <a:lnTo>
                    <a:pt x="5328" y="8051"/>
                  </a:lnTo>
                  <a:lnTo>
                    <a:pt x="5336" y="8051"/>
                  </a:lnTo>
                  <a:lnTo>
                    <a:pt x="5343" y="8054"/>
                  </a:lnTo>
                  <a:lnTo>
                    <a:pt x="5347" y="8055"/>
                  </a:lnTo>
                  <a:lnTo>
                    <a:pt x="5348" y="8059"/>
                  </a:lnTo>
                  <a:lnTo>
                    <a:pt x="5348" y="8061"/>
                  </a:lnTo>
                  <a:lnTo>
                    <a:pt x="5348" y="8065"/>
                  </a:lnTo>
                  <a:lnTo>
                    <a:pt x="5348" y="8073"/>
                  </a:lnTo>
                  <a:lnTo>
                    <a:pt x="5350" y="8081"/>
                  </a:lnTo>
                  <a:lnTo>
                    <a:pt x="5352" y="8088"/>
                  </a:lnTo>
                  <a:lnTo>
                    <a:pt x="5356" y="8093"/>
                  </a:lnTo>
                  <a:lnTo>
                    <a:pt x="5361" y="8096"/>
                  </a:lnTo>
                  <a:lnTo>
                    <a:pt x="5366" y="8100"/>
                  </a:lnTo>
                  <a:lnTo>
                    <a:pt x="5371" y="8104"/>
                  </a:lnTo>
                  <a:lnTo>
                    <a:pt x="5376" y="8108"/>
                  </a:lnTo>
                  <a:lnTo>
                    <a:pt x="5378" y="8113"/>
                  </a:lnTo>
                  <a:lnTo>
                    <a:pt x="5380" y="8119"/>
                  </a:lnTo>
                  <a:lnTo>
                    <a:pt x="5380" y="8170"/>
                  </a:lnTo>
                  <a:lnTo>
                    <a:pt x="5381" y="8178"/>
                  </a:lnTo>
                  <a:lnTo>
                    <a:pt x="5382" y="8184"/>
                  </a:lnTo>
                  <a:lnTo>
                    <a:pt x="5386" y="8189"/>
                  </a:lnTo>
                  <a:lnTo>
                    <a:pt x="5388" y="8194"/>
                  </a:lnTo>
                  <a:lnTo>
                    <a:pt x="5396" y="8206"/>
                  </a:lnTo>
                  <a:lnTo>
                    <a:pt x="5404" y="8218"/>
                  </a:lnTo>
                  <a:lnTo>
                    <a:pt x="5405" y="8227"/>
                  </a:lnTo>
                  <a:lnTo>
                    <a:pt x="5406" y="8236"/>
                  </a:lnTo>
                  <a:lnTo>
                    <a:pt x="5407" y="8239"/>
                  </a:lnTo>
                  <a:lnTo>
                    <a:pt x="5409" y="8243"/>
                  </a:lnTo>
                  <a:lnTo>
                    <a:pt x="5411" y="8247"/>
                  </a:lnTo>
                  <a:lnTo>
                    <a:pt x="5414" y="8251"/>
                  </a:lnTo>
                  <a:lnTo>
                    <a:pt x="5431" y="8256"/>
                  </a:lnTo>
                  <a:lnTo>
                    <a:pt x="5451" y="8260"/>
                  </a:lnTo>
                  <a:lnTo>
                    <a:pt x="5456" y="8263"/>
                  </a:lnTo>
                  <a:lnTo>
                    <a:pt x="5461" y="8268"/>
                  </a:lnTo>
                  <a:lnTo>
                    <a:pt x="5465" y="8273"/>
                  </a:lnTo>
                  <a:lnTo>
                    <a:pt x="5469" y="8278"/>
                  </a:lnTo>
                  <a:lnTo>
                    <a:pt x="5471" y="8283"/>
                  </a:lnTo>
                  <a:lnTo>
                    <a:pt x="5473" y="8290"/>
                  </a:lnTo>
                  <a:lnTo>
                    <a:pt x="5474" y="8296"/>
                  </a:lnTo>
                  <a:lnTo>
                    <a:pt x="5475" y="8303"/>
                  </a:lnTo>
                  <a:lnTo>
                    <a:pt x="5475" y="8336"/>
                  </a:lnTo>
                  <a:lnTo>
                    <a:pt x="5474" y="8349"/>
                  </a:lnTo>
                  <a:lnTo>
                    <a:pt x="5471" y="8359"/>
                  </a:lnTo>
                  <a:lnTo>
                    <a:pt x="5469" y="8370"/>
                  </a:lnTo>
                  <a:lnTo>
                    <a:pt x="5465" y="8381"/>
                  </a:lnTo>
                  <a:lnTo>
                    <a:pt x="5464" y="8390"/>
                  </a:lnTo>
                  <a:lnTo>
                    <a:pt x="5464" y="8398"/>
                  </a:lnTo>
                  <a:lnTo>
                    <a:pt x="5463" y="8401"/>
                  </a:lnTo>
                  <a:lnTo>
                    <a:pt x="5461" y="8404"/>
                  </a:lnTo>
                  <a:lnTo>
                    <a:pt x="5459" y="8408"/>
                  </a:lnTo>
                  <a:lnTo>
                    <a:pt x="5456" y="8410"/>
                  </a:lnTo>
                  <a:lnTo>
                    <a:pt x="5441" y="8421"/>
                  </a:lnTo>
                  <a:lnTo>
                    <a:pt x="5426" y="8429"/>
                  </a:lnTo>
                  <a:lnTo>
                    <a:pt x="5419" y="8431"/>
                  </a:lnTo>
                  <a:lnTo>
                    <a:pt x="5410" y="8434"/>
                  </a:lnTo>
                  <a:lnTo>
                    <a:pt x="5401" y="8435"/>
                  </a:lnTo>
                  <a:lnTo>
                    <a:pt x="5391" y="8435"/>
                  </a:lnTo>
                  <a:lnTo>
                    <a:pt x="5378" y="8434"/>
                  </a:lnTo>
                  <a:lnTo>
                    <a:pt x="5368" y="8433"/>
                  </a:lnTo>
                  <a:lnTo>
                    <a:pt x="5357" y="8430"/>
                  </a:lnTo>
                  <a:lnTo>
                    <a:pt x="5345" y="8429"/>
                  </a:lnTo>
                  <a:lnTo>
                    <a:pt x="5341" y="8430"/>
                  </a:lnTo>
                  <a:lnTo>
                    <a:pt x="5337" y="8431"/>
                  </a:lnTo>
                  <a:lnTo>
                    <a:pt x="5333" y="8435"/>
                  </a:lnTo>
                  <a:lnTo>
                    <a:pt x="5331" y="8439"/>
                  </a:lnTo>
                  <a:lnTo>
                    <a:pt x="5327" y="8448"/>
                  </a:lnTo>
                  <a:lnTo>
                    <a:pt x="5326" y="8458"/>
                  </a:lnTo>
                  <a:lnTo>
                    <a:pt x="5321" y="8474"/>
                  </a:lnTo>
                  <a:lnTo>
                    <a:pt x="5317" y="8489"/>
                  </a:lnTo>
                  <a:lnTo>
                    <a:pt x="5318" y="8493"/>
                  </a:lnTo>
                  <a:lnTo>
                    <a:pt x="5319" y="8497"/>
                  </a:lnTo>
                  <a:lnTo>
                    <a:pt x="5321" y="8499"/>
                  </a:lnTo>
                  <a:lnTo>
                    <a:pt x="5324" y="8502"/>
                  </a:lnTo>
                  <a:lnTo>
                    <a:pt x="5330" y="8505"/>
                  </a:lnTo>
                  <a:lnTo>
                    <a:pt x="5336" y="8511"/>
                  </a:lnTo>
                  <a:lnTo>
                    <a:pt x="5346" y="8522"/>
                  </a:lnTo>
                  <a:lnTo>
                    <a:pt x="5356" y="8531"/>
                  </a:lnTo>
                  <a:lnTo>
                    <a:pt x="5366" y="8539"/>
                  </a:lnTo>
                  <a:lnTo>
                    <a:pt x="5376" y="8552"/>
                  </a:lnTo>
                  <a:lnTo>
                    <a:pt x="5387" y="8567"/>
                  </a:lnTo>
                  <a:lnTo>
                    <a:pt x="5397" y="8582"/>
                  </a:lnTo>
                  <a:lnTo>
                    <a:pt x="5402" y="8588"/>
                  </a:lnTo>
                  <a:lnTo>
                    <a:pt x="5406" y="8593"/>
                  </a:lnTo>
                  <a:lnTo>
                    <a:pt x="5411" y="8598"/>
                  </a:lnTo>
                  <a:lnTo>
                    <a:pt x="5416" y="8603"/>
                  </a:lnTo>
                  <a:lnTo>
                    <a:pt x="5421" y="8608"/>
                  </a:lnTo>
                  <a:lnTo>
                    <a:pt x="5426" y="8611"/>
                  </a:lnTo>
                  <a:lnTo>
                    <a:pt x="5434" y="8602"/>
                  </a:lnTo>
                  <a:lnTo>
                    <a:pt x="5441" y="8590"/>
                  </a:lnTo>
                  <a:lnTo>
                    <a:pt x="5450" y="8590"/>
                  </a:lnTo>
                  <a:lnTo>
                    <a:pt x="5459" y="8586"/>
                  </a:lnTo>
                  <a:lnTo>
                    <a:pt x="5464" y="8581"/>
                  </a:lnTo>
                  <a:lnTo>
                    <a:pt x="5468" y="8575"/>
                  </a:lnTo>
                  <a:lnTo>
                    <a:pt x="5470" y="8569"/>
                  </a:lnTo>
                  <a:lnTo>
                    <a:pt x="5473" y="8563"/>
                  </a:lnTo>
                  <a:lnTo>
                    <a:pt x="5475" y="8549"/>
                  </a:lnTo>
                  <a:lnTo>
                    <a:pt x="5480" y="8534"/>
                  </a:lnTo>
                  <a:lnTo>
                    <a:pt x="5483" y="8529"/>
                  </a:lnTo>
                  <a:lnTo>
                    <a:pt x="5485" y="8524"/>
                  </a:lnTo>
                  <a:lnTo>
                    <a:pt x="5489" y="8521"/>
                  </a:lnTo>
                  <a:lnTo>
                    <a:pt x="5493" y="8518"/>
                  </a:lnTo>
                  <a:lnTo>
                    <a:pt x="5498" y="8516"/>
                  </a:lnTo>
                  <a:lnTo>
                    <a:pt x="5503" y="8513"/>
                  </a:lnTo>
                  <a:lnTo>
                    <a:pt x="5509" y="8513"/>
                  </a:lnTo>
                  <a:lnTo>
                    <a:pt x="5514" y="8512"/>
                  </a:lnTo>
                  <a:lnTo>
                    <a:pt x="5524" y="8517"/>
                  </a:lnTo>
                  <a:lnTo>
                    <a:pt x="5534" y="8523"/>
                  </a:lnTo>
                  <a:lnTo>
                    <a:pt x="5545" y="8523"/>
                  </a:lnTo>
                  <a:lnTo>
                    <a:pt x="5557" y="8522"/>
                  </a:lnTo>
                  <a:lnTo>
                    <a:pt x="5562" y="8521"/>
                  </a:lnTo>
                  <a:lnTo>
                    <a:pt x="5567" y="8521"/>
                  </a:lnTo>
                  <a:lnTo>
                    <a:pt x="5573" y="8521"/>
                  </a:lnTo>
                  <a:lnTo>
                    <a:pt x="5579" y="8522"/>
                  </a:lnTo>
                  <a:lnTo>
                    <a:pt x="5584" y="8523"/>
                  </a:lnTo>
                  <a:lnTo>
                    <a:pt x="5588" y="8526"/>
                  </a:lnTo>
                  <a:lnTo>
                    <a:pt x="5592" y="8528"/>
                  </a:lnTo>
                  <a:lnTo>
                    <a:pt x="5596" y="8532"/>
                  </a:lnTo>
                  <a:lnTo>
                    <a:pt x="5602" y="8538"/>
                  </a:lnTo>
                  <a:lnTo>
                    <a:pt x="5608" y="8546"/>
                  </a:lnTo>
                  <a:lnTo>
                    <a:pt x="5613" y="8553"/>
                  </a:lnTo>
                  <a:lnTo>
                    <a:pt x="5621" y="8559"/>
                  </a:lnTo>
                  <a:lnTo>
                    <a:pt x="5624" y="8562"/>
                  </a:lnTo>
                  <a:lnTo>
                    <a:pt x="5628" y="8563"/>
                  </a:lnTo>
                  <a:lnTo>
                    <a:pt x="5632" y="8564"/>
                  </a:lnTo>
                  <a:lnTo>
                    <a:pt x="5637" y="8566"/>
                  </a:lnTo>
                  <a:lnTo>
                    <a:pt x="5712" y="8566"/>
                  </a:lnTo>
                  <a:lnTo>
                    <a:pt x="5716" y="8566"/>
                  </a:lnTo>
                  <a:lnTo>
                    <a:pt x="5719" y="8567"/>
                  </a:lnTo>
                  <a:lnTo>
                    <a:pt x="5721" y="8569"/>
                  </a:lnTo>
                  <a:lnTo>
                    <a:pt x="5724" y="8572"/>
                  </a:lnTo>
                  <a:lnTo>
                    <a:pt x="5727" y="8580"/>
                  </a:lnTo>
                  <a:lnTo>
                    <a:pt x="5731" y="8586"/>
                  </a:lnTo>
                  <a:lnTo>
                    <a:pt x="5735" y="8592"/>
                  </a:lnTo>
                  <a:lnTo>
                    <a:pt x="5740" y="8596"/>
                  </a:lnTo>
                  <a:lnTo>
                    <a:pt x="5745" y="8600"/>
                  </a:lnTo>
                  <a:lnTo>
                    <a:pt x="5751" y="8602"/>
                  </a:lnTo>
                  <a:lnTo>
                    <a:pt x="5764" y="8605"/>
                  </a:lnTo>
                  <a:lnTo>
                    <a:pt x="5778" y="8607"/>
                  </a:lnTo>
                  <a:lnTo>
                    <a:pt x="5788" y="8608"/>
                  </a:lnTo>
                  <a:lnTo>
                    <a:pt x="5796" y="8611"/>
                  </a:lnTo>
                  <a:lnTo>
                    <a:pt x="5804" y="8616"/>
                  </a:lnTo>
                  <a:lnTo>
                    <a:pt x="5811" y="8621"/>
                  </a:lnTo>
                  <a:lnTo>
                    <a:pt x="5825" y="8635"/>
                  </a:lnTo>
                  <a:lnTo>
                    <a:pt x="5840" y="8649"/>
                  </a:lnTo>
                  <a:lnTo>
                    <a:pt x="5858" y="8660"/>
                  </a:lnTo>
                  <a:lnTo>
                    <a:pt x="5875" y="8671"/>
                  </a:lnTo>
                  <a:lnTo>
                    <a:pt x="5902" y="8686"/>
                  </a:lnTo>
                  <a:lnTo>
                    <a:pt x="5924" y="8699"/>
                  </a:lnTo>
                  <a:lnTo>
                    <a:pt x="5936" y="8706"/>
                  </a:lnTo>
                  <a:lnTo>
                    <a:pt x="5947" y="8714"/>
                  </a:lnTo>
                  <a:lnTo>
                    <a:pt x="5958" y="8723"/>
                  </a:lnTo>
                  <a:lnTo>
                    <a:pt x="5971" y="8733"/>
                  </a:lnTo>
                  <a:lnTo>
                    <a:pt x="5987" y="8749"/>
                  </a:lnTo>
                  <a:lnTo>
                    <a:pt x="6000" y="8765"/>
                  </a:lnTo>
                  <a:lnTo>
                    <a:pt x="6012" y="8780"/>
                  </a:lnTo>
                  <a:lnTo>
                    <a:pt x="6022" y="8797"/>
                  </a:lnTo>
                  <a:lnTo>
                    <a:pt x="6042" y="8830"/>
                  </a:lnTo>
                  <a:lnTo>
                    <a:pt x="6067" y="8868"/>
                  </a:lnTo>
                  <a:lnTo>
                    <a:pt x="6072" y="8874"/>
                  </a:lnTo>
                  <a:lnTo>
                    <a:pt x="6077" y="8879"/>
                  </a:lnTo>
                  <a:lnTo>
                    <a:pt x="6084" y="8884"/>
                  </a:lnTo>
                  <a:lnTo>
                    <a:pt x="6090" y="8888"/>
                  </a:lnTo>
                  <a:lnTo>
                    <a:pt x="6096" y="8892"/>
                  </a:lnTo>
                  <a:lnTo>
                    <a:pt x="6103" y="8897"/>
                  </a:lnTo>
                  <a:lnTo>
                    <a:pt x="6108" y="8902"/>
                  </a:lnTo>
                  <a:lnTo>
                    <a:pt x="6113" y="8908"/>
                  </a:lnTo>
                  <a:lnTo>
                    <a:pt x="6125" y="8927"/>
                  </a:lnTo>
                  <a:lnTo>
                    <a:pt x="6135" y="8942"/>
                  </a:lnTo>
                  <a:lnTo>
                    <a:pt x="6145" y="8957"/>
                  </a:lnTo>
                  <a:lnTo>
                    <a:pt x="6158" y="8975"/>
                  </a:lnTo>
                  <a:lnTo>
                    <a:pt x="6164" y="8982"/>
                  </a:lnTo>
                  <a:lnTo>
                    <a:pt x="6170" y="8990"/>
                  </a:lnTo>
                  <a:lnTo>
                    <a:pt x="6175" y="8996"/>
                  </a:lnTo>
                  <a:lnTo>
                    <a:pt x="6180" y="9005"/>
                  </a:lnTo>
                  <a:lnTo>
                    <a:pt x="6185" y="9020"/>
                  </a:lnTo>
                  <a:lnTo>
                    <a:pt x="6189" y="9032"/>
                  </a:lnTo>
                  <a:lnTo>
                    <a:pt x="6192" y="9046"/>
                  </a:lnTo>
                  <a:lnTo>
                    <a:pt x="6194" y="9059"/>
                  </a:lnTo>
                  <a:lnTo>
                    <a:pt x="6197" y="9071"/>
                  </a:lnTo>
                  <a:lnTo>
                    <a:pt x="6202" y="9083"/>
                  </a:lnTo>
                  <a:lnTo>
                    <a:pt x="6204" y="9089"/>
                  </a:lnTo>
                  <a:lnTo>
                    <a:pt x="6208" y="9094"/>
                  </a:lnTo>
                  <a:lnTo>
                    <a:pt x="6213" y="9100"/>
                  </a:lnTo>
                  <a:lnTo>
                    <a:pt x="6218" y="9105"/>
                  </a:lnTo>
                  <a:lnTo>
                    <a:pt x="6228" y="9118"/>
                  </a:lnTo>
                  <a:lnTo>
                    <a:pt x="6237" y="9130"/>
                  </a:lnTo>
                  <a:lnTo>
                    <a:pt x="6243" y="9143"/>
                  </a:lnTo>
                  <a:lnTo>
                    <a:pt x="6248" y="9155"/>
                  </a:lnTo>
                  <a:lnTo>
                    <a:pt x="6253" y="9168"/>
                  </a:lnTo>
                  <a:lnTo>
                    <a:pt x="6258" y="9182"/>
                  </a:lnTo>
                  <a:lnTo>
                    <a:pt x="6266" y="9196"/>
                  </a:lnTo>
                  <a:lnTo>
                    <a:pt x="6273" y="9211"/>
                  </a:lnTo>
                  <a:lnTo>
                    <a:pt x="6285" y="9228"/>
                  </a:lnTo>
                  <a:lnTo>
                    <a:pt x="6296" y="9247"/>
                  </a:lnTo>
                  <a:lnTo>
                    <a:pt x="6305" y="9262"/>
                  </a:lnTo>
                  <a:lnTo>
                    <a:pt x="6313" y="9276"/>
                  </a:lnTo>
                  <a:lnTo>
                    <a:pt x="6320" y="9282"/>
                  </a:lnTo>
                  <a:lnTo>
                    <a:pt x="6325" y="9287"/>
                  </a:lnTo>
                  <a:lnTo>
                    <a:pt x="6332" y="9290"/>
                  </a:lnTo>
                  <a:lnTo>
                    <a:pt x="6341" y="9291"/>
                  </a:lnTo>
                  <a:lnTo>
                    <a:pt x="6426" y="9291"/>
                  </a:lnTo>
                  <a:lnTo>
                    <a:pt x="6434" y="9292"/>
                  </a:lnTo>
                  <a:lnTo>
                    <a:pt x="6440" y="9295"/>
                  </a:lnTo>
                  <a:lnTo>
                    <a:pt x="6445" y="9300"/>
                  </a:lnTo>
                  <a:lnTo>
                    <a:pt x="6451" y="9305"/>
                  </a:lnTo>
                  <a:lnTo>
                    <a:pt x="6463" y="9316"/>
                  </a:lnTo>
                  <a:lnTo>
                    <a:pt x="6472" y="9327"/>
                  </a:lnTo>
                  <a:lnTo>
                    <a:pt x="6479" y="9339"/>
                  </a:lnTo>
                  <a:lnTo>
                    <a:pt x="6488" y="9351"/>
                  </a:lnTo>
                  <a:lnTo>
                    <a:pt x="6503" y="9373"/>
                  </a:lnTo>
                  <a:lnTo>
                    <a:pt x="6518" y="9389"/>
                  </a:lnTo>
                  <a:lnTo>
                    <a:pt x="6534" y="9405"/>
                  </a:lnTo>
                  <a:lnTo>
                    <a:pt x="6552" y="9424"/>
                  </a:lnTo>
                  <a:lnTo>
                    <a:pt x="6563" y="9443"/>
                  </a:lnTo>
                  <a:lnTo>
                    <a:pt x="6574" y="9462"/>
                  </a:lnTo>
                  <a:lnTo>
                    <a:pt x="6581" y="9469"/>
                  </a:lnTo>
                  <a:lnTo>
                    <a:pt x="6587" y="9475"/>
                  </a:lnTo>
                  <a:lnTo>
                    <a:pt x="6593" y="9482"/>
                  </a:lnTo>
                  <a:lnTo>
                    <a:pt x="6600" y="9487"/>
                  </a:lnTo>
                  <a:lnTo>
                    <a:pt x="6615" y="9497"/>
                  </a:lnTo>
                  <a:lnTo>
                    <a:pt x="6631" y="9507"/>
                  </a:lnTo>
                  <a:lnTo>
                    <a:pt x="6646" y="9514"/>
                  </a:lnTo>
                  <a:lnTo>
                    <a:pt x="6660" y="9523"/>
                  </a:lnTo>
                  <a:lnTo>
                    <a:pt x="6674" y="9531"/>
                  </a:lnTo>
                  <a:lnTo>
                    <a:pt x="6690" y="9537"/>
                  </a:lnTo>
                  <a:lnTo>
                    <a:pt x="6706" y="9548"/>
                  </a:lnTo>
                  <a:lnTo>
                    <a:pt x="6720" y="9561"/>
                  </a:lnTo>
                  <a:lnTo>
                    <a:pt x="6733" y="9573"/>
                  </a:lnTo>
                  <a:lnTo>
                    <a:pt x="6744" y="9586"/>
                  </a:lnTo>
                  <a:lnTo>
                    <a:pt x="6764" y="9613"/>
                  </a:lnTo>
                  <a:lnTo>
                    <a:pt x="6787" y="9646"/>
                  </a:lnTo>
                  <a:lnTo>
                    <a:pt x="6807" y="9677"/>
                  </a:lnTo>
                  <a:lnTo>
                    <a:pt x="6825" y="9706"/>
                  </a:lnTo>
                  <a:lnTo>
                    <a:pt x="6842" y="9735"/>
                  </a:lnTo>
                  <a:lnTo>
                    <a:pt x="6859" y="9769"/>
                  </a:lnTo>
                  <a:lnTo>
                    <a:pt x="6862" y="9779"/>
                  </a:lnTo>
                  <a:lnTo>
                    <a:pt x="6864" y="9789"/>
                  </a:lnTo>
                  <a:lnTo>
                    <a:pt x="6866" y="9799"/>
                  </a:lnTo>
                  <a:lnTo>
                    <a:pt x="6867" y="9810"/>
                  </a:lnTo>
                  <a:lnTo>
                    <a:pt x="6871" y="9832"/>
                  </a:lnTo>
                  <a:lnTo>
                    <a:pt x="6876" y="9849"/>
                  </a:lnTo>
                  <a:lnTo>
                    <a:pt x="6879" y="9868"/>
                  </a:lnTo>
                  <a:lnTo>
                    <a:pt x="6883" y="9889"/>
                  </a:lnTo>
                  <a:lnTo>
                    <a:pt x="6884" y="9897"/>
                  </a:lnTo>
                  <a:lnTo>
                    <a:pt x="6888" y="9903"/>
                  </a:lnTo>
                  <a:lnTo>
                    <a:pt x="6893" y="9910"/>
                  </a:lnTo>
                  <a:lnTo>
                    <a:pt x="6899" y="9913"/>
                  </a:lnTo>
                  <a:lnTo>
                    <a:pt x="6913" y="9921"/>
                  </a:lnTo>
                  <a:lnTo>
                    <a:pt x="6927" y="9931"/>
                  </a:lnTo>
                  <a:lnTo>
                    <a:pt x="6942" y="9942"/>
                  </a:lnTo>
                  <a:lnTo>
                    <a:pt x="6955" y="9951"/>
                  </a:lnTo>
                  <a:lnTo>
                    <a:pt x="6967" y="9961"/>
                  </a:lnTo>
                  <a:lnTo>
                    <a:pt x="6984" y="9971"/>
                  </a:lnTo>
                  <a:lnTo>
                    <a:pt x="7000" y="9981"/>
                  </a:lnTo>
                  <a:lnTo>
                    <a:pt x="7016" y="9987"/>
                  </a:lnTo>
                  <a:lnTo>
                    <a:pt x="7031" y="9992"/>
                  </a:lnTo>
                  <a:lnTo>
                    <a:pt x="7048" y="9997"/>
                  </a:lnTo>
                  <a:lnTo>
                    <a:pt x="7061" y="10002"/>
                  </a:lnTo>
                  <a:lnTo>
                    <a:pt x="7076" y="10010"/>
                  </a:lnTo>
                  <a:lnTo>
                    <a:pt x="7083" y="10014"/>
                  </a:lnTo>
                  <a:lnTo>
                    <a:pt x="7089" y="10019"/>
                  </a:lnTo>
                  <a:lnTo>
                    <a:pt x="7095" y="10025"/>
                  </a:lnTo>
                  <a:lnTo>
                    <a:pt x="7102" y="10033"/>
                  </a:lnTo>
                  <a:lnTo>
                    <a:pt x="7110" y="10044"/>
                  </a:lnTo>
                  <a:lnTo>
                    <a:pt x="7117" y="10054"/>
                  </a:lnTo>
                  <a:lnTo>
                    <a:pt x="7122" y="10064"/>
                  </a:lnTo>
                  <a:lnTo>
                    <a:pt x="7128" y="10076"/>
                  </a:lnTo>
                  <a:lnTo>
                    <a:pt x="7139" y="10089"/>
                  </a:lnTo>
                  <a:lnTo>
                    <a:pt x="7148" y="10103"/>
                  </a:lnTo>
                  <a:lnTo>
                    <a:pt x="7154" y="10115"/>
                  </a:lnTo>
                  <a:lnTo>
                    <a:pt x="7159" y="10127"/>
                  </a:lnTo>
                  <a:lnTo>
                    <a:pt x="7166" y="10137"/>
                  </a:lnTo>
                  <a:lnTo>
                    <a:pt x="7174" y="10147"/>
                  </a:lnTo>
                  <a:lnTo>
                    <a:pt x="7183" y="10155"/>
                  </a:lnTo>
                  <a:lnTo>
                    <a:pt x="7191" y="10162"/>
                  </a:lnTo>
                  <a:lnTo>
                    <a:pt x="7199" y="10168"/>
                  </a:lnTo>
                  <a:lnTo>
                    <a:pt x="7207" y="10174"/>
                  </a:lnTo>
                  <a:lnTo>
                    <a:pt x="7214" y="10179"/>
                  </a:lnTo>
                  <a:lnTo>
                    <a:pt x="7223" y="10186"/>
                  </a:lnTo>
                  <a:lnTo>
                    <a:pt x="7230" y="10193"/>
                  </a:lnTo>
                  <a:lnTo>
                    <a:pt x="7237" y="10203"/>
                  </a:lnTo>
                  <a:lnTo>
                    <a:pt x="7243" y="10214"/>
                  </a:lnTo>
                  <a:lnTo>
                    <a:pt x="7248" y="10226"/>
                  </a:lnTo>
                  <a:lnTo>
                    <a:pt x="7251" y="10231"/>
                  </a:lnTo>
                  <a:lnTo>
                    <a:pt x="7255" y="10236"/>
                  </a:lnTo>
                  <a:lnTo>
                    <a:pt x="7258" y="10241"/>
                  </a:lnTo>
                  <a:lnTo>
                    <a:pt x="7263" y="10245"/>
                  </a:lnTo>
                  <a:lnTo>
                    <a:pt x="7277" y="10257"/>
                  </a:lnTo>
                  <a:lnTo>
                    <a:pt x="7287" y="10268"/>
                  </a:lnTo>
                  <a:lnTo>
                    <a:pt x="7299" y="10280"/>
                  </a:lnTo>
                  <a:lnTo>
                    <a:pt x="7310" y="10294"/>
                  </a:lnTo>
                  <a:lnTo>
                    <a:pt x="7320" y="10307"/>
                  </a:lnTo>
                  <a:lnTo>
                    <a:pt x="7329" y="10320"/>
                  </a:lnTo>
                  <a:lnTo>
                    <a:pt x="7332" y="10326"/>
                  </a:lnTo>
                  <a:lnTo>
                    <a:pt x="7335" y="10334"/>
                  </a:lnTo>
                  <a:lnTo>
                    <a:pt x="7336" y="10341"/>
                  </a:lnTo>
                  <a:lnTo>
                    <a:pt x="7337" y="10350"/>
                  </a:lnTo>
                  <a:lnTo>
                    <a:pt x="7336" y="10359"/>
                  </a:lnTo>
                  <a:lnTo>
                    <a:pt x="7335" y="10366"/>
                  </a:lnTo>
                  <a:lnTo>
                    <a:pt x="7334" y="10374"/>
                  </a:lnTo>
                  <a:lnTo>
                    <a:pt x="7331" y="10383"/>
                  </a:lnTo>
                  <a:lnTo>
                    <a:pt x="7339" y="10401"/>
                  </a:lnTo>
                  <a:lnTo>
                    <a:pt x="7349" y="10418"/>
                  </a:lnTo>
                  <a:lnTo>
                    <a:pt x="7360" y="10434"/>
                  </a:lnTo>
                  <a:lnTo>
                    <a:pt x="7374" y="10450"/>
                  </a:lnTo>
                  <a:lnTo>
                    <a:pt x="7390" y="10469"/>
                  </a:lnTo>
                  <a:lnTo>
                    <a:pt x="7407" y="10487"/>
                  </a:lnTo>
                  <a:lnTo>
                    <a:pt x="7415" y="10493"/>
                  </a:lnTo>
                  <a:lnTo>
                    <a:pt x="7424" y="10498"/>
                  </a:lnTo>
                  <a:lnTo>
                    <a:pt x="7435" y="10502"/>
                  </a:lnTo>
                  <a:lnTo>
                    <a:pt x="7447" y="10503"/>
                  </a:lnTo>
                  <a:lnTo>
                    <a:pt x="7463" y="10502"/>
                  </a:lnTo>
                  <a:lnTo>
                    <a:pt x="7476" y="10501"/>
                  </a:lnTo>
                  <a:lnTo>
                    <a:pt x="7489" y="10498"/>
                  </a:lnTo>
                  <a:lnTo>
                    <a:pt x="7504" y="10498"/>
                  </a:lnTo>
                  <a:lnTo>
                    <a:pt x="7513" y="10498"/>
                  </a:lnTo>
                  <a:lnTo>
                    <a:pt x="7522" y="10499"/>
                  </a:lnTo>
                  <a:lnTo>
                    <a:pt x="7530" y="10501"/>
                  </a:lnTo>
                  <a:lnTo>
                    <a:pt x="7537" y="10503"/>
                  </a:lnTo>
                  <a:lnTo>
                    <a:pt x="7545" y="10506"/>
                  </a:lnTo>
                  <a:lnTo>
                    <a:pt x="7551" y="10511"/>
                  </a:lnTo>
                  <a:lnTo>
                    <a:pt x="7558" y="10516"/>
                  </a:lnTo>
                  <a:lnTo>
                    <a:pt x="7565" y="10522"/>
                  </a:lnTo>
                  <a:lnTo>
                    <a:pt x="7571" y="10529"/>
                  </a:lnTo>
                  <a:lnTo>
                    <a:pt x="7576" y="10537"/>
                  </a:lnTo>
                  <a:lnTo>
                    <a:pt x="7581" y="10544"/>
                  </a:lnTo>
                  <a:lnTo>
                    <a:pt x="7585" y="10552"/>
                  </a:lnTo>
                  <a:lnTo>
                    <a:pt x="7590" y="10560"/>
                  </a:lnTo>
                  <a:lnTo>
                    <a:pt x="7595" y="10566"/>
                  </a:lnTo>
                  <a:lnTo>
                    <a:pt x="7600" y="10572"/>
                  </a:lnTo>
                  <a:lnTo>
                    <a:pt x="7609" y="10578"/>
                  </a:lnTo>
                  <a:lnTo>
                    <a:pt x="7616" y="10582"/>
                  </a:lnTo>
                  <a:lnTo>
                    <a:pt x="7625" y="10586"/>
                  </a:lnTo>
                  <a:lnTo>
                    <a:pt x="7634" y="10588"/>
                  </a:lnTo>
                  <a:lnTo>
                    <a:pt x="7641" y="10590"/>
                  </a:lnTo>
                  <a:lnTo>
                    <a:pt x="7658" y="10593"/>
                  </a:lnTo>
                  <a:lnTo>
                    <a:pt x="7674" y="10596"/>
                  </a:lnTo>
                  <a:lnTo>
                    <a:pt x="7689" y="10598"/>
                  </a:lnTo>
                  <a:lnTo>
                    <a:pt x="7704" y="10603"/>
                  </a:lnTo>
                  <a:lnTo>
                    <a:pt x="7710" y="10607"/>
                  </a:lnTo>
                  <a:lnTo>
                    <a:pt x="7716" y="10612"/>
                  </a:lnTo>
                  <a:lnTo>
                    <a:pt x="7723" y="10617"/>
                  </a:lnTo>
                  <a:lnTo>
                    <a:pt x="7729" y="10625"/>
                  </a:lnTo>
                  <a:lnTo>
                    <a:pt x="7764" y="10625"/>
                  </a:lnTo>
                  <a:lnTo>
                    <a:pt x="7769" y="10625"/>
                  </a:lnTo>
                  <a:lnTo>
                    <a:pt x="7774" y="10626"/>
                  </a:lnTo>
                  <a:lnTo>
                    <a:pt x="7778" y="10627"/>
                  </a:lnTo>
                  <a:lnTo>
                    <a:pt x="7782" y="10630"/>
                  </a:lnTo>
                  <a:lnTo>
                    <a:pt x="7786" y="10632"/>
                  </a:lnTo>
                  <a:lnTo>
                    <a:pt x="7788" y="10636"/>
                  </a:lnTo>
                  <a:lnTo>
                    <a:pt x="7791" y="10640"/>
                  </a:lnTo>
                  <a:lnTo>
                    <a:pt x="7793" y="10645"/>
                  </a:lnTo>
                  <a:lnTo>
                    <a:pt x="7798" y="10659"/>
                  </a:lnTo>
                  <a:lnTo>
                    <a:pt x="7802" y="10671"/>
                  </a:lnTo>
                  <a:lnTo>
                    <a:pt x="7804" y="10677"/>
                  </a:lnTo>
                  <a:lnTo>
                    <a:pt x="7807" y="10682"/>
                  </a:lnTo>
                  <a:lnTo>
                    <a:pt x="7812" y="10688"/>
                  </a:lnTo>
                  <a:lnTo>
                    <a:pt x="7817" y="10691"/>
                  </a:lnTo>
                  <a:lnTo>
                    <a:pt x="7839" y="10703"/>
                  </a:lnTo>
                  <a:lnTo>
                    <a:pt x="7860" y="10713"/>
                  </a:lnTo>
                  <a:lnTo>
                    <a:pt x="7868" y="10718"/>
                  </a:lnTo>
                  <a:lnTo>
                    <a:pt x="7876" y="10725"/>
                  </a:lnTo>
                  <a:lnTo>
                    <a:pt x="7882" y="10734"/>
                  </a:lnTo>
                  <a:lnTo>
                    <a:pt x="7887" y="10745"/>
                  </a:lnTo>
                  <a:lnTo>
                    <a:pt x="7895" y="10765"/>
                  </a:lnTo>
                  <a:lnTo>
                    <a:pt x="7900" y="10784"/>
                  </a:lnTo>
                  <a:lnTo>
                    <a:pt x="7903" y="10803"/>
                  </a:lnTo>
                  <a:lnTo>
                    <a:pt x="7905" y="10821"/>
                  </a:lnTo>
                  <a:lnTo>
                    <a:pt x="7907" y="10857"/>
                  </a:lnTo>
                  <a:lnTo>
                    <a:pt x="7907" y="10898"/>
                  </a:lnTo>
                  <a:lnTo>
                    <a:pt x="7924" y="10898"/>
                  </a:lnTo>
                  <a:lnTo>
                    <a:pt x="7937" y="10900"/>
                  </a:lnTo>
                  <a:lnTo>
                    <a:pt x="7951" y="10900"/>
                  </a:lnTo>
                  <a:lnTo>
                    <a:pt x="7967" y="10900"/>
                  </a:lnTo>
                  <a:lnTo>
                    <a:pt x="7976" y="10898"/>
                  </a:lnTo>
                  <a:lnTo>
                    <a:pt x="7983" y="10897"/>
                  </a:lnTo>
                  <a:lnTo>
                    <a:pt x="7990" y="10896"/>
                  </a:lnTo>
                  <a:lnTo>
                    <a:pt x="7996" y="10892"/>
                  </a:lnTo>
                  <a:lnTo>
                    <a:pt x="8009" y="10886"/>
                  </a:lnTo>
                  <a:lnTo>
                    <a:pt x="8023" y="10877"/>
                  </a:lnTo>
                  <a:lnTo>
                    <a:pt x="8039" y="10867"/>
                  </a:lnTo>
                  <a:lnTo>
                    <a:pt x="8053" y="10857"/>
                  </a:lnTo>
                  <a:lnTo>
                    <a:pt x="8067" y="10847"/>
                  </a:lnTo>
                  <a:lnTo>
                    <a:pt x="8083" y="10836"/>
                  </a:lnTo>
                  <a:lnTo>
                    <a:pt x="8096" y="10827"/>
                  </a:lnTo>
                  <a:lnTo>
                    <a:pt x="8104" y="10817"/>
                  </a:lnTo>
                  <a:lnTo>
                    <a:pt x="8114" y="10805"/>
                  </a:lnTo>
                  <a:lnTo>
                    <a:pt x="8126" y="10795"/>
                  </a:lnTo>
                  <a:lnTo>
                    <a:pt x="8134" y="10788"/>
                  </a:lnTo>
                  <a:lnTo>
                    <a:pt x="8143" y="10782"/>
                  </a:lnTo>
                  <a:lnTo>
                    <a:pt x="8153" y="10777"/>
                  </a:lnTo>
                  <a:lnTo>
                    <a:pt x="8162" y="10773"/>
                  </a:lnTo>
                  <a:lnTo>
                    <a:pt x="8172" y="10769"/>
                  </a:lnTo>
                  <a:lnTo>
                    <a:pt x="8183" y="10768"/>
                  </a:lnTo>
                  <a:lnTo>
                    <a:pt x="8193" y="10767"/>
                  </a:lnTo>
                  <a:lnTo>
                    <a:pt x="8206" y="10765"/>
                  </a:lnTo>
                  <a:lnTo>
                    <a:pt x="8224" y="10772"/>
                  </a:lnTo>
                  <a:lnTo>
                    <a:pt x="8242" y="10778"/>
                  </a:lnTo>
                  <a:lnTo>
                    <a:pt x="8251" y="10777"/>
                  </a:lnTo>
                  <a:lnTo>
                    <a:pt x="8257" y="10774"/>
                  </a:lnTo>
                  <a:lnTo>
                    <a:pt x="8264" y="10770"/>
                  </a:lnTo>
                  <a:lnTo>
                    <a:pt x="8270" y="10765"/>
                  </a:lnTo>
                  <a:lnTo>
                    <a:pt x="8276" y="10762"/>
                  </a:lnTo>
                  <a:lnTo>
                    <a:pt x="8282" y="10758"/>
                  </a:lnTo>
                  <a:lnTo>
                    <a:pt x="8290" y="10755"/>
                  </a:lnTo>
                  <a:lnTo>
                    <a:pt x="8299" y="10754"/>
                  </a:lnTo>
                  <a:lnTo>
                    <a:pt x="8311" y="10759"/>
                  </a:lnTo>
                  <a:lnTo>
                    <a:pt x="8325" y="10765"/>
                  </a:lnTo>
                  <a:lnTo>
                    <a:pt x="8330" y="10768"/>
                  </a:lnTo>
                  <a:lnTo>
                    <a:pt x="8335" y="10769"/>
                  </a:lnTo>
                  <a:lnTo>
                    <a:pt x="8339" y="10772"/>
                  </a:lnTo>
                  <a:lnTo>
                    <a:pt x="8344" y="10775"/>
                  </a:lnTo>
                  <a:lnTo>
                    <a:pt x="8350" y="10775"/>
                  </a:lnTo>
                  <a:lnTo>
                    <a:pt x="8357" y="10777"/>
                  </a:lnTo>
                  <a:lnTo>
                    <a:pt x="8363" y="10778"/>
                  </a:lnTo>
                  <a:lnTo>
                    <a:pt x="8370" y="10780"/>
                  </a:lnTo>
                  <a:lnTo>
                    <a:pt x="8374" y="10785"/>
                  </a:lnTo>
                  <a:lnTo>
                    <a:pt x="8377" y="10793"/>
                  </a:lnTo>
                  <a:lnTo>
                    <a:pt x="8389" y="10808"/>
                  </a:lnTo>
                  <a:lnTo>
                    <a:pt x="8404" y="10823"/>
                  </a:lnTo>
                  <a:lnTo>
                    <a:pt x="8412" y="10828"/>
                  </a:lnTo>
                  <a:lnTo>
                    <a:pt x="8421" y="10832"/>
                  </a:lnTo>
                  <a:lnTo>
                    <a:pt x="8423" y="10834"/>
                  </a:lnTo>
                  <a:lnTo>
                    <a:pt x="8427" y="10838"/>
                  </a:lnTo>
                  <a:lnTo>
                    <a:pt x="8429" y="10841"/>
                  </a:lnTo>
                  <a:lnTo>
                    <a:pt x="8431" y="10846"/>
                  </a:lnTo>
                  <a:lnTo>
                    <a:pt x="8433" y="10856"/>
                  </a:lnTo>
                  <a:lnTo>
                    <a:pt x="8434" y="10867"/>
                  </a:lnTo>
                  <a:lnTo>
                    <a:pt x="8437" y="10872"/>
                  </a:lnTo>
                  <a:lnTo>
                    <a:pt x="8438" y="10876"/>
                  </a:lnTo>
                  <a:lnTo>
                    <a:pt x="8442" y="10878"/>
                  </a:lnTo>
                  <a:lnTo>
                    <a:pt x="8447" y="10879"/>
                  </a:lnTo>
                  <a:lnTo>
                    <a:pt x="8464" y="10876"/>
                  </a:lnTo>
                  <a:lnTo>
                    <a:pt x="8482" y="10872"/>
                  </a:lnTo>
                  <a:lnTo>
                    <a:pt x="8486" y="10872"/>
                  </a:lnTo>
                  <a:lnTo>
                    <a:pt x="8490" y="10874"/>
                  </a:lnTo>
                  <a:lnTo>
                    <a:pt x="8493" y="10877"/>
                  </a:lnTo>
                  <a:lnTo>
                    <a:pt x="8496" y="10879"/>
                  </a:lnTo>
                  <a:lnTo>
                    <a:pt x="8500" y="10888"/>
                  </a:lnTo>
                  <a:lnTo>
                    <a:pt x="8503" y="10898"/>
                  </a:lnTo>
                  <a:lnTo>
                    <a:pt x="8506" y="10908"/>
                  </a:lnTo>
                  <a:lnTo>
                    <a:pt x="8511" y="10916"/>
                  </a:lnTo>
                  <a:lnTo>
                    <a:pt x="8513" y="10920"/>
                  </a:lnTo>
                  <a:lnTo>
                    <a:pt x="8516" y="10922"/>
                  </a:lnTo>
                  <a:lnTo>
                    <a:pt x="8520" y="10923"/>
                  </a:lnTo>
                  <a:lnTo>
                    <a:pt x="8525" y="10925"/>
                  </a:lnTo>
                  <a:lnTo>
                    <a:pt x="8531" y="10923"/>
                  </a:lnTo>
                  <a:lnTo>
                    <a:pt x="8536" y="10922"/>
                  </a:lnTo>
                  <a:lnTo>
                    <a:pt x="8541" y="10920"/>
                  </a:lnTo>
                  <a:lnTo>
                    <a:pt x="8545" y="10917"/>
                  </a:lnTo>
                  <a:lnTo>
                    <a:pt x="8550" y="10915"/>
                  </a:lnTo>
                  <a:lnTo>
                    <a:pt x="8555" y="10912"/>
                  </a:lnTo>
                  <a:lnTo>
                    <a:pt x="8560" y="10911"/>
                  </a:lnTo>
                  <a:lnTo>
                    <a:pt x="8566" y="10910"/>
                  </a:lnTo>
                  <a:lnTo>
                    <a:pt x="8581" y="10917"/>
                  </a:lnTo>
                  <a:lnTo>
                    <a:pt x="8598" y="10925"/>
                  </a:lnTo>
                  <a:lnTo>
                    <a:pt x="8603" y="10923"/>
                  </a:lnTo>
                  <a:lnTo>
                    <a:pt x="8606" y="10921"/>
                  </a:lnTo>
                  <a:lnTo>
                    <a:pt x="8610" y="10917"/>
                  </a:lnTo>
                  <a:lnTo>
                    <a:pt x="8615" y="10913"/>
                  </a:lnTo>
                  <a:lnTo>
                    <a:pt x="8628" y="10901"/>
                  </a:lnTo>
                  <a:lnTo>
                    <a:pt x="8638" y="10888"/>
                  </a:lnTo>
                  <a:lnTo>
                    <a:pt x="8644" y="10882"/>
                  </a:lnTo>
                  <a:lnTo>
                    <a:pt x="8649" y="10877"/>
                  </a:lnTo>
                  <a:lnTo>
                    <a:pt x="8656" y="10872"/>
                  </a:lnTo>
                  <a:lnTo>
                    <a:pt x="8665" y="10868"/>
                  </a:lnTo>
                  <a:lnTo>
                    <a:pt x="8674" y="10864"/>
                  </a:lnTo>
                  <a:lnTo>
                    <a:pt x="8683" y="10864"/>
                  </a:lnTo>
                  <a:lnTo>
                    <a:pt x="8693" y="10864"/>
                  </a:lnTo>
                  <a:lnTo>
                    <a:pt x="8703" y="10863"/>
                  </a:lnTo>
                  <a:lnTo>
                    <a:pt x="8718" y="10858"/>
                  </a:lnTo>
                  <a:lnTo>
                    <a:pt x="8734" y="10854"/>
                  </a:lnTo>
                  <a:lnTo>
                    <a:pt x="8739" y="10854"/>
                  </a:lnTo>
                  <a:lnTo>
                    <a:pt x="8743" y="10856"/>
                  </a:lnTo>
                  <a:lnTo>
                    <a:pt x="8748" y="10858"/>
                  </a:lnTo>
                  <a:lnTo>
                    <a:pt x="8752" y="10861"/>
                  </a:lnTo>
                  <a:lnTo>
                    <a:pt x="8758" y="10867"/>
                  </a:lnTo>
                  <a:lnTo>
                    <a:pt x="8764" y="10873"/>
                  </a:lnTo>
                  <a:lnTo>
                    <a:pt x="8771" y="10881"/>
                  </a:lnTo>
                  <a:lnTo>
                    <a:pt x="8778" y="10887"/>
                  </a:lnTo>
                  <a:lnTo>
                    <a:pt x="8782" y="10890"/>
                  </a:lnTo>
                  <a:lnTo>
                    <a:pt x="8786" y="10891"/>
                  </a:lnTo>
                  <a:lnTo>
                    <a:pt x="8791" y="10892"/>
                  </a:lnTo>
                  <a:lnTo>
                    <a:pt x="8796" y="10893"/>
                  </a:lnTo>
                  <a:lnTo>
                    <a:pt x="8808" y="10892"/>
                  </a:lnTo>
                  <a:lnTo>
                    <a:pt x="8820" y="10891"/>
                  </a:lnTo>
                  <a:lnTo>
                    <a:pt x="8830" y="10888"/>
                  </a:lnTo>
                  <a:lnTo>
                    <a:pt x="8840" y="10886"/>
                  </a:lnTo>
                  <a:lnTo>
                    <a:pt x="8851" y="10883"/>
                  </a:lnTo>
                  <a:lnTo>
                    <a:pt x="8861" y="10881"/>
                  </a:lnTo>
                  <a:lnTo>
                    <a:pt x="8872" y="10878"/>
                  </a:lnTo>
                  <a:lnTo>
                    <a:pt x="8885" y="10878"/>
                  </a:lnTo>
                  <a:lnTo>
                    <a:pt x="8891" y="10879"/>
                  </a:lnTo>
                  <a:lnTo>
                    <a:pt x="8896" y="10881"/>
                  </a:lnTo>
                  <a:lnTo>
                    <a:pt x="8901" y="10883"/>
                  </a:lnTo>
                  <a:lnTo>
                    <a:pt x="8905" y="10887"/>
                  </a:lnTo>
                  <a:lnTo>
                    <a:pt x="8913" y="10897"/>
                  </a:lnTo>
                  <a:lnTo>
                    <a:pt x="8920" y="10907"/>
                  </a:lnTo>
                  <a:lnTo>
                    <a:pt x="8928" y="10920"/>
                  </a:lnTo>
                  <a:lnTo>
                    <a:pt x="8934" y="10931"/>
                  </a:lnTo>
                  <a:lnTo>
                    <a:pt x="8939" y="10942"/>
                  </a:lnTo>
                  <a:lnTo>
                    <a:pt x="8944" y="10954"/>
                  </a:lnTo>
                  <a:lnTo>
                    <a:pt x="8951" y="10977"/>
                  </a:lnTo>
                  <a:lnTo>
                    <a:pt x="8958" y="11005"/>
                  </a:lnTo>
                  <a:lnTo>
                    <a:pt x="8960" y="11012"/>
                  </a:lnTo>
                  <a:lnTo>
                    <a:pt x="8964" y="11020"/>
                  </a:lnTo>
                  <a:lnTo>
                    <a:pt x="8968" y="11026"/>
                  </a:lnTo>
                  <a:lnTo>
                    <a:pt x="8973" y="11031"/>
                  </a:lnTo>
                  <a:lnTo>
                    <a:pt x="8983" y="11041"/>
                  </a:lnTo>
                  <a:lnTo>
                    <a:pt x="8994" y="11054"/>
                  </a:lnTo>
                  <a:lnTo>
                    <a:pt x="9012" y="11076"/>
                  </a:lnTo>
                  <a:lnTo>
                    <a:pt x="9027" y="11098"/>
                  </a:lnTo>
                  <a:lnTo>
                    <a:pt x="9033" y="11109"/>
                  </a:lnTo>
                  <a:lnTo>
                    <a:pt x="9038" y="11120"/>
                  </a:lnTo>
                  <a:lnTo>
                    <a:pt x="9042" y="11133"/>
                  </a:lnTo>
                  <a:lnTo>
                    <a:pt x="9046" y="11148"/>
                  </a:lnTo>
                  <a:lnTo>
                    <a:pt x="9048" y="11163"/>
                  </a:lnTo>
                  <a:lnTo>
                    <a:pt x="9052" y="11177"/>
                  </a:lnTo>
                  <a:lnTo>
                    <a:pt x="9057" y="11189"/>
                  </a:lnTo>
                  <a:lnTo>
                    <a:pt x="9061" y="11202"/>
                  </a:lnTo>
                  <a:lnTo>
                    <a:pt x="9071" y="11227"/>
                  </a:lnTo>
                  <a:lnTo>
                    <a:pt x="9081" y="11255"/>
                  </a:lnTo>
                  <a:lnTo>
                    <a:pt x="9084" y="11263"/>
                  </a:lnTo>
                  <a:lnTo>
                    <a:pt x="9088" y="11270"/>
                  </a:lnTo>
                  <a:lnTo>
                    <a:pt x="9093" y="11276"/>
                  </a:lnTo>
                  <a:lnTo>
                    <a:pt x="9097" y="11282"/>
                  </a:lnTo>
                  <a:lnTo>
                    <a:pt x="9106" y="11295"/>
                  </a:lnTo>
                  <a:lnTo>
                    <a:pt x="9116" y="11309"/>
                  </a:lnTo>
                  <a:lnTo>
                    <a:pt x="9121" y="11326"/>
                  </a:lnTo>
                  <a:lnTo>
                    <a:pt x="9123" y="11345"/>
                  </a:lnTo>
                  <a:lnTo>
                    <a:pt x="9131" y="11370"/>
                  </a:lnTo>
                  <a:lnTo>
                    <a:pt x="9138" y="11393"/>
                  </a:lnTo>
                  <a:lnTo>
                    <a:pt x="9146" y="11415"/>
                  </a:lnTo>
                  <a:lnTo>
                    <a:pt x="9155" y="11440"/>
                  </a:lnTo>
                  <a:lnTo>
                    <a:pt x="9156" y="11457"/>
                  </a:lnTo>
                  <a:lnTo>
                    <a:pt x="9160" y="11472"/>
                  </a:lnTo>
                  <a:lnTo>
                    <a:pt x="9161" y="11474"/>
                  </a:lnTo>
                  <a:lnTo>
                    <a:pt x="9162" y="11477"/>
                  </a:lnTo>
                  <a:lnTo>
                    <a:pt x="9166" y="11477"/>
                  </a:lnTo>
                  <a:lnTo>
                    <a:pt x="9169" y="11478"/>
                  </a:lnTo>
                  <a:lnTo>
                    <a:pt x="9175" y="11479"/>
                  </a:lnTo>
                  <a:lnTo>
                    <a:pt x="9181" y="11481"/>
                  </a:lnTo>
                  <a:lnTo>
                    <a:pt x="9184" y="11483"/>
                  </a:lnTo>
                  <a:lnTo>
                    <a:pt x="9186" y="11486"/>
                  </a:lnTo>
                  <a:lnTo>
                    <a:pt x="9187" y="11488"/>
                  </a:lnTo>
                  <a:lnTo>
                    <a:pt x="9187" y="11491"/>
                  </a:lnTo>
                  <a:lnTo>
                    <a:pt x="9189" y="11497"/>
                  </a:lnTo>
                  <a:lnTo>
                    <a:pt x="9190" y="11503"/>
                  </a:lnTo>
                  <a:lnTo>
                    <a:pt x="9191" y="11522"/>
                  </a:lnTo>
                  <a:lnTo>
                    <a:pt x="9194" y="11541"/>
                  </a:lnTo>
                  <a:lnTo>
                    <a:pt x="9197" y="11556"/>
                  </a:lnTo>
                  <a:lnTo>
                    <a:pt x="9202" y="11571"/>
                  </a:lnTo>
                  <a:lnTo>
                    <a:pt x="9209" y="11583"/>
                  </a:lnTo>
                  <a:lnTo>
                    <a:pt x="9215" y="11596"/>
                  </a:lnTo>
                  <a:lnTo>
                    <a:pt x="9221" y="11608"/>
                  </a:lnTo>
                  <a:lnTo>
                    <a:pt x="9226" y="11622"/>
                  </a:lnTo>
                  <a:lnTo>
                    <a:pt x="9229" y="11636"/>
                  </a:lnTo>
                  <a:lnTo>
                    <a:pt x="9230" y="11652"/>
                  </a:lnTo>
                  <a:lnTo>
                    <a:pt x="9231" y="11669"/>
                  </a:lnTo>
                  <a:lnTo>
                    <a:pt x="9233" y="11684"/>
                  </a:lnTo>
                  <a:lnTo>
                    <a:pt x="9234" y="11698"/>
                  </a:lnTo>
                  <a:lnTo>
                    <a:pt x="9236" y="11710"/>
                  </a:lnTo>
                  <a:lnTo>
                    <a:pt x="9240" y="11736"/>
                  </a:lnTo>
                  <a:lnTo>
                    <a:pt x="9244" y="11768"/>
                  </a:lnTo>
                  <a:lnTo>
                    <a:pt x="9244" y="11784"/>
                  </a:lnTo>
                  <a:lnTo>
                    <a:pt x="9246" y="11799"/>
                  </a:lnTo>
                  <a:lnTo>
                    <a:pt x="9256" y="11816"/>
                  </a:lnTo>
                  <a:lnTo>
                    <a:pt x="9269" y="11829"/>
                  </a:lnTo>
                  <a:lnTo>
                    <a:pt x="9275" y="11841"/>
                  </a:lnTo>
                  <a:lnTo>
                    <a:pt x="9283" y="11851"/>
                  </a:lnTo>
                  <a:lnTo>
                    <a:pt x="9286" y="11854"/>
                  </a:lnTo>
                  <a:lnTo>
                    <a:pt x="9292" y="11857"/>
                  </a:lnTo>
                  <a:lnTo>
                    <a:pt x="9298" y="11858"/>
                  </a:lnTo>
                  <a:lnTo>
                    <a:pt x="9304" y="11859"/>
                  </a:lnTo>
                  <a:lnTo>
                    <a:pt x="9320" y="11859"/>
                  </a:lnTo>
                  <a:lnTo>
                    <a:pt x="9320" y="11821"/>
                  </a:lnTo>
                  <a:lnTo>
                    <a:pt x="9319" y="11811"/>
                  </a:lnTo>
                  <a:lnTo>
                    <a:pt x="9318" y="11802"/>
                  </a:lnTo>
                  <a:lnTo>
                    <a:pt x="9317" y="11793"/>
                  </a:lnTo>
                  <a:lnTo>
                    <a:pt x="9317" y="11782"/>
                  </a:lnTo>
                  <a:lnTo>
                    <a:pt x="9317" y="11753"/>
                  </a:lnTo>
                  <a:lnTo>
                    <a:pt x="9322" y="11713"/>
                  </a:lnTo>
                  <a:lnTo>
                    <a:pt x="9333" y="11713"/>
                  </a:lnTo>
                  <a:lnTo>
                    <a:pt x="9338" y="11713"/>
                  </a:lnTo>
                  <a:lnTo>
                    <a:pt x="9343" y="11715"/>
                  </a:lnTo>
                  <a:lnTo>
                    <a:pt x="9345" y="11719"/>
                  </a:lnTo>
                  <a:lnTo>
                    <a:pt x="9348" y="11723"/>
                  </a:lnTo>
                  <a:lnTo>
                    <a:pt x="9352" y="11733"/>
                  </a:lnTo>
                  <a:lnTo>
                    <a:pt x="9357" y="11744"/>
                  </a:lnTo>
                  <a:lnTo>
                    <a:pt x="9359" y="11750"/>
                  </a:lnTo>
                  <a:lnTo>
                    <a:pt x="9363" y="11757"/>
                  </a:lnTo>
                  <a:lnTo>
                    <a:pt x="9366" y="11763"/>
                  </a:lnTo>
                  <a:lnTo>
                    <a:pt x="9371" y="11767"/>
                  </a:lnTo>
                  <a:lnTo>
                    <a:pt x="9376" y="11772"/>
                  </a:lnTo>
                  <a:lnTo>
                    <a:pt x="9381" y="11774"/>
                  </a:lnTo>
                  <a:lnTo>
                    <a:pt x="9387" y="11777"/>
                  </a:lnTo>
                  <a:lnTo>
                    <a:pt x="9393" y="11777"/>
                  </a:lnTo>
                  <a:lnTo>
                    <a:pt x="9425" y="11777"/>
                  </a:lnTo>
                  <a:lnTo>
                    <a:pt x="9432" y="11777"/>
                  </a:lnTo>
                  <a:lnTo>
                    <a:pt x="9440" y="11774"/>
                  </a:lnTo>
                  <a:lnTo>
                    <a:pt x="9446" y="11772"/>
                  </a:lnTo>
                  <a:lnTo>
                    <a:pt x="9452" y="11768"/>
                  </a:lnTo>
                  <a:lnTo>
                    <a:pt x="9463" y="11759"/>
                  </a:lnTo>
                  <a:lnTo>
                    <a:pt x="9473" y="11749"/>
                  </a:lnTo>
                  <a:lnTo>
                    <a:pt x="9484" y="11739"/>
                  </a:lnTo>
                  <a:lnTo>
                    <a:pt x="9494" y="11730"/>
                  </a:lnTo>
                  <a:lnTo>
                    <a:pt x="9500" y="11726"/>
                  </a:lnTo>
                  <a:lnTo>
                    <a:pt x="9506" y="11724"/>
                  </a:lnTo>
                  <a:lnTo>
                    <a:pt x="9514" y="11723"/>
                  </a:lnTo>
                  <a:lnTo>
                    <a:pt x="9521" y="11721"/>
                  </a:lnTo>
                  <a:lnTo>
                    <a:pt x="9529" y="11723"/>
                  </a:lnTo>
                  <a:lnTo>
                    <a:pt x="9534" y="11724"/>
                  </a:lnTo>
                  <a:lnTo>
                    <a:pt x="9540" y="11726"/>
                  </a:lnTo>
                  <a:lnTo>
                    <a:pt x="9544" y="11730"/>
                  </a:lnTo>
                  <a:lnTo>
                    <a:pt x="9554" y="11738"/>
                  </a:lnTo>
                  <a:lnTo>
                    <a:pt x="9565" y="11745"/>
                  </a:lnTo>
                  <a:lnTo>
                    <a:pt x="9576" y="11752"/>
                  </a:lnTo>
                  <a:lnTo>
                    <a:pt x="9586" y="11755"/>
                  </a:lnTo>
                  <a:lnTo>
                    <a:pt x="9596" y="11759"/>
                  </a:lnTo>
                  <a:lnTo>
                    <a:pt x="9609" y="11764"/>
                  </a:lnTo>
                  <a:lnTo>
                    <a:pt x="9613" y="11767"/>
                  </a:lnTo>
                  <a:lnTo>
                    <a:pt x="9617" y="11772"/>
                  </a:lnTo>
                  <a:lnTo>
                    <a:pt x="9619" y="11777"/>
                  </a:lnTo>
                  <a:lnTo>
                    <a:pt x="9622" y="11780"/>
                  </a:lnTo>
                  <a:lnTo>
                    <a:pt x="9628" y="11789"/>
                  </a:lnTo>
                  <a:lnTo>
                    <a:pt x="9633" y="11797"/>
                  </a:lnTo>
                  <a:lnTo>
                    <a:pt x="9637" y="11805"/>
                  </a:lnTo>
                  <a:lnTo>
                    <a:pt x="9640" y="11816"/>
                  </a:lnTo>
                  <a:lnTo>
                    <a:pt x="9645" y="11828"/>
                  </a:lnTo>
                  <a:lnTo>
                    <a:pt x="9649" y="11841"/>
                  </a:lnTo>
                  <a:lnTo>
                    <a:pt x="9654" y="11851"/>
                  </a:lnTo>
                  <a:lnTo>
                    <a:pt x="9660" y="11861"/>
                  </a:lnTo>
                  <a:lnTo>
                    <a:pt x="9667" y="11871"/>
                  </a:lnTo>
                  <a:lnTo>
                    <a:pt x="9673" y="11881"/>
                  </a:lnTo>
                  <a:lnTo>
                    <a:pt x="9682" y="11890"/>
                  </a:lnTo>
                  <a:lnTo>
                    <a:pt x="9692" y="11898"/>
                  </a:lnTo>
                  <a:lnTo>
                    <a:pt x="9702" y="11908"/>
                  </a:lnTo>
                  <a:lnTo>
                    <a:pt x="9711" y="11918"/>
                  </a:lnTo>
                  <a:lnTo>
                    <a:pt x="9716" y="11922"/>
                  </a:lnTo>
                  <a:lnTo>
                    <a:pt x="9722" y="11925"/>
                  </a:lnTo>
                  <a:lnTo>
                    <a:pt x="9727" y="11927"/>
                  </a:lnTo>
                  <a:lnTo>
                    <a:pt x="9735" y="11927"/>
                  </a:lnTo>
                  <a:lnTo>
                    <a:pt x="9751" y="11925"/>
                  </a:lnTo>
                  <a:lnTo>
                    <a:pt x="9768" y="11921"/>
                  </a:lnTo>
                  <a:lnTo>
                    <a:pt x="9775" y="11921"/>
                  </a:lnTo>
                  <a:lnTo>
                    <a:pt x="9781" y="11922"/>
                  </a:lnTo>
                  <a:lnTo>
                    <a:pt x="9786" y="11925"/>
                  </a:lnTo>
                  <a:lnTo>
                    <a:pt x="9791" y="11927"/>
                  </a:lnTo>
                  <a:lnTo>
                    <a:pt x="9796" y="11931"/>
                  </a:lnTo>
                  <a:lnTo>
                    <a:pt x="9799" y="11936"/>
                  </a:lnTo>
                  <a:lnTo>
                    <a:pt x="9801" y="11941"/>
                  </a:lnTo>
                  <a:lnTo>
                    <a:pt x="9802" y="11946"/>
                  </a:lnTo>
                  <a:lnTo>
                    <a:pt x="9801" y="11954"/>
                  </a:lnTo>
                  <a:lnTo>
                    <a:pt x="9800" y="11960"/>
                  </a:lnTo>
                  <a:lnTo>
                    <a:pt x="9796" y="11966"/>
                  </a:lnTo>
                  <a:lnTo>
                    <a:pt x="9794" y="11971"/>
                  </a:lnTo>
                  <a:lnTo>
                    <a:pt x="9785" y="11982"/>
                  </a:lnTo>
                  <a:lnTo>
                    <a:pt x="9778" y="11995"/>
                  </a:lnTo>
                  <a:lnTo>
                    <a:pt x="9775" y="12005"/>
                  </a:lnTo>
                  <a:lnTo>
                    <a:pt x="9772" y="12014"/>
                  </a:lnTo>
                  <a:lnTo>
                    <a:pt x="9770" y="12024"/>
                  </a:lnTo>
                  <a:lnTo>
                    <a:pt x="9766" y="12034"/>
                  </a:lnTo>
                  <a:lnTo>
                    <a:pt x="9755" y="12059"/>
                  </a:lnTo>
                  <a:lnTo>
                    <a:pt x="9743" y="12082"/>
                  </a:lnTo>
                  <a:lnTo>
                    <a:pt x="9737" y="12092"/>
                  </a:lnTo>
                  <a:lnTo>
                    <a:pt x="9730" y="12100"/>
                  </a:lnTo>
                  <a:lnTo>
                    <a:pt x="9719" y="12109"/>
                  </a:lnTo>
                  <a:lnTo>
                    <a:pt x="9708" y="12117"/>
                  </a:lnTo>
                  <a:lnTo>
                    <a:pt x="9692" y="12125"/>
                  </a:lnTo>
                  <a:lnTo>
                    <a:pt x="9677" y="12133"/>
                  </a:lnTo>
                  <a:lnTo>
                    <a:pt x="9662" y="12141"/>
                  </a:lnTo>
                  <a:lnTo>
                    <a:pt x="9645" y="12148"/>
                  </a:lnTo>
                  <a:lnTo>
                    <a:pt x="9640" y="12151"/>
                  </a:lnTo>
                  <a:lnTo>
                    <a:pt x="9634" y="12152"/>
                  </a:lnTo>
                  <a:lnTo>
                    <a:pt x="9629" y="12154"/>
                  </a:lnTo>
                  <a:lnTo>
                    <a:pt x="9624" y="12158"/>
                  </a:lnTo>
                  <a:lnTo>
                    <a:pt x="9619" y="12166"/>
                  </a:lnTo>
                  <a:lnTo>
                    <a:pt x="9617" y="12172"/>
                  </a:lnTo>
                  <a:lnTo>
                    <a:pt x="9614" y="12181"/>
                  </a:lnTo>
                  <a:lnTo>
                    <a:pt x="9612" y="12189"/>
                  </a:lnTo>
                  <a:lnTo>
                    <a:pt x="9607" y="12204"/>
                  </a:lnTo>
                  <a:lnTo>
                    <a:pt x="9601" y="12217"/>
                  </a:lnTo>
                  <a:lnTo>
                    <a:pt x="9598" y="12231"/>
                  </a:lnTo>
                  <a:lnTo>
                    <a:pt x="9596" y="12246"/>
                  </a:lnTo>
                  <a:lnTo>
                    <a:pt x="9598" y="12252"/>
                  </a:lnTo>
                  <a:lnTo>
                    <a:pt x="9599" y="12258"/>
                  </a:lnTo>
                  <a:lnTo>
                    <a:pt x="9605" y="12260"/>
                  </a:lnTo>
                  <a:lnTo>
                    <a:pt x="9613" y="12247"/>
                  </a:lnTo>
                  <a:lnTo>
                    <a:pt x="9620" y="12235"/>
                  </a:lnTo>
                  <a:lnTo>
                    <a:pt x="9624" y="12230"/>
                  </a:lnTo>
                  <a:lnTo>
                    <a:pt x="9628" y="12226"/>
                  </a:lnTo>
                  <a:lnTo>
                    <a:pt x="9634" y="12222"/>
                  </a:lnTo>
                  <a:lnTo>
                    <a:pt x="9640" y="12218"/>
                  </a:lnTo>
                  <a:lnTo>
                    <a:pt x="9643" y="12230"/>
                  </a:lnTo>
                  <a:lnTo>
                    <a:pt x="9645" y="12240"/>
                  </a:lnTo>
                  <a:lnTo>
                    <a:pt x="9648" y="12243"/>
                  </a:lnTo>
                  <a:lnTo>
                    <a:pt x="9650" y="12247"/>
                  </a:lnTo>
                  <a:lnTo>
                    <a:pt x="9654" y="12250"/>
                  </a:lnTo>
                  <a:lnTo>
                    <a:pt x="9659" y="12250"/>
                  </a:lnTo>
                  <a:lnTo>
                    <a:pt x="9663" y="12250"/>
                  </a:lnTo>
                  <a:lnTo>
                    <a:pt x="9667" y="12248"/>
                  </a:lnTo>
                  <a:lnTo>
                    <a:pt x="9671" y="12246"/>
                  </a:lnTo>
                  <a:lnTo>
                    <a:pt x="9673" y="12243"/>
                  </a:lnTo>
                  <a:lnTo>
                    <a:pt x="9678" y="12236"/>
                  </a:lnTo>
                  <a:lnTo>
                    <a:pt x="9683" y="12228"/>
                  </a:lnTo>
                  <a:lnTo>
                    <a:pt x="9689" y="12220"/>
                  </a:lnTo>
                  <a:lnTo>
                    <a:pt x="9696" y="12213"/>
                  </a:lnTo>
                  <a:lnTo>
                    <a:pt x="9703" y="12208"/>
                  </a:lnTo>
                  <a:lnTo>
                    <a:pt x="9712" y="12204"/>
                  </a:lnTo>
                  <a:lnTo>
                    <a:pt x="9728" y="12197"/>
                  </a:lnTo>
                  <a:lnTo>
                    <a:pt x="9743" y="12191"/>
                  </a:lnTo>
                  <a:lnTo>
                    <a:pt x="9758" y="12184"/>
                  </a:lnTo>
                  <a:lnTo>
                    <a:pt x="9777" y="12179"/>
                  </a:lnTo>
                  <a:lnTo>
                    <a:pt x="9795" y="12174"/>
                  </a:lnTo>
                  <a:lnTo>
                    <a:pt x="9810" y="12169"/>
                  </a:lnTo>
                  <a:lnTo>
                    <a:pt x="9826" y="12164"/>
                  </a:lnTo>
                  <a:lnTo>
                    <a:pt x="9842" y="12158"/>
                  </a:lnTo>
                  <a:lnTo>
                    <a:pt x="9856" y="12151"/>
                  </a:lnTo>
                  <a:lnTo>
                    <a:pt x="9868" y="12144"/>
                  </a:lnTo>
                  <a:lnTo>
                    <a:pt x="9874" y="12141"/>
                  </a:lnTo>
                  <a:lnTo>
                    <a:pt x="9880" y="12139"/>
                  </a:lnTo>
                  <a:lnTo>
                    <a:pt x="9886" y="12137"/>
                  </a:lnTo>
                  <a:lnTo>
                    <a:pt x="9894" y="12137"/>
                  </a:lnTo>
                  <a:lnTo>
                    <a:pt x="9908" y="12138"/>
                  </a:lnTo>
                  <a:lnTo>
                    <a:pt x="9919" y="12139"/>
                  </a:lnTo>
                  <a:lnTo>
                    <a:pt x="9930" y="12141"/>
                  </a:lnTo>
                  <a:lnTo>
                    <a:pt x="9944" y="12142"/>
                  </a:lnTo>
                  <a:lnTo>
                    <a:pt x="9953" y="12142"/>
                  </a:lnTo>
                  <a:lnTo>
                    <a:pt x="9963" y="12141"/>
                  </a:lnTo>
                  <a:lnTo>
                    <a:pt x="9972" y="12138"/>
                  </a:lnTo>
                  <a:lnTo>
                    <a:pt x="9979" y="12135"/>
                  </a:lnTo>
                  <a:lnTo>
                    <a:pt x="9994" y="12128"/>
                  </a:lnTo>
                  <a:lnTo>
                    <a:pt x="10009" y="12120"/>
                  </a:lnTo>
                  <a:lnTo>
                    <a:pt x="10023" y="12112"/>
                  </a:lnTo>
                  <a:lnTo>
                    <a:pt x="10038" y="12105"/>
                  </a:lnTo>
                  <a:lnTo>
                    <a:pt x="10047" y="12103"/>
                  </a:lnTo>
                  <a:lnTo>
                    <a:pt x="10056" y="12100"/>
                  </a:lnTo>
                  <a:lnTo>
                    <a:pt x="10065" y="12099"/>
                  </a:lnTo>
                  <a:lnTo>
                    <a:pt x="10075" y="12098"/>
                  </a:lnTo>
                  <a:lnTo>
                    <a:pt x="10082" y="12099"/>
                  </a:lnTo>
                  <a:lnTo>
                    <a:pt x="10088" y="12100"/>
                  </a:lnTo>
                  <a:lnTo>
                    <a:pt x="10095" y="12103"/>
                  </a:lnTo>
                  <a:lnTo>
                    <a:pt x="10101" y="12107"/>
                  </a:lnTo>
                  <a:lnTo>
                    <a:pt x="10106" y="12109"/>
                  </a:lnTo>
                  <a:lnTo>
                    <a:pt x="10112" y="12112"/>
                  </a:lnTo>
                  <a:lnTo>
                    <a:pt x="10120" y="12113"/>
                  </a:lnTo>
                  <a:lnTo>
                    <a:pt x="10127" y="12114"/>
                  </a:lnTo>
                  <a:lnTo>
                    <a:pt x="10137" y="12113"/>
                  </a:lnTo>
                  <a:lnTo>
                    <a:pt x="10146" y="12110"/>
                  </a:lnTo>
                  <a:lnTo>
                    <a:pt x="10154" y="12107"/>
                  </a:lnTo>
                  <a:lnTo>
                    <a:pt x="10161" y="12102"/>
                  </a:lnTo>
                  <a:lnTo>
                    <a:pt x="10167" y="12098"/>
                  </a:lnTo>
                  <a:lnTo>
                    <a:pt x="10176" y="12093"/>
                  </a:lnTo>
                  <a:lnTo>
                    <a:pt x="10184" y="12088"/>
                  </a:lnTo>
                  <a:lnTo>
                    <a:pt x="10194" y="12085"/>
                  </a:lnTo>
                  <a:lnTo>
                    <a:pt x="10205" y="12084"/>
                  </a:lnTo>
                  <a:lnTo>
                    <a:pt x="10215" y="12083"/>
                  </a:lnTo>
                  <a:lnTo>
                    <a:pt x="10225" y="12082"/>
                  </a:lnTo>
                  <a:lnTo>
                    <a:pt x="10237" y="12082"/>
                  </a:lnTo>
                  <a:lnTo>
                    <a:pt x="10265" y="12082"/>
                  </a:lnTo>
                  <a:lnTo>
                    <a:pt x="10277" y="12080"/>
                  </a:lnTo>
                  <a:lnTo>
                    <a:pt x="10285" y="12078"/>
                  </a:lnTo>
                  <a:lnTo>
                    <a:pt x="10294" y="12075"/>
                  </a:lnTo>
                  <a:lnTo>
                    <a:pt x="10306" y="12074"/>
                  </a:lnTo>
                  <a:lnTo>
                    <a:pt x="10309" y="12075"/>
                  </a:lnTo>
                  <a:lnTo>
                    <a:pt x="10313" y="12077"/>
                  </a:lnTo>
                  <a:lnTo>
                    <a:pt x="10317" y="12079"/>
                  </a:lnTo>
                  <a:lnTo>
                    <a:pt x="10319" y="12083"/>
                  </a:lnTo>
                  <a:lnTo>
                    <a:pt x="10324" y="12090"/>
                  </a:lnTo>
                  <a:lnTo>
                    <a:pt x="10328" y="12099"/>
                  </a:lnTo>
                  <a:lnTo>
                    <a:pt x="10332" y="12113"/>
                  </a:lnTo>
                  <a:lnTo>
                    <a:pt x="10334" y="12125"/>
                  </a:lnTo>
                  <a:lnTo>
                    <a:pt x="10337" y="12138"/>
                  </a:lnTo>
                  <a:lnTo>
                    <a:pt x="10341" y="12151"/>
                  </a:lnTo>
                  <a:lnTo>
                    <a:pt x="10348" y="12171"/>
                  </a:lnTo>
                  <a:lnTo>
                    <a:pt x="10356" y="12187"/>
                  </a:lnTo>
                  <a:lnTo>
                    <a:pt x="10363" y="12203"/>
                  </a:lnTo>
                  <a:lnTo>
                    <a:pt x="10375" y="12221"/>
                  </a:lnTo>
                  <a:lnTo>
                    <a:pt x="10385" y="12240"/>
                  </a:lnTo>
                  <a:lnTo>
                    <a:pt x="10393" y="12256"/>
                  </a:lnTo>
                  <a:lnTo>
                    <a:pt x="10401" y="12272"/>
                  </a:lnTo>
                  <a:lnTo>
                    <a:pt x="10407" y="12289"/>
                  </a:lnTo>
                  <a:lnTo>
                    <a:pt x="10415" y="12304"/>
                  </a:lnTo>
                  <a:lnTo>
                    <a:pt x="10422" y="12320"/>
                  </a:lnTo>
                  <a:lnTo>
                    <a:pt x="10431" y="12337"/>
                  </a:lnTo>
                  <a:lnTo>
                    <a:pt x="10441" y="12355"/>
                  </a:lnTo>
                  <a:lnTo>
                    <a:pt x="10447" y="12360"/>
                  </a:lnTo>
                  <a:lnTo>
                    <a:pt x="10452" y="12365"/>
                  </a:lnTo>
                  <a:lnTo>
                    <a:pt x="10456" y="12371"/>
                  </a:lnTo>
                  <a:lnTo>
                    <a:pt x="10459" y="12376"/>
                  </a:lnTo>
                  <a:lnTo>
                    <a:pt x="10464" y="12390"/>
                  </a:lnTo>
                  <a:lnTo>
                    <a:pt x="10471" y="12404"/>
                  </a:lnTo>
                  <a:lnTo>
                    <a:pt x="10479" y="12417"/>
                  </a:lnTo>
                  <a:lnTo>
                    <a:pt x="10489" y="12428"/>
                  </a:lnTo>
                  <a:lnTo>
                    <a:pt x="10498" y="12438"/>
                  </a:lnTo>
                  <a:lnTo>
                    <a:pt x="10509" y="12448"/>
                  </a:lnTo>
                  <a:lnTo>
                    <a:pt x="10513" y="12454"/>
                  </a:lnTo>
                  <a:lnTo>
                    <a:pt x="10516" y="12459"/>
                  </a:lnTo>
                  <a:lnTo>
                    <a:pt x="10518" y="12465"/>
                  </a:lnTo>
                  <a:lnTo>
                    <a:pt x="10519" y="12472"/>
                  </a:lnTo>
                  <a:lnTo>
                    <a:pt x="10519" y="12484"/>
                  </a:lnTo>
                  <a:lnTo>
                    <a:pt x="10518" y="12499"/>
                  </a:lnTo>
                  <a:lnTo>
                    <a:pt x="10518" y="12511"/>
                  </a:lnTo>
                  <a:lnTo>
                    <a:pt x="10516" y="12522"/>
                  </a:lnTo>
                  <a:lnTo>
                    <a:pt x="10515" y="12532"/>
                  </a:lnTo>
                  <a:lnTo>
                    <a:pt x="10514" y="12545"/>
                  </a:lnTo>
                  <a:lnTo>
                    <a:pt x="10515" y="12553"/>
                  </a:lnTo>
                  <a:lnTo>
                    <a:pt x="10518" y="12560"/>
                  </a:lnTo>
                  <a:lnTo>
                    <a:pt x="10521" y="12567"/>
                  </a:lnTo>
                  <a:lnTo>
                    <a:pt x="10525" y="12573"/>
                  </a:lnTo>
                  <a:lnTo>
                    <a:pt x="10530" y="12580"/>
                  </a:lnTo>
                  <a:lnTo>
                    <a:pt x="10533" y="12586"/>
                  </a:lnTo>
                  <a:lnTo>
                    <a:pt x="10535" y="12593"/>
                  </a:lnTo>
                  <a:lnTo>
                    <a:pt x="10536" y="12602"/>
                  </a:lnTo>
                  <a:lnTo>
                    <a:pt x="10536" y="12609"/>
                  </a:lnTo>
                  <a:lnTo>
                    <a:pt x="10535" y="12614"/>
                  </a:lnTo>
                  <a:lnTo>
                    <a:pt x="10534" y="12619"/>
                  </a:lnTo>
                  <a:lnTo>
                    <a:pt x="10531" y="12624"/>
                  </a:lnTo>
                  <a:lnTo>
                    <a:pt x="10525" y="12632"/>
                  </a:lnTo>
                  <a:lnTo>
                    <a:pt x="10518" y="12640"/>
                  </a:lnTo>
                  <a:lnTo>
                    <a:pt x="10499" y="12654"/>
                  </a:lnTo>
                  <a:lnTo>
                    <a:pt x="10479" y="12669"/>
                  </a:lnTo>
                  <a:lnTo>
                    <a:pt x="10474" y="12675"/>
                  </a:lnTo>
                  <a:lnTo>
                    <a:pt x="10470" y="12681"/>
                  </a:lnTo>
                  <a:lnTo>
                    <a:pt x="10467" y="12688"/>
                  </a:lnTo>
                  <a:lnTo>
                    <a:pt x="10465" y="12694"/>
                  </a:lnTo>
                  <a:lnTo>
                    <a:pt x="10464" y="12709"/>
                  </a:lnTo>
                  <a:lnTo>
                    <a:pt x="10464" y="12724"/>
                  </a:lnTo>
                  <a:lnTo>
                    <a:pt x="10464" y="12750"/>
                  </a:lnTo>
                  <a:lnTo>
                    <a:pt x="10464" y="12765"/>
                  </a:lnTo>
                  <a:lnTo>
                    <a:pt x="10464" y="12778"/>
                  </a:lnTo>
                  <a:lnTo>
                    <a:pt x="10462" y="12784"/>
                  </a:lnTo>
                  <a:lnTo>
                    <a:pt x="10460" y="12790"/>
                  </a:lnTo>
                  <a:lnTo>
                    <a:pt x="10457" y="12797"/>
                  </a:lnTo>
                  <a:lnTo>
                    <a:pt x="10454" y="12803"/>
                  </a:lnTo>
                  <a:lnTo>
                    <a:pt x="10447" y="12809"/>
                  </a:lnTo>
                  <a:lnTo>
                    <a:pt x="10441" y="12814"/>
                  </a:lnTo>
                  <a:lnTo>
                    <a:pt x="10435" y="12818"/>
                  </a:lnTo>
                  <a:lnTo>
                    <a:pt x="10429" y="12822"/>
                  </a:lnTo>
                  <a:lnTo>
                    <a:pt x="10422" y="12826"/>
                  </a:lnTo>
                  <a:lnTo>
                    <a:pt x="10416" y="12829"/>
                  </a:lnTo>
                  <a:lnTo>
                    <a:pt x="10411" y="12836"/>
                  </a:lnTo>
                  <a:lnTo>
                    <a:pt x="10406" y="12842"/>
                  </a:lnTo>
                  <a:lnTo>
                    <a:pt x="10406" y="12853"/>
                  </a:lnTo>
                  <a:lnTo>
                    <a:pt x="10425" y="12853"/>
                  </a:lnTo>
                  <a:lnTo>
                    <a:pt x="10441" y="12856"/>
                  </a:lnTo>
                  <a:lnTo>
                    <a:pt x="10450" y="12857"/>
                  </a:lnTo>
                  <a:lnTo>
                    <a:pt x="10457" y="12859"/>
                  </a:lnTo>
                  <a:lnTo>
                    <a:pt x="10466" y="12863"/>
                  </a:lnTo>
                  <a:lnTo>
                    <a:pt x="10475" y="12867"/>
                  </a:lnTo>
                  <a:lnTo>
                    <a:pt x="10484" y="12875"/>
                  </a:lnTo>
                  <a:lnTo>
                    <a:pt x="10491" y="12881"/>
                  </a:lnTo>
                  <a:lnTo>
                    <a:pt x="10495" y="12885"/>
                  </a:lnTo>
                  <a:lnTo>
                    <a:pt x="10499" y="12886"/>
                  </a:lnTo>
                  <a:lnTo>
                    <a:pt x="10504" y="12888"/>
                  </a:lnTo>
                  <a:lnTo>
                    <a:pt x="10509" y="12888"/>
                  </a:lnTo>
                  <a:lnTo>
                    <a:pt x="10539" y="12888"/>
                  </a:lnTo>
                  <a:lnTo>
                    <a:pt x="10550" y="12890"/>
                  </a:lnTo>
                  <a:lnTo>
                    <a:pt x="10559" y="12891"/>
                  </a:lnTo>
                  <a:lnTo>
                    <a:pt x="10569" y="12892"/>
                  </a:lnTo>
                  <a:lnTo>
                    <a:pt x="10578" y="12896"/>
                  </a:lnTo>
                  <a:lnTo>
                    <a:pt x="10585" y="12900"/>
                  </a:lnTo>
                  <a:lnTo>
                    <a:pt x="10594" y="12905"/>
                  </a:lnTo>
                  <a:lnTo>
                    <a:pt x="10602" y="12911"/>
                  </a:lnTo>
                  <a:lnTo>
                    <a:pt x="10609" y="12917"/>
                  </a:lnTo>
                  <a:lnTo>
                    <a:pt x="10614" y="12923"/>
                  </a:lnTo>
                  <a:lnTo>
                    <a:pt x="10617" y="12930"/>
                  </a:lnTo>
                  <a:lnTo>
                    <a:pt x="10619" y="12936"/>
                  </a:lnTo>
                  <a:lnTo>
                    <a:pt x="10621" y="12942"/>
                  </a:lnTo>
                  <a:lnTo>
                    <a:pt x="10622" y="12949"/>
                  </a:lnTo>
                  <a:lnTo>
                    <a:pt x="10624" y="12955"/>
                  </a:lnTo>
                  <a:lnTo>
                    <a:pt x="10627" y="12961"/>
                  </a:lnTo>
                  <a:lnTo>
                    <a:pt x="10632" y="12966"/>
                  </a:lnTo>
                  <a:lnTo>
                    <a:pt x="10638" y="12971"/>
                  </a:lnTo>
                  <a:lnTo>
                    <a:pt x="10643" y="12975"/>
                  </a:lnTo>
                  <a:lnTo>
                    <a:pt x="10649" y="12979"/>
                  </a:lnTo>
                  <a:lnTo>
                    <a:pt x="10656" y="12981"/>
                  </a:lnTo>
                  <a:lnTo>
                    <a:pt x="10669" y="12985"/>
                  </a:lnTo>
                  <a:lnTo>
                    <a:pt x="10683" y="12989"/>
                  </a:lnTo>
                  <a:lnTo>
                    <a:pt x="10692" y="12977"/>
                  </a:lnTo>
                  <a:lnTo>
                    <a:pt x="10701" y="12967"/>
                  </a:lnTo>
                  <a:lnTo>
                    <a:pt x="10706" y="12964"/>
                  </a:lnTo>
                  <a:lnTo>
                    <a:pt x="10712" y="12961"/>
                  </a:lnTo>
                  <a:lnTo>
                    <a:pt x="10718" y="12960"/>
                  </a:lnTo>
                  <a:lnTo>
                    <a:pt x="10725" y="12959"/>
                  </a:lnTo>
                  <a:lnTo>
                    <a:pt x="10730" y="12960"/>
                  </a:lnTo>
                  <a:lnTo>
                    <a:pt x="10734" y="12961"/>
                  </a:lnTo>
                  <a:lnTo>
                    <a:pt x="10737" y="12964"/>
                  </a:lnTo>
                  <a:lnTo>
                    <a:pt x="10740" y="12967"/>
                  </a:lnTo>
                  <a:lnTo>
                    <a:pt x="10746" y="12975"/>
                  </a:lnTo>
                  <a:lnTo>
                    <a:pt x="10751" y="12984"/>
                  </a:lnTo>
                  <a:lnTo>
                    <a:pt x="10759" y="12996"/>
                  </a:lnTo>
                  <a:lnTo>
                    <a:pt x="10766" y="13006"/>
                  </a:lnTo>
                  <a:lnTo>
                    <a:pt x="10774" y="13016"/>
                  </a:lnTo>
                  <a:lnTo>
                    <a:pt x="10781" y="13029"/>
                  </a:lnTo>
                  <a:lnTo>
                    <a:pt x="10787" y="13036"/>
                  </a:lnTo>
                  <a:lnTo>
                    <a:pt x="10794" y="13043"/>
                  </a:lnTo>
                  <a:lnTo>
                    <a:pt x="10800" y="13049"/>
                  </a:lnTo>
                  <a:lnTo>
                    <a:pt x="10808" y="13053"/>
                  </a:lnTo>
                  <a:lnTo>
                    <a:pt x="10824" y="13060"/>
                  </a:lnTo>
                  <a:lnTo>
                    <a:pt x="10843" y="13065"/>
                  </a:lnTo>
                  <a:lnTo>
                    <a:pt x="10853" y="13070"/>
                  </a:lnTo>
                  <a:lnTo>
                    <a:pt x="10862" y="13075"/>
                  </a:lnTo>
                  <a:lnTo>
                    <a:pt x="10869" y="13080"/>
                  </a:lnTo>
                  <a:lnTo>
                    <a:pt x="10877" y="13088"/>
                  </a:lnTo>
                  <a:lnTo>
                    <a:pt x="10890" y="13102"/>
                  </a:lnTo>
                  <a:lnTo>
                    <a:pt x="10904" y="13119"/>
                  </a:lnTo>
                  <a:lnTo>
                    <a:pt x="10920" y="13132"/>
                  </a:lnTo>
                  <a:lnTo>
                    <a:pt x="10937" y="13143"/>
                  </a:lnTo>
                  <a:lnTo>
                    <a:pt x="10943" y="13148"/>
                  </a:lnTo>
                  <a:lnTo>
                    <a:pt x="10949" y="13154"/>
                  </a:lnTo>
                  <a:lnTo>
                    <a:pt x="10952" y="13158"/>
                  </a:lnTo>
                  <a:lnTo>
                    <a:pt x="10953" y="13163"/>
                  </a:lnTo>
                  <a:lnTo>
                    <a:pt x="10954" y="13167"/>
                  </a:lnTo>
                  <a:lnTo>
                    <a:pt x="10954" y="13172"/>
                  </a:lnTo>
                  <a:lnTo>
                    <a:pt x="10953" y="13188"/>
                  </a:lnTo>
                  <a:lnTo>
                    <a:pt x="10949" y="13201"/>
                  </a:lnTo>
                  <a:lnTo>
                    <a:pt x="10946" y="13215"/>
                  </a:lnTo>
                  <a:lnTo>
                    <a:pt x="10944" y="13230"/>
                  </a:lnTo>
                  <a:lnTo>
                    <a:pt x="10944" y="13233"/>
                  </a:lnTo>
                  <a:lnTo>
                    <a:pt x="10946" y="13238"/>
                  </a:lnTo>
                  <a:lnTo>
                    <a:pt x="10948" y="13241"/>
                  </a:lnTo>
                  <a:lnTo>
                    <a:pt x="10951" y="13245"/>
                  </a:lnTo>
                  <a:lnTo>
                    <a:pt x="10953" y="13247"/>
                  </a:lnTo>
                  <a:lnTo>
                    <a:pt x="10957" y="13250"/>
                  </a:lnTo>
                  <a:lnTo>
                    <a:pt x="10961" y="13251"/>
                  </a:lnTo>
                  <a:lnTo>
                    <a:pt x="10966" y="13251"/>
                  </a:lnTo>
                  <a:lnTo>
                    <a:pt x="10972" y="13250"/>
                  </a:lnTo>
                  <a:lnTo>
                    <a:pt x="10978" y="13247"/>
                  </a:lnTo>
                  <a:lnTo>
                    <a:pt x="10983" y="13243"/>
                  </a:lnTo>
                  <a:lnTo>
                    <a:pt x="10990" y="13238"/>
                  </a:lnTo>
                  <a:lnTo>
                    <a:pt x="10995" y="13235"/>
                  </a:lnTo>
                  <a:lnTo>
                    <a:pt x="11000" y="13231"/>
                  </a:lnTo>
                  <a:lnTo>
                    <a:pt x="11006" y="13228"/>
                  </a:lnTo>
                  <a:lnTo>
                    <a:pt x="11012" y="13227"/>
                  </a:lnTo>
                  <a:lnTo>
                    <a:pt x="11016" y="13227"/>
                  </a:lnTo>
                  <a:lnTo>
                    <a:pt x="11020" y="13230"/>
                  </a:lnTo>
                  <a:lnTo>
                    <a:pt x="11022" y="13232"/>
                  </a:lnTo>
                  <a:lnTo>
                    <a:pt x="11023" y="13235"/>
                  </a:lnTo>
                  <a:lnTo>
                    <a:pt x="11026" y="13242"/>
                  </a:lnTo>
                  <a:lnTo>
                    <a:pt x="11028" y="13251"/>
                  </a:lnTo>
                  <a:lnTo>
                    <a:pt x="11033" y="13261"/>
                  </a:lnTo>
                  <a:lnTo>
                    <a:pt x="11040" y="13267"/>
                  </a:lnTo>
                  <a:lnTo>
                    <a:pt x="11046" y="13275"/>
                  </a:lnTo>
                  <a:lnTo>
                    <a:pt x="11054" y="13282"/>
                  </a:lnTo>
                  <a:lnTo>
                    <a:pt x="11060" y="13290"/>
                  </a:lnTo>
                  <a:lnTo>
                    <a:pt x="11066" y="13296"/>
                  </a:lnTo>
                  <a:lnTo>
                    <a:pt x="11072" y="13302"/>
                  </a:lnTo>
                  <a:lnTo>
                    <a:pt x="11080" y="13306"/>
                  </a:lnTo>
                  <a:lnTo>
                    <a:pt x="11086" y="13310"/>
                  </a:lnTo>
                  <a:lnTo>
                    <a:pt x="11094" y="13314"/>
                  </a:lnTo>
                  <a:lnTo>
                    <a:pt x="11102" y="13315"/>
                  </a:lnTo>
                  <a:lnTo>
                    <a:pt x="11111" y="13316"/>
                  </a:lnTo>
                  <a:lnTo>
                    <a:pt x="11120" y="13315"/>
                  </a:lnTo>
                  <a:lnTo>
                    <a:pt x="11128" y="13312"/>
                  </a:lnTo>
                  <a:lnTo>
                    <a:pt x="11134" y="13309"/>
                  </a:lnTo>
                  <a:lnTo>
                    <a:pt x="11143" y="13305"/>
                  </a:lnTo>
                  <a:lnTo>
                    <a:pt x="11153" y="13301"/>
                  </a:lnTo>
                  <a:lnTo>
                    <a:pt x="11161" y="13299"/>
                  </a:lnTo>
                  <a:lnTo>
                    <a:pt x="11165" y="13296"/>
                  </a:lnTo>
                  <a:lnTo>
                    <a:pt x="11169" y="13294"/>
                  </a:lnTo>
                  <a:lnTo>
                    <a:pt x="11173" y="13291"/>
                  </a:lnTo>
                  <a:lnTo>
                    <a:pt x="11177" y="13286"/>
                  </a:lnTo>
                  <a:lnTo>
                    <a:pt x="11187" y="13271"/>
                  </a:lnTo>
                  <a:lnTo>
                    <a:pt x="11198" y="13256"/>
                  </a:lnTo>
                  <a:lnTo>
                    <a:pt x="11213" y="13238"/>
                  </a:lnTo>
                  <a:lnTo>
                    <a:pt x="11225" y="13225"/>
                  </a:lnTo>
                  <a:lnTo>
                    <a:pt x="11238" y="13210"/>
                  </a:lnTo>
                  <a:lnTo>
                    <a:pt x="11252" y="13192"/>
                  </a:lnTo>
                  <a:lnTo>
                    <a:pt x="11263" y="13176"/>
                  </a:lnTo>
                  <a:lnTo>
                    <a:pt x="11274" y="13163"/>
                  </a:lnTo>
                  <a:lnTo>
                    <a:pt x="11281" y="13158"/>
                  </a:lnTo>
                  <a:lnTo>
                    <a:pt x="11288" y="13154"/>
                  </a:lnTo>
                  <a:lnTo>
                    <a:pt x="11296" y="13152"/>
                  </a:lnTo>
                  <a:lnTo>
                    <a:pt x="11306" y="13151"/>
                  </a:lnTo>
                  <a:lnTo>
                    <a:pt x="11337" y="13151"/>
                  </a:lnTo>
                  <a:lnTo>
                    <a:pt x="11348" y="13152"/>
                  </a:lnTo>
                  <a:lnTo>
                    <a:pt x="11357" y="13153"/>
                  </a:lnTo>
                  <a:lnTo>
                    <a:pt x="11366" y="13157"/>
                  </a:lnTo>
                  <a:lnTo>
                    <a:pt x="11374" y="13161"/>
                  </a:lnTo>
                  <a:lnTo>
                    <a:pt x="11390" y="13172"/>
                  </a:lnTo>
                  <a:lnTo>
                    <a:pt x="11407" y="13182"/>
                  </a:lnTo>
                  <a:lnTo>
                    <a:pt x="11419" y="13187"/>
                  </a:lnTo>
                  <a:lnTo>
                    <a:pt x="11428" y="13189"/>
                  </a:lnTo>
                  <a:lnTo>
                    <a:pt x="11438" y="13193"/>
                  </a:lnTo>
                  <a:lnTo>
                    <a:pt x="11446" y="13194"/>
                  </a:lnTo>
                  <a:lnTo>
                    <a:pt x="11455" y="13197"/>
                  </a:lnTo>
                  <a:lnTo>
                    <a:pt x="11465" y="13200"/>
                  </a:lnTo>
                  <a:lnTo>
                    <a:pt x="11475" y="13203"/>
                  </a:lnTo>
                  <a:lnTo>
                    <a:pt x="11485" y="13208"/>
                  </a:lnTo>
                  <a:lnTo>
                    <a:pt x="11493" y="13213"/>
                  </a:lnTo>
                  <a:lnTo>
                    <a:pt x="11500" y="13220"/>
                  </a:lnTo>
                  <a:lnTo>
                    <a:pt x="11505" y="13226"/>
                  </a:lnTo>
                  <a:lnTo>
                    <a:pt x="11510" y="13233"/>
                  </a:lnTo>
                  <a:lnTo>
                    <a:pt x="11520" y="13247"/>
                  </a:lnTo>
                  <a:lnTo>
                    <a:pt x="11532" y="13262"/>
                  </a:lnTo>
                  <a:lnTo>
                    <a:pt x="11544" y="13274"/>
                  </a:lnTo>
                  <a:lnTo>
                    <a:pt x="11556" y="13282"/>
                  </a:lnTo>
                  <a:lnTo>
                    <a:pt x="11568" y="13290"/>
                  </a:lnTo>
                  <a:lnTo>
                    <a:pt x="11581" y="13299"/>
                  </a:lnTo>
                  <a:lnTo>
                    <a:pt x="11592" y="13305"/>
                  </a:lnTo>
                  <a:lnTo>
                    <a:pt x="11602" y="13311"/>
                  </a:lnTo>
                  <a:lnTo>
                    <a:pt x="11606" y="13315"/>
                  </a:lnTo>
                  <a:lnTo>
                    <a:pt x="11609" y="13319"/>
                  </a:lnTo>
                  <a:lnTo>
                    <a:pt x="11612" y="13324"/>
                  </a:lnTo>
                  <a:lnTo>
                    <a:pt x="11615" y="13329"/>
                  </a:lnTo>
                  <a:lnTo>
                    <a:pt x="11617" y="13348"/>
                  </a:lnTo>
                  <a:lnTo>
                    <a:pt x="11620" y="13366"/>
                  </a:lnTo>
                  <a:lnTo>
                    <a:pt x="11622" y="13370"/>
                  </a:lnTo>
                  <a:lnTo>
                    <a:pt x="11626" y="13374"/>
                  </a:lnTo>
                  <a:lnTo>
                    <a:pt x="11630" y="13376"/>
                  </a:lnTo>
                  <a:lnTo>
                    <a:pt x="11635" y="13379"/>
                  </a:lnTo>
                  <a:lnTo>
                    <a:pt x="11645" y="13383"/>
                  </a:lnTo>
                  <a:lnTo>
                    <a:pt x="11653" y="13388"/>
                  </a:lnTo>
                  <a:lnTo>
                    <a:pt x="11657" y="13391"/>
                  </a:lnTo>
                  <a:lnTo>
                    <a:pt x="11661" y="13397"/>
                  </a:lnTo>
                  <a:lnTo>
                    <a:pt x="11662" y="13400"/>
                  </a:lnTo>
                  <a:lnTo>
                    <a:pt x="11663" y="13405"/>
                  </a:lnTo>
                  <a:lnTo>
                    <a:pt x="11666" y="13414"/>
                  </a:lnTo>
                  <a:lnTo>
                    <a:pt x="11666" y="13425"/>
                  </a:lnTo>
                  <a:lnTo>
                    <a:pt x="11666" y="13472"/>
                  </a:lnTo>
                  <a:lnTo>
                    <a:pt x="11667" y="13476"/>
                  </a:lnTo>
                  <a:lnTo>
                    <a:pt x="11668" y="13479"/>
                  </a:lnTo>
                  <a:lnTo>
                    <a:pt x="11667" y="13489"/>
                  </a:lnTo>
                  <a:lnTo>
                    <a:pt x="11666" y="13499"/>
                  </a:lnTo>
                  <a:lnTo>
                    <a:pt x="11663" y="13507"/>
                  </a:lnTo>
                  <a:lnTo>
                    <a:pt x="11661" y="13516"/>
                  </a:lnTo>
                  <a:lnTo>
                    <a:pt x="11657" y="13523"/>
                  </a:lnTo>
                  <a:lnTo>
                    <a:pt x="11655" y="13532"/>
                  </a:lnTo>
                  <a:lnTo>
                    <a:pt x="11653" y="13541"/>
                  </a:lnTo>
                  <a:lnTo>
                    <a:pt x="11652" y="13552"/>
                  </a:lnTo>
                  <a:lnTo>
                    <a:pt x="11653" y="13560"/>
                  </a:lnTo>
                  <a:lnTo>
                    <a:pt x="11655" y="13566"/>
                  </a:lnTo>
                  <a:lnTo>
                    <a:pt x="11657" y="13572"/>
                  </a:lnTo>
                  <a:lnTo>
                    <a:pt x="11661" y="13578"/>
                  </a:lnTo>
                  <a:lnTo>
                    <a:pt x="11668" y="13591"/>
                  </a:lnTo>
                  <a:lnTo>
                    <a:pt x="11676" y="13604"/>
                  </a:lnTo>
                  <a:lnTo>
                    <a:pt x="11682" y="13620"/>
                  </a:lnTo>
                  <a:lnTo>
                    <a:pt x="11685" y="13635"/>
                  </a:lnTo>
                  <a:lnTo>
                    <a:pt x="11685" y="13660"/>
                  </a:lnTo>
                  <a:lnTo>
                    <a:pt x="11685" y="13680"/>
                  </a:lnTo>
                  <a:lnTo>
                    <a:pt x="11685" y="13701"/>
                  </a:lnTo>
                  <a:lnTo>
                    <a:pt x="11685" y="13725"/>
                  </a:lnTo>
                  <a:lnTo>
                    <a:pt x="11686" y="13743"/>
                  </a:lnTo>
                  <a:lnTo>
                    <a:pt x="11687" y="13760"/>
                  </a:lnTo>
                  <a:lnTo>
                    <a:pt x="11691" y="13775"/>
                  </a:lnTo>
                  <a:lnTo>
                    <a:pt x="11696" y="13789"/>
                  </a:lnTo>
                  <a:lnTo>
                    <a:pt x="11704" y="13803"/>
                  </a:lnTo>
                  <a:lnTo>
                    <a:pt x="11711" y="13817"/>
                  </a:lnTo>
                  <a:lnTo>
                    <a:pt x="11721" y="13831"/>
                  </a:lnTo>
                  <a:lnTo>
                    <a:pt x="11732" y="13846"/>
                  </a:lnTo>
                  <a:lnTo>
                    <a:pt x="11737" y="13854"/>
                  </a:lnTo>
                  <a:lnTo>
                    <a:pt x="11740" y="13862"/>
                  </a:lnTo>
                  <a:lnTo>
                    <a:pt x="11741" y="13871"/>
                  </a:lnTo>
                  <a:lnTo>
                    <a:pt x="11741" y="13880"/>
                  </a:lnTo>
                  <a:lnTo>
                    <a:pt x="11743" y="13888"/>
                  </a:lnTo>
                  <a:lnTo>
                    <a:pt x="11744" y="13897"/>
                  </a:lnTo>
                  <a:lnTo>
                    <a:pt x="11746" y="13906"/>
                  </a:lnTo>
                  <a:lnTo>
                    <a:pt x="11751" y="13915"/>
                  </a:lnTo>
                  <a:lnTo>
                    <a:pt x="11764" y="13931"/>
                  </a:lnTo>
                  <a:lnTo>
                    <a:pt x="11774" y="13946"/>
                  </a:lnTo>
                  <a:lnTo>
                    <a:pt x="11781" y="13962"/>
                  </a:lnTo>
                  <a:lnTo>
                    <a:pt x="11788" y="13981"/>
                  </a:lnTo>
                  <a:lnTo>
                    <a:pt x="11791" y="13994"/>
                  </a:lnTo>
                  <a:lnTo>
                    <a:pt x="11796" y="14004"/>
                  </a:lnTo>
                  <a:lnTo>
                    <a:pt x="11803" y="14014"/>
                  </a:lnTo>
                  <a:lnTo>
                    <a:pt x="11808" y="14023"/>
                  </a:lnTo>
                  <a:lnTo>
                    <a:pt x="11823" y="14039"/>
                  </a:lnTo>
                  <a:lnTo>
                    <a:pt x="11839" y="14058"/>
                  </a:lnTo>
                  <a:lnTo>
                    <a:pt x="11844" y="14064"/>
                  </a:lnTo>
                  <a:lnTo>
                    <a:pt x="11848" y="14069"/>
                  </a:lnTo>
                  <a:lnTo>
                    <a:pt x="11850" y="14077"/>
                  </a:lnTo>
                  <a:lnTo>
                    <a:pt x="11852" y="14083"/>
                  </a:lnTo>
                  <a:lnTo>
                    <a:pt x="11855" y="14097"/>
                  </a:lnTo>
                  <a:lnTo>
                    <a:pt x="11858" y="14112"/>
                  </a:lnTo>
                  <a:lnTo>
                    <a:pt x="11860" y="14120"/>
                  </a:lnTo>
                  <a:lnTo>
                    <a:pt x="11864" y="14127"/>
                  </a:lnTo>
                  <a:lnTo>
                    <a:pt x="11871" y="14133"/>
                  </a:lnTo>
                  <a:lnTo>
                    <a:pt x="11877" y="14138"/>
                  </a:lnTo>
                  <a:lnTo>
                    <a:pt x="11892" y="14147"/>
                  </a:lnTo>
                  <a:lnTo>
                    <a:pt x="11908" y="14158"/>
                  </a:lnTo>
                  <a:lnTo>
                    <a:pt x="11916" y="14164"/>
                  </a:lnTo>
                  <a:lnTo>
                    <a:pt x="11922" y="14172"/>
                  </a:lnTo>
                  <a:lnTo>
                    <a:pt x="11927" y="14179"/>
                  </a:lnTo>
                  <a:lnTo>
                    <a:pt x="11932" y="14187"/>
                  </a:lnTo>
                  <a:lnTo>
                    <a:pt x="11938" y="14195"/>
                  </a:lnTo>
                  <a:lnTo>
                    <a:pt x="11945" y="14200"/>
                  </a:lnTo>
                  <a:lnTo>
                    <a:pt x="11952" y="14205"/>
                  </a:lnTo>
                  <a:lnTo>
                    <a:pt x="11962" y="14207"/>
                  </a:lnTo>
                  <a:lnTo>
                    <a:pt x="11971" y="14207"/>
                  </a:lnTo>
                  <a:lnTo>
                    <a:pt x="11978" y="14210"/>
                  </a:lnTo>
                  <a:lnTo>
                    <a:pt x="11985" y="14215"/>
                  </a:lnTo>
                  <a:lnTo>
                    <a:pt x="11991" y="14220"/>
                  </a:lnTo>
                  <a:lnTo>
                    <a:pt x="11995" y="14226"/>
                  </a:lnTo>
                  <a:lnTo>
                    <a:pt x="12000" y="14233"/>
                  </a:lnTo>
                  <a:lnTo>
                    <a:pt x="12004" y="14242"/>
                  </a:lnTo>
                  <a:lnTo>
                    <a:pt x="12007" y="14250"/>
                  </a:lnTo>
                  <a:lnTo>
                    <a:pt x="12014" y="14269"/>
                  </a:lnTo>
                  <a:lnTo>
                    <a:pt x="12020" y="14285"/>
                  </a:lnTo>
                  <a:lnTo>
                    <a:pt x="12026" y="14301"/>
                  </a:lnTo>
                  <a:lnTo>
                    <a:pt x="12032" y="14320"/>
                  </a:lnTo>
                  <a:lnTo>
                    <a:pt x="12034" y="14330"/>
                  </a:lnTo>
                  <a:lnTo>
                    <a:pt x="12035" y="14339"/>
                  </a:lnTo>
                  <a:lnTo>
                    <a:pt x="12036" y="14349"/>
                  </a:lnTo>
                  <a:lnTo>
                    <a:pt x="12037" y="14359"/>
                  </a:lnTo>
                  <a:lnTo>
                    <a:pt x="12044" y="14381"/>
                  </a:lnTo>
                  <a:lnTo>
                    <a:pt x="12051" y="14403"/>
                  </a:lnTo>
                  <a:lnTo>
                    <a:pt x="12055" y="14413"/>
                  </a:lnTo>
                  <a:lnTo>
                    <a:pt x="12059" y="14423"/>
                  </a:lnTo>
                  <a:lnTo>
                    <a:pt x="12060" y="14434"/>
                  </a:lnTo>
                  <a:lnTo>
                    <a:pt x="12061" y="14447"/>
                  </a:lnTo>
                  <a:lnTo>
                    <a:pt x="12060" y="14462"/>
                  </a:lnTo>
                  <a:lnTo>
                    <a:pt x="12059" y="14474"/>
                  </a:lnTo>
                  <a:lnTo>
                    <a:pt x="12056" y="14487"/>
                  </a:lnTo>
                  <a:lnTo>
                    <a:pt x="12056" y="14502"/>
                  </a:lnTo>
                  <a:lnTo>
                    <a:pt x="12056" y="14532"/>
                  </a:lnTo>
                  <a:lnTo>
                    <a:pt x="12059" y="14543"/>
                  </a:lnTo>
                  <a:lnTo>
                    <a:pt x="12063" y="14555"/>
                  </a:lnTo>
                  <a:lnTo>
                    <a:pt x="12066" y="14585"/>
                  </a:lnTo>
                  <a:lnTo>
                    <a:pt x="12070" y="14611"/>
                  </a:lnTo>
                  <a:lnTo>
                    <a:pt x="12073" y="14637"/>
                  </a:lnTo>
                  <a:lnTo>
                    <a:pt x="12073" y="14668"/>
                  </a:lnTo>
                  <a:lnTo>
                    <a:pt x="12073" y="14683"/>
                  </a:lnTo>
                  <a:lnTo>
                    <a:pt x="12070" y="14695"/>
                  </a:lnTo>
                  <a:lnTo>
                    <a:pt x="12069" y="14709"/>
                  </a:lnTo>
                  <a:lnTo>
                    <a:pt x="12068" y="14724"/>
                  </a:lnTo>
                  <a:lnTo>
                    <a:pt x="12068" y="14782"/>
                  </a:lnTo>
                  <a:lnTo>
                    <a:pt x="12066" y="14797"/>
                  </a:lnTo>
                  <a:lnTo>
                    <a:pt x="12064" y="14811"/>
                  </a:lnTo>
                  <a:lnTo>
                    <a:pt x="12064" y="14827"/>
                  </a:lnTo>
                  <a:lnTo>
                    <a:pt x="12066" y="14842"/>
                  </a:lnTo>
                  <a:lnTo>
                    <a:pt x="12068" y="14856"/>
                  </a:lnTo>
                  <a:lnTo>
                    <a:pt x="12071" y="14870"/>
                  </a:lnTo>
                  <a:lnTo>
                    <a:pt x="12080" y="14896"/>
                  </a:lnTo>
                  <a:lnTo>
                    <a:pt x="12093" y="14926"/>
                  </a:lnTo>
                  <a:lnTo>
                    <a:pt x="12098" y="14937"/>
                  </a:lnTo>
                  <a:lnTo>
                    <a:pt x="12100" y="14949"/>
                  </a:lnTo>
                  <a:lnTo>
                    <a:pt x="12103" y="14959"/>
                  </a:lnTo>
                  <a:lnTo>
                    <a:pt x="12104" y="14970"/>
                  </a:lnTo>
                  <a:lnTo>
                    <a:pt x="12106" y="14990"/>
                  </a:lnTo>
                  <a:lnTo>
                    <a:pt x="12111" y="15014"/>
                  </a:lnTo>
                  <a:lnTo>
                    <a:pt x="12114" y="15021"/>
                  </a:lnTo>
                  <a:lnTo>
                    <a:pt x="12118" y="15028"/>
                  </a:lnTo>
                  <a:lnTo>
                    <a:pt x="12120" y="15033"/>
                  </a:lnTo>
                  <a:lnTo>
                    <a:pt x="12125" y="15039"/>
                  </a:lnTo>
                  <a:lnTo>
                    <a:pt x="12134" y="15049"/>
                  </a:lnTo>
                  <a:lnTo>
                    <a:pt x="12143" y="15060"/>
                  </a:lnTo>
                  <a:lnTo>
                    <a:pt x="12155" y="15080"/>
                  </a:lnTo>
                  <a:lnTo>
                    <a:pt x="12167" y="15098"/>
                  </a:lnTo>
                  <a:lnTo>
                    <a:pt x="12177" y="15114"/>
                  </a:lnTo>
                  <a:lnTo>
                    <a:pt x="12191" y="15134"/>
                  </a:lnTo>
                  <a:lnTo>
                    <a:pt x="12193" y="15146"/>
                  </a:lnTo>
                  <a:lnTo>
                    <a:pt x="12193" y="15172"/>
                  </a:lnTo>
                  <a:lnTo>
                    <a:pt x="12194" y="15176"/>
                  </a:lnTo>
                  <a:lnTo>
                    <a:pt x="12196" y="15180"/>
                  </a:lnTo>
                  <a:lnTo>
                    <a:pt x="12197" y="15182"/>
                  </a:lnTo>
                  <a:lnTo>
                    <a:pt x="12199" y="15185"/>
                  </a:lnTo>
                  <a:lnTo>
                    <a:pt x="12204" y="15191"/>
                  </a:lnTo>
                  <a:lnTo>
                    <a:pt x="12211" y="15197"/>
                  </a:lnTo>
                  <a:lnTo>
                    <a:pt x="12224" y="15212"/>
                  </a:lnTo>
                  <a:lnTo>
                    <a:pt x="12238" y="15225"/>
                  </a:lnTo>
                  <a:lnTo>
                    <a:pt x="12245" y="15231"/>
                  </a:lnTo>
                  <a:lnTo>
                    <a:pt x="12252" y="15237"/>
                  </a:lnTo>
                  <a:lnTo>
                    <a:pt x="12258" y="15245"/>
                  </a:lnTo>
                  <a:lnTo>
                    <a:pt x="12265" y="15254"/>
                  </a:lnTo>
                  <a:lnTo>
                    <a:pt x="12271" y="15266"/>
                  </a:lnTo>
                  <a:lnTo>
                    <a:pt x="12276" y="15280"/>
                  </a:lnTo>
                  <a:lnTo>
                    <a:pt x="12282" y="15291"/>
                  </a:lnTo>
                  <a:lnTo>
                    <a:pt x="12290" y="15301"/>
                  </a:lnTo>
                  <a:lnTo>
                    <a:pt x="12295" y="15311"/>
                  </a:lnTo>
                  <a:lnTo>
                    <a:pt x="12297" y="15323"/>
                  </a:lnTo>
                  <a:lnTo>
                    <a:pt x="12297" y="15333"/>
                  </a:lnTo>
                  <a:lnTo>
                    <a:pt x="12297" y="15345"/>
                  </a:lnTo>
                  <a:lnTo>
                    <a:pt x="12296" y="15387"/>
                  </a:lnTo>
                  <a:lnTo>
                    <a:pt x="12293" y="15424"/>
                  </a:lnTo>
                  <a:lnTo>
                    <a:pt x="12288" y="15462"/>
                  </a:lnTo>
                  <a:lnTo>
                    <a:pt x="12285" y="15504"/>
                  </a:lnTo>
                  <a:lnTo>
                    <a:pt x="12282" y="15515"/>
                  </a:lnTo>
                  <a:lnTo>
                    <a:pt x="12278" y="15523"/>
                  </a:lnTo>
                  <a:lnTo>
                    <a:pt x="12273" y="15530"/>
                  </a:lnTo>
                  <a:lnTo>
                    <a:pt x="12267" y="15536"/>
                  </a:lnTo>
                  <a:lnTo>
                    <a:pt x="12250" y="15547"/>
                  </a:lnTo>
                  <a:lnTo>
                    <a:pt x="12232" y="15557"/>
                  </a:lnTo>
                  <a:lnTo>
                    <a:pt x="12214" y="15567"/>
                  </a:lnTo>
                  <a:lnTo>
                    <a:pt x="12198" y="15579"/>
                  </a:lnTo>
                  <a:lnTo>
                    <a:pt x="12189" y="15587"/>
                  </a:lnTo>
                  <a:lnTo>
                    <a:pt x="12182" y="15596"/>
                  </a:lnTo>
                  <a:lnTo>
                    <a:pt x="12177" y="15600"/>
                  </a:lnTo>
                  <a:lnTo>
                    <a:pt x="12172" y="15602"/>
                  </a:lnTo>
                  <a:lnTo>
                    <a:pt x="12167" y="15605"/>
                  </a:lnTo>
                  <a:lnTo>
                    <a:pt x="12160" y="15605"/>
                  </a:lnTo>
                  <a:lnTo>
                    <a:pt x="12154" y="15604"/>
                  </a:lnTo>
                  <a:lnTo>
                    <a:pt x="12149" y="15601"/>
                  </a:lnTo>
                  <a:lnTo>
                    <a:pt x="12144" y="15599"/>
                  </a:lnTo>
                  <a:lnTo>
                    <a:pt x="12140" y="15594"/>
                  </a:lnTo>
                  <a:lnTo>
                    <a:pt x="12133" y="15584"/>
                  </a:lnTo>
                  <a:lnTo>
                    <a:pt x="12124" y="15573"/>
                  </a:lnTo>
                  <a:lnTo>
                    <a:pt x="12115" y="15565"/>
                  </a:lnTo>
                  <a:lnTo>
                    <a:pt x="12105" y="15558"/>
                  </a:lnTo>
                  <a:lnTo>
                    <a:pt x="12101" y="15556"/>
                  </a:lnTo>
                  <a:lnTo>
                    <a:pt x="12095" y="15553"/>
                  </a:lnTo>
                  <a:lnTo>
                    <a:pt x="12090" y="15552"/>
                  </a:lnTo>
                  <a:lnTo>
                    <a:pt x="12084" y="15552"/>
                  </a:lnTo>
                  <a:lnTo>
                    <a:pt x="12075" y="15553"/>
                  </a:lnTo>
                  <a:lnTo>
                    <a:pt x="12066" y="15555"/>
                  </a:lnTo>
                  <a:lnTo>
                    <a:pt x="12060" y="15557"/>
                  </a:lnTo>
                  <a:lnTo>
                    <a:pt x="12052" y="15560"/>
                  </a:lnTo>
                  <a:lnTo>
                    <a:pt x="12045" y="15563"/>
                  </a:lnTo>
                  <a:lnTo>
                    <a:pt x="12039" y="15566"/>
                  </a:lnTo>
                  <a:lnTo>
                    <a:pt x="12030" y="15567"/>
                  </a:lnTo>
                  <a:lnTo>
                    <a:pt x="12021" y="15568"/>
                  </a:lnTo>
                  <a:lnTo>
                    <a:pt x="12007" y="15567"/>
                  </a:lnTo>
                  <a:lnTo>
                    <a:pt x="11995" y="15565"/>
                  </a:lnTo>
                  <a:lnTo>
                    <a:pt x="11982" y="15562"/>
                  </a:lnTo>
                  <a:lnTo>
                    <a:pt x="11968" y="15561"/>
                  </a:lnTo>
                  <a:lnTo>
                    <a:pt x="11956" y="15562"/>
                  </a:lnTo>
                  <a:lnTo>
                    <a:pt x="11945" y="15565"/>
                  </a:lnTo>
                  <a:lnTo>
                    <a:pt x="11935" y="15567"/>
                  </a:lnTo>
                  <a:lnTo>
                    <a:pt x="11924" y="15572"/>
                  </a:lnTo>
                  <a:lnTo>
                    <a:pt x="11916" y="15577"/>
                  </a:lnTo>
                  <a:lnTo>
                    <a:pt x="11906" y="15585"/>
                  </a:lnTo>
                  <a:lnTo>
                    <a:pt x="11897" y="15592"/>
                  </a:lnTo>
                  <a:lnTo>
                    <a:pt x="11888" y="15601"/>
                  </a:lnTo>
                  <a:lnTo>
                    <a:pt x="11871" y="15616"/>
                  </a:lnTo>
                  <a:lnTo>
                    <a:pt x="11855" y="15630"/>
                  </a:lnTo>
                  <a:lnTo>
                    <a:pt x="11839" y="15641"/>
                  </a:lnTo>
                  <a:lnTo>
                    <a:pt x="11820" y="15655"/>
                  </a:lnTo>
                  <a:lnTo>
                    <a:pt x="11805" y="15668"/>
                  </a:lnTo>
                  <a:lnTo>
                    <a:pt x="11791" y="15678"/>
                  </a:lnTo>
                  <a:lnTo>
                    <a:pt x="11778" y="15690"/>
                  </a:lnTo>
                  <a:lnTo>
                    <a:pt x="11765" y="15704"/>
                  </a:lnTo>
                  <a:lnTo>
                    <a:pt x="11759" y="15708"/>
                  </a:lnTo>
                  <a:lnTo>
                    <a:pt x="11754" y="15712"/>
                  </a:lnTo>
                  <a:lnTo>
                    <a:pt x="11750" y="15722"/>
                  </a:lnTo>
                  <a:lnTo>
                    <a:pt x="11746" y="15732"/>
                  </a:lnTo>
                  <a:lnTo>
                    <a:pt x="11744" y="15740"/>
                  </a:lnTo>
                  <a:lnTo>
                    <a:pt x="11741" y="15750"/>
                  </a:lnTo>
                  <a:lnTo>
                    <a:pt x="11740" y="15769"/>
                  </a:lnTo>
                  <a:lnTo>
                    <a:pt x="11740" y="15791"/>
                  </a:lnTo>
                  <a:lnTo>
                    <a:pt x="11741" y="15797"/>
                  </a:lnTo>
                  <a:lnTo>
                    <a:pt x="11744" y="15802"/>
                  </a:lnTo>
                  <a:lnTo>
                    <a:pt x="11749" y="15804"/>
                  </a:lnTo>
                  <a:lnTo>
                    <a:pt x="11754" y="15807"/>
                  </a:lnTo>
                  <a:lnTo>
                    <a:pt x="11760" y="15811"/>
                  </a:lnTo>
                  <a:lnTo>
                    <a:pt x="11765" y="15813"/>
                  </a:lnTo>
                  <a:lnTo>
                    <a:pt x="11771" y="15817"/>
                  </a:lnTo>
                  <a:lnTo>
                    <a:pt x="11775" y="15822"/>
                  </a:lnTo>
                  <a:lnTo>
                    <a:pt x="11784" y="15833"/>
                  </a:lnTo>
                  <a:lnTo>
                    <a:pt x="11791" y="15842"/>
                  </a:lnTo>
                  <a:lnTo>
                    <a:pt x="11801" y="15851"/>
                  </a:lnTo>
                  <a:lnTo>
                    <a:pt x="11813" y="15858"/>
                  </a:lnTo>
                  <a:lnTo>
                    <a:pt x="11835" y="15873"/>
                  </a:lnTo>
                  <a:lnTo>
                    <a:pt x="11854" y="15890"/>
                  </a:lnTo>
                  <a:lnTo>
                    <a:pt x="11862" y="15897"/>
                  </a:lnTo>
                  <a:lnTo>
                    <a:pt x="11868" y="15907"/>
                  </a:lnTo>
                  <a:lnTo>
                    <a:pt x="11871" y="15912"/>
                  </a:lnTo>
                  <a:lnTo>
                    <a:pt x="11872" y="15919"/>
                  </a:lnTo>
                  <a:lnTo>
                    <a:pt x="11873" y="15925"/>
                  </a:lnTo>
                  <a:lnTo>
                    <a:pt x="11873" y="15931"/>
                  </a:lnTo>
                  <a:lnTo>
                    <a:pt x="11873" y="15954"/>
                  </a:lnTo>
                  <a:lnTo>
                    <a:pt x="11871" y="15973"/>
                  </a:lnTo>
                  <a:lnTo>
                    <a:pt x="11869" y="15983"/>
                  </a:lnTo>
                  <a:lnTo>
                    <a:pt x="11866" y="15991"/>
                  </a:lnTo>
                  <a:lnTo>
                    <a:pt x="11862" y="16001"/>
                  </a:lnTo>
                  <a:lnTo>
                    <a:pt x="11857" y="16011"/>
                  </a:lnTo>
                  <a:lnTo>
                    <a:pt x="11842" y="16026"/>
                  </a:lnTo>
                  <a:lnTo>
                    <a:pt x="11827" y="16042"/>
                  </a:lnTo>
                  <a:lnTo>
                    <a:pt x="11818" y="16060"/>
                  </a:lnTo>
                  <a:lnTo>
                    <a:pt x="11809" y="16077"/>
                  </a:lnTo>
                  <a:lnTo>
                    <a:pt x="11804" y="16085"/>
                  </a:lnTo>
                  <a:lnTo>
                    <a:pt x="11799" y="16094"/>
                  </a:lnTo>
                  <a:lnTo>
                    <a:pt x="11794" y="16102"/>
                  </a:lnTo>
                  <a:lnTo>
                    <a:pt x="11786" y="16111"/>
                  </a:lnTo>
                  <a:lnTo>
                    <a:pt x="11786" y="16138"/>
                  </a:lnTo>
                  <a:lnTo>
                    <a:pt x="11785" y="16148"/>
                  </a:lnTo>
                  <a:lnTo>
                    <a:pt x="11785" y="16158"/>
                  </a:lnTo>
                  <a:lnTo>
                    <a:pt x="11783" y="16167"/>
                  </a:lnTo>
                  <a:lnTo>
                    <a:pt x="11780" y="16175"/>
                  </a:lnTo>
                  <a:lnTo>
                    <a:pt x="11775" y="16192"/>
                  </a:lnTo>
                  <a:lnTo>
                    <a:pt x="11768" y="16211"/>
                  </a:lnTo>
                  <a:lnTo>
                    <a:pt x="11766" y="16216"/>
                  </a:lnTo>
                  <a:lnTo>
                    <a:pt x="11764" y="16222"/>
                  </a:lnTo>
                  <a:lnTo>
                    <a:pt x="11761" y="16227"/>
                  </a:lnTo>
                  <a:lnTo>
                    <a:pt x="11758" y="16230"/>
                  </a:lnTo>
                  <a:lnTo>
                    <a:pt x="11743" y="16230"/>
                  </a:lnTo>
                  <a:lnTo>
                    <a:pt x="11729" y="16231"/>
                  </a:lnTo>
                  <a:lnTo>
                    <a:pt x="11726" y="16236"/>
                  </a:lnTo>
                  <a:lnTo>
                    <a:pt x="11724" y="16242"/>
                  </a:lnTo>
                  <a:lnTo>
                    <a:pt x="11722" y="16247"/>
                  </a:lnTo>
                  <a:lnTo>
                    <a:pt x="11721" y="16254"/>
                  </a:lnTo>
                  <a:lnTo>
                    <a:pt x="11712" y="16269"/>
                  </a:lnTo>
                  <a:lnTo>
                    <a:pt x="11704" y="16285"/>
                  </a:lnTo>
                  <a:lnTo>
                    <a:pt x="11695" y="16314"/>
                  </a:lnTo>
                  <a:lnTo>
                    <a:pt x="11689" y="16341"/>
                  </a:lnTo>
                  <a:lnTo>
                    <a:pt x="11686" y="16354"/>
                  </a:lnTo>
                  <a:lnTo>
                    <a:pt x="11681" y="16366"/>
                  </a:lnTo>
                  <a:lnTo>
                    <a:pt x="11675" y="16380"/>
                  </a:lnTo>
                  <a:lnTo>
                    <a:pt x="11667" y="16394"/>
                  </a:lnTo>
                  <a:lnTo>
                    <a:pt x="11662" y="16402"/>
                  </a:lnTo>
                  <a:lnTo>
                    <a:pt x="11656" y="16408"/>
                  </a:lnTo>
                  <a:lnTo>
                    <a:pt x="11651" y="16413"/>
                  </a:lnTo>
                  <a:lnTo>
                    <a:pt x="11645" y="16418"/>
                  </a:lnTo>
                  <a:lnTo>
                    <a:pt x="11632" y="16427"/>
                  </a:lnTo>
                  <a:lnTo>
                    <a:pt x="11617" y="16436"/>
                  </a:lnTo>
                  <a:lnTo>
                    <a:pt x="11608" y="16442"/>
                  </a:lnTo>
                  <a:lnTo>
                    <a:pt x="11599" y="16449"/>
                  </a:lnTo>
                  <a:lnTo>
                    <a:pt x="11583" y="16458"/>
                  </a:lnTo>
                  <a:lnTo>
                    <a:pt x="11567" y="16464"/>
                  </a:lnTo>
                  <a:lnTo>
                    <a:pt x="11551" y="16469"/>
                  </a:lnTo>
                  <a:lnTo>
                    <a:pt x="11532" y="16474"/>
                  </a:lnTo>
                  <a:lnTo>
                    <a:pt x="11514" y="16481"/>
                  </a:lnTo>
                  <a:lnTo>
                    <a:pt x="11499" y="16486"/>
                  </a:lnTo>
                  <a:lnTo>
                    <a:pt x="11492" y="16489"/>
                  </a:lnTo>
                  <a:lnTo>
                    <a:pt x="11484" y="16492"/>
                  </a:lnTo>
                  <a:lnTo>
                    <a:pt x="11476" y="16497"/>
                  </a:lnTo>
                  <a:lnTo>
                    <a:pt x="11469" y="16502"/>
                  </a:lnTo>
                  <a:lnTo>
                    <a:pt x="11454" y="16513"/>
                  </a:lnTo>
                  <a:lnTo>
                    <a:pt x="11440" y="16525"/>
                  </a:lnTo>
                  <a:lnTo>
                    <a:pt x="11435" y="16531"/>
                  </a:lnTo>
                  <a:lnTo>
                    <a:pt x="11431" y="16538"/>
                  </a:lnTo>
                  <a:lnTo>
                    <a:pt x="11429" y="16546"/>
                  </a:lnTo>
                  <a:lnTo>
                    <a:pt x="11428" y="16556"/>
                  </a:lnTo>
                  <a:lnTo>
                    <a:pt x="11429" y="16560"/>
                  </a:lnTo>
                  <a:lnTo>
                    <a:pt x="11430" y="16562"/>
                  </a:lnTo>
                  <a:lnTo>
                    <a:pt x="11431" y="16566"/>
                  </a:lnTo>
                  <a:lnTo>
                    <a:pt x="11434" y="16569"/>
                  </a:lnTo>
                  <a:lnTo>
                    <a:pt x="11439" y="16574"/>
                  </a:lnTo>
                  <a:lnTo>
                    <a:pt x="11444" y="16581"/>
                  </a:lnTo>
                  <a:lnTo>
                    <a:pt x="11451" y="16594"/>
                  </a:lnTo>
                  <a:lnTo>
                    <a:pt x="11455" y="16605"/>
                  </a:lnTo>
                  <a:lnTo>
                    <a:pt x="11458" y="16619"/>
                  </a:lnTo>
                  <a:lnTo>
                    <a:pt x="11458" y="16633"/>
                  </a:lnTo>
                  <a:lnTo>
                    <a:pt x="11431" y="16762"/>
                  </a:lnTo>
                  <a:lnTo>
                    <a:pt x="11433" y="16773"/>
                  </a:lnTo>
                  <a:lnTo>
                    <a:pt x="11435" y="16782"/>
                  </a:lnTo>
                  <a:lnTo>
                    <a:pt x="11438" y="16791"/>
                  </a:lnTo>
                  <a:lnTo>
                    <a:pt x="11439" y="16801"/>
                  </a:lnTo>
                  <a:lnTo>
                    <a:pt x="11438" y="16817"/>
                  </a:lnTo>
                  <a:lnTo>
                    <a:pt x="11435" y="16832"/>
                  </a:lnTo>
                  <a:lnTo>
                    <a:pt x="11430" y="16845"/>
                  </a:lnTo>
                  <a:lnTo>
                    <a:pt x="11426" y="16857"/>
                  </a:lnTo>
                  <a:lnTo>
                    <a:pt x="11421" y="16870"/>
                  </a:lnTo>
                  <a:lnTo>
                    <a:pt x="11417" y="16883"/>
                  </a:lnTo>
                  <a:lnTo>
                    <a:pt x="11415" y="16897"/>
                  </a:lnTo>
                  <a:lnTo>
                    <a:pt x="11414" y="16914"/>
                  </a:lnTo>
                  <a:lnTo>
                    <a:pt x="11414" y="16921"/>
                  </a:lnTo>
                  <a:lnTo>
                    <a:pt x="11416" y="16929"/>
                  </a:lnTo>
                  <a:lnTo>
                    <a:pt x="11419" y="16935"/>
                  </a:lnTo>
                  <a:lnTo>
                    <a:pt x="11424" y="16941"/>
                  </a:lnTo>
                  <a:lnTo>
                    <a:pt x="11434" y="16952"/>
                  </a:lnTo>
                  <a:lnTo>
                    <a:pt x="11445" y="16964"/>
                  </a:lnTo>
                  <a:lnTo>
                    <a:pt x="11459" y="16981"/>
                  </a:lnTo>
                  <a:lnTo>
                    <a:pt x="11473" y="16995"/>
                  </a:lnTo>
                  <a:lnTo>
                    <a:pt x="11479" y="17001"/>
                  </a:lnTo>
                  <a:lnTo>
                    <a:pt x="11488" y="17008"/>
                  </a:lnTo>
                  <a:lnTo>
                    <a:pt x="11497" y="17011"/>
                  </a:lnTo>
                  <a:lnTo>
                    <a:pt x="11507" y="17015"/>
                  </a:lnTo>
                  <a:lnTo>
                    <a:pt x="11514" y="17018"/>
                  </a:lnTo>
                  <a:lnTo>
                    <a:pt x="11519" y="17021"/>
                  </a:lnTo>
                  <a:lnTo>
                    <a:pt x="11524" y="17026"/>
                  </a:lnTo>
                  <a:lnTo>
                    <a:pt x="11528" y="17033"/>
                  </a:lnTo>
                  <a:lnTo>
                    <a:pt x="11535" y="17044"/>
                  </a:lnTo>
                  <a:lnTo>
                    <a:pt x="11545" y="17057"/>
                  </a:lnTo>
                  <a:lnTo>
                    <a:pt x="11559" y="17063"/>
                  </a:lnTo>
                  <a:lnTo>
                    <a:pt x="11573" y="17068"/>
                  </a:lnTo>
                  <a:lnTo>
                    <a:pt x="11584" y="17075"/>
                  </a:lnTo>
                  <a:lnTo>
                    <a:pt x="11594" y="17083"/>
                  </a:lnTo>
                  <a:lnTo>
                    <a:pt x="11601" y="17085"/>
                  </a:lnTo>
                  <a:lnTo>
                    <a:pt x="11606" y="17088"/>
                  </a:lnTo>
                  <a:lnTo>
                    <a:pt x="11612" y="17090"/>
                  </a:lnTo>
                  <a:lnTo>
                    <a:pt x="11618" y="17090"/>
                  </a:lnTo>
                  <a:lnTo>
                    <a:pt x="11641" y="17090"/>
                  </a:lnTo>
                  <a:lnTo>
                    <a:pt x="11661" y="17090"/>
                  </a:lnTo>
                  <a:lnTo>
                    <a:pt x="11680" y="17089"/>
                  </a:lnTo>
                  <a:lnTo>
                    <a:pt x="11702" y="17089"/>
                  </a:lnTo>
                  <a:lnTo>
                    <a:pt x="11712" y="17088"/>
                  </a:lnTo>
                  <a:lnTo>
                    <a:pt x="11721" y="17085"/>
                  </a:lnTo>
                  <a:lnTo>
                    <a:pt x="11730" y="17083"/>
                  </a:lnTo>
                  <a:lnTo>
                    <a:pt x="11737" y="17079"/>
                  </a:lnTo>
                  <a:lnTo>
                    <a:pt x="11746" y="17075"/>
                  </a:lnTo>
                  <a:lnTo>
                    <a:pt x="11754" y="17072"/>
                  </a:lnTo>
                  <a:lnTo>
                    <a:pt x="11763" y="17069"/>
                  </a:lnTo>
                  <a:lnTo>
                    <a:pt x="11773" y="17068"/>
                  </a:lnTo>
                  <a:lnTo>
                    <a:pt x="11800" y="17068"/>
                  </a:lnTo>
                  <a:lnTo>
                    <a:pt x="11809" y="17069"/>
                  </a:lnTo>
                  <a:lnTo>
                    <a:pt x="11818" y="17069"/>
                  </a:lnTo>
                  <a:lnTo>
                    <a:pt x="11825" y="17072"/>
                  </a:lnTo>
                  <a:lnTo>
                    <a:pt x="11833" y="17074"/>
                  </a:lnTo>
                  <a:lnTo>
                    <a:pt x="11847" y="17079"/>
                  </a:lnTo>
                  <a:lnTo>
                    <a:pt x="11860" y="17085"/>
                  </a:lnTo>
                  <a:lnTo>
                    <a:pt x="11873" y="17092"/>
                  </a:lnTo>
                  <a:lnTo>
                    <a:pt x="11887" y="17097"/>
                  </a:lnTo>
                  <a:lnTo>
                    <a:pt x="11894" y="17099"/>
                  </a:lnTo>
                  <a:lnTo>
                    <a:pt x="11903" y="17101"/>
                  </a:lnTo>
                  <a:lnTo>
                    <a:pt x="11911" y="17102"/>
                  </a:lnTo>
                  <a:lnTo>
                    <a:pt x="11919" y="17103"/>
                  </a:lnTo>
                  <a:lnTo>
                    <a:pt x="11927" y="17102"/>
                  </a:lnTo>
                  <a:lnTo>
                    <a:pt x="11932" y="17101"/>
                  </a:lnTo>
                  <a:lnTo>
                    <a:pt x="11938" y="17097"/>
                  </a:lnTo>
                  <a:lnTo>
                    <a:pt x="11943" y="17093"/>
                  </a:lnTo>
                  <a:lnTo>
                    <a:pt x="11952" y="17084"/>
                  </a:lnTo>
                  <a:lnTo>
                    <a:pt x="11963" y="17077"/>
                  </a:lnTo>
                  <a:lnTo>
                    <a:pt x="11968" y="17073"/>
                  </a:lnTo>
                  <a:lnTo>
                    <a:pt x="11975" y="17072"/>
                  </a:lnTo>
                  <a:lnTo>
                    <a:pt x="11980" y="17070"/>
                  </a:lnTo>
                  <a:lnTo>
                    <a:pt x="11986" y="17070"/>
                  </a:lnTo>
                  <a:lnTo>
                    <a:pt x="11997" y="17072"/>
                  </a:lnTo>
                  <a:lnTo>
                    <a:pt x="12011" y="17070"/>
                  </a:lnTo>
                  <a:lnTo>
                    <a:pt x="12020" y="17069"/>
                  </a:lnTo>
                  <a:lnTo>
                    <a:pt x="12027" y="17067"/>
                  </a:lnTo>
                  <a:lnTo>
                    <a:pt x="12034" y="17064"/>
                  </a:lnTo>
                  <a:lnTo>
                    <a:pt x="12040" y="17059"/>
                  </a:lnTo>
                  <a:lnTo>
                    <a:pt x="12052" y="17049"/>
                  </a:lnTo>
                  <a:lnTo>
                    <a:pt x="12064" y="17037"/>
                  </a:lnTo>
                  <a:lnTo>
                    <a:pt x="12079" y="17023"/>
                  </a:lnTo>
                  <a:lnTo>
                    <a:pt x="12094" y="17008"/>
                  </a:lnTo>
                  <a:lnTo>
                    <a:pt x="12100" y="16995"/>
                  </a:lnTo>
                  <a:lnTo>
                    <a:pt x="12104" y="16983"/>
                  </a:lnTo>
                  <a:lnTo>
                    <a:pt x="12111" y="16964"/>
                  </a:lnTo>
                  <a:lnTo>
                    <a:pt x="12118" y="16947"/>
                  </a:lnTo>
                  <a:lnTo>
                    <a:pt x="12124" y="16931"/>
                  </a:lnTo>
                  <a:lnTo>
                    <a:pt x="12129" y="16912"/>
                  </a:lnTo>
                  <a:lnTo>
                    <a:pt x="12132" y="16905"/>
                  </a:lnTo>
                  <a:lnTo>
                    <a:pt x="12135" y="16899"/>
                  </a:lnTo>
                  <a:lnTo>
                    <a:pt x="12140" y="16893"/>
                  </a:lnTo>
                  <a:lnTo>
                    <a:pt x="12147" y="16890"/>
                  </a:lnTo>
                  <a:lnTo>
                    <a:pt x="12154" y="16886"/>
                  </a:lnTo>
                  <a:lnTo>
                    <a:pt x="12160" y="16882"/>
                  </a:lnTo>
                  <a:lnTo>
                    <a:pt x="12168" y="16877"/>
                  </a:lnTo>
                  <a:lnTo>
                    <a:pt x="12173" y="16871"/>
                  </a:lnTo>
                  <a:lnTo>
                    <a:pt x="12178" y="16865"/>
                  </a:lnTo>
                  <a:lnTo>
                    <a:pt x="12181" y="16857"/>
                  </a:lnTo>
                  <a:lnTo>
                    <a:pt x="12182" y="16851"/>
                  </a:lnTo>
                  <a:lnTo>
                    <a:pt x="12183" y="16842"/>
                  </a:lnTo>
                  <a:lnTo>
                    <a:pt x="12183" y="16742"/>
                  </a:lnTo>
                  <a:lnTo>
                    <a:pt x="12183" y="16733"/>
                  </a:lnTo>
                  <a:lnTo>
                    <a:pt x="12183" y="16724"/>
                  </a:lnTo>
                  <a:lnTo>
                    <a:pt x="12184" y="16720"/>
                  </a:lnTo>
                  <a:lnTo>
                    <a:pt x="12186" y="16717"/>
                  </a:lnTo>
                  <a:lnTo>
                    <a:pt x="12188" y="16713"/>
                  </a:lnTo>
                  <a:lnTo>
                    <a:pt x="12191" y="16709"/>
                  </a:lnTo>
                  <a:lnTo>
                    <a:pt x="12204" y="16698"/>
                  </a:lnTo>
                  <a:lnTo>
                    <a:pt x="12218" y="16688"/>
                  </a:lnTo>
                  <a:lnTo>
                    <a:pt x="12234" y="16671"/>
                  </a:lnTo>
                  <a:lnTo>
                    <a:pt x="12250" y="16659"/>
                  </a:lnTo>
                  <a:lnTo>
                    <a:pt x="12266" y="16646"/>
                  </a:lnTo>
                  <a:lnTo>
                    <a:pt x="12283" y="16633"/>
                  </a:lnTo>
                  <a:lnTo>
                    <a:pt x="12302" y="16616"/>
                  </a:lnTo>
                  <a:lnTo>
                    <a:pt x="12319" y="16600"/>
                  </a:lnTo>
                  <a:lnTo>
                    <a:pt x="12332" y="16584"/>
                  </a:lnTo>
                  <a:lnTo>
                    <a:pt x="12350" y="16565"/>
                  </a:lnTo>
                  <a:lnTo>
                    <a:pt x="12360" y="16552"/>
                  </a:lnTo>
                  <a:lnTo>
                    <a:pt x="12368" y="16540"/>
                  </a:lnTo>
                  <a:lnTo>
                    <a:pt x="12374" y="16526"/>
                  </a:lnTo>
                  <a:lnTo>
                    <a:pt x="12379" y="16511"/>
                  </a:lnTo>
                  <a:lnTo>
                    <a:pt x="12381" y="16500"/>
                  </a:lnTo>
                  <a:lnTo>
                    <a:pt x="12385" y="16489"/>
                  </a:lnTo>
                  <a:lnTo>
                    <a:pt x="12390" y="16479"/>
                  </a:lnTo>
                  <a:lnTo>
                    <a:pt x="12395" y="16471"/>
                  </a:lnTo>
                  <a:lnTo>
                    <a:pt x="12406" y="16454"/>
                  </a:lnTo>
                  <a:lnTo>
                    <a:pt x="12419" y="16436"/>
                  </a:lnTo>
                  <a:lnTo>
                    <a:pt x="12429" y="16423"/>
                  </a:lnTo>
                  <a:lnTo>
                    <a:pt x="12438" y="16412"/>
                  </a:lnTo>
                  <a:lnTo>
                    <a:pt x="12447" y="16403"/>
                  </a:lnTo>
                  <a:lnTo>
                    <a:pt x="12457" y="16395"/>
                  </a:lnTo>
                  <a:lnTo>
                    <a:pt x="12467" y="16388"/>
                  </a:lnTo>
                  <a:lnTo>
                    <a:pt x="12478" y="16382"/>
                  </a:lnTo>
                  <a:lnTo>
                    <a:pt x="12492" y="16377"/>
                  </a:lnTo>
                  <a:lnTo>
                    <a:pt x="12506" y="16372"/>
                  </a:lnTo>
                  <a:lnTo>
                    <a:pt x="12526" y="16365"/>
                  </a:lnTo>
                  <a:lnTo>
                    <a:pt x="12542" y="16358"/>
                  </a:lnTo>
                  <a:lnTo>
                    <a:pt x="12560" y="16350"/>
                  </a:lnTo>
                  <a:lnTo>
                    <a:pt x="12581" y="16344"/>
                  </a:lnTo>
                  <a:lnTo>
                    <a:pt x="12601" y="16339"/>
                  </a:lnTo>
                  <a:lnTo>
                    <a:pt x="12619" y="16334"/>
                  </a:lnTo>
                  <a:lnTo>
                    <a:pt x="12635" y="16329"/>
                  </a:lnTo>
                  <a:lnTo>
                    <a:pt x="12650" y="16323"/>
                  </a:lnTo>
                  <a:lnTo>
                    <a:pt x="12665" y="16315"/>
                  </a:lnTo>
                  <a:lnTo>
                    <a:pt x="12680" y="16308"/>
                  </a:lnTo>
                  <a:lnTo>
                    <a:pt x="12695" y="16297"/>
                  </a:lnTo>
                  <a:lnTo>
                    <a:pt x="12711" y="16286"/>
                  </a:lnTo>
                  <a:lnTo>
                    <a:pt x="12728" y="16272"/>
                  </a:lnTo>
                  <a:lnTo>
                    <a:pt x="12741" y="16259"/>
                  </a:lnTo>
                  <a:lnTo>
                    <a:pt x="12753" y="16244"/>
                  </a:lnTo>
                  <a:lnTo>
                    <a:pt x="12767" y="16226"/>
                  </a:lnTo>
                  <a:lnTo>
                    <a:pt x="12782" y="16211"/>
                  </a:lnTo>
                  <a:lnTo>
                    <a:pt x="12793" y="16196"/>
                  </a:lnTo>
                  <a:lnTo>
                    <a:pt x="12798" y="16187"/>
                  </a:lnTo>
                  <a:lnTo>
                    <a:pt x="12800" y="16180"/>
                  </a:lnTo>
                  <a:lnTo>
                    <a:pt x="12803" y="16170"/>
                  </a:lnTo>
                  <a:lnTo>
                    <a:pt x="12804" y="16159"/>
                  </a:lnTo>
                  <a:lnTo>
                    <a:pt x="12804" y="16132"/>
                  </a:lnTo>
                  <a:lnTo>
                    <a:pt x="12802" y="16098"/>
                  </a:lnTo>
                  <a:lnTo>
                    <a:pt x="12798" y="16068"/>
                  </a:lnTo>
                  <a:lnTo>
                    <a:pt x="12797" y="16038"/>
                  </a:lnTo>
                  <a:lnTo>
                    <a:pt x="12795" y="16003"/>
                  </a:lnTo>
                  <a:lnTo>
                    <a:pt x="12795" y="15995"/>
                  </a:lnTo>
                  <a:lnTo>
                    <a:pt x="12797" y="15988"/>
                  </a:lnTo>
                  <a:lnTo>
                    <a:pt x="12798" y="15974"/>
                  </a:lnTo>
                  <a:lnTo>
                    <a:pt x="12799" y="15961"/>
                  </a:lnTo>
                  <a:lnTo>
                    <a:pt x="12802" y="15950"/>
                  </a:lnTo>
                  <a:lnTo>
                    <a:pt x="12804" y="15937"/>
                  </a:lnTo>
                  <a:lnTo>
                    <a:pt x="12808" y="15902"/>
                  </a:lnTo>
                  <a:lnTo>
                    <a:pt x="12811" y="15872"/>
                  </a:lnTo>
                  <a:lnTo>
                    <a:pt x="12812" y="15842"/>
                  </a:lnTo>
                  <a:lnTo>
                    <a:pt x="12812" y="15808"/>
                  </a:lnTo>
                  <a:lnTo>
                    <a:pt x="12812" y="15786"/>
                  </a:lnTo>
                  <a:lnTo>
                    <a:pt x="12811" y="15765"/>
                  </a:lnTo>
                  <a:lnTo>
                    <a:pt x="12809" y="15757"/>
                  </a:lnTo>
                  <a:lnTo>
                    <a:pt x="12808" y="15747"/>
                  </a:lnTo>
                  <a:lnTo>
                    <a:pt x="12805" y="15737"/>
                  </a:lnTo>
                  <a:lnTo>
                    <a:pt x="12802" y="15725"/>
                  </a:lnTo>
                  <a:lnTo>
                    <a:pt x="12797" y="15713"/>
                  </a:lnTo>
                  <a:lnTo>
                    <a:pt x="12793" y="15701"/>
                  </a:lnTo>
                  <a:lnTo>
                    <a:pt x="12788" y="15690"/>
                  </a:lnTo>
                  <a:lnTo>
                    <a:pt x="12780" y="15679"/>
                  </a:lnTo>
                  <a:lnTo>
                    <a:pt x="12772" y="15669"/>
                  </a:lnTo>
                  <a:lnTo>
                    <a:pt x="12763" y="15659"/>
                  </a:lnTo>
                  <a:lnTo>
                    <a:pt x="12759" y="15654"/>
                  </a:lnTo>
                  <a:lnTo>
                    <a:pt x="12757" y="15649"/>
                  </a:lnTo>
                  <a:lnTo>
                    <a:pt x="12754" y="15643"/>
                  </a:lnTo>
                  <a:lnTo>
                    <a:pt x="12754" y="15635"/>
                  </a:lnTo>
                  <a:lnTo>
                    <a:pt x="12754" y="15627"/>
                  </a:lnTo>
                  <a:lnTo>
                    <a:pt x="12757" y="15621"/>
                  </a:lnTo>
                  <a:lnTo>
                    <a:pt x="12759" y="15615"/>
                  </a:lnTo>
                  <a:lnTo>
                    <a:pt x="12763" y="15610"/>
                  </a:lnTo>
                  <a:lnTo>
                    <a:pt x="12770" y="15600"/>
                  </a:lnTo>
                  <a:lnTo>
                    <a:pt x="12780" y="15587"/>
                  </a:lnTo>
                  <a:lnTo>
                    <a:pt x="12788" y="15575"/>
                  </a:lnTo>
                  <a:lnTo>
                    <a:pt x="12798" y="15561"/>
                  </a:lnTo>
                  <a:lnTo>
                    <a:pt x="12800" y="15557"/>
                  </a:lnTo>
                  <a:lnTo>
                    <a:pt x="12803" y="15552"/>
                  </a:lnTo>
                  <a:lnTo>
                    <a:pt x="12804" y="15547"/>
                  </a:lnTo>
                  <a:lnTo>
                    <a:pt x="12804" y="15542"/>
                  </a:lnTo>
                  <a:lnTo>
                    <a:pt x="12805" y="15532"/>
                  </a:lnTo>
                  <a:lnTo>
                    <a:pt x="12809" y="15522"/>
                  </a:lnTo>
                  <a:lnTo>
                    <a:pt x="12817" y="15515"/>
                  </a:lnTo>
                  <a:lnTo>
                    <a:pt x="12824" y="15508"/>
                  </a:lnTo>
                  <a:lnTo>
                    <a:pt x="12834" y="15494"/>
                  </a:lnTo>
                  <a:lnTo>
                    <a:pt x="12844" y="15479"/>
                  </a:lnTo>
                  <a:lnTo>
                    <a:pt x="12854" y="15466"/>
                  </a:lnTo>
                  <a:lnTo>
                    <a:pt x="12863" y="15454"/>
                  </a:lnTo>
                  <a:lnTo>
                    <a:pt x="12873" y="15444"/>
                  </a:lnTo>
                  <a:lnTo>
                    <a:pt x="12883" y="15434"/>
                  </a:lnTo>
                  <a:lnTo>
                    <a:pt x="12903" y="15414"/>
                  </a:lnTo>
                  <a:lnTo>
                    <a:pt x="12928" y="15394"/>
                  </a:lnTo>
                  <a:lnTo>
                    <a:pt x="12940" y="15385"/>
                  </a:lnTo>
                  <a:lnTo>
                    <a:pt x="12951" y="15379"/>
                  </a:lnTo>
                  <a:lnTo>
                    <a:pt x="12962" y="15374"/>
                  </a:lnTo>
                  <a:lnTo>
                    <a:pt x="12974" y="15365"/>
                  </a:lnTo>
                  <a:lnTo>
                    <a:pt x="12986" y="15353"/>
                  </a:lnTo>
                  <a:lnTo>
                    <a:pt x="12999" y="15339"/>
                  </a:lnTo>
                  <a:lnTo>
                    <a:pt x="13006" y="15334"/>
                  </a:lnTo>
                  <a:lnTo>
                    <a:pt x="13015" y="15331"/>
                  </a:lnTo>
                  <a:lnTo>
                    <a:pt x="13024" y="15329"/>
                  </a:lnTo>
                  <a:lnTo>
                    <a:pt x="13033" y="15326"/>
                  </a:lnTo>
                  <a:lnTo>
                    <a:pt x="13051" y="15320"/>
                  </a:lnTo>
                  <a:lnTo>
                    <a:pt x="13069" y="15316"/>
                  </a:lnTo>
                  <a:lnTo>
                    <a:pt x="13087" y="15314"/>
                  </a:lnTo>
                  <a:lnTo>
                    <a:pt x="13107" y="15310"/>
                  </a:lnTo>
                  <a:lnTo>
                    <a:pt x="13127" y="15305"/>
                  </a:lnTo>
                  <a:lnTo>
                    <a:pt x="13144" y="15299"/>
                  </a:lnTo>
                  <a:lnTo>
                    <a:pt x="13161" y="15291"/>
                  </a:lnTo>
                  <a:lnTo>
                    <a:pt x="13179" y="15284"/>
                  </a:lnTo>
                  <a:lnTo>
                    <a:pt x="13191" y="15280"/>
                  </a:lnTo>
                  <a:lnTo>
                    <a:pt x="13201" y="15277"/>
                  </a:lnTo>
                  <a:lnTo>
                    <a:pt x="13211" y="15274"/>
                  </a:lnTo>
                  <a:lnTo>
                    <a:pt x="13222" y="15270"/>
                  </a:lnTo>
                  <a:lnTo>
                    <a:pt x="13259" y="15251"/>
                  </a:lnTo>
                  <a:lnTo>
                    <a:pt x="13290" y="15235"/>
                  </a:lnTo>
                  <a:lnTo>
                    <a:pt x="13306" y="15227"/>
                  </a:lnTo>
                  <a:lnTo>
                    <a:pt x="13324" y="15222"/>
                  </a:lnTo>
                  <a:lnTo>
                    <a:pt x="13343" y="15218"/>
                  </a:lnTo>
                  <a:lnTo>
                    <a:pt x="13364" y="15217"/>
                  </a:lnTo>
                  <a:lnTo>
                    <a:pt x="13373" y="15218"/>
                  </a:lnTo>
                  <a:lnTo>
                    <a:pt x="13382" y="15220"/>
                  </a:lnTo>
                  <a:lnTo>
                    <a:pt x="13390" y="15223"/>
                  </a:lnTo>
                  <a:lnTo>
                    <a:pt x="13398" y="15227"/>
                  </a:lnTo>
                  <a:lnTo>
                    <a:pt x="13412" y="15237"/>
                  </a:lnTo>
                  <a:lnTo>
                    <a:pt x="13425" y="15251"/>
                  </a:lnTo>
                  <a:lnTo>
                    <a:pt x="13432" y="15259"/>
                  </a:lnTo>
                  <a:lnTo>
                    <a:pt x="13436" y="15266"/>
                  </a:lnTo>
                  <a:lnTo>
                    <a:pt x="13438" y="15270"/>
                  </a:lnTo>
                  <a:lnTo>
                    <a:pt x="13442" y="15272"/>
                  </a:lnTo>
                  <a:lnTo>
                    <a:pt x="13446" y="15274"/>
                  </a:lnTo>
                  <a:lnTo>
                    <a:pt x="13449" y="15275"/>
                  </a:lnTo>
                  <a:lnTo>
                    <a:pt x="13453" y="15274"/>
                  </a:lnTo>
                  <a:lnTo>
                    <a:pt x="13457" y="15272"/>
                  </a:lnTo>
                  <a:lnTo>
                    <a:pt x="13459" y="15269"/>
                  </a:lnTo>
                  <a:lnTo>
                    <a:pt x="13461" y="15266"/>
                  </a:lnTo>
                  <a:lnTo>
                    <a:pt x="13464" y="15257"/>
                  </a:lnTo>
                  <a:lnTo>
                    <a:pt x="13469" y="15250"/>
                  </a:lnTo>
                  <a:lnTo>
                    <a:pt x="13472" y="15247"/>
                  </a:lnTo>
                  <a:lnTo>
                    <a:pt x="13474" y="15245"/>
                  </a:lnTo>
                  <a:lnTo>
                    <a:pt x="13478" y="15245"/>
                  </a:lnTo>
                  <a:lnTo>
                    <a:pt x="13482" y="15245"/>
                  </a:lnTo>
                  <a:lnTo>
                    <a:pt x="13489" y="15245"/>
                  </a:lnTo>
                  <a:lnTo>
                    <a:pt x="13498" y="15246"/>
                  </a:lnTo>
                  <a:lnTo>
                    <a:pt x="13507" y="15246"/>
                  </a:lnTo>
                  <a:lnTo>
                    <a:pt x="13515" y="15247"/>
                  </a:lnTo>
                  <a:lnTo>
                    <a:pt x="13522" y="15249"/>
                  </a:lnTo>
                  <a:lnTo>
                    <a:pt x="13530" y="15251"/>
                  </a:lnTo>
                  <a:lnTo>
                    <a:pt x="13536" y="15255"/>
                  </a:lnTo>
                  <a:lnTo>
                    <a:pt x="13541" y="15260"/>
                  </a:lnTo>
                  <a:lnTo>
                    <a:pt x="13545" y="15266"/>
                  </a:lnTo>
                  <a:lnTo>
                    <a:pt x="13546" y="15274"/>
                  </a:lnTo>
                  <a:lnTo>
                    <a:pt x="13546" y="15326"/>
                  </a:lnTo>
                  <a:lnTo>
                    <a:pt x="13551" y="15324"/>
                  </a:lnTo>
                  <a:lnTo>
                    <a:pt x="13558" y="15315"/>
                  </a:lnTo>
                  <a:lnTo>
                    <a:pt x="13564" y="15306"/>
                  </a:lnTo>
                  <a:lnTo>
                    <a:pt x="13567" y="15296"/>
                  </a:lnTo>
                  <a:lnTo>
                    <a:pt x="13571" y="15287"/>
                  </a:lnTo>
                  <a:lnTo>
                    <a:pt x="13574" y="15279"/>
                  </a:lnTo>
                  <a:lnTo>
                    <a:pt x="13579" y="15270"/>
                  </a:lnTo>
                  <a:lnTo>
                    <a:pt x="13584" y="15262"/>
                  </a:lnTo>
                  <a:lnTo>
                    <a:pt x="13592" y="15255"/>
                  </a:lnTo>
                  <a:lnTo>
                    <a:pt x="13607" y="15249"/>
                  </a:lnTo>
                  <a:lnTo>
                    <a:pt x="13624" y="15246"/>
                  </a:lnTo>
                  <a:lnTo>
                    <a:pt x="13629" y="15243"/>
                  </a:lnTo>
                  <a:lnTo>
                    <a:pt x="13631" y="15240"/>
                  </a:lnTo>
                  <a:lnTo>
                    <a:pt x="13634" y="15236"/>
                  </a:lnTo>
                  <a:lnTo>
                    <a:pt x="13635" y="15232"/>
                  </a:lnTo>
                  <a:lnTo>
                    <a:pt x="13636" y="15222"/>
                  </a:lnTo>
                  <a:lnTo>
                    <a:pt x="13638" y="15212"/>
                  </a:lnTo>
                  <a:lnTo>
                    <a:pt x="13634" y="15196"/>
                  </a:lnTo>
                  <a:lnTo>
                    <a:pt x="13631" y="15180"/>
                  </a:lnTo>
                  <a:lnTo>
                    <a:pt x="13633" y="15169"/>
                  </a:lnTo>
                  <a:lnTo>
                    <a:pt x="13635" y="15161"/>
                  </a:lnTo>
                  <a:lnTo>
                    <a:pt x="13640" y="15153"/>
                  </a:lnTo>
                  <a:lnTo>
                    <a:pt x="13645" y="15146"/>
                  </a:lnTo>
                  <a:lnTo>
                    <a:pt x="13650" y="15138"/>
                  </a:lnTo>
                  <a:lnTo>
                    <a:pt x="13654" y="15131"/>
                  </a:lnTo>
                  <a:lnTo>
                    <a:pt x="13658" y="15122"/>
                  </a:lnTo>
                  <a:lnTo>
                    <a:pt x="13661" y="15112"/>
                  </a:lnTo>
                  <a:lnTo>
                    <a:pt x="13669" y="15102"/>
                  </a:lnTo>
                  <a:lnTo>
                    <a:pt x="13676" y="15093"/>
                  </a:lnTo>
                  <a:lnTo>
                    <a:pt x="13680" y="15089"/>
                  </a:lnTo>
                  <a:lnTo>
                    <a:pt x="13684" y="15084"/>
                  </a:lnTo>
                  <a:lnTo>
                    <a:pt x="13685" y="15079"/>
                  </a:lnTo>
                  <a:lnTo>
                    <a:pt x="13686" y="15073"/>
                  </a:lnTo>
                  <a:lnTo>
                    <a:pt x="13685" y="15068"/>
                  </a:lnTo>
                  <a:lnTo>
                    <a:pt x="13684" y="15064"/>
                  </a:lnTo>
                  <a:lnTo>
                    <a:pt x="13683" y="15062"/>
                  </a:lnTo>
                  <a:lnTo>
                    <a:pt x="13680" y="15059"/>
                  </a:lnTo>
                  <a:lnTo>
                    <a:pt x="13674" y="15055"/>
                  </a:lnTo>
                  <a:lnTo>
                    <a:pt x="13666" y="15053"/>
                  </a:lnTo>
                  <a:lnTo>
                    <a:pt x="13658" y="15050"/>
                  </a:lnTo>
                  <a:lnTo>
                    <a:pt x="13649" y="15048"/>
                  </a:lnTo>
                  <a:lnTo>
                    <a:pt x="13640" y="15045"/>
                  </a:lnTo>
                  <a:lnTo>
                    <a:pt x="13631" y="15040"/>
                  </a:lnTo>
                  <a:lnTo>
                    <a:pt x="13626" y="15036"/>
                  </a:lnTo>
                  <a:lnTo>
                    <a:pt x="13622" y="15031"/>
                  </a:lnTo>
                  <a:lnTo>
                    <a:pt x="13620" y="15028"/>
                  </a:lnTo>
                  <a:lnTo>
                    <a:pt x="13617" y="15023"/>
                  </a:lnTo>
                  <a:lnTo>
                    <a:pt x="13612" y="15011"/>
                  </a:lnTo>
                  <a:lnTo>
                    <a:pt x="13607" y="15000"/>
                  </a:lnTo>
                  <a:lnTo>
                    <a:pt x="13601" y="14983"/>
                  </a:lnTo>
                  <a:lnTo>
                    <a:pt x="13596" y="14967"/>
                  </a:lnTo>
                  <a:lnTo>
                    <a:pt x="13591" y="14952"/>
                  </a:lnTo>
                  <a:lnTo>
                    <a:pt x="13589" y="14939"/>
                  </a:lnTo>
                  <a:lnTo>
                    <a:pt x="13586" y="14924"/>
                  </a:lnTo>
                  <a:lnTo>
                    <a:pt x="13584" y="14907"/>
                  </a:lnTo>
                  <a:lnTo>
                    <a:pt x="13584" y="14891"/>
                  </a:lnTo>
                  <a:lnTo>
                    <a:pt x="13582" y="14873"/>
                  </a:lnTo>
                  <a:lnTo>
                    <a:pt x="13584" y="14846"/>
                  </a:lnTo>
                  <a:lnTo>
                    <a:pt x="13586" y="14821"/>
                  </a:lnTo>
                  <a:lnTo>
                    <a:pt x="13591" y="14797"/>
                  </a:lnTo>
                  <a:lnTo>
                    <a:pt x="13599" y="14769"/>
                  </a:lnTo>
                  <a:lnTo>
                    <a:pt x="13604" y="14755"/>
                  </a:lnTo>
                  <a:lnTo>
                    <a:pt x="13607" y="14743"/>
                  </a:lnTo>
                  <a:lnTo>
                    <a:pt x="13610" y="14737"/>
                  </a:lnTo>
                  <a:lnTo>
                    <a:pt x="13611" y="14730"/>
                  </a:lnTo>
                  <a:lnTo>
                    <a:pt x="13612" y="14724"/>
                  </a:lnTo>
                  <a:lnTo>
                    <a:pt x="13614" y="14717"/>
                  </a:lnTo>
                  <a:lnTo>
                    <a:pt x="13612" y="14708"/>
                  </a:lnTo>
                  <a:lnTo>
                    <a:pt x="13610" y="14700"/>
                  </a:lnTo>
                  <a:lnTo>
                    <a:pt x="13606" y="14693"/>
                  </a:lnTo>
                  <a:lnTo>
                    <a:pt x="13602" y="14686"/>
                  </a:lnTo>
                  <a:lnTo>
                    <a:pt x="13597" y="14680"/>
                  </a:lnTo>
                  <a:lnTo>
                    <a:pt x="13592" y="14673"/>
                  </a:lnTo>
                  <a:lnTo>
                    <a:pt x="13589" y="14666"/>
                  </a:lnTo>
                  <a:lnTo>
                    <a:pt x="13585" y="14658"/>
                  </a:lnTo>
                  <a:lnTo>
                    <a:pt x="13581" y="14640"/>
                  </a:lnTo>
                  <a:lnTo>
                    <a:pt x="13579" y="14624"/>
                  </a:lnTo>
                  <a:lnTo>
                    <a:pt x="13576" y="14607"/>
                  </a:lnTo>
                  <a:lnTo>
                    <a:pt x="13574" y="14589"/>
                  </a:lnTo>
                  <a:lnTo>
                    <a:pt x="13617" y="14381"/>
                  </a:lnTo>
                  <a:lnTo>
                    <a:pt x="13615" y="14365"/>
                  </a:lnTo>
                  <a:lnTo>
                    <a:pt x="13610" y="14351"/>
                  </a:lnTo>
                  <a:lnTo>
                    <a:pt x="13606" y="14345"/>
                  </a:lnTo>
                  <a:lnTo>
                    <a:pt x="13602" y="14339"/>
                  </a:lnTo>
                  <a:lnTo>
                    <a:pt x="13597" y="14334"/>
                  </a:lnTo>
                  <a:lnTo>
                    <a:pt x="13591" y="14330"/>
                  </a:lnTo>
                  <a:lnTo>
                    <a:pt x="13580" y="14324"/>
                  </a:lnTo>
                  <a:lnTo>
                    <a:pt x="13569" y="14319"/>
                  </a:lnTo>
                  <a:lnTo>
                    <a:pt x="13558" y="14315"/>
                  </a:lnTo>
                  <a:lnTo>
                    <a:pt x="13548" y="14311"/>
                  </a:lnTo>
                  <a:lnTo>
                    <a:pt x="13538" y="14307"/>
                  </a:lnTo>
                  <a:lnTo>
                    <a:pt x="13528" y="14304"/>
                  </a:lnTo>
                  <a:lnTo>
                    <a:pt x="13518" y="14299"/>
                  </a:lnTo>
                  <a:lnTo>
                    <a:pt x="13507" y="14291"/>
                  </a:lnTo>
                  <a:lnTo>
                    <a:pt x="13501" y="14285"/>
                  </a:lnTo>
                  <a:lnTo>
                    <a:pt x="13496" y="14279"/>
                  </a:lnTo>
                  <a:lnTo>
                    <a:pt x="13492" y="14271"/>
                  </a:lnTo>
                  <a:lnTo>
                    <a:pt x="13488" y="14265"/>
                  </a:lnTo>
                  <a:lnTo>
                    <a:pt x="13486" y="14257"/>
                  </a:lnTo>
                  <a:lnTo>
                    <a:pt x="13482" y="14250"/>
                  </a:lnTo>
                  <a:lnTo>
                    <a:pt x="13478" y="14242"/>
                  </a:lnTo>
                  <a:lnTo>
                    <a:pt x="13472" y="14236"/>
                  </a:lnTo>
                  <a:lnTo>
                    <a:pt x="13454" y="14217"/>
                  </a:lnTo>
                  <a:lnTo>
                    <a:pt x="13441" y="14201"/>
                  </a:lnTo>
                  <a:lnTo>
                    <a:pt x="13433" y="14193"/>
                  </a:lnTo>
                  <a:lnTo>
                    <a:pt x="13425" y="14186"/>
                  </a:lnTo>
                  <a:lnTo>
                    <a:pt x="13415" y="14178"/>
                  </a:lnTo>
                  <a:lnTo>
                    <a:pt x="13404" y="14171"/>
                  </a:lnTo>
                  <a:lnTo>
                    <a:pt x="13388" y="14166"/>
                  </a:lnTo>
                  <a:lnTo>
                    <a:pt x="13374" y="14161"/>
                  </a:lnTo>
                  <a:lnTo>
                    <a:pt x="13360" y="14153"/>
                  </a:lnTo>
                  <a:lnTo>
                    <a:pt x="13345" y="14147"/>
                  </a:lnTo>
                  <a:lnTo>
                    <a:pt x="13335" y="14144"/>
                  </a:lnTo>
                  <a:lnTo>
                    <a:pt x="13326" y="14141"/>
                  </a:lnTo>
                  <a:lnTo>
                    <a:pt x="13319" y="14137"/>
                  </a:lnTo>
                  <a:lnTo>
                    <a:pt x="13310" y="14132"/>
                  </a:lnTo>
                  <a:lnTo>
                    <a:pt x="13299" y="14120"/>
                  </a:lnTo>
                  <a:lnTo>
                    <a:pt x="13287" y="14110"/>
                  </a:lnTo>
                  <a:lnTo>
                    <a:pt x="13276" y="14100"/>
                  </a:lnTo>
                  <a:lnTo>
                    <a:pt x="13262" y="14092"/>
                  </a:lnTo>
                  <a:lnTo>
                    <a:pt x="13245" y="14083"/>
                  </a:lnTo>
                  <a:lnTo>
                    <a:pt x="13228" y="14077"/>
                  </a:lnTo>
                  <a:lnTo>
                    <a:pt x="13211" y="14070"/>
                  </a:lnTo>
                  <a:lnTo>
                    <a:pt x="13193" y="14064"/>
                  </a:lnTo>
                  <a:lnTo>
                    <a:pt x="13187" y="14060"/>
                  </a:lnTo>
                  <a:lnTo>
                    <a:pt x="13182" y="14057"/>
                  </a:lnTo>
                  <a:lnTo>
                    <a:pt x="13178" y="14051"/>
                  </a:lnTo>
                  <a:lnTo>
                    <a:pt x="13174" y="14045"/>
                  </a:lnTo>
                  <a:lnTo>
                    <a:pt x="13169" y="14034"/>
                  </a:lnTo>
                  <a:lnTo>
                    <a:pt x="13163" y="14020"/>
                  </a:lnTo>
                  <a:lnTo>
                    <a:pt x="13154" y="14005"/>
                  </a:lnTo>
                  <a:lnTo>
                    <a:pt x="13144" y="13994"/>
                  </a:lnTo>
                  <a:lnTo>
                    <a:pt x="13133" y="13982"/>
                  </a:lnTo>
                  <a:lnTo>
                    <a:pt x="13122" y="13970"/>
                  </a:lnTo>
                  <a:lnTo>
                    <a:pt x="13112" y="13961"/>
                  </a:lnTo>
                  <a:lnTo>
                    <a:pt x="13103" y="13955"/>
                  </a:lnTo>
                  <a:lnTo>
                    <a:pt x="13093" y="13951"/>
                  </a:lnTo>
                  <a:lnTo>
                    <a:pt x="13083" y="13949"/>
                  </a:lnTo>
                  <a:lnTo>
                    <a:pt x="13060" y="13945"/>
                  </a:lnTo>
                  <a:lnTo>
                    <a:pt x="13035" y="13942"/>
                  </a:lnTo>
                  <a:lnTo>
                    <a:pt x="13026" y="13940"/>
                  </a:lnTo>
                  <a:lnTo>
                    <a:pt x="13016" y="13937"/>
                  </a:lnTo>
                  <a:lnTo>
                    <a:pt x="12990" y="13937"/>
                  </a:lnTo>
                  <a:lnTo>
                    <a:pt x="12964" y="13937"/>
                  </a:lnTo>
                  <a:lnTo>
                    <a:pt x="12941" y="13940"/>
                  </a:lnTo>
                  <a:lnTo>
                    <a:pt x="12918" y="13942"/>
                  </a:lnTo>
                  <a:lnTo>
                    <a:pt x="12893" y="13944"/>
                  </a:lnTo>
                  <a:lnTo>
                    <a:pt x="12881" y="13944"/>
                  </a:lnTo>
                  <a:lnTo>
                    <a:pt x="12869" y="13942"/>
                  </a:lnTo>
                  <a:lnTo>
                    <a:pt x="12858" y="13941"/>
                  </a:lnTo>
                  <a:lnTo>
                    <a:pt x="12847" y="13939"/>
                  </a:lnTo>
                  <a:lnTo>
                    <a:pt x="12836" y="13935"/>
                  </a:lnTo>
                  <a:lnTo>
                    <a:pt x="12826" y="13932"/>
                  </a:lnTo>
                  <a:lnTo>
                    <a:pt x="12816" y="13927"/>
                  </a:lnTo>
                  <a:lnTo>
                    <a:pt x="12805" y="13922"/>
                  </a:lnTo>
                  <a:lnTo>
                    <a:pt x="12797" y="13917"/>
                  </a:lnTo>
                  <a:lnTo>
                    <a:pt x="12788" y="13910"/>
                  </a:lnTo>
                  <a:lnTo>
                    <a:pt x="12780" y="13903"/>
                  </a:lnTo>
                  <a:lnTo>
                    <a:pt x="12773" y="13895"/>
                  </a:lnTo>
                  <a:lnTo>
                    <a:pt x="12765" y="13887"/>
                  </a:lnTo>
                  <a:lnTo>
                    <a:pt x="12759" y="13877"/>
                  </a:lnTo>
                  <a:lnTo>
                    <a:pt x="12753" y="13867"/>
                  </a:lnTo>
                  <a:lnTo>
                    <a:pt x="12748" y="13856"/>
                  </a:lnTo>
                  <a:lnTo>
                    <a:pt x="12740" y="13838"/>
                  </a:lnTo>
                  <a:lnTo>
                    <a:pt x="12735" y="13822"/>
                  </a:lnTo>
                  <a:lnTo>
                    <a:pt x="12733" y="13813"/>
                  </a:lnTo>
                  <a:lnTo>
                    <a:pt x="12729" y="13806"/>
                  </a:lnTo>
                  <a:lnTo>
                    <a:pt x="12724" y="13798"/>
                  </a:lnTo>
                  <a:lnTo>
                    <a:pt x="12718" y="13790"/>
                  </a:lnTo>
                  <a:lnTo>
                    <a:pt x="12704" y="13773"/>
                  </a:lnTo>
                  <a:lnTo>
                    <a:pt x="12689" y="13755"/>
                  </a:lnTo>
                  <a:lnTo>
                    <a:pt x="12683" y="13750"/>
                  </a:lnTo>
                  <a:lnTo>
                    <a:pt x="12675" y="13745"/>
                  </a:lnTo>
                  <a:lnTo>
                    <a:pt x="12671" y="13743"/>
                  </a:lnTo>
                  <a:lnTo>
                    <a:pt x="12669" y="13740"/>
                  </a:lnTo>
                  <a:lnTo>
                    <a:pt x="12666" y="13738"/>
                  </a:lnTo>
                  <a:lnTo>
                    <a:pt x="12664" y="13733"/>
                  </a:lnTo>
                  <a:lnTo>
                    <a:pt x="12662" y="13718"/>
                  </a:lnTo>
                  <a:lnTo>
                    <a:pt x="12662" y="13701"/>
                  </a:lnTo>
                  <a:lnTo>
                    <a:pt x="12661" y="13689"/>
                  </a:lnTo>
                  <a:lnTo>
                    <a:pt x="12662" y="13675"/>
                  </a:lnTo>
                  <a:lnTo>
                    <a:pt x="12666" y="13665"/>
                  </a:lnTo>
                  <a:lnTo>
                    <a:pt x="12670" y="13657"/>
                  </a:lnTo>
                  <a:lnTo>
                    <a:pt x="12675" y="13649"/>
                  </a:lnTo>
                  <a:lnTo>
                    <a:pt x="12680" y="13642"/>
                  </a:lnTo>
                  <a:lnTo>
                    <a:pt x="12684" y="13635"/>
                  </a:lnTo>
                  <a:lnTo>
                    <a:pt x="12689" y="13626"/>
                  </a:lnTo>
                  <a:lnTo>
                    <a:pt x="12691" y="13619"/>
                  </a:lnTo>
                  <a:lnTo>
                    <a:pt x="12691" y="13609"/>
                  </a:lnTo>
                  <a:lnTo>
                    <a:pt x="12691" y="13596"/>
                  </a:lnTo>
                  <a:lnTo>
                    <a:pt x="12690" y="13583"/>
                  </a:lnTo>
                  <a:lnTo>
                    <a:pt x="12691" y="13577"/>
                  </a:lnTo>
                  <a:lnTo>
                    <a:pt x="12694" y="13572"/>
                  </a:lnTo>
                  <a:lnTo>
                    <a:pt x="12696" y="13568"/>
                  </a:lnTo>
                  <a:lnTo>
                    <a:pt x="12700" y="13563"/>
                  </a:lnTo>
                  <a:lnTo>
                    <a:pt x="12709" y="13556"/>
                  </a:lnTo>
                  <a:lnTo>
                    <a:pt x="12718" y="13547"/>
                  </a:lnTo>
                  <a:lnTo>
                    <a:pt x="12735" y="13526"/>
                  </a:lnTo>
                  <a:lnTo>
                    <a:pt x="12749" y="13506"/>
                  </a:lnTo>
                  <a:lnTo>
                    <a:pt x="12754" y="13496"/>
                  </a:lnTo>
                  <a:lnTo>
                    <a:pt x="12759" y="13486"/>
                  </a:lnTo>
                  <a:lnTo>
                    <a:pt x="12763" y="13473"/>
                  </a:lnTo>
                  <a:lnTo>
                    <a:pt x="12765" y="13459"/>
                  </a:lnTo>
                  <a:lnTo>
                    <a:pt x="12768" y="13450"/>
                  </a:lnTo>
                  <a:lnTo>
                    <a:pt x="12772" y="13442"/>
                  </a:lnTo>
                  <a:lnTo>
                    <a:pt x="12775" y="13433"/>
                  </a:lnTo>
                  <a:lnTo>
                    <a:pt x="12780" y="13425"/>
                  </a:lnTo>
                  <a:lnTo>
                    <a:pt x="12792" y="13413"/>
                  </a:lnTo>
                  <a:lnTo>
                    <a:pt x="12803" y="13400"/>
                  </a:lnTo>
                  <a:lnTo>
                    <a:pt x="12816" y="13388"/>
                  </a:lnTo>
                  <a:lnTo>
                    <a:pt x="12827" y="13374"/>
                  </a:lnTo>
                  <a:lnTo>
                    <a:pt x="12831" y="13366"/>
                  </a:lnTo>
                  <a:lnTo>
                    <a:pt x="12834" y="13358"/>
                  </a:lnTo>
                  <a:lnTo>
                    <a:pt x="12837" y="13349"/>
                  </a:lnTo>
                  <a:lnTo>
                    <a:pt x="12838" y="13340"/>
                  </a:lnTo>
                  <a:lnTo>
                    <a:pt x="12842" y="13315"/>
                  </a:lnTo>
                  <a:lnTo>
                    <a:pt x="12844" y="13294"/>
                  </a:lnTo>
                  <a:lnTo>
                    <a:pt x="12848" y="13271"/>
                  </a:lnTo>
                  <a:lnTo>
                    <a:pt x="12849" y="13247"/>
                  </a:lnTo>
                  <a:lnTo>
                    <a:pt x="12849" y="13158"/>
                  </a:lnTo>
                  <a:lnTo>
                    <a:pt x="12849" y="13134"/>
                  </a:lnTo>
                  <a:lnTo>
                    <a:pt x="12852" y="13113"/>
                  </a:lnTo>
                  <a:lnTo>
                    <a:pt x="12856" y="13093"/>
                  </a:lnTo>
                  <a:lnTo>
                    <a:pt x="12862" y="13070"/>
                  </a:lnTo>
                  <a:lnTo>
                    <a:pt x="12863" y="13059"/>
                  </a:lnTo>
                  <a:lnTo>
                    <a:pt x="12863" y="13049"/>
                  </a:lnTo>
                  <a:lnTo>
                    <a:pt x="12863" y="13045"/>
                  </a:lnTo>
                  <a:lnTo>
                    <a:pt x="12863" y="13040"/>
                  </a:lnTo>
                  <a:lnTo>
                    <a:pt x="12864" y="13035"/>
                  </a:lnTo>
                  <a:lnTo>
                    <a:pt x="12867" y="13031"/>
                  </a:lnTo>
                  <a:lnTo>
                    <a:pt x="12875" y="13025"/>
                  </a:lnTo>
                  <a:lnTo>
                    <a:pt x="12881" y="13019"/>
                  </a:lnTo>
                  <a:lnTo>
                    <a:pt x="12888" y="13014"/>
                  </a:lnTo>
                  <a:lnTo>
                    <a:pt x="12895" y="13010"/>
                  </a:lnTo>
                  <a:lnTo>
                    <a:pt x="12910" y="13001"/>
                  </a:lnTo>
                  <a:lnTo>
                    <a:pt x="12925" y="12990"/>
                  </a:lnTo>
                  <a:lnTo>
                    <a:pt x="12932" y="12984"/>
                  </a:lnTo>
                  <a:lnTo>
                    <a:pt x="12939" y="12976"/>
                  </a:lnTo>
                  <a:lnTo>
                    <a:pt x="12944" y="12970"/>
                  </a:lnTo>
                  <a:lnTo>
                    <a:pt x="12949" y="12962"/>
                  </a:lnTo>
                  <a:lnTo>
                    <a:pt x="12957" y="12949"/>
                  </a:lnTo>
                  <a:lnTo>
                    <a:pt x="12962" y="12932"/>
                  </a:lnTo>
                  <a:lnTo>
                    <a:pt x="12972" y="12900"/>
                  </a:lnTo>
                  <a:lnTo>
                    <a:pt x="12981" y="12862"/>
                  </a:lnTo>
                  <a:lnTo>
                    <a:pt x="12987" y="12844"/>
                  </a:lnTo>
                  <a:lnTo>
                    <a:pt x="12995" y="12831"/>
                  </a:lnTo>
                  <a:lnTo>
                    <a:pt x="13003" y="12816"/>
                  </a:lnTo>
                  <a:lnTo>
                    <a:pt x="13010" y="12799"/>
                  </a:lnTo>
                  <a:lnTo>
                    <a:pt x="13015" y="12788"/>
                  </a:lnTo>
                  <a:lnTo>
                    <a:pt x="13021" y="12778"/>
                  </a:lnTo>
                  <a:lnTo>
                    <a:pt x="13028" y="12770"/>
                  </a:lnTo>
                  <a:lnTo>
                    <a:pt x="13034" y="12763"/>
                  </a:lnTo>
                  <a:lnTo>
                    <a:pt x="13048" y="12747"/>
                  </a:lnTo>
                  <a:lnTo>
                    <a:pt x="13062" y="12729"/>
                  </a:lnTo>
                  <a:lnTo>
                    <a:pt x="13082" y="12701"/>
                  </a:lnTo>
                  <a:lnTo>
                    <a:pt x="13099" y="12676"/>
                  </a:lnTo>
                  <a:lnTo>
                    <a:pt x="13107" y="12664"/>
                  </a:lnTo>
                  <a:lnTo>
                    <a:pt x="13112" y="12650"/>
                  </a:lnTo>
                  <a:lnTo>
                    <a:pt x="13115" y="12635"/>
                  </a:lnTo>
                  <a:lnTo>
                    <a:pt x="13118" y="12617"/>
                  </a:lnTo>
                  <a:lnTo>
                    <a:pt x="13118" y="12606"/>
                  </a:lnTo>
                  <a:lnTo>
                    <a:pt x="13120" y="12595"/>
                  </a:lnTo>
                  <a:lnTo>
                    <a:pt x="13122" y="12583"/>
                  </a:lnTo>
                  <a:lnTo>
                    <a:pt x="13126" y="12575"/>
                  </a:lnTo>
                  <a:lnTo>
                    <a:pt x="13133" y="12555"/>
                  </a:lnTo>
                  <a:lnTo>
                    <a:pt x="13143" y="12533"/>
                  </a:lnTo>
                  <a:lnTo>
                    <a:pt x="13148" y="12522"/>
                  </a:lnTo>
                  <a:lnTo>
                    <a:pt x="13153" y="12513"/>
                  </a:lnTo>
                  <a:lnTo>
                    <a:pt x="13159" y="12504"/>
                  </a:lnTo>
                  <a:lnTo>
                    <a:pt x="13168" y="12496"/>
                  </a:lnTo>
                  <a:lnTo>
                    <a:pt x="13185" y="12482"/>
                  </a:lnTo>
                  <a:lnTo>
                    <a:pt x="13197" y="12468"/>
                  </a:lnTo>
                  <a:lnTo>
                    <a:pt x="13210" y="12454"/>
                  </a:lnTo>
                  <a:lnTo>
                    <a:pt x="13222" y="12437"/>
                  </a:lnTo>
                  <a:lnTo>
                    <a:pt x="13241" y="12418"/>
                  </a:lnTo>
                  <a:lnTo>
                    <a:pt x="13257" y="12401"/>
                  </a:lnTo>
                  <a:lnTo>
                    <a:pt x="13274" y="12386"/>
                  </a:lnTo>
                  <a:lnTo>
                    <a:pt x="13295" y="12371"/>
                  </a:lnTo>
                  <a:lnTo>
                    <a:pt x="13304" y="12365"/>
                  </a:lnTo>
                  <a:lnTo>
                    <a:pt x="13313" y="12359"/>
                  </a:lnTo>
                  <a:lnTo>
                    <a:pt x="13321" y="12353"/>
                  </a:lnTo>
                  <a:lnTo>
                    <a:pt x="13331" y="12348"/>
                  </a:lnTo>
                  <a:lnTo>
                    <a:pt x="13349" y="12337"/>
                  </a:lnTo>
                  <a:lnTo>
                    <a:pt x="13365" y="12326"/>
                  </a:lnTo>
                  <a:lnTo>
                    <a:pt x="13383" y="12319"/>
                  </a:lnTo>
                  <a:lnTo>
                    <a:pt x="13400" y="12312"/>
                  </a:lnTo>
                  <a:lnTo>
                    <a:pt x="13415" y="12304"/>
                  </a:lnTo>
                  <a:lnTo>
                    <a:pt x="13430" y="12297"/>
                  </a:lnTo>
                  <a:lnTo>
                    <a:pt x="13446" y="12292"/>
                  </a:lnTo>
                  <a:lnTo>
                    <a:pt x="13459" y="12290"/>
                  </a:lnTo>
                  <a:lnTo>
                    <a:pt x="13474" y="12287"/>
                  </a:lnTo>
                  <a:lnTo>
                    <a:pt x="13489" y="12286"/>
                  </a:lnTo>
                  <a:lnTo>
                    <a:pt x="13506" y="12285"/>
                  </a:lnTo>
                  <a:lnTo>
                    <a:pt x="13523" y="12285"/>
                  </a:lnTo>
                  <a:lnTo>
                    <a:pt x="13538" y="12285"/>
                  </a:lnTo>
                  <a:lnTo>
                    <a:pt x="13551" y="12286"/>
                  </a:lnTo>
                  <a:lnTo>
                    <a:pt x="13564" y="12287"/>
                  </a:lnTo>
                  <a:lnTo>
                    <a:pt x="13576" y="12290"/>
                  </a:lnTo>
                  <a:lnTo>
                    <a:pt x="13587" y="12292"/>
                  </a:lnTo>
                  <a:lnTo>
                    <a:pt x="13599" y="12297"/>
                  </a:lnTo>
                  <a:lnTo>
                    <a:pt x="13610" y="12304"/>
                  </a:lnTo>
                  <a:lnTo>
                    <a:pt x="13622" y="12311"/>
                  </a:lnTo>
                  <a:lnTo>
                    <a:pt x="13628" y="12315"/>
                  </a:lnTo>
                  <a:lnTo>
                    <a:pt x="13633" y="12320"/>
                  </a:lnTo>
                  <a:lnTo>
                    <a:pt x="13635" y="12325"/>
                  </a:lnTo>
                  <a:lnTo>
                    <a:pt x="13639" y="12330"/>
                  </a:lnTo>
                  <a:lnTo>
                    <a:pt x="13644" y="12341"/>
                  </a:lnTo>
                  <a:lnTo>
                    <a:pt x="13650" y="12354"/>
                  </a:lnTo>
                  <a:lnTo>
                    <a:pt x="13661" y="12371"/>
                  </a:lnTo>
                  <a:lnTo>
                    <a:pt x="13670" y="12389"/>
                  </a:lnTo>
                  <a:lnTo>
                    <a:pt x="13673" y="12398"/>
                  </a:lnTo>
                  <a:lnTo>
                    <a:pt x="13675" y="12408"/>
                  </a:lnTo>
                  <a:lnTo>
                    <a:pt x="13676" y="12418"/>
                  </a:lnTo>
                  <a:lnTo>
                    <a:pt x="13676" y="12429"/>
                  </a:lnTo>
                  <a:lnTo>
                    <a:pt x="13675" y="12437"/>
                  </a:lnTo>
                  <a:lnTo>
                    <a:pt x="13673" y="12443"/>
                  </a:lnTo>
                  <a:lnTo>
                    <a:pt x="13670" y="12448"/>
                  </a:lnTo>
                  <a:lnTo>
                    <a:pt x="13665" y="12453"/>
                  </a:lnTo>
                  <a:lnTo>
                    <a:pt x="13661" y="12459"/>
                  </a:lnTo>
                  <a:lnTo>
                    <a:pt x="13658" y="12464"/>
                  </a:lnTo>
                  <a:lnTo>
                    <a:pt x="13655" y="12471"/>
                  </a:lnTo>
                  <a:lnTo>
                    <a:pt x="13654" y="12478"/>
                  </a:lnTo>
                  <a:lnTo>
                    <a:pt x="13654" y="12486"/>
                  </a:lnTo>
                  <a:lnTo>
                    <a:pt x="13697" y="12486"/>
                  </a:lnTo>
                  <a:lnTo>
                    <a:pt x="13704" y="12486"/>
                  </a:lnTo>
                  <a:lnTo>
                    <a:pt x="13712" y="12487"/>
                  </a:lnTo>
                  <a:lnTo>
                    <a:pt x="13719" y="12489"/>
                  </a:lnTo>
                  <a:lnTo>
                    <a:pt x="13725" y="12493"/>
                  </a:lnTo>
                  <a:lnTo>
                    <a:pt x="13732" y="12501"/>
                  </a:lnTo>
                  <a:lnTo>
                    <a:pt x="13737" y="12509"/>
                  </a:lnTo>
                  <a:lnTo>
                    <a:pt x="13739" y="12513"/>
                  </a:lnTo>
                  <a:lnTo>
                    <a:pt x="13743" y="12516"/>
                  </a:lnTo>
                  <a:lnTo>
                    <a:pt x="13745" y="12518"/>
                  </a:lnTo>
                  <a:lnTo>
                    <a:pt x="13751" y="12519"/>
                  </a:lnTo>
                  <a:lnTo>
                    <a:pt x="13768" y="12522"/>
                  </a:lnTo>
                  <a:lnTo>
                    <a:pt x="13783" y="12522"/>
                  </a:lnTo>
                  <a:lnTo>
                    <a:pt x="13791" y="12522"/>
                  </a:lnTo>
                  <a:lnTo>
                    <a:pt x="13798" y="12524"/>
                  </a:lnTo>
                  <a:lnTo>
                    <a:pt x="13806" y="12527"/>
                  </a:lnTo>
                  <a:lnTo>
                    <a:pt x="13813" y="12532"/>
                  </a:lnTo>
                  <a:lnTo>
                    <a:pt x="13831" y="12547"/>
                  </a:lnTo>
                  <a:lnTo>
                    <a:pt x="13845" y="12562"/>
                  </a:lnTo>
                  <a:lnTo>
                    <a:pt x="13858" y="12578"/>
                  </a:lnTo>
                  <a:lnTo>
                    <a:pt x="13873" y="12596"/>
                  </a:lnTo>
                  <a:lnTo>
                    <a:pt x="13880" y="12604"/>
                  </a:lnTo>
                  <a:lnTo>
                    <a:pt x="13887" y="12609"/>
                  </a:lnTo>
                  <a:lnTo>
                    <a:pt x="13894" y="12612"/>
                  </a:lnTo>
                  <a:lnTo>
                    <a:pt x="13901" y="12616"/>
                  </a:lnTo>
                  <a:lnTo>
                    <a:pt x="13917" y="12621"/>
                  </a:lnTo>
                  <a:lnTo>
                    <a:pt x="13935" y="12626"/>
                  </a:lnTo>
                  <a:lnTo>
                    <a:pt x="13954" y="12632"/>
                  </a:lnTo>
                  <a:lnTo>
                    <a:pt x="13970" y="12637"/>
                  </a:lnTo>
                  <a:lnTo>
                    <a:pt x="13986" y="12644"/>
                  </a:lnTo>
                  <a:lnTo>
                    <a:pt x="14005" y="12651"/>
                  </a:lnTo>
                  <a:lnTo>
                    <a:pt x="14024" y="12656"/>
                  </a:lnTo>
                  <a:lnTo>
                    <a:pt x="14039" y="12662"/>
                  </a:lnTo>
                  <a:lnTo>
                    <a:pt x="14047" y="12666"/>
                  </a:lnTo>
                  <a:lnTo>
                    <a:pt x="14054" y="12671"/>
                  </a:lnTo>
                  <a:lnTo>
                    <a:pt x="14060" y="12676"/>
                  </a:lnTo>
                  <a:lnTo>
                    <a:pt x="14068" y="12683"/>
                  </a:lnTo>
                  <a:lnTo>
                    <a:pt x="14074" y="12690"/>
                  </a:lnTo>
                  <a:lnTo>
                    <a:pt x="14079" y="12698"/>
                  </a:lnTo>
                  <a:lnTo>
                    <a:pt x="14084" y="12705"/>
                  </a:lnTo>
                  <a:lnTo>
                    <a:pt x="14088" y="12714"/>
                  </a:lnTo>
                  <a:lnTo>
                    <a:pt x="14092" y="12721"/>
                  </a:lnTo>
                  <a:lnTo>
                    <a:pt x="14097" y="12728"/>
                  </a:lnTo>
                  <a:lnTo>
                    <a:pt x="14103" y="12735"/>
                  </a:lnTo>
                  <a:lnTo>
                    <a:pt x="14112" y="12740"/>
                  </a:lnTo>
                  <a:lnTo>
                    <a:pt x="14121" y="12745"/>
                  </a:lnTo>
                  <a:lnTo>
                    <a:pt x="14130" y="12748"/>
                  </a:lnTo>
                  <a:lnTo>
                    <a:pt x="14138" y="12749"/>
                  </a:lnTo>
                  <a:lnTo>
                    <a:pt x="14147" y="12748"/>
                  </a:lnTo>
                  <a:lnTo>
                    <a:pt x="14165" y="12747"/>
                  </a:lnTo>
                  <a:lnTo>
                    <a:pt x="14185" y="12744"/>
                  </a:lnTo>
                  <a:lnTo>
                    <a:pt x="14215" y="12744"/>
                  </a:lnTo>
                  <a:lnTo>
                    <a:pt x="14240" y="12744"/>
                  </a:lnTo>
                  <a:lnTo>
                    <a:pt x="14266" y="12743"/>
                  </a:lnTo>
                  <a:lnTo>
                    <a:pt x="14295" y="12742"/>
                  </a:lnTo>
                  <a:lnTo>
                    <a:pt x="14406" y="12730"/>
                  </a:lnTo>
                  <a:lnTo>
                    <a:pt x="14555" y="12762"/>
                  </a:lnTo>
                  <a:lnTo>
                    <a:pt x="14589" y="12760"/>
                  </a:lnTo>
                  <a:lnTo>
                    <a:pt x="14598" y="12758"/>
                  </a:lnTo>
                  <a:lnTo>
                    <a:pt x="14605" y="12760"/>
                  </a:lnTo>
                  <a:lnTo>
                    <a:pt x="14611" y="12765"/>
                  </a:lnTo>
                  <a:lnTo>
                    <a:pt x="14616" y="12770"/>
                  </a:lnTo>
                  <a:lnTo>
                    <a:pt x="14620" y="12778"/>
                  </a:lnTo>
                  <a:lnTo>
                    <a:pt x="14628" y="12792"/>
                  </a:lnTo>
                  <a:lnTo>
                    <a:pt x="14634" y="12803"/>
                  </a:lnTo>
                  <a:lnTo>
                    <a:pt x="14638" y="12817"/>
                  </a:lnTo>
                  <a:lnTo>
                    <a:pt x="14642" y="12832"/>
                  </a:lnTo>
                  <a:lnTo>
                    <a:pt x="14647" y="12856"/>
                  </a:lnTo>
                  <a:lnTo>
                    <a:pt x="14653" y="12877"/>
                  </a:lnTo>
                  <a:lnTo>
                    <a:pt x="14659" y="12898"/>
                  </a:lnTo>
                  <a:lnTo>
                    <a:pt x="14669" y="12921"/>
                  </a:lnTo>
                  <a:lnTo>
                    <a:pt x="14683" y="12946"/>
                  </a:lnTo>
                  <a:lnTo>
                    <a:pt x="14697" y="12966"/>
                  </a:lnTo>
                  <a:lnTo>
                    <a:pt x="14713" y="12986"/>
                  </a:lnTo>
                  <a:lnTo>
                    <a:pt x="14733" y="13008"/>
                  </a:lnTo>
                  <a:lnTo>
                    <a:pt x="14754" y="13028"/>
                  </a:lnTo>
                  <a:lnTo>
                    <a:pt x="14775" y="13046"/>
                  </a:lnTo>
                  <a:lnTo>
                    <a:pt x="14783" y="13056"/>
                  </a:lnTo>
                  <a:lnTo>
                    <a:pt x="14790" y="13067"/>
                  </a:lnTo>
                  <a:lnTo>
                    <a:pt x="14792" y="13073"/>
                  </a:lnTo>
                  <a:lnTo>
                    <a:pt x="14793" y="13079"/>
                  </a:lnTo>
                  <a:lnTo>
                    <a:pt x="14795" y="13087"/>
                  </a:lnTo>
                  <a:lnTo>
                    <a:pt x="14795" y="13094"/>
                  </a:lnTo>
                  <a:lnTo>
                    <a:pt x="14795" y="13103"/>
                  </a:lnTo>
                  <a:lnTo>
                    <a:pt x="14793" y="13112"/>
                  </a:lnTo>
                  <a:lnTo>
                    <a:pt x="14791" y="13119"/>
                  </a:lnTo>
                  <a:lnTo>
                    <a:pt x="14788" y="13127"/>
                  </a:lnTo>
                  <a:lnTo>
                    <a:pt x="14781" y="13142"/>
                  </a:lnTo>
                  <a:lnTo>
                    <a:pt x="14776" y="13158"/>
                  </a:lnTo>
                  <a:lnTo>
                    <a:pt x="14767" y="13173"/>
                  </a:lnTo>
                  <a:lnTo>
                    <a:pt x="14762" y="13188"/>
                  </a:lnTo>
                  <a:lnTo>
                    <a:pt x="14762" y="13210"/>
                  </a:lnTo>
                  <a:lnTo>
                    <a:pt x="14765" y="13228"/>
                  </a:lnTo>
                  <a:lnTo>
                    <a:pt x="14767" y="13246"/>
                  </a:lnTo>
                  <a:lnTo>
                    <a:pt x="14771" y="13264"/>
                  </a:lnTo>
                  <a:lnTo>
                    <a:pt x="14777" y="13280"/>
                  </a:lnTo>
                  <a:lnTo>
                    <a:pt x="14783" y="13297"/>
                  </a:lnTo>
                  <a:lnTo>
                    <a:pt x="14792" y="13314"/>
                  </a:lnTo>
                  <a:lnTo>
                    <a:pt x="14802" y="13333"/>
                  </a:lnTo>
                  <a:lnTo>
                    <a:pt x="14812" y="13348"/>
                  </a:lnTo>
                  <a:lnTo>
                    <a:pt x="14825" y="13361"/>
                  </a:lnTo>
                  <a:lnTo>
                    <a:pt x="14832" y="13374"/>
                  </a:lnTo>
                  <a:lnTo>
                    <a:pt x="14840" y="13384"/>
                  </a:lnTo>
                  <a:lnTo>
                    <a:pt x="14847" y="13393"/>
                  </a:lnTo>
                  <a:lnTo>
                    <a:pt x="14855" y="13402"/>
                  </a:lnTo>
                  <a:lnTo>
                    <a:pt x="14872" y="13417"/>
                  </a:lnTo>
                  <a:lnTo>
                    <a:pt x="14893" y="13434"/>
                  </a:lnTo>
                  <a:lnTo>
                    <a:pt x="14901" y="13442"/>
                  </a:lnTo>
                  <a:lnTo>
                    <a:pt x="14909" y="13448"/>
                  </a:lnTo>
                  <a:lnTo>
                    <a:pt x="14916" y="13454"/>
                  </a:lnTo>
                  <a:lnTo>
                    <a:pt x="14923" y="13464"/>
                  </a:lnTo>
                  <a:lnTo>
                    <a:pt x="14924" y="13469"/>
                  </a:lnTo>
                  <a:lnTo>
                    <a:pt x="14926" y="13473"/>
                  </a:lnTo>
                  <a:lnTo>
                    <a:pt x="14929" y="13478"/>
                  </a:lnTo>
                  <a:lnTo>
                    <a:pt x="14933" y="13481"/>
                  </a:lnTo>
                  <a:lnTo>
                    <a:pt x="14943" y="13486"/>
                  </a:lnTo>
                  <a:lnTo>
                    <a:pt x="14953" y="13489"/>
                  </a:lnTo>
                  <a:lnTo>
                    <a:pt x="14963" y="13491"/>
                  </a:lnTo>
                  <a:lnTo>
                    <a:pt x="14975" y="13492"/>
                  </a:lnTo>
                  <a:lnTo>
                    <a:pt x="14987" y="13493"/>
                  </a:lnTo>
                  <a:lnTo>
                    <a:pt x="14997" y="13496"/>
                  </a:lnTo>
                  <a:lnTo>
                    <a:pt x="15007" y="13501"/>
                  </a:lnTo>
                  <a:lnTo>
                    <a:pt x="15016" y="13506"/>
                  </a:lnTo>
                  <a:lnTo>
                    <a:pt x="15023" y="13513"/>
                  </a:lnTo>
                  <a:lnTo>
                    <a:pt x="15029" y="13521"/>
                  </a:lnTo>
                  <a:lnTo>
                    <a:pt x="15037" y="13531"/>
                  </a:lnTo>
                  <a:lnTo>
                    <a:pt x="15042" y="13541"/>
                  </a:lnTo>
                  <a:lnTo>
                    <a:pt x="15047" y="13548"/>
                  </a:lnTo>
                  <a:lnTo>
                    <a:pt x="15051" y="13556"/>
                  </a:lnTo>
                  <a:lnTo>
                    <a:pt x="15054" y="13562"/>
                  </a:lnTo>
                  <a:lnTo>
                    <a:pt x="15061" y="13570"/>
                  </a:lnTo>
                  <a:lnTo>
                    <a:pt x="15068" y="13576"/>
                  </a:lnTo>
                  <a:lnTo>
                    <a:pt x="15076" y="13581"/>
                  </a:lnTo>
                  <a:lnTo>
                    <a:pt x="15085" y="13585"/>
                  </a:lnTo>
                  <a:lnTo>
                    <a:pt x="15092" y="13587"/>
                  </a:lnTo>
                  <a:lnTo>
                    <a:pt x="15100" y="13591"/>
                  </a:lnTo>
                  <a:lnTo>
                    <a:pt x="15108" y="13594"/>
                  </a:lnTo>
                  <a:lnTo>
                    <a:pt x="15116" y="13599"/>
                  </a:lnTo>
                  <a:lnTo>
                    <a:pt x="15123" y="13605"/>
                  </a:lnTo>
                  <a:lnTo>
                    <a:pt x="15127" y="13609"/>
                  </a:lnTo>
                  <a:lnTo>
                    <a:pt x="15132" y="13612"/>
                  </a:lnTo>
                  <a:lnTo>
                    <a:pt x="15137" y="13615"/>
                  </a:lnTo>
                  <a:lnTo>
                    <a:pt x="15142" y="13616"/>
                  </a:lnTo>
                  <a:lnTo>
                    <a:pt x="15152" y="13619"/>
                  </a:lnTo>
                  <a:lnTo>
                    <a:pt x="15162" y="13619"/>
                  </a:lnTo>
                  <a:lnTo>
                    <a:pt x="15174" y="13619"/>
                  </a:lnTo>
                  <a:lnTo>
                    <a:pt x="15185" y="13620"/>
                  </a:lnTo>
                  <a:lnTo>
                    <a:pt x="15195" y="13621"/>
                  </a:lnTo>
                  <a:lnTo>
                    <a:pt x="15206" y="13626"/>
                  </a:lnTo>
                  <a:lnTo>
                    <a:pt x="15220" y="13635"/>
                  </a:lnTo>
                  <a:lnTo>
                    <a:pt x="15231" y="13645"/>
                  </a:lnTo>
                  <a:lnTo>
                    <a:pt x="15240" y="13656"/>
                  </a:lnTo>
                  <a:lnTo>
                    <a:pt x="15251" y="13669"/>
                  </a:lnTo>
                  <a:lnTo>
                    <a:pt x="15259" y="13679"/>
                  </a:lnTo>
                  <a:lnTo>
                    <a:pt x="15267" y="13688"/>
                  </a:lnTo>
                  <a:lnTo>
                    <a:pt x="15272" y="13691"/>
                  </a:lnTo>
                  <a:lnTo>
                    <a:pt x="15277" y="13694"/>
                  </a:lnTo>
                  <a:lnTo>
                    <a:pt x="15282" y="13695"/>
                  </a:lnTo>
                  <a:lnTo>
                    <a:pt x="15288" y="13696"/>
                  </a:lnTo>
                  <a:lnTo>
                    <a:pt x="15299" y="13695"/>
                  </a:lnTo>
                  <a:lnTo>
                    <a:pt x="15309" y="13693"/>
                  </a:lnTo>
                  <a:lnTo>
                    <a:pt x="15319" y="13688"/>
                  </a:lnTo>
                  <a:lnTo>
                    <a:pt x="15328" y="13683"/>
                  </a:lnTo>
                  <a:lnTo>
                    <a:pt x="15334" y="13675"/>
                  </a:lnTo>
                  <a:lnTo>
                    <a:pt x="15341" y="13666"/>
                  </a:lnTo>
                  <a:lnTo>
                    <a:pt x="15344" y="13656"/>
                  </a:lnTo>
                  <a:lnTo>
                    <a:pt x="15346" y="13645"/>
                  </a:lnTo>
                  <a:lnTo>
                    <a:pt x="15346" y="13619"/>
                  </a:lnTo>
                  <a:lnTo>
                    <a:pt x="15341" y="13604"/>
                  </a:lnTo>
                  <a:lnTo>
                    <a:pt x="15336" y="13590"/>
                  </a:lnTo>
                  <a:lnTo>
                    <a:pt x="15337" y="13578"/>
                  </a:lnTo>
                  <a:lnTo>
                    <a:pt x="15341" y="13568"/>
                  </a:lnTo>
                  <a:lnTo>
                    <a:pt x="15343" y="13560"/>
                  </a:lnTo>
                  <a:lnTo>
                    <a:pt x="15346" y="13548"/>
                  </a:lnTo>
                  <a:lnTo>
                    <a:pt x="15343" y="13537"/>
                  </a:lnTo>
                  <a:lnTo>
                    <a:pt x="15339" y="13528"/>
                  </a:lnTo>
                  <a:lnTo>
                    <a:pt x="15337" y="13519"/>
                  </a:lnTo>
                  <a:lnTo>
                    <a:pt x="15334" y="13508"/>
                  </a:lnTo>
                  <a:lnTo>
                    <a:pt x="15334" y="13503"/>
                  </a:lnTo>
                  <a:lnTo>
                    <a:pt x="15333" y="13498"/>
                  </a:lnTo>
                  <a:lnTo>
                    <a:pt x="15334" y="13494"/>
                  </a:lnTo>
                  <a:lnTo>
                    <a:pt x="15336" y="13491"/>
                  </a:lnTo>
                  <a:lnTo>
                    <a:pt x="15341" y="13487"/>
                  </a:lnTo>
                  <a:lnTo>
                    <a:pt x="15347" y="13484"/>
                  </a:lnTo>
                  <a:lnTo>
                    <a:pt x="15349" y="13481"/>
                  </a:lnTo>
                  <a:lnTo>
                    <a:pt x="15349" y="13474"/>
                  </a:lnTo>
                  <a:lnTo>
                    <a:pt x="15349" y="13469"/>
                  </a:lnTo>
                  <a:lnTo>
                    <a:pt x="15349" y="13464"/>
                  </a:lnTo>
                  <a:lnTo>
                    <a:pt x="15352" y="13452"/>
                  </a:lnTo>
                  <a:lnTo>
                    <a:pt x="15354" y="13440"/>
                  </a:lnTo>
                  <a:lnTo>
                    <a:pt x="15357" y="13429"/>
                  </a:lnTo>
                  <a:lnTo>
                    <a:pt x="15358" y="13417"/>
                  </a:lnTo>
                  <a:lnTo>
                    <a:pt x="15358" y="13388"/>
                  </a:lnTo>
                  <a:lnTo>
                    <a:pt x="15352" y="13373"/>
                  </a:lnTo>
                  <a:lnTo>
                    <a:pt x="15346" y="13356"/>
                  </a:lnTo>
                  <a:lnTo>
                    <a:pt x="15346" y="13353"/>
                  </a:lnTo>
                  <a:lnTo>
                    <a:pt x="15347" y="13350"/>
                  </a:lnTo>
                  <a:lnTo>
                    <a:pt x="15349" y="13348"/>
                  </a:lnTo>
                  <a:lnTo>
                    <a:pt x="15352" y="13345"/>
                  </a:lnTo>
                  <a:lnTo>
                    <a:pt x="15357" y="13340"/>
                  </a:lnTo>
                  <a:lnTo>
                    <a:pt x="15363" y="13335"/>
                  </a:lnTo>
                  <a:lnTo>
                    <a:pt x="15381" y="13319"/>
                  </a:lnTo>
                  <a:lnTo>
                    <a:pt x="15397" y="13302"/>
                  </a:lnTo>
                  <a:lnTo>
                    <a:pt x="15402" y="13295"/>
                  </a:lnTo>
                  <a:lnTo>
                    <a:pt x="15406" y="13287"/>
                  </a:lnTo>
                  <a:lnTo>
                    <a:pt x="15408" y="13280"/>
                  </a:lnTo>
                  <a:lnTo>
                    <a:pt x="15408" y="13271"/>
                  </a:lnTo>
                  <a:lnTo>
                    <a:pt x="15408" y="13253"/>
                  </a:lnTo>
                  <a:lnTo>
                    <a:pt x="15408" y="13233"/>
                  </a:lnTo>
                  <a:lnTo>
                    <a:pt x="15411" y="13223"/>
                  </a:lnTo>
                  <a:lnTo>
                    <a:pt x="15415" y="13216"/>
                  </a:lnTo>
                  <a:lnTo>
                    <a:pt x="15421" y="13208"/>
                  </a:lnTo>
                  <a:lnTo>
                    <a:pt x="15427" y="13203"/>
                  </a:lnTo>
                  <a:lnTo>
                    <a:pt x="15445" y="13193"/>
                  </a:lnTo>
                  <a:lnTo>
                    <a:pt x="15464" y="13184"/>
                  </a:lnTo>
                  <a:lnTo>
                    <a:pt x="15475" y="13177"/>
                  </a:lnTo>
                  <a:lnTo>
                    <a:pt x="15485" y="13171"/>
                  </a:lnTo>
                  <a:lnTo>
                    <a:pt x="15497" y="13164"/>
                  </a:lnTo>
                  <a:lnTo>
                    <a:pt x="15506" y="13157"/>
                  </a:lnTo>
                  <a:lnTo>
                    <a:pt x="15510" y="13152"/>
                  </a:lnTo>
                  <a:lnTo>
                    <a:pt x="15514" y="13147"/>
                  </a:lnTo>
                  <a:lnTo>
                    <a:pt x="15515" y="13142"/>
                  </a:lnTo>
                  <a:lnTo>
                    <a:pt x="15516" y="13134"/>
                  </a:lnTo>
                  <a:lnTo>
                    <a:pt x="15516" y="13094"/>
                  </a:lnTo>
                  <a:lnTo>
                    <a:pt x="15515" y="13084"/>
                  </a:lnTo>
                  <a:lnTo>
                    <a:pt x="15514" y="13075"/>
                  </a:lnTo>
                  <a:lnTo>
                    <a:pt x="15511" y="13067"/>
                  </a:lnTo>
                  <a:lnTo>
                    <a:pt x="15509" y="13059"/>
                  </a:lnTo>
                  <a:lnTo>
                    <a:pt x="15502" y="13043"/>
                  </a:lnTo>
                  <a:lnTo>
                    <a:pt x="15494" y="13029"/>
                  </a:lnTo>
                  <a:lnTo>
                    <a:pt x="15484" y="13015"/>
                  </a:lnTo>
                  <a:lnTo>
                    <a:pt x="15475" y="13000"/>
                  </a:lnTo>
                  <a:lnTo>
                    <a:pt x="15465" y="12984"/>
                  </a:lnTo>
                  <a:lnTo>
                    <a:pt x="15457" y="12965"/>
                  </a:lnTo>
                  <a:lnTo>
                    <a:pt x="15452" y="12947"/>
                  </a:lnTo>
                  <a:lnTo>
                    <a:pt x="15449" y="12931"/>
                  </a:lnTo>
                  <a:lnTo>
                    <a:pt x="15446" y="12916"/>
                  </a:lnTo>
                  <a:lnTo>
                    <a:pt x="15443" y="12901"/>
                  </a:lnTo>
                  <a:lnTo>
                    <a:pt x="15442" y="12886"/>
                  </a:lnTo>
                  <a:lnTo>
                    <a:pt x="15440" y="12870"/>
                  </a:lnTo>
                  <a:lnTo>
                    <a:pt x="15436" y="12853"/>
                  </a:lnTo>
                  <a:lnTo>
                    <a:pt x="15431" y="12836"/>
                  </a:lnTo>
                  <a:lnTo>
                    <a:pt x="15425" y="12824"/>
                  </a:lnTo>
                  <a:lnTo>
                    <a:pt x="15417" y="12814"/>
                  </a:lnTo>
                  <a:lnTo>
                    <a:pt x="15411" y="12807"/>
                  </a:lnTo>
                  <a:lnTo>
                    <a:pt x="15403" y="12798"/>
                  </a:lnTo>
                  <a:lnTo>
                    <a:pt x="15396" y="12792"/>
                  </a:lnTo>
                  <a:lnTo>
                    <a:pt x="15390" y="12783"/>
                  </a:lnTo>
                  <a:lnTo>
                    <a:pt x="15382" y="12774"/>
                  </a:lnTo>
                  <a:lnTo>
                    <a:pt x="15376" y="12763"/>
                  </a:lnTo>
                  <a:lnTo>
                    <a:pt x="15371" y="12754"/>
                  </a:lnTo>
                  <a:lnTo>
                    <a:pt x="15368" y="12745"/>
                  </a:lnTo>
                  <a:lnTo>
                    <a:pt x="15366" y="12738"/>
                  </a:lnTo>
                  <a:lnTo>
                    <a:pt x="15364" y="12729"/>
                  </a:lnTo>
                  <a:lnTo>
                    <a:pt x="15362" y="12711"/>
                  </a:lnTo>
                  <a:lnTo>
                    <a:pt x="15358" y="12693"/>
                  </a:lnTo>
                  <a:lnTo>
                    <a:pt x="15354" y="12681"/>
                  </a:lnTo>
                  <a:lnTo>
                    <a:pt x="15349" y="12673"/>
                  </a:lnTo>
                  <a:lnTo>
                    <a:pt x="15343" y="12664"/>
                  </a:lnTo>
                  <a:lnTo>
                    <a:pt x="15336" y="12657"/>
                  </a:lnTo>
                  <a:lnTo>
                    <a:pt x="15321" y="12642"/>
                  </a:lnTo>
                  <a:lnTo>
                    <a:pt x="15303" y="12627"/>
                  </a:lnTo>
                  <a:lnTo>
                    <a:pt x="15292" y="12617"/>
                  </a:lnTo>
                  <a:lnTo>
                    <a:pt x="15282" y="12610"/>
                  </a:lnTo>
                  <a:lnTo>
                    <a:pt x="15270" y="12604"/>
                  </a:lnTo>
                  <a:lnTo>
                    <a:pt x="15258" y="12595"/>
                  </a:lnTo>
                  <a:lnTo>
                    <a:pt x="15249" y="12591"/>
                  </a:lnTo>
                  <a:lnTo>
                    <a:pt x="15240" y="12587"/>
                  </a:lnTo>
                  <a:lnTo>
                    <a:pt x="15236" y="12585"/>
                  </a:lnTo>
                  <a:lnTo>
                    <a:pt x="15233" y="12582"/>
                  </a:lnTo>
                  <a:lnTo>
                    <a:pt x="15231" y="12578"/>
                  </a:lnTo>
                  <a:lnTo>
                    <a:pt x="15230" y="12575"/>
                  </a:lnTo>
                  <a:lnTo>
                    <a:pt x="15230" y="12538"/>
                  </a:lnTo>
                  <a:lnTo>
                    <a:pt x="15229" y="12532"/>
                  </a:lnTo>
                  <a:lnTo>
                    <a:pt x="15226" y="12526"/>
                  </a:lnTo>
                  <a:lnTo>
                    <a:pt x="15223" y="12522"/>
                  </a:lnTo>
                  <a:lnTo>
                    <a:pt x="15219" y="12518"/>
                  </a:lnTo>
                  <a:lnTo>
                    <a:pt x="15208" y="12509"/>
                  </a:lnTo>
                  <a:lnTo>
                    <a:pt x="15199" y="12501"/>
                  </a:lnTo>
                  <a:lnTo>
                    <a:pt x="15187" y="12488"/>
                  </a:lnTo>
                  <a:lnTo>
                    <a:pt x="15177" y="12477"/>
                  </a:lnTo>
                  <a:lnTo>
                    <a:pt x="15166" y="12468"/>
                  </a:lnTo>
                  <a:lnTo>
                    <a:pt x="15155" y="12460"/>
                  </a:lnTo>
                  <a:lnTo>
                    <a:pt x="15130" y="12448"/>
                  </a:lnTo>
                  <a:lnTo>
                    <a:pt x="15102" y="12433"/>
                  </a:lnTo>
                  <a:lnTo>
                    <a:pt x="15081" y="12420"/>
                  </a:lnTo>
                  <a:lnTo>
                    <a:pt x="15063" y="12408"/>
                  </a:lnTo>
                  <a:lnTo>
                    <a:pt x="15047" y="12395"/>
                  </a:lnTo>
                  <a:lnTo>
                    <a:pt x="15031" y="12383"/>
                  </a:lnTo>
                  <a:lnTo>
                    <a:pt x="15017" y="12369"/>
                  </a:lnTo>
                  <a:lnTo>
                    <a:pt x="15002" y="12354"/>
                  </a:lnTo>
                  <a:lnTo>
                    <a:pt x="14987" y="12337"/>
                  </a:lnTo>
                  <a:lnTo>
                    <a:pt x="14970" y="12319"/>
                  </a:lnTo>
                  <a:lnTo>
                    <a:pt x="14958" y="12302"/>
                  </a:lnTo>
                  <a:lnTo>
                    <a:pt x="14947" y="12287"/>
                  </a:lnTo>
                  <a:lnTo>
                    <a:pt x="14935" y="12274"/>
                  </a:lnTo>
                  <a:lnTo>
                    <a:pt x="14920" y="12258"/>
                  </a:lnTo>
                  <a:lnTo>
                    <a:pt x="14903" y="12243"/>
                  </a:lnTo>
                  <a:lnTo>
                    <a:pt x="14886" y="12227"/>
                  </a:lnTo>
                  <a:lnTo>
                    <a:pt x="14881" y="12218"/>
                  </a:lnTo>
                  <a:lnTo>
                    <a:pt x="14877" y="12211"/>
                  </a:lnTo>
                  <a:lnTo>
                    <a:pt x="14875" y="12203"/>
                  </a:lnTo>
                  <a:lnTo>
                    <a:pt x="14874" y="12196"/>
                  </a:lnTo>
                  <a:lnTo>
                    <a:pt x="14871" y="12188"/>
                  </a:lnTo>
                  <a:lnTo>
                    <a:pt x="14869" y="12181"/>
                  </a:lnTo>
                  <a:lnTo>
                    <a:pt x="14865" y="12172"/>
                  </a:lnTo>
                  <a:lnTo>
                    <a:pt x="14860" y="12164"/>
                  </a:lnTo>
                  <a:lnTo>
                    <a:pt x="14850" y="12152"/>
                  </a:lnTo>
                  <a:lnTo>
                    <a:pt x="14842" y="12141"/>
                  </a:lnTo>
                  <a:lnTo>
                    <a:pt x="14835" y="12128"/>
                  </a:lnTo>
                  <a:lnTo>
                    <a:pt x="14829" y="12114"/>
                  </a:lnTo>
                  <a:lnTo>
                    <a:pt x="14824" y="12104"/>
                  </a:lnTo>
                  <a:lnTo>
                    <a:pt x="14820" y="12095"/>
                  </a:lnTo>
                  <a:lnTo>
                    <a:pt x="14815" y="12088"/>
                  </a:lnTo>
                  <a:lnTo>
                    <a:pt x="14808" y="12080"/>
                  </a:lnTo>
                  <a:lnTo>
                    <a:pt x="14798" y="12064"/>
                  </a:lnTo>
                  <a:lnTo>
                    <a:pt x="14787" y="12045"/>
                  </a:lnTo>
                  <a:lnTo>
                    <a:pt x="14780" y="12053"/>
                  </a:lnTo>
                  <a:lnTo>
                    <a:pt x="14773" y="12059"/>
                  </a:lnTo>
                  <a:lnTo>
                    <a:pt x="14768" y="12066"/>
                  </a:lnTo>
                  <a:lnTo>
                    <a:pt x="14765" y="12073"/>
                  </a:lnTo>
                  <a:lnTo>
                    <a:pt x="14754" y="12088"/>
                  </a:lnTo>
                  <a:lnTo>
                    <a:pt x="14742" y="12104"/>
                  </a:lnTo>
                  <a:lnTo>
                    <a:pt x="14733" y="12104"/>
                  </a:lnTo>
                  <a:lnTo>
                    <a:pt x="14731" y="12079"/>
                  </a:lnTo>
                  <a:lnTo>
                    <a:pt x="14729" y="12058"/>
                  </a:lnTo>
                  <a:lnTo>
                    <a:pt x="14727" y="12048"/>
                  </a:lnTo>
                  <a:lnTo>
                    <a:pt x="14724" y="12038"/>
                  </a:lnTo>
                  <a:lnTo>
                    <a:pt x="14719" y="12029"/>
                  </a:lnTo>
                  <a:lnTo>
                    <a:pt x="14712" y="12019"/>
                  </a:lnTo>
                  <a:lnTo>
                    <a:pt x="14706" y="12011"/>
                  </a:lnTo>
                  <a:lnTo>
                    <a:pt x="14698" y="12005"/>
                  </a:lnTo>
                  <a:lnTo>
                    <a:pt x="14692" y="12000"/>
                  </a:lnTo>
                  <a:lnTo>
                    <a:pt x="14685" y="11995"/>
                  </a:lnTo>
                  <a:lnTo>
                    <a:pt x="14670" y="11987"/>
                  </a:lnTo>
                  <a:lnTo>
                    <a:pt x="14653" y="11981"/>
                  </a:lnTo>
                  <a:lnTo>
                    <a:pt x="14635" y="11985"/>
                  </a:lnTo>
                  <a:lnTo>
                    <a:pt x="14619" y="11989"/>
                  </a:lnTo>
                  <a:lnTo>
                    <a:pt x="14613" y="11989"/>
                  </a:lnTo>
                  <a:lnTo>
                    <a:pt x="14606" y="11987"/>
                  </a:lnTo>
                  <a:lnTo>
                    <a:pt x="14601" y="11985"/>
                  </a:lnTo>
                  <a:lnTo>
                    <a:pt x="14596" y="11982"/>
                  </a:lnTo>
                  <a:lnTo>
                    <a:pt x="14588" y="11976"/>
                  </a:lnTo>
                  <a:lnTo>
                    <a:pt x="14579" y="11970"/>
                  </a:lnTo>
                  <a:lnTo>
                    <a:pt x="14570" y="11962"/>
                  </a:lnTo>
                  <a:lnTo>
                    <a:pt x="14560" y="11956"/>
                  </a:lnTo>
                  <a:lnTo>
                    <a:pt x="14555" y="11954"/>
                  </a:lnTo>
                  <a:lnTo>
                    <a:pt x="14550" y="11952"/>
                  </a:lnTo>
                  <a:lnTo>
                    <a:pt x="14544" y="11951"/>
                  </a:lnTo>
                  <a:lnTo>
                    <a:pt x="14537" y="11950"/>
                  </a:lnTo>
                  <a:lnTo>
                    <a:pt x="14527" y="11951"/>
                  </a:lnTo>
                  <a:lnTo>
                    <a:pt x="14517" y="11952"/>
                  </a:lnTo>
                  <a:lnTo>
                    <a:pt x="14507" y="11955"/>
                  </a:lnTo>
                  <a:lnTo>
                    <a:pt x="14496" y="11956"/>
                  </a:lnTo>
                  <a:lnTo>
                    <a:pt x="14488" y="11955"/>
                  </a:lnTo>
                  <a:lnTo>
                    <a:pt x="14482" y="11954"/>
                  </a:lnTo>
                  <a:lnTo>
                    <a:pt x="14476" y="11952"/>
                  </a:lnTo>
                  <a:lnTo>
                    <a:pt x="14470" y="11949"/>
                  </a:lnTo>
                  <a:lnTo>
                    <a:pt x="14465" y="11945"/>
                  </a:lnTo>
                  <a:lnTo>
                    <a:pt x="14460" y="11940"/>
                  </a:lnTo>
                  <a:lnTo>
                    <a:pt x="14456" y="11935"/>
                  </a:lnTo>
                  <a:lnTo>
                    <a:pt x="14453" y="11927"/>
                  </a:lnTo>
                  <a:lnTo>
                    <a:pt x="14450" y="11913"/>
                  </a:lnTo>
                  <a:lnTo>
                    <a:pt x="14447" y="11900"/>
                  </a:lnTo>
                  <a:lnTo>
                    <a:pt x="14445" y="11893"/>
                  </a:lnTo>
                  <a:lnTo>
                    <a:pt x="14443" y="11887"/>
                  </a:lnTo>
                  <a:lnTo>
                    <a:pt x="14439" y="11881"/>
                  </a:lnTo>
                  <a:lnTo>
                    <a:pt x="14436" y="11874"/>
                  </a:lnTo>
                  <a:lnTo>
                    <a:pt x="14429" y="11868"/>
                  </a:lnTo>
                  <a:lnTo>
                    <a:pt x="14423" y="11863"/>
                  </a:lnTo>
                  <a:lnTo>
                    <a:pt x="14417" y="11861"/>
                  </a:lnTo>
                  <a:lnTo>
                    <a:pt x="14409" y="11857"/>
                  </a:lnTo>
                  <a:lnTo>
                    <a:pt x="14394" y="11854"/>
                  </a:lnTo>
                  <a:lnTo>
                    <a:pt x="14378" y="11851"/>
                  </a:lnTo>
                  <a:lnTo>
                    <a:pt x="14365" y="11848"/>
                  </a:lnTo>
                  <a:lnTo>
                    <a:pt x="14355" y="11844"/>
                  </a:lnTo>
                  <a:lnTo>
                    <a:pt x="14345" y="11839"/>
                  </a:lnTo>
                  <a:lnTo>
                    <a:pt x="14334" y="11833"/>
                  </a:lnTo>
                  <a:lnTo>
                    <a:pt x="14318" y="11823"/>
                  </a:lnTo>
                  <a:lnTo>
                    <a:pt x="14304" y="11813"/>
                  </a:lnTo>
                  <a:lnTo>
                    <a:pt x="14290" y="11804"/>
                  </a:lnTo>
                  <a:lnTo>
                    <a:pt x="14274" y="11795"/>
                  </a:lnTo>
                  <a:lnTo>
                    <a:pt x="14269" y="11793"/>
                  </a:lnTo>
                  <a:lnTo>
                    <a:pt x="14264" y="11792"/>
                  </a:lnTo>
                  <a:lnTo>
                    <a:pt x="14258" y="11792"/>
                  </a:lnTo>
                  <a:lnTo>
                    <a:pt x="14253" y="11792"/>
                  </a:lnTo>
                  <a:lnTo>
                    <a:pt x="14242" y="11792"/>
                  </a:lnTo>
                  <a:lnTo>
                    <a:pt x="14231" y="11790"/>
                  </a:lnTo>
                  <a:lnTo>
                    <a:pt x="14220" y="11788"/>
                  </a:lnTo>
                  <a:lnTo>
                    <a:pt x="14211" y="11784"/>
                  </a:lnTo>
                  <a:lnTo>
                    <a:pt x="14202" y="11780"/>
                  </a:lnTo>
                  <a:lnTo>
                    <a:pt x="14195" y="11775"/>
                  </a:lnTo>
                  <a:lnTo>
                    <a:pt x="14187" y="11769"/>
                  </a:lnTo>
                  <a:lnTo>
                    <a:pt x="14180" y="11763"/>
                  </a:lnTo>
                  <a:lnTo>
                    <a:pt x="14173" y="11755"/>
                  </a:lnTo>
                  <a:lnTo>
                    <a:pt x="14167" y="11747"/>
                  </a:lnTo>
                  <a:lnTo>
                    <a:pt x="14161" y="11736"/>
                  </a:lnTo>
                  <a:lnTo>
                    <a:pt x="14153" y="11726"/>
                  </a:lnTo>
                  <a:lnTo>
                    <a:pt x="14150" y="11723"/>
                  </a:lnTo>
                  <a:lnTo>
                    <a:pt x="14146" y="11720"/>
                  </a:lnTo>
                  <a:lnTo>
                    <a:pt x="14141" y="11718"/>
                  </a:lnTo>
                  <a:lnTo>
                    <a:pt x="14135" y="11718"/>
                  </a:lnTo>
                  <a:lnTo>
                    <a:pt x="14109" y="11718"/>
                  </a:lnTo>
                  <a:lnTo>
                    <a:pt x="14101" y="11716"/>
                  </a:lnTo>
                  <a:lnTo>
                    <a:pt x="14094" y="11713"/>
                  </a:lnTo>
                  <a:lnTo>
                    <a:pt x="14088" y="11709"/>
                  </a:lnTo>
                  <a:lnTo>
                    <a:pt x="14083" y="11703"/>
                  </a:lnTo>
                  <a:lnTo>
                    <a:pt x="14073" y="11689"/>
                  </a:lnTo>
                  <a:lnTo>
                    <a:pt x="14062" y="11675"/>
                  </a:lnTo>
                  <a:lnTo>
                    <a:pt x="14045" y="11664"/>
                  </a:lnTo>
                  <a:lnTo>
                    <a:pt x="14029" y="11656"/>
                  </a:lnTo>
                  <a:lnTo>
                    <a:pt x="14023" y="11651"/>
                  </a:lnTo>
                  <a:lnTo>
                    <a:pt x="14015" y="11646"/>
                  </a:lnTo>
                  <a:lnTo>
                    <a:pt x="14009" y="11640"/>
                  </a:lnTo>
                  <a:lnTo>
                    <a:pt x="14004" y="11631"/>
                  </a:lnTo>
                  <a:lnTo>
                    <a:pt x="14000" y="11624"/>
                  </a:lnTo>
                  <a:lnTo>
                    <a:pt x="13995" y="11616"/>
                  </a:lnTo>
                  <a:lnTo>
                    <a:pt x="13990" y="11610"/>
                  </a:lnTo>
                  <a:lnTo>
                    <a:pt x="13984" y="11603"/>
                  </a:lnTo>
                  <a:lnTo>
                    <a:pt x="13971" y="11593"/>
                  </a:lnTo>
                  <a:lnTo>
                    <a:pt x="13959" y="11585"/>
                  </a:lnTo>
                  <a:lnTo>
                    <a:pt x="13927" y="11571"/>
                  </a:lnTo>
                  <a:lnTo>
                    <a:pt x="13894" y="11557"/>
                  </a:lnTo>
                  <a:lnTo>
                    <a:pt x="13882" y="11552"/>
                  </a:lnTo>
                  <a:lnTo>
                    <a:pt x="13872" y="11547"/>
                  </a:lnTo>
                  <a:lnTo>
                    <a:pt x="13863" y="11541"/>
                  </a:lnTo>
                  <a:lnTo>
                    <a:pt x="13856" y="11533"/>
                  </a:lnTo>
                  <a:lnTo>
                    <a:pt x="13848" y="11526"/>
                  </a:lnTo>
                  <a:lnTo>
                    <a:pt x="13841" y="11517"/>
                  </a:lnTo>
                  <a:lnTo>
                    <a:pt x="13835" y="11508"/>
                  </a:lnTo>
                  <a:lnTo>
                    <a:pt x="13828" y="11497"/>
                  </a:lnTo>
                  <a:lnTo>
                    <a:pt x="13818" y="11483"/>
                  </a:lnTo>
                  <a:lnTo>
                    <a:pt x="13808" y="11470"/>
                  </a:lnTo>
                  <a:lnTo>
                    <a:pt x="13797" y="11459"/>
                  </a:lnTo>
                  <a:lnTo>
                    <a:pt x="13787" y="11445"/>
                  </a:lnTo>
                  <a:lnTo>
                    <a:pt x="13778" y="11430"/>
                  </a:lnTo>
                  <a:lnTo>
                    <a:pt x="13768" y="11417"/>
                  </a:lnTo>
                  <a:lnTo>
                    <a:pt x="13759" y="11404"/>
                  </a:lnTo>
                  <a:lnTo>
                    <a:pt x="13749" y="11393"/>
                  </a:lnTo>
                  <a:lnTo>
                    <a:pt x="13738" y="11383"/>
                  </a:lnTo>
                  <a:lnTo>
                    <a:pt x="13725" y="11375"/>
                  </a:lnTo>
                  <a:lnTo>
                    <a:pt x="13718" y="11373"/>
                  </a:lnTo>
                  <a:lnTo>
                    <a:pt x="13710" y="11370"/>
                  </a:lnTo>
                  <a:lnTo>
                    <a:pt x="13703" y="11369"/>
                  </a:lnTo>
                  <a:lnTo>
                    <a:pt x="13694" y="11368"/>
                  </a:lnTo>
                  <a:lnTo>
                    <a:pt x="13683" y="11365"/>
                  </a:lnTo>
                  <a:lnTo>
                    <a:pt x="13673" y="11363"/>
                  </a:lnTo>
                  <a:lnTo>
                    <a:pt x="13663" y="11358"/>
                  </a:lnTo>
                  <a:lnTo>
                    <a:pt x="13655" y="11353"/>
                  </a:lnTo>
                  <a:lnTo>
                    <a:pt x="13639" y="11339"/>
                  </a:lnTo>
                  <a:lnTo>
                    <a:pt x="13620" y="11325"/>
                  </a:lnTo>
                  <a:lnTo>
                    <a:pt x="13601" y="11312"/>
                  </a:lnTo>
                  <a:lnTo>
                    <a:pt x="13585" y="11301"/>
                  </a:lnTo>
                  <a:lnTo>
                    <a:pt x="13567" y="11291"/>
                  </a:lnTo>
                  <a:lnTo>
                    <a:pt x="13548" y="11278"/>
                  </a:lnTo>
                  <a:lnTo>
                    <a:pt x="13525" y="11262"/>
                  </a:lnTo>
                  <a:lnTo>
                    <a:pt x="13506" y="11247"/>
                  </a:lnTo>
                  <a:lnTo>
                    <a:pt x="13496" y="11241"/>
                  </a:lnTo>
                  <a:lnTo>
                    <a:pt x="13484" y="11235"/>
                  </a:lnTo>
                  <a:lnTo>
                    <a:pt x="13472" y="11228"/>
                  </a:lnTo>
                  <a:lnTo>
                    <a:pt x="13458" y="11225"/>
                  </a:lnTo>
                  <a:lnTo>
                    <a:pt x="13432" y="11220"/>
                  </a:lnTo>
                  <a:lnTo>
                    <a:pt x="13408" y="11218"/>
                  </a:lnTo>
                  <a:lnTo>
                    <a:pt x="13397" y="11216"/>
                  </a:lnTo>
                  <a:lnTo>
                    <a:pt x="13385" y="11213"/>
                  </a:lnTo>
                  <a:lnTo>
                    <a:pt x="13374" y="11208"/>
                  </a:lnTo>
                  <a:lnTo>
                    <a:pt x="13361" y="11202"/>
                  </a:lnTo>
                  <a:lnTo>
                    <a:pt x="13341" y="11189"/>
                  </a:lnTo>
                  <a:lnTo>
                    <a:pt x="13321" y="11179"/>
                  </a:lnTo>
                  <a:lnTo>
                    <a:pt x="13301" y="11172"/>
                  </a:lnTo>
                  <a:lnTo>
                    <a:pt x="13279" y="11164"/>
                  </a:lnTo>
                  <a:lnTo>
                    <a:pt x="13259" y="11156"/>
                  </a:lnTo>
                  <a:lnTo>
                    <a:pt x="13241" y="11148"/>
                  </a:lnTo>
                  <a:lnTo>
                    <a:pt x="13232" y="11144"/>
                  </a:lnTo>
                  <a:lnTo>
                    <a:pt x="13223" y="11140"/>
                  </a:lnTo>
                  <a:lnTo>
                    <a:pt x="13213" y="11139"/>
                  </a:lnTo>
                  <a:lnTo>
                    <a:pt x="13202" y="11137"/>
                  </a:lnTo>
                  <a:lnTo>
                    <a:pt x="13186" y="11124"/>
                  </a:lnTo>
                  <a:lnTo>
                    <a:pt x="13172" y="11112"/>
                  </a:lnTo>
                  <a:lnTo>
                    <a:pt x="13164" y="11107"/>
                  </a:lnTo>
                  <a:lnTo>
                    <a:pt x="13158" y="11102"/>
                  </a:lnTo>
                  <a:lnTo>
                    <a:pt x="13149" y="11099"/>
                  </a:lnTo>
                  <a:lnTo>
                    <a:pt x="13138" y="11098"/>
                  </a:lnTo>
                  <a:lnTo>
                    <a:pt x="13127" y="11098"/>
                  </a:lnTo>
                  <a:lnTo>
                    <a:pt x="13117" y="11099"/>
                  </a:lnTo>
                  <a:lnTo>
                    <a:pt x="13107" y="11102"/>
                  </a:lnTo>
                  <a:lnTo>
                    <a:pt x="13095" y="11102"/>
                  </a:lnTo>
                  <a:lnTo>
                    <a:pt x="13084" y="11102"/>
                  </a:lnTo>
                  <a:lnTo>
                    <a:pt x="13073" y="11100"/>
                  </a:lnTo>
                  <a:lnTo>
                    <a:pt x="13063" y="11099"/>
                  </a:lnTo>
                  <a:lnTo>
                    <a:pt x="13054" y="11097"/>
                  </a:lnTo>
                  <a:lnTo>
                    <a:pt x="13035" y="11092"/>
                  </a:lnTo>
                  <a:lnTo>
                    <a:pt x="13019" y="11084"/>
                  </a:lnTo>
                  <a:lnTo>
                    <a:pt x="13001" y="11075"/>
                  </a:lnTo>
                  <a:lnTo>
                    <a:pt x="12985" y="11064"/>
                  </a:lnTo>
                  <a:lnTo>
                    <a:pt x="12967" y="11053"/>
                  </a:lnTo>
                  <a:lnTo>
                    <a:pt x="12950" y="11040"/>
                  </a:lnTo>
                  <a:lnTo>
                    <a:pt x="12931" y="11026"/>
                  </a:lnTo>
                  <a:lnTo>
                    <a:pt x="12915" y="11015"/>
                  </a:lnTo>
                  <a:lnTo>
                    <a:pt x="12898" y="11004"/>
                  </a:lnTo>
                  <a:lnTo>
                    <a:pt x="12881" y="10989"/>
                  </a:lnTo>
                  <a:lnTo>
                    <a:pt x="12867" y="10976"/>
                  </a:lnTo>
                  <a:lnTo>
                    <a:pt x="12853" y="10962"/>
                  </a:lnTo>
                  <a:lnTo>
                    <a:pt x="12844" y="10952"/>
                  </a:lnTo>
                  <a:lnTo>
                    <a:pt x="12838" y="10942"/>
                  </a:lnTo>
                  <a:lnTo>
                    <a:pt x="12833" y="10938"/>
                  </a:lnTo>
                  <a:lnTo>
                    <a:pt x="12829" y="10935"/>
                  </a:lnTo>
                  <a:lnTo>
                    <a:pt x="12823" y="10933"/>
                  </a:lnTo>
                  <a:lnTo>
                    <a:pt x="12817" y="10932"/>
                  </a:lnTo>
                  <a:lnTo>
                    <a:pt x="12804" y="10935"/>
                  </a:lnTo>
                  <a:lnTo>
                    <a:pt x="12792" y="10936"/>
                  </a:lnTo>
                  <a:lnTo>
                    <a:pt x="12785" y="10936"/>
                  </a:lnTo>
                  <a:lnTo>
                    <a:pt x="12779" y="10935"/>
                  </a:lnTo>
                  <a:lnTo>
                    <a:pt x="12774" y="10933"/>
                  </a:lnTo>
                  <a:lnTo>
                    <a:pt x="12768" y="10931"/>
                  </a:lnTo>
                  <a:lnTo>
                    <a:pt x="12758" y="10926"/>
                  </a:lnTo>
                  <a:lnTo>
                    <a:pt x="12747" y="10921"/>
                  </a:lnTo>
                  <a:lnTo>
                    <a:pt x="12730" y="10913"/>
                  </a:lnTo>
                  <a:lnTo>
                    <a:pt x="12715" y="10908"/>
                  </a:lnTo>
                  <a:lnTo>
                    <a:pt x="12701" y="10902"/>
                  </a:lnTo>
                  <a:lnTo>
                    <a:pt x="12686" y="10893"/>
                  </a:lnTo>
                  <a:lnTo>
                    <a:pt x="12680" y="10888"/>
                  </a:lnTo>
                  <a:lnTo>
                    <a:pt x="12674" y="10883"/>
                  </a:lnTo>
                  <a:lnTo>
                    <a:pt x="12667" y="10879"/>
                  </a:lnTo>
                  <a:lnTo>
                    <a:pt x="12660" y="10878"/>
                  </a:lnTo>
                  <a:lnTo>
                    <a:pt x="12645" y="10879"/>
                  </a:lnTo>
                  <a:lnTo>
                    <a:pt x="12630" y="10881"/>
                  </a:lnTo>
                  <a:lnTo>
                    <a:pt x="12619" y="10881"/>
                  </a:lnTo>
                  <a:lnTo>
                    <a:pt x="12607" y="10878"/>
                  </a:lnTo>
                  <a:lnTo>
                    <a:pt x="12597" y="10876"/>
                  </a:lnTo>
                  <a:lnTo>
                    <a:pt x="12587" y="10872"/>
                  </a:lnTo>
                  <a:lnTo>
                    <a:pt x="12578" y="10868"/>
                  </a:lnTo>
                  <a:lnTo>
                    <a:pt x="12570" y="10862"/>
                  </a:lnTo>
                  <a:lnTo>
                    <a:pt x="12560" y="10856"/>
                  </a:lnTo>
                  <a:lnTo>
                    <a:pt x="12551" y="10849"/>
                  </a:lnTo>
                  <a:lnTo>
                    <a:pt x="12539" y="10839"/>
                  </a:lnTo>
                  <a:lnTo>
                    <a:pt x="12532" y="10828"/>
                  </a:lnTo>
                  <a:lnTo>
                    <a:pt x="12528" y="10823"/>
                  </a:lnTo>
                  <a:lnTo>
                    <a:pt x="12523" y="10818"/>
                  </a:lnTo>
                  <a:lnTo>
                    <a:pt x="12518" y="10813"/>
                  </a:lnTo>
                  <a:lnTo>
                    <a:pt x="12512" y="10808"/>
                  </a:lnTo>
                  <a:lnTo>
                    <a:pt x="12499" y="10802"/>
                  </a:lnTo>
                  <a:lnTo>
                    <a:pt x="12487" y="10797"/>
                  </a:lnTo>
                  <a:lnTo>
                    <a:pt x="12474" y="10793"/>
                  </a:lnTo>
                  <a:lnTo>
                    <a:pt x="12460" y="10788"/>
                  </a:lnTo>
                  <a:lnTo>
                    <a:pt x="12445" y="10784"/>
                  </a:lnTo>
                  <a:lnTo>
                    <a:pt x="12432" y="10779"/>
                  </a:lnTo>
                  <a:lnTo>
                    <a:pt x="12425" y="10777"/>
                  </a:lnTo>
                  <a:lnTo>
                    <a:pt x="12419" y="10773"/>
                  </a:lnTo>
                  <a:lnTo>
                    <a:pt x="12413" y="10769"/>
                  </a:lnTo>
                  <a:lnTo>
                    <a:pt x="12408" y="10763"/>
                  </a:lnTo>
                  <a:lnTo>
                    <a:pt x="12401" y="10754"/>
                  </a:lnTo>
                  <a:lnTo>
                    <a:pt x="12398" y="10744"/>
                  </a:lnTo>
                  <a:lnTo>
                    <a:pt x="12396" y="10739"/>
                  </a:lnTo>
                  <a:lnTo>
                    <a:pt x="12394" y="10735"/>
                  </a:lnTo>
                  <a:lnTo>
                    <a:pt x="12391" y="10731"/>
                  </a:lnTo>
                  <a:lnTo>
                    <a:pt x="12386" y="10728"/>
                  </a:lnTo>
                  <a:lnTo>
                    <a:pt x="12379" y="10724"/>
                  </a:lnTo>
                  <a:lnTo>
                    <a:pt x="12371" y="10721"/>
                  </a:lnTo>
                  <a:lnTo>
                    <a:pt x="12364" y="10720"/>
                  </a:lnTo>
                  <a:lnTo>
                    <a:pt x="12357" y="10720"/>
                  </a:lnTo>
                  <a:lnTo>
                    <a:pt x="12342" y="10720"/>
                  </a:lnTo>
                  <a:lnTo>
                    <a:pt x="12326" y="10719"/>
                  </a:lnTo>
                  <a:lnTo>
                    <a:pt x="12311" y="10714"/>
                  </a:lnTo>
                  <a:lnTo>
                    <a:pt x="12296" y="10708"/>
                  </a:lnTo>
                  <a:lnTo>
                    <a:pt x="12270" y="10700"/>
                  </a:lnTo>
                  <a:lnTo>
                    <a:pt x="12247" y="10690"/>
                  </a:lnTo>
                  <a:lnTo>
                    <a:pt x="12237" y="10685"/>
                  </a:lnTo>
                  <a:lnTo>
                    <a:pt x="12227" y="10677"/>
                  </a:lnTo>
                  <a:lnTo>
                    <a:pt x="12217" y="10669"/>
                  </a:lnTo>
                  <a:lnTo>
                    <a:pt x="12208" y="10659"/>
                  </a:lnTo>
                  <a:lnTo>
                    <a:pt x="12197" y="10642"/>
                  </a:lnTo>
                  <a:lnTo>
                    <a:pt x="12184" y="10627"/>
                  </a:lnTo>
                  <a:lnTo>
                    <a:pt x="12173" y="10616"/>
                  </a:lnTo>
                  <a:lnTo>
                    <a:pt x="12164" y="10606"/>
                  </a:lnTo>
                  <a:lnTo>
                    <a:pt x="12157" y="10596"/>
                  </a:lnTo>
                  <a:lnTo>
                    <a:pt x="12149" y="10582"/>
                  </a:lnTo>
                  <a:lnTo>
                    <a:pt x="12147" y="10576"/>
                  </a:lnTo>
                  <a:lnTo>
                    <a:pt x="12143" y="10571"/>
                  </a:lnTo>
                  <a:lnTo>
                    <a:pt x="12139" y="10567"/>
                  </a:lnTo>
                  <a:lnTo>
                    <a:pt x="12134" y="10563"/>
                  </a:lnTo>
                  <a:lnTo>
                    <a:pt x="12125" y="10557"/>
                  </a:lnTo>
                  <a:lnTo>
                    <a:pt x="12115" y="10551"/>
                  </a:lnTo>
                  <a:lnTo>
                    <a:pt x="12104" y="10547"/>
                  </a:lnTo>
                  <a:lnTo>
                    <a:pt x="12093" y="10542"/>
                  </a:lnTo>
                  <a:lnTo>
                    <a:pt x="12081" y="10537"/>
                  </a:lnTo>
                  <a:lnTo>
                    <a:pt x="12070" y="10529"/>
                  </a:lnTo>
                  <a:lnTo>
                    <a:pt x="12060" y="10521"/>
                  </a:lnTo>
                  <a:lnTo>
                    <a:pt x="12051" y="10509"/>
                  </a:lnTo>
                  <a:lnTo>
                    <a:pt x="12044" y="10499"/>
                  </a:lnTo>
                  <a:lnTo>
                    <a:pt x="12036" y="10488"/>
                  </a:lnTo>
                  <a:lnTo>
                    <a:pt x="12029" y="10479"/>
                  </a:lnTo>
                  <a:lnTo>
                    <a:pt x="12020" y="10472"/>
                  </a:lnTo>
                  <a:lnTo>
                    <a:pt x="12015" y="10469"/>
                  </a:lnTo>
                  <a:lnTo>
                    <a:pt x="12009" y="10467"/>
                  </a:lnTo>
                  <a:lnTo>
                    <a:pt x="12002" y="10465"/>
                  </a:lnTo>
                  <a:lnTo>
                    <a:pt x="11996" y="10464"/>
                  </a:lnTo>
                  <a:lnTo>
                    <a:pt x="11968" y="10464"/>
                  </a:lnTo>
                  <a:lnTo>
                    <a:pt x="11961" y="10464"/>
                  </a:lnTo>
                  <a:lnTo>
                    <a:pt x="11953" y="10462"/>
                  </a:lnTo>
                  <a:lnTo>
                    <a:pt x="11947" y="10459"/>
                  </a:lnTo>
                  <a:lnTo>
                    <a:pt x="11941" y="10454"/>
                  </a:lnTo>
                  <a:lnTo>
                    <a:pt x="11930" y="10444"/>
                  </a:lnTo>
                  <a:lnTo>
                    <a:pt x="11918" y="10432"/>
                  </a:lnTo>
                  <a:lnTo>
                    <a:pt x="11912" y="10425"/>
                  </a:lnTo>
                  <a:lnTo>
                    <a:pt x="11904" y="10419"/>
                  </a:lnTo>
                  <a:lnTo>
                    <a:pt x="11899" y="10413"/>
                  </a:lnTo>
                  <a:lnTo>
                    <a:pt x="11894" y="10405"/>
                  </a:lnTo>
                  <a:lnTo>
                    <a:pt x="11888" y="10393"/>
                  </a:lnTo>
                  <a:lnTo>
                    <a:pt x="11882" y="10383"/>
                  </a:lnTo>
                  <a:lnTo>
                    <a:pt x="11874" y="10374"/>
                  </a:lnTo>
                  <a:lnTo>
                    <a:pt x="11867" y="10363"/>
                  </a:lnTo>
                  <a:lnTo>
                    <a:pt x="11862" y="10356"/>
                  </a:lnTo>
                  <a:lnTo>
                    <a:pt x="11858" y="10351"/>
                  </a:lnTo>
                  <a:lnTo>
                    <a:pt x="11854" y="10346"/>
                  </a:lnTo>
                  <a:lnTo>
                    <a:pt x="11853" y="10339"/>
                  </a:lnTo>
                  <a:lnTo>
                    <a:pt x="11854" y="10327"/>
                  </a:lnTo>
                  <a:lnTo>
                    <a:pt x="11855" y="10317"/>
                  </a:lnTo>
                  <a:lnTo>
                    <a:pt x="11858" y="10309"/>
                  </a:lnTo>
                  <a:lnTo>
                    <a:pt x="11862" y="10299"/>
                  </a:lnTo>
                  <a:lnTo>
                    <a:pt x="11867" y="10291"/>
                  </a:lnTo>
                  <a:lnTo>
                    <a:pt x="11872" y="10282"/>
                  </a:lnTo>
                  <a:lnTo>
                    <a:pt x="11878" y="10276"/>
                  </a:lnTo>
                  <a:lnTo>
                    <a:pt x="11884" y="10268"/>
                  </a:lnTo>
                  <a:lnTo>
                    <a:pt x="11899" y="10255"/>
                  </a:lnTo>
                  <a:lnTo>
                    <a:pt x="11916" y="10242"/>
                  </a:lnTo>
                  <a:lnTo>
                    <a:pt x="11933" y="10230"/>
                  </a:lnTo>
                  <a:lnTo>
                    <a:pt x="11951" y="10216"/>
                  </a:lnTo>
                  <a:lnTo>
                    <a:pt x="11958" y="10211"/>
                  </a:lnTo>
                  <a:lnTo>
                    <a:pt x="11966" y="10207"/>
                  </a:lnTo>
                  <a:lnTo>
                    <a:pt x="11973" y="10204"/>
                  </a:lnTo>
                  <a:lnTo>
                    <a:pt x="11980" y="10202"/>
                  </a:lnTo>
                  <a:lnTo>
                    <a:pt x="11995" y="10197"/>
                  </a:lnTo>
                  <a:lnTo>
                    <a:pt x="12010" y="10188"/>
                  </a:lnTo>
                  <a:lnTo>
                    <a:pt x="12019" y="10182"/>
                  </a:lnTo>
                  <a:lnTo>
                    <a:pt x="12025" y="10176"/>
                  </a:lnTo>
                  <a:lnTo>
                    <a:pt x="12031" y="10168"/>
                  </a:lnTo>
                  <a:lnTo>
                    <a:pt x="12037" y="10162"/>
                  </a:lnTo>
                  <a:lnTo>
                    <a:pt x="12049" y="10147"/>
                  </a:lnTo>
                  <a:lnTo>
                    <a:pt x="12061" y="10130"/>
                  </a:lnTo>
                  <a:lnTo>
                    <a:pt x="12074" y="10119"/>
                  </a:lnTo>
                  <a:lnTo>
                    <a:pt x="12089" y="10110"/>
                  </a:lnTo>
                  <a:lnTo>
                    <a:pt x="12099" y="10103"/>
                  </a:lnTo>
                  <a:lnTo>
                    <a:pt x="12109" y="10095"/>
                  </a:lnTo>
                  <a:lnTo>
                    <a:pt x="12119" y="10088"/>
                  </a:lnTo>
                  <a:lnTo>
                    <a:pt x="12130" y="10081"/>
                  </a:lnTo>
                  <a:lnTo>
                    <a:pt x="12134" y="10078"/>
                  </a:lnTo>
                  <a:lnTo>
                    <a:pt x="12138" y="10074"/>
                  </a:lnTo>
                  <a:lnTo>
                    <a:pt x="12140" y="10069"/>
                  </a:lnTo>
                  <a:lnTo>
                    <a:pt x="12143" y="10064"/>
                  </a:lnTo>
                  <a:lnTo>
                    <a:pt x="12144" y="10060"/>
                  </a:lnTo>
                  <a:lnTo>
                    <a:pt x="12148" y="10056"/>
                  </a:lnTo>
                  <a:lnTo>
                    <a:pt x="12152" y="10053"/>
                  </a:lnTo>
                  <a:lnTo>
                    <a:pt x="12157" y="10051"/>
                  </a:lnTo>
                  <a:lnTo>
                    <a:pt x="12177" y="10046"/>
                  </a:lnTo>
                  <a:lnTo>
                    <a:pt x="12196" y="10040"/>
                  </a:lnTo>
                  <a:lnTo>
                    <a:pt x="12204" y="10035"/>
                  </a:lnTo>
                  <a:lnTo>
                    <a:pt x="12212" y="10030"/>
                  </a:lnTo>
                  <a:lnTo>
                    <a:pt x="12219" y="10024"/>
                  </a:lnTo>
                  <a:lnTo>
                    <a:pt x="12227" y="10015"/>
                  </a:lnTo>
                  <a:lnTo>
                    <a:pt x="12236" y="9999"/>
                  </a:lnTo>
                  <a:lnTo>
                    <a:pt x="12245" y="9984"/>
                  </a:lnTo>
                  <a:lnTo>
                    <a:pt x="12250" y="9979"/>
                  </a:lnTo>
                  <a:lnTo>
                    <a:pt x="12255" y="9976"/>
                  </a:lnTo>
                  <a:lnTo>
                    <a:pt x="12260" y="9974"/>
                  </a:lnTo>
                  <a:lnTo>
                    <a:pt x="12265" y="9971"/>
                  </a:lnTo>
                  <a:lnTo>
                    <a:pt x="12270" y="9969"/>
                  </a:lnTo>
                  <a:lnTo>
                    <a:pt x="12275" y="9966"/>
                  </a:lnTo>
                  <a:lnTo>
                    <a:pt x="12278" y="9962"/>
                  </a:lnTo>
                  <a:lnTo>
                    <a:pt x="12282" y="9957"/>
                  </a:lnTo>
                  <a:lnTo>
                    <a:pt x="12283" y="9951"/>
                  </a:lnTo>
                  <a:lnTo>
                    <a:pt x="12285" y="9945"/>
                  </a:lnTo>
                  <a:lnTo>
                    <a:pt x="12285" y="9937"/>
                  </a:lnTo>
                  <a:lnTo>
                    <a:pt x="12285" y="9931"/>
                  </a:lnTo>
                  <a:lnTo>
                    <a:pt x="12287" y="9918"/>
                  </a:lnTo>
                  <a:lnTo>
                    <a:pt x="12291" y="9908"/>
                  </a:lnTo>
                  <a:lnTo>
                    <a:pt x="12293" y="9898"/>
                  </a:lnTo>
                  <a:lnTo>
                    <a:pt x="12295" y="9886"/>
                  </a:lnTo>
                  <a:lnTo>
                    <a:pt x="12295" y="9879"/>
                  </a:lnTo>
                  <a:lnTo>
                    <a:pt x="12293" y="9874"/>
                  </a:lnTo>
                  <a:lnTo>
                    <a:pt x="12291" y="9869"/>
                  </a:lnTo>
                  <a:lnTo>
                    <a:pt x="12290" y="9864"/>
                  </a:lnTo>
                  <a:lnTo>
                    <a:pt x="12287" y="9859"/>
                  </a:lnTo>
                  <a:lnTo>
                    <a:pt x="12285" y="9854"/>
                  </a:lnTo>
                  <a:lnTo>
                    <a:pt x="12283" y="9849"/>
                  </a:lnTo>
                  <a:lnTo>
                    <a:pt x="12283" y="9843"/>
                  </a:lnTo>
                  <a:lnTo>
                    <a:pt x="12285" y="9831"/>
                  </a:lnTo>
                  <a:lnTo>
                    <a:pt x="12287" y="9818"/>
                  </a:lnTo>
                  <a:lnTo>
                    <a:pt x="12287" y="9810"/>
                  </a:lnTo>
                  <a:lnTo>
                    <a:pt x="12286" y="9804"/>
                  </a:lnTo>
                  <a:lnTo>
                    <a:pt x="12283" y="9799"/>
                  </a:lnTo>
                  <a:lnTo>
                    <a:pt x="12281" y="9794"/>
                  </a:lnTo>
                  <a:lnTo>
                    <a:pt x="12273" y="9783"/>
                  </a:lnTo>
                  <a:lnTo>
                    <a:pt x="12266" y="9772"/>
                  </a:lnTo>
                  <a:lnTo>
                    <a:pt x="12258" y="9759"/>
                  </a:lnTo>
                  <a:lnTo>
                    <a:pt x="12252" y="9748"/>
                  </a:lnTo>
                  <a:lnTo>
                    <a:pt x="12247" y="9743"/>
                  </a:lnTo>
                  <a:lnTo>
                    <a:pt x="12243" y="9739"/>
                  </a:lnTo>
                  <a:lnTo>
                    <a:pt x="12237" y="9736"/>
                  </a:lnTo>
                  <a:lnTo>
                    <a:pt x="12231" y="9735"/>
                  </a:lnTo>
                  <a:lnTo>
                    <a:pt x="12221" y="9734"/>
                  </a:lnTo>
                  <a:lnTo>
                    <a:pt x="12211" y="9734"/>
                  </a:lnTo>
                  <a:lnTo>
                    <a:pt x="12202" y="9733"/>
                  </a:lnTo>
                  <a:lnTo>
                    <a:pt x="12192" y="9733"/>
                  </a:lnTo>
                  <a:lnTo>
                    <a:pt x="12191" y="9723"/>
                  </a:lnTo>
                  <a:lnTo>
                    <a:pt x="12188" y="9714"/>
                  </a:lnTo>
                  <a:lnTo>
                    <a:pt x="12184" y="9706"/>
                  </a:lnTo>
                  <a:lnTo>
                    <a:pt x="12179" y="9700"/>
                  </a:lnTo>
                  <a:lnTo>
                    <a:pt x="12165" y="9687"/>
                  </a:lnTo>
                  <a:lnTo>
                    <a:pt x="12149" y="9675"/>
                  </a:lnTo>
                  <a:lnTo>
                    <a:pt x="12142" y="9669"/>
                  </a:lnTo>
                  <a:lnTo>
                    <a:pt x="12137" y="9662"/>
                  </a:lnTo>
                  <a:lnTo>
                    <a:pt x="12133" y="9659"/>
                  </a:lnTo>
                  <a:lnTo>
                    <a:pt x="12129" y="9656"/>
                  </a:lnTo>
                  <a:lnTo>
                    <a:pt x="12125" y="9655"/>
                  </a:lnTo>
                  <a:lnTo>
                    <a:pt x="12120" y="9654"/>
                  </a:lnTo>
                  <a:lnTo>
                    <a:pt x="12118" y="9655"/>
                  </a:lnTo>
                  <a:lnTo>
                    <a:pt x="12115" y="9656"/>
                  </a:lnTo>
                  <a:lnTo>
                    <a:pt x="12113" y="9657"/>
                  </a:lnTo>
                  <a:lnTo>
                    <a:pt x="12110" y="9660"/>
                  </a:lnTo>
                  <a:lnTo>
                    <a:pt x="12106" y="9664"/>
                  </a:lnTo>
                  <a:lnTo>
                    <a:pt x="12100" y="9667"/>
                  </a:lnTo>
                  <a:lnTo>
                    <a:pt x="12088" y="9672"/>
                  </a:lnTo>
                  <a:lnTo>
                    <a:pt x="12076" y="9676"/>
                  </a:lnTo>
                  <a:lnTo>
                    <a:pt x="12065" y="9679"/>
                  </a:lnTo>
                  <a:lnTo>
                    <a:pt x="12051" y="9684"/>
                  </a:lnTo>
                  <a:lnTo>
                    <a:pt x="12045" y="9687"/>
                  </a:lnTo>
                  <a:lnTo>
                    <a:pt x="12040" y="9691"/>
                  </a:lnTo>
                  <a:lnTo>
                    <a:pt x="12034" y="9695"/>
                  </a:lnTo>
                  <a:lnTo>
                    <a:pt x="12026" y="9696"/>
                  </a:lnTo>
                  <a:lnTo>
                    <a:pt x="12019" y="9695"/>
                  </a:lnTo>
                  <a:lnTo>
                    <a:pt x="12011" y="9692"/>
                  </a:lnTo>
                  <a:lnTo>
                    <a:pt x="12005" y="9689"/>
                  </a:lnTo>
                  <a:lnTo>
                    <a:pt x="11999" y="9685"/>
                  </a:lnTo>
                  <a:lnTo>
                    <a:pt x="11992" y="9680"/>
                  </a:lnTo>
                  <a:lnTo>
                    <a:pt x="11986" y="9676"/>
                  </a:lnTo>
                  <a:lnTo>
                    <a:pt x="11978" y="9674"/>
                  </a:lnTo>
                  <a:lnTo>
                    <a:pt x="11971" y="9672"/>
                  </a:lnTo>
                  <a:lnTo>
                    <a:pt x="11962" y="9674"/>
                  </a:lnTo>
                  <a:lnTo>
                    <a:pt x="11956" y="9674"/>
                  </a:lnTo>
                  <a:lnTo>
                    <a:pt x="11948" y="9676"/>
                  </a:lnTo>
                  <a:lnTo>
                    <a:pt x="11942" y="9679"/>
                  </a:lnTo>
                  <a:lnTo>
                    <a:pt x="11930" y="9685"/>
                  </a:lnTo>
                  <a:lnTo>
                    <a:pt x="11918" y="9695"/>
                  </a:lnTo>
                  <a:lnTo>
                    <a:pt x="11913" y="9700"/>
                  </a:lnTo>
                  <a:lnTo>
                    <a:pt x="11907" y="9704"/>
                  </a:lnTo>
                  <a:lnTo>
                    <a:pt x="11902" y="9708"/>
                  </a:lnTo>
                  <a:lnTo>
                    <a:pt x="11894" y="9709"/>
                  </a:lnTo>
                  <a:lnTo>
                    <a:pt x="11878" y="9704"/>
                  </a:lnTo>
                  <a:lnTo>
                    <a:pt x="11862" y="9699"/>
                  </a:lnTo>
                  <a:lnTo>
                    <a:pt x="11853" y="9700"/>
                  </a:lnTo>
                  <a:lnTo>
                    <a:pt x="11845" y="9703"/>
                  </a:lnTo>
                  <a:lnTo>
                    <a:pt x="11839" y="9706"/>
                  </a:lnTo>
                  <a:lnTo>
                    <a:pt x="11833" y="9710"/>
                  </a:lnTo>
                  <a:lnTo>
                    <a:pt x="11825" y="9715"/>
                  </a:lnTo>
                  <a:lnTo>
                    <a:pt x="11819" y="9718"/>
                  </a:lnTo>
                  <a:lnTo>
                    <a:pt x="11812" y="9720"/>
                  </a:lnTo>
                  <a:lnTo>
                    <a:pt x="11803" y="9721"/>
                  </a:lnTo>
                  <a:lnTo>
                    <a:pt x="11781" y="9720"/>
                  </a:lnTo>
                  <a:lnTo>
                    <a:pt x="11761" y="9719"/>
                  </a:lnTo>
                  <a:lnTo>
                    <a:pt x="11743" y="9716"/>
                  </a:lnTo>
                  <a:lnTo>
                    <a:pt x="11720" y="9715"/>
                  </a:lnTo>
                  <a:lnTo>
                    <a:pt x="11714" y="9715"/>
                  </a:lnTo>
                  <a:lnTo>
                    <a:pt x="11709" y="9714"/>
                  </a:lnTo>
                  <a:lnTo>
                    <a:pt x="11702" y="9711"/>
                  </a:lnTo>
                  <a:lnTo>
                    <a:pt x="11697" y="9709"/>
                  </a:lnTo>
                  <a:lnTo>
                    <a:pt x="11689" y="9704"/>
                  </a:lnTo>
                  <a:lnTo>
                    <a:pt x="11680" y="9696"/>
                  </a:lnTo>
                  <a:lnTo>
                    <a:pt x="11671" y="9690"/>
                  </a:lnTo>
                  <a:lnTo>
                    <a:pt x="11662" y="9684"/>
                  </a:lnTo>
                  <a:lnTo>
                    <a:pt x="11657" y="9681"/>
                  </a:lnTo>
                  <a:lnTo>
                    <a:pt x="11651" y="9680"/>
                  </a:lnTo>
                  <a:lnTo>
                    <a:pt x="11646" y="9679"/>
                  </a:lnTo>
                  <a:lnTo>
                    <a:pt x="11640" y="9677"/>
                  </a:lnTo>
                  <a:lnTo>
                    <a:pt x="11628" y="9679"/>
                  </a:lnTo>
                  <a:lnTo>
                    <a:pt x="11620" y="9681"/>
                  </a:lnTo>
                  <a:lnTo>
                    <a:pt x="11611" y="9684"/>
                  </a:lnTo>
                  <a:lnTo>
                    <a:pt x="11602" y="9687"/>
                  </a:lnTo>
                  <a:lnTo>
                    <a:pt x="11593" y="9691"/>
                  </a:lnTo>
                  <a:lnTo>
                    <a:pt x="11584" y="9694"/>
                  </a:lnTo>
                  <a:lnTo>
                    <a:pt x="11576" y="9696"/>
                  </a:lnTo>
                  <a:lnTo>
                    <a:pt x="11564" y="9696"/>
                  </a:lnTo>
                  <a:lnTo>
                    <a:pt x="11556" y="9696"/>
                  </a:lnTo>
                  <a:lnTo>
                    <a:pt x="11548" y="9694"/>
                  </a:lnTo>
                  <a:lnTo>
                    <a:pt x="11542" y="9690"/>
                  </a:lnTo>
                  <a:lnTo>
                    <a:pt x="11535" y="9686"/>
                  </a:lnTo>
                  <a:lnTo>
                    <a:pt x="11528" y="9682"/>
                  </a:lnTo>
                  <a:lnTo>
                    <a:pt x="11522" y="9680"/>
                  </a:lnTo>
                  <a:lnTo>
                    <a:pt x="11514" y="9677"/>
                  </a:lnTo>
                  <a:lnTo>
                    <a:pt x="11505" y="9676"/>
                  </a:lnTo>
                  <a:lnTo>
                    <a:pt x="11492" y="9677"/>
                  </a:lnTo>
                  <a:lnTo>
                    <a:pt x="11479" y="9681"/>
                  </a:lnTo>
                  <a:lnTo>
                    <a:pt x="11468" y="9685"/>
                  </a:lnTo>
                  <a:lnTo>
                    <a:pt x="11458" y="9690"/>
                  </a:lnTo>
                  <a:lnTo>
                    <a:pt x="11446" y="9695"/>
                  </a:lnTo>
                  <a:lnTo>
                    <a:pt x="11435" y="9699"/>
                  </a:lnTo>
                  <a:lnTo>
                    <a:pt x="11422" y="9703"/>
                  </a:lnTo>
                  <a:lnTo>
                    <a:pt x="11409" y="9703"/>
                  </a:lnTo>
                  <a:lnTo>
                    <a:pt x="11405" y="9703"/>
                  </a:lnTo>
                  <a:lnTo>
                    <a:pt x="11401" y="9701"/>
                  </a:lnTo>
                  <a:lnTo>
                    <a:pt x="11395" y="9705"/>
                  </a:lnTo>
                  <a:lnTo>
                    <a:pt x="11367" y="9705"/>
                  </a:lnTo>
                  <a:lnTo>
                    <a:pt x="11352" y="9703"/>
                  </a:lnTo>
                  <a:lnTo>
                    <a:pt x="11338" y="9700"/>
                  </a:lnTo>
                  <a:lnTo>
                    <a:pt x="11325" y="9699"/>
                  </a:lnTo>
                  <a:lnTo>
                    <a:pt x="11310" y="9698"/>
                  </a:lnTo>
                  <a:lnTo>
                    <a:pt x="11301" y="9699"/>
                  </a:lnTo>
                  <a:lnTo>
                    <a:pt x="11292" y="9699"/>
                  </a:lnTo>
                  <a:lnTo>
                    <a:pt x="11284" y="9701"/>
                  </a:lnTo>
                  <a:lnTo>
                    <a:pt x="11277" y="9703"/>
                  </a:lnTo>
                  <a:lnTo>
                    <a:pt x="11263" y="9709"/>
                  </a:lnTo>
                  <a:lnTo>
                    <a:pt x="11249" y="9714"/>
                  </a:lnTo>
                  <a:lnTo>
                    <a:pt x="11237" y="9720"/>
                  </a:lnTo>
                  <a:lnTo>
                    <a:pt x="11222" y="9725"/>
                  </a:lnTo>
                  <a:lnTo>
                    <a:pt x="11214" y="9728"/>
                  </a:lnTo>
                  <a:lnTo>
                    <a:pt x="11207" y="9729"/>
                  </a:lnTo>
                  <a:lnTo>
                    <a:pt x="11199" y="9730"/>
                  </a:lnTo>
                  <a:lnTo>
                    <a:pt x="11190" y="9731"/>
                  </a:lnTo>
                  <a:lnTo>
                    <a:pt x="11179" y="9730"/>
                  </a:lnTo>
                  <a:lnTo>
                    <a:pt x="11168" y="9729"/>
                  </a:lnTo>
                  <a:lnTo>
                    <a:pt x="11159" y="9726"/>
                  </a:lnTo>
                  <a:lnTo>
                    <a:pt x="11150" y="9723"/>
                  </a:lnTo>
                  <a:lnTo>
                    <a:pt x="11133" y="9713"/>
                  </a:lnTo>
                  <a:lnTo>
                    <a:pt x="11115" y="9700"/>
                  </a:lnTo>
                  <a:lnTo>
                    <a:pt x="11101" y="9689"/>
                  </a:lnTo>
                  <a:lnTo>
                    <a:pt x="11090" y="9676"/>
                  </a:lnTo>
                  <a:lnTo>
                    <a:pt x="11084" y="9671"/>
                  </a:lnTo>
                  <a:lnTo>
                    <a:pt x="11076" y="9667"/>
                  </a:lnTo>
                  <a:lnTo>
                    <a:pt x="11069" y="9665"/>
                  </a:lnTo>
                  <a:lnTo>
                    <a:pt x="11060" y="9664"/>
                  </a:lnTo>
                  <a:lnTo>
                    <a:pt x="11050" y="9665"/>
                  </a:lnTo>
                  <a:lnTo>
                    <a:pt x="11040" y="9667"/>
                  </a:lnTo>
                  <a:lnTo>
                    <a:pt x="11030" y="9670"/>
                  </a:lnTo>
                  <a:lnTo>
                    <a:pt x="11020" y="9672"/>
                  </a:lnTo>
                  <a:lnTo>
                    <a:pt x="11000" y="9675"/>
                  </a:lnTo>
                  <a:lnTo>
                    <a:pt x="10982" y="9676"/>
                  </a:lnTo>
                  <a:lnTo>
                    <a:pt x="10964" y="9676"/>
                  </a:lnTo>
                  <a:lnTo>
                    <a:pt x="10944" y="9675"/>
                  </a:lnTo>
                  <a:lnTo>
                    <a:pt x="10922" y="9675"/>
                  </a:lnTo>
                  <a:lnTo>
                    <a:pt x="10902" y="9675"/>
                  </a:lnTo>
                  <a:lnTo>
                    <a:pt x="10882" y="9674"/>
                  </a:lnTo>
                  <a:lnTo>
                    <a:pt x="10863" y="9671"/>
                  </a:lnTo>
                  <a:lnTo>
                    <a:pt x="10845" y="9667"/>
                  </a:lnTo>
                  <a:lnTo>
                    <a:pt x="10828" y="9660"/>
                  </a:lnTo>
                  <a:lnTo>
                    <a:pt x="10819" y="9656"/>
                  </a:lnTo>
                  <a:lnTo>
                    <a:pt x="10810" y="9650"/>
                  </a:lnTo>
                  <a:lnTo>
                    <a:pt x="10801" y="9644"/>
                  </a:lnTo>
                  <a:lnTo>
                    <a:pt x="10794" y="9637"/>
                  </a:lnTo>
                  <a:lnTo>
                    <a:pt x="10775" y="9626"/>
                  </a:lnTo>
                  <a:lnTo>
                    <a:pt x="10759" y="9613"/>
                  </a:lnTo>
                  <a:lnTo>
                    <a:pt x="10745" y="9602"/>
                  </a:lnTo>
                  <a:lnTo>
                    <a:pt x="10732" y="9588"/>
                  </a:lnTo>
                  <a:lnTo>
                    <a:pt x="10720" y="9576"/>
                  </a:lnTo>
                  <a:lnTo>
                    <a:pt x="10708" y="9561"/>
                  </a:lnTo>
                  <a:lnTo>
                    <a:pt x="10697" y="9544"/>
                  </a:lnTo>
                  <a:lnTo>
                    <a:pt x="10685" y="9526"/>
                  </a:lnTo>
                  <a:lnTo>
                    <a:pt x="10672" y="9508"/>
                  </a:lnTo>
                  <a:lnTo>
                    <a:pt x="10661" y="9489"/>
                  </a:lnTo>
                  <a:lnTo>
                    <a:pt x="10657" y="9482"/>
                  </a:lnTo>
                  <a:lnTo>
                    <a:pt x="10654" y="9474"/>
                  </a:lnTo>
                  <a:lnTo>
                    <a:pt x="10649" y="9468"/>
                  </a:lnTo>
                  <a:lnTo>
                    <a:pt x="10644" y="9463"/>
                  </a:lnTo>
                  <a:lnTo>
                    <a:pt x="10636" y="9458"/>
                  </a:lnTo>
                  <a:lnTo>
                    <a:pt x="10627" y="9455"/>
                  </a:lnTo>
                  <a:lnTo>
                    <a:pt x="10618" y="9453"/>
                  </a:lnTo>
                  <a:lnTo>
                    <a:pt x="10609" y="9452"/>
                  </a:lnTo>
                  <a:lnTo>
                    <a:pt x="10600" y="9452"/>
                  </a:lnTo>
                  <a:lnTo>
                    <a:pt x="10592" y="9449"/>
                  </a:lnTo>
                  <a:lnTo>
                    <a:pt x="10583" y="9448"/>
                  </a:lnTo>
                  <a:lnTo>
                    <a:pt x="10574" y="9444"/>
                  </a:lnTo>
                  <a:lnTo>
                    <a:pt x="10559" y="9435"/>
                  </a:lnTo>
                  <a:lnTo>
                    <a:pt x="10545" y="9426"/>
                  </a:lnTo>
                  <a:lnTo>
                    <a:pt x="10539" y="9423"/>
                  </a:lnTo>
                  <a:lnTo>
                    <a:pt x="10531" y="9419"/>
                  </a:lnTo>
                  <a:lnTo>
                    <a:pt x="10524" y="9416"/>
                  </a:lnTo>
                  <a:lnTo>
                    <a:pt x="10515" y="9416"/>
                  </a:lnTo>
                  <a:lnTo>
                    <a:pt x="10483" y="9416"/>
                  </a:lnTo>
                  <a:lnTo>
                    <a:pt x="10469" y="9416"/>
                  </a:lnTo>
                  <a:lnTo>
                    <a:pt x="10455" y="9415"/>
                  </a:lnTo>
                  <a:lnTo>
                    <a:pt x="10449" y="9411"/>
                  </a:lnTo>
                  <a:lnTo>
                    <a:pt x="10444" y="9406"/>
                  </a:lnTo>
                  <a:lnTo>
                    <a:pt x="10440" y="9401"/>
                  </a:lnTo>
                  <a:lnTo>
                    <a:pt x="10435" y="9395"/>
                  </a:lnTo>
                  <a:lnTo>
                    <a:pt x="10427" y="9388"/>
                  </a:lnTo>
                  <a:lnTo>
                    <a:pt x="10420" y="9381"/>
                  </a:lnTo>
                  <a:lnTo>
                    <a:pt x="10411" y="9376"/>
                  </a:lnTo>
                  <a:lnTo>
                    <a:pt x="10402" y="9371"/>
                  </a:lnTo>
                  <a:lnTo>
                    <a:pt x="10391" y="9366"/>
                  </a:lnTo>
                  <a:lnTo>
                    <a:pt x="10381" y="9361"/>
                  </a:lnTo>
                  <a:lnTo>
                    <a:pt x="10371" y="9359"/>
                  </a:lnTo>
                  <a:lnTo>
                    <a:pt x="10358" y="9355"/>
                  </a:lnTo>
                  <a:lnTo>
                    <a:pt x="10346" y="9354"/>
                  </a:lnTo>
                  <a:lnTo>
                    <a:pt x="10334" y="9352"/>
                  </a:lnTo>
                  <a:lnTo>
                    <a:pt x="10328" y="9351"/>
                  </a:lnTo>
                  <a:lnTo>
                    <a:pt x="10324" y="9350"/>
                  </a:lnTo>
                  <a:lnTo>
                    <a:pt x="10321" y="9346"/>
                  </a:lnTo>
                  <a:lnTo>
                    <a:pt x="10317" y="9341"/>
                  </a:lnTo>
                  <a:lnTo>
                    <a:pt x="10313" y="9327"/>
                  </a:lnTo>
                  <a:lnTo>
                    <a:pt x="10311" y="9314"/>
                  </a:lnTo>
                  <a:lnTo>
                    <a:pt x="10309" y="9300"/>
                  </a:lnTo>
                  <a:lnTo>
                    <a:pt x="10309" y="9287"/>
                  </a:lnTo>
                  <a:lnTo>
                    <a:pt x="10308" y="9275"/>
                  </a:lnTo>
                  <a:lnTo>
                    <a:pt x="10307" y="9262"/>
                  </a:lnTo>
                  <a:lnTo>
                    <a:pt x="10304" y="9248"/>
                  </a:lnTo>
                  <a:lnTo>
                    <a:pt x="10299" y="9236"/>
                  </a:lnTo>
                  <a:lnTo>
                    <a:pt x="10293" y="9227"/>
                  </a:lnTo>
                  <a:lnTo>
                    <a:pt x="10287" y="9219"/>
                  </a:lnTo>
                  <a:lnTo>
                    <a:pt x="10278" y="9214"/>
                  </a:lnTo>
                  <a:lnTo>
                    <a:pt x="10269" y="9207"/>
                  </a:lnTo>
                  <a:lnTo>
                    <a:pt x="10259" y="9199"/>
                  </a:lnTo>
                  <a:lnTo>
                    <a:pt x="10249" y="9192"/>
                  </a:lnTo>
                  <a:lnTo>
                    <a:pt x="10238" y="9186"/>
                  </a:lnTo>
                  <a:lnTo>
                    <a:pt x="10225" y="9181"/>
                  </a:lnTo>
                  <a:lnTo>
                    <a:pt x="10195" y="9174"/>
                  </a:lnTo>
                  <a:lnTo>
                    <a:pt x="10169" y="9171"/>
                  </a:lnTo>
                  <a:lnTo>
                    <a:pt x="10156" y="9168"/>
                  </a:lnTo>
                  <a:lnTo>
                    <a:pt x="10144" y="9164"/>
                  </a:lnTo>
                  <a:lnTo>
                    <a:pt x="10130" y="9159"/>
                  </a:lnTo>
                  <a:lnTo>
                    <a:pt x="10116" y="9153"/>
                  </a:lnTo>
                  <a:lnTo>
                    <a:pt x="10106" y="9147"/>
                  </a:lnTo>
                  <a:lnTo>
                    <a:pt x="10097" y="9140"/>
                  </a:lnTo>
                  <a:lnTo>
                    <a:pt x="10091" y="9133"/>
                  </a:lnTo>
                  <a:lnTo>
                    <a:pt x="10085" y="9125"/>
                  </a:lnTo>
                  <a:lnTo>
                    <a:pt x="10075" y="9107"/>
                  </a:lnTo>
                  <a:lnTo>
                    <a:pt x="10063" y="9086"/>
                  </a:lnTo>
                  <a:lnTo>
                    <a:pt x="10055" y="9073"/>
                  </a:lnTo>
                  <a:lnTo>
                    <a:pt x="10046" y="9061"/>
                  </a:lnTo>
                  <a:lnTo>
                    <a:pt x="10036" y="9051"/>
                  </a:lnTo>
                  <a:lnTo>
                    <a:pt x="10026" y="9043"/>
                  </a:lnTo>
                  <a:lnTo>
                    <a:pt x="10004" y="9025"/>
                  </a:lnTo>
                  <a:lnTo>
                    <a:pt x="9982" y="9005"/>
                  </a:lnTo>
                  <a:lnTo>
                    <a:pt x="9972" y="8995"/>
                  </a:lnTo>
                  <a:lnTo>
                    <a:pt x="9965" y="8984"/>
                  </a:lnTo>
                  <a:lnTo>
                    <a:pt x="9959" y="8972"/>
                  </a:lnTo>
                  <a:lnTo>
                    <a:pt x="9954" y="8962"/>
                  </a:lnTo>
                  <a:lnTo>
                    <a:pt x="9949" y="8951"/>
                  </a:lnTo>
                  <a:lnTo>
                    <a:pt x="9943" y="8940"/>
                  </a:lnTo>
                  <a:lnTo>
                    <a:pt x="9935" y="8928"/>
                  </a:lnTo>
                  <a:lnTo>
                    <a:pt x="9927" y="8918"/>
                  </a:lnTo>
                  <a:lnTo>
                    <a:pt x="9919" y="8910"/>
                  </a:lnTo>
                  <a:lnTo>
                    <a:pt x="9911" y="8903"/>
                  </a:lnTo>
                  <a:lnTo>
                    <a:pt x="9905" y="8897"/>
                  </a:lnTo>
                  <a:lnTo>
                    <a:pt x="9898" y="8891"/>
                  </a:lnTo>
                  <a:lnTo>
                    <a:pt x="9881" y="8881"/>
                  </a:lnTo>
                  <a:lnTo>
                    <a:pt x="9865" y="8868"/>
                  </a:lnTo>
                  <a:lnTo>
                    <a:pt x="9852" y="8854"/>
                  </a:lnTo>
                  <a:lnTo>
                    <a:pt x="9842" y="8842"/>
                  </a:lnTo>
                  <a:lnTo>
                    <a:pt x="9836" y="8835"/>
                  </a:lnTo>
                  <a:lnTo>
                    <a:pt x="9831" y="8830"/>
                  </a:lnTo>
                  <a:lnTo>
                    <a:pt x="9824" y="8825"/>
                  </a:lnTo>
                  <a:lnTo>
                    <a:pt x="9816" y="8820"/>
                  </a:lnTo>
                  <a:lnTo>
                    <a:pt x="9800" y="8810"/>
                  </a:lnTo>
                  <a:lnTo>
                    <a:pt x="9786" y="8799"/>
                  </a:lnTo>
                  <a:lnTo>
                    <a:pt x="9772" y="8789"/>
                  </a:lnTo>
                  <a:lnTo>
                    <a:pt x="9761" y="8778"/>
                  </a:lnTo>
                  <a:lnTo>
                    <a:pt x="9748" y="8768"/>
                  </a:lnTo>
                  <a:lnTo>
                    <a:pt x="9736" y="8756"/>
                  </a:lnTo>
                  <a:lnTo>
                    <a:pt x="9722" y="8746"/>
                  </a:lnTo>
                  <a:lnTo>
                    <a:pt x="9706" y="8735"/>
                  </a:lnTo>
                  <a:lnTo>
                    <a:pt x="9691" y="8724"/>
                  </a:lnTo>
                  <a:lnTo>
                    <a:pt x="9677" y="8711"/>
                  </a:lnTo>
                  <a:lnTo>
                    <a:pt x="9671" y="8708"/>
                  </a:lnTo>
                  <a:lnTo>
                    <a:pt x="9663" y="8702"/>
                  </a:lnTo>
                  <a:lnTo>
                    <a:pt x="9658" y="8699"/>
                  </a:lnTo>
                  <a:lnTo>
                    <a:pt x="9652" y="8692"/>
                  </a:lnTo>
                  <a:lnTo>
                    <a:pt x="9643" y="8676"/>
                  </a:lnTo>
                  <a:lnTo>
                    <a:pt x="9633" y="8662"/>
                  </a:lnTo>
                  <a:lnTo>
                    <a:pt x="9628" y="8656"/>
                  </a:lnTo>
                  <a:lnTo>
                    <a:pt x="9622" y="8651"/>
                  </a:lnTo>
                  <a:lnTo>
                    <a:pt x="9614" y="8647"/>
                  </a:lnTo>
                  <a:lnTo>
                    <a:pt x="9607" y="8644"/>
                  </a:lnTo>
                  <a:lnTo>
                    <a:pt x="9595" y="8638"/>
                  </a:lnTo>
                  <a:lnTo>
                    <a:pt x="9586" y="8633"/>
                  </a:lnTo>
                  <a:lnTo>
                    <a:pt x="9578" y="8626"/>
                  </a:lnTo>
                  <a:lnTo>
                    <a:pt x="9570" y="8618"/>
                  </a:lnTo>
                  <a:lnTo>
                    <a:pt x="9564" y="8611"/>
                  </a:lnTo>
                  <a:lnTo>
                    <a:pt x="9559" y="8602"/>
                  </a:lnTo>
                  <a:lnTo>
                    <a:pt x="9554" y="8592"/>
                  </a:lnTo>
                  <a:lnTo>
                    <a:pt x="9548" y="8581"/>
                  </a:lnTo>
                  <a:lnTo>
                    <a:pt x="9543" y="8569"/>
                  </a:lnTo>
                  <a:lnTo>
                    <a:pt x="9539" y="8561"/>
                  </a:lnTo>
                  <a:lnTo>
                    <a:pt x="9534" y="8551"/>
                  </a:lnTo>
                  <a:lnTo>
                    <a:pt x="9525" y="8543"/>
                  </a:lnTo>
                  <a:lnTo>
                    <a:pt x="9519" y="8538"/>
                  </a:lnTo>
                  <a:lnTo>
                    <a:pt x="9512" y="8534"/>
                  </a:lnTo>
                  <a:lnTo>
                    <a:pt x="9506" y="8532"/>
                  </a:lnTo>
                  <a:lnTo>
                    <a:pt x="9500" y="8529"/>
                  </a:lnTo>
                  <a:lnTo>
                    <a:pt x="9494" y="8527"/>
                  </a:lnTo>
                  <a:lnTo>
                    <a:pt x="9487" y="8523"/>
                  </a:lnTo>
                  <a:lnTo>
                    <a:pt x="9481" y="8519"/>
                  </a:lnTo>
                  <a:lnTo>
                    <a:pt x="9476" y="8513"/>
                  </a:lnTo>
                  <a:lnTo>
                    <a:pt x="9475" y="8505"/>
                  </a:lnTo>
                  <a:lnTo>
                    <a:pt x="9473" y="8498"/>
                  </a:lnTo>
                  <a:lnTo>
                    <a:pt x="9471" y="8484"/>
                  </a:lnTo>
                  <a:lnTo>
                    <a:pt x="9468" y="8473"/>
                  </a:lnTo>
                  <a:lnTo>
                    <a:pt x="9465" y="8463"/>
                  </a:lnTo>
                  <a:lnTo>
                    <a:pt x="9460" y="8450"/>
                  </a:lnTo>
                  <a:lnTo>
                    <a:pt x="9456" y="8444"/>
                  </a:lnTo>
                  <a:lnTo>
                    <a:pt x="9451" y="8438"/>
                  </a:lnTo>
                  <a:lnTo>
                    <a:pt x="9446" y="8434"/>
                  </a:lnTo>
                  <a:lnTo>
                    <a:pt x="9441" y="8430"/>
                  </a:lnTo>
                  <a:lnTo>
                    <a:pt x="9436" y="8425"/>
                  </a:lnTo>
                  <a:lnTo>
                    <a:pt x="9431" y="8421"/>
                  </a:lnTo>
                  <a:lnTo>
                    <a:pt x="9427" y="8415"/>
                  </a:lnTo>
                  <a:lnTo>
                    <a:pt x="9423" y="8409"/>
                  </a:lnTo>
                  <a:lnTo>
                    <a:pt x="9420" y="8399"/>
                  </a:lnTo>
                  <a:lnTo>
                    <a:pt x="9418" y="8388"/>
                  </a:lnTo>
                  <a:lnTo>
                    <a:pt x="9417" y="8378"/>
                  </a:lnTo>
                  <a:lnTo>
                    <a:pt x="9416" y="8369"/>
                  </a:lnTo>
                  <a:lnTo>
                    <a:pt x="9416" y="8359"/>
                  </a:lnTo>
                  <a:lnTo>
                    <a:pt x="9415" y="8349"/>
                  </a:lnTo>
                  <a:lnTo>
                    <a:pt x="9412" y="8339"/>
                  </a:lnTo>
                  <a:lnTo>
                    <a:pt x="9409" y="8327"/>
                  </a:lnTo>
                  <a:lnTo>
                    <a:pt x="9403" y="8315"/>
                  </a:lnTo>
                  <a:lnTo>
                    <a:pt x="9397" y="8305"/>
                  </a:lnTo>
                  <a:lnTo>
                    <a:pt x="9391" y="8295"/>
                  </a:lnTo>
                  <a:lnTo>
                    <a:pt x="9384" y="8286"/>
                  </a:lnTo>
                  <a:lnTo>
                    <a:pt x="9377" y="8277"/>
                  </a:lnTo>
                  <a:lnTo>
                    <a:pt x="9371" y="8268"/>
                  </a:lnTo>
                  <a:lnTo>
                    <a:pt x="9364" y="8258"/>
                  </a:lnTo>
                  <a:lnTo>
                    <a:pt x="9358" y="8247"/>
                  </a:lnTo>
                  <a:lnTo>
                    <a:pt x="9349" y="8227"/>
                  </a:lnTo>
                  <a:lnTo>
                    <a:pt x="9343" y="8209"/>
                  </a:lnTo>
                  <a:lnTo>
                    <a:pt x="9337" y="8192"/>
                  </a:lnTo>
                  <a:lnTo>
                    <a:pt x="9328" y="8173"/>
                  </a:lnTo>
                  <a:lnTo>
                    <a:pt x="9315" y="8150"/>
                  </a:lnTo>
                  <a:lnTo>
                    <a:pt x="9302" y="8130"/>
                  </a:lnTo>
                  <a:lnTo>
                    <a:pt x="9297" y="8120"/>
                  </a:lnTo>
                  <a:lnTo>
                    <a:pt x="9293" y="8110"/>
                  </a:lnTo>
                  <a:lnTo>
                    <a:pt x="9290" y="8099"/>
                  </a:lnTo>
                  <a:lnTo>
                    <a:pt x="9289" y="8085"/>
                  </a:lnTo>
                  <a:lnTo>
                    <a:pt x="9285" y="8074"/>
                  </a:lnTo>
                  <a:lnTo>
                    <a:pt x="9281" y="8065"/>
                  </a:lnTo>
                  <a:lnTo>
                    <a:pt x="9278" y="8055"/>
                  </a:lnTo>
                  <a:lnTo>
                    <a:pt x="9273" y="8048"/>
                  </a:lnTo>
                  <a:lnTo>
                    <a:pt x="9261" y="8031"/>
                  </a:lnTo>
                  <a:lnTo>
                    <a:pt x="9249" y="8012"/>
                  </a:lnTo>
                  <a:lnTo>
                    <a:pt x="9243" y="8004"/>
                  </a:lnTo>
                  <a:lnTo>
                    <a:pt x="9238" y="7996"/>
                  </a:lnTo>
                  <a:lnTo>
                    <a:pt x="9235" y="7992"/>
                  </a:lnTo>
                  <a:lnTo>
                    <a:pt x="9234" y="7987"/>
                  </a:lnTo>
                  <a:lnTo>
                    <a:pt x="9233" y="7982"/>
                  </a:lnTo>
                  <a:lnTo>
                    <a:pt x="9231" y="7977"/>
                  </a:lnTo>
                  <a:lnTo>
                    <a:pt x="9231" y="7948"/>
                  </a:lnTo>
                  <a:lnTo>
                    <a:pt x="9233" y="7937"/>
                  </a:lnTo>
                  <a:lnTo>
                    <a:pt x="9235" y="7928"/>
                  </a:lnTo>
                  <a:lnTo>
                    <a:pt x="9238" y="7918"/>
                  </a:lnTo>
                  <a:lnTo>
                    <a:pt x="9239" y="7907"/>
                  </a:lnTo>
                  <a:lnTo>
                    <a:pt x="9238" y="7893"/>
                  </a:lnTo>
                  <a:lnTo>
                    <a:pt x="9235" y="7879"/>
                  </a:lnTo>
                  <a:lnTo>
                    <a:pt x="9233" y="7868"/>
                  </a:lnTo>
                  <a:lnTo>
                    <a:pt x="9228" y="7857"/>
                  </a:lnTo>
                  <a:lnTo>
                    <a:pt x="9216" y="7834"/>
                  </a:lnTo>
                  <a:lnTo>
                    <a:pt x="9200" y="7812"/>
                  </a:lnTo>
                  <a:lnTo>
                    <a:pt x="9191" y="7800"/>
                  </a:lnTo>
                  <a:lnTo>
                    <a:pt x="9184" y="7789"/>
                  </a:lnTo>
                  <a:lnTo>
                    <a:pt x="9181" y="7784"/>
                  </a:lnTo>
                  <a:lnTo>
                    <a:pt x="9179" y="7778"/>
                  </a:lnTo>
                  <a:lnTo>
                    <a:pt x="9177" y="7771"/>
                  </a:lnTo>
                  <a:lnTo>
                    <a:pt x="9176" y="7764"/>
                  </a:lnTo>
                  <a:lnTo>
                    <a:pt x="9177" y="7749"/>
                  </a:lnTo>
                  <a:lnTo>
                    <a:pt x="9179" y="7735"/>
                  </a:lnTo>
                  <a:lnTo>
                    <a:pt x="9180" y="7723"/>
                  </a:lnTo>
                  <a:lnTo>
                    <a:pt x="9181" y="7707"/>
                  </a:lnTo>
                  <a:lnTo>
                    <a:pt x="9181" y="7669"/>
                  </a:lnTo>
                  <a:lnTo>
                    <a:pt x="9181" y="7643"/>
                  </a:lnTo>
                  <a:lnTo>
                    <a:pt x="9177" y="7622"/>
                  </a:lnTo>
                  <a:lnTo>
                    <a:pt x="9175" y="7601"/>
                  </a:lnTo>
                  <a:lnTo>
                    <a:pt x="9171" y="7576"/>
                  </a:lnTo>
                  <a:lnTo>
                    <a:pt x="9170" y="7548"/>
                  </a:lnTo>
                  <a:lnTo>
                    <a:pt x="9169" y="7523"/>
                  </a:lnTo>
                  <a:lnTo>
                    <a:pt x="9169" y="7510"/>
                  </a:lnTo>
                  <a:lnTo>
                    <a:pt x="9167" y="7498"/>
                  </a:lnTo>
                  <a:lnTo>
                    <a:pt x="9164" y="7484"/>
                  </a:lnTo>
                  <a:lnTo>
                    <a:pt x="9160" y="7470"/>
                  </a:lnTo>
                  <a:lnTo>
                    <a:pt x="9152" y="7455"/>
                  </a:lnTo>
                  <a:lnTo>
                    <a:pt x="9145" y="7443"/>
                  </a:lnTo>
                  <a:lnTo>
                    <a:pt x="9137" y="7429"/>
                  </a:lnTo>
                  <a:lnTo>
                    <a:pt x="9131" y="7414"/>
                  </a:lnTo>
                  <a:lnTo>
                    <a:pt x="9117" y="7375"/>
                  </a:lnTo>
                  <a:lnTo>
                    <a:pt x="9103" y="7342"/>
                  </a:lnTo>
                  <a:lnTo>
                    <a:pt x="9087" y="7310"/>
                  </a:lnTo>
                  <a:lnTo>
                    <a:pt x="9068" y="7272"/>
                  </a:lnTo>
                  <a:lnTo>
                    <a:pt x="9056" y="7243"/>
                  </a:lnTo>
                  <a:lnTo>
                    <a:pt x="9047" y="7217"/>
                  </a:lnTo>
                  <a:lnTo>
                    <a:pt x="9043" y="7204"/>
                  </a:lnTo>
                  <a:lnTo>
                    <a:pt x="9037" y="7192"/>
                  </a:lnTo>
                  <a:lnTo>
                    <a:pt x="9030" y="7178"/>
                  </a:lnTo>
                  <a:lnTo>
                    <a:pt x="9022" y="7165"/>
                  </a:lnTo>
                  <a:lnTo>
                    <a:pt x="9013" y="7154"/>
                  </a:lnTo>
                  <a:lnTo>
                    <a:pt x="9003" y="7145"/>
                  </a:lnTo>
                  <a:lnTo>
                    <a:pt x="8999" y="7140"/>
                  </a:lnTo>
                  <a:lnTo>
                    <a:pt x="8995" y="7135"/>
                  </a:lnTo>
                  <a:lnTo>
                    <a:pt x="8992" y="7129"/>
                  </a:lnTo>
                  <a:lnTo>
                    <a:pt x="8989" y="7123"/>
                  </a:lnTo>
                  <a:lnTo>
                    <a:pt x="8983" y="7105"/>
                  </a:lnTo>
                  <a:lnTo>
                    <a:pt x="8979" y="7089"/>
                  </a:lnTo>
                  <a:lnTo>
                    <a:pt x="8977" y="7073"/>
                  </a:lnTo>
                  <a:lnTo>
                    <a:pt x="8974" y="7058"/>
                  </a:lnTo>
                  <a:lnTo>
                    <a:pt x="8969" y="7026"/>
                  </a:lnTo>
                  <a:lnTo>
                    <a:pt x="8963" y="6991"/>
                  </a:lnTo>
                  <a:lnTo>
                    <a:pt x="8959" y="6977"/>
                  </a:lnTo>
                  <a:lnTo>
                    <a:pt x="8955" y="6965"/>
                  </a:lnTo>
                  <a:lnTo>
                    <a:pt x="8951" y="6953"/>
                  </a:lnTo>
                  <a:lnTo>
                    <a:pt x="8946" y="6943"/>
                  </a:lnTo>
                  <a:lnTo>
                    <a:pt x="8936" y="6922"/>
                  </a:lnTo>
                  <a:lnTo>
                    <a:pt x="8923" y="6898"/>
                  </a:lnTo>
                  <a:lnTo>
                    <a:pt x="8909" y="6878"/>
                  </a:lnTo>
                  <a:lnTo>
                    <a:pt x="8895" y="6862"/>
                  </a:lnTo>
                  <a:lnTo>
                    <a:pt x="8889" y="6853"/>
                  </a:lnTo>
                  <a:lnTo>
                    <a:pt x="8885" y="6844"/>
                  </a:lnTo>
                  <a:lnTo>
                    <a:pt x="8881" y="6834"/>
                  </a:lnTo>
                  <a:lnTo>
                    <a:pt x="8880" y="6822"/>
                  </a:lnTo>
                  <a:lnTo>
                    <a:pt x="8880" y="6785"/>
                  </a:lnTo>
                  <a:lnTo>
                    <a:pt x="8881" y="6775"/>
                  </a:lnTo>
                  <a:lnTo>
                    <a:pt x="8882" y="6765"/>
                  </a:lnTo>
                  <a:lnTo>
                    <a:pt x="8886" y="6756"/>
                  </a:lnTo>
                  <a:lnTo>
                    <a:pt x="8889" y="6748"/>
                  </a:lnTo>
                  <a:lnTo>
                    <a:pt x="8892" y="6739"/>
                  </a:lnTo>
                  <a:lnTo>
                    <a:pt x="8895" y="6729"/>
                  </a:lnTo>
                  <a:lnTo>
                    <a:pt x="8896" y="6720"/>
                  </a:lnTo>
                  <a:lnTo>
                    <a:pt x="8897" y="6709"/>
                  </a:lnTo>
                  <a:lnTo>
                    <a:pt x="8897" y="6697"/>
                  </a:lnTo>
                  <a:lnTo>
                    <a:pt x="8896" y="6687"/>
                  </a:lnTo>
                  <a:lnTo>
                    <a:pt x="8895" y="6679"/>
                  </a:lnTo>
                  <a:lnTo>
                    <a:pt x="8892" y="6670"/>
                  </a:lnTo>
                  <a:lnTo>
                    <a:pt x="8887" y="6652"/>
                  </a:lnTo>
                  <a:lnTo>
                    <a:pt x="8880" y="6632"/>
                  </a:lnTo>
                  <a:lnTo>
                    <a:pt x="8877" y="6623"/>
                  </a:lnTo>
                  <a:lnTo>
                    <a:pt x="8874" y="6615"/>
                  </a:lnTo>
                  <a:lnTo>
                    <a:pt x="8869" y="6606"/>
                  </a:lnTo>
                  <a:lnTo>
                    <a:pt x="8864" y="6598"/>
                  </a:lnTo>
                  <a:lnTo>
                    <a:pt x="8857" y="6592"/>
                  </a:lnTo>
                  <a:lnTo>
                    <a:pt x="8851" y="6587"/>
                  </a:lnTo>
                  <a:lnTo>
                    <a:pt x="8845" y="6583"/>
                  </a:lnTo>
                  <a:lnTo>
                    <a:pt x="8838" y="6581"/>
                  </a:lnTo>
                  <a:lnTo>
                    <a:pt x="8826" y="6576"/>
                  </a:lnTo>
                  <a:lnTo>
                    <a:pt x="8810" y="6569"/>
                  </a:lnTo>
                  <a:lnTo>
                    <a:pt x="8798" y="6563"/>
                  </a:lnTo>
                  <a:lnTo>
                    <a:pt x="8788" y="6557"/>
                  </a:lnTo>
                  <a:lnTo>
                    <a:pt x="8779" y="6551"/>
                  </a:lnTo>
                  <a:lnTo>
                    <a:pt x="8771" y="6544"/>
                  </a:lnTo>
                  <a:lnTo>
                    <a:pt x="8753" y="6531"/>
                  </a:lnTo>
                  <a:lnTo>
                    <a:pt x="8733" y="6515"/>
                  </a:lnTo>
                  <a:lnTo>
                    <a:pt x="8717" y="6503"/>
                  </a:lnTo>
                  <a:lnTo>
                    <a:pt x="8703" y="6492"/>
                  </a:lnTo>
                  <a:lnTo>
                    <a:pt x="8688" y="6480"/>
                  </a:lnTo>
                  <a:lnTo>
                    <a:pt x="8673" y="6468"/>
                  </a:lnTo>
                  <a:lnTo>
                    <a:pt x="8663" y="6456"/>
                  </a:lnTo>
                  <a:lnTo>
                    <a:pt x="8653" y="6446"/>
                  </a:lnTo>
                  <a:lnTo>
                    <a:pt x="8630" y="6433"/>
                  </a:lnTo>
                  <a:lnTo>
                    <a:pt x="8609" y="6423"/>
                  </a:lnTo>
                  <a:lnTo>
                    <a:pt x="8587" y="6414"/>
                  </a:lnTo>
                  <a:lnTo>
                    <a:pt x="8567" y="6405"/>
                  </a:lnTo>
                  <a:lnTo>
                    <a:pt x="8547" y="6396"/>
                  </a:lnTo>
                  <a:lnTo>
                    <a:pt x="8528" y="6386"/>
                  </a:lnTo>
                  <a:lnTo>
                    <a:pt x="8518" y="6380"/>
                  </a:lnTo>
                  <a:lnTo>
                    <a:pt x="8510" y="6372"/>
                  </a:lnTo>
                  <a:lnTo>
                    <a:pt x="8501" y="6365"/>
                  </a:lnTo>
                  <a:lnTo>
                    <a:pt x="8492" y="6355"/>
                  </a:lnTo>
                  <a:lnTo>
                    <a:pt x="8480" y="6342"/>
                  </a:lnTo>
                  <a:lnTo>
                    <a:pt x="8468" y="6331"/>
                  </a:lnTo>
                  <a:lnTo>
                    <a:pt x="8458" y="6320"/>
                  </a:lnTo>
                  <a:lnTo>
                    <a:pt x="8447" y="6311"/>
                  </a:lnTo>
                  <a:lnTo>
                    <a:pt x="8434" y="6302"/>
                  </a:lnTo>
                  <a:lnTo>
                    <a:pt x="8423" y="6293"/>
                  </a:lnTo>
                  <a:lnTo>
                    <a:pt x="8409" y="6286"/>
                  </a:lnTo>
                  <a:lnTo>
                    <a:pt x="8394" y="6277"/>
                  </a:lnTo>
                  <a:lnTo>
                    <a:pt x="8379" y="6270"/>
                  </a:lnTo>
                  <a:lnTo>
                    <a:pt x="8367" y="6262"/>
                  </a:lnTo>
                  <a:lnTo>
                    <a:pt x="8360" y="6259"/>
                  </a:lnTo>
                  <a:lnTo>
                    <a:pt x="8354" y="6257"/>
                  </a:lnTo>
                  <a:lnTo>
                    <a:pt x="8347" y="6256"/>
                  </a:lnTo>
                  <a:lnTo>
                    <a:pt x="8338" y="6254"/>
                  </a:lnTo>
                  <a:lnTo>
                    <a:pt x="8321" y="6238"/>
                  </a:lnTo>
                  <a:lnTo>
                    <a:pt x="8308" y="6224"/>
                  </a:lnTo>
                  <a:lnTo>
                    <a:pt x="8294" y="6211"/>
                  </a:lnTo>
                  <a:lnTo>
                    <a:pt x="8277" y="6195"/>
                  </a:lnTo>
                  <a:lnTo>
                    <a:pt x="8269" y="6185"/>
                  </a:lnTo>
                  <a:lnTo>
                    <a:pt x="8261" y="6175"/>
                  </a:lnTo>
                  <a:lnTo>
                    <a:pt x="8255" y="6167"/>
                  </a:lnTo>
                  <a:lnTo>
                    <a:pt x="8246" y="6157"/>
                  </a:lnTo>
                  <a:lnTo>
                    <a:pt x="8215" y="6128"/>
                  </a:lnTo>
                  <a:lnTo>
                    <a:pt x="8188" y="6103"/>
                  </a:lnTo>
                  <a:lnTo>
                    <a:pt x="8161" y="6078"/>
                  </a:lnTo>
                  <a:lnTo>
                    <a:pt x="8129" y="6051"/>
                  </a:lnTo>
                  <a:lnTo>
                    <a:pt x="8117" y="6041"/>
                  </a:lnTo>
                  <a:lnTo>
                    <a:pt x="8107" y="6031"/>
                  </a:lnTo>
                  <a:lnTo>
                    <a:pt x="8098" y="6021"/>
                  </a:lnTo>
                  <a:lnTo>
                    <a:pt x="8090" y="6011"/>
                  </a:lnTo>
                  <a:lnTo>
                    <a:pt x="8074" y="5988"/>
                  </a:lnTo>
                  <a:lnTo>
                    <a:pt x="8058" y="5963"/>
                  </a:lnTo>
                  <a:lnTo>
                    <a:pt x="8044" y="5945"/>
                  </a:lnTo>
                  <a:lnTo>
                    <a:pt x="8029" y="5931"/>
                  </a:lnTo>
                  <a:lnTo>
                    <a:pt x="8015" y="5916"/>
                  </a:lnTo>
                  <a:lnTo>
                    <a:pt x="7999" y="5899"/>
                  </a:lnTo>
                  <a:lnTo>
                    <a:pt x="7984" y="5881"/>
                  </a:lnTo>
                  <a:lnTo>
                    <a:pt x="7971" y="5863"/>
                  </a:lnTo>
                  <a:lnTo>
                    <a:pt x="7965" y="5855"/>
                  </a:lnTo>
                  <a:lnTo>
                    <a:pt x="7957" y="5848"/>
                  </a:lnTo>
                  <a:lnTo>
                    <a:pt x="7949" y="5842"/>
                  </a:lnTo>
                  <a:lnTo>
                    <a:pt x="7939" y="5835"/>
                  </a:lnTo>
                  <a:lnTo>
                    <a:pt x="7927" y="5829"/>
                  </a:lnTo>
                  <a:lnTo>
                    <a:pt x="7919" y="5822"/>
                  </a:lnTo>
                  <a:lnTo>
                    <a:pt x="7910" y="5814"/>
                  </a:lnTo>
                  <a:lnTo>
                    <a:pt x="7898" y="5808"/>
                  </a:lnTo>
                  <a:lnTo>
                    <a:pt x="7876" y="5796"/>
                  </a:lnTo>
                  <a:lnTo>
                    <a:pt x="7856" y="5785"/>
                  </a:lnTo>
                  <a:lnTo>
                    <a:pt x="7838" y="5774"/>
                  </a:lnTo>
                  <a:lnTo>
                    <a:pt x="7822" y="5761"/>
                  </a:lnTo>
                  <a:lnTo>
                    <a:pt x="7789" y="5734"/>
                  </a:lnTo>
                  <a:lnTo>
                    <a:pt x="7754" y="5702"/>
                  </a:lnTo>
                  <a:lnTo>
                    <a:pt x="7735" y="5686"/>
                  </a:lnTo>
                  <a:lnTo>
                    <a:pt x="7718" y="5669"/>
                  </a:lnTo>
                  <a:lnTo>
                    <a:pt x="7690" y="5637"/>
                  </a:lnTo>
                  <a:lnTo>
                    <a:pt x="7664" y="5610"/>
                  </a:lnTo>
                  <a:lnTo>
                    <a:pt x="7650" y="5597"/>
                  </a:lnTo>
                  <a:lnTo>
                    <a:pt x="7636" y="5586"/>
                  </a:lnTo>
                  <a:lnTo>
                    <a:pt x="7620" y="5573"/>
                  </a:lnTo>
                  <a:lnTo>
                    <a:pt x="7601" y="5562"/>
                  </a:lnTo>
                  <a:lnTo>
                    <a:pt x="7590" y="5557"/>
                  </a:lnTo>
                  <a:lnTo>
                    <a:pt x="7578" y="5554"/>
                  </a:lnTo>
                  <a:lnTo>
                    <a:pt x="7567" y="5553"/>
                  </a:lnTo>
                  <a:lnTo>
                    <a:pt x="7556" y="5549"/>
                  </a:lnTo>
                  <a:lnTo>
                    <a:pt x="7546" y="5543"/>
                  </a:lnTo>
                  <a:lnTo>
                    <a:pt x="7537" y="5538"/>
                  </a:lnTo>
                  <a:lnTo>
                    <a:pt x="7531" y="5530"/>
                  </a:lnTo>
                  <a:lnTo>
                    <a:pt x="7524" y="5523"/>
                  </a:lnTo>
                  <a:lnTo>
                    <a:pt x="7512" y="5508"/>
                  </a:lnTo>
                  <a:lnTo>
                    <a:pt x="7497" y="5490"/>
                  </a:lnTo>
                  <a:lnTo>
                    <a:pt x="7484" y="5477"/>
                  </a:lnTo>
                  <a:lnTo>
                    <a:pt x="7472" y="5463"/>
                  </a:lnTo>
                  <a:lnTo>
                    <a:pt x="7463" y="5449"/>
                  </a:lnTo>
                  <a:lnTo>
                    <a:pt x="7453" y="5436"/>
                  </a:lnTo>
                  <a:lnTo>
                    <a:pt x="7435" y="5410"/>
                  </a:lnTo>
                  <a:lnTo>
                    <a:pt x="7413" y="5381"/>
                  </a:lnTo>
                  <a:lnTo>
                    <a:pt x="7396" y="5362"/>
                  </a:lnTo>
                  <a:lnTo>
                    <a:pt x="7384" y="5345"/>
                  </a:lnTo>
                  <a:lnTo>
                    <a:pt x="7378" y="5336"/>
                  </a:lnTo>
                  <a:lnTo>
                    <a:pt x="7373" y="5326"/>
                  </a:lnTo>
                  <a:lnTo>
                    <a:pt x="7368" y="5316"/>
                  </a:lnTo>
                  <a:lnTo>
                    <a:pt x="7363" y="5305"/>
                  </a:lnTo>
                  <a:lnTo>
                    <a:pt x="7353" y="5291"/>
                  </a:lnTo>
                  <a:lnTo>
                    <a:pt x="7343" y="5278"/>
                  </a:lnTo>
                  <a:lnTo>
                    <a:pt x="7337" y="5266"/>
                  </a:lnTo>
                  <a:lnTo>
                    <a:pt x="7332" y="5254"/>
                  </a:lnTo>
                  <a:lnTo>
                    <a:pt x="7330" y="5242"/>
                  </a:lnTo>
                  <a:lnTo>
                    <a:pt x="7326" y="5229"/>
                  </a:lnTo>
                  <a:lnTo>
                    <a:pt x="7316" y="5188"/>
                  </a:lnTo>
                  <a:lnTo>
                    <a:pt x="7305" y="5153"/>
                  </a:lnTo>
                  <a:lnTo>
                    <a:pt x="7300" y="5136"/>
                  </a:lnTo>
                  <a:lnTo>
                    <a:pt x="7295" y="5118"/>
                  </a:lnTo>
                  <a:lnTo>
                    <a:pt x="7291" y="5099"/>
                  </a:lnTo>
                  <a:lnTo>
                    <a:pt x="7287" y="5076"/>
                  </a:lnTo>
                  <a:lnTo>
                    <a:pt x="7282" y="5051"/>
                  </a:lnTo>
                  <a:lnTo>
                    <a:pt x="7277" y="5029"/>
                  </a:lnTo>
                  <a:lnTo>
                    <a:pt x="7271" y="5006"/>
                  </a:lnTo>
                  <a:lnTo>
                    <a:pt x="7261" y="4982"/>
                  </a:lnTo>
                  <a:lnTo>
                    <a:pt x="7253" y="4970"/>
                  </a:lnTo>
                  <a:lnTo>
                    <a:pt x="7247" y="4960"/>
                  </a:lnTo>
                  <a:lnTo>
                    <a:pt x="7243" y="4955"/>
                  </a:lnTo>
                  <a:lnTo>
                    <a:pt x="7241" y="4948"/>
                  </a:lnTo>
                  <a:lnTo>
                    <a:pt x="7240" y="4942"/>
                  </a:lnTo>
                  <a:lnTo>
                    <a:pt x="7238" y="4936"/>
                  </a:lnTo>
                  <a:lnTo>
                    <a:pt x="7238" y="4864"/>
                  </a:lnTo>
                  <a:lnTo>
                    <a:pt x="7237" y="4845"/>
                  </a:lnTo>
                  <a:lnTo>
                    <a:pt x="7235" y="4830"/>
                  </a:lnTo>
                  <a:lnTo>
                    <a:pt x="7231" y="4814"/>
                  </a:lnTo>
                  <a:lnTo>
                    <a:pt x="7230" y="4796"/>
                  </a:lnTo>
                  <a:lnTo>
                    <a:pt x="7228" y="4785"/>
                  </a:lnTo>
                  <a:lnTo>
                    <a:pt x="7227" y="4776"/>
                  </a:lnTo>
                  <a:lnTo>
                    <a:pt x="7226" y="4766"/>
                  </a:lnTo>
                  <a:lnTo>
                    <a:pt x="7223" y="4755"/>
                  </a:lnTo>
                  <a:lnTo>
                    <a:pt x="7221" y="4750"/>
                  </a:lnTo>
                  <a:lnTo>
                    <a:pt x="7218" y="4744"/>
                  </a:lnTo>
                  <a:lnTo>
                    <a:pt x="7214" y="4740"/>
                  </a:lnTo>
                  <a:lnTo>
                    <a:pt x="7211" y="4735"/>
                  </a:lnTo>
                  <a:lnTo>
                    <a:pt x="7207" y="4730"/>
                  </a:lnTo>
                  <a:lnTo>
                    <a:pt x="7204" y="4725"/>
                  </a:lnTo>
                  <a:lnTo>
                    <a:pt x="7202" y="4720"/>
                  </a:lnTo>
                  <a:lnTo>
                    <a:pt x="7201" y="4714"/>
                  </a:lnTo>
                  <a:lnTo>
                    <a:pt x="7201" y="4689"/>
                  </a:lnTo>
                  <a:lnTo>
                    <a:pt x="7222" y="4599"/>
                  </a:lnTo>
                  <a:lnTo>
                    <a:pt x="7222" y="4591"/>
                  </a:lnTo>
                  <a:lnTo>
                    <a:pt x="7221" y="4582"/>
                  </a:lnTo>
                  <a:lnTo>
                    <a:pt x="7220" y="4578"/>
                  </a:lnTo>
                  <a:lnTo>
                    <a:pt x="7217" y="4576"/>
                  </a:lnTo>
                  <a:lnTo>
                    <a:pt x="7214" y="4573"/>
                  </a:lnTo>
                  <a:lnTo>
                    <a:pt x="7211" y="4571"/>
                  </a:lnTo>
                  <a:lnTo>
                    <a:pt x="7203" y="4568"/>
                  </a:lnTo>
                  <a:lnTo>
                    <a:pt x="7196" y="4567"/>
                  </a:lnTo>
                  <a:lnTo>
                    <a:pt x="7193" y="4566"/>
                  </a:lnTo>
                  <a:lnTo>
                    <a:pt x="7191" y="4563"/>
                  </a:lnTo>
                  <a:lnTo>
                    <a:pt x="7188" y="4562"/>
                  </a:lnTo>
                  <a:lnTo>
                    <a:pt x="7188" y="4558"/>
                  </a:lnTo>
                  <a:lnTo>
                    <a:pt x="7192" y="4542"/>
                  </a:lnTo>
                  <a:lnTo>
                    <a:pt x="7196" y="4524"/>
                  </a:lnTo>
                  <a:lnTo>
                    <a:pt x="7196" y="4517"/>
                  </a:lnTo>
                  <a:lnTo>
                    <a:pt x="7194" y="4509"/>
                  </a:lnTo>
                  <a:lnTo>
                    <a:pt x="7192" y="4503"/>
                  </a:lnTo>
                  <a:lnTo>
                    <a:pt x="7189" y="4495"/>
                  </a:lnTo>
                  <a:lnTo>
                    <a:pt x="7191" y="4489"/>
                  </a:lnTo>
                  <a:lnTo>
                    <a:pt x="7191" y="4476"/>
                  </a:lnTo>
                  <a:lnTo>
                    <a:pt x="7189" y="4465"/>
                  </a:lnTo>
                  <a:lnTo>
                    <a:pt x="7189" y="4454"/>
                  </a:lnTo>
                  <a:lnTo>
                    <a:pt x="7189" y="4443"/>
                  </a:lnTo>
                  <a:lnTo>
                    <a:pt x="7191" y="4418"/>
                  </a:lnTo>
                  <a:lnTo>
                    <a:pt x="7192" y="4395"/>
                  </a:lnTo>
                  <a:lnTo>
                    <a:pt x="7196" y="4374"/>
                  </a:lnTo>
                  <a:lnTo>
                    <a:pt x="7198" y="4349"/>
                  </a:lnTo>
                  <a:lnTo>
                    <a:pt x="7199" y="4337"/>
                  </a:lnTo>
                  <a:lnTo>
                    <a:pt x="7201" y="4326"/>
                  </a:lnTo>
                  <a:lnTo>
                    <a:pt x="7206" y="4315"/>
                  </a:lnTo>
                  <a:lnTo>
                    <a:pt x="7212" y="4305"/>
                  </a:lnTo>
                  <a:lnTo>
                    <a:pt x="7218" y="4296"/>
                  </a:lnTo>
                  <a:lnTo>
                    <a:pt x="7226" y="4288"/>
                  </a:lnTo>
                  <a:lnTo>
                    <a:pt x="7241" y="4272"/>
                  </a:lnTo>
                  <a:lnTo>
                    <a:pt x="7258" y="4254"/>
                  </a:lnTo>
                  <a:lnTo>
                    <a:pt x="7263" y="4248"/>
                  </a:lnTo>
                  <a:lnTo>
                    <a:pt x="7270" y="4243"/>
                  </a:lnTo>
                  <a:lnTo>
                    <a:pt x="7276" y="4238"/>
                  </a:lnTo>
                  <a:lnTo>
                    <a:pt x="7282" y="4234"/>
                  </a:lnTo>
                  <a:lnTo>
                    <a:pt x="7296" y="4228"/>
                  </a:lnTo>
                  <a:lnTo>
                    <a:pt x="7312" y="4223"/>
                  </a:lnTo>
                  <a:lnTo>
                    <a:pt x="7325" y="4217"/>
                  </a:lnTo>
                  <a:lnTo>
                    <a:pt x="7337" y="4214"/>
                  </a:lnTo>
                  <a:lnTo>
                    <a:pt x="7344" y="4214"/>
                  </a:lnTo>
                  <a:lnTo>
                    <a:pt x="7350" y="4217"/>
                  </a:lnTo>
                  <a:lnTo>
                    <a:pt x="7355" y="4221"/>
                  </a:lnTo>
                  <a:lnTo>
                    <a:pt x="7360" y="4223"/>
                  </a:lnTo>
                  <a:lnTo>
                    <a:pt x="7365" y="4227"/>
                  </a:lnTo>
                  <a:lnTo>
                    <a:pt x="7371" y="4231"/>
                  </a:lnTo>
                  <a:lnTo>
                    <a:pt x="7376" y="4233"/>
                  </a:lnTo>
                  <a:lnTo>
                    <a:pt x="7384" y="4233"/>
                  </a:lnTo>
                  <a:lnTo>
                    <a:pt x="7389" y="4232"/>
                  </a:lnTo>
                  <a:lnTo>
                    <a:pt x="7393" y="4229"/>
                  </a:lnTo>
                  <a:lnTo>
                    <a:pt x="7395" y="4224"/>
                  </a:lnTo>
                  <a:lnTo>
                    <a:pt x="7398" y="4219"/>
                  </a:lnTo>
                  <a:lnTo>
                    <a:pt x="7408" y="4203"/>
                  </a:lnTo>
                  <a:lnTo>
                    <a:pt x="7417" y="4185"/>
                  </a:lnTo>
                  <a:lnTo>
                    <a:pt x="7425" y="4170"/>
                  </a:lnTo>
                  <a:lnTo>
                    <a:pt x="7435" y="4158"/>
                  </a:lnTo>
                  <a:lnTo>
                    <a:pt x="7440" y="4152"/>
                  </a:lnTo>
                  <a:lnTo>
                    <a:pt x="7444" y="4145"/>
                  </a:lnTo>
                  <a:lnTo>
                    <a:pt x="7447" y="4138"/>
                  </a:lnTo>
                  <a:lnTo>
                    <a:pt x="7447" y="4129"/>
                  </a:lnTo>
                  <a:lnTo>
                    <a:pt x="7443" y="4120"/>
                  </a:lnTo>
                  <a:lnTo>
                    <a:pt x="7438" y="4110"/>
                  </a:lnTo>
                  <a:lnTo>
                    <a:pt x="7439" y="4101"/>
                  </a:lnTo>
                  <a:lnTo>
                    <a:pt x="7440" y="4094"/>
                  </a:lnTo>
                  <a:lnTo>
                    <a:pt x="7443" y="4086"/>
                  </a:lnTo>
                  <a:lnTo>
                    <a:pt x="7445" y="4077"/>
                  </a:lnTo>
                  <a:lnTo>
                    <a:pt x="7447" y="4071"/>
                  </a:lnTo>
                  <a:lnTo>
                    <a:pt x="7449" y="4066"/>
                  </a:lnTo>
                  <a:lnTo>
                    <a:pt x="7450" y="4064"/>
                  </a:lnTo>
                  <a:lnTo>
                    <a:pt x="7452" y="4062"/>
                  </a:lnTo>
                  <a:lnTo>
                    <a:pt x="7454" y="4061"/>
                  </a:lnTo>
                  <a:lnTo>
                    <a:pt x="7457" y="4060"/>
                  </a:lnTo>
                  <a:lnTo>
                    <a:pt x="7460" y="4061"/>
                  </a:lnTo>
                  <a:lnTo>
                    <a:pt x="7465" y="4062"/>
                  </a:lnTo>
                  <a:lnTo>
                    <a:pt x="7468" y="4064"/>
                  </a:lnTo>
                  <a:lnTo>
                    <a:pt x="7472" y="4067"/>
                  </a:lnTo>
                  <a:lnTo>
                    <a:pt x="7476" y="4074"/>
                  </a:lnTo>
                  <a:lnTo>
                    <a:pt x="7479" y="4082"/>
                  </a:lnTo>
                  <a:lnTo>
                    <a:pt x="7483" y="4093"/>
                  </a:lnTo>
                  <a:lnTo>
                    <a:pt x="7487" y="4101"/>
                  </a:lnTo>
                  <a:lnTo>
                    <a:pt x="7489" y="4105"/>
                  </a:lnTo>
                  <a:lnTo>
                    <a:pt x="7492" y="4109"/>
                  </a:lnTo>
                  <a:lnTo>
                    <a:pt x="7496" y="4113"/>
                  </a:lnTo>
                  <a:lnTo>
                    <a:pt x="7499" y="4116"/>
                  </a:lnTo>
                  <a:lnTo>
                    <a:pt x="7504" y="4110"/>
                  </a:lnTo>
                  <a:lnTo>
                    <a:pt x="7508" y="4105"/>
                  </a:lnTo>
                  <a:lnTo>
                    <a:pt x="7512" y="4099"/>
                  </a:lnTo>
                  <a:lnTo>
                    <a:pt x="7514" y="4094"/>
                  </a:lnTo>
                  <a:lnTo>
                    <a:pt x="7519" y="4082"/>
                  </a:lnTo>
                  <a:lnTo>
                    <a:pt x="7528" y="4071"/>
                  </a:lnTo>
                  <a:lnTo>
                    <a:pt x="7532" y="4067"/>
                  </a:lnTo>
                  <a:lnTo>
                    <a:pt x="7538" y="4065"/>
                  </a:lnTo>
                  <a:lnTo>
                    <a:pt x="7545" y="4062"/>
                  </a:lnTo>
                  <a:lnTo>
                    <a:pt x="7550" y="4060"/>
                  </a:lnTo>
                  <a:lnTo>
                    <a:pt x="7555" y="4057"/>
                  </a:lnTo>
                  <a:lnTo>
                    <a:pt x="7557" y="4055"/>
                  </a:lnTo>
                  <a:lnTo>
                    <a:pt x="7560" y="4051"/>
                  </a:lnTo>
                  <a:lnTo>
                    <a:pt x="7561" y="4047"/>
                  </a:lnTo>
                  <a:lnTo>
                    <a:pt x="7563" y="4039"/>
                  </a:lnTo>
                  <a:lnTo>
                    <a:pt x="7563" y="4029"/>
                  </a:lnTo>
                  <a:lnTo>
                    <a:pt x="7563" y="3931"/>
                  </a:lnTo>
                  <a:lnTo>
                    <a:pt x="7565" y="3922"/>
                  </a:lnTo>
                  <a:lnTo>
                    <a:pt x="7566" y="3913"/>
                  </a:lnTo>
                  <a:lnTo>
                    <a:pt x="7568" y="3906"/>
                  </a:lnTo>
                  <a:lnTo>
                    <a:pt x="7571" y="3898"/>
                  </a:lnTo>
                  <a:lnTo>
                    <a:pt x="7575" y="3891"/>
                  </a:lnTo>
                  <a:lnTo>
                    <a:pt x="7577" y="3883"/>
                  </a:lnTo>
                  <a:lnTo>
                    <a:pt x="7578" y="3875"/>
                  </a:lnTo>
                  <a:lnTo>
                    <a:pt x="7580" y="3865"/>
                  </a:lnTo>
                  <a:lnTo>
                    <a:pt x="7578" y="3860"/>
                  </a:lnTo>
                  <a:lnTo>
                    <a:pt x="7577" y="3855"/>
                  </a:lnTo>
                  <a:lnTo>
                    <a:pt x="7573" y="3850"/>
                  </a:lnTo>
                  <a:lnTo>
                    <a:pt x="7571" y="3847"/>
                  </a:lnTo>
                  <a:lnTo>
                    <a:pt x="7563" y="3839"/>
                  </a:lnTo>
                  <a:lnTo>
                    <a:pt x="7556" y="3829"/>
                  </a:lnTo>
                  <a:lnTo>
                    <a:pt x="7552" y="3823"/>
                  </a:lnTo>
                  <a:lnTo>
                    <a:pt x="7550" y="3815"/>
                  </a:lnTo>
                  <a:lnTo>
                    <a:pt x="7548" y="3809"/>
                  </a:lnTo>
                  <a:lnTo>
                    <a:pt x="7547" y="3801"/>
                  </a:lnTo>
                  <a:lnTo>
                    <a:pt x="7545" y="3793"/>
                  </a:lnTo>
                  <a:lnTo>
                    <a:pt x="7542" y="3786"/>
                  </a:lnTo>
                  <a:lnTo>
                    <a:pt x="7537" y="3780"/>
                  </a:lnTo>
                  <a:lnTo>
                    <a:pt x="7532" y="3774"/>
                  </a:lnTo>
                  <a:lnTo>
                    <a:pt x="7521" y="3764"/>
                  </a:lnTo>
                  <a:lnTo>
                    <a:pt x="7507" y="3754"/>
                  </a:lnTo>
                  <a:lnTo>
                    <a:pt x="7503" y="3749"/>
                  </a:lnTo>
                  <a:lnTo>
                    <a:pt x="7501" y="3742"/>
                  </a:lnTo>
                  <a:lnTo>
                    <a:pt x="7499" y="3740"/>
                  </a:lnTo>
                  <a:lnTo>
                    <a:pt x="7497" y="3737"/>
                  </a:lnTo>
                  <a:lnTo>
                    <a:pt x="7496" y="3736"/>
                  </a:lnTo>
                  <a:lnTo>
                    <a:pt x="7492" y="3735"/>
                  </a:lnTo>
                  <a:lnTo>
                    <a:pt x="7487" y="3739"/>
                  </a:lnTo>
                  <a:lnTo>
                    <a:pt x="7482" y="3745"/>
                  </a:lnTo>
                  <a:lnTo>
                    <a:pt x="7474" y="3750"/>
                  </a:lnTo>
                  <a:lnTo>
                    <a:pt x="7468" y="3755"/>
                  </a:lnTo>
                  <a:lnTo>
                    <a:pt x="7462" y="3760"/>
                  </a:lnTo>
                  <a:lnTo>
                    <a:pt x="7457" y="3766"/>
                  </a:lnTo>
                  <a:lnTo>
                    <a:pt x="7450" y="3775"/>
                  </a:lnTo>
                  <a:lnTo>
                    <a:pt x="7445" y="3783"/>
                  </a:lnTo>
                  <a:lnTo>
                    <a:pt x="7443" y="3786"/>
                  </a:lnTo>
                  <a:lnTo>
                    <a:pt x="7439" y="3789"/>
                  </a:lnTo>
                  <a:lnTo>
                    <a:pt x="7435" y="3790"/>
                  </a:lnTo>
                  <a:lnTo>
                    <a:pt x="7430" y="3790"/>
                  </a:lnTo>
                  <a:lnTo>
                    <a:pt x="7405" y="3790"/>
                  </a:lnTo>
                  <a:lnTo>
                    <a:pt x="7395" y="3794"/>
                  </a:lnTo>
                  <a:lnTo>
                    <a:pt x="7386" y="3796"/>
                  </a:lnTo>
                  <a:lnTo>
                    <a:pt x="7379" y="3795"/>
                  </a:lnTo>
                  <a:lnTo>
                    <a:pt x="7373" y="3795"/>
                  </a:lnTo>
                  <a:lnTo>
                    <a:pt x="7373" y="3773"/>
                  </a:lnTo>
                  <a:lnTo>
                    <a:pt x="7374" y="3763"/>
                  </a:lnTo>
                  <a:lnTo>
                    <a:pt x="7376" y="3754"/>
                  </a:lnTo>
                  <a:lnTo>
                    <a:pt x="7380" y="3745"/>
                  </a:lnTo>
                  <a:lnTo>
                    <a:pt x="7384" y="3736"/>
                  </a:lnTo>
                  <a:lnTo>
                    <a:pt x="7388" y="3727"/>
                  </a:lnTo>
                  <a:lnTo>
                    <a:pt x="7391" y="3720"/>
                  </a:lnTo>
                  <a:lnTo>
                    <a:pt x="7393" y="3710"/>
                  </a:lnTo>
                  <a:lnTo>
                    <a:pt x="7394" y="3700"/>
                  </a:lnTo>
                  <a:lnTo>
                    <a:pt x="7393" y="3687"/>
                  </a:lnTo>
                  <a:lnTo>
                    <a:pt x="7389" y="3676"/>
                  </a:lnTo>
                  <a:lnTo>
                    <a:pt x="7385" y="3666"/>
                  </a:lnTo>
                  <a:lnTo>
                    <a:pt x="7380" y="3655"/>
                  </a:lnTo>
                  <a:lnTo>
                    <a:pt x="7374" y="3637"/>
                  </a:lnTo>
                  <a:lnTo>
                    <a:pt x="7368" y="3622"/>
                  </a:lnTo>
                  <a:lnTo>
                    <a:pt x="7364" y="3616"/>
                  </a:lnTo>
                  <a:lnTo>
                    <a:pt x="7359" y="3611"/>
                  </a:lnTo>
                  <a:lnTo>
                    <a:pt x="7356" y="3606"/>
                  </a:lnTo>
                  <a:lnTo>
                    <a:pt x="7355" y="3599"/>
                  </a:lnTo>
                  <a:lnTo>
                    <a:pt x="7355" y="3594"/>
                  </a:lnTo>
                  <a:lnTo>
                    <a:pt x="7356" y="3589"/>
                  </a:lnTo>
                  <a:lnTo>
                    <a:pt x="7354" y="3564"/>
                  </a:lnTo>
                  <a:lnTo>
                    <a:pt x="7351" y="3543"/>
                  </a:lnTo>
                  <a:lnTo>
                    <a:pt x="7350" y="3522"/>
                  </a:lnTo>
                  <a:lnTo>
                    <a:pt x="7350" y="3498"/>
                  </a:lnTo>
                  <a:lnTo>
                    <a:pt x="7350" y="3481"/>
                  </a:lnTo>
                  <a:lnTo>
                    <a:pt x="7349" y="3468"/>
                  </a:lnTo>
                  <a:lnTo>
                    <a:pt x="7349" y="3454"/>
                  </a:lnTo>
                  <a:lnTo>
                    <a:pt x="7348" y="3438"/>
                  </a:lnTo>
                  <a:lnTo>
                    <a:pt x="7349" y="3421"/>
                  </a:lnTo>
                  <a:lnTo>
                    <a:pt x="7351" y="3407"/>
                  </a:lnTo>
                  <a:lnTo>
                    <a:pt x="7353" y="3400"/>
                  </a:lnTo>
                  <a:lnTo>
                    <a:pt x="7353" y="3392"/>
                  </a:lnTo>
                  <a:lnTo>
                    <a:pt x="7353" y="3385"/>
                  </a:lnTo>
                  <a:lnTo>
                    <a:pt x="7350" y="3377"/>
                  </a:lnTo>
                  <a:lnTo>
                    <a:pt x="7345" y="3381"/>
                  </a:lnTo>
                  <a:lnTo>
                    <a:pt x="7340" y="3385"/>
                  </a:lnTo>
                  <a:lnTo>
                    <a:pt x="7337" y="3390"/>
                  </a:lnTo>
                  <a:lnTo>
                    <a:pt x="7335" y="3395"/>
                  </a:lnTo>
                  <a:lnTo>
                    <a:pt x="7330" y="3405"/>
                  </a:lnTo>
                  <a:lnTo>
                    <a:pt x="7324" y="3416"/>
                  </a:lnTo>
                  <a:lnTo>
                    <a:pt x="7315" y="3434"/>
                  </a:lnTo>
                  <a:lnTo>
                    <a:pt x="7307" y="3450"/>
                  </a:lnTo>
                  <a:lnTo>
                    <a:pt x="7306" y="3458"/>
                  </a:lnTo>
                  <a:lnTo>
                    <a:pt x="7304" y="3466"/>
                  </a:lnTo>
                  <a:lnTo>
                    <a:pt x="7304" y="3475"/>
                  </a:lnTo>
                  <a:lnTo>
                    <a:pt x="7304" y="3485"/>
                  </a:lnTo>
                  <a:lnTo>
                    <a:pt x="7306" y="3504"/>
                  </a:lnTo>
                  <a:lnTo>
                    <a:pt x="7309" y="3523"/>
                  </a:lnTo>
                  <a:lnTo>
                    <a:pt x="7305" y="3517"/>
                  </a:lnTo>
                  <a:lnTo>
                    <a:pt x="7297" y="3505"/>
                  </a:lnTo>
                  <a:lnTo>
                    <a:pt x="7290" y="3495"/>
                  </a:lnTo>
                  <a:lnTo>
                    <a:pt x="7284" y="3484"/>
                  </a:lnTo>
                  <a:lnTo>
                    <a:pt x="7276" y="3473"/>
                  </a:lnTo>
                  <a:lnTo>
                    <a:pt x="7272" y="3463"/>
                  </a:lnTo>
                  <a:lnTo>
                    <a:pt x="7268" y="3455"/>
                  </a:lnTo>
                  <a:lnTo>
                    <a:pt x="7263" y="3448"/>
                  </a:lnTo>
                  <a:lnTo>
                    <a:pt x="7257" y="3441"/>
                  </a:lnTo>
                  <a:lnTo>
                    <a:pt x="7250" y="3439"/>
                  </a:lnTo>
                  <a:lnTo>
                    <a:pt x="7243" y="3436"/>
                  </a:lnTo>
                  <a:lnTo>
                    <a:pt x="7237" y="3435"/>
                  </a:lnTo>
                  <a:lnTo>
                    <a:pt x="7231" y="3435"/>
                  </a:lnTo>
                  <a:lnTo>
                    <a:pt x="7225" y="3435"/>
                  </a:lnTo>
                  <a:lnTo>
                    <a:pt x="7217" y="3435"/>
                  </a:lnTo>
                  <a:lnTo>
                    <a:pt x="7211" y="3434"/>
                  </a:lnTo>
                  <a:lnTo>
                    <a:pt x="7203" y="3431"/>
                  </a:lnTo>
                  <a:lnTo>
                    <a:pt x="7208" y="3420"/>
                  </a:lnTo>
                  <a:lnTo>
                    <a:pt x="7213" y="3410"/>
                  </a:lnTo>
                  <a:lnTo>
                    <a:pt x="7220" y="3405"/>
                  </a:lnTo>
                  <a:lnTo>
                    <a:pt x="7228" y="3401"/>
                  </a:lnTo>
                  <a:lnTo>
                    <a:pt x="7231" y="3399"/>
                  </a:lnTo>
                  <a:lnTo>
                    <a:pt x="7235" y="3397"/>
                  </a:lnTo>
                  <a:lnTo>
                    <a:pt x="7236" y="3394"/>
                  </a:lnTo>
                  <a:lnTo>
                    <a:pt x="7237" y="3390"/>
                  </a:lnTo>
                  <a:lnTo>
                    <a:pt x="7236" y="3385"/>
                  </a:lnTo>
                  <a:lnTo>
                    <a:pt x="7233" y="3381"/>
                  </a:lnTo>
                  <a:lnTo>
                    <a:pt x="7228" y="3379"/>
                  </a:lnTo>
                  <a:lnTo>
                    <a:pt x="7223" y="3377"/>
                  </a:lnTo>
                  <a:lnTo>
                    <a:pt x="7168" y="3377"/>
                  </a:lnTo>
                  <a:lnTo>
                    <a:pt x="7167" y="3369"/>
                  </a:lnTo>
                  <a:lnTo>
                    <a:pt x="7168" y="3360"/>
                  </a:lnTo>
                  <a:lnTo>
                    <a:pt x="7173" y="3347"/>
                  </a:lnTo>
                  <a:lnTo>
                    <a:pt x="7179" y="3335"/>
                  </a:lnTo>
                  <a:lnTo>
                    <a:pt x="7179" y="3318"/>
                  </a:lnTo>
                  <a:lnTo>
                    <a:pt x="7158" y="3318"/>
                  </a:lnTo>
                  <a:lnTo>
                    <a:pt x="7166" y="3305"/>
                  </a:lnTo>
                  <a:lnTo>
                    <a:pt x="7173" y="3291"/>
                  </a:lnTo>
                  <a:lnTo>
                    <a:pt x="7176" y="3274"/>
                  </a:lnTo>
                  <a:lnTo>
                    <a:pt x="7176" y="3257"/>
                  </a:lnTo>
                  <a:lnTo>
                    <a:pt x="7182" y="3256"/>
                  </a:lnTo>
                  <a:lnTo>
                    <a:pt x="7187" y="3258"/>
                  </a:lnTo>
                  <a:lnTo>
                    <a:pt x="7191" y="3261"/>
                  </a:lnTo>
                  <a:lnTo>
                    <a:pt x="7194" y="3266"/>
                  </a:lnTo>
                  <a:lnTo>
                    <a:pt x="7197" y="3269"/>
                  </a:lnTo>
                  <a:lnTo>
                    <a:pt x="7199" y="3276"/>
                  </a:lnTo>
                  <a:lnTo>
                    <a:pt x="7202" y="3281"/>
                  </a:lnTo>
                  <a:lnTo>
                    <a:pt x="7204" y="3286"/>
                  </a:lnTo>
                  <a:lnTo>
                    <a:pt x="7209" y="3289"/>
                  </a:lnTo>
                  <a:lnTo>
                    <a:pt x="7213" y="3292"/>
                  </a:lnTo>
                  <a:lnTo>
                    <a:pt x="7217" y="3293"/>
                  </a:lnTo>
                  <a:lnTo>
                    <a:pt x="7221" y="3295"/>
                  </a:lnTo>
                  <a:lnTo>
                    <a:pt x="7225" y="3295"/>
                  </a:lnTo>
                  <a:lnTo>
                    <a:pt x="7233" y="3293"/>
                  </a:lnTo>
                  <a:lnTo>
                    <a:pt x="7243" y="3293"/>
                  </a:lnTo>
                  <a:lnTo>
                    <a:pt x="7255" y="3296"/>
                  </a:lnTo>
                  <a:lnTo>
                    <a:pt x="7266" y="3297"/>
                  </a:lnTo>
                  <a:lnTo>
                    <a:pt x="7267" y="3306"/>
                  </a:lnTo>
                  <a:lnTo>
                    <a:pt x="7270" y="3315"/>
                  </a:lnTo>
                  <a:lnTo>
                    <a:pt x="7272" y="3321"/>
                  </a:lnTo>
                  <a:lnTo>
                    <a:pt x="7276" y="3330"/>
                  </a:lnTo>
                  <a:lnTo>
                    <a:pt x="7282" y="3328"/>
                  </a:lnTo>
                  <a:lnTo>
                    <a:pt x="7286" y="3313"/>
                  </a:lnTo>
                  <a:lnTo>
                    <a:pt x="7287" y="3300"/>
                  </a:lnTo>
                  <a:lnTo>
                    <a:pt x="7289" y="3286"/>
                  </a:lnTo>
                  <a:lnTo>
                    <a:pt x="7292" y="3271"/>
                  </a:lnTo>
                  <a:lnTo>
                    <a:pt x="7300" y="3258"/>
                  </a:lnTo>
                  <a:lnTo>
                    <a:pt x="7307" y="3247"/>
                  </a:lnTo>
                  <a:lnTo>
                    <a:pt x="7311" y="3242"/>
                  </a:lnTo>
                  <a:lnTo>
                    <a:pt x="7314" y="3236"/>
                  </a:lnTo>
                  <a:lnTo>
                    <a:pt x="7315" y="3229"/>
                  </a:lnTo>
                  <a:lnTo>
                    <a:pt x="7316" y="3222"/>
                  </a:lnTo>
                  <a:lnTo>
                    <a:pt x="7316" y="3194"/>
                  </a:lnTo>
                  <a:lnTo>
                    <a:pt x="7317" y="3180"/>
                  </a:lnTo>
                  <a:lnTo>
                    <a:pt x="7320" y="3167"/>
                  </a:lnTo>
                  <a:lnTo>
                    <a:pt x="7324" y="3155"/>
                  </a:lnTo>
                  <a:lnTo>
                    <a:pt x="7327" y="3144"/>
                  </a:lnTo>
                  <a:lnTo>
                    <a:pt x="7332" y="3131"/>
                  </a:lnTo>
                  <a:lnTo>
                    <a:pt x="7336" y="3120"/>
                  </a:lnTo>
                  <a:lnTo>
                    <a:pt x="7340" y="3108"/>
                  </a:lnTo>
                  <a:lnTo>
                    <a:pt x="7341" y="3092"/>
                  </a:lnTo>
                  <a:lnTo>
                    <a:pt x="7343" y="3076"/>
                  </a:lnTo>
                  <a:lnTo>
                    <a:pt x="7345" y="3061"/>
                  </a:lnTo>
                  <a:lnTo>
                    <a:pt x="7348" y="3047"/>
                  </a:lnTo>
                  <a:lnTo>
                    <a:pt x="7351" y="3034"/>
                  </a:lnTo>
                  <a:lnTo>
                    <a:pt x="7358" y="3021"/>
                  </a:lnTo>
                  <a:lnTo>
                    <a:pt x="7365" y="3010"/>
                  </a:lnTo>
                  <a:lnTo>
                    <a:pt x="7375" y="2998"/>
                  </a:lnTo>
                  <a:lnTo>
                    <a:pt x="7388" y="2988"/>
                  </a:lnTo>
                  <a:lnTo>
                    <a:pt x="7396" y="2983"/>
                  </a:lnTo>
                  <a:lnTo>
                    <a:pt x="7405" y="2978"/>
                  </a:lnTo>
                  <a:lnTo>
                    <a:pt x="7413" y="2972"/>
                  </a:lnTo>
                  <a:lnTo>
                    <a:pt x="7419" y="2965"/>
                  </a:lnTo>
                  <a:lnTo>
                    <a:pt x="7424" y="2953"/>
                  </a:lnTo>
                  <a:lnTo>
                    <a:pt x="7428" y="2942"/>
                  </a:lnTo>
                  <a:lnTo>
                    <a:pt x="7433" y="2936"/>
                  </a:lnTo>
                  <a:lnTo>
                    <a:pt x="7438" y="2929"/>
                  </a:lnTo>
                  <a:lnTo>
                    <a:pt x="7444" y="2926"/>
                  </a:lnTo>
                  <a:lnTo>
                    <a:pt x="7450" y="2919"/>
                  </a:lnTo>
                  <a:lnTo>
                    <a:pt x="7459" y="2909"/>
                  </a:lnTo>
                  <a:lnTo>
                    <a:pt x="7469" y="2901"/>
                  </a:lnTo>
                  <a:lnTo>
                    <a:pt x="7478" y="2897"/>
                  </a:lnTo>
                  <a:lnTo>
                    <a:pt x="7486" y="2892"/>
                  </a:lnTo>
                  <a:lnTo>
                    <a:pt x="7492" y="2885"/>
                  </a:lnTo>
                  <a:lnTo>
                    <a:pt x="7498" y="2880"/>
                  </a:lnTo>
                  <a:lnTo>
                    <a:pt x="7511" y="2868"/>
                  </a:lnTo>
                  <a:lnTo>
                    <a:pt x="7521" y="2854"/>
                  </a:lnTo>
                  <a:lnTo>
                    <a:pt x="7532" y="2843"/>
                  </a:lnTo>
                  <a:lnTo>
                    <a:pt x="7545" y="2833"/>
                  </a:lnTo>
                  <a:lnTo>
                    <a:pt x="7552" y="2830"/>
                  </a:lnTo>
                  <a:lnTo>
                    <a:pt x="7560" y="2826"/>
                  </a:lnTo>
                  <a:lnTo>
                    <a:pt x="7567" y="2825"/>
                  </a:lnTo>
                  <a:lnTo>
                    <a:pt x="7577" y="2824"/>
                  </a:lnTo>
                  <a:lnTo>
                    <a:pt x="7581" y="2825"/>
                  </a:lnTo>
                  <a:lnTo>
                    <a:pt x="7585" y="2826"/>
                  </a:lnTo>
                  <a:lnTo>
                    <a:pt x="7588" y="2829"/>
                  </a:lnTo>
                  <a:lnTo>
                    <a:pt x="7591" y="2832"/>
                  </a:lnTo>
                  <a:lnTo>
                    <a:pt x="7596" y="2839"/>
                  </a:lnTo>
                  <a:lnTo>
                    <a:pt x="7601" y="2848"/>
                  </a:lnTo>
                  <a:lnTo>
                    <a:pt x="7605" y="2857"/>
                  </a:lnTo>
                  <a:lnTo>
                    <a:pt x="7610" y="2863"/>
                  </a:lnTo>
                  <a:lnTo>
                    <a:pt x="7614" y="2867"/>
                  </a:lnTo>
                  <a:lnTo>
                    <a:pt x="7616" y="2869"/>
                  </a:lnTo>
                  <a:lnTo>
                    <a:pt x="7620" y="2870"/>
                  </a:lnTo>
                  <a:lnTo>
                    <a:pt x="7625" y="2870"/>
                  </a:lnTo>
                  <a:lnTo>
                    <a:pt x="7630" y="2870"/>
                  </a:lnTo>
                  <a:lnTo>
                    <a:pt x="7634" y="2868"/>
                  </a:lnTo>
                  <a:lnTo>
                    <a:pt x="7636" y="2865"/>
                  </a:lnTo>
                  <a:lnTo>
                    <a:pt x="7639" y="2862"/>
                  </a:lnTo>
                  <a:lnTo>
                    <a:pt x="7644" y="2852"/>
                  </a:lnTo>
                  <a:lnTo>
                    <a:pt x="7646" y="2842"/>
                  </a:lnTo>
                  <a:lnTo>
                    <a:pt x="7651" y="2834"/>
                  </a:lnTo>
                  <a:lnTo>
                    <a:pt x="7656" y="2829"/>
                  </a:lnTo>
                  <a:lnTo>
                    <a:pt x="7664" y="2825"/>
                  </a:lnTo>
                  <a:lnTo>
                    <a:pt x="7670" y="2820"/>
                  </a:lnTo>
                  <a:lnTo>
                    <a:pt x="7675" y="2815"/>
                  </a:lnTo>
                  <a:lnTo>
                    <a:pt x="7681" y="2811"/>
                  </a:lnTo>
                  <a:lnTo>
                    <a:pt x="7685" y="2811"/>
                  </a:lnTo>
                  <a:lnTo>
                    <a:pt x="7690" y="2813"/>
                  </a:lnTo>
                  <a:lnTo>
                    <a:pt x="7693" y="2815"/>
                  </a:lnTo>
                  <a:lnTo>
                    <a:pt x="7696" y="2819"/>
                  </a:lnTo>
                  <a:lnTo>
                    <a:pt x="7699" y="2821"/>
                  </a:lnTo>
                  <a:lnTo>
                    <a:pt x="7700" y="2826"/>
                  </a:lnTo>
                  <a:lnTo>
                    <a:pt x="7701" y="2830"/>
                  </a:lnTo>
                  <a:lnTo>
                    <a:pt x="7703" y="2835"/>
                  </a:lnTo>
                  <a:lnTo>
                    <a:pt x="7701" y="2843"/>
                  </a:lnTo>
                  <a:lnTo>
                    <a:pt x="7700" y="2850"/>
                  </a:lnTo>
                  <a:lnTo>
                    <a:pt x="7696" y="2857"/>
                  </a:lnTo>
                  <a:lnTo>
                    <a:pt x="7693" y="2864"/>
                  </a:lnTo>
                  <a:lnTo>
                    <a:pt x="7705" y="2859"/>
                  </a:lnTo>
                  <a:lnTo>
                    <a:pt x="7715" y="2855"/>
                  </a:lnTo>
                  <a:lnTo>
                    <a:pt x="7720" y="2852"/>
                  </a:lnTo>
                  <a:lnTo>
                    <a:pt x="7725" y="2848"/>
                  </a:lnTo>
                  <a:lnTo>
                    <a:pt x="7729" y="2844"/>
                  </a:lnTo>
                  <a:lnTo>
                    <a:pt x="7733" y="2839"/>
                  </a:lnTo>
                  <a:lnTo>
                    <a:pt x="7738" y="2830"/>
                  </a:lnTo>
                  <a:lnTo>
                    <a:pt x="7742" y="2821"/>
                  </a:lnTo>
                  <a:lnTo>
                    <a:pt x="7744" y="2818"/>
                  </a:lnTo>
                  <a:lnTo>
                    <a:pt x="7747" y="2815"/>
                  </a:lnTo>
                  <a:lnTo>
                    <a:pt x="7750" y="2813"/>
                  </a:lnTo>
                  <a:lnTo>
                    <a:pt x="7755" y="2813"/>
                  </a:lnTo>
                  <a:lnTo>
                    <a:pt x="7755" y="2830"/>
                  </a:lnTo>
                  <a:lnTo>
                    <a:pt x="7755" y="2848"/>
                  </a:lnTo>
                  <a:lnTo>
                    <a:pt x="7755" y="2860"/>
                  </a:lnTo>
                  <a:lnTo>
                    <a:pt x="7757" y="2872"/>
                  </a:lnTo>
                  <a:lnTo>
                    <a:pt x="7757" y="2883"/>
                  </a:lnTo>
                  <a:lnTo>
                    <a:pt x="7754" y="2896"/>
                  </a:lnTo>
                  <a:lnTo>
                    <a:pt x="7752" y="2901"/>
                  </a:lnTo>
                  <a:lnTo>
                    <a:pt x="7749" y="2904"/>
                  </a:lnTo>
                  <a:lnTo>
                    <a:pt x="7745" y="2907"/>
                  </a:lnTo>
                  <a:lnTo>
                    <a:pt x="7742" y="2909"/>
                  </a:lnTo>
                  <a:lnTo>
                    <a:pt x="7733" y="2911"/>
                  </a:lnTo>
                  <a:lnTo>
                    <a:pt x="7722" y="2912"/>
                  </a:lnTo>
                  <a:lnTo>
                    <a:pt x="7710" y="2908"/>
                  </a:lnTo>
                  <a:lnTo>
                    <a:pt x="7698" y="2906"/>
                  </a:lnTo>
                  <a:lnTo>
                    <a:pt x="7690" y="2906"/>
                  </a:lnTo>
                  <a:lnTo>
                    <a:pt x="7683" y="2909"/>
                  </a:lnTo>
                  <a:lnTo>
                    <a:pt x="7676" y="2913"/>
                  </a:lnTo>
                  <a:lnTo>
                    <a:pt x="7670" y="2918"/>
                  </a:lnTo>
                  <a:lnTo>
                    <a:pt x="7664" y="2923"/>
                  </a:lnTo>
                  <a:lnTo>
                    <a:pt x="7658" y="2927"/>
                  </a:lnTo>
                  <a:lnTo>
                    <a:pt x="7650" y="2931"/>
                  </a:lnTo>
                  <a:lnTo>
                    <a:pt x="7641" y="2933"/>
                  </a:lnTo>
                  <a:lnTo>
                    <a:pt x="7632" y="2934"/>
                  </a:lnTo>
                  <a:lnTo>
                    <a:pt x="7625" y="2937"/>
                  </a:lnTo>
                  <a:lnTo>
                    <a:pt x="7617" y="2941"/>
                  </a:lnTo>
                  <a:lnTo>
                    <a:pt x="7610" y="2944"/>
                  </a:lnTo>
                  <a:lnTo>
                    <a:pt x="7604" y="2949"/>
                  </a:lnTo>
                  <a:lnTo>
                    <a:pt x="7599" y="2956"/>
                  </a:lnTo>
                  <a:lnTo>
                    <a:pt x="7595" y="2963"/>
                  </a:lnTo>
                  <a:lnTo>
                    <a:pt x="7591" y="2971"/>
                  </a:lnTo>
                  <a:lnTo>
                    <a:pt x="7605" y="2967"/>
                  </a:lnTo>
                  <a:lnTo>
                    <a:pt x="7617" y="2965"/>
                  </a:lnTo>
                  <a:lnTo>
                    <a:pt x="7630" y="2963"/>
                  </a:lnTo>
                  <a:lnTo>
                    <a:pt x="7645" y="2963"/>
                  </a:lnTo>
                  <a:lnTo>
                    <a:pt x="7656" y="2963"/>
                  </a:lnTo>
                  <a:lnTo>
                    <a:pt x="7666" y="2963"/>
                  </a:lnTo>
                  <a:lnTo>
                    <a:pt x="7676" y="2963"/>
                  </a:lnTo>
                  <a:lnTo>
                    <a:pt x="7688" y="2963"/>
                  </a:lnTo>
                  <a:lnTo>
                    <a:pt x="7695" y="2963"/>
                  </a:lnTo>
                  <a:lnTo>
                    <a:pt x="7703" y="2965"/>
                  </a:lnTo>
                  <a:lnTo>
                    <a:pt x="7768" y="2965"/>
                  </a:lnTo>
                  <a:lnTo>
                    <a:pt x="7783" y="2963"/>
                  </a:lnTo>
                  <a:lnTo>
                    <a:pt x="7797" y="2961"/>
                  </a:lnTo>
                  <a:lnTo>
                    <a:pt x="7809" y="2957"/>
                  </a:lnTo>
                  <a:lnTo>
                    <a:pt x="7822" y="2952"/>
                  </a:lnTo>
                  <a:lnTo>
                    <a:pt x="7846" y="2939"/>
                  </a:lnTo>
                  <a:lnTo>
                    <a:pt x="7873" y="2926"/>
                  </a:lnTo>
                  <a:lnTo>
                    <a:pt x="7891" y="2919"/>
                  </a:lnTo>
                  <a:lnTo>
                    <a:pt x="7909" y="2916"/>
                  </a:lnTo>
                  <a:lnTo>
                    <a:pt x="7925" y="2911"/>
                  </a:lnTo>
                  <a:lnTo>
                    <a:pt x="7942" y="2903"/>
                  </a:lnTo>
                  <a:lnTo>
                    <a:pt x="7967" y="2890"/>
                  </a:lnTo>
                  <a:lnTo>
                    <a:pt x="7989" y="2879"/>
                  </a:lnTo>
                  <a:lnTo>
                    <a:pt x="8010" y="2868"/>
                  </a:lnTo>
                  <a:lnTo>
                    <a:pt x="8034" y="2855"/>
                  </a:lnTo>
                  <a:lnTo>
                    <a:pt x="8050" y="2845"/>
                  </a:lnTo>
                  <a:lnTo>
                    <a:pt x="8064" y="2838"/>
                  </a:lnTo>
                  <a:lnTo>
                    <a:pt x="8079" y="2829"/>
                  </a:lnTo>
                  <a:lnTo>
                    <a:pt x="8096" y="2820"/>
                  </a:lnTo>
                  <a:lnTo>
                    <a:pt x="8103" y="2814"/>
                  </a:lnTo>
                  <a:lnTo>
                    <a:pt x="8109" y="2806"/>
                  </a:lnTo>
                  <a:lnTo>
                    <a:pt x="8113" y="2803"/>
                  </a:lnTo>
                  <a:lnTo>
                    <a:pt x="8116" y="2800"/>
                  </a:lnTo>
                  <a:lnTo>
                    <a:pt x="8121" y="2799"/>
                  </a:lnTo>
                  <a:lnTo>
                    <a:pt x="8126" y="2798"/>
                  </a:lnTo>
                  <a:lnTo>
                    <a:pt x="8131" y="2798"/>
                  </a:lnTo>
                  <a:lnTo>
                    <a:pt x="8136" y="2799"/>
                  </a:lnTo>
                  <a:lnTo>
                    <a:pt x="8141" y="2800"/>
                  </a:lnTo>
                  <a:lnTo>
                    <a:pt x="8146" y="2803"/>
                  </a:lnTo>
                  <a:lnTo>
                    <a:pt x="8149" y="2811"/>
                  </a:lnTo>
                  <a:lnTo>
                    <a:pt x="8153" y="2819"/>
                  </a:lnTo>
                  <a:lnTo>
                    <a:pt x="8161" y="2825"/>
                  </a:lnTo>
                  <a:lnTo>
                    <a:pt x="8170" y="2828"/>
                  </a:lnTo>
                  <a:lnTo>
                    <a:pt x="8178" y="2829"/>
                  </a:lnTo>
                  <a:lnTo>
                    <a:pt x="8188" y="2830"/>
                  </a:lnTo>
                  <a:lnTo>
                    <a:pt x="8200" y="2829"/>
                  </a:lnTo>
                  <a:lnTo>
                    <a:pt x="8210" y="2828"/>
                  </a:lnTo>
                  <a:lnTo>
                    <a:pt x="8215" y="2826"/>
                  </a:lnTo>
                  <a:lnTo>
                    <a:pt x="8218" y="2825"/>
                  </a:lnTo>
                  <a:lnTo>
                    <a:pt x="8222" y="2821"/>
                  </a:lnTo>
                  <a:lnTo>
                    <a:pt x="8226" y="2818"/>
                  </a:lnTo>
                  <a:lnTo>
                    <a:pt x="8234" y="2808"/>
                  </a:lnTo>
                  <a:lnTo>
                    <a:pt x="8241" y="2799"/>
                  </a:lnTo>
                  <a:lnTo>
                    <a:pt x="8245" y="2796"/>
                  </a:lnTo>
                  <a:lnTo>
                    <a:pt x="8250" y="2794"/>
                  </a:lnTo>
                  <a:lnTo>
                    <a:pt x="8255" y="2791"/>
                  </a:lnTo>
                  <a:lnTo>
                    <a:pt x="8261" y="2791"/>
                  </a:lnTo>
                  <a:lnTo>
                    <a:pt x="8277" y="2806"/>
                  </a:lnTo>
                  <a:lnTo>
                    <a:pt x="8294" y="2820"/>
                  </a:lnTo>
                  <a:lnTo>
                    <a:pt x="8309" y="2814"/>
                  </a:lnTo>
                  <a:lnTo>
                    <a:pt x="8324" y="2808"/>
                  </a:lnTo>
                  <a:lnTo>
                    <a:pt x="8339" y="2815"/>
                  </a:lnTo>
                  <a:lnTo>
                    <a:pt x="8354" y="2823"/>
                  </a:lnTo>
                  <a:lnTo>
                    <a:pt x="8359" y="2823"/>
                  </a:lnTo>
                  <a:lnTo>
                    <a:pt x="8364" y="2820"/>
                  </a:lnTo>
                  <a:lnTo>
                    <a:pt x="8368" y="2816"/>
                  </a:lnTo>
                  <a:lnTo>
                    <a:pt x="8373" y="2814"/>
                  </a:lnTo>
                  <a:lnTo>
                    <a:pt x="8380" y="2809"/>
                  </a:lnTo>
                  <a:lnTo>
                    <a:pt x="8388" y="2804"/>
                  </a:lnTo>
                  <a:lnTo>
                    <a:pt x="8394" y="2799"/>
                  </a:lnTo>
                  <a:lnTo>
                    <a:pt x="8400" y="2793"/>
                  </a:lnTo>
                  <a:lnTo>
                    <a:pt x="8409" y="2778"/>
                  </a:lnTo>
                  <a:lnTo>
                    <a:pt x="8418" y="2761"/>
                  </a:lnTo>
                  <a:lnTo>
                    <a:pt x="8424" y="2746"/>
                  </a:lnTo>
                  <a:lnTo>
                    <a:pt x="8431" y="2732"/>
                  </a:lnTo>
                  <a:lnTo>
                    <a:pt x="8439" y="2720"/>
                  </a:lnTo>
                  <a:lnTo>
                    <a:pt x="8449" y="2707"/>
                  </a:lnTo>
                  <a:lnTo>
                    <a:pt x="8457" y="2700"/>
                  </a:lnTo>
                  <a:lnTo>
                    <a:pt x="8463" y="2695"/>
                  </a:lnTo>
                  <a:lnTo>
                    <a:pt x="8467" y="2692"/>
                  </a:lnTo>
                  <a:lnTo>
                    <a:pt x="8469" y="2688"/>
                  </a:lnTo>
                  <a:lnTo>
                    <a:pt x="8471" y="2685"/>
                  </a:lnTo>
                  <a:lnTo>
                    <a:pt x="8472" y="2681"/>
                  </a:lnTo>
                  <a:lnTo>
                    <a:pt x="8472" y="2670"/>
                  </a:lnTo>
                  <a:lnTo>
                    <a:pt x="8456" y="2670"/>
                  </a:lnTo>
                  <a:lnTo>
                    <a:pt x="8443" y="2671"/>
                  </a:lnTo>
                  <a:lnTo>
                    <a:pt x="8432" y="2672"/>
                  </a:lnTo>
                  <a:lnTo>
                    <a:pt x="8421" y="2675"/>
                  </a:lnTo>
                  <a:lnTo>
                    <a:pt x="8409" y="2677"/>
                  </a:lnTo>
                  <a:lnTo>
                    <a:pt x="8399" y="2680"/>
                  </a:lnTo>
                  <a:lnTo>
                    <a:pt x="8388" y="2682"/>
                  </a:lnTo>
                  <a:lnTo>
                    <a:pt x="8377" y="2683"/>
                  </a:lnTo>
                  <a:lnTo>
                    <a:pt x="8363" y="2685"/>
                  </a:lnTo>
                  <a:lnTo>
                    <a:pt x="8363" y="2647"/>
                  </a:lnTo>
                  <a:lnTo>
                    <a:pt x="8364" y="2641"/>
                  </a:lnTo>
                  <a:lnTo>
                    <a:pt x="8367" y="2637"/>
                  </a:lnTo>
                  <a:lnTo>
                    <a:pt x="8370" y="2633"/>
                  </a:lnTo>
                  <a:lnTo>
                    <a:pt x="8375" y="2629"/>
                  </a:lnTo>
                  <a:lnTo>
                    <a:pt x="8382" y="2627"/>
                  </a:lnTo>
                  <a:lnTo>
                    <a:pt x="8387" y="2626"/>
                  </a:lnTo>
                  <a:lnTo>
                    <a:pt x="8394" y="2626"/>
                  </a:lnTo>
                  <a:lnTo>
                    <a:pt x="8400" y="2624"/>
                  </a:lnTo>
                  <a:lnTo>
                    <a:pt x="8409" y="2626"/>
                  </a:lnTo>
                  <a:lnTo>
                    <a:pt x="8418" y="2626"/>
                  </a:lnTo>
                  <a:lnTo>
                    <a:pt x="8418" y="2617"/>
                  </a:lnTo>
                  <a:lnTo>
                    <a:pt x="8419" y="2609"/>
                  </a:lnTo>
                  <a:lnTo>
                    <a:pt x="8418" y="2604"/>
                  </a:lnTo>
                  <a:lnTo>
                    <a:pt x="8417" y="2599"/>
                  </a:lnTo>
                  <a:lnTo>
                    <a:pt x="8414" y="2596"/>
                  </a:lnTo>
                  <a:lnTo>
                    <a:pt x="8412" y="2592"/>
                  </a:lnTo>
                  <a:lnTo>
                    <a:pt x="8404" y="2586"/>
                  </a:lnTo>
                  <a:lnTo>
                    <a:pt x="8395" y="2579"/>
                  </a:lnTo>
                  <a:lnTo>
                    <a:pt x="8400" y="2567"/>
                  </a:lnTo>
                  <a:lnTo>
                    <a:pt x="8408" y="2557"/>
                  </a:lnTo>
                  <a:lnTo>
                    <a:pt x="8412" y="2552"/>
                  </a:lnTo>
                  <a:lnTo>
                    <a:pt x="8417" y="2547"/>
                  </a:lnTo>
                  <a:lnTo>
                    <a:pt x="8422" y="2543"/>
                  </a:lnTo>
                  <a:lnTo>
                    <a:pt x="8428" y="2539"/>
                  </a:lnTo>
                  <a:lnTo>
                    <a:pt x="8437" y="2543"/>
                  </a:lnTo>
                  <a:lnTo>
                    <a:pt x="8443" y="2548"/>
                  </a:lnTo>
                  <a:lnTo>
                    <a:pt x="8449" y="2554"/>
                  </a:lnTo>
                  <a:lnTo>
                    <a:pt x="8454" y="2562"/>
                  </a:lnTo>
                  <a:lnTo>
                    <a:pt x="8458" y="2568"/>
                  </a:lnTo>
                  <a:lnTo>
                    <a:pt x="8461" y="2573"/>
                  </a:lnTo>
                  <a:lnTo>
                    <a:pt x="8462" y="2576"/>
                  </a:lnTo>
                  <a:lnTo>
                    <a:pt x="8464" y="2578"/>
                  </a:lnTo>
                  <a:lnTo>
                    <a:pt x="8467" y="2579"/>
                  </a:lnTo>
                  <a:lnTo>
                    <a:pt x="8471" y="2579"/>
                  </a:lnTo>
                  <a:lnTo>
                    <a:pt x="8473" y="2579"/>
                  </a:lnTo>
                  <a:lnTo>
                    <a:pt x="8476" y="2578"/>
                  </a:lnTo>
                  <a:lnTo>
                    <a:pt x="8477" y="2576"/>
                  </a:lnTo>
                  <a:lnTo>
                    <a:pt x="8478" y="2573"/>
                  </a:lnTo>
                  <a:lnTo>
                    <a:pt x="8481" y="2568"/>
                  </a:lnTo>
                  <a:lnTo>
                    <a:pt x="8485" y="2563"/>
                  </a:lnTo>
                  <a:lnTo>
                    <a:pt x="8492" y="2557"/>
                  </a:lnTo>
                  <a:lnTo>
                    <a:pt x="8500" y="2553"/>
                  </a:lnTo>
                  <a:lnTo>
                    <a:pt x="8507" y="2550"/>
                  </a:lnTo>
                  <a:lnTo>
                    <a:pt x="8517" y="2548"/>
                  </a:lnTo>
                  <a:lnTo>
                    <a:pt x="8521" y="2545"/>
                  </a:lnTo>
                  <a:lnTo>
                    <a:pt x="8525" y="2543"/>
                  </a:lnTo>
                  <a:lnTo>
                    <a:pt x="8528" y="2539"/>
                  </a:lnTo>
                  <a:lnTo>
                    <a:pt x="8531" y="2535"/>
                  </a:lnTo>
                  <a:lnTo>
                    <a:pt x="8535" y="2527"/>
                  </a:lnTo>
                  <a:lnTo>
                    <a:pt x="8539" y="2517"/>
                  </a:lnTo>
                  <a:lnTo>
                    <a:pt x="8545" y="2508"/>
                  </a:lnTo>
                  <a:lnTo>
                    <a:pt x="8550" y="2499"/>
                  </a:lnTo>
                  <a:lnTo>
                    <a:pt x="8559" y="2503"/>
                  </a:lnTo>
                  <a:lnTo>
                    <a:pt x="8566" y="2508"/>
                  </a:lnTo>
                  <a:lnTo>
                    <a:pt x="8572" y="2514"/>
                  </a:lnTo>
                  <a:lnTo>
                    <a:pt x="8580" y="2520"/>
                  </a:lnTo>
                  <a:lnTo>
                    <a:pt x="8601" y="2539"/>
                  </a:lnTo>
                  <a:lnTo>
                    <a:pt x="8621" y="2554"/>
                  </a:lnTo>
                  <a:lnTo>
                    <a:pt x="8631" y="2559"/>
                  </a:lnTo>
                  <a:lnTo>
                    <a:pt x="8643" y="2564"/>
                  </a:lnTo>
                  <a:lnTo>
                    <a:pt x="8655" y="2567"/>
                  </a:lnTo>
                  <a:lnTo>
                    <a:pt x="8669" y="2568"/>
                  </a:lnTo>
                  <a:lnTo>
                    <a:pt x="8677" y="2567"/>
                  </a:lnTo>
                  <a:lnTo>
                    <a:pt x="8683" y="2566"/>
                  </a:lnTo>
                  <a:lnTo>
                    <a:pt x="8689" y="2563"/>
                  </a:lnTo>
                  <a:lnTo>
                    <a:pt x="8694" y="2560"/>
                  </a:lnTo>
                  <a:lnTo>
                    <a:pt x="8699" y="2558"/>
                  </a:lnTo>
                  <a:lnTo>
                    <a:pt x="8705" y="2555"/>
                  </a:lnTo>
                  <a:lnTo>
                    <a:pt x="8712" y="2554"/>
                  </a:lnTo>
                  <a:lnTo>
                    <a:pt x="8719" y="2553"/>
                  </a:lnTo>
                  <a:lnTo>
                    <a:pt x="8729" y="2554"/>
                  </a:lnTo>
                  <a:lnTo>
                    <a:pt x="8738" y="2558"/>
                  </a:lnTo>
                  <a:lnTo>
                    <a:pt x="8746" y="2563"/>
                  </a:lnTo>
                  <a:lnTo>
                    <a:pt x="8753" y="2569"/>
                  </a:lnTo>
                  <a:lnTo>
                    <a:pt x="8761" y="2576"/>
                  </a:lnTo>
                  <a:lnTo>
                    <a:pt x="8769" y="2581"/>
                  </a:lnTo>
                  <a:lnTo>
                    <a:pt x="8778" y="2584"/>
                  </a:lnTo>
                  <a:lnTo>
                    <a:pt x="8788" y="2586"/>
                  </a:lnTo>
                  <a:lnTo>
                    <a:pt x="8842" y="2586"/>
                  </a:lnTo>
                  <a:lnTo>
                    <a:pt x="8842" y="2591"/>
                  </a:lnTo>
                  <a:lnTo>
                    <a:pt x="8843" y="2597"/>
                  </a:lnTo>
                  <a:lnTo>
                    <a:pt x="8837" y="2607"/>
                  </a:lnTo>
                  <a:lnTo>
                    <a:pt x="8830" y="2618"/>
                  </a:lnTo>
                  <a:lnTo>
                    <a:pt x="8830" y="2626"/>
                  </a:lnTo>
                  <a:lnTo>
                    <a:pt x="8830" y="2635"/>
                  </a:lnTo>
                  <a:lnTo>
                    <a:pt x="8831" y="2641"/>
                  </a:lnTo>
                  <a:lnTo>
                    <a:pt x="8831" y="2647"/>
                  </a:lnTo>
                  <a:lnTo>
                    <a:pt x="8821" y="2657"/>
                  </a:lnTo>
                  <a:lnTo>
                    <a:pt x="8810" y="2666"/>
                  </a:lnTo>
                  <a:lnTo>
                    <a:pt x="8806" y="2673"/>
                  </a:lnTo>
                  <a:lnTo>
                    <a:pt x="8801" y="2681"/>
                  </a:lnTo>
                  <a:lnTo>
                    <a:pt x="8798" y="2683"/>
                  </a:lnTo>
                  <a:lnTo>
                    <a:pt x="8796" y="2685"/>
                  </a:lnTo>
                  <a:lnTo>
                    <a:pt x="8792" y="2686"/>
                  </a:lnTo>
                  <a:lnTo>
                    <a:pt x="8788" y="2687"/>
                  </a:lnTo>
                  <a:lnTo>
                    <a:pt x="8781" y="2686"/>
                  </a:lnTo>
                  <a:lnTo>
                    <a:pt x="8773" y="2685"/>
                  </a:lnTo>
                  <a:lnTo>
                    <a:pt x="8767" y="2686"/>
                  </a:lnTo>
                  <a:lnTo>
                    <a:pt x="8759" y="2687"/>
                  </a:lnTo>
                  <a:lnTo>
                    <a:pt x="8758" y="2692"/>
                  </a:lnTo>
                  <a:lnTo>
                    <a:pt x="8769" y="2704"/>
                  </a:lnTo>
                  <a:lnTo>
                    <a:pt x="8782" y="2714"/>
                  </a:lnTo>
                  <a:lnTo>
                    <a:pt x="8788" y="2719"/>
                  </a:lnTo>
                  <a:lnTo>
                    <a:pt x="8792" y="2724"/>
                  </a:lnTo>
                  <a:lnTo>
                    <a:pt x="8798" y="2726"/>
                  </a:lnTo>
                  <a:lnTo>
                    <a:pt x="8805" y="2727"/>
                  </a:lnTo>
                  <a:lnTo>
                    <a:pt x="8812" y="2727"/>
                  </a:lnTo>
                  <a:lnTo>
                    <a:pt x="8818" y="2727"/>
                  </a:lnTo>
                  <a:lnTo>
                    <a:pt x="8825" y="2725"/>
                  </a:lnTo>
                  <a:lnTo>
                    <a:pt x="8830" y="2724"/>
                  </a:lnTo>
                  <a:lnTo>
                    <a:pt x="8835" y="2721"/>
                  </a:lnTo>
                  <a:lnTo>
                    <a:pt x="8840" y="2717"/>
                  </a:lnTo>
                  <a:lnTo>
                    <a:pt x="8845" y="2714"/>
                  </a:lnTo>
                  <a:lnTo>
                    <a:pt x="8850" y="2709"/>
                  </a:lnTo>
                  <a:lnTo>
                    <a:pt x="8859" y="2697"/>
                  </a:lnTo>
                  <a:lnTo>
                    <a:pt x="8866" y="2687"/>
                  </a:lnTo>
                  <a:lnTo>
                    <a:pt x="8871" y="2682"/>
                  </a:lnTo>
                  <a:lnTo>
                    <a:pt x="8876" y="2678"/>
                  </a:lnTo>
                  <a:lnTo>
                    <a:pt x="8881" y="2675"/>
                  </a:lnTo>
                  <a:lnTo>
                    <a:pt x="8889" y="2672"/>
                  </a:lnTo>
                  <a:lnTo>
                    <a:pt x="8895" y="2670"/>
                  </a:lnTo>
                  <a:lnTo>
                    <a:pt x="8901" y="2667"/>
                  </a:lnTo>
                  <a:lnTo>
                    <a:pt x="8906" y="2663"/>
                  </a:lnTo>
                  <a:lnTo>
                    <a:pt x="8911" y="2660"/>
                  </a:lnTo>
                  <a:lnTo>
                    <a:pt x="8920" y="2651"/>
                  </a:lnTo>
                  <a:lnTo>
                    <a:pt x="8930" y="2642"/>
                  </a:lnTo>
                  <a:lnTo>
                    <a:pt x="8936" y="2640"/>
                  </a:lnTo>
                  <a:lnTo>
                    <a:pt x="8941" y="2637"/>
                  </a:lnTo>
                  <a:lnTo>
                    <a:pt x="8948" y="2636"/>
                  </a:lnTo>
                  <a:lnTo>
                    <a:pt x="8954" y="2635"/>
                  </a:lnTo>
                  <a:lnTo>
                    <a:pt x="8960" y="2633"/>
                  </a:lnTo>
                  <a:lnTo>
                    <a:pt x="8965" y="2631"/>
                  </a:lnTo>
                  <a:lnTo>
                    <a:pt x="8966" y="2629"/>
                  </a:lnTo>
                  <a:lnTo>
                    <a:pt x="8968" y="2627"/>
                  </a:lnTo>
                  <a:lnTo>
                    <a:pt x="8969" y="2624"/>
                  </a:lnTo>
                  <a:lnTo>
                    <a:pt x="8969" y="2622"/>
                  </a:lnTo>
                  <a:lnTo>
                    <a:pt x="8968" y="2614"/>
                  </a:lnTo>
                  <a:lnTo>
                    <a:pt x="8965" y="2608"/>
                  </a:lnTo>
                  <a:lnTo>
                    <a:pt x="8963" y="2602"/>
                  </a:lnTo>
                  <a:lnTo>
                    <a:pt x="8958" y="2596"/>
                  </a:lnTo>
                  <a:lnTo>
                    <a:pt x="8954" y="2589"/>
                  </a:lnTo>
                  <a:lnTo>
                    <a:pt x="8951" y="2583"/>
                  </a:lnTo>
                  <a:lnTo>
                    <a:pt x="8949" y="2577"/>
                  </a:lnTo>
                  <a:lnTo>
                    <a:pt x="8948" y="2569"/>
                  </a:lnTo>
                  <a:lnTo>
                    <a:pt x="8948" y="2563"/>
                  </a:lnTo>
                  <a:lnTo>
                    <a:pt x="8950" y="2562"/>
                  </a:lnTo>
                  <a:lnTo>
                    <a:pt x="8953" y="2560"/>
                  </a:lnTo>
                  <a:lnTo>
                    <a:pt x="8965" y="2567"/>
                  </a:lnTo>
                  <a:lnTo>
                    <a:pt x="8977" y="2573"/>
                  </a:lnTo>
                  <a:lnTo>
                    <a:pt x="8984" y="2573"/>
                  </a:lnTo>
                  <a:lnTo>
                    <a:pt x="8990" y="2571"/>
                  </a:lnTo>
                  <a:lnTo>
                    <a:pt x="8995" y="2567"/>
                  </a:lnTo>
                  <a:lnTo>
                    <a:pt x="9000" y="2563"/>
                  </a:lnTo>
                  <a:lnTo>
                    <a:pt x="9007" y="2559"/>
                  </a:lnTo>
                  <a:lnTo>
                    <a:pt x="9012" y="2557"/>
                  </a:lnTo>
                  <a:lnTo>
                    <a:pt x="9018" y="2554"/>
                  </a:lnTo>
                  <a:lnTo>
                    <a:pt x="9025" y="2553"/>
                  </a:lnTo>
                  <a:lnTo>
                    <a:pt x="9032" y="2554"/>
                  </a:lnTo>
                  <a:lnTo>
                    <a:pt x="9037" y="2557"/>
                  </a:lnTo>
                  <a:lnTo>
                    <a:pt x="9042" y="2560"/>
                  </a:lnTo>
                  <a:lnTo>
                    <a:pt x="9046" y="2566"/>
                  </a:lnTo>
                  <a:lnTo>
                    <a:pt x="9051" y="2577"/>
                  </a:lnTo>
                  <a:lnTo>
                    <a:pt x="9054" y="2591"/>
                  </a:lnTo>
                  <a:lnTo>
                    <a:pt x="9057" y="2596"/>
                  </a:lnTo>
                  <a:lnTo>
                    <a:pt x="9058" y="2599"/>
                  </a:lnTo>
                  <a:lnTo>
                    <a:pt x="9061" y="2602"/>
                  </a:lnTo>
                  <a:lnTo>
                    <a:pt x="9064" y="2606"/>
                  </a:lnTo>
                  <a:lnTo>
                    <a:pt x="9071" y="2611"/>
                  </a:lnTo>
                  <a:lnTo>
                    <a:pt x="9078" y="2617"/>
                  </a:lnTo>
                  <a:lnTo>
                    <a:pt x="9089" y="2624"/>
                  </a:lnTo>
                  <a:lnTo>
                    <a:pt x="9101" y="2629"/>
                  </a:lnTo>
                  <a:lnTo>
                    <a:pt x="9112" y="2635"/>
                  </a:lnTo>
                  <a:lnTo>
                    <a:pt x="9123" y="2642"/>
                  </a:lnTo>
                  <a:lnTo>
                    <a:pt x="9137" y="2656"/>
                  </a:lnTo>
                  <a:lnTo>
                    <a:pt x="9152" y="2668"/>
                  </a:lnTo>
                  <a:lnTo>
                    <a:pt x="9160" y="2675"/>
                  </a:lnTo>
                  <a:lnTo>
                    <a:pt x="9166" y="2681"/>
                  </a:lnTo>
                  <a:lnTo>
                    <a:pt x="9172" y="2686"/>
                  </a:lnTo>
                  <a:lnTo>
                    <a:pt x="9177" y="2693"/>
                  </a:lnTo>
                  <a:lnTo>
                    <a:pt x="9186" y="2707"/>
                  </a:lnTo>
                  <a:lnTo>
                    <a:pt x="9194" y="2724"/>
                  </a:lnTo>
                  <a:lnTo>
                    <a:pt x="9200" y="2736"/>
                  </a:lnTo>
                  <a:lnTo>
                    <a:pt x="9206" y="2747"/>
                  </a:lnTo>
                  <a:lnTo>
                    <a:pt x="9212" y="2757"/>
                  </a:lnTo>
                  <a:lnTo>
                    <a:pt x="9220" y="2768"/>
                  </a:lnTo>
                  <a:lnTo>
                    <a:pt x="9228" y="2776"/>
                  </a:lnTo>
                  <a:lnTo>
                    <a:pt x="9234" y="2786"/>
                  </a:lnTo>
                  <a:lnTo>
                    <a:pt x="9240" y="2798"/>
                  </a:lnTo>
                  <a:lnTo>
                    <a:pt x="9246" y="2810"/>
                  </a:lnTo>
                  <a:lnTo>
                    <a:pt x="9239" y="2814"/>
                  </a:lnTo>
                  <a:lnTo>
                    <a:pt x="9230" y="2815"/>
                  </a:lnTo>
                  <a:lnTo>
                    <a:pt x="9204" y="2815"/>
                  </a:lnTo>
                  <a:lnTo>
                    <a:pt x="9181" y="2815"/>
                  </a:lnTo>
                  <a:lnTo>
                    <a:pt x="9157" y="2815"/>
                  </a:lnTo>
                  <a:lnTo>
                    <a:pt x="9131" y="2815"/>
                  </a:lnTo>
                  <a:lnTo>
                    <a:pt x="9130" y="2823"/>
                  </a:lnTo>
                  <a:lnTo>
                    <a:pt x="9146" y="2830"/>
                  </a:lnTo>
                  <a:lnTo>
                    <a:pt x="9160" y="2835"/>
                  </a:lnTo>
                  <a:lnTo>
                    <a:pt x="9160" y="2835"/>
                  </a:lnTo>
                  <a:lnTo>
                    <a:pt x="9184" y="2839"/>
                  </a:lnTo>
                  <a:lnTo>
                    <a:pt x="9205" y="2843"/>
                  </a:lnTo>
                  <a:lnTo>
                    <a:pt x="9226" y="2848"/>
                  </a:lnTo>
                  <a:lnTo>
                    <a:pt x="9245" y="2853"/>
                  </a:lnTo>
                  <a:lnTo>
                    <a:pt x="9265" y="2858"/>
                  </a:lnTo>
                  <a:lnTo>
                    <a:pt x="9285" y="2862"/>
                  </a:lnTo>
                  <a:lnTo>
                    <a:pt x="9308" y="2864"/>
                  </a:lnTo>
                  <a:lnTo>
                    <a:pt x="9330" y="2865"/>
                  </a:lnTo>
                  <a:lnTo>
                    <a:pt x="9342" y="2864"/>
                  </a:lnTo>
                  <a:lnTo>
                    <a:pt x="9352" y="2862"/>
                  </a:lnTo>
                  <a:lnTo>
                    <a:pt x="9361" y="2858"/>
                  </a:lnTo>
                  <a:lnTo>
                    <a:pt x="9369" y="2852"/>
                  </a:lnTo>
                  <a:lnTo>
                    <a:pt x="9377" y="2844"/>
                  </a:lnTo>
                  <a:lnTo>
                    <a:pt x="9382" y="2837"/>
                  </a:lnTo>
                  <a:lnTo>
                    <a:pt x="9386" y="2826"/>
                  </a:lnTo>
                  <a:lnTo>
                    <a:pt x="9387" y="2816"/>
                  </a:lnTo>
                  <a:lnTo>
                    <a:pt x="9386" y="2796"/>
                  </a:lnTo>
                  <a:lnTo>
                    <a:pt x="9384" y="2778"/>
                  </a:lnTo>
                  <a:lnTo>
                    <a:pt x="9382" y="2760"/>
                  </a:lnTo>
                  <a:lnTo>
                    <a:pt x="9378" y="2744"/>
                  </a:lnTo>
                  <a:lnTo>
                    <a:pt x="9373" y="2727"/>
                  </a:lnTo>
                  <a:lnTo>
                    <a:pt x="9366" y="2711"/>
                  </a:lnTo>
                  <a:lnTo>
                    <a:pt x="9357" y="2695"/>
                  </a:lnTo>
                  <a:lnTo>
                    <a:pt x="9347" y="2677"/>
                  </a:lnTo>
                  <a:lnTo>
                    <a:pt x="9334" y="2661"/>
                  </a:lnTo>
                  <a:lnTo>
                    <a:pt x="9322" y="2646"/>
                  </a:lnTo>
                  <a:lnTo>
                    <a:pt x="9315" y="2640"/>
                  </a:lnTo>
                  <a:lnTo>
                    <a:pt x="9310" y="2631"/>
                  </a:lnTo>
                  <a:lnTo>
                    <a:pt x="9307" y="2622"/>
                  </a:lnTo>
                  <a:lnTo>
                    <a:pt x="9304" y="2612"/>
                  </a:lnTo>
                  <a:lnTo>
                    <a:pt x="9275" y="2579"/>
                  </a:lnTo>
                  <a:lnTo>
                    <a:pt x="9249" y="2552"/>
                  </a:lnTo>
                  <a:lnTo>
                    <a:pt x="9234" y="2540"/>
                  </a:lnTo>
                  <a:lnTo>
                    <a:pt x="9219" y="2529"/>
                  </a:lnTo>
                  <a:lnTo>
                    <a:pt x="9201" y="2518"/>
                  </a:lnTo>
                  <a:lnTo>
                    <a:pt x="9180" y="2509"/>
                  </a:lnTo>
                  <a:lnTo>
                    <a:pt x="9164" y="2502"/>
                  </a:lnTo>
                  <a:lnTo>
                    <a:pt x="9146" y="2494"/>
                  </a:lnTo>
                  <a:lnTo>
                    <a:pt x="9131" y="2486"/>
                  </a:lnTo>
                  <a:lnTo>
                    <a:pt x="9116" y="2479"/>
                  </a:lnTo>
                  <a:lnTo>
                    <a:pt x="9110" y="2474"/>
                  </a:lnTo>
                  <a:lnTo>
                    <a:pt x="9103" y="2469"/>
                  </a:lnTo>
                  <a:lnTo>
                    <a:pt x="9098" y="2464"/>
                  </a:lnTo>
                  <a:lnTo>
                    <a:pt x="9093" y="2458"/>
                  </a:lnTo>
                  <a:lnTo>
                    <a:pt x="9089" y="2450"/>
                  </a:lnTo>
                  <a:lnTo>
                    <a:pt x="9087" y="2444"/>
                  </a:lnTo>
                  <a:lnTo>
                    <a:pt x="9086" y="2435"/>
                  </a:lnTo>
                  <a:lnTo>
                    <a:pt x="9086" y="2426"/>
                  </a:lnTo>
                  <a:lnTo>
                    <a:pt x="9086" y="2414"/>
                  </a:lnTo>
                  <a:lnTo>
                    <a:pt x="9089" y="2402"/>
                  </a:lnTo>
                  <a:lnTo>
                    <a:pt x="9094" y="2392"/>
                  </a:lnTo>
                  <a:lnTo>
                    <a:pt x="9099" y="2382"/>
                  </a:lnTo>
                  <a:lnTo>
                    <a:pt x="9113" y="2363"/>
                  </a:lnTo>
                  <a:lnTo>
                    <a:pt x="9127" y="2342"/>
                  </a:lnTo>
                  <a:lnTo>
                    <a:pt x="9137" y="2322"/>
                  </a:lnTo>
                  <a:lnTo>
                    <a:pt x="9146" y="2305"/>
                  </a:lnTo>
                  <a:lnTo>
                    <a:pt x="9155" y="2287"/>
                  </a:lnTo>
                  <a:lnTo>
                    <a:pt x="9161" y="2269"/>
                  </a:lnTo>
                  <a:lnTo>
                    <a:pt x="9166" y="2252"/>
                  </a:lnTo>
                  <a:lnTo>
                    <a:pt x="9170" y="2233"/>
                  </a:lnTo>
                  <a:lnTo>
                    <a:pt x="9171" y="2213"/>
                  </a:lnTo>
                  <a:lnTo>
                    <a:pt x="9172" y="2192"/>
                  </a:lnTo>
                  <a:lnTo>
                    <a:pt x="9171" y="2183"/>
                  </a:lnTo>
                  <a:lnTo>
                    <a:pt x="9167" y="2175"/>
                  </a:lnTo>
                  <a:lnTo>
                    <a:pt x="9162" y="2170"/>
                  </a:lnTo>
                  <a:lnTo>
                    <a:pt x="9156" y="2165"/>
                  </a:lnTo>
                  <a:lnTo>
                    <a:pt x="9140" y="2158"/>
                  </a:lnTo>
                  <a:lnTo>
                    <a:pt x="9122" y="2151"/>
                  </a:lnTo>
                  <a:lnTo>
                    <a:pt x="9093" y="2143"/>
                  </a:lnTo>
                  <a:lnTo>
                    <a:pt x="9067" y="2135"/>
                  </a:lnTo>
                  <a:lnTo>
                    <a:pt x="9042" y="2130"/>
                  </a:lnTo>
                  <a:lnTo>
                    <a:pt x="9012" y="2125"/>
                  </a:lnTo>
                  <a:lnTo>
                    <a:pt x="9002" y="2124"/>
                  </a:lnTo>
                  <a:lnTo>
                    <a:pt x="8992" y="2121"/>
                  </a:lnTo>
                  <a:lnTo>
                    <a:pt x="8982" y="2119"/>
                  </a:lnTo>
                  <a:lnTo>
                    <a:pt x="8974" y="2114"/>
                  </a:lnTo>
                  <a:lnTo>
                    <a:pt x="8966" y="2109"/>
                  </a:lnTo>
                  <a:lnTo>
                    <a:pt x="8960" y="2103"/>
                  </a:lnTo>
                  <a:lnTo>
                    <a:pt x="8959" y="2099"/>
                  </a:lnTo>
                  <a:lnTo>
                    <a:pt x="8956" y="2095"/>
                  </a:lnTo>
                  <a:lnTo>
                    <a:pt x="8956" y="2090"/>
                  </a:lnTo>
                  <a:lnTo>
                    <a:pt x="8955" y="2085"/>
                  </a:lnTo>
                  <a:lnTo>
                    <a:pt x="8956" y="2075"/>
                  </a:lnTo>
                  <a:lnTo>
                    <a:pt x="8958" y="2065"/>
                  </a:lnTo>
                  <a:lnTo>
                    <a:pt x="8960" y="2055"/>
                  </a:lnTo>
                  <a:lnTo>
                    <a:pt x="8964" y="2046"/>
                  </a:lnTo>
                  <a:lnTo>
                    <a:pt x="8968" y="2039"/>
                  </a:lnTo>
                  <a:lnTo>
                    <a:pt x="8973" y="2031"/>
                  </a:lnTo>
                  <a:lnTo>
                    <a:pt x="8979" y="2023"/>
                  </a:lnTo>
                  <a:lnTo>
                    <a:pt x="8984" y="2016"/>
                  </a:lnTo>
                  <a:lnTo>
                    <a:pt x="9012" y="1988"/>
                  </a:lnTo>
                  <a:lnTo>
                    <a:pt x="9041" y="1956"/>
                  </a:lnTo>
                  <a:lnTo>
                    <a:pt x="9059" y="1927"/>
                  </a:lnTo>
                  <a:lnTo>
                    <a:pt x="9077" y="1900"/>
                  </a:lnTo>
                  <a:lnTo>
                    <a:pt x="9086" y="1889"/>
                  </a:lnTo>
                  <a:lnTo>
                    <a:pt x="9096" y="1877"/>
                  </a:lnTo>
                  <a:lnTo>
                    <a:pt x="9108" y="1867"/>
                  </a:lnTo>
                  <a:lnTo>
                    <a:pt x="9122" y="1855"/>
                  </a:lnTo>
                  <a:lnTo>
                    <a:pt x="9136" y="1848"/>
                  </a:lnTo>
                  <a:lnTo>
                    <a:pt x="9150" y="1842"/>
                  </a:lnTo>
                  <a:lnTo>
                    <a:pt x="9156" y="1838"/>
                  </a:lnTo>
                  <a:lnTo>
                    <a:pt x="9160" y="1834"/>
                  </a:lnTo>
                  <a:lnTo>
                    <a:pt x="9164" y="1828"/>
                  </a:lnTo>
                  <a:lnTo>
                    <a:pt x="9165" y="1821"/>
                  </a:lnTo>
                  <a:lnTo>
                    <a:pt x="9165" y="1818"/>
                  </a:lnTo>
                  <a:lnTo>
                    <a:pt x="9164" y="1814"/>
                  </a:lnTo>
                  <a:lnTo>
                    <a:pt x="9162" y="1811"/>
                  </a:lnTo>
                  <a:lnTo>
                    <a:pt x="9160" y="1809"/>
                  </a:lnTo>
                  <a:lnTo>
                    <a:pt x="9155" y="1805"/>
                  </a:lnTo>
                  <a:lnTo>
                    <a:pt x="9148" y="1803"/>
                  </a:lnTo>
                  <a:lnTo>
                    <a:pt x="9133" y="1799"/>
                  </a:lnTo>
                  <a:lnTo>
                    <a:pt x="9117" y="1798"/>
                  </a:lnTo>
                  <a:lnTo>
                    <a:pt x="9093" y="1794"/>
                  </a:lnTo>
                  <a:lnTo>
                    <a:pt x="9072" y="1788"/>
                  </a:lnTo>
                  <a:lnTo>
                    <a:pt x="9051" y="1783"/>
                  </a:lnTo>
                  <a:lnTo>
                    <a:pt x="9027" y="1779"/>
                  </a:lnTo>
                  <a:lnTo>
                    <a:pt x="9005" y="1776"/>
                  </a:lnTo>
                  <a:lnTo>
                    <a:pt x="8985" y="1771"/>
                  </a:lnTo>
                  <a:lnTo>
                    <a:pt x="8977" y="1769"/>
                  </a:lnTo>
                  <a:lnTo>
                    <a:pt x="8968" y="1765"/>
                  </a:lnTo>
                  <a:lnTo>
                    <a:pt x="8959" y="1759"/>
                  </a:lnTo>
                  <a:lnTo>
                    <a:pt x="8950" y="1752"/>
                  </a:lnTo>
                  <a:lnTo>
                    <a:pt x="8935" y="1736"/>
                  </a:lnTo>
                  <a:lnTo>
                    <a:pt x="8920" y="1721"/>
                  </a:lnTo>
                  <a:lnTo>
                    <a:pt x="8913" y="1715"/>
                  </a:lnTo>
                  <a:lnTo>
                    <a:pt x="8904" y="1710"/>
                  </a:lnTo>
                  <a:lnTo>
                    <a:pt x="8895" y="1706"/>
                  </a:lnTo>
                  <a:lnTo>
                    <a:pt x="8884" y="1705"/>
                  </a:lnTo>
                  <a:lnTo>
                    <a:pt x="8779" y="1705"/>
                  </a:lnTo>
                  <a:lnTo>
                    <a:pt x="8774" y="1705"/>
                  </a:lnTo>
                  <a:lnTo>
                    <a:pt x="8769" y="1703"/>
                  </a:lnTo>
                  <a:lnTo>
                    <a:pt x="8767" y="1701"/>
                  </a:lnTo>
                  <a:lnTo>
                    <a:pt x="8763" y="1698"/>
                  </a:lnTo>
                  <a:lnTo>
                    <a:pt x="8758" y="1692"/>
                  </a:lnTo>
                  <a:lnTo>
                    <a:pt x="8754" y="1685"/>
                  </a:lnTo>
                  <a:lnTo>
                    <a:pt x="8748" y="1665"/>
                  </a:lnTo>
                  <a:lnTo>
                    <a:pt x="8744" y="1645"/>
                  </a:lnTo>
                  <a:lnTo>
                    <a:pt x="8738" y="1622"/>
                  </a:lnTo>
                  <a:lnTo>
                    <a:pt x="8734" y="1602"/>
                  </a:lnTo>
                  <a:lnTo>
                    <a:pt x="8732" y="1581"/>
                  </a:lnTo>
                  <a:lnTo>
                    <a:pt x="8731" y="1558"/>
                  </a:lnTo>
                  <a:lnTo>
                    <a:pt x="8731" y="1506"/>
                  </a:lnTo>
                  <a:lnTo>
                    <a:pt x="8732" y="1500"/>
                  </a:lnTo>
                  <a:lnTo>
                    <a:pt x="8733" y="1495"/>
                  </a:lnTo>
                  <a:lnTo>
                    <a:pt x="8734" y="1490"/>
                  </a:lnTo>
                  <a:lnTo>
                    <a:pt x="8737" y="1485"/>
                  </a:lnTo>
                  <a:lnTo>
                    <a:pt x="8744" y="1478"/>
                  </a:lnTo>
                  <a:lnTo>
                    <a:pt x="8753" y="1471"/>
                  </a:lnTo>
                  <a:lnTo>
                    <a:pt x="8774" y="1461"/>
                  </a:lnTo>
                  <a:lnTo>
                    <a:pt x="8797" y="1451"/>
                  </a:lnTo>
                  <a:lnTo>
                    <a:pt x="8820" y="1437"/>
                  </a:lnTo>
                  <a:lnTo>
                    <a:pt x="8838" y="1425"/>
                  </a:lnTo>
                  <a:lnTo>
                    <a:pt x="8857" y="1411"/>
                  </a:lnTo>
                  <a:lnTo>
                    <a:pt x="8879" y="1399"/>
                  </a:lnTo>
                  <a:lnTo>
                    <a:pt x="8921" y="1375"/>
                  </a:lnTo>
                  <a:lnTo>
                    <a:pt x="8959" y="1355"/>
                  </a:lnTo>
                  <a:lnTo>
                    <a:pt x="8997" y="1336"/>
                  </a:lnTo>
                  <a:lnTo>
                    <a:pt x="9041" y="1313"/>
                  </a:lnTo>
                  <a:lnTo>
                    <a:pt x="9056" y="1304"/>
                  </a:lnTo>
                  <a:lnTo>
                    <a:pt x="9068" y="1296"/>
                  </a:lnTo>
                  <a:lnTo>
                    <a:pt x="9081" y="1287"/>
                  </a:lnTo>
                  <a:lnTo>
                    <a:pt x="9092" y="1277"/>
                  </a:lnTo>
                  <a:lnTo>
                    <a:pt x="9103" y="1268"/>
                  </a:lnTo>
                  <a:lnTo>
                    <a:pt x="9115" y="1258"/>
                  </a:lnTo>
                  <a:lnTo>
                    <a:pt x="9128" y="1251"/>
                  </a:lnTo>
                  <a:lnTo>
                    <a:pt x="9143" y="1242"/>
                  </a:lnTo>
                  <a:lnTo>
                    <a:pt x="9166" y="1233"/>
                  </a:lnTo>
                  <a:lnTo>
                    <a:pt x="9186" y="1224"/>
                  </a:lnTo>
                  <a:lnTo>
                    <a:pt x="9206" y="1215"/>
                  </a:lnTo>
                  <a:lnTo>
                    <a:pt x="9228" y="1203"/>
                  </a:lnTo>
                  <a:lnTo>
                    <a:pt x="9243" y="1197"/>
                  </a:lnTo>
                  <a:lnTo>
                    <a:pt x="9258" y="1193"/>
                  </a:lnTo>
                  <a:lnTo>
                    <a:pt x="9265" y="1190"/>
                  </a:lnTo>
                  <a:lnTo>
                    <a:pt x="9271" y="1188"/>
                  </a:lnTo>
                  <a:lnTo>
                    <a:pt x="9276" y="1183"/>
                  </a:lnTo>
                  <a:lnTo>
                    <a:pt x="9280" y="1176"/>
                  </a:lnTo>
                  <a:lnTo>
                    <a:pt x="9285" y="1166"/>
                  </a:lnTo>
                  <a:lnTo>
                    <a:pt x="9288" y="1156"/>
                  </a:lnTo>
                  <a:lnTo>
                    <a:pt x="9290" y="1148"/>
                  </a:lnTo>
                  <a:lnTo>
                    <a:pt x="9292" y="1139"/>
                  </a:lnTo>
                  <a:lnTo>
                    <a:pt x="9294" y="1120"/>
                  </a:lnTo>
                  <a:lnTo>
                    <a:pt x="9297" y="1100"/>
                  </a:lnTo>
                  <a:lnTo>
                    <a:pt x="9297" y="1100"/>
                  </a:lnTo>
                  <a:lnTo>
                    <a:pt x="9271" y="1094"/>
                  </a:lnTo>
                  <a:lnTo>
                    <a:pt x="9249" y="1091"/>
                  </a:lnTo>
                  <a:lnTo>
                    <a:pt x="9226" y="1089"/>
                  </a:lnTo>
                  <a:lnTo>
                    <a:pt x="9205" y="1087"/>
                  </a:lnTo>
                  <a:lnTo>
                    <a:pt x="9182" y="1087"/>
                  </a:lnTo>
                  <a:lnTo>
                    <a:pt x="9160" y="1086"/>
                  </a:lnTo>
                  <a:lnTo>
                    <a:pt x="9137" y="1085"/>
                  </a:lnTo>
                  <a:lnTo>
                    <a:pt x="9112" y="1081"/>
                  </a:lnTo>
                  <a:lnTo>
                    <a:pt x="9062" y="1072"/>
                  </a:lnTo>
                  <a:lnTo>
                    <a:pt x="9017" y="1065"/>
                  </a:lnTo>
                  <a:lnTo>
                    <a:pt x="8974" y="1056"/>
                  </a:lnTo>
                  <a:lnTo>
                    <a:pt x="8933" y="1049"/>
                  </a:lnTo>
                  <a:lnTo>
                    <a:pt x="8892" y="1041"/>
                  </a:lnTo>
                  <a:lnTo>
                    <a:pt x="8850" y="1033"/>
                  </a:lnTo>
                  <a:lnTo>
                    <a:pt x="8805" y="1026"/>
                  </a:lnTo>
                  <a:lnTo>
                    <a:pt x="8754" y="1017"/>
                  </a:lnTo>
                  <a:lnTo>
                    <a:pt x="8713" y="1012"/>
                  </a:lnTo>
                  <a:lnTo>
                    <a:pt x="8674" y="1007"/>
                  </a:lnTo>
                  <a:lnTo>
                    <a:pt x="8638" y="1003"/>
                  </a:lnTo>
                  <a:lnTo>
                    <a:pt x="8603" y="1000"/>
                  </a:lnTo>
                  <a:lnTo>
                    <a:pt x="8567" y="995"/>
                  </a:lnTo>
                  <a:lnTo>
                    <a:pt x="8532" y="988"/>
                  </a:lnTo>
                  <a:lnTo>
                    <a:pt x="8495" y="979"/>
                  </a:lnTo>
                  <a:lnTo>
                    <a:pt x="8453" y="967"/>
                  </a:lnTo>
                  <a:lnTo>
                    <a:pt x="8431" y="959"/>
                  </a:lnTo>
                  <a:lnTo>
                    <a:pt x="8409" y="949"/>
                  </a:lnTo>
                  <a:lnTo>
                    <a:pt x="8390" y="941"/>
                  </a:lnTo>
                  <a:lnTo>
                    <a:pt x="8373" y="931"/>
                  </a:lnTo>
                  <a:lnTo>
                    <a:pt x="8355" y="922"/>
                  </a:lnTo>
                  <a:lnTo>
                    <a:pt x="8336" y="914"/>
                  </a:lnTo>
                  <a:lnTo>
                    <a:pt x="8315" y="907"/>
                  </a:lnTo>
                  <a:lnTo>
                    <a:pt x="8291" y="902"/>
                  </a:lnTo>
                  <a:lnTo>
                    <a:pt x="8256" y="895"/>
                  </a:lnTo>
                  <a:lnTo>
                    <a:pt x="8225" y="889"/>
                  </a:lnTo>
                  <a:lnTo>
                    <a:pt x="8195" y="883"/>
                  </a:lnTo>
                  <a:lnTo>
                    <a:pt x="8165" y="878"/>
                  </a:lnTo>
                  <a:lnTo>
                    <a:pt x="8136" y="870"/>
                  </a:lnTo>
                  <a:lnTo>
                    <a:pt x="8107" y="863"/>
                  </a:lnTo>
                  <a:lnTo>
                    <a:pt x="8074" y="854"/>
                  </a:lnTo>
                  <a:lnTo>
                    <a:pt x="8040" y="843"/>
                  </a:lnTo>
                  <a:lnTo>
                    <a:pt x="8013" y="833"/>
                  </a:lnTo>
                  <a:lnTo>
                    <a:pt x="7989" y="824"/>
                  </a:lnTo>
                  <a:lnTo>
                    <a:pt x="7965" y="814"/>
                  </a:lnTo>
                  <a:lnTo>
                    <a:pt x="7942" y="805"/>
                  </a:lnTo>
                  <a:lnTo>
                    <a:pt x="7920" y="796"/>
                  </a:lnTo>
                  <a:lnTo>
                    <a:pt x="7896" y="788"/>
                  </a:lnTo>
                  <a:lnTo>
                    <a:pt x="7871" y="780"/>
                  </a:lnTo>
                  <a:lnTo>
                    <a:pt x="7842" y="774"/>
                  </a:lnTo>
                  <a:lnTo>
                    <a:pt x="7822" y="770"/>
                  </a:lnTo>
                  <a:lnTo>
                    <a:pt x="7804" y="766"/>
                  </a:lnTo>
                  <a:lnTo>
                    <a:pt x="7787" y="761"/>
                  </a:lnTo>
                  <a:lnTo>
                    <a:pt x="7772" y="755"/>
                  </a:lnTo>
                  <a:lnTo>
                    <a:pt x="7755" y="749"/>
                  </a:lnTo>
                  <a:lnTo>
                    <a:pt x="7739" y="742"/>
                  </a:lnTo>
                  <a:lnTo>
                    <a:pt x="7723" y="734"/>
                  </a:lnTo>
                  <a:lnTo>
                    <a:pt x="7705" y="724"/>
                  </a:lnTo>
                  <a:lnTo>
                    <a:pt x="7689" y="715"/>
                  </a:lnTo>
                  <a:lnTo>
                    <a:pt x="7674" y="705"/>
                  </a:lnTo>
                  <a:lnTo>
                    <a:pt x="7661" y="693"/>
                  </a:lnTo>
                  <a:lnTo>
                    <a:pt x="7650" y="680"/>
                  </a:lnTo>
                  <a:lnTo>
                    <a:pt x="7635" y="647"/>
                  </a:lnTo>
                  <a:lnTo>
                    <a:pt x="7619" y="618"/>
                  </a:lnTo>
                  <a:lnTo>
                    <a:pt x="7602" y="592"/>
                  </a:lnTo>
                  <a:lnTo>
                    <a:pt x="7587" y="565"/>
                  </a:lnTo>
                  <a:lnTo>
                    <a:pt x="7581" y="552"/>
                  </a:lnTo>
                  <a:lnTo>
                    <a:pt x="7575" y="539"/>
                  </a:lnTo>
                  <a:lnTo>
                    <a:pt x="7568" y="525"/>
                  </a:lnTo>
                  <a:lnTo>
                    <a:pt x="7563" y="510"/>
                  </a:lnTo>
                  <a:lnTo>
                    <a:pt x="7560" y="495"/>
                  </a:lnTo>
                  <a:lnTo>
                    <a:pt x="7557" y="480"/>
                  </a:lnTo>
                  <a:lnTo>
                    <a:pt x="7555" y="463"/>
                  </a:lnTo>
                  <a:lnTo>
                    <a:pt x="7555" y="445"/>
                  </a:lnTo>
                  <a:lnTo>
                    <a:pt x="7556" y="420"/>
                  </a:lnTo>
                  <a:lnTo>
                    <a:pt x="7560" y="397"/>
                  </a:lnTo>
                  <a:lnTo>
                    <a:pt x="7565" y="377"/>
                  </a:lnTo>
                  <a:lnTo>
                    <a:pt x="7570" y="357"/>
                  </a:lnTo>
                  <a:lnTo>
                    <a:pt x="7576" y="336"/>
                  </a:lnTo>
                  <a:lnTo>
                    <a:pt x="7581" y="316"/>
                  </a:lnTo>
                  <a:lnTo>
                    <a:pt x="7585" y="293"/>
                  </a:lnTo>
                  <a:lnTo>
                    <a:pt x="7586" y="268"/>
                  </a:lnTo>
                  <a:lnTo>
                    <a:pt x="7585" y="258"/>
                  </a:lnTo>
                  <a:lnTo>
                    <a:pt x="7582" y="249"/>
                  </a:lnTo>
                  <a:lnTo>
                    <a:pt x="7577" y="242"/>
                  </a:lnTo>
                  <a:lnTo>
                    <a:pt x="7571" y="235"/>
                  </a:lnTo>
                  <a:lnTo>
                    <a:pt x="7565" y="229"/>
                  </a:lnTo>
                  <a:lnTo>
                    <a:pt x="7556" y="224"/>
                  </a:lnTo>
                  <a:lnTo>
                    <a:pt x="7547" y="220"/>
                  </a:lnTo>
                  <a:lnTo>
                    <a:pt x="7538" y="217"/>
                  </a:lnTo>
                  <a:lnTo>
                    <a:pt x="7523" y="212"/>
                  </a:lnTo>
                  <a:lnTo>
                    <a:pt x="7509" y="207"/>
                  </a:lnTo>
                  <a:lnTo>
                    <a:pt x="7504" y="203"/>
                  </a:lnTo>
                  <a:lnTo>
                    <a:pt x="7499" y="198"/>
                  </a:lnTo>
                  <a:lnTo>
                    <a:pt x="7497" y="193"/>
                  </a:lnTo>
                  <a:lnTo>
                    <a:pt x="7496" y="185"/>
                  </a:lnTo>
                  <a:lnTo>
                    <a:pt x="7496" y="107"/>
                  </a:lnTo>
                  <a:lnTo>
                    <a:pt x="7496" y="89"/>
                  </a:lnTo>
                  <a:lnTo>
                    <a:pt x="7492" y="70"/>
                  </a:lnTo>
                  <a:lnTo>
                    <a:pt x="7491" y="61"/>
                  </a:lnTo>
                  <a:lnTo>
                    <a:pt x="7487" y="51"/>
                  </a:lnTo>
                  <a:lnTo>
                    <a:pt x="7484" y="43"/>
                  </a:lnTo>
                  <a:lnTo>
                    <a:pt x="7481" y="35"/>
                  </a:lnTo>
                  <a:lnTo>
                    <a:pt x="7476" y="27"/>
                  </a:lnTo>
                  <a:lnTo>
                    <a:pt x="7471" y="21"/>
                  </a:lnTo>
                  <a:lnTo>
                    <a:pt x="7465" y="15"/>
                  </a:lnTo>
                  <a:lnTo>
                    <a:pt x="7459" y="10"/>
                  </a:lnTo>
                  <a:lnTo>
                    <a:pt x="7452" y="6"/>
                  </a:lnTo>
                  <a:lnTo>
                    <a:pt x="7444" y="2"/>
                  </a:lnTo>
                  <a:lnTo>
                    <a:pt x="7437" y="1"/>
                  </a:lnTo>
                  <a:lnTo>
                    <a:pt x="7428" y="0"/>
                  </a:lnTo>
                  <a:lnTo>
                    <a:pt x="7414" y="1"/>
                  </a:lnTo>
                  <a:lnTo>
                    <a:pt x="7401" y="2"/>
                  </a:lnTo>
                  <a:lnTo>
                    <a:pt x="7390" y="5"/>
                  </a:lnTo>
                  <a:lnTo>
                    <a:pt x="7379" y="7"/>
                  </a:lnTo>
                  <a:lnTo>
                    <a:pt x="7369" y="12"/>
                  </a:lnTo>
                  <a:lnTo>
                    <a:pt x="7359" y="16"/>
                  </a:lnTo>
                  <a:lnTo>
                    <a:pt x="7349" y="22"/>
                  </a:lnTo>
                  <a:lnTo>
                    <a:pt x="7340" y="27"/>
                  </a:lnTo>
                  <a:lnTo>
                    <a:pt x="7321" y="40"/>
                  </a:lnTo>
                  <a:lnTo>
                    <a:pt x="7301" y="53"/>
                  </a:lnTo>
                  <a:lnTo>
                    <a:pt x="7281" y="66"/>
                  </a:lnTo>
                  <a:lnTo>
                    <a:pt x="7258" y="79"/>
                  </a:lnTo>
                  <a:lnTo>
                    <a:pt x="7230" y="92"/>
                  </a:lnTo>
                  <a:lnTo>
                    <a:pt x="7204" y="105"/>
                  </a:lnTo>
                  <a:lnTo>
                    <a:pt x="7179" y="116"/>
                  </a:lnTo>
                  <a:lnTo>
                    <a:pt x="7156" y="125"/>
                  </a:lnTo>
                  <a:lnTo>
                    <a:pt x="7130" y="134"/>
                  </a:lnTo>
                  <a:lnTo>
                    <a:pt x="7105" y="141"/>
                  </a:lnTo>
                  <a:lnTo>
                    <a:pt x="7076" y="148"/>
                  </a:lnTo>
                  <a:lnTo>
                    <a:pt x="7046" y="153"/>
                  </a:lnTo>
                  <a:lnTo>
                    <a:pt x="7029" y="158"/>
                  </a:lnTo>
                  <a:lnTo>
                    <a:pt x="7012" y="164"/>
                  </a:lnTo>
                  <a:lnTo>
                    <a:pt x="7005" y="166"/>
                  </a:lnTo>
                  <a:lnTo>
                    <a:pt x="6996" y="169"/>
                  </a:lnTo>
                  <a:lnTo>
                    <a:pt x="6987" y="171"/>
                  </a:lnTo>
                  <a:lnTo>
                    <a:pt x="6977" y="171"/>
                  </a:lnTo>
                  <a:lnTo>
                    <a:pt x="6943" y="170"/>
                  </a:lnTo>
                  <a:lnTo>
                    <a:pt x="6912" y="169"/>
                  </a:lnTo>
                  <a:lnTo>
                    <a:pt x="6883" y="164"/>
                  </a:lnTo>
                  <a:lnTo>
                    <a:pt x="6854" y="159"/>
                  </a:lnTo>
                  <a:lnTo>
                    <a:pt x="6827" y="151"/>
                  </a:lnTo>
                  <a:lnTo>
                    <a:pt x="6798" y="143"/>
                  </a:lnTo>
                  <a:lnTo>
                    <a:pt x="6769" y="131"/>
                  </a:lnTo>
                  <a:lnTo>
                    <a:pt x="6738" y="119"/>
                  </a:lnTo>
                  <a:lnTo>
                    <a:pt x="6713" y="106"/>
                  </a:lnTo>
                  <a:lnTo>
                    <a:pt x="6690" y="95"/>
                  </a:lnTo>
                  <a:lnTo>
                    <a:pt x="6680" y="90"/>
                  </a:lnTo>
                  <a:lnTo>
                    <a:pt x="6667" y="85"/>
                  </a:lnTo>
                  <a:lnTo>
                    <a:pt x="6655" y="82"/>
                  </a:lnTo>
                  <a:lnTo>
                    <a:pt x="6641" y="81"/>
                  </a:lnTo>
                  <a:lnTo>
                    <a:pt x="6571" y="81"/>
                  </a:lnTo>
                  <a:lnTo>
                    <a:pt x="6541" y="81"/>
                  </a:lnTo>
                  <a:lnTo>
                    <a:pt x="6512" y="79"/>
                  </a:lnTo>
                  <a:lnTo>
                    <a:pt x="6485" y="76"/>
                  </a:lnTo>
                  <a:lnTo>
                    <a:pt x="6459" y="72"/>
                  </a:lnTo>
                  <a:lnTo>
                    <a:pt x="6434" y="69"/>
                  </a:lnTo>
                  <a:lnTo>
                    <a:pt x="6406" y="66"/>
                  </a:lnTo>
                  <a:lnTo>
                    <a:pt x="6379" y="64"/>
                  </a:lnTo>
                  <a:lnTo>
                    <a:pt x="6347" y="64"/>
                  </a:lnTo>
                  <a:lnTo>
                    <a:pt x="6321" y="64"/>
                  </a:lnTo>
                  <a:lnTo>
                    <a:pt x="6296" y="64"/>
                  </a:lnTo>
                  <a:lnTo>
                    <a:pt x="6273" y="66"/>
                  </a:lnTo>
                  <a:lnTo>
                    <a:pt x="6251" y="69"/>
                  </a:lnTo>
                  <a:lnTo>
                    <a:pt x="6241" y="71"/>
                  </a:lnTo>
                  <a:lnTo>
                    <a:pt x="6229" y="74"/>
                  </a:lnTo>
                  <a:lnTo>
                    <a:pt x="6219" y="77"/>
                  </a:lnTo>
                  <a:lnTo>
                    <a:pt x="6208" y="82"/>
                  </a:lnTo>
                  <a:lnTo>
                    <a:pt x="6198" y="87"/>
                  </a:lnTo>
                  <a:lnTo>
                    <a:pt x="6188" y="94"/>
                  </a:lnTo>
                  <a:lnTo>
                    <a:pt x="6177" y="100"/>
                  </a:lnTo>
                  <a:lnTo>
                    <a:pt x="6167" y="109"/>
                  </a:lnTo>
                  <a:lnTo>
                    <a:pt x="6138" y="131"/>
                  </a:lnTo>
                  <a:lnTo>
                    <a:pt x="6114" y="155"/>
                  </a:lnTo>
                  <a:lnTo>
                    <a:pt x="6091" y="178"/>
                  </a:lnTo>
                  <a:lnTo>
                    <a:pt x="6071" y="200"/>
                  </a:lnTo>
                  <a:lnTo>
                    <a:pt x="6050" y="223"/>
                  </a:lnTo>
                  <a:lnTo>
                    <a:pt x="6027" y="244"/>
                  </a:lnTo>
                  <a:lnTo>
                    <a:pt x="6016" y="256"/>
                  </a:lnTo>
                  <a:lnTo>
                    <a:pt x="6002" y="267"/>
                  </a:lnTo>
                  <a:lnTo>
                    <a:pt x="5988" y="277"/>
                  </a:lnTo>
                  <a:lnTo>
                    <a:pt x="5973" y="288"/>
                  </a:lnTo>
                  <a:lnTo>
                    <a:pt x="5960" y="296"/>
                  </a:lnTo>
                  <a:lnTo>
                    <a:pt x="5947" y="303"/>
                  </a:lnTo>
                  <a:lnTo>
                    <a:pt x="5934" y="308"/>
                  </a:lnTo>
                  <a:lnTo>
                    <a:pt x="5923" y="313"/>
                  </a:lnTo>
                  <a:lnTo>
                    <a:pt x="5898" y="323"/>
                  </a:lnTo>
                  <a:lnTo>
                    <a:pt x="5870" y="333"/>
                  </a:lnTo>
                  <a:lnTo>
                    <a:pt x="5853" y="341"/>
                  </a:lnTo>
                  <a:lnTo>
                    <a:pt x="5838" y="348"/>
                  </a:lnTo>
                  <a:lnTo>
                    <a:pt x="5830" y="352"/>
                  </a:lnTo>
                  <a:lnTo>
                    <a:pt x="5821" y="355"/>
                  </a:lnTo>
                  <a:lnTo>
                    <a:pt x="5813" y="356"/>
                  </a:lnTo>
                  <a:lnTo>
                    <a:pt x="5803" y="357"/>
                  </a:lnTo>
                  <a:lnTo>
                    <a:pt x="5736" y="357"/>
                  </a:lnTo>
                  <a:lnTo>
                    <a:pt x="5711" y="356"/>
                  </a:lnTo>
                  <a:lnTo>
                    <a:pt x="5690" y="352"/>
                  </a:lnTo>
                  <a:lnTo>
                    <a:pt x="5667" y="350"/>
                  </a:lnTo>
                  <a:lnTo>
                    <a:pt x="5642" y="346"/>
                  </a:lnTo>
                  <a:lnTo>
                    <a:pt x="5614" y="343"/>
                  </a:lnTo>
                  <a:lnTo>
                    <a:pt x="5589" y="342"/>
                  </a:lnTo>
                  <a:lnTo>
                    <a:pt x="5577" y="340"/>
                  </a:lnTo>
                  <a:lnTo>
                    <a:pt x="5564" y="336"/>
                  </a:lnTo>
                  <a:lnTo>
                    <a:pt x="5552" y="332"/>
                  </a:lnTo>
                  <a:lnTo>
                    <a:pt x="5539" y="325"/>
                  </a:lnTo>
                  <a:lnTo>
                    <a:pt x="5506" y="304"/>
                  </a:lnTo>
                  <a:lnTo>
                    <a:pt x="5476" y="286"/>
                  </a:lnTo>
                  <a:lnTo>
                    <a:pt x="5449" y="267"/>
                  </a:lnTo>
                  <a:lnTo>
                    <a:pt x="5415" y="245"/>
                  </a:lnTo>
                  <a:lnTo>
                    <a:pt x="5397" y="234"/>
                  </a:lnTo>
                  <a:lnTo>
                    <a:pt x="5381" y="224"/>
                  </a:lnTo>
                  <a:lnTo>
                    <a:pt x="5373" y="219"/>
                  </a:lnTo>
                  <a:lnTo>
                    <a:pt x="5365" y="217"/>
                  </a:lnTo>
                  <a:lnTo>
                    <a:pt x="5355" y="214"/>
                  </a:lnTo>
                  <a:lnTo>
                    <a:pt x="5343" y="214"/>
                  </a:lnTo>
                  <a:lnTo>
                    <a:pt x="5331" y="214"/>
                  </a:lnTo>
                  <a:lnTo>
                    <a:pt x="5319" y="217"/>
                  </a:lnTo>
                  <a:lnTo>
                    <a:pt x="5309" y="220"/>
                  </a:lnTo>
                  <a:lnTo>
                    <a:pt x="5299" y="224"/>
                  </a:lnTo>
                  <a:lnTo>
                    <a:pt x="5279" y="235"/>
                  </a:lnTo>
                  <a:lnTo>
                    <a:pt x="5257" y="245"/>
                  </a:lnTo>
                  <a:lnTo>
                    <a:pt x="5257" y="245"/>
                  </a:lnTo>
                  <a:lnTo>
                    <a:pt x="5247" y="277"/>
                  </a:lnTo>
                  <a:lnTo>
                    <a:pt x="5239" y="306"/>
                  </a:lnTo>
                  <a:lnTo>
                    <a:pt x="5237" y="321"/>
                  </a:lnTo>
                  <a:lnTo>
                    <a:pt x="5234" y="336"/>
                  </a:lnTo>
                  <a:lnTo>
                    <a:pt x="5233" y="351"/>
                  </a:lnTo>
                  <a:lnTo>
                    <a:pt x="5233" y="368"/>
                  </a:lnTo>
                  <a:lnTo>
                    <a:pt x="5233" y="432"/>
                  </a:lnTo>
                  <a:lnTo>
                    <a:pt x="5233" y="460"/>
                  </a:lnTo>
                  <a:lnTo>
                    <a:pt x="5233" y="485"/>
                  </a:lnTo>
                  <a:lnTo>
                    <a:pt x="5230" y="498"/>
                  </a:lnTo>
                  <a:lnTo>
                    <a:pt x="5227" y="508"/>
                  </a:lnTo>
                  <a:lnTo>
                    <a:pt x="5223" y="511"/>
                  </a:lnTo>
                  <a:lnTo>
                    <a:pt x="5219" y="516"/>
                  </a:lnTo>
                  <a:lnTo>
                    <a:pt x="5214" y="520"/>
                  </a:lnTo>
                  <a:lnTo>
                    <a:pt x="5209" y="523"/>
                  </a:lnTo>
                  <a:lnTo>
                    <a:pt x="5198" y="529"/>
                  </a:lnTo>
                  <a:lnTo>
                    <a:pt x="5188" y="535"/>
                  </a:lnTo>
                  <a:lnTo>
                    <a:pt x="5179" y="542"/>
                  </a:lnTo>
                  <a:lnTo>
                    <a:pt x="5170" y="549"/>
                  </a:lnTo>
                  <a:lnTo>
                    <a:pt x="5163" y="557"/>
                  </a:lnTo>
                  <a:lnTo>
                    <a:pt x="5156" y="565"/>
                  </a:lnTo>
                  <a:lnTo>
                    <a:pt x="5150" y="575"/>
                  </a:lnTo>
                  <a:lnTo>
                    <a:pt x="5145" y="587"/>
                  </a:lnTo>
                  <a:lnTo>
                    <a:pt x="5143" y="592"/>
                  </a:lnTo>
                  <a:lnTo>
                    <a:pt x="5137" y="597"/>
                  </a:lnTo>
                  <a:lnTo>
                    <a:pt x="5134" y="602"/>
                  </a:lnTo>
                  <a:lnTo>
                    <a:pt x="5132" y="608"/>
                  </a:lnTo>
                  <a:lnTo>
                    <a:pt x="5132" y="616"/>
                  </a:lnTo>
                  <a:lnTo>
                    <a:pt x="5134" y="623"/>
                  </a:lnTo>
                  <a:lnTo>
                    <a:pt x="5135" y="629"/>
                  </a:lnTo>
                  <a:lnTo>
                    <a:pt x="5137" y="637"/>
                  </a:lnTo>
                  <a:lnTo>
                    <a:pt x="5143" y="650"/>
                  </a:lnTo>
                  <a:lnTo>
                    <a:pt x="5150" y="661"/>
                  </a:lnTo>
                  <a:lnTo>
                    <a:pt x="5160" y="670"/>
                  </a:lnTo>
                  <a:lnTo>
                    <a:pt x="5171" y="678"/>
                  </a:lnTo>
                  <a:lnTo>
                    <a:pt x="5184" y="686"/>
                  </a:lnTo>
                  <a:lnTo>
                    <a:pt x="5198" y="692"/>
                  </a:lnTo>
                  <a:lnTo>
                    <a:pt x="5213" y="698"/>
                  </a:lnTo>
                  <a:lnTo>
                    <a:pt x="5225" y="706"/>
                  </a:lnTo>
                  <a:lnTo>
                    <a:pt x="5237" y="716"/>
                  </a:lnTo>
                  <a:lnTo>
                    <a:pt x="5248" y="727"/>
                  </a:lnTo>
                  <a:lnTo>
                    <a:pt x="5255" y="732"/>
                  </a:lnTo>
                  <a:lnTo>
                    <a:pt x="5262" y="736"/>
                  </a:lnTo>
                  <a:lnTo>
                    <a:pt x="5265" y="739"/>
                  </a:lnTo>
                  <a:lnTo>
                    <a:pt x="5268" y="741"/>
                  </a:lnTo>
                  <a:lnTo>
                    <a:pt x="5269" y="744"/>
                  </a:lnTo>
                  <a:lnTo>
                    <a:pt x="5269" y="747"/>
                  </a:lnTo>
                  <a:lnTo>
                    <a:pt x="5269" y="754"/>
                  </a:lnTo>
                  <a:lnTo>
                    <a:pt x="5268" y="759"/>
                  </a:lnTo>
                  <a:lnTo>
                    <a:pt x="5265" y="762"/>
                  </a:lnTo>
                  <a:lnTo>
                    <a:pt x="5263" y="766"/>
                  </a:lnTo>
                  <a:lnTo>
                    <a:pt x="5254" y="772"/>
                  </a:lnTo>
                  <a:lnTo>
                    <a:pt x="5244" y="776"/>
                  </a:lnTo>
                  <a:lnTo>
                    <a:pt x="5220" y="780"/>
                  </a:lnTo>
                  <a:lnTo>
                    <a:pt x="5195" y="785"/>
                  </a:lnTo>
                  <a:lnTo>
                    <a:pt x="5178" y="791"/>
                  </a:lnTo>
                  <a:lnTo>
                    <a:pt x="5159" y="795"/>
                  </a:lnTo>
                  <a:lnTo>
                    <a:pt x="5135" y="795"/>
                  </a:lnTo>
                  <a:lnTo>
                    <a:pt x="5112" y="795"/>
                  </a:lnTo>
                  <a:lnTo>
                    <a:pt x="5091" y="795"/>
                  </a:lnTo>
                  <a:lnTo>
                    <a:pt x="5067" y="795"/>
                  </a:lnTo>
                  <a:lnTo>
                    <a:pt x="5047" y="794"/>
                  </a:lnTo>
                  <a:lnTo>
                    <a:pt x="5031" y="790"/>
                  </a:lnTo>
                  <a:lnTo>
                    <a:pt x="5014" y="786"/>
                  </a:lnTo>
                  <a:lnTo>
                    <a:pt x="4994" y="783"/>
                  </a:lnTo>
                  <a:lnTo>
                    <a:pt x="4996" y="765"/>
                  </a:lnTo>
                  <a:lnTo>
                    <a:pt x="4994" y="749"/>
                  </a:lnTo>
                  <a:lnTo>
                    <a:pt x="4993" y="742"/>
                  </a:lnTo>
                  <a:lnTo>
                    <a:pt x="4991" y="736"/>
                  </a:lnTo>
                  <a:lnTo>
                    <a:pt x="4986" y="731"/>
                  </a:lnTo>
                  <a:lnTo>
                    <a:pt x="4979" y="727"/>
                  </a:lnTo>
                  <a:lnTo>
                    <a:pt x="4952" y="717"/>
                  </a:lnTo>
                  <a:lnTo>
                    <a:pt x="4927" y="711"/>
                  </a:lnTo>
                  <a:lnTo>
                    <a:pt x="4914" y="708"/>
                  </a:lnTo>
                  <a:lnTo>
                    <a:pt x="4900" y="707"/>
                  </a:lnTo>
                  <a:lnTo>
                    <a:pt x="4886" y="706"/>
                  </a:lnTo>
                  <a:lnTo>
                    <a:pt x="4871" y="706"/>
                  </a:lnTo>
                  <a:lnTo>
                    <a:pt x="4864" y="706"/>
                  </a:lnTo>
                  <a:lnTo>
                    <a:pt x="4858" y="707"/>
                  </a:lnTo>
                  <a:lnTo>
                    <a:pt x="4851" y="710"/>
                  </a:lnTo>
                  <a:lnTo>
                    <a:pt x="4845" y="712"/>
                  </a:lnTo>
                  <a:lnTo>
                    <a:pt x="4835" y="720"/>
                  </a:lnTo>
                  <a:lnTo>
                    <a:pt x="4826" y="729"/>
                  </a:lnTo>
                  <a:lnTo>
                    <a:pt x="4810" y="751"/>
                  </a:lnTo>
                  <a:lnTo>
                    <a:pt x="4794" y="777"/>
                  </a:lnTo>
                  <a:lnTo>
                    <a:pt x="4789" y="784"/>
                  </a:lnTo>
                  <a:lnTo>
                    <a:pt x="4782" y="790"/>
                  </a:lnTo>
                  <a:lnTo>
                    <a:pt x="4777" y="796"/>
                  </a:lnTo>
                  <a:lnTo>
                    <a:pt x="4771" y="800"/>
                  </a:lnTo>
                  <a:lnTo>
                    <a:pt x="4758" y="809"/>
                  </a:lnTo>
                  <a:lnTo>
                    <a:pt x="4743" y="819"/>
                  </a:lnTo>
                  <a:lnTo>
                    <a:pt x="4731" y="826"/>
                  </a:lnTo>
                  <a:lnTo>
                    <a:pt x="4718" y="831"/>
                  </a:lnTo>
                  <a:lnTo>
                    <a:pt x="4712" y="834"/>
                  </a:lnTo>
                  <a:lnTo>
                    <a:pt x="4707" y="838"/>
                  </a:lnTo>
                  <a:lnTo>
                    <a:pt x="4702" y="843"/>
                  </a:lnTo>
                  <a:lnTo>
                    <a:pt x="4698" y="848"/>
                  </a:lnTo>
                  <a:lnTo>
                    <a:pt x="4693" y="862"/>
                  </a:lnTo>
                  <a:lnTo>
                    <a:pt x="4688" y="873"/>
                  </a:lnTo>
                  <a:lnTo>
                    <a:pt x="4684" y="884"/>
                  </a:lnTo>
                  <a:lnTo>
                    <a:pt x="4682" y="895"/>
                  </a:lnTo>
                  <a:lnTo>
                    <a:pt x="4679" y="907"/>
                  </a:lnTo>
                  <a:lnTo>
                    <a:pt x="4678" y="919"/>
                  </a:lnTo>
                  <a:lnTo>
                    <a:pt x="4678" y="932"/>
                  </a:lnTo>
                  <a:lnTo>
                    <a:pt x="4677" y="946"/>
                  </a:lnTo>
                  <a:lnTo>
                    <a:pt x="4678" y="956"/>
                  </a:lnTo>
                  <a:lnTo>
                    <a:pt x="4681" y="963"/>
                  </a:lnTo>
                  <a:lnTo>
                    <a:pt x="4684" y="971"/>
                  </a:lnTo>
                  <a:lnTo>
                    <a:pt x="4688" y="977"/>
                  </a:lnTo>
                  <a:lnTo>
                    <a:pt x="4699" y="990"/>
                  </a:lnTo>
                  <a:lnTo>
                    <a:pt x="4712" y="1005"/>
                  </a:lnTo>
                  <a:lnTo>
                    <a:pt x="4718" y="1013"/>
                  </a:lnTo>
                  <a:lnTo>
                    <a:pt x="4723" y="1023"/>
                  </a:lnTo>
                  <a:lnTo>
                    <a:pt x="4730" y="1031"/>
                  </a:lnTo>
                  <a:lnTo>
                    <a:pt x="4738" y="1038"/>
                  </a:lnTo>
                  <a:lnTo>
                    <a:pt x="4747" y="1043"/>
                  </a:lnTo>
                  <a:lnTo>
                    <a:pt x="4755" y="1047"/>
                  </a:lnTo>
                  <a:lnTo>
                    <a:pt x="4760" y="1049"/>
                  </a:lnTo>
                  <a:lnTo>
                    <a:pt x="4763" y="1051"/>
                  </a:lnTo>
                  <a:lnTo>
                    <a:pt x="4767" y="1054"/>
                  </a:lnTo>
                  <a:lnTo>
                    <a:pt x="4770" y="1057"/>
                  </a:lnTo>
                  <a:lnTo>
                    <a:pt x="4775" y="1065"/>
                  </a:lnTo>
                  <a:lnTo>
                    <a:pt x="4777" y="1072"/>
                  </a:lnTo>
                  <a:lnTo>
                    <a:pt x="4779" y="1080"/>
                  </a:lnTo>
                  <a:lnTo>
                    <a:pt x="4780" y="1087"/>
                  </a:lnTo>
                  <a:lnTo>
                    <a:pt x="4779" y="1105"/>
                  </a:lnTo>
                  <a:lnTo>
                    <a:pt x="4777" y="1124"/>
                  </a:lnTo>
                  <a:lnTo>
                    <a:pt x="4777" y="1135"/>
                  </a:lnTo>
                  <a:lnTo>
                    <a:pt x="4776" y="1145"/>
                  </a:lnTo>
                  <a:lnTo>
                    <a:pt x="4774" y="1155"/>
                  </a:lnTo>
                  <a:lnTo>
                    <a:pt x="4770" y="1164"/>
                  </a:lnTo>
                  <a:lnTo>
                    <a:pt x="4762" y="1183"/>
                  </a:lnTo>
                  <a:lnTo>
                    <a:pt x="4751" y="1203"/>
                  </a:lnTo>
                  <a:lnTo>
                    <a:pt x="4747" y="1209"/>
                  </a:lnTo>
                  <a:lnTo>
                    <a:pt x="4741" y="1215"/>
                  </a:lnTo>
                  <a:lnTo>
                    <a:pt x="4740" y="1218"/>
                  </a:lnTo>
                  <a:lnTo>
                    <a:pt x="4737" y="1222"/>
                  </a:lnTo>
                  <a:lnTo>
                    <a:pt x="4736" y="1225"/>
                  </a:lnTo>
                  <a:lnTo>
                    <a:pt x="4736" y="1229"/>
                  </a:lnTo>
                  <a:lnTo>
                    <a:pt x="4737" y="1238"/>
                  </a:lnTo>
                  <a:lnTo>
                    <a:pt x="4740" y="1246"/>
                  </a:lnTo>
                  <a:lnTo>
                    <a:pt x="4743" y="1253"/>
                  </a:lnTo>
                  <a:lnTo>
                    <a:pt x="4748" y="1259"/>
                  </a:lnTo>
                  <a:lnTo>
                    <a:pt x="4760" y="1272"/>
                  </a:lnTo>
                  <a:lnTo>
                    <a:pt x="4770" y="1287"/>
                  </a:lnTo>
                  <a:lnTo>
                    <a:pt x="4775" y="1299"/>
                  </a:lnTo>
                  <a:lnTo>
                    <a:pt x="4777" y="1309"/>
                  </a:lnTo>
                  <a:lnTo>
                    <a:pt x="4781" y="1321"/>
                  </a:lnTo>
                  <a:lnTo>
                    <a:pt x="4786" y="1332"/>
                  </a:lnTo>
                  <a:lnTo>
                    <a:pt x="4790" y="1337"/>
                  </a:lnTo>
                  <a:lnTo>
                    <a:pt x="4794" y="1341"/>
                  </a:lnTo>
                  <a:lnTo>
                    <a:pt x="4797" y="1345"/>
                  </a:lnTo>
                  <a:lnTo>
                    <a:pt x="4799" y="1351"/>
                  </a:lnTo>
                  <a:lnTo>
                    <a:pt x="4797" y="1358"/>
                  </a:lnTo>
                  <a:lnTo>
                    <a:pt x="4795" y="1363"/>
                  </a:lnTo>
                  <a:lnTo>
                    <a:pt x="4791" y="1368"/>
                  </a:lnTo>
                  <a:lnTo>
                    <a:pt x="4785" y="1373"/>
                  </a:lnTo>
                  <a:lnTo>
                    <a:pt x="4774" y="1382"/>
                  </a:lnTo>
                  <a:lnTo>
                    <a:pt x="4762" y="1392"/>
                  </a:lnTo>
                  <a:lnTo>
                    <a:pt x="4752" y="1409"/>
                  </a:lnTo>
                  <a:lnTo>
                    <a:pt x="4743" y="1424"/>
                  </a:lnTo>
                  <a:lnTo>
                    <a:pt x="4738" y="1431"/>
                  </a:lnTo>
                  <a:lnTo>
                    <a:pt x="4733" y="1436"/>
                  </a:lnTo>
                  <a:lnTo>
                    <a:pt x="4730" y="1437"/>
                  </a:lnTo>
                  <a:lnTo>
                    <a:pt x="4726" y="1439"/>
                  </a:lnTo>
                  <a:lnTo>
                    <a:pt x="4722" y="1440"/>
                  </a:lnTo>
                  <a:lnTo>
                    <a:pt x="4717" y="1440"/>
                  </a:lnTo>
                  <a:lnTo>
                    <a:pt x="4710" y="1440"/>
                  </a:lnTo>
                  <a:lnTo>
                    <a:pt x="4703" y="1437"/>
                  </a:lnTo>
                  <a:lnTo>
                    <a:pt x="4698" y="1434"/>
                  </a:lnTo>
                  <a:lnTo>
                    <a:pt x="4693" y="1429"/>
                  </a:lnTo>
                  <a:lnTo>
                    <a:pt x="4684" y="1417"/>
                  </a:lnTo>
                  <a:lnTo>
                    <a:pt x="4677" y="1404"/>
                  </a:lnTo>
                  <a:lnTo>
                    <a:pt x="4668" y="1390"/>
                  </a:lnTo>
                  <a:lnTo>
                    <a:pt x="4657" y="1380"/>
                  </a:lnTo>
                  <a:lnTo>
                    <a:pt x="4647" y="1370"/>
                  </a:lnTo>
                  <a:lnTo>
                    <a:pt x="4635" y="1358"/>
                  </a:lnTo>
                  <a:lnTo>
                    <a:pt x="4612" y="1330"/>
                  </a:lnTo>
                  <a:lnTo>
                    <a:pt x="4588" y="1304"/>
                  </a:lnTo>
                  <a:lnTo>
                    <a:pt x="4582" y="1298"/>
                  </a:lnTo>
                  <a:lnTo>
                    <a:pt x="4575" y="1294"/>
                  </a:lnTo>
                  <a:lnTo>
                    <a:pt x="4568" y="1289"/>
                  </a:lnTo>
                  <a:lnTo>
                    <a:pt x="4561" y="1286"/>
                  </a:lnTo>
                  <a:lnTo>
                    <a:pt x="4553" y="1283"/>
                  </a:lnTo>
                  <a:lnTo>
                    <a:pt x="4545" y="1281"/>
                  </a:lnTo>
                  <a:lnTo>
                    <a:pt x="4536" y="1279"/>
                  </a:lnTo>
                  <a:lnTo>
                    <a:pt x="4526" y="1279"/>
                  </a:lnTo>
                  <a:lnTo>
                    <a:pt x="4525" y="1262"/>
                  </a:lnTo>
                  <a:lnTo>
                    <a:pt x="4524" y="1248"/>
                  </a:lnTo>
                  <a:lnTo>
                    <a:pt x="4523" y="1233"/>
                  </a:lnTo>
                  <a:lnTo>
                    <a:pt x="4521" y="1215"/>
                  </a:lnTo>
                  <a:lnTo>
                    <a:pt x="4520" y="1207"/>
                  </a:lnTo>
                  <a:lnTo>
                    <a:pt x="4516" y="1199"/>
                  </a:lnTo>
                  <a:lnTo>
                    <a:pt x="4511" y="1193"/>
                  </a:lnTo>
                  <a:lnTo>
                    <a:pt x="4506" y="1187"/>
                  </a:lnTo>
                  <a:lnTo>
                    <a:pt x="4494" y="1176"/>
                  </a:lnTo>
                  <a:lnTo>
                    <a:pt x="4479" y="1165"/>
                  </a:lnTo>
                  <a:lnTo>
                    <a:pt x="4459" y="1149"/>
                  </a:lnTo>
                  <a:lnTo>
                    <a:pt x="4438" y="1135"/>
                  </a:lnTo>
                  <a:lnTo>
                    <a:pt x="4428" y="1130"/>
                  </a:lnTo>
                  <a:lnTo>
                    <a:pt x="4417" y="1126"/>
                  </a:lnTo>
                  <a:lnTo>
                    <a:pt x="4405" y="1124"/>
                  </a:lnTo>
                  <a:lnTo>
                    <a:pt x="4392" y="1124"/>
                  </a:lnTo>
                  <a:lnTo>
                    <a:pt x="4378" y="1124"/>
                  </a:lnTo>
                  <a:lnTo>
                    <a:pt x="4366" y="1126"/>
                  </a:lnTo>
                  <a:lnTo>
                    <a:pt x="4354" y="1129"/>
                  </a:lnTo>
                  <a:lnTo>
                    <a:pt x="4343" y="1133"/>
                  </a:lnTo>
                  <a:lnTo>
                    <a:pt x="4332" y="1136"/>
                  </a:lnTo>
                  <a:lnTo>
                    <a:pt x="4319" y="1139"/>
                  </a:lnTo>
                  <a:lnTo>
                    <a:pt x="4307" y="1141"/>
                  </a:lnTo>
                  <a:lnTo>
                    <a:pt x="4293" y="1141"/>
                  </a:lnTo>
                  <a:lnTo>
                    <a:pt x="4285" y="1140"/>
                  </a:lnTo>
                  <a:lnTo>
                    <a:pt x="4278" y="1139"/>
                  </a:lnTo>
                  <a:lnTo>
                    <a:pt x="4255" y="1150"/>
                  </a:lnTo>
                  <a:lnTo>
                    <a:pt x="4235" y="1161"/>
                  </a:lnTo>
                  <a:lnTo>
                    <a:pt x="4218" y="1171"/>
                  </a:lnTo>
                  <a:lnTo>
                    <a:pt x="4200" y="1183"/>
                  </a:lnTo>
                  <a:lnTo>
                    <a:pt x="4182" y="1194"/>
                  </a:lnTo>
                  <a:lnTo>
                    <a:pt x="4166" y="1207"/>
                  </a:lnTo>
                  <a:lnTo>
                    <a:pt x="4149" y="1220"/>
                  </a:lnTo>
                  <a:lnTo>
                    <a:pt x="4130" y="1237"/>
                  </a:lnTo>
                  <a:lnTo>
                    <a:pt x="4072" y="1237"/>
                  </a:lnTo>
                  <a:lnTo>
                    <a:pt x="4058" y="1237"/>
                  </a:lnTo>
                  <a:lnTo>
                    <a:pt x="4046" y="1235"/>
                  </a:lnTo>
                  <a:lnTo>
                    <a:pt x="4033" y="1234"/>
                  </a:lnTo>
                  <a:lnTo>
                    <a:pt x="4021" y="1232"/>
                  </a:lnTo>
                  <a:lnTo>
                    <a:pt x="4009" y="1228"/>
                  </a:lnTo>
                  <a:lnTo>
                    <a:pt x="3998" y="1223"/>
                  </a:lnTo>
                  <a:lnTo>
                    <a:pt x="3988" y="1217"/>
                  </a:lnTo>
                  <a:lnTo>
                    <a:pt x="3977" y="1208"/>
                  </a:lnTo>
                  <a:lnTo>
                    <a:pt x="3972" y="1203"/>
                  </a:lnTo>
                  <a:lnTo>
                    <a:pt x="3969" y="1198"/>
                  </a:lnTo>
                  <a:lnTo>
                    <a:pt x="3965" y="1193"/>
                  </a:lnTo>
                  <a:lnTo>
                    <a:pt x="3964" y="1187"/>
                  </a:lnTo>
                  <a:lnTo>
                    <a:pt x="3959" y="1175"/>
                  </a:lnTo>
                  <a:lnTo>
                    <a:pt x="3953" y="1163"/>
                  </a:lnTo>
                  <a:lnTo>
                    <a:pt x="3934" y="1145"/>
                  </a:lnTo>
                  <a:lnTo>
                    <a:pt x="3916" y="1126"/>
                  </a:lnTo>
                  <a:lnTo>
                    <a:pt x="3910" y="1115"/>
                  </a:lnTo>
                  <a:lnTo>
                    <a:pt x="3905" y="1104"/>
                  </a:lnTo>
                  <a:lnTo>
                    <a:pt x="3903" y="1094"/>
                  </a:lnTo>
                  <a:lnTo>
                    <a:pt x="3901" y="1082"/>
                  </a:lnTo>
                  <a:lnTo>
                    <a:pt x="3900" y="1060"/>
                  </a:lnTo>
                  <a:lnTo>
                    <a:pt x="3900" y="1033"/>
                  </a:lnTo>
                  <a:lnTo>
                    <a:pt x="3900" y="943"/>
                  </a:lnTo>
                  <a:lnTo>
                    <a:pt x="3899" y="922"/>
                  </a:lnTo>
                  <a:lnTo>
                    <a:pt x="3895" y="903"/>
                  </a:lnTo>
                  <a:lnTo>
                    <a:pt x="3890" y="884"/>
                  </a:lnTo>
                  <a:lnTo>
                    <a:pt x="3884" y="864"/>
                  </a:lnTo>
                  <a:lnTo>
                    <a:pt x="3880" y="852"/>
                  </a:lnTo>
                  <a:lnTo>
                    <a:pt x="3875" y="840"/>
                  </a:lnTo>
                  <a:lnTo>
                    <a:pt x="3872" y="835"/>
                  </a:lnTo>
                  <a:lnTo>
                    <a:pt x="3869" y="831"/>
                  </a:lnTo>
                  <a:lnTo>
                    <a:pt x="3864" y="828"/>
                  </a:lnTo>
                  <a:lnTo>
                    <a:pt x="3857" y="824"/>
                  </a:lnTo>
                  <a:lnTo>
                    <a:pt x="3836" y="815"/>
                  </a:lnTo>
                  <a:lnTo>
                    <a:pt x="3816" y="809"/>
                  </a:lnTo>
                  <a:lnTo>
                    <a:pt x="3796" y="803"/>
                  </a:lnTo>
                  <a:lnTo>
                    <a:pt x="3777" y="798"/>
                  </a:lnTo>
                  <a:lnTo>
                    <a:pt x="3758" y="793"/>
                  </a:lnTo>
                  <a:lnTo>
                    <a:pt x="3738" y="786"/>
                  </a:lnTo>
                  <a:lnTo>
                    <a:pt x="3718" y="780"/>
                  </a:lnTo>
                  <a:lnTo>
                    <a:pt x="3697" y="771"/>
                  </a:lnTo>
                  <a:lnTo>
                    <a:pt x="3693" y="783"/>
                  </a:lnTo>
                  <a:lnTo>
                    <a:pt x="3692" y="794"/>
                  </a:lnTo>
                  <a:lnTo>
                    <a:pt x="3692" y="956"/>
                  </a:lnTo>
                  <a:lnTo>
                    <a:pt x="3690" y="977"/>
                  </a:lnTo>
                  <a:lnTo>
                    <a:pt x="3688" y="997"/>
                  </a:lnTo>
                  <a:lnTo>
                    <a:pt x="3683" y="1015"/>
                  </a:lnTo>
                  <a:lnTo>
                    <a:pt x="3678" y="1032"/>
                  </a:lnTo>
                  <a:lnTo>
                    <a:pt x="3664" y="1067"/>
                  </a:lnTo>
                  <a:lnTo>
                    <a:pt x="3652" y="1107"/>
                  </a:lnTo>
                  <a:lnTo>
                    <a:pt x="3644" y="1135"/>
                  </a:lnTo>
                  <a:lnTo>
                    <a:pt x="3638" y="1160"/>
                  </a:lnTo>
                  <a:lnTo>
                    <a:pt x="3630" y="1184"/>
                  </a:lnTo>
                  <a:lnTo>
                    <a:pt x="3623" y="1207"/>
                  </a:lnTo>
                  <a:lnTo>
                    <a:pt x="3613" y="1228"/>
                  </a:lnTo>
                  <a:lnTo>
                    <a:pt x="3600" y="1248"/>
                  </a:lnTo>
                  <a:lnTo>
                    <a:pt x="3594" y="1259"/>
                  </a:lnTo>
                  <a:lnTo>
                    <a:pt x="3585" y="1269"/>
                  </a:lnTo>
                  <a:lnTo>
                    <a:pt x="3576" y="1279"/>
                  </a:lnTo>
                  <a:lnTo>
                    <a:pt x="3566" y="1289"/>
                  </a:lnTo>
                  <a:lnTo>
                    <a:pt x="3529" y="1326"/>
                  </a:lnTo>
                  <a:lnTo>
                    <a:pt x="3495" y="1357"/>
                  </a:lnTo>
                  <a:lnTo>
                    <a:pt x="3476" y="1371"/>
                  </a:lnTo>
                  <a:lnTo>
                    <a:pt x="3457" y="1385"/>
                  </a:lnTo>
                  <a:lnTo>
                    <a:pt x="3437" y="1400"/>
                  </a:lnTo>
                  <a:lnTo>
                    <a:pt x="3413" y="1414"/>
                  </a:lnTo>
                  <a:lnTo>
                    <a:pt x="3399" y="1424"/>
                  </a:lnTo>
                  <a:lnTo>
                    <a:pt x="3386" y="1434"/>
                  </a:lnTo>
                  <a:lnTo>
                    <a:pt x="3374" y="1443"/>
                  </a:lnTo>
                  <a:lnTo>
                    <a:pt x="3364" y="1453"/>
                  </a:lnTo>
                  <a:lnTo>
                    <a:pt x="3343" y="1474"/>
                  </a:lnTo>
                  <a:lnTo>
                    <a:pt x="3322" y="1499"/>
                  </a:lnTo>
                  <a:lnTo>
                    <a:pt x="3308" y="1510"/>
                  </a:lnTo>
                  <a:lnTo>
                    <a:pt x="3295" y="1520"/>
                  </a:lnTo>
                  <a:lnTo>
                    <a:pt x="3290" y="1525"/>
                  </a:lnTo>
                  <a:lnTo>
                    <a:pt x="3285" y="1532"/>
                  </a:lnTo>
                  <a:lnTo>
                    <a:pt x="3283" y="1538"/>
                  </a:lnTo>
                  <a:lnTo>
                    <a:pt x="3281" y="1547"/>
                  </a:lnTo>
                  <a:lnTo>
                    <a:pt x="3279" y="1573"/>
                  </a:lnTo>
                  <a:lnTo>
                    <a:pt x="3273" y="1614"/>
                  </a:lnTo>
                  <a:lnTo>
                    <a:pt x="3264" y="1658"/>
                  </a:lnTo>
                  <a:lnTo>
                    <a:pt x="3258" y="1686"/>
                  </a:lnTo>
                  <a:lnTo>
                    <a:pt x="3258" y="1836"/>
                  </a:lnTo>
                  <a:lnTo>
                    <a:pt x="3258" y="1853"/>
                  </a:lnTo>
                  <a:lnTo>
                    <a:pt x="3256" y="1870"/>
                  </a:lnTo>
                  <a:lnTo>
                    <a:pt x="3255" y="1887"/>
                  </a:lnTo>
                  <a:lnTo>
                    <a:pt x="3252" y="1903"/>
                  </a:lnTo>
                  <a:lnTo>
                    <a:pt x="3250" y="1911"/>
                  </a:lnTo>
                  <a:lnTo>
                    <a:pt x="3247" y="1917"/>
                  </a:lnTo>
                  <a:lnTo>
                    <a:pt x="3244" y="1923"/>
                  </a:lnTo>
                  <a:lnTo>
                    <a:pt x="3240" y="1928"/>
                  </a:lnTo>
                  <a:lnTo>
                    <a:pt x="3235" y="1932"/>
                  </a:lnTo>
                  <a:lnTo>
                    <a:pt x="3229" y="1934"/>
                  </a:lnTo>
                  <a:lnTo>
                    <a:pt x="3222" y="1937"/>
                  </a:lnTo>
                  <a:lnTo>
                    <a:pt x="3215" y="1937"/>
                  </a:lnTo>
                  <a:lnTo>
                    <a:pt x="3197" y="1937"/>
                  </a:lnTo>
                  <a:lnTo>
                    <a:pt x="3181" y="1933"/>
                  </a:lnTo>
                  <a:lnTo>
                    <a:pt x="3165" y="1929"/>
                  </a:lnTo>
                  <a:lnTo>
                    <a:pt x="3146" y="1924"/>
                  </a:lnTo>
                  <a:lnTo>
                    <a:pt x="3129" y="1922"/>
                  </a:lnTo>
                  <a:lnTo>
                    <a:pt x="3114" y="1918"/>
                  </a:lnTo>
                  <a:lnTo>
                    <a:pt x="3107" y="1917"/>
                  </a:lnTo>
                  <a:lnTo>
                    <a:pt x="3101" y="1913"/>
                  </a:lnTo>
                  <a:lnTo>
                    <a:pt x="3094" y="1909"/>
                  </a:lnTo>
                  <a:lnTo>
                    <a:pt x="3088" y="1903"/>
                  </a:lnTo>
                  <a:lnTo>
                    <a:pt x="3078" y="1888"/>
                  </a:lnTo>
                  <a:lnTo>
                    <a:pt x="3069" y="1872"/>
                  </a:lnTo>
                  <a:lnTo>
                    <a:pt x="3063" y="1857"/>
                  </a:lnTo>
                  <a:lnTo>
                    <a:pt x="3054" y="1840"/>
                  </a:lnTo>
                  <a:lnTo>
                    <a:pt x="3044" y="1824"/>
                  </a:lnTo>
                  <a:lnTo>
                    <a:pt x="3034" y="1810"/>
                  </a:lnTo>
                  <a:lnTo>
                    <a:pt x="3025" y="1795"/>
                  </a:lnTo>
                  <a:lnTo>
                    <a:pt x="3017" y="1779"/>
                  </a:lnTo>
                  <a:lnTo>
                    <a:pt x="3010" y="1762"/>
                  </a:lnTo>
                  <a:lnTo>
                    <a:pt x="3007" y="1746"/>
                  </a:lnTo>
                  <a:lnTo>
                    <a:pt x="3004" y="1739"/>
                  </a:lnTo>
                  <a:lnTo>
                    <a:pt x="3000" y="1731"/>
                  </a:lnTo>
                  <a:lnTo>
                    <a:pt x="2996" y="1725"/>
                  </a:lnTo>
                  <a:lnTo>
                    <a:pt x="2990" y="1719"/>
                  </a:lnTo>
                  <a:lnTo>
                    <a:pt x="2971" y="1701"/>
                  </a:lnTo>
                  <a:lnTo>
                    <a:pt x="2954" y="1685"/>
                  </a:lnTo>
                  <a:lnTo>
                    <a:pt x="2948" y="1676"/>
                  </a:lnTo>
                  <a:lnTo>
                    <a:pt x="2943" y="1666"/>
                  </a:lnTo>
                  <a:lnTo>
                    <a:pt x="2939" y="1655"/>
                  </a:lnTo>
                  <a:lnTo>
                    <a:pt x="2937" y="1642"/>
                  </a:lnTo>
                  <a:lnTo>
                    <a:pt x="2939" y="1634"/>
                  </a:lnTo>
                  <a:lnTo>
                    <a:pt x="2940" y="1628"/>
                  </a:lnTo>
                  <a:lnTo>
                    <a:pt x="2943" y="1622"/>
                  </a:lnTo>
                  <a:lnTo>
                    <a:pt x="2946" y="1617"/>
                  </a:lnTo>
                  <a:lnTo>
                    <a:pt x="2954" y="1606"/>
                  </a:lnTo>
                  <a:lnTo>
                    <a:pt x="2961" y="1594"/>
                  </a:lnTo>
                  <a:lnTo>
                    <a:pt x="2968" y="1582"/>
                  </a:lnTo>
                  <a:lnTo>
                    <a:pt x="2973" y="1572"/>
                  </a:lnTo>
                  <a:lnTo>
                    <a:pt x="2976" y="1560"/>
                  </a:lnTo>
                  <a:lnTo>
                    <a:pt x="2980" y="1550"/>
                  </a:lnTo>
                  <a:lnTo>
                    <a:pt x="2983" y="1540"/>
                  </a:lnTo>
                  <a:lnTo>
                    <a:pt x="2984" y="1529"/>
                  </a:lnTo>
                  <a:lnTo>
                    <a:pt x="2985" y="1517"/>
                  </a:lnTo>
                  <a:lnTo>
                    <a:pt x="2985" y="1504"/>
                  </a:lnTo>
                  <a:lnTo>
                    <a:pt x="2985" y="1499"/>
                  </a:lnTo>
                  <a:lnTo>
                    <a:pt x="2983" y="1495"/>
                  </a:lnTo>
                  <a:lnTo>
                    <a:pt x="2980" y="1491"/>
                  </a:lnTo>
                  <a:lnTo>
                    <a:pt x="2978" y="1488"/>
                  </a:lnTo>
                  <a:lnTo>
                    <a:pt x="2969" y="1480"/>
                  </a:lnTo>
                  <a:lnTo>
                    <a:pt x="2958" y="1474"/>
                  </a:lnTo>
                  <a:lnTo>
                    <a:pt x="2949" y="1468"/>
                  </a:lnTo>
                  <a:lnTo>
                    <a:pt x="2936" y="1463"/>
                  </a:lnTo>
                  <a:lnTo>
                    <a:pt x="2921" y="1458"/>
                  </a:lnTo>
                  <a:lnTo>
                    <a:pt x="2905" y="1453"/>
                  </a:lnTo>
                  <a:lnTo>
                    <a:pt x="2867" y="1444"/>
                  </a:lnTo>
                  <a:lnTo>
                    <a:pt x="2827" y="1435"/>
                  </a:lnTo>
                  <a:lnTo>
                    <a:pt x="2787" y="1425"/>
                  </a:lnTo>
                  <a:lnTo>
                    <a:pt x="2752" y="1415"/>
                  </a:lnTo>
                  <a:lnTo>
                    <a:pt x="2737" y="1409"/>
                  </a:lnTo>
                  <a:lnTo>
                    <a:pt x="2724" y="1402"/>
                  </a:lnTo>
                  <a:lnTo>
                    <a:pt x="2719" y="1399"/>
                  </a:lnTo>
                  <a:lnTo>
                    <a:pt x="2714" y="1395"/>
                  </a:lnTo>
                  <a:lnTo>
                    <a:pt x="2710" y="1391"/>
                  </a:lnTo>
                  <a:lnTo>
                    <a:pt x="2708" y="1387"/>
                  </a:lnTo>
                  <a:lnTo>
                    <a:pt x="2702" y="1376"/>
                  </a:lnTo>
                  <a:lnTo>
                    <a:pt x="2699" y="1365"/>
                  </a:lnTo>
                  <a:lnTo>
                    <a:pt x="2697" y="1355"/>
                  </a:lnTo>
                  <a:lnTo>
                    <a:pt x="2697" y="1343"/>
                  </a:lnTo>
                  <a:lnTo>
                    <a:pt x="2695" y="1332"/>
                  </a:lnTo>
                  <a:lnTo>
                    <a:pt x="2695" y="1321"/>
                  </a:lnTo>
                  <a:lnTo>
                    <a:pt x="2693" y="1309"/>
                  </a:lnTo>
                  <a:lnTo>
                    <a:pt x="2689" y="1298"/>
                  </a:lnTo>
                  <a:lnTo>
                    <a:pt x="2681" y="1279"/>
                  </a:lnTo>
                  <a:lnTo>
                    <a:pt x="2674" y="1262"/>
                  </a:lnTo>
                  <a:lnTo>
                    <a:pt x="2665" y="1247"/>
                  </a:lnTo>
                  <a:lnTo>
                    <a:pt x="2658" y="1232"/>
                  </a:lnTo>
                  <a:lnTo>
                    <a:pt x="2648" y="1218"/>
                  </a:lnTo>
                  <a:lnTo>
                    <a:pt x="2636" y="1204"/>
                  </a:lnTo>
                  <a:lnTo>
                    <a:pt x="2624" y="1190"/>
                  </a:lnTo>
                  <a:lnTo>
                    <a:pt x="2610" y="1176"/>
                  </a:lnTo>
                  <a:lnTo>
                    <a:pt x="2587" y="1159"/>
                  </a:lnTo>
                  <a:lnTo>
                    <a:pt x="2566" y="1143"/>
                  </a:lnTo>
                  <a:lnTo>
                    <a:pt x="2557" y="1134"/>
                  </a:lnTo>
                  <a:lnTo>
                    <a:pt x="2550" y="1124"/>
                  </a:lnTo>
                  <a:lnTo>
                    <a:pt x="2547" y="1118"/>
                  </a:lnTo>
                  <a:lnTo>
                    <a:pt x="2545" y="1111"/>
                  </a:lnTo>
                  <a:lnTo>
                    <a:pt x="2543" y="1105"/>
                  </a:lnTo>
                  <a:lnTo>
                    <a:pt x="2543" y="1099"/>
                  </a:lnTo>
                  <a:lnTo>
                    <a:pt x="2545" y="1084"/>
                  </a:lnTo>
                  <a:lnTo>
                    <a:pt x="2546" y="1070"/>
                  </a:lnTo>
                  <a:lnTo>
                    <a:pt x="2550" y="1059"/>
                  </a:lnTo>
                  <a:lnTo>
                    <a:pt x="2552" y="1046"/>
                  </a:lnTo>
                  <a:lnTo>
                    <a:pt x="2556" y="1035"/>
                  </a:lnTo>
                  <a:lnTo>
                    <a:pt x="2560" y="1022"/>
                  </a:lnTo>
                  <a:lnTo>
                    <a:pt x="2561" y="1008"/>
                  </a:lnTo>
                  <a:lnTo>
                    <a:pt x="2562" y="995"/>
                  </a:lnTo>
                  <a:lnTo>
                    <a:pt x="2562" y="943"/>
                  </a:lnTo>
                  <a:lnTo>
                    <a:pt x="2563" y="928"/>
                  </a:lnTo>
                  <a:lnTo>
                    <a:pt x="2566" y="914"/>
                  </a:lnTo>
                  <a:lnTo>
                    <a:pt x="2571" y="902"/>
                  </a:lnTo>
                  <a:lnTo>
                    <a:pt x="2575" y="889"/>
                  </a:lnTo>
                  <a:lnTo>
                    <a:pt x="2580" y="877"/>
                  </a:lnTo>
                  <a:lnTo>
                    <a:pt x="2585" y="864"/>
                  </a:lnTo>
                  <a:lnTo>
                    <a:pt x="2587" y="850"/>
                  </a:lnTo>
                  <a:lnTo>
                    <a:pt x="2589" y="835"/>
                  </a:lnTo>
                  <a:lnTo>
                    <a:pt x="2586" y="830"/>
                  </a:lnTo>
                  <a:lnTo>
                    <a:pt x="2584" y="824"/>
                  </a:lnTo>
                  <a:lnTo>
                    <a:pt x="2533" y="824"/>
                  </a:lnTo>
                  <a:lnTo>
                    <a:pt x="2521" y="825"/>
                  </a:lnTo>
                  <a:lnTo>
                    <a:pt x="2508" y="826"/>
                  </a:lnTo>
                  <a:lnTo>
                    <a:pt x="2497" y="828"/>
                  </a:lnTo>
                  <a:lnTo>
                    <a:pt x="2487" y="830"/>
                  </a:lnTo>
                  <a:lnTo>
                    <a:pt x="2466" y="836"/>
                  </a:lnTo>
                  <a:lnTo>
                    <a:pt x="2441" y="843"/>
                  </a:lnTo>
                  <a:lnTo>
                    <a:pt x="2420" y="848"/>
                  </a:lnTo>
                  <a:lnTo>
                    <a:pt x="2402" y="852"/>
                  </a:lnTo>
                  <a:lnTo>
                    <a:pt x="2393" y="855"/>
                  </a:lnTo>
                  <a:lnTo>
                    <a:pt x="2385" y="860"/>
                  </a:lnTo>
                  <a:lnTo>
                    <a:pt x="2377" y="865"/>
                  </a:lnTo>
                  <a:lnTo>
                    <a:pt x="2369" y="872"/>
                  </a:lnTo>
                  <a:lnTo>
                    <a:pt x="2359" y="884"/>
                  </a:lnTo>
                  <a:lnTo>
                    <a:pt x="2351" y="895"/>
                  </a:lnTo>
                  <a:lnTo>
                    <a:pt x="2344" y="907"/>
                  </a:lnTo>
                  <a:lnTo>
                    <a:pt x="2338" y="918"/>
                  </a:lnTo>
                  <a:lnTo>
                    <a:pt x="2331" y="929"/>
                  </a:lnTo>
                  <a:lnTo>
                    <a:pt x="2325" y="941"/>
                  </a:lnTo>
                  <a:lnTo>
                    <a:pt x="2316" y="952"/>
                  </a:lnTo>
                  <a:lnTo>
                    <a:pt x="2305" y="962"/>
                  </a:lnTo>
                  <a:lnTo>
                    <a:pt x="2294" y="971"/>
                  </a:lnTo>
                  <a:lnTo>
                    <a:pt x="2282" y="978"/>
                  </a:lnTo>
                  <a:lnTo>
                    <a:pt x="2271" y="985"/>
                  </a:lnTo>
                  <a:lnTo>
                    <a:pt x="2259" y="991"/>
                  </a:lnTo>
                  <a:lnTo>
                    <a:pt x="2235" y="1000"/>
                  </a:lnTo>
                  <a:lnTo>
                    <a:pt x="2208" y="1012"/>
                  </a:lnTo>
                  <a:lnTo>
                    <a:pt x="2182" y="1028"/>
                  </a:lnTo>
                  <a:lnTo>
                    <a:pt x="2161" y="1045"/>
                  </a:lnTo>
                  <a:lnTo>
                    <a:pt x="2149" y="1051"/>
                  </a:lnTo>
                  <a:lnTo>
                    <a:pt x="2137" y="1057"/>
                  </a:lnTo>
                  <a:lnTo>
                    <a:pt x="2131" y="1060"/>
                  </a:lnTo>
                  <a:lnTo>
                    <a:pt x="2124" y="1061"/>
                  </a:lnTo>
                  <a:lnTo>
                    <a:pt x="2117" y="1062"/>
                  </a:lnTo>
                  <a:lnTo>
                    <a:pt x="2109" y="1062"/>
                  </a:lnTo>
                  <a:lnTo>
                    <a:pt x="2089" y="1062"/>
                  </a:lnTo>
                  <a:lnTo>
                    <a:pt x="2079" y="1064"/>
                  </a:lnTo>
                  <a:lnTo>
                    <a:pt x="2069" y="1064"/>
                  </a:lnTo>
                  <a:lnTo>
                    <a:pt x="2059" y="1064"/>
                  </a:lnTo>
                  <a:lnTo>
                    <a:pt x="2049" y="1064"/>
                  </a:lnTo>
                  <a:lnTo>
                    <a:pt x="2048" y="1079"/>
                  </a:lnTo>
                  <a:lnTo>
                    <a:pt x="2046" y="1094"/>
                  </a:lnTo>
                  <a:lnTo>
                    <a:pt x="2048" y="1105"/>
                  </a:lnTo>
                  <a:lnTo>
                    <a:pt x="2050" y="1116"/>
                  </a:lnTo>
                  <a:lnTo>
                    <a:pt x="2055" y="1125"/>
                  </a:lnTo>
                  <a:lnTo>
                    <a:pt x="2061" y="1134"/>
                  </a:lnTo>
                  <a:lnTo>
                    <a:pt x="2075" y="1150"/>
                  </a:lnTo>
                  <a:lnTo>
                    <a:pt x="2092" y="1168"/>
                  </a:lnTo>
                  <a:lnTo>
                    <a:pt x="2100" y="1179"/>
                  </a:lnTo>
                  <a:lnTo>
                    <a:pt x="2107" y="1190"/>
                  </a:lnTo>
                  <a:lnTo>
                    <a:pt x="2113" y="1202"/>
                  </a:lnTo>
                  <a:lnTo>
                    <a:pt x="2118" y="1213"/>
                  </a:lnTo>
                  <a:lnTo>
                    <a:pt x="2122" y="1224"/>
                  </a:lnTo>
                  <a:lnTo>
                    <a:pt x="2124" y="1237"/>
                  </a:lnTo>
                  <a:lnTo>
                    <a:pt x="2126" y="1251"/>
                  </a:lnTo>
                  <a:lnTo>
                    <a:pt x="2126" y="1264"/>
                  </a:lnTo>
                  <a:lnTo>
                    <a:pt x="2124" y="1281"/>
                  </a:lnTo>
                  <a:lnTo>
                    <a:pt x="2122" y="1296"/>
                  </a:lnTo>
                  <a:lnTo>
                    <a:pt x="2115" y="1308"/>
                  </a:lnTo>
                  <a:lnTo>
                    <a:pt x="2109" y="1321"/>
                  </a:lnTo>
                  <a:lnTo>
                    <a:pt x="2092" y="1345"/>
                  </a:lnTo>
                  <a:lnTo>
                    <a:pt x="2070" y="1370"/>
                  </a:lnTo>
                  <a:lnTo>
                    <a:pt x="2041" y="1405"/>
                  </a:lnTo>
                  <a:lnTo>
                    <a:pt x="2015" y="1436"/>
                  </a:lnTo>
                  <a:lnTo>
                    <a:pt x="2000" y="1450"/>
                  </a:lnTo>
                  <a:lnTo>
                    <a:pt x="1985" y="1463"/>
                  </a:lnTo>
                  <a:lnTo>
                    <a:pt x="1976" y="1469"/>
                  </a:lnTo>
                  <a:lnTo>
                    <a:pt x="1967" y="1475"/>
                  </a:lnTo>
                  <a:lnTo>
                    <a:pt x="1957" y="1480"/>
                  </a:lnTo>
                  <a:lnTo>
                    <a:pt x="1946" y="1485"/>
                  </a:lnTo>
                  <a:lnTo>
                    <a:pt x="1926" y="1495"/>
                  </a:lnTo>
                  <a:lnTo>
                    <a:pt x="1908" y="1505"/>
                  </a:lnTo>
                  <a:lnTo>
                    <a:pt x="1892" y="1517"/>
                  </a:lnTo>
                  <a:lnTo>
                    <a:pt x="1877" y="1528"/>
                  </a:lnTo>
                  <a:lnTo>
                    <a:pt x="1849" y="1553"/>
                  </a:lnTo>
                  <a:lnTo>
                    <a:pt x="1819" y="1583"/>
                  </a:lnTo>
                  <a:lnTo>
                    <a:pt x="1798" y="1609"/>
                  </a:lnTo>
                  <a:lnTo>
                    <a:pt x="1779" y="1636"/>
                  </a:lnTo>
                  <a:lnTo>
                    <a:pt x="1774" y="1641"/>
                  </a:lnTo>
                  <a:lnTo>
                    <a:pt x="1769" y="1646"/>
                  </a:lnTo>
                  <a:lnTo>
                    <a:pt x="1764" y="1651"/>
                  </a:lnTo>
                  <a:lnTo>
                    <a:pt x="1758" y="1655"/>
                  </a:lnTo>
                  <a:lnTo>
                    <a:pt x="1752" y="1658"/>
                  </a:lnTo>
                  <a:lnTo>
                    <a:pt x="1745" y="1661"/>
                  </a:lnTo>
                  <a:lnTo>
                    <a:pt x="1738" y="1662"/>
                  </a:lnTo>
                  <a:lnTo>
                    <a:pt x="1729" y="1662"/>
                  </a:lnTo>
                  <a:lnTo>
                    <a:pt x="1708" y="1662"/>
                  </a:lnTo>
                  <a:lnTo>
                    <a:pt x="1689" y="1658"/>
                  </a:lnTo>
                  <a:lnTo>
                    <a:pt x="1670" y="1655"/>
                  </a:lnTo>
                  <a:lnTo>
                    <a:pt x="1654" y="1648"/>
                  </a:lnTo>
                  <a:lnTo>
                    <a:pt x="1620" y="1634"/>
                  </a:lnTo>
                  <a:lnTo>
                    <a:pt x="1581" y="1618"/>
                  </a:lnTo>
                  <a:lnTo>
                    <a:pt x="1568" y="1613"/>
                  </a:lnTo>
                  <a:lnTo>
                    <a:pt x="1557" y="1609"/>
                  </a:lnTo>
                  <a:lnTo>
                    <a:pt x="1546" y="1606"/>
                  </a:lnTo>
                  <a:lnTo>
                    <a:pt x="1533" y="1599"/>
                  </a:lnTo>
                  <a:lnTo>
                    <a:pt x="1508" y="1581"/>
                  </a:lnTo>
                  <a:lnTo>
                    <a:pt x="1485" y="1563"/>
                  </a:lnTo>
                  <a:lnTo>
                    <a:pt x="1473" y="1557"/>
                  </a:lnTo>
                  <a:lnTo>
                    <a:pt x="1460" y="1552"/>
                  </a:lnTo>
                  <a:lnTo>
                    <a:pt x="1453" y="1549"/>
                  </a:lnTo>
                  <a:lnTo>
                    <a:pt x="1447" y="1548"/>
                  </a:lnTo>
                  <a:lnTo>
                    <a:pt x="1439" y="1547"/>
                  </a:lnTo>
                  <a:lnTo>
                    <a:pt x="1430" y="1547"/>
                  </a:lnTo>
                  <a:lnTo>
                    <a:pt x="1420" y="1547"/>
                  </a:lnTo>
                  <a:lnTo>
                    <a:pt x="1411" y="1548"/>
                  </a:lnTo>
                  <a:lnTo>
                    <a:pt x="1403" y="1549"/>
                  </a:lnTo>
                  <a:lnTo>
                    <a:pt x="1394" y="1552"/>
                  </a:lnTo>
                  <a:lnTo>
                    <a:pt x="1379" y="1559"/>
                  </a:lnTo>
                  <a:lnTo>
                    <a:pt x="1364" y="1567"/>
                  </a:lnTo>
                  <a:lnTo>
                    <a:pt x="1349" y="1574"/>
                  </a:lnTo>
                  <a:lnTo>
                    <a:pt x="1334" y="1583"/>
                  </a:lnTo>
                  <a:lnTo>
                    <a:pt x="1317" y="1591"/>
                  </a:lnTo>
                  <a:lnTo>
                    <a:pt x="1298" y="1597"/>
                  </a:lnTo>
                  <a:lnTo>
                    <a:pt x="1275" y="1601"/>
                  </a:lnTo>
                  <a:lnTo>
                    <a:pt x="1255" y="1603"/>
                  </a:lnTo>
                  <a:lnTo>
                    <a:pt x="1233" y="1604"/>
                  </a:lnTo>
                  <a:lnTo>
                    <a:pt x="1211" y="1607"/>
                  </a:lnTo>
                  <a:lnTo>
                    <a:pt x="1199" y="1613"/>
                  </a:lnTo>
                  <a:lnTo>
                    <a:pt x="1187" y="1618"/>
                  </a:lnTo>
                  <a:lnTo>
                    <a:pt x="992" y="1618"/>
                  </a:lnTo>
                  <a:lnTo>
                    <a:pt x="970" y="1618"/>
                  </a:lnTo>
                  <a:lnTo>
                    <a:pt x="948" y="1621"/>
                  </a:lnTo>
                  <a:lnTo>
                    <a:pt x="929" y="1623"/>
                  </a:lnTo>
                  <a:lnTo>
                    <a:pt x="911" y="1627"/>
                  </a:lnTo>
                  <a:lnTo>
                    <a:pt x="892" y="1631"/>
                  </a:lnTo>
                  <a:lnTo>
                    <a:pt x="872" y="1633"/>
                  </a:lnTo>
                  <a:lnTo>
                    <a:pt x="852" y="1636"/>
                  </a:lnTo>
                  <a:lnTo>
                    <a:pt x="829" y="1636"/>
                  </a:lnTo>
                  <a:lnTo>
                    <a:pt x="815" y="1636"/>
                  </a:lnTo>
                  <a:lnTo>
                    <a:pt x="803" y="1634"/>
                  </a:lnTo>
                  <a:lnTo>
                    <a:pt x="790" y="1633"/>
                  </a:lnTo>
                  <a:lnTo>
                    <a:pt x="779" y="1631"/>
                  </a:lnTo>
                  <a:lnTo>
                    <a:pt x="768" y="1628"/>
                  </a:lnTo>
                  <a:lnTo>
                    <a:pt x="756" y="1624"/>
                  </a:lnTo>
                  <a:lnTo>
                    <a:pt x="745" y="1621"/>
                  </a:lnTo>
                  <a:lnTo>
                    <a:pt x="735" y="1616"/>
                  </a:lnTo>
                  <a:lnTo>
                    <a:pt x="715" y="1604"/>
                  </a:lnTo>
                  <a:lnTo>
                    <a:pt x="695" y="1592"/>
                  </a:lnTo>
                  <a:lnTo>
                    <a:pt x="675" y="1578"/>
                  </a:lnTo>
                  <a:lnTo>
                    <a:pt x="653" y="1562"/>
                  </a:lnTo>
                  <a:lnTo>
                    <a:pt x="653" y="1562"/>
                  </a:lnTo>
                  <a:lnTo>
                    <a:pt x="651" y="1573"/>
                  </a:lnTo>
                  <a:lnTo>
                    <a:pt x="648" y="1584"/>
                  </a:lnTo>
                  <a:lnTo>
                    <a:pt x="643" y="1594"/>
                  </a:lnTo>
                  <a:lnTo>
                    <a:pt x="638" y="1603"/>
                  </a:lnTo>
                  <a:lnTo>
                    <a:pt x="631" y="1612"/>
                  </a:lnTo>
                  <a:lnTo>
                    <a:pt x="622" y="1618"/>
                  </a:lnTo>
                  <a:lnTo>
                    <a:pt x="618" y="1619"/>
                  </a:lnTo>
                  <a:lnTo>
                    <a:pt x="613" y="1622"/>
                  </a:lnTo>
                  <a:lnTo>
                    <a:pt x="607" y="1622"/>
                  </a:lnTo>
                  <a:lnTo>
                    <a:pt x="602" y="1623"/>
                  </a:lnTo>
                  <a:lnTo>
                    <a:pt x="550" y="1623"/>
                  </a:lnTo>
                  <a:lnTo>
                    <a:pt x="535" y="1623"/>
                  </a:lnTo>
                  <a:lnTo>
                    <a:pt x="520" y="1626"/>
                  </a:lnTo>
                  <a:lnTo>
                    <a:pt x="508" y="1629"/>
                  </a:lnTo>
                  <a:lnTo>
                    <a:pt x="495" y="1634"/>
                  </a:lnTo>
                  <a:lnTo>
                    <a:pt x="470" y="1646"/>
                  </a:lnTo>
                  <a:lnTo>
                    <a:pt x="444" y="1660"/>
                  </a:lnTo>
                  <a:lnTo>
                    <a:pt x="427" y="1667"/>
                  </a:lnTo>
                  <a:lnTo>
                    <a:pt x="412" y="1672"/>
                  </a:lnTo>
                  <a:lnTo>
                    <a:pt x="396" y="1678"/>
                  </a:lnTo>
                  <a:lnTo>
                    <a:pt x="381" y="1686"/>
                  </a:lnTo>
                  <a:lnTo>
                    <a:pt x="376" y="1690"/>
                  </a:lnTo>
                  <a:lnTo>
                    <a:pt x="372" y="1693"/>
                  </a:lnTo>
                  <a:lnTo>
                    <a:pt x="369" y="1697"/>
                  </a:lnTo>
                  <a:lnTo>
                    <a:pt x="366" y="1701"/>
                  </a:lnTo>
                  <a:lnTo>
                    <a:pt x="362" y="1711"/>
                  </a:lnTo>
                  <a:lnTo>
                    <a:pt x="360" y="1721"/>
                  </a:lnTo>
                  <a:lnTo>
                    <a:pt x="357" y="1742"/>
                  </a:lnTo>
                  <a:lnTo>
                    <a:pt x="355" y="1766"/>
                  </a:lnTo>
                  <a:lnTo>
                    <a:pt x="350" y="1783"/>
                  </a:lnTo>
                  <a:lnTo>
                    <a:pt x="346" y="1798"/>
                  </a:lnTo>
                  <a:lnTo>
                    <a:pt x="342" y="1813"/>
                  </a:lnTo>
                  <a:lnTo>
                    <a:pt x="341" y="1829"/>
                  </a:lnTo>
                  <a:lnTo>
                    <a:pt x="342" y="1835"/>
                  </a:lnTo>
                  <a:lnTo>
                    <a:pt x="343" y="1840"/>
                  </a:lnTo>
                  <a:lnTo>
                    <a:pt x="346" y="1844"/>
                  </a:lnTo>
                  <a:lnTo>
                    <a:pt x="348" y="1848"/>
                  </a:lnTo>
                  <a:lnTo>
                    <a:pt x="356" y="1855"/>
                  </a:lnTo>
                  <a:lnTo>
                    <a:pt x="365" y="1863"/>
                  </a:lnTo>
                  <a:lnTo>
                    <a:pt x="374" y="1873"/>
                  </a:lnTo>
                  <a:lnTo>
                    <a:pt x="382" y="1880"/>
                  </a:lnTo>
                  <a:lnTo>
                    <a:pt x="391" y="1887"/>
                  </a:lnTo>
                  <a:lnTo>
                    <a:pt x="401" y="1893"/>
                  </a:lnTo>
                  <a:lnTo>
                    <a:pt x="420" y="1903"/>
                  </a:lnTo>
                  <a:lnTo>
                    <a:pt x="441" y="1917"/>
                  </a:lnTo>
                  <a:lnTo>
                    <a:pt x="450" y="1923"/>
                  </a:lnTo>
                  <a:lnTo>
                    <a:pt x="458" y="1931"/>
                  </a:lnTo>
                  <a:lnTo>
                    <a:pt x="463" y="1938"/>
                  </a:lnTo>
                  <a:lnTo>
                    <a:pt x="468" y="1947"/>
                  </a:lnTo>
                  <a:lnTo>
                    <a:pt x="478" y="1964"/>
                  </a:lnTo>
                  <a:lnTo>
                    <a:pt x="489" y="1982"/>
                  </a:lnTo>
                  <a:lnTo>
                    <a:pt x="507" y="2003"/>
                  </a:lnTo>
                  <a:lnTo>
                    <a:pt x="522" y="2022"/>
                  </a:lnTo>
                  <a:lnTo>
                    <a:pt x="528" y="2032"/>
                  </a:lnTo>
                  <a:lnTo>
                    <a:pt x="533" y="2044"/>
                  </a:lnTo>
                  <a:lnTo>
                    <a:pt x="535" y="2056"/>
                  </a:lnTo>
                  <a:lnTo>
                    <a:pt x="537" y="2069"/>
                  </a:lnTo>
                  <a:lnTo>
                    <a:pt x="537" y="2134"/>
                  </a:lnTo>
                  <a:lnTo>
                    <a:pt x="535" y="2149"/>
                  </a:lnTo>
                  <a:lnTo>
                    <a:pt x="533" y="2161"/>
                  </a:lnTo>
                  <a:lnTo>
                    <a:pt x="530" y="2175"/>
                  </a:lnTo>
                  <a:lnTo>
                    <a:pt x="529" y="2190"/>
                  </a:lnTo>
                  <a:lnTo>
                    <a:pt x="528" y="2214"/>
                  </a:lnTo>
                  <a:lnTo>
                    <a:pt x="528" y="2237"/>
                  </a:lnTo>
                  <a:lnTo>
                    <a:pt x="529" y="2247"/>
                  </a:lnTo>
                  <a:lnTo>
                    <a:pt x="532" y="2257"/>
                  </a:lnTo>
                  <a:lnTo>
                    <a:pt x="535" y="2268"/>
                  </a:lnTo>
                  <a:lnTo>
                    <a:pt x="542" y="2278"/>
                  </a:lnTo>
                  <a:lnTo>
                    <a:pt x="547" y="2286"/>
                  </a:lnTo>
                  <a:lnTo>
                    <a:pt x="553" y="2291"/>
                  </a:lnTo>
                  <a:lnTo>
                    <a:pt x="559" y="2294"/>
                  </a:lnTo>
                  <a:lnTo>
                    <a:pt x="566" y="2298"/>
                  </a:lnTo>
                  <a:lnTo>
                    <a:pt x="581" y="2306"/>
                  </a:lnTo>
                  <a:lnTo>
                    <a:pt x="594" y="2316"/>
                  </a:lnTo>
                  <a:lnTo>
                    <a:pt x="625" y="2340"/>
                  </a:lnTo>
                  <a:lnTo>
                    <a:pt x="651" y="2361"/>
                  </a:lnTo>
                  <a:lnTo>
                    <a:pt x="677" y="2382"/>
                  </a:lnTo>
                  <a:lnTo>
                    <a:pt x="706" y="2409"/>
                  </a:lnTo>
                  <a:lnTo>
                    <a:pt x="740" y="2435"/>
                  </a:lnTo>
                  <a:lnTo>
                    <a:pt x="773" y="2459"/>
                  </a:lnTo>
                  <a:lnTo>
                    <a:pt x="780" y="2465"/>
                  </a:lnTo>
                  <a:lnTo>
                    <a:pt x="786" y="2471"/>
                  </a:lnTo>
                  <a:lnTo>
                    <a:pt x="791" y="2479"/>
                  </a:lnTo>
                  <a:lnTo>
                    <a:pt x="796" y="2486"/>
                  </a:lnTo>
                  <a:lnTo>
                    <a:pt x="800" y="2494"/>
                  </a:lnTo>
                  <a:lnTo>
                    <a:pt x="804" y="2503"/>
                  </a:lnTo>
                  <a:lnTo>
                    <a:pt x="805" y="2513"/>
                  </a:lnTo>
                  <a:lnTo>
                    <a:pt x="807" y="2524"/>
                  </a:lnTo>
                  <a:lnTo>
                    <a:pt x="807" y="2545"/>
                  </a:lnTo>
                  <a:lnTo>
                    <a:pt x="793" y="2549"/>
                  </a:lnTo>
                  <a:lnTo>
                    <a:pt x="779" y="2555"/>
                  </a:lnTo>
                  <a:lnTo>
                    <a:pt x="768" y="2562"/>
                  </a:lnTo>
                  <a:lnTo>
                    <a:pt x="758" y="2569"/>
                  </a:lnTo>
                  <a:lnTo>
                    <a:pt x="748" y="2578"/>
                  </a:lnTo>
                  <a:lnTo>
                    <a:pt x="739" y="2588"/>
                  </a:lnTo>
                  <a:lnTo>
                    <a:pt x="731" y="2599"/>
                  </a:lnTo>
                  <a:lnTo>
                    <a:pt x="725" y="2611"/>
                  </a:lnTo>
                  <a:lnTo>
                    <a:pt x="720" y="2622"/>
                  </a:lnTo>
                  <a:lnTo>
                    <a:pt x="715" y="2635"/>
                  </a:lnTo>
                  <a:lnTo>
                    <a:pt x="711" y="2648"/>
                  </a:lnTo>
                  <a:lnTo>
                    <a:pt x="709" y="2662"/>
                  </a:lnTo>
                  <a:lnTo>
                    <a:pt x="706" y="2676"/>
                  </a:lnTo>
                  <a:lnTo>
                    <a:pt x="705" y="2690"/>
                  </a:lnTo>
                  <a:lnTo>
                    <a:pt x="704" y="2705"/>
                  </a:lnTo>
                  <a:lnTo>
                    <a:pt x="704" y="2720"/>
                  </a:lnTo>
                  <a:lnTo>
                    <a:pt x="704" y="2796"/>
                  </a:lnTo>
                  <a:lnTo>
                    <a:pt x="661" y="2796"/>
                  </a:lnTo>
                  <a:lnTo>
                    <a:pt x="623" y="2796"/>
                  </a:lnTo>
                  <a:lnTo>
                    <a:pt x="586" y="2796"/>
                  </a:lnTo>
                  <a:lnTo>
                    <a:pt x="543" y="2796"/>
                  </a:lnTo>
                  <a:lnTo>
                    <a:pt x="528" y="2798"/>
                  </a:lnTo>
                  <a:lnTo>
                    <a:pt x="515" y="2801"/>
                  </a:lnTo>
                  <a:lnTo>
                    <a:pt x="504" y="2806"/>
                  </a:lnTo>
                  <a:lnTo>
                    <a:pt x="494" y="2813"/>
                  </a:lnTo>
                  <a:lnTo>
                    <a:pt x="483" y="2819"/>
                  </a:lnTo>
                  <a:lnTo>
                    <a:pt x="473" y="2826"/>
                  </a:lnTo>
                  <a:lnTo>
                    <a:pt x="460" y="2833"/>
                  </a:lnTo>
                  <a:lnTo>
                    <a:pt x="446" y="2839"/>
                  </a:lnTo>
                  <a:lnTo>
                    <a:pt x="426" y="2845"/>
                  </a:lnTo>
                  <a:lnTo>
                    <a:pt x="407" y="2850"/>
                  </a:lnTo>
                  <a:lnTo>
                    <a:pt x="389" y="2854"/>
                  </a:lnTo>
                  <a:lnTo>
                    <a:pt x="367" y="2860"/>
                  </a:lnTo>
                  <a:lnTo>
                    <a:pt x="333" y="2873"/>
                  </a:lnTo>
                  <a:lnTo>
                    <a:pt x="302" y="2885"/>
                  </a:lnTo>
                  <a:lnTo>
                    <a:pt x="287" y="2892"/>
                  </a:lnTo>
                  <a:lnTo>
                    <a:pt x="272" y="2897"/>
                  </a:lnTo>
                  <a:lnTo>
                    <a:pt x="254" y="2902"/>
                  </a:lnTo>
                  <a:lnTo>
                    <a:pt x="235" y="2906"/>
                  </a:lnTo>
                  <a:lnTo>
                    <a:pt x="214" y="2906"/>
                  </a:lnTo>
                  <a:lnTo>
                    <a:pt x="203" y="2901"/>
                  </a:lnTo>
                  <a:lnTo>
                    <a:pt x="193" y="2897"/>
                  </a:lnTo>
                  <a:lnTo>
                    <a:pt x="128" y="2897"/>
                  </a:lnTo>
                  <a:lnTo>
                    <a:pt x="114" y="2898"/>
                  </a:lnTo>
                  <a:lnTo>
                    <a:pt x="101" y="2901"/>
                  </a:lnTo>
                  <a:lnTo>
                    <a:pt x="89" y="2904"/>
                  </a:lnTo>
                  <a:lnTo>
                    <a:pt x="76" y="2908"/>
                  </a:lnTo>
                  <a:lnTo>
                    <a:pt x="65" y="2914"/>
                  </a:lnTo>
                  <a:lnTo>
                    <a:pt x="55" y="2922"/>
                  </a:lnTo>
                  <a:lnTo>
                    <a:pt x="45" y="2931"/>
                  </a:lnTo>
                  <a:lnTo>
                    <a:pt x="36" y="2939"/>
                  </a:lnTo>
                  <a:lnTo>
                    <a:pt x="28" y="2949"/>
                  </a:lnTo>
                  <a:lnTo>
                    <a:pt x="21" y="2961"/>
                  </a:lnTo>
                  <a:lnTo>
                    <a:pt x="15" y="2972"/>
                  </a:lnTo>
                  <a:lnTo>
                    <a:pt x="10" y="2985"/>
                  </a:lnTo>
                  <a:lnTo>
                    <a:pt x="6" y="2997"/>
                  </a:lnTo>
                  <a:lnTo>
                    <a:pt x="2" y="3010"/>
                  </a:lnTo>
                  <a:lnTo>
                    <a:pt x="1" y="3023"/>
                  </a:lnTo>
                  <a:lnTo>
                    <a:pt x="0" y="3037"/>
                  </a:lnTo>
                  <a:lnTo>
                    <a:pt x="1" y="3049"/>
                  </a:lnTo>
                  <a:lnTo>
                    <a:pt x="5" y="3060"/>
                  </a:lnTo>
                  <a:lnTo>
                    <a:pt x="10" y="3069"/>
                  </a:lnTo>
                  <a:lnTo>
                    <a:pt x="15" y="3077"/>
                  </a:lnTo>
                  <a:lnTo>
                    <a:pt x="28" y="3095"/>
                  </a:lnTo>
                  <a:lnTo>
                    <a:pt x="42" y="3114"/>
                  </a:lnTo>
                  <a:lnTo>
                    <a:pt x="51" y="3131"/>
                  </a:lnTo>
                  <a:lnTo>
                    <a:pt x="57" y="3148"/>
                  </a:lnTo>
                  <a:lnTo>
                    <a:pt x="62" y="3164"/>
                  </a:lnTo>
                  <a:lnTo>
                    <a:pt x="66" y="3180"/>
                  </a:lnTo>
                  <a:lnTo>
                    <a:pt x="71" y="3214"/>
                  </a:lnTo>
                  <a:lnTo>
                    <a:pt x="76" y="3252"/>
                  </a:lnTo>
                  <a:lnTo>
                    <a:pt x="80" y="3266"/>
                  </a:lnTo>
                  <a:lnTo>
                    <a:pt x="84" y="3279"/>
                  </a:lnTo>
                  <a:lnTo>
                    <a:pt x="89" y="3292"/>
                  </a:lnTo>
                  <a:lnTo>
                    <a:pt x="95" y="3303"/>
                  </a:lnTo>
                  <a:lnTo>
                    <a:pt x="101" y="3315"/>
                  </a:lnTo>
                  <a:lnTo>
                    <a:pt x="109" y="3325"/>
                  </a:lnTo>
                  <a:lnTo>
                    <a:pt x="118" y="3335"/>
                  </a:lnTo>
                  <a:lnTo>
                    <a:pt x="128" y="3343"/>
                  </a:lnTo>
                  <a:lnTo>
                    <a:pt x="136" y="3351"/>
                  </a:lnTo>
                  <a:lnTo>
                    <a:pt x="148" y="3360"/>
                  </a:lnTo>
                  <a:lnTo>
                    <a:pt x="159" y="3367"/>
                  </a:lnTo>
                  <a:lnTo>
                    <a:pt x="170" y="3375"/>
                  </a:lnTo>
                  <a:lnTo>
                    <a:pt x="195" y="3389"/>
                  </a:lnTo>
                  <a:lnTo>
                    <a:pt x="222" y="3402"/>
                  </a:lnTo>
                  <a:lnTo>
                    <a:pt x="234" y="3409"/>
                  </a:lnTo>
                  <a:lnTo>
                    <a:pt x="244" y="3415"/>
                  </a:lnTo>
                  <a:lnTo>
                    <a:pt x="254" y="3422"/>
                  </a:lnTo>
                  <a:lnTo>
                    <a:pt x="263" y="3430"/>
                  </a:lnTo>
                  <a:lnTo>
                    <a:pt x="282" y="3444"/>
                  </a:lnTo>
                  <a:lnTo>
                    <a:pt x="305" y="3458"/>
                  </a:lnTo>
                  <a:lnTo>
                    <a:pt x="316" y="3464"/>
                  </a:lnTo>
                  <a:lnTo>
                    <a:pt x="328" y="3468"/>
                  </a:lnTo>
                  <a:lnTo>
                    <a:pt x="340" y="3471"/>
                  </a:lnTo>
                  <a:lnTo>
                    <a:pt x="351" y="3474"/>
                  </a:lnTo>
                  <a:lnTo>
                    <a:pt x="362" y="3479"/>
                  </a:lnTo>
                  <a:lnTo>
                    <a:pt x="372" y="3484"/>
                  </a:lnTo>
                  <a:lnTo>
                    <a:pt x="382" y="3490"/>
                  </a:lnTo>
                  <a:lnTo>
                    <a:pt x="391" y="3500"/>
                  </a:lnTo>
                  <a:lnTo>
                    <a:pt x="396" y="3508"/>
                  </a:lnTo>
                  <a:lnTo>
                    <a:pt x="401" y="3515"/>
                  </a:lnTo>
                  <a:lnTo>
                    <a:pt x="405" y="3523"/>
                  </a:lnTo>
                  <a:lnTo>
                    <a:pt x="409" y="3530"/>
                  </a:lnTo>
                  <a:lnTo>
                    <a:pt x="412" y="3545"/>
                  </a:lnTo>
                  <a:lnTo>
                    <a:pt x="416" y="3561"/>
                  </a:lnTo>
                  <a:lnTo>
                    <a:pt x="419" y="3593"/>
                  </a:lnTo>
                  <a:lnTo>
                    <a:pt x="420" y="3630"/>
                  </a:lnTo>
                  <a:lnTo>
                    <a:pt x="424" y="3655"/>
                  </a:lnTo>
                  <a:lnTo>
                    <a:pt x="429" y="3677"/>
                  </a:lnTo>
                  <a:lnTo>
                    <a:pt x="431" y="3687"/>
                  </a:lnTo>
                  <a:lnTo>
                    <a:pt x="434" y="3699"/>
                  </a:lnTo>
                  <a:lnTo>
                    <a:pt x="435" y="3711"/>
                  </a:lnTo>
                  <a:lnTo>
                    <a:pt x="436" y="3725"/>
                  </a:lnTo>
                  <a:lnTo>
                    <a:pt x="435" y="3732"/>
                  </a:lnTo>
                  <a:lnTo>
                    <a:pt x="433" y="3740"/>
                  </a:lnTo>
                  <a:lnTo>
                    <a:pt x="429" y="3746"/>
                  </a:lnTo>
                  <a:lnTo>
                    <a:pt x="424" y="3752"/>
                  </a:lnTo>
                  <a:lnTo>
                    <a:pt x="417" y="3758"/>
                  </a:lnTo>
                  <a:lnTo>
                    <a:pt x="411" y="3761"/>
                  </a:lnTo>
                  <a:lnTo>
                    <a:pt x="404" y="3766"/>
                  </a:lnTo>
                  <a:lnTo>
                    <a:pt x="396" y="3770"/>
                  </a:lnTo>
                  <a:lnTo>
                    <a:pt x="385" y="3776"/>
                  </a:lnTo>
                  <a:lnTo>
                    <a:pt x="375" y="3785"/>
                  </a:lnTo>
                  <a:lnTo>
                    <a:pt x="366" y="3794"/>
                  </a:lnTo>
                  <a:lnTo>
                    <a:pt x="355" y="3801"/>
                  </a:lnTo>
                  <a:lnTo>
                    <a:pt x="332" y="3814"/>
                  </a:lnTo>
                  <a:lnTo>
                    <a:pt x="313" y="3828"/>
                  </a:lnTo>
                  <a:lnTo>
                    <a:pt x="306" y="3835"/>
                  </a:lnTo>
                  <a:lnTo>
                    <a:pt x="301" y="3845"/>
                  </a:lnTo>
                  <a:lnTo>
                    <a:pt x="296" y="3855"/>
                  </a:lnTo>
                  <a:lnTo>
                    <a:pt x="293" y="3868"/>
                  </a:lnTo>
                  <a:lnTo>
                    <a:pt x="292" y="3880"/>
                  </a:lnTo>
                  <a:lnTo>
                    <a:pt x="291" y="3892"/>
                  </a:lnTo>
                  <a:lnTo>
                    <a:pt x="288" y="3897"/>
                  </a:lnTo>
                  <a:lnTo>
                    <a:pt x="287" y="3902"/>
                  </a:lnTo>
                  <a:lnTo>
                    <a:pt x="284" y="3907"/>
                  </a:lnTo>
                  <a:lnTo>
                    <a:pt x="281" y="3912"/>
                  </a:lnTo>
                  <a:lnTo>
                    <a:pt x="272" y="3919"/>
                  </a:lnTo>
                  <a:lnTo>
                    <a:pt x="263" y="3926"/>
                  </a:lnTo>
                  <a:lnTo>
                    <a:pt x="254" y="3929"/>
                  </a:lnTo>
                  <a:lnTo>
                    <a:pt x="246" y="3933"/>
                  </a:lnTo>
                  <a:lnTo>
                    <a:pt x="235" y="3937"/>
                  </a:lnTo>
                  <a:lnTo>
                    <a:pt x="227" y="3941"/>
                  </a:lnTo>
                  <a:lnTo>
                    <a:pt x="219" y="3947"/>
                  </a:lnTo>
                  <a:lnTo>
                    <a:pt x="212" y="3955"/>
                  </a:lnTo>
                  <a:lnTo>
                    <a:pt x="197" y="3975"/>
                  </a:lnTo>
                  <a:lnTo>
                    <a:pt x="185" y="3993"/>
                  </a:lnTo>
                  <a:lnTo>
                    <a:pt x="180" y="4003"/>
                  </a:lnTo>
                  <a:lnTo>
                    <a:pt x="176" y="4015"/>
                  </a:lnTo>
                  <a:lnTo>
                    <a:pt x="175" y="4026"/>
                  </a:lnTo>
                  <a:lnTo>
                    <a:pt x="174" y="4039"/>
                  </a:lnTo>
                  <a:lnTo>
                    <a:pt x="175" y="4055"/>
                  </a:lnTo>
                  <a:lnTo>
                    <a:pt x="179" y="4070"/>
                  </a:lnTo>
                  <a:lnTo>
                    <a:pt x="184" y="4084"/>
                  </a:lnTo>
                  <a:lnTo>
                    <a:pt x="190" y="4096"/>
                  </a:lnTo>
                  <a:lnTo>
                    <a:pt x="197" y="4109"/>
                  </a:lnTo>
                  <a:lnTo>
                    <a:pt x="202" y="4123"/>
                  </a:lnTo>
                  <a:lnTo>
                    <a:pt x="205" y="4136"/>
                  </a:lnTo>
                  <a:lnTo>
                    <a:pt x="207" y="4153"/>
                  </a:lnTo>
                  <a:lnTo>
                    <a:pt x="205" y="4167"/>
                  </a:lnTo>
                  <a:lnTo>
                    <a:pt x="203" y="4179"/>
                  </a:lnTo>
                  <a:lnTo>
                    <a:pt x="200" y="4190"/>
                  </a:lnTo>
                  <a:lnTo>
                    <a:pt x="197" y="4202"/>
                  </a:lnTo>
                  <a:lnTo>
                    <a:pt x="187" y="4222"/>
                  </a:lnTo>
                  <a:lnTo>
                    <a:pt x="174" y="4242"/>
                  </a:lnTo>
                  <a:lnTo>
                    <a:pt x="163" y="4261"/>
                  </a:lnTo>
                  <a:lnTo>
                    <a:pt x="153" y="4282"/>
                  </a:lnTo>
                  <a:lnTo>
                    <a:pt x="149" y="4293"/>
                  </a:lnTo>
                  <a:lnTo>
                    <a:pt x="145" y="4305"/>
                  </a:lnTo>
                  <a:lnTo>
                    <a:pt x="144" y="4317"/>
                  </a:lnTo>
                  <a:lnTo>
                    <a:pt x="143" y="4330"/>
                  </a:lnTo>
                  <a:lnTo>
                    <a:pt x="143" y="4357"/>
                  </a:lnTo>
                  <a:lnTo>
                    <a:pt x="145" y="4381"/>
                  </a:lnTo>
                  <a:lnTo>
                    <a:pt x="149" y="4405"/>
                  </a:lnTo>
                  <a:lnTo>
                    <a:pt x="154" y="4428"/>
                  </a:lnTo>
                  <a:lnTo>
                    <a:pt x="160" y="4449"/>
                  </a:lnTo>
                  <a:lnTo>
                    <a:pt x="170" y="4470"/>
                  </a:lnTo>
                  <a:lnTo>
                    <a:pt x="182" y="4493"/>
                  </a:lnTo>
                  <a:lnTo>
                    <a:pt x="195" y="4515"/>
                  </a:lnTo>
                  <a:lnTo>
                    <a:pt x="207" y="4530"/>
                  </a:lnTo>
                  <a:lnTo>
                    <a:pt x="218" y="4544"/>
                  </a:lnTo>
                  <a:lnTo>
                    <a:pt x="229" y="4557"/>
                  </a:lnTo>
                  <a:lnTo>
                    <a:pt x="241" y="4573"/>
                  </a:lnTo>
                  <a:lnTo>
                    <a:pt x="256" y="4596"/>
                  </a:lnTo>
                  <a:lnTo>
                    <a:pt x="271" y="4616"/>
                  </a:lnTo>
                  <a:lnTo>
                    <a:pt x="286" y="4633"/>
                  </a:lnTo>
                  <a:lnTo>
                    <a:pt x="302" y="4650"/>
                  </a:lnTo>
                  <a:lnTo>
                    <a:pt x="318" y="4665"/>
                  </a:lnTo>
                  <a:lnTo>
                    <a:pt x="336" y="4680"/>
                  </a:lnTo>
                  <a:lnTo>
                    <a:pt x="356" y="4695"/>
                  </a:lnTo>
                  <a:lnTo>
                    <a:pt x="379" y="4711"/>
                  </a:lnTo>
                  <a:lnTo>
                    <a:pt x="399" y="4722"/>
                  </a:lnTo>
                  <a:lnTo>
                    <a:pt x="416" y="4731"/>
                  </a:lnTo>
                  <a:lnTo>
                    <a:pt x="425" y="4736"/>
                  </a:lnTo>
                  <a:lnTo>
                    <a:pt x="434" y="4742"/>
                  </a:lnTo>
                  <a:lnTo>
                    <a:pt x="441" y="4749"/>
                  </a:lnTo>
                  <a:lnTo>
                    <a:pt x="449" y="4759"/>
                  </a:lnTo>
                  <a:lnTo>
                    <a:pt x="463" y="4766"/>
                  </a:lnTo>
                  <a:lnTo>
                    <a:pt x="474" y="4774"/>
                  </a:lnTo>
                  <a:lnTo>
                    <a:pt x="485" y="4783"/>
                  </a:lnTo>
                  <a:lnTo>
                    <a:pt x="495" y="4793"/>
                  </a:lnTo>
                  <a:lnTo>
                    <a:pt x="505" y="4801"/>
                  </a:lnTo>
                  <a:lnTo>
                    <a:pt x="515" y="4809"/>
                  </a:lnTo>
                  <a:lnTo>
                    <a:pt x="528" y="4817"/>
                  </a:lnTo>
                  <a:lnTo>
                    <a:pt x="542" y="4822"/>
                  </a:lnTo>
                  <a:lnTo>
                    <a:pt x="556" y="4825"/>
                  </a:lnTo>
                  <a:lnTo>
                    <a:pt x="568" y="4827"/>
                  </a:lnTo>
                  <a:lnTo>
                    <a:pt x="582" y="4828"/>
                  </a:lnTo>
                  <a:lnTo>
                    <a:pt x="594" y="4833"/>
                  </a:lnTo>
                  <a:lnTo>
                    <a:pt x="623" y="4845"/>
                  </a:lnTo>
                  <a:lnTo>
                    <a:pt x="650" y="4858"/>
                  </a:lnTo>
                  <a:lnTo>
                    <a:pt x="662" y="4864"/>
                  </a:lnTo>
                  <a:lnTo>
                    <a:pt x="676" y="4868"/>
                  </a:lnTo>
                  <a:lnTo>
                    <a:pt x="690" y="4870"/>
                  </a:lnTo>
                  <a:lnTo>
                    <a:pt x="706" y="4872"/>
                  </a:lnTo>
                  <a:lnTo>
                    <a:pt x="734" y="4872"/>
                  </a:lnTo>
                  <a:lnTo>
                    <a:pt x="758" y="4872"/>
                  </a:lnTo>
                  <a:lnTo>
                    <a:pt x="780" y="4872"/>
                  </a:lnTo>
                  <a:lnTo>
                    <a:pt x="803" y="4870"/>
                  </a:lnTo>
                  <a:lnTo>
                    <a:pt x="825" y="4870"/>
                  </a:lnTo>
                  <a:lnTo>
                    <a:pt x="848" y="4870"/>
                  </a:lnTo>
                  <a:lnTo>
                    <a:pt x="872" y="4869"/>
                  </a:lnTo>
                  <a:lnTo>
                    <a:pt x="899" y="4869"/>
                  </a:lnTo>
                  <a:lnTo>
                    <a:pt x="1005" y="4855"/>
                  </a:lnTo>
                  <a:lnTo>
                    <a:pt x="1019" y="4858"/>
                  </a:lnTo>
                  <a:lnTo>
                    <a:pt x="1032" y="4859"/>
                  </a:lnTo>
                  <a:lnTo>
                    <a:pt x="1044" y="4863"/>
                  </a:lnTo>
                  <a:lnTo>
                    <a:pt x="1055" y="4865"/>
                  </a:lnTo>
                  <a:lnTo>
                    <a:pt x="1079" y="4875"/>
                  </a:lnTo>
                  <a:lnTo>
                    <a:pt x="1103" y="4888"/>
                  </a:lnTo>
                  <a:lnTo>
                    <a:pt x="1115" y="4894"/>
                  </a:lnTo>
                  <a:lnTo>
                    <a:pt x="1127" y="4902"/>
                  </a:lnTo>
                  <a:lnTo>
                    <a:pt x="1138" y="4909"/>
                  </a:lnTo>
                  <a:lnTo>
                    <a:pt x="1147" y="4918"/>
                  </a:lnTo>
                  <a:lnTo>
                    <a:pt x="1154" y="4928"/>
                  </a:lnTo>
                  <a:lnTo>
                    <a:pt x="1160" y="4938"/>
                  </a:lnTo>
                  <a:lnTo>
                    <a:pt x="1163" y="4945"/>
                  </a:lnTo>
                  <a:lnTo>
                    <a:pt x="1164" y="4951"/>
                  </a:lnTo>
                  <a:lnTo>
                    <a:pt x="1165" y="4957"/>
                  </a:lnTo>
                  <a:lnTo>
                    <a:pt x="1165" y="4965"/>
                  </a:lnTo>
                  <a:lnTo>
                    <a:pt x="1165" y="4975"/>
                  </a:lnTo>
                  <a:lnTo>
                    <a:pt x="1162" y="4982"/>
                  </a:lnTo>
                  <a:lnTo>
                    <a:pt x="1158" y="4990"/>
                  </a:lnTo>
                  <a:lnTo>
                    <a:pt x="1153" y="4996"/>
                  </a:lnTo>
                  <a:lnTo>
                    <a:pt x="1140" y="5010"/>
                  </a:lnTo>
                  <a:lnTo>
                    <a:pt x="1129" y="5025"/>
                  </a:lnTo>
                  <a:lnTo>
                    <a:pt x="1111" y="5055"/>
                  </a:lnTo>
                  <a:lnTo>
                    <a:pt x="1098" y="5084"/>
                  </a:lnTo>
                  <a:lnTo>
                    <a:pt x="1091" y="5098"/>
                  </a:lnTo>
                  <a:lnTo>
                    <a:pt x="1088" y="5113"/>
                  </a:lnTo>
                  <a:lnTo>
                    <a:pt x="1085" y="5129"/>
                  </a:lnTo>
                  <a:lnTo>
                    <a:pt x="1084" y="5147"/>
                  </a:lnTo>
                  <a:lnTo>
                    <a:pt x="1084" y="5205"/>
                  </a:lnTo>
                  <a:lnTo>
                    <a:pt x="1086" y="5218"/>
                  </a:lnTo>
                  <a:lnTo>
                    <a:pt x="1089" y="5232"/>
                  </a:lnTo>
                  <a:lnTo>
                    <a:pt x="1089" y="5238"/>
                  </a:lnTo>
                  <a:lnTo>
                    <a:pt x="1085" y="5244"/>
                  </a:lnTo>
                  <a:lnTo>
                    <a:pt x="1081" y="5248"/>
                  </a:lnTo>
                  <a:lnTo>
                    <a:pt x="1076" y="5252"/>
                  </a:lnTo>
                  <a:lnTo>
                    <a:pt x="1063" y="5259"/>
                  </a:lnTo>
                  <a:lnTo>
                    <a:pt x="1050" y="5266"/>
                  </a:lnTo>
                  <a:lnTo>
                    <a:pt x="1026" y="5281"/>
                  </a:lnTo>
                  <a:lnTo>
                    <a:pt x="1005" y="5292"/>
                  </a:lnTo>
                  <a:lnTo>
                    <a:pt x="982" y="5303"/>
                  </a:lnTo>
                  <a:lnTo>
                    <a:pt x="957" y="5313"/>
                  </a:lnTo>
                  <a:lnTo>
                    <a:pt x="929" y="5322"/>
                  </a:lnTo>
                  <a:lnTo>
                    <a:pt x="904" y="5332"/>
                  </a:lnTo>
                  <a:lnTo>
                    <a:pt x="898" y="5336"/>
                  </a:lnTo>
                  <a:lnTo>
                    <a:pt x="893" y="5340"/>
                  </a:lnTo>
                  <a:lnTo>
                    <a:pt x="889" y="5344"/>
                  </a:lnTo>
                  <a:lnTo>
                    <a:pt x="886" y="5347"/>
                  </a:lnTo>
                  <a:lnTo>
                    <a:pt x="882" y="5352"/>
                  </a:lnTo>
                  <a:lnTo>
                    <a:pt x="879" y="5359"/>
                  </a:lnTo>
                  <a:lnTo>
                    <a:pt x="878" y="5364"/>
                  </a:lnTo>
                  <a:lnTo>
                    <a:pt x="878" y="5371"/>
                  </a:lnTo>
                  <a:lnTo>
                    <a:pt x="878" y="5446"/>
                  </a:lnTo>
                  <a:lnTo>
                    <a:pt x="884" y="5463"/>
                  </a:lnTo>
                  <a:lnTo>
                    <a:pt x="891" y="5479"/>
                  </a:lnTo>
                  <a:lnTo>
                    <a:pt x="891" y="5499"/>
                  </a:lnTo>
                  <a:lnTo>
                    <a:pt x="891" y="5514"/>
                  </a:lnTo>
                  <a:lnTo>
                    <a:pt x="891" y="5530"/>
                  </a:lnTo>
                  <a:lnTo>
                    <a:pt x="891" y="5551"/>
                  </a:lnTo>
                  <a:lnTo>
                    <a:pt x="891" y="5551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>
                <a:solidFill>
                  <a:prstClr val="black"/>
                </a:solidFill>
              </a:endParaRPr>
            </a:p>
          </p:txBody>
        </p:sp>
      </p:grpSp>
      <p:sp>
        <p:nvSpPr>
          <p:cNvPr id="844" name="Ovale 843"/>
          <p:cNvSpPr/>
          <p:nvPr/>
        </p:nvSpPr>
        <p:spPr>
          <a:xfrm>
            <a:off x="1475106" y="1399429"/>
            <a:ext cx="72000" cy="72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845" name="Ovale 844"/>
          <p:cNvSpPr/>
          <p:nvPr/>
        </p:nvSpPr>
        <p:spPr>
          <a:xfrm>
            <a:off x="1755054" y="1197502"/>
            <a:ext cx="72000" cy="72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846" name="Ovale 845"/>
          <p:cNvSpPr/>
          <p:nvPr/>
        </p:nvSpPr>
        <p:spPr>
          <a:xfrm>
            <a:off x="1861413" y="1188502"/>
            <a:ext cx="72000" cy="72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847" name="Ovale 846"/>
          <p:cNvSpPr/>
          <p:nvPr/>
        </p:nvSpPr>
        <p:spPr>
          <a:xfrm>
            <a:off x="2005435" y="1226483"/>
            <a:ext cx="72000" cy="72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848" name="Ovale 847"/>
          <p:cNvSpPr/>
          <p:nvPr/>
        </p:nvSpPr>
        <p:spPr>
          <a:xfrm>
            <a:off x="2084289" y="1300412"/>
            <a:ext cx="72000" cy="72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849" name="Ovale 848"/>
          <p:cNvSpPr/>
          <p:nvPr/>
        </p:nvSpPr>
        <p:spPr>
          <a:xfrm>
            <a:off x="1809047" y="1391799"/>
            <a:ext cx="72000" cy="72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850" name="Ovale 849"/>
          <p:cNvSpPr/>
          <p:nvPr/>
        </p:nvSpPr>
        <p:spPr>
          <a:xfrm>
            <a:off x="2146900" y="1427799"/>
            <a:ext cx="72000" cy="72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851" name="Ovale 850"/>
          <p:cNvSpPr/>
          <p:nvPr/>
        </p:nvSpPr>
        <p:spPr>
          <a:xfrm>
            <a:off x="1998667" y="1483304"/>
            <a:ext cx="72000" cy="72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852" name="Ovale 851"/>
          <p:cNvSpPr/>
          <p:nvPr/>
        </p:nvSpPr>
        <p:spPr>
          <a:xfrm>
            <a:off x="2378957" y="1577040"/>
            <a:ext cx="72000" cy="72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853" name="Ovale 852"/>
          <p:cNvSpPr/>
          <p:nvPr/>
        </p:nvSpPr>
        <p:spPr>
          <a:xfrm>
            <a:off x="1743384" y="1668212"/>
            <a:ext cx="72000" cy="72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854" name="Ovale 853"/>
          <p:cNvSpPr/>
          <p:nvPr/>
        </p:nvSpPr>
        <p:spPr>
          <a:xfrm>
            <a:off x="1530778" y="1809033"/>
            <a:ext cx="72000" cy="72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855" name="Ovale 854"/>
          <p:cNvSpPr/>
          <p:nvPr/>
        </p:nvSpPr>
        <p:spPr>
          <a:xfrm>
            <a:off x="2061012" y="1818734"/>
            <a:ext cx="72000" cy="72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856" name="Ovale 855"/>
          <p:cNvSpPr/>
          <p:nvPr/>
        </p:nvSpPr>
        <p:spPr>
          <a:xfrm>
            <a:off x="2093751" y="1944469"/>
            <a:ext cx="72000" cy="72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857" name="Ovale 856"/>
          <p:cNvSpPr/>
          <p:nvPr/>
        </p:nvSpPr>
        <p:spPr>
          <a:xfrm>
            <a:off x="2969403" y="2469668"/>
            <a:ext cx="72000" cy="72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858" name="Ovale 857"/>
          <p:cNvSpPr/>
          <p:nvPr/>
        </p:nvSpPr>
        <p:spPr>
          <a:xfrm>
            <a:off x="2795371" y="2230065"/>
            <a:ext cx="72000" cy="720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859" name="Ovale 858"/>
          <p:cNvSpPr/>
          <p:nvPr/>
        </p:nvSpPr>
        <p:spPr>
          <a:xfrm>
            <a:off x="3664758" y="2900422"/>
            <a:ext cx="72000" cy="720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860" name="Ovale 859"/>
          <p:cNvSpPr/>
          <p:nvPr/>
        </p:nvSpPr>
        <p:spPr>
          <a:xfrm>
            <a:off x="2105251" y="1571179"/>
            <a:ext cx="72000" cy="720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861" name="Ovale 860"/>
          <p:cNvSpPr/>
          <p:nvPr/>
        </p:nvSpPr>
        <p:spPr>
          <a:xfrm>
            <a:off x="2228845" y="1630778"/>
            <a:ext cx="72000" cy="720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862" name="Ovale 861"/>
          <p:cNvSpPr/>
          <p:nvPr/>
        </p:nvSpPr>
        <p:spPr>
          <a:xfrm>
            <a:off x="2335872" y="1685695"/>
            <a:ext cx="72000" cy="720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863" name="Ovale 862"/>
          <p:cNvSpPr/>
          <p:nvPr/>
        </p:nvSpPr>
        <p:spPr>
          <a:xfrm>
            <a:off x="2803687" y="2046365"/>
            <a:ext cx="72000" cy="720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864" name="Ovale 863"/>
          <p:cNvSpPr/>
          <p:nvPr/>
        </p:nvSpPr>
        <p:spPr>
          <a:xfrm>
            <a:off x="2122848" y="1915565"/>
            <a:ext cx="72000" cy="720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865" name="Ovale 864"/>
          <p:cNvSpPr/>
          <p:nvPr/>
        </p:nvSpPr>
        <p:spPr>
          <a:xfrm>
            <a:off x="2537120" y="2156172"/>
            <a:ext cx="72000" cy="720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866" name="Ovale 865"/>
          <p:cNvSpPr/>
          <p:nvPr/>
        </p:nvSpPr>
        <p:spPr>
          <a:xfrm>
            <a:off x="2290846" y="1336724"/>
            <a:ext cx="72000" cy="720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867" name="Ovale 866"/>
          <p:cNvSpPr/>
          <p:nvPr/>
        </p:nvSpPr>
        <p:spPr>
          <a:xfrm>
            <a:off x="1908243" y="1300724"/>
            <a:ext cx="72000" cy="72000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868" name="Ovale 867"/>
          <p:cNvSpPr/>
          <p:nvPr/>
        </p:nvSpPr>
        <p:spPr>
          <a:xfrm>
            <a:off x="1495149" y="1370914"/>
            <a:ext cx="72000" cy="72000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869" name="Ovale 868"/>
          <p:cNvSpPr/>
          <p:nvPr/>
        </p:nvSpPr>
        <p:spPr>
          <a:xfrm>
            <a:off x="2449658" y="1390718"/>
            <a:ext cx="72000" cy="72000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512" name="CasellaDiTesto 511"/>
          <p:cNvSpPr txBox="1"/>
          <p:nvPr/>
        </p:nvSpPr>
        <p:spPr>
          <a:xfrm>
            <a:off x="6698791" y="1194088"/>
            <a:ext cx="1070718" cy="122341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it-IT" sz="1050" dirty="0">
                <a:solidFill>
                  <a:prstClr val="black"/>
                </a:solidFill>
              </a:rPr>
              <a:t>In attivazione                  </a:t>
            </a:r>
          </a:p>
          <a:p>
            <a:r>
              <a:rPr lang="it-IT" sz="1050" dirty="0" smtClean="0">
                <a:solidFill>
                  <a:prstClr val="black"/>
                </a:solidFill>
              </a:rPr>
              <a:t>Analisi portafoglio</a:t>
            </a:r>
            <a:endParaRPr lang="it-IT" sz="1050" dirty="0">
              <a:solidFill>
                <a:prstClr val="black"/>
              </a:solidFill>
            </a:endParaRPr>
          </a:p>
          <a:p>
            <a:r>
              <a:rPr lang="it-IT" sz="1050" dirty="0" smtClean="0">
                <a:solidFill>
                  <a:prstClr val="black"/>
                </a:solidFill>
              </a:rPr>
              <a:t>Analisi </a:t>
            </a:r>
            <a:r>
              <a:rPr lang="it-IT" sz="1050" dirty="0">
                <a:solidFill>
                  <a:prstClr val="black"/>
                </a:solidFill>
              </a:rPr>
              <a:t>portafoglio</a:t>
            </a:r>
          </a:p>
          <a:p>
            <a:r>
              <a:rPr lang="it-IT" sz="1050" dirty="0" smtClean="0">
                <a:solidFill>
                  <a:prstClr val="black"/>
                </a:solidFill>
              </a:rPr>
              <a:t>Attivo</a:t>
            </a:r>
          </a:p>
          <a:p>
            <a:r>
              <a:rPr lang="it-IT" sz="1050" dirty="0" smtClean="0">
                <a:solidFill>
                  <a:prstClr val="black"/>
                </a:solidFill>
              </a:rPr>
              <a:t>Analisi portafoglio</a:t>
            </a:r>
          </a:p>
          <a:p>
            <a:r>
              <a:rPr lang="it-IT" sz="1050" dirty="0">
                <a:solidFill>
                  <a:prstClr val="black"/>
                </a:solidFill>
              </a:rPr>
              <a:t>In </a:t>
            </a:r>
            <a:r>
              <a:rPr lang="it-IT" sz="1050" dirty="0" smtClean="0">
                <a:solidFill>
                  <a:prstClr val="black"/>
                </a:solidFill>
              </a:rPr>
              <a:t>attivazione</a:t>
            </a:r>
          </a:p>
          <a:p>
            <a:r>
              <a:rPr lang="it-IT" sz="1050" dirty="0">
                <a:solidFill>
                  <a:prstClr val="black"/>
                </a:solidFill>
              </a:rPr>
              <a:t>In </a:t>
            </a:r>
            <a:r>
              <a:rPr lang="it-IT" sz="1050" dirty="0" smtClean="0">
                <a:solidFill>
                  <a:prstClr val="black"/>
                </a:solidFill>
              </a:rPr>
              <a:t>attivazione</a:t>
            </a:r>
            <a:endParaRPr lang="it-IT" sz="1050" dirty="0">
              <a:solidFill>
                <a:prstClr val="black"/>
              </a:solidFill>
            </a:endParaRPr>
          </a:p>
        </p:txBody>
      </p:sp>
      <p:grpSp>
        <p:nvGrpSpPr>
          <p:cNvPr id="8" name="Gruppo 7"/>
          <p:cNvGrpSpPr/>
          <p:nvPr/>
        </p:nvGrpSpPr>
        <p:grpSpPr>
          <a:xfrm>
            <a:off x="5249041" y="2562240"/>
            <a:ext cx="3777908" cy="4131497"/>
            <a:chOff x="-4429000" y="-4448650"/>
            <a:chExt cx="8222958" cy="8992576"/>
          </a:xfrm>
        </p:grpSpPr>
        <p:sp>
          <p:nvSpPr>
            <p:cNvPr id="9" name="Figura a mano libera 8"/>
            <p:cNvSpPr/>
            <p:nvPr/>
          </p:nvSpPr>
          <p:spPr>
            <a:xfrm>
              <a:off x="3793958" y="4543926"/>
              <a:ext cx="0" cy="0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12" name="AutoShape 7"/>
            <p:cNvSpPr>
              <a:spLocks noChangeAspect="1" noChangeArrowheads="1" noTextEdit="1"/>
            </p:cNvSpPr>
            <p:nvPr/>
          </p:nvSpPr>
          <p:spPr bwMode="auto">
            <a:xfrm>
              <a:off x="-4429000" y="-4448650"/>
              <a:ext cx="6858000" cy="7967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>
                <a:solidFill>
                  <a:prstClr val="black"/>
                </a:solidFill>
              </a:endParaRPr>
            </a:p>
          </p:txBody>
        </p:sp>
        <p:sp>
          <p:nvSpPr>
            <p:cNvPr id="13" name="Freeform 20"/>
            <p:cNvSpPr>
              <a:spLocks/>
            </p:cNvSpPr>
            <p:nvPr/>
          </p:nvSpPr>
          <p:spPr bwMode="auto">
            <a:xfrm>
              <a:off x="-2020763" y="-4418487"/>
              <a:ext cx="1027113" cy="931863"/>
            </a:xfrm>
            <a:custGeom>
              <a:avLst/>
              <a:gdLst>
                <a:gd name="T0" fmla="*/ 2505 w 2589"/>
                <a:gd name="T1" fmla="*/ 445 h 2347"/>
                <a:gd name="T2" fmla="*/ 2515 w 2589"/>
                <a:gd name="T3" fmla="*/ 229 h 2347"/>
                <a:gd name="T4" fmla="*/ 2441 w 2589"/>
                <a:gd name="T5" fmla="*/ 61 h 2347"/>
                <a:gd name="T6" fmla="*/ 2351 w 2589"/>
                <a:gd name="T7" fmla="*/ 2 h 2347"/>
                <a:gd name="T8" fmla="*/ 2129 w 2589"/>
                <a:gd name="T9" fmla="*/ 116 h 2347"/>
                <a:gd name="T10" fmla="*/ 1862 w 2589"/>
                <a:gd name="T11" fmla="*/ 169 h 2347"/>
                <a:gd name="T12" fmla="*/ 1521 w 2589"/>
                <a:gd name="T13" fmla="*/ 81 h 2347"/>
                <a:gd name="T14" fmla="*/ 1191 w 2589"/>
                <a:gd name="T15" fmla="*/ 71 h 2347"/>
                <a:gd name="T16" fmla="*/ 977 w 2589"/>
                <a:gd name="T17" fmla="*/ 244 h 2347"/>
                <a:gd name="T18" fmla="*/ 780 w 2589"/>
                <a:gd name="T19" fmla="*/ 352 h 2347"/>
                <a:gd name="T20" fmla="*/ 502 w 2589"/>
                <a:gd name="T21" fmla="*/ 332 h 2347"/>
                <a:gd name="T22" fmla="*/ 269 w 2589"/>
                <a:gd name="T23" fmla="*/ 217 h 2347"/>
                <a:gd name="T24" fmla="*/ 183 w 2589"/>
                <a:gd name="T25" fmla="*/ 485 h 2347"/>
                <a:gd name="T26" fmla="*/ 100 w 2589"/>
                <a:gd name="T27" fmla="*/ 575 h 2347"/>
                <a:gd name="T28" fmla="*/ 121 w 2589"/>
                <a:gd name="T29" fmla="*/ 678 h 2347"/>
                <a:gd name="T30" fmla="*/ 219 w 2589"/>
                <a:gd name="T31" fmla="*/ 754 h 2347"/>
                <a:gd name="T32" fmla="*/ 300 w 2589"/>
                <a:gd name="T33" fmla="*/ 879 h 2347"/>
                <a:gd name="T34" fmla="*/ 274 w 2589"/>
                <a:gd name="T35" fmla="*/ 1011 h 2347"/>
                <a:gd name="T36" fmla="*/ 159 w 2589"/>
                <a:gd name="T37" fmla="*/ 1066 h 2347"/>
                <a:gd name="T38" fmla="*/ 198 w 2589"/>
                <a:gd name="T39" fmla="*/ 1113 h 2347"/>
                <a:gd name="T40" fmla="*/ 155 w 2589"/>
                <a:gd name="T41" fmla="*/ 1363 h 2347"/>
                <a:gd name="T42" fmla="*/ 104 w 2589"/>
                <a:gd name="T43" fmla="*/ 1537 h 2347"/>
                <a:gd name="T44" fmla="*/ 62 w 2589"/>
                <a:gd name="T45" fmla="*/ 1648 h 2347"/>
                <a:gd name="T46" fmla="*/ 21 w 2589"/>
                <a:gd name="T47" fmla="*/ 1731 h 2347"/>
                <a:gd name="T48" fmla="*/ 71 w 2589"/>
                <a:gd name="T49" fmla="*/ 2032 h 2347"/>
                <a:gd name="T50" fmla="*/ 91 w 2589"/>
                <a:gd name="T51" fmla="*/ 2109 h 2347"/>
                <a:gd name="T52" fmla="*/ 233 w 2589"/>
                <a:gd name="T53" fmla="*/ 2060 h 2347"/>
                <a:gd name="T54" fmla="*/ 326 w 2589"/>
                <a:gd name="T55" fmla="*/ 2036 h 2347"/>
                <a:gd name="T56" fmla="*/ 454 w 2589"/>
                <a:gd name="T57" fmla="*/ 2030 h 2347"/>
                <a:gd name="T58" fmla="*/ 533 w 2589"/>
                <a:gd name="T59" fmla="*/ 2136 h 2347"/>
                <a:gd name="T60" fmla="*/ 544 w 2589"/>
                <a:gd name="T61" fmla="*/ 2283 h 2347"/>
                <a:gd name="T62" fmla="*/ 632 w 2589"/>
                <a:gd name="T63" fmla="*/ 2342 h 2347"/>
                <a:gd name="T64" fmla="*/ 692 w 2589"/>
                <a:gd name="T65" fmla="*/ 2283 h 2347"/>
                <a:gd name="T66" fmla="*/ 804 w 2589"/>
                <a:gd name="T67" fmla="*/ 2325 h 2347"/>
                <a:gd name="T68" fmla="*/ 897 w 2589"/>
                <a:gd name="T69" fmla="*/ 2261 h 2347"/>
                <a:gd name="T70" fmla="*/ 935 w 2589"/>
                <a:gd name="T71" fmla="*/ 2135 h 2347"/>
                <a:gd name="T72" fmla="*/ 994 w 2589"/>
                <a:gd name="T73" fmla="*/ 2057 h 2347"/>
                <a:gd name="T74" fmla="*/ 1088 w 2589"/>
                <a:gd name="T75" fmla="*/ 1913 h 2347"/>
                <a:gd name="T76" fmla="*/ 1155 w 2589"/>
                <a:gd name="T77" fmla="*/ 1929 h 2347"/>
                <a:gd name="T78" fmla="*/ 1212 w 2589"/>
                <a:gd name="T79" fmla="*/ 1821 h 2347"/>
                <a:gd name="T80" fmla="*/ 1375 w 2589"/>
                <a:gd name="T81" fmla="*/ 1755 h 2347"/>
                <a:gd name="T82" fmla="*/ 1459 w 2589"/>
                <a:gd name="T83" fmla="*/ 1799 h 2347"/>
                <a:gd name="T84" fmla="*/ 1534 w 2589"/>
                <a:gd name="T85" fmla="*/ 1858 h 2347"/>
                <a:gd name="T86" fmla="*/ 1624 w 2589"/>
                <a:gd name="T87" fmla="*/ 1794 h 2347"/>
                <a:gd name="T88" fmla="*/ 1639 w 2589"/>
                <a:gd name="T89" fmla="*/ 1662 h 2347"/>
                <a:gd name="T90" fmla="*/ 1675 w 2589"/>
                <a:gd name="T91" fmla="*/ 1604 h 2347"/>
                <a:gd name="T92" fmla="*/ 1849 w 2589"/>
                <a:gd name="T93" fmla="*/ 1602 h 2347"/>
                <a:gd name="T94" fmla="*/ 1971 w 2589"/>
                <a:gd name="T95" fmla="*/ 1483 h 2347"/>
                <a:gd name="T96" fmla="*/ 1939 w 2589"/>
                <a:gd name="T97" fmla="*/ 1399 h 2347"/>
                <a:gd name="T98" fmla="*/ 1887 w 2589"/>
                <a:gd name="T99" fmla="*/ 1298 h 2347"/>
                <a:gd name="T100" fmla="*/ 1853 w 2589"/>
                <a:gd name="T101" fmla="*/ 1126 h 2347"/>
                <a:gd name="T102" fmla="*/ 1924 w 2589"/>
                <a:gd name="T103" fmla="*/ 992 h 2347"/>
                <a:gd name="T104" fmla="*/ 1857 w 2589"/>
                <a:gd name="T105" fmla="*/ 910 h 2347"/>
                <a:gd name="T106" fmla="*/ 1924 w 2589"/>
                <a:gd name="T107" fmla="*/ 845 h 2347"/>
                <a:gd name="T108" fmla="*/ 2069 w 2589"/>
                <a:gd name="T109" fmla="*/ 811 h 2347"/>
                <a:gd name="T110" fmla="*/ 2143 w 2589"/>
                <a:gd name="T111" fmla="*/ 719 h 2347"/>
                <a:gd name="T112" fmla="*/ 2230 w 2589"/>
                <a:gd name="T113" fmla="*/ 609 h 2347"/>
                <a:gd name="T114" fmla="*/ 2323 w 2589"/>
                <a:gd name="T115" fmla="*/ 696 h 2347"/>
                <a:gd name="T116" fmla="*/ 2409 w 2589"/>
                <a:gd name="T117" fmla="*/ 678 h 2347"/>
                <a:gd name="T118" fmla="*/ 2555 w 2589"/>
                <a:gd name="T119" fmla="*/ 671 h 2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89" h="2347">
                  <a:moveTo>
                    <a:pt x="2589" y="656"/>
                  </a:moveTo>
                  <a:lnTo>
                    <a:pt x="2575" y="628"/>
                  </a:lnTo>
                  <a:lnTo>
                    <a:pt x="2560" y="603"/>
                  </a:lnTo>
                  <a:lnTo>
                    <a:pt x="2546" y="579"/>
                  </a:lnTo>
                  <a:lnTo>
                    <a:pt x="2532" y="555"/>
                  </a:lnTo>
                  <a:lnTo>
                    <a:pt x="2527" y="543"/>
                  </a:lnTo>
                  <a:lnTo>
                    <a:pt x="2521" y="532"/>
                  </a:lnTo>
                  <a:lnTo>
                    <a:pt x="2516" y="518"/>
                  </a:lnTo>
                  <a:lnTo>
                    <a:pt x="2512" y="505"/>
                  </a:lnTo>
                  <a:lnTo>
                    <a:pt x="2508" y="491"/>
                  </a:lnTo>
                  <a:lnTo>
                    <a:pt x="2506" y="476"/>
                  </a:lnTo>
                  <a:lnTo>
                    <a:pt x="2505" y="461"/>
                  </a:lnTo>
                  <a:lnTo>
                    <a:pt x="2505" y="445"/>
                  </a:lnTo>
                  <a:lnTo>
                    <a:pt x="2506" y="420"/>
                  </a:lnTo>
                  <a:lnTo>
                    <a:pt x="2510" y="397"/>
                  </a:lnTo>
                  <a:lnTo>
                    <a:pt x="2515" y="377"/>
                  </a:lnTo>
                  <a:lnTo>
                    <a:pt x="2520" y="357"/>
                  </a:lnTo>
                  <a:lnTo>
                    <a:pt x="2526" y="336"/>
                  </a:lnTo>
                  <a:lnTo>
                    <a:pt x="2531" y="316"/>
                  </a:lnTo>
                  <a:lnTo>
                    <a:pt x="2535" y="293"/>
                  </a:lnTo>
                  <a:lnTo>
                    <a:pt x="2536" y="268"/>
                  </a:lnTo>
                  <a:lnTo>
                    <a:pt x="2535" y="258"/>
                  </a:lnTo>
                  <a:lnTo>
                    <a:pt x="2532" y="249"/>
                  </a:lnTo>
                  <a:lnTo>
                    <a:pt x="2527" y="242"/>
                  </a:lnTo>
                  <a:lnTo>
                    <a:pt x="2521" y="235"/>
                  </a:lnTo>
                  <a:lnTo>
                    <a:pt x="2515" y="229"/>
                  </a:lnTo>
                  <a:lnTo>
                    <a:pt x="2506" y="224"/>
                  </a:lnTo>
                  <a:lnTo>
                    <a:pt x="2497" y="220"/>
                  </a:lnTo>
                  <a:lnTo>
                    <a:pt x="2488" y="217"/>
                  </a:lnTo>
                  <a:lnTo>
                    <a:pt x="2473" y="212"/>
                  </a:lnTo>
                  <a:lnTo>
                    <a:pt x="2459" y="207"/>
                  </a:lnTo>
                  <a:lnTo>
                    <a:pt x="2454" y="203"/>
                  </a:lnTo>
                  <a:lnTo>
                    <a:pt x="2449" y="198"/>
                  </a:lnTo>
                  <a:lnTo>
                    <a:pt x="2447" y="193"/>
                  </a:lnTo>
                  <a:lnTo>
                    <a:pt x="2446" y="185"/>
                  </a:lnTo>
                  <a:lnTo>
                    <a:pt x="2446" y="107"/>
                  </a:lnTo>
                  <a:lnTo>
                    <a:pt x="2446" y="89"/>
                  </a:lnTo>
                  <a:lnTo>
                    <a:pt x="2442" y="70"/>
                  </a:lnTo>
                  <a:lnTo>
                    <a:pt x="2441" y="61"/>
                  </a:lnTo>
                  <a:lnTo>
                    <a:pt x="2437" y="51"/>
                  </a:lnTo>
                  <a:lnTo>
                    <a:pt x="2434" y="43"/>
                  </a:lnTo>
                  <a:lnTo>
                    <a:pt x="2431" y="35"/>
                  </a:lnTo>
                  <a:lnTo>
                    <a:pt x="2426" y="27"/>
                  </a:lnTo>
                  <a:lnTo>
                    <a:pt x="2421" y="21"/>
                  </a:lnTo>
                  <a:lnTo>
                    <a:pt x="2415" y="15"/>
                  </a:lnTo>
                  <a:lnTo>
                    <a:pt x="2409" y="10"/>
                  </a:lnTo>
                  <a:lnTo>
                    <a:pt x="2402" y="6"/>
                  </a:lnTo>
                  <a:lnTo>
                    <a:pt x="2394" y="2"/>
                  </a:lnTo>
                  <a:lnTo>
                    <a:pt x="2387" y="1"/>
                  </a:lnTo>
                  <a:lnTo>
                    <a:pt x="2378" y="0"/>
                  </a:lnTo>
                  <a:lnTo>
                    <a:pt x="2364" y="1"/>
                  </a:lnTo>
                  <a:lnTo>
                    <a:pt x="2351" y="2"/>
                  </a:lnTo>
                  <a:lnTo>
                    <a:pt x="2340" y="5"/>
                  </a:lnTo>
                  <a:lnTo>
                    <a:pt x="2329" y="7"/>
                  </a:lnTo>
                  <a:lnTo>
                    <a:pt x="2319" y="12"/>
                  </a:lnTo>
                  <a:lnTo>
                    <a:pt x="2309" y="16"/>
                  </a:lnTo>
                  <a:lnTo>
                    <a:pt x="2299" y="22"/>
                  </a:lnTo>
                  <a:lnTo>
                    <a:pt x="2290" y="27"/>
                  </a:lnTo>
                  <a:lnTo>
                    <a:pt x="2271" y="40"/>
                  </a:lnTo>
                  <a:lnTo>
                    <a:pt x="2251" y="53"/>
                  </a:lnTo>
                  <a:lnTo>
                    <a:pt x="2231" y="66"/>
                  </a:lnTo>
                  <a:lnTo>
                    <a:pt x="2208" y="79"/>
                  </a:lnTo>
                  <a:lnTo>
                    <a:pt x="2180" y="92"/>
                  </a:lnTo>
                  <a:lnTo>
                    <a:pt x="2154" y="105"/>
                  </a:lnTo>
                  <a:lnTo>
                    <a:pt x="2129" y="116"/>
                  </a:lnTo>
                  <a:lnTo>
                    <a:pt x="2106" y="125"/>
                  </a:lnTo>
                  <a:lnTo>
                    <a:pt x="2080" y="134"/>
                  </a:lnTo>
                  <a:lnTo>
                    <a:pt x="2055" y="141"/>
                  </a:lnTo>
                  <a:lnTo>
                    <a:pt x="2026" y="148"/>
                  </a:lnTo>
                  <a:lnTo>
                    <a:pt x="1996" y="153"/>
                  </a:lnTo>
                  <a:lnTo>
                    <a:pt x="1979" y="158"/>
                  </a:lnTo>
                  <a:lnTo>
                    <a:pt x="1962" y="164"/>
                  </a:lnTo>
                  <a:lnTo>
                    <a:pt x="1955" y="166"/>
                  </a:lnTo>
                  <a:lnTo>
                    <a:pt x="1946" y="169"/>
                  </a:lnTo>
                  <a:lnTo>
                    <a:pt x="1937" y="171"/>
                  </a:lnTo>
                  <a:lnTo>
                    <a:pt x="1927" y="171"/>
                  </a:lnTo>
                  <a:lnTo>
                    <a:pt x="1893" y="170"/>
                  </a:lnTo>
                  <a:lnTo>
                    <a:pt x="1862" y="169"/>
                  </a:lnTo>
                  <a:lnTo>
                    <a:pt x="1833" y="164"/>
                  </a:lnTo>
                  <a:lnTo>
                    <a:pt x="1804" y="159"/>
                  </a:lnTo>
                  <a:lnTo>
                    <a:pt x="1777" y="151"/>
                  </a:lnTo>
                  <a:lnTo>
                    <a:pt x="1748" y="143"/>
                  </a:lnTo>
                  <a:lnTo>
                    <a:pt x="1719" y="131"/>
                  </a:lnTo>
                  <a:lnTo>
                    <a:pt x="1688" y="119"/>
                  </a:lnTo>
                  <a:lnTo>
                    <a:pt x="1663" y="106"/>
                  </a:lnTo>
                  <a:lnTo>
                    <a:pt x="1640" y="95"/>
                  </a:lnTo>
                  <a:lnTo>
                    <a:pt x="1630" y="90"/>
                  </a:lnTo>
                  <a:lnTo>
                    <a:pt x="1617" y="85"/>
                  </a:lnTo>
                  <a:lnTo>
                    <a:pt x="1605" y="82"/>
                  </a:lnTo>
                  <a:lnTo>
                    <a:pt x="1591" y="81"/>
                  </a:lnTo>
                  <a:lnTo>
                    <a:pt x="1521" y="81"/>
                  </a:lnTo>
                  <a:lnTo>
                    <a:pt x="1491" y="81"/>
                  </a:lnTo>
                  <a:lnTo>
                    <a:pt x="1462" y="79"/>
                  </a:lnTo>
                  <a:lnTo>
                    <a:pt x="1435" y="76"/>
                  </a:lnTo>
                  <a:lnTo>
                    <a:pt x="1409" y="72"/>
                  </a:lnTo>
                  <a:lnTo>
                    <a:pt x="1384" y="69"/>
                  </a:lnTo>
                  <a:lnTo>
                    <a:pt x="1356" y="66"/>
                  </a:lnTo>
                  <a:lnTo>
                    <a:pt x="1329" y="64"/>
                  </a:lnTo>
                  <a:lnTo>
                    <a:pt x="1297" y="64"/>
                  </a:lnTo>
                  <a:lnTo>
                    <a:pt x="1271" y="64"/>
                  </a:lnTo>
                  <a:lnTo>
                    <a:pt x="1246" y="64"/>
                  </a:lnTo>
                  <a:lnTo>
                    <a:pt x="1223" y="66"/>
                  </a:lnTo>
                  <a:lnTo>
                    <a:pt x="1201" y="69"/>
                  </a:lnTo>
                  <a:lnTo>
                    <a:pt x="1191" y="71"/>
                  </a:lnTo>
                  <a:lnTo>
                    <a:pt x="1179" y="74"/>
                  </a:lnTo>
                  <a:lnTo>
                    <a:pt x="1169" y="77"/>
                  </a:lnTo>
                  <a:lnTo>
                    <a:pt x="1158" y="82"/>
                  </a:lnTo>
                  <a:lnTo>
                    <a:pt x="1148" y="87"/>
                  </a:lnTo>
                  <a:lnTo>
                    <a:pt x="1138" y="94"/>
                  </a:lnTo>
                  <a:lnTo>
                    <a:pt x="1127" y="100"/>
                  </a:lnTo>
                  <a:lnTo>
                    <a:pt x="1117" y="109"/>
                  </a:lnTo>
                  <a:lnTo>
                    <a:pt x="1088" y="131"/>
                  </a:lnTo>
                  <a:lnTo>
                    <a:pt x="1064" y="155"/>
                  </a:lnTo>
                  <a:lnTo>
                    <a:pt x="1041" y="178"/>
                  </a:lnTo>
                  <a:lnTo>
                    <a:pt x="1021" y="200"/>
                  </a:lnTo>
                  <a:lnTo>
                    <a:pt x="1000" y="223"/>
                  </a:lnTo>
                  <a:lnTo>
                    <a:pt x="977" y="244"/>
                  </a:lnTo>
                  <a:lnTo>
                    <a:pt x="966" y="256"/>
                  </a:lnTo>
                  <a:lnTo>
                    <a:pt x="952" y="267"/>
                  </a:lnTo>
                  <a:lnTo>
                    <a:pt x="938" y="277"/>
                  </a:lnTo>
                  <a:lnTo>
                    <a:pt x="923" y="288"/>
                  </a:lnTo>
                  <a:lnTo>
                    <a:pt x="910" y="296"/>
                  </a:lnTo>
                  <a:lnTo>
                    <a:pt x="897" y="303"/>
                  </a:lnTo>
                  <a:lnTo>
                    <a:pt x="884" y="308"/>
                  </a:lnTo>
                  <a:lnTo>
                    <a:pt x="873" y="313"/>
                  </a:lnTo>
                  <a:lnTo>
                    <a:pt x="848" y="323"/>
                  </a:lnTo>
                  <a:lnTo>
                    <a:pt x="820" y="333"/>
                  </a:lnTo>
                  <a:lnTo>
                    <a:pt x="803" y="341"/>
                  </a:lnTo>
                  <a:lnTo>
                    <a:pt x="788" y="348"/>
                  </a:lnTo>
                  <a:lnTo>
                    <a:pt x="780" y="352"/>
                  </a:lnTo>
                  <a:lnTo>
                    <a:pt x="771" y="355"/>
                  </a:lnTo>
                  <a:lnTo>
                    <a:pt x="763" y="356"/>
                  </a:lnTo>
                  <a:lnTo>
                    <a:pt x="753" y="357"/>
                  </a:lnTo>
                  <a:lnTo>
                    <a:pt x="686" y="357"/>
                  </a:lnTo>
                  <a:lnTo>
                    <a:pt x="661" y="356"/>
                  </a:lnTo>
                  <a:lnTo>
                    <a:pt x="640" y="352"/>
                  </a:lnTo>
                  <a:lnTo>
                    <a:pt x="617" y="350"/>
                  </a:lnTo>
                  <a:lnTo>
                    <a:pt x="592" y="346"/>
                  </a:lnTo>
                  <a:lnTo>
                    <a:pt x="564" y="343"/>
                  </a:lnTo>
                  <a:lnTo>
                    <a:pt x="539" y="342"/>
                  </a:lnTo>
                  <a:lnTo>
                    <a:pt x="527" y="340"/>
                  </a:lnTo>
                  <a:lnTo>
                    <a:pt x="514" y="336"/>
                  </a:lnTo>
                  <a:lnTo>
                    <a:pt x="502" y="332"/>
                  </a:lnTo>
                  <a:lnTo>
                    <a:pt x="489" y="325"/>
                  </a:lnTo>
                  <a:lnTo>
                    <a:pt x="456" y="304"/>
                  </a:lnTo>
                  <a:lnTo>
                    <a:pt x="426" y="286"/>
                  </a:lnTo>
                  <a:lnTo>
                    <a:pt x="399" y="267"/>
                  </a:lnTo>
                  <a:lnTo>
                    <a:pt x="365" y="245"/>
                  </a:lnTo>
                  <a:lnTo>
                    <a:pt x="347" y="234"/>
                  </a:lnTo>
                  <a:lnTo>
                    <a:pt x="331" y="224"/>
                  </a:lnTo>
                  <a:lnTo>
                    <a:pt x="323" y="219"/>
                  </a:lnTo>
                  <a:lnTo>
                    <a:pt x="315" y="217"/>
                  </a:lnTo>
                  <a:lnTo>
                    <a:pt x="305" y="214"/>
                  </a:lnTo>
                  <a:lnTo>
                    <a:pt x="293" y="214"/>
                  </a:lnTo>
                  <a:lnTo>
                    <a:pt x="281" y="214"/>
                  </a:lnTo>
                  <a:lnTo>
                    <a:pt x="269" y="217"/>
                  </a:lnTo>
                  <a:lnTo>
                    <a:pt x="259" y="220"/>
                  </a:lnTo>
                  <a:lnTo>
                    <a:pt x="249" y="224"/>
                  </a:lnTo>
                  <a:lnTo>
                    <a:pt x="229" y="235"/>
                  </a:lnTo>
                  <a:lnTo>
                    <a:pt x="207" y="245"/>
                  </a:lnTo>
                  <a:lnTo>
                    <a:pt x="197" y="277"/>
                  </a:lnTo>
                  <a:lnTo>
                    <a:pt x="189" y="306"/>
                  </a:lnTo>
                  <a:lnTo>
                    <a:pt x="187" y="321"/>
                  </a:lnTo>
                  <a:lnTo>
                    <a:pt x="184" y="336"/>
                  </a:lnTo>
                  <a:lnTo>
                    <a:pt x="183" y="351"/>
                  </a:lnTo>
                  <a:lnTo>
                    <a:pt x="183" y="368"/>
                  </a:lnTo>
                  <a:lnTo>
                    <a:pt x="183" y="432"/>
                  </a:lnTo>
                  <a:lnTo>
                    <a:pt x="183" y="460"/>
                  </a:lnTo>
                  <a:lnTo>
                    <a:pt x="183" y="485"/>
                  </a:lnTo>
                  <a:lnTo>
                    <a:pt x="180" y="498"/>
                  </a:lnTo>
                  <a:lnTo>
                    <a:pt x="177" y="508"/>
                  </a:lnTo>
                  <a:lnTo>
                    <a:pt x="173" y="511"/>
                  </a:lnTo>
                  <a:lnTo>
                    <a:pt x="169" y="516"/>
                  </a:lnTo>
                  <a:lnTo>
                    <a:pt x="164" y="520"/>
                  </a:lnTo>
                  <a:lnTo>
                    <a:pt x="159" y="523"/>
                  </a:lnTo>
                  <a:lnTo>
                    <a:pt x="148" y="529"/>
                  </a:lnTo>
                  <a:lnTo>
                    <a:pt x="138" y="535"/>
                  </a:lnTo>
                  <a:lnTo>
                    <a:pt x="129" y="542"/>
                  </a:lnTo>
                  <a:lnTo>
                    <a:pt x="120" y="549"/>
                  </a:lnTo>
                  <a:lnTo>
                    <a:pt x="113" y="557"/>
                  </a:lnTo>
                  <a:lnTo>
                    <a:pt x="106" y="565"/>
                  </a:lnTo>
                  <a:lnTo>
                    <a:pt x="100" y="575"/>
                  </a:lnTo>
                  <a:lnTo>
                    <a:pt x="95" y="587"/>
                  </a:lnTo>
                  <a:lnTo>
                    <a:pt x="93" y="592"/>
                  </a:lnTo>
                  <a:lnTo>
                    <a:pt x="87" y="597"/>
                  </a:lnTo>
                  <a:lnTo>
                    <a:pt x="84" y="602"/>
                  </a:lnTo>
                  <a:lnTo>
                    <a:pt x="82" y="608"/>
                  </a:lnTo>
                  <a:lnTo>
                    <a:pt x="82" y="616"/>
                  </a:lnTo>
                  <a:lnTo>
                    <a:pt x="84" y="623"/>
                  </a:lnTo>
                  <a:lnTo>
                    <a:pt x="85" y="629"/>
                  </a:lnTo>
                  <a:lnTo>
                    <a:pt x="87" y="637"/>
                  </a:lnTo>
                  <a:lnTo>
                    <a:pt x="93" y="650"/>
                  </a:lnTo>
                  <a:lnTo>
                    <a:pt x="100" y="661"/>
                  </a:lnTo>
                  <a:lnTo>
                    <a:pt x="110" y="670"/>
                  </a:lnTo>
                  <a:lnTo>
                    <a:pt x="121" y="678"/>
                  </a:lnTo>
                  <a:lnTo>
                    <a:pt x="134" y="686"/>
                  </a:lnTo>
                  <a:lnTo>
                    <a:pt x="148" y="692"/>
                  </a:lnTo>
                  <a:lnTo>
                    <a:pt x="163" y="698"/>
                  </a:lnTo>
                  <a:lnTo>
                    <a:pt x="175" y="706"/>
                  </a:lnTo>
                  <a:lnTo>
                    <a:pt x="187" y="716"/>
                  </a:lnTo>
                  <a:lnTo>
                    <a:pt x="198" y="727"/>
                  </a:lnTo>
                  <a:lnTo>
                    <a:pt x="205" y="732"/>
                  </a:lnTo>
                  <a:lnTo>
                    <a:pt x="212" y="736"/>
                  </a:lnTo>
                  <a:lnTo>
                    <a:pt x="215" y="739"/>
                  </a:lnTo>
                  <a:lnTo>
                    <a:pt x="218" y="741"/>
                  </a:lnTo>
                  <a:lnTo>
                    <a:pt x="219" y="744"/>
                  </a:lnTo>
                  <a:lnTo>
                    <a:pt x="219" y="747"/>
                  </a:lnTo>
                  <a:lnTo>
                    <a:pt x="219" y="754"/>
                  </a:lnTo>
                  <a:lnTo>
                    <a:pt x="218" y="757"/>
                  </a:lnTo>
                  <a:lnTo>
                    <a:pt x="215" y="762"/>
                  </a:lnTo>
                  <a:lnTo>
                    <a:pt x="213" y="766"/>
                  </a:lnTo>
                  <a:lnTo>
                    <a:pt x="213" y="766"/>
                  </a:lnTo>
                  <a:lnTo>
                    <a:pt x="223" y="774"/>
                  </a:lnTo>
                  <a:lnTo>
                    <a:pt x="231" y="781"/>
                  </a:lnTo>
                  <a:lnTo>
                    <a:pt x="238" y="790"/>
                  </a:lnTo>
                  <a:lnTo>
                    <a:pt x="244" y="799"/>
                  </a:lnTo>
                  <a:lnTo>
                    <a:pt x="257" y="818"/>
                  </a:lnTo>
                  <a:lnTo>
                    <a:pt x="269" y="838"/>
                  </a:lnTo>
                  <a:lnTo>
                    <a:pt x="283" y="855"/>
                  </a:lnTo>
                  <a:lnTo>
                    <a:pt x="295" y="872"/>
                  </a:lnTo>
                  <a:lnTo>
                    <a:pt x="300" y="879"/>
                  </a:lnTo>
                  <a:lnTo>
                    <a:pt x="303" y="888"/>
                  </a:lnTo>
                  <a:lnTo>
                    <a:pt x="306" y="898"/>
                  </a:lnTo>
                  <a:lnTo>
                    <a:pt x="307" y="909"/>
                  </a:lnTo>
                  <a:lnTo>
                    <a:pt x="307" y="927"/>
                  </a:lnTo>
                  <a:lnTo>
                    <a:pt x="306" y="944"/>
                  </a:lnTo>
                  <a:lnTo>
                    <a:pt x="303" y="961"/>
                  </a:lnTo>
                  <a:lnTo>
                    <a:pt x="300" y="977"/>
                  </a:lnTo>
                  <a:lnTo>
                    <a:pt x="297" y="985"/>
                  </a:lnTo>
                  <a:lnTo>
                    <a:pt x="295" y="991"/>
                  </a:lnTo>
                  <a:lnTo>
                    <a:pt x="291" y="997"/>
                  </a:lnTo>
                  <a:lnTo>
                    <a:pt x="286" y="1002"/>
                  </a:lnTo>
                  <a:lnTo>
                    <a:pt x="281" y="1007"/>
                  </a:lnTo>
                  <a:lnTo>
                    <a:pt x="274" y="1011"/>
                  </a:lnTo>
                  <a:lnTo>
                    <a:pt x="267" y="1013"/>
                  </a:lnTo>
                  <a:lnTo>
                    <a:pt x="259" y="1015"/>
                  </a:lnTo>
                  <a:lnTo>
                    <a:pt x="241" y="1017"/>
                  </a:lnTo>
                  <a:lnTo>
                    <a:pt x="224" y="1021"/>
                  </a:lnTo>
                  <a:lnTo>
                    <a:pt x="217" y="1023"/>
                  </a:lnTo>
                  <a:lnTo>
                    <a:pt x="209" y="1027"/>
                  </a:lnTo>
                  <a:lnTo>
                    <a:pt x="202" y="1031"/>
                  </a:lnTo>
                  <a:lnTo>
                    <a:pt x="193" y="1036"/>
                  </a:lnTo>
                  <a:lnTo>
                    <a:pt x="180" y="1043"/>
                  </a:lnTo>
                  <a:lnTo>
                    <a:pt x="170" y="1051"/>
                  </a:lnTo>
                  <a:lnTo>
                    <a:pt x="165" y="1055"/>
                  </a:lnTo>
                  <a:lnTo>
                    <a:pt x="162" y="1060"/>
                  </a:lnTo>
                  <a:lnTo>
                    <a:pt x="159" y="1066"/>
                  </a:lnTo>
                  <a:lnTo>
                    <a:pt x="159" y="1074"/>
                  </a:lnTo>
                  <a:lnTo>
                    <a:pt x="159" y="1077"/>
                  </a:lnTo>
                  <a:lnTo>
                    <a:pt x="160" y="1080"/>
                  </a:lnTo>
                  <a:lnTo>
                    <a:pt x="163" y="1082"/>
                  </a:lnTo>
                  <a:lnTo>
                    <a:pt x="165" y="1085"/>
                  </a:lnTo>
                  <a:lnTo>
                    <a:pt x="172" y="1089"/>
                  </a:lnTo>
                  <a:lnTo>
                    <a:pt x="179" y="1092"/>
                  </a:lnTo>
                  <a:lnTo>
                    <a:pt x="185" y="1096"/>
                  </a:lnTo>
                  <a:lnTo>
                    <a:pt x="193" y="1100"/>
                  </a:lnTo>
                  <a:lnTo>
                    <a:pt x="195" y="1102"/>
                  </a:lnTo>
                  <a:lnTo>
                    <a:pt x="197" y="1105"/>
                  </a:lnTo>
                  <a:lnTo>
                    <a:pt x="198" y="1109"/>
                  </a:lnTo>
                  <a:lnTo>
                    <a:pt x="198" y="1113"/>
                  </a:lnTo>
                  <a:lnTo>
                    <a:pt x="198" y="1193"/>
                  </a:lnTo>
                  <a:lnTo>
                    <a:pt x="199" y="1212"/>
                  </a:lnTo>
                  <a:lnTo>
                    <a:pt x="203" y="1228"/>
                  </a:lnTo>
                  <a:lnTo>
                    <a:pt x="205" y="1244"/>
                  </a:lnTo>
                  <a:lnTo>
                    <a:pt x="207" y="1263"/>
                  </a:lnTo>
                  <a:lnTo>
                    <a:pt x="205" y="1274"/>
                  </a:lnTo>
                  <a:lnTo>
                    <a:pt x="204" y="1284"/>
                  </a:lnTo>
                  <a:lnTo>
                    <a:pt x="200" y="1293"/>
                  </a:lnTo>
                  <a:lnTo>
                    <a:pt x="197" y="1302"/>
                  </a:lnTo>
                  <a:lnTo>
                    <a:pt x="187" y="1317"/>
                  </a:lnTo>
                  <a:lnTo>
                    <a:pt x="177" y="1332"/>
                  </a:lnTo>
                  <a:lnTo>
                    <a:pt x="165" y="1347"/>
                  </a:lnTo>
                  <a:lnTo>
                    <a:pt x="155" y="1363"/>
                  </a:lnTo>
                  <a:lnTo>
                    <a:pt x="151" y="1372"/>
                  </a:lnTo>
                  <a:lnTo>
                    <a:pt x="148" y="1381"/>
                  </a:lnTo>
                  <a:lnTo>
                    <a:pt x="146" y="1391"/>
                  </a:lnTo>
                  <a:lnTo>
                    <a:pt x="145" y="1401"/>
                  </a:lnTo>
                  <a:lnTo>
                    <a:pt x="145" y="1464"/>
                  </a:lnTo>
                  <a:lnTo>
                    <a:pt x="145" y="1471"/>
                  </a:lnTo>
                  <a:lnTo>
                    <a:pt x="144" y="1479"/>
                  </a:lnTo>
                  <a:lnTo>
                    <a:pt x="141" y="1486"/>
                  </a:lnTo>
                  <a:lnTo>
                    <a:pt x="139" y="1493"/>
                  </a:lnTo>
                  <a:lnTo>
                    <a:pt x="133" y="1504"/>
                  </a:lnTo>
                  <a:lnTo>
                    <a:pt x="124" y="1515"/>
                  </a:lnTo>
                  <a:lnTo>
                    <a:pt x="115" y="1525"/>
                  </a:lnTo>
                  <a:lnTo>
                    <a:pt x="104" y="1537"/>
                  </a:lnTo>
                  <a:lnTo>
                    <a:pt x="94" y="1549"/>
                  </a:lnTo>
                  <a:lnTo>
                    <a:pt x="85" y="1562"/>
                  </a:lnTo>
                  <a:lnTo>
                    <a:pt x="76" y="1576"/>
                  </a:lnTo>
                  <a:lnTo>
                    <a:pt x="69" y="1588"/>
                  </a:lnTo>
                  <a:lnTo>
                    <a:pt x="66" y="1594"/>
                  </a:lnTo>
                  <a:lnTo>
                    <a:pt x="64" y="1602"/>
                  </a:lnTo>
                  <a:lnTo>
                    <a:pt x="62" y="1609"/>
                  </a:lnTo>
                  <a:lnTo>
                    <a:pt x="61" y="1618"/>
                  </a:lnTo>
                  <a:lnTo>
                    <a:pt x="61" y="1627"/>
                  </a:lnTo>
                  <a:lnTo>
                    <a:pt x="64" y="1636"/>
                  </a:lnTo>
                  <a:lnTo>
                    <a:pt x="64" y="1639"/>
                  </a:lnTo>
                  <a:lnTo>
                    <a:pt x="64" y="1643"/>
                  </a:lnTo>
                  <a:lnTo>
                    <a:pt x="62" y="1648"/>
                  </a:lnTo>
                  <a:lnTo>
                    <a:pt x="61" y="1652"/>
                  </a:lnTo>
                  <a:lnTo>
                    <a:pt x="55" y="1660"/>
                  </a:lnTo>
                  <a:lnTo>
                    <a:pt x="47" y="1667"/>
                  </a:lnTo>
                  <a:lnTo>
                    <a:pt x="40" y="1672"/>
                  </a:lnTo>
                  <a:lnTo>
                    <a:pt x="34" y="1678"/>
                  </a:lnTo>
                  <a:lnTo>
                    <a:pt x="26" y="1683"/>
                  </a:lnTo>
                  <a:lnTo>
                    <a:pt x="21" y="1691"/>
                  </a:lnTo>
                  <a:lnTo>
                    <a:pt x="18" y="1693"/>
                  </a:lnTo>
                  <a:lnTo>
                    <a:pt x="17" y="1698"/>
                  </a:lnTo>
                  <a:lnTo>
                    <a:pt x="16" y="1702"/>
                  </a:lnTo>
                  <a:lnTo>
                    <a:pt x="16" y="1707"/>
                  </a:lnTo>
                  <a:lnTo>
                    <a:pt x="17" y="1720"/>
                  </a:lnTo>
                  <a:lnTo>
                    <a:pt x="21" y="1731"/>
                  </a:lnTo>
                  <a:lnTo>
                    <a:pt x="25" y="1740"/>
                  </a:lnTo>
                  <a:lnTo>
                    <a:pt x="31" y="1750"/>
                  </a:lnTo>
                  <a:lnTo>
                    <a:pt x="36" y="1759"/>
                  </a:lnTo>
                  <a:lnTo>
                    <a:pt x="41" y="1769"/>
                  </a:lnTo>
                  <a:lnTo>
                    <a:pt x="45" y="1780"/>
                  </a:lnTo>
                  <a:lnTo>
                    <a:pt x="47" y="1793"/>
                  </a:lnTo>
                  <a:lnTo>
                    <a:pt x="0" y="1967"/>
                  </a:lnTo>
                  <a:lnTo>
                    <a:pt x="0" y="2003"/>
                  </a:lnTo>
                  <a:lnTo>
                    <a:pt x="54" y="2003"/>
                  </a:lnTo>
                  <a:lnTo>
                    <a:pt x="60" y="2010"/>
                  </a:lnTo>
                  <a:lnTo>
                    <a:pt x="65" y="2017"/>
                  </a:lnTo>
                  <a:lnTo>
                    <a:pt x="69" y="2025"/>
                  </a:lnTo>
                  <a:lnTo>
                    <a:pt x="71" y="2032"/>
                  </a:lnTo>
                  <a:lnTo>
                    <a:pt x="74" y="2040"/>
                  </a:lnTo>
                  <a:lnTo>
                    <a:pt x="75" y="2049"/>
                  </a:lnTo>
                  <a:lnTo>
                    <a:pt x="75" y="2057"/>
                  </a:lnTo>
                  <a:lnTo>
                    <a:pt x="74" y="2067"/>
                  </a:lnTo>
                  <a:lnTo>
                    <a:pt x="74" y="2081"/>
                  </a:lnTo>
                  <a:lnTo>
                    <a:pt x="72" y="2095"/>
                  </a:lnTo>
                  <a:lnTo>
                    <a:pt x="74" y="2100"/>
                  </a:lnTo>
                  <a:lnTo>
                    <a:pt x="76" y="2105"/>
                  </a:lnTo>
                  <a:lnTo>
                    <a:pt x="77" y="2106"/>
                  </a:lnTo>
                  <a:lnTo>
                    <a:pt x="80" y="2109"/>
                  </a:lnTo>
                  <a:lnTo>
                    <a:pt x="82" y="2109"/>
                  </a:lnTo>
                  <a:lnTo>
                    <a:pt x="85" y="2109"/>
                  </a:lnTo>
                  <a:lnTo>
                    <a:pt x="91" y="2109"/>
                  </a:lnTo>
                  <a:lnTo>
                    <a:pt x="98" y="2105"/>
                  </a:lnTo>
                  <a:lnTo>
                    <a:pt x="104" y="2101"/>
                  </a:lnTo>
                  <a:lnTo>
                    <a:pt x="109" y="2097"/>
                  </a:lnTo>
                  <a:lnTo>
                    <a:pt x="114" y="2092"/>
                  </a:lnTo>
                  <a:lnTo>
                    <a:pt x="119" y="2089"/>
                  </a:lnTo>
                  <a:lnTo>
                    <a:pt x="125" y="2086"/>
                  </a:lnTo>
                  <a:lnTo>
                    <a:pt x="133" y="2085"/>
                  </a:lnTo>
                  <a:lnTo>
                    <a:pt x="146" y="2089"/>
                  </a:lnTo>
                  <a:lnTo>
                    <a:pt x="159" y="2091"/>
                  </a:lnTo>
                  <a:lnTo>
                    <a:pt x="214" y="2091"/>
                  </a:lnTo>
                  <a:lnTo>
                    <a:pt x="222" y="2081"/>
                  </a:lnTo>
                  <a:lnTo>
                    <a:pt x="228" y="2070"/>
                  </a:lnTo>
                  <a:lnTo>
                    <a:pt x="233" y="2060"/>
                  </a:lnTo>
                  <a:lnTo>
                    <a:pt x="238" y="2049"/>
                  </a:lnTo>
                  <a:lnTo>
                    <a:pt x="244" y="2040"/>
                  </a:lnTo>
                  <a:lnTo>
                    <a:pt x="251" y="2032"/>
                  </a:lnTo>
                  <a:lnTo>
                    <a:pt x="254" y="2028"/>
                  </a:lnTo>
                  <a:lnTo>
                    <a:pt x="259" y="2027"/>
                  </a:lnTo>
                  <a:lnTo>
                    <a:pt x="264" y="2025"/>
                  </a:lnTo>
                  <a:lnTo>
                    <a:pt x="269" y="2025"/>
                  </a:lnTo>
                  <a:lnTo>
                    <a:pt x="281" y="2025"/>
                  </a:lnTo>
                  <a:lnTo>
                    <a:pt x="291" y="2027"/>
                  </a:lnTo>
                  <a:lnTo>
                    <a:pt x="300" y="2028"/>
                  </a:lnTo>
                  <a:lnTo>
                    <a:pt x="308" y="2031"/>
                  </a:lnTo>
                  <a:lnTo>
                    <a:pt x="317" y="2033"/>
                  </a:lnTo>
                  <a:lnTo>
                    <a:pt x="326" y="2036"/>
                  </a:lnTo>
                  <a:lnTo>
                    <a:pt x="336" y="2037"/>
                  </a:lnTo>
                  <a:lnTo>
                    <a:pt x="346" y="2039"/>
                  </a:lnTo>
                  <a:lnTo>
                    <a:pt x="357" y="2037"/>
                  </a:lnTo>
                  <a:lnTo>
                    <a:pt x="366" y="2036"/>
                  </a:lnTo>
                  <a:lnTo>
                    <a:pt x="375" y="2033"/>
                  </a:lnTo>
                  <a:lnTo>
                    <a:pt x="384" y="2031"/>
                  </a:lnTo>
                  <a:lnTo>
                    <a:pt x="392" y="2028"/>
                  </a:lnTo>
                  <a:lnTo>
                    <a:pt x="401" y="2027"/>
                  </a:lnTo>
                  <a:lnTo>
                    <a:pt x="410" y="2025"/>
                  </a:lnTo>
                  <a:lnTo>
                    <a:pt x="420" y="2025"/>
                  </a:lnTo>
                  <a:lnTo>
                    <a:pt x="433" y="2025"/>
                  </a:lnTo>
                  <a:lnTo>
                    <a:pt x="444" y="2027"/>
                  </a:lnTo>
                  <a:lnTo>
                    <a:pt x="454" y="2030"/>
                  </a:lnTo>
                  <a:lnTo>
                    <a:pt x="464" y="2033"/>
                  </a:lnTo>
                  <a:lnTo>
                    <a:pt x="483" y="2041"/>
                  </a:lnTo>
                  <a:lnTo>
                    <a:pt x="505" y="2051"/>
                  </a:lnTo>
                  <a:lnTo>
                    <a:pt x="505" y="2051"/>
                  </a:lnTo>
                  <a:lnTo>
                    <a:pt x="513" y="2060"/>
                  </a:lnTo>
                  <a:lnTo>
                    <a:pt x="519" y="2067"/>
                  </a:lnTo>
                  <a:lnTo>
                    <a:pt x="524" y="2076"/>
                  </a:lnTo>
                  <a:lnTo>
                    <a:pt x="528" y="2085"/>
                  </a:lnTo>
                  <a:lnTo>
                    <a:pt x="530" y="2095"/>
                  </a:lnTo>
                  <a:lnTo>
                    <a:pt x="533" y="2104"/>
                  </a:lnTo>
                  <a:lnTo>
                    <a:pt x="534" y="2115"/>
                  </a:lnTo>
                  <a:lnTo>
                    <a:pt x="534" y="2125"/>
                  </a:lnTo>
                  <a:lnTo>
                    <a:pt x="533" y="2136"/>
                  </a:lnTo>
                  <a:lnTo>
                    <a:pt x="530" y="2145"/>
                  </a:lnTo>
                  <a:lnTo>
                    <a:pt x="527" y="2155"/>
                  </a:lnTo>
                  <a:lnTo>
                    <a:pt x="523" y="2163"/>
                  </a:lnTo>
                  <a:lnTo>
                    <a:pt x="512" y="2180"/>
                  </a:lnTo>
                  <a:lnTo>
                    <a:pt x="503" y="2199"/>
                  </a:lnTo>
                  <a:lnTo>
                    <a:pt x="499" y="2210"/>
                  </a:lnTo>
                  <a:lnTo>
                    <a:pt x="495" y="2220"/>
                  </a:lnTo>
                  <a:lnTo>
                    <a:pt x="490" y="2229"/>
                  </a:lnTo>
                  <a:lnTo>
                    <a:pt x="484" y="2239"/>
                  </a:lnTo>
                  <a:lnTo>
                    <a:pt x="502" y="2249"/>
                  </a:lnTo>
                  <a:lnTo>
                    <a:pt x="517" y="2258"/>
                  </a:lnTo>
                  <a:lnTo>
                    <a:pt x="530" y="2269"/>
                  </a:lnTo>
                  <a:lnTo>
                    <a:pt x="544" y="2283"/>
                  </a:lnTo>
                  <a:lnTo>
                    <a:pt x="551" y="2293"/>
                  </a:lnTo>
                  <a:lnTo>
                    <a:pt x="556" y="2303"/>
                  </a:lnTo>
                  <a:lnTo>
                    <a:pt x="558" y="2313"/>
                  </a:lnTo>
                  <a:lnTo>
                    <a:pt x="561" y="2323"/>
                  </a:lnTo>
                  <a:lnTo>
                    <a:pt x="564" y="2333"/>
                  </a:lnTo>
                  <a:lnTo>
                    <a:pt x="568" y="2341"/>
                  </a:lnTo>
                  <a:lnTo>
                    <a:pt x="572" y="2343"/>
                  </a:lnTo>
                  <a:lnTo>
                    <a:pt x="576" y="2346"/>
                  </a:lnTo>
                  <a:lnTo>
                    <a:pt x="579" y="2347"/>
                  </a:lnTo>
                  <a:lnTo>
                    <a:pt x="584" y="2347"/>
                  </a:lnTo>
                  <a:lnTo>
                    <a:pt x="602" y="2347"/>
                  </a:lnTo>
                  <a:lnTo>
                    <a:pt x="617" y="2346"/>
                  </a:lnTo>
                  <a:lnTo>
                    <a:pt x="632" y="2342"/>
                  </a:lnTo>
                  <a:lnTo>
                    <a:pt x="648" y="2337"/>
                  </a:lnTo>
                  <a:lnTo>
                    <a:pt x="652" y="2335"/>
                  </a:lnTo>
                  <a:lnTo>
                    <a:pt x="656" y="2332"/>
                  </a:lnTo>
                  <a:lnTo>
                    <a:pt x="660" y="2328"/>
                  </a:lnTo>
                  <a:lnTo>
                    <a:pt x="662" y="2325"/>
                  </a:lnTo>
                  <a:lnTo>
                    <a:pt x="666" y="2316"/>
                  </a:lnTo>
                  <a:lnTo>
                    <a:pt x="670" y="2307"/>
                  </a:lnTo>
                  <a:lnTo>
                    <a:pt x="674" y="2298"/>
                  </a:lnTo>
                  <a:lnTo>
                    <a:pt x="679" y="2291"/>
                  </a:lnTo>
                  <a:lnTo>
                    <a:pt x="681" y="2288"/>
                  </a:lnTo>
                  <a:lnTo>
                    <a:pt x="685" y="2286"/>
                  </a:lnTo>
                  <a:lnTo>
                    <a:pt x="689" y="2284"/>
                  </a:lnTo>
                  <a:lnTo>
                    <a:pt x="692" y="2283"/>
                  </a:lnTo>
                  <a:lnTo>
                    <a:pt x="709" y="2288"/>
                  </a:lnTo>
                  <a:lnTo>
                    <a:pt x="725" y="2292"/>
                  </a:lnTo>
                  <a:lnTo>
                    <a:pt x="739" y="2288"/>
                  </a:lnTo>
                  <a:lnTo>
                    <a:pt x="753" y="2283"/>
                  </a:lnTo>
                  <a:lnTo>
                    <a:pt x="758" y="2284"/>
                  </a:lnTo>
                  <a:lnTo>
                    <a:pt x="763" y="2286"/>
                  </a:lnTo>
                  <a:lnTo>
                    <a:pt x="768" y="2288"/>
                  </a:lnTo>
                  <a:lnTo>
                    <a:pt x="771" y="2291"/>
                  </a:lnTo>
                  <a:lnTo>
                    <a:pt x="779" y="2298"/>
                  </a:lnTo>
                  <a:lnTo>
                    <a:pt x="787" y="2306"/>
                  </a:lnTo>
                  <a:lnTo>
                    <a:pt x="793" y="2315"/>
                  </a:lnTo>
                  <a:lnTo>
                    <a:pt x="800" y="2322"/>
                  </a:lnTo>
                  <a:lnTo>
                    <a:pt x="804" y="2325"/>
                  </a:lnTo>
                  <a:lnTo>
                    <a:pt x="809" y="2327"/>
                  </a:lnTo>
                  <a:lnTo>
                    <a:pt x="814" y="2328"/>
                  </a:lnTo>
                  <a:lnTo>
                    <a:pt x="820" y="2328"/>
                  </a:lnTo>
                  <a:lnTo>
                    <a:pt x="825" y="2328"/>
                  </a:lnTo>
                  <a:lnTo>
                    <a:pt x="830" y="2327"/>
                  </a:lnTo>
                  <a:lnTo>
                    <a:pt x="834" y="2326"/>
                  </a:lnTo>
                  <a:lnTo>
                    <a:pt x="839" y="2323"/>
                  </a:lnTo>
                  <a:lnTo>
                    <a:pt x="846" y="2317"/>
                  </a:lnTo>
                  <a:lnTo>
                    <a:pt x="852" y="2308"/>
                  </a:lnTo>
                  <a:lnTo>
                    <a:pt x="862" y="2289"/>
                  </a:lnTo>
                  <a:lnTo>
                    <a:pt x="876" y="2271"/>
                  </a:lnTo>
                  <a:lnTo>
                    <a:pt x="886" y="2266"/>
                  </a:lnTo>
                  <a:lnTo>
                    <a:pt x="897" y="2261"/>
                  </a:lnTo>
                  <a:lnTo>
                    <a:pt x="902" y="2253"/>
                  </a:lnTo>
                  <a:lnTo>
                    <a:pt x="904" y="2244"/>
                  </a:lnTo>
                  <a:lnTo>
                    <a:pt x="907" y="2237"/>
                  </a:lnTo>
                  <a:lnTo>
                    <a:pt x="908" y="2229"/>
                  </a:lnTo>
                  <a:lnTo>
                    <a:pt x="910" y="2212"/>
                  </a:lnTo>
                  <a:lnTo>
                    <a:pt x="912" y="2194"/>
                  </a:lnTo>
                  <a:lnTo>
                    <a:pt x="923" y="2187"/>
                  </a:lnTo>
                  <a:lnTo>
                    <a:pt x="933" y="2178"/>
                  </a:lnTo>
                  <a:lnTo>
                    <a:pt x="936" y="2169"/>
                  </a:lnTo>
                  <a:lnTo>
                    <a:pt x="936" y="2160"/>
                  </a:lnTo>
                  <a:lnTo>
                    <a:pt x="936" y="2151"/>
                  </a:lnTo>
                  <a:lnTo>
                    <a:pt x="935" y="2143"/>
                  </a:lnTo>
                  <a:lnTo>
                    <a:pt x="935" y="2135"/>
                  </a:lnTo>
                  <a:lnTo>
                    <a:pt x="935" y="2126"/>
                  </a:lnTo>
                  <a:lnTo>
                    <a:pt x="936" y="2119"/>
                  </a:lnTo>
                  <a:lnTo>
                    <a:pt x="938" y="2109"/>
                  </a:lnTo>
                  <a:lnTo>
                    <a:pt x="942" y="2104"/>
                  </a:lnTo>
                  <a:lnTo>
                    <a:pt x="947" y="2099"/>
                  </a:lnTo>
                  <a:lnTo>
                    <a:pt x="952" y="2095"/>
                  </a:lnTo>
                  <a:lnTo>
                    <a:pt x="957" y="2092"/>
                  </a:lnTo>
                  <a:lnTo>
                    <a:pt x="962" y="2089"/>
                  </a:lnTo>
                  <a:lnTo>
                    <a:pt x="968" y="2086"/>
                  </a:lnTo>
                  <a:lnTo>
                    <a:pt x="974" y="2082"/>
                  </a:lnTo>
                  <a:lnTo>
                    <a:pt x="979" y="2077"/>
                  </a:lnTo>
                  <a:lnTo>
                    <a:pt x="986" y="2067"/>
                  </a:lnTo>
                  <a:lnTo>
                    <a:pt x="994" y="2057"/>
                  </a:lnTo>
                  <a:lnTo>
                    <a:pt x="999" y="2049"/>
                  </a:lnTo>
                  <a:lnTo>
                    <a:pt x="1005" y="2039"/>
                  </a:lnTo>
                  <a:lnTo>
                    <a:pt x="1014" y="2018"/>
                  </a:lnTo>
                  <a:lnTo>
                    <a:pt x="1026" y="1996"/>
                  </a:lnTo>
                  <a:lnTo>
                    <a:pt x="1036" y="1981"/>
                  </a:lnTo>
                  <a:lnTo>
                    <a:pt x="1046" y="1969"/>
                  </a:lnTo>
                  <a:lnTo>
                    <a:pt x="1059" y="1958"/>
                  </a:lnTo>
                  <a:lnTo>
                    <a:pt x="1071" y="1946"/>
                  </a:lnTo>
                  <a:lnTo>
                    <a:pt x="1075" y="1939"/>
                  </a:lnTo>
                  <a:lnTo>
                    <a:pt x="1079" y="1933"/>
                  </a:lnTo>
                  <a:lnTo>
                    <a:pt x="1083" y="1926"/>
                  </a:lnTo>
                  <a:lnTo>
                    <a:pt x="1085" y="1919"/>
                  </a:lnTo>
                  <a:lnTo>
                    <a:pt x="1088" y="1913"/>
                  </a:lnTo>
                  <a:lnTo>
                    <a:pt x="1091" y="1908"/>
                  </a:lnTo>
                  <a:lnTo>
                    <a:pt x="1094" y="1906"/>
                  </a:lnTo>
                  <a:lnTo>
                    <a:pt x="1097" y="1904"/>
                  </a:lnTo>
                  <a:lnTo>
                    <a:pt x="1099" y="1903"/>
                  </a:lnTo>
                  <a:lnTo>
                    <a:pt x="1103" y="1903"/>
                  </a:lnTo>
                  <a:lnTo>
                    <a:pt x="1110" y="1904"/>
                  </a:lnTo>
                  <a:lnTo>
                    <a:pt x="1118" y="1907"/>
                  </a:lnTo>
                  <a:lnTo>
                    <a:pt x="1124" y="1912"/>
                  </a:lnTo>
                  <a:lnTo>
                    <a:pt x="1129" y="1917"/>
                  </a:lnTo>
                  <a:lnTo>
                    <a:pt x="1135" y="1922"/>
                  </a:lnTo>
                  <a:lnTo>
                    <a:pt x="1140" y="1926"/>
                  </a:lnTo>
                  <a:lnTo>
                    <a:pt x="1148" y="1928"/>
                  </a:lnTo>
                  <a:lnTo>
                    <a:pt x="1155" y="1929"/>
                  </a:lnTo>
                  <a:lnTo>
                    <a:pt x="1161" y="1928"/>
                  </a:lnTo>
                  <a:lnTo>
                    <a:pt x="1166" y="1926"/>
                  </a:lnTo>
                  <a:lnTo>
                    <a:pt x="1168" y="1923"/>
                  </a:lnTo>
                  <a:lnTo>
                    <a:pt x="1171" y="1918"/>
                  </a:lnTo>
                  <a:lnTo>
                    <a:pt x="1176" y="1908"/>
                  </a:lnTo>
                  <a:lnTo>
                    <a:pt x="1182" y="1898"/>
                  </a:lnTo>
                  <a:lnTo>
                    <a:pt x="1191" y="1888"/>
                  </a:lnTo>
                  <a:lnTo>
                    <a:pt x="1198" y="1878"/>
                  </a:lnTo>
                  <a:lnTo>
                    <a:pt x="1204" y="1868"/>
                  </a:lnTo>
                  <a:lnTo>
                    <a:pt x="1208" y="1857"/>
                  </a:lnTo>
                  <a:lnTo>
                    <a:pt x="1211" y="1845"/>
                  </a:lnTo>
                  <a:lnTo>
                    <a:pt x="1212" y="1834"/>
                  </a:lnTo>
                  <a:lnTo>
                    <a:pt x="1212" y="1821"/>
                  </a:lnTo>
                  <a:lnTo>
                    <a:pt x="1211" y="1808"/>
                  </a:lnTo>
                  <a:lnTo>
                    <a:pt x="1263" y="1808"/>
                  </a:lnTo>
                  <a:lnTo>
                    <a:pt x="1272" y="1808"/>
                  </a:lnTo>
                  <a:lnTo>
                    <a:pt x="1280" y="1805"/>
                  </a:lnTo>
                  <a:lnTo>
                    <a:pt x="1286" y="1803"/>
                  </a:lnTo>
                  <a:lnTo>
                    <a:pt x="1292" y="1799"/>
                  </a:lnTo>
                  <a:lnTo>
                    <a:pt x="1304" y="1789"/>
                  </a:lnTo>
                  <a:lnTo>
                    <a:pt x="1317" y="1779"/>
                  </a:lnTo>
                  <a:lnTo>
                    <a:pt x="1329" y="1771"/>
                  </a:lnTo>
                  <a:lnTo>
                    <a:pt x="1340" y="1765"/>
                  </a:lnTo>
                  <a:lnTo>
                    <a:pt x="1351" y="1760"/>
                  </a:lnTo>
                  <a:lnTo>
                    <a:pt x="1363" y="1756"/>
                  </a:lnTo>
                  <a:lnTo>
                    <a:pt x="1375" y="1755"/>
                  </a:lnTo>
                  <a:lnTo>
                    <a:pt x="1388" y="1754"/>
                  </a:lnTo>
                  <a:lnTo>
                    <a:pt x="1400" y="1752"/>
                  </a:lnTo>
                  <a:lnTo>
                    <a:pt x="1415" y="1752"/>
                  </a:lnTo>
                  <a:lnTo>
                    <a:pt x="1425" y="1752"/>
                  </a:lnTo>
                  <a:lnTo>
                    <a:pt x="1435" y="1755"/>
                  </a:lnTo>
                  <a:lnTo>
                    <a:pt x="1440" y="1756"/>
                  </a:lnTo>
                  <a:lnTo>
                    <a:pt x="1444" y="1759"/>
                  </a:lnTo>
                  <a:lnTo>
                    <a:pt x="1448" y="1761"/>
                  </a:lnTo>
                  <a:lnTo>
                    <a:pt x="1452" y="1766"/>
                  </a:lnTo>
                  <a:lnTo>
                    <a:pt x="1457" y="1774"/>
                  </a:lnTo>
                  <a:lnTo>
                    <a:pt x="1459" y="1783"/>
                  </a:lnTo>
                  <a:lnTo>
                    <a:pt x="1459" y="1790"/>
                  </a:lnTo>
                  <a:lnTo>
                    <a:pt x="1459" y="1799"/>
                  </a:lnTo>
                  <a:lnTo>
                    <a:pt x="1459" y="1808"/>
                  </a:lnTo>
                  <a:lnTo>
                    <a:pt x="1459" y="1816"/>
                  </a:lnTo>
                  <a:lnTo>
                    <a:pt x="1462" y="1825"/>
                  </a:lnTo>
                  <a:lnTo>
                    <a:pt x="1465" y="1834"/>
                  </a:lnTo>
                  <a:lnTo>
                    <a:pt x="1468" y="1838"/>
                  </a:lnTo>
                  <a:lnTo>
                    <a:pt x="1472" y="1840"/>
                  </a:lnTo>
                  <a:lnTo>
                    <a:pt x="1476" y="1843"/>
                  </a:lnTo>
                  <a:lnTo>
                    <a:pt x="1481" y="1844"/>
                  </a:lnTo>
                  <a:lnTo>
                    <a:pt x="1489" y="1845"/>
                  </a:lnTo>
                  <a:lnTo>
                    <a:pt x="1499" y="1848"/>
                  </a:lnTo>
                  <a:lnTo>
                    <a:pt x="1512" y="1852"/>
                  </a:lnTo>
                  <a:lnTo>
                    <a:pt x="1523" y="1855"/>
                  </a:lnTo>
                  <a:lnTo>
                    <a:pt x="1534" y="1858"/>
                  </a:lnTo>
                  <a:lnTo>
                    <a:pt x="1548" y="1858"/>
                  </a:lnTo>
                  <a:lnTo>
                    <a:pt x="1563" y="1857"/>
                  </a:lnTo>
                  <a:lnTo>
                    <a:pt x="1577" y="1854"/>
                  </a:lnTo>
                  <a:lnTo>
                    <a:pt x="1590" y="1848"/>
                  </a:lnTo>
                  <a:lnTo>
                    <a:pt x="1601" y="1840"/>
                  </a:lnTo>
                  <a:lnTo>
                    <a:pt x="1606" y="1836"/>
                  </a:lnTo>
                  <a:lnTo>
                    <a:pt x="1610" y="1831"/>
                  </a:lnTo>
                  <a:lnTo>
                    <a:pt x="1614" y="1825"/>
                  </a:lnTo>
                  <a:lnTo>
                    <a:pt x="1617" y="1820"/>
                  </a:lnTo>
                  <a:lnTo>
                    <a:pt x="1620" y="1814"/>
                  </a:lnTo>
                  <a:lnTo>
                    <a:pt x="1622" y="1808"/>
                  </a:lnTo>
                  <a:lnTo>
                    <a:pt x="1624" y="1800"/>
                  </a:lnTo>
                  <a:lnTo>
                    <a:pt x="1624" y="1794"/>
                  </a:lnTo>
                  <a:lnTo>
                    <a:pt x="1624" y="1784"/>
                  </a:lnTo>
                  <a:lnTo>
                    <a:pt x="1622" y="1775"/>
                  </a:lnTo>
                  <a:lnTo>
                    <a:pt x="1620" y="1767"/>
                  </a:lnTo>
                  <a:lnTo>
                    <a:pt x="1619" y="1759"/>
                  </a:lnTo>
                  <a:lnTo>
                    <a:pt x="1614" y="1744"/>
                  </a:lnTo>
                  <a:lnTo>
                    <a:pt x="1611" y="1725"/>
                  </a:lnTo>
                  <a:lnTo>
                    <a:pt x="1629" y="1726"/>
                  </a:lnTo>
                  <a:lnTo>
                    <a:pt x="1646" y="1725"/>
                  </a:lnTo>
                  <a:lnTo>
                    <a:pt x="1646" y="1693"/>
                  </a:lnTo>
                  <a:lnTo>
                    <a:pt x="1645" y="1685"/>
                  </a:lnTo>
                  <a:lnTo>
                    <a:pt x="1644" y="1677"/>
                  </a:lnTo>
                  <a:lnTo>
                    <a:pt x="1641" y="1670"/>
                  </a:lnTo>
                  <a:lnTo>
                    <a:pt x="1639" y="1662"/>
                  </a:lnTo>
                  <a:lnTo>
                    <a:pt x="1636" y="1655"/>
                  </a:lnTo>
                  <a:lnTo>
                    <a:pt x="1634" y="1648"/>
                  </a:lnTo>
                  <a:lnTo>
                    <a:pt x="1632" y="1639"/>
                  </a:lnTo>
                  <a:lnTo>
                    <a:pt x="1631" y="1631"/>
                  </a:lnTo>
                  <a:lnTo>
                    <a:pt x="1632" y="1627"/>
                  </a:lnTo>
                  <a:lnTo>
                    <a:pt x="1632" y="1623"/>
                  </a:lnTo>
                  <a:lnTo>
                    <a:pt x="1635" y="1619"/>
                  </a:lnTo>
                  <a:lnTo>
                    <a:pt x="1636" y="1617"/>
                  </a:lnTo>
                  <a:lnTo>
                    <a:pt x="1642" y="1612"/>
                  </a:lnTo>
                  <a:lnTo>
                    <a:pt x="1650" y="1609"/>
                  </a:lnTo>
                  <a:lnTo>
                    <a:pt x="1657" y="1607"/>
                  </a:lnTo>
                  <a:lnTo>
                    <a:pt x="1666" y="1606"/>
                  </a:lnTo>
                  <a:lnTo>
                    <a:pt x="1675" y="1604"/>
                  </a:lnTo>
                  <a:lnTo>
                    <a:pt x="1685" y="1604"/>
                  </a:lnTo>
                  <a:lnTo>
                    <a:pt x="1706" y="1604"/>
                  </a:lnTo>
                  <a:lnTo>
                    <a:pt x="1725" y="1606"/>
                  </a:lnTo>
                  <a:lnTo>
                    <a:pt x="1745" y="1607"/>
                  </a:lnTo>
                  <a:lnTo>
                    <a:pt x="1767" y="1604"/>
                  </a:lnTo>
                  <a:lnTo>
                    <a:pt x="1782" y="1604"/>
                  </a:lnTo>
                  <a:lnTo>
                    <a:pt x="1796" y="1606"/>
                  </a:lnTo>
                  <a:lnTo>
                    <a:pt x="1808" y="1607"/>
                  </a:lnTo>
                  <a:lnTo>
                    <a:pt x="1824" y="1607"/>
                  </a:lnTo>
                  <a:lnTo>
                    <a:pt x="1831" y="1607"/>
                  </a:lnTo>
                  <a:lnTo>
                    <a:pt x="1838" y="1606"/>
                  </a:lnTo>
                  <a:lnTo>
                    <a:pt x="1843" y="1604"/>
                  </a:lnTo>
                  <a:lnTo>
                    <a:pt x="1849" y="1602"/>
                  </a:lnTo>
                  <a:lnTo>
                    <a:pt x="1860" y="1596"/>
                  </a:lnTo>
                  <a:lnTo>
                    <a:pt x="1870" y="1588"/>
                  </a:lnTo>
                  <a:lnTo>
                    <a:pt x="1886" y="1568"/>
                  </a:lnTo>
                  <a:lnTo>
                    <a:pt x="1903" y="1547"/>
                  </a:lnTo>
                  <a:lnTo>
                    <a:pt x="1910" y="1538"/>
                  </a:lnTo>
                  <a:lnTo>
                    <a:pt x="1915" y="1529"/>
                  </a:lnTo>
                  <a:lnTo>
                    <a:pt x="1920" y="1522"/>
                  </a:lnTo>
                  <a:lnTo>
                    <a:pt x="1927" y="1514"/>
                  </a:lnTo>
                  <a:lnTo>
                    <a:pt x="1942" y="1506"/>
                  </a:lnTo>
                  <a:lnTo>
                    <a:pt x="1957" y="1499"/>
                  </a:lnTo>
                  <a:lnTo>
                    <a:pt x="1964" y="1494"/>
                  </a:lnTo>
                  <a:lnTo>
                    <a:pt x="1969" y="1489"/>
                  </a:lnTo>
                  <a:lnTo>
                    <a:pt x="1971" y="1483"/>
                  </a:lnTo>
                  <a:lnTo>
                    <a:pt x="1972" y="1475"/>
                  </a:lnTo>
                  <a:lnTo>
                    <a:pt x="1972" y="1469"/>
                  </a:lnTo>
                  <a:lnTo>
                    <a:pt x="1971" y="1464"/>
                  </a:lnTo>
                  <a:lnTo>
                    <a:pt x="1970" y="1459"/>
                  </a:lnTo>
                  <a:lnTo>
                    <a:pt x="1967" y="1454"/>
                  </a:lnTo>
                  <a:lnTo>
                    <a:pt x="1962" y="1445"/>
                  </a:lnTo>
                  <a:lnTo>
                    <a:pt x="1955" y="1436"/>
                  </a:lnTo>
                  <a:lnTo>
                    <a:pt x="1949" y="1429"/>
                  </a:lnTo>
                  <a:lnTo>
                    <a:pt x="1944" y="1420"/>
                  </a:lnTo>
                  <a:lnTo>
                    <a:pt x="1941" y="1415"/>
                  </a:lnTo>
                  <a:lnTo>
                    <a:pt x="1940" y="1410"/>
                  </a:lnTo>
                  <a:lnTo>
                    <a:pt x="1939" y="1404"/>
                  </a:lnTo>
                  <a:lnTo>
                    <a:pt x="1939" y="1399"/>
                  </a:lnTo>
                  <a:lnTo>
                    <a:pt x="1940" y="1387"/>
                  </a:lnTo>
                  <a:lnTo>
                    <a:pt x="1944" y="1379"/>
                  </a:lnTo>
                  <a:lnTo>
                    <a:pt x="1947" y="1370"/>
                  </a:lnTo>
                  <a:lnTo>
                    <a:pt x="1949" y="1358"/>
                  </a:lnTo>
                  <a:lnTo>
                    <a:pt x="1949" y="1352"/>
                  </a:lnTo>
                  <a:lnTo>
                    <a:pt x="1946" y="1346"/>
                  </a:lnTo>
                  <a:lnTo>
                    <a:pt x="1942" y="1341"/>
                  </a:lnTo>
                  <a:lnTo>
                    <a:pt x="1937" y="1337"/>
                  </a:lnTo>
                  <a:lnTo>
                    <a:pt x="1926" y="1330"/>
                  </a:lnTo>
                  <a:lnTo>
                    <a:pt x="1915" y="1322"/>
                  </a:lnTo>
                  <a:lnTo>
                    <a:pt x="1905" y="1313"/>
                  </a:lnTo>
                  <a:lnTo>
                    <a:pt x="1895" y="1306"/>
                  </a:lnTo>
                  <a:lnTo>
                    <a:pt x="1887" y="1298"/>
                  </a:lnTo>
                  <a:lnTo>
                    <a:pt x="1880" y="1291"/>
                  </a:lnTo>
                  <a:lnTo>
                    <a:pt x="1872" y="1282"/>
                  </a:lnTo>
                  <a:lnTo>
                    <a:pt x="1867" y="1273"/>
                  </a:lnTo>
                  <a:lnTo>
                    <a:pt x="1861" y="1262"/>
                  </a:lnTo>
                  <a:lnTo>
                    <a:pt x="1856" y="1251"/>
                  </a:lnTo>
                  <a:lnTo>
                    <a:pt x="1849" y="1233"/>
                  </a:lnTo>
                  <a:lnTo>
                    <a:pt x="1843" y="1218"/>
                  </a:lnTo>
                  <a:lnTo>
                    <a:pt x="1836" y="1204"/>
                  </a:lnTo>
                  <a:lnTo>
                    <a:pt x="1828" y="1190"/>
                  </a:lnTo>
                  <a:lnTo>
                    <a:pt x="1812" y="1164"/>
                  </a:lnTo>
                  <a:lnTo>
                    <a:pt x="1793" y="1134"/>
                  </a:lnTo>
                  <a:lnTo>
                    <a:pt x="1803" y="1126"/>
                  </a:lnTo>
                  <a:lnTo>
                    <a:pt x="1853" y="1126"/>
                  </a:lnTo>
                  <a:lnTo>
                    <a:pt x="1853" y="1071"/>
                  </a:lnTo>
                  <a:lnTo>
                    <a:pt x="1855" y="1066"/>
                  </a:lnTo>
                  <a:lnTo>
                    <a:pt x="1856" y="1062"/>
                  </a:lnTo>
                  <a:lnTo>
                    <a:pt x="1858" y="1060"/>
                  </a:lnTo>
                  <a:lnTo>
                    <a:pt x="1862" y="1057"/>
                  </a:lnTo>
                  <a:lnTo>
                    <a:pt x="1870" y="1052"/>
                  </a:lnTo>
                  <a:lnTo>
                    <a:pt x="1877" y="1046"/>
                  </a:lnTo>
                  <a:lnTo>
                    <a:pt x="1888" y="1038"/>
                  </a:lnTo>
                  <a:lnTo>
                    <a:pt x="1897" y="1030"/>
                  </a:lnTo>
                  <a:lnTo>
                    <a:pt x="1906" y="1021"/>
                  </a:lnTo>
                  <a:lnTo>
                    <a:pt x="1914" y="1012"/>
                  </a:lnTo>
                  <a:lnTo>
                    <a:pt x="1920" y="1002"/>
                  </a:lnTo>
                  <a:lnTo>
                    <a:pt x="1924" y="992"/>
                  </a:lnTo>
                  <a:lnTo>
                    <a:pt x="1927" y="981"/>
                  </a:lnTo>
                  <a:lnTo>
                    <a:pt x="1927" y="967"/>
                  </a:lnTo>
                  <a:lnTo>
                    <a:pt x="1927" y="961"/>
                  </a:lnTo>
                  <a:lnTo>
                    <a:pt x="1924" y="956"/>
                  </a:lnTo>
                  <a:lnTo>
                    <a:pt x="1920" y="952"/>
                  </a:lnTo>
                  <a:lnTo>
                    <a:pt x="1915" y="948"/>
                  </a:lnTo>
                  <a:lnTo>
                    <a:pt x="1901" y="943"/>
                  </a:lnTo>
                  <a:lnTo>
                    <a:pt x="1888" y="938"/>
                  </a:lnTo>
                  <a:lnTo>
                    <a:pt x="1880" y="934"/>
                  </a:lnTo>
                  <a:lnTo>
                    <a:pt x="1873" y="929"/>
                  </a:lnTo>
                  <a:lnTo>
                    <a:pt x="1867" y="923"/>
                  </a:lnTo>
                  <a:lnTo>
                    <a:pt x="1861" y="917"/>
                  </a:lnTo>
                  <a:lnTo>
                    <a:pt x="1857" y="910"/>
                  </a:lnTo>
                  <a:lnTo>
                    <a:pt x="1853" y="903"/>
                  </a:lnTo>
                  <a:lnTo>
                    <a:pt x="1852" y="894"/>
                  </a:lnTo>
                  <a:lnTo>
                    <a:pt x="1851" y="885"/>
                  </a:lnTo>
                  <a:lnTo>
                    <a:pt x="1852" y="878"/>
                  </a:lnTo>
                  <a:lnTo>
                    <a:pt x="1853" y="869"/>
                  </a:lnTo>
                  <a:lnTo>
                    <a:pt x="1857" y="863"/>
                  </a:lnTo>
                  <a:lnTo>
                    <a:pt x="1861" y="857"/>
                  </a:lnTo>
                  <a:lnTo>
                    <a:pt x="1867" y="850"/>
                  </a:lnTo>
                  <a:lnTo>
                    <a:pt x="1873" y="846"/>
                  </a:lnTo>
                  <a:lnTo>
                    <a:pt x="1880" y="844"/>
                  </a:lnTo>
                  <a:lnTo>
                    <a:pt x="1888" y="843"/>
                  </a:lnTo>
                  <a:lnTo>
                    <a:pt x="1906" y="844"/>
                  </a:lnTo>
                  <a:lnTo>
                    <a:pt x="1924" y="845"/>
                  </a:lnTo>
                  <a:lnTo>
                    <a:pt x="1932" y="845"/>
                  </a:lnTo>
                  <a:lnTo>
                    <a:pt x="1940" y="844"/>
                  </a:lnTo>
                  <a:lnTo>
                    <a:pt x="1946" y="841"/>
                  </a:lnTo>
                  <a:lnTo>
                    <a:pt x="1954" y="838"/>
                  </a:lnTo>
                  <a:lnTo>
                    <a:pt x="1960" y="835"/>
                  </a:lnTo>
                  <a:lnTo>
                    <a:pt x="1967" y="833"/>
                  </a:lnTo>
                  <a:lnTo>
                    <a:pt x="1975" y="831"/>
                  </a:lnTo>
                  <a:lnTo>
                    <a:pt x="1984" y="830"/>
                  </a:lnTo>
                  <a:lnTo>
                    <a:pt x="2010" y="828"/>
                  </a:lnTo>
                  <a:lnTo>
                    <a:pt x="2035" y="824"/>
                  </a:lnTo>
                  <a:lnTo>
                    <a:pt x="2047" y="821"/>
                  </a:lnTo>
                  <a:lnTo>
                    <a:pt x="2058" y="816"/>
                  </a:lnTo>
                  <a:lnTo>
                    <a:pt x="2069" y="811"/>
                  </a:lnTo>
                  <a:lnTo>
                    <a:pt x="2082" y="804"/>
                  </a:lnTo>
                  <a:lnTo>
                    <a:pt x="2087" y="799"/>
                  </a:lnTo>
                  <a:lnTo>
                    <a:pt x="2090" y="794"/>
                  </a:lnTo>
                  <a:lnTo>
                    <a:pt x="2093" y="788"/>
                  </a:lnTo>
                  <a:lnTo>
                    <a:pt x="2095" y="781"/>
                  </a:lnTo>
                  <a:lnTo>
                    <a:pt x="2097" y="775"/>
                  </a:lnTo>
                  <a:lnTo>
                    <a:pt x="2099" y="769"/>
                  </a:lnTo>
                  <a:lnTo>
                    <a:pt x="2103" y="764"/>
                  </a:lnTo>
                  <a:lnTo>
                    <a:pt x="2108" y="759"/>
                  </a:lnTo>
                  <a:lnTo>
                    <a:pt x="2118" y="749"/>
                  </a:lnTo>
                  <a:lnTo>
                    <a:pt x="2127" y="739"/>
                  </a:lnTo>
                  <a:lnTo>
                    <a:pt x="2136" y="729"/>
                  </a:lnTo>
                  <a:lnTo>
                    <a:pt x="2143" y="719"/>
                  </a:lnTo>
                  <a:lnTo>
                    <a:pt x="2149" y="708"/>
                  </a:lnTo>
                  <a:lnTo>
                    <a:pt x="2154" y="697"/>
                  </a:lnTo>
                  <a:lnTo>
                    <a:pt x="2161" y="685"/>
                  </a:lnTo>
                  <a:lnTo>
                    <a:pt x="2166" y="671"/>
                  </a:lnTo>
                  <a:lnTo>
                    <a:pt x="2175" y="643"/>
                  </a:lnTo>
                  <a:lnTo>
                    <a:pt x="2180" y="618"/>
                  </a:lnTo>
                  <a:lnTo>
                    <a:pt x="2185" y="606"/>
                  </a:lnTo>
                  <a:lnTo>
                    <a:pt x="2190" y="594"/>
                  </a:lnTo>
                  <a:lnTo>
                    <a:pt x="2197" y="583"/>
                  </a:lnTo>
                  <a:lnTo>
                    <a:pt x="2208" y="573"/>
                  </a:lnTo>
                  <a:lnTo>
                    <a:pt x="2215" y="587"/>
                  </a:lnTo>
                  <a:lnTo>
                    <a:pt x="2222" y="599"/>
                  </a:lnTo>
                  <a:lnTo>
                    <a:pt x="2230" y="609"/>
                  </a:lnTo>
                  <a:lnTo>
                    <a:pt x="2237" y="619"/>
                  </a:lnTo>
                  <a:lnTo>
                    <a:pt x="2246" y="628"/>
                  </a:lnTo>
                  <a:lnTo>
                    <a:pt x="2256" y="636"/>
                  </a:lnTo>
                  <a:lnTo>
                    <a:pt x="2269" y="642"/>
                  </a:lnTo>
                  <a:lnTo>
                    <a:pt x="2282" y="647"/>
                  </a:lnTo>
                  <a:lnTo>
                    <a:pt x="2287" y="650"/>
                  </a:lnTo>
                  <a:lnTo>
                    <a:pt x="2291" y="652"/>
                  </a:lnTo>
                  <a:lnTo>
                    <a:pt x="2296" y="656"/>
                  </a:lnTo>
                  <a:lnTo>
                    <a:pt x="2299" y="660"/>
                  </a:lnTo>
                  <a:lnTo>
                    <a:pt x="2305" y="668"/>
                  </a:lnTo>
                  <a:lnTo>
                    <a:pt x="2310" y="678"/>
                  </a:lnTo>
                  <a:lnTo>
                    <a:pt x="2316" y="687"/>
                  </a:lnTo>
                  <a:lnTo>
                    <a:pt x="2323" y="696"/>
                  </a:lnTo>
                  <a:lnTo>
                    <a:pt x="2326" y="698"/>
                  </a:lnTo>
                  <a:lnTo>
                    <a:pt x="2330" y="701"/>
                  </a:lnTo>
                  <a:lnTo>
                    <a:pt x="2335" y="702"/>
                  </a:lnTo>
                  <a:lnTo>
                    <a:pt x="2340" y="703"/>
                  </a:lnTo>
                  <a:lnTo>
                    <a:pt x="2349" y="702"/>
                  </a:lnTo>
                  <a:lnTo>
                    <a:pt x="2357" y="698"/>
                  </a:lnTo>
                  <a:lnTo>
                    <a:pt x="2363" y="693"/>
                  </a:lnTo>
                  <a:lnTo>
                    <a:pt x="2369" y="688"/>
                  </a:lnTo>
                  <a:lnTo>
                    <a:pt x="2375" y="683"/>
                  </a:lnTo>
                  <a:lnTo>
                    <a:pt x="2383" y="678"/>
                  </a:lnTo>
                  <a:lnTo>
                    <a:pt x="2389" y="675"/>
                  </a:lnTo>
                  <a:lnTo>
                    <a:pt x="2398" y="673"/>
                  </a:lnTo>
                  <a:lnTo>
                    <a:pt x="2409" y="678"/>
                  </a:lnTo>
                  <a:lnTo>
                    <a:pt x="2419" y="682"/>
                  </a:lnTo>
                  <a:lnTo>
                    <a:pt x="2434" y="680"/>
                  </a:lnTo>
                  <a:lnTo>
                    <a:pt x="2446" y="677"/>
                  </a:lnTo>
                  <a:lnTo>
                    <a:pt x="2458" y="673"/>
                  </a:lnTo>
                  <a:lnTo>
                    <a:pt x="2472" y="671"/>
                  </a:lnTo>
                  <a:lnTo>
                    <a:pt x="2485" y="672"/>
                  </a:lnTo>
                  <a:lnTo>
                    <a:pt x="2496" y="675"/>
                  </a:lnTo>
                  <a:lnTo>
                    <a:pt x="2507" y="678"/>
                  </a:lnTo>
                  <a:lnTo>
                    <a:pt x="2520" y="680"/>
                  </a:lnTo>
                  <a:lnTo>
                    <a:pt x="2528" y="678"/>
                  </a:lnTo>
                  <a:lnTo>
                    <a:pt x="2537" y="677"/>
                  </a:lnTo>
                  <a:lnTo>
                    <a:pt x="2546" y="675"/>
                  </a:lnTo>
                  <a:lnTo>
                    <a:pt x="2555" y="671"/>
                  </a:lnTo>
                  <a:lnTo>
                    <a:pt x="2572" y="663"/>
                  </a:lnTo>
                  <a:lnTo>
                    <a:pt x="2589" y="656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>
                <a:solidFill>
                  <a:prstClr val="black"/>
                </a:solidFill>
              </a:endParaRPr>
            </a:p>
          </p:txBody>
        </p:sp>
        <p:sp>
          <p:nvSpPr>
            <p:cNvPr id="14" name="Freeform 21"/>
            <p:cNvSpPr>
              <a:spLocks/>
            </p:cNvSpPr>
            <p:nvPr/>
          </p:nvSpPr>
          <p:spPr bwMode="auto">
            <a:xfrm>
              <a:off x="-2020763" y="-4418487"/>
              <a:ext cx="1027113" cy="931863"/>
            </a:xfrm>
            <a:custGeom>
              <a:avLst/>
              <a:gdLst>
                <a:gd name="T0" fmla="*/ 2505 w 2589"/>
                <a:gd name="T1" fmla="*/ 445 h 2347"/>
                <a:gd name="T2" fmla="*/ 2515 w 2589"/>
                <a:gd name="T3" fmla="*/ 229 h 2347"/>
                <a:gd name="T4" fmla="*/ 2441 w 2589"/>
                <a:gd name="T5" fmla="*/ 61 h 2347"/>
                <a:gd name="T6" fmla="*/ 2351 w 2589"/>
                <a:gd name="T7" fmla="*/ 2 h 2347"/>
                <a:gd name="T8" fmla="*/ 2129 w 2589"/>
                <a:gd name="T9" fmla="*/ 116 h 2347"/>
                <a:gd name="T10" fmla="*/ 1862 w 2589"/>
                <a:gd name="T11" fmla="*/ 169 h 2347"/>
                <a:gd name="T12" fmla="*/ 1521 w 2589"/>
                <a:gd name="T13" fmla="*/ 81 h 2347"/>
                <a:gd name="T14" fmla="*/ 1191 w 2589"/>
                <a:gd name="T15" fmla="*/ 71 h 2347"/>
                <a:gd name="T16" fmla="*/ 977 w 2589"/>
                <a:gd name="T17" fmla="*/ 244 h 2347"/>
                <a:gd name="T18" fmla="*/ 780 w 2589"/>
                <a:gd name="T19" fmla="*/ 352 h 2347"/>
                <a:gd name="T20" fmla="*/ 502 w 2589"/>
                <a:gd name="T21" fmla="*/ 332 h 2347"/>
                <a:gd name="T22" fmla="*/ 269 w 2589"/>
                <a:gd name="T23" fmla="*/ 217 h 2347"/>
                <a:gd name="T24" fmla="*/ 183 w 2589"/>
                <a:gd name="T25" fmla="*/ 460 h 2347"/>
                <a:gd name="T26" fmla="*/ 106 w 2589"/>
                <a:gd name="T27" fmla="*/ 565 h 2347"/>
                <a:gd name="T28" fmla="*/ 110 w 2589"/>
                <a:gd name="T29" fmla="*/ 670 h 2347"/>
                <a:gd name="T30" fmla="*/ 219 w 2589"/>
                <a:gd name="T31" fmla="*/ 747 h 2347"/>
                <a:gd name="T32" fmla="*/ 295 w 2589"/>
                <a:gd name="T33" fmla="*/ 872 h 2347"/>
                <a:gd name="T34" fmla="*/ 281 w 2589"/>
                <a:gd name="T35" fmla="*/ 1007 h 2347"/>
                <a:gd name="T36" fmla="*/ 162 w 2589"/>
                <a:gd name="T37" fmla="*/ 1060 h 2347"/>
                <a:gd name="T38" fmla="*/ 198 w 2589"/>
                <a:gd name="T39" fmla="*/ 1109 h 2347"/>
                <a:gd name="T40" fmla="*/ 165 w 2589"/>
                <a:gd name="T41" fmla="*/ 1347 h 2347"/>
                <a:gd name="T42" fmla="*/ 115 w 2589"/>
                <a:gd name="T43" fmla="*/ 1525 h 2347"/>
                <a:gd name="T44" fmla="*/ 64 w 2589"/>
                <a:gd name="T45" fmla="*/ 1643 h 2347"/>
                <a:gd name="T46" fmla="*/ 17 w 2589"/>
                <a:gd name="T47" fmla="*/ 1720 h 2347"/>
                <a:gd name="T48" fmla="*/ 69 w 2589"/>
                <a:gd name="T49" fmla="*/ 2025 h 2347"/>
                <a:gd name="T50" fmla="*/ 85 w 2589"/>
                <a:gd name="T51" fmla="*/ 2109 h 2347"/>
                <a:gd name="T52" fmla="*/ 228 w 2589"/>
                <a:gd name="T53" fmla="*/ 2070 h 2347"/>
                <a:gd name="T54" fmla="*/ 317 w 2589"/>
                <a:gd name="T55" fmla="*/ 2033 h 2347"/>
                <a:gd name="T56" fmla="*/ 444 w 2589"/>
                <a:gd name="T57" fmla="*/ 2027 h 2347"/>
                <a:gd name="T58" fmla="*/ 534 w 2589"/>
                <a:gd name="T59" fmla="*/ 2125 h 2347"/>
                <a:gd name="T60" fmla="*/ 530 w 2589"/>
                <a:gd name="T61" fmla="*/ 2269 h 2347"/>
                <a:gd name="T62" fmla="*/ 617 w 2589"/>
                <a:gd name="T63" fmla="*/ 2346 h 2347"/>
                <a:gd name="T64" fmla="*/ 689 w 2589"/>
                <a:gd name="T65" fmla="*/ 2284 h 2347"/>
                <a:gd name="T66" fmla="*/ 800 w 2589"/>
                <a:gd name="T67" fmla="*/ 2322 h 2347"/>
                <a:gd name="T68" fmla="*/ 886 w 2589"/>
                <a:gd name="T69" fmla="*/ 2266 h 2347"/>
                <a:gd name="T70" fmla="*/ 935 w 2589"/>
                <a:gd name="T71" fmla="*/ 2143 h 2347"/>
                <a:gd name="T72" fmla="*/ 986 w 2589"/>
                <a:gd name="T73" fmla="*/ 2067 h 2347"/>
                <a:gd name="T74" fmla="*/ 1085 w 2589"/>
                <a:gd name="T75" fmla="*/ 1919 h 2347"/>
                <a:gd name="T76" fmla="*/ 1148 w 2589"/>
                <a:gd name="T77" fmla="*/ 1928 h 2347"/>
                <a:gd name="T78" fmla="*/ 1212 w 2589"/>
                <a:gd name="T79" fmla="*/ 1834 h 2347"/>
                <a:gd name="T80" fmla="*/ 1363 w 2589"/>
                <a:gd name="T81" fmla="*/ 1756 h 2347"/>
                <a:gd name="T82" fmla="*/ 1459 w 2589"/>
                <a:gd name="T83" fmla="*/ 1790 h 2347"/>
                <a:gd name="T84" fmla="*/ 1523 w 2589"/>
                <a:gd name="T85" fmla="*/ 1855 h 2347"/>
                <a:gd name="T86" fmla="*/ 1624 w 2589"/>
                <a:gd name="T87" fmla="*/ 1800 h 2347"/>
                <a:gd name="T88" fmla="*/ 1641 w 2589"/>
                <a:gd name="T89" fmla="*/ 1670 h 2347"/>
                <a:gd name="T90" fmla="*/ 1666 w 2589"/>
                <a:gd name="T91" fmla="*/ 1606 h 2347"/>
                <a:gd name="T92" fmla="*/ 1843 w 2589"/>
                <a:gd name="T93" fmla="*/ 1604 h 2347"/>
                <a:gd name="T94" fmla="*/ 1969 w 2589"/>
                <a:gd name="T95" fmla="*/ 1489 h 2347"/>
                <a:gd name="T96" fmla="*/ 1939 w 2589"/>
                <a:gd name="T97" fmla="*/ 1404 h 2347"/>
                <a:gd name="T98" fmla="*/ 1895 w 2589"/>
                <a:gd name="T99" fmla="*/ 1306 h 2347"/>
                <a:gd name="T100" fmla="*/ 1803 w 2589"/>
                <a:gd name="T101" fmla="*/ 1126 h 2347"/>
                <a:gd name="T102" fmla="*/ 1920 w 2589"/>
                <a:gd name="T103" fmla="*/ 1002 h 2347"/>
                <a:gd name="T104" fmla="*/ 1861 w 2589"/>
                <a:gd name="T105" fmla="*/ 917 h 2347"/>
                <a:gd name="T106" fmla="*/ 1906 w 2589"/>
                <a:gd name="T107" fmla="*/ 844 h 2347"/>
                <a:gd name="T108" fmla="*/ 2058 w 2589"/>
                <a:gd name="T109" fmla="*/ 816 h 2347"/>
                <a:gd name="T110" fmla="*/ 2136 w 2589"/>
                <a:gd name="T111" fmla="*/ 729 h 2347"/>
                <a:gd name="T112" fmla="*/ 2222 w 2589"/>
                <a:gd name="T113" fmla="*/ 599 h 2347"/>
                <a:gd name="T114" fmla="*/ 2316 w 2589"/>
                <a:gd name="T115" fmla="*/ 687 h 2347"/>
                <a:gd name="T116" fmla="*/ 2398 w 2589"/>
                <a:gd name="T117" fmla="*/ 673 h 2347"/>
                <a:gd name="T118" fmla="*/ 2546 w 2589"/>
                <a:gd name="T119" fmla="*/ 675 h 2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89" h="2347">
                  <a:moveTo>
                    <a:pt x="2589" y="656"/>
                  </a:moveTo>
                  <a:lnTo>
                    <a:pt x="2575" y="628"/>
                  </a:lnTo>
                  <a:lnTo>
                    <a:pt x="2560" y="603"/>
                  </a:lnTo>
                  <a:lnTo>
                    <a:pt x="2546" y="579"/>
                  </a:lnTo>
                  <a:lnTo>
                    <a:pt x="2532" y="555"/>
                  </a:lnTo>
                  <a:lnTo>
                    <a:pt x="2527" y="543"/>
                  </a:lnTo>
                  <a:lnTo>
                    <a:pt x="2521" y="532"/>
                  </a:lnTo>
                  <a:lnTo>
                    <a:pt x="2516" y="518"/>
                  </a:lnTo>
                  <a:lnTo>
                    <a:pt x="2512" y="505"/>
                  </a:lnTo>
                  <a:lnTo>
                    <a:pt x="2508" y="491"/>
                  </a:lnTo>
                  <a:lnTo>
                    <a:pt x="2506" y="476"/>
                  </a:lnTo>
                  <a:lnTo>
                    <a:pt x="2505" y="461"/>
                  </a:lnTo>
                  <a:lnTo>
                    <a:pt x="2505" y="445"/>
                  </a:lnTo>
                  <a:lnTo>
                    <a:pt x="2506" y="420"/>
                  </a:lnTo>
                  <a:lnTo>
                    <a:pt x="2510" y="397"/>
                  </a:lnTo>
                  <a:lnTo>
                    <a:pt x="2515" y="377"/>
                  </a:lnTo>
                  <a:lnTo>
                    <a:pt x="2520" y="357"/>
                  </a:lnTo>
                  <a:lnTo>
                    <a:pt x="2526" y="336"/>
                  </a:lnTo>
                  <a:lnTo>
                    <a:pt x="2531" y="316"/>
                  </a:lnTo>
                  <a:lnTo>
                    <a:pt x="2535" y="293"/>
                  </a:lnTo>
                  <a:lnTo>
                    <a:pt x="2536" y="268"/>
                  </a:lnTo>
                  <a:lnTo>
                    <a:pt x="2535" y="258"/>
                  </a:lnTo>
                  <a:lnTo>
                    <a:pt x="2532" y="249"/>
                  </a:lnTo>
                  <a:lnTo>
                    <a:pt x="2527" y="242"/>
                  </a:lnTo>
                  <a:lnTo>
                    <a:pt x="2521" y="235"/>
                  </a:lnTo>
                  <a:lnTo>
                    <a:pt x="2515" y="229"/>
                  </a:lnTo>
                  <a:lnTo>
                    <a:pt x="2506" y="224"/>
                  </a:lnTo>
                  <a:lnTo>
                    <a:pt x="2497" y="220"/>
                  </a:lnTo>
                  <a:lnTo>
                    <a:pt x="2488" y="217"/>
                  </a:lnTo>
                  <a:lnTo>
                    <a:pt x="2473" y="212"/>
                  </a:lnTo>
                  <a:lnTo>
                    <a:pt x="2459" y="207"/>
                  </a:lnTo>
                  <a:lnTo>
                    <a:pt x="2454" y="203"/>
                  </a:lnTo>
                  <a:lnTo>
                    <a:pt x="2449" y="198"/>
                  </a:lnTo>
                  <a:lnTo>
                    <a:pt x="2447" y="193"/>
                  </a:lnTo>
                  <a:lnTo>
                    <a:pt x="2446" y="185"/>
                  </a:lnTo>
                  <a:lnTo>
                    <a:pt x="2446" y="107"/>
                  </a:lnTo>
                  <a:lnTo>
                    <a:pt x="2446" y="89"/>
                  </a:lnTo>
                  <a:lnTo>
                    <a:pt x="2442" y="70"/>
                  </a:lnTo>
                  <a:lnTo>
                    <a:pt x="2441" y="61"/>
                  </a:lnTo>
                  <a:lnTo>
                    <a:pt x="2437" y="51"/>
                  </a:lnTo>
                  <a:lnTo>
                    <a:pt x="2434" y="43"/>
                  </a:lnTo>
                  <a:lnTo>
                    <a:pt x="2431" y="35"/>
                  </a:lnTo>
                  <a:lnTo>
                    <a:pt x="2426" y="27"/>
                  </a:lnTo>
                  <a:lnTo>
                    <a:pt x="2421" y="21"/>
                  </a:lnTo>
                  <a:lnTo>
                    <a:pt x="2415" y="15"/>
                  </a:lnTo>
                  <a:lnTo>
                    <a:pt x="2409" y="10"/>
                  </a:lnTo>
                  <a:lnTo>
                    <a:pt x="2402" y="6"/>
                  </a:lnTo>
                  <a:lnTo>
                    <a:pt x="2394" y="2"/>
                  </a:lnTo>
                  <a:lnTo>
                    <a:pt x="2387" y="1"/>
                  </a:lnTo>
                  <a:lnTo>
                    <a:pt x="2378" y="0"/>
                  </a:lnTo>
                  <a:lnTo>
                    <a:pt x="2364" y="1"/>
                  </a:lnTo>
                  <a:lnTo>
                    <a:pt x="2351" y="2"/>
                  </a:lnTo>
                  <a:lnTo>
                    <a:pt x="2340" y="5"/>
                  </a:lnTo>
                  <a:lnTo>
                    <a:pt x="2329" y="7"/>
                  </a:lnTo>
                  <a:lnTo>
                    <a:pt x="2319" y="12"/>
                  </a:lnTo>
                  <a:lnTo>
                    <a:pt x="2309" y="16"/>
                  </a:lnTo>
                  <a:lnTo>
                    <a:pt x="2299" y="22"/>
                  </a:lnTo>
                  <a:lnTo>
                    <a:pt x="2290" y="27"/>
                  </a:lnTo>
                  <a:lnTo>
                    <a:pt x="2271" y="40"/>
                  </a:lnTo>
                  <a:lnTo>
                    <a:pt x="2251" y="53"/>
                  </a:lnTo>
                  <a:lnTo>
                    <a:pt x="2231" y="66"/>
                  </a:lnTo>
                  <a:lnTo>
                    <a:pt x="2208" y="79"/>
                  </a:lnTo>
                  <a:lnTo>
                    <a:pt x="2180" y="92"/>
                  </a:lnTo>
                  <a:lnTo>
                    <a:pt x="2154" y="105"/>
                  </a:lnTo>
                  <a:lnTo>
                    <a:pt x="2129" y="116"/>
                  </a:lnTo>
                  <a:lnTo>
                    <a:pt x="2106" y="125"/>
                  </a:lnTo>
                  <a:lnTo>
                    <a:pt x="2080" y="134"/>
                  </a:lnTo>
                  <a:lnTo>
                    <a:pt x="2055" y="141"/>
                  </a:lnTo>
                  <a:lnTo>
                    <a:pt x="2026" y="148"/>
                  </a:lnTo>
                  <a:lnTo>
                    <a:pt x="1996" y="153"/>
                  </a:lnTo>
                  <a:lnTo>
                    <a:pt x="1979" y="158"/>
                  </a:lnTo>
                  <a:lnTo>
                    <a:pt x="1962" y="164"/>
                  </a:lnTo>
                  <a:lnTo>
                    <a:pt x="1955" y="166"/>
                  </a:lnTo>
                  <a:lnTo>
                    <a:pt x="1946" y="169"/>
                  </a:lnTo>
                  <a:lnTo>
                    <a:pt x="1937" y="171"/>
                  </a:lnTo>
                  <a:lnTo>
                    <a:pt x="1927" y="171"/>
                  </a:lnTo>
                  <a:lnTo>
                    <a:pt x="1893" y="170"/>
                  </a:lnTo>
                  <a:lnTo>
                    <a:pt x="1862" y="169"/>
                  </a:lnTo>
                  <a:lnTo>
                    <a:pt x="1833" y="164"/>
                  </a:lnTo>
                  <a:lnTo>
                    <a:pt x="1804" y="159"/>
                  </a:lnTo>
                  <a:lnTo>
                    <a:pt x="1777" y="151"/>
                  </a:lnTo>
                  <a:lnTo>
                    <a:pt x="1748" y="143"/>
                  </a:lnTo>
                  <a:lnTo>
                    <a:pt x="1719" y="131"/>
                  </a:lnTo>
                  <a:lnTo>
                    <a:pt x="1688" y="119"/>
                  </a:lnTo>
                  <a:lnTo>
                    <a:pt x="1663" y="106"/>
                  </a:lnTo>
                  <a:lnTo>
                    <a:pt x="1640" y="95"/>
                  </a:lnTo>
                  <a:lnTo>
                    <a:pt x="1630" y="90"/>
                  </a:lnTo>
                  <a:lnTo>
                    <a:pt x="1617" y="85"/>
                  </a:lnTo>
                  <a:lnTo>
                    <a:pt x="1605" y="82"/>
                  </a:lnTo>
                  <a:lnTo>
                    <a:pt x="1591" y="81"/>
                  </a:lnTo>
                  <a:lnTo>
                    <a:pt x="1521" y="81"/>
                  </a:lnTo>
                  <a:lnTo>
                    <a:pt x="1491" y="81"/>
                  </a:lnTo>
                  <a:lnTo>
                    <a:pt x="1462" y="79"/>
                  </a:lnTo>
                  <a:lnTo>
                    <a:pt x="1435" y="76"/>
                  </a:lnTo>
                  <a:lnTo>
                    <a:pt x="1409" y="72"/>
                  </a:lnTo>
                  <a:lnTo>
                    <a:pt x="1384" y="69"/>
                  </a:lnTo>
                  <a:lnTo>
                    <a:pt x="1356" y="66"/>
                  </a:lnTo>
                  <a:lnTo>
                    <a:pt x="1329" y="64"/>
                  </a:lnTo>
                  <a:lnTo>
                    <a:pt x="1297" y="64"/>
                  </a:lnTo>
                  <a:lnTo>
                    <a:pt x="1271" y="64"/>
                  </a:lnTo>
                  <a:lnTo>
                    <a:pt x="1246" y="64"/>
                  </a:lnTo>
                  <a:lnTo>
                    <a:pt x="1223" y="66"/>
                  </a:lnTo>
                  <a:lnTo>
                    <a:pt x="1201" y="69"/>
                  </a:lnTo>
                  <a:lnTo>
                    <a:pt x="1191" y="71"/>
                  </a:lnTo>
                  <a:lnTo>
                    <a:pt x="1179" y="74"/>
                  </a:lnTo>
                  <a:lnTo>
                    <a:pt x="1169" y="77"/>
                  </a:lnTo>
                  <a:lnTo>
                    <a:pt x="1158" y="82"/>
                  </a:lnTo>
                  <a:lnTo>
                    <a:pt x="1148" y="87"/>
                  </a:lnTo>
                  <a:lnTo>
                    <a:pt x="1138" y="94"/>
                  </a:lnTo>
                  <a:lnTo>
                    <a:pt x="1127" y="100"/>
                  </a:lnTo>
                  <a:lnTo>
                    <a:pt x="1117" y="109"/>
                  </a:lnTo>
                  <a:lnTo>
                    <a:pt x="1088" y="131"/>
                  </a:lnTo>
                  <a:lnTo>
                    <a:pt x="1064" y="155"/>
                  </a:lnTo>
                  <a:lnTo>
                    <a:pt x="1041" y="178"/>
                  </a:lnTo>
                  <a:lnTo>
                    <a:pt x="1021" y="200"/>
                  </a:lnTo>
                  <a:lnTo>
                    <a:pt x="1000" y="223"/>
                  </a:lnTo>
                  <a:lnTo>
                    <a:pt x="977" y="244"/>
                  </a:lnTo>
                  <a:lnTo>
                    <a:pt x="966" y="256"/>
                  </a:lnTo>
                  <a:lnTo>
                    <a:pt x="952" y="267"/>
                  </a:lnTo>
                  <a:lnTo>
                    <a:pt x="938" y="277"/>
                  </a:lnTo>
                  <a:lnTo>
                    <a:pt x="923" y="288"/>
                  </a:lnTo>
                  <a:lnTo>
                    <a:pt x="910" y="296"/>
                  </a:lnTo>
                  <a:lnTo>
                    <a:pt x="897" y="303"/>
                  </a:lnTo>
                  <a:lnTo>
                    <a:pt x="884" y="308"/>
                  </a:lnTo>
                  <a:lnTo>
                    <a:pt x="873" y="313"/>
                  </a:lnTo>
                  <a:lnTo>
                    <a:pt x="848" y="323"/>
                  </a:lnTo>
                  <a:lnTo>
                    <a:pt x="820" y="333"/>
                  </a:lnTo>
                  <a:lnTo>
                    <a:pt x="803" y="341"/>
                  </a:lnTo>
                  <a:lnTo>
                    <a:pt x="788" y="348"/>
                  </a:lnTo>
                  <a:lnTo>
                    <a:pt x="780" y="352"/>
                  </a:lnTo>
                  <a:lnTo>
                    <a:pt x="771" y="355"/>
                  </a:lnTo>
                  <a:lnTo>
                    <a:pt x="763" y="356"/>
                  </a:lnTo>
                  <a:lnTo>
                    <a:pt x="753" y="357"/>
                  </a:lnTo>
                  <a:lnTo>
                    <a:pt x="686" y="357"/>
                  </a:lnTo>
                  <a:lnTo>
                    <a:pt x="661" y="356"/>
                  </a:lnTo>
                  <a:lnTo>
                    <a:pt x="640" y="352"/>
                  </a:lnTo>
                  <a:lnTo>
                    <a:pt x="617" y="350"/>
                  </a:lnTo>
                  <a:lnTo>
                    <a:pt x="592" y="346"/>
                  </a:lnTo>
                  <a:lnTo>
                    <a:pt x="564" y="343"/>
                  </a:lnTo>
                  <a:lnTo>
                    <a:pt x="539" y="342"/>
                  </a:lnTo>
                  <a:lnTo>
                    <a:pt x="527" y="340"/>
                  </a:lnTo>
                  <a:lnTo>
                    <a:pt x="514" y="336"/>
                  </a:lnTo>
                  <a:lnTo>
                    <a:pt x="502" y="332"/>
                  </a:lnTo>
                  <a:lnTo>
                    <a:pt x="489" y="325"/>
                  </a:lnTo>
                  <a:lnTo>
                    <a:pt x="456" y="304"/>
                  </a:lnTo>
                  <a:lnTo>
                    <a:pt x="426" y="286"/>
                  </a:lnTo>
                  <a:lnTo>
                    <a:pt x="399" y="267"/>
                  </a:lnTo>
                  <a:lnTo>
                    <a:pt x="365" y="245"/>
                  </a:lnTo>
                  <a:lnTo>
                    <a:pt x="347" y="234"/>
                  </a:lnTo>
                  <a:lnTo>
                    <a:pt x="331" y="224"/>
                  </a:lnTo>
                  <a:lnTo>
                    <a:pt x="323" y="219"/>
                  </a:lnTo>
                  <a:lnTo>
                    <a:pt x="315" y="217"/>
                  </a:lnTo>
                  <a:lnTo>
                    <a:pt x="305" y="214"/>
                  </a:lnTo>
                  <a:lnTo>
                    <a:pt x="293" y="214"/>
                  </a:lnTo>
                  <a:lnTo>
                    <a:pt x="281" y="214"/>
                  </a:lnTo>
                  <a:lnTo>
                    <a:pt x="269" y="217"/>
                  </a:lnTo>
                  <a:lnTo>
                    <a:pt x="259" y="220"/>
                  </a:lnTo>
                  <a:lnTo>
                    <a:pt x="249" y="224"/>
                  </a:lnTo>
                  <a:lnTo>
                    <a:pt x="229" y="235"/>
                  </a:lnTo>
                  <a:lnTo>
                    <a:pt x="207" y="245"/>
                  </a:lnTo>
                  <a:lnTo>
                    <a:pt x="207" y="245"/>
                  </a:lnTo>
                  <a:lnTo>
                    <a:pt x="197" y="277"/>
                  </a:lnTo>
                  <a:lnTo>
                    <a:pt x="189" y="306"/>
                  </a:lnTo>
                  <a:lnTo>
                    <a:pt x="187" y="321"/>
                  </a:lnTo>
                  <a:lnTo>
                    <a:pt x="184" y="336"/>
                  </a:lnTo>
                  <a:lnTo>
                    <a:pt x="183" y="351"/>
                  </a:lnTo>
                  <a:lnTo>
                    <a:pt x="183" y="368"/>
                  </a:lnTo>
                  <a:lnTo>
                    <a:pt x="183" y="432"/>
                  </a:lnTo>
                  <a:lnTo>
                    <a:pt x="183" y="460"/>
                  </a:lnTo>
                  <a:lnTo>
                    <a:pt x="183" y="485"/>
                  </a:lnTo>
                  <a:lnTo>
                    <a:pt x="180" y="498"/>
                  </a:lnTo>
                  <a:lnTo>
                    <a:pt x="177" y="508"/>
                  </a:lnTo>
                  <a:lnTo>
                    <a:pt x="173" y="511"/>
                  </a:lnTo>
                  <a:lnTo>
                    <a:pt x="169" y="516"/>
                  </a:lnTo>
                  <a:lnTo>
                    <a:pt x="164" y="520"/>
                  </a:lnTo>
                  <a:lnTo>
                    <a:pt x="159" y="523"/>
                  </a:lnTo>
                  <a:lnTo>
                    <a:pt x="148" y="529"/>
                  </a:lnTo>
                  <a:lnTo>
                    <a:pt x="138" y="535"/>
                  </a:lnTo>
                  <a:lnTo>
                    <a:pt x="129" y="542"/>
                  </a:lnTo>
                  <a:lnTo>
                    <a:pt x="120" y="549"/>
                  </a:lnTo>
                  <a:lnTo>
                    <a:pt x="113" y="557"/>
                  </a:lnTo>
                  <a:lnTo>
                    <a:pt x="106" y="565"/>
                  </a:lnTo>
                  <a:lnTo>
                    <a:pt x="100" y="575"/>
                  </a:lnTo>
                  <a:lnTo>
                    <a:pt x="95" y="587"/>
                  </a:lnTo>
                  <a:lnTo>
                    <a:pt x="93" y="592"/>
                  </a:lnTo>
                  <a:lnTo>
                    <a:pt x="87" y="597"/>
                  </a:lnTo>
                  <a:lnTo>
                    <a:pt x="84" y="602"/>
                  </a:lnTo>
                  <a:lnTo>
                    <a:pt x="82" y="608"/>
                  </a:lnTo>
                  <a:lnTo>
                    <a:pt x="82" y="616"/>
                  </a:lnTo>
                  <a:lnTo>
                    <a:pt x="84" y="623"/>
                  </a:lnTo>
                  <a:lnTo>
                    <a:pt x="85" y="629"/>
                  </a:lnTo>
                  <a:lnTo>
                    <a:pt x="87" y="637"/>
                  </a:lnTo>
                  <a:lnTo>
                    <a:pt x="93" y="650"/>
                  </a:lnTo>
                  <a:lnTo>
                    <a:pt x="100" y="661"/>
                  </a:lnTo>
                  <a:lnTo>
                    <a:pt x="110" y="670"/>
                  </a:lnTo>
                  <a:lnTo>
                    <a:pt x="121" y="678"/>
                  </a:lnTo>
                  <a:lnTo>
                    <a:pt x="134" y="686"/>
                  </a:lnTo>
                  <a:lnTo>
                    <a:pt x="148" y="692"/>
                  </a:lnTo>
                  <a:lnTo>
                    <a:pt x="163" y="698"/>
                  </a:lnTo>
                  <a:lnTo>
                    <a:pt x="175" y="706"/>
                  </a:lnTo>
                  <a:lnTo>
                    <a:pt x="187" y="716"/>
                  </a:lnTo>
                  <a:lnTo>
                    <a:pt x="198" y="727"/>
                  </a:lnTo>
                  <a:lnTo>
                    <a:pt x="205" y="732"/>
                  </a:lnTo>
                  <a:lnTo>
                    <a:pt x="212" y="736"/>
                  </a:lnTo>
                  <a:lnTo>
                    <a:pt x="215" y="739"/>
                  </a:lnTo>
                  <a:lnTo>
                    <a:pt x="218" y="741"/>
                  </a:lnTo>
                  <a:lnTo>
                    <a:pt x="219" y="744"/>
                  </a:lnTo>
                  <a:lnTo>
                    <a:pt x="219" y="747"/>
                  </a:lnTo>
                  <a:lnTo>
                    <a:pt x="219" y="754"/>
                  </a:lnTo>
                  <a:lnTo>
                    <a:pt x="218" y="757"/>
                  </a:lnTo>
                  <a:lnTo>
                    <a:pt x="215" y="762"/>
                  </a:lnTo>
                  <a:lnTo>
                    <a:pt x="213" y="766"/>
                  </a:lnTo>
                  <a:lnTo>
                    <a:pt x="213" y="766"/>
                  </a:lnTo>
                  <a:lnTo>
                    <a:pt x="223" y="774"/>
                  </a:lnTo>
                  <a:lnTo>
                    <a:pt x="231" y="781"/>
                  </a:lnTo>
                  <a:lnTo>
                    <a:pt x="238" y="790"/>
                  </a:lnTo>
                  <a:lnTo>
                    <a:pt x="244" y="799"/>
                  </a:lnTo>
                  <a:lnTo>
                    <a:pt x="257" y="818"/>
                  </a:lnTo>
                  <a:lnTo>
                    <a:pt x="269" y="838"/>
                  </a:lnTo>
                  <a:lnTo>
                    <a:pt x="283" y="855"/>
                  </a:lnTo>
                  <a:lnTo>
                    <a:pt x="295" y="872"/>
                  </a:lnTo>
                  <a:lnTo>
                    <a:pt x="300" y="879"/>
                  </a:lnTo>
                  <a:lnTo>
                    <a:pt x="303" y="888"/>
                  </a:lnTo>
                  <a:lnTo>
                    <a:pt x="306" y="898"/>
                  </a:lnTo>
                  <a:lnTo>
                    <a:pt x="307" y="909"/>
                  </a:lnTo>
                  <a:lnTo>
                    <a:pt x="307" y="927"/>
                  </a:lnTo>
                  <a:lnTo>
                    <a:pt x="306" y="944"/>
                  </a:lnTo>
                  <a:lnTo>
                    <a:pt x="303" y="961"/>
                  </a:lnTo>
                  <a:lnTo>
                    <a:pt x="300" y="977"/>
                  </a:lnTo>
                  <a:lnTo>
                    <a:pt x="297" y="985"/>
                  </a:lnTo>
                  <a:lnTo>
                    <a:pt x="295" y="991"/>
                  </a:lnTo>
                  <a:lnTo>
                    <a:pt x="291" y="997"/>
                  </a:lnTo>
                  <a:lnTo>
                    <a:pt x="286" y="1002"/>
                  </a:lnTo>
                  <a:lnTo>
                    <a:pt x="281" y="1007"/>
                  </a:lnTo>
                  <a:lnTo>
                    <a:pt x="274" y="1011"/>
                  </a:lnTo>
                  <a:lnTo>
                    <a:pt x="267" y="1013"/>
                  </a:lnTo>
                  <a:lnTo>
                    <a:pt x="259" y="1015"/>
                  </a:lnTo>
                  <a:lnTo>
                    <a:pt x="241" y="1017"/>
                  </a:lnTo>
                  <a:lnTo>
                    <a:pt x="224" y="1021"/>
                  </a:lnTo>
                  <a:lnTo>
                    <a:pt x="217" y="1023"/>
                  </a:lnTo>
                  <a:lnTo>
                    <a:pt x="209" y="1027"/>
                  </a:lnTo>
                  <a:lnTo>
                    <a:pt x="202" y="1031"/>
                  </a:lnTo>
                  <a:lnTo>
                    <a:pt x="193" y="1036"/>
                  </a:lnTo>
                  <a:lnTo>
                    <a:pt x="180" y="1043"/>
                  </a:lnTo>
                  <a:lnTo>
                    <a:pt x="170" y="1051"/>
                  </a:lnTo>
                  <a:lnTo>
                    <a:pt x="165" y="1055"/>
                  </a:lnTo>
                  <a:lnTo>
                    <a:pt x="162" y="1060"/>
                  </a:lnTo>
                  <a:lnTo>
                    <a:pt x="159" y="1066"/>
                  </a:lnTo>
                  <a:lnTo>
                    <a:pt x="159" y="1074"/>
                  </a:lnTo>
                  <a:lnTo>
                    <a:pt x="159" y="1077"/>
                  </a:lnTo>
                  <a:lnTo>
                    <a:pt x="160" y="1080"/>
                  </a:lnTo>
                  <a:lnTo>
                    <a:pt x="163" y="1082"/>
                  </a:lnTo>
                  <a:lnTo>
                    <a:pt x="165" y="1085"/>
                  </a:lnTo>
                  <a:lnTo>
                    <a:pt x="172" y="1089"/>
                  </a:lnTo>
                  <a:lnTo>
                    <a:pt x="179" y="1092"/>
                  </a:lnTo>
                  <a:lnTo>
                    <a:pt x="185" y="1096"/>
                  </a:lnTo>
                  <a:lnTo>
                    <a:pt x="193" y="1100"/>
                  </a:lnTo>
                  <a:lnTo>
                    <a:pt x="195" y="1102"/>
                  </a:lnTo>
                  <a:lnTo>
                    <a:pt x="197" y="1105"/>
                  </a:lnTo>
                  <a:lnTo>
                    <a:pt x="198" y="1109"/>
                  </a:lnTo>
                  <a:lnTo>
                    <a:pt x="198" y="1113"/>
                  </a:lnTo>
                  <a:lnTo>
                    <a:pt x="198" y="1193"/>
                  </a:lnTo>
                  <a:lnTo>
                    <a:pt x="199" y="1212"/>
                  </a:lnTo>
                  <a:lnTo>
                    <a:pt x="203" y="1228"/>
                  </a:lnTo>
                  <a:lnTo>
                    <a:pt x="205" y="1244"/>
                  </a:lnTo>
                  <a:lnTo>
                    <a:pt x="207" y="1263"/>
                  </a:lnTo>
                  <a:lnTo>
                    <a:pt x="205" y="1274"/>
                  </a:lnTo>
                  <a:lnTo>
                    <a:pt x="204" y="1284"/>
                  </a:lnTo>
                  <a:lnTo>
                    <a:pt x="200" y="1293"/>
                  </a:lnTo>
                  <a:lnTo>
                    <a:pt x="197" y="1302"/>
                  </a:lnTo>
                  <a:lnTo>
                    <a:pt x="187" y="1317"/>
                  </a:lnTo>
                  <a:lnTo>
                    <a:pt x="177" y="1332"/>
                  </a:lnTo>
                  <a:lnTo>
                    <a:pt x="165" y="1347"/>
                  </a:lnTo>
                  <a:lnTo>
                    <a:pt x="155" y="1363"/>
                  </a:lnTo>
                  <a:lnTo>
                    <a:pt x="151" y="1372"/>
                  </a:lnTo>
                  <a:lnTo>
                    <a:pt x="148" y="1381"/>
                  </a:lnTo>
                  <a:lnTo>
                    <a:pt x="146" y="1391"/>
                  </a:lnTo>
                  <a:lnTo>
                    <a:pt x="145" y="1401"/>
                  </a:lnTo>
                  <a:lnTo>
                    <a:pt x="145" y="1464"/>
                  </a:lnTo>
                  <a:lnTo>
                    <a:pt x="145" y="1471"/>
                  </a:lnTo>
                  <a:lnTo>
                    <a:pt x="144" y="1479"/>
                  </a:lnTo>
                  <a:lnTo>
                    <a:pt x="141" y="1486"/>
                  </a:lnTo>
                  <a:lnTo>
                    <a:pt x="139" y="1493"/>
                  </a:lnTo>
                  <a:lnTo>
                    <a:pt x="133" y="1504"/>
                  </a:lnTo>
                  <a:lnTo>
                    <a:pt x="124" y="1515"/>
                  </a:lnTo>
                  <a:lnTo>
                    <a:pt x="115" y="1525"/>
                  </a:lnTo>
                  <a:lnTo>
                    <a:pt x="104" y="1537"/>
                  </a:lnTo>
                  <a:lnTo>
                    <a:pt x="94" y="1549"/>
                  </a:lnTo>
                  <a:lnTo>
                    <a:pt x="85" y="1562"/>
                  </a:lnTo>
                  <a:lnTo>
                    <a:pt x="76" y="1576"/>
                  </a:lnTo>
                  <a:lnTo>
                    <a:pt x="69" y="1588"/>
                  </a:lnTo>
                  <a:lnTo>
                    <a:pt x="66" y="1594"/>
                  </a:lnTo>
                  <a:lnTo>
                    <a:pt x="64" y="1602"/>
                  </a:lnTo>
                  <a:lnTo>
                    <a:pt x="62" y="1609"/>
                  </a:lnTo>
                  <a:lnTo>
                    <a:pt x="61" y="1618"/>
                  </a:lnTo>
                  <a:lnTo>
                    <a:pt x="61" y="1627"/>
                  </a:lnTo>
                  <a:lnTo>
                    <a:pt x="64" y="1636"/>
                  </a:lnTo>
                  <a:lnTo>
                    <a:pt x="64" y="1639"/>
                  </a:lnTo>
                  <a:lnTo>
                    <a:pt x="64" y="1643"/>
                  </a:lnTo>
                  <a:lnTo>
                    <a:pt x="62" y="1648"/>
                  </a:lnTo>
                  <a:lnTo>
                    <a:pt x="61" y="1652"/>
                  </a:lnTo>
                  <a:lnTo>
                    <a:pt x="55" y="1660"/>
                  </a:lnTo>
                  <a:lnTo>
                    <a:pt x="47" y="1667"/>
                  </a:lnTo>
                  <a:lnTo>
                    <a:pt x="40" y="1672"/>
                  </a:lnTo>
                  <a:lnTo>
                    <a:pt x="34" y="1678"/>
                  </a:lnTo>
                  <a:lnTo>
                    <a:pt x="26" y="1683"/>
                  </a:lnTo>
                  <a:lnTo>
                    <a:pt x="21" y="1691"/>
                  </a:lnTo>
                  <a:lnTo>
                    <a:pt x="18" y="1693"/>
                  </a:lnTo>
                  <a:lnTo>
                    <a:pt x="17" y="1698"/>
                  </a:lnTo>
                  <a:lnTo>
                    <a:pt x="16" y="1702"/>
                  </a:lnTo>
                  <a:lnTo>
                    <a:pt x="16" y="1707"/>
                  </a:lnTo>
                  <a:lnTo>
                    <a:pt x="17" y="1720"/>
                  </a:lnTo>
                  <a:lnTo>
                    <a:pt x="21" y="1731"/>
                  </a:lnTo>
                  <a:lnTo>
                    <a:pt x="25" y="1740"/>
                  </a:lnTo>
                  <a:lnTo>
                    <a:pt x="31" y="1750"/>
                  </a:lnTo>
                  <a:lnTo>
                    <a:pt x="36" y="1759"/>
                  </a:lnTo>
                  <a:lnTo>
                    <a:pt x="41" y="1769"/>
                  </a:lnTo>
                  <a:lnTo>
                    <a:pt x="45" y="1780"/>
                  </a:lnTo>
                  <a:lnTo>
                    <a:pt x="47" y="1793"/>
                  </a:lnTo>
                  <a:lnTo>
                    <a:pt x="0" y="1967"/>
                  </a:lnTo>
                  <a:lnTo>
                    <a:pt x="0" y="2003"/>
                  </a:lnTo>
                  <a:lnTo>
                    <a:pt x="54" y="2003"/>
                  </a:lnTo>
                  <a:lnTo>
                    <a:pt x="60" y="2010"/>
                  </a:lnTo>
                  <a:lnTo>
                    <a:pt x="65" y="2017"/>
                  </a:lnTo>
                  <a:lnTo>
                    <a:pt x="69" y="2025"/>
                  </a:lnTo>
                  <a:lnTo>
                    <a:pt x="71" y="2032"/>
                  </a:lnTo>
                  <a:lnTo>
                    <a:pt x="74" y="2040"/>
                  </a:lnTo>
                  <a:lnTo>
                    <a:pt x="75" y="2049"/>
                  </a:lnTo>
                  <a:lnTo>
                    <a:pt x="75" y="2057"/>
                  </a:lnTo>
                  <a:lnTo>
                    <a:pt x="74" y="2067"/>
                  </a:lnTo>
                  <a:lnTo>
                    <a:pt x="74" y="2081"/>
                  </a:lnTo>
                  <a:lnTo>
                    <a:pt x="72" y="2095"/>
                  </a:lnTo>
                  <a:lnTo>
                    <a:pt x="74" y="2100"/>
                  </a:lnTo>
                  <a:lnTo>
                    <a:pt x="76" y="2105"/>
                  </a:lnTo>
                  <a:lnTo>
                    <a:pt x="77" y="2106"/>
                  </a:lnTo>
                  <a:lnTo>
                    <a:pt x="80" y="2109"/>
                  </a:lnTo>
                  <a:lnTo>
                    <a:pt x="82" y="2109"/>
                  </a:lnTo>
                  <a:lnTo>
                    <a:pt x="85" y="2109"/>
                  </a:lnTo>
                  <a:lnTo>
                    <a:pt x="91" y="2109"/>
                  </a:lnTo>
                  <a:lnTo>
                    <a:pt x="98" y="2105"/>
                  </a:lnTo>
                  <a:lnTo>
                    <a:pt x="104" y="2101"/>
                  </a:lnTo>
                  <a:lnTo>
                    <a:pt x="109" y="2097"/>
                  </a:lnTo>
                  <a:lnTo>
                    <a:pt x="114" y="2092"/>
                  </a:lnTo>
                  <a:lnTo>
                    <a:pt x="119" y="2089"/>
                  </a:lnTo>
                  <a:lnTo>
                    <a:pt x="125" y="2086"/>
                  </a:lnTo>
                  <a:lnTo>
                    <a:pt x="133" y="2085"/>
                  </a:lnTo>
                  <a:lnTo>
                    <a:pt x="146" y="2089"/>
                  </a:lnTo>
                  <a:lnTo>
                    <a:pt x="159" y="2091"/>
                  </a:lnTo>
                  <a:lnTo>
                    <a:pt x="214" y="2091"/>
                  </a:lnTo>
                  <a:lnTo>
                    <a:pt x="222" y="2081"/>
                  </a:lnTo>
                  <a:lnTo>
                    <a:pt x="228" y="2070"/>
                  </a:lnTo>
                  <a:lnTo>
                    <a:pt x="233" y="2060"/>
                  </a:lnTo>
                  <a:lnTo>
                    <a:pt x="238" y="2049"/>
                  </a:lnTo>
                  <a:lnTo>
                    <a:pt x="244" y="2040"/>
                  </a:lnTo>
                  <a:lnTo>
                    <a:pt x="251" y="2032"/>
                  </a:lnTo>
                  <a:lnTo>
                    <a:pt x="254" y="2028"/>
                  </a:lnTo>
                  <a:lnTo>
                    <a:pt x="259" y="2027"/>
                  </a:lnTo>
                  <a:lnTo>
                    <a:pt x="264" y="2025"/>
                  </a:lnTo>
                  <a:lnTo>
                    <a:pt x="269" y="2025"/>
                  </a:lnTo>
                  <a:lnTo>
                    <a:pt x="281" y="2025"/>
                  </a:lnTo>
                  <a:lnTo>
                    <a:pt x="291" y="2027"/>
                  </a:lnTo>
                  <a:lnTo>
                    <a:pt x="300" y="2028"/>
                  </a:lnTo>
                  <a:lnTo>
                    <a:pt x="308" y="2031"/>
                  </a:lnTo>
                  <a:lnTo>
                    <a:pt x="317" y="2033"/>
                  </a:lnTo>
                  <a:lnTo>
                    <a:pt x="326" y="2036"/>
                  </a:lnTo>
                  <a:lnTo>
                    <a:pt x="336" y="2037"/>
                  </a:lnTo>
                  <a:lnTo>
                    <a:pt x="346" y="2039"/>
                  </a:lnTo>
                  <a:lnTo>
                    <a:pt x="357" y="2037"/>
                  </a:lnTo>
                  <a:lnTo>
                    <a:pt x="366" y="2036"/>
                  </a:lnTo>
                  <a:lnTo>
                    <a:pt x="375" y="2033"/>
                  </a:lnTo>
                  <a:lnTo>
                    <a:pt x="384" y="2031"/>
                  </a:lnTo>
                  <a:lnTo>
                    <a:pt x="392" y="2028"/>
                  </a:lnTo>
                  <a:lnTo>
                    <a:pt x="401" y="2027"/>
                  </a:lnTo>
                  <a:lnTo>
                    <a:pt x="410" y="2025"/>
                  </a:lnTo>
                  <a:lnTo>
                    <a:pt x="420" y="2025"/>
                  </a:lnTo>
                  <a:lnTo>
                    <a:pt x="433" y="2025"/>
                  </a:lnTo>
                  <a:lnTo>
                    <a:pt x="444" y="2027"/>
                  </a:lnTo>
                  <a:lnTo>
                    <a:pt x="454" y="2030"/>
                  </a:lnTo>
                  <a:lnTo>
                    <a:pt x="464" y="2033"/>
                  </a:lnTo>
                  <a:lnTo>
                    <a:pt x="483" y="2041"/>
                  </a:lnTo>
                  <a:lnTo>
                    <a:pt x="505" y="2051"/>
                  </a:lnTo>
                  <a:lnTo>
                    <a:pt x="505" y="2051"/>
                  </a:lnTo>
                  <a:lnTo>
                    <a:pt x="513" y="2060"/>
                  </a:lnTo>
                  <a:lnTo>
                    <a:pt x="519" y="2067"/>
                  </a:lnTo>
                  <a:lnTo>
                    <a:pt x="524" y="2076"/>
                  </a:lnTo>
                  <a:lnTo>
                    <a:pt x="528" y="2085"/>
                  </a:lnTo>
                  <a:lnTo>
                    <a:pt x="530" y="2095"/>
                  </a:lnTo>
                  <a:lnTo>
                    <a:pt x="533" y="2104"/>
                  </a:lnTo>
                  <a:lnTo>
                    <a:pt x="534" y="2115"/>
                  </a:lnTo>
                  <a:lnTo>
                    <a:pt x="534" y="2125"/>
                  </a:lnTo>
                  <a:lnTo>
                    <a:pt x="533" y="2136"/>
                  </a:lnTo>
                  <a:lnTo>
                    <a:pt x="530" y="2145"/>
                  </a:lnTo>
                  <a:lnTo>
                    <a:pt x="527" y="2155"/>
                  </a:lnTo>
                  <a:lnTo>
                    <a:pt x="523" y="2163"/>
                  </a:lnTo>
                  <a:lnTo>
                    <a:pt x="512" y="2180"/>
                  </a:lnTo>
                  <a:lnTo>
                    <a:pt x="503" y="2199"/>
                  </a:lnTo>
                  <a:lnTo>
                    <a:pt x="499" y="2210"/>
                  </a:lnTo>
                  <a:lnTo>
                    <a:pt x="495" y="2220"/>
                  </a:lnTo>
                  <a:lnTo>
                    <a:pt x="490" y="2229"/>
                  </a:lnTo>
                  <a:lnTo>
                    <a:pt x="484" y="2239"/>
                  </a:lnTo>
                  <a:lnTo>
                    <a:pt x="502" y="2249"/>
                  </a:lnTo>
                  <a:lnTo>
                    <a:pt x="517" y="2258"/>
                  </a:lnTo>
                  <a:lnTo>
                    <a:pt x="530" y="2269"/>
                  </a:lnTo>
                  <a:lnTo>
                    <a:pt x="544" y="2283"/>
                  </a:lnTo>
                  <a:lnTo>
                    <a:pt x="551" y="2293"/>
                  </a:lnTo>
                  <a:lnTo>
                    <a:pt x="556" y="2303"/>
                  </a:lnTo>
                  <a:lnTo>
                    <a:pt x="558" y="2313"/>
                  </a:lnTo>
                  <a:lnTo>
                    <a:pt x="561" y="2323"/>
                  </a:lnTo>
                  <a:lnTo>
                    <a:pt x="564" y="2333"/>
                  </a:lnTo>
                  <a:lnTo>
                    <a:pt x="568" y="2341"/>
                  </a:lnTo>
                  <a:lnTo>
                    <a:pt x="572" y="2343"/>
                  </a:lnTo>
                  <a:lnTo>
                    <a:pt x="576" y="2346"/>
                  </a:lnTo>
                  <a:lnTo>
                    <a:pt x="579" y="2347"/>
                  </a:lnTo>
                  <a:lnTo>
                    <a:pt x="584" y="2347"/>
                  </a:lnTo>
                  <a:lnTo>
                    <a:pt x="602" y="2347"/>
                  </a:lnTo>
                  <a:lnTo>
                    <a:pt x="617" y="2346"/>
                  </a:lnTo>
                  <a:lnTo>
                    <a:pt x="632" y="2342"/>
                  </a:lnTo>
                  <a:lnTo>
                    <a:pt x="648" y="2337"/>
                  </a:lnTo>
                  <a:lnTo>
                    <a:pt x="652" y="2335"/>
                  </a:lnTo>
                  <a:lnTo>
                    <a:pt x="656" y="2332"/>
                  </a:lnTo>
                  <a:lnTo>
                    <a:pt x="660" y="2328"/>
                  </a:lnTo>
                  <a:lnTo>
                    <a:pt x="662" y="2325"/>
                  </a:lnTo>
                  <a:lnTo>
                    <a:pt x="666" y="2316"/>
                  </a:lnTo>
                  <a:lnTo>
                    <a:pt x="670" y="2307"/>
                  </a:lnTo>
                  <a:lnTo>
                    <a:pt x="674" y="2298"/>
                  </a:lnTo>
                  <a:lnTo>
                    <a:pt x="679" y="2291"/>
                  </a:lnTo>
                  <a:lnTo>
                    <a:pt x="681" y="2288"/>
                  </a:lnTo>
                  <a:lnTo>
                    <a:pt x="685" y="2286"/>
                  </a:lnTo>
                  <a:lnTo>
                    <a:pt x="689" y="2284"/>
                  </a:lnTo>
                  <a:lnTo>
                    <a:pt x="692" y="2283"/>
                  </a:lnTo>
                  <a:lnTo>
                    <a:pt x="709" y="2288"/>
                  </a:lnTo>
                  <a:lnTo>
                    <a:pt x="725" y="2292"/>
                  </a:lnTo>
                  <a:lnTo>
                    <a:pt x="739" y="2288"/>
                  </a:lnTo>
                  <a:lnTo>
                    <a:pt x="753" y="2283"/>
                  </a:lnTo>
                  <a:lnTo>
                    <a:pt x="758" y="2284"/>
                  </a:lnTo>
                  <a:lnTo>
                    <a:pt x="763" y="2286"/>
                  </a:lnTo>
                  <a:lnTo>
                    <a:pt x="768" y="2288"/>
                  </a:lnTo>
                  <a:lnTo>
                    <a:pt x="771" y="2291"/>
                  </a:lnTo>
                  <a:lnTo>
                    <a:pt x="779" y="2298"/>
                  </a:lnTo>
                  <a:lnTo>
                    <a:pt x="787" y="2306"/>
                  </a:lnTo>
                  <a:lnTo>
                    <a:pt x="793" y="2315"/>
                  </a:lnTo>
                  <a:lnTo>
                    <a:pt x="800" y="2322"/>
                  </a:lnTo>
                  <a:lnTo>
                    <a:pt x="804" y="2325"/>
                  </a:lnTo>
                  <a:lnTo>
                    <a:pt x="809" y="2327"/>
                  </a:lnTo>
                  <a:lnTo>
                    <a:pt x="814" y="2328"/>
                  </a:lnTo>
                  <a:lnTo>
                    <a:pt x="820" y="2328"/>
                  </a:lnTo>
                  <a:lnTo>
                    <a:pt x="825" y="2328"/>
                  </a:lnTo>
                  <a:lnTo>
                    <a:pt x="830" y="2327"/>
                  </a:lnTo>
                  <a:lnTo>
                    <a:pt x="834" y="2326"/>
                  </a:lnTo>
                  <a:lnTo>
                    <a:pt x="839" y="2323"/>
                  </a:lnTo>
                  <a:lnTo>
                    <a:pt x="846" y="2317"/>
                  </a:lnTo>
                  <a:lnTo>
                    <a:pt x="852" y="2308"/>
                  </a:lnTo>
                  <a:lnTo>
                    <a:pt x="862" y="2289"/>
                  </a:lnTo>
                  <a:lnTo>
                    <a:pt x="876" y="2271"/>
                  </a:lnTo>
                  <a:lnTo>
                    <a:pt x="886" y="2266"/>
                  </a:lnTo>
                  <a:lnTo>
                    <a:pt x="897" y="2261"/>
                  </a:lnTo>
                  <a:lnTo>
                    <a:pt x="902" y="2253"/>
                  </a:lnTo>
                  <a:lnTo>
                    <a:pt x="904" y="2244"/>
                  </a:lnTo>
                  <a:lnTo>
                    <a:pt x="907" y="2237"/>
                  </a:lnTo>
                  <a:lnTo>
                    <a:pt x="908" y="2229"/>
                  </a:lnTo>
                  <a:lnTo>
                    <a:pt x="910" y="2212"/>
                  </a:lnTo>
                  <a:lnTo>
                    <a:pt x="912" y="2194"/>
                  </a:lnTo>
                  <a:lnTo>
                    <a:pt x="923" y="2187"/>
                  </a:lnTo>
                  <a:lnTo>
                    <a:pt x="933" y="2178"/>
                  </a:lnTo>
                  <a:lnTo>
                    <a:pt x="936" y="2169"/>
                  </a:lnTo>
                  <a:lnTo>
                    <a:pt x="936" y="2160"/>
                  </a:lnTo>
                  <a:lnTo>
                    <a:pt x="936" y="2151"/>
                  </a:lnTo>
                  <a:lnTo>
                    <a:pt x="935" y="2143"/>
                  </a:lnTo>
                  <a:lnTo>
                    <a:pt x="935" y="2135"/>
                  </a:lnTo>
                  <a:lnTo>
                    <a:pt x="935" y="2126"/>
                  </a:lnTo>
                  <a:lnTo>
                    <a:pt x="936" y="2119"/>
                  </a:lnTo>
                  <a:lnTo>
                    <a:pt x="938" y="2109"/>
                  </a:lnTo>
                  <a:lnTo>
                    <a:pt x="942" y="2104"/>
                  </a:lnTo>
                  <a:lnTo>
                    <a:pt x="947" y="2099"/>
                  </a:lnTo>
                  <a:lnTo>
                    <a:pt x="952" y="2095"/>
                  </a:lnTo>
                  <a:lnTo>
                    <a:pt x="957" y="2092"/>
                  </a:lnTo>
                  <a:lnTo>
                    <a:pt x="962" y="2089"/>
                  </a:lnTo>
                  <a:lnTo>
                    <a:pt x="968" y="2086"/>
                  </a:lnTo>
                  <a:lnTo>
                    <a:pt x="974" y="2082"/>
                  </a:lnTo>
                  <a:lnTo>
                    <a:pt x="979" y="2077"/>
                  </a:lnTo>
                  <a:lnTo>
                    <a:pt x="986" y="2067"/>
                  </a:lnTo>
                  <a:lnTo>
                    <a:pt x="994" y="2057"/>
                  </a:lnTo>
                  <a:lnTo>
                    <a:pt x="999" y="2049"/>
                  </a:lnTo>
                  <a:lnTo>
                    <a:pt x="1005" y="2039"/>
                  </a:lnTo>
                  <a:lnTo>
                    <a:pt x="1014" y="2018"/>
                  </a:lnTo>
                  <a:lnTo>
                    <a:pt x="1026" y="1996"/>
                  </a:lnTo>
                  <a:lnTo>
                    <a:pt x="1036" y="1981"/>
                  </a:lnTo>
                  <a:lnTo>
                    <a:pt x="1046" y="1969"/>
                  </a:lnTo>
                  <a:lnTo>
                    <a:pt x="1059" y="1958"/>
                  </a:lnTo>
                  <a:lnTo>
                    <a:pt x="1071" y="1946"/>
                  </a:lnTo>
                  <a:lnTo>
                    <a:pt x="1075" y="1939"/>
                  </a:lnTo>
                  <a:lnTo>
                    <a:pt x="1079" y="1933"/>
                  </a:lnTo>
                  <a:lnTo>
                    <a:pt x="1083" y="1926"/>
                  </a:lnTo>
                  <a:lnTo>
                    <a:pt x="1085" y="1919"/>
                  </a:lnTo>
                  <a:lnTo>
                    <a:pt x="1088" y="1913"/>
                  </a:lnTo>
                  <a:lnTo>
                    <a:pt x="1091" y="1908"/>
                  </a:lnTo>
                  <a:lnTo>
                    <a:pt x="1094" y="1906"/>
                  </a:lnTo>
                  <a:lnTo>
                    <a:pt x="1097" y="1904"/>
                  </a:lnTo>
                  <a:lnTo>
                    <a:pt x="1099" y="1903"/>
                  </a:lnTo>
                  <a:lnTo>
                    <a:pt x="1103" y="1903"/>
                  </a:lnTo>
                  <a:lnTo>
                    <a:pt x="1110" y="1904"/>
                  </a:lnTo>
                  <a:lnTo>
                    <a:pt x="1118" y="1907"/>
                  </a:lnTo>
                  <a:lnTo>
                    <a:pt x="1124" y="1912"/>
                  </a:lnTo>
                  <a:lnTo>
                    <a:pt x="1129" y="1917"/>
                  </a:lnTo>
                  <a:lnTo>
                    <a:pt x="1135" y="1922"/>
                  </a:lnTo>
                  <a:lnTo>
                    <a:pt x="1140" y="1926"/>
                  </a:lnTo>
                  <a:lnTo>
                    <a:pt x="1148" y="1928"/>
                  </a:lnTo>
                  <a:lnTo>
                    <a:pt x="1155" y="1929"/>
                  </a:lnTo>
                  <a:lnTo>
                    <a:pt x="1161" y="1928"/>
                  </a:lnTo>
                  <a:lnTo>
                    <a:pt x="1166" y="1926"/>
                  </a:lnTo>
                  <a:lnTo>
                    <a:pt x="1168" y="1923"/>
                  </a:lnTo>
                  <a:lnTo>
                    <a:pt x="1171" y="1918"/>
                  </a:lnTo>
                  <a:lnTo>
                    <a:pt x="1176" y="1908"/>
                  </a:lnTo>
                  <a:lnTo>
                    <a:pt x="1182" y="1898"/>
                  </a:lnTo>
                  <a:lnTo>
                    <a:pt x="1191" y="1888"/>
                  </a:lnTo>
                  <a:lnTo>
                    <a:pt x="1198" y="1878"/>
                  </a:lnTo>
                  <a:lnTo>
                    <a:pt x="1204" y="1868"/>
                  </a:lnTo>
                  <a:lnTo>
                    <a:pt x="1208" y="1857"/>
                  </a:lnTo>
                  <a:lnTo>
                    <a:pt x="1211" y="1845"/>
                  </a:lnTo>
                  <a:lnTo>
                    <a:pt x="1212" y="1834"/>
                  </a:lnTo>
                  <a:lnTo>
                    <a:pt x="1212" y="1821"/>
                  </a:lnTo>
                  <a:lnTo>
                    <a:pt x="1211" y="1808"/>
                  </a:lnTo>
                  <a:lnTo>
                    <a:pt x="1263" y="1808"/>
                  </a:lnTo>
                  <a:lnTo>
                    <a:pt x="1272" y="1808"/>
                  </a:lnTo>
                  <a:lnTo>
                    <a:pt x="1280" y="1805"/>
                  </a:lnTo>
                  <a:lnTo>
                    <a:pt x="1286" y="1803"/>
                  </a:lnTo>
                  <a:lnTo>
                    <a:pt x="1292" y="1799"/>
                  </a:lnTo>
                  <a:lnTo>
                    <a:pt x="1304" y="1789"/>
                  </a:lnTo>
                  <a:lnTo>
                    <a:pt x="1317" y="1779"/>
                  </a:lnTo>
                  <a:lnTo>
                    <a:pt x="1329" y="1771"/>
                  </a:lnTo>
                  <a:lnTo>
                    <a:pt x="1340" y="1765"/>
                  </a:lnTo>
                  <a:lnTo>
                    <a:pt x="1351" y="1760"/>
                  </a:lnTo>
                  <a:lnTo>
                    <a:pt x="1363" y="1756"/>
                  </a:lnTo>
                  <a:lnTo>
                    <a:pt x="1375" y="1755"/>
                  </a:lnTo>
                  <a:lnTo>
                    <a:pt x="1388" y="1754"/>
                  </a:lnTo>
                  <a:lnTo>
                    <a:pt x="1400" y="1752"/>
                  </a:lnTo>
                  <a:lnTo>
                    <a:pt x="1415" y="1752"/>
                  </a:lnTo>
                  <a:lnTo>
                    <a:pt x="1425" y="1752"/>
                  </a:lnTo>
                  <a:lnTo>
                    <a:pt x="1435" y="1755"/>
                  </a:lnTo>
                  <a:lnTo>
                    <a:pt x="1440" y="1756"/>
                  </a:lnTo>
                  <a:lnTo>
                    <a:pt x="1444" y="1759"/>
                  </a:lnTo>
                  <a:lnTo>
                    <a:pt x="1448" y="1761"/>
                  </a:lnTo>
                  <a:lnTo>
                    <a:pt x="1452" y="1766"/>
                  </a:lnTo>
                  <a:lnTo>
                    <a:pt x="1457" y="1774"/>
                  </a:lnTo>
                  <a:lnTo>
                    <a:pt x="1459" y="1783"/>
                  </a:lnTo>
                  <a:lnTo>
                    <a:pt x="1459" y="1790"/>
                  </a:lnTo>
                  <a:lnTo>
                    <a:pt x="1459" y="1799"/>
                  </a:lnTo>
                  <a:lnTo>
                    <a:pt x="1459" y="1808"/>
                  </a:lnTo>
                  <a:lnTo>
                    <a:pt x="1459" y="1816"/>
                  </a:lnTo>
                  <a:lnTo>
                    <a:pt x="1462" y="1825"/>
                  </a:lnTo>
                  <a:lnTo>
                    <a:pt x="1465" y="1834"/>
                  </a:lnTo>
                  <a:lnTo>
                    <a:pt x="1468" y="1838"/>
                  </a:lnTo>
                  <a:lnTo>
                    <a:pt x="1472" y="1840"/>
                  </a:lnTo>
                  <a:lnTo>
                    <a:pt x="1476" y="1843"/>
                  </a:lnTo>
                  <a:lnTo>
                    <a:pt x="1481" y="1844"/>
                  </a:lnTo>
                  <a:lnTo>
                    <a:pt x="1489" y="1845"/>
                  </a:lnTo>
                  <a:lnTo>
                    <a:pt x="1499" y="1848"/>
                  </a:lnTo>
                  <a:lnTo>
                    <a:pt x="1512" y="1852"/>
                  </a:lnTo>
                  <a:lnTo>
                    <a:pt x="1523" y="1855"/>
                  </a:lnTo>
                  <a:lnTo>
                    <a:pt x="1534" y="1858"/>
                  </a:lnTo>
                  <a:lnTo>
                    <a:pt x="1548" y="1858"/>
                  </a:lnTo>
                  <a:lnTo>
                    <a:pt x="1563" y="1857"/>
                  </a:lnTo>
                  <a:lnTo>
                    <a:pt x="1577" y="1854"/>
                  </a:lnTo>
                  <a:lnTo>
                    <a:pt x="1590" y="1848"/>
                  </a:lnTo>
                  <a:lnTo>
                    <a:pt x="1601" y="1840"/>
                  </a:lnTo>
                  <a:lnTo>
                    <a:pt x="1606" y="1836"/>
                  </a:lnTo>
                  <a:lnTo>
                    <a:pt x="1610" y="1831"/>
                  </a:lnTo>
                  <a:lnTo>
                    <a:pt x="1614" y="1825"/>
                  </a:lnTo>
                  <a:lnTo>
                    <a:pt x="1617" y="1820"/>
                  </a:lnTo>
                  <a:lnTo>
                    <a:pt x="1620" y="1814"/>
                  </a:lnTo>
                  <a:lnTo>
                    <a:pt x="1622" y="1808"/>
                  </a:lnTo>
                  <a:lnTo>
                    <a:pt x="1624" y="1800"/>
                  </a:lnTo>
                  <a:lnTo>
                    <a:pt x="1624" y="1794"/>
                  </a:lnTo>
                  <a:lnTo>
                    <a:pt x="1624" y="1784"/>
                  </a:lnTo>
                  <a:lnTo>
                    <a:pt x="1622" y="1775"/>
                  </a:lnTo>
                  <a:lnTo>
                    <a:pt x="1620" y="1767"/>
                  </a:lnTo>
                  <a:lnTo>
                    <a:pt x="1619" y="1759"/>
                  </a:lnTo>
                  <a:lnTo>
                    <a:pt x="1614" y="1744"/>
                  </a:lnTo>
                  <a:lnTo>
                    <a:pt x="1611" y="1725"/>
                  </a:lnTo>
                  <a:lnTo>
                    <a:pt x="1629" y="1726"/>
                  </a:lnTo>
                  <a:lnTo>
                    <a:pt x="1646" y="1725"/>
                  </a:lnTo>
                  <a:lnTo>
                    <a:pt x="1646" y="1693"/>
                  </a:lnTo>
                  <a:lnTo>
                    <a:pt x="1645" y="1685"/>
                  </a:lnTo>
                  <a:lnTo>
                    <a:pt x="1644" y="1677"/>
                  </a:lnTo>
                  <a:lnTo>
                    <a:pt x="1641" y="1670"/>
                  </a:lnTo>
                  <a:lnTo>
                    <a:pt x="1639" y="1662"/>
                  </a:lnTo>
                  <a:lnTo>
                    <a:pt x="1636" y="1655"/>
                  </a:lnTo>
                  <a:lnTo>
                    <a:pt x="1634" y="1648"/>
                  </a:lnTo>
                  <a:lnTo>
                    <a:pt x="1632" y="1639"/>
                  </a:lnTo>
                  <a:lnTo>
                    <a:pt x="1631" y="1631"/>
                  </a:lnTo>
                  <a:lnTo>
                    <a:pt x="1632" y="1627"/>
                  </a:lnTo>
                  <a:lnTo>
                    <a:pt x="1632" y="1623"/>
                  </a:lnTo>
                  <a:lnTo>
                    <a:pt x="1635" y="1619"/>
                  </a:lnTo>
                  <a:lnTo>
                    <a:pt x="1636" y="1617"/>
                  </a:lnTo>
                  <a:lnTo>
                    <a:pt x="1642" y="1612"/>
                  </a:lnTo>
                  <a:lnTo>
                    <a:pt x="1650" y="1609"/>
                  </a:lnTo>
                  <a:lnTo>
                    <a:pt x="1657" y="1607"/>
                  </a:lnTo>
                  <a:lnTo>
                    <a:pt x="1666" y="1606"/>
                  </a:lnTo>
                  <a:lnTo>
                    <a:pt x="1675" y="1604"/>
                  </a:lnTo>
                  <a:lnTo>
                    <a:pt x="1685" y="1604"/>
                  </a:lnTo>
                  <a:lnTo>
                    <a:pt x="1706" y="1604"/>
                  </a:lnTo>
                  <a:lnTo>
                    <a:pt x="1725" y="1606"/>
                  </a:lnTo>
                  <a:lnTo>
                    <a:pt x="1745" y="1607"/>
                  </a:lnTo>
                  <a:lnTo>
                    <a:pt x="1767" y="1604"/>
                  </a:lnTo>
                  <a:lnTo>
                    <a:pt x="1782" y="1604"/>
                  </a:lnTo>
                  <a:lnTo>
                    <a:pt x="1796" y="1606"/>
                  </a:lnTo>
                  <a:lnTo>
                    <a:pt x="1808" y="1607"/>
                  </a:lnTo>
                  <a:lnTo>
                    <a:pt x="1824" y="1607"/>
                  </a:lnTo>
                  <a:lnTo>
                    <a:pt x="1831" y="1607"/>
                  </a:lnTo>
                  <a:lnTo>
                    <a:pt x="1838" y="1606"/>
                  </a:lnTo>
                  <a:lnTo>
                    <a:pt x="1843" y="1604"/>
                  </a:lnTo>
                  <a:lnTo>
                    <a:pt x="1849" y="1602"/>
                  </a:lnTo>
                  <a:lnTo>
                    <a:pt x="1860" y="1596"/>
                  </a:lnTo>
                  <a:lnTo>
                    <a:pt x="1870" y="1588"/>
                  </a:lnTo>
                  <a:lnTo>
                    <a:pt x="1886" y="1568"/>
                  </a:lnTo>
                  <a:lnTo>
                    <a:pt x="1903" y="1547"/>
                  </a:lnTo>
                  <a:lnTo>
                    <a:pt x="1910" y="1538"/>
                  </a:lnTo>
                  <a:lnTo>
                    <a:pt x="1915" y="1529"/>
                  </a:lnTo>
                  <a:lnTo>
                    <a:pt x="1920" y="1522"/>
                  </a:lnTo>
                  <a:lnTo>
                    <a:pt x="1927" y="1514"/>
                  </a:lnTo>
                  <a:lnTo>
                    <a:pt x="1942" y="1506"/>
                  </a:lnTo>
                  <a:lnTo>
                    <a:pt x="1957" y="1499"/>
                  </a:lnTo>
                  <a:lnTo>
                    <a:pt x="1964" y="1494"/>
                  </a:lnTo>
                  <a:lnTo>
                    <a:pt x="1969" y="1489"/>
                  </a:lnTo>
                  <a:lnTo>
                    <a:pt x="1971" y="1483"/>
                  </a:lnTo>
                  <a:lnTo>
                    <a:pt x="1972" y="1475"/>
                  </a:lnTo>
                  <a:lnTo>
                    <a:pt x="1972" y="1469"/>
                  </a:lnTo>
                  <a:lnTo>
                    <a:pt x="1971" y="1464"/>
                  </a:lnTo>
                  <a:lnTo>
                    <a:pt x="1970" y="1459"/>
                  </a:lnTo>
                  <a:lnTo>
                    <a:pt x="1967" y="1454"/>
                  </a:lnTo>
                  <a:lnTo>
                    <a:pt x="1962" y="1445"/>
                  </a:lnTo>
                  <a:lnTo>
                    <a:pt x="1955" y="1436"/>
                  </a:lnTo>
                  <a:lnTo>
                    <a:pt x="1949" y="1429"/>
                  </a:lnTo>
                  <a:lnTo>
                    <a:pt x="1944" y="1420"/>
                  </a:lnTo>
                  <a:lnTo>
                    <a:pt x="1941" y="1415"/>
                  </a:lnTo>
                  <a:lnTo>
                    <a:pt x="1940" y="1410"/>
                  </a:lnTo>
                  <a:lnTo>
                    <a:pt x="1939" y="1404"/>
                  </a:lnTo>
                  <a:lnTo>
                    <a:pt x="1939" y="1399"/>
                  </a:lnTo>
                  <a:lnTo>
                    <a:pt x="1940" y="1387"/>
                  </a:lnTo>
                  <a:lnTo>
                    <a:pt x="1944" y="1379"/>
                  </a:lnTo>
                  <a:lnTo>
                    <a:pt x="1947" y="1370"/>
                  </a:lnTo>
                  <a:lnTo>
                    <a:pt x="1949" y="1358"/>
                  </a:lnTo>
                  <a:lnTo>
                    <a:pt x="1949" y="1352"/>
                  </a:lnTo>
                  <a:lnTo>
                    <a:pt x="1946" y="1346"/>
                  </a:lnTo>
                  <a:lnTo>
                    <a:pt x="1942" y="1341"/>
                  </a:lnTo>
                  <a:lnTo>
                    <a:pt x="1937" y="1337"/>
                  </a:lnTo>
                  <a:lnTo>
                    <a:pt x="1926" y="1330"/>
                  </a:lnTo>
                  <a:lnTo>
                    <a:pt x="1915" y="1322"/>
                  </a:lnTo>
                  <a:lnTo>
                    <a:pt x="1905" y="1313"/>
                  </a:lnTo>
                  <a:lnTo>
                    <a:pt x="1895" y="1306"/>
                  </a:lnTo>
                  <a:lnTo>
                    <a:pt x="1887" y="1298"/>
                  </a:lnTo>
                  <a:lnTo>
                    <a:pt x="1880" y="1291"/>
                  </a:lnTo>
                  <a:lnTo>
                    <a:pt x="1872" y="1282"/>
                  </a:lnTo>
                  <a:lnTo>
                    <a:pt x="1867" y="1273"/>
                  </a:lnTo>
                  <a:lnTo>
                    <a:pt x="1861" y="1262"/>
                  </a:lnTo>
                  <a:lnTo>
                    <a:pt x="1856" y="1251"/>
                  </a:lnTo>
                  <a:lnTo>
                    <a:pt x="1849" y="1233"/>
                  </a:lnTo>
                  <a:lnTo>
                    <a:pt x="1843" y="1218"/>
                  </a:lnTo>
                  <a:lnTo>
                    <a:pt x="1836" y="1204"/>
                  </a:lnTo>
                  <a:lnTo>
                    <a:pt x="1828" y="1190"/>
                  </a:lnTo>
                  <a:lnTo>
                    <a:pt x="1812" y="1164"/>
                  </a:lnTo>
                  <a:lnTo>
                    <a:pt x="1793" y="1134"/>
                  </a:lnTo>
                  <a:lnTo>
                    <a:pt x="1803" y="1126"/>
                  </a:lnTo>
                  <a:lnTo>
                    <a:pt x="1853" y="1126"/>
                  </a:lnTo>
                  <a:lnTo>
                    <a:pt x="1853" y="1071"/>
                  </a:lnTo>
                  <a:lnTo>
                    <a:pt x="1855" y="1066"/>
                  </a:lnTo>
                  <a:lnTo>
                    <a:pt x="1856" y="1062"/>
                  </a:lnTo>
                  <a:lnTo>
                    <a:pt x="1858" y="1060"/>
                  </a:lnTo>
                  <a:lnTo>
                    <a:pt x="1862" y="1057"/>
                  </a:lnTo>
                  <a:lnTo>
                    <a:pt x="1870" y="1052"/>
                  </a:lnTo>
                  <a:lnTo>
                    <a:pt x="1877" y="1046"/>
                  </a:lnTo>
                  <a:lnTo>
                    <a:pt x="1888" y="1038"/>
                  </a:lnTo>
                  <a:lnTo>
                    <a:pt x="1897" y="1030"/>
                  </a:lnTo>
                  <a:lnTo>
                    <a:pt x="1906" y="1021"/>
                  </a:lnTo>
                  <a:lnTo>
                    <a:pt x="1914" y="1012"/>
                  </a:lnTo>
                  <a:lnTo>
                    <a:pt x="1920" y="1002"/>
                  </a:lnTo>
                  <a:lnTo>
                    <a:pt x="1924" y="992"/>
                  </a:lnTo>
                  <a:lnTo>
                    <a:pt x="1927" y="981"/>
                  </a:lnTo>
                  <a:lnTo>
                    <a:pt x="1927" y="967"/>
                  </a:lnTo>
                  <a:lnTo>
                    <a:pt x="1927" y="961"/>
                  </a:lnTo>
                  <a:lnTo>
                    <a:pt x="1924" y="956"/>
                  </a:lnTo>
                  <a:lnTo>
                    <a:pt x="1920" y="952"/>
                  </a:lnTo>
                  <a:lnTo>
                    <a:pt x="1915" y="948"/>
                  </a:lnTo>
                  <a:lnTo>
                    <a:pt x="1901" y="943"/>
                  </a:lnTo>
                  <a:lnTo>
                    <a:pt x="1888" y="938"/>
                  </a:lnTo>
                  <a:lnTo>
                    <a:pt x="1880" y="934"/>
                  </a:lnTo>
                  <a:lnTo>
                    <a:pt x="1873" y="929"/>
                  </a:lnTo>
                  <a:lnTo>
                    <a:pt x="1867" y="923"/>
                  </a:lnTo>
                  <a:lnTo>
                    <a:pt x="1861" y="917"/>
                  </a:lnTo>
                  <a:lnTo>
                    <a:pt x="1857" y="910"/>
                  </a:lnTo>
                  <a:lnTo>
                    <a:pt x="1853" y="903"/>
                  </a:lnTo>
                  <a:lnTo>
                    <a:pt x="1852" y="894"/>
                  </a:lnTo>
                  <a:lnTo>
                    <a:pt x="1851" y="885"/>
                  </a:lnTo>
                  <a:lnTo>
                    <a:pt x="1852" y="878"/>
                  </a:lnTo>
                  <a:lnTo>
                    <a:pt x="1853" y="869"/>
                  </a:lnTo>
                  <a:lnTo>
                    <a:pt x="1857" y="863"/>
                  </a:lnTo>
                  <a:lnTo>
                    <a:pt x="1861" y="857"/>
                  </a:lnTo>
                  <a:lnTo>
                    <a:pt x="1867" y="850"/>
                  </a:lnTo>
                  <a:lnTo>
                    <a:pt x="1873" y="846"/>
                  </a:lnTo>
                  <a:lnTo>
                    <a:pt x="1880" y="844"/>
                  </a:lnTo>
                  <a:lnTo>
                    <a:pt x="1888" y="843"/>
                  </a:lnTo>
                  <a:lnTo>
                    <a:pt x="1906" y="844"/>
                  </a:lnTo>
                  <a:lnTo>
                    <a:pt x="1924" y="845"/>
                  </a:lnTo>
                  <a:lnTo>
                    <a:pt x="1932" y="845"/>
                  </a:lnTo>
                  <a:lnTo>
                    <a:pt x="1940" y="844"/>
                  </a:lnTo>
                  <a:lnTo>
                    <a:pt x="1946" y="841"/>
                  </a:lnTo>
                  <a:lnTo>
                    <a:pt x="1954" y="838"/>
                  </a:lnTo>
                  <a:lnTo>
                    <a:pt x="1960" y="835"/>
                  </a:lnTo>
                  <a:lnTo>
                    <a:pt x="1967" y="833"/>
                  </a:lnTo>
                  <a:lnTo>
                    <a:pt x="1975" y="831"/>
                  </a:lnTo>
                  <a:lnTo>
                    <a:pt x="1984" y="830"/>
                  </a:lnTo>
                  <a:lnTo>
                    <a:pt x="2010" y="828"/>
                  </a:lnTo>
                  <a:lnTo>
                    <a:pt x="2035" y="824"/>
                  </a:lnTo>
                  <a:lnTo>
                    <a:pt x="2047" y="821"/>
                  </a:lnTo>
                  <a:lnTo>
                    <a:pt x="2058" y="816"/>
                  </a:lnTo>
                  <a:lnTo>
                    <a:pt x="2069" y="811"/>
                  </a:lnTo>
                  <a:lnTo>
                    <a:pt x="2082" y="804"/>
                  </a:lnTo>
                  <a:lnTo>
                    <a:pt x="2087" y="799"/>
                  </a:lnTo>
                  <a:lnTo>
                    <a:pt x="2090" y="794"/>
                  </a:lnTo>
                  <a:lnTo>
                    <a:pt x="2093" y="788"/>
                  </a:lnTo>
                  <a:lnTo>
                    <a:pt x="2095" y="781"/>
                  </a:lnTo>
                  <a:lnTo>
                    <a:pt x="2097" y="775"/>
                  </a:lnTo>
                  <a:lnTo>
                    <a:pt x="2099" y="769"/>
                  </a:lnTo>
                  <a:lnTo>
                    <a:pt x="2103" y="764"/>
                  </a:lnTo>
                  <a:lnTo>
                    <a:pt x="2108" y="759"/>
                  </a:lnTo>
                  <a:lnTo>
                    <a:pt x="2118" y="749"/>
                  </a:lnTo>
                  <a:lnTo>
                    <a:pt x="2127" y="739"/>
                  </a:lnTo>
                  <a:lnTo>
                    <a:pt x="2136" y="729"/>
                  </a:lnTo>
                  <a:lnTo>
                    <a:pt x="2143" y="719"/>
                  </a:lnTo>
                  <a:lnTo>
                    <a:pt x="2149" y="708"/>
                  </a:lnTo>
                  <a:lnTo>
                    <a:pt x="2154" y="697"/>
                  </a:lnTo>
                  <a:lnTo>
                    <a:pt x="2161" y="685"/>
                  </a:lnTo>
                  <a:lnTo>
                    <a:pt x="2166" y="671"/>
                  </a:lnTo>
                  <a:lnTo>
                    <a:pt x="2175" y="643"/>
                  </a:lnTo>
                  <a:lnTo>
                    <a:pt x="2180" y="618"/>
                  </a:lnTo>
                  <a:lnTo>
                    <a:pt x="2185" y="606"/>
                  </a:lnTo>
                  <a:lnTo>
                    <a:pt x="2190" y="594"/>
                  </a:lnTo>
                  <a:lnTo>
                    <a:pt x="2197" y="583"/>
                  </a:lnTo>
                  <a:lnTo>
                    <a:pt x="2208" y="573"/>
                  </a:lnTo>
                  <a:lnTo>
                    <a:pt x="2215" y="587"/>
                  </a:lnTo>
                  <a:lnTo>
                    <a:pt x="2222" y="599"/>
                  </a:lnTo>
                  <a:lnTo>
                    <a:pt x="2230" y="609"/>
                  </a:lnTo>
                  <a:lnTo>
                    <a:pt x="2237" y="619"/>
                  </a:lnTo>
                  <a:lnTo>
                    <a:pt x="2246" y="628"/>
                  </a:lnTo>
                  <a:lnTo>
                    <a:pt x="2256" y="636"/>
                  </a:lnTo>
                  <a:lnTo>
                    <a:pt x="2269" y="642"/>
                  </a:lnTo>
                  <a:lnTo>
                    <a:pt x="2282" y="647"/>
                  </a:lnTo>
                  <a:lnTo>
                    <a:pt x="2287" y="650"/>
                  </a:lnTo>
                  <a:lnTo>
                    <a:pt x="2291" y="652"/>
                  </a:lnTo>
                  <a:lnTo>
                    <a:pt x="2296" y="656"/>
                  </a:lnTo>
                  <a:lnTo>
                    <a:pt x="2299" y="660"/>
                  </a:lnTo>
                  <a:lnTo>
                    <a:pt x="2305" y="668"/>
                  </a:lnTo>
                  <a:lnTo>
                    <a:pt x="2310" y="678"/>
                  </a:lnTo>
                  <a:lnTo>
                    <a:pt x="2316" y="687"/>
                  </a:lnTo>
                  <a:lnTo>
                    <a:pt x="2323" y="696"/>
                  </a:lnTo>
                  <a:lnTo>
                    <a:pt x="2326" y="698"/>
                  </a:lnTo>
                  <a:lnTo>
                    <a:pt x="2330" y="701"/>
                  </a:lnTo>
                  <a:lnTo>
                    <a:pt x="2335" y="702"/>
                  </a:lnTo>
                  <a:lnTo>
                    <a:pt x="2340" y="703"/>
                  </a:lnTo>
                  <a:lnTo>
                    <a:pt x="2349" y="702"/>
                  </a:lnTo>
                  <a:lnTo>
                    <a:pt x="2357" y="698"/>
                  </a:lnTo>
                  <a:lnTo>
                    <a:pt x="2363" y="693"/>
                  </a:lnTo>
                  <a:lnTo>
                    <a:pt x="2369" y="688"/>
                  </a:lnTo>
                  <a:lnTo>
                    <a:pt x="2375" y="683"/>
                  </a:lnTo>
                  <a:lnTo>
                    <a:pt x="2383" y="678"/>
                  </a:lnTo>
                  <a:lnTo>
                    <a:pt x="2389" y="675"/>
                  </a:lnTo>
                  <a:lnTo>
                    <a:pt x="2398" y="673"/>
                  </a:lnTo>
                  <a:lnTo>
                    <a:pt x="2409" y="678"/>
                  </a:lnTo>
                  <a:lnTo>
                    <a:pt x="2419" y="682"/>
                  </a:lnTo>
                  <a:lnTo>
                    <a:pt x="2434" y="680"/>
                  </a:lnTo>
                  <a:lnTo>
                    <a:pt x="2446" y="677"/>
                  </a:lnTo>
                  <a:lnTo>
                    <a:pt x="2458" y="673"/>
                  </a:lnTo>
                  <a:lnTo>
                    <a:pt x="2472" y="671"/>
                  </a:lnTo>
                  <a:lnTo>
                    <a:pt x="2485" y="672"/>
                  </a:lnTo>
                  <a:lnTo>
                    <a:pt x="2496" y="675"/>
                  </a:lnTo>
                  <a:lnTo>
                    <a:pt x="2507" y="678"/>
                  </a:lnTo>
                  <a:lnTo>
                    <a:pt x="2520" y="680"/>
                  </a:lnTo>
                  <a:lnTo>
                    <a:pt x="2528" y="678"/>
                  </a:lnTo>
                  <a:lnTo>
                    <a:pt x="2537" y="677"/>
                  </a:lnTo>
                  <a:lnTo>
                    <a:pt x="2546" y="675"/>
                  </a:lnTo>
                  <a:lnTo>
                    <a:pt x="2555" y="671"/>
                  </a:lnTo>
                  <a:lnTo>
                    <a:pt x="2572" y="663"/>
                  </a:lnTo>
                  <a:lnTo>
                    <a:pt x="2589" y="656"/>
                  </a:lnTo>
                  <a:lnTo>
                    <a:pt x="2589" y="656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>
                <a:solidFill>
                  <a:prstClr val="black"/>
                </a:solidFill>
              </a:endParaRPr>
            </a:p>
          </p:txBody>
        </p:sp>
        <p:grpSp>
          <p:nvGrpSpPr>
            <p:cNvPr id="15" name="Gruppo 14"/>
            <p:cNvGrpSpPr/>
            <p:nvPr/>
          </p:nvGrpSpPr>
          <p:grpSpPr>
            <a:xfrm>
              <a:off x="-4025775" y="-4191475"/>
              <a:ext cx="6157913" cy="7499350"/>
              <a:chOff x="-4025775" y="-4191475"/>
              <a:chExt cx="6157913" cy="7499350"/>
            </a:xfrm>
          </p:grpSpPr>
          <p:sp>
            <p:nvSpPr>
              <p:cNvPr id="17" name="Freeform 9"/>
              <p:cNvSpPr>
                <a:spLocks/>
              </p:cNvSpPr>
              <p:nvPr/>
            </p:nvSpPr>
            <p:spPr bwMode="auto">
              <a:xfrm>
                <a:off x="144588" y="-591025"/>
                <a:ext cx="1987550" cy="1608138"/>
              </a:xfrm>
              <a:custGeom>
                <a:avLst/>
                <a:gdLst>
                  <a:gd name="T0" fmla="*/ 205 w 5008"/>
                  <a:gd name="T1" fmla="*/ 993 h 4054"/>
                  <a:gd name="T2" fmla="*/ 249 w 5008"/>
                  <a:gd name="T3" fmla="*/ 1131 h 4054"/>
                  <a:gd name="T4" fmla="*/ 375 w 5008"/>
                  <a:gd name="T5" fmla="*/ 1230 h 4054"/>
                  <a:gd name="T6" fmla="*/ 405 w 5008"/>
                  <a:gd name="T7" fmla="*/ 1308 h 4054"/>
                  <a:gd name="T8" fmla="*/ 404 w 5008"/>
                  <a:gd name="T9" fmla="*/ 1493 h 4054"/>
                  <a:gd name="T10" fmla="*/ 573 w 5008"/>
                  <a:gd name="T11" fmla="*/ 1552 h 4054"/>
                  <a:gd name="T12" fmla="*/ 778 w 5008"/>
                  <a:gd name="T13" fmla="*/ 1619 h 4054"/>
                  <a:gd name="T14" fmla="*/ 992 w 5008"/>
                  <a:gd name="T15" fmla="*/ 1512 h 4054"/>
                  <a:gd name="T16" fmla="*/ 1165 w 5008"/>
                  <a:gd name="T17" fmla="*/ 1526 h 4054"/>
                  <a:gd name="T18" fmla="*/ 1420 w 5008"/>
                  <a:gd name="T19" fmla="*/ 1491 h 4054"/>
                  <a:gd name="T20" fmla="*/ 1480 w 5008"/>
                  <a:gd name="T21" fmla="*/ 1719 h 4054"/>
                  <a:gd name="T22" fmla="*/ 1647 w 5008"/>
                  <a:gd name="T23" fmla="*/ 1871 h 4054"/>
                  <a:gd name="T24" fmla="*/ 1807 w 5008"/>
                  <a:gd name="T25" fmla="*/ 2033 h 4054"/>
                  <a:gd name="T26" fmla="*/ 2075 w 5008"/>
                  <a:gd name="T27" fmla="*/ 2250 h 4054"/>
                  <a:gd name="T28" fmla="*/ 2266 w 5008"/>
                  <a:gd name="T29" fmla="*/ 2162 h 4054"/>
                  <a:gd name="T30" fmla="*/ 2436 w 5008"/>
                  <a:gd name="T31" fmla="*/ 2280 h 4054"/>
                  <a:gd name="T32" fmla="*/ 2419 w 5008"/>
                  <a:gd name="T33" fmla="*/ 2554 h 4054"/>
                  <a:gd name="T34" fmla="*/ 2576 w 5008"/>
                  <a:gd name="T35" fmla="*/ 2787 h 4054"/>
                  <a:gd name="T36" fmla="*/ 2841 w 5008"/>
                  <a:gd name="T37" fmla="*/ 2695 h 4054"/>
                  <a:gd name="T38" fmla="*/ 3127 w 5008"/>
                  <a:gd name="T39" fmla="*/ 2683 h 4054"/>
                  <a:gd name="T40" fmla="*/ 3211 w 5008"/>
                  <a:gd name="T41" fmla="*/ 2847 h 4054"/>
                  <a:gd name="T42" fmla="*/ 3409 w 5008"/>
                  <a:gd name="T43" fmla="*/ 2979 h 4054"/>
                  <a:gd name="T44" fmla="*/ 3630 w 5008"/>
                  <a:gd name="T45" fmla="*/ 3107 h 4054"/>
                  <a:gd name="T46" fmla="*/ 4151 w 5008"/>
                  <a:gd name="T47" fmla="*/ 3256 h 4054"/>
                  <a:gd name="T48" fmla="*/ 4254 w 5008"/>
                  <a:gd name="T49" fmla="*/ 3568 h 4054"/>
                  <a:gd name="T50" fmla="*/ 4421 w 5008"/>
                  <a:gd name="T51" fmla="*/ 3836 h 4054"/>
                  <a:gd name="T52" fmla="*/ 4592 w 5008"/>
                  <a:gd name="T53" fmla="*/ 3949 h 4054"/>
                  <a:gd name="T54" fmla="*/ 4774 w 5008"/>
                  <a:gd name="T55" fmla="*/ 4053 h 4054"/>
                  <a:gd name="T56" fmla="*/ 4825 w 5008"/>
                  <a:gd name="T57" fmla="*/ 3856 h 4054"/>
                  <a:gd name="T58" fmla="*/ 4873 w 5008"/>
                  <a:gd name="T59" fmla="*/ 3677 h 4054"/>
                  <a:gd name="T60" fmla="*/ 5008 w 5008"/>
                  <a:gd name="T61" fmla="*/ 3452 h 4054"/>
                  <a:gd name="T62" fmla="*/ 4895 w 5008"/>
                  <a:gd name="T63" fmla="*/ 3156 h 4054"/>
                  <a:gd name="T64" fmla="*/ 4732 w 5008"/>
                  <a:gd name="T65" fmla="*/ 2945 h 4054"/>
                  <a:gd name="T66" fmla="*/ 4509 w 5008"/>
                  <a:gd name="T67" fmla="*/ 2727 h 4054"/>
                  <a:gd name="T68" fmla="*/ 4316 w 5008"/>
                  <a:gd name="T69" fmla="*/ 2462 h 4054"/>
                  <a:gd name="T70" fmla="*/ 4177 w 5008"/>
                  <a:gd name="T71" fmla="*/ 2353 h 4054"/>
                  <a:gd name="T72" fmla="*/ 3974 w 5008"/>
                  <a:gd name="T73" fmla="*/ 2312 h 4054"/>
                  <a:gd name="T74" fmla="*/ 3826 w 5008"/>
                  <a:gd name="T75" fmla="*/ 2191 h 4054"/>
                  <a:gd name="T76" fmla="*/ 3638 w 5008"/>
                  <a:gd name="T77" fmla="*/ 2078 h 4054"/>
                  <a:gd name="T78" fmla="*/ 3419 w 5008"/>
                  <a:gd name="T79" fmla="*/ 1929 h 4054"/>
                  <a:gd name="T80" fmla="*/ 3195 w 5008"/>
                  <a:gd name="T81" fmla="*/ 1727 h 4054"/>
                  <a:gd name="T82" fmla="*/ 2866 w 5008"/>
                  <a:gd name="T83" fmla="*/ 1566 h 4054"/>
                  <a:gd name="T84" fmla="*/ 2576 w 5008"/>
                  <a:gd name="T85" fmla="*/ 1460 h 4054"/>
                  <a:gd name="T86" fmla="*/ 2296 w 5008"/>
                  <a:gd name="T87" fmla="*/ 1293 h 4054"/>
                  <a:gd name="T88" fmla="*/ 2070 w 5008"/>
                  <a:gd name="T89" fmla="*/ 1226 h 4054"/>
                  <a:gd name="T90" fmla="*/ 1888 w 5008"/>
                  <a:gd name="T91" fmla="*/ 1097 h 4054"/>
                  <a:gd name="T92" fmla="*/ 1649 w 5008"/>
                  <a:gd name="T93" fmla="*/ 954 h 4054"/>
                  <a:gd name="T94" fmla="*/ 1460 w 5008"/>
                  <a:gd name="T95" fmla="*/ 822 h 4054"/>
                  <a:gd name="T96" fmla="*/ 1354 w 5008"/>
                  <a:gd name="T97" fmla="*/ 657 h 4054"/>
                  <a:gd name="T98" fmla="*/ 1581 w 5008"/>
                  <a:gd name="T99" fmla="*/ 468 h 4054"/>
                  <a:gd name="T100" fmla="*/ 1747 w 5008"/>
                  <a:gd name="T101" fmla="*/ 334 h 4054"/>
                  <a:gd name="T102" fmla="*/ 1775 w 5008"/>
                  <a:gd name="T103" fmla="*/ 201 h 4054"/>
                  <a:gd name="T104" fmla="*/ 1671 w 5008"/>
                  <a:gd name="T105" fmla="*/ 58 h 4054"/>
                  <a:gd name="T106" fmla="*/ 1518 w 5008"/>
                  <a:gd name="T107" fmla="*/ 54 h 4054"/>
                  <a:gd name="T108" fmla="*/ 1337 w 5008"/>
                  <a:gd name="T109" fmla="*/ 61 h 4054"/>
                  <a:gd name="T110" fmla="*/ 1132 w 5008"/>
                  <a:gd name="T111" fmla="*/ 35 h 4054"/>
                  <a:gd name="T112" fmla="*/ 927 w 5008"/>
                  <a:gd name="T113" fmla="*/ 57 h 4054"/>
                  <a:gd name="T114" fmla="*/ 682 w 5008"/>
                  <a:gd name="T115" fmla="*/ 89 h 4054"/>
                  <a:gd name="T116" fmla="*/ 395 w 5008"/>
                  <a:gd name="T117" fmla="*/ 33 h 4054"/>
                  <a:gd name="T118" fmla="*/ 244 w 5008"/>
                  <a:gd name="T119" fmla="*/ 122 h 4054"/>
                  <a:gd name="T120" fmla="*/ 303 w 5008"/>
                  <a:gd name="T121" fmla="*/ 364 h 4054"/>
                  <a:gd name="T122" fmla="*/ 1 w 5008"/>
                  <a:gd name="T123" fmla="*/ 694 h 40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008" h="4054">
                    <a:moveTo>
                      <a:pt x="87" y="808"/>
                    </a:moveTo>
                    <a:lnTo>
                      <a:pt x="97" y="832"/>
                    </a:lnTo>
                    <a:lnTo>
                      <a:pt x="109" y="855"/>
                    </a:lnTo>
                    <a:lnTo>
                      <a:pt x="115" y="864"/>
                    </a:lnTo>
                    <a:lnTo>
                      <a:pt x="124" y="872"/>
                    </a:lnTo>
                    <a:lnTo>
                      <a:pt x="134" y="880"/>
                    </a:lnTo>
                    <a:lnTo>
                      <a:pt x="145" y="887"/>
                    </a:lnTo>
                    <a:lnTo>
                      <a:pt x="169" y="897"/>
                    </a:lnTo>
                    <a:lnTo>
                      <a:pt x="190" y="907"/>
                    </a:lnTo>
                    <a:lnTo>
                      <a:pt x="200" y="914"/>
                    </a:lnTo>
                    <a:lnTo>
                      <a:pt x="208" y="921"/>
                    </a:lnTo>
                    <a:lnTo>
                      <a:pt x="210" y="926"/>
                    </a:lnTo>
                    <a:lnTo>
                      <a:pt x="212" y="931"/>
                    </a:lnTo>
                    <a:lnTo>
                      <a:pt x="213" y="936"/>
                    </a:lnTo>
                    <a:lnTo>
                      <a:pt x="214" y="943"/>
                    </a:lnTo>
                    <a:lnTo>
                      <a:pt x="214" y="954"/>
                    </a:lnTo>
                    <a:lnTo>
                      <a:pt x="215" y="965"/>
                    </a:lnTo>
                    <a:lnTo>
                      <a:pt x="215" y="970"/>
                    </a:lnTo>
                    <a:lnTo>
                      <a:pt x="215" y="975"/>
                    </a:lnTo>
                    <a:lnTo>
                      <a:pt x="214" y="980"/>
                    </a:lnTo>
                    <a:lnTo>
                      <a:pt x="212" y="985"/>
                    </a:lnTo>
                    <a:lnTo>
                      <a:pt x="205" y="993"/>
                    </a:lnTo>
                    <a:lnTo>
                      <a:pt x="198" y="999"/>
                    </a:lnTo>
                    <a:lnTo>
                      <a:pt x="190" y="1004"/>
                    </a:lnTo>
                    <a:lnTo>
                      <a:pt x="183" y="1009"/>
                    </a:lnTo>
                    <a:lnTo>
                      <a:pt x="175" y="1014"/>
                    </a:lnTo>
                    <a:lnTo>
                      <a:pt x="169" y="1020"/>
                    </a:lnTo>
                    <a:lnTo>
                      <a:pt x="167" y="1024"/>
                    </a:lnTo>
                    <a:lnTo>
                      <a:pt x="165" y="1028"/>
                    </a:lnTo>
                    <a:lnTo>
                      <a:pt x="164" y="1032"/>
                    </a:lnTo>
                    <a:lnTo>
                      <a:pt x="164" y="1037"/>
                    </a:lnTo>
                    <a:lnTo>
                      <a:pt x="164" y="1044"/>
                    </a:lnTo>
                    <a:lnTo>
                      <a:pt x="165" y="1052"/>
                    </a:lnTo>
                    <a:lnTo>
                      <a:pt x="168" y="1059"/>
                    </a:lnTo>
                    <a:lnTo>
                      <a:pt x="170" y="1066"/>
                    </a:lnTo>
                    <a:lnTo>
                      <a:pt x="174" y="1071"/>
                    </a:lnTo>
                    <a:lnTo>
                      <a:pt x="178" y="1076"/>
                    </a:lnTo>
                    <a:lnTo>
                      <a:pt x="183" y="1081"/>
                    </a:lnTo>
                    <a:lnTo>
                      <a:pt x="188" y="1086"/>
                    </a:lnTo>
                    <a:lnTo>
                      <a:pt x="213" y="1103"/>
                    </a:lnTo>
                    <a:lnTo>
                      <a:pt x="241" y="1120"/>
                    </a:lnTo>
                    <a:lnTo>
                      <a:pt x="244" y="1123"/>
                    </a:lnTo>
                    <a:lnTo>
                      <a:pt x="247" y="1127"/>
                    </a:lnTo>
                    <a:lnTo>
                      <a:pt x="249" y="1131"/>
                    </a:lnTo>
                    <a:lnTo>
                      <a:pt x="251" y="1136"/>
                    </a:lnTo>
                    <a:lnTo>
                      <a:pt x="252" y="1146"/>
                    </a:lnTo>
                    <a:lnTo>
                      <a:pt x="253" y="1157"/>
                    </a:lnTo>
                    <a:lnTo>
                      <a:pt x="256" y="1165"/>
                    </a:lnTo>
                    <a:lnTo>
                      <a:pt x="259" y="1172"/>
                    </a:lnTo>
                    <a:lnTo>
                      <a:pt x="263" y="1180"/>
                    </a:lnTo>
                    <a:lnTo>
                      <a:pt x="268" y="1186"/>
                    </a:lnTo>
                    <a:lnTo>
                      <a:pt x="274" y="1191"/>
                    </a:lnTo>
                    <a:lnTo>
                      <a:pt x="281" y="1196"/>
                    </a:lnTo>
                    <a:lnTo>
                      <a:pt x="288" y="1199"/>
                    </a:lnTo>
                    <a:lnTo>
                      <a:pt x="297" y="1199"/>
                    </a:lnTo>
                    <a:lnTo>
                      <a:pt x="313" y="1197"/>
                    </a:lnTo>
                    <a:lnTo>
                      <a:pt x="330" y="1196"/>
                    </a:lnTo>
                    <a:lnTo>
                      <a:pt x="335" y="1197"/>
                    </a:lnTo>
                    <a:lnTo>
                      <a:pt x="340" y="1199"/>
                    </a:lnTo>
                    <a:lnTo>
                      <a:pt x="343" y="1200"/>
                    </a:lnTo>
                    <a:lnTo>
                      <a:pt x="347" y="1202"/>
                    </a:lnTo>
                    <a:lnTo>
                      <a:pt x="354" y="1209"/>
                    </a:lnTo>
                    <a:lnTo>
                      <a:pt x="360" y="1215"/>
                    </a:lnTo>
                    <a:lnTo>
                      <a:pt x="365" y="1221"/>
                    </a:lnTo>
                    <a:lnTo>
                      <a:pt x="371" y="1227"/>
                    </a:lnTo>
                    <a:lnTo>
                      <a:pt x="375" y="1230"/>
                    </a:lnTo>
                    <a:lnTo>
                      <a:pt x="379" y="1231"/>
                    </a:lnTo>
                    <a:lnTo>
                      <a:pt x="384" y="1232"/>
                    </a:lnTo>
                    <a:lnTo>
                      <a:pt x="389" y="1234"/>
                    </a:lnTo>
                    <a:lnTo>
                      <a:pt x="409" y="1235"/>
                    </a:lnTo>
                    <a:lnTo>
                      <a:pt x="429" y="1237"/>
                    </a:lnTo>
                    <a:lnTo>
                      <a:pt x="436" y="1240"/>
                    </a:lnTo>
                    <a:lnTo>
                      <a:pt x="444" y="1245"/>
                    </a:lnTo>
                    <a:lnTo>
                      <a:pt x="446" y="1248"/>
                    </a:lnTo>
                    <a:lnTo>
                      <a:pt x="448" y="1251"/>
                    </a:lnTo>
                    <a:lnTo>
                      <a:pt x="449" y="1255"/>
                    </a:lnTo>
                    <a:lnTo>
                      <a:pt x="449" y="1260"/>
                    </a:lnTo>
                    <a:lnTo>
                      <a:pt x="449" y="1265"/>
                    </a:lnTo>
                    <a:lnTo>
                      <a:pt x="448" y="1269"/>
                    </a:lnTo>
                    <a:lnTo>
                      <a:pt x="445" y="1273"/>
                    </a:lnTo>
                    <a:lnTo>
                      <a:pt x="443" y="1276"/>
                    </a:lnTo>
                    <a:lnTo>
                      <a:pt x="435" y="1281"/>
                    </a:lnTo>
                    <a:lnTo>
                      <a:pt x="426" y="1286"/>
                    </a:lnTo>
                    <a:lnTo>
                      <a:pt x="419" y="1291"/>
                    </a:lnTo>
                    <a:lnTo>
                      <a:pt x="411" y="1296"/>
                    </a:lnTo>
                    <a:lnTo>
                      <a:pt x="409" y="1300"/>
                    </a:lnTo>
                    <a:lnTo>
                      <a:pt x="406" y="1304"/>
                    </a:lnTo>
                    <a:lnTo>
                      <a:pt x="405" y="1308"/>
                    </a:lnTo>
                    <a:lnTo>
                      <a:pt x="404" y="1313"/>
                    </a:lnTo>
                    <a:lnTo>
                      <a:pt x="412" y="1329"/>
                    </a:lnTo>
                    <a:lnTo>
                      <a:pt x="420" y="1344"/>
                    </a:lnTo>
                    <a:lnTo>
                      <a:pt x="420" y="1350"/>
                    </a:lnTo>
                    <a:lnTo>
                      <a:pt x="418" y="1355"/>
                    </a:lnTo>
                    <a:lnTo>
                      <a:pt x="415" y="1360"/>
                    </a:lnTo>
                    <a:lnTo>
                      <a:pt x="411" y="1364"/>
                    </a:lnTo>
                    <a:lnTo>
                      <a:pt x="401" y="1372"/>
                    </a:lnTo>
                    <a:lnTo>
                      <a:pt x="391" y="1378"/>
                    </a:lnTo>
                    <a:lnTo>
                      <a:pt x="380" y="1384"/>
                    </a:lnTo>
                    <a:lnTo>
                      <a:pt x="371" y="1391"/>
                    </a:lnTo>
                    <a:lnTo>
                      <a:pt x="367" y="1394"/>
                    </a:lnTo>
                    <a:lnTo>
                      <a:pt x="365" y="1399"/>
                    </a:lnTo>
                    <a:lnTo>
                      <a:pt x="362" y="1404"/>
                    </a:lnTo>
                    <a:lnTo>
                      <a:pt x="362" y="1411"/>
                    </a:lnTo>
                    <a:lnTo>
                      <a:pt x="364" y="1416"/>
                    </a:lnTo>
                    <a:lnTo>
                      <a:pt x="367" y="1421"/>
                    </a:lnTo>
                    <a:lnTo>
                      <a:pt x="371" y="1424"/>
                    </a:lnTo>
                    <a:lnTo>
                      <a:pt x="375" y="1429"/>
                    </a:lnTo>
                    <a:lnTo>
                      <a:pt x="386" y="1452"/>
                    </a:lnTo>
                    <a:lnTo>
                      <a:pt x="395" y="1473"/>
                    </a:lnTo>
                    <a:lnTo>
                      <a:pt x="404" y="1493"/>
                    </a:lnTo>
                    <a:lnTo>
                      <a:pt x="415" y="1516"/>
                    </a:lnTo>
                    <a:lnTo>
                      <a:pt x="421" y="1525"/>
                    </a:lnTo>
                    <a:lnTo>
                      <a:pt x="429" y="1532"/>
                    </a:lnTo>
                    <a:lnTo>
                      <a:pt x="436" y="1537"/>
                    </a:lnTo>
                    <a:lnTo>
                      <a:pt x="444" y="1542"/>
                    </a:lnTo>
                    <a:lnTo>
                      <a:pt x="453" y="1547"/>
                    </a:lnTo>
                    <a:lnTo>
                      <a:pt x="463" y="1550"/>
                    </a:lnTo>
                    <a:lnTo>
                      <a:pt x="473" y="1554"/>
                    </a:lnTo>
                    <a:lnTo>
                      <a:pt x="484" y="1556"/>
                    </a:lnTo>
                    <a:lnTo>
                      <a:pt x="497" y="1561"/>
                    </a:lnTo>
                    <a:lnTo>
                      <a:pt x="507" y="1569"/>
                    </a:lnTo>
                    <a:lnTo>
                      <a:pt x="513" y="1571"/>
                    </a:lnTo>
                    <a:lnTo>
                      <a:pt x="518" y="1575"/>
                    </a:lnTo>
                    <a:lnTo>
                      <a:pt x="524" y="1576"/>
                    </a:lnTo>
                    <a:lnTo>
                      <a:pt x="532" y="1578"/>
                    </a:lnTo>
                    <a:lnTo>
                      <a:pt x="537" y="1576"/>
                    </a:lnTo>
                    <a:lnTo>
                      <a:pt x="542" y="1576"/>
                    </a:lnTo>
                    <a:lnTo>
                      <a:pt x="547" y="1574"/>
                    </a:lnTo>
                    <a:lnTo>
                      <a:pt x="551" y="1571"/>
                    </a:lnTo>
                    <a:lnTo>
                      <a:pt x="558" y="1565"/>
                    </a:lnTo>
                    <a:lnTo>
                      <a:pt x="566" y="1559"/>
                    </a:lnTo>
                    <a:lnTo>
                      <a:pt x="573" y="1552"/>
                    </a:lnTo>
                    <a:lnTo>
                      <a:pt x="581" y="1546"/>
                    </a:lnTo>
                    <a:lnTo>
                      <a:pt x="584" y="1544"/>
                    </a:lnTo>
                    <a:lnTo>
                      <a:pt x="589" y="1542"/>
                    </a:lnTo>
                    <a:lnTo>
                      <a:pt x="594" y="1541"/>
                    </a:lnTo>
                    <a:lnTo>
                      <a:pt x="599" y="1540"/>
                    </a:lnTo>
                    <a:lnTo>
                      <a:pt x="605" y="1541"/>
                    </a:lnTo>
                    <a:lnTo>
                      <a:pt x="610" y="1541"/>
                    </a:lnTo>
                    <a:lnTo>
                      <a:pt x="613" y="1544"/>
                    </a:lnTo>
                    <a:lnTo>
                      <a:pt x="617" y="1545"/>
                    </a:lnTo>
                    <a:lnTo>
                      <a:pt x="625" y="1550"/>
                    </a:lnTo>
                    <a:lnTo>
                      <a:pt x="631" y="1557"/>
                    </a:lnTo>
                    <a:lnTo>
                      <a:pt x="642" y="1572"/>
                    </a:lnTo>
                    <a:lnTo>
                      <a:pt x="656" y="1588"/>
                    </a:lnTo>
                    <a:lnTo>
                      <a:pt x="669" y="1598"/>
                    </a:lnTo>
                    <a:lnTo>
                      <a:pt x="682" y="1606"/>
                    </a:lnTo>
                    <a:lnTo>
                      <a:pt x="696" y="1611"/>
                    </a:lnTo>
                    <a:lnTo>
                      <a:pt x="710" y="1615"/>
                    </a:lnTo>
                    <a:lnTo>
                      <a:pt x="724" y="1618"/>
                    </a:lnTo>
                    <a:lnTo>
                      <a:pt x="739" y="1619"/>
                    </a:lnTo>
                    <a:lnTo>
                      <a:pt x="755" y="1619"/>
                    </a:lnTo>
                    <a:lnTo>
                      <a:pt x="771" y="1619"/>
                    </a:lnTo>
                    <a:lnTo>
                      <a:pt x="778" y="1619"/>
                    </a:lnTo>
                    <a:lnTo>
                      <a:pt x="783" y="1618"/>
                    </a:lnTo>
                    <a:lnTo>
                      <a:pt x="788" y="1616"/>
                    </a:lnTo>
                    <a:lnTo>
                      <a:pt x="792" y="1614"/>
                    </a:lnTo>
                    <a:lnTo>
                      <a:pt x="800" y="1609"/>
                    </a:lnTo>
                    <a:lnTo>
                      <a:pt x="808" y="1601"/>
                    </a:lnTo>
                    <a:lnTo>
                      <a:pt x="815" y="1594"/>
                    </a:lnTo>
                    <a:lnTo>
                      <a:pt x="823" y="1586"/>
                    </a:lnTo>
                    <a:lnTo>
                      <a:pt x="832" y="1579"/>
                    </a:lnTo>
                    <a:lnTo>
                      <a:pt x="840" y="1572"/>
                    </a:lnTo>
                    <a:lnTo>
                      <a:pt x="840" y="1572"/>
                    </a:lnTo>
                    <a:lnTo>
                      <a:pt x="848" y="1560"/>
                    </a:lnTo>
                    <a:lnTo>
                      <a:pt x="856" y="1549"/>
                    </a:lnTo>
                    <a:lnTo>
                      <a:pt x="864" y="1537"/>
                    </a:lnTo>
                    <a:lnTo>
                      <a:pt x="873" y="1529"/>
                    </a:lnTo>
                    <a:lnTo>
                      <a:pt x="883" y="1521"/>
                    </a:lnTo>
                    <a:lnTo>
                      <a:pt x="894" y="1516"/>
                    </a:lnTo>
                    <a:lnTo>
                      <a:pt x="901" y="1514"/>
                    </a:lnTo>
                    <a:lnTo>
                      <a:pt x="907" y="1512"/>
                    </a:lnTo>
                    <a:lnTo>
                      <a:pt x="913" y="1511"/>
                    </a:lnTo>
                    <a:lnTo>
                      <a:pt x="921" y="1511"/>
                    </a:lnTo>
                    <a:lnTo>
                      <a:pt x="982" y="1511"/>
                    </a:lnTo>
                    <a:lnTo>
                      <a:pt x="992" y="1512"/>
                    </a:lnTo>
                    <a:lnTo>
                      <a:pt x="1000" y="1514"/>
                    </a:lnTo>
                    <a:lnTo>
                      <a:pt x="1007" y="1517"/>
                    </a:lnTo>
                    <a:lnTo>
                      <a:pt x="1015" y="1520"/>
                    </a:lnTo>
                    <a:lnTo>
                      <a:pt x="1022" y="1524"/>
                    </a:lnTo>
                    <a:lnTo>
                      <a:pt x="1030" y="1527"/>
                    </a:lnTo>
                    <a:lnTo>
                      <a:pt x="1037" y="1529"/>
                    </a:lnTo>
                    <a:lnTo>
                      <a:pt x="1046" y="1530"/>
                    </a:lnTo>
                    <a:lnTo>
                      <a:pt x="1056" y="1529"/>
                    </a:lnTo>
                    <a:lnTo>
                      <a:pt x="1065" y="1527"/>
                    </a:lnTo>
                    <a:lnTo>
                      <a:pt x="1074" y="1524"/>
                    </a:lnTo>
                    <a:lnTo>
                      <a:pt x="1081" y="1520"/>
                    </a:lnTo>
                    <a:lnTo>
                      <a:pt x="1089" y="1517"/>
                    </a:lnTo>
                    <a:lnTo>
                      <a:pt x="1096" y="1514"/>
                    </a:lnTo>
                    <a:lnTo>
                      <a:pt x="1105" y="1512"/>
                    </a:lnTo>
                    <a:lnTo>
                      <a:pt x="1115" y="1511"/>
                    </a:lnTo>
                    <a:lnTo>
                      <a:pt x="1124" y="1512"/>
                    </a:lnTo>
                    <a:lnTo>
                      <a:pt x="1132" y="1514"/>
                    </a:lnTo>
                    <a:lnTo>
                      <a:pt x="1138" y="1516"/>
                    </a:lnTo>
                    <a:lnTo>
                      <a:pt x="1144" y="1519"/>
                    </a:lnTo>
                    <a:lnTo>
                      <a:pt x="1152" y="1522"/>
                    </a:lnTo>
                    <a:lnTo>
                      <a:pt x="1158" y="1525"/>
                    </a:lnTo>
                    <a:lnTo>
                      <a:pt x="1165" y="1526"/>
                    </a:lnTo>
                    <a:lnTo>
                      <a:pt x="1174" y="1527"/>
                    </a:lnTo>
                    <a:lnTo>
                      <a:pt x="1183" y="1526"/>
                    </a:lnTo>
                    <a:lnTo>
                      <a:pt x="1193" y="1524"/>
                    </a:lnTo>
                    <a:lnTo>
                      <a:pt x="1201" y="1520"/>
                    </a:lnTo>
                    <a:lnTo>
                      <a:pt x="1208" y="1516"/>
                    </a:lnTo>
                    <a:lnTo>
                      <a:pt x="1222" y="1503"/>
                    </a:lnTo>
                    <a:lnTo>
                      <a:pt x="1235" y="1490"/>
                    </a:lnTo>
                    <a:lnTo>
                      <a:pt x="1247" y="1476"/>
                    </a:lnTo>
                    <a:lnTo>
                      <a:pt x="1261" y="1465"/>
                    </a:lnTo>
                    <a:lnTo>
                      <a:pt x="1268" y="1460"/>
                    </a:lnTo>
                    <a:lnTo>
                      <a:pt x="1276" y="1456"/>
                    </a:lnTo>
                    <a:lnTo>
                      <a:pt x="1286" y="1453"/>
                    </a:lnTo>
                    <a:lnTo>
                      <a:pt x="1295" y="1453"/>
                    </a:lnTo>
                    <a:lnTo>
                      <a:pt x="1311" y="1453"/>
                    </a:lnTo>
                    <a:lnTo>
                      <a:pt x="1326" y="1456"/>
                    </a:lnTo>
                    <a:lnTo>
                      <a:pt x="1339" y="1458"/>
                    </a:lnTo>
                    <a:lnTo>
                      <a:pt x="1352" y="1462"/>
                    </a:lnTo>
                    <a:lnTo>
                      <a:pt x="1378" y="1471"/>
                    </a:lnTo>
                    <a:lnTo>
                      <a:pt x="1406" y="1482"/>
                    </a:lnTo>
                    <a:lnTo>
                      <a:pt x="1411" y="1485"/>
                    </a:lnTo>
                    <a:lnTo>
                      <a:pt x="1416" y="1487"/>
                    </a:lnTo>
                    <a:lnTo>
                      <a:pt x="1420" y="1491"/>
                    </a:lnTo>
                    <a:lnTo>
                      <a:pt x="1423" y="1495"/>
                    </a:lnTo>
                    <a:lnTo>
                      <a:pt x="1428" y="1503"/>
                    </a:lnTo>
                    <a:lnTo>
                      <a:pt x="1432" y="1514"/>
                    </a:lnTo>
                    <a:lnTo>
                      <a:pt x="1434" y="1525"/>
                    </a:lnTo>
                    <a:lnTo>
                      <a:pt x="1438" y="1535"/>
                    </a:lnTo>
                    <a:lnTo>
                      <a:pt x="1442" y="1546"/>
                    </a:lnTo>
                    <a:lnTo>
                      <a:pt x="1449" y="1556"/>
                    </a:lnTo>
                    <a:lnTo>
                      <a:pt x="1470" y="1580"/>
                    </a:lnTo>
                    <a:lnTo>
                      <a:pt x="1491" y="1601"/>
                    </a:lnTo>
                    <a:lnTo>
                      <a:pt x="1499" y="1613"/>
                    </a:lnTo>
                    <a:lnTo>
                      <a:pt x="1506" y="1624"/>
                    </a:lnTo>
                    <a:lnTo>
                      <a:pt x="1508" y="1631"/>
                    </a:lnTo>
                    <a:lnTo>
                      <a:pt x="1511" y="1638"/>
                    </a:lnTo>
                    <a:lnTo>
                      <a:pt x="1512" y="1645"/>
                    </a:lnTo>
                    <a:lnTo>
                      <a:pt x="1512" y="1654"/>
                    </a:lnTo>
                    <a:lnTo>
                      <a:pt x="1512" y="1663"/>
                    </a:lnTo>
                    <a:lnTo>
                      <a:pt x="1511" y="1670"/>
                    </a:lnTo>
                    <a:lnTo>
                      <a:pt x="1508" y="1678"/>
                    </a:lnTo>
                    <a:lnTo>
                      <a:pt x="1506" y="1684"/>
                    </a:lnTo>
                    <a:lnTo>
                      <a:pt x="1498" y="1697"/>
                    </a:lnTo>
                    <a:lnTo>
                      <a:pt x="1491" y="1708"/>
                    </a:lnTo>
                    <a:lnTo>
                      <a:pt x="1480" y="1719"/>
                    </a:lnTo>
                    <a:lnTo>
                      <a:pt x="1470" y="1731"/>
                    </a:lnTo>
                    <a:lnTo>
                      <a:pt x="1460" y="1744"/>
                    </a:lnTo>
                    <a:lnTo>
                      <a:pt x="1452" y="1759"/>
                    </a:lnTo>
                    <a:lnTo>
                      <a:pt x="1454" y="1771"/>
                    </a:lnTo>
                    <a:lnTo>
                      <a:pt x="1473" y="1776"/>
                    </a:lnTo>
                    <a:lnTo>
                      <a:pt x="1489" y="1783"/>
                    </a:lnTo>
                    <a:lnTo>
                      <a:pt x="1504" y="1792"/>
                    </a:lnTo>
                    <a:lnTo>
                      <a:pt x="1518" y="1802"/>
                    </a:lnTo>
                    <a:lnTo>
                      <a:pt x="1544" y="1822"/>
                    </a:lnTo>
                    <a:lnTo>
                      <a:pt x="1576" y="1845"/>
                    </a:lnTo>
                    <a:lnTo>
                      <a:pt x="1582" y="1850"/>
                    </a:lnTo>
                    <a:lnTo>
                      <a:pt x="1587" y="1855"/>
                    </a:lnTo>
                    <a:lnTo>
                      <a:pt x="1592" y="1861"/>
                    </a:lnTo>
                    <a:lnTo>
                      <a:pt x="1597" y="1867"/>
                    </a:lnTo>
                    <a:lnTo>
                      <a:pt x="1602" y="1872"/>
                    </a:lnTo>
                    <a:lnTo>
                      <a:pt x="1607" y="1877"/>
                    </a:lnTo>
                    <a:lnTo>
                      <a:pt x="1614" y="1880"/>
                    </a:lnTo>
                    <a:lnTo>
                      <a:pt x="1622" y="1881"/>
                    </a:lnTo>
                    <a:lnTo>
                      <a:pt x="1629" y="1881"/>
                    </a:lnTo>
                    <a:lnTo>
                      <a:pt x="1636" y="1879"/>
                    </a:lnTo>
                    <a:lnTo>
                      <a:pt x="1641" y="1876"/>
                    </a:lnTo>
                    <a:lnTo>
                      <a:pt x="1647" y="1871"/>
                    </a:lnTo>
                    <a:lnTo>
                      <a:pt x="1656" y="1862"/>
                    </a:lnTo>
                    <a:lnTo>
                      <a:pt x="1665" y="1851"/>
                    </a:lnTo>
                    <a:lnTo>
                      <a:pt x="1674" y="1840"/>
                    </a:lnTo>
                    <a:lnTo>
                      <a:pt x="1683" y="1830"/>
                    </a:lnTo>
                    <a:lnTo>
                      <a:pt x="1688" y="1826"/>
                    </a:lnTo>
                    <a:lnTo>
                      <a:pt x="1694" y="1823"/>
                    </a:lnTo>
                    <a:lnTo>
                      <a:pt x="1700" y="1821"/>
                    </a:lnTo>
                    <a:lnTo>
                      <a:pt x="1708" y="1821"/>
                    </a:lnTo>
                    <a:lnTo>
                      <a:pt x="1715" y="1821"/>
                    </a:lnTo>
                    <a:lnTo>
                      <a:pt x="1721" y="1825"/>
                    </a:lnTo>
                    <a:lnTo>
                      <a:pt x="1726" y="1830"/>
                    </a:lnTo>
                    <a:lnTo>
                      <a:pt x="1731" y="1835"/>
                    </a:lnTo>
                    <a:lnTo>
                      <a:pt x="1738" y="1850"/>
                    </a:lnTo>
                    <a:lnTo>
                      <a:pt x="1743" y="1865"/>
                    </a:lnTo>
                    <a:lnTo>
                      <a:pt x="1748" y="1886"/>
                    </a:lnTo>
                    <a:lnTo>
                      <a:pt x="1754" y="1904"/>
                    </a:lnTo>
                    <a:lnTo>
                      <a:pt x="1760" y="1923"/>
                    </a:lnTo>
                    <a:lnTo>
                      <a:pt x="1769" y="1943"/>
                    </a:lnTo>
                    <a:lnTo>
                      <a:pt x="1782" y="1975"/>
                    </a:lnTo>
                    <a:lnTo>
                      <a:pt x="1793" y="2004"/>
                    </a:lnTo>
                    <a:lnTo>
                      <a:pt x="1799" y="2018"/>
                    </a:lnTo>
                    <a:lnTo>
                      <a:pt x="1807" y="2033"/>
                    </a:lnTo>
                    <a:lnTo>
                      <a:pt x="1814" y="2048"/>
                    </a:lnTo>
                    <a:lnTo>
                      <a:pt x="1824" y="2063"/>
                    </a:lnTo>
                    <a:lnTo>
                      <a:pt x="1837" y="2083"/>
                    </a:lnTo>
                    <a:lnTo>
                      <a:pt x="1849" y="2098"/>
                    </a:lnTo>
                    <a:lnTo>
                      <a:pt x="1863" y="2112"/>
                    </a:lnTo>
                    <a:lnTo>
                      <a:pt x="1877" y="2125"/>
                    </a:lnTo>
                    <a:lnTo>
                      <a:pt x="1908" y="2148"/>
                    </a:lnTo>
                    <a:lnTo>
                      <a:pt x="1944" y="2175"/>
                    </a:lnTo>
                    <a:lnTo>
                      <a:pt x="1962" y="2190"/>
                    </a:lnTo>
                    <a:lnTo>
                      <a:pt x="1979" y="2202"/>
                    </a:lnTo>
                    <a:lnTo>
                      <a:pt x="1995" y="2216"/>
                    </a:lnTo>
                    <a:lnTo>
                      <a:pt x="2011" y="2232"/>
                    </a:lnTo>
                    <a:lnTo>
                      <a:pt x="2020" y="2241"/>
                    </a:lnTo>
                    <a:lnTo>
                      <a:pt x="2028" y="2250"/>
                    </a:lnTo>
                    <a:lnTo>
                      <a:pt x="2031" y="2254"/>
                    </a:lnTo>
                    <a:lnTo>
                      <a:pt x="2035" y="2256"/>
                    </a:lnTo>
                    <a:lnTo>
                      <a:pt x="2040" y="2259"/>
                    </a:lnTo>
                    <a:lnTo>
                      <a:pt x="2046" y="2259"/>
                    </a:lnTo>
                    <a:lnTo>
                      <a:pt x="2054" y="2259"/>
                    </a:lnTo>
                    <a:lnTo>
                      <a:pt x="2062" y="2256"/>
                    </a:lnTo>
                    <a:lnTo>
                      <a:pt x="2069" y="2254"/>
                    </a:lnTo>
                    <a:lnTo>
                      <a:pt x="2075" y="2250"/>
                    </a:lnTo>
                    <a:lnTo>
                      <a:pt x="2087" y="2241"/>
                    </a:lnTo>
                    <a:lnTo>
                      <a:pt x="2099" y="2230"/>
                    </a:lnTo>
                    <a:lnTo>
                      <a:pt x="2116" y="2215"/>
                    </a:lnTo>
                    <a:lnTo>
                      <a:pt x="2129" y="2200"/>
                    </a:lnTo>
                    <a:lnTo>
                      <a:pt x="2141" y="2184"/>
                    </a:lnTo>
                    <a:lnTo>
                      <a:pt x="2152" y="2165"/>
                    </a:lnTo>
                    <a:lnTo>
                      <a:pt x="2157" y="2175"/>
                    </a:lnTo>
                    <a:lnTo>
                      <a:pt x="2162" y="2185"/>
                    </a:lnTo>
                    <a:lnTo>
                      <a:pt x="2168" y="2195"/>
                    </a:lnTo>
                    <a:lnTo>
                      <a:pt x="2176" y="2204"/>
                    </a:lnTo>
                    <a:lnTo>
                      <a:pt x="2188" y="2192"/>
                    </a:lnTo>
                    <a:lnTo>
                      <a:pt x="2197" y="2179"/>
                    </a:lnTo>
                    <a:lnTo>
                      <a:pt x="2203" y="2174"/>
                    </a:lnTo>
                    <a:lnTo>
                      <a:pt x="2208" y="2169"/>
                    </a:lnTo>
                    <a:lnTo>
                      <a:pt x="2215" y="2165"/>
                    </a:lnTo>
                    <a:lnTo>
                      <a:pt x="2223" y="2165"/>
                    </a:lnTo>
                    <a:lnTo>
                      <a:pt x="2231" y="2169"/>
                    </a:lnTo>
                    <a:lnTo>
                      <a:pt x="2240" y="2172"/>
                    </a:lnTo>
                    <a:lnTo>
                      <a:pt x="2247" y="2171"/>
                    </a:lnTo>
                    <a:lnTo>
                      <a:pt x="2254" y="2170"/>
                    </a:lnTo>
                    <a:lnTo>
                      <a:pt x="2260" y="2166"/>
                    </a:lnTo>
                    <a:lnTo>
                      <a:pt x="2266" y="2162"/>
                    </a:lnTo>
                    <a:lnTo>
                      <a:pt x="2271" y="2160"/>
                    </a:lnTo>
                    <a:lnTo>
                      <a:pt x="2277" y="2156"/>
                    </a:lnTo>
                    <a:lnTo>
                      <a:pt x="2285" y="2155"/>
                    </a:lnTo>
                    <a:lnTo>
                      <a:pt x="2292" y="2153"/>
                    </a:lnTo>
                    <a:lnTo>
                      <a:pt x="2303" y="2155"/>
                    </a:lnTo>
                    <a:lnTo>
                      <a:pt x="2311" y="2157"/>
                    </a:lnTo>
                    <a:lnTo>
                      <a:pt x="2320" y="2162"/>
                    </a:lnTo>
                    <a:lnTo>
                      <a:pt x="2328" y="2167"/>
                    </a:lnTo>
                    <a:lnTo>
                      <a:pt x="2343" y="2180"/>
                    </a:lnTo>
                    <a:lnTo>
                      <a:pt x="2361" y="2191"/>
                    </a:lnTo>
                    <a:lnTo>
                      <a:pt x="2375" y="2199"/>
                    </a:lnTo>
                    <a:lnTo>
                      <a:pt x="2390" y="2207"/>
                    </a:lnTo>
                    <a:lnTo>
                      <a:pt x="2403" y="2216"/>
                    </a:lnTo>
                    <a:lnTo>
                      <a:pt x="2413" y="2226"/>
                    </a:lnTo>
                    <a:lnTo>
                      <a:pt x="2418" y="2231"/>
                    </a:lnTo>
                    <a:lnTo>
                      <a:pt x="2422" y="2238"/>
                    </a:lnTo>
                    <a:lnTo>
                      <a:pt x="2426" y="2244"/>
                    </a:lnTo>
                    <a:lnTo>
                      <a:pt x="2429" y="2250"/>
                    </a:lnTo>
                    <a:lnTo>
                      <a:pt x="2432" y="2258"/>
                    </a:lnTo>
                    <a:lnTo>
                      <a:pt x="2433" y="2264"/>
                    </a:lnTo>
                    <a:lnTo>
                      <a:pt x="2434" y="2273"/>
                    </a:lnTo>
                    <a:lnTo>
                      <a:pt x="2436" y="2280"/>
                    </a:lnTo>
                    <a:lnTo>
                      <a:pt x="2434" y="2289"/>
                    </a:lnTo>
                    <a:lnTo>
                      <a:pt x="2433" y="2296"/>
                    </a:lnTo>
                    <a:lnTo>
                      <a:pt x="2431" y="2303"/>
                    </a:lnTo>
                    <a:lnTo>
                      <a:pt x="2428" y="2309"/>
                    </a:lnTo>
                    <a:lnTo>
                      <a:pt x="2426" y="2315"/>
                    </a:lnTo>
                    <a:lnTo>
                      <a:pt x="2424" y="2323"/>
                    </a:lnTo>
                    <a:lnTo>
                      <a:pt x="2422" y="2330"/>
                    </a:lnTo>
                    <a:lnTo>
                      <a:pt x="2422" y="2338"/>
                    </a:lnTo>
                    <a:lnTo>
                      <a:pt x="2422" y="2447"/>
                    </a:lnTo>
                    <a:lnTo>
                      <a:pt x="2420" y="2453"/>
                    </a:lnTo>
                    <a:lnTo>
                      <a:pt x="2418" y="2458"/>
                    </a:lnTo>
                    <a:lnTo>
                      <a:pt x="2414" y="2463"/>
                    </a:lnTo>
                    <a:lnTo>
                      <a:pt x="2409" y="2467"/>
                    </a:lnTo>
                    <a:lnTo>
                      <a:pt x="2405" y="2471"/>
                    </a:lnTo>
                    <a:lnTo>
                      <a:pt x="2402" y="2476"/>
                    </a:lnTo>
                    <a:lnTo>
                      <a:pt x="2399" y="2481"/>
                    </a:lnTo>
                    <a:lnTo>
                      <a:pt x="2398" y="2487"/>
                    </a:lnTo>
                    <a:lnTo>
                      <a:pt x="2399" y="2502"/>
                    </a:lnTo>
                    <a:lnTo>
                      <a:pt x="2402" y="2516"/>
                    </a:lnTo>
                    <a:lnTo>
                      <a:pt x="2407" y="2530"/>
                    </a:lnTo>
                    <a:lnTo>
                      <a:pt x="2413" y="2542"/>
                    </a:lnTo>
                    <a:lnTo>
                      <a:pt x="2419" y="2554"/>
                    </a:lnTo>
                    <a:lnTo>
                      <a:pt x="2426" y="2566"/>
                    </a:lnTo>
                    <a:lnTo>
                      <a:pt x="2432" y="2580"/>
                    </a:lnTo>
                    <a:lnTo>
                      <a:pt x="2438" y="2595"/>
                    </a:lnTo>
                    <a:lnTo>
                      <a:pt x="2441" y="2610"/>
                    </a:lnTo>
                    <a:lnTo>
                      <a:pt x="2442" y="2624"/>
                    </a:lnTo>
                    <a:lnTo>
                      <a:pt x="2442" y="2632"/>
                    </a:lnTo>
                    <a:lnTo>
                      <a:pt x="2443" y="2638"/>
                    </a:lnTo>
                    <a:lnTo>
                      <a:pt x="2447" y="2644"/>
                    </a:lnTo>
                    <a:lnTo>
                      <a:pt x="2451" y="2650"/>
                    </a:lnTo>
                    <a:lnTo>
                      <a:pt x="2459" y="2660"/>
                    </a:lnTo>
                    <a:lnTo>
                      <a:pt x="2468" y="2668"/>
                    </a:lnTo>
                    <a:lnTo>
                      <a:pt x="2478" y="2674"/>
                    </a:lnTo>
                    <a:lnTo>
                      <a:pt x="2487" y="2680"/>
                    </a:lnTo>
                    <a:lnTo>
                      <a:pt x="2496" y="2687"/>
                    </a:lnTo>
                    <a:lnTo>
                      <a:pt x="2506" y="2693"/>
                    </a:lnTo>
                    <a:lnTo>
                      <a:pt x="2515" y="2701"/>
                    </a:lnTo>
                    <a:lnTo>
                      <a:pt x="2525" y="2709"/>
                    </a:lnTo>
                    <a:lnTo>
                      <a:pt x="2537" y="2722"/>
                    </a:lnTo>
                    <a:lnTo>
                      <a:pt x="2547" y="2734"/>
                    </a:lnTo>
                    <a:lnTo>
                      <a:pt x="2555" y="2747"/>
                    </a:lnTo>
                    <a:lnTo>
                      <a:pt x="2562" y="2759"/>
                    </a:lnTo>
                    <a:lnTo>
                      <a:pt x="2576" y="2787"/>
                    </a:lnTo>
                    <a:lnTo>
                      <a:pt x="2591" y="2817"/>
                    </a:lnTo>
                    <a:lnTo>
                      <a:pt x="2601" y="2834"/>
                    </a:lnTo>
                    <a:lnTo>
                      <a:pt x="2614" y="2849"/>
                    </a:lnTo>
                    <a:lnTo>
                      <a:pt x="2628" y="2864"/>
                    </a:lnTo>
                    <a:lnTo>
                      <a:pt x="2640" y="2880"/>
                    </a:lnTo>
                    <a:lnTo>
                      <a:pt x="2644" y="2872"/>
                    </a:lnTo>
                    <a:lnTo>
                      <a:pt x="2648" y="2866"/>
                    </a:lnTo>
                    <a:lnTo>
                      <a:pt x="2653" y="2860"/>
                    </a:lnTo>
                    <a:lnTo>
                      <a:pt x="2660" y="2854"/>
                    </a:lnTo>
                    <a:lnTo>
                      <a:pt x="2677" y="2840"/>
                    </a:lnTo>
                    <a:lnTo>
                      <a:pt x="2689" y="2826"/>
                    </a:lnTo>
                    <a:lnTo>
                      <a:pt x="2702" y="2812"/>
                    </a:lnTo>
                    <a:lnTo>
                      <a:pt x="2714" y="2795"/>
                    </a:lnTo>
                    <a:lnTo>
                      <a:pt x="2733" y="2776"/>
                    </a:lnTo>
                    <a:lnTo>
                      <a:pt x="2749" y="2759"/>
                    </a:lnTo>
                    <a:lnTo>
                      <a:pt x="2766" y="2744"/>
                    </a:lnTo>
                    <a:lnTo>
                      <a:pt x="2787" y="2729"/>
                    </a:lnTo>
                    <a:lnTo>
                      <a:pt x="2796" y="2723"/>
                    </a:lnTo>
                    <a:lnTo>
                      <a:pt x="2805" y="2717"/>
                    </a:lnTo>
                    <a:lnTo>
                      <a:pt x="2813" y="2711"/>
                    </a:lnTo>
                    <a:lnTo>
                      <a:pt x="2823" y="2706"/>
                    </a:lnTo>
                    <a:lnTo>
                      <a:pt x="2841" y="2695"/>
                    </a:lnTo>
                    <a:lnTo>
                      <a:pt x="2857" y="2684"/>
                    </a:lnTo>
                    <a:lnTo>
                      <a:pt x="2875" y="2677"/>
                    </a:lnTo>
                    <a:lnTo>
                      <a:pt x="2892" y="2670"/>
                    </a:lnTo>
                    <a:lnTo>
                      <a:pt x="2907" y="2662"/>
                    </a:lnTo>
                    <a:lnTo>
                      <a:pt x="2922" y="2655"/>
                    </a:lnTo>
                    <a:lnTo>
                      <a:pt x="2938" y="2650"/>
                    </a:lnTo>
                    <a:lnTo>
                      <a:pt x="2951" y="2648"/>
                    </a:lnTo>
                    <a:lnTo>
                      <a:pt x="2966" y="2645"/>
                    </a:lnTo>
                    <a:lnTo>
                      <a:pt x="2981" y="2644"/>
                    </a:lnTo>
                    <a:lnTo>
                      <a:pt x="2998" y="2643"/>
                    </a:lnTo>
                    <a:lnTo>
                      <a:pt x="3015" y="2643"/>
                    </a:lnTo>
                    <a:lnTo>
                      <a:pt x="3030" y="2643"/>
                    </a:lnTo>
                    <a:lnTo>
                      <a:pt x="3043" y="2644"/>
                    </a:lnTo>
                    <a:lnTo>
                      <a:pt x="3056" y="2645"/>
                    </a:lnTo>
                    <a:lnTo>
                      <a:pt x="3068" y="2648"/>
                    </a:lnTo>
                    <a:lnTo>
                      <a:pt x="3079" y="2650"/>
                    </a:lnTo>
                    <a:lnTo>
                      <a:pt x="3091" y="2655"/>
                    </a:lnTo>
                    <a:lnTo>
                      <a:pt x="3102" y="2662"/>
                    </a:lnTo>
                    <a:lnTo>
                      <a:pt x="3114" y="2669"/>
                    </a:lnTo>
                    <a:lnTo>
                      <a:pt x="3120" y="2673"/>
                    </a:lnTo>
                    <a:lnTo>
                      <a:pt x="3125" y="2678"/>
                    </a:lnTo>
                    <a:lnTo>
                      <a:pt x="3127" y="2683"/>
                    </a:lnTo>
                    <a:lnTo>
                      <a:pt x="3131" y="2688"/>
                    </a:lnTo>
                    <a:lnTo>
                      <a:pt x="3136" y="2699"/>
                    </a:lnTo>
                    <a:lnTo>
                      <a:pt x="3142" y="2712"/>
                    </a:lnTo>
                    <a:lnTo>
                      <a:pt x="3153" y="2729"/>
                    </a:lnTo>
                    <a:lnTo>
                      <a:pt x="3162" y="2747"/>
                    </a:lnTo>
                    <a:lnTo>
                      <a:pt x="3165" y="2756"/>
                    </a:lnTo>
                    <a:lnTo>
                      <a:pt x="3167" y="2766"/>
                    </a:lnTo>
                    <a:lnTo>
                      <a:pt x="3168" y="2776"/>
                    </a:lnTo>
                    <a:lnTo>
                      <a:pt x="3168" y="2787"/>
                    </a:lnTo>
                    <a:lnTo>
                      <a:pt x="3167" y="2795"/>
                    </a:lnTo>
                    <a:lnTo>
                      <a:pt x="3165" y="2801"/>
                    </a:lnTo>
                    <a:lnTo>
                      <a:pt x="3162" y="2806"/>
                    </a:lnTo>
                    <a:lnTo>
                      <a:pt x="3157" y="2811"/>
                    </a:lnTo>
                    <a:lnTo>
                      <a:pt x="3153" y="2817"/>
                    </a:lnTo>
                    <a:lnTo>
                      <a:pt x="3150" y="2822"/>
                    </a:lnTo>
                    <a:lnTo>
                      <a:pt x="3147" y="2829"/>
                    </a:lnTo>
                    <a:lnTo>
                      <a:pt x="3146" y="2836"/>
                    </a:lnTo>
                    <a:lnTo>
                      <a:pt x="3146" y="2844"/>
                    </a:lnTo>
                    <a:lnTo>
                      <a:pt x="3189" y="2844"/>
                    </a:lnTo>
                    <a:lnTo>
                      <a:pt x="3196" y="2844"/>
                    </a:lnTo>
                    <a:lnTo>
                      <a:pt x="3204" y="2845"/>
                    </a:lnTo>
                    <a:lnTo>
                      <a:pt x="3211" y="2847"/>
                    </a:lnTo>
                    <a:lnTo>
                      <a:pt x="3217" y="2851"/>
                    </a:lnTo>
                    <a:lnTo>
                      <a:pt x="3224" y="2859"/>
                    </a:lnTo>
                    <a:lnTo>
                      <a:pt x="3229" y="2867"/>
                    </a:lnTo>
                    <a:lnTo>
                      <a:pt x="3231" y="2871"/>
                    </a:lnTo>
                    <a:lnTo>
                      <a:pt x="3235" y="2874"/>
                    </a:lnTo>
                    <a:lnTo>
                      <a:pt x="3237" y="2876"/>
                    </a:lnTo>
                    <a:lnTo>
                      <a:pt x="3243" y="2877"/>
                    </a:lnTo>
                    <a:lnTo>
                      <a:pt x="3260" y="2880"/>
                    </a:lnTo>
                    <a:lnTo>
                      <a:pt x="3275" y="2880"/>
                    </a:lnTo>
                    <a:lnTo>
                      <a:pt x="3283" y="2880"/>
                    </a:lnTo>
                    <a:lnTo>
                      <a:pt x="3290" y="2882"/>
                    </a:lnTo>
                    <a:lnTo>
                      <a:pt x="3298" y="2885"/>
                    </a:lnTo>
                    <a:lnTo>
                      <a:pt x="3305" y="2890"/>
                    </a:lnTo>
                    <a:lnTo>
                      <a:pt x="3323" y="2905"/>
                    </a:lnTo>
                    <a:lnTo>
                      <a:pt x="3337" y="2920"/>
                    </a:lnTo>
                    <a:lnTo>
                      <a:pt x="3350" y="2936"/>
                    </a:lnTo>
                    <a:lnTo>
                      <a:pt x="3365" y="2954"/>
                    </a:lnTo>
                    <a:lnTo>
                      <a:pt x="3372" y="2962"/>
                    </a:lnTo>
                    <a:lnTo>
                      <a:pt x="3379" y="2967"/>
                    </a:lnTo>
                    <a:lnTo>
                      <a:pt x="3386" y="2970"/>
                    </a:lnTo>
                    <a:lnTo>
                      <a:pt x="3393" y="2974"/>
                    </a:lnTo>
                    <a:lnTo>
                      <a:pt x="3409" y="2979"/>
                    </a:lnTo>
                    <a:lnTo>
                      <a:pt x="3427" y="2984"/>
                    </a:lnTo>
                    <a:lnTo>
                      <a:pt x="3446" y="2990"/>
                    </a:lnTo>
                    <a:lnTo>
                      <a:pt x="3462" y="2995"/>
                    </a:lnTo>
                    <a:lnTo>
                      <a:pt x="3478" y="3002"/>
                    </a:lnTo>
                    <a:lnTo>
                      <a:pt x="3497" y="3009"/>
                    </a:lnTo>
                    <a:lnTo>
                      <a:pt x="3516" y="3014"/>
                    </a:lnTo>
                    <a:lnTo>
                      <a:pt x="3531" y="3020"/>
                    </a:lnTo>
                    <a:lnTo>
                      <a:pt x="3539" y="3024"/>
                    </a:lnTo>
                    <a:lnTo>
                      <a:pt x="3546" y="3029"/>
                    </a:lnTo>
                    <a:lnTo>
                      <a:pt x="3552" y="3034"/>
                    </a:lnTo>
                    <a:lnTo>
                      <a:pt x="3560" y="3041"/>
                    </a:lnTo>
                    <a:lnTo>
                      <a:pt x="3566" y="3048"/>
                    </a:lnTo>
                    <a:lnTo>
                      <a:pt x="3571" y="3056"/>
                    </a:lnTo>
                    <a:lnTo>
                      <a:pt x="3576" y="3063"/>
                    </a:lnTo>
                    <a:lnTo>
                      <a:pt x="3580" y="3072"/>
                    </a:lnTo>
                    <a:lnTo>
                      <a:pt x="3584" y="3079"/>
                    </a:lnTo>
                    <a:lnTo>
                      <a:pt x="3589" y="3086"/>
                    </a:lnTo>
                    <a:lnTo>
                      <a:pt x="3595" y="3093"/>
                    </a:lnTo>
                    <a:lnTo>
                      <a:pt x="3604" y="3098"/>
                    </a:lnTo>
                    <a:lnTo>
                      <a:pt x="3613" y="3103"/>
                    </a:lnTo>
                    <a:lnTo>
                      <a:pt x="3622" y="3106"/>
                    </a:lnTo>
                    <a:lnTo>
                      <a:pt x="3630" y="3107"/>
                    </a:lnTo>
                    <a:lnTo>
                      <a:pt x="3639" y="3106"/>
                    </a:lnTo>
                    <a:lnTo>
                      <a:pt x="3657" y="3105"/>
                    </a:lnTo>
                    <a:lnTo>
                      <a:pt x="3677" y="3102"/>
                    </a:lnTo>
                    <a:lnTo>
                      <a:pt x="3707" y="3102"/>
                    </a:lnTo>
                    <a:lnTo>
                      <a:pt x="3732" y="3102"/>
                    </a:lnTo>
                    <a:lnTo>
                      <a:pt x="3758" y="3101"/>
                    </a:lnTo>
                    <a:lnTo>
                      <a:pt x="3787" y="3100"/>
                    </a:lnTo>
                    <a:lnTo>
                      <a:pt x="3898" y="3088"/>
                    </a:lnTo>
                    <a:lnTo>
                      <a:pt x="4047" y="3120"/>
                    </a:lnTo>
                    <a:lnTo>
                      <a:pt x="4081" y="3118"/>
                    </a:lnTo>
                    <a:lnTo>
                      <a:pt x="4090" y="3116"/>
                    </a:lnTo>
                    <a:lnTo>
                      <a:pt x="4097" y="3118"/>
                    </a:lnTo>
                    <a:lnTo>
                      <a:pt x="4103" y="3123"/>
                    </a:lnTo>
                    <a:lnTo>
                      <a:pt x="4108" y="3128"/>
                    </a:lnTo>
                    <a:lnTo>
                      <a:pt x="4112" y="3136"/>
                    </a:lnTo>
                    <a:lnTo>
                      <a:pt x="4120" y="3150"/>
                    </a:lnTo>
                    <a:lnTo>
                      <a:pt x="4126" y="3161"/>
                    </a:lnTo>
                    <a:lnTo>
                      <a:pt x="4130" y="3175"/>
                    </a:lnTo>
                    <a:lnTo>
                      <a:pt x="4134" y="3190"/>
                    </a:lnTo>
                    <a:lnTo>
                      <a:pt x="4139" y="3214"/>
                    </a:lnTo>
                    <a:lnTo>
                      <a:pt x="4145" y="3235"/>
                    </a:lnTo>
                    <a:lnTo>
                      <a:pt x="4151" y="3256"/>
                    </a:lnTo>
                    <a:lnTo>
                      <a:pt x="4161" y="3279"/>
                    </a:lnTo>
                    <a:lnTo>
                      <a:pt x="4175" y="3304"/>
                    </a:lnTo>
                    <a:lnTo>
                      <a:pt x="4189" y="3324"/>
                    </a:lnTo>
                    <a:lnTo>
                      <a:pt x="4205" y="3344"/>
                    </a:lnTo>
                    <a:lnTo>
                      <a:pt x="4225" y="3366"/>
                    </a:lnTo>
                    <a:lnTo>
                      <a:pt x="4246" y="3386"/>
                    </a:lnTo>
                    <a:lnTo>
                      <a:pt x="4267" y="3404"/>
                    </a:lnTo>
                    <a:lnTo>
                      <a:pt x="4275" y="3414"/>
                    </a:lnTo>
                    <a:lnTo>
                      <a:pt x="4282" y="3425"/>
                    </a:lnTo>
                    <a:lnTo>
                      <a:pt x="4284" y="3431"/>
                    </a:lnTo>
                    <a:lnTo>
                      <a:pt x="4285" y="3437"/>
                    </a:lnTo>
                    <a:lnTo>
                      <a:pt x="4287" y="3445"/>
                    </a:lnTo>
                    <a:lnTo>
                      <a:pt x="4287" y="3452"/>
                    </a:lnTo>
                    <a:lnTo>
                      <a:pt x="4287" y="3461"/>
                    </a:lnTo>
                    <a:lnTo>
                      <a:pt x="4285" y="3470"/>
                    </a:lnTo>
                    <a:lnTo>
                      <a:pt x="4283" y="3477"/>
                    </a:lnTo>
                    <a:lnTo>
                      <a:pt x="4280" y="3485"/>
                    </a:lnTo>
                    <a:lnTo>
                      <a:pt x="4273" y="3500"/>
                    </a:lnTo>
                    <a:lnTo>
                      <a:pt x="4268" y="3516"/>
                    </a:lnTo>
                    <a:lnTo>
                      <a:pt x="4259" y="3531"/>
                    </a:lnTo>
                    <a:lnTo>
                      <a:pt x="4254" y="3546"/>
                    </a:lnTo>
                    <a:lnTo>
                      <a:pt x="4254" y="3568"/>
                    </a:lnTo>
                    <a:lnTo>
                      <a:pt x="4257" y="3586"/>
                    </a:lnTo>
                    <a:lnTo>
                      <a:pt x="4259" y="3604"/>
                    </a:lnTo>
                    <a:lnTo>
                      <a:pt x="4263" y="3622"/>
                    </a:lnTo>
                    <a:lnTo>
                      <a:pt x="4269" y="3638"/>
                    </a:lnTo>
                    <a:lnTo>
                      <a:pt x="4275" y="3655"/>
                    </a:lnTo>
                    <a:lnTo>
                      <a:pt x="4284" y="3672"/>
                    </a:lnTo>
                    <a:lnTo>
                      <a:pt x="4294" y="3691"/>
                    </a:lnTo>
                    <a:lnTo>
                      <a:pt x="4304" y="3706"/>
                    </a:lnTo>
                    <a:lnTo>
                      <a:pt x="4317" y="3719"/>
                    </a:lnTo>
                    <a:lnTo>
                      <a:pt x="4324" y="3732"/>
                    </a:lnTo>
                    <a:lnTo>
                      <a:pt x="4332" y="3742"/>
                    </a:lnTo>
                    <a:lnTo>
                      <a:pt x="4339" y="3751"/>
                    </a:lnTo>
                    <a:lnTo>
                      <a:pt x="4347" y="3760"/>
                    </a:lnTo>
                    <a:lnTo>
                      <a:pt x="4364" y="3775"/>
                    </a:lnTo>
                    <a:lnTo>
                      <a:pt x="4385" y="3792"/>
                    </a:lnTo>
                    <a:lnTo>
                      <a:pt x="4393" y="3800"/>
                    </a:lnTo>
                    <a:lnTo>
                      <a:pt x="4401" y="3806"/>
                    </a:lnTo>
                    <a:lnTo>
                      <a:pt x="4408" y="3812"/>
                    </a:lnTo>
                    <a:lnTo>
                      <a:pt x="4415" y="3822"/>
                    </a:lnTo>
                    <a:lnTo>
                      <a:pt x="4416" y="3827"/>
                    </a:lnTo>
                    <a:lnTo>
                      <a:pt x="4418" y="3831"/>
                    </a:lnTo>
                    <a:lnTo>
                      <a:pt x="4421" y="3836"/>
                    </a:lnTo>
                    <a:lnTo>
                      <a:pt x="4425" y="3839"/>
                    </a:lnTo>
                    <a:lnTo>
                      <a:pt x="4435" y="3844"/>
                    </a:lnTo>
                    <a:lnTo>
                      <a:pt x="4445" y="3847"/>
                    </a:lnTo>
                    <a:lnTo>
                      <a:pt x="4455" y="3849"/>
                    </a:lnTo>
                    <a:lnTo>
                      <a:pt x="4467" y="3850"/>
                    </a:lnTo>
                    <a:lnTo>
                      <a:pt x="4479" y="3851"/>
                    </a:lnTo>
                    <a:lnTo>
                      <a:pt x="4489" y="3854"/>
                    </a:lnTo>
                    <a:lnTo>
                      <a:pt x="4499" y="3859"/>
                    </a:lnTo>
                    <a:lnTo>
                      <a:pt x="4508" y="3864"/>
                    </a:lnTo>
                    <a:lnTo>
                      <a:pt x="4515" y="3871"/>
                    </a:lnTo>
                    <a:lnTo>
                      <a:pt x="4521" y="3879"/>
                    </a:lnTo>
                    <a:lnTo>
                      <a:pt x="4529" y="3889"/>
                    </a:lnTo>
                    <a:lnTo>
                      <a:pt x="4534" y="3899"/>
                    </a:lnTo>
                    <a:lnTo>
                      <a:pt x="4539" y="3906"/>
                    </a:lnTo>
                    <a:lnTo>
                      <a:pt x="4543" y="3914"/>
                    </a:lnTo>
                    <a:lnTo>
                      <a:pt x="4546" y="3920"/>
                    </a:lnTo>
                    <a:lnTo>
                      <a:pt x="4553" y="3928"/>
                    </a:lnTo>
                    <a:lnTo>
                      <a:pt x="4560" y="3934"/>
                    </a:lnTo>
                    <a:lnTo>
                      <a:pt x="4568" y="3939"/>
                    </a:lnTo>
                    <a:lnTo>
                      <a:pt x="4577" y="3943"/>
                    </a:lnTo>
                    <a:lnTo>
                      <a:pt x="4584" y="3945"/>
                    </a:lnTo>
                    <a:lnTo>
                      <a:pt x="4592" y="3949"/>
                    </a:lnTo>
                    <a:lnTo>
                      <a:pt x="4600" y="3952"/>
                    </a:lnTo>
                    <a:lnTo>
                      <a:pt x="4608" y="3957"/>
                    </a:lnTo>
                    <a:lnTo>
                      <a:pt x="4615" y="3963"/>
                    </a:lnTo>
                    <a:lnTo>
                      <a:pt x="4619" y="3967"/>
                    </a:lnTo>
                    <a:lnTo>
                      <a:pt x="4624" y="3970"/>
                    </a:lnTo>
                    <a:lnTo>
                      <a:pt x="4629" y="3973"/>
                    </a:lnTo>
                    <a:lnTo>
                      <a:pt x="4634" y="3974"/>
                    </a:lnTo>
                    <a:lnTo>
                      <a:pt x="4644" y="3977"/>
                    </a:lnTo>
                    <a:lnTo>
                      <a:pt x="4654" y="3977"/>
                    </a:lnTo>
                    <a:lnTo>
                      <a:pt x="4666" y="3977"/>
                    </a:lnTo>
                    <a:lnTo>
                      <a:pt x="4677" y="3978"/>
                    </a:lnTo>
                    <a:lnTo>
                      <a:pt x="4687" y="3979"/>
                    </a:lnTo>
                    <a:lnTo>
                      <a:pt x="4698" y="3984"/>
                    </a:lnTo>
                    <a:lnTo>
                      <a:pt x="4712" y="3993"/>
                    </a:lnTo>
                    <a:lnTo>
                      <a:pt x="4723" y="4003"/>
                    </a:lnTo>
                    <a:lnTo>
                      <a:pt x="4732" y="4014"/>
                    </a:lnTo>
                    <a:lnTo>
                      <a:pt x="4743" y="4027"/>
                    </a:lnTo>
                    <a:lnTo>
                      <a:pt x="4751" y="4037"/>
                    </a:lnTo>
                    <a:lnTo>
                      <a:pt x="4759" y="4046"/>
                    </a:lnTo>
                    <a:lnTo>
                      <a:pt x="4764" y="4049"/>
                    </a:lnTo>
                    <a:lnTo>
                      <a:pt x="4769" y="4052"/>
                    </a:lnTo>
                    <a:lnTo>
                      <a:pt x="4774" y="4053"/>
                    </a:lnTo>
                    <a:lnTo>
                      <a:pt x="4780" y="4054"/>
                    </a:lnTo>
                    <a:lnTo>
                      <a:pt x="4791" y="4053"/>
                    </a:lnTo>
                    <a:lnTo>
                      <a:pt x="4801" y="4051"/>
                    </a:lnTo>
                    <a:lnTo>
                      <a:pt x="4811" y="4046"/>
                    </a:lnTo>
                    <a:lnTo>
                      <a:pt x="4820" y="4041"/>
                    </a:lnTo>
                    <a:lnTo>
                      <a:pt x="4826" y="4033"/>
                    </a:lnTo>
                    <a:lnTo>
                      <a:pt x="4833" y="4024"/>
                    </a:lnTo>
                    <a:lnTo>
                      <a:pt x="4836" y="4014"/>
                    </a:lnTo>
                    <a:lnTo>
                      <a:pt x="4838" y="4003"/>
                    </a:lnTo>
                    <a:lnTo>
                      <a:pt x="4838" y="3977"/>
                    </a:lnTo>
                    <a:lnTo>
                      <a:pt x="4833" y="3962"/>
                    </a:lnTo>
                    <a:lnTo>
                      <a:pt x="4828" y="3948"/>
                    </a:lnTo>
                    <a:lnTo>
                      <a:pt x="4829" y="3936"/>
                    </a:lnTo>
                    <a:lnTo>
                      <a:pt x="4833" y="3926"/>
                    </a:lnTo>
                    <a:lnTo>
                      <a:pt x="4835" y="3918"/>
                    </a:lnTo>
                    <a:lnTo>
                      <a:pt x="4838" y="3906"/>
                    </a:lnTo>
                    <a:lnTo>
                      <a:pt x="4835" y="3895"/>
                    </a:lnTo>
                    <a:lnTo>
                      <a:pt x="4831" y="3886"/>
                    </a:lnTo>
                    <a:lnTo>
                      <a:pt x="4829" y="3877"/>
                    </a:lnTo>
                    <a:lnTo>
                      <a:pt x="4826" y="3866"/>
                    </a:lnTo>
                    <a:lnTo>
                      <a:pt x="4826" y="3861"/>
                    </a:lnTo>
                    <a:lnTo>
                      <a:pt x="4825" y="3856"/>
                    </a:lnTo>
                    <a:lnTo>
                      <a:pt x="4826" y="3852"/>
                    </a:lnTo>
                    <a:lnTo>
                      <a:pt x="4828" y="3849"/>
                    </a:lnTo>
                    <a:lnTo>
                      <a:pt x="4833" y="3845"/>
                    </a:lnTo>
                    <a:lnTo>
                      <a:pt x="4839" y="3842"/>
                    </a:lnTo>
                    <a:lnTo>
                      <a:pt x="4841" y="3839"/>
                    </a:lnTo>
                    <a:lnTo>
                      <a:pt x="4841" y="3832"/>
                    </a:lnTo>
                    <a:lnTo>
                      <a:pt x="4841" y="3827"/>
                    </a:lnTo>
                    <a:lnTo>
                      <a:pt x="4841" y="3822"/>
                    </a:lnTo>
                    <a:lnTo>
                      <a:pt x="4844" y="3810"/>
                    </a:lnTo>
                    <a:lnTo>
                      <a:pt x="4846" y="3798"/>
                    </a:lnTo>
                    <a:lnTo>
                      <a:pt x="4849" y="3787"/>
                    </a:lnTo>
                    <a:lnTo>
                      <a:pt x="4850" y="3775"/>
                    </a:lnTo>
                    <a:lnTo>
                      <a:pt x="4850" y="3746"/>
                    </a:lnTo>
                    <a:lnTo>
                      <a:pt x="4844" y="3731"/>
                    </a:lnTo>
                    <a:lnTo>
                      <a:pt x="4838" y="3714"/>
                    </a:lnTo>
                    <a:lnTo>
                      <a:pt x="4838" y="3711"/>
                    </a:lnTo>
                    <a:lnTo>
                      <a:pt x="4839" y="3708"/>
                    </a:lnTo>
                    <a:lnTo>
                      <a:pt x="4841" y="3706"/>
                    </a:lnTo>
                    <a:lnTo>
                      <a:pt x="4844" y="3703"/>
                    </a:lnTo>
                    <a:lnTo>
                      <a:pt x="4849" y="3698"/>
                    </a:lnTo>
                    <a:lnTo>
                      <a:pt x="4855" y="3693"/>
                    </a:lnTo>
                    <a:lnTo>
                      <a:pt x="4873" y="3677"/>
                    </a:lnTo>
                    <a:lnTo>
                      <a:pt x="4889" y="3660"/>
                    </a:lnTo>
                    <a:lnTo>
                      <a:pt x="4894" y="3653"/>
                    </a:lnTo>
                    <a:lnTo>
                      <a:pt x="4898" y="3645"/>
                    </a:lnTo>
                    <a:lnTo>
                      <a:pt x="4900" y="3638"/>
                    </a:lnTo>
                    <a:lnTo>
                      <a:pt x="4900" y="3629"/>
                    </a:lnTo>
                    <a:lnTo>
                      <a:pt x="4900" y="3611"/>
                    </a:lnTo>
                    <a:lnTo>
                      <a:pt x="4900" y="3591"/>
                    </a:lnTo>
                    <a:lnTo>
                      <a:pt x="4903" y="3581"/>
                    </a:lnTo>
                    <a:lnTo>
                      <a:pt x="4907" y="3574"/>
                    </a:lnTo>
                    <a:lnTo>
                      <a:pt x="4913" y="3566"/>
                    </a:lnTo>
                    <a:lnTo>
                      <a:pt x="4919" y="3561"/>
                    </a:lnTo>
                    <a:lnTo>
                      <a:pt x="4937" y="3551"/>
                    </a:lnTo>
                    <a:lnTo>
                      <a:pt x="4956" y="3542"/>
                    </a:lnTo>
                    <a:lnTo>
                      <a:pt x="4967" y="3535"/>
                    </a:lnTo>
                    <a:lnTo>
                      <a:pt x="4977" y="3529"/>
                    </a:lnTo>
                    <a:lnTo>
                      <a:pt x="4989" y="3522"/>
                    </a:lnTo>
                    <a:lnTo>
                      <a:pt x="4998" y="3515"/>
                    </a:lnTo>
                    <a:lnTo>
                      <a:pt x="5002" y="3510"/>
                    </a:lnTo>
                    <a:lnTo>
                      <a:pt x="5006" y="3505"/>
                    </a:lnTo>
                    <a:lnTo>
                      <a:pt x="5007" y="3500"/>
                    </a:lnTo>
                    <a:lnTo>
                      <a:pt x="5008" y="3492"/>
                    </a:lnTo>
                    <a:lnTo>
                      <a:pt x="5008" y="3452"/>
                    </a:lnTo>
                    <a:lnTo>
                      <a:pt x="5007" y="3442"/>
                    </a:lnTo>
                    <a:lnTo>
                      <a:pt x="5006" y="3433"/>
                    </a:lnTo>
                    <a:lnTo>
                      <a:pt x="5003" y="3425"/>
                    </a:lnTo>
                    <a:lnTo>
                      <a:pt x="5001" y="3417"/>
                    </a:lnTo>
                    <a:lnTo>
                      <a:pt x="4994" y="3401"/>
                    </a:lnTo>
                    <a:lnTo>
                      <a:pt x="4986" y="3387"/>
                    </a:lnTo>
                    <a:lnTo>
                      <a:pt x="4976" y="3373"/>
                    </a:lnTo>
                    <a:lnTo>
                      <a:pt x="4967" y="3358"/>
                    </a:lnTo>
                    <a:lnTo>
                      <a:pt x="4957" y="3342"/>
                    </a:lnTo>
                    <a:lnTo>
                      <a:pt x="4949" y="3323"/>
                    </a:lnTo>
                    <a:lnTo>
                      <a:pt x="4944" y="3305"/>
                    </a:lnTo>
                    <a:lnTo>
                      <a:pt x="4941" y="3289"/>
                    </a:lnTo>
                    <a:lnTo>
                      <a:pt x="4938" y="3274"/>
                    </a:lnTo>
                    <a:lnTo>
                      <a:pt x="4935" y="3259"/>
                    </a:lnTo>
                    <a:lnTo>
                      <a:pt x="4934" y="3244"/>
                    </a:lnTo>
                    <a:lnTo>
                      <a:pt x="4932" y="3228"/>
                    </a:lnTo>
                    <a:lnTo>
                      <a:pt x="4928" y="3211"/>
                    </a:lnTo>
                    <a:lnTo>
                      <a:pt x="4923" y="3194"/>
                    </a:lnTo>
                    <a:lnTo>
                      <a:pt x="4917" y="3182"/>
                    </a:lnTo>
                    <a:lnTo>
                      <a:pt x="4909" y="3172"/>
                    </a:lnTo>
                    <a:lnTo>
                      <a:pt x="4903" y="3165"/>
                    </a:lnTo>
                    <a:lnTo>
                      <a:pt x="4895" y="3156"/>
                    </a:lnTo>
                    <a:lnTo>
                      <a:pt x="4888" y="3150"/>
                    </a:lnTo>
                    <a:lnTo>
                      <a:pt x="4882" y="3141"/>
                    </a:lnTo>
                    <a:lnTo>
                      <a:pt x="4874" y="3132"/>
                    </a:lnTo>
                    <a:lnTo>
                      <a:pt x="4868" y="3121"/>
                    </a:lnTo>
                    <a:lnTo>
                      <a:pt x="4863" y="3112"/>
                    </a:lnTo>
                    <a:lnTo>
                      <a:pt x="4860" y="3103"/>
                    </a:lnTo>
                    <a:lnTo>
                      <a:pt x="4858" y="3096"/>
                    </a:lnTo>
                    <a:lnTo>
                      <a:pt x="4856" y="3087"/>
                    </a:lnTo>
                    <a:lnTo>
                      <a:pt x="4854" y="3069"/>
                    </a:lnTo>
                    <a:lnTo>
                      <a:pt x="4850" y="3051"/>
                    </a:lnTo>
                    <a:lnTo>
                      <a:pt x="4846" y="3039"/>
                    </a:lnTo>
                    <a:lnTo>
                      <a:pt x="4841" y="3031"/>
                    </a:lnTo>
                    <a:lnTo>
                      <a:pt x="4835" y="3022"/>
                    </a:lnTo>
                    <a:lnTo>
                      <a:pt x="4828" y="3015"/>
                    </a:lnTo>
                    <a:lnTo>
                      <a:pt x="4813" y="3000"/>
                    </a:lnTo>
                    <a:lnTo>
                      <a:pt x="4795" y="2985"/>
                    </a:lnTo>
                    <a:lnTo>
                      <a:pt x="4784" y="2975"/>
                    </a:lnTo>
                    <a:lnTo>
                      <a:pt x="4774" y="2968"/>
                    </a:lnTo>
                    <a:lnTo>
                      <a:pt x="4762" y="2962"/>
                    </a:lnTo>
                    <a:lnTo>
                      <a:pt x="4750" y="2953"/>
                    </a:lnTo>
                    <a:lnTo>
                      <a:pt x="4741" y="2949"/>
                    </a:lnTo>
                    <a:lnTo>
                      <a:pt x="4732" y="2945"/>
                    </a:lnTo>
                    <a:lnTo>
                      <a:pt x="4728" y="2943"/>
                    </a:lnTo>
                    <a:lnTo>
                      <a:pt x="4725" y="2940"/>
                    </a:lnTo>
                    <a:lnTo>
                      <a:pt x="4723" y="2936"/>
                    </a:lnTo>
                    <a:lnTo>
                      <a:pt x="4722" y="2933"/>
                    </a:lnTo>
                    <a:lnTo>
                      <a:pt x="4722" y="2896"/>
                    </a:lnTo>
                    <a:lnTo>
                      <a:pt x="4721" y="2890"/>
                    </a:lnTo>
                    <a:lnTo>
                      <a:pt x="4718" y="2884"/>
                    </a:lnTo>
                    <a:lnTo>
                      <a:pt x="4715" y="2880"/>
                    </a:lnTo>
                    <a:lnTo>
                      <a:pt x="4711" y="2876"/>
                    </a:lnTo>
                    <a:lnTo>
                      <a:pt x="4700" y="2867"/>
                    </a:lnTo>
                    <a:lnTo>
                      <a:pt x="4691" y="2859"/>
                    </a:lnTo>
                    <a:lnTo>
                      <a:pt x="4679" y="2846"/>
                    </a:lnTo>
                    <a:lnTo>
                      <a:pt x="4669" y="2835"/>
                    </a:lnTo>
                    <a:lnTo>
                      <a:pt x="4658" y="2826"/>
                    </a:lnTo>
                    <a:lnTo>
                      <a:pt x="4647" y="2818"/>
                    </a:lnTo>
                    <a:lnTo>
                      <a:pt x="4622" y="2806"/>
                    </a:lnTo>
                    <a:lnTo>
                      <a:pt x="4594" y="2791"/>
                    </a:lnTo>
                    <a:lnTo>
                      <a:pt x="4573" y="2778"/>
                    </a:lnTo>
                    <a:lnTo>
                      <a:pt x="4555" y="2766"/>
                    </a:lnTo>
                    <a:lnTo>
                      <a:pt x="4539" y="2753"/>
                    </a:lnTo>
                    <a:lnTo>
                      <a:pt x="4523" y="2741"/>
                    </a:lnTo>
                    <a:lnTo>
                      <a:pt x="4509" y="2727"/>
                    </a:lnTo>
                    <a:lnTo>
                      <a:pt x="4494" y="2712"/>
                    </a:lnTo>
                    <a:lnTo>
                      <a:pt x="4479" y="2695"/>
                    </a:lnTo>
                    <a:lnTo>
                      <a:pt x="4462" y="2677"/>
                    </a:lnTo>
                    <a:lnTo>
                      <a:pt x="4450" y="2660"/>
                    </a:lnTo>
                    <a:lnTo>
                      <a:pt x="4439" y="2645"/>
                    </a:lnTo>
                    <a:lnTo>
                      <a:pt x="4427" y="2632"/>
                    </a:lnTo>
                    <a:lnTo>
                      <a:pt x="4412" y="2616"/>
                    </a:lnTo>
                    <a:lnTo>
                      <a:pt x="4395" y="2601"/>
                    </a:lnTo>
                    <a:lnTo>
                      <a:pt x="4378" y="2585"/>
                    </a:lnTo>
                    <a:lnTo>
                      <a:pt x="4373" y="2576"/>
                    </a:lnTo>
                    <a:lnTo>
                      <a:pt x="4369" y="2569"/>
                    </a:lnTo>
                    <a:lnTo>
                      <a:pt x="4367" y="2561"/>
                    </a:lnTo>
                    <a:lnTo>
                      <a:pt x="4366" y="2554"/>
                    </a:lnTo>
                    <a:lnTo>
                      <a:pt x="4363" y="2546"/>
                    </a:lnTo>
                    <a:lnTo>
                      <a:pt x="4361" y="2539"/>
                    </a:lnTo>
                    <a:lnTo>
                      <a:pt x="4357" y="2530"/>
                    </a:lnTo>
                    <a:lnTo>
                      <a:pt x="4352" y="2522"/>
                    </a:lnTo>
                    <a:lnTo>
                      <a:pt x="4342" y="2510"/>
                    </a:lnTo>
                    <a:lnTo>
                      <a:pt x="4334" y="2499"/>
                    </a:lnTo>
                    <a:lnTo>
                      <a:pt x="4327" y="2486"/>
                    </a:lnTo>
                    <a:lnTo>
                      <a:pt x="4321" y="2472"/>
                    </a:lnTo>
                    <a:lnTo>
                      <a:pt x="4316" y="2462"/>
                    </a:lnTo>
                    <a:lnTo>
                      <a:pt x="4312" y="2453"/>
                    </a:lnTo>
                    <a:lnTo>
                      <a:pt x="4307" y="2446"/>
                    </a:lnTo>
                    <a:lnTo>
                      <a:pt x="4300" y="2438"/>
                    </a:lnTo>
                    <a:lnTo>
                      <a:pt x="4290" y="2422"/>
                    </a:lnTo>
                    <a:lnTo>
                      <a:pt x="4279" y="2403"/>
                    </a:lnTo>
                    <a:lnTo>
                      <a:pt x="4272" y="2411"/>
                    </a:lnTo>
                    <a:lnTo>
                      <a:pt x="4265" y="2417"/>
                    </a:lnTo>
                    <a:lnTo>
                      <a:pt x="4260" y="2424"/>
                    </a:lnTo>
                    <a:lnTo>
                      <a:pt x="4257" y="2431"/>
                    </a:lnTo>
                    <a:lnTo>
                      <a:pt x="4246" y="2446"/>
                    </a:lnTo>
                    <a:lnTo>
                      <a:pt x="4234" y="2462"/>
                    </a:lnTo>
                    <a:lnTo>
                      <a:pt x="4225" y="2462"/>
                    </a:lnTo>
                    <a:lnTo>
                      <a:pt x="4223" y="2437"/>
                    </a:lnTo>
                    <a:lnTo>
                      <a:pt x="4221" y="2416"/>
                    </a:lnTo>
                    <a:lnTo>
                      <a:pt x="4219" y="2406"/>
                    </a:lnTo>
                    <a:lnTo>
                      <a:pt x="4216" y="2396"/>
                    </a:lnTo>
                    <a:lnTo>
                      <a:pt x="4211" y="2387"/>
                    </a:lnTo>
                    <a:lnTo>
                      <a:pt x="4204" y="2377"/>
                    </a:lnTo>
                    <a:lnTo>
                      <a:pt x="4198" y="2369"/>
                    </a:lnTo>
                    <a:lnTo>
                      <a:pt x="4190" y="2363"/>
                    </a:lnTo>
                    <a:lnTo>
                      <a:pt x="4184" y="2358"/>
                    </a:lnTo>
                    <a:lnTo>
                      <a:pt x="4177" y="2353"/>
                    </a:lnTo>
                    <a:lnTo>
                      <a:pt x="4162" y="2345"/>
                    </a:lnTo>
                    <a:lnTo>
                      <a:pt x="4145" y="2339"/>
                    </a:lnTo>
                    <a:lnTo>
                      <a:pt x="4127" y="2343"/>
                    </a:lnTo>
                    <a:lnTo>
                      <a:pt x="4111" y="2347"/>
                    </a:lnTo>
                    <a:lnTo>
                      <a:pt x="4105" y="2347"/>
                    </a:lnTo>
                    <a:lnTo>
                      <a:pt x="4098" y="2345"/>
                    </a:lnTo>
                    <a:lnTo>
                      <a:pt x="4093" y="2343"/>
                    </a:lnTo>
                    <a:lnTo>
                      <a:pt x="4088" y="2340"/>
                    </a:lnTo>
                    <a:lnTo>
                      <a:pt x="4080" y="2334"/>
                    </a:lnTo>
                    <a:lnTo>
                      <a:pt x="4071" y="2328"/>
                    </a:lnTo>
                    <a:lnTo>
                      <a:pt x="4062" y="2320"/>
                    </a:lnTo>
                    <a:lnTo>
                      <a:pt x="4052" y="2314"/>
                    </a:lnTo>
                    <a:lnTo>
                      <a:pt x="4047" y="2312"/>
                    </a:lnTo>
                    <a:lnTo>
                      <a:pt x="4042" y="2310"/>
                    </a:lnTo>
                    <a:lnTo>
                      <a:pt x="4036" y="2309"/>
                    </a:lnTo>
                    <a:lnTo>
                      <a:pt x="4029" y="2308"/>
                    </a:lnTo>
                    <a:lnTo>
                      <a:pt x="4019" y="2309"/>
                    </a:lnTo>
                    <a:lnTo>
                      <a:pt x="4009" y="2310"/>
                    </a:lnTo>
                    <a:lnTo>
                      <a:pt x="3999" y="2313"/>
                    </a:lnTo>
                    <a:lnTo>
                      <a:pt x="3988" y="2314"/>
                    </a:lnTo>
                    <a:lnTo>
                      <a:pt x="3980" y="2313"/>
                    </a:lnTo>
                    <a:lnTo>
                      <a:pt x="3974" y="2312"/>
                    </a:lnTo>
                    <a:lnTo>
                      <a:pt x="3968" y="2310"/>
                    </a:lnTo>
                    <a:lnTo>
                      <a:pt x="3962" y="2307"/>
                    </a:lnTo>
                    <a:lnTo>
                      <a:pt x="3957" y="2303"/>
                    </a:lnTo>
                    <a:lnTo>
                      <a:pt x="3952" y="2298"/>
                    </a:lnTo>
                    <a:lnTo>
                      <a:pt x="3948" y="2293"/>
                    </a:lnTo>
                    <a:lnTo>
                      <a:pt x="3945" y="2285"/>
                    </a:lnTo>
                    <a:lnTo>
                      <a:pt x="3942" y="2271"/>
                    </a:lnTo>
                    <a:lnTo>
                      <a:pt x="3939" y="2258"/>
                    </a:lnTo>
                    <a:lnTo>
                      <a:pt x="3937" y="2251"/>
                    </a:lnTo>
                    <a:lnTo>
                      <a:pt x="3935" y="2245"/>
                    </a:lnTo>
                    <a:lnTo>
                      <a:pt x="3931" y="2239"/>
                    </a:lnTo>
                    <a:lnTo>
                      <a:pt x="3928" y="2232"/>
                    </a:lnTo>
                    <a:lnTo>
                      <a:pt x="3921" y="2226"/>
                    </a:lnTo>
                    <a:lnTo>
                      <a:pt x="3915" y="2221"/>
                    </a:lnTo>
                    <a:lnTo>
                      <a:pt x="3909" y="2219"/>
                    </a:lnTo>
                    <a:lnTo>
                      <a:pt x="3901" y="2215"/>
                    </a:lnTo>
                    <a:lnTo>
                      <a:pt x="3886" y="2212"/>
                    </a:lnTo>
                    <a:lnTo>
                      <a:pt x="3870" y="2209"/>
                    </a:lnTo>
                    <a:lnTo>
                      <a:pt x="3857" y="2206"/>
                    </a:lnTo>
                    <a:lnTo>
                      <a:pt x="3847" y="2202"/>
                    </a:lnTo>
                    <a:lnTo>
                      <a:pt x="3837" y="2197"/>
                    </a:lnTo>
                    <a:lnTo>
                      <a:pt x="3826" y="2191"/>
                    </a:lnTo>
                    <a:lnTo>
                      <a:pt x="3810" y="2181"/>
                    </a:lnTo>
                    <a:lnTo>
                      <a:pt x="3796" y="2171"/>
                    </a:lnTo>
                    <a:lnTo>
                      <a:pt x="3782" y="2162"/>
                    </a:lnTo>
                    <a:lnTo>
                      <a:pt x="3766" y="2153"/>
                    </a:lnTo>
                    <a:lnTo>
                      <a:pt x="3761" y="2151"/>
                    </a:lnTo>
                    <a:lnTo>
                      <a:pt x="3756" y="2150"/>
                    </a:lnTo>
                    <a:lnTo>
                      <a:pt x="3750" y="2150"/>
                    </a:lnTo>
                    <a:lnTo>
                      <a:pt x="3745" y="2150"/>
                    </a:lnTo>
                    <a:lnTo>
                      <a:pt x="3734" y="2150"/>
                    </a:lnTo>
                    <a:lnTo>
                      <a:pt x="3723" y="2148"/>
                    </a:lnTo>
                    <a:lnTo>
                      <a:pt x="3712" y="2146"/>
                    </a:lnTo>
                    <a:lnTo>
                      <a:pt x="3703" y="2142"/>
                    </a:lnTo>
                    <a:lnTo>
                      <a:pt x="3694" y="2138"/>
                    </a:lnTo>
                    <a:lnTo>
                      <a:pt x="3687" y="2133"/>
                    </a:lnTo>
                    <a:lnTo>
                      <a:pt x="3679" y="2127"/>
                    </a:lnTo>
                    <a:lnTo>
                      <a:pt x="3672" y="2121"/>
                    </a:lnTo>
                    <a:lnTo>
                      <a:pt x="3665" y="2113"/>
                    </a:lnTo>
                    <a:lnTo>
                      <a:pt x="3659" y="2105"/>
                    </a:lnTo>
                    <a:lnTo>
                      <a:pt x="3653" y="2094"/>
                    </a:lnTo>
                    <a:lnTo>
                      <a:pt x="3645" y="2084"/>
                    </a:lnTo>
                    <a:lnTo>
                      <a:pt x="3642" y="2081"/>
                    </a:lnTo>
                    <a:lnTo>
                      <a:pt x="3638" y="2078"/>
                    </a:lnTo>
                    <a:lnTo>
                      <a:pt x="3633" y="2076"/>
                    </a:lnTo>
                    <a:lnTo>
                      <a:pt x="3627" y="2076"/>
                    </a:lnTo>
                    <a:lnTo>
                      <a:pt x="3601" y="2076"/>
                    </a:lnTo>
                    <a:lnTo>
                      <a:pt x="3593" y="2074"/>
                    </a:lnTo>
                    <a:lnTo>
                      <a:pt x="3586" y="2071"/>
                    </a:lnTo>
                    <a:lnTo>
                      <a:pt x="3580" y="2067"/>
                    </a:lnTo>
                    <a:lnTo>
                      <a:pt x="3575" y="2061"/>
                    </a:lnTo>
                    <a:lnTo>
                      <a:pt x="3565" y="2047"/>
                    </a:lnTo>
                    <a:lnTo>
                      <a:pt x="3554" y="2033"/>
                    </a:lnTo>
                    <a:lnTo>
                      <a:pt x="3537" y="2022"/>
                    </a:lnTo>
                    <a:lnTo>
                      <a:pt x="3521" y="2014"/>
                    </a:lnTo>
                    <a:lnTo>
                      <a:pt x="3515" y="2009"/>
                    </a:lnTo>
                    <a:lnTo>
                      <a:pt x="3507" y="2004"/>
                    </a:lnTo>
                    <a:lnTo>
                      <a:pt x="3501" y="1998"/>
                    </a:lnTo>
                    <a:lnTo>
                      <a:pt x="3496" y="1989"/>
                    </a:lnTo>
                    <a:lnTo>
                      <a:pt x="3492" y="1982"/>
                    </a:lnTo>
                    <a:lnTo>
                      <a:pt x="3487" y="1974"/>
                    </a:lnTo>
                    <a:lnTo>
                      <a:pt x="3482" y="1968"/>
                    </a:lnTo>
                    <a:lnTo>
                      <a:pt x="3476" y="1961"/>
                    </a:lnTo>
                    <a:lnTo>
                      <a:pt x="3463" y="1951"/>
                    </a:lnTo>
                    <a:lnTo>
                      <a:pt x="3451" y="1943"/>
                    </a:lnTo>
                    <a:lnTo>
                      <a:pt x="3419" y="1929"/>
                    </a:lnTo>
                    <a:lnTo>
                      <a:pt x="3386" y="1915"/>
                    </a:lnTo>
                    <a:lnTo>
                      <a:pt x="3374" y="1910"/>
                    </a:lnTo>
                    <a:lnTo>
                      <a:pt x="3364" y="1905"/>
                    </a:lnTo>
                    <a:lnTo>
                      <a:pt x="3355" y="1899"/>
                    </a:lnTo>
                    <a:lnTo>
                      <a:pt x="3348" y="1891"/>
                    </a:lnTo>
                    <a:lnTo>
                      <a:pt x="3340" y="1884"/>
                    </a:lnTo>
                    <a:lnTo>
                      <a:pt x="3333" y="1875"/>
                    </a:lnTo>
                    <a:lnTo>
                      <a:pt x="3327" y="1866"/>
                    </a:lnTo>
                    <a:lnTo>
                      <a:pt x="3320" y="1855"/>
                    </a:lnTo>
                    <a:lnTo>
                      <a:pt x="3310" y="1841"/>
                    </a:lnTo>
                    <a:lnTo>
                      <a:pt x="3300" y="1828"/>
                    </a:lnTo>
                    <a:lnTo>
                      <a:pt x="3289" y="1817"/>
                    </a:lnTo>
                    <a:lnTo>
                      <a:pt x="3279" y="1803"/>
                    </a:lnTo>
                    <a:lnTo>
                      <a:pt x="3270" y="1788"/>
                    </a:lnTo>
                    <a:lnTo>
                      <a:pt x="3260" y="1775"/>
                    </a:lnTo>
                    <a:lnTo>
                      <a:pt x="3251" y="1762"/>
                    </a:lnTo>
                    <a:lnTo>
                      <a:pt x="3241" y="1751"/>
                    </a:lnTo>
                    <a:lnTo>
                      <a:pt x="3230" y="1741"/>
                    </a:lnTo>
                    <a:lnTo>
                      <a:pt x="3217" y="1733"/>
                    </a:lnTo>
                    <a:lnTo>
                      <a:pt x="3210" y="1731"/>
                    </a:lnTo>
                    <a:lnTo>
                      <a:pt x="3202" y="1728"/>
                    </a:lnTo>
                    <a:lnTo>
                      <a:pt x="3195" y="1727"/>
                    </a:lnTo>
                    <a:lnTo>
                      <a:pt x="3186" y="1726"/>
                    </a:lnTo>
                    <a:lnTo>
                      <a:pt x="3175" y="1723"/>
                    </a:lnTo>
                    <a:lnTo>
                      <a:pt x="3165" y="1721"/>
                    </a:lnTo>
                    <a:lnTo>
                      <a:pt x="3155" y="1716"/>
                    </a:lnTo>
                    <a:lnTo>
                      <a:pt x="3147" y="1711"/>
                    </a:lnTo>
                    <a:lnTo>
                      <a:pt x="3131" y="1697"/>
                    </a:lnTo>
                    <a:lnTo>
                      <a:pt x="3112" y="1683"/>
                    </a:lnTo>
                    <a:lnTo>
                      <a:pt x="3093" y="1670"/>
                    </a:lnTo>
                    <a:lnTo>
                      <a:pt x="3077" y="1659"/>
                    </a:lnTo>
                    <a:lnTo>
                      <a:pt x="3059" y="1649"/>
                    </a:lnTo>
                    <a:lnTo>
                      <a:pt x="3040" y="1636"/>
                    </a:lnTo>
                    <a:lnTo>
                      <a:pt x="3017" y="1620"/>
                    </a:lnTo>
                    <a:lnTo>
                      <a:pt x="2998" y="1605"/>
                    </a:lnTo>
                    <a:lnTo>
                      <a:pt x="2988" y="1599"/>
                    </a:lnTo>
                    <a:lnTo>
                      <a:pt x="2976" y="1593"/>
                    </a:lnTo>
                    <a:lnTo>
                      <a:pt x="2964" y="1586"/>
                    </a:lnTo>
                    <a:lnTo>
                      <a:pt x="2950" y="1583"/>
                    </a:lnTo>
                    <a:lnTo>
                      <a:pt x="2924" y="1578"/>
                    </a:lnTo>
                    <a:lnTo>
                      <a:pt x="2900" y="1576"/>
                    </a:lnTo>
                    <a:lnTo>
                      <a:pt x="2889" y="1574"/>
                    </a:lnTo>
                    <a:lnTo>
                      <a:pt x="2877" y="1571"/>
                    </a:lnTo>
                    <a:lnTo>
                      <a:pt x="2866" y="1566"/>
                    </a:lnTo>
                    <a:lnTo>
                      <a:pt x="2853" y="1560"/>
                    </a:lnTo>
                    <a:lnTo>
                      <a:pt x="2833" y="1547"/>
                    </a:lnTo>
                    <a:lnTo>
                      <a:pt x="2813" y="1537"/>
                    </a:lnTo>
                    <a:lnTo>
                      <a:pt x="2793" y="1530"/>
                    </a:lnTo>
                    <a:lnTo>
                      <a:pt x="2771" y="1522"/>
                    </a:lnTo>
                    <a:lnTo>
                      <a:pt x="2751" y="1514"/>
                    </a:lnTo>
                    <a:lnTo>
                      <a:pt x="2733" y="1506"/>
                    </a:lnTo>
                    <a:lnTo>
                      <a:pt x="2724" y="1502"/>
                    </a:lnTo>
                    <a:lnTo>
                      <a:pt x="2715" y="1498"/>
                    </a:lnTo>
                    <a:lnTo>
                      <a:pt x="2705" y="1497"/>
                    </a:lnTo>
                    <a:lnTo>
                      <a:pt x="2694" y="1495"/>
                    </a:lnTo>
                    <a:lnTo>
                      <a:pt x="2678" y="1482"/>
                    </a:lnTo>
                    <a:lnTo>
                      <a:pt x="2664" y="1470"/>
                    </a:lnTo>
                    <a:lnTo>
                      <a:pt x="2656" y="1465"/>
                    </a:lnTo>
                    <a:lnTo>
                      <a:pt x="2650" y="1460"/>
                    </a:lnTo>
                    <a:lnTo>
                      <a:pt x="2641" y="1457"/>
                    </a:lnTo>
                    <a:lnTo>
                      <a:pt x="2630" y="1456"/>
                    </a:lnTo>
                    <a:lnTo>
                      <a:pt x="2619" y="1456"/>
                    </a:lnTo>
                    <a:lnTo>
                      <a:pt x="2609" y="1457"/>
                    </a:lnTo>
                    <a:lnTo>
                      <a:pt x="2599" y="1460"/>
                    </a:lnTo>
                    <a:lnTo>
                      <a:pt x="2587" y="1460"/>
                    </a:lnTo>
                    <a:lnTo>
                      <a:pt x="2576" y="1460"/>
                    </a:lnTo>
                    <a:lnTo>
                      <a:pt x="2565" y="1458"/>
                    </a:lnTo>
                    <a:lnTo>
                      <a:pt x="2555" y="1457"/>
                    </a:lnTo>
                    <a:lnTo>
                      <a:pt x="2546" y="1455"/>
                    </a:lnTo>
                    <a:lnTo>
                      <a:pt x="2527" y="1450"/>
                    </a:lnTo>
                    <a:lnTo>
                      <a:pt x="2511" y="1442"/>
                    </a:lnTo>
                    <a:lnTo>
                      <a:pt x="2493" y="1433"/>
                    </a:lnTo>
                    <a:lnTo>
                      <a:pt x="2477" y="1422"/>
                    </a:lnTo>
                    <a:lnTo>
                      <a:pt x="2459" y="1411"/>
                    </a:lnTo>
                    <a:lnTo>
                      <a:pt x="2442" y="1398"/>
                    </a:lnTo>
                    <a:lnTo>
                      <a:pt x="2423" y="1384"/>
                    </a:lnTo>
                    <a:lnTo>
                      <a:pt x="2407" y="1373"/>
                    </a:lnTo>
                    <a:lnTo>
                      <a:pt x="2390" y="1362"/>
                    </a:lnTo>
                    <a:lnTo>
                      <a:pt x="2373" y="1347"/>
                    </a:lnTo>
                    <a:lnTo>
                      <a:pt x="2359" y="1334"/>
                    </a:lnTo>
                    <a:lnTo>
                      <a:pt x="2345" y="1320"/>
                    </a:lnTo>
                    <a:lnTo>
                      <a:pt x="2336" y="1310"/>
                    </a:lnTo>
                    <a:lnTo>
                      <a:pt x="2330" y="1300"/>
                    </a:lnTo>
                    <a:lnTo>
                      <a:pt x="2325" y="1296"/>
                    </a:lnTo>
                    <a:lnTo>
                      <a:pt x="2321" y="1293"/>
                    </a:lnTo>
                    <a:lnTo>
                      <a:pt x="2315" y="1291"/>
                    </a:lnTo>
                    <a:lnTo>
                      <a:pt x="2309" y="1290"/>
                    </a:lnTo>
                    <a:lnTo>
                      <a:pt x="2296" y="1293"/>
                    </a:lnTo>
                    <a:lnTo>
                      <a:pt x="2284" y="1294"/>
                    </a:lnTo>
                    <a:lnTo>
                      <a:pt x="2277" y="1294"/>
                    </a:lnTo>
                    <a:lnTo>
                      <a:pt x="2271" y="1293"/>
                    </a:lnTo>
                    <a:lnTo>
                      <a:pt x="2266" y="1291"/>
                    </a:lnTo>
                    <a:lnTo>
                      <a:pt x="2260" y="1289"/>
                    </a:lnTo>
                    <a:lnTo>
                      <a:pt x="2250" y="1284"/>
                    </a:lnTo>
                    <a:lnTo>
                      <a:pt x="2239" y="1279"/>
                    </a:lnTo>
                    <a:lnTo>
                      <a:pt x="2222" y="1271"/>
                    </a:lnTo>
                    <a:lnTo>
                      <a:pt x="2207" y="1266"/>
                    </a:lnTo>
                    <a:lnTo>
                      <a:pt x="2193" y="1260"/>
                    </a:lnTo>
                    <a:lnTo>
                      <a:pt x="2178" y="1251"/>
                    </a:lnTo>
                    <a:lnTo>
                      <a:pt x="2172" y="1246"/>
                    </a:lnTo>
                    <a:lnTo>
                      <a:pt x="2166" y="1241"/>
                    </a:lnTo>
                    <a:lnTo>
                      <a:pt x="2159" y="1237"/>
                    </a:lnTo>
                    <a:lnTo>
                      <a:pt x="2152" y="1236"/>
                    </a:lnTo>
                    <a:lnTo>
                      <a:pt x="2137" y="1237"/>
                    </a:lnTo>
                    <a:lnTo>
                      <a:pt x="2122" y="1239"/>
                    </a:lnTo>
                    <a:lnTo>
                      <a:pt x="2111" y="1239"/>
                    </a:lnTo>
                    <a:lnTo>
                      <a:pt x="2099" y="1236"/>
                    </a:lnTo>
                    <a:lnTo>
                      <a:pt x="2089" y="1234"/>
                    </a:lnTo>
                    <a:lnTo>
                      <a:pt x="2079" y="1230"/>
                    </a:lnTo>
                    <a:lnTo>
                      <a:pt x="2070" y="1226"/>
                    </a:lnTo>
                    <a:lnTo>
                      <a:pt x="2062" y="1220"/>
                    </a:lnTo>
                    <a:lnTo>
                      <a:pt x="2052" y="1214"/>
                    </a:lnTo>
                    <a:lnTo>
                      <a:pt x="2043" y="1207"/>
                    </a:lnTo>
                    <a:lnTo>
                      <a:pt x="2031" y="1197"/>
                    </a:lnTo>
                    <a:lnTo>
                      <a:pt x="2024" y="1186"/>
                    </a:lnTo>
                    <a:lnTo>
                      <a:pt x="2020" y="1181"/>
                    </a:lnTo>
                    <a:lnTo>
                      <a:pt x="2015" y="1176"/>
                    </a:lnTo>
                    <a:lnTo>
                      <a:pt x="2010" y="1171"/>
                    </a:lnTo>
                    <a:lnTo>
                      <a:pt x="2004" y="1166"/>
                    </a:lnTo>
                    <a:lnTo>
                      <a:pt x="1991" y="1160"/>
                    </a:lnTo>
                    <a:lnTo>
                      <a:pt x="1979" y="1155"/>
                    </a:lnTo>
                    <a:lnTo>
                      <a:pt x="1966" y="1151"/>
                    </a:lnTo>
                    <a:lnTo>
                      <a:pt x="1952" y="1146"/>
                    </a:lnTo>
                    <a:lnTo>
                      <a:pt x="1937" y="1142"/>
                    </a:lnTo>
                    <a:lnTo>
                      <a:pt x="1924" y="1137"/>
                    </a:lnTo>
                    <a:lnTo>
                      <a:pt x="1917" y="1135"/>
                    </a:lnTo>
                    <a:lnTo>
                      <a:pt x="1911" y="1131"/>
                    </a:lnTo>
                    <a:lnTo>
                      <a:pt x="1905" y="1127"/>
                    </a:lnTo>
                    <a:lnTo>
                      <a:pt x="1900" y="1121"/>
                    </a:lnTo>
                    <a:lnTo>
                      <a:pt x="1893" y="1112"/>
                    </a:lnTo>
                    <a:lnTo>
                      <a:pt x="1890" y="1102"/>
                    </a:lnTo>
                    <a:lnTo>
                      <a:pt x="1888" y="1097"/>
                    </a:lnTo>
                    <a:lnTo>
                      <a:pt x="1886" y="1093"/>
                    </a:lnTo>
                    <a:lnTo>
                      <a:pt x="1883" y="1089"/>
                    </a:lnTo>
                    <a:lnTo>
                      <a:pt x="1878" y="1086"/>
                    </a:lnTo>
                    <a:lnTo>
                      <a:pt x="1871" y="1082"/>
                    </a:lnTo>
                    <a:lnTo>
                      <a:pt x="1863" y="1079"/>
                    </a:lnTo>
                    <a:lnTo>
                      <a:pt x="1856" y="1078"/>
                    </a:lnTo>
                    <a:lnTo>
                      <a:pt x="1849" y="1078"/>
                    </a:lnTo>
                    <a:lnTo>
                      <a:pt x="1834" y="1078"/>
                    </a:lnTo>
                    <a:lnTo>
                      <a:pt x="1818" y="1077"/>
                    </a:lnTo>
                    <a:lnTo>
                      <a:pt x="1803" y="1072"/>
                    </a:lnTo>
                    <a:lnTo>
                      <a:pt x="1788" y="1066"/>
                    </a:lnTo>
                    <a:lnTo>
                      <a:pt x="1762" y="1058"/>
                    </a:lnTo>
                    <a:lnTo>
                      <a:pt x="1739" y="1048"/>
                    </a:lnTo>
                    <a:lnTo>
                      <a:pt x="1729" y="1043"/>
                    </a:lnTo>
                    <a:lnTo>
                      <a:pt x="1719" y="1035"/>
                    </a:lnTo>
                    <a:lnTo>
                      <a:pt x="1709" y="1027"/>
                    </a:lnTo>
                    <a:lnTo>
                      <a:pt x="1700" y="1017"/>
                    </a:lnTo>
                    <a:lnTo>
                      <a:pt x="1689" y="1000"/>
                    </a:lnTo>
                    <a:lnTo>
                      <a:pt x="1676" y="985"/>
                    </a:lnTo>
                    <a:lnTo>
                      <a:pt x="1665" y="974"/>
                    </a:lnTo>
                    <a:lnTo>
                      <a:pt x="1656" y="964"/>
                    </a:lnTo>
                    <a:lnTo>
                      <a:pt x="1649" y="954"/>
                    </a:lnTo>
                    <a:lnTo>
                      <a:pt x="1641" y="940"/>
                    </a:lnTo>
                    <a:lnTo>
                      <a:pt x="1639" y="934"/>
                    </a:lnTo>
                    <a:lnTo>
                      <a:pt x="1635" y="929"/>
                    </a:lnTo>
                    <a:lnTo>
                      <a:pt x="1631" y="925"/>
                    </a:lnTo>
                    <a:lnTo>
                      <a:pt x="1626" y="921"/>
                    </a:lnTo>
                    <a:lnTo>
                      <a:pt x="1617" y="915"/>
                    </a:lnTo>
                    <a:lnTo>
                      <a:pt x="1607" y="909"/>
                    </a:lnTo>
                    <a:lnTo>
                      <a:pt x="1596" y="905"/>
                    </a:lnTo>
                    <a:lnTo>
                      <a:pt x="1585" y="900"/>
                    </a:lnTo>
                    <a:lnTo>
                      <a:pt x="1573" y="895"/>
                    </a:lnTo>
                    <a:lnTo>
                      <a:pt x="1562" y="887"/>
                    </a:lnTo>
                    <a:lnTo>
                      <a:pt x="1552" y="879"/>
                    </a:lnTo>
                    <a:lnTo>
                      <a:pt x="1543" y="867"/>
                    </a:lnTo>
                    <a:lnTo>
                      <a:pt x="1536" y="857"/>
                    </a:lnTo>
                    <a:lnTo>
                      <a:pt x="1528" y="846"/>
                    </a:lnTo>
                    <a:lnTo>
                      <a:pt x="1521" y="837"/>
                    </a:lnTo>
                    <a:lnTo>
                      <a:pt x="1512" y="830"/>
                    </a:lnTo>
                    <a:lnTo>
                      <a:pt x="1507" y="827"/>
                    </a:lnTo>
                    <a:lnTo>
                      <a:pt x="1501" y="825"/>
                    </a:lnTo>
                    <a:lnTo>
                      <a:pt x="1494" y="823"/>
                    </a:lnTo>
                    <a:lnTo>
                      <a:pt x="1488" y="822"/>
                    </a:lnTo>
                    <a:lnTo>
                      <a:pt x="1460" y="822"/>
                    </a:lnTo>
                    <a:lnTo>
                      <a:pt x="1453" y="822"/>
                    </a:lnTo>
                    <a:lnTo>
                      <a:pt x="1445" y="820"/>
                    </a:lnTo>
                    <a:lnTo>
                      <a:pt x="1439" y="817"/>
                    </a:lnTo>
                    <a:lnTo>
                      <a:pt x="1433" y="812"/>
                    </a:lnTo>
                    <a:lnTo>
                      <a:pt x="1422" y="802"/>
                    </a:lnTo>
                    <a:lnTo>
                      <a:pt x="1410" y="790"/>
                    </a:lnTo>
                    <a:lnTo>
                      <a:pt x="1404" y="783"/>
                    </a:lnTo>
                    <a:lnTo>
                      <a:pt x="1396" y="777"/>
                    </a:lnTo>
                    <a:lnTo>
                      <a:pt x="1391" y="771"/>
                    </a:lnTo>
                    <a:lnTo>
                      <a:pt x="1386" y="763"/>
                    </a:lnTo>
                    <a:lnTo>
                      <a:pt x="1380" y="751"/>
                    </a:lnTo>
                    <a:lnTo>
                      <a:pt x="1374" y="741"/>
                    </a:lnTo>
                    <a:lnTo>
                      <a:pt x="1366" y="732"/>
                    </a:lnTo>
                    <a:lnTo>
                      <a:pt x="1359" y="721"/>
                    </a:lnTo>
                    <a:lnTo>
                      <a:pt x="1354" y="714"/>
                    </a:lnTo>
                    <a:lnTo>
                      <a:pt x="1350" y="709"/>
                    </a:lnTo>
                    <a:lnTo>
                      <a:pt x="1346" y="704"/>
                    </a:lnTo>
                    <a:lnTo>
                      <a:pt x="1345" y="697"/>
                    </a:lnTo>
                    <a:lnTo>
                      <a:pt x="1346" y="685"/>
                    </a:lnTo>
                    <a:lnTo>
                      <a:pt x="1347" y="675"/>
                    </a:lnTo>
                    <a:lnTo>
                      <a:pt x="1350" y="667"/>
                    </a:lnTo>
                    <a:lnTo>
                      <a:pt x="1354" y="657"/>
                    </a:lnTo>
                    <a:lnTo>
                      <a:pt x="1359" y="649"/>
                    </a:lnTo>
                    <a:lnTo>
                      <a:pt x="1364" y="640"/>
                    </a:lnTo>
                    <a:lnTo>
                      <a:pt x="1370" y="634"/>
                    </a:lnTo>
                    <a:lnTo>
                      <a:pt x="1376" y="626"/>
                    </a:lnTo>
                    <a:lnTo>
                      <a:pt x="1391" y="613"/>
                    </a:lnTo>
                    <a:lnTo>
                      <a:pt x="1408" y="600"/>
                    </a:lnTo>
                    <a:lnTo>
                      <a:pt x="1425" y="588"/>
                    </a:lnTo>
                    <a:lnTo>
                      <a:pt x="1443" y="574"/>
                    </a:lnTo>
                    <a:lnTo>
                      <a:pt x="1450" y="569"/>
                    </a:lnTo>
                    <a:lnTo>
                      <a:pt x="1458" y="565"/>
                    </a:lnTo>
                    <a:lnTo>
                      <a:pt x="1465" y="562"/>
                    </a:lnTo>
                    <a:lnTo>
                      <a:pt x="1472" y="560"/>
                    </a:lnTo>
                    <a:lnTo>
                      <a:pt x="1487" y="555"/>
                    </a:lnTo>
                    <a:lnTo>
                      <a:pt x="1502" y="546"/>
                    </a:lnTo>
                    <a:lnTo>
                      <a:pt x="1511" y="540"/>
                    </a:lnTo>
                    <a:lnTo>
                      <a:pt x="1517" y="534"/>
                    </a:lnTo>
                    <a:lnTo>
                      <a:pt x="1523" y="526"/>
                    </a:lnTo>
                    <a:lnTo>
                      <a:pt x="1529" y="520"/>
                    </a:lnTo>
                    <a:lnTo>
                      <a:pt x="1541" y="505"/>
                    </a:lnTo>
                    <a:lnTo>
                      <a:pt x="1553" y="488"/>
                    </a:lnTo>
                    <a:lnTo>
                      <a:pt x="1566" y="477"/>
                    </a:lnTo>
                    <a:lnTo>
                      <a:pt x="1581" y="468"/>
                    </a:lnTo>
                    <a:lnTo>
                      <a:pt x="1591" y="461"/>
                    </a:lnTo>
                    <a:lnTo>
                      <a:pt x="1601" y="453"/>
                    </a:lnTo>
                    <a:lnTo>
                      <a:pt x="1611" y="446"/>
                    </a:lnTo>
                    <a:lnTo>
                      <a:pt x="1622" y="439"/>
                    </a:lnTo>
                    <a:lnTo>
                      <a:pt x="1626" y="436"/>
                    </a:lnTo>
                    <a:lnTo>
                      <a:pt x="1630" y="432"/>
                    </a:lnTo>
                    <a:lnTo>
                      <a:pt x="1632" y="427"/>
                    </a:lnTo>
                    <a:lnTo>
                      <a:pt x="1635" y="422"/>
                    </a:lnTo>
                    <a:lnTo>
                      <a:pt x="1636" y="418"/>
                    </a:lnTo>
                    <a:lnTo>
                      <a:pt x="1640" y="414"/>
                    </a:lnTo>
                    <a:lnTo>
                      <a:pt x="1644" y="411"/>
                    </a:lnTo>
                    <a:lnTo>
                      <a:pt x="1649" y="409"/>
                    </a:lnTo>
                    <a:lnTo>
                      <a:pt x="1669" y="404"/>
                    </a:lnTo>
                    <a:lnTo>
                      <a:pt x="1688" y="398"/>
                    </a:lnTo>
                    <a:lnTo>
                      <a:pt x="1696" y="393"/>
                    </a:lnTo>
                    <a:lnTo>
                      <a:pt x="1704" y="388"/>
                    </a:lnTo>
                    <a:lnTo>
                      <a:pt x="1711" y="382"/>
                    </a:lnTo>
                    <a:lnTo>
                      <a:pt x="1719" y="373"/>
                    </a:lnTo>
                    <a:lnTo>
                      <a:pt x="1728" y="357"/>
                    </a:lnTo>
                    <a:lnTo>
                      <a:pt x="1737" y="342"/>
                    </a:lnTo>
                    <a:lnTo>
                      <a:pt x="1742" y="337"/>
                    </a:lnTo>
                    <a:lnTo>
                      <a:pt x="1747" y="334"/>
                    </a:lnTo>
                    <a:lnTo>
                      <a:pt x="1752" y="332"/>
                    </a:lnTo>
                    <a:lnTo>
                      <a:pt x="1757" y="329"/>
                    </a:lnTo>
                    <a:lnTo>
                      <a:pt x="1762" y="327"/>
                    </a:lnTo>
                    <a:lnTo>
                      <a:pt x="1767" y="324"/>
                    </a:lnTo>
                    <a:lnTo>
                      <a:pt x="1770" y="320"/>
                    </a:lnTo>
                    <a:lnTo>
                      <a:pt x="1774" y="315"/>
                    </a:lnTo>
                    <a:lnTo>
                      <a:pt x="1775" y="309"/>
                    </a:lnTo>
                    <a:lnTo>
                      <a:pt x="1777" y="303"/>
                    </a:lnTo>
                    <a:lnTo>
                      <a:pt x="1777" y="295"/>
                    </a:lnTo>
                    <a:lnTo>
                      <a:pt x="1777" y="289"/>
                    </a:lnTo>
                    <a:lnTo>
                      <a:pt x="1779" y="276"/>
                    </a:lnTo>
                    <a:lnTo>
                      <a:pt x="1783" y="266"/>
                    </a:lnTo>
                    <a:lnTo>
                      <a:pt x="1785" y="256"/>
                    </a:lnTo>
                    <a:lnTo>
                      <a:pt x="1787" y="244"/>
                    </a:lnTo>
                    <a:lnTo>
                      <a:pt x="1787" y="237"/>
                    </a:lnTo>
                    <a:lnTo>
                      <a:pt x="1785" y="232"/>
                    </a:lnTo>
                    <a:lnTo>
                      <a:pt x="1783" y="227"/>
                    </a:lnTo>
                    <a:lnTo>
                      <a:pt x="1782" y="222"/>
                    </a:lnTo>
                    <a:lnTo>
                      <a:pt x="1779" y="217"/>
                    </a:lnTo>
                    <a:lnTo>
                      <a:pt x="1777" y="212"/>
                    </a:lnTo>
                    <a:lnTo>
                      <a:pt x="1775" y="207"/>
                    </a:lnTo>
                    <a:lnTo>
                      <a:pt x="1775" y="201"/>
                    </a:lnTo>
                    <a:lnTo>
                      <a:pt x="1777" y="189"/>
                    </a:lnTo>
                    <a:lnTo>
                      <a:pt x="1779" y="176"/>
                    </a:lnTo>
                    <a:lnTo>
                      <a:pt x="1779" y="168"/>
                    </a:lnTo>
                    <a:lnTo>
                      <a:pt x="1778" y="162"/>
                    </a:lnTo>
                    <a:lnTo>
                      <a:pt x="1775" y="157"/>
                    </a:lnTo>
                    <a:lnTo>
                      <a:pt x="1773" y="152"/>
                    </a:lnTo>
                    <a:lnTo>
                      <a:pt x="1765" y="141"/>
                    </a:lnTo>
                    <a:lnTo>
                      <a:pt x="1758" y="130"/>
                    </a:lnTo>
                    <a:lnTo>
                      <a:pt x="1750" y="117"/>
                    </a:lnTo>
                    <a:lnTo>
                      <a:pt x="1744" y="106"/>
                    </a:lnTo>
                    <a:lnTo>
                      <a:pt x="1739" y="101"/>
                    </a:lnTo>
                    <a:lnTo>
                      <a:pt x="1735" y="97"/>
                    </a:lnTo>
                    <a:lnTo>
                      <a:pt x="1729" y="94"/>
                    </a:lnTo>
                    <a:lnTo>
                      <a:pt x="1723" y="93"/>
                    </a:lnTo>
                    <a:lnTo>
                      <a:pt x="1713" y="92"/>
                    </a:lnTo>
                    <a:lnTo>
                      <a:pt x="1703" y="92"/>
                    </a:lnTo>
                    <a:lnTo>
                      <a:pt x="1694" y="91"/>
                    </a:lnTo>
                    <a:lnTo>
                      <a:pt x="1684" y="91"/>
                    </a:lnTo>
                    <a:lnTo>
                      <a:pt x="1683" y="81"/>
                    </a:lnTo>
                    <a:lnTo>
                      <a:pt x="1680" y="72"/>
                    </a:lnTo>
                    <a:lnTo>
                      <a:pt x="1676" y="64"/>
                    </a:lnTo>
                    <a:lnTo>
                      <a:pt x="1671" y="58"/>
                    </a:lnTo>
                    <a:lnTo>
                      <a:pt x="1657" y="45"/>
                    </a:lnTo>
                    <a:lnTo>
                      <a:pt x="1641" y="33"/>
                    </a:lnTo>
                    <a:lnTo>
                      <a:pt x="1634" y="27"/>
                    </a:lnTo>
                    <a:lnTo>
                      <a:pt x="1629" y="20"/>
                    </a:lnTo>
                    <a:lnTo>
                      <a:pt x="1625" y="17"/>
                    </a:lnTo>
                    <a:lnTo>
                      <a:pt x="1621" y="14"/>
                    </a:lnTo>
                    <a:lnTo>
                      <a:pt x="1617" y="13"/>
                    </a:lnTo>
                    <a:lnTo>
                      <a:pt x="1612" y="12"/>
                    </a:lnTo>
                    <a:lnTo>
                      <a:pt x="1610" y="13"/>
                    </a:lnTo>
                    <a:lnTo>
                      <a:pt x="1607" y="14"/>
                    </a:lnTo>
                    <a:lnTo>
                      <a:pt x="1605" y="15"/>
                    </a:lnTo>
                    <a:lnTo>
                      <a:pt x="1602" y="18"/>
                    </a:lnTo>
                    <a:lnTo>
                      <a:pt x="1598" y="22"/>
                    </a:lnTo>
                    <a:lnTo>
                      <a:pt x="1592" y="25"/>
                    </a:lnTo>
                    <a:lnTo>
                      <a:pt x="1580" y="30"/>
                    </a:lnTo>
                    <a:lnTo>
                      <a:pt x="1568" y="34"/>
                    </a:lnTo>
                    <a:lnTo>
                      <a:pt x="1557" y="37"/>
                    </a:lnTo>
                    <a:lnTo>
                      <a:pt x="1543" y="42"/>
                    </a:lnTo>
                    <a:lnTo>
                      <a:pt x="1537" y="45"/>
                    </a:lnTo>
                    <a:lnTo>
                      <a:pt x="1532" y="49"/>
                    </a:lnTo>
                    <a:lnTo>
                      <a:pt x="1526" y="53"/>
                    </a:lnTo>
                    <a:lnTo>
                      <a:pt x="1518" y="54"/>
                    </a:lnTo>
                    <a:lnTo>
                      <a:pt x="1511" y="53"/>
                    </a:lnTo>
                    <a:lnTo>
                      <a:pt x="1503" y="50"/>
                    </a:lnTo>
                    <a:lnTo>
                      <a:pt x="1497" y="47"/>
                    </a:lnTo>
                    <a:lnTo>
                      <a:pt x="1491" y="43"/>
                    </a:lnTo>
                    <a:lnTo>
                      <a:pt x="1484" y="38"/>
                    </a:lnTo>
                    <a:lnTo>
                      <a:pt x="1478" y="34"/>
                    </a:lnTo>
                    <a:lnTo>
                      <a:pt x="1470" y="32"/>
                    </a:lnTo>
                    <a:lnTo>
                      <a:pt x="1463" y="30"/>
                    </a:lnTo>
                    <a:lnTo>
                      <a:pt x="1454" y="32"/>
                    </a:lnTo>
                    <a:lnTo>
                      <a:pt x="1448" y="32"/>
                    </a:lnTo>
                    <a:lnTo>
                      <a:pt x="1440" y="34"/>
                    </a:lnTo>
                    <a:lnTo>
                      <a:pt x="1434" y="37"/>
                    </a:lnTo>
                    <a:lnTo>
                      <a:pt x="1422" y="43"/>
                    </a:lnTo>
                    <a:lnTo>
                      <a:pt x="1410" y="53"/>
                    </a:lnTo>
                    <a:lnTo>
                      <a:pt x="1405" y="58"/>
                    </a:lnTo>
                    <a:lnTo>
                      <a:pt x="1399" y="62"/>
                    </a:lnTo>
                    <a:lnTo>
                      <a:pt x="1394" y="66"/>
                    </a:lnTo>
                    <a:lnTo>
                      <a:pt x="1386" y="67"/>
                    </a:lnTo>
                    <a:lnTo>
                      <a:pt x="1370" y="62"/>
                    </a:lnTo>
                    <a:lnTo>
                      <a:pt x="1354" y="57"/>
                    </a:lnTo>
                    <a:lnTo>
                      <a:pt x="1345" y="58"/>
                    </a:lnTo>
                    <a:lnTo>
                      <a:pt x="1337" y="61"/>
                    </a:lnTo>
                    <a:lnTo>
                      <a:pt x="1331" y="64"/>
                    </a:lnTo>
                    <a:lnTo>
                      <a:pt x="1325" y="68"/>
                    </a:lnTo>
                    <a:lnTo>
                      <a:pt x="1317" y="73"/>
                    </a:lnTo>
                    <a:lnTo>
                      <a:pt x="1311" y="76"/>
                    </a:lnTo>
                    <a:lnTo>
                      <a:pt x="1304" y="78"/>
                    </a:lnTo>
                    <a:lnTo>
                      <a:pt x="1295" y="79"/>
                    </a:lnTo>
                    <a:lnTo>
                      <a:pt x="1273" y="78"/>
                    </a:lnTo>
                    <a:lnTo>
                      <a:pt x="1253" y="77"/>
                    </a:lnTo>
                    <a:lnTo>
                      <a:pt x="1235" y="74"/>
                    </a:lnTo>
                    <a:lnTo>
                      <a:pt x="1212" y="73"/>
                    </a:lnTo>
                    <a:lnTo>
                      <a:pt x="1206" y="73"/>
                    </a:lnTo>
                    <a:lnTo>
                      <a:pt x="1201" y="72"/>
                    </a:lnTo>
                    <a:lnTo>
                      <a:pt x="1194" y="69"/>
                    </a:lnTo>
                    <a:lnTo>
                      <a:pt x="1189" y="67"/>
                    </a:lnTo>
                    <a:lnTo>
                      <a:pt x="1181" y="62"/>
                    </a:lnTo>
                    <a:lnTo>
                      <a:pt x="1172" y="54"/>
                    </a:lnTo>
                    <a:lnTo>
                      <a:pt x="1163" y="48"/>
                    </a:lnTo>
                    <a:lnTo>
                      <a:pt x="1154" y="42"/>
                    </a:lnTo>
                    <a:lnTo>
                      <a:pt x="1149" y="39"/>
                    </a:lnTo>
                    <a:lnTo>
                      <a:pt x="1143" y="38"/>
                    </a:lnTo>
                    <a:lnTo>
                      <a:pt x="1138" y="37"/>
                    </a:lnTo>
                    <a:lnTo>
                      <a:pt x="1132" y="35"/>
                    </a:lnTo>
                    <a:lnTo>
                      <a:pt x="1120" y="37"/>
                    </a:lnTo>
                    <a:lnTo>
                      <a:pt x="1112" y="39"/>
                    </a:lnTo>
                    <a:lnTo>
                      <a:pt x="1103" y="42"/>
                    </a:lnTo>
                    <a:lnTo>
                      <a:pt x="1094" y="45"/>
                    </a:lnTo>
                    <a:lnTo>
                      <a:pt x="1085" y="49"/>
                    </a:lnTo>
                    <a:lnTo>
                      <a:pt x="1076" y="52"/>
                    </a:lnTo>
                    <a:lnTo>
                      <a:pt x="1068" y="54"/>
                    </a:lnTo>
                    <a:lnTo>
                      <a:pt x="1056" y="54"/>
                    </a:lnTo>
                    <a:lnTo>
                      <a:pt x="1048" y="54"/>
                    </a:lnTo>
                    <a:lnTo>
                      <a:pt x="1040" y="52"/>
                    </a:lnTo>
                    <a:lnTo>
                      <a:pt x="1034" y="48"/>
                    </a:lnTo>
                    <a:lnTo>
                      <a:pt x="1027" y="44"/>
                    </a:lnTo>
                    <a:lnTo>
                      <a:pt x="1020" y="40"/>
                    </a:lnTo>
                    <a:lnTo>
                      <a:pt x="1014" y="38"/>
                    </a:lnTo>
                    <a:lnTo>
                      <a:pt x="1006" y="35"/>
                    </a:lnTo>
                    <a:lnTo>
                      <a:pt x="997" y="34"/>
                    </a:lnTo>
                    <a:lnTo>
                      <a:pt x="984" y="35"/>
                    </a:lnTo>
                    <a:lnTo>
                      <a:pt x="971" y="39"/>
                    </a:lnTo>
                    <a:lnTo>
                      <a:pt x="960" y="43"/>
                    </a:lnTo>
                    <a:lnTo>
                      <a:pt x="950" y="48"/>
                    </a:lnTo>
                    <a:lnTo>
                      <a:pt x="938" y="53"/>
                    </a:lnTo>
                    <a:lnTo>
                      <a:pt x="927" y="57"/>
                    </a:lnTo>
                    <a:lnTo>
                      <a:pt x="914" y="61"/>
                    </a:lnTo>
                    <a:lnTo>
                      <a:pt x="901" y="61"/>
                    </a:lnTo>
                    <a:lnTo>
                      <a:pt x="897" y="61"/>
                    </a:lnTo>
                    <a:lnTo>
                      <a:pt x="893" y="59"/>
                    </a:lnTo>
                    <a:lnTo>
                      <a:pt x="887" y="63"/>
                    </a:lnTo>
                    <a:lnTo>
                      <a:pt x="859" y="63"/>
                    </a:lnTo>
                    <a:lnTo>
                      <a:pt x="844" y="61"/>
                    </a:lnTo>
                    <a:lnTo>
                      <a:pt x="830" y="58"/>
                    </a:lnTo>
                    <a:lnTo>
                      <a:pt x="817" y="57"/>
                    </a:lnTo>
                    <a:lnTo>
                      <a:pt x="802" y="56"/>
                    </a:lnTo>
                    <a:lnTo>
                      <a:pt x="793" y="57"/>
                    </a:lnTo>
                    <a:lnTo>
                      <a:pt x="784" y="57"/>
                    </a:lnTo>
                    <a:lnTo>
                      <a:pt x="776" y="59"/>
                    </a:lnTo>
                    <a:lnTo>
                      <a:pt x="769" y="61"/>
                    </a:lnTo>
                    <a:lnTo>
                      <a:pt x="755" y="67"/>
                    </a:lnTo>
                    <a:lnTo>
                      <a:pt x="741" y="72"/>
                    </a:lnTo>
                    <a:lnTo>
                      <a:pt x="729" y="78"/>
                    </a:lnTo>
                    <a:lnTo>
                      <a:pt x="714" y="83"/>
                    </a:lnTo>
                    <a:lnTo>
                      <a:pt x="706" y="86"/>
                    </a:lnTo>
                    <a:lnTo>
                      <a:pt x="699" y="87"/>
                    </a:lnTo>
                    <a:lnTo>
                      <a:pt x="691" y="88"/>
                    </a:lnTo>
                    <a:lnTo>
                      <a:pt x="682" y="89"/>
                    </a:lnTo>
                    <a:lnTo>
                      <a:pt x="671" y="88"/>
                    </a:lnTo>
                    <a:lnTo>
                      <a:pt x="660" y="87"/>
                    </a:lnTo>
                    <a:lnTo>
                      <a:pt x="651" y="84"/>
                    </a:lnTo>
                    <a:lnTo>
                      <a:pt x="642" y="81"/>
                    </a:lnTo>
                    <a:lnTo>
                      <a:pt x="625" y="71"/>
                    </a:lnTo>
                    <a:lnTo>
                      <a:pt x="607" y="58"/>
                    </a:lnTo>
                    <a:lnTo>
                      <a:pt x="593" y="47"/>
                    </a:lnTo>
                    <a:lnTo>
                      <a:pt x="582" y="34"/>
                    </a:lnTo>
                    <a:lnTo>
                      <a:pt x="576" y="29"/>
                    </a:lnTo>
                    <a:lnTo>
                      <a:pt x="568" y="25"/>
                    </a:lnTo>
                    <a:lnTo>
                      <a:pt x="561" y="23"/>
                    </a:lnTo>
                    <a:lnTo>
                      <a:pt x="552" y="22"/>
                    </a:lnTo>
                    <a:lnTo>
                      <a:pt x="542" y="23"/>
                    </a:lnTo>
                    <a:lnTo>
                      <a:pt x="532" y="25"/>
                    </a:lnTo>
                    <a:lnTo>
                      <a:pt x="522" y="28"/>
                    </a:lnTo>
                    <a:lnTo>
                      <a:pt x="512" y="30"/>
                    </a:lnTo>
                    <a:lnTo>
                      <a:pt x="492" y="33"/>
                    </a:lnTo>
                    <a:lnTo>
                      <a:pt x="474" y="34"/>
                    </a:lnTo>
                    <a:lnTo>
                      <a:pt x="456" y="34"/>
                    </a:lnTo>
                    <a:lnTo>
                      <a:pt x="436" y="33"/>
                    </a:lnTo>
                    <a:lnTo>
                      <a:pt x="415" y="33"/>
                    </a:lnTo>
                    <a:lnTo>
                      <a:pt x="395" y="33"/>
                    </a:lnTo>
                    <a:lnTo>
                      <a:pt x="376" y="32"/>
                    </a:lnTo>
                    <a:lnTo>
                      <a:pt x="359" y="30"/>
                    </a:lnTo>
                    <a:lnTo>
                      <a:pt x="341" y="27"/>
                    </a:lnTo>
                    <a:lnTo>
                      <a:pt x="323" y="20"/>
                    </a:lnTo>
                    <a:lnTo>
                      <a:pt x="316" y="17"/>
                    </a:lnTo>
                    <a:lnTo>
                      <a:pt x="307" y="12"/>
                    </a:lnTo>
                    <a:lnTo>
                      <a:pt x="300" y="7"/>
                    </a:lnTo>
                    <a:lnTo>
                      <a:pt x="291" y="0"/>
                    </a:lnTo>
                    <a:lnTo>
                      <a:pt x="287" y="14"/>
                    </a:lnTo>
                    <a:lnTo>
                      <a:pt x="286" y="27"/>
                    </a:lnTo>
                    <a:lnTo>
                      <a:pt x="284" y="40"/>
                    </a:lnTo>
                    <a:lnTo>
                      <a:pt x="282" y="54"/>
                    </a:lnTo>
                    <a:lnTo>
                      <a:pt x="282" y="61"/>
                    </a:lnTo>
                    <a:lnTo>
                      <a:pt x="279" y="67"/>
                    </a:lnTo>
                    <a:lnTo>
                      <a:pt x="277" y="72"/>
                    </a:lnTo>
                    <a:lnTo>
                      <a:pt x="274" y="77"/>
                    </a:lnTo>
                    <a:lnTo>
                      <a:pt x="268" y="86"/>
                    </a:lnTo>
                    <a:lnTo>
                      <a:pt x="262" y="94"/>
                    </a:lnTo>
                    <a:lnTo>
                      <a:pt x="254" y="103"/>
                    </a:lnTo>
                    <a:lnTo>
                      <a:pt x="248" y="112"/>
                    </a:lnTo>
                    <a:lnTo>
                      <a:pt x="247" y="117"/>
                    </a:lnTo>
                    <a:lnTo>
                      <a:pt x="244" y="122"/>
                    </a:lnTo>
                    <a:lnTo>
                      <a:pt x="243" y="127"/>
                    </a:lnTo>
                    <a:lnTo>
                      <a:pt x="243" y="133"/>
                    </a:lnTo>
                    <a:lnTo>
                      <a:pt x="247" y="152"/>
                    </a:lnTo>
                    <a:lnTo>
                      <a:pt x="251" y="171"/>
                    </a:lnTo>
                    <a:lnTo>
                      <a:pt x="251" y="183"/>
                    </a:lnTo>
                    <a:lnTo>
                      <a:pt x="249" y="195"/>
                    </a:lnTo>
                    <a:lnTo>
                      <a:pt x="247" y="205"/>
                    </a:lnTo>
                    <a:lnTo>
                      <a:pt x="244" y="216"/>
                    </a:lnTo>
                    <a:lnTo>
                      <a:pt x="242" y="226"/>
                    </a:lnTo>
                    <a:lnTo>
                      <a:pt x="239" y="237"/>
                    </a:lnTo>
                    <a:lnTo>
                      <a:pt x="238" y="249"/>
                    </a:lnTo>
                    <a:lnTo>
                      <a:pt x="238" y="261"/>
                    </a:lnTo>
                    <a:lnTo>
                      <a:pt x="244" y="274"/>
                    </a:lnTo>
                    <a:lnTo>
                      <a:pt x="253" y="288"/>
                    </a:lnTo>
                    <a:lnTo>
                      <a:pt x="258" y="299"/>
                    </a:lnTo>
                    <a:lnTo>
                      <a:pt x="262" y="310"/>
                    </a:lnTo>
                    <a:lnTo>
                      <a:pt x="267" y="322"/>
                    </a:lnTo>
                    <a:lnTo>
                      <a:pt x="272" y="330"/>
                    </a:lnTo>
                    <a:lnTo>
                      <a:pt x="278" y="340"/>
                    </a:lnTo>
                    <a:lnTo>
                      <a:pt x="284" y="348"/>
                    </a:lnTo>
                    <a:lnTo>
                      <a:pt x="293" y="357"/>
                    </a:lnTo>
                    <a:lnTo>
                      <a:pt x="303" y="364"/>
                    </a:lnTo>
                    <a:lnTo>
                      <a:pt x="108" y="534"/>
                    </a:lnTo>
                    <a:lnTo>
                      <a:pt x="91" y="527"/>
                    </a:lnTo>
                    <a:lnTo>
                      <a:pt x="76" y="522"/>
                    </a:lnTo>
                    <a:lnTo>
                      <a:pt x="67" y="521"/>
                    </a:lnTo>
                    <a:lnTo>
                      <a:pt x="60" y="519"/>
                    </a:lnTo>
                    <a:lnTo>
                      <a:pt x="51" y="517"/>
                    </a:lnTo>
                    <a:lnTo>
                      <a:pt x="42" y="517"/>
                    </a:lnTo>
                    <a:lnTo>
                      <a:pt x="39" y="517"/>
                    </a:lnTo>
                    <a:lnTo>
                      <a:pt x="35" y="519"/>
                    </a:lnTo>
                    <a:lnTo>
                      <a:pt x="32" y="521"/>
                    </a:lnTo>
                    <a:lnTo>
                      <a:pt x="31" y="522"/>
                    </a:lnTo>
                    <a:lnTo>
                      <a:pt x="27" y="529"/>
                    </a:lnTo>
                    <a:lnTo>
                      <a:pt x="26" y="537"/>
                    </a:lnTo>
                    <a:lnTo>
                      <a:pt x="26" y="555"/>
                    </a:lnTo>
                    <a:lnTo>
                      <a:pt x="23" y="572"/>
                    </a:lnTo>
                    <a:lnTo>
                      <a:pt x="15" y="601"/>
                    </a:lnTo>
                    <a:lnTo>
                      <a:pt x="7" y="628"/>
                    </a:lnTo>
                    <a:lnTo>
                      <a:pt x="5" y="640"/>
                    </a:lnTo>
                    <a:lnTo>
                      <a:pt x="2" y="654"/>
                    </a:lnTo>
                    <a:lnTo>
                      <a:pt x="0" y="668"/>
                    </a:lnTo>
                    <a:lnTo>
                      <a:pt x="0" y="684"/>
                    </a:lnTo>
                    <a:lnTo>
                      <a:pt x="1" y="694"/>
                    </a:lnTo>
                    <a:lnTo>
                      <a:pt x="2" y="703"/>
                    </a:lnTo>
                    <a:lnTo>
                      <a:pt x="5" y="712"/>
                    </a:lnTo>
                    <a:lnTo>
                      <a:pt x="10" y="721"/>
                    </a:lnTo>
                    <a:lnTo>
                      <a:pt x="13" y="728"/>
                    </a:lnTo>
                    <a:lnTo>
                      <a:pt x="20" y="736"/>
                    </a:lnTo>
                    <a:lnTo>
                      <a:pt x="26" y="742"/>
                    </a:lnTo>
                    <a:lnTo>
                      <a:pt x="32" y="749"/>
                    </a:lnTo>
                    <a:lnTo>
                      <a:pt x="46" y="762"/>
                    </a:lnTo>
                    <a:lnTo>
                      <a:pt x="61" y="776"/>
                    </a:lnTo>
                    <a:lnTo>
                      <a:pt x="67" y="783"/>
                    </a:lnTo>
                    <a:lnTo>
                      <a:pt x="75" y="791"/>
                    </a:lnTo>
                    <a:lnTo>
                      <a:pt x="81" y="800"/>
                    </a:lnTo>
                    <a:lnTo>
                      <a:pt x="87" y="808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 10"/>
              <p:cNvSpPr>
                <a:spLocks/>
              </p:cNvSpPr>
              <p:nvPr/>
            </p:nvSpPr>
            <p:spPr bwMode="auto">
              <a:xfrm>
                <a:off x="144588" y="-591025"/>
                <a:ext cx="1987550" cy="1608138"/>
              </a:xfrm>
              <a:custGeom>
                <a:avLst/>
                <a:gdLst>
                  <a:gd name="T0" fmla="*/ 205 w 5008"/>
                  <a:gd name="T1" fmla="*/ 993 h 4054"/>
                  <a:gd name="T2" fmla="*/ 249 w 5008"/>
                  <a:gd name="T3" fmla="*/ 1131 h 4054"/>
                  <a:gd name="T4" fmla="*/ 375 w 5008"/>
                  <a:gd name="T5" fmla="*/ 1230 h 4054"/>
                  <a:gd name="T6" fmla="*/ 405 w 5008"/>
                  <a:gd name="T7" fmla="*/ 1308 h 4054"/>
                  <a:gd name="T8" fmla="*/ 404 w 5008"/>
                  <a:gd name="T9" fmla="*/ 1493 h 4054"/>
                  <a:gd name="T10" fmla="*/ 573 w 5008"/>
                  <a:gd name="T11" fmla="*/ 1552 h 4054"/>
                  <a:gd name="T12" fmla="*/ 778 w 5008"/>
                  <a:gd name="T13" fmla="*/ 1619 h 4054"/>
                  <a:gd name="T14" fmla="*/ 992 w 5008"/>
                  <a:gd name="T15" fmla="*/ 1512 h 4054"/>
                  <a:gd name="T16" fmla="*/ 1165 w 5008"/>
                  <a:gd name="T17" fmla="*/ 1526 h 4054"/>
                  <a:gd name="T18" fmla="*/ 1420 w 5008"/>
                  <a:gd name="T19" fmla="*/ 1491 h 4054"/>
                  <a:gd name="T20" fmla="*/ 1480 w 5008"/>
                  <a:gd name="T21" fmla="*/ 1719 h 4054"/>
                  <a:gd name="T22" fmla="*/ 1647 w 5008"/>
                  <a:gd name="T23" fmla="*/ 1871 h 4054"/>
                  <a:gd name="T24" fmla="*/ 1807 w 5008"/>
                  <a:gd name="T25" fmla="*/ 2033 h 4054"/>
                  <a:gd name="T26" fmla="*/ 2075 w 5008"/>
                  <a:gd name="T27" fmla="*/ 2250 h 4054"/>
                  <a:gd name="T28" fmla="*/ 2266 w 5008"/>
                  <a:gd name="T29" fmla="*/ 2162 h 4054"/>
                  <a:gd name="T30" fmla="*/ 2436 w 5008"/>
                  <a:gd name="T31" fmla="*/ 2280 h 4054"/>
                  <a:gd name="T32" fmla="*/ 2419 w 5008"/>
                  <a:gd name="T33" fmla="*/ 2554 h 4054"/>
                  <a:gd name="T34" fmla="*/ 2576 w 5008"/>
                  <a:gd name="T35" fmla="*/ 2787 h 4054"/>
                  <a:gd name="T36" fmla="*/ 2823 w 5008"/>
                  <a:gd name="T37" fmla="*/ 2706 h 4054"/>
                  <a:gd name="T38" fmla="*/ 3125 w 5008"/>
                  <a:gd name="T39" fmla="*/ 2678 h 4054"/>
                  <a:gd name="T40" fmla="*/ 3204 w 5008"/>
                  <a:gd name="T41" fmla="*/ 2845 h 4054"/>
                  <a:gd name="T42" fmla="*/ 3393 w 5008"/>
                  <a:gd name="T43" fmla="*/ 2974 h 4054"/>
                  <a:gd name="T44" fmla="*/ 3622 w 5008"/>
                  <a:gd name="T45" fmla="*/ 3106 h 4054"/>
                  <a:gd name="T46" fmla="*/ 4145 w 5008"/>
                  <a:gd name="T47" fmla="*/ 3235 h 4054"/>
                  <a:gd name="T48" fmla="*/ 4254 w 5008"/>
                  <a:gd name="T49" fmla="*/ 3546 h 4054"/>
                  <a:gd name="T50" fmla="*/ 4418 w 5008"/>
                  <a:gd name="T51" fmla="*/ 3831 h 4054"/>
                  <a:gd name="T52" fmla="*/ 4584 w 5008"/>
                  <a:gd name="T53" fmla="*/ 3945 h 4054"/>
                  <a:gd name="T54" fmla="*/ 4769 w 5008"/>
                  <a:gd name="T55" fmla="*/ 4052 h 4054"/>
                  <a:gd name="T56" fmla="*/ 4826 w 5008"/>
                  <a:gd name="T57" fmla="*/ 3861 h 4054"/>
                  <a:gd name="T58" fmla="*/ 4855 w 5008"/>
                  <a:gd name="T59" fmla="*/ 3693 h 4054"/>
                  <a:gd name="T60" fmla="*/ 5008 w 5008"/>
                  <a:gd name="T61" fmla="*/ 3492 h 4054"/>
                  <a:gd name="T62" fmla="*/ 4903 w 5008"/>
                  <a:gd name="T63" fmla="*/ 3165 h 4054"/>
                  <a:gd name="T64" fmla="*/ 4741 w 5008"/>
                  <a:gd name="T65" fmla="*/ 2949 h 4054"/>
                  <a:gd name="T66" fmla="*/ 4523 w 5008"/>
                  <a:gd name="T67" fmla="*/ 2741 h 4054"/>
                  <a:gd name="T68" fmla="*/ 4321 w 5008"/>
                  <a:gd name="T69" fmla="*/ 2472 h 4054"/>
                  <a:gd name="T70" fmla="*/ 4184 w 5008"/>
                  <a:gd name="T71" fmla="*/ 2358 h 4054"/>
                  <a:gd name="T72" fmla="*/ 3980 w 5008"/>
                  <a:gd name="T73" fmla="*/ 2313 h 4054"/>
                  <a:gd name="T74" fmla="*/ 3837 w 5008"/>
                  <a:gd name="T75" fmla="*/ 2197 h 4054"/>
                  <a:gd name="T76" fmla="*/ 3642 w 5008"/>
                  <a:gd name="T77" fmla="*/ 2081 h 4054"/>
                  <a:gd name="T78" fmla="*/ 3451 w 5008"/>
                  <a:gd name="T79" fmla="*/ 1943 h 4054"/>
                  <a:gd name="T80" fmla="*/ 3202 w 5008"/>
                  <a:gd name="T81" fmla="*/ 1728 h 4054"/>
                  <a:gd name="T82" fmla="*/ 2877 w 5008"/>
                  <a:gd name="T83" fmla="*/ 1571 h 4054"/>
                  <a:gd name="T84" fmla="*/ 2587 w 5008"/>
                  <a:gd name="T85" fmla="*/ 1460 h 4054"/>
                  <a:gd name="T86" fmla="*/ 2309 w 5008"/>
                  <a:gd name="T87" fmla="*/ 1290 h 4054"/>
                  <a:gd name="T88" fmla="*/ 2079 w 5008"/>
                  <a:gd name="T89" fmla="*/ 1230 h 4054"/>
                  <a:gd name="T90" fmla="*/ 1890 w 5008"/>
                  <a:gd name="T91" fmla="*/ 1102 h 4054"/>
                  <a:gd name="T92" fmla="*/ 1656 w 5008"/>
                  <a:gd name="T93" fmla="*/ 964 h 4054"/>
                  <a:gd name="T94" fmla="*/ 1488 w 5008"/>
                  <a:gd name="T95" fmla="*/ 822 h 4054"/>
                  <a:gd name="T96" fmla="*/ 1350 w 5008"/>
                  <a:gd name="T97" fmla="*/ 667 h 4054"/>
                  <a:gd name="T98" fmla="*/ 1566 w 5008"/>
                  <a:gd name="T99" fmla="*/ 477 h 4054"/>
                  <a:gd name="T100" fmla="*/ 1742 w 5008"/>
                  <a:gd name="T101" fmla="*/ 337 h 4054"/>
                  <a:gd name="T102" fmla="*/ 1775 w 5008"/>
                  <a:gd name="T103" fmla="*/ 207 h 4054"/>
                  <a:gd name="T104" fmla="*/ 1676 w 5008"/>
                  <a:gd name="T105" fmla="*/ 64 h 4054"/>
                  <a:gd name="T106" fmla="*/ 1526 w 5008"/>
                  <a:gd name="T107" fmla="*/ 53 h 4054"/>
                  <a:gd name="T108" fmla="*/ 1345 w 5008"/>
                  <a:gd name="T109" fmla="*/ 58 h 4054"/>
                  <a:gd name="T110" fmla="*/ 1138 w 5008"/>
                  <a:gd name="T111" fmla="*/ 37 h 4054"/>
                  <a:gd name="T112" fmla="*/ 938 w 5008"/>
                  <a:gd name="T113" fmla="*/ 53 h 4054"/>
                  <a:gd name="T114" fmla="*/ 691 w 5008"/>
                  <a:gd name="T115" fmla="*/ 88 h 4054"/>
                  <a:gd name="T116" fmla="*/ 415 w 5008"/>
                  <a:gd name="T117" fmla="*/ 33 h 4054"/>
                  <a:gd name="T118" fmla="*/ 248 w 5008"/>
                  <a:gd name="T119" fmla="*/ 112 h 4054"/>
                  <a:gd name="T120" fmla="*/ 284 w 5008"/>
                  <a:gd name="T121" fmla="*/ 348 h 4054"/>
                  <a:gd name="T122" fmla="*/ 0 w 5008"/>
                  <a:gd name="T123" fmla="*/ 668 h 40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008" h="4054">
                    <a:moveTo>
                      <a:pt x="87" y="808"/>
                    </a:moveTo>
                    <a:lnTo>
                      <a:pt x="97" y="832"/>
                    </a:lnTo>
                    <a:lnTo>
                      <a:pt x="109" y="855"/>
                    </a:lnTo>
                    <a:lnTo>
                      <a:pt x="115" y="864"/>
                    </a:lnTo>
                    <a:lnTo>
                      <a:pt x="124" y="872"/>
                    </a:lnTo>
                    <a:lnTo>
                      <a:pt x="134" y="880"/>
                    </a:lnTo>
                    <a:lnTo>
                      <a:pt x="145" y="887"/>
                    </a:lnTo>
                    <a:lnTo>
                      <a:pt x="169" y="897"/>
                    </a:lnTo>
                    <a:lnTo>
                      <a:pt x="190" y="907"/>
                    </a:lnTo>
                    <a:lnTo>
                      <a:pt x="200" y="914"/>
                    </a:lnTo>
                    <a:lnTo>
                      <a:pt x="208" y="921"/>
                    </a:lnTo>
                    <a:lnTo>
                      <a:pt x="210" y="926"/>
                    </a:lnTo>
                    <a:lnTo>
                      <a:pt x="212" y="931"/>
                    </a:lnTo>
                    <a:lnTo>
                      <a:pt x="213" y="936"/>
                    </a:lnTo>
                    <a:lnTo>
                      <a:pt x="214" y="943"/>
                    </a:lnTo>
                    <a:lnTo>
                      <a:pt x="214" y="954"/>
                    </a:lnTo>
                    <a:lnTo>
                      <a:pt x="215" y="965"/>
                    </a:lnTo>
                    <a:lnTo>
                      <a:pt x="215" y="970"/>
                    </a:lnTo>
                    <a:lnTo>
                      <a:pt x="215" y="975"/>
                    </a:lnTo>
                    <a:lnTo>
                      <a:pt x="214" y="980"/>
                    </a:lnTo>
                    <a:lnTo>
                      <a:pt x="212" y="985"/>
                    </a:lnTo>
                    <a:lnTo>
                      <a:pt x="205" y="993"/>
                    </a:lnTo>
                    <a:lnTo>
                      <a:pt x="198" y="999"/>
                    </a:lnTo>
                    <a:lnTo>
                      <a:pt x="190" y="1004"/>
                    </a:lnTo>
                    <a:lnTo>
                      <a:pt x="183" y="1009"/>
                    </a:lnTo>
                    <a:lnTo>
                      <a:pt x="175" y="1014"/>
                    </a:lnTo>
                    <a:lnTo>
                      <a:pt x="169" y="1020"/>
                    </a:lnTo>
                    <a:lnTo>
                      <a:pt x="167" y="1024"/>
                    </a:lnTo>
                    <a:lnTo>
                      <a:pt x="165" y="1028"/>
                    </a:lnTo>
                    <a:lnTo>
                      <a:pt x="164" y="1032"/>
                    </a:lnTo>
                    <a:lnTo>
                      <a:pt x="164" y="1037"/>
                    </a:lnTo>
                    <a:lnTo>
                      <a:pt x="164" y="1044"/>
                    </a:lnTo>
                    <a:lnTo>
                      <a:pt x="165" y="1052"/>
                    </a:lnTo>
                    <a:lnTo>
                      <a:pt x="168" y="1059"/>
                    </a:lnTo>
                    <a:lnTo>
                      <a:pt x="170" y="1066"/>
                    </a:lnTo>
                    <a:lnTo>
                      <a:pt x="174" y="1071"/>
                    </a:lnTo>
                    <a:lnTo>
                      <a:pt x="178" y="1076"/>
                    </a:lnTo>
                    <a:lnTo>
                      <a:pt x="183" y="1081"/>
                    </a:lnTo>
                    <a:lnTo>
                      <a:pt x="188" y="1086"/>
                    </a:lnTo>
                    <a:lnTo>
                      <a:pt x="213" y="1103"/>
                    </a:lnTo>
                    <a:lnTo>
                      <a:pt x="241" y="1120"/>
                    </a:lnTo>
                    <a:lnTo>
                      <a:pt x="244" y="1123"/>
                    </a:lnTo>
                    <a:lnTo>
                      <a:pt x="247" y="1127"/>
                    </a:lnTo>
                    <a:lnTo>
                      <a:pt x="249" y="1131"/>
                    </a:lnTo>
                    <a:lnTo>
                      <a:pt x="251" y="1136"/>
                    </a:lnTo>
                    <a:lnTo>
                      <a:pt x="252" y="1146"/>
                    </a:lnTo>
                    <a:lnTo>
                      <a:pt x="253" y="1157"/>
                    </a:lnTo>
                    <a:lnTo>
                      <a:pt x="256" y="1165"/>
                    </a:lnTo>
                    <a:lnTo>
                      <a:pt x="259" y="1172"/>
                    </a:lnTo>
                    <a:lnTo>
                      <a:pt x="263" y="1180"/>
                    </a:lnTo>
                    <a:lnTo>
                      <a:pt x="268" y="1186"/>
                    </a:lnTo>
                    <a:lnTo>
                      <a:pt x="274" y="1191"/>
                    </a:lnTo>
                    <a:lnTo>
                      <a:pt x="281" y="1196"/>
                    </a:lnTo>
                    <a:lnTo>
                      <a:pt x="288" y="1199"/>
                    </a:lnTo>
                    <a:lnTo>
                      <a:pt x="297" y="1199"/>
                    </a:lnTo>
                    <a:lnTo>
                      <a:pt x="313" y="1197"/>
                    </a:lnTo>
                    <a:lnTo>
                      <a:pt x="330" y="1196"/>
                    </a:lnTo>
                    <a:lnTo>
                      <a:pt x="335" y="1197"/>
                    </a:lnTo>
                    <a:lnTo>
                      <a:pt x="340" y="1199"/>
                    </a:lnTo>
                    <a:lnTo>
                      <a:pt x="343" y="1200"/>
                    </a:lnTo>
                    <a:lnTo>
                      <a:pt x="347" y="1202"/>
                    </a:lnTo>
                    <a:lnTo>
                      <a:pt x="354" y="1209"/>
                    </a:lnTo>
                    <a:lnTo>
                      <a:pt x="360" y="1215"/>
                    </a:lnTo>
                    <a:lnTo>
                      <a:pt x="365" y="1221"/>
                    </a:lnTo>
                    <a:lnTo>
                      <a:pt x="371" y="1227"/>
                    </a:lnTo>
                    <a:lnTo>
                      <a:pt x="375" y="1230"/>
                    </a:lnTo>
                    <a:lnTo>
                      <a:pt x="379" y="1231"/>
                    </a:lnTo>
                    <a:lnTo>
                      <a:pt x="384" y="1232"/>
                    </a:lnTo>
                    <a:lnTo>
                      <a:pt x="389" y="1234"/>
                    </a:lnTo>
                    <a:lnTo>
                      <a:pt x="409" y="1235"/>
                    </a:lnTo>
                    <a:lnTo>
                      <a:pt x="429" y="1237"/>
                    </a:lnTo>
                    <a:lnTo>
                      <a:pt x="436" y="1240"/>
                    </a:lnTo>
                    <a:lnTo>
                      <a:pt x="444" y="1245"/>
                    </a:lnTo>
                    <a:lnTo>
                      <a:pt x="446" y="1248"/>
                    </a:lnTo>
                    <a:lnTo>
                      <a:pt x="448" y="1251"/>
                    </a:lnTo>
                    <a:lnTo>
                      <a:pt x="449" y="1255"/>
                    </a:lnTo>
                    <a:lnTo>
                      <a:pt x="449" y="1260"/>
                    </a:lnTo>
                    <a:lnTo>
                      <a:pt x="449" y="1265"/>
                    </a:lnTo>
                    <a:lnTo>
                      <a:pt x="448" y="1269"/>
                    </a:lnTo>
                    <a:lnTo>
                      <a:pt x="445" y="1273"/>
                    </a:lnTo>
                    <a:lnTo>
                      <a:pt x="443" y="1276"/>
                    </a:lnTo>
                    <a:lnTo>
                      <a:pt x="435" y="1281"/>
                    </a:lnTo>
                    <a:lnTo>
                      <a:pt x="426" y="1286"/>
                    </a:lnTo>
                    <a:lnTo>
                      <a:pt x="419" y="1291"/>
                    </a:lnTo>
                    <a:lnTo>
                      <a:pt x="411" y="1296"/>
                    </a:lnTo>
                    <a:lnTo>
                      <a:pt x="409" y="1300"/>
                    </a:lnTo>
                    <a:lnTo>
                      <a:pt x="406" y="1304"/>
                    </a:lnTo>
                    <a:lnTo>
                      <a:pt x="405" y="1308"/>
                    </a:lnTo>
                    <a:lnTo>
                      <a:pt x="404" y="1313"/>
                    </a:lnTo>
                    <a:lnTo>
                      <a:pt x="412" y="1329"/>
                    </a:lnTo>
                    <a:lnTo>
                      <a:pt x="420" y="1344"/>
                    </a:lnTo>
                    <a:lnTo>
                      <a:pt x="420" y="1350"/>
                    </a:lnTo>
                    <a:lnTo>
                      <a:pt x="418" y="1355"/>
                    </a:lnTo>
                    <a:lnTo>
                      <a:pt x="415" y="1360"/>
                    </a:lnTo>
                    <a:lnTo>
                      <a:pt x="411" y="1364"/>
                    </a:lnTo>
                    <a:lnTo>
                      <a:pt x="401" y="1372"/>
                    </a:lnTo>
                    <a:lnTo>
                      <a:pt x="391" y="1378"/>
                    </a:lnTo>
                    <a:lnTo>
                      <a:pt x="380" y="1384"/>
                    </a:lnTo>
                    <a:lnTo>
                      <a:pt x="371" y="1391"/>
                    </a:lnTo>
                    <a:lnTo>
                      <a:pt x="367" y="1394"/>
                    </a:lnTo>
                    <a:lnTo>
                      <a:pt x="365" y="1399"/>
                    </a:lnTo>
                    <a:lnTo>
                      <a:pt x="362" y="1404"/>
                    </a:lnTo>
                    <a:lnTo>
                      <a:pt x="362" y="1411"/>
                    </a:lnTo>
                    <a:lnTo>
                      <a:pt x="364" y="1416"/>
                    </a:lnTo>
                    <a:lnTo>
                      <a:pt x="367" y="1421"/>
                    </a:lnTo>
                    <a:lnTo>
                      <a:pt x="371" y="1424"/>
                    </a:lnTo>
                    <a:lnTo>
                      <a:pt x="375" y="1429"/>
                    </a:lnTo>
                    <a:lnTo>
                      <a:pt x="386" y="1452"/>
                    </a:lnTo>
                    <a:lnTo>
                      <a:pt x="395" y="1473"/>
                    </a:lnTo>
                    <a:lnTo>
                      <a:pt x="404" y="1493"/>
                    </a:lnTo>
                    <a:lnTo>
                      <a:pt x="415" y="1516"/>
                    </a:lnTo>
                    <a:lnTo>
                      <a:pt x="421" y="1525"/>
                    </a:lnTo>
                    <a:lnTo>
                      <a:pt x="429" y="1532"/>
                    </a:lnTo>
                    <a:lnTo>
                      <a:pt x="436" y="1537"/>
                    </a:lnTo>
                    <a:lnTo>
                      <a:pt x="444" y="1542"/>
                    </a:lnTo>
                    <a:lnTo>
                      <a:pt x="453" y="1547"/>
                    </a:lnTo>
                    <a:lnTo>
                      <a:pt x="463" y="1550"/>
                    </a:lnTo>
                    <a:lnTo>
                      <a:pt x="473" y="1554"/>
                    </a:lnTo>
                    <a:lnTo>
                      <a:pt x="484" y="1556"/>
                    </a:lnTo>
                    <a:lnTo>
                      <a:pt x="497" y="1561"/>
                    </a:lnTo>
                    <a:lnTo>
                      <a:pt x="507" y="1569"/>
                    </a:lnTo>
                    <a:lnTo>
                      <a:pt x="513" y="1571"/>
                    </a:lnTo>
                    <a:lnTo>
                      <a:pt x="518" y="1575"/>
                    </a:lnTo>
                    <a:lnTo>
                      <a:pt x="524" y="1576"/>
                    </a:lnTo>
                    <a:lnTo>
                      <a:pt x="532" y="1578"/>
                    </a:lnTo>
                    <a:lnTo>
                      <a:pt x="537" y="1576"/>
                    </a:lnTo>
                    <a:lnTo>
                      <a:pt x="542" y="1576"/>
                    </a:lnTo>
                    <a:lnTo>
                      <a:pt x="547" y="1574"/>
                    </a:lnTo>
                    <a:lnTo>
                      <a:pt x="551" y="1571"/>
                    </a:lnTo>
                    <a:lnTo>
                      <a:pt x="558" y="1565"/>
                    </a:lnTo>
                    <a:lnTo>
                      <a:pt x="566" y="1559"/>
                    </a:lnTo>
                    <a:lnTo>
                      <a:pt x="573" y="1552"/>
                    </a:lnTo>
                    <a:lnTo>
                      <a:pt x="581" y="1546"/>
                    </a:lnTo>
                    <a:lnTo>
                      <a:pt x="584" y="1544"/>
                    </a:lnTo>
                    <a:lnTo>
                      <a:pt x="589" y="1542"/>
                    </a:lnTo>
                    <a:lnTo>
                      <a:pt x="594" y="1541"/>
                    </a:lnTo>
                    <a:lnTo>
                      <a:pt x="599" y="1540"/>
                    </a:lnTo>
                    <a:lnTo>
                      <a:pt x="605" y="1541"/>
                    </a:lnTo>
                    <a:lnTo>
                      <a:pt x="610" y="1541"/>
                    </a:lnTo>
                    <a:lnTo>
                      <a:pt x="613" y="1544"/>
                    </a:lnTo>
                    <a:lnTo>
                      <a:pt x="617" y="1545"/>
                    </a:lnTo>
                    <a:lnTo>
                      <a:pt x="625" y="1550"/>
                    </a:lnTo>
                    <a:lnTo>
                      <a:pt x="631" y="1557"/>
                    </a:lnTo>
                    <a:lnTo>
                      <a:pt x="642" y="1572"/>
                    </a:lnTo>
                    <a:lnTo>
                      <a:pt x="656" y="1588"/>
                    </a:lnTo>
                    <a:lnTo>
                      <a:pt x="669" y="1598"/>
                    </a:lnTo>
                    <a:lnTo>
                      <a:pt x="682" y="1606"/>
                    </a:lnTo>
                    <a:lnTo>
                      <a:pt x="696" y="1611"/>
                    </a:lnTo>
                    <a:lnTo>
                      <a:pt x="710" y="1615"/>
                    </a:lnTo>
                    <a:lnTo>
                      <a:pt x="724" y="1618"/>
                    </a:lnTo>
                    <a:lnTo>
                      <a:pt x="739" y="1619"/>
                    </a:lnTo>
                    <a:lnTo>
                      <a:pt x="755" y="1619"/>
                    </a:lnTo>
                    <a:lnTo>
                      <a:pt x="771" y="1619"/>
                    </a:lnTo>
                    <a:lnTo>
                      <a:pt x="778" y="1619"/>
                    </a:lnTo>
                    <a:lnTo>
                      <a:pt x="783" y="1618"/>
                    </a:lnTo>
                    <a:lnTo>
                      <a:pt x="788" y="1616"/>
                    </a:lnTo>
                    <a:lnTo>
                      <a:pt x="792" y="1614"/>
                    </a:lnTo>
                    <a:lnTo>
                      <a:pt x="800" y="1609"/>
                    </a:lnTo>
                    <a:lnTo>
                      <a:pt x="808" y="1601"/>
                    </a:lnTo>
                    <a:lnTo>
                      <a:pt x="815" y="1594"/>
                    </a:lnTo>
                    <a:lnTo>
                      <a:pt x="823" y="1586"/>
                    </a:lnTo>
                    <a:lnTo>
                      <a:pt x="832" y="1579"/>
                    </a:lnTo>
                    <a:lnTo>
                      <a:pt x="840" y="1572"/>
                    </a:lnTo>
                    <a:lnTo>
                      <a:pt x="840" y="1572"/>
                    </a:lnTo>
                    <a:lnTo>
                      <a:pt x="848" y="1560"/>
                    </a:lnTo>
                    <a:lnTo>
                      <a:pt x="856" y="1549"/>
                    </a:lnTo>
                    <a:lnTo>
                      <a:pt x="864" y="1537"/>
                    </a:lnTo>
                    <a:lnTo>
                      <a:pt x="873" y="1529"/>
                    </a:lnTo>
                    <a:lnTo>
                      <a:pt x="883" y="1521"/>
                    </a:lnTo>
                    <a:lnTo>
                      <a:pt x="894" y="1516"/>
                    </a:lnTo>
                    <a:lnTo>
                      <a:pt x="901" y="1514"/>
                    </a:lnTo>
                    <a:lnTo>
                      <a:pt x="907" y="1512"/>
                    </a:lnTo>
                    <a:lnTo>
                      <a:pt x="913" y="1511"/>
                    </a:lnTo>
                    <a:lnTo>
                      <a:pt x="921" y="1511"/>
                    </a:lnTo>
                    <a:lnTo>
                      <a:pt x="982" y="1511"/>
                    </a:lnTo>
                    <a:lnTo>
                      <a:pt x="992" y="1512"/>
                    </a:lnTo>
                    <a:lnTo>
                      <a:pt x="1000" y="1514"/>
                    </a:lnTo>
                    <a:lnTo>
                      <a:pt x="1007" y="1517"/>
                    </a:lnTo>
                    <a:lnTo>
                      <a:pt x="1015" y="1520"/>
                    </a:lnTo>
                    <a:lnTo>
                      <a:pt x="1022" y="1524"/>
                    </a:lnTo>
                    <a:lnTo>
                      <a:pt x="1030" y="1527"/>
                    </a:lnTo>
                    <a:lnTo>
                      <a:pt x="1037" y="1529"/>
                    </a:lnTo>
                    <a:lnTo>
                      <a:pt x="1046" y="1530"/>
                    </a:lnTo>
                    <a:lnTo>
                      <a:pt x="1056" y="1529"/>
                    </a:lnTo>
                    <a:lnTo>
                      <a:pt x="1065" y="1527"/>
                    </a:lnTo>
                    <a:lnTo>
                      <a:pt x="1074" y="1524"/>
                    </a:lnTo>
                    <a:lnTo>
                      <a:pt x="1081" y="1520"/>
                    </a:lnTo>
                    <a:lnTo>
                      <a:pt x="1089" y="1517"/>
                    </a:lnTo>
                    <a:lnTo>
                      <a:pt x="1096" y="1514"/>
                    </a:lnTo>
                    <a:lnTo>
                      <a:pt x="1105" y="1512"/>
                    </a:lnTo>
                    <a:lnTo>
                      <a:pt x="1115" y="1511"/>
                    </a:lnTo>
                    <a:lnTo>
                      <a:pt x="1124" y="1512"/>
                    </a:lnTo>
                    <a:lnTo>
                      <a:pt x="1132" y="1514"/>
                    </a:lnTo>
                    <a:lnTo>
                      <a:pt x="1138" y="1516"/>
                    </a:lnTo>
                    <a:lnTo>
                      <a:pt x="1144" y="1519"/>
                    </a:lnTo>
                    <a:lnTo>
                      <a:pt x="1152" y="1522"/>
                    </a:lnTo>
                    <a:lnTo>
                      <a:pt x="1158" y="1525"/>
                    </a:lnTo>
                    <a:lnTo>
                      <a:pt x="1165" y="1526"/>
                    </a:lnTo>
                    <a:lnTo>
                      <a:pt x="1174" y="1527"/>
                    </a:lnTo>
                    <a:lnTo>
                      <a:pt x="1183" y="1526"/>
                    </a:lnTo>
                    <a:lnTo>
                      <a:pt x="1193" y="1524"/>
                    </a:lnTo>
                    <a:lnTo>
                      <a:pt x="1201" y="1520"/>
                    </a:lnTo>
                    <a:lnTo>
                      <a:pt x="1208" y="1516"/>
                    </a:lnTo>
                    <a:lnTo>
                      <a:pt x="1222" y="1503"/>
                    </a:lnTo>
                    <a:lnTo>
                      <a:pt x="1235" y="1490"/>
                    </a:lnTo>
                    <a:lnTo>
                      <a:pt x="1247" y="1476"/>
                    </a:lnTo>
                    <a:lnTo>
                      <a:pt x="1261" y="1465"/>
                    </a:lnTo>
                    <a:lnTo>
                      <a:pt x="1268" y="1460"/>
                    </a:lnTo>
                    <a:lnTo>
                      <a:pt x="1276" y="1456"/>
                    </a:lnTo>
                    <a:lnTo>
                      <a:pt x="1286" y="1453"/>
                    </a:lnTo>
                    <a:lnTo>
                      <a:pt x="1295" y="1453"/>
                    </a:lnTo>
                    <a:lnTo>
                      <a:pt x="1311" y="1453"/>
                    </a:lnTo>
                    <a:lnTo>
                      <a:pt x="1326" y="1456"/>
                    </a:lnTo>
                    <a:lnTo>
                      <a:pt x="1339" y="1458"/>
                    </a:lnTo>
                    <a:lnTo>
                      <a:pt x="1352" y="1462"/>
                    </a:lnTo>
                    <a:lnTo>
                      <a:pt x="1378" y="1471"/>
                    </a:lnTo>
                    <a:lnTo>
                      <a:pt x="1406" y="1482"/>
                    </a:lnTo>
                    <a:lnTo>
                      <a:pt x="1411" y="1485"/>
                    </a:lnTo>
                    <a:lnTo>
                      <a:pt x="1416" y="1487"/>
                    </a:lnTo>
                    <a:lnTo>
                      <a:pt x="1420" y="1491"/>
                    </a:lnTo>
                    <a:lnTo>
                      <a:pt x="1423" y="1495"/>
                    </a:lnTo>
                    <a:lnTo>
                      <a:pt x="1428" y="1503"/>
                    </a:lnTo>
                    <a:lnTo>
                      <a:pt x="1432" y="1514"/>
                    </a:lnTo>
                    <a:lnTo>
                      <a:pt x="1434" y="1525"/>
                    </a:lnTo>
                    <a:lnTo>
                      <a:pt x="1438" y="1535"/>
                    </a:lnTo>
                    <a:lnTo>
                      <a:pt x="1442" y="1546"/>
                    </a:lnTo>
                    <a:lnTo>
                      <a:pt x="1449" y="1556"/>
                    </a:lnTo>
                    <a:lnTo>
                      <a:pt x="1470" y="1580"/>
                    </a:lnTo>
                    <a:lnTo>
                      <a:pt x="1491" y="1601"/>
                    </a:lnTo>
                    <a:lnTo>
                      <a:pt x="1499" y="1613"/>
                    </a:lnTo>
                    <a:lnTo>
                      <a:pt x="1506" y="1624"/>
                    </a:lnTo>
                    <a:lnTo>
                      <a:pt x="1508" y="1631"/>
                    </a:lnTo>
                    <a:lnTo>
                      <a:pt x="1511" y="1638"/>
                    </a:lnTo>
                    <a:lnTo>
                      <a:pt x="1512" y="1645"/>
                    </a:lnTo>
                    <a:lnTo>
                      <a:pt x="1512" y="1654"/>
                    </a:lnTo>
                    <a:lnTo>
                      <a:pt x="1512" y="1663"/>
                    </a:lnTo>
                    <a:lnTo>
                      <a:pt x="1511" y="1670"/>
                    </a:lnTo>
                    <a:lnTo>
                      <a:pt x="1508" y="1678"/>
                    </a:lnTo>
                    <a:lnTo>
                      <a:pt x="1506" y="1684"/>
                    </a:lnTo>
                    <a:lnTo>
                      <a:pt x="1498" y="1697"/>
                    </a:lnTo>
                    <a:lnTo>
                      <a:pt x="1491" y="1708"/>
                    </a:lnTo>
                    <a:lnTo>
                      <a:pt x="1480" y="1719"/>
                    </a:lnTo>
                    <a:lnTo>
                      <a:pt x="1470" y="1731"/>
                    </a:lnTo>
                    <a:lnTo>
                      <a:pt x="1460" y="1744"/>
                    </a:lnTo>
                    <a:lnTo>
                      <a:pt x="1452" y="1759"/>
                    </a:lnTo>
                    <a:lnTo>
                      <a:pt x="1454" y="1771"/>
                    </a:lnTo>
                    <a:lnTo>
                      <a:pt x="1473" y="1776"/>
                    </a:lnTo>
                    <a:lnTo>
                      <a:pt x="1489" y="1783"/>
                    </a:lnTo>
                    <a:lnTo>
                      <a:pt x="1504" y="1792"/>
                    </a:lnTo>
                    <a:lnTo>
                      <a:pt x="1518" y="1802"/>
                    </a:lnTo>
                    <a:lnTo>
                      <a:pt x="1544" y="1822"/>
                    </a:lnTo>
                    <a:lnTo>
                      <a:pt x="1576" y="1845"/>
                    </a:lnTo>
                    <a:lnTo>
                      <a:pt x="1582" y="1850"/>
                    </a:lnTo>
                    <a:lnTo>
                      <a:pt x="1587" y="1855"/>
                    </a:lnTo>
                    <a:lnTo>
                      <a:pt x="1592" y="1861"/>
                    </a:lnTo>
                    <a:lnTo>
                      <a:pt x="1597" y="1867"/>
                    </a:lnTo>
                    <a:lnTo>
                      <a:pt x="1602" y="1872"/>
                    </a:lnTo>
                    <a:lnTo>
                      <a:pt x="1607" y="1877"/>
                    </a:lnTo>
                    <a:lnTo>
                      <a:pt x="1614" y="1880"/>
                    </a:lnTo>
                    <a:lnTo>
                      <a:pt x="1622" y="1881"/>
                    </a:lnTo>
                    <a:lnTo>
                      <a:pt x="1629" y="1881"/>
                    </a:lnTo>
                    <a:lnTo>
                      <a:pt x="1636" y="1879"/>
                    </a:lnTo>
                    <a:lnTo>
                      <a:pt x="1641" y="1876"/>
                    </a:lnTo>
                    <a:lnTo>
                      <a:pt x="1647" y="1871"/>
                    </a:lnTo>
                    <a:lnTo>
                      <a:pt x="1656" y="1862"/>
                    </a:lnTo>
                    <a:lnTo>
                      <a:pt x="1665" y="1851"/>
                    </a:lnTo>
                    <a:lnTo>
                      <a:pt x="1674" y="1840"/>
                    </a:lnTo>
                    <a:lnTo>
                      <a:pt x="1683" y="1830"/>
                    </a:lnTo>
                    <a:lnTo>
                      <a:pt x="1688" y="1826"/>
                    </a:lnTo>
                    <a:lnTo>
                      <a:pt x="1694" y="1823"/>
                    </a:lnTo>
                    <a:lnTo>
                      <a:pt x="1700" y="1821"/>
                    </a:lnTo>
                    <a:lnTo>
                      <a:pt x="1708" y="1821"/>
                    </a:lnTo>
                    <a:lnTo>
                      <a:pt x="1715" y="1821"/>
                    </a:lnTo>
                    <a:lnTo>
                      <a:pt x="1721" y="1825"/>
                    </a:lnTo>
                    <a:lnTo>
                      <a:pt x="1726" y="1830"/>
                    </a:lnTo>
                    <a:lnTo>
                      <a:pt x="1731" y="1835"/>
                    </a:lnTo>
                    <a:lnTo>
                      <a:pt x="1738" y="1850"/>
                    </a:lnTo>
                    <a:lnTo>
                      <a:pt x="1743" y="1865"/>
                    </a:lnTo>
                    <a:lnTo>
                      <a:pt x="1748" y="1886"/>
                    </a:lnTo>
                    <a:lnTo>
                      <a:pt x="1754" y="1904"/>
                    </a:lnTo>
                    <a:lnTo>
                      <a:pt x="1760" y="1923"/>
                    </a:lnTo>
                    <a:lnTo>
                      <a:pt x="1769" y="1943"/>
                    </a:lnTo>
                    <a:lnTo>
                      <a:pt x="1782" y="1975"/>
                    </a:lnTo>
                    <a:lnTo>
                      <a:pt x="1793" y="2004"/>
                    </a:lnTo>
                    <a:lnTo>
                      <a:pt x="1799" y="2018"/>
                    </a:lnTo>
                    <a:lnTo>
                      <a:pt x="1807" y="2033"/>
                    </a:lnTo>
                    <a:lnTo>
                      <a:pt x="1814" y="2048"/>
                    </a:lnTo>
                    <a:lnTo>
                      <a:pt x="1824" y="2063"/>
                    </a:lnTo>
                    <a:lnTo>
                      <a:pt x="1837" y="2083"/>
                    </a:lnTo>
                    <a:lnTo>
                      <a:pt x="1849" y="2098"/>
                    </a:lnTo>
                    <a:lnTo>
                      <a:pt x="1863" y="2112"/>
                    </a:lnTo>
                    <a:lnTo>
                      <a:pt x="1877" y="2125"/>
                    </a:lnTo>
                    <a:lnTo>
                      <a:pt x="1908" y="2148"/>
                    </a:lnTo>
                    <a:lnTo>
                      <a:pt x="1944" y="2175"/>
                    </a:lnTo>
                    <a:lnTo>
                      <a:pt x="1962" y="2190"/>
                    </a:lnTo>
                    <a:lnTo>
                      <a:pt x="1979" y="2202"/>
                    </a:lnTo>
                    <a:lnTo>
                      <a:pt x="1995" y="2216"/>
                    </a:lnTo>
                    <a:lnTo>
                      <a:pt x="2011" y="2232"/>
                    </a:lnTo>
                    <a:lnTo>
                      <a:pt x="2020" y="2241"/>
                    </a:lnTo>
                    <a:lnTo>
                      <a:pt x="2028" y="2250"/>
                    </a:lnTo>
                    <a:lnTo>
                      <a:pt x="2031" y="2254"/>
                    </a:lnTo>
                    <a:lnTo>
                      <a:pt x="2035" y="2256"/>
                    </a:lnTo>
                    <a:lnTo>
                      <a:pt x="2040" y="2259"/>
                    </a:lnTo>
                    <a:lnTo>
                      <a:pt x="2046" y="2259"/>
                    </a:lnTo>
                    <a:lnTo>
                      <a:pt x="2054" y="2259"/>
                    </a:lnTo>
                    <a:lnTo>
                      <a:pt x="2062" y="2256"/>
                    </a:lnTo>
                    <a:lnTo>
                      <a:pt x="2069" y="2254"/>
                    </a:lnTo>
                    <a:lnTo>
                      <a:pt x="2075" y="2250"/>
                    </a:lnTo>
                    <a:lnTo>
                      <a:pt x="2087" y="2241"/>
                    </a:lnTo>
                    <a:lnTo>
                      <a:pt x="2099" y="2230"/>
                    </a:lnTo>
                    <a:lnTo>
                      <a:pt x="2116" y="2215"/>
                    </a:lnTo>
                    <a:lnTo>
                      <a:pt x="2129" y="2200"/>
                    </a:lnTo>
                    <a:lnTo>
                      <a:pt x="2141" y="2184"/>
                    </a:lnTo>
                    <a:lnTo>
                      <a:pt x="2152" y="2165"/>
                    </a:lnTo>
                    <a:lnTo>
                      <a:pt x="2157" y="2175"/>
                    </a:lnTo>
                    <a:lnTo>
                      <a:pt x="2162" y="2185"/>
                    </a:lnTo>
                    <a:lnTo>
                      <a:pt x="2168" y="2195"/>
                    </a:lnTo>
                    <a:lnTo>
                      <a:pt x="2176" y="2204"/>
                    </a:lnTo>
                    <a:lnTo>
                      <a:pt x="2188" y="2192"/>
                    </a:lnTo>
                    <a:lnTo>
                      <a:pt x="2197" y="2179"/>
                    </a:lnTo>
                    <a:lnTo>
                      <a:pt x="2203" y="2174"/>
                    </a:lnTo>
                    <a:lnTo>
                      <a:pt x="2208" y="2169"/>
                    </a:lnTo>
                    <a:lnTo>
                      <a:pt x="2215" y="2165"/>
                    </a:lnTo>
                    <a:lnTo>
                      <a:pt x="2223" y="2165"/>
                    </a:lnTo>
                    <a:lnTo>
                      <a:pt x="2231" y="2169"/>
                    </a:lnTo>
                    <a:lnTo>
                      <a:pt x="2240" y="2172"/>
                    </a:lnTo>
                    <a:lnTo>
                      <a:pt x="2247" y="2171"/>
                    </a:lnTo>
                    <a:lnTo>
                      <a:pt x="2254" y="2170"/>
                    </a:lnTo>
                    <a:lnTo>
                      <a:pt x="2260" y="2166"/>
                    </a:lnTo>
                    <a:lnTo>
                      <a:pt x="2266" y="2162"/>
                    </a:lnTo>
                    <a:lnTo>
                      <a:pt x="2271" y="2160"/>
                    </a:lnTo>
                    <a:lnTo>
                      <a:pt x="2277" y="2156"/>
                    </a:lnTo>
                    <a:lnTo>
                      <a:pt x="2285" y="2155"/>
                    </a:lnTo>
                    <a:lnTo>
                      <a:pt x="2292" y="2153"/>
                    </a:lnTo>
                    <a:lnTo>
                      <a:pt x="2303" y="2155"/>
                    </a:lnTo>
                    <a:lnTo>
                      <a:pt x="2311" y="2157"/>
                    </a:lnTo>
                    <a:lnTo>
                      <a:pt x="2320" y="2162"/>
                    </a:lnTo>
                    <a:lnTo>
                      <a:pt x="2328" y="2167"/>
                    </a:lnTo>
                    <a:lnTo>
                      <a:pt x="2343" y="2180"/>
                    </a:lnTo>
                    <a:lnTo>
                      <a:pt x="2361" y="2191"/>
                    </a:lnTo>
                    <a:lnTo>
                      <a:pt x="2375" y="2199"/>
                    </a:lnTo>
                    <a:lnTo>
                      <a:pt x="2390" y="2207"/>
                    </a:lnTo>
                    <a:lnTo>
                      <a:pt x="2403" y="2216"/>
                    </a:lnTo>
                    <a:lnTo>
                      <a:pt x="2413" y="2226"/>
                    </a:lnTo>
                    <a:lnTo>
                      <a:pt x="2418" y="2231"/>
                    </a:lnTo>
                    <a:lnTo>
                      <a:pt x="2422" y="2238"/>
                    </a:lnTo>
                    <a:lnTo>
                      <a:pt x="2426" y="2244"/>
                    </a:lnTo>
                    <a:lnTo>
                      <a:pt x="2429" y="2250"/>
                    </a:lnTo>
                    <a:lnTo>
                      <a:pt x="2432" y="2258"/>
                    </a:lnTo>
                    <a:lnTo>
                      <a:pt x="2433" y="2264"/>
                    </a:lnTo>
                    <a:lnTo>
                      <a:pt x="2434" y="2273"/>
                    </a:lnTo>
                    <a:lnTo>
                      <a:pt x="2436" y="2280"/>
                    </a:lnTo>
                    <a:lnTo>
                      <a:pt x="2434" y="2289"/>
                    </a:lnTo>
                    <a:lnTo>
                      <a:pt x="2433" y="2296"/>
                    </a:lnTo>
                    <a:lnTo>
                      <a:pt x="2431" y="2303"/>
                    </a:lnTo>
                    <a:lnTo>
                      <a:pt x="2428" y="2309"/>
                    </a:lnTo>
                    <a:lnTo>
                      <a:pt x="2426" y="2315"/>
                    </a:lnTo>
                    <a:lnTo>
                      <a:pt x="2424" y="2323"/>
                    </a:lnTo>
                    <a:lnTo>
                      <a:pt x="2422" y="2330"/>
                    </a:lnTo>
                    <a:lnTo>
                      <a:pt x="2422" y="2338"/>
                    </a:lnTo>
                    <a:lnTo>
                      <a:pt x="2422" y="2447"/>
                    </a:lnTo>
                    <a:lnTo>
                      <a:pt x="2420" y="2453"/>
                    </a:lnTo>
                    <a:lnTo>
                      <a:pt x="2418" y="2458"/>
                    </a:lnTo>
                    <a:lnTo>
                      <a:pt x="2414" y="2463"/>
                    </a:lnTo>
                    <a:lnTo>
                      <a:pt x="2409" y="2467"/>
                    </a:lnTo>
                    <a:lnTo>
                      <a:pt x="2405" y="2471"/>
                    </a:lnTo>
                    <a:lnTo>
                      <a:pt x="2402" y="2476"/>
                    </a:lnTo>
                    <a:lnTo>
                      <a:pt x="2399" y="2481"/>
                    </a:lnTo>
                    <a:lnTo>
                      <a:pt x="2398" y="2487"/>
                    </a:lnTo>
                    <a:lnTo>
                      <a:pt x="2399" y="2502"/>
                    </a:lnTo>
                    <a:lnTo>
                      <a:pt x="2402" y="2516"/>
                    </a:lnTo>
                    <a:lnTo>
                      <a:pt x="2407" y="2530"/>
                    </a:lnTo>
                    <a:lnTo>
                      <a:pt x="2413" y="2542"/>
                    </a:lnTo>
                    <a:lnTo>
                      <a:pt x="2419" y="2554"/>
                    </a:lnTo>
                    <a:lnTo>
                      <a:pt x="2426" y="2566"/>
                    </a:lnTo>
                    <a:lnTo>
                      <a:pt x="2432" y="2580"/>
                    </a:lnTo>
                    <a:lnTo>
                      <a:pt x="2438" y="2595"/>
                    </a:lnTo>
                    <a:lnTo>
                      <a:pt x="2441" y="2610"/>
                    </a:lnTo>
                    <a:lnTo>
                      <a:pt x="2442" y="2624"/>
                    </a:lnTo>
                    <a:lnTo>
                      <a:pt x="2442" y="2632"/>
                    </a:lnTo>
                    <a:lnTo>
                      <a:pt x="2443" y="2638"/>
                    </a:lnTo>
                    <a:lnTo>
                      <a:pt x="2447" y="2644"/>
                    </a:lnTo>
                    <a:lnTo>
                      <a:pt x="2451" y="2650"/>
                    </a:lnTo>
                    <a:lnTo>
                      <a:pt x="2459" y="2660"/>
                    </a:lnTo>
                    <a:lnTo>
                      <a:pt x="2468" y="2668"/>
                    </a:lnTo>
                    <a:lnTo>
                      <a:pt x="2478" y="2674"/>
                    </a:lnTo>
                    <a:lnTo>
                      <a:pt x="2487" y="2680"/>
                    </a:lnTo>
                    <a:lnTo>
                      <a:pt x="2496" y="2687"/>
                    </a:lnTo>
                    <a:lnTo>
                      <a:pt x="2506" y="2693"/>
                    </a:lnTo>
                    <a:lnTo>
                      <a:pt x="2515" y="2701"/>
                    </a:lnTo>
                    <a:lnTo>
                      <a:pt x="2525" y="2709"/>
                    </a:lnTo>
                    <a:lnTo>
                      <a:pt x="2537" y="2722"/>
                    </a:lnTo>
                    <a:lnTo>
                      <a:pt x="2547" y="2734"/>
                    </a:lnTo>
                    <a:lnTo>
                      <a:pt x="2555" y="2747"/>
                    </a:lnTo>
                    <a:lnTo>
                      <a:pt x="2562" y="2759"/>
                    </a:lnTo>
                    <a:lnTo>
                      <a:pt x="2576" y="2787"/>
                    </a:lnTo>
                    <a:lnTo>
                      <a:pt x="2591" y="2817"/>
                    </a:lnTo>
                    <a:lnTo>
                      <a:pt x="2601" y="2834"/>
                    </a:lnTo>
                    <a:lnTo>
                      <a:pt x="2614" y="2849"/>
                    </a:lnTo>
                    <a:lnTo>
                      <a:pt x="2628" y="2864"/>
                    </a:lnTo>
                    <a:lnTo>
                      <a:pt x="2640" y="2880"/>
                    </a:lnTo>
                    <a:lnTo>
                      <a:pt x="2640" y="2880"/>
                    </a:lnTo>
                    <a:lnTo>
                      <a:pt x="2644" y="2872"/>
                    </a:lnTo>
                    <a:lnTo>
                      <a:pt x="2648" y="2866"/>
                    </a:lnTo>
                    <a:lnTo>
                      <a:pt x="2653" y="2860"/>
                    </a:lnTo>
                    <a:lnTo>
                      <a:pt x="2660" y="2854"/>
                    </a:lnTo>
                    <a:lnTo>
                      <a:pt x="2677" y="2840"/>
                    </a:lnTo>
                    <a:lnTo>
                      <a:pt x="2689" y="2826"/>
                    </a:lnTo>
                    <a:lnTo>
                      <a:pt x="2702" y="2812"/>
                    </a:lnTo>
                    <a:lnTo>
                      <a:pt x="2714" y="2795"/>
                    </a:lnTo>
                    <a:lnTo>
                      <a:pt x="2733" y="2776"/>
                    </a:lnTo>
                    <a:lnTo>
                      <a:pt x="2749" y="2759"/>
                    </a:lnTo>
                    <a:lnTo>
                      <a:pt x="2766" y="2744"/>
                    </a:lnTo>
                    <a:lnTo>
                      <a:pt x="2787" y="2729"/>
                    </a:lnTo>
                    <a:lnTo>
                      <a:pt x="2796" y="2723"/>
                    </a:lnTo>
                    <a:lnTo>
                      <a:pt x="2805" y="2717"/>
                    </a:lnTo>
                    <a:lnTo>
                      <a:pt x="2813" y="2711"/>
                    </a:lnTo>
                    <a:lnTo>
                      <a:pt x="2823" y="2706"/>
                    </a:lnTo>
                    <a:lnTo>
                      <a:pt x="2841" y="2695"/>
                    </a:lnTo>
                    <a:lnTo>
                      <a:pt x="2857" y="2684"/>
                    </a:lnTo>
                    <a:lnTo>
                      <a:pt x="2875" y="2677"/>
                    </a:lnTo>
                    <a:lnTo>
                      <a:pt x="2892" y="2670"/>
                    </a:lnTo>
                    <a:lnTo>
                      <a:pt x="2907" y="2662"/>
                    </a:lnTo>
                    <a:lnTo>
                      <a:pt x="2922" y="2655"/>
                    </a:lnTo>
                    <a:lnTo>
                      <a:pt x="2938" y="2650"/>
                    </a:lnTo>
                    <a:lnTo>
                      <a:pt x="2951" y="2648"/>
                    </a:lnTo>
                    <a:lnTo>
                      <a:pt x="2966" y="2645"/>
                    </a:lnTo>
                    <a:lnTo>
                      <a:pt x="2981" y="2644"/>
                    </a:lnTo>
                    <a:lnTo>
                      <a:pt x="2998" y="2643"/>
                    </a:lnTo>
                    <a:lnTo>
                      <a:pt x="3015" y="2643"/>
                    </a:lnTo>
                    <a:lnTo>
                      <a:pt x="3030" y="2643"/>
                    </a:lnTo>
                    <a:lnTo>
                      <a:pt x="3043" y="2644"/>
                    </a:lnTo>
                    <a:lnTo>
                      <a:pt x="3056" y="2645"/>
                    </a:lnTo>
                    <a:lnTo>
                      <a:pt x="3068" y="2648"/>
                    </a:lnTo>
                    <a:lnTo>
                      <a:pt x="3079" y="2650"/>
                    </a:lnTo>
                    <a:lnTo>
                      <a:pt x="3091" y="2655"/>
                    </a:lnTo>
                    <a:lnTo>
                      <a:pt x="3102" y="2662"/>
                    </a:lnTo>
                    <a:lnTo>
                      <a:pt x="3114" y="2669"/>
                    </a:lnTo>
                    <a:lnTo>
                      <a:pt x="3120" y="2673"/>
                    </a:lnTo>
                    <a:lnTo>
                      <a:pt x="3125" y="2678"/>
                    </a:lnTo>
                    <a:lnTo>
                      <a:pt x="3127" y="2683"/>
                    </a:lnTo>
                    <a:lnTo>
                      <a:pt x="3131" y="2688"/>
                    </a:lnTo>
                    <a:lnTo>
                      <a:pt x="3136" y="2699"/>
                    </a:lnTo>
                    <a:lnTo>
                      <a:pt x="3142" y="2712"/>
                    </a:lnTo>
                    <a:lnTo>
                      <a:pt x="3153" y="2729"/>
                    </a:lnTo>
                    <a:lnTo>
                      <a:pt x="3162" y="2747"/>
                    </a:lnTo>
                    <a:lnTo>
                      <a:pt x="3165" y="2756"/>
                    </a:lnTo>
                    <a:lnTo>
                      <a:pt x="3167" y="2766"/>
                    </a:lnTo>
                    <a:lnTo>
                      <a:pt x="3168" y="2776"/>
                    </a:lnTo>
                    <a:lnTo>
                      <a:pt x="3168" y="2787"/>
                    </a:lnTo>
                    <a:lnTo>
                      <a:pt x="3167" y="2795"/>
                    </a:lnTo>
                    <a:lnTo>
                      <a:pt x="3165" y="2801"/>
                    </a:lnTo>
                    <a:lnTo>
                      <a:pt x="3162" y="2806"/>
                    </a:lnTo>
                    <a:lnTo>
                      <a:pt x="3157" y="2811"/>
                    </a:lnTo>
                    <a:lnTo>
                      <a:pt x="3153" y="2817"/>
                    </a:lnTo>
                    <a:lnTo>
                      <a:pt x="3150" y="2822"/>
                    </a:lnTo>
                    <a:lnTo>
                      <a:pt x="3147" y="2829"/>
                    </a:lnTo>
                    <a:lnTo>
                      <a:pt x="3146" y="2836"/>
                    </a:lnTo>
                    <a:lnTo>
                      <a:pt x="3146" y="2844"/>
                    </a:lnTo>
                    <a:lnTo>
                      <a:pt x="3189" y="2844"/>
                    </a:lnTo>
                    <a:lnTo>
                      <a:pt x="3196" y="2844"/>
                    </a:lnTo>
                    <a:lnTo>
                      <a:pt x="3204" y="2845"/>
                    </a:lnTo>
                    <a:lnTo>
                      <a:pt x="3211" y="2847"/>
                    </a:lnTo>
                    <a:lnTo>
                      <a:pt x="3217" y="2851"/>
                    </a:lnTo>
                    <a:lnTo>
                      <a:pt x="3224" y="2859"/>
                    </a:lnTo>
                    <a:lnTo>
                      <a:pt x="3229" y="2867"/>
                    </a:lnTo>
                    <a:lnTo>
                      <a:pt x="3231" y="2871"/>
                    </a:lnTo>
                    <a:lnTo>
                      <a:pt x="3235" y="2874"/>
                    </a:lnTo>
                    <a:lnTo>
                      <a:pt x="3237" y="2876"/>
                    </a:lnTo>
                    <a:lnTo>
                      <a:pt x="3243" y="2877"/>
                    </a:lnTo>
                    <a:lnTo>
                      <a:pt x="3260" y="2880"/>
                    </a:lnTo>
                    <a:lnTo>
                      <a:pt x="3275" y="2880"/>
                    </a:lnTo>
                    <a:lnTo>
                      <a:pt x="3283" y="2880"/>
                    </a:lnTo>
                    <a:lnTo>
                      <a:pt x="3290" y="2882"/>
                    </a:lnTo>
                    <a:lnTo>
                      <a:pt x="3298" y="2885"/>
                    </a:lnTo>
                    <a:lnTo>
                      <a:pt x="3305" y="2890"/>
                    </a:lnTo>
                    <a:lnTo>
                      <a:pt x="3323" y="2905"/>
                    </a:lnTo>
                    <a:lnTo>
                      <a:pt x="3337" y="2920"/>
                    </a:lnTo>
                    <a:lnTo>
                      <a:pt x="3350" y="2936"/>
                    </a:lnTo>
                    <a:lnTo>
                      <a:pt x="3365" y="2954"/>
                    </a:lnTo>
                    <a:lnTo>
                      <a:pt x="3372" y="2962"/>
                    </a:lnTo>
                    <a:lnTo>
                      <a:pt x="3379" y="2967"/>
                    </a:lnTo>
                    <a:lnTo>
                      <a:pt x="3386" y="2970"/>
                    </a:lnTo>
                    <a:lnTo>
                      <a:pt x="3393" y="2974"/>
                    </a:lnTo>
                    <a:lnTo>
                      <a:pt x="3409" y="2979"/>
                    </a:lnTo>
                    <a:lnTo>
                      <a:pt x="3427" y="2984"/>
                    </a:lnTo>
                    <a:lnTo>
                      <a:pt x="3446" y="2990"/>
                    </a:lnTo>
                    <a:lnTo>
                      <a:pt x="3462" y="2995"/>
                    </a:lnTo>
                    <a:lnTo>
                      <a:pt x="3478" y="3002"/>
                    </a:lnTo>
                    <a:lnTo>
                      <a:pt x="3497" y="3009"/>
                    </a:lnTo>
                    <a:lnTo>
                      <a:pt x="3516" y="3014"/>
                    </a:lnTo>
                    <a:lnTo>
                      <a:pt x="3531" y="3020"/>
                    </a:lnTo>
                    <a:lnTo>
                      <a:pt x="3539" y="3024"/>
                    </a:lnTo>
                    <a:lnTo>
                      <a:pt x="3546" y="3029"/>
                    </a:lnTo>
                    <a:lnTo>
                      <a:pt x="3552" y="3034"/>
                    </a:lnTo>
                    <a:lnTo>
                      <a:pt x="3560" y="3041"/>
                    </a:lnTo>
                    <a:lnTo>
                      <a:pt x="3566" y="3048"/>
                    </a:lnTo>
                    <a:lnTo>
                      <a:pt x="3571" y="3056"/>
                    </a:lnTo>
                    <a:lnTo>
                      <a:pt x="3576" y="3063"/>
                    </a:lnTo>
                    <a:lnTo>
                      <a:pt x="3580" y="3072"/>
                    </a:lnTo>
                    <a:lnTo>
                      <a:pt x="3584" y="3079"/>
                    </a:lnTo>
                    <a:lnTo>
                      <a:pt x="3589" y="3086"/>
                    </a:lnTo>
                    <a:lnTo>
                      <a:pt x="3595" y="3093"/>
                    </a:lnTo>
                    <a:lnTo>
                      <a:pt x="3604" y="3098"/>
                    </a:lnTo>
                    <a:lnTo>
                      <a:pt x="3613" y="3103"/>
                    </a:lnTo>
                    <a:lnTo>
                      <a:pt x="3622" y="3106"/>
                    </a:lnTo>
                    <a:lnTo>
                      <a:pt x="3630" y="3107"/>
                    </a:lnTo>
                    <a:lnTo>
                      <a:pt x="3639" y="3106"/>
                    </a:lnTo>
                    <a:lnTo>
                      <a:pt x="3657" y="3105"/>
                    </a:lnTo>
                    <a:lnTo>
                      <a:pt x="3677" y="3102"/>
                    </a:lnTo>
                    <a:lnTo>
                      <a:pt x="3707" y="3102"/>
                    </a:lnTo>
                    <a:lnTo>
                      <a:pt x="3732" y="3102"/>
                    </a:lnTo>
                    <a:lnTo>
                      <a:pt x="3758" y="3101"/>
                    </a:lnTo>
                    <a:lnTo>
                      <a:pt x="3787" y="3100"/>
                    </a:lnTo>
                    <a:lnTo>
                      <a:pt x="3898" y="3088"/>
                    </a:lnTo>
                    <a:lnTo>
                      <a:pt x="4047" y="3120"/>
                    </a:lnTo>
                    <a:lnTo>
                      <a:pt x="4081" y="3118"/>
                    </a:lnTo>
                    <a:lnTo>
                      <a:pt x="4090" y="3116"/>
                    </a:lnTo>
                    <a:lnTo>
                      <a:pt x="4097" y="3118"/>
                    </a:lnTo>
                    <a:lnTo>
                      <a:pt x="4103" y="3123"/>
                    </a:lnTo>
                    <a:lnTo>
                      <a:pt x="4108" y="3128"/>
                    </a:lnTo>
                    <a:lnTo>
                      <a:pt x="4112" y="3136"/>
                    </a:lnTo>
                    <a:lnTo>
                      <a:pt x="4120" y="3150"/>
                    </a:lnTo>
                    <a:lnTo>
                      <a:pt x="4126" y="3161"/>
                    </a:lnTo>
                    <a:lnTo>
                      <a:pt x="4130" y="3175"/>
                    </a:lnTo>
                    <a:lnTo>
                      <a:pt x="4134" y="3190"/>
                    </a:lnTo>
                    <a:lnTo>
                      <a:pt x="4139" y="3214"/>
                    </a:lnTo>
                    <a:lnTo>
                      <a:pt x="4145" y="3235"/>
                    </a:lnTo>
                    <a:lnTo>
                      <a:pt x="4151" y="3256"/>
                    </a:lnTo>
                    <a:lnTo>
                      <a:pt x="4161" y="3279"/>
                    </a:lnTo>
                    <a:lnTo>
                      <a:pt x="4175" y="3304"/>
                    </a:lnTo>
                    <a:lnTo>
                      <a:pt x="4189" y="3324"/>
                    </a:lnTo>
                    <a:lnTo>
                      <a:pt x="4205" y="3344"/>
                    </a:lnTo>
                    <a:lnTo>
                      <a:pt x="4225" y="3366"/>
                    </a:lnTo>
                    <a:lnTo>
                      <a:pt x="4246" y="3386"/>
                    </a:lnTo>
                    <a:lnTo>
                      <a:pt x="4267" y="3404"/>
                    </a:lnTo>
                    <a:lnTo>
                      <a:pt x="4275" y="3414"/>
                    </a:lnTo>
                    <a:lnTo>
                      <a:pt x="4282" y="3425"/>
                    </a:lnTo>
                    <a:lnTo>
                      <a:pt x="4284" y="3431"/>
                    </a:lnTo>
                    <a:lnTo>
                      <a:pt x="4285" y="3437"/>
                    </a:lnTo>
                    <a:lnTo>
                      <a:pt x="4287" y="3445"/>
                    </a:lnTo>
                    <a:lnTo>
                      <a:pt x="4287" y="3452"/>
                    </a:lnTo>
                    <a:lnTo>
                      <a:pt x="4287" y="3461"/>
                    </a:lnTo>
                    <a:lnTo>
                      <a:pt x="4285" y="3470"/>
                    </a:lnTo>
                    <a:lnTo>
                      <a:pt x="4283" y="3477"/>
                    </a:lnTo>
                    <a:lnTo>
                      <a:pt x="4280" y="3485"/>
                    </a:lnTo>
                    <a:lnTo>
                      <a:pt x="4273" y="3500"/>
                    </a:lnTo>
                    <a:lnTo>
                      <a:pt x="4268" y="3516"/>
                    </a:lnTo>
                    <a:lnTo>
                      <a:pt x="4259" y="3531"/>
                    </a:lnTo>
                    <a:lnTo>
                      <a:pt x="4254" y="3546"/>
                    </a:lnTo>
                    <a:lnTo>
                      <a:pt x="4254" y="3568"/>
                    </a:lnTo>
                    <a:lnTo>
                      <a:pt x="4257" y="3586"/>
                    </a:lnTo>
                    <a:lnTo>
                      <a:pt x="4259" y="3604"/>
                    </a:lnTo>
                    <a:lnTo>
                      <a:pt x="4263" y="3622"/>
                    </a:lnTo>
                    <a:lnTo>
                      <a:pt x="4269" y="3638"/>
                    </a:lnTo>
                    <a:lnTo>
                      <a:pt x="4275" y="3655"/>
                    </a:lnTo>
                    <a:lnTo>
                      <a:pt x="4284" y="3672"/>
                    </a:lnTo>
                    <a:lnTo>
                      <a:pt x="4294" y="3691"/>
                    </a:lnTo>
                    <a:lnTo>
                      <a:pt x="4304" y="3706"/>
                    </a:lnTo>
                    <a:lnTo>
                      <a:pt x="4317" y="3719"/>
                    </a:lnTo>
                    <a:lnTo>
                      <a:pt x="4324" y="3732"/>
                    </a:lnTo>
                    <a:lnTo>
                      <a:pt x="4332" y="3742"/>
                    </a:lnTo>
                    <a:lnTo>
                      <a:pt x="4339" y="3751"/>
                    </a:lnTo>
                    <a:lnTo>
                      <a:pt x="4347" y="3760"/>
                    </a:lnTo>
                    <a:lnTo>
                      <a:pt x="4364" y="3775"/>
                    </a:lnTo>
                    <a:lnTo>
                      <a:pt x="4385" y="3792"/>
                    </a:lnTo>
                    <a:lnTo>
                      <a:pt x="4393" y="3800"/>
                    </a:lnTo>
                    <a:lnTo>
                      <a:pt x="4401" y="3806"/>
                    </a:lnTo>
                    <a:lnTo>
                      <a:pt x="4408" y="3812"/>
                    </a:lnTo>
                    <a:lnTo>
                      <a:pt x="4415" y="3822"/>
                    </a:lnTo>
                    <a:lnTo>
                      <a:pt x="4416" y="3827"/>
                    </a:lnTo>
                    <a:lnTo>
                      <a:pt x="4418" y="3831"/>
                    </a:lnTo>
                    <a:lnTo>
                      <a:pt x="4421" y="3836"/>
                    </a:lnTo>
                    <a:lnTo>
                      <a:pt x="4425" y="3839"/>
                    </a:lnTo>
                    <a:lnTo>
                      <a:pt x="4435" y="3844"/>
                    </a:lnTo>
                    <a:lnTo>
                      <a:pt x="4445" y="3847"/>
                    </a:lnTo>
                    <a:lnTo>
                      <a:pt x="4455" y="3849"/>
                    </a:lnTo>
                    <a:lnTo>
                      <a:pt x="4467" y="3850"/>
                    </a:lnTo>
                    <a:lnTo>
                      <a:pt x="4479" y="3851"/>
                    </a:lnTo>
                    <a:lnTo>
                      <a:pt x="4489" y="3854"/>
                    </a:lnTo>
                    <a:lnTo>
                      <a:pt x="4499" y="3859"/>
                    </a:lnTo>
                    <a:lnTo>
                      <a:pt x="4508" y="3864"/>
                    </a:lnTo>
                    <a:lnTo>
                      <a:pt x="4515" y="3871"/>
                    </a:lnTo>
                    <a:lnTo>
                      <a:pt x="4521" y="3879"/>
                    </a:lnTo>
                    <a:lnTo>
                      <a:pt x="4529" y="3889"/>
                    </a:lnTo>
                    <a:lnTo>
                      <a:pt x="4534" y="3899"/>
                    </a:lnTo>
                    <a:lnTo>
                      <a:pt x="4539" y="3906"/>
                    </a:lnTo>
                    <a:lnTo>
                      <a:pt x="4543" y="3914"/>
                    </a:lnTo>
                    <a:lnTo>
                      <a:pt x="4546" y="3920"/>
                    </a:lnTo>
                    <a:lnTo>
                      <a:pt x="4553" y="3928"/>
                    </a:lnTo>
                    <a:lnTo>
                      <a:pt x="4560" y="3934"/>
                    </a:lnTo>
                    <a:lnTo>
                      <a:pt x="4568" y="3939"/>
                    </a:lnTo>
                    <a:lnTo>
                      <a:pt x="4577" y="3943"/>
                    </a:lnTo>
                    <a:lnTo>
                      <a:pt x="4584" y="3945"/>
                    </a:lnTo>
                    <a:lnTo>
                      <a:pt x="4592" y="3949"/>
                    </a:lnTo>
                    <a:lnTo>
                      <a:pt x="4600" y="3952"/>
                    </a:lnTo>
                    <a:lnTo>
                      <a:pt x="4608" y="3957"/>
                    </a:lnTo>
                    <a:lnTo>
                      <a:pt x="4615" y="3963"/>
                    </a:lnTo>
                    <a:lnTo>
                      <a:pt x="4619" y="3967"/>
                    </a:lnTo>
                    <a:lnTo>
                      <a:pt x="4624" y="3970"/>
                    </a:lnTo>
                    <a:lnTo>
                      <a:pt x="4629" y="3973"/>
                    </a:lnTo>
                    <a:lnTo>
                      <a:pt x="4634" y="3974"/>
                    </a:lnTo>
                    <a:lnTo>
                      <a:pt x="4644" y="3977"/>
                    </a:lnTo>
                    <a:lnTo>
                      <a:pt x="4654" y="3977"/>
                    </a:lnTo>
                    <a:lnTo>
                      <a:pt x="4666" y="3977"/>
                    </a:lnTo>
                    <a:lnTo>
                      <a:pt x="4677" y="3978"/>
                    </a:lnTo>
                    <a:lnTo>
                      <a:pt x="4687" y="3979"/>
                    </a:lnTo>
                    <a:lnTo>
                      <a:pt x="4698" y="3984"/>
                    </a:lnTo>
                    <a:lnTo>
                      <a:pt x="4712" y="3993"/>
                    </a:lnTo>
                    <a:lnTo>
                      <a:pt x="4723" y="4003"/>
                    </a:lnTo>
                    <a:lnTo>
                      <a:pt x="4732" y="4014"/>
                    </a:lnTo>
                    <a:lnTo>
                      <a:pt x="4743" y="4027"/>
                    </a:lnTo>
                    <a:lnTo>
                      <a:pt x="4751" y="4037"/>
                    </a:lnTo>
                    <a:lnTo>
                      <a:pt x="4759" y="4046"/>
                    </a:lnTo>
                    <a:lnTo>
                      <a:pt x="4764" y="4049"/>
                    </a:lnTo>
                    <a:lnTo>
                      <a:pt x="4769" y="4052"/>
                    </a:lnTo>
                    <a:lnTo>
                      <a:pt x="4774" y="4053"/>
                    </a:lnTo>
                    <a:lnTo>
                      <a:pt x="4780" y="4054"/>
                    </a:lnTo>
                    <a:lnTo>
                      <a:pt x="4791" y="4053"/>
                    </a:lnTo>
                    <a:lnTo>
                      <a:pt x="4801" y="4051"/>
                    </a:lnTo>
                    <a:lnTo>
                      <a:pt x="4811" y="4046"/>
                    </a:lnTo>
                    <a:lnTo>
                      <a:pt x="4820" y="4041"/>
                    </a:lnTo>
                    <a:lnTo>
                      <a:pt x="4826" y="4033"/>
                    </a:lnTo>
                    <a:lnTo>
                      <a:pt x="4833" y="4024"/>
                    </a:lnTo>
                    <a:lnTo>
                      <a:pt x="4836" y="4014"/>
                    </a:lnTo>
                    <a:lnTo>
                      <a:pt x="4838" y="4003"/>
                    </a:lnTo>
                    <a:lnTo>
                      <a:pt x="4838" y="3977"/>
                    </a:lnTo>
                    <a:lnTo>
                      <a:pt x="4833" y="3962"/>
                    </a:lnTo>
                    <a:lnTo>
                      <a:pt x="4828" y="3948"/>
                    </a:lnTo>
                    <a:lnTo>
                      <a:pt x="4829" y="3936"/>
                    </a:lnTo>
                    <a:lnTo>
                      <a:pt x="4833" y="3926"/>
                    </a:lnTo>
                    <a:lnTo>
                      <a:pt x="4835" y="3918"/>
                    </a:lnTo>
                    <a:lnTo>
                      <a:pt x="4838" y="3906"/>
                    </a:lnTo>
                    <a:lnTo>
                      <a:pt x="4835" y="3895"/>
                    </a:lnTo>
                    <a:lnTo>
                      <a:pt x="4831" y="3886"/>
                    </a:lnTo>
                    <a:lnTo>
                      <a:pt x="4829" y="3877"/>
                    </a:lnTo>
                    <a:lnTo>
                      <a:pt x="4826" y="3866"/>
                    </a:lnTo>
                    <a:lnTo>
                      <a:pt x="4826" y="3861"/>
                    </a:lnTo>
                    <a:lnTo>
                      <a:pt x="4825" y="3856"/>
                    </a:lnTo>
                    <a:lnTo>
                      <a:pt x="4826" y="3852"/>
                    </a:lnTo>
                    <a:lnTo>
                      <a:pt x="4828" y="3849"/>
                    </a:lnTo>
                    <a:lnTo>
                      <a:pt x="4833" y="3845"/>
                    </a:lnTo>
                    <a:lnTo>
                      <a:pt x="4839" y="3842"/>
                    </a:lnTo>
                    <a:lnTo>
                      <a:pt x="4841" y="3839"/>
                    </a:lnTo>
                    <a:lnTo>
                      <a:pt x="4841" y="3832"/>
                    </a:lnTo>
                    <a:lnTo>
                      <a:pt x="4841" y="3827"/>
                    </a:lnTo>
                    <a:lnTo>
                      <a:pt x="4841" y="3822"/>
                    </a:lnTo>
                    <a:lnTo>
                      <a:pt x="4844" y="3810"/>
                    </a:lnTo>
                    <a:lnTo>
                      <a:pt x="4846" y="3798"/>
                    </a:lnTo>
                    <a:lnTo>
                      <a:pt x="4849" y="3787"/>
                    </a:lnTo>
                    <a:lnTo>
                      <a:pt x="4850" y="3775"/>
                    </a:lnTo>
                    <a:lnTo>
                      <a:pt x="4850" y="3746"/>
                    </a:lnTo>
                    <a:lnTo>
                      <a:pt x="4844" y="3731"/>
                    </a:lnTo>
                    <a:lnTo>
                      <a:pt x="4838" y="3714"/>
                    </a:lnTo>
                    <a:lnTo>
                      <a:pt x="4838" y="3711"/>
                    </a:lnTo>
                    <a:lnTo>
                      <a:pt x="4839" y="3708"/>
                    </a:lnTo>
                    <a:lnTo>
                      <a:pt x="4841" y="3706"/>
                    </a:lnTo>
                    <a:lnTo>
                      <a:pt x="4844" y="3703"/>
                    </a:lnTo>
                    <a:lnTo>
                      <a:pt x="4849" y="3698"/>
                    </a:lnTo>
                    <a:lnTo>
                      <a:pt x="4855" y="3693"/>
                    </a:lnTo>
                    <a:lnTo>
                      <a:pt x="4873" y="3677"/>
                    </a:lnTo>
                    <a:lnTo>
                      <a:pt x="4889" y="3660"/>
                    </a:lnTo>
                    <a:lnTo>
                      <a:pt x="4894" y="3653"/>
                    </a:lnTo>
                    <a:lnTo>
                      <a:pt x="4898" y="3645"/>
                    </a:lnTo>
                    <a:lnTo>
                      <a:pt x="4900" y="3638"/>
                    </a:lnTo>
                    <a:lnTo>
                      <a:pt x="4900" y="3629"/>
                    </a:lnTo>
                    <a:lnTo>
                      <a:pt x="4900" y="3611"/>
                    </a:lnTo>
                    <a:lnTo>
                      <a:pt x="4900" y="3591"/>
                    </a:lnTo>
                    <a:lnTo>
                      <a:pt x="4903" y="3581"/>
                    </a:lnTo>
                    <a:lnTo>
                      <a:pt x="4907" y="3574"/>
                    </a:lnTo>
                    <a:lnTo>
                      <a:pt x="4913" y="3566"/>
                    </a:lnTo>
                    <a:lnTo>
                      <a:pt x="4919" y="3561"/>
                    </a:lnTo>
                    <a:lnTo>
                      <a:pt x="4937" y="3551"/>
                    </a:lnTo>
                    <a:lnTo>
                      <a:pt x="4956" y="3542"/>
                    </a:lnTo>
                    <a:lnTo>
                      <a:pt x="4967" y="3535"/>
                    </a:lnTo>
                    <a:lnTo>
                      <a:pt x="4977" y="3529"/>
                    </a:lnTo>
                    <a:lnTo>
                      <a:pt x="4989" y="3522"/>
                    </a:lnTo>
                    <a:lnTo>
                      <a:pt x="4998" y="3515"/>
                    </a:lnTo>
                    <a:lnTo>
                      <a:pt x="5002" y="3510"/>
                    </a:lnTo>
                    <a:lnTo>
                      <a:pt x="5006" y="3505"/>
                    </a:lnTo>
                    <a:lnTo>
                      <a:pt x="5007" y="3500"/>
                    </a:lnTo>
                    <a:lnTo>
                      <a:pt x="5008" y="3492"/>
                    </a:lnTo>
                    <a:lnTo>
                      <a:pt x="5008" y="3452"/>
                    </a:lnTo>
                    <a:lnTo>
                      <a:pt x="5007" y="3442"/>
                    </a:lnTo>
                    <a:lnTo>
                      <a:pt x="5006" y="3433"/>
                    </a:lnTo>
                    <a:lnTo>
                      <a:pt x="5003" y="3425"/>
                    </a:lnTo>
                    <a:lnTo>
                      <a:pt x="5001" y="3417"/>
                    </a:lnTo>
                    <a:lnTo>
                      <a:pt x="4994" y="3401"/>
                    </a:lnTo>
                    <a:lnTo>
                      <a:pt x="4986" y="3387"/>
                    </a:lnTo>
                    <a:lnTo>
                      <a:pt x="4976" y="3373"/>
                    </a:lnTo>
                    <a:lnTo>
                      <a:pt x="4967" y="3358"/>
                    </a:lnTo>
                    <a:lnTo>
                      <a:pt x="4957" y="3342"/>
                    </a:lnTo>
                    <a:lnTo>
                      <a:pt x="4949" y="3323"/>
                    </a:lnTo>
                    <a:lnTo>
                      <a:pt x="4944" y="3305"/>
                    </a:lnTo>
                    <a:lnTo>
                      <a:pt x="4941" y="3289"/>
                    </a:lnTo>
                    <a:lnTo>
                      <a:pt x="4938" y="3274"/>
                    </a:lnTo>
                    <a:lnTo>
                      <a:pt x="4935" y="3259"/>
                    </a:lnTo>
                    <a:lnTo>
                      <a:pt x="4934" y="3244"/>
                    </a:lnTo>
                    <a:lnTo>
                      <a:pt x="4932" y="3228"/>
                    </a:lnTo>
                    <a:lnTo>
                      <a:pt x="4928" y="3211"/>
                    </a:lnTo>
                    <a:lnTo>
                      <a:pt x="4923" y="3194"/>
                    </a:lnTo>
                    <a:lnTo>
                      <a:pt x="4917" y="3182"/>
                    </a:lnTo>
                    <a:lnTo>
                      <a:pt x="4909" y="3172"/>
                    </a:lnTo>
                    <a:lnTo>
                      <a:pt x="4903" y="3165"/>
                    </a:lnTo>
                    <a:lnTo>
                      <a:pt x="4895" y="3156"/>
                    </a:lnTo>
                    <a:lnTo>
                      <a:pt x="4888" y="3150"/>
                    </a:lnTo>
                    <a:lnTo>
                      <a:pt x="4882" y="3141"/>
                    </a:lnTo>
                    <a:lnTo>
                      <a:pt x="4874" y="3132"/>
                    </a:lnTo>
                    <a:lnTo>
                      <a:pt x="4868" y="3121"/>
                    </a:lnTo>
                    <a:lnTo>
                      <a:pt x="4863" y="3112"/>
                    </a:lnTo>
                    <a:lnTo>
                      <a:pt x="4860" y="3103"/>
                    </a:lnTo>
                    <a:lnTo>
                      <a:pt x="4858" y="3096"/>
                    </a:lnTo>
                    <a:lnTo>
                      <a:pt x="4856" y="3087"/>
                    </a:lnTo>
                    <a:lnTo>
                      <a:pt x="4854" y="3069"/>
                    </a:lnTo>
                    <a:lnTo>
                      <a:pt x="4850" y="3051"/>
                    </a:lnTo>
                    <a:lnTo>
                      <a:pt x="4846" y="3039"/>
                    </a:lnTo>
                    <a:lnTo>
                      <a:pt x="4841" y="3031"/>
                    </a:lnTo>
                    <a:lnTo>
                      <a:pt x="4835" y="3022"/>
                    </a:lnTo>
                    <a:lnTo>
                      <a:pt x="4828" y="3015"/>
                    </a:lnTo>
                    <a:lnTo>
                      <a:pt x="4813" y="3000"/>
                    </a:lnTo>
                    <a:lnTo>
                      <a:pt x="4795" y="2985"/>
                    </a:lnTo>
                    <a:lnTo>
                      <a:pt x="4784" y="2975"/>
                    </a:lnTo>
                    <a:lnTo>
                      <a:pt x="4774" y="2968"/>
                    </a:lnTo>
                    <a:lnTo>
                      <a:pt x="4762" y="2962"/>
                    </a:lnTo>
                    <a:lnTo>
                      <a:pt x="4750" y="2953"/>
                    </a:lnTo>
                    <a:lnTo>
                      <a:pt x="4741" y="2949"/>
                    </a:lnTo>
                    <a:lnTo>
                      <a:pt x="4732" y="2945"/>
                    </a:lnTo>
                    <a:lnTo>
                      <a:pt x="4728" y="2943"/>
                    </a:lnTo>
                    <a:lnTo>
                      <a:pt x="4725" y="2940"/>
                    </a:lnTo>
                    <a:lnTo>
                      <a:pt x="4723" y="2936"/>
                    </a:lnTo>
                    <a:lnTo>
                      <a:pt x="4722" y="2933"/>
                    </a:lnTo>
                    <a:lnTo>
                      <a:pt x="4722" y="2896"/>
                    </a:lnTo>
                    <a:lnTo>
                      <a:pt x="4721" y="2890"/>
                    </a:lnTo>
                    <a:lnTo>
                      <a:pt x="4718" y="2884"/>
                    </a:lnTo>
                    <a:lnTo>
                      <a:pt x="4715" y="2880"/>
                    </a:lnTo>
                    <a:lnTo>
                      <a:pt x="4711" y="2876"/>
                    </a:lnTo>
                    <a:lnTo>
                      <a:pt x="4700" y="2867"/>
                    </a:lnTo>
                    <a:lnTo>
                      <a:pt x="4691" y="2859"/>
                    </a:lnTo>
                    <a:lnTo>
                      <a:pt x="4679" y="2846"/>
                    </a:lnTo>
                    <a:lnTo>
                      <a:pt x="4669" y="2835"/>
                    </a:lnTo>
                    <a:lnTo>
                      <a:pt x="4658" y="2826"/>
                    </a:lnTo>
                    <a:lnTo>
                      <a:pt x="4647" y="2818"/>
                    </a:lnTo>
                    <a:lnTo>
                      <a:pt x="4622" y="2806"/>
                    </a:lnTo>
                    <a:lnTo>
                      <a:pt x="4594" y="2791"/>
                    </a:lnTo>
                    <a:lnTo>
                      <a:pt x="4573" y="2778"/>
                    </a:lnTo>
                    <a:lnTo>
                      <a:pt x="4555" y="2766"/>
                    </a:lnTo>
                    <a:lnTo>
                      <a:pt x="4539" y="2753"/>
                    </a:lnTo>
                    <a:lnTo>
                      <a:pt x="4523" y="2741"/>
                    </a:lnTo>
                    <a:lnTo>
                      <a:pt x="4509" y="2727"/>
                    </a:lnTo>
                    <a:lnTo>
                      <a:pt x="4494" y="2712"/>
                    </a:lnTo>
                    <a:lnTo>
                      <a:pt x="4479" y="2695"/>
                    </a:lnTo>
                    <a:lnTo>
                      <a:pt x="4462" y="2677"/>
                    </a:lnTo>
                    <a:lnTo>
                      <a:pt x="4450" y="2660"/>
                    </a:lnTo>
                    <a:lnTo>
                      <a:pt x="4439" y="2645"/>
                    </a:lnTo>
                    <a:lnTo>
                      <a:pt x="4427" y="2632"/>
                    </a:lnTo>
                    <a:lnTo>
                      <a:pt x="4412" y="2616"/>
                    </a:lnTo>
                    <a:lnTo>
                      <a:pt x="4395" y="2601"/>
                    </a:lnTo>
                    <a:lnTo>
                      <a:pt x="4378" y="2585"/>
                    </a:lnTo>
                    <a:lnTo>
                      <a:pt x="4373" y="2576"/>
                    </a:lnTo>
                    <a:lnTo>
                      <a:pt x="4369" y="2569"/>
                    </a:lnTo>
                    <a:lnTo>
                      <a:pt x="4367" y="2561"/>
                    </a:lnTo>
                    <a:lnTo>
                      <a:pt x="4366" y="2554"/>
                    </a:lnTo>
                    <a:lnTo>
                      <a:pt x="4363" y="2546"/>
                    </a:lnTo>
                    <a:lnTo>
                      <a:pt x="4361" y="2539"/>
                    </a:lnTo>
                    <a:lnTo>
                      <a:pt x="4357" y="2530"/>
                    </a:lnTo>
                    <a:lnTo>
                      <a:pt x="4352" y="2522"/>
                    </a:lnTo>
                    <a:lnTo>
                      <a:pt x="4342" y="2510"/>
                    </a:lnTo>
                    <a:lnTo>
                      <a:pt x="4334" y="2499"/>
                    </a:lnTo>
                    <a:lnTo>
                      <a:pt x="4327" y="2486"/>
                    </a:lnTo>
                    <a:lnTo>
                      <a:pt x="4321" y="2472"/>
                    </a:lnTo>
                    <a:lnTo>
                      <a:pt x="4316" y="2462"/>
                    </a:lnTo>
                    <a:lnTo>
                      <a:pt x="4312" y="2453"/>
                    </a:lnTo>
                    <a:lnTo>
                      <a:pt x="4307" y="2446"/>
                    </a:lnTo>
                    <a:lnTo>
                      <a:pt x="4300" y="2438"/>
                    </a:lnTo>
                    <a:lnTo>
                      <a:pt x="4290" y="2422"/>
                    </a:lnTo>
                    <a:lnTo>
                      <a:pt x="4279" y="2403"/>
                    </a:lnTo>
                    <a:lnTo>
                      <a:pt x="4272" y="2411"/>
                    </a:lnTo>
                    <a:lnTo>
                      <a:pt x="4265" y="2417"/>
                    </a:lnTo>
                    <a:lnTo>
                      <a:pt x="4260" y="2424"/>
                    </a:lnTo>
                    <a:lnTo>
                      <a:pt x="4257" y="2431"/>
                    </a:lnTo>
                    <a:lnTo>
                      <a:pt x="4246" y="2446"/>
                    </a:lnTo>
                    <a:lnTo>
                      <a:pt x="4234" y="2462"/>
                    </a:lnTo>
                    <a:lnTo>
                      <a:pt x="4225" y="2462"/>
                    </a:lnTo>
                    <a:lnTo>
                      <a:pt x="4223" y="2437"/>
                    </a:lnTo>
                    <a:lnTo>
                      <a:pt x="4221" y="2416"/>
                    </a:lnTo>
                    <a:lnTo>
                      <a:pt x="4219" y="2406"/>
                    </a:lnTo>
                    <a:lnTo>
                      <a:pt x="4216" y="2396"/>
                    </a:lnTo>
                    <a:lnTo>
                      <a:pt x="4211" y="2387"/>
                    </a:lnTo>
                    <a:lnTo>
                      <a:pt x="4204" y="2377"/>
                    </a:lnTo>
                    <a:lnTo>
                      <a:pt x="4198" y="2369"/>
                    </a:lnTo>
                    <a:lnTo>
                      <a:pt x="4190" y="2363"/>
                    </a:lnTo>
                    <a:lnTo>
                      <a:pt x="4184" y="2358"/>
                    </a:lnTo>
                    <a:lnTo>
                      <a:pt x="4177" y="2353"/>
                    </a:lnTo>
                    <a:lnTo>
                      <a:pt x="4162" y="2345"/>
                    </a:lnTo>
                    <a:lnTo>
                      <a:pt x="4145" y="2339"/>
                    </a:lnTo>
                    <a:lnTo>
                      <a:pt x="4127" y="2343"/>
                    </a:lnTo>
                    <a:lnTo>
                      <a:pt x="4111" y="2347"/>
                    </a:lnTo>
                    <a:lnTo>
                      <a:pt x="4105" y="2347"/>
                    </a:lnTo>
                    <a:lnTo>
                      <a:pt x="4098" y="2345"/>
                    </a:lnTo>
                    <a:lnTo>
                      <a:pt x="4093" y="2343"/>
                    </a:lnTo>
                    <a:lnTo>
                      <a:pt x="4088" y="2340"/>
                    </a:lnTo>
                    <a:lnTo>
                      <a:pt x="4080" y="2334"/>
                    </a:lnTo>
                    <a:lnTo>
                      <a:pt x="4071" y="2328"/>
                    </a:lnTo>
                    <a:lnTo>
                      <a:pt x="4062" y="2320"/>
                    </a:lnTo>
                    <a:lnTo>
                      <a:pt x="4052" y="2314"/>
                    </a:lnTo>
                    <a:lnTo>
                      <a:pt x="4047" y="2312"/>
                    </a:lnTo>
                    <a:lnTo>
                      <a:pt x="4042" y="2310"/>
                    </a:lnTo>
                    <a:lnTo>
                      <a:pt x="4036" y="2309"/>
                    </a:lnTo>
                    <a:lnTo>
                      <a:pt x="4029" y="2308"/>
                    </a:lnTo>
                    <a:lnTo>
                      <a:pt x="4019" y="2309"/>
                    </a:lnTo>
                    <a:lnTo>
                      <a:pt x="4009" y="2310"/>
                    </a:lnTo>
                    <a:lnTo>
                      <a:pt x="3999" y="2313"/>
                    </a:lnTo>
                    <a:lnTo>
                      <a:pt x="3988" y="2314"/>
                    </a:lnTo>
                    <a:lnTo>
                      <a:pt x="3980" y="2313"/>
                    </a:lnTo>
                    <a:lnTo>
                      <a:pt x="3974" y="2312"/>
                    </a:lnTo>
                    <a:lnTo>
                      <a:pt x="3968" y="2310"/>
                    </a:lnTo>
                    <a:lnTo>
                      <a:pt x="3962" y="2307"/>
                    </a:lnTo>
                    <a:lnTo>
                      <a:pt x="3957" y="2303"/>
                    </a:lnTo>
                    <a:lnTo>
                      <a:pt x="3952" y="2298"/>
                    </a:lnTo>
                    <a:lnTo>
                      <a:pt x="3948" y="2293"/>
                    </a:lnTo>
                    <a:lnTo>
                      <a:pt x="3945" y="2285"/>
                    </a:lnTo>
                    <a:lnTo>
                      <a:pt x="3942" y="2271"/>
                    </a:lnTo>
                    <a:lnTo>
                      <a:pt x="3939" y="2258"/>
                    </a:lnTo>
                    <a:lnTo>
                      <a:pt x="3937" y="2251"/>
                    </a:lnTo>
                    <a:lnTo>
                      <a:pt x="3935" y="2245"/>
                    </a:lnTo>
                    <a:lnTo>
                      <a:pt x="3931" y="2239"/>
                    </a:lnTo>
                    <a:lnTo>
                      <a:pt x="3928" y="2232"/>
                    </a:lnTo>
                    <a:lnTo>
                      <a:pt x="3921" y="2226"/>
                    </a:lnTo>
                    <a:lnTo>
                      <a:pt x="3915" y="2221"/>
                    </a:lnTo>
                    <a:lnTo>
                      <a:pt x="3909" y="2219"/>
                    </a:lnTo>
                    <a:lnTo>
                      <a:pt x="3901" y="2215"/>
                    </a:lnTo>
                    <a:lnTo>
                      <a:pt x="3886" y="2212"/>
                    </a:lnTo>
                    <a:lnTo>
                      <a:pt x="3870" y="2209"/>
                    </a:lnTo>
                    <a:lnTo>
                      <a:pt x="3857" y="2206"/>
                    </a:lnTo>
                    <a:lnTo>
                      <a:pt x="3847" y="2202"/>
                    </a:lnTo>
                    <a:lnTo>
                      <a:pt x="3837" y="2197"/>
                    </a:lnTo>
                    <a:lnTo>
                      <a:pt x="3826" y="2191"/>
                    </a:lnTo>
                    <a:lnTo>
                      <a:pt x="3810" y="2181"/>
                    </a:lnTo>
                    <a:lnTo>
                      <a:pt x="3796" y="2171"/>
                    </a:lnTo>
                    <a:lnTo>
                      <a:pt x="3782" y="2162"/>
                    </a:lnTo>
                    <a:lnTo>
                      <a:pt x="3766" y="2153"/>
                    </a:lnTo>
                    <a:lnTo>
                      <a:pt x="3761" y="2151"/>
                    </a:lnTo>
                    <a:lnTo>
                      <a:pt x="3756" y="2150"/>
                    </a:lnTo>
                    <a:lnTo>
                      <a:pt x="3750" y="2150"/>
                    </a:lnTo>
                    <a:lnTo>
                      <a:pt x="3745" y="2150"/>
                    </a:lnTo>
                    <a:lnTo>
                      <a:pt x="3734" y="2150"/>
                    </a:lnTo>
                    <a:lnTo>
                      <a:pt x="3723" y="2148"/>
                    </a:lnTo>
                    <a:lnTo>
                      <a:pt x="3712" y="2146"/>
                    </a:lnTo>
                    <a:lnTo>
                      <a:pt x="3703" y="2142"/>
                    </a:lnTo>
                    <a:lnTo>
                      <a:pt x="3694" y="2138"/>
                    </a:lnTo>
                    <a:lnTo>
                      <a:pt x="3687" y="2133"/>
                    </a:lnTo>
                    <a:lnTo>
                      <a:pt x="3679" y="2127"/>
                    </a:lnTo>
                    <a:lnTo>
                      <a:pt x="3672" y="2121"/>
                    </a:lnTo>
                    <a:lnTo>
                      <a:pt x="3665" y="2113"/>
                    </a:lnTo>
                    <a:lnTo>
                      <a:pt x="3659" y="2105"/>
                    </a:lnTo>
                    <a:lnTo>
                      <a:pt x="3653" y="2094"/>
                    </a:lnTo>
                    <a:lnTo>
                      <a:pt x="3645" y="2084"/>
                    </a:lnTo>
                    <a:lnTo>
                      <a:pt x="3642" y="2081"/>
                    </a:lnTo>
                    <a:lnTo>
                      <a:pt x="3638" y="2078"/>
                    </a:lnTo>
                    <a:lnTo>
                      <a:pt x="3633" y="2076"/>
                    </a:lnTo>
                    <a:lnTo>
                      <a:pt x="3627" y="2076"/>
                    </a:lnTo>
                    <a:lnTo>
                      <a:pt x="3601" y="2076"/>
                    </a:lnTo>
                    <a:lnTo>
                      <a:pt x="3593" y="2074"/>
                    </a:lnTo>
                    <a:lnTo>
                      <a:pt x="3586" y="2071"/>
                    </a:lnTo>
                    <a:lnTo>
                      <a:pt x="3580" y="2067"/>
                    </a:lnTo>
                    <a:lnTo>
                      <a:pt x="3575" y="2061"/>
                    </a:lnTo>
                    <a:lnTo>
                      <a:pt x="3565" y="2047"/>
                    </a:lnTo>
                    <a:lnTo>
                      <a:pt x="3554" y="2033"/>
                    </a:lnTo>
                    <a:lnTo>
                      <a:pt x="3537" y="2022"/>
                    </a:lnTo>
                    <a:lnTo>
                      <a:pt x="3521" y="2014"/>
                    </a:lnTo>
                    <a:lnTo>
                      <a:pt x="3515" y="2009"/>
                    </a:lnTo>
                    <a:lnTo>
                      <a:pt x="3507" y="2004"/>
                    </a:lnTo>
                    <a:lnTo>
                      <a:pt x="3501" y="1998"/>
                    </a:lnTo>
                    <a:lnTo>
                      <a:pt x="3496" y="1989"/>
                    </a:lnTo>
                    <a:lnTo>
                      <a:pt x="3492" y="1982"/>
                    </a:lnTo>
                    <a:lnTo>
                      <a:pt x="3487" y="1974"/>
                    </a:lnTo>
                    <a:lnTo>
                      <a:pt x="3482" y="1968"/>
                    </a:lnTo>
                    <a:lnTo>
                      <a:pt x="3476" y="1961"/>
                    </a:lnTo>
                    <a:lnTo>
                      <a:pt x="3463" y="1951"/>
                    </a:lnTo>
                    <a:lnTo>
                      <a:pt x="3451" y="1943"/>
                    </a:lnTo>
                    <a:lnTo>
                      <a:pt x="3419" y="1929"/>
                    </a:lnTo>
                    <a:lnTo>
                      <a:pt x="3386" y="1915"/>
                    </a:lnTo>
                    <a:lnTo>
                      <a:pt x="3374" y="1910"/>
                    </a:lnTo>
                    <a:lnTo>
                      <a:pt x="3364" y="1905"/>
                    </a:lnTo>
                    <a:lnTo>
                      <a:pt x="3355" y="1899"/>
                    </a:lnTo>
                    <a:lnTo>
                      <a:pt x="3348" y="1891"/>
                    </a:lnTo>
                    <a:lnTo>
                      <a:pt x="3340" y="1884"/>
                    </a:lnTo>
                    <a:lnTo>
                      <a:pt x="3333" y="1875"/>
                    </a:lnTo>
                    <a:lnTo>
                      <a:pt x="3327" y="1866"/>
                    </a:lnTo>
                    <a:lnTo>
                      <a:pt x="3320" y="1855"/>
                    </a:lnTo>
                    <a:lnTo>
                      <a:pt x="3310" y="1841"/>
                    </a:lnTo>
                    <a:lnTo>
                      <a:pt x="3300" y="1828"/>
                    </a:lnTo>
                    <a:lnTo>
                      <a:pt x="3289" y="1817"/>
                    </a:lnTo>
                    <a:lnTo>
                      <a:pt x="3279" y="1803"/>
                    </a:lnTo>
                    <a:lnTo>
                      <a:pt x="3270" y="1788"/>
                    </a:lnTo>
                    <a:lnTo>
                      <a:pt x="3260" y="1775"/>
                    </a:lnTo>
                    <a:lnTo>
                      <a:pt x="3251" y="1762"/>
                    </a:lnTo>
                    <a:lnTo>
                      <a:pt x="3241" y="1751"/>
                    </a:lnTo>
                    <a:lnTo>
                      <a:pt x="3230" y="1741"/>
                    </a:lnTo>
                    <a:lnTo>
                      <a:pt x="3217" y="1733"/>
                    </a:lnTo>
                    <a:lnTo>
                      <a:pt x="3210" y="1731"/>
                    </a:lnTo>
                    <a:lnTo>
                      <a:pt x="3202" y="1728"/>
                    </a:lnTo>
                    <a:lnTo>
                      <a:pt x="3195" y="1727"/>
                    </a:lnTo>
                    <a:lnTo>
                      <a:pt x="3186" y="1726"/>
                    </a:lnTo>
                    <a:lnTo>
                      <a:pt x="3175" y="1723"/>
                    </a:lnTo>
                    <a:lnTo>
                      <a:pt x="3165" y="1721"/>
                    </a:lnTo>
                    <a:lnTo>
                      <a:pt x="3155" y="1716"/>
                    </a:lnTo>
                    <a:lnTo>
                      <a:pt x="3147" y="1711"/>
                    </a:lnTo>
                    <a:lnTo>
                      <a:pt x="3131" y="1697"/>
                    </a:lnTo>
                    <a:lnTo>
                      <a:pt x="3112" y="1683"/>
                    </a:lnTo>
                    <a:lnTo>
                      <a:pt x="3093" y="1670"/>
                    </a:lnTo>
                    <a:lnTo>
                      <a:pt x="3077" y="1659"/>
                    </a:lnTo>
                    <a:lnTo>
                      <a:pt x="3059" y="1649"/>
                    </a:lnTo>
                    <a:lnTo>
                      <a:pt x="3040" y="1636"/>
                    </a:lnTo>
                    <a:lnTo>
                      <a:pt x="3017" y="1620"/>
                    </a:lnTo>
                    <a:lnTo>
                      <a:pt x="2998" y="1605"/>
                    </a:lnTo>
                    <a:lnTo>
                      <a:pt x="2988" y="1599"/>
                    </a:lnTo>
                    <a:lnTo>
                      <a:pt x="2976" y="1593"/>
                    </a:lnTo>
                    <a:lnTo>
                      <a:pt x="2964" y="1586"/>
                    </a:lnTo>
                    <a:lnTo>
                      <a:pt x="2950" y="1583"/>
                    </a:lnTo>
                    <a:lnTo>
                      <a:pt x="2924" y="1578"/>
                    </a:lnTo>
                    <a:lnTo>
                      <a:pt x="2900" y="1576"/>
                    </a:lnTo>
                    <a:lnTo>
                      <a:pt x="2889" y="1574"/>
                    </a:lnTo>
                    <a:lnTo>
                      <a:pt x="2877" y="1571"/>
                    </a:lnTo>
                    <a:lnTo>
                      <a:pt x="2866" y="1566"/>
                    </a:lnTo>
                    <a:lnTo>
                      <a:pt x="2853" y="1560"/>
                    </a:lnTo>
                    <a:lnTo>
                      <a:pt x="2833" y="1547"/>
                    </a:lnTo>
                    <a:lnTo>
                      <a:pt x="2813" y="1537"/>
                    </a:lnTo>
                    <a:lnTo>
                      <a:pt x="2793" y="1530"/>
                    </a:lnTo>
                    <a:lnTo>
                      <a:pt x="2771" y="1522"/>
                    </a:lnTo>
                    <a:lnTo>
                      <a:pt x="2751" y="1514"/>
                    </a:lnTo>
                    <a:lnTo>
                      <a:pt x="2733" y="1506"/>
                    </a:lnTo>
                    <a:lnTo>
                      <a:pt x="2724" y="1502"/>
                    </a:lnTo>
                    <a:lnTo>
                      <a:pt x="2715" y="1498"/>
                    </a:lnTo>
                    <a:lnTo>
                      <a:pt x="2705" y="1497"/>
                    </a:lnTo>
                    <a:lnTo>
                      <a:pt x="2694" y="1495"/>
                    </a:lnTo>
                    <a:lnTo>
                      <a:pt x="2678" y="1482"/>
                    </a:lnTo>
                    <a:lnTo>
                      <a:pt x="2664" y="1470"/>
                    </a:lnTo>
                    <a:lnTo>
                      <a:pt x="2656" y="1465"/>
                    </a:lnTo>
                    <a:lnTo>
                      <a:pt x="2650" y="1460"/>
                    </a:lnTo>
                    <a:lnTo>
                      <a:pt x="2641" y="1457"/>
                    </a:lnTo>
                    <a:lnTo>
                      <a:pt x="2630" y="1456"/>
                    </a:lnTo>
                    <a:lnTo>
                      <a:pt x="2619" y="1456"/>
                    </a:lnTo>
                    <a:lnTo>
                      <a:pt x="2609" y="1457"/>
                    </a:lnTo>
                    <a:lnTo>
                      <a:pt x="2599" y="1460"/>
                    </a:lnTo>
                    <a:lnTo>
                      <a:pt x="2587" y="1460"/>
                    </a:lnTo>
                    <a:lnTo>
                      <a:pt x="2576" y="1460"/>
                    </a:lnTo>
                    <a:lnTo>
                      <a:pt x="2565" y="1458"/>
                    </a:lnTo>
                    <a:lnTo>
                      <a:pt x="2555" y="1457"/>
                    </a:lnTo>
                    <a:lnTo>
                      <a:pt x="2546" y="1455"/>
                    </a:lnTo>
                    <a:lnTo>
                      <a:pt x="2527" y="1450"/>
                    </a:lnTo>
                    <a:lnTo>
                      <a:pt x="2511" y="1442"/>
                    </a:lnTo>
                    <a:lnTo>
                      <a:pt x="2493" y="1433"/>
                    </a:lnTo>
                    <a:lnTo>
                      <a:pt x="2477" y="1422"/>
                    </a:lnTo>
                    <a:lnTo>
                      <a:pt x="2459" y="1411"/>
                    </a:lnTo>
                    <a:lnTo>
                      <a:pt x="2442" y="1398"/>
                    </a:lnTo>
                    <a:lnTo>
                      <a:pt x="2423" y="1384"/>
                    </a:lnTo>
                    <a:lnTo>
                      <a:pt x="2407" y="1373"/>
                    </a:lnTo>
                    <a:lnTo>
                      <a:pt x="2390" y="1362"/>
                    </a:lnTo>
                    <a:lnTo>
                      <a:pt x="2373" y="1347"/>
                    </a:lnTo>
                    <a:lnTo>
                      <a:pt x="2359" y="1334"/>
                    </a:lnTo>
                    <a:lnTo>
                      <a:pt x="2345" y="1320"/>
                    </a:lnTo>
                    <a:lnTo>
                      <a:pt x="2336" y="1310"/>
                    </a:lnTo>
                    <a:lnTo>
                      <a:pt x="2330" y="1300"/>
                    </a:lnTo>
                    <a:lnTo>
                      <a:pt x="2325" y="1296"/>
                    </a:lnTo>
                    <a:lnTo>
                      <a:pt x="2321" y="1293"/>
                    </a:lnTo>
                    <a:lnTo>
                      <a:pt x="2315" y="1291"/>
                    </a:lnTo>
                    <a:lnTo>
                      <a:pt x="2309" y="1290"/>
                    </a:lnTo>
                    <a:lnTo>
                      <a:pt x="2296" y="1293"/>
                    </a:lnTo>
                    <a:lnTo>
                      <a:pt x="2284" y="1294"/>
                    </a:lnTo>
                    <a:lnTo>
                      <a:pt x="2277" y="1294"/>
                    </a:lnTo>
                    <a:lnTo>
                      <a:pt x="2271" y="1293"/>
                    </a:lnTo>
                    <a:lnTo>
                      <a:pt x="2266" y="1291"/>
                    </a:lnTo>
                    <a:lnTo>
                      <a:pt x="2260" y="1289"/>
                    </a:lnTo>
                    <a:lnTo>
                      <a:pt x="2250" y="1284"/>
                    </a:lnTo>
                    <a:lnTo>
                      <a:pt x="2239" y="1279"/>
                    </a:lnTo>
                    <a:lnTo>
                      <a:pt x="2222" y="1271"/>
                    </a:lnTo>
                    <a:lnTo>
                      <a:pt x="2207" y="1266"/>
                    </a:lnTo>
                    <a:lnTo>
                      <a:pt x="2193" y="1260"/>
                    </a:lnTo>
                    <a:lnTo>
                      <a:pt x="2178" y="1251"/>
                    </a:lnTo>
                    <a:lnTo>
                      <a:pt x="2172" y="1246"/>
                    </a:lnTo>
                    <a:lnTo>
                      <a:pt x="2166" y="1241"/>
                    </a:lnTo>
                    <a:lnTo>
                      <a:pt x="2159" y="1237"/>
                    </a:lnTo>
                    <a:lnTo>
                      <a:pt x="2152" y="1236"/>
                    </a:lnTo>
                    <a:lnTo>
                      <a:pt x="2137" y="1237"/>
                    </a:lnTo>
                    <a:lnTo>
                      <a:pt x="2122" y="1239"/>
                    </a:lnTo>
                    <a:lnTo>
                      <a:pt x="2111" y="1239"/>
                    </a:lnTo>
                    <a:lnTo>
                      <a:pt x="2099" y="1236"/>
                    </a:lnTo>
                    <a:lnTo>
                      <a:pt x="2089" y="1234"/>
                    </a:lnTo>
                    <a:lnTo>
                      <a:pt x="2079" y="1230"/>
                    </a:lnTo>
                    <a:lnTo>
                      <a:pt x="2070" y="1226"/>
                    </a:lnTo>
                    <a:lnTo>
                      <a:pt x="2062" y="1220"/>
                    </a:lnTo>
                    <a:lnTo>
                      <a:pt x="2052" y="1214"/>
                    </a:lnTo>
                    <a:lnTo>
                      <a:pt x="2043" y="1207"/>
                    </a:lnTo>
                    <a:lnTo>
                      <a:pt x="2031" y="1197"/>
                    </a:lnTo>
                    <a:lnTo>
                      <a:pt x="2024" y="1186"/>
                    </a:lnTo>
                    <a:lnTo>
                      <a:pt x="2020" y="1181"/>
                    </a:lnTo>
                    <a:lnTo>
                      <a:pt x="2015" y="1176"/>
                    </a:lnTo>
                    <a:lnTo>
                      <a:pt x="2010" y="1171"/>
                    </a:lnTo>
                    <a:lnTo>
                      <a:pt x="2004" y="1166"/>
                    </a:lnTo>
                    <a:lnTo>
                      <a:pt x="1991" y="1160"/>
                    </a:lnTo>
                    <a:lnTo>
                      <a:pt x="1979" y="1155"/>
                    </a:lnTo>
                    <a:lnTo>
                      <a:pt x="1966" y="1151"/>
                    </a:lnTo>
                    <a:lnTo>
                      <a:pt x="1952" y="1146"/>
                    </a:lnTo>
                    <a:lnTo>
                      <a:pt x="1937" y="1142"/>
                    </a:lnTo>
                    <a:lnTo>
                      <a:pt x="1924" y="1137"/>
                    </a:lnTo>
                    <a:lnTo>
                      <a:pt x="1917" y="1135"/>
                    </a:lnTo>
                    <a:lnTo>
                      <a:pt x="1911" y="1131"/>
                    </a:lnTo>
                    <a:lnTo>
                      <a:pt x="1905" y="1127"/>
                    </a:lnTo>
                    <a:lnTo>
                      <a:pt x="1900" y="1121"/>
                    </a:lnTo>
                    <a:lnTo>
                      <a:pt x="1893" y="1112"/>
                    </a:lnTo>
                    <a:lnTo>
                      <a:pt x="1890" y="1102"/>
                    </a:lnTo>
                    <a:lnTo>
                      <a:pt x="1888" y="1097"/>
                    </a:lnTo>
                    <a:lnTo>
                      <a:pt x="1886" y="1093"/>
                    </a:lnTo>
                    <a:lnTo>
                      <a:pt x="1883" y="1089"/>
                    </a:lnTo>
                    <a:lnTo>
                      <a:pt x="1878" y="1086"/>
                    </a:lnTo>
                    <a:lnTo>
                      <a:pt x="1871" y="1082"/>
                    </a:lnTo>
                    <a:lnTo>
                      <a:pt x="1863" y="1079"/>
                    </a:lnTo>
                    <a:lnTo>
                      <a:pt x="1856" y="1078"/>
                    </a:lnTo>
                    <a:lnTo>
                      <a:pt x="1849" y="1078"/>
                    </a:lnTo>
                    <a:lnTo>
                      <a:pt x="1834" y="1078"/>
                    </a:lnTo>
                    <a:lnTo>
                      <a:pt x="1818" y="1077"/>
                    </a:lnTo>
                    <a:lnTo>
                      <a:pt x="1803" y="1072"/>
                    </a:lnTo>
                    <a:lnTo>
                      <a:pt x="1788" y="1066"/>
                    </a:lnTo>
                    <a:lnTo>
                      <a:pt x="1762" y="1058"/>
                    </a:lnTo>
                    <a:lnTo>
                      <a:pt x="1739" y="1048"/>
                    </a:lnTo>
                    <a:lnTo>
                      <a:pt x="1729" y="1043"/>
                    </a:lnTo>
                    <a:lnTo>
                      <a:pt x="1719" y="1035"/>
                    </a:lnTo>
                    <a:lnTo>
                      <a:pt x="1709" y="1027"/>
                    </a:lnTo>
                    <a:lnTo>
                      <a:pt x="1700" y="1017"/>
                    </a:lnTo>
                    <a:lnTo>
                      <a:pt x="1689" y="1000"/>
                    </a:lnTo>
                    <a:lnTo>
                      <a:pt x="1676" y="985"/>
                    </a:lnTo>
                    <a:lnTo>
                      <a:pt x="1665" y="974"/>
                    </a:lnTo>
                    <a:lnTo>
                      <a:pt x="1656" y="964"/>
                    </a:lnTo>
                    <a:lnTo>
                      <a:pt x="1649" y="954"/>
                    </a:lnTo>
                    <a:lnTo>
                      <a:pt x="1641" y="940"/>
                    </a:lnTo>
                    <a:lnTo>
                      <a:pt x="1639" y="934"/>
                    </a:lnTo>
                    <a:lnTo>
                      <a:pt x="1635" y="929"/>
                    </a:lnTo>
                    <a:lnTo>
                      <a:pt x="1631" y="925"/>
                    </a:lnTo>
                    <a:lnTo>
                      <a:pt x="1626" y="921"/>
                    </a:lnTo>
                    <a:lnTo>
                      <a:pt x="1617" y="915"/>
                    </a:lnTo>
                    <a:lnTo>
                      <a:pt x="1607" y="909"/>
                    </a:lnTo>
                    <a:lnTo>
                      <a:pt x="1596" y="905"/>
                    </a:lnTo>
                    <a:lnTo>
                      <a:pt x="1585" y="900"/>
                    </a:lnTo>
                    <a:lnTo>
                      <a:pt x="1573" y="895"/>
                    </a:lnTo>
                    <a:lnTo>
                      <a:pt x="1562" y="887"/>
                    </a:lnTo>
                    <a:lnTo>
                      <a:pt x="1552" y="879"/>
                    </a:lnTo>
                    <a:lnTo>
                      <a:pt x="1543" y="867"/>
                    </a:lnTo>
                    <a:lnTo>
                      <a:pt x="1536" y="857"/>
                    </a:lnTo>
                    <a:lnTo>
                      <a:pt x="1528" y="846"/>
                    </a:lnTo>
                    <a:lnTo>
                      <a:pt x="1521" y="837"/>
                    </a:lnTo>
                    <a:lnTo>
                      <a:pt x="1512" y="830"/>
                    </a:lnTo>
                    <a:lnTo>
                      <a:pt x="1507" y="827"/>
                    </a:lnTo>
                    <a:lnTo>
                      <a:pt x="1501" y="825"/>
                    </a:lnTo>
                    <a:lnTo>
                      <a:pt x="1494" y="823"/>
                    </a:lnTo>
                    <a:lnTo>
                      <a:pt x="1488" y="822"/>
                    </a:lnTo>
                    <a:lnTo>
                      <a:pt x="1460" y="822"/>
                    </a:lnTo>
                    <a:lnTo>
                      <a:pt x="1453" y="822"/>
                    </a:lnTo>
                    <a:lnTo>
                      <a:pt x="1445" y="820"/>
                    </a:lnTo>
                    <a:lnTo>
                      <a:pt x="1439" y="817"/>
                    </a:lnTo>
                    <a:lnTo>
                      <a:pt x="1433" y="812"/>
                    </a:lnTo>
                    <a:lnTo>
                      <a:pt x="1422" y="802"/>
                    </a:lnTo>
                    <a:lnTo>
                      <a:pt x="1410" y="790"/>
                    </a:lnTo>
                    <a:lnTo>
                      <a:pt x="1404" y="783"/>
                    </a:lnTo>
                    <a:lnTo>
                      <a:pt x="1396" y="777"/>
                    </a:lnTo>
                    <a:lnTo>
                      <a:pt x="1391" y="771"/>
                    </a:lnTo>
                    <a:lnTo>
                      <a:pt x="1386" y="763"/>
                    </a:lnTo>
                    <a:lnTo>
                      <a:pt x="1380" y="751"/>
                    </a:lnTo>
                    <a:lnTo>
                      <a:pt x="1374" y="741"/>
                    </a:lnTo>
                    <a:lnTo>
                      <a:pt x="1366" y="732"/>
                    </a:lnTo>
                    <a:lnTo>
                      <a:pt x="1359" y="721"/>
                    </a:lnTo>
                    <a:lnTo>
                      <a:pt x="1354" y="714"/>
                    </a:lnTo>
                    <a:lnTo>
                      <a:pt x="1350" y="709"/>
                    </a:lnTo>
                    <a:lnTo>
                      <a:pt x="1346" y="704"/>
                    </a:lnTo>
                    <a:lnTo>
                      <a:pt x="1345" y="697"/>
                    </a:lnTo>
                    <a:lnTo>
                      <a:pt x="1346" y="685"/>
                    </a:lnTo>
                    <a:lnTo>
                      <a:pt x="1347" y="675"/>
                    </a:lnTo>
                    <a:lnTo>
                      <a:pt x="1350" y="667"/>
                    </a:lnTo>
                    <a:lnTo>
                      <a:pt x="1354" y="657"/>
                    </a:lnTo>
                    <a:lnTo>
                      <a:pt x="1359" y="649"/>
                    </a:lnTo>
                    <a:lnTo>
                      <a:pt x="1364" y="640"/>
                    </a:lnTo>
                    <a:lnTo>
                      <a:pt x="1370" y="634"/>
                    </a:lnTo>
                    <a:lnTo>
                      <a:pt x="1376" y="626"/>
                    </a:lnTo>
                    <a:lnTo>
                      <a:pt x="1391" y="613"/>
                    </a:lnTo>
                    <a:lnTo>
                      <a:pt x="1408" y="600"/>
                    </a:lnTo>
                    <a:lnTo>
                      <a:pt x="1425" y="588"/>
                    </a:lnTo>
                    <a:lnTo>
                      <a:pt x="1443" y="574"/>
                    </a:lnTo>
                    <a:lnTo>
                      <a:pt x="1450" y="569"/>
                    </a:lnTo>
                    <a:lnTo>
                      <a:pt x="1458" y="565"/>
                    </a:lnTo>
                    <a:lnTo>
                      <a:pt x="1465" y="562"/>
                    </a:lnTo>
                    <a:lnTo>
                      <a:pt x="1472" y="560"/>
                    </a:lnTo>
                    <a:lnTo>
                      <a:pt x="1487" y="555"/>
                    </a:lnTo>
                    <a:lnTo>
                      <a:pt x="1502" y="546"/>
                    </a:lnTo>
                    <a:lnTo>
                      <a:pt x="1511" y="540"/>
                    </a:lnTo>
                    <a:lnTo>
                      <a:pt x="1517" y="534"/>
                    </a:lnTo>
                    <a:lnTo>
                      <a:pt x="1523" y="526"/>
                    </a:lnTo>
                    <a:lnTo>
                      <a:pt x="1529" y="520"/>
                    </a:lnTo>
                    <a:lnTo>
                      <a:pt x="1541" y="505"/>
                    </a:lnTo>
                    <a:lnTo>
                      <a:pt x="1553" y="488"/>
                    </a:lnTo>
                    <a:lnTo>
                      <a:pt x="1566" y="477"/>
                    </a:lnTo>
                    <a:lnTo>
                      <a:pt x="1581" y="468"/>
                    </a:lnTo>
                    <a:lnTo>
                      <a:pt x="1591" y="461"/>
                    </a:lnTo>
                    <a:lnTo>
                      <a:pt x="1601" y="453"/>
                    </a:lnTo>
                    <a:lnTo>
                      <a:pt x="1611" y="446"/>
                    </a:lnTo>
                    <a:lnTo>
                      <a:pt x="1622" y="439"/>
                    </a:lnTo>
                    <a:lnTo>
                      <a:pt x="1626" y="436"/>
                    </a:lnTo>
                    <a:lnTo>
                      <a:pt x="1630" y="432"/>
                    </a:lnTo>
                    <a:lnTo>
                      <a:pt x="1632" y="427"/>
                    </a:lnTo>
                    <a:lnTo>
                      <a:pt x="1635" y="422"/>
                    </a:lnTo>
                    <a:lnTo>
                      <a:pt x="1636" y="418"/>
                    </a:lnTo>
                    <a:lnTo>
                      <a:pt x="1640" y="414"/>
                    </a:lnTo>
                    <a:lnTo>
                      <a:pt x="1644" y="411"/>
                    </a:lnTo>
                    <a:lnTo>
                      <a:pt x="1649" y="409"/>
                    </a:lnTo>
                    <a:lnTo>
                      <a:pt x="1669" y="404"/>
                    </a:lnTo>
                    <a:lnTo>
                      <a:pt x="1688" y="398"/>
                    </a:lnTo>
                    <a:lnTo>
                      <a:pt x="1696" y="393"/>
                    </a:lnTo>
                    <a:lnTo>
                      <a:pt x="1704" y="388"/>
                    </a:lnTo>
                    <a:lnTo>
                      <a:pt x="1711" y="382"/>
                    </a:lnTo>
                    <a:lnTo>
                      <a:pt x="1719" y="373"/>
                    </a:lnTo>
                    <a:lnTo>
                      <a:pt x="1728" y="357"/>
                    </a:lnTo>
                    <a:lnTo>
                      <a:pt x="1737" y="342"/>
                    </a:lnTo>
                    <a:lnTo>
                      <a:pt x="1742" y="337"/>
                    </a:lnTo>
                    <a:lnTo>
                      <a:pt x="1747" y="334"/>
                    </a:lnTo>
                    <a:lnTo>
                      <a:pt x="1752" y="332"/>
                    </a:lnTo>
                    <a:lnTo>
                      <a:pt x="1757" y="329"/>
                    </a:lnTo>
                    <a:lnTo>
                      <a:pt x="1762" y="327"/>
                    </a:lnTo>
                    <a:lnTo>
                      <a:pt x="1767" y="324"/>
                    </a:lnTo>
                    <a:lnTo>
                      <a:pt x="1770" y="320"/>
                    </a:lnTo>
                    <a:lnTo>
                      <a:pt x="1774" y="315"/>
                    </a:lnTo>
                    <a:lnTo>
                      <a:pt x="1775" y="309"/>
                    </a:lnTo>
                    <a:lnTo>
                      <a:pt x="1777" y="303"/>
                    </a:lnTo>
                    <a:lnTo>
                      <a:pt x="1777" y="295"/>
                    </a:lnTo>
                    <a:lnTo>
                      <a:pt x="1777" y="289"/>
                    </a:lnTo>
                    <a:lnTo>
                      <a:pt x="1779" y="276"/>
                    </a:lnTo>
                    <a:lnTo>
                      <a:pt x="1783" y="266"/>
                    </a:lnTo>
                    <a:lnTo>
                      <a:pt x="1785" y="256"/>
                    </a:lnTo>
                    <a:lnTo>
                      <a:pt x="1787" y="244"/>
                    </a:lnTo>
                    <a:lnTo>
                      <a:pt x="1787" y="237"/>
                    </a:lnTo>
                    <a:lnTo>
                      <a:pt x="1785" y="232"/>
                    </a:lnTo>
                    <a:lnTo>
                      <a:pt x="1783" y="227"/>
                    </a:lnTo>
                    <a:lnTo>
                      <a:pt x="1782" y="222"/>
                    </a:lnTo>
                    <a:lnTo>
                      <a:pt x="1779" y="217"/>
                    </a:lnTo>
                    <a:lnTo>
                      <a:pt x="1777" y="212"/>
                    </a:lnTo>
                    <a:lnTo>
                      <a:pt x="1775" y="207"/>
                    </a:lnTo>
                    <a:lnTo>
                      <a:pt x="1775" y="201"/>
                    </a:lnTo>
                    <a:lnTo>
                      <a:pt x="1777" y="189"/>
                    </a:lnTo>
                    <a:lnTo>
                      <a:pt x="1779" y="176"/>
                    </a:lnTo>
                    <a:lnTo>
                      <a:pt x="1779" y="168"/>
                    </a:lnTo>
                    <a:lnTo>
                      <a:pt x="1778" y="162"/>
                    </a:lnTo>
                    <a:lnTo>
                      <a:pt x="1775" y="157"/>
                    </a:lnTo>
                    <a:lnTo>
                      <a:pt x="1773" y="152"/>
                    </a:lnTo>
                    <a:lnTo>
                      <a:pt x="1765" y="141"/>
                    </a:lnTo>
                    <a:lnTo>
                      <a:pt x="1758" y="130"/>
                    </a:lnTo>
                    <a:lnTo>
                      <a:pt x="1750" y="117"/>
                    </a:lnTo>
                    <a:lnTo>
                      <a:pt x="1744" y="106"/>
                    </a:lnTo>
                    <a:lnTo>
                      <a:pt x="1739" y="101"/>
                    </a:lnTo>
                    <a:lnTo>
                      <a:pt x="1735" y="97"/>
                    </a:lnTo>
                    <a:lnTo>
                      <a:pt x="1729" y="94"/>
                    </a:lnTo>
                    <a:lnTo>
                      <a:pt x="1723" y="93"/>
                    </a:lnTo>
                    <a:lnTo>
                      <a:pt x="1713" y="92"/>
                    </a:lnTo>
                    <a:lnTo>
                      <a:pt x="1703" y="92"/>
                    </a:lnTo>
                    <a:lnTo>
                      <a:pt x="1694" y="91"/>
                    </a:lnTo>
                    <a:lnTo>
                      <a:pt x="1684" y="91"/>
                    </a:lnTo>
                    <a:lnTo>
                      <a:pt x="1683" y="81"/>
                    </a:lnTo>
                    <a:lnTo>
                      <a:pt x="1680" y="72"/>
                    </a:lnTo>
                    <a:lnTo>
                      <a:pt x="1676" y="64"/>
                    </a:lnTo>
                    <a:lnTo>
                      <a:pt x="1671" y="58"/>
                    </a:lnTo>
                    <a:lnTo>
                      <a:pt x="1657" y="45"/>
                    </a:lnTo>
                    <a:lnTo>
                      <a:pt x="1641" y="33"/>
                    </a:lnTo>
                    <a:lnTo>
                      <a:pt x="1634" y="27"/>
                    </a:lnTo>
                    <a:lnTo>
                      <a:pt x="1629" y="20"/>
                    </a:lnTo>
                    <a:lnTo>
                      <a:pt x="1625" y="17"/>
                    </a:lnTo>
                    <a:lnTo>
                      <a:pt x="1621" y="14"/>
                    </a:lnTo>
                    <a:lnTo>
                      <a:pt x="1617" y="13"/>
                    </a:lnTo>
                    <a:lnTo>
                      <a:pt x="1612" y="12"/>
                    </a:lnTo>
                    <a:lnTo>
                      <a:pt x="1610" y="13"/>
                    </a:lnTo>
                    <a:lnTo>
                      <a:pt x="1607" y="14"/>
                    </a:lnTo>
                    <a:lnTo>
                      <a:pt x="1605" y="15"/>
                    </a:lnTo>
                    <a:lnTo>
                      <a:pt x="1602" y="18"/>
                    </a:lnTo>
                    <a:lnTo>
                      <a:pt x="1598" y="22"/>
                    </a:lnTo>
                    <a:lnTo>
                      <a:pt x="1592" y="25"/>
                    </a:lnTo>
                    <a:lnTo>
                      <a:pt x="1580" y="30"/>
                    </a:lnTo>
                    <a:lnTo>
                      <a:pt x="1568" y="34"/>
                    </a:lnTo>
                    <a:lnTo>
                      <a:pt x="1557" y="37"/>
                    </a:lnTo>
                    <a:lnTo>
                      <a:pt x="1543" y="42"/>
                    </a:lnTo>
                    <a:lnTo>
                      <a:pt x="1537" y="45"/>
                    </a:lnTo>
                    <a:lnTo>
                      <a:pt x="1532" y="49"/>
                    </a:lnTo>
                    <a:lnTo>
                      <a:pt x="1526" y="53"/>
                    </a:lnTo>
                    <a:lnTo>
                      <a:pt x="1518" y="54"/>
                    </a:lnTo>
                    <a:lnTo>
                      <a:pt x="1511" y="53"/>
                    </a:lnTo>
                    <a:lnTo>
                      <a:pt x="1503" y="50"/>
                    </a:lnTo>
                    <a:lnTo>
                      <a:pt x="1497" y="47"/>
                    </a:lnTo>
                    <a:lnTo>
                      <a:pt x="1491" y="43"/>
                    </a:lnTo>
                    <a:lnTo>
                      <a:pt x="1484" y="38"/>
                    </a:lnTo>
                    <a:lnTo>
                      <a:pt x="1478" y="34"/>
                    </a:lnTo>
                    <a:lnTo>
                      <a:pt x="1470" y="32"/>
                    </a:lnTo>
                    <a:lnTo>
                      <a:pt x="1463" y="30"/>
                    </a:lnTo>
                    <a:lnTo>
                      <a:pt x="1454" y="32"/>
                    </a:lnTo>
                    <a:lnTo>
                      <a:pt x="1448" y="32"/>
                    </a:lnTo>
                    <a:lnTo>
                      <a:pt x="1440" y="34"/>
                    </a:lnTo>
                    <a:lnTo>
                      <a:pt x="1434" y="37"/>
                    </a:lnTo>
                    <a:lnTo>
                      <a:pt x="1422" y="43"/>
                    </a:lnTo>
                    <a:lnTo>
                      <a:pt x="1410" y="53"/>
                    </a:lnTo>
                    <a:lnTo>
                      <a:pt x="1405" y="58"/>
                    </a:lnTo>
                    <a:lnTo>
                      <a:pt x="1399" y="62"/>
                    </a:lnTo>
                    <a:lnTo>
                      <a:pt x="1394" y="66"/>
                    </a:lnTo>
                    <a:lnTo>
                      <a:pt x="1386" y="67"/>
                    </a:lnTo>
                    <a:lnTo>
                      <a:pt x="1370" y="62"/>
                    </a:lnTo>
                    <a:lnTo>
                      <a:pt x="1354" y="57"/>
                    </a:lnTo>
                    <a:lnTo>
                      <a:pt x="1345" y="58"/>
                    </a:lnTo>
                    <a:lnTo>
                      <a:pt x="1337" y="61"/>
                    </a:lnTo>
                    <a:lnTo>
                      <a:pt x="1331" y="64"/>
                    </a:lnTo>
                    <a:lnTo>
                      <a:pt x="1325" y="68"/>
                    </a:lnTo>
                    <a:lnTo>
                      <a:pt x="1317" y="73"/>
                    </a:lnTo>
                    <a:lnTo>
                      <a:pt x="1311" y="76"/>
                    </a:lnTo>
                    <a:lnTo>
                      <a:pt x="1304" y="78"/>
                    </a:lnTo>
                    <a:lnTo>
                      <a:pt x="1295" y="79"/>
                    </a:lnTo>
                    <a:lnTo>
                      <a:pt x="1273" y="78"/>
                    </a:lnTo>
                    <a:lnTo>
                      <a:pt x="1253" y="77"/>
                    </a:lnTo>
                    <a:lnTo>
                      <a:pt x="1235" y="74"/>
                    </a:lnTo>
                    <a:lnTo>
                      <a:pt x="1212" y="73"/>
                    </a:lnTo>
                    <a:lnTo>
                      <a:pt x="1206" y="73"/>
                    </a:lnTo>
                    <a:lnTo>
                      <a:pt x="1201" y="72"/>
                    </a:lnTo>
                    <a:lnTo>
                      <a:pt x="1194" y="69"/>
                    </a:lnTo>
                    <a:lnTo>
                      <a:pt x="1189" y="67"/>
                    </a:lnTo>
                    <a:lnTo>
                      <a:pt x="1181" y="62"/>
                    </a:lnTo>
                    <a:lnTo>
                      <a:pt x="1172" y="54"/>
                    </a:lnTo>
                    <a:lnTo>
                      <a:pt x="1163" y="48"/>
                    </a:lnTo>
                    <a:lnTo>
                      <a:pt x="1154" y="42"/>
                    </a:lnTo>
                    <a:lnTo>
                      <a:pt x="1149" y="39"/>
                    </a:lnTo>
                    <a:lnTo>
                      <a:pt x="1143" y="38"/>
                    </a:lnTo>
                    <a:lnTo>
                      <a:pt x="1138" y="37"/>
                    </a:lnTo>
                    <a:lnTo>
                      <a:pt x="1132" y="35"/>
                    </a:lnTo>
                    <a:lnTo>
                      <a:pt x="1120" y="37"/>
                    </a:lnTo>
                    <a:lnTo>
                      <a:pt x="1112" y="39"/>
                    </a:lnTo>
                    <a:lnTo>
                      <a:pt x="1103" y="42"/>
                    </a:lnTo>
                    <a:lnTo>
                      <a:pt x="1094" y="45"/>
                    </a:lnTo>
                    <a:lnTo>
                      <a:pt x="1085" y="49"/>
                    </a:lnTo>
                    <a:lnTo>
                      <a:pt x="1076" y="52"/>
                    </a:lnTo>
                    <a:lnTo>
                      <a:pt x="1068" y="54"/>
                    </a:lnTo>
                    <a:lnTo>
                      <a:pt x="1056" y="54"/>
                    </a:lnTo>
                    <a:lnTo>
                      <a:pt x="1048" y="54"/>
                    </a:lnTo>
                    <a:lnTo>
                      <a:pt x="1040" y="52"/>
                    </a:lnTo>
                    <a:lnTo>
                      <a:pt x="1034" y="48"/>
                    </a:lnTo>
                    <a:lnTo>
                      <a:pt x="1027" y="44"/>
                    </a:lnTo>
                    <a:lnTo>
                      <a:pt x="1020" y="40"/>
                    </a:lnTo>
                    <a:lnTo>
                      <a:pt x="1014" y="38"/>
                    </a:lnTo>
                    <a:lnTo>
                      <a:pt x="1006" y="35"/>
                    </a:lnTo>
                    <a:lnTo>
                      <a:pt x="997" y="34"/>
                    </a:lnTo>
                    <a:lnTo>
                      <a:pt x="984" y="35"/>
                    </a:lnTo>
                    <a:lnTo>
                      <a:pt x="971" y="39"/>
                    </a:lnTo>
                    <a:lnTo>
                      <a:pt x="960" y="43"/>
                    </a:lnTo>
                    <a:lnTo>
                      <a:pt x="950" y="48"/>
                    </a:lnTo>
                    <a:lnTo>
                      <a:pt x="938" y="53"/>
                    </a:lnTo>
                    <a:lnTo>
                      <a:pt x="927" y="57"/>
                    </a:lnTo>
                    <a:lnTo>
                      <a:pt x="914" y="61"/>
                    </a:lnTo>
                    <a:lnTo>
                      <a:pt x="901" y="61"/>
                    </a:lnTo>
                    <a:lnTo>
                      <a:pt x="897" y="61"/>
                    </a:lnTo>
                    <a:lnTo>
                      <a:pt x="893" y="59"/>
                    </a:lnTo>
                    <a:lnTo>
                      <a:pt x="887" y="63"/>
                    </a:lnTo>
                    <a:lnTo>
                      <a:pt x="859" y="63"/>
                    </a:lnTo>
                    <a:lnTo>
                      <a:pt x="844" y="61"/>
                    </a:lnTo>
                    <a:lnTo>
                      <a:pt x="830" y="58"/>
                    </a:lnTo>
                    <a:lnTo>
                      <a:pt x="817" y="57"/>
                    </a:lnTo>
                    <a:lnTo>
                      <a:pt x="802" y="56"/>
                    </a:lnTo>
                    <a:lnTo>
                      <a:pt x="793" y="57"/>
                    </a:lnTo>
                    <a:lnTo>
                      <a:pt x="784" y="57"/>
                    </a:lnTo>
                    <a:lnTo>
                      <a:pt x="776" y="59"/>
                    </a:lnTo>
                    <a:lnTo>
                      <a:pt x="769" y="61"/>
                    </a:lnTo>
                    <a:lnTo>
                      <a:pt x="755" y="67"/>
                    </a:lnTo>
                    <a:lnTo>
                      <a:pt x="741" y="72"/>
                    </a:lnTo>
                    <a:lnTo>
                      <a:pt x="729" y="78"/>
                    </a:lnTo>
                    <a:lnTo>
                      <a:pt x="714" y="83"/>
                    </a:lnTo>
                    <a:lnTo>
                      <a:pt x="706" y="86"/>
                    </a:lnTo>
                    <a:lnTo>
                      <a:pt x="699" y="87"/>
                    </a:lnTo>
                    <a:lnTo>
                      <a:pt x="691" y="88"/>
                    </a:lnTo>
                    <a:lnTo>
                      <a:pt x="682" y="89"/>
                    </a:lnTo>
                    <a:lnTo>
                      <a:pt x="671" y="88"/>
                    </a:lnTo>
                    <a:lnTo>
                      <a:pt x="660" y="87"/>
                    </a:lnTo>
                    <a:lnTo>
                      <a:pt x="651" y="84"/>
                    </a:lnTo>
                    <a:lnTo>
                      <a:pt x="642" y="81"/>
                    </a:lnTo>
                    <a:lnTo>
                      <a:pt x="625" y="71"/>
                    </a:lnTo>
                    <a:lnTo>
                      <a:pt x="607" y="58"/>
                    </a:lnTo>
                    <a:lnTo>
                      <a:pt x="593" y="47"/>
                    </a:lnTo>
                    <a:lnTo>
                      <a:pt x="582" y="34"/>
                    </a:lnTo>
                    <a:lnTo>
                      <a:pt x="576" y="29"/>
                    </a:lnTo>
                    <a:lnTo>
                      <a:pt x="568" y="25"/>
                    </a:lnTo>
                    <a:lnTo>
                      <a:pt x="561" y="23"/>
                    </a:lnTo>
                    <a:lnTo>
                      <a:pt x="552" y="22"/>
                    </a:lnTo>
                    <a:lnTo>
                      <a:pt x="542" y="23"/>
                    </a:lnTo>
                    <a:lnTo>
                      <a:pt x="532" y="25"/>
                    </a:lnTo>
                    <a:lnTo>
                      <a:pt x="522" y="28"/>
                    </a:lnTo>
                    <a:lnTo>
                      <a:pt x="512" y="30"/>
                    </a:lnTo>
                    <a:lnTo>
                      <a:pt x="492" y="33"/>
                    </a:lnTo>
                    <a:lnTo>
                      <a:pt x="474" y="34"/>
                    </a:lnTo>
                    <a:lnTo>
                      <a:pt x="456" y="34"/>
                    </a:lnTo>
                    <a:lnTo>
                      <a:pt x="436" y="33"/>
                    </a:lnTo>
                    <a:lnTo>
                      <a:pt x="415" y="33"/>
                    </a:lnTo>
                    <a:lnTo>
                      <a:pt x="395" y="33"/>
                    </a:lnTo>
                    <a:lnTo>
                      <a:pt x="376" y="32"/>
                    </a:lnTo>
                    <a:lnTo>
                      <a:pt x="359" y="30"/>
                    </a:lnTo>
                    <a:lnTo>
                      <a:pt x="341" y="27"/>
                    </a:lnTo>
                    <a:lnTo>
                      <a:pt x="323" y="20"/>
                    </a:lnTo>
                    <a:lnTo>
                      <a:pt x="316" y="17"/>
                    </a:lnTo>
                    <a:lnTo>
                      <a:pt x="307" y="12"/>
                    </a:lnTo>
                    <a:lnTo>
                      <a:pt x="300" y="7"/>
                    </a:lnTo>
                    <a:lnTo>
                      <a:pt x="291" y="0"/>
                    </a:lnTo>
                    <a:lnTo>
                      <a:pt x="291" y="0"/>
                    </a:lnTo>
                    <a:lnTo>
                      <a:pt x="287" y="14"/>
                    </a:lnTo>
                    <a:lnTo>
                      <a:pt x="286" y="27"/>
                    </a:lnTo>
                    <a:lnTo>
                      <a:pt x="284" y="40"/>
                    </a:lnTo>
                    <a:lnTo>
                      <a:pt x="282" y="54"/>
                    </a:lnTo>
                    <a:lnTo>
                      <a:pt x="282" y="61"/>
                    </a:lnTo>
                    <a:lnTo>
                      <a:pt x="279" y="67"/>
                    </a:lnTo>
                    <a:lnTo>
                      <a:pt x="277" y="72"/>
                    </a:lnTo>
                    <a:lnTo>
                      <a:pt x="274" y="77"/>
                    </a:lnTo>
                    <a:lnTo>
                      <a:pt x="268" y="86"/>
                    </a:lnTo>
                    <a:lnTo>
                      <a:pt x="262" y="94"/>
                    </a:lnTo>
                    <a:lnTo>
                      <a:pt x="254" y="103"/>
                    </a:lnTo>
                    <a:lnTo>
                      <a:pt x="248" y="112"/>
                    </a:lnTo>
                    <a:lnTo>
                      <a:pt x="247" y="117"/>
                    </a:lnTo>
                    <a:lnTo>
                      <a:pt x="244" y="122"/>
                    </a:lnTo>
                    <a:lnTo>
                      <a:pt x="243" y="127"/>
                    </a:lnTo>
                    <a:lnTo>
                      <a:pt x="243" y="133"/>
                    </a:lnTo>
                    <a:lnTo>
                      <a:pt x="247" y="152"/>
                    </a:lnTo>
                    <a:lnTo>
                      <a:pt x="251" y="171"/>
                    </a:lnTo>
                    <a:lnTo>
                      <a:pt x="251" y="183"/>
                    </a:lnTo>
                    <a:lnTo>
                      <a:pt x="249" y="195"/>
                    </a:lnTo>
                    <a:lnTo>
                      <a:pt x="247" y="205"/>
                    </a:lnTo>
                    <a:lnTo>
                      <a:pt x="244" y="216"/>
                    </a:lnTo>
                    <a:lnTo>
                      <a:pt x="242" y="226"/>
                    </a:lnTo>
                    <a:lnTo>
                      <a:pt x="239" y="237"/>
                    </a:lnTo>
                    <a:lnTo>
                      <a:pt x="238" y="249"/>
                    </a:lnTo>
                    <a:lnTo>
                      <a:pt x="238" y="261"/>
                    </a:lnTo>
                    <a:lnTo>
                      <a:pt x="244" y="274"/>
                    </a:lnTo>
                    <a:lnTo>
                      <a:pt x="253" y="288"/>
                    </a:lnTo>
                    <a:lnTo>
                      <a:pt x="258" y="299"/>
                    </a:lnTo>
                    <a:lnTo>
                      <a:pt x="262" y="310"/>
                    </a:lnTo>
                    <a:lnTo>
                      <a:pt x="267" y="322"/>
                    </a:lnTo>
                    <a:lnTo>
                      <a:pt x="272" y="330"/>
                    </a:lnTo>
                    <a:lnTo>
                      <a:pt x="278" y="340"/>
                    </a:lnTo>
                    <a:lnTo>
                      <a:pt x="284" y="348"/>
                    </a:lnTo>
                    <a:lnTo>
                      <a:pt x="293" y="357"/>
                    </a:lnTo>
                    <a:lnTo>
                      <a:pt x="303" y="364"/>
                    </a:lnTo>
                    <a:lnTo>
                      <a:pt x="108" y="534"/>
                    </a:lnTo>
                    <a:lnTo>
                      <a:pt x="91" y="527"/>
                    </a:lnTo>
                    <a:lnTo>
                      <a:pt x="76" y="522"/>
                    </a:lnTo>
                    <a:lnTo>
                      <a:pt x="67" y="521"/>
                    </a:lnTo>
                    <a:lnTo>
                      <a:pt x="60" y="519"/>
                    </a:lnTo>
                    <a:lnTo>
                      <a:pt x="51" y="517"/>
                    </a:lnTo>
                    <a:lnTo>
                      <a:pt x="42" y="517"/>
                    </a:lnTo>
                    <a:lnTo>
                      <a:pt x="39" y="517"/>
                    </a:lnTo>
                    <a:lnTo>
                      <a:pt x="35" y="519"/>
                    </a:lnTo>
                    <a:lnTo>
                      <a:pt x="32" y="521"/>
                    </a:lnTo>
                    <a:lnTo>
                      <a:pt x="31" y="522"/>
                    </a:lnTo>
                    <a:lnTo>
                      <a:pt x="27" y="529"/>
                    </a:lnTo>
                    <a:lnTo>
                      <a:pt x="26" y="537"/>
                    </a:lnTo>
                    <a:lnTo>
                      <a:pt x="26" y="555"/>
                    </a:lnTo>
                    <a:lnTo>
                      <a:pt x="23" y="572"/>
                    </a:lnTo>
                    <a:lnTo>
                      <a:pt x="15" y="601"/>
                    </a:lnTo>
                    <a:lnTo>
                      <a:pt x="7" y="628"/>
                    </a:lnTo>
                    <a:lnTo>
                      <a:pt x="5" y="640"/>
                    </a:lnTo>
                    <a:lnTo>
                      <a:pt x="2" y="654"/>
                    </a:lnTo>
                    <a:lnTo>
                      <a:pt x="0" y="668"/>
                    </a:lnTo>
                    <a:lnTo>
                      <a:pt x="0" y="684"/>
                    </a:lnTo>
                    <a:lnTo>
                      <a:pt x="1" y="694"/>
                    </a:lnTo>
                    <a:lnTo>
                      <a:pt x="2" y="703"/>
                    </a:lnTo>
                    <a:lnTo>
                      <a:pt x="5" y="712"/>
                    </a:lnTo>
                    <a:lnTo>
                      <a:pt x="10" y="721"/>
                    </a:lnTo>
                    <a:lnTo>
                      <a:pt x="13" y="728"/>
                    </a:lnTo>
                    <a:lnTo>
                      <a:pt x="20" y="736"/>
                    </a:lnTo>
                    <a:lnTo>
                      <a:pt x="26" y="742"/>
                    </a:lnTo>
                    <a:lnTo>
                      <a:pt x="32" y="749"/>
                    </a:lnTo>
                    <a:lnTo>
                      <a:pt x="46" y="762"/>
                    </a:lnTo>
                    <a:lnTo>
                      <a:pt x="61" y="776"/>
                    </a:lnTo>
                    <a:lnTo>
                      <a:pt x="67" y="783"/>
                    </a:lnTo>
                    <a:lnTo>
                      <a:pt x="75" y="791"/>
                    </a:lnTo>
                    <a:lnTo>
                      <a:pt x="81" y="800"/>
                    </a:lnTo>
                    <a:lnTo>
                      <a:pt x="87" y="808"/>
                    </a:lnTo>
                    <a:lnTo>
                      <a:pt x="87" y="808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11"/>
              <p:cNvSpPr>
                <a:spLocks noEditPoints="1"/>
              </p:cNvSpPr>
              <p:nvPr/>
            </p:nvSpPr>
            <p:spPr bwMode="auto">
              <a:xfrm>
                <a:off x="-1044450" y="-4080350"/>
                <a:ext cx="744538" cy="800100"/>
              </a:xfrm>
              <a:custGeom>
                <a:avLst/>
                <a:gdLst>
                  <a:gd name="T0" fmla="*/ 1227 w 1875"/>
                  <a:gd name="T1" fmla="*/ 1829 h 2016"/>
                  <a:gd name="T2" fmla="*/ 1091 w 1875"/>
                  <a:gd name="T3" fmla="*/ 1806 h 2016"/>
                  <a:gd name="T4" fmla="*/ 1146 w 1875"/>
                  <a:gd name="T5" fmla="*/ 1811 h 2016"/>
                  <a:gd name="T6" fmla="*/ 1001 w 1875"/>
                  <a:gd name="T7" fmla="*/ 1832 h 2016"/>
                  <a:gd name="T8" fmla="*/ 1029 w 1875"/>
                  <a:gd name="T9" fmla="*/ 1803 h 2016"/>
                  <a:gd name="T10" fmla="*/ 428 w 1875"/>
                  <a:gd name="T11" fmla="*/ 63 h 2016"/>
                  <a:gd name="T12" fmla="*/ 434 w 1875"/>
                  <a:gd name="T13" fmla="*/ 142 h 2016"/>
                  <a:gd name="T14" fmla="*/ 307 w 1875"/>
                  <a:gd name="T15" fmla="*/ 128 h 2016"/>
                  <a:gd name="T16" fmla="*/ 204 w 1875"/>
                  <a:gd name="T17" fmla="*/ 238 h 2016"/>
                  <a:gd name="T18" fmla="*/ 138 w 1875"/>
                  <a:gd name="T19" fmla="*/ 345 h 2016"/>
                  <a:gd name="T20" fmla="*/ 30 w 1875"/>
                  <a:gd name="T21" fmla="*/ 423 h 2016"/>
                  <a:gd name="T22" fmla="*/ 34 w 1875"/>
                  <a:gd name="T23" fmla="*/ 533 h 2016"/>
                  <a:gd name="T24" fmla="*/ 109 w 1875"/>
                  <a:gd name="T25" fmla="*/ 580 h 2016"/>
                  <a:gd name="T26" fmla="*/ 168 w 1875"/>
                  <a:gd name="T27" fmla="*/ 659 h 2016"/>
                  <a:gd name="T28" fmla="*/ 202 w 1875"/>
                  <a:gd name="T29" fmla="*/ 774 h 2016"/>
                  <a:gd name="T30" fmla="*/ 92 w 1875"/>
                  <a:gd name="T31" fmla="*/ 896 h 2016"/>
                  <a:gd name="T32" fmla="*/ 138 w 1875"/>
                  <a:gd name="T33" fmla="*/ 1093 h 2016"/>
                  <a:gd name="T34" fmla="*/ 246 w 1875"/>
                  <a:gd name="T35" fmla="*/ 1256 h 2016"/>
                  <a:gd name="T36" fmla="*/ 325 w 1875"/>
                  <a:gd name="T37" fmla="*/ 1302 h 2016"/>
                  <a:gd name="T38" fmla="*/ 443 w 1875"/>
                  <a:gd name="T39" fmla="*/ 1354 h 2016"/>
                  <a:gd name="T40" fmla="*/ 563 w 1875"/>
                  <a:gd name="T41" fmla="*/ 1287 h 2016"/>
                  <a:gd name="T42" fmla="*/ 661 w 1875"/>
                  <a:gd name="T43" fmla="*/ 1299 h 2016"/>
                  <a:gd name="T44" fmla="*/ 729 w 1875"/>
                  <a:gd name="T45" fmla="*/ 1370 h 2016"/>
                  <a:gd name="T46" fmla="*/ 802 w 1875"/>
                  <a:gd name="T47" fmla="*/ 1329 h 2016"/>
                  <a:gd name="T48" fmla="*/ 813 w 1875"/>
                  <a:gd name="T49" fmla="*/ 1462 h 2016"/>
                  <a:gd name="T50" fmla="*/ 827 w 1875"/>
                  <a:gd name="T51" fmla="*/ 1740 h 2016"/>
                  <a:gd name="T52" fmla="*/ 906 w 1875"/>
                  <a:gd name="T53" fmla="*/ 1912 h 2016"/>
                  <a:gd name="T54" fmla="*/ 931 w 1875"/>
                  <a:gd name="T55" fmla="*/ 1822 h 2016"/>
                  <a:gd name="T56" fmla="*/ 870 w 1875"/>
                  <a:gd name="T57" fmla="*/ 1778 h 2016"/>
                  <a:gd name="T58" fmla="*/ 883 w 1875"/>
                  <a:gd name="T59" fmla="*/ 1730 h 2016"/>
                  <a:gd name="T60" fmla="*/ 950 w 1875"/>
                  <a:gd name="T61" fmla="*/ 1727 h 2016"/>
                  <a:gd name="T62" fmla="*/ 1005 w 1875"/>
                  <a:gd name="T63" fmla="*/ 1699 h 2016"/>
                  <a:gd name="T64" fmla="*/ 1089 w 1875"/>
                  <a:gd name="T65" fmla="*/ 1690 h 2016"/>
                  <a:gd name="T66" fmla="*/ 1207 w 1875"/>
                  <a:gd name="T67" fmla="*/ 1704 h 2016"/>
                  <a:gd name="T68" fmla="*/ 1318 w 1875"/>
                  <a:gd name="T69" fmla="*/ 1769 h 2016"/>
                  <a:gd name="T70" fmla="*/ 1269 w 1875"/>
                  <a:gd name="T71" fmla="*/ 1837 h 2016"/>
                  <a:gd name="T72" fmla="*/ 1313 w 1875"/>
                  <a:gd name="T73" fmla="*/ 1876 h 2016"/>
                  <a:gd name="T74" fmla="*/ 1389 w 1875"/>
                  <a:gd name="T75" fmla="*/ 1818 h 2016"/>
                  <a:gd name="T76" fmla="*/ 1457 w 1875"/>
                  <a:gd name="T77" fmla="*/ 1775 h 2016"/>
                  <a:gd name="T78" fmla="*/ 1453 w 1875"/>
                  <a:gd name="T79" fmla="*/ 1718 h 2016"/>
                  <a:gd name="T80" fmla="*/ 1534 w 1875"/>
                  <a:gd name="T81" fmla="*/ 1717 h 2016"/>
                  <a:gd name="T82" fmla="*/ 1625 w 1875"/>
                  <a:gd name="T83" fmla="*/ 1807 h 2016"/>
                  <a:gd name="T84" fmla="*/ 1722 w 1875"/>
                  <a:gd name="T85" fmla="*/ 1937 h 2016"/>
                  <a:gd name="T86" fmla="*/ 1690 w 1875"/>
                  <a:gd name="T87" fmla="*/ 1993 h 2016"/>
                  <a:gd name="T88" fmla="*/ 1874 w 1875"/>
                  <a:gd name="T89" fmla="*/ 1977 h 2016"/>
                  <a:gd name="T90" fmla="*/ 1798 w 1875"/>
                  <a:gd name="T91" fmla="*/ 1782 h 2016"/>
                  <a:gd name="T92" fmla="*/ 1598 w 1875"/>
                  <a:gd name="T93" fmla="*/ 1625 h 2016"/>
                  <a:gd name="T94" fmla="*/ 1615 w 1875"/>
                  <a:gd name="T95" fmla="*/ 1493 h 2016"/>
                  <a:gd name="T96" fmla="*/ 1628 w 1875"/>
                  <a:gd name="T97" fmla="*/ 1309 h 2016"/>
                  <a:gd name="T98" fmla="*/ 1444 w 1875"/>
                  <a:gd name="T99" fmla="*/ 1246 h 2016"/>
                  <a:gd name="T100" fmla="*/ 1547 w 1875"/>
                  <a:gd name="T101" fmla="*/ 1078 h 2016"/>
                  <a:gd name="T102" fmla="*/ 1652 w 1875"/>
                  <a:gd name="T103" fmla="*/ 965 h 2016"/>
                  <a:gd name="T104" fmla="*/ 1465 w 1875"/>
                  <a:gd name="T105" fmla="*/ 920 h 2016"/>
                  <a:gd name="T106" fmla="*/ 1255 w 1875"/>
                  <a:gd name="T107" fmla="*/ 852 h 2016"/>
                  <a:gd name="T108" fmla="*/ 1222 w 1875"/>
                  <a:gd name="T109" fmla="*/ 641 h 2016"/>
                  <a:gd name="T110" fmla="*/ 1529 w 1875"/>
                  <a:gd name="T111" fmla="*/ 464 h 2016"/>
                  <a:gd name="T112" fmla="*/ 1731 w 1875"/>
                  <a:gd name="T113" fmla="*/ 348 h 2016"/>
                  <a:gd name="T114" fmla="*/ 1737 w 1875"/>
                  <a:gd name="T115" fmla="*/ 242 h 2016"/>
                  <a:gd name="T116" fmla="*/ 1293 w 1875"/>
                  <a:gd name="T117" fmla="*/ 177 h 2016"/>
                  <a:gd name="T118" fmla="*/ 861 w 1875"/>
                  <a:gd name="T119" fmla="*/ 82 h 2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5" h="2016">
                    <a:moveTo>
                      <a:pt x="1183" y="1812"/>
                    </a:moveTo>
                    <a:lnTo>
                      <a:pt x="1181" y="1816"/>
                    </a:lnTo>
                    <a:lnTo>
                      <a:pt x="1181" y="1819"/>
                    </a:lnTo>
                    <a:lnTo>
                      <a:pt x="1181" y="1823"/>
                    </a:lnTo>
                    <a:lnTo>
                      <a:pt x="1183" y="1826"/>
                    </a:lnTo>
                    <a:lnTo>
                      <a:pt x="1186" y="1828"/>
                    </a:lnTo>
                    <a:lnTo>
                      <a:pt x="1190" y="1829"/>
                    </a:lnTo>
                    <a:lnTo>
                      <a:pt x="1205" y="1842"/>
                    </a:lnTo>
                    <a:lnTo>
                      <a:pt x="1220" y="1851"/>
                    </a:lnTo>
                    <a:lnTo>
                      <a:pt x="1222" y="1846"/>
                    </a:lnTo>
                    <a:lnTo>
                      <a:pt x="1225" y="1841"/>
                    </a:lnTo>
                    <a:lnTo>
                      <a:pt x="1226" y="1836"/>
                    </a:lnTo>
                    <a:lnTo>
                      <a:pt x="1227" y="1829"/>
                    </a:lnTo>
                    <a:lnTo>
                      <a:pt x="1226" y="1827"/>
                    </a:lnTo>
                    <a:lnTo>
                      <a:pt x="1225" y="1823"/>
                    </a:lnTo>
                    <a:lnTo>
                      <a:pt x="1224" y="1821"/>
                    </a:lnTo>
                    <a:lnTo>
                      <a:pt x="1221" y="1819"/>
                    </a:lnTo>
                    <a:lnTo>
                      <a:pt x="1216" y="1816"/>
                    </a:lnTo>
                    <a:lnTo>
                      <a:pt x="1210" y="1813"/>
                    </a:lnTo>
                    <a:lnTo>
                      <a:pt x="1195" y="1812"/>
                    </a:lnTo>
                    <a:lnTo>
                      <a:pt x="1183" y="1812"/>
                    </a:lnTo>
                    <a:close/>
                    <a:moveTo>
                      <a:pt x="1114" y="1793"/>
                    </a:moveTo>
                    <a:lnTo>
                      <a:pt x="1103" y="1793"/>
                    </a:lnTo>
                    <a:lnTo>
                      <a:pt x="1092" y="1793"/>
                    </a:lnTo>
                    <a:lnTo>
                      <a:pt x="1091" y="1799"/>
                    </a:lnTo>
                    <a:lnTo>
                      <a:pt x="1091" y="1806"/>
                    </a:lnTo>
                    <a:lnTo>
                      <a:pt x="1091" y="1809"/>
                    </a:lnTo>
                    <a:lnTo>
                      <a:pt x="1092" y="1813"/>
                    </a:lnTo>
                    <a:lnTo>
                      <a:pt x="1094" y="1817"/>
                    </a:lnTo>
                    <a:lnTo>
                      <a:pt x="1096" y="1821"/>
                    </a:lnTo>
                    <a:lnTo>
                      <a:pt x="1099" y="1823"/>
                    </a:lnTo>
                    <a:lnTo>
                      <a:pt x="1102" y="1826"/>
                    </a:lnTo>
                    <a:lnTo>
                      <a:pt x="1106" y="1827"/>
                    </a:lnTo>
                    <a:lnTo>
                      <a:pt x="1109" y="1827"/>
                    </a:lnTo>
                    <a:lnTo>
                      <a:pt x="1121" y="1827"/>
                    </a:lnTo>
                    <a:lnTo>
                      <a:pt x="1131" y="1824"/>
                    </a:lnTo>
                    <a:lnTo>
                      <a:pt x="1139" y="1821"/>
                    </a:lnTo>
                    <a:lnTo>
                      <a:pt x="1148" y="1816"/>
                    </a:lnTo>
                    <a:lnTo>
                      <a:pt x="1146" y="1811"/>
                    </a:lnTo>
                    <a:lnTo>
                      <a:pt x="1142" y="1806"/>
                    </a:lnTo>
                    <a:lnTo>
                      <a:pt x="1139" y="1802"/>
                    </a:lnTo>
                    <a:lnTo>
                      <a:pt x="1134" y="1799"/>
                    </a:lnTo>
                    <a:lnTo>
                      <a:pt x="1131" y="1797"/>
                    </a:lnTo>
                    <a:lnTo>
                      <a:pt x="1126" y="1794"/>
                    </a:lnTo>
                    <a:lnTo>
                      <a:pt x="1121" y="1793"/>
                    </a:lnTo>
                    <a:lnTo>
                      <a:pt x="1114" y="1793"/>
                    </a:lnTo>
                    <a:close/>
                    <a:moveTo>
                      <a:pt x="995" y="1809"/>
                    </a:moveTo>
                    <a:lnTo>
                      <a:pt x="995" y="1814"/>
                    </a:lnTo>
                    <a:lnTo>
                      <a:pt x="994" y="1819"/>
                    </a:lnTo>
                    <a:lnTo>
                      <a:pt x="995" y="1824"/>
                    </a:lnTo>
                    <a:lnTo>
                      <a:pt x="998" y="1829"/>
                    </a:lnTo>
                    <a:lnTo>
                      <a:pt x="1001" y="1832"/>
                    </a:lnTo>
                    <a:lnTo>
                      <a:pt x="1006" y="1833"/>
                    </a:lnTo>
                    <a:lnTo>
                      <a:pt x="1020" y="1828"/>
                    </a:lnTo>
                    <a:lnTo>
                      <a:pt x="1035" y="1824"/>
                    </a:lnTo>
                    <a:lnTo>
                      <a:pt x="1044" y="1826"/>
                    </a:lnTo>
                    <a:lnTo>
                      <a:pt x="1052" y="1828"/>
                    </a:lnTo>
                    <a:lnTo>
                      <a:pt x="1057" y="1821"/>
                    </a:lnTo>
                    <a:lnTo>
                      <a:pt x="1059" y="1813"/>
                    </a:lnTo>
                    <a:lnTo>
                      <a:pt x="1058" y="1809"/>
                    </a:lnTo>
                    <a:lnTo>
                      <a:pt x="1057" y="1807"/>
                    </a:lnTo>
                    <a:lnTo>
                      <a:pt x="1054" y="1804"/>
                    </a:lnTo>
                    <a:lnTo>
                      <a:pt x="1050" y="1803"/>
                    </a:lnTo>
                    <a:lnTo>
                      <a:pt x="1040" y="1802"/>
                    </a:lnTo>
                    <a:lnTo>
                      <a:pt x="1029" y="1803"/>
                    </a:lnTo>
                    <a:lnTo>
                      <a:pt x="1008" y="1807"/>
                    </a:lnTo>
                    <a:lnTo>
                      <a:pt x="995" y="1809"/>
                    </a:lnTo>
                    <a:close/>
                    <a:moveTo>
                      <a:pt x="547" y="0"/>
                    </a:moveTo>
                    <a:lnTo>
                      <a:pt x="509" y="11"/>
                    </a:lnTo>
                    <a:lnTo>
                      <a:pt x="471" y="20"/>
                    </a:lnTo>
                    <a:lnTo>
                      <a:pt x="462" y="23"/>
                    </a:lnTo>
                    <a:lnTo>
                      <a:pt x="453" y="25"/>
                    </a:lnTo>
                    <a:lnTo>
                      <a:pt x="447" y="30"/>
                    </a:lnTo>
                    <a:lnTo>
                      <a:pt x="440" y="34"/>
                    </a:lnTo>
                    <a:lnTo>
                      <a:pt x="435" y="40"/>
                    </a:lnTo>
                    <a:lnTo>
                      <a:pt x="432" y="46"/>
                    </a:lnTo>
                    <a:lnTo>
                      <a:pt x="429" y="54"/>
                    </a:lnTo>
                    <a:lnTo>
                      <a:pt x="428" y="63"/>
                    </a:lnTo>
                    <a:lnTo>
                      <a:pt x="429" y="73"/>
                    </a:lnTo>
                    <a:lnTo>
                      <a:pt x="432" y="80"/>
                    </a:lnTo>
                    <a:lnTo>
                      <a:pt x="435" y="88"/>
                    </a:lnTo>
                    <a:lnTo>
                      <a:pt x="439" y="95"/>
                    </a:lnTo>
                    <a:lnTo>
                      <a:pt x="443" y="103"/>
                    </a:lnTo>
                    <a:lnTo>
                      <a:pt x="445" y="110"/>
                    </a:lnTo>
                    <a:lnTo>
                      <a:pt x="448" y="119"/>
                    </a:lnTo>
                    <a:lnTo>
                      <a:pt x="449" y="129"/>
                    </a:lnTo>
                    <a:lnTo>
                      <a:pt x="449" y="133"/>
                    </a:lnTo>
                    <a:lnTo>
                      <a:pt x="447" y="136"/>
                    </a:lnTo>
                    <a:lnTo>
                      <a:pt x="444" y="138"/>
                    </a:lnTo>
                    <a:lnTo>
                      <a:pt x="442" y="139"/>
                    </a:lnTo>
                    <a:lnTo>
                      <a:pt x="434" y="142"/>
                    </a:lnTo>
                    <a:lnTo>
                      <a:pt x="425" y="142"/>
                    </a:lnTo>
                    <a:lnTo>
                      <a:pt x="413" y="142"/>
                    </a:lnTo>
                    <a:lnTo>
                      <a:pt x="403" y="139"/>
                    </a:lnTo>
                    <a:lnTo>
                      <a:pt x="393" y="136"/>
                    </a:lnTo>
                    <a:lnTo>
                      <a:pt x="383" y="132"/>
                    </a:lnTo>
                    <a:lnTo>
                      <a:pt x="373" y="128"/>
                    </a:lnTo>
                    <a:lnTo>
                      <a:pt x="363" y="124"/>
                    </a:lnTo>
                    <a:lnTo>
                      <a:pt x="351" y="122"/>
                    </a:lnTo>
                    <a:lnTo>
                      <a:pt x="340" y="120"/>
                    </a:lnTo>
                    <a:lnTo>
                      <a:pt x="331" y="122"/>
                    </a:lnTo>
                    <a:lnTo>
                      <a:pt x="322" y="123"/>
                    </a:lnTo>
                    <a:lnTo>
                      <a:pt x="315" y="124"/>
                    </a:lnTo>
                    <a:lnTo>
                      <a:pt x="307" y="128"/>
                    </a:lnTo>
                    <a:lnTo>
                      <a:pt x="301" y="132"/>
                    </a:lnTo>
                    <a:lnTo>
                      <a:pt x="295" y="136"/>
                    </a:lnTo>
                    <a:lnTo>
                      <a:pt x="289" y="141"/>
                    </a:lnTo>
                    <a:lnTo>
                      <a:pt x="282" y="146"/>
                    </a:lnTo>
                    <a:lnTo>
                      <a:pt x="272" y="157"/>
                    </a:lnTo>
                    <a:lnTo>
                      <a:pt x="262" y="171"/>
                    </a:lnTo>
                    <a:lnTo>
                      <a:pt x="252" y="186"/>
                    </a:lnTo>
                    <a:lnTo>
                      <a:pt x="243" y="201"/>
                    </a:lnTo>
                    <a:lnTo>
                      <a:pt x="236" y="210"/>
                    </a:lnTo>
                    <a:lnTo>
                      <a:pt x="228" y="218"/>
                    </a:lnTo>
                    <a:lnTo>
                      <a:pt x="221" y="225"/>
                    </a:lnTo>
                    <a:lnTo>
                      <a:pt x="213" y="231"/>
                    </a:lnTo>
                    <a:lnTo>
                      <a:pt x="204" y="238"/>
                    </a:lnTo>
                    <a:lnTo>
                      <a:pt x="198" y="245"/>
                    </a:lnTo>
                    <a:lnTo>
                      <a:pt x="191" y="253"/>
                    </a:lnTo>
                    <a:lnTo>
                      <a:pt x="184" y="264"/>
                    </a:lnTo>
                    <a:lnTo>
                      <a:pt x="182" y="275"/>
                    </a:lnTo>
                    <a:lnTo>
                      <a:pt x="181" y="285"/>
                    </a:lnTo>
                    <a:lnTo>
                      <a:pt x="179" y="295"/>
                    </a:lnTo>
                    <a:lnTo>
                      <a:pt x="177" y="306"/>
                    </a:lnTo>
                    <a:lnTo>
                      <a:pt x="174" y="314"/>
                    </a:lnTo>
                    <a:lnTo>
                      <a:pt x="171" y="320"/>
                    </a:lnTo>
                    <a:lnTo>
                      <a:pt x="166" y="325"/>
                    </a:lnTo>
                    <a:lnTo>
                      <a:pt x="162" y="330"/>
                    </a:lnTo>
                    <a:lnTo>
                      <a:pt x="151" y="339"/>
                    </a:lnTo>
                    <a:lnTo>
                      <a:pt x="138" y="345"/>
                    </a:lnTo>
                    <a:lnTo>
                      <a:pt x="125" y="350"/>
                    </a:lnTo>
                    <a:lnTo>
                      <a:pt x="110" y="354"/>
                    </a:lnTo>
                    <a:lnTo>
                      <a:pt x="95" y="358"/>
                    </a:lnTo>
                    <a:lnTo>
                      <a:pt x="79" y="361"/>
                    </a:lnTo>
                    <a:lnTo>
                      <a:pt x="74" y="363"/>
                    </a:lnTo>
                    <a:lnTo>
                      <a:pt x="71" y="366"/>
                    </a:lnTo>
                    <a:lnTo>
                      <a:pt x="68" y="370"/>
                    </a:lnTo>
                    <a:lnTo>
                      <a:pt x="66" y="374"/>
                    </a:lnTo>
                    <a:lnTo>
                      <a:pt x="63" y="384"/>
                    </a:lnTo>
                    <a:lnTo>
                      <a:pt x="58" y="393"/>
                    </a:lnTo>
                    <a:lnTo>
                      <a:pt x="49" y="404"/>
                    </a:lnTo>
                    <a:lnTo>
                      <a:pt x="40" y="414"/>
                    </a:lnTo>
                    <a:lnTo>
                      <a:pt x="30" y="423"/>
                    </a:lnTo>
                    <a:lnTo>
                      <a:pt x="21" y="432"/>
                    </a:lnTo>
                    <a:lnTo>
                      <a:pt x="12" y="440"/>
                    </a:lnTo>
                    <a:lnTo>
                      <a:pt x="6" y="450"/>
                    </a:lnTo>
                    <a:lnTo>
                      <a:pt x="4" y="455"/>
                    </a:lnTo>
                    <a:lnTo>
                      <a:pt x="1" y="462"/>
                    </a:lnTo>
                    <a:lnTo>
                      <a:pt x="0" y="468"/>
                    </a:lnTo>
                    <a:lnTo>
                      <a:pt x="0" y="476"/>
                    </a:lnTo>
                    <a:lnTo>
                      <a:pt x="1" y="484"/>
                    </a:lnTo>
                    <a:lnTo>
                      <a:pt x="4" y="492"/>
                    </a:lnTo>
                    <a:lnTo>
                      <a:pt x="7" y="499"/>
                    </a:lnTo>
                    <a:lnTo>
                      <a:pt x="12" y="506"/>
                    </a:lnTo>
                    <a:lnTo>
                      <a:pt x="24" y="518"/>
                    </a:lnTo>
                    <a:lnTo>
                      <a:pt x="34" y="533"/>
                    </a:lnTo>
                    <a:lnTo>
                      <a:pt x="38" y="542"/>
                    </a:lnTo>
                    <a:lnTo>
                      <a:pt x="40" y="550"/>
                    </a:lnTo>
                    <a:lnTo>
                      <a:pt x="43" y="558"/>
                    </a:lnTo>
                    <a:lnTo>
                      <a:pt x="48" y="565"/>
                    </a:lnTo>
                    <a:lnTo>
                      <a:pt x="53" y="568"/>
                    </a:lnTo>
                    <a:lnTo>
                      <a:pt x="58" y="571"/>
                    </a:lnTo>
                    <a:lnTo>
                      <a:pt x="63" y="572"/>
                    </a:lnTo>
                    <a:lnTo>
                      <a:pt x="68" y="572"/>
                    </a:lnTo>
                    <a:lnTo>
                      <a:pt x="80" y="572"/>
                    </a:lnTo>
                    <a:lnTo>
                      <a:pt x="93" y="573"/>
                    </a:lnTo>
                    <a:lnTo>
                      <a:pt x="99" y="575"/>
                    </a:lnTo>
                    <a:lnTo>
                      <a:pt x="104" y="577"/>
                    </a:lnTo>
                    <a:lnTo>
                      <a:pt x="109" y="580"/>
                    </a:lnTo>
                    <a:lnTo>
                      <a:pt x="114" y="583"/>
                    </a:lnTo>
                    <a:lnTo>
                      <a:pt x="123" y="591"/>
                    </a:lnTo>
                    <a:lnTo>
                      <a:pt x="130" y="599"/>
                    </a:lnTo>
                    <a:lnTo>
                      <a:pt x="139" y="606"/>
                    </a:lnTo>
                    <a:lnTo>
                      <a:pt x="147" y="612"/>
                    </a:lnTo>
                    <a:lnTo>
                      <a:pt x="152" y="615"/>
                    </a:lnTo>
                    <a:lnTo>
                      <a:pt x="157" y="616"/>
                    </a:lnTo>
                    <a:lnTo>
                      <a:pt x="163" y="617"/>
                    </a:lnTo>
                    <a:lnTo>
                      <a:pt x="169" y="617"/>
                    </a:lnTo>
                    <a:lnTo>
                      <a:pt x="168" y="632"/>
                    </a:lnTo>
                    <a:lnTo>
                      <a:pt x="167" y="646"/>
                    </a:lnTo>
                    <a:lnTo>
                      <a:pt x="167" y="652"/>
                    </a:lnTo>
                    <a:lnTo>
                      <a:pt x="168" y="659"/>
                    </a:lnTo>
                    <a:lnTo>
                      <a:pt x="171" y="665"/>
                    </a:lnTo>
                    <a:lnTo>
                      <a:pt x="174" y="671"/>
                    </a:lnTo>
                    <a:lnTo>
                      <a:pt x="189" y="685"/>
                    </a:lnTo>
                    <a:lnTo>
                      <a:pt x="202" y="700"/>
                    </a:lnTo>
                    <a:lnTo>
                      <a:pt x="207" y="706"/>
                    </a:lnTo>
                    <a:lnTo>
                      <a:pt x="211" y="715"/>
                    </a:lnTo>
                    <a:lnTo>
                      <a:pt x="213" y="724"/>
                    </a:lnTo>
                    <a:lnTo>
                      <a:pt x="215" y="734"/>
                    </a:lnTo>
                    <a:lnTo>
                      <a:pt x="213" y="742"/>
                    </a:lnTo>
                    <a:lnTo>
                      <a:pt x="212" y="749"/>
                    </a:lnTo>
                    <a:lnTo>
                      <a:pt x="211" y="757"/>
                    </a:lnTo>
                    <a:lnTo>
                      <a:pt x="208" y="763"/>
                    </a:lnTo>
                    <a:lnTo>
                      <a:pt x="202" y="774"/>
                    </a:lnTo>
                    <a:lnTo>
                      <a:pt x="194" y="785"/>
                    </a:lnTo>
                    <a:lnTo>
                      <a:pt x="186" y="796"/>
                    </a:lnTo>
                    <a:lnTo>
                      <a:pt x="174" y="806"/>
                    </a:lnTo>
                    <a:lnTo>
                      <a:pt x="163" y="814"/>
                    </a:lnTo>
                    <a:lnTo>
                      <a:pt x="152" y="823"/>
                    </a:lnTo>
                    <a:lnTo>
                      <a:pt x="140" y="832"/>
                    </a:lnTo>
                    <a:lnTo>
                      <a:pt x="129" y="841"/>
                    </a:lnTo>
                    <a:lnTo>
                      <a:pt x="119" y="849"/>
                    </a:lnTo>
                    <a:lnTo>
                      <a:pt x="109" y="860"/>
                    </a:lnTo>
                    <a:lnTo>
                      <a:pt x="102" y="871"/>
                    </a:lnTo>
                    <a:lnTo>
                      <a:pt x="95" y="883"/>
                    </a:lnTo>
                    <a:lnTo>
                      <a:pt x="93" y="890"/>
                    </a:lnTo>
                    <a:lnTo>
                      <a:pt x="92" y="896"/>
                    </a:lnTo>
                    <a:lnTo>
                      <a:pt x="90" y="903"/>
                    </a:lnTo>
                    <a:lnTo>
                      <a:pt x="90" y="911"/>
                    </a:lnTo>
                    <a:lnTo>
                      <a:pt x="94" y="925"/>
                    </a:lnTo>
                    <a:lnTo>
                      <a:pt x="98" y="937"/>
                    </a:lnTo>
                    <a:lnTo>
                      <a:pt x="98" y="1046"/>
                    </a:lnTo>
                    <a:lnTo>
                      <a:pt x="99" y="1057"/>
                    </a:lnTo>
                    <a:lnTo>
                      <a:pt x="100" y="1064"/>
                    </a:lnTo>
                    <a:lnTo>
                      <a:pt x="104" y="1070"/>
                    </a:lnTo>
                    <a:lnTo>
                      <a:pt x="109" y="1077"/>
                    </a:lnTo>
                    <a:lnTo>
                      <a:pt x="115" y="1082"/>
                    </a:lnTo>
                    <a:lnTo>
                      <a:pt x="122" y="1087"/>
                    </a:lnTo>
                    <a:lnTo>
                      <a:pt x="130" y="1090"/>
                    </a:lnTo>
                    <a:lnTo>
                      <a:pt x="138" y="1093"/>
                    </a:lnTo>
                    <a:lnTo>
                      <a:pt x="156" y="1100"/>
                    </a:lnTo>
                    <a:lnTo>
                      <a:pt x="173" y="1107"/>
                    </a:lnTo>
                    <a:lnTo>
                      <a:pt x="182" y="1112"/>
                    </a:lnTo>
                    <a:lnTo>
                      <a:pt x="191" y="1117"/>
                    </a:lnTo>
                    <a:lnTo>
                      <a:pt x="198" y="1122"/>
                    </a:lnTo>
                    <a:lnTo>
                      <a:pt x="206" y="1128"/>
                    </a:lnTo>
                    <a:lnTo>
                      <a:pt x="216" y="1139"/>
                    </a:lnTo>
                    <a:lnTo>
                      <a:pt x="223" y="1152"/>
                    </a:lnTo>
                    <a:lnTo>
                      <a:pt x="230" y="1164"/>
                    </a:lnTo>
                    <a:lnTo>
                      <a:pt x="233" y="1178"/>
                    </a:lnTo>
                    <a:lnTo>
                      <a:pt x="238" y="1206"/>
                    </a:lnTo>
                    <a:lnTo>
                      <a:pt x="243" y="1236"/>
                    </a:lnTo>
                    <a:lnTo>
                      <a:pt x="246" y="1256"/>
                    </a:lnTo>
                    <a:lnTo>
                      <a:pt x="251" y="1274"/>
                    </a:lnTo>
                    <a:lnTo>
                      <a:pt x="253" y="1281"/>
                    </a:lnTo>
                    <a:lnTo>
                      <a:pt x="258" y="1289"/>
                    </a:lnTo>
                    <a:lnTo>
                      <a:pt x="265" y="1295"/>
                    </a:lnTo>
                    <a:lnTo>
                      <a:pt x="272" y="1300"/>
                    </a:lnTo>
                    <a:lnTo>
                      <a:pt x="279" y="1302"/>
                    </a:lnTo>
                    <a:lnTo>
                      <a:pt x="285" y="1304"/>
                    </a:lnTo>
                    <a:lnTo>
                      <a:pt x="292" y="1304"/>
                    </a:lnTo>
                    <a:lnTo>
                      <a:pt x="299" y="1302"/>
                    </a:lnTo>
                    <a:lnTo>
                      <a:pt x="305" y="1301"/>
                    </a:lnTo>
                    <a:lnTo>
                      <a:pt x="311" y="1301"/>
                    </a:lnTo>
                    <a:lnTo>
                      <a:pt x="317" y="1301"/>
                    </a:lnTo>
                    <a:lnTo>
                      <a:pt x="325" y="1302"/>
                    </a:lnTo>
                    <a:lnTo>
                      <a:pt x="331" y="1306"/>
                    </a:lnTo>
                    <a:lnTo>
                      <a:pt x="336" y="1310"/>
                    </a:lnTo>
                    <a:lnTo>
                      <a:pt x="340" y="1315"/>
                    </a:lnTo>
                    <a:lnTo>
                      <a:pt x="343" y="1320"/>
                    </a:lnTo>
                    <a:lnTo>
                      <a:pt x="348" y="1333"/>
                    </a:lnTo>
                    <a:lnTo>
                      <a:pt x="354" y="1345"/>
                    </a:lnTo>
                    <a:lnTo>
                      <a:pt x="364" y="1359"/>
                    </a:lnTo>
                    <a:lnTo>
                      <a:pt x="375" y="1371"/>
                    </a:lnTo>
                    <a:lnTo>
                      <a:pt x="388" y="1381"/>
                    </a:lnTo>
                    <a:lnTo>
                      <a:pt x="402" y="1393"/>
                    </a:lnTo>
                    <a:lnTo>
                      <a:pt x="417" y="1378"/>
                    </a:lnTo>
                    <a:lnTo>
                      <a:pt x="430" y="1365"/>
                    </a:lnTo>
                    <a:lnTo>
                      <a:pt x="443" y="1354"/>
                    </a:lnTo>
                    <a:lnTo>
                      <a:pt x="457" y="1344"/>
                    </a:lnTo>
                    <a:lnTo>
                      <a:pt x="471" y="1334"/>
                    </a:lnTo>
                    <a:lnTo>
                      <a:pt x="486" y="1326"/>
                    </a:lnTo>
                    <a:lnTo>
                      <a:pt x="502" y="1319"/>
                    </a:lnTo>
                    <a:lnTo>
                      <a:pt x="521" y="1314"/>
                    </a:lnTo>
                    <a:lnTo>
                      <a:pt x="527" y="1310"/>
                    </a:lnTo>
                    <a:lnTo>
                      <a:pt x="532" y="1307"/>
                    </a:lnTo>
                    <a:lnTo>
                      <a:pt x="537" y="1302"/>
                    </a:lnTo>
                    <a:lnTo>
                      <a:pt x="542" y="1297"/>
                    </a:lnTo>
                    <a:lnTo>
                      <a:pt x="546" y="1294"/>
                    </a:lnTo>
                    <a:lnTo>
                      <a:pt x="551" y="1290"/>
                    </a:lnTo>
                    <a:lnTo>
                      <a:pt x="557" y="1287"/>
                    </a:lnTo>
                    <a:lnTo>
                      <a:pt x="563" y="1287"/>
                    </a:lnTo>
                    <a:lnTo>
                      <a:pt x="592" y="1287"/>
                    </a:lnTo>
                    <a:lnTo>
                      <a:pt x="592" y="1299"/>
                    </a:lnTo>
                    <a:lnTo>
                      <a:pt x="594" y="1310"/>
                    </a:lnTo>
                    <a:lnTo>
                      <a:pt x="596" y="1320"/>
                    </a:lnTo>
                    <a:lnTo>
                      <a:pt x="600" y="1331"/>
                    </a:lnTo>
                    <a:lnTo>
                      <a:pt x="614" y="1334"/>
                    </a:lnTo>
                    <a:lnTo>
                      <a:pt x="624" y="1321"/>
                    </a:lnTo>
                    <a:lnTo>
                      <a:pt x="632" y="1310"/>
                    </a:lnTo>
                    <a:lnTo>
                      <a:pt x="636" y="1305"/>
                    </a:lnTo>
                    <a:lnTo>
                      <a:pt x="642" y="1301"/>
                    </a:lnTo>
                    <a:lnTo>
                      <a:pt x="649" y="1299"/>
                    </a:lnTo>
                    <a:lnTo>
                      <a:pt x="655" y="1297"/>
                    </a:lnTo>
                    <a:lnTo>
                      <a:pt x="661" y="1299"/>
                    </a:lnTo>
                    <a:lnTo>
                      <a:pt x="666" y="1300"/>
                    </a:lnTo>
                    <a:lnTo>
                      <a:pt x="671" y="1304"/>
                    </a:lnTo>
                    <a:lnTo>
                      <a:pt x="675" y="1309"/>
                    </a:lnTo>
                    <a:lnTo>
                      <a:pt x="680" y="1321"/>
                    </a:lnTo>
                    <a:lnTo>
                      <a:pt x="684" y="1334"/>
                    </a:lnTo>
                    <a:lnTo>
                      <a:pt x="688" y="1348"/>
                    </a:lnTo>
                    <a:lnTo>
                      <a:pt x="693" y="1360"/>
                    </a:lnTo>
                    <a:lnTo>
                      <a:pt x="695" y="1364"/>
                    </a:lnTo>
                    <a:lnTo>
                      <a:pt x="700" y="1368"/>
                    </a:lnTo>
                    <a:lnTo>
                      <a:pt x="705" y="1370"/>
                    </a:lnTo>
                    <a:lnTo>
                      <a:pt x="712" y="1371"/>
                    </a:lnTo>
                    <a:lnTo>
                      <a:pt x="720" y="1371"/>
                    </a:lnTo>
                    <a:lnTo>
                      <a:pt x="729" y="1370"/>
                    </a:lnTo>
                    <a:lnTo>
                      <a:pt x="738" y="1369"/>
                    </a:lnTo>
                    <a:lnTo>
                      <a:pt x="745" y="1366"/>
                    </a:lnTo>
                    <a:lnTo>
                      <a:pt x="753" y="1363"/>
                    </a:lnTo>
                    <a:lnTo>
                      <a:pt x="760" y="1359"/>
                    </a:lnTo>
                    <a:lnTo>
                      <a:pt x="768" y="1354"/>
                    </a:lnTo>
                    <a:lnTo>
                      <a:pt x="774" y="1348"/>
                    </a:lnTo>
                    <a:lnTo>
                      <a:pt x="781" y="1341"/>
                    </a:lnTo>
                    <a:lnTo>
                      <a:pt x="786" y="1335"/>
                    </a:lnTo>
                    <a:lnTo>
                      <a:pt x="788" y="1333"/>
                    </a:lnTo>
                    <a:lnTo>
                      <a:pt x="791" y="1331"/>
                    </a:lnTo>
                    <a:lnTo>
                      <a:pt x="794" y="1330"/>
                    </a:lnTo>
                    <a:lnTo>
                      <a:pt x="798" y="1329"/>
                    </a:lnTo>
                    <a:lnTo>
                      <a:pt x="802" y="1329"/>
                    </a:lnTo>
                    <a:lnTo>
                      <a:pt x="806" y="1330"/>
                    </a:lnTo>
                    <a:lnTo>
                      <a:pt x="809" y="1331"/>
                    </a:lnTo>
                    <a:lnTo>
                      <a:pt x="812" y="1334"/>
                    </a:lnTo>
                    <a:lnTo>
                      <a:pt x="818" y="1339"/>
                    </a:lnTo>
                    <a:lnTo>
                      <a:pt x="822" y="1346"/>
                    </a:lnTo>
                    <a:lnTo>
                      <a:pt x="828" y="1361"/>
                    </a:lnTo>
                    <a:lnTo>
                      <a:pt x="833" y="1379"/>
                    </a:lnTo>
                    <a:lnTo>
                      <a:pt x="832" y="1392"/>
                    </a:lnTo>
                    <a:lnTo>
                      <a:pt x="831" y="1403"/>
                    </a:lnTo>
                    <a:lnTo>
                      <a:pt x="829" y="1413"/>
                    </a:lnTo>
                    <a:lnTo>
                      <a:pt x="827" y="1424"/>
                    </a:lnTo>
                    <a:lnTo>
                      <a:pt x="821" y="1443"/>
                    </a:lnTo>
                    <a:lnTo>
                      <a:pt x="813" y="1462"/>
                    </a:lnTo>
                    <a:lnTo>
                      <a:pt x="806" y="1481"/>
                    </a:lnTo>
                    <a:lnTo>
                      <a:pt x="799" y="1501"/>
                    </a:lnTo>
                    <a:lnTo>
                      <a:pt x="797" y="1511"/>
                    </a:lnTo>
                    <a:lnTo>
                      <a:pt x="794" y="1521"/>
                    </a:lnTo>
                    <a:lnTo>
                      <a:pt x="793" y="1532"/>
                    </a:lnTo>
                    <a:lnTo>
                      <a:pt x="793" y="1545"/>
                    </a:lnTo>
                    <a:lnTo>
                      <a:pt x="794" y="1567"/>
                    </a:lnTo>
                    <a:lnTo>
                      <a:pt x="797" y="1589"/>
                    </a:lnTo>
                    <a:lnTo>
                      <a:pt x="799" y="1607"/>
                    </a:lnTo>
                    <a:lnTo>
                      <a:pt x="804" y="1626"/>
                    </a:lnTo>
                    <a:lnTo>
                      <a:pt x="813" y="1664"/>
                    </a:lnTo>
                    <a:lnTo>
                      <a:pt x="822" y="1706"/>
                    </a:lnTo>
                    <a:lnTo>
                      <a:pt x="827" y="1740"/>
                    </a:lnTo>
                    <a:lnTo>
                      <a:pt x="831" y="1772"/>
                    </a:lnTo>
                    <a:lnTo>
                      <a:pt x="836" y="1801"/>
                    </a:lnTo>
                    <a:lnTo>
                      <a:pt x="842" y="1828"/>
                    </a:lnTo>
                    <a:lnTo>
                      <a:pt x="846" y="1842"/>
                    </a:lnTo>
                    <a:lnTo>
                      <a:pt x="850" y="1855"/>
                    </a:lnTo>
                    <a:lnTo>
                      <a:pt x="855" y="1868"/>
                    </a:lnTo>
                    <a:lnTo>
                      <a:pt x="861" y="1881"/>
                    </a:lnTo>
                    <a:lnTo>
                      <a:pt x="867" y="1895"/>
                    </a:lnTo>
                    <a:lnTo>
                      <a:pt x="875" y="1908"/>
                    </a:lnTo>
                    <a:lnTo>
                      <a:pt x="883" y="1922"/>
                    </a:lnTo>
                    <a:lnTo>
                      <a:pt x="893" y="1936"/>
                    </a:lnTo>
                    <a:lnTo>
                      <a:pt x="900" y="1925"/>
                    </a:lnTo>
                    <a:lnTo>
                      <a:pt x="906" y="1912"/>
                    </a:lnTo>
                    <a:lnTo>
                      <a:pt x="912" y="1897"/>
                    </a:lnTo>
                    <a:lnTo>
                      <a:pt x="919" y="1883"/>
                    </a:lnTo>
                    <a:lnTo>
                      <a:pt x="927" y="1871"/>
                    </a:lnTo>
                    <a:lnTo>
                      <a:pt x="937" y="1858"/>
                    </a:lnTo>
                    <a:lnTo>
                      <a:pt x="945" y="1851"/>
                    </a:lnTo>
                    <a:lnTo>
                      <a:pt x="951" y="1846"/>
                    </a:lnTo>
                    <a:lnTo>
                      <a:pt x="955" y="1843"/>
                    </a:lnTo>
                    <a:lnTo>
                      <a:pt x="957" y="1839"/>
                    </a:lnTo>
                    <a:lnTo>
                      <a:pt x="959" y="1836"/>
                    </a:lnTo>
                    <a:lnTo>
                      <a:pt x="960" y="1832"/>
                    </a:lnTo>
                    <a:lnTo>
                      <a:pt x="960" y="1821"/>
                    </a:lnTo>
                    <a:lnTo>
                      <a:pt x="944" y="1821"/>
                    </a:lnTo>
                    <a:lnTo>
                      <a:pt x="931" y="1822"/>
                    </a:lnTo>
                    <a:lnTo>
                      <a:pt x="920" y="1823"/>
                    </a:lnTo>
                    <a:lnTo>
                      <a:pt x="909" y="1826"/>
                    </a:lnTo>
                    <a:lnTo>
                      <a:pt x="897" y="1828"/>
                    </a:lnTo>
                    <a:lnTo>
                      <a:pt x="887" y="1831"/>
                    </a:lnTo>
                    <a:lnTo>
                      <a:pt x="876" y="1833"/>
                    </a:lnTo>
                    <a:lnTo>
                      <a:pt x="865" y="1834"/>
                    </a:lnTo>
                    <a:lnTo>
                      <a:pt x="851" y="1836"/>
                    </a:lnTo>
                    <a:lnTo>
                      <a:pt x="851" y="1798"/>
                    </a:lnTo>
                    <a:lnTo>
                      <a:pt x="852" y="1792"/>
                    </a:lnTo>
                    <a:lnTo>
                      <a:pt x="855" y="1788"/>
                    </a:lnTo>
                    <a:lnTo>
                      <a:pt x="858" y="1784"/>
                    </a:lnTo>
                    <a:lnTo>
                      <a:pt x="863" y="1780"/>
                    </a:lnTo>
                    <a:lnTo>
                      <a:pt x="870" y="1778"/>
                    </a:lnTo>
                    <a:lnTo>
                      <a:pt x="875" y="1777"/>
                    </a:lnTo>
                    <a:lnTo>
                      <a:pt x="882" y="1777"/>
                    </a:lnTo>
                    <a:lnTo>
                      <a:pt x="888" y="1775"/>
                    </a:lnTo>
                    <a:lnTo>
                      <a:pt x="897" y="1777"/>
                    </a:lnTo>
                    <a:lnTo>
                      <a:pt x="906" y="1777"/>
                    </a:lnTo>
                    <a:lnTo>
                      <a:pt x="906" y="1768"/>
                    </a:lnTo>
                    <a:lnTo>
                      <a:pt x="907" y="1760"/>
                    </a:lnTo>
                    <a:lnTo>
                      <a:pt x="906" y="1755"/>
                    </a:lnTo>
                    <a:lnTo>
                      <a:pt x="905" y="1750"/>
                    </a:lnTo>
                    <a:lnTo>
                      <a:pt x="902" y="1747"/>
                    </a:lnTo>
                    <a:lnTo>
                      <a:pt x="900" y="1743"/>
                    </a:lnTo>
                    <a:lnTo>
                      <a:pt x="892" y="1737"/>
                    </a:lnTo>
                    <a:lnTo>
                      <a:pt x="883" y="1730"/>
                    </a:lnTo>
                    <a:lnTo>
                      <a:pt x="888" y="1718"/>
                    </a:lnTo>
                    <a:lnTo>
                      <a:pt x="896" y="1708"/>
                    </a:lnTo>
                    <a:lnTo>
                      <a:pt x="900" y="1703"/>
                    </a:lnTo>
                    <a:lnTo>
                      <a:pt x="905" y="1698"/>
                    </a:lnTo>
                    <a:lnTo>
                      <a:pt x="910" y="1694"/>
                    </a:lnTo>
                    <a:lnTo>
                      <a:pt x="916" y="1690"/>
                    </a:lnTo>
                    <a:lnTo>
                      <a:pt x="925" y="1694"/>
                    </a:lnTo>
                    <a:lnTo>
                      <a:pt x="931" y="1699"/>
                    </a:lnTo>
                    <a:lnTo>
                      <a:pt x="937" y="1705"/>
                    </a:lnTo>
                    <a:lnTo>
                      <a:pt x="942" y="1713"/>
                    </a:lnTo>
                    <a:lnTo>
                      <a:pt x="946" y="1719"/>
                    </a:lnTo>
                    <a:lnTo>
                      <a:pt x="949" y="1724"/>
                    </a:lnTo>
                    <a:lnTo>
                      <a:pt x="950" y="1727"/>
                    </a:lnTo>
                    <a:lnTo>
                      <a:pt x="952" y="1729"/>
                    </a:lnTo>
                    <a:lnTo>
                      <a:pt x="955" y="1730"/>
                    </a:lnTo>
                    <a:lnTo>
                      <a:pt x="959" y="1730"/>
                    </a:lnTo>
                    <a:lnTo>
                      <a:pt x="961" y="1730"/>
                    </a:lnTo>
                    <a:lnTo>
                      <a:pt x="964" y="1729"/>
                    </a:lnTo>
                    <a:lnTo>
                      <a:pt x="965" y="1727"/>
                    </a:lnTo>
                    <a:lnTo>
                      <a:pt x="966" y="1724"/>
                    </a:lnTo>
                    <a:lnTo>
                      <a:pt x="969" y="1719"/>
                    </a:lnTo>
                    <a:lnTo>
                      <a:pt x="973" y="1714"/>
                    </a:lnTo>
                    <a:lnTo>
                      <a:pt x="980" y="1708"/>
                    </a:lnTo>
                    <a:lnTo>
                      <a:pt x="988" y="1704"/>
                    </a:lnTo>
                    <a:lnTo>
                      <a:pt x="995" y="1701"/>
                    </a:lnTo>
                    <a:lnTo>
                      <a:pt x="1005" y="1699"/>
                    </a:lnTo>
                    <a:lnTo>
                      <a:pt x="1009" y="1696"/>
                    </a:lnTo>
                    <a:lnTo>
                      <a:pt x="1013" y="1694"/>
                    </a:lnTo>
                    <a:lnTo>
                      <a:pt x="1016" y="1690"/>
                    </a:lnTo>
                    <a:lnTo>
                      <a:pt x="1019" y="1686"/>
                    </a:lnTo>
                    <a:lnTo>
                      <a:pt x="1023" y="1678"/>
                    </a:lnTo>
                    <a:lnTo>
                      <a:pt x="1027" y="1668"/>
                    </a:lnTo>
                    <a:lnTo>
                      <a:pt x="1033" y="1659"/>
                    </a:lnTo>
                    <a:lnTo>
                      <a:pt x="1038" y="1650"/>
                    </a:lnTo>
                    <a:lnTo>
                      <a:pt x="1047" y="1654"/>
                    </a:lnTo>
                    <a:lnTo>
                      <a:pt x="1054" y="1659"/>
                    </a:lnTo>
                    <a:lnTo>
                      <a:pt x="1060" y="1665"/>
                    </a:lnTo>
                    <a:lnTo>
                      <a:pt x="1068" y="1671"/>
                    </a:lnTo>
                    <a:lnTo>
                      <a:pt x="1089" y="1690"/>
                    </a:lnTo>
                    <a:lnTo>
                      <a:pt x="1109" y="1705"/>
                    </a:lnTo>
                    <a:lnTo>
                      <a:pt x="1119" y="1710"/>
                    </a:lnTo>
                    <a:lnTo>
                      <a:pt x="1131" y="1715"/>
                    </a:lnTo>
                    <a:lnTo>
                      <a:pt x="1143" y="1718"/>
                    </a:lnTo>
                    <a:lnTo>
                      <a:pt x="1157" y="1719"/>
                    </a:lnTo>
                    <a:lnTo>
                      <a:pt x="1165" y="1718"/>
                    </a:lnTo>
                    <a:lnTo>
                      <a:pt x="1171" y="1717"/>
                    </a:lnTo>
                    <a:lnTo>
                      <a:pt x="1177" y="1714"/>
                    </a:lnTo>
                    <a:lnTo>
                      <a:pt x="1182" y="1711"/>
                    </a:lnTo>
                    <a:lnTo>
                      <a:pt x="1187" y="1709"/>
                    </a:lnTo>
                    <a:lnTo>
                      <a:pt x="1193" y="1706"/>
                    </a:lnTo>
                    <a:lnTo>
                      <a:pt x="1200" y="1705"/>
                    </a:lnTo>
                    <a:lnTo>
                      <a:pt x="1207" y="1704"/>
                    </a:lnTo>
                    <a:lnTo>
                      <a:pt x="1217" y="1705"/>
                    </a:lnTo>
                    <a:lnTo>
                      <a:pt x="1226" y="1709"/>
                    </a:lnTo>
                    <a:lnTo>
                      <a:pt x="1234" y="1714"/>
                    </a:lnTo>
                    <a:lnTo>
                      <a:pt x="1241" y="1720"/>
                    </a:lnTo>
                    <a:lnTo>
                      <a:pt x="1249" y="1727"/>
                    </a:lnTo>
                    <a:lnTo>
                      <a:pt x="1257" y="1732"/>
                    </a:lnTo>
                    <a:lnTo>
                      <a:pt x="1266" y="1735"/>
                    </a:lnTo>
                    <a:lnTo>
                      <a:pt x="1276" y="1737"/>
                    </a:lnTo>
                    <a:lnTo>
                      <a:pt x="1330" y="1737"/>
                    </a:lnTo>
                    <a:lnTo>
                      <a:pt x="1330" y="1742"/>
                    </a:lnTo>
                    <a:lnTo>
                      <a:pt x="1331" y="1748"/>
                    </a:lnTo>
                    <a:lnTo>
                      <a:pt x="1325" y="1758"/>
                    </a:lnTo>
                    <a:lnTo>
                      <a:pt x="1318" y="1769"/>
                    </a:lnTo>
                    <a:lnTo>
                      <a:pt x="1318" y="1777"/>
                    </a:lnTo>
                    <a:lnTo>
                      <a:pt x="1318" y="1786"/>
                    </a:lnTo>
                    <a:lnTo>
                      <a:pt x="1319" y="1792"/>
                    </a:lnTo>
                    <a:lnTo>
                      <a:pt x="1319" y="1798"/>
                    </a:lnTo>
                    <a:lnTo>
                      <a:pt x="1309" y="1808"/>
                    </a:lnTo>
                    <a:lnTo>
                      <a:pt x="1298" y="1817"/>
                    </a:lnTo>
                    <a:lnTo>
                      <a:pt x="1294" y="1824"/>
                    </a:lnTo>
                    <a:lnTo>
                      <a:pt x="1289" y="1832"/>
                    </a:lnTo>
                    <a:lnTo>
                      <a:pt x="1286" y="1834"/>
                    </a:lnTo>
                    <a:lnTo>
                      <a:pt x="1284" y="1836"/>
                    </a:lnTo>
                    <a:lnTo>
                      <a:pt x="1280" y="1837"/>
                    </a:lnTo>
                    <a:lnTo>
                      <a:pt x="1276" y="1838"/>
                    </a:lnTo>
                    <a:lnTo>
                      <a:pt x="1269" y="1837"/>
                    </a:lnTo>
                    <a:lnTo>
                      <a:pt x="1261" y="1836"/>
                    </a:lnTo>
                    <a:lnTo>
                      <a:pt x="1255" y="1837"/>
                    </a:lnTo>
                    <a:lnTo>
                      <a:pt x="1247" y="1838"/>
                    </a:lnTo>
                    <a:lnTo>
                      <a:pt x="1246" y="1843"/>
                    </a:lnTo>
                    <a:lnTo>
                      <a:pt x="1257" y="1855"/>
                    </a:lnTo>
                    <a:lnTo>
                      <a:pt x="1270" y="1865"/>
                    </a:lnTo>
                    <a:lnTo>
                      <a:pt x="1276" y="1870"/>
                    </a:lnTo>
                    <a:lnTo>
                      <a:pt x="1280" y="1875"/>
                    </a:lnTo>
                    <a:lnTo>
                      <a:pt x="1286" y="1877"/>
                    </a:lnTo>
                    <a:lnTo>
                      <a:pt x="1293" y="1878"/>
                    </a:lnTo>
                    <a:lnTo>
                      <a:pt x="1300" y="1878"/>
                    </a:lnTo>
                    <a:lnTo>
                      <a:pt x="1306" y="1878"/>
                    </a:lnTo>
                    <a:lnTo>
                      <a:pt x="1313" y="1876"/>
                    </a:lnTo>
                    <a:lnTo>
                      <a:pt x="1318" y="1875"/>
                    </a:lnTo>
                    <a:lnTo>
                      <a:pt x="1323" y="1872"/>
                    </a:lnTo>
                    <a:lnTo>
                      <a:pt x="1328" y="1868"/>
                    </a:lnTo>
                    <a:lnTo>
                      <a:pt x="1333" y="1865"/>
                    </a:lnTo>
                    <a:lnTo>
                      <a:pt x="1338" y="1860"/>
                    </a:lnTo>
                    <a:lnTo>
                      <a:pt x="1347" y="1848"/>
                    </a:lnTo>
                    <a:lnTo>
                      <a:pt x="1354" y="1838"/>
                    </a:lnTo>
                    <a:lnTo>
                      <a:pt x="1359" y="1833"/>
                    </a:lnTo>
                    <a:lnTo>
                      <a:pt x="1364" y="1829"/>
                    </a:lnTo>
                    <a:lnTo>
                      <a:pt x="1369" y="1826"/>
                    </a:lnTo>
                    <a:lnTo>
                      <a:pt x="1377" y="1823"/>
                    </a:lnTo>
                    <a:lnTo>
                      <a:pt x="1383" y="1821"/>
                    </a:lnTo>
                    <a:lnTo>
                      <a:pt x="1389" y="1818"/>
                    </a:lnTo>
                    <a:lnTo>
                      <a:pt x="1394" y="1814"/>
                    </a:lnTo>
                    <a:lnTo>
                      <a:pt x="1399" y="1811"/>
                    </a:lnTo>
                    <a:lnTo>
                      <a:pt x="1408" y="1802"/>
                    </a:lnTo>
                    <a:lnTo>
                      <a:pt x="1418" y="1793"/>
                    </a:lnTo>
                    <a:lnTo>
                      <a:pt x="1424" y="1791"/>
                    </a:lnTo>
                    <a:lnTo>
                      <a:pt x="1429" y="1788"/>
                    </a:lnTo>
                    <a:lnTo>
                      <a:pt x="1436" y="1787"/>
                    </a:lnTo>
                    <a:lnTo>
                      <a:pt x="1442" y="1786"/>
                    </a:lnTo>
                    <a:lnTo>
                      <a:pt x="1448" y="1784"/>
                    </a:lnTo>
                    <a:lnTo>
                      <a:pt x="1453" y="1782"/>
                    </a:lnTo>
                    <a:lnTo>
                      <a:pt x="1454" y="1780"/>
                    </a:lnTo>
                    <a:lnTo>
                      <a:pt x="1456" y="1778"/>
                    </a:lnTo>
                    <a:lnTo>
                      <a:pt x="1457" y="1775"/>
                    </a:lnTo>
                    <a:lnTo>
                      <a:pt x="1457" y="1773"/>
                    </a:lnTo>
                    <a:lnTo>
                      <a:pt x="1456" y="1765"/>
                    </a:lnTo>
                    <a:lnTo>
                      <a:pt x="1453" y="1759"/>
                    </a:lnTo>
                    <a:lnTo>
                      <a:pt x="1451" y="1753"/>
                    </a:lnTo>
                    <a:lnTo>
                      <a:pt x="1446" y="1747"/>
                    </a:lnTo>
                    <a:lnTo>
                      <a:pt x="1442" y="1740"/>
                    </a:lnTo>
                    <a:lnTo>
                      <a:pt x="1439" y="1734"/>
                    </a:lnTo>
                    <a:lnTo>
                      <a:pt x="1437" y="1728"/>
                    </a:lnTo>
                    <a:lnTo>
                      <a:pt x="1436" y="1720"/>
                    </a:lnTo>
                    <a:lnTo>
                      <a:pt x="1436" y="1714"/>
                    </a:lnTo>
                    <a:lnTo>
                      <a:pt x="1438" y="1713"/>
                    </a:lnTo>
                    <a:lnTo>
                      <a:pt x="1441" y="1711"/>
                    </a:lnTo>
                    <a:lnTo>
                      <a:pt x="1453" y="1718"/>
                    </a:lnTo>
                    <a:lnTo>
                      <a:pt x="1465" y="1724"/>
                    </a:lnTo>
                    <a:lnTo>
                      <a:pt x="1472" y="1724"/>
                    </a:lnTo>
                    <a:lnTo>
                      <a:pt x="1478" y="1722"/>
                    </a:lnTo>
                    <a:lnTo>
                      <a:pt x="1483" y="1718"/>
                    </a:lnTo>
                    <a:lnTo>
                      <a:pt x="1488" y="1714"/>
                    </a:lnTo>
                    <a:lnTo>
                      <a:pt x="1495" y="1710"/>
                    </a:lnTo>
                    <a:lnTo>
                      <a:pt x="1500" y="1708"/>
                    </a:lnTo>
                    <a:lnTo>
                      <a:pt x="1506" y="1705"/>
                    </a:lnTo>
                    <a:lnTo>
                      <a:pt x="1513" y="1704"/>
                    </a:lnTo>
                    <a:lnTo>
                      <a:pt x="1520" y="1705"/>
                    </a:lnTo>
                    <a:lnTo>
                      <a:pt x="1525" y="1708"/>
                    </a:lnTo>
                    <a:lnTo>
                      <a:pt x="1530" y="1711"/>
                    </a:lnTo>
                    <a:lnTo>
                      <a:pt x="1534" y="1717"/>
                    </a:lnTo>
                    <a:lnTo>
                      <a:pt x="1539" y="1728"/>
                    </a:lnTo>
                    <a:lnTo>
                      <a:pt x="1542" y="1742"/>
                    </a:lnTo>
                    <a:lnTo>
                      <a:pt x="1545" y="1747"/>
                    </a:lnTo>
                    <a:lnTo>
                      <a:pt x="1546" y="1750"/>
                    </a:lnTo>
                    <a:lnTo>
                      <a:pt x="1549" y="1753"/>
                    </a:lnTo>
                    <a:lnTo>
                      <a:pt x="1552" y="1757"/>
                    </a:lnTo>
                    <a:lnTo>
                      <a:pt x="1559" y="1762"/>
                    </a:lnTo>
                    <a:lnTo>
                      <a:pt x="1566" y="1768"/>
                    </a:lnTo>
                    <a:lnTo>
                      <a:pt x="1577" y="1775"/>
                    </a:lnTo>
                    <a:lnTo>
                      <a:pt x="1589" y="1780"/>
                    </a:lnTo>
                    <a:lnTo>
                      <a:pt x="1600" y="1786"/>
                    </a:lnTo>
                    <a:lnTo>
                      <a:pt x="1611" y="1793"/>
                    </a:lnTo>
                    <a:lnTo>
                      <a:pt x="1625" y="1807"/>
                    </a:lnTo>
                    <a:lnTo>
                      <a:pt x="1640" y="1819"/>
                    </a:lnTo>
                    <a:lnTo>
                      <a:pt x="1648" y="1826"/>
                    </a:lnTo>
                    <a:lnTo>
                      <a:pt x="1654" y="1832"/>
                    </a:lnTo>
                    <a:lnTo>
                      <a:pt x="1660" y="1837"/>
                    </a:lnTo>
                    <a:lnTo>
                      <a:pt x="1665" y="1844"/>
                    </a:lnTo>
                    <a:lnTo>
                      <a:pt x="1674" y="1858"/>
                    </a:lnTo>
                    <a:lnTo>
                      <a:pt x="1682" y="1875"/>
                    </a:lnTo>
                    <a:lnTo>
                      <a:pt x="1688" y="1887"/>
                    </a:lnTo>
                    <a:lnTo>
                      <a:pt x="1694" y="1898"/>
                    </a:lnTo>
                    <a:lnTo>
                      <a:pt x="1700" y="1908"/>
                    </a:lnTo>
                    <a:lnTo>
                      <a:pt x="1708" y="1919"/>
                    </a:lnTo>
                    <a:lnTo>
                      <a:pt x="1716" y="1927"/>
                    </a:lnTo>
                    <a:lnTo>
                      <a:pt x="1722" y="1937"/>
                    </a:lnTo>
                    <a:lnTo>
                      <a:pt x="1728" y="1949"/>
                    </a:lnTo>
                    <a:lnTo>
                      <a:pt x="1734" y="1961"/>
                    </a:lnTo>
                    <a:lnTo>
                      <a:pt x="1727" y="1965"/>
                    </a:lnTo>
                    <a:lnTo>
                      <a:pt x="1718" y="1966"/>
                    </a:lnTo>
                    <a:lnTo>
                      <a:pt x="1692" y="1966"/>
                    </a:lnTo>
                    <a:lnTo>
                      <a:pt x="1669" y="1966"/>
                    </a:lnTo>
                    <a:lnTo>
                      <a:pt x="1645" y="1966"/>
                    </a:lnTo>
                    <a:lnTo>
                      <a:pt x="1619" y="1966"/>
                    </a:lnTo>
                    <a:lnTo>
                      <a:pt x="1618" y="1974"/>
                    </a:lnTo>
                    <a:lnTo>
                      <a:pt x="1631" y="1981"/>
                    </a:lnTo>
                    <a:lnTo>
                      <a:pt x="1645" y="1986"/>
                    </a:lnTo>
                    <a:lnTo>
                      <a:pt x="1669" y="1989"/>
                    </a:lnTo>
                    <a:lnTo>
                      <a:pt x="1690" y="1993"/>
                    </a:lnTo>
                    <a:lnTo>
                      <a:pt x="1712" y="1998"/>
                    </a:lnTo>
                    <a:lnTo>
                      <a:pt x="1732" y="2003"/>
                    </a:lnTo>
                    <a:lnTo>
                      <a:pt x="1752" y="2008"/>
                    </a:lnTo>
                    <a:lnTo>
                      <a:pt x="1773" y="2013"/>
                    </a:lnTo>
                    <a:lnTo>
                      <a:pt x="1796" y="2015"/>
                    </a:lnTo>
                    <a:lnTo>
                      <a:pt x="1818" y="2016"/>
                    </a:lnTo>
                    <a:lnTo>
                      <a:pt x="1830" y="2015"/>
                    </a:lnTo>
                    <a:lnTo>
                      <a:pt x="1840" y="2013"/>
                    </a:lnTo>
                    <a:lnTo>
                      <a:pt x="1849" y="2009"/>
                    </a:lnTo>
                    <a:lnTo>
                      <a:pt x="1857" y="2003"/>
                    </a:lnTo>
                    <a:lnTo>
                      <a:pt x="1865" y="1995"/>
                    </a:lnTo>
                    <a:lnTo>
                      <a:pt x="1870" y="1988"/>
                    </a:lnTo>
                    <a:lnTo>
                      <a:pt x="1874" y="1977"/>
                    </a:lnTo>
                    <a:lnTo>
                      <a:pt x="1875" y="1967"/>
                    </a:lnTo>
                    <a:lnTo>
                      <a:pt x="1874" y="1947"/>
                    </a:lnTo>
                    <a:lnTo>
                      <a:pt x="1872" y="1929"/>
                    </a:lnTo>
                    <a:lnTo>
                      <a:pt x="1870" y="1911"/>
                    </a:lnTo>
                    <a:lnTo>
                      <a:pt x="1866" y="1895"/>
                    </a:lnTo>
                    <a:lnTo>
                      <a:pt x="1861" y="1878"/>
                    </a:lnTo>
                    <a:lnTo>
                      <a:pt x="1854" y="1862"/>
                    </a:lnTo>
                    <a:lnTo>
                      <a:pt x="1845" y="1846"/>
                    </a:lnTo>
                    <a:lnTo>
                      <a:pt x="1835" y="1828"/>
                    </a:lnTo>
                    <a:lnTo>
                      <a:pt x="1822" y="1812"/>
                    </a:lnTo>
                    <a:lnTo>
                      <a:pt x="1810" y="1797"/>
                    </a:lnTo>
                    <a:lnTo>
                      <a:pt x="1803" y="1791"/>
                    </a:lnTo>
                    <a:lnTo>
                      <a:pt x="1798" y="1782"/>
                    </a:lnTo>
                    <a:lnTo>
                      <a:pt x="1795" y="1773"/>
                    </a:lnTo>
                    <a:lnTo>
                      <a:pt x="1792" y="1763"/>
                    </a:lnTo>
                    <a:lnTo>
                      <a:pt x="1763" y="1730"/>
                    </a:lnTo>
                    <a:lnTo>
                      <a:pt x="1737" y="1703"/>
                    </a:lnTo>
                    <a:lnTo>
                      <a:pt x="1722" y="1691"/>
                    </a:lnTo>
                    <a:lnTo>
                      <a:pt x="1707" y="1680"/>
                    </a:lnTo>
                    <a:lnTo>
                      <a:pt x="1689" y="1669"/>
                    </a:lnTo>
                    <a:lnTo>
                      <a:pt x="1668" y="1660"/>
                    </a:lnTo>
                    <a:lnTo>
                      <a:pt x="1652" y="1653"/>
                    </a:lnTo>
                    <a:lnTo>
                      <a:pt x="1634" y="1645"/>
                    </a:lnTo>
                    <a:lnTo>
                      <a:pt x="1619" y="1637"/>
                    </a:lnTo>
                    <a:lnTo>
                      <a:pt x="1604" y="1630"/>
                    </a:lnTo>
                    <a:lnTo>
                      <a:pt x="1598" y="1625"/>
                    </a:lnTo>
                    <a:lnTo>
                      <a:pt x="1591" y="1620"/>
                    </a:lnTo>
                    <a:lnTo>
                      <a:pt x="1586" y="1615"/>
                    </a:lnTo>
                    <a:lnTo>
                      <a:pt x="1581" y="1609"/>
                    </a:lnTo>
                    <a:lnTo>
                      <a:pt x="1577" y="1601"/>
                    </a:lnTo>
                    <a:lnTo>
                      <a:pt x="1575" y="1595"/>
                    </a:lnTo>
                    <a:lnTo>
                      <a:pt x="1574" y="1586"/>
                    </a:lnTo>
                    <a:lnTo>
                      <a:pt x="1574" y="1577"/>
                    </a:lnTo>
                    <a:lnTo>
                      <a:pt x="1574" y="1565"/>
                    </a:lnTo>
                    <a:lnTo>
                      <a:pt x="1577" y="1553"/>
                    </a:lnTo>
                    <a:lnTo>
                      <a:pt x="1582" y="1543"/>
                    </a:lnTo>
                    <a:lnTo>
                      <a:pt x="1587" y="1533"/>
                    </a:lnTo>
                    <a:lnTo>
                      <a:pt x="1601" y="1514"/>
                    </a:lnTo>
                    <a:lnTo>
                      <a:pt x="1615" y="1493"/>
                    </a:lnTo>
                    <a:lnTo>
                      <a:pt x="1625" y="1473"/>
                    </a:lnTo>
                    <a:lnTo>
                      <a:pt x="1634" y="1456"/>
                    </a:lnTo>
                    <a:lnTo>
                      <a:pt x="1643" y="1438"/>
                    </a:lnTo>
                    <a:lnTo>
                      <a:pt x="1649" y="1420"/>
                    </a:lnTo>
                    <a:lnTo>
                      <a:pt x="1654" y="1403"/>
                    </a:lnTo>
                    <a:lnTo>
                      <a:pt x="1658" y="1384"/>
                    </a:lnTo>
                    <a:lnTo>
                      <a:pt x="1659" y="1364"/>
                    </a:lnTo>
                    <a:lnTo>
                      <a:pt x="1660" y="1343"/>
                    </a:lnTo>
                    <a:lnTo>
                      <a:pt x="1659" y="1334"/>
                    </a:lnTo>
                    <a:lnTo>
                      <a:pt x="1655" y="1326"/>
                    </a:lnTo>
                    <a:lnTo>
                      <a:pt x="1650" y="1321"/>
                    </a:lnTo>
                    <a:lnTo>
                      <a:pt x="1644" y="1316"/>
                    </a:lnTo>
                    <a:lnTo>
                      <a:pt x="1628" y="1309"/>
                    </a:lnTo>
                    <a:lnTo>
                      <a:pt x="1610" y="1302"/>
                    </a:lnTo>
                    <a:lnTo>
                      <a:pt x="1581" y="1294"/>
                    </a:lnTo>
                    <a:lnTo>
                      <a:pt x="1555" y="1286"/>
                    </a:lnTo>
                    <a:lnTo>
                      <a:pt x="1530" y="1281"/>
                    </a:lnTo>
                    <a:lnTo>
                      <a:pt x="1500" y="1276"/>
                    </a:lnTo>
                    <a:lnTo>
                      <a:pt x="1490" y="1275"/>
                    </a:lnTo>
                    <a:lnTo>
                      <a:pt x="1480" y="1272"/>
                    </a:lnTo>
                    <a:lnTo>
                      <a:pt x="1470" y="1270"/>
                    </a:lnTo>
                    <a:lnTo>
                      <a:pt x="1462" y="1265"/>
                    </a:lnTo>
                    <a:lnTo>
                      <a:pt x="1454" y="1260"/>
                    </a:lnTo>
                    <a:lnTo>
                      <a:pt x="1448" y="1254"/>
                    </a:lnTo>
                    <a:lnTo>
                      <a:pt x="1447" y="1250"/>
                    </a:lnTo>
                    <a:lnTo>
                      <a:pt x="1444" y="1246"/>
                    </a:lnTo>
                    <a:lnTo>
                      <a:pt x="1444" y="1241"/>
                    </a:lnTo>
                    <a:lnTo>
                      <a:pt x="1443" y="1236"/>
                    </a:lnTo>
                    <a:lnTo>
                      <a:pt x="1444" y="1226"/>
                    </a:lnTo>
                    <a:lnTo>
                      <a:pt x="1446" y="1216"/>
                    </a:lnTo>
                    <a:lnTo>
                      <a:pt x="1448" y="1206"/>
                    </a:lnTo>
                    <a:lnTo>
                      <a:pt x="1452" y="1197"/>
                    </a:lnTo>
                    <a:lnTo>
                      <a:pt x="1456" y="1190"/>
                    </a:lnTo>
                    <a:lnTo>
                      <a:pt x="1461" y="1182"/>
                    </a:lnTo>
                    <a:lnTo>
                      <a:pt x="1467" y="1174"/>
                    </a:lnTo>
                    <a:lnTo>
                      <a:pt x="1472" y="1167"/>
                    </a:lnTo>
                    <a:lnTo>
                      <a:pt x="1500" y="1139"/>
                    </a:lnTo>
                    <a:lnTo>
                      <a:pt x="1529" y="1107"/>
                    </a:lnTo>
                    <a:lnTo>
                      <a:pt x="1547" y="1078"/>
                    </a:lnTo>
                    <a:lnTo>
                      <a:pt x="1565" y="1051"/>
                    </a:lnTo>
                    <a:lnTo>
                      <a:pt x="1574" y="1040"/>
                    </a:lnTo>
                    <a:lnTo>
                      <a:pt x="1584" y="1028"/>
                    </a:lnTo>
                    <a:lnTo>
                      <a:pt x="1596" y="1018"/>
                    </a:lnTo>
                    <a:lnTo>
                      <a:pt x="1610" y="1006"/>
                    </a:lnTo>
                    <a:lnTo>
                      <a:pt x="1624" y="999"/>
                    </a:lnTo>
                    <a:lnTo>
                      <a:pt x="1638" y="993"/>
                    </a:lnTo>
                    <a:lnTo>
                      <a:pt x="1644" y="989"/>
                    </a:lnTo>
                    <a:lnTo>
                      <a:pt x="1648" y="985"/>
                    </a:lnTo>
                    <a:lnTo>
                      <a:pt x="1652" y="979"/>
                    </a:lnTo>
                    <a:lnTo>
                      <a:pt x="1653" y="972"/>
                    </a:lnTo>
                    <a:lnTo>
                      <a:pt x="1653" y="969"/>
                    </a:lnTo>
                    <a:lnTo>
                      <a:pt x="1652" y="965"/>
                    </a:lnTo>
                    <a:lnTo>
                      <a:pt x="1650" y="962"/>
                    </a:lnTo>
                    <a:lnTo>
                      <a:pt x="1648" y="960"/>
                    </a:lnTo>
                    <a:lnTo>
                      <a:pt x="1643" y="956"/>
                    </a:lnTo>
                    <a:lnTo>
                      <a:pt x="1636" y="954"/>
                    </a:lnTo>
                    <a:lnTo>
                      <a:pt x="1621" y="950"/>
                    </a:lnTo>
                    <a:lnTo>
                      <a:pt x="1605" y="949"/>
                    </a:lnTo>
                    <a:lnTo>
                      <a:pt x="1581" y="945"/>
                    </a:lnTo>
                    <a:lnTo>
                      <a:pt x="1560" y="939"/>
                    </a:lnTo>
                    <a:lnTo>
                      <a:pt x="1539" y="934"/>
                    </a:lnTo>
                    <a:lnTo>
                      <a:pt x="1515" y="930"/>
                    </a:lnTo>
                    <a:lnTo>
                      <a:pt x="1493" y="927"/>
                    </a:lnTo>
                    <a:lnTo>
                      <a:pt x="1473" y="922"/>
                    </a:lnTo>
                    <a:lnTo>
                      <a:pt x="1465" y="920"/>
                    </a:lnTo>
                    <a:lnTo>
                      <a:pt x="1456" y="916"/>
                    </a:lnTo>
                    <a:lnTo>
                      <a:pt x="1447" y="910"/>
                    </a:lnTo>
                    <a:lnTo>
                      <a:pt x="1438" y="903"/>
                    </a:lnTo>
                    <a:lnTo>
                      <a:pt x="1423" y="887"/>
                    </a:lnTo>
                    <a:lnTo>
                      <a:pt x="1408" y="872"/>
                    </a:lnTo>
                    <a:lnTo>
                      <a:pt x="1401" y="866"/>
                    </a:lnTo>
                    <a:lnTo>
                      <a:pt x="1392" y="861"/>
                    </a:lnTo>
                    <a:lnTo>
                      <a:pt x="1383" y="857"/>
                    </a:lnTo>
                    <a:lnTo>
                      <a:pt x="1372" y="856"/>
                    </a:lnTo>
                    <a:lnTo>
                      <a:pt x="1267" y="856"/>
                    </a:lnTo>
                    <a:lnTo>
                      <a:pt x="1262" y="856"/>
                    </a:lnTo>
                    <a:lnTo>
                      <a:pt x="1257" y="854"/>
                    </a:lnTo>
                    <a:lnTo>
                      <a:pt x="1255" y="852"/>
                    </a:lnTo>
                    <a:lnTo>
                      <a:pt x="1251" y="849"/>
                    </a:lnTo>
                    <a:lnTo>
                      <a:pt x="1246" y="843"/>
                    </a:lnTo>
                    <a:lnTo>
                      <a:pt x="1242" y="836"/>
                    </a:lnTo>
                    <a:lnTo>
                      <a:pt x="1236" y="816"/>
                    </a:lnTo>
                    <a:lnTo>
                      <a:pt x="1232" y="796"/>
                    </a:lnTo>
                    <a:lnTo>
                      <a:pt x="1226" y="773"/>
                    </a:lnTo>
                    <a:lnTo>
                      <a:pt x="1222" y="753"/>
                    </a:lnTo>
                    <a:lnTo>
                      <a:pt x="1220" y="732"/>
                    </a:lnTo>
                    <a:lnTo>
                      <a:pt x="1219" y="709"/>
                    </a:lnTo>
                    <a:lnTo>
                      <a:pt x="1219" y="657"/>
                    </a:lnTo>
                    <a:lnTo>
                      <a:pt x="1220" y="651"/>
                    </a:lnTo>
                    <a:lnTo>
                      <a:pt x="1221" y="646"/>
                    </a:lnTo>
                    <a:lnTo>
                      <a:pt x="1222" y="641"/>
                    </a:lnTo>
                    <a:lnTo>
                      <a:pt x="1225" y="636"/>
                    </a:lnTo>
                    <a:lnTo>
                      <a:pt x="1232" y="629"/>
                    </a:lnTo>
                    <a:lnTo>
                      <a:pt x="1241" y="622"/>
                    </a:lnTo>
                    <a:lnTo>
                      <a:pt x="1262" y="612"/>
                    </a:lnTo>
                    <a:lnTo>
                      <a:pt x="1285" y="602"/>
                    </a:lnTo>
                    <a:lnTo>
                      <a:pt x="1308" y="588"/>
                    </a:lnTo>
                    <a:lnTo>
                      <a:pt x="1326" y="576"/>
                    </a:lnTo>
                    <a:lnTo>
                      <a:pt x="1345" y="562"/>
                    </a:lnTo>
                    <a:lnTo>
                      <a:pt x="1367" y="550"/>
                    </a:lnTo>
                    <a:lnTo>
                      <a:pt x="1409" y="526"/>
                    </a:lnTo>
                    <a:lnTo>
                      <a:pt x="1447" y="506"/>
                    </a:lnTo>
                    <a:lnTo>
                      <a:pt x="1485" y="487"/>
                    </a:lnTo>
                    <a:lnTo>
                      <a:pt x="1529" y="464"/>
                    </a:lnTo>
                    <a:lnTo>
                      <a:pt x="1544" y="455"/>
                    </a:lnTo>
                    <a:lnTo>
                      <a:pt x="1556" y="447"/>
                    </a:lnTo>
                    <a:lnTo>
                      <a:pt x="1569" y="438"/>
                    </a:lnTo>
                    <a:lnTo>
                      <a:pt x="1580" y="428"/>
                    </a:lnTo>
                    <a:lnTo>
                      <a:pt x="1591" y="419"/>
                    </a:lnTo>
                    <a:lnTo>
                      <a:pt x="1603" y="409"/>
                    </a:lnTo>
                    <a:lnTo>
                      <a:pt x="1616" y="402"/>
                    </a:lnTo>
                    <a:lnTo>
                      <a:pt x="1631" y="393"/>
                    </a:lnTo>
                    <a:lnTo>
                      <a:pt x="1654" y="384"/>
                    </a:lnTo>
                    <a:lnTo>
                      <a:pt x="1674" y="375"/>
                    </a:lnTo>
                    <a:lnTo>
                      <a:pt x="1694" y="366"/>
                    </a:lnTo>
                    <a:lnTo>
                      <a:pt x="1716" y="354"/>
                    </a:lnTo>
                    <a:lnTo>
                      <a:pt x="1731" y="348"/>
                    </a:lnTo>
                    <a:lnTo>
                      <a:pt x="1746" y="344"/>
                    </a:lnTo>
                    <a:lnTo>
                      <a:pt x="1753" y="341"/>
                    </a:lnTo>
                    <a:lnTo>
                      <a:pt x="1759" y="339"/>
                    </a:lnTo>
                    <a:lnTo>
                      <a:pt x="1764" y="334"/>
                    </a:lnTo>
                    <a:lnTo>
                      <a:pt x="1768" y="327"/>
                    </a:lnTo>
                    <a:lnTo>
                      <a:pt x="1773" y="317"/>
                    </a:lnTo>
                    <a:lnTo>
                      <a:pt x="1776" y="307"/>
                    </a:lnTo>
                    <a:lnTo>
                      <a:pt x="1778" y="299"/>
                    </a:lnTo>
                    <a:lnTo>
                      <a:pt x="1780" y="290"/>
                    </a:lnTo>
                    <a:lnTo>
                      <a:pt x="1782" y="271"/>
                    </a:lnTo>
                    <a:lnTo>
                      <a:pt x="1785" y="251"/>
                    </a:lnTo>
                    <a:lnTo>
                      <a:pt x="1759" y="245"/>
                    </a:lnTo>
                    <a:lnTo>
                      <a:pt x="1737" y="242"/>
                    </a:lnTo>
                    <a:lnTo>
                      <a:pt x="1714" y="240"/>
                    </a:lnTo>
                    <a:lnTo>
                      <a:pt x="1693" y="238"/>
                    </a:lnTo>
                    <a:lnTo>
                      <a:pt x="1670" y="238"/>
                    </a:lnTo>
                    <a:lnTo>
                      <a:pt x="1648" y="237"/>
                    </a:lnTo>
                    <a:lnTo>
                      <a:pt x="1625" y="236"/>
                    </a:lnTo>
                    <a:lnTo>
                      <a:pt x="1600" y="232"/>
                    </a:lnTo>
                    <a:lnTo>
                      <a:pt x="1550" y="223"/>
                    </a:lnTo>
                    <a:lnTo>
                      <a:pt x="1505" y="216"/>
                    </a:lnTo>
                    <a:lnTo>
                      <a:pt x="1462" y="207"/>
                    </a:lnTo>
                    <a:lnTo>
                      <a:pt x="1421" y="200"/>
                    </a:lnTo>
                    <a:lnTo>
                      <a:pt x="1380" y="192"/>
                    </a:lnTo>
                    <a:lnTo>
                      <a:pt x="1338" y="184"/>
                    </a:lnTo>
                    <a:lnTo>
                      <a:pt x="1293" y="177"/>
                    </a:lnTo>
                    <a:lnTo>
                      <a:pt x="1242" y="168"/>
                    </a:lnTo>
                    <a:lnTo>
                      <a:pt x="1201" y="163"/>
                    </a:lnTo>
                    <a:lnTo>
                      <a:pt x="1162" y="158"/>
                    </a:lnTo>
                    <a:lnTo>
                      <a:pt x="1126" y="154"/>
                    </a:lnTo>
                    <a:lnTo>
                      <a:pt x="1091" y="151"/>
                    </a:lnTo>
                    <a:lnTo>
                      <a:pt x="1055" y="146"/>
                    </a:lnTo>
                    <a:lnTo>
                      <a:pt x="1020" y="139"/>
                    </a:lnTo>
                    <a:lnTo>
                      <a:pt x="983" y="130"/>
                    </a:lnTo>
                    <a:lnTo>
                      <a:pt x="941" y="118"/>
                    </a:lnTo>
                    <a:lnTo>
                      <a:pt x="919" y="110"/>
                    </a:lnTo>
                    <a:lnTo>
                      <a:pt x="897" y="100"/>
                    </a:lnTo>
                    <a:lnTo>
                      <a:pt x="878" y="92"/>
                    </a:lnTo>
                    <a:lnTo>
                      <a:pt x="861" y="82"/>
                    </a:lnTo>
                    <a:lnTo>
                      <a:pt x="843" y="73"/>
                    </a:lnTo>
                    <a:lnTo>
                      <a:pt x="824" y="65"/>
                    </a:lnTo>
                    <a:lnTo>
                      <a:pt x="803" y="58"/>
                    </a:lnTo>
                    <a:lnTo>
                      <a:pt x="779" y="53"/>
                    </a:lnTo>
                    <a:lnTo>
                      <a:pt x="747" y="46"/>
                    </a:lnTo>
                    <a:lnTo>
                      <a:pt x="717" y="41"/>
                    </a:lnTo>
                    <a:lnTo>
                      <a:pt x="688" y="35"/>
                    </a:lnTo>
                    <a:lnTo>
                      <a:pt x="661" y="30"/>
                    </a:lnTo>
                    <a:lnTo>
                      <a:pt x="634" y="24"/>
                    </a:lnTo>
                    <a:lnTo>
                      <a:pt x="606" y="18"/>
                    </a:lnTo>
                    <a:lnTo>
                      <a:pt x="577" y="9"/>
                    </a:lnTo>
                    <a:lnTo>
                      <a:pt x="547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12"/>
              <p:cNvSpPr>
                <a:spLocks/>
              </p:cNvSpPr>
              <p:nvPr/>
            </p:nvSpPr>
            <p:spPr bwMode="auto">
              <a:xfrm>
                <a:off x="-576138" y="-3362800"/>
                <a:ext cx="19050" cy="15875"/>
              </a:xfrm>
              <a:custGeom>
                <a:avLst/>
                <a:gdLst>
                  <a:gd name="T0" fmla="*/ 2 w 46"/>
                  <a:gd name="T1" fmla="*/ 0 h 39"/>
                  <a:gd name="T2" fmla="*/ 0 w 46"/>
                  <a:gd name="T3" fmla="*/ 4 h 39"/>
                  <a:gd name="T4" fmla="*/ 0 w 46"/>
                  <a:gd name="T5" fmla="*/ 7 h 39"/>
                  <a:gd name="T6" fmla="*/ 0 w 46"/>
                  <a:gd name="T7" fmla="*/ 11 h 39"/>
                  <a:gd name="T8" fmla="*/ 2 w 46"/>
                  <a:gd name="T9" fmla="*/ 14 h 39"/>
                  <a:gd name="T10" fmla="*/ 5 w 46"/>
                  <a:gd name="T11" fmla="*/ 16 h 39"/>
                  <a:gd name="T12" fmla="*/ 9 w 46"/>
                  <a:gd name="T13" fmla="*/ 17 h 39"/>
                  <a:gd name="T14" fmla="*/ 24 w 46"/>
                  <a:gd name="T15" fmla="*/ 30 h 39"/>
                  <a:gd name="T16" fmla="*/ 39 w 46"/>
                  <a:gd name="T17" fmla="*/ 39 h 39"/>
                  <a:gd name="T18" fmla="*/ 41 w 46"/>
                  <a:gd name="T19" fmla="*/ 34 h 39"/>
                  <a:gd name="T20" fmla="*/ 44 w 46"/>
                  <a:gd name="T21" fmla="*/ 29 h 39"/>
                  <a:gd name="T22" fmla="*/ 45 w 46"/>
                  <a:gd name="T23" fmla="*/ 24 h 39"/>
                  <a:gd name="T24" fmla="*/ 46 w 46"/>
                  <a:gd name="T25" fmla="*/ 17 h 39"/>
                  <a:gd name="T26" fmla="*/ 45 w 46"/>
                  <a:gd name="T27" fmla="*/ 15 h 39"/>
                  <a:gd name="T28" fmla="*/ 44 w 46"/>
                  <a:gd name="T29" fmla="*/ 11 h 39"/>
                  <a:gd name="T30" fmla="*/ 43 w 46"/>
                  <a:gd name="T31" fmla="*/ 9 h 39"/>
                  <a:gd name="T32" fmla="*/ 40 w 46"/>
                  <a:gd name="T33" fmla="*/ 7 h 39"/>
                  <a:gd name="T34" fmla="*/ 35 w 46"/>
                  <a:gd name="T35" fmla="*/ 4 h 39"/>
                  <a:gd name="T36" fmla="*/ 29 w 46"/>
                  <a:gd name="T37" fmla="*/ 1 h 39"/>
                  <a:gd name="T38" fmla="*/ 14 w 46"/>
                  <a:gd name="T39" fmla="*/ 0 h 39"/>
                  <a:gd name="T40" fmla="*/ 2 w 46"/>
                  <a:gd name="T4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39">
                    <a:moveTo>
                      <a:pt x="2" y="0"/>
                    </a:moveTo>
                    <a:lnTo>
                      <a:pt x="0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5" y="16"/>
                    </a:lnTo>
                    <a:lnTo>
                      <a:pt x="9" y="17"/>
                    </a:lnTo>
                    <a:lnTo>
                      <a:pt x="24" y="30"/>
                    </a:lnTo>
                    <a:lnTo>
                      <a:pt x="39" y="39"/>
                    </a:lnTo>
                    <a:lnTo>
                      <a:pt x="41" y="34"/>
                    </a:lnTo>
                    <a:lnTo>
                      <a:pt x="44" y="29"/>
                    </a:lnTo>
                    <a:lnTo>
                      <a:pt x="45" y="24"/>
                    </a:lnTo>
                    <a:lnTo>
                      <a:pt x="46" y="17"/>
                    </a:lnTo>
                    <a:lnTo>
                      <a:pt x="45" y="15"/>
                    </a:lnTo>
                    <a:lnTo>
                      <a:pt x="44" y="11"/>
                    </a:lnTo>
                    <a:lnTo>
                      <a:pt x="43" y="9"/>
                    </a:lnTo>
                    <a:lnTo>
                      <a:pt x="40" y="7"/>
                    </a:lnTo>
                    <a:lnTo>
                      <a:pt x="35" y="4"/>
                    </a:lnTo>
                    <a:lnTo>
                      <a:pt x="29" y="1"/>
                    </a:lnTo>
                    <a:lnTo>
                      <a:pt x="14" y="0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13"/>
              <p:cNvSpPr>
                <a:spLocks/>
              </p:cNvSpPr>
              <p:nvPr/>
            </p:nvSpPr>
            <p:spPr bwMode="auto">
              <a:xfrm>
                <a:off x="-611063" y="-3369150"/>
                <a:ext cx="22225" cy="12700"/>
              </a:xfrm>
              <a:custGeom>
                <a:avLst/>
                <a:gdLst>
                  <a:gd name="T0" fmla="*/ 23 w 57"/>
                  <a:gd name="T1" fmla="*/ 0 h 34"/>
                  <a:gd name="T2" fmla="*/ 12 w 57"/>
                  <a:gd name="T3" fmla="*/ 0 h 34"/>
                  <a:gd name="T4" fmla="*/ 1 w 57"/>
                  <a:gd name="T5" fmla="*/ 0 h 34"/>
                  <a:gd name="T6" fmla="*/ 0 w 57"/>
                  <a:gd name="T7" fmla="*/ 6 h 34"/>
                  <a:gd name="T8" fmla="*/ 0 w 57"/>
                  <a:gd name="T9" fmla="*/ 13 h 34"/>
                  <a:gd name="T10" fmla="*/ 0 w 57"/>
                  <a:gd name="T11" fmla="*/ 16 h 34"/>
                  <a:gd name="T12" fmla="*/ 1 w 57"/>
                  <a:gd name="T13" fmla="*/ 20 h 34"/>
                  <a:gd name="T14" fmla="*/ 3 w 57"/>
                  <a:gd name="T15" fmla="*/ 24 h 34"/>
                  <a:gd name="T16" fmla="*/ 5 w 57"/>
                  <a:gd name="T17" fmla="*/ 28 h 34"/>
                  <a:gd name="T18" fmla="*/ 8 w 57"/>
                  <a:gd name="T19" fmla="*/ 30 h 34"/>
                  <a:gd name="T20" fmla="*/ 11 w 57"/>
                  <a:gd name="T21" fmla="*/ 33 h 34"/>
                  <a:gd name="T22" fmla="*/ 15 w 57"/>
                  <a:gd name="T23" fmla="*/ 34 h 34"/>
                  <a:gd name="T24" fmla="*/ 18 w 57"/>
                  <a:gd name="T25" fmla="*/ 34 h 34"/>
                  <a:gd name="T26" fmla="*/ 30 w 57"/>
                  <a:gd name="T27" fmla="*/ 34 h 34"/>
                  <a:gd name="T28" fmla="*/ 40 w 57"/>
                  <a:gd name="T29" fmla="*/ 31 h 34"/>
                  <a:gd name="T30" fmla="*/ 48 w 57"/>
                  <a:gd name="T31" fmla="*/ 28 h 34"/>
                  <a:gd name="T32" fmla="*/ 57 w 57"/>
                  <a:gd name="T33" fmla="*/ 23 h 34"/>
                  <a:gd name="T34" fmla="*/ 55 w 57"/>
                  <a:gd name="T35" fmla="*/ 18 h 34"/>
                  <a:gd name="T36" fmla="*/ 51 w 57"/>
                  <a:gd name="T37" fmla="*/ 13 h 34"/>
                  <a:gd name="T38" fmla="*/ 48 w 57"/>
                  <a:gd name="T39" fmla="*/ 9 h 34"/>
                  <a:gd name="T40" fmla="*/ 43 w 57"/>
                  <a:gd name="T41" fmla="*/ 6 h 34"/>
                  <a:gd name="T42" fmla="*/ 40 w 57"/>
                  <a:gd name="T43" fmla="*/ 4 h 34"/>
                  <a:gd name="T44" fmla="*/ 35 w 57"/>
                  <a:gd name="T45" fmla="*/ 1 h 34"/>
                  <a:gd name="T46" fmla="*/ 30 w 57"/>
                  <a:gd name="T47" fmla="*/ 0 h 34"/>
                  <a:gd name="T48" fmla="*/ 23 w 57"/>
                  <a:gd name="T4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34">
                    <a:moveTo>
                      <a:pt x="23" y="0"/>
                    </a:moveTo>
                    <a:lnTo>
                      <a:pt x="12" y="0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1" y="20"/>
                    </a:lnTo>
                    <a:lnTo>
                      <a:pt x="3" y="24"/>
                    </a:lnTo>
                    <a:lnTo>
                      <a:pt x="5" y="28"/>
                    </a:lnTo>
                    <a:lnTo>
                      <a:pt x="8" y="30"/>
                    </a:lnTo>
                    <a:lnTo>
                      <a:pt x="11" y="33"/>
                    </a:lnTo>
                    <a:lnTo>
                      <a:pt x="15" y="34"/>
                    </a:lnTo>
                    <a:lnTo>
                      <a:pt x="18" y="34"/>
                    </a:lnTo>
                    <a:lnTo>
                      <a:pt x="30" y="34"/>
                    </a:lnTo>
                    <a:lnTo>
                      <a:pt x="40" y="31"/>
                    </a:lnTo>
                    <a:lnTo>
                      <a:pt x="48" y="28"/>
                    </a:lnTo>
                    <a:lnTo>
                      <a:pt x="57" y="23"/>
                    </a:lnTo>
                    <a:lnTo>
                      <a:pt x="55" y="18"/>
                    </a:lnTo>
                    <a:lnTo>
                      <a:pt x="51" y="13"/>
                    </a:lnTo>
                    <a:lnTo>
                      <a:pt x="48" y="9"/>
                    </a:lnTo>
                    <a:lnTo>
                      <a:pt x="43" y="6"/>
                    </a:lnTo>
                    <a:lnTo>
                      <a:pt x="40" y="4"/>
                    </a:lnTo>
                    <a:lnTo>
                      <a:pt x="35" y="1"/>
                    </a:lnTo>
                    <a:lnTo>
                      <a:pt x="30" y="0"/>
                    </a:lnTo>
                    <a:lnTo>
                      <a:pt x="23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14"/>
              <p:cNvSpPr>
                <a:spLocks/>
              </p:cNvSpPr>
              <p:nvPr/>
            </p:nvSpPr>
            <p:spPr bwMode="auto">
              <a:xfrm>
                <a:off x="-649163" y="-3365975"/>
                <a:ext cx="25400" cy="12700"/>
              </a:xfrm>
              <a:custGeom>
                <a:avLst/>
                <a:gdLst>
                  <a:gd name="T0" fmla="*/ 1 w 65"/>
                  <a:gd name="T1" fmla="*/ 7 h 31"/>
                  <a:gd name="T2" fmla="*/ 1 w 65"/>
                  <a:gd name="T3" fmla="*/ 12 h 31"/>
                  <a:gd name="T4" fmla="*/ 0 w 65"/>
                  <a:gd name="T5" fmla="*/ 17 h 31"/>
                  <a:gd name="T6" fmla="*/ 1 w 65"/>
                  <a:gd name="T7" fmla="*/ 22 h 31"/>
                  <a:gd name="T8" fmla="*/ 4 w 65"/>
                  <a:gd name="T9" fmla="*/ 27 h 31"/>
                  <a:gd name="T10" fmla="*/ 7 w 65"/>
                  <a:gd name="T11" fmla="*/ 30 h 31"/>
                  <a:gd name="T12" fmla="*/ 12 w 65"/>
                  <a:gd name="T13" fmla="*/ 31 h 31"/>
                  <a:gd name="T14" fmla="*/ 26 w 65"/>
                  <a:gd name="T15" fmla="*/ 26 h 31"/>
                  <a:gd name="T16" fmla="*/ 41 w 65"/>
                  <a:gd name="T17" fmla="*/ 22 h 31"/>
                  <a:gd name="T18" fmla="*/ 50 w 65"/>
                  <a:gd name="T19" fmla="*/ 24 h 31"/>
                  <a:gd name="T20" fmla="*/ 58 w 65"/>
                  <a:gd name="T21" fmla="*/ 26 h 31"/>
                  <a:gd name="T22" fmla="*/ 63 w 65"/>
                  <a:gd name="T23" fmla="*/ 19 h 31"/>
                  <a:gd name="T24" fmla="*/ 65 w 65"/>
                  <a:gd name="T25" fmla="*/ 11 h 31"/>
                  <a:gd name="T26" fmla="*/ 64 w 65"/>
                  <a:gd name="T27" fmla="*/ 7 h 31"/>
                  <a:gd name="T28" fmla="*/ 63 w 65"/>
                  <a:gd name="T29" fmla="*/ 5 h 31"/>
                  <a:gd name="T30" fmla="*/ 60 w 65"/>
                  <a:gd name="T31" fmla="*/ 2 h 31"/>
                  <a:gd name="T32" fmla="*/ 56 w 65"/>
                  <a:gd name="T33" fmla="*/ 1 h 31"/>
                  <a:gd name="T34" fmla="*/ 46 w 65"/>
                  <a:gd name="T35" fmla="*/ 0 h 31"/>
                  <a:gd name="T36" fmla="*/ 35 w 65"/>
                  <a:gd name="T37" fmla="*/ 1 h 31"/>
                  <a:gd name="T38" fmla="*/ 14 w 65"/>
                  <a:gd name="T39" fmla="*/ 5 h 31"/>
                  <a:gd name="T40" fmla="*/ 1 w 65"/>
                  <a:gd name="T41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31">
                    <a:moveTo>
                      <a:pt x="1" y="7"/>
                    </a:moveTo>
                    <a:lnTo>
                      <a:pt x="1" y="12"/>
                    </a:lnTo>
                    <a:lnTo>
                      <a:pt x="0" y="17"/>
                    </a:lnTo>
                    <a:lnTo>
                      <a:pt x="1" y="22"/>
                    </a:lnTo>
                    <a:lnTo>
                      <a:pt x="4" y="27"/>
                    </a:lnTo>
                    <a:lnTo>
                      <a:pt x="7" y="30"/>
                    </a:lnTo>
                    <a:lnTo>
                      <a:pt x="12" y="31"/>
                    </a:lnTo>
                    <a:lnTo>
                      <a:pt x="26" y="26"/>
                    </a:lnTo>
                    <a:lnTo>
                      <a:pt x="41" y="22"/>
                    </a:lnTo>
                    <a:lnTo>
                      <a:pt x="50" y="24"/>
                    </a:lnTo>
                    <a:lnTo>
                      <a:pt x="58" y="26"/>
                    </a:lnTo>
                    <a:lnTo>
                      <a:pt x="63" y="19"/>
                    </a:lnTo>
                    <a:lnTo>
                      <a:pt x="65" y="11"/>
                    </a:lnTo>
                    <a:lnTo>
                      <a:pt x="64" y="7"/>
                    </a:lnTo>
                    <a:lnTo>
                      <a:pt x="63" y="5"/>
                    </a:lnTo>
                    <a:lnTo>
                      <a:pt x="60" y="2"/>
                    </a:lnTo>
                    <a:lnTo>
                      <a:pt x="56" y="1"/>
                    </a:lnTo>
                    <a:lnTo>
                      <a:pt x="46" y="0"/>
                    </a:lnTo>
                    <a:lnTo>
                      <a:pt x="35" y="1"/>
                    </a:lnTo>
                    <a:lnTo>
                      <a:pt x="14" y="5"/>
                    </a:lnTo>
                    <a:lnTo>
                      <a:pt x="1" y="7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15"/>
              <p:cNvSpPr>
                <a:spLocks/>
              </p:cNvSpPr>
              <p:nvPr/>
            </p:nvSpPr>
            <p:spPr bwMode="auto">
              <a:xfrm>
                <a:off x="-1044450" y="-4080350"/>
                <a:ext cx="744538" cy="800100"/>
              </a:xfrm>
              <a:custGeom>
                <a:avLst/>
                <a:gdLst>
                  <a:gd name="T0" fmla="*/ 429 w 1875"/>
                  <a:gd name="T1" fmla="*/ 73 h 2016"/>
                  <a:gd name="T2" fmla="*/ 434 w 1875"/>
                  <a:gd name="T3" fmla="*/ 142 h 2016"/>
                  <a:gd name="T4" fmla="*/ 315 w 1875"/>
                  <a:gd name="T5" fmla="*/ 124 h 2016"/>
                  <a:gd name="T6" fmla="*/ 221 w 1875"/>
                  <a:gd name="T7" fmla="*/ 225 h 2016"/>
                  <a:gd name="T8" fmla="*/ 166 w 1875"/>
                  <a:gd name="T9" fmla="*/ 325 h 2016"/>
                  <a:gd name="T10" fmla="*/ 63 w 1875"/>
                  <a:gd name="T11" fmla="*/ 384 h 2016"/>
                  <a:gd name="T12" fmla="*/ 1 w 1875"/>
                  <a:gd name="T13" fmla="*/ 484 h 2016"/>
                  <a:gd name="T14" fmla="*/ 63 w 1875"/>
                  <a:gd name="T15" fmla="*/ 572 h 2016"/>
                  <a:gd name="T16" fmla="*/ 152 w 1875"/>
                  <a:gd name="T17" fmla="*/ 615 h 2016"/>
                  <a:gd name="T18" fmla="*/ 207 w 1875"/>
                  <a:gd name="T19" fmla="*/ 706 h 2016"/>
                  <a:gd name="T20" fmla="*/ 163 w 1875"/>
                  <a:gd name="T21" fmla="*/ 814 h 2016"/>
                  <a:gd name="T22" fmla="*/ 94 w 1875"/>
                  <a:gd name="T23" fmla="*/ 925 h 2016"/>
                  <a:gd name="T24" fmla="*/ 173 w 1875"/>
                  <a:gd name="T25" fmla="*/ 1107 h 2016"/>
                  <a:gd name="T26" fmla="*/ 251 w 1875"/>
                  <a:gd name="T27" fmla="*/ 1274 h 2016"/>
                  <a:gd name="T28" fmla="*/ 325 w 1875"/>
                  <a:gd name="T29" fmla="*/ 1302 h 2016"/>
                  <a:gd name="T30" fmla="*/ 430 w 1875"/>
                  <a:gd name="T31" fmla="*/ 1365 h 2016"/>
                  <a:gd name="T32" fmla="*/ 551 w 1875"/>
                  <a:gd name="T33" fmla="*/ 1290 h 2016"/>
                  <a:gd name="T34" fmla="*/ 642 w 1875"/>
                  <a:gd name="T35" fmla="*/ 1301 h 2016"/>
                  <a:gd name="T36" fmla="*/ 700 w 1875"/>
                  <a:gd name="T37" fmla="*/ 1368 h 2016"/>
                  <a:gd name="T38" fmla="*/ 786 w 1875"/>
                  <a:gd name="T39" fmla="*/ 1335 h 2016"/>
                  <a:gd name="T40" fmla="*/ 833 w 1875"/>
                  <a:gd name="T41" fmla="*/ 1379 h 2016"/>
                  <a:gd name="T42" fmla="*/ 793 w 1875"/>
                  <a:gd name="T43" fmla="*/ 1545 h 2016"/>
                  <a:gd name="T44" fmla="*/ 850 w 1875"/>
                  <a:gd name="T45" fmla="*/ 1855 h 2016"/>
                  <a:gd name="T46" fmla="*/ 927 w 1875"/>
                  <a:gd name="T47" fmla="*/ 1871 h 2016"/>
                  <a:gd name="T48" fmla="*/ 909 w 1875"/>
                  <a:gd name="T49" fmla="*/ 1826 h 2016"/>
                  <a:gd name="T50" fmla="*/ 875 w 1875"/>
                  <a:gd name="T51" fmla="*/ 1777 h 2016"/>
                  <a:gd name="T52" fmla="*/ 883 w 1875"/>
                  <a:gd name="T53" fmla="*/ 1730 h 2016"/>
                  <a:gd name="T54" fmla="*/ 949 w 1875"/>
                  <a:gd name="T55" fmla="*/ 1724 h 2016"/>
                  <a:gd name="T56" fmla="*/ 988 w 1875"/>
                  <a:gd name="T57" fmla="*/ 1704 h 2016"/>
                  <a:gd name="T58" fmla="*/ 1054 w 1875"/>
                  <a:gd name="T59" fmla="*/ 1659 h 2016"/>
                  <a:gd name="T60" fmla="*/ 1182 w 1875"/>
                  <a:gd name="T61" fmla="*/ 1711 h 2016"/>
                  <a:gd name="T62" fmla="*/ 1276 w 1875"/>
                  <a:gd name="T63" fmla="*/ 1737 h 2016"/>
                  <a:gd name="T64" fmla="*/ 1294 w 1875"/>
                  <a:gd name="T65" fmla="*/ 1824 h 2016"/>
                  <a:gd name="T66" fmla="*/ 1270 w 1875"/>
                  <a:gd name="T67" fmla="*/ 1865 h 2016"/>
                  <a:gd name="T68" fmla="*/ 1338 w 1875"/>
                  <a:gd name="T69" fmla="*/ 1860 h 2016"/>
                  <a:gd name="T70" fmla="*/ 1418 w 1875"/>
                  <a:gd name="T71" fmla="*/ 1793 h 2016"/>
                  <a:gd name="T72" fmla="*/ 1453 w 1875"/>
                  <a:gd name="T73" fmla="*/ 1759 h 2016"/>
                  <a:gd name="T74" fmla="*/ 1472 w 1875"/>
                  <a:gd name="T75" fmla="*/ 1724 h 2016"/>
                  <a:gd name="T76" fmla="*/ 1539 w 1875"/>
                  <a:gd name="T77" fmla="*/ 1728 h 2016"/>
                  <a:gd name="T78" fmla="*/ 1625 w 1875"/>
                  <a:gd name="T79" fmla="*/ 1807 h 2016"/>
                  <a:gd name="T80" fmla="*/ 1716 w 1875"/>
                  <a:gd name="T81" fmla="*/ 1927 h 2016"/>
                  <a:gd name="T82" fmla="*/ 1645 w 1875"/>
                  <a:gd name="T83" fmla="*/ 1986 h 2016"/>
                  <a:gd name="T84" fmla="*/ 1849 w 1875"/>
                  <a:gd name="T85" fmla="*/ 2009 h 2016"/>
                  <a:gd name="T86" fmla="*/ 1845 w 1875"/>
                  <a:gd name="T87" fmla="*/ 1846 h 2016"/>
                  <a:gd name="T88" fmla="*/ 1689 w 1875"/>
                  <a:gd name="T89" fmla="*/ 1669 h 2016"/>
                  <a:gd name="T90" fmla="*/ 1574 w 1875"/>
                  <a:gd name="T91" fmla="*/ 1586 h 2016"/>
                  <a:gd name="T92" fmla="*/ 1654 w 1875"/>
                  <a:gd name="T93" fmla="*/ 1403 h 2016"/>
                  <a:gd name="T94" fmla="*/ 1530 w 1875"/>
                  <a:gd name="T95" fmla="*/ 1281 h 2016"/>
                  <a:gd name="T96" fmla="*/ 1444 w 1875"/>
                  <a:gd name="T97" fmla="*/ 1226 h 2016"/>
                  <a:gd name="T98" fmla="*/ 1574 w 1875"/>
                  <a:gd name="T99" fmla="*/ 1040 h 2016"/>
                  <a:gd name="T100" fmla="*/ 1650 w 1875"/>
                  <a:gd name="T101" fmla="*/ 962 h 2016"/>
                  <a:gd name="T102" fmla="*/ 1465 w 1875"/>
                  <a:gd name="T103" fmla="*/ 920 h 2016"/>
                  <a:gd name="T104" fmla="*/ 1257 w 1875"/>
                  <a:gd name="T105" fmla="*/ 854 h 2016"/>
                  <a:gd name="T106" fmla="*/ 1220 w 1875"/>
                  <a:gd name="T107" fmla="*/ 651 h 2016"/>
                  <a:gd name="T108" fmla="*/ 1409 w 1875"/>
                  <a:gd name="T109" fmla="*/ 526 h 2016"/>
                  <a:gd name="T110" fmla="*/ 1654 w 1875"/>
                  <a:gd name="T111" fmla="*/ 384 h 2016"/>
                  <a:gd name="T112" fmla="*/ 1778 w 1875"/>
                  <a:gd name="T113" fmla="*/ 299 h 2016"/>
                  <a:gd name="T114" fmla="*/ 1600 w 1875"/>
                  <a:gd name="T115" fmla="*/ 232 h 2016"/>
                  <a:gd name="T116" fmla="*/ 1091 w 1875"/>
                  <a:gd name="T117" fmla="*/ 151 h 2016"/>
                  <a:gd name="T118" fmla="*/ 779 w 1875"/>
                  <a:gd name="T119" fmla="*/ 53 h 2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5" h="2016">
                    <a:moveTo>
                      <a:pt x="547" y="0"/>
                    </a:moveTo>
                    <a:lnTo>
                      <a:pt x="509" y="11"/>
                    </a:lnTo>
                    <a:lnTo>
                      <a:pt x="471" y="20"/>
                    </a:lnTo>
                    <a:lnTo>
                      <a:pt x="462" y="23"/>
                    </a:lnTo>
                    <a:lnTo>
                      <a:pt x="453" y="25"/>
                    </a:lnTo>
                    <a:lnTo>
                      <a:pt x="447" y="30"/>
                    </a:lnTo>
                    <a:lnTo>
                      <a:pt x="440" y="34"/>
                    </a:lnTo>
                    <a:lnTo>
                      <a:pt x="435" y="40"/>
                    </a:lnTo>
                    <a:lnTo>
                      <a:pt x="432" y="46"/>
                    </a:lnTo>
                    <a:lnTo>
                      <a:pt x="429" y="54"/>
                    </a:lnTo>
                    <a:lnTo>
                      <a:pt x="428" y="63"/>
                    </a:lnTo>
                    <a:lnTo>
                      <a:pt x="429" y="73"/>
                    </a:lnTo>
                    <a:lnTo>
                      <a:pt x="432" y="80"/>
                    </a:lnTo>
                    <a:lnTo>
                      <a:pt x="435" y="88"/>
                    </a:lnTo>
                    <a:lnTo>
                      <a:pt x="439" y="95"/>
                    </a:lnTo>
                    <a:lnTo>
                      <a:pt x="443" y="103"/>
                    </a:lnTo>
                    <a:lnTo>
                      <a:pt x="445" y="110"/>
                    </a:lnTo>
                    <a:lnTo>
                      <a:pt x="448" y="119"/>
                    </a:lnTo>
                    <a:lnTo>
                      <a:pt x="449" y="129"/>
                    </a:lnTo>
                    <a:lnTo>
                      <a:pt x="449" y="133"/>
                    </a:lnTo>
                    <a:lnTo>
                      <a:pt x="447" y="136"/>
                    </a:lnTo>
                    <a:lnTo>
                      <a:pt x="444" y="138"/>
                    </a:lnTo>
                    <a:lnTo>
                      <a:pt x="442" y="139"/>
                    </a:lnTo>
                    <a:lnTo>
                      <a:pt x="434" y="142"/>
                    </a:lnTo>
                    <a:lnTo>
                      <a:pt x="425" y="142"/>
                    </a:lnTo>
                    <a:lnTo>
                      <a:pt x="413" y="142"/>
                    </a:lnTo>
                    <a:lnTo>
                      <a:pt x="403" y="139"/>
                    </a:lnTo>
                    <a:lnTo>
                      <a:pt x="393" y="136"/>
                    </a:lnTo>
                    <a:lnTo>
                      <a:pt x="383" y="132"/>
                    </a:lnTo>
                    <a:lnTo>
                      <a:pt x="373" y="128"/>
                    </a:lnTo>
                    <a:lnTo>
                      <a:pt x="363" y="124"/>
                    </a:lnTo>
                    <a:lnTo>
                      <a:pt x="351" y="122"/>
                    </a:lnTo>
                    <a:lnTo>
                      <a:pt x="340" y="120"/>
                    </a:lnTo>
                    <a:lnTo>
                      <a:pt x="331" y="122"/>
                    </a:lnTo>
                    <a:lnTo>
                      <a:pt x="322" y="123"/>
                    </a:lnTo>
                    <a:lnTo>
                      <a:pt x="315" y="124"/>
                    </a:lnTo>
                    <a:lnTo>
                      <a:pt x="307" y="128"/>
                    </a:lnTo>
                    <a:lnTo>
                      <a:pt x="301" y="132"/>
                    </a:lnTo>
                    <a:lnTo>
                      <a:pt x="295" y="136"/>
                    </a:lnTo>
                    <a:lnTo>
                      <a:pt x="289" y="141"/>
                    </a:lnTo>
                    <a:lnTo>
                      <a:pt x="282" y="146"/>
                    </a:lnTo>
                    <a:lnTo>
                      <a:pt x="272" y="157"/>
                    </a:lnTo>
                    <a:lnTo>
                      <a:pt x="262" y="171"/>
                    </a:lnTo>
                    <a:lnTo>
                      <a:pt x="252" y="186"/>
                    </a:lnTo>
                    <a:lnTo>
                      <a:pt x="243" y="201"/>
                    </a:lnTo>
                    <a:lnTo>
                      <a:pt x="236" y="210"/>
                    </a:lnTo>
                    <a:lnTo>
                      <a:pt x="228" y="218"/>
                    </a:lnTo>
                    <a:lnTo>
                      <a:pt x="221" y="225"/>
                    </a:lnTo>
                    <a:lnTo>
                      <a:pt x="213" y="231"/>
                    </a:lnTo>
                    <a:lnTo>
                      <a:pt x="204" y="238"/>
                    </a:lnTo>
                    <a:lnTo>
                      <a:pt x="198" y="245"/>
                    </a:lnTo>
                    <a:lnTo>
                      <a:pt x="191" y="253"/>
                    </a:lnTo>
                    <a:lnTo>
                      <a:pt x="184" y="264"/>
                    </a:lnTo>
                    <a:lnTo>
                      <a:pt x="182" y="275"/>
                    </a:lnTo>
                    <a:lnTo>
                      <a:pt x="181" y="285"/>
                    </a:lnTo>
                    <a:lnTo>
                      <a:pt x="179" y="295"/>
                    </a:lnTo>
                    <a:lnTo>
                      <a:pt x="177" y="306"/>
                    </a:lnTo>
                    <a:lnTo>
                      <a:pt x="174" y="314"/>
                    </a:lnTo>
                    <a:lnTo>
                      <a:pt x="171" y="320"/>
                    </a:lnTo>
                    <a:lnTo>
                      <a:pt x="166" y="325"/>
                    </a:lnTo>
                    <a:lnTo>
                      <a:pt x="162" y="330"/>
                    </a:lnTo>
                    <a:lnTo>
                      <a:pt x="151" y="339"/>
                    </a:lnTo>
                    <a:lnTo>
                      <a:pt x="138" y="345"/>
                    </a:lnTo>
                    <a:lnTo>
                      <a:pt x="125" y="350"/>
                    </a:lnTo>
                    <a:lnTo>
                      <a:pt x="110" y="354"/>
                    </a:lnTo>
                    <a:lnTo>
                      <a:pt x="95" y="358"/>
                    </a:lnTo>
                    <a:lnTo>
                      <a:pt x="79" y="361"/>
                    </a:lnTo>
                    <a:lnTo>
                      <a:pt x="74" y="363"/>
                    </a:lnTo>
                    <a:lnTo>
                      <a:pt x="71" y="366"/>
                    </a:lnTo>
                    <a:lnTo>
                      <a:pt x="68" y="370"/>
                    </a:lnTo>
                    <a:lnTo>
                      <a:pt x="66" y="374"/>
                    </a:lnTo>
                    <a:lnTo>
                      <a:pt x="63" y="384"/>
                    </a:lnTo>
                    <a:lnTo>
                      <a:pt x="58" y="393"/>
                    </a:lnTo>
                    <a:lnTo>
                      <a:pt x="49" y="404"/>
                    </a:lnTo>
                    <a:lnTo>
                      <a:pt x="40" y="414"/>
                    </a:lnTo>
                    <a:lnTo>
                      <a:pt x="30" y="423"/>
                    </a:lnTo>
                    <a:lnTo>
                      <a:pt x="21" y="432"/>
                    </a:lnTo>
                    <a:lnTo>
                      <a:pt x="12" y="440"/>
                    </a:lnTo>
                    <a:lnTo>
                      <a:pt x="6" y="450"/>
                    </a:lnTo>
                    <a:lnTo>
                      <a:pt x="4" y="455"/>
                    </a:lnTo>
                    <a:lnTo>
                      <a:pt x="1" y="462"/>
                    </a:lnTo>
                    <a:lnTo>
                      <a:pt x="0" y="468"/>
                    </a:lnTo>
                    <a:lnTo>
                      <a:pt x="0" y="476"/>
                    </a:lnTo>
                    <a:lnTo>
                      <a:pt x="1" y="484"/>
                    </a:lnTo>
                    <a:lnTo>
                      <a:pt x="4" y="492"/>
                    </a:lnTo>
                    <a:lnTo>
                      <a:pt x="7" y="499"/>
                    </a:lnTo>
                    <a:lnTo>
                      <a:pt x="12" y="506"/>
                    </a:lnTo>
                    <a:lnTo>
                      <a:pt x="24" y="518"/>
                    </a:lnTo>
                    <a:lnTo>
                      <a:pt x="34" y="533"/>
                    </a:lnTo>
                    <a:lnTo>
                      <a:pt x="38" y="542"/>
                    </a:lnTo>
                    <a:lnTo>
                      <a:pt x="40" y="550"/>
                    </a:lnTo>
                    <a:lnTo>
                      <a:pt x="43" y="558"/>
                    </a:lnTo>
                    <a:lnTo>
                      <a:pt x="48" y="565"/>
                    </a:lnTo>
                    <a:lnTo>
                      <a:pt x="53" y="568"/>
                    </a:lnTo>
                    <a:lnTo>
                      <a:pt x="58" y="571"/>
                    </a:lnTo>
                    <a:lnTo>
                      <a:pt x="63" y="572"/>
                    </a:lnTo>
                    <a:lnTo>
                      <a:pt x="68" y="572"/>
                    </a:lnTo>
                    <a:lnTo>
                      <a:pt x="80" y="572"/>
                    </a:lnTo>
                    <a:lnTo>
                      <a:pt x="93" y="573"/>
                    </a:lnTo>
                    <a:lnTo>
                      <a:pt x="99" y="575"/>
                    </a:lnTo>
                    <a:lnTo>
                      <a:pt x="104" y="577"/>
                    </a:lnTo>
                    <a:lnTo>
                      <a:pt x="109" y="580"/>
                    </a:lnTo>
                    <a:lnTo>
                      <a:pt x="114" y="583"/>
                    </a:lnTo>
                    <a:lnTo>
                      <a:pt x="123" y="591"/>
                    </a:lnTo>
                    <a:lnTo>
                      <a:pt x="130" y="599"/>
                    </a:lnTo>
                    <a:lnTo>
                      <a:pt x="139" y="606"/>
                    </a:lnTo>
                    <a:lnTo>
                      <a:pt x="147" y="612"/>
                    </a:lnTo>
                    <a:lnTo>
                      <a:pt x="152" y="615"/>
                    </a:lnTo>
                    <a:lnTo>
                      <a:pt x="157" y="616"/>
                    </a:lnTo>
                    <a:lnTo>
                      <a:pt x="163" y="617"/>
                    </a:lnTo>
                    <a:lnTo>
                      <a:pt x="169" y="617"/>
                    </a:lnTo>
                    <a:lnTo>
                      <a:pt x="168" y="632"/>
                    </a:lnTo>
                    <a:lnTo>
                      <a:pt x="167" y="646"/>
                    </a:lnTo>
                    <a:lnTo>
                      <a:pt x="167" y="652"/>
                    </a:lnTo>
                    <a:lnTo>
                      <a:pt x="168" y="659"/>
                    </a:lnTo>
                    <a:lnTo>
                      <a:pt x="171" y="665"/>
                    </a:lnTo>
                    <a:lnTo>
                      <a:pt x="174" y="671"/>
                    </a:lnTo>
                    <a:lnTo>
                      <a:pt x="189" y="685"/>
                    </a:lnTo>
                    <a:lnTo>
                      <a:pt x="202" y="700"/>
                    </a:lnTo>
                    <a:lnTo>
                      <a:pt x="207" y="706"/>
                    </a:lnTo>
                    <a:lnTo>
                      <a:pt x="211" y="715"/>
                    </a:lnTo>
                    <a:lnTo>
                      <a:pt x="213" y="724"/>
                    </a:lnTo>
                    <a:lnTo>
                      <a:pt x="215" y="734"/>
                    </a:lnTo>
                    <a:lnTo>
                      <a:pt x="213" y="742"/>
                    </a:lnTo>
                    <a:lnTo>
                      <a:pt x="212" y="749"/>
                    </a:lnTo>
                    <a:lnTo>
                      <a:pt x="211" y="757"/>
                    </a:lnTo>
                    <a:lnTo>
                      <a:pt x="208" y="763"/>
                    </a:lnTo>
                    <a:lnTo>
                      <a:pt x="202" y="774"/>
                    </a:lnTo>
                    <a:lnTo>
                      <a:pt x="194" y="785"/>
                    </a:lnTo>
                    <a:lnTo>
                      <a:pt x="186" y="796"/>
                    </a:lnTo>
                    <a:lnTo>
                      <a:pt x="174" y="806"/>
                    </a:lnTo>
                    <a:lnTo>
                      <a:pt x="163" y="814"/>
                    </a:lnTo>
                    <a:lnTo>
                      <a:pt x="152" y="823"/>
                    </a:lnTo>
                    <a:lnTo>
                      <a:pt x="140" y="832"/>
                    </a:lnTo>
                    <a:lnTo>
                      <a:pt x="129" y="841"/>
                    </a:lnTo>
                    <a:lnTo>
                      <a:pt x="119" y="849"/>
                    </a:lnTo>
                    <a:lnTo>
                      <a:pt x="109" y="860"/>
                    </a:lnTo>
                    <a:lnTo>
                      <a:pt x="102" y="871"/>
                    </a:lnTo>
                    <a:lnTo>
                      <a:pt x="95" y="883"/>
                    </a:lnTo>
                    <a:lnTo>
                      <a:pt x="93" y="890"/>
                    </a:lnTo>
                    <a:lnTo>
                      <a:pt x="92" y="896"/>
                    </a:lnTo>
                    <a:lnTo>
                      <a:pt x="90" y="903"/>
                    </a:lnTo>
                    <a:lnTo>
                      <a:pt x="90" y="911"/>
                    </a:lnTo>
                    <a:lnTo>
                      <a:pt x="94" y="925"/>
                    </a:lnTo>
                    <a:lnTo>
                      <a:pt x="98" y="937"/>
                    </a:lnTo>
                    <a:lnTo>
                      <a:pt x="98" y="1046"/>
                    </a:lnTo>
                    <a:lnTo>
                      <a:pt x="99" y="1057"/>
                    </a:lnTo>
                    <a:lnTo>
                      <a:pt x="100" y="1064"/>
                    </a:lnTo>
                    <a:lnTo>
                      <a:pt x="104" y="1070"/>
                    </a:lnTo>
                    <a:lnTo>
                      <a:pt x="109" y="1077"/>
                    </a:lnTo>
                    <a:lnTo>
                      <a:pt x="115" y="1082"/>
                    </a:lnTo>
                    <a:lnTo>
                      <a:pt x="122" y="1087"/>
                    </a:lnTo>
                    <a:lnTo>
                      <a:pt x="130" y="1090"/>
                    </a:lnTo>
                    <a:lnTo>
                      <a:pt x="138" y="1093"/>
                    </a:lnTo>
                    <a:lnTo>
                      <a:pt x="156" y="1100"/>
                    </a:lnTo>
                    <a:lnTo>
                      <a:pt x="173" y="1107"/>
                    </a:lnTo>
                    <a:lnTo>
                      <a:pt x="182" y="1112"/>
                    </a:lnTo>
                    <a:lnTo>
                      <a:pt x="191" y="1117"/>
                    </a:lnTo>
                    <a:lnTo>
                      <a:pt x="198" y="1122"/>
                    </a:lnTo>
                    <a:lnTo>
                      <a:pt x="206" y="1128"/>
                    </a:lnTo>
                    <a:lnTo>
                      <a:pt x="216" y="1139"/>
                    </a:lnTo>
                    <a:lnTo>
                      <a:pt x="223" y="1152"/>
                    </a:lnTo>
                    <a:lnTo>
                      <a:pt x="230" y="1164"/>
                    </a:lnTo>
                    <a:lnTo>
                      <a:pt x="233" y="1178"/>
                    </a:lnTo>
                    <a:lnTo>
                      <a:pt x="238" y="1206"/>
                    </a:lnTo>
                    <a:lnTo>
                      <a:pt x="243" y="1236"/>
                    </a:lnTo>
                    <a:lnTo>
                      <a:pt x="246" y="1256"/>
                    </a:lnTo>
                    <a:lnTo>
                      <a:pt x="251" y="1274"/>
                    </a:lnTo>
                    <a:lnTo>
                      <a:pt x="253" y="1281"/>
                    </a:lnTo>
                    <a:lnTo>
                      <a:pt x="258" y="1289"/>
                    </a:lnTo>
                    <a:lnTo>
                      <a:pt x="265" y="1295"/>
                    </a:lnTo>
                    <a:lnTo>
                      <a:pt x="272" y="1300"/>
                    </a:lnTo>
                    <a:lnTo>
                      <a:pt x="279" y="1302"/>
                    </a:lnTo>
                    <a:lnTo>
                      <a:pt x="285" y="1304"/>
                    </a:lnTo>
                    <a:lnTo>
                      <a:pt x="292" y="1304"/>
                    </a:lnTo>
                    <a:lnTo>
                      <a:pt x="299" y="1302"/>
                    </a:lnTo>
                    <a:lnTo>
                      <a:pt x="305" y="1301"/>
                    </a:lnTo>
                    <a:lnTo>
                      <a:pt x="311" y="1301"/>
                    </a:lnTo>
                    <a:lnTo>
                      <a:pt x="317" y="1301"/>
                    </a:lnTo>
                    <a:lnTo>
                      <a:pt x="325" y="1302"/>
                    </a:lnTo>
                    <a:lnTo>
                      <a:pt x="331" y="1306"/>
                    </a:lnTo>
                    <a:lnTo>
                      <a:pt x="336" y="1310"/>
                    </a:lnTo>
                    <a:lnTo>
                      <a:pt x="340" y="1315"/>
                    </a:lnTo>
                    <a:lnTo>
                      <a:pt x="343" y="1320"/>
                    </a:lnTo>
                    <a:lnTo>
                      <a:pt x="348" y="1333"/>
                    </a:lnTo>
                    <a:lnTo>
                      <a:pt x="354" y="1345"/>
                    </a:lnTo>
                    <a:lnTo>
                      <a:pt x="364" y="1359"/>
                    </a:lnTo>
                    <a:lnTo>
                      <a:pt x="375" y="1371"/>
                    </a:lnTo>
                    <a:lnTo>
                      <a:pt x="388" y="1381"/>
                    </a:lnTo>
                    <a:lnTo>
                      <a:pt x="402" y="1393"/>
                    </a:lnTo>
                    <a:lnTo>
                      <a:pt x="417" y="1378"/>
                    </a:lnTo>
                    <a:lnTo>
                      <a:pt x="430" y="1365"/>
                    </a:lnTo>
                    <a:lnTo>
                      <a:pt x="443" y="1354"/>
                    </a:lnTo>
                    <a:lnTo>
                      <a:pt x="457" y="1344"/>
                    </a:lnTo>
                    <a:lnTo>
                      <a:pt x="471" y="1334"/>
                    </a:lnTo>
                    <a:lnTo>
                      <a:pt x="486" y="1326"/>
                    </a:lnTo>
                    <a:lnTo>
                      <a:pt x="502" y="1319"/>
                    </a:lnTo>
                    <a:lnTo>
                      <a:pt x="521" y="1314"/>
                    </a:lnTo>
                    <a:lnTo>
                      <a:pt x="527" y="1310"/>
                    </a:lnTo>
                    <a:lnTo>
                      <a:pt x="532" y="1307"/>
                    </a:lnTo>
                    <a:lnTo>
                      <a:pt x="537" y="1302"/>
                    </a:lnTo>
                    <a:lnTo>
                      <a:pt x="542" y="1297"/>
                    </a:lnTo>
                    <a:lnTo>
                      <a:pt x="546" y="1294"/>
                    </a:lnTo>
                    <a:lnTo>
                      <a:pt x="551" y="1290"/>
                    </a:lnTo>
                    <a:lnTo>
                      <a:pt x="557" y="1287"/>
                    </a:lnTo>
                    <a:lnTo>
                      <a:pt x="563" y="1287"/>
                    </a:lnTo>
                    <a:lnTo>
                      <a:pt x="592" y="1287"/>
                    </a:lnTo>
                    <a:lnTo>
                      <a:pt x="592" y="1299"/>
                    </a:lnTo>
                    <a:lnTo>
                      <a:pt x="594" y="1310"/>
                    </a:lnTo>
                    <a:lnTo>
                      <a:pt x="596" y="1320"/>
                    </a:lnTo>
                    <a:lnTo>
                      <a:pt x="600" y="1331"/>
                    </a:lnTo>
                    <a:lnTo>
                      <a:pt x="614" y="1334"/>
                    </a:lnTo>
                    <a:lnTo>
                      <a:pt x="624" y="1321"/>
                    </a:lnTo>
                    <a:lnTo>
                      <a:pt x="632" y="1310"/>
                    </a:lnTo>
                    <a:lnTo>
                      <a:pt x="636" y="1305"/>
                    </a:lnTo>
                    <a:lnTo>
                      <a:pt x="642" y="1301"/>
                    </a:lnTo>
                    <a:lnTo>
                      <a:pt x="649" y="1299"/>
                    </a:lnTo>
                    <a:lnTo>
                      <a:pt x="655" y="1297"/>
                    </a:lnTo>
                    <a:lnTo>
                      <a:pt x="661" y="1299"/>
                    </a:lnTo>
                    <a:lnTo>
                      <a:pt x="666" y="1300"/>
                    </a:lnTo>
                    <a:lnTo>
                      <a:pt x="671" y="1304"/>
                    </a:lnTo>
                    <a:lnTo>
                      <a:pt x="675" y="1309"/>
                    </a:lnTo>
                    <a:lnTo>
                      <a:pt x="680" y="1321"/>
                    </a:lnTo>
                    <a:lnTo>
                      <a:pt x="684" y="1334"/>
                    </a:lnTo>
                    <a:lnTo>
                      <a:pt x="688" y="1348"/>
                    </a:lnTo>
                    <a:lnTo>
                      <a:pt x="693" y="1360"/>
                    </a:lnTo>
                    <a:lnTo>
                      <a:pt x="695" y="1364"/>
                    </a:lnTo>
                    <a:lnTo>
                      <a:pt x="700" y="1368"/>
                    </a:lnTo>
                    <a:lnTo>
                      <a:pt x="705" y="1370"/>
                    </a:lnTo>
                    <a:lnTo>
                      <a:pt x="712" y="1371"/>
                    </a:lnTo>
                    <a:lnTo>
                      <a:pt x="720" y="1371"/>
                    </a:lnTo>
                    <a:lnTo>
                      <a:pt x="729" y="1370"/>
                    </a:lnTo>
                    <a:lnTo>
                      <a:pt x="738" y="1369"/>
                    </a:lnTo>
                    <a:lnTo>
                      <a:pt x="745" y="1366"/>
                    </a:lnTo>
                    <a:lnTo>
                      <a:pt x="753" y="1363"/>
                    </a:lnTo>
                    <a:lnTo>
                      <a:pt x="760" y="1359"/>
                    </a:lnTo>
                    <a:lnTo>
                      <a:pt x="768" y="1354"/>
                    </a:lnTo>
                    <a:lnTo>
                      <a:pt x="774" y="1348"/>
                    </a:lnTo>
                    <a:lnTo>
                      <a:pt x="781" y="1341"/>
                    </a:lnTo>
                    <a:lnTo>
                      <a:pt x="786" y="1335"/>
                    </a:lnTo>
                    <a:lnTo>
                      <a:pt x="788" y="1333"/>
                    </a:lnTo>
                    <a:lnTo>
                      <a:pt x="791" y="1331"/>
                    </a:lnTo>
                    <a:lnTo>
                      <a:pt x="794" y="1330"/>
                    </a:lnTo>
                    <a:lnTo>
                      <a:pt x="798" y="1329"/>
                    </a:lnTo>
                    <a:lnTo>
                      <a:pt x="802" y="1329"/>
                    </a:lnTo>
                    <a:lnTo>
                      <a:pt x="806" y="1330"/>
                    </a:lnTo>
                    <a:lnTo>
                      <a:pt x="809" y="1331"/>
                    </a:lnTo>
                    <a:lnTo>
                      <a:pt x="812" y="1334"/>
                    </a:lnTo>
                    <a:lnTo>
                      <a:pt x="818" y="1339"/>
                    </a:lnTo>
                    <a:lnTo>
                      <a:pt x="822" y="1346"/>
                    </a:lnTo>
                    <a:lnTo>
                      <a:pt x="828" y="1361"/>
                    </a:lnTo>
                    <a:lnTo>
                      <a:pt x="833" y="1379"/>
                    </a:lnTo>
                    <a:lnTo>
                      <a:pt x="832" y="1392"/>
                    </a:lnTo>
                    <a:lnTo>
                      <a:pt x="831" y="1403"/>
                    </a:lnTo>
                    <a:lnTo>
                      <a:pt x="829" y="1413"/>
                    </a:lnTo>
                    <a:lnTo>
                      <a:pt x="827" y="1424"/>
                    </a:lnTo>
                    <a:lnTo>
                      <a:pt x="821" y="1443"/>
                    </a:lnTo>
                    <a:lnTo>
                      <a:pt x="813" y="1462"/>
                    </a:lnTo>
                    <a:lnTo>
                      <a:pt x="806" y="1481"/>
                    </a:lnTo>
                    <a:lnTo>
                      <a:pt x="799" y="1501"/>
                    </a:lnTo>
                    <a:lnTo>
                      <a:pt x="797" y="1511"/>
                    </a:lnTo>
                    <a:lnTo>
                      <a:pt x="794" y="1521"/>
                    </a:lnTo>
                    <a:lnTo>
                      <a:pt x="793" y="1532"/>
                    </a:lnTo>
                    <a:lnTo>
                      <a:pt x="793" y="1545"/>
                    </a:lnTo>
                    <a:lnTo>
                      <a:pt x="794" y="1567"/>
                    </a:lnTo>
                    <a:lnTo>
                      <a:pt x="797" y="1589"/>
                    </a:lnTo>
                    <a:lnTo>
                      <a:pt x="799" y="1607"/>
                    </a:lnTo>
                    <a:lnTo>
                      <a:pt x="804" y="1626"/>
                    </a:lnTo>
                    <a:lnTo>
                      <a:pt x="813" y="1664"/>
                    </a:lnTo>
                    <a:lnTo>
                      <a:pt x="822" y="1706"/>
                    </a:lnTo>
                    <a:lnTo>
                      <a:pt x="827" y="1740"/>
                    </a:lnTo>
                    <a:lnTo>
                      <a:pt x="831" y="1772"/>
                    </a:lnTo>
                    <a:lnTo>
                      <a:pt x="836" y="1801"/>
                    </a:lnTo>
                    <a:lnTo>
                      <a:pt x="842" y="1828"/>
                    </a:lnTo>
                    <a:lnTo>
                      <a:pt x="846" y="1842"/>
                    </a:lnTo>
                    <a:lnTo>
                      <a:pt x="850" y="1855"/>
                    </a:lnTo>
                    <a:lnTo>
                      <a:pt x="855" y="1868"/>
                    </a:lnTo>
                    <a:lnTo>
                      <a:pt x="861" y="1881"/>
                    </a:lnTo>
                    <a:lnTo>
                      <a:pt x="867" y="1895"/>
                    </a:lnTo>
                    <a:lnTo>
                      <a:pt x="875" y="1908"/>
                    </a:lnTo>
                    <a:lnTo>
                      <a:pt x="883" y="1922"/>
                    </a:lnTo>
                    <a:lnTo>
                      <a:pt x="893" y="1936"/>
                    </a:lnTo>
                    <a:lnTo>
                      <a:pt x="893" y="1936"/>
                    </a:lnTo>
                    <a:lnTo>
                      <a:pt x="900" y="1925"/>
                    </a:lnTo>
                    <a:lnTo>
                      <a:pt x="906" y="1912"/>
                    </a:lnTo>
                    <a:lnTo>
                      <a:pt x="912" y="1897"/>
                    </a:lnTo>
                    <a:lnTo>
                      <a:pt x="919" y="1883"/>
                    </a:lnTo>
                    <a:lnTo>
                      <a:pt x="927" y="1871"/>
                    </a:lnTo>
                    <a:lnTo>
                      <a:pt x="937" y="1858"/>
                    </a:lnTo>
                    <a:lnTo>
                      <a:pt x="945" y="1851"/>
                    </a:lnTo>
                    <a:lnTo>
                      <a:pt x="951" y="1846"/>
                    </a:lnTo>
                    <a:lnTo>
                      <a:pt x="955" y="1843"/>
                    </a:lnTo>
                    <a:lnTo>
                      <a:pt x="957" y="1839"/>
                    </a:lnTo>
                    <a:lnTo>
                      <a:pt x="959" y="1836"/>
                    </a:lnTo>
                    <a:lnTo>
                      <a:pt x="960" y="1832"/>
                    </a:lnTo>
                    <a:lnTo>
                      <a:pt x="960" y="1821"/>
                    </a:lnTo>
                    <a:lnTo>
                      <a:pt x="944" y="1821"/>
                    </a:lnTo>
                    <a:lnTo>
                      <a:pt x="931" y="1822"/>
                    </a:lnTo>
                    <a:lnTo>
                      <a:pt x="920" y="1823"/>
                    </a:lnTo>
                    <a:lnTo>
                      <a:pt x="909" y="1826"/>
                    </a:lnTo>
                    <a:lnTo>
                      <a:pt x="897" y="1828"/>
                    </a:lnTo>
                    <a:lnTo>
                      <a:pt x="887" y="1831"/>
                    </a:lnTo>
                    <a:lnTo>
                      <a:pt x="876" y="1833"/>
                    </a:lnTo>
                    <a:lnTo>
                      <a:pt x="865" y="1834"/>
                    </a:lnTo>
                    <a:lnTo>
                      <a:pt x="851" y="1836"/>
                    </a:lnTo>
                    <a:lnTo>
                      <a:pt x="851" y="1798"/>
                    </a:lnTo>
                    <a:lnTo>
                      <a:pt x="852" y="1792"/>
                    </a:lnTo>
                    <a:lnTo>
                      <a:pt x="855" y="1788"/>
                    </a:lnTo>
                    <a:lnTo>
                      <a:pt x="858" y="1784"/>
                    </a:lnTo>
                    <a:lnTo>
                      <a:pt x="863" y="1780"/>
                    </a:lnTo>
                    <a:lnTo>
                      <a:pt x="870" y="1778"/>
                    </a:lnTo>
                    <a:lnTo>
                      <a:pt x="875" y="1777"/>
                    </a:lnTo>
                    <a:lnTo>
                      <a:pt x="882" y="1777"/>
                    </a:lnTo>
                    <a:lnTo>
                      <a:pt x="888" y="1775"/>
                    </a:lnTo>
                    <a:lnTo>
                      <a:pt x="897" y="1777"/>
                    </a:lnTo>
                    <a:lnTo>
                      <a:pt x="906" y="1777"/>
                    </a:lnTo>
                    <a:lnTo>
                      <a:pt x="906" y="1768"/>
                    </a:lnTo>
                    <a:lnTo>
                      <a:pt x="907" y="1760"/>
                    </a:lnTo>
                    <a:lnTo>
                      <a:pt x="906" y="1755"/>
                    </a:lnTo>
                    <a:lnTo>
                      <a:pt x="905" y="1750"/>
                    </a:lnTo>
                    <a:lnTo>
                      <a:pt x="902" y="1747"/>
                    </a:lnTo>
                    <a:lnTo>
                      <a:pt x="900" y="1743"/>
                    </a:lnTo>
                    <a:lnTo>
                      <a:pt x="892" y="1737"/>
                    </a:lnTo>
                    <a:lnTo>
                      <a:pt x="883" y="1730"/>
                    </a:lnTo>
                    <a:lnTo>
                      <a:pt x="888" y="1718"/>
                    </a:lnTo>
                    <a:lnTo>
                      <a:pt x="896" y="1708"/>
                    </a:lnTo>
                    <a:lnTo>
                      <a:pt x="900" y="1703"/>
                    </a:lnTo>
                    <a:lnTo>
                      <a:pt x="905" y="1698"/>
                    </a:lnTo>
                    <a:lnTo>
                      <a:pt x="910" y="1694"/>
                    </a:lnTo>
                    <a:lnTo>
                      <a:pt x="916" y="1690"/>
                    </a:lnTo>
                    <a:lnTo>
                      <a:pt x="925" y="1694"/>
                    </a:lnTo>
                    <a:lnTo>
                      <a:pt x="931" y="1699"/>
                    </a:lnTo>
                    <a:lnTo>
                      <a:pt x="937" y="1705"/>
                    </a:lnTo>
                    <a:lnTo>
                      <a:pt x="942" y="1713"/>
                    </a:lnTo>
                    <a:lnTo>
                      <a:pt x="946" y="1719"/>
                    </a:lnTo>
                    <a:lnTo>
                      <a:pt x="949" y="1724"/>
                    </a:lnTo>
                    <a:lnTo>
                      <a:pt x="950" y="1727"/>
                    </a:lnTo>
                    <a:lnTo>
                      <a:pt x="952" y="1729"/>
                    </a:lnTo>
                    <a:lnTo>
                      <a:pt x="955" y="1730"/>
                    </a:lnTo>
                    <a:lnTo>
                      <a:pt x="959" y="1730"/>
                    </a:lnTo>
                    <a:lnTo>
                      <a:pt x="961" y="1730"/>
                    </a:lnTo>
                    <a:lnTo>
                      <a:pt x="964" y="1729"/>
                    </a:lnTo>
                    <a:lnTo>
                      <a:pt x="965" y="1727"/>
                    </a:lnTo>
                    <a:lnTo>
                      <a:pt x="966" y="1724"/>
                    </a:lnTo>
                    <a:lnTo>
                      <a:pt x="969" y="1719"/>
                    </a:lnTo>
                    <a:lnTo>
                      <a:pt x="973" y="1714"/>
                    </a:lnTo>
                    <a:lnTo>
                      <a:pt x="980" y="1708"/>
                    </a:lnTo>
                    <a:lnTo>
                      <a:pt x="988" y="1704"/>
                    </a:lnTo>
                    <a:lnTo>
                      <a:pt x="995" y="1701"/>
                    </a:lnTo>
                    <a:lnTo>
                      <a:pt x="1005" y="1699"/>
                    </a:lnTo>
                    <a:lnTo>
                      <a:pt x="1009" y="1696"/>
                    </a:lnTo>
                    <a:lnTo>
                      <a:pt x="1013" y="1694"/>
                    </a:lnTo>
                    <a:lnTo>
                      <a:pt x="1016" y="1690"/>
                    </a:lnTo>
                    <a:lnTo>
                      <a:pt x="1019" y="1686"/>
                    </a:lnTo>
                    <a:lnTo>
                      <a:pt x="1023" y="1678"/>
                    </a:lnTo>
                    <a:lnTo>
                      <a:pt x="1027" y="1668"/>
                    </a:lnTo>
                    <a:lnTo>
                      <a:pt x="1033" y="1659"/>
                    </a:lnTo>
                    <a:lnTo>
                      <a:pt x="1038" y="1650"/>
                    </a:lnTo>
                    <a:lnTo>
                      <a:pt x="1047" y="1654"/>
                    </a:lnTo>
                    <a:lnTo>
                      <a:pt x="1054" y="1659"/>
                    </a:lnTo>
                    <a:lnTo>
                      <a:pt x="1060" y="1665"/>
                    </a:lnTo>
                    <a:lnTo>
                      <a:pt x="1068" y="1671"/>
                    </a:lnTo>
                    <a:lnTo>
                      <a:pt x="1089" y="1690"/>
                    </a:lnTo>
                    <a:lnTo>
                      <a:pt x="1109" y="1705"/>
                    </a:lnTo>
                    <a:lnTo>
                      <a:pt x="1119" y="1710"/>
                    </a:lnTo>
                    <a:lnTo>
                      <a:pt x="1131" y="1715"/>
                    </a:lnTo>
                    <a:lnTo>
                      <a:pt x="1143" y="1718"/>
                    </a:lnTo>
                    <a:lnTo>
                      <a:pt x="1157" y="1719"/>
                    </a:lnTo>
                    <a:lnTo>
                      <a:pt x="1165" y="1718"/>
                    </a:lnTo>
                    <a:lnTo>
                      <a:pt x="1171" y="1717"/>
                    </a:lnTo>
                    <a:lnTo>
                      <a:pt x="1177" y="1714"/>
                    </a:lnTo>
                    <a:lnTo>
                      <a:pt x="1182" y="1711"/>
                    </a:lnTo>
                    <a:lnTo>
                      <a:pt x="1187" y="1709"/>
                    </a:lnTo>
                    <a:lnTo>
                      <a:pt x="1193" y="1706"/>
                    </a:lnTo>
                    <a:lnTo>
                      <a:pt x="1200" y="1705"/>
                    </a:lnTo>
                    <a:lnTo>
                      <a:pt x="1207" y="1704"/>
                    </a:lnTo>
                    <a:lnTo>
                      <a:pt x="1217" y="1705"/>
                    </a:lnTo>
                    <a:lnTo>
                      <a:pt x="1226" y="1709"/>
                    </a:lnTo>
                    <a:lnTo>
                      <a:pt x="1234" y="1714"/>
                    </a:lnTo>
                    <a:lnTo>
                      <a:pt x="1241" y="1720"/>
                    </a:lnTo>
                    <a:lnTo>
                      <a:pt x="1249" y="1727"/>
                    </a:lnTo>
                    <a:lnTo>
                      <a:pt x="1257" y="1732"/>
                    </a:lnTo>
                    <a:lnTo>
                      <a:pt x="1266" y="1735"/>
                    </a:lnTo>
                    <a:lnTo>
                      <a:pt x="1276" y="1737"/>
                    </a:lnTo>
                    <a:lnTo>
                      <a:pt x="1330" y="1737"/>
                    </a:lnTo>
                    <a:lnTo>
                      <a:pt x="1330" y="1742"/>
                    </a:lnTo>
                    <a:lnTo>
                      <a:pt x="1331" y="1748"/>
                    </a:lnTo>
                    <a:lnTo>
                      <a:pt x="1325" y="1758"/>
                    </a:lnTo>
                    <a:lnTo>
                      <a:pt x="1318" y="1769"/>
                    </a:lnTo>
                    <a:lnTo>
                      <a:pt x="1318" y="1777"/>
                    </a:lnTo>
                    <a:lnTo>
                      <a:pt x="1318" y="1786"/>
                    </a:lnTo>
                    <a:lnTo>
                      <a:pt x="1319" y="1792"/>
                    </a:lnTo>
                    <a:lnTo>
                      <a:pt x="1319" y="1798"/>
                    </a:lnTo>
                    <a:lnTo>
                      <a:pt x="1309" y="1808"/>
                    </a:lnTo>
                    <a:lnTo>
                      <a:pt x="1298" y="1817"/>
                    </a:lnTo>
                    <a:lnTo>
                      <a:pt x="1294" y="1824"/>
                    </a:lnTo>
                    <a:lnTo>
                      <a:pt x="1289" y="1832"/>
                    </a:lnTo>
                    <a:lnTo>
                      <a:pt x="1286" y="1834"/>
                    </a:lnTo>
                    <a:lnTo>
                      <a:pt x="1284" y="1836"/>
                    </a:lnTo>
                    <a:lnTo>
                      <a:pt x="1280" y="1837"/>
                    </a:lnTo>
                    <a:lnTo>
                      <a:pt x="1276" y="1838"/>
                    </a:lnTo>
                    <a:lnTo>
                      <a:pt x="1269" y="1837"/>
                    </a:lnTo>
                    <a:lnTo>
                      <a:pt x="1261" y="1836"/>
                    </a:lnTo>
                    <a:lnTo>
                      <a:pt x="1255" y="1837"/>
                    </a:lnTo>
                    <a:lnTo>
                      <a:pt x="1247" y="1838"/>
                    </a:lnTo>
                    <a:lnTo>
                      <a:pt x="1246" y="1843"/>
                    </a:lnTo>
                    <a:lnTo>
                      <a:pt x="1257" y="1855"/>
                    </a:lnTo>
                    <a:lnTo>
                      <a:pt x="1270" y="1865"/>
                    </a:lnTo>
                    <a:lnTo>
                      <a:pt x="1276" y="1870"/>
                    </a:lnTo>
                    <a:lnTo>
                      <a:pt x="1280" y="1875"/>
                    </a:lnTo>
                    <a:lnTo>
                      <a:pt x="1286" y="1877"/>
                    </a:lnTo>
                    <a:lnTo>
                      <a:pt x="1293" y="1878"/>
                    </a:lnTo>
                    <a:lnTo>
                      <a:pt x="1300" y="1878"/>
                    </a:lnTo>
                    <a:lnTo>
                      <a:pt x="1306" y="1878"/>
                    </a:lnTo>
                    <a:lnTo>
                      <a:pt x="1313" y="1876"/>
                    </a:lnTo>
                    <a:lnTo>
                      <a:pt x="1318" y="1875"/>
                    </a:lnTo>
                    <a:lnTo>
                      <a:pt x="1323" y="1872"/>
                    </a:lnTo>
                    <a:lnTo>
                      <a:pt x="1328" y="1868"/>
                    </a:lnTo>
                    <a:lnTo>
                      <a:pt x="1333" y="1865"/>
                    </a:lnTo>
                    <a:lnTo>
                      <a:pt x="1338" y="1860"/>
                    </a:lnTo>
                    <a:lnTo>
                      <a:pt x="1347" y="1848"/>
                    </a:lnTo>
                    <a:lnTo>
                      <a:pt x="1354" y="1838"/>
                    </a:lnTo>
                    <a:lnTo>
                      <a:pt x="1359" y="1833"/>
                    </a:lnTo>
                    <a:lnTo>
                      <a:pt x="1364" y="1829"/>
                    </a:lnTo>
                    <a:lnTo>
                      <a:pt x="1369" y="1826"/>
                    </a:lnTo>
                    <a:lnTo>
                      <a:pt x="1377" y="1823"/>
                    </a:lnTo>
                    <a:lnTo>
                      <a:pt x="1383" y="1821"/>
                    </a:lnTo>
                    <a:lnTo>
                      <a:pt x="1389" y="1818"/>
                    </a:lnTo>
                    <a:lnTo>
                      <a:pt x="1394" y="1814"/>
                    </a:lnTo>
                    <a:lnTo>
                      <a:pt x="1399" y="1811"/>
                    </a:lnTo>
                    <a:lnTo>
                      <a:pt x="1408" y="1802"/>
                    </a:lnTo>
                    <a:lnTo>
                      <a:pt x="1418" y="1793"/>
                    </a:lnTo>
                    <a:lnTo>
                      <a:pt x="1424" y="1791"/>
                    </a:lnTo>
                    <a:lnTo>
                      <a:pt x="1429" y="1788"/>
                    </a:lnTo>
                    <a:lnTo>
                      <a:pt x="1436" y="1787"/>
                    </a:lnTo>
                    <a:lnTo>
                      <a:pt x="1442" y="1786"/>
                    </a:lnTo>
                    <a:lnTo>
                      <a:pt x="1448" y="1784"/>
                    </a:lnTo>
                    <a:lnTo>
                      <a:pt x="1453" y="1782"/>
                    </a:lnTo>
                    <a:lnTo>
                      <a:pt x="1454" y="1780"/>
                    </a:lnTo>
                    <a:lnTo>
                      <a:pt x="1456" y="1778"/>
                    </a:lnTo>
                    <a:lnTo>
                      <a:pt x="1457" y="1775"/>
                    </a:lnTo>
                    <a:lnTo>
                      <a:pt x="1457" y="1773"/>
                    </a:lnTo>
                    <a:lnTo>
                      <a:pt x="1456" y="1765"/>
                    </a:lnTo>
                    <a:lnTo>
                      <a:pt x="1453" y="1759"/>
                    </a:lnTo>
                    <a:lnTo>
                      <a:pt x="1451" y="1753"/>
                    </a:lnTo>
                    <a:lnTo>
                      <a:pt x="1446" y="1747"/>
                    </a:lnTo>
                    <a:lnTo>
                      <a:pt x="1442" y="1740"/>
                    </a:lnTo>
                    <a:lnTo>
                      <a:pt x="1439" y="1734"/>
                    </a:lnTo>
                    <a:lnTo>
                      <a:pt x="1437" y="1728"/>
                    </a:lnTo>
                    <a:lnTo>
                      <a:pt x="1436" y="1720"/>
                    </a:lnTo>
                    <a:lnTo>
                      <a:pt x="1436" y="1714"/>
                    </a:lnTo>
                    <a:lnTo>
                      <a:pt x="1438" y="1713"/>
                    </a:lnTo>
                    <a:lnTo>
                      <a:pt x="1441" y="1711"/>
                    </a:lnTo>
                    <a:lnTo>
                      <a:pt x="1453" y="1718"/>
                    </a:lnTo>
                    <a:lnTo>
                      <a:pt x="1465" y="1724"/>
                    </a:lnTo>
                    <a:lnTo>
                      <a:pt x="1472" y="1724"/>
                    </a:lnTo>
                    <a:lnTo>
                      <a:pt x="1478" y="1722"/>
                    </a:lnTo>
                    <a:lnTo>
                      <a:pt x="1483" y="1718"/>
                    </a:lnTo>
                    <a:lnTo>
                      <a:pt x="1488" y="1714"/>
                    </a:lnTo>
                    <a:lnTo>
                      <a:pt x="1495" y="1710"/>
                    </a:lnTo>
                    <a:lnTo>
                      <a:pt x="1500" y="1708"/>
                    </a:lnTo>
                    <a:lnTo>
                      <a:pt x="1506" y="1705"/>
                    </a:lnTo>
                    <a:lnTo>
                      <a:pt x="1513" y="1704"/>
                    </a:lnTo>
                    <a:lnTo>
                      <a:pt x="1520" y="1705"/>
                    </a:lnTo>
                    <a:lnTo>
                      <a:pt x="1525" y="1708"/>
                    </a:lnTo>
                    <a:lnTo>
                      <a:pt x="1530" y="1711"/>
                    </a:lnTo>
                    <a:lnTo>
                      <a:pt x="1534" y="1717"/>
                    </a:lnTo>
                    <a:lnTo>
                      <a:pt x="1539" y="1728"/>
                    </a:lnTo>
                    <a:lnTo>
                      <a:pt x="1542" y="1742"/>
                    </a:lnTo>
                    <a:lnTo>
                      <a:pt x="1545" y="1747"/>
                    </a:lnTo>
                    <a:lnTo>
                      <a:pt x="1546" y="1750"/>
                    </a:lnTo>
                    <a:lnTo>
                      <a:pt x="1549" y="1753"/>
                    </a:lnTo>
                    <a:lnTo>
                      <a:pt x="1552" y="1757"/>
                    </a:lnTo>
                    <a:lnTo>
                      <a:pt x="1559" y="1762"/>
                    </a:lnTo>
                    <a:lnTo>
                      <a:pt x="1566" y="1768"/>
                    </a:lnTo>
                    <a:lnTo>
                      <a:pt x="1577" y="1775"/>
                    </a:lnTo>
                    <a:lnTo>
                      <a:pt x="1589" y="1780"/>
                    </a:lnTo>
                    <a:lnTo>
                      <a:pt x="1600" y="1786"/>
                    </a:lnTo>
                    <a:lnTo>
                      <a:pt x="1611" y="1793"/>
                    </a:lnTo>
                    <a:lnTo>
                      <a:pt x="1625" y="1807"/>
                    </a:lnTo>
                    <a:lnTo>
                      <a:pt x="1640" y="1819"/>
                    </a:lnTo>
                    <a:lnTo>
                      <a:pt x="1648" y="1826"/>
                    </a:lnTo>
                    <a:lnTo>
                      <a:pt x="1654" y="1832"/>
                    </a:lnTo>
                    <a:lnTo>
                      <a:pt x="1660" y="1837"/>
                    </a:lnTo>
                    <a:lnTo>
                      <a:pt x="1665" y="1844"/>
                    </a:lnTo>
                    <a:lnTo>
                      <a:pt x="1674" y="1858"/>
                    </a:lnTo>
                    <a:lnTo>
                      <a:pt x="1682" y="1875"/>
                    </a:lnTo>
                    <a:lnTo>
                      <a:pt x="1688" y="1887"/>
                    </a:lnTo>
                    <a:lnTo>
                      <a:pt x="1694" y="1898"/>
                    </a:lnTo>
                    <a:lnTo>
                      <a:pt x="1700" y="1908"/>
                    </a:lnTo>
                    <a:lnTo>
                      <a:pt x="1708" y="1919"/>
                    </a:lnTo>
                    <a:lnTo>
                      <a:pt x="1716" y="1927"/>
                    </a:lnTo>
                    <a:lnTo>
                      <a:pt x="1722" y="1937"/>
                    </a:lnTo>
                    <a:lnTo>
                      <a:pt x="1728" y="1949"/>
                    </a:lnTo>
                    <a:lnTo>
                      <a:pt x="1734" y="1961"/>
                    </a:lnTo>
                    <a:lnTo>
                      <a:pt x="1727" y="1965"/>
                    </a:lnTo>
                    <a:lnTo>
                      <a:pt x="1718" y="1966"/>
                    </a:lnTo>
                    <a:lnTo>
                      <a:pt x="1692" y="1966"/>
                    </a:lnTo>
                    <a:lnTo>
                      <a:pt x="1669" y="1966"/>
                    </a:lnTo>
                    <a:lnTo>
                      <a:pt x="1645" y="1966"/>
                    </a:lnTo>
                    <a:lnTo>
                      <a:pt x="1619" y="1966"/>
                    </a:lnTo>
                    <a:lnTo>
                      <a:pt x="1618" y="1974"/>
                    </a:lnTo>
                    <a:lnTo>
                      <a:pt x="1631" y="1981"/>
                    </a:lnTo>
                    <a:lnTo>
                      <a:pt x="1645" y="1986"/>
                    </a:lnTo>
                    <a:lnTo>
                      <a:pt x="1645" y="1986"/>
                    </a:lnTo>
                    <a:lnTo>
                      <a:pt x="1669" y="1989"/>
                    </a:lnTo>
                    <a:lnTo>
                      <a:pt x="1690" y="1993"/>
                    </a:lnTo>
                    <a:lnTo>
                      <a:pt x="1712" y="1998"/>
                    </a:lnTo>
                    <a:lnTo>
                      <a:pt x="1732" y="2003"/>
                    </a:lnTo>
                    <a:lnTo>
                      <a:pt x="1752" y="2008"/>
                    </a:lnTo>
                    <a:lnTo>
                      <a:pt x="1773" y="2013"/>
                    </a:lnTo>
                    <a:lnTo>
                      <a:pt x="1796" y="2015"/>
                    </a:lnTo>
                    <a:lnTo>
                      <a:pt x="1818" y="2016"/>
                    </a:lnTo>
                    <a:lnTo>
                      <a:pt x="1830" y="2015"/>
                    </a:lnTo>
                    <a:lnTo>
                      <a:pt x="1840" y="2013"/>
                    </a:lnTo>
                    <a:lnTo>
                      <a:pt x="1849" y="2009"/>
                    </a:lnTo>
                    <a:lnTo>
                      <a:pt x="1857" y="2003"/>
                    </a:lnTo>
                    <a:lnTo>
                      <a:pt x="1865" y="1995"/>
                    </a:lnTo>
                    <a:lnTo>
                      <a:pt x="1870" y="1988"/>
                    </a:lnTo>
                    <a:lnTo>
                      <a:pt x="1874" y="1977"/>
                    </a:lnTo>
                    <a:lnTo>
                      <a:pt x="1875" y="1967"/>
                    </a:lnTo>
                    <a:lnTo>
                      <a:pt x="1874" y="1947"/>
                    </a:lnTo>
                    <a:lnTo>
                      <a:pt x="1872" y="1929"/>
                    </a:lnTo>
                    <a:lnTo>
                      <a:pt x="1870" y="1911"/>
                    </a:lnTo>
                    <a:lnTo>
                      <a:pt x="1866" y="1895"/>
                    </a:lnTo>
                    <a:lnTo>
                      <a:pt x="1861" y="1878"/>
                    </a:lnTo>
                    <a:lnTo>
                      <a:pt x="1854" y="1862"/>
                    </a:lnTo>
                    <a:lnTo>
                      <a:pt x="1845" y="1846"/>
                    </a:lnTo>
                    <a:lnTo>
                      <a:pt x="1835" y="1828"/>
                    </a:lnTo>
                    <a:lnTo>
                      <a:pt x="1822" y="1812"/>
                    </a:lnTo>
                    <a:lnTo>
                      <a:pt x="1810" y="1797"/>
                    </a:lnTo>
                    <a:lnTo>
                      <a:pt x="1803" y="1791"/>
                    </a:lnTo>
                    <a:lnTo>
                      <a:pt x="1798" y="1782"/>
                    </a:lnTo>
                    <a:lnTo>
                      <a:pt x="1795" y="1773"/>
                    </a:lnTo>
                    <a:lnTo>
                      <a:pt x="1792" y="1763"/>
                    </a:lnTo>
                    <a:lnTo>
                      <a:pt x="1763" y="1730"/>
                    </a:lnTo>
                    <a:lnTo>
                      <a:pt x="1737" y="1703"/>
                    </a:lnTo>
                    <a:lnTo>
                      <a:pt x="1722" y="1691"/>
                    </a:lnTo>
                    <a:lnTo>
                      <a:pt x="1707" y="1680"/>
                    </a:lnTo>
                    <a:lnTo>
                      <a:pt x="1689" y="1669"/>
                    </a:lnTo>
                    <a:lnTo>
                      <a:pt x="1668" y="1660"/>
                    </a:lnTo>
                    <a:lnTo>
                      <a:pt x="1652" y="1653"/>
                    </a:lnTo>
                    <a:lnTo>
                      <a:pt x="1634" y="1645"/>
                    </a:lnTo>
                    <a:lnTo>
                      <a:pt x="1619" y="1637"/>
                    </a:lnTo>
                    <a:lnTo>
                      <a:pt x="1604" y="1630"/>
                    </a:lnTo>
                    <a:lnTo>
                      <a:pt x="1598" y="1625"/>
                    </a:lnTo>
                    <a:lnTo>
                      <a:pt x="1591" y="1620"/>
                    </a:lnTo>
                    <a:lnTo>
                      <a:pt x="1586" y="1615"/>
                    </a:lnTo>
                    <a:lnTo>
                      <a:pt x="1581" y="1609"/>
                    </a:lnTo>
                    <a:lnTo>
                      <a:pt x="1577" y="1601"/>
                    </a:lnTo>
                    <a:lnTo>
                      <a:pt x="1575" y="1595"/>
                    </a:lnTo>
                    <a:lnTo>
                      <a:pt x="1574" y="1586"/>
                    </a:lnTo>
                    <a:lnTo>
                      <a:pt x="1574" y="1577"/>
                    </a:lnTo>
                    <a:lnTo>
                      <a:pt x="1574" y="1565"/>
                    </a:lnTo>
                    <a:lnTo>
                      <a:pt x="1577" y="1553"/>
                    </a:lnTo>
                    <a:lnTo>
                      <a:pt x="1582" y="1543"/>
                    </a:lnTo>
                    <a:lnTo>
                      <a:pt x="1587" y="1533"/>
                    </a:lnTo>
                    <a:lnTo>
                      <a:pt x="1601" y="1514"/>
                    </a:lnTo>
                    <a:lnTo>
                      <a:pt x="1615" y="1493"/>
                    </a:lnTo>
                    <a:lnTo>
                      <a:pt x="1625" y="1473"/>
                    </a:lnTo>
                    <a:lnTo>
                      <a:pt x="1634" y="1456"/>
                    </a:lnTo>
                    <a:lnTo>
                      <a:pt x="1643" y="1438"/>
                    </a:lnTo>
                    <a:lnTo>
                      <a:pt x="1649" y="1420"/>
                    </a:lnTo>
                    <a:lnTo>
                      <a:pt x="1654" y="1403"/>
                    </a:lnTo>
                    <a:lnTo>
                      <a:pt x="1658" y="1384"/>
                    </a:lnTo>
                    <a:lnTo>
                      <a:pt x="1659" y="1364"/>
                    </a:lnTo>
                    <a:lnTo>
                      <a:pt x="1660" y="1343"/>
                    </a:lnTo>
                    <a:lnTo>
                      <a:pt x="1659" y="1334"/>
                    </a:lnTo>
                    <a:lnTo>
                      <a:pt x="1655" y="1326"/>
                    </a:lnTo>
                    <a:lnTo>
                      <a:pt x="1650" y="1321"/>
                    </a:lnTo>
                    <a:lnTo>
                      <a:pt x="1644" y="1316"/>
                    </a:lnTo>
                    <a:lnTo>
                      <a:pt x="1628" y="1309"/>
                    </a:lnTo>
                    <a:lnTo>
                      <a:pt x="1610" y="1302"/>
                    </a:lnTo>
                    <a:lnTo>
                      <a:pt x="1581" y="1294"/>
                    </a:lnTo>
                    <a:lnTo>
                      <a:pt x="1555" y="1286"/>
                    </a:lnTo>
                    <a:lnTo>
                      <a:pt x="1530" y="1281"/>
                    </a:lnTo>
                    <a:lnTo>
                      <a:pt x="1500" y="1276"/>
                    </a:lnTo>
                    <a:lnTo>
                      <a:pt x="1490" y="1275"/>
                    </a:lnTo>
                    <a:lnTo>
                      <a:pt x="1480" y="1272"/>
                    </a:lnTo>
                    <a:lnTo>
                      <a:pt x="1470" y="1270"/>
                    </a:lnTo>
                    <a:lnTo>
                      <a:pt x="1462" y="1265"/>
                    </a:lnTo>
                    <a:lnTo>
                      <a:pt x="1454" y="1260"/>
                    </a:lnTo>
                    <a:lnTo>
                      <a:pt x="1448" y="1254"/>
                    </a:lnTo>
                    <a:lnTo>
                      <a:pt x="1447" y="1250"/>
                    </a:lnTo>
                    <a:lnTo>
                      <a:pt x="1444" y="1246"/>
                    </a:lnTo>
                    <a:lnTo>
                      <a:pt x="1444" y="1241"/>
                    </a:lnTo>
                    <a:lnTo>
                      <a:pt x="1443" y="1236"/>
                    </a:lnTo>
                    <a:lnTo>
                      <a:pt x="1444" y="1226"/>
                    </a:lnTo>
                    <a:lnTo>
                      <a:pt x="1446" y="1216"/>
                    </a:lnTo>
                    <a:lnTo>
                      <a:pt x="1448" y="1206"/>
                    </a:lnTo>
                    <a:lnTo>
                      <a:pt x="1452" y="1197"/>
                    </a:lnTo>
                    <a:lnTo>
                      <a:pt x="1456" y="1190"/>
                    </a:lnTo>
                    <a:lnTo>
                      <a:pt x="1461" y="1182"/>
                    </a:lnTo>
                    <a:lnTo>
                      <a:pt x="1467" y="1174"/>
                    </a:lnTo>
                    <a:lnTo>
                      <a:pt x="1472" y="1167"/>
                    </a:lnTo>
                    <a:lnTo>
                      <a:pt x="1500" y="1139"/>
                    </a:lnTo>
                    <a:lnTo>
                      <a:pt x="1529" y="1107"/>
                    </a:lnTo>
                    <a:lnTo>
                      <a:pt x="1547" y="1078"/>
                    </a:lnTo>
                    <a:lnTo>
                      <a:pt x="1565" y="1051"/>
                    </a:lnTo>
                    <a:lnTo>
                      <a:pt x="1574" y="1040"/>
                    </a:lnTo>
                    <a:lnTo>
                      <a:pt x="1584" y="1028"/>
                    </a:lnTo>
                    <a:lnTo>
                      <a:pt x="1596" y="1018"/>
                    </a:lnTo>
                    <a:lnTo>
                      <a:pt x="1610" y="1006"/>
                    </a:lnTo>
                    <a:lnTo>
                      <a:pt x="1624" y="999"/>
                    </a:lnTo>
                    <a:lnTo>
                      <a:pt x="1638" y="993"/>
                    </a:lnTo>
                    <a:lnTo>
                      <a:pt x="1644" y="989"/>
                    </a:lnTo>
                    <a:lnTo>
                      <a:pt x="1648" y="985"/>
                    </a:lnTo>
                    <a:lnTo>
                      <a:pt x="1652" y="979"/>
                    </a:lnTo>
                    <a:lnTo>
                      <a:pt x="1653" y="972"/>
                    </a:lnTo>
                    <a:lnTo>
                      <a:pt x="1653" y="969"/>
                    </a:lnTo>
                    <a:lnTo>
                      <a:pt x="1652" y="965"/>
                    </a:lnTo>
                    <a:lnTo>
                      <a:pt x="1650" y="962"/>
                    </a:lnTo>
                    <a:lnTo>
                      <a:pt x="1648" y="960"/>
                    </a:lnTo>
                    <a:lnTo>
                      <a:pt x="1643" y="956"/>
                    </a:lnTo>
                    <a:lnTo>
                      <a:pt x="1636" y="954"/>
                    </a:lnTo>
                    <a:lnTo>
                      <a:pt x="1621" y="950"/>
                    </a:lnTo>
                    <a:lnTo>
                      <a:pt x="1605" y="949"/>
                    </a:lnTo>
                    <a:lnTo>
                      <a:pt x="1581" y="945"/>
                    </a:lnTo>
                    <a:lnTo>
                      <a:pt x="1560" y="939"/>
                    </a:lnTo>
                    <a:lnTo>
                      <a:pt x="1539" y="934"/>
                    </a:lnTo>
                    <a:lnTo>
                      <a:pt x="1515" y="930"/>
                    </a:lnTo>
                    <a:lnTo>
                      <a:pt x="1493" y="927"/>
                    </a:lnTo>
                    <a:lnTo>
                      <a:pt x="1473" y="922"/>
                    </a:lnTo>
                    <a:lnTo>
                      <a:pt x="1465" y="920"/>
                    </a:lnTo>
                    <a:lnTo>
                      <a:pt x="1456" y="916"/>
                    </a:lnTo>
                    <a:lnTo>
                      <a:pt x="1447" y="910"/>
                    </a:lnTo>
                    <a:lnTo>
                      <a:pt x="1438" y="903"/>
                    </a:lnTo>
                    <a:lnTo>
                      <a:pt x="1423" y="887"/>
                    </a:lnTo>
                    <a:lnTo>
                      <a:pt x="1408" y="872"/>
                    </a:lnTo>
                    <a:lnTo>
                      <a:pt x="1401" y="866"/>
                    </a:lnTo>
                    <a:lnTo>
                      <a:pt x="1392" y="861"/>
                    </a:lnTo>
                    <a:lnTo>
                      <a:pt x="1383" y="857"/>
                    </a:lnTo>
                    <a:lnTo>
                      <a:pt x="1372" y="856"/>
                    </a:lnTo>
                    <a:lnTo>
                      <a:pt x="1267" y="856"/>
                    </a:lnTo>
                    <a:lnTo>
                      <a:pt x="1262" y="856"/>
                    </a:lnTo>
                    <a:lnTo>
                      <a:pt x="1257" y="854"/>
                    </a:lnTo>
                    <a:lnTo>
                      <a:pt x="1255" y="852"/>
                    </a:lnTo>
                    <a:lnTo>
                      <a:pt x="1251" y="849"/>
                    </a:lnTo>
                    <a:lnTo>
                      <a:pt x="1246" y="843"/>
                    </a:lnTo>
                    <a:lnTo>
                      <a:pt x="1242" y="836"/>
                    </a:lnTo>
                    <a:lnTo>
                      <a:pt x="1236" y="816"/>
                    </a:lnTo>
                    <a:lnTo>
                      <a:pt x="1232" y="796"/>
                    </a:lnTo>
                    <a:lnTo>
                      <a:pt x="1226" y="773"/>
                    </a:lnTo>
                    <a:lnTo>
                      <a:pt x="1222" y="753"/>
                    </a:lnTo>
                    <a:lnTo>
                      <a:pt x="1220" y="732"/>
                    </a:lnTo>
                    <a:lnTo>
                      <a:pt x="1219" y="709"/>
                    </a:lnTo>
                    <a:lnTo>
                      <a:pt x="1219" y="657"/>
                    </a:lnTo>
                    <a:lnTo>
                      <a:pt x="1220" y="651"/>
                    </a:lnTo>
                    <a:lnTo>
                      <a:pt x="1221" y="646"/>
                    </a:lnTo>
                    <a:lnTo>
                      <a:pt x="1222" y="641"/>
                    </a:lnTo>
                    <a:lnTo>
                      <a:pt x="1225" y="636"/>
                    </a:lnTo>
                    <a:lnTo>
                      <a:pt x="1232" y="629"/>
                    </a:lnTo>
                    <a:lnTo>
                      <a:pt x="1241" y="622"/>
                    </a:lnTo>
                    <a:lnTo>
                      <a:pt x="1262" y="612"/>
                    </a:lnTo>
                    <a:lnTo>
                      <a:pt x="1285" y="602"/>
                    </a:lnTo>
                    <a:lnTo>
                      <a:pt x="1308" y="588"/>
                    </a:lnTo>
                    <a:lnTo>
                      <a:pt x="1326" y="576"/>
                    </a:lnTo>
                    <a:lnTo>
                      <a:pt x="1345" y="562"/>
                    </a:lnTo>
                    <a:lnTo>
                      <a:pt x="1367" y="550"/>
                    </a:lnTo>
                    <a:lnTo>
                      <a:pt x="1409" y="526"/>
                    </a:lnTo>
                    <a:lnTo>
                      <a:pt x="1447" y="506"/>
                    </a:lnTo>
                    <a:lnTo>
                      <a:pt x="1485" y="487"/>
                    </a:lnTo>
                    <a:lnTo>
                      <a:pt x="1529" y="464"/>
                    </a:lnTo>
                    <a:lnTo>
                      <a:pt x="1544" y="455"/>
                    </a:lnTo>
                    <a:lnTo>
                      <a:pt x="1556" y="447"/>
                    </a:lnTo>
                    <a:lnTo>
                      <a:pt x="1569" y="438"/>
                    </a:lnTo>
                    <a:lnTo>
                      <a:pt x="1580" y="428"/>
                    </a:lnTo>
                    <a:lnTo>
                      <a:pt x="1591" y="419"/>
                    </a:lnTo>
                    <a:lnTo>
                      <a:pt x="1603" y="409"/>
                    </a:lnTo>
                    <a:lnTo>
                      <a:pt x="1616" y="402"/>
                    </a:lnTo>
                    <a:lnTo>
                      <a:pt x="1631" y="393"/>
                    </a:lnTo>
                    <a:lnTo>
                      <a:pt x="1654" y="384"/>
                    </a:lnTo>
                    <a:lnTo>
                      <a:pt x="1674" y="375"/>
                    </a:lnTo>
                    <a:lnTo>
                      <a:pt x="1694" y="366"/>
                    </a:lnTo>
                    <a:lnTo>
                      <a:pt x="1716" y="354"/>
                    </a:lnTo>
                    <a:lnTo>
                      <a:pt x="1731" y="348"/>
                    </a:lnTo>
                    <a:lnTo>
                      <a:pt x="1746" y="344"/>
                    </a:lnTo>
                    <a:lnTo>
                      <a:pt x="1753" y="341"/>
                    </a:lnTo>
                    <a:lnTo>
                      <a:pt x="1759" y="339"/>
                    </a:lnTo>
                    <a:lnTo>
                      <a:pt x="1764" y="334"/>
                    </a:lnTo>
                    <a:lnTo>
                      <a:pt x="1768" y="327"/>
                    </a:lnTo>
                    <a:lnTo>
                      <a:pt x="1773" y="317"/>
                    </a:lnTo>
                    <a:lnTo>
                      <a:pt x="1776" y="307"/>
                    </a:lnTo>
                    <a:lnTo>
                      <a:pt x="1778" y="299"/>
                    </a:lnTo>
                    <a:lnTo>
                      <a:pt x="1780" y="290"/>
                    </a:lnTo>
                    <a:lnTo>
                      <a:pt x="1782" y="271"/>
                    </a:lnTo>
                    <a:lnTo>
                      <a:pt x="1785" y="251"/>
                    </a:lnTo>
                    <a:lnTo>
                      <a:pt x="1785" y="251"/>
                    </a:lnTo>
                    <a:lnTo>
                      <a:pt x="1759" y="245"/>
                    </a:lnTo>
                    <a:lnTo>
                      <a:pt x="1737" y="242"/>
                    </a:lnTo>
                    <a:lnTo>
                      <a:pt x="1714" y="240"/>
                    </a:lnTo>
                    <a:lnTo>
                      <a:pt x="1693" y="238"/>
                    </a:lnTo>
                    <a:lnTo>
                      <a:pt x="1670" y="238"/>
                    </a:lnTo>
                    <a:lnTo>
                      <a:pt x="1648" y="237"/>
                    </a:lnTo>
                    <a:lnTo>
                      <a:pt x="1625" y="236"/>
                    </a:lnTo>
                    <a:lnTo>
                      <a:pt x="1600" y="232"/>
                    </a:lnTo>
                    <a:lnTo>
                      <a:pt x="1550" y="223"/>
                    </a:lnTo>
                    <a:lnTo>
                      <a:pt x="1505" y="216"/>
                    </a:lnTo>
                    <a:lnTo>
                      <a:pt x="1462" y="207"/>
                    </a:lnTo>
                    <a:lnTo>
                      <a:pt x="1421" y="200"/>
                    </a:lnTo>
                    <a:lnTo>
                      <a:pt x="1380" y="192"/>
                    </a:lnTo>
                    <a:lnTo>
                      <a:pt x="1338" y="184"/>
                    </a:lnTo>
                    <a:lnTo>
                      <a:pt x="1293" y="177"/>
                    </a:lnTo>
                    <a:lnTo>
                      <a:pt x="1242" y="168"/>
                    </a:lnTo>
                    <a:lnTo>
                      <a:pt x="1201" y="163"/>
                    </a:lnTo>
                    <a:lnTo>
                      <a:pt x="1162" y="158"/>
                    </a:lnTo>
                    <a:lnTo>
                      <a:pt x="1126" y="154"/>
                    </a:lnTo>
                    <a:lnTo>
                      <a:pt x="1091" y="151"/>
                    </a:lnTo>
                    <a:lnTo>
                      <a:pt x="1055" y="146"/>
                    </a:lnTo>
                    <a:lnTo>
                      <a:pt x="1020" y="139"/>
                    </a:lnTo>
                    <a:lnTo>
                      <a:pt x="983" y="130"/>
                    </a:lnTo>
                    <a:lnTo>
                      <a:pt x="941" y="118"/>
                    </a:lnTo>
                    <a:lnTo>
                      <a:pt x="919" y="110"/>
                    </a:lnTo>
                    <a:lnTo>
                      <a:pt x="897" y="100"/>
                    </a:lnTo>
                    <a:lnTo>
                      <a:pt x="878" y="92"/>
                    </a:lnTo>
                    <a:lnTo>
                      <a:pt x="861" y="82"/>
                    </a:lnTo>
                    <a:lnTo>
                      <a:pt x="843" y="73"/>
                    </a:lnTo>
                    <a:lnTo>
                      <a:pt x="824" y="65"/>
                    </a:lnTo>
                    <a:lnTo>
                      <a:pt x="803" y="58"/>
                    </a:lnTo>
                    <a:lnTo>
                      <a:pt x="779" y="53"/>
                    </a:lnTo>
                    <a:lnTo>
                      <a:pt x="747" y="46"/>
                    </a:lnTo>
                    <a:lnTo>
                      <a:pt x="717" y="41"/>
                    </a:lnTo>
                    <a:lnTo>
                      <a:pt x="688" y="35"/>
                    </a:lnTo>
                    <a:lnTo>
                      <a:pt x="661" y="30"/>
                    </a:lnTo>
                    <a:lnTo>
                      <a:pt x="634" y="24"/>
                    </a:lnTo>
                    <a:lnTo>
                      <a:pt x="606" y="18"/>
                    </a:lnTo>
                    <a:lnTo>
                      <a:pt x="577" y="9"/>
                    </a:lnTo>
                    <a:lnTo>
                      <a:pt x="547" y="0"/>
                    </a:lnTo>
                    <a:lnTo>
                      <a:pt x="547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Freeform 16"/>
              <p:cNvSpPr>
                <a:spLocks noEditPoints="1"/>
              </p:cNvSpPr>
              <p:nvPr/>
            </p:nvSpPr>
            <p:spPr bwMode="auto">
              <a:xfrm>
                <a:off x="-1954088" y="-4191475"/>
                <a:ext cx="1265238" cy="1406525"/>
              </a:xfrm>
              <a:custGeom>
                <a:avLst/>
                <a:gdLst>
                  <a:gd name="T0" fmla="*/ 2170 w 3185"/>
                  <a:gd name="T1" fmla="*/ 2611 h 3543"/>
                  <a:gd name="T2" fmla="*/ 2197 w 3185"/>
                  <a:gd name="T3" fmla="*/ 2578 h 3543"/>
                  <a:gd name="T4" fmla="*/ 2323 w 3185"/>
                  <a:gd name="T5" fmla="*/ 2423 h 3543"/>
                  <a:gd name="T6" fmla="*/ 2199 w 3185"/>
                  <a:gd name="T7" fmla="*/ 115 h 3543"/>
                  <a:gd name="T8" fmla="*/ 2038 w 3185"/>
                  <a:gd name="T9" fmla="*/ 0 h 3543"/>
                  <a:gd name="T10" fmla="*/ 1888 w 3185"/>
                  <a:gd name="T11" fmla="*/ 243 h 3543"/>
                  <a:gd name="T12" fmla="*/ 1683 w 3185"/>
                  <a:gd name="T13" fmla="*/ 330 h 3543"/>
                  <a:gd name="T14" fmla="*/ 1686 w 3185"/>
                  <a:gd name="T15" fmla="*/ 489 h 3543"/>
                  <a:gd name="T16" fmla="*/ 1779 w 3185"/>
                  <a:gd name="T17" fmla="*/ 779 h 3543"/>
                  <a:gd name="T18" fmla="*/ 1750 w 3185"/>
                  <a:gd name="T19" fmla="*/ 949 h 3543"/>
                  <a:gd name="T20" fmla="*/ 1472 w 3185"/>
                  <a:gd name="T21" fmla="*/ 1039 h 3543"/>
                  <a:gd name="T22" fmla="*/ 1452 w 3185"/>
                  <a:gd name="T23" fmla="*/ 1235 h 3543"/>
                  <a:gd name="T24" fmla="*/ 1289 w 3185"/>
                  <a:gd name="T25" fmla="*/ 1226 h 3543"/>
                  <a:gd name="T26" fmla="*/ 1093 w 3185"/>
                  <a:gd name="T27" fmla="*/ 1235 h 3543"/>
                  <a:gd name="T28" fmla="*/ 929 w 3185"/>
                  <a:gd name="T29" fmla="*/ 1330 h 3543"/>
                  <a:gd name="T30" fmla="*/ 782 w 3185"/>
                  <a:gd name="T31" fmla="*/ 1522 h 3543"/>
                  <a:gd name="T32" fmla="*/ 676 w 3185"/>
                  <a:gd name="T33" fmla="*/ 1744 h 3543"/>
                  <a:gd name="T34" fmla="*/ 511 w 3185"/>
                  <a:gd name="T35" fmla="*/ 1715 h 3543"/>
                  <a:gd name="T36" fmla="*/ 360 w 3185"/>
                  <a:gd name="T37" fmla="*/ 1696 h 3543"/>
                  <a:gd name="T38" fmla="*/ 288 w 3185"/>
                  <a:gd name="T39" fmla="*/ 1533 h 3543"/>
                  <a:gd name="T40" fmla="*/ 8 w 3185"/>
                  <a:gd name="T41" fmla="*/ 2187 h 3543"/>
                  <a:gd name="T42" fmla="*/ 97 w 3185"/>
                  <a:gd name="T43" fmla="*/ 2259 h 3543"/>
                  <a:gd name="T44" fmla="*/ 98 w 3185"/>
                  <a:gd name="T45" fmla="*/ 2374 h 3543"/>
                  <a:gd name="T46" fmla="*/ 182 w 3185"/>
                  <a:gd name="T47" fmla="*/ 2435 h 3543"/>
                  <a:gd name="T48" fmla="*/ 406 w 3185"/>
                  <a:gd name="T49" fmla="*/ 2666 h 3543"/>
                  <a:gd name="T50" fmla="*/ 535 w 3185"/>
                  <a:gd name="T51" fmla="*/ 2856 h 3543"/>
                  <a:gd name="T52" fmla="*/ 684 w 3185"/>
                  <a:gd name="T53" fmla="*/ 2843 h 3543"/>
                  <a:gd name="T54" fmla="*/ 772 w 3185"/>
                  <a:gd name="T55" fmla="*/ 2977 h 3543"/>
                  <a:gd name="T56" fmla="*/ 980 w 3185"/>
                  <a:gd name="T57" fmla="*/ 3192 h 3543"/>
                  <a:gd name="T58" fmla="*/ 1274 w 3185"/>
                  <a:gd name="T59" fmla="*/ 3274 h 3543"/>
                  <a:gd name="T60" fmla="*/ 1421 w 3185"/>
                  <a:gd name="T61" fmla="*/ 3169 h 3543"/>
                  <a:gd name="T62" fmla="*/ 1747 w 3185"/>
                  <a:gd name="T63" fmla="*/ 3156 h 3543"/>
                  <a:gd name="T64" fmla="*/ 1971 w 3185"/>
                  <a:gd name="T65" fmla="*/ 3231 h 3543"/>
                  <a:gd name="T66" fmla="*/ 2110 w 3185"/>
                  <a:gd name="T67" fmla="*/ 3373 h 3543"/>
                  <a:gd name="T68" fmla="*/ 2276 w 3185"/>
                  <a:gd name="T69" fmla="*/ 3540 h 3543"/>
                  <a:gd name="T70" fmla="*/ 2357 w 3185"/>
                  <a:gd name="T71" fmla="*/ 3310 h 3543"/>
                  <a:gd name="T72" fmla="*/ 2272 w 3185"/>
                  <a:gd name="T73" fmla="*/ 3162 h 3543"/>
                  <a:gd name="T74" fmla="*/ 2171 w 3185"/>
                  <a:gd name="T75" fmla="*/ 3147 h 3543"/>
                  <a:gd name="T76" fmla="*/ 2131 w 3185"/>
                  <a:gd name="T77" fmla="*/ 2834 h 3543"/>
                  <a:gd name="T78" fmla="*/ 2052 w 3185"/>
                  <a:gd name="T79" fmla="*/ 2890 h 3543"/>
                  <a:gd name="T80" fmla="*/ 1948 w 3185"/>
                  <a:gd name="T81" fmla="*/ 2804 h 3543"/>
                  <a:gd name="T82" fmla="*/ 2013 w 3185"/>
                  <a:gd name="T83" fmla="*/ 2720 h 3543"/>
                  <a:gd name="T84" fmla="*/ 2112 w 3185"/>
                  <a:gd name="T85" fmla="*/ 2558 h 3543"/>
                  <a:gd name="T86" fmla="*/ 2258 w 3185"/>
                  <a:gd name="T87" fmla="*/ 2324 h 3543"/>
                  <a:gd name="T88" fmla="*/ 2410 w 3185"/>
                  <a:gd name="T89" fmla="*/ 2297 h 3543"/>
                  <a:gd name="T90" fmla="*/ 2485 w 3185"/>
                  <a:gd name="T91" fmla="*/ 2286 h 3543"/>
                  <a:gd name="T92" fmla="*/ 2490 w 3185"/>
                  <a:gd name="T93" fmla="*/ 2335 h 3543"/>
                  <a:gd name="T94" fmla="*/ 2456 w 3185"/>
                  <a:gd name="T95" fmla="*/ 2390 h 3543"/>
                  <a:gd name="T96" fmla="*/ 2889 w 3185"/>
                  <a:gd name="T97" fmla="*/ 2233 h 3543"/>
                  <a:gd name="T98" fmla="*/ 3030 w 3185"/>
                  <a:gd name="T99" fmla="*/ 2221 h 3543"/>
                  <a:gd name="T100" fmla="*/ 3134 w 3185"/>
                  <a:gd name="T101" fmla="*/ 2104 h 3543"/>
                  <a:gd name="T102" fmla="*/ 3114 w 3185"/>
                  <a:gd name="T103" fmla="*/ 1622 h 3543"/>
                  <a:gd name="T104" fmla="*/ 2985 w 3185"/>
                  <a:gd name="T105" fmla="*/ 1636 h 3543"/>
                  <a:gd name="T106" fmla="*/ 2834 w 3185"/>
                  <a:gd name="T107" fmla="*/ 1573 h 3543"/>
                  <a:gd name="T108" fmla="*/ 2603 w 3185"/>
                  <a:gd name="T109" fmla="*/ 1577 h 3543"/>
                  <a:gd name="T110" fmla="*/ 2430 w 3185"/>
                  <a:gd name="T111" fmla="*/ 1369 h 3543"/>
                  <a:gd name="T112" fmla="*/ 2478 w 3185"/>
                  <a:gd name="T113" fmla="*/ 1072 h 3543"/>
                  <a:gd name="T114" fmla="*/ 2431 w 3185"/>
                  <a:gd name="T115" fmla="*/ 882 h 3543"/>
                  <a:gd name="T116" fmla="*/ 2292 w 3185"/>
                  <a:gd name="T117" fmla="*/ 744 h 3543"/>
                  <a:gd name="T118" fmla="*/ 2466 w 3185"/>
                  <a:gd name="T119" fmla="*/ 590 h 3543"/>
                  <a:gd name="T120" fmla="*/ 2623 w 3185"/>
                  <a:gd name="T121" fmla="*/ 398 h 3543"/>
                  <a:gd name="T122" fmla="*/ 2721 w 3185"/>
                  <a:gd name="T123" fmla="*/ 330 h 3543"/>
                  <a:gd name="T124" fmla="*/ 2535 w 3185"/>
                  <a:gd name="T125" fmla="*/ 176 h 3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85" h="3543">
                    <a:moveTo>
                      <a:pt x="2139" y="2699"/>
                    </a:moveTo>
                    <a:lnTo>
                      <a:pt x="2139" y="2773"/>
                    </a:lnTo>
                    <a:lnTo>
                      <a:pt x="2144" y="2768"/>
                    </a:lnTo>
                    <a:lnTo>
                      <a:pt x="2149" y="2763"/>
                    </a:lnTo>
                    <a:lnTo>
                      <a:pt x="2151" y="2757"/>
                    </a:lnTo>
                    <a:lnTo>
                      <a:pt x="2153" y="2749"/>
                    </a:lnTo>
                    <a:lnTo>
                      <a:pt x="2154" y="2735"/>
                    </a:lnTo>
                    <a:lnTo>
                      <a:pt x="2159" y="2719"/>
                    </a:lnTo>
                    <a:lnTo>
                      <a:pt x="2163" y="2708"/>
                    </a:lnTo>
                    <a:lnTo>
                      <a:pt x="2165" y="2696"/>
                    </a:lnTo>
                    <a:lnTo>
                      <a:pt x="2170" y="2686"/>
                    </a:lnTo>
                    <a:lnTo>
                      <a:pt x="2176" y="2676"/>
                    </a:lnTo>
                    <a:lnTo>
                      <a:pt x="2181" y="2663"/>
                    </a:lnTo>
                    <a:lnTo>
                      <a:pt x="2185" y="2651"/>
                    </a:lnTo>
                    <a:lnTo>
                      <a:pt x="2188" y="2639"/>
                    </a:lnTo>
                    <a:lnTo>
                      <a:pt x="2189" y="2625"/>
                    </a:lnTo>
                    <a:lnTo>
                      <a:pt x="2188" y="2620"/>
                    </a:lnTo>
                    <a:lnTo>
                      <a:pt x="2185" y="2615"/>
                    </a:lnTo>
                    <a:lnTo>
                      <a:pt x="2184" y="2612"/>
                    </a:lnTo>
                    <a:lnTo>
                      <a:pt x="2181" y="2611"/>
                    </a:lnTo>
                    <a:lnTo>
                      <a:pt x="2179" y="2610"/>
                    </a:lnTo>
                    <a:lnTo>
                      <a:pt x="2176" y="2610"/>
                    </a:lnTo>
                    <a:lnTo>
                      <a:pt x="2174" y="2610"/>
                    </a:lnTo>
                    <a:lnTo>
                      <a:pt x="2170" y="2611"/>
                    </a:lnTo>
                    <a:lnTo>
                      <a:pt x="2168" y="2614"/>
                    </a:lnTo>
                    <a:lnTo>
                      <a:pt x="2166" y="2616"/>
                    </a:lnTo>
                    <a:lnTo>
                      <a:pt x="2164" y="2624"/>
                    </a:lnTo>
                    <a:lnTo>
                      <a:pt x="2161" y="2631"/>
                    </a:lnTo>
                    <a:lnTo>
                      <a:pt x="2153" y="2649"/>
                    </a:lnTo>
                    <a:lnTo>
                      <a:pt x="2145" y="2664"/>
                    </a:lnTo>
                    <a:lnTo>
                      <a:pt x="2143" y="2673"/>
                    </a:lnTo>
                    <a:lnTo>
                      <a:pt x="2140" y="2680"/>
                    </a:lnTo>
                    <a:lnTo>
                      <a:pt x="2139" y="2689"/>
                    </a:lnTo>
                    <a:lnTo>
                      <a:pt x="2139" y="2699"/>
                    </a:lnTo>
                    <a:close/>
                    <a:moveTo>
                      <a:pt x="2304" y="2414"/>
                    </a:moveTo>
                    <a:lnTo>
                      <a:pt x="2292" y="2424"/>
                    </a:lnTo>
                    <a:lnTo>
                      <a:pt x="2281" y="2434"/>
                    </a:lnTo>
                    <a:lnTo>
                      <a:pt x="2271" y="2444"/>
                    </a:lnTo>
                    <a:lnTo>
                      <a:pt x="2262" y="2454"/>
                    </a:lnTo>
                    <a:lnTo>
                      <a:pt x="2244" y="2477"/>
                    </a:lnTo>
                    <a:lnTo>
                      <a:pt x="2225" y="2503"/>
                    </a:lnTo>
                    <a:lnTo>
                      <a:pt x="2214" y="2519"/>
                    </a:lnTo>
                    <a:lnTo>
                      <a:pt x="2205" y="2536"/>
                    </a:lnTo>
                    <a:lnTo>
                      <a:pt x="2202" y="2545"/>
                    </a:lnTo>
                    <a:lnTo>
                      <a:pt x="2199" y="2553"/>
                    </a:lnTo>
                    <a:lnTo>
                      <a:pt x="2198" y="2562"/>
                    </a:lnTo>
                    <a:lnTo>
                      <a:pt x="2197" y="2573"/>
                    </a:lnTo>
                    <a:lnTo>
                      <a:pt x="2197" y="2578"/>
                    </a:lnTo>
                    <a:lnTo>
                      <a:pt x="2199" y="2585"/>
                    </a:lnTo>
                    <a:lnTo>
                      <a:pt x="2200" y="2586"/>
                    </a:lnTo>
                    <a:lnTo>
                      <a:pt x="2202" y="2589"/>
                    </a:lnTo>
                    <a:lnTo>
                      <a:pt x="2203" y="2590"/>
                    </a:lnTo>
                    <a:lnTo>
                      <a:pt x="2205" y="2590"/>
                    </a:lnTo>
                    <a:lnTo>
                      <a:pt x="2210" y="2589"/>
                    </a:lnTo>
                    <a:lnTo>
                      <a:pt x="2214" y="2587"/>
                    </a:lnTo>
                    <a:lnTo>
                      <a:pt x="2217" y="2583"/>
                    </a:lnTo>
                    <a:lnTo>
                      <a:pt x="2219" y="2580"/>
                    </a:lnTo>
                    <a:lnTo>
                      <a:pt x="2223" y="2571"/>
                    </a:lnTo>
                    <a:lnTo>
                      <a:pt x="2228" y="2562"/>
                    </a:lnTo>
                    <a:lnTo>
                      <a:pt x="2239" y="2546"/>
                    </a:lnTo>
                    <a:lnTo>
                      <a:pt x="2247" y="2531"/>
                    </a:lnTo>
                    <a:lnTo>
                      <a:pt x="2254" y="2514"/>
                    </a:lnTo>
                    <a:lnTo>
                      <a:pt x="2264" y="2497"/>
                    </a:lnTo>
                    <a:lnTo>
                      <a:pt x="2272" y="2486"/>
                    </a:lnTo>
                    <a:lnTo>
                      <a:pt x="2278" y="2474"/>
                    </a:lnTo>
                    <a:lnTo>
                      <a:pt x="2284" y="2464"/>
                    </a:lnTo>
                    <a:lnTo>
                      <a:pt x="2294" y="2456"/>
                    </a:lnTo>
                    <a:lnTo>
                      <a:pt x="2304" y="2447"/>
                    </a:lnTo>
                    <a:lnTo>
                      <a:pt x="2315" y="2438"/>
                    </a:lnTo>
                    <a:lnTo>
                      <a:pt x="2318" y="2433"/>
                    </a:lnTo>
                    <a:lnTo>
                      <a:pt x="2322" y="2428"/>
                    </a:lnTo>
                    <a:lnTo>
                      <a:pt x="2323" y="2423"/>
                    </a:lnTo>
                    <a:lnTo>
                      <a:pt x="2325" y="2417"/>
                    </a:lnTo>
                    <a:lnTo>
                      <a:pt x="2315" y="2414"/>
                    </a:lnTo>
                    <a:lnTo>
                      <a:pt x="2304" y="2414"/>
                    </a:lnTo>
                    <a:close/>
                    <a:moveTo>
                      <a:pt x="2419" y="83"/>
                    </a:moveTo>
                    <a:lnTo>
                      <a:pt x="2402" y="90"/>
                    </a:lnTo>
                    <a:lnTo>
                      <a:pt x="2385" y="98"/>
                    </a:lnTo>
                    <a:lnTo>
                      <a:pt x="2376" y="102"/>
                    </a:lnTo>
                    <a:lnTo>
                      <a:pt x="2367" y="104"/>
                    </a:lnTo>
                    <a:lnTo>
                      <a:pt x="2358" y="105"/>
                    </a:lnTo>
                    <a:lnTo>
                      <a:pt x="2350" y="107"/>
                    </a:lnTo>
                    <a:lnTo>
                      <a:pt x="2337" y="105"/>
                    </a:lnTo>
                    <a:lnTo>
                      <a:pt x="2326" y="102"/>
                    </a:lnTo>
                    <a:lnTo>
                      <a:pt x="2315" y="99"/>
                    </a:lnTo>
                    <a:lnTo>
                      <a:pt x="2302" y="98"/>
                    </a:lnTo>
                    <a:lnTo>
                      <a:pt x="2288" y="100"/>
                    </a:lnTo>
                    <a:lnTo>
                      <a:pt x="2276" y="104"/>
                    </a:lnTo>
                    <a:lnTo>
                      <a:pt x="2264" y="107"/>
                    </a:lnTo>
                    <a:lnTo>
                      <a:pt x="2249" y="109"/>
                    </a:lnTo>
                    <a:lnTo>
                      <a:pt x="2239" y="105"/>
                    </a:lnTo>
                    <a:lnTo>
                      <a:pt x="2228" y="100"/>
                    </a:lnTo>
                    <a:lnTo>
                      <a:pt x="2219" y="102"/>
                    </a:lnTo>
                    <a:lnTo>
                      <a:pt x="2213" y="105"/>
                    </a:lnTo>
                    <a:lnTo>
                      <a:pt x="2205" y="110"/>
                    </a:lnTo>
                    <a:lnTo>
                      <a:pt x="2199" y="115"/>
                    </a:lnTo>
                    <a:lnTo>
                      <a:pt x="2193" y="120"/>
                    </a:lnTo>
                    <a:lnTo>
                      <a:pt x="2187" y="125"/>
                    </a:lnTo>
                    <a:lnTo>
                      <a:pt x="2179" y="129"/>
                    </a:lnTo>
                    <a:lnTo>
                      <a:pt x="2170" y="130"/>
                    </a:lnTo>
                    <a:lnTo>
                      <a:pt x="2165" y="129"/>
                    </a:lnTo>
                    <a:lnTo>
                      <a:pt x="2160" y="128"/>
                    </a:lnTo>
                    <a:lnTo>
                      <a:pt x="2156" y="125"/>
                    </a:lnTo>
                    <a:lnTo>
                      <a:pt x="2153" y="123"/>
                    </a:lnTo>
                    <a:lnTo>
                      <a:pt x="2146" y="114"/>
                    </a:lnTo>
                    <a:lnTo>
                      <a:pt x="2140" y="105"/>
                    </a:lnTo>
                    <a:lnTo>
                      <a:pt x="2135" y="95"/>
                    </a:lnTo>
                    <a:lnTo>
                      <a:pt x="2129" y="87"/>
                    </a:lnTo>
                    <a:lnTo>
                      <a:pt x="2126" y="83"/>
                    </a:lnTo>
                    <a:lnTo>
                      <a:pt x="2121" y="79"/>
                    </a:lnTo>
                    <a:lnTo>
                      <a:pt x="2117" y="77"/>
                    </a:lnTo>
                    <a:lnTo>
                      <a:pt x="2112" y="74"/>
                    </a:lnTo>
                    <a:lnTo>
                      <a:pt x="2099" y="69"/>
                    </a:lnTo>
                    <a:lnTo>
                      <a:pt x="2086" y="63"/>
                    </a:lnTo>
                    <a:lnTo>
                      <a:pt x="2076" y="55"/>
                    </a:lnTo>
                    <a:lnTo>
                      <a:pt x="2067" y="46"/>
                    </a:lnTo>
                    <a:lnTo>
                      <a:pt x="2060" y="36"/>
                    </a:lnTo>
                    <a:lnTo>
                      <a:pt x="2052" y="26"/>
                    </a:lnTo>
                    <a:lnTo>
                      <a:pt x="2045" y="14"/>
                    </a:lnTo>
                    <a:lnTo>
                      <a:pt x="2038" y="0"/>
                    </a:lnTo>
                    <a:lnTo>
                      <a:pt x="2027" y="10"/>
                    </a:lnTo>
                    <a:lnTo>
                      <a:pt x="2020" y="21"/>
                    </a:lnTo>
                    <a:lnTo>
                      <a:pt x="2015" y="33"/>
                    </a:lnTo>
                    <a:lnTo>
                      <a:pt x="2010" y="45"/>
                    </a:lnTo>
                    <a:lnTo>
                      <a:pt x="2005" y="70"/>
                    </a:lnTo>
                    <a:lnTo>
                      <a:pt x="1996" y="98"/>
                    </a:lnTo>
                    <a:lnTo>
                      <a:pt x="1991" y="112"/>
                    </a:lnTo>
                    <a:lnTo>
                      <a:pt x="1984" y="124"/>
                    </a:lnTo>
                    <a:lnTo>
                      <a:pt x="1979" y="135"/>
                    </a:lnTo>
                    <a:lnTo>
                      <a:pt x="1973" y="146"/>
                    </a:lnTo>
                    <a:lnTo>
                      <a:pt x="1966" y="156"/>
                    </a:lnTo>
                    <a:lnTo>
                      <a:pt x="1957" y="166"/>
                    </a:lnTo>
                    <a:lnTo>
                      <a:pt x="1948" y="176"/>
                    </a:lnTo>
                    <a:lnTo>
                      <a:pt x="1938" y="186"/>
                    </a:lnTo>
                    <a:lnTo>
                      <a:pt x="1933" y="191"/>
                    </a:lnTo>
                    <a:lnTo>
                      <a:pt x="1929" y="196"/>
                    </a:lnTo>
                    <a:lnTo>
                      <a:pt x="1927" y="202"/>
                    </a:lnTo>
                    <a:lnTo>
                      <a:pt x="1925" y="208"/>
                    </a:lnTo>
                    <a:lnTo>
                      <a:pt x="1923" y="215"/>
                    </a:lnTo>
                    <a:lnTo>
                      <a:pt x="1920" y="221"/>
                    </a:lnTo>
                    <a:lnTo>
                      <a:pt x="1917" y="226"/>
                    </a:lnTo>
                    <a:lnTo>
                      <a:pt x="1912" y="231"/>
                    </a:lnTo>
                    <a:lnTo>
                      <a:pt x="1899" y="238"/>
                    </a:lnTo>
                    <a:lnTo>
                      <a:pt x="1888" y="243"/>
                    </a:lnTo>
                    <a:lnTo>
                      <a:pt x="1877" y="248"/>
                    </a:lnTo>
                    <a:lnTo>
                      <a:pt x="1865" y="251"/>
                    </a:lnTo>
                    <a:lnTo>
                      <a:pt x="1840" y="255"/>
                    </a:lnTo>
                    <a:lnTo>
                      <a:pt x="1814" y="257"/>
                    </a:lnTo>
                    <a:lnTo>
                      <a:pt x="1805" y="258"/>
                    </a:lnTo>
                    <a:lnTo>
                      <a:pt x="1797" y="260"/>
                    </a:lnTo>
                    <a:lnTo>
                      <a:pt x="1790" y="262"/>
                    </a:lnTo>
                    <a:lnTo>
                      <a:pt x="1784" y="265"/>
                    </a:lnTo>
                    <a:lnTo>
                      <a:pt x="1776" y="268"/>
                    </a:lnTo>
                    <a:lnTo>
                      <a:pt x="1770" y="271"/>
                    </a:lnTo>
                    <a:lnTo>
                      <a:pt x="1762" y="272"/>
                    </a:lnTo>
                    <a:lnTo>
                      <a:pt x="1754" y="272"/>
                    </a:lnTo>
                    <a:lnTo>
                      <a:pt x="1736" y="271"/>
                    </a:lnTo>
                    <a:lnTo>
                      <a:pt x="1718" y="270"/>
                    </a:lnTo>
                    <a:lnTo>
                      <a:pt x="1710" y="271"/>
                    </a:lnTo>
                    <a:lnTo>
                      <a:pt x="1703" y="273"/>
                    </a:lnTo>
                    <a:lnTo>
                      <a:pt x="1697" y="277"/>
                    </a:lnTo>
                    <a:lnTo>
                      <a:pt x="1691" y="284"/>
                    </a:lnTo>
                    <a:lnTo>
                      <a:pt x="1687" y="290"/>
                    </a:lnTo>
                    <a:lnTo>
                      <a:pt x="1683" y="296"/>
                    </a:lnTo>
                    <a:lnTo>
                      <a:pt x="1682" y="305"/>
                    </a:lnTo>
                    <a:lnTo>
                      <a:pt x="1681" y="312"/>
                    </a:lnTo>
                    <a:lnTo>
                      <a:pt x="1682" y="321"/>
                    </a:lnTo>
                    <a:lnTo>
                      <a:pt x="1683" y="330"/>
                    </a:lnTo>
                    <a:lnTo>
                      <a:pt x="1687" y="337"/>
                    </a:lnTo>
                    <a:lnTo>
                      <a:pt x="1691" y="344"/>
                    </a:lnTo>
                    <a:lnTo>
                      <a:pt x="1697" y="350"/>
                    </a:lnTo>
                    <a:lnTo>
                      <a:pt x="1703" y="356"/>
                    </a:lnTo>
                    <a:lnTo>
                      <a:pt x="1710" y="361"/>
                    </a:lnTo>
                    <a:lnTo>
                      <a:pt x="1718" y="365"/>
                    </a:lnTo>
                    <a:lnTo>
                      <a:pt x="1731" y="370"/>
                    </a:lnTo>
                    <a:lnTo>
                      <a:pt x="1745" y="375"/>
                    </a:lnTo>
                    <a:lnTo>
                      <a:pt x="1750" y="379"/>
                    </a:lnTo>
                    <a:lnTo>
                      <a:pt x="1754" y="383"/>
                    </a:lnTo>
                    <a:lnTo>
                      <a:pt x="1757" y="388"/>
                    </a:lnTo>
                    <a:lnTo>
                      <a:pt x="1757" y="394"/>
                    </a:lnTo>
                    <a:lnTo>
                      <a:pt x="1757" y="408"/>
                    </a:lnTo>
                    <a:lnTo>
                      <a:pt x="1754" y="419"/>
                    </a:lnTo>
                    <a:lnTo>
                      <a:pt x="1750" y="429"/>
                    </a:lnTo>
                    <a:lnTo>
                      <a:pt x="1744" y="439"/>
                    </a:lnTo>
                    <a:lnTo>
                      <a:pt x="1736" y="448"/>
                    </a:lnTo>
                    <a:lnTo>
                      <a:pt x="1727" y="457"/>
                    </a:lnTo>
                    <a:lnTo>
                      <a:pt x="1718" y="465"/>
                    </a:lnTo>
                    <a:lnTo>
                      <a:pt x="1707" y="473"/>
                    </a:lnTo>
                    <a:lnTo>
                      <a:pt x="1700" y="479"/>
                    </a:lnTo>
                    <a:lnTo>
                      <a:pt x="1692" y="484"/>
                    </a:lnTo>
                    <a:lnTo>
                      <a:pt x="1688" y="487"/>
                    </a:lnTo>
                    <a:lnTo>
                      <a:pt x="1686" y="489"/>
                    </a:lnTo>
                    <a:lnTo>
                      <a:pt x="1685" y="493"/>
                    </a:lnTo>
                    <a:lnTo>
                      <a:pt x="1683" y="498"/>
                    </a:lnTo>
                    <a:lnTo>
                      <a:pt x="1683" y="553"/>
                    </a:lnTo>
                    <a:lnTo>
                      <a:pt x="1633" y="553"/>
                    </a:lnTo>
                    <a:lnTo>
                      <a:pt x="1623" y="561"/>
                    </a:lnTo>
                    <a:lnTo>
                      <a:pt x="1642" y="591"/>
                    </a:lnTo>
                    <a:lnTo>
                      <a:pt x="1658" y="617"/>
                    </a:lnTo>
                    <a:lnTo>
                      <a:pt x="1666" y="631"/>
                    </a:lnTo>
                    <a:lnTo>
                      <a:pt x="1673" y="645"/>
                    </a:lnTo>
                    <a:lnTo>
                      <a:pt x="1679" y="660"/>
                    </a:lnTo>
                    <a:lnTo>
                      <a:pt x="1686" y="678"/>
                    </a:lnTo>
                    <a:lnTo>
                      <a:pt x="1691" y="689"/>
                    </a:lnTo>
                    <a:lnTo>
                      <a:pt x="1697" y="700"/>
                    </a:lnTo>
                    <a:lnTo>
                      <a:pt x="1702" y="709"/>
                    </a:lnTo>
                    <a:lnTo>
                      <a:pt x="1710" y="718"/>
                    </a:lnTo>
                    <a:lnTo>
                      <a:pt x="1717" y="725"/>
                    </a:lnTo>
                    <a:lnTo>
                      <a:pt x="1725" y="733"/>
                    </a:lnTo>
                    <a:lnTo>
                      <a:pt x="1735" y="740"/>
                    </a:lnTo>
                    <a:lnTo>
                      <a:pt x="1745" y="749"/>
                    </a:lnTo>
                    <a:lnTo>
                      <a:pt x="1756" y="757"/>
                    </a:lnTo>
                    <a:lnTo>
                      <a:pt x="1767" y="764"/>
                    </a:lnTo>
                    <a:lnTo>
                      <a:pt x="1772" y="768"/>
                    </a:lnTo>
                    <a:lnTo>
                      <a:pt x="1776" y="773"/>
                    </a:lnTo>
                    <a:lnTo>
                      <a:pt x="1779" y="779"/>
                    </a:lnTo>
                    <a:lnTo>
                      <a:pt x="1779" y="785"/>
                    </a:lnTo>
                    <a:lnTo>
                      <a:pt x="1777" y="797"/>
                    </a:lnTo>
                    <a:lnTo>
                      <a:pt x="1774" y="806"/>
                    </a:lnTo>
                    <a:lnTo>
                      <a:pt x="1770" y="814"/>
                    </a:lnTo>
                    <a:lnTo>
                      <a:pt x="1769" y="826"/>
                    </a:lnTo>
                    <a:lnTo>
                      <a:pt x="1769" y="831"/>
                    </a:lnTo>
                    <a:lnTo>
                      <a:pt x="1770" y="837"/>
                    </a:lnTo>
                    <a:lnTo>
                      <a:pt x="1771" y="842"/>
                    </a:lnTo>
                    <a:lnTo>
                      <a:pt x="1774" y="847"/>
                    </a:lnTo>
                    <a:lnTo>
                      <a:pt x="1779" y="856"/>
                    </a:lnTo>
                    <a:lnTo>
                      <a:pt x="1785" y="863"/>
                    </a:lnTo>
                    <a:lnTo>
                      <a:pt x="1792" y="872"/>
                    </a:lnTo>
                    <a:lnTo>
                      <a:pt x="1797" y="881"/>
                    </a:lnTo>
                    <a:lnTo>
                      <a:pt x="1800" y="886"/>
                    </a:lnTo>
                    <a:lnTo>
                      <a:pt x="1801" y="891"/>
                    </a:lnTo>
                    <a:lnTo>
                      <a:pt x="1802" y="896"/>
                    </a:lnTo>
                    <a:lnTo>
                      <a:pt x="1802" y="902"/>
                    </a:lnTo>
                    <a:lnTo>
                      <a:pt x="1801" y="910"/>
                    </a:lnTo>
                    <a:lnTo>
                      <a:pt x="1799" y="916"/>
                    </a:lnTo>
                    <a:lnTo>
                      <a:pt x="1794" y="921"/>
                    </a:lnTo>
                    <a:lnTo>
                      <a:pt x="1787" y="926"/>
                    </a:lnTo>
                    <a:lnTo>
                      <a:pt x="1772" y="933"/>
                    </a:lnTo>
                    <a:lnTo>
                      <a:pt x="1757" y="941"/>
                    </a:lnTo>
                    <a:lnTo>
                      <a:pt x="1750" y="949"/>
                    </a:lnTo>
                    <a:lnTo>
                      <a:pt x="1745" y="956"/>
                    </a:lnTo>
                    <a:lnTo>
                      <a:pt x="1740" y="965"/>
                    </a:lnTo>
                    <a:lnTo>
                      <a:pt x="1733" y="974"/>
                    </a:lnTo>
                    <a:lnTo>
                      <a:pt x="1716" y="995"/>
                    </a:lnTo>
                    <a:lnTo>
                      <a:pt x="1700" y="1015"/>
                    </a:lnTo>
                    <a:lnTo>
                      <a:pt x="1690" y="1023"/>
                    </a:lnTo>
                    <a:lnTo>
                      <a:pt x="1679" y="1029"/>
                    </a:lnTo>
                    <a:lnTo>
                      <a:pt x="1673" y="1031"/>
                    </a:lnTo>
                    <a:lnTo>
                      <a:pt x="1668" y="1033"/>
                    </a:lnTo>
                    <a:lnTo>
                      <a:pt x="1661" y="1034"/>
                    </a:lnTo>
                    <a:lnTo>
                      <a:pt x="1654" y="1034"/>
                    </a:lnTo>
                    <a:lnTo>
                      <a:pt x="1638" y="1034"/>
                    </a:lnTo>
                    <a:lnTo>
                      <a:pt x="1626" y="1033"/>
                    </a:lnTo>
                    <a:lnTo>
                      <a:pt x="1612" y="1031"/>
                    </a:lnTo>
                    <a:lnTo>
                      <a:pt x="1597" y="1031"/>
                    </a:lnTo>
                    <a:lnTo>
                      <a:pt x="1575" y="1034"/>
                    </a:lnTo>
                    <a:lnTo>
                      <a:pt x="1555" y="1033"/>
                    </a:lnTo>
                    <a:lnTo>
                      <a:pt x="1536" y="1031"/>
                    </a:lnTo>
                    <a:lnTo>
                      <a:pt x="1515" y="1031"/>
                    </a:lnTo>
                    <a:lnTo>
                      <a:pt x="1505" y="1031"/>
                    </a:lnTo>
                    <a:lnTo>
                      <a:pt x="1496" y="1033"/>
                    </a:lnTo>
                    <a:lnTo>
                      <a:pt x="1487" y="1034"/>
                    </a:lnTo>
                    <a:lnTo>
                      <a:pt x="1480" y="1036"/>
                    </a:lnTo>
                    <a:lnTo>
                      <a:pt x="1472" y="1039"/>
                    </a:lnTo>
                    <a:lnTo>
                      <a:pt x="1466" y="1044"/>
                    </a:lnTo>
                    <a:lnTo>
                      <a:pt x="1465" y="1046"/>
                    </a:lnTo>
                    <a:lnTo>
                      <a:pt x="1462" y="1050"/>
                    </a:lnTo>
                    <a:lnTo>
                      <a:pt x="1462" y="1054"/>
                    </a:lnTo>
                    <a:lnTo>
                      <a:pt x="1461" y="1058"/>
                    </a:lnTo>
                    <a:lnTo>
                      <a:pt x="1462" y="1066"/>
                    </a:lnTo>
                    <a:lnTo>
                      <a:pt x="1464" y="1075"/>
                    </a:lnTo>
                    <a:lnTo>
                      <a:pt x="1466" y="1082"/>
                    </a:lnTo>
                    <a:lnTo>
                      <a:pt x="1469" y="1089"/>
                    </a:lnTo>
                    <a:lnTo>
                      <a:pt x="1471" y="1097"/>
                    </a:lnTo>
                    <a:lnTo>
                      <a:pt x="1474" y="1104"/>
                    </a:lnTo>
                    <a:lnTo>
                      <a:pt x="1475" y="1112"/>
                    </a:lnTo>
                    <a:lnTo>
                      <a:pt x="1476" y="1120"/>
                    </a:lnTo>
                    <a:lnTo>
                      <a:pt x="1476" y="1152"/>
                    </a:lnTo>
                    <a:lnTo>
                      <a:pt x="1459" y="1153"/>
                    </a:lnTo>
                    <a:lnTo>
                      <a:pt x="1441" y="1152"/>
                    </a:lnTo>
                    <a:lnTo>
                      <a:pt x="1444" y="1171"/>
                    </a:lnTo>
                    <a:lnTo>
                      <a:pt x="1449" y="1186"/>
                    </a:lnTo>
                    <a:lnTo>
                      <a:pt x="1450" y="1194"/>
                    </a:lnTo>
                    <a:lnTo>
                      <a:pt x="1452" y="1202"/>
                    </a:lnTo>
                    <a:lnTo>
                      <a:pt x="1454" y="1211"/>
                    </a:lnTo>
                    <a:lnTo>
                      <a:pt x="1454" y="1221"/>
                    </a:lnTo>
                    <a:lnTo>
                      <a:pt x="1454" y="1227"/>
                    </a:lnTo>
                    <a:lnTo>
                      <a:pt x="1452" y="1235"/>
                    </a:lnTo>
                    <a:lnTo>
                      <a:pt x="1450" y="1241"/>
                    </a:lnTo>
                    <a:lnTo>
                      <a:pt x="1447" y="1247"/>
                    </a:lnTo>
                    <a:lnTo>
                      <a:pt x="1444" y="1252"/>
                    </a:lnTo>
                    <a:lnTo>
                      <a:pt x="1440" y="1258"/>
                    </a:lnTo>
                    <a:lnTo>
                      <a:pt x="1436" y="1263"/>
                    </a:lnTo>
                    <a:lnTo>
                      <a:pt x="1431" y="1267"/>
                    </a:lnTo>
                    <a:lnTo>
                      <a:pt x="1420" y="1275"/>
                    </a:lnTo>
                    <a:lnTo>
                      <a:pt x="1407" y="1281"/>
                    </a:lnTo>
                    <a:lnTo>
                      <a:pt x="1393" y="1284"/>
                    </a:lnTo>
                    <a:lnTo>
                      <a:pt x="1378" y="1285"/>
                    </a:lnTo>
                    <a:lnTo>
                      <a:pt x="1364" y="1285"/>
                    </a:lnTo>
                    <a:lnTo>
                      <a:pt x="1353" y="1282"/>
                    </a:lnTo>
                    <a:lnTo>
                      <a:pt x="1342" y="1279"/>
                    </a:lnTo>
                    <a:lnTo>
                      <a:pt x="1329" y="1275"/>
                    </a:lnTo>
                    <a:lnTo>
                      <a:pt x="1319" y="1272"/>
                    </a:lnTo>
                    <a:lnTo>
                      <a:pt x="1311" y="1271"/>
                    </a:lnTo>
                    <a:lnTo>
                      <a:pt x="1306" y="1270"/>
                    </a:lnTo>
                    <a:lnTo>
                      <a:pt x="1302" y="1267"/>
                    </a:lnTo>
                    <a:lnTo>
                      <a:pt x="1298" y="1265"/>
                    </a:lnTo>
                    <a:lnTo>
                      <a:pt x="1295" y="1261"/>
                    </a:lnTo>
                    <a:lnTo>
                      <a:pt x="1292" y="1252"/>
                    </a:lnTo>
                    <a:lnTo>
                      <a:pt x="1289" y="1243"/>
                    </a:lnTo>
                    <a:lnTo>
                      <a:pt x="1289" y="1235"/>
                    </a:lnTo>
                    <a:lnTo>
                      <a:pt x="1289" y="1226"/>
                    </a:lnTo>
                    <a:lnTo>
                      <a:pt x="1289" y="1217"/>
                    </a:lnTo>
                    <a:lnTo>
                      <a:pt x="1289" y="1210"/>
                    </a:lnTo>
                    <a:lnTo>
                      <a:pt x="1287" y="1201"/>
                    </a:lnTo>
                    <a:lnTo>
                      <a:pt x="1282" y="1193"/>
                    </a:lnTo>
                    <a:lnTo>
                      <a:pt x="1278" y="1188"/>
                    </a:lnTo>
                    <a:lnTo>
                      <a:pt x="1274" y="1186"/>
                    </a:lnTo>
                    <a:lnTo>
                      <a:pt x="1270" y="1183"/>
                    </a:lnTo>
                    <a:lnTo>
                      <a:pt x="1265" y="1182"/>
                    </a:lnTo>
                    <a:lnTo>
                      <a:pt x="1255" y="1179"/>
                    </a:lnTo>
                    <a:lnTo>
                      <a:pt x="1245" y="1179"/>
                    </a:lnTo>
                    <a:lnTo>
                      <a:pt x="1230" y="1179"/>
                    </a:lnTo>
                    <a:lnTo>
                      <a:pt x="1218" y="1181"/>
                    </a:lnTo>
                    <a:lnTo>
                      <a:pt x="1205" y="1182"/>
                    </a:lnTo>
                    <a:lnTo>
                      <a:pt x="1193" y="1183"/>
                    </a:lnTo>
                    <a:lnTo>
                      <a:pt x="1181" y="1187"/>
                    </a:lnTo>
                    <a:lnTo>
                      <a:pt x="1170" y="1192"/>
                    </a:lnTo>
                    <a:lnTo>
                      <a:pt x="1159" y="1198"/>
                    </a:lnTo>
                    <a:lnTo>
                      <a:pt x="1147" y="1206"/>
                    </a:lnTo>
                    <a:lnTo>
                      <a:pt x="1134" y="1216"/>
                    </a:lnTo>
                    <a:lnTo>
                      <a:pt x="1122" y="1226"/>
                    </a:lnTo>
                    <a:lnTo>
                      <a:pt x="1116" y="1230"/>
                    </a:lnTo>
                    <a:lnTo>
                      <a:pt x="1110" y="1232"/>
                    </a:lnTo>
                    <a:lnTo>
                      <a:pt x="1102" y="1235"/>
                    </a:lnTo>
                    <a:lnTo>
                      <a:pt x="1093" y="1235"/>
                    </a:lnTo>
                    <a:lnTo>
                      <a:pt x="1041" y="1235"/>
                    </a:lnTo>
                    <a:lnTo>
                      <a:pt x="1042" y="1248"/>
                    </a:lnTo>
                    <a:lnTo>
                      <a:pt x="1042" y="1261"/>
                    </a:lnTo>
                    <a:lnTo>
                      <a:pt x="1041" y="1272"/>
                    </a:lnTo>
                    <a:lnTo>
                      <a:pt x="1038" y="1284"/>
                    </a:lnTo>
                    <a:lnTo>
                      <a:pt x="1034" y="1295"/>
                    </a:lnTo>
                    <a:lnTo>
                      <a:pt x="1028" y="1305"/>
                    </a:lnTo>
                    <a:lnTo>
                      <a:pt x="1021" y="1315"/>
                    </a:lnTo>
                    <a:lnTo>
                      <a:pt x="1012" y="1325"/>
                    </a:lnTo>
                    <a:lnTo>
                      <a:pt x="1006" y="1335"/>
                    </a:lnTo>
                    <a:lnTo>
                      <a:pt x="1001" y="1345"/>
                    </a:lnTo>
                    <a:lnTo>
                      <a:pt x="998" y="1350"/>
                    </a:lnTo>
                    <a:lnTo>
                      <a:pt x="996" y="1353"/>
                    </a:lnTo>
                    <a:lnTo>
                      <a:pt x="991" y="1355"/>
                    </a:lnTo>
                    <a:lnTo>
                      <a:pt x="985" y="1356"/>
                    </a:lnTo>
                    <a:lnTo>
                      <a:pt x="978" y="1355"/>
                    </a:lnTo>
                    <a:lnTo>
                      <a:pt x="970" y="1353"/>
                    </a:lnTo>
                    <a:lnTo>
                      <a:pt x="965" y="1349"/>
                    </a:lnTo>
                    <a:lnTo>
                      <a:pt x="959" y="1344"/>
                    </a:lnTo>
                    <a:lnTo>
                      <a:pt x="954" y="1339"/>
                    </a:lnTo>
                    <a:lnTo>
                      <a:pt x="948" y="1334"/>
                    </a:lnTo>
                    <a:lnTo>
                      <a:pt x="940" y="1331"/>
                    </a:lnTo>
                    <a:lnTo>
                      <a:pt x="933" y="1330"/>
                    </a:lnTo>
                    <a:lnTo>
                      <a:pt x="929" y="1330"/>
                    </a:lnTo>
                    <a:lnTo>
                      <a:pt x="927" y="1331"/>
                    </a:lnTo>
                    <a:lnTo>
                      <a:pt x="924" y="1333"/>
                    </a:lnTo>
                    <a:lnTo>
                      <a:pt x="921" y="1335"/>
                    </a:lnTo>
                    <a:lnTo>
                      <a:pt x="918" y="1340"/>
                    </a:lnTo>
                    <a:lnTo>
                      <a:pt x="915" y="1346"/>
                    </a:lnTo>
                    <a:lnTo>
                      <a:pt x="913" y="1353"/>
                    </a:lnTo>
                    <a:lnTo>
                      <a:pt x="909" y="1360"/>
                    </a:lnTo>
                    <a:lnTo>
                      <a:pt x="905" y="1366"/>
                    </a:lnTo>
                    <a:lnTo>
                      <a:pt x="901" y="1373"/>
                    </a:lnTo>
                    <a:lnTo>
                      <a:pt x="889" y="1385"/>
                    </a:lnTo>
                    <a:lnTo>
                      <a:pt x="876" y="1396"/>
                    </a:lnTo>
                    <a:lnTo>
                      <a:pt x="866" y="1408"/>
                    </a:lnTo>
                    <a:lnTo>
                      <a:pt x="856" y="1423"/>
                    </a:lnTo>
                    <a:lnTo>
                      <a:pt x="844" y="1445"/>
                    </a:lnTo>
                    <a:lnTo>
                      <a:pt x="835" y="1466"/>
                    </a:lnTo>
                    <a:lnTo>
                      <a:pt x="829" y="1476"/>
                    </a:lnTo>
                    <a:lnTo>
                      <a:pt x="824" y="1484"/>
                    </a:lnTo>
                    <a:lnTo>
                      <a:pt x="816" y="1494"/>
                    </a:lnTo>
                    <a:lnTo>
                      <a:pt x="809" y="1504"/>
                    </a:lnTo>
                    <a:lnTo>
                      <a:pt x="804" y="1509"/>
                    </a:lnTo>
                    <a:lnTo>
                      <a:pt x="798" y="1513"/>
                    </a:lnTo>
                    <a:lnTo>
                      <a:pt x="792" y="1516"/>
                    </a:lnTo>
                    <a:lnTo>
                      <a:pt x="787" y="1519"/>
                    </a:lnTo>
                    <a:lnTo>
                      <a:pt x="782" y="1522"/>
                    </a:lnTo>
                    <a:lnTo>
                      <a:pt x="777" y="1526"/>
                    </a:lnTo>
                    <a:lnTo>
                      <a:pt x="772" y="1531"/>
                    </a:lnTo>
                    <a:lnTo>
                      <a:pt x="768" y="1536"/>
                    </a:lnTo>
                    <a:lnTo>
                      <a:pt x="766" y="1546"/>
                    </a:lnTo>
                    <a:lnTo>
                      <a:pt x="765" y="1553"/>
                    </a:lnTo>
                    <a:lnTo>
                      <a:pt x="765" y="1562"/>
                    </a:lnTo>
                    <a:lnTo>
                      <a:pt x="765" y="1570"/>
                    </a:lnTo>
                    <a:lnTo>
                      <a:pt x="766" y="1578"/>
                    </a:lnTo>
                    <a:lnTo>
                      <a:pt x="766" y="1587"/>
                    </a:lnTo>
                    <a:lnTo>
                      <a:pt x="766" y="1596"/>
                    </a:lnTo>
                    <a:lnTo>
                      <a:pt x="763" y="1605"/>
                    </a:lnTo>
                    <a:lnTo>
                      <a:pt x="753" y="1614"/>
                    </a:lnTo>
                    <a:lnTo>
                      <a:pt x="742" y="1621"/>
                    </a:lnTo>
                    <a:lnTo>
                      <a:pt x="740" y="1639"/>
                    </a:lnTo>
                    <a:lnTo>
                      <a:pt x="738" y="1656"/>
                    </a:lnTo>
                    <a:lnTo>
                      <a:pt x="737" y="1664"/>
                    </a:lnTo>
                    <a:lnTo>
                      <a:pt x="734" y="1671"/>
                    </a:lnTo>
                    <a:lnTo>
                      <a:pt x="732" y="1680"/>
                    </a:lnTo>
                    <a:lnTo>
                      <a:pt x="727" y="1688"/>
                    </a:lnTo>
                    <a:lnTo>
                      <a:pt x="716" y="1693"/>
                    </a:lnTo>
                    <a:lnTo>
                      <a:pt x="706" y="1698"/>
                    </a:lnTo>
                    <a:lnTo>
                      <a:pt x="692" y="1716"/>
                    </a:lnTo>
                    <a:lnTo>
                      <a:pt x="682" y="1735"/>
                    </a:lnTo>
                    <a:lnTo>
                      <a:pt x="676" y="1744"/>
                    </a:lnTo>
                    <a:lnTo>
                      <a:pt x="669" y="1750"/>
                    </a:lnTo>
                    <a:lnTo>
                      <a:pt x="664" y="1753"/>
                    </a:lnTo>
                    <a:lnTo>
                      <a:pt x="660" y="1754"/>
                    </a:lnTo>
                    <a:lnTo>
                      <a:pt x="655" y="1755"/>
                    </a:lnTo>
                    <a:lnTo>
                      <a:pt x="650" y="1755"/>
                    </a:lnTo>
                    <a:lnTo>
                      <a:pt x="644" y="1755"/>
                    </a:lnTo>
                    <a:lnTo>
                      <a:pt x="639" y="1754"/>
                    </a:lnTo>
                    <a:lnTo>
                      <a:pt x="634" y="1752"/>
                    </a:lnTo>
                    <a:lnTo>
                      <a:pt x="630" y="1749"/>
                    </a:lnTo>
                    <a:lnTo>
                      <a:pt x="623" y="1742"/>
                    </a:lnTo>
                    <a:lnTo>
                      <a:pt x="617" y="1733"/>
                    </a:lnTo>
                    <a:lnTo>
                      <a:pt x="609" y="1725"/>
                    </a:lnTo>
                    <a:lnTo>
                      <a:pt x="601" y="1718"/>
                    </a:lnTo>
                    <a:lnTo>
                      <a:pt x="598" y="1715"/>
                    </a:lnTo>
                    <a:lnTo>
                      <a:pt x="593" y="1713"/>
                    </a:lnTo>
                    <a:lnTo>
                      <a:pt x="588" y="1711"/>
                    </a:lnTo>
                    <a:lnTo>
                      <a:pt x="583" y="1710"/>
                    </a:lnTo>
                    <a:lnTo>
                      <a:pt x="569" y="1715"/>
                    </a:lnTo>
                    <a:lnTo>
                      <a:pt x="555" y="1719"/>
                    </a:lnTo>
                    <a:lnTo>
                      <a:pt x="539" y="1715"/>
                    </a:lnTo>
                    <a:lnTo>
                      <a:pt x="522" y="1710"/>
                    </a:lnTo>
                    <a:lnTo>
                      <a:pt x="519" y="1711"/>
                    </a:lnTo>
                    <a:lnTo>
                      <a:pt x="515" y="1713"/>
                    </a:lnTo>
                    <a:lnTo>
                      <a:pt x="511" y="1715"/>
                    </a:lnTo>
                    <a:lnTo>
                      <a:pt x="509" y="1718"/>
                    </a:lnTo>
                    <a:lnTo>
                      <a:pt x="504" y="1725"/>
                    </a:lnTo>
                    <a:lnTo>
                      <a:pt x="500" y="1734"/>
                    </a:lnTo>
                    <a:lnTo>
                      <a:pt x="496" y="1743"/>
                    </a:lnTo>
                    <a:lnTo>
                      <a:pt x="492" y="1752"/>
                    </a:lnTo>
                    <a:lnTo>
                      <a:pt x="490" y="1755"/>
                    </a:lnTo>
                    <a:lnTo>
                      <a:pt x="486" y="1759"/>
                    </a:lnTo>
                    <a:lnTo>
                      <a:pt x="482" y="1762"/>
                    </a:lnTo>
                    <a:lnTo>
                      <a:pt x="478" y="1764"/>
                    </a:lnTo>
                    <a:lnTo>
                      <a:pt x="462" y="1769"/>
                    </a:lnTo>
                    <a:lnTo>
                      <a:pt x="447" y="1773"/>
                    </a:lnTo>
                    <a:lnTo>
                      <a:pt x="432" y="1774"/>
                    </a:lnTo>
                    <a:lnTo>
                      <a:pt x="414" y="1774"/>
                    </a:lnTo>
                    <a:lnTo>
                      <a:pt x="409" y="1774"/>
                    </a:lnTo>
                    <a:lnTo>
                      <a:pt x="406" y="1773"/>
                    </a:lnTo>
                    <a:lnTo>
                      <a:pt x="402" y="1770"/>
                    </a:lnTo>
                    <a:lnTo>
                      <a:pt x="398" y="1768"/>
                    </a:lnTo>
                    <a:lnTo>
                      <a:pt x="394" y="1760"/>
                    </a:lnTo>
                    <a:lnTo>
                      <a:pt x="391" y="1750"/>
                    </a:lnTo>
                    <a:lnTo>
                      <a:pt x="388" y="1740"/>
                    </a:lnTo>
                    <a:lnTo>
                      <a:pt x="386" y="1730"/>
                    </a:lnTo>
                    <a:lnTo>
                      <a:pt x="381" y="1720"/>
                    </a:lnTo>
                    <a:lnTo>
                      <a:pt x="374" y="1710"/>
                    </a:lnTo>
                    <a:lnTo>
                      <a:pt x="360" y="1696"/>
                    </a:lnTo>
                    <a:lnTo>
                      <a:pt x="347" y="1685"/>
                    </a:lnTo>
                    <a:lnTo>
                      <a:pt x="332" y="1676"/>
                    </a:lnTo>
                    <a:lnTo>
                      <a:pt x="314" y="1666"/>
                    </a:lnTo>
                    <a:lnTo>
                      <a:pt x="320" y="1656"/>
                    </a:lnTo>
                    <a:lnTo>
                      <a:pt x="325" y="1647"/>
                    </a:lnTo>
                    <a:lnTo>
                      <a:pt x="329" y="1637"/>
                    </a:lnTo>
                    <a:lnTo>
                      <a:pt x="333" y="1626"/>
                    </a:lnTo>
                    <a:lnTo>
                      <a:pt x="342" y="1607"/>
                    </a:lnTo>
                    <a:lnTo>
                      <a:pt x="353" y="1590"/>
                    </a:lnTo>
                    <a:lnTo>
                      <a:pt x="357" y="1582"/>
                    </a:lnTo>
                    <a:lnTo>
                      <a:pt x="360" y="1572"/>
                    </a:lnTo>
                    <a:lnTo>
                      <a:pt x="363" y="1563"/>
                    </a:lnTo>
                    <a:lnTo>
                      <a:pt x="364" y="1552"/>
                    </a:lnTo>
                    <a:lnTo>
                      <a:pt x="364" y="1542"/>
                    </a:lnTo>
                    <a:lnTo>
                      <a:pt x="363" y="1531"/>
                    </a:lnTo>
                    <a:lnTo>
                      <a:pt x="360" y="1522"/>
                    </a:lnTo>
                    <a:lnTo>
                      <a:pt x="358" y="1512"/>
                    </a:lnTo>
                    <a:lnTo>
                      <a:pt x="354" y="1503"/>
                    </a:lnTo>
                    <a:lnTo>
                      <a:pt x="349" y="1494"/>
                    </a:lnTo>
                    <a:lnTo>
                      <a:pt x="343" y="1487"/>
                    </a:lnTo>
                    <a:lnTo>
                      <a:pt x="335" y="1478"/>
                    </a:lnTo>
                    <a:lnTo>
                      <a:pt x="335" y="1478"/>
                    </a:lnTo>
                    <a:lnTo>
                      <a:pt x="310" y="1507"/>
                    </a:lnTo>
                    <a:lnTo>
                      <a:pt x="288" y="1533"/>
                    </a:lnTo>
                    <a:lnTo>
                      <a:pt x="268" y="1558"/>
                    </a:lnTo>
                    <a:lnTo>
                      <a:pt x="248" y="1583"/>
                    </a:lnTo>
                    <a:lnTo>
                      <a:pt x="229" y="1609"/>
                    </a:lnTo>
                    <a:lnTo>
                      <a:pt x="207" y="1634"/>
                    </a:lnTo>
                    <a:lnTo>
                      <a:pt x="185" y="1660"/>
                    </a:lnTo>
                    <a:lnTo>
                      <a:pt x="158" y="1688"/>
                    </a:lnTo>
                    <a:lnTo>
                      <a:pt x="131" y="1714"/>
                    </a:lnTo>
                    <a:lnTo>
                      <a:pt x="106" y="1739"/>
                    </a:lnTo>
                    <a:lnTo>
                      <a:pt x="83" y="1764"/>
                    </a:lnTo>
                    <a:lnTo>
                      <a:pt x="58" y="1793"/>
                    </a:lnTo>
                    <a:lnTo>
                      <a:pt x="38" y="1814"/>
                    </a:lnTo>
                    <a:lnTo>
                      <a:pt x="19" y="1833"/>
                    </a:lnTo>
                    <a:lnTo>
                      <a:pt x="12" y="1844"/>
                    </a:lnTo>
                    <a:lnTo>
                      <a:pt x="5" y="1856"/>
                    </a:lnTo>
                    <a:lnTo>
                      <a:pt x="4" y="1861"/>
                    </a:lnTo>
                    <a:lnTo>
                      <a:pt x="2" y="1868"/>
                    </a:lnTo>
                    <a:lnTo>
                      <a:pt x="2" y="1875"/>
                    </a:lnTo>
                    <a:lnTo>
                      <a:pt x="0" y="1882"/>
                    </a:lnTo>
                    <a:lnTo>
                      <a:pt x="0" y="2103"/>
                    </a:lnTo>
                    <a:lnTo>
                      <a:pt x="2" y="2120"/>
                    </a:lnTo>
                    <a:lnTo>
                      <a:pt x="3" y="2137"/>
                    </a:lnTo>
                    <a:lnTo>
                      <a:pt x="5" y="2153"/>
                    </a:lnTo>
                    <a:lnTo>
                      <a:pt x="8" y="2171"/>
                    </a:lnTo>
                    <a:lnTo>
                      <a:pt x="8" y="2187"/>
                    </a:lnTo>
                    <a:lnTo>
                      <a:pt x="9" y="2203"/>
                    </a:lnTo>
                    <a:lnTo>
                      <a:pt x="12" y="2211"/>
                    </a:lnTo>
                    <a:lnTo>
                      <a:pt x="14" y="2216"/>
                    </a:lnTo>
                    <a:lnTo>
                      <a:pt x="17" y="2218"/>
                    </a:lnTo>
                    <a:lnTo>
                      <a:pt x="19" y="2220"/>
                    </a:lnTo>
                    <a:lnTo>
                      <a:pt x="23" y="2221"/>
                    </a:lnTo>
                    <a:lnTo>
                      <a:pt x="25" y="2221"/>
                    </a:lnTo>
                    <a:lnTo>
                      <a:pt x="32" y="2221"/>
                    </a:lnTo>
                    <a:lnTo>
                      <a:pt x="37" y="2218"/>
                    </a:lnTo>
                    <a:lnTo>
                      <a:pt x="42" y="2217"/>
                    </a:lnTo>
                    <a:lnTo>
                      <a:pt x="47" y="2215"/>
                    </a:lnTo>
                    <a:lnTo>
                      <a:pt x="52" y="2212"/>
                    </a:lnTo>
                    <a:lnTo>
                      <a:pt x="57" y="2210"/>
                    </a:lnTo>
                    <a:lnTo>
                      <a:pt x="62" y="2208"/>
                    </a:lnTo>
                    <a:lnTo>
                      <a:pt x="68" y="2208"/>
                    </a:lnTo>
                    <a:lnTo>
                      <a:pt x="76" y="2208"/>
                    </a:lnTo>
                    <a:lnTo>
                      <a:pt x="82" y="2212"/>
                    </a:lnTo>
                    <a:lnTo>
                      <a:pt x="87" y="2217"/>
                    </a:lnTo>
                    <a:lnTo>
                      <a:pt x="91" y="2222"/>
                    </a:lnTo>
                    <a:lnTo>
                      <a:pt x="93" y="2230"/>
                    </a:lnTo>
                    <a:lnTo>
                      <a:pt x="96" y="2237"/>
                    </a:lnTo>
                    <a:lnTo>
                      <a:pt x="97" y="2245"/>
                    </a:lnTo>
                    <a:lnTo>
                      <a:pt x="97" y="2252"/>
                    </a:lnTo>
                    <a:lnTo>
                      <a:pt x="97" y="2259"/>
                    </a:lnTo>
                    <a:lnTo>
                      <a:pt x="94" y="2265"/>
                    </a:lnTo>
                    <a:lnTo>
                      <a:pt x="92" y="2270"/>
                    </a:lnTo>
                    <a:lnTo>
                      <a:pt x="89" y="2274"/>
                    </a:lnTo>
                    <a:lnTo>
                      <a:pt x="87" y="2279"/>
                    </a:lnTo>
                    <a:lnTo>
                      <a:pt x="84" y="2284"/>
                    </a:lnTo>
                    <a:lnTo>
                      <a:pt x="82" y="2289"/>
                    </a:lnTo>
                    <a:lnTo>
                      <a:pt x="82" y="2295"/>
                    </a:lnTo>
                    <a:lnTo>
                      <a:pt x="82" y="2299"/>
                    </a:lnTo>
                    <a:lnTo>
                      <a:pt x="83" y="2302"/>
                    </a:lnTo>
                    <a:lnTo>
                      <a:pt x="84" y="2306"/>
                    </a:lnTo>
                    <a:lnTo>
                      <a:pt x="87" y="2309"/>
                    </a:lnTo>
                    <a:lnTo>
                      <a:pt x="92" y="2314"/>
                    </a:lnTo>
                    <a:lnTo>
                      <a:pt x="97" y="2319"/>
                    </a:lnTo>
                    <a:lnTo>
                      <a:pt x="103" y="2324"/>
                    </a:lnTo>
                    <a:lnTo>
                      <a:pt x="108" y="2329"/>
                    </a:lnTo>
                    <a:lnTo>
                      <a:pt x="111" y="2331"/>
                    </a:lnTo>
                    <a:lnTo>
                      <a:pt x="112" y="2335"/>
                    </a:lnTo>
                    <a:lnTo>
                      <a:pt x="113" y="2339"/>
                    </a:lnTo>
                    <a:lnTo>
                      <a:pt x="113" y="2343"/>
                    </a:lnTo>
                    <a:lnTo>
                      <a:pt x="112" y="2350"/>
                    </a:lnTo>
                    <a:lnTo>
                      <a:pt x="110" y="2356"/>
                    </a:lnTo>
                    <a:lnTo>
                      <a:pt x="107" y="2363"/>
                    </a:lnTo>
                    <a:lnTo>
                      <a:pt x="102" y="2369"/>
                    </a:lnTo>
                    <a:lnTo>
                      <a:pt x="98" y="2374"/>
                    </a:lnTo>
                    <a:lnTo>
                      <a:pt x="96" y="2380"/>
                    </a:lnTo>
                    <a:lnTo>
                      <a:pt x="93" y="2386"/>
                    </a:lnTo>
                    <a:lnTo>
                      <a:pt x="92" y="2394"/>
                    </a:lnTo>
                    <a:lnTo>
                      <a:pt x="92" y="2402"/>
                    </a:lnTo>
                    <a:lnTo>
                      <a:pt x="94" y="2409"/>
                    </a:lnTo>
                    <a:lnTo>
                      <a:pt x="96" y="2415"/>
                    </a:lnTo>
                    <a:lnTo>
                      <a:pt x="98" y="2422"/>
                    </a:lnTo>
                    <a:lnTo>
                      <a:pt x="104" y="2434"/>
                    </a:lnTo>
                    <a:lnTo>
                      <a:pt x="111" y="2448"/>
                    </a:lnTo>
                    <a:lnTo>
                      <a:pt x="113" y="2457"/>
                    </a:lnTo>
                    <a:lnTo>
                      <a:pt x="115" y="2466"/>
                    </a:lnTo>
                    <a:lnTo>
                      <a:pt x="118" y="2473"/>
                    </a:lnTo>
                    <a:lnTo>
                      <a:pt x="123" y="2481"/>
                    </a:lnTo>
                    <a:lnTo>
                      <a:pt x="131" y="2474"/>
                    </a:lnTo>
                    <a:lnTo>
                      <a:pt x="137" y="2467"/>
                    </a:lnTo>
                    <a:lnTo>
                      <a:pt x="143" y="2459"/>
                    </a:lnTo>
                    <a:lnTo>
                      <a:pt x="148" y="2453"/>
                    </a:lnTo>
                    <a:lnTo>
                      <a:pt x="153" y="2445"/>
                    </a:lnTo>
                    <a:lnTo>
                      <a:pt x="160" y="2440"/>
                    </a:lnTo>
                    <a:lnTo>
                      <a:pt x="163" y="2438"/>
                    </a:lnTo>
                    <a:lnTo>
                      <a:pt x="167" y="2437"/>
                    </a:lnTo>
                    <a:lnTo>
                      <a:pt x="172" y="2435"/>
                    </a:lnTo>
                    <a:lnTo>
                      <a:pt x="176" y="2435"/>
                    </a:lnTo>
                    <a:lnTo>
                      <a:pt x="182" y="2435"/>
                    </a:lnTo>
                    <a:lnTo>
                      <a:pt x="189" y="2437"/>
                    </a:lnTo>
                    <a:lnTo>
                      <a:pt x="192" y="2439"/>
                    </a:lnTo>
                    <a:lnTo>
                      <a:pt x="197" y="2442"/>
                    </a:lnTo>
                    <a:lnTo>
                      <a:pt x="205" y="2449"/>
                    </a:lnTo>
                    <a:lnTo>
                      <a:pt x="210" y="2458"/>
                    </a:lnTo>
                    <a:lnTo>
                      <a:pt x="221" y="2481"/>
                    </a:lnTo>
                    <a:lnTo>
                      <a:pt x="232" y="2504"/>
                    </a:lnTo>
                    <a:lnTo>
                      <a:pt x="244" y="2521"/>
                    </a:lnTo>
                    <a:lnTo>
                      <a:pt x="255" y="2536"/>
                    </a:lnTo>
                    <a:lnTo>
                      <a:pt x="268" y="2550"/>
                    </a:lnTo>
                    <a:lnTo>
                      <a:pt x="279" y="2562"/>
                    </a:lnTo>
                    <a:lnTo>
                      <a:pt x="307" y="2585"/>
                    </a:lnTo>
                    <a:lnTo>
                      <a:pt x="338" y="2610"/>
                    </a:lnTo>
                    <a:lnTo>
                      <a:pt x="344" y="2615"/>
                    </a:lnTo>
                    <a:lnTo>
                      <a:pt x="348" y="2621"/>
                    </a:lnTo>
                    <a:lnTo>
                      <a:pt x="353" y="2627"/>
                    </a:lnTo>
                    <a:lnTo>
                      <a:pt x="355" y="2634"/>
                    </a:lnTo>
                    <a:lnTo>
                      <a:pt x="359" y="2640"/>
                    </a:lnTo>
                    <a:lnTo>
                      <a:pt x="363" y="2646"/>
                    </a:lnTo>
                    <a:lnTo>
                      <a:pt x="368" y="2653"/>
                    </a:lnTo>
                    <a:lnTo>
                      <a:pt x="374" y="2658"/>
                    </a:lnTo>
                    <a:lnTo>
                      <a:pt x="386" y="2663"/>
                    </a:lnTo>
                    <a:lnTo>
                      <a:pt x="396" y="2665"/>
                    </a:lnTo>
                    <a:lnTo>
                      <a:pt x="406" y="2666"/>
                    </a:lnTo>
                    <a:lnTo>
                      <a:pt x="417" y="2670"/>
                    </a:lnTo>
                    <a:lnTo>
                      <a:pt x="426" y="2675"/>
                    </a:lnTo>
                    <a:lnTo>
                      <a:pt x="432" y="2680"/>
                    </a:lnTo>
                    <a:lnTo>
                      <a:pt x="438" y="2685"/>
                    </a:lnTo>
                    <a:lnTo>
                      <a:pt x="443" y="2691"/>
                    </a:lnTo>
                    <a:lnTo>
                      <a:pt x="453" y="2705"/>
                    </a:lnTo>
                    <a:lnTo>
                      <a:pt x="462" y="2720"/>
                    </a:lnTo>
                    <a:lnTo>
                      <a:pt x="470" y="2732"/>
                    </a:lnTo>
                    <a:lnTo>
                      <a:pt x="477" y="2742"/>
                    </a:lnTo>
                    <a:lnTo>
                      <a:pt x="481" y="2747"/>
                    </a:lnTo>
                    <a:lnTo>
                      <a:pt x="483" y="2753"/>
                    </a:lnTo>
                    <a:lnTo>
                      <a:pt x="485" y="2759"/>
                    </a:lnTo>
                    <a:lnTo>
                      <a:pt x="486" y="2765"/>
                    </a:lnTo>
                    <a:lnTo>
                      <a:pt x="481" y="2780"/>
                    </a:lnTo>
                    <a:lnTo>
                      <a:pt x="476" y="2794"/>
                    </a:lnTo>
                    <a:lnTo>
                      <a:pt x="476" y="2802"/>
                    </a:lnTo>
                    <a:lnTo>
                      <a:pt x="480" y="2808"/>
                    </a:lnTo>
                    <a:lnTo>
                      <a:pt x="483" y="2814"/>
                    </a:lnTo>
                    <a:lnTo>
                      <a:pt x="490" y="2818"/>
                    </a:lnTo>
                    <a:lnTo>
                      <a:pt x="504" y="2826"/>
                    </a:lnTo>
                    <a:lnTo>
                      <a:pt x="517" y="2834"/>
                    </a:lnTo>
                    <a:lnTo>
                      <a:pt x="525" y="2841"/>
                    </a:lnTo>
                    <a:lnTo>
                      <a:pt x="530" y="2848"/>
                    </a:lnTo>
                    <a:lnTo>
                      <a:pt x="535" y="2856"/>
                    </a:lnTo>
                    <a:lnTo>
                      <a:pt x="540" y="2863"/>
                    </a:lnTo>
                    <a:lnTo>
                      <a:pt x="545" y="2871"/>
                    </a:lnTo>
                    <a:lnTo>
                      <a:pt x="551" y="2877"/>
                    </a:lnTo>
                    <a:lnTo>
                      <a:pt x="554" y="2878"/>
                    </a:lnTo>
                    <a:lnTo>
                      <a:pt x="558" y="2881"/>
                    </a:lnTo>
                    <a:lnTo>
                      <a:pt x="561" y="2882"/>
                    </a:lnTo>
                    <a:lnTo>
                      <a:pt x="566" y="2882"/>
                    </a:lnTo>
                    <a:lnTo>
                      <a:pt x="574" y="2881"/>
                    </a:lnTo>
                    <a:lnTo>
                      <a:pt x="579" y="2880"/>
                    </a:lnTo>
                    <a:lnTo>
                      <a:pt x="585" y="2877"/>
                    </a:lnTo>
                    <a:lnTo>
                      <a:pt x="590" y="2873"/>
                    </a:lnTo>
                    <a:lnTo>
                      <a:pt x="599" y="2866"/>
                    </a:lnTo>
                    <a:lnTo>
                      <a:pt x="606" y="2856"/>
                    </a:lnTo>
                    <a:lnTo>
                      <a:pt x="615" y="2846"/>
                    </a:lnTo>
                    <a:lnTo>
                      <a:pt x="624" y="2837"/>
                    </a:lnTo>
                    <a:lnTo>
                      <a:pt x="629" y="2834"/>
                    </a:lnTo>
                    <a:lnTo>
                      <a:pt x="634" y="2832"/>
                    </a:lnTo>
                    <a:lnTo>
                      <a:pt x="640" y="2829"/>
                    </a:lnTo>
                    <a:lnTo>
                      <a:pt x="647" y="2829"/>
                    </a:lnTo>
                    <a:lnTo>
                      <a:pt x="655" y="2829"/>
                    </a:lnTo>
                    <a:lnTo>
                      <a:pt x="663" y="2832"/>
                    </a:lnTo>
                    <a:lnTo>
                      <a:pt x="670" y="2834"/>
                    </a:lnTo>
                    <a:lnTo>
                      <a:pt x="678" y="2838"/>
                    </a:lnTo>
                    <a:lnTo>
                      <a:pt x="684" y="2843"/>
                    </a:lnTo>
                    <a:lnTo>
                      <a:pt x="688" y="2848"/>
                    </a:lnTo>
                    <a:lnTo>
                      <a:pt x="691" y="2856"/>
                    </a:lnTo>
                    <a:lnTo>
                      <a:pt x="692" y="2863"/>
                    </a:lnTo>
                    <a:lnTo>
                      <a:pt x="692" y="2870"/>
                    </a:lnTo>
                    <a:lnTo>
                      <a:pt x="689" y="2876"/>
                    </a:lnTo>
                    <a:lnTo>
                      <a:pt x="687" y="2881"/>
                    </a:lnTo>
                    <a:lnTo>
                      <a:pt x="684" y="2886"/>
                    </a:lnTo>
                    <a:lnTo>
                      <a:pt x="682" y="2891"/>
                    </a:lnTo>
                    <a:lnTo>
                      <a:pt x="679" y="2896"/>
                    </a:lnTo>
                    <a:lnTo>
                      <a:pt x="677" y="2901"/>
                    </a:lnTo>
                    <a:lnTo>
                      <a:pt x="677" y="2907"/>
                    </a:lnTo>
                    <a:lnTo>
                      <a:pt x="677" y="2956"/>
                    </a:lnTo>
                    <a:lnTo>
                      <a:pt x="693" y="2957"/>
                    </a:lnTo>
                    <a:lnTo>
                      <a:pt x="708" y="2961"/>
                    </a:lnTo>
                    <a:lnTo>
                      <a:pt x="723" y="2965"/>
                    </a:lnTo>
                    <a:lnTo>
                      <a:pt x="740" y="2966"/>
                    </a:lnTo>
                    <a:lnTo>
                      <a:pt x="748" y="2964"/>
                    </a:lnTo>
                    <a:lnTo>
                      <a:pt x="756" y="2961"/>
                    </a:lnTo>
                    <a:lnTo>
                      <a:pt x="760" y="2961"/>
                    </a:lnTo>
                    <a:lnTo>
                      <a:pt x="762" y="2962"/>
                    </a:lnTo>
                    <a:lnTo>
                      <a:pt x="765" y="2964"/>
                    </a:lnTo>
                    <a:lnTo>
                      <a:pt x="766" y="2966"/>
                    </a:lnTo>
                    <a:lnTo>
                      <a:pt x="770" y="2971"/>
                    </a:lnTo>
                    <a:lnTo>
                      <a:pt x="772" y="2977"/>
                    </a:lnTo>
                    <a:lnTo>
                      <a:pt x="773" y="2985"/>
                    </a:lnTo>
                    <a:lnTo>
                      <a:pt x="776" y="2993"/>
                    </a:lnTo>
                    <a:lnTo>
                      <a:pt x="778" y="3000"/>
                    </a:lnTo>
                    <a:lnTo>
                      <a:pt x="782" y="3006"/>
                    </a:lnTo>
                    <a:lnTo>
                      <a:pt x="791" y="3016"/>
                    </a:lnTo>
                    <a:lnTo>
                      <a:pt x="801" y="3024"/>
                    </a:lnTo>
                    <a:lnTo>
                      <a:pt x="811" y="3029"/>
                    </a:lnTo>
                    <a:lnTo>
                      <a:pt x="821" y="3034"/>
                    </a:lnTo>
                    <a:lnTo>
                      <a:pt x="832" y="3039"/>
                    </a:lnTo>
                    <a:lnTo>
                      <a:pt x="844" y="3043"/>
                    </a:lnTo>
                    <a:lnTo>
                      <a:pt x="855" y="3049"/>
                    </a:lnTo>
                    <a:lnTo>
                      <a:pt x="866" y="3057"/>
                    </a:lnTo>
                    <a:lnTo>
                      <a:pt x="896" y="3077"/>
                    </a:lnTo>
                    <a:lnTo>
                      <a:pt x="921" y="3094"/>
                    </a:lnTo>
                    <a:lnTo>
                      <a:pt x="933" y="3104"/>
                    </a:lnTo>
                    <a:lnTo>
                      <a:pt x="943" y="3117"/>
                    </a:lnTo>
                    <a:lnTo>
                      <a:pt x="952" y="3129"/>
                    </a:lnTo>
                    <a:lnTo>
                      <a:pt x="959" y="3147"/>
                    </a:lnTo>
                    <a:lnTo>
                      <a:pt x="960" y="3156"/>
                    </a:lnTo>
                    <a:lnTo>
                      <a:pt x="962" y="3164"/>
                    </a:lnTo>
                    <a:lnTo>
                      <a:pt x="965" y="3173"/>
                    </a:lnTo>
                    <a:lnTo>
                      <a:pt x="969" y="3181"/>
                    </a:lnTo>
                    <a:lnTo>
                      <a:pt x="974" y="3187"/>
                    </a:lnTo>
                    <a:lnTo>
                      <a:pt x="980" y="3192"/>
                    </a:lnTo>
                    <a:lnTo>
                      <a:pt x="988" y="3196"/>
                    </a:lnTo>
                    <a:lnTo>
                      <a:pt x="997" y="3197"/>
                    </a:lnTo>
                    <a:lnTo>
                      <a:pt x="1007" y="3192"/>
                    </a:lnTo>
                    <a:lnTo>
                      <a:pt x="1018" y="3188"/>
                    </a:lnTo>
                    <a:lnTo>
                      <a:pt x="1075" y="3188"/>
                    </a:lnTo>
                    <a:lnTo>
                      <a:pt x="1095" y="3190"/>
                    </a:lnTo>
                    <a:lnTo>
                      <a:pt x="1112" y="3193"/>
                    </a:lnTo>
                    <a:lnTo>
                      <a:pt x="1129" y="3198"/>
                    </a:lnTo>
                    <a:lnTo>
                      <a:pt x="1145" y="3206"/>
                    </a:lnTo>
                    <a:lnTo>
                      <a:pt x="1159" y="3215"/>
                    </a:lnTo>
                    <a:lnTo>
                      <a:pt x="1172" y="3226"/>
                    </a:lnTo>
                    <a:lnTo>
                      <a:pt x="1185" y="3240"/>
                    </a:lnTo>
                    <a:lnTo>
                      <a:pt x="1198" y="3255"/>
                    </a:lnTo>
                    <a:lnTo>
                      <a:pt x="1205" y="3267"/>
                    </a:lnTo>
                    <a:lnTo>
                      <a:pt x="1213" y="3280"/>
                    </a:lnTo>
                    <a:lnTo>
                      <a:pt x="1216" y="3285"/>
                    </a:lnTo>
                    <a:lnTo>
                      <a:pt x="1221" y="3289"/>
                    </a:lnTo>
                    <a:lnTo>
                      <a:pt x="1228" y="3291"/>
                    </a:lnTo>
                    <a:lnTo>
                      <a:pt x="1234" y="3291"/>
                    </a:lnTo>
                    <a:lnTo>
                      <a:pt x="1244" y="3291"/>
                    </a:lnTo>
                    <a:lnTo>
                      <a:pt x="1253" y="3287"/>
                    </a:lnTo>
                    <a:lnTo>
                      <a:pt x="1260" y="3284"/>
                    </a:lnTo>
                    <a:lnTo>
                      <a:pt x="1267" y="3279"/>
                    </a:lnTo>
                    <a:lnTo>
                      <a:pt x="1274" y="3274"/>
                    </a:lnTo>
                    <a:lnTo>
                      <a:pt x="1280" y="3267"/>
                    </a:lnTo>
                    <a:lnTo>
                      <a:pt x="1289" y="3262"/>
                    </a:lnTo>
                    <a:lnTo>
                      <a:pt x="1298" y="3257"/>
                    </a:lnTo>
                    <a:lnTo>
                      <a:pt x="1307" y="3254"/>
                    </a:lnTo>
                    <a:lnTo>
                      <a:pt x="1314" y="3252"/>
                    </a:lnTo>
                    <a:lnTo>
                      <a:pt x="1323" y="3251"/>
                    </a:lnTo>
                    <a:lnTo>
                      <a:pt x="1331" y="3250"/>
                    </a:lnTo>
                    <a:lnTo>
                      <a:pt x="1338" y="3249"/>
                    </a:lnTo>
                    <a:lnTo>
                      <a:pt x="1346" y="3247"/>
                    </a:lnTo>
                    <a:lnTo>
                      <a:pt x="1353" y="3243"/>
                    </a:lnTo>
                    <a:lnTo>
                      <a:pt x="1361" y="3238"/>
                    </a:lnTo>
                    <a:lnTo>
                      <a:pt x="1367" y="3232"/>
                    </a:lnTo>
                    <a:lnTo>
                      <a:pt x="1372" y="3226"/>
                    </a:lnTo>
                    <a:lnTo>
                      <a:pt x="1375" y="3218"/>
                    </a:lnTo>
                    <a:lnTo>
                      <a:pt x="1377" y="3211"/>
                    </a:lnTo>
                    <a:lnTo>
                      <a:pt x="1380" y="3203"/>
                    </a:lnTo>
                    <a:lnTo>
                      <a:pt x="1382" y="3196"/>
                    </a:lnTo>
                    <a:lnTo>
                      <a:pt x="1386" y="3188"/>
                    </a:lnTo>
                    <a:lnTo>
                      <a:pt x="1390" y="3181"/>
                    </a:lnTo>
                    <a:lnTo>
                      <a:pt x="1395" y="3177"/>
                    </a:lnTo>
                    <a:lnTo>
                      <a:pt x="1400" y="3173"/>
                    </a:lnTo>
                    <a:lnTo>
                      <a:pt x="1405" y="3172"/>
                    </a:lnTo>
                    <a:lnTo>
                      <a:pt x="1410" y="3171"/>
                    </a:lnTo>
                    <a:lnTo>
                      <a:pt x="1421" y="3169"/>
                    </a:lnTo>
                    <a:lnTo>
                      <a:pt x="1432" y="3167"/>
                    </a:lnTo>
                    <a:lnTo>
                      <a:pt x="1444" y="3162"/>
                    </a:lnTo>
                    <a:lnTo>
                      <a:pt x="1454" y="3156"/>
                    </a:lnTo>
                    <a:lnTo>
                      <a:pt x="1459" y="3153"/>
                    </a:lnTo>
                    <a:lnTo>
                      <a:pt x="1464" y="3151"/>
                    </a:lnTo>
                    <a:lnTo>
                      <a:pt x="1469" y="3149"/>
                    </a:lnTo>
                    <a:lnTo>
                      <a:pt x="1475" y="3149"/>
                    </a:lnTo>
                    <a:lnTo>
                      <a:pt x="1510" y="3149"/>
                    </a:lnTo>
                    <a:lnTo>
                      <a:pt x="1541" y="3151"/>
                    </a:lnTo>
                    <a:lnTo>
                      <a:pt x="1573" y="3151"/>
                    </a:lnTo>
                    <a:lnTo>
                      <a:pt x="1608" y="3152"/>
                    </a:lnTo>
                    <a:lnTo>
                      <a:pt x="1622" y="3151"/>
                    </a:lnTo>
                    <a:lnTo>
                      <a:pt x="1636" y="3149"/>
                    </a:lnTo>
                    <a:lnTo>
                      <a:pt x="1647" y="3147"/>
                    </a:lnTo>
                    <a:lnTo>
                      <a:pt x="1659" y="3144"/>
                    </a:lnTo>
                    <a:lnTo>
                      <a:pt x="1671" y="3143"/>
                    </a:lnTo>
                    <a:lnTo>
                      <a:pt x="1683" y="3141"/>
                    </a:lnTo>
                    <a:lnTo>
                      <a:pt x="1696" y="3139"/>
                    </a:lnTo>
                    <a:lnTo>
                      <a:pt x="1710" y="3138"/>
                    </a:lnTo>
                    <a:lnTo>
                      <a:pt x="1717" y="3139"/>
                    </a:lnTo>
                    <a:lnTo>
                      <a:pt x="1725" y="3141"/>
                    </a:lnTo>
                    <a:lnTo>
                      <a:pt x="1731" y="3143"/>
                    </a:lnTo>
                    <a:lnTo>
                      <a:pt x="1737" y="3147"/>
                    </a:lnTo>
                    <a:lnTo>
                      <a:pt x="1747" y="3156"/>
                    </a:lnTo>
                    <a:lnTo>
                      <a:pt x="1757" y="3166"/>
                    </a:lnTo>
                    <a:lnTo>
                      <a:pt x="1766" y="3176"/>
                    </a:lnTo>
                    <a:lnTo>
                      <a:pt x="1777" y="3186"/>
                    </a:lnTo>
                    <a:lnTo>
                      <a:pt x="1782" y="3188"/>
                    </a:lnTo>
                    <a:lnTo>
                      <a:pt x="1789" y="3192"/>
                    </a:lnTo>
                    <a:lnTo>
                      <a:pt x="1796" y="3193"/>
                    </a:lnTo>
                    <a:lnTo>
                      <a:pt x="1804" y="3193"/>
                    </a:lnTo>
                    <a:lnTo>
                      <a:pt x="1865" y="3193"/>
                    </a:lnTo>
                    <a:lnTo>
                      <a:pt x="1870" y="3195"/>
                    </a:lnTo>
                    <a:lnTo>
                      <a:pt x="1875" y="3196"/>
                    </a:lnTo>
                    <a:lnTo>
                      <a:pt x="1879" y="3198"/>
                    </a:lnTo>
                    <a:lnTo>
                      <a:pt x="1883" y="3201"/>
                    </a:lnTo>
                    <a:lnTo>
                      <a:pt x="1890" y="3207"/>
                    </a:lnTo>
                    <a:lnTo>
                      <a:pt x="1897" y="3215"/>
                    </a:lnTo>
                    <a:lnTo>
                      <a:pt x="1903" y="3223"/>
                    </a:lnTo>
                    <a:lnTo>
                      <a:pt x="1909" y="3230"/>
                    </a:lnTo>
                    <a:lnTo>
                      <a:pt x="1913" y="3232"/>
                    </a:lnTo>
                    <a:lnTo>
                      <a:pt x="1917" y="3235"/>
                    </a:lnTo>
                    <a:lnTo>
                      <a:pt x="1922" y="3236"/>
                    </a:lnTo>
                    <a:lnTo>
                      <a:pt x="1927" y="3236"/>
                    </a:lnTo>
                    <a:lnTo>
                      <a:pt x="1943" y="3232"/>
                    </a:lnTo>
                    <a:lnTo>
                      <a:pt x="1958" y="3228"/>
                    </a:lnTo>
                    <a:lnTo>
                      <a:pt x="1964" y="3228"/>
                    </a:lnTo>
                    <a:lnTo>
                      <a:pt x="1971" y="3231"/>
                    </a:lnTo>
                    <a:lnTo>
                      <a:pt x="1976" y="3233"/>
                    </a:lnTo>
                    <a:lnTo>
                      <a:pt x="1981" y="3236"/>
                    </a:lnTo>
                    <a:lnTo>
                      <a:pt x="1986" y="3238"/>
                    </a:lnTo>
                    <a:lnTo>
                      <a:pt x="1991" y="3242"/>
                    </a:lnTo>
                    <a:lnTo>
                      <a:pt x="1996" y="3243"/>
                    </a:lnTo>
                    <a:lnTo>
                      <a:pt x="2002" y="3243"/>
                    </a:lnTo>
                    <a:lnTo>
                      <a:pt x="2017" y="3242"/>
                    </a:lnTo>
                    <a:lnTo>
                      <a:pt x="2030" y="3240"/>
                    </a:lnTo>
                    <a:lnTo>
                      <a:pt x="2042" y="3237"/>
                    </a:lnTo>
                    <a:lnTo>
                      <a:pt x="2056" y="3236"/>
                    </a:lnTo>
                    <a:lnTo>
                      <a:pt x="2064" y="3236"/>
                    </a:lnTo>
                    <a:lnTo>
                      <a:pt x="2071" y="3237"/>
                    </a:lnTo>
                    <a:lnTo>
                      <a:pt x="2077" y="3240"/>
                    </a:lnTo>
                    <a:lnTo>
                      <a:pt x="2084" y="3242"/>
                    </a:lnTo>
                    <a:lnTo>
                      <a:pt x="2089" y="3246"/>
                    </a:lnTo>
                    <a:lnTo>
                      <a:pt x="2092" y="3250"/>
                    </a:lnTo>
                    <a:lnTo>
                      <a:pt x="2095" y="3256"/>
                    </a:lnTo>
                    <a:lnTo>
                      <a:pt x="2096" y="3262"/>
                    </a:lnTo>
                    <a:lnTo>
                      <a:pt x="2096" y="3329"/>
                    </a:lnTo>
                    <a:lnTo>
                      <a:pt x="2096" y="3338"/>
                    </a:lnTo>
                    <a:lnTo>
                      <a:pt x="2097" y="3346"/>
                    </a:lnTo>
                    <a:lnTo>
                      <a:pt x="2100" y="3354"/>
                    </a:lnTo>
                    <a:lnTo>
                      <a:pt x="2102" y="3360"/>
                    </a:lnTo>
                    <a:lnTo>
                      <a:pt x="2110" y="3373"/>
                    </a:lnTo>
                    <a:lnTo>
                      <a:pt x="2120" y="3384"/>
                    </a:lnTo>
                    <a:lnTo>
                      <a:pt x="2144" y="3405"/>
                    </a:lnTo>
                    <a:lnTo>
                      <a:pt x="2170" y="3427"/>
                    </a:lnTo>
                    <a:lnTo>
                      <a:pt x="2179" y="3435"/>
                    </a:lnTo>
                    <a:lnTo>
                      <a:pt x="2187" y="3444"/>
                    </a:lnTo>
                    <a:lnTo>
                      <a:pt x="2193" y="3453"/>
                    </a:lnTo>
                    <a:lnTo>
                      <a:pt x="2199" y="3462"/>
                    </a:lnTo>
                    <a:lnTo>
                      <a:pt x="2204" y="3469"/>
                    </a:lnTo>
                    <a:lnTo>
                      <a:pt x="2212" y="3477"/>
                    </a:lnTo>
                    <a:lnTo>
                      <a:pt x="2219" y="3484"/>
                    </a:lnTo>
                    <a:lnTo>
                      <a:pt x="2230" y="3491"/>
                    </a:lnTo>
                    <a:lnTo>
                      <a:pt x="2233" y="3488"/>
                    </a:lnTo>
                    <a:lnTo>
                      <a:pt x="2237" y="3487"/>
                    </a:lnTo>
                    <a:lnTo>
                      <a:pt x="2240" y="3488"/>
                    </a:lnTo>
                    <a:lnTo>
                      <a:pt x="2245" y="3489"/>
                    </a:lnTo>
                    <a:lnTo>
                      <a:pt x="2248" y="3491"/>
                    </a:lnTo>
                    <a:lnTo>
                      <a:pt x="2252" y="3494"/>
                    </a:lnTo>
                    <a:lnTo>
                      <a:pt x="2256" y="3501"/>
                    </a:lnTo>
                    <a:lnTo>
                      <a:pt x="2259" y="3509"/>
                    </a:lnTo>
                    <a:lnTo>
                      <a:pt x="2263" y="3520"/>
                    </a:lnTo>
                    <a:lnTo>
                      <a:pt x="2267" y="3528"/>
                    </a:lnTo>
                    <a:lnTo>
                      <a:pt x="2269" y="3532"/>
                    </a:lnTo>
                    <a:lnTo>
                      <a:pt x="2272" y="3536"/>
                    </a:lnTo>
                    <a:lnTo>
                      <a:pt x="2276" y="3540"/>
                    </a:lnTo>
                    <a:lnTo>
                      <a:pt x="2279" y="3543"/>
                    </a:lnTo>
                    <a:lnTo>
                      <a:pt x="2284" y="3537"/>
                    </a:lnTo>
                    <a:lnTo>
                      <a:pt x="2288" y="3532"/>
                    </a:lnTo>
                    <a:lnTo>
                      <a:pt x="2292" y="3526"/>
                    </a:lnTo>
                    <a:lnTo>
                      <a:pt x="2294" y="3521"/>
                    </a:lnTo>
                    <a:lnTo>
                      <a:pt x="2299" y="3509"/>
                    </a:lnTo>
                    <a:lnTo>
                      <a:pt x="2308" y="3498"/>
                    </a:lnTo>
                    <a:lnTo>
                      <a:pt x="2312" y="3494"/>
                    </a:lnTo>
                    <a:lnTo>
                      <a:pt x="2318" y="3492"/>
                    </a:lnTo>
                    <a:lnTo>
                      <a:pt x="2325" y="3489"/>
                    </a:lnTo>
                    <a:lnTo>
                      <a:pt x="2330" y="3487"/>
                    </a:lnTo>
                    <a:lnTo>
                      <a:pt x="2335" y="3484"/>
                    </a:lnTo>
                    <a:lnTo>
                      <a:pt x="2337" y="3482"/>
                    </a:lnTo>
                    <a:lnTo>
                      <a:pt x="2340" y="3478"/>
                    </a:lnTo>
                    <a:lnTo>
                      <a:pt x="2341" y="3474"/>
                    </a:lnTo>
                    <a:lnTo>
                      <a:pt x="2343" y="3466"/>
                    </a:lnTo>
                    <a:lnTo>
                      <a:pt x="2343" y="3456"/>
                    </a:lnTo>
                    <a:lnTo>
                      <a:pt x="2343" y="3358"/>
                    </a:lnTo>
                    <a:lnTo>
                      <a:pt x="2345" y="3349"/>
                    </a:lnTo>
                    <a:lnTo>
                      <a:pt x="2346" y="3340"/>
                    </a:lnTo>
                    <a:lnTo>
                      <a:pt x="2348" y="3333"/>
                    </a:lnTo>
                    <a:lnTo>
                      <a:pt x="2351" y="3325"/>
                    </a:lnTo>
                    <a:lnTo>
                      <a:pt x="2355" y="3318"/>
                    </a:lnTo>
                    <a:lnTo>
                      <a:pt x="2357" y="3310"/>
                    </a:lnTo>
                    <a:lnTo>
                      <a:pt x="2358" y="3302"/>
                    </a:lnTo>
                    <a:lnTo>
                      <a:pt x="2360" y="3292"/>
                    </a:lnTo>
                    <a:lnTo>
                      <a:pt x="2358" y="3287"/>
                    </a:lnTo>
                    <a:lnTo>
                      <a:pt x="2357" y="3282"/>
                    </a:lnTo>
                    <a:lnTo>
                      <a:pt x="2353" y="3277"/>
                    </a:lnTo>
                    <a:lnTo>
                      <a:pt x="2351" y="3274"/>
                    </a:lnTo>
                    <a:lnTo>
                      <a:pt x="2343" y="3266"/>
                    </a:lnTo>
                    <a:lnTo>
                      <a:pt x="2336" y="3256"/>
                    </a:lnTo>
                    <a:lnTo>
                      <a:pt x="2332" y="3250"/>
                    </a:lnTo>
                    <a:lnTo>
                      <a:pt x="2330" y="3242"/>
                    </a:lnTo>
                    <a:lnTo>
                      <a:pt x="2328" y="3236"/>
                    </a:lnTo>
                    <a:lnTo>
                      <a:pt x="2327" y="3228"/>
                    </a:lnTo>
                    <a:lnTo>
                      <a:pt x="2325" y="3220"/>
                    </a:lnTo>
                    <a:lnTo>
                      <a:pt x="2322" y="3213"/>
                    </a:lnTo>
                    <a:lnTo>
                      <a:pt x="2317" y="3207"/>
                    </a:lnTo>
                    <a:lnTo>
                      <a:pt x="2312" y="3201"/>
                    </a:lnTo>
                    <a:lnTo>
                      <a:pt x="2301" y="3191"/>
                    </a:lnTo>
                    <a:lnTo>
                      <a:pt x="2287" y="3181"/>
                    </a:lnTo>
                    <a:lnTo>
                      <a:pt x="2283" y="3176"/>
                    </a:lnTo>
                    <a:lnTo>
                      <a:pt x="2281" y="3169"/>
                    </a:lnTo>
                    <a:lnTo>
                      <a:pt x="2279" y="3167"/>
                    </a:lnTo>
                    <a:lnTo>
                      <a:pt x="2277" y="3164"/>
                    </a:lnTo>
                    <a:lnTo>
                      <a:pt x="2276" y="3163"/>
                    </a:lnTo>
                    <a:lnTo>
                      <a:pt x="2272" y="3162"/>
                    </a:lnTo>
                    <a:lnTo>
                      <a:pt x="2267" y="3166"/>
                    </a:lnTo>
                    <a:lnTo>
                      <a:pt x="2262" y="3172"/>
                    </a:lnTo>
                    <a:lnTo>
                      <a:pt x="2254" y="3177"/>
                    </a:lnTo>
                    <a:lnTo>
                      <a:pt x="2248" y="3182"/>
                    </a:lnTo>
                    <a:lnTo>
                      <a:pt x="2242" y="3187"/>
                    </a:lnTo>
                    <a:lnTo>
                      <a:pt x="2237" y="3193"/>
                    </a:lnTo>
                    <a:lnTo>
                      <a:pt x="2230" y="3202"/>
                    </a:lnTo>
                    <a:lnTo>
                      <a:pt x="2225" y="3210"/>
                    </a:lnTo>
                    <a:lnTo>
                      <a:pt x="2223" y="3213"/>
                    </a:lnTo>
                    <a:lnTo>
                      <a:pt x="2219" y="3216"/>
                    </a:lnTo>
                    <a:lnTo>
                      <a:pt x="2215" y="3217"/>
                    </a:lnTo>
                    <a:lnTo>
                      <a:pt x="2210" y="3217"/>
                    </a:lnTo>
                    <a:lnTo>
                      <a:pt x="2185" y="3217"/>
                    </a:lnTo>
                    <a:lnTo>
                      <a:pt x="2175" y="3221"/>
                    </a:lnTo>
                    <a:lnTo>
                      <a:pt x="2166" y="3223"/>
                    </a:lnTo>
                    <a:lnTo>
                      <a:pt x="2159" y="3222"/>
                    </a:lnTo>
                    <a:lnTo>
                      <a:pt x="2153" y="3222"/>
                    </a:lnTo>
                    <a:lnTo>
                      <a:pt x="2153" y="3200"/>
                    </a:lnTo>
                    <a:lnTo>
                      <a:pt x="2154" y="3190"/>
                    </a:lnTo>
                    <a:lnTo>
                      <a:pt x="2156" y="3181"/>
                    </a:lnTo>
                    <a:lnTo>
                      <a:pt x="2160" y="3172"/>
                    </a:lnTo>
                    <a:lnTo>
                      <a:pt x="2164" y="3163"/>
                    </a:lnTo>
                    <a:lnTo>
                      <a:pt x="2168" y="3154"/>
                    </a:lnTo>
                    <a:lnTo>
                      <a:pt x="2171" y="3147"/>
                    </a:lnTo>
                    <a:lnTo>
                      <a:pt x="2173" y="3137"/>
                    </a:lnTo>
                    <a:lnTo>
                      <a:pt x="2174" y="3127"/>
                    </a:lnTo>
                    <a:lnTo>
                      <a:pt x="2173" y="3114"/>
                    </a:lnTo>
                    <a:lnTo>
                      <a:pt x="2169" y="3103"/>
                    </a:lnTo>
                    <a:lnTo>
                      <a:pt x="2165" y="3093"/>
                    </a:lnTo>
                    <a:lnTo>
                      <a:pt x="2160" y="3082"/>
                    </a:lnTo>
                    <a:lnTo>
                      <a:pt x="2154" y="3064"/>
                    </a:lnTo>
                    <a:lnTo>
                      <a:pt x="2148" y="3049"/>
                    </a:lnTo>
                    <a:lnTo>
                      <a:pt x="2144" y="3043"/>
                    </a:lnTo>
                    <a:lnTo>
                      <a:pt x="2139" y="3038"/>
                    </a:lnTo>
                    <a:lnTo>
                      <a:pt x="2136" y="3033"/>
                    </a:lnTo>
                    <a:lnTo>
                      <a:pt x="2135" y="3026"/>
                    </a:lnTo>
                    <a:lnTo>
                      <a:pt x="2135" y="3021"/>
                    </a:lnTo>
                    <a:lnTo>
                      <a:pt x="2136" y="3016"/>
                    </a:lnTo>
                    <a:lnTo>
                      <a:pt x="2134" y="2991"/>
                    </a:lnTo>
                    <a:lnTo>
                      <a:pt x="2131" y="2970"/>
                    </a:lnTo>
                    <a:lnTo>
                      <a:pt x="2130" y="2949"/>
                    </a:lnTo>
                    <a:lnTo>
                      <a:pt x="2130" y="2925"/>
                    </a:lnTo>
                    <a:lnTo>
                      <a:pt x="2130" y="2908"/>
                    </a:lnTo>
                    <a:lnTo>
                      <a:pt x="2129" y="2895"/>
                    </a:lnTo>
                    <a:lnTo>
                      <a:pt x="2129" y="2881"/>
                    </a:lnTo>
                    <a:lnTo>
                      <a:pt x="2128" y="2865"/>
                    </a:lnTo>
                    <a:lnTo>
                      <a:pt x="2129" y="2848"/>
                    </a:lnTo>
                    <a:lnTo>
                      <a:pt x="2131" y="2834"/>
                    </a:lnTo>
                    <a:lnTo>
                      <a:pt x="2133" y="2827"/>
                    </a:lnTo>
                    <a:lnTo>
                      <a:pt x="2133" y="2819"/>
                    </a:lnTo>
                    <a:lnTo>
                      <a:pt x="2133" y="2812"/>
                    </a:lnTo>
                    <a:lnTo>
                      <a:pt x="2130" y="2804"/>
                    </a:lnTo>
                    <a:lnTo>
                      <a:pt x="2125" y="2808"/>
                    </a:lnTo>
                    <a:lnTo>
                      <a:pt x="2120" y="2812"/>
                    </a:lnTo>
                    <a:lnTo>
                      <a:pt x="2117" y="2817"/>
                    </a:lnTo>
                    <a:lnTo>
                      <a:pt x="2115" y="2822"/>
                    </a:lnTo>
                    <a:lnTo>
                      <a:pt x="2110" y="2832"/>
                    </a:lnTo>
                    <a:lnTo>
                      <a:pt x="2104" y="2843"/>
                    </a:lnTo>
                    <a:lnTo>
                      <a:pt x="2095" y="2861"/>
                    </a:lnTo>
                    <a:lnTo>
                      <a:pt x="2087" y="2877"/>
                    </a:lnTo>
                    <a:lnTo>
                      <a:pt x="2086" y="2885"/>
                    </a:lnTo>
                    <a:lnTo>
                      <a:pt x="2084" y="2893"/>
                    </a:lnTo>
                    <a:lnTo>
                      <a:pt x="2084" y="2902"/>
                    </a:lnTo>
                    <a:lnTo>
                      <a:pt x="2084" y="2912"/>
                    </a:lnTo>
                    <a:lnTo>
                      <a:pt x="2086" y="2931"/>
                    </a:lnTo>
                    <a:lnTo>
                      <a:pt x="2089" y="2950"/>
                    </a:lnTo>
                    <a:lnTo>
                      <a:pt x="2085" y="2944"/>
                    </a:lnTo>
                    <a:lnTo>
                      <a:pt x="2077" y="2932"/>
                    </a:lnTo>
                    <a:lnTo>
                      <a:pt x="2070" y="2922"/>
                    </a:lnTo>
                    <a:lnTo>
                      <a:pt x="2064" y="2911"/>
                    </a:lnTo>
                    <a:lnTo>
                      <a:pt x="2056" y="2900"/>
                    </a:lnTo>
                    <a:lnTo>
                      <a:pt x="2052" y="2890"/>
                    </a:lnTo>
                    <a:lnTo>
                      <a:pt x="2048" y="2882"/>
                    </a:lnTo>
                    <a:lnTo>
                      <a:pt x="2043" y="2875"/>
                    </a:lnTo>
                    <a:lnTo>
                      <a:pt x="2037" y="2868"/>
                    </a:lnTo>
                    <a:lnTo>
                      <a:pt x="2030" y="2866"/>
                    </a:lnTo>
                    <a:lnTo>
                      <a:pt x="2023" y="2863"/>
                    </a:lnTo>
                    <a:lnTo>
                      <a:pt x="2017" y="2862"/>
                    </a:lnTo>
                    <a:lnTo>
                      <a:pt x="2011" y="2862"/>
                    </a:lnTo>
                    <a:lnTo>
                      <a:pt x="2005" y="2862"/>
                    </a:lnTo>
                    <a:lnTo>
                      <a:pt x="1997" y="2862"/>
                    </a:lnTo>
                    <a:lnTo>
                      <a:pt x="1991" y="2861"/>
                    </a:lnTo>
                    <a:lnTo>
                      <a:pt x="1983" y="2858"/>
                    </a:lnTo>
                    <a:lnTo>
                      <a:pt x="1988" y="2847"/>
                    </a:lnTo>
                    <a:lnTo>
                      <a:pt x="1993" y="2837"/>
                    </a:lnTo>
                    <a:lnTo>
                      <a:pt x="2000" y="2832"/>
                    </a:lnTo>
                    <a:lnTo>
                      <a:pt x="2008" y="2828"/>
                    </a:lnTo>
                    <a:lnTo>
                      <a:pt x="2011" y="2826"/>
                    </a:lnTo>
                    <a:lnTo>
                      <a:pt x="2015" y="2824"/>
                    </a:lnTo>
                    <a:lnTo>
                      <a:pt x="2016" y="2821"/>
                    </a:lnTo>
                    <a:lnTo>
                      <a:pt x="2017" y="2817"/>
                    </a:lnTo>
                    <a:lnTo>
                      <a:pt x="2016" y="2812"/>
                    </a:lnTo>
                    <a:lnTo>
                      <a:pt x="2013" y="2808"/>
                    </a:lnTo>
                    <a:lnTo>
                      <a:pt x="2008" y="2806"/>
                    </a:lnTo>
                    <a:lnTo>
                      <a:pt x="2003" y="2804"/>
                    </a:lnTo>
                    <a:lnTo>
                      <a:pt x="1948" y="2804"/>
                    </a:lnTo>
                    <a:lnTo>
                      <a:pt x="1947" y="2796"/>
                    </a:lnTo>
                    <a:lnTo>
                      <a:pt x="1948" y="2787"/>
                    </a:lnTo>
                    <a:lnTo>
                      <a:pt x="1953" y="2774"/>
                    </a:lnTo>
                    <a:lnTo>
                      <a:pt x="1959" y="2762"/>
                    </a:lnTo>
                    <a:lnTo>
                      <a:pt x="1959" y="2745"/>
                    </a:lnTo>
                    <a:lnTo>
                      <a:pt x="1938" y="2745"/>
                    </a:lnTo>
                    <a:lnTo>
                      <a:pt x="1946" y="2732"/>
                    </a:lnTo>
                    <a:lnTo>
                      <a:pt x="1953" y="2718"/>
                    </a:lnTo>
                    <a:lnTo>
                      <a:pt x="1956" y="2701"/>
                    </a:lnTo>
                    <a:lnTo>
                      <a:pt x="1956" y="2684"/>
                    </a:lnTo>
                    <a:lnTo>
                      <a:pt x="1962" y="2683"/>
                    </a:lnTo>
                    <a:lnTo>
                      <a:pt x="1967" y="2685"/>
                    </a:lnTo>
                    <a:lnTo>
                      <a:pt x="1971" y="2688"/>
                    </a:lnTo>
                    <a:lnTo>
                      <a:pt x="1974" y="2693"/>
                    </a:lnTo>
                    <a:lnTo>
                      <a:pt x="1977" y="2696"/>
                    </a:lnTo>
                    <a:lnTo>
                      <a:pt x="1979" y="2703"/>
                    </a:lnTo>
                    <a:lnTo>
                      <a:pt x="1982" y="2708"/>
                    </a:lnTo>
                    <a:lnTo>
                      <a:pt x="1984" y="2713"/>
                    </a:lnTo>
                    <a:lnTo>
                      <a:pt x="1989" y="2716"/>
                    </a:lnTo>
                    <a:lnTo>
                      <a:pt x="1993" y="2719"/>
                    </a:lnTo>
                    <a:lnTo>
                      <a:pt x="1997" y="2720"/>
                    </a:lnTo>
                    <a:lnTo>
                      <a:pt x="2001" y="2722"/>
                    </a:lnTo>
                    <a:lnTo>
                      <a:pt x="2005" y="2722"/>
                    </a:lnTo>
                    <a:lnTo>
                      <a:pt x="2013" y="2720"/>
                    </a:lnTo>
                    <a:lnTo>
                      <a:pt x="2023" y="2720"/>
                    </a:lnTo>
                    <a:lnTo>
                      <a:pt x="2035" y="2723"/>
                    </a:lnTo>
                    <a:lnTo>
                      <a:pt x="2046" y="2724"/>
                    </a:lnTo>
                    <a:lnTo>
                      <a:pt x="2047" y="2733"/>
                    </a:lnTo>
                    <a:lnTo>
                      <a:pt x="2050" y="2742"/>
                    </a:lnTo>
                    <a:lnTo>
                      <a:pt x="2052" y="2748"/>
                    </a:lnTo>
                    <a:lnTo>
                      <a:pt x="2056" y="2757"/>
                    </a:lnTo>
                    <a:lnTo>
                      <a:pt x="2062" y="2755"/>
                    </a:lnTo>
                    <a:lnTo>
                      <a:pt x="2066" y="2740"/>
                    </a:lnTo>
                    <a:lnTo>
                      <a:pt x="2067" y="2727"/>
                    </a:lnTo>
                    <a:lnTo>
                      <a:pt x="2069" y="2713"/>
                    </a:lnTo>
                    <a:lnTo>
                      <a:pt x="2072" y="2698"/>
                    </a:lnTo>
                    <a:lnTo>
                      <a:pt x="2080" y="2685"/>
                    </a:lnTo>
                    <a:lnTo>
                      <a:pt x="2087" y="2674"/>
                    </a:lnTo>
                    <a:lnTo>
                      <a:pt x="2091" y="2669"/>
                    </a:lnTo>
                    <a:lnTo>
                      <a:pt x="2094" y="2663"/>
                    </a:lnTo>
                    <a:lnTo>
                      <a:pt x="2095" y="2656"/>
                    </a:lnTo>
                    <a:lnTo>
                      <a:pt x="2096" y="2649"/>
                    </a:lnTo>
                    <a:lnTo>
                      <a:pt x="2096" y="2621"/>
                    </a:lnTo>
                    <a:lnTo>
                      <a:pt x="2097" y="2607"/>
                    </a:lnTo>
                    <a:lnTo>
                      <a:pt x="2100" y="2594"/>
                    </a:lnTo>
                    <a:lnTo>
                      <a:pt x="2104" y="2582"/>
                    </a:lnTo>
                    <a:lnTo>
                      <a:pt x="2107" y="2571"/>
                    </a:lnTo>
                    <a:lnTo>
                      <a:pt x="2112" y="2558"/>
                    </a:lnTo>
                    <a:lnTo>
                      <a:pt x="2116" y="2547"/>
                    </a:lnTo>
                    <a:lnTo>
                      <a:pt x="2120" y="2535"/>
                    </a:lnTo>
                    <a:lnTo>
                      <a:pt x="2121" y="2519"/>
                    </a:lnTo>
                    <a:lnTo>
                      <a:pt x="2123" y="2503"/>
                    </a:lnTo>
                    <a:lnTo>
                      <a:pt x="2125" y="2488"/>
                    </a:lnTo>
                    <a:lnTo>
                      <a:pt x="2128" y="2474"/>
                    </a:lnTo>
                    <a:lnTo>
                      <a:pt x="2131" y="2461"/>
                    </a:lnTo>
                    <a:lnTo>
                      <a:pt x="2138" y="2448"/>
                    </a:lnTo>
                    <a:lnTo>
                      <a:pt x="2145" y="2437"/>
                    </a:lnTo>
                    <a:lnTo>
                      <a:pt x="2155" y="2425"/>
                    </a:lnTo>
                    <a:lnTo>
                      <a:pt x="2168" y="2415"/>
                    </a:lnTo>
                    <a:lnTo>
                      <a:pt x="2176" y="2410"/>
                    </a:lnTo>
                    <a:lnTo>
                      <a:pt x="2185" y="2405"/>
                    </a:lnTo>
                    <a:lnTo>
                      <a:pt x="2193" y="2399"/>
                    </a:lnTo>
                    <a:lnTo>
                      <a:pt x="2199" y="2392"/>
                    </a:lnTo>
                    <a:lnTo>
                      <a:pt x="2204" y="2380"/>
                    </a:lnTo>
                    <a:lnTo>
                      <a:pt x="2208" y="2369"/>
                    </a:lnTo>
                    <a:lnTo>
                      <a:pt x="2213" y="2363"/>
                    </a:lnTo>
                    <a:lnTo>
                      <a:pt x="2218" y="2356"/>
                    </a:lnTo>
                    <a:lnTo>
                      <a:pt x="2224" y="2353"/>
                    </a:lnTo>
                    <a:lnTo>
                      <a:pt x="2230" y="2346"/>
                    </a:lnTo>
                    <a:lnTo>
                      <a:pt x="2239" y="2336"/>
                    </a:lnTo>
                    <a:lnTo>
                      <a:pt x="2249" y="2328"/>
                    </a:lnTo>
                    <a:lnTo>
                      <a:pt x="2258" y="2324"/>
                    </a:lnTo>
                    <a:lnTo>
                      <a:pt x="2266" y="2319"/>
                    </a:lnTo>
                    <a:lnTo>
                      <a:pt x="2272" y="2312"/>
                    </a:lnTo>
                    <a:lnTo>
                      <a:pt x="2278" y="2307"/>
                    </a:lnTo>
                    <a:lnTo>
                      <a:pt x="2291" y="2295"/>
                    </a:lnTo>
                    <a:lnTo>
                      <a:pt x="2301" y="2281"/>
                    </a:lnTo>
                    <a:lnTo>
                      <a:pt x="2312" y="2270"/>
                    </a:lnTo>
                    <a:lnTo>
                      <a:pt x="2325" y="2260"/>
                    </a:lnTo>
                    <a:lnTo>
                      <a:pt x="2332" y="2257"/>
                    </a:lnTo>
                    <a:lnTo>
                      <a:pt x="2340" y="2253"/>
                    </a:lnTo>
                    <a:lnTo>
                      <a:pt x="2347" y="2252"/>
                    </a:lnTo>
                    <a:lnTo>
                      <a:pt x="2357" y="2251"/>
                    </a:lnTo>
                    <a:lnTo>
                      <a:pt x="2361" y="2252"/>
                    </a:lnTo>
                    <a:lnTo>
                      <a:pt x="2365" y="2253"/>
                    </a:lnTo>
                    <a:lnTo>
                      <a:pt x="2368" y="2256"/>
                    </a:lnTo>
                    <a:lnTo>
                      <a:pt x="2371" y="2259"/>
                    </a:lnTo>
                    <a:lnTo>
                      <a:pt x="2376" y="2266"/>
                    </a:lnTo>
                    <a:lnTo>
                      <a:pt x="2381" y="2275"/>
                    </a:lnTo>
                    <a:lnTo>
                      <a:pt x="2385" y="2284"/>
                    </a:lnTo>
                    <a:lnTo>
                      <a:pt x="2390" y="2290"/>
                    </a:lnTo>
                    <a:lnTo>
                      <a:pt x="2394" y="2294"/>
                    </a:lnTo>
                    <a:lnTo>
                      <a:pt x="2396" y="2296"/>
                    </a:lnTo>
                    <a:lnTo>
                      <a:pt x="2400" y="2297"/>
                    </a:lnTo>
                    <a:lnTo>
                      <a:pt x="2405" y="2297"/>
                    </a:lnTo>
                    <a:lnTo>
                      <a:pt x="2410" y="2297"/>
                    </a:lnTo>
                    <a:lnTo>
                      <a:pt x="2414" y="2295"/>
                    </a:lnTo>
                    <a:lnTo>
                      <a:pt x="2416" y="2292"/>
                    </a:lnTo>
                    <a:lnTo>
                      <a:pt x="2419" y="2289"/>
                    </a:lnTo>
                    <a:lnTo>
                      <a:pt x="2424" y="2279"/>
                    </a:lnTo>
                    <a:lnTo>
                      <a:pt x="2426" y="2269"/>
                    </a:lnTo>
                    <a:lnTo>
                      <a:pt x="2431" y="2261"/>
                    </a:lnTo>
                    <a:lnTo>
                      <a:pt x="2436" y="2256"/>
                    </a:lnTo>
                    <a:lnTo>
                      <a:pt x="2444" y="2252"/>
                    </a:lnTo>
                    <a:lnTo>
                      <a:pt x="2450" y="2247"/>
                    </a:lnTo>
                    <a:lnTo>
                      <a:pt x="2455" y="2242"/>
                    </a:lnTo>
                    <a:lnTo>
                      <a:pt x="2461" y="2238"/>
                    </a:lnTo>
                    <a:lnTo>
                      <a:pt x="2465" y="2238"/>
                    </a:lnTo>
                    <a:lnTo>
                      <a:pt x="2470" y="2240"/>
                    </a:lnTo>
                    <a:lnTo>
                      <a:pt x="2473" y="2242"/>
                    </a:lnTo>
                    <a:lnTo>
                      <a:pt x="2476" y="2246"/>
                    </a:lnTo>
                    <a:lnTo>
                      <a:pt x="2479" y="2248"/>
                    </a:lnTo>
                    <a:lnTo>
                      <a:pt x="2480" y="2253"/>
                    </a:lnTo>
                    <a:lnTo>
                      <a:pt x="2481" y="2257"/>
                    </a:lnTo>
                    <a:lnTo>
                      <a:pt x="2483" y="2262"/>
                    </a:lnTo>
                    <a:lnTo>
                      <a:pt x="2481" y="2270"/>
                    </a:lnTo>
                    <a:lnTo>
                      <a:pt x="2480" y="2277"/>
                    </a:lnTo>
                    <a:lnTo>
                      <a:pt x="2476" y="2284"/>
                    </a:lnTo>
                    <a:lnTo>
                      <a:pt x="2473" y="2291"/>
                    </a:lnTo>
                    <a:lnTo>
                      <a:pt x="2485" y="2286"/>
                    </a:lnTo>
                    <a:lnTo>
                      <a:pt x="2495" y="2282"/>
                    </a:lnTo>
                    <a:lnTo>
                      <a:pt x="2500" y="2279"/>
                    </a:lnTo>
                    <a:lnTo>
                      <a:pt x="2505" y="2275"/>
                    </a:lnTo>
                    <a:lnTo>
                      <a:pt x="2509" y="2271"/>
                    </a:lnTo>
                    <a:lnTo>
                      <a:pt x="2513" y="2266"/>
                    </a:lnTo>
                    <a:lnTo>
                      <a:pt x="2518" y="2257"/>
                    </a:lnTo>
                    <a:lnTo>
                      <a:pt x="2522" y="2248"/>
                    </a:lnTo>
                    <a:lnTo>
                      <a:pt x="2524" y="2245"/>
                    </a:lnTo>
                    <a:lnTo>
                      <a:pt x="2527" y="2242"/>
                    </a:lnTo>
                    <a:lnTo>
                      <a:pt x="2530" y="2240"/>
                    </a:lnTo>
                    <a:lnTo>
                      <a:pt x="2535" y="2240"/>
                    </a:lnTo>
                    <a:lnTo>
                      <a:pt x="2535" y="2257"/>
                    </a:lnTo>
                    <a:lnTo>
                      <a:pt x="2535" y="2275"/>
                    </a:lnTo>
                    <a:lnTo>
                      <a:pt x="2535" y="2287"/>
                    </a:lnTo>
                    <a:lnTo>
                      <a:pt x="2537" y="2299"/>
                    </a:lnTo>
                    <a:lnTo>
                      <a:pt x="2537" y="2310"/>
                    </a:lnTo>
                    <a:lnTo>
                      <a:pt x="2534" y="2323"/>
                    </a:lnTo>
                    <a:lnTo>
                      <a:pt x="2532" y="2328"/>
                    </a:lnTo>
                    <a:lnTo>
                      <a:pt x="2529" y="2331"/>
                    </a:lnTo>
                    <a:lnTo>
                      <a:pt x="2525" y="2334"/>
                    </a:lnTo>
                    <a:lnTo>
                      <a:pt x="2522" y="2336"/>
                    </a:lnTo>
                    <a:lnTo>
                      <a:pt x="2513" y="2338"/>
                    </a:lnTo>
                    <a:lnTo>
                      <a:pt x="2502" y="2339"/>
                    </a:lnTo>
                    <a:lnTo>
                      <a:pt x="2490" y="2335"/>
                    </a:lnTo>
                    <a:lnTo>
                      <a:pt x="2478" y="2333"/>
                    </a:lnTo>
                    <a:lnTo>
                      <a:pt x="2470" y="2333"/>
                    </a:lnTo>
                    <a:lnTo>
                      <a:pt x="2463" y="2336"/>
                    </a:lnTo>
                    <a:lnTo>
                      <a:pt x="2456" y="2340"/>
                    </a:lnTo>
                    <a:lnTo>
                      <a:pt x="2450" y="2345"/>
                    </a:lnTo>
                    <a:lnTo>
                      <a:pt x="2444" y="2350"/>
                    </a:lnTo>
                    <a:lnTo>
                      <a:pt x="2438" y="2354"/>
                    </a:lnTo>
                    <a:lnTo>
                      <a:pt x="2430" y="2358"/>
                    </a:lnTo>
                    <a:lnTo>
                      <a:pt x="2421" y="2360"/>
                    </a:lnTo>
                    <a:lnTo>
                      <a:pt x="2412" y="2361"/>
                    </a:lnTo>
                    <a:lnTo>
                      <a:pt x="2405" y="2364"/>
                    </a:lnTo>
                    <a:lnTo>
                      <a:pt x="2397" y="2368"/>
                    </a:lnTo>
                    <a:lnTo>
                      <a:pt x="2390" y="2371"/>
                    </a:lnTo>
                    <a:lnTo>
                      <a:pt x="2384" y="2376"/>
                    </a:lnTo>
                    <a:lnTo>
                      <a:pt x="2379" y="2383"/>
                    </a:lnTo>
                    <a:lnTo>
                      <a:pt x="2375" y="2390"/>
                    </a:lnTo>
                    <a:lnTo>
                      <a:pt x="2371" y="2398"/>
                    </a:lnTo>
                    <a:lnTo>
                      <a:pt x="2385" y="2394"/>
                    </a:lnTo>
                    <a:lnTo>
                      <a:pt x="2397" y="2392"/>
                    </a:lnTo>
                    <a:lnTo>
                      <a:pt x="2410" y="2390"/>
                    </a:lnTo>
                    <a:lnTo>
                      <a:pt x="2425" y="2390"/>
                    </a:lnTo>
                    <a:lnTo>
                      <a:pt x="2436" y="2390"/>
                    </a:lnTo>
                    <a:lnTo>
                      <a:pt x="2446" y="2390"/>
                    </a:lnTo>
                    <a:lnTo>
                      <a:pt x="2456" y="2390"/>
                    </a:lnTo>
                    <a:lnTo>
                      <a:pt x="2468" y="2390"/>
                    </a:lnTo>
                    <a:lnTo>
                      <a:pt x="2475" y="2390"/>
                    </a:lnTo>
                    <a:lnTo>
                      <a:pt x="2483" y="2392"/>
                    </a:lnTo>
                    <a:lnTo>
                      <a:pt x="2548" y="2392"/>
                    </a:lnTo>
                    <a:lnTo>
                      <a:pt x="2563" y="2390"/>
                    </a:lnTo>
                    <a:lnTo>
                      <a:pt x="2577" y="2388"/>
                    </a:lnTo>
                    <a:lnTo>
                      <a:pt x="2589" y="2384"/>
                    </a:lnTo>
                    <a:lnTo>
                      <a:pt x="2602" y="2379"/>
                    </a:lnTo>
                    <a:lnTo>
                      <a:pt x="2626" y="2366"/>
                    </a:lnTo>
                    <a:lnTo>
                      <a:pt x="2653" y="2353"/>
                    </a:lnTo>
                    <a:lnTo>
                      <a:pt x="2671" y="2346"/>
                    </a:lnTo>
                    <a:lnTo>
                      <a:pt x="2689" y="2343"/>
                    </a:lnTo>
                    <a:lnTo>
                      <a:pt x="2705" y="2338"/>
                    </a:lnTo>
                    <a:lnTo>
                      <a:pt x="2722" y="2330"/>
                    </a:lnTo>
                    <a:lnTo>
                      <a:pt x="2747" y="2317"/>
                    </a:lnTo>
                    <a:lnTo>
                      <a:pt x="2769" y="2306"/>
                    </a:lnTo>
                    <a:lnTo>
                      <a:pt x="2790" y="2295"/>
                    </a:lnTo>
                    <a:lnTo>
                      <a:pt x="2814" y="2282"/>
                    </a:lnTo>
                    <a:lnTo>
                      <a:pt x="2830" y="2272"/>
                    </a:lnTo>
                    <a:lnTo>
                      <a:pt x="2844" y="2265"/>
                    </a:lnTo>
                    <a:lnTo>
                      <a:pt x="2859" y="2256"/>
                    </a:lnTo>
                    <a:lnTo>
                      <a:pt x="2876" y="2247"/>
                    </a:lnTo>
                    <a:lnTo>
                      <a:pt x="2883" y="2241"/>
                    </a:lnTo>
                    <a:lnTo>
                      <a:pt x="2889" y="2233"/>
                    </a:lnTo>
                    <a:lnTo>
                      <a:pt x="2893" y="2230"/>
                    </a:lnTo>
                    <a:lnTo>
                      <a:pt x="2896" y="2227"/>
                    </a:lnTo>
                    <a:lnTo>
                      <a:pt x="2901" y="2226"/>
                    </a:lnTo>
                    <a:lnTo>
                      <a:pt x="2906" y="2225"/>
                    </a:lnTo>
                    <a:lnTo>
                      <a:pt x="2911" y="2225"/>
                    </a:lnTo>
                    <a:lnTo>
                      <a:pt x="2916" y="2226"/>
                    </a:lnTo>
                    <a:lnTo>
                      <a:pt x="2921" y="2227"/>
                    </a:lnTo>
                    <a:lnTo>
                      <a:pt x="2926" y="2230"/>
                    </a:lnTo>
                    <a:lnTo>
                      <a:pt x="2929" y="2238"/>
                    </a:lnTo>
                    <a:lnTo>
                      <a:pt x="2933" y="2246"/>
                    </a:lnTo>
                    <a:lnTo>
                      <a:pt x="2941" y="2252"/>
                    </a:lnTo>
                    <a:lnTo>
                      <a:pt x="2950" y="2255"/>
                    </a:lnTo>
                    <a:lnTo>
                      <a:pt x="2958" y="2256"/>
                    </a:lnTo>
                    <a:lnTo>
                      <a:pt x="2968" y="2257"/>
                    </a:lnTo>
                    <a:lnTo>
                      <a:pt x="2980" y="2256"/>
                    </a:lnTo>
                    <a:lnTo>
                      <a:pt x="2990" y="2255"/>
                    </a:lnTo>
                    <a:lnTo>
                      <a:pt x="2995" y="2253"/>
                    </a:lnTo>
                    <a:lnTo>
                      <a:pt x="2998" y="2252"/>
                    </a:lnTo>
                    <a:lnTo>
                      <a:pt x="3002" y="2248"/>
                    </a:lnTo>
                    <a:lnTo>
                      <a:pt x="3006" y="2245"/>
                    </a:lnTo>
                    <a:lnTo>
                      <a:pt x="3014" y="2235"/>
                    </a:lnTo>
                    <a:lnTo>
                      <a:pt x="3021" y="2226"/>
                    </a:lnTo>
                    <a:lnTo>
                      <a:pt x="3025" y="2223"/>
                    </a:lnTo>
                    <a:lnTo>
                      <a:pt x="3030" y="2221"/>
                    </a:lnTo>
                    <a:lnTo>
                      <a:pt x="3035" y="2218"/>
                    </a:lnTo>
                    <a:lnTo>
                      <a:pt x="3041" y="2218"/>
                    </a:lnTo>
                    <a:lnTo>
                      <a:pt x="3057" y="2233"/>
                    </a:lnTo>
                    <a:lnTo>
                      <a:pt x="3074" y="2247"/>
                    </a:lnTo>
                    <a:lnTo>
                      <a:pt x="3089" y="2241"/>
                    </a:lnTo>
                    <a:lnTo>
                      <a:pt x="3104" y="2235"/>
                    </a:lnTo>
                    <a:lnTo>
                      <a:pt x="3119" y="2242"/>
                    </a:lnTo>
                    <a:lnTo>
                      <a:pt x="3134" y="2250"/>
                    </a:lnTo>
                    <a:lnTo>
                      <a:pt x="3139" y="2250"/>
                    </a:lnTo>
                    <a:lnTo>
                      <a:pt x="3144" y="2247"/>
                    </a:lnTo>
                    <a:lnTo>
                      <a:pt x="3148" y="2243"/>
                    </a:lnTo>
                    <a:lnTo>
                      <a:pt x="3153" y="2241"/>
                    </a:lnTo>
                    <a:lnTo>
                      <a:pt x="3163" y="2235"/>
                    </a:lnTo>
                    <a:lnTo>
                      <a:pt x="3172" y="2228"/>
                    </a:lnTo>
                    <a:lnTo>
                      <a:pt x="3179" y="2221"/>
                    </a:lnTo>
                    <a:lnTo>
                      <a:pt x="3185" y="2212"/>
                    </a:lnTo>
                    <a:lnTo>
                      <a:pt x="3175" y="2198"/>
                    </a:lnTo>
                    <a:lnTo>
                      <a:pt x="3167" y="2184"/>
                    </a:lnTo>
                    <a:lnTo>
                      <a:pt x="3159" y="2171"/>
                    </a:lnTo>
                    <a:lnTo>
                      <a:pt x="3153" y="2157"/>
                    </a:lnTo>
                    <a:lnTo>
                      <a:pt x="3147" y="2144"/>
                    </a:lnTo>
                    <a:lnTo>
                      <a:pt x="3142" y="2131"/>
                    </a:lnTo>
                    <a:lnTo>
                      <a:pt x="3138" y="2118"/>
                    </a:lnTo>
                    <a:lnTo>
                      <a:pt x="3134" y="2104"/>
                    </a:lnTo>
                    <a:lnTo>
                      <a:pt x="3128" y="2077"/>
                    </a:lnTo>
                    <a:lnTo>
                      <a:pt x="3123" y="2048"/>
                    </a:lnTo>
                    <a:lnTo>
                      <a:pt x="3119" y="2016"/>
                    </a:lnTo>
                    <a:lnTo>
                      <a:pt x="3114" y="1982"/>
                    </a:lnTo>
                    <a:lnTo>
                      <a:pt x="3105" y="1940"/>
                    </a:lnTo>
                    <a:lnTo>
                      <a:pt x="3096" y="1902"/>
                    </a:lnTo>
                    <a:lnTo>
                      <a:pt x="3091" y="1883"/>
                    </a:lnTo>
                    <a:lnTo>
                      <a:pt x="3089" y="1865"/>
                    </a:lnTo>
                    <a:lnTo>
                      <a:pt x="3086" y="1843"/>
                    </a:lnTo>
                    <a:lnTo>
                      <a:pt x="3085" y="1821"/>
                    </a:lnTo>
                    <a:lnTo>
                      <a:pt x="3085" y="1808"/>
                    </a:lnTo>
                    <a:lnTo>
                      <a:pt x="3086" y="1797"/>
                    </a:lnTo>
                    <a:lnTo>
                      <a:pt x="3089" y="1787"/>
                    </a:lnTo>
                    <a:lnTo>
                      <a:pt x="3091" y="1777"/>
                    </a:lnTo>
                    <a:lnTo>
                      <a:pt x="3098" y="1757"/>
                    </a:lnTo>
                    <a:lnTo>
                      <a:pt x="3105" y="1738"/>
                    </a:lnTo>
                    <a:lnTo>
                      <a:pt x="3113" y="1719"/>
                    </a:lnTo>
                    <a:lnTo>
                      <a:pt x="3119" y="1700"/>
                    </a:lnTo>
                    <a:lnTo>
                      <a:pt x="3121" y="1689"/>
                    </a:lnTo>
                    <a:lnTo>
                      <a:pt x="3123" y="1679"/>
                    </a:lnTo>
                    <a:lnTo>
                      <a:pt x="3124" y="1668"/>
                    </a:lnTo>
                    <a:lnTo>
                      <a:pt x="3125" y="1655"/>
                    </a:lnTo>
                    <a:lnTo>
                      <a:pt x="3120" y="1637"/>
                    </a:lnTo>
                    <a:lnTo>
                      <a:pt x="3114" y="1622"/>
                    </a:lnTo>
                    <a:lnTo>
                      <a:pt x="3110" y="1615"/>
                    </a:lnTo>
                    <a:lnTo>
                      <a:pt x="3104" y="1610"/>
                    </a:lnTo>
                    <a:lnTo>
                      <a:pt x="3101" y="1607"/>
                    </a:lnTo>
                    <a:lnTo>
                      <a:pt x="3098" y="1606"/>
                    </a:lnTo>
                    <a:lnTo>
                      <a:pt x="3094" y="1605"/>
                    </a:lnTo>
                    <a:lnTo>
                      <a:pt x="3090" y="1605"/>
                    </a:lnTo>
                    <a:lnTo>
                      <a:pt x="3086" y="1606"/>
                    </a:lnTo>
                    <a:lnTo>
                      <a:pt x="3083" y="1607"/>
                    </a:lnTo>
                    <a:lnTo>
                      <a:pt x="3080" y="1609"/>
                    </a:lnTo>
                    <a:lnTo>
                      <a:pt x="3078" y="1611"/>
                    </a:lnTo>
                    <a:lnTo>
                      <a:pt x="3073" y="1617"/>
                    </a:lnTo>
                    <a:lnTo>
                      <a:pt x="3066" y="1624"/>
                    </a:lnTo>
                    <a:lnTo>
                      <a:pt x="3060" y="1630"/>
                    </a:lnTo>
                    <a:lnTo>
                      <a:pt x="3052" y="1635"/>
                    </a:lnTo>
                    <a:lnTo>
                      <a:pt x="3045" y="1639"/>
                    </a:lnTo>
                    <a:lnTo>
                      <a:pt x="3037" y="1642"/>
                    </a:lnTo>
                    <a:lnTo>
                      <a:pt x="3030" y="1645"/>
                    </a:lnTo>
                    <a:lnTo>
                      <a:pt x="3021" y="1646"/>
                    </a:lnTo>
                    <a:lnTo>
                      <a:pt x="3012" y="1647"/>
                    </a:lnTo>
                    <a:lnTo>
                      <a:pt x="3004" y="1647"/>
                    </a:lnTo>
                    <a:lnTo>
                      <a:pt x="2997" y="1646"/>
                    </a:lnTo>
                    <a:lnTo>
                      <a:pt x="2992" y="1644"/>
                    </a:lnTo>
                    <a:lnTo>
                      <a:pt x="2987" y="1640"/>
                    </a:lnTo>
                    <a:lnTo>
                      <a:pt x="2985" y="1636"/>
                    </a:lnTo>
                    <a:lnTo>
                      <a:pt x="2980" y="1624"/>
                    </a:lnTo>
                    <a:lnTo>
                      <a:pt x="2976" y="1610"/>
                    </a:lnTo>
                    <a:lnTo>
                      <a:pt x="2972" y="1597"/>
                    </a:lnTo>
                    <a:lnTo>
                      <a:pt x="2967" y="1585"/>
                    </a:lnTo>
                    <a:lnTo>
                      <a:pt x="2963" y="1580"/>
                    </a:lnTo>
                    <a:lnTo>
                      <a:pt x="2958" y="1576"/>
                    </a:lnTo>
                    <a:lnTo>
                      <a:pt x="2953" y="1575"/>
                    </a:lnTo>
                    <a:lnTo>
                      <a:pt x="2947" y="1573"/>
                    </a:lnTo>
                    <a:lnTo>
                      <a:pt x="2941" y="1575"/>
                    </a:lnTo>
                    <a:lnTo>
                      <a:pt x="2934" y="1577"/>
                    </a:lnTo>
                    <a:lnTo>
                      <a:pt x="2928" y="1581"/>
                    </a:lnTo>
                    <a:lnTo>
                      <a:pt x="2924" y="1586"/>
                    </a:lnTo>
                    <a:lnTo>
                      <a:pt x="2916" y="1597"/>
                    </a:lnTo>
                    <a:lnTo>
                      <a:pt x="2906" y="1610"/>
                    </a:lnTo>
                    <a:lnTo>
                      <a:pt x="2892" y="1607"/>
                    </a:lnTo>
                    <a:lnTo>
                      <a:pt x="2888" y="1596"/>
                    </a:lnTo>
                    <a:lnTo>
                      <a:pt x="2886" y="1586"/>
                    </a:lnTo>
                    <a:lnTo>
                      <a:pt x="2884" y="1575"/>
                    </a:lnTo>
                    <a:lnTo>
                      <a:pt x="2884" y="1563"/>
                    </a:lnTo>
                    <a:lnTo>
                      <a:pt x="2855" y="1563"/>
                    </a:lnTo>
                    <a:lnTo>
                      <a:pt x="2849" y="1563"/>
                    </a:lnTo>
                    <a:lnTo>
                      <a:pt x="2843" y="1566"/>
                    </a:lnTo>
                    <a:lnTo>
                      <a:pt x="2838" y="1570"/>
                    </a:lnTo>
                    <a:lnTo>
                      <a:pt x="2834" y="1573"/>
                    </a:lnTo>
                    <a:lnTo>
                      <a:pt x="2829" y="1578"/>
                    </a:lnTo>
                    <a:lnTo>
                      <a:pt x="2824" y="1583"/>
                    </a:lnTo>
                    <a:lnTo>
                      <a:pt x="2819" y="1586"/>
                    </a:lnTo>
                    <a:lnTo>
                      <a:pt x="2813" y="1590"/>
                    </a:lnTo>
                    <a:lnTo>
                      <a:pt x="2794" y="1595"/>
                    </a:lnTo>
                    <a:lnTo>
                      <a:pt x="2778" y="1602"/>
                    </a:lnTo>
                    <a:lnTo>
                      <a:pt x="2763" y="1610"/>
                    </a:lnTo>
                    <a:lnTo>
                      <a:pt x="2749" y="1620"/>
                    </a:lnTo>
                    <a:lnTo>
                      <a:pt x="2735" y="1630"/>
                    </a:lnTo>
                    <a:lnTo>
                      <a:pt x="2722" y="1641"/>
                    </a:lnTo>
                    <a:lnTo>
                      <a:pt x="2709" y="1654"/>
                    </a:lnTo>
                    <a:lnTo>
                      <a:pt x="2694" y="1669"/>
                    </a:lnTo>
                    <a:lnTo>
                      <a:pt x="2680" y="1657"/>
                    </a:lnTo>
                    <a:lnTo>
                      <a:pt x="2667" y="1647"/>
                    </a:lnTo>
                    <a:lnTo>
                      <a:pt x="2656" y="1635"/>
                    </a:lnTo>
                    <a:lnTo>
                      <a:pt x="2646" y="1621"/>
                    </a:lnTo>
                    <a:lnTo>
                      <a:pt x="2640" y="1609"/>
                    </a:lnTo>
                    <a:lnTo>
                      <a:pt x="2635" y="1596"/>
                    </a:lnTo>
                    <a:lnTo>
                      <a:pt x="2632" y="1591"/>
                    </a:lnTo>
                    <a:lnTo>
                      <a:pt x="2628" y="1586"/>
                    </a:lnTo>
                    <a:lnTo>
                      <a:pt x="2623" y="1582"/>
                    </a:lnTo>
                    <a:lnTo>
                      <a:pt x="2617" y="1578"/>
                    </a:lnTo>
                    <a:lnTo>
                      <a:pt x="2609" y="1577"/>
                    </a:lnTo>
                    <a:lnTo>
                      <a:pt x="2603" y="1577"/>
                    </a:lnTo>
                    <a:lnTo>
                      <a:pt x="2597" y="1577"/>
                    </a:lnTo>
                    <a:lnTo>
                      <a:pt x="2591" y="1578"/>
                    </a:lnTo>
                    <a:lnTo>
                      <a:pt x="2584" y="1580"/>
                    </a:lnTo>
                    <a:lnTo>
                      <a:pt x="2577" y="1580"/>
                    </a:lnTo>
                    <a:lnTo>
                      <a:pt x="2571" y="1578"/>
                    </a:lnTo>
                    <a:lnTo>
                      <a:pt x="2564" y="1576"/>
                    </a:lnTo>
                    <a:lnTo>
                      <a:pt x="2557" y="1571"/>
                    </a:lnTo>
                    <a:lnTo>
                      <a:pt x="2550" y="1565"/>
                    </a:lnTo>
                    <a:lnTo>
                      <a:pt x="2545" y="1557"/>
                    </a:lnTo>
                    <a:lnTo>
                      <a:pt x="2543" y="1550"/>
                    </a:lnTo>
                    <a:lnTo>
                      <a:pt x="2538" y="1532"/>
                    </a:lnTo>
                    <a:lnTo>
                      <a:pt x="2535" y="1512"/>
                    </a:lnTo>
                    <a:lnTo>
                      <a:pt x="2530" y="1482"/>
                    </a:lnTo>
                    <a:lnTo>
                      <a:pt x="2525" y="1454"/>
                    </a:lnTo>
                    <a:lnTo>
                      <a:pt x="2522" y="1440"/>
                    </a:lnTo>
                    <a:lnTo>
                      <a:pt x="2515" y="1428"/>
                    </a:lnTo>
                    <a:lnTo>
                      <a:pt x="2508" y="1415"/>
                    </a:lnTo>
                    <a:lnTo>
                      <a:pt x="2498" y="1404"/>
                    </a:lnTo>
                    <a:lnTo>
                      <a:pt x="2490" y="1398"/>
                    </a:lnTo>
                    <a:lnTo>
                      <a:pt x="2483" y="1393"/>
                    </a:lnTo>
                    <a:lnTo>
                      <a:pt x="2474" y="1388"/>
                    </a:lnTo>
                    <a:lnTo>
                      <a:pt x="2465" y="1383"/>
                    </a:lnTo>
                    <a:lnTo>
                      <a:pt x="2448" y="1376"/>
                    </a:lnTo>
                    <a:lnTo>
                      <a:pt x="2430" y="1369"/>
                    </a:lnTo>
                    <a:lnTo>
                      <a:pt x="2422" y="1366"/>
                    </a:lnTo>
                    <a:lnTo>
                      <a:pt x="2414" y="1363"/>
                    </a:lnTo>
                    <a:lnTo>
                      <a:pt x="2407" y="1358"/>
                    </a:lnTo>
                    <a:lnTo>
                      <a:pt x="2401" y="1353"/>
                    </a:lnTo>
                    <a:lnTo>
                      <a:pt x="2396" y="1346"/>
                    </a:lnTo>
                    <a:lnTo>
                      <a:pt x="2392" y="1340"/>
                    </a:lnTo>
                    <a:lnTo>
                      <a:pt x="2391" y="1333"/>
                    </a:lnTo>
                    <a:lnTo>
                      <a:pt x="2390" y="1322"/>
                    </a:lnTo>
                    <a:lnTo>
                      <a:pt x="2390" y="1213"/>
                    </a:lnTo>
                    <a:lnTo>
                      <a:pt x="2386" y="1201"/>
                    </a:lnTo>
                    <a:lnTo>
                      <a:pt x="2382" y="1187"/>
                    </a:lnTo>
                    <a:lnTo>
                      <a:pt x="2382" y="1179"/>
                    </a:lnTo>
                    <a:lnTo>
                      <a:pt x="2384" y="1172"/>
                    </a:lnTo>
                    <a:lnTo>
                      <a:pt x="2385" y="1166"/>
                    </a:lnTo>
                    <a:lnTo>
                      <a:pt x="2387" y="1159"/>
                    </a:lnTo>
                    <a:lnTo>
                      <a:pt x="2394" y="1147"/>
                    </a:lnTo>
                    <a:lnTo>
                      <a:pt x="2401" y="1136"/>
                    </a:lnTo>
                    <a:lnTo>
                      <a:pt x="2411" y="1125"/>
                    </a:lnTo>
                    <a:lnTo>
                      <a:pt x="2421" y="1117"/>
                    </a:lnTo>
                    <a:lnTo>
                      <a:pt x="2432" y="1108"/>
                    </a:lnTo>
                    <a:lnTo>
                      <a:pt x="2444" y="1099"/>
                    </a:lnTo>
                    <a:lnTo>
                      <a:pt x="2455" y="1090"/>
                    </a:lnTo>
                    <a:lnTo>
                      <a:pt x="2466" y="1082"/>
                    </a:lnTo>
                    <a:lnTo>
                      <a:pt x="2478" y="1072"/>
                    </a:lnTo>
                    <a:lnTo>
                      <a:pt x="2486" y="1061"/>
                    </a:lnTo>
                    <a:lnTo>
                      <a:pt x="2494" y="1050"/>
                    </a:lnTo>
                    <a:lnTo>
                      <a:pt x="2500" y="1039"/>
                    </a:lnTo>
                    <a:lnTo>
                      <a:pt x="2503" y="1033"/>
                    </a:lnTo>
                    <a:lnTo>
                      <a:pt x="2504" y="1025"/>
                    </a:lnTo>
                    <a:lnTo>
                      <a:pt x="2505" y="1018"/>
                    </a:lnTo>
                    <a:lnTo>
                      <a:pt x="2507" y="1010"/>
                    </a:lnTo>
                    <a:lnTo>
                      <a:pt x="2505" y="1000"/>
                    </a:lnTo>
                    <a:lnTo>
                      <a:pt x="2503" y="991"/>
                    </a:lnTo>
                    <a:lnTo>
                      <a:pt x="2499" y="982"/>
                    </a:lnTo>
                    <a:lnTo>
                      <a:pt x="2494" y="976"/>
                    </a:lnTo>
                    <a:lnTo>
                      <a:pt x="2481" y="961"/>
                    </a:lnTo>
                    <a:lnTo>
                      <a:pt x="2466" y="947"/>
                    </a:lnTo>
                    <a:lnTo>
                      <a:pt x="2463" y="941"/>
                    </a:lnTo>
                    <a:lnTo>
                      <a:pt x="2460" y="935"/>
                    </a:lnTo>
                    <a:lnTo>
                      <a:pt x="2459" y="928"/>
                    </a:lnTo>
                    <a:lnTo>
                      <a:pt x="2459" y="922"/>
                    </a:lnTo>
                    <a:lnTo>
                      <a:pt x="2460" y="908"/>
                    </a:lnTo>
                    <a:lnTo>
                      <a:pt x="2461" y="893"/>
                    </a:lnTo>
                    <a:lnTo>
                      <a:pt x="2455" y="893"/>
                    </a:lnTo>
                    <a:lnTo>
                      <a:pt x="2449" y="892"/>
                    </a:lnTo>
                    <a:lnTo>
                      <a:pt x="2444" y="891"/>
                    </a:lnTo>
                    <a:lnTo>
                      <a:pt x="2439" y="888"/>
                    </a:lnTo>
                    <a:lnTo>
                      <a:pt x="2431" y="882"/>
                    </a:lnTo>
                    <a:lnTo>
                      <a:pt x="2422" y="875"/>
                    </a:lnTo>
                    <a:lnTo>
                      <a:pt x="2415" y="867"/>
                    </a:lnTo>
                    <a:lnTo>
                      <a:pt x="2406" y="859"/>
                    </a:lnTo>
                    <a:lnTo>
                      <a:pt x="2401" y="856"/>
                    </a:lnTo>
                    <a:lnTo>
                      <a:pt x="2396" y="853"/>
                    </a:lnTo>
                    <a:lnTo>
                      <a:pt x="2391" y="851"/>
                    </a:lnTo>
                    <a:lnTo>
                      <a:pt x="2385" y="849"/>
                    </a:lnTo>
                    <a:lnTo>
                      <a:pt x="2372" y="848"/>
                    </a:lnTo>
                    <a:lnTo>
                      <a:pt x="2360" y="848"/>
                    </a:lnTo>
                    <a:lnTo>
                      <a:pt x="2355" y="848"/>
                    </a:lnTo>
                    <a:lnTo>
                      <a:pt x="2350" y="847"/>
                    </a:lnTo>
                    <a:lnTo>
                      <a:pt x="2345" y="844"/>
                    </a:lnTo>
                    <a:lnTo>
                      <a:pt x="2340" y="841"/>
                    </a:lnTo>
                    <a:lnTo>
                      <a:pt x="2335" y="834"/>
                    </a:lnTo>
                    <a:lnTo>
                      <a:pt x="2332" y="826"/>
                    </a:lnTo>
                    <a:lnTo>
                      <a:pt x="2330" y="818"/>
                    </a:lnTo>
                    <a:lnTo>
                      <a:pt x="2326" y="809"/>
                    </a:lnTo>
                    <a:lnTo>
                      <a:pt x="2316" y="794"/>
                    </a:lnTo>
                    <a:lnTo>
                      <a:pt x="2304" y="782"/>
                    </a:lnTo>
                    <a:lnTo>
                      <a:pt x="2299" y="775"/>
                    </a:lnTo>
                    <a:lnTo>
                      <a:pt x="2296" y="768"/>
                    </a:lnTo>
                    <a:lnTo>
                      <a:pt x="2293" y="760"/>
                    </a:lnTo>
                    <a:lnTo>
                      <a:pt x="2292" y="752"/>
                    </a:lnTo>
                    <a:lnTo>
                      <a:pt x="2292" y="744"/>
                    </a:lnTo>
                    <a:lnTo>
                      <a:pt x="2293" y="738"/>
                    </a:lnTo>
                    <a:lnTo>
                      <a:pt x="2296" y="731"/>
                    </a:lnTo>
                    <a:lnTo>
                      <a:pt x="2298" y="726"/>
                    </a:lnTo>
                    <a:lnTo>
                      <a:pt x="2304" y="716"/>
                    </a:lnTo>
                    <a:lnTo>
                      <a:pt x="2313" y="708"/>
                    </a:lnTo>
                    <a:lnTo>
                      <a:pt x="2322" y="699"/>
                    </a:lnTo>
                    <a:lnTo>
                      <a:pt x="2332" y="690"/>
                    </a:lnTo>
                    <a:lnTo>
                      <a:pt x="2341" y="680"/>
                    </a:lnTo>
                    <a:lnTo>
                      <a:pt x="2350" y="669"/>
                    </a:lnTo>
                    <a:lnTo>
                      <a:pt x="2355" y="660"/>
                    </a:lnTo>
                    <a:lnTo>
                      <a:pt x="2358" y="650"/>
                    </a:lnTo>
                    <a:lnTo>
                      <a:pt x="2360" y="646"/>
                    </a:lnTo>
                    <a:lnTo>
                      <a:pt x="2363" y="642"/>
                    </a:lnTo>
                    <a:lnTo>
                      <a:pt x="2366" y="639"/>
                    </a:lnTo>
                    <a:lnTo>
                      <a:pt x="2371" y="637"/>
                    </a:lnTo>
                    <a:lnTo>
                      <a:pt x="2387" y="634"/>
                    </a:lnTo>
                    <a:lnTo>
                      <a:pt x="2402" y="630"/>
                    </a:lnTo>
                    <a:lnTo>
                      <a:pt x="2417" y="626"/>
                    </a:lnTo>
                    <a:lnTo>
                      <a:pt x="2430" y="621"/>
                    </a:lnTo>
                    <a:lnTo>
                      <a:pt x="2443" y="615"/>
                    </a:lnTo>
                    <a:lnTo>
                      <a:pt x="2454" y="606"/>
                    </a:lnTo>
                    <a:lnTo>
                      <a:pt x="2458" y="601"/>
                    </a:lnTo>
                    <a:lnTo>
                      <a:pt x="2463" y="596"/>
                    </a:lnTo>
                    <a:lnTo>
                      <a:pt x="2466" y="590"/>
                    </a:lnTo>
                    <a:lnTo>
                      <a:pt x="2469" y="582"/>
                    </a:lnTo>
                    <a:lnTo>
                      <a:pt x="2471" y="571"/>
                    </a:lnTo>
                    <a:lnTo>
                      <a:pt x="2473" y="561"/>
                    </a:lnTo>
                    <a:lnTo>
                      <a:pt x="2474" y="551"/>
                    </a:lnTo>
                    <a:lnTo>
                      <a:pt x="2476" y="540"/>
                    </a:lnTo>
                    <a:lnTo>
                      <a:pt x="2483" y="529"/>
                    </a:lnTo>
                    <a:lnTo>
                      <a:pt x="2490" y="521"/>
                    </a:lnTo>
                    <a:lnTo>
                      <a:pt x="2496" y="514"/>
                    </a:lnTo>
                    <a:lnTo>
                      <a:pt x="2505" y="507"/>
                    </a:lnTo>
                    <a:lnTo>
                      <a:pt x="2513" y="501"/>
                    </a:lnTo>
                    <a:lnTo>
                      <a:pt x="2520" y="494"/>
                    </a:lnTo>
                    <a:lnTo>
                      <a:pt x="2528" y="486"/>
                    </a:lnTo>
                    <a:lnTo>
                      <a:pt x="2535" y="477"/>
                    </a:lnTo>
                    <a:lnTo>
                      <a:pt x="2544" y="462"/>
                    </a:lnTo>
                    <a:lnTo>
                      <a:pt x="2554" y="447"/>
                    </a:lnTo>
                    <a:lnTo>
                      <a:pt x="2564" y="433"/>
                    </a:lnTo>
                    <a:lnTo>
                      <a:pt x="2574" y="422"/>
                    </a:lnTo>
                    <a:lnTo>
                      <a:pt x="2581" y="417"/>
                    </a:lnTo>
                    <a:lnTo>
                      <a:pt x="2587" y="412"/>
                    </a:lnTo>
                    <a:lnTo>
                      <a:pt x="2593" y="408"/>
                    </a:lnTo>
                    <a:lnTo>
                      <a:pt x="2599" y="404"/>
                    </a:lnTo>
                    <a:lnTo>
                      <a:pt x="2607" y="400"/>
                    </a:lnTo>
                    <a:lnTo>
                      <a:pt x="2614" y="399"/>
                    </a:lnTo>
                    <a:lnTo>
                      <a:pt x="2623" y="398"/>
                    </a:lnTo>
                    <a:lnTo>
                      <a:pt x="2632" y="396"/>
                    </a:lnTo>
                    <a:lnTo>
                      <a:pt x="2643" y="398"/>
                    </a:lnTo>
                    <a:lnTo>
                      <a:pt x="2655" y="400"/>
                    </a:lnTo>
                    <a:lnTo>
                      <a:pt x="2665" y="404"/>
                    </a:lnTo>
                    <a:lnTo>
                      <a:pt x="2675" y="408"/>
                    </a:lnTo>
                    <a:lnTo>
                      <a:pt x="2685" y="412"/>
                    </a:lnTo>
                    <a:lnTo>
                      <a:pt x="2695" y="415"/>
                    </a:lnTo>
                    <a:lnTo>
                      <a:pt x="2705" y="418"/>
                    </a:lnTo>
                    <a:lnTo>
                      <a:pt x="2717" y="418"/>
                    </a:lnTo>
                    <a:lnTo>
                      <a:pt x="2726" y="418"/>
                    </a:lnTo>
                    <a:lnTo>
                      <a:pt x="2734" y="415"/>
                    </a:lnTo>
                    <a:lnTo>
                      <a:pt x="2736" y="414"/>
                    </a:lnTo>
                    <a:lnTo>
                      <a:pt x="2739" y="412"/>
                    </a:lnTo>
                    <a:lnTo>
                      <a:pt x="2741" y="409"/>
                    </a:lnTo>
                    <a:lnTo>
                      <a:pt x="2741" y="405"/>
                    </a:lnTo>
                    <a:lnTo>
                      <a:pt x="2740" y="395"/>
                    </a:lnTo>
                    <a:lnTo>
                      <a:pt x="2737" y="386"/>
                    </a:lnTo>
                    <a:lnTo>
                      <a:pt x="2735" y="379"/>
                    </a:lnTo>
                    <a:lnTo>
                      <a:pt x="2731" y="371"/>
                    </a:lnTo>
                    <a:lnTo>
                      <a:pt x="2727" y="364"/>
                    </a:lnTo>
                    <a:lnTo>
                      <a:pt x="2724" y="356"/>
                    </a:lnTo>
                    <a:lnTo>
                      <a:pt x="2721" y="349"/>
                    </a:lnTo>
                    <a:lnTo>
                      <a:pt x="2720" y="339"/>
                    </a:lnTo>
                    <a:lnTo>
                      <a:pt x="2721" y="330"/>
                    </a:lnTo>
                    <a:lnTo>
                      <a:pt x="2724" y="322"/>
                    </a:lnTo>
                    <a:lnTo>
                      <a:pt x="2727" y="316"/>
                    </a:lnTo>
                    <a:lnTo>
                      <a:pt x="2732" y="310"/>
                    </a:lnTo>
                    <a:lnTo>
                      <a:pt x="2739" y="306"/>
                    </a:lnTo>
                    <a:lnTo>
                      <a:pt x="2745" y="301"/>
                    </a:lnTo>
                    <a:lnTo>
                      <a:pt x="2754" y="299"/>
                    </a:lnTo>
                    <a:lnTo>
                      <a:pt x="2763" y="296"/>
                    </a:lnTo>
                    <a:lnTo>
                      <a:pt x="2801" y="287"/>
                    </a:lnTo>
                    <a:lnTo>
                      <a:pt x="2839" y="276"/>
                    </a:lnTo>
                    <a:lnTo>
                      <a:pt x="2830" y="273"/>
                    </a:lnTo>
                    <a:lnTo>
                      <a:pt x="2820" y="270"/>
                    </a:lnTo>
                    <a:lnTo>
                      <a:pt x="2793" y="260"/>
                    </a:lnTo>
                    <a:lnTo>
                      <a:pt x="2769" y="251"/>
                    </a:lnTo>
                    <a:lnTo>
                      <a:pt x="2745" y="241"/>
                    </a:lnTo>
                    <a:lnTo>
                      <a:pt x="2722" y="232"/>
                    </a:lnTo>
                    <a:lnTo>
                      <a:pt x="2700" y="223"/>
                    </a:lnTo>
                    <a:lnTo>
                      <a:pt x="2676" y="215"/>
                    </a:lnTo>
                    <a:lnTo>
                      <a:pt x="2651" y="207"/>
                    </a:lnTo>
                    <a:lnTo>
                      <a:pt x="2622" y="201"/>
                    </a:lnTo>
                    <a:lnTo>
                      <a:pt x="2602" y="197"/>
                    </a:lnTo>
                    <a:lnTo>
                      <a:pt x="2584" y="193"/>
                    </a:lnTo>
                    <a:lnTo>
                      <a:pt x="2567" y="188"/>
                    </a:lnTo>
                    <a:lnTo>
                      <a:pt x="2552" y="182"/>
                    </a:lnTo>
                    <a:lnTo>
                      <a:pt x="2535" y="176"/>
                    </a:lnTo>
                    <a:lnTo>
                      <a:pt x="2519" y="169"/>
                    </a:lnTo>
                    <a:lnTo>
                      <a:pt x="2503" y="161"/>
                    </a:lnTo>
                    <a:lnTo>
                      <a:pt x="2485" y="151"/>
                    </a:lnTo>
                    <a:lnTo>
                      <a:pt x="2469" y="142"/>
                    </a:lnTo>
                    <a:lnTo>
                      <a:pt x="2454" y="132"/>
                    </a:lnTo>
                    <a:lnTo>
                      <a:pt x="2441" y="120"/>
                    </a:lnTo>
                    <a:lnTo>
                      <a:pt x="2430" y="107"/>
                    </a:lnTo>
                    <a:lnTo>
                      <a:pt x="2424" y="94"/>
                    </a:lnTo>
                    <a:lnTo>
                      <a:pt x="2419" y="83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 17"/>
              <p:cNvSpPr>
                <a:spLocks/>
              </p:cNvSpPr>
              <p:nvPr/>
            </p:nvSpPr>
            <p:spPr bwMode="auto">
              <a:xfrm>
                <a:off x="-1104775" y="-3154837"/>
                <a:ext cx="20638" cy="65088"/>
              </a:xfrm>
              <a:custGeom>
                <a:avLst/>
                <a:gdLst>
                  <a:gd name="T0" fmla="*/ 0 w 50"/>
                  <a:gd name="T1" fmla="*/ 89 h 163"/>
                  <a:gd name="T2" fmla="*/ 0 w 50"/>
                  <a:gd name="T3" fmla="*/ 163 h 163"/>
                  <a:gd name="T4" fmla="*/ 5 w 50"/>
                  <a:gd name="T5" fmla="*/ 158 h 163"/>
                  <a:gd name="T6" fmla="*/ 10 w 50"/>
                  <a:gd name="T7" fmla="*/ 153 h 163"/>
                  <a:gd name="T8" fmla="*/ 12 w 50"/>
                  <a:gd name="T9" fmla="*/ 147 h 163"/>
                  <a:gd name="T10" fmla="*/ 14 w 50"/>
                  <a:gd name="T11" fmla="*/ 139 h 163"/>
                  <a:gd name="T12" fmla="*/ 15 w 50"/>
                  <a:gd name="T13" fmla="*/ 125 h 163"/>
                  <a:gd name="T14" fmla="*/ 20 w 50"/>
                  <a:gd name="T15" fmla="*/ 109 h 163"/>
                  <a:gd name="T16" fmla="*/ 24 w 50"/>
                  <a:gd name="T17" fmla="*/ 98 h 163"/>
                  <a:gd name="T18" fmla="*/ 26 w 50"/>
                  <a:gd name="T19" fmla="*/ 86 h 163"/>
                  <a:gd name="T20" fmla="*/ 31 w 50"/>
                  <a:gd name="T21" fmla="*/ 76 h 163"/>
                  <a:gd name="T22" fmla="*/ 37 w 50"/>
                  <a:gd name="T23" fmla="*/ 66 h 163"/>
                  <a:gd name="T24" fmla="*/ 42 w 50"/>
                  <a:gd name="T25" fmla="*/ 53 h 163"/>
                  <a:gd name="T26" fmla="*/ 46 w 50"/>
                  <a:gd name="T27" fmla="*/ 41 h 163"/>
                  <a:gd name="T28" fmla="*/ 49 w 50"/>
                  <a:gd name="T29" fmla="*/ 29 h 163"/>
                  <a:gd name="T30" fmla="*/ 50 w 50"/>
                  <a:gd name="T31" fmla="*/ 15 h 163"/>
                  <a:gd name="T32" fmla="*/ 49 w 50"/>
                  <a:gd name="T33" fmla="*/ 10 h 163"/>
                  <a:gd name="T34" fmla="*/ 46 w 50"/>
                  <a:gd name="T35" fmla="*/ 5 h 163"/>
                  <a:gd name="T36" fmla="*/ 45 w 50"/>
                  <a:gd name="T37" fmla="*/ 2 h 163"/>
                  <a:gd name="T38" fmla="*/ 42 w 50"/>
                  <a:gd name="T39" fmla="*/ 1 h 163"/>
                  <a:gd name="T40" fmla="*/ 40 w 50"/>
                  <a:gd name="T41" fmla="*/ 0 h 163"/>
                  <a:gd name="T42" fmla="*/ 37 w 50"/>
                  <a:gd name="T43" fmla="*/ 0 h 163"/>
                  <a:gd name="T44" fmla="*/ 35 w 50"/>
                  <a:gd name="T45" fmla="*/ 0 h 163"/>
                  <a:gd name="T46" fmla="*/ 31 w 50"/>
                  <a:gd name="T47" fmla="*/ 1 h 163"/>
                  <a:gd name="T48" fmla="*/ 29 w 50"/>
                  <a:gd name="T49" fmla="*/ 4 h 163"/>
                  <a:gd name="T50" fmla="*/ 27 w 50"/>
                  <a:gd name="T51" fmla="*/ 6 h 163"/>
                  <a:gd name="T52" fmla="*/ 25 w 50"/>
                  <a:gd name="T53" fmla="*/ 14 h 163"/>
                  <a:gd name="T54" fmla="*/ 22 w 50"/>
                  <a:gd name="T55" fmla="*/ 21 h 163"/>
                  <a:gd name="T56" fmla="*/ 14 w 50"/>
                  <a:gd name="T57" fmla="*/ 39 h 163"/>
                  <a:gd name="T58" fmla="*/ 6 w 50"/>
                  <a:gd name="T59" fmla="*/ 54 h 163"/>
                  <a:gd name="T60" fmla="*/ 4 w 50"/>
                  <a:gd name="T61" fmla="*/ 63 h 163"/>
                  <a:gd name="T62" fmla="*/ 1 w 50"/>
                  <a:gd name="T63" fmla="*/ 70 h 163"/>
                  <a:gd name="T64" fmla="*/ 0 w 50"/>
                  <a:gd name="T65" fmla="*/ 79 h 163"/>
                  <a:gd name="T66" fmla="*/ 0 w 50"/>
                  <a:gd name="T67" fmla="*/ 8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0" h="163">
                    <a:moveTo>
                      <a:pt x="0" y="89"/>
                    </a:moveTo>
                    <a:lnTo>
                      <a:pt x="0" y="163"/>
                    </a:lnTo>
                    <a:lnTo>
                      <a:pt x="5" y="158"/>
                    </a:lnTo>
                    <a:lnTo>
                      <a:pt x="10" y="153"/>
                    </a:lnTo>
                    <a:lnTo>
                      <a:pt x="12" y="147"/>
                    </a:lnTo>
                    <a:lnTo>
                      <a:pt x="14" y="139"/>
                    </a:lnTo>
                    <a:lnTo>
                      <a:pt x="15" y="125"/>
                    </a:lnTo>
                    <a:lnTo>
                      <a:pt x="20" y="109"/>
                    </a:lnTo>
                    <a:lnTo>
                      <a:pt x="24" y="98"/>
                    </a:lnTo>
                    <a:lnTo>
                      <a:pt x="26" y="86"/>
                    </a:lnTo>
                    <a:lnTo>
                      <a:pt x="31" y="76"/>
                    </a:lnTo>
                    <a:lnTo>
                      <a:pt x="37" y="66"/>
                    </a:lnTo>
                    <a:lnTo>
                      <a:pt x="42" y="53"/>
                    </a:lnTo>
                    <a:lnTo>
                      <a:pt x="46" y="41"/>
                    </a:lnTo>
                    <a:lnTo>
                      <a:pt x="49" y="29"/>
                    </a:lnTo>
                    <a:lnTo>
                      <a:pt x="50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5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29" y="4"/>
                    </a:lnTo>
                    <a:lnTo>
                      <a:pt x="27" y="6"/>
                    </a:lnTo>
                    <a:lnTo>
                      <a:pt x="25" y="14"/>
                    </a:lnTo>
                    <a:lnTo>
                      <a:pt x="22" y="21"/>
                    </a:lnTo>
                    <a:lnTo>
                      <a:pt x="14" y="39"/>
                    </a:lnTo>
                    <a:lnTo>
                      <a:pt x="6" y="54"/>
                    </a:lnTo>
                    <a:lnTo>
                      <a:pt x="4" y="63"/>
                    </a:lnTo>
                    <a:lnTo>
                      <a:pt x="1" y="70"/>
                    </a:lnTo>
                    <a:lnTo>
                      <a:pt x="0" y="79"/>
                    </a:lnTo>
                    <a:lnTo>
                      <a:pt x="0" y="89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18"/>
              <p:cNvSpPr>
                <a:spLocks/>
              </p:cNvSpPr>
              <p:nvPr/>
            </p:nvSpPr>
            <p:spPr bwMode="auto">
              <a:xfrm>
                <a:off x="-1082550" y="-3232625"/>
                <a:ext cx="50800" cy="69850"/>
              </a:xfrm>
              <a:custGeom>
                <a:avLst/>
                <a:gdLst>
                  <a:gd name="T0" fmla="*/ 107 w 128"/>
                  <a:gd name="T1" fmla="*/ 0 h 176"/>
                  <a:gd name="T2" fmla="*/ 95 w 128"/>
                  <a:gd name="T3" fmla="*/ 10 h 176"/>
                  <a:gd name="T4" fmla="*/ 84 w 128"/>
                  <a:gd name="T5" fmla="*/ 20 h 176"/>
                  <a:gd name="T6" fmla="*/ 74 w 128"/>
                  <a:gd name="T7" fmla="*/ 30 h 176"/>
                  <a:gd name="T8" fmla="*/ 65 w 128"/>
                  <a:gd name="T9" fmla="*/ 40 h 176"/>
                  <a:gd name="T10" fmla="*/ 47 w 128"/>
                  <a:gd name="T11" fmla="*/ 63 h 176"/>
                  <a:gd name="T12" fmla="*/ 28 w 128"/>
                  <a:gd name="T13" fmla="*/ 89 h 176"/>
                  <a:gd name="T14" fmla="*/ 17 w 128"/>
                  <a:gd name="T15" fmla="*/ 105 h 176"/>
                  <a:gd name="T16" fmla="*/ 8 w 128"/>
                  <a:gd name="T17" fmla="*/ 122 h 176"/>
                  <a:gd name="T18" fmla="*/ 5 w 128"/>
                  <a:gd name="T19" fmla="*/ 131 h 176"/>
                  <a:gd name="T20" fmla="*/ 2 w 128"/>
                  <a:gd name="T21" fmla="*/ 139 h 176"/>
                  <a:gd name="T22" fmla="*/ 1 w 128"/>
                  <a:gd name="T23" fmla="*/ 148 h 176"/>
                  <a:gd name="T24" fmla="*/ 0 w 128"/>
                  <a:gd name="T25" fmla="*/ 159 h 176"/>
                  <a:gd name="T26" fmla="*/ 0 w 128"/>
                  <a:gd name="T27" fmla="*/ 164 h 176"/>
                  <a:gd name="T28" fmla="*/ 2 w 128"/>
                  <a:gd name="T29" fmla="*/ 171 h 176"/>
                  <a:gd name="T30" fmla="*/ 3 w 128"/>
                  <a:gd name="T31" fmla="*/ 172 h 176"/>
                  <a:gd name="T32" fmla="*/ 5 w 128"/>
                  <a:gd name="T33" fmla="*/ 175 h 176"/>
                  <a:gd name="T34" fmla="*/ 6 w 128"/>
                  <a:gd name="T35" fmla="*/ 176 h 176"/>
                  <a:gd name="T36" fmla="*/ 8 w 128"/>
                  <a:gd name="T37" fmla="*/ 176 h 176"/>
                  <a:gd name="T38" fmla="*/ 13 w 128"/>
                  <a:gd name="T39" fmla="*/ 175 h 176"/>
                  <a:gd name="T40" fmla="*/ 17 w 128"/>
                  <a:gd name="T41" fmla="*/ 173 h 176"/>
                  <a:gd name="T42" fmla="*/ 20 w 128"/>
                  <a:gd name="T43" fmla="*/ 169 h 176"/>
                  <a:gd name="T44" fmla="*/ 22 w 128"/>
                  <a:gd name="T45" fmla="*/ 166 h 176"/>
                  <a:gd name="T46" fmla="*/ 26 w 128"/>
                  <a:gd name="T47" fmla="*/ 157 h 176"/>
                  <a:gd name="T48" fmla="*/ 31 w 128"/>
                  <a:gd name="T49" fmla="*/ 148 h 176"/>
                  <a:gd name="T50" fmla="*/ 42 w 128"/>
                  <a:gd name="T51" fmla="*/ 132 h 176"/>
                  <a:gd name="T52" fmla="*/ 50 w 128"/>
                  <a:gd name="T53" fmla="*/ 117 h 176"/>
                  <a:gd name="T54" fmla="*/ 57 w 128"/>
                  <a:gd name="T55" fmla="*/ 100 h 176"/>
                  <a:gd name="T56" fmla="*/ 67 w 128"/>
                  <a:gd name="T57" fmla="*/ 83 h 176"/>
                  <a:gd name="T58" fmla="*/ 75 w 128"/>
                  <a:gd name="T59" fmla="*/ 72 h 176"/>
                  <a:gd name="T60" fmla="*/ 81 w 128"/>
                  <a:gd name="T61" fmla="*/ 60 h 176"/>
                  <a:gd name="T62" fmla="*/ 87 w 128"/>
                  <a:gd name="T63" fmla="*/ 50 h 176"/>
                  <a:gd name="T64" fmla="*/ 97 w 128"/>
                  <a:gd name="T65" fmla="*/ 42 h 176"/>
                  <a:gd name="T66" fmla="*/ 107 w 128"/>
                  <a:gd name="T67" fmla="*/ 33 h 176"/>
                  <a:gd name="T68" fmla="*/ 118 w 128"/>
                  <a:gd name="T69" fmla="*/ 24 h 176"/>
                  <a:gd name="T70" fmla="*/ 121 w 128"/>
                  <a:gd name="T71" fmla="*/ 19 h 176"/>
                  <a:gd name="T72" fmla="*/ 125 w 128"/>
                  <a:gd name="T73" fmla="*/ 14 h 176"/>
                  <a:gd name="T74" fmla="*/ 126 w 128"/>
                  <a:gd name="T75" fmla="*/ 9 h 176"/>
                  <a:gd name="T76" fmla="*/ 128 w 128"/>
                  <a:gd name="T77" fmla="*/ 3 h 176"/>
                  <a:gd name="T78" fmla="*/ 118 w 128"/>
                  <a:gd name="T79" fmla="*/ 0 h 176"/>
                  <a:gd name="T80" fmla="*/ 107 w 128"/>
                  <a:gd name="T81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176">
                    <a:moveTo>
                      <a:pt x="107" y="0"/>
                    </a:moveTo>
                    <a:lnTo>
                      <a:pt x="95" y="10"/>
                    </a:lnTo>
                    <a:lnTo>
                      <a:pt x="84" y="20"/>
                    </a:lnTo>
                    <a:lnTo>
                      <a:pt x="74" y="30"/>
                    </a:lnTo>
                    <a:lnTo>
                      <a:pt x="65" y="40"/>
                    </a:lnTo>
                    <a:lnTo>
                      <a:pt x="47" y="63"/>
                    </a:lnTo>
                    <a:lnTo>
                      <a:pt x="28" y="89"/>
                    </a:lnTo>
                    <a:lnTo>
                      <a:pt x="17" y="105"/>
                    </a:lnTo>
                    <a:lnTo>
                      <a:pt x="8" y="122"/>
                    </a:lnTo>
                    <a:lnTo>
                      <a:pt x="5" y="131"/>
                    </a:lnTo>
                    <a:lnTo>
                      <a:pt x="2" y="139"/>
                    </a:lnTo>
                    <a:lnTo>
                      <a:pt x="1" y="148"/>
                    </a:lnTo>
                    <a:lnTo>
                      <a:pt x="0" y="159"/>
                    </a:lnTo>
                    <a:lnTo>
                      <a:pt x="0" y="164"/>
                    </a:lnTo>
                    <a:lnTo>
                      <a:pt x="2" y="171"/>
                    </a:lnTo>
                    <a:lnTo>
                      <a:pt x="3" y="172"/>
                    </a:lnTo>
                    <a:lnTo>
                      <a:pt x="5" y="175"/>
                    </a:lnTo>
                    <a:lnTo>
                      <a:pt x="6" y="176"/>
                    </a:lnTo>
                    <a:lnTo>
                      <a:pt x="8" y="176"/>
                    </a:lnTo>
                    <a:lnTo>
                      <a:pt x="13" y="175"/>
                    </a:lnTo>
                    <a:lnTo>
                      <a:pt x="17" y="173"/>
                    </a:lnTo>
                    <a:lnTo>
                      <a:pt x="20" y="169"/>
                    </a:lnTo>
                    <a:lnTo>
                      <a:pt x="22" y="166"/>
                    </a:lnTo>
                    <a:lnTo>
                      <a:pt x="26" y="157"/>
                    </a:lnTo>
                    <a:lnTo>
                      <a:pt x="31" y="148"/>
                    </a:lnTo>
                    <a:lnTo>
                      <a:pt x="42" y="132"/>
                    </a:lnTo>
                    <a:lnTo>
                      <a:pt x="50" y="117"/>
                    </a:lnTo>
                    <a:lnTo>
                      <a:pt x="57" y="100"/>
                    </a:lnTo>
                    <a:lnTo>
                      <a:pt x="67" y="83"/>
                    </a:lnTo>
                    <a:lnTo>
                      <a:pt x="75" y="72"/>
                    </a:lnTo>
                    <a:lnTo>
                      <a:pt x="81" y="60"/>
                    </a:lnTo>
                    <a:lnTo>
                      <a:pt x="87" y="50"/>
                    </a:lnTo>
                    <a:lnTo>
                      <a:pt x="97" y="42"/>
                    </a:lnTo>
                    <a:lnTo>
                      <a:pt x="107" y="33"/>
                    </a:lnTo>
                    <a:lnTo>
                      <a:pt x="118" y="24"/>
                    </a:lnTo>
                    <a:lnTo>
                      <a:pt x="121" y="19"/>
                    </a:lnTo>
                    <a:lnTo>
                      <a:pt x="125" y="14"/>
                    </a:lnTo>
                    <a:lnTo>
                      <a:pt x="126" y="9"/>
                    </a:lnTo>
                    <a:lnTo>
                      <a:pt x="128" y="3"/>
                    </a:lnTo>
                    <a:lnTo>
                      <a:pt x="118" y="0"/>
                    </a:lnTo>
                    <a:lnTo>
                      <a:pt x="107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19"/>
              <p:cNvSpPr>
                <a:spLocks/>
              </p:cNvSpPr>
              <p:nvPr/>
            </p:nvSpPr>
            <p:spPr bwMode="auto">
              <a:xfrm>
                <a:off x="-1954088" y="-4191475"/>
                <a:ext cx="1265238" cy="1406525"/>
              </a:xfrm>
              <a:custGeom>
                <a:avLst/>
                <a:gdLst>
                  <a:gd name="T0" fmla="*/ 2187 w 3185"/>
                  <a:gd name="T1" fmla="*/ 125 h 3543"/>
                  <a:gd name="T2" fmla="*/ 2027 w 3185"/>
                  <a:gd name="T3" fmla="*/ 10 h 3543"/>
                  <a:gd name="T4" fmla="*/ 1888 w 3185"/>
                  <a:gd name="T5" fmla="*/ 243 h 3543"/>
                  <a:gd name="T6" fmla="*/ 1682 w 3185"/>
                  <a:gd name="T7" fmla="*/ 321 h 3543"/>
                  <a:gd name="T8" fmla="*/ 1692 w 3185"/>
                  <a:gd name="T9" fmla="*/ 484 h 3543"/>
                  <a:gd name="T10" fmla="*/ 1767 w 3185"/>
                  <a:gd name="T11" fmla="*/ 764 h 3543"/>
                  <a:gd name="T12" fmla="*/ 1794 w 3185"/>
                  <a:gd name="T13" fmla="*/ 921 h 3543"/>
                  <a:gd name="T14" fmla="*/ 1515 w 3185"/>
                  <a:gd name="T15" fmla="*/ 1031 h 3543"/>
                  <a:gd name="T16" fmla="*/ 1449 w 3185"/>
                  <a:gd name="T17" fmla="*/ 1186 h 3543"/>
                  <a:gd name="T18" fmla="*/ 1306 w 3185"/>
                  <a:gd name="T19" fmla="*/ 1270 h 3543"/>
                  <a:gd name="T20" fmla="*/ 1170 w 3185"/>
                  <a:gd name="T21" fmla="*/ 1192 h 3543"/>
                  <a:gd name="T22" fmla="*/ 985 w 3185"/>
                  <a:gd name="T23" fmla="*/ 1356 h 3543"/>
                  <a:gd name="T24" fmla="*/ 844 w 3185"/>
                  <a:gd name="T25" fmla="*/ 1445 h 3543"/>
                  <a:gd name="T26" fmla="*/ 742 w 3185"/>
                  <a:gd name="T27" fmla="*/ 1621 h 3543"/>
                  <a:gd name="T28" fmla="*/ 609 w 3185"/>
                  <a:gd name="T29" fmla="*/ 1725 h 3543"/>
                  <a:gd name="T30" fmla="*/ 447 w 3185"/>
                  <a:gd name="T31" fmla="*/ 1773 h 3543"/>
                  <a:gd name="T32" fmla="*/ 357 w 3185"/>
                  <a:gd name="T33" fmla="*/ 1582 h 3543"/>
                  <a:gd name="T34" fmla="*/ 83 w 3185"/>
                  <a:gd name="T35" fmla="*/ 1764 h 3543"/>
                  <a:gd name="T36" fmla="*/ 32 w 3185"/>
                  <a:gd name="T37" fmla="*/ 2221 h 3543"/>
                  <a:gd name="T38" fmla="*/ 82 w 3185"/>
                  <a:gd name="T39" fmla="*/ 2295 h 3543"/>
                  <a:gd name="T40" fmla="*/ 96 w 3185"/>
                  <a:gd name="T41" fmla="*/ 2415 h 3543"/>
                  <a:gd name="T42" fmla="*/ 210 w 3185"/>
                  <a:gd name="T43" fmla="*/ 2458 h 3543"/>
                  <a:gd name="T44" fmla="*/ 438 w 3185"/>
                  <a:gd name="T45" fmla="*/ 2685 h 3543"/>
                  <a:gd name="T46" fmla="*/ 551 w 3185"/>
                  <a:gd name="T47" fmla="*/ 2877 h 3543"/>
                  <a:gd name="T48" fmla="*/ 691 w 3185"/>
                  <a:gd name="T49" fmla="*/ 2856 h 3543"/>
                  <a:gd name="T50" fmla="*/ 773 w 3185"/>
                  <a:gd name="T51" fmla="*/ 2985 h 3543"/>
                  <a:gd name="T52" fmla="*/ 974 w 3185"/>
                  <a:gd name="T53" fmla="*/ 3187 h 3543"/>
                  <a:gd name="T54" fmla="*/ 1260 w 3185"/>
                  <a:gd name="T55" fmla="*/ 3284 h 3543"/>
                  <a:gd name="T56" fmla="*/ 1400 w 3185"/>
                  <a:gd name="T57" fmla="*/ 3173 h 3543"/>
                  <a:gd name="T58" fmla="*/ 1717 w 3185"/>
                  <a:gd name="T59" fmla="*/ 3139 h 3543"/>
                  <a:gd name="T60" fmla="*/ 1922 w 3185"/>
                  <a:gd name="T61" fmla="*/ 3236 h 3543"/>
                  <a:gd name="T62" fmla="*/ 2096 w 3185"/>
                  <a:gd name="T63" fmla="*/ 3262 h 3543"/>
                  <a:gd name="T64" fmla="*/ 2248 w 3185"/>
                  <a:gd name="T65" fmla="*/ 3491 h 3543"/>
                  <a:gd name="T66" fmla="*/ 2341 w 3185"/>
                  <a:gd name="T67" fmla="*/ 3474 h 3543"/>
                  <a:gd name="T68" fmla="*/ 2322 w 3185"/>
                  <a:gd name="T69" fmla="*/ 3213 h 3543"/>
                  <a:gd name="T70" fmla="*/ 2185 w 3185"/>
                  <a:gd name="T71" fmla="*/ 3217 h 3543"/>
                  <a:gd name="T72" fmla="*/ 2135 w 3185"/>
                  <a:gd name="T73" fmla="*/ 3026 h 3543"/>
                  <a:gd name="T74" fmla="*/ 2095 w 3185"/>
                  <a:gd name="T75" fmla="*/ 2861 h 3543"/>
                  <a:gd name="T76" fmla="*/ 1991 w 3185"/>
                  <a:gd name="T77" fmla="*/ 2861 h 3543"/>
                  <a:gd name="T78" fmla="*/ 1956 w 3185"/>
                  <a:gd name="T79" fmla="*/ 2701 h 3543"/>
                  <a:gd name="T80" fmla="*/ 2062 w 3185"/>
                  <a:gd name="T81" fmla="*/ 2755 h 3543"/>
                  <a:gd name="T82" fmla="*/ 2131 w 3185"/>
                  <a:gd name="T83" fmla="*/ 2461 h 3543"/>
                  <a:gd name="T84" fmla="*/ 2312 w 3185"/>
                  <a:gd name="T85" fmla="*/ 2270 h 3543"/>
                  <a:gd name="T86" fmla="*/ 2426 w 3185"/>
                  <a:gd name="T87" fmla="*/ 2269 h 3543"/>
                  <a:gd name="T88" fmla="*/ 2509 w 3185"/>
                  <a:gd name="T89" fmla="*/ 2271 h 3543"/>
                  <a:gd name="T90" fmla="*/ 2463 w 3185"/>
                  <a:gd name="T91" fmla="*/ 2336 h 3543"/>
                  <a:gd name="T92" fmla="*/ 2475 w 3185"/>
                  <a:gd name="T93" fmla="*/ 2390 h 3543"/>
                  <a:gd name="T94" fmla="*/ 2893 w 3185"/>
                  <a:gd name="T95" fmla="*/ 2230 h 3543"/>
                  <a:gd name="T96" fmla="*/ 3030 w 3185"/>
                  <a:gd name="T97" fmla="*/ 2221 h 3543"/>
                  <a:gd name="T98" fmla="*/ 3142 w 3185"/>
                  <a:gd name="T99" fmla="*/ 2131 h 3543"/>
                  <a:gd name="T100" fmla="*/ 3124 w 3185"/>
                  <a:gd name="T101" fmla="*/ 1668 h 3543"/>
                  <a:gd name="T102" fmla="*/ 3004 w 3185"/>
                  <a:gd name="T103" fmla="*/ 1647 h 3543"/>
                  <a:gd name="T104" fmla="*/ 2884 w 3185"/>
                  <a:gd name="T105" fmla="*/ 1563 h 3543"/>
                  <a:gd name="T106" fmla="*/ 2635 w 3185"/>
                  <a:gd name="T107" fmla="*/ 1596 h 3543"/>
                  <a:gd name="T108" fmla="*/ 2508 w 3185"/>
                  <a:gd name="T109" fmla="*/ 1415 h 3543"/>
                  <a:gd name="T110" fmla="*/ 2394 w 3185"/>
                  <a:gd name="T111" fmla="*/ 1147 h 3543"/>
                  <a:gd name="T112" fmla="*/ 2460 w 3185"/>
                  <a:gd name="T113" fmla="*/ 935 h 3543"/>
                  <a:gd name="T114" fmla="*/ 2335 w 3185"/>
                  <a:gd name="T115" fmla="*/ 834 h 3543"/>
                  <a:gd name="T116" fmla="*/ 2363 w 3185"/>
                  <a:gd name="T117" fmla="*/ 642 h 3543"/>
                  <a:gd name="T118" fmla="*/ 2528 w 3185"/>
                  <a:gd name="T119" fmla="*/ 486 h 3543"/>
                  <a:gd name="T120" fmla="*/ 2734 w 3185"/>
                  <a:gd name="T121" fmla="*/ 415 h 3543"/>
                  <a:gd name="T122" fmla="*/ 2839 w 3185"/>
                  <a:gd name="T123" fmla="*/ 276 h 3543"/>
                  <a:gd name="T124" fmla="*/ 2424 w 3185"/>
                  <a:gd name="T125" fmla="*/ 94 h 3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85" h="3543">
                    <a:moveTo>
                      <a:pt x="2419" y="83"/>
                    </a:moveTo>
                    <a:lnTo>
                      <a:pt x="2402" y="90"/>
                    </a:lnTo>
                    <a:lnTo>
                      <a:pt x="2385" y="98"/>
                    </a:lnTo>
                    <a:lnTo>
                      <a:pt x="2376" y="102"/>
                    </a:lnTo>
                    <a:lnTo>
                      <a:pt x="2367" y="104"/>
                    </a:lnTo>
                    <a:lnTo>
                      <a:pt x="2358" y="105"/>
                    </a:lnTo>
                    <a:lnTo>
                      <a:pt x="2350" y="107"/>
                    </a:lnTo>
                    <a:lnTo>
                      <a:pt x="2337" y="105"/>
                    </a:lnTo>
                    <a:lnTo>
                      <a:pt x="2326" y="102"/>
                    </a:lnTo>
                    <a:lnTo>
                      <a:pt x="2315" y="99"/>
                    </a:lnTo>
                    <a:lnTo>
                      <a:pt x="2302" y="98"/>
                    </a:lnTo>
                    <a:lnTo>
                      <a:pt x="2288" y="100"/>
                    </a:lnTo>
                    <a:lnTo>
                      <a:pt x="2276" y="104"/>
                    </a:lnTo>
                    <a:lnTo>
                      <a:pt x="2264" y="107"/>
                    </a:lnTo>
                    <a:lnTo>
                      <a:pt x="2249" y="109"/>
                    </a:lnTo>
                    <a:lnTo>
                      <a:pt x="2239" y="105"/>
                    </a:lnTo>
                    <a:lnTo>
                      <a:pt x="2228" y="100"/>
                    </a:lnTo>
                    <a:lnTo>
                      <a:pt x="2219" y="102"/>
                    </a:lnTo>
                    <a:lnTo>
                      <a:pt x="2213" y="105"/>
                    </a:lnTo>
                    <a:lnTo>
                      <a:pt x="2205" y="110"/>
                    </a:lnTo>
                    <a:lnTo>
                      <a:pt x="2199" y="115"/>
                    </a:lnTo>
                    <a:lnTo>
                      <a:pt x="2193" y="120"/>
                    </a:lnTo>
                    <a:lnTo>
                      <a:pt x="2187" y="125"/>
                    </a:lnTo>
                    <a:lnTo>
                      <a:pt x="2179" y="129"/>
                    </a:lnTo>
                    <a:lnTo>
                      <a:pt x="2170" y="130"/>
                    </a:lnTo>
                    <a:lnTo>
                      <a:pt x="2165" y="129"/>
                    </a:lnTo>
                    <a:lnTo>
                      <a:pt x="2160" y="128"/>
                    </a:lnTo>
                    <a:lnTo>
                      <a:pt x="2156" y="125"/>
                    </a:lnTo>
                    <a:lnTo>
                      <a:pt x="2153" y="123"/>
                    </a:lnTo>
                    <a:lnTo>
                      <a:pt x="2146" y="114"/>
                    </a:lnTo>
                    <a:lnTo>
                      <a:pt x="2140" y="105"/>
                    </a:lnTo>
                    <a:lnTo>
                      <a:pt x="2135" y="95"/>
                    </a:lnTo>
                    <a:lnTo>
                      <a:pt x="2129" y="87"/>
                    </a:lnTo>
                    <a:lnTo>
                      <a:pt x="2126" y="83"/>
                    </a:lnTo>
                    <a:lnTo>
                      <a:pt x="2121" y="79"/>
                    </a:lnTo>
                    <a:lnTo>
                      <a:pt x="2117" y="77"/>
                    </a:lnTo>
                    <a:lnTo>
                      <a:pt x="2112" y="74"/>
                    </a:lnTo>
                    <a:lnTo>
                      <a:pt x="2099" y="69"/>
                    </a:lnTo>
                    <a:lnTo>
                      <a:pt x="2086" y="63"/>
                    </a:lnTo>
                    <a:lnTo>
                      <a:pt x="2076" y="55"/>
                    </a:lnTo>
                    <a:lnTo>
                      <a:pt x="2067" y="46"/>
                    </a:lnTo>
                    <a:lnTo>
                      <a:pt x="2060" y="36"/>
                    </a:lnTo>
                    <a:lnTo>
                      <a:pt x="2052" y="26"/>
                    </a:lnTo>
                    <a:lnTo>
                      <a:pt x="2045" y="14"/>
                    </a:lnTo>
                    <a:lnTo>
                      <a:pt x="2038" y="0"/>
                    </a:lnTo>
                    <a:lnTo>
                      <a:pt x="2027" y="10"/>
                    </a:lnTo>
                    <a:lnTo>
                      <a:pt x="2020" y="21"/>
                    </a:lnTo>
                    <a:lnTo>
                      <a:pt x="2015" y="33"/>
                    </a:lnTo>
                    <a:lnTo>
                      <a:pt x="2010" y="45"/>
                    </a:lnTo>
                    <a:lnTo>
                      <a:pt x="2005" y="70"/>
                    </a:lnTo>
                    <a:lnTo>
                      <a:pt x="1996" y="98"/>
                    </a:lnTo>
                    <a:lnTo>
                      <a:pt x="1991" y="112"/>
                    </a:lnTo>
                    <a:lnTo>
                      <a:pt x="1984" y="124"/>
                    </a:lnTo>
                    <a:lnTo>
                      <a:pt x="1979" y="135"/>
                    </a:lnTo>
                    <a:lnTo>
                      <a:pt x="1973" y="146"/>
                    </a:lnTo>
                    <a:lnTo>
                      <a:pt x="1966" y="156"/>
                    </a:lnTo>
                    <a:lnTo>
                      <a:pt x="1957" y="166"/>
                    </a:lnTo>
                    <a:lnTo>
                      <a:pt x="1948" y="176"/>
                    </a:lnTo>
                    <a:lnTo>
                      <a:pt x="1938" y="186"/>
                    </a:lnTo>
                    <a:lnTo>
                      <a:pt x="1933" y="191"/>
                    </a:lnTo>
                    <a:lnTo>
                      <a:pt x="1929" y="196"/>
                    </a:lnTo>
                    <a:lnTo>
                      <a:pt x="1927" y="202"/>
                    </a:lnTo>
                    <a:lnTo>
                      <a:pt x="1925" y="208"/>
                    </a:lnTo>
                    <a:lnTo>
                      <a:pt x="1923" y="215"/>
                    </a:lnTo>
                    <a:lnTo>
                      <a:pt x="1920" y="221"/>
                    </a:lnTo>
                    <a:lnTo>
                      <a:pt x="1917" y="226"/>
                    </a:lnTo>
                    <a:lnTo>
                      <a:pt x="1912" y="231"/>
                    </a:lnTo>
                    <a:lnTo>
                      <a:pt x="1899" y="238"/>
                    </a:lnTo>
                    <a:lnTo>
                      <a:pt x="1888" y="243"/>
                    </a:lnTo>
                    <a:lnTo>
                      <a:pt x="1877" y="248"/>
                    </a:lnTo>
                    <a:lnTo>
                      <a:pt x="1865" y="251"/>
                    </a:lnTo>
                    <a:lnTo>
                      <a:pt x="1840" y="255"/>
                    </a:lnTo>
                    <a:lnTo>
                      <a:pt x="1814" y="257"/>
                    </a:lnTo>
                    <a:lnTo>
                      <a:pt x="1805" y="258"/>
                    </a:lnTo>
                    <a:lnTo>
                      <a:pt x="1797" y="260"/>
                    </a:lnTo>
                    <a:lnTo>
                      <a:pt x="1790" y="262"/>
                    </a:lnTo>
                    <a:lnTo>
                      <a:pt x="1784" y="265"/>
                    </a:lnTo>
                    <a:lnTo>
                      <a:pt x="1776" y="268"/>
                    </a:lnTo>
                    <a:lnTo>
                      <a:pt x="1770" y="271"/>
                    </a:lnTo>
                    <a:lnTo>
                      <a:pt x="1762" y="272"/>
                    </a:lnTo>
                    <a:lnTo>
                      <a:pt x="1754" y="272"/>
                    </a:lnTo>
                    <a:lnTo>
                      <a:pt x="1736" y="271"/>
                    </a:lnTo>
                    <a:lnTo>
                      <a:pt x="1718" y="270"/>
                    </a:lnTo>
                    <a:lnTo>
                      <a:pt x="1710" y="271"/>
                    </a:lnTo>
                    <a:lnTo>
                      <a:pt x="1703" y="273"/>
                    </a:lnTo>
                    <a:lnTo>
                      <a:pt x="1697" y="277"/>
                    </a:lnTo>
                    <a:lnTo>
                      <a:pt x="1691" y="284"/>
                    </a:lnTo>
                    <a:lnTo>
                      <a:pt x="1687" y="290"/>
                    </a:lnTo>
                    <a:lnTo>
                      <a:pt x="1683" y="296"/>
                    </a:lnTo>
                    <a:lnTo>
                      <a:pt x="1682" y="305"/>
                    </a:lnTo>
                    <a:lnTo>
                      <a:pt x="1681" y="312"/>
                    </a:lnTo>
                    <a:lnTo>
                      <a:pt x="1682" y="321"/>
                    </a:lnTo>
                    <a:lnTo>
                      <a:pt x="1683" y="330"/>
                    </a:lnTo>
                    <a:lnTo>
                      <a:pt x="1687" y="337"/>
                    </a:lnTo>
                    <a:lnTo>
                      <a:pt x="1691" y="344"/>
                    </a:lnTo>
                    <a:lnTo>
                      <a:pt x="1697" y="350"/>
                    </a:lnTo>
                    <a:lnTo>
                      <a:pt x="1703" y="356"/>
                    </a:lnTo>
                    <a:lnTo>
                      <a:pt x="1710" y="361"/>
                    </a:lnTo>
                    <a:lnTo>
                      <a:pt x="1718" y="365"/>
                    </a:lnTo>
                    <a:lnTo>
                      <a:pt x="1731" y="370"/>
                    </a:lnTo>
                    <a:lnTo>
                      <a:pt x="1745" y="375"/>
                    </a:lnTo>
                    <a:lnTo>
                      <a:pt x="1750" y="379"/>
                    </a:lnTo>
                    <a:lnTo>
                      <a:pt x="1754" y="383"/>
                    </a:lnTo>
                    <a:lnTo>
                      <a:pt x="1757" y="388"/>
                    </a:lnTo>
                    <a:lnTo>
                      <a:pt x="1757" y="394"/>
                    </a:lnTo>
                    <a:lnTo>
                      <a:pt x="1757" y="408"/>
                    </a:lnTo>
                    <a:lnTo>
                      <a:pt x="1754" y="419"/>
                    </a:lnTo>
                    <a:lnTo>
                      <a:pt x="1750" y="429"/>
                    </a:lnTo>
                    <a:lnTo>
                      <a:pt x="1744" y="439"/>
                    </a:lnTo>
                    <a:lnTo>
                      <a:pt x="1736" y="448"/>
                    </a:lnTo>
                    <a:lnTo>
                      <a:pt x="1727" y="457"/>
                    </a:lnTo>
                    <a:lnTo>
                      <a:pt x="1718" y="465"/>
                    </a:lnTo>
                    <a:lnTo>
                      <a:pt x="1707" y="473"/>
                    </a:lnTo>
                    <a:lnTo>
                      <a:pt x="1700" y="479"/>
                    </a:lnTo>
                    <a:lnTo>
                      <a:pt x="1692" y="484"/>
                    </a:lnTo>
                    <a:lnTo>
                      <a:pt x="1688" y="487"/>
                    </a:lnTo>
                    <a:lnTo>
                      <a:pt x="1686" y="489"/>
                    </a:lnTo>
                    <a:lnTo>
                      <a:pt x="1685" y="493"/>
                    </a:lnTo>
                    <a:lnTo>
                      <a:pt x="1683" y="498"/>
                    </a:lnTo>
                    <a:lnTo>
                      <a:pt x="1683" y="553"/>
                    </a:lnTo>
                    <a:lnTo>
                      <a:pt x="1633" y="553"/>
                    </a:lnTo>
                    <a:lnTo>
                      <a:pt x="1623" y="561"/>
                    </a:lnTo>
                    <a:lnTo>
                      <a:pt x="1642" y="591"/>
                    </a:lnTo>
                    <a:lnTo>
                      <a:pt x="1658" y="617"/>
                    </a:lnTo>
                    <a:lnTo>
                      <a:pt x="1666" y="631"/>
                    </a:lnTo>
                    <a:lnTo>
                      <a:pt x="1673" y="645"/>
                    </a:lnTo>
                    <a:lnTo>
                      <a:pt x="1679" y="660"/>
                    </a:lnTo>
                    <a:lnTo>
                      <a:pt x="1686" y="678"/>
                    </a:lnTo>
                    <a:lnTo>
                      <a:pt x="1691" y="689"/>
                    </a:lnTo>
                    <a:lnTo>
                      <a:pt x="1697" y="700"/>
                    </a:lnTo>
                    <a:lnTo>
                      <a:pt x="1702" y="709"/>
                    </a:lnTo>
                    <a:lnTo>
                      <a:pt x="1710" y="718"/>
                    </a:lnTo>
                    <a:lnTo>
                      <a:pt x="1717" y="725"/>
                    </a:lnTo>
                    <a:lnTo>
                      <a:pt x="1725" y="733"/>
                    </a:lnTo>
                    <a:lnTo>
                      <a:pt x="1735" y="740"/>
                    </a:lnTo>
                    <a:lnTo>
                      <a:pt x="1745" y="749"/>
                    </a:lnTo>
                    <a:lnTo>
                      <a:pt x="1756" y="757"/>
                    </a:lnTo>
                    <a:lnTo>
                      <a:pt x="1767" y="764"/>
                    </a:lnTo>
                    <a:lnTo>
                      <a:pt x="1772" y="768"/>
                    </a:lnTo>
                    <a:lnTo>
                      <a:pt x="1776" y="773"/>
                    </a:lnTo>
                    <a:lnTo>
                      <a:pt x="1779" y="779"/>
                    </a:lnTo>
                    <a:lnTo>
                      <a:pt x="1779" y="785"/>
                    </a:lnTo>
                    <a:lnTo>
                      <a:pt x="1777" y="797"/>
                    </a:lnTo>
                    <a:lnTo>
                      <a:pt x="1774" y="806"/>
                    </a:lnTo>
                    <a:lnTo>
                      <a:pt x="1770" y="814"/>
                    </a:lnTo>
                    <a:lnTo>
                      <a:pt x="1769" y="826"/>
                    </a:lnTo>
                    <a:lnTo>
                      <a:pt x="1769" y="831"/>
                    </a:lnTo>
                    <a:lnTo>
                      <a:pt x="1770" y="837"/>
                    </a:lnTo>
                    <a:lnTo>
                      <a:pt x="1771" y="842"/>
                    </a:lnTo>
                    <a:lnTo>
                      <a:pt x="1774" y="847"/>
                    </a:lnTo>
                    <a:lnTo>
                      <a:pt x="1779" y="856"/>
                    </a:lnTo>
                    <a:lnTo>
                      <a:pt x="1785" y="863"/>
                    </a:lnTo>
                    <a:lnTo>
                      <a:pt x="1792" y="872"/>
                    </a:lnTo>
                    <a:lnTo>
                      <a:pt x="1797" y="881"/>
                    </a:lnTo>
                    <a:lnTo>
                      <a:pt x="1800" y="886"/>
                    </a:lnTo>
                    <a:lnTo>
                      <a:pt x="1801" y="891"/>
                    </a:lnTo>
                    <a:lnTo>
                      <a:pt x="1802" y="896"/>
                    </a:lnTo>
                    <a:lnTo>
                      <a:pt x="1802" y="902"/>
                    </a:lnTo>
                    <a:lnTo>
                      <a:pt x="1801" y="910"/>
                    </a:lnTo>
                    <a:lnTo>
                      <a:pt x="1799" y="916"/>
                    </a:lnTo>
                    <a:lnTo>
                      <a:pt x="1794" y="921"/>
                    </a:lnTo>
                    <a:lnTo>
                      <a:pt x="1787" y="926"/>
                    </a:lnTo>
                    <a:lnTo>
                      <a:pt x="1772" y="933"/>
                    </a:lnTo>
                    <a:lnTo>
                      <a:pt x="1757" y="941"/>
                    </a:lnTo>
                    <a:lnTo>
                      <a:pt x="1750" y="949"/>
                    </a:lnTo>
                    <a:lnTo>
                      <a:pt x="1745" y="956"/>
                    </a:lnTo>
                    <a:lnTo>
                      <a:pt x="1740" y="965"/>
                    </a:lnTo>
                    <a:lnTo>
                      <a:pt x="1733" y="974"/>
                    </a:lnTo>
                    <a:lnTo>
                      <a:pt x="1716" y="995"/>
                    </a:lnTo>
                    <a:lnTo>
                      <a:pt x="1700" y="1015"/>
                    </a:lnTo>
                    <a:lnTo>
                      <a:pt x="1690" y="1023"/>
                    </a:lnTo>
                    <a:lnTo>
                      <a:pt x="1679" y="1029"/>
                    </a:lnTo>
                    <a:lnTo>
                      <a:pt x="1673" y="1031"/>
                    </a:lnTo>
                    <a:lnTo>
                      <a:pt x="1668" y="1033"/>
                    </a:lnTo>
                    <a:lnTo>
                      <a:pt x="1661" y="1034"/>
                    </a:lnTo>
                    <a:lnTo>
                      <a:pt x="1654" y="1034"/>
                    </a:lnTo>
                    <a:lnTo>
                      <a:pt x="1638" y="1034"/>
                    </a:lnTo>
                    <a:lnTo>
                      <a:pt x="1626" y="1033"/>
                    </a:lnTo>
                    <a:lnTo>
                      <a:pt x="1612" y="1031"/>
                    </a:lnTo>
                    <a:lnTo>
                      <a:pt x="1597" y="1031"/>
                    </a:lnTo>
                    <a:lnTo>
                      <a:pt x="1575" y="1034"/>
                    </a:lnTo>
                    <a:lnTo>
                      <a:pt x="1555" y="1033"/>
                    </a:lnTo>
                    <a:lnTo>
                      <a:pt x="1536" y="1031"/>
                    </a:lnTo>
                    <a:lnTo>
                      <a:pt x="1515" y="1031"/>
                    </a:lnTo>
                    <a:lnTo>
                      <a:pt x="1505" y="1031"/>
                    </a:lnTo>
                    <a:lnTo>
                      <a:pt x="1496" y="1033"/>
                    </a:lnTo>
                    <a:lnTo>
                      <a:pt x="1487" y="1034"/>
                    </a:lnTo>
                    <a:lnTo>
                      <a:pt x="1480" y="1036"/>
                    </a:lnTo>
                    <a:lnTo>
                      <a:pt x="1472" y="1039"/>
                    </a:lnTo>
                    <a:lnTo>
                      <a:pt x="1466" y="1044"/>
                    </a:lnTo>
                    <a:lnTo>
                      <a:pt x="1465" y="1046"/>
                    </a:lnTo>
                    <a:lnTo>
                      <a:pt x="1462" y="1050"/>
                    </a:lnTo>
                    <a:lnTo>
                      <a:pt x="1462" y="1054"/>
                    </a:lnTo>
                    <a:lnTo>
                      <a:pt x="1461" y="1058"/>
                    </a:lnTo>
                    <a:lnTo>
                      <a:pt x="1462" y="1066"/>
                    </a:lnTo>
                    <a:lnTo>
                      <a:pt x="1464" y="1075"/>
                    </a:lnTo>
                    <a:lnTo>
                      <a:pt x="1466" y="1082"/>
                    </a:lnTo>
                    <a:lnTo>
                      <a:pt x="1469" y="1089"/>
                    </a:lnTo>
                    <a:lnTo>
                      <a:pt x="1471" y="1097"/>
                    </a:lnTo>
                    <a:lnTo>
                      <a:pt x="1474" y="1104"/>
                    </a:lnTo>
                    <a:lnTo>
                      <a:pt x="1475" y="1112"/>
                    </a:lnTo>
                    <a:lnTo>
                      <a:pt x="1476" y="1120"/>
                    </a:lnTo>
                    <a:lnTo>
                      <a:pt x="1476" y="1152"/>
                    </a:lnTo>
                    <a:lnTo>
                      <a:pt x="1459" y="1153"/>
                    </a:lnTo>
                    <a:lnTo>
                      <a:pt x="1441" y="1152"/>
                    </a:lnTo>
                    <a:lnTo>
                      <a:pt x="1444" y="1171"/>
                    </a:lnTo>
                    <a:lnTo>
                      <a:pt x="1449" y="1186"/>
                    </a:lnTo>
                    <a:lnTo>
                      <a:pt x="1450" y="1194"/>
                    </a:lnTo>
                    <a:lnTo>
                      <a:pt x="1452" y="1202"/>
                    </a:lnTo>
                    <a:lnTo>
                      <a:pt x="1454" y="1211"/>
                    </a:lnTo>
                    <a:lnTo>
                      <a:pt x="1454" y="1221"/>
                    </a:lnTo>
                    <a:lnTo>
                      <a:pt x="1454" y="1227"/>
                    </a:lnTo>
                    <a:lnTo>
                      <a:pt x="1452" y="1235"/>
                    </a:lnTo>
                    <a:lnTo>
                      <a:pt x="1450" y="1241"/>
                    </a:lnTo>
                    <a:lnTo>
                      <a:pt x="1447" y="1247"/>
                    </a:lnTo>
                    <a:lnTo>
                      <a:pt x="1444" y="1252"/>
                    </a:lnTo>
                    <a:lnTo>
                      <a:pt x="1440" y="1258"/>
                    </a:lnTo>
                    <a:lnTo>
                      <a:pt x="1436" y="1263"/>
                    </a:lnTo>
                    <a:lnTo>
                      <a:pt x="1431" y="1267"/>
                    </a:lnTo>
                    <a:lnTo>
                      <a:pt x="1420" y="1275"/>
                    </a:lnTo>
                    <a:lnTo>
                      <a:pt x="1407" y="1281"/>
                    </a:lnTo>
                    <a:lnTo>
                      <a:pt x="1393" y="1284"/>
                    </a:lnTo>
                    <a:lnTo>
                      <a:pt x="1378" y="1285"/>
                    </a:lnTo>
                    <a:lnTo>
                      <a:pt x="1364" y="1285"/>
                    </a:lnTo>
                    <a:lnTo>
                      <a:pt x="1353" y="1282"/>
                    </a:lnTo>
                    <a:lnTo>
                      <a:pt x="1342" y="1279"/>
                    </a:lnTo>
                    <a:lnTo>
                      <a:pt x="1329" y="1275"/>
                    </a:lnTo>
                    <a:lnTo>
                      <a:pt x="1319" y="1272"/>
                    </a:lnTo>
                    <a:lnTo>
                      <a:pt x="1311" y="1271"/>
                    </a:lnTo>
                    <a:lnTo>
                      <a:pt x="1306" y="1270"/>
                    </a:lnTo>
                    <a:lnTo>
                      <a:pt x="1302" y="1267"/>
                    </a:lnTo>
                    <a:lnTo>
                      <a:pt x="1298" y="1265"/>
                    </a:lnTo>
                    <a:lnTo>
                      <a:pt x="1295" y="1261"/>
                    </a:lnTo>
                    <a:lnTo>
                      <a:pt x="1292" y="1252"/>
                    </a:lnTo>
                    <a:lnTo>
                      <a:pt x="1289" y="1243"/>
                    </a:lnTo>
                    <a:lnTo>
                      <a:pt x="1289" y="1235"/>
                    </a:lnTo>
                    <a:lnTo>
                      <a:pt x="1289" y="1226"/>
                    </a:lnTo>
                    <a:lnTo>
                      <a:pt x="1289" y="1217"/>
                    </a:lnTo>
                    <a:lnTo>
                      <a:pt x="1289" y="1210"/>
                    </a:lnTo>
                    <a:lnTo>
                      <a:pt x="1287" y="1201"/>
                    </a:lnTo>
                    <a:lnTo>
                      <a:pt x="1282" y="1193"/>
                    </a:lnTo>
                    <a:lnTo>
                      <a:pt x="1278" y="1188"/>
                    </a:lnTo>
                    <a:lnTo>
                      <a:pt x="1274" y="1186"/>
                    </a:lnTo>
                    <a:lnTo>
                      <a:pt x="1270" y="1183"/>
                    </a:lnTo>
                    <a:lnTo>
                      <a:pt x="1265" y="1182"/>
                    </a:lnTo>
                    <a:lnTo>
                      <a:pt x="1255" y="1179"/>
                    </a:lnTo>
                    <a:lnTo>
                      <a:pt x="1245" y="1179"/>
                    </a:lnTo>
                    <a:lnTo>
                      <a:pt x="1230" y="1179"/>
                    </a:lnTo>
                    <a:lnTo>
                      <a:pt x="1218" y="1181"/>
                    </a:lnTo>
                    <a:lnTo>
                      <a:pt x="1205" y="1182"/>
                    </a:lnTo>
                    <a:lnTo>
                      <a:pt x="1193" y="1183"/>
                    </a:lnTo>
                    <a:lnTo>
                      <a:pt x="1181" y="1187"/>
                    </a:lnTo>
                    <a:lnTo>
                      <a:pt x="1170" y="1192"/>
                    </a:lnTo>
                    <a:lnTo>
                      <a:pt x="1159" y="1198"/>
                    </a:lnTo>
                    <a:lnTo>
                      <a:pt x="1147" y="1206"/>
                    </a:lnTo>
                    <a:lnTo>
                      <a:pt x="1134" y="1216"/>
                    </a:lnTo>
                    <a:lnTo>
                      <a:pt x="1122" y="1226"/>
                    </a:lnTo>
                    <a:lnTo>
                      <a:pt x="1116" y="1230"/>
                    </a:lnTo>
                    <a:lnTo>
                      <a:pt x="1110" y="1232"/>
                    </a:lnTo>
                    <a:lnTo>
                      <a:pt x="1102" y="1235"/>
                    </a:lnTo>
                    <a:lnTo>
                      <a:pt x="1093" y="1235"/>
                    </a:lnTo>
                    <a:lnTo>
                      <a:pt x="1041" y="1235"/>
                    </a:lnTo>
                    <a:lnTo>
                      <a:pt x="1042" y="1248"/>
                    </a:lnTo>
                    <a:lnTo>
                      <a:pt x="1042" y="1261"/>
                    </a:lnTo>
                    <a:lnTo>
                      <a:pt x="1041" y="1272"/>
                    </a:lnTo>
                    <a:lnTo>
                      <a:pt x="1038" y="1284"/>
                    </a:lnTo>
                    <a:lnTo>
                      <a:pt x="1034" y="1295"/>
                    </a:lnTo>
                    <a:lnTo>
                      <a:pt x="1028" y="1305"/>
                    </a:lnTo>
                    <a:lnTo>
                      <a:pt x="1021" y="1315"/>
                    </a:lnTo>
                    <a:lnTo>
                      <a:pt x="1012" y="1325"/>
                    </a:lnTo>
                    <a:lnTo>
                      <a:pt x="1006" y="1335"/>
                    </a:lnTo>
                    <a:lnTo>
                      <a:pt x="1001" y="1345"/>
                    </a:lnTo>
                    <a:lnTo>
                      <a:pt x="998" y="1350"/>
                    </a:lnTo>
                    <a:lnTo>
                      <a:pt x="996" y="1353"/>
                    </a:lnTo>
                    <a:lnTo>
                      <a:pt x="991" y="1355"/>
                    </a:lnTo>
                    <a:lnTo>
                      <a:pt x="985" y="1356"/>
                    </a:lnTo>
                    <a:lnTo>
                      <a:pt x="978" y="1355"/>
                    </a:lnTo>
                    <a:lnTo>
                      <a:pt x="970" y="1353"/>
                    </a:lnTo>
                    <a:lnTo>
                      <a:pt x="965" y="1349"/>
                    </a:lnTo>
                    <a:lnTo>
                      <a:pt x="959" y="1344"/>
                    </a:lnTo>
                    <a:lnTo>
                      <a:pt x="954" y="1339"/>
                    </a:lnTo>
                    <a:lnTo>
                      <a:pt x="948" y="1334"/>
                    </a:lnTo>
                    <a:lnTo>
                      <a:pt x="940" y="1331"/>
                    </a:lnTo>
                    <a:lnTo>
                      <a:pt x="933" y="1330"/>
                    </a:lnTo>
                    <a:lnTo>
                      <a:pt x="929" y="1330"/>
                    </a:lnTo>
                    <a:lnTo>
                      <a:pt x="927" y="1331"/>
                    </a:lnTo>
                    <a:lnTo>
                      <a:pt x="924" y="1333"/>
                    </a:lnTo>
                    <a:lnTo>
                      <a:pt x="921" y="1335"/>
                    </a:lnTo>
                    <a:lnTo>
                      <a:pt x="918" y="1340"/>
                    </a:lnTo>
                    <a:lnTo>
                      <a:pt x="915" y="1346"/>
                    </a:lnTo>
                    <a:lnTo>
                      <a:pt x="913" y="1353"/>
                    </a:lnTo>
                    <a:lnTo>
                      <a:pt x="909" y="1360"/>
                    </a:lnTo>
                    <a:lnTo>
                      <a:pt x="905" y="1366"/>
                    </a:lnTo>
                    <a:lnTo>
                      <a:pt x="901" y="1373"/>
                    </a:lnTo>
                    <a:lnTo>
                      <a:pt x="889" y="1385"/>
                    </a:lnTo>
                    <a:lnTo>
                      <a:pt x="876" y="1396"/>
                    </a:lnTo>
                    <a:lnTo>
                      <a:pt x="866" y="1408"/>
                    </a:lnTo>
                    <a:lnTo>
                      <a:pt x="856" y="1423"/>
                    </a:lnTo>
                    <a:lnTo>
                      <a:pt x="844" y="1445"/>
                    </a:lnTo>
                    <a:lnTo>
                      <a:pt x="835" y="1466"/>
                    </a:lnTo>
                    <a:lnTo>
                      <a:pt x="829" y="1476"/>
                    </a:lnTo>
                    <a:lnTo>
                      <a:pt x="824" y="1484"/>
                    </a:lnTo>
                    <a:lnTo>
                      <a:pt x="816" y="1494"/>
                    </a:lnTo>
                    <a:lnTo>
                      <a:pt x="809" y="1504"/>
                    </a:lnTo>
                    <a:lnTo>
                      <a:pt x="804" y="1509"/>
                    </a:lnTo>
                    <a:lnTo>
                      <a:pt x="798" y="1513"/>
                    </a:lnTo>
                    <a:lnTo>
                      <a:pt x="792" y="1516"/>
                    </a:lnTo>
                    <a:lnTo>
                      <a:pt x="787" y="1519"/>
                    </a:lnTo>
                    <a:lnTo>
                      <a:pt x="782" y="1522"/>
                    </a:lnTo>
                    <a:lnTo>
                      <a:pt x="777" y="1526"/>
                    </a:lnTo>
                    <a:lnTo>
                      <a:pt x="772" y="1531"/>
                    </a:lnTo>
                    <a:lnTo>
                      <a:pt x="768" y="1536"/>
                    </a:lnTo>
                    <a:lnTo>
                      <a:pt x="766" y="1546"/>
                    </a:lnTo>
                    <a:lnTo>
                      <a:pt x="765" y="1553"/>
                    </a:lnTo>
                    <a:lnTo>
                      <a:pt x="765" y="1562"/>
                    </a:lnTo>
                    <a:lnTo>
                      <a:pt x="765" y="1570"/>
                    </a:lnTo>
                    <a:lnTo>
                      <a:pt x="766" y="1578"/>
                    </a:lnTo>
                    <a:lnTo>
                      <a:pt x="766" y="1587"/>
                    </a:lnTo>
                    <a:lnTo>
                      <a:pt x="766" y="1596"/>
                    </a:lnTo>
                    <a:lnTo>
                      <a:pt x="763" y="1605"/>
                    </a:lnTo>
                    <a:lnTo>
                      <a:pt x="753" y="1614"/>
                    </a:lnTo>
                    <a:lnTo>
                      <a:pt x="742" y="1621"/>
                    </a:lnTo>
                    <a:lnTo>
                      <a:pt x="740" y="1639"/>
                    </a:lnTo>
                    <a:lnTo>
                      <a:pt x="738" y="1656"/>
                    </a:lnTo>
                    <a:lnTo>
                      <a:pt x="737" y="1664"/>
                    </a:lnTo>
                    <a:lnTo>
                      <a:pt x="734" y="1671"/>
                    </a:lnTo>
                    <a:lnTo>
                      <a:pt x="732" y="1680"/>
                    </a:lnTo>
                    <a:lnTo>
                      <a:pt x="727" y="1688"/>
                    </a:lnTo>
                    <a:lnTo>
                      <a:pt x="716" y="1693"/>
                    </a:lnTo>
                    <a:lnTo>
                      <a:pt x="706" y="1698"/>
                    </a:lnTo>
                    <a:lnTo>
                      <a:pt x="692" y="1716"/>
                    </a:lnTo>
                    <a:lnTo>
                      <a:pt x="682" y="1735"/>
                    </a:lnTo>
                    <a:lnTo>
                      <a:pt x="676" y="1744"/>
                    </a:lnTo>
                    <a:lnTo>
                      <a:pt x="669" y="1750"/>
                    </a:lnTo>
                    <a:lnTo>
                      <a:pt x="664" y="1753"/>
                    </a:lnTo>
                    <a:lnTo>
                      <a:pt x="660" y="1754"/>
                    </a:lnTo>
                    <a:lnTo>
                      <a:pt x="655" y="1755"/>
                    </a:lnTo>
                    <a:lnTo>
                      <a:pt x="650" y="1755"/>
                    </a:lnTo>
                    <a:lnTo>
                      <a:pt x="644" y="1755"/>
                    </a:lnTo>
                    <a:lnTo>
                      <a:pt x="639" y="1754"/>
                    </a:lnTo>
                    <a:lnTo>
                      <a:pt x="634" y="1752"/>
                    </a:lnTo>
                    <a:lnTo>
                      <a:pt x="630" y="1749"/>
                    </a:lnTo>
                    <a:lnTo>
                      <a:pt x="623" y="1742"/>
                    </a:lnTo>
                    <a:lnTo>
                      <a:pt x="617" y="1733"/>
                    </a:lnTo>
                    <a:lnTo>
                      <a:pt x="609" y="1725"/>
                    </a:lnTo>
                    <a:lnTo>
                      <a:pt x="601" y="1718"/>
                    </a:lnTo>
                    <a:lnTo>
                      <a:pt x="598" y="1715"/>
                    </a:lnTo>
                    <a:lnTo>
                      <a:pt x="593" y="1713"/>
                    </a:lnTo>
                    <a:lnTo>
                      <a:pt x="588" y="1711"/>
                    </a:lnTo>
                    <a:lnTo>
                      <a:pt x="583" y="1710"/>
                    </a:lnTo>
                    <a:lnTo>
                      <a:pt x="569" y="1715"/>
                    </a:lnTo>
                    <a:lnTo>
                      <a:pt x="555" y="1719"/>
                    </a:lnTo>
                    <a:lnTo>
                      <a:pt x="539" y="1715"/>
                    </a:lnTo>
                    <a:lnTo>
                      <a:pt x="522" y="1710"/>
                    </a:lnTo>
                    <a:lnTo>
                      <a:pt x="519" y="1711"/>
                    </a:lnTo>
                    <a:lnTo>
                      <a:pt x="515" y="1713"/>
                    </a:lnTo>
                    <a:lnTo>
                      <a:pt x="511" y="1715"/>
                    </a:lnTo>
                    <a:lnTo>
                      <a:pt x="509" y="1718"/>
                    </a:lnTo>
                    <a:lnTo>
                      <a:pt x="504" y="1725"/>
                    </a:lnTo>
                    <a:lnTo>
                      <a:pt x="500" y="1734"/>
                    </a:lnTo>
                    <a:lnTo>
                      <a:pt x="496" y="1743"/>
                    </a:lnTo>
                    <a:lnTo>
                      <a:pt x="492" y="1752"/>
                    </a:lnTo>
                    <a:lnTo>
                      <a:pt x="490" y="1755"/>
                    </a:lnTo>
                    <a:lnTo>
                      <a:pt x="486" y="1759"/>
                    </a:lnTo>
                    <a:lnTo>
                      <a:pt x="482" y="1762"/>
                    </a:lnTo>
                    <a:lnTo>
                      <a:pt x="478" y="1764"/>
                    </a:lnTo>
                    <a:lnTo>
                      <a:pt x="462" y="1769"/>
                    </a:lnTo>
                    <a:lnTo>
                      <a:pt x="447" y="1773"/>
                    </a:lnTo>
                    <a:lnTo>
                      <a:pt x="432" y="1774"/>
                    </a:lnTo>
                    <a:lnTo>
                      <a:pt x="414" y="1774"/>
                    </a:lnTo>
                    <a:lnTo>
                      <a:pt x="409" y="1774"/>
                    </a:lnTo>
                    <a:lnTo>
                      <a:pt x="406" y="1773"/>
                    </a:lnTo>
                    <a:lnTo>
                      <a:pt x="402" y="1770"/>
                    </a:lnTo>
                    <a:lnTo>
                      <a:pt x="398" y="1768"/>
                    </a:lnTo>
                    <a:lnTo>
                      <a:pt x="394" y="1760"/>
                    </a:lnTo>
                    <a:lnTo>
                      <a:pt x="391" y="1750"/>
                    </a:lnTo>
                    <a:lnTo>
                      <a:pt x="388" y="1740"/>
                    </a:lnTo>
                    <a:lnTo>
                      <a:pt x="386" y="1730"/>
                    </a:lnTo>
                    <a:lnTo>
                      <a:pt x="381" y="1720"/>
                    </a:lnTo>
                    <a:lnTo>
                      <a:pt x="374" y="1710"/>
                    </a:lnTo>
                    <a:lnTo>
                      <a:pt x="360" y="1696"/>
                    </a:lnTo>
                    <a:lnTo>
                      <a:pt x="347" y="1685"/>
                    </a:lnTo>
                    <a:lnTo>
                      <a:pt x="332" y="1676"/>
                    </a:lnTo>
                    <a:lnTo>
                      <a:pt x="314" y="1666"/>
                    </a:lnTo>
                    <a:lnTo>
                      <a:pt x="320" y="1656"/>
                    </a:lnTo>
                    <a:lnTo>
                      <a:pt x="325" y="1647"/>
                    </a:lnTo>
                    <a:lnTo>
                      <a:pt x="329" y="1637"/>
                    </a:lnTo>
                    <a:lnTo>
                      <a:pt x="333" y="1626"/>
                    </a:lnTo>
                    <a:lnTo>
                      <a:pt x="342" y="1607"/>
                    </a:lnTo>
                    <a:lnTo>
                      <a:pt x="353" y="1590"/>
                    </a:lnTo>
                    <a:lnTo>
                      <a:pt x="357" y="1582"/>
                    </a:lnTo>
                    <a:lnTo>
                      <a:pt x="360" y="1572"/>
                    </a:lnTo>
                    <a:lnTo>
                      <a:pt x="363" y="1563"/>
                    </a:lnTo>
                    <a:lnTo>
                      <a:pt x="364" y="1552"/>
                    </a:lnTo>
                    <a:lnTo>
                      <a:pt x="364" y="1542"/>
                    </a:lnTo>
                    <a:lnTo>
                      <a:pt x="363" y="1531"/>
                    </a:lnTo>
                    <a:lnTo>
                      <a:pt x="360" y="1522"/>
                    </a:lnTo>
                    <a:lnTo>
                      <a:pt x="358" y="1512"/>
                    </a:lnTo>
                    <a:lnTo>
                      <a:pt x="354" y="1503"/>
                    </a:lnTo>
                    <a:lnTo>
                      <a:pt x="349" y="1494"/>
                    </a:lnTo>
                    <a:lnTo>
                      <a:pt x="343" y="1487"/>
                    </a:lnTo>
                    <a:lnTo>
                      <a:pt x="335" y="1478"/>
                    </a:lnTo>
                    <a:lnTo>
                      <a:pt x="335" y="1478"/>
                    </a:lnTo>
                    <a:lnTo>
                      <a:pt x="310" y="1507"/>
                    </a:lnTo>
                    <a:lnTo>
                      <a:pt x="288" y="1533"/>
                    </a:lnTo>
                    <a:lnTo>
                      <a:pt x="268" y="1558"/>
                    </a:lnTo>
                    <a:lnTo>
                      <a:pt x="248" y="1583"/>
                    </a:lnTo>
                    <a:lnTo>
                      <a:pt x="229" y="1609"/>
                    </a:lnTo>
                    <a:lnTo>
                      <a:pt x="207" y="1634"/>
                    </a:lnTo>
                    <a:lnTo>
                      <a:pt x="185" y="1660"/>
                    </a:lnTo>
                    <a:lnTo>
                      <a:pt x="158" y="1688"/>
                    </a:lnTo>
                    <a:lnTo>
                      <a:pt x="131" y="1714"/>
                    </a:lnTo>
                    <a:lnTo>
                      <a:pt x="106" y="1739"/>
                    </a:lnTo>
                    <a:lnTo>
                      <a:pt x="83" y="1764"/>
                    </a:lnTo>
                    <a:lnTo>
                      <a:pt x="58" y="1793"/>
                    </a:lnTo>
                    <a:lnTo>
                      <a:pt x="38" y="1814"/>
                    </a:lnTo>
                    <a:lnTo>
                      <a:pt x="19" y="1833"/>
                    </a:lnTo>
                    <a:lnTo>
                      <a:pt x="12" y="1844"/>
                    </a:lnTo>
                    <a:lnTo>
                      <a:pt x="5" y="1856"/>
                    </a:lnTo>
                    <a:lnTo>
                      <a:pt x="4" y="1861"/>
                    </a:lnTo>
                    <a:lnTo>
                      <a:pt x="2" y="1868"/>
                    </a:lnTo>
                    <a:lnTo>
                      <a:pt x="2" y="1875"/>
                    </a:lnTo>
                    <a:lnTo>
                      <a:pt x="0" y="1882"/>
                    </a:lnTo>
                    <a:lnTo>
                      <a:pt x="0" y="2103"/>
                    </a:lnTo>
                    <a:lnTo>
                      <a:pt x="2" y="2120"/>
                    </a:lnTo>
                    <a:lnTo>
                      <a:pt x="3" y="2137"/>
                    </a:lnTo>
                    <a:lnTo>
                      <a:pt x="5" y="2153"/>
                    </a:lnTo>
                    <a:lnTo>
                      <a:pt x="8" y="2171"/>
                    </a:lnTo>
                    <a:lnTo>
                      <a:pt x="8" y="2187"/>
                    </a:lnTo>
                    <a:lnTo>
                      <a:pt x="9" y="2203"/>
                    </a:lnTo>
                    <a:lnTo>
                      <a:pt x="12" y="2211"/>
                    </a:lnTo>
                    <a:lnTo>
                      <a:pt x="14" y="2216"/>
                    </a:lnTo>
                    <a:lnTo>
                      <a:pt x="17" y="2218"/>
                    </a:lnTo>
                    <a:lnTo>
                      <a:pt x="19" y="2220"/>
                    </a:lnTo>
                    <a:lnTo>
                      <a:pt x="23" y="2221"/>
                    </a:lnTo>
                    <a:lnTo>
                      <a:pt x="25" y="2221"/>
                    </a:lnTo>
                    <a:lnTo>
                      <a:pt x="32" y="2221"/>
                    </a:lnTo>
                    <a:lnTo>
                      <a:pt x="37" y="2218"/>
                    </a:lnTo>
                    <a:lnTo>
                      <a:pt x="42" y="2217"/>
                    </a:lnTo>
                    <a:lnTo>
                      <a:pt x="47" y="2215"/>
                    </a:lnTo>
                    <a:lnTo>
                      <a:pt x="52" y="2212"/>
                    </a:lnTo>
                    <a:lnTo>
                      <a:pt x="57" y="2210"/>
                    </a:lnTo>
                    <a:lnTo>
                      <a:pt x="62" y="2208"/>
                    </a:lnTo>
                    <a:lnTo>
                      <a:pt x="68" y="2208"/>
                    </a:lnTo>
                    <a:lnTo>
                      <a:pt x="76" y="2208"/>
                    </a:lnTo>
                    <a:lnTo>
                      <a:pt x="82" y="2212"/>
                    </a:lnTo>
                    <a:lnTo>
                      <a:pt x="87" y="2217"/>
                    </a:lnTo>
                    <a:lnTo>
                      <a:pt x="91" y="2222"/>
                    </a:lnTo>
                    <a:lnTo>
                      <a:pt x="93" y="2230"/>
                    </a:lnTo>
                    <a:lnTo>
                      <a:pt x="96" y="2237"/>
                    </a:lnTo>
                    <a:lnTo>
                      <a:pt x="97" y="2245"/>
                    </a:lnTo>
                    <a:lnTo>
                      <a:pt x="97" y="2252"/>
                    </a:lnTo>
                    <a:lnTo>
                      <a:pt x="97" y="2259"/>
                    </a:lnTo>
                    <a:lnTo>
                      <a:pt x="94" y="2265"/>
                    </a:lnTo>
                    <a:lnTo>
                      <a:pt x="92" y="2270"/>
                    </a:lnTo>
                    <a:lnTo>
                      <a:pt x="89" y="2274"/>
                    </a:lnTo>
                    <a:lnTo>
                      <a:pt x="87" y="2279"/>
                    </a:lnTo>
                    <a:lnTo>
                      <a:pt x="84" y="2284"/>
                    </a:lnTo>
                    <a:lnTo>
                      <a:pt x="82" y="2289"/>
                    </a:lnTo>
                    <a:lnTo>
                      <a:pt x="82" y="2295"/>
                    </a:lnTo>
                    <a:lnTo>
                      <a:pt x="82" y="2299"/>
                    </a:lnTo>
                    <a:lnTo>
                      <a:pt x="83" y="2302"/>
                    </a:lnTo>
                    <a:lnTo>
                      <a:pt x="84" y="2306"/>
                    </a:lnTo>
                    <a:lnTo>
                      <a:pt x="87" y="2309"/>
                    </a:lnTo>
                    <a:lnTo>
                      <a:pt x="92" y="2314"/>
                    </a:lnTo>
                    <a:lnTo>
                      <a:pt x="97" y="2319"/>
                    </a:lnTo>
                    <a:lnTo>
                      <a:pt x="103" y="2324"/>
                    </a:lnTo>
                    <a:lnTo>
                      <a:pt x="108" y="2329"/>
                    </a:lnTo>
                    <a:lnTo>
                      <a:pt x="111" y="2331"/>
                    </a:lnTo>
                    <a:lnTo>
                      <a:pt x="112" y="2335"/>
                    </a:lnTo>
                    <a:lnTo>
                      <a:pt x="113" y="2339"/>
                    </a:lnTo>
                    <a:lnTo>
                      <a:pt x="113" y="2343"/>
                    </a:lnTo>
                    <a:lnTo>
                      <a:pt x="112" y="2350"/>
                    </a:lnTo>
                    <a:lnTo>
                      <a:pt x="110" y="2356"/>
                    </a:lnTo>
                    <a:lnTo>
                      <a:pt x="107" y="2363"/>
                    </a:lnTo>
                    <a:lnTo>
                      <a:pt x="102" y="2369"/>
                    </a:lnTo>
                    <a:lnTo>
                      <a:pt x="98" y="2374"/>
                    </a:lnTo>
                    <a:lnTo>
                      <a:pt x="96" y="2380"/>
                    </a:lnTo>
                    <a:lnTo>
                      <a:pt x="93" y="2386"/>
                    </a:lnTo>
                    <a:lnTo>
                      <a:pt x="92" y="2394"/>
                    </a:lnTo>
                    <a:lnTo>
                      <a:pt x="92" y="2402"/>
                    </a:lnTo>
                    <a:lnTo>
                      <a:pt x="94" y="2409"/>
                    </a:lnTo>
                    <a:lnTo>
                      <a:pt x="96" y="2415"/>
                    </a:lnTo>
                    <a:lnTo>
                      <a:pt x="98" y="2422"/>
                    </a:lnTo>
                    <a:lnTo>
                      <a:pt x="104" y="2434"/>
                    </a:lnTo>
                    <a:lnTo>
                      <a:pt x="111" y="2448"/>
                    </a:lnTo>
                    <a:lnTo>
                      <a:pt x="113" y="2457"/>
                    </a:lnTo>
                    <a:lnTo>
                      <a:pt x="115" y="2466"/>
                    </a:lnTo>
                    <a:lnTo>
                      <a:pt x="118" y="2473"/>
                    </a:lnTo>
                    <a:lnTo>
                      <a:pt x="123" y="2481"/>
                    </a:lnTo>
                    <a:lnTo>
                      <a:pt x="131" y="2474"/>
                    </a:lnTo>
                    <a:lnTo>
                      <a:pt x="137" y="2467"/>
                    </a:lnTo>
                    <a:lnTo>
                      <a:pt x="143" y="2459"/>
                    </a:lnTo>
                    <a:lnTo>
                      <a:pt x="148" y="2453"/>
                    </a:lnTo>
                    <a:lnTo>
                      <a:pt x="153" y="2445"/>
                    </a:lnTo>
                    <a:lnTo>
                      <a:pt x="160" y="2440"/>
                    </a:lnTo>
                    <a:lnTo>
                      <a:pt x="163" y="2438"/>
                    </a:lnTo>
                    <a:lnTo>
                      <a:pt x="167" y="2437"/>
                    </a:lnTo>
                    <a:lnTo>
                      <a:pt x="172" y="2435"/>
                    </a:lnTo>
                    <a:lnTo>
                      <a:pt x="176" y="2435"/>
                    </a:lnTo>
                    <a:lnTo>
                      <a:pt x="182" y="2435"/>
                    </a:lnTo>
                    <a:lnTo>
                      <a:pt x="189" y="2437"/>
                    </a:lnTo>
                    <a:lnTo>
                      <a:pt x="192" y="2439"/>
                    </a:lnTo>
                    <a:lnTo>
                      <a:pt x="197" y="2442"/>
                    </a:lnTo>
                    <a:lnTo>
                      <a:pt x="205" y="2449"/>
                    </a:lnTo>
                    <a:lnTo>
                      <a:pt x="210" y="2458"/>
                    </a:lnTo>
                    <a:lnTo>
                      <a:pt x="221" y="2481"/>
                    </a:lnTo>
                    <a:lnTo>
                      <a:pt x="232" y="2504"/>
                    </a:lnTo>
                    <a:lnTo>
                      <a:pt x="244" y="2521"/>
                    </a:lnTo>
                    <a:lnTo>
                      <a:pt x="255" y="2536"/>
                    </a:lnTo>
                    <a:lnTo>
                      <a:pt x="268" y="2550"/>
                    </a:lnTo>
                    <a:lnTo>
                      <a:pt x="279" y="2562"/>
                    </a:lnTo>
                    <a:lnTo>
                      <a:pt x="307" y="2585"/>
                    </a:lnTo>
                    <a:lnTo>
                      <a:pt x="338" y="2610"/>
                    </a:lnTo>
                    <a:lnTo>
                      <a:pt x="344" y="2615"/>
                    </a:lnTo>
                    <a:lnTo>
                      <a:pt x="348" y="2621"/>
                    </a:lnTo>
                    <a:lnTo>
                      <a:pt x="353" y="2627"/>
                    </a:lnTo>
                    <a:lnTo>
                      <a:pt x="355" y="2634"/>
                    </a:lnTo>
                    <a:lnTo>
                      <a:pt x="359" y="2640"/>
                    </a:lnTo>
                    <a:lnTo>
                      <a:pt x="363" y="2646"/>
                    </a:lnTo>
                    <a:lnTo>
                      <a:pt x="368" y="2653"/>
                    </a:lnTo>
                    <a:lnTo>
                      <a:pt x="374" y="2658"/>
                    </a:lnTo>
                    <a:lnTo>
                      <a:pt x="386" y="2663"/>
                    </a:lnTo>
                    <a:lnTo>
                      <a:pt x="396" y="2665"/>
                    </a:lnTo>
                    <a:lnTo>
                      <a:pt x="406" y="2666"/>
                    </a:lnTo>
                    <a:lnTo>
                      <a:pt x="417" y="2670"/>
                    </a:lnTo>
                    <a:lnTo>
                      <a:pt x="426" y="2675"/>
                    </a:lnTo>
                    <a:lnTo>
                      <a:pt x="432" y="2680"/>
                    </a:lnTo>
                    <a:lnTo>
                      <a:pt x="438" y="2685"/>
                    </a:lnTo>
                    <a:lnTo>
                      <a:pt x="443" y="2691"/>
                    </a:lnTo>
                    <a:lnTo>
                      <a:pt x="453" y="2705"/>
                    </a:lnTo>
                    <a:lnTo>
                      <a:pt x="462" y="2720"/>
                    </a:lnTo>
                    <a:lnTo>
                      <a:pt x="470" y="2732"/>
                    </a:lnTo>
                    <a:lnTo>
                      <a:pt x="477" y="2742"/>
                    </a:lnTo>
                    <a:lnTo>
                      <a:pt x="481" y="2747"/>
                    </a:lnTo>
                    <a:lnTo>
                      <a:pt x="483" y="2753"/>
                    </a:lnTo>
                    <a:lnTo>
                      <a:pt x="485" y="2759"/>
                    </a:lnTo>
                    <a:lnTo>
                      <a:pt x="486" y="2765"/>
                    </a:lnTo>
                    <a:lnTo>
                      <a:pt x="481" y="2780"/>
                    </a:lnTo>
                    <a:lnTo>
                      <a:pt x="476" y="2794"/>
                    </a:lnTo>
                    <a:lnTo>
                      <a:pt x="476" y="2802"/>
                    </a:lnTo>
                    <a:lnTo>
                      <a:pt x="480" y="2808"/>
                    </a:lnTo>
                    <a:lnTo>
                      <a:pt x="483" y="2814"/>
                    </a:lnTo>
                    <a:lnTo>
                      <a:pt x="490" y="2818"/>
                    </a:lnTo>
                    <a:lnTo>
                      <a:pt x="504" y="2826"/>
                    </a:lnTo>
                    <a:lnTo>
                      <a:pt x="517" y="2834"/>
                    </a:lnTo>
                    <a:lnTo>
                      <a:pt x="525" y="2841"/>
                    </a:lnTo>
                    <a:lnTo>
                      <a:pt x="530" y="2848"/>
                    </a:lnTo>
                    <a:lnTo>
                      <a:pt x="535" y="2856"/>
                    </a:lnTo>
                    <a:lnTo>
                      <a:pt x="540" y="2863"/>
                    </a:lnTo>
                    <a:lnTo>
                      <a:pt x="545" y="2871"/>
                    </a:lnTo>
                    <a:lnTo>
                      <a:pt x="551" y="2877"/>
                    </a:lnTo>
                    <a:lnTo>
                      <a:pt x="554" y="2878"/>
                    </a:lnTo>
                    <a:lnTo>
                      <a:pt x="558" y="2881"/>
                    </a:lnTo>
                    <a:lnTo>
                      <a:pt x="561" y="2882"/>
                    </a:lnTo>
                    <a:lnTo>
                      <a:pt x="566" y="2882"/>
                    </a:lnTo>
                    <a:lnTo>
                      <a:pt x="574" y="2881"/>
                    </a:lnTo>
                    <a:lnTo>
                      <a:pt x="579" y="2880"/>
                    </a:lnTo>
                    <a:lnTo>
                      <a:pt x="585" y="2877"/>
                    </a:lnTo>
                    <a:lnTo>
                      <a:pt x="590" y="2873"/>
                    </a:lnTo>
                    <a:lnTo>
                      <a:pt x="599" y="2866"/>
                    </a:lnTo>
                    <a:lnTo>
                      <a:pt x="606" y="2856"/>
                    </a:lnTo>
                    <a:lnTo>
                      <a:pt x="615" y="2846"/>
                    </a:lnTo>
                    <a:lnTo>
                      <a:pt x="624" y="2837"/>
                    </a:lnTo>
                    <a:lnTo>
                      <a:pt x="629" y="2834"/>
                    </a:lnTo>
                    <a:lnTo>
                      <a:pt x="634" y="2832"/>
                    </a:lnTo>
                    <a:lnTo>
                      <a:pt x="640" y="2829"/>
                    </a:lnTo>
                    <a:lnTo>
                      <a:pt x="647" y="2829"/>
                    </a:lnTo>
                    <a:lnTo>
                      <a:pt x="655" y="2829"/>
                    </a:lnTo>
                    <a:lnTo>
                      <a:pt x="663" y="2832"/>
                    </a:lnTo>
                    <a:lnTo>
                      <a:pt x="670" y="2834"/>
                    </a:lnTo>
                    <a:lnTo>
                      <a:pt x="678" y="2838"/>
                    </a:lnTo>
                    <a:lnTo>
                      <a:pt x="684" y="2843"/>
                    </a:lnTo>
                    <a:lnTo>
                      <a:pt x="688" y="2848"/>
                    </a:lnTo>
                    <a:lnTo>
                      <a:pt x="691" y="2856"/>
                    </a:lnTo>
                    <a:lnTo>
                      <a:pt x="692" y="2863"/>
                    </a:lnTo>
                    <a:lnTo>
                      <a:pt x="692" y="2870"/>
                    </a:lnTo>
                    <a:lnTo>
                      <a:pt x="689" y="2876"/>
                    </a:lnTo>
                    <a:lnTo>
                      <a:pt x="687" y="2881"/>
                    </a:lnTo>
                    <a:lnTo>
                      <a:pt x="684" y="2886"/>
                    </a:lnTo>
                    <a:lnTo>
                      <a:pt x="682" y="2891"/>
                    </a:lnTo>
                    <a:lnTo>
                      <a:pt x="679" y="2896"/>
                    </a:lnTo>
                    <a:lnTo>
                      <a:pt x="677" y="2901"/>
                    </a:lnTo>
                    <a:lnTo>
                      <a:pt x="677" y="2907"/>
                    </a:lnTo>
                    <a:lnTo>
                      <a:pt x="677" y="2956"/>
                    </a:lnTo>
                    <a:lnTo>
                      <a:pt x="693" y="2957"/>
                    </a:lnTo>
                    <a:lnTo>
                      <a:pt x="708" y="2961"/>
                    </a:lnTo>
                    <a:lnTo>
                      <a:pt x="723" y="2965"/>
                    </a:lnTo>
                    <a:lnTo>
                      <a:pt x="740" y="2966"/>
                    </a:lnTo>
                    <a:lnTo>
                      <a:pt x="748" y="2964"/>
                    </a:lnTo>
                    <a:lnTo>
                      <a:pt x="756" y="2961"/>
                    </a:lnTo>
                    <a:lnTo>
                      <a:pt x="760" y="2961"/>
                    </a:lnTo>
                    <a:lnTo>
                      <a:pt x="762" y="2962"/>
                    </a:lnTo>
                    <a:lnTo>
                      <a:pt x="765" y="2964"/>
                    </a:lnTo>
                    <a:lnTo>
                      <a:pt x="766" y="2966"/>
                    </a:lnTo>
                    <a:lnTo>
                      <a:pt x="770" y="2971"/>
                    </a:lnTo>
                    <a:lnTo>
                      <a:pt x="772" y="2977"/>
                    </a:lnTo>
                    <a:lnTo>
                      <a:pt x="773" y="2985"/>
                    </a:lnTo>
                    <a:lnTo>
                      <a:pt x="776" y="2993"/>
                    </a:lnTo>
                    <a:lnTo>
                      <a:pt x="778" y="3000"/>
                    </a:lnTo>
                    <a:lnTo>
                      <a:pt x="782" y="3006"/>
                    </a:lnTo>
                    <a:lnTo>
                      <a:pt x="791" y="3016"/>
                    </a:lnTo>
                    <a:lnTo>
                      <a:pt x="801" y="3024"/>
                    </a:lnTo>
                    <a:lnTo>
                      <a:pt x="811" y="3029"/>
                    </a:lnTo>
                    <a:lnTo>
                      <a:pt x="821" y="3034"/>
                    </a:lnTo>
                    <a:lnTo>
                      <a:pt x="832" y="3039"/>
                    </a:lnTo>
                    <a:lnTo>
                      <a:pt x="844" y="3043"/>
                    </a:lnTo>
                    <a:lnTo>
                      <a:pt x="855" y="3049"/>
                    </a:lnTo>
                    <a:lnTo>
                      <a:pt x="866" y="3057"/>
                    </a:lnTo>
                    <a:lnTo>
                      <a:pt x="896" y="3077"/>
                    </a:lnTo>
                    <a:lnTo>
                      <a:pt x="921" y="3094"/>
                    </a:lnTo>
                    <a:lnTo>
                      <a:pt x="933" y="3104"/>
                    </a:lnTo>
                    <a:lnTo>
                      <a:pt x="943" y="3117"/>
                    </a:lnTo>
                    <a:lnTo>
                      <a:pt x="952" y="3129"/>
                    </a:lnTo>
                    <a:lnTo>
                      <a:pt x="959" y="3147"/>
                    </a:lnTo>
                    <a:lnTo>
                      <a:pt x="959" y="3147"/>
                    </a:lnTo>
                    <a:lnTo>
                      <a:pt x="960" y="3156"/>
                    </a:lnTo>
                    <a:lnTo>
                      <a:pt x="962" y="3164"/>
                    </a:lnTo>
                    <a:lnTo>
                      <a:pt x="965" y="3173"/>
                    </a:lnTo>
                    <a:lnTo>
                      <a:pt x="969" y="3181"/>
                    </a:lnTo>
                    <a:lnTo>
                      <a:pt x="974" y="3187"/>
                    </a:lnTo>
                    <a:lnTo>
                      <a:pt x="980" y="3192"/>
                    </a:lnTo>
                    <a:lnTo>
                      <a:pt x="988" y="3196"/>
                    </a:lnTo>
                    <a:lnTo>
                      <a:pt x="997" y="3197"/>
                    </a:lnTo>
                    <a:lnTo>
                      <a:pt x="1007" y="3192"/>
                    </a:lnTo>
                    <a:lnTo>
                      <a:pt x="1018" y="3188"/>
                    </a:lnTo>
                    <a:lnTo>
                      <a:pt x="1075" y="3188"/>
                    </a:lnTo>
                    <a:lnTo>
                      <a:pt x="1095" y="3190"/>
                    </a:lnTo>
                    <a:lnTo>
                      <a:pt x="1112" y="3193"/>
                    </a:lnTo>
                    <a:lnTo>
                      <a:pt x="1129" y="3198"/>
                    </a:lnTo>
                    <a:lnTo>
                      <a:pt x="1145" y="3206"/>
                    </a:lnTo>
                    <a:lnTo>
                      <a:pt x="1159" y="3215"/>
                    </a:lnTo>
                    <a:lnTo>
                      <a:pt x="1172" y="3226"/>
                    </a:lnTo>
                    <a:lnTo>
                      <a:pt x="1185" y="3240"/>
                    </a:lnTo>
                    <a:lnTo>
                      <a:pt x="1198" y="3255"/>
                    </a:lnTo>
                    <a:lnTo>
                      <a:pt x="1205" y="3267"/>
                    </a:lnTo>
                    <a:lnTo>
                      <a:pt x="1213" y="3280"/>
                    </a:lnTo>
                    <a:lnTo>
                      <a:pt x="1216" y="3285"/>
                    </a:lnTo>
                    <a:lnTo>
                      <a:pt x="1221" y="3289"/>
                    </a:lnTo>
                    <a:lnTo>
                      <a:pt x="1228" y="3291"/>
                    </a:lnTo>
                    <a:lnTo>
                      <a:pt x="1234" y="3291"/>
                    </a:lnTo>
                    <a:lnTo>
                      <a:pt x="1244" y="3291"/>
                    </a:lnTo>
                    <a:lnTo>
                      <a:pt x="1253" y="3287"/>
                    </a:lnTo>
                    <a:lnTo>
                      <a:pt x="1260" y="3284"/>
                    </a:lnTo>
                    <a:lnTo>
                      <a:pt x="1267" y="3279"/>
                    </a:lnTo>
                    <a:lnTo>
                      <a:pt x="1274" y="3274"/>
                    </a:lnTo>
                    <a:lnTo>
                      <a:pt x="1280" y="3267"/>
                    </a:lnTo>
                    <a:lnTo>
                      <a:pt x="1289" y="3262"/>
                    </a:lnTo>
                    <a:lnTo>
                      <a:pt x="1298" y="3257"/>
                    </a:lnTo>
                    <a:lnTo>
                      <a:pt x="1307" y="3254"/>
                    </a:lnTo>
                    <a:lnTo>
                      <a:pt x="1314" y="3252"/>
                    </a:lnTo>
                    <a:lnTo>
                      <a:pt x="1323" y="3251"/>
                    </a:lnTo>
                    <a:lnTo>
                      <a:pt x="1331" y="3250"/>
                    </a:lnTo>
                    <a:lnTo>
                      <a:pt x="1338" y="3249"/>
                    </a:lnTo>
                    <a:lnTo>
                      <a:pt x="1346" y="3247"/>
                    </a:lnTo>
                    <a:lnTo>
                      <a:pt x="1353" y="3243"/>
                    </a:lnTo>
                    <a:lnTo>
                      <a:pt x="1361" y="3238"/>
                    </a:lnTo>
                    <a:lnTo>
                      <a:pt x="1367" y="3232"/>
                    </a:lnTo>
                    <a:lnTo>
                      <a:pt x="1372" y="3226"/>
                    </a:lnTo>
                    <a:lnTo>
                      <a:pt x="1375" y="3218"/>
                    </a:lnTo>
                    <a:lnTo>
                      <a:pt x="1377" y="3211"/>
                    </a:lnTo>
                    <a:lnTo>
                      <a:pt x="1380" y="3203"/>
                    </a:lnTo>
                    <a:lnTo>
                      <a:pt x="1382" y="3196"/>
                    </a:lnTo>
                    <a:lnTo>
                      <a:pt x="1386" y="3188"/>
                    </a:lnTo>
                    <a:lnTo>
                      <a:pt x="1390" y="3181"/>
                    </a:lnTo>
                    <a:lnTo>
                      <a:pt x="1395" y="3177"/>
                    </a:lnTo>
                    <a:lnTo>
                      <a:pt x="1400" y="3173"/>
                    </a:lnTo>
                    <a:lnTo>
                      <a:pt x="1405" y="3172"/>
                    </a:lnTo>
                    <a:lnTo>
                      <a:pt x="1410" y="3171"/>
                    </a:lnTo>
                    <a:lnTo>
                      <a:pt x="1421" y="3169"/>
                    </a:lnTo>
                    <a:lnTo>
                      <a:pt x="1432" y="3167"/>
                    </a:lnTo>
                    <a:lnTo>
                      <a:pt x="1444" y="3162"/>
                    </a:lnTo>
                    <a:lnTo>
                      <a:pt x="1454" y="3156"/>
                    </a:lnTo>
                    <a:lnTo>
                      <a:pt x="1459" y="3153"/>
                    </a:lnTo>
                    <a:lnTo>
                      <a:pt x="1464" y="3151"/>
                    </a:lnTo>
                    <a:lnTo>
                      <a:pt x="1469" y="3149"/>
                    </a:lnTo>
                    <a:lnTo>
                      <a:pt x="1475" y="3149"/>
                    </a:lnTo>
                    <a:lnTo>
                      <a:pt x="1510" y="3149"/>
                    </a:lnTo>
                    <a:lnTo>
                      <a:pt x="1541" y="3151"/>
                    </a:lnTo>
                    <a:lnTo>
                      <a:pt x="1573" y="3151"/>
                    </a:lnTo>
                    <a:lnTo>
                      <a:pt x="1608" y="3152"/>
                    </a:lnTo>
                    <a:lnTo>
                      <a:pt x="1622" y="3151"/>
                    </a:lnTo>
                    <a:lnTo>
                      <a:pt x="1636" y="3149"/>
                    </a:lnTo>
                    <a:lnTo>
                      <a:pt x="1647" y="3147"/>
                    </a:lnTo>
                    <a:lnTo>
                      <a:pt x="1659" y="3144"/>
                    </a:lnTo>
                    <a:lnTo>
                      <a:pt x="1671" y="3143"/>
                    </a:lnTo>
                    <a:lnTo>
                      <a:pt x="1683" y="3141"/>
                    </a:lnTo>
                    <a:lnTo>
                      <a:pt x="1696" y="3139"/>
                    </a:lnTo>
                    <a:lnTo>
                      <a:pt x="1710" y="3138"/>
                    </a:lnTo>
                    <a:lnTo>
                      <a:pt x="1717" y="3139"/>
                    </a:lnTo>
                    <a:lnTo>
                      <a:pt x="1725" y="3141"/>
                    </a:lnTo>
                    <a:lnTo>
                      <a:pt x="1731" y="3143"/>
                    </a:lnTo>
                    <a:lnTo>
                      <a:pt x="1737" y="3147"/>
                    </a:lnTo>
                    <a:lnTo>
                      <a:pt x="1747" y="3156"/>
                    </a:lnTo>
                    <a:lnTo>
                      <a:pt x="1757" y="3166"/>
                    </a:lnTo>
                    <a:lnTo>
                      <a:pt x="1766" y="3176"/>
                    </a:lnTo>
                    <a:lnTo>
                      <a:pt x="1777" y="3186"/>
                    </a:lnTo>
                    <a:lnTo>
                      <a:pt x="1782" y="3188"/>
                    </a:lnTo>
                    <a:lnTo>
                      <a:pt x="1789" y="3192"/>
                    </a:lnTo>
                    <a:lnTo>
                      <a:pt x="1796" y="3193"/>
                    </a:lnTo>
                    <a:lnTo>
                      <a:pt x="1804" y="3193"/>
                    </a:lnTo>
                    <a:lnTo>
                      <a:pt x="1865" y="3193"/>
                    </a:lnTo>
                    <a:lnTo>
                      <a:pt x="1870" y="3195"/>
                    </a:lnTo>
                    <a:lnTo>
                      <a:pt x="1875" y="3196"/>
                    </a:lnTo>
                    <a:lnTo>
                      <a:pt x="1879" y="3198"/>
                    </a:lnTo>
                    <a:lnTo>
                      <a:pt x="1883" y="3201"/>
                    </a:lnTo>
                    <a:lnTo>
                      <a:pt x="1890" y="3207"/>
                    </a:lnTo>
                    <a:lnTo>
                      <a:pt x="1897" y="3215"/>
                    </a:lnTo>
                    <a:lnTo>
                      <a:pt x="1903" y="3223"/>
                    </a:lnTo>
                    <a:lnTo>
                      <a:pt x="1909" y="3230"/>
                    </a:lnTo>
                    <a:lnTo>
                      <a:pt x="1913" y="3232"/>
                    </a:lnTo>
                    <a:lnTo>
                      <a:pt x="1917" y="3235"/>
                    </a:lnTo>
                    <a:lnTo>
                      <a:pt x="1922" y="3236"/>
                    </a:lnTo>
                    <a:lnTo>
                      <a:pt x="1927" y="3236"/>
                    </a:lnTo>
                    <a:lnTo>
                      <a:pt x="1943" y="3232"/>
                    </a:lnTo>
                    <a:lnTo>
                      <a:pt x="1958" y="3228"/>
                    </a:lnTo>
                    <a:lnTo>
                      <a:pt x="1964" y="3228"/>
                    </a:lnTo>
                    <a:lnTo>
                      <a:pt x="1971" y="3231"/>
                    </a:lnTo>
                    <a:lnTo>
                      <a:pt x="1976" y="3233"/>
                    </a:lnTo>
                    <a:lnTo>
                      <a:pt x="1981" y="3236"/>
                    </a:lnTo>
                    <a:lnTo>
                      <a:pt x="1986" y="3238"/>
                    </a:lnTo>
                    <a:lnTo>
                      <a:pt x="1991" y="3242"/>
                    </a:lnTo>
                    <a:lnTo>
                      <a:pt x="1996" y="3243"/>
                    </a:lnTo>
                    <a:lnTo>
                      <a:pt x="2002" y="3243"/>
                    </a:lnTo>
                    <a:lnTo>
                      <a:pt x="2017" y="3242"/>
                    </a:lnTo>
                    <a:lnTo>
                      <a:pt x="2030" y="3240"/>
                    </a:lnTo>
                    <a:lnTo>
                      <a:pt x="2042" y="3237"/>
                    </a:lnTo>
                    <a:lnTo>
                      <a:pt x="2056" y="3236"/>
                    </a:lnTo>
                    <a:lnTo>
                      <a:pt x="2064" y="3236"/>
                    </a:lnTo>
                    <a:lnTo>
                      <a:pt x="2071" y="3237"/>
                    </a:lnTo>
                    <a:lnTo>
                      <a:pt x="2077" y="3240"/>
                    </a:lnTo>
                    <a:lnTo>
                      <a:pt x="2084" y="3242"/>
                    </a:lnTo>
                    <a:lnTo>
                      <a:pt x="2089" y="3246"/>
                    </a:lnTo>
                    <a:lnTo>
                      <a:pt x="2092" y="3250"/>
                    </a:lnTo>
                    <a:lnTo>
                      <a:pt x="2095" y="3256"/>
                    </a:lnTo>
                    <a:lnTo>
                      <a:pt x="2096" y="3262"/>
                    </a:lnTo>
                    <a:lnTo>
                      <a:pt x="2096" y="3329"/>
                    </a:lnTo>
                    <a:lnTo>
                      <a:pt x="2096" y="3338"/>
                    </a:lnTo>
                    <a:lnTo>
                      <a:pt x="2097" y="3346"/>
                    </a:lnTo>
                    <a:lnTo>
                      <a:pt x="2100" y="3354"/>
                    </a:lnTo>
                    <a:lnTo>
                      <a:pt x="2102" y="3360"/>
                    </a:lnTo>
                    <a:lnTo>
                      <a:pt x="2110" y="3373"/>
                    </a:lnTo>
                    <a:lnTo>
                      <a:pt x="2120" y="3384"/>
                    </a:lnTo>
                    <a:lnTo>
                      <a:pt x="2144" y="3405"/>
                    </a:lnTo>
                    <a:lnTo>
                      <a:pt x="2170" y="3427"/>
                    </a:lnTo>
                    <a:lnTo>
                      <a:pt x="2179" y="3435"/>
                    </a:lnTo>
                    <a:lnTo>
                      <a:pt x="2187" y="3444"/>
                    </a:lnTo>
                    <a:lnTo>
                      <a:pt x="2193" y="3453"/>
                    </a:lnTo>
                    <a:lnTo>
                      <a:pt x="2199" y="3462"/>
                    </a:lnTo>
                    <a:lnTo>
                      <a:pt x="2204" y="3469"/>
                    </a:lnTo>
                    <a:lnTo>
                      <a:pt x="2212" y="3477"/>
                    </a:lnTo>
                    <a:lnTo>
                      <a:pt x="2219" y="3484"/>
                    </a:lnTo>
                    <a:lnTo>
                      <a:pt x="2230" y="3491"/>
                    </a:lnTo>
                    <a:lnTo>
                      <a:pt x="2230" y="3491"/>
                    </a:lnTo>
                    <a:lnTo>
                      <a:pt x="2233" y="3488"/>
                    </a:lnTo>
                    <a:lnTo>
                      <a:pt x="2237" y="3487"/>
                    </a:lnTo>
                    <a:lnTo>
                      <a:pt x="2240" y="3488"/>
                    </a:lnTo>
                    <a:lnTo>
                      <a:pt x="2245" y="3489"/>
                    </a:lnTo>
                    <a:lnTo>
                      <a:pt x="2248" y="3491"/>
                    </a:lnTo>
                    <a:lnTo>
                      <a:pt x="2252" y="3494"/>
                    </a:lnTo>
                    <a:lnTo>
                      <a:pt x="2256" y="3501"/>
                    </a:lnTo>
                    <a:lnTo>
                      <a:pt x="2259" y="3509"/>
                    </a:lnTo>
                    <a:lnTo>
                      <a:pt x="2263" y="3520"/>
                    </a:lnTo>
                    <a:lnTo>
                      <a:pt x="2267" y="3528"/>
                    </a:lnTo>
                    <a:lnTo>
                      <a:pt x="2269" y="3532"/>
                    </a:lnTo>
                    <a:lnTo>
                      <a:pt x="2272" y="3536"/>
                    </a:lnTo>
                    <a:lnTo>
                      <a:pt x="2276" y="3540"/>
                    </a:lnTo>
                    <a:lnTo>
                      <a:pt x="2279" y="3543"/>
                    </a:lnTo>
                    <a:lnTo>
                      <a:pt x="2284" y="3537"/>
                    </a:lnTo>
                    <a:lnTo>
                      <a:pt x="2288" y="3532"/>
                    </a:lnTo>
                    <a:lnTo>
                      <a:pt x="2292" y="3526"/>
                    </a:lnTo>
                    <a:lnTo>
                      <a:pt x="2294" y="3521"/>
                    </a:lnTo>
                    <a:lnTo>
                      <a:pt x="2299" y="3509"/>
                    </a:lnTo>
                    <a:lnTo>
                      <a:pt x="2308" y="3498"/>
                    </a:lnTo>
                    <a:lnTo>
                      <a:pt x="2312" y="3494"/>
                    </a:lnTo>
                    <a:lnTo>
                      <a:pt x="2318" y="3492"/>
                    </a:lnTo>
                    <a:lnTo>
                      <a:pt x="2325" y="3489"/>
                    </a:lnTo>
                    <a:lnTo>
                      <a:pt x="2330" y="3487"/>
                    </a:lnTo>
                    <a:lnTo>
                      <a:pt x="2335" y="3484"/>
                    </a:lnTo>
                    <a:lnTo>
                      <a:pt x="2337" y="3482"/>
                    </a:lnTo>
                    <a:lnTo>
                      <a:pt x="2340" y="3478"/>
                    </a:lnTo>
                    <a:lnTo>
                      <a:pt x="2341" y="3474"/>
                    </a:lnTo>
                    <a:lnTo>
                      <a:pt x="2343" y="3466"/>
                    </a:lnTo>
                    <a:lnTo>
                      <a:pt x="2343" y="3456"/>
                    </a:lnTo>
                    <a:lnTo>
                      <a:pt x="2343" y="3358"/>
                    </a:lnTo>
                    <a:lnTo>
                      <a:pt x="2345" y="3349"/>
                    </a:lnTo>
                    <a:lnTo>
                      <a:pt x="2346" y="3340"/>
                    </a:lnTo>
                    <a:lnTo>
                      <a:pt x="2348" y="3333"/>
                    </a:lnTo>
                    <a:lnTo>
                      <a:pt x="2351" y="3325"/>
                    </a:lnTo>
                    <a:lnTo>
                      <a:pt x="2355" y="3318"/>
                    </a:lnTo>
                    <a:lnTo>
                      <a:pt x="2357" y="3310"/>
                    </a:lnTo>
                    <a:lnTo>
                      <a:pt x="2358" y="3302"/>
                    </a:lnTo>
                    <a:lnTo>
                      <a:pt x="2360" y="3292"/>
                    </a:lnTo>
                    <a:lnTo>
                      <a:pt x="2358" y="3287"/>
                    </a:lnTo>
                    <a:lnTo>
                      <a:pt x="2357" y="3282"/>
                    </a:lnTo>
                    <a:lnTo>
                      <a:pt x="2353" y="3277"/>
                    </a:lnTo>
                    <a:lnTo>
                      <a:pt x="2351" y="3274"/>
                    </a:lnTo>
                    <a:lnTo>
                      <a:pt x="2343" y="3266"/>
                    </a:lnTo>
                    <a:lnTo>
                      <a:pt x="2336" y="3256"/>
                    </a:lnTo>
                    <a:lnTo>
                      <a:pt x="2332" y="3250"/>
                    </a:lnTo>
                    <a:lnTo>
                      <a:pt x="2330" y="3242"/>
                    </a:lnTo>
                    <a:lnTo>
                      <a:pt x="2328" y="3236"/>
                    </a:lnTo>
                    <a:lnTo>
                      <a:pt x="2327" y="3228"/>
                    </a:lnTo>
                    <a:lnTo>
                      <a:pt x="2325" y="3220"/>
                    </a:lnTo>
                    <a:lnTo>
                      <a:pt x="2322" y="3213"/>
                    </a:lnTo>
                    <a:lnTo>
                      <a:pt x="2317" y="3207"/>
                    </a:lnTo>
                    <a:lnTo>
                      <a:pt x="2312" y="3201"/>
                    </a:lnTo>
                    <a:lnTo>
                      <a:pt x="2301" y="3191"/>
                    </a:lnTo>
                    <a:lnTo>
                      <a:pt x="2287" y="3181"/>
                    </a:lnTo>
                    <a:lnTo>
                      <a:pt x="2283" y="3176"/>
                    </a:lnTo>
                    <a:lnTo>
                      <a:pt x="2281" y="3169"/>
                    </a:lnTo>
                    <a:lnTo>
                      <a:pt x="2279" y="3167"/>
                    </a:lnTo>
                    <a:lnTo>
                      <a:pt x="2277" y="3164"/>
                    </a:lnTo>
                    <a:lnTo>
                      <a:pt x="2276" y="3163"/>
                    </a:lnTo>
                    <a:lnTo>
                      <a:pt x="2272" y="3162"/>
                    </a:lnTo>
                    <a:lnTo>
                      <a:pt x="2267" y="3166"/>
                    </a:lnTo>
                    <a:lnTo>
                      <a:pt x="2262" y="3172"/>
                    </a:lnTo>
                    <a:lnTo>
                      <a:pt x="2254" y="3177"/>
                    </a:lnTo>
                    <a:lnTo>
                      <a:pt x="2248" y="3182"/>
                    </a:lnTo>
                    <a:lnTo>
                      <a:pt x="2242" y="3187"/>
                    </a:lnTo>
                    <a:lnTo>
                      <a:pt x="2237" y="3193"/>
                    </a:lnTo>
                    <a:lnTo>
                      <a:pt x="2230" y="3202"/>
                    </a:lnTo>
                    <a:lnTo>
                      <a:pt x="2225" y="3210"/>
                    </a:lnTo>
                    <a:lnTo>
                      <a:pt x="2223" y="3213"/>
                    </a:lnTo>
                    <a:lnTo>
                      <a:pt x="2219" y="3216"/>
                    </a:lnTo>
                    <a:lnTo>
                      <a:pt x="2215" y="3217"/>
                    </a:lnTo>
                    <a:lnTo>
                      <a:pt x="2210" y="3217"/>
                    </a:lnTo>
                    <a:lnTo>
                      <a:pt x="2185" y="3217"/>
                    </a:lnTo>
                    <a:lnTo>
                      <a:pt x="2175" y="3221"/>
                    </a:lnTo>
                    <a:lnTo>
                      <a:pt x="2166" y="3223"/>
                    </a:lnTo>
                    <a:lnTo>
                      <a:pt x="2159" y="3222"/>
                    </a:lnTo>
                    <a:lnTo>
                      <a:pt x="2153" y="3222"/>
                    </a:lnTo>
                    <a:lnTo>
                      <a:pt x="2153" y="3200"/>
                    </a:lnTo>
                    <a:lnTo>
                      <a:pt x="2154" y="3190"/>
                    </a:lnTo>
                    <a:lnTo>
                      <a:pt x="2156" y="3181"/>
                    </a:lnTo>
                    <a:lnTo>
                      <a:pt x="2160" y="3172"/>
                    </a:lnTo>
                    <a:lnTo>
                      <a:pt x="2164" y="3163"/>
                    </a:lnTo>
                    <a:lnTo>
                      <a:pt x="2168" y="3154"/>
                    </a:lnTo>
                    <a:lnTo>
                      <a:pt x="2171" y="3147"/>
                    </a:lnTo>
                    <a:lnTo>
                      <a:pt x="2173" y="3137"/>
                    </a:lnTo>
                    <a:lnTo>
                      <a:pt x="2174" y="3127"/>
                    </a:lnTo>
                    <a:lnTo>
                      <a:pt x="2173" y="3114"/>
                    </a:lnTo>
                    <a:lnTo>
                      <a:pt x="2169" y="3103"/>
                    </a:lnTo>
                    <a:lnTo>
                      <a:pt x="2165" y="3093"/>
                    </a:lnTo>
                    <a:lnTo>
                      <a:pt x="2160" y="3082"/>
                    </a:lnTo>
                    <a:lnTo>
                      <a:pt x="2154" y="3064"/>
                    </a:lnTo>
                    <a:lnTo>
                      <a:pt x="2148" y="3049"/>
                    </a:lnTo>
                    <a:lnTo>
                      <a:pt x="2144" y="3043"/>
                    </a:lnTo>
                    <a:lnTo>
                      <a:pt x="2139" y="3038"/>
                    </a:lnTo>
                    <a:lnTo>
                      <a:pt x="2136" y="3033"/>
                    </a:lnTo>
                    <a:lnTo>
                      <a:pt x="2135" y="3026"/>
                    </a:lnTo>
                    <a:lnTo>
                      <a:pt x="2135" y="3021"/>
                    </a:lnTo>
                    <a:lnTo>
                      <a:pt x="2136" y="3016"/>
                    </a:lnTo>
                    <a:lnTo>
                      <a:pt x="2134" y="2991"/>
                    </a:lnTo>
                    <a:lnTo>
                      <a:pt x="2131" y="2970"/>
                    </a:lnTo>
                    <a:lnTo>
                      <a:pt x="2130" y="2949"/>
                    </a:lnTo>
                    <a:lnTo>
                      <a:pt x="2130" y="2925"/>
                    </a:lnTo>
                    <a:lnTo>
                      <a:pt x="2130" y="2908"/>
                    </a:lnTo>
                    <a:lnTo>
                      <a:pt x="2129" y="2895"/>
                    </a:lnTo>
                    <a:lnTo>
                      <a:pt x="2129" y="2881"/>
                    </a:lnTo>
                    <a:lnTo>
                      <a:pt x="2128" y="2865"/>
                    </a:lnTo>
                    <a:lnTo>
                      <a:pt x="2129" y="2848"/>
                    </a:lnTo>
                    <a:lnTo>
                      <a:pt x="2131" y="2834"/>
                    </a:lnTo>
                    <a:lnTo>
                      <a:pt x="2133" y="2827"/>
                    </a:lnTo>
                    <a:lnTo>
                      <a:pt x="2133" y="2819"/>
                    </a:lnTo>
                    <a:lnTo>
                      <a:pt x="2133" y="2812"/>
                    </a:lnTo>
                    <a:lnTo>
                      <a:pt x="2130" y="2804"/>
                    </a:lnTo>
                    <a:lnTo>
                      <a:pt x="2125" y="2808"/>
                    </a:lnTo>
                    <a:lnTo>
                      <a:pt x="2120" y="2812"/>
                    </a:lnTo>
                    <a:lnTo>
                      <a:pt x="2117" y="2817"/>
                    </a:lnTo>
                    <a:lnTo>
                      <a:pt x="2115" y="2822"/>
                    </a:lnTo>
                    <a:lnTo>
                      <a:pt x="2110" y="2832"/>
                    </a:lnTo>
                    <a:lnTo>
                      <a:pt x="2104" y="2843"/>
                    </a:lnTo>
                    <a:lnTo>
                      <a:pt x="2095" y="2861"/>
                    </a:lnTo>
                    <a:lnTo>
                      <a:pt x="2087" y="2877"/>
                    </a:lnTo>
                    <a:lnTo>
                      <a:pt x="2086" y="2885"/>
                    </a:lnTo>
                    <a:lnTo>
                      <a:pt x="2084" y="2893"/>
                    </a:lnTo>
                    <a:lnTo>
                      <a:pt x="2084" y="2902"/>
                    </a:lnTo>
                    <a:lnTo>
                      <a:pt x="2084" y="2912"/>
                    </a:lnTo>
                    <a:lnTo>
                      <a:pt x="2086" y="2931"/>
                    </a:lnTo>
                    <a:lnTo>
                      <a:pt x="2089" y="2950"/>
                    </a:lnTo>
                    <a:lnTo>
                      <a:pt x="2085" y="2944"/>
                    </a:lnTo>
                    <a:lnTo>
                      <a:pt x="2077" y="2932"/>
                    </a:lnTo>
                    <a:lnTo>
                      <a:pt x="2070" y="2922"/>
                    </a:lnTo>
                    <a:lnTo>
                      <a:pt x="2064" y="2911"/>
                    </a:lnTo>
                    <a:lnTo>
                      <a:pt x="2056" y="2900"/>
                    </a:lnTo>
                    <a:lnTo>
                      <a:pt x="2052" y="2890"/>
                    </a:lnTo>
                    <a:lnTo>
                      <a:pt x="2048" y="2882"/>
                    </a:lnTo>
                    <a:lnTo>
                      <a:pt x="2043" y="2875"/>
                    </a:lnTo>
                    <a:lnTo>
                      <a:pt x="2037" y="2868"/>
                    </a:lnTo>
                    <a:lnTo>
                      <a:pt x="2030" y="2866"/>
                    </a:lnTo>
                    <a:lnTo>
                      <a:pt x="2023" y="2863"/>
                    </a:lnTo>
                    <a:lnTo>
                      <a:pt x="2017" y="2862"/>
                    </a:lnTo>
                    <a:lnTo>
                      <a:pt x="2011" y="2862"/>
                    </a:lnTo>
                    <a:lnTo>
                      <a:pt x="2005" y="2862"/>
                    </a:lnTo>
                    <a:lnTo>
                      <a:pt x="1997" y="2862"/>
                    </a:lnTo>
                    <a:lnTo>
                      <a:pt x="1991" y="2861"/>
                    </a:lnTo>
                    <a:lnTo>
                      <a:pt x="1983" y="2858"/>
                    </a:lnTo>
                    <a:lnTo>
                      <a:pt x="1988" y="2847"/>
                    </a:lnTo>
                    <a:lnTo>
                      <a:pt x="1993" y="2837"/>
                    </a:lnTo>
                    <a:lnTo>
                      <a:pt x="2000" y="2832"/>
                    </a:lnTo>
                    <a:lnTo>
                      <a:pt x="2008" y="2828"/>
                    </a:lnTo>
                    <a:lnTo>
                      <a:pt x="2011" y="2826"/>
                    </a:lnTo>
                    <a:lnTo>
                      <a:pt x="2015" y="2824"/>
                    </a:lnTo>
                    <a:lnTo>
                      <a:pt x="2016" y="2821"/>
                    </a:lnTo>
                    <a:lnTo>
                      <a:pt x="2017" y="2817"/>
                    </a:lnTo>
                    <a:lnTo>
                      <a:pt x="2016" y="2812"/>
                    </a:lnTo>
                    <a:lnTo>
                      <a:pt x="2013" y="2808"/>
                    </a:lnTo>
                    <a:lnTo>
                      <a:pt x="2008" y="2806"/>
                    </a:lnTo>
                    <a:lnTo>
                      <a:pt x="2003" y="2804"/>
                    </a:lnTo>
                    <a:lnTo>
                      <a:pt x="1948" y="2804"/>
                    </a:lnTo>
                    <a:lnTo>
                      <a:pt x="1947" y="2796"/>
                    </a:lnTo>
                    <a:lnTo>
                      <a:pt x="1948" y="2787"/>
                    </a:lnTo>
                    <a:lnTo>
                      <a:pt x="1953" y="2774"/>
                    </a:lnTo>
                    <a:lnTo>
                      <a:pt x="1959" y="2762"/>
                    </a:lnTo>
                    <a:lnTo>
                      <a:pt x="1959" y="2745"/>
                    </a:lnTo>
                    <a:lnTo>
                      <a:pt x="1938" y="2745"/>
                    </a:lnTo>
                    <a:lnTo>
                      <a:pt x="1946" y="2732"/>
                    </a:lnTo>
                    <a:lnTo>
                      <a:pt x="1953" y="2718"/>
                    </a:lnTo>
                    <a:lnTo>
                      <a:pt x="1956" y="2701"/>
                    </a:lnTo>
                    <a:lnTo>
                      <a:pt x="1956" y="2684"/>
                    </a:lnTo>
                    <a:lnTo>
                      <a:pt x="1962" y="2683"/>
                    </a:lnTo>
                    <a:lnTo>
                      <a:pt x="1967" y="2685"/>
                    </a:lnTo>
                    <a:lnTo>
                      <a:pt x="1971" y="2688"/>
                    </a:lnTo>
                    <a:lnTo>
                      <a:pt x="1974" y="2693"/>
                    </a:lnTo>
                    <a:lnTo>
                      <a:pt x="1977" y="2696"/>
                    </a:lnTo>
                    <a:lnTo>
                      <a:pt x="1979" y="2703"/>
                    </a:lnTo>
                    <a:lnTo>
                      <a:pt x="1982" y="2708"/>
                    </a:lnTo>
                    <a:lnTo>
                      <a:pt x="1984" y="2713"/>
                    </a:lnTo>
                    <a:lnTo>
                      <a:pt x="1989" y="2716"/>
                    </a:lnTo>
                    <a:lnTo>
                      <a:pt x="1993" y="2719"/>
                    </a:lnTo>
                    <a:lnTo>
                      <a:pt x="1997" y="2720"/>
                    </a:lnTo>
                    <a:lnTo>
                      <a:pt x="2001" y="2722"/>
                    </a:lnTo>
                    <a:lnTo>
                      <a:pt x="2005" y="2722"/>
                    </a:lnTo>
                    <a:lnTo>
                      <a:pt x="2013" y="2720"/>
                    </a:lnTo>
                    <a:lnTo>
                      <a:pt x="2023" y="2720"/>
                    </a:lnTo>
                    <a:lnTo>
                      <a:pt x="2035" y="2723"/>
                    </a:lnTo>
                    <a:lnTo>
                      <a:pt x="2046" y="2724"/>
                    </a:lnTo>
                    <a:lnTo>
                      <a:pt x="2047" y="2733"/>
                    </a:lnTo>
                    <a:lnTo>
                      <a:pt x="2050" y="2742"/>
                    </a:lnTo>
                    <a:lnTo>
                      <a:pt x="2052" y="2748"/>
                    </a:lnTo>
                    <a:lnTo>
                      <a:pt x="2056" y="2757"/>
                    </a:lnTo>
                    <a:lnTo>
                      <a:pt x="2062" y="2755"/>
                    </a:lnTo>
                    <a:lnTo>
                      <a:pt x="2066" y="2740"/>
                    </a:lnTo>
                    <a:lnTo>
                      <a:pt x="2067" y="2727"/>
                    </a:lnTo>
                    <a:lnTo>
                      <a:pt x="2069" y="2713"/>
                    </a:lnTo>
                    <a:lnTo>
                      <a:pt x="2072" y="2698"/>
                    </a:lnTo>
                    <a:lnTo>
                      <a:pt x="2080" y="2685"/>
                    </a:lnTo>
                    <a:lnTo>
                      <a:pt x="2087" y="2674"/>
                    </a:lnTo>
                    <a:lnTo>
                      <a:pt x="2091" y="2669"/>
                    </a:lnTo>
                    <a:lnTo>
                      <a:pt x="2094" y="2663"/>
                    </a:lnTo>
                    <a:lnTo>
                      <a:pt x="2095" y="2656"/>
                    </a:lnTo>
                    <a:lnTo>
                      <a:pt x="2096" y="2649"/>
                    </a:lnTo>
                    <a:lnTo>
                      <a:pt x="2096" y="2621"/>
                    </a:lnTo>
                    <a:lnTo>
                      <a:pt x="2097" y="2607"/>
                    </a:lnTo>
                    <a:lnTo>
                      <a:pt x="2100" y="2594"/>
                    </a:lnTo>
                    <a:lnTo>
                      <a:pt x="2104" y="2582"/>
                    </a:lnTo>
                    <a:lnTo>
                      <a:pt x="2107" y="2571"/>
                    </a:lnTo>
                    <a:lnTo>
                      <a:pt x="2112" y="2558"/>
                    </a:lnTo>
                    <a:lnTo>
                      <a:pt x="2116" y="2547"/>
                    </a:lnTo>
                    <a:lnTo>
                      <a:pt x="2120" y="2535"/>
                    </a:lnTo>
                    <a:lnTo>
                      <a:pt x="2121" y="2519"/>
                    </a:lnTo>
                    <a:lnTo>
                      <a:pt x="2123" y="2503"/>
                    </a:lnTo>
                    <a:lnTo>
                      <a:pt x="2125" y="2488"/>
                    </a:lnTo>
                    <a:lnTo>
                      <a:pt x="2128" y="2474"/>
                    </a:lnTo>
                    <a:lnTo>
                      <a:pt x="2131" y="2461"/>
                    </a:lnTo>
                    <a:lnTo>
                      <a:pt x="2138" y="2448"/>
                    </a:lnTo>
                    <a:lnTo>
                      <a:pt x="2145" y="2437"/>
                    </a:lnTo>
                    <a:lnTo>
                      <a:pt x="2155" y="2425"/>
                    </a:lnTo>
                    <a:lnTo>
                      <a:pt x="2168" y="2415"/>
                    </a:lnTo>
                    <a:lnTo>
                      <a:pt x="2176" y="2410"/>
                    </a:lnTo>
                    <a:lnTo>
                      <a:pt x="2185" y="2405"/>
                    </a:lnTo>
                    <a:lnTo>
                      <a:pt x="2193" y="2399"/>
                    </a:lnTo>
                    <a:lnTo>
                      <a:pt x="2199" y="2392"/>
                    </a:lnTo>
                    <a:lnTo>
                      <a:pt x="2204" y="2380"/>
                    </a:lnTo>
                    <a:lnTo>
                      <a:pt x="2208" y="2369"/>
                    </a:lnTo>
                    <a:lnTo>
                      <a:pt x="2213" y="2363"/>
                    </a:lnTo>
                    <a:lnTo>
                      <a:pt x="2218" y="2356"/>
                    </a:lnTo>
                    <a:lnTo>
                      <a:pt x="2224" y="2353"/>
                    </a:lnTo>
                    <a:lnTo>
                      <a:pt x="2230" y="2346"/>
                    </a:lnTo>
                    <a:lnTo>
                      <a:pt x="2239" y="2336"/>
                    </a:lnTo>
                    <a:lnTo>
                      <a:pt x="2249" y="2328"/>
                    </a:lnTo>
                    <a:lnTo>
                      <a:pt x="2258" y="2324"/>
                    </a:lnTo>
                    <a:lnTo>
                      <a:pt x="2266" y="2319"/>
                    </a:lnTo>
                    <a:lnTo>
                      <a:pt x="2272" y="2312"/>
                    </a:lnTo>
                    <a:lnTo>
                      <a:pt x="2278" y="2307"/>
                    </a:lnTo>
                    <a:lnTo>
                      <a:pt x="2291" y="2295"/>
                    </a:lnTo>
                    <a:lnTo>
                      <a:pt x="2301" y="2281"/>
                    </a:lnTo>
                    <a:lnTo>
                      <a:pt x="2312" y="2270"/>
                    </a:lnTo>
                    <a:lnTo>
                      <a:pt x="2325" y="2260"/>
                    </a:lnTo>
                    <a:lnTo>
                      <a:pt x="2332" y="2257"/>
                    </a:lnTo>
                    <a:lnTo>
                      <a:pt x="2340" y="2253"/>
                    </a:lnTo>
                    <a:lnTo>
                      <a:pt x="2347" y="2252"/>
                    </a:lnTo>
                    <a:lnTo>
                      <a:pt x="2357" y="2251"/>
                    </a:lnTo>
                    <a:lnTo>
                      <a:pt x="2361" y="2252"/>
                    </a:lnTo>
                    <a:lnTo>
                      <a:pt x="2365" y="2253"/>
                    </a:lnTo>
                    <a:lnTo>
                      <a:pt x="2368" y="2256"/>
                    </a:lnTo>
                    <a:lnTo>
                      <a:pt x="2371" y="2259"/>
                    </a:lnTo>
                    <a:lnTo>
                      <a:pt x="2376" y="2266"/>
                    </a:lnTo>
                    <a:lnTo>
                      <a:pt x="2381" y="2275"/>
                    </a:lnTo>
                    <a:lnTo>
                      <a:pt x="2385" y="2284"/>
                    </a:lnTo>
                    <a:lnTo>
                      <a:pt x="2390" y="2290"/>
                    </a:lnTo>
                    <a:lnTo>
                      <a:pt x="2394" y="2294"/>
                    </a:lnTo>
                    <a:lnTo>
                      <a:pt x="2396" y="2296"/>
                    </a:lnTo>
                    <a:lnTo>
                      <a:pt x="2400" y="2297"/>
                    </a:lnTo>
                    <a:lnTo>
                      <a:pt x="2405" y="2297"/>
                    </a:lnTo>
                    <a:lnTo>
                      <a:pt x="2410" y="2297"/>
                    </a:lnTo>
                    <a:lnTo>
                      <a:pt x="2414" y="2295"/>
                    </a:lnTo>
                    <a:lnTo>
                      <a:pt x="2416" y="2292"/>
                    </a:lnTo>
                    <a:lnTo>
                      <a:pt x="2419" y="2289"/>
                    </a:lnTo>
                    <a:lnTo>
                      <a:pt x="2424" y="2279"/>
                    </a:lnTo>
                    <a:lnTo>
                      <a:pt x="2426" y="2269"/>
                    </a:lnTo>
                    <a:lnTo>
                      <a:pt x="2431" y="2261"/>
                    </a:lnTo>
                    <a:lnTo>
                      <a:pt x="2436" y="2256"/>
                    </a:lnTo>
                    <a:lnTo>
                      <a:pt x="2444" y="2252"/>
                    </a:lnTo>
                    <a:lnTo>
                      <a:pt x="2450" y="2247"/>
                    </a:lnTo>
                    <a:lnTo>
                      <a:pt x="2455" y="2242"/>
                    </a:lnTo>
                    <a:lnTo>
                      <a:pt x="2461" y="2238"/>
                    </a:lnTo>
                    <a:lnTo>
                      <a:pt x="2465" y="2238"/>
                    </a:lnTo>
                    <a:lnTo>
                      <a:pt x="2470" y="2240"/>
                    </a:lnTo>
                    <a:lnTo>
                      <a:pt x="2473" y="2242"/>
                    </a:lnTo>
                    <a:lnTo>
                      <a:pt x="2476" y="2246"/>
                    </a:lnTo>
                    <a:lnTo>
                      <a:pt x="2479" y="2248"/>
                    </a:lnTo>
                    <a:lnTo>
                      <a:pt x="2480" y="2253"/>
                    </a:lnTo>
                    <a:lnTo>
                      <a:pt x="2481" y="2257"/>
                    </a:lnTo>
                    <a:lnTo>
                      <a:pt x="2483" y="2262"/>
                    </a:lnTo>
                    <a:lnTo>
                      <a:pt x="2481" y="2270"/>
                    </a:lnTo>
                    <a:lnTo>
                      <a:pt x="2480" y="2277"/>
                    </a:lnTo>
                    <a:lnTo>
                      <a:pt x="2476" y="2284"/>
                    </a:lnTo>
                    <a:lnTo>
                      <a:pt x="2473" y="2291"/>
                    </a:lnTo>
                    <a:lnTo>
                      <a:pt x="2485" y="2286"/>
                    </a:lnTo>
                    <a:lnTo>
                      <a:pt x="2495" y="2282"/>
                    </a:lnTo>
                    <a:lnTo>
                      <a:pt x="2500" y="2279"/>
                    </a:lnTo>
                    <a:lnTo>
                      <a:pt x="2505" y="2275"/>
                    </a:lnTo>
                    <a:lnTo>
                      <a:pt x="2509" y="2271"/>
                    </a:lnTo>
                    <a:lnTo>
                      <a:pt x="2513" y="2266"/>
                    </a:lnTo>
                    <a:lnTo>
                      <a:pt x="2518" y="2257"/>
                    </a:lnTo>
                    <a:lnTo>
                      <a:pt x="2522" y="2248"/>
                    </a:lnTo>
                    <a:lnTo>
                      <a:pt x="2524" y="2245"/>
                    </a:lnTo>
                    <a:lnTo>
                      <a:pt x="2527" y="2242"/>
                    </a:lnTo>
                    <a:lnTo>
                      <a:pt x="2530" y="2240"/>
                    </a:lnTo>
                    <a:lnTo>
                      <a:pt x="2535" y="2240"/>
                    </a:lnTo>
                    <a:lnTo>
                      <a:pt x="2535" y="2257"/>
                    </a:lnTo>
                    <a:lnTo>
                      <a:pt x="2535" y="2275"/>
                    </a:lnTo>
                    <a:lnTo>
                      <a:pt x="2535" y="2287"/>
                    </a:lnTo>
                    <a:lnTo>
                      <a:pt x="2537" y="2299"/>
                    </a:lnTo>
                    <a:lnTo>
                      <a:pt x="2537" y="2310"/>
                    </a:lnTo>
                    <a:lnTo>
                      <a:pt x="2534" y="2323"/>
                    </a:lnTo>
                    <a:lnTo>
                      <a:pt x="2532" y="2328"/>
                    </a:lnTo>
                    <a:lnTo>
                      <a:pt x="2529" y="2331"/>
                    </a:lnTo>
                    <a:lnTo>
                      <a:pt x="2525" y="2334"/>
                    </a:lnTo>
                    <a:lnTo>
                      <a:pt x="2522" y="2336"/>
                    </a:lnTo>
                    <a:lnTo>
                      <a:pt x="2513" y="2338"/>
                    </a:lnTo>
                    <a:lnTo>
                      <a:pt x="2502" y="2339"/>
                    </a:lnTo>
                    <a:lnTo>
                      <a:pt x="2490" y="2335"/>
                    </a:lnTo>
                    <a:lnTo>
                      <a:pt x="2478" y="2333"/>
                    </a:lnTo>
                    <a:lnTo>
                      <a:pt x="2470" y="2333"/>
                    </a:lnTo>
                    <a:lnTo>
                      <a:pt x="2463" y="2336"/>
                    </a:lnTo>
                    <a:lnTo>
                      <a:pt x="2456" y="2340"/>
                    </a:lnTo>
                    <a:lnTo>
                      <a:pt x="2450" y="2345"/>
                    </a:lnTo>
                    <a:lnTo>
                      <a:pt x="2444" y="2350"/>
                    </a:lnTo>
                    <a:lnTo>
                      <a:pt x="2438" y="2354"/>
                    </a:lnTo>
                    <a:lnTo>
                      <a:pt x="2430" y="2358"/>
                    </a:lnTo>
                    <a:lnTo>
                      <a:pt x="2421" y="2360"/>
                    </a:lnTo>
                    <a:lnTo>
                      <a:pt x="2412" y="2361"/>
                    </a:lnTo>
                    <a:lnTo>
                      <a:pt x="2405" y="2364"/>
                    </a:lnTo>
                    <a:lnTo>
                      <a:pt x="2397" y="2368"/>
                    </a:lnTo>
                    <a:lnTo>
                      <a:pt x="2390" y="2371"/>
                    </a:lnTo>
                    <a:lnTo>
                      <a:pt x="2384" y="2376"/>
                    </a:lnTo>
                    <a:lnTo>
                      <a:pt x="2379" y="2383"/>
                    </a:lnTo>
                    <a:lnTo>
                      <a:pt x="2375" y="2390"/>
                    </a:lnTo>
                    <a:lnTo>
                      <a:pt x="2371" y="2398"/>
                    </a:lnTo>
                    <a:lnTo>
                      <a:pt x="2385" y="2394"/>
                    </a:lnTo>
                    <a:lnTo>
                      <a:pt x="2397" y="2392"/>
                    </a:lnTo>
                    <a:lnTo>
                      <a:pt x="2410" y="2390"/>
                    </a:lnTo>
                    <a:lnTo>
                      <a:pt x="2425" y="2390"/>
                    </a:lnTo>
                    <a:lnTo>
                      <a:pt x="2436" y="2390"/>
                    </a:lnTo>
                    <a:lnTo>
                      <a:pt x="2446" y="2390"/>
                    </a:lnTo>
                    <a:lnTo>
                      <a:pt x="2456" y="2390"/>
                    </a:lnTo>
                    <a:lnTo>
                      <a:pt x="2468" y="2390"/>
                    </a:lnTo>
                    <a:lnTo>
                      <a:pt x="2475" y="2390"/>
                    </a:lnTo>
                    <a:lnTo>
                      <a:pt x="2483" y="2392"/>
                    </a:lnTo>
                    <a:lnTo>
                      <a:pt x="2548" y="2392"/>
                    </a:lnTo>
                    <a:lnTo>
                      <a:pt x="2563" y="2390"/>
                    </a:lnTo>
                    <a:lnTo>
                      <a:pt x="2577" y="2388"/>
                    </a:lnTo>
                    <a:lnTo>
                      <a:pt x="2589" y="2384"/>
                    </a:lnTo>
                    <a:lnTo>
                      <a:pt x="2602" y="2379"/>
                    </a:lnTo>
                    <a:lnTo>
                      <a:pt x="2626" y="2366"/>
                    </a:lnTo>
                    <a:lnTo>
                      <a:pt x="2653" y="2353"/>
                    </a:lnTo>
                    <a:lnTo>
                      <a:pt x="2671" y="2346"/>
                    </a:lnTo>
                    <a:lnTo>
                      <a:pt x="2689" y="2343"/>
                    </a:lnTo>
                    <a:lnTo>
                      <a:pt x="2705" y="2338"/>
                    </a:lnTo>
                    <a:lnTo>
                      <a:pt x="2722" y="2330"/>
                    </a:lnTo>
                    <a:lnTo>
                      <a:pt x="2747" y="2317"/>
                    </a:lnTo>
                    <a:lnTo>
                      <a:pt x="2769" y="2306"/>
                    </a:lnTo>
                    <a:lnTo>
                      <a:pt x="2790" y="2295"/>
                    </a:lnTo>
                    <a:lnTo>
                      <a:pt x="2814" y="2282"/>
                    </a:lnTo>
                    <a:lnTo>
                      <a:pt x="2830" y="2272"/>
                    </a:lnTo>
                    <a:lnTo>
                      <a:pt x="2844" y="2265"/>
                    </a:lnTo>
                    <a:lnTo>
                      <a:pt x="2859" y="2256"/>
                    </a:lnTo>
                    <a:lnTo>
                      <a:pt x="2876" y="2247"/>
                    </a:lnTo>
                    <a:lnTo>
                      <a:pt x="2883" y="2241"/>
                    </a:lnTo>
                    <a:lnTo>
                      <a:pt x="2889" y="2233"/>
                    </a:lnTo>
                    <a:lnTo>
                      <a:pt x="2893" y="2230"/>
                    </a:lnTo>
                    <a:lnTo>
                      <a:pt x="2896" y="2227"/>
                    </a:lnTo>
                    <a:lnTo>
                      <a:pt x="2901" y="2226"/>
                    </a:lnTo>
                    <a:lnTo>
                      <a:pt x="2906" y="2225"/>
                    </a:lnTo>
                    <a:lnTo>
                      <a:pt x="2911" y="2225"/>
                    </a:lnTo>
                    <a:lnTo>
                      <a:pt x="2916" y="2226"/>
                    </a:lnTo>
                    <a:lnTo>
                      <a:pt x="2921" y="2227"/>
                    </a:lnTo>
                    <a:lnTo>
                      <a:pt x="2926" y="2230"/>
                    </a:lnTo>
                    <a:lnTo>
                      <a:pt x="2929" y="2238"/>
                    </a:lnTo>
                    <a:lnTo>
                      <a:pt x="2933" y="2246"/>
                    </a:lnTo>
                    <a:lnTo>
                      <a:pt x="2941" y="2252"/>
                    </a:lnTo>
                    <a:lnTo>
                      <a:pt x="2950" y="2255"/>
                    </a:lnTo>
                    <a:lnTo>
                      <a:pt x="2958" y="2256"/>
                    </a:lnTo>
                    <a:lnTo>
                      <a:pt x="2968" y="2257"/>
                    </a:lnTo>
                    <a:lnTo>
                      <a:pt x="2980" y="2256"/>
                    </a:lnTo>
                    <a:lnTo>
                      <a:pt x="2990" y="2255"/>
                    </a:lnTo>
                    <a:lnTo>
                      <a:pt x="2995" y="2253"/>
                    </a:lnTo>
                    <a:lnTo>
                      <a:pt x="2998" y="2252"/>
                    </a:lnTo>
                    <a:lnTo>
                      <a:pt x="3002" y="2248"/>
                    </a:lnTo>
                    <a:lnTo>
                      <a:pt x="3006" y="2245"/>
                    </a:lnTo>
                    <a:lnTo>
                      <a:pt x="3014" y="2235"/>
                    </a:lnTo>
                    <a:lnTo>
                      <a:pt x="3021" y="2226"/>
                    </a:lnTo>
                    <a:lnTo>
                      <a:pt x="3025" y="2223"/>
                    </a:lnTo>
                    <a:lnTo>
                      <a:pt x="3030" y="2221"/>
                    </a:lnTo>
                    <a:lnTo>
                      <a:pt x="3035" y="2218"/>
                    </a:lnTo>
                    <a:lnTo>
                      <a:pt x="3041" y="2218"/>
                    </a:lnTo>
                    <a:lnTo>
                      <a:pt x="3057" y="2233"/>
                    </a:lnTo>
                    <a:lnTo>
                      <a:pt x="3074" y="2247"/>
                    </a:lnTo>
                    <a:lnTo>
                      <a:pt x="3089" y="2241"/>
                    </a:lnTo>
                    <a:lnTo>
                      <a:pt x="3104" y="2235"/>
                    </a:lnTo>
                    <a:lnTo>
                      <a:pt x="3119" y="2242"/>
                    </a:lnTo>
                    <a:lnTo>
                      <a:pt x="3134" y="2250"/>
                    </a:lnTo>
                    <a:lnTo>
                      <a:pt x="3139" y="2250"/>
                    </a:lnTo>
                    <a:lnTo>
                      <a:pt x="3144" y="2247"/>
                    </a:lnTo>
                    <a:lnTo>
                      <a:pt x="3148" y="2243"/>
                    </a:lnTo>
                    <a:lnTo>
                      <a:pt x="3153" y="2241"/>
                    </a:lnTo>
                    <a:lnTo>
                      <a:pt x="3163" y="2235"/>
                    </a:lnTo>
                    <a:lnTo>
                      <a:pt x="3172" y="2228"/>
                    </a:lnTo>
                    <a:lnTo>
                      <a:pt x="3179" y="2221"/>
                    </a:lnTo>
                    <a:lnTo>
                      <a:pt x="3185" y="2212"/>
                    </a:lnTo>
                    <a:lnTo>
                      <a:pt x="3185" y="2212"/>
                    </a:lnTo>
                    <a:lnTo>
                      <a:pt x="3175" y="2198"/>
                    </a:lnTo>
                    <a:lnTo>
                      <a:pt x="3167" y="2184"/>
                    </a:lnTo>
                    <a:lnTo>
                      <a:pt x="3159" y="2171"/>
                    </a:lnTo>
                    <a:lnTo>
                      <a:pt x="3153" y="2157"/>
                    </a:lnTo>
                    <a:lnTo>
                      <a:pt x="3147" y="2144"/>
                    </a:lnTo>
                    <a:lnTo>
                      <a:pt x="3142" y="2131"/>
                    </a:lnTo>
                    <a:lnTo>
                      <a:pt x="3138" y="2118"/>
                    </a:lnTo>
                    <a:lnTo>
                      <a:pt x="3134" y="2104"/>
                    </a:lnTo>
                    <a:lnTo>
                      <a:pt x="3128" y="2077"/>
                    </a:lnTo>
                    <a:lnTo>
                      <a:pt x="3123" y="2048"/>
                    </a:lnTo>
                    <a:lnTo>
                      <a:pt x="3119" y="2016"/>
                    </a:lnTo>
                    <a:lnTo>
                      <a:pt x="3114" y="1982"/>
                    </a:lnTo>
                    <a:lnTo>
                      <a:pt x="3105" y="1940"/>
                    </a:lnTo>
                    <a:lnTo>
                      <a:pt x="3096" y="1902"/>
                    </a:lnTo>
                    <a:lnTo>
                      <a:pt x="3091" y="1883"/>
                    </a:lnTo>
                    <a:lnTo>
                      <a:pt x="3089" y="1865"/>
                    </a:lnTo>
                    <a:lnTo>
                      <a:pt x="3086" y="1843"/>
                    </a:lnTo>
                    <a:lnTo>
                      <a:pt x="3085" y="1821"/>
                    </a:lnTo>
                    <a:lnTo>
                      <a:pt x="3085" y="1808"/>
                    </a:lnTo>
                    <a:lnTo>
                      <a:pt x="3086" y="1797"/>
                    </a:lnTo>
                    <a:lnTo>
                      <a:pt x="3089" y="1787"/>
                    </a:lnTo>
                    <a:lnTo>
                      <a:pt x="3091" y="1777"/>
                    </a:lnTo>
                    <a:lnTo>
                      <a:pt x="3098" y="1757"/>
                    </a:lnTo>
                    <a:lnTo>
                      <a:pt x="3105" y="1738"/>
                    </a:lnTo>
                    <a:lnTo>
                      <a:pt x="3113" y="1719"/>
                    </a:lnTo>
                    <a:lnTo>
                      <a:pt x="3119" y="1700"/>
                    </a:lnTo>
                    <a:lnTo>
                      <a:pt x="3121" y="1689"/>
                    </a:lnTo>
                    <a:lnTo>
                      <a:pt x="3123" y="1679"/>
                    </a:lnTo>
                    <a:lnTo>
                      <a:pt x="3124" y="1668"/>
                    </a:lnTo>
                    <a:lnTo>
                      <a:pt x="3125" y="1655"/>
                    </a:lnTo>
                    <a:lnTo>
                      <a:pt x="3120" y="1637"/>
                    </a:lnTo>
                    <a:lnTo>
                      <a:pt x="3114" y="1622"/>
                    </a:lnTo>
                    <a:lnTo>
                      <a:pt x="3110" y="1615"/>
                    </a:lnTo>
                    <a:lnTo>
                      <a:pt x="3104" y="1610"/>
                    </a:lnTo>
                    <a:lnTo>
                      <a:pt x="3101" y="1607"/>
                    </a:lnTo>
                    <a:lnTo>
                      <a:pt x="3098" y="1606"/>
                    </a:lnTo>
                    <a:lnTo>
                      <a:pt x="3094" y="1605"/>
                    </a:lnTo>
                    <a:lnTo>
                      <a:pt x="3090" y="1605"/>
                    </a:lnTo>
                    <a:lnTo>
                      <a:pt x="3086" y="1606"/>
                    </a:lnTo>
                    <a:lnTo>
                      <a:pt x="3083" y="1607"/>
                    </a:lnTo>
                    <a:lnTo>
                      <a:pt x="3080" y="1609"/>
                    </a:lnTo>
                    <a:lnTo>
                      <a:pt x="3078" y="1611"/>
                    </a:lnTo>
                    <a:lnTo>
                      <a:pt x="3073" y="1617"/>
                    </a:lnTo>
                    <a:lnTo>
                      <a:pt x="3066" y="1624"/>
                    </a:lnTo>
                    <a:lnTo>
                      <a:pt x="3060" y="1630"/>
                    </a:lnTo>
                    <a:lnTo>
                      <a:pt x="3052" y="1635"/>
                    </a:lnTo>
                    <a:lnTo>
                      <a:pt x="3045" y="1639"/>
                    </a:lnTo>
                    <a:lnTo>
                      <a:pt x="3037" y="1642"/>
                    </a:lnTo>
                    <a:lnTo>
                      <a:pt x="3030" y="1645"/>
                    </a:lnTo>
                    <a:lnTo>
                      <a:pt x="3021" y="1646"/>
                    </a:lnTo>
                    <a:lnTo>
                      <a:pt x="3012" y="1647"/>
                    </a:lnTo>
                    <a:lnTo>
                      <a:pt x="3004" y="1647"/>
                    </a:lnTo>
                    <a:lnTo>
                      <a:pt x="2997" y="1646"/>
                    </a:lnTo>
                    <a:lnTo>
                      <a:pt x="2992" y="1644"/>
                    </a:lnTo>
                    <a:lnTo>
                      <a:pt x="2987" y="1640"/>
                    </a:lnTo>
                    <a:lnTo>
                      <a:pt x="2985" y="1636"/>
                    </a:lnTo>
                    <a:lnTo>
                      <a:pt x="2980" y="1624"/>
                    </a:lnTo>
                    <a:lnTo>
                      <a:pt x="2976" y="1610"/>
                    </a:lnTo>
                    <a:lnTo>
                      <a:pt x="2972" y="1597"/>
                    </a:lnTo>
                    <a:lnTo>
                      <a:pt x="2967" y="1585"/>
                    </a:lnTo>
                    <a:lnTo>
                      <a:pt x="2963" y="1580"/>
                    </a:lnTo>
                    <a:lnTo>
                      <a:pt x="2958" y="1576"/>
                    </a:lnTo>
                    <a:lnTo>
                      <a:pt x="2953" y="1575"/>
                    </a:lnTo>
                    <a:lnTo>
                      <a:pt x="2947" y="1573"/>
                    </a:lnTo>
                    <a:lnTo>
                      <a:pt x="2941" y="1575"/>
                    </a:lnTo>
                    <a:lnTo>
                      <a:pt x="2934" y="1577"/>
                    </a:lnTo>
                    <a:lnTo>
                      <a:pt x="2928" y="1581"/>
                    </a:lnTo>
                    <a:lnTo>
                      <a:pt x="2924" y="1586"/>
                    </a:lnTo>
                    <a:lnTo>
                      <a:pt x="2916" y="1597"/>
                    </a:lnTo>
                    <a:lnTo>
                      <a:pt x="2906" y="1610"/>
                    </a:lnTo>
                    <a:lnTo>
                      <a:pt x="2892" y="1607"/>
                    </a:lnTo>
                    <a:lnTo>
                      <a:pt x="2888" y="1596"/>
                    </a:lnTo>
                    <a:lnTo>
                      <a:pt x="2886" y="1586"/>
                    </a:lnTo>
                    <a:lnTo>
                      <a:pt x="2884" y="1575"/>
                    </a:lnTo>
                    <a:lnTo>
                      <a:pt x="2884" y="1563"/>
                    </a:lnTo>
                    <a:lnTo>
                      <a:pt x="2855" y="1563"/>
                    </a:lnTo>
                    <a:lnTo>
                      <a:pt x="2849" y="1563"/>
                    </a:lnTo>
                    <a:lnTo>
                      <a:pt x="2843" y="1566"/>
                    </a:lnTo>
                    <a:lnTo>
                      <a:pt x="2838" y="1570"/>
                    </a:lnTo>
                    <a:lnTo>
                      <a:pt x="2834" y="1573"/>
                    </a:lnTo>
                    <a:lnTo>
                      <a:pt x="2829" y="1578"/>
                    </a:lnTo>
                    <a:lnTo>
                      <a:pt x="2824" y="1583"/>
                    </a:lnTo>
                    <a:lnTo>
                      <a:pt x="2819" y="1586"/>
                    </a:lnTo>
                    <a:lnTo>
                      <a:pt x="2813" y="1590"/>
                    </a:lnTo>
                    <a:lnTo>
                      <a:pt x="2794" y="1595"/>
                    </a:lnTo>
                    <a:lnTo>
                      <a:pt x="2778" y="1602"/>
                    </a:lnTo>
                    <a:lnTo>
                      <a:pt x="2763" y="1610"/>
                    </a:lnTo>
                    <a:lnTo>
                      <a:pt x="2749" y="1620"/>
                    </a:lnTo>
                    <a:lnTo>
                      <a:pt x="2735" y="1630"/>
                    </a:lnTo>
                    <a:lnTo>
                      <a:pt x="2722" y="1641"/>
                    </a:lnTo>
                    <a:lnTo>
                      <a:pt x="2709" y="1654"/>
                    </a:lnTo>
                    <a:lnTo>
                      <a:pt x="2694" y="1669"/>
                    </a:lnTo>
                    <a:lnTo>
                      <a:pt x="2680" y="1657"/>
                    </a:lnTo>
                    <a:lnTo>
                      <a:pt x="2667" y="1647"/>
                    </a:lnTo>
                    <a:lnTo>
                      <a:pt x="2656" y="1635"/>
                    </a:lnTo>
                    <a:lnTo>
                      <a:pt x="2646" y="1621"/>
                    </a:lnTo>
                    <a:lnTo>
                      <a:pt x="2640" y="1609"/>
                    </a:lnTo>
                    <a:lnTo>
                      <a:pt x="2635" y="1596"/>
                    </a:lnTo>
                    <a:lnTo>
                      <a:pt x="2632" y="1591"/>
                    </a:lnTo>
                    <a:lnTo>
                      <a:pt x="2628" y="1586"/>
                    </a:lnTo>
                    <a:lnTo>
                      <a:pt x="2623" y="1582"/>
                    </a:lnTo>
                    <a:lnTo>
                      <a:pt x="2617" y="1578"/>
                    </a:lnTo>
                    <a:lnTo>
                      <a:pt x="2609" y="1577"/>
                    </a:lnTo>
                    <a:lnTo>
                      <a:pt x="2603" y="1577"/>
                    </a:lnTo>
                    <a:lnTo>
                      <a:pt x="2597" y="1577"/>
                    </a:lnTo>
                    <a:lnTo>
                      <a:pt x="2591" y="1578"/>
                    </a:lnTo>
                    <a:lnTo>
                      <a:pt x="2584" y="1580"/>
                    </a:lnTo>
                    <a:lnTo>
                      <a:pt x="2577" y="1580"/>
                    </a:lnTo>
                    <a:lnTo>
                      <a:pt x="2571" y="1578"/>
                    </a:lnTo>
                    <a:lnTo>
                      <a:pt x="2564" y="1576"/>
                    </a:lnTo>
                    <a:lnTo>
                      <a:pt x="2557" y="1571"/>
                    </a:lnTo>
                    <a:lnTo>
                      <a:pt x="2550" y="1565"/>
                    </a:lnTo>
                    <a:lnTo>
                      <a:pt x="2545" y="1557"/>
                    </a:lnTo>
                    <a:lnTo>
                      <a:pt x="2543" y="1550"/>
                    </a:lnTo>
                    <a:lnTo>
                      <a:pt x="2538" y="1532"/>
                    </a:lnTo>
                    <a:lnTo>
                      <a:pt x="2535" y="1512"/>
                    </a:lnTo>
                    <a:lnTo>
                      <a:pt x="2530" y="1482"/>
                    </a:lnTo>
                    <a:lnTo>
                      <a:pt x="2525" y="1454"/>
                    </a:lnTo>
                    <a:lnTo>
                      <a:pt x="2522" y="1440"/>
                    </a:lnTo>
                    <a:lnTo>
                      <a:pt x="2515" y="1428"/>
                    </a:lnTo>
                    <a:lnTo>
                      <a:pt x="2508" y="1415"/>
                    </a:lnTo>
                    <a:lnTo>
                      <a:pt x="2498" y="1404"/>
                    </a:lnTo>
                    <a:lnTo>
                      <a:pt x="2490" y="1398"/>
                    </a:lnTo>
                    <a:lnTo>
                      <a:pt x="2483" y="1393"/>
                    </a:lnTo>
                    <a:lnTo>
                      <a:pt x="2474" y="1388"/>
                    </a:lnTo>
                    <a:lnTo>
                      <a:pt x="2465" y="1383"/>
                    </a:lnTo>
                    <a:lnTo>
                      <a:pt x="2448" y="1376"/>
                    </a:lnTo>
                    <a:lnTo>
                      <a:pt x="2430" y="1369"/>
                    </a:lnTo>
                    <a:lnTo>
                      <a:pt x="2422" y="1366"/>
                    </a:lnTo>
                    <a:lnTo>
                      <a:pt x="2414" y="1363"/>
                    </a:lnTo>
                    <a:lnTo>
                      <a:pt x="2407" y="1358"/>
                    </a:lnTo>
                    <a:lnTo>
                      <a:pt x="2401" y="1353"/>
                    </a:lnTo>
                    <a:lnTo>
                      <a:pt x="2396" y="1346"/>
                    </a:lnTo>
                    <a:lnTo>
                      <a:pt x="2392" y="1340"/>
                    </a:lnTo>
                    <a:lnTo>
                      <a:pt x="2391" y="1333"/>
                    </a:lnTo>
                    <a:lnTo>
                      <a:pt x="2390" y="1322"/>
                    </a:lnTo>
                    <a:lnTo>
                      <a:pt x="2390" y="1213"/>
                    </a:lnTo>
                    <a:lnTo>
                      <a:pt x="2386" y="1201"/>
                    </a:lnTo>
                    <a:lnTo>
                      <a:pt x="2382" y="1187"/>
                    </a:lnTo>
                    <a:lnTo>
                      <a:pt x="2382" y="1179"/>
                    </a:lnTo>
                    <a:lnTo>
                      <a:pt x="2384" y="1172"/>
                    </a:lnTo>
                    <a:lnTo>
                      <a:pt x="2385" y="1166"/>
                    </a:lnTo>
                    <a:lnTo>
                      <a:pt x="2387" y="1159"/>
                    </a:lnTo>
                    <a:lnTo>
                      <a:pt x="2394" y="1147"/>
                    </a:lnTo>
                    <a:lnTo>
                      <a:pt x="2401" y="1136"/>
                    </a:lnTo>
                    <a:lnTo>
                      <a:pt x="2411" y="1125"/>
                    </a:lnTo>
                    <a:lnTo>
                      <a:pt x="2421" y="1117"/>
                    </a:lnTo>
                    <a:lnTo>
                      <a:pt x="2432" y="1108"/>
                    </a:lnTo>
                    <a:lnTo>
                      <a:pt x="2444" y="1099"/>
                    </a:lnTo>
                    <a:lnTo>
                      <a:pt x="2455" y="1090"/>
                    </a:lnTo>
                    <a:lnTo>
                      <a:pt x="2466" y="1082"/>
                    </a:lnTo>
                    <a:lnTo>
                      <a:pt x="2478" y="1072"/>
                    </a:lnTo>
                    <a:lnTo>
                      <a:pt x="2486" y="1061"/>
                    </a:lnTo>
                    <a:lnTo>
                      <a:pt x="2494" y="1050"/>
                    </a:lnTo>
                    <a:lnTo>
                      <a:pt x="2500" y="1039"/>
                    </a:lnTo>
                    <a:lnTo>
                      <a:pt x="2503" y="1033"/>
                    </a:lnTo>
                    <a:lnTo>
                      <a:pt x="2504" y="1025"/>
                    </a:lnTo>
                    <a:lnTo>
                      <a:pt x="2505" y="1018"/>
                    </a:lnTo>
                    <a:lnTo>
                      <a:pt x="2507" y="1010"/>
                    </a:lnTo>
                    <a:lnTo>
                      <a:pt x="2505" y="1000"/>
                    </a:lnTo>
                    <a:lnTo>
                      <a:pt x="2503" y="991"/>
                    </a:lnTo>
                    <a:lnTo>
                      <a:pt x="2499" y="982"/>
                    </a:lnTo>
                    <a:lnTo>
                      <a:pt x="2494" y="976"/>
                    </a:lnTo>
                    <a:lnTo>
                      <a:pt x="2481" y="961"/>
                    </a:lnTo>
                    <a:lnTo>
                      <a:pt x="2466" y="947"/>
                    </a:lnTo>
                    <a:lnTo>
                      <a:pt x="2463" y="941"/>
                    </a:lnTo>
                    <a:lnTo>
                      <a:pt x="2460" y="935"/>
                    </a:lnTo>
                    <a:lnTo>
                      <a:pt x="2459" y="928"/>
                    </a:lnTo>
                    <a:lnTo>
                      <a:pt x="2459" y="922"/>
                    </a:lnTo>
                    <a:lnTo>
                      <a:pt x="2460" y="908"/>
                    </a:lnTo>
                    <a:lnTo>
                      <a:pt x="2461" y="893"/>
                    </a:lnTo>
                    <a:lnTo>
                      <a:pt x="2455" y="893"/>
                    </a:lnTo>
                    <a:lnTo>
                      <a:pt x="2449" y="892"/>
                    </a:lnTo>
                    <a:lnTo>
                      <a:pt x="2444" y="891"/>
                    </a:lnTo>
                    <a:lnTo>
                      <a:pt x="2439" y="888"/>
                    </a:lnTo>
                    <a:lnTo>
                      <a:pt x="2431" y="882"/>
                    </a:lnTo>
                    <a:lnTo>
                      <a:pt x="2422" y="875"/>
                    </a:lnTo>
                    <a:lnTo>
                      <a:pt x="2415" y="867"/>
                    </a:lnTo>
                    <a:lnTo>
                      <a:pt x="2406" y="859"/>
                    </a:lnTo>
                    <a:lnTo>
                      <a:pt x="2401" y="856"/>
                    </a:lnTo>
                    <a:lnTo>
                      <a:pt x="2396" y="853"/>
                    </a:lnTo>
                    <a:lnTo>
                      <a:pt x="2391" y="851"/>
                    </a:lnTo>
                    <a:lnTo>
                      <a:pt x="2385" y="849"/>
                    </a:lnTo>
                    <a:lnTo>
                      <a:pt x="2372" y="848"/>
                    </a:lnTo>
                    <a:lnTo>
                      <a:pt x="2360" y="848"/>
                    </a:lnTo>
                    <a:lnTo>
                      <a:pt x="2355" y="848"/>
                    </a:lnTo>
                    <a:lnTo>
                      <a:pt x="2350" y="847"/>
                    </a:lnTo>
                    <a:lnTo>
                      <a:pt x="2345" y="844"/>
                    </a:lnTo>
                    <a:lnTo>
                      <a:pt x="2340" y="841"/>
                    </a:lnTo>
                    <a:lnTo>
                      <a:pt x="2335" y="834"/>
                    </a:lnTo>
                    <a:lnTo>
                      <a:pt x="2332" y="826"/>
                    </a:lnTo>
                    <a:lnTo>
                      <a:pt x="2330" y="818"/>
                    </a:lnTo>
                    <a:lnTo>
                      <a:pt x="2326" y="809"/>
                    </a:lnTo>
                    <a:lnTo>
                      <a:pt x="2316" y="794"/>
                    </a:lnTo>
                    <a:lnTo>
                      <a:pt x="2304" y="782"/>
                    </a:lnTo>
                    <a:lnTo>
                      <a:pt x="2299" y="775"/>
                    </a:lnTo>
                    <a:lnTo>
                      <a:pt x="2296" y="768"/>
                    </a:lnTo>
                    <a:lnTo>
                      <a:pt x="2293" y="760"/>
                    </a:lnTo>
                    <a:lnTo>
                      <a:pt x="2292" y="752"/>
                    </a:lnTo>
                    <a:lnTo>
                      <a:pt x="2292" y="744"/>
                    </a:lnTo>
                    <a:lnTo>
                      <a:pt x="2293" y="738"/>
                    </a:lnTo>
                    <a:lnTo>
                      <a:pt x="2296" y="731"/>
                    </a:lnTo>
                    <a:lnTo>
                      <a:pt x="2298" y="726"/>
                    </a:lnTo>
                    <a:lnTo>
                      <a:pt x="2304" y="716"/>
                    </a:lnTo>
                    <a:lnTo>
                      <a:pt x="2313" y="708"/>
                    </a:lnTo>
                    <a:lnTo>
                      <a:pt x="2322" y="699"/>
                    </a:lnTo>
                    <a:lnTo>
                      <a:pt x="2332" y="690"/>
                    </a:lnTo>
                    <a:lnTo>
                      <a:pt x="2341" y="680"/>
                    </a:lnTo>
                    <a:lnTo>
                      <a:pt x="2350" y="669"/>
                    </a:lnTo>
                    <a:lnTo>
                      <a:pt x="2355" y="660"/>
                    </a:lnTo>
                    <a:lnTo>
                      <a:pt x="2358" y="650"/>
                    </a:lnTo>
                    <a:lnTo>
                      <a:pt x="2360" y="646"/>
                    </a:lnTo>
                    <a:lnTo>
                      <a:pt x="2363" y="642"/>
                    </a:lnTo>
                    <a:lnTo>
                      <a:pt x="2366" y="639"/>
                    </a:lnTo>
                    <a:lnTo>
                      <a:pt x="2371" y="637"/>
                    </a:lnTo>
                    <a:lnTo>
                      <a:pt x="2387" y="634"/>
                    </a:lnTo>
                    <a:lnTo>
                      <a:pt x="2402" y="630"/>
                    </a:lnTo>
                    <a:lnTo>
                      <a:pt x="2417" y="626"/>
                    </a:lnTo>
                    <a:lnTo>
                      <a:pt x="2430" y="621"/>
                    </a:lnTo>
                    <a:lnTo>
                      <a:pt x="2443" y="615"/>
                    </a:lnTo>
                    <a:lnTo>
                      <a:pt x="2454" y="606"/>
                    </a:lnTo>
                    <a:lnTo>
                      <a:pt x="2458" y="601"/>
                    </a:lnTo>
                    <a:lnTo>
                      <a:pt x="2463" y="596"/>
                    </a:lnTo>
                    <a:lnTo>
                      <a:pt x="2466" y="590"/>
                    </a:lnTo>
                    <a:lnTo>
                      <a:pt x="2469" y="582"/>
                    </a:lnTo>
                    <a:lnTo>
                      <a:pt x="2471" y="571"/>
                    </a:lnTo>
                    <a:lnTo>
                      <a:pt x="2473" y="561"/>
                    </a:lnTo>
                    <a:lnTo>
                      <a:pt x="2474" y="551"/>
                    </a:lnTo>
                    <a:lnTo>
                      <a:pt x="2476" y="540"/>
                    </a:lnTo>
                    <a:lnTo>
                      <a:pt x="2483" y="529"/>
                    </a:lnTo>
                    <a:lnTo>
                      <a:pt x="2490" y="521"/>
                    </a:lnTo>
                    <a:lnTo>
                      <a:pt x="2496" y="514"/>
                    </a:lnTo>
                    <a:lnTo>
                      <a:pt x="2505" y="507"/>
                    </a:lnTo>
                    <a:lnTo>
                      <a:pt x="2513" y="501"/>
                    </a:lnTo>
                    <a:lnTo>
                      <a:pt x="2520" y="494"/>
                    </a:lnTo>
                    <a:lnTo>
                      <a:pt x="2528" y="486"/>
                    </a:lnTo>
                    <a:lnTo>
                      <a:pt x="2535" y="477"/>
                    </a:lnTo>
                    <a:lnTo>
                      <a:pt x="2544" y="462"/>
                    </a:lnTo>
                    <a:lnTo>
                      <a:pt x="2554" y="447"/>
                    </a:lnTo>
                    <a:lnTo>
                      <a:pt x="2564" y="433"/>
                    </a:lnTo>
                    <a:lnTo>
                      <a:pt x="2574" y="422"/>
                    </a:lnTo>
                    <a:lnTo>
                      <a:pt x="2581" y="417"/>
                    </a:lnTo>
                    <a:lnTo>
                      <a:pt x="2587" y="412"/>
                    </a:lnTo>
                    <a:lnTo>
                      <a:pt x="2593" y="408"/>
                    </a:lnTo>
                    <a:lnTo>
                      <a:pt x="2599" y="404"/>
                    </a:lnTo>
                    <a:lnTo>
                      <a:pt x="2607" y="400"/>
                    </a:lnTo>
                    <a:lnTo>
                      <a:pt x="2614" y="399"/>
                    </a:lnTo>
                    <a:lnTo>
                      <a:pt x="2623" y="398"/>
                    </a:lnTo>
                    <a:lnTo>
                      <a:pt x="2632" y="396"/>
                    </a:lnTo>
                    <a:lnTo>
                      <a:pt x="2643" y="398"/>
                    </a:lnTo>
                    <a:lnTo>
                      <a:pt x="2655" y="400"/>
                    </a:lnTo>
                    <a:lnTo>
                      <a:pt x="2665" y="404"/>
                    </a:lnTo>
                    <a:lnTo>
                      <a:pt x="2675" y="408"/>
                    </a:lnTo>
                    <a:lnTo>
                      <a:pt x="2685" y="412"/>
                    </a:lnTo>
                    <a:lnTo>
                      <a:pt x="2695" y="415"/>
                    </a:lnTo>
                    <a:lnTo>
                      <a:pt x="2705" y="418"/>
                    </a:lnTo>
                    <a:lnTo>
                      <a:pt x="2717" y="418"/>
                    </a:lnTo>
                    <a:lnTo>
                      <a:pt x="2726" y="418"/>
                    </a:lnTo>
                    <a:lnTo>
                      <a:pt x="2734" y="415"/>
                    </a:lnTo>
                    <a:lnTo>
                      <a:pt x="2736" y="414"/>
                    </a:lnTo>
                    <a:lnTo>
                      <a:pt x="2739" y="412"/>
                    </a:lnTo>
                    <a:lnTo>
                      <a:pt x="2741" y="409"/>
                    </a:lnTo>
                    <a:lnTo>
                      <a:pt x="2741" y="405"/>
                    </a:lnTo>
                    <a:lnTo>
                      <a:pt x="2740" y="395"/>
                    </a:lnTo>
                    <a:lnTo>
                      <a:pt x="2737" y="386"/>
                    </a:lnTo>
                    <a:lnTo>
                      <a:pt x="2735" y="379"/>
                    </a:lnTo>
                    <a:lnTo>
                      <a:pt x="2731" y="371"/>
                    </a:lnTo>
                    <a:lnTo>
                      <a:pt x="2727" y="364"/>
                    </a:lnTo>
                    <a:lnTo>
                      <a:pt x="2724" y="356"/>
                    </a:lnTo>
                    <a:lnTo>
                      <a:pt x="2721" y="349"/>
                    </a:lnTo>
                    <a:lnTo>
                      <a:pt x="2720" y="339"/>
                    </a:lnTo>
                    <a:lnTo>
                      <a:pt x="2721" y="330"/>
                    </a:lnTo>
                    <a:lnTo>
                      <a:pt x="2724" y="322"/>
                    </a:lnTo>
                    <a:lnTo>
                      <a:pt x="2727" y="316"/>
                    </a:lnTo>
                    <a:lnTo>
                      <a:pt x="2732" y="310"/>
                    </a:lnTo>
                    <a:lnTo>
                      <a:pt x="2739" y="306"/>
                    </a:lnTo>
                    <a:lnTo>
                      <a:pt x="2745" y="301"/>
                    </a:lnTo>
                    <a:lnTo>
                      <a:pt x="2754" y="299"/>
                    </a:lnTo>
                    <a:lnTo>
                      <a:pt x="2763" y="296"/>
                    </a:lnTo>
                    <a:lnTo>
                      <a:pt x="2801" y="287"/>
                    </a:lnTo>
                    <a:lnTo>
                      <a:pt x="2839" y="276"/>
                    </a:lnTo>
                    <a:lnTo>
                      <a:pt x="2839" y="276"/>
                    </a:lnTo>
                    <a:lnTo>
                      <a:pt x="2830" y="273"/>
                    </a:lnTo>
                    <a:lnTo>
                      <a:pt x="2820" y="270"/>
                    </a:lnTo>
                    <a:lnTo>
                      <a:pt x="2793" y="260"/>
                    </a:lnTo>
                    <a:lnTo>
                      <a:pt x="2769" y="251"/>
                    </a:lnTo>
                    <a:lnTo>
                      <a:pt x="2745" y="241"/>
                    </a:lnTo>
                    <a:lnTo>
                      <a:pt x="2722" y="232"/>
                    </a:lnTo>
                    <a:lnTo>
                      <a:pt x="2700" y="223"/>
                    </a:lnTo>
                    <a:lnTo>
                      <a:pt x="2676" y="215"/>
                    </a:lnTo>
                    <a:lnTo>
                      <a:pt x="2651" y="207"/>
                    </a:lnTo>
                    <a:lnTo>
                      <a:pt x="2622" y="201"/>
                    </a:lnTo>
                    <a:lnTo>
                      <a:pt x="2602" y="197"/>
                    </a:lnTo>
                    <a:lnTo>
                      <a:pt x="2584" y="193"/>
                    </a:lnTo>
                    <a:lnTo>
                      <a:pt x="2567" y="188"/>
                    </a:lnTo>
                    <a:lnTo>
                      <a:pt x="2552" y="182"/>
                    </a:lnTo>
                    <a:lnTo>
                      <a:pt x="2535" y="176"/>
                    </a:lnTo>
                    <a:lnTo>
                      <a:pt x="2519" y="169"/>
                    </a:lnTo>
                    <a:lnTo>
                      <a:pt x="2503" y="161"/>
                    </a:lnTo>
                    <a:lnTo>
                      <a:pt x="2485" y="151"/>
                    </a:lnTo>
                    <a:lnTo>
                      <a:pt x="2469" y="142"/>
                    </a:lnTo>
                    <a:lnTo>
                      <a:pt x="2454" y="132"/>
                    </a:lnTo>
                    <a:lnTo>
                      <a:pt x="2441" y="120"/>
                    </a:lnTo>
                    <a:lnTo>
                      <a:pt x="2430" y="107"/>
                    </a:lnTo>
                    <a:lnTo>
                      <a:pt x="2424" y="94"/>
                    </a:lnTo>
                    <a:lnTo>
                      <a:pt x="2419" y="83"/>
                    </a:lnTo>
                    <a:lnTo>
                      <a:pt x="2419" y="83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2"/>
              <p:cNvSpPr>
                <a:spLocks/>
              </p:cNvSpPr>
              <p:nvPr/>
            </p:nvSpPr>
            <p:spPr bwMode="auto">
              <a:xfrm>
                <a:off x="-3055813" y="-4137500"/>
                <a:ext cx="1482725" cy="1331913"/>
              </a:xfrm>
              <a:custGeom>
                <a:avLst/>
                <a:gdLst>
                  <a:gd name="T0" fmla="*/ 2777 w 3736"/>
                  <a:gd name="T1" fmla="*/ 1970 h 3356"/>
                  <a:gd name="T2" fmla="*/ 2859 w 3736"/>
                  <a:gd name="T3" fmla="*/ 2079 h 3356"/>
                  <a:gd name="T4" fmla="*/ 2885 w 3736"/>
                  <a:gd name="T5" fmla="*/ 2196 h 3356"/>
                  <a:gd name="T6" fmla="*/ 2900 w 3736"/>
                  <a:gd name="T7" fmla="*/ 2348 h 3356"/>
                  <a:gd name="T8" fmla="*/ 3056 w 3736"/>
                  <a:gd name="T9" fmla="*/ 2429 h 3356"/>
                  <a:gd name="T10" fmla="*/ 3254 w 3736"/>
                  <a:gd name="T11" fmla="*/ 2609 h 3356"/>
                  <a:gd name="T12" fmla="*/ 3343 w 3736"/>
                  <a:gd name="T13" fmla="*/ 2749 h 3356"/>
                  <a:gd name="T14" fmla="*/ 3466 w 3736"/>
                  <a:gd name="T15" fmla="*/ 2743 h 3356"/>
                  <a:gd name="T16" fmla="*/ 3555 w 3736"/>
                  <a:gd name="T17" fmla="*/ 2867 h 3356"/>
                  <a:gd name="T18" fmla="*/ 3677 w 3736"/>
                  <a:gd name="T19" fmla="*/ 3034 h 3356"/>
                  <a:gd name="T20" fmla="*/ 3525 w 3736"/>
                  <a:gd name="T21" fmla="*/ 3046 h 3356"/>
                  <a:gd name="T22" fmla="*/ 3229 w 3736"/>
                  <a:gd name="T23" fmla="*/ 3004 h 3356"/>
                  <a:gd name="T24" fmla="*/ 2977 w 3736"/>
                  <a:gd name="T25" fmla="*/ 3028 h 3356"/>
                  <a:gd name="T26" fmla="*/ 2797 w 3736"/>
                  <a:gd name="T27" fmla="*/ 2945 h 3356"/>
                  <a:gd name="T28" fmla="*/ 2575 w 3736"/>
                  <a:gd name="T29" fmla="*/ 3005 h 3356"/>
                  <a:gd name="T30" fmla="*/ 2359 w 3736"/>
                  <a:gd name="T31" fmla="*/ 2878 h 3356"/>
                  <a:gd name="T32" fmla="*/ 2150 w 3736"/>
                  <a:gd name="T33" fmla="*/ 2787 h 3356"/>
                  <a:gd name="T34" fmla="*/ 1998 w 3736"/>
                  <a:gd name="T35" fmla="*/ 2778 h 3356"/>
                  <a:gd name="T36" fmla="*/ 1856 w 3736"/>
                  <a:gd name="T37" fmla="*/ 2590 h 3356"/>
                  <a:gd name="T38" fmla="*/ 1677 w 3736"/>
                  <a:gd name="T39" fmla="*/ 2622 h 3356"/>
                  <a:gd name="T40" fmla="*/ 1539 w 3736"/>
                  <a:gd name="T41" fmla="*/ 2663 h 3356"/>
                  <a:gd name="T42" fmla="*/ 1344 w 3736"/>
                  <a:gd name="T43" fmla="*/ 2566 h 3356"/>
                  <a:gd name="T44" fmla="*/ 1207 w 3736"/>
                  <a:gd name="T45" fmla="*/ 2591 h 3356"/>
                  <a:gd name="T46" fmla="*/ 975 w 3736"/>
                  <a:gd name="T47" fmla="*/ 2911 h 3356"/>
                  <a:gd name="T48" fmla="*/ 968 w 3736"/>
                  <a:gd name="T49" fmla="*/ 3198 h 3356"/>
                  <a:gd name="T50" fmla="*/ 905 w 3736"/>
                  <a:gd name="T51" fmla="*/ 3354 h 3356"/>
                  <a:gd name="T52" fmla="*/ 650 w 3736"/>
                  <a:gd name="T53" fmla="*/ 3068 h 3356"/>
                  <a:gd name="T54" fmla="*/ 540 w 3736"/>
                  <a:gd name="T55" fmla="*/ 2886 h 3356"/>
                  <a:gd name="T56" fmla="*/ 457 w 3736"/>
                  <a:gd name="T57" fmla="*/ 2723 h 3356"/>
                  <a:gd name="T58" fmla="*/ 212 w 3736"/>
                  <a:gd name="T59" fmla="*/ 2666 h 3356"/>
                  <a:gd name="T60" fmla="*/ 65 w 3736"/>
                  <a:gd name="T61" fmla="*/ 2487 h 3356"/>
                  <a:gd name="T62" fmla="*/ 3 w 3736"/>
                  <a:gd name="T63" fmla="*/ 2282 h 3356"/>
                  <a:gd name="T64" fmla="*/ 11 w 3736"/>
                  <a:gd name="T65" fmla="*/ 2118 h 3356"/>
                  <a:gd name="T66" fmla="*/ 318 w 3736"/>
                  <a:gd name="T67" fmla="*/ 2028 h 3356"/>
                  <a:gd name="T68" fmla="*/ 277 w 3736"/>
                  <a:gd name="T69" fmla="*/ 1577 h 3356"/>
                  <a:gd name="T70" fmla="*/ 65 w 3736"/>
                  <a:gd name="T71" fmla="*/ 1338 h 3356"/>
                  <a:gd name="T72" fmla="*/ 162 w 3736"/>
                  <a:gd name="T73" fmla="*/ 1213 h 3356"/>
                  <a:gd name="T74" fmla="*/ 163 w 3736"/>
                  <a:gd name="T75" fmla="*/ 1061 h 3356"/>
                  <a:gd name="T76" fmla="*/ 274 w 3736"/>
                  <a:gd name="T77" fmla="*/ 952 h 3356"/>
                  <a:gd name="T78" fmla="*/ 335 w 3736"/>
                  <a:gd name="T79" fmla="*/ 875 h 3356"/>
                  <a:gd name="T80" fmla="*/ 526 w 3736"/>
                  <a:gd name="T81" fmla="*/ 774 h 3356"/>
                  <a:gd name="T82" fmla="*/ 505 w 3736"/>
                  <a:gd name="T83" fmla="*/ 970 h 3356"/>
                  <a:gd name="T84" fmla="*/ 686 w 3736"/>
                  <a:gd name="T85" fmla="*/ 1216 h 3356"/>
                  <a:gd name="T86" fmla="*/ 838 w 3736"/>
                  <a:gd name="T87" fmla="*/ 841 h 3356"/>
                  <a:gd name="T88" fmla="*/ 1157 w 3736"/>
                  <a:gd name="T89" fmla="*/ 542 h 3356"/>
                  <a:gd name="T90" fmla="*/ 1393 w 3736"/>
                  <a:gd name="T91" fmla="*/ 109 h 3356"/>
                  <a:gd name="T92" fmla="*/ 1521 w 3736"/>
                  <a:gd name="T93" fmla="*/ 481 h 3356"/>
                  <a:gd name="T94" fmla="*/ 1842 w 3736"/>
                  <a:gd name="T95" fmla="*/ 434 h 3356"/>
                  <a:gd name="T96" fmla="*/ 2080 w 3736"/>
                  <a:gd name="T97" fmla="*/ 527 h 3356"/>
                  <a:gd name="T98" fmla="*/ 2267 w 3736"/>
                  <a:gd name="T99" fmla="*/ 734 h 3356"/>
                  <a:gd name="T100" fmla="*/ 2332 w 3736"/>
                  <a:gd name="T101" fmla="*/ 593 h 3356"/>
                  <a:gd name="T102" fmla="*/ 2336 w 3736"/>
                  <a:gd name="T103" fmla="*/ 374 h 3356"/>
                  <a:gd name="T104" fmla="*/ 2236 w 3736"/>
                  <a:gd name="T105" fmla="*/ 201 h 3356"/>
                  <a:gd name="T106" fmla="*/ 2408 w 3736"/>
                  <a:gd name="T107" fmla="*/ 4 h 3356"/>
                  <a:gd name="T108" fmla="*/ 2692 w 3736"/>
                  <a:gd name="T109" fmla="*/ 89 h 3356"/>
                  <a:gd name="T110" fmla="*/ 2914 w 3736"/>
                  <a:gd name="T111" fmla="*/ 203 h 3356"/>
                  <a:gd name="T112" fmla="*/ 2769 w 3736"/>
                  <a:gd name="T113" fmla="*/ 354 h 3356"/>
                  <a:gd name="T114" fmla="*/ 2807 w 3736"/>
                  <a:gd name="T115" fmla="*/ 587 h 3356"/>
                  <a:gd name="T116" fmla="*/ 2676 w 3736"/>
                  <a:gd name="T117" fmla="*/ 882 h 3356"/>
                  <a:gd name="T118" fmla="*/ 2628 w 3736"/>
                  <a:gd name="T119" fmla="*/ 1025 h 3356"/>
                  <a:gd name="T120" fmla="*/ 2684 w 3736"/>
                  <a:gd name="T121" fmla="*/ 1400 h 3356"/>
                  <a:gd name="T122" fmla="*/ 2866 w 3736"/>
                  <a:gd name="T123" fmla="*/ 1321 h 3356"/>
                  <a:gd name="T124" fmla="*/ 3071 w 3736"/>
                  <a:gd name="T125" fmla="*/ 1327 h 3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36" h="3356">
                    <a:moveTo>
                      <a:pt x="3112" y="1345"/>
                    </a:moveTo>
                    <a:lnTo>
                      <a:pt x="3087" y="1374"/>
                    </a:lnTo>
                    <a:lnTo>
                      <a:pt x="3065" y="1400"/>
                    </a:lnTo>
                    <a:lnTo>
                      <a:pt x="3045" y="1425"/>
                    </a:lnTo>
                    <a:lnTo>
                      <a:pt x="3025" y="1450"/>
                    </a:lnTo>
                    <a:lnTo>
                      <a:pt x="3006" y="1476"/>
                    </a:lnTo>
                    <a:lnTo>
                      <a:pt x="2984" y="1501"/>
                    </a:lnTo>
                    <a:lnTo>
                      <a:pt x="2962" y="1527"/>
                    </a:lnTo>
                    <a:lnTo>
                      <a:pt x="2935" y="1555"/>
                    </a:lnTo>
                    <a:lnTo>
                      <a:pt x="2908" y="1581"/>
                    </a:lnTo>
                    <a:lnTo>
                      <a:pt x="2883" y="1606"/>
                    </a:lnTo>
                    <a:lnTo>
                      <a:pt x="2860" y="1631"/>
                    </a:lnTo>
                    <a:lnTo>
                      <a:pt x="2835" y="1660"/>
                    </a:lnTo>
                    <a:lnTo>
                      <a:pt x="2815" y="1681"/>
                    </a:lnTo>
                    <a:lnTo>
                      <a:pt x="2796" y="1700"/>
                    </a:lnTo>
                    <a:lnTo>
                      <a:pt x="2789" y="1711"/>
                    </a:lnTo>
                    <a:lnTo>
                      <a:pt x="2782" y="1723"/>
                    </a:lnTo>
                    <a:lnTo>
                      <a:pt x="2781" y="1728"/>
                    </a:lnTo>
                    <a:lnTo>
                      <a:pt x="2779" y="1735"/>
                    </a:lnTo>
                    <a:lnTo>
                      <a:pt x="2779" y="1742"/>
                    </a:lnTo>
                    <a:lnTo>
                      <a:pt x="2777" y="1749"/>
                    </a:lnTo>
                    <a:lnTo>
                      <a:pt x="2777" y="1970"/>
                    </a:lnTo>
                    <a:lnTo>
                      <a:pt x="2779" y="1987"/>
                    </a:lnTo>
                    <a:lnTo>
                      <a:pt x="2780" y="2004"/>
                    </a:lnTo>
                    <a:lnTo>
                      <a:pt x="2782" y="2020"/>
                    </a:lnTo>
                    <a:lnTo>
                      <a:pt x="2785" y="2038"/>
                    </a:lnTo>
                    <a:lnTo>
                      <a:pt x="2785" y="2054"/>
                    </a:lnTo>
                    <a:lnTo>
                      <a:pt x="2786" y="2070"/>
                    </a:lnTo>
                    <a:lnTo>
                      <a:pt x="2789" y="2078"/>
                    </a:lnTo>
                    <a:lnTo>
                      <a:pt x="2791" y="2083"/>
                    </a:lnTo>
                    <a:lnTo>
                      <a:pt x="2794" y="2085"/>
                    </a:lnTo>
                    <a:lnTo>
                      <a:pt x="2796" y="2087"/>
                    </a:lnTo>
                    <a:lnTo>
                      <a:pt x="2800" y="2088"/>
                    </a:lnTo>
                    <a:lnTo>
                      <a:pt x="2802" y="2088"/>
                    </a:lnTo>
                    <a:lnTo>
                      <a:pt x="2809" y="2088"/>
                    </a:lnTo>
                    <a:lnTo>
                      <a:pt x="2814" y="2085"/>
                    </a:lnTo>
                    <a:lnTo>
                      <a:pt x="2819" y="2084"/>
                    </a:lnTo>
                    <a:lnTo>
                      <a:pt x="2824" y="2082"/>
                    </a:lnTo>
                    <a:lnTo>
                      <a:pt x="2829" y="2079"/>
                    </a:lnTo>
                    <a:lnTo>
                      <a:pt x="2834" y="2077"/>
                    </a:lnTo>
                    <a:lnTo>
                      <a:pt x="2839" y="2075"/>
                    </a:lnTo>
                    <a:lnTo>
                      <a:pt x="2845" y="2075"/>
                    </a:lnTo>
                    <a:lnTo>
                      <a:pt x="2853" y="2075"/>
                    </a:lnTo>
                    <a:lnTo>
                      <a:pt x="2859" y="2079"/>
                    </a:lnTo>
                    <a:lnTo>
                      <a:pt x="2864" y="2084"/>
                    </a:lnTo>
                    <a:lnTo>
                      <a:pt x="2868" y="2089"/>
                    </a:lnTo>
                    <a:lnTo>
                      <a:pt x="2870" y="2097"/>
                    </a:lnTo>
                    <a:lnTo>
                      <a:pt x="2873" y="2104"/>
                    </a:lnTo>
                    <a:lnTo>
                      <a:pt x="2874" y="2112"/>
                    </a:lnTo>
                    <a:lnTo>
                      <a:pt x="2874" y="2119"/>
                    </a:lnTo>
                    <a:lnTo>
                      <a:pt x="2874" y="2126"/>
                    </a:lnTo>
                    <a:lnTo>
                      <a:pt x="2871" y="2132"/>
                    </a:lnTo>
                    <a:lnTo>
                      <a:pt x="2869" y="2137"/>
                    </a:lnTo>
                    <a:lnTo>
                      <a:pt x="2866" y="2141"/>
                    </a:lnTo>
                    <a:lnTo>
                      <a:pt x="2864" y="2146"/>
                    </a:lnTo>
                    <a:lnTo>
                      <a:pt x="2861" y="2151"/>
                    </a:lnTo>
                    <a:lnTo>
                      <a:pt x="2859" y="2156"/>
                    </a:lnTo>
                    <a:lnTo>
                      <a:pt x="2859" y="2162"/>
                    </a:lnTo>
                    <a:lnTo>
                      <a:pt x="2859" y="2166"/>
                    </a:lnTo>
                    <a:lnTo>
                      <a:pt x="2860" y="2169"/>
                    </a:lnTo>
                    <a:lnTo>
                      <a:pt x="2861" y="2173"/>
                    </a:lnTo>
                    <a:lnTo>
                      <a:pt x="2864" y="2176"/>
                    </a:lnTo>
                    <a:lnTo>
                      <a:pt x="2869" y="2181"/>
                    </a:lnTo>
                    <a:lnTo>
                      <a:pt x="2874" y="2186"/>
                    </a:lnTo>
                    <a:lnTo>
                      <a:pt x="2880" y="2191"/>
                    </a:lnTo>
                    <a:lnTo>
                      <a:pt x="2885" y="2196"/>
                    </a:lnTo>
                    <a:lnTo>
                      <a:pt x="2888" y="2198"/>
                    </a:lnTo>
                    <a:lnTo>
                      <a:pt x="2889" y="2202"/>
                    </a:lnTo>
                    <a:lnTo>
                      <a:pt x="2890" y="2206"/>
                    </a:lnTo>
                    <a:lnTo>
                      <a:pt x="2890" y="2210"/>
                    </a:lnTo>
                    <a:lnTo>
                      <a:pt x="2889" y="2217"/>
                    </a:lnTo>
                    <a:lnTo>
                      <a:pt x="2887" y="2223"/>
                    </a:lnTo>
                    <a:lnTo>
                      <a:pt x="2884" y="2230"/>
                    </a:lnTo>
                    <a:lnTo>
                      <a:pt x="2879" y="2236"/>
                    </a:lnTo>
                    <a:lnTo>
                      <a:pt x="2875" y="2241"/>
                    </a:lnTo>
                    <a:lnTo>
                      <a:pt x="2873" y="2247"/>
                    </a:lnTo>
                    <a:lnTo>
                      <a:pt x="2870" y="2253"/>
                    </a:lnTo>
                    <a:lnTo>
                      <a:pt x="2869" y="2261"/>
                    </a:lnTo>
                    <a:lnTo>
                      <a:pt x="2869" y="2269"/>
                    </a:lnTo>
                    <a:lnTo>
                      <a:pt x="2871" y="2276"/>
                    </a:lnTo>
                    <a:lnTo>
                      <a:pt x="2873" y="2282"/>
                    </a:lnTo>
                    <a:lnTo>
                      <a:pt x="2875" y="2289"/>
                    </a:lnTo>
                    <a:lnTo>
                      <a:pt x="2881" y="2301"/>
                    </a:lnTo>
                    <a:lnTo>
                      <a:pt x="2888" y="2315"/>
                    </a:lnTo>
                    <a:lnTo>
                      <a:pt x="2890" y="2324"/>
                    </a:lnTo>
                    <a:lnTo>
                      <a:pt x="2892" y="2333"/>
                    </a:lnTo>
                    <a:lnTo>
                      <a:pt x="2895" y="2340"/>
                    </a:lnTo>
                    <a:lnTo>
                      <a:pt x="2900" y="2348"/>
                    </a:lnTo>
                    <a:lnTo>
                      <a:pt x="2908" y="2341"/>
                    </a:lnTo>
                    <a:lnTo>
                      <a:pt x="2914" y="2334"/>
                    </a:lnTo>
                    <a:lnTo>
                      <a:pt x="2920" y="2326"/>
                    </a:lnTo>
                    <a:lnTo>
                      <a:pt x="2925" y="2320"/>
                    </a:lnTo>
                    <a:lnTo>
                      <a:pt x="2930" y="2312"/>
                    </a:lnTo>
                    <a:lnTo>
                      <a:pt x="2937" y="2307"/>
                    </a:lnTo>
                    <a:lnTo>
                      <a:pt x="2940" y="2305"/>
                    </a:lnTo>
                    <a:lnTo>
                      <a:pt x="2944" y="2304"/>
                    </a:lnTo>
                    <a:lnTo>
                      <a:pt x="2949" y="2302"/>
                    </a:lnTo>
                    <a:lnTo>
                      <a:pt x="2953" y="2302"/>
                    </a:lnTo>
                    <a:lnTo>
                      <a:pt x="2959" y="2302"/>
                    </a:lnTo>
                    <a:lnTo>
                      <a:pt x="2966" y="2304"/>
                    </a:lnTo>
                    <a:lnTo>
                      <a:pt x="2969" y="2306"/>
                    </a:lnTo>
                    <a:lnTo>
                      <a:pt x="2974" y="2309"/>
                    </a:lnTo>
                    <a:lnTo>
                      <a:pt x="2982" y="2316"/>
                    </a:lnTo>
                    <a:lnTo>
                      <a:pt x="2987" y="2325"/>
                    </a:lnTo>
                    <a:lnTo>
                      <a:pt x="2998" y="2348"/>
                    </a:lnTo>
                    <a:lnTo>
                      <a:pt x="3009" y="2371"/>
                    </a:lnTo>
                    <a:lnTo>
                      <a:pt x="3021" y="2388"/>
                    </a:lnTo>
                    <a:lnTo>
                      <a:pt x="3032" y="2403"/>
                    </a:lnTo>
                    <a:lnTo>
                      <a:pt x="3045" y="2417"/>
                    </a:lnTo>
                    <a:lnTo>
                      <a:pt x="3056" y="2429"/>
                    </a:lnTo>
                    <a:lnTo>
                      <a:pt x="3084" y="2452"/>
                    </a:lnTo>
                    <a:lnTo>
                      <a:pt x="3115" y="2477"/>
                    </a:lnTo>
                    <a:lnTo>
                      <a:pt x="3121" y="2482"/>
                    </a:lnTo>
                    <a:lnTo>
                      <a:pt x="3125" y="2488"/>
                    </a:lnTo>
                    <a:lnTo>
                      <a:pt x="3130" y="2494"/>
                    </a:lnTo>
                    <a:lnTo>
                      <a:pt x="3132" y="2501"/>
                    </a:lnTo>
                    <a:lnTo>
                      <a:pt x="3136" y="2507"/>
                    </a:lnTo>
                    <a:lnTo>
                      <a:pt x="3140" y="2513"/>
                    </a:lnTo>
                    <a:lnTo>
                      <a:pt x="3145" y="2520"/>
                    </a:lnTo>
                    <a:lnTo>
                      <a:pt x="3151" y="2525"/>
                    </a:lnTo>
                    <a:lnTo>
                      <a:pt x="3163" y="2530"/>
                    </a:lnTo>
                    <a:lnTo>
                      <a:pt x="3173" y="2532"/>
                    </a:lnTo>
                    <a:lnTo>
                      <a:pt x="3183" y="2533"/>
                    </a:lnTo>
                    <a:lnTo>
                      <a:pt x="3194" y="2537"/>
                    </a:lnTo>
                    <a:lnTo>
                      <a:pt x="3203" y="2542"/>
                    </a:lnTo>
                    <a:lnTo>
                      <a:pt x="3209" y="2547"/>
                    </a:lnTo>
                    <a:lnTo>
                      <a:pt x="3215" y="2552"/>
                    </a:lnTo>
                    <a:lnTo>
                      <a:pt x="3220" y="2558"/>
                    </a:lnTo>
                    <a:lnTo>
                      <a:pt x="3230" y="2572"/>
                    </a:lnTo>
                    <a:lnTo>
                      <a:pt x="3239" y="2587"/>
                    </a:lnTo>
                    <a:lnTo>
                      <a:pt x="3247" y="2599"/>
                    </a:lnTo>
                    <a:lnTo>
                      <a:pt x="3254" y="2609"/>
                    </a:lnTo>
                    <a:lnTo>
                      <a:pt x="3258" y="2614"/>
                    </a:lnTo>
                    <a:lnTo>
                      <a:pt x="3260" y="2620"/>
                    </a:lnTo>
                    <a:lnTo>
                      <a:pt x="3262" y="2626"/>
                    </a:lnTo>
                    <a:lnTo>
                      <a:pt x="3263" y="2632"/>
                    </a:lnTo>
                    <a:lnTo>
                      <a:pt x="3258" y="2647"/>
                    </a:lnTo>
                    <a:lnTo>
                      <a:pt x="3253" y="2661"/>
                    </a:lnTo>
                    <a:lnTo>
                      <a:pt x="3253" y="2669"/>
                    </a:lnTo>
                    <a:lnTo>
                      <a:pt x="3257" y="2675"/>
                    </a:lnTo>
                    <a:lnTo>
                      <a:pt x="3260" y="2681"/>
                    </a:lnTo>
                    <a:lnTo>
                      <a:pt x="3267" y="2685"/>
                    </a:lnTo>
                    <a:lnTo>
                      <a:pt x="3281" y="2693"/>
                    </a:lnTo>
                    <a:lnTo>
                      <a:pt x="3294" y="2701"/>
                    </a:lnTo>
                    <a:lnTo>
                      <a:pt x="3302" y="2708"/>
                    </a:lnTo>
                    <a:lnTo>
                      <a:pt x="3307" y="2715"/>
                    </a:lnTo>
                    <a:lnTo>
                      <a:pt x="3312" y="2723"/>
                    </a:lnTo>
                    <a:lnTo>
                      <a:pt x="3317" y="2730"/>
                    </a:lnTo>
                    <a:lnTo>
                      <a:pt x="3322" y="2738"/>
                    </a:lnTo>
                    <a:lnTo>
                      <a:pt x="3328" y="2744"/>
                    </a:lnTo>
                    <a:lnTo>
                      <a:pt x="3331" y="2745"/>
                    </a:lnTo>
                    <a:lnTo>
                      <a:pt x="3335" y="2748"/>
                    </a:lnTo>
                    <a:lnTo>
                      <a:pt x="3338" y="2749"/>
                    </a:lnTo>
                    <a:lnTo>
                      <a:pt x="3343" y="2749"/>
                    </a:lnTo>
                    <a:lnTo>
                      <a:pt x="3351" y="2748"/>
                    </a:lnTo>
                    <a:lnTo>
                      <a:pt x="3356" y="2747"/>
                    </a:lnTo>
                    <a:lnTo>
                      <a:pt x="3362" y="2744"/>
                    </a:lnTo>
                    <a:lnTo>
                      <a:pt x="3367" y="2740"/>
                    </a:lnTo>
                    <a:lnTo>
                      <a:pt x="3376" y="2733"/>
                    </a:lnTo>
                    <a:lnTo>
                      <a:pt x="3383" y="2723"/>
                    </a:lnTo>
                    <a:lnTo>
                      <a:pt x="3392" y="2713"/>
                    </a:lnTo>
                    <a:lnTo>
                      <a:pt x="3401" y="2704"/>
                    </a:lnTo>
                    <a:lnTo>
                      <a:pt x="3406" y="2701"/>
                    </a:lnTo>
                    <a:lnTo>
                      <a:pt x="3411" y="2699"/>
                    </a:lnTo>
                    <a:lnTo>
                      <a:pt x="3417" y="2696"/>
                    </a:lnTo>
                    <a:lnTo>
                      <a:pt x="3424" y="2696"/>
                    </a:lnTo>
                    <a:lnTo>
                      <a:pt x="3432" y="2696"/>
                    </a:lnTo>
                    <a:lnTo>
                      <a:pt x="3440" y="2699"/>
                    </a:lnTo>
                    <a:lnTo>
                      <a:pt x="3447" y="2701"/>
                    </a:lnTo>
                    <a:lnTo>
                      <a:pt x="3455" y="2705"/>
                    </a:lnTo>
                    <a:lnTo>
                      <a:pt x="3461" y="2710"/>
                    </a:lnTo>
                    <a:lnTo>
                      <a:pt x="3465" y="2715"/>
                    </a:lnTo>
                    <a:lnTo>
                      <a:pt x="3468" y="2723"/>
                    </a:lnTo>
                    <a:lnTo>
                      <a:pt x="3469" y="2730"/>
                    </a:lnTo>
                    <a:lnTo>
                      <a:pt x="3469" y="2737"/>
                    </a:lnTo>
                    <a:lnTo>
                      <a:pt x="3466" y="2743"/>
                    </a:lnTo>
                    <a:lnTo>
                      <a:pt x="3464" y="2748"/>
                    </a:lnTo>
                    <a:lnTo>
                      <a:pt x="3461" y="2753"/>
                    </a:lnTo>
                    <a:lnTo>
                      <a:pt x="3459" y="2758"/>
                    </a:lnTo>
                    <a:lnTo>
                      <a:pt x="3456" y="2763"/>
                    </a:lnTo>
                    <a:lnTo>
                      <a:pt x="3454" y="2768"/>
                    </a:lnTo>
                    <a:lnTo>
                      <a:pt x="3454" y="2774"/>
                    </a:lnTo>
                    <a:lnTo>
                      <a:pt x="3454" y="2823"/>
                    </a:lnTo>
                    <a:lnTo>
                      <a:pt x="3470" y="2824"/>
                    </a:lnTo>
                    <a:lnTo>
                      <a:pt x="3485" y="2828"/>
                    </a:lnTo>
                    <a:lnTo>
                      <a:pt x="3500" y="2832"/>
                    </a:lnTo>
                    <a:lnTo>
                      <a:pt x="3517" y="2833"/>
                    </a:lnTo>
                    <a:lnTo>
                      <a:pt x="3525" y="2831"/>
                    </a:lnTo>
                    <a:lnTo>
                      <a:pt x="3533" y="2828"/>
                    </a:lnTo>
                    <a:lnTo>
                      <a:pt x="3537" y="2828"/>
                    </a:lnTo>
                    <a:lnTo>
                      <a:pt x="3539" y="2829"/>
                    </a:lnTo>
                    <a:lnTo>
                      <a:pt x="3542" y="2831"/>
                    </a:lnTo>
                    <a:lnTo>
                      <a:pt x="3543" y="2833"/>
                    </a:lnTo>
                    <a:lnTo>
                      <a:pt x="3547" y="2838"/>
                    </a:lnTo>
                    <a:lnTo>
                      <a:pt x="3549" y="2844"/>
                    </a:lnTo>
                    <a:lnTo>
                      <a:pt x="3550" y="2852"/>
                    </a:lnTo>
                    <a:lnTo>
                      <a:pt x="3553" y="2860"/>
                    </a:lnTo>
                    <a:lnTo>
                      <a:pt x="3555" y="2867"/>
                    </a:lnTo>
                    <a:lnTo>
                      <a:pt x="3559" y="2873"/>
                    </a:lnTo>
                    <a:lnTo>
                      <a:pt x="3568" y="2883"/>
                    </a:lnTo>
                    <a:lnTo>
                      <a:pt x="3578" y="2891"/>
                    </a:lnTo>
                    <a:lnTo>
                      <a:pt x="3588" y="2896"/>
                    </a:lnTo>
                    <a:lnTo>
                      <a:pt x="3598" y="2901"/>
                    </a:lnTo>
                    <a:lnTo>
                      <a:pt x="3609" y="2906"/>
                    </a:lnTo>
                    <a:lnTo>
                      <a:pt x="3621" y="2910"/>
                    </a:lnTo>
                    <a:lnTo>
                      <a:pt x="3632" y="2916"/>
                    </a:lnTo>
                    <a:lnTo>
                      <a:pt x="3643" y="2924"/>
                    </a:lnTo>
                    <a:lnTo>
                      <a:pt x="3673" y="2944"/>
                    </a:lnTo>
                    <a:lnTo>
                      <a:pt x="3698" y="2961"/>
                    </a:lnTo>
                    <a:lnTo>
                      <a:pt x="3710" y="2971"/>
                    </a:lnTo>
                    <a:lnTo>
                      <a:pt x="3720" y="2984"/>
                    </a:lnTo>
                    <a:lnTo>
                      <a:pt x="3729" y="2996"/>
                    </a:lnTo>
                    <a:lnTo>
                      <a:pt x="3736" y="3014"/>
                    </a:lnTo>
                    <a:lnTo>
                      <a:pt x="3726" y="3015"/>
                    </a:lnTo>
                    <a:lnTo>
                      <a:pt x="3717" y="3018"/>
                    </a:lnTo>
                    <a:lnTo>
                      <a:pt x="3710" y="3021"/>
                    </a:lnTo>
                    <a:lnTo>
                      <a:pt x="3702" y="3025"/>
                    </a:lnTo>
                    <a:lnTo>
                      <a:pt x="3695" y="3028"/>
                    </a:lnTo>
                    <a:lnTo>
                      <a:pt x="3686" y="3031"/>
                    </a:lnTo>
                    <a:lnTo>
                      <a:pt x="3677" y="3034"/>
                    </a:lnTo>
                    <a:lnTo>
                      <a:pt x="3667" y="3034"/>
                    </a:lnTo>
                    <a:lnTo>
                      <a:pt x="3655" y="3034"/>
                    </a:lnTo>
                    <a:lnTo>
                      <a:pt x="3643" y="3031"/>
                    </a:lnTo>
                    <a:lnTo>
                      <a:pt x="3633" y="3028"/>
                    </a:lnTo>
                    <a:lnTo>
                      <a:pt x="3622" y="3024"/>
                    </a:lnTo>
                    <a:lnTo>
                      <a:pt x="3612" y="3020"/>
                    </a:lnTo>
                    <a:lnTo>
                      <a:pt x="3602" y="3016"/>
                    </a:lnTo>
                    <a:lnTo>
                      <a:pt x="3591" y="3014"/>
                    </a:lnTo>
                    <a:lnTo>
                      <a:pt x="3578" y="3014"/>
                    </a:lnTo>
                    <a:lnTo>
                      <a:pt x="3574" y="3014"/>
                    </a:lnTo>
                    <a:lnTo>
                      <a:pt x="3570" y="3015"/>
                    </a:lnTo>
                    <a:lnTo>
                      <a:pt x="3567" y="3016"/>
                    </a:lnTo>
                    <a:lnTo>
                      <a:pt x="3564" y="3019"/>
                    </a:lnTo>
                    <a:lnTo>
                      <a:pt x="3559" y="3024"/>
                    </a:lnTo>
                    <a:lnTo>
                      <a:pt x="3555" y="3030"/>
                    </a:lnTo>
                    <a:lnTo>
                      <a:pt x="3550" y="3036"/>
                    </a:lnTo>
                    <a:lnTo>
                      <a:pt x="3545" y="3043"/>
                    </a:lnTo>
                    <a:lnTo>
                      <a:pt x="3543" y="3044"/>
                    </a:lnTo>
                    <a:lnTo>
                      <a:pt x="3540" y="3046"/>
                    </a:lnTo>
                    <a:lnTo>
                      <a:pt x="3537" y="3048"/>
                    </a:lnTo>
                    <a:lnTo>
                      <a:pt x="3533" y="3048"/>
                    </a:lnTo>
                    <a:lnTo>
                      <a:pt x="3525" y="3046"/>
                    </a:lnTo>
                    <a:lnTo>
                      <a:pt x="3519" y="3044"/>
                    </a:lnTo>
                    <a:lnTo>
                      <a:pt x="3513" y="3040"/>
                    </a:lnTo>
                    <a:lnTo>
                      <a:pt x="3508" y="3035"/>
                    </a:lnTo>
                    <a:lnTo>
                      <a:pt x="3503" y="3031"/>
                    </a:lnTo>
                    <a:lnTo>
                      <a:pt x="3496" y="3028"/>
                    </a:lnTo>
                    <a:lnTo>
                      <a:pt x="3490" y="3025"/>
                    </a:lnTo>
                    <a:lnTo>
                      <a:pt x="3483" y="3024"/>
                    </a:lnTo>
                    <a:lnTo>
                      <a:pt x="3465" y="3025"/>
                    </a:lnTo>
                    <a:lnTo>
                      <a:pt x="3450" y="3029"/>
                    </a:lnTo>
                    <a:lnTo>
                      <a:pt x="3435" y="3033"/>
                    </a:lnTo>
                    <a:lnTo>
                      <a:pt x="3417" y="3034"/>
                    </a:lnTo>
                    <a:lnTo>
                      <a:pt x="3406" y="3033"/>
                    </a:lnTo>
                    <a:lnTo>
                      <a:pt x="3395" y="3030"/>
                    </a:lnTo>
                    <a:lnTo>
                      <a:pt x="3385" y="3026"/>
                    </a:lnTo>
                    <a:lnTo>
                      <a:pt x="3376" y="3021"/>
                    </a:lnTo>
                    <a:lnTo>
                      <a:pt x="3366" y="3016"/>
                    </a:lnTo>
                    <a:lnTo>
                      <a:pt x="3356" y="3013"/>
                    </a:lnTo>
                    <a:lnTo>
                      <a:pt x="3346" y="3009"/>
                    </a:lnTo>
                    <a:lnTo>
                      <a:pt x="3333" y="3008"/>
                    </a:lnTo>
                    <a:lnTo>
                      <a:pt x="3255" y="3008"/>
                    </a:lnTo>
                    <a:lnTo>
                      <a:pt x="3242" y="3006"/>
                    </a:lnTo>
                    <a:lnTo>
                      <a:pt x="3229" y="3004"/>
                    </a:lnTo>
                    <a:lnTo>
                      <a:pt x="3217" y="3001"/>
                    </a:lnTo>
                    <a:lnTo>
                      <a:pt x="3202" y="3000"/>
                    </a:lnTo>
                    <a:lnTo>
                      <a:pt x="3195" y="3001"/>
                    </a:lnTo>
                    <a:lnTo>
                      <a:pt x="3189" y="3003"/>
                    </a:lnTo>
                    <a:lnTo>
                      <a:pt x="3184" y="3005"/>
                    </a:lnTo>
                    <a:lnTo>
                      <a:pt x="3179" y="3009"/>
                    </a:lnTo>
                    <a:lnTo>
                      <a:pt x="3170" y="3018"/>
                    </a:lnTo>
                    <a:lnTo>
                      <a:pt x="3160" y="3026"/>
                    </a:lnTo>
                    <a:lnTo>
                      <a:pt x="3150" y="3034"/>
                    </a:lnTo>
                    <a:lnTo>
                      <a:pt x="3140" y="3039"/>
                    </a:lnTo>
                    <a:lnTo>
                      <a:pt x="3131" y="3044"/>
                    </a:lnTo>
                    <a:lnTo>
                      <a:pt x="3121" y="3048"/>
                    </a:lnTo>
                    <a:lnTo>
                      <a:pt x="3111" y="3050"/>
                    </a:lnTo>
                    <a:lnTo>
                      <a:pt x="3101" y="3052"/>
                    </a:lnTo>
                    <a:lnTo>
                      <a:pt x="3090" y="3053"/>
                    </a:lnTo>
                    <a:lnTo>
                      <a:pt x="3077" y="3053"/>
                    </a:lnTo>
                    <a:lnTo>
                      <a:pt x="3061" y="3053"/>
                    </a:lnTo>
                    <a:lnTo>
                      <a:pt x="3047" y="3053"/>
                    </a:lnTo>
                    <a:lnTo>
                      <a:pt x="3032" y="3050"/>
                    </a:lnTo>
                    <a:lnTo>
                      <a:pt x="3017" y="3045"/>
                    </a:lnTo>
                    <a:lnTo>
                      <a:pt x="2996" y="3036"/>
                    </a:lnTo>
                    <a:lnTo>
                      <a:pt x="2977" y="3028"/>
                    </a:lnTo>
                    <a:lnTo>
                      <a:pt x="2967" y="3023"/>
                    </a:lnTo>
                    <a:lnTo>
                      <a:pt x="2958" y="3019"/>
                    </a:lnTo>
                    <a:lnTo>
                      <a:pt x="2947" y="3015"/>
                    </a:lnTo>
                    <a:lnTo>
                      <a:pt x="2935" y="3014"/>
                    </a:lnTo>
                    <a:lnTo>
                      <a:pt x="2917" y="3013"/>
                    </a:lnTo>
                    <a:lnTo>
                      <a:pt x="2898" y="3014"/>
                    </a:lnTo>
                    <a:lnTo>
                      <a:pt x="2889" y="3014"/>
                    </a:lnTo>
                    <a:lnTo>
                      <a:pt x="2880" y="3011"/>
                    </a:lnTo>
                    <a:lnTo>
                      <a:pt x="2873" y="3009"/>
                    </a:lnTo>
                    <a:lnTo>
                      <a:pt x="2866" y="3003"/>
                    </a:lnTo>
                    <a:lnTo>
                      <a:pt x="2860" y="2994"/>
                    </a:lnTo>
                    <a:lnTo>
                      <a:pt x="2855" y="2984"/>
                    </a:lnTo>
                    <a:lnTo>
                      <a:pt x="2851" y="2974"/>
                    </a:lnTo>
                    <a:lnTo>
                      <a:pt x="2849" y="2964"/>
                    </a:lnTo>
                    <a:lnTo>
                      <a:pt x="2845" y="2954"/>
                    </a:lnTo>
                    <a:lnTo>
                      <a:pt x="2840" y="2946"/>
                    </a:lnTo>
                    <a:lnTo>
                      <a:pt x="2838" y="2944"/>
                    </a:lnTo>
                    <a:lnTo>
                      <a:pt x="2834" y="2941"/>
                    </a:lnTo>
                    <a:lnTo>
                      <a:pt x="2829" y="2940"/>
                    </a:lnTo>
                    <a:lnTo>
                      <a:pt x="2824" y="2940"/>
                    </a:lnTo>
                    <a:lnTo>
                      <a:pt x="2810" y="2941"/>
                    </a:lnTo>
                    <a:lnTo>
                      <a:pt x="2797" y="2945"/>
                    </a:lnTo>
                    <a:lnTo>
                      <a:pt x="2785" y="2949"/>
                    </a:lnTo>
                    <a:lnTo>
                      <a:pt x="2771" y="2950"/>
                    </a:lnTo>
                    <a:lnTo>
                      <a:pt x="2767" y="2949"/>
                    </a:lnTo>
                    <a:lnTo>
                      <a:pt x="2765" y="2947"/>
                    </a:lnTo>
                    <a:lnTo>
                      <a:pt x="2764" y="2945"/>
                    </a:lnTo>
                    <a:lnTo>
                      <a:pt x="2762" y="2941"/>
                    </a:lnTo>
                    <a:lnTo>
                      <a:pt x="2760" y="2935"/>
                    </a:lnTo>
                    <a:lnTo>
                      <a:pt x="2755" y="2929"/>
                    </a:lnTo>
                    <a:lnTo>
                      <a:pt x="2722" y="2960"/>
                    </a:lnTo>
                    <a:lnTo>
                      <a:pt x="2692" y="2986"/>
                    </a:lnTo>
                    <a:lnTo>
                      <a:pt x="2684" y="2993"/>
                    </a:lnTo>
                    <a:lnTo>
                      <a:pt x="2677" y="2998"/>
                    </a:lnTo>
                    <a:lnTo>
                      <a:pt x="2668" y="3003"/>
                    </a:lnTo>
                    <a:lnTo>
                      <a:pt x="2659" y="3006"/>
                    </a:lnTo>
                    <a:lnTo>
                      <a:pt x="2649" y="3009"/>
                    </a:lnTo>
                    <a:lnTo>
                      <a:pt x="2641" y="3011"/>
                    </a:lnTo>
                    <a:lnTo>
                      <a:pt x="2629" y="3013"/>
                    </a:lnTo>
                    <a:lnTo>
                      <a:pt x="2618" y="3014"/>
                    </a:lnTo>
                    <a:lnTo>
                      <a:pt x="2605" y="3013"/>
                    </a:lnTo>
                    <a:lnTo>
                      <a:pt x="2595" y="3010"/>
                    </a:lnTo>
                    <a:lnTo>
                      <a:pt x="2585" y="3008"/>
                    </a:lnTo>
                    <a:lnTo>
                      <a:pt x="2575" y="3005"/>
                    </a:lnTo>
                    <a:lnTo>
                      <a:pt x="2555" y="2998"/>
                    </a:lnTo>
                    <a:lnTo>
                      <a:pt x="2533" y="2993"/>
                    </a:lnTo>
                    <a:lnTo>
                      <a:pt x="2502" y="2990"/>
                    </a:lnTo>
                    <a:lnTo>
                      <a:pt x="2472" y="2988"/>
                    </a:lnTo>
                    <a:lnTo>
                      <a:pt x="2465" y="2986"/>
                    </a:lnTo>
                    <a:lnTo>
                      <a:pt x="2459" y="2985"/>
                    </a:lnTo>
                    <a:lnTo>
                      <a:pt x="2452" y="2983"/>
                    </a:lnTo>
                    <a:lnTo>
                      <a:pt x="2446" y="2980"/>
                    </a:lnTo>
                    <a:lnTo>
                      <a:pt x="2441" y="2976"/>
                    </a:lnTo>
                    <a:lnTo>
                      <a:pt x="2436" y="2972"/>
                    </a:lnTo>
                    <a:lnTo>
                      <a:pt x="2431" y="2966"/>
                    </a:lnTo>
                    <a:lnTo>
                      <a:pt x="2427" y="2960"/>
                    </a:lnTo>
                    <a:lnTo>
                      <a:pt x="2420" y="2945"/>
                    </a:lnTo>
                    <a:lnTo>
                      <a:pt x="2412" y="2931"/>
                    </a:lnTo>
                    <a:lnTo>
                      <a:pt x="2403" y="2916"/>
                    </a:lnTo>
                    <a:lnTo>
                      <a:pt x="2395" y="2903"/>
                    </a:lnTo>
                    <a:lnTo>
                      <a:pt x="2390" y="2897"/>
                    </a:lnTo>
                    <a:lnTo>
                      <a:pt x="2385" y="2892"/>
                    </a:lnTo>
                    <a:lnTo>
                      <a:pt x="2378" y="2887"/>
                    </a:lnTo>
                    <a:lnTo>
                      <a:pt x="2372" y="2883"/>
                    </a:lnTo>
                    <a:lnTo>
                      <a:pt x="2366" y="2880"/>
                    </a:lnTo>
                    <a:lnTo>
                      <a:pt x="2359" y="2878"/>
                    </a:lnTo>
                    <a:lnTo>
                      <a:pt x="2351" y="2876"/>
                    </a:lnTo>
                    <a:lnTo>
                      <a:pt x="2343" y="2876"/>
                    </a:lnTo>
                    <a:lnTo>
                      <a:pt x="2336" y="2877"/>
                    </a:lnTo>
                    <a:lnTo>
                      <a:pt x="2331" y="2878"/>
                    </a:lnTo>
                    <a:lnTo>
                      <a:pt x="2324" y="2881"/>
                    </a:lnTo>
                    <a:lnTo>
                      <a:pt x="2319" y="2883"/>
                    </a:lnTo>
                    <a:lnTo>
                      <a:pt x="2313" y="2887"/>
                    </a:lnTo>
                    <a:lnTo>
                      <a:pt x="2308" y="2890"/>
                    </a:lnTo>
                    <a:lnTo>
                      <a:pt x="2302" y="2891"/>
                    </a:lnTo>
                    <a:lnTo>
                      <a:pt x="2295" y="2892"/>
                    </a:lnTo>
                    <a:lnTo>
                      <a:pt x="2284" y="2891"/>
                    </a:lnTo>
                    <a:lnTo>
                      <a:pt x="2274" y="2890"/>
                    </a:lnTo>
                    <a:lnTo>
                      <a:pt x="2265" y="2887"/>
                    </a:lnTo>
                    <a:lnTo>
                      <a:pt x="2256" y="2883"/>
                    </a:lnTo>
                    <a:lnTo>
                      <a:pt x="2249" y="2880"/>
                    </a:lnTo>
                    <a:lnTo>
                      <a:pt x="2241" y="2875"/>
                    </a:lnTo>
                    <a:lnTo>
                      <a:pt x="2234" y="2868"/>
                    </a:lnTo>
                    <a:lnTo>
                      <a:pt x="2226" y="2863"/>
                    </a:lnTo>
                    <a:lnTo>
                      <a:pt x="2199" y="2836"/>
                    </a:lnTo>
                    <a:lnTo>
                      <a:pt x="2169" y="2807"/>
                    </a:lnTo>
                    <a:lnTo>
                      <a:pt x="2159" y="2798"/>
                    </a:lnTo>
                    <a:lnTo>
                      <a:pt x="2150" y="2787"/>
                    </a:lnTo>
                    <a:lnTo>
                      <a:pt x="2144" y="2775"/>
                    </a:lnTo>
                    <a:lnTo>
                      <a:pt x="2137" y="2764"/>
                    </a:lnTo>
                    <a:lnTo>
                      <a:pt x="2130" y="2754"/>
                    </a:lnTo>
                    <a:lnTo>
                      <a:pt x="2122" y="2745"/>
                    </a:lnTo>
                    <a:lnTo>
                      <a:pt x="2117" y="2743"/>
                    </a:lnTo>
                    <a:lnTo>
                      <a:pt x="2112" y="2740"/>
                    </a:lnTo>
                    <a:lnTo>
                      <a:pt x="2106" y="2739"/>
                    </a:lnTo>
                    <a:lnTo>
                      <a:pt x="2100" y="2738"/>
                    </a:lnTo>
                    <a:lnTo>
                      <a:pt x="2093" y="2739"/>
                    </a:lnTo>
                    <a:lnTo>
                      <a:pt x="2087" y="2740"/>
                    </a:lnTo>
                    <a:lnTo>
                      <a:pt x="2081" y="2743"/>
                    </a:lnTo>
                    <a:lnTo>
                      <a:pt x="2076" y="2745"/>
                    </a:lnTo>
                    <a:lnTo>
                      <a:pt x="2066" y="2752"/>
                    </a:lnTo>
                    <a:lnTo>
                      <a:pt x="2057" y="2759"/>
                    </a:lnTo>
                    <a:lnTo>
                      <a:pt x="2048" y="2767"/>
                    </a:lnTo>
                    <a:lnTo>
                      <a:pt x="2038" y="2774"/>
                    </a:lnTo>
                    <a:lnTo>
                      <a:pt x="2033" y="2777"/>
                    </a:lnTo>
                    <a:lnTo>
                      <a:pt x="2028" y="2779"/>
                    </a:lnTo>
                    <a:lnTo>
                      <a:pt x="2022" y="2780"/>
                    </a:lnTo>
                    <a:lnTo>
                      <a:pt x="2014" y="2780"/>
                    </a:lnTo>
                    <a:lnTo>
                      <a:pt x="2007" y="2780"/>
                    </a:lnTo>
                    <a:lnTo>
                      <a:pt x="1998" y="2778"/>
                    </a:lnTo>
                    <a:lnTo>
                      <a:pt x="1990" y="2775"/>
                    </a:lnTo>
                    <a:lnTo>
                      <a:pt x="1984" y="2773"/>
                    </a:lnTo>
                    <a:lnTo>
                      <a:pt x="1978" y="2768"/>
                    </a:lnTo>
                    <a:lnTo>
                      <a:pt x="1973" y="2763"/>
                    </a:lnTo>
                    <a:lnTo>
                      <a:pt x="1968" y="2758"/>
                    </a:lnTo>
                    <a:lnTo>
                      <a:pt x="1963" y="2750"/>
                    </a:lnTo>
                    <a:lnTo>
                      <a:pt x="1955" y="2737"/>
                    </a:lnTo>
                    <a:lnTo>
                      <a:pt x="1948" y="2720"/>
                    </a:lnTo>
                    <a:lnTo>
                      <a:pt x="1941" y="2703"/>
                    </a:lnTo>
                    <a:lnTo>
                      <a:pt x="1935" y="2685"/>
                    </a:lnTo>
                    <a:lnTo>
                      <a:pt x="1930" y="2668"/>
                    </a:lnTo>
                    <a:lnTo>
                      <a:pt x="1924" y="2650"/>
                    </a:lnTo>
                    <a:lnTo>
                      <a:pt x="1916" y="2635"/>
                    </a:lnTo>
                    <a:lnTo>
                      <a:pt x="1908" y="2620"/>
                    </a:lnTo>
                    <a:lnTo>
                      <a:pt x="1904" y="2614"/>
                    </a:lnTo>
                    <a:lnTo>
                      <a:pt x="1899" y="2607"/>
                    </a:lnTo>
                    <a:lnTo>
                      <a:pt x="1893" y="2602"/>
                    </a:lnTo>
                    <a:lnTo>
                      <a:pt x="1886" y="2599"/>
                    </a:lnTo>
                    <a:lnTo>
                      <a:pt x="1880" y="2595"/>
                    </a:lnTo>
                    <a:lnTo>
                      <a:pt x="1872" y="2592"/>
                    </a:lnTo>
                    <a:lnTo>
                      <a:pt x="1865" y="2591"/>
                    </a:lnTo>
                    <a:lnTo>
                      <a:pt x="1856" y="2590"/>
                    </a:lnTo>
                    <a:lnTo>
                      <a:pt x="1847" y="2591"/>
                    </a:lnTo>
                    <a:lnTo>
                      <a:pt x="1840" y="2592"/>
                    </a:lnTo>
                    <a:lnTo>
                      <a:pt x="1834" y="2595"/>
                    </a:lnTo>
                    <a:lnTo>
                      <a:pt x="1827" y="2597"/>
                    </a:lnTo>
                    <a:lnTo>
                      <a:pt x="1813" y="2605"/>
                    </a:lnTo>
                    <a:lnTo>
                      <a:pt x="1798" y="2611"/>
                    </a:lnTo>
                    <a:lnTo>
                      <a:pt x="1796" y="2600"/>
                    </a:lnTo>
                    <a:lnTo>
                      <a:pt x="1793" y="2590"/>
                    </a:lnTo>
                    <a:lnTo>
                      <a:pt x="1791" y="2580"/>
                    </a:lnTo>
                    <a:lnTo>
                      <a:pt x="1787" y="2570"/>
                    </a:lnTo>
                    <a:lnTo>
                      <a:pt x="1781" y="2571"/>
                    </a:lnTo>
                    <a:lnTo>
                      <a:pt x="1773" y="2573"/>
                    </a:lnTo>
                    <a:lnTo>
                      <a:pt x="1768" y="2577"/>
                    </a:lnTo>
                    <a:lnTo>
                      <a:pt x="1762" y="2580"/>
                    </a:lnTo>
                    <a:lnTo>
                      <a:pt x="1753" y="2589"/>
                    </a:lnTo>
                    <a:lnTo>
                      <a:pt x="1746" y="2599"/>
                    </a:lnTo>
                    <a:lnTo>
                      <a:pt x="1732" y="2621"/>
                    </a:lnTo>
                    <a:lnTo>
                      <a:pt x="1719" y="2649"/>
                    </a:lnTo>
                    <a:lnTo>
                      <a:pt x="1708" y="2641"/>
                    </a:lnTo>
                    <a:lnTo>
                      <a:pt x="1697" y="2635"/>
                    </a:lnTo>
                    <a:lnTo>
                      <a:pt x="1687" y="2629"/>
                    </a:lnTo>
                    <a:lnTo>
                      <a:pt x="1677" y="2622"/>
                    </a:lnTo>
                    <a:lnTo>
                      <a:pt x="1670" y="2632"/>
                    </a:lnTo>
                    <a:lnTo>
                      <a:pt x="1664" y="2641"/>
                    </a:lnTo>
                    <a:lnTo>
                      <a:pt x="1658" y="2650"/>
                    </a:lnTo>
                    <a:lnTo>
                      <a:pt x="1650" y="2659"/>
                    </a:lnTo>
                    <a:lnTo>
                      <a:pt x="1639" y="2647"/>
                    </a:lnTo>
                    <a:lnTo>
                      <a:pt x="1630" y="2635"/>
                    </a:lnTo>
                    <a:lnTo>
                      <a:pt x="1621" y="2622"/>
                    </a:lnTo>
                    <a:lnTo>
                      <a:pt x="1614" y="2611"/>
                    </a:lnTo>
                    <a:lnTo>
                      <a:pt x="1605" y="2600"/>
                    </a:lnTo>
                    <a:lnTo>
                      <a:pt x="1596" y="2590"/>
                    </a:lnTo>
                    <a:lnTo>
                      <a:pt x="1590" y="2586"/>
                    </a:lnTo>
                    <a:lnTo>
                      <a:pt x="1585" y="2581"/>
                    </a:lnTo>
                    <a:lnTo>
                      <a:pt x="1578" y="2577"/>
                    </a:lnTo>
                    <a:lnTo>
                      <a:pt x="1571" y="2575"/>
                    </a:lnTo>
                    <a:lnTo>
                      <a:pt x="1565" y="2605"/>
                    </a:lnTo>
                    <a:lnTo>
                      <a:pt x="1560" y="2634"/>
                    </a:lnTo>
                    <a:lnTo>
                      <a:pt x="1557" y="2640"/>
                    </a:lnTo>
                    <a:lnTo>
                      <a:pt x="1555" y="2646"/>
                    </a:lnTo>
                    <a:lnTo>
                      <a:pt x="1552" y="2651"/>
                    </a:lnTo>
                    <a:lnTo>
                      <a:pt x="1549" y="2656"/>
                    </a:lnTo>
                    <a:lnTo>
                      <a:pt x="1544" y="2659"/>
                    </a:lnTo>
                    <a:lnTo>
                      <a:pt x="1539" y="2663"/>
                    </a:lnTo>
                    <a:lnTo>
                      <a:pt x="1532" y="2664"/>
                    </a:lnTo>
                    <a:lnTo>
                      <a:pt x="1526" y="2664"/>
                    </a:lnTo>
                    <a:lnTo>
                      <a:pt x="1515" y="2664"/>
                    </a:lnTo>
                    <a:lnTo>
                      <a:pt x="1505" y="2663"/>
                    </a:lnTo>
                    <a:lnTo>
                      <a:pt x="1495" y="2660"/>
                    </a:lnTo>
                    <a:lnTo>
                      <a:pt x="1486" y="2656"/>
                    </a:lnTo>
                    <a:lnTo>
                      <a:pt x="1477" y="2653"/>
                    </a:lnTo>
                    <a:lnTo>
                      <a:pt x="1470" y="2647"/>
                    </a:lnTo>
                    <a:lnTo>
                      <a:pt x="1461" y="2641"/>
                    </a:lnTo>
                    <a:lnTo>
                      <a:pt x="1455" y="2635"/>
                    </a:lnTo>
                    <a:lnTo>
                      <a:pt x="1447" y="2627"/>
                    </a:lnTo>
                    <a:lnTo>
                      <a:pt x="1441" y="2620"/>
                    </a:lnTo>
                    <a:lnTo>
                      <a:pt x="1434" y="2612"/>
                    </a:lnTo>
                    <a:lnTo>
                      <a:pt x="1429" y="2604"/>
                    </a:lnTo>
                    <a:lnTo>
                      <a:pt x="1419" y="2585"/>
                    </a:lnTo>
                    <a:lnTo>
                      <a:pt x="1412" y="2563"/>
                    </a:lnTo>
                    <a:lnTo>
                      <a:pt x="1402" y="2572"/>
                    </a:lnTo>
                    <a:lnTo>
                      <a:pt x="1391" y="2580"/>
                    </a:lnTo>
                    <a:lnTo>
                      <a:pt x="1377" y="2578"/>
                    </a:lnTo>
                    <a:lnTo>
                      <a:pt x="1365" y="2576"/>
                    </a:lnTo>
                    <a:lnTo>
                      <a:pt x="1354" y="2572"/>
                    </a:lnTo>
                    <a:lnTo>
                      <a:pt x="1344" y="2566"/>
                    </a:lnTo>
                    <a:lnTo>
                      <a:pt x="1324" y="2552"/>
                    </a:lnTo>
                    <a:lnTo>
                      <a:pt x="1301" y="2537"/>
                    </a:lnTo>
                    <a:lnTo>
                      <a:pt x="1301" y="2552"/>
                    </a:lnTo>
                    <a:lnTo>
                      <a:pt x="1300" y="2567"/>
                    </a:lnTo>
                    <a:lnTo>
                      <a:pt x="1299" y="2582"/>
                    </a:lnTo>
                    <a:lnTo>
                      <a:pt x="1296" y="2596"/>
                    </a:lnTo>
                    <a:lnTo>
                      <a:pt x="1294" y="2602"/>
                    </a:lnTo>
                    <a:lnTo>
                      <a:pt x="1291" y="2609"/>
                    </a:lnTo>
                    <a:lnTo>
                      <a:pt x="1289" y="2614"/>
                    </a:lnTo>
                    <a:lnTo>
                      <a:pt x="1285" y="2619"/>
                    </a:lnTo>
                    <a:lnTo>
                      <a:pt x="1281" y="2622"/>
                    </a:lnTo>
                    <a:lnTo>
                      <a:pt x="1276" y="2625"/>
                    </a:lnTo>
                    <a:lnTo>
                      <a:pt x="1270" y="2626"/>
                    </a:lnTo>
                    <a:lnTo>
                      <a:pt x="1264" y="2627"/>
                    </a:lnTo>
                    <a:lnTo>
                      <a:pt x="1258" y="2627"/>
                    </a:lnTo>
                    <a:lnTo>
                      <a:pt x="1251" y="2625"/>
                    </a:lnTo>
                    <a:lnTo>
                      <a:pt x="1246" y="2624"/>
                    </a:lnTo>
                    <a:lnTo>
                      <a:pt x="1241" y="2621"/>
                    </a:lnTo>
                    <a:lnTo>
                      <a:pt x="1232" y="2614"/>
                    </a:lnTo>
                    <a:lnTo>
                      <a:pt x="1225" y="2606"/>
                    </a:lnTo>
                    <a:lnTo>
                      <a:pt x="1216" y="2599"/>
                    </a:lnTo>
                    <a:lnTo>
                      <a:pt x="1207" y="2591"/>
                    </a:lnTo>
                    <a:lnTo>
                      <a:pt x="1202" y="2589"/>
                    </a:lnTo>
                    <a:lnTo>
                      <a:pt x="1197" y="2587"/>
                    </a:lnTo>
                    <a:lnTo>
                      <a:pt x="1191" y="2586"/>
                    </a:lnTo>
                    <a:lnTo>
                      <a:pt x="1185" y="2585"/>
                    </a:lnTo>
                    <a:lnTo>
                      <a:pt x="1173" y="2586"/>
                    </a:lnTo>
                    <a:lnTo>
                      <a:pt x="1162" y="2589"/>
                    </a:lnTo>
                    <a:lnTo>
                      <a:pt x="1153" y="2592"/>
                    </a:lnTo>
                    <a:lnTo>
                      <a:pt x="1145" y="2597"/>
                    </a:lnTo>
                    <a:lnTo>
                      <a:pt x="1137" y="2605"/>
                    </a:lnTo>
                    <a:lnTo>
                      <a:pt x="1131" y="2612"/>
                    </a:lnTo>
                    <a:lnTo>
                      <a:pt x="1124" y="2620"/>
                    </a:lnTo>
                    <a:lnTo>
                      <a:pt x="1119" y="2630"/>
                    </a:lnTo>
                    <a:lnTo>
                      <a:pt x="1099" y="2673"/>
                    </a:lnTo>
                    <a:lnTo>
                      <a:pt x="1079" y="2718"/>
                    </a:lnTo>
                    <a:lnTo>
                      <a:pt x="1059" y="2754"/>
                    </a:lnTo>
                    <a:lnTo>
                      <a:pt x="1043" y="2788"/>
                    </a:lnTo>
                    <a:lnTo>
                      <a:pt x="1028" y="2821"/>
                    </a:lnTo>
                    <a:lnTo>
                      <a:pt x="1013" y="2852"/>
                    </a:lnTo>
                    <a:lnTo>
                      <a:pt x="1004" y="2867"/>
                    </a:lnTo>
                    <a:lnTo>
                      <a:pt x="995" y="2882"/>
                    </a:lnTo>
                    <a:lnTo>
                      <a:pt x="985" y="2897"/>
                    </a:lnTo>
                    <a:lnTo>
                      <a:pt x="975" y="2911"/>
                    </a:lnTo>
                    <a:lnTo>
                      <a:pt x="964" y="2925"/>
                    </a:lnTo>
                    <a:lnTo>
                      <a:pt x="950" y="2939"/>
                    </a:lnTo>
                    <a:lnTo>
                      <a:pt x="936" y="2952"/>
                    </a:lnTo>
                    <a:lnTo>
                      <a:pt x="920" y="2966"/>
                    </a:lnTo>
                    <a:lnTo>
                      <a:pt x="946" y="2989"/>
                    </a:lnTo>
                    <a:lnTo>
                      <a:pt x="970" y="3010"/>
                    </a:lnTo>
                    <a:lnTo>
                      <a:pt x="980" y="3021"/>
                    </a:lnTo>
                    <a:lnTo>
                      <a:pt x="988" y="3035"/>
                    </a:lnTo>
                    <a:lnTo>
                      <a:pt x="990" y="3041"/>
                    </a:lnTo>
                    <a:lnTo>
                      <a:pt x="993" y="3049"/>
                    </a:lnTo>
                    <a:lnTo>
                      <a:pt x="994" y="3058"/>
                    </a:lnTo>
                    <a:lnTo>
                      <a:pt x="994" y="3067"/>
                    </a:lnTo>
                    <a:lnTo>
                      <a:pt x="995" y="3097"/>
                    </a:lnTo>
                    <a:lnTo>
                      <a:pt x="994" y="3123"/>
                    </a:lnTo>
                    <a:lnTo>
                      <a:pt x="994" y="3136"/>
                    </a:lnTo>
                    <a:lnTo>
                      <a:pt x="991" y="3148"/>
                    </a:lnTo>
                    <a:lnTo>
                      <a:pt x="988" y="3162"/>
                    </a:lnTo>
                    <a:lnTo>
                      <a:pt x="984" y="3177"/>
                    </a:lnTo>
                    <a:lnTo>
                      <a:pt x="980" y="3183"/>
                    </a:lnTo>
                    <a:lnTo>
                      <a:pt x="976" y="3190"/>
                    </a:lnTo>
                    <a:lnTo>
                      <a:pt x="973" y="3195"/>
                    </a:lnTo>
                    <a:lnTo>
                      <a:pt x="968" y="3198"/>
                    </a:lnTo>
                    <a:lnTo>
                      <a:pt x="956" y="3206"/>
                    </a:lnTo>
                    <a:lnTo>
                      <a:pt x="944" y="3213"/>
                    </a:lnTo>
                    <a:lnTo>
                      <a:pt x="934" y="3220"/>
                    </a:lnTo>
                    <a:lnTo>
                      <a:pt x="924" y="3228"/>
                    </a:lnTo>
                    <a:lnTo>
                      <a:pt x="920" y="3233"/>
                    </a:lnTo>
                    <a:lnTo>
                      <a:pt x="917" y="3238"/>
                    </a:lnTo>
                    <a:lnTo>
                      <a:pt x="916" y="3245"/>
                    </a:lnTo>
                    <a:lnTo>
                      <a:pt x="915" y="3251"/>
                    </a:lnTo>
                    <a:lnTo>
                      <a:pt x="916" y="3261"/>
                    </a:lnTo>
                    <a:lnTo>
                      <a:pt x="919" y="3269"/>
                    </a:lnTo>
                    <a:lnTo>
                      <a:pt x="921" y="3276"/>
                    </a:lnTo>
                    <a:lnTo>
                      <a:pt x="925" y="3284"/>
                    </a:lnTo>
                    <a:lnTo>
                      <a:pt x="930" y="3291"/>
                    </a:lnTo>
                    <a:lnTo>
                      <a:pt x="932" y="3299"/>
                    </a:lnTo>
                    <a:lnTo>
                      <a:pt x="935" y="3306"/>
                    </a:lnTo>
                    <a:lnTo>
                      <a:pt x="936" y="3316"/>
                    </a:lnTo>
                    <a:lnTo>
                      <a:pt x="936" y="3326"/>
                    </a:lnTo>
                    <a:lnTo>
                      <a:pt x="935" y="3336"/>
                    </a:lnTo>
                    <a:lnTo>
                      <a:pt x="932" y="3346"/>
                    </a:lnTo>
                    <a:lnTo>
                      <a:pt x="931" y="3356"/>
                    </a:lnTo>
                    <a:lnTo>
                      <a:pt x="917" y="3356"/>
                    </a:lnTo>
                    <a:lnTo>
                      <a:pt x="905" y="3354"/>
                    </a:lnTo>
                    <a:lnTo>
                      <a:pt x="894" y="3353"/>
                    </a:lnTo>
                    <a:lnTo>
                      <a:pt x="882" y="3350"/>
                    </a:lnTo>
                    <a:lnTo>
                      <a:pt x="871" y="3345"/>
                    </a:lnTo>
                    <a:lnTo>
                      <a:pt x="861" y="3340"/>
                    </a:lnTo>
                    <a:lnTo>
                      <a:pt x="851" y="3334"/>
                    </a:lnTo>
                    <a:lnTo>
                      <a:pt x="841" y="3325"/>
                    </a:lnTo>
                    <a:lnTo>
                      <a:pt x="826" y="3311"/>
                    </a:lnTo>
                    <a:lnTo>
                      <a:pt x="815" y="3296"/>
                    </a:lnTo>
                    <a:lnTo>
                      <a:pt x="804" y="3280"/>
                    </a:lnTo>
                    <a:lnTo>
                      <a:pt x="796" y="3265"/>
                    </a:lnTo>
                    <a:lnTo>
                      <a:pt x="782" y="3231"/>
                    </a:lnTo>
                    <a:lnTo>
                      <a:pt x="767" y="3193"/>
                    </a:lnTo>
                    <a:lnTo>
                      <a:pt x="753" y="3166"/>
                    </a:lnTo>
                    <a:lnTo>
                      <a:pt x="738" y="3142"/>
                    </a:lnTo>
                    <a:lnTo>
                      <a:pt x="730" y="3129"/>
                    </a:lnTo>
                    <a:lnTo>
                      <a:pt x="725" y="3117"/>
                    </a:lnTo>
                    <a:lnTo>
                      <a:pt x="722" y="3103"/>
                    </a:lnTo>
                    <a:lnTo>
                      <a:pt x="719" y="3088"/>
                    </a:lnTo>
                    <a:lnTo>
                      <a:pt x="693" y="3084"/>
                    </a:lnTo>
                    <a:lnTo>
                      <a:pt x="670" y="3078"/>
                    </a:lnTo>
                    <a:lnTo>
                      <a:pt x="660" y="3074"/>
                    </a:lnTo>
                    <a:lnTo>
                      <a:pt x="650" y="3068"/>
                    </a:lnTo>
                    <a:lnTo>
                      <a:pt x="641" y="3060"/>
                    </a:lnTo>
                    <a:lnTo>
                      <a:pt x="635" y="3050"/>
                    </a:lnTo>
                    <a:lnTo>
                      <a:pt x="631" y="3043"/>
                    </a:lnTo>
                    <a:lnTo>
                      <a:pt x="630" y="3035"/>
                    </a:lnTo>
                    <a:lnTo>
                      <a:pt x="630" y="3026"/>
                    </a:lnTo>
                    <a:lnTo>
                      <a:pt x="630" y="3019"/>
                    </a:lnTo>
                    <a:lnTo>
                      <a:pt x="631" y="3011"/>
                    </a:lnTo>
                    <a:lnTo>
                      <a:pt x="631" y="3004"/>
                    </a:lnTo>
                    <a:lnTo>
                      <a:pt x="631" y="2995"/>
                    </a:lnTo>
                    <a:lnTo>
                      <a:pt x="629" y="2986"/>
                    </a:lnTo>
                    <a:lnTo>
                      <a:pt x="626" y="2979"/>
                    </a:lnTo>
                    <a:lnTo>
                      <a:pt x="621" y="2971"/>
                    </a:lnTo>
                    <a:lnTo>
                      <a:pt x="616" y="2964"/>
                    </a:lnTo>
                    <a:lnTo>
                      <a:pt x="611" y="2957"/>
                    </a:lnTo>
                    <a:lnTo>
                      <a:pt x="600" y="2946"/>
                    </a:lnTo>
                    <a:lnTo>
                      <a:pt x="586" y="2936"/>
                    </a:lnTo>
                    <a:lnTo>
                      <a:pt x="574" y="2926"/>
                    </a:lnTo>
                    <a:lnTo>
                      <a:pt x="561" y="2915"/>
                    </a:lnTo>
                    <a:lnTo>
                      <a:pt x="555" y="2908"/>
                    </a:lnTo>
                    <a:lnTo>
                      <a:pt x="548" y="2902"/>
                    </a:lnTo>
                    <a:lnTo>
                      <a:pt x="543" y="2895"/>
                    </a:lnTo>
                    <a:lnTo>
                      <a:pt x="540" y="2886"/>
                    </a:lnTo>
                    <a:lnTo>
                      <a:pt x="537" y="2881"/>
                    </a:lnTo>
                    <a:lnTo>
                      <a:pt x="536" y="2876"/>
                    </a:lnTo>
                    <a:lnTo>
                      <a:pt x="535" y="2871"/>
                    </a:lnTo>
                    <a:lnTo>
                      <a:pt x="535" y="2866"/>
                    </a:lnTo>
                    <a:lnTo>
                      <a:pt x="536" y="2856"/>
                    </a:lnTo>
                    <a:lnTo>
                      <a:pt x="537" y="2844"/>
                    </a:lnTo>
                    <a:lnTo>
                      <a:pt x="540" y="2834"/>
                    </a:lnTo>
                    <a:lnTo>
                      <a:pt x="541" y="2824"/>
                    </a:lnTo>
                    <a:lnTo>
                      <a:pt x="541" y="2813"/>
                    </a:lnTo>
                    <a:lnTo>
                      <a:pt x="540" y="2802"/>
                    </a:lnTo>
                    <a:lnTo>
                      <a:pt x="537" y="2797"/>
                    </a:lnTo>
                    <a:lnTo>
                      <a:pt x="536" y="2792"/>
                    </a:lnTo>
                    <a:lnTo>
                      <a:pt x="532" y="2787"/>
                    </a:lnTo>
                    <a:lnTo>
                      <a:pt x="530" y="2783"/>
                    </a:lnTo>
                    <a:lnTo>
                      <a:pt x="522" y="2777"/>
                    </a:lnTo>
                    <a:lnTo>
                      <a:pt x="513" y="2770"/>
                    </a:lnTo>
                    <a:lnTo>
                      <a:pt x="494" y="2760"/>
                    </a:lnTo>
                    <a:lnTo>
                      <a:pt x="476" y="2749"/>
                    </a:lnTo>
                    <a:lnTo>
                      <a:pt x="469" y="2743"/>
                    </a:lnTo>
                    <a:lnTo>
                      <a:pt x="464" y="2737"/>
                    </a:lnTo>
                    <a:lnTo>
                      <a:pt x="461" y="2730"/>
                    </a:lnTo>
                    <a:lnTo>
                      <a:pt x="457" y="2723"/>
                    </a:lnTo>
                    <a:lnTo>
                      <a:pt x="454" y="2716"/>
                    </a:lnTo>
                    <a:lnTo>
                      <a:pt x="453" y="2709"/>
                    </a:lnTo>
                    <a:lnTo>
                      <a:pt x="452" y="2701"/>
                    </a:lnTo>
                    <a:lnTo>
                      <a:pt x="452" y="2693"/>
                    </a:lnTo>
                    <a:lnTo>
                      <a:pt x="452" y="2659"/>
                    </a:lnTo>
                    <a:lnTo>
                      <a:pt x="449" y="2622"/>
                    </a:lnTo>
                    <a:lnTo>
                      <a:pt x="428" y="2617"/>
                    </a:lnTo>
                    <a:lnTo>
                      <a:pt x="404" y="2626"/>
                    </a:lnTo>
                    <a:lnTo>
                      <a:pt x="382" y="2636"/>
                    </a:lnTo>
                    <a:lnTo>
                      <a:pt x="360" y="2646"/>
                    </a:lnTo>
                    <a:lnTo>
                      <a:pt x="340" y="2656"/>
                    </a:lnTo>
                    <a:lnTo>
                      <a:pt x="320" y="2666"/>
                    </a:lnTo>
                    <a:lnTo>
                      <a:pt x="299" y="2674"/>
                    </a:lnTo>
                    <a:lnTo>
                      <a:pt x="286" y="2676"/>
                    </a:lnTo>
                    <a:lnTo>
                      <a:pt x="275" y="2679"/>
                    </a:lnTo>
                    <a:lnTo>
                      <a:pt x="262" y="2680"/>
                    </a:lnTo>
                    <a:lnTo>
                      <a:pt x="249" y="2680"/>
                    </a:lnTo>
                    <a:lnTo>
                      <a:pt x="241" y="2680"/>
                    </a:lnTo>
                    <a:lnTo>
                      <a:pt x="235" y="2679"/>
                    </a:lnTo>
                    <a:lnTo>
                      <a:pt x="228" y="2676"/>
                    </a:lnTo>
                    <a:lnTo>
                      <a:pt x="222" y="2674"/>
                    </a:lnTo>
                    <a:lnTo>
                      <a:pt x="212" y="2666"/>
                    </a:lnTo>
                    <a:lnTo>
                      <a:pt x="202" y="2658"/>
                    </a:lnTo>
                    <a:lnTo>
                      <a:pt x="192" y="2647"/>
                    </a:lnTo>
                    <a:lnTo>
                      <a:pt x="182" y="2639"/>
                    </a:lnTo>
                    <a:lnTo>
                      <a:pt x="171" y="2630"/>
                    </a:lnTo>
                    <a:lnTo>
                      <a:pt x="158" y="2622"/>
                    </a:lnTo>
                    <a:lnTo>
                      <a:pt x="151" y="2619"/>
                    </a:lnTo>
                    <a:lnTo>
                      <a:pt x="142" y="2617"/>
                    </a:lnTo>
                    <a:lnTo>
                      <a:pt x="133" y="2616"/>
                    </a:lnTo>
                    <a:lnTo>
                      <a:pt x="124" y="2615"/>
                    </a:lnTo>
                    <a:lnTo>
                      <a:pt x="115" y="2614"/>
                    </a:lnTo>
                    <a:lnTo>
                      <a:pt x="108" y="2611"/>
                    </a:lnTo>
                    <a:lnTo>
                      <a:pt x="102" y="2607"/>
                    </a:lnTo>
                    <a:lnTo>
                      <a:pt x="95" y="2601"/>
                    </a:lnTo>
                    <a:lnTo>
                      <a:pt x="88" y="2590"/>
                    </a:lnTo>
                    <a:lnTo>
                      <a:pt x="80" y="2578"/>
                    </a:lnTo>
                    <a:lnTo>
                      <a:pt x="75" y="2567"/>
                    </a:lnTo>
                    <a:lnTo>
                      <a:pt x="72" y="2556"/>
                    </a:lnTo>
                    <a:lnTo>
                      <a:pt x="69" y="2545"/>
                    </a:lnTo>
                    <a:lnTo>
                      <a:pt x="67" y="2533"/>
                    </a:lnTo>
                    <a:lnTo>
                      <a:pt x="65" y="2522"/>
                    </a:lnTo>
                    <a:lnTo>
                      <a:pt x="65" y="2511"/>
                    </a:lnTo>
                    <a:lnTo>
                      <a:pt x="65" y="2487"/>
                    </a:lnTo>
                    <a:lnTo>
                      <a:pt x="67" y="2462"/>
                    </a:lnTo>
                    <a:lnTo>
                      <a:pt x="68" y="2435"/>
                    </a:lnTo>
                    <a:lnTo>
                      <a:pt x="69" y="2408"/>
                    </a:lnTo>
                    <a:lnTo>
                      <a:pt x="50" y="2407"/>
                    </a:lnTo>
                    <a:lnTo>
                      <a:pt x="34" y="2407"/>
                    </a:lnTo>
                    <a:lnTo>
                      <a:pt x="19" y="2407"/>
                    </a:lnTo>
                    <a:lnTo>
                      <a:pt x="0" y="2408"/>
                    </a:lnTo>
                    <a:lnTo>
                      <a:pt x="0" y="2361"/>
                    </a:lnTo>
                    <a:lnTo>
                      <a:pt x="1" y="2355"/>
                    </a:lnTo>
                    <a:lnTo>
                      <a:pt x="3" y="2350"/>
                    </a:lnTo>
                    <a:lnTo>
                      <a:pt x="5" y="2345"/>
                    </a:lnTo>
                    <a:lnTo>
                      <a:pt x="8" y="2341"/>
                    </a:lnTo>
                    <a:lnTo>
                      <a:pt x="11" y="2336"/>
                    </a:lnTo>
                    <a:lnTo>
                      <a:pt x="14" y="2331"/>
                    </a:lnTo>
                    <a:lnTo>
                      <a:pt x="15" y="2326"/>
                    </a:lnTo>
                    <a:lnTo>
                      <a:pt x="16" y="2321"/>
                    </a:lnTo>
                    <a:lnTo>
                      <a:pt x="15" y="2314"/>
                    </a:lnTo>
                    <a:lnTo>
                      <a:pt x="14" y="2306"/>
                    </a:lnTo>
                    <a:lnTo>
                      <a:pt x="11" y="2300"/>
                    </a:lnTo>
                    <a:lnTo>
                      <a:pt x="8" y="2294"/>
                    </a:lnTo>
                    <a:lnTo>
                      <a:pt x="5" y="2289"/>
                    </a:lnTo>
                    <a:lnTo>
                      <a:pt x="3" y="2282"/>
                    </a:lnTo>
                    <a:lnTo>
                      <a:pt x="1" y="2275"/>
                    </a:lnTo>
                    <a:lnTo>
                      <a:pt x="0" y="2267"/>
                    </a:lnTo>
                    <a:lnTo>
                      <a:pt x="1" y="2257"/>
                    </a:lnTo>
                    <a:lnTo>
                      <a:pt x="4" y="2247"/>
                    </a:lnTo>
                    <a:lnTo>
                      <a:pt x="6" y="2238"/>
                    </a:lnTo>
                    <a:lnTo>
                      <a:pt x="10" y="2231"/>
                    </a:lnTo>
                    <a:lnTo>
                      <a:pt x="15" y="2222"/>
                    </a:lnTo>
                    <a:lnTo>
                      <a:pt x="18" y="2213"/>
                    </a:lnTo>
                    <a:lnTo>
                      <a:pt x="20" y="2205"/>
                    </a:lnTo>
                    <a:lnTo>
                      <a:pt x="21" y="2193"/>
                    </a:lnTo>
                    <a:lnTo>
                      <a:pt x="20" y="2186"/>
                    </a:lnTo>
                    <a:lnTo>
                      <a:pt x="19" y="2179"/>
                    </a:lnTo>
                    <a:lnTo>
                      <a:pt x="16" y="2173"/>
                    </a:lnTo>
                    <a:lnTo>
                      <a:pt x="14" y="2167"/>
                    </a:lnTo>
                    <a:lnTo>
                      <a:pt x="10" y="2162"/>
                    </a:lnTo>
                    <a:lnTo>
                      <a:pt x="8" y="2156"/>
                    </a:lnTo>
                    <a:lnTo>
                      <a:pt x="6" y="2148"/>
                    </a:lnTo>
                    <a:lnTo>
                      <a:pt x="5" y="2141"/>
                    </a:lnTo>
                    <a:lnTo>
                      <a:pt x="6" y="2134"/>
                    </a:lnTo>
                    <a:lnTo>
                      <a:pt x="8" y="2128"/>
                    </a:lnTo>
                    <a:lnTo>
                      <a:pt x="9" y="2123"/>
                    </a:lnTo>
                    <a:lnTo>
                      <a:pt x="11" y="2118"/>
                    </a:lnTo>
                    <a:lnTo>
                      <a:pt x="19" y="2108"/>
                    </a:lnTo>
                    <a:lnTo>
                      <a:pt x="26" y="2100"/>
                    </a:lnTo>
                    <a:lnTo>
                      <a:pt x="35" y="2092"/>
                    </a:lnTo>
                    <a:lnTo>
                      <a:pt x="43" y="2082"/>
                    </a:lnTo>
                    <a:lnTo>
                      <a:pt x="46" y="2077"/>
                    </a:lnTo>
                    <a:lnTo>
                      <a:pt x="49" y="2072"/>
                    </a:lnTo>
                    <a:lnTo>
                      <a:pt x="51" y="2065"/>
                    </a:lnTo>
                    <a:lnTo>
                      <a:pt x="53" y="2059"/>
                    </a:lnTo>
                    <a:lnTo>
                      <a:pt x="179" y="2059"/>
                    </a:lnTo>
                    <a:lnTo>
                      <a:pt x="179" y="2146"/>
                    </a:lnTo>
                    <a:lnTo>
                      <a:pt x="222" y="2146"/>
                    </a:lnTo>
                    <a:lnTo>
                      <a:pt x="259" y="2127"/>
                    </a:lnTo>
                    <a:lnTo>
                      <a:pt x="290" y="2107"/>
                    </a:lnTo>
                    <a:lnTo>
                      <a:pt x="297" y="2100"/>
                    </a:lnTo>
                    <a:lnTo>
                      <a:pt x="304" y="2094"/>
                    </a:lnTo>
                    <a:lnTo>
                      <a:pt x="309" y="2088"/>
                    </a:lnTo>
                    <a:lnTo>
                      <a:pt x="314" y="2080"/>
                    </a:lnTo>
                    <a:lnTo>
                      <a:pt x="318" y="2073"/>
                    </a:lnTo>
                    <a:lnTo>
                      <a:pt x="320" y="2065"/>
                    </a:lnTo>
                    <a:lnTo>
                      <a:pt x="323" y="2055"/>
                    </a:lnTo>
                    <a:lnTo>
                      <a:pt x="323" y="2045"/>
                    </a:lnTo>
                    <a:lnTo>
                      <a:pt x="318" y="2028"/>
                    </a:lnTo>
                    <a:lnTo>
                      <a:pt x="313" y="2010"/>
                    </a:lnTo>
                    <a:lnTo>
                      <a:pt x="314" y="1995"/>
                    </a:lnTo>
                    <a:lnTo>
                      <a:pt x="318" y="1981"/>
                    </a:lnTo>
                    <a:lnTo>
                      <a:pt x="423" y="1981"/>
                    </a:lnTo>
                    <a:lnTo>
                      <a:pt x="423" y="1934"/>
                    </a:lnTo>
                    <a:lnTo>
                      <a:pt x="423" y="1918"/>
                    </a:lnTo>
                    <a:lnTo>
                      <a:pt x="420" y="1905"/>
                    </a:lnTo>
                    <a:lnTo>
                      <a:pt x="418" y="1892"/>
                    </a:lnTo>
                    <a:lnTo>
                      <a:pt x="414" y="1881"/>
                    </a:lnTo>
                    <a:lnTo>
                      <a:pt x="409" y="1868"/>
                    </a:lnTo>
                    <a:lnTo>
                      <a:pt x="404" y="1858"/>
                    </a:lnTo>
                    <a:lnTo>
                      <a:pt x="399" y="1847"/>
                    </a:lnTo>
                    <a:lnTo>
                      <a:pt x="393" y="1837"/>
                    </a:lnTo>
                    <a:lnTo>
                      <a:pt x="379" y="1816"/>
                    </a:lnTo>
                    <a:lnTo>
                      <a:pt x="364" y="1794"/>
                    </a:lnTo>
                    <a:lnTo>
                      <a:pt x="351" y="1770"/>
                    </a:lnTo>
                    <a:lnTo>
                      <a:pt x="339" y="1744"/>
                    </a:lnTo>
                    <a:lnTo>
                      <a:pt x="323" y="1704"/>
                    </a:lnTo>
                    <a:lnTo>
                      <a:pt x="310" y="1665"/>
                    </a:lnTo>
                    <a:lnTo>
                      <a:pt x="297" y="1629"/>
                    </a:lnTo>
                    <a:lnTo>
                      <a:pt x="285" y="1595"/>
                    </a:lnTo>
                    <a:lnTo>
                      <a:pt x="277" y="1577"/>
                    </a:lnTo>
                    <a:lnTo>
                      <a:pt x="270" y="1561"/>
                    </a:lnTo>
                    <a:lnTo>
                      <a:pt x="261" y="1545"/>
                    </a:lnTo>
                    <a:lnTo>
                      <a:pt x="252" y="1528"/>
                    </a:lnTo>
                    <a:lnTo>
                      <a:pt x="242" y="1512"/>
                    </a:lnTo>
                    <a:lnTo>
                      <a:pt x="230" y="1496"/>
                    </a:lnTo>
                    <a:lnTo>
                      <a:pt x="216" y="1481"/>
                    </a:lnTo>
                    <a:lnTo>
                      <a:pt x="201" y="1464"/>
                    </a:lnTo>
                    <a:lnTo>
                      <a:pt x="203" y="1453"/>
                    </a:lnTo>
                    <a:lnTo>
                      <a:pt x="205" y="1444"/>
                    </a:lnTo>
                    <a:lnTo>
                      <a:pt x="206" y="1435"/>
                    </a:lnTo>
                    <a:lnTo>
                      <a:pt x="206" y="1425"/>
                    </a:lnTo>
                    <a:lnTo>
                      <a:pt x="201" y="1425"/>
                    </a:lnTo>
                    <a:lnTo>
                      <a:pt x="192" y="1422"/>
                    </a:lnTo>
                    <a:lnTo>
                      <a:pt x="176" y="1415"/>
                    </a:lnTo>
                    <a:lnTo>
                      <a:pt x="157" y="1409"/>
                    </a:lnTo>
                    <a:lnTo>
                      <a:pt x="147" y="1405"/>
                    </a:lnTo>
                    <a:lnTo>
                      <a:pt x="133" y="1398"/>
                    </a:lnTo>
                    <a:lnTo>
                      <a:pt x="118" y="1388"/>
                    </a:lnTo>
                    <a:lnTo>
                      <a:pt x="104" y="1378"/>
                    </a:lnTo>
                    <a:lnTo>
                      <a:pt x="89" y="1365"/>
                    </a:lnTo>
                    <a:lnTo>
                      <a:pt x="77" y="1351"/>
                    </a:lnTo>
                    <a:lnTo>
                      <a:pt x="65" y="1338"/>
                    </a:lnTo>
                    <a:lnTo>
                      <a:pt x="62" y="1330"/>
                    </a:lnTo>
                    <a:lnTo>
                      <a:pt x="59" y="1322"/>
                    </a:lnTo>
                    <a:lnTo>
                      <a:pt x="56" y="1315"/>
                    </a:lnTo>
                    <a:lnTo>
                      <a:pt x="56" y="1307"/>
                    </a:lnTo>
                    <a:lnTo>
                      <a:pt x="56" y="1299"/>
                    </a:lnTo>
                    <a:lnTo>
                      <a:pt x="60" y="1291"/>
                    </a:lnTo>
                    <a:lnTo>
                      <a:pt x="64" y="1284"/>
                    </a:lnTo>
                    <a:lnTo>
                      <a:pt x="70" y="1279"/>
                    </a:lnTo>
                    <a:lnTo>
                      <a:pt x="77" y="1274"/>
                    </a:lnTo>
                    <a:lnTo>
                      <a:pt x="84" y="1269"/>
                    </a:lnTo>
                    <a:lnTo>
                      <a:pt x="93" y="1265"/>
                    </a:lnTo>
                    <a:lnTo>
                      <a:pt x="100" y="1262"/>
                    </a:lnTo>
                    <a:lnTo>
                      <a:pt x="118" y="1256"/>
                    </a:lnTo>
                    <a:lnTo>
                      <a:pt x="133" y="1250"/>
                    </a:lnTo>
                    <a:lnTo>
                      <a:pt x="139" y="1246"/>
                    </a:lnTo>
                    <a:lnTo>
                      <a:pt x="146" y="1242"/>
                    </a:lnTo>
                    <a:lnTo>
                      <a:pt x="149" y="1237"/>
                    </a:lnTo>
                    <a:lnTo>
                      <a:pt x="152" y="1232"/>
                    </a:lnTo>
                    <a:lnTo>
                      <a:pt x="159" y="1230"/>
                    </a:lnTo>
                    <a:lnTo>
                      <a:pt x="167" y="1225"/>
                    </a:lnTo>
                    <a:lnTo>
                      <a:pt x="166" y="1220"/>
                    </a:lnTo>
                    <a:lnTo>
                      <a:pt x="162" y="1213"/>
                    </a:lnTo>
                    <a:lnTo>
                      <a:pt x="157" y="1205"/>
                    </a:lnTo>
                    <a:lnTo>
                      <a:pt x="152" y="1196"/>
                    </a:lnTo>
                    <a:lnTo>
                      <a:pt x="146" y="1188"/>
                    </a:lnTo>
                    <a:lnTo>
                      <a:pt x="139" y="1181"/>
                    </a:lnTo>
                    <a:lnTo>
                      <a:pt x="134" y="1176"/>
                    </a:lnTo>
                    <a:lnTo>
                      <a:pt x="131" y="1173"/>
                    </a:lnTo>
                    <a:lnTo>
                      <a:pt x="131" y="1168"/>
                    </a:lnTo>
                    <a:lnTo>
                      <a:pt x="128" y="1166"/>
                    </a:lnTo>
                    <a:lnTo>
                      <a:pt x="124" y="1161"/>
                    </a:lnTo>
                    <a:lnTo>
                      <a:pt x="123" y="1153"/>
                    </a:lnTo>
                    <a:lnTo>
                      <a:pt x="120" y="1146"/>
                    </a:lnTo>
                    <a:lnTo>
                      <a:pt x="119" y="1128"/>
                    </a:lnTo>
                    <a:lnTo>
                      <a:pt x="120" y="1117"/>
                    </a:lnTo>
                    <a:lnTo>
                      <a:pt x="124" y="1108"/>
                    </a:lnTo>
                    <a:lnTo>
                      <a:pt x="128" y="1099"/>
                    </a:lnTo>
                    <a:lnTo>
                      <a:pt x="133" y="1093"/>
                    </a:lnTo>
                    <a:lnTo>
                      <a:pt x="139" y="1087"/>
                    </a:lnTo>
                    <a:lnTo>
                      <a:pt x="144" y="1080"/>
                    </a:lnTo>
                    <a:lnTo>
                      <a:pt x="149" y="1074"/>
                    </a:lnTo>
                    <a:lnTo>
                      <a:pt x="153" y="1069"/>
                    </a:lnTo>
                    <a:lnTo>
                      <a:pt x="157" y="1063"/>
                    </a:lnTo>
                    <a:lnTo>
                      <a:pt x="163" y="1061"/>
                    </a:lnTo>
                    <a:lnTo>
                      <a:pt x="169" y="1060"/>
                    </a:lnTo>
                    <a:lnTo>
                      <a:pt x="172" y="1048"/>
                    </a:lnTo>
                    <a:lnTo>
                      <a:pt x="172" y="1035"/>
                    </a:lnTo>
                    <a:lnTo>
                      <a:pt x="171" y="1023"/>
                    </a:lnTo>
                    <a:lnTo>
                      <a:pt x="168" y="1009"/>
                    </a:lnTo>
                    <a:lnTo>
                      <a:pt x="166" y="995"/>
                    </a:lnTo>
                    <a:lnTo>
                      <a:pt x="162" y="981"/>
                    </a:lnTo>
                    <a:lnTo>
                      <a:pt x="159" y="966"/>
                    </a:lnTo>
                    <a:lnTo>
                      <a:pt x="159" y="952"/>
                    </a:lnTo>
                    <a:lnTo>
                      <a:pt x="163" y="949"/>
                    </a:lnTo>
                    <a:lnTo>
                      <a:pt x="168" y="944"/>
                    </a:lnTo>
                    <a:lnTo>
                      <a:pt x="172" y="937"/>
                    </a:lnTo>
                    <a:lnTo>
                      <a:pt x="174" y="933"/>
                    </a:lnTo>
                    <a:lnTo>
                      <a:pt x="190" y="935"/>
                    </a:lnTo>
                    <a:lnTo>
                      <a:pt x="203" y="937"/>
                    </a:lnTo>
                    <a:lnTo>
                      <a:pt x="211" y="940"/>
                    </a:lnTo>
                    <a:lnTo>
                      <a:pt x="216" y="945"/>
                    </a:lnTo>
                    <a:lnTo>
                      <a:pt x="221" y="950"/>
                    </a:lnTo>
                    <a:lnTo>
                      <a:pt x="223" y="957"/>
                    </a:lnTo>
                    <a:lnTo>
                      <a:pt x="242" y="956"/>
                    </a:lnTo>
                    <a:lnTo>
                      <a:pt x="259" y="955"/>
                    </a:lnTo>
                    <a:lnTo>
                      <a:pt x="274" y="952"/>
                    </a:lnTo>
                    <a:lnTo>
                      <a:pt x="290" y="947"/>
                    </a:lnTo>
                    <a:lnTo>
                      <a:pt x="290" y="944"/>
                    </a:lnTo>
                    <a:lnTo>
                      <a:pt x="290" y="942"/>
                    </a:lnTo>
                    <a:lnTo>
                      <a:pt x="291" y="942"/>
                    </a:lnTo>
                    <a:lnTo>
                      <a:pt x="294" y="941"/>
                    </a:lnTo>
                    <a:lnTo>
                      <a:pt x="289" y="931"/>
                    </a:lnTo>
                    <a:lnTo>
                      <a:pt x="284" y="922"/>
                    </a:lnTo>
                    <a:lnTo>
                      <a:pt x="276" y="915"/>
                    </a:lnTo>
                    <a:lnTo>
                      <a:pt x="269" y="907"/>
                    </a:lnTo>
                    <a:lnTo>
                      <a:pt x="261" y="900"/>
                    </a:lnTo>
                    <a:lnTo>
                      <a:pt x="255" y="892"/>
                    </a:lnTo>
                    <a:lnTo>
                      <a:pt x="252" y="887"/>
                    </a:lnTo>
                    <a:lnTo>
                      <a:pt x="251" y="882"/>
                    </a:lnTo>
                    <a:lnTo>
                      <a:pt x="250" y="876"/>
                    </a:lnTo>
                    <a:lnTo>
                      <a:pt x="250" y="870"/>
                    </a:lnTo>
                    <a:lnTo>
                      <a:pt x="260" y="868"/>
                    </a:lnTo>
                    <a:lnTo>
                      <a:pt x="274" y="868"/>
                    </a:lnTo>
                    <a:lnTo>
                      <a:pt x="287" y="871"/>
                    </a:lnTo>
                    <a:lnTo>
                      <a:pt x="302" y="873"/>
                    </a:lnTo>
                    <a:lnTo>
                      <a:pt x="318" y="875"/>
                    </a:lnTo>
                    <a:lnTo>
                      <a:pt x="330" y="876"/>
                    </a:lnTo>
                    <a:lnTo>
                      <a:pt x="335" y="875"/>
                    </a:lnTo>
                    <a:lnTo>
                      <a:pt x="339" y="873"/>
                    </a:lnTo>
                    <a:lnTo>
                      <a:pt x="343" y="871"/>
                    </a:lnTo>
                    <a:lnTo>
                      <a:pt x="345" y="867"/>
                    </a:lnTo>
                    <a:lnTo>
                      <a:pt x="346" y="861"/>
                    </a:lnTo>
                    <a:lnTo>
                      <a:pt x="346" y="856"/>
                    </a:lnTo>
                    <a:lnTo>
                      <a:pt x="348" y="848"/>
                    </a:lnTo>
                    <a:lnTo>
                      <a:pt x="346" y="842"/>
                    </a:lnTo>
                    <a:lnTo>
                      <a:pt x="345" y="828"/>
                    </a:lnTo>
                    <a:lnTo>
                      <a:pt x="345" y="816"/>
                    </a:lnTo>
                    <a:lnTo>
                      <a:pt x="346" y="807"/>
                    </a:lnTo>
                    <a:lnTo>
                      <a:pt x="350" y="794"/>
                    </a:lnTo>
                    <a:lnTo>
                      <a:pt x="356" y="779"/>
                    </a:lnTo>
                    <a:lnTo>
                      <a:pt x="364" y="764"/>
                    </a:lnTo>
                    <a:lnTo>
                      <a:pt x="377" y="738"/>
                    </a:lnTo>
                    <a:lnTo>
                      <a:pt x="382" y="728"/>
                    </a:lnTo>
                    <a:lnTo>
                      <a:pt x="423" y="737"/>
                    </a:lnTo>
                    <a:lnTo>
                      <a:pt x="461" y="747"/>
                    </a:lnTo>
                    <a:lnTo>
                      <a:pt x="478" y="752"/>
                    </a:lnTo>
                    <a:lnTo>
                      <a:pt x="493" y="757"/>
                    </a:lnTo>
                    <a:lnTo>
                      <a:pt x="506" y="762"/>
                    </a:lnTo>
                    <a:lnTo>
                      <a:pt x="515" y="768"/>
                    </a:lnTo>
                    <a:lnTo>
                      <a:pt x="526" y="774"/>
                    </a:lnTo>
                    <a:lnTo>
                      <a:pt x="535" y="782"/>
                    </a:lnTo>
                    <a:lnTo>
                      <a:pt x="537" y="785"/>
                    </a:lnTo>
                    <a:lnTo>
                      <a:pt x="540" y="789"/>
                    </a:lnTo>
                    <a:lnTo>
                      <a:pt x="542" y="793"/>
                    </a:lnTo>
                    <a:lnTo>
                      <a:pt x="542" y="798"/>
                    </a:lnTo>
                    <a:lnTo>
                      <a:pt x="542" y="811"/>
                    </a:lnTo>
                    <a:lnTo>
                      <a:pt x="541" y="823"/>
                    </a:lnTo>
                    <a:lnTo>
                      <a:pt x="540" y="834"/>
                    </a:lnTo>
                    <a:lnTo>
                      <a:pt x="537" y="844"/>
                    </a:lnTo>
                    <a:lnTo>
                      <a:pt x="533" y="854"/>
                    </a:lnTo>
                    <a:lnTo>
                      <a:pt x="530" y="866"/>
                    </a:lnTo>
                    <a:lnTo>
                      <a:pt x="525" y="876"/>
                    </a:lnTo>
                    <a:lnTo>
                      <a:pt x="518" y="888"/>
                    </a:lnTo>
                    <a:lnTo>
                      <a:pt x="511" y="900"/>
                    </a:lnTo>
                    <a:lnTo>
                      <a:pt x="503" y="911"/>
                    </a:lnTo>
                    <a:lnTo>
                      <a:pt x="500" y="916"/>
                    </a:lnTo>
                    <a:lnTo>
                      <a:pt x="497" y="922"/>
                    </a:lnTo>
                    <a:lnTo>
                      <a:pt x="496" y="928"/>
                    </a:lnTo>
                    <a:lnTo>
                      <a:pt x="494" y="936"/>
                    </a:lnTo>
                    <a:lnTo>
                      <a:pt x="496" y="949"/>
                    </a:lnTo>
                    <a:lnTo>
                      <a:pt x="500" y="960"/>
                    </a:lnTo>
                    <a:lnTo>
                      <a:pt x="505" y="970"/>
                    </a:lnTo>
                    <a:lnTo>
                      <a:pt x="511" y="979"/>
                    </a:lnTo>
                    <a:lnTo>
                      <a:pt x="528" y="995"/>
                    </a:lnTo>
                    <a:lnTo>
                      <a:pt x="547" y="1013"/>
                    </a:lnTo>
                    <a:lnTo>
                      <a:pt x="553" y="1019"/>
                    </a:lnTo>
                    <a:lnTo>
                      <a:pt x="557" y="1025"/>
                    </a:lnTo>
                    <a:lnTo>
                      <a:pt x="561" y="1033"/>
                    </a:lnTo>
                    <a:lnTo>
                      <a:pt x="564" y="1040"/>
                    </a:lnTo>
                    <a:lnTo>
                      <a:pt x="567" y="1056"/>
                    </a:lnTo>
                    <a:lnTo>
                      <a:pt x="574" y="1073"/>
                    </a:lnTo>
                    <a:lnTo>
                      <a:pt x="582" y="1089"/>
                    </a:lnTo>
                    <a:lnTo>
                      <a:pt x="591" y="1104"/>
                    </a:lnTo>
                    <a:lnTo>
                      <a:pt x="601" y="1118"/>
                    </a:lnTo>
                    <a:lnTo>
                      <a:pt x="611" y="1134"/>
                    </a:lnTo>
                    <a:lnTo>
                      <a:pt x="620" y="1151"/>
                    </a:lnTo>
                    <a:lnTo>
                      <a:pt x="626" y="1166"/>
                    </a:lnTo>
                    <a:lnTo>
                      <a:pt x="635" y="1182"/>
                    </a:lnTo>
                    <a:lnTo>
                      <a:pt x="645" y="1197"/>
                    </a:lnTo>
                    <a:lnTo>
                      <a:pt x="651" y="1203"/>
                    </a:lnTo>
                    <a:lnTo>
                      <a:pt x="658" y="1207"/>
                    </a:lnTo>
                    <a:lnTo>
                      <a:pt x="664" y="1211"/>
                    </a:lnTo>
                    <a:lnTo>
                      <a:pt x="671" y="1212"/>
                    </a:lnTo>
                    <a:lnTo>
                      <a:pt x="686" y="1216"/>
                    </a:lnTo>
                    <a:lnTo>
                      <a:pt x="703" y="1218"/>
                    </a:lnTo>
                    <a:lnTo>
                      <a:pt x="722" y="1223"/>
                    </a:lnTo>
                    <a:lnTo>
                      <a:pt x="738" y="1227"/>
                    </a:lnTo>
                    <a:lnTo>
                      <a:pt x="754" y="1231"/>
                    </a:lnTo>
                    <a:lnTo>
                      <a:pt x="772" y="1231"/>
                    </a:lnTo>
                    <a:lnTo>
                      <a:pt x="779" y="1231"/>
                    </a:lnTo>
                    <a:lnTo>
                      <a:pt x="786" y="1228"/>
                    </a:lnTo>
                    <a:lnTo>
                      <a:pt x="792" y="1226"/>
                    </a:lnTo>
                    <a:lnTo>
                      <a:pt x="797" y="1222"/>
                    </a:lnTo>
                    <a:lnTo>
                      <a:pt x="801" y="1217"/>
                    </a:lnTo>
                    <a:lnTo>
                      <a:pt x="804" y="1211"/>
                    </a:lnTo>
                    <a:lnTo>
                      <a:pt x="807" y="1205"/>
                    </a:lnTo>
                    <a:lnTo>
                      <a:pt x="809" y="1197"/>
                    </a:lnTo>
                    <a:lnTo>
                      <a:pt x="812" y="1181"/>
                    </a:lnTo>
                    <a:lnTo>
                      <a:pt x="813" y="1164"/>
                    </a:lnTo>
                    <a:lnTo>
                      <a:pt x="815" y="1147"/>
                    </a:lnTo>
                    <a:lnTo>
                      <a:pt x="815" y="1130"/>
                    </a:lnTo>
                    <a:lnTo>
                      <a:pt x="815" y="980"/>
                    </a:lnTo>
                    <a:lnTo>
                      <a:pt x="821" y="952"/>
                    </a:lnTo>
                    <a:lnTo>
                      <a:pt x="830" y="908"/>
                    </a:lnTo>
                    <a:lnTo>
                      <a:pt x="836" y="867"/>
                    </a:lnTo>
                    <a:lnTo>
                      <a:pt x="838" y="841"/>
                    </a:lnTo>
                    <a:lnTo>
                      <a:pt x="840" y="832"/>
                    </a:lnTo>
                    <a:lnTo>
                      <a:pt x="842" y="826"/>
                    </a:lnTo>
                    <a:lnTo>
                      <a:pt x="847" y="819"/>
                    </a:lnTo>
                    <a:lnTo>
                      <a:pt x="852" y="814"/>
                    </a:lnTo>
                    <a:lnTo>
                      <a:pt x="865" y="804"/>
                    </a:lnTo>
                    <a:lnTo>
                      <a:pt x="879" y="793"/>
                    </a:lnTo>
                    <a:lnTo>
                      <a:pt x="900" y="768"/>
                    </a:lnTo>
                    <a:lnTo>
                      <a:pt x="921" y="747"/>
                    </a:lnTo>
                    <a:lnTo>
                      <a:pt x="931" y="737"/>
                    </a:lnTo>
                    <a:lnTo>
                      <a:pt x="943" y="728"/>
                    </a:lnTo>
                    <a:lnTo>
                      <a:pt x="956" y="718"/>
                    </a:lnTo>
                    <a:lnTo>
                      <a:pt x="970" y="708"/>
                    </a:lnTo>
                    <a:lnTo>
                      <a:pt x="994" y="694"/>
                    </a:lnTo>
                    <a:lnTo>
                      <a:pt x="1014" y="679"/>
                    </a:lnTo>
                    <a:lnTo>
                      <a:pt x="1033" y="665"/>
                    </a:lnTo>
                    <a:lnTo>
                      <a:pt x="1052" y="651"/>
                    </a:lnTo>
                    <a:lnTo>
                      <a:pt x="1086" y="620"/>
                    </a:lnTo>
                    <a:lnTo>
                      <a:pt x="1123" y="583"/>
                    </a:lnTo>
                    <a:lnTo>
                      <a:pt x="1133" y="573"/>
                    </a:lnTo>
                    <a:lnTo>
                      <a:pt x="1142" y="563"/>
                    </a:lnTo>
                    <a:lnTo>
                      <a:pt x="1151" y="553"/>
                    </a:lnTo>
                    <a:lnTo>
                      <a:pt x="1157" y="542"/>
                    </a:lnTo>
                    <a:lnTo>
                      <a:pt x="1170" y="522"/>
                    </a:lnTo>
                    <a:lnTo>
                      <a:pt x="1180" y="501"/>
                    </a:lnTo>
                    <a:lnTo>
                      <a:pt x="1187" y="478"/>
                    </a:lnTo>
                    <a:lnTo>
                      <a:pt x="1195" y="454"/>
                    </a:lnTo>
                    <a:lnTo>
                      <a:pt x="1201" y="429"/>
                    </a:lnTo>
                    <a:lnTo>
                      <a:pt x="1209" y="401"/>
                    </a:lnTo>
                    <a:lnTo>
                      <a:pt x="1221" y="361"/>
                    </a:lnTo>
                    <a:lnTo>
                      <a:pt x="1235" y="326"/>
                    </a:lnTo>
                    <a:lnTo>
                      <a:pt x="1240" y="309"/>
                    </a:lnTo>
                    <a:lnTo>
                      <a:pt x="1245" y="291"/>
                    </a:lnTo>
                    <a:lnTo>
                      <a:pt x="1247" y="271"/>
                    </a:lnTo>
                    <a:lnTo>
                      <a:pt x="1249" y="250"/>
                    </a:lnTo>
                    <a:lnTo>
                      <a:pt x="1249" y="88"/>
                    </a:lnTo>
                    <a:lnTo>
                      <a:pt x="1250" y="77"/>
                    </a:lnTo>
                    <a:lnTo>
                      <a:pt x="1254" y="65"/>
                    </a:lnTo>
                    <a:lnTo>
                      <a:pt x="1275" y="74"/>
                    </a:lnTo>
                    <a:lnTo>
                      <a:pt x="1295" y="80"/>
                    </a:lnTo>
                    <a:lnTo>
                      <a:pt x="1315" y="87"/>
                    </a:lnTo>
                    <a:lnTo>
                      <a:pt x="1334" y="92"/>
                    </a:lnTo>
                    <a:lnTo>
                      <a:pt x="1353" y="97"/>
                    </a:lnTo>
                    <a:lnTo>
                      <a:pt x="1373" y="103"/>
                    </a:lnTo>
                    <a:lnTo>
                      <a:pt x="1393" y="109"/>
                    </a:lnTo>
                    <a:lnTo>
                      <a:pt x="1414" y="118"/>
                    </a:lnTo>
                    <a:lnTo>
                      <a:pt x="1421" y="122"/>
                    </a:lnTo>
                    <a:lnTo>
                      <a:pt x="1426" y="125"/>
                    </a:lnTo>
                    <a:lnTo>
                      <a:pt x="1429" y="129"/>
                    </a:lnTo>
                    <a:lnTo>
                      <a:pt x="1432" y="134"/>
                    </a:lnTo>
                    <a:lnTo>
                      <a:pt x="1437" y="146"/>
                    </a:lnTo>
                    <a:lnTo>
                      <a:pt x="1441" y="158"/>
                    </a:lnTo>
                    <a:lnTo>
                      <a:pt x="1447" y="178"/>
                    </a:lnTo>
                    <a:lnTo>
                      <a:pt x="1452" y="197"/>
                    </a:lnTo>
                    <a:lnTo>
                      <a:pt x="1456" y="216"/>
                    </a:lnTo>
                    <a:lnTo>
                      <a:pt x="1457" y="237"/>
                    </a:lnTo>
                    <a:lnTo>
                      <a:pt x="1457" y="327"/>
                    </a:lnTo>
                    <a:lnTo>
                      <a:pt x="1457" y="354"/>
                    </a:lnTo>
                    <a:lnTo>
                      <a:pt x="1458" y="376"/>
                    </a:lnTo>
                    <a:lnTo>
                      <a:pt x="1460" y="388"/>
                    </a:lnTo>
                    <a:lnTo>
                      <a:pt x="1462" y="398"/>
                    </a:lnTo>
                    <a:lnTo>
                      <a:pt x="1467" y="409"/>
                    </a:lnTo>
                    <a:lnTo>
                      <a:pt x="1473" y="420"/>
                    </a:lnTo>
                    <a:lnTo>
                      <a:pt x="1491" y="439"/>
                    </a:lnTo>
                    <a:lnTo>
                      <a:pt x="1510" y="457"/>
                    </a:lnTo>
                    <a:lnTo>
                      <a:pt x="1516" y="469"/>
                    </a:lnTo>
                    <a:lnTo>
                      <a:pt x="1521" y="481"/>
                    </a:lnTo>
                    <a:lnTo>
                      <a:pt x="1522" y="487"/>
                    </a:lnTo>
                    <a:lnTo>
                      <a:pt x="1526" y="492"/>
                    </a:lnTo>
                    <a:lnTo>
                      <a:pt x="1529" y="497"/>
                    </a:lnTo>
                    <a:lnTo>
                      <a:pt x="1534" y="502"/>
                    </a:lnTo>
                    <a:lnTo>
                      <a:pt x="1545" y="511"/>
                    </a:lnTo>
                    <a:lnTo>
                      <a:pt x="1555" y="517"/>
                    </a:lnTo>
                    <a:lnTo>
                      <a:pt x="1566" y="522"/>
                    </a:lnTo>
                    <a:lnTo>
                      <a:pt x="1578" y="526"/>
                    </a:lnTo>
                    <a:lnTo>
                      <a:pt x="1590" y="528"/>
                    </a:lnTo>
                    <a:lnTo>
                      <a:pt x="1603" y="529"/>
                    </a:lnTo>
                    <a:lnTo>
                      <a:pt x="1615" y="531"/>
                    </a:lnTo>
                    <a:lnTo>
                      <a:pt x="1629" y="531"/>
                    </a:lnTo>
                    <a:lnTo>
                      <a:pt x="1687" y="531"/>
                    </a:lnTo>
                    <a:lnTo>
                      <a:pt x="1706" y="514"/>
                    </a:lnTo>
                    <a:lnTo>
                      <a:pt x="1723" y="501"/>
                    </a:lnTo>
                    <a:lnTo>
                      <a:pt x="1739" y="488"/>
                    </a:lnTo>
                    <a:lnTo>
                      <a:pt x="1757" y="477"/>
                    </a:lnTo>
                    <a:lnTo>
                      <a:pt x="1775" y="465"/>
                    </a:lnTo>
                    <a:lnTo>
                      <a:pt x="1792" y="455"/>
                    </a:lnTo>
                    <a:lnTo>
                      <a:pt x="1812" y="444"/>
                    </a:lnTo>
                    <a:lnTo>
                      <a:pt x="1835" y="433"/>
                    </a:lnTo>
                    <a:lnTo>
                      <a:pt x="1842" y="434"/>
                    </a:lnTo>
                    <a:lnTo>
                      <a:pt x="1850" y="435"/>
                    </a:lnTo>
                    <a:lnTo>
                      <a:pt x="1864" y="435"/>
                    </a:lnTo>
                    <a:lnTo>
                      <a:pt x="1876" y="433"/>
                    </a:lnTo>
                    <a:lnTo>
                      <a:pt x="1889" y="430"/>
                    </a:lnTo>
                    <a:lnTo>
                      <a:pt x="1900" y="427"/>
                    </a:lnTo>
                    <a:lnTo>
                      <a:pt x="1911" y="423"/>
                    </a:lnTo>
                    <a:lnTo>
                      <a:pt x="1923" y="420"/>
                    </a:lnTo>
                    <a:lnTo>
                      <a:pt x="1935" y="418"/>
                    </a:lnTo>
                    <a:lnTo>
                      <a:pt x="1949" y="418"/>
                    </a:lnTo>
                    <a:lnTo>
                      <a:pt x="1962" y="418"/>
                    </a:lnTo>
                    <a:lnTo>
                      <a:pt x="1974" y="420"/>
                    </a:lnTo>
                    <a:lnTo>
                      <a:pt x="1985" y="424"/>
                    </a:lnTo>
                    <a:lnTo>
                      <a:pt x="1995" y="429"/>
                    </a:lnTo>
                    <a:lnTo>
                      <a:pt x="2016" y="443"/>
                    </a:lnTo>
                    <a:lnTo>
                      <a:pt x="2036" y="459"/>
                    </a:lnTo>
                    <a:lnTo>
                      <a:pt x="2051" y="470"/>
                    </a:lnTo>
                    <a:lnTo>
                      <a:pt x="2063" y="481"/>
                    </a:lnTo>
                    <a:lnTo>
                      <a:pt x="2068" y="487"/>
                    </a:lnTo>
                    <a:lnTo>
                      <a:pt x="2073" y="493"/>
                    </a:lnTo>
                    <a:lnTo>
                      <a:pt x="2077" y="501"/>
                    </a:lnTo>
                    <a:lnTo>
                      <a:pt x="2078" y="509"/>
                    </a:lnTo>
                    <a:lnTo>
                      <a:pt x="2080" y="527"/>
                    </a:lnTo>
                    <a:lnTo>
                      <a:pt x="2081" y="542"/>
                    </a:lnTo>
                    <a:lnTo>
                      <a:pt x="2082" y="556"/>
                    </a:lnTo>
                    <a:lnTo>
                      <a:pt x="2083" y="573"/>
                    </a:lnTo>
                    <a:lnTo>
                      <a:pt x="2093" y="573"/>
                    </a:lnTo>
                    <a:lnTo>
                      <a:pt x="2102" y="575"/>
                    </a:lnTo>
                    <a:lnTo>
                      <a:pt x="2110" y="577"/>
                    </a:lnTo>
                    <a:lnTo>
                      <a:pt x="2118" y="580"/>
                    </a:lnTo>
                    <a:lnTo>
                      <a:pt x="2125" y="583"/>
                    </a:lnTo>
                    <a:lnTo>
                      <a:pt x="2132" y="588"/>
                    </a:lnTo>
                    <a:lnTo>
                      <a:pt x="2139" y="592"/>
                    </a:lnTo>
                    <a:lnTo>
                      <a:pt x="2145" y="598"/>
                    </a:lnTo>
                    <a:lnTo>
                      <a:pt x="2169" y="624"/>
                    </a:lnTo>
                    <a:lnTo>
                      <a:pt x="2192" y="652"/>
                    </a:lnTo>
                    <a:lnTo>
                      <a:pt x="2204" y="664"/>
                    </a:lnTo>
                    <a:lnTo>
                      <a:pt x="2214" y="674"/>
                    </a:lnTo>
                    <a:lnTo>
                      <a:pt x="2225" y="684"/>
                    </a:lnTo>
                    <a:lnTo>
                      <a:pt x="2234" y="698"/>
                    </a:lnTo>
                    <a:lnTo>
                      <a:pt x="2241" y="711"/>
                    </a:lnTo>
                    <a:lnTo>
                      <a:pt x="2250" y="723"/>
                    </a:lnTo>
                    <a:lnTo>
                      <a:pt x="2255" y="728"/>
                    </a:lnTo>
                    <a:lnTo>
                      <a:pt x="2260" y="731"/>
                    </a:lnTo>
                    <a:lnTo>
                      <a:pt x="2267" y="734"/>
                    </a:lnTo>
                    <a:lnTo>
                      <a:pt x="2274" y="734"/>
                    </a:lnTo>
                    <a:lnTo>
                      <a:pt x="2279" y="734"/>
                    </a:lnTo>
                    <a:lnTo>
                      <a:pt x="2283" y="733"/>
                    </a:lnTo>
                    <a:lnTo>
                      <a:pt x="2287" y="731"/>
                    </a:lnTo>
                    <a:lnTo>
                      <a:pt x="2290" y="730"/>
                    </a:lnTo>
                    <a:lnTo>
                      <a:pt x="2295" y="725"/>
                    </a:lnTo>
                    <a:lnTo>
                      <a:pt x="2300" y="718"/>
                    </a:lnTo>
                    <a:lnTo>
                      <a:pt x="2309" y="703"/>
                    </a:lnTo>
                    <a:lnTo>
                      <a:pt x="2319" y="686"/>
                    </a:lnTo>
                    <a:lnTo>
                      <a:pt x="2331" y="676"/>
                    </a:lnTo>
                    <a:lnTo>
                      <a:pt x="2342" y="667"/>
                    </a:lnTo>
                    <a:lnTo>
                      <a:pt x="2348" y="662"/>
                    </a:lnTo>
                    <a:lnTo>
                      <a:pt x="2352" y="657"/>
                    </a:lnTo>
                    <a:lnTo>
                      <a:pt x="2354" y="652"/>
                    </a:lnTo>
                    <a:lnTo>
                      <a:pt x="2356" y="645"/>
                    </a:lnTo>
                    <a:lnTo>
                      <a:pt x="2354" y="639"/>
                    </a:lnTo>
                    <a:lnTo>
                      <a:pt x="2351" y="635"/>
                    </a:lnTo>
                    <a:lnTo>
                      <a:pt x="2347" y="631"/>
                    </a:lnTo>
                    <a:lnTo>
                      <a:pt x="2343" y="626"/>
                    </a:lnTo>
                    <a:lnTo>
                      <a:pt x="2338" y="615"/>
                    </a:lnTo>
                    <a:lnTo>
                      <a:pt x="2334" y="603"/>
                    </a:lnTo>
                    <a:lnTo>
                      <a:pt x="2332" y="593"/>
                    </a:lnTo>
                    <a:lnTo>
                      <a:pt x="2327" y="581"/>
                    </a:lnTo>
                    <a:lnTo>
                      <a:pt x="2317" y="566"/>
                    </a:lnTo>
                    <a:lnTo>
                      <a:pt x="2305" y="553"/>
                    </a:lnTo>
                    <a:lnTo>
                      <a:pt x="2300" y="547"/>
                    </a:lnTo>
                    <a:lnTo>
                      <a:pt x="2297" y="540"/>
                    </a:lnTo>
                    <a:lnTo>
                      <a:pt x="2294" y="532"/>
                    </a:lnTo>
                    <a:lnTo>
                      <a:pt x="2293" y="523"/>
                    </a:lnTo>
                    <a:lnTo>
                      <a:pt x="2293" y="519"/>
                    </a:lnTo>
                    <a:lnTo>
                      <a:pt x="2294" y="516"/>
                    </a:lnTo>
                    <a:lnTo>
                      <a:pt x="2297" y="512"/>
                    </a:lnTo>
                    <a:lnTo>
                      <a:pt x="2298" y="509"/>
                    </a:lnTo>
                    <a:lnTo>
                      <a:pt x="2304" y="503"/>
                    </a:lnTo>
                    <a:lnTo>
                      <a:pt x="2308" y="497"/>
                    </a:lnTo>
                    <a:lnTo>
                      <a:pt x="2319" y="477"/>
                    </a:lnTo>
                    <a:lnTo>
                      <a:pt x="2327" y="458"/>
                    </a:lnTo>
                    <a:lnTo>
                      <a:pt x="2331" y="449"/>
                    </a:lnTo>
                    <a:lnTo>
                      <a:pt x="2333" y="439"/>
                    </a:lnTo>
                    <a:lnTo>
                      <a:pt x="2334" y="429"/>
                    </a:lnTo>
                    <a:lnTo>
                      <a:pt x="2334" y="418"/>
                    </a:lnTo>
                    <a:lnTo>
                      <a:pt x="2336" y="399"/>
                    </a:lnTo>
                    <a:lnTo>
                      <a:pt x="2337" y="381"/>
                    </a:lnTo>
                    <a:lnTo>
                      <a:pt x="2336" y="374"/>
                    </a:lnTo>
                    <a:lnTo>
                      <a:pt x="2334" y="366"/>
                    </a:lnTo>
                    <a:lnTo>
                      <a:pt x="2332" y="359"/>
                    </a:lnTo>
                    <a:lnTo>
                      <a:pt x="2327" y="351"/>
                    </a:lnTo>
                    <a:lnTo>
                      <a:pt x="2324" y="348"/>
                    </a:lnTo>
                    <a:lnTo>
                      <a:pt x="2320" y="345"/>
                    </a:lnTo>
                    <a:lnTo>
                      <a:pt x="2317" y="343"/>
                    </a:lnTo>
                    <a:lnTo>
                      <a:pt x="2312" y="341"/>
                    </a:lnTo>
                    <a:lnTo>
                      <a:pt x="2304" y="337"/>
                    </a:lnTo>
                    <a:lnTo>
                      <a:pt x="2295" y="332"/>
                    </a:lnTo>
                    <a:lnTo>
                      <a:pt x="2287" y="325"/>
                    </a:lnTo>
                    <a:lnTo>
                      <a:pt x="2280" y="317"/>
                    </a:lnTo>
                    <a:lnTo>
                      <a:pt x="2275" y="307"/>
                    </a:lnTo>
                    <a:lnTo>
                      <a:pt x="2269" y="299"/>
                    </a:lnTo>
                    <a:lnTo>
                      <a:pt x="2256" y="284"/>
                    </a:lnTo>
                    <a:lnTo>
                      <a:pt x="2245" y="271"/>
                    </a:lnTo>
                    <a:lnTo>
                      <a:pt x="2241" y="265"/>
                    </a:lnTo>
                    <a:lnTo>
                      <a:pt x="2238" y="257"/>
                    </a:lnTo>
                    <a:lnTo>
                      <a:pt x="2235" y="250"/>
                    </a:lnTo>
                    <a:lnTo>
                      <a:pt x="2234" y="240"/>
                    </a:lnTo>
                    <a:lnTo>
                      <a:pt x="2235" y="226"/>
                    </a:lnTo>
                    <a:lnTo>
                      <a:pt x="2235" y="213"/>
                    </a:lnTo>
                    <a:lnTo>
                      <a:pt x="2236" y="201"/>
                    </a:lnTo>
                    <a:lnTo>
                      <a:pt x="2239" y="189"/>
                    </a:lnTo>
                    <a:lnTo>
                      <a:pt x="2241" y="178"/>
                    </a:lnTo>
                    <a:lnTo>
                      <a:pt x="2245" y="167"/>
                    </a:lnTo>
                    <a:lnTo>
                      <a:pt x="2250" y="156"/>
                    </a:lnTo>
                    <a:lnTo>
                      <a:pt x="2255" y="142"/>
                    </a:lnTo>
                    <a:lnTo>
                      <a:pt x="2259" y="137"/>
                    </a:lnTo>
                    <a:lnTo>
                      <a:pt x="2264" y="132"/>
                    </a:lnTo>
                    <a:lnTo>
                      <a:pt x="2269" y="128"/>
                    </a:lnTo>
                    <a:lnTo>
                      <a:pt x="2275" y="125"/>
                    </a:lnTo>
                    <a:lnTo>
                      <a:pt x="2288" y="120"/>
                    </a:lnTo>
                    <a:lnTo>
                      <a:pt x="2300" y="113"/>
                    </a:lnTo>
                    <a:lnTo>
                      <a:pt x="2315" y="103"/>
                    </a:lnTo>
                    <a:lnTo>
                      <a:pt x="2328" y="94"/>
                    </a:lnTo>
                    <a:lnTo>
                      <a:pt x="2334" y="90"/>
                    </a:lnTo>
                    <a:lnTo>
                      <a:pt x="2339" y="84"/>
                    </a:lnTo>
                    <a:lnTo>
                      <a:pt x="2346" y="78"/>
                    </a:lnTo>
                    <a:lnTo>
                      <a:pt x="2351" y="71"/>
                    </a:lnTo>
                    <a:lnTo>
                      <a:pt x="2367" y="45"/>
                    </a:lnTo>
                    <a:lnTo>
                      <a:pt x="2383" y="23"/>
                    </a:lnTo>
                    <a:lnTo>
                      <a:pt x="2392" y="14"/>
                    </a:lnTo>
                    <a:lnTo>
                      <a:pt x="2402" y="6"/>
                    </a:lnTo>
                    <a:lnTo>
                      <a:pt x="2408" y="4"/>
                    </a:lnTo>
                    <a:lnTo>
                      <a:pt x="2415" y="1"/>
                    </a:lnTo>
                    <a:lnTo>
                      <a:pt x="2421" y="0"/>
                    </a:lnTo>
                    <a:lnTo>
                      <a:pt x="2428" y="0"/>
                    </a:lnTo>
                    <a:lnTo>
                      <a:pt x="2443" y="0"/>
                    </a:lnTo>
                    <a:lnTo>
                      <a:pt x="2457" y="1"/>
                    </a:lnTo>
                    <a:lnTo>
                      <a:pt x="2471" y="2"/>
                    </a:lnTo>
                    <a:lnTo>
                      <a:pt x="2484" y="5"/>
                    </a:lnTo>
                    <a:lnTo>
                      <a:pt x="2509" y="11"/>
                    </a:lnTo>
                    <a:lnTo>
                      <a:pt x="2536" y="21"/>
                    </a:lnTo>
                    <a:lnTo>
                      <a:pt x="2543" y="25"/>
                    </a:lnTo>
                    <a:lnTo>
                      <a:pt x="2548" y="30"/>
                    </a:lnTo>
                    <a:lnTo>
                      <a:pt x="2550" y="36"/>
                    </a:lnTo>
                    <a:lnTo>
                      <a:pt x="2551" y="43"/>
                    </a:lnTo>
                    <a:lnTo>
                      <a:pt x="2553" y="59"/>
                    </a:lnTo>
                    <a:lnTo>
                      <a:pt x="2551" y="77"/>
                    </a:lnTo>
                    <a:lnTo>
                      <a:pt x="2571" y="80"/>
                    </a:lnTo>
                    <a:lnTo>
                      <a:pt x="2588" y="84"/>
                    </a:lnTo>
                    <a:lnTo>
                      <a:pt x="2604" y="88"/>
                    </a:lnTo>
                    <a:lnTo>
                      <a:pt x="2624" y="89"/>
                    </a:lnTo>
                    <a:lnTo>
                      <a:pt x="2648" y="89"/>
                    </a:lnTo>
                    <a:lnTo>
                      <a:pt x="2669" y="89"/>
                    </a:lnTo>
                    <a:lnTo>
                      <a:pt x="2692" y="89"/>
                    </a:lnTo>
                    <a:lnTo>
                      <a:pt x="2716" y="89"/>
                    </a:lnTo>
                    <a:lnTo>
                      <a:pt x="2735" y="85"/>
                    </a:lnTo>
                    <a:lnTo>
                      <a:pt x="2752" y="79"/>
                    </a:lnTo>
                    <a:lnTo>
                      <a:pt x="2771" y="75"/>
                    </a:lnTo>
                    <a:lnTo>
                      <a:pt x="2791" y="73"/>
                    </a:lnTo>
                    <a:lnTo>
                      <a:pt x="2800" y="70"/>
                    </a:lnTo>
                    <a:lnTo>
                      <a:pt x="2807" y="68"/>
                    </a:lnTo>
                    <a:lnTo>
                      <a:pt x="2815" y="64"/>
                    </a:lnTo>
                    <a:lnTo>
                      <a:pt x="2820" y="60"/>
                    </a:lnTo>
                    <a:lnTo>
                      <a:pt x="2820" y="60"/>
                    </a:lnTo>
                    <a:lnTo>
                      <a:pt x="2830" y="68"/>
                    </a:lnTo>
                    <a:lnTo>
                      <a:pt x="2838" y="75"/>
                    </a:lnTo>
                    <a:lnTo>
                      <a:pt x="2845" y="84"/>
                    </a:lnTo>
                    <a:lnTo>
                      <a:pt x="2851" y="93"/>
                    </a:lnTo>
                    <a:lnTo>
                      <a:pt x="2864" y="112"/>
                    </a:lnTo>
                    <a:lnTo>
                      <a:pt x="2876" y="132"/>
                    </a:lnTo>
                    <a:lnTo>
                      <a:pt x="2890" y="149"/>
                    </a:lnTo>
                    <a:lnTo>
                      <a:pt x="2902" y="166"/>
                    </a:lnTo>
                    <a:lnTo>
                      <a:pt x="2907" y="173"/>
                    </a:lnTo>
                    <a:lnTo>
                      <a:pt x="2910" y="182"/>
                    </a:lnTo>
                    <a:lnTo>
                      <a:pt x="2913" y="192"/>
                    </a:lnTo>
                    <a:lnTo>
                      <a:pt x="2914" y="203"/>
                    </a:lnTo>
                    <a:lnTo>
                      <a:pt x="2914" y="221"/>
                    </a:lnTo>
                    <a:lnTo>
                      <a:pt x="2913" y="238"/>
                    </a:lnTo>
                    <a:lnTo>
                      <a:pt x="2910" y="255"/>
                    </a:lnTo>
                    <a:lnTo>
                      <a:pt x="2907" y="271"/>
                    </a:lnTo>
                    <a:lnTo>
                      <a:pt x="2904" y="279"/>
                    </a:lnTo>
                    <a:lnTo>
                      <a:pt x="2902" y="285"/>
                    </a:lnTo>
                    <a:lnTo>
                      <a:pt x="2898" y="291"/>
                    </a:lnTo>
                    <a:lnTo>
                      <a:pt x="2893" y="296"/>
                    </a:lnTo>
                    <a:lnTo>
                      <a:pt x="2888" y="301"/>
                    </a:lnTo>
                    <a:lnTo>
                      <a:pt x="2881" y="305"/>
                    </a:lnTo>
                    <a:lnTo>
                      <a:pt x="2874" y="307"/>
                    </a:lnTo>
                    <a:lnTo>
                      <a:pt x="2866" y="309"/>
                    </a:lnTo>
                    <a:lnTo>
                      <a:pt x="2848" y="311"/>
                    </a:lnTo>
                    <a:lnTo>
                      <a:pt x="2831" y="315"/>
                    </a:lnTo>
                    <a:lnTo>
                      <a:pt x="2824" y="317"/>
                    </a:lnTo>
                    <a:lnTo>
                      <a:pt x="2816" y="321"/>
                    </a:lnTo>
                    <a:lnTo>
                      <a:pt x="2809" y="325"/>
                    </a:lnTo>
                    <a:lnTo>
                      <a:pt x="2800" y="330"/>
                    </a:lnTo>
                    <a:lnTo>
                      <a:pt x="2787" y="337"/>
                    </a:lnTo>
                    <a:lnTo>
                      <a:pt x="2777" y="345"/>
                    </a:lnTo>
                    <a:lnTo>
                      <a:pt x="2772" y="349"/>
                    </a:lnTo>
                    <a:lnTo>
                      <a:pt x="2769" y="354"/>
                    </a:lnTo>
                    <a:lnTo>
                      <a:pt x="2766" y="360"/>
                    </a:lnTo>
                    <a:lnTo>
                      <a:pt x="2766" y="368"/>
                    </a:lnTo>
                    <a:lnTo>
                      <a:pt x="2766" y="371"/>
                    </a:lnTo>
                    <a:lnTo>
                      <a:pt x="2767" y="374"/>
                    </a:lnTo>
                    <a:lnTo>
                      <a:pt x="2770" y="376"/>
                    </a:lnTo>
                    <a:lnTo>
                      <a:pt x="2772" y="379"/>
                    </a:lnTo>
                    <a:lnTo>
                      <a:pt x="2779" y="383"/>
                    </a:lnTo>
                    <a:lnTo>
                      <a:pt x="2786" y="386"/>
                    </a:lnTo>
                    <a:lnTo>
                      <a:pt x="2792" y="390"/>
                    </a:lnTo>
                    <a:lnTo>
                      <a:pt x="2800" y="394"/>
                    </a:lnTo>
                    <a:lnTo>
                      <a:pt x="2802" y="396"/>
                    </a:lnTo>
                    <a:lnTo>
                      <a:pt x="2804" y="399"/>
                    </a:lnTo>
                    <a:lnTo>
                      <a:pt x="2805" y="403"/>
                    </a:lnTo>
                    <a:lnTo>
                      <a:pt x="2805" y="407"/>
                    </a:lnTo>
                    <a:lnTo>
                      <a:pt x="2805" y="487"/>
                    </a:lnTo>
                    <a:lnTo>
                      <a:pt x="2806" y="506"/>
                    </a:lnTo>
                    <a:lnTo>
                      <a:pt x="2810" y="522"/>
                    </a:lnTo>
                    <a:lnTo>
                      <a:pt x="2812" y="538"/>
                    </a:lnTo>
                    <a:lnTo>
                      <a:pt x="2814" y="557"/>
                    </a:lnTo>
                    <a:lnTo>
                      <a:pt x="2812" y="568"/>
                    </a:lnTo>
                    <a:lnTo>
                      <a:pt x="2811" y="578"/>
                    </a:lnTo>
                    <a:lnTo>
                      <a:pt x="2807" y="587"/>
                    </a:lnTo>
                    <a:lnTo>
                      <a:pt x="2804" y="596"/>
                    </a:lnTo>
                    <a:lnTo>
                      <a:pt x="2794" y="611"/>
                    </a:lnTo>
                    <a:lnTo>
                      <a:pt x="2784" y="626"/>
                    </a:lnTo>
                    <a:lnTo>
                      <a:pt x="2772" y="641"/>
                    </a:lnTo>
                    <a:lnTo>
                      <a:pt x="2762" y="657"/>
                    </a:lnTo>
                    <a:lnTo>
                      <a:pt x="2758" y="666"/>
                    </a:lnTo>
                    <a:lnTo>
                      <a:pt x="2755" y="675"/>
                    </a:lnTo>
                    <a:lnTo>
                      <a:pt x="2753" y="685"/>
                    </a:lnTo>
                    <a:lnTo>
                      <a:pt x="2752" y="695"/>
                    </a:lnTo>
                    <a:lnTo>
                      <a:pt x="2752" y="758"/>
                    </a:lnTo>
                    <a:lnTo>
                      <a:pt x="2752" y="765"/>
                    </a:lnTo>
                    <a:lnTo>
                      <a:pt x="2751" y="773"/>
                    </a:lnTo>
                    <a:lnTo>
                      <a:pt x="2748" y="780"/>
                    </a:lnTo>
                    <a:lnTo>
                      <a:pt x="2746" y="787"/>
                    </a:lnTo>
                    <a:lnTo>
                      <a:pt x="2740" y="798"/>
                    </a:lnTo>
                    <a:lnTo>
                      <a:pt x="2731" y="809"/>
                    </a:lnTo>
                    <a:lnTo>
                      <a:pt x="2722" y="819"/>
                    </a:lnTo>
                    <a:lnTo>
                      <a:pt x="2711" y="831"/>
                    </a:lnTo>
                    <a:lnTo>
                      <a:pt x="2701" y="843"/>
                    </a:lnTo>
                    <a:lnTo>
                      <a:pt x="2692" y="856"/>
                    </a:lnTo>
                    <a:lnTo>
                      <a:pt x="2683" y="870"/>
                    </a:lnTo>
                    <a:lnTo>
                      <a:pt x="2676" y="882"/>
                    </a:lnTo>
                    <a:lnTo>
                      <a:pt x="2673" y="888"/>
                    </a:lnTo>
                    <a:lnTo>
                      <a:pt x="2671" y="896"/>
                    </a:lnTo>
                    <a:lnTo>
                      <a:pt x="2669" y="903"/>
                    </a:lnTo>
                    <a:lnTo>
                      <a:pt x="2668" y="912"/>
                    </a:lnTo>
                    <a:lnTo>
                      <a:pt x="2668" y="921"/>
                    </a:lnTo>
                    <a:lnTo>
                      <a:pt x="2671" y="930"/>
                    </a:lnTo>
                    <a:lnTo>
                      <a:pt x="2671" y="933"/>
                    </a:lnTo>
                    <a:lnTo>
                      <a:pt x="2671" y="937"/>
                    </a:lnTo>
                    <a:lnTo>
                      <a:pt x="2669" y="942"/>
                    </a:lnTo>
                    <a:lnTo>
                      <a:pt x="2668" y="946"/>
                    </a:lnTo>
                    <a:lnTo>
                      <a:pt x="2662" y="954"/>
                    </a:lnTo>
                    <a:lnTo>
                      <a:pt x="2654" y="961"/>
                    </a:lnTo>
                    <a:lnTo>
                      <a:pt x="2647" y="966"/>
                    </a:lnTo>
                    <a:lnTo>
                      <a:pt x="2641" y="972"/>
                    </a:lnTo>
                    <a:lnTo>
                      <a:pt x="2633" y="977"/>
                    </a:lnTo>
                    <a:lnTo>
                      <a:pt x="2628" y="985"/>
                    </a:lnTo>
                    <a:lnTo>
                      <a:pt x="2625" y="987"/>
                    </a:lnTo>
                    <a:lnTo>
                      <a:pt x="2624" y="992"/>
                    </a:lnTo>
                    <a:lnTo>
                      <a:pt x="2623" y="996"/>
                    </a:lnTo>
                    <a:lnTo>
                      <a:pt x="2623" y="1001"/>
                    </a:lnTo>
                    <a:lnTo>
                      <a:pt x="2624" y="1014"/>
                    </a:lnTo>
                    <a:lnTo>
                      <a:pt x="2628" y="1025"/>
                    </a:lnTo>
                    <a:lnTo>
                      <a:pt x="2632" y="1034"/>
                    </a:lnTo>
                    <a:lnTo>
                      <a:pt x="2638" y="1044"/>
                    </a:lnTo>
                    <a:lnTo>
                      <a:pt x="2643" y="1053"/>
                    </a:lnTo>
                    <a:lnTo>
                      <a:pt x="2648" y="1063"/>
                    </a:lnTo>
                    <a:lnTo>
                      <a:pt x="2652" y="1074"/>
                    </a:lnTo>
                    <a:lnTo>
                      <a:pt x="2654" y="1087"/>
                    </a:lnTo>
                    <a:lnTo>
                      <a:pt x="2607" y="1261"/>
                    </a:lnTo>
                    <a:lnTo>
                      <a:pt x="2607" y="1297"/>
                    </a:lnTo>
                    <a:lnTo>
                      <a:pt x="2661" y="1297"/>
                    </a:lnTo>
                    <a:lnTo>
                      <a:pt x="2667" y="1304"/>
                    </a:lnTo>
                    <a:lnTo>
                      <a:pt x="2672" y="1311"/>
                    </a:lnTo>
                    <a:lnTo>
                      <a:pt x="2676" y="1319"/>
                    </a:lnTo>
                    <a:lnTo>
                      <a:pt x="2678" y="1326"/>
                    </a:lnTo>
                    <a:lnTo>
                      <a:pt x="2681" y="1334"/>
                    </a:lnTo>
                    <a:lnTo>
                      <a:pt x="2682" y="1343"/>
                    </a:lnTo>
                    <a:lnTo>
                      <a:pt x="2682" y="1351"/>
                    </a:lnTo>
                    <a:lnTo>
                      <a:pt x="2681" y="1361"/>
                    </a:lnTo>
                    <a:lnTo>
                      <a:pt x="2681" y="1375"/>
                    </a:lnTo>
                    <a:lnTo>
                      <a:pt x="2679" y="1389"/>
                    </a:lnTo>
                    <a:lnTo>
                      <a:pt x="2681" y="1394"/>
                    </a:lnTo>
                    <a:lnTo>
                      <a:pt x="2683" y="1399"/>
                    </a:lnTo>
                    <a:lnTo>
                      <a:pt x="2684" y="1400"/>
                    </a:lnTo>
                    <a:lnTo>
                      <a:pt x="2687" y="1403"/>
                    </a:lnTo>
                    <a:lnTo>
                      <a:pt x="2689" y="1403"/>
                    </a:lnTo>
                    <a:lnTo>
                      <a:pt x="2692" y="1403"/>
                    </a:lnTo>
                    <a:lnTo>
                      <a:pt x="2698" y="1403"/>
                    </a:lnTo>
                    <a:lnTo>
                      <a:pt x="2705" y="1399"/>
                    </a:lnTo>
                    <a:lnTo>
                      <a:pt x="2711" y="1395"/>
                    </a:lnTo>
                    <a:lnTo>
                      <a:pt x="2716" y="1391"/>
                    </a:lnTo>
                    <a:lnTo>
                      <a:pt x="2721" y="1386"/>
                    </a:lnTo>
                    <a:lnTo>
                      <a:pt x="2726" y="1383"/>
                    </a:lnTo>
                    <a:lnTo>
                      <a:pt x="2732" y="1380"/>
                    </a:lnTo>
                    <a:lnTo>
                      <a:pt x="2740" y="1379"/>
                    </a:lnTo>
                    <a:lnTo>
                      <a:pt x="2753" y="1383"/>
                    </a:lnTo>
                    <a:lnTo>
                      <a:pt x="2766" y="1385"/>
                    </a:lnTo>
                    <a:lnTo>
                      <a:pt x="2821" y="1385"/>
                    </a:lnTo>
                    <a:lnTo>
                      <a:pt x="2829" y="1375"/>
                    </a:lnTo>
                    <a:lnTo>
                      <a:pt x="2835" y="1364"/>
                    </a:lnTo>
                    <a:lnTo>
                      <a:pt x="2840" y="1354"/>
                    </a:lnTo>
                    <a:lnTo>
                      <a:pt x="2845" y="1343"/>
                    </a:lnTo>
                    <a:lnTo>
                      <a:pt x="2851" y="1334"/>
                    </a:lnTo>
                    <a:lnTo>
                      <a:pt x="2858" y="1326"/>
                    </a:lnTo>
                    <a:lnTo>
                      <a:pt x="2861" y="1322"/>
                    </a:lnTo>
                    <a:lnTo>
                      <a:pt x="2866" y="1321"/>
                    </a:lnTo>
                    <a:lnTo>
                      <a:pt x="2871" y="1319"/>
                    </a:lnTo>
                    <a:lnTo>
                      <a:pt x="2876" y="1319"/>
                    </a:lnTo>
                    <a:lnTo>
                      <a:pt x="2888" y="1319"/>
                    </a:lnTo>
                    <a:lnTo>
                      <a:pt x="2898" y="1321"/>
                    </a:lnTo>
                    <a:lnTo>
                      <a:pt x="2907" y="1322"/>
                    </a:lnTo>
                    <a:lnTo>
                      <a:pt x="2915" y="1325"/>
                    </a:lnTo>
                    <a:lnTo>
                      <a:pt x="2924" y="1327"/>
                    </a:lnTo>
                    <a:lnTo>
                      <a:pt x="2933" y="1330"/>
                    </a:lnTo>
                    <a:lnTo>
                      <a:pt x="2943" y="1331"/>
                    </a:lnTo>
                    <a:lnTo>
                      <a:pt x="2953" y="1333"/>
                    </a:lnTo>
                    <a:lnTo>
                      <a:pt x="2964" y="1331"/>
                    </a:lnTo>
                    <a:lnTo>
                      <a:pt x="2973" y="1330"/>
                    </a:lnTo>
                    <a:lnTo>
                      <a:pt x="2982" y="1327"/>
                    </a:lnTo>
                    <a:lnTo>
                      <a:pt x="2991" y="1325"/>
                    </a:lnTo>
                    <a:lnTo>
                      <a:pt x="2999" y="1322"/>
                    </a:lnTo>
                    <a:lnTo>
                      <a:pt x="3008" y="1321"/>
                    </a:lnTo>
                    <a:lnTo>
                      <a:pt x="3017" y="1319"/>
                    </a:lnTo>
                    <a:lnTo>
                      <a:pt x="3027" y="1319"/>
                    </a:lnTo>
                    <a:lnTo>
                      <a:pt x="3040" y="1319"/>
                    </a:lnTo>
                    <a:lnTo>
                      <a:pt x="3051" y="1321"/>
                    </a:lnTo>
                    <a:lnTo>
                      <a:pt x="3061" y="1324"/>
                    </a:lnTo>
                    <a:lnTo>
                      <a:pt x="3071" y="1327"/>
                    </a:lnTo>
                    <a:lnTo>
                      <a:pt x="3090" y="1335"/>
                    </a:lnTo>
                    <a:lnTo>
                      <a:pt x="3112" y="1345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23"/>
              <p:cNvSpPr>
                <a:spLocks/>
              </p:cNvSpPr>
              <p:nvPr/>
            </p:nvSpPr>
            <p:spPr bwMode="auto">
              <a:xfrm>
                <a:off x="-3055813" y="-4137500"/>
                <a:ext cx="1482725" cy="1331913"/>
              </a:xfrm>
              <a:custGeom>
                <a:avLst/>
                <a:gdLst>
                  <a:gd name="T0" fmla="*/ 2777 w 3736"/>
                  <a:gd name="T1" fmla="*/ 1970 h 3356"/>
                  <a:gd name="T2" fmla="*/ 2859 w 3736"/>
                  <a:gd name="T3" fmla="*/ 2079 h 3356"/>
                  <a:gd name="T4" fmla="*/ 2885 w 3736"/>
                  <a:gd name="T5" fmla="*/ 2196 h 3356"/>
                  <a:gd name="T6" fmla="*/ 2900 w 3736"/>
                  <a:gd name="T7" fmla="*/ 2348 h 3356"/>
                  <a:gd name="T8" fmla="*/ 3056 w 3736"/>
                  <a:gd name="T9" fmla="*/ 2429 h 3356"/>
                  <a:gd name="T10" fmla="*/ 3254 w 3736"/>
                  <a:gd name="T11" fmla="*/ 2609 h 3356"/>
                  <a:gd name="T12" fmla="*/ 3343 w 3736"/>
                  <a:gd name="T13" fmla="*/ 2749 h 3356"/>
                  <a:gd name="T14" fmla="*/ 3466 w 3736"/>
                  <a:gd name="T15" fmla="*/ 2743 h 3356"/>
                  <a:gd name="T16" fmla="*/ 3555 w 3736"/>
                  <a:gd name="T17" fmla="*/ 2867 h 3356"/>
                  <a:gd name="T18" fmla="*/ 3686 w 3736"/>
                  <a:gd name="T19" fmla="*/ 3031 h 3356"/>
                  <a:gd name="T20" fmla="*/ 3533 w 3736"/>
                  <a:gd name="T21" fmla="*/ 3048 h 3356"/>
                  <a:gd name="T22" fmla="*/ 3242 w 3736"/>
                  <a:gd name="T23" fmla="*/ 3006 h 3356"/>
                  <a:gd name="T24" fmla="*/ 2996 w 3736"/>
                  <a:gd name="T25" fmla="*/ 3036 h 3356"/>
                  <a:gd name="T26" fmla="*/ 2810 w 3736"/>
                  <a:gd name="T27" fmla="*/ 2941 h 3356"/>
                  <a:gd name="T28" fmla="*/ 2585 w 3736"/>
                  <a:gd name="T29" fmla="*/ 3008 h 3356"/>
                  <a:gd name="T30" fmla="*/ 2366 w 3736"/>
                  <a:gd name="T31" fmla="*/ 2880 h 3356"/>
                  <a:gd name="T32" fmla="*/ 2159 w 3736"/>
                  <a:gd name="T33" fmla="*/ 2798 h 3356"/>
                  <a:gd name="T34" fmla="*/ 2007 w 3736"/>
                  <a:gd name="T35" fmla="*/ 2780 h 3356"/>
                  <a:gd name="T36" fmla="*/ 1865 w 3736"/>
                  <a:gd name="T37" fmla="*/ 2591 h 3356"/>
                  <a:gd name="T38" fmla="*/ 1687 w 3736"/>
                  <a:gd name="T39" fmla="*/ 2629 h 3356"/>
                  <a:gd name="T40" fmla="*/ 1544 w 3736"/>
                  <a:gd name="T41" fmla="*/ 2659 h 3356"/>
                  <a:gd name="T42" fmla="*/ 1354 w 3736"/>
                  <a:gd name="T43" fmla="*/ 2572 h 3356"/>
                  <a:gd name="T44" fmla="*/ 1216 w 3736"/>
                  <a:gd name="T45" fmla="*/ 2599 h 3356"/>
                  <a:gd name="T46" fmla="*/ 985 w 3736"/>
                  <a:gd name="T47" fmla="*/ 2897 h 3356"/>
                  <a:gd name="T48" fmla="*/ 973 w 3736"/>
                  <a:gd name="T49" fmla="*/ 3195 h 3356"/>
                  <a:gd name="T50" fmla="*/ 917 w 3736"/>
                  <a:gd name="T51" fmla="*/ 3356 h 3356"/>
                  <a:gd name="T52" fmla="*/ 670 w 3736"/>
                  <a:gd name="T53" fmla="*/ 3078 h 3356"/>
                  <a:gd name="T54" fmla="*/ 548 w 3736"/>
                  <a:gd name="T55" fmla="*/ 2902 h 3356"/>
                  <a:gd name="T56" fmla="*/ 464 w 3736"/>
                  <a:gd name="T57" fmla="*/ 2737 h 3356"/>
                  <a:gd name="T58" fmla="*/ 228 w 3736"/>
                  <a:gd name="T59" fmla="*/ 2676 h 3356"/>
                  <a:gd name="T60" fmla="*/ 65 w 3736"/>
                  <a:gd name="T61" fmla="*/ 2522 h 3356"/>
                  <a:gd name="T62" fmla="*/ 8 w 3736"/>
                  <a:gd name="T63" fmla="*/ 2294 h 3356"/>
                  <a:gd name="T64" fmla="*/ 8 w 3736"/>
                  <a:gd name="T65" fmla="*/ 2128 h 3356"/>
                  <a:gd name="T66" fmla="*/ 323 w 3736"/>
                  <a:gd name="T67" fmla="*/ 2055 h 3356"/>
                  <a:gd name="T68" fmla="*/ 297 w 3736"/>
                  <a:gd name="T69" fmla="*/ 1629 h 3356"/>
                  <a:gd name="T70" fmla="*/ 89 w 3736"/>
                  <a:gd name="T71" fmla="*/ 1365 h 3356"/>
                  <a:gd name="T72" fmla="*/ 167 w 3736"/>
                  <a:gd name="T73" fmla="*/ 1225 h 3356"/>
                  <a:gd name="T74" fmla="*/ 153 w 3736"/>
                  <a:gd name="T75" fmla="*/ 1069 h 3356"/>
                  <a:gd name="T76" fmla="*/ 242 w 3736"/>
                  <a:gd name="T77" fmla="*/ 956 h 3356"/>
                  <a:gd name="T78" fmla="*/ 318 w 3736"/>
                  <a:gd name="T79" fmla="*/ 875 h 3356"/>
                  <a:gd name="T80" fmla="*/ 493 w 3736"/>
                  <a:gd name="T81" fmla="*/ 757 h 3356"/>
                  <a:gd name="T82" fmla="*/ 494 w 3736"/>
                  <a:gd name="T83" fmla="*/ 936 h 3356"/>
                  <a:gd name="T84" fmla="*/ 658 w 3736"/>
                  <a:gd name="T85" fmla="*/ 1207 h 3356"/>
                  <a:gd name="T86" fmla="*/ 821 w 3736"/>
                  <a:gd name="T87" fmla="*/ 952 h 3356"/>
                  <a:gd name="T88" fmla="*/ 1133 w 3736"/>
                  <a:gd name="T89" fmla="*/ 573 h 3356"/>
                  <a:gd name="T90" fmla="*/ 1334 w 3736"/>
                  <a:gd name="T91" fmla="*/ 92 h 3356"/>
                  <a:gd name="T92" fmla="*/ 1491 w 3736"/>
                  <a:gd name="T93" fmla="*/ 439 h 3356"/>
                  <a:gd name="T94" fmla="*/ 1792 w 3736"/>
                  <a:gd name="T95" fmla="*/ 455 h 3356"/>
                  <a:gd name="T96" fmla="*/ 2073 w 3736"/>
                  <a:gd name="T97" fmla="*/ 493 h 3356"/>
                  <a:gd name="T98" fmla="*/ 2250 w 3736"/>
                  <a:gd name="T99" fmla="*/ 723 h 3356"/>
                  <a:gd name="T100" fmla="*/ 2343 w 3736"/>
                  <a:gd name="T101" fmla="*/ 626 h 3356"/>
                  <a:gd name="T102" fmla="*/ 2334 w 3736"/>
                  <a:gd name="T103" fmla="*/ 418 h 3356"/>
                  <a:gd name="T104" fmla="*/ 2234 w 3736"/>
                  <a:gd name="T105" fmla="*/ 240 h 3356"/>
                  <a:gd name="T106" fmla="*/ 2383 w 3736"/>
                  <a:gd name="T107" fmla="*/ 23 h 3356"/>
                  <a:gd name="T108" fmla="*/ 2624 w 3736"/>
                  <a:gd name="T109" fmla="*/ 89 h 3356"/>
                  <a:gd name="T110" fmla="*/ 2907 w 3736"/>
                  <a:gd name="T111" fmla="*/ 173 h 3356"/>
                  <a:gd name="T112" fmla="*/ 2787 w 3736"/>
                  <a:gd name="T113" fmla="*/ 337 h 3356"/>
                  <a:gd name="T114" fmla="*/ 2814 w 3736"/>
                  <a:gd name="T115" fmla="*/ 557 h 3356"/>
                  <a:gd name="T116" fmla="*/ 2701 w 3736"/>
                  <a:gd name="T117" fmla="*/ 843 h 3356"/>
                  <a:gd name="T118" fmla="*/ 2623 w 3736"/>
                  <a:gd name="T119" fmla="*/ 996 h 3356"/>
                  <a:gd name="T120" fmla="*/ 2679 w 3736"/>
                  <a:gd name="T121" fmla="*/ 1389 h 3356"/>
                  <a:gd name="T122" fmla="*/ 2851 w 3736"/>
                  <a:gd name="T123" fmla="*/ 1334 h 3356"/>
                  <a:gd name="T124" fmla="*/ 3040 w 3736"/>
                  <a:gd name="T125" fmla="*/ 1319 h 3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36" h="3356">
                    <a:moveTo>
                      <a:pt x="3112" y="1345"/>
                    </a:moveTo>
                    <a:lnTo>
                      <a:pt x="3087" y="1374"/>
                    </a:lnTo>
                    <a:lnTo>
                      <a:pt x="3065" y="1400"/>
                    </a:lnTo>
                    <a:lnTo>
                      <a:pt x="3045" y="1425"/>
                    </a:lnTo>
                    <a:lnTo>
                      <a:pt x="3025" y="1450"/>
                    </a:lnTo>
                    <a:lnTo>
                      <a:pt x="3006" y="1476"/>
                    </a:lnTo>
                    <a:lnTo>
                      <a:pt x="2984" y="1501"/>
                    </a:lnTo>
                    <a:lnTo>
                      <a:pt x="2962" y="1527"/>
                    </a:lnTo>
                    <a:lnTo>
                      <a:pt x="2935" y="1555"/>
                    </a:lnTo>
                    <a:lnTo>
                      <a:pt x="2908" y="1581"/>
                    </a:lnTo>
                    <a:lnTo>
                      <a:pt x="2883" y="1606"/>
                    </a:lnTo>
                    <a:lnTo>
                      <a:pt x="2860" y="1631"/>
                    </a:lnTo>
                    <a:lnTo>
                      <a:pt x="2835" y="1660"/>
                    </a:lnTo>
                    <a:lnTo>
                      <a:pt x="2815" y="1681"/>
                    </a:lnTo>
                    <a:lnTo>
                      <a:pt x="2796" y="1700"/>
                    </a:lnTo>
                    <a:lnTo>
                      <a:pt x="2789" y="1711"/>
                    </a:lnTo>
                    <a:lnTo>
                      <a:pt x="2782" y="1723"/>
                    </a:lnTo>
                    <a:lnTo>
                      <a:pt x="2781" y="1728"/>
                    </a:lnTo>
                    <a:lnTo>
                      <a:pt x="2779" y="1735"/>
                    </a:lnTo>
                    <a:lnTo>
                      <a:pt x="2779" y="1742"/>
                    </a:lnTo>
                    <a:lnTo>
                      <a:pt x="2777" y="1749"/>
                    </a:lnTo>
                    <a:lnTo>
                      <a:pt x="2777" y="1970"/>
                    </a:lnTo>
                    <a:lnTo>
                      <a:pt x="2779" y="1987"/>
                    </a:lnTo>
                    <a:lnTo>
                      <a:pt x="2780" y="2004"/>
                    </a:lnTo>
                    <a:lnTo>
                      <a:pt x="2782" y="2020"/>
                    </a:lnTo>
                    <a:lnTo>
                      <a:pt x="2785" y="2038"/>
                    </a:lnTo>
                    <a:lnTo>
                      <a:pt x="2785" y="2054"/>
                    </a:lnTo>
                    <a:lnTo>
                      <a:pt x="2786" y="2070"/>
                    </a:lnTo>
                    <a:lnTo>
                      <a:pt x="2789" y="2078"/>
                    </a:lnTo>
                    <a:lnTo>
                      <a:pt x="2791" y="2083"/>
                    </a:lnTo>
                    <a:lnTo>
                      <a:pt x="2794" y="2085"/>
                    </a:lnTo>
                    <a:lnTo>
                      <a:pt x="2796" y="2087"/>
                    </a:lnTo>
                    <a:lnTo>
                      <a:pt x="2800" y="2088"/>
                    </a:lnTo>
                    <a:lnTo>
                      <a:pt x="2802" y="2088"/>
                    </a:lnTo>
                    <a:lnTo>
                      <a:pt x="2809" y="2088"/>
                    </a:lnTo>
                    <a:lnTo>
                      <a:pt x="2814" y="2085"/>
                    </a:lnTo>
                    <a:lnTo>
                      <a:pt x="2819" y="2084"/>
                    </a:lnTo>
                    <a:lnTo>
                      <a:pt x="2824" y="2082"/>
                    </a:lnTo>
                    <a:lnTo>
                      <a:pt x="2829" y="2079"/>
                    </a:lnTo>
                    <a:lnTo>
                      <a:pt x="2834" y="2077"/>
                    </a:lnTo>
                    <a:lnTo>
                      <a:pt x="2839" y="2075"/>
                    </a:lnTo>
                    <a:lnTo>
                      <a:pt x="2845" y="2075"/>
                    </a:lnTo>
                    <a:lnTo>
                      <a:pt x="2853" y="2075"/>
                    </a:lnTo>
                    <a:lnTo>
                      <a:pt x="2859" y="2079"/>
                    </a:lnTo>
                    <a:lnTo>
                      <a:pt x="2864" y="2084"/>
                    </a:lnTo>
                    <a:lnTo>
                      <a:pt x="2868" y="2089"/>
                    </a:lnTo>
                    <a:lnTo>
                      <a:pt x="2870" y="2097"/>
                    </a:lnTo>
                    <a:lnTo>
                      <a:pt x="2873" y="2104"/>
                    </a:lnTo>
                    <a:lnTo>
                      <a:pt x="2874" y="2112"/>
                    </a:lnTo>
                    <a:lnTo>
                      <a:pt x="2874" y="2119"/>
                    </a:lnTo>
                    <a:lnTo>
                      <a:pt x="2874" y="2126"/>
                    </a:lnTo>
                    <a:lnTo>
                      <a:pt x="2871" y="2132"/>
                    </a:lnTo>
                    <a:lnTo>
                      <a:pt x="2869" y="2137"/>
                    </a:lnTo>
                    <a:lnTo>
                      <a:pt x="2866" y="2141"/>
                    </a:lnTo>
                    <a:lnTo>
                      <a:pt x="2864" y="2146"/>
                    </a:lnTo>
                    <a:lnTo>
                      <a:pt x="2861" y="2151"/>
                    </a:lnTo>
                    <a:lnTo>
                      <a:pt x="2859" y="2156"/>
                    </a:lnTo>
                    <a:lnTo>
                      <a:pt x="2859" y="2162"/>
                    </a:lnTo>
                    <a:lnTo>
                      <a:pt x="2859" y="2166"/>
                    </a:lnTo>
                    <a:lnTo>
                      <a:pt x="2860" y="2169"/>
                    </a:lnTo>
                    <a:lnTo>
                      <a:pt x="2861" y="2173"/>
                    </a:lnTo>
                    <a:lnTo>
                      <a:pt x="2864" y="2176"/>
                    </a:lnTo>
                    <a:lnTo>
                      <a:pt x="2869" y="2181"/>
                    </a:lnTo>
                    <a:lnTo>
                      <a:pt x="2874" y="2186"/>
                    </a:lnTo>
                    <a:lnTo>
                      <a:pt x="2880" y="2191"/>
                    </a:lnTo>
                    <a:lnTo>
                      <a:pt x="2885" y="2196"/>
                    </a:lnTo>
                    <a:lnTo>
                      <a:pt x="2888" y="2198"/>
                    </a:lnTo>
                    <a:lnTo>
                      <a:pt x="2889" y="2202"/>
                    </a:lnTo>
                    <a:lnTo>
                      <a:pt x="2890" y="2206"/>
                    </a:lnTo>
                    <a:lnTo>
                      <a:pt x="2890" y="2210"/>
                    </a:lnTo>
                    <a:lnTo>
                      <a:pt x="2889" y="2217"/>
                    </a:lnTo>
                    <a:lnTo>
                      <a:pt x="2887" y="2223"/>
                    </a:lnTo>
                    <a:lnTo>
                      <a:pt x="2884" y="2230"/>
                    </a:lnTo>
                    <a:lnTo>
                      <a:pt x="2879" y="2236"/>
                    </a:lnTo>
                    <a:lnTo>
                      <a:pt x="2875" y="2241"/>
                    </a:lnTo>
                    <a:lnTo>
                      <a:pt x="2873" y="2247"/>
                    </a:lnTo>
                    <a:lnTo>
                      <a:pt x="2870" y="2253"/>
                    </a:lnTo>
                    <a:lnTo>
                      <a:pt x="2869" y="2261"/>
                    </a:lnTo>
                    <a:lnTo>
                      <a:pt x="2869" y="2269"/>
                    </a:lnTo>
                    <a:lnTo>
                      <a:pt x="2871" y="2276"/>
                    </a:lnTo>
                    <a:lnTo>
                      <a:pt x="2873" y="2282"/>
                    </a:lnTo>
                    <a:lnTo>
                      <a:pt x="2875" y="2289"/>
                    </a:lnTo>
                    <a:lnTo>
                      <a:pt x="2881" y="2301"/>
                    </a:lnTo>
                    <a:lnTo>
                      <a:pt x="2888" y="2315"/>
                    </a:lnTo>
                    <a:lnTo>
                      <a:pt x="2890" y="2324"/>
                    </a:lnTo>
                    <a:lnTo>
                      <a:pt x="2892" y="2333"/>
                    </a:lnTo>
                    <a:lnTo>
                      <a:pt x="2895" y="2340"/>
                    </a:lnTo>
                    <a:lnTo>
                      <a:pt x="2900" y="2348"/>
                    </a:lnTo>
                    <a:lnTo>
                      <a:pt x="2908" y="2341"/>
                    </a:lnTo>
                    <a:lnTo>
                      <a:pt x="2914" y="2334"/>
                    </a:lnTo>
                    <a:lnTo>
                      <a:pt x="2920" y="2326"/>
                    </a:lnTo>
                    <a:lnTo>
                      <a:pt x="2925" y="2320"/>
                    </a:lnTo>
                    <a:lnTo>
                      <a:pt x="2930" y="2312"/>
                    </a:lnTo>
                    <a:lnTo>
                      <a:pt x="2937" y="2307"/>
                    </a:lnTo>
                    <a:lnTo>
                      <a:pt x="2940" y="2305"/>
                    </a:lnTo>
                    <a:lnTo>
                      <a:pt x="2944" y="2304"/>
                    </a:lnTo>
                    <a:lnTo>
                      <a:pt x="2949" y="2302"/>
                    </a:lnTo>
                    <a:lnTo>
                      <a:pt x="2953" y="2302"/>
                    </a:lnTo>
                    <a:lnTo>
                      <a:pt x="2959" y="2302"/>
                    </a:lnTo>
                    <a:lnTo>
                      <a:pt x="2966" y="2304"/>
                    </a:lnTo>
                    <a:lnTo>
                      <a:pt x="2969" y="2306"/>
                    </a:lnTo>
                    <a:lnTo>
                      <a:pt x="2974" y="2309"/>
                    </a:lnTo>
                    <a:lnTo>
                      <a:pt x="2982" y="2316"/>
                    </a:lnTo>
                    <a:lnTo>
                      <a:pt x="2987" y="2325"/>
                    </a:lnTo>
                    <a:lnTo>
                      <a:pt x="2998" y="2348"/>
                    </a:lnTo>
                    <a:lnTo>
                      <a:pt x="3009" y="2371"/>
                    </a:lnTo>
                    <a:lnTo>
                      <a:pt x="3021" y="2388"/>
                    </a:lnTo>
                    <a:lnTo>
                      <a:pt x="3032" y="2403"/>
                    </a:lnTo>
                    <a:lnTo>
                      <a:pt x="3045" y="2417"/>
                    </a:lnTo>
                    <a:lnTo>
                      <a:pt x="3056" y="2429"/>
                    </a:lnTo>
                    <a:lnTo>
                      <a:pt x="3084" y="2452"/>
                    </a:lnTo>
                    <a:lnTo>
                      <a:pt x="3115" y="2477"/>
                    </a:lnTo>
                    <a:lnTo>
                      <a:pt x="3121" y="2482"/>
                    </a:lnTo>
                    <a:lnTo>
                      <a:pt x="3125" y="2488"/>
                    </a:lnTo>
                    <a:lnTo>
                      <a:pt x="3130" y="2494"/>
                    </a:lnTo>
                    <a:lnTo>
                      <a:pt x="3132" y="2501"/>
                    </a:lnTo>
                    <a:lnTo>
                      <a:pt x="3136" y="2507"/>
                    </a:lnTo>
                    <a:lnTo>
                      <a:pt x="3140" y="2513"/>
                    </a:lnTo>
                    <a:lnTo>
                      <a:pt x="3145" y="2520"/>
                    </a:lnTo>
                    <a:lnTo>
                      <a:pt x="3151" y="2525"/>
                    </a:lnTo>
                    <a:lnTo>
                      <a:pt x="3163" y="2530"/>
                    </a:lnTo>
                    <a:lnTo>
                      <a:pt x="3173" y="2532"/>
                    </a:lnTo>
                    <a:lnTo>
                      <a:pt x="3183" y="2533"/>
                    </a:lnTo>
                    <a:lnTo>
                      <a:pt x="3194" y="2537"/>
                    </a:lnTo>
                    <a:lnTo>
                      <a:pt x="3203" y="2542"/>
                    </a:lnTo>
                    <a:lnTo>
                      <a:pt x="3209" y="2547"/>
                    </a:lnTo>
                    <a:lnTo>
                      <a:pt x="3215" y="2552"/>
                    </a:lnTo>
                    <a:lnTo>
                      <a:pt x="3220" y="2558"/>
                    </a:lnTo>
                    <a:lnTo>
                      <a:pt x="3230" y="2572"/>
                    </a:lnTo>
                    <a:lnTo>
                      <a:pt x="3239" y="2587"/>
                    </a:lnTo>
                    <a:lnTo>
                      <a:pt x="3247" y="2599"/>
                    </a:lnTo>
                    <a:lnTo>
                      <a:pt x="3254" y="2609"/>
                    </a:lnTo>
                    <a:lnTo>
                      <a:pt x="3258" y="2614"/>
                    </a:lnTo>
                    <a:lnTo>
                      <a:pt x="3260" y="2620"/>
                    </a:lnTo>
                    <a:lnTo>
                      <a:pt x="3262" y="2626"/>
                    </a:lnTo>
                    <a:lnTo>
                      <a:pt x="3263" y="2632"/>
                    </a:lnTo>
                    <a:lnTo>
                      <a:pt x="3258" y="2647"/>
                    </a:lnTo>
                    <a:lnTo>
                      <a:pt x="3253" y="2661"/>
                    </a:lnTo>
                    <a:lnTo>
                      <a:pt x="3253" y="2669"/>
                    </a:lnTo>
                    <a:lnTo>
                      <a:pt x="3257" y="2675"/>
                    </a:lnTo>
                    <a:lnTo>
                      <a:pt x="3260" y="2681"/>
                    </a:lnTo>
                    <a:lnTo>
                      <a:pt x="3267" y="2685"/>
                    </a:lnTo>
                    <a:lnTo>
                      <a:pt x="3281" y="2693"/>
                    </a:lnTo>
                    <a:lnTo>
                      <a:pt x="3294" y="2701"/>
                    </a:lnTo>
                    <a:lnTo>
                      <a:pt x="3302" y="2708"/>
                    </a:lnTo>
                    <a:lnTo>
                      <a:pt x="3307" y="2715"/>
                    </a:lnTo>
                    <a:lnTo>
                      <a:pt x="3312" y="2723"/>
                    </a:lnTo>
                    <a:lnTo>
                      <a:pt x="3317" y="2730"/>
                    </a:lnTo>
                    <a:lnTo>
                      <a:pt x="3322" y="2738"/>
                    </a:lnTo>
                    <a:lnTo>
                      <a:pt x="3328" y="2744"/>
                    </a:lnTo>
                    <a:lnTo>
                      <a:pt x="3331" y="2745"/>
                    </a:lnTo>
                    <a:lnTo>
                      <a:pt x="3335" y="2748"/>
                    </a:lnTo>
                    <a:lnTo>
                      <a:pt x="3338" y="2749"/>
                    </a:lnTo>
                    <a:lnTo>
                      <a:pt x="3343" y="2749"/>
                    </a:lnTo>
                    <a:lnTo>
                      <a:pt x="3351" y="2748"/>
                    </a:lnTo>
                    <a:lnTo>
                      <a:pt x="3356" y="2747"/>
                    </a:lnTo>
                    <a:lnTo>
                      <a:pt x="3362" y="2744"/>
                    </a:lnTo>
                    <a:lnTo>
                      <a:pt x="3367" y="2740"/>
                    </a:lnTo>
                    <a:lnTo>
                      <a:pt x="3376" y="2733"/>
                    </a:lnTo>
                    <a:lnTo>
                      <a:pt x="3383" y="2723"/>
                    </a:lnTo>
                    <a:lnTo>
                      <a:pt x="3392" y="2713"/>
                    </a:lnTo>
                    <a:lnTo>
                      <a:pt x="3401" y="2704"/>
                    </a:lnTo>
                    <a:lnTo>
                      <a:pt x="3406" y="2701"/>
                    </a:lnTo>
                    <a:lnTo>
                      <a:pt x="3411" y="2699"/>
                    </a:lnTo>
                    <a:lnTo>
                      <a:pt x="3417" y="2696"/>
                    </a:lnTo>
                    <a:lnTo>
                      <a:pt x="3424" y="2696"/>
                    </a:lnTo>
                    <a:lnTo>
                      <a:pt x="3432" y="2696"/>
                    </a:lnTo>
                    <a:lnTo>
                      <a:pt x="3440" y="2699"/>
                    </a:lnTo>
                    <a:lnTo>
                      <a:pt x="3447" y="2701"/>
                    </a:lnTo>
                    <a:lnTo>
                      <a:pt x="3455" y="2705"/>
                    </a:lnTo>
                    <a:lnTo>
                      <a:pt x="3461" y="2710"/>
                    </a:lnTo>
                    <a:lnTo>
                      <a:pt x="3465" y="2715"/>
                    </a:lnTo>
                    <a:lnTo>
                      <a:pt x="3468" y="2723"/>
                    </a:lnTo>
                    <a:lnTo>
                      <a:pt x="3469" y="2730"/>
                    </a:lnTo>
                    <a:lnTo>
                      <a:pt x="3469" y="2737"/>
                    </a:lnTo>
                    <a:lnTo>
                      <a:pt x="3466" y="2743"/>
                    </a:lnTo>
                    <a:lnTo>
                      <a:pt x="3464" y="2748"/>
                    </a:lnTo>
                    <a:lnTo>
                      <a:pt x="3461" y="2753"/>
                    </a:lnTo>
                    <a:lnTo>
                      <a:pt x="3459" y="2758"/>
                    </a:lnTo>
                    <a:lnTo>
                      <a:pt x="3456" y="2763"/>
                    </a:lnTo>
                    <a:lnTo>
                      <a:pt x="3454" y="2768"/>
                    </a:lnTo>
                    <a:lnTo>
                      <a:pt x="3454" y="2774"/>
                    </a:lnTo>
                    <a:lnTo>
                      <a:pt x="3454" y="2823"/>
                    </a:lnTo>
                    <a:lnTo>
                      <a:pt x="3470" y="2824"/>
                    </a:lnTo>
                    <a:lnTo>
                      <a:pt x="3485" y="2828"/>
                    </a:lnTo>
                    <a:lnTo>
                      <a:pt x="3500" y="2832"/>
                    </a:lnTo>
                    <a:lnTo>
                      <a:pt x="3517" y="2833"/>
                    </a:lnTo>
                    <a:lnTo>
                      <a:pt x="3525" y="2831"/>
                    </a:lnTo>
                    <a:lnTo>
                      <a:pt x="3533" y="2828"/>
                    </a:lnTo>
                    <a:lnTo>
                      <a:pt x="3537" y="2828"/>
                    </a:lnTo>
                    <a:lnTo>
                      <a:pt x="3539" y="2829"/>
                    </a:lnTo>
                    <a:lnTo>
                      <a:pt x="3542" y="2831"/>
                    </a:lnTo>
                    <a:lnTo>
                      <a:pt x="3543" y="2833"/>
                    </a:lnTo>
                    <a:lnTo>
                      <a:pt x="3547" y="2838"/>
                    </a:lnTo>
                    <a:lnTo>
                      <a:pt x="3549" y="2844"/>
                    </a:lnTo>
                    <a:lnTo>
                      <a:pt x="3550" y="2852"/>
                    </a:lnTo>
                    <a:lnTo>
                      <a:pt x="3553" y="2860"/>
                    </a:lnTo>
                    <a:lnTo>
                      <a:pt x="3555" y="2867"/>
                    </a:lnTo>
                    <a:lnTo>
                      <a:pt x="3559" y="2873"/>
                    </a:lnTo>
                    <a:lnTo>
                      <a:pt x="3568" y="2883"/>
                    </a:lnTo>
                    <a:lnTo>
                      <a:pt x="3578" y="2891"/>
                    </a:lnTo>
                    <a:lnTo>
                      <a:pt x="3588" y="2896"/>
                    </a:lnTo>
                    <a:lnTo>
                      <a:pt x="3598" y="2901"/>
                    </a:lnTo>
                    <a:lnTo>
                      <a:pt x="3609" y="2906"/>
                    </a:lnTo>
                    <a:lnTo>
                      <a:pt x="3621" y="2910"/>
                    </a:lnTo>
                    <a:lnTo>
                      <a:pt x="3632" y="2916"/>
                    </a:lnTo>
                    <a:lnTo>
                      <a:pt x="3643" y="2924"/>
                    </a:lnTo>
                    <a:lnTo>
                      <a:pt x="3673" y="2944"/>
                    </a:lnTo>
                    <a:lnTo>
                      <a:pt x="3698" y="2961"/>
                    </a:lnTo>
                    <a:lnTo>
                      <a:pt x="3710" y="2971"/>
                    </a:lnTo>
                    <a:lnTo>
                      <a:pt x="3720" y="2984"/>
                    </a:lnTo>
                    <a:lnTo>
                      <a:pt x="3729" y="2996"/>
                    </a:lnTo>
                    <a:lnTo>
                      <a:pt x="3736" y="3014"/>
                    </a:lnTo>
                    <a:lnTo>
                      <a:pt x="3736" y="3014"/>
                    </a:lnTo>
                    <a:lnTo>
                      <a:pt x="3726" y="3015"/>
                    </a:lnTo>
                    <a:lnTo>
                      <a:pt x="3717" y="3018"/>
                    </a:lnTo>
                    <a:lnTo>
                      <a:pt x="3710" y="3021"/>
                    </a:lnTo>
                    <a:lnTo>
                      <a:pt x="3702" y="3025"/>
                    </a:lnTo>
                    <a:lnTo>
                      <a:pt x="3695" y="3028"/>
                    </a:lnTo>
                    <a:lnTo>
                      <a:pt x="3686" y="3031"/>
                    </a:lnTo>
                    <a:lnTo>
                      <a:pt x="3677" y="3034"/>
                    </a:lnTo>
                    <a:lnTo>
                      <a:pt x="3667" y="3034"/>
                    </a:lnTo>
                    <a:lnTo>
                      <a:pt x="3655" y="3034"/>
                    </a:lnTo>
                    <a:lnTo>
                      <a:pt x="3643" y="3031"/>
                    </a:lnTo>
                    <a:lnTo>
                      <a:pt x="3633" y="3028"/>
                    </a:lnTo>
                    <a:lnTo>
                      <a:pt x="3622" y="3024"/>
                    </a:lnTo>
                    <a:lnTo>
                      <a:pt x="3612" y="3020"/>
                    </a:lnTo>
                    <a:lnTo>
                      <a:pt x="3602" y="3016"/>
                    </a:lnTo>
                    <a:lnTo>
                      <a:pt x="3591" y="3014"/>
                    </a:lnTo>
                    <a:lnTo>
                      <a:pt x="3578" y="3014"/>
                    </a:lnTo>
                    <a:lnTo>
                      <a:pt x="3574" y="3014"/>
                    </a:lnTo>
                    <a:lnTo>
                      <a:pt x="3570" y="3015"/>
                    </a:lnTo>
                    <a:lnTo>
                      <a:pt x="3567" y="3016"/>
                    </a:lnTo>
                    <a:lnTo>
                      <a:pt x="3564" y="3019"/>
                    </a:lnTo>
                    <a:lnTo>
                      <a:pt x="3559" y="3024"/>
                    </a:lnTo>
                    <a:lnTo>
                      <a:pt x="3555" y="3030"/>
                    </a:lnTo>
                    <a:lnTo>
                      <a:pt x="3550" y="3036"/>
                    </a:lnTo>
                    <a:lnTo>
                      <a:pt x="3545" y="3043"/>
                    </a:lnTo>
                    <a:lnTo>
                      <a:pt x="3543" y="3044"/>
                    </a:lnTo>
                    <a:lnTo>
                      <a:pt x="3540" y="3046"/>
                    </a:lnTo>
                    <a:lnTo>
                      <a:pt x="3537" y="3048"/>
                    </a:lnTo>
                    <a:lnTo>
                      <a:pt x="3533" y="3048"/>
                    </a:lnTo>
                    <a:lnTo>
                      <a:pt x="3525" y="3046"/>
                    </a:lnTo>
                    <a:lnTo>
                      <a:pt x="3519" y="3044"/>
                    </a:lnTo>
                    <a:lnTo>
                      <a:pt x="3513" y="3040"/>
                    </a:lnTo>
                    <a:lnTo>
                      <a:pt x="3508" y="3035"/>
                    </a:lnTo>
                    <a:lnTo>
                      <a:pt x="3503" y="3031"/>
                    </a:lnTo>
                    <a:lnTo>
                      <a:pt x="3496" y="3028"/>
                    </a:lnTo>
                    <a:lnTo>
                      <a:pt x="3490" y="3025"/>
                    </a:lnTo>
                    <a:lnTo>
                      <a:pt x="3483" y="3024"/>
                    </a:lnTo>
                    <a:lnTo>
                      <a:pt x="3465" y="3025"/>
                    </a:lnTo>
                    <a:lnTo>
                      <a:pt x="3450" y="3029"/>
                    </a:lnTo>
                    <a:lnTo>
                      <a:pt x="3435" y="3033"/>
                    </a:lnTo>
                    <a:lnTo>
                      <a:pt x="3417" y="3034"/>
                    </a:lnTo>
                    <a:lnTo>
                      <a:pt x="3406" y="3033"/>
                    </a:lnTo>
                    <a:lnTo>
                      <a:pt x="3395" y="3030"/>
                    </a:lnTo>
                    <a:lnTo>
                      <a:pt x="3385" y="3026"/>
                    </a:lnTo>
                    <a:lnTo>
                      <a:pt x="3376" y="3021"/>
                    </a:lnTo>
                    <a:lnTo>
                      <a:pt x="3366" y="3016"/>
                    </a:lnTo>
                    <a:lnTo>
                      <a:pt x="3356" y="3013"/>
                    </a:lnTo>
                    <a:lnTo>
                      <a:pt x="3346" y="3009"/>
                    </a:lnTo>
                    <a:lnTo>
                      <a:pt x="3333" y="3008"/>
                    </a:lnTo>
                    <a:lnTo>
                      <a:pt x="3255" y="3008"/>
                    </a:lnTo>
                    <a:lnTo>
                      <a:pt x="3242" y="3006"/>
                    </a:lnTo>
                    <a:lnTo>
                      <a:pt x="3229" y="3004"/>
                    </a:lnTo>
                    <a:lnTo>
                      <a:pt x="3217" y="3001"/>
                    </a:lnTo>
                    <a:lnTo>
                      <a:pt x="3202" y="3000"/>
                    </a:lnTo>
                    <a:lnTo>
                      <a:pt x="3195" y="3001"/>
                    </a:lnTo>
                    <a:lnTo>
                      <a:pt x="3189" y="3003"/>
                    </a:lnTo>
                    <a:lnTo>
                      <a:pt x="3184" y="3005"/>
                    </a:lnTo>
                    <a:lnTo>
                      <a:pt x="3179" y="3009"/>
                    </a:lnTo>
                    <a:lnTo>
                      <a:pt x="3170" y="3018"/>
                    </a:lnTo>
                    <a:lnTo>
                      <a:pt x="3160" y="3026"/>
                    </a:lnTo>
                    <a:lnTo>
                      <a:pt x="3150" y="3034"/>
                    </a:lnTo>
                    <a:lnTo>
                      <a:pt x="3140" y="3039"/>
                    </a:lnTo>
                    <a:lnTo>
                      <a:pt x="3131" y="3044"/>
                    </a:lnTo>
                    <a:lnTo>
                      <a:pt x="3121" y="3048"/>
                    </a:lnTo>
                    <a:lnTo>
                      <a:pt x="3111" y="3050"/>
                    </a:lnTo>
                    <a:lnTo>
                      <a:pt x="3101" y="3052"/>
                    </a:lnTo>
                    <a:lnTo>
                      <a:pt x="3090" y="3053"/>
                    </a:lnTo>
                    <a:lnTo>
                      <a:pt x="3077" y="3053"/>
                    </a:lnTo>
                    <a:lnTo>
                      <a:pt x="3061" y="3053"/>
                    </a:lnTo>
                    <a:lnTo>
                      <a:pt x="3047" y="3053"/>
                    </a:lnTo>
                    <a:lnTo>
                      <a:pt x="3032" y="3050"/>
                    </a:lnTo>
                    <a:lnTo>
                      <a:pt x="3017" y="3045"/>
                    </a:lnTo>
                    <a:lnTo>
                      <a:pt x="2996" y="3036"/>
                    </a:lnTo>
                    <a:lnTo>
                      <a:pt x="2977" y="3028"/>
                    </a:lnTo>
                    <a:lnTo>
                      <a:pt x="2967" y="3023"/>
                    </a:lnTo>
                    <a:lnTo>
                      <a:pt x="2958" y="3019"/>
                    </a:lnTo>
                    <a:lnTo>
                      <a:pt x="2947" y="3015"/>
                    </a:lnTo>
                    <a:lnTo>
                      <a:pt x="2935" y="3014"/>
                    </a:lnTo>
                    <a:lnTo>
                      <a:pt x="2917" y="3013"/>
                    </a:lnTo>
                    <a:lnTo>
                      <a:pt x="2898" y="3014"/>
                    </a:lnTo>
                    <a:lnTo>
                      <a:pt x="2889" y="3014"/>
                    </a:lnTo>
                    <a:lnTo>
                      <a:pt x="2880" y="3011"/>
                    </a:lnTo>
                    <a:lnTo>
                      <a:pt x="2873" y="3009"/>
                    </a:lnTo>
                    <a:lnTo>
                      <a:pt x="2866" y="3003"/>
                    </a:lnTo>
                    <a:lnTo>
                      <a:pt x="2860" y="2994"/>
                    </a:lnTo>
                    <a:lnTo>
                      <a:pt x="2855" y="2984"/>
                    </a:lnTo>
                    <a:lnTo>
                      <a:pt x="2851" y="2974"/>
                    </a:lnTo>
                    <a:lnTo>
                      <a:pt x="2849" y="2964"/>
                    </a:lnTo>
                    <a:lnTo>
                      <a:pt x="2845" y="2954"/>
                    </a:lnTo>
                    <a:lnTo>
                      <a:pt x="2840" y="2946"/>
                    </a:lnTo>
                    <a:lnTo>
                      <a:pt x="2838" y="2944"/>
                    </a:lnTo>
                    <a:lnTo>
                      <a:pt x="2834" y="2941"/>
                    </a:lnTo>
                    <a:lnTo>
                      <a:pt x="2829" y="2940"/>
                    </a:lnTo>
                    <a:lnTo>
                      <a:pt x="2824" y="2940"/>
                    </a:lnTo>
                    <a:lnTo>
                      <a:pt x="2810" y="2941"/>
                    </a:lnTo>
                    <a:lnTo>
                      <a:pt x="2797" y="2945"/>
                    </a:lnTo>
                    <a:lnTo>
                      <a:pt x="2785" y="2949"/>
                    </a:lnTo>
                    <a:lnTo>
                      <a:pt x="2771" y="2950"/>
                    </a:lnTo>
                    <a:lnTo>
                      <a:pt x="2767" y="2949"/>
                    </a:lnTo>
                    <a:lnTo>
                      <a:pt x="2765" y="2947"/>
                    </a:lnTo>
                    <a:lnTo>
                      <a:pt x="2764" y="2945"/>
                    </a:lnTo>
                    <a:lnTo>
                      <a:pt x="2762" y="2941"/>
                    </a:lnTo>
                    <a:lnTo>
                      <a:pt x="2760" y="2935"/>
                    </a:lnTo>
                    <a:lnTo>
                      <a:pt x="2755" y="2929"/>
                    </a:lnTo>
                    <a:lnTo>
                      <a:pt x="2722" y="2960"/>
                    </a:lnTo>
                    <a:lnTo>
                      <a:pt x="2692" y="2986"/>
                    </a:lnTo>
                    <a:lnTo>
                      <a:pt x="2684" y="2993"/>
                    </a:lnTo>
                    <a:lnTo>
                      <a:pt x="2677" y="2998"/>
                    </a:lnTo>
                    <a:lnTo>
                      <a:pt x="2668" y="3003"/>
                    </a:lnTo>
                    <a:lnTo>
                      <a:pt x="2659" y="3006"/>
                    </a:lnTo>
                    <a:lnTo>
                      <a:pt x="2649" y="3009"/>
                    </a:lnTo>
                    <a:lnTo>
                      <a:pt x="2641" y="3011"/>
                    </a:lnTo>
                    <a:lnTo>
                      <a:pt x="2629" y="3013"/>
                    </a:lnTo>
                    <a:lnTo>
                      <a:pt x="2618" y="3014"/>
                    </a:lnTo>
                    <a:lnTo>
                      <a:pt x="2605" y="3013"/>
                    </a:lnTo>
                    <a:lnTo>
                      <a:pt x="2595" y="3010"/>
                    </a:lnTo>
                    <a:lnTo>
                      <a:pt x="2585" y="3008"/>
                    </a:lnTo>
                    <a:lnTo>
                      <a:pt x="2575" y="3005"/>
                    </a:lnTo>
                    <a:lnTo>
                      <a:pt x="2555" y="2998"/>
                    </a:lnTo>
                    <a:lnTo>
                      <a:pt x="2533" y="2993"/>
                    </a:lnTo>
                    <a:lnTo>
                      <a:pt x="2502" y="2990"/>
                    </a:lnTo>
                    <a:lnTo>
                      <a:pt x="2472" y="2988"/>
                    </a:lnTo>
                    <a:lnTo>
                      <a:pt x="2465" y="2986"/>
                    </a:lnTo>
                    <a:lnTo>
                      <a:pt x="2459" y="2985"/>
                    </a:lnTo>
                    <a:lnTo>
                      <a:pt x="2452" y="2983"/>
                    </a:lnTo>
                    <a:lnTo>
                      <a:pt x="2446" y="2980"/>
                    </a:lnTo>
                    <a:lnTo>
                      <a:pt x="2441" y="2976"/>
                    </a:lnTo>
                    <a:lnTo>
                      <a:pt x="2436" y="2972"/>
                    </a:lnTo>
                    <a:lnTo>
                      <a:pt x="2431" y="2966"/>
                    </a:lnTo>
                    <a:lnTo>
                      <a:pt x="2427" y="2960"/>
                    </a:lnTo>
                    <a:lnTo>
                      <a:pt x="2420" y="2945"/>
                    </a:lnTo>
                    <a:lnTo>
                      <a:pt x="2412" y="2931"/>
                    </a:lnTo>
                    <a:lnTo>
                      <a:pt x="2403" y="2916"/>
                    </a:lnTo>
                    <a:lnTo>
                      <a:pt x="2395" y="2903"/>
                    </a:lnTo>
                    <a:lnTo>
                      <a:pt x="2390" y="2897"/>
                    </a:lnTo>
                    <a:lnTo>
                      <a:pt x="2385" y="2892"/>
                    </a:lnTo>
                    <a:lnTo>
                      <a:pt x="2378" y="2887"/>
                    </a:lnTo>
                    <a:lnTo>
                      <a:pt x="2372" y="2883"/>
                    </a:lnTo>
                    <a:lnTo>
                      <a:pt x="2366" y="2880"/>
                    </a:lnTo>
                    <a:lnTo>
                      <a:pt x="2359" y="2878"/>
                    </a:lnTo>
                    <a:lnTo>
                      <a:pt x="2351" y="2876"/>
                    </a:lnTo>
                    <a:lnTo>
                      <a:pt x="2343" y="2876"/>
                    </a:lnTo>
                    <a:lnTo>
                      <a:pt x="2336" y="2877"/>
                    </a:lnTo>
                    <a:lnTo>
                      <a:pt x="2331" y="2878"/>
                    </a:lnTo>
                    <a:lnTo>
                      <a:pt x="2324" y="2881"/>
                    </a:lnTo>
                    <a:lnTo>
                      <a:pt x="2319" y="2883"/>
                    </a:lnTo>
                    <a:lnTo>
                      <a:pt x="2313" y="2887"/>
                    </a:lnTo>
                    <a:lnTo>
                      <a:pt x="2308" y="2890"/>
                    </a:lnTo>
                    <a:lnTo>
                      <a:pt x="2302" y="2891"/>
                    </a:lnTo>
                    <a:lnTo>
                      <a:pt x="2295" y="2892"/>
                    </a:lnTo>
                    <a:lnTo>
                      <a:pt x="2284" y="2891"/>
                    </a:lnTo>
                    <a:lnTo>
                      <a:pt x="2274" y="2890"/>
                    </a:lnTo>
                    <a:lnTo>
                      <a:pt x="2265" y="2887"/>
                    </a:lnTo>
                    <a:lnTo>
                      <a:pt x="2256" y="2883"/>
                    </a:lnTo>
                    <a:lnTo>
                      <a:pt x="2249" y="2880"/>
                    </a:lnTo>
                    <a:lnTo>
                      <a:pt x="2241" y="2875"/>
                    </a:lnTo>
                    <a:lnTo>
                      <a:pt x="2234" y="2868"/>
                    </a:lnTo>
                    <a:lnTo>
                      <a:pt x="2226" y="2863"/>
                    </a:lnTo>
                    <a:lnTo>
                      <a:pt x="2199" y="2836"/>
                    </a:lnTo>
                    <a:lnTo>
                      <a:pt x="2169" y="2807"/>
                    </a:lnTo>
                    <a:lnTo>
                      <a:pt x="2159" y="2798"/>
                    </a:lnTo>
                    <a:lnTo>
                      <a:pt x="2150" y="2787"/>
                    </a:lnTo>
                    <a:lnTo>
                      <a:pt x="2144" y="2775"/>
                    </a:lnTo>
                    <a:lnTo>
                      <a:pt x="2137" y="2764"/>
                    </a:lnTo>
                    <a:lnTo>
                      <a:pt x="2130" y="2754"/>
                    </a:lnTo>
                    <a:lnTo>
                      <a:pt x="2122" y="2745"/>
                    </a:lnTo>
                    <a:lnTo>
                      <a:pt x="2117" y="2743"/>
                    </a:lnTo>
                    <a:lnTo>
                      <a:pt x="2112" y="2740"/>
                    </a:lnTo>
                    <a:lnTo>
                      <a:pt x="2106" y="2739"/>
                    </a:lnTo>
                    <a:lnTo>
                      <a:pt x="2100" y="2738"/>
                    </a:lnTo>
                    <a:lnTo>
                      <a:pt x="2093" y="2739"/>
                    </a:lnTo>
                    <a:lnTo>
                      <a:pt x="2087" y="2740"/>
                    </a:lnTo>
                    <a:lnTo>
                      <a:pt x="2081" y="2743"/>
                    </a:lnTo>
                    <a:lnTo>
                      <a:pt x="2076" y="2745"/>
                    </a:lnTo>
                    <a:lnTo>
                      <a:pt x="2066" y="2752"/>
                    </a:lnTo>
                    <a:lnTo>
                      <a:pt x="2057" y="2759"/>
                    </a:lnTo>
                    <a:lnTo>
                      <a:pt x="2048" y="2767"/>
                    </a:lnTo>
                    <a:lnTo>
                      <a:pt x="2038" y="2774"/>
                    </a:lnTo>
                    <a:lnTo>
                      <a:pt x="2033" y="2777"/>
                    </a:lnTo>
                    <a:lnTo>
                      <a:pt x="2028" y="2779"/>
                    </a:lnTo>
                    <a:lnTo>
                      <a:pt x="2022" y="2780"/>
                    </a:lnTo>
                    <a:lnTo>
                      <a:pt x="2014" y="2780"/>
                    </a:lnTo>
                    <a:lnTo>
                      <a:pt x="2007" y="2780"/>
                    </a:lnTo>
                    <a:lnTo>
                      <a:pt x="1998" y="2778"/>
                    </a:lnTo>
                    <a:lnTo>
                      <a:pt x="1990" y="2775"/>
                    </a:lnTo>
                    <a:lnTo>
                      <a:pt x="1984" y="2773"/>
                    </a:lnTo>
                    <a:lnTo>
                      <a:pt x="1978" y="2768"/>
                    </a:lnTo>
                    <a:lnTo>
                      <a:pt x="1973" y="2763"/>
                    </a:lnTo>
                    <a:lnTo>
                      <a:pt x="1968" y="2758"/>
                    </a:lnTo>
                    <a:lnTo>
                      <a:pt x="1963" y="2750"/>
                    </a:lnTo>
                    <a:lnTo>
                      <a:pt x="1955" y="2737"/>
                    </a:lnTo>
                    <a:lnTo>
                      <a:pt x="1948" y="2720"/>
                    </a:lnTo>
                    <a:lnTo>
                      <a:pt x="1941" y="2703"/>
                    </a:lnTo>
                    <a:lnTo>
                      <a:pt x="1935" y="2685"/>
                    </a:lnTo>
                    <a:lnTo>
                      <a:pt x="1930" y="2668"/>
                    </a:lnTo>
                    <a:lnTo>
                      <a:pt x="1924" y="2650"/>
                    </a:lnTo>
                    <a:lnTo>
                      <a:pt x="1916" y="2635"/>
                    </a:lnTo>
                    <a:lnTo>
                      <a:pt x="1908" y="2620"/>
                    </a:lnTo>
                    <a:lnTo>
                      <a:pt x="1904" y="2614"/>
                    </a:lnTo>
                    <a:lnTo>
                      <a:pt x="1899" y="2607"/>
                    </a:lnTo>
                    <a:lnTo>
                      <a:pt x="1893" y="2602"/>
                    </a:lnTo>
                    <a:lnTo>
                      <a:pt x="1886" y="2599"/>
                    </a:lnTo>
                    <a:lnTo>
                      <a:pt x="1880" y="2595"/>
                    </a:lnTo>
                    <a:lnTo>
                      <a:pt x="1872" y="2592"/>
                    </a:lnTo>
                    <a:lnTo>
                      <a:pt x="1865" y="2591"/>
                    </a:lnTo>
                    <a:lnTo>
                      <a:pt x="1856" y="2590"/>
                    </a:lnTo>
                    <a:lnTo>
                      <a:pt x="1847" y="2591"/>
                    </a:lnTo>
                    <a:lnTo>
                      <a:pt x="1840" y="2592"/>
                    </a:lnTo>
                    <a:lnTo>
                      <a:pt x="1834" y="2595"/>
                    </a:lnTo>
                    <a:lnTo>
                      <a:pt x="1827" y="2597"/>
                    </a:lnTo>
                    <a:lnTo>
                      <a:pt x="1813" y="2605"/>
                    </a:lnTo>
                    <a:lnTo>
                      <a:pt x="1798" y="2611"/>
                    </a:lnTo>
                    <a:lnTo>
                      <a:pt x="1796" y="2600"/>
                    </a:lnTo>
                    <a:lnTo>
                      <a:pt x="1793" y="2590"/>
                    </a:lnTo>
                    <a:lnTo>
                      <a:pt x="1791" y="2580"/>
                    </a:lnTo>
                    <a:lnTo>
                      <a:pt x="1787" y="2570"/>
                    </a:lnTo>
                    <a:lnTo>
                      <a:pt x="1781" y="2571"/>
                    </a:lnTo>
                    <a:lnTo>
                      <a:pt x="1773" y="2573"/>
                    </a:lnTo>
                    <a:lnTo>
                      <a:pt x="1768" y="2577"/>
                    </a:lnTo>
                    <a:lnTo>
                      <a:pt x="1762" y="2580"/>
                    </a:lnTo>
                    <a:lnTo>
                      <a:pt x="1753" y="2589"/>
                    </a:lnTo>
                    <a:lnTo>
                      <a:pt x="1746" y="2599"/>
                    </a:lnTo>
                    <a:lnTo>
                      <a:pt x="1732" y="2621"/>
                    </a:lnTo>
                    <a:lnTo>
                      <a:pt x="1719" y="2649"/>
                    </a:lnTo>
                    <a:lnTo>
                      <a:pt x="1708" y="2641"/>
                    </a:lnTo>
                    <a:lnTo>
                      <a:pt x="1697" y="2635"/>
                    </a:lnTo>
                    <a:lnTo>
                      <a:pt x="1687" y="2629"/>
                    </a:lnTo>
                    <a:lnTo>
                      <a:pt x="1677" y="2622"/>
                    </a:lnTo>
                    <a:lnTo>
                      <a:pt x="1670" y="2632"/>
                    </a:lnTo>
                    <a:lnTo>
                      <a:pt x="1664" y="2641"/>
                    </a:lnTo>
                    <a:lnTo>
                      <a:pt x="1658" y="2650"/>
                    </a:lnTo>
                    <a:lnTo>
                      <a:pt x="1650" y="2659"/>
                    </a:lnTo>
                    <a:lnTo>
                      <a:pt x="1639" y="2647"/>
                    </a:lnTo>
                    <a:lnTo>
                      <a:pt x="1630" y="2635"/>
                    </a:lnTo>
                    <a:lnTo>
                      <a:pt x="1621" y="2622"/>
                    </a:lnTo>
                    <a:lnTo>
                      <a:pt x="1614" y="2611"/>
                    </a:lnTo>
                    <a:lnTo>
                      <a:pt x="1605" y="2600"/>
                    </a:lnTo>
                    <a:lnTo>
                      <a:pt x="1596" y="2590"/>
                    </a:lnTo>
                    <a:lnTo>
                      <a:pt x="1590" y="2586"/>
                    </a:lnTo>
                    <a:lnTo>
                      <a:pt x="1585" y="2581"/>
                    </a:lnTo>
                    <a:lnTo>
                      <a:pt x="1578" y="2577"/>
                    </a:lnTo>
                    <a:lnTo>
                      <a:pt x="1571" y="2575"/>
                    </a:lnTo>
                    <a:lnTo>
                      <a:pt x="1565" y="2605"/>
                    </a:lnTo>
                    <a:lnTo>
                      <a:pt x="1560" y="2634"/>
                    </a:lnTo>
                    <a:lnTo>
                      <a:pt x="1557" y="2640"/>
                    </a:lnTo>
                    <a:lnTo>
                      <a:pt x="1555" y="2646"/>
                    </a:lnTo>
                    <a:lnTo>
                      <a:pt x="1552" y="2651"/>
                    </a:lnTo>
                    <a:lnTo>
                      <a:pt x="1549" y="2656"/>
                    </a:lnTo>
                    <a:lnTo>
                      <a:pt x="1544" y="2659"/>
                    </a:lnTo>
                    <a:lnTo>
                      <a:pt x="1539" y="2663"/>
                    </a:lnTo>
                    <a:lnTo>
                      <a:pt x="1532" y="2664"/>
                    </a:lnTo>
                    <a:lnTo>
                      <a:pt x="1526" y="2664"/>
                    </a:lnTo>
                    <a:lnTo>
                      <a:pt x="1515" y="2664"/>
                    </a:lnTo>
                    <a:lnTo>
                      <a:pt x="1505" y="2663"/>
                    </a:lnTo>
                    <a:lnTo>
                      <a:pt x="1495" y="2660"/>
                    </a:lnTo>
                    <a:lnTo>
                      <a:pt x="1486" y="2656"/>
                    </a:lnTo>
                    <a:lnTo>
                      <a:pt x="1477" y="2653"/>
                    </a:lnTo>
                    <a:lnTo>
                      <a:pt x="1470" y="2647"/>
                    </a:lnTo>
                    <a:lnTo>
                      <a:pt x="1461" y="2641"/>
                    </a:lnTo>
                    <a:lnTo>
                      <a:pt x="1455" y="2635"/>
                    </a:lnTo>
                    <a:lnTo>
                      <a:pt x="1447" y="2627"/>
                    </a:lnTo>
                    <a:lnTo>
                      <a:pt x="1441" y="2620"/>
                    </a:lnTo>
                    <a:lnTo>
                      <a:pt x="1434" y="2612"/>
                    </a:lnTo>
                    <a:lnTo>
                      <a:pt x="1429" y="2604"/>
                    </a:lnTo>
                    <a:lnTo>
                      <a:pt x="1419" y="2585"/>
                    </a:lnTo>
                    <a:lnTo>
                      <a:pt x="1412" y="2563"/>
                    </a:lnTo>
                    <a:lnTo>
                      <a:pt x="1402" y="2572"/>
                    </a:lnTo>
                    <a:lnTo>
                      <a:pt x="1391" y="2580"/>
                    </a:lnTo>
                    <a:lnTo>
                      <a:pt x="1377" y="2578"/>
                    </a:lnTo>
                    <a:lnTo>
                      <a:pt x="1365" y="2576"/>
                    </a:lnTo>
                    <a:lnTo>
                      <a:pt x="1354" y="2572"/>
                    </a:lnTo>
                    <a:lnTo>
                      <a:pt x="1344" y="2566"/>
                    </a:lnTo>
                    <a:lnTo>
                      <a:pt x="1324" y="2552"/>
                    </a:lnTo>
                    <a:lnTo>
                      <a:pt x="1301" y="2537"/>
                    </a:lnTo>
                    <a:lnTo>
                      <a:pt x="1301" y="2552"/>
                    </a:lnTo>
                    <a:lnTo>
                      <a:pt x="1300" y="2567"/>
                    </a:lnTo>
                    <a:lnTo>
                      <a:pt x="1299" y="2582"/>
                    </a:lnTo>
                    <a:lnTo>
                      <a:pt x="1296" y="2596"/>
                    </a:lnTo>
                    <a:lnTo>
                      <a:pt x="1294" y="2602"/>
                    </a:lnTo>
                    <a:lnTo>
                      <a:pt x="1291" y="2609"/>
                    </a:lnTo>
                    <a:lnTo>
                      <a:pt x="1289" y="2614"/>
                    </a:lnTo>
                    <a:lnTo>
                      <a:pt x="1285" y="2619"/>
                    </a:lnTo>
                    <a:lnTo>
                      <a:pt x="1281" y="2622"/>
                    </a:lnTo>
                    <a:lnTo>
                      <a:pt x="1276" y="2625"/>
                    </a:lnTo>
                    <a:lnTo>
                      <a:pt x="1270" y="2626"/>
                    </a:lnTo>
                    <a:lnTo>
                      <a:pt x="1264" y="2627"/>
                    </a:lnTo>
                    <a:lnTo>
                      <a:pt x="1258" y="2627"/>
                    </a:lnTo>
                    <a:lnTo>
                      <a:pt x="1251" y="2625"/>
                    </a:lnTo>
                    <a:lnTo>
                      <a:pt x="1246" y="2624"/>
                    </a:lnTo>
                    <a:lnTo>
                      <a:pt x="1241" y="2621"/>
                    </a:lnTo>
                    <a:lnTo>
                      <a:pt x="1232" y="2614"/>
                    </a:lnTo>
                    <a:lnTo>
                      <a:pt x="1225" y="2606"/>
                    </a:lnTo>
                    <a:lnTo>
                      <a:pt x="1216" y="2599"/>
                    </a:lnTo>
                    <a:lnTo>
                      <a:pt x="1207" y="2591"/>
                    </a:lnTo>
                    <a:lnTo>
                      <a:pt x="1202" y="2589"/>
                    </a:lnTo>
                    <a:lnTo>
                      <a:pt x="1197" y="2587"/>
                    </a:lnTo>
                    <a:lnTo>
                      <a:pt x="1191" y="2586"/>
                    </a:lnTo>
                    <a:lnTo>
                      <a:pt x="1185" y="2585"/>
                    </a:lnTo>
                    <a:lnTo>
                      <a:pt x="1173" y="2586"/>
                    </a:lnTo>
                    <a:lnTo>
                      <a:pt x="1162" y="2589"/>
                    </a:lnTo>
                    <a:lnTo>
                      <a:pt x="1153" y="2592"/>
                    </a:lnTo>
                    <a:lnTo>
                      <a:pt x="1145" y="2597"/>
                    </a:lnTo>
                    <a:lnTo>
                      <a:pt x="1137" y="2605"/>
                    </a:lnTo>
                    <a:lnTo>
                      <a:pt x="1131" y="2612"/>
                    </a:lnTo>
                    <a:lnTo>
                      <a:pt x="1124" y="2620"/>
                    </a:lnTo>
                    <a:lnTo>
                      <a:pt x="1119" y="2630"/>
                    </a:lnTo>
                    <a:lnTo>
                      <a:pt x="1099" y="2673"/>
                    </a:lnTo>
                    <a:lnTo>
                      <a:pt x="1079" y="2718"/>
                    </a:lnTo>
                    <a:lnTo>
                      <a:pt x="1059" y="2754"/>
                    </a:lnTo>
                    <a:lnTo>
                      <a:pt x="1043" y="2788"/>
                    </a:lnTo>
                    <a:lnTo>
                      <a:pt x="1028" y="2821"/>
                    </a:lnTo>
                    <a:lnTo>
                      <a:pt x="1013" y="2852"/>
                    </a:lnTo>
                    <a:lnTo>
                      <a:pt x="1004" y="2867"/>
                    </a:lnTo>
                    <a:lnTo>
                      <a:pt x="995" y="2882"/>
                    </a:lnTo>
                    <a:lnTo>
                      <a:pt x="985" y="2897"/>
                    </a:lnTo>
                    <a:lnTo>
                      <a:pt x="975" y="2911"/>
                    </a:lnTo>
                    <a:lnTo>
                      <a:pt x="964" y="2925"/>
                    </a:lnTo>
                    <a:lnTo>
                      <a:pt x="950" y="2939"/>
                    </a:lnTo>
                    <a:lnTo>
                      <a:pt x="936" y="2952"/>
                    </a:lnTo>
                    <a:lnTo>
                      <a:pt x="920" y="2966"/>
                    </a:lnTo>
                    <a:lnTo>
                      <a:pt x="946" y="2989"/>
                    </a:lnTo>
                    <a:lnTo>
                      <a:pt x="970" y="3010"/>
                    </a:lnTo>
                    <a:lnTo>
                      <a:pt x="980" y="3021"/>
                    </a:lnTo>
                    <a:lnTo>
                      <a:pt x="988" y="3035"/>
                    </a:lnTo>
                    <a:lnTo>
                      <a:pt x="990" y="3041"/>
                    </a:lnTo>
                    <a:lnTo>
                      <a:pt x="993" y="3049"/>
                    </a:lnTo>
                    <a:lnTo>
                      <a:pt x="994" y="3058"/>
                    </a:lnTo>
                    <a:lnTo>
                      <a:pt x="994" y="3067"/>
                    </a:lnTo>
                    <a:lnTo>
                      <a:pt x="995" y="3097"/>
                    </a:lnTo>
                    <a:lnTo>
                      <a:pt x="994" y="3123"/>
                    </a:lnTo>
                    <a:lnTo>
                      <a:pt x="994" y="3136"/>
                    </a:lnTo>
                    <a:lnTo>
                      <a:pt x="991" y="3148"/>
                    </a:lnTo>
                    <a:lnTo>
                      <a:pt x="988" y="3162"/>
                    </a:lnTo>
                    <a:lnTo>
                      <a:pt x="984" y="3177"/>
                    </a:lnTo>
                    <a:lnTo>
                      <a:pt x="980" y="3183"/>
                    </a:lnTo>
                    <a:lnTo>
                      <a:pt x="976" y="3190"/>
                    </a:lnTo>
                    <a:lnTo>
                      <a:pt x="973" y="3195"/>
                    </a:lnTo>
                    <a:lnTo>
                      <a:pt x="968" y="3198"/>
                    </a:lnTo>
                    <a:lnTo>
                      <a:pt x="956" y="3206"/>
                    </a:lnTo>
                    <a:lnTo>
                      <a:pt x="944" y="3213"/>
                    </a:lnTo>
                    <a:lnTo>
                      <a:pt x="934" y="3220"/>
                    </a:lnTo>
                    <a:lnTo>
                      <a:pt x="924" y="3228"/>
                    </a:lnTo>
                    <a:lnTo>
                      <a:pt x="920" y="3233"/>
                    </a:lnTo>
                    <a:lnTo>
                      <a:pt x="917" y="3238"/>
                    </a:lnTo>
                    <a:lnTo>
                      <a:pt x="916" y="3245"/>
                    </a:lnTo>
                    <a:lnTo>
                      <a:pt x="915" y="3251"/>
                    </a:lnTo>
                    <a:lnTo>
                      <a:pt x="916" y="3261"/>
                    </a:lnTo>
                    <a:lnTo>
                      <a:pt x="919" y="3269"/>
                    </a:lnTo>
                    <a:lnTo>
                      <a:pt x="921" y="3276"/>
                    </a:lnTo>
                    <a:lnTo>
                      <a:pt x="925" y="3284"/>
                    </a:lnTo>
                    <a:lnTo>
                      <a:pt x="930" y="3291"/>
                    </a:lnTo>
                    <a:lnTo>
                      <a:pt x="932" y="3299"/>
                    </a:lnTo>
                    <a:lnTo>
                      <a:pt x="935" y="3306"/>
                    </a:lnTo>
                    <a:lnTo>
                      <a:pt x="936" y="3316"/>
                    </a:lnTo>
                    <a:lnTo>
                      <a:pt x="936" y="3326"/>
                    </a:lnTo>
                    <a:lnTo>
                      <a:pt x="935" y="3336"/>
                    </a:lnTo>
                    <a:lnTo>
                      <a:pt x="932" y="3346"/>
                    </a:lnTo>
                    <a:lnTo>
                      <a:pt x="931" y="3356"/>
                    </a:lnTo>
                    <a:lnTo>
                      <a:pt x="917" y="3356"/>
                    </a:lnTo>
                    <a:lnTo>
                      <a:pt x="905" y="3354"/>
                    </a:lnTo>
                    <a:lnTo>
                      <a:pt x="894" y="3353"/>
                    </a:lnTo>
                    <a:lnTo>
                      <a:pt x="882" y="3350"/>
                    </a:lnTo>
                    <a:lnTo>
                      <a:pt x="871" y="3345"/>
                    </a:lnTo>
                    <a:lnTo>
                      <a:pt x="861" y="3340"/>
                    </a:lnTo>
                    <a:lnTo>
                      <a:pt x="851" y="3334"/>
                    </a:lnTo>
                    <a:lnTo>
                      <a:pt x="841" y="3325"/>
                    </a:lnTo>
                    <a:lnTo>
                      <a:pt x="841" y="3325"/>
                    </a:lnTo>
                    <a:lnTo>
                      <a:pt x="826" y="3311"/>
                    </a:lnTo>
                    <a:lnTo>
                      <a:pt x="815" y="3296"/>
                    </a:lnTo>
                    <a:lnTo>
                      <a:pt x="804" y="3280"/>
                    </a:lnTo>
                    <a:lnTo>
                      <a:pt x="796" y="3265"/>
                    </a:lnTo>
                    <a:lnTo>
                      <a:pt x="782" y="3231"/>
                    </a:lnTo>
                    <a:lnTo>
                      <a:pt x="767" y="3193"/>
                    </a:lnTo>
                    <a:lnTo>
                      <a:pt x="753" y="3166"/>
                    </a:lnTo>
                    <a:lnTo>
                      <a:pt x="738" y="3142"/>
                    </a:lnTo>
                    <a:lnTo>
                      <a:pt x="730" y="3129"/>
                    </a:lnTo>
                    <a:lnTo>
                      <a:pt x="725" y="3117"/>
                    </a:lnTo>
                    <a:lnTo>
                      <a:pt x="722" y="3103"/>
                    </a:lnTo>
                    <a:lnTo>
                      <a:pt x="719" y="3088"/>
                    </a:lnTo>
                    <a:lnTo>
                      <a:pt x="693" y="3084"/>
                    </a:lnTo>
                    <a:lnTo>
                      <a:pt x="670" y="3078"/>
                    </a:lnTo>
                    <a:lnTo>
                      <a:pt x="660" y="3074"/>
                    </a:lnTo>
                    <a:lnTo>
                      <a:pt x="650" y="3068"/>
                    </a:lnTo>
                    <a:lnTo>
                      <a:pt x="641" y="3060"/>
                    </a:lnTo>
                    <a:lnTo>
                      <a:pt x="635" y="3050"/>
                    </a:lnTo>
                    <a:lnTo>
                      <a:pt x="631" y="3043"/>
                    </a:lnTo>
                    <a:lnTo>
                      <a:pt x="630" y="3035"/>
                    </a:lnTo>
                    <a:lnTo>
                      <a:pt x="630" y="3026"/>
                    </a:lnTo>
                    <a:lnTo>
                      <a:pt x="630" y="3019"/>
                    </a:lnTo>
                    <a:lnTo>
                      <a:pt x="631" y="3011"/>
                    </a:lnTo>
                    <a:lnTo>
                      <a:pt x="631" y="3004"/>
                    </a:lnTo>
                    <a:lnTo>
                      <a:pt x="631" y="2995"/>
                    </a:lnTo>
                    <a:lnTo>
                      <a:pt x="629" y="2986"/>
                    </a:lnTo>
                    <a:lnTo>
                      <a:pt x="626" y="2979"/>
                    </a:lnTo>
                    <a:lnTo>
                      <a:pt x="621" y="2971"/>
                    </a:lnTo>
                    <a:lnTo>
                      <a:pt x="616" y="2964"/>
                    </a:lnTo>
                    <a:lnTo>
                      <a:pt x="611" y="2957"/>
                    </a:lnTo>
                    <a:lnTo>
                      <a:pt x="600" y="2946"/>
                    </a:lnTo>
                    <a:lnTo>
                      <a:pt x="586" y="2936"/>
                    </a:lnTo>
                    <a:lnTo>
                      <a:pt x="574" y="2926"/>
                    </a:lnTo>
                    <a:lnTo>
                      <a:pt x="561" y="2915"/>
                    </a:lnTo>
                    <a:lnTo>
                      <a:pt x="555" y="2908"/>
                    </a:lnTo>
                    <a:lnTo>
                      <a:pt x="548" y="2902"/>
                    </a:lnTo>
                    <a:lnTo>
                      <a:pt x="543" y="2895"/>
                    </a:lnTo>
                    <a:lnTo>
                      <a:pt x="540" y="2886"/>
                    </a:lnTo>
                    <a:lnTo>
                      <a:pt x="537" y="2881"/>
                    </a:lnTo>
                    <a:lnTo>
                      <a:pt x="536" y="2876"/>
                    </a:lnTo>
                    <a:lnTo>
                      <a:pt x="535" y="2871"/>
                    </a:lnTo>
                    <a:lnTo>
                      <a:pt x="535" y="2866"/>
                    </a:lnTo>
                    <a:lnTo>
                      <a:pt x="536" y="2856"/>
                    </a:lnTo>
                    <a:lnTo>
                      <a:pt x="537" y="2844"/>
                    </a:lnTo>
                    <a:lnTo>
                      <a:pt x="540" y="2834"/>
                    </a:lnTo>
                    <a:lnTo>
                      <a:pt x="541" y="2824"/>
                    </a:lnTo>
                    <a:lnTo>
                      <a:pt x="541" y="2813"/>
                    </a:lnTo>
                    <a:lnTo>
                      <a:pt x="540" y="2802"/>
                    </a:lnTo>
                    <a:lnTo>
                      <a:pt x="537" y="2797"/>
                    </a:lnTo>
                    <a:lnTo>
                      <a:pt x="536" y="2792"/>
                    </a:lnTo>
                    <a:lnTo>
                      <a:pt x="532" y="2787"/>
                    </a:lnTo>
                    <a:lnTo>
                      <a:pt x="530" y="2783"/>
                    </a:lnTo>
                    <a:lnTo>
                      <a:pt x="522" y="2777"/>
                    </a:lnTo>
                    <a:lnTo>
                      <a:pt x="513" y="2770"/>
                    </a:lnTo>
                    <a:lnTo>
                      <a:pt x="494" y="2760"/>
                    </a:lnTo>
                    <a:lnTo>
                      <a:pt x="476" y="2749"/>
                    </a:lnTo>
                    <a:lnTo>
                      <a:pt x="469" y="2743"/>
                    </a:lnTo>
                    <a:lnTo>
                      <a:pt x="464" y="2737"/>
                    </a:lnTo>
                    <a:lnTo>
                      <a:pt x="461" y="2730"/>
                    </a:lnTo>
                    <a:lnTo>
                      <a:pt x="457" y="2723"/>
                    </a:lnTo>
                    <a:lnTo>
                      <a:pt x="454" y="2716"/>
                    </a:lnTo>
                    <a:lnTo>
                      <a:pt x="453" y="2709"/>
                    </a:lnTo>
                    <a:lnTo>
                      <a:pt x="452" y="2701"/>
                    </a:lnTo>
                    <a:lnTo>
                      <a:pt x="452" y="2693"/>
                    </a:lnTo>
                    <a:lnTo>
                      <a:pt x="452" y="2659"/>
                    </a:lnTo>
                    <a:lnTo>
                      <a:pt x="449" y="2622"/>
                    </a:lnTo>
                    <a:lnTo>
                      <a:pt x="428" y="2617"/>
                    </a:lnTo>
                    <a:lnTo>
                      <a:pt x="404" y="2626"/>
                    </a:lnTo>
                    <a:lnTo>
                      <a:pt x="382" y="2636"/>
                    </a:lnTo>
                    <a:lnTo>
                      <a:pt x="360" y="2646"/>
                    </a:lnTo>
                    <a:lnTo>
                      <a:pt x="340" y="2656"/>
                    </a:lnTo>
                    <a:lnTo>
                      <a:pt x="320" y="2666"/>
                    </a:lnTo>
                    <a:lnTo>
                      <a:pt x="299" y="2674"/>
                    </a:lnTo>
                    <a:lnTo>
                      <a:pt x="286" y="2676"/>
                    </a:lnTo>
                    <a:lnTo>
                      <a:pt x="275" y="2679"/>
                    </a:lnTo>
                    <a:lnTo>
                      <a:pt x="262" y="2680"/>
                    </a:lnTo>
                    <a:lnTo>
                      <a:pt x="249" y="2680"/>
                    </a:lnTo>
                    <a:lnTo>
                      <a:pt x="241" y="2680"/>
                    </a:lnTo>
                    <a:lnTo>
                      <a:pt x="235" y="2679"/>
                    </a:lnTo>
                    <a:lnTo>
                      <a:pt x="228" y="2676"/>
                    </a:lnTo>
                    <a:lnTo>
                      <a:pt x="222" y="2674"/>
                    </a:lnTo>
                    <a:lnTo>
                      <a:pt x="212" y="2666"/>
                    </a:lnTo>
                    <a:lnTo>
                      <a:pt x="202" y="2658"/>
                    </a:lnTo>
                    <a:lnTo>
                      <a:pt x="192" y="2647"/>
                    </a:lnTo>
                    <a:lnTo>
                      <a:pt x="182" y="2639"/>
                    </a:lnTo>
                    <a:lnTo>
                      <a:pt x="171" y="2630"/>
                    </a:lnTo>
                    <a:lnTo>
                      <a:pt x="158" y="2622"/>
                    </a:lnTo>
                    <a:lnTo>
                      <a:pt x="151" y="2619"/>
                    </a:lnTo>
                    <a:lnTo>
                      <a:pt x="142" y="2617"/>
                    </a:lnTo>
                    <a:lnTo>
                      <a:pt x="133" y="2616"/>
                    </a:lnTo>
                    <a:lnTo>
                      <a:pt x="124" y="2615"/>
                    </a:lnTo>
                    <a:lnTo>
                      <a:pt x="115" y="2614"/>
                    </a:lnTo>
                    <a:lnTo>
                      <a:pt x="108" y="2611"/>
                    </a:lnTo>
                    <a:lnTo>
                      <a:pt x="102" y="2607"/>
                    </a:lnTo>
                    <a:lnTo>
                      <a:pt x="95" y="2601"/>
                    </a:lnTo>
                    <a:lnTo>
                      <a:pt x="88" y="2590"/>
                    </a:lnTo>
                    <a:lnTo>
                      <a:pt x="80" y="2578"/>
                    </a:lnTo>
                    <a:lnTo>
                      <a:pt x="75" y="2567"/>
                    </a:lnTo>
                    <a:lnTo>
                      <a:pt x="72" y="2556"/>
                    </a:lnTo>
                    <a:lnTo>
                      <a:pt x="69" y="2545"/>
                    </a:lnTo>
                    <a:lnTo>
                      <a:pt x="67" y="2533"/>
                    </a:lnTo>
                    <a:lnTo>
                      <a:pt x="65" y="2522"/>
                    </a:lnTo>
                    <a:lnTo>
                      <a:pt x="65" y="2511"/>
                    </a:lnTo>
                    <a:lnTo>
                      <a:pt x="65" y="2487"/>
                    </a:lnTo>
                    <a:lnTo>
                      <a:pt x="67" y="2462"/>
                    </a:lnTo>
                    <a:lnTo>
                      <a:pt x="68" y="2435"/>
                    </a:lnTo>
                    <a:lnTo>
                      <a:pt x="69" y="2408"/>
                    </a:lnTo>
                    <a:lnTo>
                      <a:pt x="50" y="2407"/>
                    </a:lnTo>
                    <a:lnTo>
                      <a:pt x="34" y="2407"/>
                    </a:lnTo>
                    <a:lnTo>
                      <a:pt x="19" y="2407"/>
                    </a:lnTo>
                    <a:lnTo>
                      <a:pt x="0" y="2408"/>
                    </a:lnTo>
                    <a:lnTo>
                      <a:pt x="0" y="2361"/>
                    </a:lnTo>
                    <a:lnTo>
                      <a:pt x="1" y="2355"/>
                    </a:lnTo>
                    <a:lnTo>
                      <a:pt x="3" y="2350"/>
                    </a:lnTo>
                    <a:lnTo>
                      <a:pt x="5" y="2345"/>
                    </a:lnTo>
                    <a:lnTo>
                      <a:pt x="8" y="2341"/>
                    </a:lnTo>
                    <a:lnTo>
                      <a:pt x="11" y="2336"/>
                    </a:lnTo>
                    <a:lnTo>
                      <a:pt x="14" y="2331"/>
                    </a:lnTo>
                    <a:lnTo>
                      <a:pt x="15" y="2326"/>
                    </a:lnTo>
                    <a:lnTo>
                      <a:pt x="16" y="2321"/>
                    </a:lnTo>
                    <a:lnTo>
                      <a:pt x="15" y="2314"/>
                    </a:lnTo>
                    <a:lnTo>
                      <a:pt x="14" y="2306"/>
                    </a:lnTo>
                    <a:lnTo>
                      <a:pt x="11" y="2300"/>
                    </a:lnTo>
                    <a:lnTo>
                      <a:pt x="8" y="2294"/>
                    </a:lnTo>
                    <a:lnTo>
                      <a:pt x="5" y="2289"/>
                    </a:lnTo>
                    <a:lnTo>
                      <a:pt x="3" y="2282"/>
                    </a:lnTo>
                    <a:lnTo>
                      <a:pt x="1" y="2275"/>
                    </a:lnTo>
                    <a:lnTo>
                      <a:pt x="0" y="2267"/>
                    </a:lnTo>
                    <a:lnTo>
                      <a:pt x="1" y="2257"/>
                    </a:lnTo>
                    <a:lnTo>
                      <a:pt x="4" y="2247"/>
                    </a:lnTo>
                    <a:lnTo>
                      <a:pt x="6" y="2238"/>
                    </a:lnTo>
                    <a:lnTo>
                      <a:pt x="10" y="2231"/>
                    </a:lnTo>
                    <a:lnTo>
                      <a:pt x="15" y="2222"/>
                    </a:lnTo>
                    <a:lnTo>
                      <a:pt x="18" y="2213"/>
                    </a:lnTo>
                    <a:lnTo>
                      <a:pt x="20" y="2205"/>
                    </a:lnTo>
                    <a:lnTo>
                      <a:pt x="21" y="2193"/>
                    </a:lnTo>
                    <a:lnTo>
                      <a:pt x="20" y="2186"/>
                    </a:lnTo>
                    <a:lnTo>
                      <a:pt x="19" y="2179"/>
                    </a:lnTo>
                    <a:lnTo>
                      <a:pt x="16" y="2173"/>
                    </a:lnTo>
                    <a:lnTo>
                      <a:pt x="14" y="2167"/>
                    </a:lnTo>
                    <a:lnTo>
                      <a:pt x="10" y="2162"/>
                    </a:lnTo>
                    <a:lnTo>
                      <a:pt x="8" y="2156"/>
                    </a:lnTo>
                    <a:lnTo>
                      <a:pt x="6" y="2148"/>
                    </a:lnTo>
                    <a:lnTo>
                      <a:pt x="5" y="2141"/>
                    </a:lnTo>
                    <a:lnTo>
                      <a:pt x="6" y="2134"/>
                    </a:lnTo>
                    <a:lnTo>
                      <a:pt x="8" y="2128"/>
                    </a:lnTo>
                    <a:lnTo>
                      <a:pt x="9" y="2123"/>
                    </a:lnTo>
                    <a:lnTo>
                      <a:pt x="11" y="2118"/>
                    </a:lnTo>
                    <a:lnTo>
                      <a:pt x="19" y="2108"/>
                    </a:lnTo>
                    <a:lnTo>
                      <a:pt x="26" y="2100"/>
                    </a:lnTo>
                    <a:lnTo>
                      <a:pt x="35" y="2092"/>
                    </a:lnTo>
                    <a:lnTo>
                      <a:pt x="43" y="2082"/>
                    </a:lnTo>
                    <a:lnTo>
                      <a:pt x="46" y="2077"/>
                    </a:lnTo>
                    <a:lnTo>
                      <a:pt x="49" y="2072"/>
                    </a:lnTo>
                    <a:lnTo>
                      <a:pt x="51" y="2065"/>
                    </a:lnTo>
                    <a:lnTo>
                      <a:pt x="53" y="2059"/>
                    </a:lnTo>
                    <a:lnTo>
                      <a:pt x="179" y="2059"/>
                    </a:lnTo>
                    <a:lnTo>
                      <a:pt x="179" y="2146"/>
                    </a:lnTo>
                    <a:lnTo>
                      <a:pt x="222" y="2146"/>
                    </a:lnTo>
                    <a:lnTo>
                      <a:pt x="259" y="2127"/>
                    </a:lnTo>
                    <a:lnTo>
                      <a:pt x="290" y="2107"/>
                    </a:lnTo>
                    <a:lnTo>
                      <a:pt x="297" y="2100"/>
                    </a:lnTo>
                    <a:lnTo>
                      <a:pt x="304" y="2094"/>
                    </a:lnTo>
                    <a:lnTo>
                      <a:pt x="309" y="2088"/>
                    </a:lnTo>
                    <a:lnTo>
                      <a:pt x="314" y="2080"/>
                    </a:lnTo>
                    <a:lnTo>
                      <a:pt x="318" y="2073"/>
                    </a:lnTo>
                    <a:lnTo>
                      <a:pt x="320" y="2065"/>
                    </a:lnTo>
                    <a:lnTo>
                      <a:pt x="323" y="2055"/>
                    </a:lnTo>
                    <a:lnTo>
                      <a:pt x="323" y="2045"/>
                    </a:lnTo>
                    <a:lnTo>
                      <a:pt x="318" y="2028"/>
                    </a:lnTo>
                    <a:lnTo>
                      <a:pt x="313" y="2010"/>
                    </a:lnTo>
                    <a:lnTo>
                      <a:pt x="314" y="1995"/>
                    </a:lnTo>
                    <a:lnTo>
                      <a:pt x="318" y="1981"/>
                    </a:lnTo>
                    <a:lnTo>
                      <a:pt x="423" y="1981"/>
                    </a:lnTo>
                    <a:lnTo>
                      <a:pt x="423" y="1934"/>
                    </a:lnTo>
                    <a:lnTo>
                      <a:pt x="423" y="1918"/>
                    </a:lnTo>
                    <a:lnTo>
                      <a:pt x="420" y="1905"/>
                    </a:lnTo>
                    <a:lnTo>
                      <a:pt x="418" y="1892"/>
                    </a:lnTo>
                    <a:lnTo>
                      <a:pt x="414" y="1881"/>
                    </a:lnTo>
                    <a:lnTo>
                      <a:pt x="409" y="1868"/>
                    </a:lnTo>
                    <a:lnTo>
                      <a:pt x="404" y="1858"/>
                    </a:lnTo>
                    <a:lnTo>
                      <a:pt x="399" y="1847"/>
                    </a:lnTo>
                    <a:lnTo>
                      <a:pt x="393" y="1837"/>
                    </a:lnTo>
                    <a:lnTo>
                      <a:pt x="379" y="1816"/>
                    </a:lnTo>
                    <a:lnTo>
                      <a:pt x="364" y="1794"/>
                    </a:lnTo>
                    <a:lnTo>
                      <a:pt x="351" y="1770"/>
                    </a:lnTo>
                    <a:lnTo>
                      <a:pt x="339" y="1744"/>
                    </a:lnTo>
                    <a:lnTo>
                      <a:pt x="323" y="1704"/>
                    </a:lnTo>
                    <a:lnTo>
                      <a:pt x="310" y="1665"/>
                    </a:lnTo>
                    <a:lnTo>
                      <a:pt x="297" y="1629"/>
                    </a:lnTo>
                    <a:lnTo>
                      <a:pt x="285" y="1595"/>
                    </a:lnTo>
                    <a:lnTo>
                      <a:pt x="277" y="1577"/>
                    </a:lnTo>
                    <a:lnTo>
                      <a:pt x="270" y="1561"/>
                    </a:lnTo>
                    <a:lnTo>
                      <a:pt x="261" y="1545"/>
                    </a:lnTo>
                    <a:lnTo>
                      <a:pt x="252" y="1528"/>
                    </a:lnTo>
                    <a:lnTo>
                      <a:pt x="242" y="1512"/>
                    </a:lnTo>
                    <a:lnTo>
                      <a:pt x="230" y="1496"/>
                    </a:lnTo>
                    <a:lnTo>
                      <a:pt x="216" y="1481"/>
                    </a:lnTo>
                    <a:lnTo>
                      <a:pt x="201" y="1464"/>
                    </a:lnTo>
                    <a:lnTo>
                      <a:pt x="203" y="1453"/>
                    </a:lnTo>
                    <a:lnTo>
                      <a:pt x="205" y="1444"/>
                    </a:lnTo>
                    <a:lnTo>
                      <a:pt x="206" y="1435"/>
                    </a:lnTo>
                    <a:lnTo>
                      <a:pt x="206" y="1425"/>
                    </a:lnTo>
                    <a:lnTo>
                      <a:pt x="201" y="1425"/>
                    </a:lnTo>
                    <a:lnTo>
                      <a:pt x="192" y="1422"/>
                    </a:lnTo>
                    <a:lnTo>
                      <a:pt x="176" y="1415"/>
                    </a:lnTo>
                    <a:lnTo>
                      <a:pt x="157" y="1409"/>
                    </a:lnTo>
                    <a:lnTo>
                      <a:pt x="147" y="1405"/>
                    </a:lnTo>
                    <a:lnTo>
                      <a:pt x="133" y="1398"/>
                    </a:lnTo>
                    <a:lnTo>
                      <a:pt x="118" y="1388"/>
                    </a:lnTo>
                    <a:lnTo>
                      <a:pt x="104" y="1378"/>
                    </a:lnTo>
                    <a:lnTo>
                      <a:pt x="89" y="1365"/>
                    </a:lnTo>
                    <a:lnTo>
                      <a:pt x="77" y="1351"/>
                    </a:lnTo>
                    <a:lnTo>
                      <a:pt x="65" y="1338"/>
                    </a:lnTo>
                    <a:lnTo>
                      <a:pt x="62" y="1330"/>
                    </a:lnTo>
                    <a:lnTo>
                      <a:pt x="59" y="1322"/>
                    </a:lnTo>
                    <a:lnTo>
                      <a:pt x="56" y="1315"/>
                    </a:lnTo>
                    <a:lnTo>
                      <a:pt x="56" y="1307"/>
                    </a:lnTo>
                    <a:lnTo>
                      <a:pt x="56" y="1299"/>
                    </a:lnTo>
                    <a:lnTo>
                      <a:pt x="60" y="1291"/>
                    </a:lnTo>
                    <a:lnTo>
                      <a:pt x="64" y="1284"/>
                    </a:lnTo>
                    <a:lnTo>
                      <a:pt x="70" y="1279"/>
                    </a:lnTo>
                    <a:lnTo>
                      <a:pt x="77" y="1274"/>
                    </a:lnTo>
                    <a:lnTo>
                      <a:pt x="84" y="1269"/>
                    </a:lnTo>
                    <a:lnTo>
                      <a:pt x="93" y="1265"/>
                    </a:lnTo>
                    <a:lnTo>
                      <a:pt x="100" y="1262"/>
                    </a:lnTo>
                    <a:lnTo>
                      <a:pt x="118" y="1256"/>
                    </a:lnTo>
                    <a:lnTo>
                      <a:pt x="133" y="1250"/>
                    </a:lnTo>
                    <a:lnTo>
                      <a:pt x="139" y="1246"/>
                    </a:lnTo>
                    <a:lnTo>
                      <a:pt x="146" y="1242"/>
                    </a:lnTo>
                    <a:lnTo>
                      <a:pt x="149" y="1237"/>
                    </a:lnTo>
                    <a:lnTo>
                      <a:pt x="152" y="1232"/>
                    </a:lnTo>
                    <a:lnTo>
                      <a:pt x="159" y="1230"/>
                    </a:lnTo>
                    <a:lnTo>
                      <a:pt x="167" y="1225"/>
                    </a:lnTo>
                    <a:lnTo>
                      <a:pt x="166" y="1220"/>
                    </a:lnTo>
                    <a:lnTo>
                      <a:pt x="162" y="1213"/>
                    </a:lnTo>
                    <a:lnTo>
                      <a:pt x="157" y="1205"/>
                    </a:lnTo>
                    <a:lnTo>
                      <a:pt x="152" y="1196"/>
                    </a:lnTo>
                    <a:lnTo>
                      <a:pt x="146" y="1188"/>
                    </a:lnTo>
                    <a:lnTo>
                      <a:pt x="139" y="1181"/>
                    </a:lnTo>
                    <a:lnTo>
                      <a:pt x="134" y="1176"/>
                    </a:lnTo>
                    <a:lnTo>
                      <a:pt x="131" y="1173"/>
                    </a:lnTo>
                    <a:lnTo>
                      <a:pt x="131" y="1168"/>
                    </a:lnTo>
                    <a:lnTo>
                      <a:pt x="128" y="1166"/>
                    </a:lnTo>
                    <a:lnTo>
                      <a:pt x="124" y="1161"/>
                    </a:lnTo>
                    <a:lnTo>
                      <a:pt x="123" y="1153"/>
                    </a:lnTo>
                    <a:lnTo>
                      <a:pt x="120" y="1146"/>
                    </a:lnTo>
                    <a:lnTo>
                      <a:pt x="119" y="1128"/>
                    </a:lnTo>
                    <a:lnTo>
                      <a:pt x="120" y="1117"/>
                    </a:lnTo>
                    <a:lnTo>
                      <a:pt x="124" y="1108"/>
                    </a:lnTo>
                    <a:lnTo>
                      <a:pt x="128" y="1099"/>
                    </a:lnTo>
                    <a:lnTo>
                      <a:pt x="133" y="1093"/>
                    </a:lnTo>
                    <a:lnTo>
                      <a:pt x="139" y="1087"/>
                    </a:lnTo>
                    <a:lnTo>
                      <a:pt x="144" y="1080"/>
                    </a:lnTo>
                    <a:lnTo>
                      <a:pt x="149" y="1074"/>
                    </a:lnTo>
                    <a:lnTo>
                      <a:pt x="153" y="1069"/>
                    </a:lnTo>
                    <a:lnTo>
                      <a:pt x="157" y="1063"/>
                    </a:lnTo>
                    <a:lnTo>
                      <a:pt x="163" y="1061"/>
                    </a:lnTo>
                    <a:lnTo>
                      <a:pt x="169" y="1060"/>
                    </a:lnTo>
                    <a:lnTo>
                      <a:pt x="172" y="1048"/>
                    </a:lnTo>
                    <a:lnTo>
                      <a:pt x="172" y="1035"/>
                    </a:lnTo>
                    <a:lnTo>
                      <a:pt x="171" y="1023"/>
                    </a:lnTo>
                    <a:lnTo>
                      <a:pt x="168" y="1009"/>
                    </a:lnTo>
                    <a:lnTo>
                      <a:pt x="166" y="995"/>
                    </a:lnTo>
                    <a:lnTo>
                      <a:pt x="162" y="981"/>
                    </a:lnTo>
                    <a:lnTo>
                      <a:pt x="159" y="966"/>
                    </a:lnTo>
                    <a:lnTo>
                      <a:pt x="159" y="952"/>
                    </a:lnTo>
                    <a:lnTo>
                      <a:pt x="163" y="949"/>
                    </a:lnTo>
                    <a:lnTo>
                      <a:pt x="168" y="944"/>
                    </a:lnTo>
                    <a:lnTo>
                      <a:pt x="172" y="937"/>
                    </a:lnTo>
                    <a:lnTo>
                      <a:pt x="174" y="933"/>
                    </a:lnTo>
                    <a:lnTo>
                      <a:pt x="190" y="935"/>
                    </a:lnTo>
                    <a:lnTo>
                      <a:pt x="203" y="937"/>
                    </a:lnTo>
                    <a:lnTo>
                      <a:pt x="211" y="940"/>
                    </a:lnTo>
                    <a:lnTo>
                      <a:pt x="216" y="945"/>
                    </a:lnTo>
                    <a:lnTo>
                      <a:pt x="221" y="950"/>
                    </a:lnTo>
                    <a:lnTo>
                      <a:pt x="223" y="957"/>
                    </a:lnTo>
                    <a:lnTo>
                      <a:pt x="242" y="956"/>
                    </a:lnTo>
                    <a:lnTo>
                      <a:pt x="259" y="955"/>
                    </a:lnTo>
                    <a:lnTo>
                      <a:pt x="274" y="952"/>
                    </a:lnTo>
                    <a:lnTo>
                      <a:pt x="290" y="947"/>
                    </a:lnTo>
                    <a:lnTo>
                      <a:pt x="290" y="944"/>
                    </a:lnTo>
                    <a:lnTo>
                      <a:pt x="290" y="942"/>
                    </a:lnTo>
                    <a:lnTo>
                      <a:pt x="291" y="942"/>
                    </a:lnTo>
                    <a:lnTo>
                      <a:pt x="294" y="941"/>
                    </a:lnTo>
                    <a:lnTo>
                      <a:pt x="289" y="931"/>
                    </a:lnTo>
                    <a:lnTo>
                      <a:pt x="284" y="922"/>
                    </a:lnTo>
                    <a:lnTo>
                      <a:pt x="276" y="915"/>
                    </a:lnTo>
                    <a:lnTo>
                      <a:pt x="269" y="907"/>
                    </a:lnTo>
                    <a:lnTo>
                      <a:pt x="261" y="900"/>
                    </a:lnTo>
                    <a:lnTo>
                      <a:pt x="255" y="892"/>
                    </a:lnTo>
                    <a:lnTo>
                      <a:pt x="252" y="887"/>
                    </a:lnTo>
                    <a:lnTo>
                      <a:pt x="251" y="882"/>
                    </a:lnTo>
                    <a:lnTo>
                      <a:pt x="250" y="876"/>
                    </a:lnTo>
                    <a:lnTo>
                      <a:pt x="250" y="870"/>
                    </a:lnTo>
                    <a:lnTo>
                      <a:pt x="260" y="868"/>
                    </a:lnTo>
                    <a:lnTo>
                      <a:pt x="274" y="868"/>
                    </a:lnTo>
                    <a:lnTo>
                      <a:pt x="287" y="871"/>
                    </a:lnTo>
                    <a:lnTo>
                      <a:pt x="302" y="873"/>
                    </a:lnTo>
                    <a:lnTo>
                      <a:pt x="318" y="875"/>
                    </a:lnTo>
                    <a:lnTo>
                      <a:pt x="330" y="876"/>
                    </a:lnTo>
                    <a:lnTo>
                      <a:pt x="335" y="875"/>
                    </a:lnTo>
                    <a:lnTo>
                      <a:pt x="339" y="873"/>
                    </a:lnTo>
                    <a:lnTo>
                      <a:pt x="343" y="871"/>
                    </a:lnTo>
                    <a:lnTo>
                      <a:pt x="345" y="867"/>
                    </a:lnTo>
                    <a:lnTo>
                      <a:pt x="346" y="861"/>
                    </a:lnTo>
                    <a:lnTo>
                      <a:pt x="346" y="856"/>
                    </a:lnTo>
                    <a:lnTo>
                      <a:pt x="348" y="848"/>
                    </a:lnTo>
                    <a:lnTo>
                      <a:pt x="346" y="842"/>
                    </a:lnTo>
                    <a:lnTo>
                      <a:pt x="345" y="828"/>
                    </a:lnTo>
                    <a:lnTo>
                      <a:pt x="345" y="816"/>
                    </a:lnTo>
                    <a:lnTo>
                      <a:pt x="346" y="807"/>
                    </a:lnTo>
                    <a:lnTo>
                      <a:pt x="350" y="794"/>
                    </a:lnTo>
                    <a:lnTo>
                      <a:pt x="356" y="779"/>
                    </a:lnTo>
                    <a:lnTo>
                      <a:pt x="364" y="764"/>
                    </a:lnTo>
                    <a:lnTo>
                      <a:pt x="377" y="738"/>
                    </a:lnTo>
                    <a:lnTo>
                      <a:pt x="382" y="728"/>
                    </a:lnTo>
                    <a:lnTo>
                      <a:pt x="382" y="728"/>
                    </a:lnTo>
                    <a:lnTo>
                      <a:pt x="423" y="737"/>
                    </a:lnTo>
                    <a:lnTo>
                      <a:pt x="461" y="747"/>
                    </a:lnTo>
                    <a:lnTo>
                      <a:pt x="478" y="752"/>
                    </a:lnTo>
                    <a:lnTo>
                      <a:pt x="493" y="757"/>
                    </a:lnTo>
                    <a:lnTo>
                      <a:pt x="506" y="762"/>
                    </a:lnTo>
                    <a:lnTo>
                      <a:pt x="515" y="768"/>
                    </a:lnTo>
                    <a:lnTo>
                      <a:pt x="526" y="774"/>
                    </a:lnTo>
                    <a:lnTo>
                      <a:pt x="535" y="782"/>
                    </a:lnTo>
                    <a:lnTo>
                      <a:pt x="537" y="785"/>
                    </a:lnTo>
                    <a:lnTo>
                      <a:pt x="540" y="789"/>
                    </a:lnTo>
                    <a:lnTo>
                      <a:pt x="542" y="793"/>
                    </a:lnTo>
                    <a:lnTo>
                      <a:pt x="542" y="798"/>
                    </a:lnTo>
                    <a:lnTo>
                      <a:pt x="542" y="811"/>
                    </a:lnTo>
                    <a:lnTo>
                      <a:pt x="541" y="823"/>
                    </a:lnTo>
                    <a:lnTo>
                      <a:pt x="540" y="834"/>
                    </a:lnTo>
                    <a:lnTo>
                      <a:pt x="537" y="844"/>
                    </a:lnTo>
                    <a:lnTo>
                      <a:pt x="533" y="854"/>
                    </a:lnTo>
                    <a:lnTo>
                      <a:pt x="530" y="866"/>
                    </a:lnTo>
                    <a:lnTo>
                      <a:pt x="525" y="876"/>
                    </a:lnTo>
                    <a:lnTo>
                      <a:pt x="518" y="888"/>
                    </a:lnTo>
                    <a:lnTo>
                      <a:pt x="511" y="900"/>
                    </a:lnTo>
                    <a:lnTo>
                      <a:pt x="503" y="911"/>
                    </a:lnTo>
                    <a:lnTo>
                      <a:pt x="500" y="916"/>
                    </a:lnTo>
                    <a:lnTo>
                      <a:pt x="497" y="922"/>
                    </a:lnTo>
                    <a:lnTo>
                      <a:pt x="496" y="928"/>
                    </a:lnTo>
                    <a:lnTo>
                      <a:pt x="494" y="936"/>
                    </a:lnTo>
                    <a:lnTo>
                      <a:pt x="496" y="949"/>
                    </a:lnTo>
                    <a:lnTo>
                      <a:pt x="500" y="960"/>
                    </a:lnTo>
                    <a:lnTo>
                      <a:pt x="505" y="970"/>
                    </a:lnTo>
                    <a:lnTo>
                      <a:pt x="511" y="979"/>
                    </a:lnTo>
                    <a:lnTo>
                      <a:pt x="528" y="995"/>
                    </a:lnTo>
                    <a:lnTo>
                      <a:pt x="547" y="1013"/>
                    </a:lnTo>
                    <a:lnTo>
                      <a:pt x="553" y="1019"/>
                    </a:lnTo>
                    <a:lnTo>
                      <a:pt x="557" y="1025"/>
                    </a:lnTo>
                    <a:lnTo>
                      <a:pt x="561" y="1033"/>
                    </a:lnTo>
                    <a:lnTo>
                      <a:pt x="564" y="1040"/>
                    </a:lnTo>
                    <a:lnTo>
                      <a:pt x="567" y="1056"/>
                    </a:lnTo>
                    <a:lnTo>
                      <a:pt x="574" y="1073"/>
                    </a:lnTo>
                    <a:lnTo>
                      <a:pt x="582" y="1089"/>
                    </a:lnTo>
                    <a:lnTo>
                      <a:pt x="591" y="1104"/>
                    </a:lnTo>
                    <a:lnTo>
                      <a:pt x="601" y="1118"/>
                    </a:lnTo>
                    <a:lnTo>
                      <a:pt x="611" y="1134"/>
                    </a:lnTo>
                    <a:lnTo>
                      <a:pt x="620" y="1151"/>
                    </a:lnTo>
                    <a:lnTo>
                      <a:pt x="626" y="1166"/>
                    </a:lnTo>
                    <a:lnTo>
                      <a:pt x="635" y="1182"/>
                    </a:lnTo>
                    <a:lnTo>
                      <a:pt x="645" y="1197"/>
                    </a:lnTo>
                    <a:lnTo>
                      <a:pt x="651" y="1203"/>
                    </a:lnTo>
                    <a:lnTo>
                      <a:pt x="658" y="1207"/>
                    </a:lnTo>
                    <a:lnTo>
                      <a:pt x="664" y="1211"/>
                    </a:lnTo>
                    <a:lnTo>
                      <a:pt x="671" y="1212"/>
                    </a:lnTo>
                    <a:lnTo>
                      <a:pt x="686" y="1216"/>
                    </a:lnTo>
                    <a:lnTo>
                      <a:pt x="703" y="1218"/>
                    </a:lnTo>
                    <a:lnTo>
                      <a:pt x="722" y="1223"/>
                    </a:lnTo>
                    <a:lnTo>
                      <a:pt x="738" y="1227"/>
                    </a:lnTo>
                    <a:lnTo>
                      <a:pt x="754" y="1231"/>
                    </a:lnTo>
                    <a:lnTo>
                      <a:pt x="772" y="1231"/>
                    </a:lnTo>
                    <a:lnTo>
                      <a:pt x="779" y="1231"/>
                    </a:lnTo>
                    <a:lnTo>
                      <a:pt x="786" y="1228"/>
                    </a:lnTo>
                    <a:lnTo>
                      <a:pt x="792" y="1226"/>
                    </a:lnTo>
                    <a:lnTo>
                      <a:pt x="797" y="1222"/>
                    </a:lnTo>
                    <a:lnTo>
                      <a:pt x="801" y="1217"/>
                    </a:lnTo>
                    <a:lnTo>
                      <a:pt x="804" y="1211"/>
                    </a:lnTo>
                    <a:lnTo>
                      <a:pt x="807" y="1205"/>
                    </a:lnTo>
                    <a:lnTo>
                      <a:pt x="809" y="1197"/>
                    </a:lnTo>
                    <a:lnTo>
                      <a:pt x="812" y="1181"/>
                    </a:lnTo>
                    <a:lnTo>
                      <a:pt x="813" y="1164"/>
                    </a:lnTo>
                    <a:lnTo>
                      <a:pt x="815" y="1147"/>
                    </a:lnTo>
                    <a:lnTo>
                      <a:pt x="815" y="1130"/>
                    </a:lnTo>
                    <a:lnTo>
                      <a:pt x="815" y="980"/>
                    </a:lnTo>
                    <a:lnTo>
                      <a:pt x="821" y="952"/>
                    </a:lnTo>
                    <a:lnTo>
                      <a:pt x="830" y="908"/>
                    </a:lnTo>
                    <a:lnTo>
                      <a:pt x="836" y="867"/>
                    </a:lnTo>
                    <a:lnTo>
                      <a:pt x="838" y="841"/>
                    </a:lnTo>
                    <a:lnTo>
                      <a:pt x="840" y="832"/>
                    </a:lnTo>
                    <a:lnTo>
                      <a:pt x="842" y="826"/>
                    </a:lnTo>
                    <a:lnTo>
                      <a:pt x="847" y="819"/>
                    </a:lnTo>
                    <a:lnTo>
                      <a:pt x="852" y="814"/>
                    </a:lnTo>
                    <a:lnTo>
                      <a:pt x="865" y="804"/>
                    </a:lnTo>
                    <a:lnTo>
                      <a:pt x="879" y="793"/>
                    </a:lnTo>
                    <a:lnTo>
                      <a:pt x="900" y="768"/>
                    </a:lnTo>
                    <a:lnTo>
                      <a:pt x="921" y="747"/>
                    </a:lnTo>
                    <a:lnTo>
                      <a:pt x="931" y="737"/>
                    </a:lnTo>
                    <a:lnTo>
                      <a:pt x="943" y="728"/>
                    </a:lnTo>
                    <a:lnTo>
                      <a:pt x="956" y="718"/>
                    </a:lnTo>
                    <a:lnTo>
                      <a:pt x="970" y="708"/>
                    </a:lnTo>
                    <a:lnTo>
                      <a:pt x="994" y="694"/>
                    </a:lnTo>
                    <a:lnTo>
                      <a:pt x="1014" y="679"/>
                    </a:lnTo>
                    <a:lnTo>
                      <a:pt x="1033" y="665"/>
                    </a:lnTo>
                    <a:lnTo>
                      <a:pt x="1052" y="651"/>
                    </a:lnTo>
                    <a:lnTo>
                      <a:pt x="1086" y="620"/>
                    </a:lnTo>
                    <a:lnTo>
                      <a:pt x="1123" y="583"/>
                    </a:lnTo>
                    <a:lnTo>
                      <a:pt x="1133" y="573"/>
                    </a:lnTo>
                    <a:lnTo>
                      <a:pt x="1142" y="563"/>
                    </a:lnTo>
                    <a:lnTo>
                      <a:pt x="1151" y="553"/>
                    </a:lnTo>
                    <a:lnTo>
                      <a:pt x="1157" y="542"/>
                    </a:lnTo>
                    <a:lnTo>
                      <a:pt x="1170" y="522"/>
                    </a:lnTo>
                    <a:lnTo>
                      <a:pt x="1180" y="501"/>
                    </a:lnTo>
                    <a:lnTo>
                      <a:pt x="1187" y="478"/>
                    </a:lnTo>
                    <a:lnTo>
                      <a:pt x="1195" y="454"/>
                    </a:lnTo>
                    <a:lnTo>
                      <a:pt x="1201" y="429"/>
                    </a:lnTo>
                    <a:lnTo>
                      <a:pt x="1209" y="401"/>
                    </a:lnTo>
                    <a:lnTo>
                      <a:pt x="1221" y="361"/>
                    </a:lnTo>
                    <a:lnTo>
                      <a:pt x="1235" y="326"/>
                    </a:lnTo>
                    <a:lnTo>
                      <a:pt x="1240" y="309"/>
                    </a:lnTo>
                    <a:lnTo>
                      <a:pt x="1245" y="291"/>
                    </a:lnTo>
                    <a:lnTo>
                      <a:pt x="1247" y="271"/>
                    </a:lnTo>
                    <a:lnTo>
                      <a:pt x="1249" y="250"/>
                    </a:lnTo>
                    <a:lnTo>
                      <a:pt x="1249" y="88"/>
                    </a:lnTo>
                    <a:lnTo>
                      <a:pt x="1250" y="77"/>
                    </a:lnTo>
                    <a:lnTo>
                      <a:pt x="1254" y="65"/>
                    </a:lnTo>
                    <a:lnTo>
                      <a:pt x="1275" y="74"/>
                    </a:lnTo>
                    <a:lnTo>
                      <a:pt x="1295" y="80"/>
                    </a:lnTo>
                    <a:lnTo>
                      <a:pt x="1315" y="87"/>
                    </a:lnTo>
                    <a:lnTo>
                      <a:pt x="1334" y="92"/>
                    </a:lnTo>
                    <a:lnTo>
                      <a:pt x="1353" y="97"/>
                    </a:lnTo>
                    <a:lnTo>
                      <a:pt x="1373" y="103"/>
                    </a:lnTo>
                    <a:lnTo>
                      <a:pt x="1393" y="109"/>
                    </a:lnTo>
                    <a:lnTo>
                      <a:pt x="1414" y="118"/>
                    </a:lnTo>
                    <a:lnTo>
                      <a:pt x="1421" y="122"/>
                    </a:lnTo>
                    <a:lnTo>
                      <a:pt x="1426" y="125"/>
                    </a:lnTo>
                    <a:lnTo>
                      <a:pt x="1429" y="129"/>
                    </a:lnTo>
                    <a:lnTo>
                      <a:pt x="1432" y="134"/>
                    </a:lnTo>
                    <a:lnTo>
                      <a:pt x="1437" y="146"/>
                    </a:lnTo>
                    <a:lnTo>
                      <a:pt x="1441" y="158"/>
                    </a:lnTo>
                    <a:lnTo>
                      <a:pt x="1447" y="178"/>
                    </a:lnTo>
                    <a:lnTo>
                      <a:pt x="1452" y="197"/>
                    </a:lnTo>
                    <a:lnTo>
                      <a:pt x="1456" y="216"/>
                    </a:lnTo>
                    <a:lnTo>
                      <a:pt x="1457" y="237"/>
                    </a:lnTo>
                    <a:lnTo>
                      <a:pt x="1457" y="327"/>
                    </a:lnTo>
                    <a:lnTo>
                      <a:pt x="1457" y="354"/>
                    </a:lnTo>
                    <a:lnTo>
                      <a:pt x="1458" y="376"/>
                    </a:lnTo>
                    <a:lnTo>
                      <a:pt x="1460" y="388"/>
                    </a:lnTo>
                    <a:lnTo>
                      <a:pt x="1462" y="398"/>
                    </a:lnTo>
                    <a:lnTo>
                      <a:pt x="1467" y="409"/>
                    </a:lnTo>
                    <a:lnTo>
                      <a:pt x="1473" y="420"/>
                    </a:lnTo>
                    <a:lnTo>
                      <a:pt x="1491" y="439"/>
                    </a:lnTo>
                    <a:lnTo>
                      <a:pt x="1510" y="457"/>
                    </a:lnTo>
                    <a:lnTo>
                      <a:pt x="1516" y="469"/>
                    </a:lnTo>
                    <a:lnTo>
                      <a:pt x="1521" y="481"/>
                    </a:lnTo>
                    <a:lnTo>
                      <a:pt x="1522" y="487"/>
                    </a:lnTo>
                    <a:lnTo>
                      <a:pt x="1526" y="492"/>
                    </a:lnTo>
                    <a:lnTo>
                      <a:pt x="1529" y="497"/>
                    </a:lnTo>
                    <a:lnTo>
                      <a:pt x="1534" y="502"/>
                    </a:lnTo>
                    <a:lnTo>
                      <a:pt x="1545" y="511"/>
                    </a:lnTo>
                    <a:lnTo>
                      <a:pt x="1555" y="517"/>
                    </a:lnTo>
                    <a:lnTo>
                      <a:pt x="1566" y="522"/>
                    </a:lnTo>
                    <a:lnTo>
                      <a:pt x="1578" y="526"/>
                    </a:lnTo>
                    <a:lnTo>
                      <a:pt x="1590" y="528"/>
                    </a:lnTo>
                    <a:lnTo>
                      <a:pt x="1603" y="529"/>
                    </a:lnTo>
                    <a:lnTo>
                      <a:pt x="1615" y="531"/>
                    </a:lnTo>
                    <a:lnTo>
                      <a:pt x="1629" y="531"/>
                    </a:lnTo>
                    <a:lnTo>
                      <a:pt x="1687" y="531"/>
                    </a:lnTo>
                    <a:lnTo>
                      <a:pt x="1706" y="514"/>
                    </a:lnTo>
                    <a:lnTo>
                      <a:pt x="1723" y="501"/>
                    </a:lnTo>
                    <a:lnTo>
                      <a:pt x="1739" y="488"/>
                    </a:lnTo>
                    <a:lnTo>
                      <a:pt x="1757" y="477"/>
                    </a:lnTo>
                    <a:lnTo>
                      <a:pt x="1775" y="465"/>
                    </a:lnTo>
                    <a:lnTo>
                      <a:pt x="1792" y="455"/>
                    </a:lnTo>
                    <a:lnTo>
                      <a:pt x="1812" y="444"/>
                    </a:lnTo>
                    <a:lnTo>
                      <a:pt x="1835" y="433"/>
                    </a:lnTo>
                    <a:lnTo>
                      <a:pt x="1842" y="434"/>
                    </a:lnTo>
                    <a:lnTo>
                      <a:pt x="1850" y="435"/>
                    </a:lnTo>
                    <a:lnTo>
                      <a:pt x="1864" y="435"/>
                    </a:lnTo>
                    <a:lnTo>
                      <a:pt x="1876" y="433"/>
                    </a:lnTo>
                    <a:lnTo>
                      <a:pt x="1889" y="430"/>
                    </a:lnTo>
                    <a:lnTo>
                      <a:pt x="1900" y="427"/>
                    </a:lnTo>
                    <a:lnTo>
                      <a:pt x="1911" y="423"/>
                    </a:lnTo>
                    <a:lnTo>
                      <a:pt x="1923" y="420"/>
                    </a:lnTo>
                    <a:lnTo>
                      <a:pt x="1935" y="418"/>
                    </a:lnTo>
                    <a:lnTo>
                      <a:pt x="1949" y="418"/>
                    </a:lnTo>
                    <a:lnTo>
                      <a:pt x="1962" y="418"/>
                    </a:lnTo>
                    <a:lnTo>
                      <a:pt x="1974" y="420"/>
                    </a:lnTo>
                    <a:lnTo>
                      <a:pt x="1985" y="424"/>
                    </a:lnTo>
                    <a:lnTo>
                      <a:pt x="1995" y="429"/>
                    </a:lnTo>
                    <a:lnTo>
                      <a:pt x="2016" y="443"/>
                    </a:lnTo>
                    <a:lnTo>
                      <a:pt x="2036" y="459"/>
                    </a:lnTo>
                    <a:lnTo>
                      <a:pt x="2051" y="470"/>
                    </a:lnTo>
                    <a:lnTo>
                      <a:pt x="2063" y="481"/>
                    </a:lnTo>
                    <a:lnTo>
                      <a:pt x="2068" y="487"/>
                    </a:lnTo>
                    <a:lnTo>
                      <a:pt x="2073" y="493"/>
                    </a:lnTo>
                    <a:lnTo>
                      <a:pt x="2077" y="501"/>
                    </a:lnTo>
                    <a:lnTo>
                      <a:pt x="2078" y="509"/>
                    </a:lnTo>
                    <a:lnTo>
                      <a:pt x="2080" y="527"/>
                    </a:lnTo>
                    <a:lnTo>
                      <a:pt x="2081" y="542"/>
                    </a:lnTo>
                    <a:lnTo>
                      <a:pt x="2082" y="556"/>
                    </a:lnTo>
                    <a:lnTo>
                      <a:pt x="2083" y="573"/>
                    </a:lnTo>
                    <a:lnTo>
                      <a:pt x="2093" y="573"/>
                    </a:lnTo>
                    <a:lnTo>
                      <a:pt x="2102" y="575"/>
                    </a:lnTo>
                    <a:lnTo>
                      <a:pt x="2110" y="577"/>
                    </a:lnTo>
                    <a:lnTo>
                      <a:pt x="2118" y="580"/>
                    </a:lnTo>
                    <a:lnTo>
                      <a:pt x="2125" y="583"/>
                    </a:lnTo>
                    <a:lnTo>
                      <a:pt x="2132" y="588"/>
                    </a:lnTo>
                    <a:lnTo>
                      <a:pt x="2139" y="592"/>
                    </a:lnTo>
                    <a:lnTo>
                      <a:pt x="2145" y="598"/>
                    </a:lnTo>
                    <a:lnTo>
                      <a:pt x="2169" y="624"/>
                    </a:lnTo>
                    <a:lnTo>
                      <a:pt x="2192" y="652"/>
                    </a:lnTo>
                    <a:lnTo>
                      <a:pt x="2204" y="664"/>
                    </a:lnTo>
                    <a:lnTo>
                      <a:pt x="2214" y="674"/>
                    </a:lnTo>
                    <a:lnTo>
                      <a:pt x="2225" y="684"/>
                    </a:lnTo>
                    <a:lnTo>
                      <a:pt x="2234" y="698"/>
                    </a:lnTo>
                    <a:lnTo>
                      <a:pt x="2241" y="711"/>
                    </a:lnTo>
                    <a:lnTo>
                      <a:pt x="2250" y="723"/>
                    </a:lnTo>
                    <a:lnTo>
                      <a:pt x="2255" y="728"/>
                    </a:lnTo>
                    <a:lnTo>
                      <a:pt x="2260" y="731"/>
                    </a:lnTo>
                    <a:lnTo>
                      <a:pt x="2267" y="734"/>
                    </a:lnTo>
                    <a:lnTo>
                      <a:pt x="2274" y="734"/>
                    </a:lnTo>
                    <a:lnTo>
                      <a:pt x="2279" y="734"/>
                    </a:lnTo>
                    <a:lnTo>
                      <a:pt x="2283" y="733"/>
                    </a:lnTo>
                    <a:lnTo>
                      <a:pt x="2287" y="731"/>
                    </a:lnTo>
                    <a:lnTo>
                      <a:pt x="2290" y="730"/>
                    </a:lnTo>
                    <a:lnTo>
                      <a:pt x="2295" y="725"/>
                    </a:lnTo>
                    <a:lnTo>
                      <a:pt x="2300" y="718"/>
                    </a:lnTo>
                    <a:lnTo>
                      <a:pt x="2309" y="703"/>
                    </a:lnTo>
                    <a:lnTo>
                      <a:pt x="2319" y="686"/>
                    </a:lnTo>
                    <a:lnTo>
                      <a:pt x="2331" y="676"/>
                    </a:lnTo>
                    <a:lnTo>
                      <a:pt x="2342" y="667"/>
                    </a:lnTo>
                    <a:lnTo>
                      <a:pt x="2348" y="662"/>
                    </a:lnTo>
                    <a:lnTo>
                      <a:pt x="2352" y="657"/>
                    </a:lnTo>
                    <a:lnTo>
                      <a:pt x="2354" y="652"/>
                    </a:lnTo>
                    <a:lnTo>
                      <a:pt x="2356" y="645"/>
                    </a:lnTo>
                    <a:lnTo>
                      <a:pt x="2354" y="639"/>
                    </a:lnTo>
                    <a:lnTo>
                      <a:pt x="2351" y="635"/>
                    </a:lnTo>
                    <a:lnTo>
                      <a:pt x="2347" y="631"/>
                    </a:lnTo>
                    <a:lnTo>
                      <a:pt x="2343" y="626"/>
                    </a:lnTo>
                    <a:lnTo>
                      <a:pt x="2338" y="615"/>
                    </a:lnTo>
                    <a:lnTo>
                      <a:pt x="2334" y="603"/>
                    </a:lnTo>
                    <a:lnTo>
                      <a:pt x="2332" y="593"/>
                    </a:lnTo>
                    <a:lnTo>
                      <a:pt x="2327" y="581"/>
                    </a:lnTo>
                    <a:lnTo>
                      <a:pt x="2317" y="566"/>
                    </a:lnTo>
                    <a:lnTo>
                      <a:pt x="2305" y="553"/>
                    </a:lnTo>
                    <a:lnTo>
                      <a:pt x="2300" y="547"/>
                    </a:lnTo>
                    <a:lnTo>
                      <a:pt x="2297" y="540"/>
                    </a:lnTo>
                    <a:lnTo>
                      <a:pt x="2294" y="532"/>
                    </a:lnTo>
                    <a:lnTo>
                      <a:pt x="2293" y="523"/>
                    </a:lnTo>
                    <a:lnTo>
                      <a:pt x="2293" y="519"/>
                    </a:lnTo>
                    <a:lnTo>
                      <a:pt x="2294" y="516"/>
                    </a:lnTo>
                    <a:lnTo>
                      <a:pt x="2297" y="512"/>
                    </a:lnTo>
                    <a:lnTo>
                      <a:pt x="2298" y="509"/>
                    </a:lnTo>
                    <a:lnTo>
                      <a:pt x="2304" y="503"/>
                    </a:lnTo>
                    <a:lnTo>
                      <a:pt x="2308" y="497"/>
                    </a:lnTo>
                    <a:lnTo>
                      <a:pt x="2319" y="477"/>
                    </a:lnTo>
                    <a:lnTo>
                      <a:pt x="2327" y="458"/>
                    </a:lnTo>
                    <a:lnTo>
                      <a:pt x="2331" y="449"/>
                    </a:lnTo>
                    <a:lnTo>
                      <a:pt x="2333" y="439"/>
                    </a:lnTo>
                    <a:lnTo>
                      <a:pt x="2334" y="429"/>
                    </a:lnTo>
                    <a:lnTo>
                      <a:pt x="2334" y="418"/>
                    </a:lnTo>
                    <a:lnTo>
                      <a:pt x="2336" y="399"/>
                    </a:lnTo>
                    <a:lnTo>
                      <a:pt x="2337" y="381"/>
                    </a:lnTo>
                    <a:lnTo>
                      <a:pt x="2336" y="374"/>
                    </a:lnTo>
                    <a:lnTo>
                      <a:pt x="2334" y="366"/>
                    </a:lnTo>
                    <a:lnTo>
                      <a:pt x="2332" y="359"/>
                    </a:lnTo>
                    <a:lnTo>
                      <a:pt x="2327" y="351"/>
                    </a:lnTo>
                    <a:lnTo>
                      <a:pt x="2324" y="348"/>
                    </a:lnTo>
                    <a:lnTo>
                      <a:pt x="2320" y="345"/>
                    </a:lnTo>
                    <a:lnTo>
                      <a:pt x="2317" y="343"/>
                    </a:lnTo>
                    <a:lnTo>
                      <a:pt x="2312" y="341"/>
                    </a:lnTo>
                    <a:lnTo>
                      <a:pt x="2304" y="337"/>
                    </a:lnTo>
                    <a:lnTo>
                      <a:pt x="2295" y="332"/>
                    </a:lnTo>
                    <a:lnTo>
                      <a:pt x="2287" y="325"/>
                    </a:lnTo>
                    <a:lnTo>
                      <a:pt x="2280" y="317"/>
                    </a:lnTo>
                    <a:lnTo>
                      <a:pt x="2275" y="307"/>
                    </a:lnTo>
                    <a:lnTo>
                      <a:pt x="2269" y="299"/>
                    </a:lnTo>
                    <a:lnTo>
                      <a:pt x="2256" y="284"/>
                    </a:lnTo>
                    <a:lnTo>
                      <a:pt x="2245" y="271"/>
                    </a:lnTo>
                    <a:lnTo>
                      <a:pt x="2241" y="265"/>
                    </a:lnTo>
                    <a:lnTo>
                      <a:pt x="2238" y="257"/>
                    </a:lnTo>
                    <a:lnTo>
                      <a:pt x="2235" y="250"/>
                    </a:lnTo>
                    <a:lnTo>
                      <a:pt x="2234" y="240"/>
                    </a:lnTo>
                    <a:lnTo>
                      <a:pt x="2235" y="226"/>
                    </a:lnTo>
                    <a:lnTo>
                      <a:pt x="2235" y="213"/>
                    </a:lnTo>
                    <a:lnTo>
                      <a:pt x="2236" y="201"/>
                    </a:lnTo>
                    <a:lnTo>
                      <a:pt x="2239" y="189"/>
                    </a:lnTo>
                    <a:lnTo>
                      <a:pt x="2241" y="178"/>
                    </a:lnTo>
                    <a:lnTo>
                      <a:pt x="2245" y="167"/>
                    </a:lnTo>
                    <a:lnTo>
                      <a:pt x="2250" y="156"/>
                    </a:lnTo>
                    <a:lnTo>
                      <a:pt x="2255" y="142"/>
                    </a:lnTo>
                    <a:lnTo>
                      <a:pt x="2259" y="137"/>
                    </a:lnTo>
                    <a:lnTo>
                      <a:pt x="2264" y="132"/>
                    </a:lnTo>
                    <a:lnTo>
                      <a:pt x="2269" y="128"/>
                    </a:lnTo>
                    <a:lnTo>
                      <a:pt x="2275" y="125"/>
                    </a:lnTo>
                    <a:lnTo>
                      <a:pt x="2288" y="120"/>
                    </a:lnTo>
                    <a:lnTo>
                      <a:pt x="2300" y="113"/>
                    </a:lnTo>
                    <a:lnTo>
                      <a:pt x="2315" y="103"/>
                    </a:lnTo>
                    <a:lnTo>
                      <a:pt x="2328" y="94"/>
                    </a:lnTo>
                    <a:lnTo>
                      <a:pt x="2334" y="90"/>
                    </a:lnTo>
                    <a:lnTo>
                      <a:pt x="2339" y="84"/>
                    </a:lnTo>
                    <a:lnTo>
                      <a:pt x="2346" y="78"/>
                    </a:lnTo>
                    <a:lnTo>
                      <a:pt x="2351" y="71"/>
                    </a:lnTo>
                    <a:lnTo>
                      <a:pt x="2367" y="45"/>
                    </a:lnTo>
                    <a:lnTo>
                      <a:pt x="2383" y="23"/>
                    </a:lnTo>
                    <a:lnTo>
                      <a:pt x="2392" y="14"/>
                    </a:lnTo>
                    <a:lnTo>
                      <a:pt x="2402" y="6"/>
                    </a:lnTo>
                    <a:lnTo>
                      <a:pt x="2408" y="4"/>
                    </a:lnTo>
                    <a:lnTo>
                      <a:pt x="2415" y="1"/>
                    </a:lnTo>
                    <a:lnTo>
                      <a:pt x="2421" y="0"/>
                    </a:lnTo>
                    <a:lnTo>
                      <a:pt x="2428" y="0"/>
                    </a:lnTo>
                    <a:lnTo>
                      <a:pt x="2443" y="0"/>
                    </a:lnTo>
                    <a:lnTo>
                      <a:pt x="2457" y="1"/>
                    </a:lnTo>
                    <a:lnTo>
                      <a:pt x="2471" y="2"/>
                    </a:lnTo>
                    <a:lnTo>
                      <a:pt x="2484" y="5"/>
                    </a:lnTo>
                    <a:lnTo>
                      <a:pt x="2509" y="11"/>
                    </a:lnTo>
                    <a:lnTo>
                      <a:pt x="2536" y="21"/>
                    </a:lnTo>
                    <a:lnTo>
                      <a:pt x="2543" y="25"/>
                    </a:lnTo>
                    <a:lnTo>
                      <a:pt x="2548" y="30"/>
                    </a:lnTo>
                    <a:lnTo>
                      <a:pt x="2550" y="36"/>
                    </a:lnTo>
                    <a:lnTo>
                      <a:pt x="2551" y="43"/>
                    </a:lnTo>
                    <a:lnTo>
                      <a:pt x="2553" y="59"/>
                    </a:lnTo>
                    <a:lnTo>
                      <a:pt x="2551" y="77"/>
                    </a:lnTo>
                    <a:lnTo>
                      <a:pt x="2571" y="80"/>
                    </a:lnTo>
                    <a:lnTo>
                      <a:pt x="2588" y="84"/>
                    </a:lnTo>
                    <a:lnTo>
                      <a:pt x="2604" y="88"/>
                    </a:lnTo>
                    <a:lnTo>
                      <a:pt x="2624" y="89"/>
                    </a:lnTo>
                    <a:lnTo>
                      <a:pt x="2648" y="89"/>
                    </a:lnTo>
                    <a:lnTo>
                      <a:pt x="2669" y="89"/>
                    </a:lnTo>
                    <a:lnTo>
                      <a:pt x="2692" y="89"/>
                    </a:lnTo>
                    <a:lnTo>
                      <a:pt x="2716" y="89"/>
                    </a:lnTo>
                    <a:lnTo>
                      <a:pt x="2735" y="85"/>
                    </a:lnTo>
                    <a:lnTo>
                      <a:pt x="2752" y="79"/>
                    </a:lnTo>
                    <a:lnTo>
                      <a:pt x="2771" y="75"/>
                    </a:lnTo>
                    <a:lnTo>
                      <a:pt x="2791" y="73"/>
                    </a:lnTo>
                    <a:lnTo>
                      <a:pt x="2800" y="70"/>
                    </a:lnTo>
                    <a:lnTo>
                      <a:pt x="2807" y="68"/>
                    </a:lnTo>
                    <a:lnTo>
                      <a:pt x="2815" y="64"/>
                    </a:lnTo>
                    <a:lnTo>
                      <a:pt x="2820" y="60"/>
                    </a:lnTo>
                    <a:lnTo>
                      <a:pt x="2820" y="60"/>
                    </a:lnTo>
                    <a:lnTo>
                      <a:pt x="2830" y="68"/>
                    </a:lnTo>
                    <a:lnTo>
                      <a:pt x="2838" y="75"/>
                    </a:lnTo>
                    <a:lnTo>
                      <a:pt x="2845" y="84"/>
                    </a:lnTo>
                    <a:lnTo>
                      <a:pt x="2851" y="93"/>
                    </a:lnTo>
                    <a:lnTo>
                      <a:pt x="2864" y="112"/>
                    </a:lnTo>
                    <a:lnTo>
                      <a:pt x="2876" y="132"/>
                    </a:lnTo>
                    <a:lnTo>
                      <a:pt x="2890" y="149"/>
                    </a:lnTo>
                    <a:lnTo>
                      <a:pt x="2902" y="166"/>
                    </a:lnTo>
                    <a:lnTo>
                      <a:pt x="2907" y="173"/>
                    </a:lnTo>
                    <a:lnTo>
                      <a:pt x="2910" y="182"/>
                    </a:lnTo>
                    <a:lnTo>
                      <a:pt x="2913" y="192"/>
                    </a:lnTo>
                    <a:lnTo>
                      <a:pt x="2914" y="203"/>
                    </a:lnTo>
                    <a:lnTo>
                      <a:pt x="2914" y="221"/>
                    </a:lnTo>
                    <a:lnTo>
                      <a:pt x="2913" y="238"/>
                    </a:lnTo>
                    <a:lnTo>
                      <a:pt x="2910" y="255"/>
                    </a:lnTo>
                    <a:lnTo>
                      <a:pt x="2907" y="271"/>
                    </a:lnTo>
                    <a:lnTo>
                      <a:pt x="2904" y="279"/>
                    </a:lnTo>
                    <a:lnTo>
                      <a:pt x="2902" y="285"/>
                    </a:lnTo>
                    <a:lnTo>
                      <a:pt x="2898" y="291"/>
                    </a:lnTo>
                    <a:lnTo>
                      <a:pt x="2893" y="296"/>
                    </a:lnTo>
                    <a:lnTo>
                      <a:pt x="2888" y="301"/>
                    </a:lnTo>
                    <a:lnTo>
                      <a:pt x="2881" y="305"/>
                    </a:lnTo>
                    <a:lnTo>
                      <a:pt x="2874" y="307"/>
                    </a:lnTo>
                    <a:lnTo>
                      <a:pt x="2866" y="309"/>
                    </a:lnTo>
                    <a:lnTo>
                      <a:pt x="2848" y="311"/>
                    </a:lnTo>
                    <a:lnTo>
                      <a:pt x="2831" y="315"/>
                    </a:lnTo>
                    <a:lnTo>
                      <a:pt x="2824" y="317"/>
                    </a:lnTo>
                    <a:lnTo>
                      <a:pt x="2816" y="321"/>
                    </a:lnTo>
                    <a:lnTo>
                      <a:pt x="2809" y="325"/>
                    </a:lnTo>
                    <a:lnTo>
                      <a:pt x="2800" y="330"/>
                    </a:lnTo>
                    <a:lnTo>
                      <a:pt x="2787" y="337"/>
                    </a:lnTo>
                    <a:lnTo>
                      <a:pt x="2777" y="345"/>
                    </a:lnTo>
                    <a:lnTo>
                      <a:pt x="2772" y="349"/>
                    </a:lnTo>
                    <a:lnTo>
                      <a:pt x="2769" y="354"/>
                    </a:lnTo>
                    <a:lnTo>
                      <a:pt x="2766" y="360"/>
                    </a:lnTo>
                    <a:lnTo>
                      <a:pt x="2766" y="368"/>
                    </a:lnTo>
                    <a:lnTo>
                      <a:pt x="2766" y="371"/>
                    </a:lnTo>
                    <a:lnTo>
                      <a:pt x="2767" y="374"/>
                    </a:lnTo>
                    <a:lnTo>
                      <a:pt x="2770" y="376"/>
                    </a:lnTo>
                    <a:lnTo>
                      <a:pt x="2772" y="379"/>
                    </a:lnTo>
                    <a:lnTo>
                      <a:pt x="2779" y="383"/>
                    </a:lnTo>
                    <a:lnTo>
                      <a:pt x="2786" y="386"/>
                    </a:lnTo>
                    <a:lnTo>
                      <a:pt x="2792" y="390"/>
                    </a:lnTo>
                    <a:lnTo>
                      <a:pt x="2800" y="394"/>
                    </a:lnTo>
                    <a:lnTo>
                      <a:pt x="2802" y="396"/>
                    </a:lnTo>
                    <a:lnTo>
                      <a:pt x="2804" y="399"/>
                    </a:lnTo>
                    <a:lnTo>
                      <a:pt x="2805" y="403"/>
                    </a:lnTo>
                    <a:lnTo>
                      <a:pt x="2805" y="407"/>
                    </a:lnTo>
                    <a:lnTo>
                      <a:pt x="2805" y="487"/>
                    </a:lnTo>
                    <a:lnTo>
                      <a:pt x="2806" y="506"/>
                    </a:lnTo>
                    <a:lnTo>
                      <a:pt x="2810" y="522"/>
                    </a:lnTo>
                    <a:lnTo>
                      <a:pt x="2812" y="538"/>
                    </a:lnTo>
                    <a:lnTo>
                      <a:pt x="2814" y="557"/>
                    </a:lnTo>
                    <a:lnTo>
                      <a:pt x="2812" y="568"/>
                    </a:lnTo>
                    <a:lnTo>
                      <a:pt x="2811" y="578"/>
                    </a:lnTo>
                    <a:lnTo>
                      <a:pt x="2807" y="587"/>
                    </a:lnTo>
                    <a:lnTo>
                      <a:pt x="2804" y="596"/>
                    </a:lnTo>
                    <a:lnTo>
                      <a:pt x="2794" y="611"/>
                    </a:lnTo>
                    <a:lnTo>
                      <a:pt x="2784" y="626"/>
                    </a:lnTo>
                    <a:lnTo>
                      <a:pt x="2772" y="641"/>
                    </a:lnTo>
                    <a:lnTo>
                      <a:pt x="2762" y="657"/>
                    </a:lnTo>
                    <a:lnTo>
                      <a:pt x="2758" y="666"/>
                    </a:lnTo>
                    <a:lnTo>
                      <a:pt x="2755" y="675"/>
                    </a:lnTo>
                    <a:lnTo>
                      <a:pt x="2753" y="685"/>
                    </a:lnTo>
                    <a:lnTo>
                      <a:pt x="2752" y="695"/>
                    </a:lnTo>
                    <a:lnTo>
                      <a:pt x="2752" y="758"/>
                    </a:lnTo>
                    <a:lnTo>
                      <a:pt x="2752" y="765"/>
                    </a:lnTo>
                    <a:lnTo>
                      <a:pt x="2751" y="773"/>
                    </a:lnTo>
                    <a:lnTo>
                      <a:pt x="2748" y="780"/>
                    </a:lnTo>
                    <a:lnTo>
                      <a:pt x="2746" y="787"/>
                    </a:lnTo>
                    <a:lnTo>
                      <a:pt x="2740" y="798"/>
                    </a:lnTo>
                    <a:lnTo>
                      <a:pt x="2731" y="809"/>
                    </a:lnTo>
                    <a:lnTo>
                      <a:pt x="2722" y="819"/>
                    </a:lnTo>
                    <a:lnTo>
                      <a:pt x="2711" y="831"/>
                    </a:lnTo>
                    <a:lnTo>
                      <a:pt x="2701" y="843"/>
                    </a:lnTo>
                    <a:lnTo>
                      <a:pt x="2692" y="856"/>
                    </a:lnTo>
                    <a:lnTo>
                      <a:pt x="2683" y="870"/>
                    </a:lnTo>
                    <a:lnTo>
                      <a:pt x="2676" y="882"/>
                    </a:lnTo>
                    <a:lnTo>
                      <a:pt x="2673" y="888"/>
                    </a:lnTo>
                    <a:lnTo>
                      <a:pt x="2671" y="896"/>
                    </a:lnTo>
                    <a:lnTo>
                      <a:pt x="2669" y="903"/>
                    </a:lnTo>
                    <a:lnTo>
                      <a:pt x="2668" y="912"/>
                    </a:lnTo>
                    <a:lnTo>
                      <a:pt x="2668" y="921"/>
                    </a:lnTo>
                    <a:lnTo>
                      <a:pt x="2671" y="930"/>
                    </a:lnTo>
                    <a:lnTo>
                      <a:pt x="2671" y="933"/>
                    </a:lnTo>
                    <a:lnTo>
                      <a:pt x="2671" y="937"/>
                    </a:lnTo>
                    <a:lnTo>
                      <a:pt x="2669" y="942"/>
                    </a:lnTo>
                    <a:lnTo>
                      <a:pt x="2668" y="946"/>
                    </a:lnTo>
                    <a:lnTo>
                      <a:pt x="2662" y="954"/>
                    </a:lnTo>
                    <a:lnTo>
                      <a:pt x="2654" y="961"/>
                    </a:lnTo>
                    <a:lnTo>
                      <a:pt x="2647" y="966"/>
                    </a:lnTo>
                    <a:lnTo>
                      <a:pt x="2641" y="972"/>
                    </a:lnTo>
                    <a:lnTo>
                      <a:pt x="2633" y="977"/>
                    </a:lnTo>
                    <a:lnTo>
                      <a:pt x="2628" y="985"/>
                    </a:lnTo>
                    <a:lnTo>
                      <a:pt x="2625" y="987"/>
                    </a:lnTo>
                    <a:lnTo>
                      <a:pt x="2624" y="992"/>
                    </a:lnTo>
                    <a:lnTo>
                      <a:pt x="2623" y="996"/>
                    </a:lnTo>
                    <a:lnTo>
                      <a:pt x="2623" y="1001"/>
                    </a:lnTo>
                    <a:lnTo>
                      <a:pt x="2624" y="1014"/>
                    </a:lnTo>
                    <a:lnTo>
                      <a:pt x="2628" y="1025"/>
                    </a:lnTo>
                    <a:lnTo>
                      <a:pt x="2632" y="1034"/>
                    </a:lnTo>
                    <a:lnTo>
                      <a:pt x="2638" y="1044"/>
                    </a:lnTo>
                    <a:lnTo>
                      <a:pt x="2643" y="1053"/>
                    </a:lnTo>
                    <a:lnTo>
                      <a:pt x="2648" y="1063"/>
                    </a:lnTo>
                    <a:lnTo>
                      <a:pt x="2652" y="1074"/>
                    </a:lnTo>
                    <a:lnTo>
                      <a:pt x="2654" y="1087"/>
                    </a:lnTo>
                    <a:lnTo>
                      <a:pt x="2607" y="1261"/>
                    </a:lnTo>
                    <a:lnTo>
                      <a:pt x="2607" y="1297"/>
                    </a:lnTo>
                    <a:lnTo>
                      <a:pt x="2661" y="1297"/>
                    </a:lnTo>
                    <a:lnTo>
                      <a:pt x="2667" y="1304"/>
                    </a:lnTo>
                    <a:lnTo>
                      <a:pt x="2672" y="1311"/>
                    </a:lnTo>
                    <a:lnTo>
                      <a:pt x="2676" y="1319"/>
                    </a:lnTo>
                    <a:lnTo>
                      <a:pt x="2678" y="1326"/>
                    </a:lnTo>
                    <a:lnTo>
                      <a:pt x="2681" y="1334"/>
                    </a:lnTo>
                    <a:lnTo>
                      <a:pt x="2682" y="1343"/>
                    </a:lnTo>
                    <a:lnTo>
                      <a:pt x="2682" y="1351"/>
                    </a:lnTo>
                    <a:lnTo>
                      <a:pt x="2681" y="1361"/>
                    </a:lnTo>
                    <a:lnTo>
                      <a:pt x="2681" y="1375"/>
                    </a:lnTo>
                    <a:lnTo>
                      <a:pt x="2679" y="1389"/>
                    </a:lnTo>
                    <a:lnTo>
                      <a:pt x="2681" y="1394"/>
                    </a:lnTo>
                    <a:lnTo>
                      <a:pt x="2683" y="1399"/>
                    </a:lnTo>
                    <a:lnTo>
                      <a:pt x="2684" y="1400"/>
                    </a:lnTo>
                    <a:lnTo>
                      <a:pt x="2687" y="1403"/>
                    </a:lnTo>
                    <a:lnTo>
                      <a:pt x="2689" y="1403"/>
                    </a:lnTo>
                    <a:lnTo>
                      <a:pt x="2692" y="1403"/>
                    </a:lnTo>
                    <a:lnTo>
                      <a:pt x="2698" y="1403"/>
                    </a:lnTo>
                    <a:lnTo>
                      <a:pt x="2705" y="1399"/>
                    </a:lnTo>
                    <a:lnTo>
                      <a:pt x="2711" y="1395"/>
                    </a:lnTo>
                    <a:lnTo>
                      <a:pt x="2716" y="1391"/>
                    </a:lnTo>
                    <a:lnTo>
                      <a:pt x="2721" y="1386"/>
                    </a:lnTo>
                    <a:lnTo>
                      <a:pt x="2726" y="1383"/>
                    </a:lnTo>
                    <a:lnTo>
                      <a:pt x="2732" y="1380"/>
                    </a:lnTo>
                    <a:lnTo>
                      <a:pt x="2740" y="1379"/>
                    </a:lnTo>
                    <a:lnTo>
                      <a:pt x="2753" y="1383"/>
                    </a:lnTo>
                    <a:lnTo>
                      <a:pt x="2766" y="1385"/>
                    </a:lnTo>
                    <a:lnTo>
                      <a:pt x="2821" y="1385"/>
                    </a:lnTo>
                    <a:lnTo>
                      <a:pt x="2829" y="1375"/>
                    </a:lnTo>
                    <a:lnTo>
                      <a:pt x="2835" y="1364"/>
                    </a:lnTo>
                    <a:lnTo>
                      <a:pt x="2840" y="1354"/>
                    </a:lnTo>
                    <a:lnTo>
                      <a:pt x="2845" y="1343"/>
                    </a:lnTo>
                    <a:lnTo>
                      <a:pt x="2851" y="1334"/>
                    </a:lnTo>
                    <a:lnTo>
                      <a:pt x="2858" y="1326"/>
                    </a:lnTo>
                    <a:lnTo>
                      <a:pt x="2861" y="1322"/>
                    </a:lnTo>
                    <a:lnTo>
                      <a:pt x="2866" y="1321"/>
                    </a:lnTo>
                    <a:lnTo>
                      <a:pt x="2871" y="1319"/>
                    </a:lnTo>
                    <a:lnTo>
                      <a:pt x="2876" y="1319"/>
                    </a:lnTo>
                    <a:lnTo>
                      <a:pt x="2888" y="1319"/>
                    </a:lnTo>
                    <a:lnTo>
                      <a:pt x="2898" y="1321"/>
                    </a:lnTo>
                    <a:lnTo>
                      <a:pt x="2907" y="1322"/>
                    </a:lnTo>
                    <a:lnTo>
                      <a:pt x="2915" y="1325"/>
                    </a:lnTo>
                    <a:lnTo>
                      <a:pt x="2924" y="1327"/>
                    </a:lnTo>
                    <a:lnTo>
                      <a:pt x="2933" y="1330"/>
                    </a:lnTo>
                    <a:lnTo>
                      <a:pt x="2943" y="1331"/>
                    </a:lnTo>
                    <a:lnTo>
                      <a:pt x="2953" y="1333"/>
                    </a:lnTo>
                    <a:lnTo>
                      <a:pt x="2964" y="1331"/>
                    </a:lnTo>
                    <a:lnTo>
                      <a:pt x="2973" y="1330"/>
                    </a:lnTo>
                    <a:lnTo>
                      <a:pt x="2982" y="1327"/>
                    </a:lnTo>
                    <a:lnTo>
                      <a:pt x="2991" y="1325"/>
                    </a:lnTo>
                    <a:lnTo>
                      <a:pt x="2999" y="1322"/>
                    </a:lnTo>
                    <a:lnTo>
                      <a:pt x="3008" y="1321"/>
                    </a:lnTo>
                    <a:lnTo>
                      <a:pt x="3017" y="1319"/>
                    </a:lnTo>
                    <a:lnTo>
                      <a:pt x="3027" y="1319"/>
                    </a:lnTo>
                    <a:lnTo>
                      <a:pt x="3040" y="1319"/>
                    </a:lnTo>
                    <a:lnTo>
                      <a:pt x="3051" y="1321"/>
                    </a:lnTo>
                    <a:lnTo>
                      <a:pt x="3061" y="1324"/>
                    </a:lnTo>
                    <a:lnTo>
                      <a:pt x="3071" y="1327"/>
                    </a:lnTo>
                    <a:lnTo>
                      <a:pt x="3090" y="1335"/>
                    </a:lnTo>
                    <a:lnTo>
                      <a:pt x="3112" y="1345"/>
                    </a:lnTo>
                    <a:lnTo>
                      <a:pt x="3112" y="1345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24"/>
              <p:cNvSpPr>
                <a:spLocks/>
              </p:cNvSpPr>
              <p:nvPr/>
            </p:nvSpPr>
            <p:spPr bwMode="auto">
              <a:xfrm>
                <a:off x="-4025775" y="-4091462"/>
                <a:ext cx="1303338" cy="1651000"/>
              </a:xfrm>
              <a:custGeom>
                <a:avLst/>
                <a:gdLst>
                  <a:gd name="T0" fmla="*/ 1415 w 3284"/>
                  <a:gd name="T1" fmla="*/ 4083 h 4159"/>
                  <a:gd name="T2" fmla="*/ 1650 w 3284"/>
                  <a:gd name="T3" fmla="*/ 4142 h 4159"/>
                  <a:gd name="T4" fmla="*/ 1794 w 3284"/>
                  <a:gd name="T5" fmla="*/ 3988 h 4159"/>
                  <a:gd name="T6" fmla="*/ 1799 w 3284"/>
                  <a:gd name="T7" fmla="*/ 3813 h 4159"/>
                  <a:gd name="T8" fmla="*/ 1916 w 3284"/>
                  <a:gd name="T9" fmla="*/ 3673 h 4159"/>
                  <a:gd name="T10" fmla="*/ 2049 w 3284"/>
                  <a:gd name="T11" fmla="*/ 3383 h 4159"/>
                  <a:gd name="T12" fmla="*/ 2222 w 3284"/>
                  <a:gd name="T13" fmla="*/ 3447 h 4159"/>
                  <a:gd name="T14" fmla="*/ 2365 w 3284"/>
                  <a:gd name="T15" fmla="*/ 3438 h 4159"/>
                  <a:gd name="T16" fmla="*/ 2520 w 3284"/>
                  <a:gd name="T17" fmla="*/ 3363 h 4159"/>
                  <a:gd name="T18" fmla="*/ 2694 w 3284"/>
                  <a:gd name="T19" fmla="*/ 3487 h 4159"/>
                  <a:gd name="T20" fmla="*/ 2777 w 3284"/>
                  <a:gd name="T21" fmla="*/ 3404 h 4159"/>
                  <a:gd name="T22" fmla="*/ 2871 w 3284"/>
                  <a:gd name="T23" fmla="*/ 3266 h 4159"/>
                  <a:gd name="T24" fmla="*/ 3087 w 3284"/>
                  <a:gd name="T25" fmla="*/ 3287 h 4159"/>
                  <a:gd name="T26" fmla="*/ 3196 w 3284"/>
                  <a:gd name="T27" fmla="*/ 3410 h 4159"/>
                  <a:gd name="T28" fmla="*/ 3276 w 3284"/>
                  <a:gd name="T29" fmla="*/ 3238 h 4159"/>
                  <a:gd name="T30" fmla="*/ 3103 w 3284"/>
                  <a:gd name="T31" fmla="*/ 2956 h 4159"/>
                  <a:gd name="T32" fmla="*/ 3017 w 3284"/>
                  <a:gd name="T33" fmla="*/ 2808 h 4159"/>
                  <a:gd name="T34" fmla="*/ 2975 w 3284"/>
                  <a:gd name="T35" fmla="*/ 2669 h 4159"/>
                  <a:gd name="T36" fmla="*/ 2825 w 3284"/>
                  <a:gd name="T37" fmla="*/ 2518 h 4159"/>
                  <a:gd name="T38" fmla="*/ 2601 w 3284"/>
                  <a:gd name="T39" fmla="*/ 2504 h 4159"/>
                  <a:gd name="T40" fmla="*/ 2510 w 3284"/>
                  <a:gd name="T41" fmla="*/ 2344 h 4159"/>
                  <a:gd name="T42" fmla="*/ 2454 w 3284"/>
                  <a:gd name="T43" fmla="*/ 2182 h 4159"/>
                  <a:gd name="T44" fmla="*/ 2453 w 3284"/>
                  <a:gd name="T45" fmla="*/ 2044 h 4159"/>
                  <a:gd name="T46" fmla="*/ 2665 w 3284"/>
                  <a:gd name="T47" fmla="*/ 2028 h 4159"/>
                  <a:gd name="T48" fmla="*/ 2863 w 3284"/>
                  <a:gd name="T49" fmla="*/ 1787 h 4159"/>
                  <a:gd name="T50" fmla="*/ 2695 w 3284"/>
                  <a:gd name="T51" fmla="*/ 1410 h 4159"/>
                  <a:gd name="T52" fmla="*/ 2520 w 3284"/>
                  <a:gd name="T53" fmla="*/ 1233 h 4159"/>
                  <a:gd name="T54" fmla="*/ 2592 w 3284"/>
                  <a:gd name="T55" fmla="*/ 1119 h 4159"/>
                  <a:gd name="T56" fmla="*/ 2563 w 3284"/>
                  <a:gd name="T57" fmla="*/ 999 h 4159"/>
                  <a:gd name="T58" fmla="*/ 2602 w 3284"/>
                  <a:gd name="T59" fmla="*/ 834 h 4159"/>
                  <a:gd name="T60" fmla="*/ 2737 w 3284"/>
                  <a:gd name="T61" fmla="*/ 823 h 4159"/>
                  <a:gd name="T62" fmla="*/ 2782 w 3284"/>
                  <a:gd name="T63" fmla="*/ 755 h 4159"/>
                  <a:gd name="T64" fmla="*/ 2724 w 3284"/>
                  <a:gd name="T65" fmla="*/ 578 h 4159"/>
                  <a:gd name="T66" fmla="*/ 2636 w 3284"/>
                  <a:gd name="T67" fmla="*/ 380 h 4159"/>
                  <a:gd name="T68" fmla="*/ 2562 w 3284"/>
                  <a:gd name="T69" fmla="*/ 171 h 4159"/>
                  <a:gd name="T70" fmla="*/ 2441 w 3284"/>
                  <a:gd name="T71" fmla="*/ 19 h 4159"/>
                  <a:gd name="T72" fmla="*/ 2259 w 3284"/>
                  <a:gd name="T73" fmla="*/ 167 h 4159"/>
                  <a:gd name="T74" fmla="*/ 2048 w 3284"/>
                  <a:gd name="T75" fmla="*/ 281 h 4159"/>
                  <a:gd name="T76" fmla="*/ 2092 w 3284"/>
                  <a:gd name="T77" fmla="*/ 521 h 4159"/>
                  <a:gd name="T78" fmla="*/ 1782 w 3284"/>
                  <a:gd name="T79" fmla="*/ 809 h 4159"/>
                  <a:gd name="T80" fmla="*/ 1754 w 3284"/>
                  <a:gd name="T81" fmla="*/ 1044 h 4159"/>
                  <a:gd name="T82" fmla="*/ 1805 w 3284"/>
                  <a:gd name="T83" fmla="*/ 1203 h 4159"/>
                  <a:gd name="T84" fmla="*/ 1769 w 3284"/>
                  <a:gd name="T85" fmla="*/ 1336 h 4159"/>
                  <a:gd name="T86" fmla="*/ 1570 w 3284"/>
                  <a:gd name="T87" fmla="*/ 1444 h 4159"/>
                  <a:gd name="T88" fmla="*/ 1374 w 3284"/>
                  <a:gd name="T89" fmla="*/ 1412 h 4159"/>
                  <a:gd name="T90" fmla="*/ 1288 w 3284"/>
                  <a:gd name="T91" fmla="*/ 1373 h 4159"/>
                  <a:gd name="T92" fmla="*/ 1114 w 3284"/>
                  <a:gd name="T93" fmla="*/ 1440 h 4159"/>
                  <a:gd name="T94" fmla="*/ 886 w 3284"/>
                  <a:gd name="T95" fmla="*/ 1552 h 4159"/>
                  <a:gd name="T96" fmla="*/ 788 w 3284"/>
                  <a:gd name="T97" fmla="*/ 1528 h 4159"/>
                  <a:gd name="T98" fmla="*/ 807 w 3284"/>
                  <a:gd name="T99" fmla="*/ 1700 h 4159"/>
                  <a:gd name="T100" fmla="*/ 704 w 3284"/>
                  <a:gd name="T101" fmla="*/ 1972 h 4159"/>
                  <a:gd name="T102" fmla="*/ 302 w 3284"/>
                  <a:gd name="T103" fmla="*/ 2061 h 4159"/>
                  <a:gd name="T104" fmla="*/ 21 w 3284"/>
                  <a:gd name="T105" fmla="*/ 2137 h 4159"/>
                  <a:gd name="T106" fmla="*/ 76 w 3284"/>
                  <a:gd name="T107" fmla="*/ 2428 h 4159"/>
                  <a:gd name="T108" fmla="*/ 263 w 3284"/>
                  <a:gd name="T109" fmla="*/ 2606 h 4159"/>
                  <a:gd name="T110" fmla="*/ 420 w 3284"/>
                  <a:gd name="T111" fmla="*/ 2806 h 4159"/>
                  <a:gd name="T112" fmla="*/ 355 w 3284"/>
                  <a:gd name="T113" fmla="*/ 2977 h 4159"/>
                  <a:gd name="T114" fmla="*/ 227 w 3284"/>
                  <a:gd name="T115" fmla="*/ 3117 h 4159"/>
                  <a:gd name="T116" fmla="*/ 203 w 3284"/>
                  <a:gd name="T117" fmla="*/ 3355 h 4159"/>
                  <a:gd name="T118" fmla="*/ 195 w 3284"/>
                  <a:gd name="T119" fmla="*/ 3691 h 4159"/>
                  <a:gd name="T120" fmla="*/ 449 w 3284"/>
                  <a:gd name="T121" fmla="*/ 3935 h 4159"/>
                  <a:gd name="T122" fmla="*/ 706 w 3284"/>
                  <a:gd name="T123" fmla="*/ 4048 h 4159"/>
                  <a:gd name="T124" fmla="*/ 1137 w 3284"/>
                  <a:gd name="T125" fmla="*/ 4084 h 4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284" h="4159">
                    <a:moveTo>
                      <a:pt x="1165" y="4136"/>
                    </a:moveTo>
                    <a:lnTo>
                      <a:pt x="1184" y="4136"/>
                    </a:lnTo>
                    <a:lnTo>
                      <a:pt x="1191" y="4134"/>
                    </a:lnTo>
                    <a:lnTo>
                      <a:pt x="1197" y="4133"/>
                    </a:lnTo>
                    <a:lnTo>
                      <a:pt x="1202" y="4131"/>
                    </a:lnTo>
                    <a:lnTo>
                      <a:pt x="1207" y="4127"/>
                    </a:lnTo>
                    <a:lnTo>
                      <a:pt x="1216" y="4119"/>
                    </a:lnTo>
                    <a:lnTo>
                      <a:pt x="1227" y="4112"/>
                    </a:lnTo>
                    <a:lnTo>
                      <a:pt x="1250" y="4097"/>
                    </a:lnTo>
                    <a:lnTo>
                      <a:pt x="1271" y="4085"/>
                    </a:lnTo>
                    <a:lnTo>
                      <a:pt x="1282" y="4080"/>
                    </a:lnTo>
                    <a:lnTo>
                      <a:pt x="1293" y="4078"/>
                    </a:lnTo>
                    <a:lnTo>
                      <a:pt x="1306" y="4075"/>
                    </a:lnTo>
                    <a:lnTo>
                      <a:pt x="1320" y="4074"/>
                    </a:lnTo>
                    <a:lnTo>
                      <a:pt x="1374" y="4074"/>
                    </a:lnTo>
                    <a:lnTo>
                      <a:pt x="1389" y="4075"/>
                    </a:lnTo>
                    <a:lnTo>
                      <a:pt x="1403" y="4078"/>
                    </a:lnTo>
                    <a:lnTo>
                      <a:pt x="1415" y="4083"/>
                    </a:lnTo>
                    <a:lnTo>
                      <a:pt x="1426" y="4089"/>
                    </a:lnTo>
                    <a:lnTo>
                      <a:pt x="1449" y="4102"/>
                    </a:lnTo>
                    <a:lnTo>
                      <a:pt x="1475" y="4117"/>
                    </a:lnTo>
                    <a:lnTo>
                      <a:pt x="1485" y="4121"/>
                    </a:lnTo>
                    <a:lnTo>
                      <a:pt x="1497" y="4123"/>
                    </a:lnTo>
                    <a:lnTo>
                      <a:pt x="1507" y="4124"/>
                    </a:lnTo>
                    <a:lnTo>
                      <a:pt x="1518" y="4127"/>
                    </a:lnTo>
                    <a:lnTo>
                      <a:pt x="1544" y="4138"/>
                    </a:lnTo>
                    <a:lnTo>
                      <a:pt x="1568" y="4148"/>
                    </a:lnTo>
                    <a:lnTo>
                      <a:pt x="1580" y="4153"/>
                    </a:lnTo>
                    <a:lnTo>
                      <a:pt x="1592" y="4156"/>
                    </a:lnTo>
                    <a:lnTo>
                      <a:pt x="1606" y="4158"/>
                    </a:lnTo>
                    <a:lnTo>
                      <a:pt x="1621" y="4159"/>
                    </a:lnTo>
                    <a:lnTo>
                      <a:pt x="1629" y="4158"/>
                    </a:lnTo>
                    <a:lnTo>
                      <a:pt x="1635" y="4156"/>
                    </a:lnTo>
                    <a:lnTo>
                      <a:pt x="1640" y="4152"/>
                    </a:lnTo>
                    <a:lnTo>
                      <a:pt x="1645" y="4148"/>
                    </a:lnTo>
                    <a:lnTo>
                      <a:pt x="1650" y="4142"/>
                    </a:lnTo>
                    <a:lnTo>
                      <a:pt x="1652" y="4136"/>
                    </a:lnTo>
                    <a:lnTo>
                      <a:pt x="1655" y="4128"/>
                    </a:lnTo>
                    <a:lnTo>
                      <a:pt x="1655" y="4122"/>
                    </a:lnTo>
                    <a:lnTo>
                      <a:pt x="1655" y="4069"/>
                    </a:lnTo>
                    <a:lnTo>
                      <a:pt x="1713" y="4069"/>
                    </a:lnTo>
                    <a:lnTo>
                      <a:pt x="1725" y="4070"/>
                    </a:lnTo>
                    <a:lnTo>
                      <a:pt x="1735" y="4073"/>
                    </a:lnTo>
                    <a:lnTo>
                      <a:pt x="1746" y="4075"/>
                    </a:lnTo>
                    <a:lnTo>
                      <a:pt x="1758" y="4077"/>
                    </a:lnTo>
                    <a:lnTo>
                      <a:pt x="1763" y="4065"/>
                    </a:lnTo>
                    <a:lnTo>
                      <a:pt x="1769" y="4055"/>
                    </a:lnTo>
                    <a:lnTo>
                      <a:pt x="1774" y="4045"/>
                    </a:lnTo>
                    <a:lnTo>
                      <a:pt x="1780" y="4036"/>
                    </a:lnTo>
                    <a:lnTo>
                      <a:pt x="1787" y="4028"/>
                    </a:lnTo>
                    <a:lnTo>
                      <a:pt x="1790" y="4018"/>
                    </a:lnTo>
                    <a:lnTo>
                      <a:pt x="1794" y="4008"/>
                    </a:lnTo>
                    <a:lnTo>
                      <a:pt x="1795" y="3995"/>
                    </a:lnTo>
                    <a:lnTo>
                      <a:pt x="1794" y="3988"/>
                    </a:lnTo>
                    <a:lnTo>
                      <a:pt x="1793" y="3980"/>
                    </a:lnTo>
                    <a:lnTo>
                      <a:pt x="1790" y="3974"/>
                    </a:lnTo>
                    <a:lnTo>
                      <a:pt x="1788" y="3967"/>
                    </a:lnTo>
                    <a:lnTo>
                      <a:pt x="1784" y="3961"/>
                    </a:lnTo>
                    <a:lnTo>
                      <a:pt x="1782" y="3955"/>
                    </a:lnTo>
                    <a:lnTo>
                      <a:pt x="1780" y="3947"/>
                    </a:lnTo>
                    <a:lnTo>
                      <a:pt x="1779" y="3940"/>
                    </a:lnTo>
                    <a:lnTo>
                      <a:pt x="1780" y="3929"/>
                    </a:lnTo>
                    <a:lnTo>
                      <a:pt x="1784" y="3918"/>
                    </a:lnTo>
                    <a:lnTo>
                      <a:pt x="1789" y="3910"/>
                    </a:lnTo>
                    <a:lnTo>
                      <a:pt x="1794" y="3902"/>
                    </a:lnTo>
                    <a:lnTo>
                      <a:pt x="1799" y="3893"/>
                    </a:lnTo>
                    <a:lnTo>
                      <a:pt x="1804" y="3885"/>
                    </a:lnTo>
                    <a:lnTo>
                      <a:pt x="1807" y="3876"/>
                    </a:lnTo>
                    <a:lnTo>
                      <a:pt x="1808" y="3865"/>
                    </a:lnTo>
                    <a:lnTo>
                      <a:pt x="1807" y="3846"/>
                    </a:lnTo>
                    <a:lnTo>
                      <a:pt x="1803" y="3829"/>
                    </a:lnTo>
                    <a:lnTo>
                      <a:pt x="1799" y="3813"/>
                    </a:lnTo>
                    <a:lnTo>
                      <a:pt x="1798" y="3794"/>
                    </a:lnTo>
                    <a:lnTo>
                      <a:pt x="1799" y="3791"/>
                    </a:lnTo>
                    <a:lnTo>
                      <a:pt x="1802" y="3788"/>
                    </a:lnTo>
                    <a:lnTo>
                      <a:pt x="1807" y="3787"/>
                    </a:lnTo>
                    <a:lnTo>
                      <a:pt x="1810" y="3787"/>
                    </a:lnTo>
                    <a:lnTo>
                      <a:pt x="1818" y="3787"/>
                    </a:lnTo>
                    <a:lnTo>
                      <a:pt x="1823" y="3789"/>
                    </a:lnTo>
                    <a:lnTo>
                      <a:pt x="1829" y="3792"/>
                    </a:lnTo>
                    <a:lnTo>
                      <a:pt x="1834" y="3794"/>
                    </a:lnTo>
                    <a:lnTo>
                      <a:pt x="1839" y="3778"/>
                    </a:lnTo>
                    <a:lnTo>
                      <a:pt x="1846" y="3763"/>
                    </a:lnTo>
                    <a:lnTo>
                      <a:pt x="1852" y="3749"/>
                    </a:lnTo>
                    <a:lnTo>
                      <a:pt x="1859" y="3737"/>
                    </a:lnTo>
                    <a:lnTo>
                      <a:pt x="1868" y="3725"/>
                    </a:lnTo>
                    <a:lnTo>
                      <a:pt x="1877" y="3714"/>
                    </a:lnTo>
                    <a:lnTo>
                      <a:pt x="1887" y="3703"/>
                    </a:lnTo>
                    <a:lnTo>
                      <a:pt x="1896" y="3693"/>
                    </a:lnTo>
                    <a:lnTo>
                      <a:pt x="1916" y="3673"/>
                    </a:lnTo>
                    <a:lnTo>
                      <a:pt x="1936" y="3650"/>
                    </a:lnTo>
                    <a:lnTo>
                      <a:pt x="1945" y="3637"/>
                    </a:lnTo>
                    <a:lnTo>
                      <a:pt x="1954" y="3625"/>
                    </a:lnTo>
                    <a:lnTo>
                      <a:pt x="1962" y="3611"/>
                    </a:lnTo>
                    <a:lnTo>
                      <a:pt x="1970" y="3596"/>
                    </a:lnTo>
                    <a:lnTo>
                      <a:pt x="1977" y="3576"/>
                    </a:lnTo>
                    <a:lnTo>
                      <a:pt x="1982" y="3558"/>
                    </a:lnTo>
                    <a:lnTo>
                      <a:pt x="1987" y="3541"/>
                    </a:lnTo>
                    <a:lnTo>
                      <a:pt x="1991" y="3523"/>
                    </a:lnTo>
                    <a:lnTo>
                      <a:pt x="1994" y="3506"/>
                    </a:lnTo>
                    <a:lnTo>
                      <a:pt x="1999" y="3488"/>
                    </a:lnTo>
                    <a:lnTo>
                      <a:pt x="2004" y="3469"/>
                    </a:lnTo>
                    <a:lnTo>
                      <a:pt x="2013" y="3450"/>
                    </a:lnTo>
                    <a:lnTo>
                      <a:pt x="2021" y="3427"/>
                    </a:lnTo>
                    <a:lnTo>
                      <a:pt x="2031" y="3403"/>
                    </a:lnTo>
                    <a:lnTo>
                      <a:pt x="2036" y="3394"/>
                    </a:lnTo>
                    <a:lnTo>
                      <a:pt x="2044" y="3386"/>
                    </a:lnTo>
                    <a:lnTo>
                      <a:pt x="2049" y="3383"/>
                    </a:lnTo>
                    <a:lnTo>
                      <a:pt x="2054" y="3381"/>
                    </a:lnTo>
                    <a:lnTo>
                      <a:pt x="2059" y="3379"/>
                    </a:lnTo>
                    <a:lnTo>
                      <a:pt x="2065" y="3379"/>
                    </a:lnTo>
                    <a:lnTo>
                      <a:pt x="2073" y="3379"/>
                    </a:lnTo>
                    <a:lnTo>
                      <a:pt x="2079" y="3381"/>
                    </a:lnTo>
                    <a:lnTo>
                      <a:pt x="2085" y="3383"/>
                    </a:lnTo>
                    <a:lnTo>
                      <a:pt x="2090" y="3385"/>
                    </a:lnTo>
                    <a:lnTo>
                      <a:pt x="2100" y="3393"/>
                    </a:lnTo>
                    <a:lnTo>
                      <a:pt x="2110" y="3402"/>
                    </a:lnTo>
                    <a:lnTo>
                      <a:pt x="2119" y="3412"/>
                    </a:lnTo>
                    <a:lnTo>
                      <a:pt x="2129" y="3420"/>
                    </a:lnTo>
                    <a:lnTo>
                      <a:pt x="2139" y="3429"/>
                    </a:lnTo>
                    <a:lnTo>
                      <a:pt x="2152" y="3437"/>
                    </a:lnTo>
                    <a:lnTo>
                      <a:pt x="2167" y="3443"/>
                    </a:lnTo>
                    <a:lnTo>
                      <a:pt x="2181" y="3447"/>
                    </a:lnTo>
                    <a:lnTo>
                      <a:pt x="2196" y="3448"/>
                    </a:lnTo>
                    <a:lnTo>
                      <a:pt x="2212" y="3448"/>
                    </a:lnTo>
                    <a:lnTo>
                      <a:pt x="2222" y="3447"/>
                    </a:lnTo>
                    <a:lnTo>
                      <a:pt x="2231" y="3445"/>
                    </a:lnTo>
                    <a:lnTo>
                      <a:pt x="2240" y="3443"/>
                    </a:lnTo>
                    <a:lnTo>
                      <a:pt x="2250" y="3443"/>
                    </a:lnTo>
                    <a:lnTo>
                      <a:pt x="2256" y="3443"/>
                    </a:lnTo>
                    <a:lnTo>
                      <a:pt x="2261" y="3444"/>
                    </a:lnTo>
                    <a:lnTo>
                      <a:pt x="2266" y="3447"/>
                    </a:lnTo>
                    <a:lnTo>
                      <a:pt x="2271" y="3449"/>
                    </a:lnTo>
                    <a:lnTo>
                      <a:pt x="2276" y="3452"/>
                    </a:lnTo>
                    <a:lnTo>
                      <a:pt x="2281" y="3454"/>
                    </a:lnTo>
                    <a:lnTo>
                      <a:pt x="2286" y="3455"/>
                    </a:lnTo>
                    <a:lnTo>
                      <a:pt x="2292" y="3455"/>
                    </a:lnTo>
                    <a:lnTo>
                      <a:pt x="2304" y="3455"/>
                    </a:lnTo>
                    <a:lnTo>
                      <a:pt x="2315" y="3453"/>
                    </a:lnTo>
                    <a:lnTo>
                      <a:pt x="2325" y="3450"/>
                    </a:lnTo>
                    <a:lnTo>
                      <a:pt x="2335" y="3447"/>
                    </a:lnTo>
                    <a:lnTo>
                      <a:pt x="2344" y="3443"/>
                    </a:lnTo>
                    <a:lnTo>
                      <a:pt x="2354" y="3440"/>
                    </a:lnTo>
                    <a:lnTo>
                      <a:pt x="2365" y="3438"/>
                    </a:lnTo>
                    <a:lnTo>
                      <a:pt x="2377" y="3437"/>
                    </a:lnTo>
                    <a:lnTo>
                      <a:pt x="2389" y="3438"/>
                    </a:lnTo>
                    <a:lnTo>
                      <a:pt x="2399" y="3442"/>
                    </a:lnTo>
                    <a:lnTo>
                      <a:pt x="2410" y="3444"/>
                    </a:lnTo>
                    <a:lnTo>
                      <a:pt x="2422" y="3445"/>
                    </a:lnTo>
                    <a:lnTo>
                      <a:pt x="2439" y="3444"/>
                    </a:lnTo>
                    <a:lnTo>
                      <a:pt x="2453" y="3442"/>
                    </a:lnTo>
                    <a:lnTo>
                      <a:pt x="2467" y="3437"/>
                    </a:lnTo>
                    <a:lnTo>
                      <a:pt x="2483" y="3429"/>
                    </a:lnTo>
                    <a:lnTo>
                      <a:pt x="2487" y="3427"/>
                    </a:lnTo>
                    <a:lnTo>
                      <a:pt x="2491" y="3424"/>
                    </a:lnTo>
                    <a:lnTo>
                      <a:pt x="2493" y="3422"/>
                    </a:lnTo>
                    <a:lnTo>
                      <a:pt x="2496" y="3418"/>
                    </a:lnTo>
                    <a:lnTo>
                      <a:pt x="2498" y="3410"/>
                    </a:lnTo>
                    <a:lnTo>
                      <a:pt x="2499" y="3402"/>
                    </a:lnTo>
                    <a:lnTo>
                      <a:pt x="2499" y="3383"/>
                    </a:lnTo>
                    <a:lnTo>
                      <a:pt x="2498" y="3363"/>
                    </a:lnTo>
                    <a:lnTo>
                      <a:pt x="2520" y="3363"/>
                    </a:lnTo>
                    <a:lnTo>
                      <a:pt x="2538" y="3363"/>
                    </a:lnTo>
                    <a:lnTo>
                      <a:pt x="2556" y="3361"/>
                    </a:lnTo>
                    <a:lnTo>
                      <a:pt x="2572" y="3359"/>
                    </a:lnTo>
                    <a:lnTo>
                      <a:pt x="2589" y="3356"/>
                    </a:lnTo>
                    <a:lnTo>
                      <a:pt x="2606" y="3353"/>
                    </a:lnTo>
                    <a:lnTo>
                      <a:pt x="2625" y="3348"/>
                    </a:lnTo>
                    <a:lnTo>
                      <a:pt x="2644" y="3343"/>
                    </a:lnTo>
                    <a:lnTo>
                      <a:pt x="2658" y="3345"/>
                    </a:lnTo>
                    <a:lnTo>
                      <a:pt x="2660" y="3375"/>
                    </a:lnTo>
                    <a:lnTo>
                      <a:pt x="2663" y="3402"/>
                    </a:lnTo>
                    <a:lnTo>
                      <a:pt x="2665" y="3414"/>
                    </a:lnTo>
                    <a:lnTo>
                      <a:pt x="2669" y="3428"/>
                    </a:lnTo>
                    <a:lnTo>
                      <a:pt x="2673" y="3440"/>
                    </a:lnTo>
                    <a:lnTo>
                      <a:pt x="2679" y="3455"/>
                    </a:lnTo>
                    <a:lnTo>
                      <a:pt x="2681" y="3464"/>
                    </a:lnTo>
                    <a:lnTo>
                      <a:pt x="2685" y="3472"/>
                    </a:lnTo>
                    <a:lnTo>
                      <a:pt x="2689" y="3479"/>
                    </a:lnTo>
                    <a:lnTo>
                      <a:pt x="2694" y="3487"/>
                    </a:lnTo>
                    <a:lnTo>
                      <a:pt x="2699" y="3492"/>
                    </a:lnTo>
                    <a:lnTo>
                      <a:pt x="2705" y="3497"/>
                    </a:lnTo>
                    <a:lnTo>
                      <a:pt x="2713" y="3499"/>
                    </a:lnTo>
                    <a:lnTo>
                      <a:pt x="2720" y="3501"/>
                    </a:lnTo>
                    <a:lnTo>
                      <a:pt x="2725" y="3499"/>
                    </a:lnTo>
                    <a:lnTo>
                      <a:pt x="2728" y="3497"/>
                    </a:lnTo>
                    <a:lnTo>
                      <a:pt x="2730" y="3493"/>
                    </a:lnTo>
                    <a:lnTo>
                      <a:pt x="2732" y="3487"/>
                    </a:lnTo>
                    <a:lnTo>
                      <a:pt x="2732" y="3476"/>
                    </a:lnTo>
                    <a:lnTo>
                      <a:pt x="2734" y="3464"/>
                    </a:lnTo>
                    <a:lnTo>
                      <a:pt x="2738" y="3453"/>
                    </a:lnTo>
                    <a:lnTo>
                      <a:pt x="2743" y="3442"/>
                    </a:lnTo>
                    <a:lnTo>
                      <a:pt x="2747" y="3432"/>
                    </a:lnTo>
                    <a:lnTo>
                      <a:pt x="2753" y="3422"/>
                    </a:lnTo>
                    <a:lnTo>
                      <a:pt x="2759" y="3414"/>
                    </a:lnTo>
                    <a:lnTo>
                      <a:pt x="2768" y="3408"/>
                    </a:lnTo>
                    <a:lnTo>
                      <a:pt x="2772" y="3405"/>
                    </a:lnTo>
                    <a:lnTo>
                      <a:pt x="2777" y="3404"/>
                    </a:lnTo>
                    <a:lnTo>
                      <a:pt x="2782" y="3403"/>
                    </a:lnTo>
                    <a:lnTo>
                      <a:pt x="2788" y="3403"/>
                    </a:lnTo>
                    <a:lnTo>
                      <a:pt x="2798" y="3404"/>
                    </a:lnTo>
                    <a:lnTo>
                      <a:pt x="2807" y="3405"/>
                    </a:lnTo>
                    <a:lnTo>
                      <a:pt x="2816" y="3407"/>
                    </a:lnTo>
                    <a:lnTo>
                      <a:pt x="2823" y="3409"/>
                    </a:lnTo>
                    <a:lnTo>
                      <a:pt x="2832" y="3412"/>
                    </a:lnTo>
                    <a:lnTo>
                      <a:pt x="2840" y="3414"/>
                    </a:lnTo>
                    <a:lnTo>
                      <a:pt x="2848" y="3415"/>
                    </a:lnTo>
                    <a:lnTo>
                      <a:pt x="2858" y="3417"/>
                    </a:lnTo>
                    <a:lnTo>
                      <a:pt x="2870" y="3415"/>
                    </a:lnTo>
                    <a:lnTo>
                      <a:pt x="2881" y="3413"/>
                    </a:lnTo>
                    <a:lnTo>
                      <a:pt x="2880" y="3397"/>
                    </a:lnTo>
                    <a:lnTo>
                      <a:pt x="2881" y="3380"/>
                    </a:lnTo>
                    <a:lnTo>
                      <a:pt x="2861" y="3299"/>
                    </a:lnTo>
                    <a:lnTo>
                      <a:pt x="2863" y="3286"/>
                    </a:lnTo>
                    <a:lnTo>
                      <a:pt x="2867" y="3276"/>
                    </a:lnTo>
                    <a:lnTo>
                      <a:pt x="2871" y="3266"/>
                    </a:lnTo>
                    <a:lnTo>
                      <a:pt x="2877" y="3257"/>
                    </a:lnTo>
                    <a:lnTo>
                      <a:pt x="2884" y="3250"/>
                    </a:lnTo>
                    <a:lnTo>
                      <a:pt x="2890" y="3242"/>
                    </a:lnTo>
                    <a:lnTo>
                      <a:pt x="2899" y="3236"/>
                    </a:lnTo>
                    <a:lnTo>
                      <a:pt x="2906" y="3230"/>
                    </a:lnTo>
                    <a:lnTo>
                      <a:pt x="2945" y="3208"/>
                    </a:lnTo>
                    <a:lnTo>
                      <a:pt x="2988" y="3186"/>
                    </a:lnTo>
                    <a:lnTo>
                      <a:pt x="2995" y="3201"/>
                    </a:lnTo>
                    <a:lnTo>
                      <a:pt x="3001" y="3213"/>
                    </a:lnTo>
                    <a:lnTo>
                      <a:pt x="3009" y="3227"/>
                    </a:lnTo>
                    <a:lnTo>
                      <a:pt x="3017" y="3238"/>
                    </a:lnTo>
                    <a:lnTo>
                      <a:pt x="3025" y="3248"/>
                    </a:lnTo>
                    <a:lnTo>
                      <a:pt x="3035" y="3258"/>
                    </a:lnTo>
                    <a:lnTo>
                      <a:pt x="3048" y="3266"/>
                    </a:lnTo>
                    <a:lnTo>
                      <a:pt x="3062" y="3274"/>
                    </a:lnTo>
                    <a:lnTo>
                      <a:pt x="3072" y="3276"/>
                    </a:lnTo>
                    <a:lnTo>
                      <a:pt x="3079" y="3281"/>
                    </a:lnTo>
                    <a:lnTo>
                      <a:pt x="3087" y="3287"/>
                    </a:lnTo>
                    <a:lnTo>
                      <a:pt x="3093" y="3294"/>
                    </a:lnTo>
                    <a:lnTo>
                      <a:pt x="3106" y="3307"/>
                    </a:lnTo>
                    <a:lnTo>
                      <a:pt x="3119" y="3321"/>
                    </a:lnTo>
                    <a:lnTo>
                      <a:pt x="3123" y="3329"/>
                    </a:lnTo>
                    <a:lnTo>
                      <a:pt x="3126" y="3338"/>
                    </a:lnTo>
                    <a:lnTo>
                      <a:pt x="3128" y="3345"/>
                    </a:lnTo>
                    <a:lnTo>
                      <a:pt x="3129" y="3353"/>
                    </a:lnTo>
                    <a:lnTo>
                      <a:pt x="3132" y="3368"/>
                    </a:lnTo>
                    <a:lnTo>
                      <a:pt x="3136" y="3384"/>
                    </a:lnTo>
                    <a:lnTo>
                      <a:pt x="3140" y="3391"/>
                    </a:lnTo>
                    <a:lnTo>
                      <a:pt x="3143" y="3398"/>
                    </a:lnTo>
                    <a:lnTo>
                      <a:pt x="3150" y="3403"/>
                    </a:lnTo>
                    <a:lnTo>
                      <a:pt x="3156" y="3405"/>
                    </a:lnTo>
                    <a:lnTo>
                      <a:pt x="3163" y="3408"/>
                    </a:lnTo>
                    <a:lnTo>
                      <a:pt x="3172" y="3410"/>
                    </a:lnTo>
                    <a:lnTo>
                      <a:pt x="3180" y="3410"/>
                    </a:lnTo>
                    <a:lnTo>
                      <a:pt x="3188" y="3410"/>
                    </a:lnTo>
                    <a:lnTo>
                      <a:pt x="3196" y="3410"/>
                    </a:lnTo>
                    <a:lnTo>
                      <a:pt x="3202" y="3409"/>
                    </a:lnTo>
                    <a:lnTo>
                      <a:pt x="3207" y="3407"/>
                    </a:lnTo>
                    <a:lnTo>
                      <a:pt x="3211" y="3403"/>
                    </a:lnTo>
                    <a:lnTo>
                      <a:pt x="3219" y="3394"/>
                    </a:lnTo>
                    <a:lnTo>
                      <a:pt x="3225" y="3383"/>
                    </a:lnTo>
                    <a:lnTo>
                      <a:pt x="3231" y="3370"/>
                    </a:lnTo>
                    <a:lnTo>
                      <a:pt x="3237" y="3358"/>
                    </a:lnTo>
                    <a:lnTo>
                      <a:pt x="3241" y="3351"/>
                    </a:lnTo>
                    <a:lnTo>
                      <a:pt x="3245" y="3345"/>
                    </a:lnTo>
                    <a:lnTo>
                      <a:pt x="3250" y="3339"/>
                    </a:lnTo>
                    <a:lnTo>
                      <a:pt x="3255" y="3334"/>
                    </a:lnTo>
                    <a:lnTo>
                      <a:pt x="3250" y="3319"/>
                    </a:lnTo>
                    <a:lnTo>
                      <a:pt x="3252" y="3301"/>
                    </a:lnTo>
                    <a:lnTo>
                      <a:pt x="3258" y="3287"/>
                    </a:lnTo>
                    <a:lnTo>
                      <a:pt x="3261" y="3275"/>
                    </a:lnTo>
                    <a:lnTo>
                      <a:pt x="3266" y="3262"/>
                    </a:lnTo>
                    <a:lnTo>
                      <a:pt x="3271" y="3251"/>
                    </a:lnTo>
                    <a:lnTo>
                      <a:pt x="3276" y="3238"/>
                    </a:lnTo>
                    <a:lnTo>
                      <a:pt x="3280" y="3225"/>
                    </a:lnTo>
                    <a:lnTo>
                      <a:pt x="3284" y="3207"/>
                    </a:lnTo>
                    <a:lnTo>
                      <a:pt x="3284" y="3207"/>
                    </a:lnTo>
                    <a:lnTo>
                      <a:pt x="3269" y="3193"/>
                    </a:lnTo>
                    <a:lnTo>
                      <a:pt x="3258" y="3178"/>
                    </a:lnTo>
                    <a:lnTo>
                      <a:pt x="3247" y="3162"/>
                    </a:lnTo>
                    <a:lnTo>
                      <a:pt x="3239" y="3147"/>
                    </a:lnTo>
                    <a:lnTo>
                      <a:pt x="3225" y="3113"/>
                    </a:lnTo>
                    <a:lnTo>
                      <a:pt x="3210" y="3075"/>
                    </a:lnTo>
                    <a:lnTo>
                      <a:pt x="3196" y="3048"/>
                    </a:lnTo>
                    <a:lnTo>
                      <a:pt x="3181" y="3024"/>
                    </a:lnTo>
                    <a:lnTo>
                      <a:pt x="3173" y="3011"/>
                    </a:lnTo>
                    <a:lnTo>
                      <a:pt x="3168" y="2999"/>
                    </a:lnTo>
                    <a:lnTo>
                      <a:pt x="3165" y="2985"/>
                    </a:lnTo>
                    <a:lnTo>
                      <a:pt x="3162" y="2970"/>
                    </a:lnTo>
                    <a:lnTo>
                      <a:pt x="3136" y="2966"/>
                    </a:lnTo>
                    <a:lnTo>
                      <a:pt x="3113" y="2960"/>
                    </a:lnTo>
                    <a:lnTo>
                      <a:pt x="3103" y="2956"/>
                    </a:lnTo>
                    <a:lnTo>
                      <a:pt x="3093" y="2950"/>
                    </a:lnTo>
                    <a:lnTo>
                      <a:pt x="3084" y="2942"/>
                    </a:lnTo>
                    <a:lnTo>
                      <a:pt x="3078" y="2932"/>
                    </a:lnTo>
                    <a:lnTo>
                      <a:pt x="3074" y="2925"/>
                    </a:lnTo>
                    <a:lnTo>
                      <a:pt x="3073" y="2917"/>
                    </a:lnTo>
                    <a:lnTo>
                      <a:pt x="3073" y="2908"/>
                    </a:lnTo>
                    <a:lnTo>
                      <a:pt x="3073" y="2901"/>
                    </a:lnTo>
                    <a:lnTo>
                      <a:pt x="3074" y="2893"/>
                    </a:lnTo>
                    <a:lnTo>
                      <a:pt x="3074" y="2886"/>
                    </a:lnTo>
                    <a:lnTo>
                      <a:pt x="3074" y="2877"/>
                    </a:lnTo>
                    <a:lnTo>
                      <a:pt x="3072" y="2868"/>
                    </a:lnTo>
                    <a:lnTo>
                      <a:pt x="3069" y="2861"/>
                    </a:lnTo>
                    <a:lnTo>
                      <a:pt x="3064" y="2853"/>
                    </a:lnTo>
                    <a:lnTo>
                      <a:pt x="3059" y="2846"/>
                    </a:lnTo>
                    <a:lnTo>
                      <a:pt x="3054" y="2839"/>
                    </a:lnTo>
                    <a:lnTo>
                      <a:pt x="3043" y="2828"/>
                    </a:lnTo>
                    <a:lnTo>
                      <a:pt x="3029" y="2818"/>
                    </a:lnTo>
                    <a:lnTo>
                      <a:pt x="3017" y="2808"/>
                    </a:lnTo>
                    <a:lnTo>
                      <a:pt x="3004" y="2797"/>
                    </a:lnTo>
                    <a:lnTo>
                      <a:pt x="2998" y="2790"/>
                    </a:lnTo>
                    <a:lnTo>
                      <a:pt x="2991" y="2784"/>
                    </a:lnTo>
                    <a:lnTo>
                      <a:pt x="2986" y="2777"/>
                    </a:lnTo>
                    <a:lnTo>
                      <a:pt x="2983" y="2768"/>
                    </a:lnTo>
                    <a:lnTo>
                      <a:pt x="2980" y="2763"/>
                    </a:lnTo>
                    <a:lnTo>
                      <a:pt x="2979" y="2758"/>
                    </a:lnTo>
                    <a:lnTo>
                      <a:pt x="2978" y="2753"/>
                    </a:lnTo>
                    <a:lnTo>
                      <a:pt x="2978" y="2748"/>
                    </a:lnTo>
                    <a:lnTo>
                      <a:pt x="2979" y="2738"/>
                    </a:lnTo>
                    <a:lnTo>
                      <a:pt x="2980" y="2726"/>
                    </a:lnTo>
                    <a:lnTo>
                      <a:pt x="2983" y="2716"/>
                    </a:lnTo>
                    <a:lnTo>
                      <a:pt x="2984" y="2706"/>
                    </a:lnTo>
                    <a:lnTo>
                      <a:pt x="2984" y="2695"/>
                    </a:lnTo>
                    <a:lnTo>
                      <a:pt x="2983" y="2684"/>
                    </a:lnTo>
                    <a:lnTo>
                      <a:pt x="2980" y="2679"/>
                    </a:lnTo>
                    <a:lnTo>
                      <a:pt x="2979" y="2674"/>
                    </a:lnTo>
                    <a:lnTo>
                      <a:pt x="2975" y="2669"/>
                    </a:lnTo>
                    <a:lnTo>
                      <a:pt x="2973" y="2665"/>
                    </a:lnTo>
                    <a:lnTo>
                      <a:pt x="2965" y="2659"/>
                    </a:lnTo>
                    <a:lnTo>
                      <a:pt x="2956" y="2652"/>
                    </a:lnTo>
                    <a:lnTo>
                      <a:pt x="2937" y="2642"/>
                    </a:lnTo>
                    <a:lnTo>
                      <a:pt x="2919" y="2631"/>
                    </a:lnTo>
                    <a:lnTo>
                      <a:pt x="2912" y="2625"/>
                    </a:lnTo>
                    <a:lnTo>
                      <a:pt x="2907" y="2619"/>
                    </a:lnTo>
                    <a:lnTo>
                      <a:pt x="2904" y="2612"/>
                    </a:lnTo>
                    <a:lnTo>
                      <a:pt x="2900" y="2605"/>
                    </a:lnTo>
                    <a:lnTo>
                      <a:pt x="2897" y="2598"/>
                    </a:lnTo>
                    <a:lnTo>
                      <a:pt x="2896" y="2591"/>
                    </a:lnTo>
                    <a:lnTo>
                      <a:pt x="2895" y="2583"/>
                    </a:lnTo>
                    <a:lnTo>
                      <a:pt x="2895" y="2575"/>
                    </a:lnTo>
                    <a:lnTo>
                      <a:pt x="2895" y="2541"/>
                    </a:lnTo>
                    <a:lnTo>
                      <a:pt x="2892" y="2504"/>
                    </a:lnTo>
                    <a:lnTo>
                      <a:pt x="2871" y="2499"/>
                    </a:lnTo>
                    <a:lnTo>
                      <a:pt x="2847" y="2508"/>
                    </a:lnTo>
                    <a:lnTo>
                      <a:pt x="2825" y="2518"/>
                    </a:lnTo>
                    <a:lnTo>
                      <a:pt x="2803" y="2528"/>
                    </a:lnTo>
                    <a:lnTo>
                      <a:pt x="2783" y="2538"/>
                    </a:lnTo>
                    <a:lnTo>
                      <a:pt x="2763" y="2548"/>
                    </a:lnTo>
                    <a:lnTo>
                      <a:pt x="2742" y="2556"/>
                    </a:lnTo>
                    <a:lnTo>
                      <a:pt x="2729" y="2558"/>
                    </a:lnTo>
                    <a:lnTo>
                      <a:pt x="2718" y="2561"/>
                    </a:lnTo>
                    <a:lnTo>
                      <a:pt x="2705" y="2562"/>
                    </a:lnTo>
                    <a:lnTo>
                      <a:pt x="2692" y="2562"/>
                    </a:lnTo>
                    <a:lnTo>
                      <a:pt x="2684" y="2562"/>
                    </a:lnTo>
                    <a:lnTo>
                      <a:pt x="2678" y="2561"/>
                    </a:lnTo>
                    <a:lnTo>
                      <a:pt x="2671" y="2558"/>
                    </a:lnTo>
                    <a:lnTo>
                      <a:pt x="2665" y="2556"/>
                    </a:lnTo>
                    <a:lnTo>
                      <a:pt x="2655" y="2548"/>
                    </a:lnTo>
                    <a:lnTo>
                      <a:pt x="2645" y="2540"/>
                    </a:lnTo>
                    <a:lnTo>
                      <a:pt x="2635" y="2529"/>
                    </a:lnTo>
                    <a:lnTo>
                      <a:pt x="2625" y="2521"/>
                    </a:lnTo>
                    <a:lnTo>
                      <a:pt x="2614" y="2512"/>
                    </a:lnTo>
                    <a:lnTo>
                      <a:pt x="2601" y="2504"/>
                    </a:lnTo>
                    <a:lnTo>
                      <a:pt x="2594" y="2501"/>
                    </a:lnTo>
                    <a:lnTo>
                      <a:pt x="2585" y="2499"/>
                    </a:lnTo>
                    <a:lnTo>
                      <a:pt x="2576" y="2498"/>
                    </a:lnTo>
                    <a:lnTo>
                      <a:pt x="2567" y="2497"/>
                    </a:lnTo>
                    <a:lnTo>
                      <a:pt x="2558" y="2496"/>
                    </a:lnTo>
                    <a:lnTo>
                      <a:pt x="2551" y="2493"/>
                    </a:lnTo>
                    <a:lnTo>
                      <a:pt x="2545" y="2489"/>
                    </a:lnTo>
                    <a:lnTo>
                      <a:pt x="2538" y="2483"/>
                    </a:lnTo>
                    <a:lnTo>
                      <a:pt x="2531" y="2472"/>
                    </a:lnTo>
                    <a:lnTo>
                      <a:pt x="2523" y="2460"/>
                    </a:lnTo>
                    <a:lnTo>
                      <a:pt x="2518" y="2449"/>
                    </a:lnTo>
                    <a:lnTo>
                      <a:pt x="2515" y="2438"/>
                    </a:lnTo>
                    <a:lnTo>
                      <a:pt x="2512" y="2427"/>
                    </a:lnTo>
                    <a:lnTo>
                      <a:pt x="2510" y="2415"/>
                    </a:lnTo>
                    <a:lnTo>
                      <a:pt x="2508" y="2404"/>
                    </a:lnTo>
                    <a:lnTo>
                      <a:pt x="2508" y="2393"/>
                    </a:lnTo>
                    <a:lnTo>
                      <a:pt x="2508" y="2369"/>
                    </a:lnTo>
                    <a:lnTo>
                      <a:pt x="2510" y="2344"/>
                    </a:lnTo>
                    <a:lnTo>
                      <a:pt x="2511" y="2317"/>
                    </a:lnTo>
                    <a:lnTo>
                      <a:pt x="2512" y="2290"/>
                    </a:lnTo>
                    <a:lnTo>
                      <a:pt x="2493" y="2289"/>
                    </a:lnTo>
                    <a:lnTo>
                      <a:pt x="2477" y="2289"/>
                    </a:lnTo>
                    <a:lnTo>
                      <a:pt x="2462" y="2289"/>
                    </a:lnTo>
                    <a:lnTo>
                      <a:pt x="2443" y="2290"/>
                    </a:lnTo>
                    <a:lnTo>
                      <a:pt x="2443" y="2243"/>
                    </a:lnTo>
                    <a:lnTo>
                      <a:pt x="2444" y="2237"/>
                    </a:lnTo>
                    <a:lnTo>
                      <a:pt x="2446" y="2232"/>
                    </a:lnTo>
                    <a:lnTo>
                      <a:pt x="2448" y="2227"/>
                    </a:lnTo>
                    <a:lnTo>
                      <a:pt x="2451" y="2223"/>
                    </a:lnTo>
                    <a:lnTo>
                      <a:pt x="2454" y="2218"/>
                    </a:lnTo>
                    <a:lnTo>
                      <a:pt x="2457" y="2213"/>
                    </a:lnTo>
                    <a:lnTo>
                      <a:pt x="2458" y="2208"/>
                    </a:lnTo>
                    <a:lnTo>
                      <a:pt x="2459" y="2203"/>
                    </a:lnTo>
                    <a:lnTo>
                      <a:pt x="2458" y="2196"/>
                    </a:lnTo>
                    <a:lnTo>
                      <a:pt x="2457" y="2188"/>
                    </a:lnTo>
                    <a:lnTo>
                      <a:pt x="2454" y="2182"/>
                    </a:lnTo>
                    <a:lnTo>
                      <a:pt x="2451" y="2176"/>
                    </a:lnTo>
                    <a:lnTo>
                      <a:pt x="2448" y="2171"/>
                    </a:lnTo>
                    <a:lnTo>
                      <a:pt x="2446" y="2164"/>
                    </a:lnTo>
                    <a:lnTo>
                      <a:pt x="2444" y="2157"/>
                    </a:lnTo>
                    <a:lnTo>
                      <a:pt x="2443" y="2149"/>
                    </a:lnTo>
                    <a:lnTo>
                      <a:pt x="2444" y="2139"/>
                    </a:lnTo>
                    <a:lnTo>
                      <a:pt x="2447" y="2129"/>
                    </a:lnTo>
                    <a:lnTo>
                      <a:pt x="2449" y="2120"/>
                    </a:lnTo>
                    <a:lnTo>
                      <a:pt x="2453" y="2113"/>
                    </a:lnTo>
                    <a:lnTo>
                      <a:pt x="2458" y="2104"/>
                    </a:lnTo>
                    <a:lnTo>
                      <a:pt x="2461" y="2095"/>
                    </a:lnTo>
                    <a:lnTo>
                      <a:pt x="2463" y="2087"/>
                    </a:lnTo>
                    <a:lnTo>
                      <a:pt x="2464" y="2075"/>
                    </a:lnTo>
                    <a:lnTo>
                      <a:pt x="2463" y="2068"/>
                    </a:lnTo>
                    <a:lnTo>
                      <a:pt x="2462" y="2061"/>
                    </a:lnTo>
                    <a:lnTo>
                      <a:pt x="2459" y="2055"/>
                    </a:lnTo>
                    <a:lnTo>
                      <a:pt x="2457" y="2049"/>
                    </a:lnTo>
                    <a:lnTo>
                      <a:pt x="2453" y="2044"/>
                    </a:lnTo>
                    <a:lnTo>
                      <a:pt x="2451" y="2038"/>
                    </a:lnTo>
                    <a:lnTo>
                      <a:pt x="2449" y="2030"/>
                    </a:lnTo>
                    <a:lnTo>
                      <a:pt x="2448" y="2023"/>
                    </a:lnTo>
                    <a:lnTo>
                      <a:pt x="2449" y="2016"/>
                    </a:lnTo>
                    <a:lnTo>
                      <a:pt x="2451" y="2010"/>
                    </a:lnTo>
                    <a:lnTo>
                      <a:pt x="2452" y="2005"/>
                    </a:lnTo>
                    <a:lnTo>
                      <a:pt x="2454" y="2000"/>
                    </a:lnTo>
                    <a:lnTo>
                      <a:pt x="2462" y="1990"/>
                    </a:lnTo>
                    <a:lnTo>
                      <a:pt x="2469" y="1982"/>
                    </a:lnTo>
                    <a:lnTo>
                      <a:pt x="2478" y="1974"/>
                    </a:lnTo>
                    <a:lnTo>
                      <a:pt x="2486" y="1964"/>
                    </a:lnTo>
                    <a:lnTo>
                      <a:pt x="2489" y="1959"/>
                    </a:lnTo>
                    <a:lnTo>
                      <a:pt x="2492" y="1954"/>
                    </a:lnTo>
                    <a:lnTo>
                      <a:pt x="2494" y="1947"/>
                    </a:lnTo>
                    <a:lnTo>
                      <a:pt x="2496" y="1941"/>
                    </a:lnTo>
                    <a:lnTo>
                      <a:pt x="2622" y="1941"/>
                    </a:lnTo>
                    <a:lnTo>
                      <a:pt x="2622" y="2028"/>
                    </a:lnTo>
                    <a:lnTo>
                      <a:pt x="2665" y="2028"/>
                    </a:lnTo>
                    <a:lnTo>
                      <a:pt x="2702" y="2009"/>
                    </a:lnTo>
                    <a:lnTo>
                      <a:pt x="2733" y="1989"/>
                    </a:lnTo>
                    <a:lnTo>
                      <a:pt x="2740" y="1982"/>
                    </a:lnTo>
                    <a:lnTo>
                      <a:pt x="2747" y="1976"/>
                    </a:lnTo>
                    <a:lnTo>
                      <a:pt x="2752" y="1970"/>
                    </a:lnTo>
                    <a:lnTo>
                      <a:pt x="2757" y="1962"/>
                    </a:lnTo>
                    <a:lnTo>
                      <a:pt x="2761" y="1955"/>
                    </a:lnTo>
                    <a:lnTo>
                      <a:pt x="2763" y="1947"/>
                    </a:lnTo>
                    <a:lnTo>
                      <a:pt x="2766" y="1937"/>
                    </a:lnTo>
                    <a:lnTo>
                      <a:pt x="2766" y="1927"/>
                    </a:lnTo>
                    <a:lnTo>
                      <a:pt x="2761" y="1910"/>
                    </a:lnTo>
                    <a:lnTo>
                      <a:pt x="2756" y="1892"/>
                    </a:lnTo>
                    <a:lnTo>
                      <a:pt x="2757" y="1877"/>
                    </a:lnTo>
                    <a:lnTo>
                      <a:pt x="2761" y="1863"/>
                    </a:lnTo>
                    <a:lnTo>
                      <a:pt x="2866" y="1863"/>
                    </a:lnTo>
                    <a:lnTo>
                      <a:pt x="2866" y="1816"/>
                    </a:lnTo>
                    <a:lnTo>
                      <a:pt x="2866" y="1800"/>
                    </a:lnTo>
                    <a:lnTo>
                      <a:pt x="2863" y="1787"/>
                    </a:lnTo>
                    <a:lnTo>
                      <a:pt x="2861" y="1774"/>
                    </a:lnTo>
                    <a:lnTo>
                      <a:pt x="2857" y="1763"/>
                    </a:lnTo>
                    <a:lnTo>
                      <a:pt x="2852" y="1750"/>
                    </a:lnTo>
                    <a:lnTo>
                      <a:pt x="2847" y="1740"/>
                    </a:lnTo>
                    <a:lnTo>
                      <a:pt x="2842" y="1729"/>
                    </a:lnTo>
                    <a:lnTo>
                      <a:pt x="2836" y="1719"/>
                    </a:lnTo>
                    <a:lnTo>
                      <a:pt x="2822" y="1698"/>
                    </a:lnTo>
                    <a:lnTo>
                      <a:pt x="2807" y="1676"/>
                    </a:lnTo>
                    <a:lnTo>
                      <a:pt x="2794" y="1652"/>
                    </a:lnTo>
                    <a:lnTo>
                      <a:pt x="2782" y="1626"/>
                    </a:lnTo>
                    <a:lnTo>
                      <a:pt x="2766" y="1586"/>
                    </a:lnTo>
                    <a:lnTo>
                      <a:pt x="2753" y="1547"/>
                    </a:lnTo>
                    <a:lnTo>
                      <a:pt x="2740" y="1511"/>
                    </a:lnTo>
                    <a:lnTo>
                      <a:pt x="2728" y="1477"/>
                    </a:lnTo>
                    <a:lnTo>
                      <a:pt x="2720" y="1459"/>
                    </a:lnTo>
                    <a:lnTo>
                      <a:pt x="2713" y="1443"/>
                    </a:lnTo>
                    <a:lnTo>
                      <a:pt x="2704" y="1427"/>
                    </a:lnTo>
                    <a:lnTo>
                      <a:pt x="2695" y="1410"/>
                    </a:lnTo>
                    <a:lnTo>
                      <a:pt x="2685" y="1394"/>
                    </a:lnTo>
                    <a:lnTo>
                      <a:pt x="2673" y="1378"/>
                    </a:lnTo>
                    <a:lnTo>
                      <a:pt x="2659" y="1363"/>
                    </a:lnTo>
                    <a:lnTo>
                      <a:pt x="2644" y="1346"/>
                    </a:lnTo>
                    <a:lnTo>
                      <a:pt x="2646" y="1335"/>
                    </a:lnTo>
                    <a:lnTo>
                      <a:pt x="2648" y="1326"/>
                    </a:lnTo>
                    <a:lnTo>
                      <a:pt x="2649" y="1317"/>
                    </a:lnTo>
                    <a:lnTo>
                      <a:pt x="2649" y="1307"/>
                    </a:lnTo>
                    <a:lnTo>
                      <a:pt x="2644" y="1307"/>
                    </a:lnTo>
                    <a:lnTo>
                      <a:pt x="2635" y="1304"/>
                    </a:lnTo>
                    <a:lnTo>
                      <a:pt x="2619" y="1297"/>
                    </a:lnTo>
                    <a:lnTo>
                      <a:pt x="2600" y="1291"/>
                    </a:lnTo>
                    <a:lnTo>
                      <a:pt x="2590" y="1287"/>
                    </a:lnTo>
                    <a:lnTo>
                      <a:pt x="2576" y="1280"/>
                    </a:lnTo>
                    <a:lnTo>
                      <a:pt x="2561" y="1270"/>
                    </a:lnTo>
                    <a:lnTo>
                      <a:pt x="2547" y="1260"/>
                    </a:lnTo>
                    <a:lnTo>
                      <a:pt x="2532" y="1247"/>
                    </a:lnTo>
                    <a:lnTo>
                      <a:pt x="2520" y="1233"/>
                    </a:lnTo>
                    <a:lnTo>
                      <a:pt x="2508" y="1220"/>
                    </a:lnTo>
                    <a:lnTo>
                      <a:pt x="2505" y="1212"/>
                    </a:lnTo>
                    <a:lnTo>
                      <a:pt x="2502" y="1204"/>
                    </a:lnTo>
                    <a:lnTo>
                      <a:pt x="2499" y="1197"/>
                    </a:lnTo>
                    <a:lnTo>
                      <a:pt x="2499" y="1189"/>
                    </a:lnTo>
                    <a:lnTo>
                      <a:pt x="2499" y="1181"/>
                    </a:lnTo>
                    <a:lnTo>
                      <a:pt x="2503" y="1173"/>
                    </a:lnTo>
                    <a:lnTo>
                      <a:pt x="2507" y="1166"/>
                    </a:lnTo>
                    <a:lnTo>
                      <a:pt x="2513" y="1161"/>
                    </a:lnTo>
                    <a:lnTo>
                      <a:pt x="2520" y="1156"/>
                    </a:lnTo>
                    <a:lnTo>
                      <a:pt x="2527" y="1151"/>
                    </a:lnTo>
                    <a:lnTo>
                      <a:pt x="2536" y="1147"/>
                    </a:lnTo>
                    <a:lnTo>
                      <a:pt x="2543" y="1144"/>
                    </a:lnTo>
                    <a:lnTo>
                      <a:pt x="2561" y="1138"/>
                    </a:lnTo>
                    <a:lnTo>
                      <a:pt x="2576" y="1132"/>
                    </a:lnTo>
                    <a:lnTo>
                      <a:pt x="2582" y="1128"/>
                    </a:lnTo>
                    <a:lnTo>
                      <a:pt x="2589" y="1124"/>
                    </a:lnTo>
                    <a:lnTo>
                      <a:pt x="2592" y="1119"/>
                    </a:lnTo>
                    <a:lnTo>
                      <a:pt x="2595" y="1114"/>
                    </a:lnTo>
                    <a:lnTo>
                      <a:pt x="2602" y="1112"/>
                    </a:lnTo>
                    <a:lnTo>
                      <a:pt x="2610" y="1107"/>
                    </a:lnTo>
                    <a:lnTo>
                      <a:pt x="2609" y="1102"/>
                    </a:lnTo>
                    <a:lnTo>
                      <a:pt x="2605" y="1095"/>
                    </a:lnTo>
                    <a:lnTo>
                      <a:pt x="2600" y="1087"/>
                    </a:lnTo>
                    <a:lnTo>
                      <a:pt x="2595" y="1078"/>
                    </a:lnTo>
                    <a:lnTo>
                      <a:pt x="2589" y="1070"/>
                    </a:lnTo>
                    <a:lnTo>
                      <a:pt x="2582" y="1063"/>
                    </a:lnTo>
                    <a:lnTo>
                      <a:pt x="2577" y="1058"/>
                    </a:lnTo>
                    <a:lnTo>
                      <a:pt x="2574" y="1055"/>
                    </a:lnTo>
                    <a:lnTo>
                      <a:pt x="2574" y="1050"/>
                    </a:lnTo>
                    <a:lnTo>
                      <a:pt x="2571" y="1048"/>
                    </a:lnTo>
                    <a:lnTo>
                      <a:pt x="2567" y="1043"/>
                    </a:lnTo>
                    <a:lnTo>
                      <a:pt x="2566" y="1035"/>
                    </a:lnTo>
                    <a:lnTo>
                      <a:pt x="2563" y="1028"/>
                    </a:lnTo>
                    <a:lnTo>
                      <a:pt x="2562" y="1010"/>
                    </a:lnTo>
                    <a:lnTo>
                      <a:pt x="2563" y="999"/>
                    </a:lnTo>
                    <a:lnTo>
                      <a:pt x="2567" y="990"/>
                    </a:lnTo>
                    <a:lnTo>
                      <a:pt x="2571" y="981"/>
                    </a:lnTo>
                    <a:lnTo>
                      <a:pt x="2576" y="975"/>
                    </a:lnTo>
                    <a:lnTo>
                      <a:pt x="2582" y="969"/>
                    </a:lnTo>
                    <a:lnTo>
                      <a:pt x="2587" y="962"/>
                    </a:lnTo>
                    <a:lnTo>
                      <a:pt x="2592" y="956"/>
                    </a:lnTo>
                    <a:lnTo>
                      <a:pt x="2596" y="951"/>
                    </a:lnTo>
                    <a:lnTo>
                      <a:pt x="2600" y="945"/>
                    </a:lnTo>
                    <a:lnTo>
                      <a:pt x="2606" y="943"/>
                    </a:lnTo>
                    <a:lnTo>
                      <a:pt x="2612" y="942"/>
                    </a:lnTo>
                    <a:lnTo>
                      <a:pt x="2615" y="930"/>
                    </a:lnTo>
                    <a:lnTo>
                      <a:pt x="2615" y="917"/>
                    </a:lnTo>
                    <a:lnTo>
                      <a:pt x="2614" y="905"/>
                    </a:lnTo>
                    <a:lnTo>
                      <a:pt x="2611" y="891"/>
                    </a:lnTo>
                    <a:lnTo>
                      <a:pt x="2609" y="877"/>
                    </a:lnTo>
                    <a:lnTo>
                      <a:pt x="2605" y="863"/>
                    </a:lnTo>
                    <a:lnTo>
                      <a:pt x="2602" y="848"/>
                    </a:lnTo>
                    <a:lnTo>
                      <a:pt x="2602" y="834"/>
                    </a:lnTo>
                    <a:lnTo>
                      <a:pt x="2606" y="831"/>
                    </a:lnTo>
                    <a:lnTo>
                      <a:pt x="2611" y="826"/>
                    </a:lnTo>
                    <a:lnTo>
                      <a:pt x="2615" y="819"/>
                    </a:lnTo>
                    <a:lnTo>
                      <a:pt x="2617" y="815"/>
                    </a:lnTo>
                    <a:lnTo>
                      <a:pt x="2633" y="817"/>
                    </a:lnTo>
                    <a:lnTo>
                      <a:pt x="2646" y="819"/>
                    </a:lnTo>
                    <a:lnTo>
                      <a:pt x="2654" y="822"/>
                    </a:lnTo>
                    <a:lnTo>
                      <a:pt x="2659" y="827"/>
                    </a:lnTo>
                    <a:lnTo>
                      <a:pt x="2664" y="832"/>
                    </a:lnTo>
                    <a:lnTo>
                      <a:pt x="2666" y="839"/>
                    </a:lnTo>
                    <a:lnTo>
                      <a:pt x="2685" y="838"/>
                    </a:lnTo>
                    <a:lnTo>
                      <a:pt x="2702" y="837"/>
                    </a:lnTo>
                    <a:lnTo>
                      <a:pt x="2717" y="834"/>
                    </a:lnTo>
                    <a:lnTo>
                      <a:pt x="2733" y="829"/>
                    </a:lnTo>
                    <a:lnTo>
                      <a:pt x="2733" y="826"/>
                    </a:lnTo>
                    <a:lnTo>
                      <a:pt x="2733" y="824"/>
                    </a:lnTo>
                    <a:lnTo>
                      <a:pt x="2734" y="824"/>
                    </a:lnTo>
                    <a:lnTo>
                      <a:pt x="2737" y="823"/>
                    </a:lnTo>
                    <a:lnTo>
                      <a:pt x="2732" y="813"/>
                    </a:lnTo>
                    <a:lnTo>
                      <a:pt x="2727" y="804"/>
                    </a:lnTo>
                    <a:lnTo>
                      <a:pt x="2719" y="797"/>
                    </a:lnTo>
                    <a:lnTo>
                      <a:pt x="2712" y="789"/>
                    </a:lnTo>
                    <a:lnTo>
                      <a:pt x="2704" y="782"/>
                    </a:lnTo>
                    <a:lnTo>
                      <a:pt x="2698" y="774"/>
                    </a:lnTo>
                    <a:lnTo>
                      <a:pt x="2695" y="769"/>
                    </a:lnTo>
                    <a:lnTo>
                      <a:pt x="2694" y="764"/>
                    </a:lnTo>
                    <a:lnTo>
                      <a:pt x="2693" y="758"/>
                    </a:lnTo>
                    <a:lnTo>
                      <a:pt x="2693" y="752"/>
                    </a:lnTo>
                    <a:lnTo>
                      <a:pt x="2703" y="750"/>
                    </a:lnTo>
                    <a:lnTo>
                      <a:pt x="2717" y="750"/>
                    </a:lnTo>
                    <a:lnTo>
                      <a:pt x="2730" y="753"/>
                    </a:lnTo>
                    <a:lnTo>
                      <a:pt x="2745" y="755"/>
                    </a:lnTo>
                    <a:lnTo>
                      <a:pt x="2761" y="757"/>
                    </a:lnTo>
                    <a:lnTo>
                      <a:pt x="2773" y="758"/>
                    </a:lnTo>
                    <a:lnTo>
                      <a:pt x="2778" y="757"/>
                    </a:lnTo>
                    <a:lnTo>
                      <a:pt x="2782" y="755"/>
                    </a:lnTo>
                    <a:lnTo>
                      <a:pt x="2786" y="753"/>
                    </a:lnTo>
                    <a:lnTo>
                      <a:pt x="2788" y="749"/>
                    </a:lnTo>
                    <a:lnTo>
                      <a:pt x="2789" y="743"/>
                    </a:lnTo>
                    <a:lnTo>
                      <a:pt x="2789" y="738"/>
                    </a:lnTo>
                    <a:lnTo>
                      <a:pt x="2791" y="730"/>
                    </a:lnTo>
                    <a:lnTo>
                      <a:pt x="2789" y="724"/>
                    </a:lnTo>
                    <a:lnTo>
                      <a:pt x="2788" y="710"/>
                    </a:lnTo>
                    <a:lnTo>
                      <a:pt x="2788" y="698"/>
                    </a:lnTo>
                    <a:lnTo>
                      <a:pt x="2789" y="689"/>
                    </a:lnTo>
                    <a:lnTo>
                      <a:pt x="2793" y="676"/>
                    </a:lnTo>
                    <a:lnTo>
                      <a:pt x="2799" y="661"/>
                    </a:lnTo>
                    <a:lnTo>
                      <a:pt x="2807" y="646"/>
                    </a:lnTo>
                    <a:lnTo>
                      <a:pt x="2820" y="620"/>
                    </a:lnTo>
                    <a:lnTo>
                      <a:pt x="2825" y="610"/>
                    </a:lnTo>
                    <a:lnTo>
                      <a:pt x="2786" y="601"/>
                    </a:lnTo>
                    <a:lnTo>
                      <a:pt x="2752" y="591"/>
                    </a:lnTo>
                    <a:lnTo>
                      <a:pt x="2737" y="585"/>
                    </a:lnTo>
                    <a:lnTo>
                      <a:pt x="2724" y="578"/>
                    </a:lnTo>
                    <a:lnTo>
                      <a:pt x="2719" y="575"/>
                    </a:lnTo>
                    <a:lnTo>
                      <a:pt x="2714" y="571"/>
                    </a:lnTo>
                    <a:lnTo>
                      <a:pt x="2710" y="567"/>
                    </a:lnTo>
                    <a:lnTo>
                      <a:pt x="2708" y="563"/>
                    </a:lnTo>
                    <a:lnTo>
                      <a:pt x="2702" y="552"/>
                    </a:lnTo>
                    <a:lnTo>
                      <a:pt x="2699" y="541"/>
                    </a:lnTo>
                    <a:lnTo>
                      <a:pt x="2697" y="531"/>
                    </a:lnTo>
                    <a:lnTo>
                      <a:pt x="2697" y="519"/>
                    </a:lnTo>
                    <a:lnTo>
                      <a:pt x="2695" y="508"/>
                    </a:lnTo>
                    <a:lnTo>
                      <a:pt x="2695" y="497"/>
                    </a:lnTo>
                    <a:lnTo>
                      <a:pt x="2693" y="485"/>
                    </a:lnTo>
                    <a:lnTo>
                      <a:pt x="2689" y="474"/>
                    </a:lnTo>
                    <a:lnTo>
                      <a:pt x="2681" y="455"/>
                    </a:lnTo>
                    <a:lnTo>
                      <a:pt x="2674" y="438"/>
                    </a:lnTo>
                    <a:lnTo>
                      <a:pt x="2665" y="423"/>
                    </a:lnTo>
                    <a:lnTo>
                      <a:pt x="2658" y="408"/>
                    </a:lnTo>
                    <a:lnTo>
                      <a:pt x="2648" y="394"/>
                    </a:lnTo>
                    <a:lnTo>
                      <a:pt x="2636" y="380"/>
                    </a:lnTo>
                    <a:lnTo>
                      <a:pt x="2624" y="366"/>
                    </a:lnTo>
                    <a:lnTo>
                      <a:pt x="2610" y="352"/>
                    </a:lnTo>
                    <a:lnTo>
                      <a:pt x="2587" y="335"/>
                    </a:lnTo>
                    <a:lnTo>
                      <a:pt x="2566" y="319"/>
                    </a:lnTo>
                    <a:lnTo>
                      <a:pt x="2557" y="310"/>
                    </a:lnTo>
                    <a:lnTo>
                      <a:pt x="2550" y="300"/>
                    </a:lnTo>
                    <a:lnTo>
                      <a:pt x="2547" y="294"/>
                    </a:lnTo>
                    <a:lnTo>
                      <a:pt x="2545" y="287"/>
                    </a:lnTo>
                    <a:lnTo>
                      <a:pt x="2543" y="281"/>
                    </a:lnTo>
                    <a:lnTo>
                      <a:pt x="2543" y="275"/>
                    </a:lnTo>
                    <a:lnTo>
                      <a:pt x="2545" y="260"/>
                    </a:lnTo>
                    <a:lnTo>
                      <a:pt x="2546" y="246"/>
                    </a:lnTo>
                    <a:lnTo>
                      <a:pt x="2550" y="235"/>
                    </a:lnTo>
                    <a:lnTo>
                      <a:pt x="2552" y="222"/>
                    </a:lnTo>
                    <a:lnTo>
                      <a:pt x="2556" y="211"/>
                    </a:lnTo>
                    <a:lnTo>
                      <a:pt x="2560" y="198"/>
                    </a:lnTo>
                    <a:lnTo>
                      <a:pt x="2561" y="184"/>
                    </a:lnTo>
                    <a:lnTo>
                      <a:pt x="2562" y="171"/>
                    </a:lnTo>
                    <a:lnTo>
                      <a:pt x="2562" y="119"/>
                    </a:lnTo>
                    <a:lnTo>
                      <a:pt x="2563" y="104"/>
                    </a:lnTo>
                    <a:lnTo>
                      <a:pt x="2566" y="90"/>
                    </a:lnTo>
                    <a:lnTo>
                      <a:pt x="2571" y="78"/>
                    </a:lnTo>
                    <a:lnTo>
                      <a:pt x="2575" y="65"/>
                    </a:lnTo>
                    <a:lnTo>
                      <a:pt x="2580" y="53"/>
                    </a:lnTo>
                    <a:lnTo>
                      <a:pt x="2585" y="40"/>
                    </a:lnTo>
                    <a:lnTo>
                      <a:pt x="2587" y="26"/>
                    </a:lnTo>
                    <a:lnTo>
                      <a:pt x="2589" y="11"/>
                    </a:lnTo>
                    <a:lnTo>
                      <a:pt x="2586" y="6"/>
                    </a:lnTo>
                    <a:lnTo>
                      <a:pt x="2584" y="0"/>
                    </a:lnTo>
                    <a:lnTo>
                      <a:pt x="2533" y="0"/>
                    </a:lnTo>
                    <a:lnTo>
                      <a:pt x="2521" y="1"/>
                    </a:lnTo>
                    <a:lnTo>
                      <a:pt x="2508" y="2"/>
                    </a:lnTo>
                    <a:lnTo>
                      <a:pt x="2497" y="4"/>
                    </a:lnTo>
                    <a:lnTo>
                      <a:pt x="2487" y="6"/>
                    </a:lnTo>
                    <a:lnTo>
                      <a:pt x="2466" y="12"/>
                    </a:lnTo>
                    <a:lnTo>
                      <a:pt x="2441" y="19"/>
                    </a:lnTo>
                    <a:lnTo>
                      <a:pt x="2420" y="24"/>
                    </a:lnTo>
                    <a:lnTo>
                      <a:pt x="2402" y="28"/>
                    </a:lnTo>
                    <a:lnTo>
                      <a:pt x="2393" y="31"/>
                    </a:lnTo>
                    <a:lnTo>
                      <a:pt x="2385" y="36"/>
                    </a:lnTo>
                    <a:lnTo>
                      <a:pt x="2377" y="41"/>
                    </a:lnTo>
                    <a:lnTo>
                      <a:pt x="2369" y="48"/>
                    </a:lnTo>
                    <a:lnTo>
                      <a:pt x="2359" y="60"/>
                    </a:lnTo>
                    <a:lnTo>
                      <a:pt x="2351" y="71"/>
                    </a:lnTo>
                    <a:lnTo>
                      <a:pt x="2344" y="83"/>
                    </a:lnTo>
                    <a:lnTo>
                      <a:pt x="2338" y="94"/>
                    </a:lnTo>
                    <a:lnTo>
                      <a:pt x="2331" y="105"/>
                    </a:lnTo>
                    <a:lnTo>
                      <a:pt x="2325" y="117"/>
                    </a:lnTo>
                    <a:lnTo>
                      <a:pt x="2316" y="128"/>
                    </a:lnTo>
                    <a:lnTo>
                      <a:pt x="2305" y="138"/>
                    </a:lnTo>
                    <a:lnTo>
                      <a:pt x="2294" y="147"/>
                    </a:lnTo>
                    <a:lnTo>
                      <a:pt x="2282" y="154"/>
                    </a:lnTo>
                    <a:lnTo>
                      <a:pt x="2271" y="161"/>
                    </a:lnTo>
                    <a:lnTo>
                      <a:pt x="2259" y="167"/>
                    </a:lnTo>
                    <a:lnTo>
                      <a:pt x="2235" y="176"/>
                    </a:lnTo>
                    <a:lnTo>
                      <a:pt x="2208" y="188"/>
                    </a:lnTo>
                    <a:lnTo>
                      <a:pt x="2182" y="204"/>
                    </a:lnTo>
                    <a:lnTo>
                      <a:pt x="2161" y="221"/>
                    </a:lnTo>
                    <a:lnTo>
                      <a:pt x="2149" y="227"/>
                    </a:lnTo>
                    <a:lnTo>
                      <a:pt x="2137" y="233"/>
                    </a:lnTo>
                    <a:lnTo>
                      <a:pt x="2131" y="236"/>
                    </a:lnTo>
                    <a:lnTo>
                      <a:pt x="2124" y="237"/>
                    </a:lnTo>
                    <a:lnTo>
                      <a:pt x="2117" y="238"/>
                    </a:lnTo>
                    <a:lnTo>
                      <a:pt x="2109" y="238"/>
                    </a:lnTo>
                    <a:lnTo>
                      <a:pt x="2089" y="238"/>
                    </a:lnTo>
                    <a:lnTo>
                      <a:pt x="2079" y="240"/>
                    </a:lnTo>
                    <a:lnTo>
                      <a:pt x="2069" y="240"/>
                    </a:lnTo>
                    <a:lnTo>
                      <a:pt x="2059" y="240"/>
                    </a:lnTo>
                    <a:lnTo>
                      <a:pt x="2049" y="240"/>
                    </a:lnTo>
                    <a:lnTo>
                      <a:pt x="2048" y="255"/>
                    </a:lnTo>
                    <a:lnTo>
                      <a:pt x="2046" y="270"/>
                    </a:lnTo>
                    <a:lnTo>
                      <a:pt x="2048" y="281"/>
                    </a:lnTo>
                    <a:lnTo>
                      <a:pt x="2050" y="292"/>
                    </a:lnTo>
                    <a:lnTo>
                      <a:pt x="2055" y="301"/>
                    </a:lnTo>
                    <a:lnTo>
                      <a:pt x="2061" y="310"/>
                    </a:lnTo>
                    <a:lnTo>
                      <a:pt x="2075" y="326"/>
                    </a:lnTo>
                    <a:lnTo>
                      <a:pt x="2092" y="344"/>
                    </a:lnTo>
                    <a:lnTo>
                      <a:pt x="2100" y="355"/>
                    </a:lnTo>
                    <a:lnTo>
                      <a:pt x="2107" y="366"/>
                    </a:lnTo>
                    <a:lnTo>
                      <a:pt x="2113" y="378"/>
                    </a:lnTo>
                    <a:lnTo>
                      <a:pt x="2118" y="389"/>
                    </a:lnTo>
                    <a:lnTo>
                      <a:pt x="2122" y="400"/>
                    </a:lnTo>
                    <a:lnTo>
                      <a:pt x="2124" y="413"/>
                    </a:lnTo>
                    <a:lnTo>
                      <a:pt x="2126" y="427"/>
                    </a:lnTo>
                    <a:lnTo>
                      <a:pt x="2126" y="440"/>
                    </a:lnTo>
                    <a:lnTo>
                      <a:pt x="2124" y="457"/>
                    </a:lnTo>
                    <a:lnTo>
                      <a:pt x="2122" y="472"/>
                    </a:lnTo>
                    <a:lnTo>
                      <a:pt x="2115" y="484"/>
                    </a:lnTo>
                    <a:lnTo>
                      <a:pt x="2109" y="497"/>
                    </a:lnTo>
                    <a:lnTo>
                      <a:pt x="2092" y="521"/>
                    </a:lnTo>
                    <a:lnTo>
                      <a:pt x="2070" y="546"/>
                    </a:lnTo>
                    <a:lnTo>
                      <a:pt x="2041" y="581"/>
                    </a:lnTo>
                    <a:lnTo>
                      <a:pt x="2015" y="612"/>
                    </a:lnTo>
                    <a:lnTo>
                      <a:pt x="2000" y="626"/>
                    </a:lnTo>
                    <a:lnTo>
                      <a:pt x="1985" y="639"/>
                    </a:lnTo>
                    <a:lnTo>
                      <a:pt x="1976" y="645"/>
                    </a:lnTo>
                    <a:lnTo>
                      <a:pt x="1967" y="651"/>
                    </a:lnTo>
                    <a:lnTo>
                      <a:pt x="1957" y="656"/>
                    </a:lnTo>
                    <a:lnTo>
                      <a:pt x="1946" y="661"/>
                    </a:lnTo>
                    <a:lnTo>
                      <a:pt x="1926" y="671"/>
                    </a:lnTo>
                    <a:lnTo>
                      <a:pt x="1908" y="681"/>
                    </a:lnTo>
                    <a:lnTo>
                      <a:pt x="1892" y="693"/>
                    </a:lnTo>
                    <a:lnTo>
                      <a:pt x="1877" y="704"/>
                    </a:lnTo>
                    <a:lnTo>
                      <a:pt x="1849" y="729"/>
                    </a:lnTo>
                    <a:lnTo>
                      <a:pt x="1819" y="759"/>
                    </a:lnTo>
                    <a:lnTo>
                      <a:pt x="1802" y="779"/>
                    </a:lnTo>
                    <a:lnTo>
                      <a:pt x="1788" y="799"/>
                    </a:lnTo>
                    <a:lnTo>
                      <a:pt x="1782" y="809"/>
                    </a:lnTo>
                    <a:lnTo>
                      <a:pt x="1774" y="818"/>
                    </a:lnTo>
                    <a:lnTo>
                      <a:pt x="1765" y="826"/>
                    </a:lnTo>
                    <a:lnTo>
                      <a:pt x="1757" y="832"/>
                    </a:lnTo>
                    <a:lnTo>
                      <a:pt x="1760" y="839"/>
                    </a:lnTo>
                    <a:lnTo>
                      <a:pt x="1763" y="847"/>
                    </a:lnTo>
                    <a:lnTo>
                      <a:pt x="1765" y="854"/>
                    </a:lnTo>
                    <a:lnTo>
                      <a:pt x="1767" y="862"/>
                    </a:lnTo>
                    <a:lnTo>
                      <a:pt x="1765" y="876"/>
                    </a:lnTo>
                    <a:lnTo>
                      <a:pt x="1764" y="887"/>
                    </a:lnTo>
                    <a:lnTo>
                      <a:pt x="1762" y="898"/>
                    </a:lnTo>
                    <a:lnTo>
                      <a:pt x="1759" y="908"/>
                    </a:lnTo>
                    <a:lnTo>
                      <a:pt x="1757" y="920"/>
                    </a:lnTo>
                    <a:lnTo>
                      <a:pt x="1755" y="931"/>
                    </a:lnTo>
                    <a:lnTo>
                      <a:pt x="1754" y="942"/>
                    </a:lnTo>
                    <a:lnTo>
                      <a:pt x="1753" y="956"/>
                    </a:lnTo>
                    <a:lnTo>
                      <a:pt x="1753" y="1012"/>
                    </a:lnTo>
                    <a:lnTo>
                      <a:pt x="1753" y="1029"/>
                    </a:lnTo>
                    <a:lnTo>
                      <a:pt x="1754" y="1044"/>
                    </a:lnTo>
                    <a:lnTo>
                      <a:pt x="1755" y="1058"/>
                    </a:lnTo>
                    <a:lnTo>
                      <a:pt x="1758" y="1071"/>
                    </a:lnTo>
                    <a:lnTo>
                      <a:pt x="1762" y="1085"/>
                    </a:lnTo>
                    <a:lnTo>
                      <a:pt x="1767" y="1098"/>
                    </a:lnTo>
                    <a:lnTo>
                      <a:pt x="1773" y="1110"/>
                    </a:lnTo>
                    <a:lnTo>
                      <a:pt x="1782" y="1124"/>
                    </a:lnTo>
                    <a:lnTo>
                      <a:pt x="1787" y="1129"/>
                    </a:lnTo>
                    <a:lnTo>
                      <a:pt x="1793" y="1134"/>
                    </a:lnTo>
                    <a:lnTo>
                      <a:pt x="1799" y="1138"/>
                    </a:lnTo>
                    <a:lnTo>
                      <a:pt x="1805" y="1142"/>
                    </a:lnTo>
                    <a:lnTo>
                      <a:pt x="1810" y="1147"/>
                    </a:lnTo>
                    <a:lnTo>
                      <a:pt x="1816" y="1151"/>
                    </a:lnTo>
                    <a:lnTo>
                      <a:pt x="1818" y="1157"/>
                    </a:lnTo>
                    <a:lnTo>
                      <a:pt x="1819" y="1164"/>
                    </a:lnTo>
                    <a:lnTo>
                      <a:pt x="1818" y="1176"/>
                    </a:lnTo>
                    <a:lnTo>
                      <a:pt x="1816" y="1186"/>
                    </a:lnTo>
                    <a:lnTo>
                      <a:pt x="1812" y="1194"/>
                    </a:lnTo>
                    <a:lnTo>
                      <a:pt x="1805" y="1203"/>
                    </a:lnTo>
                    <a:lnTo>
                      <a:pt x="1792" y="1218"/>
                    </a:lnTo>
                    <a:lnTo>
                      <a:pt x="1777" y="1235"/>
                    </a:lnTo>
                    <a:lnTo>
                      <a:pt x="1770" y="1236"/>
                    </a:lnTo>
                    <a:lnTo>
                      <a:pt x="1767" y="1238"/>
                    </a:lnTo>
                    <a:lnTo>
                      <a:pt x="1767" y="1247"/>
                    </a:lnTo>
                    <a:lnTo>
                      <a:pt x="1769" y="1256"/>
                    </a:lnTo>
                    <a:lnTo>
                      <a:pt x="1773" y="1263"/>
                    </a:lnTo>
                    <a:lnTo>
                      <a:pt x="1777" y="1271"/>
                    </a:lnTo>
                    <a:lnTo>
                      <a:pt x="1780" y="1279"/>
                    </a:lnTo>
                    <a:lnTo>
                      <a:pt x="1784" y="1286"/>
                    </a:lnTo>
                    <a:lnTo>
                      <a:pt x="1787" y="1295"/>
                    </a:lnTo>
                    <a:lnTo>
                      <a:pt x="1788" y="1304"/>
                    </a:lnTo>
                    <a:lnTo>
                      <a:pt x="1787" y="1309"/>
                    </a:lnTo>
                    <a:lnTo>
                      <a:pt x="1785" y="1314"/>
                    </a:lnTo>
                    <a:lnTo>
                      <a:pt x="1784" y="1319"/>
                    </a:lnTo>
                    <a:lnTo>
                      <a:pt x="1782" y="1322"/>
                    </a:lnTo>
                    <a:lnTo>
                      <a:pt x="1775" y="1330"/>
                    </a:lnTo>
                    <a:lnTo>
                      <a:pt x="1769" y="1336"/>
                    </a:lnTo>
                    <a:lnTo>
                      <a:pt x="1760" y="1342"/>
                    </a:lnTo>
                    <a:lnTo>
                      <a:pt x="1753" y="1349"/>
                    </a:lnTo>
                    <a:lnTo>
                      <a:pt x="1745" y="1356"/>
                    </a:lnTo>
                    <a:lnTo>
                      <a:pt x="1740" y="1365"/>
                    </a:lnTo>
                    <a:lnTo>
                      <a:pt x="1733" y="1379"/>
                    </a:lnTo>
                    <a:lnTo>
                      <a:pt x="1724" y="1391"/>
                    </a:lnTo>
                    <a:lnTo>
                      <a:pt x="1719" y="1396"/>
                    </a:lnTo>
                    <a:lnTo>
                      <a:pt x="1714" y="1400"/>
                    </a:lnTo>
                    <a:lnTo>
                      <a:pt x="1708" y="1404"/>
                    </a:lnTo>
                    <a:lnTo>
                      <a:pt x="1699" y="1404"/>
                    </a:lnTo>
                    <a:lnTo>
                      <a:pt x="1635" y="1404"/>
                    </a:lnTo>
                    <a:lnTo>
                      <a:pt x="1626" y="1405"/>
                    </a:lnTo>
                    <a:lnTo>
                      <a:pt x="1618" y="1406"/>
                    </a:lnTo>
                    <a:lnTo>
                      <a:pt x="1611" y="1410"/>
                    </a:lnTo>
                    <a:lnTo>
                      <a:pt x="1605" y="1413"/>
                    </a:lnTo>
                    <a:lnTo>
                      <a:pt x="1592" y="1423"/>
                    </a:lnTo>
                    <a:lnTo>
                      <a:pt x="1581" y="1433"/>
                    </a:lnTo>
                    <a:lnTo>
                      <a:pt x="1570" y="1444"/>
                    </a:lnTo>
                    <a:lnTo>
                      <a:pt x="1558" y="1453"/>
                    </a:lnTo>
                    <a:lnTo>
                      <a:pt x="1552" y="1457"/>
                    </a:lnTo>
                    <a:lnTo>
                      <a:pt x="1544" y="1460"/>
                    </a:lnTo>
                    <a:lnTo>
                      <a:pt x="1537" y="1462"/>
                    </a:lnTo>
                    <a:lnTo>
                      <a:pt x="1528" y="1463"/>
                    </a:lnTo>
                    <a:lnTo>
                      <a:pt x="1514" y="1462"/>
                    </a:lnTo>
                    <a:lnTo>
                      <a:pt x="1502" y="1458"/>
                    </a:lnTo>
                    <a:lnTo>
                      <a:pt x="1490" y="1453"/>
                    </a:lnTo>
                    <a:lnTo>
                      <a:pt x="1480" y="1447"/>
                    </a:lnTo>
                    <a:lnTo>
                      <a:pt x="1459" y="1432"/>
                    </a:lnTo>
                    <a:lnTo>
                      <a:pt x="1435" y="1418"/>
                    </a:lnTo>
                    <a:lnTo>
                      <a:pt x="1429" y="1415"/>
                    </a:lnTo>
                    <a:lnTo>
                      <a:pt x="1423" y="1413"/>
                    </a:lnTo>
                    <a:lnTo>
                      <a:pt x="1416" y="1412"/>
                    </a:lnTo>
                    <a:lnTo>
                      <a:pt x="1410" y="1412"/>
                    </a:lnTo>
                    <a:lnTo>
                      <a:pt x="1398" y="1412"/>
                    </a:lnTo>
                    <a:lnTo>
                      <a:pt x="1385" y="1412"/>
                    </a:lnTo>
                    <a:lnTo>
                      <a:pt x="1374" y="1412"/>
                    </a:lnTo>
                    <a:lnTo>
                      <a:pt x="1361" y="1410"/>
                    </a:lnTo>
                    <a:lnTo>
                      <a:pt x="1356" y="1409"/>
                    </a:lnTo>
                    <a:lnTo>
                      <a:pt x="1351" y="1406"/>
                    </a:lnTo>
                    <a:lnTo>
                      <a:pt x="1345" y="1404"/>
                    </a:lnTo>
                    <a:lnTo>
                      <a:pt x="1340" y="1399"/>
                    </a:lnTo>
                    <a:lnTo>
                      <a:pt x="1336" y="1394"/>
                    </a:lnTo>
                    <a:lnTo>
                      <a:pt x="1334" y="1388"/>
                    </a:lnTo>
                    <a:lnTo>
                      <a:pt x="1331" y="1381"/>
                    </a:lnTo>
                    <a:lnTo>
                      <a:pt x="1330" y="1376"/>
                    </a:lnTo>
                    <a:lnTo>
                      <a:pt x="1327" y="1370"/>
                    </a:lnTo>
                    <a:lnTo>
                      <a:pt x="1324" y="1366"/>
                    </a:lnTo>
                    <a:lnTo>
                      <a:pt x="1320" y="1363"/>
                    </a:lnTo>
                    <a:lnTo>
                      <a:pt x="1314" y="1363"/>
                    </a:lnTo>
                    <a:lnTo>
                      <a:pt x="1309" y="1363"/>
                    </a:lnTo>
                    <a:lnTo>
                      <a:pt x="1305" y="1364"/>
                    </a:lnTo>
                    <a:lnTo>
                      <a:pt x="1300" y="1365"/>
                    </a:lnTo>
                    <a:lnTo>
                      <a:pt x="1296" y="1366"/>
                    </a:lnTo>
                    <a:lnTo>
                      <a:pt x="1288" y="1373"/>
                    </a:lnTo>
                    <a:lnTo>
                      <a:pt x="1282" y="1378"/>
                    </a:lnTo>
                    <a:lnTo>
                      <a:pt x="1275" y="1384"/>
                    </a:lnTo>
                    <a:lnTo>
                      <a:pt x="1267" y="1389"/>
                    </a:lnTo>
                    <a:lnTo>
                      <a:pt x="1263" y="1390"/>
                    </a:lnTo>
                    <a:lnTo>
                      <a:pt x="1260" y="1393"/>
                    </a:lnTo>
                    <a:lnTo>
                      <a:pt x="1255" y="1394"/>
                    </a:lnTo>
                    <a:lnTo>
                      <a:pt x="1250" y="1394"/>
                    </a:lnTo>
                    <a:lnTo>
                      <a:pt x="1236" y="1390"/>
                    </a:lnTo>
                    <a:lnTo>
                      <a:pt x="1222" y="1385"/>
                    </a:lnTo>
                    <a:lnTo>
                      <a:pt x="1209" y="1386"/>
                    </a:lnTo>
                    <a:lnTo>
                      <a:pt x="1199" y="1388"/>
                    </a:lnTo>
                    <a:lnTo>
                      <a:pt x="1189" y="1390"/>
                    </a:lnTo>
                    <a:lnTo>
                      <a:pt x="1179" y="1394"/>
                    </a:lnTo>
                    <a:lnTo>
                      <a:pt x="1170" y="1398"/>
                    </a:lnTo>
                    <a:lnTo>
                      <a:pt x="1162" y="1403"/>
                    </a:lnTo>
                    <a:lnTo>
                      <a:pt x="1154" y="1408"/>
                    </a:lnTo>
                    <a:lnTo>
                      <a:pt x="1147" y="1414"/>
                    </a:lnTo>
                    <a:lnTo>
                      <a:pt x="1114" y="1440"/>
                    </a:lnTo>
                    <a:lnTo>
                      <a:pt x="1079" y="1468"/>
                    </a:lnTo>
                    <a:lnTo>
                      <a:pt x="1070" y="1473"/>
                    </a:lnTo>
                    <a:lnTo>
                      <a:pt x="1061" y="1477"/>
                    </a:lnTo>
                    <a:lnTo>
                      <a:pt x="1052" y="1481"/>
                    </a:lnTo>
                    <a:lnTo>
                      <a:pt x="1045" y="1483"/>
                    </a:lnTo>
                    <a:lnTo>
                      <a:pt x="1027" y="1488"/>
                    </a:lnTo>
                    <a:lnTo>
                      <a:pt x="1011" y="1491"/>
                    </a:lnTo>
                    <a:lnTo>
                      <a:pt x="995" y="1493"/>
                    </a:lnTo>
                    <a:lnTo>
                      <a:pt x="977" y="1497"/>
                    </a:lnTo>
                    <a:lnTo>
                      <a:pt x="960" y="1502"/>
                    </a:lnTo>
                    <a:lnTo>
                      <a:pt x="941" y="1511"/>
                    </a:lnTo>
                    <a:lnTo>
                      <a:pt x="931" y="1516"/>
                    </a:lnTo>
                    <a:lnTo>
                      <a:pt x="922" y="1523"/>
                    </a:lnTo>
                    <a:lnTo>
                      <a:pt x="914" y="1531"/>
                    </a:lnTo>
                    <a:lnTo>
                      <a:pt x="907" y="1538"/>
                    </a:lnTo>
                    <a:lnTo>
                      <a:pt x="899" y="1545"/>
                    </a:lnTo>
                    <a:lnTo>
                      <a:pt x="891" y="1550"/>
                    </a:lnTo>
                    <a:lnTo>
                      <a:pt x="886" y="1552"/>
                    </a:lnTo>
                    <a:lnTo>
                      <a:pt x="881" y="1553"/>
                    </a:lnTo>
                    <a:lnTo>
                      <a:pt x="876" y="1555"/>
                    </a:lnTo>
                    <a:lnTo>
                      <a:pt x="869" y="1555"/>
                    </a:lnTo>
                    <a:lnTo>
                      <a:pt x="864" y="1555"/>
                    </a:lnTo>
                    <a:lnTo>
                      <a:pt x="859" y="1553"/>
                    </a:lnTo>
                    <a:lnTo>
                      <a:pt x="855" y="1552"/>
                    </a:lnTo>
                    <a:lnTo>
                      <a:pt x="852" y="1550"/>
                    </a:lnTo>
                    <a:lnTo>
                      <a:pt x="844" y="1545"/>
                    </a:lnTo>
                    <a:lnTo>
                      <a:pt x="837" y="1538"/>
                    </a:lnTo>
                    <a:lnTo>
                      <a:pt x="829" y="1532"/>
                    </a:lnTo>
                    <a:lnTo>
                      <a:pt x="823" y="1526"/>
                    </a:lnTo>
                    <a:lnTo>
                      <a:pt x="818" y="1523"/>
                    </a:lnTo>
                    <a:lnTo>
                      <a:pt x="814" y="1522"/>
                    </a:lnTo>
                    <a:lnTo>
                      <a:pt x="809" y="1521"/>
                    </a:lnTo>
                    <a:lnTo>
                      <a:pt x="804" y="1521"/>
                    </a:lnTo>
                    <a:lnTo>
                      <a:pt x="798" y="1522"/>
                    </a:lnTo>
                    <a:lnTo>
                      <a:pt x="791" y="1524"/>
                    </a:lnTo>
                    <a:lnTo>
                      <a:pt x="788" y="1528"/>
                    </a:lnTo>
                    <a:lnTo>
                      <a:pt x="784" y="1533"/>
                    </a:lnTo>
                    <a:lnTo>
                      <a:pt x="778" y="1545"/>
                    </a:lnTo>
                    <a:lnTo>
                      <a:pt x="771" y="1557"/>
                    </a:lnTo>
                    <a:lnTo>
                      <a:pt x="765" y="1572"/>
                    </a:lnTo>
                    <a:lnTo>
                      <a:pt x="758" y="1586"/>
                    </a:lnTo>
                    <a:lnTo>
                      <a:pt x="751" y="1598"/>
                    </a:lnTo>
                    <a:lnTo>
                      <a:pt x="744" y="1614"/>
                    </a:lnTo>
                    <a:lnTo>
                      <a:pt x="744" y="1614"/>
                    </a:lnTo>
                    <a:lnTo>
                      <a:pt x="755" y="1621"/>
                    </a:lnTo>
                    <a:lnTo>
                      <a:pt x="768" y="1630"/>
                    </a:lnTo>
                    <a:lnTo>
                      <a:pt x="778" y="1640"/>
                    </a:lnTo>
                    <a:lnTo>
                      <a:pt x="788" y="1649"/>
                    </a:lnTo>
                    <a:lnTo>
                      <a:pt x="795" y="1660"/>
                    </a:lnTo>
                    <a:lnTo>
                      <a:pt x="801" y="1671"/>
                    </a:lnTo>
                    <a:lnTo>
                      <a:pt x="803" y="1678"/>
                    </a:lnTo>
                    <a:lnTo>
                      <a:pt x="805" y="1685"/>
                    </a:lnTo>
                    <a:lnTo>
                      <a:pt x="807" y="1691"/>
                    </a:lnTo>
                    <a:lnTo>
                      <a:pt x="807" y="1700"/>
                    </a:lnTo>
                    <a:lnTo>
                      <a:pt x="807" y="1721"/>
                    </a:lnTo>
                    <a:lnTo>
                      <a:pt x="793" y="1725"/>
                    </a:lnTo>
                    <a:lnTo>
                      <a:pt x="779" y="1731"/>
                    </a:lnTo>
                    <a:lnTo>
                      <a:pt x="768" y="1738"/>
                    </a:lnTo>
                    <a:lnTo>
                      <a:pt x="758" y="1745"/>
                    </a:lnTo>
                    <a:lnTo>
                      <a:pt x="748" y="1754"/>
                    </a:lnTo>
                    <a:lnTo>
                      <a:pt x="739" y="1764"/>
                    </a:lnTo>
                    <a:lnTo>
                      <a:pt x="731" y="1775"/>
                    </a:lnTo>
                    <a:lnTo>
                      <a:pt x="725" y="1787"/>
                    </a:lnTo>
                    <a:lnTo>
                      <a:pt x="720" y="1798"/>
                    </a:lnTo>
                    <a:lnTo>
                      <a:pt x="715" y="1811"/>
                    </a:lnTo>
                    <a:lnTo>
                      <a:pt x="711" y="1824"/>
                    </a:lnTo>
                    <a:lnTo>
                      <a:pt x="709" y="1838"/>
                    </a:lnTo>
                    <a:lnTo>
                      <a:pt x="706" y="1852"/>
                    </a:lnTo>
                    <a:lnTo>
                      <a:pt x="705" y="1866"/>
                    </a:lnTo>
                    <a:lnTo>
                      <a:pt x="704" y="1881"/>
                    </a:lnTo>
                    <a:lnTo>
                      <a:pt x="704" y="1896"/>
                    </a:lnTo>
                    <a:lnTo>
                      <a:pt x="704" y="1972"/>
                    </a:lnTo>
                    <a:lnTo>
                      <a:pt x="661" y="1972"/>
                    </a:lnTo>
                    <a:lnTo>
                      <a:pt x="623" y="1972"/>
                    </a:lnTo>
                    <a:lnTo>
                      <a:pt x="586" y="1972"/>
                    </a:lnTo>
                    <a:lnTo>
                      <a:pt x="543" y="1972"/>
                    </a:lnTo>
                    <a:lnTo>
                      <a:pt x="528" y="1974"/>
                    </a:lnTo>
                    <a:lnTo>
                      <a:pt x="515" y="1977"/>
                    </a:lnTo>
                    <a:lnTo>
                      <a:pt x="504" y="1982"/>
                    </a:lnTo>
                    <a:lnTo>
                      <a:pt x="494" y="1989"/>
                    </a:lnTo>
                    <a:lnTo>
                      <a:pt x="483" y="1995"/>
                    </a:lnTo>
                    <a:lnTo>
                      <a:pt x="473" y="2002"/>
                    </a:lnTo>
                    <a:lnTo>
                      <a:pt x="460" y="2009"/>
                    </a:lnTo>
                    <a:lnTo>
                      <a:pt x="446" y="2015"/>
                    </a:lnTo>
                    <a:lnTo>
                      <a:pt x="426" y="2021"/>
                    </a:lnTo>
                    <a:lnTo>
                      <a:pt x="407" y="2026"/>
                    </a:lnTo>
                    <a:lnTo>
                      <a:pt x="389" y="2030"/>
                    </a:lnTo>
                    <a:lnTo>
                      <a:pt x="367" y="2036"/>
                    </a:lnTo>
                    <a:lnTo>
                      <a:pt x="333" y="2049"/>
                    </a:lnTo>
                    <a:lnTo>
                      <a:pt x="302" y="2061"/>
                    </a:lnTo>
                    <a:lnTo>
                      <a:pt x="287" y="2068"/>
                    </a:lnTo>
                    <a:lnTo>
                      <a:pt x="272" y="2073"/>
                    </a:lnTo>
                    <a:lnTo>
                      <a:pt x="254" y="2078"/>
                    </a:lnTo>
                    <a:lnTo>
                      <a:pt x="235" y="2082"/>
                    </a:lnTo>
                    <a:lnTo>
                      <a:pt x="214" y="2082"/>
                    </a:lnTo>
                    <a:lnTo>
                      <a:pt x="203" y="2077"/>
                    </a:lnTo>
                    <a:lnTo>
                      <a:pt x="193" y="2073"/>
                    </a:lnTo>
                    <a:lnTo>
                      <a:pt x="128" y="2073"/>
                    </a:lnTo>
                    <a:lnTo>
                      <a:pt x="114" y="2074"/>
                    </a:lnTo>
                    <a:lnTo>
                      <a:pt x="101" y="2077"/>
                    </a:lnTo>
                    <a:lnTo>
                      <a:pt x="89" y="2080"/>
                    </a:lnTo>
                    <a:lnTo>
                      <a:pt x="76" y="2084"/>
                    </a:lnTo>
                    <a:lnTo>
                      <a:pt x="65" y="2090"/>
                    </a:lnTo>
                    <a:lnTo>
                      <a:pt x="55" y="2098"/>
                    </a:lnTo>
                    <a:lnTo>
                      <a:pt x="45" y="2107"/>
                    </a:lnTo>
                    <a:lnTo>
                      <a:pt x="36" y="2115"/>
                    </a:lnTo>
                    <a:lnTo>
                      <a:pt x="28" y="2125"/>
                    </a:lnTo>
                    <a:lnTo>
                      <a:pt x="21" y="2137"/>
                    </a:lnTo>
                    <a:lnTo>
                      <a:pt x="15" y="2148"/>
                    </a:lnTo>
                    <a:lnTo>
                      <a:pt x="10" y="2161"/>
                    </a:lnTo>
                    <a:lnTo>
                      <a:pt x="6" y="2173"/>
                    </a:lnTo>
                    <a:lnTo>
                      <a:pt x="2" y="2186"/>
                    </a:lnTo>
                    <a:lnTo>
                      <a:pt x="1" y="2199"/>
                    </a:lnTo>
                    <a:lnTo>
                      <a:pt x="0" y="2213"/>
                    </a:lnTo>
                    <a:lnTo>
                      <a:pt x="1" y="2225"/>
                    </a:lnTo>
                    <a:lnTo>
                      <a:pt x="5" y="2236"/>
                    </a:lnTo>
                    <a:lnTo>
                      <a:pt x="10" y="2245"/>
                    </a:lnTo>
                    <a:lnTo>
                      <a:pt x="15" y="2253"/>
                    </a:lnTo>
                    <a:lnTo>
                      <a:pt x="28" y="2271"/>
                    </a:lnTo>
                    <a:lnTo>
                      <a:pt x="42" y="2290"/>
                    </a:lnTo>
                    <a:lnTo>
                      <a:pt x="51" y="2307"/>
                    </a:lnTo>
                    <a:lnTo>
                      <a:pt x="57" y="2324"/>
                    </a:lnTo>
                    <a:lnTo>
                      <a:pt x="62" y="2340"/>
                    </a:lnTo>
                    <a:lnTo>
                      <a:pt x="66" y="2356"/>
                    </a:lnTo>
                    <a:lnTo>
                      <a:pt x="71" y="2390"/>
                    </a:lnTo>
                    <a:lnTo>
                      <a:pt x="76" y="2428"/>
                    </a:lnTo>
                    <a:lnTo>
                      <a:pt x="80" y="2442"/>
                    </a:lnTo>
                    <a:lnTo>
                      <a:pt x="84" y="2455"/>
                    </a:lnTo>
                    <a:lnTo>
                      <a:pt x="89" y="2468"/>
                    </a:lnTo>
                    <a:lnTo>
                      <a:pt x="95" y="2479"/>
                    </a:lnTo>
                    <a:lnTo>
                      <a:pt x="101" y="2491"/>
                    </a:lnTo>
                    <a:lnTo>
                      <a:pt x="109" y="2501"/>
                    </a:lnTo>
                    <a:lnTo>
                      <a:pt x="118" y="2511"/>
                    </a:lnTo>
                    <a:lnTo>
                      <a:pt x="128" y="2519"/>
                    </a:lnTo>
                    <a:lnTo>
                      <a:pt x="136" y="2527"/>
                    </a:lnTo>
                    <a:lnTo>
                      <a:pt x="148" y="2536"/>
                    </a:lnTo>
                    <a:lnTo>
                      <a:pt x="159" y="2543"/>
                    </a:lnTo>
                    <a:lnTo>
                      <a:pt x="170" y="2551"/>
                    </a:lnTo>
                    <a:lnTo>
                      <a:pt x="195" y="2565"/>
                    </a:lnTo>
                    <a:lnTo>
                      <a:pt x="222" y="2578"/>
                    </a:lnTo>
                    <a:lnTo>
                      <a:pt x="234" y="2585"/>
                    </a:lnTo>
                    <a:lnTo>
                      <a:pt x="244" y="2591"/>
                    </a:lnTo>
                    <a:lnTo>
                      <a:pt x="254" y="2598"/>
                    </a:lnTo>
                    <a:lnTo>
                      <a:pt x="263" y="2606"/>
                    </a:lnTo>
                    <a:lnTo>
                      <a:pt x="282" y="2620"/>
                    </a:lnTo>
                    <a:lnTo>
                      <a:pt x="305" y="2634"/>
                    </a:lnTo>
                    <a:lnTo>
                      <a:pt x="316" y="2640"/>
                    </a:lnTo>
                    <a:lnTo>
                      <a:pt x="328" y="2644"/>
                    </a:lnTo>
                    <a:lnTo>
                      <a:pt x="340" y="2647"/>
                    </a:lnTo>
                    <a:lnTo>
                      <a:pt x="351" y="2650"/>
                    </a:lnTo>
                    <a:lnTo>
                      <a:pt x="362" y="2655"/>
                    </a:lnTo>
                    <a:lnTo>
                      <a:pt x="372" y="2660"/>
                    </a:lnTo>
                    <a:lnTo>
                      <a:pt x="382" y="2666"/>
                    </a:lnTo>
                    <a:lnTo>
                      <a:pt x="391" y="2676"/>
                    </a:lnTo>
                    <a:lnTo>
                      <a:pt x="396" y="2684"/>
                    </a:lnTo>
                    <a:lnTo>
                      <a:pt x="401" y="2691"/>
                    </a:lnTo>
                    <a:lnTo>
                      <a:pt x="405" y="2699"/>
                    </a:lnTo>
                    <a:lnTo>
                      <a:pt x="409" y="2706"/>
                    </a:lnTo>
                    <a:lnTo>
                      <a:pt x="412" y="2721"/>
                    </a:lnTo>
                    <a:lnTo>
                      <a:pt x="416" y="2737"/>
                    </a:lnTo>
                    <a:lnTo>
                      <a:pt x="419" y="2769"/>
                    </a:lnTo>
                    <a:lnTo>
                      <a:pt x="420" y="2806"/>
                    </a:lnTo>
                    <a:lnTo>
                      <a:pt x="424" y="2831"/>
                    </a:lnTo>
                    <a:lnTo>
                      <a:pt x="429" y="2853"/>
                    </a:lnTo>
                    <a:lnTo>
                      <a:pt x="431" y="2863"/>
                    </a:lnTo>
                    <a:lnTo>
                      <a:pt x="434" y="2875"/>
                    </a:lnTo>
                    <a:lnTo>
                      <a:pt x="435" y="2887"/>
                    </a:lnTo>
                    <a:lnTo>
                      <a:pt x="436" y="2901"/>
                    </a:lnTo>
                    <a:lnTo>
                      <a:pt x="435" y="2908"/>
                    </a:lnTo>
                    <a:lnTo>
                      <a:pt x="433" y="2916"/>
                    </a:lnTo>
                    <a:lnTo>
                      <a:pt x="429" y="2922"/>
                    </a:lnTo>
                    <a:lnTo>
                      <a:pt x="424" y="2928"/>
                    </a:lnTo>
                    <a:lnTo>
                      <a:pt x="417" y="2934"/>
                    </a:lnTo>
                    <a:lnTo>
                      <a:pt x="411" y="2937"/>
                    </a:lnTo>
                    <a:lnTo>
                      <a:pt x="404" y="2942"/>
                    </a:lnTo>
                    <a:lnTo>
                      <a:pt x="396" y="2946"/>
                    </a:lnTo>
                    <a:lnTo>
                      <a:pt x="385" y="2952"/>
                    </a:lnTo>
                    <a:lnTo>
                      <a:pt x="375" y="2961"/>
                    </a:lnTo>
                    <a:lnTo>
                      <a:pt x="366" y="2970"/>
                    </a:lnTo>
                    <a:lnTo>
                      <a:pt x="355" y="2977"/>
                    </a:lnTo>
                    <a:lnTo>
                      <a:pt x="332" y="2990"/>
                    </a:lnTo>
                    <a:lnTo>
                      <a:pt x="313" y="3004"/>
                    </a:lnTo>
                    <a:lnTo>
                      <a:pt x="306" y="3011"/>
                    </a:lnTo>
                    <a:lnTo>
                      <a:pt x="301" y="3021"/>
                    </a:lnTo>
                    <a:lnTo>
                      <a:pt x="296" y="3031"/>
                    </a:lnTo>
                    <a:lnTo>
                      <a:pt x="293" y="3044"/>
                    </a:lnTo>
                    <a:lnTo>
                      <a:pt x="292" y="3056"/>
                    </a:lnTo>
                    <a:lnTo>
                      <a:pt x="291" y="3068"/>
                    </a:lnTo>
                    <a:lnTo>
                      <a:pt x="288" y="3073"/>
                    </a:lnTo>
                    <a:lnTo>
                      <a:pt x="287" y="3078"/>
                    </a:lnTo>
                    <a:lnTo>
                      <a:pt x="284" y="3083"/>
                    </a:lnTo>
                    <a:lnTo>
                      <a:pt x="281" y="3088"/>
                    </a:lnTo>
                    <a:lnTo>
                      <a:pt x="272" y="3095"/>
                    </a:lnTo>
                    <a:lnTo>
                      <a:pt x="263" y="3102"/>
                    </a:lnTo>
                    <a:lnTo>
                      <a:pt x="254" y="3105"/>
                    </a:lnTo>
                    <a:lnTo>
                      <a:pt x="246" y="3109"/>
                    </a:lnTo>
                    <a:lnTo>
                      <a:pt x="235" y="3113"/>
                    </a:lnTo>
                    <a:lnTo>
                      <a:pt x="227" y="3117"/>
                    </a:lnTo>
                    <a:lnTo>
                      <a:pt x="219" y="3123"/>
                    </a:lnTo>
                    <a:lnTo>
                      <a:pt x="212" y="3131"/>
                    </a:lnTo>
                    <a:lnTo>
                      <a:pt x="197" y="3151"/>
                    </a:lnTo>
                    <a:lnTo>
                      <a:pt x="185" y="3169"/>
                    </a:lnTo>
                    <a:lnTo>
                      <a:pt x="180" y="3179"/>
                    </a:lnTo>
                    <a:lnTo>
                      <a:pt x="176" y="3191"/>
                    </a:lnTo>
                    <a:lnTo>
                      <a:pt x="175" y="3202"/>
                    </a:lnTo>
                    <a:lnTo>
                      <a:pt x="174" y="3215"/>
                    </a:lnTo>
                    <a:lnTo>
                      <a:pt x="175" y="3231"/>
                    </a:lnTo>
                    <a:lnTo>
                      <a:pt x="179" y="3246"/>
                    </a:lnTo>
                    <a:lnTo>
                      <a:pt x="184" y="3260"/>
                    </a:lnTo>
                    <a:lnTo>
                      <a:pt x="190" y="3272"/>
                    </a:lnTo>
                    <a:lnTo>
                      <a:pt x="197" y="3285"/>
                    </a:lnTo>
                    <a:lnTo>
                      <a:pt x="202" y="3299"/>
                    </a:lnTo>
                    <a:lnTo>
                      <a:pt x="205" y="3312"/>
                    </a:lnTo>
                    <a:lnTo>
                      <a:pt x="207" y="3329"/>
                    </a:lnTo>
                    <a:lnTo>
                      <a:pt x="205" y="3343"/>
                    </a:lnTo>
                    <a:lnTo>
                      <a:pt x="203" y="3355"/>
                    </a:lnTo>
                    <a:lnTo>
                      <a:pt x="200" y="3366"/>
                    </a:lnTo>
                    <a:lnTo>
                      <a:pt x="197" y="3378"/>
                    </a:lnTo>
                    <a:lnTo>
                      <a:pt x="187" y="3398"/>
                    </a:lnTo>
                    <a:lnTo>
                      <a:pt x="174" y="3418"/>
                    </a:lnTo>
                    <a:lnTo>
                      <a:pt x="163" y="3437"/>
                    </a:lnTo>
                    <a:lnTo>
                      <a:pt x="153" y="3458"/>
                    </a:lnTo>
                    <a:lnTo>
                      <a:pt x="149" y="3469"/>
                    </a:lnTo>
                    <a:lnTo>
                      <a:pt x="145" y="3481"/>
                    </a:lnTo>
                    <a:lnTo>
                      <a:pt x="144" y="3493"/>
                    </a:lnTo>
                    <a:lnTo>
                      <a:pt x="143" y="3506"/>
                    </a:lnTo>
                    <a:lnTo>
                      <a:pt x="143" y="3533"/>
                    </a:lnTo>
                    <a:lnTo>
                      <a:pt x="145" y="3557"/>
                    </a:lnTo>
                    <a:lnTo>
                      <a:pt x="149" y="3581"/>
                    </a:lnTo>
                    <a:lnTo>
                      <a:pt x="154" y="3604"/>
                    </a:lnTo>
                    <a:lnTo>
                      <a:pt x="160" y="3625"/>
                    </a:lnTo>
                    <a:lnTo>
                      <a:pt x="170" y="3646"/>
                    </a:lnTo>
                    <a:lnTo>
                      <a:pt x="182" y="3669"/>
                    </a:lnTo>
                    <a:lnTo>
                      <a:pt x="195" y="3691"/>
                    </a:lnTo>
                    <a:lnTo>
                      <a:pt x="207" y="3706"/>
                    </a:lnTo>
                    <a:lnTo>
                      <a:pt x="218" y="3720"/>
                    </a:lnTo>
                    <a:lnTo>
                      <a:pt x="229" y="3733"/>
                    </a:lnTo>
                    <a:lnTo>
                      <a:pt x="241" y="3749"/>
                    </a:lnTo>
                    <a:lnTo>
                      <a:pt x="256" y="3772"/>
                    </a:lnTo>
                    <a:lnTo>
                      <a:pt x="271" y="3792"/>
                    </a:lnTo>
                    <a:lnTo>
                      <a:pt x="286" y="3809"/>
                    </a:lnTo>
                    <a:lnTo>
                      <a:pt x="302" y="3826"/>
                    </a:lnTo>
                    <a:lnTo>
                      <a:pt x="318" y="3841"/>
                    </a:lnTo>
                    <a:lnTo>
                      <a:pt x="336" y="3856"/>
                    </a:lnTo>
                    <a:lnTo>
                      <a:pt x="356" y="3871"/>
                    </a:lnTo>
                    <a:lnTo>
                      <a:pt x="379" y="3887"/>
                    </a:lnTo>
                    <a:lnTo>
                      <a:pt x="399" y="3898"/>
                    </a:lnTo>
                    <a:lnTo>
                      <a:pt x="416" y="3907"/>
                    </a:lnTo>
                    <a:lnTo>
                      <a:pt x="425" y="3912"/>
                    </a:lnTo>
                    <a:lnTo>
                      <a:pt x="434" y="3918"/>
                    </a:lnTo>
                    <a:lnTo>
                      <a:pt x="441" y="3925"/>
                    </a:lnTo>
                    <a:lnTo>
                      <a:pt x="449" y="3935"/>
                    </a:lnTo>
                    <a:lnTo>
                      <a:pt x="463" y="3942"/>
                    </a:lnTo>
                    <a:lnTo>
                      <a:pt x="474" y="3950"/>
                    </a:lnTo>
                    <a:lnTo>
                      <a:pt x="485" y="3959"/>
                    </a:lnTo>
                    <a:lnTo>
                      <a:pt x="495" y="3969"/>
                    </a:lnTo>
                    <a:lnTo>
                      <a:pt x="505" y="3977"/>
                    </a:lnTo>
                    <a:lnTo>
                      <a:pt x="515" y="3985"/>
                    </a:lnTo>
                    <a:lnTo>
                      <a:pt x="528" y="3993"/>
                    </a:lnTo>
                    <a:lnTo>
                      <a:pt x="542" y="3998"/>
                    </a:lnTo>
                    <a:lnTo>
                      <a:pt x="556" y="4001"/>
                    </a:lnTo>
                    <a:lnTo>
                      <a:pt x="568" y="4003"/>
                    </a:lnTo>
                    <a:lnTo>
                      <a:pt x="582" y="4004"/>
                    </a:lnTo>
                    <a:lnTo>
                      <a:pt x="594" y="4009"/>
                    </a:lnTo>
                    <a:lnTo>
                      <a:pt x="623" y="4021"/>
                    </a:lnTo>
                    <a:lnTo>
                      <a:pt x="650" y="4034"/>
                    </a:lnTo>
                    <a:lnTo>
                      <a:pt x="662" y="4040"/>
                    </a:lnTo>
                    <a:lnTo>
                      <a:pt x="676" y="4044"/>
                    </a:lnTo>
                    <a:lnTo>
                      <a:pt x="690" y="4046"/>
                    </a:lnTo>
                    <a:lnTo>
                      <a:pt x="706" y="4048"/>
                    </a:lnTo>
                    <a:lnTo>
                      <a:pt x="734" y="4048"/>
                    </a:lnTo>
                    <a:lnTo>
                      <a:pt x="758" y="4048"/>
                    </a:lnTo>
                    <a:lnTo>
                      <a:pt x="780" y="4048"/>
                    </a:lnTo>
                    <a:lnTo>
                      <a:pt x="803" y="4046"/>
                    </a:lnTo>
                    <a:lnTo>
                      <a:pt x="825" y="4046"/>
                    </a:lnTo>
                    <a:lnTo>
                      <a:pt x="848" y="4046"/>
                    </a:lnTo>
                    <a:lnTo>
                      <a:pt x="872" y="4045"/>
                    </a:lnTo>
                    <a:lnTo>
                      <a:pt x="899" y="4045"/>
                    </a:lnTo>
                    <a:lnTo>
                      <a:pt x="1005" y="4031"/>
                    </a:lnTo>
                    <a:lnTo>
                      <a:pt x="1019" y="4034"/>
                    </a:lnTo>
                    <a:lnTo>
                      <a:pt x="1032" y="4035"/>
                    </a:lnTo>
                    <a:lnTo>
                      <a:pt x="1044" y="4039"/>
                    </a:lnTo>
                    <a:lnTo>
                      <a:pt x="1055" y="4041"/>
                    </a:lnTo>
                    <a:lnTo>
                      <a:pt x="1079" y="4051"/>
                    </a:lnTo>
                    <a:lnTo>
                      <a:pt x="1103" y="4064"/>
                    </a:lnTo>
                    <a:lnTo>
                      <a:pt x="1114" y="4070"/>
                    </a:lnTo>
                    <a:lnTo>
                      <a:pt x="1125" y="4078"/>
                    </a:lnTo>
                    <a:lnTo>
                      <a:pt x="1137" y="4084"/>
                    </a:lnTo>
                    <a:lnTo>
                      <a:pt x="1145" y="4093"/>
                    </a:lnTo>
                    <a:lnTo>
                      <a:pt x="1153" y="4102"/>
                    </a:lnTo>
                    <a:lnTo>
                      <a:pt x="1159" y="4112"/>
                    </a:lnTo>
                    <a:lnTo>
                      <a:pt x="1164" y="4123"/>
                    </a:lnTo>
                    <a:lnTo>
                      <a:pt x="1165" y="4136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25"/>
              <p:cNvSpPr>
                <a:spLocks/>
              </p:cNvSpPr>
              <p:nvPr/>
            </p:nvSpPr>
            <p:spPr bwMode="auto">
              <a:xfrm>
                <a:off x="-4025775" y="-4091462"/>
                <a:ext cx="1303338" cy="1651000"/>
              </a:xfrm>
              <a:custGeom>
                <a:avLst/>
                <a:gdLst>
                  <a:gd name="T0" fmla="*/ 1415 w 3284"/>
                  <a:gd name="T1" fmla="*/ 4083 h 4159"/>
                  <a:gd name="T2" fmla="*/ 1650 w 3284"/>
                  <a:gd name="T3" fmla="*/ 4142 h 4159"/>
                  <a:gd name="T4" fmla="*/ 1794 w 3284"/>
                  <a:gd name="T5" fmla="*/ 3988 h 4159"/>
                  <a:gd name="T6" fmla="*/ 1799 w 3284"/>
                  <a:gd name="T7" fmla="*/ 3813 h 4159"/>
                  <a:gd name="T8" fmla="*/ 1916 w 3284"/>
                  <a:gd name="T9" fmla="*/ 3673 h 4159"/>
                  <a:gd name="T10" fmla="*/ 2049 w 3284"/>
                  <a:gd name="T11" fmla="*/ 3383 h 4159"/>
                  <a:gd name="T12" fmla="*/ 2222 w 3284"/>
                  <a:gd name="T13" fmla="*/ 3447 h 4159"/>
                  <a:gd name="T14" fmla="*/ 2365 w 3284"/>
                  <a:gd name="T15" fmla="*/ 3438 h 4159"/>
                  <a:gd name="T16" fmla="*/ 2520 w 3284"/>
                  <a:gd name="T17" fmla="*/ 3363 h 4159"/>
                  <a:gd name="T18" fmla="*/ 2694 w 3284"/>
                  <a:gd name="T19" fmla="*/ 3487 h 4159"/>
                  <a:gd name="T20" fmla="*/ 2777 w 3284"/>
                  <a:gd name="T21" fmla="*/ 3404 h 4159"/>
                  <a:gd name="T22" fmla="*/ 2871 w 3284"/>
                  <a:gd name="T23" fmla="*/ 3266 h 4159"/>
                  <a:gd name="T24" fmla="*/ 3087 w 3284"/>
                  <a:gd name="T25" fmla="*/ 3287 h 4159"/>
                  <a:gd name="T26" fmla="*/ 3196 w 3284"/>
                  <a:gd name="T27" fmla="*/ 3410 h 4159"/>
                  <a:gd name="T28" fmla="*/ 3271 w 3284"/>
                  <a:gd name="T29" fmla="*/ 3251 h 4159"/>
                  <a:gd name="T30" fmla="*/ 3113 w 3284"/>
                  <a:gd name="T31" fmla="*/ 2960 h 4159"/>
                  <a:gd name="T32" fmla="*/ 3029 w 3284"/>
                  <a:gd name="T33" fmla="*/ 2818 h 4159"/>
                  <a:gd name="T34" fmla="*/ 2979 w 3284"/>
                  <a:gd name="T35" fmla="*/ 2674 h 4159"/>
                  <a:gd name="T36" fmla="*/ 2847 w 3284"/>
                  <a:gd name="T37" fmla="*/ 2508 h 4159"/>
                  <a:gd name="T38" fmla="*/ 2614 w 3284"/>
                  <a:gd name="T39" fmla="*/ 2512 h 4159"/>
                  <a:gd name="T40" fmla="*/ 2508 w 3284"/>
                  <a:gd name="T41" fmla="*/ 2369 h 4159"/>
                  <a:gd name="T42" fmla="*/ 2457 w 3284"/>
                  <a:gd name="T43" fmla="*/ 2188 h 4159"/>
                  <a:gd name="T44" fmla="*/ 2457 w 3284"/>
                  <a:gd name="T45" fmla="*/ 2049 h 4159"/>
                  <a:gd name="T46" fmla="*/ 2622 w 3284"/>
                  <a:gd name="T47" fmla="*/ 2028 h 4159"/>
                  <a:gd name="T48" fmla="*/ 2866 w 3284"/>
                  <a:gd name="T49" fmla="*/ 1800 h 4159"/>
                  <a:gd name="T50" fmla="*/ 2704 w 3284"/>
                  <a:gd name="T51" fmla="*/ 1427 h 4159"/>
                  <a:gd name="T52" fmla="*/ 2532 w 3284"/>
                  <a:gd name="T53" fmla="*/ 1247 h 4159"/>
                  <a:gd name="T54" fmla="*/ 2589 w 3284"/>
                  <a:gd name="T55" fmla="*/ 1124 h 4159"/>
                  <a:gd name="T56" fmla="*/ 2562 w 3284"/>
                  <a:gd name="T57" fmla="*/ 1010 h 4159"/>
                  <a:gd name="T58" fmla="*/ 2602 w 3284"/>
                  <a:gd name="T59" fmla="*/ 848 h 4159"/>
                  <a:gd name="T60" fmla="*/ 2734 w 3284"/>
                  <a:gd name="T61" fmla="*/ 824 h 4159"/>
                  <a:gd name="T62" fmla="*/ 2778 w 3284"/>
                  <a:gd name="T63" fmla="*/ 757 h 4159"/>
                  <a:gd name="T64" fmla="*/ 2752 w 3284"/>
                  <a:gd name="T65" fmla="*/ 591 h 4159"/>
                  <a:gd name="T66" fmla="*/ 2658 w 3284"/>
                  <a:gd name="T67" fmla="*/ 408 h 4159"/>
                  <a:gd name="T68" fmla="*/ 2560 w 3284"/>
                  <a:gd name="T69" fmla="*/ 198 h 4159"/>
                  <a:gd name="T70" fmla="*/ 2487 w 3284"/>
                  <a:gd name="T71" fmla="*/ 6 h 4159"/>
                  <a:gd name="T72" fmla="*/ 2282 w 3284"/>
                  <a:gd name="T73" fmla="*/ 154 h 4159"/>
                  <a:gd name="T74" fmla="*/ 2048 w 3284"/>
                  <a:gd name="T75" fmla="*/ 255 h 4159"/>
                  <a:gd name="T76" fmla="*/ 2115 w 3284"/>
                  <a:gd name="T77" fmla="*/ 484 h 4159"/>
                  <a:gd name="T78" fmla="*/ 1802 w 3284"/>
                  <a:gd name="T79" fmla="*/ 779 h 4159"/>
                  <a:gd name="T80" fmla="*/ 1753 w 3284"/>
                  <a:gd name="T81" fmla="*/ 956 h 4159"/>
                  <a:gd name="T82" fmla="*/ 1818 w 3284"/>
                  <a:gd name="T83" fmla="*/ 1176 h 4159"/>
                  <a:gd name="T84" fmla="*/ 1784 w 3284"/>
                  <a:gd name="T85" fmla="*/ 1319 h 4159"/>
                  <a:gd name="T86" fmla="*/ 1605 w 3284"/>
                  <a:gd name="T87" fmla="*/ 1413 h 4159"/>
                  <a:gd name="T88" fmla="*/ 1410 w 3284"/>
                  <a:gd name="T89" fmla="*/ 1412 h 4159"/>
                  <a:gd name="T90" fmla="*/ 1305 w 3284"/>
                  <a:gd name="T91" fmla="*/ 1364 h 4159"/>
                  <a:gd name="T92" fmla="*/ 1162 w 3284"/>
                  <a:gd name="T93" fmla="*/ 1403 h 4159"/>
                  <a:gd name="T94" fmla="*/ 907 w 3284"/>
                  <a:gd name="T95" fmla="*/ 1538 h 4159"/>
                  <a:gd name="T96" fmla="*/ 804 w 3284"/>
                  <a:gd name="T97" fmla="*/ 1521 h 4159"/>
                  <a:gd name="T98" fmla="*/ 803 w 3284"/>
                  <a:gd name="T99" fmla="*/ 1678 h 4159"/>
                  <a:gd name="T100" fmla="*/ 705 w 3284"/>
                  <a:gd name="T101" fmla="*/ 1866 h 4159"/>
                  <a:gd name="T102" fmla="*/ 389 w 3284"/>
                  <a:gd name="T103" fmla="*/ 2030 h 4159"/>
                  <a:gd name="T104" fmla="*/ 45 w 3284"/>
                  <a:gd name="T105" fmla="*/ 2107 h 4159"/>
                  <a:gd name="T106" fmla="*/ 62 w 3284"/>
                  <a:gd name="T107" fmla="*/ 2340 h 4159"/>
                  <a:gd name="T108" fmla="*/ 234 w 3284"/>
                  <a:gd name="T109" fmla="*/ 2585 h 4159"/>
                  <a:gd name="T110" fmla="*/ 412 w 3284"/>
                  <a:gd name="T111" fmla="*/ 2721 h 4159"/>
                  <a:gd name="T112" fmla="*/ 385 w 3284"/>
                  <a:gd name="T113" fmla="*/ 2952 h 4159"/>
                  <a:gd name="T114" fmla="*/ 254 w 3284"/>
                  <a:gd name="T115" fmla="*/ 3105 h 4159"/>
                  <a:gd name="T116" fmla="*/ 205 w 3284"/>
                  <a:gd name="T117" fmla="*/ 3312 h 4159"/>
                  <a:gd name="T118" fmla="*/ 160 w 3284"/>
                  <a:gd name="T119" fmla="*/ 3625 h 4159"/>
                  <a:gd name="T120" fmla="*/ 425 w 3284"/>
                  <a:gd name="T121" fmla="*/ 3912 h 4159"/>
                  <a:gd name="T122" fmla="*/ 662 w 3284"/>
                  <a:gd name="T123" fmla="*/ 4040 h 4159"/>
                  <a:gd name="T124" fmla="*/ 1103 w 3284"/>
                  <a:gd name="T125" fmla="*/ 4064 h 4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284" h="4159">
                    <a:moveTo>
                      <a:pt x="1165" y="4136"/>
                    </a:moveTo>
                    <a:lnTo>
                      <a:pt x="1184" y="4136"/>
                    </a:lnTo>
                    <a:lnTo>
                      <a:pt x="1191" y="4134"/>
                    </a:lnTo>
                    <a:lnTo>
                      <a:pt x="1197" y="4133"/>
                    </a:lnTo>
                    <a:lnTo>
                      <a:pt x="1202" y="4131"/>
                    </a:lnTo>
                    <a:lnTo>
                      <a:pt x="1207" y="4127"/>
                    </a:lnTo>
                    <a:lnTo>
                      <a:pt x="1216" y="4119"/>
                    </a:lnTo>
                    <a:lnTo>
                      <a:pt x="1227" y="4112"/>
                    </a:lnTo>
                    <a:lnTo>
                      <a:pt x="1250" y="4097"/>
                    </a:lnTo>
                    <a:lnTo>
                      <a:pt x="1271" y="4085"/>
                    </a:lnTo>
                    <a:lnTo>
                      <a:pt x="1282" y="4080"/>
                    </a:lnTo>
                    <a:lnTo>
                      <a:pt x="1293" y="4078"/>
                    </a:lnTo>
                    <a:lnTo>
                      <a:pt x="1306" y="4075"/>
                    </a:lnTo>
                    <a:lnTo>
                      <a:pt x="1320" y="4074"/>
                    </a:lnTo>
                    <a:lnTo>
                      <a:pt x="1374" y="4074"/>
                    </a:lnTo>
                    <a:lnTo>
                      <a:pt x="1389" y="4075"/>
                    </a:lnTo>
                    <a:lnTo>
                      <a:pt x="1403" y="4078"/>
                    </a:lnTo>
                    <a:lnTo>
                      <a:pt x="1415" y="4083"/>
                    </a:lnTo>
                    <a:lnTo>
                      <a:pt x="1426" y="4089"/>
                    </a:lnTo>
                    <a:lnTo>
                      <a:pt x="1449" y="4102"/>
                    </a:lnTo>
                    <a:lnTo>
                      <a:pt x="1475" y="4117"/>
                    </a:lnTo>
                    <a:lnTo>
                      <a:pt x="1485" y="4121"/>
                    </a:lnTo>
                    <a:lnTo>
                      <a:pt x="1497" y="4123"/>
                    </a:lnTo>
                    <a:lnTo>
                      <a:pt x="1507" y="4124"/>
                    </a:lnTo>
                    <a:lnTo>
                      <a:pt x="1518" y="4127"/>
                    </a:lnTo>
                    <a:lnTo>
                      <a:pt x="1544" y="4138"/>
                    </a:lnTo>
                    <a:lnTo>
                      <a:pt x="1568" y="4148"/>
                    </a:lnTo>
                    <a:lnTo>
                      <a:pt x="1580" y="4153"/>
                    </a:lnTo>
                    <a:lnTo>
                      <a:pt x="1592" y="4156"/>
                    </a:lnTo>
                    <a:lnTo>
                      <a:pt x="1606" y="4158"/>
                    </a:lnTo>
                    <a:lnTo>
                      <a:pt x="1621" y="4159"/>
                    </a:lnTo>
                    <a:lnTo>
                      <a:pt x="1629" y="4158"/>
                    </a:lnTo>
                    <a:lnTo>
                      <a:pt x="1635" y="4156"/>
                    </a:lnTo>
                    <a:lnTo>
                      <a:pt x="1640" y="4152"/>
                    </a:lnTo>
                    <a:lnTo>
                      <a:pt x="1645" y="4148"/>
                    </a:lnTo>
                    <a:lnTo>
                      <a:pt x="1650" y="4142"/>
                    </a:lnTo>
                    <a:lnTo>
                      <a:pt x="1652" y="4136"/>
                    </a:lnTo>
                    <a:lnTo>
                      <a:pt x="1655" y="4128"/>
                    </a:lnTo>
                    <a:lnTo>
                      <a:pt x="1655" y="4122"/>
                    </a:lnTo>
                    <a:lnTo>
                      <a:pt x="1655" y="4069"/>
                    </a:lnTo>
                    <a:lnTo>
                      <a:pt x="1713" y="4069"/>
                    </a:lnTo>
                    <a:lnTo>
                      <a:pt x="1725" y="4070"/>
                    </a:lnTo>
                    <a:lnTo>
                      <a:pt x="1735" y="4073"/>
                    </a:lnTo>
                    <a:lnTo>
                      <a:pt x="1746" y="4075"/>
                    </a:lnTo>
                    <a:lnTo>
                      <a:pt x="1758" y="4077"/>
                    </a:lnTo>
                    <a:lnTo>
                      <a:pt x="1763" y="4065"/>
                    </a:lnTo>
                    <a:lnTo>
                      <a:pt x="1769" y="4055"/>
                    </a:lnTo>
                    <a:lnTo>
                      <a:pt x="1774" y="4045"/>
                    </a:lnTo>
                    <a:lnTo>
                      <a:pt x="1780" y="4036"/>
                    </a:lnTo>
                    <a:lnTo>
                      <a:pt x="1787" y="4028"/>
                    </a:lnTo>
                    <a:lnTo>
                      <a:pt x="1790" y="4018"/>
                    </a:lnTo>
                    <a:lnTo>
                      <a:pt x="1794" y="4008"/>
                    </a:lnTo>
                    <a:lnTo>
                      <a:pt x="1795" y="3995"/>
                    </a:lnTo>
                    <a:lnTo>
                      <a:pt x="1794" y="3988"/>
                    </a:lnTo>
                    <a:lnTo>
                      <a:pt x="1793" y="3980"/>
                    </a:lnTo>
                    <a:lnTo>
                      <a:pt x="1790" y="3974"/>
                    </a:lnTo>
                    <a:lnTo>
                      <a:pt x="1788" y="3967"/>
                    </a:lnTo>
                    <a:lnTo>
                      <a:pt x="1784" y="3961"/>
                    </a:lnTo>
                    <a:lnTo>
                      <a:pt x="1782" y="3955"/>
                    </a:lnTo>
                    <a:lnTo>
                      <a:pt x="1780" y="3947"/>
                    </a:lnTo>
                    <a:lnTo>
                      <a:pt x="1779" y="3940"/>
                    </a:lnTo>
                    <a:lnTo>
                      <a:pt x="1780" y="3929"/>
                    </a:lnTo>
                    <a:lnTo>
                      <a:pt x="1784" y="3918"/>
                    </a:lnTo>
                    <a:lnTo>
                      <a:pt x="1789" y="3910"/>
                    </a:lnTo>
                    <a:lnTo>
                      <a:pt x="1794" y="3902"/>
                    </a:lnTo>
                    <a:lnTo>
                      <a:pt x="1799" y="3893"/>
                    </a:lnTo>
                    <a:lnTo>
                      <a:pt x="1804" y="3885"/>
                    </a:lnTo>
                    <a:lnTo>
                      <a:pt x="1807" y="3876"/>
                    </a:lnTo>
                    <a:lnTo>
                      <a:pt x="1808" y="3865"/>
                    </a:lnTo>
                    <a:lnTo>
                      <a:pt x="1807" y="3846"/>
                    </a:lnTo>
                    <a:lnTo>
                      <a:pt x="1803" y="3829"/>
                    </a:lnTo>
                    <a:lnTo>
                      <a:pt x="1799" y="3813"/>
                    </a:lnTo>
                    <a:lnTo>
                      <a:pt x="1798" y="3794"/>
                    </a:lnTo>
                    <a:lnTo>
                      <a:pt x="1799" y="3791"/>
                    </a:lnTo>
                    <a:lnTo>
                      <a:pt x="1802" y="3788"/>
                    </a:lnTo>
                    <a:lnTo>
                      <a:pt x="1807" y="3787"/>
                    </a:lnTo>
                    <a:lnTo>
                      <a:pt x="1810" y="3787"/>
                    </a:lnTo>
                    <a:lnTo>
                      <a:pt x="1818" y="3787"/>
                    </a:lnTo>
                    <a:lnTo>
                      <a:pt x="1823" y="3789"/>
                    </a:lnTo>
                    <a:lnTo>
                      <a:pt x="1829" y="3792"/>
                    </a:lnTo>
                    <a:lnTo>
                      <a:pt x="1834" y="3794"/>
                    </a:lnTo>
                    <a:lnTo>
                      <a:pt x="1839" y="3778"/>
                    </a:lnTo>
                    <a:lnTo>
                      <a:pt x="1846" y="3763"/>
                    </a:lnTo>
                    <a:lnTo>
                      <a:pt x="1852" y="3749"/>
                    </a:lnTo>
                    <a:lnTo>
                      <a:pt x="1859" y="3737"/>
                    </a:lnTo>
                    <a:lnTo>
                      <a:pt x="1868" y="3725"/>
                    </a:lnTo>
                    <a:lnTo>
                      <a:pt x="1877" y="3714"/>
                    </a:lnTo>
                    <a:lnTo>
                      <a:pt x="1887" y="3703"/>
                    </a:lnTo>
                    <a:lnTo>
                      <a:pt x="1896" y="3693"/>
                    </a:lnTo>
                    <a:lnTo>
                      <a:pt x="1916" y="3673"/>
                    </a:lnTo>
                    <a:lnTo>
                      <a:pt x="1936" y="3650"/>
                    </a:lnTo>
                    <a:lnTo>
                      <a:pt x="1945" y="3637"/>
                    </a:lnTo>
                    <a:lnTo>
                      <a:pt x="1954" y="3625"/>
                    </a:lnTo>
                    <a:lnTo>
                      <a:pt x="1962" y="3611"/>
                    </a:lnTo>
                    <a:lnTo>
                      <a:pt x="1970" y="3596"/>
                    </a:lnTo>
                    <a:lnTo>
                      <a:pt x="1977" y="3576"/>
                    </a:lnTo>
                    <a:lnTo>
                      <a:pt x="1982" y="3558"/>
                    </a:lnTo>
                    <a:lnTo>
                      <a:pt x="1987" y="3541"/>
                    </a:lnTo>
                    <a:lnTo>
                      <a:pt x="1991" y="3523"/>
                    </a:lnTo>
                    <a:lnTo>
                      <a:pt x="1994" y="3506"/>
                    </a:lnTo>
                    <a:lnTo>
                      <a:pt x="1999" y="3488"/>
                    </a:lnTo>
                    <a:lnTo>
                      <a:pt x="2004" y="3469"/>
                    </a:lnTo>
                    <a:lnTo>
                      <a:pt x="2013" y="3450"/>
                    </a:lnTo>
                    <a:lnTo>
                      <a:pt x="2021" y="3427"/>
                    </a:lnTo>
                    <a:lnTo>
                      <a:pt x="2031" y="3403"/>
                    </a:lnTo>
                    <a:lnTo>
                      <a:pt x="2036" y="3394"/>
                    </a:lnTo>
                    <a:lnTo>
                      <a:pt x="2044" y="3386"/>
                    </a:lnTo>
                    <a:lnTo>
                      <a:pt x="2049" y="3383"/>
                    </a:lnTo>
                    <a:lnTo>
                      <a:pt x="2054" y="3381"/>
                    </a:lnTo>
                    <a:lnTo>
                      <a:pt x="2059" y="3379"/>
                    </a:lnTo>
                    <a:lnTo>
                      <a:pt x="2065" y="3379"/>
                    </a:lnTo>
                    <a:lnTo>
                      <a:pt x="2073" y="3379"/>
                    </a:lnTo>
                    <a:lnTo>
                      <a:pt x="2079" y="3381"/>
                    </a:lnTo>
                    <a:lnTo>
                      <a:pt x="2085" y="3383"/>
                    </a:lnTo>
                    <a:lnTo>
                      <a:pt x="2090" y="3385"/>
                    </a:lnTo>
                    <a:lnTo>
                      <a:pt x="2100" y="3393"/>
                    </a:lnTo>
                    <a:lnTo>
                      <a:pt x="2110" y="3402"/>
                    </a:lnTo>
                    <a:lnTo>
                      <a:pt x="2119" y="3412"/>
                    </a:lnTo>
                    <a:lnTo>
                      <a:pt x="2129" y="3420"/>
                    </a:lnTo>
                    <a:lnTo>
                      <a:pt x="2139" y="3429"/>
                    </a:lnTo>
                    <a:lnTo>
                      <a:pt x="2152" y="3437"/>
                    </a:lnTo>
                    <a:lnTo>
                      <a:pt x="2167" y="3443"/>
                    </a:lnTo>
                    <a:lnTo>
                      <a:pt x="2181" y="3447"/>
                    </a:lnTo>
                    <a:lnTo>
                      <a:pt x="2196" y="3448"/>
                    </a:lnTo>
                    <a:lnTo>
                      <a:pt x="2212" y="3448"/>
                    </a:lnTo>
                    <a:lnTo>
                      <a:pt x="2222" y="3447"/>
                    </a:lnTo>
                    <a:lnTo>
                      <a:pt x="2231" y="3445"/>
                    </a:lnTo>
                    <a:lnTo>
                      <a:pt x="2240" y="3443"/>
                    </a:lnTo>
                    <a:lnTo>
                      <a:pt x="2250" y="3443"/>
                    </a:lnTo>
                    <a:lnTo>
                      <a:pt x="2256" y="3443"/>
                    </a:lnTo>
                    <a:lnTo>
                      <a:pt x="2261" y="3444"/>
                    </a:lnTo>
                    <a:lnTo>
                      <a:pt x="2266" y="3447"/>
                    </a:lnTo>
                    <a:lnTo>
                      <a:pt x="2271" y="3449"/>
                    </a:lnTo>
                    <a:lnTo>
                      <a:pt x="2276" y="3452"/>
                    </a:lnTo>
                    <a:lnTo>
                      <a:pt x="2281" y="3454"/>
                    </a:lnTo>
                    <a:lnTo>
                      <a:pt x="2286" y="3455"/>
                    </a:lnTo>
                    <a:lnTo>
                      <a:pt x="2292" y="3455"/>
                    </a:lnTo>
                    <a:lnTo>
                      <a:pt x="2304" y="3455"/>
                    </a:lnTo>
                    <a:lnTo>
                      <a:pt x="2315" y="3453"/>
                    </a:lnTo>
                    <a:lnTo>
                      <a:pt x="2325" y="3450"/>
                    </a:lnTo>
                    <a:lnTo>
                      <a:pt x="2335" y="3447"/>
                    </a:lnTo>
                    <a:lnTo>
                      <a:pt x="2344" y="3443"/>
                    </a:lnTo>
                    <a:lnTo>
                      <a:pt x="2354" y="3440"/>
                    </a:lnTo>
                    <a:lnTo>
                      <a:pt x="2365" y="3438"/>
                    </a:lnTo>
                    <a:lnTo>
                      <a:pt x="2377" y="3437"/>
                    </a:lnTo>
                    <a:lnTo>
                      <a:pt x="2389" y="3438"/>
                    </a:lnTo>
                    <a:lnTo>
                      <a:pt x="2399" y="3442"/>
                    </a:lnTo>
                    <a:lnTo>
                      <a:pt x="2410" y="3444"/>
                    </a:lnTo>
                    <a:lnTo>
                      <a:pt x="2422" y="3445"/>
                    </a:lnTo>
                    <a:lnTo>
                      <a:pt x="2439" y="3444"/>
                    </a:lnTo>
                    <a:lnTo>
                      <a:pt x="2453" y="3442"/>
                    </a:lnTo>
                    <a:lnTo>
                      <a:pt x="2467" y="3437"/>
                    </a:lnTo>
                    <a:lnTo>
                      <a:pt x="2483" y="3429"/>
                    </a:lnTo>
                    <a:lnTo>
                      <a:pt x="2487" y="3427"/>
                    </a:lnTo>
                    <a:lnTo>
                      <a:pt x="2491" y="3424"/>
                    </a:lnTo>
                    <a:lnTo>
                      <a:pt x="2493" y="3422"/>
                    </a:lnTo>
                    <a:lnTo>
                      <a:pt x="2496" y="3418"/>
                    </a:lnTo>
                    <a:lnTo>
                      <a:pt x="2498" y="3410"/>
                    </a:lnTo>
                    <a:lnTo>
                      <a:pt x="2499" y="3402"/>
                    </a:lnTo>
                    <a:lnTo>
                      <a:pt x="2499" y="3383"/>
                    </a:lnTo>
                    <a:lnTo>
                      <a:pt x="2498" y="3363"/>
                    </a:lnTo>
                    <a:lnTo>
                      <a:pt x="2520" y="3363"/>
                    </a:lnTo>
                    <a:lnTo>
                      <a:pt x="2538" y="3363"/>
                    </a:lnTo>
                    <a:lnTo>
                      <a:pt x="2556" y="3361"/>
                    </a:lnTo>
                    <a:lnTo>
                      <a:pt x="2572" y="3359"/>
                    </a:lnTo>
                    <a:lnTo>
                      <a:pt x="2589" y="3356"/>
                    </a:lnTo>
                    <a:lnTo>
                      <a:pt x="2606" y="3353"/>
                    </a:lnTo>
                    <a:lnTo>
                      <a:pt x="2625" y="3348"/>
                    </a:lnTo>
                    <a:lnTo>
                      <a:pt x="2644" y="3343"/>
                    </a:lnTo>
                    <a:lnTo>
                      <a:pt x="2658" y="3345"/>
                    </a:lnTo>
                    <a:lnTo>
                      <a:pt x="2660" y="3375"/>
                    </a:lnTo>
                    <a:lnTo>
                      <a:pt x="2663" y="3402"/>
                    </a:lnTo>
                    <a:lnTo>
                      <a:pt x="2665" y="3414"/>
                    </a:lnTo>
                    <a:lnTo>
                      <a:pt x="2669" y="3428"/>
                    </a:lnTo>
                    <a:lnTo>
                      <a:pt x="2673" y="3440"/>
                    </a:lnTo>
                    <a:lnTo>
                      <a:pt x="2679" y="3455"/>
                    </a:lnTo>
                    <a:lnTo>
                      <a:pt x="2681" y="3464"/>
                    </a:lnTo>
                    <a:lnTo>
                      <a:pt x="2685" y="3472"/>
                    </a:lnTo>
                    <a:lnTo>
                      <a:pt x="2689" y="3479"/>
                    </a:lnTo>
                    <a:lnTo>
                      <a:pt x="2694" y="3487"/>
                    </a:lnTo>
                    <a:lnTo>
                      <a:pt x="2699" y="3492"/>
                    </a:lnTo>
                    <a:lnTo>
                      <a:pt x="2705" y="3497"/>
                    </a:lnTo>
                    <a:lnTo>
                      <a:pt x="2713" y="3499"/>
                    </a:lnTo>
                    <a:lnTo>
                      <a:pt x="2720" y="3501"/>
                    </a:lnTo>
                    <a:lnTo>
                      <a:pt x="2725" y="3499"/>
                    </a:lnTo>
                    <a:lnTo>
                      <a:pt x="2728" y="3497"/>
                    </a:lnTo>
                    <a:lnTo>
                      <a:pt x="2730" y="3493"/>
                    </a:lnTo>
                    <a:lnTo>
                      <a:pt x="2732" y="3487"/>
                    </a:lnTo>
                    <a:lnTo>
                      <a:pt x="2732" y="3476"/>
                    </a:lnTo>
                    <a:lnTo>
                      <a:pt x="2734" y="3464"/>
                    </a:lnTo>
                    <a:lnTo>
                      <a:pt x="2738" y="3453"/>
                    </a:lnTo>
                    <a:lnTo>
                      <a:pt x="2743" y="3442"/>
                    </a:lnTo>
                    <a:lnTo>
                      <a:pt x="2747" y="3432"/>
                    </a:lnTo>
                    <a:lnTo>
                      <a:pt x="2753" y="3422"/>
                    </a:lnTo>
                    <a:lnTo>
                      <a:pt x="2759" y="3414"/>
                    </a:lnTo>
                    <a:lnTo>
                      <a:pt x="2768" y="3408"/>
                    </a:lnTo>
                    <a:lnTo>
                      <a:pt x="2772" y="3405"/>
                    </a:lnTo>
                    <a:lnTo>
                      <a:pt x="2777" y="3404"/>
                    </a:lnTo>
                    <a:lnTo>
                      <a:pt x="2782" y="3403"/>
                    </a:lnTo>
                    <a:lnTo>
                      <a:pt x="2788" y="3403"/>
                    </a:lnTo>
                    <a:lnTo>
                      <a:pt x="2798" y="3404"/>
                    </a:lnTo>
                    <a:lnTo>
                      <a:pt x="2807" y="3405"/>
                    </a:lnTo>
                    <a:lnTo>
                      <a:pt x="2816" y="3407"/>
                    </a:lnTo>
                    <a:lnTo>
                      <a:pt x="2823" y="3409"/>
                    </a:lnTo>
                    <a:lnTo>
                      <a:pt x="2832" y="3412"/>
                    </a:lnTo>
                    <a:lnTo>
                      <a:pt x="2840" y="3414"/>
                    </a:lnTo>
                    <a:lnTo>
                      <a:pt x="2848" y="3415"/>
                    </a:lnTo>
                    <a:lnTo>
                      <a:pt x="2858" y="3417"/>
                    </a:lnTo>
                    <a:lnTo>
                      <a:pt x="2870" y="3415"/>
                    </a:lnTo>
                    <a:lnTo>
                      <a:pt x="2881" y="3413"/>
                    </a:lnTo>
                    <a:lnTo>
                      <a:pt x="2880" y="3397"/>
                    </a:lnTo>
                    <a:lnTo>
                      <a:pt x="2881" y="3380"/>
                    </a:lnTo>
                    <a:lnTo>
                      <a:pt x="2861" y="3299"/>
                    </a:lnTo>
                    <a:lnTo>
                      <a:pt x="2863" y="3286"/>
                    </a:lnTo>
                    <a:lnTo>
                      <a:pt x="2867" y="3276"/>
                    </a:lnTo>
                    <a:lnTo>
                      <a:pt x="2871" y="3266"/>
                    </a:lnTo>
                    <a:lnTo>
                      <a:pt x="2877" y="3257"/>
                    </a:lnTo>
                    <a:lnTo>
                      <a:pt x="2884" y="3250"/>
                    </a:lnTo>
                    <a:lnTo>
                      <a:pt x="2890" y="3242"/>
                    </a:lnTo>
                    <a:lnTo>
                      <a:pt x="2899" y="3236"/>
                    </a:lnTo>
                    <a:lnTo>
                      <a:pt x="2906" y="3230"/>
                    </a:lnTo>
                    <a:lnTo>
                      <a:pt x="2945" y="3208"/>
                    </a:lnTo>
                    <a:lnTo>
                      <a:pt x="2988" y="3186"/>
                    </a:lnTo>
                    <a:lnTo>
                      <a:pt x="2995" y="3201"/>
                    </a:lnTo>
                    <a:lnTo>
                      <a:pt x="3001" y="3213"/>
                    </a:lnTo>
                    <a:lnTo>
                      <a:pt x="3009" y="3227"/>
                    </a:lnTo>
                    <a:lnTo>
                      <a:pt x="3017" y="3238"/>
                    </a:lnTo>
                    <a:lnTo>
                      <a:pt x="3025" y="3248"/>
                    </a:lnTo>
                    <a:lnTo>
                      <a:pt x="3035" y="3258"/>
                    </a:lnTo>
                    <a:lnTo>
                      <a:pt x="3048" y="3266"/>
                    </a:lnTo>
                    <a:lnTo>
                      <a:pt x="3062" y="3274"/>
                    </a:lnTo>
                    <a:lnTo>
                      <a:pt x="3072" y="3276"/>
                    </a:lnTo>
                    <a:lnTo>
                      <a:pt x="3079" y="3281"/>
                    </a:lnTo>
                    <a:lnTo>
                      <a:pt x="3087" y="3287"/>
                    </a:lnTo>
                    <a:lnTo>
                      <a:pt x="3093" y="3294"/>
                    </a:lnTo>
                    <a:lnTo>
                      <a:pt x="3106" y="3307"/>
                    </a:lnTo>
                    <a:lnTo>
                      <a:pt x="3119" y="3321"/>
                    </a:lnTo>
                    <a:lnTo>
                      <a:pt x="3123" y="3329"/>
                    </a:lnTo>
                    <a:lnTo>
                      <a:pt x="3126" y="3338"/>
                    </a:lnTo>
                    <a:lnTo>
                      <a:pt x="3128" y="3345"/>
                    </a:lnTo>
                    <a:lnTo>
                      <a:pt x="3129" y="3353"/>
                    </a:lnTo>
                    <a:lnTo>
                      <a:pt x="3132" y="3368"/>
                    </a:lnTo>
                    <a:lnTo>
                      <a:pt x="3136" y="3384"/>
                    </a:lnTo>
                    <a:lnTo>
                      <a:pt x="3140" y="3391"/>
                    </a:lnTo>
                    <a:lnTo>
                      <a:pt x="3143" y="3398"/>
                    </a:lnTo>
                    <a:lnTo>
                      <a:pt x="3150" y="3403"/>
                    </a:lnTo>
                    <a:lnTo>
                      <a:pt x="3156" y="3405"/>
                    </a:lnTo>
                    <a:lnTo>
                      <a:pt x="3163" y="3408"/>
                    </a:lnTo>
                    <a:lnTo>
                      <a:pt x="3172" y="3410"/>
                    </a:lnTo>
                    <a:lnTo>
                      <a:pt x="3180" y="3410"/>
                    </a:lnTo>
                    <a:lnTo>
                      <a:pt x="3188" y="3410"/>
                    </a:lnTo>
                    <a:lnTo>
                      <a:pt x="3196" y="3410"/>
                    </a:lnTo>
                    <a:lnTo>
                      <a:pt x="3202" y="3409"/>
                    </a:lnTo>
                    <a:lnTo>
                      <a:pt x="3207" y="3407"/>
                    </a:lnTo>
                    <a:lnTo>
                      <a:pt x="3211" y="3403"/>
                    </a:lnTo>
                    <a:lnTo>
                      <a:pt x="3219" y="3394"/>
                    </a:lnTo>
                    <a:lnTo>
                      <a:pt x="3225" y="3383"/>
                    </a:lnTo>
                    <a:lnTo>
                      <a:pt x="3231" y="3370"/>
                    </a:lnTo>
                    <a:lnTo>
                      <a:pt x="3237" y="3358"/>
                    </a:lnTo>
                    <a:lnTo>
                      <a:pt x="3241" y="3351"/>
                    </a:lnTo>
                    <a:lnTo>
                      <a:pt x="3245" y="3345"/>
                    </a:lnTo>
                    <a:lnTo>
                      <a:pt x="3250" y="3339"/>
                    </a:lnTo>
                    <a:lnTo>
                      <a:pt x="3255" y="3334"/>
                    </a:lnTo>
                    <a:lnTo>
                      <a:pt x="3255" y="3334"/>
                    </a:lnTo>
                    <a:lnTo>
                      <a:pt x="3250" y="3319"/>
                    </a:lnTo>
                    <a:lnTo>
                      <a:pt x="3252" y="3301"/>
                    </a:lnTo>
                    <a:lnTo>
                      <a:pt x="3258" y="3287"/>
                    </a:lnTo>
                    <a:lnTo>
                      <a:pt x="3261" y="3275"/>
                    </a:lnTo>
                    <a:lnTo>
                      <a:pt x="3266" y="3262"/>
                    </a:lnTo>
                    <a:lnTo>
                      <a:pt x="3271" y="3251"/>
                    </a:lnTo>
                    <a:lnTo>
                      <a:pt x="3276" y="3238"/>
                    </a:lnTo>
                    <a:lnTo>
                      <a:pt x="3280" y="3225"/>
                    </a:lnTo>
                    <a:lnTo>
                      <a:pt x="3284" y="3207"/>
                    </a:lnTo>
                    <a:lnTo>
                      <a:pt x="3284" y="3207"/>
                    </a:lnTo>
                    <a:lnTo>
                      <a:pt x="3269" y="3193"/>
                    </a:lnTo>
                    <a:lnTo>
                      <a:pt x="3258" y="3178"/>
                    </a:lnTo>
                    <a:lnTo>
                      <a:pt x="3247" y="3162"/>
                    </a:lnTo>
                    <a:lnTo>
                      <a:pt x="3239" y="3147"/>
                    </a:lnTo>
                    <a:lnTo>
                      <a:pt x="3225" y="3113"/>
                    </a:lnTo>
                    <a:lnTo>
                      <a:pt x="3210" y="3075"/>
                    </a:lnTo>
                    <a:lnTo>
                      <a:pt x="3196" y="3048"/>
                    </a:lnTo>
                    <a:lnTo>
                      <a:pt x="3181" y="3024"/>
                    </a:lnTo>
                    <a:lnTo>
                      <a:pt x="3173" y="3011"/>
                    </a:lnTo>
                    <a:lnTo>
                      <a:pt x="3168" y="2999"/>
                    </a:lnTo>
                    <a:lnTo>
                      <a:pt x="3165" y="2985"/>
                    </a:lnTo>
                    <a:lnTo>
                      <a:pt x="3162" y="2970"/>
                    </a:lnTo>
                    <a:lnTo>
                      <a:pt x="3136" y="2966"/>
                    </a:lnTo>
                    <a:lnTo>
                      <a:pt x="3113" y="2960"/>
                    </a:lnTo>
                    <a:lnTo>
                      <a:pt x="3103" y="2956"/>
                    </a:lnTo>
                    <a:lnTo>
                      <a:pt x="3093" y="2950"/>
                    </a:lnTo>
                    <a:lnTo>
                      <a:pt x="3084" y="2942"/>
                    </a:lnTo>
                    <a:lnTo>
                      <a:pt x="3078" y="2932"/>
                    </a:lnTo>
                    <a:lnTo>
                      <a:pt x="3074" y="2925"/>
                    </a:lnTo>
                    <a:lnTo>
                      <a:pt x="3073" y="2917"/>
                    </a:lnTo>
                    <a:lnTo>
                      <a:pt x="3073" y="2908"/>
                    </a:lnTo>
                    <a:lnTo>
                      <a:pt x="3073" y="2901"/>
                    </a:lnTo>
                    <a:lnTo>
                      <a:pt x="3074" y="2893"/>
                    </a:lnTo>
                    <a:lnTo>
                      <a:pt x="3074" y="2886"/>
                    </a:lnTo>
                    <a:lnTo>
                      <a:pt x="3074" y="2877"/>
                    </a:lnTo>
                    <a:lnTo>
                      <a:pt x="3072" y="2868"/>
                    </a:lnTo>
                    <a:lnTo>
                      <a:pt x="3069" y="2861"/>
                    </a:lnTo>
                    <a:lnTo>
                      <a:pt x="3064" y="2853"/>
                    </a:lnTo>
                    <a:lnTo>
                      <a:pt x="3059" y="2846"/>
                    </a:lnTo>
                    <a:lnTo>
                      <a:pt x="3054" y="2839"/>
                    </a:lnTo>
                    <a:lnTo>
                      <a:pt x="3043" y="2828"/>
                    </a:lnTo>
                    <a:lnTo>
                      <a:pt x="3029" y="2818"/>
                    </a:lnTo>
                    <a:lnTo>
                      <a:pt x="3017" y="2808"/>
                    </a:lnTo>
                    <a:lnTo>
                      <a:pt x="3004" y="2797"/>
                    </a:lnTo>
                    <a:lnTo>
                      <a:pt x="2998" y="2790"/>
                    </a:lnTo>
                    <a:lnTo>
                      <a:pt x="2991" y="2784"/>
                    </a:lnTo>
                    <a:lnTo>
                      <a:pt x="2986" y="2777"/>
                    </a:lnTo>
                    <a:lnTo>
                      <a:pt x="2983" y="2768"/>
                    </a:lnTo>
                    <a:lnTo>
                      <a:pt x="2980" y="2763"/>
                    </a:lnTo>
                    <a:lnTo>
                      <a:pt x="2979" y="2758"/>
                    </a:lnTo>
                    <a:lnTo>
                      <a:pt x="2978" y="2753"/>
                    </a:lnTo>
                    <a:lnTo>
                      <a:pt x="2978" y="2748"/>
                    </a:lnTo>
                    <a:lnTo>
                      <a:pt x="2979" y="2738"/>
                    </a:lnTo>
                    <a:lnTo>
                      <a:pt x="2980" y="2726"/>
                    </a:lnTo>
                    <a:lnTo>
                      <a:pt x="2983" y="2716"/>
                    </a:lnTo>
                    <a:lnTo>
                      <a:pt x="2984" y="2706"/>
                    </a:lnTo>
                    <a:lnTo>
                      <a:pt x="2984" y="2695"/>
                    </a:lnTo>
                    <a:lnTo>
                      <a:pt x="2983" y="2684"/>
                    </a:lnTo>
                    <a:lnTo>
                      <a:pt x="2980" y="2679"/>
                    </a:lnTo>
                    <a:lnTo>
                      <a:pt x="2979" y="2674"/>
                    </a:lnTo>
                    <a:lnTo>
                      <a:pt x="2975" y="2669"/>
                    </a:lnTo>
                    <a:lnTo>
                      <a:pt x="2973" y="2665"/>
                    </a:lnTo>
                    <a:lnTo>
                      <a:pt x="2965" y="2659"/>
                    </a:lnTo>
                    <a:lnTo>
                      <a:pt x="2956" y="2652"/>
                    </a:lnTo>
                    <a:lnTo>
                      <a:pt x="2937" y="2642"/>
                    </a:lnTo>
                    <a:lnTo>
                      <a:pt x="2919" y="2631"/>
                    </a:lnTo>
                    <a:lnTo>
                      <a:pt x="2912" y="2625"/>
                    </a:lnTo>
                    <a:lnTo>
                      <a:pt x="2907" y="2619"/>
                    </a:lnTo>
                    <a:lnTo>
                      <a:pt x="2904" y="2612"/>
                    </a:lnTo>
                    <a:lnTo>
                      <a:pt x="2900" y="2605"/>
                    </a:lnTo>
                    <a:lnTo>
                      <a:pt x="2897" y="2598"/>
                    </a:lnTo>
                    <a:lnTo>
                      <a:pt x="2896" y="2591"/>
                    </a:lnTo>
                    <a:lnTo>
                      <a:pt x="2895" y="2583"/>
                    </a:lnTo>
                    <a:lnTo>
                      <a:pt x="2895" y="2575"/>
                    </a:lnTo>
                    <a:lnTo>
                      <a:pt x="2895" y="2541"/>
                    </a:lnTo>
                    <a:lnTo>
                      <a:pt x="2892" y="2504"/>
                    </a:lnTo>
                    <a:lnTo>
                      <a:pt x="2871" y="2499"/>
                    </a:lnTo>
                    <a:lnTo>
                      <a:pt x="2847" y="2508"/>
                    </a:lnTo>
                    <a:lnTo>
                      <a:pt x="2825" y="2518"/>
                    </a:lnTo>
                    <a:lnTo>
                      <a:pt x="2803" y="2528"/>
                    </a:lnTo>
                    <a:lnTo>
                      <a:pt x="2783" y="2538"/>
                    </a:lnTo>
                    <a:lnTo>
                      <a:pt x="2763" y="2548"/>
                    </a:lnTo>
                    <a:lnTo>
                      <a:pt x="2742" y="2556"/>
                    </a:lnTo>
                    <a:lnTo>
                      <a:pt x="2729" y="2558"/>
                    </a:lnTo>
                    <a:lnTo>
                      <a:pt x="2718" y="2561"/>
                    </a:lnTo>
                    <a:lnTo>
                      <a:pt x="2705" y="2562"/>
                    </a:lnTo>
                    <a:lnTo>
                      <a:pt x="2692" y="2562"/>
                    </a:lnTo>
                    <a:lnTo>
                      <a:pt x="2684" y="2562"/>
                    </a:lnTo>
                    <a:lnTo>
                      <a:pt x="2678" y="2561"/>
                    </a:lnTo>
                    <a:lnTo>
                      <a:pt x="2671" y="2558"/>
                    </a:lnTo>
                    <a:lnTo>
                      <a:pt x="2665" y="2556"/>
                    </a:lnTo>
                    <a:lnTo>
                      <a:pt x="2655" y="2548"/>
                    </a:lnTo>
                    <a:lnTo>
                      <a:pt x="2645" y="2540"/>
                    </a:lnTo>
                    <a:lnTo>
                      <a:pt x="2635" y="2529"/>
                    </a:lnTo>
                    <a:lnTo>
                      <a:pt x="2625" y="2521"/>
                    </a:lnTo>
                    <a:lnTo>
                      <a:pt x="2614" y="2512"/>
                    </a:lnTo>
                    <a:lnTo>
                      <a:pt x="2601" y="2504"/>
                    </a:lnTo>
                    <a:lnTo>
                      <a:pt x="2594" y="2501"/>
                    </a:lnTo>
                    <a:lnTo>
                      <a:pt x="2585" y="2499"/>
                    </a:lnTo>
                    <a:lnTo>
                      <a:pt x="2576" y="2498"/>
                    </a:lnTo>
                    <a:lnTo>
                      <a:pt x="2567" y="2497"/>
                    </a:lnTo>
                    <a:lnTo>
                      <a:pt x="2558" y="2496"/>
                    </a:lnTo>
                    <a:lnTo>
                      <a:pt x="2551" y="2493"/>
                    </a:lnTo>
                    <a:lnTo>
                      <a:pt x="2545" y="2489"/>
                    </a:lnTo>
                    <a:lnTo>
                      <a:pt x="2538" y="2483"/>
                    </a:lnTo>
                    <a:lnTo>
                      <a:pt x="2531" y="2472"/>
                    </a:lnTo>
                    <a:lnTo>
                      <a:pt x="2523" y="2460"/>
                    </a:lnTo>
                    <a:lnTo>
                      <a:pt x="2518" y="2449"/>
                    </a:lnTo>
                    <a:lnTo>
                      <a:pt x="2515" y="2438"/>
                    </a:lnTo>
                    <a:lnTo>
                      <a:pt x="2512" y="2427"/>
                    </a:lnTo>
                    <a:lnTo>
                      <a:pt x="2510" y="2415"/>
                    </a:lnTo>
                    <a:lnTo>
                      <a:pt x="2508" y="2404"/>
                    </a:lnTo>
                    <a:lnTo>
                      <a:pt x="2508" y="2393"/>
                    </a:lnTo>
                    <a:lnTo>
                      <a:pt x="2508" y="2369"/>
                    </a:lnTo>
                    <a:lnTo>
                      <a:pt x="2510" y="2344"/>
                    </a:lnTo>
                    <a:lnTo>
                      <a:pt x="2511" y="2317"/>
                    </a:lnTo>
                    <a:lnTo>
                      <a:pt x="2512" y="2290"/>
                    </a:lnTo>
                    <a:lnTo>
                      <a:pt x="2493" y="2289"/>
                    </a:lnTo>
                    <a:lnTo>
                      <a:pt x="2477" y="2289"/>
                    </a:lnTo>
                    <a:lnTo>
                      <a:pt x="2462" y="2289"/>
                    </a:lnTo>
                    <a:lnTo>
                      <a:pt x="2443" y="2290"/>
                    </a:lnTo>
                    <a:lnTo>
                      <a:pt x="2443" y="2243"/>
                    </a:lnTo>
                    <a:lnTo>
                      <a:pt x="2444" y="2237"/>
                    </a:lnTo>
                    <a:lnTo>
                      <a:pt x="2446" y="2232"/>
                    </a:lnTo>
                    <a:lnTo>
                      <a:pt x="2448" y="2227"/>
                    </a:lnTo>
                    <a:lnTo>
                      <a:pt x="2451" y="2223"/>
                    </a:lnTo>
                    <a:lnTo>
                      <a:pt x="2454" y="2218"/>
                    </a:lnTo>
                    <a:lnTo>
                      <a:pt x="2457" y="2213"/>
                    </a:lnTo>
                    <a:lnTo>
                      <a:pt x="2458" y="2208"/>
                    </a:lnTo>
                    <a:lnTo>
                      <a:pt x="2459" y="2203"/>
                    </a:lnTo>
                    <a:lnTo>
                      <a:pt x="2458" y="2196"/>
                    </a:lnTo>
                    <a:lnTo>
                      <a:pt x="2457" y="2188"/>
                    </a:lnTo>
                    <a:lnTo>
                      <a:pt x="2454" y="2182"/>
                    </a:lnTo>
                    <a:lnTo>
                      <a:pt x="2451" y="2176"/>
                    </a:lnTo>
                    <a:lnTo>
                      <a:pt x="2448" y="2171"/>
                    </a:lnTo>
                    <a:lnTo>
                      <a:pt x="2446" y="2164"/>
                    </a:lnTo>
                    <a:lnTo>
                      <a:pt x="2444" y="2157"/>
                    </a:lnTo>
                    <a:lnTo>
                      <a:pt x="2443" y="2149"/>
                    </a:lnTo>
                    <a:lnTo>
                      <a:pt x="2444" y="2139"/>
                    </a:lnTo>
                    <a:lnTo>
                      <a:pt x="2447" y="2129"/>
                    </a:lnTo>
                    <a:lnTo>
                      <a:pt x="2449" y="2120"/>
                    </a:lnTo>
                    <a:lnTo>
                      <a:pt x="2453" y="2113"/>
                    </a:lnTo>
                    <a:lnTo>
                      <a:pt x="2458" y="2104"/>
                    </a:lnTo>
                    <a:lnTo>
                      <a:pt x="2461" y="2095"/>
                    </a:lnTo>
                    <a:lnTo>
                      <a:pt x="2463" y="2087"/>
                    </a:lnTo>
                    <a:lnTo>
                      <a:pt x="2464" y="2075"/>
                    </a:lnTo>
                    <a:lnTo>
                      <a:pt x="2463" y="2068"/>
                    </a:lnTo>
                    <a:lnTo>
                      <a:pt x="2462" y="2061"/>
                    </a:lnTo>
                    <a:lnTo>
                      <a:pt x="2459" y="2055"/>
                    </a:lnTo>
                    <a:lnTo>
                      <a:pt x="2457" y="2049"/>
                    </a:lnTo>
                    <a:lnTo>
                      <a:pt x="2453" y="2044"/>
                    </a:lnTo>
                    <a:lnTo>
                      <a:pt x="2451" y="2038"/>
                    </a:lnTo>
                    <a:lnTo>
                      <a:pt x="2449" y="2030"/>
                    </a:lnTo>
                    <a:lnTo>
                      <a:pt x="2448" y="2023"/>
                    </a:lnTo>
                    <a:lnTo>
                      <a:pt x="2449" y="2016"/>
                    </a:lnTo>
                    <a:lnTo>
                      <a:pt x="2451" y="2010"/>
                    </a:lnTo>
                    <a:lnTo>
                      <a:pt x="2452" y="2005"/>
                    </a:lnTo>
                    <a:lnTo>
                      <a:pt x="2454" y="2000"/>
                    </a:lnTo>
                    <a:lnTo>
                      <a:pt x="2462" y="1990"/>
                    </a:lnTo>
                    <a:lnTo>
                      <a:pt x="2469" y="1982"/>
                    </a:lnTo>
                    <a:lnTo>
                      <a:pt x="2478" y="1974"/>
                    </a:lnTo>
                    <a:lnTo>
                      <a:pt x="2486" y="1964"/>
                    </a:lnTo>
                    <a:lnTo>
                      <a:pt x="2489" y="1959"/>
                    </a:lnTo>
                    <a:lnTo>
                      <a:pt x="2492" y="1954"/>
                    </a:lnTo>
                    <a:lnTo>
                      <a:pt x="2494" y="1947"/>
                    </a:lnTo>
                    <a:lnTo>
                      <a:pt x="2496" y="1941"/>
                    </a:lnTo>
                    <a:lnTo>
                      <a:pt x="2622" y="1941"/>
                    </a:lnTo>
                    <a:lnTo>
                      <a:pt x="2622" y="2028"/>
                    </a:lnTo>
                    <a:lnTo>
                      <a:pt x="2665" y="2028"/>
                    </a:lnTo>
                    <a:lnTo>
                      <a:pt x="2702" y="2009"/>
                    </a:lnTo>
                    <a:lnTo>
                      <a:pt x="2733" y="1989"/>
                    </a:lnTo>
                    <a:lnTo>
                      <a:pt x="2740" y="1982"/>
                    </a:lnTo>
                    <a:lnTo>
                      <a:pt x="2747" y="1976"/>
                    </a:lnTo>
                    <a:lnTo>
                      <a:pt x="2752" y="1970"/>
                    </a:lnTo>
                    <a:lnTo>
                      <a:pt x="2757" y="1962"/>
                    </a:lnTo>
                    <a:lnTo>
                      <a:pt x="2761" y="1955"/>
                    </a:lnTo>
                    <a:lnTo>
                      <a:pt x="2763" y="1947"/>
                    </a:lnTo>
                    <a:lnTo>
                      <a:pt x="2766" y="1937"/>
                    </a:lnTo>
                    <a:lnTo>
                      <a:pt x="2766" y="1927"/>
                    </a:lnTo>
                    <a:lnTo>
                      <a:pt x="2761" y="1910"/>
                    </a:lnTo>
                    <a:lnTo>
                      <a:pt x="2756" y="1892"/>
                    </a:lnTo>
                    <a:lnTo>
                      <a:pt x="2757" y="1877"/>
                    </a:lnTo>
                    <a:lnTo>
                      <a:pt x="2761" y="1863"/>
                    </a:lnTo>
                    <a:lnTo>
                      <a:pt x="2866" y="1863"/>
                    </a:lnTo>
                    <a:lnTo>
                      <a:pt x="2866" y="1816"/>
                    </a:lnTo>
                    <a:lnTo>
                      <a:pt x="2866" y="1800"/>
                    </a:lnTo>
                    <a:lnTo>
                      <a:pt x="2863" y="1787"/>
                    </a:lnTo>
                    <a:lnTo>
                      <a:pt x="2861" y="1774"/>
                    </a:lnTo>
                    <a:lnTo>
                      <a:pt x="2857" y="1763"/>
                    </a:lnTo>
                    <a:lnTo>
                      <a:pt x="2852" y="1750"/>
                    </a:lnTo>
                    <a:lnTo>
                      <a:pt x="2847" y="1740"/>
                    </a:lnTo>
                    <a:lnTo>
                      <a:pt x="2842" y="1729"/>
                    </a:lnTo>
                    <a:lnTo>
                      <a:pt x="2836" y="1719"/>
                    </a:lnTo>
                    <a:lnTo>
                      <a:pt x="2822" y="1698"/>
                    </a:lnTo>
                    <a:lnTo>
                      <a:pt x="2807" y="1676"/>
                    </a:lnTo>
                    <a:lnTo>
                      <a:pt x="2794" y="1652"/>
                    </a:lnTo>
                    <a:lnTo>
                      <a:pt x="2782" y="1626"/>
                    </a:lnTo>
                    <a:lnTo>
                      <a:pt x="2766" y="1586"/>
                    </a:lnTo>
                    <a:lnTo>
                      <a:pt x="2753" y="1547"/>
                    </a:lnTo>
                    <a:lnTo>
                      <a:pt x="2740" y="1511"/>
                    </a:lnTo>
                    <a:lnTo>
                      <a:pt x="2728" y="1477"/>
                    </a:lnTo>
                    <a:lnTo>
                      <a:pt x="2720" y="1459"/>
                    </a:lnTo>
                    <a:lnTo>
                      <a:pt x="2713" y="1443"/>
                    </a:lnTo>
                    <a:lnTo>
                      <a:pt x="2704" y="1427"/>
                    </a:lnTo>
                    <a:lnTo>
                      <a:pt x="2695" y="1410"/>
                    </a:lnTo>
                    <a:lnTo>
                      <a:pt x="2685" y="1394"/>
                    </a:lnTo>
                    <a:lnTo>
                      <a:pt x="2673" y="1378"/>
                    </a:lnTo>
                    <a:lnTo>
                      <a:pt x="2659" y="1363"/>
                    </a:lnTo>
                    <a:lnTo>
                      <a:pt x="2644" y="1346"/>
                    </a:lnTo>
                    <a:lnTo>
                      <a:pt x="2646" y="1335"/>
                    </a:lnTo>
                    <a:lnTo>
                      <a:pt x="2648" y="1326"/>
                    </a:lnTo>
                    <a:lnTo>
                      <a:pt x="2649" y="1317"/>
                    </a:lnTo>
                    <a:lnTo>
                      <a:pt x="2649" y="1307"/>
                    </a:lnTo>
                    <a:lnTo>
                      <a:pt x="2644" y="1307"/>
                    </a:lnTo>
                    <a:lnTo>
                      <a:pt x="2635" y="1304"/>
                    </a:lnTo>
                    <a:lnTo>
                      <a:pt x="2619" y="1297"/>
                    </a:lnTo>
                    <a:lnTo>
                      <a:pt x="2600" y="1291"/>
                    </a:lnTo>
                    <a:lnTo>
                      <a:pt x="2590" y="1287"/>
                    </a:lnTo>
                    <a:lnTo>
                      <a:pt x="2576" y="1280"/>
                    </a:lnTo>
                    <a:lnTo>
                      <a:pt x="2561" y="1270"/>
                    </a:lnTo>
                    <a:lnTo>
                      <a:pt x="2547" y="1260"/>
                    </a:lnTo>
                    <a:lnTo>
                      <a:pt x="2532" y="1247"/>
                    </a:lnTo>
                    <a:lnTo>
                      <a:pt x="2520" y="1233"/>
                    </a:lnTo>
                    <a:lnTo>
                      <a:pt x="2508" y="1220"/>
                    </a:lnTo>
                    <a:lnTo>
                      <a:pt x="2505" y="1212"/>
                    </a:lnTo>
                    <a:lnTo>
                      <a:pt x="2502" y="1204"/>
                    </a:lnTo>
                    <a:lnTo>
                      <a:pt x="2499" y="1197"/>
                    </a:lnTo>
                    <a:lnTo>
                      <a:pt x="2499" y="1189"/>
                    </a:lnTo>
                    <a:lnTo>
                      <a:pt x="2499" y="1181"/>
                    </a:lnTo>
                    <a:lnTo>
                      <a:pt x="2503" y="1173"/>
                    </a:lnTo>
                    <a:lnTo>
                      <a:pt x="2507" y="1166"/>
                    </a:lnTo>
                    <a:lnTo>
                      <a:pt x="2513" y="1161"/>
                    </a:lnTo>
                    <a:lnTo>
                      <a:pt x="2520" y="1156"/>
                    </a:lnTo>
                    <a:lnTo>
                      <a:pt x="2527" y="1151"/>
                    </a:lnTo>
                    <a:lnTo>
                      <a:pt x="2536" y="1147"/>
                    </a:lnTo>
                    <a:lnTo>
                      <a:pt x="2543" y="1144"/>
                    </a:lnTo>
                    <a:lnTo>
                      <a:pt x="2561" y="1138"/>
                    </a:lnTo>
                    <a:lnTo>
                      <a:pt x="2576" y="1132"/>
                    </a:lnTo>
                    <a:lnTo>
                      <a:pt x="2582" y="1128"/>
                    </a:lnTo>
                    <a:lnTo>
                      <a:pt x="2589" y="1124"/>
                    </a:lnTo>
                    <a:lnTo>
                      <a:pt x="2592" y="1119"/>
                    </a:lnTo>
                    <a:lnTo>
                      <a:pt x="2595" y="1114"/>
                    </a:lnTo>
                    <a:lnTo>
                      <a:pt x="2602" y="1112"/>
                    </a:lnTo>
                    <a:lnTo>
                      <a:pt x="2610" y="1107"/>
                    </a:lnTo>
                    <a:lnTo>
                      <a:pt x="2609" y="1102"/>
                    </a:lnTo>
                    <a:lnTo>
                      <a:pt x="2605" y="1095"/>
                    </a:lnTo>
                    <a:lnTo>
                      <a:pt x="2600" y="1087"/>
                    </a:lnTo>
                    <a:lnTo>
                      <a:pt x="2595" y="1078"/>
                    </a:lnTo>
                    <a:lnTo>
                      <a:pt x="2589" y="1070"/>
                    </a:lnTo>
                    <a:lnTo>
                      <a:pt x="2582" y="1063"/>
                    </a:lnTo>
                    <a:lnTo>
                      <a:pt x="2577" y="1058"/>
                    </a:lnTo>
                    <a:lnTo>
                      <a:pt x="2574" y="1055"/>
                    </a:lnTo>
                    <a:lnTo>
                      <a:pt x="2574" y="1050"/>
                    </a:lnTo>
                    <a:lnTo>
                      <a:pt x="2571" y="1048"/>
                    </a:lnTo>
                    <a:lnTo>
                      <a:pt x="2567" y="1043"/>
                    </a:lnTo>
                    <a:lnTo>
                      <a:pt x="2566" y="1035"/>
                    </a:lnTo>
                    <a:lnTo>
                      <a:pt x="2563" y="1028"/>
                    </a:lnTo>
                    <a:lnTo>
                      <a:pt x="2562" y="1010"/>
                    </a:lnTo>
                    <a:lnTo>
                      <a:pt x="2563" y="999"/>
                    </a:lnTo>
                    <a:lnTo>
                      <a:pt x="2567" y="990"/>
                    </a:lnTo>
                    <a:lnTo>
                      <a:pt x="2571" y="981"/>
                    </a:lnTo>
                    <a:lnTo>
                      <a:pt x="2576" y="975"/>
                    </a:lnTo>
                    <a:lnTo>
                      <a:pt x="2582" y="969"/>
                    </a:lnTo>
                    <a:lnTo>
                      <a:pt x="2587" y="962"/>
                    </a:lnTo>
                    <a:lnTo>
                      <a:pt x="2592" y="956"/>
                    </a:lnTo>
                    <a:lnTo>
                      <a:pt x="2596" y="951"/>
                    </a:lnTo>
                    <a:lnTo>
                      <a:pt x="2600" y="945"/>
                    </a:lnTo>
                    <a:lnTo>
                      <a:pt x="2606" y="943"/>
                    </a:lnTo>
                    <a:lnTo>
                      <a:pt x="2612" y="942"/>
                    </a:lnTo>
                    <a:lnTo>
                      <a:pt x="2615" y="930"/>
                    </a:lnTo>
                    <a:lnTo>
                      <a:pt x="2615" y="917"/>
                    </a:lnTo>
                    <a:lnTo>
                      <a:pt x="2614" y="905"/>
                    </a:lnTo>
                    <a:lnTo>
                      <a:pt x="2611" y="891"/>
                    </a:lnTo>
                    <a:lnTo>
                      <a:pt x="2609" y="877"/>
                    </a:lnTo>
                    <a:lnTo>
                      <a:pt x="2605" y="863"/>
                    </a:lnTo>
                    <a:lnTo>
                      <a:pt x="2602" y="848"/>
                    </a:lnTo>
                    <a:lnTo>
                      <a:pt x="2602" y="834"/>
                    </a:lnTo>
                    <a:lnTo>
                      <a:pt x="2606" y="831"/>
                    </a:lnTo>
                    <a:lnTo>
                      <a:pt x="2611" y="826"/>
                    </a:lnTo>
                    <a:lnTo>
                      <a:pt x="2615" y="819"/>
                    </a:lnTo>
                    <a:lnTo>
                      <a:pt x="2617" y="815"/>
                    </a:lnTo>
                    <a:lnTo>
                      <a:pt x="2633" y="817"/>
                    </a:lnTo>
                    <a:lnTo>
                      <a:pt x="2646" y="819"/>
                    </a:lnTo>
                    <a:lnTo>
                      <a:pt x="2654" y="822"/>
                    </a:lnTo>
                    <a:lnTo>
                      <a:pt x="2659" y="827"/>
                    </a:lnTo>
                    <a:lnTo>
                      <a:pt x="2664" y="832"/>
                    </a:lnTo>
                    <a:lnTo>
                      <a:pt x="2666" y="839"/>
                    </a:lnTo>
                    <a:lnTo>
                      <a:pt x="2685" y="838"/>
                    </a:lnTo>
                    <a:lnTo>
                      <a:pt x="2702" y="837"/>
                    </a:lnTo>
                    <a:lnTo>
                      <a:pt x="2717" y="834"/>
                    </a:lnTo>
                    <a:lnTo>
                      <a:pt x="2733" y="829"/>
                    </a:lnTo>
                    <a:lnTo>
                      <a:pt x="2733" y="826"/>
                    </a:lnTo>
                    <a:lnTo>
                      <a:pt x="2733" y="824"/>
                    </a:lnTo>
                    <a:lnTo>
                      <a:pt x="2734" y="824"/>
                    </a:lnTo>
                    <a:lnTo>
                      <a:pt x="2737" y="823"/>
                    </a:lnTo>
                    <a:lnTo>
                      <a:pt x="2732" y="813"/>
                    </a:lnTo>
                    <a:lnTo>
                      <a:pt x="2727" y="804"/>
                    </a:lnTo>
                    <a:lnTo>
                      <a:pt x="2719" y="797"/>
                    </a:lnTo>
                    <a:lnTo>
                      <a:pt x="2712" y="789"/>
                    </a:lnTo>
                    <a:lnTo>
                      <a:pt x="2704" y="782"/>
                    </a:lnTo>
                    <a:lnTo>
                      <a:pt x="2698" y="774"/>
                    </a:lnTo>
                    <a:lnTo>
                      <a:pt x="2695" y="769"/>
                    </a:lnTo>
                    <a:lnTo>
                      <a:pt x="2694" y="764"/>
                    </a:lnTo>
                    <a:lnTo>
                      <a:pt x="2693" y="758"/>
                    </a:lnTo>
                    <a:lnTo>
                      <a:pt x="2693" y="752"/>
                    </a:lnTo>
                    <a:lnTo>
                      <a:pt x="2703" y="750"/>
                    </a:lnTo>
                    <a:lnTo>
                      <a:pt x="2717" y="750"/>
                    </a:lnTo>
                    <a:lnTo>
                      <a:pt x="2730" y="753"/>
                    </a:lnTo>
                    <a:lnTo>
                      <a:pt x="2745" y="755"/>
                    </a:lnTo>
                    <a:lnTo>
                      <a:pt x="2761" y="757"/>
                    </a:lnTo>
                    <a:lnTo>
                      <a:pt x="2773" y="758"/>
                    </a:lnTo>
                    <a:lnTo>
                      <a:pt x="2778" y="757"/>
                    </a:lnTo>
                    <a:lnTo>
                      <a:pt x="2782" y="755"/>
                    </a:lnTo>
                    <a:lnTo>
                      <a:pt x="2786" y="753"/>
                    </a:lnTo>
                    <a:lnTo>
                      <a:pt x="2788" y="749"/>
                    </a:lnTo>
                    <a:lnTo>
                      <a:pt x="2789" y="743"/>
                    </a:lnTo>
                    <a:lnTo>
                      <a:pt x="2789" y="738"/>
                    </a:lnTo>
                    <a:lnTo>
                      <a:pt x="2791" y="730"/>
                    </a:lnTo>
                    <a:lnTo>
                      <a:pt x="2789" y="724"/>
                    </a:lnTo>
                    <a:lnTo>
                      <a:pt x="2788" y="710"/>
                    </a:lnTo>
                    <a:lnTo>
                      <a:pt x="2788" y="698"/>
                    </a:lnTo>
                    <a:lnTo>
                      <a:pt x="2789" y="689"/>
                    </a:lnTo>
                    <a:lnTo>
                      <a:pt x="2793" y="676"/>
                    </a:lnTo>
                    <a:lnTo>
                      <a:pt x="2799" y="661"/>
                    </a:lnTo>
                    <a:lnTo>
                      <a:pt x="2807" y="646"/>
                    </a:lnTo>
                    <a:lnTo>
                      <a:pt x="2820" y="620"/>
                    </a:lnTo>
                    <a:lnTo>
                      <a:pt x="2825" y="610"/>
                    </a:lnTo>
                    <a:lnTo>
                      <a:pt x="2825" y="610"/>
                    </a:lnTo>
                    <a:lnTo>
                      <a:pt x="2786" y="601"/>
                    </a:lnTo>
                    <a:lnTo>
                      <a:pt x="2752" y="591"/>
                    </a:lnTo>
                    <a:lnTo>
                      <a:pt x="2737" y="585"/>
                    </a:lnTo>
                    <a:lnTo>
                      <a:pt x="2724" y="578"/>
                    </a:lnTo>
                    <a:lnTo>
                      <a:pt x="2719" y="575"/>
                    </a:lnTo>
                    <a:lnTo>
                      <a:pt x="2714" y="571"/>
                    </a:lnTo>
                    <a:lnTo>
                      <a:pt x="2710" y="567"/>
                    </a:lnTo>
                    <a:lnTo>
                      <a:pt x="2708" y="563"/>
                    </a:lnTo>
                    <a:lnTo>
                      <a:pt x="2702" y="552"/>
                    </a:lnTo>
                    <a:lnTo>
                      <a:pt x="2699" y="541"/>
                    </a:lnTo>
                    <a:lnTo>
                      <a:pt x="2697" y="531"/>
                    </a:lnTo>
                    <a:lnTo>
                      <a:pt x="2697" y="519"/>
                    </a:lnTo>
                    <a:lnTo>
                      <a:pt x="2695" y="508"/>
                    </a:lnTo>
                    <a:lnTo>
                      <a:pt x="2695" y="497"/>
                    </a:lnTo>
                    <a:lnTo>
                      <a:pt x="2693" y="485"/>
                    </a:lnTo>
                    <a:lnTo>
                      <a:pt x="2689" y="474"/>
                    </a:lnTo>
                    <a:lnTo>
                      <a:pt x="2681" y="455"/>
                    </a:lnTo>
                    <a:lnTo>
                      <a:pt x="2674" y="438"/>
                    </a:lnTo>
                    <a:lnTo>
                      <a:pt x="2665" y="423"/>
                    </a:lnTo>
                    <a:lnTo>
                      <a:pt x="2658" y="408"/>
                    </a:lnTo>
                    <a:lnTo>
                      <a:pt x="2648" y="394"/>
                    </a:lnTo>
                    <a:lnTo>
                      <a:pt x="2636" y="380"/>
                    </a:lnTo>
                    <a:lnTo>
                      <a:pt x="2624" y="366"/>
                    </a:lnTo>
                    <a:lnTo>
                      <a:pt x="2610" y="352"/>
                    </a:lnTo>
                    <a:lnTo>
                      <a:pt x="2587" y="335"/>
                    </a:lnTo>
                    <a:lnTo>
                      <a:pt x="2566" y="319"/>
                    </a:lnTo>
                    <a:lnTo>
                      <a:pt x="2557" y="310"/>
                    </a:lnTo>
                    <a:lnTo>
                      <a:pt x="2550" y="300"/>
                    </a:lnTo>
                    <a:lnTo>
                      <a:pt x="2547" y="294"/>
                    </a:lnTo>
                    <a:lnTo>
                      <a:pt x="2545" y="287"/>
                    </a:lnTo>
                    <a:lnTo>
                      <a:pt x="2543" y="281"/>
                    </a:lnTo>
                    <a:lnTo>
                      <a:pt x="2543" y="275"/>
                    </a:lnTo>
                    <a:lnTo>
                      <a:pt x="2545" y="260"/>
                    </a:lnTo>
                    <a:lnTo>
                      <a:pt x="2546" y="246"/>
                    </a:lnTo>
                    <a:lnTo>
                      <a:pt x="2550" y="235"/>
                    </a:lnTo>
                    <a:lnTo>
                      <a:pt x="2552" y="222"/>
                    </a:lnTo>
                    <a:lnTo>
                      <a:pt x="2556" y="211"/>
                    </a:lnTo>
                    <a:lnTo>
                      <a:pt x="2560" y="198"/>
                    </a:lnTo>
                    <a:lnTo>
                      <a:pt x="2561" y="184"/>
                    </a:lnTo>
                    <a:lnTo>
                      <a:pt x="2562" y="171"/>
                    </a:lnTo>
                    <a:lnTo>
                      <a:pt x="2562" y="119"/>
                    </a:lnTo>
                    <a:lnTo>
                      <a:pt x="2563" y="104"/>
                    </a:lnTo>
                    <a:lnTo>
                      <a:pt x="2566" y="90"/>
                    </a:lnTo>
                    <a:lnTo>
                      <a:pt x="2571" y="78"/>
                    </a:lnTo>
                    <a:lnTo>
                      <a:pt x="2575" y="65"/>
                    </a:lnTo>
                    <a:lnTo>
                      <a:pt x="2580" y="53"/>
                    </a:lnTo>
                    <a:lnTo>
                      <a:pt x="2585" y="40"/>
                    </a:lnTo>
                    <a:lnTo>
                      <a:pt x="2587" y="26"/>
                    </a:lnTo>
                    <a:lnTo>
                      <a:pt x="2589" y="11"/>
                    </a:lnTo>
                    <a:lnTo>
                      <a:pt x="2586" y="6"/>
                    </a:lnTo>
                    <a:lnTo>
                      <a:pt x="2584" y="0"/>
                    </a:lnTo>
                    <a:lnTo>
                      <a:pt x="2533" y="0"/>
                    </a:lnTo>
                    <a:lnTo>
                      <a:pt x="2521" y="1"/>
                    </a:lnTo>
                    <a:lnTo>
                      <a:pt x="2508" y="2"/>
                    </a:lnTo>
                    <a:lnTo>
                      <a:pt x="2497" y="4"/>
                    </a:lnTo>
                    <a:lnTo>
                      <a:pt x="2487" y="6"/>
                    </a:lnTo>
                    <a:lnTo>
                      <a:pt x="2466" y="12"/>
                    </a:lnTo>
                    <a:lnTo>
                      <a:pt x="2441" y="19"/>
                    </a:lnTo>
                    <a:lnTo>
                      <a:pt x="2420" y="24"/>
                    </a:lnTo>
                    <a:lnTo>
                      <a:pt x="2402" y="28"/>
                    </a:lnTo>
                    <a:lnTo>
                      <a:pt x="2393" y="31"/>
                    </a:lnTo>
                    <a:lnTo>
                      <a:pt x="2385" y="36"/>
                    </a:lnTo>
                    <a:lnTo>
                      <a:pt x="2377" y="41"/>
                    </a:lnTo>
                    <a:lnTo>
                      <a:pt x="2369" y="48"/>
                    </a:lnTo>
                    <a:lnTo>
                      <a:pt x="2359" y="60"/>
                    </a:lnTo>
                    <a:lnTo>
                      <a:pt x="2351" y="71"/>
                    </a:lnTo>
                    <a:lnTo>
                      <a:pt x="2344" y="83"/>
                    </a:lnTo>
                    <a:lnTo>
                      <a:pt x="2338" y="94"/>
                    </a:lnTo>
                    <a:lnTo>
                      <a:pt x="2331" y="105"/>
                    </a:lnTo>
                    <a:lnTo>
                      <a:pt x="2325" y="117"/>
                    </a:lnTo>
                    <a:lnTo>
                      <a:pt x="2316" y="128"/>
                    </a:lnTo>
                    <a:lnTo>
                      <a:pt x="2305" y="138"/>
                    </a:lnTo>
                    <a:lnTo>
                      <a:pt x="2294" y="147"/>
                    </a:lnTo>
                    <a:lnTo>
                      <a:pt x="2282" y="154"/>
                    </a:lnTo>
                    <a:lnTo>
                      <a:pt x="2271" y="161"/>
                    </a:lnTo>
                    <a:lnTo>
                      <a:pt x="2259" y="167"/>
                    </a:lnTo>
                    <a:lnTo>
                      <a:pt x="2235" y="176"/>
                    </a:lnTo>
                    <a:lnTo>
                      <a:pt x="2208" y="188"/>
                    </a:lnTo>
                    <a:lnTo>
                      <a:pt x="2182" y="204"/>
                    </a:lnTo>
                    <a:lnTo>
                      <a:pt x="2161" y="221"/>
                    </a:lnTo>
                    <a:lnTo>
                      <a:pt x="2149" y="227"/>
                    </a:lnTo>
                    <a:lnTo>
                      <a:pt x="2137" y="233"/>
                    </a:lnTo>
                    <a:lnTo>
                      <a:pt x="2131" y="236"/>
                    </a:lnTo>
                    <a:lnTo>
                      <a:pt x="2124" y="237"/>
                    </a:lnTo>
                    <a:lnTo>
                      <a:pt x="2117" y="238"/>
                    </a:lnTo>
                    <a:lnTo>
                      <a:pt x="2109" y="238"/>
                    </a:lnTo>
                    <a:lnTo>
                      <a:pt x="2089" y="238"/>
                    </a:lnTo>
                    <a:lnTo>
                      <a:pt x="2079" y="240"/>
                    </a:lnTo>
                    <a:lnTo>
                      <a:pt x="2069" y="240"/>
                    </a:lnTo>
                    <a:lnTo>
                      <a:pt x="2059" y="240"/>
                    </a:lnTo>
                    <a:lnTo>
                      <a:pt x="2049" y="240"/>
                    </a:lnTo>
                    <a:lnTo>
                      <a:pt x="2048" y="255"/>
                    </a:lnTo>
                    <a:lnTo>
                      <a:pt x="2046" y="270"/>
                    </a:lnTo>
                    <a:lnTo>
                      <a:pt x="2048" y="281"/>
                    </a:lnTo>
                    <a:lnTo>
                      <a:pt x="2050" y="292"/>
                    </a:lnTo>
                    <a:lnTo>
                      <a:pt x="2055" y="301"/>
                    </a:lnTo>
                    <a:lnTo>
                      <a:pt x="2061" y="310"/>
                    </a:lnTo>
                    <a:lnTo>
                      <a:pt x="2075" y="326"/>
                    </a:lnTo>
                    <a:lnTo>
                      <a:pt x="2092" y="344"/>
                    </a:lnTo>
                    <a:lnTo>
                      <a:pt x="2100" y="355"/>
                    </a:lnTo>
                    <a:lnTo>
                      <a:pt x="2107" y="366"/>
                    </a:lnTo>
                    <a:lnTo>
                      <a:pt x="2113" y="378"/>
                    </a:lnTo>
                    <a:lnTo>
                      <a:pt x="2118" y="389"/>
                    </a:lnTo>
                    <a:lnTo>
                      <a:pt x="2122" y="400"/>
                    </a:lnTo>
                    <a:lnTo>
                      <a:pt x="2124" y="413"/>
                    </a:lnTo>
                    <a:lnTo>
                      <a:pt x="2126" y="427"/>
                    </a:lnTo>
                    <a:lnTo>
                      <a:pt x="2126" y="440"/>
                    </a:lnTo>
                    <a:lnTo>
                      <a:pt x="2124" y="457"/>
                    </a:lnTo>
                    <a:lnTo>
                      <a:pt x="2122" y="472"/>
                    </a:lnTo>
                    <a:lnTo>
                      <a:pt x="2115" y="484"/>
                    </a:lnTo>
                    <a:lnTo>
                      <a:pt x="2109" y="497"/>
                    </a:lnTo>
                    <a:lnTo>
                      <a:pt x="2092" y="521"/>
                    </a:lnTo>
                    <a:lnTo>
                      <a:pt x="2070" y="546"/>
                    </a:lnTo>
                    <a:lnTo>
                      <a:pt x="2041" y="581"/>
                    </a:lnTo>
                    <a:lnTo>
                      <a:pt x="2015" y="612"/>
                    </a:lnTo>
                    <a:lnTo>
                      <a:pt x="2000" y="626"/>
                    </a:lnTo>
                    <a:lnTo>
                      <a:pt x="1985" y="639"/>
                    </a:lnTo>
                    <a:lnTo>
                      <a:pt x="1976" y="645"/>
                    </a:lnTo>
                    <a:lnTo>
                      <a:pt x="1967" y="651"/>
                    </a:lnTo>
                    <a:lnTo>
                      <a:pt x="1957" y="656"/>
                    </a:lnTo>
                    <a:lnTo>
                      <a:pt x="1946" y="661"/>
                    </a:lnTo>
                    <a:lnTo>
                      <a:pt x="1926" y="671"/>
                    </a:lnTo>
                    <a:lnTo>
                      <a:pt x="1908" y="681"/>
                    </a:lnTo>
                    <a:lnTo>
                      <a:pt x="1892" y="693"/>
                    </a:lnTo>
                    <a:lnTo>
                      <a:pt x="1877" y="704"/>
                    </a:lnTo>
                    <a:lnTo>
                      <a:pt x="1849" y="729"/>
                    </a:lnTo>
                    <a:lnTo>
                      <a:pt x="1819" y="759"/>
                    </a:lnTo>
                    <a:lnTo>
                      <a:pt x="1802" y="779"/>
                    </a:lnTo>
                    <a:lnTo>
                      <a:pt x="1788" y="799"/>
                    </a:lnTo>
                    <a:lnTo>
                      <a:pt x="1782" y="809"/>
                    </a:lnTo>
                    <a:lnTo>
                      <a:pt x="1774" y="818"/>
                    </a:lnTo>
                    <a:lnTo>
                      <a:pt x="1765" y="826"/>
                    </a:lnTo>
                    <a:lnTo>
                      <a:pt x="1757" y="832"/>
                    </a:lnTo>
                    <a:lnTo>
                      <a:pt x="1757" y="832"/>
                    </a:lnTo>
                    <a:lnTo>
                      <a:pt x="1760" y="839"/>
                    </a:lnTo>
                    <a:lnTo>
                      <a:pt x="1763" y="847"/>
                    </a:lnTo>
                    <a:lnTo>
                      <a:pt x="1765" y="854"/>
                    </a:lnTo>
                    <a:lnTo>
                      <a:pt x="1767" y="862"/>
                    </a:lnTo>
                    <a:lnTo>
                      <a:pt x="1765" y="876"/>
                    </a:lnTo>
                    <a:lnTo>
                      <a:pt x="1764" y="887"/>
                    </a:lnTo>
                    <a:lnTo>
                      <a:pt x="1762" y="898"/>
                    </a:lnTo>
                    <a:lnTo>
                      <a:pt x="1759" y="908"/>
                    </a:lnTo>
                    <a:lnTo>
                      <a:pt x="1757" y="920"/>
                    </a:lnTo>
                    <a:lnTo>
                      <a:pt x="1755" y="931"/>
                    </a:lnTo>
                    <a:lnTo>
                      <a:pt x="1754" y="942"/>
                    </a:lnTo>
                    <a:lnTo>
                      <a:pt x="1753" y="956"/>
                    </a:lnTo>
                    <a:lnTo>
                      <a:pt x="1753" y="1012"/>
                    </a:lnTo>
                    <a:lnTo>
                      <a:pt x="1753" y="1029"/>
                    </a:lnTo>
                    <a:lnTo>
                      <a:pt x="1754" y="1044"/>
                    </a:lnTo>
                    <a:lnTo>
                      <a:pt x="1755" y="1058"/>
                    </a:lnTo>
                    <a:lnTo>
                      <a:pt x="1758" y="1071"/>
                    </a:lnTo>
                    <a:lnTo>
                      <a:pt x="1762" y="1085"/>
                    </a:lnTo>
                    <a:lnTo>
                      <a:pt x="1767" y="1098"/>
                    </a:lnTo>
                    <a:lnTo>
                      <a:pt x="1773" y="1110"/>
                    </a:lnTo>
                    <a:lnTo>
                      <a:pt x="1782" y="1124"/>
                    </a:lnTo>
                    <a:lnTo>
                      <a:pt x="1787" y="1129"/>
                    </a:lnTo>
                    <a:lnTo>
                      <a:pt x="1793" y="1134"/>
                    </a:lnTo>
                    <a:lnTo>
                      <a:pt x="1799" y="1138"/>
                    </a:lnTo>
                    <a:lnTo>
                      <a:pt x="1805" y="1142"/>
                    </a:lnTo>
                    <a:lnTo>
                      <a:pt x="1810" y="1147"/>
                    </a:lnTo>
                    <a:lnTo>
                      <a:pt x="1816" y="1151"/>
                    </a:lnTo>
                    <a:lnTo>
                      <a:pt x="1818" y="1157"/>
                    </a:lnTo>
                    <a:lnTo>
                      <a:pt x="1819" y="1164"/>
                    </a:lnTo>
                    <a:lnTo>
                      <a:pt x="1818" y="1176"/>
                    </a:lnTo>
                    <a:lnTo>
                      <a:pt x="1816" y="1186"/>
                    </a:lnTo>
                    <a:lnTo>
                      <a:pt x="1812" y="1194"/>
                    </a:lnTo>
                    <a:lnTo>
                      <a:pt x="1805" y="1203"/>
                    </a:lnTo>
                    <a:lnTo>
                      <a:pt x="1792" y="1218"/>
                    </a:lnTo>
                    <a:lnTo>
                      <a:pt x="1777" y="1235"/>
                    </a:lnTo>
                    <a:lnTo>
                      <a:pt x="1770" y="1236"/>
                    </a:lnTo>
                    <a:lnTo>
                      <a:pt x="1767" y="1238"/>
                    </a:lnTo>
                    <a:lnTo>
                      <a:pt x="1767" y="1247"/>
                    </a:lnTo>
                    <a:lnTo>
                      <a:pt x="1769" y="1256"/>
                    </a:lnTo>
                    <a:lnTo>
                      <a:pt x="1773" y="1263"/>
                    </a:lnTo>
                    <a:lnTo>
                      <a:pt x="1777" y="1271"/>
                    </a:lnTo>
                    <a:lnTo>
                      <a:pt x="1780" y="1279"/>
                    </a:lnTo>
                    <a:lnTo>
                      <a:pt x="1784" y="1286"/>
                    </a:lnTo>
                    <a:lnTo>
                      <a:pt x="1787" y="1295"/>
                    </a:lnTo>
                    <a:lnTo>
                      <a:pt x="1788" y="1304"/>
                    </a:lnTo>
                    <a:lnTo>
                      <a:pt x="1787" y="1309"/>
                    </a:lnTo>
                    <a:lnTo>
                      <a:pt x="1785" y="1314"/>
                    </a:lnTo>
                    <a:lnTo>
                      <a:pt x="1784" y="1319"/>
                    </a:lnTo>
                    <a:lnTo>
                      <a:pt x="1782" y="1322"/>
                    </a:lnTo>
                    <a:lnTo>
                      <a:pt x="1775" y="1330"/>
                    </a:lnTo>
                    <a:lnTo>
                      <a:pt x="1769" y="1336"/>
                    </a:lnTo>
                    <a:lnTo>
                      <a:pt x="1760" y="1342"/>
                    </a:lnTo>
                    <a:lnTo>
                      <a:pt x="1753" y="1349"/>
                    </a:lnTo>
                    <a:lnTo>
                      <a:pt x="1745" y="1356"/>
                    </a:lnTo>
                    <a:lnTo>
                      <a:pt x="1740" y="1365"/>
                    </a:lnTo>
                    <a:lnTo>
                      <a:pt x="1733" y="1379"/>
                    </a:lnTo>
                    <a:lnTo>
                      <a:pt x="1724" y="1391"/>
                    </a:lnTo>
                    <a:lnTo>
                      <a:pt x="1719" y="1396"/>
                    </a:lnTo>
                    <a:lnTo>
                      <a:pt x="1714" y="1400"/>
                    </a:lnTo>
                    <a:lnTo>
                      <a:pt x="1708" y="1404"/>
                    </a:lnTo>
                    <a:lnTo>
                      <a:pt x="1699" y="1404"/>
                    </a:lnTo>
                    <a:lnTo>
                      <a:pt x="1635" y="1404"/>
                    </a:lnTo>
                    <a:lnTo>
                      <a:pt x="1626" y="1405"/>
                    </a:lnTo>
                    <a:lnTo>
                      <a:pt x="1618" y="1406"/>
                    </a:lnTo>
                    <a:lnTo>
                      <a:pt x="1611" y="1410"/>
                    </a:lnTo>
                    <a:lnTo>
                      <a:pt x="1605" y="1413"/>
                    </a:lnTo>
                    <a:lnTo>
                      <a:pt x="1592" y="1423"/>
                    </a:lnTo>
                    <a:lnTo>
                      <a:pt x="1581" y="1433"/>
                    </a:lnTo>
                    <a:lnTo>
                      <a:pt x="1570" y="1444"/>
                    </a:lnTo>
                    <a:lnTo>
                      <a:pt x="1558" y="1453"/>
                    </a:lnTo>
                    <a:lnTo>
                      <a:pt x="1552" y="1457"/>
                    </a:lnTo>
                    <a:lnTo>
                      <a:pt x="1544" y="1460"/>
                    </a:lnTo>
                    <a:lnTo>
                      <a:pt x="1537" y="1462"/>
                    </a:lnTo>
                    <a:lnTo>
                      <a:pt x="1528" y="1463"/>
                    </a:lnTo>
                    <a:lnTo>
                      <a:pt x="1514" y="1462"/>
                    </a:lnTo>
                    <a:lnTo>
                      <a:pt x="1502" y="1458"/>
                    </a:lnTo>
                    <a:lnTo>
                      <a:pt x="1490" y="1453"/>
                    </a:lnTo>
                    <a:lnTo>
                      <a:pt x="1480" y="1447"/>
                    </a:lnTo>
                    <a:lnTo>
                      <a:pt x="1459" y="1432"/>
                    </a:lnTo>
                    <a:lnTo>
                      <a:pt x="1435" y="1418"/>
                    </a:lnTo>
                    <a:lnTo>
                      <a:pt x="1429" y="1415"/>
                    </a:lnTo>
                    <a:lnTo>
                      <a:pt x="1423" y="1413"/>
                    </a:lnTo>
                    <a:lnTo>
                      <a:pt x="1416" y="1412"/>
                    </a:lnTo>
                    <a:lnTo>
                      <a:pt x="1410" y="1412"/>
                    </a:lnTo>
                    <a:lnTo>
                      <a:pt x="1398" y="1412"/>
                    </a:lnTo>
                    <a:lnTo>
                      <a:pt x="1385" y="1412"/>
                    </a:lnTo>
                    <a:lnTo>
                      <a:pt x="1374" y="1412"/>
                    </a:lnTo>
                    <a:lnTo>
                      <a:pt x="1361" y="1410"/>
                    </a:lnTo>
                    <a:lnTo>
                      <a:pt x="1356" y="1409"/>
                    </a:lnTo>
                    <a:lnTo>
                      <a:pt x="1351" y="1406"/>
                    </a:lnTo>
                    <a:lnTo>
                      <a:pt x="1345" y="1404"/>
                    </a:lnTo>
                    <a:lnTo>
                      <a:pt x="1340" y="1399"/>
                    </a:lnTo>
                    <a:lnTo>
                      <a:pt x="1336" y="1394"/>
                    </a:lnTo>
                    <a:lnTo>
                      <a:pt x="1334" y="1388"/>
                    </a:lnTo>
                    <a:lnTo>
                      <a:pt x="1331" y="1381"/>
                    </a:lnTo>
                    <a:lnTo>
                      <a:pt x="1330" y="1376"/>
                    </a:lnTo>
                    <a:lnTo>
                      <a:pt x="1327" y="1370"/>
                    </a:lnTo>
                    <a:lnTo>
                      <a:pt x="1324" y="1366"/>
                    </a:lnTo>
                    <a:lnTo>
                      <a:pt x="1320" y="1363"/>
                    </a:lnTo>
                    <a:lnTo>
                      <a:pt x="1314" y="1363"/>
                    </a:lnTo>
                    <a:lnTo>
                      <a:pt x="1309" y="1363"/>
                    </a:lnTo>
                    <a:lnTo>
                      <a:pt x="1305" y="1364"/>
                    </a:lnTo>
                    <a:lnTo>
                      <a:pt x="1300" y="1365"/>
                    </a:lnTo>
                    <a:lnTo>
                      <a:pt x="1296" y="1366"/>
                    </a:lnTo>
                    <a:lnTo>
                      <a:pt x="1288" y="1373"/>
                    </a:lnTo>
                    <a:lnTo>
                      <a:pt x="1282" y="1378"/>
                    </a:lnTo>
                    <a:lnTo>
                      <a:pt x="1275" y="1384"/>
                    </a:lnTo>
                    <a:lnTo>
                      <a:pt x="1267" y="1389"/>
                    </a:lnTo>
                    <a:lnTo>
                      <a:pt x="1263" y="1390"/>
                    </a:lnTo>
                    <a:lnTo>
                      <a:pt x="1260" y="1393"/>
                    </a:lnTo>
                    <a:lnTo>
                      <a:pt x="1255" y="1394"/>
                    </a:lnTo>
                    <a:lnTo>
                      <a:pt x="1250" y="1394"/>
                    </a:lnTo>
                    <a:lnTo>
                      <a:pt x="1236" y="1390"/>
                    </a:lnTo>
                    <a:lnTo>
                      <a:pt x="1222" y="1385"/>
                    </a:lnTo>
                    <a:lnTo>
                      <a:pt x="1209" y="1386"/>
                    </a:lnTo>
                    <a:lnTo>
                      <a:pt x="1199" y="1388"/>
                    </a:lnTo>
                    <a:lnTo>
                      <a:pt x="1189" y="1390"/>
                    </a:lnTo>
                    <a:lnTo>
                      <a:pt x="1179" y="1394"/>
                    </a:lnTo>
                    <a:lnTo>
                      <a:pt x="1170" y="1398"/>
                    </a:lnTo>
                    <a:lnTo>
                      <a:pt x="1162" y="1403"/>
                    </a:lnTo>
                    <a:lnTo>
                      <a:pt x="1154" y="1408"/>
                    </a:lnTo>
                    <a:lnTo>
                      <a:pt x="1147" y="1414"/>
                    </a:lnTo>
                    <a:lnTo>
                      <a:pt x="1114" y="1440"/>
                    </a:lnTo>
                    <a:lnTo>
                      <a:pt x="1079" y="1468"/>
                    </a:lnTo>
                    <a:lnTo>
                      <a:pt x="1070" y="1473"/>
                    </a:lnTo>
                    <a:lnTo>
                      <a:pt x="1061" y="1477"/>
                    </a:lnTo>
                    <a:lnTo>
                      <a:pt x="1052" y="1481"/>
                    </a:lnTo>
                    <a:lnTo>
                      <a:pt x="1045" y="1483"/>
                    </a:lnTo>
                    <a:lnTo>
                      <a:pt x="1027" y="1488"/>
                    </a:lnTo>
                    <a:lnTo>
                      <a:pt x="1011" y="1491"/>
                    </a:lnTo>
                    <a:lnTo>
                      <a:pt x="995" y="1493"/>
                    </a:lnTo>
                    <a:lnTo>
                      <a:pt x="977" y="1497"/>
                    </a:lnTo>
                    <a:lnTo>
                      <a:pt x="960" y="1502"/>
                    </a:lnTo>
                    <a:lnTo>
                      <a:pt x="941" y="1511"/>
                    </a:lnTo>
                    <a:lnTo>
                      <a:pt x="931" y="1516"/>
                    </a:lnTo>
                    <a:lnTo>
                      <a:pt x="922" y="1523"/>
                    </a:lnTo>
                    <a:lnTo>
                      <a:pt x="914" y="1531"/>
                    </a:lnTo>
                    <a:lnTo>
                      <a:pt x="907" y="1538"/>
                    </a:lnTo>
                    <a:lnTo>
                      <a:pt x="899" y="1545"/>
                    </a:lnTo>
                    <a:lnTo>
                      <a:pt x="891" y="1550"/>
                    </a:lnTo>
                    <a:lnTo>
                      <a:pt x="886" y="1552"/>
                    </a:lnTo>
                    <a:lnTo>
                      <a:pt x="881" y="1553"/>
                    </a:lnTo>
                    <a:lnTo>
                      <a:pt x="876" y="1555"/>
                    </a:lnTo>
                    <a:lnTo>
                      <a:pt x="869" y="1555"/>
                    </a:lnTo>
                    <a:lnTo>
                      <a:pt x="864" y="1555"/>
                    </a:lnTo>
                    <a:lnTo>
                      <a:pt x="859" y="1553"/>
                    </a:lnTo>
                    <a:lnTo>
                      <a:pt x="855" y="1552"/>
                    </a:lnTo>
                    <a:lnTo>
                      <a:pt x="852" y="1550"/>
                    </a:lnTo>
                    <a:lnTo>
                      <a:pt x="844" y="1545"/>
                    </a:lnTo>
                    <a:lnTo>
                      <a:pt x="837" y="1538"/>
                    </a:lnTo>
                    <a:lnTo>
                      <a:pt x="829" y="1532"/>
                    </a:lnTo>
                    <a:lnTo>
                      <a:pt x="823" y="1526"/>
                    </a:lnTo>
                    <a:lnTo>
                      <a:pt x="818" y="1523"/>
                    </a:lnTo>
                    <a:lnTo>
                      <a:pt x="814" y="1522"/>
                    </a:lnTo>
                    <a:lnTo>
                      <a:pt x="809" y="1521"/>
                    </a:lnTo>
                    <a:lnTo>
                      <a:pt x="804" y="1521"/>
                    </a:lnTo>
                    <a:lnTo>
                      <a:pt x="798" y="1522"/>
                    </a:lnTo>
                    <a:lnTo>
                      <a:pt x="791" y="1524"/>
                    </a:lnTo>
                    <a:lnTo>
                      <a:pt x="788" y="1528"/>
                    </a:lnTo>
                    <a:lnTo>
                      <a:pt x="784" y="1533"/>
                    </a:lnTo>
                    <a:lnTo>
                      <a:pt x="778" y="1545"/>
                    </a:lnTo>
                    <a:lnTo>
                      <a:pt x="771" y="1557"/>
                    </a:lnTo>
                    <a:lnTo>
                      <a:pt x="765" y="1572"/>
                    </a:lnTo>
                    <a:lnTo>
                      <a:pt x="758" y="1586"/>
                    </a:lnTo>
                    <a:lnTo>
                      <a:pt x="751" y="1598"/>
                    </a:lnTo>
                    <a:lnTo>
                      <a:pt x="744" y="1614"/>
                    </a:lnTo>
                    <a:lnTo>
                      <a:pt x="744" y="1614"/>
                    </a:lnTo>
                    <a:lnTo>
                      <a:pt x="755" y="1621"/>
                    </a:lnTo>
                    <a:lnTo>
                      <a:pt x="768" y="1630"/>
                    </a:lnTo>
                    <a:lnTo>
                      <a:pt x="778" y="1640"/>
                    </a:lnTo>
                    <a:lnTo>
                      <a:pt x="788" y="1649"/>
                    </a:lnTo>
                    <a:lnTo>
                      <a:pt x="795" y="1660"/>
                    </a:lnTo>
                    <a:lnTo>
                      <a:pt x="801" y="1671"/>
                    </a:lnTo>
                    <a:lnTo>
                      <a:pt x="803" y="1678"/>
                    </a:lnTo>
                    <a:lnTo>
                      <a:pt x="805" y="1685"/>
                    </a:lnTo>
                    <a:lnTo>
                      <a:pt x="807" y="1691"/>
                    </a:lnTo>
                    <a:lnTo>
                      <a:pt x="807" y="1700"/>
                    </a:lnTo>
                    <a:lnTo>
                      <a:pt x="807" y="1721"/>
                    </a:lnTo>
                    <a:lnTo>
                      <a:pt x="793" y="1725"/>
                    </a:lnTo>
                    <a:lnTo>
                      <a:pt x="779" y="1731"/>
                    </a:lnTo>
                    <a:lnTo>
                      <a:pt x="768" y="1738"/>
                    </a:lnTo>
                    <a:lnTo>
                      <a:pt x="758" y="1745"/>
                    </a:lnTo>
                    <a:lnTo>
                      <a:pt x="748" y="1754"/>
                    </a:lnTo>
                    <a:lnTo>
                      <a:pt x="739" y="1764"/>
                    </a:lnTo>
                    <a:lnTo>
                      <a:pt x="731" y="1775"/>
                    </a:lnTo>
                    <a:lnTo>
                      <a:pt x="725" y="1787"/>
                    </a:lnTo>
                    <a:lnTo>
                      <a:pt x="720" y="1798"/>
                    </a:lnTo>
                    <a:lnTo>
                      <a:pt x="715" y="1811"/>
                    </a:lnTo>
                    <a:lnTo>
                      <a:pt x="711" y="1824"/>
                    </a:lnTo>
                    <a:lnTo>
                      <a:pt x="709" y="1838"/>
                    </a:lnTo>
                    <a:lnTo>
                      <a:pt x="706" y="1852"/>
                    </a:lnTo>
                    <a:lnTo>
                      <a:pt x="705" y="1866"/>
                    </a:lnTo>
                    <a:lnTo>
                      <a:pt x="704" y="1881"/>
                    </a:lnTo>
                    <a:lnTo>
                      <a:pt x="704" y="1896"/>
                    </a:lnTo>
                    <a:lnTo>
                      <a:pt x="704" y="1972"/>
                    </a:lnTo>
                    <a:lnTo>
                      <a:pt x="661" y="1972"/>
                    </a:lnTo>
                    <a:lnTo>
                      <a:pt x="623" y="1972"/>
                    </a:lnTo>
                    <a:lnTo>
                      <a:pt x="586" y="1972"/>
                    </a:lnTo>
                    <a:lnTo>
                      <a:pt x="543" y="1972"/>
                    </a:lnTo>
                    <a:lnTo>
                      <a:pt x="528" y="1974"/>
                    </a:lnTo>
                    <a:lnTo>
                      <a:pt x="515" y="1977"/>
                    </a:lnTo>
                    <a:lnTo>
                      <a:pt x="504" y="1982"/>
                    </a:lnTo>
                    <a:lnTo>
                      <a:pt x="494" y="1989"/>
                    </a:lnTo>
                    <a:lnTo>
                      <a:pt x="483" y="1995"/>
                    </a:lnTo>
                    <a:lnTo>
                      <a:pt x="473" y="2002"/>
                    </a:lnTo>
                    <a:lnTo>
                      <a:pt x="460" y="2009"/>
                    </a:lnTo>
                    <a:lnTo>
                      <a:pt x="446" y="2015"/>
                    </a:lnTo>
                    <a:lnTo>
                      <a:pt x="426" y="2021"/>
                    </a:lnTo>
                    <a:lnTo>
                      <a:pt x="407" y="2026"/>
                    </a:lnTo>
                    <a:lnTo>
                      <a:pt x="389" y="2030"/>
                    </a:lnTo>
                    <a:lnTo>
                      <a:pt x="367" y="2036"/>
                    </a:lnTo>
                    <a:lnTo>
                      <a:pt x="333" y="2049"/>
                    </a:lnTo>
                    <a:lnTo>
                      <a:pt x="302" y="2061"/>
                    </a:lnTo>
                    <a:lnTo>
                      <a:pt x="287" y="2068"/>
                    </a:lnTo>
                    <a:lnTo>
                      <a:pt x="272" y="2073"/>
                    </a:lnTo>
                    <a:lnTo>
                      <a:pt x="254" y="2078"/>
                    </a:lnTo>
                    <a:lnTo>
                      <a:pt x="235" y="2082"/>
                    </a:lnTo>
                    <a:lnTo>
                      <a:pt x="214" y="2082"/>
                    </a:lnTo>
                    <a:lnTo>
                      <a:pt x="203" y="2077"/>
                    </a:lnTo>
                    <a:lnTo>
                      <a:pt x="193" y="2073"/>
                    </a:lnTo>
                    <a:lnTo>
                      <a:pt x="128" y="2073"/>
                    </a:lnTo>
                    <a:lnTo>
                      <a:pt x="114" y="2074"/>
                    </a:lnTo>
                    <a:lnTo>
                      <a:pt x="101" y="2077"/>
                    </a:lnTo>
                    <a:lnTo>
                      <a:pt x="89" y="2080"/>
                    </a:lnTo>
                    <a:lnTo>
                      <a:pt x="76" y="2084"/>
                    </a:lnTo>
                    <a:lnTo>
                      <a:pt x="65" y="2090"/>
                    </a:lnTo>
                    <a:lnTo>
                      <a:pt x="55" y="2098"/>
                    </a:lnTo>
                    <a:lnTo>
                      <a:pt x="45" y="2107"/>
                    </a:lnTo>
                    <a:lnTo>
                      <a:pt x="36" y="2115"/>
                    </a:lnTo>
                    <a:lnTo>
                      <a:pt x="28" y="2125"/>
                    </a:lnTo>
                    <a:lnTo>
                      <a:pt x="21" y="2137"/>
                    </a:lnTo>
                    <a:lnTo>
                      <a:pt x="15" y="2148"/>
                    </a:lnTo>
                    <a:lnTo>
                      <a:pt x="10" y="2161"/>
                    </a:lnTo>
                    <a:lnTo>
                      <a:pt x="6" y="2173"/>
                    </a:lnTo>
                    <a:lnTo>
                      <a:pt x="2" y="2186"/>
                    </a:lnTo>
                    <a:lnTo>
                      <a:pt x="1" y="2199"/>
                    </a:lnTo>
                    <a:lnTo>
                      <a:pt x="0" y="2213"/>
                    </a:lnTo>
                    <a:lnTo>
                      <a:pt x="1" y="2225"/>
                    </a:lnTo>
                    <a:lnTo>
                      <a:pt x="5" y="2236"/>
                    </a:lnTo>
                    <a:lnTo>
                      <a:pt x="10" y="2245"/>
                    </a:lnTo>
                    <a:lnTo>
                      <a:pt x="15" y="2253"/>
                    </a:lnTo>
                    <a:lnTo>
                      <a:pt x="28" y="2271"/>
                    </a:lnTo>
                    <a:lnTo>
                      <a:pt x="42" y="2290"/>
                    </a:lnTo>
                    <a:lnTo>
                      <a:pt x="51" y="2307"/>
                    </a:lnTo>
                    <a:lnTo>
                      <a:pt x="57" y="2324"/>
                    </a:lnTo>
                    <a:lnTo>
                      <a:pt x="62" y="2340"/>
                    </a:lnTo>
                    <a:lnTo>
                      <a:pt x="66" y="2356"/>
                    </a:lnTo>
                    <a:lnTo>
                      <a:pt x="71" y="2390"/>
                    </a:lnTo>
                    <a:lnTo>
                      <a:pt x="76" y="2428"/>
                    </a:lnTo>
                    <a:lnTo>
                      <a:pt x="80" y="2442"/>
                    </a:lnTo>
                    <a:lnTo>
                      <a:pt x="84" y="2455"/>
                    </a:lnTo>
                    <a:lnTo>
                      <a:pt x="89" y="2468"/>
                    </a:lnTo>
                    <a:lnTo>
                      <a:pt x="95" y="2479"/>
                    </a:lnTo>
                    <a:lnTo>
                      <a:pt x="101" y="2491"/>
                    </a:lnTo>
                    <a:lnTo>
                      <a:pt x="109" y="2501"/>
                    </a:lnTo>
                    <a:lnTo>
                      <a:pt x="118" y="2511"/>
                    </a:lnTo>
                    <a:lnTo>
                      <a:pt x="128" y="2519"/>
                    </a:lnTo>
                    <a:lnTo>
                      <a:pt x="136" y="2527"/>
                    </a:lnTo>
                    <a:lnTo>
                      <a:pt x="148" y="2536"/>
                    </a:lnTo>
                    <a:lnTo>
                      <a:pt x="159" y="2543"/>
                    </a:lnTo>
                    <a:lnTo>
                      <a:pt x="170" y="2551"/>
                    </a:lnTo>
                    <a:lnTo>
                      <a:pt x="195" y="2565"/>
                    </a:lnTo>
                    <a:lnTo>
                      <a:pt x="222" y="2578"/>
                    </a:lnTo>
                    <a:lnTo>
                      <a:pt x="234" y="2585"/>
                    </a:lnTo>
                    <a:lnTo>
                      <a:pt x="244" y="2591"/>
                    </a:lnTo>
                    <a:lnTo>
                      <a:pt x="254" y="2598"/>
                    </a:lnTo>
                    <a:lnTo>
                      <a:pt x="263" y="2606"/>
                    </a:lnTo>
                    <a:lnTo>
                      <a:pt x="282" y="2620"/>
                    </a:lnTo>
                    <a:lnTo>
                      <a:pt x="305" y="2634"/>
                    </a:lnTo>
                    <a:lnTo>
                      <a:pt x="316" y="2640"/>
                    </a:lnTo>
                    <a:lnTo>
                      <a:pt x="328" y="2644"/>
                    </a:lnTo>
                    <a:lnTo>
                      <a:pt x="340" y="2647"/>
                    </a:lnTo>
                    <a:lnTo>
                      <a:pt x="351" y="2650"/>
                    </a:lnTo>
                    <a:lnTo>
                      <a:pt x="362" y="2655"/>
                    </a:lnTo>
                    <a:lnTo>
                      <a:pt x="372" y="2660"/>
                    </a:lnTo>
                    <a:lnTo>
                      <a:pt x="382" y="2666"/>
                    </a:lnTo>
                    <a:lnTo>
                      <a:pt x="391" y="2676"/>
                    </a:lnTo>
                    <a:lnTo>
                      <a:pt x="396" y="2684"/>
                    </a:lnTo>
                    <a:lnTo>
                      <a:pt x="401" y="2691"/>
                    </a:lnTo>
                    <a:lnTo>
                      <a:pt x="405" y="2699"/>
                    </a:lnTo>
                    <a:lnTo>
                      <a:pt x="409" y="2706"/>
                    </a:lnTo>
                    <a:lnTo>
                      <a:pt x="412" y="2721"/>
                    </a:lnTo>
                    <a:lnTo>
                      <a:pt x="416" y="2737"/>
                    </a:lnTo>
                    <a:lnTo>
                      <a:pt x="419" y="2769"/>
                    </a:lnTo>
                    <a:lnTo>
                      <a:pt x="420" y="2806"/>
                    </a:lnTo>
                    <a:lnTo>
                      <a:pt x="424" y="2831"/>
                    </a:lnTo>
                    <a:lnTo>
                      <a:pt x="429" y="2853"/>
                    </a:lnTo>
                    <a:lnTo>
                      <a:pt x="431" y="2863"/>
                    </a:lnTo>
                    <a:lnTo>
                      <a:pt x="434" y="2875"/>
                    </a:lnTo>
                    <a:lnTo>
                      <a:pt x="435" y="2887"/>
                    </a:lnTo>
                    <a:lnTo>
                      <a:pt x="436" y="2901"/>
                    </a:lnTo>
                    <a:lnTo>
                      <a:pt x="435" y="2908"/>
                    </a:lnTo>
                    <a:lnTo>
                      <a:pt x="433" y="2916"/>
                    </a:lnTo>
                    <a:lnTo>
                      <a:pt x="429" y="2922"/>
                    </a:lnTo>
                    <a:lnTo>
                      <a:pt x="424" y="2928"/>
                    </a:lnTo>
                    <a:lnTo>
                      <a:pt x="417" y="2934"/>
                    </a:lnTo>
                    <a:lnTo>
                      <a:pt x="411" y="2937"/>
                    </a:lnTo>
                    <a:lnTo>
                      <a:pt x="404" y="2942"/>
                    </a:lnTo>
                    <a:lnTo>
                      <a:pt x="396" y="2946"/>
                    </a:lnTo>
                    <a:lnTo>
                      <a:pt x="385" y="2952"/>
                    </a:lnTo>
                    <a:lnTo>
                      <a:pt x="375" y="2961"/>
                    </a:lnTo>
                    <a:lnTo>
                      <a:pt x="366" y="2970"/>
                    </a:lnTo>
                    <a:lnTo>
                      <a:pt x="355" y="2977"/>
                    </a:lnTo>
                    <a:lnTo>
                      <a:pt x="332" y="2990"/>
                    </a:lnTo>
                    <a:lnTo>
                      <a:pt x="313" y="3004"/>
                    </a:lnTo>
                    <a:lnTo>
                      <a:pt x="306" y="3011"/>
                    </a:lnTo>
                    <a:lnTo>
                      <a:pt x="301" y="3021"/>
                    </a:lnTo>
                    <a:lnTo>
                      <a:pt x="296" y="3031"/>
                    </a:lnTo>
                    <a:lnTo>
                      <a:pt x="293" y="3044"/>
                    </a:lnTo>
                    <a:lnTo>
                      <a:pt x="292" y="3056"/>
                    </a:lnTo>
                    <a:lnTo>
                      <a:pt x="291" y="3068"/>
                    </a:lnTo>
                    <a:lnTo>
                      <a:pt x="288" y="3073"/>
                    </a:lnTo>
                    <a:lnTo>
                      <a:pt x="287" y="3078"/>
                    </a:lnTo>
                    <a:lnTo>
                      <a:pt x="284" y="3083"/>
                    </a:lnTo>
                    <a:lnTo>
                      <a:pt x="281" y="3088"/>
                    </a:lnTo>
                    <a:lnTo>
                      <a:pt x="272" y="3095"/>
                    </a:lnTo>
                    <a:lnTo>
                      <a:pt x="263" y="3102"/>
                    </a:lnTo>
                    <a:lnTo>
                      <a:pt x="254" y="3105"/>
                    </a:lnTo>
                    <a:lnTo>
                      <a:pt x="246" y="3109"/>
                    </a:lnTo>
                    <a:lnTo>
                      <a:pt x="235" y="3113"/>
                    </a:lnTo>
                    <a:lnTo>
                      <a:pt x="227" y="3117"/>
                    </a:lnTo>
                    <a:lnTo>
                      <a:pt x="219" y="3123"/>
                    </a:lnTo>
                    <a:lnTo>
                      <a:pt x="212" y="3131"/>
                    </a:lnTo>
                    <a:lnTo>
                      <a:pt x="197" y="3151"/>
                    </a:lnTo>
                    <a:lnTo>
                      <a:pt x="185" y="3169"/>
                    </a:lnTo>
                    <a:lnTo>
                      <a:pt x="180" y="3179"/>
                    </a:lnTo>
                    <a:lnTo>
                      <a:pt x="176" y="3191"/>
                    </a:lnTo>
                    <a:lnTo>
                      <a:pt x="175" y="3202"/>
                    </a:lnTo>
                    <a:lnTo>
                      <a:pt x="174" y="3215"/>
                    </a:lnTo>
                    <a:lnTo>
                      <a:pt x="175" y="3231"/>
                    </a:lnTo>
                    <a:lnTo>
                      <a:pt x="179" y="3246"/>
                    </a:lnTo>
                    <a:lnTo>
                      <a:pt x="184" y="3260"/>
                    </a:lnTo>
                    <a:lnTo>
                      <a:pt x="190" y="3272"/>
                    </a:lnTo>
                    <a:lnTo>
                      <a:pt x="197" y="3285"/>
                    </a:lnTo>
                    <a:lnTo>
                      <a:pt x="202" y="3299"/>
                    </a:lnTo>
                    <a:lnTo>
                      <a:pt x="205" y="3312"/>
                    </a:lnTo>
                    <a:lnTo>
                      <a:pt x="207" y="3329"/>
                    </a:lnTo>
                    <a:lnTo>
                      <a:pt x="205" y="3343"/>
                    </a:lnTo>
                    <a:lnTo>
                      <a:pt x="203" y="3355"/>
                    </a:lnTo>
                    <a:lnTo>
                      <a:pt x="200" y="3366"/>
                    </a:lnTo>
                    <a:lnTo>
                      <a:pt x="197" y="3378"/>
                    </a:lnTo>
                    <a:lnTo>
                      <a:pt x="187" y="3398"/>
                    </a:lnTo>
                    <a:lnTo>
                      <a:pt x="174" y="3418"/>
                    </a:lnTo>
                    <a:lnTo>
                      <a:pt x="163" y="3437"/>
                    </a:lnTo>
                    <a:lnTo>
                      <a:pt x="153" y="3458"/>
                    </a:lnTo>
                    <a:lnTo>
                      <a:pt x="149" y="3469"/>
                    </a:lnTo>
                    <a:lnTo>
                      <a:pt x="145" y="3481"/>
                    </a:lnTo>
                    <a:lnTo>
                      <a:pt x="144" y="3493"/>
                    </a:lnTo>
                    <a:lnTo>
                      <a:pt x="143" y="3506"/>
                    </a:lnTo>
                    <a:lnTo>
                      <a:pt x="143" y="3533"/>
                    </a:lnTo>
                    <a:lnTo>
                      <a:pt x="145" y="3557"/>
                    </a:lnTo>
                    <a:lnTo>
                      <a:pt x="149" y="3581"/>
                    </a:lnTo>
                    <a:lnTo>
                      <a:pt x="154" y="3604"/>
                    </a:lnTo>
                    <a:lnTo>
                      <a:pt x="160" y="3625"/>
                    </a:lnTo>
                    <a:lnTo>
                      <a:pt x="170" y="3646"/>
                    </a:lnTo>
                    <a:lnTo>
                      <a:pt x="182" y="3669"/>
                    </a:lnTo>
                    <a:lnTo>
                      <a:pt x="195" y="3691"/>
                    </a:lnTo>
                    <a:lnTo>
                      <a:pt x="207" y="3706"/>
                    </a:lnTo>
                    <a:lnTo>
                      <a:pt x="218" y="3720"/>
                    </a:lnTo>
                    <a:lnTo>
                      <a:pt x="229" y="3733"/>
                    </a:lnTo>
                    <a:lnTo>
                      <a:pt x="241" y="3749"/>
                    </a:lnTo>
                    <a:lnTo>
                      <a:pt x="256" y="3772"/>
                    </a:lnTo>
                    <a:lnTo>
                      <a:pt x="271" y="3792"/>
                    </a:lnTo>
                    <a:lnTo>
                      <a:pt x="286" y="3809"/>
                    </a:lnTo>
                    <a:lnTo>
                      <a:pt x="302" y="3826"/>
                    </a:lnTo>
                    <a:lnTo>
                      <a:pt x="318" y="3841"/>
                    </a:lnTo>
                    <a:lnTo>
                      <a:pt x="336" y="3856"/>
                    </a:lnTo>
                    <a:lnTo>
                      <a:pt x="356" y="3871"/>
                    </a:lnTo>
                    <a:lnTo>
                      <a:pt x="379" y="3887"/>
                    </a:lnTo>
                    <a:lnTo>
                      <a:pt x="399" y="3898"/>
                    </a:lnTo>
                    <a:lnTo>
                      <a:pt x="416" y="3907"/>
                    </a:lnTo>
                    <a:lnTo>
                      <a:pt x="425" y="3912"/>
                    </a:lnTo>
                    <a:lnTo>
                      <a:pt x="434" y="3918"/>
                    </a:lnTo>
                    <a:lnTo>
                      <a:pt x="441" y="3925"/>
                    </a:lnTo>
                    <a:lnTo>
                      <a:pt x="449" y="3935"/>
                    </a:lnTo>
                    <a:lnTo>
                      <a:pt x="463" y="3942"/>
                    </a:lnTo>
                    <a:lnTo>
                      <a:pt x="474" y="3950"/>
                    </a:lnTo>
                    <a:lnTo>
                      <a:pt x="485" y="3959"/>
                    </a:lnTo>
                    <a:lnTo>
                      <a:pt x="495" y="3969"/>
                    </a:lnTo>
                    <a:lnTo>
                      <a:pt x="505" y="3977"/>
                    </a:lnTo>
                    <a:lnTo>
                      <a:pt x="515" y="3985"/>
                    </a:lnTo>
                    <a:lnTo>
                      <a:pt x="528" y="3993"/>
                    </a:lnTo>
                    <a:lnTo>
                      <a:pt x="542" y="3998"/>
                    </a:lnTo>
                    <a:lnTo>
                      <a:pt x="556" y="4001"/>
                    </a:lnTo>
                    <a:lnTo>
                      <a:pt x="568" y="4003"/>
                    </a:lnTo>
                    <a:lnTo>
                      <a:pt x="582" y="4004"/>
                    </a:lnTo>
                    <a:lnTo>
                      <a:pt x="594" y="4009"/>
                    </a:lnTo>
                    <a:lnTo>
                      <a:pt x="623" y="4021"/>
                    </a:lnTo>
                    <a:lnTo>
                      <a:pt x="650" y="4034"/>
                    </a:lnTo>
                    <a:lnTo>
                      <a:pt x="662" y="4040"/>
                    </a:lnTo>
                    <a:lnTo>
                      <a:pt x="676" y="4044"/>
                    </a:lnTo>
                    <a:lnTo>
                      <a:pt x="690" y="4046"/>
                    </a:lnTo>
                    <a:lnTo>
                      <a:pt x="706" y="4048"/>
                    </a:lnTo>
                    <a:lnTo>
                      <a:pt x="734" y="4048"/>
                    </a:lnTo>
                    <a:lnTo>
                      <a:pt x="758" y="4048"/>
                    </a:lnTo>
                    <a:lnTo>
                      <a:pt x="780" y="4048"/>
                    </a:lnTo>
                    <a:lnTo>
                      <a:pt x="803" y="4046"/>
                    </a:lnTo>
                    <a:lnTo>
                      <a:pt x="825" y="4046"/>
                    </a:lnTo>
                    <a:lnTo>
                      <a:pt x="848" y="4046"/>
                    </a:lnTo>
                    <a:lnTo>
                      <a:pt x="872" y="4045"/>
                    </a:lnTo>
                    <a:lnTo>
                      <a:pt x="899" y="4045"/>
                    </a:lnTo>
                    <a:lnTo>
                      <a:pt x="1005" y="4031"/>
                    </a:lnTo>
                    <a:lnTo>
                      <a:pt x="1019" y="4034"/>
                    </a:lnTo>
                    <a:lnTo>
                      <a:pt x="1032" y="4035"/>
                    </a:lnTo>
                    <a:lnTo>
                      <a:pt x="1044" y="4039"/>
                    </a:lnTo>
                    <a:lnTo>
                      <a:pt x="1055" y="4041"/>
                    </a:lnTo>
                    <a:lnTo>
                      <a:pt x="1079" y="4051"/>
                    </a:lnTo>
                    <a:lnTo>
                      <a:pt x="1103" y="4064"/>
                    </a:lnTo>
                    <a:lnTo>
                      <a:pt x="1114" y="4070"/>
                    </a:lnTo>
                    <a:lnTo>
                      <a:pt x="1125" y="4078"/>
                    </a:lnTo>
                    <a:lnTo>
                      <a:pt x="1137" y="4084"/>
                    </a:lnTo>
                    <a:lnTo>
                      <a:pt x="1145" y="4093"/>
                    </a:lnTo>
                    <a:lnTo>
                      <a:pt x="1153" y="4102"/>
                    </a:lnTo>
                    <a:lnTo>
                      <a:pt x="1159" y="4112"/>
                    </a:lnTo>
                    <a:lnTo>
                      <a:pt x="1164" y="4123"/>
                    </a:lnTo>
                    <a:lnTo>
                      <a:pt x="1165" y="4136"/>
                    </a:lnTo>
                    <a:lnTo>
                      <a:pt x="1165" y="4136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26"/>
              <p:cNvSpPr>
                <a:spLocks/>
              </p:cNvSpPr>
              <p:nvPr/>
            </p:nvSpPr>
            <p:spPr bwMode="auto">
              <a:xfrm>
                <a:off x="-3890838" y="-3804125"/>
                <a:ext cx="587375" cy="354013"/>
              </a:xfrm>
              <a:custGeom>
                <a:avLst/>
                <a:gdLst>
                  <a:gd name="T0" fmla="*/ 430 w 1478"/>
                  <a:gd name="T1" fmla="*/ 834 h 891"/>
                  <a:gd name="T2" fmla="*/ 457 w 1478"/>
                  <a:gd name="T3" fmla="*/ 799 h 891"/>
                  <a:gd name="T4" fmla="*/ 482 w 1478"/>
                  <a:gd name="T5" fmla="*/ 803 h 891"/>
                  <a:gd name="T6" fmla="*/ 514 w 1478"/>
                  <a:gd name="T7" fmla="*/ 829 h 891"/>
                  <a:gd name="T8" fmla="*/ 540 w 1478"/>
                  <a:gd name="T9" fmla="*/ 830 h 891"/>
                  <a:gd name="T10" fmla="*/ 573 w 1478"/>
                  <a:gd name="T11" fmla="*/ 808 h 891"/>
                  <a:gd name="T12" fmla="*/ 636 w 1478"/>
                  <a:gd name="T13" fmla="*/ 774 h 891"/>
                  <a:gd name="T14" fmla="*/ 711 w 1478"/>
                  <a:gd name="T15" fmla="*/ 758 h 891"/>
                  <a:gd name="T16" fmla="*/ 806 w 1478"/>
                  <a:gd name="T17" fmla="*/ 691 h 891"/>
                  <a:gd name="T18" fmla="*/ 848 w 1478"/>
                  <a:gd name="T19" fmla="*/ 667 h 891"/>
                  <a:gd name="T20" fmla="*/ 909 w 1478"/>
                  <a:gd name="T21" fmla="*/ 671 h 891"/>
                  <a:gd name="T22" fmla="*/ 934 w 1478"/>
                  <a:gd name="T23" fmla="*/ 661 h 891"/>
                  <a:gd name="T24" fmla="*/ 964 w 1478"/>
                  <a:gd name="T25" fmla="*/ 641 h 891"/>
                  <a:gd name="T26" fmla="*/ 986 w 1478"/>
                  <a:gd name="T27" fmla="*/ 647 h 891"/>
                  <a:gd name="T28" fmla="*/ 999 w 1478"/>
                  <a:gd name="T29" fmla="*/ 676 h 891"/>
                  <a:gd name="T30" fmla="*/ 1033 w 1478"/>
                  <a:gd name="T31" fmla="*/ 689 h 891"/>
                  <a:gd name="T32" fmla="*/ 1082 w 1478"/>
                  <a:gd name="T33" fmla="*/ 690 h 891"/>
                  <a:gd name="T34" fmla="*/ 1149 w 1478"/>
                  <a:gd name="T35" fmla="*/ 730 h 891"/>
                  <a:gd name="T36" fmla="*/ 1203 w 1478"/>
                  <a:gd name="T37" fmla="*/ 737 h 891"/>
                  <a:gd name="T38" fmla="*/ 1251 w 1478"/>
                  <a:gd name="T39" fmla="*/ 700 h 891"/>
                  <a:gd name="T40" fmla="*/ 1294 w 1478"/>
                  <a:gd name="T41" fmla="*/ 681 h 891"/>
                  <a:gd name="T42" fmla="*/ 1383 w 1478"/>
                  <a:gd name="T43" fmla="*/ 668 h 891"/>
                  <a:gd name="T44" fmla="*/ 1419 w 1478"/>
                  <a:gd name="T45" fmla="*/ 619 h 891"/>
                  <a:gd name="T46" fmla="*/ 1444 w 1478"/>
                  <a:gd name="T47" fmla="*/ 591 h 891"/>
                  <a:gd name="T48" fmla="*/ 1439 w 1478"/>
                  <a:gd name="T49" fmla="*/ 556 h 891"/>
                  <a:gd name="T50" fmla="*/ 1426 w 1478"/>
                  <a:gd name="T51" fmla="*/ 515 h 891"/>
                  <a:gd name="T52" fmla="*/ 1471 w 1478"/>
                  <a:gd name="T53" fmla="*/ 471 h 891"/>
                  <a:gd name="T54" fmla="*/ 1475 w 1478"/>
                  <a:gd name="T55" fmla="*/ 428 h 891"/>
                  <a:gd name="T56" fmla="*/ 1446 w 1478"/>
                  <a:gd name="T57" fmla="*/ 406 h 891"/>
                  <a:gd name="T58" fmla="*/ 1417 w 1478"/>
                  <a:gd name="T59" fmla="*/ 348 h 891"/>
                  <a:gd name="T60" fmla="*/ 1412 w 1478"/>
                  <a:gd name="T61" fmla="*/ 233 h 891"/>
                  <a:gd name="T62" fmla="*/ 1421 w 1478"/>
                  <a:gd name="T63" fmla="*/ 175 h 891"/>
                  <a:gd name="T64" fmla="*/ 1422 w 1478"/>
                  <a:gd name="T65" fmla="*/ 124 h 891"/>
                  <a:gd name="T66" fmla="*/ 1397 w 1478"/>
                  <a:gd name="T67" fmla="*/ 115 h 891"/>
                  <a:gd name="T68" fmla="*/ 1313 w 1478"/>
                  <a:gd name="T69" fmla="*/ 101 h 891"/>
                  <a:gd name="T70" fmla="*/ 1205 w 1478"/>
                  <a:gd name="T71" fmla="*/ 59 h 891"/>
                  <a:gd name="T72" fmla="*/ 1119 w 1478"/>
                  <a:gd name="T73" fmla="*/ 5 h 891"/>
                  <a:gd name="T74" fmla="*/ 1079 w 1478"/>
                  <a:gd name="T75" fmla="*/ 0 h 891"/>
                  <a:gd name="T76" fmla="*/ 1023 w 1478"/>
                  <a:gd name="T77" fmla="*/ 20 h 891"/>
                  <a:gd name="T78" fmla="*/ 934 w 1478"/>
                  <a:gd name="T79" fmla="*/ 54 h 891"/>
                  <a:gd name="T80" fmla="*/ 846 w 1478"/>
                  <a:gd name="T81" fmla="*/ 71 h 891"/>
                  <a:gd name="T82" fmla="*/ 570 w 1478"/>
                  <a:gd name="T83" fmla="*/ 80 h 891"/>
                  <a:gd name="T84" fmla="*/ 474 w 1478"/>
                  <a:gd name="T85" fmla="*/ 89 h 891"/>
                  <a:gd name="T86" fmla="*/ 415 w 1478"/>
                  <a:gd name="T87" fmla="*/ 77 h 891"/>
                  <a:gd name="T88" fmla="*/ 334 w 1478"/>
                  <a:gd name="T89" fmla="*/ 31 h 891"/>
                  <a:gd name="T90" fmla="*/ 297 w 1478"/>
                  <a:gd name="T91" fmla="*/ 56 h 891"/>
                  <a:gd name="T92" fmla="*/ 266 w 1478"/>
                  <a:gd name="T93" fmla="*/ 75 h 891"/>
                  <a:gd name="T94" fmla="*/ 167 w 1478"/>
                  <a:gd name="T95" fmla="*/ 82 h 891"/>
                  <a:gd name="T96" fmla="*/ 71 w 1478"/>
                  <a:gd name="T97" fmla="*/ 125 h 891"/>
                  <a:gd name="T98" fmla="*/ 28 w 1478"/>
                  <a:gd name="T99" fmla="*/ 150 h 891"/>
                  <a:gd name="T100" fmla="*/ 14 w 1478"/>
                  <a:gd name="T101" fmla="*/ 219 h 891"/>
                  <a:gd name="T102" fmla="*/ 1 w 1478"/>
                  <a:gd name="T103" fmla="*/ 288 h 891"/>
                  <a:gd name="T104" fmla="*/ 24 w 1478"/>
                  <a:gd name="T105" fmla="*/ 316 h 891"/>
                  <a:gd name="T106" fmla="*/ 79 w 1478"/>
                  <a:gd name="T107" fmla="*/ 356 h 891"/>
                  <a:gd name="T108" fmla="*/ 127 w 1478"/>
                  <a:gd name="T109" fmla="*/ 400 h 891"/>
                  <a:gd name="T110" fmla="*/ 187 w 1478"/>
                  <a:gd name="T111" fmla="*/ 485 h 891"/>
                  <a:gd name="T112" fmla="*/ 194 w 1478"/>
                  <a:gd name="T113" fmla="*/ 602 h 891"/>
                  <a:gd name="T114" fmla="*/ 187 w 1478"/>
                  <a:gd name="T115" fmla="*/ 690 h 891"/>
                  <a:gd name="T116" fmla="*/ 206 w 1478"/>
                  <a:gd name="T117" fmla="*/ 739 h 891"/>
                  <a:gd name="T118" fmla="*/ 253 w 1478"/>
                  <a:gd name="T119" fmla="*/ 769 h 891"/>
                  <a:gd name="T120" fmla="*/ 384 w 1478"/>
                  <a:gd name="T121" fmla="*/ 877 h 8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78" h="891">
                    <a:moveTo>
                      <a:pt x="403" y="891"/>
                    </a:moveTo>
                    <a:lnTo>
                      <a:pt x="410" y="875"/>
                    </a:lnTo>
                    <a:lnTo>
                      <a:pt x="417" y="863"/>
                    </a:lnTo>
                    <a:lnTo>
                      <a:pt x="424" y="849"/>
                    </a:lnTo>
                    <a:lnTo>
                      <a:pt x="430" y="834"/>
                    </a:lnTo>
                    <a:lnTo>
                      <a:pt x="437" y="822"/>
                    </a:lnTo>
                    <a:lnTo>
                      <a:pt x="443" y="810"/>
                    </a:lnTo>
                    <a:lnTo>
                      <a:pt x="447" y="805"/>
                    </a:lnTo>
                    <a:lnTo>
                      <a:pt x="450" y="801"/>
                    </a:lnTo>
                    <a:lnTo>
                      <a:pt x="457" y="799"/>
                    </a:lnTo>
                    <a:lnTo>
                      <a:pt x="463" y="798"/>
                    </a:lnTo>
                    <a:lnTo>
                      <a:pt x="468" y="798"/>
                    </a:lnTo>
                    <a:lnTo>
                      <a:pt x="473" y="799"/>
                    </a:lnTo>
                    <a:lnTo>
                      <a:pt x="477" y="800"/>
                    </a:lnTo>
                    <a:lnTo>
                      <a:pt x="482" y="803"/>
                    </a:lnTo>
                    <a:lnTo>
                      <a:pt x="488" y="809"/>
                    </a:lnTo>
                    <a:lnTo>
                      <a:pt x="496" y="815"/>
                    </a:lnTo>
                    <a:lnTo>
                      <a:pt x="503" y="822"/>
                    </a:lnTo>
                    <a:lnTo>
                      <a:pt x="511" y="827"/>
                    </a:lnTo>
                    <a:lnTo>
                      <a:pt x="514" y="829"/>
                    </a:lnTo>
                    <a:lnTo>
                      <a:pt x="518" y="830"/>
                    </a:lnTo>
                    <a:lnTo>
                      <a:pt x="523" y="832"/>
                    </a:lnTo>
                    <a:lnTo>
                      <a:pt x="528" y="832"/>
                    </a:lnTo>
                    <a:lnTo>
                      <a:pt x="535" y="832"/>
                    </a:lnTo>
                    <a:lnTo>
                      <a:pt x="540" y="830"/>
                    </a:lnTo>
                    <a:lnTo>
                      <a:pt x="545" y="829"/>
                    </a:lnTo>
                    <a:lnTo>
                      <a:pt x="550" y="827"/>
                    </a:lnTo>
                    <a:lnTo>
                      <a:pt x="558" y="822"/>
                    </a:lnTo>
                    <a:lnTo>
                      <a:pt x="566" y="815"/>
                    </a:lnTo>
                    <a:lnTo>
                      <a:pt x="573" y="808"/>
                    </a:lnTo>
                    <a:lnTo>
                      <a:pt x="581" y="800"/>
                    </a:lnTo>
                    <a:lnTo>
                      <a:pt x="590" y="793"/>
                    </a:lnTo>
                    <a:lnTo>
                      <a:pt x="600" y="788"/>
                    </a:lnTo>
                    <a:lnTo>
                      <a:pt x="619" y="779"/>
                    </a:lnTo>
                    <a:lnTo>
                      <a:pt x="636" y="774"/>
                    </a:lnTo>
                    <a:lnTo>
                      <a:pt x="654" y="770"/>
                    </a:lnTo>
                    <a:lnTo>
                      <a:pt x="670" y="768"/>
                    </a:lnTo>
                    <a:lnTo>
                      <a:pt x="686" y="765"/>
                    </a:lnTo>
                    <a:lnTo>
                      <a:pt x="704" y="760"/>
                    </a:lnTo>
                    <a:lnTo>
                      <a:pt x="711" y="758"/>
                    </a:lnTo>
                    <a:lnTo>
                      <a:pt x="720" y="754"/>
                    </a:lnTo>
                    <a:lnTo>
                      <a:pt x="729" y="750"/>
                    </a:lnTo>
                    <a:lnTo>
                      <a:pt x="738" y="745"/>
                    </a:lnTo>
                    <a:lnTo>
                      <a:pt x="773" y="717"/>
                    </a:lnTo>
                    <a:lnTo>
                      <a:pt x="806" y="691"/>
                    </a:lnTo>
                    <a:lnTo>
                      <a:pt x="813" y="685"/>
                    </a:lnTo>
                    <a:lnTo>
                      <a:pt x="821" y="680"/>
                    </a:lnTo>
                    <a:lnTo>
                      <a:pt x="829" y="675"/>
                    </a:lnTo>
                    <a:lnTo>
                      <a:pt x="838" y="671"/>
                    </a:lnTo>
                    <a:lnTo>
                      <a:pt x="848" y="667"/>
                    </a:lnTo>
                    <a:lnTo>
                      <a:pt x="858" y="665"/>
                    </a:lnTo>
                    <a:lnTo>
                      <a:pt x="868" y="663"/>
                    </a:lnTo>
                    <a:lnTo>
                      <a:pt x="881" y="662"/>
                    </a:lnTo>
                    <a:lnTo>
                      <a:pt x="895" y="667"/>
                    </a:lnTo>
                    <a:lnTo>
                      <a:pt x="909" y="671"/>
                    </a:lnTo>
                    <a:lnTo>
                      <a:pt x="914" y="671"/>
                    </a:lnTo>
                    <a:lnTo>
                      <a:pt x="919" y="670"/>
                    </a:lnTo>
                    <a:lnTo>
                      <a:pt x="922" y="667"/>
                    </a:lnTo>
                    <a:lnTo>
                      <a:pt x="926" y="666"/>
                    </a:lnTo>
                    <a:lnTo>
                      <a:pt x="934" y="661"/>
                    </a:lnTo>
                    <a:lnTo>
                      <a:pt x="941" y="655"/>
                    </a:lnTo>
                    <a:lnTo>
                      <a:pt x="947" y="650"/>
                    </a:lnTo>
                    <a:lnTo>
                      <a:pt x="955" y="643"/>
                    </a:lnTo>
                    <a:lnTo>
                      <a:pt x="959" y="642"/>
                    </a:lnTo>
                    <a:lnTo>
                      <a:pt x="964" y="641"/>
                    </a:lnTo>
                    <a:lnTo>
                      <a:pt x="968" y="640"/>
                    </a:lnTo>
                    <a:lnTo>
                      <a:pt x="973" y="640"/>
                    </a:lnTo>
                    <a:lnTo>
                      <a:pt x="979" y="640"/>
                    </a:lnTo>
                    <a:lnTo>
                      <a:pt x="983" y="643"/>
                    </a:lnTo>
                    <a:lnTo>
                      <a:pt x="986" y="647"/>
                    </a:lnTo>
                    <a:lnTo>
                      <a:pt x="989" y="653"/>
                    </a:lnTo>
                    <a:lnTo>
                      <a:pt x="990" y="658"/>
                    </a:lnTo>
                    <a:lnTo>
                      <a:pt x="993" y="665"/>
                    </a:lnTo>
                    <a:lnTo>
                      <a:pt x="995" y="671"/>
                    </a:lnTo>
                    <a:lnTo>
                      <a:pt x="999" y="676"/>
                    </a:lnTo>
                    <a:lnTo>
                      <a:pt x="1004" y="681"/>
                    </a:lnTo>
                    <a:lnTo>
                      <a:pt x="1010" y="683"/>
                    </a:lnTo>
                    <a:lnTo>
                      <a:pt x="1015" y="686"/>
                    </a:lnTo>
                    <a:lnTo>
                      <a:pt x="1020" y="687"/>
                    </a:lnTo>
                    <a:lnTo>
                      <a:pt x="1033" y="689"/>
                    </a:lnTo>
                    <a:lnTo>
                      <a:pt x="1044" y="689"/>
                    </a:lnTo>
                    <a:lnTo>
                      <a:pt x="1057" y="689"/>
                    </a:lnTo>
                    <a:lnTo>
                      <a:pt x="1069" y="689"/>
                    </a:lnTo>
                    <a:lnTo>
                      <a:pt x="1075" y="689"/>
                    </a:lnTo>
                    <a:lnTo>
                      <a:pt x="1082" y="690"/>
                    </a:lnTo>
                    <a:lnTo>
                      <a:pt x="1088" y="692"/>
                    </a:lnTo>
                    <a:lnTo>
                      <a:pt x="1094" y="695"/>
                    </a:lnTo>
                    <a:lnTo>
                      <a:pt x="1118" y="709"/>
                    </a:lnTo>
                    <a:lnTo>
                      <a:pt x="1139" y="724"/>
                    </a:lnTo>
                    <a:lnTo>
                      <a:pt x="1149" y="730"/>
                    </a:lnTo>
                    <a:lnTo>
                      <a:pt x="1161" y="735"/>
                    </a:lnTo>
                    <a:lnTo>
                      <a:pt x="1173" y="739"/>
                    </a:lnTo>
                    <a:lnTo>
                      <a:pt x="1187" y="740"/>
                    </a:lnTo>
                    <a:lnTo>
                      <a:pt x="1196" y="739"/>
                    </a:lnTo>
                    <a:lnTo>
                      <a:pt x="1203" y="737"/>
                    </a:lnTo>
                    <a:lnTo>
                      <a:pt x="1211" y="734"/>
                    </a:lnTo>
                    <a:lnTo>
                      <a:pt x="1217" y="730"/>
                    </a:lnTo>
                    <a:lnTo>
                      <a:pt x="1229" y="721"/>
                    </a:lnTo>
                    <a:lnTo>
                      <a:pt x="1240" y="710"/>
                    </a:lnTo>
                    <a:lnTo>
                      <a:pt x="1251" y="700"/>
                    </a:lnTo>
                    <a:lnTo>
                      <a:pt x="1264" y="690"/>
                    </a:lnTo>
                    <a:lnTo>
                      <a:pt x="1270" y="687"/>
                    </a:lnTo>
                    <a:lnTo>
                      <a:pt x="1277" y="683"/>
                    </a:lnTo>
                    <a:lnTo>
                      <a:pt x="1285" y="682"/>
                    </a:lnTo>
                    <a:lnTo>
                      <a:pt x="1294" y="681"/>
                    </a:lnTo>
                    <a:lnTo>
                      <a:pt x="1358" y="681"/>
                    </a:lnTo>
                    <a:lnTo>
                      <a:pt x="1367" y="681"/>
                    </a:lnTo>
                    <a:lnTo>
                      <a:pt x="1373" y="677"/>
                    </a:lnTo>
                    <a:lnTo>
                      <a:pt x="1378" y="673"/>
                    </a:lnTo>
                    <a:lnTo>
                      <a:pt x="1383" y="668"/>
                    </a:lnTo>
                    <a:lnTo>
                      <a:pt x="1392" y="656"/>
                    </a:lnTo>
                    <a:lnTo>
                      <a:pt x="1399" y="642"/>
                    </a:lnTo>
                    <a:lnTo>
                      <a:pt x="1404" y="633"/>
                    </a:lnTo>
                    <a:lnTo>
                      <a:pt x="1412" y="626"/>
                    </a:lnTo>
                    <a:lnTo>
                      <a:pt x="1419" y="619"/>
                    </a:lnTo>
                    <a:lnTo>
                      <a:pt x="1428" y="613"/>
                    </a:lnTo>
                    <a:lnTo>
                      <a:pt x="1434" y="607"/>
                    </a:lnTo>
                    <a:lnTo>
                      <a:pt x="1441" y="599"/>
                    </a:lnTo>
                    <a:lnTo>
                      <a:pt x="1443" y="596"/>
                    </a:lnTo>
                    <a:lnTo>
                      <a:pt x="1444" y="591"/>
                    </a:lnTo>
                    <a:lnTo>
                      <a:pt x="1446" y="586"/>
                    </a:lnTo>
                    <a:lnTo>
                      <a:pt x="1447" y="581"/>
                    </a:lnTo>
                    <a:lnTo>
                      <a:pt x="1446" y="572"/>
                    </a:lnTo>
                    <a:lnTo>
                      <a:pt x="1443" y="563"/>
                    </a:lnTo>
                    <a:lnTo>
                      <a:pt x="1439" y="556"/>
                    </a:lnTo>
                    <a:lnTo>
                      <a:pt x="1436" y="548"/>
                    </a:lnTo>
                    <a:lnTo>
                      <a:pt x="1432" y="540"/>
                    </a:lnTo>
                    <a:lnTo>
                      <a:pt x="1428" y="533"/>
                    </a:lnTo>
                    <a:lnTo>
                      <a:pt x="1426" y="524"/>
                    </a:lnTo>
                    <a:lnTo>
                      <a:pt x="1426" y="515"/>
                    </a:lnTo>
                    <a:lnTo>
                      <a:pt x="1429" y="513"/>
                    </a:lnTo>
                    <a:lnTo>
                      <a:pt x="1436" y="512"/>
                    </a:lnTo>
                    <a:lnTo>
                      <a:pt x="1451" y="495"/>
                    </a:lnTo>
                    <a:lnTo>
                      <a:pt x="1464" y="480"/>
                    </a:lnTo>
                    <a:lnTo>
                      <a:pt x="1471" y="471"/>
                    </a:lnTo>
                    <a:lnTo>
                      <a:pt x="1475" y="463"/>
                    </a:lnTo>
                    <a:lnTo>
                      <a:pt x="1477" y="453"/>
                    </a:lnTo>
                    <a:lnTo>
                      <a:pt x="1478" y="441"/>
                    </a:lnTo>
                    <a:lnTo>
                      <a:pt x="1477" y="434"/>
                    </a:lnTo>
                    <a:lnTo>
                      <a:pt x="1475" y="428"/>
                    </a:lnTo>
                    <a:lnTo>
                      <a:pt x="1469" y="424"/>
                    </a:lnTo>
                    <a:lnTo>
                      <a:pt x="1464" y="419"/>
                    </a:lnTo>
                    <a:lnTo>
                      <a:pt x="1458" y="415"/>
                    </a:lnTo>
                    <a:lnTo>
                      <a:pt x="1452" y="411"/>
                    </a:lnTo>
                    <a:lnTo>
                      <a:pt x="1446" y="406"/>
                    </a:lnTo>
                    <a:lnTo>
                      <a:pt x="1441" y="401"/>
                    </a:lnTo>
                    <a:lnTo>
                      <a:pt x="1432" y="387"/>
                    </a:lnTo>
                    <a:lnTo>
                      <a:pt x="1426" y="375"/>
                    </a:lnTo>
                    <a:lnTo>
                      <a:pt x="1421" y="362"/>
                    </a:lnTo>
                    <a:lnTo>
                      <a:pt x="1417" y="348"/>
                    </a:lnTo>
                    <a:lnTo>
                      <a:pt x="1414" y="335"/>
                    </a:lnTo>
                    <a:lnTo>
                      <a:pt x="1413" y="321"/>
                    </a:lnTo>
                    <a:lnTo>
                      <a:pt x="1412" y="306"/>
                    </a:lnTo>
                    <a:lnTo>
                      <a:pt x="1412" y="289"/>
                    </a:lnTo>
                    <a:lnTo>
                      <a:pt x="1412" y="233"/>
                    </a:lnTo>
                    <a:lnTo>
                      <a:pt x="1413" y="219"/>
                    </a:lnTo>
                    <a:lnTo>
                      <a:pt x="1414" y="208"/>
                    </a:lnTo>
                    <a:lnTo>
                      <a:pt x="1416" y="197"/>
                    </a:lnTo>
                    <a:lnTo>
                      <a:pt x="1418" y="185"/>
                    </a:lnTo>
                    <a:lnTo>
                      <a:pt x="1421" y="175"/>
                    </a:lnTo>
                    <a:lnTo>
                      <a:pt x="1423" y="164"/>
                    </a:lnTo>
                    <a:lnTo>
                      <a:pt x="1424" y="153"/>
                    </a:lnTo>
                    <a:lnTo>
                      <a:pt x="1426" y="139"/>
                    </a:lnTo>
                    <a:lnTo>
                      <a:pt x="1424" y="131"/>
                    </a:lnTo>
                    <a:lnTo>
                      <a:pt x="1422" y="124"/>
                    </a:lnTo>
                    <a:lnTo>
                      <a:pt x="1419" y="116"/>
                    </a:lnTo>
                    <a:lnTo>
                      <a:pt x="1416" y="109"/>
                    </a:lnTo>
                    <a:lnTo>
                      <a:pt x="1411" y="111"/>
                    </a:lnTo>
                    <a:lnTo>
                      <a:pt x="1403" y="114"/>
                    </a:lnTo>
                    <a:lnTo>
                      <a:pt x="1397" y="115"/>
                    </a:lnTo>
                    <a:lnTo>
                      <a:pt x="1388" y="115"/>
                    </a:lnTo>
                    <a:lnTo>
                      <a:pt x="1367" y="115"/>
                    </a:lnTo>
                    <a:lnTo>
                      <a:pt x="1348" y="111"/>
                    </a:lnTo>
                    <a:lnTo>
                      <a:pt x="1329" y="108"/>
                    </a:lnTo>
                    <a:lnTo>
                      <a:pt x="1313" y="101"/>
                    </a:lnTo>
                    <a:lnTo>
                      <a:pt x="1279" y="87"/>
                    </a:lnTo>
                    <a:lnTo>
                      <a:pt x="1240" y="71"/>
                    </a:lnTo>
                    <a:lnTo>
                      <a:pt x="1227" y="66"/>
                    </a:lnTo>
                    <a:lnTo>
                      <a:pt x="1216" y="62"/>
                    </a:lnTo>
                    <a:lnTo>
                      <a:pt x="1205" y="59"/>
                    </a:lnTo>
                    <a:lnTo>
                      <a:pt x="1192" y="52"/>
                    </a:lnTo>
                    <a:lnTo>
                      <a:pt x="1167" y="34"/>
                    </a:lnTo>
                    <a:lnTo>
                      <a:pt x="1144" y="16"/>
                    </a:lnTo>
                    <a:lnTo>
                      <a:pt x="1132" y="10"/>
                    </a:lnTo>
                    <a:lnTo>
                      <a:pt x="1119" y="5"/>
                    </a:lnTo>
                    <a:lnTo>
                      <a:pt x="1112" y="2"/>
                    </a:lnTo>
                    <a:lnTo>
                      <a:pt x="1106" y="1"/>
                    </a:lnTo>
                    <a:lnTo>
                      <a:pt x="1098" y="0"/>
                    </a:lnTo>
                    <a:lnTo>
                      <a:pt x="1089" y="0"/>
                    </a:lnTo>
                    <a:lnTo>
                      <a:pt x="1079" y="0"/>
                    </a:lnTo>
                    <a:lnTo>
                      <a:pt x="1070" y="1"/>
                    </a:lnTo>
                    <a:lnTo>
                      <a:pt x="1062" y="2"/>
                    </a:lnTo>
                    <a:lnTo>
                      <a:pt x="1053" y="5"/>
                    </a:lnTo>
                    <a:lnTo>
                      <a:pt x="1038" y="12"/>
                    </a:lnTo>
                    <a:lnTo>
                      <a:pt x="1023" y="20"/>
                    </a:lnTo>
                    <a:lnTo>
                      <a:pt x="1008" y="27"/>
                    </a:lnTo>
                    <a:lnTo>
                      <a:pt x="993" y="36"/>
                    </a:lnTo>
                    <a:lnTo>
                      <a:pt x="976" y="44"/>
                    </a:lnTo>
                    <a:lnTo>
                      <a:pt x="957" y="50"/>
                    </a:lnTo>
                    <a:lnTo>
                      <a:pt x="934" y="54"/>
                    </a:lnTo>
                    <a:lnTo>
                      <a:pt x="914" y="56"/>
                    </a:lnTo>
                    <a:lnTo>
                      <a:pt x="892" y="57"/>
                    </a:lnTo>
                    <a:lnTo>
                      <a:pt x="870" y="60"/>
                    </a:lnTo>
                    <a:lnTo>
                      <a:pt x="858" y="66"/>
                    </a:lnTo>
                    <a:lnTo>
                      <a:pt x="846" y="71"/>
                    </a:lnTo>
                    <a:lnTo>
                      <a:pt x="651" y="71"/>
                    </a:lnTo>
                    <a:lnTo>
                      <a:pt x="629" y="71"/>
                    </a:lnTo>
                    <a:lnTo>
                      <a:pt x="607" y="74"/>
                    </a:lnTo>
                    <a:lnTo>
                      <a:pt x="588" y="76"/>
                    </a:lnTo>
                    <a:lnTo>
                      <a:pt x="570" y="80"/>
                    </a:lnTo>
                    <a:lnTo>
                      <a:pt x="551" y="84"/>
                    </a:lnTo>
                    <a:lnTo>
                      <a:pt x="531" y="86"/>
                    </a:lnTo>
                    <a:lnTo>
                      <a:pt x="511" y="89"/>
                    </a:lnTo>
                    <a:lnTo>
                      <a:pt x="488" y="89"/>
                    </a:lnTo>
                    <a:lnTo>
                      <a:pt x="474" y="89"/>
                    </a:lnTo>
                    <a:lnTo>
                      <a:pt x="462" y="87"/>
                    </a:lnTo>
                    <a:lnTo>
                      <a:pt x="449" y="86"/>
                    </a:lnTo>
                    <a:lnTo>
                      <a:pt x="438" y="84"/>
                    </a:lnTo>
                    <a:lnTo>
                      <a:pt x="427" y="81"/>
                    </a:lnTo>
                    <a:lnTo>
                      <a:pt x="415" y="77"/>
                    </a:lnTo>
                    <a:lnTo>
                      <a:pt x="404" y="74"/>
                    </a:lnTo>
                    <a:lnTo>
                      <a:pt x="394" y="69"/>
                    </a:lnTo>
                    <a:lnTo>
                      <a:pt x="374" y="57"/>
                    </a:lnTo>
                    <a:lnTo>
                      <a:pt x="354" y="45"/>
                    </a:lnTo>
                    <a:lnTo>
                      <a:pt x="334" y="31"/>
                    </a:lnTo>
                    <a:lnTo>
                      <a:pt x="312" y="15"/>
                    </a:lnTo>
                    <a:lnTo>
                      <a:pt x="310" y="26"/>
                    </a:lnTo>
                    <a:lnTo>
                      <a:pt x="307" y="37"/>
                    </a:lnTo>
                    <a:lnTo>
                      <a:pt x="302" y="47"/>
                    </a:lnTo>
                    <a:lnTo>
                      <a:pt x="297" y="56"/>
                    </a:lnTo>
                    <a:lnTo>
                      <a:pt x="290" y="65"/>
                    </a:lnTo>
                    <a:lnTo>
                      <a:pt x="281" y="71"/>
                    </a:lnTo>
                    <a:lnTo>
                      <a:pt x="277" y="72"/>
                    </a:lnTo>
                    <a:lnTo>
                      <a:pt x="272" y="75"/>
                    </a:lnTo>
                    <a:lnTo>
                      <a:pt x="266" y="75"/>
                    </a:lnTo>
                    <a:lnTo>
                      <a:pt x="261" y="76"/>
                    </a:lnTo>
                    <a:lnTo>
                      <a:pt x="209" y="76"/>
                    </a:lnTo>
                    <a:lnTo>
                      <a:pt x="194" y="76"/>
                    </a:lnTo>
                    <a:lnTo>
                      <a:pt x="179" y="79"/>
                    </a:lnTo>
                    <a:lnTo>
                      <a:pt x="167" y="82"/>
                    </a:lnTo>
                    <a:lnTo>
                      <a:pt x="154" y="87"/>
                    </a:lnTo>
                    <a:lnTo>
                      <a:pt x="129" y="99"/>
                    </a:lnTo>
                    <a:lnTo>
                      <a:pt x="103" y="113"/>
                    </a:lnTo>
                    <a:lnTo>
                      <a:pt x="86" y="120"/>
                    </a:lnTo>
                    <a:lnTo>
                      <a:pt x="71" y="125"/>
                    </a:lnTo>
                    <a:lnTo>
                      <a:pt x="55" y="131"/>
                    </a:lnTo>
                    <a:lnTo>
                      <a:pt x="40" y="139"/>
                    </a:lnTo>
                    <a:lnTo>
                      <a:pt x="35" y="143"/>
                    </a:lnTo>
                    <a:lnTo>
                      <a:pt x="31" y="146"/>
                    </a:lnTo>
                    <a:lnTo>
                      <a:pt x="28" y="150"/>
                    </a:lnTo>
                    <a:lnTo>
                      <a:pt x="25" y="154"/>
                    </a:lnTo>
                    <a:lnTo>
                      <a:pt x="21" y="164"/>
                    </a:lnTo>
                    <a:lnTo>
                      <a:pt x="19" y="174"/>
                    </a:lnTo>
                    <a:lnTo>
                      <a:pt x="16" y="195"/>
                    </a:lnTo>
                    <a:lnTo>
                      <a:pt x="14" y="219"/>
                    </a:lnTo>
                    <a:lnTo>
                      <a:pt x="9" y="236"/>
                    </a:lnTo>
                    <a:lnTo>
                      <a:pt x="5" y="251"/>
                    </a:lnTo>
                    <a:lnTo>
                      <a:pt x="1" y="266"/>
                    </a:lnTo>
                    <a:lnTo>
                      <a:pt x="0" y="282"/>
                    </a:lnTo>
                    <a:lnTo>
                      <a:pt x="1" y="288"/>
                    </a:lnTo>
                    <a:lnTo>
                      <a:pt x="2" y="293"/>
                    </a:lnTo>
                    <a:lnTo>
                      <a:pt x="5" y="297"/>
                    </a:lnTo>
                    <a:lnTo>
                      <a:pt x="7" y="301"/>
                    </a:lnTo>
                    <a:lnTo>
                      <a:pt x="15" y="308"/>
                    </a:lnTo>
                    <a:lnTo>
                      <a:pt x="24" y="316"/>
                    </a:lnTo>
                    <a:lnTo>
                      <a:pt x="33" y="326"/>
                    </a:lnTo>
                    <a:lnTo>
                      <a:pt x="41" y="333"/>
                    </a:lnTo>
                    <a:lnTo>
                      <a:pt x="50" y="340"/>
                    </a:lnTo>
                    <a:lnTo>
                      <a:pt x="60" y="346"/>
                    </a:lnTo>
                    <a:lnTo>
                      <a:pt x="79" y="356"/>
                    </a:lnTo>
                    <a:lnTo>
                      <a:pt x="100" y="370"/>
                    </a:lnTo>
                    <a:lnTo>
                      <a:pt x="109" y="376"/>
                    </a:lnTo>
                    <a:lnTo>
                      <a:pt x="117" y="384"/>
                    </a:lnTo>
                    <a:lnTo>
                      <a:pt x="122" y="391"/>
                    </a:lnTo>
                    <a:lnTo>
                      <a:pt x="127" y="400"/>
                    </a:lnTo>
                    <a:lnTo>
                      <a:pt x="137" y="417"/>
                    </a:lnTo>
                    <a:lnTo>
                      <a:pt x="148" y="435"/>
                    </a:lnTo>
                    <a:lnTo>
                      <a:pt x="166" y="456"/>
                    </a:lnTo>
                    <a:lnTo>
                      <a:pt x="181" y="475"/>
                    </a:lnTo>
                    <a:lnTo>
                      <a:pt x="187" y="485"/>
                    </a:lnTo>
                    <a:lnTo>
                      <a:pt x="192" y="497"/>
                    </a:lnTo>
                    <a:lnTo>
                      <a:pt x="194" y="509"/>
                    </a:lnTo>
                    <a:lnTo>
                      <a:pt x="196" y="522"/>
                    </a:lnTo>
                    <a:lnTo>
                      <a:pt x="196" y="587"/>
                    </a:lnTo>
                    <a:lnTo>
                      <a:pt x="194" y="602"/>
                    </a:lnTo>
                    <a:lnTo>
                      <a:pt x="192" y="614"/>
                    </a:lnTo>
                    <a:lnTo>
                      <a:pt x="189" y="628"/>
                    </a:lnTo>
                    <a:lnTo>
                      <a:pt x="188" y="643"/>
                    </a:lnTo>
                    <a:lnTo>
                      <a:pt x="187" y="667"/>
                    </a:lnTo>
                    <a:lnTo>
                      <a:pt x="187" y="690"/>
                    </a:lnTo>
                    <a:lnTo>
                      <a:pt x="188" y="700"/>
                    </a:lnTo>
                    <a:lnTo>
                      <a:pt x="191" y="710"/>
                    </a:lnTo>
                    <a:lnTo>
                      <a:pt x="194" y="721"/>
                    </a:lnTo>
                    <a:lnTo>
                      <a:pt x="201" y="731"/>
                    </a:lnTo>
                    <a:lnTo>
                      <a:pt x="206" y="739"/>
                    </a:lnTo>
                    <a:lnTo>
                      <a:pt x="212" y="744"/>
                    </a:lnTo>
                    <a:lnTo>
                      <a:pt x="218" y="747"/>
                    </a:lnTo>
                    <a:lnTo>
                      <a:pt x="225" y="751"/>
                    </a:lnTo>
                    <a:lnTo>
                      <a:pt x="240" y="759"/>
                    </a:lnTo>
                    <a:lnTo>
                      <a:pt x="253" y="769"/>
                    </a:lnTo>
                    <a:lnTo>
                      <a:pt x="284" y="793"/>
                    </a:lnTo>
                    <a:lnTo>
                      <a:pt x="310" y="814"/>
                    </a:lnTo>
                    <a:lnTo>
                      <a:pt x="336" y="835"/>
                    </a:lnTo>
                    <a:lnTo>
                      <a:pt x="365" y="862"/>
                    </a:lnTo>
                    <a:lnTo>
                      <a:pt x="384" y="877"/>
                    </a:lnTo>
                    <a:lnTo>
                      <a:pt x="403" y="891"/>
                    </a:lnTo>
                    <a:lnTo>
                      <a:pt x="403" y="891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27"/>
              <p:cNvSpPr>
                <a:spLocks/>
              </p:cNvSpPr>
              <p:nvPr/>
            </p:nvSpPr>
            <p:spPr bwMode="auto">
              <a:xfrm>
                <a:off x="-3890838" y="-3804125"/>
                <a:ext cx="587375" cy="354013"/>
              </a:xfrm>
              <a:custGeom>
                <a:avLst/>
                <a:gdLst>
                  <a:gd name="T0" fmla="*/ 430 w 1478"/>
                  <a:gd name="T1" fmla="*/ 834 h 891"/>
                  <a:gd name="T2" fmla="*/ 457 w 1478"/>
                  <a:gd name="T3" fmla="*/ 799 h 891"/>
                  <a:gd name="T4" fmla="*/ 482 w 1478"/>
                  <a:gd name="T5" fmla="*/ 803 h 891"/>
                  <a:gd name="T6" fmla="*/ 514 w 1478"/>
                  <a:gd name="T7" fmla="*/ 829 h 891"/>
                  <a:gd name="T8" fmla="*/ 540 w 1478"/>
                  <a:gd name="T9" fmla="*/ 830 h 891"/>
                  <a:gd name="T10" fmla="*/ 573 w 1478"/>
                  <a:gd name="T11" fmla="*/ 808 h 891"/>
                  <a:gd name="T12" fmla="*/ 636 w 1478"/>
                  <a:gd name="T13" fmla="*/ 774 h 891"/>
                  <a:gd name="T14" fmla="*/ 711 w 1478"/>
                  <a:gd name="T15" fmla="*/ 758 h 891"/>
                  <a:gd name="T16" fmla="*/ 806 w 1478"/>
                  <a:gd name="T17" fmla="*/ 691 h 891"/>
                  <a:gd name="T18" fmla="*/ 848 w 1478"/>
                  <a:gd name="T19" fmla="*/ 667 h 891"/>
                  <a:gd name="T20" fmla="*/ 909 w 1478"/>
                  <a:gd name="T21" fmla="*/ 671 h 891"/>
                  <a:gd name="T22" fmla="*/ 934 w 1478"/>
                  <a:gd name="T23" fmla="*/ 661 h 891"/>
                  <a:gd name="T24" fmla="*/ 964 w 1478"/>
                  <a:gd name="T25" fmla="*/ 641 h 891"/>
                  <a:gd name="T26" fmla="*/ 986 w 1478"/>
                  <a:gd name="T27" fmla="*/ 647 h 891"/>
                  <a:gd name="T28" fmla="*/ 999 w 1478"/>
                  <a:gd name="T29" fmla="*/ 676 h 891"/>
                  <a:gd name="T30" fmla="*/ 1033 w 1478"/>
                  <a:gd name="T31" fmla="*/ 689 h 891"/>
                  <a:gd name="T32" fmla="*/ 1082 w 1478"/>
                  <a:gd name="T33" fmla="*/ 690 h 891"/>
                  <a:gd name="T34" fmla="*/ 1149 w 1478"/>
                  <a:gd name="T35" fmla="*/ 730 h 891"/>
                  <a:gd name="T36" fmla="*/ 1203 w 1478"/>
                  <a:gd name="T37" fmla="*/ 737 h 891"/>
                  <a:gd name="T38" fmla="*/ 1251 w 1478"/>
                  <a:gd name="T39" fmla="*/ 700 h 891"/>
                  <a:gd name="T40" fmla="*/ 1294 w 1478"/>
                  <a:gd name="T41" fmla="*/ 681 h 891"/>
                  <a:gd name="T42" fmla="*/ 1383 w 1478"/>
                  <a:gd name="T43" fmla="*/ 668 h 891"/>
                  <a:gd name="T44" fmla="*/ 1419 w 1478"/>
                  <a:gd name="T45" fmla="*/ 619 h 891"/>
                  <a:gd name="T46" fmla="*/ 1444 w 1478"/>
                  <a:gd name="T47" fmla="*/ 591 h 891"/>
                  <a:gd name="T48" fmla="*/ 1439 w 1478"/>
                  <a:gd name="T49" fmla="*/ 556 h 891"/>
                  <a:gd name="T50" fmla="*/ 1426 w 1478"/>
                  <a:gd name="T51" fmla="*/ 515 h 891"/>
                  <a:gd name="T52" fmla="*/ 1471 w 1478"/>
                  <a:gd name="T53" fmla="*/ 471 h 891"/>
                  <a:gd name="T54" fmla="*/ 1475 w 1478"/>
                  <a:gd name="T55" fmla="*/ 428 h 891"/>
                  <a:gd name="T56" fmla="*/ 1446 w 1478"/>
                  <a:gd name="T57" fmla="*/ 406 h 891"/>
                  <a:gd name="T58" fmla="*/ 1417 w 1478"/>
                  <a:gd name="T59" fmla="*/ 348 h 891"/>
                  <a:gd name="T60" fmla="*/ 1412 w 1478"/>
                  <a:gd name="T61" fmla="*/ 233 h 891"/>
                  <a:gd name="T62" fmla="*/ 1421 w 1478"/>
                  <a:gd name="T63" fmla="*/ 175 h 891"/>
                  <a:gd name="T64" fmla="*/ 1422 w 1478"/>
                  <a:gd name="T65" fmla="*/ 124 h 891"/>
                  <a:gd name="T66" fmla="*/ 1403 w 1478"/>
                  <a:gd name="T67" fmla="*/ 114 h 891"/>
                  <a:gd name="T68" fmla="*/ 1329 w 1478"/>
                  <a:gd name="T69" fmla="*/ 108 h 891"/>
                  <a:gd name="T70" fmla="*/ 1216 w 1478"/>
                  <a:gd name="T71" fmla="*/ 62 h 891"/>
                  <a:gd name="T72" fmla="*/ 1132 w 1478"/>
                  <a:gd name="T73" fmla="*/ 10 h 891"/>
                  <a:gd name="T74" fmla="*/ 1089 w 1478"/>
                  <a:gd name="T75" fmla="*/ 0 h 891"/>
                  <a:gd name="T76" fmla="*/ 1038 w 1478"/>
                  <a:gd name="T77" fmla="*/ 12 h 891"/>
                  <a:gd name="T78" fmla="*/ 957 w 1478"/>
                  <a:gd name="T79" fmla="*/ 50 h 891"/>
                  <a:gd name="T80" fmla="*/ 858 w 1478"/>
                  <a:gd name="T81" fmla="*/ 66 h 891"/>
                  <a:gd name="T82" fmla="*/ 588 w 1478"/>
                  <a:gd name="T83" fmla="*/ 76 h 891"/>
                  <a:gd name="T84" fmla="*/ 488 w 1478"/>
                  <a:gd name="T85" fmla="*/ 89 h 891"/>
                  <a:gd name="T86" fmla="*/ 427 w 1478"/>
                  <a:gd name="T87" fmla="*/ 81 h 891"/>
                  <a:gd name="T88" fmla="*/ 354 w 1478"/>
                  <a:gd name="T89" fmla="*/ 45 h 891"/>
                  <a:gd name="T90" fmla="*/ 307 w 1478"/>
                  <a:gd name="T91" fmla="*/ 37 h 891"/>
                  <a:gd name="T92" fmla="*/ 277 w 1478"/>
                  <a:gd name="T93" fmla="*/ 72 h 891"/>
                  <a:gd name="T94" fmla="*/ 194 w 1478"/>
                  <a:gd name="T95" fmla="*/ 76 h 891"/>
                  <a:gd name="T96" fmla="*/ 103 w 1478"/>
                  <a:gd name="T97" fmla="*/ 113 h 891"/>
                  <a:gd name="T98" fmla="*/ 35 w 1478"/>
                  <a:gd name="T99" fmla="*/ 143 h 891"/>
                  <a:gd name="T100" fmla="*/ 19 w 1478"/>
                  <a:gd name="T101" fmla="*/ 174 h 891"/>
                  <a:gd name="T102" fmla="*/ 1 w 1478"/>
                  <a:gd name="T103" fmla="*/ 266 h 891"/>
                  <a:gd name="T104" fmla="*/ 7 w 1478"/>
                  <a:gd name="T105" fmla="*/ 301 h 891"/>
                  <a:gd name="T106" fmla="*/ 50 w 1478"/>
                  <a:gd name="T107" fmla="*/ 340 h 891"/>
                  <a:gd name="T108" fmla="*/ 117 w 1478"/>
                  <a:gd name="T109" fmla="*/ 384 h 891"/>
                  <a:gd name="T110" fmla="*/ 166 w 1478"/>
                  <a:gd name="T111" fmla="*/ 456 h 891"/>
                  <a:gd name="T112" fmla="*/ 196 w 1478"/>
                  <a:gd name="T113" fmla="*/ 522 h 891"/>
                  <a:gd name="T114" fmla="*/ 188 w 1478"/>
                  <a:gd name="T115" fmla="*/ 643 h 891"/>
                  <a:gd name="T116" fmla="*/ 194 w 1478"/>
                  <a:gd name="T117" fmla="*/ 721 h 891"/>
                  <a:gd name="T118" fmla="*/ 225 w 1478"/>
                  <a:gd name="T119" fmla="*/ 751 h 891"/>
                  <a:gd name="T120" fmla="*/ 336 w 1478"/>
                  <a:gd name="T121" fmla="*/ 835 h 8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78" h="891">
                    <a:moveTo>
                      <a:pt x="403" y="891"/>
                    </a:moveTo>
                    <a:lnTo>
                      <a:pt x="410" y="875"/>
                    </a:lnTo>
                    <a:lnTo>
                      <a:pt x="417" y="863"/>
                    </a:lnTo>
                    <a:lnTo>
                      <a:pt x="424" y="849"/>
                    </a:lnTo>
                    <a:lnTo>
                      <a:pt x="430" y="834"/>
                    </a:lnTo>
                    <a:lnTo>
                      <a:pt x="437" y="822"/>
                    </a:lnTo>
                    <a:lnTo>
                      <a:pt x="443" y="810"/>
                    </a:lnTo>
                    <a:lnTo>
                      <a:pt x="447" y="805"/>
                    </a:lnTo>
                    <a:lnTo>
                      <a:pt x="450" y="801"/>
                    </a:lnTo>
                    <a:lnTo>
                      <a:pt x="457" y="799"/>
                    </a:lnTo>
                    <a:lnTo>
                      <a:pt x="463" y="798"/>
                    </a:lnTo>
                    <a:lnTo>
                      <a:pt x="468" y="798"/>
                    </a:lnTo>
                    <a:lnTo>
                      <a:pt x="473" y="799"/>
                    </a:lnTo>
                    <a:lnTo>
                      <a:pt x="477" y="800"/>
                    </a:lnTo>
                    <a:lnTo>
                      <a:pt x="482" y="803"/>
                    </a:lnTo>
                    <a:lnTo>
                      <a:pt x="488" y="809"/>
                    </a:lnTo>
                    <a:lnTo>
                      <a:pt x="496" y="815"/>
                    </a:lnTo>
                    <a:lnTo>
                      <a:pt x="503" y="822"/>
                    </a:lnTo>
                    <a:lnTo>
                      <a:pt x="511" y="827"/>
                    </a:lnTo>
                    <a:lnTo>
                      <a:pt x="514" y="829"/>
                    </a:lnTo>
                    <a:lnTo>
                      <a:pt x="518" y="830"/>
                    </a:lnTo>
                    <a:lnTo>
                      <a:pt x="523" y="832"/>
                    </a:lnTo>
                    <a:lnTo>
                      <a:pt x="528" y="832"/>
                    </a:lnTo>
                    <a:lnTo>
                      <a:pt x="535" y="832"/>
                    </a:lnTo>
                    <a:lnTo>
                      <a:pt x="540" y="830"/>
                    </a:lnTo>
                    <a:lnTo>
                      <a:pt x="545" y="829"/>
                    </a:lnTo>
                    <a:lnTo>
                      <a:pt x="550" y="827"/>
                    </a:lnTo>
                    <a:lnTo>
                      <a:pt x="558" y="822"/>
                    </a:lnTo>
                    <a:lnTo>
                      <a:pt x="566" y="815"/>
                    </a:lnTo>
                    <a:lnTo>
                      <a:pt x="573" y="808"/>
                    </a:lnTo>
                    <a:lnTo>
                      <a:pt x="581" y="800"/>
                    </a:lnTo>
                    <a:lnTo>
                      <a:pt x="590" y="793"/>
                    </a:lnTo>
                    <a:lnTo>
                      <a:pt x="600" y="788"/>
                    </a:lnTo>
                    <a:lnTo>
                      <a:pt x="619" y="779"/>
                    </a:lnTo>
                    <a:lnTo>
                      <a:pt x="636" y="774"/>
                    </a:lnTo>
                    <a:lnTo>
                      <a:pt x="654" y="770"/>
                    </a:lnTo>
                    <a:lnTo>
                      <a:pt x="670" y="768"/>
                    </a:lnTo>
                    <a:lnTo>
                      <a:pt x="686" y="765"/>
                    </a:lnTo>
                    <a:lnTo>
                      <a:pt x="704" y="760"/>
                    </a:lnTo>
                    <a:lnTo>
                      <a:pt x="711" y="758"/>
                    </a:lnTo>
                    <a:lnTo>
                      <a:pt x="720" y="754"/>
                    </a:lnTo>
                    <a:lnTo>
                      <a:pt x="729" y="750"/>
                    </a:lnTo>
                    <a:lnTo>
                      <a:pt x="738" y="745"/>
                    </a:lnTo>
                    <a:lnTo>
                      <a:pt x="773" y="717"/>
                    </a:lnTo>
                    <a:lnTo>
                      <a:pt x="806" y="691"/>
                    </a:lnTo>
                    <a:lnTo>
                      <a:pt x="813" y="685"/>
                    </a:lnTo>
                    <a:lnTo>
                      <a:pt x="821" y="680"/>
                    </a:lnTo>
                    <a:lnTo>
                      <a:pt x="829" y="675"/>
                    </a:lnTo>
                    <a:lnTo>
                      <a:pt x="838" y="671"/>
                    </a:lnTo>
                    <a:lnTo>
                      <a:pt x="848" y="667"/>
                    </a:lnTo>
                    <a:lnTo>
                      <a:pt x="858" y="665"/>
                    </a:lnTo>
                    <a:lnTo>
                      <a:pt x="868" y="663"/>
                    </a:lnTo>
                    <a:lnTo>
                      <a:pt x="881" y="662"/>
                    </a:lnTo>
                    <a:lnTo>
                      <a:pt x="895" y="667"/>
                    </a:lnTo>
                    <a:lnTo>
                      <a:pt x="909" y="671"/>
                    </a:lnTo>
                    <a:lnTo>
                      <a:pt x="914" y="671"/>
                    </a:lnTo>
                    <a:lnTo>
                      <a:pt x="919" y="670"/>
                    </a:lnTo>
                    <a:lnTo>
                      <a:pt x="922" y="667"/>
                    </a:lnTo>
                    <a:lnTo>
                      <a:pt x="926" y="666"/>
                    </a:lnTo>
                    <a:lnTo>
                      <a:pt x="934" y="661"/>
                    </a:lnTo>
                    <a:lnTo>
                      <a:pt x="941" y="655"/>
                    </a:lnTo>
                    <a:lnTo>
                      <a:pt x="947" y="650"/>
                    </a:lnTo>
                    <a:lnTo>
                      <a:pt x="955" y="643"/>
                    </a:lnTo>
                    <a:lnTo>
                      <a:pt x="959" y="642"/>
                    </a:lnTo>
                    <a:lnTo>
                      <a:pt x="964" y="641"/>
                    </a:lnTo>
                    <a:lnTo>
                      <a:pt x="968" y="640"/>
                    </a:lnTo>
                    <a:lnTo>
                      <a:pt x="973" y="640"/>
                    </a:lnTo>
                    <a:lnTo>
                      <a:pt x="979" y="640"/>
                    </a:lnTo>
                    <a:lnTo>
                      <a:pt x="983" y="643"/>
                    </a:lnTo>
                    <a:lnTo>
                      <a:pt x="986" y="647"/>
                    </a:lnTo>
                    <a:lnTo>
                      <a:pt x="989" y="653"/>
                    </a:lnTo>
                    <a:lnTo>
                      <a:pt x="990" y="658"/>
                    </a:lnTo>
                    <a:lnTo>
                      <a:pt x="993" y="665"/>
                    </a:lnTo>
                    <a:lnTo>
                      <a:pt x="995" y="671"/>
                    </a:lnTo>
                    <a:lnTo>
                      <a:pt x="999" y="676"/>
                    </a:lnTo>
                    <a:lnTo>
                      <a:pt x="1004" y="681"/>
                    </a:lnTo>
                    <a:lnTo>
                      <a:pt x="1010" y="683"/>
                    </a:lnTo>
                    <a:lnTo>
                      <a:pt x="1015" y="686"/>
                    </a:lnTo>
                    <a:lnTo>
                      <a:pt x="1020" y="687"/>
                    </a:lnTo>
                    <a:lnTo>
                      <a:pt x="1033" y="689"/>
                    </a:lnTo>
                    <a:lnTo>
                      <a:pt x="1044" y="689"/>
                    </a:lnTo>
                    <a:lnTo>
                      <a:pt x="1057" y="689"/>
                    </a:lnTo>
                    <a:lnTo>
                      <a:pt x="1069" y="689"/>
                    </a:lnTo>
                    <a:lnTo>
                      <a:pt x="1075" y="689"/>
                    </a:lnTo>
                    <a:lnTo>
                      <a:pt x="1082" y="690"/>
                    </a:lnTo>
                    <a:lnTo>
                      <a:pt x="1088" y="692"/>
                    </a:lnTo>
                    <a:lnTo>
                      <a:pt x="1094" y="695"/>
                    </a:lnTo>
                    <a:lnTo>
                      <a:pt x="1118" y="709"/>
                    </a:lnTo>
                    <a:lnTo>
                      <a:pt x="1139" y="724"/>
                    </a:lnTo>
                    <a:lnTo>
                      <a:pt x="1149" y="730"/>
                    </a:lnTo>
                    <a:lnTo>
                      <a:pt x="1161" y="735"/>
                    </a:lnTo>
                    <a:lnTo>
                      <a:pt x="1173" y="739"/>
                    </a:lnTo>
                    <a:lnTo>
                      <a:pt x="1187" y="740"/>
                    </a:lnTo>
                    <a:lnTo>
                      <a:pt x="1196" y="739"/>
                    </a:lnTo>
                    <a:lnTo>
                      <a:pt x="1203" y="737"/>
                    </a:lnTo>
                    <a:lnTo>
                      <a:pt x="1211" y="734"/>
                    </a:lnTo>
                    <a:lnTo>
                      <a:pt x="1217" y="730"/>
                    </a:lnTo>
                    <a:lnTo>
                      <a:pt x="1229" y="721"/>
                    </a:lnTo>
                    <a:lnTo>
                      <a:pt x="1240" y="710"/>
                    </a:lnTo>
                    <a:lnTo>
                      <a:pt x="1251" y="700"/>
                    </a:lnTo>
                    <a:lnTo>
                      <a:pt x="1264" y="690"/>
                    </a:lnTo>
                    <a:lnTo>
                      <a:pt x="1270" y="687"/>
                    </a:lnTo>
                    <a:lnTo>
                      <a:pt x="1277" y="683"/>
                    </a:lnTo>
                    <a:lnTo>
                      <a:pt x="1285" y="682"/>
                    </a:lnTo>
                    <a:lnTo>
                      <a:pt x="1294" y="681"/>
                    </a:lnTo>
                    <a:lnTo>
                      <a:pt x="1358" y="681"/>
                    </a:lnTo>
                    <a:lnTo>
                      <a:pt x="1367" y="681"/>
                    </a:lnTo>
                    <a:lnTo>
                      <a:pt x="1373" y="677"/>
                    </a:lnTo>
                    <a:lnTo>
                      <a:pt x="1378" y="673"/>
                    </a:lnTo>
                    <a:lnTo>
                      <a:pt x="1383" y="668"/>
                    </a:lnTo>
                    <a:lnTo>
                      <a:pt x="1392" y="656"/>
                    </a:lnTo>
                    <a:lnTo>
                      <a:pt x="1399" y="642"/>
                    </a:lnTo>
                    <a:lnTo>
                      <a:pt x="1404" y="633"/>
                    </a:lnTo>
                    <a:lnTo>
                      <a:pt x="1412" y="626"/>
                    </a:lnTo>
                    <a:lnTo>
                      <a:pt x="1419" y="619"/>
                    </a:lnTo>
                    <a:lnTo>
                      <a:pt x="1428" y="613"/>
                    </a:lnTo>
                    <a:lnTo>
                      <a:pt x="1434" y="607"/>
                    </a:lnTo>
                    <a:lnTo>
                      <a:pt x="1441" y="599"/>
                    </a:lnTo>
                    <a:lnTo>
                      <a:pt x="1443" y="596"/>
                    </a:lnTo>
                    <a:lnTo>
                      <a:pt x="1444" y="591"/>
                    </a:lnTo>
                    <a:lnTo>
                      <a:pt x="1446" y="586"/>
                    </a:lnTo>
                    <a:lnTo>
                      <a:pt x="1447" y="581"/>
                    </a:lnTo>
                    <a:lnTo>
                      <a:pt x="1446" y="572"/>
                    </a:lnTo>
                    <a:lnTo>
                      <a:pt x="1443" y="563"/>
                    </a:lnTo>
                    <a:lnTo>
                      <a:pt x="1439" y="556"/>
                    </a:lnTo>
                    <a:lnTo>
                      <a:pt x="1436" y="548"/>
                    </a:lnTo>
                    <a:lnTo>
                      <a:pt x="1432" y="540"/>
                    </a:lnTo>
                    <a:lnTo>
                      <a:pt x="1428" y="533"/>
                    </a:lnTo>
                    <a:lnTo>
                      <a:pt x="1426" y="524"/>
                    </a:lnTo>
                    <a:lnTo>
                      <a:pt x="1426" y="515"/>
                    </a:lnTo>
                    <a:lnTo>
                      <a:pt x="1429" y="513"/>
                    </a:lnTo>
                    <a:lnTo>
                      <a:pt x="1436" y="512"/>
                    </a:lnTo>
                    <a:lnTo>
                      <a:pt x="1451" y="495"/>
                    </a:lnTo>
                    <a:lnTo>
                      <a:pt x="1464" y="480"/>
                    </a:lnTo>
                    <a:lnTo>
                      <a:pt x="1471" y="471"/>
                    </a:lnTo>
                    <a:lnTo>
                      <a:pt x="1475" y="463"/>
                    </a:lnTo>
                    <a:lnTo>
                      <a:pt x="1477" y="453"/>
                    </a:lnTo>
                    <a:lnTo>
                      <a:pt x="1478" y="441"/>
                    </a:lnTo>
                    <a:lnTo>
                      <a:pt x="1477" y="434"/>
                    </a:lnTo>
                    <a:lnTo>
                      <a:pt x="1475" y="428"/>
                    </a:lnTo>
                    <a:lnTo>
                      <a:pt x="1469" y="424"/>
                    </a:lnTo>
                    <a:lnTo>
                      <a:pt x="1464" y="419"/>
                    </a:lnTo>
                    <a:lnTo>
                      <a:pt x="1458" y="415"/>
                    </a:lnTo>
                    <a:lnTo>
                      <a:pt x="1452" y="411"/>
                    </a:lnTo>
                    <a:lnTo>
                      <a:pt x="1446" y="406"/>
                    </a:lnTo>
                    <a:lnTo>
                      <a:pt x="1441" y="401"/>
                    </a:lnTo>
                    <a:lnTo>
                      <a:pt x="1432" y="387"/>
                    </a:lnTo>
                    <a:lnTo>
                      <a:pt x="1426" y="375"/>
                    </a:lnTo>
                    <a:lnTo>
                      <a:pt x="1421" y="362"/>
                    </a:lnTo>
                    <a:lnTo>
                      <a:pt x="1417" y="348"/>
                    </a:lnTo>
                    <a:lnTo>
                      <a:pt x="1414" y="335"/>
                    </a:lnTo>
                    <a:lnTo>
                      <a:pt x="1413" y="321"/>
                    </a:lnTo>
                    <a:lnTo>
                      <a:pt x="1412" y="306"/>
                    </a:lnTo>
                    <a:lnTo>
                      <a:pt x="1412" y="289"/>
                    </a:lnTo>
                    <a:lnTo>
                      <a:pt x="1412" y="233"/>
                    </a:lnTo>
                    <a:lnTo>
                      <a:pt x="1413" y="219"/>
                    </a:lnTo>
                    <a:lnTo>
                      <a:pt x="1414" y="208"/>
                    </a:lnTo>
                    <a:lnTo>
                      <a:pt x="1416" y="197"/>
                    </a:lnTo>
                    <a:lnTo>
                      <a:pt x="1418" y="185"/>
                    </a:lnTo>
                    <a:lnTo>
                      <a:pt x="1421" y="175"/>
                    </a:lnTo>
                    <a:lnTo>
                      <a:pt x="1423" y="164"/>
                    </a:lnTo>
                    <a:lnTo>
                      <a:pt x="1424" y="153"/>
                    </a:lnTo>
                    <a:lnTo>
                      <a:pt x="1426" y="139"/>
                    </a:lnTo>
                    <a:lnTo>
                      <a:pt x="1424" y="131"/>
                    </a:lnTo>
                    <a:lnTo>
                      <a:pt x="1422" y="124"/>
                    </a:lnTo>
                    <a:lnTo>
                      <a:pt x="1419" y="116"/>
                    </a:lnTo>
                    <a:lnTo>
                      <a:pt x="1416" y="109"/>
                    </a:lnTo>
                    <a:lnTo>
                      <a:pt x="1416" y="109"/>
                    </a:lnTo>
                    <a:lnTo>
                      <a:pt x="1411" y="111"/>
                    </a:lnTo>
                    <a:lnTo>
                      <a:pt x="1403" y="114"/>
                    </a:lnTo>
                    <a:lnTo>
                      <a:pt x="1397" y="115"/>
                    </a:lnTo>
                    <a:lnTo>
                      <a:pt x="1388" y="115"/>
                    </a:lnTo>
                    <a:lnTo>
                      <a:pt x="1367" y="115"/>
                    </a:lnTo>
                    <a:lnTo>
                      <a:pt x="1348" y="111"/>
                    </a:lnTo>
                    <a:lnTo>
                      <a:pt x="1329" y="108"/>
                    </a:lnTo>
                    <a:lnTo>
                      <a:pt x="1313" y="101"/>
                    </a:lnTo>
                    <a:lnTo>
                      <a:pt x="1279" y="87"/>
                    </a:lnTo>
                    <a:lnTo>
                      <a:pt x="1240" y="71"/>
                    </a:lnTo>
                    <a:lnTo>
                      <a:pt x="1227" y="66"/>
                    </a:lnTo>
                    <a:lnTo>
                      <a:pt x="1216" y="62"/>
                    </a:lnTo>
                    <a:lnTo>
                      <a:pt x="1205" y="59"/>
                    </a:lnTo>
                    <a:lnTo>
                      <a:pt x="1192" y="52"/>
                    </a:lnTo>
                    <a:lnTo>
                      <a:pt x="1167" y="34"/>
                    </a:lnTo>
                    <a:lnTo>
                      <a:pt x="1144" y="16"/>
                    </a:lnTo>
                    <a:lnTo>
                      <a:pt x="1132" y="10"/>
                    </a:lnTo>
                    <a:lnTo>
                      <a:pt x="1119" y="5"/>
                    </a:lnTo>
                    <a:lnTo>
                      <a:pt x="1112" y="2"/>
                    </a:lnTo>
                    <a:lnTo>
                      <a:pt x="1106" y="1"/>
                    </a:lnTo>
                    <a:lnTo>
                      <a:pt x="1098" y="0"/>
                    </a:lnTo>
                    <a:lnTo>
                      <a:pt x="1089" y="0"/>
                    </a:lnTo>
                    <a:lnTo>
                      <a:pt x="1079" y="0"/>
                    </a:lnTo>
                    <a:lnTo>
                      <a:pt x="1070" y="1"/>
                    </a:lnTo>
                    <a:lnTo>
                      <a:pt x="1062" y="2"/>
                    </a:lnTo>
                    <a:lnTo>
                      <a:pt x="1053" y="5"/>
                    </a:lnTo>
                    <a:lnTo>
                      <a:pt x="1038" y="12"/>
                    </a:lnTo>
                    <a:lnTo>
                      <a:pt x="1023" y="20"/>
                    </a:lnTo>
                    <a:lnTo>
                      <a:pt x="1008" y="27"/>
                    </a:lnTo>
                    <a:lnTo>
                      <a:pt x="993" y="36"/>
                    </a:lnTo>
                    <a:lnTo>
                      <a:pt x="976" y="44"/>
                    </a:lnTo>
                    <a:lnTo>
                      <a:pt x="957" y="50"/>
                    </a:lnTo>
                    <a:lnTo>
                      <a:pt x="934" y="54"/>
                    </a:lnTo>
                    <a:lnTo>
                      <a:pt x="914" y="56"/>
                    </a:lnTo>
                    <a:lnTo>
                      <a:pt x="892" y="57"/>
                    </a:lnTo>
                    <a:lnTo>
                      <a:pt x="870" y="60"/>
                    </a:lnTo>
                    <a:lnTo>
                      <a:pt x="858" y="66"/>
                    </a:lnTo>
                    <a:lnTo>
                      <a:pt x="846" y="71"/>
                    </a:lnTo>
                    <a:lnTo>
                      <a:pt x="651" y="71"/>
                    </a:lnTo>
                    <a:lnTo>
                      <a:pt x="629" y="71"/>
                    </a:lnTo>
                    <a:lnTo>
                      <a:pt x="607" y="74"/>
                    </a:lnTo>
                    <a:lnTo>
                      <a:pt x="588" y="76"/>
                    </a:lnTo>
                    <a:lnTo>
                      <a:pt x="570" y="80"/>
                    </a:lnTo>
                    <a:lnTo>
                      <a:pt x="551" y="84"/>
                    </a:lnTo>
                    <a:lnTo>
                      <a:pt x="531" y="86"/>
                    </a:lnTo>
                    <a:lnTo>
                      <a:pt x="511" y="89"/>
                    </a:lnTo>
                    <a:lnTo>
                      <a:pt x="488" y="89"/>
                    </a:lnTo>
                    <a:lnTo>
                      <a:pt x="474" y="89"/>
                    </a:lnTo>
                    <a:lnTo>
                      <a:pt x="462" y="87"/>
                    </a:lnTo>
                    <a:lnTo>
                      <a:pt x="449" y="86"/>
                    </a:lnTo>
                    <a:lnTo>
                      <a:pt x="438" y="84"/>
                    </a:lnTo>
                    <a:lnTo>
                      <a:pt x="427" y="81"/>
                    </a:lnTo>
                    <a:lnTo>
                      <a:pt x="415" y="77"/>
                    </a:lnTo>
                    <a:lnTo>
                      <a:pt x="404" y="74"/>
                    </a:lnTo>
                    <a:lnTo>
                      <a:pt x="394" y="69"/>
                    </a:lnTo>
                    <a:lnTo>
                      <a:pt x="374" y="57"/>
                    </a:lnTo>
                    <a:lnTo>
                      <a:pt x="354" y="45"/>
                    </a:lnTo>
                    <a:lnTo>
                      <a:pt x="334" y="31"/>
                    </a:lnTo>
                    <a:lnTo>
                      <a:pt x="312" y="15"/>
                    </a:lnTo>
                    <a:lnTo>
                      <a:pt x="312" y="15"/>
                    </a:lnTo>
                    <a:lnTo>
                      <a:pt x="310" y="26"/>
                    </a:lnTo>
                    <a:lnTo>
                      <a:pt x="307" y="37"/>
                    </a:lnTo>
                    <a:lnTo>
                      <a:pt x="302" y="47"/>
                    </a:lnTo>
                    <a:lnTo>
                      <a:pt x="297" y="56"/>
                    </a:lnTo>
                    <a:lnTo>
                      <a:pt x="290" y="65"/>
                    </a:lnTo>
                    <a:lnTo>
                      <a:pt x="281" y="71"/>
                    </a:lnTo>
                    <a:lnTo>
                      <a:pt x="277" y="72"/>
                    </a:lnTo>
                    <a:lnTo>
                      <a:pt x="272" y="75"/>
                    </a:lnTo>
                    <a:lnTo>
                      <a:pt x="266" y="75"/>
                    </a:lnTo>
                    <a:lnTo>
                      <a:pt x="261" y="76"/>
                    </a:lnTo>
                    <a:lnTo>
                      <a:pt x="209" y="76"/>
                    </a:lnTo>
                    <a:lnTo>
                      <a:pt x="194" y="76"/>
                    </a:lnTo>
                    <a:lnTo>
                      <a:pt x="179" y="79"/>
                    </a:lnTo>
                    <a:lnTo>
                      <a:pt x="167" y="82"/>
                    </a:lnTo>
                    <a:lnTo>
                      <a:pt x="154" y="87"/>
                    </a:lnTo>
                    <a:lnTo>
                      <a:pt x="129" y="99"/>
                    </a:lnTo>
                    <a:lnTo>
                      <a:pt x="103" y="113"/>
                    </a:lnTo>
                    <a:lnTo>
                      <a:pt x="86" y="120"/>
                    </a:lnTo>
                    <a:lnTo>
                      <a:pt x="71" y="125"/>
                    </a:lnTo>
                    <a:lnTo>
                      <a:pt x="55" y="131"/>
                    </a:lnTo>
                    <a:lnTo>
                      <a:pt x="40" y="139"/>
                    </a:lnTo>
                    <a:lnTo>
                      <a:pt x="35" y="143"/>
                    </a:lnTo>
                    <a:lnTo>
                      <a:pt x="31" y="146"/>
                    </a:lnTo>
                    <a:lnTo>
                      <a:pt x="28" y="150"/>
                    </a:lnTo>
                    <a:lnTo>
                      <a:pt x="25" y="154"/>
                    </a:lnTo>
                    <a:lnTo>
                      <a:pt x="21" y="164"/>
                    </a:lnTo>
                    <a:lnTo>
                      <a:pt x="19" y="174"/>
                    </a:lnTo>
                    <a:lnTo>
                      <a:pt x="16" y="195"/>
                    </a:lnTo>
                    <a:lnTo>
                      <a:pt x="14" y="219"/>
                    </a:lnTo>
                    <a:lnTo>
                      <a:pt x="9" y="236"/>
                    </a:lnTo>
                    <a:lnTo>
                      <a:pt x="5" y="251"/>
                    </a:lnTo>
                    <a:lnTo>
                      <a:pt x="1" y="266"/>
                    </a:lnTo>
                    <a:lnTo>
                      <a:pt x="0" y="282"/>
                    </a:lnTo>
                    <a:lnTo>
                      <a:pt x="1" y="288"/>
                    </a:lnTo>
                    <a:lnTo>
                      <a:pt x="2" y="293"/>
                    </a:lnTo>
                    <a:lnTo>
                      <a:pt x="5" y="297"/>
                    </a:lnTo>
                    <a:lnTo>
                      <a:pt x="7" y="301"/>
                    </a:lnTo>
                    <a:lnTo>
                      <a:pt x="15" y="308"/>
                    </a:lnTo>
                    <a:lnTo>
                      <a:pt x="24" y="316"/>
                    </a:lnTo>
                    <a:lnTo>
                      <a:pt x="33" y="326"/>
                    </a:lnTo>
                    <a:lnTo>
                      <a:pt x="41" y="333"/>
                    </a:lnTo>
                    <a:lnTo>
                      <a:pt x="50" y="340"/>
                    </a:lnTo>
                    <a:lnTo>
                      <a:pt x="60" y="346"/>
                    </a:lnTo>
                    <a:lnTo>
                      <a:pt x="79" y="356"/>
                    </a:lnTo>
                    <a:lnTo>
                      <a:pt x="100" y="370"/>
                    </a:lnTo>
                    <a:lnTo>
                      <a:pt x="109" y="376"/>
                    </a:lnTo>
                    <a:lnTo>
                      <a:pt x="117" y="384"/>
                    </a:lnTo>
                    <a:lnTo>
                      <a:pt x="122" y="391"/>
                    </a:lnTo>
                    <a:lnTo>
                      <a:pt x="127" y="400"/>
                    </a:lnTo>
                    <a:lnTo>
                      <a:pt x="137" y="417"/>
                    </a:lnTo>
                    <a:lnTo>
                      <a:pt x="148" y="435"/>
                    </a:lnTo>
                    <a:lnTo>
                      <a:pt x="166" y="456"/>
                    </a:lnTo>
                    <a:lnTo>
                      <a:pt x="181" y="475"/>
                    </a:lnTo>
                    <a:lnTo>
                      <a:pt x="187" y="485"/>
                    </a:lnTo>
                    <a:lnTo>
                      <a:pt x="192" y="497"/>
                    </a:lnTo>
                    <a:lnTo>
                      <a:pt x="194" y="509"/>
                    </a:lnTo>
                    <a:lnTo>
                      <a:pt x="196" y="522"/>
                    </a:lnTo>
                    <a:lnTo>
                      <a:pt x="196" y="587"/>
                    </a:lnTo>
                    <a:lnTo>
                      <a:pt x="194" y="602"/>
                    </a:lnTo>
                    <a:lnTo>
                      <a:pt x="192" y="614"/>
                    </a:lnTo>
                    <a:lnTo>
                      <a:pt x="189" y="628"/>
                    </a:lnTo>
                    <a:lnTo>
                      <a:pt x="188" y="643"/>
                    </a:lnTo>
                    <a:lnTo>
                      <a:pt x="187" y="667"/>
                    </a:lnTo>
                    <a:lnTo>
                      <a:pt x="187" y="690"/>
                    </a:lnTo>
                    <a:lnTo>
                      <a:pt x="188" y="700"/>
                    </a:lnTo>
                    <a:lnTo>
                      <a:pt x="191" y="710"/>
                    </a:lnTo>
                    <a:lnTo>
                      <a:pt x="194" y="721"/>
                    </a:lnTo>
                    <a:lnTo>
                      <a:pt x="201" y="731"/>
                    </a:lnTo>
                    <a:lnTo>
                      <a:pt x="206" y="739"/>
                    </a:lnTo>
                    <a:lnTo>
                      <a:pt x="212" y="744"/>
                    </a:lnTo>
                    <a:lnTo>
                      <a:pt x="218" y="747"/>
                    </a:lnTo>
                    <a:lnTo>
                      <a:pt x="225" y="751"/>
                    </a:lnTo>
                    <a:lnTo>
                      <a:pt x="240" y="759"/>
                    </a:lnTo>
                    <a:lnTo>
                      <a:pt x="253" y="769"/>
                    </a:lnTo>
                    <a:lnTo>
                      <a:pt x="284" y="793"/>
                    </a:lnTo>
                    <a:lnTo>
                      <a:pt x="310" y="814"/>
                    </a:lnTo>
                    <a:lnTo>
                      <a:pt x="336" y="835"/>
                    </a:lnTo>
                    <a:lnTo>
                      <a:pt x="365" y="862"/>
                    </a:lnTo>
                    <a:lnTo>
                      <a:pt x="384" y="877"/>
                    </a:lnTo>
                    <a:lnTo>
                      <a:pt x="403" y="891"/>
                    </a:lnTo>
                    <a:lnTo>
                      <a:pt x="403" y="891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28"/>
              <p:cNvSpPr>
                <a:spLocks/>
              </p:cNvSpPr>
              <p:nvPr/>
            </p:nvSpPr>
            <p:spPr bwMode="auto">
              <a:xfrm>
                <a:off x="-3676525" y="-2826225"/>
                <a:ext cx="1325563" cy="612775"/>
              </a:xfrm>
              <a:custGeom>
                <a:avLst/>
                <a:gdLst>
                  <a:gd name="T0" fmla="*/ 207 w 3340"/>
                  <a:gd name="T1" fmla="*/ 1119 h 1546"/>
                  <a:gd name="T2" fmla="*/ 79 w 3340"/>
                  <a:gd name="T3" fmla="*/ 1303 h 1546"/>
                  <a:gd name="T4" fmla="*/ 13 w 3340"/>
                  <a:gd name="T5" fmla="*/ 1489 h 1546"/>
                  <a:gd name="T6" fmla="*/ 99 w 3340"/>
                  <a:gd name="T7" fmla="*/ 1536 h 1546"/>
                  <a:gd name="T8" fmla="*/ 227 w 3340"/>
                  <a:gd name="T9" fmla="*/ 1520 h 1546"/>
                  <a:gd name="T10" fmla="*/ 397 w 3340"/>
                  <a:gd name="T11" fmla="*/ 1472 h 1546"/>
                  <a:gd name="T12" fmla="*/ 545 w 3340"/>
                  <a:gd name="T13" fmla="*/ 1440 h 1546"/>
                  <a:gd name="T14" fmla="*/ 680 w 3340"/>
                  <a:gd name="T15" fmla="*/ 1413 h 1546"/>
                  <a:gd name="T16" fmla="*/ 779 w 3340"/>
                  <a:gd name="T17" fmla="*/ 1345 h 1546"/>
                  <a:gd name="T18" fmla="*/ 828 w 3340"/>
                  <a:gd name="T19" fmla="*/ 1243 h 1546"/>
                  <a:gd name="T20" fmla="*/ 901 w 3340"/>
                  <a:gd name="T21" fmla="*/ 1162 h 1546"/>
                  <a:gd name="T22" fmla="*/ 981 w 3340"/>
                  <a:gd name="T23" fmla="*/ 1069 h 1546"/>
                  <a:gd name="T24" fmla="*/ 1072 w 3340"/>
                  <a:gd name="T25" fmla="*/ 982 h 1546"/>
                  <a:gd name="T26" fmla="*/ 1211 w 3340"/>
                  <a:gd name="T27" fmla="*/ 908 h 1546"/>
                  <a:gd name="T28" fmla="*/ 1266 w 3340"/>
                  <a:gd name="T29" fmla="*/ 778 h 1546"/>
                  <a:gd name="T30" fmla="*/ 1323 w 3340"/>
                  <a:gd name="T31" fmla="*/ 682 h 1546"/>
                  <a:gd name="T32" fmla="*/ 1526 w 3340"/>
                  <a:gd name="T33" fmla="*/ 577 h 1546"/>
                  <a:gd name="T34" fmla="*/ 1683 w 3340"/>
                  <a:gd name="T35" fmla="*/ 541 h 1546"/>
                  <a:gd name="T36" fmla="*/ 1992 w 3340"/>
                  <a:gd name="T37" fmla="*/ 576 h 1546"/>
                  <a:gd name="T38" fmla="*/ 2161 w 3340"/>
                  <a:gd name="T39" fmla="*/ 672 h 1546"/>
                  <a:gd name="T40" fmla="*/ 2233 w 3340"/>
                  <a:gd name="T41" fmla="*/ 766 h 1546"/>
                  <a:gd name="T42" fmla="*/ 2234 w 3340"/>
                  <a:gd name="T43" fmla="*/ 832 h 1546"/>
                  <a:gd name="T44" fmla="*/ 2318 w 3340"/>
                  <a:gd name="T45" fmla="*/ 864 h 1546"/>
                  <a:gd name="T46" fmla="*/ 2377 w 3340"/>
                  <a:gd name="T47" fmla="*/ 802 h 1546"/>
                  <a:gd name="T48" fmla="*/ 2518 w 3340"/>
                  <a:gd name="T49" fmla="*/ 945 h 1546"/>
                  <a:gd name="T50" fmla="*/ 2652 w 3340"/>
                  <a:gd name="T51" fmla="*/ 1017 h 1546"/>
                  <a:gd name="T52" fmla="*/ 2722 w 3340"/>
                  <a:gd name="T53" fmla="*/ 1085 h 1546"/>
                  <a:gd name="T54" fmla="*/ 2846 w 3340"/>
                  <a:gd name="T55" fmla="*/ 1201 h 1546"/>
                  <a:gd name="T56" fmla="*/ 2957 w 3340"/>
                  <a:gd name="T57" fmla="*/ 1277 h 1546"/>
                  <a:gd name="T58" fmla="*/ 3072 w 3340"/>
                  <a:gd name="T59" fmla="*/ 1344 h 1546"/>
                  <a:gd name="T60" fmla="*/ 3134 w 3340"/>
                  <a:gd name="T61" fmla="*/ 1266 h 1546"/>
                  <a:gd name="T62" fmla="*/ 3218 w 3340"/>
                  <a:gd name="T63" fmla="*/ 1364 h 1546"/>
                  <a:gd name="T64" fmla="*/ 3304 w 3340"/>
                  <a:gd name="T65" fmla="*/ 1323 h 1546"/>
                  <a:gd name="T66" fmla="*/ 3261 w 3340"/>
                  <a:gd name="T67" fmla="*/ 1175 h 1546"/>
                  <a:gd name="T68" fmla="*/ 3161 w 3340"/>
                  <a:gd name="T69" fmla="*/ 1002 h 1546"/>
                  <a:gd name="T70" fmla="*/ 3072 w 3340"/>
                  <a:gd name="T71" fmla="*/ 830 h 1546"/>
                  <a:gd name="T72" fmla="*/ 2979 w 3340"/>
                  <a:gd name="T73" fmla="*/ 716 h 1546"/>
                  <a:gd name="T74" fmla="*/ 2902 w 3340"/>
                  <a:gd name="T75" fmla="*/ 637 h 1546"/>
                  <a:gd name="T76" fmla="*/ 2735 w 3340"/>
                  <a:gd name="T77" fmla="*/ 541 h 1546"/>
                  <a:gd name="T78" fmla="*/ 2701 w 3340"/>
                  <a:gd name="T79" fmla="*/ 404 h 1546"/>
                  <a:gd name="T80" fmla="*/ 2653 w 3340"/>
                  <a:gd name="T81" fmla="*/ 228 h 1546"/>
                  <a:gd name="T82" fmla="*/ 2560 w 3340"/>
                  <a:gd name="T83" fmla="*/ 233 h 1546"/>
                  <a:gd name="T84" fmla="*/ 2445 w 3340"/>
                  <a:gd name="T85" fmla="*/ 184 h 1546"/>
                  <a:gd name="T86" fmla="*/ 2377 w 3340"/>
                  <a:gd name="T87" fmla="*/ 148 h 1546"/>
                  <a:gd name="T88" fmla="*/ 2294 w 3340"/>
                  <a:gd name="T89" fmla="*/ 224 h 1546"/>
                  <a:gd name="T90" fmla="*/ 2215 w 3340"/>
                  <a:gd name="T91" fmla="*/ 108 h 1546"/>
                  <a:gd name="T92" fmla="*/ 2028 w 3340"/>
                  <a:gd name="T93" fmla="*/ 44 h 1546"/>
                  <a:gd name="T94" fmla="*/ 1970 w 3340"/>
                  <a:gd name="T95" fmla="*/ 229 h 1546"/>
                  <a:gd name="T96" fmla="*/ 1869 w 3340"/>
                  <a:gd name="T97" fmla="*/ 246 h 1546"/>
                  <a:gd name="T98" fmla="*/ 1811 w 3340"/>
                  <a:gd name="T99" fmla="*/ 293 h 1546"/>
                  <a:gd name="T100" fmla="*/ 1694 w 3340"/>
                  <a:gd name="T101" fmla="*/ 173 h 1546"/>
                  <a:gd name="T102" fmla="*/ 1575 w 3340"/>
                  <a:gd name="T103" fmla="*/ 256 h 1546"/>
                  <a:gd name="T104" fmla="*/ 1414 w 3340"/>
                  <a:gd name="T105" fmla="*/ 269 h 1546"/>
                  <a:gd name="T106" fmla="*/ 1303 w 3340"/>
                  <a:gd name="T107" fmla="*/ 261 h 1546"/>
                  <a:gd name="T108" fmla="*/ 1176 w 3340"/>
                  <a:gd name="T109" fmla="*/ 195 h 1546"/>
                  <a:gd name="T110" fmla="*/ 1092 w 3340"/>
                  <a:gd name="T111" fmla="*/ 410 h 1546"/>
                  <a:gd name="T112" fmla="*/ 956 w 3340"/>
                  <a:gd name="T113" fmla="*/ 608 h 1546"/>
                  <a:gd name="T114" fmla="*/ 926 w 3340"/>
                  <a:gd name="T115" fmla="*/ 699 h 1546"/>
                  <a:gd name="T116" fmla="*/ 917 w 3340"/>
                  <a:gd name="T117" fmla="*/ 809 h 1546"/>
                  <a:gd name="T118" fmla="*/ 777 w 3340"/>
                  <a:gd name="T119" fmla="*/ 936 h 1546"/>
                  <a:gd name="T120" fmla="*/ 640 w 3340"/>
                  <a:gd name="T121" fmla="*/ 941 h 1546"/>
                  <a:gd name="T122" fmla="*/ 404 w 3340"/>
                  <a:gd name="T123" fmla="*/ 894 h 1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340" h="1546">
                    <a:moveTo>
                      <a:pt x="287" y="950"/>
                    </a:moveTo>
                    <a:lnTo>
                      <a:pt x="287" y="952"/>
                    </a:lnTo>
                    <a:lnTo>
                      <a:pt x="287" y="955"/>
                    </a:lnTo>
                    <a:lnTo>
                      <a:pt x="287" y="965"/>
                    </a:lnTo>
                    <a:lnTo>
                      <a:pt x="284" y="972"/>
                    </a:lnTo>
                    <a:lnTo>
                      <a:pt x="280" y="980"/>
                    </a:lnTo>
                    <a:lnTo>
                      <a:pt x="275" y="986"/>
                    </a:lnTo>
                    <a:lnTo>
                      <a:pt x="262" y="1000"/>
                    </a:lnTo>
                    <a:lnTo>
                      <a:pt x="251" y="1015"/>
                    </a:lnTo>
                    <a:lnTo>
                      <a:pt x="233" y="1045"/>
                    </a:lnTo>
                    <a:lnTo>
                      <a:pt x="220" y="1074"/>
                    </a:lnTo>
                    <a:lnTo>
                      <a:pt x="213" y="1088"/>
                    </a:lnTo>
                    <a:lnTo>
                      <a:pt x="210" y="1103"/>
                    </a:lnTo>
                    <a:lnTo>
                      <a:pt x="207" y="1119"/>
                    </a:lnTo>
                    <a:lnTo>
                      <a:pt x="206" y="1137"/>
                    </a:lnTo>
                    <a:lnTo>
                      <a:pt x="206" y="1195"/>
                    </a:lnTo>
                    <a:lnTo>
                      <a:pt x="208" y="1208"/>
                    </a:lnTo>
                    <a:lnTo>
                      <a:pt x="211" y="1222"/>
                    </a:lnTo>
                    <a:lnTo>
                      <a:pt x="211" y="1228"/>
                    </a:lnTo>
                    <a:lnTo>
                      <a:pt x="207" y="1234"/>
                    </a:lnTo>
                    <a:lnTo>
                      <a:pt x="203" y="1238"/>
                    </a:lnTo>
                    <a:lnTo>
                      <a:pt x="198" y="1242"/>
                    </a:lnTo>
                    <a:lnTo>
                      <a:pt x="185" y="1249"/>
                    </a:lnTo>
                    <a:lnTo>
                      <a:pt x="172" y="1256"/>
                    </a:lnTo>
                    <a:lnTo>
                      <a:pt x="148" y="1271"/>
                    </a:lnTo>
                    <a:lnTo>
                      <a:pt x="127" y="1282"/>
                    </a:lnTo>
                    <a:lnTo>
                      <a:pt x="104" y="1293"/>
                    </a:lnTo>
                    <a:lnTo>
                      <a:pt x="79" y="1303"/>
                    </a:lnTo>
                    <a:lnTo>
                      <a:pt x="51" y="1312"/>
                    </a:lnTo>
                    <a:lnTo>
                      <a:pt x="26" y="1322"/>
                    </a:lnTo>
                    <a:lnTo>
                      <a:pt x="20" y="1326"/>
                    </a:lnTo>
                    <a:lnTo>
                      <a:pt x="15" y="1330"/>
                    </a:lnTo>
                    <a:lnTo>
                      <a:pt x="11" y="1334"/>
                    </a:lnTo>
                    <a:lnTo>
                      <a:pt x="8" y="1337"/>
                    </a:lnTo>
                    <a:lnTo>
                      <a:pt x="4" y="1342"/>
                    </a:lnTo>
                    <a:lnTo>
                      <a:pt x="1" y="1349"/>
                    </a:lnTo>
                    <a:lnTo>
                      <a:pt x="0" y="1354"/>
                    </a:lnTo>
                    <a:lnTo>
                      <a:pt x="0" y="1361"/>
                    </a:lnTo>
                    <a:lnTo>
                      <a:pt x="0" y="1436"/>
                    </a:lnTo>
                    <a:lnTo>
                      <a:pt x="6" y="1453"/>
                    </a:lnTo>
                    <a:lnTo>
                      <a:pt x="13" y="1469"/>
                    </a:lnTo>
                    <a:lnTo>
                      <a:pt x="13" y="1489"/>
                    </a:lnTo>
                    <a:lnTo>
                      <a:pt x="13" y="1504"/>
                    </a:lnTo>
                    <a:lnTo>
                      <a:pt x="13" y="1520"/>
                    </a:lnTo>
                    <a:lnTo>
                      <a:pt x="13" y="1541"/>
                    </a:lnTo>
                    <a:lnTo>
                      <a:pt x="28" y="1543"/>
                    </a:lnTo>
                    <a:lnTo>
                      <a:pt x="44" y="1546"/>
                    </a:lnTo>
                    <a:lnTo>
                      <a:pt x="49" y="1544"/>
                    </a:lnTo>
                    <a:lnTo>
                      <a:pt x="55" y="1543"/>
                    </a:lnTo>
                    <a:lnTo>
                      <a:pt x="60" y="1541"/>
                    </a:lnTo>
                    <a:lnTo>
                      <a:pt x="64" y="1538"/>
                    </a:lnTo>
                    <a:lnTo>
                      <a:pt x="69" y="1536"/>
                    </a:lnTo>
                    <a:lnTo>
                      <a:pt x="74" y="1533"/>
                    </a:lnTo>
                    <a:lnTo>
                      <a:pt x="79" y="1532"/>
                    </a:lnTo>
                    <a:lnTo>
                      <a:pt x="85" y="1531"/>
                    </a:lnTo>
                    <a:lnTo>
                      <a:pt x="99" y="1536"/>
                    </a:lnTo>
                    <a:lnTo>
                      <a:pt x="114" y="1541"/>
                    </a:lnTo>
                    <a:lnTo>
                      <a:pt x="124" y="1541"/>
                    </a:lnTo>
                    <a:lnTo>
                      <a:pt x="133" y="1539"/>
                    </a:lnTo>
                    <a:lnTo>
                      <a:pt x="142" y="1539"/>
                    </a:lnTo>
                    <a:lnTo>
                      <a:pt x="152" y="1541"/>
                    </a:lnTo>
                    <a:lnTo>
                      <a:pt x="167" y="1541"/>
                    </a:lnTo>
                    <a:lnTo>
                      <a:pt x="173" y="1539"/>
                    </a:lnTo>
                    <a:lnTo>
                      <a:pt x="178" y="1538"/>
                    </a:lnTo>
                    <a:lnTo>
                      <a:pt x="183" y="1537"/>
                    </a:lnTo>
                    <a:lnTo>
                      <a:pt x="188" y="1534"/>
                    </a:lnTo>
                    <a:lnTo>
                      <a:pt x="197" y="1529"/>
                    </a:lnTo>
                    <a:lnTo>
                      <a:pt x="207" y="1524"/>
                    </a:lnTo>
                    <a:lnTo>
                      <a:pt x="217" y="1522"/>
                    </a:lnTo>
                    <a:lnTo>
                      <a:pt x="227" y="1520"/>
                    </a:lnTo>
                    <a:lnTo>
                      <a:pt x="236" y="1519"/>
                    </a:lnTo>
                    <a:lnTo>
                      <a:pt x="245" y="1518"/>
                    </a:lnTo>
                    <a:lnTo>
                      <a:pt x="262" y="1518"/>
                    </a:lnTo>
                    <a:lnTo>
                      <a:pt x="282" y="1515"/>
                    </a:lnTo>
                    <a:lnTo>
                      <a:pt x="301" y="1509"/>
                    </a:lnTo>
                    <a:lnTo>
                      <a:pt x="318" y="1502"/>
                    </a:lnTo>
                    <a:lnTo>
                      <a:pt x="325" y="1498"/>
                    </a:lnTo>
                    <a:lnTo>
                      <a:pt x="334" y="1495"/>
                    </a:lnTo>
                    <a:lnTo>
                      <a:pt x="343" y="1493"/>
                    </a:lnTo>
                    <a:lnTo>
                      <a:pt x="353" y="1493"/>
                    </a:lnTo>
                    <a:lnTo>
                      <a:pt x="360" y="1493"/>
                    </a:lnTo>
                    <a:lnTo>
                      <a:pt x="369" y="1494"/>
                    </a:lnTo>
                    <a:lnTo>
                      <a:pt x="383" y="1483"/>
                    </a:lnTo>
                    <a:lnTo>
                      <a:pt x="397" y="1472"/>
                    </a:lnTo>
                    <a:lnTo>
                      <a:pt x="412" y="1480"/>
                    </a:lnTo>
                    <a:lnTo>
                      <a:pt x="428" y="1490"/>
                    </a:lnTo>
                    <a:lnTo>
                      <a:pt x="436" y="1488"/>
                    </a:lnTo>
                    <a:lnTo>
                      <a:pt x="442" y="1485"/>
                    </a:lnTo>
                    <a:lnTo>
                      <a:pt x="448" y="1482"/>
                    </a:lnTo>
                    <a:lnTo>
                      <a:pt x="456" y="1478"/>
                    </a:lnTo>
                    <a:lnTo>
                      <a:pt x="474" y="1473"/>
                    </a:lnTo>
                    <a:lnTo>
                      <a:pt x="492" y="1470"/>
                    </a:lnTo>
                    <a:lnTo>
                      <a:pt x="501" y="1468"/>
                    </a:lnTo>
                    <a:lnTo>
                      <a:pt x="508" y="1465"/>
                    </a:lnTo>
                    <a:lnTo>
                      <a:pt x="517" y="1462"/>
                    </a:lnTo>
                    <a:lnTo>
                      <a:pt x="525" y="1455"/>
                    </a:lnTo>
                    <a:lnTo>
                      <a:pt x="535" y="1448"/>
                    </a:lnTo>
                    <a:lnTo>
                      <a:pt x="545" y="1440"/>
                    </a:lnTo>
                    <a:lnTo>
                      <a:pt x="555" y="1435"/>
                    </a:lnTo>
                    <a:lnTo>
                      <a:pt x="567" y="1430"/>
                    </a:lnTo>
                    <a:lnTo>
                      <a:pt x="582" y="1423"/>
                    </a:lnTo>
                    <a:lnTo>
                      <a:pt x="595" y="1414"/>
                    </a:lnTo>
                    <a:lnTo>
                      <a:pt x="602" y="1410"/>
                    </a:lnTo>
                    <a:lnTo>
                      <a:pt x="609" y="1406"/>
                    </a:lnTo>
                    <a:lnTo>
                      <a:pt x="616" y="1405"/>
                    </a:lnTo>
                    <a:lnTo>
                      <a:pt x="625" y="1404"/>
                    </a:lnTo>
                    <a:lnTo>
                      <a:pt x="636" y="1405"/>
                    </a:lnTo>
                    <a:lnTo>
                      <a:pt x="646" y="1409"/>
                    </a:lnTo>
                    <a:lnTo>
                      <a:pt x="656" y="1413"/>
                    </a:lnTo>
                    <a:lnTo>
                      <a:pt x="668" y="1414"/>
                    </a:lnTo>
                    <a:lnTo>
                      <a:pt x="674" y="1414"/>
                    </a:lnTo>
                    <a:lnTo>
                      <a:pt x="680" y="1413"/>
                    </a:lnTo>
                    <a:lnTo>
                      <a:pt x="684" y="1410"/>
                    </a:lnTo>
                    <a:lnTo>
                      <a:pt x="689" y="1408"/>
                    </a:lnTo>
                    <a:lnTo>
                      <a:pt x="698" y="1400"/>
                    </a:lnTo>
                    <a:lnTo>
                      <a:pt x="708" y="1394"/>
                    </a:lnTo>
                    <a:lnTo>
                      <a:pt x="718" y="1387"/>
                    </a:lnTo>
                    <a:lnTo>
                      <a:pt x="727" y="1382"/>
                    </a:lnTo>
                    <a:lnTo>
                      <a:pt x="735" y="1376"/>
                    </a:lnTo>
                    <a:lnTo>
                      <a:pt x="743" y="1369"/>
                    </a:lnTo>
                    <a:lnTo>
                      <a:pt x="751" y="1359"/>
                    </a:lnTo>
                    <a:lnTo>
                      <a:pt x="758" y="1351"/>
                    </a:lnTo>
                    <a:lnTo>
                      <a:pt x="763" y="1349"/>
                    </a:lnTo>
                    <a:lnTo>
                      <a:pt x="768" y="1346"/>
                    </a:lnTo>
                    <a:lnTo>
                      <a:pt x="773" y="1345"/>
                    </a:lnTo>
                    <a:lnTo>
                      <a:pt x="779" y="1345"/>
                    </a:lnTo>
                    <a:lnTo>
                      <a:pt x="783" y="1346"/>
                    </a:lnTo>
                    <a:lnTo>
                      <a:pt x="788" y="1349"/>
                    </a:lnTo>
                    <a:lnTo>
                      <a:pt x="798" y="1347"/>
                    </a:lnTo>
                    <a:lnTo>
                      <a:pt x="798" y="1305"/>
                    </a:lnTo>
                    <a:lnTo>
                      <a:pt x="798" y="1300"/>
                    </a:lnTo>
                    <a:lnTo>
                      <a:pt x="799" y="1295"/>
                    </a:lnTo>
                    <a:lnTo>
                      <a:pt x="801" y="1290"/>
                    </a:lnTo>
                    <a:lnTo>
                      <a:pt x="803" y="1286"/>
                    </a:lnTo>
                    <a:lnTo>
                      <a:pt x="808" y="1277"/>
                    </a:lnTo>
                    <a:lnTo>
                      <a:pt x="816" y="1270"/>
                    </a:lnTo>
                    <a:lnTo>
                      <a:pt x="820" y="1262"/>
                    </a:lnTo>
                    <a:lnTo>
                      <a:pt x="823" y="1256"/>
                    </a:lnTo>
                    <a:lnTo>
                      <a:pt x="826" y="1249"/>
                    </a:lnTo>
                    <a:lnTo>
                      <a:pt x="828" y="1243"/>
                    </a:lnTo>
                    <a:lnTo>
                      <a:pt x="831" y="1237"/>
                    </a:lnTo>
                    <a:lnTo>
                      <a:pt x="835" y="1231"/>
                    </a:lnTo>
                    <a:lnTo>
                      <a:pt x="838" y="1226"/>
                    </a:lnTo>
                    <a:lnTo>
                      <a:pt x="845" y="1221"/>
                    </a:lnTo>
                    <a:lnTo>
                      <a:pt x="856" y="1213"/>
                    </a:lnTo>
                    <a:lnTo>
                      <a:pt x="867" y="1207"/>
                    </a:lnTo>
                    <a:lnTo>
                      <a:pt x="872" y="1203"/>
                    </a:lnTo>
                    <a:lnTo>
                      <a:pt x="877" y="1199"/>
                    </a:lnTo>
                    <a:lnTo>
                      <a:pt x="881" y="1194"/>
                    </a:lnTo>
                    <a:lnTo>
                      <a:pt x="886" y="1188"/>
                    </a:lnTo>
                    <a:lnTo>
                      <a:pt x="891" y="1178"/>
                    </a:lnTo>
                    <a:lnTo>
                      <a:pt x="896" y="1169"/>
                    </a:lnTo>
                    <a:lnTo>
                      <a:pt x="899" y="1165"/>
                    </a:lnTo>
                    <a:lnTo>
                      <a:pt x="901" y="1162"/>
                    </a:lnTo>
                    <a:lnTo>
                      <a:pt x="906" y="1158"/>
                    </a:lnTo>
                    <a:lnTo>
                      <a:pt x="911" y="1155"/>
                    </a:lnTo>
                    <a:lnTo>
                      <a:pt x="921" y="1155"/>
                    </a:lnTo>
                    <a:lnTo>
                      <a:pt x="931" y="1155"/>
                    </a:lnTo>
                    <a:lnTo>
                      <a:pt x="938" y="1152"/>
                    </a:lnTo>
                    <a:lnTo>
                      <a:pt x="940" y="1147"/>
                    </a:lnTo>
                    <a:lnTo>
                      <a:pt x="943" y="1142"/>
                    </a:lnTo>
                    <a:lnTo>
                      <a:pt x="946" y="1135"/>
                    </a:lnTo>
                    <a:lnTo>
                      <a:pt x="953" y="1128"/>
                    </a:lnTo>
                    <a:lnTo>
                      <a:pt x="959" y="1121"/>
                    </a:lnTo>
                    <a:lnTo>
                      <a:pt x="965" y="1114"/>
                    </a:lnTo>
                    <a:lnTo>
                      <a:pt x="970" y="1105"/>
                    </a:lnTo>
                    <a:lnTo>
                      <a:pt x="976" y="1086"/>
                    </a:lnTo>
                    <a:lnTo>
                      <a:pt x="981" y="1069"/>
                    </a:lnTo>
                    <a:lnTo>
                      <a:pt x="986" y="1051"/>
                    </a:lnTo>
                    <a:lnTo>
                      <a:pt x="993" y="1032"/>
                    </a:lnTo>
                    <a:lnTo>
                      <a:pt x="999" y="1019"/>
                    </a:lnTo>
                    <a:lnTo>
                      <a:pt x="1007" y="1006"/>
                    </a:lnTo>
                    <a:lnTo>
                      <a:pt x="1010" y="1001"/>
                    </a:lnTo>
                    <a:lnTo>
                      <a:pt x="1017" y="997"/>
                    </a:lnTo>
                    <a:lnTo>
                      <a:pt x="1023" y="995"/>
                    </a:lnTo>
                    <a:lnTo>
                      <a:pt x="1029" y="992"/>
                    </a:lnTo>
                    <a:lnTo>
                      <a:pt x="1043" y="993"/>
                    </a:lnTo>
                    <a:lnTo>
                      <a:pt x="1058" y="993"/>
                    </a:lnTo>
                    <a:lnTo>
                      <a:pt x="1062" y="992"/>
                    </a:lnTo>
                    <a:lnTo>
                      <a:pt x="1066" y="990"/>
                    </a:lnTo>
                    <a:lnTo>
                      <a:pt x="1068" y="986"/>
                    </a:lnTo>
                    <a:lnTo>
                      <a:pt x="1072" y="982"/>
                    </a:lnTo>
                    <a:lnTo>
                      <a:pt x="1089" y="973"/>
                    </a:lnTo>
                    <a:lnTo>
                      <a:pt x="1108" y="963"/>
                    </a:lnTo>
                    <a:lnTo>
                      <a:pt x="1118" y="953"/>
                    </a:lnTo>
                    <a:lnTo>
                      <a:pt x="1128" y="942"/>
                    </a:lnTo>
                    <a:lnTo>
                      <a:pt x="1133" y="937"/>
                    </a:lnTo>
                    <a:lnTo>
                      <a:pt x="1138" y="933"/>
                    </a:lnTo>
                    <a:lnTo>
                      <a:pt x="1146" y="931"/>
                    </a:lnTo>
                    <a:lnTo>
                      <a:pt x="1153" y="929"/>
                    </a:lnTo>
                    <a:lnTo>
                      <a:pt x="1192" y="929"/>
                    </a:lnTo>
                    <a:lnTo>
                      <a:pt x="1197" y="928"/>
                    </a:lnTo>
                    <a:lnTo>
                      <a:pt x="1201" y="926"/>
                    </a:lnTo>
                    <a:lnTo>
                      <a:pt x="1205" y="923"/>
                    </a:lnTo>
                    <a:lnTo>
                      <a:pt x="1207" y="918"/>
                    </a:lnTo>
                    <a:lnTo>
                      <a:pt x="1211" y="908"/>
                    </a:lnTo>
                    <a:lnTo>
                      <a:pt x="1216" y="898"/>
                    </a:lnTo>
                    <a:lnTo>
                      <a:pt x="1226" y="886"/>
                    </a:lnTo>
                    <a:lnTo>
                      <a:pt x="1237" y="876"/>
                    </a:lnTo>
                    <a:lnTo>
                      <a:pt x="1248" y="862"/>
                    </a:lnTo>
                    <a:lnTo>
                      <a:pt x="1256" y="849"/>
                    </a:lnTo>
                    <a:lnTo>
                      <a:pt x="1259" y="842"/>
                    </a:lnTo>
                    <a:lnTo>
                      <a:pt x="1260" y="835"/>
                    </a:lnTo>
                    <a:lnTo>
                      <a:pt x="1261" y="827"/>
                    </a:lnTo>
                    <a:lnTo>
                      <a:pt x="1263" y="818"/>
                    </a:lnTo>
                    <a:lnTo>
                      <a:pt x="1261" y="808"/>
                    </a:lnTo>
                    <a:lnTo>
                      <a:pt x="1259" y="798"/>
                    </a:lnTo>
                    <a:lnTo>
                      <a:pt x="1263" y="790"/>
                    </a:lnTo>
                    <a:lnTo>
                      <a:pt x="1265" y="784"/>
                    </a:lnTo>
                    <a:lnTo>
                      <a:pt x="1266" y="778"/>
                    </a:lnTo>
                    <a:lnTo>
                      <a:pt x="1268" y="771"/>
                    </a:lnTo>
                    <a:lnTo>
                      <a:pt x="1270" y="759"/>
                    </a:lnTo>
                    <a:lnTo>
                      <a:pt x="1271" y="744"/>
                    </a:lnTo>
                    <a:lnTo>
                      <a:pt x="1274" y="739"/>
                    </a:lnTo>
                    <a:lnTo>
                      <a:pt x="1276" y="734"/>
                    </a:lnTo>
                    <a:lnTo>
                      <a:pt x="1280" y="730"/>
                    </a:lnTo>
                    <a:lnTo>
                      <a:pt x="1285" y="727"/>
                    </a:lnTo>
                    <a:lnTo>
                      <a:pt x="1295" y="721"/>
                    </a:lnTo>
                    <a:lnTo>
                      <a:pt x="1304" y="712"/>
                    </a:lnTo>
                    <a:lnTo>
                      <a:pt x="1310" y="704"/>
                    </a:lnTo>
                    <a:lnTo>
                      <a:pt x="1315" y="695"/>
                    </a:lnTo>
                    <a:lnTo>
                      <a:pt x="1317" y="691"/>
                    </a:lnTo>
                    <a:lnTo>
                      <a:pt x="1319" y="686"/>
                    </a:lnTo>
                    <a:lnTo>
                      <a:pt x="1323" y="682"/>
                    </a:lnTo>
                    <a:lnTo>
                      <a:pt x="1327" y="680"/>
                    </a:lnTo>
                    <a:lnTo>
                      <a:pt x="1334" y="676"/>
                    </a:lnTo>
                    <a:lnTo>
                      <a:pt x="1340" y="672"/>
                    </a:lnTo>
                    <a:lnTo>
                      <a:pt x="1347" y="671"/>
                    </a:lnTo>
                    <a:lnTo>
                      <a:pt x="1353" y="669"/>
                    </a:lnTo>
                    <a:lnTo>
                      <a:pt x="1365" y="666"/>
                    </a:lnTo>
                    <a:lnTo>
                      <a:pt x="1381" y="661"/>
                    </a:lnTo>
                    <a:lnTo>
                      <a:pt x="1411" y="646"/>
                    </a:lnTo>
                    <a:lnTo>
                      <a:pt x="1436" y="630"/>
                    </a:lnTo>
                    <a:lnTo>
                      <a:pt x="1462" y="615"/>
                    </a:lnTo>
                    <a:lnTo>
                      <a:pt x="1492" y="599"/>
                    </a:lnTo>
                    <a:lnTo>
                      <a:pt x="1507" y="589"/>
                    </a:lnTo>
                    <a:lnTo>
                      <a:pt x="1520" y="581"/>
                    </a:lnTo>
                    <a:lnTo>
                      <a:pt x="1526" y="577"/>
                    </a:lnTo>
                    <a:lnTo>
                      <a:pt x="1534" y="573"/>
                    </a:lnTo>
                    <a:lnTo>
                      <a:pt x="1541" y="571"/>
                    </a:lnTo>
                    <a:lnTo>
                      <a:pt x="1550" y="569"/>
                    </a:lnTo>
                    <a:lnTo>
                      <a:pt x="1568" y="572"/>
                    </a:lnTo>
                    <a:lnTo>
                      <a:pt x="1584" y="573"/>
                    </a:lnTo>
                    <a:lnTo>
                      <a:pt x="1591" y="573"/>
                    </a:lnTo>
                    <a:lnTo>
                      <a:pt x="1599" y="572"/>
                    </a:lnTo>
                    <a:lnTo>
                      <a:pt x="1604" y="569"/>
                    </a:lnTo>
                    <a:lnTo>
                      <a:pt x="1610" y="567"/>
                    </a:lnTo>
                    <a:lnTo>
                      <a:pt x="1621" y="561"/>
                    </a:lnTo>
                    <a:lnTo>
                      <a:pt x="1635" y="554"/>
                    </a:lnTo>
                    <a:lnTo>
                      <a:pt x="1652" y="548"/>
                    </a:lnTo>
                    <a:lnTo>
                      <a:pt x="1668" y="543"/>
                    </a:lnTo>
                    <a:lnTo>
                      <a:pt x="1683" y="541"/>
                    </a:lnTo>
                    <a:lnTo>
                      <a:pt x="1698" y="538"/>
                    </a:lnTo>
                    <a:lnTo>
                      <a:pt x="1728" y="534"/>
                    </a:lnTo>
                    <a:lnTo>
                      <a:pt x="1763" y="534"/>
                    </a:lnTo>
                    <a:lnTo>
                      <a:pt x="1780" y="535"/>
                    </a:lnTo>
                    <a:lnTo>
                      <a:pt x="1793" y="539"/>
                    </a:lnTo>
                    <a:lnTo>
                      <a:pt x="1807" y="543"/>
                    </a:lnTo>
                    <a:lnTo>
                      <a:pt x="1825" y="546"/>
                    </a:lnTo>
                    <a:lnTo>
                      <a:pt x="1850" y="549"/>
                    </a:lnTo>
                    <a:lnTo>
                      <a:pt x="1872" y="553"/>
                    </a:lnTo>
                    <a:lnTo>
                      <a:pt x="1895" y="557"/>
                    </a:lnTo>
                    <a:lnTo>
                      <a:pt x="1920" y="562"/>
                    </a:lnTo>
                    <a:lnTo>
                      <a:pt x="1952" y="568"/>
                    </a:lnTo>
                    <a:lnTo>
                      <a:pt x="1978" y="572"/>
                    </a:lnTo>
                    <a:lnTo>
                      <a:pt x="1992" y="576"/>
                    </a:lnTo>
                    <a:lnTo>
                      <a:pt x="2004" y="578"/>
                    </a:lnTo>
                    <a:lnTo>
                      <a:pt x="2018" y="583"/>
                    </a:lnTo>
                    <a:lnTo>
                      <a:pt x="2033" y="589"/>
                    </a:lnTo>
                    <a:lnTo>
                      <a:pt x="2046" y="594"/>
                    </a:lnTo>
                    <a:lnTo>
                      <a:pt x="2058" y="598"/>
                    </a:lnTo>
                    <a:lnTo>
                      <a:pt x="2071" y="603"/>
                    </a:lnTo>
                    <a:lnTo>
                      <a:pt x="2083" y="608"/>
                    </a:lnTo>
                    <a:lnTo>
                      <a:pt x="2092" y="615"/>
                    </a:lnTo>
                    <a:lnTo>
                      <a:pt x="2100" y="622"/>
                    </a:lnTo>
                    <a:lnTo>
                      <a:pt x="2113" y="635"/>
                    </a:lnTo>
                    <a:lnTo>
                      <a:pt x="2127" y="646"/>
                    </a:lnTo>
                    <a:lnTo>
                      <a:pt x="2140" y="656"/>
                    </a:lnTo>
                    <a:lnTo>
                      <a:pt x="2155" y="667"/>
                    </a:lnTo>
                    <a:lnTo>
                      <a:pt x="2161" y="672"/>
                    </a:lnTo>
                    <a:lnTo>
                      <a:pt x="2165" y="679"/>
                    </a:lnTo>
                    <a:lnTo>
                      <a:pt x="2169" y="684"/>
                    </a:lnTo>
                    <a:lnTo>
                      <a:pt x="2172" y="690"/>
                    </a:lnTo>
                    <a:lnTo>
                      <a:pt x="2175" y="695"/>
                    </a:lnTo>
                    <a:lnTo>
                      <a:pt x="2179" y="701"/>
                    </a:lnTo>
                    <a:lnTo>
                      <a:pt x="2184" y="707"/>
                    </a:lnTo>
                    <a:lnTo>
                      <a:pt x="2189" y="712"/>
                    </a:lnTo>
                    <a:lnTo>
                      <a:pt x="2198" y="720"/>
                    </a:lnTo>
                    <a:lnTo>
                      <a:pt x="2205" y="727"/>
                    </a:lnTo>
                    <a:lnTo>
                      <a:pt x="2213" y="736"/>
                    </a:lnTo>
                    <a:lnTo>
                      <a:pt x="2219" y="745"/>
                    </a:lnTo>
                    <a:lnTo>
                      <a:pt x="2225" y="753"/>
                    </a:lnTo>
                    <a:lnTo>
                      <a:pt x="2229" y="759"/>
                    </a:lnTo>
                    <a:lnTo>
                      <a:pt x="2233" y="766"/>
                    </a:lnTo>
                    <a:lnTo>
                      <a:pt x="2234" y="775"/>
                    </a:lnTo>
                    <a:lnTo>
                      <a:pt x="2234" y="781"/>
                    </a:lnTo>
                    <a:lnTo>
                      <a:pt x="2233" y="786"/>
                    </a:lnTo>
                    <a:lnTo>
                      <a:pt x="2230" y="791"/>
                    </a:lnTo>
                    <a:lnTo>
                      <a:pt x="2228" y="796"/>
                    </a:lnTo>
                    <a:lnTo>
                      <a:pt x="2226" y="802"/>
                    </a:lnTo>
                    <a:lnTo>
                      <a:pt x="2224" y="807"/>
                    </a:lnTo>
                    <a:lnTo>
                      <a:pt x="2223" y="812"/>
                    </a:lnTo>
                    <a:lnTo>
                      <a:pt x="2223" y="818"/>
                    </a:lnTo>
                    <a:lnTo>
                      <a:pt x="2223" y="822"/>
                    </a:lnTo>
                    <a:lnTo>
                      <a:pt x="2224" y="824"/>
                    </a:lnTo>
                    <a:lnTo>
                      <a:pt x="2226" y="827"/>
                    </a:lnTo>
                    <a:lnTo>
                      <a:pt x="2229" y="828"/>
                    </a:lnTo>
                    <a:lnTo>
                      <a:pt x="2234" y="832"/>
                    </a:lnTo>
                    <a:lnTo>
                      <a:pt x="2240" y="834"/>
                    </a:lnTo>
                    <a:lnTo>
                      <a:pt x="2254" y="843"/>
                    </a:lnTo>
                    <a:lnTo>
                      <a:pt x="2267" y="854"/>
                    </a:lnTo>
                    <a:lnTo>
                      <a:pt x="2275" y="863"/>
                    </a:lnTo>
                    <a:lnTo>
                      <a:pt x="2284" y="873"/>
                    </a:lnTo>
                    <a:lnTo>
                      <a:pt x="2288" y="877"/>
                    </a:lnTo>
                    <a:lnTo>
                      <a:pt x="2293" y="879"/>
                    </a:lnTo>
                    <a:lnTo>
                      <a:pt x="2298" y="881"/>
                    </a:lnTo>
                    <a:lnTo>
                      <a:pt x="2304" y="882"/>
                    </a:lnTo>
                    <a:lnTo>
                      <a:pt x="2308" y="881"/>
                    </a:lnTo>
                    <a:lnTo>
                      <a:pt x="2312" y="879"/>
                    </a:lnTo>
                    <a:lnTo>
                      <a:pt x="2314" y="877"/>
                    </a:lnTo>
                    <a:lnTo>
                      <a:pt x="2316" y="873"/>
                    </a:lnTo>
                    <a:lnTo>
                      <a:pt x="2318" y="864"/>
                    </a:lnTo>
                    <a:lnTo>
                      <a:pt x="2322" y="855"/>
                    </a:lnTo>
                    <a:lnTo>
                      <a:pt x="2326" y="844"/>
                    </a:lnTo>
                    <a:lnTo>
                      <a:pt x="2331" y="833"/>
                    </a:lnTo>
                    <a:lnTo>
                      <a:pt x="2334" y="823"/>
                    </a:lnTo>
                    <a:lnTo>
                      <a:pt x="2337" y="810"/>
                    </a:lnTo>
                    <a:lnTo>
                      <a:pt x="2339" y="802"/>
                    </a:lnTo>
                    <a:lnTo>
                      <a:pt x="2342" y="794"/>
                    </a:lnTo>
                    <a:lnTo>
                      <a:pt x="2343" y="790"/>
                    </a:lnTo>
                    <a:lnTo>
                      <a:pt x="2346" y="788"/>
                    </a:lnTo>
                    <a:lnTo>
                      <a:pt x="2349" y="786"/>
                    </a:lnTo>
                    <a:lnTo>
                      <a:pt x="2353" y="785"/>
                    </a:lnTo>
                    <a:lnTo>
                      <a:pt x="2357" y="788"/>
                    </a:lnTo>
                    <a:lnTo>
                      <a:pt x="2359" y="791"/>
                    </a:lnTo>
                    <a:lnTo>
                      <a:pt x="2377" y="802"/>
                    </a:lnTo>
                    <a:lnTo>
                      <a:pt x="2392" y="813"/>
                    </a:lnTo>
                    <a:lnTo>
                      <a:pt x="2408" y="827"/>
                    </a:lnTo>
                    <a:lnTo>
                      <a:pt x="2421" y="839"/>
                    </a:lnTo>
                    <a:lnTo>
                      <a:pt x="2435" y="852"/>
                    </a:lnTo>
                    <a:lnTo>
                      <a:pt x="2451" y="863"/>
                    </a:lnTo>
                    <a:lnTo>
                      <a:pt x="2469" y="872"/>
                    </a:lnTo>
                    <a:lnTo>
                      <a:pt x="2487" y="879"/>
                    </a:lnTo>
                    <a:lnTo>
                      <a:pt x="2494" y="886"/>
                    </a:lnTo>
                    <a:lnTo>
                      <a:pt x="2497" y="892"/>
                    </a:lnTo>
                    <a:lnTo>
                      <a:pt x="2500" y="898"/>
                    </a:lnTo>
                    <a:lnTo>
                      <a:pt x="2502" y="906"/>
                    </a:lnTo>
                    <a:lnTo>
                      <a:pt x="2506" y="921"/>
                    </a:lnTo>
                    <a:lnTo>
                      <a:pt x="2511" y="936"/>
                    </a:lnTo>
                    <a:lnTo>
                      <a:pt x="2518" y="945"/>
                    </a:lnTo>
                    <a:lnTo>
                      <a:pt x="2524" y="951"/>
                    </a:lnTo>
                    <a:lnTo>
                      <a:pt x="2533" y="956"/>
                    </a:lnTo>
                    <a:lnTo>
                      <a:pt x="2543" y="960"/>
                    </a:lnTo>
                    <a:lnTo>
                      <a:pt x="2554" y="965"/>
                    </a:lnTo>
                    <a:lnTo>
                      <a:pt x="2564" y="972"/>
                    </a:lnTo>
                    <a:lnTo>
                      <a:pt x="2574" y="980"/>
                    </a:lnTo>
                    <a:lnTo>
                      <a:pt x="2582" y="987"/>
                    </a:lnTo>
                    <a:lnTo>
                      <a:pt x="2590" y="996"/>
                    </a:lnTo>
                    <a:lnTo>
                      <a:pt x="2600" y="1004"/>
                    </a:lnTo>
                    <a:lnTo>
                      <a:pt x="2610" y="1010"/>
                    </a:lnTo>
                    <a:lnTo>
                      <a:pt x="2623" y="1015"/>
                    </a:lnTo>
                    <a:lnTo>
                      <a:pt x="2633" y="1017"/>
                    </a:lnTo>
                    <a:lnTo>
                      <a:pt x="2643" y="1017"/>
                    </a:lnTo>
                    <a:lnTo>
                      <a:pt x="2652" y="1017"/>
                    </a:lnTo>
                    <a:lnTo>
                      <a:pt x="2662" y="1019"/>
                    </a:lnTo>
                    <a:lnTo>
                      <a:pt x="2667" y="1021"/>
                    </a:lnTo>
                    <a:lnTo>
                      <a:pt x="2671" y="1025"/>
                    </a:lnTo>
                    <a:lnTo>
                      <a:pt x="2673" y="1029"/>
                    </a:lnTo>
                    <a:lnTo>
                      <a:pt x="2674" y="1034"/>
                    </a:lnTo>
                    <a:lnTo>
                      <a:pt x="2677" y="1044"/>
                    </a:lnTo>
                    <a:lnTo>
                      <a:pt x="2679" y="1055"/>
                    </a:lnTo>
                    <a:lnTo>
                      <a:pt x="2682" y="1060"/>
                    </a:lnTo>
                    <a:lnTo>
                      <a:pt x="2684" y="1065"/>
                    </a:lnTo>
                    <a:lnTo>
                      <a:pt x="2688" y="1069"/>
                    </a:lnTo>
                    <a:lnTo>
                      <a:pt x="2692" y="1071"/>
                    </a:lnTo>
                    <a:lnTo>
                      <a:pt x="2702" y="1076"/>
                    </a:lnTo>
                    <a:lnTo>
                      <a:pt x="2712" y="1081"/>
                    </a:lnTo>
                    <a:lnTo>
                      <a:pt x="2722" y="1085"/>
                    </a:lnTo>
                    <a:lnTo>
                      <a:pt x="2731" y="1090"/>
                    </a:lnTo>
                    <a:lnTo>
                      <a:pt x="2738" y="1095"/>
                    </a:lnTo>
                    <a:lnTo>
                      <a:pt x="2745" y="1104"/>
                    </a:lnTo>
                    <a:lnTo>
                      <a:pt x="2750" y="1113"/>
                    </a:lnTo>
                    <a:lnTo>
                      <a:pt x="2753" y="1120"/>
                    </a:lnTo>
                    <a:lnTo>
                      <a:pt x="2759" y="1128"/>
                    </a:lnTo>
                    <a:lnTo>
                      <a:pt x="2766" y="1134"/>
                    </a:lnTo>
                    <a:lnTo>
                      <a:pt x="2787" y="1149"/>
                    </a:lnTo>
                    <a:lnTo>
                      <a:pt x="2806" y="1162"/>
                    </a:lnTo>
                    <a:lnTo>
                      <a:pt x="2815" y="1169"/>
                    </a:lnTo>
                    <a:lnTo>
                      <a:pt x="2824" y="1177"/>
                    </a:lnTo>
                    <a:lnTo>
                      <a:pt x="2833" y="1185"/>
                    </a:lnTo>
                    <a:lnTo>
                      <a:pt x="2843" y="1195"/>
                    </a:lnTo>
                    <a:lnTo>
                      <a:pt x="2846" y="1201"/>
                    </a:lnTo>
                    <a:lnTo>
                      <a:pt x="2850" y="1206"/>
                    </a:lnTo>
                    <a:lnTo>
                      <a:pt x="2855" y="1211"/>
                    </a:lnTo>
                    <a:lnTo>
                      <a:pt x="2861" y="1213"/>
                    </a:lnTo>
                    <a:lnTo>
                      <a:pt x="2879" y="1217"/>
                    </a:lnTo>
                    <a:lnTo>
                      <a:pt x="2897" y="1218"/>
                    </a:lnTo>
                    <a:lnTo>
                      <a:pt x="2904" y="1219"/>
                    </a:lnTo>
                    <a:lnTo>
                      <a:pt x="2910" y="1223"/>
                    </a:lnTo>
                    <a:lnTo>
                      <a:pt x="2917" y="1227"/>
                    </a:lnTo>
                    <a:lnTo>
                      <a:pt x="2923" y="1233"/>
                    </a:lnTo>
                    <a:lnTo>
                      <a:pt x="2932" y="1248"/>
                    </a:lnTo>
                    <a:lnTo>
                      <a:pt x="2940" y="1261"/>
                    </a:lnTo>
                    <a:lnTo>
                      <a:pt x="2946" y="1267"/>
                    </a:lnTo>
                    <a:lnTo>
                      <a:pt x="2951" y="1272"/>
                    </a:lnTo>
                    <a:lnTo>
                      <a:pt x="2957" y="1277"/>
                    </a:lnTo>
                    <a:lnTo>
                      <a:pt x="2966" y="1281"/>
                    </a:lnTo>
                    <a:lnTo>
                      <a:pt x="2982" y="1283"/>
                    </a:lnTo>
                    <a:lnTo>
                      <a:pt x="2999" y="1285"/>
                    </a:lnTo>
                    <a:lnTo>
                      <a:pt x="3006" y="1287"/>
                    </a:lnTo>
                    <a:lnTo>
                      <a:pt x="3012" y="1291"/>
                    </a:lnTo>
                    <a:lnTo>
                      <a:pt x="3017" y="1295"/>
                    </a:lnTo>
                    <a:lnTo>
                      <a:pt x="3022" y="1300"/>
                    </a:lnTo>
                    <a:lnTo>
                      <a:pt x="3031" y="1310"/>
                    </a:lnTo>
                    <a:lnTo>
                      <a:pt x="3038" y="1320"/>
                    </a:lnTo>
                    <a:lnTo>
                      <a:pt x="3046" y="1329"/>
                    </a:lnTo>
                    <a:lnTo>
                      <a:pt x="3055" y="1337"/>
                    </a:lnTo>
                    <a:lnTo>
                      <a:pt x="3060" y="1340"/>
                    </a:lnTo>
                    <a:lnTo>
                      <a:pt x="3066" y="1342"/>
                    </a:lnTo>
                    <a:lnTo>
                      <a:pt x="3072" y="1344"/>
                    </a:lnTo>
                    <a:lnTo>
                      <a:pt x="3079" y="1345"/>
                    </a:lnTo>
                    <a:lnTo>
                      <a:pt x="3090" y="1344"/>
                    </a:lnTo>
                    <a:lnTo>
                      <a:pt x="3100" y="1342"/>
                    </a:lnTo>
                    <a:lnTo>
                      <a:pt x="3110" y="1341"/>
                    </a:lnTo>
                    <a:lnTo>
                      <a:pt x="3121" y="1340"/>
                    </a:lnTo>
                    <a:lnTo>
                      <a:pt x="3121" y="1330"/>
                    </a:lnTo>
                    <a:lnTo>
                      <a:pt x="3124" y="1320"/>
                    </a:lnTo>
                    <a:lnTo>
                      <a:pt x="3125" y="1311"/>
                    </a:lnTo>
                    <a:lnTo>
                      <a:pt x="3126" y="1300"/>
                    </a:lnTo>
                    <a:lnTo>
                      <a:pt x="3127" y="1288"/>
                    </a:lnTo>
                    <a:lnTo>
                      <a:pt x="3127" y="1277"/>
                    </a:lnTo>
                    <a:lnTo>
                      <a:pt x="3129" y="1272"/>
                    </a:lnTo>
                    <a:lnTo>
                      <a:pt x="3131" y="1268"/>
                    </a:lnTo>
                    <a:lnTo>
                      <a:pt x="3134" y="1266"/>
                    </a:lnTo>
                    <a:lnTo>
                      <a:pt x="3139" y="1265"/>
                    </a:lnTo>
                    <a:lnTo>
                      <a:pt x="3144" y="1266"/>
                    </a:lnTo>
                    <a:lnTo>
                      <a:pt x="3148" y="1268"/>
                    </a:lnTo>
                    <a:lnTo>
                      <a:pt x="3150" y="1272"/>
                    </a:lnTo>
                    <a:lnTo>
                      <a:pt x="3153" y="1276"/>
                    </a:lnTo>
                    <a:lnTo>
                      <a:pt x="3155" y="1287"/>
                    </a:lnTo>
                    <a:lnTo>
                      <a:pt x="3158" y="1298"/>
                    </a:lnTo>
                    <a:lnTo>
                      <a:pt x="3163" y="1308"/>
                    </a:lnTo>
                    <a:lnTo>
                      <a:pt x="3168" y="1317"/>
                    </a:lnTo>
                    <a:lnTo>
                      <a:pt x="3174" y="1325"/>
                    </a:lnTo>
                    <a:lnTo>
                      <a:pt x="3181" y="1332"/>
                    </a:lnTo>
                    <a:lnTo>
                      <a:pt x="3195" y="1345"/>
                    </a:lnTo>
                    <a:lnTo>
                      <a:pt x="3210" y="1356"/>
                    </a:lnTo>
                    <a:lnTo>
                      <a:pt x="3218" y="1364"/>
                    </a:lnTo>
                    <a:lnTo>
                      <a:pt x="3224" y="1371"/>
                    </a:lnTo>
                    <a:lnTo>
                      <a:pt x="3228" y="1374"/>
                    </a:lnTo>
                    <a:lnTo>
                      <a:pt x="3232" y="1376"/>
                    </a:lnTo>
                    <a:lnTo>
                      <a:pt x="3237" y="1379"/>
                    </a:lnTo>
                    <a:lnTo>
                      <a:pt x="3242" y="1379"/>
                    </a:lnTo>
                    <a:lnTo>
                      <a:pt x="3268" y="1379"/>
                    </a:lnTo>
                    <a:lnTo>
                      <a:pt x="3286" y="1376"/>
                    </a:lnTo>
                    <a:lnTo>
                      <a:pt x="3303" y="1374"/>
                    </a:lnTo>
                    <a:lnTo>
                      <a:pt x="3308" y="1374"/>
                    </a:lnTo>
                    <a:lnTo>
                      <a:pt x="3313" y="1374"/>
                    </a:lnTo>
                    <a:lnTo>
                      <a:pt x="3309" y="1361"/>
                    </a:lnTo>
                    <a:lnTo>
                      <a:pt x="3307" y="1349"/>
                    </a:lnTo>
                    <a:lnTo>
                      <a:pt x="3306" y="1336"/>
                    </a:lnTo>
                    <a:lnTo>
                      <a:pt x="3304" y="1323"/>
                    </a:lnTo>
                    <a:lnTo>
                      <a:pt x="3306" y="1316"/>
                    </a:lnTo>
                    <a:lnTo>
                      <a:pt x="3307" y="1308"/>
                    </a:lnTo>
                    <a:lnTo>
                      <a:pt x="3308" y="1302"/>
                    </a:lnTo>
                    <a:lnTo>
                      <a:pt x="3311" y="1295"/>
                    </a:lnTo>
                    <a:lnTo>
                      <a:pt x="3316" y="1283"/>
                    </a:lnTo>
                    <a:lnTo>
                      <a:pt x="3322" y="1271"/>
                    </a:lnTo>
                    <a:lnTo>
                      <a:pt x="3328" y="1259"/>
                    </a:lnTo>
                    <a:lnTo>
                      <a:pt x="3333" y="1247"/>
                    </a:lnTo>
                    <a:lnTo>
                      <a:pt x="3336" y="1241"/>
                    </a:lnTo>
                    <a:lnTo>
                      <a:pt x="3338" y="1234"/>
                    </a:lnTo>
                    <a:lnTo>
                      <a:pt x="3338" y="1227"/>
                    </a:lnTo>
                    <a:lnTo>
                      <a:pt x="3340" y="1219"/>
                    </a:lnTo>
                    <a:lnTo>
                      <a:pt x="3340" y="1175"/>
                    </a:lnTo>
                    <a:lnTo>
                      <a:pt x="3261" y="1175"/>
                    </a:lnTo>
                    <a:lnTo>
                      <a:pt x="3261" y="1149"/>
                    </a:lnTo>
                    <a:lnTo>
                      <a:pt x="3258" y="1126"/>
                    </a:lnTo>
                    <a:lnTo>
                      <a:pt x="3255" y="1115"/>
                    </a:lnTo>
                    <a:lnTo>
                      <a:pt x="3252" y="1105"/>
                    </a:lnTo>
                    <a:lnTo>
                      <a:pt x="3247" y="1094"/>
                    </a:lnTo>
                    <a:lnTo>
                      <a:pt x="3239" y="1084"/>
                    </a:lnTo>
                    <a:lnTo>
                      <a:pt x="3232" y="1076"/>
                    </a:lnTo>
                    <a:lnTo>
                      <a:pt x="3223" y="1071"/>
                    </a:lnTo>
                    <a:lnTo>
                      <a:pt x="3214" y="1069"/>
                    </a:lnTo>
                    <a:lnTo>
                      <a:pt x="3204" y="1066"/>
                    </a:lnTo>
                    <a:lnTo>
                      <a:pt x="3184" y="1065"/>
                    </a:lnTo>
                    <a:lnTo>
                      <a:pt x="3163" y="1065"/>
                    </a:lnTo>
                    <a:lnTo>
                      <a:pt x="3163" y="1010"/>
                    </a:lnTo>
                    <a:lnTo>
                      <a:pt x="3161" y="1002"/>
                    </a:lnTo>
                    <a:lnTo>
                      <a:pt x="3158" y="995"/>
                    </a:lnTo>
                    <a:lnTo>
                      <a:pt x="3154" y="990"/>
                    </a:lnTo>
                    <a:lnTo>
                      <a:pt x="3148" y="985"/>
                    </a:lnTo>
                    <a:lnTo>
                      <a:pt x="3141" y="982"/>
                    </a:lnTo>
                    <a:lnTo>
                      <a:pt x="3134" y="978"/>
                    </a:lnTo>
                    <a:lnTo>
                      <a:pt x="3125" y="977"/>
                    </a:lnTo>
                    <a:lnTo>
                      <a:pt x="3117" y="976"/>
                    </a:lnTo>
                    <a:lnTo>
                      <a:pt x="3117" y="919"/>
                    </a:lnTo>
                    <a:lnTo>
                      <a:pt x="3116" y="906"/>
                    </a:lnTo>
                    <a:lnTo>
                      <a:pt x="3112" y="894"/>
                    </a:lnTo>
                    <a:lnTo>
                      <a:pt x="3107" y="883"/>
                    </a:lnTo>
                    <a:lnTo>
                      <a:pt x="3101" y="873"/>
                    </a:lnTo>
                    <a:lnTo>
                      <a:pt x="3087" y="853"/>
                    </a:lnTo>
                    <a:lnTo>
                      <a:pt x="3072" y="830"/>
                    </a:lnTo>
                    <a:lnTo>
                      <a:pt x="3065" y="813"/>
                    </a:lnTo>
                    <a:lnTo>
                      <a:pt x="3058" y="796"/>
                    </a:lnTo>
                    <a:lnTo>
                      <a:pt x="3055" y="788"/>
                    </a:lnTo>
                    <a:lnTo>
                      <a:pt x="3051" y="780"/>
                    </a:lnTo>
                    <a:lnTo>
                      <a:pt x="3046" y="773"/>
                    </a:lnTo>
                    <a:lnTo>
                      <a:pt x="3041" y="764"/>
                    </a:lnTo>
                    <a:lnTo>
                      <a:pt x="3033" y="756"/>
                    </a:lnTo>
                    <a:lnTo>
                      <a:pt x="3026" y="750"/>
                    </a:lnTo>
                    <a:lnTo>
                      <a:pt x="3017" y="745"/>
                    </a:lnTo>
                    <a:lnTo>
                      <a:pt x="3010" y="740"/>
                    </a:lnTo>
                    <a:lnTo>
                      <a:pt x="3002" y="736"/>
                    </a:lnTo>
                    <a:lnTo>
                      <a:pt x="2993" y="731"/>
                    </a:lnTo>
                    <a:lnTo>
                      <a:pt x="2987" y="725"/>
                    </a:lnTo>
                    <a:lnTo>
                      <a:pt x="2979" y="716"/>
                    </a:lnTo>
                    <a:lnTo>
                      <a:pt x="2974" y="709"/>
                    </a:lnTo>
                    <a:lnTo>
                      <a:pt x="2972" y="701"/>
                    </a:lnTo>
                    <a:lnTo>
                      <a:pt x="2969" y="694"/>
                    </a:lnTo>
                    <a:lnTo>
                      <a:pt x="2967" y="686"/>
                    </a:lnTo>
                    <a:lnTo>
                      <a:pt x="2964" y="671"/>
                    </a:lnTo>
                    <a:lnTo>
                      <a:pt x="2961" y="653"/>
                    </a:lnTo>
                    <a:lnTo>
                      <a:pt x="2946" y="657"/>
                    </a:lnTo>
                    <a:lnTo>
                      <a:pt x="2928" y="658"/>
                    </a:lnTo>
                    <a:lnTo>
                      <a:pt x="2923" y="658"/>
                    </a:lnTo>
                    <a:lnTo>
                      <a:pt x="2919" y="657"/>
                    </a:lnTo>
                    <a:lnTo>
                      <a:pt x="2914" y="655"/>
                    </a:lnTo>
                    <a:lnTo>
                      <a:pt x="2912" y="652"/>
                    </a:lnTo>
                    <a:lnTo>
                      <a:pt x="2907" y="645"/>
                    </a:lnTo>
                    <a:lnTo>
                      <a:pt x="2902" y="637"/>
                    </a:lnTo>
                    <a:lnTo>
                      <a:pt x="2897" y="616"/>
                    </a:lnTo>
                    <a:lnTo>
                      <a:pt x="2890" y="594"/>
                    </a:lnTo>
                    <a:lnTo>
                      <a:pt x="2883" y="581"/>
                    </a:lnTo>
                    <a:lnTo>
                      <a:pt x="2874" y="567"/>
                    </a:lnTo>
                    <a:lnTo>
                      <a:pt x="2864" y="556"/>
                    </a:lnTo>
                    <a:lnTo>
                      <a:pt x="2853" y="547"/>
                    </a:lnTo>
                    <a:lnTo>
                      <a:pt x="2840" y="539"/>
                    </a:lnTo>
                    <a:lnTo>
                      <a:pt x="2826" y="533"/>
                    </a:lnTo>
                    <a:lnTo>
                      <a:pt x="2811" y="530"/>
                    </a:lnTo>
                    <a:lnTo>
                      <a:pt x="2795" y="529"/>
                    </a:lnTo>
                    <a:lnTo>
                      <a:pt x="2777" y="529"/>
                    </a:lnTo>
                    <a:lnTo>
                      <a:pt x="2762" y="533"/>
                    </a:lnTo>
                    <a:lnTo>
                      <a:pt x="2748" y="537"/>
                    </a:lnTo>
                    <a:lnTo>
                      <a:pt x="2735" y="541"/>
                    </a:lnTo>
                    <a:lnTo>
                      <a:pt x="2721" y="546"/>
                    </a:lnTo>
                    <a:lnTo>
                      <a:pt x="2707" y="549"/>
                    </a:lnTo>
                    <a:lnTo>
                      <a:pt x="2692" y="552"/>
                    </a:lnTo>
                    <a:lnTo>
                      <a:pt x="2674" y="553"/>
                    </a:lnTo>
                    <a:lnTo>
                      <a:pt x="2638" y="553"/>
                    </a:lnTo>
                    <a:lnTo>
                      <a:pt x="2638" y="533"/>
                    </a:lnTo>
                    <a:lnTo>
                      <a:pt x="2639" y="525"/>
                    </a:lnTo>
                    <a:lnTo>
                      <a:pt x="2642" y="519"/>
                    </a:lnTo>
                    <a:lnTo>
                      <a:pt x="2644" y="513"/>
                    </a:lnTo>
                    <a:lnTo>
                      <a:pt x="2648" y="507"/>
                    </a:lnTo>
                    <a:lnTo>
                      <a:pt x="2656" y="495"/>
                    </a:lnTo>
                    <a:lnTo>
                      <a:pt x="2662" y="482"/>
                    </a:lnTo>
                    <a:lnTo>
                      <a:pt x="2682" y="440"/>
                    </a:lnTo>
                    <a:lnTo>
                      <a:pt x="2701" y="404"/>
                    </a:lnTo>
                    <a:lnTo>
                      <a:pt x="2708" y="386"/>
                    </a:lnTo>
                    <a:lnTo>
                      <a:pt x="2715" y="366"/>
                    </a:lnTo>
                    <a:lnTo>
                      <a:pt x="2717" y="356"/>
                    </a:lnTo>
                    <a:lnTo>
                      <a:pt x="2720" y="346"/>
                    </a:lnTo>
                    <a:lnTo>
                      <a:pt x="2720" y="335"/>
                    </a:lnTo>
                    <a:lnTo>
                      <a:pt x="2721" y="322"/>
                    </a:lnTo>
                    <a:lnTo>
                      <a:pt x="2720" y="312"/>
                    </a:lnTo>
                    <a:lnTo>
                      <a:pt x="2717" y="302"/>
                    </a:lnTo>
                    <a:lnTo>
                      <a:pt x="2712" y="293"/>
                    </a:lnTo>
                    <a:lnTo>
                      <a:pt x="2707" y="286"/>
                    </a:lnTo>
                    <a:lnTo>
                      <a:pt x="2692" y="271"/>
                    </a:lnTo>
                    <a:lnTo>
                      <a:pt x="2676" y="257"/>
                    </a:lnTo>
                    <a:lnTo>
                      <a:pt x="2663" y="243"/>
                    </a:lnTo>
                    <a:lnTo>
                      <a:pt x="2653" y="228"/>
                    </a:lnTo>
                    <a:lnTo>
                      <a:pt x="2648" y="222"/>
                    </a:lnTo>
                    <a:lnTo>
                      <a:pt x="2642" y="217"/>
                    </a:lnTo>
                    <a:lnTo>
                      <a:pt x="2638" y="214"/>
                    </a:lnTo>
                    <a:lnTo>
                      <a:pt x="2634" y="213"/>
                    </a:lnTo>
                    <a:lnTo>
                      <a:pt x="2631" y="212"/>
                    </a:lnTo>
                    <a:lnTo>
                      <a:pt x="2625" y="212"/>
                    </a:lnTo>
                    <a:lnTo>
                      <a:pt x="2615" y="213"/>
                    </a:lnTo>
                    <a:lnTo>
                      <a:pt x="2608" y="214"/>
                    </a:lnTo>
                    <a:lnTo>
                      <a:pt x="2600" y="218"/>
                    </a:lnTo>
                    <a:lnTo>
                      <a:pt x="2593" y="222"/>
                    </a:lnTo>
                    <a:lnTo>
                      <a:pt x="2585" y="226"/>
                    </a:lnTo>
                    <a:lnTo>
                      <a:pt x="2578" y="229"/>
                    </a:lnTo>
                    <a:lnTo>
                      <a:pt x="2570" y="232"/>
                    </a:lnTo>
                    <a:lnTo>
                      <a:pt x="2560" y="233"/>
                    </a:lnTo>
                    <a:lnTo>
                      <a:pt x="2553" y="232"/>
                    </a:lnTo>
                    <a:lnTo>
                      <a:pt x="2546" y="231"/>
                    </a:lnTo>
                    <a:lnTo>
                      <a:pt x="2539" y="228"/>
                    </a:lnTo>
                    <a:lnTo>
                      <a:pt x="2534" y="224"/>
                    </a:lnTo>
                    <a:lnTo>
                      <a:pt x="2523" y="216"/>
                    </a:lnTo>
                    <a:lnTo>
                      <a:pt x="2513" y="207"/>
                    </a:lnTo>
                    <a:lnTo>
                      <a:pt x="2502" y="197"/>
                    </a:lnTo>
                    <a:lnTo>
                      <a:pt x="2491" y="188"/>
                    </a:lnTo>
                    <a:lnTo>
                      <a:pt x="2485" y="184"/>
                    </a:lnTo>
                    <a:lnTo>
                      <a:pt x="2479" y="182"/>
                    </a:lnTo>
                    <a:lnTo>
                      <a:pt x="2472" y="180"/>
                    </a:lnTo>
                    <a:lnTo>
                      <a:pt x="2464" y="180"/>
                    </a:lnTo>
                    <a:lnTo>
                      <a:pt x="2454" y="182"/>
                    </a:lnTo>
                    <a:lnTo>
                      <a:pt x="2445" y="184"/>
                    </a:lnTo>
                    <a:lnTo>
                      <a:pt x="2435" y="187"/>
                    </a:lnTo>
                    <a:lnTo>
                      <a:pt x="2425" y="188"/>
                    </a:lnTo>
                    <a:lnTo>
                      <a:pt x="2420" y="187"/>
                    </a:lnTo>
                    <a:lnTo>
                      <a:pt x="2417" y="184"/>
                    </a:lnTo>
                    <a:lnTo>
                      <a:pt x="2416" y="182"/>
                    </a:lnTo>
                    <a:lnTo>
                      <a:pt x="2415" y="177"/>
                    </a:lnTo>
                    <a:lnTo>
                      <a:pt x="2412" y="168"/>
                    </a:lnTo>
                    <a:lnTo>
                      <a:pt x="2408" y="159"/>
                    </a:lnTo>
                    <a:lnTo>
                      <a:pt x="2406" y="155"/>
                    </a:lnTo>
                    <a:lnTo>
                      <a:pt x="2402" y="153"/>
                    </a:lnTo>
                    <a:lnTo>
                      <a:pt x="2398" y="152"/>
                    </a:lnTo>
                    <a:lnTo>
                      <a:pt x="2395" y="150"/>
                    </a:lnTo>
                    <a:lnTo>
                      <a:pt x="2386" y="149"/>
                    </a:lnTo>
                    <a:lnTo>
                      <a:pt x="2377" y="148"/>
                    </a:lnTo>
                    <a:lnTo>
                      <a:pt x="2372" y="153"/>
                    </a:lnTo>
                    <a:lnTo>
                      <a:pt x="2367" y="159"/>
                    </a:lnTo>
                    <a:lnTo>
                      <a:pt x="2363" y="165"/>
                    </a:lnTo>
                    <a:lnTo>
                      <a:pt x="2359" y="172"/>
                    </a:lnTo>
                    <a:lnTo>
                      <a:pt x="2353" y="184"/>
                    </a:lnTo>
                    <a:lnTo>
                      <a:pt x="2347" y="197"/>
                    </a:lnTo>
                    <a:lnTo>
                      <a:pt x="2341" y="208"/>
                    </a:lnTo>
                    <a:lnTo>
                      <a:pt x="2333" y="217"/>
                    </a:lnTo>
                    <a:lnTo>
                      <a:pt x="2329" y="221"/>
                    </a:lnTo>
                    <a:lnTo>
                      <a:pt x="2324" y="223"/>
                    </a:lnTo>
                    <a:lnTo>
                      <a:pt x="2318" y="224"/>
                    </a:lnTo>
                    <a:lnTo>
                      <a:pt x="2310" y="224"/>
                    </a:lnTo>
                    <a:lnTo>
                      <a:pt x="2302" y="224"/>
                    </a:lnTo>
                    <a:lnTo>
                      <a:pt x="2294" y="224"/>
                    </a:lnTo>
                    <a:lnTo>
                      <a:pt x="2285" y="222"/>
                    </a:lnTo>
                    <a:lnTo>
                      <a:pt x="2278" y="219"/>
                    </a:lnTo>
                    <a:lnTo>
                      <a:pt x="2272" y="217"/>
                    </a:lnTo>
                    <a:lnTo>
                      <a:pt x="2265" y="212"/>
                    </a:lnTo>
                    <a:lnTo>
                      <a:pt x="2262" y="205"/>
                    </a:lnTo>
                    <a:lnTo>
                      <a:pt x="2258" y="198"/>
                    </a:lnTo>
                    <a:lnTo>
                      <a:pt x="2254" y="182"/>
                    </a:lnTo>
                    <a:lnTo>
                      <a:pt x="2251" y="167"/>
                    </a:lnTo>
                    <a:lnTo>
                      <a:pt x="2250" y="159"/>
                    </a:lnTo>
                    <a:lnTo>
                      <a:pt x="2248" y="152"/>
                    </a:lnTo>
                    <a:lnTo>
                      <a:pt x="2245" y="143"/>
                    </a:lnTo>
                    <a:lnTo>
                      <a:pt x="2241" y="135"/>
                    </a:lnTo>
                    <a:lnTo>
                      <a:pt x="2228" y="121"/>
                    </a:lnTo>
                    <a:lnTo>
                      <a:pt x="2215" y="108"/>
                    </a:lnTo>
                    <a:lnTo>
                      <a:pt x="2209" y="101"/>
                    </a:lnTo>
                    <a:lnTo>
                      <a:pt x="2201" y="95"/>
                    </a:lnTo>
                    <a:lnTo>
                      <a:pt x="2194" y="90"/>
                    </a:lnTo>
                    <a:lnTo>
                      <a:pt x="2184" y="88"/>
                    </a:lnTo>
                    <a:lnTo>
                      <a:pt x="2170" y="80"/>
                    </a:lnTo>
                    <a:lnTo>
                      <a:pt x="2157" y="72"/>
                    </a:lnTo>
                    <a:lnTo>
                      <a:pt x="2147" y="62"/>
                    </a:lnTo>
                    <a:lnTo>
                      <a:pt x="2139" y="52"/>
                    </a:lnTo>
                    <a:lnTo>
                      <a:pt x="2131" y="41"/>
                    </a:lnTo>
                    <a:lnTo>
                      <a:pt x="2123" y="27"/>
                    </a:lnTo>
                    <a:lnTo>
                      <a:pt x="2117" y="15"/>
                    </a:lnTo>
                    <a:lnTo>
                      <a:pt x="2110" y="0"/>
                    </a:lnTo>
                    <a:lnTo>
                      <a:pt x="2067" y="22"/>
                    </a:lnTo>
                    <a:lnTo>
                      <a:pt x="2028" y="44"/>
                    </a:lnTo>
                    <a:lnTo>
                      <a:pt x="2021" y="50"/>
                    </a:lnTo>
                    <a:lnTo>
                      <a:pt x="2012" y="56"/>
                    </a:lnTo>
                    <a:lnTo>
                      <a:pt x="2006" y="64"/>
                    </a:lnTo>
                    <a:lnTo>
                      <a:pt x="1999" y="71"/>
                    </a:lnTo>
                    <a:lnTo>
                      <a:pt x="1993" y="80"/>
                    </a:lnTo>
                    <a:lnTo>
                      <a:pt x="1989" y="90"/>
                    </a:lnTo>
                    <a:lnTo>
                      <a:pt x="1985" y="100"/>
                    </a:lnTo>
                    <a:lnTo>
                      <a:pt x="1983" y="113"/>
                    </a:lnTo>
                    <a:lnTo>
                      <a:pt x="2003" y="194"/>
                    </a:lnTo>
                    <a:lnTo>
                      <a:pt x="2002" y="211"/>
                    </a:lnTo>
                    <a:lnTo>
                      <a:pt x="2003" y="227"/>
                    </a:lnTo>
                    <a:lnTo>
                      <a:pt x="1992" y="229"/>
                    </a:lnTo>
                    <a:lnTo>
                      <a:pt x="1980" y="231"/>
                    </a:lnTo>
                    <a:lnTo>
                      <a:pt x="1970" y="229"/>
                    </a:lnTo>
                    <a:lnTo>
                      <a:pt x="1962" y="228"/>
                    </a:lnTo>
                    <a:lnTo>
                      <a:pt x="1954" y="226"/>
                    </a:lnTo>
                    <a:lnTo>
                      <a:pt x="1945" y="223"/>
                    </a:lnTo>
                    <a:lnTo>
                      <a:pt x="1938" y="221"/>
                    </a:lnTo>
                    <a:lnTo>
                      <a:pt x="1929" y="219"/>
                    </a:lnTo>
                    <a:lnTo>
                      <a:pt x="1920" y="218"/>
                    </a:lnTo>
                    <a:lnTo>
                      <a:pt x="1910" y="217"/>
                    </a:lnTo>
                    <a:lnTo>
                      <a:pt x="1904" y="217"/>
                    </a:lnTo>
                    <a:lnTo>
                      <a:pt x="1899" y="218"/>
                    </a:lnTo>
                    <a:lnTo>
                      <a:pt x="1894" y="219"/>
                    </a:lnTo>
                    <a:lnTo>
                      <a:pt x="1890" y="222"/>
                    </a:lnTo>
                    <a:lnTo>
                      <a:pt x="1881" y="228"/>
                    </a:lnTo>
                    <a:lnTo>
                      <a:pt x="1875" y="236"/>
                    </a:lnTo>
                    <a:lnTo>
                      <a:pt x="1869" y="246"/>
                    </a:lnTo>
                    <a:lnTo>
                      <a:pt x="1865" y="256"/>
                    </a:lnTo>
                    <a:lnTo>
                      <a:pt x="1860" y="267"/>
                    </a:lnTo>
                    <a:lnTo>
                      <a:pt x="1856" y="278"/>
                    </a:lnTo>
                    <a:lnTo>
                      <a:pt x="1854" y="290"/>
                    </a:lnTo>
                    <a:lnTo>
                      <a:pt x="1854" y="301"/>
                    </a:lnTo>
                    <a:lnTo>
                      <a:pt x="1852" y="307"/>
                    </a:lnTo>
                    <a:lnTo>
                      <a:pt x="1850" y="311"/>
                    </a:lnTo>
                    <a:lnTo>
                      <a:pt x="1847" y="313"/>
                    </a:lnTo>
                    <a:lnTo>
                      <a:pt x="1842" y="315"/>
                    </a:lnTo>
                    <a:lnTo>
                      <a:pt x="1835" y="313"/>
                    </a:lnTo>
                    <a:lnTo>
                      <a:pt x="1827" y="311"/>
                    </a:lnTo>
                    <a:lnTo>
                      <a:pt x="1821" y="306"/>
                    </a:lnTo>
                    <a:lnTo>
                      <a:pt x="1816" y="301"/>
                    </a:lnTo>
                    <a:lnTo>
                      <a:pt x="1811" y="293"/>
                    </a:lnTo>
                    <a:lnTo>
                      <a:pt x="1807" y="286"/>
                    </a:lnTo>
                    <a:lnTo>
                      <a:pt x="1803" y="278"/>
                    </a:lnTo>
                    <a:lnTo>
                      <a:pt x="1801" y="269"/>
                    </a:lnTo>
                    <a:lnTo>
                      <a:pt x="1795" y="254"/>
                    </a:lnTo>
                    <a:lnTo>
                      <a:pt x="1791" y="242"/>
                    </a:lnTo>
                    <a:lnTo>
                      <a:pt x="1787" y="228"/>
                    </a:lnTo>
                    <a:lnTo>
                      <a:pt x="1785" y="216"/>
                    </a:lnTo>
                    <a:lnTo>
                      <a:pt x="1782" y="189"/>
                    </a:lnTo>
                    <a:lnTo>
                      <a:pt x="1780" y="159"/>
                    </a:lnTo>
                    <a:lnTo>
                      <a:pt x="1766" y="157"/>
                    </a:lnTo>
                    <a:lnTo>
                      <a:pt x="1747" y="162"/>
                    </a:lnTo>
                    <a:lnTo>
                      <a:pt x="1728" y="167"/>
                    </a:lnTo>
                    <a:lnTo>
                      <a:pt x="1711" y="170"/>
                    </a:lnTo>
                    <a:lnTo>
                      <a:pt x="1694" y="173"/>
                    </a:lnTo>
                    <a:lnTo>
                      <a:pt x="1678" y="175"/>
                    </a:lnTo>
                    <a:lnTo>
                      <a:pt x="1660" y="177"/>
                    </a:lnTo>
                    <a:lnTo>
                      <a:pt x="1642" y="177"/>
                    </a:lnTo>
                    <a:lnTo>
                      <a:pt x="1620" y="177"/>
                    </a:lnTo>
                    <a:lnTo>
                      <a:pt x="1621" y="197"/>
                    </a:lnTo>
                    <a:lnTo>
                      <a:pt x="1621" y="216"/>
                    </a:lnTo>
                    <a:lnTo>
                      <a:pt x="1620" y="224"/>
                    </a:lnTo>
                    <a:lnTo>
                      <a:pt x="1618" y="232"/>
                    </a:lnTo>
                    <a:lnTo>
                      <a:pt x="1615" y="236"/>
                    </a:lnTo>
                    <a:lnTo>
                      <a:pt x="1613" y="238"/>
                    </a:lnTo>
                    <a:lnTo>
                      <a:pt x="1609" y="241"/>
                    </a:lnTo>
                    <a:lnTo>
                      <a:pt x="1605" y="243"/>
                    </a:lnTo>
                    <a:lnTo>
                      <a:pt x="1589" y="251"/>
                    </a:lnTo>
                    <a:lnTo>
                      <a:pt x="1575" y="256"/>
                    </a:lnTo>
                    <a:lnTo>
                      <a:pt x="1561" y="258"/>
                    </a:lnTo>
                    <a:lnTo>
                      <a:pt x="1544" y="259"/>
                    </a:lnTo>
                    <a:lnTo>
                      <a:pt x="1532" y="258"/>
                    </a:lnTo>
                    <a:lnTo>
                      <a:pt x="1521" y="256"/>
                    </a:lnTo>
                    <a:lnTo>
                      <a:pt x="1511" y="252"/>
                    </a:lnTo>
                    <a:lnTo>
                      <a:pt x="1499" y="251"/>
                    </a:lnTo>
                    <a:lnTo>
                      <a:pt x="1487" y="252"/>
                    </a:lnTo>
                    <a:lnTo>
                      <a:pt x="1476" y="254"/>
                    </a:lnTo>
                    <a:lnTo>
                      <a:pt x="1466" y="257"/>
                    </a:lnTo>
                    <a:lnTo>
                      <a:pt x="1457" y="261"/>
                    </a:lnTo>
                    <a:lnTo>
                      <a:pt x="1447" y="264"/>
                    </a:lnTo>
                    <a:lnTo>
                      <a:pt x="1437" y="267"/>
                    </a:lnTo>
                    <a:lnTo>
                      <a:pt x="1426" y="269"/>
                    </a:lnTo>
                    <a:lnTo>
                      <a:pt x="1414" y="269"/>
                    </a:lnTo>
                    <a:lnTo>
                      <a:pt x="1408" y="269"/>
                    </a:lnTo>
                    <a:lnTo>
                      <a:pt x="1403" y="268"/>
                    </a:lnTo>
                    <a:lnTo>
                      <a:pt x="1398" y="266"/>
                    </a:lnTo>
                    <a:lnTo>
                      <a:pt x="1393" y="263"/>
                    </a:lnTo>
                    <a:lnTo>
                      <a:pt x="1388" y="261"/>
                    </a:lnTo>
                    <a:lnTo>
                      <a:pt x="1383" y="258"/>
                    </a:lnTo>
                    <a:lnTo>
                      <a:pt x="1378" y="257"/>
                    </a:lnTo>
                    <a:lnTo>
                      <a:pt x="1372" y="257"/>
                    </a:lnTo>
                    <a:lnTo>
                      <a:pt x="1362" y="257"/>
                    </a:lnTo>
                    <a:lnTo>
                      <a:pt x="1353" y="259"/>
                    </a:lnTo>
                    <a:lnTo>
                      <a:pt x="1344" y="261"/>
                    </a:lnTo>
                    <a:lnTo>
                      <a:pt x="1334" y="262"/>
                    </a:lnTo>
                    <a:lnTo>
                      <a:pt x="1318" y="262"/>
                    </a:lnTo>
                    <a:lnTo>
                      <a:pt x="1303" y="261"/>
                    </a:lnTo>
                    <a:lnTo>
                      <a:pt x="1289" y="257"/>
                    </a:lnTo>
                    <a:lnTo>
                      <a:pt x="1274" y="251"/>
                    </a:lnTo>
                    <a:lnTo>
                      <a:pt x="1261" y="243"/>
                    </a:lnTo>
                    <a:lnTo>
                      <a:pt x="1251" y="234"/>
                    </a:lnTo>
                    <a:lnTo>
                      <a:pt x="1241" y="226"/>
                    </a:lnTo>
                    <a:lnTo>
                      <a:pt x="1232" y="216"/>
                    </a:lnTo>
                    <a:lnTo>
                      <a:pt x="1222" y="207"/>
                    </a:lnTo>
                    <a:lnTo>
                      <a:pt x="1212" y="199"/>
                    </a:lnTo>
                    <a:lnTo>
                      <a:pt x="1207" y="197"/>
                    </a:lnTo>
                    <a:lnTo>
                      <a:pt x="1201" y="195"/>
                    </a:lnTo>
                    <a:lnTo>
                      <a:pt x="1195" y="193"/>
                    </a:lnTo>
                    <a:lnTo>
                      <a:pt x="1187" y="193"/>
                    </a:lnTo>
                    <a:lnTo>
                      <a:pt x="1181" y="193"/>
                    </a:lnTo>
                    <a:lnTo>
                      <a:pt x="1176" y="195"/>
                    </a:lnTo>
                    <a:lnTo>
                      <a:pt x="1171" y="197"/>
                    </a:lnTo>
                    <a:lnTo>
                      <a:pt x="1166" y="200"/>
                    </a:lnTo>
                    <a:lnTo>
                      <a:pt x="1158" y="208"/>
                    </a:lnTo>
                    <a:lnTo>
                      <a:pt x="1153" y="217"/>
                    </a:lnTo>
                    <a:lnTo>
                      <a:pt x="1143" y="241"/>
                    </a:lnTo>
                    <a:lnTo>
                      <a:pt x="1135" y="264"/>
                    </a:lnTo>
                    <a:lnTo>
                      <a:pt x="1126" y="283"/>
                    </a:lnTo>
                    <a:lnTo>
                      <a:pt x="1121" y="302"/>
                    </a:lnTo>
                    <a:lnTo>
                      <a:pt x="1116" y="320"/>
                    </a:lnTo>
                    <a:lnTo>
                      <a:pt x="1113" y="337"/>
                    </a:lnTo>
                    <a:lnTo>
                      <a:pt x="1109" y="355"/>
                    </a:lnTo>
                    <a:lnTo>
                      <a:pt x="1104" y="372"/>
                    </a:lnTo>
                    <a:lnTo>
                      <a:pt x="1099" y="390"/>
                    </a:lnTo>
                    <a:lnTo>
                      <a:pt x="1092" y="410"/>
                    </a:lnTo>
                    <a:lnTo>
                      <a:pt x="1084" y="425"/>
                    </a:lnTo>
                    <a:lnTo>
                      <a:pt x="1076" y="439"/>
                    </a:lnTo>
                    <a:lnTo>
                      <a:pt x="1067" y="451"/>
                    </a:lnTo>
                    <a:lnTo>
                      <a:pt x="1058" y="464"/>
                    </a:lnTo>
                    <a:lnTo>
                      <a:pt x="1038" y="487"/>
                    </a:lnTo>
                    <a:lnTo>
                      <a:pt x="1018" y="507"/>
                    </a:lnTo>
                    <a:lnTo>
                      <a:pt x="1009" y="517"/>
                    </a:lnTo>
                    <a:lnTo>
                      <a:pt x="999" y="528"/>
                    </a:lnTo>
                    <a:lnTo>
                      <a:pt x="990" y="539"/>
                    </a:lnTo>
                    <a:lnTo>
                      <a:pt x="981" y="551"/>
                    </a:lnTo>
                    <a:lnTo>
                      <a:pt x="974" y="563"/>
                    </a:lnTo>
                    <a:lnTo>
                      <a:pt x="968" y="577"/>
                    </a:lnTo>
                    <a:lnTo>
                      <a:pt x="961" y="592"/>
                    </a:lnTo>
                    <a:lnTo>
                      <a:pt x="956" y="608"/>
                    </a:lnTo>
                    <a:lnTo>
                      <a:pt x="951" y="606"/>
                    </a:lnTo>
                    <a:lnTo>
                      <a:pt x="945" y="603"/>
                    </a:lnTo>
                    <a:lnTo>
                      <a:pt x="940" y="601"/>
                    </a:lnTo>
                    <a:lnTo>
                      <a:pt x="932" y="601"/>
                    </a:lnTo>
                    <a:lnTo>
                      <a:pt x="929" y="601"/>
                    </a:lnTo>
                    <a:lnTo>
                      <a:pt x="924" y="602"/>
                    </a:lnTo>
                    <a:lnTo>
                      <a:pt x="921" y="605"/>
                    </a:lnTo>
                    <a:lnTo>
                      <a:pt x="920" y="608"/>
                    </a:lnTo>
                    <a:lnTo>
                      <a:pt x="921" y="627"/>
                    </a:lnTo>
                    <a:lnTo>
                      <a:pt x="925" y="643"/>
                    </a:lnTo>
                    <a:lnTo>
                      <a:pt x="929" y="660"/>
                    </a:lnTo>
                    <a:lnTo>
                      <a:pt x="930" y="679"/>
                    </a:lnTo>
                    <a:lnTo>
                      <a:pt x="929" y="690"/>
                    </a:lnTo>
                    <a:lnTo>
                      <a:pt x="926" y="699"/>
                    </a:lnTo>
                    <a:lnTo>
                      <a:pt x="921" y="707"/>
                    </a:lnTo>
                    <a:lnTo>
                      <a:pt x="916" y="716"/>
                    </a:lnTo>
                    <a:lnTo>
                      <a:pt x="911" y="724"/>
                    </a:lnTo>
                    <a:lnTo>
                      <a:pt x="906" y="732"/>
                    </a:lnTo>
                    <a:lnTo>
                      <a:pt x="902" y="743"/>
                    </a:lnTo>
                    <a:lnTo>
                      <a:pt x="901" y="754"/>
                    </a:lnTo>
                    <a:lnTo>
                      <a:pt x="902" y="761"/>
                    </a:lnTo>
                    <a:lnTo>
                      <a:pt x="904" y="769"/>
                    </a:lnTo>
                    <a:lnTo>
                      <a:pt x="906" y="775"/>
                    </a:lnTo>
                    <a:lnTo>
                      <a:pt x="910" y="781"/>
                    </a:lnTo>
                    <a:lnTo>
                      <a:pt x="912" y="788"/>
                    </a:lnTo>
                    <a:lnTo>
                      <a:pt x="915" y="794"/>
                    </a:lnTo>
                    <a:lnTo>
                      <a:pt x="916" y="802"/>
                    </a:lnTo>
                    <a:lnTo>
                      <a:pt x="917" y="809"/>
                    </a:lnTo>
                    <a:lnTo>
                      <a:pt x="916" y="822"/>
                    </a:lnTo>
                    <a:lnTo>
                      <a:pt x="912" y="832"/>
                    </a:lnTo>
                    <a:lnTo>
                      <a:pt x="909" y="842"/>
                    </a:lnTo>
                    <a:lnTo>
                      <a:pt x="902" y="850"/>
                    </a:lnTo>
                    <a:lnTo>
                      <a:pt x="896" y="859"/>
                    </a:lnTo>
                    <a:lnTo>
                      <a:pt x="891" y="869"/>
                    </a:lnTo>
                    <a:lnTo>
                      <a:pt x="885" y="879"/>
                    </a:lnTo>
                    <a:lnTo>
                      <a:pt x="880" y="891"/>
                    </a:lnTo>
                    <a:lnTo>
                      <a:pt x="868" y="889"/>
                    </a:lnTo>
                    <a:lnTo>
                      <a:pt x="857" y="887"/>
                    </a:lnTo>
                    <a:lnTo>
                      <a:pt x="847" y="884"/>
                    </a:lnTo>
                    <a:lnTo>
                      <a:pt x="835" y="883"/>
                    </a:lnTo>
                    <a:lnTo>
                      <a:pt x="777" y="883"/>
                    </a:lnTo>
                    <a:lnTo>
                      <a:pt x="777" y="936"/>
                    </a:lnTo>
                    <a:lnTo>
                      <a:pt x="777" y="942"/>
                    </a:lnTo>
                    <a:lnTo>
                      <a:pt x="774" y="950"/>
                    </a:lnTo>
                    <a:lnTo>
                      <a:pt x="772" y="956"/>
                    </a:lnTo>
                    <a:lnTo>
                      <a:pt x="767" y="962"/>
                    </a:lnTo>
                    <a:lnTo>
                      <a:pt x="762" y="966"/>
                    </a:lnTo>
                    <a:lnTo>
                      <a:pt x="757" y="970"/>
                    </a:lnTo>
                    <a:lnTo>
                      <a:pt x="751" y="972"/>
                    </a:lnTo>
                    <a:lnTo>
                      <a:pt x="743" y="973"/>
                    </a:lnTo>
                    <a:lnTo>
                      <a:pt x="728" y="972"/>
                    </a:lnTo>
                    <a:lnTo>
                      <a:pt x="714" y="970"/>
                    </a:lnTo>
                    <a:lnTo>
                      <a:pt x="702" y="967"/>
                    </a:lnTo>
                    <a:lnTo>
                      <a:pt x="690" y="962"/>
                    </a:lnTo>
                    <a:lnTo>
                      <a:pt x="666" y="952"/>
                    </a:lnTo>
                    <a:lnTo>
                      <a:pt x="640" y="941"/>
                    </a:lnTo>
                    <a:lnTo>
                      <a:pt x="629" y="938"/>
                    </a:lnTo>
                    <a:lnTo>
                      <a:pt x="619" y="937"/>
                    </a:lnTo>
                    <a:lnTo>
                      <a:pt x="607" y="935"/>
                    </a:lnTo>
                    <a:lnTo>
                      <a:pt x="597" y="931"/>
                    </a:lnTo>
                    <a:lnTo>
                      <a:pt x="571" y="916"/>
                    </a:lnTo>
                    <a:lnTo>
                      <a:pt x="548" y="903"/>
                    </a:lnTo>
                    <a:lnTo>
                      <a:pt x="537" y="897"/>
                    </a:lnTo>
                    <a:lnTo>
                      <a:pt x="525" y="892"/>
                    </a:lnTo>
                    <a:lnTo>
                      <a:pt x="511" y="889"/>
                    </a:lnTo>
                    <a:lnTo>
                      <a:pt x="496" y="888"/>
                    </a:lnTo>
                    <a:lnTo>
                      <a:pt x="442" y="888"/>
                    </a:lnTo>
                    <a:lnTo>
                      <a:pt x="428" y="889"/>
                    </a:lnTo>
                    <a:lnTo>
                      <a:pt x="415" y="892"/>
                    </a:lnTo>
                    <a:lnTo>
                      <a:pt x="404" y="894"/>
                    </a:lnTo>
                    <a:lnTo>
                      <a:pt x="393" y="899"/>
                    </a:lnTo>
                    <a:lnTo>
                      <a:pt x="372" y="911"/>
                    </a:lnTo>
                    <a:lnTo>
                      <a:pt x="349" y="926"/>
                    </a:lnTo>
                    <a:lnTo>
                      <a:pt x="338" y="933"/>
                    </a:lnTo>
                    <a:lnTo>
                      <a:pt x="329" y="941"/>
                    </a:lnTo>
                    <a:lnTo>
                      <a:pt x="324" y="945"/>
                    </a:lnTo>
                    <a:lnTo>
                      <a:pt x="319" y="947"/>
                    </a:lnTo>
                    <a:lnTo>
                      <a:pt x="313" y="948"/>
                    </a:lnTo>
                    <a:lnTo>
                      <a:pt x="306" y="950"/>
                    </a:lnTo>
                    <a:lnTo>
                      <a:pt x="287" y="95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29"/>
              <p:cNvSpPr>
                <a:spLocks/>
              </p:cNvSpPr>
              <p:nvPr/>
            </p:nvSpPr>
            <p:spPr bwMode="auto">
              <a:xfrm>
                <a:off x="-3676525" y="-2826225"/>
                <a:ext cx="1325563" cy="612775"/>
              </a:xfrm>
              <a:custGeom>
                <a:avLst/>
                <a:gdLst>
                  <a:gd name="T0" fmla="*/ 207 w 3340"/>
                  <a:gd name="T1" fmla="*/ 1119 h 1546"/>
                  <a:gd name="T2" fmla="*/ 79 w 3340"/>
                  <a:gd name="T3" fmla="*/ 1303 h 1546"/>
                  <a:gd name="T4" fmla="*/ 13 w 3340"/>
                  <a:gd name="T5" fmla="*/ 1489 h 1546"/>
                  <a:gd name="T6" fmla="*/ 85 w 3340"/>
                  <a:gd name="T7" fmla="*/ 1531 h 1546"/>
                  <a:gd name="T8" fmla="*/ 217 w 3340"/>
                  <a:gd name="T9" fmla="*/ 1522 h 1546"/>
                  <a:gd name="T10" fmla="*/ 383 w 3340"/>
                  <a:gd name="T11" fmla="*/ 1483 h 1546"/>
                  <a:gd name="T12" fmla="*/ 535 w 3340"/>
                  <a:gd name="T13" fmla="*/ 1448 h 1546"/>
                  <a:gd name="T14" fmla="*/ 674 w 3340"/>
                  <a:gd name="T15" fmla="*/ 1414 h 1546"/>
                  <a:gd name="T16" fmla="*/ 773 w 3340"/>
                  <a:gd name="T17" fmla="*/ 1345 h 1546"/>
                  <a:gd name="T18" fmla="*/ 826 w 3340"/>
                  <a:gd name="T19" fmla="*/ 1249 h 1546"/>
                  <a:gd name="T20" fmla="*/ 899 w 3340"/>
                  <a:gd name="T21" fmla="*/ 1165 h 1546"/>
                  <a:gd name="T22" fmla="*/ 976 w 3340"/>
                  <a:gd name="T23" fmla="*/ 1086 h 1546"/>
                  <a:gd name="T24" fmla="*/ 1068 w 3340"/>
                  <a:gd name="T25" fmla="*/ 986 h 1546"/>
                  <a:gd name="T26" fmla="*/ 1207 w 3340"/>
                  <a:gd name="T27" fmla="*/ 918 h 1546"/>
                  <a:gd name="T28" fmla="*/ 1265 w 3340"/>
                  <a:gd name="T29" fmla="*/ 784 h 1546"/>
                  <a:gd name="T30" fmla="*/ 1319 w 3340"/>
                  <a:gd name="T31" fmla="*/ 686 h 1546"/>
                  <a:gd name="T32" fmla="*/ 1520 w 3340"/>
                  <a:gd name="T33" fmla="*/ 581 h 1546"/>
                  <a:gd name="T34" fmla="*/ 1668 w 3340"/>
                  <a:gd name="T35" fmla="*/ 543 h 1546"/>
                  <a:gd name="T36" fmla="*/ 1978 w 3340"/>
                  <a:gd name="T37" fmla="*/ 572 h 1546"/>
                  <a:gd name="T38" fmla="*/ 2155 w 3340"/>
                  <a:gd name="T39" fmla="*/ 667 h 1546"/>
                  <a:gd name="T40" fmla="*/ 2229 w 3340"/>
                  <a:gd name="T41" fmla="*/ 759 h 1546"/>
                  <a:gd name="T42" fmla="*/ 2229 w 3340"/>
                  <a:gd name="T43" fmla="*/ 828 h 1546"/>
                  <a:gd name="T44" fmla="*/ 2316 w 3340"/>
                  <a:gd name="T45" fmla="*/ 873 h 1546"/>
                  <a:gd name="T46" fmla="*/ 2359 w 3340"/>
                  <a:gd name="T47" fmla="*/ 791 h 1546"/>
                  <a:gd name="T48" fmla="*/ 2511 w 3340"/>
                  <a:gd name="T49" fmla="*/ 936 h 1546"/>
                  <a:gd name="T50" fmla="*/ 2643 w 3340"/>
                  <a:gd name="T51" fmla="*/ 1017 h 1546"/>
                  <a:gd name="T52" fmla="*/ 2712 w 3340"/>
                  <a:gd name="T53" fmla="*/ 1081 h 1546"/>
                  <a:gd name="T54" fmla="*/ 2843 w 3340"/>
                  <a:gd name="T55" fmla="*/ 1195 h 1546"/>
                  <a:gd name="T56" fmla="*/ 2951 w 3340"/>
                  <a:gd name="T57" fmla="*/ 1272 h 1546"/>
                  <a:gd name="T58" fmla="*/ 3066 w 3340"/>
                  <a:gd name="T59" fmla="*/ 1342 h 1546"/>
                  <a:gd name="T60" fmla="*/ 3131 w 3340"/>
                  <a:gd name="T61" fmla="*/ 1268 h 1546"/>
                  <a:gd name="T62" fmla="*/ 3210 w 3340"/>
                  <a:gd name="T63" fmla="*/ 1356 h 1546"/>
                  <a:gd name="T64" fmla="*/ 3307 w 3340"/>
                  <a:gd name="T65" fmla="*/ 1349 h 1546"/>
                  <a:gd name="T66" fmla="*/ 3340 w 3340"/>
                  <a:gd name="T67" fmla="*/ 1219 h 1546"/>
                  <a:gd name="T68" fmla="*/ 3163 w 3340"/>
                  <a:gd name="T69" fmla="*/ 1065 h 1546"/>
                  <a:gd name="T70" fmla="*/ 3101 w 3340"/>
                  <a:gd name="T71" fmla="*/ 873 h 1546"/>
                  <a:gd name="T72" fmla="*/ 2993 w 3340"/>
                  <a:gd name="T73" fmla="*/ 731 h 1546"/>
                  <a:gd name="T74" fmla="*/ 2914 w 3340"/>
                  <a:gd name="T75" fmla="*/ 655 h 1546"/>
                  <a:gd name="T76" fmla="*/ 2777 w 3340"/>
                  <a:gd name="T77" fmla="*/ 529 h 1546"/>
                  <a:gd name="T78" fmla="*/ 2656 w 3340"/>
                  <a:gd name="T79" fmla="*/ 495 h 1546"/>
                  <a:gd name="T80" fmla="*/ 2692 w 3340"/>
                  <a:gd name="T81" fmla="*/ 271 h 1546"/>
                  <a:gd name="T82" fmla="*/ 2585 w 3340"/>
                  <a:gd name="T83" fmla="*/ 226 h 1546"/>
                  <a:gd name="T84" fmla="*/ 2472 w 3340"/>
                  <a:gd name="T85" fmla="*/ 180 h 1546"/>
                  <a:gd name="T86" fmla="*/ 2398 w 3340"/>
                  <a:gd name="T87" fmla="*/ 152 h 1546"/>
                  <a:gd name="T88" fmla="*/ 2324 w 3340"/>
                  <a:gd name="T89" fmla="*/ 223 h 1546"/>
                  <a:gd name="T90" fmla="*/ 2248 w 3340"/>
                  <a:gd name="T91" fmla="*/ 152 h 1546"/>
                  <a:gd name="T92" fmla="*/ 2123 w 3340"/>
                  <a:gd name="T93" fmla="*/ 27 h 1546"/>
                  <a:gd name="T94" fmla="*/ 2002 w 3340"/>
                  <a:gd name="T95" fmla="*/ 211 h 1546"/>
                  <a:gd name="T96" fmla="*/ 1894 w 3340"/>
                  <a:gd name="T97" fmla="*/ 219 h 1546"/>
                  <a:gd name="T98" fmla="*/ 1835 w 3340"/>
                  <a:gd name="T99" fmla="*/ 313 h 1546"/>
                  <a:gd name="T100" fmla="*/ 1766 w 3340"/>
                  <a:gd name="T101" fmla="*/ 157 h 1546"/>
                  <a:gd name="T102" fmla="*/ 1613 w 3340"/>
                  <a:gd name="T103" fmla="*/ 238 h 1546"/>
                  <a:gd name="T104" fmla="*/ 1457 w 3340"/>
                  <a:gd name="T105" fmla="*/ 261 h 1546"/>
                  <a:gd name="T106" fmla="*/ 1353 w 3340"/>
                  <a:gd name="T107" fmla="*/ 259 h 1546"/>
                  <a:gd name="T108" fmla="*/ 1201 w 3340"/>
                  <a:gd name="T109" fmla="*/ 195 h 1546"/>
                  <a:gd name="T110" fmla="*/ 1113 w 3340"/>
                  <a:gd name="T111" fmla="*/ 337 h 1546"/>
                  <a:gd name="T112" fmla="*/ 981 w 3340"/>
                  <a:gd name="T113" fmla="*/ 551 h 1546"/>
                  <a:gd name="T114" fmla="*/ 925 w 3340"/>
                  <a:gd name="T115" fmla="*/ 643 h 1546"/>
                  <a:gd name="T116" fmla="*/ 910 w 3340"/>
                  <a:gd name="T117" fmla="*/ 781 h 1546"/>
                  <a:gd name="T118" fmla="*/ 857 w 3340"/>
                  <a:gd name="T119" fmla="*/ 887 h 1546"/>
                  <a:gd name="T120" fmla="*/ 714 w 3340"/>
                  <a:gd name="T121" fmla="*/ 970 h 1546"/>
                  <a:gd name="T122" fmla="*/ 496 w 3340"/>
                  <a:gd name="T123" fmla="*/ 888 h 1546"/>
                  <a:gd name="T124" fmla="*/ 287 w 3340"/>
                  <a:gd name="T125" fmla="*/ 950 h 1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40" h="1546">
                    <a:moveTo>
                      <a:pt x="287" y="950"/>
                    </a:moveTo>
                    <a:lnTo>
                      <a:pt x="287" y="952"/>
                    </a:lnTo>
                    <a:lnTo>
                      <a:pt x="287" y="955"/>
                    </a:lnTo>
                    <a:lnTo>
                      <a:pt x="287" y="965"/>
                    </a:lnTo>
                    <a:lnTo>
                      <a:pt x="284" y="972"/>
                    </a:lnTo>
                    <a:lnTo>
                      <a:pt x="280" y="980"/>
                    </a:lnTo>
                    <a:lnTo>
                      <a:pt x="275" y="986"/>
                    </a:lnTo>
                    <a:lnTo>
                      <a:pt x="262" y="1000"/>
                    </a:lnTo>
                    <a:lnTo>
                      <a:pt x="251" y="1015"/>
                    </a:lnTo>
                    <a:lnTo>
                      <a:pt x="233" y="1045"/>
                    </a:lnTo>
                    <a:lnTo>
                      <a:pt x="220" y="1074"/>
                    </a:lnTo>
                    <a:lnTo>
                      <a:pt x="213" y="1088"/>
                    </a:lnTo>
                    <a:lnTo>
                      <a:pt x="210" y="1103"/>
                    </a:lnTo>
                    <a:lnTo>
                      <a:pt x="207" y="1119"/>
                    </a:lnTo>
                    <a:lnTo>
                      <a:pt x="206" y="1137"/>
                    </a:lnTo>
                    <a:lnTo>
                      <a:pt x="206" y="1195"/>
                    </a:lnTo>
                    <a:lnTo>
                      <a:pt x="208" y="1208"/>
                    </a:lnTo>
                    <a:lnTo>
                      <a:pt x="211" y="1222"/>
                    </a:lnTo>
                    <a:lnTo>
                      <a:pt x="211" y="1228"/>
                    </a:lnTo>
                    <a:lnTo>
                      <a:pt x="207" y="1234"/>
                    </a:lnTo>
                    <a:lnTo>
                      <a:pt x="203" y="1238"/>
                    </a:lnTo>
                    <a:lnTo>
                      <a:pt x="198" y="1242"/>
                    </a:lnTo>
                    <a:lnTo>
                      <a:pt x="185" y="1249"/>
                    </a:lnTo>
                    <a:lnTo>
                      <a:pt x="172" y="1256"/>
                    </a:lnTo>
                    <a:lnTo>
                      <a:pt x="148" y="1271"/>
                    </a:lnTo>
                    <a:lnTo>
                      <a:pt x="127" y="1282"/>
                    </a:lnTo>
                    <a:lnTo>
                      <a:pt x="104" y="1293"/>
                    </a:lnTo>
                    <a:lnTo>
                      <a:pt x="79" y="1303"/>
                    </a:lnTo>
                    <a:lnTo>
                      <a:pt x="51" y="1312"/>
                    </a:lnTo>
                    <a:lnTo>
                      <a:pt x="26" y="1322"/>
                    </a:lnTo>
                    <a:lnTo>
                      <a:pt x="20" y="1326"/>
                    </a:lnTo>
                    <a:lnTo>
                      <a:pt x="15" y="1330"/>
                    </a:lnTo>
                    <a:lnTo>
                      <a:pt x="11" y="1334"/>
                    </a:lnTo>
                    <a:lnTo>
                      <a:pt x="8" y="1337"/>
                    </a:lnTo>
                    <a:lnTo>
                      <a:pt x="4" y="1342"/>
                    </a:lnTo>
                    <a:lnTo>
                      <a:pt x="1" y="1349"/>
                    </a:lnTo>
                    <a:lnTo>
                      <a:pt x="0" y="1354"/>
                    </a:lnTo>
                    <a:lnTo>
                      <a:pt x="0" y="1361"/>
                    </a:lnTo>
                    <a:lnTo>
                      <a:pt x="0" y="1436"/>
                    </a:lnTo>
                    <a:lnTo>
                      <a:pt x="6" y="1453"/>
                    </a:lnTo>
                    <a:lnTo>
                      <a:pt x="13" y="1469"/>
                    </a:lnTo>
                    <a:lnTo>
                      <a:pt x="13" y="1489"/>
                    </a:lnTo>
                    <a:lnTo>
                      <a:pt x="13" y="1504"/>
                    </a:lnTo>
                    <a:lnTo>
                      <a:pt x="13" y="1520"/>
                    </a:lnTo>
                    <a:lnTo>
                      <a:pt x="13" y="1541"/>
                    </a:lnTo>
                    <a:lnTo>
                      <a:pt x="13" y="1541"/>
                    </a:lnTo>
                    <a:lnTo>
                      <a:pt x="28" y="1543"/>
                    </a:lnTo>
                    <a:lnTo>
                      <a:pt x="44" y="1546"/>
                    </a:lnTo>
                    <a:lnTo>
                      <a:pt x="49" y="1544"/>
                    </a:lnTo>
                    <a:lnTo>
                      <a:pt x="55" y="1543"/>
                    </a:lnTo>
                    <a:lnTo>
                      <a:pt x="60" y="1541"/>
                    </a:lnTo>
                    <a:lnTo>
                      <a:pt x="64" y="1538"/>
                    </a:lnTo>
                    <a:lnTo>
                      <a:pt x="69" y="1536"/>
                    </a:lnTo>
                    <a:lnTo>
                      <a:pt x="74" y="1533"/>
                    </a:lnTo>
                    <a:lnTo>
                      <a:pt x="79" y="1532"/>
                    </a:lnTo>
                    <a:lnTo>
                      <a:pt x="85" y="1531"/>
                    </a:lnTo>
                    <a:lnTo>
                      <a:pt x="99" y="1536"/>
                    </a:lnTo>
                    <a:lnTo>
                      <a:pt x="114" y="1541"/>
                    </a:lnTo>
                    <a:lnTo>
                      <a:pt x="124" y="1541"/>
                    </a:lnTo>
                    <a:lnTo>
                      <a:pt x="133" y="1539"/>
                    </a:lnTo>
                    <a:lnTo>
                      <a:pt x="142" y="1539"/>
                    </a:lnTo>
                    <a:lnTo>
                      <a:pt x="152" y="1541"/>
                    </a:lnTo>
                    <a:lnTo>
                      <a:pt x="167" y="1541"/>
                    </a:lnTo>
                    <a:lnTo>
                      <a:pt x="173" y="1539"/>
                    </a:lnTo>
                    <a:lnTo>
                      <a:pt x="178" y="1538"/>
                    </a:lnTo>
                    <a:lnTo>
                      <a:pt x="183" y="1537"/>
                    </a:lnTo>
                    <a:lnTo>
                      <a:pt x="188" y="1534"/>
                    </a:lnTo>
                    <a:lnTo>
                      <a:pt x="197" y="1529"/>
                    </a:lnTo>
                    <a:lnTo>
                      <a:pt x="207" y="1524"/>
                    </a:lnTo>
                    <a:lnTo>
                      <a:pt x="217" y="1522"/>
                    </a:lnTo>
                    <a:lnTo>
                      <a:pt x="227" y="1520"/>
                    </a:lnTo>
                    <a:lnTo>
                      <a:pt x="236" y="1519"/>
                    </a:lnTo>
                    <a:lnTo>
                      <a:pt x="245" y="1518"/>
                    </a:lnTo>
                    <a:lnTo>
                      <a:pt x="262" y="1518"/>
                    </a:lnTo>
                    <a:lnTo>
                      <a:pt x="282" y="1515"/>
                    </a:lnTo>
                    <a:lnTo>
                      <a:pt x="301" y="1509"/>
                    </a:lnTo>
                    <a:lnTo>
                      <a:pt x="318" y="1502"/>
                    </a:lnTo>
                    <a:lnTo>
                      <a:pt x="325" y="1498"/>
                    </a:lnTo>
                    <a:lnTo>
                      <a:pt x="334" y="1495"/>
                    </a:lnTo>
                    <a:lnTo>
                      <a:pt x="343" y="1493"/>
                    </a:lnTo>
                    <a:lnTo>
                      <a:pt x="353" y="1493"/>
                    </a:lnTo>
                    <a:lnTo>
                      <a:pt x="360" y="1493"/>
                    </a:lnTo>
                    <a:lnTo>
                      <a:pt x="369" y="1494"/>
                    </a:lnTo>
                    <a:lnTo>
                      <a:pt x="383" y="1483"/>
                    </a:lnTo>
                    <a:lnTo>
                      <a:pt x="397" y="1472"/>
                    </a:lnTo>
                    <a:lnTo>
                      <a:pt x="412" y="1480"/>
                    </a:lnTo>
                    <a:lnTo>
                      <a:pt x="428" y="1490"/>
                    </a:lnTo>
                    <a:lnTo>
                      <a:pt x="436" y="1488"/>
                    </a:lnTo>
                    <a:lnTo>
                      <a:pt x="442" y="1485"/>
                    </a:lnTo>
                    <a:lnTo>
                      <a:pt x="448" y="1482"/>
                    </a:lnTo>
                    <a:lnTo>
                      <a:pt x="456" y="1478"/>
                    </a:lnTo>
                    <a:lnTo>
                      <a:pt x="474" y="1473"/>
                    </a:lnTo>
                    <a:lnTo>
                      <a:pt x="492" y="1470"/>
                    </a:lnTo>
                    <a:lnTo>
                      <a:pt x="501" y="1468"/>
                    </a:lnTo>
                    <a:lnTo>
                      <a:pt x="508" y="1465"/>
                    </a:lnTo>
                    <a:lnTo>
                      <a:pt x="517" y="1462"/>
                    </a:lnTo>
                    <a:lnTo>
                      <a:pt x="525" y="1455"/>
                    </a:lnTo>
                    <a:lnTo>
                      <a:pt x="535" y="1448"/>
                    </a:lnTo>
                    <a:lnTo>
                      <a:pt x="545" y="1440"/>
                    </a:lnTo>
                    <a:lnTo>
                      <a:pt x="555" y="1435"/>
                    </a:lnTo>
                    <a:lnTo>
                      <a:pt x="567" y="1430"/>
                    </a:lnTo>
                    <a:lnTo>
                      <a:pt x="582" y="1423"/>
                    </a:lnTo>
                    <a:lnTo>
                      <a:pt x="595" y="1414"/>
                    </a:lnTo>
                    <a:lnTo>
                      <a:pt x="602" y="1410"/>
                    </a:lnTo>
                    <a:lnTo>
                      <a:pt x="609" y="1406"/>
                    </a:lnTo>
                    <a:lnTo>
                      <a:pt x="616" y="1405"/>
                    </a:lnTo>
                    <a:lnTo>
                      <a:pt x="625" y="1404"/>
                    </a:lnTo>
                    <a:lnTo>
                      <a:pt x="636" y="1405"/>
                    </a:lnTo>
                    <a:lnTo>
                      <a:pt x="646" y="1409"/>
                    </a:lnTo>
                    <a:lnTo>
                      <a:pt x="656" y="1413"/>
                    </a:lnTo>
                    <a:lnTo>
                      <a:pt x="668" y="1414"/>
                    </a:lnTo>
                    <a:lnTo>
                      <a:pt x="674" y="1414"/>
                    </a:lnTo>
                    <a:lnTo>
                      <a:pt x="680" y="1413"/>
                    </a:lnTo>
                    <a:lnTo>
                      <a:pt x="684" y="1410"/>
                    </a:lnTo>
                    <a:lnTo>
                      <a:pt x="689" y="1408"/>
                    </a:lnTo>
                    <a:lnTo>
                      <a:pt x="698" y="1400"/>
                    </a:lnTo>
                    <a:lnTo>
                      <a:pt x="708" y="1394"/>
                    </a:lnTo>
                    <a:lnTo>
                      <a:pt x="718" y="1387"/>
                    </a:lnTo>
                    <a:lnTo>
                      <a:pt x="727" y="1382"/>
                    </a:lnTo>
                    <a:lnTo>
                      <a:pt x="735" y="1376"/>
                    </a:lnTo>
                    <a:lnTo>
                      <a:pt x="743" y="1369"/>
                    </a:lnTo>
                    <a:lnTo>
                      <a:pt x="751" y="1359"/>
                    </a:lnTo>
                    <a:lnTo>
                      <a:pt x="758" y="1351"/>
                    </a:lnTo>
                    <a:lnTo>
                      <a:pt x="763" y="1349"/>
                    </a:lnTo>
                    <a:lnTo>
                      <a:pt x="768" y="1346"/>
                    </a:lnTo>
                    <a:lnTo>
                      <a:pt x="773" y="1345"/>
                    </a:lnTo>
                    <a:lnTo>
                      <a:pt x="779" y="1345"/>
                    </a:lnTo>
                    <a:lnTo>
                      <a:pt x="783" y="1346"/>
                    </a:lnTo>
                    <a:lnTo>
                      <a:pt x="788" y="1349"/>
                    </a:lnTo>
                    <a:lnTo>
                      <a:pt x="798" y="1347"/>
                    </a:lnTo>
                    <a:lnTo>
                      <a:pt x="798" y="1305"/>
                    </a:lnTo>
                    <a:lnTo>
                      <a:pt x="798" y="1300"/>
                    </a:lnTo>
                    <a:lnTo>
                      <a:pt x="799" y="1295"/>
                    </a:lnTo>
                    <a:lnTo>
                      <a:pt x="801" y="1290"/>
                    </a:lnTo>
                    <a:lnTo>
                      <a:pt x="803" y="1286"/>
                    </a:lnTo>
                    <a:lnTo>
                      <a:pt x="808" y="1277"/>
                    </a:lnTo>
                    <a:lnTo>
                      <a:pt x="816" y="1270"/>
                    </a:lnTo>
                    <a:lnTo>
                      <a:pt x="820" y="1262"/>
                    </a:lnTo>
                    <a:lnTo>
                      <a:pt x="823" y="1256"/>
                    </a:lnTo>
                    <a:lnTo>
                      <a:pt x="826" y="1249"/>
                    </a:lnTo>
                    <a:lnTo>
                      <a:pt x="828" y="1243"/>
                    </a:lnTo>
                    <a:lnTo>
                      <a:pt x="831" y="1237"/>
                    </a:lnTo>
                    <a:lnTo>
                      <a:pt x="835" y="1231"/>
                    </a:lnTo>
                    <a:lnTo>
                      <a:pt x="838" y="1226"/>
                    </a:lnTo>
                    <a:lnTo>
                      <a:pt x="845" y="1221"/>
                    </a:lnTo>
                    <a:lnTo>
                      <a:pt x="856" y="1213"/>
                    </a:lnTo>
                    <a:lnTo>
                      <a:pt x="867" y="1207"/>
                    </a:lnTo>
                    <a:lnTo>
                      <a:pt x="872" y="1203"/>
                    </a:lnTo>
                    <a:lnTo>
                      <a:pt x="877" y="1199"/>
                    </a:lnTo>
                    <a:lnTo>
                      <a:pt x="881" y="1194"/>
                    </a:lnTo>
                    <a:lnTo>
                      <a:pt x="886" y="1188"/>
                    </a:lnTo>
                    <a:lnTo>
                      <a:pt x="891" y="1178"/>
                    </a:lnTo>
                    <a:lnTo>
                      <a:pt x="896" y="1169"/>
                    </a:lnTo>
                    <a:lnTo>
                      <a:pt x="899" y="1165"/>
                    </a:lnTo>
                    <a:lnTo>
                      <a:pt x="901" y="1162"/>
                    </a:lnTo>
                    <a:lnTo>
                      <a:pt x="906" y="1158"/>
                    </a:lnTo>
                    <a:lnTo>
                      <a:pt x="911" y="1155"/>
                    </a:lnTo>
                    <a:lnTo>
                      <a:pt x="921" y="1155"/>
                    </a:lnTo>
                    <a:lnTo>
                      <a:pt x="931" y="1155"/>
                    </a:lnTo>
                    <a:lnTo>
                      <a:pt x="938" y="1152"/>
                    </a:lnTo>
                    <a:lnTo>
                      <a:pt x="940" y="1147"/>
                    </a:lnTo>
                    <a:lnTo>
                      <a:pt x="943" y="1142"/>
                    </a:lnTo>
                    <a:lnTo>
                      <a:pt x="946" y="1135"/>
                    </a:lnTo>
                    <a:lnTo>
                      <a:pt x="953" y="1128"/>
                    </a:lnTo>
                    <a:lnTo>
                      <a:pt x="959" y="1121"/>
                    </a:lnTo>
                    <a:lnTo>
                      <a:pt x="965" y="1114"/>
                    </a:lnTo>
                    <a:lnTo>
                      <a:pt x="970" y="1105"/>
                    </a:lnTo>
                    <a:lnTo>
                      <a:pt x="976" y="1086"/>
                    </a:lnTo>
                    <a:lnTo>
                      <a:pt x="981" y="1069"/>
                    </a:lnTo>
                    <a:lnTo>
                      <a:pt x="986" y="1051"/>
                    </a:lnTo>
                    <a:lnTo>
                      <a:pt x="993" y="1032"/>
                    </a:lnTo>
                    <a:lnTo>
                      <a:pt x="999" y="1019"/>
                    </a:lnTo>
                    <a:lnTo>
                      <a:pt x="1007" y="1006"/>
                    </a:lnTo>
                    <a:lnTo>
                      <a:pt x="1010" y="1001"/>
                    </a:lnTo>
                    <a:lnTo>
                      <a:pt x="1017" y="997"/>
                    </a:lnTo>
                    <a:lnTo>
                      <a:pt x="1023" y="995"/>
                    </a:lnTo>
                    <a:lnTo>
                      <a:pt x="1029" y="992"/>
                    </a:lnTo>
                    <a:lnTo>
                      <a:pt x="1043" y="993"/>
                    </a:lnTo>
                    <a:lnTo>
                      <a:pt x="1058" y="993"/>
                    </a:lnTo>
                    <a:lnTo>
                      <a:pt x="1062" y="992"/>
                    </a:lnTo>
                    <a:lnTo>
                      <a:pt x="1066" y="990"/>
                    </a:lnTo>
                    <a:lnTo>
                      <a:pt x="1068" y="986"/>
                    </a:lnTo>
                    <a:lnTo>
                      <a:pt x="1072" y="982"/>
                    </a:lnTo>
                    <a:lnTo>
                      <a:pt x="1089" y="973"/>
                    </a:lnTo>
                    <a:lnTo>
                      <a:pt x="1108" y="963"/>
                    </a:lnTo>
                    <a:lnTo>
                      <a:pt x="1118" y="953"/>
                    </a:lnTo>
                    <a:lnTo>
                      <a:pt x="1128" y="942"/>
                    </a:lnTo>
                    <a:lnTo>
                      <a:pt x="1133" y="937"/>
                    </a:lnTo>
                    <a:lnTo>
                      <a:pt x="1138" y="933"/>
                    </a:lnTo>
                    <a:lnTo>
                      <a:pt x="1146" y="931"/>
                    </a:lnTo>
                    <a:lnTo>
                      <a:pt x="1153" y="929"/>
                    </a:lnTo>
                    <a:lnTo>
                      <a:pt x="1192" y="929"/>
                    </a:lnTo>
                    <a:lnTo>
                      <a:pt x="1197" y="928"/>
                    </a:lnTo>
                    <a:lnTo>
                      <a:pt x="1201" y="926"/>
                    </a:lnTo>
                    <a:lnTo>
                      <a:pt x="1205" y="923"/>
                    </a:lnTo>
                    <a:lnTo>
                      <a:pt x="1207" y="918"/>
                    </a:lnTo>
                    <a:lnTo>
                      <a:pt x="1211" y="908"/>
                    </a:lnTo>
                    <a:lnTo>
                      <a:pt x="1216" y="898"/>
                    </a:lnTo>
                    <a:lnTo>
                      <a:pt x="1226" y="886"/>
                    </a:lnTo>
                    <a:lnTo>
                      <a:pt x="1237" y="876"/>
                    </a:lnTo>
                    <a:lnTo>
                      <a:pt x="1248" y="862"/>
                    </a:lnTo>
                    <a:lnTo>
                      <a:pt x="1256" y="849"/>
                    </a:lnTo>
                    <a:lnTo>
                      <a:pt x="1259" y="842"/>
                    </a:lnTo>
                    <a:lnTo>
                      <a:pt x="1260" y="835"/>
                    </a:lnTo>
                    <a:lnTo>
                      <a:pt x="1261" y="827"/>
                    </a:lnTo>
                    <a:lnTo>
                      <a:pt x="1263" y="818"/>
                    </a:lnTo>
                    <a:lnTo>
                      <a:pt x="1261" y="808"/>
                    </a:lnTo>
                    <a:lnTo>
                      <a:pt x="1259" y="798"/>
                    </a:lnTo>
                    <a:lnTo>
                      <a:pt x="1263" y="790"/>
                    </a:lnTo>
                    <a:lnTo>
                      <a:pt x="1265" y="784"/>
                    </a:lnTo>
                    <a:lnTo>
                      <a:pt x="1266" y="778"/>
                    </a:lnTo>
                    <a:lnTo>
                      <a:pt x="1268" y="771"/>
                    </a:lnTo>
                    <a:lnTo>
                      <a:pt x="1270" y="759"/>
                    </a:lnTo>
                    <a:lnTo>
                      <a:pt x="1271" y="744"/>
                    </a:lnTo>
                    <a:lnTo>
                      <a:pt x="1274" y="739"/>
                    </a:lnTo>
                    <a:lnTo>
                      <a:pt x="1276" y="734"/>
                    </a:lnTo>
                    <a:lnTo>
                      <a:pt x="1280" y="730"/>
                    </a:lnTo>
                    <a:lnTo>
                      <a:pt x="1285" y="727"/>
                    </a:lnTo>
                    <a:lnTo>
                      <a:pt x="1295" y="721"/>
                    </a:lnTo>
                    <a:lnTo>
                      <a:pt x="1304" y="712"/>
                    </a:lnTo>
                    <a:lnTo>
                      <a:pt x="1310" y="704"/>
                    </a:lnTo>
                    <a:lnTo>
                      <a:pt x="1315" y="695"/>
                    </a:lnTo>
                    <a:lnTo>
                      <a:pt x="1317" y="691"/>
                    </a:lnTo>
                    <a:lnTo>
                      <a:pt x="1319" y="686"/>
                    </a:lnTo>
                    <a:lnTo>
                      <a:pt x="1323" y="682"/>
                    </a:lnTo>
                    <a:lnTo>
                      <a:pt x="1327" y="680"/>
                    </a:lnTo>
                    <a:lnTo>
                      <a:pt x="1334" y="676"/>
                    </a:lnTo>
                    <a:lnTo>
                      <a:pt x="1340" y="672"/>
                    </a:lnTo>
                    <a:lnTo>
                      <a:pt x="1347" y="671"/>
                    </a:lnTo>
                    <a:lnTo>
                      <a:pt x="1353" y="669"/>
                    </a:lnTo>
                    <a:lnTo>
                      <a:pt x="1365" y="666"/>
                    </a:lnTo>
                    <a:lnTo>
                      <a:pt x="1381" y="661"/>
                    </a:lnTo>
                    <a:lnTo>
                      <a:pt x="1411" y="646"/>
                    </a:lnTo>
                    <a:lnTo>
                      <a:pt x="1436" y="630"/>
                    </a:lnTo>
                    <a:lnTo>
                      <a:pt x="1462" y="615"/>
                    </a:lnTo>
                    <a:lnTo>
                      <a:pt x="1492" y="599"/>
                    </a:lnTo>
                    <a:lnTo>
                      <a:pt x="1507" y="589"/>
                    </a:lnTo>
                    <a:lnTo>
                      <a:pt x="1520" y="581"/>
                    </a:lnTo>
                    <a:lnTo>
                      <a:pt x="1526" y="577"/>
                    </a:lnTo>
                    <a:lnTo>
                      <a:pt x="1534" y="573"/>
                    </a:lnTo>
                    <a:lnTo>
                      <a:pt x="1541" y="571"/>
                    </a:lnTo>
                    <a:lnTo>
                      <a:pt x="1550" y="569"/>
                    </a:lnTo>
                    <a:lnTo>
                      <a:pt x="1568" y="572"/>
                    </a:lnTo>
                    <a:lnTo>
                      <a:pt x="1584" y="573"/>
                    </a:lnTo>
                    <a:lnTo>
                      <a:pt x="1591" y="573"/>
                    </a:lnTo>
                    <a:lnTo>
                      <a:pt x="1599" y="572"/>
                    </a:lnTo>
                    <a:lnTo>
                      <a:pt x="1604" y="569"/>
                    </a:lnTo>
                    <a:lnTo>
                      <a:pt x="1610" y="567"/>
                    </a:lnTo>
                    <a:lnTo>
                      <a:pt x="1621" y="561"/>
                    </a:lnTo>
                    <a:lnTo>
                      <a:pt x="1635" y="554"/>
                    </a:lnTo>
                    <a:lnTo>
                      <a:pt x="1652" y="548"/>
                    </a:lnTo>
                    <a:lnTo>
                      <a:pt x="1668" y="543"/>
                    </a:lnTo>
                    <a:lnTo>
                      <a:pt x="1683" y="541"/>
                    </a:lnTo>
                    <a:lnTo>
                      <a:pt x="1698" y="538"/>
                    </a:lnTo>
                    <a:lnTo>
                      <a:pt x="1728" y="534"/>
                    </a:lnTo>
                    <a:lnTo>
                      <a:pt x="1763" y="534"/>
                    </a:lnTo>
                    <a:lnTo>
                      <a:pt x="1780" y="535"/>
                    </a:lnTo>
                    <a:lnTo>
                      <a:pt x="1793" y="539"/>
                    </a:lnTo>
                    <a:lnTo>
                      <a:pt x="1807" y="543"/>
                    </a:lnTo>
                    <a:lnTo>
                      <a:pt x="1825" y="546"/>
                    </a:lnTo>
                    <a:lnTo>
                      <a:pt x="1850" y="549"/>
                    </a:lnTo>
                    <a:lnTo>
                      <a:pt x="1872" y="553"/>
                    </a:lnTo>
                    <a:lnTo>
                      <a:pt x="1895" y="557"/>
                    </a:lnTo>
                    <a:lnTo>
                      <a:pt x="1920" y="562"/>
                    </a:lnTo>
                    <a:lnTo>
                      <a:pt x="1952" y="568"/>
                    </a:lnTo>
                    <a:lnTo>
                      <a:pt x="1978" y="572"/>
                    </a:lnTo>
                    <a:lnTo>
                      <a:pt x="1992" y="576"/>
                    </a:lnTo>
                    <a:lnTo>
                      <a:pt x="2004" y="578"/>
                    </a:lnTo>
                    <a:lnTo>
                      <a:pt x="2018" y="583"/>
                    </a:lnTo>
                    <a:lnTo>
                      <a:pt x="2033" y="589"/>
                    </a:lnTo>
                    <a:lnTo>
                      <a:pt x="2046" y="594"/>
                    </a:lnTo>
                    <a:lnTo>
                      <a:pt x="2058" y="598"/>
                    </a:lnTo>
                    <a:lnTo>
                      <a:pt x="2071" y="603"/>
                    </a:lnTo>
                    <a:lnTo>
                      <a:pt x="2083" y="608"/>
                    </a:lnTo>
                    <a:lnTo>
                      <a:pt x="2092" y="615"/>
                    </a:lnTo>
                    <a:lnTo>
                      <a:pt x="2100" y="622"/>
                    </a:lnTo>
                    <a:lnTo>
                      <a:pt x="2113" y="635"/>
                    </a:lnTo>
                    <a:lnTo>
                      <a:pt x="2127" y="646"/>
                    </a:lnTo>
                    <a:lnTo>
                      <a:pt x="2140" y="656"/>
                    </a:lnTo>
                    <a:lnTo>
                      <a:pt x="2155" y="667"/>
                    </a:lnTo>
                    <a:lnTo>
                      <a:pt x="2161" y="672"/>
                    </a:lnTo>
                    <a:lnTo>
                      <a:pt x="2165" y="679"/>
                    </a:lnTo>
                    <a:lnTo>
                      <a:pt x="2169" y="684"/>
                    </a:lnTo>
                    <a:lnTo>
                      <a:pt x="2172" y="690"/>
                    </a:lnTo>
                    <a:lnTo>
                      <a:pt x="2175" y="695"/>
                    </a:lnTo>
                    <a:lnTo>
                      <a:pt x="2179" y="701"/>
                    </a:lnTo>
                    <a:lnTo>
                      <a:pt x="2184" y="707"/>
                    </a:lnTo>
                    <a:lnTo>
                      <a:pt x="2189" y="712"/>
                    </a:lnTo>
                    <a:lnTo>
                      <a:pt x="2198" y="720"/>
                    </a:lnTo>
                    <a:lnTo>
                      <a:pt x="2205" y="727"/>
                    </a:lnTo>
                    <a:lnTo>
                      <a:pt x="2213" y="736"/>
                    </a:lnTo>
                    <a:lnTo>
                      <a:pt x="2219" y="745"/>
                    </a:lnTo>
                    <a:lnTo>
                      <a:pt x="2225" y="753"/>
                    </a:lnTo>
                    <a:lnTo>
                      <a:pt x="2229" y="759"/>
                    </a:lnTo>
                    <a:lnTo>
                      <a:pt x="2233" y="766"/>
                    </a:lnTo>
                    <a:lnTo>
                      <a:pt x="2234" y="775"/>
                    </a:lnTo>
                    <a:lnTo>
                      <a:pt x="2234" y="781"/>
                    </a:lnTo>
                    <a:lnTo>
                      <a:pt x="2233" y="786"/>
                    </a:lnTo>
                    <a:lnTo>
                      <a:pt x="2230" y="791"/>
                    </a:lnTo>
                    <a:lnTo>
                      <a:pt x="2228" y="796"/>
                    </a:lnTo>
                    <a:lnTo>
                      <a:pt x="2226" y="802"/>
                    </a:lnTo>
                    <a:lnTo>
                      <a:pt x="2224" y="807"/>
                    </a:lnTo>
                    <a:lnTo>
                      <a:pt x="2223" y="812"/>
                    </a:lnTo>
                    <a:lnTo>
                      <a:pt x="2223" y="818"/>
                    </a:lnTo>
                    <a:lnTo>
                      <a:pt x="2223" y="822"/>
                    </a:lnTo>
                    <a:lnTo>
                      <a:pt x="2224" y="824"/>
                    </a:lnTo>
                    <a:lnTo>
                      <a:pt x="2226" y="827"/>
                    </a:lnTo>
                    <a:lnTo>
                      <a:pt x="2229" y="828"/>
                    </a:lnTo>
                    <a:lnTo>
                      <a:pt x="2234" y="832"/>
                    </a:lnTo>
                    <a:lnTo>
                      <a:pt x="2240" y="834"/>
                    </a:lnTo>
                    <a:lnTo>
                      <a:pt x="2254" y="843"/>
                    </a:lnTo>
                    <a:lnTo>
                      <a:pt x="2267" y="854"/>
                    </a:lnTo>
                    <a:lnTo>
                      <a:pt x="2275" y="863"/>
                    </a:lnTo>
                    <a:lnTo>
                      <a:pt x="2284" y="873"/>
                    </a:lnTo>
                    <a:lnTo>
                      <a:pt x="2288" y="877"/>
                    </a:lnTo>
                    <a:lnTo>
                      <a:pt x="2293" y="879"/>
                    </a:lnTo>
                    <a:lnTo>
                      <a:pt x="2298" y="881"/>
                    </a:lnTo>
                    <a:lnTo>
                      <a:pt x="2304" y="882"/>
                    </a:lnTo>
                    <a:lnTo>
                      <a:pt x="2308" y="881"/>
                    </a:lnTo>
                    <a:lnTo>
                      <a:pt x="2312" y="879"/>
                    </a:lnTo>
                    <a:lnTo>
                      <a:pt x="2314" y="877"/>
                    </a:lnTo>
                    <a:lnTo>
                      <a:pt x="2316" y="873"/>
                    </a:lnTo>
                    <a:lnTo>
                      <a:pt x="2318" y="864"/>
                    </a:lnTo>
                    <a:lnTo>
                      <a:pt x="2322" y="855"/>
                    </a:lnTo>
                    <a:lnTo>
                      <a:pt x="2326" y="844"/>
                    </a:lnTo>
                    <a:lnTo>
                      <a:pt x="2331" y="833"/>
                    </a:lnTo>
                    <a:lnTo>
                      <a:pt x="2334" y="823"/>
                    </a:lnTo>
                    <a:lnTo>
                      <a:pt x="2337" y="810"/>
                    </a:lnTo>
                    <a:lnTo>
                      <a:pt x="2339" y="802"/>
                    </a:lnTo>
                    <a:lnTo>
                      <a:pt x="2342" y="794"/>
                    </a:lnTo>
                    <a:lnTo>
                      <a:pt x="2343" y="790"/>
                    </a:lnTo>
                    <a:lnTo>
                      <a:pt x="2346" y="788"/>
                    </a:lnTo>
                    <a:lnTo>
                      <a:pt x="2349" y="786"/>
                    </a:lnTo>
                    <a:lnTo>
                      <a:pt x="2353" y="785"/>
                    </a:lnTo>
                    <a:lnTo>
                      <a:pt x="2357" y="788"/>
                    </a:lnTo>
                    <a:lnTo>
                      <a:pt x="2359" y="791"/>
                    </a:lnTo>
                    <a:lnTo>
                      <a:pt x="2377" y="802"/>
                    </a:lnTo>
                    <a:lnTo>
                      <a:pt x="2392" y="813"/>
                    </a:lnTo>
                    <a:lnTo>
                      <a:pt x="2408" y="827"/>
                    </a:lnTo>
                    <a:lnTo>
                      <a:pt x="2421" y="839"/>
                    </a:lnTo>
                    <a:lnTo>
                      <a:pt x="2435" y="852"/>
                    </a:lnTo>
                    <a:lnTo>
                      <a:pt x="2451" y="863"/>
                    </a:lnTo>
                    <a:lnTo>
                      <a:pt x="2469" y="872"/>
                    </a:lnTo>
                    <a:lnTo>
                      <a:pt x="2487" y="879"/>
                    </a:lnTo>
                    <a:lnTo>
                      <a:pt x="2494" y="886"/>
                    </a:lnTo>
                    <a:lnTo>
                      <a:pt x="2497" y="892"/>
                    </a:lnTo>
                    <a:lnTo>
                      <a:pt x="2500" y="898"/>
                    </a:lnTo>
                    <a:lnTo>
                      <a:pt x="2502" y="906"/>
                    </a:lnTo>
                    <a:lnTo>
                      <a:pt x="2506" y="921"/>
                    </a:lnTo>
                    <a:lnTo>
                      <a:pt x="2511" y="936"/>
                    </a:lnTo>
                    <a:lnTo>
                      <a:pt x="2518" y="945"/>
                    </a:lnTo>
                    <a:lnTo>
                      <a:pt x="2524" y="951"/>
                    </a:lnTo>
                    <a:lnTo>
                      <a:pt x="2533" y="956"/>
                    </a:lnTo>
                    <a:lnTo>
                      <a:pt x="2543" y="960"/>
                    </a:lnTo>
                    <a:lnTo>
                      <a:pt x="2554" y="965"/>
                    </a:lnTo>
                    <a:lnTo>
                      <a:pt x="2564" y="972"/>
                    </a:lnTo>
                    <a:lnTo>
                      <a:pt x="2574" y="980"/>
                    </a:lnTo>
                    <a:lnTo>
                      <a:pt x="2582" y="987"/>
                    </a:lnTo>
                    <a:lnTo>
                      <a:pt x="2590" y="996"/>
                    </a:lnTo>
                    <a:lnTo>
                      <a:pt x="2600" y="1004"/>
                    </a:lnTo>
                    <a:lnTo>
                      <a:pt x="2610" y="1010"/>
                    </a:lnTo>
                    <a:lnTo>
                      <a:pt x="2623" y="1015"/>
                    </a:lnTo>
                    <a:lnTo>
                      <a:pt x="2633" y="1017"/>
                    </a:lnTo>
                    <a:lnTo>
                      <a:pt x="2643" y="1017"/>
                    </a:lnTo>
                    <a:lnTo>
                      <a:pt x="2652" y="1017"/>
                    </a:lnTo>
                    <a:lnTo>
                      <a:pt x="2662" y="1019"/>
                    </a:lnTo>
                    <a:lnTo>
                      <a:pt x="2667" y="1021"/>
                    </a:lnTo>
                    <a:lnTo>
                      <a:pt x="2671" y="1025"/>
                    </a:lnTo>
                    <a:lnTo>
                      <a:pt x="2673" y="1029"/>
                    </a:lnTo>
                    <a:lnTo>
                      <a:pt x="2674" y="1034"/>
                    </a:lnTo>
                    <a:lnTo>
                      <a:pt x="2677" y="1044"/>
                    </a:lnTo>
                    <a:lnTo>
                      <a:pt x="2679" y="1055"/>
                    </a:lnTo>
                    <a:lnTo>
                      <a:pt x="2682" y="1060"/>
                    </a:lnTo>
                    <a:lnTo>
                      <a:pt x="2684" y="1065"/>
                    </a:lnTo>
                    <a:lnTo>
                      <a:pt x="2688" y="1069"/>
                    </a:lnTo>
                    <a:lnTo>
                      <a:pt x="2692" y="1071"/>
                    </a:lnTo>
                    <a:lnTo>
                      <a:pt x="2702" y="1076"/>
                    </a:lnTo>
                    <a:lnTo>
                      <a:pt x="2712" y="1081"/>
                    </a:lnTo>
                    <a:lnTo>
                      <a:pt x="2722" y="1085"/>
                    </a:lnTo>
                    <a:lnTo>
                      <a:pt x="2731" y="1090"/>
                    </a:lnTo>
                    <a:lnTo>
                      <a:pt x="2738" y="1095"/>
                    </a:lnTo>
                    <a:lnTo>
                      <a:pt x="2745" y="1104"/>
                    </a:lnTo>
                    <a:lnTo>
                      <a:pt x="2750" y="1113"/>
                    </a:lnTo>
                    <a:lnTo>
                      <a:pt x="2753" y="1120"/>
                    </a:lnTo>
                    <a:lnTo>
                      <a:pt x="2759" y="1128"/>
                    </a:lnTo>
                    <a:lnTo>
                      <a:pt x="2766" y="1134"/>
                    </a:lnTo>
                    <a:lnTo>
                      <a:pt x="2787" y="1149"/>
                    </a:lnTo>
                    <a:lnTo>
                      <a:pt x="2806" y="1162"/>
                    </a:lnTo>
                    <a:lnTo>
                      <a:pt x="2815" y="1169"/>
                    </a:lnTo>
                    <a:lnTo>
                      <a:pt x="2824" y="1177"/>
                    </a:lnTo>
                    <a:lnTo>
                      <a:pt x="2833" y="1185"/>
                    </a:lnTo>
                    <a:lnTo>
                      <a:pt x="2843" y="1195"/>
                    </a:lnTo>
                    <a:lnTo>
                      <a:pt x="2846" y="1201"/>
                    </a:lnTo>
                    <a:lnTo>
                      <a:pt x="2850" y="1206"/>
                    </a:lnTo>
                    <a:lnTo>
                      <a:pt x="2855" y="1211"/>
                    </a:lnTo>
                    <a:lnTo>
                      <a:pt x="2861" y="1213"/>
                    </a:lnTo>
                    <a:lnTo>
                      <a:pt x="2879" y="1217"/>
                    </a:lnTo>
                    <a:lnTo>
                      <a:pt x="2897" y="1218"/>
                    </a:lnTo>
                    <a:lnTo>
                      <a:pt x="2904" y="1219"/>
                    </a:lnTo>
                    <a:lnTo>
                      <a:pt x="2910" y="1223"/>
                    </a:lnTo>
                    <a:lnTo>
                      <a:pt x="2917" y="1227"/>
                    </a:lnTo>
                    <a:lnTo>
                      <a:pt x="2923" y="1233"/>
                    </a:lnTo>
                    <a:lnTo>
                      <a:pt x="2932" y="1248"/>
                    </a:lnTo>
                    <a:lnTo>
                      <a:pt x="2940" y="1261"/>
                    </a:lnTo>
                    <a:lnTo>
                      <a:pt x="2946" y="1267"/>
                    </a:lnTo>
                    <a:lnTo>
                      <a:pt x="2951" y="1272"/>
                    </a:lnTo>
                    <a:lnTo>
                      <a:pt x="2957" y="1277"/>
                    </a:lnTo>
                    <a:lnTo>
                      <a:pt x="2966" y="1281"/>
                    </a:lnTo>
                    <a:lnTo>
                      <a:pt x="2982" y="1283"/>
                    </a:lnTo>
                    <a:lnTo>
                      <a:pt x="2999" y="1285"/>
                    </a:lnTo>
                    <a:lnTo>
                      <a:pt x="3006" y="1287"/>
                    </a:lnTo>
                    <a:lnTo>
                      <a:pt x="3012" y="1291"/>
                    </a:lnTo>
                    <a:lnTo>
                      <a:pt x="3017" y="1295"/>
                    </a:lnTo>
                    <a:lnTo>
                      <a:pt x="3022" y="1300"/>
                    </a:lnTo>
                    <a:lnTo>
                      <a:pt x="3031" y="1310"/>
                    </a:lnTo>
                    <a:lnTo>
                      <a:pt x="3038" y="1320"/>
                    </a:lnTo>
                    <a:lnTo>
                      <a:pt x="3046" y="1329"/>
                    </a:lnTo>
                    <a:lnTo>
                      <a:pt x="3055" y="1337"/>
                    </a:lnTo>
                    <a:lnTo>
                      <a:pt x="3060" y="1340"/>
                    </a:lnTo>
                    <a:lnTo>
                      <a:pt x="3066" y="1342"/>
                    </a:lnTo>
                    <a:lnTo>
                      <a:pt x="3072" y="1344"/>
                    </a:lnTo>
                    <a:lnTo>
                      <a:pt x="3079" y="1345"/>
                    </a:lnTo>
                    <a:lnTo>
                      <a:pt x="3090" y="1344"/>
                    </a:lnTo>
                    <a:lnTo>
                      <a:pt x="3100" y="1342"/>
                    </a:lnTo>
                    <a:lnTo>
                      <a:pt x="3110" y="1341"/>
                    </a:lnTo>
                    <a:lnTo>
                      <a:pt x="3121" y="1340"/>
                    </a:lnTo>
                    <a:lnTo>
                      <a:pt x="3121" y="1330"/>
                    </a:lnTo>
                    <a:lnTo>
                      <a:pt x="3124" y="1320"/>
                    </a:lnTo>
                    <a:lnTo>
                      <a:pt x="3125" y="1311"/>
                    </a:lnTo>
                    <a:lnTo>
                      <a:pt x="3126" y="1300"/>
                    </a:lnTo>
                    <a:lnTo>
                      <a:pt x="3127" y="1288"/>
                    </a:lnTo>
                    <a:lnTo>
                      <a:pt x="3127" y="1277"/>
                    </a:lnTo>
                    <a:lnTo>
                      <a:pt x="3129" y="1272"/>
                    </a:lnTo>
                    <a:lnTo>
                      <a:pt x="3131" y="1268"/>
                    </a:lnTo>
                    <a:lnTo>
                      <a:pt x="3134" y="1266"/>
                    </a:lnTo>
                    <a:lnTo>
                      <a:pt x="3139" y="1265"/>
                    </a:lnTo>
                    <a:lnTo>
                      <a:pt x="3144" y="1266"/>
                    </a:lnTo>
                    <a:lnTo>
                      <a:pt x="3148" y="1268"/>
                    </a:lnTo>
                    <a:lnTo>
                      <a:pt x="3150" y="1272"/>
                    </a:lnTo>
                    <a:lnTo>
                      <a:pt x="3153" y="1276"/>
                    </a:lnTo>
                    <a:lnTo>
                      <a:pt x="3155" y="1287"/>
                    </a:lnTo>
                    <a:lnTo>
                      <a:pt x="3158" y="1298"/>
                    </a:lnTo>
                    <a:lnTo>
                      <a:pt x="3163" y="1308"/>
                    </a:lnTo>
                    <a:lnTo>
                      <a:pt x="3168" y="1317"/>
                    </a:lnTo>
                    <a:lnTo>
                      <a:pt x="3174" y="1325"/>
                    </a:lnTo>
                    <a:lnTo>
                      <a:pt x="3181" y="1332"/>
                    </a:lnTo>
                    <a:lnTo>
                      <a:pt x="3195" y="1345"/>
                    </a:lnTo>
                    <a:lnTo>
                      <a:pt x="3210" y="1356"/>
                    </a:lnTo>
                    <a:lnTo>
                      <a:pt x="3218" y="1364"/>
                    </a:lnTo>
                    <a:lnTo>
                      <a:pt x="3224" y="1371"/>
                    </a:lnTo>
                    <a:lnTo>
                      <a:pt x="3228" y="1374"/>
                    </a:lnTo>
                    <a:lnTo>
                      <a:pt x="3232" y="1376"/>
                    </a:lnTo>
                    <a:lnTo>
                      <a:pt x="3237" y="1379"/>
                    </a:lnTo>
                    <a:lnTo>
                      <a:pt x="3242" y="1379"/>
                    </a:lnTo>
                    <a:lnTo>
                      <a:pt x="3268" y="1379"/>
                    </a:lnTo>
                    <a:lnTo>
                      <a:pt x="3286" y="1376"/>
                    </a:lnTo>
                    <a:lnTo>
                      <a:pt x="3303" y="1374"/>
                    </a:lnTo>
                    <a:lnTo>
                      <a:pt x="3308" y="1374"/>
                    </a:lnTo>
                    <a:lnTo>
                      <a:pt x="3313" y="1374"/>
                    </a:lnTo>
                    <a:lnTo>
                      <a:pt x="3313" y="1374"/>
                    </a:lnTo>
                    <a:lnTo>
                      <a:pt x="3309" y="1361"/>
                    </a:lnTo>
                    <a:lnTo>
                      <a:pt x="3307" y="1349"/>
                    </a:lnTo>
                    <a:lnTo>
                      <a:pt x="3306" y="1336"/>
                    </a:lnTo>
                    <a:lnTo>
                      <a:pt x="3304" y="1323"/>
                    </a:lnTo>
                    <a:lnTo>
                      <a:pt x="3306" y="1316"/>
                    </a:lnTo>
                    <a:lnTo>
                      <a:pt x="3307" y="1308"/>
                    </a:lnTo>
                    <a:lnTo>
                      <a:pt x="3308" y="1302"/>
                    </a:lnTo>
                    <a:lnTo>
                      <a:pt x="3311" y="1295"/>
                    </a:lnTo>
                    <a:lnTo>
                      <a:pt x="3316" y="1283"/>
                    </a:lnTo>
                    <a:lnTo>
                      <a:pt x="3322" y="1271"/>
                    </a:lnTo>
                    <a:lnTo>
                      <a:pt x="3328" y="1259"/>
                    </a:lnTo>
                    <a:lnTo>
                      <a:pt x="3333" y="1247"/>
                    </a:lnTo>
                    <a:lnTo>
                      <a:pt x="3336" y="1241"/>
                    </a:lnTo>
                    <a:lnTo>
                      <a:pt x="3338" y="1234"/>
                    </a:lnTo>
                    <a:lnTo>
                      <a:pt x="3338" y="1227"/>
                    </a:lnTo>
                    <a:lnTo>
                      <a:pt x="3340" y="1219"/>
                    </a:lnTo>
                    <a:lnTo>
                      <a:pt x="3340" y="1175"/>
                    </a:lnTo>
                    <a:lnTo>
                      <a:pt x="3261" y="1175"/>
                    </a:lnTo>
                    <a:lnTo>
                      <a:pt x="3261" y="1149"/>
                    </a:lnTo>
                    <a:lnTo>
                      <a:pt x="3258" y="1126"/>
                    </a:lnTo>
                    <a:lnTo>
                      <a:pt x="3255" y="1115"/>
                    </a:lnTo>
                    <a:lnTo>
                      <a:pt x="3252" y="1105"/>
                    </a:lnTo>
                    <a:lnTo>
                      <a:pt x="3247" y="1094"/>
                    </a:lnTo>
                    <a:lnTo>
                      <a:pt x="3239" y="1084"/>
                    </a:lnTo>
                    <a:lnTo>
                      <a:pt x="3232" y="1076"/>
                    </a:lnTo>
                    <a:lnTo>
                      <a:pt x="3223" y="1071"/>
                    </a:lnTo>
                    <a:lnTo>
                      <a:pt x="3214" y="1069"/>
                    </a:lnTo>
                    <a:lnTo>
                      <a:pt x="3204" y="1066"/>
                    </a:lnTo>
                    <a:lnTo>
                      <a:pt x="3184" y="1065"/>
                    </a:lnTo>
                    <a:lnTo>
                      <a:pt x="3163" y="1065"/>
                    </a:lnTo>
                    <a:lnTo>
                      <a:pt x="3163" y="1010"/>
                    </a:lnTo>
                    <a:lnTo>
                      <a:pt x="3161" y="1002"/>
                    </a:lnTo>
                    <a:lnTo>
                      <a:pt x="3158" y="995"/>
                    </a:lnTo>
                    <a:lnTo>
                      <a:pt x="3154" y="990"/>
                    </a:lnTo>
                    <a:lnTo>
                      <a:pt x="3148" y="985"/>
                    </a:lnTo>
                    <a:lnTo>
                      <a:pt x="3141" y="982"/>
                    </a:lnTo>
                    <a:lnTo>
                      <a:pt x="3134" y="978"/>
                    </a:lnTo>
                    <a:lnTo>
                      <a:pt x="3125" y="977"/>
                    </a:lnTo>
                    <a:lnTo>
                      <a:pt x="3117" y="976"/>
                    </a:lnTo>
                    <a:lnTo>
                      <a:pt x="3117" y="919"/>
                    </a:lnTo>
                    <a:lnTo>
                      <a:pt x="3116" y="906"/>
                    </a:lnTo>
                    <a:lnTo>
                      <a:pt x="3112" y="894"/>
                    </a:lnTo>
                    <a:lnTo>
                      <a:pt x="3107" y="883"/>
                    </a:lnTo>
                    <a:lnTo>
                      <a:pt x="3101" y="873"/>
                    </a:lnTo>
                    <a:lnTo>
                      <a:pt x="3087" y="853"/>
                    </a:lnTo>
                    <a:lnTo>
                      <a:pt x="3072" y="830"/>
                    </a:lnTo>
                    <a:lnTo>
                      <a:pt x="3065" y="813"/>
                    </a:lnTo>
                    <a:lnTo>
                      <a:pt x="3058" y="796"/>
                    </a:lnTo>
                    <a:lnTo>
                      <a:pt x="3055" y="788"/>
                    </a:lnTo>
                    <a:lnTo>
                      <a:pt x="3051" y="780"/>
                    </a:lnTo>
                    <a:lnTo>
                      <a:pt x="3046" y="773"/>
                    </a:lnTo>
                    <a:lnTo>
                      <a:pt x="3041" y="764"/>
                    </a:lnTo>
                    <a:lnTo>
                      <a:pt x="3033" y="756"/>
                    </a:lnTo>
                    <a:lnTo>
                      <a:pt x="3026" y="750"/>
                    </a:lnTo>
                    <a:lnTo>
                      <a:pt x="3017" y="745"/>
                    </a:lnTo>
                    <a:lnTo>
                      <a:pt x="3010" y="740"/>
                    </a:lnTo>
                    <a:lnTo>
                      <a:pt x="3002" y="736"/>
                    </a:lnTo>
                    <a:lnTo>
                      <a:pt x="2993" y="731"/>
                    </a:lnTo>
                    <a:lnTo>
                      <a:pt x="2987" y="725"/>
                    </a:lnTo>
                    <a:lnTo>
                      <a:pt x="2979" y="716"/>
                    </a:lnTo>
                    <a:lnTo>
                      <a:pt x="2974" y="709"/>
                    </a:lnTo>
                    <a:lnTo>
                      <a:pt x="2972" y="701"/>
                    </a:lnTo>
                    <a:lnTo>
                      <a:pt x="2969" y="694"/>
                    </a:lnTo>
                    <a:lnTo>
                      <a:pt x="2967" y="686"/>
                    </a:lnTo>
                    <a:lnTo>
                      <a:pt x="2964" y="671"/>
                    </a:lnTo>
                    <a:lnTo>
                      <a:pt x="2961" y="653"/>
                    </a:lnTo>
                    <a:lnTo>
                      <a:pt x="2961" y="653"/>
                    </a:lnTo>
                    <a:lnTo>
                      <a:pt x="2946" y="657"/>
                    </a:lnTo>
                    <a:lnTo>
                      <a:pt x="2928" y="658"/>
                    </a:lnTo>
                    <a:lnTo>
                      <a:pt x="2923" y="658"/>
                    </a:lnTo>
                    <a:lnTo>
                      <a:pt x="2919" y="657"/>
                    </a:lnTo>
                    <a:lnTo>
                      <a:pt x="2914" y="655"/>
                    </a:lnTo>
                    <a:lnTo>
                      <a:pt x="2912" y="652"/>
                    </a:lnTo>
                    <a:lnTo>
                      <a:pt x="2907" y="645"/>
                    </a:lnTo>
                    <a:lnTo>
                      <a:pt x="2902" y="637"/>
                    </a:lnTo>
                    <a:lnTo>
                      <a:pt x="2897" y="616"/>
                    </a:lnTo>
                    <a:lnTo>
                      <a:pt x="2890" y="594"/>
                    </a:lnTo>
                    <a:lnTo>
                      <a:pt x="2883" y="581"/>
                    </a:lnTo>
                    <a:lnTo>
                      <a:pt x="2874" y="567"/>
                    </a:lnTo>
                    <a:lnTo>
                      <a:pt x="2864" y="556"/>
                    </a:lnTo>
                    <a:lnTo>
                      <a:pt x="2853" y="547"/>
                    </a:lnTo>
                    <a:lnTo>
                      <a:pt x="2840" y="539"/>
                    </a:lnTo>
                    <a:lnTo>
                      <a:pt x="2826" y="533"/>
                    </a:lnTo>
                    <a:lnTo>
                      <a:pt x="2811" y="530"/>
                    </a:lnTo>
                    <a:lnTo>
                      <a:pt x="2795" y="529"/>
                    </a:lnTo>
                    <a:lnTo>
                      <a:pt x="2777" y="529"/>
                    </a:lnTo>
                    <a:lnTo>
                      <a:pt x="2762" y="533"/>
                    </a:lnTo>
                    <a:lnTo>
                      <a:pt x="2748" y="537"/>
                    </a:lnTo>
                    <a:lnTo>
                      <a:pt x="2735" y="541"/>
                    </a:lnTo>
                    <a:lnTo>
                      <a:pt x="2721" y="546"/>
                    </a:lnTo>
                    <a:lnTo>
                      <a:pt x="2707" y="549"/>
                    </a:lnTo>
                    <a:lnTo>
                      <a:pt x="2692" y="552"/>
                    </a:lnTo>
                    <a:lnTo>
                      <a:pt x="2674" y="553"/>
                    </a:lnTo>
                    <a:lnTo>
                      <a:pt x="2638" y="553"/>
                    </a:lnTo>
                    <a:lnTo>
                      <a:pt x="2638" y="533"/>
                    </a:lnTo>
                    <a:lnTo>
                      <a:pt x="2639" y="525"/>
                    </a:lnTo>
                    <a:lnTo>
                      <a:pt x="2642" y="519"/>
                    </a:lnTo>
                    <a:lnTo>
                      <a:pt x="2644" y="513"/>
                    </a:lnTo>
                    <a:lnTo>
                      <a:pt x="2648" y="507"/>
                    </a:lnTo>
                    <a:lnTo>
                      <a:pt x="2656" y="495"/>
                    </a:lnTo>
                    <a:lnTo>
                      <a:pt x="2662" y="482"/>
                    </a:lnTo>
                    <a:lnTo>
                      <a:pt x="2682" y="440"/>
                    </a:lnTo>
                    <a:lnTo>
                      <a:pt x="2701" y="404"/>
                    </a:lnTo>
                    <a:lnTo>
                      <a:pt x="2708" y="386"/>
                    </a:lnTo>
                    <a:lnTo>
                      <a:pt x="2715" y="366"/>
                    </a:lnTo>
                    <a:lnTo>
                      <a:pt x="2717" y="356"/>
                    </a:lnTo>
                    <a:lnTo>
                      <a:pt x="2720" y="346"/>
                    </a:lnTo>
                    <a:lnTo>
                      <a:pt x="2720" y="335"/>
                    </a:lnTo>
                    <a:lnTo>
                      <a:pt x="2721" y="322"/>
                    </a:lnTo>
                    <a:lnTo>
                      <a:pt x="2720" y="312"/>
                    </a:lnTo>
                    <a:lnTo>
                      <a:pt x="2717" y="302"/>
                    </a:lnTo>
                    <a:lnTo>
                      <a:pt x="2712" y="293"/>
                    </a:lnTo>
                    <a:lnTo>
                      <a:pt x="2707" y="286"/>
                    </a:lnTo>
                    <a:lnTo>
                      <a:pt x="2692" y="271"/>
                    </a:lnTo>
                    <a:lnTo>
                      <a:pt x="2676" y="257"/>
                    </a:lnTo>
                    <a:lnTo>
                      <a:pt x="2663" y="243"/>
                    </a:lnTo>
                    <a:lnTo>
                      <a:pt x="2653" y="228"/>
                    </a:lnTo>
                    <a:lnTo>
                      <a:pt x="2648" y="222"/>
                    </a:lnTo>
                    <a:lnTo>
                      <a:pt x="2642" y="217"/>
                    </a:lnTo>
                    <a:lnTo>
                      <a:pt x="2638" y="214"/>
                    </a:lnTo>
                    <a:lnTo>
                      <a:pt x="2634" y="213"/>
                    </a:lnTo>
                    <a:lnTo>
                      <a:pt x="2631" y="212"/>
                    </a:lnTo>
                    <a:lnTo>
                      <a:pt x="2625" y="212"/>
                    </a:lnTo>
                    <a:lnTo>
                      <a:pt x="2615" y="213"/>
                    </a:lnTo>
                    <a:lnTo>
                      <a:pt x="2608" y="214"/>
                    </a:lnTo>
                    <a:lnTo>
                      <a:pt x="2600" y="218"/>
                    </a:lnTo>
                    <a:lnTo>
                      <a:pt x="2593" y="222"/>
                    </a:lnTo>
                    <a:lnTo>
                      <a:pt x="2585" y="226"/>
                    </a:lnTo>
                    <a:lnTo>
                      <a:pt x="2578" y="229"/>
                    </a:lnTo>
                    <a:lnTo>
                      <a:pt x="2570" y="232"/>
                    </a:lnTo>
                    <a:lnTo>
                      <a:pt x="2560" y="233"/>
                    </a:lnTo>
                    <a:lnTo>
                      <a:pt x="2553" y="232"/>
                    </a:lnTo>
                    <a:lnTo>
                      <a:pt x="2546" y="231"/>
                    </a:lnTo>
                    <a:lnTo>
                      <a:pt x="2539" y="228"/>
                    </a:lnTo>
                    <a:lnTo>
                      <a:pt x="2534" y="224"/>
                    </a:lnTo>
                    <a:lnTo>
                      <a:pt x="2523" y="216"/>
                    </a:lnTo>
                    <a:lnTo>
                      <a:pt x="2513" y="207"/>
                    </a:lnTo>
                    <a:lnTo>
                      <a:pt x="2502" y="197"/>
                    </a:lnTo>
                    <a:lnTo>
                      <a:pt x="2491" y="188"/>
                    </a:lnTo>
                    <a:lnTo>
                      <a:pt x="2485" y="184"/>
                    </a:lnTo>
                    <a:lnTo>
                      <a:pt x="2479" y="182"/>
                    </a:lnTo>
                    <a:lnTo>
                      <a:pt x="2472" y="180"/>
                    </a:lnTo>
                    <a:lnTo>
                      <a:pt x="2464" y="180"/>
                    </a:lnTo>
                    <a:lnTo>
                      <a:pt x="2454" y="182"/>
                    </a:lnTo>
                    <a:lnTo>
                      <a:pt x="2445" y="184"/>
                    </a:lnTo>
                    <a:lnTo>
                      <a:pt x="2435" y="187"/>
                    </a:lnTo>
                    <a:lnTo>
                      <a:pt x="2425" y="188"/>
                    </a:lnTo>
                    <a:lnTo>
                      <a:pt x="2420" y="187"/>
                    </a:lnTo>
                    <a:lnTo>
                      <a:pt x="2417" y="184"/>
                    </a:lnTo>
                    <a:lnTo>
                      <a:pt x="2416" y="182"/>
                    </a:lnTo>
                    <a:lnTo>
                      <a:pt x="2415" y="177"/>
                    </a:lnTo>
                    <a:lnTo>
                      <a:pt x="2412" y="168"/>
                    </a:lnTo>
                    <a:lnTo>
                      <a:pt x="2408" y="159"/>
                    </a:lnTo>
                    <a:lnTo>
                      <a:pt x="2406" y="155"/>
                    </a:lnTo>
                    <a:lnTo>
                      <a:pt x="2402" y="153"/>
                    </a:lnTo>
                    <a:lnTo>
                      <a:pt x="2398" y="152"/>
                    </a:lnTo>
                    <a:lnTo>
                      <a:pt x="2395" y="150"/>
                    </a:lnTo>
                    <a:lnTo>
                      <a:pt x="2386" y="149"/>
                    </a:lnTo>
                    <a:lnTo>
                      <a:pt x="2377" y="148"/>
                    </a:lnTo>
                    <a:lnTo>
                      <a:pt x="2377" y="148"/>
                    </a:lnTo>
                    <a:lnTo>
                      <a:pt x="2372" y="153"/>
                    </a:lnTo>
                    <a:lnTo>
                      <a:pt x="2367" y="159"/>
                    </a:lnTo>
                    <a:lnTo>
                      <a:pt x="2363" y="165"/>
                    </a:lnTo>
                    <a:lnTo>
                      <a:pt x="2359" y="172"/>
                    </a:lnTo>
                    <a:lnTo>
                      <a:pt x="2353" y="184"/>
                    </a:lnTo>
                    <a:lnTo>
                      <a:pt x="2347" y="197"/>
                    </a:lnTo>
                    <a:lnTo>
                      <a:pt x="2341" y="208"/>
                    </a:lnTo>
                    <a:lnTo>
                      <a:pt x="2333" y="217"/>
                    </a:lnTo>
                    <a:lnTo>
                      <a:pt x="2329" y="221"/>
                    </a:lnTo>
                    <a:lnTo>
                      <a:pt x="2324" y="223"/>
                    </a:lnTo>
                    <a:lnTo>
                      <a:pt x="2318" y="224"/>
                    </a:lnTo>
                    <a:lnTo>
                      <a:pt x="2310" y="224"/>
                    </a:lnTo>
                    <a:lnTo>
                      <a:pt x="2302" y="224"/>
                    </a:lnTo>
                    <a:lnTo>
                      <a:pt x="2294" y="224"/>
                    </a:lnTo>
                    <a:lnTo>
                      <a:pt x="2285" y="222"/>
                    </a:lnTo>
                    <a:lnTo>
                      <a:pt x="2278" y="219"/>
                    </a:lnTo>
                    <a:lnTo>
                      <a:pt x="2272" y="217"/>
                    </a:lnTo>
                    <a:lnTo>
                      <a:pt x="2265" y="212"/>
                    </a:lnTo>
                    <a:lnTo>
                      <a:pt x="2262" y="205"/>
                    </a:lnTo>
                    <a:lnTo>
                      <a:pt x="2258" y="198"/>
                    </a:lnTo>
                    <a:lnTo>
                      <a:pt x="2254" y="182"/>
                    </a:lnTo>
                    <a:lnTo>
                      <a:pt x="2251" y="167"/>
                    </a:lnTo>
                    <a:lnTo>
                      <a:pt x="2250" y="159"/>
                    </a:lnTo>
                    <a:lnTo>
                      <a:pt x="2248" y="152"/>
                    </a:lnTo>
                    <a:lnTo>
                      <a:pt x="2245" y="143"/>
                    </a:lnTo>
                    <a:lnTo>
                      <a:pt x="2241" y="135"/>
                    </a:lnTo>
                    <a:lnTo>
                      <a:pt x="2228" y="121"/>
                    </a:lnTo>
                    <a:lnTo>
                      <a:pt x="2215" y="108"/>
                    </a:lnTo>
                    <a:lnTo>
                      <a:pt x="2209" y="101"/>
                    </a:lnTo>
                    <a:lnTo>
                      <a:pt x="2201" y="95"/>
                    </a:lnTo>
                    <a:lnTo>
                      <a:pt x="2194" y="90"/>
                    </a:lnTo>
                    <a:lnTo>
                      <a:pt x="2184" y="88"/>
                    </a:lnTo>
                    <a:lnTo>
                      <a:pt x="2170" y="80"/>
                    </a:lnTo>
                    <a:lnTo>
                      <a:pt x="2157" y="72"/>
                    </a:lnTo>
                    <a:lnTo>
                      <a:pt x="2147" y="62"/>
                    </a:lnTo>
                    <a:lnTo>
                      <a:pt x="2139" y="52"/>
                    </a:lnTo>
                    <a:lnTo>
                      <a:pt x="2131" y="41"/>
                    </a:lnTo>
                    <a:lnTo>
                      <a:pt x="2123" y="27"/>
                    </a:lnTo>
                    <a:lnTo>
                      <a:pt x="2117" y="15"/>
                    </a:lnTo>
                    <a:lnTo>
                      <a:pt x="2110" y="0"/>
                    </a:lnTo>
                    <a:lnTo>
                      <a:pt x="2067" y="22"/>
                    </a:lnTo>
                    <a:lnTo>
                      <a:pt x="2028" y="44"/>
                    </a:lnTo>
                    <a:lnTo>
                      <a:pt x="2021" y="50"/>
                    </a:lnTo>
                    <a:lnTo>
                      <a:pt x="2012" y="56"/>
                    </a:lnTo>
                    <a:lnTo>
                      <a:pt x="2006" y="64"/>
                    </a:lnTo>
                    <a:lnTo>
                      <a:pt x="1999" y="71"/>
                    </a:lnTo>
                    <a:lnTo>
                      <a:pt x="1993" y="80"/>
                    </a:lnTo>
                    <a:lnTo>
                      <a:pt x="1989" y="90"/>
                    </a:lnTo>
                    <a:lnTo>
                      <a:pt x="1985" y="100"/>
                    </a:lnTo>
                    <a:lnTo>
                      <a:pt x="1983" y="113"/>
                    </a:lnTo>
                    <a:lnTo>
                      <a:pt x="2003" y="194"/>
                    </a:lnTo>
                    <a:lnTo>
                      <a:pt x="2002" y="211"/>
                    </a:lnTo>
                    <a:lnTo>
                      <a:pt x="2003" y="227"/>
                    </a:lnTo>
                    <a:lnTo>
                      <a:pt x="1992" y="229"/>
                    </a:lnTo>
                    <a:lnTo>
                      <a:pt x="1980" y="231"/>
                    </a:lnTo>
                    <a:lnTo>
                      <a:pt x="1970" y="229"/>
                    </a:lnTo>
                    <a:lnTo>
                      <a:pt x="1962" y="228"/>
                    </a:lnTo>
                    <a:lnTo>
                      <a:pt x="1954" y="226"/>
                    </a:lnTo>
                    <a:lnTo>
                      <a:pt x="1945" y="223"/>
                    </a:lnTo>
                    <a:lnTo>
                      <a:pt x="1938" y="221"/>
                    </a:lnTo>
                    <a:lnTo>
                      <a:pt x="1929" y="219"/>
                    </a:lnTo>
                    <a:lnTo>
                      <a:pt x="1920" y="218"/>
                    </a:lnTo>
                    <a:lnTo>
                      <a:pt x="1910" y="217"/>
                    </a:lnTo>
                    <a:lnTo>
                      <a:pt x="1904" y="217"/>
                    </a:lnTo>
                    <a:lnTo>
                      <a:pt x="1899" y="218"/>
                    </a:lnTo>
                    <a:lnTo>
                      <a:pt x="1894" y="219"/>
                    </a:lnTo>
                    <a:lnTo>
                      <a:pt x="1890" y="222"/>
                    </a:lnTo>
                    <a:lnTo>
                      <a:pt x="1881" y="228"/>
                    </a:lnTo>
                    <a:lnTo>
                      <a:pt x="1875" y="236"/>
                    </a:lnTo>
                    <a:lnTo>
                      <a:pt x="1869" y="246"/>
                    </a:lnTo>
                    <a:lnTo>
                      <a:pt x="1865" y="256"/>
                    </a:lnTo>
                    <a:lnTo>
                      <a:pt x="1860" y="267"/>
                    </a:lnTo>
                    <a:lnTo>
                      <a:pt x="1856" y="278"/>
                    </a:lnTo>
                    <a:lnTo>
                      <a:pt x="1854" y="290"/>
                    </a:lnTo>
                    <a:lnTo>
                      <a:pt x="1854" y="301"/>
                    </a:lnTo>
                    <a:lnTo>
                      <a:pt x="1852" y="307"/>
                    </a:lnTo>
                    <a:lnTo>
                      <a:pt x="1850" y="311"/>
                    </a:lnTo>
                    <a:lnTo>
                      <a:pt x="1847" y="313"/>
                    </a:lnTo>
                    <a:lnTo>
                      <a:pt x="1842" y="315"/>
                    </a:lnTo>
                    <a:lnTo>
                      <a:pt x="1835" y="313"/>
                    </a:lnTo>
                    <a:lnTo>
                      <a:pt x="1827" y="311"/>
                    </a:lnTo>
                    <a:lnTo>
                      <a:pt x="1821" y="306"/>
                    </a:lnTo>
                    <a:lnTo>
                      <a:pt x="1816" y="301"/>
                    </a:lnTo>
                    <a:lnTo>
                      <a:pt x="1811" y="293"/>
                    </a:lnTo>
                    <a:lnTo>
                      <a:pt x="1807" y="286"/>
                    </a:lnTo>
                    <a:lnTo>
                      <a:pt x="1803" y="278"/>
                    </a:lnTo>
                    <a:lnTo>
                      <a:pt x="1801" y="269"/>
                    </a:lnTo>
                    <a:lnTo>
                      <a:pt x="1795" y="254"/>
                    </a:lnTo>
                    <a:lnTo>
                      <a:pt x="1791" y="242"/>
                    </a:lnTo>
                    <a:lnTo>
                      <a:pt x="1787" y="228"/>
                    </a:lnTo>
                    <a:lnTo>
                      <a:pt x="1785" y="216"/>
                    </a:lnTo>
                    <a:lnTo>
                      <a:pt x="1782" y="189"/>
                    </a:lnTo>
                    <a:lnTo>
                      <a:pt x="1780" y="159"/>
                    </a:lnTo>
                    <a:lnTo>
                      <a:pt x="1766" y="157"/>
                    </a:lnTo>
                    <a:lnTo>
                      <a:pt x="1747" y="162"/>
                    </a:lnTo>
                    <a:lnTo>
                      <a:pt x="1728" y="167"/>
                    </a:lnTo>
                    <a:lnTo>
                      <a:pt x="1711" y="170"/>
                    </a:lnTo>
                    <a:lnTo>
                      <a:pt x="1694" y="173"/>
                    </a:lnTo>
                    <a:lnTo>
                      <a:pt x="1678" y="175"/>
                    </a:lnTo>
                    <a:lnTo>
                      <a:pt x="1660" y="177"/>
                    </a:lnTo>
                    <a:lnTo>
                      <a:pt x="1642" y="177"/>
                    </a:lnTo>
                    <a:lnTo>
                      <a:pt x="1620" y="177"/>
                    </a:lnTo>
                    <a:lnTo>
                      <a:pt x="1621" y="197"/>
                    </a:lnTo>
                    <a:lnTo>
                      <a:pt x="1621" y="216"/>
                    </a:lnTo>
                    <a:lnTo>
                      <a:pt x="1620" y="224"/>
                    </a:lnTo>
                    <a:lnTo>
                      <a:pt x="1618" y="232"/>
                    </a:lnTo>
                    <a:lnTo>
                      <a:pt x="1615" y="236"/>
                    </a:lnTo>
                    <a:lnTo>
                      <a:pt x="1613" y="238"/>
                    </a:lnTo>
                    <a:lnTo>
                      <a:pt x="1609" y="241"/>
                    </a:lnTo>
                    <a:lnTo>
                      <a:pt x="1605" y="243"/>
                    </a:lnTo>
                    <a:lnTo>
                      <a:pt x="1589" y="251"/>
                    </a:lnTo>
                    <a:lnTo>
                      <a:pt x="1575" y="256"/>
                    </a:lnTo>
                    <a:lnTo>
                      <a:pt x="1561" y="258"/>
                    </a:lnTo>
                    <a:lnTo>
                      <a:pt x="1544" y="259"/>
                    </a:lnTo>
                    <a:lnTo>
                      <a:pt x="1532" y="258"/>
                    </a:lnTo>
                    <a:lnTo>
                      <a:pt x="1521" y="256"/>
                    </a:lnTo>
                    <a:lnTo>
                      <a:pt x="1511" y="252"/>
                    </a:lnTo>
                    <a:lnTo>
                      <a:pt x="1499" y="251"/>
                    </a:lnTo>
                    <a:lnTo>
                      <a:pt x="1487" y="252"/>
                    </a:lnTo>
                    <a:lnTo>
                      <a:pt x="1476" y="254"/>
                    </a:lnTo>
                    <a:lnTo>
                      <a:pt x="1466" y="257"/>
                    </a:lnTo>
                    <a:lnTo>
                      <a:pt x="1457" y="261"/>
                    </a:lnTo>
                    <a:lnTo>
                      <a:pt x="1447" y="264"/>
                    </a:lnTo>
                    <a:lnTo>
                      <a:pt x="1437" y="267"/>
                    </a:lnTo>
                    <a:lnTo>
                      <a:pt x="1426" y="269"/>
                    </a:lnTo>
                    <a:lnTo>
                      <a:pt x="1414" y="269"/>
                    </a:lnTo>
                    <a:lnTo>
                      <a:pt x="1408" y="269"/>
                    </a:lnTo>
                    <a:lnTo>
                      <a:pt x="1403" y="268"/>
                    </a:lnTo>
                    <a:lnTo>
                      <a:pt x="1398" y="266"/>
                    </a:lnTo>
                    <a:lnTo>
                      <a:pt x="1393" y="263"/>
                    </a:lnTo>
                    <a:lnTo>
                      <a:pt x="1388" y="261"/>
                    </a:lnTo>
                    <a:lnTo>
                      <a:pt x="1383" y="258"/>
                    </a:lnTo>
                    <a:lnTo>
                      <a:pt x="1378" y="257"/>
                    </a:lnTo>
                    <a:lnTo>
                      <a:pt x="1372" y="257"/>
                    </a:lnTo>
                    <a:lnTo>
                      <a:pt x="1362" y="257"/>
                    </a:lnTo>
                    <a:lnTo>
                      <a:pt x="1353" y="259"/>
                    </a:lnTo>
                    <a:lnTo>
                      <a:pt x="1344" y="261"/>
                    </a:lnTo>
                    <a:lnTo>
                      <a:pt x="1334" y="262"/>
                    </a:lnTo>
                    <a:lnTo>
                      <a:pt x="1318" y="262"/>
                    </a:lnTo>
                    <a:lnTo>
                      <a:pt x="1303" y="261"/>
                    </a:lnTo>
                    <a:lnTo>
                      <a:pt x="1289" y="257"/>
                    </a:lnTo>
                    <a:lnTo>
                      <a:pt x="1274" y="251"/>
                    </a:lnTo>
                    <a:lnTo>
                      <a:pt x="1261" y="243"/>
                    </a:lnTo>
                    <a:lnTo>
                      <a:pt x="1251" y="234"/>
                    </a:lnTo>
                    <a:lnTo>
                      <a:pt x="1241" y="226"/>
                    </a:lnTo>
                    <a:lnTo>
                      <a:pt x="1232" y="216"/>
                    </a:lnTo>
                    <a:lnTo>
                      <a:pt x="1222" y="207"/>
                    </a:lnTo>
                    <a:lnTo>
                      <a:pt x="1212" y="199"/>
                    </a:lnTo>
                    <a:lnTo>
                      <a:pt x="1207" y="197"/>
                    </a:lnTo>
                    <a:lnTo>
                      <a:pt x="1201" y="195"/>
                    </a:lnTo>
                    <a:lnTo>
                      <a:pt x="1195" y="193"/>
                    </a:lnTo>
                    <a:lnTo>
                      <a:pt x="1187" y="193"/>
                    </a:lnTo>
                    <a:lnTo>
                      <a:pt x="1181" y="193"/>
                    </a:lnTo>
                    <a:lnTo>
                      <a:pt x="1176" y="195"/>
                    </a:lnTo>
                    <a:lnTo>
                      <a:pt x="1171" y="197"/>
                    </a:lnTo>
                    <a:lnTo>
                      <a:pt x="1166" y="200"/>
                    </a:lnTo>
                    <a:lnTo>
                      <a:pt x="1158" y="208"/>
                    </a:lnTo>
                    <a:lnTo>
                      <a:pt x="1153" y="217"/>
                    </a:lnTo>
                    <a:lnTo>
                      <a:pt x="1143" y="241"/>
                    </a:lnTo>
                    <a:lnTo>
                      <a:pt x="1135" y="264"/>
                    </a:lnTo>
                    <a:lnTo>
                      <a:pt x="1126" y="283"/>
                    </a:lnTo>
                    <a:lnTo>
                      <a:pt x="1121" y="302"/>
                    </a:lnTo>
                    <a:lnTo>
                      <a:pt x="1116" y="320"/>
                    </a:lnTo>
                    <a:lnTo>
                      <a:pt x="1113" y="337"/>
                    </a:lnTo>
                    <a:lnTo>
                      <a:pt x="1109" y="355"/>
                    </a:lnTo>
                    <a:lnTo>
                      <a:pt x="1104" y="372"/>
                    </a:lnTo>
                    <a:lnTo>
                      <a:pt x="1099" y="390"/>
                    </a:lnTo>
                    <a:lnTo>
                      <a:pt x="1092" y="410"/>
                    </a:lnTo>
                    <a:lnTo>
                      <a:pt x="1084" y="425"/>
                    </a:lnTo>
                    <a:lnTo>
                      <a:pt x="1076" y="439"/>
                    </a:lnTo>
                    <a:lnTo>
                      <a:pt x="1067" y="451"/>
                    </a:lnTo>
                    <a:lnTo>
                      <a:pt x="1058" y="464"/>
                    </a:lnTo>
                    <a:lnTo>
                      <a:pt x="1038" y="487"/>
                    </a:lnTo>
                    <a:lnTo>
                      <a:pt x="1018" y="507"/>
                    </a:lnTo>
                    <a:lnTo>
                      <a:pt x="1009" y="517"/>
                    </a:lnTo>
                    <a:lnTo>
                      <a:pt x="999" y="528"/>
                    </a:lnTo>
                    <a:lnTo>
                      <a:pt x="990" y="539"/>
                    </a:lnTo>
                    <a:lnTo>
                      <a:pt x="981" y="551"/>
                    </a:lnTo>
                    <a:lnTo>
                      <a:pt x="974" y="563"/>
                    </a:lnTo>
                    <a:lnTo>
                      <a:pt x="968" y="577"/>
                    </a:lnTo>
                    <a:lnTo>
                      <a:pt x="961" y="592"/>
                    </a:lnTo>
                    <a:lnTo>
                      <a:pt x="956" y="608"/>
                    </a:lnTo>
                    <a:lnTo>
                      <a:pt x="951" y="606"/>
                    </a:lnTo>
                    <a:lnTo>
                      <a:pt x="945" y="603"/>
                    </a:lnTo>
                    <a:lnTo>
                      <a:pt x="940" y="601"/>
                    </a:lnTo>
                    <a:lnTo>
                      <a:pt x="932" y="601"/>
                    </a:lnTo>
                    <a:lnTo>
                      <a:pt x="929" y="601"/>
                    </a:lnTo>
                    <a:lnTo>
                      <a:pt x="924" y="602"/>
                    </a:lnTo>
                    <a:lnTo>
                      <a:pt x="921" y="605"/>
                    </a:lnTo>
                    <a:lnTo>
                      <a:pt x="920" y="608"/>
                    </a:lnTo>
                    <a:lnTo>
                      <a:pt x="921" y="627"/>
                    </a:lnTo>
                    <a:lnTo>
                      <a:pt x="925" y="643"/>
                    </a:lnTo>
                    <a:lnTo>
                      <a:pt x="929" y="660"/>
                    </a:lnTo>
                    <a:lnTo>
                      <a:pt x="930" y="679"/>
                    </a:lnTo>
                    <a:lnTo>
                      <a:pt x="929" y="690"/>
                    </a:lnTo>
                    <a:lnTo>
                      <a:pt x="926" y="699"/>
                    </a:lnTo>
                    <a:lnTo>
                      <a:pt x="921" y="707"/>
                    </a:lnTo>
                    <a:lnTo>
                      <a:pt x="916" y="716"/>
                    </a:lnTo>
                    <a:lnTo>
                      <a:pt x="911" y="724"/>
                    </a:lnTo>
                    <a:lnTo>
                      <a:pt x="906" y="732"/>
                    </a:lnTo>
                    <a:lnTo>
                      <a:pt x="902" y="743"/>
                    </a:lnTo>
                    <a:lnTo>
                      <a:pt x="901" y="754"/>
                    </a:lnTo>
                    <a:lnTo>
                      <a:pt x="902" y="761"/>
                    </a:lnTo>
                    <a:lnTo>
                      <a:pt x="904" y="769"/>
                    </a:lnTo>
                    <a:lnTo>
                      <a:pt x="906" y="775"/>
                    </a:lnTo>
                    <a:lnTo>
                      <a:pt x="910" y="781"/>
                    </a:lnTo>
                    <a:lnTo>
                      <a:pt x="912" y="788"/>
                    </a:lnTo>
                    <a:lnTo>
                      <a:pt x="915" y="794"/>
                    </a:lnTo>
                    <a:lnTo>
                      <a:pt x="916" y="802"/>
                    </a:lnTo>
                    <a:lnTo>
                      <a:pt x="917" y="809"/>
                    </a:lnTo>
                    <a:lnTo>
                      <a:pt x="916" y="822"/>
                    </a:lnTo>
                    <a:lnTo>
                      <a:pt x="912" y="832"/>
                    </a:lnTo>
                    <a:lnTo>
                      <a:pt x="909" y="842"/>
                    </a:lnTo>
                    <a:lnTo>
                      <a:pt x="902" y="850"/>
                    </a:lnTo>
                    <a:lnTo>
                      <a:pt x="896" y="859"/>
                    </a:lnTo>
                    <a:lnTo>
                      <a:pt x="891" y="869"/>
                    </a:lnTo>
                    <a:lnTo>
                      <a:pt x="885" y="879"/>
                    </a:lnTo>
                    <a:lnTo>
                      <a:pt x="880" y="891"/>
                    </a:lnTo>
                    <a:lnTo>
                      <a:pt x="868" y="889"/>
                    </a:lnTo>
                    <a:lnTo>
                      <a:pt x="857" y="887"/>
                    </a:lnTo>
                    <a:lnTo>
                      <a:pt x="847" y="884"/>
                    </a:lnTo>
                    <a:lnTo>
                      <a:pt x="835" y="883"/>
                    </a:lnTo>
                    <a:lnTo>
                      <a:pt x="777" y="883"/>
                    </a:lnTo>
                    <a:lnTo>
                      <a:pt x="777" y="936"/>
                    </a:lnTo>
                    <a:lnTo>
                      <a:pt x="777" y="942"/>
                    </a:lnTo>
                    <a:lnTo>
                      <a:pt x="774" y="950"/>
                    </a:lnTo>
                    <a:lnTo>
                      <a:pt x="772" y="956"/>
                    </a:lnTo>
                    <a:lnTo>
                      <a:pt x="767" y="962"/>
                    </a:lnTo>
                    <a:lnTo>
                      <a:pt x="762" y="966"/>
                    </a:lnTo>
                    <a:lnTo>
                      <a:pt x="757" y="970"/>
                    </a:lnTo>
                    <a:lnTo>
                      <a:pt x="751" y="972"/>
                    </a:lnTo>
                    <a:lnTo>
                      <a:pt x="743" y="973"/>
                    </a:lnTo>
                    <a:lnTo>
                      <a:pt x="728" y="972"/>
                    </a:lnTo>
                    <a:lnTo>
                      <a:pt x="714" y="970"/>
                    </a:lnTo>
                    <a:lnTo>
                      <a:pt x="702" y="967"/>
                    </a:lnTo>
                    <a:lnTo>
                      <a:pt x="690" y="962"/>
                    </a:lnTo>
                    <a:lnTo>
                      <a:pt x="666" y="952"/>
                    </a:lnTo>
                    <a:lnTo>
                      <a:pt x="640" y="941"/>
                    </a:lnTo>
                    <a:lnTo>
                      <a:pt x="629" y="938"/>
                    </a:lnTo>
                    <a:lnTo>
                      <a:pt x="619" y="937"/>
                    </a:lnTo>
                    <a:lnTo>
                      <a:pt x="607" y="935"/>
                    </a:lnTo>
                    <a:lnTo>
                      <a:pt x="597" y="931"/>
                    </a:lnTo>
                    <a:lnTo>
                      <a:pt x="571" y="916"/>
                    </a:lnTo>
                    <a:lnTo>
                      <a:pt x="548" y="903"/>
                    </a:lnTo>
                    <a:lnTo>
                      <a:pt x="537" y="897"/>
                    </a:lnTo>
                    <a:lnTo>
                      <a:pt x="525" y="892"/>
                    </a:lnTo>
                    <a:lnTo>
                      <a:pt x="511" y="889"/>
                    </a:lnTo>
                    <a:lnTo>
                      <a:pt x="496" y="888"/>
                    </a:lnTo>
                    <a:lnTo>
                      <a:pt x="442" y="888"/>
                    </a:lnTo>
                    <a:lnTo>
                      <a:pt x="428" y="889"/>
                    </a:lnTo>
                    <a:lnTo>
                      <a:pt x="415" y="892"/>
                    </a:lnTo>
                    <a:lnTo>
                      <a:pt x="404" y="894"/>
                    </a:lnTo>
                    <a:lnTo>
                      <a:pt x="393" y="899"/>
                    </a:lnTo>
                    <a:lnTo>
                      <a:pt x="372" y="911"/>
                    </a:lnTo>
                    <a:lnTo>
                      <a:pt x="349" y="926"/>
                    </a:lnTo>
                    <a:lnTo>
                      <a:pt x="338" y="933"/>
                    </a:lnTo>
                    <a:lnTo>
                      <a:pt x="329" y="941"/>
                    </a:lnTo>
                    <a:lnTo>
                      <a:pt x="324" y="945"/>
                    </a:lnTo>
                    <a:lnTo>
                      <a:pt x="319" y="947"/>
                    </a:lnTo>
                    <a:lnTo>
                      <a:pt x="313" y="948"/>
                    </a:lnTo>
                    <a:lnTo>
                      <a:pt x="306" y="950"/>
                    </a:lnTo>
                    <a:lnTo>
                      <a:pt x="287" y="950"/>
                    </a:lnTo>
                    <a:lnTo>
                      <a:pt x="287" y="95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30"/>
              <p:cNvSpPr>
                <a:spLocks/>
              </p:cNvSpPr>
              <p:nvPr/>
            </p:nvSpPr>
            <p:spPr bwMode="auto">
              <a:xfrm>
                <a:off x="-2735138" y="-3131025"/>
                <a:ext cx="1762125" cy="1119188"/>
              </a:xfrm>
              <a:custGeom>
                <a:avLst/>
                <a:gdLst>
                  <a:gd name="T0" fmla="*/ 119 w 4440"/>
                  <a:gd name="T1" fmla="*/ 955 h 2821"/>
                  <a:gd name="T2" fmla="*/ 276 w 4440"/>
                  <a:gd name="T3" fmla="*/ 989 h 2821"/>
                  <a:gd name="T4" fmla="*/ 270 w 4440"/>
                  <a:gd name="T5" fmla="*/ 1286 h 2821"/>
                  <a:gd name="T6" fmla="*/ 525 w 4440"/>
                  <a:gd name="T7" fmla="*/ 1383 h 2821"/>
                  <a:gd name="T8" fmla="*/ 671 w 4440"/>
                  <a:gd name="T9" fmla="*/ 1366 h 2821"/>
                  <a:gd name="T10" fmla="*/ 825 w 4440"/>
                  <a:gd name="T11" fmla="*/ 1270 h 2821"/>
                  <a:gd name="T12" fmla="*/ 959 w 4440"/>
                  <a:gd name="T13" fmla="*/ 1379 h 2821"/>
                  <a:gd name="T14" fmla="*/ 1091 w 4440"/>
                  <a:gd name="T15" fmla="*/ 1508 h 2821"/>
                  <a:gd name="T16" fmla="*/ 1274 w 4440"/>
                  <a:gd name="T17" fmla="*/ 1655 h 2821"/>
                  <a:gd name="T18" fmla="*/ 1473 w 4440"/>
                  <a:gd name="T19" fmla="*/ 1750 h 2821"/>
                  <a:gd name="T20" fmla="*/ 1639 w 4440"/>
                  <a:gd name="T21" fmla="*/ 1936 h 2821"/>
                  <a:gd name="T22" fmla="*/ 1759 w 4440"/>
                  <a:gd name="T23" fmla="*/ 1931 h 2821"/>
                  <a:gd name="T24" fmla="*/ 2010 w 4440"/>
                  <a:gd name="T25" fmla="*/ 2038 h 2821"/>
                  <a:gd name="T26" fmla="*/ 2152 w 4440"/>
                  <a:gd name="T27" fmla="*/ 2050 h 2821"/>
                  <a:gd name="T28" fmla="*/ 2368 w 4440"/>
                  <a:gd name="T29" fmla="*/ 2048 h 2821"/>
                  <a:gd name="T30" fmla="*/ 2519 w 4440"/>
                  <a:gd name="T31" fmla="*/ 2038 h 2821"/>
                  <a:gd name="T32" fmla="*/ 2622 w 4440"/>
                  <a:gd name="T33" fmla="*/ 1922 h 2821"/>
                  <a:gd name="T34" fmla="*/ 2760 w 4440"/>
                  <a:gd name="T35" fmla="*/ 1836 h 2821"/>
                  <a:gd name="T36" fmla="*/ 2967 w 4440"/>
                  <a:gd name="T37" fmla="*/ 1985 h 2821"/>
                  <a:gd name="T38" fmla="*/ 3073 w 4440"/>
                  <a:gd name="T39" fmla="*/ 2087 h 2821"/>
                  <a:gd name="T40" fmla="*/ 3126 w 4440"/>
                  <a:gd name="T41" fmla="*/ 2223 h 2821"/>
                  <a:gd name="T42" fmla="*/ 3046 w 4440"/>
                  <a:gd name="T43" fmla="*/ 2353 h 2821"/>
                  <a:gd name="T44" fmla="*/ 3107 w 4440"/>
                  <a:gd name="T45" fmla="*/ 2541 h 2821"/>
                  <a:gd name="T46" fmla="*/ 3298 w 4440"/>
                  <a:gd name="T47" fmla="*/ 2675 h 2821"/>
                  <a:gd name="T48" fmla="*/ 3533 w 4440"/>
                  <a:gd name="T49" fmla="*/ 2806 h 2821"/>
                  <a:gd name="T50" fmla="*/ 3598 w 4440"/>
                  <a:gd name="T51" fmla="*/ 2574 h 2821"/>
                  <a:gd name="T52" fmla="*/ 3794 w 4440"/>
                  <a:gd name="T53" fmla="*/ 2464 h 2821"/>
                  <a:gd name="T54" fmla="*/ 3917 w 4440"/>
                  <a:gd name="T55" fmla="*/ 2449 h 2821"/>
                  <a:gd name="T56" fmla="*/ 4105 w 4440"/>
                  <a:gd name="T57" fmla="*/ 2518 h 2821"/>
                  <a:gd name="T58" fmla="*/ 4226 w 4440"/>
                  <a:gd name="T59" fmla="*/ 2527 h 2821"/>
                  <a:gd name="T60" fmla="*/ 4333 w 4440"/>
                  <a:gd name="T61" fmla="*/ 2624 h 2821"/>
                  <a:gd name="T62" fmla="*/ 4390 w 4440"/>
                  <a:gd name="T63" fmla="*/ 2345 h 2821"/>
                  <a:gd name="T64" fmla="*/ 4134 w 4440"/>
                  <a:gd name="T65" fmla="*/ 2102 h 2821"/>
                  <a:gd name="T66" fmla="*/ 4003 w 4440"/>
                  <a:gd name="T67" fmla="*/ 1727 h 2821"/>
                  <a:gd name="T68" fmla="*/ 3952 w 4440"/>
                  <a:gd name="T69" fmla="*/ 1477 h 2821"/>
                  <a:gd name="T70" fmla="*/ 3939 w 4440"/>
                  <a:gd name="T71" fmla="*/ 1252 h 2821"/>
                  <a:gd name="T72" fmla="*/ 4032 w 4440"/>
                  <a:gd name="T73" fmla="*/ 991 h 2821"/>
                  <a:gd name="T74" fmla="*/ 4190 w 4440"/>
                  <a:gd name="T75" fmla="*/ 909 h 2821"/>
                  <a:gd name="T76" fmla="*/ 4090 w 4440"/>
                  <a:gd name="T77" fmla="*/ 714 h 2821"/>
                  <a:gd name="T78" fmla="*/ 3961 w 4440"/>
                  <a:gd name="T79" fmla="*/ 572 h 2821"/>
                  <a:gd name="T80" fmla="*/ 3774 w 4440"/>
                  <a:gd name="T81" fmla="*/ 523 h 2821"/>
                  <a:gd name="T82" fmla="*/ 3543 w 4440"/>
                  <a:gd name="T83" fmla="*/ 481 h 2821"/>
                  <a:gd name="T84" fmla="*/ 3342 w 4440"/>
                  <a:gd name="T85" fmla="*/ 556 h 2821"/>
                  <a:gd name="T86" fmla="*/ 3186 w 4440"/>
                  <a:gd name="T87" fmla="*/ 615 h 2821"/>
                  <a:gd name="T88" fmla="*/ 2930 w 4440"/>
                  <a:gd name="T89" fmla="*/ 486 h 2821"/>
                  <a:gd name="T90" fmla="*/ 2757 w 4440"/>
                  <a:gd name="T91" fmla="*/ 482 h 2821"/>
                  <a:gd name="T92" fmla="*/ 2599 w 4440"/>
                  <a:gd name="T93" fmla="*/ 496 h 2821"/>
                  <a:gd name="T94" fmla="*/ 2324 w 4440"/>
                  <a:gd name="T95" fmla="*/ 507 h 2821"/>
                  <a:gd name="T96" fmla="*/ 2059 w 4440"/>
                  <a:gd name="T97" fmla="*/ 466 h 2821"/>
                  <a:gd name="T98" fmla="*/ 1915 w 4440"/>
                  <a:gd name="T99" fmla="*/ 423 h 2821"/>
                  <a:gd name="T100" fmla="*/ 1639 w 4440"/>
                  <a:gd name="T101" fmla="*/ 443 h 2821"/>
                  <a:gd name="T102" fmla="*/ 1506 w 4440"/>
                  <a:gd name="T103" fmla="*/ 350 h 2821"/>
                  <a:gd name="T104" fmla="*/ 1305 w 4440"/>
                  <a:gd name="T105" fmla="*/ 203 h 2821"/>
                  <a:gd name="T106" fmla="*/ 1161 w 4440"/>
                  <a:gd name="T107" fmla="*/ 221 h 2821"/>
                  <a:gd name="T108" fmla="*/ 1020 w 4440"/>
                  <a:gd name="T109" fmla="*/ 60 h 2821"/>
                  <a:gd name="T110" fmla="*/ 851 w 4440"/>
                  <a:gd name="T111" fmla="*/ 113 h 2821"/>
                  <a:gd name="T112" fmla="*/ 719 w 4440"/>
                  <a:gd name="T113" fmla="*/ 127 h 2821"/>
                  <a:gd name="T114" fmla="*/ 517 w 4440"/>
                  <a:gd name="T115" fmla="*/ 15 h 2821"/>
                  <a:gd name="T116" fmla="*/ 400 w 4440"/>
                  <a:gd name="T117" fmla="*/ 54 h 2821"/>
                  <a:gd name="T118" fmla="*/ 178 w 4440"/>
                  <a:gd name="T119" fmla="*/ 360 h 2821"/>
                  <a:gd name="T120" fmla="*/ 169 w 4440"/>
                  <a:gd name="T121" fmla="*/ 653 h 2821"/>
                  <a:gd name="T122" fmla="*/ 125 w 4440"/>
                  <a:gd name="T123" fmla="*/ 809 h 2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440" h="2821">
                    <a:moveTo>
                      <a:pt x="5" y="915"/>
                    </a:moveTo>
                    <a:lnTo>
                      <a:pt x="14" y="916"/>
                    </a:lnTo>
                    <a:lnTo>
                      <a:pt x="23" y="917"/>
                    </a:lnTo>
                    <a:lnTo>
                      <a:pt x="26" y="919"/>
                    </a:lnTo>
                    <a:lnTo>
                      <a:pt x="30" y="920"/>
                    </a:lnTo>
                    <a:lnTo>
                      <a:pt x="34" y="922"/>
                    </a:lnTo>
                    <a:lnTo>
                      <a:pt x="36" y="926"/>
                    </a:lnTo>
                    <a:lnTo>
                      <a:pt x="40" y="935"/>
                    </a:lnTo>
                    <a:lnTo>
                      <a:pt x="43" y="944"/>
                    </a:lnTo>
                    <a:lnTo>
                      <a:pt x="44" y="949"/>
                    </a:lnTo>
                    <a:lnTo>
                      <a:pt x="45" y="951"/>
                    </a:lnTo>
                    <a:lnTo>
                      <a:pt x="48" y="954"/>
                    </a:lnTo>
                    <a:lnTo>
                      <a:pt x="53" y="955"/>
                    </a:lnTo>
                    <a:lnTo>
                      <a:pt x="63" y="954"/>
                    </a:lnTo>
                    <a:lnTo>
                      <a:pt x="73" y="951"/>
                    </a:lnTo>
                    <a:lnTo>
                      <a:pt x="82" y="949"/>
                    </a:lnTo>
                    <a:lnTo>
                      <a:pt x="92" y="947"/>
                    </a:lnTo>
                    <a:lnTo>
                      <a:pt x="100" y="947"/>
                    </a:lnTo>
                    <a:lnTo>
                      <a:pt x="107" y="949"/>
                    </a:lnTo>
                    <a:lnTo>
                      <a:pt x="113" y="951"/>
                    </a:lnTo>
                    <a:lnTo>
                      <a:pt x="119" y="955"/>
                    </a:lnTo>
                    <a:lnTo>
                      <a:pt x="130" y="964"/>
                    </a:lnTo>
                    <a:lnTo>
                      <a:pt x="141" y="974"/>
                    </a:lnTo>
                    <a:lnTo>
                      <a:pt x="151" y="983"/>
                    </a:lnTo>
                    <a:lnTo>
                      <a:pt x="162" y="991"/>
                    </a:lnTo>
                    <a:lnTo>
                      <a:pt x="167" y="995"/>
                    </a:lnTo>
                    <a:lnTo>
                      <a:pt x="174" y="998"/>
                    </a:lnTo>
                    <a:lnTo>
                      <a:pt x="181" y="999"/>
                    </a:lnTo>
                    <a:lnTo>
                      <a:pt x="188" y="1000"/>
                    </a:lnTo>
                    <a:lnTo>
                      <a:pt x="198" y="999"/>
                    </a:lnTo>
                    <a:lnTo>
                      <a:pt x="206" y="996"/>
                    </a:lnTo>
                    <a:lnTo>
                      <a:pt x="213" y="993"/>
                    </a:lnTo>
                    <a:lnTo>
                      <a:pt x="221" y="989"/>
                    </a:lnTo>
                    <a:lnTo>
                      <a:pt x="228" y="985"/>
                    </a:lnTo>
                    <a:lnTo>
                      <a:pt x="236" y="981"/>
                    </a:lnTo>
                    <a:lnTo>
                      <a:pt x="243" y="980"/>
                    </a:lnTo>
                    <a:lnTo>
                      <a:pt x="253" y="979"/>
                    </a:lnTo>
                    <a:lnTo>
                      <a:pt x="259" y="979"/>
                    </a:lnTo>
                    <a:lnTo>
                      <a:pt x="262" y="980"/>
                    </a:lnTo>
                    <a:lnTo>
                      <a:pt x="266" y="981"/>
                    </a:lnTo>
                    <a:lnTo>
                      <a:pt x="270" y="984"/>
                    </a:lnTo>
                    <a:lnTo>
                      <a:pt x="276" y="989"/>
                    </a:lnTo>
                    <a:lnTo>
                      <a:pt x="281" y="995"/>
                    </a:lnTo>
                    <a:lnTo>
                      <a:pt x="291" y="1010"/>
                    </a:lnTo>
                    <a:lnTo>
                      <a:pt x="304" y="1024"/>
                    </a:lnTo>
                    <a:lnTo>
                      <a:pt x="320" y="1038"/>
                    </a:lnTo>
                    <a:lnTo>
                      <a:pt x="335" y="1053"/>
                    </a:lnTo>
                    <a:lnTo>
                      <a:pt x="340" y="1060"/>
                    </a:lnTo>
                    <a:lnTo>
                      <a:pt x="345" y="1069"/>
                    </a:lnTo>
                    <a:lnTo>
                      <a:pt x="348" y="1079"/>
                    </a:lnTo>
                    <a:lnTo>
                      <a:pt x="349" y="1089"/>
                    </a:lnTo>
                    <a:lnTo>
                      <a:pt x="348" y="1102"/>
                    </a:lnTo>
                    <a:lnTo>
                      <a:pt x="348" y="1113"/>
                    </a:lnTo>
                    <a:lnTo>
                      <a:pt x="345" y="1123"/>
                    </a:lnTo>
                    <a:lnTo>
                      <a:pt x="343" y="1133"/>
                    </a:lnTo>
                    <a:lnTo>
                      <a:pt x="336" y="1153"/>
                    </a:lnTo>
                    <a:lnTo>
                      <a:pt x="329" y="1171"/>
                    </a:lnTo>
                    <a:lnTo>
                      <a:pt x="310" y="1207"/>
                    </a:lnTo>
                    <a:lnTo>
                      <a:pt x="290" y="1249"/>
                    </a:lnTo>
                    <a:lnTo>
                      <a:pt x="284" y="1262"/>
                    </a:lnTo>
                    <a:lnTo>
                      <a:pt x="276" y="1274"/>
                    </a:lnTo>
                    <a:lnTo>
                      <a:pt x="272" y="1280"/>
                    </a:lnTo>
                    <a:lnTo>
                      <a:pt x="270" y="1286"/>
                    </a:lnTo>
                    <a:lnTo>
                      <a:pt x="267" y="1292"/>
                    </a:lnTo>
                    <a:lnTo>
                      <a:pt x="266" y="1300"/>
                    </a:lnTo>
                    <a:lnTo>
                      <a:pt x="266" y="1320"/>
                    </a:lnTo>
                    <a:lnTo>
                      <a:pt x="302" y="1320"/>
                    </a:lnTo>
                    <a:lnTo>
                      <a:pt x="320" y="1319"/>
                    </a:lnTo>
                    <a:lnTo>
                      <a:pt x="335" y="1316"/>
                    </a:lnTo>
                    <a:lnTo>
                      <a:pt x="349" y="1313"/>
                    </a:lnTo>
                    <a:lnTo>
                      <a:pt x="363" y="1308"/>
                    </a:lnTo>
                    <a:lnTo>
                      <a:pt x="376" y="1304"/>
                    </a:lnTo>
                    <a:lnTo>
                      <a:pt x="390" y="1300"/>
                    </a:lnTo>
                    <a:lnTo>
                      <a:pt x="405" y="1296"/>
                    </a:lnTo>
                    <a:lnTo>
                      <a:pt x="423" y="1296"/>
                    </a:lnTo>
                    <a:lnTo>
                      <a:pt x="439" y="1297"/>
                    </a:lnTo>
                    <a:lnTo>
                      <a:pt x="454" y="1300"/>
                    </a:lnTo>
                    <a:lnTo>
                      <a:pt x="468" y="1306"/>
                    </a:lnTo>
                    <a:lnTo>
                      <a:pt x="481" y="1314"/>
                    </a:lnTo>
                    <a:lnTo>
                      <a:pt x="492" y="1323"/>
                    </a:lnTo>
                    <a:lnTo>
                      <a:pt x="502" y="1334"/>
                    </a:lnTo>
                    <a:lnTo>
                      <a:pt x="511" y="1348"/>
                    </a:lnTo>
                    <a:lnTo>
                      <a:pt x="518" y="1361"/>
                    </a:lnTo>
                    <a:lnTo>
                      <a:pt x="525" y="1383"/>
                    </a:lnTo>
                    <a:lnTo>
                      <a:pt x="530" y="1404"/>
                    </a:lnTo>
                    <a:lnTo>
                      <a:pt x="535" y="1412"/>
                    </a:lnTo>
                    <a:lnTo>
                      <a:pt x="540" y="1419"/>
                    </a:lnTo>
                    <a:lnTo>
                      <a:pt x="542" y="1422"/>
                    </a:lnTo>
                    <a:lnTo>
                      <a:pt x="547" y="1424"/>
                    </a:lnTo>
                    <a:lnTo>
                      <a:pt x="551" y="1425"/>
                    </a:lnTo>
                    <a:lnTo>
                      <a:pt x="556" y="1425"/>
                    </a:lnTo>
                    <a:lnTo>
                      <a:pt x="574" y="1424"/>
                    </a:lnTo>
                    <a:lnTo>
                      <a:pt x="589" y="1420"/>
                    </a:lnTo>
                    <a:lnTo>
                      <a:pt x="589" y="1420"/>
                    </a:lnTo>
                    <a:lnTo>
                      <a:pt x="599" y="1420"/>
                    </a:lnTo>
                    <a:lnTo>
                      <a:pt x="607" y="1420"/>
                    </a:lnTo>
                    <a:lnTo>
                      <a:pt x="614" y="1419"/>
                    </a:lnTo>
                    <a:lnTo>
                      <a:pt x="620" y="1419"/>
                    </a:lnTo>
                    <a:lnTo>
                      <a:pt x="626" y="1417"/>
                    </a:lnTo>
                    <a:lnTo>
                      <a:pt x="632" y="1414"/>
                    </a:lnTo>
                    <a:lnTo>
                      <a:pt x="643" y="1408"/>
                    </a:lnTo>
                    <a:lnTo>
                      <a:pt x="651" y="1400"/>
                    </a:lnTo>
                    <a:lnTo>
                      <a:pt x="659" y="1390"/>
                    </a:lnTo>
                    <a:lnTo>
                      <a:pt x="665" y="1379"/>
                    </a:lnTo>
                    <a:lnTo>
                      <a:pt x="671" y="1366"/>
                    </a:lnTo>
                    <a:lnTo>
                      <a:pt x="676" y="1354"/>
                    </a:lnTo>
                    <a:lnTo>
                      <a:pt x="683" y="1340"/>
                    </a:lnTo>
                    <a:lnTo>
                      <a:pt x="689" y="1326"/>
                    </a:lnTo>
                    <a:lnTo>
                      <a:pt x="698" y="1315"/>
                    </a:lnTo>
                    <a:lnTo>
                      <a:pt x="707" y="1305"/>
                    </a:lnTo>
                    <a:lnTo>
                      <a:pt x="717" y="1296"/>
                    </a:lnTo>
                    <a:lnTo>
                      <a:pt x="728" y="1287"/>
                    </a:lnTo>
                    <a:lnTo>
                      <a:pt x="739" y="1280"/>
                    </a:lnTo>
                    <a:lnTo>
                      <a:pt x="753" y="1272"/>
                    </a:lnTo>
                    <a:lnTo>
                      <a:pt x="759" y="1267"/>
                    </a:lnTo>
                    <a:lnTo>
                      <a:pt x="763" y="1262"/>
                    </a:lnTo>
                    <a:lnTo>
                      <a:pt x="766" y="1260"/>
                    </a:lnTo>
                    <a:lnTo>
                      <a:pt x="768" y="1259"/>
                    </a:lnTo>
                    <a:lnTo>
                      <a:pt x="771" y="1256"/>
                    </a:lnTo>
                    <a:lnTo>
                      <a:pt x="774" y="1256"/>
                    </a:lnTo>
                    <a:lnTo>
                      <a:pt x="784" y="1257"/>
                    </a:lnTo>
                    <a:lnTo>
                      <a:pt x="793" y="1259"/>
                    </a:lnTo>
                    <a:lnTo>
                      <a:pt x="801" y="1261"/>
                    </a:lnTo>
                    <a:lnTo>
                      <a:pt x="809" y="1264"/>
                    </a:lnTo>
                    <a:lnTo>
                      <a:pt x="817" y="1267"/>
                    </a:lnTo>
                    <a:lnTo>
                      <a:pt x="825" y="1270"/>
                    </a:lnTo>
                    <a:lnTo>
                      <a:pt x="833" y="1271"/>
                    </a:lnTo>
                    <a:lnTo>
                      <a:pt x="843" y="1272"/>
                    </a:lnTo>
                    <a:lnTo>
                      <a:pt x="919" y="1272"/>
                    </a:lnTo>
                    <a:lnTo>
                      <a:pt x="925" y="1272"/>
                    </a:lnTo>
                    <a:lnTo>
                      <a:pt x="930" y="1275"/>
                    </a:lnTo>
                    <a:lnTo>
                      <a:pt x="934" y="1279"/>
                    </a:lnTo>
                    <a:lnTo>
                      <a:pt x="937" y="1284"/>
                    </a:lnTo>
                    <a:lnTo>
                      <a:pt x="942" y="1295"/>
                    </a:lnTo>
                    <a:lnTo>
                      <a:pt x="949" y="1306"/>
                    </a:lnTo>
                    <a:lnTo>
                      <a:pt x="955" y="1315"/>
                    </a:lnTo>
                    <a:lnTo>
                      <a:pt x="963" y="1323"/>
                    </a:lnTo>
                    <a:lnTo>
                      <a:pt x="965" y="1326"/>
                    </a:lnTo>
                    <a:lnTo>
                      <a:pt x="968" y="1330"/>
                    </a:lnTo>
                    <a:lnTo>
                      <a:pt x="969" y="1335"/>
                    </a:lnTo>
                    <a:lnTo>
                      <a:pt x="970" y="1340"/>
                    </a:lnTo>
                    <a:lnTo>
                      <a:pt x="969" y="1348"/>
                    </a:lnTo>
                    <a:lnTo>
                      <a:pt x="968" y="1355"/>
                    </a:lnTo>
                    <a:lnTo>
                      <a:pt x="966" y="1361"/>
                    </a:lnTo>
                    <a:lnTo>
                      <a:pt x="964" y="1368"/>
                    </a:lnTo>
                    <a:lnTo>
                      <a:pt x="961" y="1373"/>
                    </a:lnTo>
                    <a:lnTo>
                      <a:pt x="959" y="1379"/>
                    </a:lnTo>
                    <a:lnTo>
                      <a:pt x="958" y="1387"/>
                    </a:lnTo>
                    <a:lnTo>
                      <a:pt x="956" y="1394"/>
                    </a:lnTo>
                    <a:lnTo>
                      <a:pt x="958" y="1399"/>
                    </a:lnTo>
                    <a:lnTo>
                      <a:pt x="958" y="1404"/>
                    </a:lnTo>
                    <a:lnTo>
                      <a:pt x="960" y="1409"/>
                    </a:lnTo>
                    <a:lnTo>
                      <a:pt x="961" y="1414"/>
                    </a:lnTo>
                    <a:lnTo>
                      <a:pt x="968" y="1422"/>
                    </a:lnTo>
                    <a:lnTo>
                      <a:pt x="975" y="1429"/>
                    </a:lnTo>
                    <a:lnTo>
                      <a:pt x="993" y="1442"/>
                    </a:lnTo>
                    <a:lnTo>
                      <a:pt x="1013" y="1454"/>
                    </a:lnTo>
                    <a:lnTo>
                      <a:pt x="1022" y="1462"/>
                    </a:lnTo>
                    <a:lnTo>
                      <a:pt x="1028" y="1471"/>
                    </a:lnTo>
                    <a:lnTo>
                      <a:pt x="1034" y="1479"/>
                    </a:lnTo>
                    <a:lnTo>
                      <a:pt x="1040" y="1488"/>
                    </a:lnTo>
                    <a:lnTo>
                      <a:pt x="1047" y="1496"/>
                    </a:lnTo>
                    <a:lnTo>
                      <a:pt x="1054" y="1502"/>
                    </a:lnTo>
                    <a:lnTo>
                      <a:pt x="1058" y="1505"/>
                    </a:lnTo>
                    <a:lnTo>
                      <a:pt x="1063" y="1506"/>
                    </a:lnTo>
                    <a:lnTo>
                      <a:pt x="1068" y="1507"/>
                    </a:lnTo>
                    <a:lnTo>
                      <a:pt x="1074" y="1508"/>
                    </a:lnTo>
                    <a:lnTo>
                      <a:pt x="1091" y="1508"/>
                    </a:lnTo>
                    <a:lnTo>
                      <a:pt x="1104" y="1507"/>
                    </a:lnTo>
                    <a:lnTo>
                      <a:pt x="1119" y="1507"/>
                    </a:lnTo>
                    <a:lnTo>
                      <a:pt x="1136" y="1507"/>
                    </a:lnTo>
                    <a:lnTo>
                      <a:pt x="1141" y="1508"/>
                    </a:lnTo>
                    <a:lnTo>
                      <a:pt x="1145" y="1508"/>
                    </a:lnTo>
                    <a:lnTo>
                      <a:pt x="1148" y="1511"/>
                    </a:lnTo>
                    <a:lnTo>
                      <a:pt x="1151" y="1513"/>
                    </a:lnTo>
                    <a:lnTo>
                      <a:pt x="1156" y="1518"/>
                    </a:lnTo>
                    <a:lnTo>
                      <a:pt x="1160" y="1526"/>
                    </a:lnTo>
                    <a:lnTo>
                      <a:pt x="1167" y="1543"/>
                    </a:lnTo>
                    <a:lnTo>
                      <a:pt x="1176" y="1560"/>
                    </a:lnTo>
                    <a:lnTo>
                      <a:pt x="1190" y="1575"/>
                    </a:lnTo>
                    <a:lnTo>
                      <a:pt x="1204" y="1587"/>
                    </a:lnTo>
                    <a:lnTo>
                      <a:pt x="1216" y="1599"/>
                    </a:lnTo>
                    <a:lnTo>
                      <a:pt x="1231" y="1612"/>
                    </a:lnTo>
                    <a:lnTo>
                      <a:pt x="1241" y="1626"/>
                    </a:lnTo>
                    <a:lnTo>
                      <a:pt x="1250" y="1640"/>
                    </a:lnTo>
                    <a:lnTo>
                      <a:pt x="1255" y="1646"/>
                    </a:lnTo>
                    <a:lnTo>
                      <a:pt x="1260" y="1651"/>
                    </a:lnTo>
                    <a:lnTo>
                      <a:pt x="1266" y="1654"/>
                    </a:lnTo>
                    <a:lnTo>
                      <a:pt x="1274" y="1655"/>
                    </a:lnTo>
                    <a:lnTo>
                      <a:pt x="1290" y="1653"/>
                    </a:lnTo>
                    <a:lnTo>
                      <a:pt x="1305" y="1650"/>
                    </a:lnTo>
                    <a:lnTo>
                      <a:pt x="1313" y="1650"/>
                    </a:lnTo>
                    <a:lnTo>
                      <a:pt x="1319" y="1651"/>
                    </a:lnTo>
                    <a:lnTo>
                      <a:pt x="1325" y="1653"/>
                    </a:lnTo>
                    <a:lnTo>
                      <a:pt x="1330" y="1655"/>
                    </a:lnTo>
                    <a:lnTo>
                      <a:pt x="1342" y="1661"/>
                    </a:lnTo>
                    <a:lnTo>
                      <a:pt x="1350" y="1668"/>
                    </a:lnTo>
                    <a:lnTo>
                      <a:pt x="1360" y="1676"/>
                    </a:lnTo>
                    <a:lnTo>
                      <a:pt x="1369" y="1684"/>
                    </a:lnTo>
                    <a:lnTo>
                      <a:pt x="1380" y="1691"/>
                    </a:lnTo>
                    <a:lnTo>
                      <a:pt x="1393" y="1698"/>
                    </a:lnTo>
                    <a:lnTo>
                      <a:pt x="1408" y="1704"/>
                    </a:lnTo>
                    <a:lnTo>
                      <a:pt x="1423" y="1710"/>
                    </a:lnTo>
                    <a:lnTo>
                      <a:pt x="1437" y="1717"/>
                    </a:lnTo>
                    <a:lnTo>
                      <a:pt x="1451" y="1725"/>
                    </a:lnTo>
                    <a:lnTo>
                      <a:pt x="1456" y="1729"/>
                    </a:lnTo>
                    <a:lnTo>
                      <a:pt x="1461" y="1734"/>
                    </a:lnTo>
                    <a:lnTo>
                      <a:pt x="1466" y="1739"/>
                    </a:lnTo>
                    <a:lnTo>
                      <a:pt x="1470" y="1744"/>
                    </a:lnTo>
                    <a:lnTo>
                      <a:pt x="1473" y="1750"/>
                    </a:lnTo>
                    <a:lnTo>
                      <a:pt x="1476" y="1757"/>
                    </a:lnTo>
                    <a:lnTo>
                      <a:pt x="1477" y="1764"/>
                    </a:lnTo>
                    <a:lnTo>
                      <a:pt x="1477" y="1772"/>
                    </a:lnTo>
                    <a:lnTo>
                      <a:pt x="1485" y="1773"/>
                    </a:lnTo>
                    <a:lnTo>
                      <a:pt x="1493" y="1774"/>
                    </a:lnTo>
                    <a:lnTo>
                      <a:pt x="1506" y="1771"/>
                    </a:lnTo>
                    <a:lnTo>
                      <a:pt x="1520" y="1767"/>
                    </a:lnTo>
                    <a:lnTo>
                      <a:pt x="1527" y="1768"/>
                    </a:lnTo>
                    <a:lnTo>
                      <a:pt x="1534" y="1771"/>
                    </a:lnTo>
                    <a:lnTo>
                      <a:pt x="1540" y="1776"/>
                    </a:lnTo>
                    <a:lnTo>
                      <a:pt x="1544" y="1782"/>
                    </a:lnTo>
                    <a:lnTo>
                      <a:pt x="1550" y="1797"/>
                    </a:lnTo>
                    <a:lnTo>
                      <a:pt x="1554" y="1814"/>
                    </a:lnTo>
                    <a:lnTo>
                      <a:pt x="1557" y="1827"/>
                    </a:lnTo>
                    <a:lnTo>
                      <a:pt x="1562" y="1840"/>
                    </a:lnTo>
                    <a:lnTo>
                      <a:pt x="1567" y="1850"/>
                    </a:lnTo>
                    <a:lnTo>
                      <a:pt x="1572" y="1860"/>
                    </a:lnTo>
                    <a:lnTo>
                      <a:pt x="1586" y="1880"/>
                    </a:lnTo>
                    <a:lnTo>
                      <a:pt x="1601" y="1901"/>
                    </a:lnTo>
                    <a:lnTo>
                      <a:pt x="1620" y="1919"/>
                    </a:lnTo>
                    <a:lnTo>
                      <a:pt x="1639" y="1936"/>
                    </a:lnTo>
                    <a:lnTo>
                      <a:pt x="1655" y="1957"/>
                    </a:lnTo>
                    <a:lnTo>
                      <a:pt x="1673" y="1976"/>
                    </a:lnTo>
                    <a:lnTo>
                      <a:pt x="1683" y="1984"/>
                    </a:lnTo>
                    <a:lnTo>
                      <a:pt x="1693" y="1989"/>
                    </a:lnTo>
                    <a:lnTo>
                      <a:pt x="1699" y="1991"/>
                    </a:lnTo>
                    <a:lnTo>
                      <a:pt x="1704" y="1993"/>
                    </a:lnTo>
                    <a:lnTo>
                      <a:pt x="1712" y="1994"/>
                    </a:lnTo>
                    <a:lnTo>
                      <a:pt x="1718" y="1994"/>
                    </a:lnTo>
                    <a:lnTo>
                      <a:pt x="1722" y="1994"/>
                    </a:lnTo>
                    <a:lnTo>
                      <a:pt x="1724" y="1993"/>
                    </a:lnTo>
                    <a:lnTo>
                      <a:pt x="1727" y="1991"/>
                    </a:lnTo>
                    <a:lnTo>
                      <a:pt x="1728" y="1989"/>
                    </a:lnTo>
                    <a:lnTo>
                      <a:pt x="1732" y="1984"/>
                    </a:lnTo>
                    <a:lnTo>
                      <a:pt x="1733" y="1978"/>
                    </a:lnTo>
                    <a:lnTo>
                      <a:pt x="1736" y="1964"/>
                    </a:lnTo>
                    <a:lnTo>
                      <a:pt x="1739" y="1949"/>
                    </a:lnTo>
                    <a:lnTo>
                      <a:pt x="1742" y="1944"/>
                    </a:lnTo>
                    <a:lnTo>
                      <a:pt x="1744" y="1940"/>
                    </a:lnTo>
                    <a:lnTo>
                      <a:pt x="1748" y="1936"/>
                    </a:lnTo>
                    <a:lnTo>
                      <a:pt x="1751" y="1934"/>
                    </a:lnTo>
                    <a:lnTo>
                      <a:pt x="1759" y="1931"/>
                    </a:lnTo>
                    <a:lnTo>
                      <a:pt x="1770" y="1929"/>
                    </a:lnTo>
                    <a:lnTo>
                      <a:pt x="1791" y="1930"/>
                    </a:lnTo>
                    <a:lnTo>
                      <a:pt x="1813" y="1930"/>
                    </a:lnTo>
                    <a:lnTo>
                      <a:pt x="1829" y="1930"/>
                    </a:lnTo>
                    <a:lnTo>
                      <a:pt x="1842" y="1930"/>
                    </a:lnTo>
                    <a:lnTo>
                      <a:pt x="1856" y="1930"/>
                    </a:lnTo>
                    <a:lnTo>
                      <a:pt x="1871" y="1932"/>
                    </a:lnTo>
                    <a:lnTo>
                      <a:pt x="1880" y="1935"/>
                    </a:lnTo>
                    <a:lnTo>
                      <a:pt x="1886" y="1939"/>
                    </a:lnTo>
                    <a:lnTo>
                      <a:pt x="1893" y="1941"/>
                    </a:lnTo>
                    <a:lnTo>
                      <a:pt x="1899" y="1946"/>
                    </a:lnTo>
                    <a:lnTo>
                      <a:pt x="1909" y="1955"/>
                    </a:lnTo>
                    <a:lnTo>
                      <a:pt x="1918" y="1965"/>
                    </a:lnTo>
                    <a:lnTo>
                      <a:pt x="1926" y="1976"/>
                    </a:lnTo>
                    <a:lnTo>
                      <a:pt x="1936" y="1988"/>
                    </a:lnTo>
                    <a:lnTo>
                      <a:pt x="1946" y="1999"/>
                    </a:lnTo>
                    <a:lnTo>
                      <a:pt x="1959" y="2010"/>
                    </a:lnTo>
                    <a:lnTo>
                      <a:pt x="1973" y="2019"/>
                    </a:lnTo>
                    <a:lnTo>
                      <a:pt x="1985" y="2025"/>
                    </a:lnTo>
                    <a:lnTo>
                      <a:pt x="1998" y="2033"/>
                    </a:lnTo>
                    <a:lnTo>
                      <a:pt x="2010" y="2038"/>
                    </a:lnTo>
                    <a:lnTo>
                      <a:pt x="2022" y="2045"/>
                    </a:lnTo>
                    <a:lnTo>
                      <a:pt x="2034" y="2053"/>
                    </a:lnTo>
                    <a:lnTo>
                      <a:pt x="2046" y="2062"/>
                    </a:lnTo>
                    <a:lnTo>
                      <a:pt x="2057" y="2073"/>
                    </a:lnTo>
                    <a:lnTo>
                      <a:pt x="2064" y="2085"/>
                    </a:lnTo>
                    <a:lnTo>
                      <a:pt x="2071" y="2098"/>
                    </a:lnTo>
                    <a:lnTo>
                      <a:pt x="2074" y="2104"/>
                    </a:lnTo>
                    <a:lnTo>
                      <a:pt x="2080" y="2108"/>
                    </a:lnTo>
                    <a:lnTo>
                      <a:pt x="2085" y="2112"/>
                    </a:lnTo>
                    <a:lnTo>
                      <a:pt x="2091" y="2113"/>
                    </a:lnTo>
                    <a:lnTo>
                      <a:pt x="2098" y="2112"/>
                    </a:lnTo>
                    <a:lnTo>
                      <a:pt x="2103" y="2108"/>
                    </a:lnTo>
                    <a:lnTo>
                      <a:pt x="2108" y="2104"/>
                    </a:lnTo>
                    <a:lnTo>
                      <a:pt x="2112" y="2098"/>
                    </a:lnTo>
                    <a:lnTo>
                      <a:pt x="2118" y="2084"/>
                    </a:lnTo>
                    <a:lnTo>
                      <a:pt x="2126" y="2070"/>
                    </a:lnTo>
                    <a:lnTo>
                      <a:pt x="2130" y="2064"/>
                    </a:lnTo>
                    <a:lnTo>
                      <a:pt x="2135" y="2060"/>
                    </a:lnTo>
                    <a:lnTo>
                      <a:pt x="2141" y="2057"/>
                    </a:lnTo>
                    <a:lnTo>
                      <a:pt x="2146" y="2053"/>
                    </a:lnTo>
                    <a:lnTo>
                      <a:pt x="2152" y="2050"/>
                    </a:lnTo>
                    <a:lnTo>
                      <a:pt x="2159" y="2047"/>
                    </a:lnTo>
                    <a:lnTo>
                      <a:pt x="2164" y="2042"/>
                    </a:lnTo>
                    <a:lnTo>
                      <a:pt x="2167" y="2037"/>
                    </a:lnTo>
                    <a:lnTo>
                      <a:pt x="2175" y="2025"/>
                    </a:lnTo>
                    <a:lnTo>
                      <a:pt x="2181" y="2015"/>
                    </a:lnTo>
                    <a:lnTo>
                      <a:pt x="2186" y="2004"/>
                    </a:lnTo>
                    <a:lnTo>
                      <a:pt x="2194" y="1994"/>
                    </a:lnTo>
                    <a:lnTo>
                      <a:pt x="2200" y="2004"/>
                    </a:lnTo>
                    <a:lnTo>
                      <a:pt x="2200" y="2070"/>
                    </a:lnTo>
                    <a:lnTo>
                      <a:pt x="2219" y="2073"/>
                    </a:lnTo>
                    <a:lnTo>
                      <a:pt x="2236" y="2075"/>
                    </a:lnTo>
                    <a:lnTo>
                      <a:pt x="2254" y="2078"/>
                    </a:lnTo>
                    <a:lnTo>
                      <a:pt x="2274" y="2078"/>
                    </a:lnTo>
                    <a:lnTo>
                      <a:pt x="2337" y="2078"/>
                    </a:lnTo>
                    <a:lnTo>
                      <a:pt x="2343" y="2074"/>
                    </a:lnTo>
                    <a:lnTo>
                      <a:pt x="2347" y="2070"/>
                    </a:lnTo>
                    <a:lnTo>
                      <a:pt x="2351" y="2065"/>
                    </a:lnTo>
                    <a:lnTo>
                      <a:pt x="2354" y="2059"/>
                    </a:lnTo>
                    <a:lnTo>
                      <a:pt x="2358" y="2054"/>
                    </a:lnTo>
                    <a:lnTo>
                      <a:pt x="2363" y="2050"/>
                    </a:lnTo>
                    <a:lnTo>
                      <a:pt x="2368" y="2048"/>
                    </a:lnTo>
                    <a:lnTo>
                      <a:pt x="2374" y="2047"/>
                    </a:lnTo>
                    <a:lnTo>
                      <a:pt x="2388" y="2048"/>
                    </a:lnTo>
                    <a:lnTo>
                      <a:pt x="2402" y="2052"/>
                    </a:lnTo>
                    <a:lnTo>
                      <a:pt x="2413" y="2057"/>
                    </a:lnTo>
                    <a:lnTo>
                      <a:pt x="2425" y="2063"/>
                    </a:lnTo>
                    <a:lnTo>
                      <a:pt x="2436" y="2068"/>
                    </a:lnTo>
                    <a:lnTo>
                      <a:pt x="2448" y="2073"/>
                    </a:lnTo>
                    <a:lnTo>
                      <a:pt x="2461" y="2077"/>
                    </a:lnTo>
                    <a:lnTo>
                      <a:pt x="2476" y="2078"/>
                    </a:lnTo>
                    <a:lnTo>
                      <a:pt x="2491" y="2078"/>
                    </a:lnTo>
                    <a:lnTo>
                      <a:pt x="2504" y="2077"/>
                    </a:lnTo>
                    <a:lnTo>
                      <a:pt x="2517" y="2074"/>
                    </a:lnTo>
                    <a:lnTo>
                      <a:pt x="2533" y="2073"/>
                    </a:lnTo>
                    <a:lnTo>
                      <a:pt x="2534" y="2064"/>
                    </a:lnTo>
                    <a:lnTo>
                      <a:pt x="2535" y="2054"/>
                    </a:lnTo>
                    <a:lnTo>
                      <a:pt x="2535" y="2052"/>
                    </a:lnTo>
                    <a:lnTo>
                      <a:pt x="2534" y="2048"/>
                    </a:lnTo>
                    <a:lnTo>
                      <a:pt x="2533" y="2045"/>
                    </a:lnTo>
                    <a:lnTo>
                      <a:pt x="2530" y="2043"/>
                    </a:lnTo>
                    <a:lnTo>
                      <a:pt x="2525" y="2040"/>
                    </a:lnTo>
                    <a:lnTo>
                      <a:pt x="2519" y="2038"/>
                    </a:lnTo>
                    <a:lnTo>
                      <a:pt x="2511" y="2035"/>
                    </a:lnTo>
                    <a:lnTo>
                      <a:pt x="2505" y="2032"/>
                    </a:lnTo>
                    <a:lnTo>
                      <a:pt x="2499" y="2028"/>
                    </a:lnTo>
                    <a:lnTo>
                      <a:pt x="2492" y="2023"/>
                    </a:lnTo>
                    <a:lnTo>
                      <a:pt x="2485" y="2009"/>
                    </a:lnTo>
                    <a:lnTo>
                      <a:pt x="2479" y="1996"/>
                    </a:lnTo>
                    <a:lnTo>
                      <a:pt x="2475" y="1983"/>
                    </a:lnTo>
                    <a:lnTo>
                      <a:pt x="2472" y="1968"/>
                    </a:lnTo>
                    <a:lnTo>
                      <a:pt x="2482" y="1965"/>
                    </a:lnTo>
                    <a:lnTo>
                      <a:pt x="2492" y="1965"/>
                    </a:lnTo>
                    <a:lnTo>
                      <a:pt x="2511" y="1966"/>
                    </a:lnTo>
                    <a:lnTo>
                      <a:pt x="2528" y="1970"/>
                    </a:lnTo>
                    <a:lnTo>
                      <a:pt x="2543" y="1974"/>
                    </a:lnTo>
                    <a:lnTo>
                      <a:pt x="2561" y="1975"/>
                    </a:lnTo>
                    <a:lnTo>
                      <a:pt x="2570" y="1974"/>
                    </a:lnTo>
                    <a:lnTo>
                      <a:pt x="2578" y="1973"/>
                    </a:lnTo>
                    <a:lnTo>
                      <a:pt x="2585" y="1969"/>
                    </a:lnTo>
                    <a:lnTo>
                      <a:pt x="2592" y="1964"/>
                    </a:lnTo>
                    <a:lnTo>
                      <a:pt x="2602" y="1951"/>
                    </a:lnTo>
                    <a:lnTo>
                      <a:pt x="2612" y="1937"/>
                    </a:lnTo>
                    <a:lnTo>
                      <a:pt x="2622" y="1922"/>
                    </a:lnTo>
                    <a:lnTo>
                      <a:pt x="2633" y="1911"/>
                    </a:lnTo>
                    <a:lnTo>
                      <a:pt x="2639" y="1906"/>
                    </a:lnTo>
                    <a:lnTo>
                      <a:pt x="2646" y="1902"/>
                    </a:lnTo>
                    <a:lnTo>
                      <a:pt x="2653" y="1900"/>
                    </a:lnTo>
                    <a:lnTo>
                      <a:pt x="2662" y="1899"/>
                    </a:lnTo>
                    <a:lnTo>
                      <a:pt x="2671" y="1902"/>
                    </a:lnTo>
                    <a:lnTo>
                      <a:pt x="2678" y="1906"/>
                    </a:lnTo>
                    <a:lnTo>
                      <a:pt x="2684" y="1906"/>
                    </a:lnTo>
                    <a:lnTo>
                      <a:pt x="2691" y="1904"/>
                    </a:lnTo>
                    <a:lnTo>
                      <a:pt x="2696" y="1900"/>
                    </a:lnTo>
                    <a:lnTo>
                      <a:pt x="2701" y="1895"/>
                    </a:lnTo>
                    <a:lnTo>
                      <a:pt x="2708" y="1883"/>
                    </a:lnTo>
                    <a:lnTo>
                      <a:pt x="2715" y="1871"/>
                    </a:lnTo>
                    <a:lnTo>
                      <a:pt x="2722" y="1857"/>
                    </a:lnTo>
                    <a:lnTo>
                      <a:pt x="2730" y="1846"/>
                    </a:lnTo>
                    <a:lnTo>
                      <a:pt x="2733" y="1842"/>
                    </a:lnTo>
                    <a:lnTo>
                      <a:pt x="2740" y="1838"/>
                    </a:lnTo>
                    <a:lnTo>
                      <a:pt x="2745" y="1836"/>
                    </a:lnTo>
                    <a:lnTo>
                      <a:pt x="2752" y="1835"/>
                    </a:lnTo>
                    <a:lnTo>
                      <a:pt x="2756" y="1836"/>
                    </a:lnTo>
                    <a:lnTo>
                      <a:pt x="2760" y="1836"/>
                    </a:lnTo>
                    <a:lnTo>
                      <a:pt x="2763" y="1838"/>
                    </a:lnTo>
                    <a:lnTo>
                      <a:pt x="2766" y="1840"/>
                    </a:lnTo>
                    <a:lnTo>
                      <a:pt x="2771" y="1846"/>
                    </a:lnTo>
                    <a:lnTo>
                      <a:pt x="2775" y="1852"/>
                    </a:lnTo>
                    <a:lnTo>
                      <a:pt x="2781" y="1868"/>
                    </a:lnTo>
                    <a:lnTo>
                      <a:pt x="2786" y="1886"/>
                    </a:lnTo>
                    <a:lnTo>
                      <a:pt x="2792" y="1902"/>
                    </a:lnTo>
                    <a:lnTo>
                      <a:pt x="2800" y="1917"/>
                    </a:lnTo>
                    <a:lnTo>
                      <a:pt x="2806" y="1932"/>
                    </a:lnTo>
                    <a:lnTo>
                      <a:pt x="2814" y="1946"/>
                    </a:lnTo>
                    <a:lnTo>
                      <a:pt x="2819" y="1952"/>
                    </a:lnTo>
                    <a:lnTo>
                      <a:pt x="2822" y="1959"/>
                    </a:lnTo>
                    <a:lnTo>
                      <a:pt x="2829" y="1964"/>
                    </a:lnTo>
                    <a:lnTo>
                      <a:pt x="2834" y="1969"/>
                    </a:lnTo>
                    <a:lnTo>
                      <a:pt x="2840" y="1971"/>
                    </a:lnTo>
                    <a:lnTo>
                      <a:pt x="2848" y="1975"/>
                    </a:lnTo>
                    <a:lnTo>
                      <a:pt x="2855" y="1976"/>
                    </a:lnTo>
                    <a:lnTo>
                      <a:pt x="2863" y="1978"/>
                    </a:lnTo>
                    <a:lnTo>
                      <a:pt x="2910" y="1979"/>
                    </a:lnTo>
                    <a:lnTo>
                      <a:pt x="2957" y="1983"/>
                    </a:lnTo>
                    <a:lnTo>
                      <a:pt x="2967" y="1985"/>
                    </a:lnTo>
                    <a:lnTo>
                      <a:pt x="2977" y="1988"/>
                    </a:lnTo>
                    <a:lnTo>
                      <a:pt x="2984" y="1991"/>
                    </a:lnTo>
                    <a:lnTo>
                      <a:pt x="2992" y="1996"/>
                    </a:lnTo>
                    <a:lnTo>
                      <a:pt x="2998" y="2001"/>
                    </a:lnTo>
                    <a:lnTo>
                      <a:pt x="3002" y="2009"/>
                    </a:lnTo>
                    <a:lnTo>
                      <a:pt x="3004" y="2018"/>
                    </a:lnTo>
                    <a:lnTo>
                      <a:pt x="3006" y="2028"/>
                    </a:lnTo>
                    <a:lnTo>
                      <a:pt x="3004" y="2037"/>
                    </a:lnTo>
                    <a:lnTo>
                      <a:pt x="3001" y="2043"/>
                    </a:lnTo>
                    <a:lnTo>
                      <a:pt x="2996" y="2049"/>
                    </a:lnTo>
                    <a:lnTo>
                      <a:pt x="2991" y="2054"/>
                    </a:lnTo>
                    <a:lnTo>
                      <a:pt x="2997" y="2063"/>
                    </a:lnTo>
                    <a:lnTo>
                      <a:pt x="3004" y="2070"/>
                    </a:lnTo>
                    <a:lnTo>
                      <a:pt x="3012" y="2077"/>
                    </a:lnTo>
                    <a:lnTo>
                      <a:pt x="3021" y="2082"/>
                    </a:lnTo>
                    <a:lnTo>
                      <a:pt x="3030" y="2084"/>
                    </a:lnTo>
                    <a:lnTo>
                      <a:pt x="3040" y="2087"/>
                    </a:lnTo>
                    <a:lnTo>
                      <a:pt x="3051" y="2088"/>
                    </a:lnTo>
                    <a:lnTo>
                      <a:pt x="3061" y="2089"/>
                    </a:lnTo>
                    <a:lnTo>
                      <a:pt x="3068" y="2088"/>
                    </a:lnTo>
                    <a:lnTo>
                      <a:pt x="3073" y="2087"/>
                    </a:lnTo>
                    <a:lnTo>
                      <a:pt x="3078" y="2084"/>
                    </a:lnTo>
                    <a:lnTo>
                      <a:pt x="3083" y="2080"/>
                    </a:lnTo>
                    <a:lnTo>
                      <a:pt x="3089" y="2078"/>
                    </a:lnTo>
                    <a:lnTo>
                      <a:pt x="3094" y="2075"/>
                    </a:lnTo>
                    <a:lnTo>
                      <a:pt x="3100" y="2074"/>
                    </a:lnTo>
                    <a:lnTo>
                      <a:pt x="3106" y="2073"/>
                    </a:lnTo>
                    <a:lnTo>
                      <a:pt x="3114" y="2074"/>
                    </a:lnTo>
                    <a:lnTo>
                      <a:pt x="3121" y="2077"/>
                    </a:lnTo>
                    <a:lnTo>
                      <a:pt x="3127" y="2080"/>
                    </a:lnTo>
                    <a:lnTo>
                      <a:pt x="3132" y="2085"/>
                    </a:lnTo>
                    <a:lnTo>
                      <a:pt x="3137" y="2090"/>
                    </a:lnTo>
                    <a:lnTo>
                      <a:pt x="3140" y="2098"/>
                    </a:lnTo>
                    <a:lnTo>
                      <a:pt x="3142" y="2106"/>
                    </a:lnTo>
                    <a:lnTo>
                      <a:pt x="3144" y="2113"/>
                    </a:lnTo>
                    <a:lnTo>
                      <a:pt x="3144" y="2132"/>
                    </a:lnTo>
                    <a:lnTo>
                      <a:pt x="3144" y="2151"/>
                    </a:lnTo>
                    <a:lnTo>
                      <a:pt x="3142" y="2168"/>
                    </a:lnTo>
                    <a:lnTo>
                      <a:pt x="3140" y="2185"/>
                    </a:lnTo>
                    <a:lnTo>
                      <a:pt x="3136" y="2201"/>
                    </a:lnTo>
                    <a:lnTo>
                      <a:pt x="3130" y="2216"/>
                    </a:lnTo>
                    <a:lnTo>
                      <a:pt x="3126" y="2223"/>
                    </a:lnTo>
                    <a:lnTo>
                      <a:pt x="3121" y="2231"/>
                    </a:lnTo>
                    <a:lnTo>
                      <a:pt x="3116" y="2237"/>
                    </a:lnTo>
                    <a:lnTo>
                      <a:pt x="3109" y="2245"/>
                    </a:lnTo>
                    <a:lnTo>
                      <a:pt x="3095" y="2257"/>
                    </a:lnTo>
                    <a:lnTo>
                      <a:pt x="3081" y="2267"/>
                    </a:lnTo>
                    <a:lnTo>
                      <a:pt x="3066" y="2276"/>
                    </a:lnTo>
                    <a:lnTo>
                      <a:pt x="3052" y="2285"/>
                    </a:lnTo>
                    <a:lnTo>
                      <a:pt x="3046" y="2289"/>
                    </a:lnTo>
                    <a:lnTo>
                      <a:pt x="3040" y="2294"/>
                    </a:lnTo>
                    <a:lnTo>
                      <a:pt x="3035" y="2299"/>
                    </a:lnTo>
                    <a:lnTo>
                      <a:pt x="3031" y="2305"/>
                    </a:lnTo>
                    <a:lnTo>
                      <a:pt x="3027" y="2311"/>
                    </a:lnTo>
                    <a:lnTo>
                      <a:pt x="3025" y="2319"/>
                    </a:lnTo>
                    <a:lnTo>
                      <a:pt x="3022" y="2326"/>
                    </a:lnTo>
                    <a:lnTo>
                      <a:pt x="3022" y="2335"/>
                    </a:lnTo>
                    <a:lnTo>
                      <a:pt x="3023" y="2340"/>
                    </a:lnTo>
                    <a:lnTo>
                      <a:pt x="3026" y="2344"/>
                    </a:lnTo>
                    <a:lnTo>
                      <a:pt x="3030" y="2346"/>
                    </a:lnTo>
                    <a:lnTo>
                      <a:pt x="3035" y="2349"/>
                    </a:lnTo>
                    <a:lnTo>
                      <a:pt x="3041" y="2350"/>
                    </a:lnTo>
                    <a:lnTo>
                      <a:pt x="3046" y="2353"/>
                    </a:lnTo>
                    <a:lnTo>
                      <a:pt x="3051" y="2355"/>
                    </a:lnTo>
                    <a:lnTo>
                      <a:pt x="3056" y="2359"/>
                    </a:lnTo>
                    <a:lnTo>
                      <a:pt x="3063" y="2368"/>
                    </a:lnTo>
                    <a:lnTo>
                      <a:pt x="3068" y="2377"/>
                    </a:lnTo>
                    <a:lnTo>
                      <a:pt x="3071" y="2387"/>
                    </a:lnTo>
                    <a:lnTo>
                      <a:pt x="3071" y="2397"/>
                    </a:lnTo>
                    <a:lnTo>
                      <a:pt x="3071" y="2417"/>
                    </a:lnTo>
                    <a:lnTo>
                      <a:pt x="3070" y="2441"/>
                    </a:lnTo>
                    <a:lnTo>
                      <a:pt x="3078" y="2442"/>
                    </a:lnTo>
                    <a:lnTo>
                      <a:pt x="3086" y="2444"/>
                    </a:lnTo>
                    <a:lnTo>
                      <a:pt x="3092" y="2449"/>
                    </a:lnTo>
                    <a:lnTo>
                      <a:pt x="3099" y="2456"/>
                    </a:lnTo>
                    <a:lnTo>
                      <a:pt x="3102" y="2463"/>
                    </a:lnTo>
                    <a:lnTo>
                      <a:pt x="3106" y="2472"/>
                    </a:lnTo>
                    <a:lnTo>
                      <a:pt x="3109" y="2481"/>
                    </a:lnTo>
                    <a:lnTo>
                      <a:pt x="3109" y="2489"/>
                    </a:lnTo>
                    <a:lnTo>
                      <a:pt x="3109" y="2502"/>
                    </a:lnTo>
                    <a:lnTo>
                      <a:pt x="3107" y="2513"/>
                    </a:lnTo>
                    <a:lnTo>
                      <a:pt x="3107" y="2523"/>
                    </a:lnTo>
                    <a:lnTo>
                      <a:pt x="3106" y="2536"/>
                    </a:lnTo>
                    <a:lnTo>
                      <a:pt x="3107" y="2541"/>
                    </a:lnTo>
                    <a:lnTo>
                      <a:pt x="3109" y="2546"/>
                    </a:lnTo>
                    <a:lnTo>
                      <a:pt x="3111" y="2551"/>
                    </a:lnTo>
                    <a:lnTo>
                      <a:pt x="3114" y="2555"/>
                    </a:lnTo>
                    <a:lnTo>
                      <a:pt x="3121" y="2562"/>
                    </a:lnTo>
                    <a:lnTo>
                      <a:pt x="3130" y="2570"/>
                    </a:lnTo>
                    <a:lnTo>
                      <a:pt x="3145" y="2584"/>
                    </a:lnTo>
                    <a:lnTo>
                      <a:pt x="3159" y="2595"/>
                    </a:lnTo>
                    <a:lnTo>
                      <a:pt x="3174" y="2605"/>
                    </a:lnTo>
                    <a:lnTo>
                      <a:pt x="3191" y="2615"/>
                    </a:lnTo>
                    <a:lnTo>
                      <a:pt x="3203" y="2621"/>
                    </a:lnTo>
                    <a:lnTo>
                      <a:pt x="3214" y="2630"/>
                    </a:lnTo>
                    <a:lnTo>
                      <a:pt x="3223" y="2638"/>
                    </a:lnTo>
                    <a:lnTo>
                      <a:pt x="3233" y="2645"/>
                    </a:lnTo>
                    <a:lnTo>
                      <a:pt x="3242" y="2654"/>
                    </a:lnTo>
                    <a:lnTo>
                      <a:pt x="3252" y="2661"/>
                    </a:lnTo>
                    <a:lnTo>
                      <a:pt x="3263" y="2668"/>
                    </a:lnTo>
                    <a:lnTo>
                      <a:pt x="3276" y="2673"/>
                    </a:lnTo>
                    <a:lnTo>
                      <a:pt x="3282" y="2675"/>
                    </a:lnTo>
                    <a:lnTo>
                      <a:pt x="3287" y="2675"/>
                    </a:lnTo>
                    <a:lnTo>
                      <a:pt x="3293" y="2675"/>
                    </a:lnTo>
                    <a:lnTo>
                      <a:pt x="3298" y="2675"/>
                    </a:lnTo>
                    <a:lnTo>
                      <a:pt x="3309" y="2674"/>
                    </a:lnTo>
                    <a:lnTo>
                      <a:pt x="3321" y="2675"/>
                    </a:lnTo>
                    <a:lnTo>
                      <a:pt x="3327" y="2678"/>
                    </a:lnTo>
                    <a:lnTo>
                      <a:pt x="3332" y="2681"/>
                    </a:lnTo>
                    <a:lnTo>
                      <a:pt x="3337" y="2684"/>
                    </a:lnTo>
                    <a:lnTo>
                      <a:pt x="3341" y="2688"/>
                    </a:lnTo>
                    <a:lnTo>
                      <a:pt x="3348" y="2697"/>
                    </a:lnTo>
                    <a:lnTo>
                      <a:pt x="3355" y="2707"/>
                    </a:lnTo>
                    <a:lnTo>
                      <a:pt x="3362" y="2715"/>
                    </a:lnTo>
                    <a:lnTo>
                      <a:pt x="3370" y="2724"/>
                    </a:lnTo>
                    <a:lnTo>
                      <a:pt x="3373" y="2729"/>
                    </a:lnTo>
                    <a:lnTo>
                      <a:pt x="3378" y="2733"/>
                    </a:lnTo>
                    <a:lnTo>
                      <a:pt x="3383" y="2737"/>
                    </a:lnTo>
                    <a:lnTo>
                      <a:pt x="3390" y="2739"/>
                    </a:lnTo>
                    <a:lnTo>
                      <a:pt x="3411" y="2749"/>
                    </a:lnTo>
                    <a:lnTo>
                      <a:pt x="3431" y="2758"/>
                    </a:lnTo>
                    <a:lnTo>
                      <a:pt x="3447" y="2767"/>
                    </a:lnTo>
                    <a:lnTo>
                      <a:pt x="3464" y="2777"/>
                    </a:lnTo>
                    <a:lnTo>
                      <a:pt x="3496" y="2797"/>
                    </a:lnTo>
                    <a:lnTo>
                      <a:pt x="3535" y="2821"/>
                    </a:lnTo>
                    <a:lnTo>
                      <a:pt x="3533" y="2806"/>
                    </a:lnTo>
                    <a:lnTo>
                      <a:pt x="3529" y="2792"/>
                    </a:lnTo>
                    <a:lnTo>
                      <a:pt x="3525" y="2778"/>
                    </a:lnTo>
                    <a:lnTo>
                      <a:pt x="3524" y="2762"/>
                    </a:lnTo>
                    <a:lnTo>
                      <a:pt x="3525" y="2755"/>
                    </a:lnTo>
                    <a:lnTo>
                      <a:pt x="3527" y="2750"/>
                    </a:lnTo>
                    <a:lnTo>
                      <a:pt x="3528" y="2745"/>
                    </a:lnTo>
                    <a:lnTo>
                      <a:pt x="3532" y="2742"/>
                    </a:lnTo>
                    <a:lnTo>
                      <a:pt x="3538" y="2733"/>
                    </a:lnTo>
                    <a:lnTo>
                      <a:pt x="3547" y="2725"/>
                    </a:lnTo>
                    <a:lnTo>
                      <a:pt x="3555" y="2718"/>
                    </a:lnTo>
                    <a:lnTo>
                      <a:pt x="3562" y="2710"/>
                    </a:lnTo>
                    <a:lnTo>
                      <a:pt x="3565" y="2705"/>
                    </a:lnTo>
                    <a:lnTo>
                      <a:pt x="3567" y="2700"/>
                    </a:lnTo>
                    <a:lnTo>
                      <a:pt x="3569" y="2695"/>
                    </a:lnTo>
                    <a:lnTo>
                      <a:pt x="3569" y="2690"/>
                    </a:lnTo>
                    <a:lnTo>
                      <a:pt x="3569" y="2630"/>
                    </a:lnTo>
                    <a:lnTo>
                      <a:pt x="3570" y="2619"/>
                    </a:lnTo>
                    <a:lnTo>
                      <a:pt x="3573" y="2609"/>
                    </a:lnTo>
                    <a:lnTo>
                      <a:pt x="3578" y="2599"/>
                    </a:lnTo>
                    <a:lnTo>
                      <a:pt x="3584" y="2590"/>
                    </a:lnTo>
                    <a:lnTo>
                      <a:pt x="3598" y="2574"/>
                    </a:lnTo>
                    <a:lnTo>
                      <a:pt x="3612" y="2555"/>
                    </a:lnTo>
                    <a:lnTo>
                      <a:pt x="3616" y="2546"/>
                    </a:lnTo>
                    <a:lnTo>
                      <a:pt x="3618" y="2537"/>
                    </a:lnTo>
                    <a:lnTo>
                      <a:pt x="3619" y="2528"/>
                    </a:lnTo>
                    <a:lnTo>
                      <a:pt x="3619" y="2520"/>
                    </a:lnTo>
                    <a:lnTo>
                      <a:pt x="3621" y="2512"/>
                    </a:lnTo>
                    <a:lnTo>
                      <a:pt x="3622" y="2503"/>
                    </a:lnTo>
                    <a:lnTo>
                      <a:pt x="3624" y="2496"/>
                    </a:lnTo>
                    <a:lnTo>
                      <a:pt x="3629" y="2488"/>
                    </a:lnTo>
                    <a:lnTo>
                      <a:pt x="3634" y="2484"/>
                    </a:lnTo>
                    <a:lnTo>
                      <a:pt x="3638" y="2482"/>
                    </a:lnTo>
                    <a:lnTo>
                      <a:pt x="3643" y="2481"/>
                    </a:lnTo>
                    <a:lnTo>
                      <a:pt x="3648" y="2481"/>
                    </a:lnTo>
                    <a:lnTo>
                      <a:pt x="3661" y="2481"/>
                    </a:lnTo>
                    <a:lnTo>
                      <a:pt x="3672" y="2481"/>
                    </a:lnTo>
                    <a:lnTo>
                      <a:pt x="3705" y="2477"/>
                    </a:lnTo>
                    <a:lnTo>
                      <a:pt x="3735" y="2476"/>
                    </a:lnTo>
                    <a:lnTo>
                      <a:pt x="3749" y="2474"/>
                    </a:lnTo>
                    <a:lnTo>
                      <a:pt x="3762" y="2473"/>
                    </a:lnTo>
                    <a:lnTo>
                      <a:pt x="3778" y="2469"/>
                    </a:lnTo>
                    <a:lnTo>
                      <a:pt x="3794" y="2464"/>
                    </a:lnTo>
                    <a:lnTo>
                      <a:pt x="3799" y="2462"/>
                    </a:lnTo>
                    <a:lnTo>
                      <a:pt x="3804" y="2458"/>
                    </a:lnTo>
                    <a:lnTo>
                      <a:pt x="3809" y="2456"/>
                    </a:lnTo>
                    <a:lnTo>
                      <a:pt x="3813" y="2451"/>
                    </a:lnTo>
                    <a:lnTo>
                      <a:pt x="3820" y="2442"/>
                    </a:lnTo>
                    <a:lnTo>
                      <a:pt x="3828" y="2433"/>
                    </a:lnTo>
                    <a:lnTo>
                      <a:pt x="3834" y="2426"/>
                    </a:lnTo>
                    <a:lnTo>
                      <a:pt x="3842" y="2418"/>
                    </a:lnTo>
                    <a:lnTo>
                      <a:pt x="3847" y="2415"/>
                    </a:lnTo>
                    <a:lnTo>
                      <a:pt x="3852" y="2413"/>
                    </a:lnTo>
                    <a:lnTo>
                      <a:pt x="3857" y="2412"/>
                    </a:lnTo>
                    <a:lnTo>
                      <a:pt x="3863" y="2412"/>
                    </a:lnTo>
                    <a:lnTo>
                      <a:pt x="3868" y="2412"/>
                    </a:lnTo>
                    <a:lnTo>
                      <a:pt x="3873" y="2413"/>
                    </a:lnTo>
                    <a:lnTo>
                      <a:pt x="3878" y="2414"/>
                    </a:lnTo>
                    <a:lnTo>
                      <a:pt x="3882" y="2417"/>
                    </a:lnTo>
                    <a:lnTo>
                      <a:pt x="3889" y="2422"/>
                    </a:lnTo>
                    <a:lnTo>
                      <a:pt x="3895" y="2428"/>
                    </a:lnTo>
                    <a:lnTo>
                      <a:pt x="3903" y="2436"/>
                    </a:lnTo>
                    <a:lnTo>
                      <a:pt x="3909" y="2443"/>
                    </a:lnTo>
                    <a:lnTo>
                      <a:pt x="3917" y="2449"/>
                    </a:lnTo>
                    <a:lnTo>
                      <a:pt x="3926" y="2457"/>
                    </a:lnTo>
                    <a:lnTo>
                      <a:pt x="3949" y="2468"/>
                    </a:lnTo>
                    <a:lnTo>
                      <a:pt x="3971" y="2477"/>
                    </a:lnTo>
                    <a:lnTo>
                      <a:pt x="3981" y="2481"/>
                    </a:lnTo>
                    <a:lnTo>
                      <a:pt x="3991" y="2486"/>
                    </a:lnTo>
                    <a:lnTo>
                      <a:pt x="4002" y="2491"/>
                    </a:lnTo>
                    <a:lnTo>
                      <a:pt x="4013" y="2498"/>
                    </a:lnTo>
                    <a:lnTo>
                      <a:pt x="4023" y="2507"/>
                    </a:lnTo>
                    <a:lnTo>
                      <a:pt x="4034" y="2517"/>
                    </a:lnTo>
                    <a:lnTo>
                      <a:pt x="4041" y="2527"/>
                    </a:lnTo>
                    <a:lnTo>
                      <a:pt x="4049" y="2537"/>
                    </a:lnTo>
                    <a:lnTo>
                      <a:pt x="4057" y="2546"/>
                    </a:lnTo>
                    <a:lnTo>
                      <a:pt x="4066" y="2555"/>
                    </a:lnTo>
                    <a:lnTo>
                      <a:pt x="4076" y="2562"/>
                    </a:lnTo>
                    <a:lnTo>
                      <a:pt x="4089" y="2569"/>
                    </a:lnTo>
                    <a:lnTo>
                      <a:pt x="4089" y="2569"/>
                    </a:lnTo>
                    <a:lnTo>
                      <a:pt x="4090" y="2567"/>
                    </a:lnTo>
                    <a:lnTo>
                      <a:pt x="4090" y="2565"/>
                    </a:lnTo>
                    <a:lnTo>
                      <a:pt x="4095" y="2545"/>
                    </a:lnTo>
                    <a:lnTo>
                      <a:pt x="4101" y="2526"/>
                    </a:lnTo>
                    <a:lnTo>
                      <a:pt x="4105" y="2518"/>
                    </a:lnTo>
                    <a:lnTo>
                      <a:pt x="4111" y="2512"/>
                    </a:lnTo>
                    <a:lnTo>
                      <a:pt x="4114" y="2510"/>
                    </a:lnTo>
                    <a:lnTo>
                      <a:pt x="4118" y="2508"/>
                    </a:lnTo>
                    <a:lnTo>
                      <a:pt x="4123" y="2507"/>
                    </a:lnTo>
                    <a:lnTo>
                      <a:pt x="4126" y="2507"/>
                    </a:lnTo>
                    <a:lnTo>
                      <a:pt x="4131" y="2507"/>
                    </a:lnTo>
                    <a:lnTo>
                      <a:pt x="4136" y="2508"/>
                    </a:lnTo>
                    <a:lnTo>
                      <a:pt x="4140" y="2510"/>
                    </a:lnTo>
                    <a:lnTo>
                      <a:pt x="4145" y="2512"/>
                    </a:lnTo>
                    <a:lnTo>
                      <a:pt x="4151" y="2518"/>
                    </a:lnTo>
                    <a:lnTo>
                      <a:pt x="4159" y="2525"/>
                    </a:lnTo>
                    <a:lnTo>
                      <a:pt x="4165" y="2532"/>
                    </a:lnTo>
                    <a:lnTo>
                      <a:pt x="4173" y="2538"/>
                    </a:lnTo>
                    <a:lnTo>
                      <a:pt x="4177" y="2540"/>
                    </a:lnTo>
                    <a:lnTo>
                      <a:pt x="4180" y="2542"/>
                    </a:lnTo>
                    <a:lnTo>
                      <a:pt x="4185" y="2543"/>
                    </a:lnTo>
                    <a:lnTo>
                      <a:pt x="4190" y="2543"/>
                    </a:lnTo>
                    <a:lnTo>
                      <a:pt x="4202" y="2542"/>
                    </a:lnTo>
                    <a:lnTo>
                      <a:pt x="4210" y="2540"/>
                    </a:lnTo>
                    <a:lnTo>
                      <a:pt x="4218" y="2533"/>
                    </a:lnTo>
                    <a:lnTo>
                      <a:pt x="4226" y="2527"/>
                    </a:lnTo>
                    <a:lnTo>
                      <a:pt x="4238" y="2510"/>
                    </a:lnTo>
                    <a:lnTo>
                      <a:pt x="4248" y="2491"/>
                    </a:lnTo>
                    <a:lnTo>
                      <a:pt x="4254" y="2495"/>
                    </a:lnTo>
                    <a:lnTo>
                      <a:pt x="4258" y="2500"/>
                    </a:lnTo>
                    <a:lnTo>
                      <a:pt x="4262" y="2505"/>
                    </a:lnTo>
                    <a:lnTo>
                      <a:pt x="4266" y="2511"/>
                    </a:lnTo>
                    <a:lnTo>
                      <a:pt x="4272" y="2523"/>
                    </a:lnTo>
                    <a:lnTo>
                      <a:pt x="4276" y="2537"/>
                    </a:lnTo>
                    <a:lnTo>
                      <a:pt x="4278" y="2552"/>
                    </a:lnTo>
                    <a:lnTo>
                      <a:pt x="4280" y="2567"/>
                    </a:lnTo>
                    <a:lnTo>
                      <a:pt x="4281" y="2582"/>
                    </a:lnTo>
                    <a:lnTo>
                      <a:pt x="4281" y="2596"/>
                    </a:lnTo>
                    <a:lnTo>
                      <a:pt x="4280" y="2609"/>
                    </a:lnTo>
                    <a:lnTo>
                      <a:pt x="4278" y="2619"/>
                    </a:lnTo>
                    <a:lnTo>
                      <a:pt x="4288" y="2622"/>
                    </a:lnTo>
                    <a:lnTo>
                      <a:pt x="4298" y="2625"/>
                    </a:lnTo>
                    <a:lnTo>
                      <a:pt x="4310" y="2628"/>
                    </a:lnTo>
                    <a:lnTo>
                      <a:pt x="4320" y="2629"/>
                    </a:lnTo>
                    <a:lnTo>
                      <a:pt x="4326" y="2628"/>
                    </a:lnTo>
                    <a:lnTo>
                      <a:pt x="4330" y="2626"/>
                    </a:lnTo>
                    <a:lnTo>
                      <a:pt x="4333" y="2624"/>
                    </a:lnTo>
                    <a:lnTo>
                      <a:pt x="4337" y="2621"/>
                    </a:lnTo>
                    <a:lnTo>
                      <a:pt x="4344" y="2614"/>
                    </a:lnTo>
                    <a:lnTo>
                      <a:pt x="4346" y="2604"/>
                    </a:lnTo>
                    <a:lnTo>
                      <a:pt x="4350" y="2581"/>
                    </a:lnTo>
                    <a:lnTo>
                      <a:pt x="4352" y="2557"/>
                    </a:lnTo>
                    <a:lnTo>
                      <a:pt x="4352" y="2550"/>
                    </a:lnTo>
                    <a:lnTo>
                      <a:pt x="4355" y="2542"/>
                    </a:lnTo>
                    <a:lnTo>
                      <a:pt x="4357" y="2537"/>
                    </a:lnTo>
                    <a:lnTo>
                      <a:pt x="4361" y="2531"/>
                    </a:lnTo>
                    <a:lnTo>
                      <a:pt x="4369" y="2520"/>
                    </a:lnTo>
                    <a:lnTo>
                      <a:pt x="4376" y="2507"/>
                    </a:lnTo>
                    <a:lnTo>
                      <a:pt x="4389" y="2474"/>
                    </a:lnTo>
                    <a:lnTo>
                      <a:pt x="4402" y="2447"/>
                    </a:lnTo>
                    <a:lnTo>
                      <a:pt x="4410" y="2434"/>
                    </a:lnTo>
                    <a:lnTo>
                      <a:pt x="4419" y="2422"/>
                    </a:lnTo>
                    <a:lnTo>
                      <a:pt x="4429" y="2408"/>
                    </a:lnTo>
                    <a:lnTo>
                      <a:pt x="4440" y="2394"/>
                    </a:lnTo>
                    <a:lnTo>
                      <a:pt x="4440" y="2394"/>
                    </a:lnTo>
                    <a:lnTo>
                      <a:pt x="4421" y="2374"/>
                    </a:lnTo>
                    <a:lnTo>
                      <a:pt x="4401" y="2354"/>
                    </a:lnTo>
                    <a:lnTo>
                      <a:pt x="4390" y="2345"/>
                    </a:lnTo>
                    <a:lnTo>
                      <a:pt x="4379" y="2336"/>
                    </a:lnTo>
                    <a:lnTo>
                      <a:pt x="4365" y="2328"/>
                    </a:lnTo>
                    <a:lnTo>
                      <a:pt x="4351" y="2319"/>
                    </a:lnTo>
                    <a:lnTo>
                      <a:pt x="4340" y="2314"/>
                    </a:lnTo>
                    <a:lnTo>
                      <a:pt x="4328" y="2311"/>
                    </a:lnTo>
                    <a:lnTo>
                      <a:pt x="4317" y="2310"/>
                    </a:lnTo>
                    <a:lnTo>
                      <a:pt x="4306" y="2306"/>
                    </a:lnTo>
                    <a:lnTo>
                      <a:pt x="4296" y="2300"/>
                    </a:lnTo>
                    <a:lnTo>
                      <a:pt x="4287" y="2295"/>
                    </a:lnTo>
                    <a:lnTo>
                      <a:pt x="4281" y="2287"/>
                    </a:lnTo>
                    <a:lnTo>
                      <a:pt x="4274" y="2280"/>
                    </a:lnTo>
                    <a:lnTo>
                      <a:pt x="4262" y="2265"/>
                    </a:lnTo>
                    <a:lnTo>
                      <a:pt x="4247" y="2247"/>
                    </a:lnTo>
                    <a:lnTo>
                      <a:pt x="4234" y="2234"/>
                    </a:lnTo>
                    <a:lnTo>
                      <a:pt x="4222" y="2220"/>
                    </a:lnTo>
                    <a:lnTo>
                      <a:pt x="4213" y="2206"/>
                    </a:lnTo>
                    <a:lnTo>
                      <a:pt x="4203" y="2193"/>
                    </a:lnTo>
                    <a:lnTo>
                      <a:pt x="4185" y="2167"/>
                    </a:lnTo>
                    <a:lnTo>
                      <a:pt x="4163" y="2138"/>
                    </a:lnTo>
                    <a:lnTo>
                      <a:pt x="4146" y="2119"/>
                    </a:lnTo>
                    <a:lnTo>
                      <a:pt x="4134" y="2102"/>
                    </a:lnTo>
                    <a:lnTo>
                      <a:pt x="4128" y="2093"/>
                    </a:lnTo>
                    <a:lnTo>
                      <a:pt x="4123" y="2083"/>
                    </a:lnTo>
                    <a:lnTo>
                      <a:pt x="4118" y="2073"/>
                    </a:lnTo>
                    <a:lnTo>
                      <a:pt x="4113" y="2062"/>
                    </a:lnTo>
                    <a:lnTo>
                      <a:pt x="4103" y="2048"/>
                    </a:lnTo>
                    <a:lnTo>
                      <a:pt x="4093" y="2035"/>
                    </a:lnTo>
                    <a:lnTo>
                      <a:pt x="4087" y="2023"/>
                    </a:lnTo>
                    <a:lnTo>
                      <a:pt x="4082" y="2011"/>
                    </a:lnTo>
                    <a:lnTo>
                      <a:pt x="4080" y="1999"/>
                    </a:lnTo>
                    <a:lnTo>
                      <a:pt x="4076" y="1986"/>
                    </a:lnTo>
                    <a:lnTo>
                      <a:pt x="4066" y="1945"/>
                    </a:lnTo>
                    <a:lnTo>
                      <a:pt x="4055" y="1910"/>
                    </a:lnTo>
                    <a:lnTo>
                      <a:pt x="4050" y="1893"/>
                    </a:lnTo>
                    <a:lnTo>
                      <a:pt x="4045" y="1875"/>
                    </a:lnTo>
                    <a:lnTo>
                      <a:pt x="4041" y="1856"/>
                    </a:lnTo>
                    <a:lnTo>
                      <a:pt x="4037" y="1833"/>
                    </a:lnTo>
                    <a:lnTo>
                      <a:pt x="4032" y="1808"/>
                    </a:lnTo>
                    <a:lnTo>
                      <a:pt x="4027" y="1786"/>
                    </a:lnTo>
                    <a:lnTo>
                      <a:pt x="4021" y="1763"/>
                    </a:lnTo>
                    <a:lnTo>
                      <a:pt x="4011" y="1739"/>
                    </a:lnTo>
                    <a:lnTo>
                      <a:pt x="4003" y="1727"/>
                    </a:lnTo>
                    <a:lnTo>
                      <a:pt x="3997" y="1717"/>
                    </a:lnTo>
                    <a:lnTo>
                      <a:pt x="3993" y="1712"/>
                    </a:lnTo>
                    <a:lnTo>
                      <a:pt x="3991" y="1705"/>
                    </a:lnTo>
                    <a:lnTo>
                      <a:pt x="3990" y="1699"/>
                    </a:lnTo>
                    <a:lnTo>
                      <a:pt x="3988" y="1693"/>
                    </a:lnTo>
                    <a:lnTo>
                      <a:pt x="3988" y="1621"/>
                    </a:lnTo>
                    <a:lnTo>
                      <a:pt x="3987" y="1602"/>
                    </a:lnTo>
                    <a:lnTo>
                      <a:pt x="3985" y="1587"/>
                    </a:lnTo>
                    <a:lnTo>
                      <a:pt x="3981" y="1571"/>
                    </a:lnTo>
                    <a:lnTo>
                      <a:pt x="3980" y="1553"/>
                    </a:lnTo>
                    <a:lnTo>
                      <a:pt x="3978" y="1542"/>
                    </a:lnTo>
                    <a:lnTo>
                      <a:pt x="3977" y="1533"/>
                    </a:lnTo>
                    <a:lnTo>
                      <a:pt x="3976" y="1523"/>
                    </a:lnTo>
                    <a:lnTo>
                      <a:pt x="3973" y="1512"/>
                    </a:lnTo>
                    <a:lnTo>
                      <a:pt x="3971" y="1507"/>
                    </a:lnTo>
                    <a:lnTo>
                      <a:pt x="3968" y="1501"/>
                    </a:lnTo>
                    <a:lnTo>
                      <a:pt x="3964" y="1497"/>
                    </a:lnTo>
                    <a:lnTo>
                      <a:pt x="3961" y="1492"/>
                    </a:lnTo>
                    <a:lnTo>
                      <a:pt x="3957" y="1487"/>
                    </a:lnTo>
                    <a:lnTo>
                      <a:pt x="3954" y="1482"/>
                    </a:lnTo>
                    <a:lnTo>
                      <a:pt x="3952" y="1477"/>
                    </a:lnTo>
                    <a:lnTo>
                      <a:pt x="3951" y="1471"/>
                    </a:lnTo>
                    <a:lnTo>
                      <a:pt x="3951" y="1446"/>
                    </a:lnTo>
                    <a:lnTo>
                      <a:pt x="3972" y="1356"/>
                    </a:lnTo>
                    <a:lnTo>
                      <a:pt x="3972" y="1348"/>
                    </a:lnTo>
                    <a:lnTo>
                      <a:pt x="3971" y="1339"/>
                    </a:lnTo>
                    <a:lnTo>
                      <a:pt x="3970" y="1335"/>
                    </a:lnTo>
                    <a:lnTo>
                      <a:pt x="3967" y="1333"/>
                    </a:lnTo>
                    <a:lnTo>
                      <a:pt x="3964" y="1330"/>
                    </a:lnTo>
                    <a:lnTo>
                      <a:pt x="3961" y="1328"/>
                    </a:lnTo>
                    <a:lnTo>
                      <a:pt x="3953" y="1325"/>
                    </a:lnTo>
                    <a:lnTo>
                      <a:pt x="3946" y="1324"/>
                    </a:lnTo>
                    <a:lnTo>
                      <a:pt x="3943" y="1323"/>
                    </a:lnTo>
                    <a:lnTo>
                      <a:pt x="3941" y="1320"/>
                    </a:lnTo>
                    <a:lnTo>
                      <a:pt x="3938" y="1319"/>
                    </a:lnTo>
                    <a:lnTo>
                      <a:pt x="3938" y="1315"/>
                    </a:lnTo>
                    <a:lnTo>
                      <a:pt x="3942" y="1299"/>
                    </a:lnTo>
                    <a:lnTo>
                      <a:pt x="3946" y="1281"/>
                    </a:lnTo>
                    <a:lnTo>
                      <a:pt x="3946" y="1274"/>
                    </a:lnTo>
                    <a:lnTo>
                      <a:pt x="3944" y="1266"/>
                    </a:lnTo>
                    <a:lnTo>
                      <a:pt x="3942" y="1260"/>
                    </a:lnTo>
                    <a:lnTo>
                      <a:pt x="3939" y="1252"/>
                    </a:lnTo>
                    <a:lnTo>
                      <a:pt x="3941" y="1246"/>
                    </a:lnTo>
                    <a:lnTo>
                      <a:pt x="3941" y="1233"/>
                    </a:lnTo>
                    <a:lnTo>
                      <a:pt x="3939" y="1222"/>
                    </a:lnTo>
                    <a:lnTo>
                      <a:pt x="3939" y="1211"/>
                    </a:lnTo>
                    <a:lnTo>
                      <a:pt x="3939" y="1200"/>
                    </a:lnTo>
                    <a:lnTo>
                      <a:pt x="3941" y="1175"/>
                    </a:lnTo>
                    <a:lnTo>
                      <a:pt x="3942" y="1152"/>
                    </a:lnTo>
                    <a:lnTo>
                      <a:pt x="3946" y="1131"/>
                    </a:lnTo>
                    <a:lnTo>
                      <a:pt x="3948" y="1106"/>
                    </a:lnTo>
                    <a:lnTo>
                      <a:pt x="3949" y="1094"/>
                    </a:lnTo>
                    <a:lnTo>
                      <a:pt x="3951" y="1083"/>
                    </a:lnTo>
                    <a:lnTo>
                      <a:pt x="3956" y="1072"/>
                    </a:lnTo>
                    <a:lnTo>
                      <a:pt x="3962" y="1062"/>
                    </a:lnTo>
                    <a:lnTo>
                      <a:pt x="3968" y="1053"/>
                    </a:lnTo>
                    <a:lnTo>
                      <a:pt x="3976" y="1045"/>
                    </a:lnTo>
                    <a:lnTo>
                      <a:pt x="3991" y="1029"/>
                    </a:lnTo>
                    <a:lnTo>
                      <a:pt x="4008" y="1011"/>
                    </a:lnTo>
                    <a:lnTo>
                      <a:pt x="4013" y="1005"/>
                    </a:lnTo>
                    <a:lnTo>
                      <a:pt x="4020" y="1000"/>
                    </a:lnTo>
                    <a:lnTo>
                      <a:pt x="4026" y="995"/>
                    </a:lnTo>
                    <a:lnTo>
                      <a:pt x="4032" y="991"/>
                    </a:lnTo>
                    <a:lnTo>
                      <a:pt x="4046" y="985"/>
                    </a:lnTo>
                    <a:lnTo>
                      <a:pt x="4062" y="980"/>
                    </a:lnTo>
                    <a:lnTo>
                      <a:pt x="4075" y="974"/>
                    </a:lnTo>
                    <a:lnTo>
                      <a:pt x="4087" y="971"/>
                    </a:lnTo>
                    <a:lnTo>
                      <a:pt x="4094" y="971"/>
                    </a:lnTo>
                    <a:lnTo>
                      <a:pt x="4100" y="974"/>
                    </a:lnTo>
                    <a:lnTo>
                      <a:pt x="4105" y="978"/>
                    </a:lnTo>
                    <a:lnTo>
                      <a:pt x="4110" y="980"/>
                    </a:lnTo>
                    <a:lnTo>
                      <a:pt x="4115" y="984"/>
                    </a:lnTo>
                    <a:lnTo>
                      <a:pt x="4121" y="988"/>
                    </a:lnTo>
                    <a:lnTo>
                      <a:pt x="4126" y="990"/>
                    </a:lnTo>
                    <a:lnTo>
                      <a:pt x="4134" y="990"/>
                    </a:lnTo>
                    <a:lnTo>
                      <a:pt x="4139" y="989"/>
                    </a:lnTo>
                    <a:lnTo>
                      <a:pt x="4143" y="986"/>
                    </a:lnTo>
                    <a:lnTo>
                      <a:pt x="4145" y="981"/>
                    </a:lnTo>
                    <a:lnTo>
                      <a:pt x="4148" y="976"/>
                    </a:lnTo>
                    <a:lnTo>
                      <a:pt x="4158" y="960"/>
                    </a:lnTo>
                    <a:lnTo>
                      <a:pt x="4167" y="942"/>
                    </a:lnTo>
                    <a:lnTo>
                      <a:pt x="4175" y="927"/>
                    </a:lnTo>
                    <a:lnTo>
                      <a:pt x="4185" y="915"/>
                    </a:lnTo>
                    <a:lnTo>
                      <a:pt x="4190" y="909"/>
                    </a:lnTo>
                    <a:lnTo>
                      <a:pt x="4194" y="902"/>
                    </a:lnTo>
                    <a:lnTo>
                      <a:pt x="4197" y="895"/>
                    </a:lnTo>
                    <a:lnTo>
                      <a:pt x="4197" y="886"/>
                    </a:lnTo>
                    <a:lnTo>
                      <a:pt x="4193" y="877"/>
                    </a:lnTo>
                    <a:lnTo>
                      <a:pt x="4188" y="867"/>
                    </a:lnTo>
                    <a:lnTo>
                      <a:pt x="4189" y="858"/>
                    </a:lnTo>
                    <a:lnTo>
                      <a:pt x="4190" y="851"/>
                    </a:lnTo>
                    <a:lnTo>
                      <a:pt x="4193" y="843"/>
                    </a:lnTo>
                    <a:lnTo>
                      <a:pt x="4195" y="834"/>
                    </a:lnTo>
                    <a:lnTo>
                      <a:pt x="4198" y="827"/>
                    </a:lnTo>
                    <a:lnTo>
                      <a:pt x="4200" y="821"/>
                    </a:lnTo>
                    <a:lnTo>
                      <a:pt x="4189" y="814"/>
                    </a:lnTo>
                    <a:lnTo>
                      <a:pt x="4182" y="807"/>
                    </a:lnTo>
                    <a:lnTo>
                      <a:pt x="4174" y="799"/>
                    </a:lnTo>
                    <a:lnTo>
                      <a:pt x="4169" y="792"/>
                    </a:lnTo>
                    <a:lnTo>
                      <a:pt x="4163" y="783"/>
                    </a:lnTo>
                    <a:lnTo>
                      <a:pt x="4157" y="774"/>
                    </a:lnTo>
                    <a:lnTo>
                      <a:pt x="4149" y="765"/>
                    </a:lnTo>
                    <a:lnTo>
                      <a:pt x="4140" y="757"/>
                    </a:lnTo>
                    <a:lnTo>
                      <a:pt x="4114" y="735"/>
                    </a:lnTo>
                    <a:lnTo>
                      <a:pt x="4090" y="714"/>
                    </a:lnTo>
                    <a:lnTo>
                      <a:pt x="4080" y="703"/>
                    </a:lnTo>
                    <a:lnTo>
                      <a:pt x="4072" y="690"/>
                    </a:lnTo>
                    <a:lnTo>
                      <a:pt x="4070" y="684"/>
                    </a:lnTo>
                    <a:lnTo>
                      <a:pt x="4067" y="676"/>
                    </a:lnTo>
                    <a:lnTo>
                      <a:pt x="4066" y="668"/>
                    </a:lnTo>
                    <a:lnTo>
                      <a:pt x="4066" y="659"/>
                    </a:lnTo>
                    <a:lnTo>
                      <a:pt x="4066" y="592"/>
                    </a:lnTo>
                    <a:lnTo>
                      <a:pt x="4065" y="586"/>
                    </a:lnTo>
                    <a:lnTo>
                      <a:pt x="4062" y="580"/>
                    </a:lnTo>
                    <a:lnTo>
                      <a:pt x="4059" y="576"/>
                    </a:lnTo>
                    <a:lnTo>
                      <a:pt x="4054" y="572"/>
                    </a:lnTo>
                    <a:lnTo>
                      <a:pt x="4047" y="570"/>
                    </a:lnTo>
                    <a:lnTo>
                      <a:pt x="4041" y="567"/>
                    </a:lnTo>
                    <a:lnTo>
                      <a:pt x="4034" y="566"/>
                    </a:lnTo>
                    <a:lnTo>
                      <a:pt x="4026" y="566"/>
                    </a:lnTo>
                    <a:lnTo>
                      <a:pt x="4012" y="567"/>
                    </a:lnTo>
                    <a:lnTo>
                      <a:pt x="4000" y="570"/>
                    </a:lnTo>
                    <a:lnTo>
                      <a:pt x="3987" y="572"/>
                    </a:lnTo>
                    <a:lnTo>
                      <a:pt x="3972" y="573"/>
                    </a:lnTo>
                    <a:lnTo>
                      <a:pt x="3966" y="573"/>
                    </a:lnTo>
                    <a:lnTo>
                      <a:pt x="3961" y="572"/>
                    </a:lnTo>
                    <a:lnTo>
                      <a:pt x="3956" y="568"/>
                    </a:lnTo>
                    <a:lnTo>
                      <a:pt x="3951" y="566"/>
                    </a:lnTo>
                    <a:lnTo>
                      <a:pt x="3946" y="563"/>
                    </a:lnTo>
                    <a:lnTo>
                      <a:pt x="3941" y="561"/>
                    </a:lnTo>
                    <a:lnTo>
                      <a:pt x="3934" y="558"/>
                    </a:lnTo>
                    <a:lnTo>
                      <a:pt x="3928" y="558"/>
                    </a:lnTo>
                    <a:lnTo>
                      <a:pt x="3913" y="562"/>
                    </a:lnTo>
                    <a:lnTo>
                      <a:pt x="3897" y="566"/>
                    </a:lnTo>
                    <a:lnTo>
                      <a:pt x="3892" y="566"/>
                    </a:lnTo>
                    <a:lnTo>
                      <a:pt x="3887" y="565"/>
                    </a:lnTo>
                    <a:lnTo>
                      <a:pt x="3883" y="562"/>
                    </a:lnTo>
                    <a:lnTo>
                      <a:pt x="3879" y="560"/>
                    </a:lnTo>
                    <a:lnTo>
                      <a:pt x="3873" y="553"/>
                    </a:lnTo>
                    <a:lnTo>
                      <a:pt x="3867" y="545"/>
                    </a:lnTo>
                    <a:lnTo>
                      <a:pt x="3860" y="537"/>
                    </a:lnTo>
                    <a:lnTo>
                      <a:pt x="3853" y="531"/>
                    </a:lnTo>
                    <a:lnTo>
                      <a:pt x="3849" y="528"/>
                    </a:lnTo>
                    <a:lnTo>
                      <a:pt x="3845" y="526"/>
                    </a:lnTo>
                    <a:lnTo>
                      <a:pt x="3840" y="525"/>
                    </a:lnTo>
                    <a:lnTo>
                      <a:pt x="3835" y="523"/>
                    </a:lnTo>
                    <a:lnTo>
                      <a:pt x="3774" y="523"/>
                    </a:lnTo>
                    <a:lnTo>
                      <a:pt x="3766" y="523"/>
                    </a:lnTo>
                    <a:lnTo>
                      <a:pt x="3759" y="522"/>
                    </a:lnTo>
                    <a:lnTo>
                      <a:pt x="3752" y="518"/>
                    </a:lnTo>
                    <a:lnTo>
                      <a:pt x="3747" y="516"/>
                    </a:lnTo>
                    <a:lnTo>
                      <a:pt x="3736" y="506"/>
                    </a:lnTo>
                    <a:lnTo>
                      <a:pt x="3727" y="496"/>
                    </a:lnTo>
                    <a:lnTo>
                      <a:pt x="3717" y="486"/>
                    </a:lnTo>
                    <a:lnTo>
                      <a:pt x="3707" y="477"/>
                    </a:lnTo>
                    <a:lnTo>
                      <a:pt x="3701" y="473"/>
                    </a:lnTo>
                    <a:lnTo>
                      <a:pt x="3695" y="471"/>
                    </a:lnTo>
                    <a:lnTo>
                      <a:pt x="3687" y="469"/>
                    </a:lnTo>
                    <a:lnTo>
                      <a:pt x="3680" y="468"/>
                    </a:lnTo>
                    <a:lnTo>
                      <a:pt x="3666" y="469"/>
                    </a:lnTo>
                    <a:lnTo>
                      <a:pt x="3653" y="471"/>
                    </a:lnTo>
                    <a:lnTo>
                      <a:pt x="3641" y="473"/>
                    </a:lnTo>
                    <a:lnTo>
                      <a:pt x="3629" y="474"/>
                    </a:lnTo>
                    <a:lnTo>
                      <a:pt x="3617" y="477"/>
                    </a:lnTo>
                    <a:lnTo>
                      <a:pt x="3606" y="479"/>
                    </a:lnTo>
                    <a:lnTo>
                      <a:pt x="3592" y="481"/>
                    </a:lnTo>
                    <a:lnTo>
                      <a:pt x="3578" y="482"/>
                    </a:lnTo>
                    <a:lnTo>
                      <a:pt x="3543" y="481"/>
                    </a:lnTo>
                    <a:lnTo>
                      <a:pt x="3511" y="481"/>
                    </a:lnTo>
                    <a:lnTo>
                      <a:pt x="3480" y="479"/>
                    </a:lnTo>
                    <a:lnTo>
                      <a:pt x="3445" y="479"/>
                    </a:lnTo>
                    <a:lnTo>
                      <a:pt x="3439" y="479"/>
                    </a:lnTo>
                    <a:lnTo>
                      <a:pt x="3434" y="481"/>
                    </a:lnTo>
                    <a:lnTo>
                      <a:pt x="3429" y="483"/>
                    </a:lnTo>
                    <a:lnTo>
                      <a:pt x="3424" y="486"/>
                    </a:lnTo>
                    <a:lnTo>
                      <a:pt x="3414" y="492"/>
                    </a:lnTo>
                    <a:lnTo>
                      <a:pt x="3402" y="497"/>
                    </a:lnTo>
                    <a:lnTo>
                      <a:pt x="3391" y="499"/>
                    </a:lnTo>
                    <a:lnTo>
                      <a:pt x="3380" y="501"/>
                    </a:lnTo>
                    <a:lnTo>
                      <a:pt x="3375" y="502"/>
                    </a:lnTo>
                    <a:lnTo>
                      <a:pt x="3370" y="503"/>
                    </a:lnTo>
                    <a:lnTo>
                      <a:pt x="3365" y="507"/>
                    </a:lnTo>
                    <a:lnTo>
                      <a:pt x="3360" y="511"/>
                    </a:lnTo>
                    <a:lnTo>
                      <a:pt x="3356" y="518"/>
                    </a:lnTo>
                    <a:lnTo>
                      <a:pt x="3352" y="526"/>
                    </a:lnTo>
                    <a:lnTo>
                      <a:pt x="3350" y="533"/>
                    </a:lnTo>
                    <a:lnTo>
                      <a:pt x="3347" y="541"/>
                    </a:lnTo>
                    <a:lnTo>
                      <a:pt x="3345" y="548"/>
                    </a:lnTo>
                    <a:lnTo>
                      <a:pt x="3342" y="556"/>
                    </a:lnTo>
                    <a:lnTo>
                      <a:pt x="3337" y="562"/>
                    </a:lnTo>
                    <a:lnTo>
                      <a:pt x="3331" y="568"/>
                    </a:lnTo>
                    <a:lnTo>
                      <a:pt x="3323" y="573"/>
                    </a:lnTo>
                    <a:lnTo>
                      <a:pt x="3316" y="577"/>
                    </a:lnTo>
                    <a:lnTo>
                      <a:pt x="3308" y="579"/>
                    </a:lnTo>
                    <a:lnTo>
                      <a:pt x="3301" y="580"/>
                    </a:lnTo>
                    <a:lnTo>
                      <a:pt x="3293" y="581"/>
                    </a:lnTo>
                    <a:lnTo>
                      <a:pt x="3284" y="582"/>
                    </a:lnTo>
                    <a:lnTo>
                      <a:pt x="3277" y="584"/>
                    </a:lnTo>
                    <a:lnTo>
                      <a:pt x="3268" y="587"/>
                    </a:lnTo>
                    <a:lnTo>
                      <a:pt x="3259" y="592"/>
                    </a:lnTo>
                    <a:lnTo>
                      <a:pt x="3250" y="597"/>
                    </a:lnTo>
                    <a:lnTo>
                      <a:pt x="3244" y="604"/>
                    </a:lnTo>
                    <a:lnTo>
                      <a:pt x="3237" y="609"/>
                    </a:lnTo>
                    <a:lnTo>
                      <a:pt x="3230" y="614"/>
                    </a:lnTo>
                    <a:lnTo>
                      <a:pt x="3223" y="617"/>
                    </a:lnTo>
                    <a:lnTo>
                      <a:pt x="3214" y="621"/>
                    </a:lnTo>
                    <a:lnTo>
                      <a:pt x="3204" y="621"/>
                    </a:lnTo>
                    <a:lnTo>
                      <a:pt x="3198" y="621"/>
                    </a:lnTo>
                    <a:lnTo>
                      <a:pt x="3191" y="619"/>
                    </a:lnTo>
                    <a:lnTo>
                      <a:pt x="3186" y="615"/>
                    </a:lnTo>
                    <a:lnTo>
                      <a:pt x="3183" y="610"/>
                    </a:lnTo>
                    <a:lnTo>
                      <a:pt x="3175" y="597"/>
                    </a:lnTo>
                    <a:lnTo>
                      <a:pt x="3168" y="585"/>
                    </a:lnTo>
                    <a:lnTo>
                      <a:pt x="3155" y="570"/>
                    </a:lnTo>
                    <a:lnTo>
                      <a:pt x="3142" y="556"/>
                    </a:lnTo>
                    <a:lnTo>
                      <a:pt x="3129" y="545"/>
                    </a:lnTo>
                    <a:lnTo>
                      <a:pt x="3115" y="536"/>
                    </a:lnTo>
                    <a:lnTo>
                      <a:pt x="3099" y="528"/>
                    </a:lnTo>
                    <a:lnTo>
                      <a:pt x="3082" y="523"/>
                    </a:lnTo>
                    <a:lnTo>
                      <a:pt x="3065" y="520"/>
                    </a:lnTo>
                    <a:lnTo>
                      <a:pt x="3045" y="518"/>
                    </a:lnTo>
                    <a:lnTo>
                      <a:pt x="2988" y="518"/>
                    </a:lnTo>
                    <a:lnTo>
                      <a:pt x="2977" y="522"/>
                    </a:lnTo>
                    <a:lnTo>
                      <a:pt x="2967" y="527"/>
                    </a:lnTo>
                    <a:lnTo>
                      <a:pt x="2958" y="526"/>
                    </a:lnTo>
                    <a:lnTo>
                      <a:pt x="2950" y="522"/>
                    </a:lnTo>
                    <a:lnTo>
                      <a:pt x="2944" y="517"/>
                    </a:lnTo>
                    <a:lnTo>
                      <a:pt x="2939" y="511"/>
                    </a:lnTo>
                    <a:lnTo>
                      <a:pt x="2935" y="503"/>
                    </a:lnTo>
                    <a:lnTo>
                      <a:pt x="2932" y="494"/>
                    </a:lnTo>
                    <a:lnTo>
                      <a:pt x="2930" y="486"/>
                    </a:lnTo>
                    <a:lnTo>
                      <a:pt x="2929" y="477"/>
                    </a:lnTo>
                    <a:lnTo>
                      <a:pt x="2919" y="478"/>
                    </a:lnTo>
                    <a:lnTo>
                      <a:pt x="2910" y="481"/>
                    </a:lnTo>
                    <a:lnTo>
                      <a:pt x="2903" y="484"/>
                    </a:lnTo>
                    <a:lnTo>
                      <a:pt x="2895" y="488"/>
                    </a:lnTo>
                    <a:lnTo>
                      <a:pt x="2888" y="491"/>
                    </a:lnTo>
                    <a:lnTo>
                      <a:pt x="2879" y="494"/>
                    </a:lnTo>
                    <a:lnTo>
                      <a:pt x="2870" y="497"/>
                    </a:lnTo>
                    <a:lnTo>
                      <a:pt x="2860" y="497"/>
                    </a:lnTo>
                    <a:lnTo>
                      <a:pt x="2848" y="497"/>
                    </a:lnTo>
                    <a:lnTo>
                      <a:pt x="2836" y="494"/>
                    </a:lnTo>
                    <a:lnTo>
                      <a:pt x="2826" y="491"/>
                    </a:lnTo>
                    <a:lnTo>
                      <a:pt x="2815" y="487"/>
                    </a:lnTo>
                    <a:lnTo>
                      <a:pt x="2805" y="483"/>
                    </a:lnTo>
                    <a:lnTo>
                      <a:pt x="2795" y="479"/>
                    </a:lnTo>
                    <a:lnTo>
                      <a:pt x="2784" y="477"/>
                    </a:lnTo>
                    <a:lnTo>
                      <a:pt x="2771" y="477"/>
                    </a:lnTo>
                    <a:lnTo>
                      <a:pt x="2767" y="477"/>
                    </a:lnTo>
                    <a:lnTo>
                      <a:pt x="2763" y="478"/>
                    </a:lnTo>
                    <a:lnTo>
                      <a:pt x="2760" y="479"/>
                    </a:lnTo>
                    <a:lnTo>
                      <a:pt x="2757" y="482"/>
                    </a:lnTo>
                    <a:lnTo>
                      <a:pt x="2752" y="487"/>
                    </a:lnTo>
                    <a:lnTo>
                      <a:pt x="2748" y="493"/>
                    </a:lnTo>
                    <a:lnTo>
                      <a:pt x="2743" y="499"/>
                    </a:lnTo>
                    <a:lnTo>
                      <a:pt x="2738" y="506"/>
                    </a:lnTo>
                    <a:lnTo>
                      <a:pt x="2736" y="507"/>
                    </a:lnTo>
                    <a:lnTo>
                      <a:pt x="2733" y="509"/>
                    </a:lnTo>
                    <a:lnTo>
                      <a:pt x="2730" y="511"/>
                    </a:lnTo>
                    <a:lnTo>
                      <a:pt x="2726" y="511"/>
                    </a:lnTo>
                    <a:lnTo>
                      <a:pt x="2718" y="509"/>
                    </a:lnTo>
                    <a:lnTo>
                      <a:pt x="2712" y="507"/>
                    </a:lnTo>
                    <a:lnTo>
                      <a:pt x="2706" y="503"/>
                    </a:lnTo>
                    <a:lnTo>
                      <a:pt x="2701" y="498"/>
                    </a:lnTo>
                    <a:lnTo>
                      <a:pt x="2696" y="494"/>
                    </a:lnTo>
                    <a:lnTo>
                      <a:pt x="2689" y="491"/>
                    </a:lnTo>
                    <a:lnTo>
                      <a:pt x="2683" y="488"/>
                    </a:lnTo>
                    <a:lnTo>
                      <a:pt x="2676" y="487"/>
                    </a:lnTo>
                    <a:lnTo>
                      <a:pt x="2658" y="488"/>
                    </a:lnTo>
                    <a:lnTo>
                      <a:pt x="2643" y="492"/>
                    </a:lnTo>
                    <a:lnTo>
                      <a:pt x="2628" y="496"/>
                    </a:lnTo>
                    <a:lnTo>
                      <a:pt x="2610" y="497"/>
                    </a:lnTo>
                    <a:lnTo>
                      <a:pt x="2599" y="496"/>
                    </a:lnTo>
                    <a:lnTo>
                      <a:pt x="2588" y="493"/>
                    </a:lnTo>
                    <a:lnTo>
                      <a:pt x="2578" y="489"/>
                    </a:lnTo>
                    <a:lnTo>
                      <a:pt x="2569" y="484"/>
                    </a:lnTo>
                    <a:lnTo>
                      <a:pt x="2559" y="479"/>
                    </a:lnTo>
                    <a:lnTo>
                      <a:pt x="2549" y="476"/>
                    </a:lnTo>
                    <a:lnTo>
                      <a:pt x="2539" y="472"/>
                    </a:lnTo>
                    <a:lnTo>
                      <a:pt x="2526" y="471"/>
                    </a:lnTo>
                    <a:lnTo>
                      <a:pt x="2448" y="471"/>
                    </a:lnTo>
                    <a:lnTo>
                      <a:pt x="2435" y="469"/>
                    </a:lnTo>
                    <a:lnTo>
                      <a:pt x="2422" y="467"/>
                    </a:lnTo>
                    <a:lnTo>
                      <a:pt x="2410" y="464"/>
                    </a:lnTo>
                    <a:lnTo>
                      <a:pt x="2395" y="463"/>
                    </a:lnTo>
                    <a:lnTo>
                      <a:pt x="2388" y="464"/>
                    </a:lnTo>
                    <a:lnTo>
                      <a:pt x="2382" y="466"/>
                    </a:lnTo>
                    <a:lnTo>
                      <a:pt x="2377" y="468"/>
                    </a:lnTo>
                    <a:lnTo>
                      <a:pt x="2372" y="472"/>
                    </a:lnTo>
                    <a:lnTo>
                      <a:pt x="2363" y="481"/>
                    </a:lnTo>
                    <a:lnTo>
                      <a:pt x="2353" y="489"/>
                    </a:lnTo>
                    <a:lnTo>
                      <a:pt x="2343" y="497"/>
                    </a:lnTo>
                    <a:lnTo>
                      <a:pt x="2333" y="502"/>
                    </a:lnTo>
                    <a:lnTo>
                      <a:pt x="2324" y="507"/>
                    </a:lnTo>
                    <a:lnTo>
                      <a:pt x="2314" y="511"/>
                    </a:lnTo>
                    <a:lnTo>
                      <a:pt x="2304" y="513"/>
                    </a:lnTo>
                    <a:lnTo>
                      <a:pt x="2294" y="515"/>
                    </a:lnTo>
                    <a:lnTo>
                      <a:pt x="2283" y="516"/>
                    </a:lnTo>
                    <a:lnTo>
                      <a:pt x="2270" y="516"/>
                    </a:lnTo>
                    <a:lnTo>
                      <a:pt x="2254" y="516"/>
                    </a:lnTo>
                    <a:lnTo>
                      <a:pt x="2240" y="516"/>
                    </a:lnTo>
                    <a:lnTo>
                      <a:pt x="2225" y="513"/>
                    </a:lnTo>
                    <a:lnTo>
                      <a:pt x="2210" y="508"/>
                    </a:lnTo>
                    <a:lnTo>
                      <a:pt x="2189" y="499"/>
                    </a:lnTo>
                    <a:lnTo>
                      <a:pt x="2170" y="491"/>
                    </a:lnTo>
                    <a:lnTo>
                      <a:pt x="2160" y="486"/>
                    </a:lnTo>
                    <a:lnTo>
                      <a:pt x="2151" y="482"/>
                    </a:lnTo>
                    <a:lnTo>
                      <a:pt x="2140" y="478"/>
                    </a:lnTo>
                    <a:lnTo>
                      <a:pt x="2128" y="477"/>
                    </a:lnTo>
                    <a:lnTo>
                      <a:pt x="2110" y="476"/>
                    </a:lnTo>
                    <a:lnTo>
                      <a:pt x="2091" y="477"/>
                    </a:lnTo>
                    <a:lnTo>
                      <a:pt x="2082" y="477"/>
                    </a:lnTo>
                    <a:lnTo>
                      <a:pt x="2073" y="474"/>
                    </a:lnTo>
                    <a:lnTo>
                      <a:pt x="2066" y="472"/>
                    </a:lnTo>
                    <a:lnTo>
                      <a:pt x="2059" y="466"/>
                    </a:lnTo>
                    <a:lnTo>
                      <a:pt x="2053" y="457"/>
                    </a:lnTo>
                    <a:lnTo>
                      <a:pt x="2048" y="447"/>
                    </a:lnTo>
                    <a:lnTo>
                      <a:pt x="2044" y="437"/>
                    </a:lnTo>
                    <a:lnTo>
                      <a:pt x="2042" y="427"/>
                    </a:lnTo>
                    <a:lnTo>
                      <a:pt x="2038" y="417"/>
                    </a:lnTo>
                    <a:lnTo>
                      <a:pt x="2033" y="409"/>
                    </a:lnTo>
                    <a:lnTo>
                      <a:pt x="2031" y="407"/>
                    </a:lnTo>
                    <a:lnTo>
                      <a:pt x="2027" y="404"/>
                    </a:lnTo>
                    <a:lnTo>
                      <a:pt x="2022" y="403"/>
                    </a:lnTo>
                    <a:lnTo>
                      <a:pt x="2017" y="403"/>
                    </a:lnTo>
                    <a:lnTo>
                      <a:pt x="2003" y="404"/>
                    </a:lnTo>
                    <a:lnTo>
                      <a:pt x="1990" y="408"/>
                    </a:lnTo>
                    <a:lnTo>
                      <a:pt x="1978" y="412"/>
                    </a:lnTo>
                    <a:lnTo>
                      <a:pt x="1964" y="413"/>
                    </a:lnTo>
                    <a:lnTo>
                      <a:pt x="1960" y="412"/>
                    </a:lnTo>
                    <a:lnTo>
                      <a:pt x="1958" y="410"/>
                    </a:lnTo>
                    <a:lnTo>
                      <a:pt x="1957" y="408"/>
                    </a:lnTo>
                    <a:lnTo>
                      <a:pt x="1955" y="404"/>
                    </a:lnTo>
                    <a:lnTo>
                      <a:pt x="1953" y="398"/>
                    </a:lnTo>
                    <a:lnTo>
                      <a:pt x="1948" y="392"/>
                    </a:lnTo>
                    <a:lnTo>
                      <a:pt x="1915" y="423"/>
                    </a:lnTo>
                    <a:lnTo>
                      <a:pt x="1885" y="449"/>
                    </a:lnTo>
                    <a:lnTo>
                      <a:pt x="1877" y="456"/>
                    </a:lnTo>
                    <a:lnTo>
                      <a:pt x="1870" y="461"/>
                    </a:lnTo>
                    <a:lnTo>
                      <a:pt x="1861" y="466"/>
                    </a:lnTo>
                    <a:lnTo>
                      <a:pt x="1852" y="469"/>
                    </a:lnTo>
                    <a:lnTo>
                      <a:pt x="1842" y="472"/>
                    </a:lnTo>
                    <a:lnTo>
                      <a:pt x="1834" y="474"/>
                    </a:lnTo>
                    <a:lnTo>
                      <a:pt x="1822" y="476"/>
                    </a:lnTo>
                    <a:lnTo>
                      <a:pt x="1811" y="477"/>
                    </a:lnTo>
                    <a:lnTo>
                      <a:pt x="1798" y="476"/>
                    </a:lnTo>
                    <a:lnTo>
                      <a:pt x="1788" y="473"/>
                    </a:lnTo>
                    <a:lnTo>
                      <a:pt x="1778" y="471"/>
                    </a:lnTo>
                    <a:lnTo>
                      <a:pt x="1768" y="468"/>
                    </a:lnTo>
                    <a:lnTo>
                      <a:pt x="1748" y="461"/>
                    </a:lnTo>
                    <a:lnTo>
                      <a:pt x="1726" y="456"/>
                    </a:lnTo>
                    <a:lnTo>
                      <a:pt x="1695" y="453"/>
                    </a:lnTo>
                    <a:lnTo>
                      <a:pt x="1665" y="451"/>
                    </a:lnTo>
                    <a:lnTo>
                      <a:pt x="1658" y="449"/>
                    </a:lnTo>
                    <a:lnTo>
                      <a:pt x="1652" y="448"/>
                    </a:lnTo>
                    <a:lnTo>
                      <a:pt x="1645" y="446"/>
                    </a:lnTo>
                    <a:lnTo>
                      <a:pt x="1639" y="443"/>
                    </a:lnTo>
                    <a:lnTo>
                      <a:pt x="1634" y="439"/>
                    </a:lnTo>
                    <a:lnTo>
                      <a:pt x="1629" y="435"/>
                    </a:lnTo>
                    <a:lnTo>
                      <a:pt x="1624" y="429"/>
                    </a:lnTo>
                    <a:lnTo>
                      <a:pt x="1620" y="423"/>
                    </a:lnTo>
                    <a:lnTo>
                      <a:pt x="1613" y="408"/>
                    </a:lnTo>
                    <a:lnTo>
                      <a:pt x="1605" y="394"/>
                    </a:lnTo>
                    <a:lnTo>
                      <a:pt x="1596" y="379"/>
                    </a:lnTo>
                    <a:lnTo>
                      <a:pt x="1588" y="366"/>
                    </a:lnTo>
                    <a:lnTo>
                      <a:pt x="1583" y="360"/>
                    </a:lnTo>
                    <a:lnTo>
                      <a:pt x="1578" y="355"/>
                    </a:lnTo>
                    <a:lnTo>
                      <a:pt x="1571" y="350"/>
                    </a:lnTo>
                    <a:lnTo>
                      <a:pt x="1565" y="346"/>
                    </a:lnTo>
                    <a:lnTo>
                      <a:pt x="1559" y="343"/>
                    </a:lnTo>
                    <a:lnTo>
                      <a:pt x="1552" y="341"/>
                    </a:lnTo>
                    <a:lnTo>
                      <a:pt x="1544" y="339"/>
                    </a:lnTo>
                    <a:lnTo>
                      <a:pt x="1536" y="339"/>
                    </a:lnTo>
                    <a:lnTo>
                      <a:pt x="1529" y="340"/>
                    </a:lnTo>
                    <a:lnTo>
                      <a:pt x="1524" y="341"/>
                    </a:lnTo>
                    <a:lnTo>
                      <a:pt x="1517" y="344"/>
                    </a:lnTo>
                    <a:lnTo>
                      <a:pt x="1512" y="346"/>
                    </a:lnTo>
                    <a:lnTo>
                      <a:pt x="1506" y="350"/>
                    </a:lnTo>
                    <a:lnTo>
                      <a:pt x="1501" y="353"/>
                    </a:lnTo>
                    <a:lnTo>
                      <a:pt x="1495" y="354"/>
                    </a:lnTo>
                    <a:lnTo>
                      <a:pt x="1488" y="355"/>
                    </a:lnTo>
                    <a:lnTo>
                      <a:pt x="1477" y="354"/>
                    </a:lnTo>
                    <a:lnTo>
                      <a:pt x="1467" y="353"/>
                    </a:lnTo>
                    <a:lnTo>
                      <a:pt x="1458" y="350"/>
                    </a:lnTo>
                    <a:lnTo>
                      <a:pt x="1449" y="346"/>
                    </a:lnTo>
                    <a:lnTo>
                      <a:pt x="1442" y="343"/>
                    </a:lnTo>
                    <a:lnTo>
                      <a:pt x="1434" y="338"/>
                    </a:lnTo>
                    <a:lnTo>
                      <a:pt x="1427" y="331"/>
                    </a:lnTo>
                    <a:lnTo>
                      <a:pt x="1419" y="326"/>
                    </a:lnTo>
                    <a:lnTo>
                      <a:pt x="1392" y="299"/>
                    </a:lnTo>
                    <a:lnTo>
                      <a:pt x="1362" y="270"/>
                    </a:lnTo>
                    <a:lnTo>
                      <a:pt x="1352" y="261"/>
                    </a:lnTo>
                    <a:lnTo>
                      <a:pt x="1343" y="250"/>
                    </a:lnTo>
                    <a:lnTo>
                      <a:pt x="1337" y="238"/>
                    </a:lnTo>
                    <a:lnTo>
                      <a:pt x="1330" y="227"/>
                    </a:lnTo>
                    <a:lnTo>
                      <a:pt x="1323" y="217"/>
                    </a:lnTo>
                    <a:lnTo>
                      <a:pt x="1315" y="208"/>
                    </a:lnTo>
                    <a:lnTo>
                      <a:pt x="1310" y="206"/>
                    </a:lnTo>
                    <a:lnTo>
                      <a:pt x="1305" y="203"/>
                    </a:lnTo>
                    <a:lnTo>
                      <a:pt x="1299" y="202"/>
                    </a:lnTo>
                    <a:lnTo>
                      <a:pt x="1293" y="201"/>
                    </a:lnTo>
                    <a:lnTo>
                      <a:pt x="1286" y="202"/>
                    </a:lnTo>
                    <a:lnTo>
                      <a:pt x="1280" y="203"/>
                    </a:lnTo>
                    <a:lnTo>
                      <a:pt x="1274" y="206"/>
                    </a:lnTo>
                    <a:lnTo>
                      <a:pt x="1269" y="208"/>
                    </a:lnTo>
                    <a:lnTo>
                      <a:pt x="1259" y="215"/>
                    </a:lnTo>
                    <a:lnTo>
                      <a:pt x="1250" y="222"/>
                    </a:lnTo>
                    <a:lnTo>
                      <a:pt x="1241" y="230"/>
                    </a:lnTo>
                    <a:lnTo>
                      <a:pt x="1231" y="237"/>
                    </a:lnTo>
                    <a:lnTo>
                      <a:pt x="1226" y="240"/>
                    </a:lnTo>
                    <a:lnTo>
                      <a:pt x="1221" y="242"/>
                    </a:lnTo>
                    <a:lnTo>
                      <a:pt x="1215" y="243"/>
                    </a:lnTo>
                    <a:lnTo>
                      <a:pt x="1207" y="243"/>
                    </a:lnTo>
                    <a:lnTo>
                      <a:pt x="1200" y="243"/>
                    </a:lnTo>
                    <a:lnTo>
                      <a:pt x="1191" y="241"/>
                    </a:lnTo>
                    <a:lnTo>
                      <a:pt x="1183" y="238"/>
                    </a:lnTo>
                    <a:lnTo>
                      <a:pt x="1177" y="236"/>
                    </a:lnTo>
                    <a:lnTo>
                      <a:pt x="1171" y="231"/>
                    </a:lnTo>
                    <a:lnTo>
                      <a:pt x="1166" y="226"/>
                    </a:lnTo>
                    <a:lnTo>
                      <a:pt x="1161" y="221"/>
                    </a:lnTo>
                    <a:lnTo>
                      <a:pt x="1156" y="213"/>
                    </a:lnTo>
                    <a:lnTo>
                      <a:pt x="1148" y="200"/>
                    </a:lnTo>
                    <a:lnTo>
                      <a:pt x="1141" y="183"/>
                    </a:lnTo>
                    <a:lnTo>
                      <a:pt x="1134" y="166"/>
                    </a:lnTo>
                    <a:lnTo>
                      <a:pt x="1128" y="148"/>
                    </a:lnTo>
                    <a:lnTo>
                      <a:pt x="1123" y="131"/>
                    </a:lnTo>
                    <a:lnTo>
                      <a:pt x="1117" y="113"/>
                    </a:lnTo>
                    <a:lnTo>
                      <a:pt x="1109" y="98"/>
                    </a:lnTo>
                    <a:lnTo>
                      <a:pt x="1101" y="83"/>
                    </a:lnTo>
                    <a:lnTo>
                      <a:pt x="1097" y="77"/>
                    </a:lnTo>
                    <a:lnTo>
                      <a:pt x="1092" y="70"/>
                    </a:lnTo>
                    <a:lnTo>
                      <a:pt x="1086" y="65"/>
                    </a:lnTo>
                    <a:lnTo>
                      <a:pt x="1079" y="62"/>
                    </a:lnTo>
                    <a:lnTo>
                      <a:pt x="1073" y="58"/>
                    </a:lnTo>
                    <a:lnTo>
                      <a:pt x="1065" y="55"/>
                    </a:lnTo>
                    <a:lnTo>
                      <a:pt x="1058" y="54"/>
                    </a:lnTo>
                    <a:lnTo>
                      <a:pt x="1049" y="53"/>
                    </a:lnTo>
                    <a:lnTo>
                      <a:pt x="1040" y="54"/>
                    </a:lnTo>
                    <a:lnTo>
                      <a:pt x="1033" y="55"/>
                    </a:lnTo>
                    <a:lnTo>
                      <a:pt x="1027" y="58"/>
                    </a:lnTo>
                    <a:lnTo>
                      <a:pt x="1020" y="60"/>
                    </a:lnTo>
                    <a:lnTo>
                      <a:pt x="1006" y="68"/>
                    </a:lnTo>
                    <a:lnTo>
                      <a:pt x="991" y="74"/>
                    </a:lnTo>
                    <a:lnTo>
                      <a:pt x="989" y="63"/>
                    </a:lnTo>
                    <a:lnTo>
                      <a:pt x="986" y="53"/>
                    </a:lnTo>
                    <a:lnTo>
                      <a:pt x="984" y="43"/>
                    </a:lnTo>
                    <a:lnTo>
                      <a:pt x="980" y="33"/>
                    </a:lnTo>
                    <a:lnTo>
                      <a:pt x="974" y="34"/>
                    </a:lnTo>
                    <a:lnTo>
                      <a:pt x="966" y="36"/>
                    </a:lnTo>
                    <a:lnTo>
                      <a:pt x="961" y="40"/>
                    </a:lnTo>
                    <a:lnTo>
                      <a:pt x="955" y="43"/>
                    </a:lnTo>
                    <a:lnTo>
                      <a:pt x="946" y="52"/>
                    </a:lnTo>
                    <a:lnTo>
                      <a:pt x="939" y="62"/>
                    </a:lnTo>
                    <a:lnTo>
                      <a:pt x="925" y="84"/>
                    </a:lnTo>
                    <a:lnTo>
                      <a:pt x="912" y="112"/>
                    </a:lnTo>
                    <a:lnTo>
                      <a:pt x="901" y="104"/>
                    </a:lnTo>
                    <a:lnTo>
                      <a:pt x="890" y="98"/>
                    </a:lnTo>
                    <a:lnTo>
                      <a:pt x="880" y="92"/>
                    </a:lnTo>
                    <a:lnTo>
                      <a:pt x="870" y="85"/>
                    </a:lnTo>
                    <a:lnTo>
                      <a:pt x="863" y="95"/>
                    </a:lnTo>
                    <a:lnTo>
                      <a:pt x="857" y="104"/>
                    </a:lnTo>
                    <a:lnTo>
                      <a:pt x="851" y="113"/>
                    </a:lnTo>
                    <a:lnTo>
                      <a:pt x="843" y="122"/>
                    </a:lnTo>
                    <a:lnTo>
                      <a:pt x="832" y="110"/>
                    </a:lnTo>
                    <a:lnTo>
                      <a:pt x="823" y="98"/>
                    </a:lnTo>
                    <a:lnTo>
                      <a:pt x="814" y="85"/>
                    </a:lnTo>
                    <a:lnTo>
                      <a:pt x="807" y="74"/>
                    </a:lnTo>
                    <a:lnTo>
                      <a:pt x="798" y="63"/>
                    </a:lnTo>
                    <a:lnTo>
                      <a:pt x="789" y="53"/>
                    </a:lnTo>
                    <a:lnTo>
                      <a:pt x="783" y="49"/>
                    </a:lnTo>
                    <a:lnTo>
                      <a:pt x="778" y="44"/>
                    </a:lnTo>
                    <a:lnTo>
                      <a:pt x="771" y="40"/>
                    </a:lnTo>
                    <a:lnTo>
                      <a:pt x="764" y="38"/>
                    </a:lnTo>
                    <a:lnTo>
                      <a:pt x="758" y="68"/>
                    </a:lnTo>
                    <a:lnTo>
                      <a:pt x="753" y="97"/>
                    </a:lnTo>
                    <a:lnTo>
                      <a:pt x="750" y="103"/>
                    </a:lnTo>
                    <a:lnTo>
                      <a:pt x="748" y="109"/>
                    </a:lnTo>
                    <a:lnTo>
                      <a:pt x="745" y="114"/>
                    </a:lnTo>
                    <a:lnTo>
                      <a:pt x="742" y="119"/>
                    </a:lnTo>
                    <a:lnTo>
                      <a:pt x="737" y="122"/>
                    </a:lnTo>
                    <a:lnTo>
                      <a:pt x="732" y="126"/>
                    </a:lnTo>
                    <a:lnTo>
                      <a:pt x="725" y="127"/>
                    </a:lnTo>
                    <a:lnTo>
                      <a:pt x="719" y="127"/>
                    </a:lnTo>
                    <a:lnTo>
                      <a:pt x="708" y="127"/>
                    </a:lnTo>
                    <a:lnTo>
                      <a:pt x="698" y="126"/>
                    </a:lnTo>
                    <a:lnTo>
                      <a:pt x="688" y="123"/>
                    </a:lnTo>
                    <a:lnTo>
                      <a:pt x="679" y="119"/>
                    </a:lnTo>
                    <a:lnTo>
                      <a:pt x="670" y="116"/>
                    </a:lnTo>
                    <a:lnTo>
                      <a:pt x="663" y="110"/>
                    </a:lnTo>
                    <a:lnTo>
                      <a:pt x="654" y="104"/>
                    </a:lnTo>
                    <a:lnTo>
                      <a:pt x="648" y="98"/>
                    </a:lnTo>
                    <a:lnTo>
                      <a:pt x="640" y="90"/>
                    </a:lnTo>
                    <a:lnTo>
                      <a:pt x="634" y="83"/>
                    </a:lnTo>
                    <a:lnTo>
                      <a:pt x="627" y="75"/>
                    </a:lnTo>
                    <a:lnTo>
                      <a:pt x="622" y="67"/>
                    </a:lnTo>
                    <a:lnTo>
                      <a:pt x="612" y="48"/>
                    </a:lnTo>
                    <a:lnTo>
                      <a:pt x="605" y="26"/>
                    </a:lnTo>
                    <a:lnTo>
                      <a:pt x="595" y="35"/>
                    </a:lnTo>
                    <a:lnTo>
                      <a:pt x="584" y="43"/>
                    </a:lnTo>
                    <a:lnTo>
                      <a:pt x="570" y="41"/>
                    </a:lnTo>
                    <a:lnTo>
                      <a:pt x="558" y="39"/>
                    </a:lnTo>
                    <a:lnTo>
                      <a:pt x="547" y="35"/>
                    </a:lnTo>
                    <a:lnTo>
                      <a:pt x="537" y="29"/>
                    </a:lnTo>
                    <a:lnTo>
                      <a:pt x="517" y="15"/>
                    </a:lnTo>
                    <a:lnTo>
                      <a:pt x="494" y="0"/>
                    </a:lnTo>
                    <a:lnTo>
                      <a:pt x="494" y="15"/>
                    </a:lnTo>
                    <a:lnTo>
                      <a:pt x="493" y="30"/>
                    </a:lnTo>
                    <a:lnTo>
                      <a:pt x="492" y="45"/>
                    </a:lnTo>
                    <a:lnTo>
                      <a:pt x="489" y="59"/>
                    </a:lnTo>
                    <a:lnTo>
                      <a:pt x="487" y="65"/>
                    </a:lnTo>
                    <a:lnTo>
                      <a:pt x="484" y="72"/>
                    </a:lnTo>
                    <a:lnTo>
                      <a:pt x="482" y="77"/>
                    </a:lnTo>
                    <a:lnTo>
                      <a:pt x="478" y="82"/>
                    </a:lnTo>
                    <a:lnTo>
                      <a:pt x="474" y="85"/>
                    </a:lnTo>
                    <a:lnTo>
                      <a:pt x="469" y="88"/>
                    </a:lnTo>
                    <a:lnTo>
                      <a:pt x="463" y="89"/>
                    </a:lnTo>
                    <a:lnTo>
                      <a:pt x="457" y="90"/>
                    </a:lnTo>
                    <a:lnTo>
                      <a:pt x="451" y="90"/>
                    </a:lnTo>
                    <a:lnTo>
                      <a:pt x="444" y="88"/>
                    </a:lnTo>
                    <a:lnTo>
                      <a:pt x="439" y="87"/>
                    </a:lnTo>
                    <a:lnTo>
                      <a:pt x="434" y="84"/>
                    </a:lnTo>
                    <a:lnTo>
                      <a:pt x="425" y="77"/>
                    </a:lnTo>
                    <a:lnTo>
                      <a:pt x="418" y="69"/>
                    </a:lnTo>
                    <a:lnTo>
                      <a:pt x="409" y="62"/>
                    </a:lnTo>
                    <a:lnTo>
                      <a:pt x="400" y="54"/>
                    </a:lnTo>
                    <a:lnTo>
                      <a:pt x="395" y="52"/>
                    </a:lnTo>
                    <a:lnTo>
                      <a:pt x="390" y="50"/>
                    </a:lnTo>
                    <a:lnTo>
                      <a:pt x="384" y="49"/>
                    </a:lnTo>
                    <a:lnTo>
                      <a:pt x="378" y="48"/>
                    </a:lnTo>
                    <a:lnTo>
                      <a:pt x="366" y="49"/>
                    </a:lnTo>
                    <a:lnTo>
                      <a:pt x="355" y="52"/>
                    </a:lnTo>
                    <a:lnTo>
                      <a:pt x="346" y="55"/>
                    </a:lnTo>
                    <a:lnTo>
                      <a:pt x="338" y="60"/>
                    </a:lnTo>
                    <a:lnTo>
                      <a:pt x="330" y="68"/>
                    </a:lnTo>
                    <a:lnTo>
                      <a:pt x="324" y="75"/>
                    </a:lnTo>
                    <a:lnTo>
                      <a:pt x="317" y="83"/>
                    </a:lnTo>
                    <a:lnTo>
                      <a:pt x="312" y="93"/>
                    </a:lnTo>
                    <a:lnTo>
                      <a:pt x="292" y="136"/>
                    </a:lnTo>
                    <a:lnTo>
                      <a:pt x="272" y="181"/>
                    </a:lnTo>
                    <a:lnTo>
                      <a:pt x="252" y="217"/>
                    </a:lnTo>
                    <a:lnTo>
                      <a:pt x="236" y="251"/>
                    </a:lnTo>
                    <a:lnTo>
                      <a:pt x="221" y="284"/>
                    </a:lnTo>
                    <a:lnTo>
                      <a:pt x="206" y="315"/>
                    </a:lnTo>
                    <a:lnTo>
                      <a:pt x="197" y="330"/>
                    </a:lnTo>
                    <a:lnTo>
                      <a:pt x="188" y="345"/>
                    </a:lnTo>
                    <a:lnTo>
                      <a:pt x="178" y="360"/>
                    </a:lnTo>
                    <a:lnTo>
                      <a:pt x="168" y="374"/>
                    </a:lnTo>
                    <a:lnTo>
                      <a:pt x="157" y="388"/>
                    </a:lnTo>
                    <a:lnTo>
                      <a:pt x="143" y="402"/>
                    </a:lnTo>
                    <a:lnTo>
                      <a:pt x="129" y="415"/>
                    </a:lnTo>
                    <a:lnTo>
                      <a:pt x="113" y="429"/>
                    </a:lnTo>
                    <a:lnTo>
                      <a:pt x="139" y="452"/>
                    </a:lnTo>
                    <a:lnTo>
                      <a:pt x="163" y="473"/>
                    </a:lnTo>
                    <a:lnTo>
                      <a:pt x="173" y="484"/>
                    </a:lnTo>
                    <a:lnTo>
                      <a:pt x="181" y="498"/>
                    </a:lnTo>
                    <a:lnTo>
                      <a:pt x="183" y="504"/>
                    </a:lnTo>
                    <a:lnTo>
                      <a:pt x="186" y="512"/>
                    </a:lnTo>
                    <a:lnTo>
                      <a:pt x="187" y="521"/>
                    </a:lnTo>
                    <a:lnTo>
                      <a:pt x="187" y="530"/>
                    </a:lnTo>
                    <a:lnTo>
                      <a:pt x="188" y="560"/>
                    </a:lnTo>
                    <a:lnTo>
                      <a:pt x="187" y="586"/>
                    </a:lnTo>
                    <a:lnTo>
                      <a:pt x="187" y="599"/>
                    </a:lnTo>
                    <a:lnTo>
                      <a:pt x="184" y="611"/>
                    </a:lnTo>
                    <a:lnTo>
                      <a:pt x="181" y="625"/>
                    </a:lnTo>
                    <a:lnTo>
                      <a:pt x="177" y="640"/>
                    </a:lnTo>
                    <a:lnTo>
                      <a:pt x="173" y="646"/>
                    </a:lnTo>
                    <a:lnTo>
                      <a:pt x="169" y="653"/>
                    </a:lnTo>
                    <a:lnTo>
                      <a:pt x="166" y="658"/>
                    </a:lnTo>
                    <a:lnTo>
                      <a:pt x="161" y="661"/>
                    </a:lnTo>
                    <a:lnTo>
                      <a:pt x="149" y="669"/>
                    </a:lnTo>
                    <a:lnTo>
                      <a:pt x="137" y="676"/>
                    </a:lnTo>
                    <a:lnTo>
                      <a:pt x="127" y="683"/>
                    </a:lnTo>
                    <a:lnTo>
                      <a:pt x="117" y="691"/>
                    </a:lnTo>
                    <a:lnTo>
                      <a:pt x="113" y="696"/>
                    </a:lnTo>
                    <a:lnTo>
                      <a:pt x="110" y="701"/>
                    </a:lnTo>
                    <a:lnTo>
                      <a:pt x="109" y="708"/>
                    </a:lnTo>
                    <a:lnTo>
                      <a:pt x="108" y="714"/>
                    </a:lnTo>
                    <a:lnTo>
                      <a:pt x="109" y="724"/>
                    </a:lnTo>
                    <a:lnTo>
                      <a:pt x="112" y="732"/>
                    </a:lnTo>
                    <a:lnTo>
                      <a:pt x="114" y="739"/>
                    </a:lnTo>
                    <a:lnTo>
                      <a:pt x="118" y="747"/>
                    </a:lnTo>
                    <a:lnTo>
                      <a:pt x="123" y="754"/>
                    </a:lnTo>
                    <a:lnTo>
                      <a:pt x="125" y="762"/>
                    </a:lnTo>
                    <a:lnTo>
                      <a:pt x="128" y="769"/>
                    </a:lnTo>
                    <a:lnTo>
                      <a:pt x="129" y="779"/>
                    </a:lnTo>
                    <a:lnTo>
                      <a:pt x="129" y="789"/>
                    </a:lnTo>
                    <a:lnTo>
                      <a:pt x="128" y="799"/>
                    </a:lnTo>
                    <a:lnTo>
                      <a:pt x="125" y="809"/>
                    </a:lnTo>
                    <a:lnTo>
                      <a:pt x="124" y="819"/>
                    </a:lnTo>
                    <a:lnTo>
                      <a:pt x="110" y="819"/>
                    </a:lnTo>
                    <a:lnTo>
                      <a:pt x="98" y="817"/>
                    </a:lnTo>
                    <a:lnTo>
                      <a:pt x="87" y="816"/>
                    </a:lnTo>
                    <a:lnTo>
                      <a:pt x="75" y="813"/>
                    </a:lnTo>
                    <a:lnTo>
                      <a:pt x="64" y="808"/>
                    </a:lnTo>
                    <a:lnTo>
                      <a:pt x="54" y="803"/>
                    </a:lnTo>
                    <a:lnTo>
                      <a:pt x="44" y="797"/>
                    </a:lnTo>
                    <a:lnTo>
                      <a:pt x="34" y="788"/>
                    </a:lnTo>
                    <a:lnTo>
                      <a:pt x="34" y="788"/>
                    </a:lnTo>
                    <a:lnTo>
                      <a:pt x="30" y="806"/>
                    </a:lnTo>
                    <a:lnTo>
                      <a:pt x="26" y="819"/>
                    </a:lnTo>
                    <a:lnTo>
                      <a:pt x="21" y="832"/>
                    </a:lnTo>
                    <a:lnTo>
                      <a:pt x="16" y="843"/>
                    </a:lnTo>
                    <a:lnTo>
                      <a:pt x="11" y="856"/>
                    </a:lnTo>
                    <a:lnTo>
                      <a:pt x="8" y="868"/>
                    </a:lnTo>
                    <a:lnTo>
                      <a:pt x="2" y="882"/>
                    </a:lnTo>
                    <a:lnTo>
                      <a:pt x="0" y="900"/>
                    </a:lnTo>
                    <a:lnTo>
                      <a:pt x="5" y="915"/>
                    </a:ln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31"/>
              <p:cNvSpPr>
                <a:spLocks/>
              </p:cNvSpPr>
              <p:nvPr/>
            </p:nvSpPr>
            <p:spPr bwMode="auto">
              <a:xfrm>
                <a:off x="-2735138" y="-3131025"/>
                <a:ext cx="1762125" cy="1119188"/>
              </a:xfrm>
              <a:custGeom>
                <a:avLst/>
                <a:gdLst>
                  <a:gd name="T0" fmla="*/ 119 w 4440"/>
                  <a:gd name="T1" fmla="*/ 955 h 2821"/>
                  <a:gd name="T2" fmla="*/ 276 w 4440"/>
                  <a:gd name="T3" fmla="*/ 989 h 2821"/>
                  <a:gd name="T4" fmla="*/ 270 w 4440"/>
                  <a:gd name="T5" fmla="*/ 1286 h 2821"/>
                  <a:gd name="T6" fmla="*/ 525 w 4440"/>
                  <a:gd name="T7" fmla="*/ 1383 h 2821"/>
                  <a:gd name="T8" fmla="*/ 671 w 4440"/>
                  <a:gd name="T9" fmla="*/ 1366 h 2821"/>
                  <a:gd name="T10" fmla="*/ 825 w 4440"/>
                  <a:gd name="T11" fmla="*/ 1270 h 2821"/>
                  <a:gd name="T12" fmla="*/ 959 w 4440"/>
                  <a:gd name="T13" fmla="*/ 1379 h 2821"/>
                  <a:gd name="T14" fmla="*/ 1091 w 4440"/>
                  <a:gd name="T15" fmla="*/ 1508 h 2821"/>
                  <a:gd name="T16" fmla="*/ 1274 w 4440"/>
                  <a:gd name="T17" fmla="*/ 1655 h 2821"/>
                  <a:gd name="T18" fmla="*/ 1473 w 4440"/>
                  <a:gd name="T19" fmla="*/ 1750 h 2821"/>
                  <a:gd name="T20" fmla="*/ 1639 w 4440"/>
                  <a:gd name="T21" fmla="*/ 1936 h 2821"/>
                  <a:gd name="T22" fmla="*/ 1759 w 4440"/>
                  <a:gd name="T23" fmla="*/ 1931 h 2821"/>
                  <a:gd name="T24" fmla="*/ 2010 w 4440"/>
                  <a:gd name="T25" fmla="*/ 2038 h 2821"/>
                  <a:gd name="T26" fmla="*/ 2152 w 4440"/>
                  <a:gd name="T27" fmla="*/ 2050 h 2821"/>
                  <a:gd name="T28" fmla="*/ 2368 w 4440"/>
                  <a:gd name="T29" fmla="*/ 2048 h 2821"/>
                  <a:gd name="T30" fmla="*/ 2519 w 4440"/>
                  <a:gd name="T31" fmla="*/ 2038 h 2821"/>
                  <a:gd name="T32" fmla="*/ 2622 w 4440"/>
                  <a:gd name="T33" fmla="*/ 1922 h 2821"/>
                  <a:gd name="T34" fmla="*/ 2760 w 4440"/>
                  <a:gd name="T35" fmla="*/ 1836 h 2821"/>
                  <a:gd name="T36" fmla="*/ 2967 w 4440"/>
                  <a:gd name="T37" fmla="*/ 1985 h 2821"/>
                  <a:gd name="T38" fmla="*/ 3073 w 4440"/>
                  <a:gd name="T39" fmla="*/ 2087 h 2821"/>
                  <a:gd name="T40" fmla="*/ 3126 w 4440"/>
                  <a:gd name="T41" fmla="*/ 2223 h 2821"/>
                  <a:gd name="T42" fmla="*/ 3046 w 4440"/>
                  <a:gd name="T43" fmla="*/ 2353 h 2821"/>
                  <a:gd name="T44" fmla="*/ 3107 w 4440"/>
                  <a:gd name="T45" fmla="*/ 2541 h 2821"/>
                  <a:gd name="T46" fmla="*/ 3298 w 4440"/>
                  <a:gd name="T47" fmla="*/ 2675 h 2821"/>
                  <a:gd name="T48" fmla="*/ 3535 w 4440"/>
                  <a:gd name="T49" fmla="*/ 2821 h 2821"/>
                  <a:gd name="T50" fmla="*/ 3584 w 4440"/>
                  <a:gd name="T51" fmla="*/ 2590 h 2821"/>
                  <a:gd name="T52" fmla="*/ 3778 w 4440"/>
                  <a:gd name="T53" fmla="*/ 2469 h 2821"/>
                  <a:gd name="T54" fmla="*/ 3909 w 4440"/>
                  <a:gd name="T55" fmla="*/ 2443 h 2821"/>
                  <a:gd name="T56" fmla="*/ 4101 w 4440"/>
                  <a:gd name="T57" fmla="*/ 2526 h 2821"/>
                  <a:gd name="T58" fmla="*/ 4218 w 4440"/>
                  <a:gd name="T59" fmla="*/ 2533 h 2821"/>
                  <a:gd name="T60" fmla="*/ 4326 w 4440"/>
                  <a:gd name="T61" fmla="*/ 2628 h 2821"/>
                  <a:gd name="T62" fmla="*/ 4421 w 4440"/>
                  <a:gd name="T63" fmla="*/ 2374 h 2821"/>
                  <a:gd name="T64" fmla="*/ 4163 w 4440"/>
                  <a:gd name="T65" fmla="*/ 2138 h 2821"/>
                  <a:gd name="T66" fmla="*/ 4021 w 4440"/>
                  <a:gd name="T67" fmla="*/ 1763 h 2821"/>
                  <a:gd name="T68" fmla="*/ 3957 w 4440"/>
                  <a:gd name="T69" fmla="*/ 1487 h 2821"/>
                  <a:gd name="T70" fmla="*/ 3944 w 4440"/>
                  <a:gd name="T71" fmla="*/ 1266 h 2821"/>
                  <a:gd name="T72" fmla="*/ 4020 w 4440"/>
                  <a:gd name="T73" fmla="*/ 1000 h 2821"/>
                  <a:gd name="T74" fmla="*/ 4175 w 4440"/>
                  <a:gd name="T75" fmla="*/ 927 h 2821"/>
                  <a:gd name="T76" fmla="*/ 4149 w 4440"/>
                  <a:gd name="T77" fmla="*/ 765 h 2821"/>
                  <a:gd name="T78" fmla="*/ 3987 w 4440"/>
                  <a:gd name="T79" fmla="*/ 572 h 2821"/>
                  <a:gd name="T80" fmla="*/ 3845 w 4440"/>
                  <a:gd name="T81" fmla="*/ 526 h 2821"/>
                  <a:gd name="T82" fmla="*/ 3606 w 4440"/>
                  <a:gd name="T83" fmla="*/ 479 h 2821"/>
                  <a:gd name="T84" fmla="*/ 3350 w 4440"/>
                  <a:gd name="T85" fmla="*/ 533 h 2821"/>
                  <a:gd name="T86" fmla="*/ 3204 w 4440"/>
                  <a:gd name="T87" fmla="*/ 621 h 2821"/>
                  <a:gd name="T88" fmla="*/ 2939 w 4440"/>
                  <a:gd name="T89" fmla="*/ 511 h 2821"/>
                  <a:gd name="T90" fmla="*/ 2771 w 4440"/>
                  <a:gd name="T91" fmla="*/ 477 h 2821"/>
                  <a:gd name="T92" fmla="*/ 2658 w 4440"/>
                  <a:gd name="T93" fmla="*/ 488 h 2821"/>
                  <a:gd name="T94" fmla="*/ 2363 w 4440"/>
                  <a:gd name="T95" fmla="*/ 481 h 2821"/>
                  <a:gd name="T96" fmla="*/ 2091 w 4440"/>
                  <a:gd name="T97" fmla="*/ 477 h 2821"/>
                  <a:gd name="T98" fmla="*/ 1957 w 4440"/>
                  <a:gd name="T99" fmla="*/ 408 h 2821"/>
                  <a:gd name="T100" fmla="*/ 1665 w 4440"/>
                  <a:gd name="T101" fmla="*/ 451 h 2821"/>
                  <a:gd name="T102" fmla="*/ 1529 w 4440"/>
                  <a:gd name="T103" fmla="*/ 340 h 2821"/>
                  <a:gd name="T104" fmla="*/ 1330 w 4440"/>
                  <a:gd name="T105" fmla="*/ 227 h 2821"/>
                  <a:gd name="T106" fmla="*/ 1183 w 4440"/>
                  <a:gd name="T107" fmla="*/ 238 h 2821"/>
                  <a:gd name="T108" fmla="*/ 1049 w 4440"/>
                  <a:gd name="T109" fmla="*/ 53 h 2821"/>
                  <a:gd name="T110" fmla="*/ 880 w 4440"/>
                  <a:gd name="T111" fmla="*/ 92 h 2821"/>
                  <a:gd name="T112" fmla="*/ 742 w 4440"/>
                  <a:gd name="T113" fmla="*/ 119 h 2821"/>
                  <a:gd name="T114" fmla="*/ 570 w 4440"/>
                  <a:gd name="T115" fmla="*/ 41 h 2821"/>
                  <a:gd name="T116" fmla="*/ 434 w 4440"/>
                  <a:gd name="T117" fmla="*/ 84 h 2821"/>
                  <a:gd name="T118" fmla="*/ 221 w 4440"/>
                  <a:gd name="T119" fmla="*/ 284 h 2821"/>
                  <a:gd name="T120" fmla="*/ 184 w 4440"/>
                  <a:gd name="T121" fmla="*/ 611 h 2821"/>
                  <a:gd name="T122" fmla="*/ 128 w 4440"/>
                  <a:gd name="T123" fmla="*/ 769 h 2821"/>
                  <a:gd name="T124" fmla="*/ 2 w 4440"/>
                  <a:gd name="T125" fmla="*/ 882 h 2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40" h="2821">
                    <a:moveTo>
                      <a:pt x="5" y="915"/>
                    </a:moveTo>
                    <a:lnTo>
                      <a:pt x="14" y="916"/>
                    </a:lnTo>
                    <a:lnTo>
                      <a:pt x="23" y="917"/>
                    </a:lnTo>
                    <a:lnTo>
                      <a:pt x="26" y="919"/>
                    </a:lnTo>
                    <a:lnTo>
                      <a:pt x="30" y="920"/>
                    </a:lnTo>
                    <a:lnTo>
                      <a:pt x="34" y="922"/>
                    </a:lnTo>
                    <a:lnTo>
                      <a:pt x="36" y="926"/>
                    </a:lnTo>
                    <a:lnTo>
                      <a:pt x="40" y="935"/>
                    </a:lnTo>
                    <a:lnTo>
                      <a:pt x="43" y="944"/>
                    </a:lnTo>
                    <a:lnTo>
                      <a:pt x="44" y="949"/>
                    </a:lnTo>
                    <a:lnTo>
                      <a:pt x="45" y="951"/>
                    </a:lnTo>
                    <a:lnTo>
                      <a:pt x="48" y="954"/>
                    </a:lnTo>
                    <a:lnTo>
                      <a:pt x="53" y="955"/>
                    </a:lnTo>
                    <a:lnTo>
                      <a:pt x="63" y="954"/>
                    </a:lnTo>
                    <a:lnTo>
                      <a:pt x="73" y="951"/>
                    </a:lnTo>
                    <a:lnTo>
                      <a:pt x="82" y="949"/>
                    </a:lnTo>
                    <a:lnTo>
                      <a:pt x="92" y="947"/>
                    </a:lnTo>
                    <a:lnTo>
                      <a:pt x="100" y="947"/>
                    </a:lnTo>
                    <a:lnTo>
                      <a:pt x="107" y="949"/>
                    </a:lnTo>
                    <a:lnTo>
                      <a:pt x="113" y="951"/>
                    </a:lnTo>
                    <a:lnTo>
                      <a:pt x="119" y="955"/>
                    </a:lnTo>
                    <a:lnTo>
                      <a:pt x="130" y="964"/>
                    </a:lnTo>
                    <a:lnTo>
                      <a:pt x="141" y="974"/>
                    </a:lnTo>
                    <a:lnTo>
                      <a:pt x="151" y="983"/>
                    </a:lnTo>
                    <a:lnTo>
                      <a:pt x="162" y="991"/>
                    </a:lnTo>
                    <a:lnTo>
                      <a:pt x="167" y="995"/>
                    </a:lnTo>
                    <a:lnTo>
                      <a:pt x="174" y="998"/>
                    </a:lnTo>
                    <a:lnTo>
                      <a:pt x="181" y="999"/>
                    </a:lnTo>
                    <a:lnTo>
                      <a:pt x="188" y="1000"/>
                    </a:lnTo>
                    <a:lnTo>
                      <a:pt x="198" y="999"/>
                    </a:lnTo>
                    <a:lnTo>
                      <a:pt x="206" y="996"/>
                    </a:lnTo>
                    <a:lnTo>
                      <a:pt x="213" y="993"/>
                    </a:lnTo>
                    <a:lnTo>
                      <a:pt x="221" y="989"/>
                    </a:lnTo>
                    <a:lnTo>
                      <a:pt x="228" y="985"/>
                    </a:lnTo>
                    <a:lnTo>
                      <a:pt x="236" y="981"/>
                    </a:lnTo>
                    <a:lnTo>
                      <a:pt x="243" y="980"/>
                    </a:lnTo>
                    <a:lnTo>
                      <a:pt x="253" y="979"/>
                    </a:lnTo>
                    <a:lnTo>
                      <a:pt x="259" y="979"/>
                    </a:lnTo>
                    <a:lnTo>
                      <a:pt x="262" y="980"/>
                    </a:lnTo>
                    <a:lnTo>
                      <a:pt x="266" y="981"/>
                    </a:lnTo>
                    <a:lnTo>
                      <a:pt x="270" y="984"/>
                    </a:lnTo>
                    <a:lnTo>
                      <a:pt x="276" y="989"/>
                    </a:lnTo>
                    <a:lnTo>
                      <a:pt x="281" y="995"/>
                    </a:lnTo>
                    <a:lnTo>
                      <a:pt x="291" y="1010"/>
                    </a:lnTo>
                    <a:lnTo>
                      <a:pt x="304" y="1024"/>
                    </a:lnTo>
                    <a:lnTo>
                      <a:pt x="320" y="1038"/>
                    </a:lnTo>
                    <a:lnTo>
                      <a:pt x="335" y="1053"/>
                    </a:lnTo>
                    <a:lnTo>
                      <a:pt x="340" y="1060"/>
                    </a:lnTo>
                    <a:lnTo>
                      <a:pt x="345" y="1069"/>
                    </a:lnTo>
                    <a:lnTo>
                      <a:pt x="348" y="1079"/>
                    </a:lnTo>
                    <a:lnTo>
                      <a:pt x="349" y="1089"/>
                    </a:lnTo>
                    <a:lnTo>
                      <a:pt x="348" y="1102"/>
                    </a:lnTo>
                    <a:lnTo>
                      <a:pt x="348" y="1113"/>
                    </a:lnTo>
                    <a:lnTo>
                      <a:pt x="345" y="1123"/>
                    </a:lnTo>
                    <a:lnTo>
                      <a:pt x="343" y="1133"/>
                    </a:lnTo>
                    <a:lnTo>
                      <a:pt x="336" y="1153"/>
                    </a:lnTo>
                    <a:lnTo>
                      <a:pt x="329" y="1171"/>
                    </a:lnTo>
                    <a:lnTo>
                      <a:pt x="310" y="1207"/>
                    </a:lnTo>
                    <a:lnTo>
                      <a:pt x="290" y="1249"/>
                    </a:lnTo>
                    <a:lnTo>
                      <a:pt x="284" y="1262"/>
                    </a:lnTo>
                    <a:lnTo>
                      <a:pt x="276" y="1274"/>
                    </a:lnTo>
                    <a:lnTo>
                      <a:pt x="272" y="1280"/>
                    </a:lnTo>
                    <a:lnTo>
                      <a:pt x="270" y="1286"/>
                    </a:lnTo>
                    <a:lnTo>
                      <a:pt x="267" y="1292"/>
                    </a:lnTo>
                    <a:lnTo>
                      <a:pt x="266" y="1300"/>
                    </a:lnTo>
                    <a:lnTo>
                      <a:pt x="266" y="1320"/>
                    </a:lnTo>
                    <a:lnTo>
                      <a:pt x="302" y="1320"/>
                    </a:lnTo>
                    <a:lnTo>
                      <a:pt x="320" y="1319"/>
                    </a:lnTo>
                    <a:lnTo>
                      <a:pt x="335" y="1316"/>
                    </a:lnTo>
                    <a:lnTo>
                      <a:pt x="349" y="1313"/>
                    </a:lnTo>
                    <a:lnTo>
                      <a:pt x="363" y="1308"/>
                    </a:lnTo>
                    <a:lnTo>
                      <a:pt x="376" y="1304"/>
                    </a:lnTo>
                    <a:lnTo>
                      <a:pt x="390" y="1300"/>
                    </a:lnTo>
                    <a:lnTo>
                      <a:pt x="405" y="1296"/>
                    </a:lnTo>
                    <a:lnTo>
                      <a:pt x="423" y="1296"/>
                    </a:lnTo>
                    <a:lnTo>
                      <a:pt x="439" y="1297"/>
                    </a:lnTo>
                    <a:lnTo>
                      <a:pt x="454" y="1300"/>
                    </a:lnTo>
                    <a:lnTo>
                      <a:pt x="468" y="1306"/>
                    </a:lnTo>
                    <a:lnTo>
                      <a:pt x="481" y="1314"/>
                    </a:lnTo>
                    <a:lnTo>
                      <a:pt x="492" y="1323"/>
                    </a:lnTo>
                    <a:lnTo>
                      <a:pt x="502" y="1334"/>
                    </a:lnTo>
                    <a:lnTo>
                      <a:pt x="511" y="1348"/>
                    </a:lnTo>
                    <a:lnTo>
                      <a:pt x="518" y="1361"/>
                    </a:lnTo>
                    <a:lnTo>
                      <a:pt x="525" y="1383"/>
                    </a:lnTo>
                    <a:lnTo>
                      <a:pt x="530" y="1404"/>
                    </a:lnTo>
                    <a:lnTo>
                      <a:pt x="535" y="1412"/>
                    </a:lnTo>
                    <a:lnTo>
                      <a:pt x="540" y="1419"/>
                    </a:lnTo>
                    <a:lnTo>
                      <a:pt x="542" y="1422"/>
                    </a:lnTo>
                    <a:lnTo>
                      <a:pt x="547" y="1424"/>
                    </a:lnTo>
                    <a:lnTo>
                      <a:pt x="551" y="1425"/>
                    </a:lnTo>
                    <a:lnTo>
                      <a:pt x="556" y="1425"/>
                    </a:lnTo>
                    <a:lnTo>
                      <a:pt x="574" y="1424"/>
                    </a:lnTo>
                    <a:lnTo>
                      <a:pt x="589" y="1420"/>
                    </a:lnTo>
                    <a:lnTo>
                      <a:pt x="589" y="1420"/>
                    </a:lnTo>
                    <a:lnTo>
                      <a:pt x="599" y="1420"/>
                    </a:lnTo>
                    <a:lnTo>
                      <a:pt x="607" y="1420"/>
                    </a:lnTo>
                    <a:lnTo>
                      <a:pt x="614" y="1419"/>
                    </a:lnTo>
                    <a:lnTo>
                      <a:pt x="620" y="1419"/>
                    </a:lnTo>
                    <a:lnTo>
                      <a:pt x="626" y="1417"/>
                    </a:lnTo>
                    <a:lnTo>
                      <a:pt x="632" y="1414"/>
                    </a:lnTo>
                    <a:lnTo>
                      <a:pt x="643" y="1408"/>
                    </a:lnTo>
                    <a:lnTo>
                      <a:pt x="651" y="1400"/>
                    </a:lnTo>
                    <a:lnTo>
                      <a:pt x="659" y="1390"/>
                    </a:lnTo>
                    <a:lnTo>
                      <a:pt x="665" y="1379"/>
                    </a:lnTo>
                    <a:lnTo>
                      <a:pt x="671" y="1366"/>
                    </a:lnTo>
                    <a:lnTo>
                      <a:pt x="676" y="1354"/>
                    </a:lnTo>
                    <a:lnTo>
                      <a:pt x="683" y="1340"/>
                    </a:lnTo>
                    <a:lnTo>
                      <a:pt x="689" y="1326"/>
                    </a:lnTo>
                    <a:lnTo>
                      <a:pt x="698" y="1315"/>
                    </a:lnTo>
                    <a:lnTo>
                      <a:pt x="707" y="1305"/>
                    </a:lnTo>
                    <a:lnTo>
                      <a:pt x="717" y="1296"/>
                    </a:lnTo>
                    <a:lnTo>
                      <a:pt x="728" y="1287"/>
                    </a:lnTo>
                    <a:lnTo>
                      <a:pt x="739" y="1280"/>
                    </a:lnTo>
                    <a:lnTo>
                      <a:pt x="753" y="1272"/>
                    </a:lnTo>
                    <a:lnTo>
                      <a:pt x="759" y="1267"/>
                    </a:lnTo>
                    <a:lnTo>
                      <a:pt x="763" y="1262"/>
                    </a:lnTo>
                    <a:lnTo>
                      <a:pt x="766" y="1260"/>
                    </a:lnTo>
                    <a:lnTo>
                      <a:pt x="768" y="1259"/>
                    </a:lnTo>
                    <a:lnTo>
                      <a:pt x="771" y="1256"/>
                    </a:lnTo>
                    <a:lnTo>
                      <a:pt x="774" y="1256"/>
                    </a:lnTo>
                    <a:lnTo>
                      <a:pt x="784" y="1257"/>
                    </a:lnTo>
                    <a:lnTo>
                      <a:pt x="793" y="1259"/>
                    </a:lnTo>
                    <a:lnTo>
                      <a:pt x="801" y="1261"/>
                    </a:lnTo>
                    <a:lnTo>
                      <a:pt x="809" y="1264"/>
                    </a:lnTo>
                    <a:lnTo>
                      <a:pt x="817" y="1267"/>
                    </a:lnTo>
                    <a:lnTo>
                      <a:pt x="825" y="1270"/>
                    </a:lnTo>
                    <a:lnTo>
                      <a:pt x="833" y="1271"/>
                    </a:lnTo>
                    <a:lnTo>
                      <a:pt x="843" y="1272"/>
                    </a:lnTo>
                    <a:lnTo>
                      <a:pt x="919" y="1272"/>
                    </a:lnTo>
                    <a:lnTo>
                      <a:pt x="925" y="1272"/>
                    </a:lnTo>
                    <a:lnTo>
                      <a:pt x="930" y="1275"/>
                    </a:lnTo>
                    <a:lnTo>
                      <a:pt x="934" y="1279"/>
                    </a:lnTo>
                    <a:lnTo>
                      <a:pt x="937" y="1284"/>
                    </a:lnTo>
                    <a:lnTo>
                      <a:pt x="942" y="1295"/>
                    </a:lnTo>
                    <a:lnTo>
                      <a:pt x="949" y="1306"/>
                    </a:lnTo>
                    <a:lnTo>
                      <a:pt x="955" y="1315"/>
                    </a:lnTo>
                    <a:lnTo>
                      <a:pt x="963" y="1323"/>
                    </a:lnTo>
                    <a:lnTo>
                      <a:pt x="965" y="1326"/>
                    </a:lnTo>
                    <a:lnTo>
                      <a:pt x="968" y="1330"/>
                    </a:lnTo>
                    <a:lnTo>
                      <a:pt x="969" y="1335"/>
                    </a:lnTo>
                    <a:lnTo>
                      <a:pt x="970" y="1340"/>
                    </a:lnTo>
                    <a:lnTo>
                      <a:pt x="969" y="1348"/>
                    </a:lnTo>
                    <a:lnTo>
                      <a:pt x="968" y="1355"/>
                    </a:lnTo>
                    <a:lnTo>
                      <a:pt x="966" y="1361"/>
                    </a:lnTo>
                    <a:lnTo>
                      <a:pt x="964" y="1368"/>
                    </a:lnTo>
                    <a:lnTo>
                      <a:pt x="961" y="1373"/>
                    </a:lnTo>
                    <a:lnTo>
                      <a:pt x="959" y="1379"/>
                    </a:lnTo>
                    <a:lnTo>
                      <a:pt x="958" y="1387"/>
                    </a:lnTo>
                    <a:lnTo>
                      <a:pt x="956" y="1394"/>
                    </a:lnTo>
                    <a:lnTo>
                      <a:pt x="958" y="1399"/>
                    </a:lnTo>
                    <a:lnTo>
                      <a:pt x="958" y="1404"/>
                    </a:lnTo>
                    <a:lnTo>
                      <a:pt x="960" y="1409"/>
                    </a:lnTo>
                    <a:lnTo>
                      <a:pt x="961" y="1414"/>
                    </a:lnTo>
                    <a:lnTo>
                      <a:pt x="968" y="1422"/>
                    </a:lnTo>
                    <a:lnTo>
                      <a:pt x="975" y="1429"/>
                    </a:lnTo>
                    <a:lnTo>
                      <a:pt x="993" y="1442"/>
                    </a:lnTo>
                    <a:lnTo>
                      <a:pt x="1013" y="1454"/>
                    </a:lnTo>
                    <a:lnTo>
                      <a:pt x="1022" y="1462"/>
                    </a:lnTo>
                    <a:lnTo>
                      <a:pt x="1028" y="1471"/>
                    </a:lnTo>
                    <a:lnTo>
                      <a:pt x="1034" y="1479"/>
                    </a:lnTo>
                    <a:lnTo>
                      <a:pt x="1040" y="1488"/>
                    </a:lnTo>
                    <a:lnTo>
                      <a:pt x="1047" y="1496"/>
                    </a:lnTo>
                    <a:lnTo>
                      <a:pt x="1054" y="1502"/>
                    </a:lnTo>
                    <a:lnTo>
                      <a:pt x="1058" y="1505"/>
                    </a:lnTo>
                    <a:lnTo>
                      <a:pt x="1063" y="1506"/>
                    </a:lnTo>
                    <a:lnTo>
                      <a:pt x="1068" y="1507"/>
                    </a:lnTo>
                    <a:lnTo>
                      <a:pt x="1074" y="1508"/>
                    </a:lnTo>
                    <a:lnTo>
                      <a:pt x="1091" y="1508"/>
                    </a:lnTo>
                    <a:lnTo>
                      <a:pt x="1104" y="1507"/>
                    </a:lnTo>
                    <a:lnTo>
                      <a:pt x="1119" y="1507"/>
                    </a:lnTo>
                    <a:lnTo>
                      <a:pt x="1136" y="1507"/>
                    </a:lnTo>
                    <a:lnTo>
                      <a:pt x="1141" y="1508"/>
                    </a:lnTo>
                    <a:lnTo>
                      <a:pt x="1145" y="1508"/>
                    </a:lnTo>
                    <a:lnTo>
                      <a:pt x="1148" y="1511"/>
                    </a:lnTo>
                    <a:lnTo>
                      <a:pt x="1151" y="1513"/>
                    </a:lnTo>
                    <a:lnTo>
                      <a:pt x="1156" y="1518"/>
                    </a:lnTo>
                    <a:lnTo>
                      <a:pt x="1160" y="1526"/>
                    </a:lnTo>
                    <a:lnTo>
                      <a:pt x="1167" y="1543"/>
                    </a:lnTo>
                    <a:lnTo>
                      <a:pt x="1176" y="1560"/>
                    </a:lnTo>
                    <a:lnTo>
                      <a:pt x="1190" y="1575"/>
                    </a:lnTo>
                    <a:lnTo>
                      <a:pt x="1204" y="1587"/>
                    </a:lnTo>
                    <a:lnTo>
                      <a:pt x="1216" y="1599"/>
                    </a:lnTo>
                    <a:lnTo>
                      <a:pt x="1231" y="1612"/>
                    </a:lnTo>
                    <a:lnTo>
                      <a:pt x="1241" y="1626"/>
                    </a:lnTo>
                    <a:lnTo>
                      <a:pt x="1250" y="1640"/>
                    </a:lnTo>
                    <a:lnTo>
                      <a:pt x="1255" y="1646"/>
                    </a:lnTo>
                    <a:lnTo>
                      <a:pt x="1260" y="1651"/>
                    </a:lnTo>
                    <a:lnTo>
                      <a:pt x="1266" y="1654"/>
                    </a:lnTo>
                    <a:lnTo>
                      <a:pt x="1274" y="1655"/>
                    </a:lnTo>
                    <a:lnTo>
                      <a:pt x="1290" y="1653"/>
                    </a:lnTo>
                    <a:lnTo>
                      <a:pt x="1305" y="1650"/>
                    </a:lnTo>
                    <a:lnTo>
                      <a:pt x="1313" y="1650"/>
                    </a:lnTo>
                    <a:lnTo>
                      <a:pt x="1319" y="1651"/>
                    </a:lnTo>
                    <a:lnTo>
                      <a:pt x="1325" y="1653"/>
                    </a:lnTo>
                    <a:lnTo>
                      <a:pt x="1330" y="1655"/>
                    </a:lnTo>
                    <a:lnTo>
                      <a:pt x="1342" y="1661"/>
                    </a:lnTo>
                    <a:lnTo>
                      <a:pt x="1350" y="1668"/>
                    </a:lnTo>
                    <a:lnTo>
                      <a:pt x="1360" y="1676"/>
                    </a:lnTo>
                    <a:lnTo>
                      <a:pt x="1369" y="1684"/>
                    </a:lnTo>
                    <a:lnTo>
                      <a:pt x="1380" y="1691"/>
                    </a:lnTo>
                    <a:lnTo>
                      <a:pt x="1393" y="1698"/>
                    </a:lnTo>
                    <a:lnTo>
                      <a:pt x="1408" y="1704"/>
                    </a:lnTo>
                    <a:lnTo>
                      <a:pt x="1423" y="1710"/>
                    </a:lnTo>
                    <a:lnTo>
                      <a:pt x="1437" y="1717"/>
                    </a:lnTo>
                    <a:lnTo>
                      <a:pt x="1451" y="1725"/>
                    </a:lnTo>
                    <a:lnTo>
                      <a:pt x="1456" y="1729"/>
                    </a:lnTo>
                    <a:lnTo>
                      <a:pt x="1461" y="1734"/>
                    </a:lnTo>
                    <a:lnTo>
                      <a:pt x="1466" y="1739"/>
                    </a:lnTo>
                    <a:lnTo>
                      <a:pt x="1470" y="1744"/>
                    </a:lnTo>
                    <a:lnTo>
                      <a:pt x="1473" y="1750"/>
                    </a:lnTo>
                    <a:lnTo>
                      <a:pt x="1476" y="1757"/>
                    </a:lnTo>
                    <a:lnTo>
                      <a:pt x="1477" y="1764"/>
                    </a:lnTo>
                    <a:lnTo>
                      <a:pt x="1477" y="1772"/>
                    </a:lnTo>
                    <a:lnTo>
                      <a:pt x="1485" y="1773"/>
                    </a:lnTo>
                    <a:lnTo>
                      <a:pt x="1493" y="1774"/>
                    </a:lnTo>
                    <a:lnTo>
                      <a:pt x="1506" y="1771"/>
                    </a:lnTo>
                    <a:lnTo>
                      <a:pt x="1520" y="1767"/>
                    </a:lnTo>
                    <a:lnTo>
                      <a:pt x="1527" y="1768"/>
                    </a:lnTo>
                    <a:lnTo>
                      <a:pt x="1534" y="1771"/>
                    </a:lnTo>
                    <a:lnTo>
                      <a:pt x="1540" y="1776"/>
                    </a:lnTo>
                    <a:lnTo>
                      <a:pt x="1544" y="1782"/>
                    </a:lnTo>
                    <a:lnTo>
                      <a:pt x="1550" y="1797"/>
                    </a:lnTo>
                    <a:lnTo>
                      <a:pt x="1554" y="1814"/>
                    </a:lnTo>
                    <a:lnTo>
                      <a:pt x="1557" y="1827"/>
                    </a:lnTo>
                    <a:lnTo>
                      <a:pt x="1562" y="1840"/>
                    </a:lnTo>
                    <a:lnTo>
                      <a:pt x="1567" y="1850"/>
                    </a:lnTo>
                    <a:lnTo>
                      <a:pt x="1572" y="1860"/>
                    </a:lnTo>
                    <a:lnTo>
                      <a:pt x="1586" y="1880"/>
                    </a:lnTo>
                    <a:lnTo>
                      <a:pt x="1601" y="1901"/>
                    </a:lnTo>
                    <a:lnTo>
                      <a:pt x="1620" y="1919"/>
                    </a:lnTo>
                    <a:lnTo>
                      <a:pt x="1639" y="1936"/>
                    </a:lnTo>
                    <a:lnTo>
                      <a:pt x="1655" y="1957"/>
                    </a:lnTo>
                    <a:lnTo>
                      <a:pt x="1673" y="1976"/>
                    </a:lnTo>
                    <a:lnTo>
                      <a:pt x="1683" y="1984"/>
                    </a:lnTo>
                    <a:lnTo>
                      <a:pt x="1693" y="1989"/>
                    </a:lnTo>
                    <a:lnTo>
                      <a:pt x="1699" y="1991"/>
                    </a:lnTo>
                    <a:lnTo>
                      <a:pt x="1704" y="1993"/>
                    </a:lnTo>
                    <a:lnTo>
                      <a:pt x="1712" y="1994"/>
                    </a:lnTo>
                    <a:lnTo>
                      <a:pt x="1718" y="1994"/>
                    </a:lnTo>
                    <a:lnTo>
                      <a:pt x="1722" y="1994"/>
                    </a:lnTo>
                    <a:lnTo>
                      <a:pt x="1724" y="1993"/>
                    </a:lnTo>
                    <a:lnTo>
                      <a:pt x="1727" y="1991"/>
                    </a:lnTo>
                    <a:lnTo>
                      <a:pt x="1728" y="1989"/>
                    </a:lnTo>
                    <a:lnTo>
                      <a:pt x="1732" y="1984"/>
                    </a:lnTo>
                    <a:lnTo>
                      <a:pt x="1733" y="1978"/>
                    </a:lnTo>
                    <a:lnTo>
                      <a:pt x="1736" y="1964"/>
                    </a:lnTo>
                    <a:lnTo>
                      <a:pt x="1739" y="1949"/>
                    </a:lnTo>
                    <a:lnTo>
                      <a:pt x="1742" y="1944"/>
                    </a:lnTo>
                    <a:lnTo>
                      <a:pt x="1744" y="1940"/>
                    </a:lnTo>
                    <a:lnTo>
                      <a:pt x="1748" y="1936"/>
                    </a:lnTo>
                    <a:lnTo>
                      <a:pt x="1751" y="1934"/>
                    </a:lnTo>
                    <a:lnTo>
                      <a:pt x="1759" y="1931"/>
                    </a:lnTo>
                    <a:lnTo>
                      <a:pt x="1770" y="1929"/>
                    </a:lnTo>
                    <a:lnTo>
                      <a:pt x="1791" y="1930"/>
                    </a:lnTo>
                    <a:lnTo>
                      <a:pt x="1813" y="1930"/>
                    </a:lnTo>
                    <a:lnTo>
                      <a:pt x="1829" y="1930"/>
                    </a:lnTo>
                    <a:lnTo>
                      <a:pt x="1842" y="1930"/>
                    </a:lnTo>
                    <a:lnTo>
                      <a:pt x="1856" y="1930"/>
                    </a:lnTo>
                    <a:lnTo>
                      <a:pt x="1871" y="1932"/>
                    </a:lnTo>
                    <a:lnTo>
                      <a:pt x="1880" y="1935"/>
                    </a:lnTo>
                    <a:lnTo>
                      <a:pt x="1886" y="1939"/>
                    </a:lnTo>
                    <a:lnTo>
                      <a:pt x="1893" y="1941"/>
                    </a:lnTo>
                    <a:lnTo>
                      <a:pt x="1899" y="1946"/>
                    </a:lnTo>
                    <a:lnTo>
                      <a:pt x="1909" y="1955"/>
                    </a:lnTo>
                    <a:lnTo>
                      <a:pt x="1918" y="1965"/>
                    </a:lnTo>
                    <a:lnTo>
                      <a:pt x="1926" y="1976"/>
                    </a:lnTo>
                    <a:lnTo>
                      <a:pt x="1936" y="1988"/>
                    </a:lnTo>
                    <a:lnTo>
                      <a:pt x="1946" y="1999"/>
                    </a:lnTo>
                    <a:lnTo>
                      <a:pt x="1959" y="2010"/>
                    </a:lnTo>
                    <a:lnTo>
                      <a:pt x="1973" y="2019"/>
                    </a:lnTo>
                    <a:lnTo>
                      <a:pt x="1985" y="2025"/>
                    </a:lnTo>
                    <a:lnTo>
                      <a:pt x="1998" y="2033"/>
                    </a:lnTo>
                    <a:lnTo>
                      <a:pt x="2010" y="2038"/>
                    </a:lnTo>
                    <a:lnTo>
                      <a:pt x="2022" y="2045"/>
                    </a:lnTo>
                    <a:lnTo>
                      <a:pt x="2034" y="2053"/>
                    </a:lnTo>
                    <a:lnTo>
                      <a:pt x="2046" y="2062"/>
                    </a:lnTo>
                    <a:lnTo>
                      <a:pt x="2057" y="2073"/>
                    </a:lnTo>
                    <a:lnTo>
                      <a:pt x="2064" y="2085"/>
                    </a:lnTo>
                    <a:lnTo>
                      <a:pt x="2071" y="2098"/>
                    </a:lnTo>
                    <a:lnTo>
                      <a:pt x="2074" y="2104"/>
                    </a:lnTo>
                    <a:lnTo>
                      <a:pt x="2080" y="2108"/>
                    </a:lnTo>
                    <a:lnTo>
                      <a:pt x="2085" y="2112"/>
                    </a:lnTo>
                    <a:lnTo>
                      <a:pt x="2091" y="2113"/>
                    </a:lnTo>
                    <a:lnTo>
                      <a:pt x="2098" y="2112"/>
                    </a:lnTo>
                    <a:lnTo>
                      <a:pt x="2103" y="2108"/>
                    </a:lnTo>
                    <a:lnTo>
                      <a:pt x="2108" y="2104"/>
                    </a:lnTo>
                    <a:lnTo>
                      <a:pt x="2112" y="2098"/>
                    </a:lnTo>
                    <a:lnTo>
                      <a:pt x="2118" y="2084"/>
                    </a:lnTo>
                    <a:lnTo>
                      <a:pt x="2126" y="2070"/>
                    </a:lnTo>
                    <a:lnTo>
                      <a:pt x="2130" y="2064"/>
                    </a:lnTo>
                    <a:lnTo>
                      <a:pt x="2135" y="2060"/>
                    </a:lnTo>
                    <a:lnTo>
                      <a:pt x="2141" y="2057"/>
                    </a:lnTo>
                    <a:lnTo>
                      <a:pt x="2146" y="2053"/>
                    </a:lnTo>
                    <a:lnTo>
                      <a:pt x="2152" y="2050"/>
                    </a:lnTo>
                    <a:lnTo>
                      <a:pt x="2159" y="2047"/>
                    </a:lnTo>
                    <a:lnTo>
                      <a:pt x="2164" y="2042"/>
                    </a:lnTo>
                    <a:lnTo>
                      <a:pt x="2167" y="2037"/>
                    </a:lnTo>
                    <a:lnTo>
                      <a:pt x="2175" y="2025"/>
                    </a:lnTo>
                    <a:lnTo>
                      <a:pt x="2181" y="2015"/>
                    </a:lnTo>
                    <a:lnTo>
                      <a:pt x="2186" y="2004"/>
                    </a:lnTo>
                    <a:lnTo>
                      <a:pt x="2194" y="1994"/>
                    </a:lnTo>
                    <a:lnTo>
                      <a:pt x="2200" y="2004"/>
                    </a:lnTo>
                    <a:lnTo>
                      <a:pt x="2200" y="2070"/>
                    </a:lnTo>
                    <a:lnTo>
                      <a:pt x="2219" y="2073"/>
                    </a:lnTo>
                    <a:lnTo>
                      <a:pt x="2236" y="2075"/>
                    </a:lnTo>
                    <a:lnTo>
                      <a:pt x="2254" y="2078"/>
                    </a:lnTo>
                    <a:lnTo>
                      <a:pt x="2274" y="2078"/>
                    </a:lnTo>
                    <a:lnTo>
                      <a:pt x="2337" y="2078"/>
                    </a:lnTo>
                    <a:lnTo>
                      <a:pt x="2343" y="2074"/>
                    </a:lnTo>
                    <a:lnTo>
                      <a:pt x="2347" y="2070"/>
                    </a:lnTo>
                    <a:lnTo>
                      <a:pt x="2351" y="2065"/>
                    </a:lnTo>
                    <a:lnTo>
                      <a:pt x="2354" y="2059"/>
                    </a:lnTo>
                    <a:lnTo>
                      <a:pt x="2358" y="2054"/>
                    </a:lnTo>
                    <a:lnTo>
                      <a:pt x="2363" y="2050"/>
                    </a:lnTo>
                    <a:lnTo>
                      <a:pt x="2368" y="2048"/>
                    </a:lnTo>
                    <a:lnTo>
                      <a:pt x="2374" y="2047"/>
                    </a:lnTo>
                    <a:lnTo>
                      <a:pt x="2388" y="2048"/>
                    </a:lnTo>
                    <a:lnTo>
                      <a:pt x="2402" y="2052"/>
                    </a:lnTo>
                    <a:lnTo>
                      <a:pt x="2413" y="2057"/>
                    </a:lnTo>
                    <a:lnTo>
                      <a:pt x="2425" y="2063"/>
                    </a:lnTo>
                    <a:lnTo>
                      <a:pt x="2436" y="2068"/>
                    </a:lnTo>
                    <a:lnTo>
                      <a:pt x="2448" y="2073"/>
                    </a:lnTo>
                    <a:lnTo>
                      <a:pt x="2461" y="2077"/>
                    </a:lnTo>
                    <a:lnTo>
                      <a:pt x="2476" y="2078"/>
                    </a:lnTo>
                    <a:lnTo>
                      <a:pt x="2491" y="2078"/>
                    </a:lnTo>
                    <a:lnTo>
                      <a:pt x="2504" y="2077"/>
                    </a:lnTo>
                    <a:lnTo>
                      <a:pt x="2517" y="2074"/>
                    </a:lnTo>
                    <a:lnTo>
                      <a:pt x="2533" y="2073"/>
                    </a:lnTo>
                    <a:lnTo>
                      <a:pt x="2534" y="2064"/>
                    </a:lnTo>
                    <a:lnTo>
                      <a:pt x="2535" y="2054"/>
                    </a:lnTo>
                    <a:lnTo>
                      <a:pt x="2535" y="2052"/>
                    </a:lnTo>
                    <a:lnTo>
                      <a:pt x="2534" y="2048"/>
                    </a:lnTo>
                    <a:lnTo>
                      <a:pt x="2533" y="2045"/>
                    </a:lnTo>
                    <a:lnTo>
                      <a:pt x="2530" y="2043"/>
                    </a:lnTo>
                    <a:lnTo>
                      <a:pt x="2525" y="2040"/>
                    </a:lnTo>
                    <a:lnTo>
                      <a:pt x="2519" y="2038"/>
                    </a:lnTo>
                    <a:lnTo>
                      <a:pt x="2511" y="2035"/>
                    </a:lnTo>
                    <a:lnTo>
                      <a:pt x="2505" y="2032"/>
                    </a:lnTo>
                    <a:lnTo>
                      <a:pt x="2499" y="2028"/>
                    </a:lnTo>
                    <a:lnTo>
                      <a:pt x="2492" y="2023"/>
                    </a:lnTo>
                    <a:lnTo>
                      <a:pt x="2485" y="2009"/>
                    </a:lnTo>
                    <a:lnTo>
                      <a:pt x="2479" y="1996"/>
                    </a:lnTo>
                    <a:lnTo>
                      <a:pt x="2475" y="1983"/>
                    </a:lnTo>
                    <a:lnTo>
                      <a:pt x="2472" y="1968"/>
                    </a:lnTo>
                    <a:lnTo>
                      <a:pt x="2482" y="1965"/>
                    </a:lnTo>
                    <a:lnTo>
                      <a:pt x="2492" y="1965"/>
                    </a:lnTo>
                    <a:lnTo>
                      <a:pt x="2511" y="1966"/>
                    </a:lnTo>
                    <a:lnTo>
                      <a:pt x="2528" y="1970"/>
                    </a:lnTo>
                    <a:lnTo>
                      <a:pt x="2543" y="1974"/>
                    </a:lnTo>
                    <a:lnTo>
                      <a:pt x="2561" y="1975"/>
                    </a:lnTo>
                    <a:lnTo>
                      <a:pt x="2570" y="1974"/>
                    </a:lnTo>
                    <a:lnTo>
                      <a:pt x="2578" y="1973"/>
                    </a:lnTo>
                    <a:lnTo>
                      <a:pt x="2585" y="1969"/>
                    </a:lnTo>
                    <a:lnTo>
                      <a:pt x="2592" y="1964"/>
                    </a:lnTo>
                    <a:lnTo>
                      <a:pt x="2602" y="1951"/>
                    </a:lnTo>
                    <a:lnTo>
                      <a:pt x="2612" y="1937"/>
                    </a:lnTo>
                    <a:lnTo>
                      <a:pt x="2622" y="1922"/>
                    </a:lnTo>
                    <a:lnTo>
                      <a:pt x="2633" y="1911"/>
                    </a:lnTo>
                    <a:lnTo>
                      <a:pt x="2639" y="1906"/>
                    </a:lnTo>
                    <a:lnTo>
                      <a:pt x="2646" y="1902"/>
                    </a:lnTo>
                    <a:lnTo>
                      <a:pt x="2653" y="1900"/>
                    </a:lnTo>
                    <a:lnTo>
                      <a:pt x="2662" y="1899"/>
                    </a:lnTo>
                    <a:lnTo>
                      <a:pt x="2671" y="1902"/>
                    </a:lnTo>
                    <a:lnTo>
                      <a:pt x="2678" y="1906"/>
                    </a:lnTo>
                    <a:lnTo>
                      <a:pt x="2684" y="1906"/>
                    </a:lnTo>
                    <a:lnTo>
                      <a:pt x="2691" y="1904"/>
                    </a:lnTo>
                    <a:lnTo>
                      <a:pt x="2696" y="1900"/>
                    </a:lnTo>
                    <a:lnTo>
                      <a:pt x="2701" y="1895"/>
                    </a:lnTo>
                    <a:lnTo>
                      <a:pt x="2708" y="1883"/>
                    </a:lnTo>
                    <a:lnTo>
                      <a:pt x="2715" y="1871"/>
                    </a:lnTo>
                    <a:lnTo>
                      <a:pt x="2722" y="1857"/>
                    </a:lnTo>
                    <a:lnTo>
                      <a:pt x="2730" y="1846"/>
                    </a:lnTo>
                    <a:lnTo>
                      <a:pt x="2733" y="1842"/>
                    </a:lnTo>
                    <a:lnTo>
                      <a:pt x="2740" y="1838"/>
                    </a:lnTo>
                    <a:lnTo>
                      <a:pt x="2745" y="1836"/>
                    </a:lnTo>
                    <a:lnTo>
                      <a:pt x="2752" y="1835"/>
                    </a:lnTo>
                    <a:lnTo>
                      <a:pt x="2756" y="1836"/>
                    </a:lnTo>
                    <a:lnTo>
                      <a:pt x="2760" y="1836"/>
                    </a:lnTo>
                    <a:lnTo>
                      <a:pt x="2763" y="1838"/>
                    </a:lnTo>
                    <a:lnTo>
                      <a:pt x="2766" y="1840"/>
                    </a:lnTo>
                    <a:lnTo>
                      <a:pt x="2771" y="1846"/>
                    </a:lnTo>
                    <a:lnTo>
                      <a:pt x="2775" y="1852"/>
                    </a:lnTo>
                    <a:lnTo>
                      <a:pt x="2781" y="1868"/>
                    </a:lnTo>
                    <a:lnTo>
                      <a:pt x="2786" y="1886"/>
                    </a:lnTo>
                    <a:lnTo>
                      <a:pt x="2792" y="1902"/>
                    </a:lnTo>
                    <a:lnTo>
                      <a:pt x="2800" y="1917"/>
                    </a:lnTo>
                    <a:lnTo>
                      <a:pt x="2806" y="1932"/>
                    </a:lnTo>
                    <a:lnTo>
                      <a:pt x="2814" y="1946"/>
                    </a:lnTo>
                    <a:lnTo>
                      <a:pt x="2819" y="1952"/>
                    </a:lnTo>
                    <a:lnTo>
                      <a:pt x="2822" y="1959"/>
                    </a:lnTo>
                    <a:lnTo>
                      <a:pt x="2829" y="1964"/>
                    </a:lnTo>
                    <a:lnTo>
                      <a:pt x="2834" y="1969"/>
                    </a:lnTo>
                    <a:lnTo>
                      <a:pt x="2840" y="1971"/>
                    </a:lnTo>
                    <a:lnTo>
                      <a:pt x="2848" y="1975"/>
                    </a:lnTo>
                    <a:lnTo>
                      <a:pt x="2855" y="1976"/>
                    </a:lnTo>
                    <a:lnTo>
                      <a:pt x="2863" y="1978"/>
                    </a:lnTo>
                    <a:lnTo>
                      <a:pt x="2910" y="1979"/>
                    </a:lnTo>
                    <a:lnTo>
                      <a:pt x="2957" y="1983"/>
                    </a:lnTo>
                    <a:lnTo>
                      <a:pt x="2967" y="1985"/>
                    </a:lnTo>
                    <a:lnTo>
                      <a:pt x="2977" y="1988"/>
                    </a:lnTo>
                    <a:lnTo>
                      <a:pt x="2984" y="1991"/>
                    </a:lnTo>
                    <a:lnTo>
                      <a:pt x="2992" y="1996"/>
                    </a:lnTo>
                    <a:lnTo>
                      <a:pt x="2998" y="2001"/>
                    </a:lnTo>
                    <a:lnTo>
                      <a:pt x="3002" y="2009"/>
                    </a:lnTo>
                    <a:lnTo>
                      <a:pt x="3004" y="2018"/>
                    </a:lnTo>
                    <a:lnTo>
                      <a:pt x="3006" y="2028"/>
                    </a:lnTo>
                    <a:lnTo>
                      <a:pt x="3004" y="2037"/>
                    </a:lnTo>
                    <a:lnTo>
                      <a:pt x="3001" y="2043"/>
                    </a:lnTo>
                    <a:lnTo>
                      <a:pt x="2996" y="2049"/>
                    </a:lnTo>
                    <a:lnTo>
                      <a:pt x="2991" y="2054"/>
                    </a:lnTo>
                    <a:lnTo>
                      <a:pt x="2997" y="2063"/>
                    </a:lnTo>
                    <a:lnTo>
                      <a:pt x="3004" y="2070"/>
                    </a:lnTo>
                    <a:lnTo>
                      <a:pt x="3012" y="2077"/>
                    </a:lnTo>
                    <a:lnTo>
                      <a:pt x="3021" y="2082"/>
                    </a:lnTo>
                    <a:lnTo>
                      <a:pt x="3030" y="2084"/>
                    </a:lnTo>
                    <a:lnTo>
                      <a:pt x="3040" y="2087"/>
                    </a:lnTo>
                    <a:lnTo>
                      <a:pt x="3051" y="2088"/>
                    </a:lnTo>
                    <a:lnTo>
                      <a:pt x="3061" y="2089"/>
                    </a:lnTo>
                    <a:lnTo>
                      <a:pt x="3068" y="2088"/>
                    </a:lnTo>
                    <a:lnTo>
                      <a:pt x="3073" y="2087"/>
                    </a:lnTo>
                    <a:lnTo>
                      <a:pt x="3078" y="2084"/>
                    </a:lnTo>
                    <a:lnTo>
                      <a:pt x="3083" y="2080"/>
                    </a:lnTo>
                    <a:lnTo>
                      <a:pt x="3089" y="2078"/>
                    </a:lnTo>
                    <a:lnTo>
                      <a:pt x="3094" y="2075"/>
                    </a:lnTo>
                    <a:lnTo>
                      <a:pt x="3100" y="2074"/>
                    </a:lnTo>
                    <a:lnTo>
                      <a:pt x="3106" y="2073"/>
                    </a:lnTo>
                    <a:lnTo>
                      <a:pt x="3114" y="2074"/>
                    </a:lnTo>
                    <a:lnTo>
                      <a:pt x="3121" y="2077"/>
                    </a:lnTo>
                    <a:lnTo>
                      <a:pt x="3127" y="2080"/>
                    </a:lnTo>
                    <a:lnTo>
                      <a:pt x="3132" y="2085"/>
                    </a:lnTo>
                    <a:lnTo>
                      <a:pt x="3137" y="2090"/>
                    </a:lnTo>
                    <a:lnTo>
                      <a:pt x="3140" y="2098"/>
                    </a:lnTo>
                    <a:lnTo>
                      <a:pt x="3142" y="2106"/>
                    </a:lnTo>
                    <a:lnTo>
                      <a:pt x="3144" y="2113"/>
                    </a:lnTo>
                    <a:lnTo>
                      <a:pt x="3144" y="2132"/>
                    </a:lnTo>
                    <a:lnTo>
                      <a:pt x="3144" y="2151"/>
                    </a:lnTo>
                    <a:lnTo>
                      <a:pt x="3142" y="2168"/>
                    </a:lnTo>
                    <a:lnTo>
                      <a:pt x="3140" y="2185"/>
                    </a:lnTo>
                    <a:lnTo>
                      <a:pt x="3136" y="2201"/>
                    </a:lnTo>
                    <a:lnTo>
                      <a:pt x="3130" y="2216"/>
                    </a:lnTo>
                    <a:lnTo>
                      <a:pt x="3126" y="2223"/>
                    </a:lnTo>
                    <a:lnTo>
                      <a:pt x="3121" y="2231"/>
                    </a:lnTo>
                    <a:lnTo>
                      <a:pt x="3116" y="2237"/>
                    </a:lnTo>
                    <a:lnTo>
                      <a:pt x="3109" y="2245"/>
                    </a:lnTo>
                    <a:lnTo>
                      <a:pt x="3095" y="2257"/>
                    </a:lnTo>
                    <a:lnTo>
                      <a:pt x="3081" y="2267"/>
                    </a:lnTo>
                    <a:lnTo>
                      <a:pt x="3066" y="2276"/>
                    </a:lnTo>
                    <a:lnTo>
                      <a:pt x="3052" y="2285"/>
                    </a:lnTo>
                    <a:lnTo>
                      <a:pt x="3046" y="2289"/>
                    </a:lnTo>
                    <a:lnTo>
                      <a:pt x="3040" y="2294"/>
                    </a:lnTo>
                    <a:lnTo>
                      <a:pt x="3035" y="2299"/>
                    </a:lnTo>
                    <a:lnTo>
                      <a:pt x="3031" y="2305"/>
                    </a:lnTo>
                    <a:lnTo>
                      <a:pt x="3027" y="2311"/>
                    </a:lnTo>
                    <a:lnTo>
                      <a:pt x="3025" y="2319"/>
                    </a:lnTo>
                    <a:lnTo>
                      <a:pt x="3022" y="2326"/>
                    </a:lnTo>
                    <a:lnTo>
                      <a:pt x="3022" y="2335"/>
                    </a:lnTo>
                    <a:lnTo>
                      <a:pt x="3023" y="2340"/>
                    </a:lnTo>
                    <a:lnTo>
                      <a:pt x="3026" y="2344"/>
                    </a:lnTo>
                    <a:lnTo>
                      <a:pt x="3030" y="2346"/>
                    </a:lnTo>
                    <a:lnTo>
                      <a:pt x="3035" y="2349"/>
                    </a:lnTo>
                    <a:lnTo>
                      <a:pt x="3041" y="2350"/>
                    </a:lnTo>
                    <a:lnTo>
                      <a:pt x="3046" y="2353"/>
                    </a:lnTo>
                    <a:lnTo>
                      <a:pt x="3051" y="2355"/>
                    </a:lnTo>
                    <a:lnTo>
                      <a:pt x="3056" y="2359"/>
                    </a:lnTo>
                    <a:lnTo>
                      <a:pt x="3063" y="2368"/>
                    </a:lnTo>
                    <a:lnTo>
                      <a:pt x="3068" y="2377"/>
                    </a:lnTo>
                    <a:lnTo>
                      <a:pt x="3071" y="2387"/>
                    </a:lnTo>
                    <a:lnTo>
                      <a:pt x="3071" y="2397"/>
                    </a:lnTo>
                    <a:lnTo>
                      <a:pt x="3071" y="2417"/>
                    </a:lnTo>
                    <a:lnTo>
                      <a:pt x="3070" y="2441"/>
                    </a:lnTo>
                    <a:lnTo>
                      <a:pt x="3078" y="2442"/>
                    </a:lnTo>
                    <a:lnTo>
                      <a:pt x="3086" y="2444"/>
                    </a:lnTo>
                    <a:lnTo>
                      <a:pt x="3092" y="2449"/>
                    </a:lnTo>
                    <a:lnTo>
                      <a:pt x="3099" y="2456"/>
                    </a:lnTo>
                    <a:lnTo>
                      <a:pt x="3102" y="2463"/>
                    </a:lnTo>
                    <a:lnTo>
                      <a:pt x="3106" y="2472"/>
                    </a:lnTo>
                    <a:lnTo>
                      <a:pt x="3109" y="2481"/>
                    </a:lnTo>
                    <a:lnTo>
                      <a:pt x="3109" y="2489"/>
                    </a:lnTo>
                    <a:lnTo>
                      <a:pt x="3109" y="2502"/>
                    </a:lnTo>
                    <a:lnTo>
                      <a:pt x="3107" y="2513"/>
                    </a:lnTo>
                    <a:lnTo>
                      <a:pt x="3107" y="2523"/>
                    </a:lnTo>
                    <a:lnTo>
                      <a:pt x="3106" y="2536"/>
                    </a:lnTo>
                    <a:lnTo>
                      <a:pt x="3107" y="2541"/>
                    </a:lnTo>
                    <a:lnTo>
                      <a:pt x="3109" y="2546"/>
                    </a:lnTo>
                    <a:lnTo>
                      <a:pt x="3111" y="2551"/>
                    </a:lnTo>
                    <a:lnTo>
                      <a:pt x="3114" y="2555"/>
                    </a:lnTo>
                    <a:lnTo>
                      <a:pt x="3121" y="2562"/>
                    </a:lnTo>
                    <a:lnTo>
                      <a:pt x="3130" y="2570"/>
                    </a:lnTo>
                    <a:lnTo>
                      <a:pt x="3145" y="2584"/>
                    </a:lnTo>
                    <a:lnTo>
                      <a:pt x="3159" y="2595"/>
                    </a:lnTo>
                    <a:lnTo>
                      <a:pt x="3174" y="2605"/>
                    </a:lnTo>
                    <a:lnTo>
                      <a:pt x="3191" y="2615"/>
                    </a:lnTo>
                    <a:lnTo>
                      <a:pt x="3203" y="2621"/>
                    </a:lnTo>
                    <a:lnTo>
                      <a:pt x="3214" y="2630"/>
                    </a:lnTo>
                    <a:lnTo>
                      <a:pt x="3223" y="2638"/>
                    </a:lnTo>
                    <a:lnTo>
                      <a:pt x="3233" y="2645"/>
                    </a:lnTo>
                    <a:lnTo>
                      <a:pt x="3242" y="2654"/>
                    </a:lnTo>
                    <a:lnTo>
                      <a:pt x="3252" y="2661"/>
                    </a:lnTo>
                    <a:lnTo>
                      <a:pt x="3263" y="2668"/>
                    </a:lnTo>
                    <a:lnTo>
                      <a:pt x="3276" y="2673"/>
                    </a:lnTo>
                    <a:lnTo>
                      <a:pt x="3282" y="2675"/>
                    </a:lnTo>
                    <a:lnTo>
                      <a:pt x="3287" y="2675"/>
                    </a:lnTo>
                    <a:lnTo>
                      <a:pt x="3293" y="2675"/>
                    </a:lnTo>
                    <a:lnTo>
                      <a:pt x="3298" y="2675"/>
                    </a:lnTo>
                    <a:lnTo>
                      <a:pt x="3309" y="2674"/>
                    </a:lnTo>
                    <a:lnTo>
                      <a:pt x="3321" y="2675"/>
                    </a:lnTo>
                    <a:lnTo>
                      <a:pt x="3327" y="2678"/>
                    </a:lnTo>
                    <a:lnTo>
                      <a:pt x="3332" y="2681"/>
                    </a:lnTo>
                    <a:lnTo>
                      <a:pt x="3337" y="2684"/>
                    </a:lnTo>
                    <a:lnTo>
                      <a:pt x="3341" y="2688"/>
                    </a:lnTo>
                    <a:lnTo>
                      <a:pt x="3348" y="2697"/>
                    </a:lnTo>
                    <a:lnTo>
                      <a:pt x="3355" y="2707"/>
                    </a:lnTo>
                    <a:lnTo>
                      <a:pt x="3362" y="2715"/>
                    </a:lnTo>
                    <a:lnTo>
                      <a:pt x="3370" y="2724"/>
                    </a:lnTo>
                    <a:lnTo>
                      <a:pt x="3373" y="2729"/>
                    </a:lnTo>
                    <a:lnTo>
                      <a:pt x="3378" y="2733"/>
                    </a:lnTo>
                    <a:lnTo>
                      <a:pt x="3383" y="2737"/>
                    </a:lnTo>
                    <a:lnTo>
                      <a:pt x="3390" y="2739"/>
                    </a:lnTo>
                    <a:lnTo>
                      <a:pt x="3411" y="2749"/>
                    </a:lnTo>
                    <a:lnTo>
                      <a:pt x="3431" y="2758"/>
                    </a:lnTo>
                    <a:lnTo>
                      <a:pt x="3447" y="2767"/>
                    </a:lnTo>
                    <a:lnTo>
                      <a:pt x="3464" y="2777"/>
                    </a:lnTo>
                    <a:lnTo>
                      <a:pt x="3496" y="2797"/>
                    </a:lnTo>
                    <a:lnTo>
                      <a:pt x="3535" y="2821"/>
                    </a:lnTo>
                    <a:lnTo>
                      <a:pt x="3535" y="2821"/>
                    </a:lnTo>
                    <a:lnTo>
                      <a:pt x="3533" y="2806"/>
                    </a:lnTo>
                    <a:lnTo>
                      <a:pt x="3529" y="2792"/>
                    </a:lnTo>
                    <a:lnTo>
                      <a:pt x="3525" y="2778"/>
                    </a:lnTo>
                    <a:lnTo>
                      <a:pt x="3524" y="2762"/>
                    </a:lnTo>
                    <a:lnTo>
                      <a:pt x="3525" y="2755"/>
                    </a:lnTo>
                    <a:lnTo>
                      <a:pt x="3527" y="2750"/>
                    </a:lnTo>
                    <a:lnTo>
                      <a:pt x="3528" y="2745"/>
                    </a:lnTo>
                    <a:lnTo>
                      <a:pt x="3532" y="2742"/>
                    </a:lnTo>
                    <a:lnTo>
                      <a:pt x="3538" y="2733"/>
                    </a:lnTo>
                    <a:lnTo>
                      <a:pt x="3547" y="2725"/>
                    </a:lnTo>
                    <a:lnTo>
                      <a:pt x="3555" y="2718"/>
                    </a:lnTo>
                    <a:lnTo>
                      <a:pt x="3562" y="2710"/>
                    </a:lnTo>
                    <a:lnTo>
                      <a:pt x="3565" y="2705"/>
                    </a:lnTo>
                    <a:lnTo>
                      <a:pt x="3567" y="2700"/>
                    </a:lnTo>
                    <a:lnTo>
                      <a:pt x="3569" y="2695"/>
                    </a:lnTo>
                    <a:lnTo>
                      <a:pt x="3569" y="2690"/>
                    </a:lnTo>
                    <a:lnTo>
                      <a:pt x="3569" y="2630"/>
                    </a:lnTo>
                    <a:lnTo>
                      <a:pt x="3570" y="2619"/>
                    </a:lnTo>
                    <a:lnTo>
                      <a:pt x="3573" y="2609"/>
                    </a:lnTo>
                    <a:lnTo>
                      <a:pt x="3578" y="2599"/>
                    </a:lnTo>
                    <a:lnTo>
                      <a:pt x="3584" y="2590"/>
                    </a:lnTo>
                    <a:lnTo>
                      <a:pt x="3598" y="2574"/>
                    </a:lnTo>
                    <a:lnTo>
                      <a:pt x="3612" y="2555"/>
                    </a:lnTo>
                    <a:lnTo>
                      <a:pt x="3616" y="2546"/>
                    </a:lnTo>
                    <a:lnTo>
                      <a:pt x="3618" y="2537"/>
                    </a:lnTo>
                    <a:lnTo>
                      <a:pt x="3619" y="2528"/>
                    </a:lnTo>
                    <a:lnTo>
                      <a:pt x="3619" y="2520"/>
                    </a:lnTo>
                    <a:lnTo>
                      <a:pt x="3621" y="2512"/>
                    </a:lnTo>
                    <a:lnTo>
                      <a:pt x="3622" y="2503"/>
                    </a:lnTo>
                    <a:lnTo>
                      <a:pt x="3624" y="2496"/>
                    </a:lnTo>
                    <a:lnTo>
                      <a:pt x="3629" y="2488"/>
                    </a:lnTo>
                    <a:lnTo>
                      <a:pt x="3634" y="2484"/>
                    </a:lnTo>
                    <a:lnTo>
                      <a:pt x="3638" y="2482"/>
                    </a:lnTo>
                    <a:lnTo>
                      <a:pt x="3643" y="2481"/>
                    </a:lnTo>
                    <a:lnTo>
                      <a:pt x="3648" y="2481"/>
                    </a:lnTo>
                    <a:lnTo>
                      <a:pt x="3661" y="2481"/>
                    </a:lnTo>
                    <a:lnTo>
                      <a:pt x="3672" y="2481"/>
                    </a:lnTo>
                    <a:lnTo>
                      <a:pt x="3705" y="2477"/>
                    </a:lnTo>
                    <a:lnTo>
                      <a:pt x="3735" y="2476"/>
                    </a:lnTo>
                    <a:lnTo>
                      <a:pt x="3749" y="2474"/>
                    </a:lnTo>
                    <a:lnTo>
                      <a:pt x="3762" y="2473"/>
                    </a:lnTo>
                    <a:lnTo>
                      <a:pt x="3778" y="2469"/>
                    </a:lnTo>
                    <a:lnTo>
                      <a:pt x="3794" y="2464"/>
                    </a:lnTo>
                    <a:lnTo>
                      <a:pt x="3799" y="2462"/>
                    </a:lnTo>
                    <a:lnTo>
                      <a:pt x="3804" y="2458"/>
                    </a:lnTo>
                    <a:lnTo>
                      <a:pt x="3809" y="2456"/>
                    </a:lnTo>
                    <a:lnTo>
                      <a:pt x="3813" y="2451"/>
                    </a:lnTo>
                    <a:lnTo>
                      <a:pt x="3820" y="2442"/>
                    </a:lnTo>
                    <a:lnTo>
                      <a:pt x="3828" y="2433"/>
                    </a:lnTo>
                    <a:lnTo>
                      <a:pt x="3834" y="2426"/>
                    </a:lnTo>
                    <a:lnTo>
                      <a:pt x="3842" y="2418"/>
                    </a:lnTo>
                    <a:lnTo>
                      <a:pt x="3847" y="2415"/>
                    </a:lnTo>
                    <a:lnTo>
                      <a:pt x="3852" y="2413"/>
                    </a:lnTo>
                    <a:lnTo>
                      <a:pt x="3857" y="2412"/>
                    </a:lnTo>
                    <a:lnTo>
                      <a:pt x="3863" y="2412"/>
                    </a:lnTo>
                    <a:lnTo>
                      <a:pt x="3868" y="2412"/>
                    </a:lnTo>
                    <a:lnTo>
                      <a:pt x="3873" y="2413"/>
                    </a:lnTo>
                    <a:lnTo>
                      <a:pt x="3878" y="2414"/>
                    </a:lnTo>
                    <a:lnTo>
                      <a:pt x="3882" y="2417"/>
                    </a:lnTo>
                    <a:lnTo>
                      <a:pt x="3889" y="2422"/>
                    </a:lnTo>
                    <a:lnTo>
                      <a:pt x="3895" y="2428"/>
                    </a:lnTo>
                    <a:lnTo>
                      <a:pt x="3903" y="2436"/>
                    </a:lnTo>
                    <a:lnTo>
                      <a:pt x="3909" y="2443"/>
                    </a:lnTo>
                    <a:lnTo>
                      <a:pt x="3917" y="2449"/>
                    </a:lnTo>
                    <a:lnTo>
                      <a:pt x="3926" y="2457"/>
                    </a:lnTo>
                    <a:lnTo>
                      <a:pt x="3949" y="2468"/>
                    </a:lnTo>
                    <a:lnTo>
                      <a:pt x="3971" y="2477"/>
                    </a:lnTo>
                    <a:lnTo>
                      <a:pt x="3981" y="2481"/>
                    </a:lnTo>
                    <a:lnTo>
                      <a:pt x="3991" y="2486"/>
                    </a:lnTo>
                    <a:lnTo>
                      <a:pt x="4002" y="2491"/>
                    </a:lnTo>
                    <a:lnTo>
                      <a:pt x="4013" y="2498"/>
                    </a:lnTo>
                    <a:lnTo>
                      <a:pt x="4023" y="2507"/>
                    </a:lnTo>
                    <a:lnTo>
                      <a:pt x="4034" y="2517"/>
                    </a:lnTo>
                    <a:lnTo>
                      <a:pt x="4041" y="2527"/>
                    </a:lnTo>
                    <a:lnTo>
                      <a:pt x="4049" y="2537"/>
                    </a:lnTo>
                    <a:lnTo>
                      <a:pt x="4057" y="2546"/>
                    </a:lnTo>
                    <a:lnTo>
                      <a:pt x="4066" y="2555"/>
                    </a:lnTo>
                    <a:lnTo>
                      <a:pt x="4076" y="2562"/>
                    </a:lnTo>
                    <a:lnTo>
                      <a:pt x="4089" y="2569"/>
                    </a:lnTo>
                    <a:lnTo>
                      <a:pt x="4089" y="2569"/>
                    </a:lnTo>
                    <a:lnTo>
                      <a:pt x="4090" y="2567"/>
                    </a:lnTo>
                    <a:lnTo>
                      <a:pt x="4090" y="2565"/>
                    </a:lnTo>
                    <a:lnTo>
                      <a:pt x="4095" y="2545"/>
                    </a:lnTo>
                    <a:lnTo>
                      <a:pt x="4101" y="2526"/>
                    </a:lnTo>
                    <a:lnTo>
                      <a:pt x="4105" y="2518"/>
                    </a:lnTo>
                    <a:lnTo>
                      <a:pt x="4111" y="2512"/>
                    </a:lnTo>
                    <a:lnTo>
                      <a:pt x="4114" y="2510"/>
                    </a:lnTo>
                    <a:lnTo>
                      <a:pt x="4118" y="2508"/>
                    </a:lnTo>
                    <a:lnTo>
                      <a:pt x="4123" y="2507"/>
                    </a:lnTo>
                    <a:lnTo>
                      <a:pt x="4126" y="2507"/>
                    </a:lnTo>
                    <a:lnTo>
                      <a:pt x="4131" y="2507"/>
                    </a:lnTo>
                    <a:lnTo>
                      <a:pt x="4136" y="2508"/>
                    </a:lnTo>
                    <a:lnTo>
                      <a:pt x="4140" y="2510"/>
                    </a:lnTo>
                    <a:lnTo>
                      <a:pt x="4145" y="2512"/>
                    </a:lnTo>
                    <a:lnTo>
                      <a:pt x="4151" y="2518"/>
                    </a:lnTo>
                    <a:lnTo>
                      <a:pt x="4159" y="2525"/>
                    </a:lnTo>
                    <a:lnTo>
                      <a:pt x="4165" y="2532"/>
                    </a:lnTo>
                    <a:lnTo>
                      <a:pt x="4173" y="2538"/>
                    </a:lnTo>
                    <a:lnTo>
                      <a:pt x="4177" y="2540"/>
                    </a:lnTo>
                    <a:lnTo>
                      <a:pt x="4180" y="2542"/>
                    </a:lnTo>
                    <a:lnTo>
                      <a:pt x="4185" y="2543"/>
                    </a:lnTo>
                    <a:lnTo>
                      <a:pt x="4190" y="2543"/>
                    </a:lnTo>
                    <a:lnTo>
                      <a:pt x="4202" y="2542"/>
                    </a:lnTo>
                    <a:lnTo>
                      <a:pt x="4210" y="2540"/>
                    </a:lnTo>
                    <a:lnTo>
                      <a:pt x="4218" y="2533"/>
                    </a:lnTo>
                    <a:lnTo>
                      <a:pt x="4226" y="2527"/>
                    </a:lnTo>
                    <a:lnTo>
                      <a:pt x="4238" y="2510"/>
                    </a:lnTo>
                    <a:lnTo>
                      <a:pt x="4248" y="2491"/>
                    </a:lnTo>
                    <a:lnTo>
                      <a:pt x="4254" y="2495"/>
                    </a:lnTo>
                    <a:lnTo>
                      <a:pt x="4258" y="2500"/>
                    </a:lnTo>
                    <a:lnTo>
                      <a:pt x="4262" y="2505"/>
                    </a:lnTo>
                    <a:lnTo>
                      <a:pt x="4266" y="2511"/>
                    </a:lnTo>
                    <a:lnTo>
                      <a:pt x="4272" y="2523"/>
                    </a:lnTo>
                    <a:lnTo>
                      <a:pt x="4276" y="2537"/>
                    </a:lnTo>
                    <a:lnTo>
                      <a:pt x="4278" y="2552"/>
                    </a:lnTo>
                    <a:lnTo>
                      <a:pt x="4280" y="2567"/>
                    </a:lnTo>
                    <a:lnTo>
                      <a:pt x="4281" y="2582"/>
                    </a:lnTo>
                    <a:lnTo>
                      <a:pt x="4281" y="2596"/>
                    </a:lnTo>
                    <a:lnTo>
                      <a:pt x="4280" y="2609"/>
                    </a:lnTo>
                    <a:lnTo>
                      <a:pt x="4278" y="2619"/>
                    </a:lnTo>
                    <a:lnTo>
                      <a:pt x="4278" y="2619"/>
                    </a:lnTo>
                    <a:lnTo>
                      <a:pt x="4288" y="2622"/>
                    </a:lnTo>
                    <a:lnTo>
                      <a:pt x="4298" y="2625"/>
                    </a:lnTo>
                    <a:lnTo>
                      <a:pt x="4310" y="2628"/>
                    </a:lnTo>
                    <a:lnTo>
                      <a:pt x="4320" y="2629"/>
                    </a:lnTo>
                    <a:lnTo>
                      <a:pt x="4326" y="2628"/>
                    </a:lnTo>
                    <a:lnTo>
                      <a:pt x="4330" y="2626"/>
                    </a:lnTo>
                    <a:lnTo>
                      <a:pt x="4333" y="2624"/>
                    </a:lnTo>
                    <a:lnTo>
                      <a:pt x="4337" y="2621"/>
                    </a:lnTo>
                    <a:lnTo>
                      <a:pt x="4344" y="2614"/>
                    </a:lnTo>
                    <a:lnTo>
                      <a:pt x="4346" y="2604"/>
                    </a:lnTo>
                    <a:lnTo>
                      <a:pt x="4350" y="2581"/>
                    </a:lnTo>
                    <a:lnTo>
                      <a:pt x="4352" y="2557"/>
                    </a:lnTo>
                    <a:lnTo>
                      <a:pt x="4352" y="2550"/>
                    </a:lnTo>
                    <a:lnTo>
                      <a:pt x="4355" y="2542"/>
                    </a:lnTo>
                    <a:lnTo>
                      <a:pt x="4357" y="2537"/>
                    </a:lnTo>
                    <a:lnTo>
                      <a:pt x="4361" y="2531"/>
                    </a:lnTo>
                    <a:lnTo>
                      <a:pt x="4369" y="2520"/>
                    </a:lnTo>
                    <a:lnTo>
                      <a:pt x="4376" y="2507"/>
                    </a:lnTo>
                    <a:lnTo>
                      <a:pt x="4389" y="2474"/>
                    </a:lnTo>
                    <a:lnTo>
                      <a:pt x="4402" y="2447"/>
                    </a:lnTo>
                    <a:lnTo>
                      <a:pt x="4410" y="2434"/>
                    </a:lnTo>
                    <a:lnTo>
                      <a:pt x="4419" y="2422"/>
                    </a:lnTo>
                    <a:lnTo>
                      <a:pt x="4429" y="2408"/>
                    </a:lnTo>
                    <a:lnTo>
                      <a:pt x="4440" y="2394"/>
                    </a:lnTo>
                    <a:lnTo>
                      <a:pt x="4440" y="2394"/>
                    </a:lnTo>
                    <a:lnTo>
                      <a:pt x="4421" y="2374"/>
                    </a:lnTo>
                    <a:lnTo>
                      <a:pt x="4401" y="2354"/>
                    </a:lnTo>
                    <a:lnTo>
                      <a:pt x="4390" y="2345"/>
                    </a:lnTo>
                    <a:lnTo>
                      <a:pt x="4379" y="2336"/>
                    </a:lnTo>
                    <a:lnTo>
                      <a:pt x="4365" y="2328"/>
                    </a:lnTo>
                    <a:lnTo>
                      <a:pt x="4351" y="2319"/>
                    </a:lnTo>
                    <a:lnTo>
                      <a:pt x="4340" y="2314"/>
                    </a:lnTo>
                    <a:lnTo>
                      <a:pt x="4328" y="2311"/>
                    </a:lnTo>
                    <a:lnTo>
                      <a:pt x="4317" y="2310"/>
                    </a:lnTo>
                    <a:lnTo>
                      <a:pt x="4306" y="2306"/>
                    </a:lnTo>
                    <a:lnTo>
                      <a:pt x="4296" y="2300"/>
                    </a:lnTo>
                    <a:lnTo>
                      <a:pt x="4287" y="2295"/>
                    </a:lnTo>
                    <a:lnTo>
                      <a:pt x="4281" y="2287"/>
                    </a:lnTo>
                    <a:lnTo>
                      <a:pt x="4274" y="2280"/>
                    </a:lnTo>
                    <a:lnTo>
                      <a:pt x="4262" y="2265"/>
                    </a:lnTo>
                    <a:lnTo>
                      <a:pt x="4247" y="2247"/>
                    </a:lnTo>
                    <a:lnTo>
                      <a:pt x="4234" y="2234"/>
                    </a:lnTo>
                    <a:lnTo>
                      <a:pt x="4222" y="2220"/>
                    </a:lnTo>
                    <a:lnTo>
                      <a:pt x="4213" y="2206"/>
                    </a:lnTo>
                    <a:lnTo>
                      <a:pt x="4203" y="2193"/>
                    </a:lnTo>
                    <a:lnTo>
                      <a:pt x="4185" y="2167"/>
                    </a:lnTo>
                    <a:lnTo>
                      <a:pt x="4163" y="2138"/>
                    </a:lnTo>
                    <a:lnTo>
                      <a:pt x="4146" y="2119"/>
                    </a:lnTo>
                    <a:lnTo>
                      <a:pt x="4134" y="2102"/>
                    </a:lnTo>
                    <a:lnTo>
                      <a:pt x="4128" y="2093"/>
                    </a:lnTo>
                    <a:lnTo>
                      <a:pt x="4123" y="2083"/>
                    </a:lnTo>
                    <a:lnTo>
                      <a:pt x="4118" y="2073"/>
                    </a:lnTo>
                    <a:lnTo>
                      <a:pt x="4113" y="2062"/>
                    </a:lnTo>
                    <a:lnTo>
                      <a:pt x="4103" y="2048"/>
                    </a:lnTo>
                    <a:lnTo>
                      <a:pt x="4093" y="2035"/>
                    </a:lnTo>
                    <a:lnTo>
                      <a:pt x="4087" y="2023"/>
                    </a:lnTo>
                    <a:lnTo>
                      <a:pt x="4082" y="2011"/>
                    </a:lnTo>
                    <a:lnTo>
                      <a:pt x="4080" y="1999"/>
                    </a:lnTo>
                    <a:lnTo>
                      <a:pt x="4076" y="1986"/>
                    </a:lnTo>
                    <a:lnTo>
                      <a:pt x="4066" y="1945"/>
                    </a:lnTo>
                    <a:lnTo>
                      <a:pt x="4055" y="1910"/>
                    </a:lnTo>
                    <a:lnTo>
                      <a:pt x="4050" y="1893"/>
                    </a:lnTo>
                    <a:lnTo>
                      <a:pt x="4045" y="1875"/>
                    </a:lnTo>
                    <a:lnTo>
                      <a:pt x="4041" y="1856"/>
                    </a:lnTo>
                    <a:lnTo>
                      <a:pt x="4037" y="1833"/>
                    </a:lnTo>
                    <a:lnTo>
                      <a:pt x="4032" y="1808"/>
                    </a:lnTo>
                    <a:lnTo>
                      <a:pt x="4027" y="1786"/>
                    </a:lnTo>
                    <a:lnTo>
                      <a:pt x="4021" y="1763"/>
                    </a:lnTo>
                    <a:lnTo>
                      <a:pt x="4011" y="1739"/>
                    </a:lnTo>
                    <a:lnTo>
                      <a:pt x="4003" y="1727"/>
                    </a:lnTo>
                    <a:lnTo>
                      <a:pt x="3997" y="1717"/>
                    </a:lnTo>
                    <a:lnTo>
                      <a:pt x="3993" y="1712"/>
                    </a:lnTo>
                    <a:lnTo>
                      <a:pt x="3991" y="1705"/>
                    </a:lnTo>
                    <a:lnTo>
                      <a:pt x="3990" y="1699"/>
                    </a:lnTo>
                    <a:lnTo>
                      <a:pt x="3988" y="1693"/>
                    </a:lnTo>
                    <a:lnTo>
                      <a:pt x="3988" y="1621"/>
                    </a:lnTo>
                    <a:lnTo>
                      <a:pt x="3987" y="1602"/>
                    </a:lnTo>
                    <a:lnTo>
                      <a:pt x="3985" y="1587"/>
                    </a:lnTo>
                    <a:lnTo>
                      <a:pt x="3981" y="1571"/>
                    </a:lnTo>
                    <a:lnTo>
                      <a:pt x="3980" y="1553"/>
                    </a:lnTo>
                    <a:lnTo>
                      <a:pt x="3978" y="1542"/>
                    </a:lnTo>
                    <a:lnTo>
                      <a:pt x="3977" y="1533"/>
                    </a:lnTo>
                    <a:lnTo>
                      <a:pt x="3976" y="1523"/>
                    </a:lnTo>
                    <a:lnTo>
                      <a:pt x="3973" y="1512"/>
                    </a:lnTo>
                    <a:lnTo>
                      <a:pt x="3971" y="1507"/>
                    </a:lnTo>
                    <a:lnTo>
                      <a:pt x="3968" y="1501"/>
                    </a:lnTo>
                    <a:lnTo>
                      <a:pt x="3964" y="1497"/>
                    </a:lnTo>
                    <a:lnTo>
                      <a:pt x="3961" y="1492"/>
                    </a:lnTo>
                    <a:lnTo>
                      <a:pt x="3957" y="1487"/>
                    </a:lnTo>
                    <a:lnTo>
                      <a:pt x="3954" y="1482"/>
                    </a:lnTo>
                    <a:lnTo>
                      <a:pt x="3952" y="1477"/>
                    </a:lnTo>
                    <a:lnTo>
                      <a:pt x="3951" y="1471"/>
                    </a:lnTo>
                    <a:lnTo>
                      <a:pt x="3951" y="1446"/>
                    </a:lnTo>
                    <a:lnTo>
                      <a:pt x="3972" y="1356"/>
                    </a:lnTo>
                    <a:lnTo>
                      <a:pt x="3972" y="1348"/>
                    </a:lnTo>
                    <a:lnTo>
                      <a:pt x="3971" y="1339"/>
                    </a:lnTo>
                    <a:lnTo>
                      <a:pt x="3970" y="1335"/>
                    </a:lnTo>
                    <a:lnTo>
                      <a:pt x="3967" y="1333"/>
                    </a:lnTo>
                    <a:lnTo>
                      <a:pt x="3964" y="1330"/>
                    </a:lnTo>
                    <a:lnTo>
                      <a:pt x="3961" y="1328"/>
                    </a:lnTo>
                    <a:lnTo>
                      <a:pt x="3953" y="1325"/>
                    </a:lnTo>
                    <a:lnTo>
                      <a:pt x="3946" y="1324"/>
                    </a:lnTo>
                    <a:lnTo>
                      <a:pt x="3943" y="1323"/>
                    </a:lnTo>
                    <a:lnTo>
                      <a:pt x="3941" y="1320"/>
                    </a:lnTo>
                    <a:lnTo>
                      <a:pt x="3938" y="1319"/>
                    </a:lnTo>
                    <a:lnTo>
                      <a:pt x="3938" y="1315"/>
                    </a:lnTo>
                    <a:lnTo>
                      <a:pt x="3942" y="1299"/>
                    </a:lnTo>
                    <a:lnTo>
                      <a:pt x="3946" y="1281"/>
                    </a:lnTo>
                    <a:lnTo>
                      <a:pt x="3946" y="1274"/>
                    </a:lnTo>
                    <a:lnTo>
                      <a:pt x="3944" y="1266"/>
                    </a:lnTo>
                    <a:lnTo>
                      <a:pt x="3942" y="1260"/>
                    </a:lnTo>
                    <a:lnTo>
                      <a:pt x="3939" y="1252"/>
                    </a:lnTo>
                    <a:lnTo>
                      <a:pt x="3941" y="1246"/>
                    </a:lnTo>
                    <a:lnTo>
                      <a:pt x="3941" y="1233"/>
                    </a:lnTo>
                    <a:lnTo>
                      <a:pt x="3939" y="1222"/>
                    </a:lnTo>
                    <a:lnTo>
                      <a:pt x="3939" y="1211"/>
                    </a:lnTo>
                    <a:lnTo>
                      <a:pt x="3939" y="1200"/>
                    </a:lnTo>
                    <a:lnTo>
                      <a:pt x="3941" y="1175"/>
                    </a:lnTo>
                    <a:lnTo>
                      <a:pt x="3942" y="1152"/>
                    </a:lnTo>
                    <a:lnTo>
                      <a:pt x="3946" y="1131"/>
                    </a:lnTo>
                    <a:lnTo>
                      <a:pt x="3948" y="1106"/>
                    </a:lnTo>
                    <a:lnTo>
                      <a:pt x="3949" y="1094"/>
                    </a:lnTo>
                    <a:lnTo>
                      <a:pt x="3951" y="1083"/>
                    </a:lnTo>
                    <a:lnTo>
                      <a:pt x="3956" y="1072"/>
                    </a:lnTo>
                    <a:lnTo>
                      <a:pt x="3962" y="1062"/>
                    </a:lnTo>
                    <a:lnTo>
                      <a:pt x="3968" y="1053"/>
                    </a:lnTo>
                    <a:lnTo>
                      <a:pt x="3976" y="1045"/>
                    </a:lnTo>
                    <a:lnTo>
                      <a:pt x="3991" y="1029"/>
                    </a:lnTo>
                    <a:lnTo>
                      <a:pt x="4008" y="1011"/>
                    </a:lnTo>
                    <a:lnTo>
                      <a:pt x="4013" y="1005"/>
                    </a:lnTo>
                    <a:lnTo>
                      <a:pt x="4020" y="1000"/>
                    </a:lnTo>
                    <a:lnTo>
                      <a:pt x="4026" y="995"/>
                    </a:lnTo>
                    <a:lnTo>
                      <a:pt x="4032" y="991"/>
                    </a:lnTo>
                    <a:lnTo>
                      <a:pt x="4046" y="985"/>
                    </a:lnTo>
                    <a:lnTo>
                      <a:pt x="4062" y="980"/>
                    </a:lnTo>
                    <a:lnTo>
                      <a:pt x="4075" y="974"/>
                    </a:lnTo>
                    <a:lnTo>
                      <a:pt x="4087" y="971"/>
                    </a:lnTo>
                    <a:lnTo>
                      <a:pt x="4094" y="971"/>
                    </a:lnTo>
                    <a:lnTo>
                      <a:pt x="4100" y="974"/>
                    </a:lnTo>
                    <a:lnTo>
                      <a:pt x="4105" y="978"/>
                    </a:lnTo>
                    <a:lnTo>
                      <a:pt x="4110" y="980"/>
                    </a:lnTo>
                    <a:lnTo>
                      <a:pt x="4115" y="984"/>
                    </a:lnTo>
                    <a:lnTo>
                      <a:pt x="4121" y="988"/>
                    </a:lnTo>
                    <a:lnTo>
                      <a:pt x="4126" y="990"/>
                    </a:lnTo>
                    <a:lnTo>
                      <a:pt x="4134" y="990"/>
                    </a:lnTo>
                    <a:lnTo>
                      <a:pt x="4139" y="989"/>
                    </a:lnTo>
                    <a:lnTo>
                      <a:pt x="4143" y="986"/>
                    </a:lnTo>
                    <a:lnTo>
                      <a:pt x="4145" y="981"/>
                    </a:lnTo>
                    <a:lnTo>
                      <a:pt x="4148" y="976"/>
                    </a:lnTo>
                    <a:lnTo>
                      <a:pt x="4158" y="960"/>
                    </a:lnTo>
                    <a:lnTo>
                      <a:pt x="4167" y="942"/>
                    </a:lnTo>
                    <a:lnTo>
                      <a:pt x="4175" y="927"/>
                    </a:lnTo>
                    <a:lnTo>
                      <a:pt x="4185" y="915"/>
                    </a:lnTo>
                    <a:lnTo>
                      <a:pt x="4190" y="909"/>
                    </a:lnTo>
                    <a:lnTo>
                      <a:pt x="4194" y="902"/>
                    </a:lnTo>
                    <a:lnTo>
                      <a:pt x="4197" y="895"/>
                    </a:lnTo>
                    <a:lnTo>
                      <a:pt x="4197" y="886"/>
                    </a:lnTo>
                    <a:lnTo>
                      <a:pt x="4193" y="877"/>
                    </a:lnTo>
                    <a:lnTo>
                      <a:pt x="4188" y="867"/>
                    </a:lnTo>
                    <a:lnTo>
                      <a:pt x="4189" y="858"/>
                    </a:lnTo>
                    <a:lnTo>
                      <a:pt x="4190" y="851"/>
                    </a:lnTo>
                    <a:lnTo>
                      <a:pt x="4193" y="843"/>
                    </a:lnTo>
                    <a:lnTo>
                      <a:pt x="4195" y="834"/>
                    </a:lnTo>
                    <a:lnTo>
                      <a:pt x="4198" y="827"/>
                    </a:lnTo>
                    <a:lnTo>
                      <a:pt x="4200" y="821"/>
                    </a:lnTo>
                    <a:lnTo>
                      <a:pt x="4200" y="821"/>
                    </a:lnTo>
                    <a:lnTo>
                      <a:pt x="4189" y="814"/>
                    </a:lnTo>
                    <a:lnTo>
                      <a:pt x="4182" y="807"/>
                    </a:lnTo>
                    <a:lnTo>
                      <a:pt x="4174" y="799"/>
                    </a:lnTo>
                    <a:lnTo>
                      <a:pt x="4169" y="792"/>
                    </a:lnTo>
                    <a:lnTo>
                      <a:pt x="4163" y="783"/>
                    </a:lnTo>
                    <a:lnTo>
                      <a:pt x="4157" y="774"/>
                    </a:lnTo>
                    <a:lnTo>
                      <a:pt x="4149" y="765"/>
                    </a:lnTo>
                    <a:lnTo>
                      <a:pt x="4140" y="757"/>
                    </a:lnTo>
                    <a:lnTo>
                      <a:pt x="4114" y="735"/>
                    </a:lnTo>
                    <a:lnTo>
                      <a:pt x="4090" y="714"/>
                    </a:lnTo>
                    <a:lnTo>
                      <a:pt x="4080" y="703"/>
                    </a:lnTo>
                    <a:lnTo>
                      <a:pt x="4072" y="690"/>
                    </a:lnTo>
                    <a:lnTo>
                      <a:pt x="4070" y="684"/>
                    </a:lnTo>
                    <a:lnTo>
                      <a:pt x="4067" y="676"/>
                    </a:lnTo>
                    <a:lnTo>
                      <a:pt x="4066" y="668"/>
                    </a:lnTo>
                    <a:lnTo>
                      <a:pt x="4066" y="659"/>
                    </a:lnTo>
                    <a:lnTo>
                      <a:pt x="4066" y="592"/>
                    </a:lnTo>
                    <a:lnTo>
                      <a:pt x="4065" y="586"/>
                    </a:lnTo>
                    <a:lnTo>
                      <a:pt x="4062" y="580"/>
                    </a:lnTo>
                    <a:lnTo>
                      <a:pt x="4059" y="576"/>
                    </a:lnTo>
                    <a:lnTo>
                      <a:pt x="4054" y="572"/>
                    </a:lnTo>
                    <a:lnTo>
                      <a:pt x="4047" y="570"/>
                    </a:lnTo>
                    <a:lnTo>
                      <a:pt x="4041" y="567"/>
                    </a:lnTo>
                    <a:lnTo>
                      <a:pt x="4034" y="566"/>
                    </a:lnTo>
                    <a:lnTo>
                      <a:pt x="4026" y="566"/>
                    </a:lnTo>
                    <a:lnTo>
                      <a:pt x="4012" y="567"/>
                    </a:lnTo>
                    <a:lnTo>
                      <a:pt x="4000" y="570"/>
                    </a:lnTo>
                    <a:lnTo>
                      <a:pt x="3987" y="572"/>
                    </a:lnTo>
                    <a:lnTo>
                      <a:pt x="3972" y="573"/>
                    </a:lnTo>
                    <a:lnTo>
                      <a:pt x="3966" y="573"/>
                    </a:lnTo>
                    <a:lnTo>
                      <a:pt x="3961" y="572"/>
                    </a:lnTo>
                    <a:lnTo>
                      <a:pt x="3956" y="568"/>
                    </a:lnTo>
                    <a:lnTo>
                      <a:pt x="3951" y="566"/>
                    </a:lnTo>
                    <a:lnTo>
                      <a:pt x="3946" y="563"/>
                    </a:lnTo>
                    <a:lnTo>
                      <a:pt x="3941" y="561"/>
                    </a:lnTo>
                    <a:lnTo>
                      <a:pt x="3934" y="558"/>
                    </a:lnTo>
                    <a:lnTo>
                      <a:pt x="3928" y="558"/>
                    </a:lnTo>
                    <a:lnTo>
                      <a:pt x="3913" y="562"/>
                    </a:lnTo>
                    <a:lnTo>
                      <a:pt x="3897" y="566"/>
                    </a:lnTo>
                    <a:lnTo>
                      <a:pt x="3892" y="566"/>
                    </a:lnTo>
                    <a:lnTo>
                      <a:pt x="3887" y="565"/>
                    </a:lnTo>
                    <a:lnTo>
                      <a:pt x="3883" y="562"/>
                    </a:lnTo>
                    <a:lnTo>
                      <a:pt x="3879" y="560"/>
                    </a:lnTo>
                    <a:lnTo>
                      <a:pt x="3873" y="553"/>
                    </a:lnTo>
                    <a:lnTo>
                      <a:pt x="3867" y="545"/>
                    </a:lnTo>
                    <a:lnTo>
                      <a:pt x="3860" y="537"/>
                    </a:lnTo>
                    <a:lnTo>
                      <a:pt x="3853" y="531"/>
                    </a:lnTo>
                    <a:lnTo>
                      <a:pt x="3849" y="528"/>
                    </a:lnTo>
                    <a:lnTo>
                      <a:pt x="3845" y="526"/>
                    </a:lnTo>
                    <a:lnTo>
                      <a:pt x="3840" y="525"/>
                    </a:lnTo>
                    <a:lnTo>
                      <a:pt x="3835" y="523"/>
                    </a:lnTo>
                    <a:lnTo>
                      <a:pt x="3774" y="523"/>
                    </a:lnTo>
                    <a:lnTo>
                      <a:pt x="3766" y="523"/>
                    </a:lnTo>
                    <a:lnTo>
                      <a:pt x="3759" y="522"/>
                    </a:lnTo>
                    <a:lnTo>
                      <a:pt x="3752" y="518"/>
                    </a:lnTo>
                    <a:lnTo>
                      <a:pt x="3747" y="516"/>
                    </a:lnTo>
                    <a:lnTo>
                      <a:pt x="3736" y="506"/>
                    </a:lnTo>
                    <a:lnTo>
                      <a:pt x="3727" y="496"/>
                    </a:lnTo>
                    <a:lnTo>
                      <a:pt x="3717" y="486"/>
                    </a:lnTo>
                    <a:lnTo>
                      <a:pt x="3707" y="477"/>
                    </a:lnTo>
                    <a:lnTo>
                      <a:pt x="3701" y="473"/>
                    </a:lnTo>
                    <a:lnTo>
                      <a:pt x="3695" y="471"/>
                    </a:lnTo>
                    <a:lnTo>
                      <a:pt x="3687" y="469"/>
                    </a:lnTo>
                    <a:lnTo>
                      <a:pt x="3680" y="468"/>
                    </a:lnTo>
                    <a:lnTo>
                      <a:pt x="3666" y="469"/>
                    </a:lnTo>
                    <a:lnTo>
                      <a:pt x="3653" y="471"/>
                    </a:lnTo>
                    <a:lnTo>
                      <a:pt x="3641" y="473"/>
                    </a:lnTo>
                    <a:lnTo>
                      <a:pt x="3629" y="474"/>
                    </a:lnTo>
                    <a:lnTo>
                      <a:pt x="3617" y="477"/>
                    </a:lnTo>
                    <a:lnTo>
                      <a:pt x="3606" y="479"/>
                    </a:lnTo>
                    <a:lnTo>
                      <a:pt x="3592" y="481"/>
                    </a:lnTo>
                    <a:lnTo>
                      <a:pt x="3578" y="482"/>
                    </a:lnTo>
                    <a:lnTo>
                      <a:pt x="3543" y="481"/>
                    </a:lnTo>
                    <a:lnTo>
                      <a:pt x="3511" y="481"/>
                    </a:lnTo>
                    <a:lnTo>
                      <a:pt x="3480" y="479"/>
                    </a:lnTo>
                    <a:lnTo>
                      <a:pt x="3445" y="479"/>
                    </a:lnTo>
                    <a:lnTo>
                      <a:pt x="3439" y="479"/>
                    </a:lnTo>
                    <a:lnTo>
                      <a:pt x="3434" y="481"/>
                    </a:lnTo>
                    <a:lnTo>
                      <a:pt x="3429" y="483"/>
                    </a:lnTo>
                    <a:lnTo>
                      <a:pt x="3424" y="486"/>
                    </a:lnTo>
                    <a:lnTo>
                      <a:pt x="3414" y="492"/>
                    </a:lnTo>
                    <a:lnTo>
                      <a:pt x="3402" y="497"/>
                    </a:lnTo>
                    <a:lnTo>
                      <a:pt x="3391" y="499"/>
                    </a:lnTo>
                    <a:lnTo>
                      <a:pt x="3380" y="501"/>
                    </a:lnTo>
                    <a:lnTo>
                      <a:pt x="3375" y="502"/>
                    </a:lnTo>
                    <a:lnTo>
                      <a:pt x="3370" y="503"/>
                    </a:lnTo>
                    <a:lnTo>
                      <a:pt x="3365" y="507"/>
                    </a:lnTo>
                    <a:lnTo>
                      <a:pt x="3360" y="511"/>
                    </a:lnTo>
                    <a:lnTo>
                      <a:pt x="3356" y="518"/>
                    </a:lnTo>
                    <a:lnTo>
                      <a:pt x="3352" y="526"/>
                    </a:lnTo>
                    <a:lnTo>
                      <a:pt x="3350" y="533"/>
                    </a:lnTo>
                    <a:lnTo>
                      <a:pt x="3347" y="541"/>
                    </a:lnTo>
                    <a:lnTo>
                      <a:pt x="3345" y="548"/>
                    </a:lnTo>
                    <a:lnTo>
                      <a:pt x="3342" y="556"/>
                    </a:lnTo>
                    <a:lnTo>
                      <a:pt x="3337" y="562"/>
                    </a:lnTo>
                    <a:lnTo>
                      <a:pt x="3331" y="568"/>
                    </a:lnTo>
                    <a:lnTo>
                      <a:pt x="3323" y="573"/>
                    </a:lnTo>
                    <a:lnTo>
                      <a:pt x="3316" y="577"/>
                    </a:lnTo>
                    <a:lnTo>
                      <a:pt x="3308" y="579"/>
                    </a:lnTo>
                    <a:lnTo>
                      <a:pt x="3301" y="580"/>
                    </a:lnTo>
                    <a:lnTo>
                      <a:pt x="3293" y="581"/>
                    </a:lnTo>
                    <a:lnTo>
                      <a:pt x="3284" y="582"/>
                    </a:lnTo>
                    <a:lnTo>
                      <a:pt x="3277" y="584"/>
                    </a:lnTo>
                    <a:lnTo>
                      <a:pt x="3268" y="587"/>
                    </a:lnTo>
                    <a:lnTo>
                      <a:pt x="3259" y="592"/>
                    </a:lnTo>
                    <a:lnTo>
                      <a:pt x="3250" y="597"/>
                    </a:lnTo>
                    <a:lnTo>
                      <a:pt x="3244" y="604"/>
                    </a:lnTo>
                    <a:lnTo>
                      <a:pt x="3237" y="609"/>
                    </a:lnTo>
                    <a:lnTo>
                      <a:pt x="3230" y="614"/>
                    </a:lnTo>
                    <a:lnTo>
                      <a:pt x="3223" y="617"/>
                    </a:lnTo>
                    <a:lnTo>
                      <a:pt x="3214" y="621"/>
                    </a:lnTo>
                    <a:lnTo>
                      <a:pt x="3204" y="621"/>
                    </a:lnTo>
                    <a:lnTo>
                      <a:pt x="3198" y="621"/>
                    </a:lnTo>
                    <a:lnTo>
                      <a:pt x="3191" y="619"/>
                    </a:lnTo>
                    <a:lnTo>
                      <a:pt x="3186" y="615"/>
                    </a:lnTo>
                    <a:lnTo>
                      <a:pt x="3183" y="610"/>
                    </a:lnTo>
                    <a:lnTo>
                      <a:pt x="3175" y="597"/>
                    </a:lnTo>
                    <a:lnTo>
                      <a:pt x="3168" y="585"/>
                    </a:lnTo>
                    <a:lnTo>
                      <a:pt x="3155" y="570"/>
                    </a:lnTo>
                    <a:lnTo>
                      <a:pt x="3142" y="556"/>
                    </a:lnTo>
                    <a:lnTo>
                      <a:pt x="3129" y="545"/>
                    </a:lnTo>
                    <a:lnTo>
                      <a:pt x="3115" y="536"/>
                    </a:lnTo>
                    <a:lnTo>
                      <a:pt x="3099" y="528"/>
                    </a:lnTo>
                    <a:lnTo>
                      <a:pt x="3082" y="523"/>
                    </a:lnTo>
                    <a:lnTo>
                      <a:pt x="3065" y="520"/>
                    </a:lnTo>
                    <a:lnTo>
                      <a:pt x="3045" y="518"/>
                    </a:lnTo>
                    <a:lnTo>
                      <a:pt x="2988" y="518"/>
                    </a:lnTo>
                    <a:lnTo>
                      <a:pt x="2977" y="522"/>
                    </a:lnTo>
                    <a:lnTo>
                      <a:pt x="2967" y="527"/>
                    </a:lnTo>
                    <a:lnTo>
                      <a:pt x="2958" y="526"/>
                    </a:lnTo>
                    <a:lnTo>
                      <a:pt x="2950" y="522"/>
                    </a:lnTo>
                    <a:lnTo>
                      <a:pt x="2944" y="517"/>
                    </a:lnTo>
                    <a:lnTo>
                      <a:pt x="2939" y="511"/>
                    </a:lnTo>
                    <a:lnTo>
                      <a:pt x="2935" y="503"/>
                    </a:lnTo>
                    <a:lnTo>
                      <a:pt x="2932" y="494"/>
                    </a:lnTo>
                    <a:lnTo>
                      <a:pt x="2930" y="486"/>
                    </a:lnTo>
                    <a:lnTo>
                      <a:pt x="2929" y="477"/>
                    </a:lnTo>
                    <a:lnTo>
                      <a:pt x="2929" y="477"/>
                    </a:lnTo>
                    <a:lnTo>
                      <a:pt x="2919" y="478"/>
                    </a:lnTo>
                    <a:lnTo>
                      <a:pt x="2910" y="481"/>
                    </a:lnTo>
                    <a:lnTo>
                      <a:pt x="2903" y="484"/>
                    </a:lnTo>
                    <a:lnTo>
                      <a:pt x="2895" y="488"/>
                    </a:lnTo>
                    <a:lnTo>
                      <a:pt x="2888" y="491"/>
                    </a:lnTo>
                    <a:lnTo>
                      <a:pt x="2879" y="494"/>
                    </a:lnTo>
                    <a:lnTo>
                      <a:pt x="2870" y="497"/>
                    </a:lnTo>
                    <a:lnTo>
                      <a:pt x="2860" y="497"/>
                    </a:lnTo>
                    <a:lnTo>
                      <a:pt x="2848" y="497"/>
                    </a:lnTo>
                    <a:lnTo>
                      <a:pt x="2836" y="494"/>
                    </a:lnTo>
                    <a:lnTo>
                      <a:pt x="2826" y="491"/>
                    </a:lnTo>
                    <a:lnTo>
                      <a:pt x="2815" y="487"/>
                    </a:lnTo>
                    <a:lnTo>
                      <a:pt x="2805" y="483"/>
                    </a:lnTo>
                    <a:lnTo>
                      <a:pt x="2795" y="479"/>
                    </a:lnTo>
                    <a:lnTo>
                      <a:pt x="2784" y="477"/>
                    </a:lnTo>
                    <a:lnTo>
                      <a:pt x="2771" y="477"/>
                    </a:lnTo>
                    <a:lnTo>
                      <a:pt x="2767" y="477"/>
                    </a:lnTo>
                    <a:lnTo>
                      <a:pt x="2763" y="478"/>
                    </a:lnTo>
                    <a:lnTo>
                      <a:pt x="2760" y="479"/>
                    </a:lnTo>
                    <a:lnTo>
                      <a:pt x="2757" y="482"/>
                    </a:lnTo>
                    <a:lnTo>
                      <a:pt x="2752" y="487"/>
                    </a:lnTo>
                    <a:lnTo>
                      <a:pt x="2748" y="493"/>
                    </a:lnTo>
                    <a:lnTo>
                      <a:pt x="2743" y="499"/>
                    </a:lnTo>
                    <a:lnTo>
                      <a:pt x="2738" y="506"/>
                    </a:lnTo>
                    <a:lnTo>
                      <a:pt x="2736" y="507"/>
                    </a:lnTo>
                    <a:lnTo>
                      <a:pt x="2733" y="509"/>
                    </a:lnTo>
                    <a:lnTo>
                      <a:pt x="2730" y="511"/>
                    </a:lnTo>
                    <a:lnTo>
                      <a:pt x="2726" y="511"/>
                    </a:lnTo>
                    <a:lnTo>
                      <a:pt x="2718" y="509"/>
                    </a:lnTo>
                    <a:lnTo>
                      <a:pt x="2712" y="507"/>
                    </a:lnTo>
                    <a:lnTo>
                      <a:pt x="2706" y="503"/>
                    </a:lnTo>
                    <a:lnTo>
                      <a:pt x="2701" y="498"/>
                    </a:lnTo>
                    <a:lnTo>
                      <a:pt x="2696" y="494"/>
                    </a:lnTo>
                    <a:lnTo>
                      <a:pt x="2689" y="491"/>
                    </a:lnTo>
                    <a:lnTo>
                      <a:pt x="2683" y="488"/>
                    </a:lnTo>
                    <a:lnTo>
                      <a:pt x="2676" y="487"/>
                    </a:lnTo>
                    <a:lnTo>
                      <a:pt x="2658" y="488"/>
                    </a:lnTo>
                    <a:lnTo>
                      <a:pt x="2643" y="492"/>
                    </a:lnTo>
                    <a:lnTo>
                      <a:pt x="2628" y="496"/>
                    </a:lnTo>
                    <a:lnTo>
                      <a:pt x="2610" y="497"/>
                    </a:lnTo>
                    <a:lnTo>
                      <a:pt x="2599" y="496"/>
                    </a:lnTo>
                    <a:lnTo>
                      <a:pt x="2588" y="493"/>
                    </a:lnTo>
                    <a:lnTo>
                      <a:pt x="2578" y="489"/>
                    </a:lnTo>
                    <a:lnTo>
                      <a:pt x="2569" y="484"/>
                    </a:lnTo>
                    <a:lnTo>
                      <a:pt x="2559" y="479"/>
                    </a:lnTo>
                    <a:lnTo>
                      <a:pt x="2549" y="476"/>
                    </a:lnTo>
                    <a:lnTo>
                      <a:pt x="2539" y="472"/>
                    </a:lnTo>
                    <a:lnTo>
                      <a:pt x="2526" y="471"/>
                    </a:lnTo>
                    <a:lnTo>
                      <a:pt x="2448" y="471"/>
                    </a:lnTo>
                    <a:lnTo>
                      <a:pt x="2435" y="469"/>
                    </a:lnTo>
                    <a:lnTo>
                      <a:pt x="2422" y="467"/>
                    </a:lnTo>
                    <a:lnTo>
                      <a:pt x="2410" y="464"/>
                    </a:lnTo>
                    <a:lnTo>
                      <a:pt x="2395" y="463"/>
                    </a:lnTo>
                    <a:lnTo>
                      <a:pt x="2388" y="464"/>
                    </a:lnTo>
                    <a:lnTo>
                      <a:pt x="2382" y="466"/>
                    </a:lnTo>
                    <a:lnTo>
                      <a:pt x="2377" y="468"/>
                    </a:lnTo>
                    <a:lnTo>
                      <a:pt x="2372" y="472"/>
                    </a:lnTo>
                    <a:lnTo>
                      <a:pt x="2363" y="481"/>
                    </a:lnTo>
                    <a:lnTo>
                      <a:pt x="2353" y="489"/>
                    </a:lnTo>
                    <a:lnTo>
                      <a:pt x="2343" y="497"/>
                    </a:lnTo>
                    <a:lnTo>
                      <a:pt x="2333" y="502"/>
                    </a:lnTo>
                    <a:lnTo>
                      <a:pt x="2324" y="507"/>
                    </a:lnTo>
                    <a:lnTo>
                      <a:pt x="2314" y="511"/>
                    </a:lnTo>
                    <a:lnTo>
                      <a:pt x="2304" y="513"/>
                    </a:lnTo>
                    <a:lnTo>
                      <a:pt x="2294" y="515"/>
                    </a:lnTo>
                    <a:lnTo>
                      <a:pt x="2283" y="516"/>
                    </a:lnTo>
                    <a:lnTo>
                      <a:pt x="2270" y="516"/>
                    </a:lnTo>
                    <a:lnTo>
                      <a:pt x="2254" y="516"/>
                    </a:lnTo>
                    <a:lnTo>
                      <a:pt x="2240" y="516"/>
                    </a:lnTo>
                    <a:lnTo>
                      <a:pt x="2225" y="513"/>
                    </a:lnTo>
                    <a:lnTo>
                      <a:pt x="2210" y="508"/>
                    </a:lnTo>
                    <a:lnTo>
                      <a:pt x="2189" y="499"/>
                    </a:lnTo>
                    <a:lnTo>
                      <a:pt x="2170" y="491"/>
                    </a:lnTo>
                    <a:lnTo>
                      <a:pt x="2160" y="486"/>
                    </a:lnTo>
                    <a:lnTo>
                      <a:pt x="2151" y="482"/>
                    </a:lnTo>
                    <a:lnTo>
                      <a:pt x="2140" y="478"/>
                    </a:lnTo>
                    <a:lnTo>
                      <a:pt x="2128" y="477"/>
                    </a:lnTo>
                    <a:lnTo>
                      <a:pt x="2110" y="476"/>
                    </a:lnTo>
                    <a:lnTo>
                      <a:pt x="2091" y="477"/>
                    </a:lnTo>
                    <a:lnTo>
                      <a:pt x="2082" y="477"/>
                    </a:lnTo>
                    <a:lnTo>
                      <a:pt x="2073" y="474"/>
                    </a:lnTo>
                    <a:lnTo>
                      <a:pt x="2066" y="472"/>
                    </a:lnTo>
                    <a:lnTo>
                      <a:pt x="2059" y="466"/>
                    </a:lnTo>
                    <a:lnTo>
                      <a:pt x="2053" y="457"/>
                    </a:lnTo>
                    <a:lnTo>
                      <a:pt x="2048" y="447"/>
                    </a:lnTo>
                    <a:lnTo>
                      <a:pt x="2044" y="437"/>
                    </a:lnTo>
                    <a:lnTo>
                      <a:pt x="2042" y="427"/>
                    </a:lnTo>
                    <a:lnTo>
                      <a:pt x="2038" y="417"/>
                    </a:lnTo>
                    <a:lnTo>
                      <a:pt x="2033" y="409"/>
                    </a:lnTo>
                    <a:lnTo>
                      <a:pt x="2031" y="407"/>
                    </a:lnTo>
                    <a:lnTo>
                      <a:pt x="2027" y="404"/>
                    </a:lnTo>
                    <a:lnTo>
                      <a:pt x="2022" y="403"/>
                    </a:lnTo>
                    <a:lnTo>
                      <a:pt x="2017" y="403"/>
                    </a:lnTo>
                    <a:lnTo>
                      <a:pt x="2003" y="404"/>
                    </a:lnTo>
                    <a:lnTo>
                      <a:pt x="1990" y="408"/>
                    </a:lnTo>
                    <a:lnTo>
                      <a:pt x="1978" y="412"/>
                    </a:lnTo>
                    <a:lnTo>
                      <a:pt x="1964" y="413"/>
                    </a:lnTo>
                    <a:lnTo>
                      <a:pt x="1960" y="412"/>
                    </a:lnTo>
                    <a:lnTo>
                      <a:pt x="1958" y="410"/>
                    </a:lnTo>
                    <a:lnTo>
                      <a:pt x="1957" y="408"/>
                    </a:lnTo>
                    <a:lnTo>
                      <a:pt x="1955" y="404"/>
                    </a:lnTo>
                    <a:lnTo>
                      <a:pt x="1953" y="398"/>
                    </a:lnTo>
                    <a:lnTo>
                      <a:pt x="1948" y="392"/>
                    </a:lnTo>
                    <a:lnTo>
                      <a:pt x="1915" y="423"/>
                    </a:lnTo>
                    <a:lnTo>
                      <a:pt x="1885" y="449"/>
                    </a:lnTo>
                    <a:lnTo>
                      <a:pt x="1877" y="456"/>
                    </a:lnTo>
                    <a:lnTo>
                      <a:pt x="1870" y="461"/>
                    </a:lnTo>
                    <a:lnTo>
                      <a:pt x="1861" y="466"/>
                    </a:lnTo>
                    <a:lnTo>
                      <a:pt x="1852" y="469"/>
                    </a:lnTo>
                    <a:lnTo>
                      <a:pt x="1842" y="472"/>
                    </a:lnTo>
                    <a:lnTo>
                      <a:pt x="1834" y="474"/>
                    </a:lnTo>
                    <a:lnTo>
                      <a:pt x="1822" y="476"/>
                    </a:lnTo>
                    <a:lnTo>
                      <a:pt x="1811" y="477"/>
                    </a:lnTo>
                    <a:lnTo>
                      <a:pt x="1798" y="476"/>
                    </a:lnTo>
                    <a:lnTo>
                      <a:pt x="1788" y="473"/>
                    </a:lnTo>
                    <a:lnTo>
                      <a:pt x="1778" y="471"/>
                    </a:lnTo>
                    <a:lnTo>
                      <a:pt x="1768" y="468"/>
                    </a:lnTo>
                    <a:lnTo>
                      <a:pt x="1748" y="461"/>
                    </a:lnTo>
                    <a:lnTo>
                      <a:pt x="1726" y="456"/>
                    </a:lnTo>
                    <a:lnTo>
                      <a:pt x="1695" y="453"/>
                    </a:lnTo>
                    <a:lnTo>
                      <a:pt x="1665" y="451"/>
                    </a:lnTo>
                    <a:lnTo>
                      <a:pt x="1658" y="449"/>
                    </a:lnTo>
                    <a:lnTo>
                      <a:pt x="1652" y="448"/>
                    </a:lnTo>
                    <a:lnTo>
                      <a:pt x="1645" y="446"/>
                    </a:lnTo>
                    <a:lnTo>
                      <a:pt x="1639" y="443"/>
                    </a:lnTo>
                    <a:lnTo>
                      <a:pt x="1634" y="439"/>
                    </a:lnTo>
                    <a:lnTo>
                      <a:pt x="1629" y="435"/>
                    </a:lnTo>
                    <a:lnTo>
                      <a:pt x="1624" y="429"/>
                    </a:lnTo>
                    <a:lnTo>
                      <a:pt x="1620" y="423"/>
                    </a:lnTo>
                    <a:lnTo>
                      <a:pt x="1613" y="408"/>
                    </a:lnTo>
                    <a:lnTo>
                      <a:pt x="1605" y="394"/>
                    </a:lnTo>
                    <a:lnTo>
                      <a:pt x="1596" y="379"/>
                    </a:lnTo>
                    <a:lnTo>
                      <a:pt x="1588" y="366"/>
                    </a:lnTo>
                    <a:lnTo>
                      <a:pt x="1583" y="360"/>
                    </a:lnTo>
                    <a:lnTo>
                      <a:pt x="1578" y="355"/>
                    </a:lnTo>
                    <a:lnTo>
                      <a:pt x="1571" y="350"/>
                    </a:lnTo>
                    <a:lnTo>
                      <a:pt x="1565" y="346"/>
                    </a:lnTo>
                    <a:lnTo>
                      <a:pt x="1559" y="343"/>
                    </a:lnTo>
                    <a:lnTo>
                      <a:pt x="1552" y="341"/>
                    </a:lnTo>
                    <a:lnTo>
                      <a:pt x="1544" y="339"/>
                    </a:lnTo>
                    <a:lnTo>
                      <a:pt x="1536" y="339"/>
                    </a:lnTo>
                    <a:lnTo>
                      <a:pt x="1529" y="340"/>
                    </a:lnTo>
                    <a:lnTo>
                      <a:pt x="1524" y="341"/>
                    </a:lnTo>
                    <a:lnTo>
                      <a:pt x="1517" y="344"/>
                    </a:lnTo>
                    <a:lnTo>
                      <a:pt x="1512" y="346"/>
                    </a:lnTo>
                    <a:lnTo>
                      <a:pt x="1506" y="350"/>
                    </a:lnTo>
                    <a:lnTo>
                      <a:pt x="1501" y="353"/>
                    </a:lnTo>
                    <a:lnTo>
                      <a:pt x="1495" y="354"/>
                    </a:lnTo>
                    <a:lnTo>
                      <a:pt x="1488" y="355"/>
                    </a:lnTo>
                    <a:lnTo>
                      <a:pt x="1477" y="354"/>
                    </a:lnTo>
                    <a:lnTo>
                      <a:pt x="1467" y="353"/>
                    </a:lnTo>
                    <a:lnTo>
                      <a:pt x="1458" y="350"/>
                    </a:lnTo>
                    <a:lnTo>
                      <a:pt x="1449" y="346"/>
                    </a:lnTo>
                    <a:lnTo>
                      <a:pt x="1442" y="343"/>
                    </a:lnTo>
                    <a:lnTo>
                      <a:pt x="1434" y="338"/>
                    </a:lnTo>
                    <a:lnTo>
                      <a:pt x="1427" y="331"/>
                    </a:lnTo>
                    <a:lnTo>
                      <a:pt x="1419" y="326"/>
                    </a:lnTo>
                    <a:lnTo>
                      <a:pt x="1392" y="299"/>
                    </a:lnTo>
                    <a:lnTo>
                      <a:pt x="1362" y="270"/>
                    </a:lnTo>
                    <a:lnTo>
                      <a:pt x="1352" y="261"/>
                    </a:lnTo>
                    <a:lnTo>
                      <a:pt x="1343" y="250"/>
                    </a:lnTo>
                    <a:lnTo>
                      <a:pt x="1337" y="238"/>
                    </a:lnTo>
                    <a:lnTo>
                      <a:pt x="1330" y="227"/>
                    </a:lnTo>
                    <a:lnTo>
                      <a:pt x="1323" y="217"/>
                    </a:lnTo>
                    <a:lnTo>
                      <a:pt x="1315" y="208"/>
                    </a:lnTo>
                    <a:lnTo>
                      <a:pt x="1310" y="206"/>
                    </a:lnTo>
                    <a:lnTo>
                      <a:pt x="1305" y="203"/>
                    </a:lnTo>
                    <a:lnTo>
                      <a:pt x="1299" y="202"/>
                    </a:lnTo>
                    <a:lnTo>
                      <a:pt x="1293" y="201"/>
                    </a:lnTo>
                    <a:lnTo>
                      <a:pt x="1286" y="202"/>
                    </a:lnTo>
                    <a:lnTo>
                      <a:pt x="1280" y="203"/>
                    </a:lnTo>
                    <a:lnTo>
                      <a:pt x="1274" y="206"/>
                    </a:lnTo>
                    <a:lnTo>
                      <a:pt x="1269" y="208"/>
                    </a:lnTo>
                    <a:lnTo>
                      <a:pt x="1259" y="215"/>
                    </a:lnTo>
                    <a:lnTo>
                      <a:pt x="1250" y="222"/>
                    </a:lnTo>
                    <a:lnTo>
                      <a:pt x="1241" y="230"/>
                    </a:lnTo>
                    <a:lnTo>
                      <a:pt x="1231" y="237"/>
                    </a:lnTo>
                    <a:lnTo>
                      <a:pt x="1226" y="240"/>
                    </a:lnTo>
                    <a:lnTo>
                      <a:pt x="1221" y="242"/>
                    </a:lnTo>
                    <a:lnTo>
                      <a:pt x="1215" y="243"/>
                    </a:lnTo>
                    <a:lnTo>
                      <a:pt x="1207" y="243"/>
                    </a:lnTo>
                    <a:lnTo>
                      <a:pt x="1200" y="243"/>
                    </a:lnTo>
                    <a:lnTo>
                      <a:pt x="1191" y="241"/>
                    </a:lnTo>
                    <a:lnTo>
                      <a:pt x="1183" y="238"/>
                    </a:lnTo>
                    <a:lnTo>
                      <a:pt x="1177" y="236"/>
                    </a:lnTo>
                    <a:lnTo>
                      <a:pt x="1171" y="231"/>
                    </a:lnTo>
                    <a:lnTo>
                      <a:pt x="1166" y="226"/>
                    </a:lnTo>
                    <a:lnTo>
                      <a:pt x="1161" y="221"/>
                    </a:lnTo>
                    <a:lnTo>
                      <a:pt x="1156" y="213"/>
                    </a:lnTo>
                    <a:lnTo>
                      <a:pt x="1148" y="200"/>
                    </a:lnTo>
                    <a:lnTo>
                      <a:pt x="1141" y="183"/>
                    </a:lnTo>
                    <a:lnTo>
                      <a:pt x="1134" y="166"/>
                    </a:lnTo>
                    <a:lnTo>
                      <a:pt x="1128" y="148"/>
                    </a:lnTo>
                    <a:lnTo>
                      <a:pt x="1123" y="131"/>
                    </a:lnTo>
                    <a:lnTo>
                      <a:pt x="1117" y="113"/>
                    </a:lnTo>
                    <a:lnTo>
                      <a:pt x="1109" y="98"/>
                    </a:lnTo>
                    <a:lnTo>
                      <a:pt x="1101" y="83"/>
                    </a:lnTo>
                    <a:lnTo>
                      <a:pt x="1097" y="77"/>
                    </a:lnTo>
                    <a:lnTo>
                      <a:pt x="1092" y="70"/>
                    </a:lnTo>
                    <a:lnTo>
                      <a:pt x="1086" y="65"/>
                    </a:lnTo>
                    <a:lnTo>
                      <a:pt x="1079" y="62"/>
                    </a:lnTo>
                    <a:lnTo>
                      <a:pt x="1073" y="58"/>
                    </a:lnTo>
                    <a:lnTo>
                      <a:pt x="1065" y="55"/>
                    </a:lnTo>
                    <a:lnTo>
                      <a:pt x="1058" y="54"/>
                    </a:lnTo>
                    <a:lnTo>
                      <a:pt x="1049" y="53"/>
                    </a:lnTo>
                    <a:lnTo>
                      <a:pt x="1040" y="54"/>
                    </a:lnTo>
                    <a:lnTo>
                      <a:pt x="1033" y="55"/>
                    </a:lnTo>
                    <a:lnTo>
                      <a:pt x="1027" y="58"/>
                    </a:lnTo>
                    <a:lnTo>
                      <a:pt x="1020" y="60"/>
                    </a:lnTo>
                    <a:lnTo>
                      <a:pt x="1006" y="68"/>
                    </a:lnTo>
                    <a:lnTo>
                      <a:pt x="991" y="74"/>
                    </a:lnTo>
                    <a:lnTo>
                      <a:pt x="989" y="63"/>
                    </a:lnTo>
                    <a:lnTo>
                      <a:pt x="986" y="53"/>
                    </a:lnTo>
                    <a:lnTo>
                      <a:pt x="984" y="43"/>
                    </a:lnTo>
                    <a:lnTo>
                      <a:pt x="980" y="33"/>
                    </a:lnTo>
                    <a:lnTo>
                      <a:pt x="974" y="34"/>
                    </a:lnTo>
                    <a:lnTo>
                      <a:pt x="966" y="36"/>
                    </a:lnTo>
                    <a:lnTo>
                      <a:pt x="961" y="40"/>
                    </a:lnTo>
                    <a:lnTo>
                      <a:pt x="955" y="43"/>
                    </a:lnTo>
                    <a:lnTo>
                      <a:pt x="946" y="52"/>
                    </a:lnTo>
                    <a:lnTo>
                      <a:pt x="939" y="62"/>
                    </a:lnTo>
                    <a:lnTo>
                      <a:pt x="925" y="84"/>
                    </a:lnTo>
                    <a:lnTo>
                      <a:pt x="912" y="112"/>
                    </a:lnTo>
                    <a:lnTo>
                      <a:pt x="901" y="104"/>
                    </a:lnTo>
                    <a:lnTo>
                      <a:pt x="890" y="98"/>
                    </a:lnTo>
                    <a:lnTo>
                      <a:pt x="880" y="92"/>
                    </a:lnTo>
                    <a:lnTo>
                      <a:pt x="870" y="85"/>
                    </a:lnTo>
                    <a:lnTo>
                      <a:pt x="863" y="95"/>
                    </a:lnTo>
                    <a:lnTo>
                      <a:pt x="857" y="104"/>
                    </a:lnTo>
                    <a:lnTo>
                      <a:pt x="851" y="113"/>
                    </a:lnTo>
                    <a:lnTo>
                      <a:pt x="843" y="122"/>
                    </a:lnTo>
                    <a:lnTo>
                      <a:pt x="832" y="110"/>
                    </a:lnTo>
                    <a:lnTo>
                      <a:pt x="823" y="98"/>
                    </a:lnTo>
                    <a:lnTo>
                      <a:pt x="814" y="85"/>
                    </a:lnTo>
                    <a:lnTo>
                      <a:pt x="807" y="74"/>
                    </a:lnTo>
                    <a:lnTo>
                      <a:pt x="798" y="63"/>
                    </a:lnTo>
                    <a:lnTo>
                      <a:pt x="789" y="53"/>
                    </a:lnTo>
                    <a:lnTo>
                      <a:pt x="783" y="49"/>
                    </a:lnTo>
                    <a:lnTo>
                      <a:pt x="778" y="44"/>
                    </a:lnTo>
                    <a:lnTo>
                      <a:pt x="771" y="40"/>
                    </a:lnTo>
                    <a:lnTo>
                      <a:pt x="764" y="38"/>
                    </a:lnTo>
                    <a:lnTo>
                      <a:pt x="758" y="68"/>
                    </a:lnTo>
                    <a:lnTo>
                      <a:pt x="753" y="97"/>
                    </a:lnTo>
                    <a:lnTo>
                      <a:pt x="750" y="103"/>
                    </a:lnTo>
                    <a:lnTo>
                      <a:pt x="748" y="109"/>
                    </a:lnTo>
                    <a:lnTo>
                      <a:pt x="745" y="114"/>
                    </a:lnTo>
                    <a:lnTo>
                      <a:pt x="742" y="119"/>
                    </a:lnTo>
                    <a:lnTo>
                      <a:pt x="737" y="122"/>
                    </a:lnTo>
                    <a:lnTo>
                      <a:pt x="732" y="126"/>
                    </a:lnTo>
                    <a:lnTo>
                      <a:pt x="725" y="127"/>
                    </a:lnTo>
                    <a:lnTo>
                      <a:pt x="719" y="127"/>
                    </a:lnTo>
                    <a:lnTo>
                      <a:pt x="708" y="127"/>
                    </a:lnTo>
                    <a:lnTo>
                      <a:pt x="698" y="126"/>
                    </a:lnTo>
                    <a:lnTo>
                      <a:pt x="688" y="123"/>
                    </a:lnTo>
                    <a:lnTo>
                      <a:pt x="679" y="119"/>
                    </a:lnTo>
                    <a:lnTo>
                      <a:pt x="670" y="116"/>
                    </a:lnTo>
                    <a:lnTo>
                      <a:pt x="663" y="110"/>
                    </a:lnTo>
                    <a:lnTo>
                      <a:pt x="654" y="104"/>
                    </a:lnTo>
                    <a:lnTo>
                      <a:pt x="648" y="98"/>
                    </a:lnTo>
                    <a:lnTo>
                      <a:pt x="640" y="90"/>
                    </a:lnTo>
                    <a:lnTo>
                      <a:pt x="634" y="83"/>
                    </a:lnTo>
                    <a:lnTo>
                      <a:pt x="627" y="75"/>
                    </a:lnTo>
                    <a:lnTo>
                      <a:pt x="622" y="67"/>
                    </a:lnTo>
                    <a:lnTo>
                      <a:pt x="612" y="48"/>
                    </a:lnTo>
                    <a:lnTo>
                      <a:pt x="605" y="26"/>
                    </a:lnTo>
                    <a:lnTo>
                      <a:pt x="595" y="35"/>
                    </a:lnTo>
                    <a:lnTo>
                      <a:pt x="584" y="43"/>
                    </a:lnTo>
                    <a:lnTo>
                      <a:pt x="570" y="41"/>
                    </a:lnTo>
                    <a:lnTo>
                      <a:pt x="558" y="39"/>
                    </a:lnTo>
                    <a:lnTo>
                      <a:pt x="547" y="35"/>
                    </a:lnTo>
                    <a:lnTo>
                      <a:pt x="537" y="29"/>
                    </a:lnTo>
                    <a:lnTo>
                      <a:pt x="517" y="15"/>
                    </a:lnTo>
                    <a:lnTo>
                      <a:pt x="494" y="0"/>
                    </a:lnTo>
                    <a:lnTo>
                      <a:pt x="494" y="15"/>
                    </a:lnTo>
                    <a:lnTo>
                      <a:pt x="493" y="30"/>
                    </a:lnTo>
                    <a:lnTo>
                      <a:pt x="492" y="45"/>
                    </a:lnTo>
                    <a:lnTo>
                      <a:pt x="489" y="59"/>
                    </a:lnTo>
                    <a:lnTo>
                      <a:pt x="487" y="65"/>
                    </a:lnTo>
                    <a:lnTo>
                      <a:pt x="484" y="72"/>
                    </a:lnTo>
                    <a:lnTo>
                      <a:pt x="482" y="77"/>
                    </a:lnTo>
                    <a:lnTo>
                      <a:pt x="478" y="82"/>
                    </a:lnTo>
                    <a:lnTo>
                      <a:pt x="474" y="85"/>
                    </a:lnTo>
                    <a:lnTo>
                      <a:pt x="469" y="88"/>
                    </a:lnTo>
                    <a:lnTo>
                      <a:pt x="463" y="89"/>
                    </a:lnTo>
                    <a:lnTo>
                      <a:pt x="457" y="90"/>
                    </a:lnTo>
                    <a:lnTo>
                      <a:pt x="451" y="90"/>
                    </a:lnTo>
                    <a:lnTo>
                      <a:pt x="444" y="88"/>
                    </a:lnTo>
                    <a:lnTo>
                      <a:pt x="439" y="87"/>
                    </a:lnTo>
                    <a:lnTo>
                      <a:pt x="434" y="84"/>
                    </a:lnTo>
                    <a:lnTo>
                      <a:pt x="425" y="77"/>
                    </a:lnTo>
                    <a:lnTo>
                      <a:pt x="418" y="69"/>
                    </a:lnTo>
                    <a:lnTo>
                      <a:pt x="409" y="62"/>
                    </a:lnTo>
                    <a:lnTo>
                      <a:pt x="400" y="54"/>
                    </a:lnTo>
                    <a:lnTo>
                      <a:pt x="395" y="52"/>
                    </a:lnTo>
                    <a:lnTo>
                      <a:pt x="390" y="50"/>
                    </a:lnTo>
                    <a:lnTo>
                      <a:pt x="384" y="49"/>
                    </a:lnTo>
                    <a:lnTo>
                      <a:pt x="378" y="48"/>
                    </a:lnTo>
                    <a:lnTo>
                      <a:pt x="366" y="49"/>
                    </a:lnTo>
                    <a:lnTo>
                      <a:pt x="355" y="52"/>
                    </a:lnTo>
                    <a:lnTo>
                      <a:pt x="346" y="55"/>
                    </a:lnTo>
                    <a:lnTo>
                      <a:pt x="338" y="60"/>
                    </a:lnTo>
                    <a:lnTo>
                      <a:pt x="330" y="68"/>
                    </a:lnTo>
                    <a:lnTo>
                      <a:pt x="324" y="75"/>
                    </a:lnTo>
                    <a:lnTo>
                      <a:pt x="317" y="83"/>
                    </a:lnTo>
                    <a:lnTo>
                      <a:pt x="312" y="93"/>
                    </a:lnTo>
                    <a:lnTo>
                      <a:pt x="292" y="136"/>
                    </a:lnTo>
                    <a:lnTo>
                      <a:pt x="272" y="181"/>
                    </a:lnTo>
                    <a:lnTo>
                      <a:pt x="252" y="217"/>
                    </a:lnTo>
                    <a:lnTo>
                      <a:pt x="236" y="251"/>
                    </a:lnTo>
                    <a:lnTo>
                      <a:pt x="221" y="284"/>
                    </a:lnTo>
                    <a:lnTo>
                      <a:pt x="206" y="315"/>
                    </a:lnTo>
                    <a:lnTo>
                      <a:pt x="197" y="330"/>
                    </a:lnTo>
                    <a:lnTo>
                      <a:pt x="188" y="345"/>
                    </a:lnTo>
                    <a:lnTo>
                      <a:pt x="178" y="360"/>
                    </a:lnTo>
                    <a:lnTo>
                      <a:pt x="168" y="374"/>
                    </a:lnTo>
                    <a:lnTo>
                      <a:pt x="157" y="388"/>
                    </a:lnTo>
                    <a:lnTo>
                      <a:pt x="143" y="402"/>
                    </a:lnTo>
                    <a:lnTo>
                      <a:pt x="129" y="415"/>
                    </a:lnTo>
                    <a:lnTo>
                      <a:pt x="113" y="429"/>
                    </a:lnTo>
                    <a:lnTo>
                      <a:pt x="139" y="452"/>
                    </a:lnTo>
                    <a:lnTo>
                      <a:pt x="163" y="473"/>
                    </a:lnTo>
                    <a:lnTo>
                      <a:pt x="173" y="484"/>
                    </a:lnTo>
                    <a:lnTo>
                      <a:pt x="181" y="498"/>
                    </a:lnTo>
                    <a:lnTo>
                      <a:pt x="183" y="504"/>
                    </a:lnTo>
                    <a:lnTo>
                      <a:pt x="186" y="512"/>
                    </a:lnTo>
                    <a:lnTo>
                      <a:pt x="187" y="521"/>
                    </a:lnTo>
                    <a:lnTo>
                      <a:pt x="187" y="530"/>
                    </a:lnTo>
                    <a:lnTo>
                      <a:pt x="188" y="560"/>
                    </a:lnTo>
                    <a:lnTo>
                      <a:pt x="187" y="586"/>
                    </a:lnTo>
                    <a:lnTo>
                      <a:pt x="187" y="599"/>
                    </a:lnTo>
                    <a:lnTo>
                      <a:pt x="184" y="611"/>
                    </a:lnTo>
                    <a:lnTo>
                      <a:pt x="181" y="625"/>
                    </a:lnTo>
                    <a:lnTo>
                      <a:pt x="177" y="640"/>
                    </a:lnTo>
                    <a:lnTo>
                      <a:pt x="173" y="646"/>
                    </a:lnTo>
                    <a:lnTo>
                      <a:pt x="169" y="653"/>
                    </a:lnTo>
                    <a:lnTo>
                      <a:pt x="166" y="658"/>
                    </a:lnTo>
                    <a:lnTo>
                      <a:pt x="161" y="661"/>
                    </a:lnTo>
                    <a:lnTo>
                      <a:pt x="149" y="669"/>
                    </a:lnTo>
                    <a:lnTo>
                      <a:pt x="137" y="676"/>
                    </a:lnTo>
                    <a:lnTo>
                      <a:pt x="127" y="683"/>
                    </a:lnTo>
                    <a:lnTo>
                      <a:pt x="117" y="691"/>
                    </a:lnTo>
                    <a:lnTo>
                      <a:pt x="113" y="696"/>
                    </a:lnTo>
                    <a:lnTo>
                      <a:pt x="110" y="701"/>
                    </a:lnTo>
                    <a:lnTo>
                      <a:pt x="109" y="708"/>
                    </a:lnTo>
                    <a:lnTo>
                      <a:pt x="108" y="714"/>
                    </a:lnTo>
                    <a:lnTo>
                      <a:pt x="109" y="724"/>
                    </a:lnTo>
                    <a:lnTo>
                      <a:pt x="112" y="732"/>
                    </a:lnTo>
                    <a:lnTo>
                      <a:pt x="114" y="739"/>
                    </a:lnTo>
                    <a:lnTo>
                      <a:pt x="118" y="747"/>
                    </a:lnTo>
                    <a:lnTo>
                      <a:pt x="123" y="754"/>
                    </a:lnTo>
                    <a:lnTo>
                      <a:pt x="125" y="762"/>
                    </a:lnTo>
                    <a:lnTo>
                      <a:pt x="128" y="769"/>
                    </a:lnTo>
                    <a:lnTo>
                      <a:pt x="129" y="779"/>
                    </a:lnTo>
                    <a:lnTo>
                      <a:pt x="129" y="789"/>
                    </a:lnTo>
                    <a:lnTo>
                      <a:pt x="128" y="799"/>
                    </a:lnTo>
                    <a:lnTo>
                      <a:pt x="125" y="809"/>
                    </a:lnTo>
                    <a:lnTo>
                      <a:pt x="124" y="819"/>
                    </a:lnTo>
                    <a:lnTo>
                      <a:pt x="110" y="819"/>
                    </a:lnTo>
                    <a:lnTo>
                      <a:pt x="98" y="817"/>
                    </a:lnTo>
                    <a:lnTo>
                      <a:pt x="87" y="816"/>
                    </a:lnTo>
                    <a:lnTo>
                      <a:pt x="75" y="813"/>
                    </a:lnTo>
                    <a:lnTo>
                      <a:pt x="64" y="808"/>
                    </a:lnTo>
                    <a:lnTo>
                      <a:pt x="54" y="803"/>
                    </a:lnTo>
                    <a:lnTo>
                      <a:pt x="44" y="797"/>
                    </a:lnTo>
                    <a:lnTo>
                      <a:pt x="34" y="788"/>
                    </a:lnTo>
                    <a:lnTo>
                      <a:pt x="34" y="788"/>
                    </a:lnTo>
                    <a:lnTo>
                      <a:pt x="30" y="806"/>
                    </a:lnTo>
                    <a:lnTo>
                      <a:pt x="26" y="819"/>
                    </a:lnTo>
                    <a:lnTo>
                      <a:pt x="21" y="832"/>
                    </a:lnTo>
                    <a:lnTo>
                      <a:pt x="16" y="843"/>
                    </a:lnTo>
                    <a:lnTo>
                      <a:pt x="11" y="856"/>
                    </a:lnTo>
                    <a:lnTo>
                      <a:pt x="8" y="868"/>
                    </a:lnTo>
                    <a:lnTo>
                      <a:pt x="2" y="882"/>
                    </a:lnTo>
                    <a:lnTo>
                      <a:pt x="0" y="900"/>
                    </a:lnTo>
                    <a:lnTo>
                      <a:pt x="5" y="915"/>
                    </a:lnTo>
                    <a:lnTo>
                      <a:pt x="5" y="915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32"/>
              <p:cNvSpPr>
                <a:spLocks/>
              </p:cNvSpPr>
              <p:nvPr/>
            </p:nvSpPr>
            <p:spPr bwMode="auto">
              <a:xfrm>
                <a:off x="-1336550" y="-2180112"/>
                <a:ext cx="955675" cy="974725"/>
              </a:xfrm>
              <a:custGeom>
                <a:avLst/>
                <a:gdLst>
                  <a:gd name="T0" fmla="*/ 457 w 2407"/>
                  <a:gd name="T1" fmla="*/ 87 h 2459"/>
                  <a:gd name="T2" fmla="*/ 344 w 2407"/>
                  <a:gd name="T3" fmla="*/ 18 h 2459"/>
                  <a:gd name="T4" fmla="*/ 275 w 2407"/>
                  <a:gd name="T5" fmla="*/ 68 h 2459"/>
                  <a:gd name="T6" fmla="*/ 110 w 2407"/>
                  <a:gd name="T7" fmla="*/ 90 h 2459"/>
                  <a:gd name="T8" fmla="*/ 54 w 2407"/>
                  <a:gd name="T9" fmla="*/ 205 h 2459"/>
                  <a:gd name="T10" fmla="*/ 8 w 2407"/>
                  <a:gd name="T11" fmla="*/ 348 h 2459"/>
                  <a:gd name="T12" fmla="*/ 68 w 2407"/>
                  <a:gd name="T13" fmla="*/ 407 h 2459"/>
                  <a:gd name="T14" fmla="*/ 118 w 2407"/>
                  <a:gd name="T15" fmla="*/ 436 h 2459"/>
                  <a:gd name="T16" fmla="*/ 252 w 2407"/>
                  <a:gd name="T17" fmla="*/ 417 h 2459"/>
                  <a:gd name="T18" fmla="*/ 295 w 2407"/>
                  <a:gd name="T19" fmla="*/ 511 h 2459"/>
                  <a:gd name="T20" fmla="*/ 149 w 2407"/>
                  <a:gd name="T21" fmla="*/ 619 h 2459"/>
                  <a:gd name="T22" fmla="*/ 178 w 2407"/>
                  <a:gd name="T23" fmla="*/ 719 h 2459"/>
                  <a:gd name="T24" fmla="*/ 310 w 2407"/>
                  <a:gd name="T25" fmla="*/ 713 h 2459"/>
                  <a:gd name="T26" fmla="*/ 334 w 2407"/>
                  <a:gd name="T27" fmla="*/ 857 h 2459"/>
                  <a:gd name="T28" fmla="*/ 375 w 2407"/>
                  <a:gd name="T29" fmla="*/ 861 h 2459"/>
                  <a:gd name="T30" fmla="*/ 484 w 2407"/>
                  <a:gd name="T31" fmla="*/ 877 h 2459"/>
                  <a:gd name="T32" fmla="*/ 601 w 2407"/>
                  <a:gd name="T33" fmla="*/ 1035 h 2459"/>
                  <a:gd name="T34" fmla="*/ 729 w 2407"/>
                  <a:gd name="T35" fmla="*/ 1064 h 2459"/>
                  <a:gd name="T36" fmla="*/ 830 w 2407"/>
                  <a:gd name="T37" fmla="*/ 1039 h 2459"/>
                  <a:gd name="T38" fmla="*/ 813 w 2407"/>
                  <a:gd name="T39" fmla="*/ 1166 h 2459"/>
                  <a:gd name="T40" fmla="*/ 862 w 2407"/>
                  <a:gd name="T41" fmla="*/ 1281 h 2459"/>
                  <a:gd name="T42" fmla="*/ 912 w 2407"/>
                  <a:gd name="T43" fmla="*/ 1432 h 2459"/>
                  <a:gd name="T44" fmla="*/ 980 w 2407"/>
                  <a:gd name="T45" fmla="*/ 1533 h 2459"/>
                  <a:gd name="T46" fmla="*/ 906 w 2407"/>
                  <a:gd name="T47" fmla="*/ 1628 h 2459"/>
                  <a:gd name="T48" fmla="*/ 981 w 2407"/>
                  <a:gd name="T49" fmla="*/ 1673 h 2459"/>
                  <a:gd name="T50" fmla="*/ 996 w 2407"/>
                  <a:gd name="T51" fmla="*/ 1838 h 2459"/>
                  <a:gd name="T52" fmla="*/ 1004 w 2407"/>
                  <a:gd name="T53" fmla="*/ 1912 h 2459"/>
                  <a:gd name="T54" fmla="*/ 1000 w 2407"/>
                  <a:gd name="T55" fmla="*/ 1978 h 2459"/>
                  <a:gd name="T56" fmla="*/ 1054 w 2407"/>
                  <a:gd name="T57" fmla="*/ 2025 h 2459"/>
                  <a:gd name="T58" fmla="*/ 1092 w 2407"/>
                  <a:gd name="T59" fmla="*/ 2129 h 2459"/>
                  <a:gd name="T60" fmla="*/ 1190 w 2407"/>
                  <a:gd name="T61" fmla="*/ 2084 h 2459"/>
                  <a:gd name="T62" fmla="*/ 1271 w 2407"/>
                  <a:gd name="T63" fmla="*/ 2188 h 2459"/>
                  <a:gd name="T64" fmla="*/ 1348 w 2407"/>
                  <a:gd name="T65" fmla="*/ 2236 h 2459"/>
                  <a:gd name="T66" fmla="*/ 1432 w 2407"/>
                  <a:gd name="T67" fmla="*/ 2231 h 2459"/>
                  <a:gd name="T68" fmla="*/ 1478 w 2407"/>
                  <a:gd name="T69" fmla="*/ 2359 h 2459"/>
                  <a:gd name="T70" fmla="*/ 1621 w 2407"/>
                  <a:gd name="T71" fmla="*/ 2383 h 2459"/>
                  <a:gd name="T72" fmla="*/ 1781 w 2407"/>
                  <a:gd name="T73" fmla="*/ 2454 h 2459"/>
                  <a:gd name="T74" fmla="*/ 1822 w 2407"/>
                  <a:gd name="T75" fmla="*/ 2383 h 2459"/>
                  <a:gd name="T76" fmla="*/ 1925 w 2407"/>
                  <a:gd name="T77" fmla="*/ 2259 h 2459"/>
                  <a:gd name="T78" fmla="*/ 2009 w 2407"/>
                  <a:gd name="T79" fmla="*/ 2249 h 2459"/>
                  <a:gd name="T80" fmla="*/ 2106 w 2407"/>
                  <a:gd name="T81" fmla="*/ 2236 h 2459"/>
                  <a:gd name="T82" fmla="*/ 2210 w 2407"/>
                  <a:gd name="T83" fmla="*/ 2151 h 2459"/>
                  <a:gd name="T84" fmla="*/ 2383 w 2407"/>
                  <a:gd name="T85" fmla="*/ 2099 h 2459"/>
                  <a:gd name="T86" fmla="*/ 2393 w 2407"/>
                  <a:gd name="T87" fmla="*/ 1861 h 2459"/>
                  <a:gd name="T88" fmla="*/ 2273 w 2407"/>
                  <a:gd name="T89" fmla="*/ 1580 h 2459"/>
                  <a:gd name="T90" fmla="*/ 2205 w 2407"/>
                  <a:gd name="T91" fmla="*/ 1452 h 2459"/>
                  <a:gd name="T92" fmla="*/ 2121 w 2407"/>
                  <a:gd name="T93" fmla="*/ 1225 h 2459"/>
                  <a:gd name="T94" fmla="*/ 2122 w 2407"/>
                  <a:gd name="T95" fmla="*/ 1083 h 2459"/>
                  <a:gd name="T96" fmla="*/ 2083 w 2407"/>
                  <a:gd name="T97" fmla="*/ 955 h 2459"/>
                  <a:gd name="T98" fmla="*/ 1943 w 2407"/>
                  <a:gd name="T99" fmla="*/ 866 h 2459"/>
                  <a:gd name="T100" fmla="*/ 1744 w 2407"/>
                  <a:gd name="T101" fmla="*/ 743 h 2459"/>
                  <a:gd name="T102" fmla="*/ 1605 w 2407"/>
                  <a:gd name="T103" fmla="*/ 633 h 2459"/>
                  <a:gd name="T104" fmla="*/ 1481 w 2407"/>
                  <a:gd name="T105" fmla="*/ 530 h 2459"/>
                  <a:gd name="T106" fmla="*/ 1270 w 2407"/>
                  <a:gd name="T107" fmla="*/ 308 h 2459"/>
                  <a:gd name="T108" fmla="*/ 1136 w 2407"/>
                  <a:gd name="T109" fmla="*/ 177 h 2459"/>
                  <a:gd name="T110" fmla="*/ 916 w 2407"/>
                  <a:gd name="T111" fmla="*/ 0 h 2459"/>
                  <a:gd name="T112" fmla="*/ 828 w 2407"/>
                  <a:gd name="T113" fmla="*/ 163 h 2459"/>
                  <a:gd name="T114" fmla="*/ 754 w 2407"/>
                  <a:gd name="T115" fmla="*/ 225 h 2459"/>
                  <a:gd name="T116" fmla="*/ 540 w 2407"/>
                  <a:gd name="T117" fmla="*/ 287 h 2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407" h="2459">
                    <a:moveTo>
                      <a:pt x="565" y="175"/>
                    </a:moveTo>
                    <a:lnTo>
                      <a:pt x="552" y="168"/>
                    </a:lnTo>
                    <a:lnTo>
                      <a:pt x="542" y="161"/>
                    </a:lnTo>
                    <a:lnTo>
                      <a:pt x="533" y="152"/>
                    </a:lnTo>
                    <a:lnTo>
                      <a:pt x="525" y="143"/>
                    </a:lnTo>
                    <a:lnTo>
                      <a:pt x="517" y="133"/>
                    </a:lnTo>
                    <a:lnTo>
                      <a:pt x="510" y="123"/>
                    </a:lnTo>
                    <a:lnTo>
                      <a:pt x="499" y="113"/>
                    </a:lnTo>
                    <a:lnTo>
                      <a:pt x="489" y="104"/>
                    </a:lnTo>
                    <a:lnTo>
                      <a:pt x="478" y="97"/>
                    </a:lnTo>
                    <a:lnTo>
                      <a:pt x="467" y="92"/>
                    </a:lnTo>
                    <a:lnTo>
                      <a:pt x="457" y="87"/>
                    </a:lnTo>
                    <a:lnTo>
                      <a:pt x="447" y="83"/>
                    </a:lnTo>
                    <a:lnTo>
                      <a:pt x="425" y="74"/>
                    </a:lnTo>
                    <a:lnTo>
                      <a:pt x="402" y="63"/>
                    </a:lnTo>
                    <a:lnTo>
                      <a:pt x="393" y="55"/>
                    </a:lnTo>
                    <a:lnTo>
                      <a:pt x="385" y="49"/>
                    </a:lnTo>
                    <a:lnTo>
                      <a:pt x="379" y="42"/>
                    </a:lnTo>
                    <a:lnTo>
                      <a:pt x="371" y="34"/>
                    </a:lnTo>
                    <a:lnTo>
                      <a:pt x="365" y="28"/>
                    </a:lnTo>
                    <a:lnTo>
                      <a:pt x="358" y="23"/>
                    </a:lnTo>
                    <a:lnTo>
                      <a:pt x="354" y="20"/>
                    </a:lnTo>
                    <a:lnTo>
                      <a:pt x="349" y="19"/>
                    </a:lnTo>
                    <a:lnTo>
                      <a:pt x="344" y="18"/>
                    </a:lnTo>
                    <a:lnTo>
                      <a:pt x="339" y="18"/>
                    </a:lnTo>
                    <a:lnTo>
                      <a:pt x="333" y="18"/>
                    </a:lnTo>
                    <a:lnTo>
                      <a:pt x="328" y="19"/>
                    </a:lnTo>
                    <a:lnTo>
                      <a:pt x="323" y="21"/>
                    </a:lnTo>
                    <a:lnTo>
                      <a:pt x="318" y="24"/>
                    </a:lnTo>
                    <a:lnTo>
                      <a:pt x="310" y="32"/>
                    </a:lnTo>
                    <a:lnTo>
                      <a:pt x="304" y="39"/>
                    </a:lnTo>
                    <a:lnTo>
                      <a:pt x="296" y="48"/>
                    </a:lnTo>
                    <a:lnTo>
                      <a:pt x="289" y="57"/>
                    </a:lnTo>
                    <a:lnTo>
                      <a:pt x="285" y="62"/>
                    </a:lnTo>
                    <a:lnTo>
                      <a:pt x="280" y="64"/>
                    </a:lnTo>
                    <a:lnTo>
                      <a:pt x="275" y="68"/>
                    </a:lnTo>
                    <a:lnTo>
                      <a:pt x="270" y="70"/>
                    </a:lnTo>
                    <a:lnTo>
                      <a:pt x="254" y="75"/>
                    </a:lnTo>
                    <a:lnTo>
                      <a:pt x="238" y="79"/>
                    </a:lnTo>
                    <a:lnTo>
                      <a:pt x="225" y="80"/>
                    </a:lnTo>
                    <a:lnTo>
                      <a:pt x="211" y="82"/>
                    </a:lnTo>
                    <a:lnTo>
                      <a:pt x="181" y="83"/>
                    </a:lnTo>
                    <a:lnTo>
                      <a:pt x="148" y="87"/>
                    </a:lnTo>
                    <a:lnTo>
                      <a:pt x="137" y="87"/>
                    </a:lnTo>
                    <a:lnTo>
                      <a:pt x="124" y="87"/>
                    </a:lnTo>
                    <a:lnTo>
                      <a:pt x="119" y="87"/>
                    </a:lnTo>
                    <a:lnTo>
                      <a:pt x="114" y="88"/>
                    </a:lnTo>
                    <a:lnTo>
                      <a:pt x="110" y="90"/>
                    </a:lnTo>
                    <a:lnTo>
                      <a:pt x="105" y="94"/>
                    </a:lnTo>
                    <a:lnTo>
                      <a:pt x="100" y="102"/>
                    </a:lnTo>
                    <a:lnTo>
                      <a:pt x="98" y="109"/>
                    </a:lnTo>
                    <a:lnTo>
                      <a:pt x="97" y="118"/>
                    </a:lnTo>
                    <a:lnTo>
                      <a:pt x="95" y="126"/>
                    </a:lnTo>
                    <a:lnTo>
                      <a:pt x="95" y="134"/>
                    </a:lnTo>
                    <a:lnTo>
                      <a:pt x="94" y="143"/>
                    </a:lnTo>
                    <a:lnTo>
                      <a:pt x="92" y="152"/>
                    </a:lnTo>
                    <a:lnTo>
                      <a:pt x="88" y="161"/>
                    </a:lnTo>
                    <a:lnTo>
                      <a:pt x="74" y="180"/>
                    </a:lnTo>
                    <a:lnTo>
                      <a:pt x="60" y="196"/>
                    </a:lnTo>
                    <a:lnTo>
                      <a:pt x="54" y="205"/>
                    </a:lnTo>
                    <a:lnTo>
                      <a:pt x="49" y="215"/>
                    </a:lnTo>
                    <a:lnTo>
                      <a:pt x="46" y="225"/>
                    </a:lnTo>
                    <a:lnTo>
                      <a:pt x="45" y="236"/>
                    </a:lnTo>
                    <a:lnTo>
                      <a:pt x="45" y="296"/>
                    </a:lnTo>
                    <a:lnTo>
                      <a:pt x="45" y="301"/>
                    </a:lnTo>
                    <a:lnTo>
                      <a:pt x="43" y="306"/>
                    </a:lnTo>
                    <a:lnTo>
                      <a:pt x="41" y="311"/>
                    </a:lnTo>
                    <a:lnTo>
                      <a:pt x="38" y="316"/>
                    </a:lnTo>
                    <a:lnTo>
                      <a:pt x="31" y="324"/>
                    </a:lnTo>
                    <a:lnTo>
                      <a:pt x="23" y="331"/>
                    </a:lnTo>
                    <a:lnTo>
                      <a:pt x="14" y="339"/>
                    </a:lnTo>
                    <a:lnTo>
                      <a:pt x="8" y="348"/>
                    </a:lnTo>
                    <a:lnTo>
                      <a:pt x="4" y="351"/>
                    </a:lnTo>
                    <a:lnTo>
                      <a:pt x="3" y="356"/>
                    </a:lnTo>
                    <a:lnTo>
                      <a:pt x="1" y="361"/>
                    </a:lnTo>
                    <a:lnTo>
                      <a:pt x="0" y="368"/>
                    </a:lnTo>
                    <a:lnTo>
                      <a:pt x="1" y="384"/>
                    </a:lnTo>
                    <a:lnTo>
                      <a:pt x="5" y="398"/>
                    </a:lnTo>
                    <a:lnTo>
                      <a:pt x="9" y="412"/>
                    </a:lnTo>
                    <a:lnTo>
                      <a:pt x="11" y="427"/>
                    </a:lnTo>
                    <a:lnTo>
                      <a:pt x="30" y="422"/>
                    </a:lnTo>
                    <a:lnTo>
                      <a:pt x="49" y="413"/>
                    </a:lnTo>
                    <a:lnTo>
                      <a:pt x="58" y="409"/>
                    </a:lnTo>
                    <a:lnTo>
                      <a:pt x="68" y="407"/>
                    </a:lnTo>
                    <a:lnTo>
                      <a:pt x="78" y="404"/>
                    </a:lnTo>
                    <a:lnTo>
                      <a:pt x="88" y="403"/>
                    </a:lnTo>
                    <a:lnTo>
                      <a:pt x="92" y="404"/>
                    </a:lnTo>
                    <a:lnTo>
                      <a:pt x="94" y="407"/>
                    </a:lnTo>
                    <a:lnTo>
                      <a:pt x="97" y="409"/>
                    </a:lnTo>
                    <a:lnTo>
                      <a:pt x="98" y="413"/>
                    </a:lnTo>
                    <a:lnTo>
                      <a:pt x="100" y="423"/>
                    </a:lnTo>
                    <a:lnTo>
                      <a:pt x="100" y="433"/>
                    </a:lnTo>
                    <a:lnTo>
                      <a:pt x="105" y="436"/>
                    </a:lnTo>
                    <a:lnTo>
                      <a:pt x="112" y="438"/>
                    </a:lnTo>
                    <a:lnTo>
                      <a:pt x="114" y="437"/>
                    </a:lnTo>
                    <a:lnTo>
                      <a:pt x="118" y="436"/>
                    </a:lnTo>
                    <a:lnTo>
                      <a:pt x="120" y="434"/>
                    </a:lnTo>
                    <a:lnTo>
                      <a:pt x="123" y="432"/>
                    </a:lnTo>
                    <a:lnTo>
                      <a:pt x="127" y="427"/>
                    </a:lnTo>
                    <a:lnTo>
                      <a:pt x="132" y="422"/>
                    </a:lnTo>
                    <a:lnTo>
                      <a:pt x="146" y="415"/>
                    </a:lnTo>
                    <a:lnTo>
                      <a:pt x="158" y="410"/>
                    </a:lnTo>
                    <a:lnTo>
                      <a:pt x="171" y="407"/>
                    </a:lnTo>
                    <a:lnTo>
                      <a:pt x="186" y="405"/>
                    </a:lnTo>
                    <a:lnTo>
                      <a:pt x="210" y="407"/>
                    </a:lnTo>
                    <a:lnTo>
                      <a:pt x="231" y="410"/>
                    </a:lnTo>
                    <a:lnTo>
                      <a:pt x="242" y="413"/>
                    </a:lnTo>
                    <a:lnTo>
                      <a:pt x="252" y="417"/>
                    </a:lnTo>
                    <a:lnTo>
                      <a:pt x="262" y="420"/>
                    </a:lnTo>
                    <a:lnTo>
                      <a:pt x="272" y="425"/>
                    </a:lnTo>
                    <a:lnTo>
                      <a:pt x="281" y="431"/>
                    </a:lnTo>
                    <a:lnTo>
                      <a:pt x="289" y="437"/>
                    </a:lnTo>
                    <a:lnTo>
                      <a:pt x="297" y="444"/>
                    </a:lnTo>
                    <a:lnTo>
                      <a:pt x="305" y="452"/>
                    </a:lnTo>
                    <a:lnTo>
                      <a:pt x="311" y="461"/>
                    </a:lnTo>
                    <a:lnTo>
                      <a:pt x="318" y="469"/>
                    </a:lnTo>
                    <a:lnTo>
                      <a:pt x="323" y="479"/>
                    </a:lnTo>
                    <a:lnTo>
                      <a:pt x="328" y="491"/>
                    </a:lnTo>
                    <a:lnTo>
                      <a:pt x="310" y="501"/>
                    </a:lnTo>
                    <a:lnTo>
                      <a:pt x="295" y="511"/>
                    </a:lnTo>
                    <a:lnTo>
                      <a:pt x="281" y="521"/>
                    </a:lnTo>
                    <a:lnTo>
                      <a:pt x="269" y="532"/>
                    </a:lnTo>
                    <a:lnTo>
                      <a:pt x="255" y="543"/>
                    </a:lnTo>
                    <a:lnTo>
                      <a:pt x="241" y="555"/>
                    </a:lnTo>
                    <a:lnTo>
                      <a:pt x="226" y="565"/>
                    </a:lnTo>
                    <a:lnTo>
                      <a:pt x="210" y="575"/>
                    </a:lnTo>
                    <a:lnTo>
                      <a:pt x="192" y="581"/>
                    </a:lnTo>
                    <a:lnTo>
                      <a:pt x="174" y="586"/>
                    </a:lnTo>
                    <a:lnTo>
                      <a:pt x="166" y="599"/>
                    </a:lnTo>
                    <a:lnTo>
                      <a:pt x="159" y="612"/>
                    </a:lnTo>
                    <a:lnTo>
                      <a:pt x="154" y="616"/>
                    </a:lnTo>
                    <a:lnTo>
                      <a:pt x="149" y="619"/>
                    </a:lnTo>
                    <a:lnTo>
                      <a:pt x="144" y="620"/>
                    </a:lnTo>
                    <a:lnTo>
                      <a:pt x="139" y="622"/>
                    </a:lnTo>
                    <a:lnTo>
                      <a:pt x="128" y="625"/>
                    </a:lnTo>
                    <a:lnTo>
                      <a:pt x="117" y="628"/>
                    </a:lnTo>
                    <a:lnTo>
                      <a:pt x="120" y="648"/>
                    </a:lnTo>
                    <a:lnTo>
                      <a:pt x="123" y="664"/>
                    </a:lnTo>
                    <a:lnTo>
                      <a:pt x="125" y="680"/>
                    </a:lnTo>
                    <a:lnTo>
                      <a:pt x="127" y="699"/>
                    </a:lnTo>
                    <a:lnTo>
                      <a:pt x="142" y="704"/>
                    </a:lnTo>
                    <a:lnTo>
                      <a:pt x="154" y="709"/>
                    </a:lnTo>
                    <a:lnTo>
                      <a:pt x="167" y="714"/>
                    </a:lnTo>
                    <a:lnTo>
                      <a:pt x="178" y="719"/>
                    </a:lnTo>
                    <a:lnTo>
                      <a:pt x="190" y="724"/>
                    </a:lnTo>
                    <a:lnTo>
                      <a:pt x="202" y="728"/>
                    </a:lnTo>
                    <a:lnTo>
                      <a:pt x="216" y="730"/>
                    </a:lnTo>
                    <a:lnTo>
                      <a:pt x="230" y="732"/>
                    </a:lnTo>
                    <a:lnTo>
                      <a:pt x="241" y="730"/>
                    </a:lnTo>
                    <a:lnTo>
                      <a:pt x="251" y="728"/>
                    </a:lnTo>
                    <a:lnTo>
                      <a:pt x="261" y="725"/>
                    </a:lnTo>
                    <a:lnTo>
                      <a:pt x="270" y="722"/>
                    </a:lnTo>
                    <a:lnTo>
                      <a:pt x="280" y="719"/>
                    </a:lnTo>
                    <a:lnTo>
                      <a:pt x="289" y="715"/>
                    </a:lnTo>
                    <a:lnTo>
                      <a:pt x="299" y="714"/>
                    </a:lnTo>
                    <a:lnTo>
                      <a:pt x="310" y="713"/>
                    </a:lnTo>
                    <a:lnTo>
                      <a:pt x="330" y="713"/>
                    </a:lnTo>
                    <a:lnTo>
                      <a:pt x="330" y="763"/>
                    </a:lnTo>
                    <a:lnTo>
                      <a:pt x="330" y="769"/>
                    </a:lnTo>
                    <a:lnTo>
                      <a:pt x="329" y="776"/>
                    </a:lnTo>
                    <a:lnTo>
                      <a:pt x="328" y="781"/>
                    </a:lnTo>
                    <a:lnTo>
                      <a:pt x="325" y="784"/>
                    </a:lnTo>
                    <a:lnTo>
                      <a:pt x="319" y="793"/>
                    </a:lnTo>
                    <a:lnTo>
                      <a:pt x="310" y="801"/>
                    </a:lnTo>
                    <a:lnTo>
                      <a:pt x="290" y="813"/>
                    </a:lnTo>
                    <a:lnTo>
                      <a:pt x="270" y="826"/>
                    </a:lnTo>
                    <a:lnTo>
                      <a:pt x="270" y="857"/>
                    </a:lnTo>
                    <a:lnTo>
                      <a:pt x="334" y="857"/>
                    </a:lnTo>
                    <a:lnTo>
                      <a:pt x="334" y="862"/>
                    </a:lnTo>
                    <a:lnTo>
                      <a:pt x="335" y="867"/>
                    </a:lnTo>
                    <a:lnTo>
                      <a:pt x="338" y="872"/>
                    </a:lnTo>
                    <a:lnTo>
                      <a:pt x="341" y="876"/>
                    </a:lnTo>
                    <a:lnTo>
                      <a:pt x="345" y="880"/>
                    </a:lnTo>
                    <a:lnTo>
                      <a:pt x="350" y="883"/>
                    </a:lnTo>
                    <a:lnTo>
                      <a:pt x="354" y="886"/>
                    </a:lnTo>
                    <a:lnTo>
                      <a:pt x="360" y="887"/>
                    </a:lnTo>
                    <a:lnTo>
                      <a:pt x="363" y="880"/>
                    </a:lnTo>
                    <a:lnTo>
                      <a:pt x="366" y="873"/>
                    </a:lnTo>
                    <a:lnTo>
                      <a:pt x="371" y="867"/>
                    </a:lnTo>
                    <a:lnTo>
                      <a:pt x="375" y="861"/>
                    </a:lnTo>
                    <a:lnTo>
                      <a:pt x="382" y="857"/>
                    </a:lnTo>
                    <a:lnTo>
                      <a:pt x="388" y="853"/>
                    </a:lnTo>
                    <a:lnTo>
                      <a:pt x="394" y="851"/>
                    </a:lnTo>
                    <a:lnTo>
                      <a:pt x="402" y="850"/>
                    </a:lnTo>
                    <a:lnTo>
                      <a:pt x="407" y="851"/>
                    </a:lnTo>
                    <a:lnTo>
                      <a:pt x="410" y="852"/>
                    </a:lnTo>
                    <a:lnTo>
                      <a:pt x="413" y="856"/>
                    </a:lnTo>
                    <a:lnTo>
                      <a:pt x="415" y="860"/>
                    </a:lnTo>
                    <a:lnTo>
                      <a:pt x="419" y="867"/>
                    </a:lnTo>
                    <a:lnTo>
                      <a:pt x="423" y="877"/>
                    </a:lnTo>
                    <a:lnTo>
                      <a:pt x="481" y="877"/>
                    </a:lnTo>
                    <a:lnTo>
                      <a:pt x="484" y="877"/>
                    </a:lnTo>
                    <a:lnTo>
                      <a:pt x="488" y="878"/>
                    </a:lnTo>
                    <a:lnTo>
                      <a:pt x="492" y="880"/>
                    </a:lnTo>
                    <a:lnTo>
                      <a:pt x="494" y="882"/>
                    </a:lnTo>
                    <a:lnTo>
                      <a:pt x="498" y="888"/>
                    </a:lnTo>
                    <a:lnTo>
                      <a:pt x="502" y="896"/>
                    </a:lnTo>
                    <a:lnTo>
                      <a:pt x="506" y="912"/>
                    </a:lnTo>
                    <a:lnTo>
                      <a:pt x="513" y="930"/>
                    </a:lnTo>
                    <a:lnTo>
                      <a:pt x="530" y="954"/>
                    </a:lnTo>
                    <a:lnTo>
                      <a:pt x="546" y="975"/>
                    </a:lnTo>
                    <a:lnTo>
                      <a:pt x="563" y="995"/>
                    </a:lnTo>
                    <a:lnTo>
                      <a:pt x="585" y="1016"/>
                    </a:lnTo>
                    <a:lnTo>
                      <a:pt x="601" y="1035"/>
                    </a:lnTo>
                    <a:lnTo>
                      <a:pt x="616" y="1054"/>
                    </a:lnTo>
                    <a:lnTo>
                      <a:pt x="625" y="1062"/>
                    </a:lnTo>
                    <a:lnTo>
                      <a:pt x="634" y="1067"/>
                    </a:lnTo>
                    <a:lnTo>
                      <a:pt x="639" y="1069"/>
                    </a:lnTo>
                    <a:lnTo>
                      <a:pt x="644" y="1070"/>
                    </a:lnTo>
                    <a:lnTo>
                      <a:pt x="650" y="1072"/>
                    </a:lnTo>
                    <a:lnTo>
                      <a:pt x="656" y="1072"/>
                    </a:lnTo>
                    <a:lnTo>
                      <a:pt x="673" y="1070"/>
                    </a:lnTo>
                    <a:lnTo>
                      <a:pt x="688" y="1068"/>
                    </a:lnTo>
                    <a:lnTo>
                      <a:pt x="704" y="1065"/>
                    </a:lnTo>
                    <a:lnTo>
                      <a:pt x="720" y="1064"/>
                    </a:lnTo>
                    <a:lnTo>
                      <a:pt x="729" y="1064"/>
                    </a:lnTo>
                    <a:lnTo>
                      <a:pt x="735" y="1063"/>
                    </a:lnTo>
                    <a:lnTo>
                      <a:pt x="743" y="1060"/>
                    </a:lnTo>
                    <a:lnTo>
                      <a:pt x="749" y="1058"/>
                    </a:lnTo>
                    <a:lnTo>
                      <a:pt x="761" y="1052"/>
                    </a:lnTo>
                    <a:lnTo>
                      <a:pt x="772" y="1044"/>
                    </a:lnTo>
                    <a:lnTo>
                      <a:pt x="783" y="1037"/>
                    </a:lnTo>
                    <a:lnTo>
                      <a:pt x="794" y="1029"/>
                    </a:lnTo>
                    <a:lnTo>
                      <a:pt x="801" y="1027"/>
                    </a:lnTo>
                    <a:lnTo>
                      <a:pt x="807" y="1023"/>
                    </a:lnTo>
                    <a:lnTo>
                      <a:pt x="814" y="1021"/>
                    </a:lnTo>
                    <a:lnTo>
                      <a:pt x="822" y="1019"/>
                    </a:lnTo>
                    <a:lnTo>
                      <a:pt x="830" y="1039"/>
                    </a:lnTo>
                    <a:lnTo>
                      <a:pt x="836" y="1057"/>
                    </a:lnTo>
                    <a:lnTo>
                      <a:pt x="838" y="1065"/>
                    </a:lnTo>
                    <a:lnTo>
                      <a:pt x="840" y="1074"/>
                    </a:lnTo>
                    <a:lnTo>
                      <a:pt x="841" y="1084"/>
                    </a:lnTo>
                    <a:lnTo>
                      <a:pt x="841" y="1094"/>
                    </a:lnTo>
                    <a:lnTo>
                      <a:pt x="840" y="1107"/>
                    </a:lnTo>
                    <a:lnTo>
                      <a:pt x="836" y="1117"/>
                    </a:lnTo>
                    <a:lnTo>
                      <a:pt x="832" y="1127"/>
                    </a:lnTo>
                    <a:lnTo>
                      <a:pt x="827" y="1137"/>
                    </a:lnTo>
                    <a:lnTo>
                      <a:pt x="821" y="1146"/>
                    </a:lnTo>
                    <a:lnTo>
                      <a:pt x="817" y="1156"/>
                    </a:lnTo>
                    <a:lnTo>
                      <a:pt x="813" y="1166"/>
                    </a:lnTo>
                    <a:lnTo>
                      <a:pt x="812" y="1178"/>
                    </a:lnTo>
                    <a:lnTo>
                      <a:pt x="812" y="1182"/>
                    </a:lnTo>
                    <a:lnTo>
                      <a:pt x="813" y="1185"/>
                    </a:lnTo>
                    <a:lnTo>
                      <a:pt x="816" y="1187"/>
                    </a:lnTo>
                    <a:lnTo>
                      <a:pt x="817" y="1190"/>
                    </a:lnTo>
                    <a:lnTo>
                      <a:pt x="823" y="1193"/>
                    </a:lnTo>
                    <a:lnTo>
                      <a:pt x="828" y="1200"/>
                    </a:lnTo>
                    <a:lnTo>
                      <a:pt x="838" y="1216"/>
                    </a:lnTo>
                    <a:lnTo>
                      <a:pt x="845" y="1231"/>
                    </a:lnTo>
                    <a:lnTo>
                      <a:pt x="850" y="1247"/>
                    </a:lnTo>
                    <a:lnTo>
                      <a:pt x="857" y="1265"/>
                    </a:lnTo>
                    <a:lnTo>
                      <a:pt x="862" y="1281"/>
                    </a:lnTo>
                    <a:lnTo>
                      <a:pt x="867" y="1296"/>
                    </a:lnTo>
                    <a:lnTo>
                      <a:pt x="870" y="1310"/>
                    </a:lnTo>
                    <a:lnTo>
                      <a:pt x="872" y="1324"/>
                    </a:lnTo>
                    <a:lnTo>
                      <a:pt x="876" y="1338"/>
                    </a:lnTo>
                    <a:lnTo>
                      <a:pt x="881" y="1351"/>
                    </a:lnTo>
                    <a:lnTo>
                      <a:pt x="887" y="1365"/>
                    </a:lnTo>
                    <a:lnTo>
                      <a:pt x="896" y="1379"/>
                    </a:lnTo>
                    <a:lnTo>
                      <a:pt x="902" y="1389"/>
                    </a:lnTo>
                    <a:lnTo>
                      <a:pt x="906" y="1399"/>
                    </a:lnTo>
                    <a:lnTo>
                      <a:pt x="909" y="1410"/>
                    </a:lnTo>
                    <a:lnTo>
                      <a:pt x="910" y="1421"/>
                    </a:lnTo>
                    <a:lnTo>
                      <a:pt x="912" y="1432"/>
                    </a:lnTo>
                    <a:lnTo>
                      <a:pt x="914" y="1442"/>
                    </a:lnTo>
                    <a:lnTo>
                      <a:pt x="917" y="1453"/>
                    </a:lnTo>
                    <a:lnTo>
                      <a:pt x="922" y="1463"/>
                    </a:lnTo>
                    <a:lnTo>
                      <a:pt x="937" y="1473"/>
                    </a:lnTo>
                    <a:lnTo>
                      <a:pt x="955" y="1482"/>
                    </a:lnTo>
                    <a:lnTo>
                      <a:pt x="961" y="1488"/>
                    </a:lnTo>
                    <a:lnTo>
                      <a:pt x="966" y="1496"/>
                    </a:lnTo>
                    <a:lnTo>
                      <a:pt x="971" y="1502"/>
                    </a:lnTo>
                    <a:lnTo>
                      <a:pt x="975" y="1510"/>
                    </a:lnTo>
                    <a:lnTo>
                      <a:pt x="978" y="1517"/>
                    </a:lnTo>
                    <a:lnTo>
                      <a:pt x="979" y="1525"/>
                    </a:lnTo>
                    <a:lnTo>
                      <a:pt x="980" y="1533"/>
                    </a:lnTo>
                    <a:lnTo>
                      <a:pt x="981" y="1542"/>
                    </a:lnTo>
                    <a:lnTo>
                      <a:pt x="980" y="1551"/>
                    </a:lnTo>
                    <a:lnTo>
                      <a:pt x="979" y="1559"/>
                    </a:lnTo>
                    <a:lnTo>
                      <a:pt x="975" y="1565"/>
                    </a:lnTo>
                    <a:lnTo>
                      <a:pt x="971" y="1571"/>
                    </a:lnTo>
                    <a:lnTo>
                      <a:pt x="961" y="1581"/>
                    </a:lnTo>
                    <a:lnTo>
                      <a:pt x="949" y="1591"/>
                    </a:lnTo>
                    <a:lnTo>
                      <a:pt x="935" y="1600"/>
                    </a:lnTo>
                    <a:lnTo>
                      <a:pt x="921" y="1609"/>
                    </a:lnTo>
                    <a:lnTo>
                      <a:pt x="916" y="1615"/>
                    </a:lnTo>
                    <a:lnTo>
                      <a:pt x="910" y="1621"/>
                    </a:lnTo>
                    <a:lnTo>
                      <a:pt x="906" y="1628"/>
                    </a:lnTo>
                    <a:lnTo>
                      <a:pt x="902" y="1635"/>
                    </a:lnTo>
                    <a:lnTo>
                      <a:pt x="912" y="1641"/>
                    </a:lnTo>
                    <a:lnTo>
                      <a:pt x="922" y="1644"/>
                    </a:lnTo>
                    <a:lnTo>
                      <a:pt x="934" y="1646"/>
                    </a:lnTo>
                    <a:lnTo>
                      <a:pt x="944" y="1648"/>
                    </a:lnTo>
                    <a:lnTo>
                      <a:pt x="954" y="1650"/>
                    </a:lnTo>
                    <a:lnTo>
                      <a:pt x="963" y="1654"/>
                    </a:lnTo>
                    <a:lnTo>
                      <a:pt x="966" y="1656"/>
                    </a:lnTo>
                    <a:lnTo>
                      <a:pt x="971" y="1659"/>
                    </a:lnTo>
                    <a:lnTo>
                      <a:pt x="975" y="1663"/>
                    </a:lnTo>
                    <a:lnTo>
                      <a:pt x="979" y="1666"/>
                    </a:lnTo>
                    <a:lnTo>
                      <a:pt x="981" y="1673"/>
                    </a:lnTo>
                    <a:lnTo>
                      <a:pt x="984" y="1679"/>
                    </a:lnTo>
                    <a:lnTo>
                      <a:pt x="984" y="1685"/>
                    </a:lnTo>
                    <a:lnTo>
                      <a:pt x="984" y="1692"/>
                    </a:lnTo>
                    <a:lnTo>
                      <a:pt x="981" y="1705"/>
                    </a:lnTo>
                    <a:lnTo>
                      <a:pt x="981" y="1720"/>
                    </a:lnTo>
                    <a:lnTo>
                      <a:pt x="986" y="1749"/>
                    </a:lnTo>
                    <a:lnTo>
                      <a:pt x="991" y="1776"/>
                    </a:lnTo>
                    <a:lnTo>
                      <a:pt x="994" y="1788"/>
                    </a:lnTo>
                    <a:lnTo>
                      <a:pt x="995" y="1801"/>
                    </a:lnTo>
                    <a:lnTo>
                      <a:pt x="996" y="1816"/>
                    </a:lnTo>
                    <a:lnTo>
                      <a:pt x="996" y="1831"/>
                    </a:lnTo>
                    <a:lnTo>
                      <a:pt x="996" y="1838"/>
                    </a:lnTo>
                    <a:lnTo>
                      <a:pt x="995" y="1845"/>
                    </a:lnTo>
                    <a:lnTo>
                      <a:pt x="993" y="1850"/>
                    </a:lnTo>
                    <a:lnTo>
                      <a:pt x="990" y="1856"/>
                    </a:lnTo>
                    <a:lnTo>
                      <a:pt x="988" y="1861"/>
                    </a:lnTo>
                    <a:lnTo>
                      <a:pt x="986" y="1867"/>
                    </a:lnTo>
                    <a:lnTo>
                      <a:pt x="984" y="1873"/>
                    </a:lnTo>
                    <a:lnTo>
                      <a:pt x="984" y="1880"/>
                    </a:lnTo>
                    <a:lnTo>
                      <a:pt x="985" y="1889"/>
                    </a:lnTo>
                    <a:lnTo>
                      <a:pt x="989" y="1895"/>
                    </a:lnTo>
                    <a:lnTo>
                      <a:pt x="993" y="1901"/>
                    </a:lnTo>
                    <a:lnTo>
                      <a:pt x="998" y="1907"/>
                    </a:lnTo>
                    <a:lnTo>
                      <a:pt x="1004" y="1912"/>
                    </a:lnTo>
                    <a:lnTo>
                      <a:pt x="1008" y="1919"/>
                    </a:lnTo>
                    <a:lnTo>
                      <a:pt x="1012" y="1926"/>
                    </a:lnTo>
                    <a:lnTo>
                      <a:pt x="1013" y="1934"/>
                    </a:lnTo>
                    <a:lnTo>
                      <a:pt x="1013" y="1940"/>
                    </a:lnTo>
                    <a:lnTo>
                      <a:pt x="1010" y="1945"/>
                    </a:lnTo>
                    <a:lnTo>
                      <a:pt x="1009" y="1950"/>
                    </a:lnTo>
                    <a:lnTo>
                      <a:pt x="1007" y="1954"/>
                    </a:lnTo>
                    <a:lnTo>
                      <a:pt x="1004" y="1959"/>
                    </a:lnTo>
                    <a:lnTo>
                      <a:pt x="1001" y="1963"/>
                    </a:lnTo>
                    <a:lnTo>
                      <a:pt x="1000" y="1968"/>
                    </a:lnTo>
                    <a:lnTo>
                      <a:pt x="1000" y="1974"/>
                    </a:lnTo>
                    <a:lnTo>
                      <a:pt x="1000" y="1978"/>
                    </a:lnTo>
                    <a:lnTo>
                      <a:pt x="1001" y="1981"/>
                    </a:lnTo>
                    <a:lnTo>
                      <a:pt x="1003" y="1984"/>
                    </a:lnTo>
                    <a:lnTo>
                      <a:pt x="1004" y="1986"/>
                    </a:lnTo>
                    <a:lnTo>
                      <a:pt x="1010" y="1990"/>
                    </a:lnTo>
                    <a:lnTo>
                      <a:pt x="1017" y="1994"/>
                    </a:lnTo>
                    <a:lnTo>
                      <a:pt x="1024" y="1996"/>
                    </a:lnTo>
                    <a:lnTo>
                      <a:pt x="1032" y="1999"/>
                    </a:lnTo>
                    <a:lnTo>
                      <a:pt x="1038" y="2003"/>
                    </a:lnTo>
                    <a:lnTo>
                      <a:pt x="1044" y="2008"/>
                    </a:lnTo>
                    <a:lnTo>
                      <a:pt x="1049" y="2014"/>
                    </a:lnTo>
                    <a:lnTo>
                      <a:pt x="1052" y="2019"/>
                    </a:lnTo>
                    <a:lnTo>
                      <a:pt x="1054" y="2025"/>
                    </a:lnTo>
                    <a:lnTo>
                      <a:pt x="1057" y="2032"/>
                    </a:lnTo>
                    <a:lnTo>
                      <a:pt x="1058" y="2037"/>
                    </a:lnTo>
                    <a:lnTo>
                      <a:pt x="1060" y="2043"/>
                    </a:lnTo>
                    <a:lnTo>
                      <a:pt x="1064" y="2048"/>
                    </a:lnTo>
                    <a:lnTo>
                      <a:pt x="1068" y="2053"/>
                    </a:lnTo>
                    <a:lnTo>
                      <a:pt x="1077" y="2058"/>
                    </a:lnTo>
                    <a:lnTo>
                      <a:pt x="1084" y="2063"/>
                    </a:lnTo>
                    <a:lnTo>
                      <a:pt x="1087" y="2065"/>
                    </a:lnTo>
                    <a:lnTo>
                      <a:pt x="1089" y="2068"/>
                    </a:lnTo>
                    <a:lnTo>
                      <a:pt x="1092" y="2072"/>
                    </a:lnTo>
                    <a:lnTo>
                      <a:pt x="1092" y="2077"/>
                    </a:lnTo>
                    <a:lnTo>
                      <a:pt x="1092" y="2129"/>
                    </a:lnTo>
                    <a:lnTo>
                      <a:pt x="1104" y="2122"/>
                    </a:lnTo>
                    <a:lnTo>
                      <a:pt x="1116" y="2114"/>
                    </a:lnTo>
                    <a:lnTo>
                      <a:pt x="1126" y="2107"/>
                    </a:lnTo>
                    <a:lnTo>
                      <a:pt x="1136" y="2099"/>
                    </a:lnTo>
                    <a:lnTo>
                      <a:pt x="1146" y="2093"/>
                    </a:lnTo>
                    <a:lnTo>
                      <a:pt x="1156" y="2087"/>
                    </a:lnTo>
                    <a:lnTo>
                      <a:pt x="1162" y="2086"/>
                    </a:lnTo>
                    <a:lnTo>
                      <a:pt x="1168" y="2083"/>
                    </a:lnTo>
                    <a:lnTo>
                      <a:pt x="1175" y="2083"/>
                    </a:lnTo>
                    <a:lnTo>
                      <a:pt x="1182" y="2082"/>
                    </a:lnTo>
                    <a:lnTo>
                      <a:pt x="1186" y="2083"/>
                    </a:lnTo>
                    <a:lnTo>
                      <a:pt x="1190" y="2084"/>
                    </a:lnTo>
                    <a:lnTo>
                      <a:pt x="1192" y="2087"/>
                    </a:lnTo>
                    <a:lnTo>
                      <a:pt x="1195" y="2091"/>
                    </a:lnTo>
                    <a:lnTo>
                      <a:pt x="1200" y="2097"/>
                    </a:lnTo>
                    <a:lnTo>
                      <a:pt x="1206" y="2103"/>
                    </a:lnTo>
                    <a:lnTo>
                      <a:pt x="1224" y="2114"/>
                    </a:lnTo>
                    <a:lnTo>
                      <a:pt x="1240" y="2126"/>
                    </a:lnTo>
                    <a:lnTo>
                      <a:pt x="1246" y="2133"/>
                    </a:lnTo>
                    <a:lnTo>
                      <a:pt x="1252" y="2139"/>
                    </a:lnTo>
                    <a:lnTo>
                      <a:pt x="1258" y="2148"/>
                    </a:lnTo>
                    <a:lnTo>
                      <a:pt x="1261" y="2158"/>
                    </a:lnTo>
                    <a:lnTo>
                      <a:pt x="1266" y="2173"/>
                    </a:lnTo>
                    <a:lnTo>
                      <a:pt x="1271" y="2188"/>
                    </a:lnTo>
                    <a:lnTo>
                      <a:pt x="1278" y="2202"/>
                    </a:lnTo>
                    <a:lnTo>
                      <a:pt x="1284" y="2215"/>
                    </a:lnTo>
                    <a:lnTo>
                      <a:pt x="1288" y="2220"/>
                    </a:lnTo>
                    <a:lnTo>
                      <a:pt x="1293" y="2225"/>
                    </a:lnTo>
                    <a:lnTo>
                      <a:pt x="1296" y="2230"/>
                    </a:lnTo>
                    <a:lnTo>
                      <a:pt x="1301" y="2234"/>
                    </a:lnTo>
                    <a:lnTo>
                      <a:pt x="1308" y="2236"/>
                    </a:lnTo>
                    <a:lnTo>
                      <a:pt x="1314" y="2239"/>
                    </a:lnTo>
                    <a:lnTo>
                      <a:pt x="1320" y="2240"/>
                    </a:lnTo>
                    <a:lnTo>
                      <a:pt x="1328" y="2241"/>
                    </a:lnTo>
                    <a:lnTo>
                      <a:pt x="1339" y="2240"/>
                    </a:lnTo>
                    <a:lnTo>
                      <a:pt x="1348" y="2236"/>
                    </a:lnTo>
                    <a:lnTo>
                      <a:pt x="1358" y="2231"/>
                    </a:lnTo>
                    <a:lnTo>
                      <a:pt x="1365" y="2226"/>
                    </a:lnTo>
                    <a:lnTo>
                      <a:pt x="1374" y="2221"/>
                    </a:lnTo>
                    <a:lnTo>
                      <a:pt x="1383" y="2216"/>
                    </a:lnTo>
                    <a:lnTo>
                      <a:pt x="1393" y="2212"/>
                    </a:lnTo>
                    <a:lnTo>
                      <a:pt x="1404" y="2211"/>
                    </a:lnTo>
                    <a:lnTo>
                      <a:pt x="1409" y="2212"/>
                    </a:lnTo>
                    <a:lnTo>
                      <a:pt x="1413" y="2214"/>
                    </a:lnTo>
                    <a:lnTo>
                      <a:pt x="1417" y="2215"/>
                    </a:lnTo>
                    <a:lnTo>
                      <a:pt x="1421" y="2217"/>
                    </a:lnTo>
                    <a:lnTo>
                      <a:pt x="1427" y="2224"/>
                    </a:lnTo>
                    <a:lnTo>
                      <a:pt x="1432" y="2231"/>
                    </a:lnTo>
                    <a:lnTo>
                      <a:pt x="1434" y="2241"/>
                    </a:lnTo>
                    <a:lnTo>
                      <a:pt x="1437" y="2251"/>
                    </a:lnTo>
                    <a:lnTo>
                      <a:pt x="1438" y="2261"/>
                    </a:lnTo>
                    <a:lnTo>
                      <a:pt x="1438" y="2271"/>
                    </a:lnTo>
                    <a:lnTo>
                      <a:pt x="1438" y="2309"/>
                    </a:lnTo>
                    <a:lnTo>
                      <a:pt x="1439" y="2318"/>
                    </a:lnTo>
                    <a:lnTo>
                      <a:pt x="1442" y="2325"/>
                    </a:lnTo>
                    <a:lnTo>
                      <a:pt x="1447" y="2331"/>
                    </a:lnTo>
                    <a:lnTo>
                      <a:pt x="1452" y="2336"/>
                    </a:lnTo>
                    <a:lnTo>
                      <a:pt x="1466" y="2348"/>
                    </a:lnTo>
                    <a:lnTo>
                      <a:pt x="1478" y="2359"/>
                    </a:lnTo>
                    <a:lnTo>
                      <a:pt x="1478" y="2359"/>
                    </a:lnTo>
                    <a:lnTo>
                      <a:pt x="1496" y="2363"/>
                    </a:lnTo>
                    <a:lnTo>
                      <a:pt x="1512" y="2368"/>
                    </a:lnTo>
                    <a:lnTo>
                      <a:pt x="1529" y="2372"/>
                    </a:lnTo>
                    <a:lnTo>
                      <a:pt x="1547" y="2373"/>
                    </a:lnTo>
                    <a:lnTo>
                      <a:pt x="1565" y="2365"/>
                    </a:lnTo>
                    <a:lnTo>
                      <a:pt x="1584" y="2357"/>
                    </a:lnTo>
                    <a:lnTo>
                      <a:pt x="1590" y="2358"/>
                    </a:lnTo>
                    <a:lnTo>
                      <a:pt x="1595" y="2359"/>
                    </a:lnTo>
                    <a:lnTo>
                      <a:pt x="1600" y="2362"/>
                    </a:lnTo>
                    <a:lnTo>
                      <a:pt x="1604" y="2365"/>
                    </a:lnTo>
                    <a:lnTo>
                      <a:pt x="1613" y="2374"/>
                    </a:lnTo>
                    <a:lnTo>
                      <a:pt x="1621" y="2383"/>
                    </a:lnTo>
                    <a:lnTo>
                      <a:pt x="1639" y="2403"/>
                    </a:lnTo>
                    <a:lnTo>
                      <a:pt x="1654" y="2422"/>
                    </a:lnTo>
                    <a:lnTo>
                      <a:pt x="1662" y="2431"/>
                    </a:lnTo>
                    <a:lnTo>
                      <a:pt x="1669" y="2439"/>
                    </a:lnTo>
                    <a:lnTo>
                      <a:pt x="1679" y="2448"/>
                    </a:lnTo>
                    <a:lnTo>
                      <a:pt x="1689" y="2457"/>
                    </a:lnTo>
                    <a:lnTo>
                      <a:pt x="1723" y="2457"/>
                    </a:lnTo>
                    <a:lnTo>
                      <a:pt x="1743" y="2458"/>
                    </a:lnTo>
                    <a:lnTo>
                      <a:pt x="1762" y="2459"/>
                    </a:lnTo>
                    <a:lnTo>
                      <a:pt x="1771" y="2458"/>
                    </a:lnTo>
                    <a:lnTo>
                      <a:pt x="1778" y="2456"/>
                    </a:lnTo>
                    <a:lnTo>
                      <a:pt x="1781" y="2454"/>
                    </a:lnTo>
                    <a:lnTo>
                      <a:pt x="1785" y="2452"/>
                    </a:lnTo>
                    <a:lnTo>
                      <a:pt x="1787" y="2448"/>
                    </a:lnTo>
                    <a:lnTo>
                      <a:pt x="1790" y="2444"/>
                    </a:lnTo>
                    <a:lnTo>
                      <a:pt x="1793" y="2437"/>
                    </a:lnTo>
                    <a:lnTo>
                      <a:pt x="1796" y="2429"/>
                    </a:lnTo>
                    <a:lnTo>
                      <a:pt x="1797" y="2422"/>
                    </a:lnTo>
                    <a:lnTo>
                      <a:pt x="1798" y="2414"/>
                    </a:lnTo>
                    <a:lnTo>
                      <a:pt x="1800" y="2407"/>
                    </a:lnTo>
                    <a:lnTo>
                      <a:pt x="1802" y="2400"/>
                    </a:lnTo>
                    <a:lnTo>
                      <a:pt x="1806" y="2394"/>
                    </a:lnTo>
                    <a:lnTo>
                      <a:pt x="1811" y="2389"/>
                    </a:lnTo>
                    <a:lnTo>
                      <a:pt x="1822" y="2383"/>
                    </a:lnTo>
                    <a:lnTo>
                      <a:pt x="1832" y="2380"/>
                    </a:lnTo>
                    <a:lnTo>
                      <a:pt x="1842" y="2377"/>
                    </a:lnTo>
                    <a:lnTo>
                      <a:pt x="1854" y="2373"/>
                    </a:lnTo>
                    <a:lnTo>
                      <a:pt x="1862" y="2368"/>
                    </a:lnTo>
                    <a:lnTo>
                      <a:pt x="1869" y="2362"/>
                    </a:lnTo>
                    <a:lnTo>
                      <a:pt x="1874" y="2354"/>
                    </a:lnTo>
                    <a:lnTo>
                      <a:pt x="1877" y="2345"/>
                    </a:lnTo>
                    <a:lnTo>
                      <a:pt x="1882" y="2326"/>
                    </a:lnTo>
                    <a:lnTo>
                      <a:pt x="1891" y="2306"/>
                    </a:lnTo>
                    <a:lnTo>
                      <a:pt x="1905" y="2285"/>
                    </a:lnTo>
                    <a:lnTo>
                      <a:pt x="1919" y="2267"/>
                    </a:lnTo>
                    <a:lnTo>
                      <a:pt x="1925" y="2259"/>
                    </a:lnTo>
                    <a:lnTo>
                      <a:pt x="1930" y="2249"/>
                    </a:lnTo>
                    <a:lnTo>
                      <a:pt x="1935" y="2237"/>
                    </a:lnTo>
                    <a:lnTo>
                      <a:pt x="1938" y="2225"/>
                    </a:lnTo>
                    <a:lnTo>
                      <a:pt x="1950" y="2235"/>
                    </a:lnTo>
                    <a:lnTo>
                      <a:pt x="1959" y="2245"/>
                    </a:lnTo>
                    <a:lnTo>
                      <a:pt x="1964" y="2250"/>
                    </a:lnTo>
                    <a:lnTo>
                      <a:pt x="1970" y="2254"/>
                    </a:lnTo>
                    <a:lnTo>
                      <a:pt x="1975" y="2256"/>
                    </a:lnTo>
                    <a:lnTo>
                      <a:pt x="1983" y="2256"/>
                    </a:lnTo>
                    <a:lnTo>
                      <a:pt x="1993" y="2255"/>
                    </a:lnTo>
                    <a:lnTo>
                      <a:pt x="2002" y="2252"/>
                    </a:lnTo>
                    <a:lnTo>
                      <a:pt x="2009" y="2249"/>
                    </a:lnTo>
                    <a:lnTo>
                      <a:pt x="2017" y="2244"/>
                    </a:lnTo>
                    <a:lnTo>
                      <a:pt x="2023" y="2239"/>
                    </a:lnTo>
                    <a:lnTo>
                      <a:pt x="2032" y="2235"/>
                    </a:lnTo>
                    <a:lnTo>
                      <a:pt x="2039" y="2231"/>
                    </a:lnTo>
                    <a:lnTo>
                      <a:pt x="2049" y="2230"/>
                    </a:lnTo>
                    <a:lnTo>
                      <a:pt x="2059" y="2232"/>
                    </a:lnTo>
                    <a:lnTo>
                      <a:pt x="2069" y="2235"/>
                    </a:lnTo>
                    <a:lnTo>
                      <a:pt x="2078" y="2239"/>
                    </a:lnTo>
                    <a:lnTo>
                      <a:pt x="2090" y="2241"/>
                    </a:lnTo>
                    <a:lnTo>
                      <a:pt x="2096" y="2240"/>
                    </a:lnTo>
                    <a:lnTo>
                      <a:pt x="2101" y="2239"/>
                    </a:lnTo>
                    <a:lnTo>
                      <a:pt x="2106" y="2236"/>
                    </a:lnTo>
                    <a:lnTo>
                      <a:pt x="2111" y="2234"/>
                    </a:lnTo>
                    <a:lnTo>
                      <a:pt x="2118" y="2226"/>
                    </a:lnTo>
                    <a:lnTo>
                      <a:pt x="2125" y="2216"/>
                    </a:lnTo>
                    <a:lnTo>
                      <a:pt x="2131" y="2206"/>
                    </a:lnTo>
                    <a:lnTo>
                      <a:pt x="2137" y="2196"/>
                    </a:lnTo>
                    <a:lnTo>
                      <a:pt x="2145" y="2186"/>
                    </a:lnTo>
                    <a:lnTo>
                      <a:pt x="2155" y="2177"/>
                    </a:lnTo>
                    <a:lnTo>
                      <a:pt x="2166" y="2170"/>
                    </a:lnTo>
                    <a:lnTo>
                      <a:pt x="2177" y="2165"/>
                    </a:lnTo>
                    <a:lnTo>
                      <a:pt x="2189" y="2160"/>
                    </a:lnTo>
                    <a:lnTo>
                      <a:pt x="2199" y="2155"/>
                    </a:lnTo>
                    <a:lnTo>
                      <a:pt x="2210" y="2151"/>
                    </a:lnTo>
                    <a:lnTo>
                      <a:pt x="2220" y="2146"/>
                    </a:lnTo>
                    <a:lnTo>
                      <a:pt x="2231" y="2139"/>
                    </a:lnTo>
                    <a:lnTo>
                      <a:pt x="2243" y="2132"/>
                    </a:lnTo>
                    <a:lnTo>
                      <a:pt x="2251" y="2127"/>
                    </a:lnTo>
                    <a:lnTo>
                      <a:pt x="2261" y="2122"/>
                    </a:lnTo>
                    <a:lnTo>
                      <a:pt x="2270" y="2117"/>
                    </a:lnTo>
                    <a:lnTo>
                      <a:pt x="2280" y="2114"/>
                    </a:lnTo>
                    <a:lnTo>
                      <a:pt x="2300" y="2109"/>
                    </a:lnTo>
                    <a:lnTo>
                      <a:pt x="2319" y="2107"/>
                    </a:lnTo>
                    <a:lnTo>
                      <a:pt x="2341" y="2104"/>
                    </a:lnTo>
                    <a:lnTo>
                      <a:pt x="2361" y="2102"/>
                    </a:lnTo>
                    <a:lnTo>
                      <a:pt x="2383" y="2099"/>
                    </a:lnTo>
                    <a:lnTo>
                      <a:pt x="2405" y="2096"/>
                    </a:lnTo>
                    <a:lnTo>
                      <a:pt x="2406" y="2083"/>
                    </a:lnTo>
                    <a:lnTo>
                      <a:pt x="2407" y="2070"/>
                    </a:lnTo>
                    <a:lnTo>
                      <a:pt x="2407" y="2032"/>
                    </a:lnTo>
                    <a:lnTo>
                      <a:pt x="2407" y="2006"/>
                    </a:lnTo>
                    <a:lnTo>
                      <a:pt x="2403" y="1985"/>
                    </a:lnTo>
                    <a:lnTo>
                      <a:pt x="2401" y="1964"/>
                    </a:lnTo>
                    <a:lnTo>
                      <a:pt x="2397" y="1939"/>
                    </a:lnTo>
                    <a:lnTo>
                      <a:pt x="2396" y="1911"/>
                    </a:lnTo>
                    <a:lnTo>
                      <a:pt x="2395" y="1886"/>
                    </a:lnTo>
                    <a:lnTo>
                      <a:pt x="2395" y="1873"/>
                    </a:lnTo>
                    <a:lnTo>
                      <a:pt x="2393" y="1861"/>
                    </a:lnTo>
                    <a:lnTo>
                      <a:pt x="2390" y="1847"/>
                    </a:lnTo>
                    <a:lnTo>
                      <a:pt x="2386" y="1833"/>
                    </a:lnTo>
                    <a:lnTo>
                      <a:pt x="2378" y="1818"/>
                    </a:lnTo>
                    <a:lnTo>
                      <a:pt x="2371" y="1806"/>
                    </a:lnTo>
                    <a:lnTo>
                      <a:pt x="2363" y="1792"/>
                    </a:lnTo>
                    <a:lnTo>
                      <a:pt x="2357" y="1777"/>
                    </a:lnTo>
                    <a:lnTo>
                      <a:pt x="2343" y="1738"/>
                    </a:lnTo>
                    <a:lnTo>
                      <a:pt x="2329" y="1705"/>
                    </a:lnTo>
                    <a:lnTo>
                      <a:pt x="2313" y="1673"/>
                    </a:lnTo>
                    <a:lnTo>
                      <a:pt x="2294" y="1635"/>
                    </a:lnTo>
                    <a:lnTo>
                      <a:pt x="2282" y="1606"/>
                    </a:lnTo>
                    <a:lnTo>
                      <a:pt x="2273" y="1580"/>
                    </a:lnTo>
                    <a:lnTo>
                      <a:pt x="2269" y="1567"/>
                    </a:lnTo>
                    <a:lnTo>
                      <a:pt x="2263" y="1555"/>
                    </a:lnTo>
                    <a:lnTo>
                      <a:pt x="2256" y="1541"/>
                    </a:lnTo>
                    <a:lnTo>
                      <a:pt x="2248" y="1528"/>
                    </a:lnTo>
                    <a:lnTo>
                      <a:pt x="2239" y="1517"/>
                    </a:lnTo>
                    <a:lnTo>
                      <a:pt x="2229" y="1508"/>
                    </a:lnTo>
                    <a:lnTo>
                      <a:pt x="2225" y="1503"/>
                    </a:lnTo>
                    <a:lnTo>
                      <a:pt x="2221" y="1498"/>
                    </a:lnTo>
                    <a:lnTo>
                      <a:pt x="2218" y="1492"/>
                    </a:lnTo>
                    <a:lnTo>
                      <a:pt x="2215" y="1486"/>
                    </a:lnTo>
                    <a:lnTo>
                      <a:pt x="2209" y="1468"/>
                    </a:lnTo>
                    <a:lnTo>
                      <a:pt x="2205" y="1452"/>
                    </a:lnTo>
                    <a:lnTo>
                      <a:pt x="2203" y="1436"/>
                    </a:lnTo>
                    <a:lnTo>
                      <a:pt x="2200" y="1421"/>
                    </a:lnTo>
                    <a:lnTo>
                      <a:pt x="2195" y="1389"/>
                    </a:lnTo>
                    <a:lnTo>
                      <a:pt x="2189" y="1354"/>
                    </a:lnTo>
                    <a:lnTo>
                      <a:pt x="2185" y="1340"/>
                    </a:lnTo>
                    <a:lnTo>
                      <a:pt x="2181" y="1328"/>
                    </a:lnTo>
                    <a:lnTo>
                      <a:pt x="2177" y="1316"/>
                    </a:lnTo>
                    <a:lnTo>
                      <a:pt x="2172" y="1306"/>
                    </a:lnTo>
                    <a:lnTo>
                      <a:pt x="2162" y="1285"/>
                    </a:lnTo>
                    <a:lnTo>
                      <a:pt x="2149" y="1261"/>
                    </a:lnTo>
                    <a:lnTo>
                      <a:pt x="2135" y="1241"/>
                    </a:lnTo>
                    <a:lnTo>
                      <a:pt x="2121" y="1225"/>
                    </a:lnTo>
                    <a:lnTo>
                      <a:pt x="2115" y="1216"/>
                    </a:lnTo>
                    <a:lnTo>
                      <a:pt x="2111" y="1207"/>
                    </a:lnTo>
                    <a:lnTo>
                      <a:pt x="2107" y="1197"/>
                    </a:lnTo>
                    <a:lnTo>
                      <a:pt x="2106" y="1185"/>
                    </a:lnTo>
                    <a:lnTo>
                      <a:pt x="2106" y="1148"/>
                    </a:lnTo>
                    <a:lnTo>
                      <a:pt x="2107" y="1138"/>
                    </a:lnTo>
                    <a:lnTo>
                      <a:pt x="2108" y="1128"/>
                    </a:lnTo>
                    <a:lnTo>
                      <a:pt x="2112" y="1119"/>
                    </a:lnTo>
                    <a:lnTo>
                      <a:pt x="2115" y="1111"/>
                    </a:lnTo>
                    <a:lnTo>
                      <a:pt x="2118" y="1102"/>
                    </a:lnTo>
                    <a:lnTo>
                      <a:pt x="2121" y="1092"/>
                    </a:lnTo>
                    <a:lnTo>
                      <a:pt x="2122" y="1083"/>
                    </a:lnTo>
                    <a:lnTo>
                      <a:pt x="2123" y="1072"/>
                    </a:lnTo>
                    <a:lnTo>
                      <a:pt x="2123" y="1060"/>
                    </a:lnTo>
                    <a:lnTo>
                      <a:pt x="2122" y="1050"/>
                    </a:lnTo>
                    <a:lnTo>
                      <a:pt x="2121" y="1042"/>
                    </a:lnTo>
                    <a:lnTo>
                      <a:pt x="2118" y="1033"/>
                    </a:lnTo>
                    <a:lnTo>
                      <a:pt x="2113" y="1015"/>
                    </a:lnTo>
                    <a:lnTo>
                      <a:pt x="2106" y="995"/>
                    </a:lnTo>
                    <a:lnTo>
                      <a:pt x="2103" y="986"/>
                    </a:lnTo>
                    <a:lnTo>
                      <a:pt x="2100" y="978"/>
                    </a:lnTo>
                    <a:lnTo>
                      <a:pt x="2095" y="969"/>
                    </a:lnTo>
                    <a:lnTo>
                      <a:pt x="2090" y="961"/>
                    </a:lnTo>
                    <a:lnTo>
                      <a:pt x="2083" y="955"/>
                    </a:lnTo>
                    <a:lnTo>
                      <a:pt x="2077" y="950"/>
                    </a:lnTo>
                    <a:lnTo>
                      <a:pt x="2071" y="946"/>
                    </a:lnTo>
                    <a:lnTo>
                      <a:pt x="2064" y="944"/>
                    </a:lnTo>
                    <a:lnTo>
                      <a:pt x="2052" y="939"/>
                    </a:lnTo>
                    <a:lnTo>
                      <a:pt x="2036" y="932"/>
                    </a:lnTo>
                    <a:lnTo>
                      <a:pt x="2024" y="926"/>
                    </a:lnTo>
                    <a:lnTo>
                      <a:pt x="2014" y="920"/>
                    </a:lnTo>
                    <a:lnTo>
                      <a:pt x="2005" y="914"/>
                    </a:lnTo>
                    <a:lnTo>
                      <a:pt x="1997" y="907"/>
                    </a:lnTo>
                    <a:lnTo>
                      <a:pt x="1979" y="894"/>
                    </a:lnTo>
                    <a:lnTo>
                      <a:pt x="1959" y="878"/>
                    </a:lnTo>
                    <a:lnTo>
                      <a:pt x="1943" y="866"/>
                    </a:lnTo>
                    <a:lnTo>
                      <a:pt x="1929" y="855"/>
                    </a:lnTo>
                    <a:lnTo>
                      <a:pt x="1914" y="843"/>
                    </a:lnTo>
                    <a:lnTo>
                      <a:pt x="1899" y="831"/>
                    </a:lnTo>
                    <a:lnTo>
                      <a:pt x="1889" y="819"/>
                    </a:lnTo>
                    <a:lnTo>
                      <a:pt x="1879" y="809"/>
                    </a:lnTo>
                    <a:lnTo>
                      <a:pt x="1856" y="796"/>
                    </a:lnTo>
                    <a:lnTo>
                      <a:pt x="1835" y="786"/>
                    </a:lnTo>
                    <a:lnTo>
                      <a:pt x="1813" y="777"/>
                    </a:lnTo>
                    <a:lnTo>
                      <a:pt x="1793" y="768"/>
                    </a:lnTo>
                    <a:lnTo>
                      <a:pt x="1773" y="759"/>
                    </a:lnTo>
                    <a:lnTo>
                      <a:pt x="1754" y="749"/>
                    </a:lnTo>
                    <a:lnTo>
                      <a:pt x="1744" y="743"/>
                    </a:lnTo>
                    <a:lnTo>
                      <a:pt x="1736" y="735"/>
                    </a:lnTo>
                    <a:lnTo>
                      <a:pt x="1727" y="728"/>
                    </a:lnTo>
                    <a:lnTo>
                      <a:pt x="1718" y="718"/>
                    </a:lnTo>
                    <a:lnTo>
                      <a:pt x="1706" y="705"/>
                    </a:lnTo>
                    <a:lnTo>
                      <a:pt x="1694" y="694"/>
                    </a:lnTo>
                    <a:lnTo>
                      <a:pt x="1684" y="683"/>
                    </a:lnTo>
                    <a:lnTo>
                      <a:pt x="1673" y="674"/>
                    </a:lnTo>
                    <a:lnTo>
                      <a:pt x="1660" y="665"/>
                    </a:lnTo>
                    <a:lnTo>
                      <a:pt x="1649" y="656"/>
                    </a:lnTo>
                    <a:lnTo>
                      <a:pt x="1635" y="649"/>
                    </a:lnTo>
                    <a:lnTo>
                      <a:pt x="1620" y="640"/>
                    </a:lnTo>
                    <a:lnTo>
                      <a:pt x="1605" y="633"/>
                    </a:lnTo>
                    <a:lnTo>
                      <a:pt x="1593" y="625"/>
                    </a:lnTo>
                    <a:lnTo>
                      <a:pt x="1586" y="622"/>
                    </a:lnTo>
                    <a:lnTo>
                      <a:pt x="1580" y="620"/>
                    </a:lnTo>
                    <a:lnTo>
                      <a:pt x="1573" y="619"/>
                    </a:lnTo>
                    <a:lnTo>
                      <a:pt x="1564" y="617"/>
                    </a:lnTo>
                    <a:lnTo>
                      <a:pt x="1547" y="601"/>
                    </a:lnTo>
                    <a:lnTo>
                      <a:pt x="1534" y="587"/>
                    </a:lnTo>
                    <a:lnTo>
                      <a:pt x="1520" y="574"/>
                    </a:lnTo>
                    <a:lnTo>
                      <a:pt x="1503" y="558"/>
                    </a:lnTo>
                    <a:lnTo>
                      <a:pt x="1495" y="548"/>
                    </a:lnTo>
                    <a:lnTo>
                      <a:pt x="1487" y="538"/>
                    </a:lnTo>
                    <a:lnTo>
                      <a:pt x="1481" y="530"/>
                    </a:lnTo>
                    <a:lnTo>
                      <a:pt x="1472" y="520"/>
                    </a:lnTo>
                    <a:lnTo>
                      <a:pt x="1441" y="491"/>
                    </a:lnTo>
                    <a:lnTo>
                      <a:pt x="1414" y="466"/>
                    </a:lnTo>
                    <a:lnTo>
                      <a:pt x="1387" y="441"/>
                    </a:lnTo>
                    <a:lnTo>
                      <a:pt x="1355" y="414"/>
                    </a:lnTo>
                    <a:lnTo>
                      <a:pt x="1343" y="404"/>
                    </a:lnTo>
                    <a:lnTo>
                      <a:pt x="1333" y="394"/>
                    </a:lnTo>
                    <a:lnTo>
                      <a:pt x="1324" y="384"/>
                    </a:lnTo>
                    <a:lnTo>
                      <a:pt x="1316" y="374"/>
                    </a:lnTo>
                    <a:lnTo>
                      <a:pt x="1300" y="351"/>
                    </a:lnTo>
                    <a:lnTo>
                      <a:pt x="1284" y="326"/>
                    </a:lnTo>
                    <a:lnTo>
                      <a:pt x="1270" y="308"/>
                    </a:lnTo>
                    <a:lnTo>
                      <a:pt x="1255" y="294"/>
                    </a:lnTo>
                    <a:lnTo>
                      <a:pt x="1241" y="279"/>
                    </a:lnTo>
                    <a:lnTo>
                      <a:pt x="1225" y="262"/>
                    </a:lnTo>
                    <a:lnTo>
                      <a:pt x="1210" y="244"/>
                    </a:lnTo>
                    <a:lnTo>
                      <a:pt x="1197" y="226"/>
                    </a:lnTo>
                    <a:lnTo>
                      <a:pt x="1191" y="218"/>
                    </a:lnTo>
                    <a:lnTo>
                      <a:pt x="1183" y="211"/>
                    </a:lnTo>
                    <a:lnTo>
                      <a:pt x="1175" y="205"/>
                    </a:lnTo>
                    <a:lnTo>
                      <a:pt x="1165" y="198"/>
                    </a:lnTo>
                    <a:lnTo>
                      <a:pt x="1153" y="192"/>
                    </a:lnTo>
                    <a:lnTo>
                      <a:pt x="1145" y="185"/>
                    </a:lnTo>
                    <a:lnTo>
                      <a:pt x="1136" y="177"/>
                    </a:lnTo>
                    <a:lnTo>
                      <a:pt x="1124" y="171"/>
                    </a:lnTo>
                    <a:lnTo>
                      <a:pt x="1102" y="159"/>
                    </a:lnTo>
                    <a:lnTo>
                      <a:pt x="1082" y="148"/>
                    </a:lnTo>
                    <a:lnTo>
                      <a:pt x="1064" y="137"/>
                    </a:lnTo>
                    <a:lnTo>
                      <a:pt x="1048" y="124"/>
                    </a:lnTo>
                    <a:lnTo>
                      <a:pt x="1015" y="97"/>
                    </a:lnTo>
                    <a:lnTo>
                      <a:pt x="980" y="65"/>
                    </a:lnTo>
                    <a:lnTo>
                      <a:pt x="961" y="49"/>
                    </a:lnTo>
                    <a:lnTo>
                      <a:pt x="944" y="32"/>
                    </a:lnTo>
                    <a:lnTo>
                      <a:pt x="930" y="15"/>
                    </a:lnTo>
                    <a:lnTo>
                      <a:pt x="916" y="0"/>
                    </a:lnTo>
                    <a:lnTo>
                      <a:pt x="916" y="0"/>
                    </a:lnTo>
                    <a:lnTo>
                      <a:pt x="905" y="14"/>
                    </a:lnTo>
                    <a:lnTo>
                      <a:pt x="895" y="28"/>
                    </a:lnTo>
                    <a:lnTo>
                      <a:pt x="886" y="40"/>
                    </a:lnTo>
                    <a:lnTo>
                      <a:pt x="878" y="53"/>
                    </a:lnTo>
                    <a:lnTo>
                      <a:pt x="865" y="80"/>
                    </a:lnTo>
                    <a:lnTo>
                      <a:pt x="852" y="113"/>
                    </a:lnTo>
                    <a:lnTo>
                      <a:pt x="845" y="126"/>
                    </a:lnTo>
                    <a:lnTo>
                      <a:pt x="837" y="137"/>
                    </a:lnTo>
                    <a:lnTo>
                      <a:pt x="833" y="143"/>
                    </a:lnTo>
                    <a:lnTo>
                      <a:pt x="831" y="148"/>
                    </a:lnTo>
                    <a:lnTo>
                      <a:pt x="828" y="156"/>
                    </a:lnTo>
                    <a:lnTo>
                      <a:pt x="828" y="163"/>
                    </a:lnTo>
                    <a:lnTo>
                      <a:pt x="826" y="187"/>
                    </a:lnTo>
                    <a:lnTo>
                      <a:pt x="822" y="210"/>
                    </a:lnTo>
                    <a:lnTo>
                      <a:pt x="820" y="220"/>
                    </a:lnTo>
                    <a:lnTo>
                      <a:pt x="813" y="227"/>
                    </a:lnTo>
                    <a:lnTo>
                      <a:pt x="809" y="230"/>
                    </a:lnTo>
                    <a:lnTo>
                      <a:pt x="806" y="232"/>
                    </a:lnTo>
                    <a:lnTo>
                      <a:pt x="802" y="234"/>
                    </a:lnTo>
                    <a:lnTo>
                      <a:pt x="796" y="235"/>
                    </a:lnTo>
                    <a:lnTo>
                      <a:pt x="786" y="234"/>
                    </a:lnTo>
                    <a:lnTo>
                      <a:pt x="774" y="231"/>
                    </a:lnTo>
                    <a:lnTo>
                      <a:pt x="764" y="228"/>
                    </a:lnTo>
                    <a:lnTo>
                      <a:pt x="754" y="225"/>
                    </a:lnTo>
                    <a:lnTo>
                      <a:pt x="750" y="240"/>
                    </a:lnTo>
                    <a:lnTo>
                      <a:pt x="744" y="254"/>
                    </a:lnTo>
                    <a:lnTo>
                      <a:pt x="738" y="267"/>
                    </a:lnTo>
                    <a:lnTo>
                      <a:pt x="729" y="280"/>
                    </a:lnTo>
                    <a:lnTo>
                      <a:pt x="712" y="306"/>
                    </a:lnTo>
                    <a:lnTo>
                      <a:pt x="693" y="335"/>
                    </a:lnTo>
                    <a:lnTo>
                      <a:pt x="653" y="318"/>
                    </a:lnTo>
                    <a:lnTo>
                      <a:pt x="617" y="303"/>
                    </a:lnTo>
                    <a:lnTo>
                      <a:pt x="600" y="296"/>
                    </a:lnTo>
                    <a:lnTo>
                      <a:pt x="581" y="291"/>
                    </a:lnTo>
                    <a:lnTo>
                      <a:pt x="561" y="289"/>
                    </a:lnTo>
                    <a:lnTo>
                      <a:pt x="540" y="287"/>
                    </a:lnTo>
                    <a:lnTo>
                      <a:pt x="535" y="245"/>
                    </a:lnTo>
                    <a:lnTo>
                      <a:pt x="542" y="226"/>
                    </a:lnTo>
                    <a:lnTo>
                      <a:pt x="551" y="210"/>
                    </a:lnTo>
                    <a:lnTo>
                      <a:pt x="558" y="192"/>
                    </a:lnTo>
                    <a:lnTo>
                      <a:pt x="565" y="175"/>
                    </a:lnTo>
                    <a:lnTo>
                      <a:pt x="565" y="175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33"/>
              <p:cNvSpPr>
                <a:spLocks/>
              </p:cNvSpPr>
              <p:nvPr/>
            </p:nvSpPr>
            <p:spPr bwMode="auto">
              <a:xfrm>
                <a:off x="-1336550" y="-2180112"/>
                <a:ext cx="955675" cy="974725"/>
              </a:xfrm>
              <a:custGeom>
                <a:avLst/>
                <a:gdLst>
                  <a:gd name="T0" fmla="*/ 457 w 2407"/>
                  <a:gd name="T1" fmla="*/ 87 h 2459"/>
                  <a:gd name="T2" fmla="*/ 344 w 2407"/>
                  <a:gd name="T3" fmla="*/ 18 h 2459"/>
                  <a:gd name="T4" fmla="*/ 275 w 2407"/>
                  <a:gd name="T5" fmla="*/ 68 h 2459"/>
                  <a:gd name="T6" fmla="*/ 110 w 2407"/>
                  <a:gd name="T7" fmla="*/ 90 h 2459"/>
                  <a:gd name="T8" fmla="*/ 54 w 2407"/>
                  <a:gd name="T9" fmla="*/ 205 h 2459"/>
                  <a:gd name="T10" fmla="*/ 8 w 2407"/>
                  <a:gd name="T11" fmla="*/ 348 h 2459"/>
                  <a:gd name="T12" fmla="*/ 58 w 2407"/>
                  <a:gd name="T13" fmla="*/ 409 h 2459"/>
                  <a:gd name="T14" fmla="*/ 114 w 2407"/>
                  <a:gd name="T15" fmla="*/ 437 h 2459"/>
                  <a:gd name="T16" fmla="*/ 242 w 2407"/>
                  <a:gd name="T17" fmla="*/ 413 h 2459"/>
                  <a:gd name="T18" fmla="*/ 310 w 2407"/>
                  <a:gd name="T19" fmla="*/ 501 h 2459"/>
                  <a:gd name="T20" fmla="*/ 154 w 2407"/>
                  <a:gd name="T21" fmla="*/ 616 h 2459"/>
                  <a:gd name="T22" fmla="*/ 154 w 2407"/>
                  <a:gd name="T23" fmla="*/ 709 h 2459"/>
                  <a:gd name="T24" fmla="*/ 289 w 2407"/>
                  <a:gd name="T25" fmla="*/ 715 h 2459"/>
                  <a:gd name="T26" fmla="*/ 270 w 2407"/>
                  <a:gd name="T27" fmla="*/ 826 h 2459"/>
                  <a:gd name="T28" fmla="*/ 366 w 2407"/>
                  <a:gd name="T29" fmla="*/ 873 h 2459"/>
                  <a:gd name="T30" fmla="*/ 423 w 2407"/>
                  <a:gd name="T31" fmla="*/ 877 h 2459"/>
                  <a:gd name="T32" fmla="*/ 563 w 2407"/>
                  <a:gd name="T33" fmla="*/ 995 h 2459"/>
                  <a:gd name="T34" fmla="*/ 704 w 2407"/>
                  <a:gd name="T35" fmla="*/ 1065 h 2459"/>
                  <a:gd name="T36" fmla="*/ 814 w 2407"/>
                  <a:gd name="T37" fmla="*/ 1021 h 2459"/>
                  <a:gd name="T38" fmla="*/ 821 w 2407"/>
                  <a:gd name="T39" fmla="*/ 1146 h 2459"/>
                  <a:gd name="T40" fmla="*/ 850 w 2407"/>
                  <a:gd name="T41" fmla="*/ 1247 h 2459"/>
                  <a:gd name="T42" fmla="*/ 909 w 2407"/>
                  <a:gd name="T43" fmla="*/ 1410 h 2459"/>
                  <a:gd name="T44" fmla="*/ 978 w 2407"/>
                  <a:gd name="T45" fmla="*/ 1517 h 2459"/>
                  <a:gd name="T46" fmla="*/ 916 w 2407"/>
                  <a:gd name="T47" fmla="*/ 1615 h 2459"/>
                  <a:gd name="T48" fmla="*/ 975 w 2407"/>
                  <a:gd name="T49" fmla="*/ 1663 h 2459"/>
                  <a:gd name="T50" fmla="*/ 996 w 2407"/>
                  <a:gd name="T51" fmla="*/ 1816 h 2459"/>
                  <a:gd name="T52" fmla="*/ 993 w 2407"/>
                  <a:gd name="T53" fmla="*/ 1901 h 2459"/>
                  <a:gd name="T54" fmla="*/ 1000 w 2407"/>
                  <a:gd name="T55" fmla="*/ 1968 h 2459"/>
                  <a:gd name="T56" fmla="*/ 1049 w 2407"/>
                  <a:gd name="T57" fmla="*/ 2014 h 2459"/>
                  <a:gd name="T58" fmla="*/ 1092 w 2407"/>
                  <a:gd name="T59" fmla="*/ 2072 h 2459"/>
                  <a:gd name="T60" fmla="*/ 1182 w 2407"/>
                  <a:gd name="T61" fmla="*/ 2082 h 2459"/>
                  <a:gd name="T62" fmla="*/ 1261 w 2407"/>
                  <a:gd name="T63" fmla="*/ 2158 h 2459"/>
                  <a:gd name="T64" fmla="*/ 1328 w 2407"/>
                  <a:gd name="T65" fmla="*/ 2241 h 2459"/>
                  <a:gd name="T66" fmla="*/ 1421 w 2407"/>
                  <a:gd name="T67" fmla="*/ 2217 h 2459"/>
                  <a:gd name="T68" fmla="*/ 1466 w 2407"/>
                  <a:gd name="T69" fmla="*/ 2348 h 2459"/>
                  <a:gd name="T70" fmla="*/ 1604 w 2407"/>
                  <a:gd name="T71" fmla="*/ 2365 h 2459"/>
                  <a:gd name="T72" fmla="*/ 1762 w 2407"/>
                  <a:gd name="T73" fmla="*/ 2459 h 2459"/>
                  <a:gd name="T74" fmla="*/ 1802 w 2407"/>
                  <a:gd name="T75" fmla="*/ 2400 h 2459"/>
                  <a:gd name="T76" fmla="*/ 1891 w 2407"/>
                  <a:gd name="T77" fmla="*/ 2306 h 2459"/>
                  <a:gd name="T78" fmla="*/ 1983 w 2407"/>
                  <a:gd name="T79" fmla="*/ 2256 h 2459"/>
                  <a:gd name="T80" fmla="*/ 2090 w 2407"/>
                  <a:gd name="T81" fmla="*/ 2241 h 2459"/>
                  <a:gd name="T82" fmla="*/ 2177 w 2407"/>
                  <a:gd name="T83" fmla="*/ 2165 h 2459"/>
                  <a:gd name="T84" fmla="*/ 2319 w 2407"/>
                  <a:gd name="T85" fmla="*/ 2107 h 2459"/>
                  <a:gd name="T86" fmla="*/ 2397 w 2407"/>
                  <a:gd name="T87" fmla="*/ 1939 h 2459"/>
                  <a:gd name="T88" fmla="*/ 2329 w 2407"/>
                  <a:gd name="T89" fmla="*/ 1705 h 2459"/>
                  <a:gd name="T90" fmla="*/ 2221 w 2407"/>
                  <a:gd name="T91" fmla="*/ 1498 h 2459"/>
                  <a:gd name="T92" fmla="*/ 2172 w 2407"/>
                  <a:gd name="T93" fmla="*/ 1306 h 2459"/>
                  <a:gd name="T94" fmla="*/ 2112 w 2407"/>
                  <a:gd name="T95" fmla="*/ 1119 h 2459"/>
                  <a:gd name="T96" fmla="*/ 2103 w 2407"/>
                  <a:gd name="T97" fmla="*/ 986 h 2459"/>
                  <a:gd name="T98" fmla="*/ 2005 w 2407"/>
                  <a:gd name="T99" fmla="*/ 914 h 2459"/>
                  <a:gd name="T100" fmla="*/ 1813 w 2407"/>
                  <a:gd name="T101" fmla="*/ 777 h 2459"/>
                  <a:gd name="T102" fmla="*/ 1660 w 2407"/>
                  <a:gd name="T103" fmla="*/ 665 h 2459"/>
                  <a:gd name="T104" fmla="*/ 1520 w 2407"/>
                  <a:gd name="T105" fmla="*/ 574 h 2459"/>
                  <a:gd name="T106" fmla="*/ 1324 w 2407"/>
                  <a:gd name="T107" fmla="*/ 384 h 2459"/>
                  <a:gd name="T108" fmla="*/ 1175 w 2407"/>
                  <a:gd name="T109" fmla="*/ 205 h 2459"/>
                  <a:gd name="T110" fmla="*/ 961 w 2407"/>
                  <a:gd name="T111" fmla="*/ 49 h 2459"/>
                  <a:gd name="T112" fmla="*/ 837 w 2407"/>
                  <a:gd name="T113" fmla="*/ 137 h 2459"/>
                  <a:gd name="T114" fmla="*/ 796 w 2407"/>
                  <a:gd name="T115" fmla="*/ 235 h 2459"/>
                  <a:gd name="T116" fmla="*/ 653 w 2407"/>
                  <a:gd name="T117" fmla="*/ 318 h 2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407" h="2459">
                    <a:moveTo>
                      <a:pt x="565" y="175"/>
                    </a:moveTo>
                    <a:lnTo>
                      <a:pt x="552" y="168"/>
                    </a:lnTo>
                    <a:lnTo>
                      <a:pt x="542" y="161"/>
                    </a:lnTo>
                    <a:lnTo>
                      <a:pt x="533" y="152"/>
                    </a:lnTo>
                    <a:lnTo>
                      <a:pt x="525" y="143"/>
                    </a:lnTo>
                    <a:lnTo>
                      <a:pt x="517" y="133"/>
                    </a:lnTo>
                    <a:lnTo>
                      <a:pt x="510" y="123"/>
                    </a:lnTo>
                    <a:lnTo>
                      <a:pt x="499" y="113"/>
                    </a:lnTo>
                    <a:lnTo>
                      <a:pt x="489" y="104"/>
                    </a:lnTo>
                    <a:lnTo>
                      <a:pt x="478" y="97"/>
                    </a:lnTo>
                    <a:lnTo>
                      <a:pt x="467" y="92"/>
                    </a:lnTo>
                    <a:lnTo>
                      <a:pt x="457" y="87"/>
                    </a:lnTo>
                    <a:lnTo>
                      <a:pt x="447" y="83"/>
                    </a:lnTo>
                    <a:lnTo>
                      <a:pt x="425" y="74"/>
                    </a:lnTo>
                    <a:lnTo>
                      <a:pt x="402" y="63"/>
                    </a:lnTo>
                    <a:lnTo>
                      <a:pt x="393" y="55"/>
                    </a:lnTo>
                    <a:lnTo>
                      <a:pt x="385" y="49"/>
                    </a:lnTo>
                    <a:lnTo>
                      <a:pt x="379" y="42"/>
                    </a:lnTo>
                    <a:lnTo>
                      <a:pt x="371" y="34"/>
                    </a:lnTo>
                    <a:lnTo>
                      <a:pt x="365" y="28"/>
                    </a:lnTo>
                    <a:lnTo>
                      <a:pt x="358" y="23"/>
                    </a:lnTo>
                    <a:lnTo>
                      <a:pt x="354" y="20"/>
                    </a:lnTo>
                    <a:lnTo>
                      <a:pt x="349" y="19"/>
                    </a:lnTo>
                    <a:lnTo>
                      <a:pt x="344" y="18"/>
                    </a:lnTo>
                    <a:lnTo>
                      <a:pt x="339" y="18"/>
                    </a:lnTo>
                    <a:lnTo>
                      <a:pt x="333" y="18"/>
                    </a:lnTo>
                    <a:lnTo>
                      <a:pt x="328" y="19"/>
                    </a:lnTo>
                    <a:lnTo>
                      <a:pt x="323" y="21"/>
                    </a:lnTo>
                    <a:lnTo>
                      <a:pt x="318" y="24"/>
                    </a:lnTo>
                    <a:lnTo>
                      <a:pt x="310" y="32"/>
                    </a:lnTo>
                    <a:lnTo>
                      <a:pt x="304" y="39"/>
                    </a:lnTo>
                    <a:lnTo>
                      <a:pt x="296" y="48"/>
                    </a:lnTo>
                    <a:lnTo>
                      <a:pt x="289" y="57"/>
                    </a:lnTo>
                    <a:lnTo>
                      <a:pt x="285" y="62"/>
                    </a:lnTo>
                    <a:lnTo>
                      <a:pt x="280" y="64"/>
                    </a:lnTo>
                    <a:lnTo>
                      <a:pt x="275" y="68"/>
                    </a:lnTo>
                    <a:lnTo>
                      <a:pt x="270" y="70"/>
                    </a:lnTo>
                    <a:lnTo>
                      <a:pt x="254" y="75"/>
                    </a:lnTo>
                    <a:lnTo>
                      <a:pt x="238" y="79"/>
                    </a:lnTo>
                    <a:lnTo>
                      <a:pt x="225" y="80"/>
                    </a:lnTo>
                    <a:lnTo>
                      <a:pt x="211" y="82"/>
                    </a:lnTo>
                    <a:lnTo>
                      <a:pt x="181" y="83"/>
                    </a:lnTo>
                    <a:lnTo>
                      <a:pt x="148" y="87"/>
                    </a:lnTo>
                    <a:lnTo>
                      <a:pt x="137" y="87"/>
                    </a:lnTo>
                    <a:lnTo>
                      <a:pt x="124" y="87"/>
                    </a:lnTo>
                    <a:lnTo>
                      <a:pt x="119" y="87"/>
                    </a:lnTo>
                    <a:lnTo>
                      <a:pt x="114" y="88"/>
                    </a:lnTo>
                    <a:lnTo>
                      <a:pt x="110" y="90"/>
                    </a:lnTo>
                    <a:lnTo>
                      <a:pt x="105" y="94"/>
                    </a:lnTo>
                    <a:lnTo>
                      <a:pt x="100" y="102"/>
                    </a:lnTo>
                    <a:lnTo>
                      <a:pt x="98" y="109"/>
                    </a:lnTo>
                    <a:lnTo>
                      <a:pt x="97" y="118"/>
                    </a:lnTo>
                    <a:lnTo>
                      <a:pt x="95" y="126"/>
                    </a:lnTo>
                    <a:lnTo>
                      <a:pt x="95" y="134"/>
                    </a:lnTo>
                    <a:lnTo>
                      <a:pt x="94" y="143"/>
                    </a:lnTo>
                    <a:lnTo>
                      <a:pt x="92" y="152"/>
                    </a:lnTo>
                    <a:lnTo>
                      <a:pt x="88" y="161"/>
                    </a:lnTo>
                    <a:lnTo>
                      <a:pt x="74" y="180"/>
                    </a:lnTo>
                    <a:lnTo>
                      <a:pt x="60" y="196"/>
                    </a:lnTo>
                    <a:lnTo>
                      <a:pt x="54" y="205"/>
                    </a:lnTo>
                    <a:lnTo>
                      <a:pt x="49" y="215"/>
                    </a:lnTo>
                    <a:lnTo>
                      <a:pt x="46" y="225"/>
                    </a:lnTo>
                    <a:lnTo>
                      <a:pt x="45" y="236"/>
                    </a:lnTo>
                    <a:lnTo>
                      <a:pt x="45" y="296"/>
                    </a:lnTo>
                    <a:lnTo>
                      <a:pt x="45" y="301"/>
                    </a:lnTo>
                    <a:lnTo>
                      <a:pt x="43" y="306"/>
                    </a:lnTo>
                    <a:lnTo>
                      <a:pt x="41" y="311"/>
                    </a:lnTo>
                    <a:lnTo>
                      <a:pt x="38" y="316"/>
                    </a:lnTo>
                    <a:lnTo>
                      <a:pt x="31" y="324"/>
                    </a:lnTo>
                    <a:lnTo>
                      <a:pt x="23" y="331"/>
                    </a:lnTo>
                    <a:lnTo>
                      <a:pt x="14" y="339"/>
                    </a:lnTo>
                    <a:lnTo>
                      <a:pt x="8" y="348"/>
                    </a:lnTo>
                    <a:lnTo>
                      <a:pt x="4" y="351"/>
                    </a:lnTo>
                    <a:lnTo>
                      <a:pt x="3" y="356"/>
                    </a:lnTo>
                    <a:lnTo>
                      <a:pt x="1" y="361"/>
                    </a:lnTo>
                    <a:lnTo>
                      <a:pt x="0" y="368"/>
                    </a:lnTo>
                    <a:lnTo>
                      <a:pt x="1" y="384"/>
                    </a:lnTo>
                    <a:lnTo>
                      <a:pt x="5" y="398"/>
                    </a:lnTo>
                    <a:lnTo>
                      <a:pt x="9" y="412"/>
                    </a:lnTo>
                    <a:lnTo>
                      <a:pt x="11" y="427"/>
                    </a:lnTo>
                    <a:lnTo>
                      <a:pt x="11" y="427"/>
                    </a:lnTo>
                    <a:lnTo>
                      <a:pt x="30" y="422"/>
                    </a:lnTo>
                    <a:lnTo>
                      <a:pt x="49" y="413"/>
                    </a:lnTo>
                    <a:lnTo>
                      <a:pt x="58" y="409"/>
                    </a:lnTo>
                    <a:lnTo>
                      <a:pt x="68" y="407"/>
                    </a:lnTo>
                    <a:lnTo>
                      <a:pt x="78" y="404"/>
                    </a:lnTo>
                    <a:lnTo>
                      <a:pt x="88" y="403"/>
                    </a:lnTo>
                    <a:lnTo>
                      <a:pt x="92" y="404"/>
                    </a:lnTo>
                    <a:lnTo>
                      <a:pt x="94" y="407"/>
                    </a:lnTo>
                    <a:lnTo>
                      <a:pt x="97" y="409"/>
                    </a:lnTo>
                    <a:lnTo>
                      <a:pt x="98" y="413"/>
                    </a:lnTo>
                    <a:lnTo>
                      <a:pt x="100" y="423"/>
                    </a:lnTo>
                    <a:lnTo>
                      <a:pt x="100" y="433"/>
                    </a:lnTo>
                    <a:lnTo>
                      <a:pt x="105" y="436"/>
                    </a:lnTo>
                    <a:lnTo>
                      <a:pt x="112" y="438"/>
                    </a:lnTo>
                    <a:lnTo>
                      <a:pt x="114" y="437"/>
                    </a:lnTo>
                    <a:lnTo>
                      <a:pt x="118" y="436"/>
                    </a:lnTo>
                    <a:lnTo>
                      <a:pt x="120" y="434"/>
                    </a:lnTo>
                    <a:lnTo>
                      <a:pt x="123" y="432"/>
                    </a:lnTo>
                    <a:lnTo>
                      <a:pt x="127" y="427"/>
                    </a:lnTo>
                    <a:lnTo>
                      <a:pt x="132" y="422"/>
                    </a:lnTo>
                    <a:lnTo>
                      <a:pt x="146" y="415"/>
                    </a:lnTo>
                    <a:lnTo>
                      <a:pt x="158" y="410"/>
                    </a:lnTo>
                    <a:lnTo>
                      <a:pt x="171" y="407"/>
                    </a:lnTo>
                    <a:lnTo>
                      <a:pt x="186" y="405"/>
                    </a:lnTo>
                    <a:lnTo>
                      <a:pt x="210" y="407"/>
                    </a:lnTo>
                    <a:lnTo>
                      <a:pt x="231" y="410"/>
                    </a:lnTo>
                    <a:lnTo>
                      <a:pt x="242" y="413"/>
                    </a:lnTo>
                    <a:lnTo>
                      <a:pt x="252" y="417"/>
                    </a:lnTo>
                    <a:lnTo>
                      <a:pt x="262" y="420"/>
                    </a:lnTo>
                    <a:lnTo>
                      <a:pt x="272" y="425"/>
                    </a:lnTo>
                    <a:lnTo>
                      <a:pt x="281" y="431"/>
                    </a:lnTo>
                    <a:lnTo>
                      <a:pt x="289" y="437"/>
                    </a:lnTo>
                    <a:lnTo>
                      <a:pt x="297" y="444"/>
                    </a:lnTo>
                    <a:lnTo>
                      <a:pt x="305" y="452"/>
                    </a:lnTo>
                    <a:lnTo>
                      <a:pt x="311" y="461"/>
                    </a:lnTo>
                    <a:lnTo>
                      <a:pt x="318" y="469"/>
                    </a:lnTo>
                    <a:lnTo>
                      <a:pt x="323" y="479"/>
                    </a:lnTo>
                    <a:lnTo>
                      <a:pt x="328" y="491"/>
                    </a:lnTo>
                    <a:lnTo>
                      <a:pt x="310" y="501"/>
                    </a:lnTo>
                    <a:lnTo>
                      <a:pt x="295" y="511"/>
                    </a:lnTo>
                    <a:lnTo>
                      <a:pt x="281" y="521"/>
                    </a:lnTo>
                    <a:lnTo>
                      <a:pt x="269" y="532"/>
                    </a:lnTo>
                    <a:lnTo>
                      <a:pt x="255" y="543"/>
                    </a:lnTo>
                    <a:lnTo>
                      <a:pt x="241" y="555"/>
                    </a:lnTo>
                    <a:lnTo>
                      <a:pt x="226" y="565"/>
                    </a:lnTo>
                    <a:lnTo>
                      <a:pt x="210" y="575"/>
                    </a:lnTo>
                    <a:lnTo>
                      <a:pt x="192" y="581"/>
                    </a:lnTo>
                    <a:lnTo>
                      <a:pt x="174" y="586"/>
                    </a:lnTo>
                    <a:lnTo>
                      <a:pt x="166" y="599"/>
                    </a:lnTo>
                    <a:lnTo>
                      <a:pt x="159" y="612"/>
                    </a:lnTo>
                    <a:lnTo>
                      <a:pt x="154" y="616"/>
                    </a:lnTo>
                    <a:lnTo>
                      <a:pt x="149" y="619"/>
                    </a:lnTo>
                    <a:lnTo>
                      <a:pt x="144" y="620"/>
                    </a:lnTo>
                    <a:lnTo>
                      <a:pt x="139" y="622"/>
                    </a:lnTo>
                    <a:lnTo>
                      <a:pt x="128" y="625"/>
                    </a:lnTo>
                    <a:lnTo>
                      <a:pt x="117" y="628"/>
                    </a:lnTo>
                    <a:lnTo>
                      <a:pt x="120" y="648"/>
                    </a:lnTo>
                    <a:lnTo>
                      <a:pt x="123" y="664"/>
                    </a:lnTo>
                    <a:lnTo>
                      <a:pt x="125" y="680"/>
                    </a:lnTo>
                    <a:lnTo>
                      <a:pt x="127" y="699"/>
                    </a:lnTo>
                    <a:lnTo>
                      <a:pt x="127" y="699"/>
                    </a:lnTo>
                    <a:lnTo>
                      <a:pt x="142" y="704"/>
                    </a:lnTo>
                    <a:lnTo>
                      <a:pt x="154" y="709"/>
                    </a:lnTo>
                    <a:lnTo>
                      <a:pt x="167" y="714"/>
                    </a:lnTo>
                    <a:lnTo>
                      <a:pt x="178" y="719"/>
                    </a:lnTo>
                    <a:lnTo>
                      <a:pt x="190" y="724"/>
                    </a:lnTo>
                    <a:lnTo>
                      <a:pt x="202" y="728"/>
                    </a:lnTo>
                    <a:lnTo>
                      <a:pt x="216" y="730"/>
                    </a:lnTo>
                    <a:lnTo>
                      <a:pt x="230" y="732"/>
                    </a:lnTo>
                    <a:lnTo>
                      <a:pt x="241" y="730"/>
                    </a:lnTo>
                    <a:lnTo>
                      <a:pt x="251" y="728"/>
                    </a:lnTo>
                    <a:lnTo>
                      <a:pt x="261" y="725"/>
                    </a:lnTo>
                    <a:lnTo>
                      <a:pt x="270" y="722"/>
                    </a:lnTo>
                    <a:lnTo>
                      <a:pt x="280" y="719"/>
                    </a:lnTo>
                    <a:lnTo>
                      <a:pt x="289" y="715"/>
                    </a:lnTo>
                    <a:lnTo>
                      <a:pt x="299" y="714"/>
                    </a:lnTo>
                    <a:lnTo>
                      <a:pt x="310" y="713"/>
                    </a:lnTo>
                    <a:lnTo>
                      <a:pt x="330" y="713"/>
                    </a:lnTo>
                    <a:lnTo>
                      <a:pt x="330" y="763"/>
                    </a:lnTo>
                    <a:lnTo>
                      <a:pt x="330" y="769"/>
                    </a:lnTo>
                    <a:lnTo>
                      <a:pt x="329" y="776"/>
                    </a:lnTo>
                    <a:lnTo>
                      <a:pt x="328" y="781"/>
                    </a:lnTo>
                    <a:lnTo>
                      <a:pt x="325" y="784"/>
                    </a:lnTo>
                    <a:lnTo>
                      <a:pt x="319" y="793"/>
                    </a:lnTo>
                    <a:lnTo>
                      <a:pt x="310" y="801"/>
                    </a:lnTo>
                    <a:lnTo>
                      <a:pt x="290" y="813"/>
                    </a:lnTo>
                    <a:lnTo>
                      <a:pt x="270" y="826"/>
                    </a:lnTo>
                    <a:lnTo>
                      <a:pt x="270" y="857"/>
                    </a:lnTo>
                    <a:lnTo>
                      <a:pt x="334" y="857"/>
                    </a:lnTo>
                    <a:lnTo>
                      <a:pt x="334" y="862"/>
                    </a:lnTo>
                    <a:lnTo>
                      <a:pt x="335" y="867"/>
                    </a:lnTo>
                    <a:lnTo>
                      <a:pt x="338" y="872"/>
                    </a:lnTo>
                    <a:lnTo>
                      <a:pt x="341" y="876"/>
                    </a:lnTo>
                    <a:lnTo>
                      <a:pt x="345" y="880"/>
                    </a:lnTo>
                    <a:lnTo>
                      <a:pt x="350" y="883"/>
                    </a:lnTo>
                    <a:lnTo>
                      <a:pt x="354" y="886"/>
                    </a:lnTo>
                    <a:lnTo>
                      <a:pt x="360" y="887"/>
                    </a:lnTo>
                    <a:lnTo>
                      <a:pt x="363" y="880"/>
                    </a:lnTo>
                    <a:lnTo>
                      <a:pt x="366" y="873"/>
                    </a:lnTo>
                    <a:lnTo>
                      <a:pt x="371" y="867"/>
                    </a:lnTo>
                    <a:lnTo>
                      <a:pt x="375" y="861"/>
                    </a:lnTo>
                    <a:lnTo>
                      <a:pt x="382" y="857"/>
                    </a:lnTo>
                    <a:lnTo>
                      <a:pt x="388" y="853"/>
                    </a:lnTo>
                    <a:lnTo>
                      <a:pt x="394" y="851"/>
                    </a:lnTo>
                    <a:lnTo>
                      <a:pt x="402" y="850"/>
                    </a:lnTo>
                    <a:lnTo>
                      <a:pt x="407" y="851"/>
                    </a:lnTo>
                    <a:lnTo>
                      <a:pt x="410" y="852"/>
                    </a:lnTo>
                    <a:lnTo>
                      <a:pt x="413" y="856"/>
                    </a:lnTo>
                    <a:lnTo>
                      <a:pt x="415" y="860"/>
                    </a:lnTo>
                    <a:lnTo>
                      <a:pt x="419" y="867"/>
                    </a:lnTo>
                    <a:lnTo>
                      <a:pt x="423" y="877"/>
                    </a:lnTo>
                    <a:lnTo>
                      <a:pt x="481" y="877"/>
                    </a:lnTo>
                    <a:lnTo>
                      <a:pt x="484" y="877"/>
                    </a:lnTo>
                    <a:lnTo>
                      <a:pt x="488" y="878"/>
                    </a:lnTo>
                    <a:lnTo>
                      <a:pt x="492" y="880"/>
                    </a:lnTo>
                    <a:lnTo>
                      <a:pt x="494" y="882"/>
                    </a:lnTo>
                    <a:lnTo>
                      <a:pt x="498" y="888"/>
                    </a:lnTo>
                    <a:lnTo>
                      <a:pt x="502" y="896"/>
                    </a:lnTo>
                    <a:lnTo>
                      <a:pt x="506" y="912"/>
                    </a:lnTo>
                    <a:lnTo>
                      <a:pt x="513" y="930"/>
                    </a:lnTo>
                    <a:lnTo>
                      <a:pt x="530" y="954"/>
                    </a:lnTo>
                    <a:lnTo>
                      <a:pt x="546" y="975"/>
                    </a:lnTo>
                    <a:lnTo>
                      <a:pt x="563" y="995"/>
                    </a:lnTo>
                    <a:lnTo>
                      <a:pt x="585" y="1016"/>
                    </a:lnTo>
                    <a:lnTo>
                      <a:pt x="601" y="1035"/>
                    </a:lnTo>
                    <a:lnTo>
                      <a:pt x="616" y="1054"/>
                    </a:lnTo>
                    <a:lnTo>
                      <a:pt x="625" y="1062"/>
                    </a:lnTo>
                    <a:lnTo>
                      <a:pt x="634" y="1067"/>
                    </a:lnTo>
                    <a:lnTo>
                      <a:pt x="639" y="1069"/>
                    </a:lnTo>
                    <a:lnTo>
                      <a:pt x="644" y="1070"/>
                    </a:lnTo>
                    <a:lnTo>
                      <a:pt x="650" y="1072"/>
                    </a:lnTo>
                    <a:lnTo>
                      <a:pt x="656" y="1072"/>
                    </a:lnTo>
                    <a:lnTo>
                      <a:pt x="673" y="1070"/>
                    </a:lnTo>
                    <a:lnTo>
                      <a:pt x="688" y="1068"/>
                    </a:lnTo>
                    <a:lnTo>
                      <a:pt x="704" y="1065"/>
                    </a:lnTo>
                    <a:lnTo>
                      <a:pt x="720" y="1064"/>
                    </a:lnTo>
                    <a:lnTo>
                      <a:pt x="729" y="1064"/>
                    </a:lnTo>
                    <a:lnTo>
                      <a:pt x="735" y="1063"/>
                    </a:lnTo>
                    <a:lnTo>
                      <a:pt x="743" y="1060"/>
                    </a:lnTo>
                    <a:lnTo>
                      <a:pt x="749" y="1058"/>
                    </a:lnTo>
                    <a:lnTo>
                      <a:pt x="761" y="1052"/>
                    </a:lnTo>
                    <a:lnTo>
                      <a:pt x="772" y="1044"/>
                    </a:lnTo>
                    <a:lnTo>
                      <a:pt x="783" y="1037"/>
                    </a:lnTo>
                    <a:lnTo>
                      <a:pt x="794" y="1029"/>
                    </a:lnTo>
                    <a:lnTo>
                      <a:pt x="801" y="1027"/>
                    </a:lnTo>
                    <a:lnTo>
                      <a:pt x="807" y="1023"/>
                    </a:lnTo>
                    <a:lnTo>
                      <a:pt x="814" y="1021"/>
                    </a:lnTo>
                    <a:lnTo>
                      <a:pt x="822" y="1019"/>
                    </a:lnTo>
                    <a:lnTo>
                      <a:pt x="830" y="1039"/>
                    </a:lnTo>
                    <a:lnTo>
                      <a:pt x="836" y="1057"/>
                    </a:lnTo>
                    <a:lnTo>
                      <a:pt x="838" y="1065"/>
                    </a:lnTo>
                    <a:lnTo>
                      <a:pt x="840" y="1074"/>
                    </a:lnTo>
                    <a:lnTo>
                      <a:pt x="841" y="1084"/>
                    </a:lnTo>
                    <a:lnTo>
                      <a:pt x="841" y="1094"/>
                    </a:lnTo>
                    <a:lnTo>
                      <a:pt x="840" y="1107"/>
                    </a:lnTo>
                    <a:lnTo>
                      <a:pt x="836" y="1117"/>
                    </a:lnTo>
                    <a:lnTo>
                      <a:pt x="832" y="1127"/>
                    </a:lnTo>
                    <a:lnTo>
                      <a:pt x="827" y="1137"/>
                    </a:lnTo>
                    <a:lnTo>
                      <a:pt x="821" y="1146"/>
                    </a:lnTo>
                    <a:lnTo>
                      <a:pt x="817" y="1156"/>
                    </a:lnTo>
                    <a:lnTo>
                      <a:pt x="813" y="1166"/>
                    </a:lnTo>
                    <a:lnTo>
                      <a:pt x="812" y="1178"/>
                    </a:lnTo>
                    <a:lnTo>
                      <a:pt x="812" y="1182"/>
                    </a:lnTo>
                    <a:lnTo>
                      <a:pt x="813" y="1185"/>
                    </a:lnTo>
                    <a:lnTo>
                      <a:pt x="816" y="1187"/>
                    </a:lnTo>
                    <a:lnTo>
                      <a:pt x="817" y="1190"/>
                    </a:lnTo>
                    <a:lnTo>
                      <a:pt x="823" y="1193"/>
                    </a:lnTo>
                    <a:lnTo>
                      <a:pt x="828" y="1200"/>
                    </a:lnTo>
                    <a:lnTo>
                      <a:pt x="838" y="1216"/>
                    </a:lnTo>
                    <a:lnTo>
                      <a:pt x="845" y="1231"/>
                    </a:lnTo>
                    <a:lnTo>
                      <a:pt x="850" y="1247"/>
                    </a:lnTo>
                    <a:lnTo>
                      <a:pt x="857" y="1265"/>
                    </a:lnTo>
                    <a:lnTo>
                      <a:pt x="862" y="1281"/>
                    </a:lnTo>
                    <a:lnTo>
                      <a:pt x="867" y="1296"/>
                    </a:lnTo>
                    <a:lnTo>
                      <a:pt x="870" y="1310"/>
                    </a:lnTo>
                    <a:lnTo>
                      <a:pt x="872" y="1324"/>
                    </a:lnTo>
                    <a:lnTo>
                      <a:pt x="876" y="1338"/>
                    </a:lnTo>
                    <a:lnTo>
                      <a:pt x="881" y="1351"/>
                    </a:lnTo>
                    <a:lnTo>
                      <a:pt x="887" y="1365"/>
                    </a:lnTo>
                    <a:lnTo>
                      <a:pt x="896" y="1379"/>
                    </a:lnTo>
                    <a:lnTo>
                      <a:pt x="902" y="1389"/>
                    </a:lnTo>
                    <a:lnTo>
                      <a:pt x="906" y="1399"/>
                    </a:lnTo>
                    <a:lnTo>
                      <a:pt x="909" y="1410"/>
                    </a:lnTo>
                    <a:lnTo>
                      <a:pt x="910" y="1421"/>
                    </a:lnTo>
                    <a:lnTo>
                      <a:pt x="912" y="1432"/>
                    </a:lnTo>
                    <a:lnTo>
                      <a:pt x="914" y="1442"/>
                    </a:lnTo>
                    <a:lnTo>
                      <a:pt x="917" y="1453"/>
                    </a:lnTo>
                    <a:lnTo>
                      <a:pt x="922" y="1463"/>
                    </a:lnTo>
                    <a:lnTo>
                      <a:pt x="937" y="1473"/>
                    </a:lnTo>
                    <a:lnTo>
                      <a:pt x="955" y="1482"/>
                    </a:lnTo>
                    <a:lnTo>
                      <a:pt x="961" y="1488"/>
                    </a:lnTo>
                    <a:lnTo>
                      <a:pt x="966" y="1496"/>
                    </a:lnTo>
                    <a:lnTo>
                      <a:pt x="971" y="1502"/>
                    </a:lnTo>
                    <a:lnTo>
                      <a:pt x="975" y="1510"/>
                    </a:lnTo>
                    <a:lnTo>
                      <a:pt x="978" y="1517"/>
                    </a:lnTo>
                    <a:lnTo>
                      <a:pt x="979" y="1525"/>
                    </a:lnTo>
                    <a:lnTo>
                      <a:pt x="980" y="1533"/>
                    </a:lnTo>
                    <a:lnTo>
                      <a:pt x="981" y="1542"/>
                    </a:lnTo>
                    <a:lnTo>
                      <a:pt x="980" y="1551"/>
                    </a:lnTo>
                    <a:lnTo>
                      <a:pt x="979" y="1559"/>
                    </a:lnTo>
                    <a:lnTo>
                      <a:pt x="975" y="1565"/>
                    </a:lnTo>
                    <a:lnTo>
                      <a:pt x="971" y="1571"/>
                    </a:lnTo>
                    <a:lnTo>
                      <a:pt x="961" y="1581"/>
                    </a:lnTo>
                    <a:lnTo>
                      <a:pt x="949" y="1591"/>
                    </a:lnTo>
                    <a:lnTo>
                      <a:pt x="935" y="1600"/>
                    </a:lnTo>
                    <a:lnTo>
                      <a:pt x="921" y="1609"/>
                    </a:lnTo>
                    <a:lnTo>
                      <a:pt x="916" y="1615"/>
                    </a:lnTo>
                    <a:lnTo>
                      <a:pt x="910" y="1621"/>
                    </a:lnTo>
                    <a:lnTo>
                      <a:pt x="906" y="1628"/>
                    </a:lnTo>
                    <a:lnTo>
                      <a:pt x="902" y="1635"/>
                    </a:lnTo>
                    <a:lnTo>
                      <a:pt x="912" y="1641"/>
                    </a:lnTo>
                    <a:lnTo>
                      <a:pt x="922" y="1644"/>
                    </a:lnTo>
                    <a:lnTo>
                      <a:pt x="934" y="1646"/>
                    </a:lnTo>
                    <a:lnTo>
                      <a:pt x="944" y="1648"/>
                    </a:lnTo>
                    <a:lnTo>
                      <a:pt x="954" y="1650"/>
                    </a:lnTo>
                    <a:lnTo>
                      <a:pt x="963" y="1654"/>
                    </a:lnTo>
                    <a:lnTo>
                      <a:pt x="966" y="1656"/>
                    </a:lnTo>
                    <a:lnTo>
                      <a:pt x="971" y="1659"/>
                    </a:lnTo>
                    <a:lnTo>
                      <a:pt x="975" y="1663"/>
                    </a:lnTo>
                    <a:lnTo>
                      <a:pt x="979" y="1666"/>
                    </a:lnTo>
                    <a:lnTo>
                      <a:pt x="981" y="1673"/>
                    </a:lnTo>
                    <a:lnTo>
                      <a:pt x="984" y="1679"/>
                    </a:lnTo>
                    <a:lnTo>
                      <a:pt x="984" y="1685"/>
                    </a:lnTo>
                    <a:lnTo>
                      <a:pt x="984" y="1692"/>
                    </a:lnTo>
                    <a:lnTo>
                      <a:pt x="981" y="1705"/>
                    </a:lnTo>
                    <a:lnTo>
                      <a:pt x="981" y="1720"/>
                    </a:lnTo>
                    <a:lnTo>
                      <a:pt x="986" y="1749"/>
                    </a:lnTo>
                    <a:lnTo>
                      <a:pt x="991" y="1776"/>
                    </a:lnTo>
                    <a:lnTo>
                      <a:pt x="994" y="1788"/>
                    </a:lnTo>
                    <a:lnTo>
                      <a:pt x="995" y="1801"/>
                    </a:lnTo>
                    <a:lnTo>
                      <a:pt x="996" y="1816"/>
                    </a:lnTo>
                    <a:lnTo>
                      <a:pt x="996" y="1831"/>
                    </a:lnTo>
                    <a:lnTo>
                      <a:pt x="996" y="1838"/>
                    </a:lnTo>
                    <a:lnTo>
                      <a:pt x="995" y="1845"/>
                    </a:lnTo>
                    <a:lnTo>
                      <a:pt x="993" y="1850"/>
                    </a:lnTo>
                    <a:lnTo>
                      <a:pt x="990" y="1856"/>
                    </a:lnTo>
                    <a:lnTo>
                      <a:pt x="988" y="1861"/>
                    </a:lnTo>
                    <a:lnTo>
                      <a:pt x="986" y="1867"/>
                    </a:lnTo>
                    <a:lnTo>
                      <a:pt x="984" y="1873"/>
                    </a:lnTo>
                    <a:lnTo>
                      <a:pt x="984" y="1880"/>
                    </a:lnTo>
                    <a:lnTo>
                      <a:pt x="985" y="1889"/>
                    </a:lnTo>
                    <a:lnTo>
                      <a:pt x="989" y="1895"/>
                    </a:lnTo>
                    <a:lnTo>
                      <a:pt x="993" y="1901"/>
                    </a:lnTo>
                    <a:lnTo>
                      <a:pt x="998" y="1907"/>
                    </a:lnTo>
                    <a:lnTo>
                      <a:pt x="1004" y="1912"/>
                    </a:lnTo>
                    <a:lnTo>
                      <a:pt x="1008" y="1919"/>
                    </a:lnTo>
                    <a:lnTo>
                      <a:pt x="1012" y="1926"/>
                    </a:lnTo>
                    <a:lnTo>
                      <a:pt x="1013" y="1934"/>
                    </a:lnTo>
                    <a:lnTo>
                      <a:pt x="1013" y="1940"/>
                    </a:lnTo>
                    <a:lnTo>
                      <a:pt x="1010" y="1945"/>
                    </a:lnTo>
                    <a:lnTo>
                      <a:pt x="1009" y="1950"/>
                    </a:lnTo>
                    <a:lnTo>
                      <a:pt x="1007" y="1954"/>
                    </a:lnTo>
                    <a:lnTo>
                      <a:pt x="1004" y="1959"/>
                    </a:lnTo>
                    <a:lnTo>
                      <a:pt x="1001" y="1963"/>
                    </a:lnTo>
                    <a:lnTo>
                      <a:pt x="1000" y="1968"/>
                    </a:lnTo>
                    <a:lnTo>
                      <a:pt x="1000" y="1974"/>
                    </a:lnTo>
                    <a:lnTo>
                      <a:pt x="1000" y="1978"/>
                    </a:lnTo>
                    <a:lnTo>
                      <a:pt x="1001" y="1981"/>
                    </a:lnTo>
                    <a:lnTo>
                      <a:pt x="1003" y="1984"/>
                    </a:lnTo>
                    <a:lnTo>
                      <a:pt x="1004" y="1986"/>
                    </a:lnTo>
                    <a:lnTo>
                      <a:pt x="1010" y="1990"/>
                    </a:lnTo>
                    <a:lnTo>
                      <a:pt x="1017" y="1994"/>
                    </a:lnTo>
                    <a:lnTo>
                      <a:pt x="1024" y="1996"/>
                    </a:lnTo>
                    <a:lnTo>
                      <a:pt x="1032" y="1999"/>
                    </a:lnTo>
                    <a:lnTo>
                      <a:pt x="1038" y="2003"/>
                    </a:lnTo>
                    <a:lnTo>
                      <a:pt x="1044" y="2008"/>
                    </a:lnTo>
                    <a:lnTo>
                      <a:pt x="1049" y="2014"/>
                    </a:lnTo>
                    <a:lnTo>
                      <a:pt x="1052" y="2019"/>
                    </a:lnTo>
                    <a:lnTo>
                      <a:pt x="1054" y="2025"/>
                    </a:lnTo>
                    <a:lnTo>
                      <a:pt x="1057" y="2032"/>
                    </a:lnTo>
                    <a:lnTo>
                      <a:pt x="1058" y="2037"/>
                    </a:lnTo>
                    <a:lnTo>
                      <a:pt x="1060" y="2043"/>
                    </a:lnTo>
                    <a:lnTo>
                      <a:pt x="1064" y="2048"/>
                    </a:lnTo>
                    <a:lnTo>
                      <a:pt x="1068" y="2053"/>
                    </a:lnTo>
                    <a:lnTo>
                      <a:pt x="1077" y="2058"/>
                    </a:lnTo>
                    <a:lnTo>
                      <a:pt x="1084" y="2063"/>
                    </a:lnTo>
                    <a:lnTo>
                      <a:pt x="1087" y="2065"/>
                    </a:lnTo>
                    <a:lnTo>
                      <a:pt x="1089" y="2068"/>
                    </a:lnTo>
                    <a:lnTo>
                      <a:pt x="1092" y="2072"/>
                    </a:lnTo>
                    <a:lnTo>
                      <a:pt x="1092" y="2077"/>
                    </a:lnTo>
                    <a:lnTo>
                      <a:pt x="1092" y="2129"/>
                    </a:lnTo>
                    <a:lnTo>
                      <a:pt x="1104" y="2122"/>
                    </a:lnTo>
                    <a:lnTo>
                      <a:pt x="1116" y="2114"/>
                    </a:lnTo>
                    <a:lnTo>
                      <a:pt x="1126" y="2107"/>
                    </a:lnTo>
                    <a:lnTo>
                      <a:pt x="1136" y="2099"/>
                    </a:lnTo>
                    <a:lnTo>
                      <a:pt x="1146" y="2093"/>
                    </a:lnTo>
                    <a:lnTo>
                      <a:pt x="1156" y="2087"/>
                    </a:lnTo>
                    <a:lnTo>
                      <a:pt x="1162" y="2086"/>
                    </a:lnTo>
                    <a:lnTo>
                      <a:pt x="1168" y="2083"/>
                    </a:lnTo>
                    <a:lnTo>
                      <a:pt x="1175" y="2083"/>
                    </a:lnTo>
                    <a:lnTo>
                      <a:pt x="1182" y="2082"/>
                    </a:lnTo>
                    <a:lnTo>
                      <a:pt x="1186" y="2083"/>
                    </a:lnTo>
                    <a:lnTo>
                      <a:pt x="1190" y="2084"/>
                    </a:lnTo>
                    <a:lnTo>
                      <a:pt x="1192" y="2087"/>
                    </a:lnTo>
                    <a:lnTo>
                      <a:pt x="1195" y="2091"/>
                    </a:lnTo>
                    <a:lnTo>
                      <a:pt x="1200" y="2097"/>
                    </a:lnTo>
                    <a:lnTo>
                      <a:pt x="1206" y="2103"/>
                    </a:lnTo>
                    <a:lnTo>
                      <a:pt x="1224" y="2114"/>
                    </a:lnTo>
                    <a:lnTo>
                      <a:pt x="1240" y="2126"/>
                    </a:lnTo>
                    <a:lnTo>
                      <a:pt x="1246" y="2133"/>
                    </a:lnTo>
                    <a:lnTo>
                      <a:pt x="1252" y="2139"/>
                    </a:lnTo>
                    <a:lnTo>
                      <a:pt x="1258" y="2148"/>
                    </a:lnTo>
                    <a:lnTo>
                      <a:pt x="1261" y="2158"/>
                    </a:lnTo>
                    <a:lnTo>
                      <a:pt x="1266" y="2173"/>
                    </a:lnTo>
                    <a:lnTo>
                      <a:pt x="1271" y="2188"/>
                    </a:lnTo>
                    <a:lnTo>
                      <a:pt x="1278" y="2202"/>
                    </a:lnTo>
                    <a:lnTo>
                      <a:pt x="1284" y="2215"/>
                    </a:lnTo>
                    <a:lnTo>
                      <a:pt x="1288" y="2220"/>
                    </a:lnTo>
                    <a:lnTo>
                      <a:pt x="1293" y="2225"/>
                    </a:lnTo>
                    <a:lnTo>
                      <a:pt x="1296" y="2230"/>
                    </a:lnTo>
                    <a:lnTo>
                      <a:pt x="1301" y="2234"/>
                    </a:lnTo>
                    <a:lnTo>
                      <a:pt x="1308" y="2236"/>
                    </a:lnTo>
                    <a:lnTo>
                      <a:pt x="1314" y="2239"/>
                    </a:lnTo>
                    <a:lnTo>
                      <a:pt x="1320" y="2240"/>
                    </a:lnTo>
                    <a:lnTo>
                      <a:pt x="1328" y="2241"/>
                    </a:lnTo>
                    <a:lnTo>
                      <a:pt x="1339" y="2240"/>
                    </a:lnTo>
                    <a:lnTo>
                      <a:pt x="1348" y="2236"/>
                    </a:lnTo>
                    <a:lnTo>
                      <a:pt x="1358" y="2231"/>
                    </a:lnTo>
                    <a:lnTo>
                      <a:pt x="1365" y="2226"/>
                    </a:lnTo>
                    <a:lnTo>
                      <a:pt x="1374" y="2221"/>
                    </a:lnTo>
                    <a:lnTo>
                      <a:pt x="1383" y="2216"/>
                    </a:lnTo>
                    <a:lnTo>
                      <a:pt x="1393" y="2212"/>
                    </a:lnTo>
                    <a:lnTo>
                      <a:pt x="1404" y="2211"/>
                    </a:lnTo>
                    <a:lnTo>
                      <a:pt x="1409" y="2212"/>
                    </a:lnTo>
                    <a:lnTo>
                      <a:pt x="1413" y="2214"/>
                    </a:lnTo>
                    <a:lnTo>
                      <a:pt x="1417" y="2215"/>
                    </a:lnTo>
                    <a:lnTo>
                      <a:pt x="1421" y="2217"/>
                    </a:lnTo>
                    <a:lnTo>
                      <a:pt x="1427" y="2224"/>
                    </a:lnTo>
                    <a:lnTo>
                      <a:pt x="1432" y="2231"/>
                    </a:lnTo>
                    <a:lnTo>
                      <a:pt x="1434" y="2241"/>
                    </a:lnTo>
                    <a:lnTo>
                      <a:pt x="1437" y="2251"/>
                    </a:lnTo>
                    <a:lnTo>
                      <a:pt x="1438" y="2261"/>
                    </a:lnTo>
                    <a:lnTo>
                      <a:pt x="1438" y="2271"/>
                    </a:lnTo>
                    <a:lnTo>
                      <a:pt x="1438" y="2309"/>
                    </a:lnTo>
                    <a:lnTo>
                      <a:pt x="1439" y="2318"/>
                    </a:lnTo>
                    <a:lnTo>
                      <a:pt x="1442" y="2325"/>
                    </a:lnTo>
                    <a:lnTo>
                      <a:pt x="1447" y="2331"/>
                    </a:lnTo>
                    <a:lnTo>
                      <a:pt x="1452" y="2336"/>
                    </a:lnTo>
                    <a:lnTo>
                      <a:pt x="1466" y="2348"/>
                    </a:lnTo>
                    <a:lnTo>
                      <a:pt x="1478" y="2359"/>
                    </a:lnTo>
                    <a:lnTo>
                      <a:pt x="1478" y="2359"/>
                    </a:lnTo>
                    <a:lnTo>
                      <a:pt x="1496" y="2363"/>
                    </a:lnTo>
                    <a:lnTo>
                      <a:pt x="1512" y="2368"/>
                    </a:lnTo>
                    <a:lnTo>
                      <a:pt x="1529" y="2372"/>
                    </a:lnTo>
                    <a:lnTo>
                      <a:pt x="1547" y="2373"/>
                    </a:lnTo>
                    <a:lnTo>
                      <a:pt x="1565" y="2365"/>
                    </a:lnTo>
                    <a:lnTo>
                      <a:pt x="1584" y="2357"/>
                    </a:lnTo>
                    <a:lnTo>
                      <a:pt x="1590" y="2358"/>
                    </a:lnTo>
                    <a:lnTo>
                      <a:pt x="1595" y="2359"/>
                    </a:lnTo>
                    <a:lnTo>
                      <a:pt x="1600" y="2362"/>
                    </a:lnTo>
                    <a:lnTo>
                      <a:pt x="1604" y="2365"/>
                    </a:lnTo>
                    <a:lnTo>
                      <a:pt x="1613" y="2374"/>
                    </a:lnTo>
                    <a:lnTo>
                      <a:pt x="1621" y="2383"/>
                    </a:lnTo>
                    <a:lnTo>
                      <a:pt x="1639" y="2403"/>
                    </a:lnTo>
                    <a:lnTo>
                      <a:pt x="1654" y="2422"/>
                    </a:lnTo>
                    <a:lnTo>
                      <a:pt x="1662" y="2431"/>
                    </a:lnTo>
                    <a:lnTo>
                      <a:pt x="1669" y="2439"/>
                    </a:lnTo>
                    <a:lnTo>
                      <a:pt x="1679" y="2448"/>
                    </a:lnTo>
                    <a:lnTo>
                      <a:pt x="1689" y="2457"/>
                    </a:lnTo>
                    <a:lnTo>
                      <a:pt x="1689" y="2457"/>
                    </a:lnTo>
                    <a:lnTo>
                      <a:pt x="1723" y="2457"/>
                    </a:lnTo>
                    <a:lnTo>
                      <a:pt x="1743" y="2458"/>
                    </a:lnTo>
                    <a:lnTo>
                      <a:pt x="1762" y="2459"/>
                    </a:lnTo>
                    <a:lnTo>
                      <a:pt x="1771" y="2458"/>
                    </a:lnTo>
                    <a:lnTo>
                      <a:pt x="1778" y="2456"/>
                    </a:lnTo>
                    <a:lnTo>
                      <a:pt x="1781" y="2454"/>
                    </a:lnTo>
                    <a:lnTo>
                      <a:pt x="1785" y="2452"/>
                    </a:lnTo>
                    <a:lnTo>
                      <a:pt x="1787" y="2448"/>
                    </a:lnTo>
                    <a:lnTo>
                      <a:pt x="1790" y="2444"/>
                    </a:lnTo>
                    <a:lnTo>
                      <a:pt x="1793" y="2437"/>
                    </a:lnTo>
                    <a:lnTo>
                      <a:pt x="1796" y="2429"/>
                    </a:lnTo>
                    <a:lnTo>
                      <a:pt x="1797" y="2422"/>
                    </a:lnTo>
                    <a:lnTo>
                      <a:pt x="1798" y="2414"/>
                    </a:lnTo>
                    <a:lnTo>
                      <a:pt x="1800" y="2407"/>
                    </a:lnTo>
                    <a:lnTo>
                      <a:pt x="1802" y="2400"/>
                    </a:lnTo>
                    <a:lnTo>
                      <a:pt x="1806" y="2394"/>
                    </a:lnTo>
                    <a:lnTo>
                      <a:pt x="1811" y="2389"/>
                    </a:lnTo>
                    <a:lnTo>
                      <a:pt x="1822" y="2383"/>
                    </a:lnTo>
                    <a:lnTo>
                      <a:pt x="1832" y="2380"/>
                    </a:lnTo>
                    <a:lnTo>
                      <a:pt x="1842" y="2377"/>
                    </a:lnTo>
                    <a:lnTo>
                      <a:pt x="1854" y="2373"/>
                    </a:lnTo>
                    <a:lnTo>
                      <a:pt x="1862" y="2368"/>
                    </a:lnTo>
                    <a:lnTo>
                      <a:pt x="1869" y="2362"/>
                    </a:lnTo>
                    <a:lnTo>
                      <a:pt x="1874" y="2354"/>
                    </a:lnTo>
                    <a:lnTo>
                      <a:pt x="1877" y="2345"/>
                    </a:lnTo>
                    <a:lnTo>
                      <a:pt x="1882" y="2326"/>
                    </a:lnTo>
                    <a:lnTo>
                      <a:pt x="1891" y="2306"/>
                    </a:lnTo>
                    <a:lnTo>
                      <a:pt x="1905" y="2285"/>
                    </a:lnTo>
                    <a:lnTo>
                      <a:pt x="1919" y="2267"/>
                    </a:lnTo>
                    <a:lnTo>
                      <a:pt x="1925" y="2259"/>
                    </a:lnTo>
                    <a:lnTo>
                      <a:pt x="1930" y="2249"/>
                    </a:lnTo>
                    <a:lnTo>
                      <a:pt x="1935" y="2237"/>
                    </a:lnTo>
                    <a:lnTo>
                      <a:pt x="1938" y="2225"/>
                    </a:lnTo>
                    <a:lnTo>
                      <a:pt x="1950" y="2235"/>
                    </a:lnTo>
                    <a:lnTo>
                      <a:pt x="1959" y="2245"/>
                    </a:lnTo>
                    <a:lnTo>
                      <a:pt x="1964" y="2250"/>
                    </a:lnTo>
                    <a:lnTo>
                      <a:pt x="1970" y="2254"/>
                    </a:lnTo>
                    <a:lnTo>
                      <a:pt x="1975" y="2256"/>
                    </a:lnTo>
                    <a:lnTo>
                      <a:pt x="1983" y="2256"/>
                    </a:lnTo>
                    <a:lnTo>
                      <a:pt x="1993" y="2255"/>
                    </a:lnTo>
                    <a:lnTo>
                      <a:pt x="2002" y="2252"/>
                    </a:lnTo>
                    <a:lnTo>
                      <a:pt x="2009" y="2249"/>
                    </a:lnTo>
                    <a:lnTo>
                      <a:pt x="2017" y="2244"/>
                    </a:lnTo>
                    <a:lnTo>
                      <a:pt x="2023" y="2239"/>
                    </a:lnTo>
                    <a:lnTo>
                      <a:pt x="2032" y="2235"/>
                    </a:lnTo>
                    <a:lnTo>
                      <a:pt x="2039" y="2231"/>
                    </a:lnTo>
                    <a:lnTo>
                      <a:pt x="2049" y="2230"/>
                    </a:lnTo>
                    <a:lnTo>
                      <a:pt x="2059" y="2232"/>
                    </a:lnTo>
                    <a:lnTo>
                      <a:pt x="2069" y="2235"/>
                    </a:lnTo>
                    <a:lnTo>
                      <a:pt x="2078" y="2239"/>
                    </a:lnTo>
                    <a:lnTo>
                      <a:pt x="2090" y="2241"/>
                    </a:lnTo>
                    <a:lnTo>
                      <a:pt x="2096" y="2240"/>
                    </a:lnTo>
                    <a:lnTo>
                      <a:pt x="2101" y="2239"/>
                    </a:lnTo>
                    <a:lnTo>
                      <a:pt x="2106" y="2236"/>
                    </a:lnTo>
                    <a:lnTo>
                      <a:pt x="2111" y="2234"/>
                    </a:lnTo>
                    <a:lnTo>
                      <a:pt x="2118" y="2226"/>
                    </a:lnTo>
                    <a:lnTo>
                      <a:pt x="2125" y="2216"/>
                    </a:lnTo>
                    <a:lnTo>
                      <a:pt x="2131" y="2206"/>
                    </a:lnTo>
                    <a:lnTo>
                      <a:pt x="2137" y="2196"/>
                    </a:lnTo>
                    <a:lnTo>
                      <a:pt x="2145" y="2186"/>
                    </a:lnTo>
                    <a:lnTo>
                      <a:pt x="2155" y="2177"/>
                    </a:lnTo>
                    <a:lnTo>
                      <a:pt x="2166" y="2170"/>
                    </a:lnTo>
                    <a:lnTo>
                      <a:pt x="2177" y="2165"/>
                    </a:lnTo>
                    <a:lnTo>
                      <a:pt x="2189" y="2160"/>
                    </a:lnTo>
                    <a:lnTo>
                      <a:pt x="2199" y="2155"/>
                    </a:lnTo>
                    <a:lnTo>
                      <a:pt x="2210" y="2151"/>
                    </a:lnTo>
                    <a:lnTo>
                      <a:pt x="2220" y="2146"/>
                    </a:lnTo>
                    <a:lnTo>
                      <a:pt x="2231" y="2139"/>
                    </a:lnTo>
                    <a:lnTo>
                      <a:pt x="2243" y="2132"/>
                    </a:lnTo>
                    <a:lnTo>
                      <a:pt x="2251" y="2127"/>
                    </a:lnTo>
                    <a:lnTo>
                      <a:pt x="2261" y="2122"/>
                    </a:lnTo>
                    <a:lnTo>
                      <a:pt x="2270" y="2117"/>
                    </a:lnTo>
                    <a:lnTo>
                      <a:pt x="2280" y="2114"/>
                    </a:lnTo>
                    <a:lnTo>
                      <a:pt x="2300" y="2109"/>
                    </a:lnTo>
                    <a:lnTo>
                      <a:pt x="2319" y="2107"/>
                    </a:lnTo>
                    <a:lnTo>
                      <a:pt x="2341" y="2104"/>
                    </a:lnTo>
                    <a:lnTo>
                      <a:pt x="2361" y="2102"/>
                    </a:lnTo>
                    <a:lnTo>
                      <a:pt x="2383" y="2099"/>
                    </a:lnTo>
                    <a:lnTo>
                      <a:pt x="2405" y="2096"/>
                    </a:lnTo>
                    <a:lnTo>
                      <a:pt x="2405" y="2096"/>
                    </a:lnTo>
                    <a:lnTo>
                      <a:pt x="2406" y="2083"/>
                    </a:lnTo>
                    <a:lnTo>
                      <a:pt x="2407" y="2070"/>
                    </a:lnTo>
                    <a:lnTo>
                      <a:pt x="2407" y="2032"/>
                    </a:lnTo>
                    <a:lnTo>
                      <a:pt x="2407" y="2006"/>
                    </a:lnTo>
                    <a:lnTo>
                      <a:pt x="2403" y="1985"/>
                    </a:lnTo>
                    <a:lnTo>
                      <a:pt x="2401" y="1964"/>
                    </a:lnTo>
                    <a:lnTo>
                      <a:pt x="2397" y="1939"/>
                    </a:lnTo>
                    <a:lnTo>
                      <a:pt x="2396" y="1911"/>
                    </a:lnTo>
                    <a:lnTo>
                      <a:pt x="2395" y="1886"/>
                    </a:lnTo>
                    <a:lnTo>
                      <a:pt x="2395" y="1873"/>
                    </a:lnTo>
                    <a:lnTo>
                      <a:pt x="2393" y="1861"/>
                    </a:lnTo>
                    <a:lnTo>
                      <a:pt x="2390" y="1847"/>
                    </a:lnTo>
                    <a:lnTo>
                      <a:pt x="2386" y="1833"/>
                    </a:lnTo>
                    <a:lnTo>
                      <a:pt x="2378" y="1818"/>
                    </a:lnTo>
                    <a:lnTo>
                      <a:pt x="2371" y="1806"/>
                    </a:lnTo>
                    <a:lnTo>
                      <a:pt x="2363" y="1792"/>
                    </a:lnTo>
                    <a:lnTo>
                      <a:pt x="2357" y="1777"/>
                    </a:lnTo>
                    <a:lnTo>
                      <a:pt x="2343" y="1738"/>
                    </a:lnTo>
                    <a:lnTo>
                      <a:pt x="2329" y="1705"/>
                    </a:lnTo>
                    <a:lnTo>
                      <a:pt x="2313" y="1673"/>
                    </a:lnTo>
                    <a:lnTo>
                      <a:pt x="2294" y="1635"/>
                    </a:lnTo>
                    <a:lnTo>
                      <a:pt x="2282" y="1606"/>
                    </a:lnTo>
                    <a:lnTo>
                      <a:pt x="2273" y="1580"/>
                    </a:lnTo>
                    <a:lnTo>
                      <a:pt x="2269" y="1567"/>
                    </a:lnTo>
                    <a:lnTo>
                      <a:pt x="2263" y="1555"/>
                    </a:lnTo>
                    <a:lnTo>
                      <a:pt x="2256" y="1541"/>
                    </a:lnTo>
                    <a:lnTo>
                      <a:pt x="2248" y="1528"/>
                    </a:lnTo>
                    <a:lnTo>
                      <a:pt x="2239" y="1517"/>
                    </a:lnTo>
                    <a:lnTo>
                      <a:pt x="2229" y="1508"/>
                    </a:lnTo>
                    <a:lnTo>
                      <a:pt x="2225" y="1503"/>
                    </a:lnTo>
                    <a:lnTo>
                      <a:pt x="2221" y="1498"/>
                    </a:lnTo>
                    <a:lnTo>
                      <a:pt x="2218" y="1492"/>
                    </a:lnTo>
                    <a:lnTo>
                      <a:pt x="2215" y="1486"/>
                    </a:lnTo>
                    <a:lnTo>
                      <a:pt x="2209" y="1468"/>
                    </a:lnTo>
                    <a:lnTo>
                      <a:pt x="2205" y="1452"/>
                    </a:lnTo>
                    <a:lnTo>
                      <a:pt x="2203" y="1436"/>
                    </a:lnTo>
                    <a:lnTo>
                      <a:pt x="2200" y="1421"/>
                    </a:lnTo>
                    <a:lnTo>
                      <a:pt x="2195" y="1389"/>
                    </a:lnTo>
                    <a:lnTo>
                      <a:pt x="2189" y="1354"/>
                    </a:lnTo>
                    <a:lnTo>
                      <a:pt x="2185" y="1340"/>
                    </a:lnTo>
                    <a:lnTo>
                      <a:pt x="2181" y="1328"/>
                    </a:lnTo>
                    <a:lnTo>
                      <a:pt x="2177" y="1316"/>
                    </a:lnTo>
                    <a:lnTo>
                      <a:pt x="2172" y="1306"/>
                    </a:lnTo>
                    <a:lnTo>
                      <a:pt x="2162" y="1285"/>
                    </a:lnTo>
                    <a:lnTo>
                      <a:pt x="2149" y="1261"/>
                    </a:lnTo>
                    <a:lnTo>
                      <a:pt x="2135" y="1241"/>
                    </a:lnTo>
                    <a:lnTo>
                      <a:pt x="2121" y="1225"/>
                    </a:lnTo>
                    <a:lnTo>
                      <a:pt x="2115" y="1216"/>
                    </a:lnTo>
                    <a:lnTo>
                      <a:pt x="2111" y="1207"/>
                    </a:lnTo>
                    <a:lnTo>
                      <a:pt x="2107" y="1197"/>
                    </a:lnTo>
                    <a:lnTo>
                      <a:pt x="2106" y="1185"/>
                    </a:lnTo>
                    <a:lnTo>
                      <a:pt x="2106" y="1148"/>
                    </a:lnTo>
                    <a:lnTo>
                      <a:pt x="2107" y="1138"/>
                    </a:lnTo>
                    <a:lnTo>
                      <a:pt x="2108" y="1128"/>
                    </a:lnTo>
                    <a:lnTo>
                      <a:pt x="2112" y="1119"/>
                    </a:lnTo>
                    <a:lnTo>
                      <a:pt x="2115" y="1111"/>
                    </a:lnTo>
                    <a:lnTo>
                      <a:pt x="2118" y="1102"/>
                    </a:lnTo>
                    <a:lnTo>
                      <a:pt x="2121" y="1092"/>
                    </a:lnTo>
                    <a:lnTo>
                      <a:pt x="2122" y="1083"/>
                    </a:lnTo>
                    <a:lnTo>
                      <a:pt x="2123" y="1072"/>
                    </a:lnTo>
                    <a:lnTo>
                      <a:pt x="2123" y="1060"/>
                    </a:lnTo>
                    <a:lnTo>
                      <a:pt x="2122" y="1050"/>
                    </a:lnTo>
                    <a:lnTo>
                      <a:pt x="2121" y="1042"/>
                    </a:lnTo>
                    <a:lnTo>
                      <a:pt x="2118" y="1033"/>
                    </a:lnTo>
                    <a:lnTo>
                      <a:pt x="2113" y="1015"/>
                    </a:lnTo>
                    <a:lnTo>
                      <a:pt x="2106" y="995"/>
                    </a:lnTo>
                    <a:lnTo>
                      <a:pt x="2103" y="986"/>
                    </a:lnTo>
                    <a:lnTo>
                      <a:pt x="2100" y="978"/>
                    </a:lnTo>
                    <a:lnTo>
                      <a:pt x="2095" y="969"/>
                    </a:lnTo>
                    <a:lnTo>
                      <a:pt x="2090" y="961"/>
                    </a:lnTo>
                    <a:lnTo>
                      <a:pt x="2083" y="955"/>
                    </a:lnTo>
                    <a:lnTo>
                      <a:pt x="2077" y="950"/>
                    </a:lnTo>
                    <a:lnTo>
                      <a:pt x="2071" y="946"/>
                    </a:lnTo>
                    <a:lnTo>
                      <a:pt x="2064" y="944"/>
                    </a:lnTo>
                    <a:lnTo>
                      <a:pt x="2052" y="939"/>
                    </a:lnTo>
                    <a:lnTo>
                      <a:pt x="2036" y="932"/>
                    </a:lnTo>
                    <a:lnTo>
                      <a:pt x="2024" y="926"/>
                    </a:lnTo>
                    <a:lnTo>
                      <a:pt x="2014" y="920"/>
                    </a:lnTo>
                    <a:lnTo>
                      <a:pt x="2005" y="914"/>
                    </a:lnTo>
                    <a:lnTo>
                      <a:pt x="1997" y="907"/>
                    </a:lnTo>
                    <a:lnTo>
                      <a:pt x="1979" y="894"/>
                    </a:lnTo>
                    <a:lnTo>
                      <a:pt x="1959" y="878"/>
                    </a:lnTo>
                    <a:lnTo>
                      <a:pt x="1943" y="866"/>
                    </a:lnTo>
                    <a:lnTo>
                      <a:pt x="1929" y="855"/>
                    </a:lnTo>
                    <a:lnTo>
                      <a:pt x="1914" y="843"/>
                    </a:lnTo>
                    <a:lnTo>
                      <a:pt x="1899" y="831"/>
                    </a:lnTo>
                    <a:lnTo>
                      <a:pt x="1889" y="819"/>
                    </a:lnTo>
                    <a:lnTo>
                      <a:pt x="1879" y="809"/>
                    </a:lnTo>
                    <a:lnTo>
                      <a:pt x="1856" y="796"/>
                    </a:lnTo>
                    <a:lnTo>
                      <a:pt x="1835" y="786"/>
                    </a:lnTo>
                    <a:lnTo>
                      <a:pt x="1813" y="777"/>
                    </a:lnTo>
                    <a:lnTo>
                      <a:pt x="1793" y="768"/>
                    </a:lnTo>
                    <a:lnTo>
                      <a:pt x="1773" y="759"/>
                    </a:lnTo>
                    <a:lnTo>
                      <a:pt x="1754" y="749"/>
                    </a:lnTo>
                    <a:lnTo>
                      <a:pt x="1744" y="743"/>
                    </a:lnTo>
                    <a:lnTo>
                      <a:pt x="1736" y="735"/>
                    </a:lnTo>
                    <a:lnTo>
                      <a:pt x="1727" y="728"/>
                    </a:lnTo>
                    <a:lnTo>
                      <a:pt x="1718" y="718"/>
                    </a:lnTo>
                    <a:lnTo>
                      <a:pt x="1706" y="705"/>
                    </a:lnTo>
                    <a:lnTo>
                      <a:pt x="1694" y="694"/>
                    </a:lnTo>
                    <a:lnTo>
                      <a:pt x="1684" y="683"/>
                    </a:lnTo>
                    <a:lnTo>
                      <a:pt x="1673" y="674"/>
                    </a:lnTo>
                    <a:lnTo>
                      <a:pt x="1660" y="665"/>
                    </a:lnTo>
                    <a:lnTo>
                      <a:pt x="1649" y="656"/>
                    </a:lnTo>
                    <a:lnTo>
                      <a:pt x="1635" y="649"/>
                    </a:lnTo>
                    <a:lnTo>
                      <a:pt x="1620" y="640"/>
                    </a:lnTo>
                    <a:lnTo>
                      <a:pt x="1605" y="633"/>
                    </a:lnTo>
                    <a:lnTo>
                      <a:pt x="1593" y="625"/>
                    </a:lnTo>
                    <a:lnTo>
                      <a:pt x="1586" y="622"/>
                    </a:lnTo>
                    <a:lnTo>
                      <a:pt x="1580" y="620"/>
                    </a:lnTo>
                    <a:lnTo>
                      <a:pt x="1573" y="619"/>
                    </a:lnTo>
                    <a:lnTo>
                      <a:pt x="1564" y="617"/>
                    </a:lnTo>
                    <a:lnTo>
                      <a:pt x="1547" y="601"/>
                    </a:lnTo>
                    <a:lnTo>
                      <a:pt x="1534" y="587"/>
                    </a:lnTo>
                    <a:lnTo>
                      <a:pt x="1520" y="574"/>
                    </a:lnTo>
                    <a:lnTo>
                      <a:pt x="1503" y="558"/>
                    </a:lnTo>
                    <a:lnTo>
                      <a:pt x="1495" y="548"/>
                    </a:lnTo>
                    <a:lnTo>
                      <a:pt x="1487" y="538"/>
                    </a:lnTo>
                    <a:lnTo>
                      <a:pt x="1481" y="530"/>
                    </a:lnTo>
                    <a:lnTo>
                      <a:pt x="1472" y="520"/>
                    </a:lnTo>
                    <a:lnTo>
                      <a:pt x="1441" y="491"/>
                    </a:lnTo>
                    <a:lnTo>
                      <a:pt x="1414" y="466"/>
                    </a:lnTo>
                    <a:lnTo>
                      <a:pt x="1387" y="441"/>
                    </a:lnTo>
                    <a:lnTo>
                      <a:pt x="1355" y="414"/>
                    </a:lnTo>
                    <a:lnTo>
                      <a:pt x="1343" y="404"/>
                    </a:lnTo>
                    <a:lnTo>
                      <a:pt x="1333" y="394"/>
                    </a:lnTo>
                    <a:lnTo>
                      <a:pt x="1324" y="384"/>
                    </a:lnTo>
                    <a:lnTo>
                      <a:pt x="1316" y="374"/>
                    </a:lnTo>
                    <a:lnTo>
                      <a:pt x="1300" y="351"/>
                    </a:lnTo>
                    <a:lnTo>
                      <a:pt x="1284" y="326"/>
                    </a:lnTo>
                    <a:lnTo>
                      <a:pt x="1270" y="308"/>
                    </a:lnTo>
                    <a:lnTo>
                      <a:pt x="1255" y="294"/>
                    </a:lnTo>
                    <a:lnTo>
                      <a:pt x="1241" y="279"/>
                    </a:lnTo>
                    <a:lnTo>
                      <a:pt x="1225" y="262"/>
                    </a:lnTo>
                    <a:lnTo>
                      <a:pt x="1210" y="244"/>
                    </a:lnTo>
                    <a:lnTo>
                      <a:pt x="1197" y="226"/>
                    </a:lnTo>
                    <a:lnTo>
                      <a:pt x="1191" y="218"/>
                    </a:lnTo>
                    <a:lnTo>
                      <a:pt x="1183" y="211"/>
                    </a:lnTo>
                    <a:lnTo>
                      <a:pt x="1175" y="205"/>
                    </a:lnTo>
                    <a:lnTo>
                      <a:pt x="1165" y="198"/>
                    </a:lnTo>
                    <a:lnTo>
                      <a:pt x="1153" y="192"/>
                    </a:lnTo>
                    <a:lnTo>
                      <a:pt x="1145" y="185"/>
                    </a:lnTo>
                    <a:lnTo>
                      <a:pt x="1136" y="177"/>
                    </a:lnTo>
                    <a:lnTo>
                      <a:pt x="1124" y="171"/>
                    </a:lnTo>
                    <a:lnTo>
                      <a:pt x="1102" y="159"/>
                    </a:lnTo>
                    <a:lnTo>
                      <a:pt x="1082" y="148"/>
                    </a:lnTo>
                    <a:lnTo>
                      <a:pt x="1064" y="137"/>
                    </a:lnTo>
                    <a:lnTo>
                      <a:pt x="1048" y="124"/>
                    </a:lnTo>
                    <a:lnTo>
                      <a:pt x="1015" y="97"/>
                    </a:lnTo>
                    <a:lnTo>
                      <a:pt x="980" y="65"/>
                    </a:lnTo>
                    <a:lnTo>
                      <a:pt x="961" y="49"/>
                    </a:lnTo>
                    <a:lnTo>
                      <a:pt x="944" y="32"/>
                    </a:lnTo>
                    <a:lnTo>
                      <a:pt x="930" y="15"/>
                    </a:lnTo>
                    <a:lnTo>
                      <a:pt x="916" y="0"/>
                    </a:lnTo>
                    <a:lnTo>
                      <a:pt x="916" y="0"/>
                    </a:lnTo>
                    <a:lnTo>
                      <a:pt x="905" y="14"/>
                    </a:lnTo>
                    <a:lnTo>
                      <a:pt x="895" y="28"/>
                    </a:lnTo>
                    <a:lnTo>
                      <a:pt x="886" y="40"/>
                    </a:lnTo>
                    <a:lnTo>
                      <a:pt x="878" y="53"/>
                    </a:lnTo>
                    <a:lnTo>
                      <a:pt x="865" y="80"/>
                    </a:lnTo>
                    <a:lnTo>
                      <a:pt x="852" y="113"/>
                    </a:lnTo>
                    <a:lnTo>
                      <a:pt x="845" y="126"/>
                    </a:lnTo>
                    <a:lnTo>
                      <a:pt x="837" y="137"/>
                    </a:lnTo>
                    <a:lnTo>
                      <a:pt x="833" y="143"/>
                    </a:lnTo>
                    <a:lnTo>
                      <a:pt x="831" y="148"/>
                    </a:lnTo>
                    <a:lnTo>
                      <a:pt x="828" y="156"/>
                    </a:lnTo>
                    <a:lnTo>
                      <a:pt x="828" y="163"/>
                    </a:lnTo>
                    <a:lnTo>
                      <a:pt x="826" y="187"/>
                    </a:lnTo>
                    <a:lnTo>
                      <a:pt x="822" y="210"/>
                    </a:lnTo>
                    <a:lnTo>
                      <a:pt x="820" y="220"/>
                    </a:lnTo>
                    <a:lnTo>
                      <a:pt x="813" y="227"/>
                    </a:lnTo>
                    <a:lnTo>
                      <a:pt x="809" y="230"/>
                    </a:lnTo>
                    <a:lnTo>
                      <a:pt x="806" y="232"/>
                    </a:lnTo>
                    <a:lnTo>
                      <a:pt x="802" y="234"/>
                    </a:lnTo>
                    <a:lnTo>
                      <a:pt x="796" y="235"/>
                    </a:lnTo>
                    <a:lnTo>
                      <a:pt x="786" y="234"/>
                    </a:lnTo>
                    <a:lnTo>
                      <a:pt x="774" y="231"/>
                    </a:lnTo>
                    <a:lnTo>
                      <a:pt x="764" y="228"/>
                    </a:lnTo>
                    <a:lnTo>
                      <a:pt x="754" y="225"/>
                    </a:lnTo>
                    <a:lnTo>
                      <a:pt x="754" y="225"/>
                    </a:lnTo>
                    <a:lnTo>
                      <a:pt x="750" y="240"/>
                    </a:lnTo>
                    <a:lnTo>
                      <a:pt x="744" y="254"/>
                    </a:lnTo>
                    <a:lnTo>
                      <a:pt x="738" y="267"/>
                    </a:lnTo>
                    <a:lnTo>
                      <a:pt x="729" y="280"/>
                    </a:lnTo>
                    <a:lnTo>
                      <a:pt x="712" y="306"/>
                    </a:lnTo>
                    <a:lnTo>
                      <a:pt x="693" y="335"/>
                    </a:lnTo>
                    <a:lnTo>
                      <a:pt x="653" y="318"/>
                    </a:lnTo>
                    <a:lnTo>
                      <a:pt x="617" y="303"/>
                    </a:lnTo>
                    <a:lnTo>
                      <a:pt x="600" y="296"/>
                    </a:lnTo>
                    <a:lnTo>
                      <a:pt x="581" y="291"/>
                    </a:lnTo>
                    <a:lnTo>
                      <a:pt x="561" y="289"/>
                    </a:lnTo>
                    <a:lnTo>
                      <a:pt x="540" y="287"/>
                    </a:lnTo>
                    <a:lnTo>
                      <a:pt x="535" y="245"/>
                    </a:lnTo>
                    <a:lnTo>
                      <a:pt x="542" y="226"/>
                    </a:lnTo>
                    <a:lnTo>
                      <a:pt x="551" y="210"/>
                    </a:lnTo>
                    <a:lnTo>
                      <a:pt x="558" y="192"/>
                    </a:lnTo>
                    <a:lnTo>
                      <a:pt x="565" y="175"/>
                    </a:lnTo>
                    <a:lnTo>
                      <a:pt x="565" y="175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34"/>
              <p:cNvSpPr>
                <a:spLocks/>
              </p:cNvSpPr>
              <p:nvPr/>
            </p:nvSpPr>
            <p:spPr bwMode="auto">
              <a:xfrm>
                <a:off x="-1476250" y="-1903887"/>
                <a:ext cx="725488" cy="954088"/>
              </a:xfrm>
              <a:custGeom>
                <a:avLst/>
                <a:gdLst>
                  <a:gd name="T0" fmla="*/ 110 w 1829"/>
                  <a:gd name="T1" fmla="*/ 1581 h 2404"/>
                  <a:gd name="T2" fmla="*/ 42 w 1829"/>
                  <a:gd name="T3" fmla="*/ 1666 h 2404"/>
                  <a:gd name="T4" fmla="*/ 94 w 1829"/>
                  <a:gd name="T5" fmla="*/ 1775 h 2404"/>
                  <a:gd name="T6" fmla="*/ 254 w 1829"/>
                  <a:gd name="T7" fmla="*/ 1833 h 2404"/>
                  <a:gd name="T8" fmla="*/ 347 w 1829"/>
                  <a:gd name="T9" fmla="*/ 1808 h 2404"/>
                  <a:gd name="T10" fmla="*/ 436 w 1829"/>
                  <a:gd name="T11" fmla="*/ 1878 h 2404"/>
                  <a:gd name="T12" fmla="*/ 509 w 1829"/>
                  <a:gd name="T13" fmla="*/ 2124 h 2404"/>
                  <a:gd name="T14" fmla="*/ 601 w 1829"/>
                  <a:gd name="T15" fmla="*/ 2154 h 2404"/>
                  <a:gd name="T16" fmla="*/ 677 w 1829"/>
                  <a:gd name="T17" fmla="*/ 2202 h 2404"/>
                  <a:gd name="T18" fmla="*/ 656 w 1829"/>
                  <a:gd name="T19" fmla="*/ 2257 h 2404"/>
                  <a:gd name="T20" fmla="*/ 686 w 1829"/>
                  <a:gd name="T21" fmla="*/ 2334 h 2404"/>
                  <a:gd name="T22" fmla="*/ 761 w 1829"/>
                  <a:gd name="T23" fmla="*/ 2328 h 2404"/>
                  <a:gd name="T24" fmla="*/ 812 w 1829"/>
                  <a:gd name="T25" fmla="*/ 2390 h 2404"/>
                  <a:gd name="T26" fmla="*/ 898 w 1829"/>
                  <a:gd name="T27" fmla="*/ 2343 h 2404"/>
                  <a:gd name="T28" fmla="*/ 967 w 1829"/>
                  <a:gd name="T29" fmla="*/ 2213 h 2404"/>
                  <a:gd name="T30" fmla="*/ 1041 w 1829"/>
                  <a:gd name="T31" fmla="*/ 2250 h 2404"/>
                  <a:gd name="T32" fmla="*/ 1123 w 1829"/>
                  <a:gd name="T33" fmla="*/ 2141 h 2404"/>
                  <a:gd name="T34" fmla="*/ 1178 w 1829"/>
                  <a:gd name="T35" fmla="*/ 2093 h 2404"/>
                  <a:gd name="T36" fmla="*/ 1299 w 1829"/>
                  <a:gd name="T37" fmla="*/ 2016 h 2404"/>
                  <a:gd name="T38" fmla="*/ 1356 w 1829"/>
                  <a:gd name="T39" fmla="*/ 1960 h 2404"/>
                  <a:gd name="T40" fmla="*/ 1509 w 1829"/>
                  <a:gd name="T41" fmla="*/ 1932 h 2404"/>
                  <a:gd name="T42" fmla="*/ 1631 w 1829"/>
                  <a:gd name="T43" fmla="*/ 1875 h 2404"/>
                  <a:gd name="T44" fmla="*/ 1671 w 1829"/>
                  <a:gd name="T45" fmla="*/ 1796 h 2404"/>
                  <a:gd name="T46" fmla="*/ 1790 w 1829"/>
                  <a:gd name="T47" fmla="*/ 1678 h 2404"/>
                  <a:gd name="T48" fmla="*/ 1789 w 1829"/>
                  <a:gd name="T49" fmla="*/ 1572 h 2404"/>
                  <a:gd name="T50" fmla="*/ 1716 w 1829"/>
                  <a:gd name="T51" fmla="*/ 1527 h 2404"/>
                  <a:gd name="T52" fmla="*/ 1622 w 1829"/>
                  <a:gd name="T53" fmla="*/ 1489 h 2404"/>
                  <a:gd name="T54" fmla="*/ 1533 w 1829"/>
                  <a:gd name="T55" fmla="*/ 1383 h 2404"/>
                  <a:gd name="T56" fmla="*/ 1438 w 1829"/>
                  <a:gd name="T57" fmla="*/ 1366 h 2404"/>
                  <a:gd name="T58" fmla="*/ 1375 w 1829"/>
                  <a:gd name="T59" fmla="*/ 1297 h 2404"/>
                  <a:gd name="T60" fmla="*/ 1364 w 1829"/>
                  <a:gd name="T61" fmla="*/ 1241 h 2404"/>
                  <a:gd name="T62" fmla="*/ 1344 w 1829"/>
                  <a:gd name="T63" fmla="*/ 1151 h 2404"/>
                  <a:gd name="T64" fmla="*/ 1332 w 1829"/>
                  <a:gd name="T65" fmla="*/ 974 h 2404"/>
                  <a:gd name="T66" fmla="*/ 1267 w 1829"/>
                  <a:gd name="T67" fmla="*/ 916 h 2404"/>
                  <a:gd name="T68" fmla="*/ 1322 w 1829"/>
                  <a:gd name="T69" fmla="*/ 803 h 2404"/>
                  <a:gd name="T70" fmla="*/ 1238 w 1829"/>
                  <a:gd name="T71" fmla="*/ 666 h 2404"/>
                  <a:gd name="T72" fmla="*/ 1167 w 1829"/>
                  <a:gd name="T73" fmla="*/ 488 h 2404"/>
                  <a:gd name="T74" fmla="*/ 1189 w 1829"/>
                  <a:gd name="T75" fmla="*/ 366 h 2404"/>
                  <a:gd name="T76" fmla="*/ 1080 w 1829"/>
                  <a:gd name="T77" fmla="*/ 365 h 2404"/>
                  <a:gd name="T78" fmla="*/ 914 w 1829"/>
                  <a:gd name="T79" fmla="*/ 296 h 2404"/>
                  <a:gd name="T80" fmla="*/ 766 w 1829"/>
                  <a:gd name="T81" fmla="*/ 161 h 2404"/>
                  <a:gd name="T82" fmla="*/ 701 w 1829"/>
                  <a:gd name="T83" fmla="*/ 184 h 2404"/>
                  <a:gd name="T84" fmla="*/ 680 w 1829"/>
                  <a:gd name="T85" fmla="*/ 77 h 2404"/>
                  <a:gd name="T86" fmla="*/ 553 w 1829"/>
                  <a:gd name="T87" fmla="*/ 29 h 2404"/>
                  <a:gd name="T88" fmla="*/ 405 w 1829"/>
                  <a:gd name="T89" fmla="*/ 112 h 2404"/>
                  <a:gd name="T90" fmla="*/ 333 w 1829"/>
                  <a:gd name="T91" fmla="*/ 174 h 2404"/>
                  <a:gd name="T92" fmla="*/ 338 w 1829"/>
                  <a:gd name="T93" fmla="*/ 255 h 2404"/>
                  <a:gd name="T94" fmla="*/ 256 w 1829"/>
                  <a:gd name="T95" fmla="*/ 320 h 2404"/>
                  <a:gd name="T96" fmla="*/ 283 w 1829"/>
                  <a:gd name="T97" fmla="*/ 381 h 2404"/>
                  <a:gd name="T98" fmla="*/ 348 w 1829"/>
                  <a:gd name="T99" fmla="*/ 561 h 2404"/>
                  <a:gd name="T100" fmla="*/ 410 w 1829"/>
                  <a:gd name="T101" fmla="*/ 605 h 2404"/>
                  <a:gd name="T102" fmla="*/ 470 w 1829"/>
                  <a:gd name="T103" fmla="*/ 610 h 2404"/>
                  <a:gd name="T104" fmla="*/ 330 w 1829"/>
                  <a:gd name="T105" fmla="*/ 686 h 2404"/>
                  <a:gd name="T106" fmla="*/ 238 w 1829"/>
                  <a:gd name="T107" fmla="*/ 716 h 2404"/>
                  <a:gd name="T108" fmla="*/ 131 w 1829"/>
                  <a:gd name="T109" fmla="*/ 813 h 2404"/>
                  <a:gd name="T110" fmla="*/ 60 w 1829"/>
                  <a:gd name="T111" fmla="*/ 967 h 2404"/>
                  <a:gd name="T112" fmla="*/ 131 w 1829"/>
                  <a:gd name="T113" fmla="*/ 1038 h 2404"/>
                  <a:gd name="T114" fmla="*/ 72 w 1829"/>
                  <a:gd name="T115" fmla="*/ 1226 h 2404"/>
                  <a:gd name="T116" fmla="*/ 84 w 1829"/>
                  <a:gd name="T117" fmla="*/ 1370 h 2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29" h="2404">
                    <a:moveTo>
                      <a:pt x="0" y="1444"/>
                    </a:moveTo>
                    <a:lnTo>
                      <a:pt x="6" y="1471"/>
                    </a:lnTo>
                    <a:lnTo>
                      <a:pt x="12" y="1494"/>
                    </a:lnTo>
                    <a:lnTo>
                      <a:pt x="17" y="1507"/>
                    </a:lnTo>
                    <a:lnTo>
                      <a:pt x="22" y="1518"/>
                    </a:lnTo>
                    <a:lnTo>
                      <a:pt x="28" y="1530"/>
                    </a:lnTo>
                    <a:lnTo>
                      <a:pt x="36" y="1542"/>
                    </a:lnTo>
                    <a:lnTo>
                      <a:pt x="45" y="1553"/>
                    </a:lnTo>
                    <a:lnTo>
                      <a:pt x="55" y="1561"/>
                    </a:lnTo>
                    <a:lnTo>
                      <a:pt x="66" y="1568"/>
                    </a:lnTo>
                    <a:lnTo>
                      <a:pt x="79" y="1573"/>
                    </a:lnTo>
                    <a:lnTo>
                      <a:pt x="92" y="1576"/>
                    </a:lnTo>
                    <a:lnTo>
                      <a:pt x="105" y="1579"/>
                    </a:lnTo>
                    <a:lnTo>
                      <a:pt x="110" y="1581"/>
                    </a:lnTo>
                    <a:lnTo>
                      <a:pt x="115" y="1585"/>
                    </a:lnTo>
                    <a:lnTo>
                      <a:pt x="118" y="1589"/>
                    </a:lnTo>
                    <a:lnTo>
                      <a:pt x="119" y="1595"/>
                    </a:lnTo>
                    <a:lnTo>
                      <a:pt x="118" y="1602"/>
                    </a:lnTo>
                    <a:lnTo>
                      <a:pt x="115" y="1609"/>
                    </a:lnTo>
                    <a:lnTo>
                      <a:pt x="111" y="1614"/>
                    </a:lnTo>
                    <a:lnTo>
                      <a:pt x="106" y="1619"/>
                    </a:lnTo>
                    <a:lnTo>
                      <a:pt x="94" y="1627"/>
                    </a:lnTo>
                    <a:lnTo>
                      <a:pt x="80" y="1634"/>
                    </a:lnTo>
                    <a:lnTo>
                      <a:pt x="66" y="1641"/>
                    </a:lnTo>
                    <a:lnTo>
                      <a:pt x="54" y="1650"/>
                    </a:lnTo>
                    <a:lnTo>
                      <a:pt x="49" y="1654"/>
                    </a:lnTo>
                    <a:lnTo>
                      <a:pt x="45" y="1660"/>
                    </a:lnTo>
                    <a:lnTo>
                      <a:pt x="42" y="1666"/>
                    </a:lnTo>
                    <a:lnTo>
                      <a:pt x="42" y="1674"/>
                    </a:lnTo>
                    <a:lnTo>
                      <a:pt x="42" y="1680"/>
                    </a:lnTo>
                    <a:lnTo>
                      <a:pt x="45" y="1686"/>
                    </a:lnTo>
                    <a:lnTo>
                      <a:pt x="47" y="1691"/>
                    </a:lnTo>
                    <a:lnTo>
                      <a:pt x="50" y="1695"/>
                    </a:lnTo>
                    <a:lnTo>
                      <a:pt x="57" y="1705"/>
                    </a:lnTo>
                    <a:lnTo>
                      <a:pt x="62" y="1717"/>
                    </a:lnTo>
                    <a:lnTo>
                      <a:pt x="67" y="1732"/>
                    </a:lnTo>
                    <a:lnTo>
                      <a:pt x="70" y="1745"/>
                    </a:lnTo>
                    <a:lnTo>
                      <a:pt x="71" y="1752"/>
                    </a:lnTo>
                    <a:lnTo>
                      <a:pt x="75" y="1758"/>
                    </a:lnTo>
                    <a:lnTo>
                      <a:pt x="79" y="1764"/>
                    </a:lnTo>
                    <a:lnTo>
                      <a:pt x="84" y="1769"/>
                    </a:lnTo>
                    <a:lnTo>
                      <a:pt x="94" y="1775"/>
                    </a:lnTo>
                    <a:lnTo>
                      <a:pt x="104" y="1782"/>
                    </a:lnTo>
                    <a:lnTo>
                      <a:pt x="114" y="1786"/>
                    </a:lnTo>
                    <a:lnTo>
                      <a:pt x="124" y="1791"/>
                    </a:lnTo>
                    <a:lnTo>
                      <a:pt x="144" y="1798"/>
                    </a:lnTo>
                    <a:lnTo>
                      <a:pt x="167" y="1806"/>
                    </a:lnTo>
                    <a:lnTo>
                      <a:pt x="175" y="1811"/>
                    </a:lnTo>
                    <a:lnTo>
                      <a:pt x="184" y="1817"/>
                    </a:lnTo>
                    <a:lnTo>
                      <a:pt x="188" y="1819"/>
                    </a:lnTo>
                    <a:lnTo>
                      <a:pt x="193" y="1822"/>
                    </a:lnTo>
                    <a:lnTo>
                      <a:pt x="198" y="1823"/>
                    </a:lnTo>
                    <a:lnTo>
                      <a:pt x="203" y="1824"/>
                    </a:lnTo>
                    <a:lnTo>
                      <a:pt x="232" y="1819"/>
                    </a:lnTo>
                    <a:lnTo>
                      <a:pt x="244" y="1827"/>
                    </a:lnTo>
                    <a:lnTo>
                      <a:pt x="254" y="1833"/>
                    </a:lnTo>
                    <a:lnTo>
                      <a:pt x="261" y="1837"/>
                    </a:lnTo>
                    <a:lnTo>
                      <a:pt x="267" y="1838"/>
                    </a:lnTo>
                    <a:lnTo>
                      <a:pt x="273" y="1839"/>
                    </a:lnTo>
                    <a:lnTo>
                      <a:pt x="279" y="1841"/>
                    </a:lnTo>
                    <a:lnTo>
                      <a:pt x="286" y="1839"/>
                    </a:lnTo>
                    <a:lnTo>
                      <a:pt x="292" y="1839"/>
                    </a:lnTo>
                    <a:lnTo>
                      <a:pt x="297" y="1837"/>
                    </a:lnTo>
                    <a:lnTo>
                      <a:pt x="302" y="1834"/>
                    </a:lnTo>
                    <a:lnTo>
                      <a:pt x="311" y="1829"/>
                    </a:lnTo>
                    <a:lnTo>
                      <a:pt x="320" y="1823"/>
                    </a:lnTo>
                    <a:lnTo>
                      <a:pt x="328" y="1817"/>
                    </a:lnTo>
                    <a:lnTo>
                      <a:pt x="337" y="1812"/>
                    </a:lnTo>
                    <a:lnTo>
                      <a:pt x="342" y="1809"/>
                    </a:lnTo>
                    <a:lnTo>
                      <a:pt x="347" y="1808"/>
                    </a:lnTo>
                    <a:lnTo>
                      <a:pt x="354" y="1807"/>
                    </a:lnTo>
                    <a:lnTo>
                      <a:pt x="359" y="1806"/>
                    </a:lnTo>
                    <a:lnTo>
                      <a:pt x="364" y="1807"/>
                    </a:lnTo>
                    <a:lnTo>
                      <a:pt x="369" y="1807"/>
                    </a:lnTo>
                    <a:lnTo>
                      <a:pt x="372" y="1809"/>
                    </a:lnTo>
                    <a:lnTo>
                      <a:pt x="376" y="1811"/>
                    </a:lnTo>
                    <a:lnTo>
                      <a:pt x="382" y="1817"/>
                    </a:lnTo>
                    <a:lnTo>
                      <a:pt x="387" y="1823"/>
                    </a:lnTo>
                    <a:lnTo>
                      <a:pt x="392" y="1831"/>
                    </a:lnTo>
                    <a:lnTo>
                      <a:pt x="399" y="1839"/>
                    </a:lnTo>
                    <a:lnTo>
                      <a:pt x="405" y="1847"/>
                    </a:lnTo>
                    <a:lnTo>
                      <a:pt x="412" y="1853"/>
                    </a:lnTo>
                    <a:lnTo>
                      <a:pt x="425" y="1866"/>
                    </a:lnTo>
                    <a:lnTo>
                      <a:pt x="436" y="1878"/>
                    </a:lnTo>
                    <a:lnTo>
                      <a:pt x="445" y="1892"/>
                    </a:lnTo>
                    <a:lnTo>
                      <a:pt x="451" y="1907"/>
                    </a:lnTo>
                    <a:lnTo>
                      <a:pt x="455" y="1922"/>
                    </a:lnTo>
                    <a:lnTo>
                      <a:pt x="459" y="1939"/>
                    </a:lnTo>
                    <a:lnTo>
                      <a:pt x="461" y="1956"/>
                    </a:lnTo>
                    <a:lnTo>
                      <a:pt x="463" y="1975"/>
                    </a:lnTo>
                    <a:lnTo>
                      <a:pt x="466" y="1989"/>
                    </a:lnTo>
                    <a:lnTo>
                      <a:pt x="473" y="2001"/>
                    </a:lnTo>
                    <a:lnTo>
                      <a:pt x="478" y="2034"/>
                    </a:lnTo>
                    <a:lnTo>
                      <a:pt x="482" y="2063"/>
                    </a:lnTo>
                    <a:lnTo>
                      <a:pt x="485" y="2090"/>
                    </a:lnTo>
                    <a:lnTo>
                      <a:pt x="489" y="2123"/>
                    </a:lnTo>
                    <a:lnTo>
                      <a:pt x="499" y="2123"/>
                    </a:lnTo>
                    <a:lnTo>
                      <a:pt x="509" y="2124"/>
                    </a:lnTo>
                    <a:lnTo>
                      <a:pt x="519" y="2124"/>
                    </a:lnTo>
                    <a:lnTo>
                      <a:pt x="528" y="2128"/>
                    </a:lnTo>
                    <a:lnTo>
                      <a:pt x="535" y="2133"/>
                    </a:lnTo>
                    <a:lnTo>
                      <a:pt x="542" y="2139"/>
                    </a:lnTo>
                    <a:lnTo>
                      <a:pt x="547" y="2147"/>
                    </a:lnTo>
                    <a:lnTo>
                      <a:pt x="552" y="2153"/>
                    </a:lnTo>
                    <a:lnTo>
                      <a:pt x="557" y="2159"/>
                    </a:lnTo>
                    <a:lnTo>
                      <a:pt x="562" y="2163"/>
                    </a:lnTo>
                    <a:lnTo>
                      <a:pt x="569" y="2167"/>
                    </a:lnTo>
                    <a:lnTo>
                      <a:pt x="577" y="2168"/>
                    </a:lnTo>
                    <a:lnTo>
                      <a:pt x="584" y="2167"/>
                    </a:lnTo>
                    <a:lnTo>
                      <a:pt x="591" y="2164"/>
                    </a:lnTo>
                    <a:lnTo>
                      <a:pt x="596" y="2159"/>
                    </a:lnTo>
                    <a:lnTo>
                      <a:pt x="601" y="2154"/>
                    </a:lnTo>
                    <a:lnTo>
                      <a:pt x="606" y="2151"/>
                    </a:lnTo>
                    <a:lnTo>
                      <a:pt x="612" y="2146"/>
                    </a:lnTo>
                    <a:lnTo>
                      <a:pt x="617" y="2143"/>
                    </a:lnTo>
                    <a:lnTo>
                      <a:pt x="625" y="2142"/>
                    </a:lnTo>
                    <a:lnTo>
                      <a:pt x="636" y="2143"/>
                    </a:lnTo>
                    <a:lnTo>
                      <a:pt x="646" y="2146"/>
                    </a:lnTo>
                    <a:lnTo>
                      <a:pt x="655" y="2151"/>
                    </a:lnTo>
                    <a:lnTo>
                      <a:pt x="662" y="2157"/>
                    </a:lnTo>
                    <a:lnTo>
                      <a:pt x="670" y="2166"/>
                    </a:lnTo>
                    <a:lnTo>
                      <a:pt x="675" y="2175"/>
                    </a:lnTo>
                    <a:lnTo>
                      <a:pt x="677" y="2185"/>
                    </a:lnTo>
                    <a:lnTo>
                      <a:pt x="679" y="2195"/>
                    </a:lnTo>
                    <a:lnTo>
                      <a:pt x="679" y="2198"/>
                    </a:lnTo>
                    <a:lnTo>
                      <a:pt x="677" y="2202"/>
                    </a:lnTo>
                    <a:lnTo>
                      <a:pt x="676" y="2205"/>
                    </a:lnTo>
                    <a:lnTo>
                      <a:pt x="674" y="2207"/>
                    </a:lnTo>
                    <a:lnTo>
                      <a:pt x="669" y="2212"/>
                    </a:lnTo>
                    <a:lnTo>
                      <a:pt x="663" y="2217"/>
                    </a:lnTo>
                    <a:lnTo>
                      <a:pt x="657" y="2222"/>
                    </a:lnTo>
                    <a:lnTo>
                      <a:pt x="652" y="2227"/>
                    </a:lnTo>
                    <a:lnTo>
                      <a:pt x="650" y="2230"/>
                    </a:lnTo>
                    <a:lnTo>
                      <a:pt x="648" y="2232"/>
                    </a:lnTo>
                    <a:lnTo>
                      <a:pt x="647" y="2236"/>
                    </a:lnTo>
                    <a:lnTo>
                      <a:pt x="647" y="2240"/>
                    </a:lnTo>
                    <a:lnTo>
                      <a:pt x="648" y="2245"/>
                    </a:lnTo>
                    <a:lnTo>
                      <a:pt x="650" y="2250"/>
                    </a:lnTo>
                    <a:lnTo>
                      <a:pt x="652" y="2254"/>
                    </a:lnTo>
                    <a:lnTo>
                      <a:pt x="656" y="2257"/>
                    </a:lnTo>
                    <a:lnTo>
                      <a:pt x="666" y="2262"/>
                    </a:lnTo>
                    <a:lnTo>
                      <a:pt x="676" y="2267"/>
                    </a:lnTo>
                    <a:lnTo>
                      <a:pt x="687" y="2272"/>
                    </a:lnTo>
                    <a:lnTo>
                      <a:pt x="696" y="2277"/>
                    </a:lnTo>
                    <a:lnTo>
                      <a:pt x="700" y="2281"/>
                    </a:lnTo>
                    <a:lnTo>
                      <a:pt x="702" y="2285"/>
                    </a:lnTo>
                    <a:lnTo>
                      <a:pt x="705" y="2290"/>
                    </a:lnTo>
                    <a:lnTo>
                      <a:pt x="705" y="2295"/>
                    </a:lnTo>
                    <a:lnTo>
                      <a:pt x="705" y="2304"/>
                    </a:lnTo>
                    <a:lnTo>
                      <a:pt x="702" y="2310"/>
                    </a:lnTo>
                    <a:lnTo>
                      <a:pt x="699" y="2316"/>
                    </a:lnTo>
                    <a:lnTo>
                      <a:pt x="695" y="2323"/>
                    </a:lnTo>
                    <a:lnTo>
                      <a:pt x="691" y="2328"/>
                    </a:lnTo>
                    <a:lnTo>
                      <a:pt x="686" y="2334"/>
                    </a:lnTo>
                    <a:lnTo>
                      <a:pt x="682" y="2340"/>
                    </a:lnTo>
                    <a:lnTo>
                      <a:pt x="679" y="2348"/>
                    </a:lnTo>
                    <a:lnTo>
                      <a:pt x="684" y="2349"/>
                    </a:lnTo>
                    <a:lnTo>
                      <a:pt x="689" y="2350"/>
                    </a:lnTo>
                    <a:lnTo>
                      <a:pt x="697" y="2349"/>
                    </a:lnTo>
                    <a:lnTo>
                      <a:pt x="706" y="2346"/>
                    </a:lnTo>
                    <a:lnTo>
                      <a:pt x="712" y="2343"/>
                    </a:lnTo>
                    <a:lnTo>
                      <a:pt x="720" y="2338"/>
                    </a:lnTo>
                    <a:lnTo>
                      <a:pt x="726" y="2333"/>
                    </a:lnTo>
                    <a:lnTo>
                      <a:pt x="734" y="2329"/>
                    </a:lnTo>
                    <a:lnTo>
                      <a:pt x="741" y="2325"/>
                    </a:lnTo>
                    <a:lnTo>
                      <a:pt x="750" y="2324"/>
                    </a:lnTo>
                    <a:lnTo>
                      <a:pt x="756" y="2325"/>
                    </a:lnTo>
                    <a:lnTo>
                      <a:pt x="761" y="2328"/>
                    </a:lnTo>
                    <a:lnTo>
                      <a:pt x="764" y="2331"/>
                    </a:lnTo>
                    <a:lnTo>
                      <a:pt x="766" y="2336"/>
                    </a:lnTo>
                    <a:lnTo>
                      <a:pt x="770" y="2349"/>
                    </a:lnTo>
                    <a:lnTo>
                      <a:pt x="771" y="2364"/>
                    </a:lnTo>
                    <a:lnTo>
                      <a:pt x="773" y="2379"/>
                    </a:lnTo>
                    <a:lnTo>
                      <a:pt x="776" y="2392"/>
                    </a:lnTo>
                    <a:lnTo>
                      <a:pt x="779" y="2397"/>
                    </a:lnTo>
                    <a:lnTo>
                      <a:pt x="783" y="2400"/>
                    </a:lnTo>
                    <a:lnTo>
                      <a:pt x="786" y="2403"/>
                    </a:lnTo>
                    <a:lnTo>
                      <a:pt x="793" y="2404"/>
                    </a:lnTo>
                    <a:lnTo>
                      <a:pt x="799" y="2403"/>
                    </a:lnTo>
                    <a:lnTo>
                      <a:pt x="804" y="2399"/>
                    </a:lnTo>
                    <a:lnTo>
                      <a:pt x="808" y="2395"/>
                    </a:lnTo>
                    <a:lnTo>
                      <a:pt x="812" y="2390"/>
                    </a:lnTo>
                    <a:lnTo>
                      <a:pt x="814" y="2384"/>
                    </a:lnTo>
                    <a:lnTo>
                      <a:pt x="818" y="2379"/>
                    </a:lnTo>
                    <a:lnTo>
                      <a:pt x="822" y="2373"/>
                    </a:lnTo>
                    <a:lnTo>
                      <a:pt x="827" y="2369"/>
                    </a:lnTo>
                    <a:lnTo>
                      <a:pt x="832" y="2366"/>
                    </a:lnTo>
                    <a:lnTo>
                      <a:pt x="838" y="2365"/>
                    </a:lnTo>
                    <a:lnTo>
                      <a:pt x="843" y="2365"/>
                    </a:lnTo>
                    <a:lnTo>
                      <a:pt x="848" y="2365"/>
                    </a:lnTo>
                    <a:lnTo>
                      <a:pt x="858" y="2365"/>
                    </a:lnTo>
                    <a:lnTo>
                      <a:pt x="869" y="2364"/>
                    </a:lnTo>
                    <a:lnTo>
                      <a:pt x="878" y="2360"/>
                    </a:lnTo>
                    <a:lnTo>
                      <a:pt x="887" y="2355"/>
                    </a:lnTo>
                    <a:lnTo>
                      <a:pt x="893" y="2350"/>
                    </a:lnTo>
                    <a:lnTo>
                      <a:pt x="898" y="2343"/>
                    </a:lnTo>
                    <a:lnTo>
                      <a:pt x="903" y="2335"/>
                    </a:lnTo>
                    <a:lnTo>
                      <a:pt x="907" y="2326"/>
                    </a:lnTo>
                    <a:lnTo>
                      <a:pt x="911" y="2318"/>
                    </a:lnTo>
                    <a:lnTo>
                      <a:pt x="914" y="2309"/>
                    </a:lnTo>
                    <a:lnTo>
                      <a:pt x="923" y="2279"/>
                    </a:lnTo>
                    <a:lnTo>
                      <a:pt x="931" y="2250"/>
                    </a:lnTo>
                    <a:lnTo>
                      <a:pt x="933" y="2244"/>
                    </a:lnTo>
                    <a:lnTo>
                      <a:pt x="936" y="2237"/>
                    </a:lnTo>
                    <a:lnTo>
                      <a:pt x="940" y="2231"/>
                    </a:lnTo>
                    <a:lnTo>
                      <a:pt x="943" y="2226"/>
                    </a:lnTo>
                    <a:lnTo>
                      <a:pt x="948" y="2222"/>
                    </a:lnTo>
                    <a:lnTo>
                      <a:pt x="953" y="2218"/>
                    </a:lnTo>
                    <a:lnTo>
                      <a:pt x="960" y="2216"/>
                    </a:lnTo>
                    <a:lnTo>
                      <a:pt x="967" y="2213"/>
                    </a:lnTo>
                    <a:lnTo>
                      <a:pt x="968" y="2222"/>
                    </a:lnTo>
                    <a:lnTo>
                      <a:pt x="970" y="2231"/>
                    </a:lnTo>
                    <a:lnTo>
                      <a:pt x="971" y="2240"/>
                    </a:lnTo>
                    <a:lnTo>
                      <a:pt x="975" y="2249"/>
                    </a:lnTo>
                    <a:lnTo>
                      <a:pt x="978" y="2256"/>
                    </a:lnTo>
                    <a:lnTo>
                      <a:pt x="985" y="2261"/>
                    </a:lnTo>
                    <a:lnTo>
                      <a:pt x="987" y="2264"/>
                    </a:lnTo>
                    <a:lnTo>
                      <a:pt x="991" y="2265"/>
                    </a:lnTo>
                    <a:lnTo>
                      <a:pt x="995" y="2266"/>
                    </a:lnTo>
                    <a:lnTo>
                      <a:pt x="999" y="2266"/>
                    </a:lnTo>
                    <a:lnTo>
                      <a:pt x="1011" y="2265"/>
                    </a:lnTo>
                    <a:lnTo>
                      <a:pt x="1022" y="2261"/>
                    </a:lnTo>
                    <a:lnTo>
                      <a:pt x="1032" y="2256"/>
                    </a:lnTo>
                    <a:lnTo>
                      <a:pt x="1041" y="2250"/>
                    </a:lnTo>
                    <a:lnTo>
                      <a:pt x="1050" y="2245"/>
                    </a:lnTo>
                    <a:lnTo>
                      <a:pt x="1060" y="2239"/>
                    </a:lnTo>
                    <a:lnTo>
                      <a:pt x="1071" y="2235"/>
                    </a:lnTo>
                    <a:lnTo>
                      <a:pt x="1084" y="2232"/>
                    </a:lnTo>
                    <a:lnTo>
                      <a:pt x="1085" y="2220"/>
                    </a:lnTo>
                    <a:lnTo>
                      <a:pt x="1086" y="2208"/>
                    </a:lnTo>
                    <a:lnTo>
                      <a:pt x="1070" y="2166"/>
                    </a:lnTo>
                    <a:lnTo>
                      <a:pt x="1070" y="2147"/>
                    </a:lnTo>
                    <a:lnTo>
                      <a:pt x="1088" y="2148"/>
                    </a:lnTo>
                    <a:lnTo>
                      <a:pt x="1104" y="2148"/>
                    </a:lnTo>
                    <a:lnTo>
                      <a:pt x="1112" y="2148"/>
                    </a:lnTo>
                    <a:lnTo>
                      <a:pt x="1118" y="2146"/>
                    </a:lnTo>
                    <a:lnTo>
                      <a:pt x="1120" y="2143"/>
                    </a:lnTo>
                    <a:lnTo>
                      <a:pt x="1123" y="2141"/>
                    </a:lnTo>
                    <a:lnTo>
                      <a:pt x="1124" y="2138"/>
                    </a:lnTo>
                    <a:lnTo>
                      <a:pt x="1125" y="2134"/>
                    </a:lnTo>
                    <a:lnTo>
                      <a:pt x="1130" y="2117"/>
                    </a:lnTo>
                    <a:lnTo>
                      <a:pt x="1134" y="2100"/>
                    </a:lnTo>
                    <a:lnTo>
                      <a:pt x="1138" y="2094"/>
                    </a:lnTo>
                    <a:lnTo>
                      <a:pt x="1142" y="2088"/>
                    </a:lnTo>
                    <a:lnTo>
                      <a:pt x="1144" y="2087"/>
                    </a:lnTo>
                    <a:lnTo>
                      <a:pt x="1148" y="2085"/>
                    </a:lnTo>
                    <a:lnTo>
                      <a:pt x="1150" y="2084"/>
                    </a:lnTo>
                    <a:lnTo>
                      <a:pt x="1155" y="2084"/>
                    </a:lnTo>
                    <a:lnTo>
                      <a:pt x="1162" y="2084"/>
                    </a:lnTo>
                    <a:lnTo>
                      <a:pt x="1168" y="2087"/>
                    </a:lnTo>
                    <a:lnTo>
                      <a:pt x="1173" y="2089"/>
                    </a:lnTo>
                    <a:lnTo>
                      <a:pt x="1178" y="2093"/>
                    </a:lnTo>
                    <a:lnTo>
                      <a:pt x="1183" y="2097"/>
                    </a:lnTo>
                    <a:lnTo>
                      <a:pt x="1188" y="2099"/>
                    </a:lnTo>
                    <a:lnTo>
                      <a:pt x="1194" y="2102"/>
                    </a:lnTo>
                    <a:lnTo>
                      <a:pt x="1201" y="2102"/>
                    </a:lnTo>
                    <a:lnTo>
                      <a:pt x="1209" y="2100"/>
                    </a:lnTo>
                    <a:lnTo>
                      <a:pt x="1216" y="2098"/>
                    </a:lnTo>
                    <a:lnTo>
                      <a:pt x="1221" y="2094"/>
                    </a:lnTo>
                    <a:lnTo>
                      <a:pt x="1224" y="2089"/>
                    </a:lnTo>
                    <a:lnTo>
                      <a:pt x="1235" y="2077"/>
                    </a:lnTo>
                    <a:lnTo>
                      <a:pt x="1245" y="2065"/>
                    </a:lnTo>
                    <a:lnTo>
                      <a:pt x="1263" y="2049"/>
                    </a:lnTo>
                    <a:lnTo>
                      <a:pt x="1280" y="2030"/>
                    </a:lnTo>
                    <a:lnTo>
                      <a:pt x="1288" y="2024"/>
                    </a:lnTo>
                    <a:lnTo>
                      <a:pt x="1299" y="2016"/>
                    </a:lnTo>
                    <a:lnTo>
                      <a:pt x="1302" y="2014"/>
                    </a:lnTo>
                    <a:lnTo>
                      <a:pt x="1305" y="2009"/>
                    </a:lnTo>
                    <a:lnTo>
                      <a:pt x="1307" y="2005"/>
                    </a:lnTo>
                    <a:lnTo>
                      <a:pt x="1309" y="1999"/>
                    </a:lnTo>
                    <a:lnTo>
                      <a:pt x="1305" y="1984"/>
                    </a:lnTo>
                    <a:lnTo>
                      <a:pt x="1300" y="1967"/>
                    </a:lnTo>
                    <a:lnTo>
                      <a:pt x="1301" y="1962"/>
                    </a:lnTo>
                    <a:lnTo>
                      <a:pt x="1304" y="1960"/>
                    </a:lnTo>
                    <a:lnTo>
                      <a:pt x="1307" y="1957"/>
                    </a:lnTo>
                    <a:lnTo>
                      <a:pt x="1312" y="1955"/>
                    </a:lnTo>
                    <a:lnTo>
                      <a:pt x="1324" y="1954"/>
                    </a:lnTo>
                    <a:lnTo>
                      <a:pt x="1335" y="1954"/>
                    </a:lnTo>
                    <a:lnTo>
                      <a:pt x="1346" y="1956"/>
                    </a:lnTo>
                    <a:lnTo>
                      <a:pt x="1356" y="1960"/>
                    </a:lnTo>
                    <a:lnTo>
                      <a:pt x="1366" y="1962"/>
                    </a:lnTo>
                    <a:lnTo>
                      <a:pt x="1378" y="1965"/>
                    </a:lnTo>
                    <a:lnTo>
                      <a:pt x="1385" y="1964"/>
                    </a:lnTo>
                    <a:lnTo>
                      <a:pt x="1394" y="1964"/>
                    </a:lnTo>
                    <a:lnTo>
                      <a:pt x="1401" y="1961"/>
                    </a:lnTo>
                    <a:lnTo>
                      <a:pt x="1408" y="1959"/>
                    </a:lnTo>
                    <a:lnTo>
                      <a:pt x="1420" y="1952"/>
                    </a:lnTo>
                    <a:lnTo>
                      <a:pt x="1433" y="1945"/>
                    </a:lnTo>
                    <a:lnTo>
                      <a:pt x="1455" y="1925"/>
                    </a:lnTo>
                    <a:lnTo>
                      <a:pt x="1480" y="1903"/>
                    </a:lnTo>
                    <a:lnTo>
                      <a:pt x="1491" y="1914"/>
                    </a:lnTo>
                    <a:lnTo>
                      <a:pt x="1499" y="1925"/>
                    </a:lnTo>
                    <a:lnTo>
                      <a:pt x="1504" y="1929"/>
                    </a:lnTo>
                    <a:lnTo>
                      <a:pt x="1509" y="1932"/>
                    </a:lnTo>
                    <a:lnTo>
                      <a:pt x="1516" y="1935"/>
                    </a:lnTo>
                    <a:lnTo>
                      <a:pt x="1522" y="1936"/>
                    </a:lnTo>
                    <a:lnTo>
                      <a:pt x="1529" y="1935"/>
                    </a:lnTo>
                    <a:lnTo>
                      <a:pt x="1534" y="1932"/>
                    </a:lnTo>
                    <a:lnTo>
                      <a:pt x="1538" y="1929"/>
                    </a:lnTo>
                    <a:lnTo>
                      <a:pt x="1543" y="1925"/>
                    </a:lnTo>
                    <a:lnTo>
                      <a:pt x="1551" y="1914"/>
                    </a:lnTo>
                    <a:lnTo>
                      <a:pt x="1560" y="1903"/>
                    </a:lnTo>
                    <a:lnTo>
                      <a:pt x="1568" y="1897"/>
                    </a:lnTo>
                    <a:lnTo>
                      <a:pt x="1576" y="1893"/>
                    </a:lnTo>
                    <a:lnTo>
                      <a:pt x="1585" y="1890"/>
                    </a:lnTo>
                    <a:lnTo>
                      <a:pt x="1593" y="1887"/>
                    </a:lnTo>
                    <a:lnTo>
                      <a:pt x="1612" y="1882"/>
                    </a:lnTo>
                    <a:lnTo>
                      <a:pt x="1631" y="1875"/>
                    </a:lnTo>
                    <a:lnTo>
                      <a:pt x="1639" y="1871"/>
                    </a:lnTo>
                    <a:lnTo>
                      <a:pt x="1646" y="1866"/>
                    </a:lnTo>
                    <a:lnTo>
                      <a:pt x="1654" y="1863"/>
                    </a:lnTo>
                    <a:lnTo>
                      <a:pt x="1662" y="1862"/>
                    </a:lnTo>
                    <a:lnTo>
                      <a:pt x="1669" y="1863"/>
                    </a:lnTo>
                    <a:lnTo>
                      <a:pt x="1674" y="1867"/>
                    </a:lnTo>
                    <a:lnTo>
                      <a:pt x="1675" y="1861"/>
                    </a:lnTo>
                    <a:lnTo>
                      <a:pt x="1676" y="1855"/>
                    </a:lnTo>
                    <a:lnTo>
                      <a:pt x="1675" y="1845"/>
                    </a:lnTo>
                    <a:lnTo>
                      <a:pt x="1673" y="1834"/>
                    </a:lnTo>
                    <a:lnTo>
                      <a:pt x="1669" y="1826"/>
                    </a:lnTo>
                    <a:lnTo>
                      <a:pt x="1667" y="1816"/>
                    </a:lnTo>
                    <a:lnTo>
                      <a:pt x="1669" y="1804"/>
                    </a:lnTo>
                    <a:lnTo>
                      <a:pt x="1671" y="1796"/>
                    </a:lnTo>
                    <a:lnTo>
                      <a:pt x="1675" y="1787"/>
                    </a:lnTo>
                    <a:lnTo>
                      <a:pt x="1680" y="1778"/>
                    </a:lnTo>
                    <a:lnTo>
                      <a:pt x="1693" y="1763"/>
                    </a:lnTo>
                    <a:lnTo>
                      <a:pt x="1705" y="1745"/>
                    </a:lnTo>
                    <a:lnTo>
                      <a:pt x="1714" y="1729"/>
                    </a:lnTo>
                    <a:lnTo>
                      <a:pt x="1723" y="1714"/>
                    </a:lnTo>
                    <a:lnTo>
                      <a:pt x="1728" y="1708"/>
                    </a:lnTo>
                    <a:lnTo>
                      <a:pt x="1733" y="1701"/>
                    </a:lnTo>
                    <a:lnTo>
                      <a:pt x="1739" y="1695"/>
                    </a:lnTo>
                    <a:lnTo>
                      <a:pt x="1748" y="1690"/>
                    </a:lnTo>
                    <a:lnTo>
                      <a:pt x="1758" y="1684"/>
                    </a:lnTo>
                    <a:lnTo>
                      <a:pt x="1769" y="1680"/>
                    </a:lnTo>
                    <a:lnTo>
                      <a:pt x="1780" y="1679"/>
                    </a:lnTo>
                    <a:lnTo>
                      <a:pt x="1790" y="1678"/>
                    </a:lnTo>
                    <a:lnTo>
                      <a:pt x="1801" y="1676"/>
                    </a:lnTo>
                    <a:lnTo>
                      <a:pt x="1811" y="1674"/>
                    </a:lnTo>
                    <a:lnTo>
                      <a:pt x="1816" y="1671"/>
                    </a:lnTo>
                    <a:lnTo>
                      <a:pt x="1821" y="1669"/>
                    </a:lnTo>
                    <a:lnTo>
                      <a:pt x="1824" y="1665"/>
                    </a:lnTo>
                    <a:lnTo>
                      <a:pt x="1829" y="1660"/>
                    </a:lnTo>
                    <a:lnTo>
                      <a:pt x="1829" y="1660"/>
                    </a:lnTo>
                    <a:lnTo>
                      <a:pt x="1817" y="1649"/>
                    </a:lnTo>
                    <a:lnTo>
                      <a:pt x="1803" y="1637"/>
                    </a:lnTo>
                    <a:lnTo>
                      <a:pt x="1798" y="1632"/>
                    </a:lnTo>
                    <a:lnTo>
                      <a:pt x="1793" y="1626"/>
                    </a:lnTo>
                    <a:lnTo>
                      <a:pt x="1790" y="1619"/>
                    </a:lnTo>
                    <a:lnTo>
                      <a:pt x="1789" y="1610"/>
                    </a:lnTo>
                    <a:lnTo>
                      <a:pt x="1789" y="1572"/>
                    </a:lnTo>
                    <a:lnTo>
                      <a:pt x="1789" y="1562"/>
                    </a:lnTo>
                    <a:lnTo>
                      <a:pt x="1788" y="1552"/>
                    </a:lnTo>
                    <a:lnTo>
                      <a:pt x="1785" y="1542"/>
                    </a:lnTo>
                    <a:lnTo>
                      <a:pt x="1783" y="1532"/>
                    </a:lnTo>
                    <a:lnTo>
                      <a:pt x="1778" y="1525"/>
                    </a:lnTo>
                    <a:lnTo>
                      <a:pt x="1772" y="1518"/>
                    </a:lnTo>
                    <a:lnTo>
                      <a:pt x="1768" y="1516"/>
                    </a:lnTo>
                    <a:lnTo>
                      <a:pt x="1764" y="1515"/>
                    </a:lnTo>
                    <a:lnTo>
                      <a:pt x="1760" y="1513"/>
                    </a:lnTo>
                    <a:lnTo>
                      <a:pt x="1755" y="1512"/>
                    </a:lnTo>
                    <a:lnTo>
                      <a:pt x="1744" y="1513"/>
                    </a:lnTo>
                    <a:lnTo>
                      <a:pt x="1734" y="1517"/>
                    </a:lnTo>
                    <a:lnTo>
                      <a:pt x="1725" y="1522"/>
                    </a:lnTo>
                    <a:lnTo>
                      <a:pt x="1716" y="1527"/>
                    </a:lnTo>
                    <a:lnTo>
                      <a:pt x="1709" y="1532"/>
                    </a:lnTo>
                    <a:lnTo>
                      <a:pt x="1699" y="1537"/>
                    </a:lnTo>
                    <a:lnTo>
                      <a:pt x="1690" y="1541"/>
                    </a:lnTo>
                    <a:lnTo>
                      <a:pt x="1679" y="1542"/>
                    </a:lnTo>
                    <a:lnTo>
                      <a:pt x="1671" y="1541"/>
                    </a:lnTo>
                    <a:lnTo>
                      <a:pt x="1665" y="1540"/>
                    </a:lnTo>
                    <a:lnTo>
                      <a:pt x="1659" y="1537"/>
                    </a:lnTo>
                    <a:lnTo>
                      <a:pt x="1652" y="1535"/>
                    </a:lnTo>
                    <a:lnTo>
                      <a:pt x="1647" y="1531"/>
                    </a:lnTo>
                    <a:lnTo>
                      <a:pt x="1644" y="1526"/>
                    </a:lnTo>
                    <a:lnTo>
                      <a:pt x="1639" y="1521"/>
                    </a:lnTo>
                    <a:lnTo>
                      <a:pt x="1635" y="1516"/>
                    </a:lnTo>
                    <a:lnTo>
                      <a:pt x="1629" y="1503"/>
                    </a:lnTo>
                    <a:lnTo>
                      <a:pt x="1622" y="1489"/>
                    </a:lnTo>
                    <a:lnTo>
                      <a:pt x="1617" y="1474"/>
                    </a:lnTo>
                    <a:lnTo>
                      <a:pt x="1612" y="1459"/>
                    </a:lnTo>
                    <a:lnTo>
                      <a:pt x="1609" y="1449"/>
                    </a:lnTo>
                    <a:lnTo>
                      <a:pt x="1603" y="1440"/>
                    </a:lnTo>
                    <a:lnTo>
                      <a:pt x="1597" y="1434"/>
                    </a:lnTo>
                    <a:lnTo>
                      <a:pt x="1591" y="1427"/>
                    </a:lnTo>
                    <a:lnTo>
                      <a:pt x="1575" y="1415"/>
                    </a:lnTo>
                    <a:lnTo>
                      <a:pt x="1557" y="1404"/>
                    </a:lnTo>
                    <a:lnTo>
                      <a:pt x="1551" y="1398"/>
                    </a:lnTo>
                    <a:lnTo>
                      <a:pt x="1546" y="1392"/>
                    </a:lnTo>
                    <a:lnTo>
                      <a:pt x="1543" y="1388"/>
                    </a:lnTo>
                    <a:lnTo>
                      <a:pt x="1541" y="1385"/>
                    </a:lnTo>
                    <a:lnTo>
                      <a:pt x="1537" y="1384"/>
                    </a:lnTo>
                    <a:lnTo>
                      <a:pt x="1533" y="1383"/>
                    </a:lnTo>
                    <a:lnTo>
                      <a:pt x="1526" y="1384"/>
                    </a:lnTo>
                    <a:lnTo>
                      <a:pt x="1519" y="1384"/>
                    </a:lnTo>
                    <a:lnTo>
                      <a:pt x="1513" y="1387"/>
                    </a:lnTo>
                    <a:lnTo>
                      <a:pt x="1507" y="1388"/>
                    </a:lnTo>
                    <a:lnTo>
                      <a:pt x="1497" y="1394"/>
                    </a:lnTo>
                    <a:lnTo>
                      <a:pt x="1487" y="1400"/>
                    </a:lnTo>
                    <a:lnTo>
                      <a:pt x="1477" y="1408"/>
                    </a:lnTo>
                    <a:lnTo>
                      <a:pt x="1467" y="1415"/>
                    </a:lnTo>
                    <a:lnTo>
                      <a:pt x="1455" y="1423"/>
                    </a:lnTo>
                    <a:lnTo>
                      <a:pt x="1443" y="1430"/>
                    </a:lnTo>
                    <a:lnTo>
                      <a:pt x="1443" y="1378"/>
                    </a:lnTo>
                    <a:lnTo>
                      <a:pt x="1443" y="1373"/>
                    </a:lnTo>
                    <a:lnTo>
                      <a:pt x="1440" y="1369"/>
                    </a:lnTo>
                    <a:lnTo>
                      <a:pt x="1438" y="1366"/>
                    </a:lnTo>
                    <a:lnTo>
                      <a:pt x="1435" y="1364"/>
                    </a:lnTo>
                    <a:lnTo>
                      <a:pt x="1428" y="1359"/>
                    </a:lnTo>
                    <a:lnTo>
                      <a:pt x="1419" y="1354"/>
                    </a:lnTo>
                    <a:lnTo>
                      <a:pt x="1415" y="1349"/>
                    </a:lnTo>
                    <a:lnTo>
                      <a:pt x="1411" y="1344"/>
                    </a:lnTo>
                    <a:lnTo>
                      <a:pt x="1409" y="1338"/>
                    </a:lnTo>
                    <a:lnTo>
                      <a:pt x="1408" y="1333"/>
                    </a:lnTo>
                    <a:lnTo>
                      <a:pt x="1405" y="1326"/>
                    </a:lnTo>
                    <a:lnTo>
                      <a:pt x="1403" y="1320"/>
                    </a:lnTo>
                    <a:lnTo>
                      <a:pt x="1400" y="1315"/>
                    </a:lnTo>
                    <a:lnTo>
                      <a:pt x="1395" y="1309"/>
                    </a:lnTo>
                    <a:lnTo>
                      <a:pt x="1389" y="1304"/>
                    </a:lnTo>
                    <a:lnTo>
                      <a:pt x="1383" y="1300"/>
                    </a:lnTo>
                    <a:lnTo>
                      <a:pt x="1375" y="1297"/>
                    </a:lnTo>
                    <a:lnTo>
                      <a:pt x="1368" y="1295"/>
                    </a:lnTo>
                    <a:lnTo>
                      <a:pt x="1361" y="1291"/>
                    </a:lnTo>
                    <a:lnTo>
                      <a:pt x="1355" y="1287"/>
                    </a:lnTo>
                    <a:lnTo>
                      <a:pt x="1354" y="1285"/>
                    </a:lnTo>
                    <a:lnTo>
                      <a:pt x="1352" y="1282"/>
                    </a:lnTo>
                    <a:lnTo>
                      <a:pt x="1351" y="1279"/>
                    </a:lnTo>
                    <a:lnTo>
                      <a:pt x="1351" y="1275"/>
                    </a:lnTo>
                    <a:lnTo>
                      <a:pt x="1351" y="1269"/>
                    </a:lnTo>
                    <a:lnTo>
                      <a:pt x="1352" y="1264"/>
                    </a:lnTo>
                    <a:lnTo>
                      <a:pt x="1355" y="1260"/>
                    </a:lnTo>
                    <a:lnTo>
                      <a:pt x="1358" y="1255"/>
                    </a:lnTo>
                    <a:lnTo>
                      <a:pt x="1360" y="1251"/>
                    </a:lnTo>
                    <a:lnTo>
                      <a:pt x="1361" y="1246"/>
                    </a:lnTo>
                    <a:lnTo>
                      <a:pt x="1364" y="1241"/>
                    </a:lnTo>
                    <a:lnTo>
                      <a:pt x="1364" y="1235"/>
                    </a:lnTo>
                    <a:lnTo>
                      <a:pt x="1363" y="1227"/>
                    </a:lnTo>
                    <a:lnTo>
                      <a:pt x="1359" y="1220"/>
                    </a:lnTo>
                    <a:lnTo>
                      <a:pt x="1355" y="1213"/>
                    </a:lnTo>
                    <a:lnTo>
                      <a:pt x="1349" y="1208"/>
                    </a:lnTo>
                    <a:lnTo>
                      <a:pt x="1344" y="1202"/>
                    </a:lnTo>
                    <a:lnTo>
                      <a:pt x="1340" y="1196"/>
                    </a:lnTo>
                    <a:lnTo>
                      <a:pt x="1336" y="1190"/>
                    </a:lnTo>
                    <a:lnTo>
                      <a:pt x="1335" y="1181"/>
                    </a:lnTo>
                    <a:lnTo>
                      <a:pt x="1335" y="1174"/>
                    </a:lnTo>
                    <a:lnTo>
                      <a:pt x="1337" y="1168"/>
                    </a:lnTo>
                    <a:lnTo>
                      <a:pt x="1339" y="1162"/>
                    </a:lnTo>
                    <a:lnTo>
                      <a:pt x="1341" y="1157"/>
                    </a:lnTo>
                    <a:lnTo>
                      <a:pt x="1344" y="1151"/>
                    </a:lnTo>
                    <a:lnTo>
                      <a:pt x="1346" y="1146"/>
                    </a:lnTo>
                    <a:lnTo>
                      <a:pt x="1347" y="1139"/>
                    </a:lnTo>
                    <a:lnTo>
                      <a:pt x="1347" y="1132"/>
                    </a:lnTo>
                    <a:lnTo>
                      <a:pt x="1347" y="1117"/>
                    </a:lnTo>
                    <a:lnTo>
                      <a:pt x="1346" y="1102"/>
                    </a:lnTo>
                    <a:lnTo>
                      <a:pt x="1345" y="1089"/>
                    </a:lnTo>
                    <a:lnTo>
                      <a:pt x="1342" y="1077"/>
                    </a:lnTo>
                    <a:lnTo>
                      <a:pt x="1337" y="1050"/>
                    </a:lnTo>
                    <a:lnTo>
                      <a:pt x="1332" y="1021"/>
                    </a:lnTo>
                    <a:lnTo>
                      <a:pt x="1332" y="1006"/>
                    </a:lnTo>
                    <a:lnTo>
                      <a:pt x="1335" y="993"/>
                    </a:lnTo>
                    <a:lnTo>
                      <a:pt x="1335" y="986"/>
                    </a:lnTo>
                    <a:lnTo>
                      <a:pt x="1335" y="980"/>
                    </a:lnTo>
                    <a:lnTo>
                      <a:pt x="1332" y="974"/>
                    </a:lnTo>
                    <a:lnTo>
                      <a:pt x="1330" y="967"/>
                    </a:lnTo>
                    <a:lnTo>
                      <a:pt x="1326" y="964"/>
                    </a:lnTo>
                    <a:lnTo>
                      <a:pt x="1322" y="960"/>
                    </a:lnTo>
                    <a:lnTo>
                      <a:pt x="1317" y="957"/>
                    </a:lnTo>
                    <a:lnTo>
                      <a:pt x="1314" y="955"/>
                    </a:lnTo>
                    <a:lnTo>
                      <a:pt x="1305" y="951"/>
                    </a:lnTo>
                    <a:lnTo>
                      <a:pt x="1295" y="949"/>
                    </a:lnTo>
                    <a:lnTo>
                      <a:pt x="1285" y="947"/>
                    </a:lnTo>
                    <a:lnTo>
                      <a:pt x="1273" y="945"/>
                    </a:lnTo>
                    <a:lnTo>
                      <a:pt x="1263" y="942"/>
                    </a:lnTo>
                    <a:lnTo>
                      <a:pt x="1253" y="936"/>
                    </a:lnTo>
                    <a:lnTo>
                      <a:pt x="1257" y="929"/>
                    </a:lnTo>
                    <a:lnTo>
                      <a:pt x="1261" y="922"/>
                    </a:lnTo>
                    <a:lnTo>
                      <a:pt x="1267" y="916"/>
                    </a:lnTo>
                    <a:lnTo>
                      <a:pt x="1272" y="910"/>
                    </a:lnTo>
                    <a:lnTo>
                      <a:pt x="1286" y="901"/>
                    </a:lnTo>
                    <a:lnTo>
                      <a:pt x="1300" y="892"/>
                    </a:lnTo>
                    <a:lnTo>
                      <a:pt x="1312" y="882"/>
                    </a:lnTo>
                    <a:lnTo>
                      <a:pt x="1322" y="872"/>
                    </a:lnTo>
                    <a:lnTo>
                      <a:pt x="1326" y="866"/>
                    </a:lnTo>
                    <a:lnTo>
                      <a:pt x="1330" y="860"/>
                    </a:lnTo>
                    <a:lnTo>
                      <a:pt x="1331" y="852"/>
                    </a:lnTo>
                    <a:lnTo>
                      <a:pt x="1332" y="843"/>
                    </a:lnTo>
                    <a:lnTo>
                      <a:pt x="1331" y="834"/>
                    </a:lnTo>
                    <a:lnTo>
                      <a:pt x="1330" y="826"/>
                    </a:lnTo>
                    <a:lnTo>
                      <a:pt x="1329" y="818"/>
                    </a:lnTo>
                    <a:lnTo>
                      <a:pt x="1326" y="811"/>
                    </a:lnTo>
                    <a:lnTo>
                      <a:pt x="1322" y="803"/>
                    </a:lnTo>
                    <a:lnTo>
                      <a:pt x="1317" y="797"/>
                    </a:lnTo>
                    <a:lnTo>
                      <a:pt x="1312" y="789"/>
                    </a:lnTo>
                    <a:lnTo>
                      <a:pt x="1306" y="783"/>
                    </a:lnTo>
                    <a:lnTo>
                      <a:pt x="1288" y="774"/>
                    </a:lnTo>
                    <a:lnTo>
                      <a:pt x="1273" y="764"/>
                    </a:lnTo>
                    <a:lnTo>
                      <a:pt x="1268" y="754"/>
                    </a:lnTo>
                    <a:lnTo>
                      <a:pt x="1265" y="743"/>
                    </a:lnTo>
                    <a:lnTo>
                      <a:pt x="1263" y="733"/>
                    </a:lnTo>
                    <a:lnTo>
                      <a:pt x="1261" y="722"/>
                    </a:lnTo>
                    <a:lnTo>
                      <a:pt x="1260" y="711"/>
                    </a:lnTo>
                    <a:lnTo>
                      <a:pt x="1257" y="700"/>
                    </a:lnTo>
                    <a:lnTo>
                      <a:pt x="1253" y="690"/>
                    </a:lnTo>
                    <a:lnTo>
                      <a:pt x="1247" y="680"/>
                    </a:lnTo>
                    <a:lnTo>
                      <a:pt x="1238" y="666"/>
                    </a:lnTo>
                    <a:lnTo>
                      <a:pt x="1232" y="652"/>
                    </a:lnTo>
                    <a:lnTo>
                      <a:pt x="1227" y="639"/>
                    </a:lnTo>
                    <a:lnTo>
                      <a:pt x="1223" y="625"/>
                    </a:lnTo>
                    <a:lnTo>
                      <a:pt x="1221" y="611"/>
                    </a:lnTo>
                    <a:lnTo>
                      <a:pt x="1218" y="597"/>
                    </a:lnTo>
                    <a:lnTo>
                      <a:pt x="1213" y="582"/>
                    </a:lnTo>
                    <a:lnTo>
                      <a:pt x="1208" y="566"/>
                    </a:lnTo>
                    <a:lnTo>
                      <a:pt x="1201" y="548"/>
                    </a:lnTo>
                    <a:lnTo>
                      <a:pt x="1196" y="532"/>
                    </a:lnTo>
                    <a:lnTo>
                      <a:pt x="1189" y="517"/>
                    </a:lnTo>
                    <a:lnTo>
                      <a:pt x="1179" y="501"/>
                    </a:lnTo>
                    <a:lnTo>
                      <a:pt x="1174" y="494"/>
                    </a:lnTo>
                    <a:lnTo>
                      <a:pt x="1168" y="491"/>
                    </a:lnTo>
                    <a:lnTo>
                      <a:pt x="1167" y="488"/>
                    </a:lnTo>
                    <a:lnTo>
                      <a:pt x="1164" y="486"/>
                    </a:lnTo>
                    <a:lnTo>
                      <a:pt x="1163" y="483"/>
                    </a:lnTo>
                    <a:lnTo>
                      <a:pt x="1163" y="479"/>
                    </a:lnTo>
                    <a:lnTo>
                      <a:pt x="1164" y="467"/>
                    </a:lnTo>
                    <a:lnTo>
                      <a:pt x="1168" y="457"/>
                    </a:lnTo>
                    <a:lnTo>
                      <a:pt x="1172" y="447"/>
                    </a:lnTo>
                    <a:lnTo>
                      <a:pt x="1178" y="438"/>
                    </a:lnTo>
                    <a:lnTo>
                      <a:pt x="1183" y="428"/>
                    </a:lnTo>
                    <a:lnTo>
                      <a:pt x="1187" y="418"/>
                    </a:lnTo>
                    <a:lnTo>
                      <a:pt x="1191" y="408"/>
                    </a:lnTo>
                    <a:lnTo>
                      <a:pt x="1192" y="395"/>
                    </a:lnTo>
                    <a:lnTo>
                      <a:pt x="1192" y="385"/>
                    </a:lnTo>
                    <a:lnTo>
                      <a:pt x="1191" y="375"/>
                    </a:lnTo>
                    <a:lnTo>
                      <a:pt x="1189" y="366"/>
                    </a:lnTo>
                    <a:lnTo>
                      <a:pt x="1187" y="358"/>
                    </a:lnTo>
                    <a:lnTo>
                      <a:pt x="1181" y="340"/>
                    </a:lnTo>
                    <a:lnTo>
                      <a:pt x="1173" y="320"/>
                    </a:lnTo>
                    <a:lnTo>
                      <a:pt x="1165" y="322"/>
                    </a:lnTo>
                    <a:lnTo>
                      <a:pt x="1158" y="324"/>
                    </a:lnTo>
                    <a:lnTo>
                      <a:pt x="1152" y="328"/>
                    </a:lnTo>
                    <a:lnTo>
                      <a:pt x="1145" y="330"/>
                    </a:lnTo>
                    <a:lnTo>
                      <a:pt x="1134" y="338"/>
                    </a:lnTo>
                    <a:lnTo>
                      <a:pt x="1123" y="345"/>
                    </a:lnTo>
                    <a:lnTo>
                      <a:pt x="1112" y="353"/>
                    </a:lnTo>
                    <a:lnTo>
                      <a:pt x="1100" y="359"/>
                    </a:lnTo>
                    <a:lnTo>
                      <a:pt x="1094" y="361"/>
                    </a:lnTo>
                    <a:lnTo>
                      <a:pt x="1086" y="364"/>
                    </a:lnTo>
                    <a:lnTo>
                      <a:pt x="1080" y="365"/>
                    </a:lnTo>
                    <a:lnTo>
                      <a:pt x="1071" y="365"/>
                    </a:lnTo>
                    <a:lnTo>
                      <a:pt x="1055" y="366"/>
                    </a:lnTo>
                    <a:lnTo>
                      <a:pt x="1039" y="369"/>
                    </a:lnTo>
                    <a:lnTo>
                      <a:pt x="1024" y="371"/>
                    </a:lnTo>
                    <a:lnTo>
                      <a:pt x="1007" y="373"/>
                    </a:lnTo>
                    <a:lnTo>
                      <a:pt x="1001" y="373"/>
                    </a:lnTo>
                    <a:lnTo>
                      <a:pt x="995" y="371"/>
                    </a:lnTo>
                    <a:lnTo>
                      <a:pt x="990" y="370"/>
                    </a:lnTo>
                    <a:lnTo>
                      <a:pt x="985" y="368"/>
                    </a:lnTo>
                    <a:lnTo>
                      <a:pt x="976" y="363"/>
                    </a:lnTo>
                    <a:lnTo>
                      <a:pt x="967" y="355"/>
                    </a:lnTo>
                    <a:lnTo>
                      <a:pt x="952" y="336"/>
                    </a:lnTo>
                    <a:lnTo>
                      <a:pt x="936" y="317"/>
                    </a:lnTo>
                    <a:lnTo>
                      <a:pt x="914" y="296"/>
                    </a:lnTo>
                    <a:lnTo>
                      <a:pt x="897" y="276"/>
                    </a:lnTo>
                    <a:lnTo>
                      <a:pt x="881" y="255"/>
                    </a:lnTo>
                    <a:lnTo>
                      <a:pt x="864" y="231"/>
                    </a:lnTo>
                    <a:lnTo>
                      <a:pt x="857" y="213"/>
                    </a:lnTo>
                    <a:lnTo>
                      <a:pt x="853" y="197"/>
                    </a:lnTo>
                    <a:lnTo>
                      <a:pt x="849" y="189"/>
                    </a:lnTo>
                    <a:lnTo>
                      <a:pt x="845" y="183"/>
                    </a:lnTo>
                    <a:lnTo>
                      <a:pt x="843" y="181"/>
                    </a:lnTo>
                    <a:lnTo>
                      <a:pt x="839" y="179"/>
                    </a:lnTo>
                    <a:lnTo>
                      <a:pt x="835" y="178"/>
                    </a:lnTo>
                    <a:lnTo>
                      <a:pt x="832" y="178"/>
                    </a:lnTo>
                    <a:lnTo>
                      <a:pt x="774" y="178"/>
                    </a:lnTo>
                    <a:lnTo>
                      <a:pt x="770" y="168"/>
                    </a:lnTo>
                    <a:lnTo>
                      <a:pt x="766" y="161"/>
                    </a:lnTo>
                    <a:lnTo>
                      <a:pt x="764" y="157"/>
                    </a:lnTo>
                    <a:lnTo>
                      <a:pt x="761" y="153"/>
                    </a:lnTo>
                    <a:lnTo>
                      <a:pt x="758" y="152"/>
                    </a:lnTo>
                    <a:lnTo>
                      <a:pt x="753" y="151"/>
                    </a:lnTo>
                    <a:lnTo>
                      <a:pt x="745" y="152"/>
                    </a:lnTo>
                    <a:lnTo>
                      <a:pt x="739" y="154"/>
                    </a:lnTo>
                    <a:lnTo>
                      <a:pt x="733" y="158"/>
                    </a:lnTo>
                    <a:lnTo>
                      <a:pt x="726" y="162"/>
                    </a:lnTo>
                    <a:lnTo>
                      <a:pt x="722" y="168"/>
                    </a:lnTo>
                    <a:lnTo>
                      <a:pt x="717" y="174"/>
                    </a:lnTo>
                    <a:lnTo>
                      <a:pt x="714" y="181"/>
                    </a:lnTo>
                    <a:lnTo>
                      <a:pt x="711" y="188"/>
                    </a:lnTo>
                    <a:lnTo>
                      <a:pt x="705" y="187"/>
                    </a:lnTo>
                    <a:lnTo>
                      <a:pt x="701" y="184"/>
                    </a:lnTo>
                    <a:lnTo>
                      <a:pt x="696" y="181"/>
                    </a:lnTo>
                    <a:lnTo>
                      <a:pt x="692" y="177"/>
                    </a:lnTo>
                    <a:lnTo>
                      <a:pt x="689" y="173"/>
                    </a:lnTo>
                    <a:lnTo>
                      <a:pt x="686" y="168"/>
                    </a:lnTo>
                    <a:lnTo>
                      <a:pt x="685" y="163"/>
                    </a:lnTo>
                    <a:lnTo>
                      <a:pt x="685" y="158"/>
                    </a:lnTo>
                    <a:lnTo>
                      <a:pt x="621" y="158"/>
                    </a:lnTo>
                    <a:lnTo>
                      <a:pt x="621" y="127"/>
                    </a:lnTo>
                    <a:lnTo>
                      <a:pt x="641" y="114"/>
                    </a:lnTo>
                    <a:lnTo>
                      <a:pt x="661" y="102"/>
                    </a:lnTo>
                    <a:lnTo>
                      <a:pt x="670" y="94"/>
                    </a:lnTo>
                    <a:lnTo>
                      <a:pt x="676" y="85"/>
                    </a:lnTo>
                    <a:lnTo>
                      <a:pt x="679" y="82"/>
                    </a:lnTo>
                    <a:lnTo>
                      <a:pt x="680" y="77"/>
                    </a:lnTo>
                    <a:lnTo>
                      <a:pt x="681" y="70"/>
                    </a:lnTo>
                    <a:lnTo>
                      <a:pt x="681" y="64"/>
                    </a:lnTo>
                    <a:lnTo>
                      <a:pt x="681" y="14"/>
                    </a:lnTo>
                    <a:lnTo>
                      <a:pt x="661" y="14"/>
                    </a:lnTo>
                    <a:lnTo>
                      <a:pt x="650" y="15"/>
                    </a:lnTo>
                    <a:lnTo>
                      <a:pt x="640" y="16"/>
                    </a:lnTo>
                    <a:lnTo>
                      <a:pt x="631" y="20"/>
                    </a:lnTo>
                    <a:lnTo>
                      <a:pt x="621" y="23"/>
                    </a:lnTo>
                    <a:lnTo>
                      <a:pt x="612" y="26"/>
                    </a:lnTo>
                    <a:lnTo>
                      <a:pt x="602" y="29"/>
                    </a:lnTo>
                    <a:lnTo>
                      <a:pt x="592" y="31"/>
                    </a:lnTo>
                    <a:lnTo>
                      <a:pt x="581" y="33"/>
                    </a:lnTo>
                    <a:lnTo>
                      <a:pt x="567" y="31"/>
                    </a:lnTo>
                    <a:lnTo>
                      <a:pt x="553" y="29"/>
                    </a:lnTo>
                    <a:lnTo>
                      <a:pt x="541" y="25"/>
                    </a:lnTo>
                    <a:lnTo>
                      <a:pt x="529" y="20"/>
                    </a:lnTo>
                    <a:lnTo>
                      <a:pt x="518" y="15"/>
                    </a:lnTo>
                    <a:lnTo>
                      <a:pt x="505" y="10"/>
                    </a:lnTo>
                    <a:lnTo>
                      <a:pt x="493" y="5"/>
                    </a:lnTo>
                    <a:lnTo>
                      <a:pt x="478" y="0"/>
                    </a:lnTo>
                    <a:lnTo>
                      <a:pt x="466" y="13"/>
                    </a:lnTo>
                    <a:lnTo>
                      <a:pt x="456" y="25"/>
                    </a:lnTo>
                    <a:lnTo>
                      <a:pt x="449" y="36"/>
                    </a:lnTo>
                    <a:lnTo>
                      <a:pt x="443" y="48"/>
                    </a:lnTo>
                    <a:lnTo>
                      <a:pt x="430" y="72"/>
                    </a:lnTo>
                    <a:lnTo>
                      <a:pt x="415" y="100"/>
                    </a:lnTo>
                    <a:lnTo>
                      <a:pt x="410" y="107"/>
                    </a:lnTo>
                    <a:lnTo>
                      <a:pt x="405" y="112"/>
                    </a:lnTo>
                    <a:lnTo>
                      <a:pt x="400" y="115"/>
                    </a:lnTo>
                    <a:lnTo>
                      <a:pt x="394" y="119"/>
                    </a:lnTo>
                    <a:lnTo>
                      <a:pt x="379" y="123"/>
                    </a:lnTo>
                    <a:lnTo>
                      <a:pt x="364" y="127"/>
                    </a:lnTo>
                    <a:lnTo>
                      <a:pt x="350" y="131"/>
                    </a:lnTo>
                    <a:lnTo>
                      <a:pt x="338" y="136"/>
                    </a:lnTo>
                    <a:lnTo>
                      <a:pt x="333" y="139"/>
                    </a:lnTo>
                    <a:lnTo>
                      <a:pt x="331" y="144"/>
                    </a:lnTo>
                    <a:lnTo>
                      <a:pt x="328" y="149"/>
                    </a:lnTo>
                    <a:lnTo>
                      <a:pt x="327" y="157"/>
                    </a:lnTo>
                    <a:lnTo>
                      <a:pt x="327" y="162"/>
                    </a:lnTo>
                    <a:lnTo>
                      <a:pt x="328" y="166"/>
                    </a:lnTo>
                    <a:lnTo>
                      <a:pt x="331" y="171"/>
                    </a:lnTo>
                    <a:lnTo>
                      <a:pt x="333" y="174"/>
                    </a:lnTo>
                    <a:lnTo>
                      <a:pt x="338" y="181"/>
                    </a:lnTo>
                    <a:lnTo>
                      <a:pt x="346" y="187"/>
                    </a:lnTo>
                    <a:lnTo>
                      <a:pt x="352" y="195"/>
                    </a:lnTo>
                    <a:lnTo>
                      <a:pt x="359" y="201"/>
                    </a:lnTo>
                    <a:lnTo>
                      <a:pt x="361" y="205"/>
                    </a:lnTo>
                    <a:lnTo>
                      <a:pt x="362" y="208"/>
                    </a:lnTo>
                    <a:lnTo>
                      <a:pt x="364" y="213"/>
                    </a:lnTo>
                    <a:lnTo>
                      <a:pt x="365" y="218"/>
                    </a:lnTo>
                    <a:lnTo>
                      <a:pt x="364" y="225"/>
                    </a:lnTo>
                    <a:lnTo>
                      <a:pt x="362" y="230"/>
                    </a:lnTo>
                    <a:lnTo>
                      <a:pt x="360" y="235"/>
                    </a:lnTo>
                    <a:lnTo>
                      <a:pt x="356" y="238"/>
                    </a:lnTo>
                    <a:lnTo>
                      <a:pt x="347" y="246"/>
                    </a:lnTo>
                    <a:lnTo>
                      <a:pt x="338" y="255"/>
                    </a:lnTo>
                    <a:lnTo>
                      <a:pt x="332" y="261"/>
                    </a:lnTo>
                    <a:lnTo>
                      <a:pt x="327" y="267"/>
                    </a:lnTo>
                    <a:lnTo>
                      <a:pt x="323" y="274"/>
                    </a:lnTo>
                    <a:lnTo>
                      <a:pt x="321" y="281"/>
                    </a:lnTo>
                    <a:lnTo>
                      <a:pt x="315" y="295"/>
                    </a:lnTo>
                    <a:lnTo>
                      <a:pt x="306" y="310"/>
                    </a:lnTo>
                    <a:lnTo>
                      <a:pt x="303" y="312"/>
                    </a:lnTo>
                    <a:lnTo>
                      <a:pt x="300" y="315"/>
                    </a:lnTo>
                    <a:lnTo>
                      <a:pt x="296" y="315"/>
                    </a:lnTo>
                    <a:lnTo>
                      <a:pt x="291" y="315"/>
                    </a:lnTo>
                    <a:lnTo>
                      <a:pt x="282" y="315"/>
                    </a:lnTo>
                    <a:lnTo>
                      <a:pt x="272" y="315"/>
                    </a:lnTo>
                    <a:lnTo>
                      <a:pt x="263" y="317"/>
                    </a:lnTo>
                    <a:lnTo>
                      <a:pt x="256" y="320"/>
                    </a:lnTo>
                    <a:lnTo>
                      <a:pt x="248" y="324"/>
                    </a:lnTo>
                    <a:lnTo>
                      <a:pt x="242" y="329"/>
                    </a:lnTo>
                    <a:lnTo>
                      <a:pt x="237" y="335"/>
                    </a:lnTo>
                    <a:lnTo>
                      <a:pt x="233" y="341"/>
                    </a:lnTo>
                    <a:lnTo>
                      <a:pt x="231" y="349"/>
                    </a:lnTo>
                    <a:lnTo>
                      <a:pt x="229" y="358"/>
                    </a:lnTo>
                    <a:lnTo>
                      <a:pt x="229" y="361"/>
                    </a:lnTo>
                    <a:lnTo>
                      <a:pt x="231" y="365"/>
                    </a:lnTo>
                    <a:lnTo>
                      <a:pt x="233" y="368"/>
                    </a:lnTo>
                    <a:lnTo>
                      <a:pt x="234" y="371"/>
                    </a:lnTo>
                    <a:lnTo>
                      <a:pt x="241" y="375"/>
                    </a:lnTo>
                    <a:lnTo>
                      <a:pt x="248" y="378"/>
                    </a:lnTo>
                    <a:lnTo>
                      <a:pt x="266" y="380"/>
                    </a:lnTo>
                    <a:lnTo>
                      <a:pt x="283" y="381"/>
                    </a:lnTo>
                    <a:lnTo>
                      <a:pt x="283" y="450"/>
                    </a:lnTo>
                    <a:lnTo>
                      <a:pt x="297" y="448"/>
                    </a:lnTo>
                    <a:lnTo>
                      <a:pt x="311" y="447"/>
                    </a:lnTo>
                    <a:lnTo>
                      <a:pt x="318" y="448"/>
                    </a:lnTo>
                    <a:lnTo>
                      <a:pt x="326" y="452"/>
                    </a:lnTo>
                    <a:lnTo>
                      <a:pt x="332" y="457"/>
                    </a:lnTo>
                    <a:lnTo>
                      <a:pt x="337" y="462"/>
                    </a:lnTo>
                    <a:lnTo>
                      <a:pt x="341" y="469"/>
                    </a:lnTo>
                    <a:lnTo>
                      <a:pt x="343" y="477"/>
                    </a:lnTo>
                    <a:lnTo>
                      <a:pt x="345" y="486"/>
                    </a:lnTo>
                    <a:lnTo>
                      <a:pt x="346" y="494"/>
                    </a:lnTo>
                    <a:lnTo>
                      <a:pt x="346" y="548"/>
                    </a:lnTo>
                    <a:lnTo>
                      <a:pt x="346" y="555"/>
                    </a:lnTo>
                    <a:lnTo>
                      <a:pt x="348" y="561"/>
                    </a:lnTo>
                    <a:lnTo>
                      <a:pt x="351" y="566"/>
                    </a:lnTo>
                    <a:lnTo>
                      <a:pt x="354" y="571"/>
                    </a:lnTo>
                    <a:lnTo>
                      <a:pt x="361" y="580"/>
                    </a:lnTo>
                    <a:lnTo>
                      <a:pt x="370" y="590"/>
                    </a:lnTo>
                    <a:lnTo>
                      <a:pt x="374" y="596"/>
                    </a:lnTo>
                    <a:lnTo>
                      <a:pt x="377" y="604"/>
                    </a:lnTo>
                    <a:lnTo>
                      <a:pt x="380" y="606"/>
                    </a:lnTo>
                    <a:lnTo>
                      <a:pt x="381" y="609"/>
                    </a:lnTo>
                    <a:lnTo>
                      <a:pt x="385" y="611"/>
                    </a:lnTo>
                    <a:lnTo>
                      <a:pt x="389" y="611"/>
                    </a:lnTo>
                    <a:lnTo>
                      <a:pt x="395" y="611"/>
                    </a:lnTo>
                    <a:lnTo>
                      <a:pt x="400" y="610"/>
                    </a:lnTo>
                    <a:lnTo>
                      <a:pt x="405" y="607"/>
                    </a:lnTo>
                    <a:lnTo>
                      <a:pt x="410" y="605"/>
                    </a:lnTo>
                    <a:lnTo>
                      <a:pt x="418" y="597"/>
                    </a:lnTo>
                    <a:lnTo>
                      <a:pt x="426" y="589"/>
                    </a:lnTo>
                    <a:lnTo>
                      <a:pt x="433" y="580"/>
                    </a:lnTo>
                    <a:lnTo>
                      <a:pt x="441" y="572"/>
                    </a:lnTo>
                    <a:lnTo>
                      <a:pt x="446" y="568"/>
                    </a:lnTo>
                    <a:lnTo>
                      <a:pt x="451" y="566"/>
                    </a:lnTo>
                    <a:lnTo>
                      <a:pt x="456" y="563"/>
                    </a:lnTo>
                    <a:lnTo>
                      <a:pt x="463" y="561"/>
                    </a:lnTo>
                    <a:lnTo>
                      <a:pt x="465" y="571"/>
                    </a:lnTo>
                    <a:lnTo>
                      <a:pt x="469" y="580"/>
                    </a:lnTo>
                    <a:lnTo>
                      <a:pt x="471" y="587"/>
                    </a:lnTo>
                    <a:lnTo>
                      <a:pt x="473" y="599"/>
                    </a:lnTo>
                    <a:lnTo>
                      <a:pt x="471" y="605"/>
                    </a:lnTo>
                    <a:lnTo>
                      <a:pt x="470" y="610"/>
                    </a:lnTo>
                    <a:lnTo>
                      <a:pt x="466" y="614"/>
                    </a:lnTo>
                    <a:lnTo>
                      <a:pt x="463" y="617"/>
                    </a:lnTo>
                    <a:lnTo>
                      <a:pt x="453" y="621"/>
                    </a:lnTo>
                    <a:lnTo>
                      <a:pt x="439" y="624"/>
                    </a:lnTo>
                    <a:lnTo>
                      <a:pt x="425" y="626"/>
                    </a:lnTo>
                    <a:lnTo>
                      <a:pt x="410" y="629"/>
                    </a:lnTo>
                    <a:lnTo>
                      <a:pt x="404" y="630"/>
                    </a:lnTo>
                    <a:lnTo>
                      <a:pt x="397" y="632"/>
                    </a:lnTo>
                    <a:lnTo>
                      <a:pt x="391" y="636"/>
                    </a:lnTo>
                    <a:lnTo>
                      <a:pt x="386" y="640"/>
                    </a:lnTo>
                    <a:lnTo>
                      <a:pt x="367" y="659"/>
                    </a:lnTo>
                    <a:lnTo>
                      <a:pt x="350" y="675"/>
                    </a:lnTo>
                    <a:lnTo>
                      <a:pt x="340" y="681"/>
                    </a:lnTo>
                    <a:lnTo>
                      <a:pt x="330" y="686"/>
                    </a:lnTo>
                    <a:lnTo>
                      <a:pt x="318" y="689"/>
                    </a:lnTo>
                    <a:lnTo>
                      <a:pt x="306" y="690"/>
                    </a:lnTo>
                    <a:lnTo>
                      <a:pt x="303" y="690"/>
                    </a:lnTo>
                    <a:lnTo>
                      <a:pt x="301" y="689"/>
                    </a:lnTo>
                    <a:lnTo>
                      <a:pt x="300" y="686"/>
                    </a:lnTo>
                    <a:lnTo>
                      <a:pt x="297" y="684"/>
                    </a:lnTo>
                    <a:lnTo>
                      <a:pt x="295" y="679"/>
                    </a:lnTo>
                    <a:lnTo>
                      <a:pt x="291" y="675"/>
                    </a:lnTo>
                    <a:lnTo>
                      <a:pt x="274" y="666"/>
                    </a:lnTo>
                    <a:lnTo>
                      <a:pt x="258" y="656"/>
                    </a:lnTo>
                    <a:lnTo>
                      <a:pt x="248" y="654"/>
                    </a:lnTo>
                    <a:lnTo>
                      <a:pt x="246" y="681"/>
                    </a:lnTo>
                    <a:lnTo>
                      <a:pt x="242" y="705"/>
                    </a:lnTo>
                    <a:lnTo>
                      <a:pt x="238" y="716"/>
                    </a:lnTo>
                    <a:lnTo>
                      <a:pt x="234" y="728"/>
                    </a:lnTo>
                    <a:lnTo>
                      <a:pt x="229" y="739"/>
                    </a:lnTo>
                    <a:lnTo>
                      <a:pt x="222" y="752"/>
                    </a:lnTo>
                    <a:lnTo>
                      <a:pt x="217" y="757"/>
                    </a:lnTo>
                    <a:lnTo>
                      <a:pt x="213" y="760"/>
                    </a:lnTo>
                    <a:lnTo>
                      <a:pt x="207" y="763"/>
                    </a:lnTo>
                    <a:lnTo>
                      <a:pt x="202" y="765"/>
                    </a:lnTo>
                    <a:lnTo>
                      <a:pt x="189" y="769"/>
                    </a:lnTo>
                    <a:lnTo>
                      <a:pt x="177" y="775"/>
                    </a:lnTo>
                    <a:lnTo>
                      <a:pt x="163" y="786"/>
                    </a:lnTo>
                    <a:lnTo>
                      <a:pt x="150" y="797"/>
                    </a:lnTo>
                    <a:lnTo>
                      <a:pt x="145" y="803"/>
                    </a:lnTo>
                    <a:lnTo>
                      <a:pt x="139" y="808"/>
                    </a:lnTo>
                    <a:lnTo>
                      <a:pt x="131" y="813"/>
                    </a:lnTo>
                    <a:lnTo>
                      <a:pt x="124" y="817"/>
                    </a:lnTo>
                    <a:lnTo>
                      <a:pt x="108" y="824"/>
                    </a:lnTo>
                    <a:lnTo>
                      <a:pt x="94" y="829"/>
                    </a:lnTo>
                    <a:lnTo>
                      <a:pt x="86" y="833"/>
                    </a:lnTo>
                    <a:lnTo>
                      <a:pt x="81" y="837"/>
                    </a:lnTo>
                    <a:lnTo>
                      <a:pt x="75" y="842"/>
                    </a:lnTo>
                    <a:lnTo>
                      <a:pt x="71" y="849"/>
                    </a:lnTo>
                    <a:lnTo>
                      <a:pt x="66" y="861"/>
                    </a:lnTo>
                    <a:lnTo>
                      <a:pt x="62" y="872"/>
                    </a:lnTo>
                    <a:lnTo>
                      <a:pt x="60" y="883"/>
                    </a:lnTo>
                    <a:lnTo>
                      <a:pt x="59" y="895"/>
                    </a:lnTo>
                    <a:lnTo>
                      <a:pt x="60" y="919"/>
                    </a:lnTo>
                    <a:lnTo>
                      <a:pt x="60" y="945"/>
                    </a:lnTo>
                    <a:lnTo>
                      <a:pt x="60" y="967"/>
                    </a:lnTo>
                    <a:lnTo>
                      <a:pt x="59" y="990"/>
                    </a:lnTo>
                    <a:lnTo>
                      <a:pt x="61" y="1000"/>
                    </a:lnTo>
                    <a:lnTo>
                      <a:pt x="64" y="1010"/>
                    </a:lnTo>
                    <a:lnTo>
                      <a:pt x="67" y="1014"/>
                    </a:lnTo>
                    <a:lnTo>
                      <a:pt x="70" y="1018"/>
                    </a:lnTo>
                    <a:lnTo>
                      <a:pt x="74" y="1020"/>
                    </a:lnTo>
                    <a:lnTo>
                      <a:pt x="79" y="1024"/>
                    </a:lnTo>
                    <a:lnTo>
                      <a:pt x="87" y="1026"/>
                    </a:lnTo>
                    <a:lnTo>
                      <a:pt x="96" y="1029"/>
                    </a:lnTo>
                    <a:lnTo>
                      <a:pt x="105" y="1030"/>
                    </a:lnTo>
                    <a:lnTo>
                      <a:pt x="114" y="1030"/>
                    </a:lnTo>
                    <a:lnTo>
                      <a:pt x="123" y="1033"/>
                    </a:lnTo>
                    <a:lnTo>
                      <a:pt x="129" y="1035"/>
                    </a:lnTo>
                    <a:lnTo>
                      <a:pt x="131" y="1038"/>
                    </a:lnTo>
                    <a:lnTo>
                      <a:pt x="133" y="1040"/>
                    </a:lnTo>
                    <a:lnTo>
                      <a:pt x="134" y="1044"/>
                    </a:lnTo>
                    <a:lnTo>
                      <a:pt x="134" y="1048"/>
                    </a:lnTo>
                    <a:lnTo>
                      <a:pt x="134" y="1062"/>
                    </a:lnTo>
                    <a:lnTo>
                      <a:pt x="131" y="1074"/>
                    </a:lnTo>
                    <a:lnTo>
                      <a:pt x="128" y="1085"/>
                    </a:lnTo>
                    <a:lnTo>
                      <a:pt x="123" y="1097"/>
                    </a:lnTo>
                    <a:lnTo>
                      <a:pt x="110" y="1118"/>
                    </a:lnTo>
                    <a:lnTo>
                      <a:pt x="97" y="1143"/>
                    </a:lnTo>
                    <a:lnTo>
                      <a:pt x="89" y="1161"/>
                    </a:lnTo>
                    <a:lnTo>
                      <a:pt x="82" y="1177"/>
                    </a:lnTo>
                    <a:lnTo>
                      <a:pt x="79" y="1193"/>
                    </a:lnTo>
                    <a:lnTo>
                      <a:pt x="75" y="1210"/>
                    </a:lnTo>
                    <a:lnTo>
                      <a:pt x="72" y="1226"/>
                    </a:lnTo>
                    <a:lnTo>
                      <a:pt x="71" y="1242"/>
                    </a:lnTo>
                    <a:lnTo>
                      <a:pt x="71" y="1261"/>
                    </a:lnTo>
                    <a:lnTo>
                      <a:pt x="71" y="1280"/>
                    </a:lnTo>
                    <a:lnTo>
                      <a:pt x="71" y="1291"/>
                    </a:lnTo>
                    <a:lnTo>
                      <a:pt x="74" y="1301"/>
                    </a:lnTo>
                    <a:lnTo>
                      <a:pt x="76" y="1310"/>
                    </a:lnTo>
                    <a:lnTo>
                      <a:pt x="79" y="1319"/>
                    </a:lnTo>
                    <a:lnTo>
                      <a:pt x="81" y="1328"/>
                    </a:lnTo>
                    <a:lnTo>
                      <a:pt x="84" y="1338"/>
                    </a:lnTo>
                    <a:lnTo>
                      <a:pt x="86" y="1346"/>
                    </a:lnTo>
                    <a:lnTo>
                      <a:pt x="86" y="1358"/>
                    </a:lnTo>
                    <a:lnTo>
                      <a:pt x="86" y="1363"/>
                    </a:lnTo>
                    <a:lnTo>
                      <a:pt x="85" y="1366"/>
                    </a:lnTo>
                    <a:lnTo>
                      <a:pt x="84" y="1370"/>
                    </a:lnTo>
                    <a:lnTo>
                      <a:pt x="82" y="1374"/>
                    </a:lnTo>
                    <a:lnTo>
                      <a:pt x="77" y="1380"/>
                    </a:lnTo>
                    <a:lnTo>
                      <a:pt x="70" y="1385"/>
                    </a:lnTo>
                    <a:lnTo>
                      <a:pt x="55" y="1395"/>
                    </a:lnTo>
                    <a:lnTo>
                      <a:pt x="40" y="1407"/>
                    </a:lnTo>
                    <a:lnTo>
                      <a:pt x="28" y="1417"/>
                    </a:lnTo>
                    <a:lnTo>
                      <a:pt x="18" y="1424"/>
                    </a:lnTo>
                    <a:lnTo>
                      <a:pt x="10" y="1433"/>
                    </a:lnTo>
                    <a:lnTo>
                      <a:pt x="0" y="1444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35"/>
              <p:cNvSpPr>
                <a:spLocks/>
              </p:cNvSpPr>
              <p:nvPr/>
            </p:nvSpPr>
            <p:spPr bwMode="auto">
              <a:xfrm>
                <a:off x="-1476250" y="-1903887"/>
                <a:ext cx="725488" cy="954088"/>
              </a:xfrm>
              <a:custGeom>
                <a:avLst/>
                <a:gdLst>
                  <a:gd name="T0" fmla="*/ 110 w 1829"/>
                  <a:gd name="T1" fmla="*/ 1581 h 2404"/>
                  <a:gd name="T2" fmla="*/ 42 w 1829"/>
                  <a:gd name="T3" fmla="*/ 1666 h 2404"/>
                  <a:gd name="T4" fmla="*/ 94 w 1829"/>
                  <a:gd name="T5" fmla="*/ 1775 h 2404"/>
                  <a:gd name="T6" fmla="*/ 254 w 1829"/>
                  <a:gd name="T7" fmla="*/ 1833 h 2404"/>
                  <a:gd name="T8" fmla="*/ 347 w 1829"/>
                  <a:gd name="T9" fmla="*/ 1808 h 2404"/>
                  <a:gd name="T10" fmla="*/ 436 w 1829"/>
                  <a:gd name="T11" fmla="*/ 1878 h 2404"/>
                  <a:gd name="T12" fmla="*/ 509 w 1829"/>
                  <a:gd name="T13" fmla="*/ 2124 h 2404"/>
                  <a:gd name="T14" fmla="*/ 601 w 1829"/>
                  <a:gd name="T15" fmla="*/ 2154 h 2404"/>
                  <a:gd name="T16" fmla="*/ 677 w 1829"/>
                  <a:gd name="T17" fmla="*/ 2202 h 2404"/>
                  <a:gd name="T18" fmla="*/ 656 w 1829"/>
                  <a:gd name="T19" fmla="*/ 2257 h 2404"/>
                  <a:gd name="T20" fmla="*/ 686 w 1829"/>
                  <a:gd name="T21" fmla="*/ 2334 h 2404"/>
                  <a:gd name="T22" fmla="*/ 761 w 1829"/>
                  <a:gd name="T23" fmla="*/ 2328 h 2404"/>
                  <a:gd name="T24" fmla="*/ 812 w 1829"/>
                  <a:gd name="T25" fmla="*/ 2390 h 2404"/>
                  <a:gd name="T26" fmla="*/ 898 w 1829"/>
                  <a:gd name="T27" fmla="*/ 2343 h 2404"/>
                  <a:gd name="T28" fmla="*/ 967 w 1829"/>
                  <a:gd name="T29" fmla="*/ 2213 h 2404"/>
                  <a:gd name="T30" fmla="*/ 1041 w 1829"/>
                  <a:gd name="T31" fmla="*/ 2250 h 2404"/>
                  <a:gd name="T32" fmla="*/ 1123 w 1829"/>
                  <a:gd name="T33" fmla="*/ 2141 h 2404"/>
                  <a:gd name="T34" fmla="*/ 1178 w 1829"/>
                  <a:gd name="T35" fmla="*/ 2093 h 2404"/>
                  <a:gd name="T36" fmla="*/ 1299 w 1829"/>
                  <a:gd name="T37" fmla="*/ 2016 h 2404"/>
                  <a:gd name="T38" fmla="*/ 1356 w 1829"/>
                  <a:gd name="T39" fmla="*/ 1960 h 2404"/>
                  <a:gd name="T40" fmla="*/ 1509 w 1829"/>
                  <a:gd name="T41" fmla="*/ 1932 h 2404"/>
                  <a:gd name="T42" fmla="*/ 1631 w 1829"/>
                  <a:gd name="T43" fmla="*/ 1875 h 2404"/>
                  <a:gd name="T44" fmla="*/ 1671 w 1829"/>
                  <a:gd name="T45" fmla="*/ 1796 h 2404"/>
                  <a:gd name="T46" fmla="*/ 1790 w 1829"/>
                  <a:gd name="T47" fmla="*/ 1678 h 2404"/>
                  <a:gd name="T48" fmla="*/ 1789 w 1829"/>
                  <a:gd name="T49" fmla="*/ 1572 h 2404"/>
                  <a:gd name="T50" fmla="*/ 1716 w 1829"/>
                  <a:gd name="T51" fmla="*/ 1527 h 2404"/>
                  <a:gd name="T52" fmla="*/ 1622 w 1829"/>
                  <a:gd name="T53" fmla="*/ 1489 h 2404"/>
                  <a:gd name="T54" fmla="*/ 1533 w 1829"/>
                  <a:gd name="T55" fmla="*/ 1383 h 2404"/>
                  <a:gd name="T56" fmla="*/ 1438 w 1829"/>
                  <a:gd name="T57" fmla="*/ 1366 h 2404"/>
                  <a:gd name="T58" fmla="*/ 1375 w 1829"/>
                  <a:gd name="T59" fmla="*/ 1297 h 2404"/>
                  <a:gd name="T60" fmla="*/ 1364 w 1829"/>
                  <a:gd name="T61" fmla="*/ 1241 h 2404"/>
                  <a:gd name="T62" fmla="*/ 1344 w 1829"/>
                  <a:gd name="T63" fmla="*/ 1151 h 2404"/>
                  <a:gd name="T64" fmla="*/ 1332 w 1829"/>
                  <a:gd name="T65" fmla="*/ 974 h 2404"/>
                  <a:gd name="T66" fmla="*/ 1267 w 1829"/>
                  <a:gd name="T67" fmla="*/ 916 h 2404"/>
                  <a:gd name="T68" fmla="*/ 1322 w 1829"/>
                  <a:gd name="T69" fmla="*/ 803 h 2404"/>
                  <a:gd name="T70" fmla="*/ 1238 w 1829"/>
                  <a:gd name="T71" fmla="*/ 666 h 2404"/>
                  <a:gd name="T72" fmla="*/ 1167 w 1829"/>
                  <a:gd name="T73" fmla="*/ 488 h 2404"/>
                  <a:gd name="T74" fmla="*/ 1189 w 1829"/>
                  <a:gd name="T75" fmla="*/ 366 h 2404"/>
                  <a:gd name="T76" fmla="*/ 1080 w 1829"/>
                  <a:gd name="T77" fmla="*/ 365 h 2404"/>
                  <a:gd name="T78" fmla="*/ 914 w 1829"/>
                  <a:gd name="T79" fmla="*/ 296 h 2404"/>
                  <a:gd name="T80" fmla="*/ 766 w 1829"/>
                  <a:gd name="T81" fmla="*/ 161 h 2404"/>
                  <a:gd name="T82" fmla="*/ 701 w 1829"/>
                  <a:gd name="T83" fmla="*/ 184 h 2404"/>
                  <a:gd name="T84" fmla="*/ 680 w 1829"/>
                  <a:gd name="T85" fmla="*/ 77 h 2404"/>
                  <a:gd name="T86" fmla="*/ 553 w 1829"/>
                  <a:gd name="T87" fmla="*/ 29 h 2404"/>
                  <a:gd name="T88" fmla="*/ 410 w 1829"/>
                  <a:gd name="T89" fmla="*/ 107 h 2404"/>
                  <a:gd name="T90" fmla="*/ 331 w 1829"/>
                  <a:gd name="T91" fmla="*/ 171 h 2404"/>
                  <a:gd name="T92" fmla="*/ 347 w 1829"/>
                  <a:gd name="T93" fmla="*/ 246 h 2404"/>
                  <a:gd name="T94" fmla="*/ 263 w 1829"/>
                  <a:gd name="T95" fmla="*/ 317 h 2404"/>
                  <a:gd name="T96" fmla="*/ 266 w 1829"/>
                  <a:gd name="T97" fmla="*/ 380 h 2404"/>
                  <a:gd name="T98" fmla="*/ 346 w 1829"/>
                  <a:gd name="T99" fmla="*/ 555 h 2404"/>
                  <a:gd name="T100" fmla="*/ 405 w 1829"/>
                  <a:gd name="T101" fmla="*/ 607 h 2404"/>
                  <a:gd name="T102" fmla="*/ 471 w 1829"/>
                  <a:gd name="T103" fmla="*/ 605 h 2404"/>
                  <a:gd name="T104" fmla="*/ 340 w 1829"/>
                  <a:gd name="T105" fmla="*/ 681 h 2404"/>
                  <a:gd name="T106" fmla="*/ 242 w 1829"/>
                  <a:gd name="T107" fmla="*/ 705 h 2404"/>
                  <a:gd name="T108" fmla="*/ 139 w 1829"/>
                  <a:gd name="T109" fmla="*/ 808 h 2404"/>
                  <a:gd name="T110" fmla="*/ 60 w 1829"/>
                  <a:gd name="T111" fmla="*/ 945 h 2404"/>
                  <a:gd name="T112" fmla="*/ 129 w 1829"/>
                  <a:gd name="T113" fmla="*/ 1035 h 2404"/>
                  <a:gd name="T114" fmla="*/ 75 w 1829"/>
                  <a:gd name="T115" fmla="*/ 1210 h 2404"/>
                  <a:gd name="T116" fmla="*/ 85 w 1829"/>
                  <a:gd name="T117" fmla="*/ 1366 h 2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29" h="2404">
                    <a:moveTo>
                      <a:pt x="0" y="1444"/>
                    </a:moveTo>
                    <a:lnTo>
                      <a:pt x="6" y="1471"/>
                    </a:lnTo>
                    <a:lnTo>
                      <a:pt x="12" y="1494"/>
                    </a:lnTo>
                    <a:lnTo>
                      <a:pt x="17" y="1507"/>
                    </a:lnTo>
                    <a:lnTo>
                      <a:pt x="22" y="1518"/>
                    </a:lnTo>
                    <a:lnTo>
                      <a:pt x="28" y="1530"/>
                    </a:lnTo>
                    <a:lnTo>
                      <a:pt x="36" y="1542"/>
                    </a:lnTo>
                    <a:lnTo>
                      <a:pt x="45" y="1553"/>
                    </a:lnTo>
                    <a:lnTo>
                      <a:pt x="55" y="1561"/>
                    </a:lnTo>
                    <a:lnTo>
                      <a:pt x="66" y="1568"/>
                    </a:lnTo>
                    <a:lnTo>
                      <a:pt x="79" y="1573"/>
                    </a:lnTo>
                    <a:lnTo>
                      <a:pt x="92" y="1576"/>
                    </a:lnTo>
                    <a:lnTo>
                      <a:pt x="105" y="1579"/>
                    </a:lnTo>
                    <a:lnTo>
                      <a:pt x="110" y="1581"/>
                    </a:lnTo>
                    <a:lnTo>
                      <a:pt x="115" y="1585"/>
                    </a:lnTo>
                    <a:lnTo>
                      <a:pt x="118" y="1589"/>
                    </a:lnTo>
                    <a:lnTo>
                      <a:pt x="119" y="1595"/>
                    </a:lnTo>
                    <a:lnTo>
                      <a:pt x="118" y="1602"/>
                    </a:lnTo>
                    <a:lnTo>
                      <a:pt x="115" y="1609"/>
                    </a:lnTo>
                    <a:lnTo>
                      <a:pt x="111" y="1614"/>
                    </a:lnTo>
                    <a:lnTo>
                      <a:pt x="106" y="1619"/>
                    </a:lnTo>
                    <a:lnTo>
                      <a:pt x="94" y="1627"/>
                    </a:lnTo>
                    <a:lnTo>
                      <a:pt x="80" y="1634"/>
                    </a:lnTo>
                    <a:lnTo>
                      <a:pt x="66" y="1641"/>
                    </a:lnTo>
                    <a:lnTo>
                      <a:pt x="54" y="1650"/>
                    </a:lnTo>
                    <a:lnTo>
                      <a:pt x="49" y="1654"/>
                    </a:lnTo>
                    <a:lnTo>
                      <a:pt x="45" y="1660"/>
                    </a:lnTo>
                    <a:lnTo>
                      <a:pt x="42" y="1666"/>
                    </a:lnTo>
                    <a:lnTo>
                      <a:pt x="42" y="1674"/>
                    </a:lnTo>
                    <a:lnTo>
                      <a:pt x="42" y="1680"/>
                    </a:lnTo>
                    <a:lnTo>
                      <a:pt x="45" y="1686"/>
                    </a:lnTo>
                    <a:lnTo>
                      <a:pt x="47" y="1691"/>
                    </a:lnTo>
                    <a:lnTo>
                      <a:pt x="50" y="1695"/>
                    </a:lnTo>
                    <a:lnTo>
                      <a:pt x="57" y="1705"/>
                    </a:lnTo>
                    <a:lnTo>
                      <a:pt x="62" y="1717"/>
                    </a:lnTo>
                    <a:lnTo>
                      <a:pt x="67" y="1732"/>
                    </a:lnTo>
                    <a:lnTo>
                      <a:pt x="70" y="1745"/>
                    </a:lnTo>
                    <a:lnTo>
                      <a:pt x="71" y="1752"/>
                    </a:lnTo>
                    <a:lnTo>
                      <a:pt x="75" y="1758"/>
                    </a:lnTo>
                    <a:lnTo>
                      <a:pt x="79" y="1764"/>
                    </a:lnTo>
                    <a:lnTo>
                      <a:pt x="84" y="1769"/>
                    </a:lnTo>
                    <a:lnTo>
                      <a:pt x="94" y="1775"/>
                    </a:lnTo>
                    <a:lnTo>
                      <a:pt x="104" y="1782"/>
                    </a:lnTo>
                    <a:lnTo>
                      <a:pt x="114" y="1786"/>
                    </a:lnTo>
                    <a:lnTo>
                      <a:pt x="124" y="1791"/>
                    </a:lnTo>
                    <a:lnTo>
                      <a:pt x="144" y="1798"/>
                    </a:lnTo>
                    <a:lnTo>
                      <a:pt x="167" y="1806"/>
                    </a:lnTo>
                    <a:lnTo>
                      <a:pt x="175" y="1811"/>
                    </a:lnTo>
                    <a:lnTo>
                      <a:pt x="184" y="1817"/>
                    </a:lnTo>
                    <a:lnTo>
                      <a:pt x="188" y="1819"/>
                    </a:lnTo>
                    <a:lnTo>
                      <a:pt x="193" y="1822"/>
                    </a:lnTo>
                    <a:lnTo>
                      <a:pt x="198" y="1823"/>
                    </a:lnTo>
                    <a:lnTo>
                      <a:pt x="203" y="1824"/>
                    </a:lnTo>
                    <a:lnTo>
                      <a:pt x="232" y="1819"/>
                    </a:lnTo>
                    <a:lnTo>
                      <a:pt x="244" y="1827"/>
                    </a:lnTo>
                    <a:lnTo>
                      <a:pt x="254" y="1833"/>
                    </a:lnTo>
                    <a:lnTo>
                      <a:pt x="261" y="1837"/>
                    </a:lnTo>
                    <a:lnTo>
                      <a:pt x="267" y="1838"/>
                    </a:lnTo>
                    <a:lnTo>
                      <a:pt x="273" y="1839"/>
                    </a:lnTo>
                    <a:lnTo>
                      <a:pt x="279" y="1841"/>
                    </a:lnTo>
                    <a:lnTo>
                      <a:pt x="286" y="1839"/>
                    </a:lnTo>
                    <a:lnTo>
                      <a:pt x="292" y="1839"/>
                    </a:lnTo>
                    <a:lnTo>
                      <a:pt x="297" y="1837"/>
                    </a:lnTo>
                    <a:lnTo>
                      <a:pt x="302" y="1834"/>
                    </a:lnTo>
                    <a:lnTo>
                      <a:pt x="311" y="1829"/>
                    </a:lnTo>
                    <a:lnTo>
                      <a:pt x="320" y="1823"/>
                    </a:lnTo>
                    <a:lnTo>
                      <a:pt x="328" y="1817"/>
                    </a:lnTo>
                    <a:lnTo>
                      <a:pt x="337" y="1812"/>
                    </a:lnTo>
                    <a:lnTo>
                      <a:pt x="342" y="1809"/>
                    </a:lnTo>
                    <a:lnTo>
                      <a:pt x="347" y="1808"/>
                    </a:lnTo>
                    <a:lnTo>
                      <a:pt x="354" y="1807"/>
                    </a:lnTo>
                    <a:lnTo>
                      <a:pt x="359" y="1806"/>
                    </a:lnTo>
                    <a:lnTo>
                      <a:pt x="364" y="1807"/>
                    </a:lnTo>
                    <a:lnTo>
                      <a:pt x="369" y="1807"/>
                    </a:lnTo>
                    <a:lnTo>
                      <a:pt x="372" y="1809"/>
                    </a:lnTo>
                    <a:lnTo>
                      <a:pt x="376" y="1811"/>
                    </a:lnTo>
                    <a:lnTo>
                      <a:pt x="382" y="1817"/>
                    </a:lnTo>
                    <a:lnTo>
                      <a:pt x="387" y="1823"/>
                    </a:lnTo>
                    <a:lnTo>
                      <a:pt x="392" y="1831"/>
                    </a:lnTo>
                    <a:lnTo>
                      <a:pt x="399" y="1839"/>
                    </a:lnTo>
                    <a:lnTo>
                      <a:pt x="405" y="1847"/>
                    </a:lnTo>
                    <a:lnTo>
                      <a:pt x="412" y="1853"/>
                    </a:lnTo>
                    <a:lnTo>
                      <a:pt x="425" y="1866"/>
                    </a:lnTo>
                    <a:lnTo>
                      <a:pt x="436" y="1878"/>
                    </a:lnTo>
                    <a:lnTo>
                      <a:pt x="445" y="1892"/>
                    </a:lnTo>
                    <a:lnTo>
                      <a:pt x="451" y="1907"/>
                    </a:lnTo>
                    <a:lnTo>
                      <a:pt x="455" y="1922"/>
                    </a:lnTo>
                    <a:lnTo>
                      <a:pt x="459" y="1939"/>
                    </a:lnTo>
                    <a:lnTo>
                      <a:pt x="461" y="1956"/>
                    </a:lnTo>
                    <a:lnTo>
                      <a:pt x="463" y="1975"/>
                    </a:lnTo>
                    <a:lnTo>
                      <a:pt x="466" y="1989"/>
                    </a:lnTo>
                    <a:lnTo>
                      <a:pt x="473" y="2001"/>
                    </a:lnTo>
                    <a:lnTo>
                      <a:pt x="478" y="2034"/>
                    </a:lnTo>
                    <a:lnTo>
                      <a:pt x="482" y="2063"/>
                    </a:lnTo>
                    <a:lnTo>
                      <a:pt x="485" y="2090"/>
                    </a:lnTo>
                    <a:lnTo>
                      <a:pt x="489" y="2123"/>
                    </a:lnTo>
                    <a:lnTo>
                      <a:pt x="499" y="2123"/>
                    </a:lnTo>
                    <a:lnTo>
                      <a:pt x="509" y="2124"/>
                    </a:lnTo>
                    <a:lnTo>
                      <a:pt x="519" y="2124"/>
                    </a:lnTo>
                    <a:lnTo>
                      <a:pt x="528" y="2128"/>
                    </a:lnTo>
                    <a:lnTo>
                      <a:pt x="535" y="2133"/>
                    </a:lnTo>
                    <a:lnTo>
                      <a:pt x="542" y="2139"/>
                    </a:lnTo>
                    <a:lnTo>
                      <a:pt x="547" y="2147"/>
                    </a:lnTo>
                    <a:lnTo>
                      <a:pt x="552" y="2153"/>
                    </a:lnTo>
                    <a:lnTo>
                      <a:pt x="557" y="2159"/>
                    </a:lnTo>
                    <a:lnTo>
                      <a:pt x="562" y="2163"/>
                    </a:lnTo>
                    <a:lnTo>
                      <a:pt x="569" y="2167"/>
                    </a:lnTo>
                    <a:lnTo>
                      <a:pt x="577" y="2168"/>
                    </a:lnTo>
                    <a:lnTo>
                      <a:pt x="584" y="2167"/>
                    </a:lnTo>
                    <a:lnTo>
                      <a:pt x="591" y="2164"/>
                    </a:lnTo>
                    <a:lnTo>
                      <a:pt x="596" y="2159"/>
                    </a:lnTo>
                    <a:lnTo>
                      <a:pt x="601" y="2154"/>
                    </a:lnTo>
                    <a:lnTo>
                      <a:pt x="606" y="2151"/>
                    </a:lnTo>
                    <a:lnTo>
                      <a:pt x="612" y="2146"/>
                    </a:lnTo>
                    <a:lnTo>
                      <a:pt x="617" y="2143"/>
                    </a:lnTo>
                    <a:lnTo>
                      <a:pt x="625" y="2142"/>
                    </a:lnTo>
                    <a:lnTo>
                      <a:pt x="636" y="2143"/>
                    </a:lnTo>
                    <a:lnTo>
                      <a:pt x="646" y="2146"/>
                    </a:lnTo>
                    <a:lnTo>
                      <a:pt x="655" y="2151"/>
                    </a:lnTo>
                    <a:lnTo>
                      <a:pt x="662" y="2157"/>
                    </a:lnTo>
                    <a:lnTo>
                      <a:pt x="670" y="2166"/>
                    </a:lnTo>
                    <a:lnTo>
                      <a:pt x="675" y="2175"/>
                    </a:lnTo>
                    <a:lnTo>
                      <a:pt x="677" y="2185"/>
                    </a:lnTo>
                    <a:lnTo>
                      <a:pt x="679" y="2195"/>
                    </a:lnTo>
                    <a:lnTo>
                      <a:pt x="679" y="2198"/>
                    </a:lnTo>
                    <a:lnTo>
                      <a:pt x="677" y="2202"/>
                    </a:lnTo>
                    <a:lnTo>
                      <a:pt x="676" y="2205"/>
                    </a:lnTo>
                    <a:lnTo>
                      <a:pt x="674" y="2207"/>
                    </a:lnTo>
                    <a:lnTo>
                      <a:pt x="669" y="2212"/>
                    </a:lnTo>
                    <a:lnTo>
                      <a:pt x="663" y="2217"/>
                    </a:lnTo>
                    <a:lnTo>
                      <a:pt x="657" y="2222"/>
                    </a:lnTo>
                    <a:lnTo>
                      <a:pt x="652" y="2227"/>
                    </a:lnTo>
                    <a:lnTo>
                      <a:pt x="650" y="2230"/>
                    </a:lnTo>
                    <a:lnTo>
                      <a:pt x="648" y="2232"/>
                    </a:lnTo>
                    <a:lnTo>
                      <a:pt x="647" y="2236"/>
                    </a:lnTo>
                    <a:lnTo>
                      <a:pt x="647" y="2240"/>
                    </a:lnTo>
                    <a:lnTo>
                      <a:pt x="648" y="2245"/>
                    </a:lnTo>
                    <a:lnTo>
                      <a:pt x="650" y="2250"/>
                    </a:lnTo>
                    <a:lnTo>
                      <a:pt x="652" y="2254"/>
                    </a:lnTo>
                    <a:lnTo>
                      <a:pt x="656" y="2257"/>
                    </a:lnTo>
                    <a:lnTo>
                      <a:pt x="666" y="2262"/>
                    </a:lnTo>
                    <a:lnTo>
                      <a:pt x="676" y="2267"/>
                    </a:lnTo>
                    <a:lnTo>
                      <a:pt x="687" y="2272"/>
                    </a:lnTo>
                    <a:lnTo>
                      <a:pt x="696" y="2277"/>
                    </a:lnTo>
                    <a:lnTo>
                      <a:pt x="700" y="2281"/>
                    </a:lnTo>
                    <a:lnTo>
                      <a:pt x="702" y="2285"/>
                    </a:lnTo>
                    <a:lnTo>
                      <a:pt x="705" y="2290"/>
                    </a:lnTo>
                    <a:lnTo>
                      <a:pt x="705" y="2295"/>
                    </a:lnTo>
                    <a:lnTo>
                      <a:pt x="705" y="2304"/>
                    </a:lnTo>
                    <a:lnTo>
                      <a:pt x="702" y="2310"/>
                    </a:lnTo>
                    <a:lnTo>
                      <a:pt x="699" y="2316"/>
                    </a:lnTo>
                    <a:lnTo>
                      <a:pt x="695" y="2323"/>
                    </a:lnTo>
                    <a:lnTo>
                      <a:pt x="691" y="2328"/>
                    </a:lnTo>
                    <a:lnTo>
                      <a:pt x="686" y="2334"/>
                    </a:lnTo>
                    <a:lnTo>
                      <a:pt x="682" y="2340"/>
                    </a:lnTo>
                    <a:lnTo>
                      <a:pt x="679" y="2348"/>
                    </a:lnTo>
                    <a:lnTo>
                      <a:pt x="684" y="2349"/>
                    </a:lnTo>
                    <a:lnTo>
                      <a:pt x="689" y="2350"/>
                    </a:lnTo>
                    <a:lnTo>
                      <a:pt x="697" y="2349"/>
                    </a:lnTo>
                    <a:lnTo>
                      <a:pt x="706" y="2346"/>
                    </a:lnTo>
                    <a:lnTo>
                      <a:pt x="712" y="2343"/>
                    </a:lnTo>
                    <a:lnTo>
                      <a:pt x="720" y="2338"/>
                    </a:lnTo>
                    <a:lnTo>
                      <a:pt x="726" y="2333"/>
                    </a:lnTo>
                    <a:lnTo>
                      <a:pt x="734" y="2329"/>
                    </a:lnTo>
                    <a:lnTo>
                      <a:pt x="741" y="2325"/>
                    </a:lnTo>
                    <a:lnTo>
                      <a:pt x="750" y="2324"/>
                    </a:lnTo>
                    <a:lnTo>
                      <a:pt x="756" y="2325"/>
                    </a:lnTo>
                    <a:lnTo>
                      <a:pt x="761" y="2328"/>
                    </a:lnTo>
                    <a:lnTo>
                      <a:pt x="764" y="2331"/>
                    </a:lnTo>
                    <a:lnTo>
                      <a:pt x="766" y="2336"/>
                    </a:lnTo>
                    <a:lnTo>
                      <a:pt x="770" y="2349"/>
                    </a:lnTo>
                    <a:lnTo>
                      <a:pt x="771" y="2364"/>
                    </a:lnTo>
                    <a:lnTo>
                      <a:pt x="773" y="2379"/>
                    </a:lnTo>
                    <a:lnTo>
                      <a:pt x="776" y="2392"/>
                    </a:lnTo>
                    <a:lnTo>
                      <a:pt x="779" y="2397"/>
                    </a:lnTo>
                    <a:lnTo>
                      <a:pt x="783" y="2400"/>
                    </a:lnTo>
                    <a:lnTo>
                      <a:pt x="786" y="2403"/>
                    </a:lnTo>
                    <a:lnTo>
                      <a:pt x="793" y="2404"/>
                    </a:lnTo>
                    <a:lnTo>
                      <a:pt x="799" y="2403"/>
                    </a:lnTo>
                    <a:lnTo>
                      <a:pt x="804" y="2399"/>
                    </a:lnTo>
                    <a:lnTo>
                      <a:pt x="808" y="2395"/>
                    </a:lnTo>
                    <a:lnTo>
                      <a:pt x="812" y="2390"/>
                    </a:lnTo>
                    <a:lnTo>
                      <a:pt x="814" y="2384"/>
                    </a:lnTo>
                    <a:lnTo>
                      <a:pt x="818" y="2379"/>
                    </a:lnTo>
                    <a:lnTo>
                      <a:pt x="822" y="2373"/>
                    </a:lnTo>
                    <a:lnTo>
                      <a:pt x="827" y="2369"/>
                    </a:lnTo>
                    <a:lnTo>
                      <a:pt x="832" y="2366"/>
                    </a:lnTo>
                    <a:lnTo>
                      <a:pt x="838" y="2365"/>
                    </a:lnTo>
                    <a:lnTo>
                      <a:pt x="843" y="2365"/>
                    </a:lnTo>
                    <a:lnTo>
                      <a:pt x="848" y="2365"/>
                    </a:lnTo>
                    <a:lnTo>
                      <a:pt x="858" y="2365"/>
                    </a:lnTo>
                    <a:lnTo>
                      <a:pt x="869" y="2364"/>
                    </a:lnTo>
                    <a:lnTo>
                      <a:pt x="878" y="2360"/>
                    </a:lnTo>
                    <a:lnTo>
                      <a:pt x="887" y="2355"/>
                    </a:lnTo>
                    <a:lnTo>
                      <a:pt x="893" y="2350"/>
                    </a:lnTo>
                    <a:lnTo>
                      <a:pt x="898" y="2343"/>
                    </a:lnTo>
                    <a:lnTo>
                      <a:pt x="903" y="2335"/>
                    </a:lnTo>
                    <a:lnTo>
                      <a:pt x="907" y="2326"/>
                    </a:lnTo>
                    <a:lnTo>
                      <a:pt x="911" y="2318"/>
                    </a:lnTo>
                    <a:lnTo>
                      <a:pt x="914" y="2309"/>
                    </a:lnTo>
                    <a:lnTo>
                      <a:pt x="923" y="2279"/>
                    </a:lnTo>
                    <a:lnTo>
                      <a:pt x="931" y="2250"/>
                    </a:lnTo>
                    <a:lnTo>
                      <a:pt x="933" y="2244"/>
                    </a:lnTo>
                    <a:lnTo>
                      <a:pt x="936" y="2237"/>
                    </a:lnTo>
                    <a:lnTo>
                      <a:pt x="940" y="2231"/>
                    </a:lnTo>
                    <a:lnTo>
                      <a:pt x="943" y="2226"/>
                    </a:lnTo>
                    <a:lnTo>
                      <a:pt x="948" y="2222"/>
                    </a:lnTo>
                    <a:lnTo>
                      <a:pt x="953" y="2218"/>
                    </a:lnTo>
                    <a:lnTo>
                      <a:pt x="960" y="2216"/>
                    </a:lnTo>
                    <a:lnTo>
                      <a:pt x="967" y="2213"/>
                    </a:lnTo>
                    <a:lnTo>
                      <a:pt x="968" y="2222"/>
                    </a:lnTo>
                    <a:lnTo>
                      <a:pt x="970" y="2231"/>
                    </a:lnTo>
                    <a:lnTo>
                      <a:pt x="971" y="2240"/>
                    </a:lnTo>
                    <a:lnTo>
                      <a:pt x="975" y="2249"/>
                    </a:lnTo>
                    <a:lnTo>
                      <a:pt x="978" y="2256"/>
                    </a:lnTo>
                    <a:lnTo>
                      <a:pt x="985" y="2261"/>
                    </a:lnTo>
                    <a:lnTo>
                      <a:pt x="987" y="2264"/>
                    </a:lnTo>
                    <a:lnTo>
                      <a:pt x="991" y="2265"/>
                    </a:lnTo>
                    <a:lnTo>
                      <a:pt x="995" y="2266"/>
                    </a:lnTo>
                    <a:lnTo>
                      <a:pt x="999" y="2266"/>
                    </a:lnTo>
                    <a:lnTo>
                      <a:pt x="1011" y="2265"/>
                    </a:lnTo>
                    <a:lnTo>
                      <a:pt x="1022" y="2261"/>
                    </a:lnTo>
                    <a:lnTo>
                      <a:pt x="1032" y="2256"/>
                    </a:lnTo>
                    <a:lnTo>
                      <a:pt x="1041" y="2250"/>
                    </a:lnTo>
                    <a:lnTo>
                      <a:pt x="1050" y="2245"/>
                    </a:lnTo>
                    <a:lnTo>
                      <a:pt x="1060" y="2239"/>
                    </a:lnTo>
                    <a:lnTo>
                      <a:pt x="1071" y="2235"/>
                    </a:lnTo>
                    <a:lnTo>
                      <a:pt x="1084" y="2232"/>
                    </a:lnTo>
                    <a:lnTo>
                      <a:pt x="1085" y="2220"/>
                    </a:lnTo>
                    <a:lnTo>
                      <a:pt x="1086" y="2208"/>
                    </a:lnTo>
                    <a:lnTo>
                      <a:pt x="1070" y="2166"/>
                    </a:lnTo>
                    <a:lnTo>
                      <a:pt x="1070" y="2147"/>
                    </a:lnTo>
                    <a:lnTo>
                      <a:pt x="1088" y="2148"/>
                    </a:lnTo>
                    <a:lnTo>
                      <a:pt x="1104" y="2148"/>
                    </a:lnTo>
                    <a:lnTo>
                      <a:pt x="1112" y="2148"/>
                    </a:lnTo>
                    <a:lnTo>
                      <a:pt x="1118" y="2146"/>
                    </a:lnTo>
                    <a:lnTo>
                      <a:pt x="1120" y="2143"/>
                    </a:lnTo>
                    <a:lnTo>
                      <a:pt x="1123" y="2141"/>
                    </a:lnTo>
                    <a:lnTo>
                      <a:pt x="1124" y="2138"/>
                    </a:lnTo>
                    <a:lnTo>
                      <a:pt x="1125" y="2134"/>
                    </a:lnTo>
                    <a:lnTo>
                      <a:pt x="1130" y="2117"/>
                    </a:lnTo>
                    <a:lnTo>
                      <a:pt x="1134" y="2100"/>
                    </a:lnTo>
                    <a:lnTo>
                      <a:pt x="1138" y="2094"/>
                    </a:lnTo>
                    <a:lnTo>
                      <a:pt x="1142" y="2088"/>
                    </a:lnTo>
                    <a:lnTo>
                      <a:pt x="1144" y="2087"/>
                    </a:lnTo>
                    <a:lnTo>
                      <a:pt x="1148" y="2085"/>
                    </a:lnTo>
                    <a:lnTo>
                      <a:pt x="1150" y="2084"/>
                    </a:lnTo>
                    <a:lnTo>
                      <a:pt x="1155" y="2084"/>
                    </a:lnTo>
                    <a:lnTo>
                      <a:pt x="1162" y="2084"/>
                    </a:lnTo>
                    <a:lnTo>
                      <a:pt x="1168" y="2087"/>
                    </a:lnTo>
                    <a:lnTo>
                      <a:pt x="1173" y="2089"/>
                    </a:lnTo>
                    <a:lnTo>
                      <a:pt x="1178" y="2093"/>
                    </a:lnTo>
                    <a:lnTo>
                      <a:pt x="1183" y="2097"/>
                    </a:lnTo>
                    <a:lnTo>
                      <a:pt x="1188" y="2099"/>
                    </a:lnTo>
                    <a:lnTo>
                      <a:pt x="1194" y="2102"/>
                    </a:lnTo>
                    <a:lnTo>
                      <a:pt x="1201" y="2102"/>
                    </a:lnTo>
                    <a:lnTo>
                      <a:pt x="1209" y="2100"/>
                    </a:lnTo>
                    <a:lnTo>
                      <a:pt x="1216" y="2098"/>
                    </a:lnTo>
                    <a:lnTo>
                      <a:pt x="1221" y="2094"/>
                    </a:lnTo>
                    <a:lnTo>
                      <a:pt x="1224" y="2089"/>
                    </a:lnTo>
                    <a:lnTo>
                      <a:pt x="1235" y="2077"/>
                    </a:lnTo>
                    <a:lnTo>
                      <a:pt x="1245" y="2065"/>
                    </a:lnTo>
                    <a:lnTo>
                      <a:pt x="1263" y="2049"/>
                    </a:lnTo>
                    <a:lnTo>
                      <a:pt x="1280" y="2030"/>
                    </a:lnTo>
                    <a:lnTo>
                      <a:pt x="1288" y="2024"/>
                    </a:lnTo>
                    <a:lnTo>
                      <a:pt x="1299" y="2016"/>
                    </a:lnTo>
                    <a:lnTo>
                      <a:pt x="1302" y="2014"/>
                    </a:lnTo>
                    <a:lnTo>
                      <a:pt x="1305" y="2009"/>
                    </a:lnTo>
                    <a:lnTo>
                      <a:pt x="1307" y="2005"/>
                    </a:lnTo>
                    <a:lnTo>
                      <a:pt x="1309" y="1999"/>
                    </a:lnTo>
                    <a:lnTo>
                      <a:pt x="1305" y="1984"/>
                    </a:lnTo>
                    <a:lnTo>
                      <a:pt x="1300" y="1967"/>
                    </a:lnTo>
                    <a:lnTo>
                      <a:pt x="1301" y="1962"/>
                    </a:lnTo>
                    <a:lnTo>
                      <a:pt x="1304" y="1960"/>
                    </a:lnTo>
                    <a:lnTo>
                      <a:pt x="1307" y="1957"/>
                    </a:lnTo>
                    <a:lnTo>
                      <a:pt x="1312" y="1955"/>
                    </a:lnTo>
                    <a:lnTo>
                      <a:pt x="1324" y="1954"/>
                    </a:lnTo>
                    <a:lnTo>
                      <a:pt x="1335" y="1954"/>
                    </a:lnTo>
                    <a:lnTo>
                      <a:pt x="1346" y="1956"/>
                    </a:lnTo>
                    <a:lnTo>
                      <a:pt x="1356" y="1960"/>
                    </a:lnTo>
                    <a:lnTo>
                      <a:pt x="1366" y="1962"/>
                    </a:lnTo>
                    <a:lnTo>
                      <a:pt x="1378" y="1965"/>
                    </a:lnTo>
                    <a:lnTo>
                      <a:pt x="1385" y="1964"/>
                    </a:lnTo>
                    <a:lnTo>
                      <a:pt x="1394" y="1964"/>
                    </a:lnTo>
                    <a:lnTo>
                      <a:pt x="1401" y="1961"/>
                    </a:lnTo>
                    <a:lnTo>
                      <a:pt x="1408" y="1959"/>
                    </a:lnTo>
                    <a:lnTo>
                      <a:pt x="1420" y="1952"/>
                    </a:lnTo>
                    <a:lnTo>
                      <a:pt x="1433" y="1945"/>
                    </a:lnTo>
                    <a:lnTo>
                      <a:pt x="1455" y="1925"/>
                    </a:lnTo>
                    <a:lnTo>
                      <a:pt x="1480" y="1903"/>
                    </a:lnTo>
                    <a:lnTo>
                      <a:pt x="1491" y="1914"/>
                    </a:lnTo>
                    <a:lnTo>
                      <a:pt x="1499" y="1925"/>
                    </a:lnTo>
                    <a:lnTo>
                      <a:pt x="1504" y="1929"/>
                    </a:lnTo>
                    <a:lnTo>
                      <a:pt x="1509" y="1932"/>
                    </a:lnTo>
                    <a:lnTo>
                      <a:pt x="1516" y="1935"/>
                    </a:lnTo>
                    <a:lnTo>
                      <a:pt x="1522" y="1936"/>
                    </a:lnTo>
                    <a:lnTo>
                      <a:pt x="1529" y="1935"/>
                    </a:lnTo>
                    <a:lnTo>
                      <a:pt x="1534" y="1932"/>
                    </a:lnTo>
                    <a:lnTo>
                      <a:pt x="1538" y="1929"/>
                    </a:lnTo>
                    <a:lnTo>
                      <a:pt x="1543" y="1925"/>
                    </a:lnTo>
                    <a:lnTo>
                      <a:pt x="1551" y="1914"/>
                    </a:lnTo>
                    <a:lnTo>
                      <a:pt x="1560" y="1903"/>
                    </a:lnTo>
                    <a:lnTo>
                      <a:pt x="1568" y="1897"/>
                    </a:lnTo>
                    <a:lnTo>
                      <a:pt x="1576" y="1893"/>
                    </a:lnTo>
                    <a:lnTo>
                      <a:pt x="1585" y="1890"/>
                    </a:lnTo>
                    <a:lnTo>
                      <a:pt x="1593" y="1887"/>
                    </a:lnTo>
                    <a:lnTo>
                      <a:pt x="1612" y="1882"/>
                    </a:lnTo>
                    <a:lnTo>
                      <a:pt x="1631" y="1875"/>
                    </a:lnTo>
                    <a:lnTo>
                      <a:pt x="1639" y="1871"/>
                    </a:lnTo>
                    <a:lnTo>
                      <a:pt x="1646" y="1866"/>
                    </a:lnTo>
                    <a:lnTo>
                      <a:pt x="1654" y="1863"/>
                    </a:lnTo>
                    <a:lnTo>
                      <a:pt x="1662" y="1862"/>
                    </a:lnTo>
                    <a:lnTo>
                      <a:pt x="1669" y="1863"/>
                    </a:lnTo>
                    <a:lnTo>
                      <a:pt x="1674" y="1867"/>
                    </a:lnTo>
                    <a:lnTo>
                      <a:pt x="1675" y="1861"/>
                    </a:lnTo>
                    <a:lnTo>
                      <a:pt x="1676" y="1855"/>
                    </a:lnTo>
                    <a:lnTo>
                      <a:pt x="1675" y="1845"/>
                    </a:lnTo>
                    <a:lnTo>
                      <a:pt x="1673" y="1834"/>
                    </a:lnTo>
                    <a:lnTo>
                      <a:pt x="1669" y="1826"/>
                    </a:lnTo>
                    <a:lnTo>
                      <a:pt x="1667" y="1816"/>
                    </a:lnTo>
                    <a:lnTo>
                      <a:pt x="1669" y="1804"/>
                    </a:lnTo>
                    <a:lnTo>
                      <a:pt x="1671" y="1796"/>
                    </a:lnTo>
                    <a:lnTo>
                      <a:pt x="1675" y="1787"/>
                    </a:lnTo>
                    <a:lnTo>
                      <a:pt x="1680" y="1778"/>
                    </a:lnTo>
                    <a:lnTo>
                      <a:pt x="1693" y="1763"/>
                    </a:lnTo>
                    <a:lnTo>
                      <a:pt x="1705" y="1745"/>
                    </a:lnTo>
                    <a:lnTo>
                      <a:pt x="1714" y="1729"/>
                    </a:lnTo>
                    <a:lnTo>
                      <a:pt x="1723" y="1714"/>
                    </a:lnTo>
                    <a:lnTo>
                      <a:pt x="1728" y="1708"/>
                    </a:lnTo>
                    <a:lnTo>
                      <a:pt x="1733" y="1701"/>
                    </a:lnTo>
                    <a:lnTo>
                      <a:pt x="1739" y="1695"/>
                    </a:lnTo>
                    <a:lnTo>
                      <a:pt x="1748" y="1690"/>
                    </a:lnTo>
                    <a:lnTo>
                      <a:pt x="1758" y="1684"/>
                    </a:lnTo>
                    <a:lnTo>
                      <a:pt x="1769" y="1680"/>
                    </a:lnTo>
                    <a:lnTo>
                      <a:pt x="1780" y="1679"/>
                    </a:lnTo>
                    <a:lnTo>
                      <a:pt x="1790" y="1678"/>
                    </a:lnTo>
                    <a:lnTo>
                      <a:pt x="1801" y="1676"/>
                    </a:lnTo>
                    <a:lnTo>
                      <a:pt x="1811" y="1674"/>
                    </a:lnTo>
                    <a:lnTo>
                      <a:pt x="1816" y="1671"/>
                    </a:lnTo>
                    <a:lnTo>
                      <a:pt x="1821" y="1669"/>
                    </a:lnTo>
                    <a:lnTo>
                      <a:pt x="1824" y="1665"/>
                    </a:lnTo>
                    <a:lnTo>
                      <a:pt x="1829" y="1660"/>
                    </a:lnTo>
                    <a:lnTo>
                      <a:pt x="1829" y="1660"/>
                    </a:lnTo>
                    <a:lnTo>
                      <a:pt x="1817" y="1649"/>
                    </a:lnTo>
                    <a:lnTo>
                      <a:pt x="1803" y="1637"/>
                    </a:lnTo>
                    <a:lnTo>
                      <a:pt x="1798" y="1632"/>
                    </a:lnTo>
                    <a:lnTo>
                      <a:pt x="1793" y="1626"/>
                    </a:lnTo>
                    <a:lnTo>
                      <a:pt x="1790" y="1619"/>
                    </a:lnTo>
                    <a:lnTo>
                      <a:pt x="1789" y="1610"/>
                    </a:lnTo>
                    <a:lnTo>
                      <a:pt x="1789" y="1572"/>
                    </a:lnTo>
                    <a:lnTo>
                      <a:pt x="1789" y="1562"/>
                    </a:lnTo>
                    <a:lnTo>
                      <a:pt x="1788" y="1552"/>
                    </a:lnTo>
                    <a:lnTo>
                      <a:pt x="1785" y="1542"/>
                    </a:lnTo>
                    <a:lnTo>
                      <a:pt x="1783" y="1532"/>
                    </a:lnTo>
                    <a:lnTo>
                      <a:pt x="1778" y="1525"/>
                    </a:lnTo>
                    <a:lnTo>
                      <a:pt x="1772" y="1518"/>
                    </a:lnTo>
                    <a:lnTo>
                      <a:pt x="1768" y="1516"/>
                    </a:lnTo>
                    <a:lnTo>
                      <a:pt x="1764" y="1515"/>
                    </a:lnTo>
                    <a:lnTo>
                      <a:pt x="1760" y="1513"/>
                    </a:lnTo>
                    <a:lnTo>
                      <a:pt x="1755" y="1512"/>
                    </a:lnTo>
                    <a:lnTo>
                      <a:pt x="1744" y="1513"/>
                    </a:lnTo>
                    <a:lnTo>
                      <a:pt x="1734" y="1517"/>
                    </a:lnTo>
                    <a:lnTo>
                      <a:pt x="1725" y="1522"/>
                    </a:lnTo>
                    <a:lnTo>
                      <a:pt x="1716" y="1527"/>
                    </a:lnTo>
                    <a:lnTo>
                      <a:pt x="1709" y="1532"/>
                    </a:lnTo>
                    <a:lnTo>
                      <a:pt x="1699" y="1537"/>
                    </a:lnTo>
                    <a:lnTo>
                      <a:pt x="1690" y="1541"/>
                    </a:lnTo>
                    <a:lnTo>
                      <a:pt x="1679" y="1542"/>
                    </a:lnTo>
                    <a:lnTo>
                      <a:pt x="1671" y="1541"/>
                    </a:lnTo>
                    <a:lnTo>
                      <a:pt x="1665" y="1540"/>
                    </a:lnTo>
                    <a:lnTo>
                      <a:pt x="1659" y="1537"/>
                    </a:lnTo>
                    <a:lnTo>
                      <a:pt x="1652" y="1535"/>
                    </a:lnTo>
                    <a:lnTo>
                      <a:pt x="1647" y="1531"/>
                    </a:lnTo>
                    <a:lnTo>
                      <a:pt x="1644" y="1526"/>
                    </a:lnTo>
                    <a:lnTo>
                      <a:pt x="1639" y="1521"/>
                    </a:lnTo>
                    <a:lnTo>
                      <a:pt x="1635" y="1516"/>
                    </a:lnTo>
                    <a:lnTo>
                      <a:pt x="1629" y="1503"/>
                    </a:lnTo>
                    <a:lnTo>
                      <a:pt x="1622" y="1489"/>
                    </a:lnTo>
                    <a:lnTo>
                      <a:pt x="1617" y="1474"/>
                    </a:lnTo>
                    <a:lnTo>
                      <a:pt x="1612" y="1459"/>
                    </a:lnTo>
                    <a:lnTo>
                      <a:pt x="1609" y="1449"/>
                    </a:lnTo>
                    <a:lnTo>
                      <a:pt x="1603" y="1440"/>
                    </a:lnTo>
                    <a:lnTo>
                      <a:pt x="1597" y="1434"/>
                    </a:lnTo>
                    <a:lnTo>
                      <a:pt x="1591" y="1427"/>
                    </a:lnTo>
                    <a:lnTo>
                      <a:pt x="1575" y="1415"/>
                    </a:lnTo>
                    <a:lnTo>
                      <a:pt x="1557" y="1404"/>
                    </a:lnTo>
                    <a:lnTo>
                      <a:pt x="1551" y="1398"/>
                    </a:lnTo>
                    <a:lnTo>
                      <a:pt x="1546" y="1392"/>
                    </a:lnTo>
                    <a:lnTo>
                      <a:pt x="1543" y="1388"/>
                    </a:lnTo>
                    <a:lnTo>
                      <a:pt x="1541" y="1385"/>
                    </a:lnTo>
                    <a:lnTo>
                      <a:pt x="1537" y="1384"/>
                    </a:lnTo>
                    <a:lnTo>
                      <a:pt x="1533" y="1383"/>
                    </a:lnTo>
                    <a:lnTo>
                      <a:pt x="1526" y="1384"/>
                    </a:lnTo>
                    <a:lnTo>
                      <a:pt x="1519" y="1384"/>
                    </a:lnTo>
                    <a:lnTo>
                      <a:pt x="1513" y="1387"/>
                    </a:lnTo>
                    <a:lnTo>
                      <a:pt x="1507" y="1388"/>
                    </a:lnTo>
                    <a:lnTo>
                      <a:pt x="1497" y="1394"/>
                    </a:lnTo>
                    <a:lnTo>
                      <a:pt x="1487" y="1400"/>
                    </a:lnTo>
                    <a:lnTo>
                      <a:pt x="1477" y="1408"/>
                    </a:lnTo>
                    <a:lnTo>
                      <a:pt x="1467" y="1415"/>
                    </a:lnTo>
                    <a:lnTo>
                      <a:pt x="1455" y="1423"/>
                    </a:lnTo>
                    <a:lnTo>
                      <a:pt x="1443" y="1430"/>
                    </a:lnTo>
                    <a:lnTo>
                      <a:pt x="1443" y="1378"/>
                    </a:lnTo>
                    <a:lnTo>
                      <a:pt x="1443" y="1373"/>
                    </a:lnTo>
                    <a:lnTo>
                      <a:pt x="1440" y="1369"/>
                    </a:lnTo>
                    <a:lnTo>
                      <a:pt x="1438" y="1366"/>
                    </a:lnTo>
                    <a:lnTo>
                      <a:pt x="1435" y="1364"/>
                    </a:lnTo>
                    <a:lnTo>
                      <a:pt x="1428" y="1359"/>
                    </a:lnTo>
                    <a:lnTo>
                      <a:pt x="1419" y="1354"/>
                    </a:lnTo>
                    <a:lnTo>
                      <a:pt x="1415" y="1349"/>
                    </a:lnTo>
                    <a:lnTo>
                      <a:pt x="1411" y="1344"/>
                    </a:lnTo>
                    <a:lnTo>
                      <a:pt x="1409" y="1338"/>
                    </a:lnTo>
                    <a:lnTo>
                      <a:pt x="1408" y="1333"/>
                    </a:lnTo>
                    <a:lnTo>
                      <a:pt x="1405" y="1326"/>
                    </a:lnTo>
                    <a:lnTo>
                      <a:pt x="1403" y="1320"/>
                    </a:lnTo>
                    <a:lnTo>
                      <a:pt x="1400" y="1315"/>
                    </a:lnTo>
                    <a:lnTo>
                      <a:pt x="1395" y="1309"/>
                    </a:lnTo>
                    <a:lnTo>
                      <a:pt x="1389" y="1304"/>
                    </a:lnTo>
                    <a:lnTo>
                      <a:pt x="1383" y="1300"/>
                    </a:lnTo>
                    <a:lnTo>
                      <a:pt x="1375" y="1297"/>
                    </a:lnTo>
                    <a:lnTo>
                      <a:pt x="1368" y="1295"/>
                    </a:lnTo>
                    <a:lnTo>
                      <a:pt x="1361" y="1291"/>
                    </a:lnTo>
                    <a:lnTo>
                      <a:pt x="1355" y="1287"/>
                    </a:lnTo>
                    <a:lnTo>
                      <a:pt x="1354" y="1285"/>
                    </a:lnTo>
                    <a:lnTo>
                      <a:pt x="1352" y="1282"/>
                    </a:lnTo>
                    <a:lnTo>
                      <a:pt x="1351" y="1279"/>
                    </a:lnTo>
                    <a:lnTo>
                      <a:pt x="1351" y="1275"/>
                    </a:lnTo>
                    <a:lnTo>
                      <a:pt x="1351" y="1269"/>
                    </a:lnTo>
                    <a:lnTo>
                      <a:pt x="1352" y="1264"/>
                    </a:lnTo>
                    <a:lnTo>
                      <a:pt x="1355" y="1260"/>
                    </a:lnTo>
                    <a:lnTo>
                      <a:pt x="1358" y="1255"/>
                    </a:lnTo>
                    <a:lnTo>
                      <a:pt x="1360" y="1251"/>
                    </a:lnTo>
                    <a:lnTo>
                      <a:pt x="1361" y="1246"/>
                    </a:lnTo>
                    <a:lnTo>
                      <a:pt x="1364" y="1241"/>
                    </a:lnTo>
                    <a:lnTo>
                      <a:pt x="1364" y="1235"/>
                    </a:lnTo>
                    <a:lnTo>
                      <a:pt x="1363" y="1227"/>
                    </a:lnTo>
                    <a:lnTo>
                      <a:pt x="1359" y="1220"/>
                    </a:lnTo>
                    <a:lnTo>
                      <a:pt x="1355" y="1213"/>
                    </a:lnTo>
                    <a:lnTo>
                      <a:pt x="1349" y="1208"/>
                    </a:lnTo>
                    <a:lnTo>
                      <a:pt x="1344" y="1202"/>
                    </a:lnTo>
                    <a:lnTo>
                      <a:pt x="1340" y="1196"/>
                    </a:lnTo>
                    <a:lnTo>
                      <a:pt x="1336" y="1190"/>
                    </a:lnTo>
                    <a:lnTo>
                      <a:pt x="1335" y="1181"/>
                    </a:lnTo>
                    <a:lnTo>
                      <a:pt x="1335" y="1174"/>
                    </a:lnTo>
                    <a:lnTo>
                      <a:pt x="1337" y="1168"/>
                    </a:lnTo>
                    <a:lnTo>
                      <a:pt x="1339" y="1162"/>
                    </a:lnTo>
                    <a:lnTo>
                      <a:pt x="1341" y="1157"/>
                    </a:lnTo>
                    <a:lnTo>
                      <a:pt x="1344" y="1151"/>
                    </a:lnTo>
                    <a:lnTo>
                      <a:pt x="1346" y="1146"/>
                    </a:lnTo>
                    <a:lnTo>
                      <a:pt x="1347" y="1139"/>
                    </a:lnTo>
                    <a:lnTo>
                      <a:pt x="1347" y="1132"/>
                    </a:lnTo>
                    <a:lnTo>
                      <a:pt x="1347" y="1117"/>
                    </a:lnTo>
                    <a:lnTo>
                      <a:pt x="1346" y="1102"/>
                    </a:lnTo>
                    <a:lnTo>
                      <a:pt x="1345" y="1089"/>
                    </a:lnTo>
                    <a:lnTo>
                      <a:pt x="1342" y="1077"/>
                    </a:lnTo>
                    <a:lnTo>
                      <a:pt x="1337" y="1050"/>
                    </a:lnTo>
                    <a:lnTo>
                      <a:pt x="1332" y="1021"/>
                    </a:lnTo>
                    <a:lnTo>
                      <a:pt x="1332" y="1006"/>
                    </a:lnTo>
                    <a:lnTo>
                      <a:pt x="1335" y="993"/>
                    </a:lnTo>
                    <a:lnTo>
                      <a:pt x="1335" y="986"/>
                    </a:lnTo>
                    <a:lnTo>
                      <a:pt x="1335" y="980"/>
                    </a:lnTo>
                    <a:lnTo>
                      <a:pt x="1332" y="974"/>
                    </a:lnTo>
                    <a:lnTo>
                      <a:pt x="1330" y="967"/>
                    </a:lnTo>
                    <a:lnTo>
                      <a:pt x="1326" y="964"/>
                    </a:lnTo>
                    <a:lnTo>
                      <a:pt x="1322" y="960"/>
                    </a:lnTo>
                    <a:lnTo>
                      <a:pt x="1317" y="957"/>
                    </a:lnTo>
                    <a:lnTo>
                      <a:pt x="1314" y="955"/>
                    </a:lnTo>
                    <a:lnTo>
                      <a:pt x="1305" y="951"/>
                    </a:lnTo>
                    <a:lnTo>
                      <a:pt x="1295" y="949"/>
                    </a:lnTo>
                    <a:lnTo>
                      <a:pt x="1285" y="947"/>
                    </a:lnTo>
                    <a:lnTo>
                      <a:pt x="1273" y="945"/>
                    </a:lnTo>
                    <a:lnTo>
                      <a:pt x="1263" y="942"/>
                    </a:lnTo>
                    <a:lnTo>
                      <a:pt x="1253" y="936"/>
                    </a:lnTo>
                    <a:lnTo>
                      <a:pt x="1257" y="929"/>
                    </a:lnTo>
                    <a:lnTo>
                      <a:pt x="1261" y="922"/>
                    </a:lnTo>
                    <a:lnTo>
                      <a:pt x="1267" y="916"/>
                    </a:lnTo>
                    <a:lnTo>
                      <a:pt x="1272" y="910"/>
                    </a:lnTo>
                    <a:lnTo>
                      <a:pt x="1286" y="901"/>
                    </a:lnTo>
                    <a:lnTo>
                      <a:pt x="1300" y="892"/>
                    </a:lnTo>
                    <a:lnTo>
                      <a:pt x="1312" y="882"/>
                    </a:lnTo>
                    <a:lnTo>
                      <a:pt x="1322" y="872"/>
                    </a:lnTo>
                    <a:lnTo>
                      <a:pt x="1326" y="866"/>
                    </a:lnTo>
                    <a:lnTo>
                      <a:pt x="1330" y="860"/>
                    </a:lnTo>
                    <a:lnTo>
                      <a:pt x="1331" y="852"/>
                    </a:lnTo>
                    <a:lnTo>
                      <a:pt x="1332" y="843"/>
                    </a:lnTo>
                    <a:lnTo>
                      <a:pt x="1331" y="834"/>
                    </a:lnTo>
                    <a:lnTo>
                      <a:pt x="1330" y="826"/>
                    </a:lnTo>
                    <a:lnTo>
                      <a:pt x="1329" y="818"/>
                    </a:lnTo>
                    <a:lnTo>
                      <a:pt x="1326" y="811"/>
                    </a:lnTo>
                    <a:lnTo>
                      <a:pt x="1322" y="803"/>
                    </a:lnTo>
                    <a:lnTo>
                      <a:pt x="1317" y="797"/>
                    </a:lnTo>
                    <a:lnTo>
                      <a:pt x="1312" y="789"/>
                    </a:lnTo>
                    <a:lnTo>
                      <a:pt x="1306" y="783"/>
                    </a:lnTo>
                    <a:lnTo>
                      <a:pt x="1288" y="774"/>
                    </a:lnTo>
                    <a:lnTo>
                      <a:pt x="1273" y="764"/>
                    </a:lnTo>
                    <a:lnTo>
                      <a:pt x="1268" y="754"/>
                    </a:lnTo>
                    <a:lnTo>
                      <a:pt x="1265" y="743"/>
                    </a:lnTo>
                    <a:lnTo>
                      <a:pt x="1263" y="733"/>
                    </a:lnTo>
                    <a:lnTo>
                      <a:pt x="1261" y="722"/>
                    </a:lnTo>
                    <a:lnTo>
                      <a:pt x="1260" y="711"/>
                    </a:lnTo>
                    <a:lnTo>
                      <a:pt x="1257" y="700"/>
                    </a:lnTo>
                    <a:lnTo>
                      <a:pt x="1253" y="690"/>
                    </a:lnTo>
                    <a:lnTo>
                      <a:pt x="1247" y="680"/>
                    </a:lnTo>
                    <a:lnTo>
                      <a:pt x="1238" y="666"/>
                    </a:lnTo>
                    <a:lnTo>
                      <a:pt x="1232" y="652"/>
                    </a:lnTo>
                    <a:lnTo>
                      <a:pt x="1227" y="639"/>
                    </a:lnTo>
                    <a:lnTo>
                      <a:pt x="1223" y="625"/>
                    </a:lnTo>
                    <a:lnTo>
                      <a:pt x="1221" y="611"/>
                    </a:lnTo>
                    <a:lnTo>
                      <a:pt x="1218" y="597"/>
                    </a:lnTo>
                    <a:lnTo>
                      <a:pt x="1213" y="582"/>
                    </a:lnTo>
                    <a:lnTo>
                      <a:pt x="1208" y="566"/>
                    </a:lnTo>
                    <a:lnTo>
                      <a:pt x="1201" y="548"/>
                    </a:lnTo>
                    <a:lnTo>
                      <a:pt x="1196" y="532"/>
                    </a:lnTo>
                    <a:lnTo>
                      <a:pt x="1189" y="517"/>
                    </a:lnTo>
                    <a:lnTo>
                      <a:pt x="1179" y="501"/>
                    </a:lnTo>
                    <a:lnTo>
                      <a:pt x="1174" y="494"/>
                    </a:lnTo>
                    <a:lnTo>
                      <a:pt x="1168" y="491"/>
                    </a:lnTo>
                    <a:lnTo>
                      <a:pt x="1167" y="488"/>
                    </a:lnTo>
                    <a:lnTo>
                      <a:pt x="1164" y="486"/>
                    </a:lnTo>
                    <a:lnTo>
                      <a:pt x="1163" y="483"/>
                    </a:lnTo>
                    <a:lnTo>
                      <a:pt x="1163" y="479"/>
                    </a:lnTo>
                    <a:lnTo>
                      <a:pt x="1164" y="467"/>
                    </a:lnTo>
                    <a:lnTo>
                      <a:pt x="1168" y="457"/>
                    </a:lnTo>
                    <a:lnTo>
                      <a:pt x="1172" y="447"/>
                    </a:lnTo>
                    <a:lnTo>
                      <a:pt x="1178" y="438"/>
                    </a:lnTo>
                    <a:lnTo>
                      <a:pt x="1183" y="428"/>
                    </a:lnTo>
                    <a:lnTo>
                      <a:pt x="1187" y="418"/>
                    </a:lnTo>
                    <a:lnTo>
                      <a:pt x="1191" y="408"/>
                    </a:lnTo>
                    <a:lnTo>
                      <a:pt x="1192" y="395"/>
                    </a:lnTo>
                    <a:lnTo>
                      <a:pt x="1192" y="385"/>
                    </a:lnTo>
                    <a:lnTo>
                      <a:pt x="1191" y="375"/>
                    </a:lnTo>
                    <a:lnTo>
                      <a:pt x="1189" y="366"/>
                    </a:lnTo>
                    <a:lnTo>
                      <a:pt x="1187" y="358"/>
                    </a:lnTo>
                    <a:lnTo>
                      <a:pt x="1181" y="340"/>
                    </a:lnTo>
                    <a:lnTo>
                      <a:pt x="1173" y="320"/>
                    </a:lnTo>
                    <a:lnTo>
                      <a:pt x="1165" y="322"/>
                    </a:lnTo>
                    <a:lnTo>
                      <a:pt x="1158" y="324"/>
                    </a:lnTo>
                    <a:lnTo>
                      <a:pt x="1152" y="328"/>
                    </a:lnTo>
                    <a:lnTo>
                      <a:pt x="1145" y="330"/>
                    </a:lnTo>
                    <a:lnTo>
                      <a:pt x="1134" y="338"/>
                    </a:lnTo>
                    <a:lnTo>
                      <a:pt x="1123" y="345"/>
                    </a:lnTo>
                    <a:lnTo>
                      <a:pt x="1112" y="353"/>
                    </a:lnTo>
                    <a:lnTo>
                      <a:pt x="1100" y="359"/>
                    </a:lnTo>
                    <a:lnTo>
                      <a:pt x="1094" y="361"/>
                    </a:lnTo>
                    <a:lnTo>
                      <a:pt x="1086" y="364"/>
                    </a:lnTo>
                    <a:lnTo>
                      <a:pt x="1080" y="365"/>
                    </a:lnTo>
                    <a:lnTo>
                      <a:pt x="1071" y="365"/>
                    </a:lnTo>
                    <a:lnTo>
                      <a:pt x="1055" y="366"/>
                    </a:lnTo>
                    <a:lnTo>
                      <a:pt x="1039" y="369"/>
                    </a:lnTo>
                    <a:lnTo>
                      <a:pt x="1024" y="371"/>
                    </a:lnTo>
                    <a:lnTo>
                      <a:pt x="1007" y="373"/>
                    </a:lnTo>
                    <a:lnTo>
                      <a:pt x="1001" y="373"/>
                    </a:lnTo>
                    <a:lnTo>
                      <a:pt x="995" y="371"/>
                    </a:lnTo>
                    <a:lnTo>
                      <a:pt x="990" y="370"/>
                    </a:lnTo>
                    <a:lnTo>
                      <a:pt x="985" y="368"/>
                    </a:lnTo>
                    <a:lnTo>
                      <a:pt x="976" y="363"/>
                    </a:lnTo>
                    <a:lnTo>
                      <a:pt x="967" y="355"/>
                    </a:lnTo>
                    <a:lnTo>
                      <a:pt x="952" y="336"/>
                    </a:lnTo>
                    <a:lnTo>
                      <a:pt x="936" y="317"/>
                    </a:lnTo>
                    <a:lnTo>
                      <a:pt x="914" y="296"/>
                    </a:lnTo>
                    <a:lnTo>
                      <a:pt x="897" y="276"/>
                    </a:lnTo>
                    <a:lnTo>
                      <a:pt x="881" y="255"/>
                    </a:lnTo>
                    <a:lnTo>
                      <a:pt x="864" y="231"/>
                    </a:lnTo>
                    <a:lnTo>
                      <a:pt x="857" y="213"/>
                    </a:lnTo>
                    <a:lnTo>
                      <a:pt x="853" y="197"/>
                    </a:lnTo>
                    <a:lnTo>
                      <a:pt x="849" y="189"/>
                    </a:lnTo>
                    <a:lnTo>
                      <a:pt x="845" y="183"/>
                    </a:lnTo>
                    <a:lnTo>
                      <a:pt x="843" y="181"/>
                    </a:lnTo>
                    <a:lnTo>
                      <a:pt x="839" y="179"/>
                    </a:lnTo>
                    <a:lnTo>
                      <a:pt x="835" y="178"/>
                    </a:lnTo>
                    <a:lnTo>
                      <a:pt x="832" y="178"/>
                    </a:lnTo>
                    <a:lnTo>
                      <a:pt x="774" y="178"/>
                    </a:lnTo>
                    <a:lnTo>
                      <a:pt x="770" y="168"/>
                    </a:lnTo>
                    <a:lnTo>
                      <a:pt x="766" y="161"/>
                    </a:lnTo>
                    <a:lnTo>
                      <a:pt x="764" y="157"/>
                    </a:lnTo>
                    <a:lnTo>
                      <a:pt x="761" y="153"/>
                    </a:lnTo>
                    <a:lnTo>
                      <a:pt x="758" y="152"/>
                    </a:lnTo>
                    <a:lnTo>
                      <a:pt x="753" y="151"/>
                    </a:lnTo>
                    <a:lnTo>
                      <a:pt x="745" y="152"/>
                    </a:lnTo>
                    <a:lnTo>
                      <a:pt x="739" y="154"/>
                    </a:lnTo>
                    <a:lnTo>
                      <a:pt x="733" y="158"/>
                    </a:lnTo>
                    <a:lnTo>
                      <a:pt x="726" y="162"/>
                    </a:lnTo>
                    <a:lnTo>
                      <a:pt x="722" y="168"/>
                    </a:lnTo>
                    <a:lnTo>
                      <a:pt x="717" y="174"/>
                    </a:lnTo>
                    <a:lnTo>
                      <a:pt x="714" y="181"/>
                    </a:lnTo>
                    <a:lnTo>
                      <a:pt x="711" y="188"/>
                    </a:lnTo>
                    <a:lnTo>
                      <a:pt x="705" y="187"/>
                    </a:lnTo>
                    <a:lnTo>
                      <a:pt x="701" y="184"/>
                    </a:lnTo>
                    <a:lnTo>
                      <a:pt x="696" y="181"/>
                    </a:lnTo>
                    <a:lnTo>
                      <a:pt x="692" y="177"/>
                    </a:lnTo>
                    <a:lnTo>
                      <a:pt x="689" y="173"/>
                    </a:lnTo>
                    <a:lnTo>
                      <a:pt x="686" y="168"/>
                    </a:lnTo>
                    <a:lnTo>
                      <a:pt x="685" y="163"/>
                    </a:lnTo>
                    <a:lnTo>
                      <a:pt x="685" y="158"/>
                    </a:lnTo>
                    <a:lnTo>
                      <a:pt x="621" y="158"/>
                    </a:lnTo>
                    <a:lnTo>
                      <a:pt x="621" y="127"/>
                    </a:lnTo>
                    <a:lnTo>
                      <a:pt x="641" y="114"/>
                    </a:lnTo>
                    <a:lnTo>
                      <a:pt x="661" y="102"/>
                    </a:lnTo>
                    <a:lnTo>
                      <a:pt x="670" y="94"/>
                    </a:lnTo>
                    <a:lnTo>
                      <a:pt x="676" y="85"/>
                    </a:lnTo>
                    <a:lnTo>
                      <a:pt x="679" y="82"/>
                    </a:lnTo>
                    <a:lnTo>
                      <a:pt x="680" y="77"/>
                    </a:lnTo>
                    <a:lnTo>
                      <a:pt x="681" y="70"/>
                    </a:lnTo>
                    <a:lnTo>
                      <a:pt x="681" y="64"/>
                    </a:lnTo>
                    <a:lnTo>
                      <a:pt x="681" y="14"/>
                    </a:lnTo>
                    <a:lnTo>
                      <a:pt x="661" y="14"/>
                    </a:lnTo>
                    <a:lnTo>
                      <a:pt x="650" y="15"/>
                    </a:lnTo>
                    <a:lnTo>
                      <a:pt x="640" y="16"/>
                    </a:lnTo>
                    <a:lnTo>
                      <a:pt x="631" y="20"/>
                    </a:lnTo>
                    <a:lnTo>
                      <a:pt x="621" y="23"/>
                    </a:lnTo>
                    <a:lnTo>
                      <a:pt x="612" y="26"/>
                    </a:lnTo>
                    <a:lnTo>
                      <a:pt x="602" y="29"/>
                    </a:lnTo>
                    <a:lnTo>
                      <a:pt x="592" y="31"/>
                    </a:lnTo>
                    <a:lnTo>
                      <a:pt x="581" y="33"/>
                    </a:lnTo>
                    <a:lnTo>
                      <a:pt x="567" y="31"/>
                    </a:lnTo>
                    <a:lnTo>
                      <a:pt x="553" y="29"/>
                    </a:lnTo>
                    <a:lnTo>
                      <a:pt x="541" y="25"/>
                    </a:lnTo>
                    <a:lnTo>
                      <a:pt x="529" y="20"/>
                    </a:lnTo>
                    <a:lnTo>
                      <a:pt x="518" y="15"/>
                    </a:lnTo>
                    <a:lnTo>
                      <a:pt x="505" y="10"/>
                    </a:lnTo>
                    <a:lnTo>
                      <a:pt x="493" y="5"/>
                    </a:lnTo>
                    <a:lnTo>
                      <a:pt x="478" y="0"/>
                    </a:lnTo>
                    <a:lnTo>
                      <a:pt x="478" y="0"/>
                    </a:lnTo>
                    <a:lnTo>
                      <a:pt x="466" y="13"/>
                    </a:lnTo>
                    <a:lnTo>
                      <a:pt x="456" y="25"/>
                    </a:lnTo>
                    <a:lnTo>
                      <a:pt x="449" y="36"/>
                    </a:lnTo>
                    <a:lnTo>
                      <a:pt x="443" y="48"/>
                    </a:lnTo>
                    <a:lnTo>
                      <a:pt x="430" y="72"/>
                    </a:lnTo>
                    <a:lnTo>
                      <a:pt x="415" y="100"/>
                    </a:lnTo>
                    <a:lnTo>
                      <a:pt x="410" y="107"/>
                    </a:lnTo>
                    <a:lnTo>
                      <a:pt x="405" y="112"/>
                    </a:lnTo>
                    <a:lnTo>
                      <a:pt x="400" y="115"/>
                    </a:lnTo>
                    <a:lnTo>
                      <a:pt x="394" y="119"/>
                    </a:lnTo>
                    <a:lnTo>
                      <a:pt x="379" y="123"/>
                    </a:lnTo>
                    <a:lnTo>
                      <a:pt x="364" y="127"/>
                    </a:lnTo>
                    <a:lnTo>
                      <a:pt x="350" y="131"/>
                    </a:lnTo>
                    <a:lnTo>
                      <a:pt x="338" y="136"/>
                    </a:lnTo>
                    <a:lnTo>
                      <a:pt x="333" y="139"/>
                    </a:lnTo>
                    <a:lnTo>
                      <a:pt x="331" y="144"/>
                    </a:lnTo>
                    <a:lnTo>
                      <a:pt x="328" y="149"/>
                    </a:lnTo>
                    <a:lnTo>
                      <a:pt x="327" y="157"/>
                    </a:lnTo>
                    <a:lnTo>
                      <a:pt x="327" y="162"/>
                    </a:lnTo>
                    <a:lnTo>
                      <a:pt x="328" y="166"/>
                    </a:lnTo>
                    <a:lnTo>
                      <a:pt x="331" y="171"/>
                    </a:lnTo>
                    <a:lnTo>
                      <a:pt x="333" y="174"/>
                    </a:lnTo>
                    <a:lnTo>
                      <a:pt x="338" y="181"/>
                    </a:lnTo>
                    <a:lnTo>
                      <a:pt x="346" y="187"/>
                    </a:lnTo>
                    <a:lnTo>
                      <a:pt x="352" y="195"/>
                    </a:lnTo>
                    <a:lnTo>
                      <a:pt x="359" y="201"/>
                    </a:lnTo>
                    <a:lnTo>
                      <a:pt x="361" y="205"/>
                    </a:lnTo>
                    <a:lnTo>
                      <a:pt x="362" y="208"/>
                    </a:lnTo>
                    <a:lnTo>
                      <a:pt x="364" y="213"/>
                    </a:lnTo>
                    <a:lnTo>
                      <a:pt x="365" y="218"/>
                    </a:lnTo>
                    <a:lnTo>
                      <a:pt x="364" y="225"/>
                    </a:lnTo>
                    <a:lnTo>
                      <a:pt x="362" y="230"/>
                    </a:lnTo>
                    <a:lnTo>
                      <a:pt x="360" y="235"/>
                    </a:lnTo>
                    <a:lnTo>
                      <a:pt x="356" y="238"/>
                    </a:lnTo>
                    <a:lnTo>
                      <a:pt x="347" y="246"/>
                    </a:lnTo>
                    <a:lnTo>
                      <a:pt x="338" y="255"/>
                    </a:lnTo>
                    <a:lnTo>
                      <a:pt x="332" y="261"/>
                    </a:lnTo>
                    <a:lnTo>
                      <a:pt x="327" y="267"/>
                    </a:lnTo>
                    <a:lnTo>
                      <a:pt x="323" y="274"/>
                    </a:lnTo>
                    <a:lnTo>
                      <a:pt x="321" y="281"/>
                    </a:lnTo>
                    <a:lnTo>
                      <a:pt x="315" y="295"/>
                    </a:lnTo>
                    <a:lnTo>
                      <a:pt x="306" y="310"/>
                    </a:lnTo>
                    <a:lnTo>
                      <a:pt x="303" y="312"/>
                    </a:lnTo>
                    <a:lnTo>
                      <a:pt x="300" y="315"/>
                    </a:lnTo>
                    <a:lnTo>
                      <a:pt x="296" y="315"/>
                    </a:lnTo>
                    <a:lnTo>
                      <a:pt x="291" y="315"/>
                    </a:lnTo>
                    <a:lnTo>
                      <a:pt x="282" y="315"/>
                    </a:lnTo>
                    <a:lnTo>
                      <a:pt x="272" y="315"/>
                    </a:lnTo>
                    <a:lnTo>
                      <a:pt x="263" y="317"/>
                    </a:lnTo>
                    <a:lnTo>
                      <a:pt x="256" y="320"/>
                    </a:lnTo>
                    <a:lnTo>
                      <a:pt x="248" y="324"/>
                    </a:lnTo>
                    <a:lnTo>
                      <a:pt x="242" y="329"/>
                    </a:lnTo>
                    <a:lnTo>
                      <a:pt x="237" y="335"/>
                    </a:lnTo>
                    <a:lnTo>
                      <a:pt x="233" y="341"/>
                    </a:lnTo>
                    <a:lnTo>
                      <a:pt x="231" y="349"/>
                    </a:lnTo>
                    <a:lnTo>
                      <a:pt x="229" y="358"/>
                    </a:lnTo>
                    <a:lnTo>
                      <a:pt x="229" y="361"/>
                    </a:lnTo>
                    <a:lnTo>
                      <a:pt x="231" y="365"/>
                    </a:lnTo>
                    <a:lnTo>
                      <a:pt x="233" y="368"/>
                    </a:lnTo>
                    <a:lnTo>
                      <a:pt x="234" y="371"/>
                    </a:lnTo>
                    <a:lnTo>
                      <a:pt x="241" y="375"/>
                    </a:lnTo>
                    <a:lnTo>
                      <a:pt x="248" y="378"/>
                    </a:lnTo>
                    <a:lnTo>
                      <a:pt x="266" y="380"/>
                    </a:lnTo>
                    <a:lnTo>
                      <a:pt x="283" y="381"/>
                    </a:lnTo>
                    <a:lnTo>
                      <a:pt x="283" y="450"/>
                    </a:lnTo>
                    <a:lnTo>
                      <a:pt x="297" y="448"/>
                    </a:lnTo>
                    <a:lnTo>
                      <a:pt x="311" y="447"/>
                    </a:lnTo>
                    <a:lnTo>
                      <a:pt x="318" y="448"/>
                    </a:lnTo>
                    <a:lnTo>
                      <a:pt x="326" y="452"/>
                    </a:lnTo>
                    <a:lnTo>
                      <a:pt x="332" y="457"/>
                    </a:lnTo>
                    <a:lnTo>
                      <a:pt x="337" y="462"/>
                    </a:lnTo>
                    <a:lnTo>
                      <a:pt x="341" y="469"/>
                    </a:lnTo>
                    <a:lnTo>
                      <a:pt x="343" y="477"/>
                    </a:lnTo>
                    <a:lnTo>
                      <a:pt x="345" y="486"/>
                    </a:lnTo>
                    <a:lnTo>
                      <a:pt x="346" y="494"/>
                    </a:lnTo>
                    <a:lnTo>
                      <a:pt x="346" y="548"/>
                    </a:lnTo>
                    <a:lnTo>
                      <a:pt x="346" y="555"/>
                    </a:lnTo>
                    <a:lnTo>
                      <a:pt x="348" y="561"/>
                    </a:lnTo>
                    <a:lnTo>
                      <a:pt x="351" y="566"/>
                    </a:lnTo>
                    <a:lnTo>
                      <a:pt x="354" y="571"/>
                    </a:lnTo>
                    <a:lnTo>
                      <a:pt x="361" y="580"/>
                    </a:lnTo>
                    <a:lnTo>
                      <a:pt x="370" y="590"/>
                    </a:lnTo>
                    <a:lnTo>
                      <a:pt x="374" y="596"/>
                    </a:lnTo>
                    <a:lnTo>
                      <a:pt x="377" y="604"/>
                    </a:lnTo>
                    <a:lnTo>
                      <a:pt x="380" y="606"/>
                    </a:lnTo>
                    <a:lnTo>
                      <a:pt x="381" y="609"/>
                    </a:lnTo>
                    <a:lnTo>
                      <a:pt x="385" y="611"/>
                    </a:lnTo>
                    <a:lnTo>
                      <a:pt x="389" y="611"/>
                    </a:lnTo>
                    <a:lnTo>
                      <a:pt x="395" y="611"/>
                    </a:lnTo>
                    <a:lnTo>
                      <a:pt x="400" y="610"/>
                    </a:lnTo>
                    <a:lnTo>
                      <a:pt x="405" y="607"/>
                    </a:lnTo>
                    <a:lnTo>
                      <a:pt x="410" y="605"/>
                    </a:lnTo>
                    <a:lnTo>
                      <a:pt x="418" y="597"/>
                    </a:lnTo>
                    <a:lnTo>
                      <a:pt x="426" y="589"/>
                    </a:lnTo>
                    <a:lnTo>
                      <a:pt x="433" y="580"/>
                    </a:lnTo>
                    <a:lnTo>
                      <a:pt x="441" y="572"/>
                    </a:lnTo>
                    <a:lnTo>
                      <a:pt x="446" y="568"/>
                    </a:lnTo>
                    <a:lnTo>
                      <a:pt x="451" y="566"/>
                    </a:lnTo>
                    <a:lnTo>
                      <a:pt x="456" y="563"/>
                    </a:lnTo>
                    <a:lnTo>
                      <a:pt x="463" y="561"/>
                    </a:lnTo>
                    <a:lnTo>
                      <a:pt x="465" y="571"/>
                    </a:lnTo>
                    <a:lnTo>
                      <a:pt x="469" y="580"/>
                    </a:lnTo>
                    <a:lnTo>
                      <a:pt x="471" y="587"/>
                    </a:lnTo>
                    <a:lnTo>
                      <a:pt x="473" y="599"/>
                    </a:lnTo>
                    <a:lnTo>
                      <a:pt x="471" y="605"/>
                    </a:lnTo>
                    <a:lnTo>
                      <a:pt x="470" y="610"/>
                    </a:lnTo>
                    <a:lnTo>
                      <a:pt x="466" y="614"/>
                    </a:lnTo>
                    <a:lnTo>
                      <a:pt x="463" y="617"/>
                    </a:lnTo>
                    <a:lnTo>
                      <a:pt x="453" y="621"/>
                    </a:lnTo>
                    <a:lnTo>
                      <a:pt x="439" y="624"/>
                    </a:lnTo>
                    <a:lnTo>
                      <a:pt x="425" y="626"/>
                    </a:lnTo>
                    <a:lnTo>
                      <a:pt x="410" y="629"/>
                    </a:lnTo>
                    <a:lnTo>
                      <a:pt x="404" y="630"/>
                    </a:lnTo>
                    <a:lnTo>
                      <a:pt x="397" y="632"/>
                    </a:lnTo>
                    <a:lnTo>
                      <a:pt x="391" y="636"/>
                    </a:lnTo>
                    <a:lnTo>
                      <a:pt x="386" y="640"/>
                    </a:lnTo>
                    <a:lnTo>
                      <a:pt x="367" y="659"/>
                    </a:lnTo>
                    <a:lnTo>
                      <a:pt x="350" y="675"/>
                    </a:lnTo>
                    <a:lnTo>
                      <a:pt x="340" y="681"/>
                    </a:lnTo>
                    <a:lnTo>
                      <a:pt x="330" y="686"/>
                    </a:lnTo>
                    <a:lnTo>
                      <a:pt x="318" y="689"/>
                    </a:lnTo>
                    <a:lnTo>
                      <a:pt x="306" y="690"/>
                    </a:lnTo>
                    <a:lnTo>
                      <a:pt x="303" y="690"/>
                    </a:lnTo>
                    <a:lnTo>
                      <a:pt x="301" y="689"/>
                    </a:lnTo>
                    <a:lnTo>
                      <a:pt x="300" y="686"/>
                    </a:lnTo>
                    <a:lnTo>
                      <a:pt x="297" y="684"/>
                    </a:lnTo>
                    <a:lnTo>
                      <a:pt x="295" y="679"/>
                    </a:lnTo>
                    <a:lnTo>
                      <a:pt x="291" y="675"/>
                    </a:lnTo>
                    <a:lnTo>
                      <a:pt x="274" y="666"/>
                    </a:lnTo>
                    <a:lnTo>
                      <a:pt x="258" y="656"/>
                    </a:lnTo>
                    <a:lnTo>
                      <a:pt x="248" y="654"/>
                    </a:lnTo>
                    <a:lnTo>
                      <a:pt x="246" y="681"/>
                    </a:lnTo>
                    <a:lnTo>
                      <a:pt x="242" y="705"/>
                    </a:lnTo>
                    <a:lnTo>
                      <a:pt x="238" y="716"/>
                    </a:lnTo>
                    <a:lnTo>
                      <a:pt x="234" y="728"/>
                    </a:lnTo>
                    <a:lnTo>
                      <a:pt x="229" y="739"/>
                    </a:lnTo>
                    <a:lnTo>
                      <a:pt x="222" y="752"/>
                    </a:lnTo>
                    <a:lnTo>
                      <a:pt x="217" y="757"/>
                    </a:lnTo>
                    <a:lnTo>
                      <a:pt x="213" y="760"/>
                    </a:lnTo>
                    <a:lnTo>
                      <a:pt x="207" y="763"/>
                    </a:lnTo>
                    <a:lnTo>
                      <a:pt x="202" y="765"/>
                    </a:lnTo>
                    <a:lnTo>
                      <a:pt x="189" y="769"/>
                    </a:lnTo>
                    <a:lnTo>
                      <a:pt x="177" y="775"/>
                    </a:lnTo>
                    <a:lnTo>
                      <a:pt x="163" y="786"/>
                    </a:lnTo>
                    <a:lnTo>
                      <a:pt x="150" y="797"/>
                    </a:lnTo>
                    <a:lnTo>
                      <a:pt x="145" y="803"/>
                    </a:lnTo>
                    <a:lnTo>
                      <a:pt x="139" y="808"/>
                    </a:lnTo>
                    <a:lnTo>
                      <a:pt x="131" y="813"/>
                    </a:lnTo>
                    <a:lnTo>
                      <a:pt x="124" y="817"/>
                    </a:lnTo>
                    <a:lnTo>
                      <a:pt x="108" y="824"/>
                    </a:lnTo>
                    <a:lnTo>
                      <a:pt x="94" y="829"/>
                    </a:lnTo>
                    <a:lnTo>
                      <a:pt x="86" y="833"/>
                    </a:lnTo>
                    <a:lnTo>
                      <a:pt x="81" y="837"/>
                    </a:lnTo>
                    <a:lnTo>
                      <a:pt x="75" y="842"/>
                    </a:lnTo>
                    <a:lnTo>
                      <a:pt x="71" y="849"/>
                    </a:lnTo>
                    <a:lnTo>
                      <a:pt x="66" y="861"/>
                    </a:lnTo>
                    <a:lnTo>
                      <a:pt x="62" y="872"/>
                    </a:lnTo>
                    <a:lnTo>
                      <a:pt x="60" y="883"/>
                    </a:lnTo>
                    <a:lnTo>
                      <a:pt x="59" y="895"/>
                    </a:lnTo>
                    <a:lnTo>
                      <a:pt x="60" y="919"/>
                    </a:lnTo>
                    <a:lnTo>
                      <a:pt x="60" y="945"/>
                    </a:lnTo>
                    <a:lnTo>
                      <a:pt x="60" y="967"/>
                    </a:lnTo>
                    <a:lnTo>
                      <a:pt x="59" y="990"/>
                    </a:lnTo>
                    <a:lnTo>
                      <a:pt x="61" y="1000"/>
                    </a:lnTo>
                    <a:lnTo>
                      <a:pt x="64" y="1010"/>
                    </a:lnTo>
                    <a:lnTo>
                      <a:pt x="67" y="1014"/>
                    </a:lnTo>
                    <a:lnTo>
                      <a:pt x="70" y="1018"/>
                    </a:lnTo>
                    <a:lnTo>
                      <a:pt x="74" y="1020"/>
                    </a:lnTo>
                    <a:lnTo>
                      <a:pt x="79" y="1024"/>
                    </a:lnTo>
                    <a:lnTo>
                      <a:pt x="87" y="1026"/>
                    </a:lnTo>
                    <a:lnTo>
                      <a:pt x="96" y="1029"/>
                    </a:lnTo>
                    <a:lnTo>
                      <a:pt x="105" y="1030"/>
                    </a:lnTo>
                    <a:lnTo>
                      <a:pt x="114" y="1030"/>
                    </a:lnTo>
                    <a:lnTo>
                      <a:pt x="123" y="1033"/>
                    </a:lnTo>
                    <a:lnTo>
                      <a:pt x="129" y="1035"/>
                    </a:lnTo>
                    <a:lnTo>
                      <a:pt x="131" y="1038"/>
                    </a:lnTo>
                    <a:lnTo>
                      <a:pt x="133" y="1040"/>
                    </a:lnTo>
                    <a:lnTo>
                      <a:pt x="134" y="1044"/>
                    </a:lnTo>
                    <a:lnTo>
                      <a:pt x="134" y="1048"/>
                    </a:lnTo>
                    <a:lnTo>
                      <a:pt x="134" y="1062"/>
                    </a:lnTo>
                    <a:lnTo>
                      <a:pt x="131" y="1074"/>
                    </a:lnTo>
                    <a:lnTo>
                      <a:pt x="128" y="1085"/>
                    </a:lnTo>
                    <a:lnTo>
                      <a:pt x="123" y="1097"/>
                    </a:lnTo>
                    <a:lnTo>
                      <a:pt x="110" y="1118"/>
                    </a:lnTo>
                    <a:lnTo>
                      <a:pt x="97" y="1143"/>
                    </a:lnTo>
                    <a:lnTo>
                      <a:pt x="89" y="1161"/>
                    </a:lnTo>
                    <a:lnTo>
                      <a:pt x="82" y="1177"/>
                    </a:lnTo>
                    <a:lnTo>
                      <a:pt x="79" y="1193"/>
                    </a:lnTo>
                    <a:lnTo>
                      <a:pt x="75" y="1210"/>
                    </a:lnTo>
                    <a:lnTo>
                      <a:pt x="72" y="1226"/>
                    </a:lnTo>
                    <a:lnTo>
                      <a:pt x="71" y="1242"/>
                    </a:lnTo>
                    <a:lnTo>
                      <a:pt x="71" y="1261"/>
                    </a:lnTo>
                    <a:lnTo>
                      <a:pt x="71" y="1280"/>
                    </a:lnTo>
                    <a:lnTo>
                      <a:pt x="71" y="1291"/>
                    </a:lnTo>
                    <a:lnTo>
                      <a:pt x="74" y="1301"/>
                    </a:lnTo>
                    <a:lnTo>
                      <a:pt x="76" y="1310"/>
                    </a:lnTo>
                    <a:lnTo>
                      <a:pt x="79" y="1319"/>
                    </a:lnTo>
                    <a:lnTo>
                      <a:pt x="81" y="1328"/>
                    </a:lnTo>
                    <a:lnTo>
                      <a:pt x="84" y="1338"/>
                    </a:lnTo>
                    <a:lnTo>
                      <a:pt x="86" y="1346"/>
                    </a:lnTo>
                    <a:lnTo>
                      <a:pt x="86" y="1358"/>
                    </a:lnTo>
                    <a:lnTo>
                      <a:pt x="86" y="1363"/>
                    </a:lnTo>
                    <a:lnTo>
                      <a:pt x="85" y="1366"/>
                    </a:lnTo>
                    <a:lnTo>
                      <a:pt x="84" y="1370"/>
                    </a:lnTo>
                    <a:lnTo>
                      <a:pt x="82" y="1374"/>
                    </a:lnTo>
                    <a:lnTo>
                      <a:pt x="77" y="1380"/>
                    </a:lnTo>
                    <a:lnTo>
                      <a:pt x="70" y="1385"/>
                    </a:lnTo>
                    <a:lnTo>
                      <a:pt x="55" y="1395"/>
                    </a:lnTo>
                    <a:lnTo>
                      <a:pt x="40" y="1407"/>
                    </a:lnTo>
                    <a:lnTo>
                      <a:pt x="28" y="1417"/>
                    </a:lnTo>
                    <a:lnTo>
                      <a:pt x="18" y="1424"/>
                    </a:lnTo>
                    <a:lnTo>
                      <a:pt x="10" y="1433"/>
                    </a:lnTo>
                    <a:lnTo>
                      <a:pt x="0" y="1444"/>
                    </a:lnTo>
                    <a:lnTo>
                      <a:pt x="0" y="1444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36"/>
              <p:cNvSpPr>
                <a:spLocks/>
              </p:cNvSpPr>
              <p:nvPr/>
            </p:nvSpPr>
            <p:spPr bwMode="auto">
              <a:xfrm>
                <a:off x="-865063" y="-1349850"/>
                <a:ext cx="935038" cy="920750"/>
              </a:xfrm>
              <a:custGeom>
                <a:avLst/>
                <a:gdLst>
                  <a:gd name="T0" fmla="*/ 607 w 2357"/>
                  <a:gd name="T1" fmla="*/ 326 h 2318"/>
                  <a:gd name="T2" fmla="*/ 687 w 2357"/>
                  <a:gd name="T3" fmla="*/ 249 h 2318"/>
                  <a:gd name="T4" fmla="*/ 785 w 2357"/>
                  <a:gd name="T5" fmla="*/ 160 h 2318"/>
                  <a:gd name="T6" fmla="*/ 900 w 2357"/>
                  <a:gd name="T7" fmla="*/ 145 h 2318"/>
                  <a:gd name="T8" fmla="*/ 999 w 2357"/>
                  <a:gd name="T9" fmla="*/ 64 h 2318"/>
                  <a:gd name="T10" fmla="*/ 1171 w 2357"/>
                  <a:gd name="T11" fmla="*/ 6 h 2318"/>
                  <a:gd name="T12" fmla="*/ 1269 w 2357"/>
                  <a:gd name="T13" fmla="*/ 135 h 2318"/>
                  <a:gd name="T14" fmla="*/ 1279 w 2357"/>
                  <a:gd name="T15" fmla="*/ 271 h 2318"/>
                  <a:gd name="T16" fmla="*/ 1364 w 2357"/>
                  <a:gd name="T17" fmla="*/ 440 h 2318"/>
                  <a:gd name="T18" fmla="*/ 1448 w 2357"/>
                  <a:gd name="T19" fmla="*/ 606 h 2318"/>
                  <a:gd name="T20" fmla="*/ 1487 w 2357"/>
                  <a:gd name="T21" fmla="*/ 705 h 2318"/>
                  <a:gd name="T22" fmla="*/ 1542 w 2357"/>
                  <a:gd name="T23" fmla="*/ 799 h 2318"/>
                  <a:gd name="T24" fmla="*/ 1622 w 2357"/>
                  <a:gd name="T25" fmla="*/ 900 h 2318"/>
                  <a:gd name="T26" fmla="*/ 1727 w 2357"/>
                  <a:gd name="T27" fmla="*/ 991 h 2318"/>
                  <a:gd name="T28" fmla="*/ 1878 w 2357"/>
                  <a:gd name="T29" fmla="*/ 1109 h 2318"/>
                  <a:gd name="T30" fmla="*/ 1995 w 2357"/>
                  <a:gd name="T31" fmla="*/ 1239 h 2318"/>
                  <a:gd name="T32" fmla="*/ 2133 w 2357"/>
                  <a:gd name="T33" fmla="*/ 1407 h 2318"/>
                  <a:gd name="T34" fmla="*/ 2314 w 2357"/>
                  <a:gd name="T35" fmla="*/ 1481 h 2318"/>
                  <a:gd name="T36" fmla="*/ 2357 w 2357"/>
                  <a:gd name="T37" fmla="*/ 1613 h 2318"/>
                  <a:gd name="T38" fmla="*/ 2220 w 2357"/>
                  <a:gd name="T39" fmla="*/ 1816 h 2318"/>
                  <a:gd name="T40" fmla="*/ 2176 w 2357"/>
                  <a:gd name="T41" fmla="*/ 1916 h 2318"/>
                  <a:gd name="T42" fmla="*/ 2068 w 2357"/>
                  <a:gd name="T43" fmla="*/ 2075 h 2318"/>
                  <a:gd name="T44" fmla="*/ 1968 w 2357"/>
                  <a:gd name="T45" fmla="*/ 2169 h 2318"/>
                  <a:gd name="T46" fmla="*/ 1922 w 2357"/>
                  <a:gd name="T47" fmla="*/ 2150 h 2318"/>
                  <a:gd name="T48" fmla="*/ 1900 w 2357"/>
                  <a:gd name="T49" fmla="*/ 2026 h 2318"/>
                  <a:gd name="T50" fmla="*/ 1766 w 2357"/>
                  <a:gd name="T51" fmla="*/ 1976 h 2318"/>
                  <a:gd name="T52" fmla="*/ 1678 w 2357"/>
                  <a:gd name="T53" fmla="*/ 1913 h 2318"/>
                  <a:gd name="T54" fmla="*/ 1580 w 2357"/>
                  <a:gd name="T55" fmla="*/ 2016 h 2318"/>
                  <a:gd name="T56" fmla="*/ 1538 w 2357"/>
                  <a:gd name="T57" fmla="*/ 2148 h 2318"/>
                  <a:gd name="T58" fmla="*/ 1409 w 2357"/>
                  <a:gd name="T59" fmla="*/ 2231 h 2318"/>
                  <a:gd name="T60" fmla="*/ 1319 w 2357"/>
                  <a:gd name="T61" fmla="*/ 2315 h 2318"/>
                  <a:gd name="T62" fmla="*/ 1208 w 2357"/>
                  <a:gd name="T63" fmla="*/ 2261 h 2318"/>
                  <a:gd name="T64" fmla="*/ 1058 w 2357"/>
                  <a:gd name="T65" fmla="*/ 2180 h 2318"/>
                  <a:gd name="T66" fmla="*/ 975 w 2357"/>
                  <a:gd name="T67" fmla="*/ 2164 h 2318"/>
                  <a:gd name="T68" fmla="*/ 883 w 2357"/>
                  <a:gd name="T69" fmla="*/ 2082 h 2318"/>
                  <a:gd name="T70" fmla="*/ 819 w 2357"/>
                  <a:gd name="T71" fmla="*/ 2133 h 2318"/>
                  <a:gd name="T72" fmla="*/ 708 w 2357"/>
                  <a:gd name="T73" fmla="*/ 2160 h 2318"/>
                  <a:gd name="T74" fmla="*/ 572 w 2357"/>
                  <a:gd name="T75" fmla="*/ 2020 h 2318"/>
                  <a:gd name="T76" fmla="*/ 460 w 2357"/>
                  <a:gd name="T77" fmla="*/ 2003 h 2318"/>
                  <a:gd name="T78" fmla="*/ 480 w 2357"/>
                  <a:gd name="T79" fmla="*/ 1862 h 2318"/>
                  <a:gd name="T80" fmla="*/ 362 w 2357"/>
                  <a:gd name="T81" fmla="*/ 1793 h 2318"/>
                  <a:gd name="T82" fmla="*/ 209 w 2357"/>
                  <a:gd name="T83" fmla="*/ 1711 h 2318"/>
                  <a:gd name="T84" fmla="*/ 100 w 2357"/>
                  <a:gd name="T85" fmla="*/ 1647 h 2318"/>
                  <a:gd name="T86" fmla="*/ 24 w 2357"/>
                  <a:gd name="T87" fmla="*/ 1550 h 2318"/>
                  <a:gd name="T88" fmla="*/ 25 w 2357"/>
                  <a:gd name="T89" fmla="*/ 1446 h 2318"/>
                  <a:gd name="T90" fmla="*/ 116 w 2357"/>
                  <a:gd name="T91" fmla="*/ 1331 h 2318"/>
                  <a:gd name="T92" fmla="*/ 242 w 2357"/>
                  <a:gd name="T93" fmla="*/ 1368 h 2318"/>
                  <a:gd name="T94" fmla="*/ 383 w 2357"/>
                  <a:gd name="T95" fmla="*/ 1411 h 2318"/>
                  <a:gd name="T96" fmla="*/ 430 w 2357"/>
                  <a:gd name="T97" fmla="*/ 1289 h 2318"/>
                  <a:gd name="T98" fmla="*/ 307 w 2357"/>
                  <a:gd name="T99" fmla="*/ 1153 h 2318"/>
                  <a:gd name="T100" fmla="*/ 244 w 2357"/>
                  <a:gd name="T101" fmla="*/ 1010 h 2318"/>
                  <a:gd name="T102" fmla="*/ 247 w 2357"/>
                  <a:gd name="T103" fmla="*/ 889 h 2318"/>
                  <a:gd name="T104" fmla="*/ 170 w 2357"/>
                  <a:gd name="T105" fmla="*/ 795 h 2318"/>
                  <a:gd name="T106" fmla="*/ 241 w 2357"/>
                  <a:gd name="T107" fmla="*/ 731 h 2318"/>
                  <a:gd name="T108" fmla="*/ 233 w 2357"/>
                  <a:gd name="T109" fmla="*/ 616 h 2318"/>
                  <a:gd name="T110" fmla="*/ 396 w 2357"/>
                  <a:gd name="T111" fmla="*/ 569 h 2318"/>
                  <a:gd name="T112" fmla="*/ 495 w 2357"/>
                  <a:gd name="T113" fmla="*/ 553 h 2318"/>
                  <a:gd name="T114" fmla="*/ 546 w 2357"/>
                  <a:gd name="T115" fmla="*/ 483 h 2318"/>
                  <a:gd name="T116" fmla="*/ 499 w 2357"/>
                  <a:gd name="T117" fmla="*/ 402 h 2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57" h="2318">
                    <a:moveTo>
                      <a:pt x="499" y="361"/>
                    </a:moveTo>
                    <a:lnTo>
                      <a:pt x="533" y="361"/>
                    </a:lnTo>
                    <a:lnTo>
                      <a:pt x="553" y="362"/>
                    </a:lnTo>
                    <a:lnTo>
                      <a:pt x="572" y="363"/>
                    </a:lnTo>
                    <a:lnTo>
                      <a:pt x="581" y="362"/>
                    </a:lnTo>
                    <a:lnTo>
                      <a:pt x="588" y="360"/>
                    </a:lnTo>
                    <a:lnTo>
                      <a:pt x="591" y="358"/>
                    </a:lnTo>
                    <a:lnTo>
                      <a:pt x="595" y="356"/>
                    </a:lnTo>
                    <a:lnTo>
                      <a:pt x="597" y="352"/>
                    </a:lnTo>
                    <a:lnTo>
                      <a:pt x="600" y="348"/>
                    </a:lnTo>
                    <a:lnTo>
                      <a:pt x="603" y="341"/>
                    </a:lnTo>
                    <a:lnTo>
                      <a:pt x="606" y="333"/>
                    </a:lnTo>
                    <a:lnTo>
                      <a:pt x="607" y="326"/>
                    </a:lnTo>
                    <a:lnTo>
                      <a:pt x="608" y="318"/>
                    </a:lnTo>
                    <a:lnTo>
                      <a:pt x="610" y="311"/>
                    </a:lnTo>
                    <a:lnTo>
                      <a:pt x="612" y="304"/>
                    </a:lnTo>
                    <a:lnTo>
                      <a:pt x="616" y="298"/>
                    </a:lnTo>
                    <a:lnTo>
                      <a:pt x="621" y="293"/>
                    </a:lnTo>
                    <a:lnTo>
                      <a:pt x="632" y="287"/>
                    </a:lnTo>
                    <a:lnTo>
                      <a:pt x="642" y="284"/>
                    </a:lnTo>
                    <a:lnTo>
                      <a:pt x="652" y="281"/>
                    </a:lnTo>
                    <a:lnTo>
                      <a:pt x="664" y="277"/>
                    </a:lnTo>
                    <a:lnTo>
                      <a:pt x="672" y="272"/>
                    </a:lnTo>
                    <a:lnTo>
                      <a:pt x="679" y="266"/>
                    </a:lnTo>
                    <a:lnTo>
                      <a:pt x="684" y="258"/>
                    </a:lnTo>
                    <a:lnTo>
                      <a:pt x="687" y="249"/>
                    </a:lnTo>
                    <a:lnTo>
                      <a:pt x="692" y="230"/>
                    </a:lnTo>
                    <a:lnTo>
                      <a:pt x="701" y="210"/>
                    </a:lnTo>
                    <a:lnTo>
                      <a:pt x="715" y="189"/>
                    </a:lnTo>
                    <a:lnTo>
                      <a:pt x="729" y="171"/>
                    </a:lnTo>
                    <a:lnTo>
                      <a:pt x="735" y="163"/>
                    </a:lnTo>
                    <a:lnTo>
                      <a:pt x="740" y="153"/>
                    </a:lnTo>
                    <a:lnTo>
                      <a:pt x="745" y="141"/>
                    </a:lnTo>
                    <a:lnTo>
                      <a:pt x="748" y="129"/>
                    </a:lnTo>
                    <a:lnTo>
                      <a:pt x="760" y="139"/>
                    </a:lnTo>
                    <a:lnTo>
                      <a:pt x="769" y="149"/>
                    </a:lnTo>
                    <a:lnTo>
                      <a:pt x="774" y="154"/>
                    </a:lnTo>
                    <a:lnTo>
                      <a:pt x="780" y="158"/>
                    </a:lnTo>
                    <a:lnTo>
                      <a:pt x="785" y="160"/>
                    </a:lnTo>
                    <a:lnTo>
                      <a:pt x="793" y="160"/>
                    </a:lnTo>
                    <a:lnTo>
                      <a:pt x="803" y="159"/>
                    </a:lnTo>
                    <a:lnTo>
                      <a:pt x="812" y="156"/>
                    </a:lnTo>
                    <a:lnTo>
                      <a:pt x="819" y="153"/>
                    </a:lnTo>
                    <a:lnTo>
                      <a:pt x="827" y="148"/>
                    </a:lnTo>
                    <a:lnTo>
                      <a:pt x="833" y="143"/>
                    </a:lnTo>
                    <a:lnTo>
                      <a:pt x="842" y="139"/>
                    </a:lnTo>
                    <a:lnTo>
                      <a:pt x="849" y="135"/>
                    </a:lnTo>
                    <a:lnTo>
                      <a:pt x="859" y="134"/>
                    </a:lnTo>
                    <a:lnTo>
                      <a:pt x="869" y="136"/>
                    </a:lnTo>
                    <a:lnTo>
                      <a:pt x="879" y="139"/>
                    </a:lnTo>
                    <a:lnTo>
                      <a:pt x="888" y="143"/>
                    </a:lnTo>
                    <a:lnTo>
                      <a:pt x="900" y="145"/>
                    </a:lnTo>
                    <a:lnTo>
                      <a:pt x="906" y="144"/>
                    </a:lnTo>
                    <a:lnTo>
                      <a:pt x="911" y="143"/>
                    </a:lnTo>
                    <a:lnTo>
                      <a:pt x="916" y="140"/>
                    </a:lnTo>
                    <a:lnTo>
                      <a:pt x="921" y="138"/>
                    </a:lnTo>
                    <a:lnTo>
                      <a:pt x="928" y="130"/>
                    </a:lnTo>
                    <a:lnTo>
                      <a:pt x="935" y="120"/>
                    </a:lnTo>
                    <a:lnTo>
                      <a:pt x="941" y="110"/>
                    </a:lnTo>
                    <a:lnTo>
                      <a:pt x="947" y="100"/>
                    </a:lnTo>
                    <a:lnTo>
                      <a:pt x="955" y="90"/>
                    </a:lnTo>
                    <a:lnTo>
                      <a:pt x="965" y="81"/>
                    </a:lnTo>
                    <a:lnTo>
                      <a:pt x="976" y="74"/>
                    </a:lnTo>
                    <a:lnTo>
                      <a:pt x="987" y="69"/>
                    </a:lnTo>
                    <a:lnTo>
                      <a:pt x="999" y="64"/>
                    </a:lnTo>
                    <a:lnTo>
                      <a:pt x="1009" y="59"/>
                    </a:lnTo>
                    <a:lnTo>
                      <a:pt x="1020" y="55"/>
                    </a:lnTo>
                    <a:lnTo>
                      <a:pt x="1030" y="50"/>
                    </a:lnTo>
                    <a:lnTo>
                      <a:pt x="1041" y="43"/>
                    </a:lnTo>
                    <a:lnTo>
                      <a:pt x="1053" y="36"/>
                    </a:lnTo>
                    <a:lnTo>
                      <a:pt x="1061" y="31"/>
                    </a:lnTo>
                    <a:lnTo>
                      <a:pt x="1071" y="26"/>
                    </a:lnTo>
                    <a:lnTo>
                      <a:pt x="1080" y="21"/>
                    </a:lnTo>
                    <a:lnTo>
                      <a:pt x="1090" y="18"/>
                    </a:lnTo>
                    <a:lnTo>
                      <a:pt x="1110" y="13"/>
                    </a:lnTo>
                    <a:lnTo>
                      <a:pt x="1129" y="11"/>
                    </a:lnTo>
                    <a:lnTo>
                      <a:pt x="1151" y="8"/>
                    </a:lnTo>
                    <a:lnTo>
                      <a:pt x="1171" y="6"/>
                    </a:lnTo>
                    <a:lnTo>
                      <a:pt x="1193" y="3"/>
                    </a:lnTo>
                    <a:lnTo>
                      <a:pt x="1215" y="0"/>
                    </a:lnTo>
                    <a:lnTo>
                      <a:pt x="1213" y="15"/>
                    </a:lnTo>
                    <a:lnTo>
                      <a:pt x="1212" y="31"/>
                    </a:lnTo>
                    <a:lnTo>
                      <a:pt x="1213" y="38"/>
                    </a:lnTo>
                    <a:lnTo>
                      <a:pt x="1215" y="45"/>
                    </a:lnTo>
                    <a:lnTo>
                      <a:pt x="1217" y="51"/>
                    </a:lnTo>
                    <a:lnTo>
                      <a:pt x="1220" y="56"/>
                    </a:lnTo>
                    <a:lnTo>
                      <a:pt x="1227" y="67"/>
                    </a:lnTo>
                    <a:lnTo>
                      <a:pt x="1236" y="79"/>
                    </a:lnTo>
                    <a:lnTo>
                      <a:pt x="1252" y="101"/>
                    </a:lnTo>
                    <a:lnTo>
                      <a:pt x="1264" y="124"/>
                    </a:lnTo>
                    <a:lnTo>
                      <a:pt x="1269" y="135"/>
                    </a:lnTo>
                    <a:lnTo>
                      <a:pt x="1271" y="146"/>
                    </a:lnTo>
                    <a:lnTo>
                      <a:pt x="1274" y="160"/>
                    </a:lnTo>
                    <a:lnTo>
                      <a:pt x="1275" y="174"/>
                    </a:lnTo>
                    <a:lnTo>
                      <a:pt x="1274" y="185"/>
                    </a:lnTo>
                    <a:lnTo>
                      <a:pt x="1271" y="195"/>
                    </a:lnTo>
                    <a:lnTo>
                      <a:pt x="1269" y="204"/>
                    </a:lnTo>
                    <a:lnTo>
                      <a:pt x="1267" y="215"/>
                    </a:lnTo>
                    <a:lnTo>
                      <a:pt x="1267" y="244"/>
                    </a:lnTo>
                    <a:lnTo>
                      <a:pt x="1269" y="249"/>
                    </a:lnTo>
                    <a:lnTo>
                      <a:pt x="1270" y="254"/>
                    </a:lnTo>
                    <a:lnTo>
                      <a:pt x="1271" y="259"/>
                    </a:lnTo>
                    <a:lnTo>
                      <a:pt x="1274" y="263"/>
                    </a:lnTo>
                    <a:lnTo>
                      <a:pt x="1279" y="271"/>
                    </a:lnTo>
                    <a:lnTo>
                      <a:pt x="1285" y="279"/>
                    </a:lnTo>
                    <a:lnTo>
                      <a:pt x="1297" y="298"/>
                    </a:lnTo>
                    <a:lnTo>
                      <a:pt x="1309" y="315"/>
                    </a:lnTo>
                    <a:lnTo>
                      <a:pt x="1314" y="322"/>
                    </a:lnTo>
                    <a:lnTo>
                      <a:pt x="1317" y="332"/>
                    </a:lnTo>
                    <a:lnTo>
                      <a:pt x="1321" y="341"/>
                    </a:lnTo>
                    <a:lnTo>
                      <a:pt x="1325" y="352"/>
                    </a:lnTo>
                    <a:lnTo>
                      <a:pt x="1326" y="366"/>
                    </a:lnTo>
                    <a:lnTo>
                      <a:pt x="1329" y="377"/>
                    </a:lnTo>
                    <a:lnTo>
                      <a:pt x="1333" y="387"/>
                    </a:lnTo>
                    <a:lnTo>
                      <a:pt x="1338" y="397"/>
                    </a:lnTo>
                    <a:lnTo>
                      <a:pt x="1351" y="417"/>
                    </a:lnTo>
                    <a:lnTo>
                      <a:pt x="1364" y="440"/>
                    </a:lnTo>
                    <a:lnTo>
                      <a:pt x="1373" y="459"/>
                    </a:lnTo>
                    <a:lnTo>
                      <a:pt x="1379" y="476"/>
                    </a:lnTo>
                    <a:lnTo>
                      <a:pt x="1385" y="494"/>
                    </a:lnTo>
                    <a:lnTo>
                      <a:pt x="1394" y="514"/>
                    </a:lnTo>
                    <a:lnTo>
                      <a:pt x="1400" y="525"/>
                    </a:lnTo>
                    <a:lnTo>
                      <a:pt x="1407" y="535"/>
                    </a:lnTo>
                    <a:lnTo>
                      <a:pt x="1413" y="544"/>
                    </a:lnTo>
                    <a:lnTo>
                      <a:pt x="1420" y="553"/>
                    </a:lnTo>
                    <a:lnTo>
                      <a:pt x="1427" y="562"/>
                    </a:lnTo>
                    <a:lnTo>
                      <a:pt x="1433" y="572"/>
                    </a:lnTo>
                    <a:lnTo>
                      <a:pt x="1439" y="582"/>
                    </a:lnTo>
                    <a:lnTo>
                      <a:pt x="1445" y="594"/>
                    </a:lnTo>
                    <a:lnTo>
                      <a:pt x="1448" y="606"/>
                    </a:lnTo>
                    <a:lnTo>
                      <a:pt x="1451" y="616"/>
                    </a:lnTo>
                    <a:lnTo>
                      <a:pt x="1452" y="626"/>
                    </a:lnTo>
                    <a:lnTo>
                      <a:pt x="1452" y="636"/>
                    </a:lnTo>
                    <a:lnTo>
                      <a:pt x="1453" y="645"/>
                    </a:lnTo>
                    <a:lnTo>
                      <a:pt x="1454" y="655"/>
                    </a:lnTo>
                    <a:lnTo>
                      <a:pt x="1456" y="666"/>
                    </a:lnTo>
                    <a:lnTo>
                      <a:pt x="1459" y="676"/>
                    </a:lnTo>
                    <a:lnTo>
                      <a:pt x="1463" y="682"/>
                    </a:lnTo>
                    <a:lnTo>
                      <a:pt x="1467" y="688"/>
                    </a:lnTo>
                    <a:lnTo>
                      <a:pt x="1472" y="692"/>
                    </a:lnTo>
                    <a:lnTo>
                      <a:pt x="1477" y="697"/>
                    </a:lnTo>
                    <a:lnTo>
                      <a:pt x="1482" y="701"/>
                    </a:lnTo>
                    <a:lnTo>
                      <a:pt x="1487" y="705"/>
                    </a:lnTo>
                    <a:lnTo>
                      <a:pt x="1492" y="711"/>
                    </a:lnTo>
                    <a:lnTo>
                      <a:pt x="1496" y="717"/>
                    </a:lnTo>
                    <a:lnTo>
                      <a:pt x="1501" y="730"/>
                    </a:lnTo>
                    <a:lnTo>
                      <a:pt x="1504" y="740"/>
                    </a:lnTo>
                    <a:lnTo>
                      <a:pt x="1507" y="751"/>
                    </a:lnTo>
                    <a:lnTo>
                      <a:pt x="1509" y="765"/>
                    </a:lnTo>
                    <a:lnTo>
                      <a:pt x="1511" y="772"/>
                    </a:lnTo>
                    <a:lnTo>
                      <a:pt x="1512" y="780"/>
                    </a:lnTo>
                    <a:lnTo>
                      <a:pt x="1517" y="786"/>
                    </a:lnTo>
                    <a:lnTo>
                      <a:pt x="1523" y="790"/>
                    </a:lnTo>
                    <a:lnTo>
                      <a:pt x="1530" y="794"/>
                    </a:lnTo>
                    <a:lnTo>
                      <a:pt x="1536" y="796"/>
                    </a:lnTo>
                    <a:lnTo>
                      <a:pt x="1542" y="799"/>
                    </a:lnTo>
                    <a:lnTo>
                      <a:pt x="1548" y="801"/>
                    </a:lnTo>
                    <a:lnTo>
                      <a:pt x="1555" y="805"/>
                    </a:lnTo>
                    <a:lnTo>
                      <a:pt x="1561" y="810"/>
                    </a:lnTo>
                    <a:lnTo>
                      <a:pt x="1570" y="818"/>
                    </a:lnTo>
                    <a:lnTo>
                      <a:pt x="1575" y="828"/>
                    </a:lnTo>
                    <a:lnTo>
                      <a:pt x="1579" y="836"/>
                    </a:lnTo>
                    <a:lnTo>
                      <a:pt x="1584" y="848"/>
                    </a:lnTo>
                    <a:lnTo>
                      <a:pt x="1590" y="859"/>
                    </a:lnTo>
                    <a:lnTo>
                      <a:pt x="1595" y="869"/>
                    </a:lnTo>
                    <a:lnTo>
                      <a:pt x="1600" y="878"/>
                    </a:lnTo>
                    <a:lnTo>
                      <a:pt x="1606" y="885"/>
                    </a:lnTo>
                    <a:lnTo>
                      <a:pt x="1614" y="893"/>
                    </a:lnTo>
                    <a:lnTo>
                      <a:pt x="1622" y="900"/>
                    </a:lnTo>
                    <a:lnTo>
                      <a:pt x="1631" y="905"/>
                    </a:lnTo>
                    <a:lnTo>
                      <a:pt x="1643" y="911"/>
                    </a:lnTo>
                    <a:lnTo>
                      <a:pt x="1650" y="914"/>
                    </a:lnTo>
                    <a:lnTo>
                      <a:pt x="1658" y="918"/>
                    </a:lnTo>
                    <a:lnTo>
                      <a:pt x="1664" y="923"/>
                    </a:lnTo>
                    <a:lnTo>
                      <a:pt x="1669" y="929"/>
                    </a:lnTo>
                    <a:lnTo>
                      <a:pt x="1679" y="943"/>
                    </a:lnTo>
                    <a:lnTo>
                      <a:pt x="1688" y="959"/>
                    </a:lnTo>
                    <a:lnTo>
                      <a:pt x="1694" y="966"/>
                    </a:lnTo>
                    <a:lnTo>
                      <a:pt x="1699" y="969"/>
                    </a:lnTo>
                    <a:lnTo>
                      <a:pt x="1707" y="975"/>
                    </a:lnTo>
                    <a:lnTo>
                      <a:pt x="1713" y="978"/>
                    </a:lnTo>
                    <a:lnTo>
                      <a:pt x="1727" y="991"/>
                    </a:lnTo>
                    <a:lnTo>
                      <a:pt x="1742" y="1002"/>
                    </a:lnTo>
                    <a:lnTo>
                      <a:pt x="1758" y="1013"/>
                    </a:lnTo>
                    <a:lnTo>
                      <a:pt x="1772" y="1023"/>
                    </a:lnTo>
                    <a:lnTo>
                      <a:pt x="1784" y="1035"/>
                    </a:lnTo>
                    <a:lnTo>
                      <a:pt x="1797" y="1045"/>
                    </a:lnTo>
                    <a:lnTo>
                      <a:pt x="1808" y="1056"/>
                    </a:lnTo>
                    <a:lnTo>
                      <a:pt x="1822" y="1066"/>
                    </a:lnTo>
                    <a:lnTo>
                      <a:pt x="1836" y="1077"/>
                    </a:lnTo>
                    <a:lnTo>
                      <a:pt x="1852" y="1087"/>
                    </a:lnTo>
                    <a:lnTo>
                      <a:pt x="1860" y="1092"/>
                    </a:lnTo>
                    <a:lnTo>
                      <a:pt x="1867" y="1097"/>
                    </a:lnTo>
                    <a:lnTo>
                      <a:pt x="1872" y="1102"/>
                    </a:lnTo>
                    <a:lnTo>
                      <a:pt x="1878" y="1109"/>
                    </a:lnTo>
                    <a:lnTo>
                      <a:pt x="1888" y="1121"/>
                    </a:lnTo>
                    <a:lnTo>
                      <a:pt x="1901" y="1135"/>
                    </a:lnTo>
                    <a:lnTo>
                      <a:pt x="1917" y="1148"/>
                    </a:lnTo>
                    <a:lnTo>
                      <a:pt x="1934" y="1158"/>
                    </a:lnTo>
                    <a:lnTo>
                      <a:pt x="1941" y="1164"/>
                    </a:lnTo>
                    <a:lnTo>
                      <a:pt x="1947" y="1170"/>
                    </a:lnTo>
                    <a:lnTo>
                      <a:pt x="1955" y="1177"/>
                    </a:lnTo>
                    <a:lnTo>
                      <a:pt x="1963" y="1185"/>
                    </a:lnTo>
                    <a:lnTo>
                      <a:pt x="1971" y="1195"/>
                    </a:lnTo>
                    <a:lnTo>
                      <a:pt x="1979" y="1207"/>
                    </a:lnTo>
                    <a:lnTo>
                      <a:pt x="1985" y="1218"/>
                    </a:lnTo>
                    <a:lnTo>
                      <a:pt x="1990" y="1229"/>
                    </a:lnTo>
                    <a:lnTo>
                      <a:pt x="1995" y="1239"/>
                    </a:lnTo>
                    <a:lnTo>
                      <a:pt x="2001" y="1251"/>
                    </a:lnTo>
                    <a:lnTo>
                      <a:pt x="2008" y="1262"/>
                    </a:lnTo>
                    <a:lnTo>
                      <a:pt x="2018" y="1272"/>
                    </a:lnTo>
                    <a:lnTo>
                      <a:pt x="2040" y="1292"/>
                    </a:lnTo>
                    <a:lnTo>
                      <a:pt x="2062" y="1310"/>
                    </a:lnTo>
                    <a:lnTo>
                      <a:pt x="2072" y="1318"/>
                    </a:lnTo>
                    <a:lnTo>
                      <a:pt x="2082" y="1328"/>
                    </a:lnTo>
                    <a:lnTo>
                      <a:pt x="2091" y="1340"/>
                    </a:lnTo>
                    <a:lnTo>
                      <a:pt x="2099" y="1353"/>
                    </a:lnTo>
                    <a:lnTo>
                      <a:pt x="2111" y="1374"/>
                    </a:lnTo>
                    <a:lnTo>
                      <a:pt x="2121" y="1392"/>
                    </a:lnTo>
                    <a:lnTo>
                      <a:pt x="2127" y="1400"/>
                    </a:lnTo>
                    <a:lnTo>
                      <a:pt x="2133" y="1407"/>
                    </a:lnTo>
                    <a:lnTo>
                      <a:pt x="2142" y="1414"/>
                    </a:lnTo>
                    <a:lnTo>
                      <a:pt x="2152" y="1420"/>
                    </a:lnTo>
                    <a:lnTo>
                      <a:pt x="2166" y="1426"/>
                    </a:lnTo>
                    <a:lnTo>
                      <a:pt x="2180" y="1431"/>
                    </a:lnTo>
                    <a:lnTo>
                      <a:pt x="2192" y="1435"/>
                    </a:lnTo>
                    <a:lnTo>
                      <a:pt x="2205" y="1438"/>
                    </a:lnTo>
                    <a:lnTo>
                      <a:pt x="2231" y="1441"/>
                    </a:lnTo>
                    <a:lnTo>
                      <a:pt x="2261" y="1448"/>
                    </a:lnTo>
                    <a:lnTo>
                      <a:pt x="2274" y="1453"/>
                    </a:lnTo>
                    <a:lnTo>
                      <a:pt x="2285" y="1459"/>
                    </a:lnTo>
                    <a:lnTo>
                      <a:pt x="2295" y="1466"/>
                    </a:lnTo>
                    <a:lnTo>
                      <a:pt x="2305" y="1474"/>
                    </a:lnTo>
                    <a:lnTo>
                      <a:pt x="2314" y="1481"/>
                    </a:lnTo>
                    <a:lnTo>
                      <a:pt x="2323" y="1486"/>
                    </a:lnTo>
                    <a:lnTo>
                      <a:pt x="2329" y="1494"/>
                    </a:lnTo>
                    <a:lnTo>
                      <a:pt x="2335" y="1503"/>
                    </a:lnTo>
                    <a:lnTo>
                      <a:pt x="2340" y="1515"/>
                    </a:lnTo>
                    <a:lnTo>
                      <a:pt x="2343" y="1529"/>
                    </a:lnTo>
                    <a:lnTo>
                      <a:pt x="2344" y="1542"/>
                    </a:lnTo>
                    <a:lnTo>
                      <a:pt x="2345" y="1554"/>
                    </a:lnTo>
                    <a:lnTo>
                      <a:pt x="2345" y="1567"/>
                    </a:lnTo>
                    <a:lnTo>
                      <a:pt x="2347" y="1581"/>
                    </a:lnTo>
                    <a:lnTo>
                      <a:pt x="2349" y="1594"/>
                    </a:lnTo>
                    <a:lnTo>
                      <a:pt x="2353" y="1608"/>
                    </a:lnTo>
                    <a:lnTo>
                      <a:pt x="2355" y="1611"/>
                    </a:lnTo>
                    <a:lnTo>
                      <a:pt x="2357" y="1613"/>
                    </a:lnTo>
                    <a:lnTo>
                      <a:pt x="2344" y="1653"/>
                    </a:lnTo>
                    <a:lnTo>
                      <a:pt x="2330" y="1692"/>
                    </a:lnTo>
                    <a:lnTo>
                      <a:pt x="2323" y="1711"/>
                    </a:lnTo>
                    <a:lnTo>
                      <a:pt x="2314" y="1729"/>
                    </a:lnTo>
                    <a:lnTo>
                      <a:pt x="2303" y="1746"/>
                    </a:lnTo>
                    <a:lnTo>
                      <a:pt x="2290" y="1762"/>
                    </a:lnTo>
                    <a:lnTo>
                      <a:pt x="2279" y="1774"/>
                    </a:lnTo>
                    <a:lnTo>
                      <a:pt x="2268" y="1783"/>
                    </a:lnTo>
                    <a:lnTo>
                      <a:pt x="2256" y="1790"/>
                    </a:lnTo>
                    <a:lnTo>
                      <a:pt x="2245" y="1796"/>
                    </a:lnTo>
                    <a:lnTo>
                      <a:pt x="2235" y="1804"/>
                    </a:lnTo>
                    <a:lnTo>
                      <a:pt x="2225" y="1811"/>
                    </a:lnTo>
                    <a:lnTo>
                      <a:pt x="2220" y="1816"/>
                    </a:lnTo>
                    <a:lnTo>
                      <a:pt x="2216" y="1821"/>
                    </a:lnTo>
                    <a:lnTo>
                      <a:pt x="2211" y="1828"/>
                    </a:lnTo>
                    <a:lnTo>
                      <a:pt x="2207" y="1834"/>
                    </a:lnTo>
                    <a:lnTo>
                      <a:pt x="2203" y="1844"/>
                    </a:lnTo>
                    <a:lnTo>
                      <a:pt x="2202" y="1854"/>
                    </a:lnTo>
                    <a:lnTo>
                      <a:pt x="2201" y="1863"/>
                    </a:lnTo>
                    <a:lnTo>
                      <a:pt x="2200" y="1873"/>
                    </a:lnTo>
                    <a:lnTo>
                      <a:pt x="2198" y="1882"/>
                    </a:lnTo>
                    <a:lnTo>
                      <a:pt x="2196" y="1892"/>
                    </a:lnTo>
                    <a:lnTo>
                      <a:pt x="2192" y="1899"/>
                    </a:lnTo>
                    <a:lnTo>
                      <a:pt x="2187" y="1908"/>
                    </a:lnTo>
                    <a:lnTo>
                      <a:pt x="2182" y="1913"/>
                    </a:lnTo>
                    <a:lnTo>
                      <a:pt x="2176" y="1916"/>
                    </a:lnTo>
                    <a:lnTo>
                      <a:pt x="2171" y="1919"/>
                    </a:lnTo>
                    <a:lnTo>
                      <a:pt x="2165" y="1922"/>
                    </a:lnTo>
                    <a:lnTo>
                      <a:pt x="2160" y="1924"/>
                    </a:lnTo>
                    <a:lnTo>
                      <a:pt x="2153" y="1928"/>
                    </a:lnTo>
                    <a:lnTo>
                      <a:pt x="2148" y="1932"/>
                    </a:lnTo>
                    <a:lnTo>
                      <a:pt x="2145" y="1937"/>
                    </a:lnTo>
                    <a:lnTo>
                      <a:pt x="2129" y="1959"/>
                    </a:lnTo>
                    <a:lnTo>
                      <a:pt x="2117" y="1978"/>
                    </a:lnTo>
                    <a:lnTo>
                      <a:pt x="2104" y="1998"/>
                    </a:lnTo>
                    <a:lnTo>
                      <a:pt x="2092" y="2022"/>
                    </a:lnTo>
                    <a:lnTo>
                      <a:pt x="2081" y="2045"/>
                    </a:lnTo>
                    <a:lnTo>
                      <a:pt x="2072" y="2065"/>
                    </a:lnTo>
                    <a:lnTo>
                      <a:pt x="2068" y="2075"/>
                    </a:lnTo>
                    <a:lnTo>
                      <a:pt x="2063" y="2085"/>
                    </a:lnTo>
                    <a:lnTo>
                      <a:pt x="2057" y="2095"/>
                    </a:lnTo>
                    <a:lnTo>
                      <a:pt x="2049" y="2106"/>
                    </a:lnTo>
                    <a:lnTo>
                      <a:pt x="2043" y="2114"/>
                    </a:lnTo>
                    <a:lnTo>
                      <a:pt x="2037" y="2119"/>
                    </a:lnTo>
                    <a:lnTo>
                      <a:pt x="2029" y="2123"/>
                    </a:lnTo>
                    <a:lnTo>
                      <a:pt x="2022" y="2125"/>
                    </a:lnTo>
                    <a:lnTo>
                      <a:pt x="2006" y="2131"/>
                    </a:lnTo>
                    <a:lnTo>
                      <a:pt x="1991" y="2140"/>
                    </a:lnTo>
                    <a:lnTo>
                      <a:pt x="1983" y="2150"/>
                    </a:lnTo>
                    <a:lnTo>
                      <a:pt x="1975" y="2160"/>
                    </a:lnTo>
                    <a:lnTo>
                      <a:pt x="1971" y="2165"/>
                    </a:lnTo>
                    <a:lnTo>
                      <a:pt x="1968" y="2169"/>
                    </a:lnTo>
                    <a:lnTo>
                      <a:pt x="1963" y="2173"/>
                    </a:lnTo>
                    <a:lnTo>
                      <a:pt x="1956" y="2175"/>
                    </a:lnTo>
                    <a:lnTo>
                      <a:pt x="1952" y="2175"/>
                    </a:lnTo>
                    <a:lnTo>
                      <a:pt x="1947" y="2175"/>
                    </a:lnTo>
                    <a:lnTo>
                      <a:pt x="1942" y="2175"/>
                    </a:lnTo>
                    <a:lnTo>
                      <a:pt x="1939" y="2173"/>
                    </a:lnTo>
                    <a:lnTo>
                      <a:pt x="1935" y="2172"/>
                    </a:lnTo>
                    <a:lnTo>
                      <a:pt x="1931" y="2169"/>
                    </a:lnTo>
                    <a:lnTo>
                      <a:pt x="1927" y="2165"/>
                    </a:lnTo>
                    <a:lnTo>
                      <a:pt x="1925" y="2161"/>
                    </a:lnTo>
                    <a:lnTo>
                      <a:pt x="1924" y="2158"/>
                    </a:lnTo>
                    <a:lnTo>
                      <a:pt x="1922" y="2154"/>
                    </a:lnTo>
                    <a:lnTo>
                      <a:pt x="1922" y="2150"/>
                    </a:lnTo>
                    <a:lnTo>
                      <a:pt x="1922" y="2146"/>
                    </a:lnTo>
                    <a:lnTo>
                      <a:pt x="1925" y="2139"/>
                    </a:lnTo>
                    <a:lnTo>
                      <a:pt x="1925" y="2130"/>
                    </a:lnTo>
                    <a:lnTo>
                      <a:pt x="1924" y="2108"/>
                    </a:lnTo>
                    <a:lnTo>
                      <a:pt x="1924" y="2086"/>
                    </a:lnTo>
                    <a:lnTo>
                      <a:pt x="1922" y="2076"/>
                    </a:lnTo>
                    <a:lnTo>
                      <a:pt x="1921" y="2066"/>
                    </a:lnTo>
                    <a:lnTo>
                      <a:pt x="1919" y="2056"/>
                    </a:lnTo>
                    <a:lnTo>
                      <a:pt x="1915" y="2046"/>
                    </a:lnTo>
                    <a:lnTo>
                      <a:pt x="1911" y="2040"/>
                    </a:lnTo>
                    <a:lnTo>
                      <a:pt x="1909" y="2035"/>
                    </a:lnTo>
                    <a:lnTo>
                      <a:pt x="1905" y="2030"/>
                    </a:lnTo>
                    <a:lnTo>
                      <a:pt x="1900" y="2026"/>
                    </a:lnTo>
                    <a:lnTo>
                      <a:pt x="1891" y="2018"/>
                    </a:lnTo>
                    <a:lnTo>
                      <a:pt x="1880" y="2011"/>
                    </a:lnTo>
                    <a:lnTo>
                      <a:pt x="1863" y="2000"/>
                    </a:lnTo>
                    <a:lnTo>
                      <a:pt x="1850" y="1987"/>
                    </a:lnTo>
                    <a:lnTo>
                      <a:pt x="1842" y="1982"/>
                    </a:lnTo>
                    <a:lnTo>
                      <a:pt x="1835" y="1978"/>
                    </a:lnTo>
                    <a:lnTo>
                      <a:pt x="1827" y="1975"/>
                    </a:lnTo>
                    <a:lnTo>
                      <a:pt x="1817" y="1975"/>
                    </a:lnTo>
                    <a:lnTo>
                      <a:pt x="1801" y="1980"/>
                    </a:lnTo>
                    <a:lnTo>
                      <a:pt x="1784" y="1985"/>
                    </a:lnTo>
                    <a:lnTo>
                      <a:pt x="1777" y="1983"/>
                    </a:lnTo>
                    <a:lnTo>
                      <a:pt x="1771" y="1981"/>
                    </a:lnTo>
                    <a:lnTo>
                      <a:pt x="1766" y="1976"/>
                    </a:lnTo>
                    <a:lnTo>
                      <a:pt x="1760" y="1970"/>
                    </a:lnTo>
                    <a:lnTo>
                      <a:pt x="1752" y="1956"/>
                    </a:lnTo>
                    <a:lnTo>
                      <a:pt x="1743" y="1942"/>
                    </a:lnTo>
                    <a:lnTo>
                      <a:pt x="1735" y="1936"/>
                    </a:lnTo>
                    <a:lnTo>
                      <a:pt x="1729" y="1932"/>
                    </a:lnTo>
                    <a:lnTo>
                      <a:pt x="1722" y="1927"/>
                    </a:lnTo>
                    <a:lnTo>
                      <a:pt x="1714" y="1924"/>
                    </a:lnTo>
                    <a:lnTo>
                      <a:pt x="1708" y="1921"/>
                    </a:lnTo>
                    <a:lnTo>
                      <a:pt x="1700" y="1916"/>
                    </a:lnTo>
                    <a:lnTo>
                      <a:pt x="1695" y="1909"/>
                    </a:lnTo>
                    <a:lnTo>
                      <a:pt x="1690" y="1903"/>
                    </a:lnTo>
                    <a:lnTo>
                      <a:pt x="1684" y="1908"/>
                    </a:lnTo>
                    <a:lnTo>
                      <a:pt x="1678" y="1913"/>
                    </a:lnTo>
                    <a:lnTo>
                      <a:pt x="1674" y="1919"/>
                    </a:lnTo>
                    <a:lnTo>
                      <a:pt x="1670" y="1926"/>
                    </a:lnTo>
                    <a:lnTo>
                      <a:pt x="1661" y="1937"/>
                    </a:lnTo>
                    <a:lnTo>
                      <a:pt x="1653" y="1951"/>
                    </a:lnTo>
                    <a:lnTo>
                      <a:pt x="1643" y="1959"/>
                    </a:lnTo>
                    <a:lnTo>
                      <a:pt x="1632" y="1966"/>
                    </a:lnTo>
                    <a:lnTo>
                      <a:pt x="1622" y="1973"/>
                    </a:lnTo>
                    <a:lnTo>
                      <a:pt x="1612" y="1982"/>
                    </a:lnTo>
                    <a:lnTo>
                      <a:pt x="1604" y="1993"/>
                    </a:lnTo>
                    <a:lnTo>
                      <a:pt x="1596" y="2005"/>
                    </a:lnTo>
                    <a:lnTo>
                      <a:pt x="1591" y="2010"/>
                    </a:lnTo>
                    <a:lnTo>
                      <a:pt x="1586" y="2013"/>
                    </a:lnTo>
                    <a:lnTo>
                      <a:pt x="1580" y="2016"/>
                    </a:lnTo>
                    <a:lnTo>
                      <a:pt x="1573" y="2016"/>
                    </a:lnTo>
                    <a:lnTo>
                      <a:pt x="1557" y="2013"/>
                    </a:lnTo>
                    <a:lnTo>
                      <a:pt x="1541" y="2011"/>
                    </a:lnTo>
                    <a:lnTo>
                      <a:pt x="1531" y="2012"/>
                    </a:lnTo>
                    <a:lnTo>
                      <a:pt x="1521" y="2013"/>
                    </a:lnTo>
                    <a:lnTo>
                      <a:pt x="1521" y="2066"/>
                    </a:lnTo>
                    <a:lnTo>
                      <a:pt x="1521" y="2087"/>
                    </a:lnTo>
                    <a:lnTo>
                      <a:pt x="1522" y="2106"/>
                    </a:lnTo>
                    <a:lnTo>
                      <a:pt x="1523" y="2115"/>
                    </a:lnTo>
                    <a:lnTo>
                      <a:pt x="1526" y="2124"/>
                    </a:lnTo>
                    <a:lnTo>
                      <a:pt x="1530" y="2134"/>
                    </a:lnTo>
                    <a:lnTo>
                      <a:pt x="1533" y="2143"/>
                    </a:lnTo>
                    <a:lnTo>
                      <a:pt x="1538" y="2148"/>
                    </a:lnTo>
                    <a:lnTo>
                      <a:pt x="1543" y="2153"/>
                    </a:lnTo>
                    <a:lnTo>
                      <a:pt x="1546" y="2154"/>
                    </a:lnTo>
                    <a:lnTo>
                      <a:pt x="1547" y="2156"/>
                    </a:lnTo>
                    <a:lnTo>
                      <a:pt x="1548" y="2159"/>
                    </a:lnTo>
                    <a:lnTo>
                      <a:pt x="1550" y="2163"/>
                    </a:lnTo>
                    <a:lnTo>
                      <a:pt x="1550" y="2194"/>
                    </a:lnTo>
                    <a:lnTo>
                      <a:pt x="1517" y="2200"/>
                    </a:lnTo>
                    <a:lnTo>
                      <a:pt x="1488" y="2208"/>
                    </a:lnTo>
                    <a:lnTo>
                      <a:pt x="1461" y="2215"/>
                    </a:lnTo>
                    <a:lnTo>
                      <a:pt x="1428" y="2223"/>
                    </a:lnTo>
                    <a:lnTo>
                      <a:pt x="1420" y="2224"/>
                    </a:lnTo>
                    <a:lnTo>
                      <a:pt x="1414" y="2227"/>
                    </a:lnTo>
                    <a:lnTo>
                      <a:pt x="1409" y="2231"/>
                    </a:lnTo>
                    <a:lnTo>
                      <a:pt x="1404" y="2234"/>
                    </a:lnTo>
                    <a:lnTo>
                      <a:pt x="1394" y="2244"/>
                    </a:lnTo>
                    <a:lnTo>
                      <a:pt x="1383" y="2254"/>
                    </a:lnTo>
                    <a:lnTo>
                      <a:pt x="1371" y="2263"/>
                    </a:lnTo>
                    <a:lnTo>
                      <a:pt x="1359" y="2269"/>
                    </a:lnTo>
                    <a:lnTo>
                      <a:pt x="1354" y="2272"/>
                    </a:lnTo>
                    <a:lnTo>
                      <a:pt x="1349" y="2276"/>
                    </a:lnTo>
                    <a:lnTo>
                      <a:pt x="1343" y="2281"/>
                    </a:lnTo>
                    <a:lnTo>
                      <a:pt x="1338" y="2286"/>
                    </a:lnTo>
                    <a:lnTo>
                      <a:pt x="1331" y="2296"/>
                    </a:lnTo>
                    <a:lnTo>
                      <a:pt x="1326" y="2307"/>
                    </a:lnTo>
                    <a:lnTo>
                      <a:pt x="1322" y="2311"/>
                    </a:lnTo>
                    <a:lnTo>
                      <a:pt x="1319" y="2315"/>
                    </a:lnTo>
                    <a:lnTo>
                      <a:pt x="1315" y="2317"/>
                    </a:lnTo>
                    <a:lnTo>
                      <a:pt x="1309" y="2318"/>
                    </a:lnTo>
                    <a:lnTo>
                      <a:pt x="1297" y="2317"/>
                    </a:lnTo>
                    <a:lnTo>
                      <a:pt x="1289" y="2315"/>
                    </a:lnTo>
                    <a:lnTo>
                      <a:pt x="1279" y="2311"/>
                    </a:lnTo>
                    <a:lnTo>
                      <a:pt x="1271" y="2307"/>
                    </a:lnTo>
                    <a:lnTo>
                      <a:pt x="1253" y="2297"/>
                    </a:lnTo>
                    <a:lnTo>
                      <a:pt x="1235" y="2286"/>
                    </a:lnTo>
                    <a:lnTo>
                      <a:pt x="1237" y="2291"/>
                    </a:lnTo>
                    <a:lnTo>
                      <a:pt x="1231" y="2282"/>
                    </a:lnTo>
                    <a:lnTo>
                      <a:pt x="1223" y="2274"/>
                    </a:lnTo>
                    <a:lnTo>
                      <a:pt x="1216" y="2267"/>
                    </a:lnTo>
                    <a:lnTo>
                      <a:pt x="1208" y="2261"/>
                    </a:lnTo>
                    <a:lnTo>
                      <a:pt x="1193" y="2249"/>
                    </a:lnTo>
                    <a:lnTo>
                      <a:pt x="1177" y="2239"/>
                    </a:lnTo>
                    <a:lnTo>
                      <a:pt x="1158" y="2232"/>
                    </a:lnTo>
                    <a:lnTo>
                      <a:pt x="1139" y="2225"/>
                    </a:lnTo>
                    <a:lnTo>
                      <a:pt x="1119" y="2220"/>
                    </a:lnTo>
                    <a:lnTo>
                      <a:pt x="1098" y="2214"/>
                    </a:lnTo>
                    <a:lnTo>
                      <a:pt x="1090" y="2212"/>
                    </a:lnTo>
                    <a:lnTo>
                      <a:pt x="1084" y="2208"/>
                    </a:lnTo>
                    <a:lnTo>
                      <a:pt x="1078" y="2202"/>
                    </a:lnTo>
                    <a:lnTo>
                      <a:pt x="1073" y="2197"/>
                    </a:lnTo>
                    <a:lnTo>
                      <a:pt x="1069" y="2190"/>
                    </a:lnTo>
                    <a:lnTo>
                      <a:pt x="1063" y="2185"/>
                    </a:lnTo>
                    <a:lnTo>
                      <a:pt x="1058" y="2180"/>
                    </a:lnTo>
                    <a:lnTo>
                      <a:pt x="1050" y="2178"/>
                    </a:lnTo>
                    <a:lnTo>
                      <a:pt x="1043" y="2177"/>
                    </a:lnTo>
                    <a:lnTo>
                      <a:pt x="1036" y="2177"/>
                    </a:lnTo>
                    <a:lnTo>
                      <a:pt x="1030" y="2177"/>
                    </a:lnTo>
                    <a:lnTo>
                      <a:pt x="1024" y="2178"/>
                    </a:lnTo>
                    <a:lnTo>
                      <a:pt x="1018" y="2179"/>
                    </a:lnTo>
                    <a:lnTo>
                      <a:pt x="1010" y="2179"/>
                    </a:lnTo>
                    <a:lnTo>
                      <a:pt x="1004" y="2179"/>
                    </a:lnTo>
                    <a:lnTo>
                      <a:pt x="997" y="2178"/>
                    </a:lnTo>
                    <a:lnTo>
                      <a:pt x="990" y="2175"/>
                    </a:lnTo>
                    <a:lnTo>
                      <a:pt x="985" y="2172"/>
                    </a:lnTo>
                    <a:lnTo>
                      <a:pt x="980" y="2169"/>
                    </a:lnTo>
                    <a:lnTo>
                      <a:pt x="975" y="2164"/>
                    </a:lnTo>
                    <a:lnTo>
                      <a:pt x="967" y="2154"/>
                    </a:lnTo>
                    <a:lnTo>
                      <a:pt x="962" y="2143"/>
                    </a:lnTo>
                    <a:lnTo>
                      <a:pt x="959" y="2130"/>
                    </a:lnTo>
                    <a:lnTo>
                      <a:pt x="956" y="2116"/>
                    </a:lnTo>
                    <a:lnTo>
                      <a:pt x="954" y="2103"/>
                    </a:lnTo>
                    <a:lnTo>
                      <a:pt x="952" y="2087"/>
                    </a:lnTo>
                    <a:lnTo>
                      <a:pt x="931" y="2087"/>
                    </a:lnTo>
                    <a:lnTo>
                      <a:pt x="918" y="2089"/>
                    </a:lnTo>
                    <a:lnTo>
                      <a:pt x="906" y="2089"/>
                    </a:lnTo>
                    <a:lnTo>
                      <a:pt x="901" y="2089"/>
                    </a:lnTo>
                    <a:lnTo>
                      <a:pt x="895" y="2087"/>
                    </a:lnTo>
                    <a:lnTo>
                      <a:pt x="888" y="2086"/>
                    </a:lnTo>
                    <a:lnTo>
                      <a:pt x="883" y="2082"/>
                    </a:lnTo>
                    <a:lnTo>
                      <a:pt x="873" y="2074"/>
                    </a:lnTo>
                    <a:lnTo>
                      <a:pt x="866" y="2064"/>
                    </a:lnTo>
                    <a:lnTo>
                      <a:pt x="862" y="2060"/>
                    </a:lnTo>
                    <a:lnTo>
                      <a:pt x="858" y="2056"/>
                    </a:lnTo>
                    <a:lnTo>
                      <a:pt x="852" y="2054"/>
                    </a:lnTo>
                    <a:lnTo>
                      <a:pt x="846" y="2054"/>
                    </a:lnTo>
                    <a:lnTo>
                      <a:pt x="839" y="2055"/>
                    </a:lnTo>
                    <a:lnTo>
                      <a:pt x="833" y="2056"/>
                    </a:lnTo>
                    <a:lnTo>
                      <a:pt x="833" y="2111"/>
                    </a:lnTo>
                    <a:lnTo>
                      <a:pt x="832" y="2118"/>
                    </a:lnTo>
                    <a:lnTo>
                      <a:pt x="829" y="2124"/>
                    </a:lnTo>
                    <a:lnTo>
                      <a:pt x="824" y="2129"/>
                    </a:lnTo>
                    <a:lnTo>
                      <a:pt x="819" y="2133"/>
                    </a:lnTo>
                    <a:lnTo>
                      <a:pt x="813" y="2135"/>
                    </a:lnTo>
                    <a:lnTo>
                      <a:pt x="805" y="2138"/>
                    </a:lnTo>
                    <a:lnTo>
                      <a:pt x="798" y="2140"/>
                    </a:lnTo>
                    <a:lnTo>
                      <a:pt x="790" y="2140"/>
                    </a:lnTo>
                    <a:lnTo>
                      <a:pt x="780" y="2143"/>
                    </a:lnTo>
                    <a:lnTo>
                      <a:pt x="772" y="2145"/>
                    </a:lnTo>
                    <a:lnTo>
                      <a:pt x="763" y="2149"/>
                    </a:lnTo>
                    <a:lnTo>
                      <a:pt x="755" y="2153"/>
                    </a:lnTo>
                    <a:lnTo>
                      <a:pt x="746" y="2156"/>
                    </a:lnTo>
                    <a:lnTo>
                      <a:pt x="739" y="2159"/>
                    </a:lnTo>
                    <a:lnTo>
                      <a:pt x="729" y="2161"/>
                    </a:lnTo>
                    <a:lnTo>
                      <a:pt x="719" y="2161"/>
                    </a:lnTo>
                    <a:lnTo>
                      <a:pt x="708" y="2160"/>
                    </a:lnTo>
                    <a:lnTo>
                      <a:pt x="699" y="2158"/>
                    </a:lnTo>
                    <a:lnTo>
                      <a:pt x="690" y="2153"/>
                    </a:lnTo>
                    <a:lnTo>
                      <a:pt x="682" y="2146"/>
                    </a:lnTo>
                    <a:lnTo>
                      <a:pt x="669" y="2130"/>
                    </a:lnTo>
                    <a:lnTo>
                      <a:pt x="656" y="2111"/>
                    </a:lnTo>
                    <a:lnTo>
                      <a:pt x="642" y="2092"/>
                    </a:lnTo>
                    <a:lnTo>
                      <a:pt x="630" y="2075"/>
                    </a:lnTo>
                    <a:lnTo>
                      <a:pt x="616" y="2059"/>
                    </a:lnTo>
                    <a:lnTo>
                      <a:pt x="603" y="2042"/>
                    </a:lnTo>
                    <a:lnTo>
                      <a:pt x="596" y="2036"/>
                    </a:lnTo>
                    <a:lnTo>
                      <a:pt x="588" y="2030"/>
                    </a:lnTo>
                    <a:lnTo>
                      <a:pt x="581" y="2025"/>
                    </a:lnTo>
                    <a:lnTo>
                      <a:pt x="572" y="2020"/>
                    </a:lnTo>
                    <a:lnTo>
                      <a:pt x="563" y="2016"/>
                    </a:lnTo>
                    <a:lnTo>
                      <a:pt x="553" y="2013"/>
                    </a:lnTo>
                    <a:lnTo>
                      <a:pt x="543" y="2012"/>
                    </a:lnTo>
                    <a:lnTo>
                      <a:pt x="532" y="2011"/>
                    </a:lnTo>
                    <a:lnTo>
                      <a:pt x="521" y="2012"/>
                    </a:lnTo>
                    <a:lnTo>
                      <a:pt x="511" y="2016"/>
                    </a:lnTo>
                    <a:lnTo>
                      <a:pt x="502" y="2020"/>
                    </a:lnTo>
                    <a:lnTo>
                      <a:pt x="490" y="2022"/>
                    </a:lnTo>
                    <a:lnTo>
                      <a:pt x="483" y="2021"/>
                    </a:lnTo>
                    <a:lnTo>
                      <a:pt x="477" y="2018"/>
                    </a:lnTo>
                    <a:lnTo>
                      <a:pt x="470" y="2015"/>
                    </a:lnTo>
                    <a:lnTo>
                      <a:pt x="465" y="2010"/>
                    </a:lnTo>
                    <a:lnTo>
                      <a:pt x="460" y="2003"/>
                    </a:lnTo>
                    <a:lnTo>
                      <a:pt x="458" y="1997"/>
                    </a:lnTo>
                    <a:lnTo>
                      <a:pt x="455" y="1991"/>
                    </a:lnTo>
                    <a:lnTo>
                      <a:pt x="455" y="1982"/>
                    </a:lnTo>
                    <a:lnTo>
                      <a:pt x="455" y="1928"/>
                    </a:lnTo>
                    <a:lnTo>
                      <a:pt x="457" y="1919"/>
                    </a:lnTo>
                    <a:lnTo>
                      <a:pt x="459" y="1912"/>
                    </a:lnTo>
                    <a:lnTo>
                      <a:pt x="463" y="1906"/>
                    </a:lnTo>
                    <a:lnTo>
                      <a:pt x="468" y="1898"/>
                    </a:lnTo>
                    <a:lnTo>
                      <a:pt x="473" y="1892"/>
                    </a:lnTo>
                    <a:lnTo>
                      <a:pt x="477" y="1885"/>
                    </a:lnTo>
                    <a:lnTo>
                      <a:pt x="480" y="1877"/>
                    </a:lnTo>
                    <a:lnTo>
                      <a:pt x="482" y="1868"/>
                    </a:lnTo>
                    <a:lnTo>
                      <a:pt x="480" y="1862"/>
                    </a:lnTo>
                    <a:lnTo>
                      <a:pt x="479" y="1855"/>
                    </a:lnTo>
                    <a:lnTo>
                      <a:pt x="477" y="1850"/>
                    </a:lnTo>
                    <a:lnTo>
                      <a:pt x="474" y="1845"/>
                    </a:lnTo>
                    <a:lnTo>
                      <a:pt x="469" y="1840"/>
                    </a:lnTo>
                    <a:lnTo>
                      <a:pt x="465" y="1837"/>
                    </a:lnTo>
                    <a:lnTo>
                      <a:pt x="460" y="1833"/>
                    </a:lnTo>
                    <a:lnTo>
                      <a:pt x="454" y="1830"/>
                    </a:lnTo>
                    <a:lnTo>
                      <a:pt x="429" y="1819"/>
                    </a:lnTo>
                    <a:lnTo>
                      <a:pt x="401" y="1808"/>
                    </a:lnTo>
                    <a:lnTo>
                      <a:pt x="391" y="1803"/>
                    </a:lnTo>
                    <a:lnTo>
                      <a:pt x="381" y="1799"/>
                    </a:lnTo>
                    <a:lnTo>
                      <a:pt x="372" y="1795"/>
                    </a:lnTo>
                    <a:lnTo>
                      <a:pt x="362" y="1793"/>
                    </a:lnTo>
                    <a:lnTo>
                      <a:pt x="344" y="1788"/>
                    </a:lnTo>
                    <a:lnTo>
                      <a:pt x="322" y="1781"/>
                    </a:lnTo>
                    <a:lnTo>
                      <a:pt x="315" y="1778"/>
                    </a:lnTo>
                    <a:lnTo>
                      <a:pt x="308" y="1774"/>
                    </a:lnTo>
                    <a:lnTo>
                      <a:pt x="302" y="1769"/>
                    </a:lnTo>
                    <a:lnTo>
                      <a:pt x="296" y="1765"/>
                    </a:lnTo>
                    <a:lnTo>
                      <a:pt x="285" y="1755"/>
                    </a:lnTo>
                    <a:lnTo>
                      <a:pt x="270" y="1746"/>
                    </a:lnTo>
                    <a:lnTo>
                      <a:pt x="249" y="1739"/>
                    </a:lnTo>
                    <a:lnTo>
                      <a:pt x="232" y="1730"/>
                    </a:lnTo>
                    <a:lnTo>
                      <a:pt x="223" y="1725"/>
                    </a:lnTo>
                    <a:lnTo>
                      <a:pt x="216" y="1719"/>
                    </a:lnTo>
                    <a:lnTo>
                      <a:pt x="209" y="1711"/>
                    </a:lnTo>
                    <a:lnTo>
                      <a:pt x="203" y="1702"/>
                    </a:lnTo>
                    <a:lnTo>
                      <a:pt x="198" y="1691"/>
                    </a:lnTo>
                    <a:lnTo>
                      <a:pt x="192" y="1681"/>
                    </a:lnTo>
                    <a:lnTo>
                      <a:pt x="185" y="1672"/>
                    </a:lnTo>
                    <a:lnTo>
                      <a:pt x="179" y="1663"/>
                    </a:lnTo>
                    <a:lnTo>
                      <a:pt x="170" y="1657"/>
                    </a:lnTo>
                    <a:lnTo>
                      <a:pt x="162" y="1651"/>
                    </a:lnTo>
                    <a:lnTo>
                      <a:pt x="152" y="1647"/>
                    </a:lnTo>
                    <a:lnTo>
                      <a:pt x="140" y="1643"/>
                    </a:lnTo>
                    <a:lnTo>
                      <a:pt x="129" y="1643"/>
                    </a:lnTo>
                    <a:lnTo>
                      <a:pt x="119" y="1643"/>
                    </a:lnTo>
                    <a:lnTo>
                      <a:pt x="110" y="1646"/>
                    </a:lnTo>
                    <a:lnTo>
                      <a:pt x="100" y="1647"/>
                    </a:lnTo>
                    <a:lnTo>
                      <a:pt x="91" y="1648"/>
                    </a:lnTo>
                    <a:lnTo>
                      <a:pt x="83" y="1648"/>
                    </a:lnTo>
                    <a:lnTo>
                      <a:pt x="73" y="1647"/>
                    </a:lnTo>
                    <a:lnTo>
                      <a:pt x="64" y="1643"/>
                    </a:lnTo>
                    <a:lnTo>
                      <a:pt x="59" y="1641"/>
                    </a:lnTo>
                    <a:lnTo>
                      <a:pt x="55" y="1637"/>
                    </a:lnTo>
                    <a:lnTo>
                      <a:pt x="51" y="1633"/>
                    </a:lnTo>
                    <a:lnTo>
                      <a:pt x="49" y="1629"/>
                    </a:lnTo>
                    <a:lnTo>
                      <a:pt x="45" y="1621"/>
                    </a:lnTo>
                    <a:lnTo>
                      <a:pt x="42" y="1612"/>
                    </a:lnTo>
                    <a:lnTo>
                      <a:pt x="40" y="1591"/>
                    </a:lnTo>
                    <a:lnTo>
                      <a:pt x="35" y="1569"/>
                    </a:lnTo>
                    <a:lnTo>
                      <a:pt x="24" y="1550"/>
                    </a:lnTo>
                    <a:lnTo>
                      <a:pt x="12" y="1534"/>
                    </a:lnTo>
                    <a:lnTo>
                      <a:pt x="7" y="1525"/>
                    </a:lnTo>
                    <a:lnTo>
                      <a:pt x="3" y="1517"/>
                    </a:lnTo>
                    <a:lnTo>
                      <a:pt x="1" y="1507"/>
                    </a:lnTo>
                    <a:lnTo>
                      <a:pt x="0" y="1495"/>
                    </a:lnTo>
                    <a:lnTo>
                      <a:pt x="1" y="1488"/>
                    </a:lnTo>
                    <a:lnTo>
                      <a:pt x="2" y="1480"/>
                    </a:lnTo>
                    <a:lnTo>
                      <a:pt x="3" y="1474"/>
                    </a:lnTo>
                    <a:lnTo>
                      <a:pt x="7" y="1468"/>
                    </a:lnTo>
                    <a:lnTo>
                      <a:pt x="11" y="1461"/>
                    </a:lnTo>
                    <a:lnTo>
                      <a:pt x="15" y="1456"/>
                    </a:lnTo>
                    <a:lnTo>
                      <a:pt x="20" y="1451"/>
                    </a:lnTo>
                    <a:lnTo>
                      <a:pt x="25" y="1446"/>
                    </a:lnTo>
                    <a:lnTo>
                      <a:pt x="50" y="1429"/>
                    </a:lnTo>
                    <a:lnTo>
                      <a:pt x="76" y="1411"/>
                    </a:lnTo>
                    <a:lnTo>
                      <a:pt x="80" y="1407"/>
                    </a:lnTo>
                    <a:lnTo>
                      <a:pt x="83" y="1404"/>
                    </a:lnTo>
                    <a:lnTo>
                      <a:pt x="85" y="1400"/>
                    </a:lnTo>
                    <a:lnTo>
                      <a:pt x="86" y="1396"/>
                    </a:lnTo>
                    <a:lnTo>
                      <a:pt x="88" y="1386"/>
                    </a:lnTo>
                    <a:lnTo>
                      <a:pt x="90" y="1376"/>
                    </a:lnTo>
                    <a:lnTo>
                      <a:pt x="94" y="1366"/>
                    </a:lnTo>
                    <a:lnTo>
                      <a:pt x="98" y="1356"/>
                    </a:lnTo>
                    <a:lnTo>
                      <a:pt x="103" y="1346"/>
                    </a:lnTo>
                    <a:lnTo>
                      <a:pt x="109" y="1338"/>
                    </a:lnTo>
                    <a:lnTo>
                      <a:pt x="116" y="1331"/>
                    </a:lnTo>
                    <a:lnTo>
                      <a:pt x="125" y="1326"/>
                    </a:lnTo>
                    <a:lnTo>
                      <a:pt x="135" y="1322"/>
                    </a:lnTo>
                    <a:lnTo>
                      <a:pt x="145" y="1321"/>
                    </a:lnTo>
                    <a:lnTo>
                      <a:pt x="155" y="1322"/>
                    </a:lnTo>
                    <a:lnTo>
                      <a:pt x="163" y="1326"/>
                    </a:lnTo>
                    <a:lnTo>
                      <a:pt x="170" y="1330"/>
                    </a:lnTo>
                    <a:lnTo>
                      <a:pt x="177" y="1336"/>
                    </a:lnTo>
                    <a:lnTo>
                      <a:pt x="183" y="1342"/>
                    </a:lnTo>
                    <a:lnTo>
                      <a:pt x="190" y="1348"/>
                    </a:lnTo>
                    <a:lnTo>
                      <a:pt x="198" y="1353"/>
                    </a:lnTo>
                    <a:lnTo>
                      <a:pt x="207" y="1358"/>
                    </a:lnTo>
                    <a:lnTo>
                      <a:pt x="224" y="1365"/>
                    </a:lnTo>
                    <a:lnTo>
                      <a:pt x="242" y="1368"/>
                    </a:lnTo>
                    <a:lnTo>
                      <a:pt x="251" y="1371"/>
                    </a:lnTo>
                    <a:lnTo>
                      <a:pt x="258" y="1375"/>
                    </a:lnTo>
                    <a:lnTo>
                      <a:pt x="267" y="1379"/>
                    </a:lnTo>
                    <a:lnTo>
                      <a:pt x="275" y="1385"/>
                    </a:lnTo>
                    <a:lnTo>
                      <a:pt x="282" y="1394"/>
                    </a:lnTo>
                    <a:lnTo>
                      <a:pt x="288" y="1402"/>
                    </a:lnTo>
                    <a:lnTo>
                      <a:pt x="291" y="1407"/>
                    </a:lnTo>
                    <a:lnTo>
                      <a:pt x="295" y="1410"/>
                    </a:lnTo>
                    <a:lnTo>
                      <a:pt x="300" y="1412"/>
                    </a:lnTo>
                    <a:lnTo>
                      <a:pt x="305" y="1414"/>
                    </a:lnTo>
                    <a:lnTo>
                      <a:pt x="367" y="1414"/>
                    </a:lnTo>
                    <a:lnTo>
                      <a:pt x="375" y="1412"/>
                    </a:lnTo>
                    <a:lnTo>
                      <a:pt x="383" y="1411"/>
                    </a:lnTo>
                    <a:lnTo>
                      <a:pt x="389" y="1409"/>
                    </a:lnTo>
                    <a:lnTo>
                      <a:pt x="395" y="1405"/>
                    </a:lnTo>
                    <a:lnTo>
                      <a:pt x="405" y="1395"/>
                    </a:lnTo>
                    <a:lnTo>
                      <a:pt x="415" y="1384"/>
                    </a:lnTo>
                    <a:lnTo>
                      <a:pt x="424" y="1371"/>
                    </a:lnTo>
                    <a:lnTo>
                      <a:pt x="434" y="1358"/>
                    </a:lnTo>
                    <a:lnTo>
                      <a:pt x="439" y="1352"/>
                    </a:lnTo>
                    <a:lnTo>
                      <a:pt x="445" y="1346"/>
                    </a:lnTo>
                    <a:lnTo>
                      <a:pt x="453" y="1341"/>
                    </a:lnTo>
                    <a:lnTo>
                      <a:pt x="460" y="1337"/>
                    </a:lnTo>
                    <a:lnTo>
                      <a:pt x="452" y="1318"/>
                    </a:lnTo>
                    <a:lnTo>
                      <a:pt x="441" y="1303"/>
                    </a:lnTo>
                    <a:lnTo>
                      <a:pt x="430" y="1289"/>
                    </a:lnTo>
                    <a:lnTo>
                      <a:pt x="419" y="1276"/>
                    </a:lnTo>
                    <a:lnTo>
                      <a:pt x="393" y="1252"/>
                    </a:lnTo>
                    <a:lnTo>
                      <a:pt x="362" y="1225"/>
                    </a:lnTo>
                    <a:lnTo>
                      <a:pt x="355" y="1218"/>
                    </a:lnTo>
                    <a:lnTo>
                      <a:pt x="349" y="1210"/>
                    </a:lnTo>
                    <a:lnTo>
                      <a:pt x="344" y="1203"/>
                    </a:lnTo>
                    <a:lnTo>
                      <a:pt x="339" y="1194"/>
                    </a:lnTo>
                    <a:lnTo>
                      <a:pt x="334" y="1187"/>
                    </a:lnTo>
                    <a:lnTo>
                      <a:pt x="329" y="1179"/>
                    </a:lnTo>
                    <a:lnTo>
                      <a:pt x="322" y="1170"/>
                    </a:lnTo>
                    <a:lnTo>
                      <a:pt x="315" y="1163"/>
                    </a:lnTo>
                    <a:lnTo>
                      <a:pt x="311" y="1158"/>
                    </a:lnTo>
                    <a:lnTo>
                      <a:pt x="307" y="1153"/>
                    </a:lnTo>
                    <a:lnTo>
                      <a:pt x="305" y="1148"/>
                    </a:lnTo>
                    <a:lnTo>
                      <a:pt x="303" y="1143"/>
                    </a:lnTo>
                    <a:lnTo>
                      <a:pt x="302" y="1133"/>
                    </a:lnTo>
                    <a:lnTo>
                      <a:pt x="301" y="1121"/>
                    </a:lnTo>
                    <a:lnTo>
                      <a:pt x="301" y="1110"/>
                    </a:lnTo>
                    <a:lnTo>
                      <a:pt x="301" y="1099"/>
                    </a:lnTo>
                    <a:lnTo>
                      <a:pt x="298" y="1086"/>
                    </a:lnTo>
                    <a:lnTo>
                      <a:pt x="293" y="1075"/>
                    </a:lnTo>
                    <a:lnTo>
                      <a:pt x="285" y="1061"/>
                    </a:lnTo>
                    <a:lnTo>
                      <a:pt x="276" y="1050"/>
                    </a:lnTo>
                    <a:lnTo>
                      <a:pt x="267" y="1038"/>
                    </a:lnTo>
                    <a:lnTo>
                      <a:pt x="257" y="1025"/>
                    </a:lnTo>
                    <a:lnTo>
                      <a:pt x="244" y="1010"/>
                    </a:lnTo>
                    <a:lnTo>
                      <a:pt x="233" y="995"/>
                    </a:lnTo>
                    <a:lnTo>
                      <a:pt x="227" y="990"/>
                    </a:lnTo>
                    <a:lnTo>
                      <a:pt x="219" y="985"/>
                    </a:lnTo>
                    <a:lnTo>
                      <a:pt x="211" y="982"/>
                    </a:lnTo>
                    <a:lnTo>
                      <a:pt x="201" y="980"/>
                    </a:lnTo>
                    <a:lnTo>
                      <a:pt x="219" y="963"/>
                    </a:lnTo>
                    <a:lnTo>
                      <a:pt x="236" y="947"/>
                    </a:lnTo>
                    <a:lnTo>
                      <a:pt x="242" y="938"/>
                    </a:lnTo>
                    <a:lnTo>
                      <a:pt x="247" y="929"/>
                    </a:lnTo>
                    <a:lnTo>
                      <a:pt x="249" y="918"/>
                    </a:lnTo>
                    <a:lnTo>
                      <a:pt x="251" y="905"/>
                    </a:lnTo>
                    <a:lnTo>
                      <a:pt x="251" y="897"/>
                    </a:lnTo>
                    <a:lnTo>
                      <a:pt x="247" y="889"/>
                    </a:lnTo>
                    <a:lnTo>
                      <a:pt x="243" y="883"/>
                    </a:lnTo>
                    <a:lnTo>
                      <a:pt x="238" y="877"/>
                    </a:lnTo>
                    <a:lnTo>
                      <a:pt x="224" y="867"/>
                    </a:lnTo>
                    <a:lnTo>
                      <a:pt x="209" y="857"/>
                    </a:lnTo>
                    <a:lnTo>
                      <a:pt x="193" y="848"/>
                    </a:lnTo>
                    <a:lnTo>
                      <a:pt x="179" y="838"/>
                    </a:lnTo>
                    <a:lnTo>
                      <a:pt x="174" y="831"/>
                    </a:lnTo>
                    <a:lnTo>
                      <a:pt x="170" y="825"/>
                    </a:lnTo>
                    <a:lnTo>
                      <a:pt x="168" y="818"/>
                    </a:lnTo>
                    <a:lnTo>
                      <a:pt x="167" y="809"/>
                    </a:lnTo>
                    <a:lnTo>
                      <a:pt x="167" y="803"/>
                    </a:lnTo>
                    <a:lnTo>
                      <a:pt x="169" y="799"/>
                    </a:lnTo>
                    <a:lnTo>
                      <a:pt x="170" y="795"/>
                    </a:lnTo>
                    <a:lnTo>
                      <a:pt x="174" y="791"/>
                    </a:lnTo>
                    <a:lnTo>
                      <a:pt x="182" y="788"/>
                    </a:lnTo>
                    <a:lnTo>
                      <a:pt x="192" y="784"/>
                    </a:lnTo>
                    <a:lnTo>
                      <a:pt x="202" y="780"/>
                    </a:lnTo>
                    <a:lnTo>
                      <a:pt x="212" y="776"/>
                    </a:lnTo>
                    <a:lnTo>
                      <a:pt x="217" y="774"/>
                    </a:lnTo>
                    <a:lnTo>
                      <a:pt x="222" y="771"/>
                    </a:lnTo>
                    <a:lnTo>
                      <a:pt x="227" y="767"/>
                    </a:lnTo>
                    <a:lnTo>
                      <a:pt x="231" y="764"/>
                    </a:lnTo>
                    <a:lnTo>
                      <a:pt x="236" y="755"/>
                    </a:lnTo>
                    <a:lnTo>
                      <a:pt x="238" y="747"/>
                    </a:lnTo>
                    <a:lnTo>
                      <a:pt x="241" y="740"/>
                    </a:lnTo>
                    <a:lnTo>
                      <a:pt x="241" y="731"/>
                    </a:lnTo>
                    <a:lnTo>
                      <a:pt x="241" y="714"/>
                    </a:lnTo>
                    <a:lnTo>
                      <a:pt x="241" y="695"/>
                    </a:lnTo>
                    <a:lnTo>
                      <a:pt x="239" y="686"/>
                    </a:lnTo>
                    <a:lnTo>
                      <a:pt x="238" y="677"/>
                    </a:lnTo>
                    <a:lnTo>
                      <a:pt x="237" y="670"/>
                    </a:lnTo>
                    <a:lnTo>
                      <a:pt x="234" y="663"/>
                    </a:lnTo>
                    <a:lnTo>
                      <a:pt x="232" y="656"/>
                    </a:lnTo>
                    <a:lnTo>
                      <a:pt x="229" y="648"/>
                    </a:lnTo>
                    <a:lnTo>
                      <a:pt x="228" y="639"/>
                    </a:lnTo>
                    <a:lnTo>
                      <a:pt x="227" y="631"/>
                    </a:lnTo>
                    <a:lnTo>
                      <a:pt x="228" y="626"/>
                    </a:lnTo>
                    <a:lnTo>
                      <a:pt x="229" y="621"/>
                    </a:lnTo>
                    <a:lnTo>
                      <a:pt x="233" y="616"/>
                    </a:lnTo>
                    <a:lnTo>
                      <a:pt x="237" y="612"/>
                    </a:lnTo>
                    <a:lnTo>
                      <a:pt x="244" y="603"/>
                    </a:lnTo>
                    <a:lnTo>
                      <a:pt x="251" y="594"/>
                    </a:lnTo>
                    <a:lnTo>
                      <a:pt x="258" y="579"/>
                    </a:lnTo>
                    <a:lnTo>
                      <a:pt x="266" y="564"/>
                    </a:lnTo>
                    <a:lnTo>
                      <a:pt x="271" y="558"/>
                    </a:lnTo>
                    <a:lnTo>
                      <a:pt x="276" y="553"/>
                    </a:lnTo>
                    <a:lnTo>
                      <a:pt x="283" y="550"/>
                    </a:lnTo>
                    <a:lnTo>
                      <a:pt x="291" y="549"/>
                    </a:lnTo>
                    <a:lnTo>
                      <a:pt x="305" y="553"/>
                    </a:lnTo>
                    <a:lnTo>
                      <a:pt x="318" y="557"/>
                    </a:lnTo>
                    <a:lnTo>
                      <a:pt x="380" y="557"/>
                    </a:lnTo>
                    <a:lnTo>
                      <a:pt x="396" y="569"/>
                    </a:lnTo>
                    <a:lnTo>
                      <a:pt x="413" y="581"/>
                    </a:lnTo>
                    <a:lnTo>
                      <a:pt x="419" y="581"/>
                    </a:lnTo>
                    <a:lnTo>
                      <a:pt x="425" y="578"/>
                    </a:lnTo>
                    <a:lnTo>
                      <a:pt x="430" y="574"/>
                    </a:lnTo>
                    <a:lnTo>
                      <a:pt x="434" y="570"/>
                    </a:lnTo>
                    <a:lnTo>
                      <a:pt x="439" y="565"/>
                    </a:lnTo>
                    <a:lnTo>
                      <a:pt x="443" y="562"/>
                    </a:lnTo>
                    <a:lnTo>
                      <a:pt x="449" y="558"/>
                    </a:lnTo>
                    <a:lnTo>
                      <a:pt x="455" y="554"/>
                    </a:lnTo>
                    <a:lnTo>
                      <a:pt x="465" y="552"/>
                    </a:lnTo>
                    <a:lnTo>
                      <a:pt x="475" y="552"/>
                    </a:lnTo>
                    <a:lnTo>
                      <a:pt x="487" y="553"/>
                    </a:lnTo>
                    <a:lnTo>
                      <a:pt x="495" y="553"/>
                    </a:lnTo>
                    <a:lnTo>
                      <a:pt x="505" y="554"/>
                    </a:lnTo>
                    <a:lnTo>
                      <a:pt x="514" y="553"/>
                    </a:lnTo>
                    <a:lnTo>
                      <a:pt x="519" y="552"/>
                    </a:lnTo>
                    <a:lnTo>
                      <a:pt x="523" y="550"/>
                    </a:lnTo>
                    <a:lnTo>
                      <a:pt x="527" y="548"/>
                    </a:lnTo>
                    <a:lnTo>
                      <a:pt x="532" y="544"/>
                    </a:lnTo>
                    <a:lnTo>
                      <a:pt x="537" y="539"/>
                    </a:lnTo>
                    <a:lnTo>
                      <a:pt x="541" y="533"/>
                    </a:lnTo>
                    <a:lnTo>
                      <a:pt x="543" y="527"/>
                    </a:lnTo>
                    <a:lnTo>
                      <a:pt x="546" y="520"/>
                    </a:lnTo>
                    <a:lnTo>
                      <a:pt x="547" y="506"/>
                    </a:lnTo>
                    <a:lnTo>
                      <a:pt x="547" y="491"/>
                    </a:lnTo>
                    <a:lnTo>
                      <a:pt x="546" y="483"/>
                    </a:lnTo>
                    <a:lnTo>
                      <a:pt x="543" y="475"/>
                    </a:lnTo>
                    <a:lnTo>
                      <a:pt x="538" y="469"/>
                    </a:lnTo>
                    <a:lnTo>
                      <a:pt x="534" y="463"/>
                    </a:lnTo>
                    <a:lnTo>
                      <a:pt x="531" y="455"/>
                    </a:lnTo>
                    <a:lnTo>
                      <a:pt x="528" y="448"/>
                    </a:lnTo>
                    <a:lnTo>
                      <a:pt x="527" y="440"/>
                    </a:lnTo>
                    <a:lnTo>
                      <a:pt x="526" y="434"/>
                    </a:lnTo>
                    <a:lnTo>
                      <a:pt x="524" y="427"/>
                    </a:lnTo>
                    <a:lnTo>
                      <a:pt x="522" y="420"/>
                    </a:lnTo>
                    <a:lnTo>
                      <a:pt x="518" y="415"/>
                    </a:lnTo>
                    <a:lnTo>
                      <a:pt x="513" y="409"/>
                    </a:lnTo>
                    <a:lnTo>
                      <a:pt x="507" y="406"/>
                    </a:lnTo>
                    <a:lnTo>
                      <a:pt x="499" y="402"/>
                    </a:lnTo>
                    <a:lnTo>
                      <a:pt x="497" y="401"/>
                    </a:lnTo>
                    <a:lnTo>
                      <a:pt x="494" y="400"/>
                    </a:lnTo>
                    <a:lnTo>
                      <a:pt x="493" y="396"/>
                    </a:lnTo>
                    <a:lnTo>
                      <a:pt x="492" y="394"/>
                    </a:lnTo>
                    <a:lnTo>
                      <a:pt x="493" y="385"/>
                    </a:lnTo>
                    <a:lnTo>
                      <a:pt x="494" y="377"/>
                    </a:lnTo>
                    <a:lnTo>
                      <a:pt x="497" y="370"/>
                    </a:lnTo>
                    <a:lnTo>
                      <a:pt x="499" y="36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37"/>
              <p:cNvSpPr>
                <a:spLocks/>
              </p:cNvSpPr>
              <p:nvPr/>
            </p:nvSpPr>
            <p:spPr bwMode="auto">
              <a:xfrm>
                <a:off x="-865063" y="-1349850"/>
                <a:ext cx="935038" cy="920750"/>
              </a:xfrm>
              <a:custGeom>
                <a:avLst/>
                <a:gdLst>
                  <a:gd name="T0" fmla="*/ 607 w 2357"/>
                  <a:gd name="T1" fmla="*/ 326 h 2318"/>
                  <a:gd name="T2" fmla="*/ 687 w 2357"/>
                  <a:gd name="T3" fmla="*/ 249 h 2318"/>
                  <a:gd name="T4" fmla="*/ 785 w 2357"/>
                  <a:gd name="T5" fmla="*/ 160 h 2318"/>
                  <a:gd name="T6" fmla="*/ 900 w 2357"/>
                  <a:gd name="T7" fmla="*/ 145 h 2318"/>
                  <a:gd name="T8" fmla="*/ 999 w 2357"/>
                  <a:gd name="T9" fmla="*/ 64 h 2318"/>
                  <a:gd name="T10" fmla="*/ 1171 w 2357"/>
                  <a:gd name="T11" fmla="*/ 6 h 2318"/>
                  <a:gd name="T12" fmla="*/ 1264 w 2357"/>
                  <a:gd name="T13" fmla="*/ 124 h 2318"/>
                  <a:gd name="T14" fmla="*/ 1274 w 2357"/>
                  <a:gd name="T15" fmla="*/ 263 h 2318"/>
                  <a:gd name="T16" fmla="*/ 1351 w 2357"/>
                  <a:gd name="T17" fmla="*/ 417 h 2318"/>
                  <a:gd name="T18" fmla="*/ 1445 w 2357"/>
                  <a:gd name="T19" fmla="*/ 594 h 2318"/>
                  <a:gd name="T20" fmla="*/ 1482 w 2357"/>
                  <a:gd name="T21" fmla="*/ 701 h 2318"/>
                  <a:gd name="T22" fmla="*/ 1536 w 2357"/>
                  <a:gd name="T23" fmla="*/ 796 h 2318"/>
                  <a:gd name="T24" fmla="*/ 1614 w 2357"/>
                  <a:gd name="T25" fmla="*/ 893 h 2318"/>
                  <a:gd name="T26" fmla="*/ 1713 w 2357"/>
                  <a:gd name="T27" fmla="*/ 978 h 2318"/>
                  <a:gd name="T28" fmla="*/ 1872 w 2357"/>
                  <a:gd name="T29" fmla="*/ 1102 h 2318"/>
                  <a:gd name="T30" fmla="*/ 1990 w 2357"/>
                  <a:gd name="T31" fmla="*/ 1229 h 2318"/>
                  <a:gd name="T32" fmla="*/ 2127 w 2357"/>
                  <a:gd name="T33" fmla="*/ 1400 h 2318"/>
                  <a:gd name="T34" fmla="*/ 2305 w 2357"/>
                  <a:gd name="T35" fmla="*/ 1474 h 2318"/>
                  <a:gd name="T36" fmla="*/ 2355 w 2357"/>
                  <a:gd name="T37" fmla="*/ 1611 h 2318"/>
                  <a:gd name="T38" fmla="*/ 2235 w 2357"/>
                  <a:gd name="T39" fmla="*/ 1804 h 2318"/>
                  <a:gd name="T40" fmla="*/ 2187 w 2357"/>
                  <a:gd name="T41" fmla="*/ 1908 h 2318"/>
                  <a:gd name="T42" fmla="*/ 2081 w 2357"/>
                  <a:gd name="T43" fmla="*/ 2045 h 2318"/>
                  <a:gd name="T44" fmla="*/ 1975 w 2357"/>
                  <a:gd name="T45" fmla="*/ 2160 h 2318"/>
                  <a:gd name="T46" fmla="*/ 1924 w 2357"/>
                  <a:gd name="T47" fmla="*/ 2158 h 2318"/>
                  <a:gd name="T48" fmla="*/ 1909 w 2357"/>
                  <a:gd name="T49" fmla="*/ 2035 h 2318"/>
                  <a:gd name="T50" fmla="*/ 1777 w 2357"/>
                  <a:gd name="T51" fmla="*/ 1983 h 2318"/>
                  <a:gd name="T52" fmla="*/ 1690 w 2357"/>
                  <a:gd name="T53" fmla="*/ 1903 h 2318"/>
                  <a:gd name="T54" fmla="*/ 1591 w 2357"/>
                  <a:gd name="T55" fmla="*/ 2010 h 2318"/>
                  <a:gd name="T56" fmla="*/ 1530 w 2357"/>
                  <a:gd name="T57" fmla="*/ 2134 h 2318"/>
                  <a:gd name="T58" fmla="*/ 1420 w 2357"/>
                  <a:gd name="T59" fmla="*/ 2224 h 2318"/>
                  <a:gd name="T60" fmla="*/ 1326 w 2357"/>
                  <a:gd name="T61" fmla="*/ 2307 h 2318"/>
                  <a:gd name="T62" fmla="*/ 1223 w 2357"/>
                  <a:gd name="T63" fmla="*/ 2274 h 2318"/>
                  <a:gd name="T64" fmla="*/ 1069 w 2357"/>
                  <a:gd name="T65" fmla="*/ 2190 h 2318"/>
                  <a:gd name="T66" fmla="*/ 985 w 2357"/>
                  <a:gd name="T67" fmla="*/ 2172 h 2318"/>
                  <a:gd name="T68" fmla="*/ 895 w 2357"/>
                  <a:gd name="T69" fmla="*/ 2087 h 2318"/>
                  <a:gd name="T70" fmla="*/ 829 w 2357"/>
                  <a:gd name="T71" fmla="*/ 2124 h 2318"/>
                  <a:gd name="T72" fmla="*/ 729 w 2357"/>
                  <a:gd name="T73" fmla="*/ 2161 h 2318"/>
                  <a:gd name="T74" fmla="*/ 588 w 2357"/>
                  <a:gd name="T75" fmla="*/ 2030 h 2318"/>
                  <a:gd name="T76" fmla="*/ 470 w 2357"/>
                  <a:gd name="T77" fmla="*/ 2015 h 2318"/>
                  <a:gd name="T78" fmla="*/ 480 w 2357"/>
                  <a:gd name="T79" fmla="*/ 1877 h 2318"/>
                  <a:gd name="T80" fmla="*/ 381 w 2357"/>
                  <a:gd name="T81" fmla="*/ 1799 h 2318"/>
                  <a:gd name="T82" fmla="*/ 223 w 2357"/>
                  <a:gd name="T83" fmla="*/ 1725 h 2318"/>
                  <a:gd name="T84" fmla="*/ 119 w 2357"/>
                  <a:gd name="T85" fmla="*/ 1643 h 2318"/>
                  <a:gd name="T86" fmla="*/ 40 w 2357"/>
                  <a:gd name="T87" fmla="*/ 1591 h 2318"/>
                  <a:gd name="T88" fmla="*/ 15 w 2357"/>
                  <a:gd name="T89" fmla="*/ 1456 h 2318"/>
                  <a:gd name="T90" fmla="*/ 103 w 2357"/>
                  <a:gd name="T91" fmla="*/ 1346 h 2318"/>
                  <a:gd name="T92" fmla="*/ 207 w 2357"/>
                  <a:gd name="T93" fmla="*/ 1358 h 2318"/>
                  <a:gd name="T94" fmla="*/ 367 w 2357"/>
                  <a:gd name="T95" fmla="*/ 1414 h 2318"/>
                  <a:gd name="T96" fmla="*/ 452 w 2357"/>
                  <a:gd name="T97" fmla="*/ 1318 h 2318"/>
                  <a:gd name="T98" fmla="*/ 315 w 2357"/>
                  <a:gd name="T99" fmla="*/ 1163 h 2318"/>
                  <a:gd name="T100" fmla="*/ 267 w 2357"/>
                  <a:gd name="T101" fmla="*/ 1038 h 2318"/>
                  <a:gd name="T102" fmla="*/ 251 w 2357"/>
                  <a:gd name="T103" fmla="*/ 905 h 2318"/>
                  <a:gd name="T104" fmla="*/ 167 w 2357"/>
                  <a:gd name="T105" fmla="*/ 803 h 2318"/>
                  <a:gd name="T106" fmla="*/ 238 w 2357"/>
                  <a:gd name="T107" fmla="*/ 747 h 2318"/>
                  <a:gd name="T108" fmla="*/ 228 w 2357"/>
                  <a:gd name="T109" fmla="*/ 626 h 2318"/>
                  <a:gd name="T110" fmla="*/ 318 w 2357"/>
                  <a:gd name="T111" fmla="*/ 557 h 2318"/>
                  <a:gd name="T112" fmla="*/ 475 w 2357"/>
                  <a:gd name="T113" fmla="*/ 552 h 2318"/>
                  <a:gd name="T114" fmla="*/ 547 w 2357"/>
                  <a:gd name="T115" fmla="*/ 506 h 2318"/>
                  <a:gd name="T116" fmla="*/ 513 w 2357"/>
                  <a:gd name="T117" fmla="*/ 409 h 2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57" h="2318">
                    <a:moveTo>
                      <a:pt x="499" y="361"/>
                    </a:moveTo>
                    <a:lnTo>
                      <a:pt x="533" y="361"/>
                    </a:lnTo>
                    <a:lnTo>
                      <a:pt x="553" y="362"/>
                    </a:lnTo>
                    <a:lnTo>
                      <a:pt x="572" y="363"/>
                    </a:lnTo>
                    <a:lnTo>
                      <a:pt x="581" y="362"/>
                    </a:lnTo>
                    <a:lnTo>
                      <a:pt x="588" y="360"/>
                    </a:lnTo>
                    <a:lnTo>
                      <a:pt x="591" y="358"/>
                    </a:lnTo>
                    <a:lnTo>
                      <a:pt x="595" y="356"/>
                    </a:lnTo>
                    <a:lnTo>
                      <a:pt x="597" y="352"/>
                    </a:lnTo>
                    <a:lnTo>
                      <a:pt x="600" y="348"/>
                    </a:lnTo>
                    <a:lnTo>
                      <a:pt x="603" y="341"/>
                    </a:lnTo>
                    <a:lnTo>
                      <a:pt x="606" y="333"/>
                    </a:lnTo>
                    <a:lnTo>
                      <a:pt x="607" y="326"/>
                    </a:lnTo>
                    <a:lnTo>
                      <a:pt x="608" y="318"/>
                    </a:lnTo>
                    <a:lnTo>
                      <a:pt x="610" y="311"/>
                    </a:lnTo>
                    <a:lnTo>
                      <a:pt x="612" y="304"/>
                    </a:lnTo>
                    <a:lnTo>
                      <a:pt x="616" y="298"/>
                    </a:lnTo>
                    <a:lnTo>
                      <a:pt x="621" y="293"/>
                    </a:lnTo>
                    <a:lnTo>
                      <a:pt x="632" y="287"/>
                    </a:lnTo>
                    <a:lnTo>
                      <a:pt x="642" y="284"/>
                    </a:lnTo>
                    <a:lnTo>
                      <a:pt x="652" y="281"/>
                    </a:lnTo>
                    <a:lnTo>
                      <a:pt x="664" y="277"/>
                    </a:lnTo>
                    <a:lnTo>
                      <a:pt x="672" y="272"/>
                    </a:lnTo>
                    <a:lnTo>
                      <a:pt x="679" y="266"/>
                    </a:lnTo>
                    <a:lnTo>
                      <a:pt x="684" y="258"/>
                    </a:lnTo>
                    <a:lnTo>
                      <a:pt x="687" y="249"/>
                    </a:lnTo>
                    <a:lnTo>
                      <a:pt x="692" y="230"/>
                    </a:lnTo>
                    <a:lnTo>
                      <a:pt x="701" y="210"/>
                    </a:lnTo>
                    <a:lnTo>
                      <a:pt x="715" y="189"/>
                    </a:lnTo>
                    <a:lnTo>
                      <a:pt x="729" y="171"/>
                    </a:lnTo>
                    <a:lnTo>
                      <a:pt x="735" y="163"/>
                    </a:lnTo>
                    <a:lnTo>
                      <a:pt x="740" y="153"/>
                    </a:lnTo>
                    <a:lnTo>
                      <a:pt x="745" y="141"/>
                    </a:lnTo>
                    <a:lnTo>
                      <a:pt x="748" y="129"/>
                    </a:lnTo>
                    <a:lnTo>
                      <a:pt x="760" y="139"/>
                    </a:lnTo>
                    <a:lnTo>
                      <a:pt x="769" y="149"/>
                    </a:lnTo>
                    <a:lnTo>
                      <a:pt x="774" y="154"/>
                    </a:lnTo>
                    <a:lnTo>
                      <a:pt x="780" y="158"/>
                    </a:lnTo>
                    <a:lnTo>
                      <a:pt x="785" y="160"/>
                    </a:lnTo>
                    <a:lnTo>
                      <a:pt x="793" y="160"/>
                    </a:lnTo>
                    <a:lnTo>
                      <a:pt x="803" y="159"/>
                    </a:lnTo>
                    <a:lnTo>
                      <a:pt x="812" y="156"/>
                    </a:lnTo>
                    <a:lnTo>
                      <a:pt x="819" y="153"/>
                    </a:lnTo>
                    <a:lnTo>
                      <a:pt x="827" y="148"/>
                    </a:lnTo>
                    <a:lnTo>
                      <a:pt x="833" y="143"/>
                    </a:lnTo>
                    <a:lnTo>
                      <a:pt x="842" y="139"/>
                    </a:lnTo>
                    <a:lnTo>
                      <a:pt x="849" y="135"/>
                    </a:lnTo>
                    <a:lnTo>
                      <a:pt x="859" y="134"/>
                    </a:lnTo>
                    <a:lnTo>
                      <a:pt x="869" y="136"/>
                    </a:lnTo>
                    <a:lnTo>
                      <a:pt x="879" y="139"/>
                    </a:lnTo>
                    <a:lnTo>
                      <a:pt x="888" y="143"/>
                    </a:lnTo>
                    <a:lnTo>
                      <a:pt x="900" y="145"/>
                    </a:lnTo>
                    <a:lnTo>
                      <a:pt x="906" y="144"/>
                    </a:lnTo>
                    <a:lnTo>
                      <a:pt x="911" y="143"/>
                    </a:lnTo>
                    <a:lnTo>
                      <a:pt x="916" y="140"/>
                    </a:lnTo>
                    <a:lnTo>
                      <a:pt x="921" y="138"/>
                    </a:lnTo>
                    <a:lnTo>
                      <a:pt x="928" y="130"/>
                    </a:lnTo>
                    <a:lnTo>
                      <a:pt x="935" y="120"/>
                    </a:lnTo>
                    <a:lnTo>
                      <a:pt x="941" y="110"/>
                    </a:lnTo>
                    <a:lnTo>
                      <a:pt x="947" y="100"/>
                    </a:lnTo>
                    <a:lnTo>
                      <a:pt x="955" y="90"/>
                    </a:lnTo>
                    <a:lnTo>
                      <a:pt x="965" y="81"/>
                    </a:lnTo>
                    <a:lnTo>
                      <a:pt x="976" y="74"/>
                    </a:lnTo>
                    <a:lnTo>
                      <a:pt x="987" y="69"/>
                    </a:lnTo>
                    <a:lnTo>
                      <a:pt x="999" y="64"/>
                    </a:lnTo>
                    <a:lnTo>
                      <a:pt x="1009" y="59"/>
                    </a:lnTo>
                    <a:lnTo>
                      <a:pt x="1020" y="55"/>
                    </a:lnTo>
                    <a:lnTo>
                      <a:pt x="1030" y="50"/>
                    </a:lnTo>
                    <a:lnTo>
                      <a:pt x="1041" y="43"/>
                    </a:lnTo>
                    <a:lnTo>
                      <a:pt x="1053" y="36"/>
                    </a:lnTo>
                    <a:lnTo>
                      <a:pt x="1061" y="31"/>
                    </a:lnTo>
                    <a:lnTo>
                      <a:pt x="1071" y="26"/>
                    </a:lnTo>
                    <a:lnTo>
                      <a:pt x="1080" y="21"/>
                    </a:lnTo>
                    <a:lnTo>
                      <a:pt x="1090" y="18"/>
                    </a:lnTo>
                    <a:lnTo>
                      <a:pt x="1110" y="13"/>
                    </a:lnTo>
                    <a:lnTo>
                      <a:pt x="1129" y="11"/>
                    </a:lnTo>
                    <a:lnTo>
                      <a:pt x="1151" y="8"/>
                    </a:lnTo>
                    <a:lnTo>
                      <a:pt x="1171" y="6"/>
                    </a:lnTo>
                    <a:lnTo>
                      <a:pt x="1193" y="3"/>
                    </a:lnTo>
                    <a:lnTo>
                      <a:pt x="1215" y="0"/>
                    </a:lnTo>
                    <a:lnTo>
                      <a:pt x="1215" y="0"/>
                    </a:lnTo>
                    <a:lnTo>
                      <a:pt x="1213" y="15"/>
                    </a:lnTo>
                    <a:lnTo>
                      <a:pt x="1212" y="31"/>
                    </a:lnTo>
                    <a:lnTo>
                      <a:pt x="1213" y="38"/>
                    </a:lnTo>
                    <a:lnTo>
                      <a:pt x="1215" y="45"/>
                    </a:lnTo>
                    <a:lnTo>
                      <a:pt x="1217" y="51"/>
                    </a:lnTo>
                    <a:lnTo>
                      <a:pt x="1220" y="56"/>
                    </a:lnTo>
                    <a:lnTo>
                      <a:pt x="1227" y="67"/>
                    </a:lnTo>
                    <a:lnTo>
                      <a:pt x="1236" y="79"/>
                    </a:lnTo>
                    <a:lnTo>
                      <a:pt x="1252" y="101"/>
                    </a:lnTo>
                    <a:lnTo>
                      <a:pt x="1264" y="124"/>
                    </a:lnTo>
                    <a:lnTo>
                      <a:pt x="1269" y="135"/>
                    </a:lnTo>
                    <a:lnTo>
                      <a:pt x="1271" y="146"/>
                    </a:lnTo>
                    <a:lnTo>
                      <a:pt x="1274" y="160"/>
                    </a:lnTo>
                    <a:lnTo>
                      <a:pt x="1275" y="174"/>
                    </a:lnTo>
                    <a:lnTo>
                      <a:pt x="1274" y="185"/>
                    </a:lnTo>
                    <a:lnTo>
                      <a:pt x="1271" y="195"/>
                    </a:lnTo>
                    <a:lnTo>
                      <a:pt x="1269" y="204"/>
                    </a:lnTo>
                    <a:lnTo>
                      <a:pt x="1267" y="215"/>
                    </a:lnTo>
                    <a:lnTo>
                      <a:pt x="1267" y="244"/>
                    </a:lnTo>
                    <a:lnTo>
                      <a:pt x="1269" y="249"/>
                    </a:lnTo>
                    <a:lnTo>
                      <a:pt x="1270" y="254"/>
                    </a:lnTo>
                    <a:lnTo>
                      <a:pt x="1271" y="259"/>
                    </a:lnTo>
                    <a:lnTo>
                      <a:pt x="1274" y="263"/>
                    </a:lnTo>
                    <a:lnTo>
                      <a:pt x="1279" y="271"/>
                    </a:lnTo>
                    <a:lnTo>
                      <a:pt x="1285" y="279"/>
                    </a:lnTo>
                    <a:lnTo>
                      <a:pt x="1297" y="298"/>
                    </a:lnTo>
                    <a:lnTo>
                      <a:pt x="1309" y="315"/>
                    </a:lnTo>
                    <a:lnTo>
                      <a:pt x="1314" y="322"/>
                    </a:lnTo>
                    <a:lnTo>
                      <a:pt x="1317" y="332"/>
                    </a:lnTo>
                    <a:lnTo>
                      <a:pt x="1321" y="341"/>
                    </a:lnTo>
                    <a:lnTo>
                      <a:pt x="1325" y="352"/>
                    </a:lnTo>
                    <a:lnTo>
                      <a:pt x="1326" y="366"/>
                    </a:lnTo>
                    <a:lnTo>
                      <a:pt x="1329" y="377"/>
                    </a:lnTo>
                    <a:lnTo>
                      <a:pt x="1333" y="387"/>
                    </a:lnTo>
                    <a:lnTo>
                      <a:pt x="1338" y="397"/>
                    </a:lnTo>
                    <a:lnTo>
                      <a:pt x="1351" y="417"/>
                    </a:lnTo>
                    <a:lnTo>
                      <a:pt x="1364" y="440"/>
                    </a:lnTo>
                    <a:lnTo>
                      <a:pt x="1373" y="459"/>
                    </a:lnTo>
                    <a:lnTo>
                      <a:pt x="1379" y="476"/>
                    </a:lnTo>
                    <a:lnTo>
                      <a:pt x="1385" y="494"/>
                    </a:lnTo>
                    <a:lnTo>
                      <a:pt x="1394" y="514"/>
                    </a:lnTo>
                    <a:lnTo>
                      <a:pt x="1400" y="525"/>
                    </a:lnTo>
                    <a:lnTo>
                      <a:pt x="1407" y="535"/>
                    </a:lnTo>
                    <a:lnTo>
                      <a:pt x="1413" y="544"/>
                    </a:lnTo>
                    <a:lnTo>
                      <a:pt x="1420" y="553"/>
                    </a:lnTo>
                    <a:lnTo>
                      <a:pt x="1427" y="562"/>
                    </a:lnTo>
                    <a:lnTo>
                      <a:pt x="1433" y="572"/>
                    </a:lnTo>
                    <a:lnTo>
                      <a:pt x="1439" y="582"/>
                    </a:lnTo>
                    <a:lnTo>
                      <a:pt x="1445" y="594"/>
                    </a:lnTo>
                    <a:lnTo>
                      <a:pt x="1448" y="606"/>
                    </a:lnTo>
                    <a:lnTo>
                      <a:pt x="1451" y="616"/>
                    </a:lnTo>
                    <a:lnTo>
                      <a:pt x="1452" y="626"/>
                    </a:lnTo>
                    <a:lnTo>
                      <a:pt x="1452" y="636"/>
                    </a:lnTo>
                    <a:lnTo>
                      <a:pt x="1453" y="645"/>
                    </a:lnTo>
                    <a:lnTo>
                      <a:pt x="1454" y="655"/>
                    </a:lnTo>
                    <a:lnTo>
                      <a:pt x="1456" y="666"/>
                    </a:lnTo>
                    <a:lnTo>
                      <a:pt x="1459" y="676"/>
                    </a:lnTo>
                    <a:lnTo>
                      <a:pt x="1463" y="682"/>
                    </a:lnTo>
                    <a:lnTo>
                      <a:pt x="1467" y="688"/>
                    </a:lnTo>
                    <a:lnTo>
                      <a:pt x="1472" y="692"/>
                    </a:lnTo>
                    <a:lnTo>
                      <a:pt x="1477" y="697"/>
                    </a:lnTo>
                    <a:lnTo>
                      <a:pt x="1482" y="701"/>
                    </a:lnTo>
                    <a:lnTo>
                      <a:pt x="1487" y="705"/>
                    </a:lnTo>
                    <a:lnTo>
                      <a:pt x="1492" y="711"/>
                    </a:lnTo>
                    <a:lnTo>
                      <a:pt x="1496" y="717"/>
                    </a:lnTo>
                    <a:lnTo>
                      <a:pt x="1501" y="730"/>
                    </a:lnTo>
                    <a:lnTo>
                      <a:pt x="1504" y="740"/>
                    </a:lnTo>
                    <a:lnTo>
                      <a:pt x="1507" y="751"/>
                    </a:lnTo>
                    <a:lnTo>
                      <a:pt x="1509" y="765"/>
                    </a:lnTo>
                    <a:lnTo>
                      <a:pt x="1511" y="772"/>
                    </a:lnTo>
                    <a:lnTo>
                      <a:pt x="1512" y="780"/>
                    </a:lnTo>
                    <a:lnTo>
                      <a:pt x="1517" y="786"/>
                    </a:lnTo>
                    <a:lnTo>
                      <a:pt x="1523" y="790"/>
                    </a:lnTo>
                    <a:lnTo>
                      <a:pt x="1530" y="794"/>
                    </a:lnTo>
                    <a:lnTo>
                      <a:pt x="1536" y="796"/>
                    </a:lnTo>
                    <a:lnTo>
                      <a:pt x="1542" y="799"/>
                    </a:lnTo>
                    <a:lnTo>
                      <a:pt x="1548" y="801"/>
                    </a:lnTo>
                    <a:lnTo>
                      <a:pt x="1555" y="805"/>
                    </a:lnTo>
                    <a:lnTo>
                      <a:pt x="1561" y="810"/>
                    </a:lnTo>
                    <a:lnTo>
                      <a:pt x="1570" y="818"/>
                    </a:lnTo>
                    <a:lnTo>
                      <a:pt x="1575" y="828"/>
                    </a:lnTo>
                    <a:lnTo>
                      <a:pt x="1579" y="836"/>
                    </a:lnTo>
                    <a:lnTo>
                      <a:pt x="1584" y="848"/>
                    </a:lnTo>
                    <a:lnTo>
                      <a:pt x="1590" y="859"/>
                    </a:lnTo>
                    <a:lnTo>
                      <a:pt x="1595" y="869"/>
                    </a:lnTo>
                    <a:lnTo>
                      <a:pt x="1600" y="878"/>
                    </a:lnTo>
                    <a:lnTo>
                      <a:pt x="1606" y="885"/>
                    </a:lnTo>
                    <a:lnTo>
                      <a:pt x="1614" y="893"/>
                    </a:lnTo>
                    <a:lnTo>
                      <a:pt x="1622" y="900"/>
                    </a:lnTo>
                    <a:lnTo>
                      <a:pt x="1631" y="905"/>
                    </a:lnTo>
                    <a:lnTo>
                      <a:pt x="1643" y="911"/>
                    </a:lnTo>
                    <a:lnTo>
                      <a:pt x="1650" y="914"/>
                    </a:lnTo>
                    <a:lnTo>
                      <a:pt x="1658" y="918"/>
                    </a:lnTo>
                    <a:lnTo>
                      <a:pt x="1664" y="923"/>
                    </a:lnTo>
                    <a:lnTo>
                      <a:pt x="1669" y="929"/>
                    </a:lnTo>
                    <a:lnTo>
                      <a:pt x="1679" y="943"/>
                    </a:lnTo>
                    <a:lnTo>
                      <a:pt x="1688" y="959"/>
                    </a:lnTo>
                    <a:lnTo>
                      <a:pt x="1694" y="966"/>
                    </a:lnTo>
                    <a:lnTo>
                      <a:pt x="1699" y="969"/>
                    </a:lnTo>
                    <a:lnTo>
                      <a:pt x="1707" y="975"/>
                    </a:lnTo>
                    <a:lnTo>
                      <a:pt x="1713" y="978"/>
                    </a:lnTo>
                    <a:lnTo>
                      <a:pt x="1727" y="991"/>
                    </a:lnTo>
                    <a:lnTo>
                      <a:pt x="1742" y="1002"/>
                    </a:lnTo>
                    <a:lnTo>
                      <a:pt x="1758" y="1013"/>
                    </a:lnTo>
                    <a:lnTo>
                      <a:pt x="1772" y="1023"/>
                    </a:lnTo>
                    <a:lnTo>
                      <a:pt x="1784" y="1035"/>
                    </a:lnTo>
                    <a:lnTo>
                      <a:pt x="1797" y="1045"/>
                    </a:lnTo>
                    <a:lnTo>
                      <a:pt x="1808" y="1056"/>
                    </a:lnTo>
                    <a:lnTo>
                      <a:pt x="1822" y="1066"/>
                    </a:lnTo>
                    <a:lnTo>
                      <a:pt x="1836" y="1077"/>
                    </a:lnTo>
                    <a:lnTo>
                      <a:pt x="1852" y="1087"/>
                    </a:lnTo>
                    <a:lnTo>
                      <a:pt x="1860" y="1092"/>
                    </a:lnTo>
                    <a:lnTo>
                      <a:pt x="1867" y="1097"/>
                    </a:lnTo>
                    <a:lnTo>
                      <a:pt x="1872" y="1102"/>
                    </a:lnTo>
                    <a:lnTo>
                      <a:pt x="1878" y="1109"/>
                    </a:lnTo>
                    <a:lnTo>
                      <a:pt x="1888" y="1121"/>
                    </a:lnTo>
                    <a:lnTo>
                      <a:pt x="1901" y="1135"/>
                    </a:lnTo>
                    <a:lnTo>
                      <a:pt x="1917" y="1148"/>
                    </a:lnTo>
                    <a:lnTo>
                      <a:pt x="1934" y="1158"/>
                    </a:lnTo>
                    <a:lnTo>
                      <a:pt x="1941" y="1164"/>
                    </a:lnTo>
                    <a:lnTo>
                      <a:pt x="1947" y="1170"/>
                    </a:lnTo>
                    <a:lnTo>
                      <a:pt x="1955" y="1177"/>
                    </a:lnTo>
                    <a:lnTo>
                      <a:pt x="1963" y="1185"/>
                    </a:lnTo>
                    <a:lnTo>
                      <a:pt x="1971" y="1195"/>
                    </a:lnTo>
                    <a:lnTo>
                      <a:pt x="1979" y="1207"/>
                    </a:lnTo>
                    <a:lnTo>
                      <a:pt x="1985" y="1218"/>
                    </a:lnTo>
                    <a:lnTo>
                      <a:pt x="1990" y="1229"/>
                    </a:lnTo>
                    <a:lnTo>
                      <a:pt x="1995" y="1239"/>
                    </a:lnTo>
                    <a:lnTo>
                      <a:pt x="2001" y="1251"/>
                    </a:lnTo>
                    <a:lnTo>
                      <a:pt x="2008" y="1262"/>
                    </a:lnTo>
                    <a:lnTo>
                      <a:pt x="2018" y="1272"/>
                    </a:lnTo>
                    <a:lnTo>
                      <a:pt x="2040" y="1292"/>
                    </a:lnTo>
                    <a:lnTo>
                      <a:pt x="2062" y="1310"/>
                    </a:lnTo>
                    <a:lnTo>
                      <a:pt x="2072" y="1318"/>
                    </a:lnTo>
                    <a:lnTo>
                      <a:pt x="2082" y="1328"/>
                    </a:lnTo>
                    <a:lnTo>
                      <a:pt x="2091" y="1340"/>
                    </a:lnTo>
                    <a:lnTo>
                      <a:pt x="2099" y="1353"/>
                    </a:lnTo>
                    <a:lnTo>
                      <a:pt x="2111" y="1374"/>
                    </a:lnTo>
                    <a:lnTo>
                      <a:pt x="2121" y="1392"/>
                    </a:lnTo>
                    <a:lnTo>
                      <a:pt x="2127" y="1400"/>
                    </a:lnTo>
                    <a:lnTo>
                      <a:pt x="2133" y="1407"/>
                    </a:lnTo>
                    <a:lnTo>
                      <a:pt x="2142" y="1414"/>
                    </a:lnTo>
                    <a:lnTo>
                      <a:pt x="2152" y="1420"/>
                    </a:lnTo>
                    <a:lnTo>
                      <a:pt x="2166" y="1426"/>
                    </a:lnTo>
                    <a:lnTo>
                      <a:pt x="2180" y="1431"/>
                    </a:lnTo>
                    <a:lnTo>
                      <a:pt x="2192" y="1435"/>
                    </a:lnTo>
                    <a:lnTo>
                      <a:pt x="2205" y="1438"/>
                    </a:lnTo>
                    <a:lnTo>
                      <a:pt x="2231" y="1441"/>
                    </a:lnTo>
                    <a:lnTo>
                      <a:pt x="2261" y="1448"/>
                    </a:lnTo>
                    <a:lnTo>
                      <a:pt x="2274" y="1453"/>
                    </a:lnTo>
                    <a:lnTo>
                      <a:pt x="2285" y="1459"/>
                    </a:lnTo>
                    <a:lnTo>
                      <a:pt x="2295" y="1466"/>
                    </a:lnTo>
                    <a:lnTo>
                      <a:pt x="2305" y="1474"/>
                    </a:lnTo>
                    <a:lnTo>
                      <a:pt x="2314" y="1481"/>
                    </a:lnTo>
                    <a:lnTo>
                      <a:pt x="2323" y="1486"/>
                    </a:lnTo>
                    <a:lnTo>
                      <a:pt x="2329" y="1494"/>
                    </a:lnTo>
                    <a:lnTo>
                      <a:pt x="2335" y="1503"/>
                    </a:lnTo>
                    <a:lnTo>
                      <a:pt x="2340" y="1515"/>
                    </a:lnTo>
                    <a:lnTo>
                      <a:pt x="2343" y="1529"/>
                    </a:lnTo>
                    <a:lnTo>
                      <a:pt x="2344" y="1542"/>
                    </a:lnTo>
                    <a:lnTo>
                      <a:pt x="2345" y="1554"/>
                    </a:lnTo>
                    <a:lnTo>
                      <a:pt x="2345" y="1567"/>
                    </a:lnTo>
                    <a:lnTo>
                      <a:pt x="2347" y="1581"/>
                    </a:lnTo>
                    <a:lnTo>
                      <a:pt x="2349" y="1594"/>
                    </a:lnTo>
                    <a:lnTo>
                      <a:pt x="2353" y="1608"/>
                    </a:lnTo>
                    <a:lnTo>
                      <a:pt x="2355" y="1611"/>
                    </a:lnTo>
                    <a:lnTo>
                      <a:pt x="2357" y="1613"/>
                    </a:lnTo>
                    <a:lnTo>
                      <a:pt x="2357" y="1613"/>
                    </a:lnTo>
                    <a:lnTo>
                      <a:pt x="2344" y="1653"/>
                    </a:lnTo>
                    <a:lnTo>
                      <a:pt x="2330" y="1692"/>
                    </a:lnTo>
                    <a:lnTo>
                      <a:pt x="2323" y="1711"/>
                    </a:lnTo>
                    <a:lnTo>
                      <a:pt x="2314" y="1729"/>
                    </a:lnTo>
                    <a:lnTo>
                      <a:pt x="2303" y="1746"/>
                    </a:lnTo>
                    <a:lnTo>
                      <a:pt x="2290" y="1762"/>
                    </a:lnTo>
                    <a:lnTo>
                      <a:pt x="2279" y="1774"/>
                    </a:lnTo>
                    <a:lnTo>
                      <a:pt x="2268" y="1783"/>
                    </a:lnTo>
                    <a:lnTo>
                      <a:pt x="2256" y="1790"/>
                    </a:lnTo>
                    <a:lnTo>
                      <a:pt x="2245" y="1796"/>
                    </a:lnTo>
                    <a:lnTo>
                      <a:pt x="2235" y="1804"/>
                    </a:lnTo>
                    <a:lnTo>
                      <a:pt x="2225" y="1811"/>
                    </a:lnTo>
                    <a:lnTo>
                      <a:pt x="2220" y="1816"/>
                    </a:lnTo>
                    <a:lnTo>
                      <a:pt x="2216" y="1821"/>
                    </a:lnTo>
                    <a:lnTo>
                      <a:pt x="2211" y="1828"/>
                    </a:lnTo>
                    <a:lnTo>
                      <a:pt x="2207" y="1834"/>
                    </a:lnTo>
                    <a:lnTo>
                      <a:pt x="2203" y="1844"/>
                    </a:lnTo>
                    <a:lnTo>
                      <a:pt x="2202" y="1854"/>
                    </a:lnTo>
                    <a:lnTo>
                      <a:pt x="2201" y="1863"/>
                    </a:lnTo>
                    <a:lnTo>
                      <a:pt x="2200" y="1873"/>
                    </a:lnTo>
                    <a:lnTo>
                      <a:pt x="2198" y="1882"/>
                    </a:lnTo>
                    <a:lnTo>
                      <a:pt x="2196" y="1892"/>
                    </a:lnTo>
                    <a:lnTo>
                      <a:pt x="2192" y="1899"/>
                    </a:lnTo>
                    <a:lnTo>
                      <a:pt x="2187" y="1908"/>
                    </a:lnTo>
                    <a:lnTo>
                      <a:pt x="2182" y="1913"/>
                    </a:lnTo>
                    <a:lnTo>
                      <a:pt x="2176" y="1916"/>
                    </a:lnTo>
                    <a:lnTo>
                      <a:pt x="2171" y="1919"/>
                    </a:lnTo>
                    <a:lnTo>
                      <a:pt x="2165" y="1922"/>
                    </a:lnTo>
                    <a:lnTo>
                      <a:pt x="2160" y="1924"/>
                    </a:lnTo>
                    <a:lnTo>
                      <a:pt x="2153" y="1928"/>
                    </a:lnTo>
                    <a:lnTo>
                      <a:pt x="2148" y="1932"/>
                    </a:lnTo>
                    <a:lnTo>
                      <a:pt x="2145" y="1937"/>
                    </a:lnTo>
                    <a:lnTo>
                      <a:pt x="2129" y="1959"/>
                    </a:lnTo>
                    <a:lnTo>
                      <a:pt x="2117" y="1978"/>
                    </a:lnTo>
                    <a:lnTo>
                      <a:pt x="2104" y="1998"/>
                    </a:lnTo>
                    <a:lnTo>
                      <a:pt x="2092" y="2022"/>
                    </a:lnTo>
                    <a:lnTo>
                      <a:pt x="2081" y="2045"/>
                    </a:lnTo>
                    <a:lnTo>
                      <a:pt x="2072" y="2065"/>
                    </a:lnTo>
                    <a:lnTo>
                      <a:pt x="2068" y="2075"/>
                    </a:lnTo>
                    <a:lnTo>
                      <a:pt x="2063" y="2085"/>
                    </a:lnTo>
                    <a:lnTo>
                      <a:pt x="2057" y="2095"/>
                    </a:lnTo>
                    <a:lnTo>
                      <a:pt x="2049" y="2106"/>
                    </a:lnTo>
                    <a:lnTo>
                      <a:pt x="2043" y="2114"/>
                    </a:lnTo>
                    <a:lnTo>
                      <a:pt x="2037" y="2119"/>
                    </a:lnTo>
                    <a:lnTo>
                      <a:pt x="2029" y="2123"/>
                    </a:lnTo>
                    <a:lnTo>
                      <a:pt x="2022" y="2125"/>
                    </a:lnTo>
                    <a:lnTo>
                      <a:pt x="2006" y="2131"/>
                    </a:lnTo>
                    <a:lnTo>
                      <a:pt x="1991" y="2140"/>
                    </a:lnTo>
                    <a:lnTo>
                      <a:pt x="1983" y="2150"/>
                    </a:lnTo>
                    <a:lnTo>
                      <a:pt x="1975" y="2160"/>
                    </a:lnTo>
                    <a:lnTo>
                      <a:pt x="1971" y="2165"/>
                    </a:lnTo>
                    <a:lnTo>
                      <a:pt x="1968" y="2169"/>
                    </a:lnTo>
                    <a:lnTo>
                      <a:pt x="1963" y="2173"/>
                    </a:lnTo>
                    <a:lnTo>
                      <a:pt x="1956" y="2175"/>
                    </a:lnTo>
                    <a:lnTo>
                      <a:pt x="1952" y="2175"/>
                    </a:lnTo>
                    <a:lnTo>
                      <a:pt x="1947" y="2175"/>
                    </a:lnTo>
                    <a:lnTo>
                      <a:pt x="1942" y="2175"/>
                    </a:lnTo>
                    <a:lnTo>
                      <a:pt x="1939" y="2173"/>
                    </a:lnTo>
                    <a:lnTo>
                      <a:pt x="1935" y="2172"/>
                    </a:lnTo>
                    <a:lnTo>
                      <a:pt x="1931" y="2169"/>
                    </a:lnTo>
                    <a:lnTo>
                      <a:pt x="1927" y="2165"/>
                    </a:lnTo>
                    <a:lnTo>
                      <a:pt x="1925" y="2161"/>
                    </a:lnTo>
                    <a:lnTo>
                      <a:pt x="1924" y="2158"/>
                    </a:lnTo>
                    <a:lnTo>
                      <a:pt x="1922" y="2154"/>
                    </a:lnTo>
                    <a:lnTo>
                      <a:pt x="1922" y="2150"/>
                    </a:lnTo>
                    <a:lnTo>
                      <a:pt x="1922" y="2146"/>
                    </a:lnTo>
                    <a:lnTo>
                      <a:pt x="1925" y="2139"/>
                    </a:lnTo>
                    <a:lnTo>
                      <a:pt x="1925" y="2130"/>
                    </a:lnTo>
                    <a:lnTo>
                      <a:pt x="1924" y="2108"/>
                    </a:lnTo>
                    <a:lnTo>
                      <a:pt x="1924" y="2086"/>
                    </a:lnTo>
                    <a:lnTo>
                      <a:pt x="1922" y="2076"/>
                    </a:lnTo>
                    <a:lnTo>
                      <a:pt x="1921" y="2066"/>
                    </a:lnTo>
                    <a:lnTo>
                      <a:pt x="1919" y="2056"/>
                    </a:lnTo>
                    <a:lnTo>
                      <a:pt x="1915" y="2046"/>
                    </a:lnTo>
                    <a:lnTo>
                      <a:pt x="1911" y="2040"/>
                    </a:lnTo>
                    <a:lnTo>
                      <a:pt x="1909" y="2035"/>
                    </a:lnTo>
                    <a:lnTo>
                      <a:pt x="1905" y="2030"/>
                    </a:lnTo>
                    <a:lnTo>
                      <a:pt x="1900" y="2026"/>
                    </a:lnTo>
                    <a:lnTo>
                      <a:pt x="1891" y="2018"/>
                    </a:lnTo>
                    <a:lnTo>
                      <a:pt x="1880" y="2011"/>
                    </a:lnTo>
                    <a:lnTo>
                      <a:pt x="1863" y="2000"/>
                    </a:lnTo>
                    <a:lnTo>
                      <a:pt x="1850" y="1987"/>
                    </a:lnTo>
                    <a:lnTo>
                      <a:pt x="1842" y="1982"/>
                    </a:lnTo>
                    <a:lnTo>
                      <a:pt x="1835" y="1978"/>
                    </a:lnTo>
                    <a:lnTo>
                      <a:pt x="1827" y="1975"/>
                    </a:lnTo>
                    <a:lnTo>
                      <a:pt x="1817" y="1975"/>
                    </a:lnTo>
                    <a:lnTo>
                      <a:pt x="1801" y="1980"/>
                    </a:lnTo>
                    <a:lnTo>
                      <a:pt x="1784" y="1985"/>
                    </a:lnTo>
                    <a:lnTo>
                      <a:pt x="1777" y="1983"/>
                    </a:lnTo>
                    <a:lnTo>
                      <a:pt x="1771" y="1981"/>
                    </a:lnTo>
                    <a:lnTo>
                      <a:pt x="1766" y="1976"/>
                    </a:lnTo>
                    <a:lnTo>
                      <a:pt x="1760" y="1970"/>
                    </a:lnTo>
                    <a:lnTo>
                      <a:pt x="1752" y="1956"/>
                    </a:lnTo>
                    <a:lnTo>
                      <a:pt x="1743" y="1942"/>
                    </a:lnTo>
                    <a:lnTo>
                      <a:pt x="1735" y="1936"/>
                    </a:lnTo>
                    <a:lnTo>
                      <a:pt x="1729" y="1932"/>
                    </a:lnTo>
                    <a:lnTo>
                      <a:pt x="1722" y="1927"/>
                    </a:lnTo>
                    <a:lnTo>
                      <a:pt x="1714" y="1924"/>
                    </a:lnTo>
                    <a:lnTo>
                      <a:pt x="1708" y="1921"/>
                    </a:lnTo>
                    <a:lnTo>
                      <a:pt x="1700" y="1916"/>
                    </a:lnTo>
                    <a:lnTo>
                      <a:pt x="1695" y="1909"/>
                    </a:lnTo>
                    <a:lnTo>
                      <a:pt x="1690" y="1903"/>
                    </a:lnTo>
                    <a:lnTo>
                      <a:pt x="1684" y="1908"/>
                    </a:lnTo>
                    <a:lnTo>
                      <a:pt x="1678" y="1913"/>
                    </a:lnTo>
                    <a:lnTo>
                      <a:pt x="1674" y="1919"/>
                    </a:lnTo>
                    <a:lnTo>
                      <a:pt x="1670" y="1926"/>
                    </a:lnTo>
                    <a:lnTo>
                      <a:pt x="1661" y="1937"/>
                    </a:lnTo>
                    <a:lnTo>
                      <a:pt x="1653" y="1951"/>
                    </a:lnTo>
                    <a:lnTo>
                      <a:pt x="1643" y="1959"/>
                    </a:lnTo>
                    <a:lnTo>
                      <a:pt x="1632" y="1966"/>
                    </a:lnTo>
                    <a:lnTo>
                      <a:pt x="1622" y="1973"/>
                    </a:lnTo>
                    <a:lnTo>
                      <a:pt x="1612" y="1982"/>
                    </a:lnTo>
                    <a:lnTo>
                      <a:pt x="1604" y="1993"/>
                    </a:lnTo>
                    <a:lnTo>
                      <a:pt x="1596" y="2005"/>
                    </a:lnTo>
                    <a:lnTo>
                      <a:pt x="1591" y="2010"/>
                    </a:lnTo>
                    <a:lnTo>
                      <a:pt x="1586" y="2013"/>
                    </a:lnTo>
                    <a:lnTo>
                      <a:pt x="1580" y="2016"/>
                    </a:lnTo>
                    <a:lnTo>
                      <a:pt x="1573" y="2016"/>
                    </a:lnTo>
                    <a:lnTo>
                      <a:pt x="1557" y="2013"/>
                    </a:lnTo>
                    <a:lnTo>
                      <a:pt x="1541" y="2011"/>
                    </a:lnTo>
                    <a:lnTo>
                      <a:pt x="1531" y="2012"/>
                    </a:lnTo>
                    <a:lnTo>
                      <a:pt x="1521" y="2013"/>
                    </a:lnTo>
                    <a:lnTo>
                      <a:pt x="1521" y="2066"/>
                    </a:lnTo>
                    <a:lnTo>
                      <a:pt x="1521" y="2087"/>
                    </a:lnTo>
                    <a:lnTo>
                      <a:pt x="1522" y="2106"/>
                    </a:lnTo>
                    <a:lnTo>
                      <a:pt x="1523" y="2115"/>
                    </a:lnTo>
                    <a:lnTo>
                      <a:pt x="1526" y="2124"/>
                    </a:lnTo>
                    <a:lnTo>
                      <a:pt x="1530" y="2134"/>
                    </a:lnTo>
                    <a:lnTo>
                      <a:pt x="1533" y="2143"/>
                    </a:lnTo>
                    <a:lnTo>
                      <a:pt x="1538" y="2148"/>
                    </a:lnTo>
                    <a:lnTo>
                      <a:pt x="1543" y="2153"/>
                    </a:lnTo>
                    <a:lnTo>
                      <a:pt x="1546" y="2154"/>
                    </a:lnTo>
                    <a:lnTo>
                      <a:pt x="1547" y="2156"/>
                    </a:lnTo>
                    <a:lnTo>
                      <a:pt x="1548" y="2159"/>
                    </a:lnTo>
                    <a:lnTo>
                      <a:pt x="1550" y="2163"/>
                    </a:lnTo>
                    <a:lnTo>
                      <a:pt x="1550" y="2194"/>
                    </a:lnTo>
                    <a:lnTo>
                      <a:pt x="1517" y="2200"/>
                    </a:lnTo>
                    <a:lnTo>
                      <a:pt x="1488" y="2208"/>
                    </a:lnTo>
                    <a:lnTo>
                      <a:pt x="1461" y="2215"/>
                    </a:lnTo>
                    <a:lnTo>
                      <a:pt x="1428" y="2223"/>
                    </a:lnTo>
                    <a:lnTo>
                      <a:pt x="1420" y="2224"/>
                    </a:lnTo>
                    <a:lnTo>
                      <a:pt x="1414" y="2227"/>
                    </a:lnTo>
                    <a:lnTo>
                      <a:pt x="1409" y="2231"/>
                    </a:lnTo>
                    <a:lnTo>
                      <a:pt x="1404" y="2234"/>
                    </a:lnTo>
                    <a:lnTo>
                      <a:pt x="1394" y="2244"/>
                    </a:lnTo>
                    <a:lnTo>
                      <a:pt x="1383" y="2254"/>
                    </a:lnTo>
                    <a:lnTo>
                      <a:pt x="1371" y="2263"/>
                    </a:lnTo>
                    <a:lnTo>
                      <a:pt x="1359" y="2269"/>
                    </a:lnTo>
                    <a:lnTo>
                      <a:pt x="1354" y="2272"/>
                    </a:lnTo>
                    <a:lnTo>
                      <a:pt x="1349" y="2276"/>
                    </a:lnTo>
                    <a:lnTo>
                      <a:pt x="1343" y="2281"/>
                    </a:lnTo>
                    <a:lnTo>
                      <a:pt x="1338" y="2286"/>
                    </a:lnTo>
                    <a:lnTo>
                      <a:pt x="1331" y="2296"/>
                    </a:lnTo>
                    <a:lnTo>
                      <a:pt x="1326" y="2307"/>
                    </a:lnTo>
                    <a:lnTo>
                      <a:pt x="1322" y="2311"/>
                    </a:lnTo>
                    <a:lnTo>
                      <a:pt x="1319" y="2315"/>
                    </a:lnTo>
                    <a:lnTo>
                      <a:pt x="1315" y="2317"/>
                    </a:lnTo>
                    <a:lnTo>
                      <a:pt x="1309" y="2318"/>
                    </a:lnTo>
                    <a:lnTo>
                      <a:pt x="1297" y="2317"/>
                    </a:lnTo>
                    <a:lnTo>
                      <a:pt x="1289" y="2315"/>
                    </a:lnTo>
                    <a:lnTo>
                      <a:pt x="1279" y="2311"/>
                    </a:lnTo>
                    <a:lnTo>
                      <a:pt x="1271" y="2307"/>
                    </a:lnTo>
                    <a:lnTo>
                      <a:pt x="1253" y="2297"/>
                    </a:lnTo>
                    <a:lnTo>
                      <a:pt x="1235" y="2286"/>
                    </a:lnTo>
                    <a:lnTo>
                      <a:pt x="1237" y="2291"/>
                    </a:lnTo>
                    <a:lnTo>
                      <a:pt x="1231" y="2282"/>
                    </a:lnTo>
                    <a:lnTo>
                      <a:pt x="1223" y="2274"/>
                    </a:lnTo>
                    <a:lnTo>
                      <a:pt x="1216" y="2267"/>
                    </a:lnTo>
                    <a:lnTo>
                      <a:pt x="1208" y="2261"/>
                    </a:lnTo>
                    <a:lnTo>
                      <a:pt x="1193" y="2249"/>
                    </a:lnTo>
                    <a:lnTo>
                      <a:pt x="1177" y="2239"/>
                    </a:lnTo>
                    <a:lnTo>
                      <a:pt x="1158" y="2232"/>
                    </a:lnTo>
                    <a:lnTo>
                      <a:pt x="1139" y="2225"/>
                    </a:lnTo>
                    <a:lnTo>
                      <a:pt x="1119" y="2220"/>
                    </a:lnTo>
                    <a:lnTo>
                      <a:pt x="1098" y="2214"/>
                    </a:lnTo>
                    <a:lnTo>
                      <a:pt x="1090" y="2212"/>
                    </a:lnTo>
                    <a:lnTo>
                      <a:pt x="1084" y="2208"/>
                    </a:lnTo>
                    <a:lnTo>
                      <a:pt x="1078" y="2202"/>
                    </a:lnTo>
                    <a:lnTo>
                      <a:pt x="1073" y="2197"/>
                    </a:lnTo>
                    <a:lnTo>
                      <a:pt x="1069" y="2190"/>
                    </a:lnTo>
                    <a:lnTo>
                      <a:pt x="1063" y="2185"/>
                    </a:lnTo>
                    <a:lnTo>
                      <a:pt x="1058" y="2180"/>
                    </a:lnTo>
                    <a:lnTo>
                      <a:pt x="1050" y="2178"/>
                    </a:lnTo>
                    <a:lnTo>
                      <a:pt x="1043" y="2177"/>
                    </a:lnTo>
                    <a:lnTo>
                      <a:pt x="1036" y="2177"/>
                    </a:lnTo>
                    <a:lnTo>
                      <a:pt x="1030" y="2177"/>
                    </a:lnTo>
                    <a:lnTo>
                      <a:pt x="1024" y="2178"/>
                    </a:lnTo>
                    <a:lnTo>
                      <a:pt x="1018" y="2179"/>
                    </a:lnTo>
                    <a:lnTo>
                      <a:pt x="1010" y="2179"/>
                    </a:lnTo>
                    <a:lnTo>
                      <a:pt x="1004" y="2179"/>
                    </a:lnTo>
                    <a:lnTo>
                      <a:pt x="997" y="2178"/>
                    </a:lnTo>
                    <a:lnTo>
                      <a:pt x="990" y="2175"/>
                    </a:lnTo>
                    <a:lnTo>
                      <a:pt x="985" y="2172"/>
                    </a:lnTo>
                    <a:lnTo>
                      <a:pt x="980" y="2169"/>
                    </a:lnTo>
                    <a:lnTo>
                      <a:pt x="975" y="2164"/>
                    </a:lnTo>
                    <a:lnTo>
                      <a:pt x="967" y="2154"/>
                    </a:lnTo>
                    <a:lnTo>
                      <a:pt x="962" y="2143"/>
                    </a:lnTo>
                    <a:lnTo>
                      <a:pt x="959" y="2130"/>
                    </a:lnTo>
                    <a:lnTo>
                      <a:pt x="956" y="2116"/>
                    </a:lnTo>
                    <a:lnTo>
                      <a:pt x="954" y="2103"/>
                    </a:lnTo>
                    <a:lnTo>
                      <a:pt x="952" y="2087"/>
                    </a:lnTo>
                    <a:lnTo>
                      <a:pt x="931" y="2087"/>
                    </a:lnTo>
                    <a:lnTo>
                      <a:pt x="918" y="2089"/>
                    </a:lnTo>
                    <a:lnTo>
                      <a:pt x="906" y="2089"/>
                    </a:lnTo>
                    <a:lnTo>
                      <a:pt x="901" y="2089"/>
                    </a:lnTo>
                    <a:lnTo>
                      <a:pt x="895" y="2087"/>
                    </a:lnTo>
                    <a:lnTo>
                      <a:pt x="888" y="2086"/>
                    </a:lnTo>
                    <a:lnTo>
                      <a:pt x="883" y="2082"/>
                    </a:lnTo>
                    <a:lnTo>
                      <a:pt x="873" y="2074"/>
                    </a:lnTo>
                    <a:lnTo>
                      <a:pt x="866" y="2064"/>
                    </a:lnTo>
                    <a:lnTo>
                      <a:pt x="862" y="2060"/>
                    </a:lnTo>
                    <a:lnTo>
                      <a:pt x="858" y="2056"/>
                    </a:lnTo>
                    <a:lnTo>
                      <a:pt x="852" y="2054"/>
                    </a:lnTo>
                    <a:lnTo>
                      <a:pt x="846" y="2054"/>
                    </a:lnTo>
                    <a:lnTo>
                      <a:pt x="839" y="2055"/>
                    </a:lnTo>
                    <a:lnTo>
                      <a:pt x="833" y="2056"/>
                    </a:lnTo>
                    <a:lnTo>
                      <a:pt x="833" y="2111"/>
                    </a:lnTo>
                    <a:lnTo>
                      <a:pt x="832" y="2118"/>
                    </a:lnTo>
                    <a:lnTo>
                      <a:pt x="829" y="2124"/>
                    </a:lnTo>
                    <a:lnTo>
                      <a:pt x="824" y="2129"/>
                    </a:lnTo>
                    <a:lnTo>
                      <a:pt x="819" y="2133"/>
                    </a:lnTo>
                    <a:lnTo>
                      <a:pt x="813" y="2135"/>
                    </a:lnTo>
                    <a:lnTo>
                      <a:pt x="805" y="2138"/>
                    </a:lnTo>
                    <a:lnTo>
                      <a:pt x="798" y="2140"/>
                    </a:lnTo>
                    <a:lnTo>
                      <a:pt x="790" y="2140"/>
                    </a:lnTo>
                    <a:lnTo>
                      <a:pt x="780" y="2143"/>
                    </a:lnTo>
                    <a:lnTo>
                      <a:pt x="772" y="2145"/>
                    </a:lnTo>
                    <a:lnTo>
                      <a:pt x="763" y="2149"/>
                    </a:lnTo>
                    <a:lnTo>
                      <a:pt x="755" y="2153"/>
                    </a:lnTo>
                    <a:lnTo>
                      <a:pt x="746" y="2156"/>
                    </a:lnTo>
                    <a:lnTo>
                      <a:pt x="739" y="2159"/>
                    </a:lnTo>
                    <a:lnTo>
                      <a:pt x="729" y="2161"/>
                    </a:lnTo>
                    <a:lnTo>
                      <a:pt x="719" y="2161"/>
                    </a:lnTo>
                    <a:lnTo>
                      <a:pt x="708" y="2160"/>
                    </a:lnTo>
                    <a:lnTo>
                      <a:pt x="699" y="2158"/>
                    </a:lnTo>
                    <a:lnTo>
                      <a:pt x="690" y="2153"/>
                    </a:lnTo>
                    <a:lnTo>
                      <a:pt x="682" y="2146"/>
                    </a:lnTo>
                    <a:lnTo>
                      <a:pt x="669" y="2130"/>
                    </a:lnTo>
                    <a:lnTo>
                      <a:pt x="656" y="2111"/>
                    </a:lnTo>
                    <a:lnTo>
                      <a:pt x="642" y="2092"/>
                    </a:lnTo>
                    <a:lnTo>
                      <a:pt x="630" y="2075"/>
                    </a:lnTo>
                    <a:lnTo>
                      <a:pt x="616" y="2059"/>
                    </a:lnTo>
                    <a:lnTo>
                      <a:pt x="603" y="2042"/>
                    </a:lnTo>
                    <a:lnTo>
                      <a:pt x="596" y="2036"/>
                    </a:lnTo>
                    <a:lnTo>
                      <a:pt x="588" y="2030"/>
                    </a:lnTo>
                    <a:lnTo>
                      <a:pt x="581" y="2025"/>
                    </a:lnTo>
                    <a:lnTo>
                      <a:pt x="572" y="2020"/>
                    </a:lnTo>
                    <a:lnTo>
                      <a:pt x="563" y="2016"/>
                    </a:lnTo>
                    <a:lnTo>
                      <a:pt x="553" y="2013"/>
                    </a:lnTo>
                    <a:lnTo>
                      <a:pt x="543" y="2012"/>
                    </a:lnTo>
                    <a:lnTo>
                      <a:pt x="532" y="2011"/>
                    </a:lnTo>
                    <a:lnTo>
                      <a:pt x="521" y="2012"/>
                    </a:lnTo>
                    <a:lnTo>
                      <a:pt x="511" y="2016"/>
                    </a:lnTo>
                    <a:lnTo>
                      <a:pt x="502" y="2020"/>
                    </a:lnTo>
                    <a:lnTo>
                      <a:pt x="490" y="2022"/>
                    </a:lnTo>
                    <a:lnTo>
                      <a:pt x="483" y="2021"/>
                    </a:lnTo>
                    <a:lnTo>
                      <a:pt x="477" y="2018"/>
                    </a:lnTo>
                    <a:lnTo>
                      <a:pt x="470" y="2015"/>
                    </a:lnTo>
                    <a:lnTo>
                      <a:pt x="465" y="2010"/>
                    </a:lnTo>
                    <a:lnTo>
                      <a:pt x="460" y="2003"/>
                    </a:lnTo>
                    <a:lnTo>
                      <a:pt x="458" y="1997"/>
                    </a:lnTo>
                    <a:lnTo>
                      <a:pt x="455" y="1991"/>
                    </a:lnTo>
                    <a:lnTo>
                      <a:pt x="455" y="1982"/>
                    </a:lnTo>
                    <a:lnTo>
                      <a:pt x="455" y="1928"/>
                    </a:lnTo>
                    <a:lnTo>
                      <a:pt x="457" y="1919"/>
                    </a:lnTo>
                    <a:lnTo>
                      <a:pt x="459" y="1912"/>
                    </a:lnTo>
                    <a:lnTo>
                      <a:pt x="463" y="1906"/>
                    </a:lnTo>
                    <a:lnTo>
                      <a:pt x="468" y="1898"/>
                    </a:lnTo>
                    <a:lnTo>
                      <a:pt x="473" y="1892"/>
                    </a:lnTo>
                    <a:lnTo>
                      <a:pt x="477" y="1885"/>
                    </a:lnTo>
                    <a:lnTo>
                      <a:pt x="480" y="1877"/>
                    </a:lnTo>
                    <a:lnTo>
                      <a:pt x="482" y="1868"/>
                    </a:lnTo>
                    <a:lnTo>
                      <a:pt x="480" y="1862"/>
                    </a:lnTo>
                    <a:lnTo>
                      <a:pt x="479" y="1855"/>
                    </a:lnTo>
                    <a:lnTo>
                      <a:pt x="477" y="1850"/>
                    </a:lnTo>
                    <a:lnTo>
                      <a:pt x="474" y="1845"/>
                    </a:lnTo>
                    <a:lnTo>
                      <a:pt x="469" y="1840"/>
                    </a:lnTo>
                    <a:lnTo>
                      <a:pt x="465" y="1837"/>
                    </a:lnTo>
                    <a:lnTo>
                      <a:pt x="460" y="1833"/>
                    </a:lnTo>
                    <a:lnTo>
                      <a:pt x="454" y="1830"/>
                    </a:lnTo>
                    <a:lnTo>
                      <a:pt x="429" y="1819"/>
                    </a:lnTo>
                    <a:lnTo>
                      <a:pt x="401" y="1808"/>
                    </a:lnTo>
                    <a:lnTo>
                      <a:pt x="391" y="1803"/>
                    </a:lnTo>
                    <a:lnTo>
                      <a:pt x="381" y="1799"/>
                    </a:lnTo>
                    <a:lnTo>
                      <a:pt x="372" y="1795"/>
                    </a:lnTo>
                    <a:lnTo>
                      <a:pt x="362" y="1793"/>
                    </a:lnTo>
                    <a:lnTo>
                      <a:pt x="344" y="1788"/>
                    </a:lnTo>
                    <a:lnTo>
                      <a:pt x="322" y="1781"/>
                    </a:lnTo>
                    <a:lnTo>
                      <a:pt x="315" y="1778"/>
                    </a:lnTo>
                    <a:lnTo>
                      <a:pt x="308" y="1774"/>
                    </a:lnTo>
                    <a:lnTo>
                      <a:pt x="302" y="1769"/>
                    </a:lnTo>
                    <a:lnTo>
                      <a:pt x="296" y="1765"/>
                    </a:lnTo>
                    <a:lnTo>
                      <a:pt x="285" y="1755"/>
                    </a:lnTo>
                    <a:lnTo>
                      <a:pt x="270" y="1746"/>
                    </a:lnTo>
                    <a:lnTo>
                      <a:pt x="249" y="1739"/>
                    </a:lnTo>
                    <a:lnTo>
                      <a:pt x="232" y="1730"/>
                    </a:lnTo>
                    <a:lnTo>
                      <a:pt x="223" y="1725"/>
                    </a:lnTo>
                    <a:lnTo>
                      <a:pt x="216" y="1719"/>
                    </a:lnTo>
                    <a:lnTo>
                      <a:pt x="209" y="1711"/>
                    </a:lnTo>
                    <a:lnTo>
                      <a:pt x="203" y="1702"/>
                    </a:lnTo>
                    <a:lnTo>
                      <a:pt x="198" y="1691"/>
                    </a:lnTo>
                    <a:lnTo>
                      <a:pt x="192" y="1681"/>
                    </a:lnTo>
                    <a:lnTo>
                      <a:pt x="185" y="1672"/>
                    </a:lnTo>
                    <a:lnTo>
                      <a:pt x="179" y="1663"/>
                    </a:lnTo>
                    <a:lnTo>
                      <a:pt x="170" y="1657"/>
                    </a:lnTo>
                    <a:lnTo>
                      <a:pt x="162" y="1651"/>
                    </a:lnTo>
                    <a:lnTo>
                      <a:pt x="152" y="1647"/>
                    </a:lnTo>
                    <a:lnTo>
                      <a:pt x="140" y="1643"/>
                    </a:lnTo>
                    <a:lnTo>
                      <a:pt x="129" y="1643"/>
                    </a:lnTo>
                    <a:lnTo>
                      <a:pt x="119" y="1643"/>
                    </a:lnTo>
                    <a:lnTo>
                      <a:pt x="110" y="1646"/>
                    </a:lnTo>
                    <a:lnTo>
                      <a:pt x="100" y="1647"/>
                    </a:lnTo>
                    <a:lnTo>
                      <a:pt x="91" y="1648"/>
                    </a:lnTo>
                    <a:lnTo>
                      <a:pt x="83" y="1648"/>
                    </a:lnTo>
                    <a:lnTo>
                      <a:pt x="73" y="1647"/>
                    </a:lnTo>
                    <a:lnTo>
                      <a:pt x="64" y="1643"/>
                    </a:lnTo>
                    <a:lnTo>
                      <a:pt x="59" y="1641"/>
                    </a:lnTo>
                    <a:lnTo>
                      <a:pt x="55" y="1637"/>
                    </a:lnTo>
                    <a:lnTo>
                      <a:pt x="51" y="1633"/>
                    </a:lnTo>
                    <a:lnTo>
                      <a:pt x="49" y="1629"/>
                    </a:lnTo>
                    <a:lnTo>
                      <a:pt x="45" y="1621"/>
                    </a:lnTo>
                    <a:lnTo>
                      <a:pt x="42" y="1612"/>
                    </a:lnTo>
                    <a:lnTo>
                      <a:pt x="40" y="1591"/>
                    </a:lnTo>
                    <a:lnTo>
                      <a:pt x="35" y="1569"/>
                    </a:lnTo>
                    <a:lnTo>
                      <a:pt x="24" y="1550"/>
                    </a:lnTo>
                    <a:lnTo>
                      <a:pt x="12" y="1534"/>
                    </a:lnTo>
                    <a:lnTo>
                      <a:pt x="7" y="1525"/>
                    </a:lnTo>
                    <a:lnTo>
                      <a:pt x="3" y="1517"/>
                    </a:lnTo>
                    <a:lnTo>
                      <a:pt x="1" y="1507"/>
                    </a:lnTo>
                    <a:lnTo>
                      <a:pt x="0" y="1495"/>
                    </a:lnTo>
                    <a:lnTo>
                      <a:pt x="1" y="1488"/>
                    </a:lnTo>
                    <a:lnTo>
                      <a:pt x="2" y="1480"/>
                    </a:lnTo>
                    <a:lnTo>
                      <a:pt x="3" y="1474"/>
                    </a:lnTo>
                    <a:lnTo>
                      <a:pt x="7" y="1468"/>
                    </a:lnTo>
                    <a:lnTo>
                      <a:pt x="11" y="1461"/>
                    </a:lnTo>
                    <a:lnTo>
                      <a:pt x="15" y="1456"/>
                    </a:lnTo>
                    <a:lnTo>
                      <a:pt x="20" y="1451"/>
                    </a:lnTo>
                    <a:lnTo>
                      <a:pt x="25" y="1446"/>
                    </a:lnTo>
                    <a:lnTo>
                      <a:pt x="50" y="1429"/>
                    </a:lnTo>
                    <a:lnTo>
                      <a:pt x="76" y="1411"/>
                    </a:lnTo>
                    <a:lnTo>
                      <a:pt x="80" y="1407"/>
                    </a:lnTo>
                    <a:lnTo>
                      <a:pt x="83" y="1404"/>
                    </a:lnTo>
                    <a:lnTo>
                      <a:pt x="85" y="1400"/>
                    </a:lnTo>
                    <a:lnTo>
                      <a:pt x="86" y="1396"/>
                    </a:lnTo>
                    <a:lnTo>
                      <a:pt x="88" y="1386"/>
                    </a:lnTo>
                    <a:lnTo>
                      <a:pt x="90" y="1376"/>
                    </a:lnTo>
                    <a:lnTo>
                      <a:pt x="94" y="1366"/>
                    </a:lnTo>
                    <a:lnTo>
                      <a:pt x="98" y="1356"/>
                    </a:lnTo>
                    <a:lnTo>
                      <a:pt x="103" y="1346"/>
                    </a:lnTo>
                    <a:lnTo>
                      <a:pt x="109" y="1338"/>
                    </a:lnTo>
                    <a:lnTo>
                      <a:pt x="116" y="1331"/>
                    </a:lnTo>
                    <a:lnTo>
                      <a:pt x="125" y="1326"/>
                    </a:lnTo>
                    <a:lnTo>
                      <a:pt x="135" y="1322"/>
                    </a:lnTo>
                    <a:lnTo>
                      <a:pt x="145" y="1321"/>
                    </a:lnTo>
                    <a:lnTo>
                      <a:pt x="155" y="1322"/>
                    </a:lnTo>
                    <a:lnTo>
                      <a:pt x="163" y="1326"/>
                    </a:lnTo>
                    <a:lnTo>
                      <a:pt x="170" y="1330"/>
                    </a:lnTo>
                    <a:lnTo>
                      <a:pt x="177" y="1336"/>
                    </a:lnTo>
                    <a:lnTo>
                      <a:pt x="183" y="1342"/>
                    </a:lnTo>
                    <a:lnTo>
                      <a:pt x="190" y="1348"/>
                    </a:lnTo>
                    <a:lnTo>
                      <a:pt x="198" y="1353"/>
                    </a:lnTo>
                    <a:lnTo>
                      <a:pt x="207" y="1358"/>
                    </a:lnTo>
                    <a:lnTo>
                      <a:pt x="224" y="1365"/>
                    </a:lnTo>
                    <a:lnTo>
                      <a:pt x="242" y="1368"/>
                    </a:lnTo>
                    <a:lnTo>
                      <a:pt x="251" y="1371"/>
                    </a:lnTo>
                    <a:lnTo>
                      <a:pt x="258" y="1375"/>
                    </a:lnTo>
                    <a:lnTo>
                      <a:pt x="267" y="1379"/>
                    </a:lnTo>
                    <a:lnTo>
                      <a:pt x="275" y="1385"/>
                    </a:lnTo>
                    <a:lnTo>
                      <a:pt x="282" y="1394"/>
                    </a:lnTo>
                    <a:lnTo>
                      <a:pt x="288" y="1402"/>
                    </a:lnTo>
                    <a:lnTo>
                      <a:pt x="291" y="1407"/>
                    </a:lnTo>
                    <a:lnTo>
                      <a:pt x="295" y="1410"/>
                    </a:lnTo>
                    <a:lnTo>
                      <a:pt x="300" y="1412"/>
                    </a:lnTo>
                    <a:lnTo>
                      <a:pt x="305" y="1414"/>
                    </a:lnTo>
                    <a:lnTo>
                      <a:pt x="367" y="1414"/>
                    </a:lnTo>
                    <a:lnTo>
                      <a:pt x="375" y="1412"/>
                    </a:lnTo>
                    <a:lnTo>
                      <a:pt x="383" y="1411"/>
                    </a:lnTo>
                    <a:lnTo>
                      <a:pt x="389" y="1409"/>
                    </a:lnTo>
                    <a:lnTo>
                      <a:pt x="395" y="1405"/>
                    </a:lnTo>
                    <a:lnTo>
                      <a:pt x="405" y="1395"/>
                    </a:lnTo>
                    <a:lnTo>
                      <a:pt x="415" y="1384"/>
                    </a:lnTo>
                    <a:lnTo>
                      <a:pt x="424" y="1371"/>
                    </a:lnTo>
                    <a:lnTo>
                      <a:pt x="434" y="1358"/>
                    </a:lnTo>
                    <a:lnTo>
                      <a:pt x="439" y="1352"/>
                    </a:lnTo>
                    <a:lnTo>
                      <a:pt x="445" y="1346"/>
                    </a:lnTo>
                    <a:lnTo>
                      <a:pt x="453" y="1341"/>
                    </a:lnTo>
                    <a:lnTo>
                      <a:pt x="460" y="1337"/>
                    </a:lnTo>
                    <a:lnTo>
                      <a:pt x="452" y="1318"/>
                    </a:lnTo>
                    <a:lnTo>
                      <a:pt x="441" y="1303"/>
                    </a:lnTo>
                    <a:lnTo>
                      <a:pt x="430" y="1289"/>
                    </a:lnTo>
                    <a:lnTo>
                      <a:pt x="419" y="1276"/>
                    </a:lnTo>
                    <a:lnTo>
                      <a:pt x="393" y="1252"/>
                    </a:lnTo>
                    <a:lnTo>
                      <a:pt x="362" y="1225"/>
                    </a:lnTo>
                    <a:lnTo>
                      <a:pt x="355" y="1218"/>
                    </a:lnTo>
                    <a:lnTo>
                      <a:pt x="349" y="1210"/>
                    </a:lnTo>
                    <a:lnTo>
                      <a:pt x="344" y="1203"/>
                    </a:lnTo>
                    <a:lnTo>
                      <a:pt x="339" y="1194"/>
                    </a:lnTo>
                    <a:lnTo>
                      <a:pt x="334" y="1187"/>
                    </a:lnTo>
                    <a:lnTo>
                      <a:pt x="329" y="1179"/>
                    </a:lnTo>
                    <a:lnTo>
                      <a:pt x="322" y="1170"/>
                    </a:lnTo>
                    <a:lnTo>
                      <a:pt x="315" y="1163"/>
                    </a:lnTo>
                    <a:lnTo>
                      <a:pt x="311" y="1158"/>
                    </a:lnTo>
                    <a:lnTo>
                      <a:pt x="307" y="1153"/>
                    </a:lnTo>
                    <a:lnTo>
                      <a:pt x="305" y="1148"/>
                    </a:lnTo>
                    <a:lnTo>
                      <a:pt x="303" y="1143"/>
                    </a:lnTo>
                    <a:lnTo>
                      <a:pt x="302" y="1133"/>
                    </a:lnTo>
                    <a:lnTo>
                      <a:pt x="301" y="1121"/>
                    </a:lnTo>
                    <a:lnTo>
                      <a:pt x="301" y="1110"/>
                    </a:lnTo>
                    <a:lnTo>
                      <a:pt x="301" y="1099"/>
                    </a:lnTo>
                    <a:lnTo>
                      <a:pt x="298" y="1086"/>
                    </a:lnTo>
                    <a:lnTo>
                      <a:pt x="293" y="1075"/>
                    </a:lnTo>
                    <a:lnTo>
                      <a:pt x="285" y="1061"/>
                    </a:lnTo>
                    <a:lnTo>
                      <a:pt x="276" y="1050"/>
                    </a:lnTo>
                    <a:lnTo>
                      <a:pt x="267" y="1038"/>
                    </a:lnTo>
                    <a:lnTo>
                      <a:pt x="257" y="1025"/>
                    </a:lnTo>
                    <a:lnTo>
                      <a:pt x="244" y="1010"/>
                    </a:lnTo>
                    <a:lnTo>
                      <a:pt x="233" y="995"/>
                    </a:lnTo>
                    <a:lnTo>
                      <a:pt x="227" y="990"/>
                    </a:lnTo>
                    <a:lnTo>
                      <a:pt x="219" y="985"/>
                    </a:lnTo>
                    <a:lnTo>
                      <a:pt x="211" y="982"/>
                    </a:lnTo>
                    <a:lnTo>
                      <a:pt x="201" y="980"/>
                    </a:lnTo>
                    <a:lnTo>
                      <a:pt x="219" y="963"/>
                    </a:lnTo>
                    <a:lnTo>
                      <a:pt x="236" y="947"/>
                    </a:lnTo>
                    <a:lnTo>
                      <a:pt x="242" y="938"/>
                    </a:lnTo>
                    <a:lnTo>
                      <a:pt x="247" y="929"/>
                    </a:lnTo>
                    <a:lnTo>
                      <a:pt x="249" y="918"/>
                    </a:lnTo>
                    <a:lnTo>
                      <a:pt x="251" y="905"/>
                    </a:lnTo>
                    <a:lnTo>
                      <a:pt x="251" y="897"/>
                    </a:lnTo>
                    <a:lnTo>
                      <a:pt x="247" y="889"/>
                    </a:lnTo>
                    <a:lnTo>
                      <a:pt x="243" y="883"/>
                    </a:lnTo>
                    <a:lnTo>
                      <a:pt x="238" y="877"/>
                    </a:lnTo>
                    <a:lnTo>
                      <a:pt x="224" y="867"/>
                    </a:lnTo>
                    <a:lnTo>
                      <a:pt x="209" y="857"/>
                    </a:lnTo>
                    <a:lnTo>
                      <a:pt x="193" y="848"/>
                    </a:lnTo>
                    <a:lnTo>
                      <a:pt x="179" y="838"/>
                    </a:lnTo>
                    <a:lnTo>
                      <a:pt x="174" y="831"/>
                    </a:lnTo>
                    <a:lnTo>
                      <a:pt x="170" y="825"/>
                    </a:lnTo>
                    <a:lnTo>
                      <a:pt x="168" y="818"/>
                    </a:lnTo>
                    <a:lnTo>
                      <a:pt x="167" y="809"/>
                    </a:lnTo>
                    <a:lnTo>
                      <a:pt x="167" y="803"/>
                    </a:lnTo>
                    <a:lnTo>
                      <a:pt x="169" y="799"/>
                    </a:lnTo>
                    <a:lnTo>
                      <a:pt x="170" y="795"/>
                    </a:lnTo>
                    <a:lnTo>
                      <a:pt x="174" y="791"/>
                    </a:lnTo>
                    <a:lnTo>
                      <a:pt x="182" y="788"/>
                    </a:lnTo>
                    <a:lnTo>
                      <a:pt x="192" y="784"/>
                    </a:lnTo>
                    <a:lnTo>
                      <a:pt x="202" y="780"/>
                    </a:lnTo>
                    <a:lnTo>
                      <a:pt x="212" y="776"/>
                    </a:lnTo>
                    <a:lnTo>
                      <a:pt x="217" y="774"/>
                    </a:lnTo>
                    <a:lnTo>
                      <a:pt x="222" y="771"/>
                    </a:lnTo>
                    <a:lnTo>
                      <a:pt x="227" y="767"/>
                    </a:lnTo>
                    <a:lnTo>
                      <a:pt x="231" y="764"/>
                    </a:lnTo>
                    <a:lnTo>
                      <a:pt x="236" y="755"/>
                    </a:lnTo>
                    <a:lnTo>
                      <a:pt x="238" y="747"/>
                    </a:lnTo>
                    <a:lnTo>
                      <a:pt x="241" y="740"/>
                    </a:lnTo>
                    <a:lnTo>
                      <a:pt x="241" y="731"/>
                    </a:lnTo>
                    <a:lnTo>
                      <a:pt x="241" y="714"/>
                    </a:lnTo>
                    <a:lnTo>
                      <a:pt x="241" y="695"/>
                    </a:lnTo>
                    <a:lnTo>
                      <a:pt x="239" y="686"/>
                    </a:lnTo>
                    <a:lnTo>
                      <a:pt x="238" y="677"/>
                    </a:lnTo>
                    <a:lnTo>
                      <a:pt x="237" y="670"/>
                    </a:lnTo>
                    <a:lnTo>
                      <a:pt x="234" y="663"/>
                    </a:lnTo>
                    <a:lnTo>
                      <a:pt x="232" y="656"/>
                    </a:lnTo>
                    <a:lnTo>
                      <a:pt x="229" y="648"/>
                    </a:lnTo>
                    <a:lnTo>
                      <a:pt x="228" y="639"/>
                    </a:lnTo>
                    <a:lnTo>
                      <a:pt x="227" y="631"/>
                    </a:lnTo>
                    <a:lnTo>
                      <a:pt x="228" y="626"/>
                    </a:lnTo>
                    <a:lnTo>
                      <a:pt x="229" y="621"/>
                    </a:lnTo>
                    <a:lnTo>
                      <a:pt x="233" y="616"/>
                    </a:lnTo>
                    <a:lnTo>
                      <a:pt x="237" y="612"/>
                    </a:lnTo>
                    <a:lnTo>
                      <a:pt x="244" y="603"/>
                    </a:lnTo>
                    <a:lnTo>
                      <a:pt x="251" y="594"/>
                    </a:lnTo>
                    <a:lnTo>
                      <a:pt x="258" y="579"/>
                    </a:lnTo>
                    <a:lnTo>
                      <a:pt x="266" y="564"/>
                    </a:lnTo>
                    <a:lnTo>
                      <a:pt x="271" y="558"/>
                    </a:lnTo>
                    <a:lnTo>
                      <a:pt x="276" y="553"/>
                    </a:lnTo>
                    <a:lnTo>
                      <a:pt x="283" y="550"/>
                    </a:lnTo>
                    <a:lnTo>
                      <a:pt x="291" y="549"/>
                    </a:lnTo>
                    <a:lnTo>
                      <a:pt x="305" y="553"/>
                    </a:lnTo>
                    <a:lnTo>
                      <a:pt x="318" y="557"/>
                    </a:lnTo>
                    <a:lnTo>
                      <a:pt x="380" y="557"/>
                    </a:lnTo>
                    <a:lnTo>
                      <a:pt x="396" y="569"/>
                    </a:lnTo>
                    <a:lnTo>
                      <a:pt x="413" y="581"/>
                    </a:lnTo>
                    <a:lnTo>
                      <a:pt x="419" y="581"/>
                    </a:lnTo>
                    <a:lnTo>
                      <a:pt x="425" y="578"/>
                    </a:lnTo>
                    <a:lnTo>
                      <a:pt x="430" y="574"/>
                    </a:lnTo>
                    <a:lnTo>
                      <a:pt x="434" y="570"/>
                    </a:lnTo>
                    <a:lnTo>
                      <a:pt x="439" y="565"/>
                    </a:lnTo>
                    <a:lnTo>
                      <a:pt x="443" y="562"/>
                    </a:lnTo>
                    <a:lnTo>
                      <a:pt x="449" y="558"/>
                    </a:lnTo>
                    <a:lnTo>
                      <a:pt x="455" y="554"/>
                    </a:lnTo>
                    <a:lnTo>
                      <a:pt x="465" y="552"/>
                    </a:lnTo>
                    <a:lnTo>
                      <a:pt x="475" y="552"/>
                    </a:lnTo>
                    <a:lnTo>
                      <a:pt x="487" y="553"/>
                    </a:lnTo>
                    <a:lnTo>
                      <a:pt x="495" y="553"/>
                    </a:lnTo>
                    <a:lnTo>
                      <a:pt x="505" y="554"/>
                    </a:lnTo>
                    <a:lnTo>
                      <a:pt x="514" y="553"/>
                    </a:lnTo>
                    <a:lnTo>
                      <a:pt x="519" y="552"/>
                    </a:lnTo>
                    <a:lnTo>
                      <a:pt x="523" y="550"/>
                    </a:lnTo>
                    <a:lnTo>
                      <a:pt x="527" y="548"/>
                    </a:lnTo>
                    <a:lnTo>
                      <a:pt x="532" y="544"/>
                    </a:lnTo>
                    <a:lnTo>
                      <a:pt x="537" y="539"/>
                    </a:lnTo>
                    <a:lnTo>
                      <a:pt x="541" y="533"/>
                    </a:lnTo>
                    <a:lnTo>
                      <a:pt x="543" y="527"/>
                    </a:lnTo>
                    <a:lnTo>
                      <a:pt x="546" y="520"/>
                    </a:lnTo>
                    <a:lnTo>
                      <a:pt x="547" y="506"/>
                    </a:lnTo>
                    <a:lnTo>
                      <a:pt x="547" y="491"/>
                    </a:lnTo>
                    <a:lnTo>
                      <a:pt x="546" y="483"/>
                    </a:lnTo>
                    <a:lnTo>
                      <a:pt x="543" y="475"/>
                    </a:lnTo>
                    <a:lnTo>
                      <a:pt x="538" y="469"/>
                    </a:lnTo>
                    <a:lnTo>
                      <a:pt x="534" y="463"/>
                    </a:lnTo>
                    <a:lnTo>
                      <a:pt x="531" y="455"/>
                    </a:lnTo>
                    <a:lnTo>
                      <a:pt x="528" y="448"/>
                    </a:lnTo>
                    <a:lnTo>
                      <a:pt x="527" y="440"/>
                    </a:lnTo>
                    <a:lnTo>
                      <a:pt x="526" y="434"/>
                    </a:lnTo>
                    <a:lnTo>
                      <a:pt x="524" y="427"/>
                    </a:lnTo>
                    <a:lnTo>
                      <a:pt x="522" y="420"/>
                    </a:lnTo>
                    <a:lnTo>
                      <a:pt x="518" y="415"/>
                    </a:lnTo>
                    <a:lnTo>
                      <a:pt x="513" y="409"/>
                    </a:lnTo>
                    <a:lnTo>
                      <a:pt x="507" y="406"/>
                    </a:lnTo>
                    <a:lnTo>
                      <a:pt x="499" y="402"/>
                    </a:lnTo>
                    <a:lnTo>
                      <a:pt x="497" y="401"/>
                    </a:lnTo>
                    <a:lnTo>
                      <a:pt x="494" y="400"/>
                    </a:lnTo>
                    <a:lnTo>
                      <a:pt x="493" y="396"/>
                    </a:lnTo>
                    <a:lnTo>
                      <a:pt x="492" y="394"/>
                    </a:lnTo>
                    <a:lnTo>
                      <a:pt x="493" y="385"/>
                    </a:lnTo>
                    <a:lnTo>
                      <a:pt x="494" y="377"/>
                    </a:lnTo>
                    <a:lnTo>
                      <a:pt x="497" y="370"/>
                    </a:lnTo>
                    <a:lnTo>
                      <a:pt x="499" y="361"/>
                    </a:lnTo>
                    <a:lnTo>
                      <a:pt x="499" y="361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38"/>
              <p:cNvSpPr>
                <a:spLocks/>
              </p:cNvSpPr>
              <p:nvPr/>
            </p:nvSpPr>
            <p:spPr bwMode="auto">
              <a:xfrm>
                <a:off x="-376113" y="-708500"/>
                <a:ext cx="641350" cy="525463"/>
              </a:xfrm>
              <a:custGeom>
                <a:avLst/>
                <a:gdLst>
                  <a:gd name="T0" fmla="*/ 87 w 1615"/>
                  <a:gd name="T1" fmla="*/ 702 h 1326"/>
                  <a:gd name="T2" fmla="*/ 139 w 1615"/>
                  <a:gd name="T3" fmla="*/ 650 h 1326"/>
                  <a:gd name="T4" fmla="*/ 256 w 1615"/>
                  <a:gd name="T5" fmla="*/ 595 h 1326"/>
                  <a:gd name="T6" fmla="*/ 301 w 1615"/>
                  <a:gd name="T7" fmla="*/ 530 h 1326"/>
                  <a:gd name="T8" fmla="*/ 309 w 1615"/>
                  <a:gd name="T9" fmla="*/ 398 h 1326"/>
                  <a:gd name="T10" fmla="*/ 390 w 1615"/>
                  <a:gd name="T11" fmla="*/ 360 h 1326"/>
                  <a:gd name="T12" fmla="*/ 458 w 1615"/>
                  <a:gd name="T13" fmla="*/ 290 h 1326"/>
                  <a:gd name="T14" fmla="*/ 520 w 1615"/>
                  <a:gd name="T15" fmla="*/ 343 h 1326"/>
                  <a:gd name="T16" fmla="*/ 603 w 1615"/>
                  <a:gd name="T17" fmla="*/ 365 h 1326"/>
                  <a:gd name="T18" fmla="*/ 679 w 1615"/>
                  <a:gd name="T19" fmla="*/ 427 h 1326"/>
                  <a:gd name="T20" fmla="*/ 690 w 1615"/>
                  <a:gd name="T21" fmla="*/ 533 h 1326"/>
                  <a:gd name="T22" fmla="*/ 710 w 1615"/>
                  <a:gd name="T23" fmla="*/ 562 h 1326"/>
                  <a:gd name="T24" fmla="*/ 759 w 1615"/>
                  <a:gd name="T25" fmla="*/ 527 h 1326"/>
                  <a:gd name="T26" fmla="*/ 836 w 1615"/>
                  <a:gd name="T27" fmla="*/ 462 h 1326"/>
                  <a:gd name="T28" fmla="*/ 921 w 1615"/>
                  <a:gd name="T29" fmla="*/ 315 h 1326"/>
                  <a:gd name="T30" fmla="*/ 966 w 1615"/>
                  <a:gd name="T31" fmla="*/ 269 h 1326"/>
                  <a:gd name="T32" fmla="*/ 993 w 1615"/>
                  <a:gd name="T33" fmla="*/ 198 h 1326"/>
                  <a:gd name="T34" fmla="*/ 1091 w 1615"/>
                  <a:gd name="T35" fmla="*/ 98 h 1326"/>
                  <a:gd name="T36" fmla="*/ 1162 w 1615"/>
                  <a:gd name="T37" fmla="*/ 9 h 1326"/>
                  <a:gd name="T38" fmla="*/ 1244 w 1615"/>
                  <a:gd name="T39" fmla="*/ 55 h 1326"/>
                  <a:gd name="T40" fmla="*/ 1343 w 1615"/>
                  <a:gd name="T41" fmla="*/ 77 h 1326"/>
                  <a:gd name="T42" fmla="*/ 1431 w 1615"/>
                  <a:gd name="T43" fmla="*/ 109 h 1326"/>
                  <a:gd name="T44" fmla="*/ 1501 w 1615"/>
                  <a:gd name="T45" fmla="*/ 198 h 1326"/>
                  <a:gd name="T46" fmla="*/ 1603 w 1615"/>
                  <a:gd name="T47" fmla="*/ 296 h 1326"/>
                  <a:gd name="T48" fmla="*/ 1580 w 1615"/>
                  <a:gd name="T49" fmla="*/ 382 h 1326"/>
                  <a:gd name="T50" fmla="*/ 1563 w 1615"/>
                  <a:gd name="T51" fmla="*/ 467 h 1326"/>
                  <a:gd name="T52" fmla="*/ 1556 w 1615"/>
                  <a:gd name="T53" fmla="*/ 570 h 1326"/>
                  <a:gd name="T54" fmla="*/ 1615 w 1615"/>
                  <a:gd name="T55" fmla="*/ 660 h 1326"/>
                  <a:gd name="T56" fmla="*/ 1347 w 1615"/>
                  <a:gd name="T57" fmla="*/ 815 h 1326"/>
                  <a:gd name="T58" fmla="*/ 1317 w 1615"/>
                  <a:gd name="T59" fmla="*/ 936 h 1326"/>
                  <a:gd name="T60" fmla="*/ 1332 w 1615"/>
                  <a:gd name="T61" fmla="*/ 1032 h 1326"/>
                  <a:gd name="T62" fmla="*/ 1376 w 1615"/>
                  <a:gd name="T63" fmla="*/ 1124 h 1326"/>
                  <a:gd name="T64" fmla="*/ 1254 w 1615"/>
                  <a:gd name="T65" fmla="*/ 1183 h 1326"/>
                  <a:gd name="T66" fmla="*/ 1190 w 1615"/>
                  <a:gd name="T67" fmla="*/ 1217 h 1326"/>
                  <a:gd name="T68" fmla="*/ 1142 w 1615"/>
                  <a:gd name="T69" fmla="*/ 1172 h 1326"/>
                  <a:gd name="T70" fmla="*/ 1093 w 1615"/>
                  <a:gd name="T71" fmla="*/ 1197 h 1326"/>
                  <a:gd name="T72" fmla="*/ 1027 w 1615"/>
                  <a:gd name="T73" fmla="*/ 1269 h 1326"/>
                  <a:gd name="T74" fmla="*/ 954 w 1615"/>
                  <a:gd name="T75" fmla="*/ 1267 h 1326"/>
                  <a:gd name="T76" fmla="*/ 867 w 1615"/>
                  <a:gd name="T77" fmla="*/ 1325 h 1326"/>
                  <a:gd name="T78" fmla="*/ 719 w 1615"/>
                  <a:gd name="T79" fmla="*/ 1274 h 1326"/>
                  <a:gd name="T80" fmla="*/ 659 w 1615"/>
                  <a:gd name="T81" fmla="*/ 1215 h 1326"/>
                  <a:gd name="T82" fmla="*/ 466 w 1615"/>
                  <a:gd name="T83" fmla="*/ 1143 h 1326"/>
                  <a:gd name="T84" fmla="*/ 426 w 1615"/>
                  <a:gd name="T85" fmla="*/ 1096 h 1326"/>
                  <a:gd name="T86" fmla="*/ 326 w 1615"/>
                  <a:gd name="T87" fmla="*/ 1070 h 1326"/>
                  <a:gd name="T88" fmla="*/ 260 w 1615"/>
                  <a:gd name="T89" fmla="*/ 1092 h 1326"/>
                  <a:gd name="T90" fmla="*/ 231 w 1615"/>
                  <a:gd name="T91" fmla="*/ 1057 h 1326"/>
                  <a:gd name="T92" fmla="*/ 193 w 1615"/>
                  <a:gd name="T93" fmla="*/ 1109 h 1326"/>
                  <a:gd name="T94" fmla="*/ 168 w 1615"/>
                  <a:gd name="T95" fmla="*/ 1152 h 1326"/>
                  <a:gd name="T96" fmla="*/ 186 w 1615"/>
                  <a:gd name="T97" fmla="*/ 1255 h 1326"/>
                  <a:gd name="T98" fmla="*/ 97 w 1615"/>
                  <a:gd name="T99" fmla="*/ 1231 h 1326"/>
                  <a:gd name="T100" fmla="*/ 45 w 1615"/>
                  <a:gd name="T101" fmla="*/ 1126 h 1326"/>
                  <a:gd name="T102" fmla="*/ 53 w 1615"/>
                  <a:gd name="T103" fmla="*/ 1019 h 1326"/>
                  <a:gd name="T104" fmla="*/ 75 w 1615"/>
                  <a:gd name="T105" fmla="*/ 980 h 1326"/>
                  <a:gd name="T106" fmla="*/ 60 w 1615"/>
                  <a:gd name="T107" fmla="*/ 919 h 1326"/>
                  <a:gd name="T108" fmla="*/ 48 w 1615"/>
                  <a:gd name="T109" fmla="*/ 846 h 1326"/>
                  <a:gd name="T110" fmla="*/ 15 w 1615"/>
                  <a:gd name="T111" fmla="*/ 779 h 1326"/>
                  <a:gd name="T112" fmla="*/ 20 w 1615"/>
                  <a:gd name="T113" fmla="*/ 717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15" h="1326">
                    <a:moveTo>
                      <a:pt x="3" y="673"/>
                    </a:moveTo>
                    <a:lnTo>
                      <a:pt x="21" y="684"/>
                    </a:lnTo>
                    <a:lnTo>
                      <a:pt x="39" y="694"/>
                    </a:lnTo>
                    <a:lnTo>
                      <a:pt x="47" y="698"/>
                    </a:lnTo>
                    <a:lnTo>
                      <a:pt x="57" y="702"/>
                    </a:lnTo>
                    <a:lnTo>
                      <a:pt x="65" y="704"/>
                    </a:lnTo>
                    <a:lnTo>
                      <a:pt x="77" y="705"/>
                    </a:lnTo>
                    <a:lnTo>
                      <a:pt x="83" y="704"/>
                    </a:lnTo>
                    <a:lnTo>
                      <a:pt x="87" y="702"/>
                    </a:lnTo>
                    <a:lnTo>
                      <a:pt x="90" y="698"/>
                    </a:lnTo>
                    <a:lnTo>
                      <a:pt x="94" y="694"/>
                    </a:lnTo>
                    <a:lnTo>
                      <a:pt x="99" y="683"/>
                    </a:lnTo>
                    <a:lnTo>
                      <a:pt x="106" y="673"/>
                    </a:lnTo>
                    <a:lnTo>
                      <a:pt x="111" y="668"/>
                    </a:lnTo>
                    <a:lnTo>
                      <a:pt x="117" y="663"/>
                    </a:lnTo>
                    <a:lnTo>
                      <a:pt x="122" y="659"/>
                    </a:lnTo>
                    <a:lnTo>
                      <a:pt x="127" y="656"/>
                    </a:lnTo>
                    <a:lnTo>
                      <a:pt x="139" y="650"/>
                    </a:lnTo>
                    <a:lnTo>
                      <a:pt x="151" y="641"/>
                    </a:lnTo>
                    <a:lnTo>
                      <a:pt x="162" y="631"/>
                    </a:lnTo>
                    <a:lnTo>
                      <a:pt x="172" y="621"/>
                    </a:lnTo>
                    <a:lnTo>
                      <a:pt x="177" y="618"/>
                    </a:lnTo>
                    <a:lnTo>
                      <a:pt x="182" y="614"/>
                    </a:lnTo>
                    <a:lnTo>
                      <a:pt x="188" y="611"/>
                    </a:lnTo>
                    <a:lnTo>
                      <a:pt x="196" y="610"/>
                    </a:lnTo>
                    <a:lnTo>
                      <a:pt x="229" y="602"/>
                    </a:lnTo>
                    <a:lnTo>
                      <a:pt x="256" y="595"/>
                    </a:lnTo>
                    <a:lnTo>
                      <a:pt x="285" y="587"/>
                    </a:lnTo>
                    <a:lnTo>
                      <a:pt x="318" y="581"/>
                    </a:lnTo>
                    <a:lnTo>
                      <a:pt x="318" y="550"/>
                    </a:lnTo>
                    <a:lnTo>
                      <a:pt x="316" y="546"/>
                    </a:lnTo>
                    <a:lnTo>
                      <a:pt x="315" y="543"/>
                    </a:lnTo>
                    <a:lnTo>
                      <a:pt x="314" y="541"/>
                    </a:lnTo>
                    <a:lnTo>
                      <a:pt x="311" y="540"/>
                    </a:lnTo>
                    <a:lnTo>
                      <a:pt x="306" y="535"/>
                    </a:lnTo>
                    <a:lnTo>
                      <a:pt x="301" y="530"/>
                    </a:lnTo>
                    <a:lnTo>
                      <a:pt x="298" y="521"/>
                    </a:lnTo>
                    <a:lnTo>
                      <a:pt x="294" y="511"/>
                    </a:lnTo>
                    <a:lnTo>
                      <a:pt x="291" y="502"/>
                    </a:lnTo>
                    <a:lnTo>
                      <a:pt x="290" y="493"/>
                    </a:lnTo>
                    <a:lnTo>
                      <a:pt x="289" y="474"/>
                    </a:lnTo>
                    <a:lnTo>
                      <a:pt x="289" y="453"/>
                    </a:lnTo>
                    <a:lnTo>
                      <a:pt x="289" y="400"/>
                    </a:lnTo>
                    <a:lnTo>
                      <a:pt x="299" y="399"/>
                    </a:lnTo>
                    <a:lnTo>
                      <a:pt x="309" y="398"/>
                    </a:lnTo>
                    <a:lnTo>
                      <a:pt x="325" y="400"/>
                    </a:lnTo>
                    <a:lnTo>
                      <a:pt x="341" y="403"/>
                    </a:lnTo>
                    <a:lnTo>
                      <a:pt x="348" y="403"/>
                    </a:lnTo>
                    <a:lnTo>
                      <a:pt x="354" y="400"/>
                    </a:lnTo>
                    <a:lnTo>
                      <a:pt x="359" y="397"/>
                    </a:lnTo>
                    <a:lnTo>
                      <a:pt x="364" y="392"/>
                    </a:lnTo>
                    <a:lnTo>
                      <a:pt x="372" y="380"/>
                    </a:lnTo>
                    <a:lnTo>
                      <a:pt x="380" y="369"/>
                    </a:lnTo>
                    <a:lnTo>
                      <a:pt x="390" y="360"/>
                    </a:lnTo>
                    <a:lnTo>
                      <a:pt x="400" y="353"/>
                    </a:lnTo>
                    <a:lnTo>
                      <a:pt x="411" y="346"/>
                    </a:lnTo>
                    <a:lnTo>
                      <a:pt x="421" y="338"/>
                    </a:lnTo>
                    <a:lnTo>
                      <a:pt x="429" y="324"/>
                    </a:lnTo>
                    <a:lnTo>
                      <a:pt x="438" y="313"/>
                    </a:lnTo>
                    <a:lnTo>
                      <a:pt x="442" y="306"/>
                    </a:lnTo>
                    <a:lnTo>
                      <a:pt x="446" y="300"/>
                    </a:lnTo>
                    <a:lnTo>
                      <a:pt x="452" y="295"/>
                    </a:lnTo>
                    <a:lnTo>
                      <a:pt x="458" y="290"/>
                    </a:lnTo>
                    <a:lnTo>
                      <a:pt x="463" y="296"/>
                    </a:lnTo>
                    <a:lnTo>
                      <a:pt x="468" y="303"/>
                    </a:lnTo>
                    <a:lnTo>
                      <a:pt x="476" y="308"/>
                    </a:lnTo>
                    <a:lnTo>
                      <a:pt x="482" y="311"/>
                    </a:lnTo>
                    <a:lnTo>
                      <a:pt x="490" y="314"/>
                    </a:lnTo>
                    <a:lnTo>
                      <a:pt x="497" y="319"/>
                    </a:lnTo>
                    <a:lnTo>
                      <a:pt x="503" y="323"/>
                    </a:lnTo>
                    <a:lnTo>
                      <a:pt x="511" y="329"/>
                    </a:lnTo>
                    <a:lnTo>
                      <a:pt x="520" y="343"/>
                    </a:lnTo>
                    <a:lnTo>
                      <a:pt x="528" y="357"/>
                    </a:lnTo>
                    <a:lnTo>
                      <a:pt x="534" y="363"/>
                    </a:lnTo>
                    <a:lnTo>
                      <a:pt x="539" y="368"/>
                    </a:lnTo>
                    <a:lnTo>
                      <a:pt x="545" y="370"/>
                    </a:lnTo>
                    <a:lnTo>
                      <a:pt x="552" y="372"/>
                    </a:lnTo>
                    <a:lnTo>
                      <a:pt x="569" y="367"/>
                    </a:lnTo>
                    <a:lnTo>
                      <a:pt x="585" y="362"/>
                    </a:lnTo>
                    <a:lnTo>
                      <a:pt x="595" y="362"/>
                    </a:lnTo>
                    <a:lnTo>
                      <a:pt x="603" y="365"/>
                    </a:lnTo>
                    <a:lnTo>
                      <a:pt x="610" y="369"/>
                    </a:lnTo>
                    <a:lnTo>
                      <a:pt x="618" y="374"/>
                    </a:lnTo>
                    <a:lnTo>
                      <a:pt x="631" y="387"/>
                    </a:lnTo>
                    <a:lnTo>
                      <a:pt x="648" y="398"/>
                    </a:lnTo>
                    <a:lnTo>
                      <a:pt x="659" y="405"/>
                    </a:lnTo>
                    <a:lnTo>
                      <a:pt x="668" y="413"/>
                    </a:lnTo>
                    <a:lnTo>
                      <a:pt x="673" y="417"/>
                    </a:lnTo>
                    <a:lnTo>
                      <a:pt x="677" y="422"/>
                    </a:lnTo>
                    <a:lnTo>
                      <a:pt x="679" y="427"/>
                    </a:lnTo>
                    <a:lnTo>
                      <a:pt x="683" y="433"/>
                    </a:lnTo>
                    <a:lnTo>
                      <a:pt x="687" y="443"/>
                    </a:lnTo>
                    <a:lnTo>
                      <a:pt x="689" y="453"/>
                    </a:lnTo>
                    <a:lnTo>
                      <a:pt x="690" y="463"/>
                    </a:lnTo>
                    <a:lnTo>
                      <a:pt x="692" y="473"/>
                    </a:lnTo>
                    <a:lnTo>
                      <a:pt x="692" y="495"/>
                    </a:lnTo>
                    <a:lnTo>
                      <a:pt x="693" y="517"/>
                    </a:lnTo>
                    <a:lnTo>
                      <a:pt x="693" y="526"/>
                    </a:lnTo>
                    <a:lnTo>
                      <a:pt x="690" y="533"/>
                    </a:lnTo>
                    <a:lnTo>
                      <a:pt x="690" y="537"/>
                    </a:lnTo>
                    <a:lnTo>
                      <a:pt x="690" y="541"/>
                    </a:lnTo>
                    <a:lnTo>
                      <a:pt x="692" y="545"/>
                    </a:lnTo>
                    <a:lnTo>
                      <a:pt x="693" y="548"/>
                    </a:lnTo>
                    <a:lnTo>
                      <a:pt x="695" y="552"/>
                    </a:lnTo>
                    <a:lnTo>
                      <a:pt x="699" y="556"/>
                    </a:lnTo>
                    <a:lnTo>
                      <a:pt x="703" y="559"/>
                    </a:lnTo>
                    <a:lnTo>
                      <a:pt x="707" y="560"/>
                    </a:lnTo>
                    <a:lnTo>
                      <a:pt x="710" y="562"/>
                    </a:lnTo>
                    <a:lnTo>
                      <a:pt x="715" y="562"/>
                    </a:lnTo>
                    <a:lnTo>
                      <a:pt x="720" y="562"/>
                    </a:lnTo>
                    <a:lnTo>
                      <a:pt x="724" y="562"/>
                    </a:lnTo>
                    <a:lnTo>
                      <a:pt x="731" y="560"/>
                    </a:lnTo>
                    <a:lnTo>
                      <a:pt x="736" y="556"/>
                    </a:lnTo>
                    <a:lnTo>
                      <a:pt x="739" y="552"/>
                    </a:lnTo>
                    <a:lnTo>
                      <a:pt x="743" y="547"/>
                    </a:lnTo>
                    <a:lnTo>
                      <a:pt x="751" y="537"/>
                    </a:lnTo>
                    <a:lnTo>
                      <a:pt x="759" y="527"/>
                    </a:lnTo>
                    <a:lnTo>
                      <a:pt x="774" y="518"/>
                    </a:lnTo>
                    <a:lnTo>
                      <a:pt x="790" y="512"/>
                    </a:lnTo>
                    <a:lnTo>
                      <a:pt x="797" y="510"/>
                    </a:lnTo>
                    <a:lnTo>
                      <a:pt x="805" y="506"/>
                    </a:lnTo>
                    <a:lnTo>
                      <a:pt x="811" y="501"/>
                    </a:lnTo>
                    <a:lnTo>
                      <a:pt x="817" y="493"/>
                    </a:lnTo>
                    <a:lnTo>
                      <a:pt x="825" y="482"/>
                    </a:lnTo>
                    <a:lnTo>
                      <a:pt x="831" y="472"/>
                    </a:lnTo>
                    <a:lnTo>
                      <a:pt x="836" y="462"/>
                    </a:lnTo>
                    <a:lnTo>
                      <a:pt x="840" y="452"/>
                    </a:lnTo>
                    <a:lnTo>
                      <a:pt x="849" y="432"/>
                    </a:lnTo>
                    <a:lnTo>
                      <a:pt x="860" y="409"/>
                    </a:lnTo>
                    <a:lnTo>
                      <a:pt x="872" y="385"/>
                    </a:lnTo>
                    <a:lnTo>
                      <a:pt x="885" y="365"/>
                    </a:lnTo>
                    <a:lnTo>
                      <a:pt x="897" y="346"/>
                    </a:lnTo>
                    <a:lnTo>
                      <a:pt x="913" y="324"/>
                    </a:lnTo>
                    <a:lnTo>
                      <a:pt x="916" y="319"/>
                    </a:lnTo>
                    <a:lnTo>
                      <a:pt x="921" y="315"/>
                    </a:lnTo>
                    <a:lnTo>
                      <a:pt x="928" y="311"/>
                    </a:lnTo>
                    <a:lnTo>
                      <a:pt x="933" y="309"/>
                    </a:lnTo>
                    <a:lnTo>
                      <a:pt x="939" y="306"/>
                    </a:lnTo>
                    <a:lnTo>
                      <a:pt x="944" y="303"/>
                    </a:lnTo>
                    <a:lnTo>
                      <a:pt x="950" y="300"/>
                    </a:lnTo>
                    <a:lnTo>
                      <a:pt x="955" y="295"/>
                    </a:lnTo>
                    <a:lnTo>
                      <a:pt x="960" y="286"/>
                    </a:lnTo>
                    <a:lnTo>
                      <a:pt x="964" y="279"/>
                    </a:lnTo>
                    <a:lnTo>
                      <a:pt x="966" y="269"/>
                    </a:lnTo>
                    <a:lnTo>
                      <a:pt x="968" y="260"/>
                    </a:lnTo>
                    <a:lnTo>
                      <a:pt x="969" y="250"/>
                    </a:lnTo>
                    <a:lnTo>
                      <a:pt x="970" y="241"/>
                    </a:lnTo>
                    <a:lnTo>
                      <a:pt x="971" y="231"/>
                    </a:lnTo>
                    <a:lnTo>
                      <a:pt x="975" y="221"/>
                    </a:lnTo>
                    <a:lnTo>
                      <a:pt x="979" y="215"/>
                    </a:lnTo>
                    <a:lnTo>
                      <a:pt x="984" y="208"/>
                    </a:lnTo>
                    <a:lnTo>
                      <a:pt x="988" y="203"/>
                    </a:lnTo>
                    <a:lnTo>
                      <a:pt x="993" y="198"/>
                    </a:lnTo>
                    <a:lnTo>
                      <a:pt x="1003" y="191"/>
                    </a:lnTo>
                    <a:lnTo>
                      <a:pt x="1013" y="183"/>
                    </a:lnTo>
                    <a:lnTo>
                      <a:pt x="1024" y="177"/>
                    </a:lnTo>
                    <a:lnTo>
                      <a:pt x="1036" y="170"/>
                    </a:lnTo>
                    <a:lnTo>
                      <a:pt x="1047" y="161"/>
                    </a:lnTo>
                    <a:lnTo>
                      <a:pt x="1058" y="149"/>
                    </a:lnTo>
                    <a:lnTo>
                      <a:pt x="1071" y="133"/>
                    </a:lnTo>
                    <a:lnTo>
                      <a:pt x="1082" y="116"/>
                    </a:lnTo>
                    <a:lnTo>
                      <a:pt x="1091" y="98"/>
                    </a:lnTo>
                    <a:lnTo>
                      <a:pt x="1098" y="79"/>
                    </a:lnTo>
                    <a:lnTo>
                      <a:pt x="1112" y="40"/>
                    </a:lnTo>
                    <a:lnTo>
                      <a:pt x="1125" y="0"/>
                    </a:lnTo>
                    <a:lnTo>
                      <a:pt x="1128" y="3"/>
                    </a:lnTo>
                    <a:lnTo>
                      <a:pt x="1132" y="5"/>
                    </a:lnTo>
                    <a:lnTo>
                      <a:pt x="1136" y="6"/>
                    </a:lnTo>
                    <a:lnTo>
                      <a:pt x="1141" y="8"/>
                    </a:lnTo>
                    <a:lnTo>
                      <a:pt x="1151" y="8"/>
                    </a:lnTo>
                    <a:lnTo>
                      <a:pt x="1162" y="9"/>
                    </a:lnTo>
                    <a:lnTo>
                      <a:pt x="1175" y="13"/>
                    </a:lnTo>
                    <a:lnTo>
                      <a:pt x="1185" y="15"/>
                    </a:lnTo>
                    <a:lnTo>
                      <a:pt x="1195" y="20"/>
                    </a:lnTo>
                    <a:lnTo>
                      <a:pt x="1206" y="25"/>
                    </a:lnTo>
                    <a:lnTo>
                      <a:pt x="1215" y="30"/>
                    </a:lnTo>
                    <a:lnTo>
                      <a:pt x="1224" y="35"/>
                    </a:lnTo>
                    <a:lnTo>
                      <a:pt x="1231" y="42"/>
                    </a:lnTo>
                    <a:lnTo>
                      <a:pt x="1239" y="49"/>
                    </a:lnTo>
                    <a:lnTo>
                      <a:pt x="1244" y="55"/>
                    </a:lnTo>
                    <a:lnTo>
                      <a:pt x="1248" y="60"/>
                    </a:lnTo>
                    <a:lnTo>
                      <a:pt x="1253" y="65"/>
                    </a:lnTo>
                    <a:lnTo>
                      <a:pt x="1259" y="69"/>
                    </a:lnTo>
                    <a:lnTo>
                      <a:pt x="1273" y="70"/>
                    </a:lnTo>
                    <a:lnTo>
                      <a:pt x="1287" y="70"/>
                    </a:lnTo>
                    <a:lnTo>
                      <a:pt x="1319" y="70"/>
                    </a:lnTo>
                    <a:lnTo>
                      <a:pt x="1328" y="70"/>
                    </a:lnTo>
                    <a:lnTo>
                      <a:pt x="1335" y="73"/>
                    </a:lnTo>
                    <a:lnTo>
                      <a:pt x="1343" y="77"/>
                    </a:lnTo>
                    <a:lnTo>
                      <a:pt x="1349" y="80"/>
                    </a:lnTo>
                    <a:lnTo>
                      <a:pt x="1363" y="89"/>
                    </a:lnTo>
                    <a:lnTo>
                      <a:pt x="1378" y="98"/>
                    </a:lnTo>
                    <a:lnTo>
                      <a:pt x="1387" y="102"/>
                    </a:lnTo>
                    <a:lnTo>
                      <a:pt x="1396" y="103"/>
                    </a:lnTo>
                    <a:lnTo>
                      <a:pt x="1404" y="106"/>
                    </a:lnTo>
                    <a:lnTo>
                      <a:pt x="1413" y="106"/>
                    </a:lnTo>
                    <a:lnTo>
                      <a:pt x="1422" y="107"/>
                    </a:lnTo>
                    <a:lnTo>
                      <a:pt x="1431" y="109"/>
                    </a:lnTo>
                    <a:lnTo>
                      <a:pt x="1440" y="112"/>
                    </a:lnTo>
                    <a:lnTo>
                      <a:pt x="1448" y="117"/>
                    </a:lnTo>
                    <a:lnTo>
                      <a:pt x="1453" y="122"/>
                    </a:lnTo>
                    <a:lnTo>
                      <a:pt x="1458" y="128"/>
                    </a:lnTo>
                    <a:lnTo>
                      <a:pt x="1461" y="136"/>
                    </a:lnTo>
                    <a:lnTo>
                      <a:pt x="1465" y="143"/>
                    </a:lnTo>
                    <a:lnTo>
                      <a:pt x="1476" y="162"/>
                    </a:lnTo>
                    <a:lnTo>
                      <a:pt x="1489" y="180"/>
                    </a:lnTo>
                    <a:lnTo>
                      <a:pt x="1501" y="198"/>
                    </a:lnTo>
                    <a:lnTo>
                      <a:pt x="1512" y="215"/>
                    </a:lnTo>
                    <a:lnTo>
                      <a:pt x="1524" y="230"/>
                    </a:lnTo>
                    <a:lnTo>
                      <a:pt x="1536" y="242"/>
                    </a:lnTo>
                    <a:lnTo>
                      <a:pt x="1549" y="256"/>
                    </a:lnTo>
                    <a:lnTo>
                      <a:pt x="1563" y="267"/>
                    </a:lnTo>
                    <a:lnTo>
                      <a:pt x="1579" y="280"/>
                    </a:lnTo>
                    <a:lnTo>
                      <a:pt x="1598" y="291"/>
                    </a:lnTo>
                    <a:lnTo>
                      <a:pt x="1600" y="294"/>
                    </a:lnTo>
                    <a:lnTo>
                      <a:pt x="1603" y="296"/>
                    </a:lnTo>
                    <a:lnTo>
                      <a:pt x="1599" y="310"/>
                    </a:lnTo>
                    <a:lnTo>
                      <a:pt x="1598" y="323"/>
                    </a:lnTo>
                    <a:lnTo>
                      <a:pt x="1596" y="336"/>
                    </a:lnTo>
                    <a:lnTo>
                      <a:pt x="1594" y="350"/>
                    </a:lnTo>
                    <a:lnTo>
                      <a:pt x="1594" y="357"/>
                    </a:lnTo>
                    <a:lnTo>
                      <a:pt x="1591" y="363"/>
                    </a:lnTo>
                    <a:lnTo>
                      <a:pt x="1589" y="368"/>
                    </a:lnTo>
                    <a:lnTo>
                      <a:pt x="1586" y="373"/>
                    </a:lnTo>
                    <a:lnTo>
                      <a:pt x="1580" y="382"/>
                    </a:lnTo>
                    <a:lnTo>
                      <a:pt x="1574" y="390"/>
                    </a:lnTo>
                    <a:lnTo>
                      <a:pt x="1566" y="399"/>
                    </a:lnTo>
                    <a:lnTo>
                      <a:pt x="1560" y="408"/>
                    </a:lnTo>
                    <a:lnTo>
                      <a:pt x="1559" y="413"/>
                    </a:lnTo>
                    <a:lnTo>
                      <a:pt x="1556" y="418"/>
                    </a:lnTo>
                    <a:lnTo>
                      <a:pt x="1555" y="423"/>
                    </a:lnTo>
                    <a:lnTo>
                      <a:pt x="1555" y="429"/>
                    </a:lnTo>
                    <a:lnTo>
                      <a:pt x="1559" y="448"/>
                    </a:lnTo>
                    <a:lnTo>
                      <a:pt x="1563" y="467"/>
                    </a:lnTo>
                    <a:lnTo>
                      <a:pt x="1563" y="479"/>
                    </a:lnTo>
                    <a:lnTo>
                      <a:pt x="1561" y="491"/>
                    </a:lnTo>
                    <a:lnTo>
                      <a:pt x="1559" y="501"/>
                    </a:lnTo>
                    <a:lnTo>
                      <a:pt x="1556" y="512"/>
                    </a:lnTo>
                    <a:lnTo>
                      <a:pt x="1554" y="522"/>
                    </a:lnTo>
                    <a:lnTo>
                      <a:pt x="1551" y="533"/>
                    </a:lnTo>
                    <a:lnTo>
                      <a:pt x="1550" y="545"/>
                    </a:lnTo>
                    <a:lnTo>
                      <a:pt x="1550" y="557"/>
                    </a:lnTo>
                    <a:lnTo>
                      <a:pt x="1556" y="570"/>
                    </a:lnTo>
                    <a:lnTo>
                      <a:pt x="1565" y="584"/>
                    </a:lnTo>
                    <a:lnTo>
                      <a:pt x="1570" y="595"/>
                    </a:lnTo>
                    <a:lnTo>
                      <a:pt x="1574" y="606"/>
                    </a:lnTo>
                    <a:lnTo>
                      <a:pt x="1579" y="618"/>
                    </a:lnTo>
                    <a:lnTo>
                      <a:pt x="1584" y="626"/>
                    </a:lnTo>
                    <a:lnTo>
                      <a:pt x="1590" y="636"/>
                    </a:lnTo>
                    <a:lnTo>
                      <a:pt x="1596" y="644"/>
                    </a:lnTo>
                    <a:lnTo>
                      <a:pt x="1605" y="653"/>
                    </a:lnTo>
                    <a:lnTo>
                      <a:pt x="1615" y="660"/>
                    </a:lnTo>
                    <a:lnTo>
                      <a:pt x="1420" y="830"/>
                    </a:lnTo>
                    <a:lnTo>
                      <a:pt x="1403" y="823"/>
                    </a:lnTo>
                    <a:lnTo>
                      <a:pt x="1388" y="818"/>
                    </a:lnTo>
                    <a:lnTo>
                      <a:pt x="1379" y="817"/>
                    </a:lnTo>
                    <a:lnTo>
                      <a:pt x="1372" y="815"/>
                    </a:lnTo>
                    <a:lnTo>
                      <a:pt x="1363" y="813"/>
                    </a:lnTo>
                    <a:lnTo>
                      <a:pt x="1354" y="813"/>
                    </a:lnTo>
                    <a:lnTo>
                      <a:pt x="1351" y="813"/>
                    </a:lnTo>
                    <a:lnTo>
                      <a:pt x="1347" y="815"/>
                    </a:lnTo>
                    <a:lnTo>
                      <a:pt x="1344" y="817"/>
                    </a:lnTo>
                    <a:lnTo>
                      <a:pt x="1343" y="818"/>
                    </a:lnTo>
                    <a:lnTo>
                      <a:pt x="1339" y="825"/>
                    </a:lnTo>
                    <a:lnTo>
                      <a:pt x="1338" y="833"/>
                    </a:lnTo>
                    <a:lnTo>
                      <a:pt x="1338" y="851"/>
                    </a:lnTo>
                    <a:lnTo>
                      <a:pt x="1335" y="868"/>
                    </a:lnTo>
                    <a:lnTo>
                      <a:pt x="1327" y="897"/>
                    </a:lnTo>
                    <a:lnTo>
                      <a:pt x="1319" y="924"/>
                    </a:lnTo>
                    <a:lnTo>
                      <a:pt x="1317" y="936"/>
                    </a:lnTo>
                    <a:lnTo>
                      <a:pt x="1314" y="950"/>
                    </a:lnTo>
                    <a:lnTo>
                      <a:pt x="1312" y="964"/>
                    </a:lnTo>
                    <a:lnTo>
                      <a:pt x="1312" y="980"/>
                    </a:lnTo>
                    <a:lnTo>
                      <a:pt x="1313" y="990"/>
                    </a:lnTo>
                    <a:lnTo>
                      <a:pt x="1314" y="999"/>
                    </a:lnTo>
                    <a:lnTo>
                      <a:pt x="1317" y="1008"/>
                    </a:lnTo>
                    <a:lnTo>
                      <a:pt x="1322" y="1017"/>
                    </a:lnTo>
                    <a:lnTo>
                      <a:pt x="1325" y="1024"/>
                    </a:lnTo>
                    <a:lnTo>
                      <a:pt x="1332" y="1032"/>
                    </a:lnTo>
                    <a:lnTo>
                      <a:pt x="1338" y="1038"/>
                    </a:lnTo>
                    <a:lnTo>
                      <a:pt x="1344" y="1045"/>
                    </a:lnTo>
                    <a:lnTo>
                      <a:pt x="1358" y="1058"/>
                    </a:lnTo>
                    <a:lnTo>
                      <a:pt x="1373" y="1072"/>
                    </a:lnTo>
                    <a:lnTo>
                      <a:pt x="1379" y="1079"/>
                    </a:lnTo>
                    <a:lnTo>
                      <a:pt x="1387" y="1087"/>
                    </a:lnTo>
                    <a:lnTo>
                      <a:pt x="1393" y="1096"/>
                    </a:lnTo>
                    <a:lnTo>
                      <a:pt x="1399" y="1104"/>
                    </a:lnTo>
                    <a:lnTo>
                      <a:pt x="1376" y="1124"/>
                    </a:lnTo>
                    <a:lnTo>
                      <a:pt x="1357" y="1143"/>
                    </a:lnTo>
                    <a:lnTo>
                      <a:pt x="1347" y="1152"/>
                    </a:lnTo>
                    <a:lnTo>
                      <a:pt x="1335" y="1161"/>
                    </a:lnTo>
                    <a:lnTo>
                      <a:pt x="1324" y="1167"/>
                    </a:lnTo>
                    <a:lnTo>
                      <a:pt x="1309" y="1172"/>
                    </a:lnTo>
                    <a:lnTo>
                      <a:pt x="1294" y="1176"/>
                    </a:lnTo>
                    <a:lnTo>
                      <a:pt x="1281" y="1177"/>
                    </a:lnTo>
                    <a:lnTo>
                      <a:pt x="1268" y="1178"/>
                    </a:lnTo>
                    <a:lnTo>
                      <a:pt x="1254" y="1183"/>
                    </a:lnTo>
                    <a:lnTo>
                      <a:pt x="1245" y="1187"/>
                    </a:lnTo>
                    <a:lnTo>
                      <a:pt x="1238" y="1192"/>
                    </a:lnTo>
                    <a:lnTo>
                      <a:pt x="1231" y="1198"/>
                    </a:lnTo>
                    <a:lnTo>
                      <a:pt x="1225" y="1205"/>
                    </a:lnTo>
                    <a:lnTo>
                      <a:pt x="1219" y="1210"/>
                    </a:lnTo>
                    <a:lnTo>
                      <a:pt x="1212" y="1214"/>
                    </a:lnTo>
                    <a:lnTo>
                      <a:pt x="1205" y="1216"/>
                    </a:lnTo>
                    <a:lnTo>
                      <a:pt x="1195" y="1217"/>
                    </a:lnTo>
                    <a:lnTo>
                      <a:pt x="1190" y="1217"/>
                    </a:lnTo>
                    <a:lnTo>
                      <a:pt x="1185" y="1216"/>
                    </a:lnTo>
                    <a:lnTo>
                      <a:pt x="1181" y="1214"/>
                    </a:lnTo>
                    <a:lnTo>
                      <a:pt x="1176" y="1210"/>
                    </a:lnTo>
                    <a:lnTo>
                      <a:pt x="1170" y="1202"/>
                    </a:lnTo>
                    <a:lnTo>
                      <a:pt x="1164" y="1193"/>
                    </a:lnTo>
                    <a:lnTo>
                      <a:pt x="1157" y="1185"/>
                    </a:lnTo>
                    <a:lnTo>
                      <a:pt x="1151" y="1177"/>
                    </a:lnTo>
                    <a:lnTo>
                      <a:pt x="1147" y="1175"/>
                    </a:lnTo>
                    <a:lnTo>
                      <a:pt x="1142" y="1172"/>
                    </a:lnTo>
                    <a:lnTo>
                      <a:pt x="1137" y="1171"/>
                    </a:lnTo>
                    <a:lnTo>
                      <a:pt x="1132" y="1170"/>
                    </a:lnTo>
                    <a:lnTo>
                      <a:pt x="1123" y="1171"/>
                    </a:lnTo>
                    <a:lnTo>
                      <a:pt x="1117" y="1172"/>
                    </a:lnTo>
                    <a:lnTo>
                      <a:pt x="1111" y="1176"/>
                    </a:lnTo>
                    <a:lnTo>
                      <a:pt x="1105" y="1180"/>
                    </a:lnTo>
                    <a:lnTo>
                      <a:pt x="1101" y="1185"/>
                    </a:lnTo>
                    <a:lnTo>
                      <a:pt x="1096" y="1191"/>
                    </a:lnTo>
                    <a:lnTo>
                      <a:pt x="1093" y="1197"/>
                    </a:lnTo>
                    <a:lnTo>
                      <a:pt x="1089" y="1205"/>
                    </a:lnTo>
                    <a:lnTo>
                      <a:pt x="1086" y="1221"/>
                    </a:lnTo>
                    <a:lnTo>
                      <a:pt x="1082" y="1239"/>
                    </a:lnTo>
                    <a:lnTo>
                      <a:pt x="1081" y="1256"/>
                    </a:lnTo>
                    <a:lnTo>
                      <a:pt x="1079" y="1274"/>
                    </a:lnTo>
                    <a:lnTo>
                      <a:pt x="1053" y="1274"/>
                    </a:lnTo>
                    <a:lnTo>
                      <a:pt x="1043" y="1272"/>
                    </a:lnTo>
                    <a:lnTo>
                      <a:pt x="1034" y="1271"/>
                    </a:lnTo>
                    <a:lnTo>
                      <a:pt x="1027" y="1269"/>
                    </a:lnTo>
                    <a:lnTo>
                      <a:pt x="1018" y="1265"/>
                    </a:lnTo>
                    <a:lnTo>
                      <a:pt x="1010" y="1262"/>
                    </a:lnTo>
                    <a:lnTo>
                      <a:pt x="1003" y="1260"/>
                    </a:lnTo>
                    <a:lnTo>
                      <a:pt x="994" y="1257"/>
                    </a:lnTo>
                    <a:lnTo>
                      <a:pt x="984" y="1257"/>
                    </a:lnTo>
                    <a:lnTo>
                      <a:pt x="975" y="1257"/>
                    </a:lnTo>
                    <a:lnTo>
                      <a:pt x="968" y="1260"/>
                    </a:lnTo>
                    <a:lnTo>
                      <a:pt x="960" y="1264"/>
                    </a:lnTo>
                    <a:lnTo>
                      <a:pt x="954" y="1267"/>
                    </a:lnTo>
                    <a:lnTo>
                      <a:pt x="941" y="1279"/>
                    </a:lnTo>
                    <a:lnTo>
                      <a:pt x="931" y="1291"/>
                    </a:lnTo>
                    <a:lnTo>
                      <a:pt x="920" y="1304"/>
                    </a:lnTo>
                    <a:lnTo>
                      <a:pt x="909" y="1315"/>
                    </a:lnTo>
                    <a:lnTo>
                      <a:pt x="901" y="1320"/>
                    </a:lnTo>
                    <a:lnTo>
                      <a:pt x="895" y="1323"/>
                    </a:lnTo>
                    <a:lnTo>
                      <a:pt x="886" y="1325"/>
                    </a:lnTo>
                    <a:lnTo>
                      <a:pt x="879" y="1326"/>
                    </a:lnTo>
                    <a:lnTo>
                      <a:pt x="867" y="1325"/>
                    </a:lnTo>
                    <a:lnTo>
                      <a:pt x="859" y="1321"/>
                    </a:lnTo>
                    <a:lnTo>
                      <a:pt x="850" y="1316"/>
                    </a:lnTo>
                    <a:lnTo>
                      <a:pt x="843" y="1310"/>
                    </a:lnTo>
                    <a:lnTo>
                      <a:pt x="830" y="1295"/>
                    </a:lnTo>
                    <a:lnTo>
                      <a:pt x="815" y="1279"/>
                    </a:lnTo>
                    <a:lnTo>
                      <a:pt x="738" y="1279"/>
                    </a:lnTo>
                    <a:lnTo>
                      <a:pt x="732" y="1278"/>
                    </a:lnTo>
                    <a:lnTo>
                      <a:pt x="726" y="1276"/>
                    </a:lnTo>
                    <a:lnTo>
                      <a:pt x="719" y="1274"/>
                    </a:lnTo>
                    <a:lnTo>
                      <a:pt x="714" y="1270"/>
                    </a:lnTo>
                    <a:lnTo>
                      <a:pt x="705" y="1262"/>
                    </a:lnTo>
                    <a:lnTo>
                      <a:pt x="698" y="1252"/>
                    </a:lnTo>
                    <a:lnTo>
                      <a:pt x="689" y="1241"/>
                    </a:lnTo>
                    <a:lnTo>
                      <a:pt x="682" y="1231"/>
                    </a:lnTo>
                    <a:lnTo>
                      <a:pt x="677" y="1226"/>
                    </a:lnTo>
                    <a:lnTo>
                      <a:pt x="672" y="1222"/>
                    </a:lnTo>
                    <a:lnTo>
                      <a:pt x="665" y="1219"/>
                    </a:lnTo>
                    <a:lnTo>
                      <a:pt x="659" y="1215"/>
                    </a:lnTo>
                    <a:lnTo>
                      <a:pt x="630" y="1203"/>
                    </a:lnTo>
                    <a:lnTo>
                      <a:pt x="605" y="1192"/>
                    </a:lnTo>
                    <a:lnTo>
                      <a:pt x="579" y="1181"/>
                    </a:lnTo>
                    <a:lnTo>
                      <a:pt x="550" y="1170"/>
                    </a:lnTo>
                    <a:lnTo>
                      <a:pt x="521" y="1162"/>
                    </a:lnTo>
                    <a:lnTo>
                      <a:pt x="495" y="1156"/>
                    </a:lnTo>
                    <a:lnTo>
                      <a:pt x="482" y="1152"/>
                    </a:lnTo>
                    <a:lnTo>
                      <a:pt x="471" y="1146"/>
                    </a:lnTo>
                    <a:lnTo>
                      <a:pt x="466" y="1143"/>
                    </a:lnTo>
                    <a:lnTo>
                      <a:pt x="459" y="1138"/>
                    </a:lnTo>
                    <a:lnTo>
                      <a:pt x="454" y="1133"/>
                    </a:lnTo>
                    <a:lnTo>
                      <a:pt x="449" y="1128"/>
                    </a:lnTo>
                    <a:lnTo>
                      <a:pt x="444" y="1118"/>
                    </a:lnTo>
                    <a:lnTo>
                      <a:pt x="439" y="1108"/>
                    </a:lnTo>
                    <a:lnTo>
                      <a:pt x="437" y="1104"/>
                    </a:lnTo>
                    <a:lnTo>
                      <a:pt x="434" y="1101"/>
                    </a:lnTo>
                    <a:lnTo>
                      <a:pt x="431" y="1098"/>
                    </a:lnTo>
                    <a:lnTo>
                      <a:pt x="426" y="1096"/>
                    </a:lnTo>
                    <a:lnTo>
                      <a:pt x="408" y="1094"/>
                    </a:lnTo>
                    <a:lnTo>
                      <a:pt x="392" y="1091"/>
                    </a:lnTo>
                    <a:lnTo>
                      <a:pt x="378" y="1083"/>
                    </a:lnTo>
                    <a:lnTo>
                      <a:pt x="365" y="1077"/>
                    </a:lnTo>
                    <a:lnTo>
                      <a:pt x="358" y="1074"/>
                    </a:lnTo>
                    <a:lnTo>
                      <a:pt x="352" y="1072"/>
                    </a:lnTo>
                    <a:lnTo>
                      <a:pt x="344" y="1070"/>
                    </a:lnTo>
                    <a:lnTo>
                      <a:pt x="336" y="1069"/>
                    </a:lnTo>
                    <a:lnTo>
                      <a:pt x="326" y="1070"/>
                    </a:lnTo>
                    <a:lnTo>
                      <a:pt x="318" y="1073"/>
                    </a:lnTo>
                    <a:lnTo>
                      <a:pt x="309" y="1077"/>
                    </a:lnTo>
                    <a:lnTo>
                      <a:pt x="301" y="1082"/>
                    </a:lnTo>
                    <a:lnTo>
                      <a:pt x="294" y="1086"/>
                    </a:lnTo>
                    <a:lnTo>
                      <a:pt x="286" y="1089"/>
                    </a:lnTo>
                    <a:lnTo>
                      <a:pt x="277" y="1092"/>
                    </a:lnTo>
                    <a:lnTo>
                      <a:pt x="267" y="1093"/>
                    </a:lnTo>
                    <a:lnTo>
                      <a:pt x="264" y="1093"/>
                    </a:lnTo>
                    <a:lnTo>
                      <a:pt x="260" y="1092"/>
                    </a:lnTo>
                    <a:lnTo>
                      <a:pt x="257" y="1091"/>
                    </a:lnTo>
                    <a:lnTo>
                      <a:pt x="255" y="1088"/>
                    </a:lnTo>
                    <a:lnTo>
                      <a:pt x="251" y="1082"/>
                    </a:lnTo>
                    <a:lnTo>
                      <a:pt x="247" y="1075"/>
                    </a:lnTo>
                    <a:lnTo>
                      <a:pt x="244" y="1068"/>
                    </a:lnTo>
                    <a:lnTo>
                      <a:pt x="240" y="1062"/>
                    </a:lnTo>
                    <a:lnTo>
                      <a:pt x="237" y="1059"/>
                    </a:lnTo>
                    <a:lnTo>
                      <a:pt x="235" y="1058"/>
                    </a:lnTo>
                    <a:lnTo>
                      <a:pt x="231" y="1057"/>
                    </a:lnTo>
                    <a:lnTo>
                      <a:pt x="227" y="1057"/>
                    </a:lnTo>
                    <a:lnTo>
                      <a:pt x="224" y="1057"/>
                    </a:lnTo>
                    <a:lnTo>
                      <a:pt x="220" y="1058"/>
                    </a:lnTo>
                    <a:lnTo>
                      <a:pt x="216" y="1059"/>
                    </a:lnTo>
                    <a:lnTo>
                      <a:pt x="212" y="1062"/>
                    </a:lnTo>
                    <a:lnTo>
                      <a:pt x="207" y="1067"/>
                    </a:lnTo>
                    <a:lnTo>
                      <a:pt x="203" y="1074"/>
                    </a:lnTo>
                    <a:lnTo>
                      <a:pt x="198" y="1092"/>
                    </a:lnTo>
                    <a:lnTo>
                      <a:pt x="193" y="1109"/>
                    </a:lnTo>
                    <a:lnTo>
                      <a:pt x="191" y="1114"/>
                    </a:lnTo>
                    <a:lnTo>
                      <a:pt x="187" y="1118"/>
                    </a:lnTo>
                    <a:lnTo>
                      <a:pt x="183" y="1121"/>
                    </a:lnTo>
                    <a:lnTo>
                      <a:pt x="178" y="1123"/>
                    </a:lnTo>
                    <a:lnTo>
                      <a:pt x="175" y="1126"/>
                    </a:lnTo>
                    <a:lnTo>
                      <a:pt x="171" y="1129"/>
                    </a:lnTo>
                    <a:lnTo>
                      <a:pt x="168" y="1133"/>
                    </a:lnTo>
                    <a:lnTo>
                      <a:pt x="167" y="1138"/>
                    </a:lnTo>
                    <a:lnTo>
                      <a:pt x="168" y="1152"/>
                    </a:lnTo>
                    <a:lnTo>
                      <a:pt x="171" y="1165"/>
                    </a:lnTo>
                    <a:lnTo>
                      <a:pt x="175" y="1175"/>
                    </a:lnTo>
                    <a:lnTo>
                      <a:pt x="180" y="1186"/>
                    </a:lnTo>
                    <a:lnTo>
                      <a:pt x="185" y="1197"/>
                    </a:lnTo>
                    <a:lnTo>
                      <a:pt x="190" y="1207"/>
                    </a:lnTo>
                    <a:lnTo>
                      <a:pt x="192" y="1220"/>
                    </a:lnTo>
                    <a:lnTo>
                      <a:pt x="193" y="1234"/>
                    </a:lnTo>
                    <a:lnTo>
                      <a:pt x="191" y="1245"/>
                    </a:lnTo>
                    <a:lnTo>
                      <a:pt x="186" y="1255"/>
                    </a:lnTo>
                    <a:lnTo>
                      <a:pt x="163" y="1252"/>
                    </a:lnTo>
                    <a:lnTo>
                      <a:pt x="143" y="1252"/>
                    </a:lnTo>
                    <a:lnTo>
                      <a:pt x="134" y="1251"/>
                    </a:lnTo>
                    <a:lnTo>
                      <a:pt x="124" y="1250"/>
                    </a:lnTo>
                    <a:lnTo>
                      <a:pt x="116" y="1246"/>
                    </a:lnTo>
                    <a:lnTo>
                      <a:pt x="106" y="1241"/>
                    </a:lnTo>
                    <a:lnTo>
                      <a:pt x="102" y="1239"/>
                    </a:lnTo>
                    <a:lnTo>
                      <a:pt x="99" y="1235"/>
                    </a:lnTo>
                    <a:lnTo>
                      <a:pt x="97" y="1231"/>
                    </a:lnTo>
                    <a:lnTo>
                      <a:pt x="96" y="1227"/>
                    </a:lnTo>
                    <a:lnTo>
                      <a:pt x="92" y="1219"/>
                    </a:lnTo>
                    <a:lnTo>
                      <a:pt x="88" y="1210"/>
                    </a:lnTo>
                    <a:lnTo>
                      <a:pt x="73" y="1190"/>
                    </a:lnTo>
                    <a:lnTo>
                      <a:pt x="62" y="1170"/>
                    </a:lnTo>
                    <a:lnTo>
                      <a:pt x="57" y="1160"/>
                    </a:lnTo>
                    <a:lnTo>
                      <a:pt x="53" y="1150"/>
                    </a:lnTo>
                    <a:lnTo>
                      <a:pt x="49" y="1137"/>
                    </a:lnTo>
                    <a:lnTo>
                      <a:pt x="45" y="1126"/>
                    </a:lnTo>
                    <a:lnTo>
                      <a:pt x="45" y="1126"/>
                    </a:lnTo>
                    <a:lnTo>
                      <a:pt x="40" y="1116"/>
                    </a:lnTo>
                    <a:lnTo>
                      <a:pt x="38" y="1107"/>
                    </a:lnTo>
                    <a:lnTo>
                      <a:pt x="38" y="1086"/>
                    </a:lnTo>
                    <a:lnTo>
                      <a:pt x="39" y="1067"/>
                    </a:lnTo>
                    <a:lnTo>
                      <a:pt x="43" y="1048"/>
                    </a:lnTo>
                    <a:lnTo>
                      <a:pt x="48" y="1028"/>
                    </a:lnTo>
                    <a:lnTo>
                      <a:pt x="50" y="1023"/>
                    </a:lnTo>
                    <a:lnTo>
                      <a:pt x="53" y="1019"/>
                    </a:lnTo>
                    <a:lnTo>
                      <a:pt x="55" y="1017"/>
                    </a:lnTo>
                    <a:lnTo>
                      <a:pt x="60" y="1015"/>
                    </a:lnTo>
                    <a:lnTo>
                      <a:pt x="68" y="1010"/>
                    </a:lnTo>
                    <a:lnTo>
                      <a:pt x="74" y="1004"/>
                    </a:lnTo>
                    <a:lnTo>
                      <a:pt x="77" y="1000"/>
                    </a:lnTo>
                    <a:lnTo>
                      <a:pt x="77" y="996"/>
                    </a:lnTo>
                    <a:lnTo>
                      <a:pt x="77" y="993"/>
                    </a:lnTo>
                    <a:lnTo>
                      <a:pt x="77" y="989"/>
                    </a:lnTo>
                    <a:lnTo>
                      <a:pt x="75" y="980"/>
                    </a:lnTo>
                    <a:lnTo>
                      <a:pt x="74" y="971"/>
                    </a:lnTo>
                    <a:lnTo>
                      <a:pt x="80" y="959"/>
                    </a:lnTo>
                    <a:lnTo>
                      <a:pt x="88" y="945"/>
                    </a:lnTo>
                    <a:lnTo>
                      <a:pt x="87" y="940"/>
                    </a:lnTo>
                    <a:lnTo>
                      <a:pt x="84" y="936"/>
                    </a:lnTo>
                    <a:lnTo>
                      <a:pt x="82" y="934"/>
                    </a:lnTo>
                    <a:lnTo>
                      <a:pt x="77" y="931"/>
                    </a:lnTo>
                    <a:lnTo>
                      <a:pt x="68" y="926"/>
                    </a:lnTo>
                    <a:lnTo>
                      <a:pt x="60" y="919"/>
                    </a:lnTo>
                    <a:lnTo>
                      <a:pt x="58" y="911"/>
                    </a:lnTo>
                    <a:lnTo>
                      <a:pt x="55" y="904"/>
                    </a:lnTo>
                    <a:lnTo>
                      <a:pt x="55" y="896"/>
                    </a:lnTo>
                    <a:lnTo>
                      <a:pt x="55" y="889"/>
                    </a:lnTo>
                    <a:lnTo>
                      <a:pt x="57" y="880"/>
                    </a:lnTo>
                    <a:lnTo>
                      <a:pt x="57" y="872"/>
                    </a:lnTo>
                    <a:lnTo>
                      <a:pt x="55" y="863"/>
                    </a:lnTo>
                    <a:lnTo>
                      <a:pt x="53" y="856"/>
                    </a:lnTo>
                    <a:lnTo>
                      <a:pt x="48" y="846"/>
                    </a:lnTo>
                    <a:lnTo>
                      <a:pt x="42" y="838"/>
                    </a:lnTo>
                    <a:lnTo>
                      <a:pt x="35" y="831"/>
                    </a:lnTo>
                    <a:lnTo>
                      <a:pt x="29" y="825"/>
                    </a:lnTo>
                    <a:lnTo>
                      <a:pt x="23" y="818"/>
                    </a:lnTo>
                    <a:lnTo>
                      <a:pt x="18" y="811"/>
                    </a:lnTo>
                    <a:lnTo>
                      <a:pt x="15" y="802"/>
                    </a:lnTo>
                    <a:lnTo>
                      <a:pt x="14" y="792"/>
                    </a:lnTo>
                    <a:lnTo>
                      <a:pt x="14" y="786"/>
                    </a:lnTo>
                    <a:lnTo>
                      <a:pt x="15" y="779"/>
                    </a:lnTo>
                    <a:lnTo>
                      <a:pt x="18" y="773"/>
                    </a:lnTo>
                    <a:lnTo>
                      <a:pt x="20" y="768"/>
                    </a:lnTo>
                    <a:lnTo>
                      <a:pt x="23" y="763"/>
                    </a:lnTo>
                    <a:lnTo>
                      <a:pt x="24" y="757"/>
                    </a:lnTo>
                    <a:lnTo>
                      <a:pt x="26" y="752"/>
                    </a:lnTo>
                    <a:lnTo>
                      <a:pt x="26" y="744"/>
                    </a:lnTo>
                    <a:lnTo>
                      <a:pt x="25" y="734"/>
                    </a:lnTo>
                    <a:lnTo>
                      <a:pt x="24" y="725"/>
                    </a:lnTo>
                    <a:lnTo>
                      <a:pt x="20" y="717"/>
                    </a:lnTo>
                    <a:lnTo>
                      <a:pt x="16" y="708"/>
                    </a:lnTo>
                    <a:lnTo>
                      <a:pt x="11" y="700"/>
                    </a:lnTo>
                    <a:lnTo>
                      <a:pt x="8" y="693"/>
                    </a:lnTo>
                    <a:lnTo>
                      <a:pt x="3" y="683"/>
                    </a:lnTo>
                    <a:lnTo>
                      <a:pt x="0" y="673"/>
                    </a:lnTo>
                    <a:lnTo>
                      <a:pt x="3" y="673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39"/>
              <p:cNvSpPr>
                <a:spLocks/>
              </p:cNvSpPr>
              <p:nvPr/>
            </p:nvSpPr>
            <p:spPr bwMode="auto">
              <a:xfrm>
                <a:off x="-376113" y="-708500"/>
                <a:ext cx="641350" cy="525463"/>
              </a:xfrm>
              <a:custGeom>
                <a:avLst/>
                <a:gdLst>
                  <a:gd name="T0" fmla="*/ 87 w 1615"/>
                  <a:gd name="T1" fmla="*/ 702 h 1326"/>
                  <a:gd name="T2" fmla="*/ 139 w 1615"/>
                  <a:gd name="T3" fmla="*/ 650 h 1326"/>
                  <a:gd name="T4" fmla="*/ 256 w 1615"/>
                  <a:gd name="T5" fmla="*/ 595 h 1326"/>
                  <a:gd name="T6" fmla="*/ 301 w 1615"/>
                  <a:gd name="T7" fmla="*/ 530 h 1326"/>
                  <a:gd name="T8" fmla="*/ 309 w 1615"/>
                  <a:gd name="T9" fmla="*/ 398 h 1326"/>
                  <a:gd name="T10" fmla="*/ 390 w 1615"/>
                  <a:gd name="T11" fmla="*/ 360 h 1326"/>
                  <a:gd name="T12" fmla="*/ 458 w 1615"/>
                  <a:gd name="T13" fmla="*/ 290 h 1326"/>
                  <a:gd name="T14" fmla="*/ 520 w 1615"/>
                  <a:gd name="T15" fmla="*/ 343 h 1326"/>
                  <a:gd name="T16" fmla="*/ 603 w 1615"/>
                  <a:gd name="T17" fmla="*/ 365 h 1326"/>
                  <a:gd name="T18" fmla="*/ 679 w 1615"/>
                  <a:gd name="T19" fmla="*/ 427 h 1326"/>
                  <a:gd name="T20" fmla="*/ 690 w 1615"/>
                  <a:gd name="T21" fmla="*/ 533 h 1326"/>
                  <a:gd name="T22" fmla="*/ 710 w 1615"/>
                  <a:gd name="T23" fmla="*/ 562 h 1326"/>
                  <a:gd name="T24" fmla="*/ 759 w 1615"/>
                  <a:gd name="T25" fmla="*/ 527 h 1326"/>
                  <a:gd name="T26" fmla="*/ 836 w 1615"/>
                  <a:gd name="T27" fmla="*/ 462 h 1326"/>
                  <a:gd name="T28" fmla="*/ 921 w 1615"/>
                  <a:gd name="T29" fmla="*/ 315 h 1326"/>
                  <a:gd name="T30" fmla="*/ 966 w 1615"/>
                  <a:gd name="T31" fmla="*/ 269 h 1326"/>
                  <a:gd name="T32" fmla="*/ 993 w 1615"/>
                  <a:gd name="T33" fmla="*/ 198 h 1326"/>
                  <a:gd name="T34" fmla="*/ 1091 w 1615"/>
                  <a:gd name="T35" fmla="*/ 98 h 1326"/>
                  <a:gd name="T36" fmla="*/ 1151 w 1615"/>
                  <a:gd name="T37" fmla="*/ 8 h 1326"/>
                  <a:gd name="T38" fmla="*/ 1239 w 1615"/>
                  <a:gd name="T39" fmla="*/ 49 h 1326"/>
                  <a:gd name="T40" fmla="*/ 1335 w 1615"/>
                  <a:gd name="T41" fmla="*/ 73 h 1326"/>
                  <a:gd name="T42" fmla="*/ 1422 w 1615"/>
                  <a:gd name="T43" fmla="*/ 107 h 1326"/>
                  <a:gd name="T44" fmla="*/ 1489 w 1615"/>
                  <a:gd name="T45" fmla="*/ 180 h 1326"/>
                  <a:gd name="T46" fmla="*/ 1600 w 1615"/>
                  <a:gd name="T47" fmla="*/ 294 h 1326"/>
                  <a:gd name="T48" fmla="*/ 1589 w 1615"/>
                  <a:gd name="T49" fmla="*/ 368 h 1326"/>
                  <a:gd name="T50" fmla="*/ 1555 w 1615"/>
                  <a:gd name="T51" fmla="*/ 429 h 1326"/>
                  <a:gd name="T52" fmla="*/ 1550 w 1615"/>
                  <a:gd name="T53" fmla="*/ 545 h 1326"/>
                  <a:gd name="T54" fmla="*/ 1596 w 1615"/>
                  <a:gd name="T55" fmla="*/ 644 h 1326"/>
                  <a:gd name="T56" fmla="*/ 1354 w 1615"/>
                  <a:gd name="T57" fmla="*/ 813 h 1326"/>
                  <a:gd name="T58" fmla="*/ 1327 w 1615"/>
                  <a:gd name="T59" fmla="*/ 897 h 1326"/>
                  <a:gd name="T60" fmla="*/ 1322 w 1615"/>
                  <a:gd name="T61" fmla="*/ 1017 h 1326"/>
                  <a:gd name="T62" fmla="*/ 1393 w 1615"/>
                  <a:gd name="T63" fmla="*/ 1096 h 1326"/>
                  <a:gd name="T64" fmla="*/ 1294 w 1615"/>
                  <a:gd name="T65" fmla="*/ 1176 h 1326"/>
                  <a:gd name="T66" fmla="*/ 1212 w 1615"/>
                  <a:gd name="T67" fmla="*/ 1214 h 1326"/>
                  <a:gd name="T68" fmla="*/ 1157 w 1615"/>
                  <a:gd name="T69" fmla="*/ 1185 h 1326"/>
                  <a:gd name="T70" fmla="*/ 1105 w 1615"/>
                  <a:gd name="T71" fmla="*/ 1180 h 1326"/>
                  <a:gd name="T72" fmla="*/ 1053 w 1615"/>
                  <a:gd name="T73" fmla="*/ 1274 h 1326"/>
                  <a:gd name="T74" fmla="*/ 975 w 1615"/>
                  <a:gd name="T75" fmla="*/ 1257 h 1326"/>
                  <a:gd name="T76" fmla="*/ 895 w 1615"/>
                  <a:gd name="T77" fmla="*/ 1323 h 1326"/>
                  <a:gd name="T78" fmla="*/ 738 w 1615"/>
                  <a:gd name="T79" fmla="*/ 1279 h 1326"/>
                  <a:gd name="T80" fmla="*/ 677 w 1615"/>
                  <a:gd name="T81" fmla="*/ 1226 h 1326"/>
                  <a:gd name="T82" fmla="*/ 495 w 1615"/>
                  <a:gd name="T83" fmla="*/ 1156 h 1326"/>
                  <a:gd name="T84" fmla="*/ 437 w 1615"/>
                  <a:gd name="T85" fmla="*/ 1104 h 1326"/>
                  <a:gd name="T86" fmla="*/ 352 w 1615"/>
                  <a:gd name="T87" fmla="*/ 1072 h 1326"/>
                  <a:gd name="T88" fmla="*/ 277 w 1615"/>
                  <a:gd name="T89" fmla="*/ 1092 h 1326"/>
                  <a:gd name="T90" fmla="*/ 240 w 1615"/>
                  <a:gd name="T91" fmla="*/ 1062 h 1326"/>
                  <a:gd name="T92" fmla="*/ 207 w 1615"/>
                  <a:gd name="T93" fmla="*/ 1067 h 1326"/>
                  <a:gd name="T94" fmla="*/ 171 w 1615"/>
                  <a:gd name="T95" fmla="*/ 1129 h 1326"/>
                  <a:gd name="T96" fmla="*/ 192 w 1615"/>
                  <a:gd name="T97" fmla="*/ 1220 h 1326"/>
                  <a:gd name="T98" fmla="*/ 106 w 1615"/>
                  <a:gd name="T99" fmla="*/ 1241 h 1326"/>
                  <a:gd name="T100" fmla="*/ 57 w 1615"/>
                  <a:gd name="T101" fmla="*/ 1160 h 1326"/>
                  <a:gd name="T102" fmla="*/ 43 w 1615"/>
                  <a:gd name="T103" fmla="*/ 1048 h 1326"/>
                  <a:gd name="T104" fmla="*/ 77 w 1615"/>
                  <a:gd name="T105" fmla="*/ 996 h 1326"/>
                  <a:gd name="T106" fmla="*/ 82 w 1615"/>
                  <a:gd name="T107" fmla="*/ 934 h 1326"/>
                  <a:gd name="T108" fmla="*/ 57 w 1615"/>
                  <a:gd name="T109" fmla="*/ 872 h 1326"/>
                  <a:gd name="T110" fmla="*/ 15 w 1615"/>
                  <a:gd name="T111" fmla="*/ 802 h 1326"/>
                  <a:gd name="T112" fmla="*/ 26 w 1615"/>
                  <a:gd name="T113" fmla="*/ 744 h 1326"/>
                  <a:gd name="T114" fmla="*/ 3 w 1615"/>
                  <a:gd name="T115" fmla="*/ 673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15" h="1326">
                    <a:moveTo>
                      <a:pt x="3" y="673"/>
                    </a:moveTo>
                    <a:lnTo>
                      <a:pt x="21" y="684"/>
                    </a:lnTo>
                    <a:lnTo>
                      <a:pt x="39" y="694"/>
                    </a:lnTo>
                    <a:lnTo>
                      <a:pt x="47" y="698"/>
                    </a:lnTo>
                    <a:lnTo>
                      <a:pt x="57" y="702"/>
                    </a:lnTo>
                    <a:lnTo>
                      <a:pt x="65" y="704"/>
                    </a:lnTo>
                    <a:lnTo>
                      <a:pt x="77" y="705"/>
                    </a:lnTo>
                    <a:lnTo>
                      <a:pt x="83" y="704"/>
                    </a:lnTo>
                    <a:lnTo>
                      <a:pt x="87" y="702"/>
                    </a:lnTo>
                    <a:lnTo>
                      <a:pt x="90" y="698"/>
                    </a:lnTo>
                    <a:lnTo>
                      <a:pt x="94" y="694"/>
                    </a:lnTo>
                    <a:lnTo>
                      <a:pt x="99" y="683"/>
                    </a:lnTo>
                    <a:lnTo>
                      <a:pt x="106" y="673"/>
                    </a:lnTo>
                    <a:lnTo>
                      <a:pt x="111" y="668"/>
                    </a:lnTo>
                    <a:lnTo>
                      <a:pt x="117" y="663"/>
                    </a:lnTo>
                    <a:lnTo>
                      <a:pt x="122" y="659"/>
                    </a:lnTo>
                    <a:lnTo>
                      <a:pt x="127" y="656"/>
                    </a:lnTo>
                    <a:lnTo>
                      <a:pt x="139" y="650"/>
                    </a:lnTo>
                    <a:lnTo>
                      <a:pt x="151" y="641"/>
                    </a:lnTo>
                    <a:lnTo>
                      <a:pt x="162" y="631"/>
                    </a:lnTo>
                    <a:lnTo>
                      <a:pt x="172" y="621"/>
                    </a:lnTo>
                    <a:lnTo>
                      <a:pt x="177" y="618"/>
                    </a:lnTo>
                    <a:lnTo>
                      <a:pt x="182" y="614"/>
                    </a:lnTo>
                    <a:lnTo>
                      <a:pt x="188" y="611"/>
                    </a:lnTo>
                    <a:lnTo>
                      <a:pt x="196" y="610"/>
                    </a:lnTo>
                    <a:lnTo>
                      <a:pt x="229" y="602"/>
                    </a:lnTo>
                    <a:lnTo>
                      <a:pt x="256" y="595"/>
                    </a:lnTo>
                    <a:lnTo>
                      <a:pt x="285" y="587"/>
                    </a:lnTo>
                    <a:lnTo>
                      <a:pt x="318" y="581"/>
                    </a:lnTo>
                    <a:lnTo>
                      <a:pt x="318" y="550"/>
                    </a:lnTo>
                    <a:lnTo>
                      <a:pt x="316" y="546"/>
                    </a:lnTo>
                    <a:lnTo>
                      <a:pt x="315" y="543"/>
                    </a:lnTo>
                    <a:lnTo>
                      <a:pt x="314" y="541"/>
                    </a:lnTo>
                    <a:lnTo>
                      <a:pt x="311" y="540"/>
                    </a:lnTo>
                    <a:lnTo>
                      <a:pt x="306" y="535"/>
                    </a:lnTo>
                    <a:lnTo>
                      <a:pt x="301" y="530"/>
                    </a:lnTo>
                    <a:lnTo>
                      <a:pt x="298" y="521"/>
                    </a:lnTo>
                    <a:lnTo>
                      <a:pt x="294" y="511"/>
                    </a:lnTo>
                    <a:lnTo>
                      <a:pt x="291" y="502"/>
                    </a:lnTo>
                    <a:lnTo>
                      <a:pt x="290" y="493"/>
                    </a:lnTo>
                    <a:lnTo>
                      <a:pt x="289" y="474"/>
                    </a:lnTo>
                    <a:lnTo>
                      <a:pt x="289" y="453"/>
                    </a:lnTo>
                    <a:lnTo>
                      <a:pt x="289" y="400"/>
                    </a:lnTo>
                    <a:lnTo>
                      <a:pt x="299" y="399"/>
                    </a:lnTo>
                    <a:lnTo>
                      <a:pt x="309" y="398"/>
                    </a:lnTo>
                    <a:lnTo>
                      <a:pt x="325" y="400"/>
                    </a:lnTo>
                    <a:lnTo>
                      <a:pt x="341" y="403"/>
                    </a:lnTo>
                    <a:lnTo>
                      <a:pt x="348" y="403"/>
                    </a:lnTo>
                    <a:lnTo>
                      <a:pt x="354" y="400"/>
                    </a:lnTo>
                    <a:lnTo>
                      <a:pt x="359" y="397"/>
                    </a:lnTo>
                    <a:lnTo>
                      <a:pt x="364" y="392"/>
                    </a:lnTo>
                    <a:lnTo>
                      <a:pt x="372" y="380"/>
                    </a:lnTo>
                    <a:lnTo>
                      <a:pt x="380" y="369"/>
                    </a:lnTo>
                    <a:lnTo>
                      <a:pt x="390" y="360"/>
                    </a:lnTo>
                    <a:lnTo>
                      <a:pt x="400" y="353"/>
                    </a:lnTo>
                    <a:lnTo>
                      <a:pt x="411" y="346"/>
                    </a:lnTo>
                    <a:lnTo>
                      <a:pt x="421" y="338"/>
                    </a:lnTo>
                    <a:lnTo>
                      <a:pt x="429" y="324"/>
                    </a:lnTo>
                    <a:lnTo>
                      <a:pt x="438" y="313"/>
                    </a:lnTo>
                    <a:lnTo>
                      <a:pt x="442" y="306"/>
                    </a:lnTo>
                    <a:lnTo>
                      <a:pt x="446" y="300"/>
                    </a:lnTo>
                    <a:lnTo>
                      <a:pt x="452" y="295"/>
                    </a:lnTo>
                    <a:lnTo>
                      <a:pt x="458" y="290"/>
                    </a:lnTo>
                    <a:lnTo>
                      <a:pt x="463" y="296"/>
                    </a:lnTo>
                    <a:lnTo>
                      <a:pt x="468" y="303"/>
                    </a:lnTo>
                    <a:lnTo>
                      <a:pt x="476" y="308"/>
                    </a:lnTo>
                    <a:lnTo>
                      <a:pt x="482" y="311"/>
                    </a:lnTo>
                    <a:lnTo>
                      <a:pt x="490" y="314"/>
                    </a:lnTo>
                    <a:lnTo>
                      <a:pt x="497" y="319"/>
                    </a:lnTo>
                    <a:lnTo>
                      <a:pt x="503" y="323"/>
                    </a:lnTo>
                    <a:lnTo>
                      <a:pt x="511" y="329"/>
                    </a:lnTo>
                    <a:lnTo>
                      <a:pt x="520" y="343"/>
                    </a:lnTo>
                    <a:lnTo>
                      <a:pt x="528" y="357"/>
                    </a:lnTo>
                    <a:lnTo>
                      <a:pt x="534" y="363"/>
                    </a:lnTo>
                    <a:lnTo>
                      <a:pt x="539" y="368"/>
                    </a:lnTo>
                    <a:lnTo>
                      <a:pt x="545" y="370"/>
                    </a:lnTo>
                    <a:lnTo>
                      <a:pt x="552" y="372"/>
                    </a:lnTo>
                    <a:lnTo>
                      <a:pt x="569" y="367"/>
                    </a:lnTo>
                    <a:lnTo>
                      <a:pt x="585" y="362"/>
                    </a:lnTo>
                    <a:lnTo>
                      <a:pt x="595" y="362"/>
                    </a:lnTo>
                    <a:lnTo>
                      <a:pt x="603" y="365"/>
                    </a:lnTo>
                    <a:lnTo>
                      <a:pt x="610" y="369"/>
                    </a:lnTo>
                    <a:lnTo>
                      <a:pt x="618" y="374"/>
                    </a:lnTo>
                    <a:lnTo>
                      <a:pt x="631" y="387"/>
                    </a:lnTo>
                    <a:lnTo>
                      <a:pt x="648" y="398"/>
                    </a:lnTo>
                    <a:lnTo>
                      <a:pt x="659" y="405"/>
                    </a:lnTo>
                    <a:lnTo>
                      <a:pt x="668" y="413"/>
                    </a:lnTo>
                    <a:lnTo>
                      <a:pt x="673" y="417"/>
                    </a:lnTo>
                    <a:lnTo>
                      <a:pt x="677" y="422"/>
                    </a:lnTo>
                    <a:lnTo>
                      <a:pt x="679" y="427"/>
                    </a:lnTo>
                    <a:lnTo>
                      <a:pt x="683" y="433"/>
                    </a:lnTo>
                    <a:lnTo>
                      <a:pt x="687" y="443"/>
                    </a:lnTo>
                    <a:lnTo>
                      <a:pt x="689" y="453"/>
                    </a:lnTo>
                    <a:lnTo>
                      <a:pt x="690" y="463"/>
                    </a:lnTo>
                    <a:lnTo>
                      <a:pt x="692" y="473"/>
                    </a:lnTo>
                    <a:lnTo>
                      <a:pt x="692" y="495"/>
                    </a:lnTo>
                    <a:lnTo>
                      <a:pt x="693" y="517"/>
                    </a:lnTo>
                    <a:lnTo>
                      <a:pt x="693" y="526"/>
                    </a:lnTo>
                    <a:lnTo>
                      <a:pt x="690" y="533"/>
                    </a:lnTo>
                    <a:lnTo>
                      <a:pt x="690" y="537"/>
                    </a:lnTo>
                    <a:lnTo>
                      <a:pt x="690" y="541"/>
                    </a:lnTo>
                    <a:lnTo>
                      <a:pt x="692" y="545"/>
                    </a:lnTo>
                    <a:lnTo>
                      <a:pt x="693" y="548"/>
                    </a:lnTo>
                    <a:lnTo>
                      <a:pt x="695" y="552"/>
                    </a:lnTo>
                    <a:lnTo>
                      <a:pt x="699" y="556"/>
                    </a:lnTo>
                    <a:lnTo>
                      <a:pt x="703" y="559"/>
                    </a:lnTo>
                    <a:lnTo>
                      <a:pt x="707" y="560"/>
                    </a:lnTo>
                    <a:lnTo>
                      <a:pt x="710" y="562"/>
                    </a:lnTo>
                    <a:lnTo>
                      <a:pt x="715" y="562"/>
                    </a:lnTo>
                    <a:lnTo>
                      <a:pt x="720" y="562"/>
                    </a:lnTo>
                    <a:lnTo>
                      <a:pt x="724" y="562"/>
                    </a:lnTo>
                    <a:lnTo>
                      <a:pt x="731" y="560"/>
                    </a:lnTo>
                    <a:lnTo>
                      <a:pt x="736" y="556"/>
                    </a:lnTo>
                    <a:lnTo>
                      <a:pt x="739" y="552"/>
                    </a:lnTo>
                    <a:lnTo>
                      <a:pt x="743" y="547"/>
                    </a:lnTo>
                    <a:lnTo>
                      <a:pt x="751" y="537"/>
                    </a:lnTo>
                    <a:lnTo>
                      <a:pt x="759" y="527"/>
                    </a:lnTo>
                    <a:lnTo>
                      <a:pt x="774" y="518"/>
                    </a:lnTo>
                    <a:lnTo>
                      <a:pt x="790" y="512"/>
                    </a:lnTo>
                    <a:lnTo>
                      <a:pt x="797" y="510"/>
                    </a:lnTo>
                    <a:lnTo>
                      <a:pt x="805" y="506"/>
                    </a:lnTo>
                    <a:lnTo>
                      <a:pt x="811" y="501"/>
                    </a:lnTo>
                    <a:lnTo>
                      <a:pt x="817" y="493"/>
                    </a:lnTo>
                    <a:lnTo>
                      <a:pt x="825" y="482"/>
                    </a:lnTo>
                    <a:lnTo>
                      <a:pt x="831" y="472"/>
                    </a:lnTo>
                    <a:lnTo>
                      <a:pt x="836" y="462"/>
                    </a:lnTo>
                    <a:lnTo>
                      <a:pt x="840" y="452"/>
                    </a:lnTo>
                    <a:lnTo>
                      <a:pt x="849" y="432"/>
                    </a:lnTo>
                    <a:lnTo>
                      <a:pt x="860" y="409"/>
                    </a:lnTo>
                    <a:lnTo>
                      <a:pt x="872" y="385"/>
                    </a:lnTo>
                    <a:lnTo>
                      <a:pt x="885" y="365"/>
                    </a:lnTo>
                    <a:lnTo>
                      <a:pt x="897" y="346"/>
                    </a:lnTo>
                    <a:lnTo>
                      <a:pt x="913" y="324"/>
                    </a:lnTo>
                    <a:lnTo>
                      <a:pt x="916" y="319"/>
                    </a:lnTo>
                    <a:lnTo>
                      <a:pt x="921" y="315"/>
                    </a:lnTo>
                    <a:lnTo>
                      <a:pt x="928" y="311"/>
                    </a:lnTo>
                    <a:lnTo>
                      <a:pt x="933" y="309"/>
                    </a:lnTo>
                    <a:lnTo>
                      <a:pt x="939" y="306"/>
                    </a:lnTo>
                    <a:lnTo>
                      <a:pt x="944" y="303"/>
                    </a:lnTo>
                    <a:lnTo>
                      <a:pt x="950" y="300"/>
                    </a:lnTo>
                    <a:lnTo>
                      <a:pt x="955" y="295"/>
                    </a:lnTo>
                    <a:lnTo>
                      <a:pt x="960" y="286"/>
                    </a:lnTo>
                    <a:lnTo>
                      <a:pt x="964" y="279"/>
                    </a:lnTo>
                    <a:lnTo>
                      <a:pt x="966" y="269"/>
                    </a:lnTo>
                    <a:lnTo>
                      <a:pt x="968" y="260"/>
                    </a:lnTo>
                    <a:lnTo>
                      <a:pt x="969" y="250"/>
                    </a:lnTo>
                    <a:lnTo>
                      <a:pt x="970" y="241"/>
                    </a:lnTo>
                    <a:lnTo>
                      <a:pt x="971" y="231"/>
                    </a:lnTo>
                    <a:lnTo>
                      <a:pt x="975" y="221"/>
                    </a:lnTo>
                    <a:lnTo>
                      <a:pt x="979" y="215"/>
                    </a:lnTo>
                    <a:lnTo>
                      <a:pt x="984" y="208"/>
                    </a:lnTo>
                    <a:lnTo>
                      <a:pt x="988" y="203"/>
                    </a:lnTo>
                    <a:lnTo>
                      <a:pt x="993" y="198"/>
                    </a:lnTo>
                    <a:lnTo>
                      <a:pt x="1003" y="191"/>
                    </a:lnTo>
                    <a:lnTo>
                      <a:pt x="1013" y="183"/>
                    </a:lnTo>
                    <a:lnTo>
                      <a:pt x="1024" y="177"/>
                    </a:lnTo>
                    <a:lnTo>
                      <a:pt x="1036" y="170"/>
                    </a:lnTo>
                    <a:lnTo>
                      <a:pt x="1047" y="161"/>
                    </a:lnTo>
                    <a:lnTo>
                      <a:pt x="1058" y="149"/>
                    </a:lnTo>
                    <a:lnTo>
                      <a:pt x="1071" y="133"/>
                    </a:lnTo>
                    <a:lnTo>
                      <a:pt x="1082" y="116"/>
                    </a:lnTo>
                    <a:lnTo>
                      <a:pt x="1091" y="98"/>
                    </a:lnTo>
                    <a:lnTo>
                      <a:pt x="1098" y="79"/>
                    </a:lnTo>
                    <a:lnTo>
                      <a:pt x="1112" y="40"/>
                    </a:lnTo>
                    <a:lnTo>
                      <a:pt x="1125" y="0"/>
                    </a:lnTo>
                    <a:lnTo>
                      <a:pt x="1125" y="0"/>
                    </a:lnTo>
                    <a:lnTo>
                      <a:pt x="1128" y="3"/>
                    </a:lnTo>
                    <a:lnTo>
                      <a:pt x="1132" y="5"/>
                    </a:lnTo>
                    <a:lnTo>
                      <a:pt x="1136" y="6"/>
                    </a:lnTo>
                    <a:lnTo>
                      <a:pt x="1141" y="8"/>
                    </a:lnTo>
                    <a:lnTo>
                      <a:pt x="1151" y="8"/>
                    </a:lnTo>
                    <a:lnTo>
                      <a:pt x="1162" y="9"/>
                    </a:lnTo>
                    <a:lnTo>
                      <a:pt x="1175" y="13"/>
                    </a:lnTo>
                    <a:lnTo>
                      <a:pt x="1185" y="15"/>
                    </a:lnTo>
                    <a:lnTo>
                      <a:pt x="1195" y="20"/>
                    </a:lnTo>
                    <a:lnTo>
                      <a:pt x="1206" y="25"/>
                    </a:lnTo>
                    <a:lnTo>
                      <a:pt x="1215" y="30"/>
                    </a:lnTo>
                    <a:lnTo>
                      <a:pt x="1224" y="35"/>
                    </a:lnTo>
                    <a:lnTo>
                      <a:pt x="1231" y="42"/>
                    </a:lnTo>
                    <a:lnTo>
                      <a:pt x="1239" y="49"/>
                    </a:lnTo>
                    <a:lnTo>
                      <a:pt x="1244" y="55"/>
                    </a:lnTo>
                    <a:lnTo>
                      <a:pt x="1248" y="60"/>
                    </a:lnTo>
                    <a:lnTo>
                      <a:pt x="1253" y="65"/>
                    </a:lnTo>
                    <a:lnTo>
                      <a:pt x="1259" y="69"/>
                    </a:lnTo>
                    <a:lnTo>
                      <a:pt x="1273" y="70"/>
                    </a:lnTo>
                    <a:lnTo>
                      <a:pt x="1287" y="70"/>
                    </a:lnTo>
                    <a:lnTo>
                      <a:pt x="1319" y="70"/>
                    </a:lnTo>
                    <a:lnTo>
                      <a:pt x="1328" y="70"/>
                    </a:lnTo>
                    <a:lnTo>
                      <a:pt x="1335" y="73"/>
                    </a:lnTo>
                    <a:lnTo>
                      <a:pt x="1343" y="77"/>
                    </a:lnTo>
                    <a:lnTo>
                      <a:pt x="1349" y="80"/>
                    </a:lnTo>
                    <a:lnTo>
                      <a:pt x="1363" y="89"/>
                    </a:lnTo>
                    <a:lnTo>
                      <a:pt x="1378" y="98"/>
                    </a:lnTo>
                    <a:lnTo>
                      <a:pt x="1387" y="102"/>
                    </a:lnTo>
                    <a:lnTo>
                      <a:pt x="1396" y="103"/>
                    </a:lnTo>
                    <a:lnTo>
                      <a:pt x="1404" y="106"/>
                    </a:lnTo>
                    <a:lnTo>
                      <a:pt x="1413" y="106"/>
                    </a:lnTo>
                    <a:lnTo>
                      <a:pt x="1422" y="107"/>
                    </a:lnTo>
                    <a:lnTo>
                      <a:pt x="1431" y="109"/>
                    </a:lnTo>
                    <a:lnTo>
                      <a:pt x="1440" y="112"/>
                    </a:lnTo>
                    <a:lnTo>
                      <a:pt x="1448" y="117"/>
                    </a:lnTo>
                    <a:lnTo>
                      <a:pt x="1453" y="122"/>
                    </a:lnTo>
                    <a:lnTo>
                      <a:pt x="1458" y="128"/>
                    </a:lnTo>
                    <a:lnTo>
                      <a:pt x="1461" y="136"/>
                    </a:lnTo>
                    <a:lnTo>
                      <a:pt x="1465" y="143"/>
                    </a:lnTo>
                    <a:lnTo>
                      <a:pt x="1476" y="162"/>
                    </a:lnTo>
                    <a:lnTo>
                      <a:pt x="1489" y="180"/>
                    </a:lnTo>
                    <a:lnTo>
                      <a:pt x="1501" y="198"/>
                    </a:lnTo>
                    <a:lnTo>
                      <a:pt x="1512" y="215"/>
                    </a:lnTo>
                    <a:lnTo>
                      <a:pt x="1524" y="230"/>
                    </a:lnTo>
                    <a:lnTo>
                      <a:pt x="1536" y="242"/>
                    </a:lnTo>
                    <a:lnTo>
                      <a:pt x="1549" y="256"/>
                    </a:lnTo>
                    <a:lnTo>
                      <a:pt x="1563" y="267"/>
                    </a:lnTo>
                    <a:lnTo>
                      <a:pt x="1579" y="280"/>
                    </a:lnTo>
                    <a:lnTo>
                      <a:pt x="1598" y="291"/>
                    </a:lnTo>
                    <a:lnTo>
                      <a:pt x="1600" y="294"/>
                    </a:lnTo>
                    <a:lnTo>
                      <a:pt x="1603" y="296"/>
                    </a:lnTo>
                    <a:lnTo>
                      <a:pt x="1603" y="296"/>
                    </a:lnTo>
                    <a:lnTo>
                      <a:pt x="1599" y="310"/>
                    </a:lnTo>
                    <a:lnTo>
                      <a:pt x="1598" y="323"/>
                    </a:lnTo>
                    <a:lnTo>
                      <a:pt x="1596" y="336"/>
                    </a:lnTo>
                    <a:lnTo>
                      <a:pt x="1594" y="350"/>
                    </a:lnTo>
                    <a:lnTo>
                      <a:pt x="1594" y="357"/>
                    </a:lnTo>
                    <a:lnTo>
                      <a:pt x="1591" y="363"/>
                    </a:lnTo>
                    <a:lnTo>
                      <a:pt x="1589" y="368"/>
                    </a:lnTo>
                    <a:lnTo>
                      <a:pt x="1586" y="373"/>
                    </a:lnTo>
                    <a:lnTo>
                      <a:pt x="1580" y="382"/>
                    </a:lnTo>
                    <a:lnTo>
                      <a:pt x="1574" y="390"/>
                    </a:lnTo>
                    <a:lnTo>
                      <a:pt x="1566" y="399"/>
                    </a:lnTo>
                    <a:lnTo>
                      <a:pt x="1560" y="408"/>
                    </a:lnTo>
                    <a:lnTo>
                      <a:pt x="1559" y="413"/>
                    </a:lnTo>
                    <a:lnTo>
                      <a:pt x="1556" y="418"/>
                    </a:lnTo>
                    <a:lnTo>
                      <a:pt x="1555" y="423"/>
                    </a:lnTo>
                    <a:lnTo>
                      <a:pt x="1555" y="429"/>
                    </a:lnTo>
                    <a:lnTo>
                      <a:pt x="1559" y="448"/>
                    </a:lnTo>
                    <a:lnTo>
                      <a:pt x="1563" y="467"/>
                    </a:lnTo>
                    <a:lnTo>
                      <a:pt x="1563" y="479"/>
                    </a:lnTo>
                    <a:lnTo>
                      <a:pt x="1561" y="491"/>
                    </a:lnTo>
                    <a:lnTo>
                      <a:pt x="1559" y="501"/>
                    </a:lnTo>
                    <a:lnTo>
                      <a:pt x="1556" y="512"/>
                    </a:lnTo>
                    <a:lnTo>
                      <a:pt x="1554" y="522"/>
                    </a:lnTo>
                    <a:lnTo>
                      <a:pt x="1551" y="533"/>
                    </a:lnTo>
                    <a:lnTo>
                      <a:pt x="1550" y="545"/>
                    </a:lnTo>
                    <a:lnTo>
                      <a:pt x="1550" y="557"/>
                    </a:lnTo>
                    <a:lnTo>
                      <a:pt x="1556" y="570"/>
                    </a:lnTo>
                    <a:lnTo>
                      <a:pt x="1565" y="584"/>
                    </a:lnTo>
                    <a:lnTo>
                      <a:pt x="1570" y="595"/>
                    </a:lnTo>
                    <a:lnTo>
                      <a:pt x="1574" y="606"/>
                    </a:lnTo>
                    <a:lnTo>
                      <a:pt x="1579" y="618"/>
                    </a:lnTo>
                    <a:lnTo>
                      <a:pt x="1584" y="626"/>
                    </a:lnTo>
                    <a:lnTo>
                      <a:pt x="1590" y="636"/>
                    </a:lnTo>
                    <a:lnTo>
                      <a:pt x="1596" y="644"/>
                    </a:lnTo>
                    <a:lnTo>
                      <a:pt x="1605" y="653"/>
                    </a:lnTo>
                    <a:lnTo>
                      <a:pt x="1615" y="660"/>
                    </a:lnTo>
                    <a:lnTo>
                      <a:pt x="1420" y="830"/>
                    </a:lnTo>
                    <a:lnTo>
                      <a:pt x="1403" y="823"/>
                    </a:lnTo>
                    <a:lnTo>
                      <a:pt x="1388" y="818"/>
                    </a:lnTo>
                    <a:lnTo>
                      <a:pt x="1379" y="817"/>
                    </a:lnTo>
                    <a:lnTo>
                      <a:pt x="1372" y="815"/>
                    </a:lnTo>
                    <a:lnTo>
                      <a:pt x="1363" y="813"/>
                    </a:lnTo>
                    <a:lnTo>
                      <a:pt x="1354" y="813"/>
                    </a:lnTo>
                    <a:lnTo>
                      <a:pt x="1351" y="813"/>
                    </a:lnTo>
                    <a:lnTo>
                      <a:pt x="1347" y="815"/>
                    </a:lnTo>
                    <a:lnTo>
                      <a:pt x="1344" y="817"/>
                    </a:lnTo>
                    <a:lnTo>
                      <a:pt x="1343" y="818"/>
                    </a:lnTo>
                    <a:lnTo>
                      <a:pt x="1339" y="825"/>
                    </a:lnTo>
                    <a:lnTo>
                      <a:pt x="1338" y="833"/>
                    </a:lnTo>
                    <a:lnTo>
                      <a:pt x="1338" y="851"/>
                    </a:lnTo>
                    <a:lnTo>
                      <a:pt x="1335" y="868"/>
                    </a:lnTo>
                    <a:lnTo>
                      <a:pt x="1327" y="897"/>
                    </a:lnTo>
                    <a:lnTo>
                      <a:pt x="1319" y="924"/>
                    </a:lnTo>
                    <a:lnTo>
                      <a:pt x="1317" y="936"/>
                    </a:lnTo>
                    <a:lnTo>
                      <a:pt x="1314" y="950"/>
                    </a:lnTo>
                    <a:lnTo>
                      <a:pt x="1312" y="964"/>
                    </a:lnTo>
                    <a:lnTo>
                      <a:pt x="1312" y="980"/>
                    </a:lnTo>
                    <a:lnTo>
                      <a:pt x="1313" y="990"/>
                    </a:lnTo>
                    <a:lnTo>
                      <a:pt x="1314" y="999"/>
                    </a:lnTo>
                    <a:lnTo>
                      <a:pt x="1317" y="1008"/>
                    </a:lnTo>
                    <a:lnTo>
                      <a:pt x="1322" y="1017"/>
                    </a:lnTo>
                    <a:lnTo>
                      <a:pt x="1325" y="1024"/>
                    </a:lnTo>
                    <a:lnTo>
                      <a:pt x="1332" y="1032"/>
                    </a:lnTo>
                    <a:lnTo>
                      <a:pt x="1338" y="1038"/>
                    </a:lnTo>
                    <a:lnTo>
                      <a:pt x="1344" y="1045"/>
                    </a:lnTo>
                    <a:lnTo>
                      <a:pt x="1358" y="1058"/>
                    </a:lnTo>
                    <a:lnTo>
                      <a:pt x="1373" y="1072"/>
                    </a:lnTo>
                    <a:lnTo>
                      <a:pt x="1379" y="1079"/>
                    </a:lnTo>
                    <a:lnTo>
                      <a:pt x="1387" y="1087"/>
                    </a:lnTo>
                    <a:lnTo>
                      <a:pt x="1393" y="1096"/>
                    </a:lnTo>
                    <a:lnTo>
                      <a:pt x="1399" y="1104"/>
                    </a:lnTo>
                    <a:lnTo>
                      <a:pt x="1399" y="1104"/>
                    </a:lnTo>
                    <a:lnTo>
                      <a:pt x="1376" y="1124"/>
                    </a:lnTo>
                    <a:lnTo>
                      <a:pt x="1357" y="1143"/>
                    </a:lnTo>
                    <a:lnTo>
                      <a:pt x="1347" y="1152"/>
                    </a:lnTo>
                    <a:lnTo>
                      <a:pt x="1335" y="1161"/>
                    </a:lnTo>
                    <a:lnTo>
                      <a:pt x="1324" y="1167"/>
                    </a:lnTo>
                    <a:lnTo>
                      <a:pt x="1309" y="1172"/>
                    </a:lnTo>
                    <a:lnTo>
                      <a:pt x="1294" y="1176"/>
                    </a:lnTo>
                    <a:lnTo>
                      <a:pt x="1281" y="1177"/>
                    </a:lnTo>
                    <a:lnTo>
                      <a:pt x="1268" y="1178"/>
                    </a:lnTo>
                    <a:lnTo>
                      <a:pt x="1254" y="1183"/>
                    </a:lnTo>
                    <a:lnTo>
                      <a:pt x="1245" y="1187"/>
                    </a:lnTo>
                    <a:lnTo>
                      <a:pt x="1238" y="1192"/>
                    </a:lnTo>
                    <a:lnTo>
                      <a:pt x="1231" y="1198"/>
                    </a:lnTo>
                    <a:lnTo>
                      <a:pt x="1225" y="1205"/>
                    </a:lnTo>
                    <a:lnTo>
                      <a:pt x="1219" y="1210"/>
                    </a:lnTo>
                    <a:lnTo>
                      <a:pt x="1212" y="1214"/>
                    </a:lnTo>
                    <a:lnTo>
                      <a:pt x="1205" y="1216"/>
                    </a:lnTo>
                    <a:lnTo>
                      <a:pt x="1195" y="1217"/>
                    </a:lnTo>
                    <a:lnTo>
                      <a:pt x="1190" y="1217"/>
                    </a:lnTo>
                    <a:lnTo>
                      <a:pt x="1185" y="1216"/>
                    </a:lnTo>
                    <a:lnTo>
                      <a:pt x="1181" y="1214"/>
                    </a:lnTo>
                    <a:lnTo>
                      <a:pt x="1176" y="1210"/>
                    </a:lnTo>
                    <a:lnTo>
                      <a:pt x="1170" y="1202"/>
                    </a:lnTo>
                    <a:lnTo>
                      <a:pt x="1164" y="1193"/>
                    </a:lnTo>
                    <a:lnTo>
                      <a:pt x="1157" y="1185"/>
                    </a:lnTo>
                    <a:lnTo>
                      <a:pt x="1151" y="1177"/>
                    </a:lnTo>
                    <a:lnTo>
                      <a:pt x="1147" y="1175"/>
                    </a:lnTo>
                    <a:lnTo>
                      <a:pt x="1142" y="1172"/>
                    </a:lnTo>
                    <a:lnTo>
                      <a:pt x="1137" y="1171"/>
                    </a:lnTo>
                    <a:lnTo>
                      <a:pt x="1132" y="1170"/>
                    </a:lnTo>
                    <a:lnTo>
                      <a:pt x="1123" y="1171"/>
                    </a:lnTo>
                    <a:lnTo>
                      <a:pt x="1117" y="1172"/>
                    </a:lnTo>
                    <a:lnTo>
                      <a:pt x="1111" y="1176"/>
                    </a:lnTo>
                    <a:lnTo>
                      <a:pt x="1105" y="1180"/>
                    </a:lnTo>
                    <a:lnTo>
                      <a:pt x="1101" y="1185"/>
                    </a:lnTo>
                    <a:lnTo>
                      <a:pt x="1096" y="1191"/>
                    </a:lnTo>
                    <a:lnTo>
                      <a:pt x="1093" y="1197"/>
                    </a:lnTo>
                    <a:lnTo>
                      <a:pt x="1089" y="1205"/>
                    </a:lnTo>
                    <a:lnTo>
                      <a:pt x="1086" y="1221"/>
                    </a:lnTo>
                    <a:lnTo>
                      <a:pt x="1082" y="1239"/>
                    </a:lnTo>
                    <a:lnTo>
                      <a:pt x="1081" y="1256"/>
                    </a:lnTo>
                    <a:lnTo>
                      <a:pt x="1079" y="1274"/>
                    </a:lnTo>
                    <a:lnTo>
                      <a:pt x="1053" y="1274"/>
                    </a:lnTo>
                    <a:lnTo>
                      <a:pt x="1043" y="1272"/>
                    </a:lnTo>
                    <a:lnTo>
                      <a:pt x="1034" y="1271"/>
                    </a:lnTo>
                    <a:lnTo>
                      <a:pt x="1027" y="1269"/>
                    </a:lnTo>
                    <a:lnTo>
                      <a:pt x="1018" y="1265"/>
                    </a:lnTo>
                    <a:lnTo>
                      <a:pt x="1010" y="1262"/>
                    </a:lnTo>
                    <a:lnTo>
                      <a:pt x="1003" y="1260"/>
                    </a:lnTo>
                    <a:lnTo>
                      <a:pt x="994" y="1257"/>
                    </a:lnTo>
                    <a:lnTo>
                      <a:pt x="984" y="1257"/>
                    </a:lnTo>
                    <a:lnTo>
                      <a:pt x="975" y="1257"/>
                    </a:lnTo>
                    <a:lnTo>
                      <a:pt x="968" y="1260"/>
                    </a:lnTo>
                    <a:lnTo>
                      <a:pt x="960" y="1264"/>
                    </a:lnTo>
                    <a:lnTo>
                      <a:pt x="954" y="1267"/>
                    </a:lnTo>
                    <a:lnTo>
                      <a:pt x="941" y="1279"/>
                    </a:lnTo>
                    <a:lnTo>
                      <a:pt x="931" y="1291"/>
                    </a:lnTo>
                    <a:lnTo>
                      <a:pt x="920" y="1304"/>
                    </a:lnTo>
                    <a:lnTo>
                      <a:pt x="909" y="1315"/>
                    </a:lnTo>
                    <a:lnTo>
                      <a:pt x="901" y="1320"/>
                    </a:lnTo>
                    <a:lnTo>
                      <a:pt x="895" y="1323"/>
                    </a:lnTo>
                    <a:lnTo>
                      <a:pt x="886" y="1325"/>
                    </a:lnTo>
                    <a:lnTo>
                      <a:pt x="879" y="1326"/>
                    </a:lnTo>
                    <a:lnTo>
                      <a:pt x="867" y="1325"/>
                    </a:lnTo>
                    <a:lnTo>
                      <a:pt x="859" y="1321"/>
                    </a:lnTo>
                    <a:lnTo>
                      <a:pt x="850" y="1316"/>
                    </a:lnTo>
                    <a:lnTo>
                      <a:pt x="843" y="1310"/>
                    </a:lnTo>
                    <a:lnTo>
                      <a:pt x="830" y="1295"/>
                    </a:lnTo>
                    <a:lnTo>
                      <a:pt x="815" y="1279"/>
                    </a:lnTo>
                    <a:lnTo>
                      <a:pt x="738" y="1279"/>
                    </a:lnTo>
                    <a:lnTo>
                      <a:pt x="732" y="1278"/>
                    </a:lnTo>
                    <a:lnTo>
                      <a:pt x="726" y="1276"/>
                    </a:lnTo>
                    <a:lnTo>
                      <a:pt x="719" y="1274"/>
                    </a:lnTo>
                    <a:lnTo>
                      <a:pt x="714" y="1270"/>
                    </a:lnTo>
                    <a:lnTo>
                      <a:pt x="705" y="1262"/>
                    </a:lnTo>
                    <a:lnTo>
                      <a:pt x="698" y="1252"/>
                    </a:lnTo>
                    <a:lnTo>
                      <a:pt x="689" y="1241"/>
                    </a:lnTo>
                    <a:lnTo>
                      <a:pt x="682" y="1231"/>
                    </a:lnTo>
                    <a:lnTo>
                      <a:pt x="677" y="1226"/>
                    </a:lnTo>
                    <a:lnTo>
                      <a:pt x="672" y="1222"/>
                    </a:lnTo>
                    <a:lnTo>
                      <a:pt x="665" y="1219"/>
                    </a:lnTo>
                    <a:lnTo>
                      <a:pt x="659" y="1215"/>
                    </a:lnTo>
                    <a:lnTo>
                      <a:pt x="630" y="1203"/>
                    </a:lnTo>
                    <a:lnTo>
                      <a:pt x="605" y="1192"/>
                    </a:lnTo>
                    <a:lnTo>
                      <a:pt x="579" y="1181"/>
                    </a:lnTo>
                    <a:lnTo>
                      <a:pt x="550" y="1170"/>
                    </a:lnTo>
                    <a:lnTo>
                      <a:pt x="521" y="1162"/>
                    </a:lnTo>
                    <a:lnTo>
                      <a:pt x="495" y="1156"/>
                    </a:lnTo>
                    <a:lnTo>
                      <a:pt x="482" y="1152"/>
                    </a:lnTo>
                    <a:lnTo>
                      <a:pt x="471" y="1146"/>
                    </a:lnTo>
                    <a:lnTo>
                      <a:pt x="466" y="1143"/>
                    </a:lnTo>
                    <a:lnTo>
                      <a:pt x="459" y="1138"/>
                    </a:lnTo>
                    <a:lnTo>
                      <a:pt x="454" y="1133"/>
                    </a:lnTo>
                    <a:lnTo>
                      <a:pt x="449" y="1128"/>
                    </a:lnTo>
                    <a:lnTo>
                      <a:pt x="444" y="1118"/>
                    </a:lnTo>
                    <a:lnTo>
                      <a:pt x="439" y="1108"/>
                    </a:lnTo>
                    <a:lnTo>
                      <a:pt x="437" y="1104"/>
                    </a:lnTo>
                    <a:lnTo>
                      <a:pt x="434" y="1101"/>
                    </a:lnTo>
                    <a:lnTo>
                      <a:pt x="431" y="1098"/>
                    </a:lnTo>
                    <a:lnTo>
                      <a:pt x="426" y="1096"/>
                    </a:lnTo>
                    <a:lnTo>
                      <a:pt x="408" y="1094"/>
                    </a:lnTo>
                    <a:lnTo>
                      <a:pt x="392" y="1091"/>
                    </a:lnTo>
                    <a:lnTo>
                      <a:pt x="378" y="1083"/>
                    </a:lnTo>
                    <a:lnTo>
                      <a:pt x="365" y="1077"/>
                    </a:lnTo>
                    <a:lnTo>
                      <a:pt x="358" y="1074"/>
                    </a:lnTo>
                    <a:lnTo>
                      <a:pt x="352" y="1072"/>
                    </a:lnTo>
                    <a:lnTo>
                      <a:pt x="344" y="1070"/>
                    </a:lnTo>
                    <a:lnTo>
                      <a:pt x="336" y="1069"/>
                    </a:lnTo>
                    <a:lnTo>
                      <a:pt x="326" y="1070"/>
                    </a:lnTo>
                    <a:lnTo>
                      <a:pt x="318" y="1073"/>
                    </a:lnTo>
                    <a:lnTo>
                      <a:pt x="309" y="1077"/>
                    </a:lnTo>
                    <a:lnTo>
                      <a:pt x="301" y="1082"/>
                    </a:lnTo>
                    <a:lnTo>
                      <a:pt x="294" y="1086"/>
                    </a:lnTo>
                    <a:lnTo>
                      <a:pt x="286" y="1089"/>
                    </a:lnTo>
                    <a:lnTo>
                      <a:pt x="277" y="1092"/>
                    </a:lnTo>
                    <a:lnTo>
                      <a:pt x="267" y="1093"/>
                    </a:lnTo>
                    <a:lnTo>
                      <a:pt x="264" y="1093"/>
                    </a:lnTo>
                    <a:lnTo>
                      <a:pt x="260" y="1092"/>
                    </a:lnTo>
                    <a:lnTo>
                      <a:pt x="257" y="1091"/>
                    </a:lnTo>
                    <a:lnTo>
                      <a:pt x="255" y="1088"/>
                    </a:lnTo>
                    <a:lnTo>
                      <a:pt x="251" y="1082"/>
                    </a:lnTo>
                    <a:lnTo>
                      <a:pt x="247" y="1075"/>
                    </a:lnTo>
                    <a:lnTo>
                      <a:pt x="244" y="1068"/>
                    </a:lnTo>
                    <a:lnTo>
                      <a:pt x="240" y="1062"/>
                    </a:lnTo>
                    <a:lnTo>
                      <a:pt x="237" y="1059"/>
                    </a:lnTo>
                    <a:lnTo>
                      <a:pt x="235" y="1058"/>
                    </a:lnTo>
                    <a:lnTo>
                      <a:pt x="231" y="1057"/>
                    </a:lnTo>
                    <a:lnTo>
                      <a:pt x="227" y="1057"/>
                    </a:lnTo>
                    <a:lnTo>
                      <a:pt x="224" y="1057"/>
                    </a:lnTo>
                    <a:lnTo>
                      <a:pt x="220" y="1058"/>
                    </a:lnTo>
                    <a:lnTo>
                      <a:pt x="216" y="1059"/>
                    </a:lnTo>
                    <a:lnTo>
                      <a:pt x="212" y="1062"/>
                    </a:lnTo>
                    <a:lnTo>
                      <a:pt x="207" y="1067"/>
                    </a:lnTo>
                    <a:lnTo>
                      <a:pt x="203" y="1074"/>
                    </a:lnTo>
                    <a:lnTo>
                      <a:pt x="198" y="1092"/>
                    </a:lnTo>
                    <a:lnTo>
                      <a:pt x="193" y="1109"/>
                    </a:lnTo>
                    <a:lnTo>
                      <a:pt x="191" y="1114"/>
                    </a:lnTo>
                    <a:lnTo>
                      <a:pt x="187" y="1118"/>
                    </a:lnTo>
                    <a:lnTo>
                      <a:pt x="183" y="1121"/>
                    </a:lnTo>
                    <a:lnTo>
                      <a:pt x="178" y="1123"/>
                    </a:lnTo>
                    <a:lnTo>
                      <a:pt x="175" y="1126"/>
                    </a:lnTo>
                    <a:lnTo>
                      <a:pt x="171" y="1129"/>
                    </a:lnTo>
                    <a:lnTo>
                      <a:pt x="168" y="1133"/>
                    </a:lnTo>
                    <a:lnTo>
                      <a:pt x="167" y="1138"/>
                    </a:lnTo>
                    <a:lnTo>
                      <a:pt x="168" y="1152"/>
                    </a:lnTo>
                    <a:lnTo>
                      <a:pt x="171" y="1165"/>
                    </a:lnTo>
                    <a:lnTo>
                      <a:pt x="175" y="1175"/>
                    </a:lnTo>
                    <a:lnTo>
                      <a:pt x="180" y="1186"/>
                    </a:lnTo>
                    <a:lnTo>
                      <a:pt x="185" y="1197"/>
                    </a:lnTo>
                    <a:lnTo>
                      <a:pt x="190" y="1207"/>
                    </a:lnTo>
                    <a:lnTo>
                      <a:pt x="192" y="1220"/>
                    </a:lnTo>
                    <a:lnTo>
                      <a:pt x="193" y="1234"/>
                    </a:lnTo>
                    <a:lnTo>
                      <a:pt x="191" y="1245"/>
                    </a:lnTo>
                    <a:lnTo>
                      <a:pt x="186" y="1255"/>
                    </a:lnTo>
                    <a:lnTo>
                      <a:pt x="163" y="1252"/>
                    </a:lnTo>
                    <a:lnTo>
                      <a:pt x="143" y="1252"/>
                    </a:lnTo>
                    <a:lnTo>
                      <a:pt x="134" y="1251"/>
                    </a:lnTo>
                    <a:lnTo>
                      <a:pt x="124" y="1250"/>
                    </a:lnTo>
                    <a:lnTo>
                      <a:pt x="116" y="1246"/>
                    </a:lnTo>
                    <a:lnTo>
                      <a:pt x="106" y="1241"/>
                    </a:lnTo>
                    <a:lnTo>
                      <a:pt x="102" y="1239"/>
                    </a:lnTo>
                    <a:lnTo>
                      <a:pt x="99" y="1235"/>
                    </a:lnTo>
                    <a:lnTo>
                      <a:pt x="97" y="1231"/>
                    </a:lnTo>
                    <a:lnTo>
                      <a:pt x="96" y="1227"/>
                    </a:lnTo>
                    <a:lnTo>
                      <a:pt x="92" y="1219"/>
                    </a:lnTo>
                    <a:lnTo>
                      <a:pt x="88" y="1210"/>
                    </a:lnTo>
                    <a:lnTo>
                      <a:pt x="73" y="1190"/>
                    </a:lnTo>
                    <a:lnTo>
                      <a:pt x="62" y="1170"/>
                    </a:lnTo>
                    <a:lnTo>
                      <a:pt x="57" y="1160"/>
                    </a:lnTo>
                    <a:lnTo>
                      <a:pt x="53" y="1150"/>
                    </a:lnTo>
                    <a:lnTo>
                      <a:pt x="49" y="1137"/>
                    </a:lnTo>
                    <a:lnTo>
                      <a:pt x="45" y="1126"/>
                    </a:lnTo>
                    <a:lnTo>
                      <a:pt x="45" y="1126"/>
                    </a:lnTo>
                    <a:lnTo>
                      <a:pt x="40" y="1116"/>
                    </a:lnTo>
                    <a:lnTo>
                      <a:pt x="38" y="1107"/>
                    </a:lnTo>
                    <a:lnTo>
                      <a:pt x="38" y="1086"/>
                    </a:lnTo>
                    <a:lnTo>
                      <a:pt x="39" y="1067"/>
                    </a:lnTo>
                    <a:lnTo>
                      <a:pt x="43" y="1048"/>
                    </a:lnTo>
                    <a:lnTo>
                      <a:pt x="48" y="1028"/>
                    </a:lnTo>
                    <a:lnTo>
                      <a:pt x="50" y="1023"/>
                    </a:lnTo>
                    <a:lnTo>
                      <a:pt x="53" y="1019"/>
                    </a:lnTo>
                    <a:lnTo>
                      <a:pt x="55" y="1017"/>
                    </a:lnTo>
                    <a:lnTo>
                      <a:pt x="60" y="1015"/>
                    </a:lnTo>
                    <a:lnTo>
                      <a:pt x="68" y="1010"/>
                    </a:lnTo>
                    <a:lnTo>
                      <a:pt x="74" y="1004"/>
                    </a:lnTo>
                    <a:lnTo>
                      <a:pt x="77" y="1000"/>
                    </a:lnTo>
                    <a:lnTo>
                      <a:pt x="77" y="996"/>
                    </a:lnTo>
                    <a:lnTo>
                      <a:pt x="77" y="993"/>
                    </a:lnTo>
                    <a:lnTo>
                      <a:pt x="77" y="989"/>
                    </a:lnTo>
                    <a:lnTo>
                      <a:pt x="75" y="980"/>
                    </a:lnTo>
                    <a:lnTo>
                      <a:pt x="74" y="971"/>
                    </a:lnTo>
                    <a:lnTo>
                      <a:pt x="80" y="959"/>
                    </a:lnTo>
                    <a:lnTo>
                      <a:pt x="88" y="945"/>
                    </a:lnTo>
                    <a:lnTo>
                      <a:pt x="87" y="940"/>
                    </a:lnTo>
                    <a:lnTo>
                      <a:pt x="84" y="936"/>
                    </a:lnTo>
                    <a:lnTo>
                      <a:pt x="82" y="934"/>
                    </a:lnTo>
                    <a:lnTo>
                      <a:pt x="77" y="931"/>
                    </a:lnTo>
                    <a:lnTo>
                      <a:pt x="68" y="926"/>
                    </a:lnTo>
                    <a:lnTo>
                      <a:pt x="60" y="919"/>
                    </a:lnTo>
                    <a:lnTo>
                      <a:pt x="58" y="911"/>
                    </a:lnTo>
                    <a:lnTo>
                      <a:pt x="55" y="904"/>
                    </a:lnTo>
                    <a:lnTo>
                      <a:pt x="55" y="896"/>
                    </a:lnTo>
                    <a:lnTo>
                      <a:pt x="55" y="889"/>
                    </a:lnTo>
                    <a:lnTo>
                      <a:pt x="57" y="880"/>
                    </a:lnTo>
                    <a:lnTo>
                      <a:pt x="57" y="872"/>
                    </a:lnTo>
                    <a:lnTo>
                      <a:pt x="55" y="863"/>
                    </a:lnTo>
                    <a:lnTo>
                      <a:pt x="53" y="856"/>
                    </a:lnTo>
                    <a:lnTo>
                      <a:pt x="48" y="846"/>
                    </a:lnTo>
                    <a:lnTo>
                      <a:pt x="42" y="838"/>
                    </a:lnTo>
                    <a:lnTo>
                      <a:pt x="35" y="831"/>
                    </a:lnTo>
                    <a:lnTo>
                      <a:pt x="29" y="825"/>
                    </a:lnTo>
                    <a:lnTo>
                      <a:pt x="23" y="818"/>
                    </a:lnTo>
                    <a:lnTo>
                      <a:pt x="18" y="811"/>
                    </a:lnTo>
                    <a:lnTo>
                      <a:pt x="15" y="802"/>
                    </a:lnTo>
                    <a:lnTo>
                      <a:pt x="14" y="792"/>
                    </a:lnTo>
                    <a:lnTo>
                      <a:pt x="14" y="786"/>
                    </a:lnTo>
                    <a:lnTo>
                      <a:pt x="15" y="779"/>
                    </a:lnTo>
                    <a:lnTo>
                      <a:pt x="18" y="773"/>
                    </a:lnTo>
                    <a:lnTo>
                      <a:pt x="20" y="768"/>
                    </a:lnTo>
                    <a:lnTo>
                      <a:pt x="23" y="763"/>
                    </a:lnTo>
                    <a:lnTo>
                      <a:pt x="24" y="757"/>
                    </a:lnTo>
                    <a:lnTo>
                      <a:pt x="26" y="752"/>
                    </a:lnTo>
                    <a:lnTo>
                      <a:pt x="26" y="744"/>
                    </a:lnTo>
                    <a:lnTo>
                      <a:pt x="25" y="734"/>
                    </a:lnTo>
                    <a:lnTo>
                      <a:pt x="24" y="725"/>
                    </a:lnTo>
                    <a:lnTo>
                      <a:pt x="20" y="717"/>
                    </a:lnTo>
                    <a:lnTo>
                      <a:pt x="16" y="708"/>
                    </a:lnTo>
                    <a:lnTo>
                      <a:pt x="11" y="700"/>
                    </a:lnTo>
                    <a:lnTo>
                      <a:pt x="8" y="693"/>
                    </a:lnTo>
                    <a:lnTo>
                      <a:pt x="3" y="683"/>
                    </a:lnTo>
                    <a:lnTo>
                      <a:pt x="0" y="673"/>
                    </a:lnTo>
                    <a:lnTo>
                      <a:pt x="3" y="673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40"/>
              <p:cNvSpPr>
                <a:spLocks noEditPoints="1"/>
              </p:cNvSpPr>
              <p:nvPr/>
            </p:nvSpPr>
            <p:spPr bwMode="auto">
              <a:xfrm>
                <a:off x="-2546225" y="-2632550"/>
                <a:ext cx="1339850" cy="1724025"/>
              </a:xfrm>
              <a:custGeom>
                <a:avLst/>
                <a:gdLst>
                  <a:gd name="T0" fmla="*/ 1607 w 3374"/>
                  <a:gd name="T1" fmla="*/ 4274 h 4345"/>
                  <a:gd name="T2" fmla="*/ 1376 w 3374"/>
                  <a:gd name="T3" fmla="*/ 4152 h 4345"/>
                  <a:gd name="T4" fmla="*/ 1366 w 3374"/>
                  <a:gd name="T5" fmla="*/ 4018 h 4345"/>
                  <a:gd name="T6" fmla="*/ 281 w 3374"/>
                  <a:gd name="T7" fmla="*/ 3631 h 4345"/>
                  <a:gd name="T8" fmla="*/ 341 w 3374"/>
                  <a:gd name="T9" fmla="*/ 3523 h 4345"/>
                  <a:gd name="T10" fmla="*/ 763 w 3374"/>
                  <a:gd name="T11" fmla="*/ 3160 h 4345"/>
                  <a:gd name="T12" fmla="*/ 584 w 3374"/>
                  <a:gd name="T13" fmla="*/ 3212 h 4345"/>
                  <a:gd name="T14" fmla="*/ 379 w 3374"/>
                  <a:gd name="T15" fmla="*/ 3244 h 4345"/>
                  <a:gd name="T16" fmla="*/ 571 w 3374"/>
                  <a:gd name="T17" fmla="*/ 3357 h 4345"/>
                  <a:gd name="T18" fmla="*/ 747 w 3374"/>
                  <a:gd name="T19" fmla="*/ 3330 h 4345"/>
                  <a:gd name="T20" fmla="*/ 818 w 3374"/>
                  <a:gd name="T21" fmla="*/ 3349 h 4345"/>
                  <a:gd name="T22" fmla="*/ 855 w 3374"/>
                  <a:gd name="T23" fmla="*/ 3251 h 4345"/>
                  <a:gd name="T24" fmla="*/ 16 w 3374"/>
                  <a:gd name="T25" fmla="*/ 2594 h 4345"/>
                  <a:gd name="T26" fmla="*/ 48 w 3374"/>
                  <a:gd name="T27" fmla="*/ 2676 h 4345"/>
                  <a:gd name="T28" fmla="*/ 541 w 3374"/>
                  <a:gd name="T29" fmla="*/ 949 h 4345"/>
                  <a:gd name="T30" fmla="*/ 694 w 3374"/>
                  <a:gd name="T31" fmla="*/ 1236 h 4345"/>
                  <a:gd name="T32" fmla="*/ 723 w 3374"/>
                  <a:gd name="T33" fmla="*/ 1738 h 4345"/>
                  <a:gd name="T34" fmla="*/ 833 w 3374"/>
                  <a:gd name="T35" fmla="*/ 2062 h 4345"/>
                  <a:gd name="T36" fmla="*/ 975 w 3374"/>
                  <a:gd name="T37" fmla="*/ 2359 h 4345"/>
                  <a:gd name="T38" fmla="*/ 960 w 3374"/>
                  <a:gd name="T39" fmla="*/ 2754 h 4345"/>
                  <a:gd name="T40" fmla="*/ 1004 w 3374"/>
                  <a:gd name="T41" fmla="*/ 2932 h 4345"/>
                  <a:gd name="T42" fmla="*/ 1254 w 3374"/>
                  <a:gd name="T43" fmla="*/ 3054 h 4345"/>
                  <a:gd name="T44" fmla="*/ 1219 w 3374"/>
                  <a:gd name="T45" fmla="*/ 3245 h 4345"/>
                  <a:gd name="T46" fmla="*/ 1229 w 3374"/>
                  <a:gd name="T47" fmla="*/ 3377 h 4345"/>
                  <a:gd name="T48" fmla="*/ 1435 w 3374"/>
                  <a:gd name="T49" fmla="*/ 3447 h 4345"/>
                  <a:gd name="T50" fmla="*/ 1622 w 3374"/>
                  <a:gd name="T51" fmla="*/ 3582 h 4345"/>
                  <a:gd name="T52" fmla="*/ 1743 w 3374"/>
                  <a:gd name="T53" fmla="*/ 3784 h 4345"/>
                  <a:gd name="T54" fmla="*/ 1603 w 3374"/>
                  <a:gd name="T55" fmla="*/ 3940 h 4345"/>
                  <a:gd name="T56" fmla="*/ 1740 w 3374"/>
                  <a:gd name="T57" fmla="*/ 4076 h 4345"/>
                  <a:gd name="T58" fmla="*/ 1893 w 3374"/>
                  <a:gd name="T59" fmla="*/ 4060 h 4345"/>
                  <a:gd name="T60" fmla="*/ 2110 w 3374"/>
                  <a:gd name="T61" fmla="*/ 4032 h 4345"/>
                  <a:gd name="T62" fmla="*/ 2260 w 3374"/>
                  <a:gd name="T63" fmla="*/ 3907 h 4345"/>
                  <a:gd name="T64" fmla="*/ 2327 w 3374"/>
                  <a:gd name="T65" fmla="*/ 3781 h 4345"/>
                  <a:gd name="T66" fmla="*/ 2552 w 3374"/>
                  <a:gd name="T67" fmla="*/ 3651 h 4345"/>
                  <a:gd name="T68" fmla="*/ 2573 w 3374"/>
                  <a:gd name="T69" fmla="*/ 3447 h 4345"/>
                  <a:gd name="T70" fmla="*/ 2603 w 3374"/>
                  <a:gd name="T71" fmla="*/ 3335 h 4345"/>
                  <a:gd name="T72" fmla="*/ 2766 w 3374"/>
                  <a:gd name="T73" fmla="*/ 3098 h 4345"/>
                  <a:gd name="T74" fmla="*/ 2756 w 3374"/>
                  <a:gd name="T75" fmla="*/ 2837 h 4345"/>
                  <a:gd name="T76" fmla="*/ 2924 w 3374"/>
                  <a:gd name="T77" fmla="*/ 2576 h 4345"/>
                  <a:gd name="T78" fmla="*/ 3158 w 3374"/>
                  <a:gd name="T79" fmla="*/ 2454 h 4345"/>
                  <a:gd name="T80" fmla="*/ 3049 w 3374"/>
                  <a:gd name="T81" fmla="*/ 2408 h 4345"/>
                  <a:gd name="T82" fmla="*/ 2937 w 3374"/>
                  <a:gd name="T83" fmla="*/ 2166 h 4345"/>
                  <a:gd name="T84" fmla="*/ 3041 w 3374"/>
                  <a:gd name="T85" fmla="*/ 2024 h 4345"/>
                  <a:gd name="T86" fmla="*/ 3163 w 3374"/>
                  <a:gd name="T87" fmla="*/ 1766 h 4345"/>
                  <a:gd name="T88" fmla="*/ 3298 w 3374"/>
                  <a:gd name="T89" fmla="*/ 1555 h 4345"/>
                  <a:gd name="T90" fmla="*/ 3057 w 3374"/>
                  <a:gd name="T91" fmla="*/ 1565 h 4345"/>
                  <a:gd name="T92" fmla="*/ 2755 w 3374"/>
                  <a:gd name="T93" fmla="*/ 1389 h 4345"/>
                  <a:gd name="T94" fmla="*/ 2593 w 3374"/>
                  <a:gd name="T95" fmla="*/ 1141 h 4345"/>
                  <a:gd name="T96" fmla="*/ 2652 w 3374"/>
                  <a:gd name="T97" fmla="*/ 960 h 4345"/>
                  <a:gd name="T98" fmla="*/ 2526 w 3374"/>
                  <a:gd name="T99" fmla="*/ 814 h 4345"/>
                  <a:gd name="T100" fmla="*/ 2308 w 3374"/>
                  <a:gd name="T101" fmla="*/ 630 h 4345"/>
                  <a:gd name="T102" fmla="*/ 2134 w 3374"/>
                  <a:gd name="T103" fmla="*/ 681 h 4345"/>
                  <a:gd name="T104" fmla="*/ 2055 w 3374"/>
                  <a:gd name="T105" fmla="*/ 817 h 4345"/>
                  <a:gd name="T106" fmla="*/ 1708 w 3374"/>
                  <a:gd name="T107" fmla="*/ 748 h 4345"/>
                  <a:gd name="T108" fmla="*/ 1520 w 3374"/>
                  <a:gd name="T109" fmla="*/ 777 h 4345"/>
                  <a:gd name="T110" fmla="*/ 1254 w 3374"/>
                  <a:gd name="T111" fmla="*/ 728 h 4345"/>
                  <a:gd name="T112" fmla="*/ 1028 w 3374"/>
                  <a:gd name="T113" fmla="*/ 515 h 4345"/>
                  <a:gd name="T114" fmla="*/ 788 w 3374"/>
                  <a:gd name="T115" fmla="*/ 398 h 4345"/>
                  <a:gd name="T116" fmla="*/ 556 w 3374"/>
                  <a:gd name="T117" fmla="*/ 223 h 4345"/>
                  <a:gd name="T118" fmla="*/ 456 w 3374"/>
                  <a:gd name="T119" fmla="*/ 23 h 4345"/>
                  <a:gd name="T120" fmla="*/ 187 w 3374"/>
                  <a:gd name="T121" fmla="*/ 123 h 4345"/>
                  <a:gd name="T122" fmla="*/ 205 w 3374"/>
                  <a:gd name="T123" fmla="*/ 299 h 4345"/>
                  <a:gd name="T124" fmla="*/ 405 w 3374"/>
                  <a:gd name="T125" fmla="*/ 626 h 4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74" h="4345">
                    <a:moveTo>
                      <a:pt x="1581" y="4310"/>
                    </a:moveTo>
                    <a:lnTo>
                      <a:pt x="1583" y="4316"/>
                    </a:lnTo>
                    <a:lnTo>
                      <a:pt x="1585" y="4321"/>
                    </a:lnTo>
                    <a:lnTo>
                      <a:pt x="1590" y="4325"/>
                    </a:lnTo>
                    <a:lnTo>
                      <a:pt x="1594" y="4330"/>
                    </a:lnTo>
                    <a:lnTo>
                      <a:pt x="1598" y="4335"/>
                    </a:lnTo>
                    <a:lnTo>
                      <a:pt x="1602" y="4340"/>
                    </a:lnTo>
                    <a:lnTo>
                      <a:pt x="1603" y="4342"/>
                    </a:lnTo>
                    <a:lnTo>
                      <a:pt x="1605" y="4344"/>
                    </a:lnTo>
                    <a:lnTo>
                      <a:pt x="1608" y="4344"/>
                    </a:lnTo>
                    <a:lnTo>
                      <a:pt x="1610" y="4345"/>
                    </a:lnTo>
                    <a:lnTo>
                      <a:pt x="1617" y="4344"/>
                    </a:lnTo>
                    <a:lnTo>
                      <a:pt x="1622" y="4342"/>
                    </a:lnTo>
                    <a:lnTo>
                      <a:pt x="1627" y="4338"/>
                    </a:lnTo>
                    <a:lnTo>
                      <a:pt x="1630" y="4334"/>
                    </a:lnTo>
                    <a:lnTo>
                      <a:pt x="1633" y="4328"/>
                    </a:lnTo>
                    <a:lnTo>
                      <a:pt x="1635" y="4323"/>
                    </a:lnTo>
                    <a:lnTo>
                      <a:pt x="1637" y="4315"/>
                    </a:lnTo>
                    <a:lnTo>
                      <a:pt x="1637" y="4309"/>
                    </a:lnTo>
                    <a:lnTo>
                      <a:pt x="1637" y="4303"/>
                    </a:lnTo>
                    <a:lnTo>
                      <a:pt x="1635" y="4296"/>
                    </a:lnTo>
                    <a:lnTo>
                      <a:pt x="1634" y="4291"/>
                    </a:lnTo>
                    <a:lnTo>
                      <a:pt x="1632" y="4286"/>
                    </a:lnTo>
                    <a:lnTo>
                      <a:pt x="1628" y="4281"/>
                    </a:lnTo>
                    <a:lnTo>
                      <a:pt x="1624" y="4278"/>
                    </a:lnTo>
                    <a:lnTo>
                      <a:pt x="1619" y="4275"/>
                    </a:lnTo>
                    <a:lnTo>
                      <a:pt x="1613" y="4274"/>
                    </a:lnTo>
                    <a:lnTo>
                      <a:pt x="1607" y="4274"/>
                    </a:lnTo>
                    <a:lnTo>
                      <a:pt x="1600" y="4276"/>
                    </a:lnTo>
                    <a:lnTo>
                      <a:pt x="1595" y="4279"/>
                    </a:lnTo>
                    <a:lnTo>
                      <a:pt x="1590" y="4284"/>
                    </a:lnTo>
                    <a:lnTo>
                      <a:pt x="1586" y="4290"/>
                    </a:lnTo>
                    <a:lnTo>
                      <a:pt x="1584" y="4296"/>
                    </a:lnTo>
                    <a:lnTo>
                      <a:pt x="1581" y="4303"/>
                    </a:lnTo>
                    <a:lnTo>
                      <a:pt x="1581" y="4310"/>
                    </a:lnTo>
                    <a:close/>
                    <a:moveTo>
                      <a:pt x="1359" y="3983"/>
                    </a:moveTo>
                    <a:lnTo>
                      <a:pt x="1354" y="3981"/>
                    </a:lnTo>
                    <a:lnTo>
                      <a:pt x="1348" y="3980"/>
                    </a:lnTo>
                    <a:lnTo>
                      <a:pt x="1340" y="3996"/>
                    </a:lnTo>
                    <a:lnTo>
                      <a:pt x="1333" y="4013"/>
                    </a:lnTo>
                    <a:lnTo>
                      <a:pt x="1325" y="4022"/>
                    </a:lnTo>
                    <a:lnTo>
                      <a:pt x="1318" y="4028"/>
                    </a:lnTo>
                    <a:lnTo>
                      <a:pt x="1314" y="4032"/>
                    </a:lnTo>
                    <a:lnTo>
                      <a:pt x="1312" y="4035"/>
                    </a:lnTo>
                    <a:lnTo>
                      <a:pt x="1309" y="4039"/>
                    </a:lnTo>
                    <a:lnTo>
                      <a:pt x="1309" y="4045"/>
                    </a:lnTo>
                    <a:lnTo>
                      <a:pt x="1314" y="4058"/>
                    </a:lnTo>
                    <a:lnTo>
                      <a:pt x="1322" y="4072"/>
                    </a:lnTo>
                    <a:lnTo>
                      <a:pt x="1328" y="4088"/>
                    </a:lnTo>
                    <a:lnTo>
                      <a:pt x="1335" y="4104"/>
                    </a:lnTo>
                    <a:lnTo>
                      <a:pt x="1342" y="4121"/>
                    </a:lnTo>
                    <a:lnTo>
                      <a:pt x="1349" y="4137"/>
                    </a:lnTo>
                    <a:lnTo>
                      <a:pt x="1354" y="4143"/>
                    </a:lnTo>
                    <a:lnTo>
                      <a:pt x="1361" y="4148"/>
                    </a:lnTo>
                    <a:lnTo>
                      <a:pt x="1367" y="4151"/>
                    </a:lnTo>
                    <a:lnTo>
                      <a:pt x="1376" y="4152"/>
                    </a:lnTo>
                    <a:lnTo>
                      <a:pt x="1379" y="4152"/>
                    </a:lnTo>
                    <a:lnTo>
                      <a:pt x="1384" y="4151"/>
                    </a:lnTo>
                    <a:lnTo>
                      <a:pt x="1389" y="4148"/>
                    </a:lnTo>
                    <a:lnTo>
                      <a:pt x="1393" y="4146"/>
                    </a:lnTo>
                    <a:lnTo>
                      <a:pt x="1396" y="4142"/>
                    </a:lnTo>
                    <a:lnTo>
                      <a:pt x="1398" y="4138"/>
                    </a:lnTo>
                    <a:lnTo>
                      <a:pt x="1399" y="4133"/>
                    </a:lnTo>
                    <a:lnTo>
                      <a:pt x="1401" y="4129"/>
                    </a:lnTo>
                    <a:lnTo>
                      <a:pt x="1388" y="4113"/>
                    </a:lnTo>
                    <a:lnTo>
                      <a:pt x="1377" y="4097"/>
                    </a:lnTo>
                    <a:lnTo>
                      <a:pt x="1377" y="4094"/>
                    </a:lnTo>
                    <a:lnTo>
                      <a:pt x="1378" y="4093"/>
                    </a:lnTo>
                    <a:lnTo>
                      <a:pt x="1381" y="4092"/>
                    </a:lnTo>
                    <a:lnTo>
                      <a:pt x="1383" y="4091"/>
                    </a:lnTo>
                    <a:lnTo>
                      <a:pt x="1388" y="4089"/>
                    </a:lnTo>
                    <a:lnTo>
                      <a:pt x="1393" y="4087"/>
                    </a:lnTo>
                    <a:lnTo>
                      <a:pt x="1399" y="4081"/>
                    </a:lnTo>
                    <a:lnTo>
                      <a:pt x="1404" y="4074"/>
                    </a:lnTo>
                    <a:lnTo>
                      <a:pt x="1406" y="4065"/>
                    </a:lnTo>
                    <a:lnTo>
                      <a:pt x="1407" y="4057"/>
                    </a:lnTo>
                    <a:lnTo>
                      <a:pt x="1406" y="4052"/>
                    </a:lnTo>
                    <a:lnTo>
                      <a:pt x="1403" y="4047"/>
                    </a:lnTo>
                    <a:lnTo>
                      <a:pt x="1399" y="4043"/>
                    </a:lnTo>
                    <a:lnTo>
                      <a:pt x="1396" y="4040"/>
                    </a:lnTo>
                    <a:lnTo>
                      <a:pt x="1384" y="4034"/>
                    </a:lnTo>
                    <a:lnTo>
                      <a:pt x="1374" y="4028"/>
                    </a:lnTo>
                    <a:lnTo>
                      <a:pt x="1369" y="4023"/>
                    </a:lnTo>
                    <a:lnTo>
                      <a:pt x="1366" y="4018"/>
                    </a:lnTo>
                    <a:lnTo>
                      <a:pt x="1364" y="4013"/>
                    </a:lnTo>
                    <a:lnTo>
                      <a:pt x="1362" y="4008"/>
                    </a:lnTo>
                    <a:lnTo>
                      <a:pt x="1361" y="3995"/>
                    </a:lnTo>
                    <a:lnTo>
                      <a:pt x="1359" y="3983"/>
                    </a:lnTo>
                    <a:close/>
                    <a:moveTo>
                      <a:pt x="580" y="4014"/>
                    </a:moveTo>
                    <a:lnTo>
                      <a:pt x="562" y="4014"/>
                    </a:lnTo>
                    <a:lnTo>
                      <a:pt x="561" y="4022"/>
                    </a:lnTo>
                    <a:lnTo>
                      <a:pt x="561" y="4029"/>
                    </a:lnTo>
                    <a:lnTo>
                      <a:pt x="561" y="4035"/>
                    </a:lnTo>
                    <a:lnTo>
                      <a:pt x="562" y="4042"/>
                    </a:lnTo>
                    <a:lnTo>
                      <a:pt x="564" y="4047"/>
                    </a:lnTo>
                    <a:lnTo>
                      <a:pt x="565" y="4053"/>
                    </a:lnTo>
                    <a:lnTo>
                      <a:pt x="569" y="4057"/>
                    </a:lnTo>
                    <a:lnTo>
                      <a:pt x="571" y="4062"/>
                    </a:lnTo>
                    <a:lnTo>
                      <a:pt x="576" y="4065"/>
                    </a:lnTo>
                    <a:lnTo>
                      <a:pt x="580" y="4070"/>
                    </a:lnTo>
                    <a:lnTo>
                      <a:pt x="587" y="4079"/>
                    </a:lnTo>
                    <a:lnTo>
                      <a:pt x="596" y="4088"/>
                    </a:lnTo>
                    <a:lnTo>
                      <a:pt x="596" y="4077"/>
                    </a:lnTo>
                    <a:lnTo>
                      <a:pt x="596" y="4064"/>
                    </a:lnTo>
                    <a:lnTo>
                      <a:pt x="596" y="4049"/>
                    </a:lnTo>
                    <a:lnTo>
                      <a:pt x="595" y="4035"/>
                    </a:lnTo>
                    <a:lnTo>
                      <a:pt x="592" y="4029"/>
                    </a:lnTo>
                    <a:lnTo>
                      <a:pt x="590" y="4023"/>
                    </a:lnTo>
                    <a:lnTo>
                      <a:pt x="586" y="4018"/>
                    </a:lnTo>
                    <a:lnTo>
                      <a:pt x="580" y="4014"/>
                    </a:lnTo>
                    <a:close/>
                    <a:moveTo>
                      <a:pt x="281" y="3620"/>
                    </a:moveTo>
                    <a:lnTo>
                      <a:pt x="281" y="3631"/>
                    </a:lnTo>
                    <a:lnTo>
                      <a:pt x="286" y="3633"/>
                    </a:lnTo>
                    <a:lnTo>
                      <a:pt x="290" y="3633"/>
                    </a:lnTo>
                    <a:lnTo>
                      <a:pt x="303" y="3628"/>
                    </a:lnTo>
                    <a:lnTo>
                      <a:pt x="315" y="3624"/>
                    </a:lnTo>
                    <a:lnTo>
                      <a:pt x="318" y="3626"/>
                    </a:lnTo>
                    <a:lnTo>
                      <a:pt x="320" y="3630"/>
                    </a:lnTo>
                    <a:lnTo>
                      <a:pt x="325" y="3634"/>
                    </a:lnTo>
                    <a:lnTo>
                      <a:pt x="331" y="3636"/>
                    </a:lnTo>
                    <a:lnTo>
                      <a:pt x="336" y="3638"/>
                    </a:lnTo>
                    <a:lnTo>
                      <a:pt x="344" y="3638"/>
                    </a:lnTo>
                    <a:lnTo>
                      <a:pt x="349" y="3638"/>
                    </a:lnTo>
                    <a:lnTo>
                      <a:pt x="353" y="3635"/>
                    </a:lnTo>
                    <a:lnTo>
                      <a:pt x="355" y="3633"/>
                    </a:lnTo>
                    <a:lnTo>
                      <a:pt x="358" y="3629"/>
                    </a:lnTo>
                    <a:lnTo>
                      <a:pt x="362" y="3619"/>
                    </a:lnTo>
                    <a:lnTo>
                      <a:pt x="363" y="3609"/>
                    </a:lnTo>
                    <a:lnTo>
                      <a:pt x="362" y="3601"/>
                    </a:lnTo>
                    <a:lnTo>
                      <a:pt x="360" y="3595"/>
                    </a:lnTo>
                    <a:lnTo>
                      <a:pt x="359" y="3589"/>
                    </a:lnTo>
                    <a:lnTo>
                      <a:pt x="357" y="3582"/>
                    </a:lnTo>
                    <a:lnTo>
                      <a:pt x="354" y="3575"/>
                    </a:lnTo>
                    <a:lnTo>
                      <a:pt x="353" y="3569"/>
                    </a:lnTo>
                    <a:lnTo>
                      <a:pt x="352" y="3562"/>
                    </a:lnTo>
                    <a:lnTo>
                      <a:pt x="350" y="3555"/>
                    </a:lnTo>
                    <a:lnTo>
                      <a:pt x="350" y="3520"/>
                    </a:lnTo>
                    <a:lnTo>
                      <a:pt x="347" y="3521"/>
                    </a:lnTo>
                    <a:lnTo>
                      <a:pt x="344" y="3522"/>
                    </a:lnTo>
                    <a:lnTo>
                      <a:pt x="341" y="3523"/>
                    </a:lnTo>
                    <a:lnTo>
                      <a:pt x="339" y="3526"/>
                    </a:lnTo>
                    <a:lnTo>
                      <a:pt x="336" y="3532"/>
                    </a:lnTo>
                    <a:lnTo>
                      <a:pt x="335" y="3541"/>
                    </a:lnTo>
                    <a:lnTo>
                      <a:pt x="334" y="3549"/>
                    </a:lnTo>
                    <a:lnTo>
                      <a:pt x="331" y="3557"/>
                    </a:lnTo>
                    <a:lnTo>
                      <a:pt x="330" y="3561"/>
                    </a:lnTo>
                    <a:lnTo>
                      <a:pt x="328" y="3565"/>
                    </a:lnTo>
                    <a:lnTo>
                      <a:pt x="325" y="3567"/>
                    </a:lnTo>
                    <a:lnTo>
                      <a:pt x="323" y="3570"/>
                    </a:lnTo>
                    <a:lnTo>
                      <a:pt x="308" y="3580"/>
                    </a:lnTo>
                    <a:lnTo>
                      <a:pt x="295" y="3591"/>
                    </a:lnTo>
                    <a:lnTo>
                      <a:pt x="289" y="3597"/>
                    </a:lnTo>
                    <a:lnTo>
                      <a:pt x="285" y="3604"/>
                    </a:lnTo>
                    <a:lnTo>
                      <a:pt x="283" y="3611"/>
                    </a:lnTo>
                    <a:lnTo>
                      <a:pt x="281" y="3620"/>
                    </a:lnTo>
                    <a:close/>
                    <a:moveTo>
                      <a:pt x="846" y="3052"/>
                    </a:moveTo>
                    <a:lnTo>
                      <a:pt x="837" y="3057"/>
                    </a:lnTo>
                    <a:lnTo>
                      <a:pt x="831" y="3063"/>
                    </a:lnTo>
                    <a:lnTo>
                      <a:pt x="826" y="3070"/>
                    </a:lnTo>
                    <a:lnTo>
                      <a:pt x="822" y="3078"/>
                    </a:lnTo>
                    <a:lnTo>
                      <a:pt x="816" y="3094"/>
                    </a:lnTo>
                    <a:lnTo>
                      <a:pt x="807" y="3112"/>
                    </a:lnTo>
                    <a:lnTo>
                      <a:pt x="791" y="3126"/>
                    </a:lnTo>
                    <a:lnTo>
                      <a:pt x="774" y="3138"/>
                    </a:lnTo>
                    <a:lnTo>
                      <a:pt x="771" y="3143"/>
                    </a:lnTo>
                    <a:lnTo>
                      <a:pt x="768" y="3148"/>
                    </a:lnTo>
                    <a:lnTo>
                      <a:pt x="766" y="3153"/>
                    </a:lnTo>
                    <a:lnTo>
                      <a:pt x="763" y="3160"/>
                    </a:lnTo>
                    <a:lnTo>
                      <a:pt x="762" y="3171"/>
                    </a:lnTo>
                    <a:lnTo>
                      <a:pt x="762" y="3183"/>
                    </a:lnTo>
                    <a:lnTo>
                      <a:pt x="758" y="3185"/>
                    </a:lnTo>
                    <a:lnTo>
                      <a:pt x="756" y="3186"/>
                    </a:lnTo>
                    <a:lnTo>
                      <a:pt x="741" y="3185"/>
                    </a:lnTo>
                    <a:lnTo>
                      <a:pt x="727" y="3181"/>
                    </a:lnTo>
                    <a:lnTo>
                      <a:pt x="715" y="3177"/>
                    </a:lnTo>
                    <a:lnTo>
                      <a:pt x="703" y="3172"/>
                    </a:lnTo>
                    <a:lnTo>
                      <a:pt x="692" y="3167"/>
                    </a:lnTo>
                    <a:lnTo>
                      <a:pt x="679" y="3162"/>
                    </a:lnTo>
                    <a:lnTo>
                      <a:pt x="667" y="3160"/>
                    </a:lnTo>
                    <a:lnTo>
                      <a:pt x="651" y="3158"/>
                    </a:lnTo>
                    <a:lnTo>
                      <a:pt x="635" y="3157"/>
                    </a:lnTo>
                    <a:lnTo>
                      <a:pt x="620" y="3160"/>
                    </a:lnTo>
                    <a:lnTo>
                      <a:pt x="618" y="3161"/>
                    </a:lnTo>
                    <a:lnTo>
                      <a:pt x="615" y="3162"/>
                    </a:lnTo>
                    <a:lnTo>
                      <a:pt x="613" y="3165"/>
                    </a:lnTo>
                    <a:lnTo>
                      <a:pt x="611" y="3167"/>
                    </a:lnTo>
                    <a:lnTo>
                      <a:pt x="610" y="3172"/>
                    </a:lnTo>
                    <a:lnTo>
                      <a:pt x="609" y="3178"/>
                    </a:lnTo>
                    <a:lnTo>
                      <a:pt x="609" y="3186"/>
                    </a:lnTo>
                    <a:lnTo>
                      <a:pt x="609" y="3192"/>
                    </a:lnTo>
                    <a:lnTo>
                      <a:pt x="608" y="3200"/>
                    </a:lnTo>
                    <a:lnTo>
                      <a:pt x="604" y="3206"/>
                    </a:lnTo>
                    <a:lnTo>
                      <a:pt x="600" y="3210"/>
                    </a:lnTo>
                    <a:lnTo>
                      <a:pt x="595" y="3211"/>
                    </a:lnTo>
                    <a:lnTo>
                      <a:pt x="590" y="3212"/>
                    </a:lnTo>
                    <a:lnTo>
                      <a:pt x="584" y="3212"/>
                    </a:lnTo>
                    <a:lnTo>
                      <a:pt x="576" y="3212"/>
                    </a:lnTo>
                    <a:lnTo>
                      <a:pt x="569" y="3212"/>
                    </a:lnTo>
                    <a:lnTo>
                      <a:pt x="562" y="3211"/>
                    </a:lnTo>
                    <a:lnTo>
                      <a:pt x="556" y="3208"/>
                    </a:lnTo>
                    <a:lnTo>
                      <a:pt x="551" y="3201"/>
                    </a:lnTo>
                    <a:lnTo>
                      <a:pt x="547" y="3193"/>
                    </a:lnTo>
                    <a:lnTo>
                      <a:pt x="546" y="3190"/>
                    </a:lnTo>
                    <a:lnTo>
                      <a:pt x="544" y="3187"/>
                    </a:lnTo>
                    <a:lnTo>
                      <a:pt x="541" y="3183"/>
                    </a:lnTo>
                    <a:lnTo>
                      <a:pt x="537" y="3182"/>
                    </a:lnTo>
                    <a:lnTo>
                      <a:pt x="526" y="3180"/>
                    </a:lnTo>
                    <a:lnTo>
                      <a:pt x="516" y="3180"/>
                    </a:lnTo>
                    <a:lnTo>
                      <a:pt x="506" y="3180"/>
                    </a:lnTo>
                    <a:lnTo>
                      <a:pt x="498" y="3181"/>
                    </a:lnTo>
                    <a:lnTo>
                      <a:pt x="491" y="3183"/>
                    </a:lnTo>
                    <a:lnTo>
                      <a:pt x="483" y="3186"/>
                    </a:lnTo>
                    <a:lnTo>
                      <a:pt x="476" y="3190"/>
                    </a:lnTo>
                    <a:lnTo>
                      <a:pt x="468" y="3191"/>
                    </a:lnTo>
                    <a:lnTo>
                      <a:pt x="459" y="3193"/>
                    </a:lnTo>
                    <a:lnTo>
                      <a:pt x="451" y="3193"/>
                    </a:lnTo>
                    <a:lnTo>
                      <a:pt x="432" y="3191"/>
                    </a:lnTo>
                    <a:lnTo>
                      <a:pt x="413" y="3188"/>
                    </a:lnTo>
                    <a:lnTo>
                      <a:pt x="398" y="3188"/>
                    </a:lnTo>
                    <a:lnTo>
                      <a:pt x="395" y="3201"/>
                    </a:lnTo>
                    <a:lnTo>
                      <a:pt x="392" y="3212"/>
                    </a:lnTo>
                    <a:lnTo>
                      <a:pt x="388" y="3224"/>
                    </a:lnTo>
                    <a:lnTo>
                      <a:pt x="383" y="3234"/>
                    </a:lnTo>
                    <a:lnTo>
                      <a:pt x="379" y="3244"/>
                    </a:lnTo>
                    <a:lnTo>
                      <a:pt x="375" y="3254"/>
                    </a:lnTo>
                    <a:lnTo>
                      <a:pt x="373" y="3265"/>
                    </a:lnTo>
                    <a:lnTo>
                      <a:pt x="372" y="3279"/>
                    </a:lnTo>
                    <a:lnTo>
                      <a:pt x="372" y="3289"/>
                    </a:lnTo>
                    <a:lnTo>
                      <a:pt x="372" y="3298"/>
                    </a:lnTo>
                    <a:lnTo>
                      <a:pt x="373" y="3303"/>
                    </a:lnTo>
                    <a:lnTo>
                      <a:pt x="374" y="3306"/>
                    </a:lnTo>
                    <a:lnTo>
                      <a:pt x="377" y="3310"/>
                    </a:lnTo>
                    <a:lnTo>
                      <a:pt x="379" y="3314"/>
                    </a:lnTo>
                    <a:lnTo>
                      <a:pt x="385" y="3318"/>
                    </a:lnTo>
                    <a:lnTo>
                      <a:pt x="392" y="3319"/>
                    </a:lnTo>
                    <a:lnTo>
                      <a:pt x="399" y="3320"/>
                    </a:lnTo>
                    <a:lnTo>
                      <a:pt x="407" y="3320"/>
                    </a:lnTo>
                    <a:lnTo>
                      <a:pt x="422" y="3324"/>
                    </a:lnTo>
                    <a:lnTo>
                      <a:pt x="436" y="3328"/>
                    </a:lnTo>
                    <a:lnTo>
                      <a:pt x="492" y="3328"/>
                    </a:lnTo>
                    <a:lnTo>
                      <a:pt x="496" y="3328"/>
                    </a:lnTo>
                    <a:lnTo>
                      <a:pt x="501" y="3329"/>
                    </a:lnTo>
                    <a:lnTo>
                      <a:pt x="503" y="3331"/>
                    </a:lnTo>
                    <a:lnTo>
                      <a:pt x="507" y="3334"/>
                    </a:lnTo>
                    <a:lnTo>
                      <a:pt x="513" y="3339"/>
                    </a:lnTo>
                    <a:lnTo>
                      <a:pt x="521" y="3345"/>
                    </a:lnTo>
                    <a:lnTo>
                      <a:pt x="527" y="3349"/>
                    </a:lnTo>
                    <a:lnTo>
                      <a:pt x="534" y="3353"/>
                    </a:lnTo>
                    <a:lnTo>
                      <a:pt x="539" y="3354"/>
                    </a:lnTo>
                    <a:lnTo>
                      <a:pt x="545" y="3355"/>
                    </a:lnTo>
                    <a:lnTo>
                      <a:pt x="557" y="3357"/>
                    </a:lnTo>
                    <a:lnTo>
                      <a:pt x="571" y="3357"/>
                    </a:lnTo>
                    <a:lnTo>
                      <a:pt x="598" y="3357"/>
                    </a:lnTo>
                    <a:lnTo>
                      <a:pt x="600" y="3355"/>
                    </a:lnTo>
                    <a:lnTo>
                      <a:pt x="603" y="3355"/>
                    </a:lnTo>
                    <a:lnTo>
                      <a:pt x="605" y="3353"/>
                    </a:lnTo>
                    <a:lnTo>
                      <a:pt x="608" y="3352"/>
                    </a:lnTo>
                    <a:lnTo>
                      <a:pt x="610" y="3345"/>
                    </a:lnTo>
                    <a:lnTo>
                      <a:pt x="613" y="3340"/>
                    </a:lnTo>
                    <a:lnTo>
                      <a:pt x="615" y="3334"/>
                    </a:lnTo>
                    <a:lnTo>
                      <a:pt x="619" y="3329"/>
                    </a:lnTo>
                    <a:lnTo>
                      <a:pt x="620" y="3326"/>
                    </a:lnTo>
                    <a:lnTo>
                      <a:pt x="623" y="3325"/>
                    </a:lnTo>
                    <a:lnTo>
                      <a:pt x="625" y="3324"/>
                    </a:lnTo>
                    <a:lnTo>
                      <a:pt x="629" y="3323"/>
                    </a:lnTo>
                    <a:lnTo>
                      <a:pt x="650" y="3323"/>
                    </a:lnTo>
                    <a:lnTo>
                      <a:pt x="650" y="3352"/>
                    </a:lnTo>
                    <a:lnTo>
                      <a:pt x="667" y="3352"/>
                    </a:lnTo>
                    <a:lnTo>
                      <a:pt x="684" y="3352"/>
                    </a:lnTo>
                    <a:lnTo>
                      <a:pt x="687" y="3340"/>
                    </a:lnTo>
                    <a:lnTo>
                      <a:pt x="692" y="3331"/>
                    </a:lnTo>
                    <a:lnTo>
                      <a:pt x="694" y="3328"/>
                    </a:lnTo>
                    <a:lnTo>
                      <a:pt x="697" y="3324"/>
                    </a:lnTo>
                    <a:lnTo>
                      <a:pt x="702" y="3323"/>
                    </a:lnTo>
                    <a:lnTo>
                      <a:pt x="707" y="3321"/>
                    </a:lnTo>
                    <a:lnTo>
                      <a:pt x="715" y="3323"/>
                    </a:lnTo>
                    <a:lnTo>
                      <a:pt x="724" y="3323"/>
                    </a:lnTo>
                    <a:lnTo>
                      <a:pt x="733" y="3325"/>
                    </a:lnTo>
                    <a:lnTo>
                      <a:pt x="741" y="3326"/>
                    </a:lnTo>
                    <a:lnTo>
                      <a:pt x="747" y="3330"/>
                    </a:lnTo>
                    <a:lnTo>
                      <a:pt x="753" y="3335"/>
                    </a:lnTo>
                    <a:lnTo>
                      <a:pt x="754" y="3338"/>
                    </a:lnTo>
                    <a:lnTo>
                      <a:pt x="757" y="3341"/>
                    </a:lnTo>
                    <a:lnTo>
                      <a:pt x="757" y="3345"/>
                    </a:lnTo>
                    <a:lnTo>
                      <a:pt x="758" y="3349"/>
                    </a:lnTo>
                    <a:lnTo>
                      <a:pt x="758" y="3400"/>
                    </a:lnTo>
                    <a:lnTo>
                      <a:pt x="758" y="3404"/>
                    </a:lnTo>
                    <a:lnTo>
                      <a:pt x="761" y="3408"/>
                    </a:lnTo>
                    <a:lnTo>
                      <a:pt x="763" y="3410"/>
                    </a:lnTo>
                    <a:lnTo>
                      <a:pt x="767" y="3413"/>
                    </a:lnTo>
                    <a:lnTo>
                      <a:pt x="774" y="3417"/>
                    </a:lnTo>
                    <a:lnTo>
                      <a:pt x="783" y="3421"/>
                    </a:lnTo>
                    <a:lnTo>
                      <a:pt x="793" y="3431"/>
                    </a:lnTo>
                    <a:lnTo>
                      <a:pt x="802" y="3439"/>
                    </a:lnTo>
                    <a:lnTo>
                      <a:pt x="808" y="3451"/>
                    </a:lnTo>
                    <a:lnTo>
                      <a:pt x="813" y="3463"/>
                    </a:lnTo>
                    <a:lnTo>
                      <a:pt x="818" y="3464"/>
                    </a:lnTo>
                    <a:lnTo>
                      <a:pt x="822" y="3458"/>
                    </a:lnTo>
                    <a:lnTo>
                      <a:pt x="825" y="3451"/>
                    </a:lnTo>
                    <a:lnTo>
                      <a:pt x="826" y="3443"/>
                    </a:lnTo>
                    <a:lnTo>
                      <a:pt x="826" y="3436"/>
                    </a:lnTo>
                    <a:lnTo>
                      <a:pt x="826" y="3418"/>
                    </a:lnTo>
                    <a:lnTo>
                      <a:pt x="825" y="3403"/>
                    </a:lnTo>
                    <a:lnTo>
                      <a:pt x="822" y="3388"/>
                    </a:lnTo>
                    <a:lnTo>
                      <a:pt x="821" y="3370"/>
                    </a:lnTo>
                    <a:lnTo>
                      <a:pt x="821" y="3362"/>
                    </a:lnTo>
                    <a:lnTo>
                      <a:pt x="820" y="3353"/>
                    </a:lnTo>
                    <a:lnTo>
                      <a:pt x="818" y="3349"/>
                    </a:lnTo>
                    <a:lnTo>
                      <a:pt x="817" y="3346"/>
                    </a:lnTo>
                    <a:lnTo>
                      <a:pt x="815" y="3344"/>
                    </a:lnTo>
                    <a:lnTo>
                      <a:pt x="811" y="3341"/>
                    </a:lnTo>
                    <a:lnTo>
                      <a:pt x="802" y="3339"/>
                    </a:lnTo>
                    <a:lnTo>
                      <a:pt x="796" y="3336"/>
                    </a:lnTo>
                    <a:lnTo>
                      <a:pt x="792" y="3334"/>
                    </a:lnTo>
                    <a:lnTo>
                      <a:pt x="790" y="3331"/>
                    </a:lnTo>
                    <a:lnTo>
                      <a:pt x="788" y="3328"/>
                    </a:lnTo>
                    <a:lnTo>
                      <a:pt x="788" y="3324"/>
                    </a:lnTo>
                    <a:lnTo>
                      <a:pt x="790" y="3314"/>
                    </a:lnTo>
                    <a:lnTo>
                      <a:pt x="792" y="3305"/>
                    </a:lnTo>
                    <a:lnTo>
                      <a:pt x="795" y="3296"/>
                    </a:lnTo>
                    <a:lnTo>
                      <a:pt x="796" y="3285"/>
                    </a:lnTo>
                    <a:lnTo>
                      <a:pt x="810" y="3285"/>
                    </a:lnTo>
                    <a:lnTo>
                      <a:pt x="821" y="3285"/>
                    </a:lnTo>
                    <a:lnTo>
                      <a:pt x="832" y="3286"/>
                    </a:lnTo>
                    <a:lnTo>
                      <a:pt x="846" y="3286"/>
                    </a:lnTo>
                    <a:lnTo>
                      <a:pt x="850" y="3286"/>
                    </a:lnTo>
                    <a:lnTo>
                      <a:pt x="855" y="3285"/>
                    </a:lnTo>
                    <a:lnTo>
                      <a:pt x="859" y="3284"/>
                    </a:lnTo>
                    <a:lnTo>
                      <a:pt x="861" y="3281"/>
                    </a:lnTo>
                    <a:lnTo>
                      <a:pt x="865" y="3279"/>
                    </a:lnTo>
                    <a:lnTo>
                      <a:pt x="867" y="3275"/>
                    </a:lnTo>
                    <a:lnTo>
                      <a:pt x="869" y="3271"/>
                    </a:lnTo>
                    <a:lnTo>
                      <a:pt x="869" y="3267"/>
                    </a:lnTo>
                    <a:lnTo>
                      <a:pt x="864" y="3261"/>
                    </a:lnTo>
                    <a:lnTo>
                      <a:pt x="857" y="3256"/>
                    </a:lnTo>
                    <a:lnTo>
                      <a:pt x="855" y="3251"/>
                    </a:lnTo>
                    <a:lnTo>
                      <a:pt x="854" y="3246"/>
                    </a:lnTo>
                    <a:lnTo>
                      <a:pt x="854" y="3242"/>
                    </a:lnTo>
                    <a:lnTo>
                      <a:pt x="855" y="3236"/>
                    </a:lnTo>
                    <a:lnTo>
                      <a:pt x="856" y="3220"/>
                    </a:lnTo>
                    <a:lnTo>
                      <a:pt x="859" y="3206"/>
                    </a:lnTo>
                    <a:lnTo>
                      <a:pt x="861" y="3191"/>
                    </a:lnTo>
                    <a:lnTo>
                      <a:pt x="862" y="3175"/>
                    </a:lnTo>
                    <a:lnTo>
                      <a:pt x="861" y="3160"/>
                    </a:lnTo>
                    <a:lnTo>
                      <a:pt x="860" y="3146"/>
                    </a:lnTo>
                    <a:lnTo>
                      <a:pt x="857" y="3133"/>
                    </a:lnTo>
                    <a:lnTo>
                      <a:pt x="856" y="3121"/>
                    </a:lnTo>
                    <a:lnTo>
                      <a:pt x="854" y="3108"/>
                    </a:lnTo>
                    <a:lnTo>
                      <a:pt x="851" y="3096"/>
                    </a:lnTo>
                    <a:lnTo>
                      <a:pt x="850" y="3082"/>
                    </a:lnTo>
                    <a:lnTo>
                      <a:pt x="849" y="3067"/>
                    </a:lnTo>
                    <a:lnTo>
                      <a:pt x="847" y="3059"/>
                    </a:lnTo>
                    <a:lnTo>
                      <a:pt x="846" y="3052"/>
                    </a:lnTo>
                    <a:close/>
                    <a:moveTo>
                      <a:pt x="84" y="2565"/>
                    </a:moveTo>
                    <a:lnTo>
                      <a:pt x="82" y="2553"/>
                    </a:lnTo>
                    <a:lnTo>
                      <a:pt x="80" y="2542"/>
                    </a:lnTo>
                    <a:lnTo>
                      <a:pt x="65" y="2542"/>
                    </a:lnTo>
                    <a:lnTo>
                      <a:pt x="48" y="2556"/>
                    </a:lnTo>
                    <a:lnTo>
                      <a:pt x="33" y="2567"/>
                    </a:lnTo>
                    <a:lnTo>
                      <a:pt x="26" y="2574"/>
                    </a:lnTo>
                    <a:lnTo>
                      <a:pt x="20" y="2581"/>
                    </a:lnTo>
                    <a:lnTo>
                      <a:pt x="19" y="2585"/>
                    </a:lnTo>
                    <a:lnTo>
                      <a:pt x="18" y="2589"/>
                    </a:lnTo>
                    <a:lnTo>
                      <a:pt x="16" y="2594"/>
                    </a:lnTo>
                    <a:lnTo>
                      <a:pt x="16" y="2599"/>
                    </a:lnTo>
                    <a:lnTo>
                      <a:pt x="18" y="2606"/>
                    </a:lnTo>
                    <a:lnTo>
                      <a:pt x="20" y="2615"/>
                    </a:lnTo>
                    <a:lnTo>
                      <a:pt x="19" y="2621"/>
                    </a:lnTo>
                    <a:lnTo>
                      <a:pt x="16" y="2626"/>
                    </a:lnTo>
                    <a:lnTo>
                      <a:pt x="14" y="2631"/>
                    </a:lnTo>
                    <a:lnTo>
                      <a:pt x="10" y="2636"/>
                    </a:lnTo>
                    <a:lnTo>
                      <a:pt x="6" y="2640"/>
                    </a:lnTo>
                    <a:lnTo>
                      <a:pt x="3" y="2645"/>
                    </a:lnTo>
                    <a:lnTo>
                      <a:pt x="1" y="2650"/>
                    </a:lnTo>
                    <a:lnTo>
                      <a:pt x="0" y="2656"/>
                    </a:lnTo>
                    <a:lnTo>
                      <a:pt x="0" y="2665"/>
                    </a:lnTo>
                    <a:lnTo>
                      <a:pt x="1" y="2674"/>
                    </a:lnTo>
                    <a:lnTo>
                      <a:pt x="4" y="2683"/>
                    </a:lnTo>
                    <a:lnTo>
                      <a:pt x="6" y="2690"/>
                    </a:lnTo>
                    <a:lnTo>
                      <a:pt x="10" y="2698"/>
                    </a:lnTo>
                    <a:lnTo>
                      <a:pt x="15" y="2703"/>
                    </a:lnTo>
                    <a:lnTo>
                      <a:pt x="18" y="2704"/>
                    </a:lnTo>
                    <a:lnTo>
                      <a:pt x="21" y="2707"/>
                    </a:lnTo>
                    <a:lnTo>
                      <a:pt x="25" y="2707"/>
                    </a:lnTo>
                    <a:lnTo>
                      <a:pt x="29" y="2708"/>
                    </a:lnTo>
                    <a:lnTo>
                      <a:pt x="33" y="2707"/>
                    </a:lnTo>
                    <a:lnTo>
                      <a:pt x="35" y="2705"/>
                    </a:lnTo>
                    <a:lnTo>
                      <a:pt x="38" y="2704"/>
                    </a:lnTo>
                    <a:lnTo>
                      <a:pt x="39" y="2702"/>
                    </a:lnTo>
                    <a:lnTo>
                      <a:pt x="43" y="2695"/>
                    </a:lnTo>
                    <a:lnTo>
                      <a:pt x="45" y="2689"/>
                    </a:lnTo>
                    <a:lnTo>
                      <a:pt x="48" y="2676"/>
                    </a:lnTo>
                    <a:lnTo>
                      <a:pt x="52" y="2665"/>
                    </a:lnTo>
                    <a:lnTo>
                      <a:pt x="53" y="2660"/>
                    </a:lnTo>
                    <a:lnTo>
                      <a:pt x="55" y="2655"/>
                    </a:lnTo>
                    <a:lnTo>
                      <a:pt x="59" y="2650"/>
                    </a:lnTo>
                    <a:lnTo>
                      <a:pt x="64" y="2646"/>
                    </a:lnTo>
                    <a:lnTo>
                      <a:pt x="78" y="2636"/>
                    </a:lnTo>
                    <a:lnTo>
                      <a:pt x="90" y="2626"/>
                    </a:lnTo>
                    <a:lnTo>
                      <a:pt x="96" y="2621"/>
                    </a:lnTo>
                    <a:lnTo>
                      <a:pt x="101" y="2615"/>
                    </a:lnTo>
                    <a:lnTo>
                      <a:pt x="104" y="2609"/>
                    </a:lnTo>
                    <a:lnTo>
                      <a:pt x="107" y="2600"/>
                    </a:lnTo>
                    <a:lnTo>
                      <a:pt x="103" y="2597"/>
                    </a:lnTo>
                    <a:lnTo>
                      <a:pt x="99" y="2594"/>
                    </a:lnTo>
                    <a:lnTo>
                      <a:pt x="97" y="2590"/>
                    </a:lnTo>
                    <a:lnTo>
                      <a:pt x="94" y="2585"/>
                    </a:lnTo>
                    <a:lnTo>
                      <a:pt x="90" y="2574"/>
                    </a:lnTo>
                    <a:lnTo>
                      <a:pt x="84" y="2565"/>
                    </a:lnTo>
                    <a:close/>
                    <a:moveTo>
                      <a:pt x="463" y="885"/>
                    </a:moveTo>
                    <a:lnTo>
                      <a:pt x="473" y="887"/>
                    </a:lnTo>
                    <a:lnTo>
                      <a:pt x="482" y="891"/>
                    </a:lnTo>
                    <a:lnTo>
                      <a:pt x="490" y="895"/>
                    </a:lnTo>
                    <a:lnTo>
                      <a:pt x="497" y="901"/>
                    </a:lnTo>
                    <a:lnTo>
                      <a:pt x="505" y="907"/>
                    </a:lnTo>
                    <a:lnTo>
                      <a:pt x="511" y="915"/>
                    </a:lnTo>
                    <a:lnTo>
                      <a:pt x="517" y="924"/>
                    </a:lnTo>
                    <a:lnTo>
                      <a:pt x="523" y="932"/>
                    </a:lnTo>
                    <a:lnTo>
                      <a:pt x="531" y="941"/>
                    </a:lnTo>
                    <a:lnTo>
                      <a:pt x="541" y="949"/>
                    </a:lnTo>
                    <a:lnTo>
                      <a:pt x="551" y="955"/>
                    </a:lnTo>
                    <a:lnTo>
                      <a:pt x="560" y="961"/>
                    </a:lnTo>
                    <a:lnTo>
                      <a:pt x="569" y="967"/>
                    </a:lnTo>
                    <a:lnTo>
                      <a:pt x="576" y="974"/>
                    </a:lnTo>
                    <a:lnTo>
                      <a:pt x="579" y="978"/>
                    </a:lnTo>
                    <a:lnTo>
                      <a:pt x="581" y="983"/>
                    </a:lnTo>
                    <a:lnTo>
                      <a:pt x="582" y="988"/>
                    </a:lnTo>
                    <a:lnTo>
                      <a:pt x="584" y="994"/>
                    </a:lnTo>
                    <a:lnTo>
                      <a:pt x="584" y="1020"/>
                    </a:lnTo>
                    <a:lnTo>
                      <a:pt x="584" y="1026"/>
                    </a:lnTo>
                    <a:lnTo>
                      <a:pt x="585" y="1033"/>
                    </a:lnTo>
                    <a:lnTo>
                      <a:pt x="586" y="1038"/>
                    </a:lnTo>
                    <a:lnTo>
                      <a:pt x="587" y="1044"/>
                    </a:lnTo>
                    <a:lnTo>
                      <a:pt x="594" y="1054"/>
                    </a:lnTo>
                    <a:lnTo>
                      <a:pt x="600" y="1065"/>
                    </a:lnTo>
                    <a:lnTo>
                      <a:pt x="611" y="1083"/>
                    </a:lnTo>
                    <a:lnTo>
                      <a:pt x="623" y="1098"/>
                    </a:lnTo>
                    <a:lnTo>
                      <a:pt x="633" y="1113"/>
                    </a:lnTo>
                    <a:lnTo>
                      <a:pt x="645" y="1129"/>
                    </a:lnTo>
                    <a:lnTo>
                      <a:pt x="653" y="1141"/>
                    </a:lnTo>
                    <a:lnTo>
                      <a:pt x="659" y="1151"/>
                    </a:lnTo>
                    <a:lnTo>
                      <a:pt x="664" y="1161"/>
                    </a:lnTo>
                    <a:lnTo>
                      <a:pt x="669" y="1171"/>
                    </a:lnTo>
                    <a:lnTo>
                      <a:pt x="677" y="1192"/>
                    </a:lnTo>
                    <a:lnTo>
                      <a:pt x="688" y="1216"/>
                    </a:lnTo>
                    <a:lnTo>
                      <a:pt x="690" y="1223"/>
                    </a:lnTo>
                    <a:lnTo>
                      <a:pt x="693" y="1230"/>
                    </a:lnTo>
                    <a:lnTo>
                      <a:pt x="694" y="1236"/>
                    </a:lnTo>
                    <a:lnTo>
                      <a:pt x="694" y="1244"/>
                    </a:lnTo>
                    <a:lnTo>
                      <a:pt x="694" y="1326"/>
                    </a:lnTo>
                    <a:lnTo>
                      <a:pt x="703" y="1410"/>
                    </a:lnTo>
                    <a:lnTo>
                      <a:pt x="703" y="1505"/>
                    </a:lnTo>
                    <a:lnTo>
                      <a:pt x="704" y="1517"/>
                    </a:lnTo>
                    <a:lnTo>
                      <a:pt x="707" y="1528"/>
                    </a:lnTo>
                    <a:lnTo>
                      <a:pt x="708" y="1540"/>
                    </a:lnTo>
                    <a:lnTo>
                      <a:pt x="709" y="1552"/>
                    </a:lnTo>
                    <a:lnTo>
                      <a:pt x="703" y="1571"/>
                    </a:lnTo>
                    <a:lnTo>
                      <a:pt x="697" y="1589"/>
                    </a:lnTo>
                    <a:lnTo>
                      <a:pt x="698" y="1595"/>
                    </a:lnTo>
                    <a:lnTo>
                      <a:pt x="700" y="1601"/>
                    </a:lnTo>
                    <a:lnTo>
                      <a:pt x="704" y="1606"/>
                    </a:lnTo>
                    <a:lnTo>
                      <a:pt x="709" y="1610"/>
                    </a:lnTo>
                    <a:lnTo>
                      <a:pt x="713" y="1615"/>
                    </a:lnTo>
                    <a:lnTo>
                      <a:pt x="717" y="1619"/>
                    </a:lnTo>
                    <a:lnTo>
                      <a:pt x="719" y="1625"/>
                    </a:lnTo>
                    <a:lnTo>
                      <a:pt x="720" y="1631"/>
                    </a:lnTo>
                    <a:lnTo>
                      <a:pt x="720" y="1665"/>
                    </a:lnTo>
                    <a:lnTo>
                      <a:pt x="719" y="1676"/>
                    </a:lnTo>
                    <a:lnTo>
                      <a:pt x="717" y="1685"/>
                    </a:lnTo>
                    <a:lnTo>
                      <a:pt x="715" y="1695"/>
                    </a:lnTo>
                    <a:lnTo>
                      <a:pt x="714" y="1707"/>
                    </a:lnTo>
                    <a:lnTo>
                      <a:pt x="714" y="1714"/>
                    </a:lnTo>
                    <a:lnTo>
                      <a:pt x="715" y="1720"/>
                    </a:lnTo>
                    <a:lnTo>
                      <a:pt x="718" y="1727"/>
                    </a:lnTo>
                    <a:lnTo>
                      <a:pt x="720" y="1732"/>
                    </a:lnTo>
                    <a:lnTo>
                      <a:pt x="723" y="1738"/>
                    </a:lnTo>
                    <a:lnTo>
                      <a:pt x="726" y="1744"/>
                    </a:lnTo>
                    <a:lnTo>
                      <a:pt x="727" y="1750"/>
                    </a:lnTo>
                    <a:lnTo>
                      <a:pt x="727" y="1758"/>
                    </a:lnTo>
                    <a:lnTo>
                      <a:pt x="724" y="1776"/>
                    </a:lnTo>
                    <a:lnTo>
                      <a:pt x="722" y="1793"/>
                    </a:lnTo>
                    <a:lnTo>
                      <a:pt x="722" y="1826"/>
                    </a:lnTo>
                    <a:lnTo>
                      <a:pt x="726" y="1841"/>
                    </a:lnTo>
                    <a:lnTo>
                      <a:pt x="732" y="1856"/>
                    </a:lnTo>
                    <a:lnTo>
                      <a:pt x="733" y="1867"/>
                    </a:lnTo>
                    <a:lnTo>
                      <a:pt x="736" y="1877"/>
                    </a:lnTo>
                    <a:lnTo>
                      <a:pt x="738" y="1887"/>
                    </a:lnTo>
                    <a:lnTo>
                      <a:pt x="744" y="1897"/>
                    </a:lnTo>
                    <a:lnTo>
                      <a:pt x="758" y="1914"/>
                    </a:lnTo>
                    <a:lnTo>
                      <a:pt x="772" y="1929"/>
                    </a:lnTo>
                    <a:lnTo>
                      <a:pt x="778" y="1936"/>
                    </a:lnTo>
                    <a:lnTo>
                      <a:pt x="783" y="1944"/>
                    </a:lnTo>
                    <a:lnTo>
                      <a:pt x="786" y="1954"/>
                    </a:lnTo>
                    <a:lnTo>
                      <a:pt x="787" y="1964"/>
                    </a:lnTo>
                    <a:lnTo>
                      <a:pt x="787" y="1995"/>
                    </a:lnTo>
                    <a:lnTo>
                      <a:pt x="784" y="2004"/>
                    </a:lnTo>
                    <a:lnTo>
                      <a:pt x="783" y="2011"/>
                    </a:lnTo>
                    <a:lnTo>
                      <a:pt x="783" y="2019"/>
                    </a:lnTo>
                    <a:lnTo>
                      <a:pt x="787" y="2024"/>
                    </a:lnTo>
                    <a:lnTo>
                      <a:pt x="791" y="2029"/>
                    </a:lnTo>
                    <a:lnTo>
                      <a:pt x="796" y="2033"/>
                    </a:lnTo>
                    <a:lnTo>
                      <a:pt x="808" y="2040"/>
                    </a:lnTo>
                    <a:lnTo>
                      <a:pt x="821" y="2049"/>
                    </a:lnTo>
                    <a:lnTo>
                      <a:pt x="833" y="2062"/>
                    </a:lnTo>
                    <a:lnTo>
                      <a:pt x="843" y="2073"/>
                    </a:lnTo>
                    <a:lnTo>
                      <a:pt x="854" y="2084"/>
                    </a:lnTo>
                    <a:lnTo>
                      <a:pt x="866" y="2097"/>
                    </a:lnTo>
                    <a:lnTo>
                      <a:pt x="872" y="2103"/>
                    </a:lnTo>
                    <a:lnTo>
                      <a:pt x="877" y="2111"/>
                    </a:lnTo>
                    <a:lnTo>
                      <a:pt x="881" y="2118"/>
                    </a:lnTo>
                    <a:lnTo>
                      <a:pt x="882" y="2127"/>
                    </a:lnTo>
                    <a:lnTo>
                      <a:pt x="886" y="2144"/>
                    </a:lnTo>
                    <a:lnTo>
                      <a:pt x="890" y="2163"/>
                    </a:lnTo>
                    <a:lnTo>
                      <a:pt x="892" y="2171"/>
                    </a:lnTo>
                    <a:lnTo>
                      <a:pt x="894" y="2178"/>
                    </a:lnTo>
                    <a:lnTo>
                      <a:pt x="895" y="2187"/>
                    </a:lnTo>
                    <a:lnTo>
                      <a:pt x="895" y="2196"/>
                    </a:lnTo>
                    <a:lnTo>
                      <a:pt x="904" y="2215"/>
                    </a:lnTo>
                    <a:lnTo>
                      <a:pt x="911" y="2231"/>
                    </a:lnTo>
                    <a:lnTo>
                      <a:pt x="916" y="2249"/>
                    </a:lnTo>
                    <a:lnTo>
                      <a:pt x="920" y="2270"/>
                    </a:lnTo>
                    <a:lnTo>
                      <a:pt x="921" y="2289"/>
                    </a:lnTo>
                    <a:lnTo>
                      <a:pt x="923" y="2308"/>
                    </a:lnTo>
                    <a:lnTo>
                      <a:pt x="924" y="2315"/>
                    </a:lnTo>
                    <a:lnTo>
                      <a:pt x="928" y="2324"/>
                    </a:lnTo>
                    <a:lnTo>
                      <a:pt x="933" y="2330"/>
                    </a:lnTo>
                    <a:lnTo>
                      <a:pt x="939" y="2338"/>
                    </a:lnTo>
                    <a:lnTo>
                      <a:pt x="950" y="2344"/>
                    </a:lnTo>
                    <a:lnTo>
                      <a:pt x="961" y="2349"/>
                    </a:lnTo>
                    <a:lnTo>
                      <a:pt x="966" y="2351"/>
                    </a:lnTo>
                    <a:lnTo>
                      <a:pt x="971" y="2354"/>
                    </a:lnTo>
                    <a:lnTo>
                      <a:pt x="975" y="2359"/>
                    </a:lnTo>
                    <a:lnTo>
                      <a:pt x="980" y="2364"/>
                    </a:lnTo>
                    <a:lnTo>
                      <a:pt x="982" y="2369"/>
                    </a:lnTo>
                    <a:lnTo>
                      <a:pt x="983" y="2375"/>
                    </a:lnTo>
                    <a:lnTo>
                      <a:pt x="983" y="2380"/>
                    </a:lnTo>
                    <a:lnTo>
                      <a:pt x="983" y="2388"/>
                    </a:lnTo>
                    <a:lnTo>
                      <a:pt x="984" y="2404"/>
                    </a:lnTo>
                    <a:lnTo>
                      <a:pt x="987" y="2422"/>
                    </a:lnTo>
                    <a:lnTo>
                      <a:pt x="990" y="2439"/>
                    </a:lnTo>
                    <a:lnTo>
                      <a:pt x="994" y="2457"/>
                    </a:lnTo>
                    <a:lnTo>
                      <a:pt x="994" y="2468"/>
                    </a:lnTo>
                    <a:lnTo>
                      <a:pt x="992" y="2477"/>
                    </a:lnTo>
                    <a:lnTo>
                      <a:pt x="989" y="2486"/>
                    </a:lnTo>
                    <a:lnTo>
                      <a:pt x="987" y="2493"/>
                    </a:lnTo>
                    <a:lnTo>
                      <a:pt x="979" y="2510"/>
                    </a:lnTo>
                    <a:lnTo>
                      <a:pt x="971" y="2528"/>
                    </a:lnTo>
                    <a:lnTo>
                      <a:pt x="969" y="2541"/>
                    </a:lnTo>
                    <a:lnTo>
                      <a:pt x="968" y="2551"/>
                    </a:lnTo>
                    <a:lnTo>
                      <a:pt x="968" y="2562"/>
                    </a:lnTo>
                    <a:lnTo>
                      <a:pt x="969" y="2575"/>
                    </a:lnTo>
                    <a:lnTo>
                      <a:pt x="969" y="2649"/>
                    </a:lnTo>
                    <a:lnTo>
                      <a:pt x="969" y="2663"/>
                    </a:lnTo>
                    <a:lnTo>
                      <a:pt x="970" y="2674"/>
                    </a:lnTo>
                    <a:lnTo>
                      <a:pt x="973" y="2685"/>
                    </a:lnTo>
                    <a:lnTo>
                      <a:pt x="973" y="2699"/>
                    </a:lnTo>
                    <a:lnTo>
                      <a:pt x="973" y="2714"/>
                    </a:lnTo>
                    <a:lnTo>
                      <a:pt x="969" y="2729"/>
                    </a:lnTo>
                    <a:lnTo>
                      <a:pt x="965" y="2742"/>
                    </a:lnTo>
                    <a:lnTo>
                      <a:pt x="960" y="2754"/>
                    </a:lnTo>
                    <a:lnTo>
                      <a:pt x="949" y="2779"/>
                    </a:lnTo>
                    <a:lnTo>
                      <a:pt x="936" y="2808"/>
                    </a:lnTo>
                    <a:lnTo>
                      <a:pt x="930" y="2823"/>
                    </a:lnTo>
                    <a:lnTo>
                      <a:pt x="926" y="2838"/>
                    </a:lnTo>
                    <a:lnTo>
                      <a:pt x="923" y="2852"/>
                    </a:lnTo>
                    <a:lnTo>
                      <a:pt x="920" y="2865"/>
                    </a:lnTo>
                    <a:lnTo>
                      <a:pt x="918" y="2878"/>
                    </a:lnTo>
                    <a:lnTo>
                      <a:pt x="916" y="2894"/>
                    </a:lnTo>
                    <a:lnTo>
                      <a:pt x="915" y="2909"/>
                    </a:lnTo>
                    <a:lnTo>
                      <a:pt x="915" y="2925"/>
                    </a:lnTo>
                    <a:lnTo>
                      <a:pt x="915" y="2932"/>
                    </a:lnTo>
                    <a:lnTo>
                      <a:pt x="916" y="2941"/>
                    </a:lnTo>
                    <a:lnTo>
                      <a:pt x="919" y="2950"/>
                    </a:lnTo>
                    <a:lnTo>
                      <a:pt x="921" y="2958"/>
                    </a:lnTo>
                    <a:lnTo>
                      <a:pt x="925" y="2964"/>
                    </a:lnTo>
                    <a:lnTo>
                      <a:pt x="930" y="2969"/>
                    </a:lnTo>
                    <a:lnTo>
                      <a:pt x="936" y="2971"/>
                    </a:lnTo>
                    <a:lnTo>
                      <a:pt x="944" y="2973"/>
                    </a:lnTo>
                    <a:lnTo>
                      <a:pt x="955" y="2973"/>
                    </a:lnTo>
                    <a:lnTo>
                      <a:pt x="965" y="2971"/>
                    </a:lnTo>
                    <a:lnTo>
                      <a:pt x="969" y="2970"/>
                    </a:lnTo>
                    <a:lnTo>
                      <a:pt x="974" y="2968"/>
                    </a:lnTo>
                    <a:lnTo>
                      <a:pt x="978" y="2965"/>
                    </a:lnTo>
                    <a:lnTo>
                      <a:pt x="982" y="2961"/>
                    </a:lnTo>
                    <a:lnTo>
                      <a:pt x="987" y="2953"/>
                    </a:lnTo>
                    <a:lnTo>
                      <a:pt x="992" y="2945"/>
                    </a:lnTo>
                    <a:lnTo>
                      <a:pt x="997" y="2939"/>
                    </a:lnTo>
                    <a:lnTo>
                      <a:pt x="1004" y="2932"/>
                    </a:lnTo>
                    <a:lnTo>
                      <a:pt x="1013" y="2926"/>
                    </a:lnTo>
                    <a:lnTo>
                      <a:pt x="1022" y="2922"/>
                    </a:lnTo>
                    <a:lnTo>
                      <a:pt x="1030" y="2919"/>
                    </a:lnTo>
                    <a:lnTo>
                      <a:pt x="1041" y="2917"/>
                    </a:lnTo>
                    <a:lnTo>
                      <a:pt x="1059" y="2915"/>
                    </a:lnTo>
                    <a:lnTo>
                      <a:pt x="1081" y="2915"/>
                    </a:lnTo>
                    <a:lnTo>
                      <a:pt x="1086" y="2915"/>
                    </a:lnTo>
                    <a:lnTo>
                      <a:pt x="1091" y="2917"/>
                    </a:lnTo>
                    <a:lnTo>
                      <a:pt x="1094" y="2920"/>
                    </a:lnTo>
                    <a:lnTo>
                      <a:pt x="1100" y="2924"/>
                    </a:lnTo>
                    <a:lnTo>
                      <a:pt x="1107" y="2931"/>
                    </a:lnTo>
                    <a:lnTo>
                      <a:pt x="1116" y="2939"/>
                    </a:lnTo>
                    <a:lnTo>
                      <a:pt x="1133" y="2946"/>
                    </a:lnTo>
                    <a:lnTo>
                      <a:pt x="1150" y="2953"/>
                    </a:lnTo>
                    <a:lnTo>
                      <a:pt x="1167" y="2958"/>
                    </a:lnTo>
                    <a:lnTo>
                      <a:pt x="1185" y="2965"/>
                    </a:lnTo>
                    <a:lnTo>
                      <a:pt x="1191" y="2969"/>
                    </a:lnTo>
                    <a:lnTo>
                      <a:pt x="1197" y="2974"/>
                    </a:lnTo>
                    <a:lnTo>
                      <a:pt x="1202" y="2979"/>
                    </a:lnTo>
                    <a:lnTo>
                      <a:pt x="1206" y="2985"/>
                    </a:lnTo>
                    <a:lnTo>
                      <a:pt x="1214" y="2996"/>
                    </a:lnTo>
                    <a:lnTo>
                      <a:pt x="1222" y="3010"/>
                    </a:lnTo>
                    <a:lnTo>
                      <a:pt x="1233" y="3020"/>
                    </a:lnTo>
                    <a:lnTo>
                      <a:pt x="1243" y="3030"/>
                    </a:lnTo>
                    <a:lnTo>
                      <a:pt x="1248" y="3035"/>
                    </a:lnTo>
                    <a:lnTo>
                      <a:pt x="1250" y="3040"/>
                    </a:lnTo>
                    <a:lnTo>
                      <a:pt x="1253" y="3047"/>
                    </a:lnTo>
                    <a:lnTo>
                      <a:pt x="1254" y="3054"/>
                    </a:lnTo>
                    <a:lnTo>
                      <a:pt x="1253" y="3057"/>
                    </a:lnTo>
                    <a:lnTo>
                      <a:pt x="1251" y="3060"/>
                    </a:lnTo>
                    <a:lnTo>
                      <a:pt x="1250" y="3063"/>
                    </a:lnTo>
                    <a:lnTo>
                      <a:pt x="1248" y="3065"/>
                    </a:lnTo>
                    <a:lnTo>
                      <a:pt x="1243" y="3070"/>
                    </a:lnTo>
                    <a:lnTo>
                      <a:pt x="1236" y="3074"/>
                    </a:lnTo>
                    <a:lnTo>
                      <a:pt x="1225" y="3088"/>
                    </a:lnTo>
                    <a:lnTo>
                      <a:pt x="1215" y="3102"/>
                    </a:lnTo>
                    <a:lnTo>
                      <a:pt x="1211" y="3108"/>
                    </a:lnTo>
                    <a:lnTo>
                      <a:pt x="1207" y="3114"/>
                    </a:lnTo>
                    <a:lnTo>
                      <a:pt x="1206" y="3121"/>
                    </a:lnTo>
                    <a:lnTo>
                      <a:pt x="1206" y="3127"/>
                    </a:lnTo>
                    <a:lnTo>
                      <a:pt x="1206" y="3141"/>
                    </a:lnTo>
                    <a:lnTo>
                      <a:pt x="1207" y="3156"/>
                    </a:lnTo>
                    <a:lnTo>
                      <a:pt x="1206" y="3163"/>
                    </a:lnTo>
                    <a:lnTo>
                      <a:pt x="1207" y="3171"/>
                    </a:lnTo>
                    <a:lnTo>
                      <a:pt x="1212" y="3176"/>
                    </a:lnTo>
                    <a:lnTo>
                      <a:pt x="1216" y="3181"/>
                    </a:lnTo>
                    <a:lnTo>
                      <a:pt x="1220" y="3186"/>
                    </a:lnTo>
                    <a:lnTo>
                      <a:pt x="1222" y="3191"/>
                    </a:lnTo>
                    <a:lnTo>
                      <a:pt x="1226" y="3203"/>
                    </a:lnTo>
                    <a:lnTo>
                      <a:pt x="1228" y="3217"/>
                    </a:lnTo>
                    <a:lnTo>
                      <a:pt x="1228" y="3225"/>
                    </a:lnTo>
                    <a:lnTo>
                      <a:pt x="1226" y="3232"/>
                    </a:lnTo>
                    <a:lnTo>
                      <a:pt x="1226" y="3236"/>
                    </a:lnTo>
                    <a:lnTo>
                      <a:pt x="1224" y="3240"/>
                    </a:lnTo>
                    <a:lnTo>
                      <a:pt x="1222" y="3242"/>
                    </a:lnTo>
                    <a:lnTo>
                      <a:pt x="1219" y="3245"/>
                    </a:lnTo>
                    <a:lnTo>
                      <a:pt x="1214" y="3249"/>
                    </a:lnTo>
                    <a:lnTo>
                      <a:pt x="1207" y="3250"/>
                    </a:lnTo>
                    <a:lnTo>
                      <a:pt x="1202" y="3251"/>
                    </a:lnTo>
                    <a:lnTo>
                      <a:pt x="1196" y="3251"/>
                    </a:lnTo>
                    <a:lnTo>
                      <a:pt x="1191" y="3251"/>
                    </a:lnTo>
                    <a:lnTo>
                      <a:pt x="1185" y="3252"/>
                    </a:lnTo>
                    <a:lnTo>
                      <a:pt x="1180" y="3255"/>
                    </a:lnTo>
                    <a:lnTo>
                      <a:pt x="1175" y="3259"/>
                    </a:lnTo>
                    <a:lnTo>
                      <a:pt x="1171" y="3264"/>
                    </a:lnTo>
                    <a:lnTo>
                      <a:pt x="1169" y="3269"/>
                    </a:lnTo>
                    <a:lnTo>
                      <a:pt x="1167" y="3274"/>
                    </a:lnTo>
                    <a:lnTo>
                      <a:pt x="1167" y="3280"/>
                    </a:lnTo>
                    <a:lnTo>
                      <a:pt x="1169" y="3291"/>
                    </a:lnTo>
                    <a:lnTo>
                      <a:pt x="1169" y="3305"/>
                    </a:lnTo>
                    <a:lnTo>
                      <a:pt x="1170" y="3308"/>
                    </a:lnTo>
                    <a:lnTo>
                      <a:pt x="1170" y="3310"/>
                    </a:lnTo>
                    <a:lnTo>
                      <a:pt x="1172" y="3311"/>
                    </a:lnTo>
                    <a:lnTo>
                      <a:pt x="1174" y="3313"/>
                    </a:lnTo>
                    <a:lnTo>
                      <a:pt x="1180" y="3315"/>
                    </a:lnTo>
                    <a:lnTo>
                      <a:pt x="1185" y="3318"/>
                    </a:lnTo>
                    <a:lnTo>
                      <a:pt x="1194" y="3321"/>
                    </a:lnTo>
                    <a:lnTo>
                      <a:pt x="1201" y="3326"/>
                    </a:lnTo>
                    <a:lnTo>
                      <a:pt x="1207" y="3331"/>
                    </a:lnTo>
                    <a:lnTo>
                      <a:pt x="1214" y="3339"/>
                    </a:lnTo>
                    <a:lnTo>
                      <a:pt x="1219" y="3353"/>
                    </a:lnTo>
                    <a:lnTo>
                      <a:pt x="1224" y="3367"/>
                    </a:lnTo>
                    <a:lnTo>
                      <a:pt x="1225" y="3373"/>
                    </a:lnTo>
                    <a:lnTo>
                      <a:pt x="1229" y="3377"/>
                    </a:lnTo>
                    <a:lnTo>
                      <a:pt x="1234" y="3380"/>
                    </a:lnTo>
                    <a:lnTo>
                      <a:pt x="1240" y="3382"/>
                    </a:lnTo>
                    <a:lnTo>
                      <a:pt x="1249" y="3380"/>
                    </a:lnTo>
                    <a:lnTo>
                      <a:pt x="1256" y="3379"/>
                    </a:lnTo>
                    <a:lnTo>
                      <a:pt x="1264" y="3377"/>
                    </a:lnTo>
                    <a:lnTo>
                      <a:pt x="1270" y="3373"/>
                    </a:lnTo>
                    <a:lnTo>
                      <a:pt x="1278" y="3370"/>
                    </a:lnTo>
                    <a:lnTo>
                      <a:pt x="1284" y="3368"/>
                    </a:lnTo>
                    <a:lnTo>
                      <a:pt x="1293" y="3367"/>
                    </a:lnTo>
                    <a:lnTo>
                      <a:pt x="1302" y="3365"/>
                    </a:lnTo>
                    <a:lnTo>
                      <a:pt x="1312" y="3367"/>
                    </a:lnTo>
                    <a:lnTo>
                      <a:pt x="1322" y="3370"/>
                    </a:lnTo>
                    <a:lnTo>
                      <a:pt x="1330" y="3375"/>
                    </a:lnTo>
                    <a:lnTo>
                      <a:pt x="1339" y="3380"/>
                    </a:lnTo>
                    <a:lnTo>
                      <a:pt x="1347" y="3387"/>
                    </a:lnTo>
                    <a:lnTo>
                      <a:pt x="1356" y="3392"/>
                    </a:lnTo>
                    <a:lnTo>
                      <a:pt x="1366" y="3395"/>
                    </a:lnTo>
                    <a:lnTo>
                      <a:pt x="1377" y="3398"/>
                    </a:lnTo>
                    <a:lnTo>
                      <a:pt x="1388" y="3400"/>
                    </a:lnTo>
                    <a:lnTo>
                      <a:pt x="1397" y="3405"/>
                    </a:lnTo>
                    <a:lnTo>
                      <a:pt x="1406" y="3410"/>
                    </a:lnTo>
                    <a:lnTo>
                      <a:pt x="1413" y="3419"/>
                    </a:lnTo>
                    <a:lnTo>
                      <a:pt x="1418" y="3428"/>
                    </a:lnTo>
                    <a:lnTo>
                      <a:pt x="1422" y="3437"/>
                    </a:lnTo>
                    <a:lnTo>
                      <a:pt x="1425" y="3441"/>
                    </a:lnTo>
                    <a:lnTo>
                      <a:pt x="1427" y="3444"/>
                    </a:lnTo>
                    <a:lnTo>
                      <a:pt x="1431" y="3446"/>
                    </a:lnTo>
                    <a:lnTo>
                      <a:pt x="1435" y="3447"/>
                    </a:lnTo>
                    <a:lnTo>
                      <a:pt x="1453" y="3447"/>
                    </a:lnTo>
                    <a:lnTo>
                      <a:pt x="1472" y="3446"/>
                    </a:lnTo>
                    <a:lnTo>
                      <a:pt x="1482" y="3447"/>
                    </a:lnTo>
                    <a:lnTo>
                      <a:pt x="1491" y="3449"/>
                    </a:lnTo>
                    <a:lnTo>
                      <a:pt x="1500" y="3454"/>
                    </a:lnTo>
                    <a:lnTo>
                      <a:pt x="1507" y="3461"/>
                    </a:lnTo>
                    <a:lnTo>
                      <a:pt x="1514" y="3467"/>
                    </a:lnTo>
                    <a:lnTo>
                      <a:pt x="1520" y="3476"/>
                    </a:lnTo>
                    <a:lnTo>
                      <a:pt x="1525" y="3485"/>
                    </a:lnTo>
                    <a:lnTo>
                      <a:pt x="1530" y="3493"/>
                    </a:lnTo>
                    <a:lnTo>
                      <a:pt x="1539" y="3516"/>
                    </a:lnTo>
                    <a:lnTo>
                      <a:pt x="1548" y="3536"/>
                    </a:lnTo>
                    <a:lnTo>
                      <a:pt x="1554" y="3545"/>
                    </a:lnTo>
                    <a:lnTo>
                      <a:pt x="1560" y="3551"/>
                    </a:lnTo>
                    <a:lnTo>
                      <a:pt x="1564" y="3554"/>
                    </a:lnTo>
                    <a:lnTo>
                      <a:pt x="1568" y="3556"/>
                    </a:lnTo>
                    <a:lnTo>
                      <a:pt x="1573" y="3557"/>
                    </a:lnTo>
                    <a:lnTo>
                      <a:pt x="1579" y="3557"/>
                    </a:lnTo>
                    <a:lnTo>
                      <a:pt x="1589" y="3555"/>
                    </a:lnTo>
                    <a:lnTo>
                      <a:pt x="1600" y="3552"/>
                    </a:lnTo>
                    <a:lnTo>
                      <a:pt x="1608" y="3552"/>
                    </a:lnTo>
                    <a:lnTo>
                      <a:pt x="1615" y="3555"/>
                    </a:lnTo>
                    <a:lnTo>
                      <a:pt x="1619" y="3556"/>
                    </a:lnTo>
                    <a:lnTo>
                      <a:pt x="1620" y="3560"/>
                    </a:lnTo>
                    <a:lnTo>
                      <a:pt x="1620" y="3562"/>
                    </a:lnTo>
                    <a:lnTo>
                      <a:pt x="1620" y="3566"/>
                    </a:lnTo>
                    <a:lnTo>
                      <a:pt x="1620" y="3574"/>
                    </a:lnTo>
                    <a:lnTo>
                      <a:pt x="1622" y="3582"/>
                    </a:lnTo>
                    <a:lnTo>
                      <a:pt x="1624" y="3589"/>
                    </a:lnTo>
                    <a:lnTo>
                      <a:pt x="1628" y="3594"/>
                    </a:lnTo>
                    <a:lnTo>
                      <a:pt x="1633" y="3597"/>
                    </a:lnTo>
                    <a:lnTo>
                      <a:pt x="1638" y="3601"/>
                    </a:lnTo>
                    <a:lnTo>
                      <a:pt x="1643" y="3605"/>
                    </a:lnTo>
                    <a:lnTo>
                      <a:pt x="1648" y="3609"/>
                    </a:lnTo>
                    <a:lnTo>
                      <a:pt x="1650" y="3614"/>
                    </a:lnTo>
                    <a:lnTo>
                      <a:pt x="1652" y="3620"/>
                    </a:lnTo>
                    <a:lnTo>
                      <a:pt x="1652" y="3671"/>
                    </a:lnTo>
                    <a:lnTo>
                      <a:pt x="1653" y="3679"/>
                    </a:lnTo>
                    <a:lnTo>
                      <a:pt x="1654" y="3685"/>
                    </a:lnTo>
                    <a:lnTo>
                      <a:pt x="1658" y="3690"/>
                    </a:lnTo>
                    <a:lnTo>
                      <a:pt x="1660" y="3695"/>
                    </a:lnTo>
                    <a:lnTo>
                      <a:pt x="1668" y="3707"/>
                    </a:lnTo>
                    <a:lnTo>
                      <a:pt x="1676" y="3719"/>
                    </a:lnTo>
                    <a:lnTo>
                      <a:pt x="1677" y="3728"/>
                    </a:lnTo>
                    <a:lnTo>
                      <a:pt x="1678" y="3737"/>
                    </a:lnTo>
                    <a:lnTo>
                      <a:pt x="1679" y="3740"/>
                    </a:lnTo>
                    <a:lnTo>
                      <a:pt x="1681" y="3744"/>
                    </a:lnTo>
                    <a:lnTo>
                      <a:pt x="1683" y="3748"/>
                    </a:lnTo>
                    <a:lnTo>
                      <a:pt x="1686" y="3752"/>
                    </a:lnTo>
                    <a:lnTo>
                      <a:pt x="1703" y="3757"/>
                    </a:lnTo>
                    <a:lnTo>
                      <a:pt x="1723" y="3761"/>
                    </a:lnTo>
                    <a:lnTo>
                      <a:pt x="1728" y="3764"/>
                    </a:lnTo>
                    <a:lnTo>
                      <a:pt x="1733" y="3769"/>
                    </a:lnTo>
                    <a:lnTo>
                      <a:pt x="1737" y="3774"/>
                    </a:lnTo>
                    <a:lnTo>
                      <a:pt x="1741" y="3779"/>
                    </a:lnTo>
                    <a:lnTo>
                      <a:pt x="1743" y="3784"/>
                    </a:lnTo>
                    <a:lnTo>
                      <a:pt x="1745" y="3791"/>
                    </a:lnTo>
                    <a:lnTo>
                      <a:pt x="1746" y="3797"/>
                    </a:lnTo>
                    <a:lnTo>
                      <a:pt x="1747" y="3804"/>
                    </a:lnTo>
                    <a:lnTo>
                      <a:pt x="1747" y="3837"/>
                    </a:lnTo>
                    <a:lnTo>
                      <a:pt x="1746" y="3850"/>
                    </a:lnTo>
                    <a:lnTo>
                      <a:pt x="1743" y="3860"/>
                    </a:lnTo>
                    <a:lnTo>
                      <a:pt x="1741" y="3871"/>
                    </a:lnTo>
                    <a:lnTo>
                      <a:pt x="1737" y="3882"/>
                    </a:lnTo>
                    <a:lnTo>
                      <a:pt x="1736" y="3891"/>
                    </a:lnTo>
                    <a:lnTo>
                      <a:pt x="1736" y="3899"/>
                    </a:lnTo>
                    <a:lnTo>
                      <a:pt x="1735" y="3902"/>
                    </a:lnTo>
                    <a:lnTo>
                      <a:pt x="1733" y="3905"/>
                    </a:lnTo>
                    <a:lnTo>
                      <a:pt x="1731" y="3909"/>
                    </a:lnTo>
                    <a:lnTo>
                      <a:pt x="1728" y="3911"/>
                    </a:lnTo>
                    <a:lnTo>
                      <a:pt x="1713" y="3922"/>
                    </a:lnTo>
                    <a:lnTo>
                      <a:pt x="1698" y="3930"/>
                    </a:lnTo>
                    <a:lnTo>
                      <a:pt x="1691" y="3932"/>
                    </a:lnTo>
                    <a:lnTo>
                      <a:pt x="1682" y="3935"/>
                    </a:lnTo>
                    <a:lnTo>
                      <a:pt x="1673" y="3936"/>
                    </a:lnTo>
                    <a:lnTo>
                      <a:pt x="1663" y="3936"/>
                    </a:lnTo>
                    <a:lnTo>
                      <a:pt x="1650" y="3935"/>
                    </a:lnTo>
                    <a:lnTo>
                      <a:pt x="1640" y="3934"/>
                    </a:lnTo>
                    <a:lnTo>
                      <a:pt x="1629" y="3931"/>
                    </a:lnTo>
                    <a:lnTo>
                      <a:pt x="1617" y="3930"/>
                    </a:lnTo>
                    <a:lnTo>
                      <a:pt x="1613" y="3931"/>
                    </a:lnTo>
                    <a:lnTo>
                      <a:pt x="1609" y="3932"/>
                    </a:lnTo>
                    <a:lnTo>
                      <a:pt x="1605" y="3936"/>
                    </a:lnTo>
                    <a:lnTo>
                      <a:pt x="1603" y="3940"/>
                    </a:lnTo>
                    <a:lnTo>
                      <a:pt x="1599" y="3949"/>
                    </a:lnTo>
                    <a:lnTo>
                      <a:pt x="1598" y="3959"/>
                    </a:lnTo>
                    <a:lnTo>
                      <a:pt x="1593" y="3975"/>
                    </a:lnTo>
                    <a:lnTo>
                      <a:pt x="1589" y="3990"/>
                    </a:lnTo>
                    <a:lnTo>
                      <a:pt x="1590" y="3994"/>
                    </a:lnTo>
                    <a:lnTo>
                      <a:pt x="1591" y="3998"/>
                    </a:lnTo>
                    <a:lnTo>
                      <a:pt x="1593" y="4000"/>
                    </a:lnTo>
                    <a:lnTo>
                      <a:pt x="1596" y="4003"/>
                    </a:lnTo>
                    <a:lnTo>
                      <a:pt x="1602" y="4006"/>
                    </a:lnTo>
                    <a:lnTo>
                      <a:pt x="1608" y="4012"/>
                    </a:lnTo>
                    <a:lnTo>
                      <a:pt x="1618" y="4023"/>
                    </a:lnTo>
                    <a:lnTo>
                      <a:pt x="1628" y="4032"/>
                    </a:lnTo>
                    <a:lnTo>
                      <a:pt x="1638" y="4040"/>
                    </a:lnTo>
                    <a:lnTo>
                      <a:pt x="1648" y="4053"/>
                    </a:lnTo>
                    <a:lnTo>
                      <a:pt x="1659" y="4068"/>
                    </a:lnTo>
                    <a:lnTo>
                      <a:pt x="1669" y="4083"/>
                    </a:lnTo>
                    <a:lnTo>
                      <a:pt x="1674" y="4089"/>
                    </a:lnTo>
                    <a:lnTo>
                      <a:pt x="1678" y="4094"/>
                    </a:lnTo>
                    <a:lnTo>
                      <a:pt x="1683" y="4099"/>
                    </a:lnTo>
                    <a:lnTo>
                      <a:pt x="1688" y="4104"/>
                    </a:lnTo>
                    <a:lnTo>
                      <a:pt x="1693" y="4109"/>
                    </a:lnTo>
                    <a:lnTo>
                      <a:pt x="1698" y="4112"/>
                    </a:lnTo>
                    <a:lnTo>
                      <a:pt x="1706" y="4103"/>
                    </a:lnTo>
                    <a:lnTo>
                      <a:pt x="1713" y="4091"/>
                    </a:lnTo>
                    <a:lnTo>
                      <a:pt x="1722" y="4091"/>
                    </a:lnTo>
                    <a:lnTo>
                      <a:pt x="1731" y="4087"/>
                    </a:lnTo>
                    <a:lnTo>
                      <a:pt x="1736" y="4082"/>
                    </a:lnTo>
                    <a:lnTo>
                      <a:pt x="1740" y="4076"/>
                    </a:lnTo>
                    <a:lnTo>
                      <a:pt x="1742" y="4070"/>
                    </a:lnTo>
                    <a:lnTo>
                      <a:pt x="1745" y="4064"/>
                    </a:lnTo>
                    <a:lnTo>
                      <a:pt x="1747" y="4050"/>
                    </a:lnTo>
                    <a:lnTo>
                      <a:pt x="1752" y="4035"/>
                    </a:lnTo>
                    <a:lnTo>
                      <a:pt x="1755" y="4030"/>
                    </a:lnTo>
                    <a:lnTo>
                      <a:pt x="1757" y="4025"/>
                    </a:lnTo>
                    <a:lnTo>
                      <a:pt x="1761" y="4022"/>
                    </a:lnTo>
                    <a:lnTo>
                      <a:pt x="1765" y="4019"/>
                    </a:lnTo>
                    <a:lnTo>
                      <a:pt x="1770" y="4017"/>
                    </a:lnTo>
                    <a:lnTo>
                      <a:pt x="1775" y="4014"/>
                    </a:lnTo>
                    <a:lnTo>
                      <a:pt x="1781" y="4014"/>
                    </a:lnTo>
                    <a:lnTo>
                      <a:pt x="1786" y="4013"/>
                    </a:lnTo>
                    <a:lnTo>
                      <a:pt x="1796" y="4018"/>
                    </a:lnTo>
                    <a:lnTo>
                      <a:pt x="1806" y="4024"/>
                    </a:lnTo>
                    <a:lnTo>
                      <a:pt x="1817" y="4024"/>
                    </a:lnTo>
                    <a:lnTo>
                      <a:pt x="1829" y="4023"/>
                    </a:lnTo>
                    <a:lnTo>
                      <a:pt x="1834" y="4022"/>
                    </a:lnTo>
                    <a:lnTo>
                      <a:pt x="1839" y="4022"/>
                    </a:lnTo>
                    <a:lnTo>
                      <a:pt x="1845" y="4022"/>
                    </a:lnTo>
                    <a:lnTo>
                      <a:pt x="1851" y="4023"/>
                    </a:lnTo>
                    <a:lnTo>
                      <a:pt x="1856" y="4024"/>
                    </a:lnTo>
                    <a:lnTo>
                      <a:pt x="1860" y="4027"/>
                    </a:lnTo>
                    <a:lnTo>
                      <a:pt x="1864" y="4029"/>
                    </a:lnTo>
                    <a:lnTo>
                      <a:pt x="1868" y="4033"/>
                    </a:lnTo>
                    <a:lnTo>
                      <a:pt x="1874" y="4039"/>
                    </a:lnTo>
                    <a:lnTo>
                      <a:pt x="1880" y="4047"/>
                    </a:lnTo>
                    <a:lnTo>
                      <a:pt x="1885" y="4054"/>
                    </a:lnTo>
                    <a:lnTo>
                      <a:pt x="1893" y="4060"/>
                    </a:lnTo>
                    <a:lnTo>
                      <a:pt x="1896" y="4063"/>
                    </a:lnTo>
                    <a:lnTo>
                      <a:pt x="1900" y="4064"/>
                    </a:lnTo>
                    <a:lnTo>
                      <a:pt x="1904" y="4065"/>
                    </a:lnTo>
                    <a:lnTo>
                      <a:pt x="1909" y="4067"/>
                    </a:lnTo>
                    <a:lnTo>
                      <a:pt x="1984" y="4067"/>
                    </a:lnTo>
                    <a:lnTo>
                      <a:pt x="1988" y="4067"/>
                    </a:lnTo>
                    <a:lnTo>
                      <a:pt x="1991" y="4068"/>
                    </a:lnTo>
                    <a:lnTo>
                      <a:pt x="1993" y="4070"/>
                    </a:lnTo>
                    <a:lnTo>
                      <a:pt x="1996" y="4073"/>
                    </a:lnTo>
                    <a:lnTo>
                      <a:pt x="1999" y="4081"/>
                    </a:lnTo>
                    <a:lnTo>
                      <a:pt x="2003" y="4087"/>
                    </a:lnTo>
                    <a:lnTo>
                      <a:pt x="2007" y="4093"/>
                    </a:lnTo>
                    <a:lnTo>
                      <a:pt x="2012" y="4097"/>
                    </a:lnTo>
                    <a:lnTo>
                      <a:pt x="2017" y="4101"/>
                    </a:lnTo>
                    <a:lnTo>
                      <a:pt x="2023" y="4103"/>
                    </a:lnTo>
                    <a:lnTo>
                      <a:pt x="2036" y="4106"/>
                    </a:lnTo>
                    <a:lnTo>
                      <a:pt x="2050" y="4108"/>
                    </a:lnTo>
                    <a:lnTo>
                      <a:pt x="2056" y="4109"/>
                    </a:lnTo>
                    <a:lnTo>
                      <a:pt x="2063" y="4111"/>
                    </a:lnTo>
                    <a:lnTo>
                      <a:pt x="2070" y="4099"/>
                    </a:lnTo>
                    <a:lnTo>
                      <a:pt x="2076" y="4087"/>
                    </a:lnTo>
                    <a:lnTo>
                      <a:pt x="2081" y="4076"/>
                    </a:lnTo>
                    <a:lnTo>
                      <a:pt x="2085" y="4064"/>
                    </a:lnTo>
                    <a:lnTo>
                      <a:pt x="2090" y="4053"/>
                    </a:lnTo>
                    <a:lnTo>
                      <a:pt x="2096" y="4043"/>
                    </a:lnTo>
                    <a:lnTo>
                      <a:pt x="2100" y="4039"/>
                    </a:lnTo>
                    <a:lnTo>
                      <a:pt x="2105" y="4035"/>
                    </a:lnTo>
                    <a:lnTo>
                      <a:pt x="2110" y="4032"/>
                    </a:lnTo>
                    <a:lnTo>
                      <a:pt x="2115" y="4029"/>
                    </a:lnTo>
                    <a:lnTo>
                      <a:pt x="2126" y="4025"/>
                    </a:lnTo>
                    <a:lnTo>
                      <a:pt x="2135" y="4023"/>
                    </a:lnTo>
                    <a:lnTo>
                      <a:pt x="2145" y="4022"/>
                    </a:lnTo>
                    <a:lnTo>
                      <a:pt x="2154" y="4020"/>
                    </a:lnTo>
                    <a:lnTo>
                      <a:pt x="2171" y="4020"/>
                    </a:lnTo>
                    <a:lnTo>
                      <a:pt x="2193" y="4022"/>
                    </a:lnTo>
                    <a:lnTo>
                      <a:pt x="2255" y="4022"/>
                    </a:lnTo>
                    <a:lnTo>
                      <a:pt x="2262" y="4020"/>
                    </a:lnTo>
                    <a:lnTo>
                      <a:pt x="2269" y="4020"/>
                    </a:lnTo>
                    <a:lnTo>
                      <a:pt x="2275" y="4018"/>
                    </a:lnTo>
                    <a:lnTo>
                      <a:pt x="2282" y="4015"/>
                    </a:lnTo>
                    <a:lnTo>
                      <a:pt x="2287" y="4013"/>
                    </a:lnTo>
                    <a:lnTo>
                      <a:pt x="2292" y="4009"/>
                    </a:lnTo>
                    <a:lnTo>
                      <a:pt x="2294" y="4004"/>
                    </a:lnTo>
                    <a:lnTo>
                      <a:pt x="2296" y="3998"/>
                    </a:lnTo>
                    <a:lnTo>
                      <a:pt x="2294" y="3989"/>
                    </a:lnTo>
                    <a:lnTo>
                      <a:pt x="2293" y="3983"/>
                    </a:lnTo>
                    <a:lnTo>
                      <a:pt x="2292" y="3975"/>
                    </a:lnTo>
                    <a:lnTo>
                      <a:pt x="2289" y="3969"/>
                    </a:lnTo>
                    <a:lnTo>
                      <a:pt x="2283" y="3956"/>
                    </a:lnTo>
                    <a:lnTo>
                      <a:pt x="2277" y="3941"/>
                    </a:lnTo>
                    <a:lnTo>
                      <a:pt x="2274" y="3932"/>
                    </a:lnTo>
                    <a:lnTo>
                      <a:pt x="2270" y="3922"/>
                    </a:lnTo>
                    <a:lnTo>
                      <a:pt x="2269" y="3919"/>
                    </a:lnTo>
                    <a:lnTo>
                      <a:pt x="2268" y="3915"/>
                    </a:lnTo>
                    <a:lnTo>
                      <a:pt x="2264" y="3911"/>
                    </a:lnTo>
                    <a:lnTo>
                      <a:pt x="2260" y="3907"/>
                    </a:lnTo>
                    <a:lnTo>
                      <a:pt x="2250" y="3900"/>
                    </a:lnTo>
                    <a:lnTo>
                      <a:pt x="2240" y="3894"/>
                    </a:lnTo>
                    <a:lnTo>
                      <a:pt x="2235" y="3889"/>
                    </a:lnTo>
                    <a:lnTo>
                      <a:pt x="2232" y="3885"/>
                    </a:lnTo>
                    <a:lnTo>
                      <a:pt x="2230" y="3880"/>
                    </a:lnTo>
                    <a:lnTo>
                      <a:pt x="2229" y="3873"/>
                    </a:lnTo>
                    <a:lnTo>
                      <a:pt x="2245" y="3855"/>
                    </a:lnTo>
                    <a:lnTo>
                      <a:pt x="2260" y="3836"/>
                    </a:lnTo>
                    <a:lnTo>
                      <a:pt x="2258" y="3825"/>
                    </a:lnTo>
                    <a:lnTo>
                      <a:pt x="2255" y="3813"/>
                    </a:lnTo>
                    <a:lnTo>
                      <a:pt x="2255" y="3804"/>
                    </a:lnTo>
                    <a:lnTo>
                      <a:pt x="2258" y="3796"/>
                    </a:lnTo>
                    <a:lnTo>
                      <a:pt x="2259" y="3787"/>
                    </a:lnTo>
                    <a:lnTo>
                      <a:pt x="2263" y="3779"/>
                    </a:lnTo>
                    <a:lnTo>
                      <a:pt x="2267" y="3772"/>
                    </a:lnTo>
                    <a:lnTo>
                      <a:pt x="2273" y="3767"/>
                    </a:lnTo>
                    <a:lnTo>
                      <a:pt x="2275" y="3764"/>
                    </a:lnTo>
                    <a:lnTo>
                      <a:pt x="2279" y="3763"/>
                    </a:lnTo>
                    <a:lnTo>
                      <a:pt x="2283" y="3762"/>
                    </a:lnTo>
                    <a:lnTo>
                      <a:pt x="2287" y="3762"/>
                    </a:lnTo>
                    <a:lnTo>
                      <a:pt x="2293" y="3763"/>
                    </a:lnTo>
                    <a:lnTo>
                      <a:pt x="2298" y="3764"/>
                    </a:lnTo>
                    <a:lnTo>
                      <a:pt x="2303" y="3768"/>
                    </a:lnTo>
                    <a:lnTo>
                      <a:pt x="2307" y="3772"/>
                    </a:lnTo>
                    <a:lnTo>
                      <a:pt x="2312" y="3774"/>
                    </a:lnTo>
                    <a:lnTo>
                      <a:pt x="2316" y="3778"/>
                    </a:lnTo>
                    <a:lnTo>
                      <a:pt x="2321" y="3779"/>
                    </a:lnTo>
                    <a:lnTo>
                      <a:pt x="2327" y="3781"/>
                    </a:lnTo>
                    <a:lnTo>
                      <a:pt x="2336" y="3779"/>
                    </a:lnTo>
                    <a:lnTo>
                      <a:pt x="2342" y="3778"/>
                    </a:lnTo>
                    <a:lnTo>
                      <a:pt x="2349" y="3774"/>
                    </a:lnTo>
                    <a:lnTo>
                      <a:pt x="2354" y="3771"/>
                    </a:lnTo>
                    <a:lnTo>
                      <a:pt x="2366" y="3761"/>
                    </a:lnTo>
                    <a:lnTo>
                      <a:pt x="2376" y="3749"/>
                    </a:lnTo>
                    <a:lnTo>
                      <a:pt x="2386" y="3737"/>
                    </a:lnTo>
                    <a:lnTo>
                      <a:pt x="2397" y="3727"/>
                    </a:lnTo>
                    <a:lnTo>
                      <a:pt x="2402" y="3723"/>
                    </a:lnTo>
                    <a:lnTo>
                      <a:pt x="2410" y="3720"/>
                    </a:lnTo>
                    <a:lnTo>
                      <a:pt x="2417" y="3718"/>
                    </a:lnTo>
                    <a:lnTo>
                      <a:pt x="2425" y="3717"/>
                    </a:lnTo>
                    <a:lnTo>
                      <a:pt x="2436" y="3720"/>
                    </a:lnTo>
                    <a:lnTo>
                      <a:pt x="2446" y="3725"/>
                    </a:lnTo>
                    <a:lnTo>
                      <a:pt x="2452" y="3710"/>
                    </a:lnTo>
                    <a:lnTo>
                      <a:pt x="2457" y="3697"/>
                    </a:lnTo>
                    <a:lnTo>
                      <a:pt x="2461" y="3690"/>
                    </a:lnTo>
                    <a:lnTo>
                      <a:pt x="2465" y="3684"/>
                    </a:lnTo>
                    <a:lnTo>
                      <a:pt x="2471" y="3679"/>
                    </a:lnTo>
                    <a:lnTo>
                      <a:pt x="2477" y="3675"/>
                    </a:lnTo>
                    <a:lnTo>
                      <a:pt x="2490" y="3670"/>
                    </a:lnTo>
                    <a:lnTo>
                      <a:pt x="2504" y="3666"/>
                    </a:lnTo>
                    <a:lnTo>
                      <a:pt x="2518" y="3664"/>
                    </a:lnTo>
                    <a:lnTo>
                      <a:pt x="2530" y="3661"/>
                    </a:lnTo>
                    <a:lnTo>
                      <a:pt x="2536" y="3659"/>
                    </a:lnTo>
                    <a:lnTo>
                      <a:pt x="2541" y="3658"/>
                    </a:lnTo>
                    <a:lnTo>
                      <a:pt x="2547" y="3655"/>
                    </a:lnTo>
                    <a:lnTo>
                      <a:pt x="2552" y="3651"/>
                    </a:lnTo>
                    <a:lnTo>
                      <a:pt x="2555" y="3648"/>
                    </a:lnTo>
                    <a:lnTo>
                      <a:pt x="2558" y="3644"/>
                    </a:lnTo>
                    <a:lnTo>
                      <a:pt x="2559" y="3639"/>
                    </a:lnTo>
                    <a:lnTo>
                      <a:pt x="2559" y="3633"/>
                    </a:lnTo>
                    <a:lnTo>
                      <a:pt x="2559" y="3624"/>
                    </a:lnTo>
                    <a:lnTo>
                      <a:pt x="2555" y="3618"/>
                    </a:lnTo>
                    <a:lnTo>
                      <a:pt x="2552" y="3611"/>
                    </a:lnTo>
                    <a:lnTo>
                      <a:pt x="2547" y="3605"/>
                    </a:lnTo>
                    <a:lnTo>
                      <a:pt x="2541" y="3599"/>
                    </a:lnTo>
                    <a:lnTo>
                      <a:pt x="2538" y="3592"/>
                    </a:lnTo>
                    <a:lnTo>
                      <a:pt x="2534" y="3585"/>
                    </a:lnTo>
                    <a:lnTo>
                      <a:pt x="2533" y="3577"/>
                    </a:lnTo>
                    <a:lnTo>
                      <a:pt x="2534" y="3569"/>
                    </a:lnTo>
                    <a:lnTo>
                      <a:pt x="2535" y="3561"/>
                    </a:lnTo>
                    <a:lnTo>
                      <a:pt x="2538" y="3555"/>
                    </a:lnTo>
                    <a:lnTo>
                      <a:pt x="2541" y="3549"/>
                    </a:lnTo>
                    <a:lnTo>
                      <a:pt x="2549" y="3536"/>
                    </a:lnTo>
                    <a:lnTo>
                      <a:pt x="2558" y="3526"/>
                    </a:lnTo>
                    <a:lnTo>
                      <a:pt x="2568" y="3515"/>
                    </a:lnTo>
                    <a:lnTo>
                      <a:pt x="2575" y="3502"/>
                    </a:lnTo>
                    <a:lnTo>
                      <a:pt x="2579" y="3496"/>
                    </a:lnTo>
                    <a:lnTo>
                      <a:pt x="2582" y="3490"/>
                    </a:lnTo>
                    <a:lnTo>
                      <a:pt x="2583" y="3482"/>
                    </a:lnTo>
                    <a:lnTo>
                      <a:pt x="2583" y="3474"/>
                    </a:lnTo>
                    <a:lnTo>
                      <a:pt x="2583" y="3466"/>
                    </a:lnTo>
                    <a:lnTo>
                      <a:pt x="2580" y="3458"/>
                    </a:lnTo>
                    <a:lnTo>
                      <a:pt x="2577" y="3452"/>
                    </a:lnTo>
                    <a:lnTo>
                      <a:pt x="2573" y="3447"/>
                    </a:lnTo>
                    <a:lnTo>
                      <a:pt x="2563" y="3436"/>
                    </a:lnTo>
                    <a:lnTo>
                      <a:pt x="2552" y="3423"/>
                    </a:lnTo>
                    <a:lnTo>
                      <a:pt x="2545" y="3416"/>
                    </a:lnTo>
                    <a:lnTo>
                      <a:pt x="2539" y="3407"/>
                    </a:lnTo>
                    <a:lnTo>
                      <a:pt x="2535" y="3398"/>
                    </a:lnTo>
                    <a:lnTo>
                      <a:pt x="2531" y="3389"/>
                    </a:lnTo>
                    <a:lnTo>
                      <a:pt x="2529" y="3379"/>
                    </a:lnTo>
                    <a:lnTo>
                      <a:pt x="2526" y="3370"/>
                    </a:lnTo>
                    <a:lnTo>
                      <a:pt x="2525" y="3359"/>
                    </a:lnTo>
                    <a:lnTo>
                      <a:pt x="2525" y="3348"/>
                    </a:lnTo>
                    <a:lnTo>
                      <a:pt x="2525" y="3338"/>
                    </a:lnTo>
                    <a:lnTo>
                      <a:pt x="2526" y="3328"/>
                    </a:lnTo>
                    <a:lnTo>
                      <a:pt x="2529" y="3319"/>
                    </a:lnTo>
                    <a:lnTo>
                      <a:pt x="2531" y="3310"/>
                    </a:lnTo>
                    <a:lnTo>
                      <a:pt x="2536" y="3293"/>
                    </a:lnTo>
                    <a:lnTo>
                      <a:pt x="2541" y="3272"/>
                    </a:lnTo>
                    <a:lnTo>
                      <a:pt x="2549" y="3282"/>
                    </a:lnTo>
                    <a:lnTo>
                      <a:pt x="2555" y="3293"/>
                    </a:lnTo>
                    <a:lnTo>
                      <a:pt x="2560" y="3303"/>
                    </a:lnTo>
                    <a:lnTo>
                      <a:pt x="2565" y="3314"/>
                    </a:lnTo>
                    <a:lnTo>
                      <a:pt x="2570" y="3323"/>
                    </a:lnTo>
                    <a:lnTo>
                      <a:pt x="2578" y="3330"/>
                    </a:lnTo>
                    <a:lnTo>
                      <a:pt x="2582" y="3333"/>
                    </a:lnTo>
                    <a:lnTo>
                      <a:pt x="2585" y="3335"/>
                    </a:lnTo>
                    <a:lnTo>
                      <a:pt x="2590" y="3336"/>
                    </a:lnTo>
                    <a:lnTo>
                      <a:pt x="2597" y="3336"/>
                    </a:lnTo>
                    <a:lnTo>
                      <a:pt x="2600" y="3336"/>
                    </a:lnTo>
                    <a:lnTo>
                      <a:pt x="2603" y="3335"/>
                    </a:lnTo>
                    <a:lnTo>
                      <a:pt x="2605" y="3334"/>
                    </a:lnTo>
                    <a:lnTo>
                      <a:pt x="2607" y="3331"/>
                    </a:lnTo>
                    <a:lnTo>
                      <a:pt x="2611" y="3326"/>
                    </a:lnTo>
                    <a:lnTo>
                      <a:pt x="2612" y="3320"/>
                    </a:lnTo>
                    <a:lnTo>
                      <a:pt x="2613" y="3305"/>
                    </a:lnTo>
                    <a:lnTo>
                      <a:pt x="2613" y="3290"/>
                    </a:lnTo>
                    <a:lnTo>
                      <a:pt x="2695" y="3281"/>
                    </a:lnTo>
                    <a:lnTo>
                      <a:pt x="2705" y="3270"/>
                    </a:lnTo>
                    <a:lnTo>
                      <a:pt x="2713" y="3261"/>
                    </a:lnTo>
                    <a:lnTo>
                      <a:pt x="2723" y="3254"/>
                    </a:lnTo>
                    <a:lnTo>
                      <a:pt x="2735" y="3244"/>
                    </a:lnTo>
                    <a:lnTo>
                      <a:pt x="2750" y="3232"/>
                    </a:lnTo>
                    <a:lnTo>
                      <a:pt x="2765" y="3222"/>
                    </a:lnTo>
                    <a:lnTo>
                      <a:pt x="2772" y="3217"/>
                    </a:lnTo>
                    <a:lnTo>
                      <a:pt x="2777" y="3211"/>
                    </a:lnTo>
                    <a:lnTo>
                      <a:pt x="2779" y="3207"/>
                    </a:lnTo>
                    <a:lnTo>
                      <a:pt x="2780" y="3203"/>
                    </a:lnTo>
                    <a:lnTo>
                      <a:pt x="2781" y="3200"/>
                    </a:lnTo>
                    <a:lnTo>
                      <a:pt x="2781" y="3195"/>
                    </a:lnTo>
                    <a:lnTo>
                      <a:pt x="2781" y="3183"/>
                    </a:lnTo>
                    <a:lnTo>
                      <a:pt x="2779" y="3175"/>
                    </a:lnTo>
                    <a:lnTo>
                      <a:pt x="2776" y="3165"/>
                    </a:lnTo>
                    <a:lnTo>
                      <a:pt x="2774" y="3156"/>
                    </a:lnTo>
                    <a:lnTo>
                      <a:pt x="2771" y="3147"/>
                    </a:lnTo>
                    <a:lnTo>
                      <a:pt x="2769" y="3138"/>
                    </a:lnTo>
                    <a:lnTo>
                      <a:pt x="2766" y="3128"/>
                    </a:lnTo>
                    <a:lnTo>
                      <a:pt x="2766" y="3117"/>
                    </a:lnTo>
                    <a:lnTo>
                      <a:pt x="2766" y="3098"/>
                    </a:lnTo>
                    <a:lnTo>
                      <a:pt x="2766" y="3079"/>
                    </a:lnTo>
                    <a:lnTo>
                      <a:pt x="2767" y="3063"/>
                    </a:lnTo>
                    <a:lnTo>
                      <a:pt x="2770" y="3047"/>
                    </a:lnTo>
                    <a:lnTo>
                      <a:pt x="2774" y="3030"/>
                    </a:lnTo>
                    <a:lnTo>
                      <a:pt x="2777" y="3014"/>
                    </a:lnTo>
                    <a:lnTo>
                      <a:pt x="2784" y="2998"/>
                    </a:lnTo>
                    <a:lnTo>
                      <a:pt x="2792" y="2980"/>
                    </a:lnTo>
                    <a:lnTo>
                      <a:pt x="2805" y="2955"/>
                    </a:lnTo>
                    <a:lnTo>
                      <a:pt x="2818" y="2934"/>
                    </a:lnTo>
                    <a:lnTo>
                      <a:pt x="2823" y="2922"/>
                    </a:lnTo>
                    <a:lnTo>
                      <a:pt x="2826" y="2911"/>
                    </a:lnTo>
                    <a:lnTo>
                      <a:pt x="2829" y="2899"/>
                    </a:lnTo>
                    <a:lnTo>
                      <a:pt x="2829" y="2885"/>
                    </a:lnTo>
                    <a:lnTo>
                      <a:pt x="2829" y="2881"/>
                    </a:lnTo>
                    <a:lnTo>
                      <a:pt x="2828" y="2877"/>
                    </a:lnTo>
                    <a:lnTo>
                      <a:pt x="2826" y="2875"/>
                    </a:lnTo>
                    <a:lnTo>
                      <a:pt x="2824" y="2872"/>
                    </a:lnTo>
                    <a:lnTo>
                      <a:pt x="2818" y="2870"/>
                    </a:lnTo>
                    <a:lnTo>
                      <a:pt x="2809" y="2867"/>
                    </a:lnTo>
                    <a:lnTo>
                      <a:pt x="2800" y="2867"/>
                    </a:lnTo>
                    <a:lnTo>
                      <a:pt x="2791" y="2866"/>
                    </a:lnTo>
                    <a:lnTo>
                      <a:pt x="2782" y="2863"/>
                    </a:lnTo>
                    <a:lnTo>
                      <a:pt x="2774" y="2861"/>
                    </a:lnTo>
                    <a:lnTo>
                      <a:pt x="2769" y="2857"/>
                    </a:lnTo>
                    <a:lnTo>
                      <a:pt x="2765" y="2855"/>
                    </a:lnTo>
                    <a:lnTo>
                      <a:pt x="2762" y="2851"/>
                    </a:lnTo>
                    <a:lnTo>
                      <a:pt x="2759" y="2847"/>
                    </a:lnTo>
                    <a:lnTo>
                      <a:pt x="2756" y="2837"/>
                    </a:lnTo>
                    <a:lnTo>
                      <a:pt x="2754" y="2827"/>
                    </a:lnTo>
                    <a:lnTo>
                      <a:pt x="2755" y="2804"/>
                    </a:lnTo>
                    <a:lnTo>
                      <a:pt x="2755" y="2782"/>
                    </a:lnTo>
                    <a:lnTo>
                      <a:pt x="2755" y="2756"/>
                    </a:lnTo>
                    <a:lnTo>
                      <a:pt x="2754" y="2732"/>
                    </a:lnTo>
                    <a:lnTo>
                      <a:pt x="2755" y="2720"/>
                    </a:lnTo>
                    <a:lnTo>
                      <a:pt x="2757" y="2709"/>
                    </a:lnTo>
                    <a:lnTo>
                      <a:pt x="2761" y="2698"/>
                    </a:lnTo>
                    <a:lnTo>
                      <a:pt x="2766" y="2686"/>
                    </a:lnTo>
                    <a:lnTo>
                      <a:pt x="2770" y="2679"/>
                    </a:lnTo>
                    <a:lnTo>
                      <a:pt x="2776" y="2674"/>
                    </a:lnTo>
                    <a:lnTo>
                      <a:pt x="2781" y="2670"/>
                    </a:lnTo>
                    <a:lnTo>
                      <a:pt x="2789" y="2666"/>
                    </a:lnTo>
                    <a:lnTo>
                      <a:pt x="2803" y="2661"/>
                    </a:lnTo>
                    <a:lnTo>
                      <a:pt x="2819" y="2654"/>
                    </a:lnTo>
                    <a:lnTo>
                      <a:pt x="2826" y="2650"/>
                    </a:lnTo>
                    <a:lnTo>
                      <a:pt x="2834" y="2645"/>
                    </a:lnTo>
                    <a:lnTo>
                      <a:pt x="2840" y="2640"/>
                    </a:lnTo>
                    <a:lnTo>
                      <a:pt x="2845" y="2634"/>
                    </a:lnTo>
                    <a:lnTo>
                      <a:pt x="2858" y="2623"/>
                    </a:lnTo>
                    <a:lnTo>
                      <a:pt x="2872" y="2612"/>
                    </a:lnTo>
                    <a:lnTo>
                      <a:pt x="2884" y="2606"/>
                    </a:lnTo>
                    <a:lnTo>
                      <a:pt x="2897" y="2602"/>
                    </a:lnTo>
                    <a:lnTo>
                      <a:pt x="2902" y="2600"/>
                    </a:lnTo>
                    <a:lnTo>
                      <a:pt x="2908" y="2597"/>
                    </a:lnTo>
                    <a:lnTo>
                      <a:pt x="2912" y="2594"/>
                    </a:lnTo>
                    <a:lnTo>
                      <a:pt x="2917" y="2589"/>
                    </a:lnTo>
                    <a:lnTo>
                      <a:pt x="2924" y="2576"/>
                    </a:lnTo>
                    <a:lnTo>
                      <a:pt x="2929" y="2565"/>
                    </a:lnTo>
                    <a:lnTo>
                      <a:pt x="2933" y="2553"/>
                    </a:lnTo>
                    <a:lnTo>
                      <a:pt x="2937" y="2542"/>
                    </a:lnTo>
                    <a:lnTo>
                      <a:pt x="2941" y="2518"/>
                    </a:lnTo>
                    <a:lnTo>
                      <a:pt x="2943" y="2491"/>
                    </a:lnTo>
                    <a:lnTo>
                      <a:pt x="2953" y="2493"/>
                    </a:lnTo>
                    <a:lnTo>
                      <a:pt x="2969" y="2503"/>
                    </a:lnTo>
                    <a:lnTo>
                      <a:pt x="2986" y="2512"/>
                    </a:lnTo>
                    <a:lnTo>
                      <a:pt x="2990" y="2516"/>
                    </a:lnTo>
                    <a:lnTo>
                      <a:pt x="2992" y="2521"/>
                    </a:lnTo>
                    <a:lnTo>
                      <a:pt x="2995" y="2523"/>
                    </a:lnTo>
                    <a:lnTo>
                      <a:pt x="2996" y="2526"/>
                    </a:lnTo>
                    <a:lnTo>
                      <a:pt x="2998" y="2527"/>
                    </a:lnTo>
                    <a:lnTo>
                      <a:pt x="3001" y="2527"/>
                    </a:lnTo>
                    <a:lnTo>
                      <a:pt x="3013" y="2526"/>
                    </a:lnTo>
                    <a:lnTo>
                      <a:pt x="3025" y="2523"/>
                    </a:lnTo>
                    <a:lnTo>
                      <a:pt x="3035" y="2518"/>
                    </a:lnTo>
                    <a:lnTo>
                      <a:pt x="3045" y="2512"/>
                    </a:lnTo>
                    <a:lnTo>
                      <a:pt x="3062" y="2496"/>
                    </a:lnTo>
                    <a:lnTo>
                      <a:pt x="3081" y="2477"/>
                    </a:lnTo>
                    <a:lnTo>
                      <a:pt x="3086" y="2473"/>
                    </a:lnTo>
                    <a:lnTo>
                      <a:pt x="3092" y="2469"/>
                    </a:lnTo>
                    <a:lnTo>
                      <a:pt x="3099" y="2467"/>
                    </a:lnTo>
                    <a:lnTo>
                      <a:pt x="3105" y="2466"/>
                    </a:lnTo>
                    <a:lnTo>
                      <a:pt x="3120" y="2463"/>
                    </a:lnTo>
                    <a:lnTo>
                      <a:pt x="3134" y="2461"/>
                    </a:lnTo>
                    <a:lnTo>
                      <a:pt x="3148" y="2458"/>
                    </a:lnTo>
                    <a:lnTo>
                      <a:pt x="3158" y="2454"/>
                    </a:lnTo>
                    <a:lnTo>
                      <a:pt x="3161" y="2451"/>
                    </a:lnTo>
                    <a:lnTo>
                      <a:pt x="3165" y="2447"/>
                    </a:lnTo>
                    <a:lnTo>
                      <a:pt x="3166" y="2442"/>
                    </a:lnTo>
                    <a:lnTo>
                      <a:pt x="3168" y="2436"/>
                    </a:lnTo>
                    <a:lnTo>
                      <a:pt x="3166" y="2424"/>
                    </a:lnTo>
                    <a:lnTo>
                      <a:pt x="3164" y="2417"/>
                    </a:lnTo>
                    <a:lnTo>
                      <a:pt x="3160" y="2408"/>
                    </a:lnTo>
                    <a:lnTo>
                      <a:pt x="3158" y="2398"/>
                    </a:lnTo>
                    <a:lnTo>
                      <a:pt x="3151" y="2400"/>
                    </a:lnTo>
                    <a:lnTo>
                      <a:pt x="3146" y="2403"/>
                    </a:lnTo>
                    <a:lnTo>
                      <a:pt x="3141" y="2405"/>
                    </a:lnTo>
                    <a:lnTo>
                      <a:pt x="3136" y="2409"/>
                    </a:lnTo>
                    <a:lnTo>
                      <a:pt x="3128" y="2417"/>
                    </a:lnTo>
                    <a:lnTo>
                      <a:pt x="3121" y="2426"/>
                    </a:lnTo>
                    <a:lnTo>
                      <a:pt x="3113" y="2434"/>
                    </a:lnTo>
                    <a:lnTo>
                      <a:pt x="3105" y="2442"/>
                    </a:lnTo>
                    <a:lnTo>
                      <a:pt x="3100" y="2444"/>
                    </a:lnTo>
                    <a:lnTo>
                      <a:pt x="3095" y="2447"/>
                    </a:lnTo>
                    <a:lnTo>
                      <a:pt x="3090" y="2448"/>
                    </a:lnTo>
                    <a:lnTo>
                      <a:pt x="3084" y="2448"/>
                    </a:lnTo>
                    <a:lnTo>
                      <a:pt x="3080" y="2448"/>
                    </a:lnTo>
                    <a:lnTo>
                      <a:pt x="3076" y="2446"/>
                    </a:lnTo>
                    <a:lnTo>
                      <a:pt x="3075" y="2443"/>
                    </a:lnTo>
                    <a:lnTo>
                      <a:pt x="3072" y="2441"/>
                    </a:lnTo>
                    <a:lnTo>
                      <a:pt x="3069" y="2433"/>
                    </a:lnTo>
                    <a:lnTo>
                      <a:pt x="3065" y="2427"/>
                    </a:lnTo>
                    <a:lnTo>
                      <a:pt x="3056" y="2417"/>
                    </a:lnTo>
                    <a:lnTo>
                      <a:pt x="3049" y="2408"/>
                    </a:lnTo>
                    <a:lnTo>
                      <a:pt x="3046" y="2403"/>
                    </a:lnTo>
                    <a:lnTo>
                      <a:pt x="3043" y="2398"/>
                    </a:lnTo>
                    <a:lnTo>
                      <a:pt x="3041" y="2392"/>
                    </a:lnTo>
                    <a:lnTo>
                      <a:pt x="3041" y="2385"/>
                    </a:lnTo>
                    <a:lnTo>
                      <a:pt x="3041" y="2331"/>
                    </a:lnTo>
                    <a:lnTo>
                      <a:pt x="3040" y="2323"/>
                    </a:lnTo>
                    <a:lnTo>
                      <a:pt x="3038" y="2314"/>
                    </a:lnTo>
                    <a:lnTo>
                      <a:pt x="3036" y="2306"/>
                    </a:lnTo>
                    <a:lnTo>
                      <a:pt x="3032" y="2299"/>
                    </a:lnTo>
                    <a:lnTo>
                      <a:pt x="3027" y="2294"/>
                    </a:lnTo>
                    <a:lnTo>
                      <a:pt x="3021" y="2289"/>
                    </a:lnTo>
                    <a:lnTo>
                      <a:pt x="3013" y="2285"/>
                    </a:lnTo>
                    <a:lnTo>
                      <a:pt x="3006" y="2284"/>
                    </a:lnTo>
                    <a:lnTo>
                      <a:pt x="2992" y="2285"/>
                    </a:lnTo>
                    <a:lnTo>
                      <a:pt x="2978" y="2287"/>
                    </a:lnTo>
                    <a:lnTo>
                      <a:pt x="2978" y="2218"/>
                    </a:lnTo>
                    <a:lnTo>
                      <a:pt x="2961" y="2217"/>
                    </a:lnTo>
                    <a:lnTo>
                      <a:pt x="2943" y="2215"/>
                    </a:lnTo>
                    <a:lnTo>
                      <a:pt x="2936" y="2212"/>
                    </a:lnTo>
                    <a:lnTo>
                      <a:pt x="2929" y="2208"/>
                    </a:lnTo>
                    <a:lnTo>
                      <a:pt x="2928" y="2205"/>
                    </a:lnTo>
                    <a:lnTo>
                      <a:pt x="2926" y="2202"/>
                    </a:lnTo>
                    <a:lnTo>
                      <a:pt x="2924" y="2198"/>
                    </a:lnTo>
                    <a:lnTo>
                      <a:pt x="2924" y="2195"/>
                    </a:lnTo>
                    <a:lnTo>
                      <a:pt x="2926" y="2186"/>
                    </a:lnTo>
                    <a:lnTo>
                      <a:pt x="2928" y="2178"/>
                    </a:lnTo>
                    <a:lnTo>
                      <a:pt x="2932" y="2172"/>
                    </a:lnTo>
                    <a:lnTo>
                      <a:pt x="2937" y="2166"/>
                    </a:lnTo>
                    <a:lnTo>
                      <a:pt x="2943" y="2161"/>
                    </a:lnTo>
                    <a:lnTo>
                      <a:pt x="2951" y="2157"/>
                    </a:lnTo>
                    <a:lnTo>
                      <a:pt x="2958" y="2154"/>
                    </a:lnTo>
                    <a:lnTo>
                      <a:pt x="2967" y="2152"/>
                    </a:lnTo>
                    <a:lnTo>
                      <a:pt x="2977" y="2152"/>
                    </a:lnTo>
                    <a:lnTo>
                      <a:pt x="2986" y="2152"/>
                    </a:lnTo>
                    <a:lnTo>
                      <a:pt x="2991" y="2152"/>
                    </a:lnTo>
                    <a:lnTo>
                      <a:pt x="2995" y="2152"/>
                    </a:lnTo>
                    <a:lnTo>
                      <a:pt x="2998" y="2149"/>
                    </a:lnTo>
                    <a:lnTo>
                      <a:pt x="3001" y="2147"/>
                    </a:lnTo>
                    <a:lnTo>
                      <a:pt x="3010" y="2132"/>
                    </a:lnTo>
                    <a:lnTo>
                      <a:pt x="3016" y="2118"/>
                    </a:lnTo>
                    <a:lnTo>
                      <a:pt x="3018" y="2111"/>
                    </a:lnTo>
                    <a:lnTo>
                      <a:pt x="3022" y="2104"/>
                    </a:lnTo>
                    <a:lnTo>
                      <a:pt x="3027" y="2098"/>
                    </a:lnTo>
                    <a:lnTo>
                      <a:pt x="3033" y="2092"/>
                    </a:lnTo>
                    <a:lnTo>
                      <a:pt x="3042" y="2083"/>
                    </a:lnTo>
                    <a:lnTo>
                      <a:pt x="3051" y="2075"/>
                    </a:lnTo>
                    <a:lnTo>
                      <a:pt x="3055" y="2072"/>
                    </a:lnTo>
                    <a:lnTo>
                      <a:pt x="3057" y="2067"/>
                    </a:lnTo>
                    <a:lnTo>
                      <a:pt x="3059" y="2062"/>
                    </a:lnTo>
                    <a:lnTo>
                      <a:pt x="3060" y="2055"/>
                    </a:lnTo>
                    <a:lnTo>
                      <a:pt x="3059" y="2050"/>
                    </a:lnTo>
                    <a:lnTo>
                      <a:pt x="3057" y="2045"/>
                    </a:lnTo>
                    <a:lnTo>
                      <a:pt x="3056" y="2042"/>
                    </a:lnTo>
                    <a:lnTo>
                      <a:pt x="3054" y="2038"/>
                    </a:lnTo>
                    <a:lnTo>
                      <a:pt x="3047" y="2032"/>
                    </a:lnTo>
                    <a:lnTo>
                      <a:pt x="3041" y="2024"/>
                    </a:lnTo>
                    <a:lnTo>
                      <a:pt x="3033" y="2018"/>
                    </a:lnTo>
                    <a:lnTo>
                      <a:pt x="3028" y="2011"/>
                    </a:lnTo>
                    <a:lnTo>
                      <a:pt x="3026" y="2008"/>
                    </a:lnTo>
                    <a:lnTo>
                      <a:pt x="3023" y="2003"/>
                    </a:lnTo>
                    <a:lnTo>
                      <a:pt x="3022" y="1999"/>
                    </a:lnTo>
                    <a:lnTo>
                      <a:pt x="3022" y="1994"/>
                    </a:lnTo>
                    <a:lnTo>
                      <a:pt x="3023" y="1986"/>
                    </a:lnTo>
                    <a:lnTo>
                      <a:pt x="3026" y="1981"/>
                    </a:lnTo>
                    <a:lnTo>
                      <a:pt x="3028" y="1976"/>
                    </a:lnTo>
                    <a:lnTo>
                      <a:pt x="3033" y="1973"/>
                    </a:lnTo>
                    <a:lnTo>
                      <a:pt x="3045" y="1968"/>
                    </a:lnTo>
                    <a:lnTo>
                      <a:pt x="3059" y="1964"/>
                    </a:lnTo>
                    <a:lnTo>
                      <a:pt x="3074" y="1960"/>
                    </a:lnTo>
                    <a:lnTo>
                      <a:pt x="3089" y="1956"/>
                    </a:lnTo>
                    <a:lnTo>
                      <a:pt x="3095" y="1952"/>
                    </a:lnTo>
                    <a:lnTo>
                      <a:pt x="3100" y="1949"/>
                    </a:lnTo>
                    <a:lnTo>
                      <a:pt x="3105" y="1944"/>
                    </a:lnTo>
                    <a:lnTo>
                      <a:pt x="3110" y="1937"/>
                    </a:lnTo>
                    <a:lnTo>
                      <a:pt x="3125" y="1909"/>
                    </a:lnTo>
                    <a:lnTo>
                      <a:pt x="3138" y="1885"/>
                    </a:lnTo>
                    <a:lnTo>
                      <a:pt x="3144" y="1873"/>
                    </a:lnTo>
                    <a:lnTo>
                      <a:pt x="3151" y="1862"/>
                    </a:lnTo>
                    <a:lnTo>
                      <a:pt x="3161" y="1850"/>
                    </a:lnTo>
                    <a:lnTo>
                      <a:pt x="3173" y="1837"/>
                    </a:lnTo>
                    <a:lnTo>
                      <a:pt x="3171" y="1818"/>
                    </a:lnTo>
                    <a:lnTo>
                      <a:pt x="3169" y="1802"/>
                    </a:lnTo>
                    <a:lnTo>
                      <a:pt x="3166" y="1786"/>
                    </a:lnTo>
                    <a:lnTo>
                      <a:pt x="3163" y="1766"/>
                    </a:lnTo>
                    <a:lnTo>
                      <a:pt x="3174" y="1763"/>
                    </a:lnTo>
                    <a:lnTo>
                      <a:pt x="3185" y="1760"/>
                    </a:lnTo>
                    <a:lnTo>
                      <a:pt x="3190" y="1758"/>
                    </a:lnTo>
                    <a:lnTo>
                      <a:pt x="3195" y="1757"/>
                    </a:lnTo>
                    <a:lnTo>
                      <a:pt x="3200" y="1754"/>
                    </a:lnTo>
                    <a:lnTo>
                      <a:pt x="3205" y="1750"/>
                    </a:lnTo>
                    <a:lnTo>
                      <a:pt x="3212" y="1737"/>
                    </a:lnTo>
                    <a:lnTo>
                      <a:pt x="3220" y="1724"/>
                    </a:lnTo>
                    <a:lnTo>
                      <a:pt x="3238" y="1719"/>
                    </a:lnTo>
                    <a:lnTo>
                      <a:pt x="3256" y="1713"/>
                    </a:lnTo>
                    <a:lnTo>
                      <a:pt x="3272" y="1703"/>
                    </a:lnTo>
                    <a:lnTo>
                      <a:pt x="3287" y="1693"/>
                    </a:lnTo>
                    <a:lnTo>
                      <a:pt x="3301" y="1681"/>
                    </a:lnTo>
                    <a:lnTo>
                      <a:pt x="3315" y="1670"/>
                    </a:lnTo>
                    <a:lnTo>
                      <a:pt x="3327" y="1659"/>
                    </a:lnTo>
                    <a:lnTo>
                      <a:pt x="3341" y="1649"/>
                    </a:lnTo>
                    <a:lnTo>
                      <a:pt x="3356" y="1639"/>
                    </a:lnTo>
                    <a:lnTo>
                      <a:pt x="3374" y="1629"/>
                    </a:lnTo>
                    <a:lnTo>
                      <a:pt x="3369" y="1617"/>
                    </a:lnTo>
                    <a:lnTo>
                      <a:pt x="3364" y="1607"/>
                    </a:lnTo>
                    <a:lnTo>
                      <a:pt x="3357" y="1599"/>
                    </a:lnTo>
                    <a:lnTo>
                      <a:pt x="3351" y="1590"/>
                    </a:lnTo>
                    <a:lnTo>
                      <a:pt x="3343" y="1582"/>
                    </a:lnTo>
                    <a:lnTo>
                      <a:pt x="3335" y="1575"/>
                    </a:lnTo>
                    <a:lnTo>
                      <a:pt x="3327" y="1569"/>
                    </a:lnTo>
                    <a:lnTo>
                      <a:pt x="3318" y="1563"/>
                    </a:lnTo>
                    <a:lnTo>
                      <a:pt x="3308" y="1558"/>
                    </a:lnTo>
                    <a:lnTo>
                      <a:pt x="3298" y="1555"/>
                    </a:lnTo>
                    <a:lnTo>
                      <a:pt x="3288" y="1551"/>
                    </a:lnTo>
                    <a:lnTo>
                      <a:pt x="3277" y="1548"/>
                    </a:lnTo>
                    <a:lnTo>
                      <a:pt x="3256" y="1545"/>
                    </a:lnTo>
                    <a:lnTo>
                      <a:pt x="3232" y="1543"/>
                    </a:lnTo>
                    <a:lnTo>
                      <a:pt x="3217" y="1545"/>
                    </a:lnTo>
                    <a:lnTo>
                      <a:pt x="3204" y="1548"/>
                    </a:lnTo>
                    <a:lnTo>
                      <a:pt x="3192" y="1553"/>
                    </a:lnTo>
                    <a:lnTo>
                      <a:pt x="3178" y="1560"/>
                    </a:lnTo>
                    <a:lnTo>
                      <a:pt x="3173" y="1565"/>
                    </a:lnTo>
                    <a:lnTo>
                      <a:pt x="3169" y="1570"/>
                    </a:lnTo>
                    <a:lnTo>
                      <a:pt x="3166" y="1572"/>
                    </a:lnTo>
                    <a:lnTo>
                      <a:pt x="3164" y="1574"/>
                    </a:lnTo>
                    <a:lnTo>
                      <a:pt x="3160" y="1575"/>
                    </a:lnTo>
                    <a:lnTo>
                      <a:pt x="3158" y="1576"/>
                    </a:lnTo>
                    <a:lnTo>
                      <a:pt x="3151" y="1574"/>
                    </a:lnTo>
                    <a:lnTo>
                      <a:pt x="3146" y="1571"/>
                    </a:lnTo>
                    <a:lnTo>
                      <a:pt x="3146" y="1561"/>
                    </a:lnTo>
                    <a:lnTo>
                      <a:pt x="3144" y="1551"/>
                    </a:lnTo>
                    <a:lnTo>
                      <a:pt x="3143" y="1547"/>
                    </a:lnTo>
                    <a:lnTo>
                      <a:pt x="3140" y="1545"/>
                    </a:lnTo>
                    <a:lnTo>
                      <a:pt x="3138" y="1542"/>
                    </a:lnTo>
                    <a:lnTo>
                      <a:pt x="3134" y="1541"/>
                    </a:lnTo>
                    <a:lnTo>
                      <a:pt x="3124" y="1542"/>
                    </a:lnTo>
                    <a:lnTo>
                      <a:pt x="3114" y="1545"/>
                    </a:lnTo>
                    <a:lnTo>
                      <a:pt x="3104" y="1547"/>
                    </a:lnTo>
                    <a:lnTo>
                      <a:pt x="3095" y="1551"/>
                    </a:lnTo>
                    <a:lnTo>
                      <a:pt x="3076" y="1560"/>
                    </a:lnTo>
                    <a:lnTo>
                      <a:pt x="3057" y="1565"/>
                    </a:lnTo>
                    <a:lnTo>
                      <a:pt x="3018" y="1541"/>
                    </a:lnTo>
                    <a:lnTo>
                      <a:pt x="2986" y="1521"/>
                    </a:lnTo>
                    <a:lnTo>
                      <a:pt x="2969" y="1511"/>
                    </a:lnTo>
                    <a:lnTo>
                      <a:pt x="2953" y="1502"/>
                    </a:lnTo>
                    <a:lnTo>
                      <a:pt x="2933" y="1493"/>
                    </a:lnTo>
                    <a:lnTo>
                      <a:pt x="2912" y="1483"/>
                    </a:lnTo>
                    <a:lnTo>
                      <a:pt x="2905" y="1481"/>
                    </a:lnTo>
                    <a:lnTo>
                      <a:pt x="2900" y="1477"/>
                    </a:lnTo>
                    <a:lnTo>
                      <a:pt x="2895" y="1473"/>
                    </a:lnTo>
                    <a:lnTo>
                      <a:pt x="2892" y="1468"/>
                    </a:lnTo>
                    <a:lnTo>
                      <a:pt x="2884" y="1459"/>
                    </a:lnTo>
                    <a:lnTo>
                      <a:pt x="2877" y="1451"/>
                    </a:lnTo>
                    <a:lnTo>
                      <a:pt x="2870" y="1441"/>
                    </a:lnTo>
                    <a:lnTo>
                      <a:pt x="2863" y="1432"/>
                    </a:lnTo>
                    <a:lnTo>
                      <a:pt x="2859" y="1428"/>
                    </a:lnTo>
                    <a:lnTo>
                      <a:pt x="2854" y="1425"/>
                    </a:lnTo>
                    <a:lnTo>
                      <a:pt x="2849" y="1422"/>
                    </a:lnTo>
                    <a:lnTo>
                      <a:pt x="2843" y="1419"/>
                    </a:lnTo>
                    <a:lnTo>
                      <a:pt x="2831" y="1418"/>
                    </a:lnTo>
                    <a:lnTo>
                      <a:pt x="2820" y="1419"/>
                    </a:lnTo>
                    <a:lnTo>
                      <a:pt x="2815" y="1419"/>
                    </a:lnTo>
                    <a:lnTo>
                      <a:pt x="2809" y="1419"/>
                    </a:lnTo>
                    <a:lnTo>
                      <a:pt x="2804" y="1419"/>
                    </a:lnTo>
                    <a:lnTo>
                      <a:pt x="2798" y="1417"/>
                    </a:lnTo>
                    <a:lnTo>
                      <a:pt x="2785" y="1412"/>
                    </a:lnTo>
                    <a:lnTo>
                      <a:pt x="2774" y="1405"/>
                    </a:lnTo>
                    <a:lnTo>
                      <a:pt x="2764" y="1398"/>
                    </a:lnTo>
                    <a:lnTo>
                      <a:pt x="2755" y="1389"/>
                    </a:lnTo>
                    <a:lnTo>
                      <a:pt x="2745" y="1382"/>
                    </a:lnTo>
                    <a:lnTo>
                      <a:pt x="2736" y="1374"/>
                    </a:lnTo>
                    <a:lnTo>
                      <a:pt x="2725" y="1365"/>
                    </a:lnTo>
                    <a:lnTo>
                      <a:pt x="2713" y="1359"/>
                    </a:lnTo>
                    <a:lnTo>
                      <a:pt x="2696" y="1349"/>
                    </a:lnTo>
                    <a:lnTo>
                      <a:pt x="2681" y="1339"/>
                    </a:lnTo>
                    <a:lnTo>
                      <a:pt x="2667" y="1328"/>
                    </a:lnTo>
                    <a:lnTo>
                      <a:pt x="2652" y="1314"/>
                    </a:lnTo>
                    <a:lnTo>
                      <a:pt x="2643" y="1306"/>
                    </a:lnTo>
                    <a:lnTo>
                      <a:pt x="2636" y="1299"/>
                    </a:lnTo>
                    <a:lnTo>
                      <a:pt x="2633" y="1295"/>
                    </a:lnTo>
                    <a:lnTo>
                      <a:pt x="2631" y="1290"/>
                    </a:lnTo>
                    <a:lnTo>
                      <a:pt x="2629" y="1285"/>
                    </a:lnTo>
                    <a:lnTo>
                      <a:pt x="2628" y="1280"/>
                    </a:lnTo>
                    <a:lnTo>
                      <a:pt x="2629" y="1267"/>
                    </a:lnTo>
                    <a:lnTo>
                      <a:pt x="2629" y="1257"/>
                    </a:lnTo>
                    <a:lnTo>
                      <a:pt x="2631" y="1246"/>
                    </a:lnTo>
                    <a:lnTo>
                      <a:pt x="2631" y="1233"/>
                    </a:lnTo>
                    <a:lnTo>
                      <a:pt x="2631" y="1225"/>
                    </a:lnTo>
                    <a:lnTo>
                      <a:pt x="2628" y="1216"/>
                    </a:lnTo>
                    <a:lnTo>
                      <a:pt x="2624" y="1207"/>
                    </a:lnTo>
                    <a:lnTo>
                      <a:pt x="2621" y="1200"/>
                    </a:lnTo>
                    <a:lnTo>
                      <a:pt x="2614" y="1193"/>
                    </a:lnTo>
                    <a:lnTo>
                      <a:pt x="2608" y="1188"/>
                    </a:lnTo>
                    <a:lnTo>
                      <a:pt x="2600" y="1186"/>
                    </a:lnTo>
                    <a:lnTo>
                      <a:pt x="2592" y="1185"/>
                    </a:lnTo>
                    <a:lnTo>
                      <a:pt x="2593" y="1161"/>
                    </a:lnTo>
                    <a:lnTo>
                      <a:pt x="2593" y="1141"/>
                    </a:lnTo>
                    <a:lnTo>
                      <a:pt x="2593" y="1131"/>
                    </a:lnTo>
                    <a:lnTo>
                      <a:pt x="2590" y="1121"/>
                    </a:lnTo>
                    <a:lnTo>
                      <a:pt x="2585" y="1112"/>
                    </a:lnTo>
                    <a:lnTo>
                      <a:pt x="2578" y="1103"/>
                    </a:lnTo>
                    <a:lnTo>
                      <a:pt x="2573" y="1099"/>
                    </a:lnTo>
                    <a:lnTo>
                      <a:pt x="2568" y="1097"/>
                    </a:lnTo>
                    <a:lnTo>
                      <a:pt x="2563" y="1094"/>
                    </a:lnTo>
                    <a:lnTo>
                      <a:pt x="2557" y="1093"/>
                    </a:lnTo>
                    <a:lnTo>
                      <a:pt x="2552" y="1090"/>
                    </a:lnTo>
                    <a:lnTo>
                      <a:pt x="2548" y="1088"/>
                    </a:lnTo>
                    <a:lnTo>
                      <a:pt x="2545" y="1084"/>
                    </a:lnTo>
                    <a:lnTo>
                      <a:pt x="2544" y="1079"/>
                    </a:lnTo>
                    <a:lnTo>
                      <a:pt x="2544" y="1070"/>
                    </a:lnTo>
                    <a:lnTo>
                      <a:pt x="2547" y="1063"/>
                    </a:lnTo>
                    <a:lnTo>
                      <a:pt x="2549" y="1055"/>
                    </a:lnTo>
                    <a:lnTo>
                      <a:pt x="2553" y="1049"/>
                    </a:lnTo>
                    <a:lnTo>
                      <a:pt x="2557" y="1043"/>
                    </a:lnTo>
                    <a:lnTo>
                      <a:pt x="2562" y="1038"/>
                    </a:lnTo>
                    <a:lnTo>
                      <a:pt x="2568" y="1033"/>
                    </a:lnTo>
                    <a:lnTo>
                      <a:pt x="2574" y="1029"/>
                    </a:lnTo>
                    <a:lnTo>
                      <a:pt x="2588" y="1020"/>
                    </a:lnTo>
                    <a:lnTo>
                      <a:pt x="2603" y="1011"/>
                    </a:lnTo>
                    <a:lnTo>
                      <a:pt x="2617" y="1001"/>
                    </a:lnTo>
                    <a:lnTo>
                      <a:pt x="2631" y="989"/>
                    </a:lnTo>
                    <a:lnTo>
                      <a:pt x="2638" y="981"/>
                    </a:lnTo>
                    <a:lnTo>
                      <a:pt x="2643" y="975"/>
                    </a:lnTo>
                    <a:lnTo>
                      <a:pt x="2648" y="967"/>
                    </a:lnTo>
                    <a:lnTo>
                      <a:pt x="2652" y="960"/>
                    </a:lnTo>
                    <a:lnTo>
                      <a:pt x="2658" y="945"/>
                    </a:lnTo>
                    <a:lnTo>
                      <a:pt x="2662" y="929"/>
                    </a:lnTo>
                    <a:lnTo>
                      <a:pt x="2664" y="912"/>
                    </a:lnTo>
                    <a:lnTo>
                      <a:pt x="2666" y="895"/>
                    </a:lnTo>
                    <a:lnTo>
                      <a:pt x="2666" y="876"/>
                    </a:lnTo>
                    <a:lnTo>
                      <a:pt x="2666" y="857"/>
                    </a:lnTo>
                    <a:lnTo>
                      <a:pt x="2664" y="850"/>
                    </a:lnTo>
                    <a:lnTo>
                      <a:pt x="2662" y="842"/>
                    </a:lnTo>
                    <a:lnTo>
                      <a:pt x="2659" y="834"/>
                    </a:lnTo>
                    <a:lnTo>
                      <a:pt x="2654" y="829"/>
                    </a:lnTo>
                    <a:lnTo>
                      <a:pt x="2649" y="824"/>
                    </a:lnTo>
                    <a:lnTo>
                      <a:pt x="2643" y="821"/>
                    </a:lnTo>
                    <a:lnTo>
                      <a:pt x="2636" y="818"/>
                    </a:lnTo>
                    <a:lnTo>
                      <a:pt x="2628" y="817"/>
                    </a:lnTo>
                    <a:lnTo>
                      <a:pt x="2622" y="818"/>
                    </a:lnTo>
                    <a:lnTo>
                      <a:pt x="2616" y="819"/>
                    </a:lnTo>
                    <a:lnTo>
                      <a:pt x="2611" y="822"/>
                    </a:lnTo>
                    <a:lnTo>
                      <a:pt x="2605" y="824"/>
                    </a:lnTo>
                    <a:lnTo>
                      <a:pt x="2600" y="828"/>
                    </a:lnTo>
                    <a:lnTo>
                      <a:pt x="2595" y="831"/>
                    </a:lnTo>
                    <a:lnTo>
                      <a:pt x="2590" y="832"/>
                    </a:lnTo>
                    <a:lnTo>
                      <a:pt x="2583" y="833"/>
                    </a:lnTo>
                    <a:lnTo>
                      <a:pt x="2573" y="832"/>
                    </a:lnTo>
                    <a:lnTo>
                      <a:pt x="2562" y="831"/>
                    </a:lnTo>
                    <a:lnTo>
                      <a:pt x="2552" y="828"/>
                    </a:lnTo>
                    <a:lnTo>
                      <a:pt x="2543" y="826"/>
                    </a:lnTo>
                    <a:lnTo>
                      <a:pt x="2534" y="821"/>
                    </a:lnTo>
                    <a:lnTo>
                      <a:pt x="2526" y="814"/>
                    </a:lnTo>
                    <a:lnTo>
                      <a:pt x="2519" y="807"/>
                    </a:lnTo>
                    <a:lnTo>
                      <a:pt x="2513" y="798"/>
                    </a:lnTo>
                    <a:lnTo>
                      <a:pt x="2518" y="793"/>
                    </a:lnTo>
                    <a:lnTo>
                      <a:pt x="2523" y="787"/>
                    </a:lnTo>
                    <a:lnTo>
                      <a:pt x="2526" y="781"/>
                    </a:lnTo>
                    <a:lnTo>
                      <a:pt x="2528" y="772"/>
                    </a:lnTo>
                    <a:lnTo>
                      <a:pt x="2526" y="762"/>
                    </a:lnTo>
                    <a:lnTo>
                      <a:pt x="2524" y="753"/>
                    </a:lnTo>
                    <a:lnTo>
                      <a:pt x="2520" y="745"/>
                    </a:lnTo>
                    <a:lnTo>
                      <a:pt x="2514" y="740"/>
                    </a:lnTo>
                    <a:lnTo>
                      <a:pt x="2506" y="735"/>
                    </a:lnTo>
                    <a:lnTo>
                      <a:pt x="2499" y="732"/>
                    </a:lnTo>
                    <a:lnTo>
                      <a:pt x="2489" y="729"/>
                    </a:lnTo>
                    <a:lnTo>
                      <a:pt x="2479" y="727"/>
                    </a:lnTo>
                    <a:lnTo>
                      <a:pt x="2432" y="723"/>
                    </a:lnTo>
                    <a:lnTo>
                      <a:pt x="2385" y="722"/>
                    </a:lnTo>
                    <a:lnTo>
                      <a:pt x="2377" y="720"/>
                    </a:lnTo>
                    <a:lnTo>
                      <a:pt x="2370" y="719"/>
                    </a:lnTo>
                    <a:lnTo>
                      <a:pt x="2362" y="715"/>
                    </a:lnTo>
                    <a:lnTo>
                      <a:pt x="2356" y="713"/>
                    </a:lnTo>
                    <a:lnTo>
                      <a:pt x="2351" y="708"/>
                    </a:lnTo>
                    <a:lnTo>
                      <a:pt x="2344" y="703"/>
                    </a:lnTo>
                    <a:lnTo>
                      <a:pt x="2341" y="696"/>
                    </a:lnTo>
                    <a:lnTo>
                      <a:pt x="2336" y="690"/>
                    </a:lnTo>
                    <a:lnTo>
                      <a:pt x="2328" y="676"/>
                    </a:lnTo>
                    <a:lnTo>
                      <a:pt x="2322" y="661"/>
                    </a:lnTo>
                    <a:lnTo>
                      <a:pt x="2314" y="646"/>
                    </a:lnTo>
                    <a:lnTo>
                      <a:pt x="2308" y="630"/>
                    </a:lnTo>
                    <a:lnTo>
                      <a:pt x="2303" y="612"/>
                    </a:lnTo>
                    <a:lnTo>
                      <a:pt x="2297" y="596"/>
                    </a:lnTo>
                    <a:lnTo>
                      <a:pt x="2293" y="590"/>
                    </a:lnTo>
                    <a:lnTo>
                      <a:pt x="2288" y="584"/>
                    </a:lnTo>
                    <a:lnTo>
                      <a:pt x="2285" y="582"/>
                    </a:lnTo>
                    <a:lnTo>
                      <a:pt x="2282" y="580"/>
                    </a:lnTo>
                    <a:lnTo>
                      <a:pt x="2278" y="580"/>
                    </a:lnTo>
                    <a:lnTo>
                      <a:pt x="2274" y="579"/>
                    </a:lnTo>
                    <a:lnTo>
                      <a:pt x="2267" y="580"/>
                    </a:lnTo>
                    <a:lnTo>
                      <a:pt x="2262" y="582"/>
                    </a:lnTo>
                    <a:lnTo>
                      <a:pt x="2255" y="586"/>
                    </a:lnTo>
                    <a:lnTo>
                      <a:pt x="2252" y="590"/>
                    </a:lnTo>
                    <a:lnTo>
                      <a:pt x="2244" y="601"/>
                    </a:lnTo>
                    <a:lnTo>
                      <a:pt x="2237" y="615"/>
                    </a:lnTo>
                    <a:lnTo>
                      <a:pt x="2230" y="627"/>
                    </a:lnTo>
                    <a:lnTo>
                      <a:pt x="2223" y="639"/>
                    </a:lnTo>
                    <a:lnTo>
                      <a:pt x="2218" y="644"/>
                    </a:lnTo>
                    <a:lnTo>
                      <a:pt x="2213" y="648"/>
                    </a:lnTo>
                    <a:lnTo>
                      <a:pt x="2206" y="650"/>
                    </a:lnTo>
                    <a:lnTo>
                      <a:pt x="2200" y="650"/>
                    </a:lnTo>
                    <a:lnTo>
                      <a:pt x="2193" y="646"/>
                    </a:lnTo>
                    <a:lnTo>
                      <a:pt x="2184" y="643"/>
                    </a:lnTo>
                    <a:lnTo>
                      <a:pt x="2175" y="644"/>
                    </a:lnTo>
                    <a:lnTo>
                      <a:pt x="2168" y="646"/>
                    </a:lnTo>
                    <a:lnTo>
                      <a:pt x="2161" y="650"/>
                    </a:lnTo>
                    <a:lnTo>
                      <a:pt x="2155" y="655"/>
                    </a:lnTo>
                    <a:lnTo>
                      <a:pt x="2144" y="666"/>
                    </a:lnTo>
                    <a:lnTo>
                      <a:pt x="2134" y="681"/>
                    </a:lnTo>
                    <a:lnTo>
                      <a:pt x="2124" y="695"/>
                    </a:lnTo>
                    <a:lnTo>
                      <a:pt x="2114" y="708"/>
                    </a:lnTo>
                    <a:lnTo>
                      <a:pt x="2107" y="713"/>
                    </a:lnTo>
                    <a:lnTo>
                      <a:pt x="2100" y="717"/>
                    </a:lnTo>
                    <a:lnTo>
                      <a:pt x="2092" y="718"/>
                    </a:lnTo>
                    <a:lnTo>
                      <a:pt x="2083" y="719"/>
                    </a:lnTo>
                    <a:lnTo>
                      <a:pt x="2065" y="718"/>
                    </a:lnTo>
                    <a:lnTo>
                      <a:pt x="2050" y="714"/>
                    </a:lnTo>
                    <a:lnTo>
                      <a:pt x="2033" y="710"/>
                    </a:lnTo>
                    <a:lnTo>
                      <a:pt x="2014" y="709"/>
                    </a:lnTo>
                    <a:lnTo>
                      <a:pt x="2004" y="709"/>
                    </a:lnTo>
                    <a:lnTo>
                      <a:pt x="1994" y="712"/>
                    </a:lnTo>
                    <a:lnTo>
                      <a:pt x="1997" y="727"/>
                    </a:lnTo>
                    <a:lnTo>
                      <a:pt x="2001" y="740"/>
                    </a:lnTo>
                    <a:lnTo>
                      <a:pt x="2007" y="753"/>
                    </a:lnTo>
                    <a:lnTo>
                      <a:pt x="2014" y="767"/>
                    </a:lnTo>
                    <a:lnTo>
                      <a:pt x="2021" y="772"/>
                    </a:lnTo>
                    <a:lnTo>
                      <a:pt x="2027" y="776"/>
                    </a:lnTo>
                    <a:lnTo>
                      <a:pt x="2033" y="779"/>
                    </a:lnTo>
                    <a:lnTo>
                      <a:pt x="2041" y="782"/>
                    </a:lnTo>
                    <a:lnTo>
                      <a:pt x="2047" y="784"/>
                    </a:lnTo>
                    <a:lnTo>
                      <a:pt x="2052" y="787"/>
                    </a:lnTo>
                    <a:lnTo>
                      <a:pt x="2055" y="789"/>
                    </a:lnTo>
                    <a:lnTo>
                      <a:pt x="2056" y="792"/>
                    </a:lnTo>
                    <a:lnTo>
                      <a:pt x="2057" y="796"/>
                    </a:lnTo>
                    <a:lnTo>
                      <a:pt x="2057" y="798"/>
                    </a:lnTo>
                    <a:lnTo>
                      <a:pt x="2056" y="808"/>
                    </a:lnTo>
                    <a:lnTo>
                      <a:pt x="2055" y="817"/>
                    </a:lnTo>
                    <a:lnTo>
                      <a:pt x="2039" y="818"/>
                    </a:lnTo>
                    <a:lnTo>
                      <a:pt x="2026" y="821"/>
                    </a:lnTo>
                    <a:lnTo>
                      <a:pt x="2013" y="822"/>
                    </a:lnTo>
                    <a:lnTo>
                      <a:pt x="1998" y="822"/>
                    </a:lnTo>
                    <a:lnTo>
                      <a:pt x="1983" y="821"/>
                    </a:lnTo>
                    <a:lnTo>
                      <a:pt x="1970" y="817"/>
                    </a:lnTo>
                    <a:lnTo>
                      <a:pt x="1958" y="812"/>
                    </a:lnTo>
                    <a:lnTo>
                      <a:pt x="1947" y="807"/>
                    </a:lnTo>
                    <a:lnTo>
                      <a:pt x="1935" y="801"/>
                    </a:lnTo>
                    <a:lnTo>
                      <a:pt x="1924" y="796"/>
                    </a:lnTo>
                    <a:lnTo>
                      <a:pt x="1910" y="792"/>
                    </a:lnTo>
                    <a:lnTo>
                      <a:pt x="1896" y="791"/>
                    </a:lnTo>
                    <a:lnTo>
                      <a:pt x="1890" y="792"/>
                    </a:lnTo>
                    <a:lnTo>
                      <a:pt x="1885" y="794"/>
                    </a:lnTo>
                    <a:lnTo>
                      <a:pt x="1880" y="798"/>
                    </a:lnTo>
                    <a:lnTo>
                      <a:pt x="1876" y="803"/>
                    </a:lnTo>
                    <a:lnTo>
                      <a:pt x="1873" y="809"/>
                    </a:lnTo>
                    <a:lnTo>
                      <a:pt x="1869" y="814"/>
                    </a:lnTo>
                    <a:lnTo>
                      <a:pt x="1865" y="818"/>
                    </a:lnTo>
                    <a:lnTo>
                      <a:pt x="1859" y="822"/>
                    </a:lnTo>
                    <a:lnTo>
                      <a:pt x="1796" y="822"/>
                    </a:lnTo>
                    <a:lnTo>
                      <a:pt x="1776" y="822"/>
                    </a:lnTo>
                    <a:lnTo>
                      <a:pt x="1758" y="819"/>
                    </a:lnTo>
                    <a:lnTo>
                      <a:pt x="1741" y="817"/>
                    </a:lnTo>
                    <a:lnTo>
                      <a:pt x="1722" y="814"/>
                    </a:lnTo>
                    <a:lnTo>
                      <a:pt x="1722" y="748"/>
                    </a:lnTo>
                    <a:lnTo>
                      <a:pt x="1716" y="738"/>
                    </a:lnTo>
                    <a:lnTo>
                      <a:pt x="1708" y="748"/>
                    </a:lnTo>
                    <a:lnTo>
                      <a:pt x="1703" y="759"/>
                    </a:lnTo>
                    <a:lnTo>
                      <a:pt x="1697" y="769"/>
                    </a:lnTo>
                    <a:lnTo>
                      <a:pt x="1689" y="781"/>
                    </a:lnTo>
                    <a:lnTo>
                      <a:pt x="1686" y="786"/>
                    </a:lnTo>
                    <a:lnTo>
                      <a:pt x="1681" y="791"/>
                    </a:lnTo>
                    <a:lnTo>
                      <a:pt x="1674" y="794"/>
                    </a:lnTo>
                    <a:lnTo>
                      <a:pt x="1668" y="797"/>
                    </a:lnTo>
                    <a:lnTo>
                      <a:pt x="1663" y="801"/>
                    </a:lnTo>
                    <a:lnTo>
                      <a:pt x="1657" y="804"/>
                    </a:lnTo>
                    <a:lnTo>
                      <a:pt x="1652" y="808"/>
                    </a:lnTo>
                    <a:lnTo>
                      <a:pt x="1648" y="814"/>
                    </a:lnTo>
                    <a:lnTo>
                      <a:pt x="1640" y="828"/>
                    </a:lnTo>
                    <a:lnTo>
                      <a:pt x="1634" y="842"/>
                    </a:lnTo>
                    <a:lnTo>
                      <a:pt x="1630" y="848"/>
                    </a:lnTo>
                    <a:lnTo>
                      <a:pt x="1625" y="852"/>
                    </a:lnTo>
                    <a:lnTo>
                      <a:pt x="1620" y="856"/>
                    </a:lnTo>
                    <a:lnTo>
                      <a:pt x="1613" y="857"/>
                    </a:lnTo>
                    <a:lnTo>
                      <a:pt x="1607" y="856"/>
                    </a:lnTo>
                    <a:lnTo>
                      <a:pt x="1602" y="852"/>
                    </a:lnTo>
                    <a:lnTo>
                      <a:pt x="1596" y="848"/>
                    </a:lnTo>
                    <a:lnTo>
                      <a:pt x="1593" y="842"/>
                    </a:lnTo>
                    <a:lnTo>
                      <a:pt x="1586" y="829"/>
                    </a:lnTo>
                    <a:lnTo>
                      <a:pt x="1579" y="817"/>
                    </a:lnTo>
                    <a:lnTo>
                      <a:pt x="1568" y="806"/>
                    </a:lnTo>
                    <a:lnTo>
                      <a:pt x="1556" y="797"/>
                    </a:lnTo>
                    <a:lnTo>
                      <a:pt x="1544" y="789"/>
                    </a:lnTo>
                    <a:lnTo>
                      <a:pt x="1532" y="782"/>
                    </a:lnTo>
                    <a:lnTo>
                      <a:pt x="1520" y="777"/>
                    </a:lnTo>
                    <a:lnTo>
                      <a:pt x="1507" y="769"/>
                    </a:lnTo>
                    <a:lnTo>
                      <a:pt x="1495" y="763"/>
                    </a:lnTo>
                    <a:lnTo>
                      <a:pt x="1481" y="754"/>
                    </a:lnTo>
                    <a:lnTo>
                      <a:pt x="1468" y="743"/>
                    </a:lnTo>
                    <a:lnTo>
                      <a:pt x="1458" y="732"/>
                    </a:lnTo>
                    <a:lnTo>
                      <a:pt x="1448" y="720"/>
                    </a:lnTo>
                    <a:lnTo>
                      <a:pt x="1440" y="709"/>
                    </a:lnTo>
                    <a:lnTo>
                      <a:pt x="1431" y="699"/>
                    </a:lnTo>
                    <a:lnTo>
                      <a:pt x="1421" y="690"/>
                    </a:lnTo>
                    <a:lnTo>
                      <a:pt x="1415" y="685"/>
                    </a:lnTo>
                    <a:lnTo>
                      <a:pt x="1408" y="683"/>
                    </a:lnTo>
                    <a:lnTo>
                      <a:pt x="1402" y="679"/>
                    </a:lnTo>
                    <a:lnTo>
                      <a:pt x="1393" y="676"/>
                    </a:lnTo>
                    <a:lnTo>
                      <a:pt x="1378" y="674"/>
                    </a:lnTo>
                    <a:lnTo>
                      <a:pt x="1364" y="674"/>
                    </a:lnTo>
                    <a:lnTo>
                      <a:pt x="1351" y="674"/>
                    </a:lnTo>
                    <a:lnTo>
                      <a:pt x="1335" y="674"/>
                    </a:lnTo>
                    <a:lnTo>
                      <a:pt x="1313" y="674"/>
                    </a:lnTo>
                    <a:lnTo>
                      <a:pt x="1292" y="673"/>
                    </a:lnTo>
                    <a:lnTo>
                      <a:pt x="1281" y="675"/>
                    </a:lnTo>
                    <a:lnTo>
                      <a:pt x="1273" y="678"/>
                    </a:lnTo>
                    <a:lnTo>
                      <a:pt x="1270" y="680"/>
                    </a:lnTo>
                    <a:lnTo>
                      <a:pt x="1266" y="684"/>
                    </a:lnTo>
                    <a:lnTo>
                      <a:pt x="1264" y="688"/>
                    </a:lnTo>
                    <a:lnTo>
                      <a:pt x="1261" y="693"/>
                    </a:lnTo>
                    <a:lnTo>
                      <a:pt x="1258" y="708"/>
                    </a:lnTo>
                    <a:lnTo>
                      <a:pt x="1255" y="722"/>
                    </a:lnTo>
                    <a:lnTo>
                      <a:pt x="1254" y="728"/>
                    </a:lnTo>
                    <a:lnTo>
                      <a:pt x="1250" y="733"/>
                    </a:lnTo>
                    <a:lnTo>
                      <a:pt x="1249" y="735"/>
                    </a:lnTo>
                    <a:lnTo>
                      <a:pt x="1246" y="737"/>
                    </a:lnTo>
                    <a:lnTo>
                      <a:pt x="1244" y="738"/>
                    </a:lnTo>
                    <a:lnTo>
                      <a:pt x="1240" y="738"/>
                    </a:lnTo>
                    <a:lnTo>
                      <a:pt x="1234" y="738"/>
                    </a:lnTo>
                    <a:lnTo>
                      <a:pt x="1226" y="737"/>
                    </a:lnTo>
                    <a:lnTo>
                      <a:pt x="1221" y="735"/>
                    </a:lnTo>
                    <a:lnTo>
                      <a:pt x="1215" y="733"/>
                    </a:lnTo>
                    <a:lnTo>
                      <a:pt x="1205" y="728"/>
                    </a:lnTo>
                    <a:lnTo>
                      <a:pt x="1195" y="720"/>
                    </a:lnTo>
                    <a:lnTo>
                      <a:pt x="1177" y="701"/>
                    </a:lnTo>
                    <a:lnTo>
                      <a:pt x="1161" y="680"/>
                    </a:lnTo>
                    <a:lnTo>
                      <a:pt x="1142" y="663"/>
                    </a:lnTo>
                    <a:lnTo>
                      <a:pt x="1123" y="645"/>
                    </a:lnTo>
                    <a:lnTo>
                      <a:pt x="1108" y="624"/>
                    </a:lnTo>
                    <a:lnTo>
                      <a:pt x="1094" y="604"/>
                    </a:lnTo>
                    <a:lnTo>
                      <a:pt x="1089" y="594"/>
                    </a:lnTo>
                    <a:lnTo>
                      <a:pt x="1084" y="584"/>
                    </a:lnTo>
                    <a:lnTo>
                      <a:pt x="1079" y="571"/>
                    </a:lnTo>
                    <a:lnTo>
                      <a:pt x="1076" y="558"/>
                    </a:lnTo>
                    <a:lnTo>
                      <a:pt x="1072" y="541"/>
                    </a:lnTo>
                    <a:lnTo>
                      <a:pt x="1066" y="526"/>
                    </a:lnTo>
                    <a:lnTo>
                      <a:pt x="1062" y="520"/>
                    </a:lnTo>
                    <a:lnTo>
                      <a:pt x="1056" y="515"/>
                    </a:lnTo>
                    <a:lnTo>
                      <a:pt x="1049" y="512"/>
                    </a:lnTo>
                    <a:lnTo>
                      <a:pt x="1042" y="511"/>
                    </a:lnTo>
                    <a:lnTo>
                      <a:pt x="1028" y="515"/>
                    </a:lnTo>
                    <a:lnTo>
                      <a:pt x="1015" y="518"/>
                    </a:lnTo>
                    <a:lnTo>
                      <a:pt x="1007" y="517"/>
                    </a:lnTo>
                    <a:lnTo>
                      <a:pt x="999" y="516"/>
                    </a:lnTo>
                    <a:lnTo>
                      <a:pt x="999" y="508"/>
                    </a:lnTo>
                    <a:lnTo>
                      <a:pt x="998" y="501"/>
                    </a:lnTo>
                    <a:lnTo>
                      <a:pt x="995" y="494"/>
                    </a:lnTo>
                    <a:lnTo>
                      <a:pt x="992" y="488"/>
                    </a:lnTo>
                    <a:lnTo>
                      <a:pt x="988" y="483"/>
                    </a:lnTo>
                    <a:lnTo>
                      <a:pt x="983" y="478"/>
                    </a:lnTo>
                    <a:lnTo>
                      <a:pt x="978" y="473"/>
                    </a:lnTo>
                    <a:lnTo>
                      <a:pt x="973" y="469"/>
                    </a:lnTo>
                    <a:lnTo>
                      <a:pt x="959" y="461"/>
                    </a:lnTo>
                    <a:lnTo>
                      <a:pt x="945" y="454"/>
                    </a:lnTo>
                    <a:lnTo>
                      <a:pt x="930" y="448"/>
                    </a:lnTo>
                    <a:lnTo>
                      <a:pt x="915" y="442"/>
                    </a:lnTo>
                    <a:lnTo>
                      <a:pt x="902" y="435"/>
                    </a:lnTo>
                    <a:lnTo>
                      <a:pt x="891" y="428"/>
                    </a:lnTo>
                    <a:lnTo>
                      <a:pt x="882" y="420"/>
                    </a:lnTo>
                    <a:lnTo>
                      <a:pt x="872" y="412"/>
                    </a:lnTo>
                    <a:lnTo>
                      <a:pt x="864" y="405"/>
                    </a:lnTo>
                    <a:lnTo>
                      <a:pt x="852" y="399"/>
                    </a:lnTo>
                    <a:lnTo>
                      <a:pt x="847" y="397"/>
                    </a:lnTo>
                    <a:lnTo>
                      <a:pt x="841" y="395"/>
                    </a:lnTo>
                    <a:lnTo>
                      <a:pt x="835" y="394"/>
                    </a:lnTo>
                    <a:lnTo>
                      <a:pt x="827" y="394"/>
                    </a:lnTo>
                    <a:lnTo>
                      <a:pt x="812" y="397"/>
                    </a:lnTo>
                    <a:lnTo>
                      <a:pt x="796" y="399"/>
                    </a:lnTo>
                    <a:lnTo>
                      <a:pt x="788" y="398"/>
                    </a:lnTo>
                    <a:lnTo>
                      <a:pt x="782" y="395"/>
                    </a:lnTo>
                    <a:lnTo>
                      <a:pt x="777" y="390"/>
                    </a:lnTo>
                    <a:lnTo>
                      <a:pt x="772" y="384"/>
                    </a:lnTo>
                    <a:lnTo>
                      <a:pt x="763" y="370"/>
                    </a:lnTo>
                    <a:lnTo>
                      <a:pt x="753" y="356"/>
                    </a:lnTo>
                    <a:lnTo>
                      <a:pt x="738" y="343"/>
                    </a:lnTo>
                    <a:lnTo>
                      <a:pt x="726" y="331"/>
                    </a:lnTo>
                    <a:lnTo>
                      <a:pt x="712" y="319"/>
                    </a:lnTo>
                    <a:lnTo>
                      <a:pt x="698" y="304"/>
                    </a:lnTo>
                    <a:lnTo>
                      <a:pt x="689" y="287"/>
                    </a:lnTo>
                    <a:lnTo>
                      <a:pt x="682" y="270"/>
                    </a:lnTo>
                    <a:lnTo>
                      <a:pt x="678" y="262"/>
                    </a:lnTo>
                    <a:lnTo>
                      <a:pt x="673" y="257"/>
                    </a:lnTo>
                    <a:lnTo>
                      <a:pt x="670" y="255"/>
                    </a:lnTo>
                    <a:lnTo>
                      <a:pt x="667" y="252"/>
                    </a:lnTo>
                    <a:lnTo>
                      <a:pt x="663" y="252"/>
                    </a:lnTo>
                    <a:lnTo>
                      <a:pt x="658" y="251"/>
                    </a:lnTo>
                    <a:lnTo>
                      <a:pt x="641" y="251"/>
                    </a:lnTo>
                    <a:lnTo>
                      <a:pt x="626" y="251"/>
                    </a:lnTo>
                    <a:lnTo>
                      <a:pt x="613" y="252"/>
                    </a:lnTo>
                    <a:lnTo>
                      <a:pt x="596" y="252"/>
                    </a:lnTo>
                    <a:lnTo>
                      <a:pt x="590" y="251"/>
                    </a:lnTo>
                    <a:lnTo>
                      <a:pt x="585" y="250"/>
                    </a:lnTo>
                    <a:lnTo>
                      <a:pt x="580" y="249"/>
                    </a:lnTo>
                    <a:lnTo>
                      <a:pt x="576" y="246"/>
                    </a:lnTo>
                    <a:lnTo>
                      <a:pt x="569" y="240"/>
                    </a:lnTo>
                    <a:lnTo>
                      <a:pt x="562" y="232"/>
                    </a:lnTo>
                    <a:lnTo>
                      <a:pt x="556" y="223"/>
                    </a:lnTo>
                    <a:lnTo>
                      <a:pt x="550" y="215"/>
                    </a:lnTo>
                    <a:lnTo>
                      <a:pt x="544" y="206"/>
                    </a:lnTo>
                    <a:lnTo>
                      <a:pt x="535" y="198"/>
                    </a:lnTo>
                    <a:lnTo>
                      <a:pt x="515" y="186"/>
                    </a:lnTo>
                    <a:lnTo>
                      <a:pt x="497" y="173"/>
                    </a:lnTo>
                    <a:lnTo>
                      <a:pt x="490" y="166"/>
                    </a:lnTo>
                    <a:lnTo>
                      <a:pt x="483" y="158"/>
                    </a:lnTo>
                    <a:lnTo>
                      <a:pt x="482" y="153"/>
                    </a:lnTo>
                    <a:lnTo>
                      <a:pt x="480" y="148"/>
                    </a:lnTo>
                    <a:lnTo>
                      <a:pt x="480" y="143"/>
                    </a:lnTo>
                    <a:lnTo>
                      <a:pt x="478" y="138"/>
                    </a:lnTo>
                    <a:lnTo>
                      <a:pt x="480" y="131"/>
                    </a:lnTo>
                    <a:lnTo>
                      <a:pt x="481" y="123"/>
                    </a:lnTo>
                    <a:lnTo>
                      <a:pt x="483" y="117"/>
                    </a:lnTo>
                    <a:lnTo>
                      <a:pt x="486" y="112"/>
                    </a:lnTo>
                    <a:lnTo>
                      <a:pt x="488" y="105"/>
                    </a:lnTo>
                    <a:lnTo>
                      <a:pt x="490" y="99"/>
                    </a:lnTo>
                    <a:lnTo>
                      <a:pt x="491" y="92"/>
                    </a:lnTo>
                    <a:lnTo>
                      <a:pt x="492" y="84"/>
                    </a:lnTo>
                    <a:lnTo>
                      <a:pt x="491" y="79"/>
                    </a:lnTo>
                    <a:lnTo>
                      <a:pt x="490" y="74"/>
                    </a:lnTo>
                    <a:lnTo>
                      <a:pt x="487" y="70"/>
                    </a:lnTo>
                    <a:lnTo>
                      <a:pt x="485" y="67"/>
                    </a:lnTo>
                    <a:lnTo>
                      <a:pt x="477" y="59"/>
                    </a:lnTo>
                    <a:lnTo>
                      <a:pt x="471" y="50"/>
                    </a:lnTo>
                    <a:lnTo>
                      <a:pt x="464" y="39"/>
                    </a:lnTo>
                    <a:lnTo>
                      <a:pt x="459" y="28"/>
                    </a:lnTo>
                    <a:lnTo>
                      <a:pt x="456" y="23"/>
                    </a:lnTo>
                    <a:lnTo>
                      <a:pt x="452" y="19"/>
                    </a:lnTo>
                    <a:lnTo>
                      <a:pt x="447" y="16"/>
                    </a:lnTo>
                    <a:lnTo>
                      <a:pt x="441" y="16"/>
                    </a:lnTo>
                    <a:lnTo>
                      <a:pt x="365" y="16"/>
                    </a:lnTo>
                    <a:lnTo>
                      <a:pt x="355" y="15"/>
                    </a:lnTo>
                    <a:lnTo>
                      <a:pt x="347" y="14"/>
                    </a:lnTo>
                    <a:lnTo>
                      <a:pt x="339" y="11"/>
                    </a:lnTo>
                    <a:lnTo>
                      <a:pt x="331" y="8"/>
                    </a:lnTo>
                    <a:lnTo>
                      <a:pt x="323" y="5"/>
                    </a:lnTo>
                    <a:lnTo>
                      <a:pt x="315" y="3"/>
                    </a:lnTo>
                    <a:lnTo>
                      <a:pt x="306" y="1"/>
                    </a:lnTo>
                    <a:lnTo>
                      <a:pt x="296" y="0"/>
                    </a:lnTo>
                    <a:lnTo>
                      <a:pt x="293" y="0"/>
                    </a:lnTo>
                    <a:lnTo>
                      <a:pt x="290" y="3"/>
                    </a:lnTo>
                    <a:lnTo>
                      <a:pt x="288" y="4"/>
                    </a:lnTo>
                    <a:lnTo>
                      <a:pt x="285" y="6"/>
                    </a:lnTo>
                    <a:lnTo>
                      <a:pt x="281" y="11"/>
                    </a:lnTo>
                    <a:lnTo>
                      <a:pt x="275" y="16"/>
                    </a:lnTo>
                    <a:lnTo>
                      <a:pt x="261" y="24"/>
                    </a:lnTo>
                    <a:lnTo>
                      <a:pt x="250" y="31"/>
                    </a:lnTo>
                    <a:lnTo>
                      <a:pt x="239" y="40"/>
                    </a:lnTo>
                    <a:lnTo>
                      <a:pt x="229" y="49"/>
                    </a:lnTo>
                    <a:lnTo>
                      <a:pt x="220" y="59"/>
                    </a:lnTo>
                    <a:lnTo>
                      <a:pt x="211" y="70"/>
                    </a:lnTo>
                    <a:lnTo>
                      <a:pt x="205" y="84"/>
                    </a:lnTo>
                    <a:lnTo>
                      <a:pt x="198" y="98"/>
                    </a:lnTo>
                    <a:lnTo>
                      <a:pt x="193" y="110"/>
                    </a:lnTo>
                    <a:lnTo>
                      <a:pt x="187" y="123"/>
                    </a:lnTo>
                    <a:lnTo>
                      <a:pt x="181" y="134"/>
                    </a:lnTo>
                    <a:lnTo>
                      <a:pt x="173" y="144"/>
                    </a:lnTo>
                    <a:lnTo>
                      <a:pt x="165" y="152"/>
                    </a:lnTo>
                    <a:lnTo>
                      <a:pt x="154" y="158"/>
                    </a:lnTo>
                    <a:lnTo>
                      <a:pt x="148" y="161"/>
                    </a:lnTo>
                    <a:lnTo>
                      <a:pt x="142" y="163"/>
                    </a:lnTo>
                    <a:lnTo>
                      <a:pt x="136" y="163"/>
                    </a:lnTo>
                    <a:lnTo>
                      <a:pt x="129" y="164"/>
                    </a:lnTo>
                    <a:lnTo>
                      <a:pt x="121" y="164"/>
                    </a:lnTo>
                    <a:lnTo>
                      <a:pt x="111" y="164"/>
                    </a:lnTo>
                    <a:lnTo>
                      <a:pt x="111" y="164"/>
                    </a:lnTo>
                    <a:lnTo>
                      <a:pt x="114" y="182"/>
                    </a:lnTo>
                    <a:lnTo>
                      <a:pt x="117" y="197"/>
                    </a:lnTo>
                    <a:lnTo>
                      <a:pt x="119" y="205"/>
                    </a:lnTo>
                    <a:lnTo>
                      <a:pt x="122" y="212"/>
                    </a:lnTo>
                    <a:lnTo>
                      <a:pt x="124" y="220"/>
                    </a:lnTo>
                    <a:lnTo>
                      <a:pt x="129" y="227"/>
                    </a:lnTo>
                    <a:lnTo>
                      <a:pt x="137" y="236"/>
                    </a:lnTo>
                    <a:lnTo>
                      <a:pt x="143" y="242"/>
                    </a:lnTo>
                    <a:lnTo>
                      <a:pt x="152" y="247"/>
                    </a:lnTo>
                    <a:lnTo>
                      <a:pt x="160" y="251"/>
                    </a:lnTo>
                    <a:lnTo>
                      <a:pt x="167" y="256"/>
                    </a:lnTo>
                    <a:lnTo>
                      <a:pt x="176" y="261"/>
                    </a:lnTo>
                    <a:lnTo>
                      <a:pt x="183" y="267"/>
                    </a:lnTo>
                    <a:lnTo>
                      <a:pt x="191" y="275"/>
                    </a:lnTo>
                    <a:lnTo>
                      <a:pt x="196" y="284"/>
                    </a:lnTo>
                    <a:lnTo>
                      <a:pt x="201" y="291"/>
                    </a:lnTo>
                    <a:lnTo>
                      <a:pt x="205" y="299"/>
                    </a:lnTo>
                    <a:lnTo>
                      <a:pt x="208" y="307"/>
                    </a:lnTo>
                    <a:lnTo>
                      <a:pt x="215" y="324"/>
                    </a:lnTo>
                    <a:lnTo>
                      <a:pt x="222" y="341"/>
                    </a:lnTo>
                    <a:lnTo>
                      <a:pt x="237" y="364"/>
                    </a:lnTo>
                    <a:lnTo>
                      <a:pt x="251" y="384"/>
                    </a:lnTo>
                    <a:lnTo>
                      <a:pt x="257" y="394"/>
                    </a:lnTo>
                    <a:lnTo>
                      <a:pt x="262" y="405"/>
                    </a:lnTo>
                    <a:lnTo>
                      <a:pt x="266" y="417"/>
                    </a:lnTo>
                    <a:lnTo>
                      <a:pt x="267" y="430"/>
                    </a:lnTo>
                    <a:lnTo>
                      <a:pt x="267" y="487"/>
                    </a:lnTo>
                    <a:lnTo>
                      <a:pt x="275" y="488"/>
                    </a:lnTo>
                    <a:lnTo>
                      <a:pt x="284" y="489"/>
                    </a:lnTo>
                    <a:lnTo>
                      <a:pt x="291" y="493"/>
                    </a:lnTo>
                    <a:lnTo>
                      <a:pt x="298" y="496"/>
                    </a:lnTo>
                    <a:lnTo>
                      <a:pt x="304" y="501"/>
                    </a:lnTo>
                    <a:lnTo>
                      <a:pt x="308" y="506"/>
                    </a:lnTo>
                    <a:lnTo>
                      <a:pt x="311" y="513"/>
                    </a:lnTo>
                    <a:lnTo>
                      <a:pt x="313" y="521"/>
                    </a:lnTo>
                    <a:lnTo>
                      <a:pt x="313" y="576"/>
                    </a:lnTo>
                    <a:lnTo>
                      <a:pt x="334" y="576"/>
                    </a:lnTo>
                    <a:lnTo>
                      <a:pt x="354" y="577"/>
                    </a:lnTo>
                    <a:lnTo>
                      <a:pt x="364" y="580"/>
                    </a:lnTo>
                    <a:lnTo>
                      <a:pt x="373" y="582"/>
                    </a:lnTo>
                    <a:lnTo>
                      <a:pt x="382" y="587"/>
                    </a:lnTo>
                    <a:lnTo>
                      <a:pt x="389" y="595"/>
                    </a:lnTo>
                    <a:lnTo>
                      <a:pt x="397" y="605"/>
                    </a:lnTo>
                    <a:lnTo>
                      <a:pt x="402" y="616"/>
                    </a:lnTo>
                    <a:lnTo>
                      <a:pt x="405" y="626"/>
                    </a:lnTo>
                    <a:lnTo>
                      <a:pt x="408" y="637"/>
                    </a:lnTo>
                    <a:lnTo>
                      <a:pt x="411" y="660"/>
                    </a:lnTo>
                    <a:lnTo>
                      <a:pt x="411" y="686"/>
                    </a:lnTo>
                    <a:lnTo>
                      <a:pt x="490" y="686"/>
                    </a:lnTo>
                    <a:lnTo>
                      <a:pt x="490" y="730"/>
                    </a:lnTo>
                    <a:lnTo>
                      <a:pt x="488" y="738"/>
                    </a:lnTo>
                    <a:lnTo>
                      <a:pt x="488" y="745"/>
                    </a:lnTo>
                    <a:lnTo>
                      <a:pt x="486" y="752"/>
                    </a:lnTo>
                    <a:lnTo>
                      <a:pt x="483" y="758"/>
                    </a:lnTo>
                    <a:lnTo>
                      <a:pt x="478" y="770"/>
                    </a:lnTo>
                    <a:lnTo>
                      <a:pt x="472" y="782"/>
                    </a:lnTo>
                    <a:lnTo>
                      <a:pt x="466" y="794"/>
                    </a:lnTo>
                    <a:lnTo>
                      <a:pt x="461" y="806"/>
                    </a:lnTo>
                    <a:lnTo>
                      <a:pt x="458" y="813"/>
                    </a:lnTo>
                    <a:lnTo>
                      <a:pt x="457" y="819"/>
                    </a:lnTo>
                    <a:lnTo>
                      <a:pt x="456" y="827"/>
                    </a:lnTo>
                    <a:lnTo>
                      <a:pt x="454" y="834"/>
                    </a:lnTo>
                    <a:lnTo>
                      <a:pt x="456" y="847"/>
                    </a:lnTo>
                    <a:lnTo>
                      <a:pt x="457" y="860"/>
                    </a:lnTo>
                    <a:lnTo>
                      <a:pt x="459" y="872"/>
                    </a:lnTo>
                    <a:lnTo>
                      <a:pt x="463" y="885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41"/>
              <p:cNvSpPr>
                <a:spLocks/>
              </p:cNvSpPr>
              <p:nvPr/>
            </p:nvSpPr>
            <p:spPr bwMode="auto">
              <a:xfrm>
                <a:off x="-1917575" y="-937100"/>
                <a:ext cx="20638" cy="28575"/>
              </a:xfrm>
              <a:custGeom>
                <a:avLst/>
                <a:gdLst>
                  <a:gd name="T0" fmla="*/ 0 w 56"/>
                  <a:gd name="T1" fmla="*/ 36 h 71"/>
                  <a:gd name="T2" fmla="*/ 2 w 56"/>
                  <a:gd name="T3" fmla="*/ 42 h 71"/>
                  <a:gd name="T4" fmla="*/ 4 w 56"/>
                  <a:gd name="T5" fmla="*/ 47 h 71"/>
                  <a:gd name="T6" fmla="*/ 9 w 56"/>
                  <a:gd name="T7" fmla="*/ 51 h 71"/>
                  <a:gd name="T8" fmla="*/ 13 w 56"/>
                  <a:gd name="T9" fmla="*/ 56 h 71"/>
                  <a:gd name="T10" fmla="*/ 17 w 56"/>
                  <a:gd name="T11" fmla="*/ 61 h 71"/>
                  <a:gd name="T12" fmla="*/ 21 w 56"/>
                  <a:gd name="T13" fmla="*/ 66 h 71"/>
                  <a:gd name="T14" fmla="*/ 22 w 56"/>
                  <a:gd name="T15" fmla="*/ 68 h 71"/>
                  <a:gd name="T16" fmla="*/ 24 w 56"/>
                  <a:gd name="T17" fmla="*/ 70 h 71"/>
                  <a:gd name="T18" fmla="*/ 27 w 56"/>
                  <a:gd name="T19" fmla="*/ 70 h 71"/>
                  <a:gd name="T20" fmla="*/ 29 w 56"/>
                  <a:gd name="T21" fmla="*/ 71 h 71"/>
                  <a:gd name="T22" fmla="*/ 36 w 56"/>
                  <a:gd name="T23" fmla="*/ 70 h 71"/>
                  <a:gd name="T24" fmla="*/ 41 w 56"/>
                  <a:gd name="T25" fmla="*/ 68 h 71"/>
                  <a:gd name="T26" fmla="*/ 46 w 56"/>
                  <a:gd name="T27" fmla="*/ 64 h 71"/>
                  <a:gd name="T28" fmla="*/ 49 w 56"/>
                  <a:gd name="T29" fmla="*/ 60 h 71"/>
                  <a:gd name="T30" fmla="*/ 52 w 56"/>
                  <a:gd name="T31" fmla="*/ 54 h 71"/>
                  <a:gd name="T32" fmla="*/ 54 w 56"/>
                  <a:gd name="T33" fmla="*/ 49 h 71"/>
                  <a:gd name="T34" fmla="*/ 56 w 56"/>
                  <a:gd name="T35" fmla="*/ 41 h 71"/>
                  <a:gd name="T36" fmla="*/ 56 w 56"/>
                  <a:gd name="T37" fmla="*/ 35 h 71"/>
                  <a:gd name="T38" fmla="*/ 56 w 56"/>
                  <a:gd name="T39" fmla="*/ 29 h 71"/>
                  <a:gd name="T40" fmla="*/ 54 w 56"/>
                  <a:gd name="T41" fmla="*/ 22 h 71"/>
                  <a:gd name="T42" fmla="*/ 53 w 56"/>
                  <a:gd name="T43" fmla="*/ 17 h 71"/>
                  <a:gd name="T44" fmla="*/ 51 w 56"/>
                  <a:gd name="T45" fmla="*/ 12 h 71"/>
                  <a:gd name="T46" fmla="*/ 47 w 56"/>
                  <a:gd name="T47" fmla="*/ 7 h 71"/>
                  <a:gd name="T48" fmla="*/ 43 w 56"/>
                  <a:gd name="T49" fmla="*/ 4 h 71"/>
                  <a:gd name="T50" fmla="*/ 38 w 56"/>
                  <a:gd name="T51" fmla="*/ 1 h 71"/>
                  <a:gd name="T52" fmla="*/ 32 w 56"/>
                  <a:gd name="T53" fmla="*/ 0 h 71"/>
                  <a:gd name="T54" fmla="*/ 26 w 56"/>
                  <a:gd name="T55" fmla="*/ 0 h 71"/>
                  <a:gd name="T56" fmla="*/ 19 w 56"/>
                  <a:gd name="T57" fmla="*/ 2 h 71"/>
                  <a:gd name="T58" fmla="*/ 14 w 56"/>
                  <a:gd name="T59" fmla="*/ 5 h 71"/>
                  <a:gd name="T60" fmla="*/ 9 w 56"/>
                  <a:gd name="T61" fmla="*/ 10 h 71"/>
                  <a:gd name="T62" fmla="*/ 5 w 56"/>
                  <a:gd name="T63" fmla="*/ 16 h 71"/>
                  <a:gd name="T64" fmla="*/ 3 w 56"/>
                  <a:gd name="T65" fmla="*/ 22 h 71"/>
                  <a:gd name="T66" fmla="*/ 0 w 56"/>
                  <a:gd name="T67" fmla="*/ 29 h 71"/>
                  <a:gd name="T68" fmla="*/ 0 w 56"/>
                  <a:gd name="T69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" h="71">
                    <a:moveTo>
                      <a:pt x="0" y="36"/>
                    </a:moveTo>
                    <a:lnTo>
                      <a:pt x="2" y="42"/>
                    </a:lnTo>
                    <a:lnTo>
                      <a:pt x="4" y="47"/>
                    </a:lnTo>
                    <a:lnTo>
                      <a:pt x="9" y="51"/>
                    </a:lnTo>
                    <a:lnTo>
                      <a:pt x="13" y="56"/>
                    </a:lnTo>
                    <a:lnTo>
                      <a:pt x="17" y="61"/>
                    </a:lnTo>
                    <a:lnTo>
                      <a:pt x="21" y="66"/>
                    </a:lnTo>
                    <a:lnTo>
                      <a:pt x="22" y="68"/>
                    </a:lnTo>
                    <a:lnTo>
                      <a:pt x="24" y="70"/>
                    </a:lnTo>
                    <a:lnTo>
                      <a:pt x="27" y="70"/>
                    </a:lnTo>
                    <a:lnTo>
                      <a:pt x="29" y="71"/>
                    </a:lnTo>
                    <a:lnTo>
                      <a:pt x="36" y="70"/>
                    </a:lnTo>
                    <a:lnTo>
                      <a:pt x="41" y="68"/>
                    </a:lnTo>
                    <a:lnTo>
                      <a:pt x="46" y="64"/>
                    </a:lnTo>
                    <a:lnTo>
                      <a:pt x="49" y="60"/>
                    </a:lnTo>
                    <a:lnTo>
                      <a:pt x="52" y="54"/>
                    </a:lnTo>
                    <a:lnTo>
                      <a:pt x="54" y="49"/>
                    </a:lnTo>
                    <a:lnTo>
                      <a:pt x="56" y="41"/>
                    </a:lnTo>
                    <a:lnTo>
                      <a:pt x="56" y="35"/>
                    </a:lnTo>
                    <a:lnTo>
                      <a:pt x="56" y="29"/>
                    </a:lnTo>
                    <a:lnTo>
                      <a:pt x="54" y="22"/>
                    </a:lnTo>
                    <a:lnTo>
                      <a:pt x="53" y="17"/>
                    </a:lnTo>
                    <a:lnTo>
                      <a:pt x="51" y="12"/>
                    </a:lnTo>
                    <a:lnTo>
                      <a:pt x="47" y="7"/>
                    </a:lnTo>
                    <a:lnTo>
                      <a:pt x="43" y="4"/>
                    </a:lnTo>
                    <a:lnTo>
                      <a:pt x="38" y="1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4" y="5"/>
                    </a:lnTo>
                    <a:lnTo>
                      <a:pt x="9" y="10"/>
                    </a:lnTo>
                    <a:lnTo>
                      <a:pt x="5" y="16"/>
                    </a:lnTo>
                    <a:lnTo>
                      <a:pt x="3" y="22"/>
                    </a:lnTo>
                    <a:lnTo>
                      <a:pt x="0" y="29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42"/>
              <p:cNvSpPr>
                <a:spLocks/>
              </p:cNvSpPr>
              <p:nvPr/>
            </p:nvSpPr>
            <p:spPr bwMode="auto">
              <a:xfrm>
                <a:off x="-2025525" y="-1052987"/>
                <a:ext cx="38100" cy="68263"/>
              </a:xfrm>
              <a:custGeom>
                <a:avLst/>
                <a:gdLst>
                  <a:gd name="T0" fmla="*/ 50 w 98"/>
                  <a:gd name="T1" fmla="*/ 3 h 172"/>
                  <a:gd name="T2" fmla="*/ 45 w 98"/>
                  <a:gd name="T3" fmla="*/ 1 h 172"/>
                  <a:gd name="T4" fmla="*/ 39 w 98"/>
                  <a:gd name="T5" fmla="*/ 0 h 172"/>
                  <a:gd name="T6" fmla="*/ 31 w 98"/>
                  <a:gd name="T7" fmla="*/ 16 h 172"/>
                  <a:gd name="T8" fmla="*/ 24 w 98"/>
                  <a:gd name="T9" fmla="*/ 33 h 172"/>
                  <a:gd name="T10" fmla="*/ 16 w 98"/>
                  <a:gd name="T11" fmla="*/ 42 h 172"/>
                  <a:gd name="T12" fmla="*/ 9 w 98"/>
                  <a:gd name="T13" fmla="*/ 48 h 172"/>
                  <a:gd name="T14" fmla="*/ 5 w 98"/>
                  <a:gd name="T15" fmla="*/ 52 h 172"/>
                  <a:gd name="T16" fmla="*/ 3 w 98"/>
                  <a:gd name="T17" fmla="*/ 55 h 172"/>
                  <a:gd name="T18" fmla="*/ 0 w 98"/>
                  <a:gd name="T19" fmla="*/ 59 h 172"/>
                  <a:gd name="T20" fmla="*/ 0 w 98"/>
                  <a:gd name="T21" fmla="*/ 65 h 172"/>
                  <a:gd name="T22" fmla="*/ 5 w 98"/>
                  <a:gd name="T23" fmla="*/ 78 h 172"/>
                  <a:gd name="T24" fmla="*/ 13 w 98"/>
                  <a:gd name="T25" fmla="*/ 92 h 172"/>
                  <a:gd name="T26" fmla="*/ 19 w 98"/>
                  <a:gd name="T27" fmla="*/ 108 h 172"/>
                  <a:gd name="T28" fmla="*/ 26 w 98"/>
                  <a:gd name="T29" fmla="*/ 124 h 172"/>
                  <a:gd name="T30" fmla="*/ 33 w 98"/>
                  <a:gd name="T31" fmla="*/ 141 h 172"/>
                  <a:gd name="T32" fmla="*/ 40 w 98"/>
                  <a:gd name="T33" fmla="*/ 157 h 172"/>
                  <a:gd name="T34" fmla="*/ 45 w 98"/>
                  <a:gd name="T35" fmla="*/ 163 h 172"/>
                  <a:gd name="T36" fmla="*/ 52 w 98"/>
                  <a:gd name="T37" fmla="*/ 168 h 172"/>
                  <a:gd name="T38" fmla="*/ 58 w 98"/>
                  <a:gd name="T39" fmla="*/ 171 h 172"/>
                  <a:gd name="T40" fmla="*/ 67 w 98"/>
                  <a:gd name="T41" fmla="*/ 172 h 172"/>
                  <a:gd name="T42" fmla="*/ 70 w 98"/>
                  <a:gd name="T43" fmla="*/ 172 h 172"/>
                  <a:gd name="T44" fmla="*/ 75 w 98"/>
                  <a:gd name="T45" fmla="*/ 171 h 172"/>
                  <a:gd name="T46" fmla="*/ 80 w 98"/>
                  <a:gd name="T47" fmla="*/ 168 h 172"/>
                  <a:gd name="T48" fmla="*/ 84 w 98"/>
                  <a:gd name="T49" fmla="*/ 166 h 172"/>
                  <a:gd name="T50" fmla="*/ 87 w 98"/>
                  <a:gd name="T51" fmla="*/ 162 h 172"/>
                  <a:gd name="T52" fmla="*/ 89 w 98"/>
                  <a:gd name="T53" fmla="*/ 158 h 172"/>
                  <a:gd name="T54" fmla="*/ 90 w 98"/>
                  <a:gd name="T55" fmla="*/ 153 h 172"/>
                  <a:gd name="T56" fmla="*/ 92 w 98"/>
                  <a:gd name="T57" fmla="*/ 149 h 172"/>
                  <a:gd name="T58" fmla="*/ 79 w 98"/>
                  <a:gd name="T59" fmla="*/ 133 h 172"/>
                  <a:gd name="T60" fmla="*/ 68 w 98"/>
                  <a:gd name="T61" fmla="*/ 117 h 172"/>
                  <a:gd name="T62" fmla="*/ 68 w 98"/>
                  <a:gd name="T63" fmla="*/ 114 h 172"/>
                  <a:gd name="T64" fmla="*/ 69 w 98"/>
                  <a:gd name="T65" fmla="*/ 113 h 172"/>
                  <a:gd name="T66" fmla="*/ 72 w 98"/>
                  <a:gd name="T67" fmla="*/ 112 h 172"/>
                  <a:gd name="T68" fmla="*/ 74 w 98"/>
                  <a:gd name="T69" fmla="*/ 111 h 172"/>
                  <a:gd name="T70" fmla="*/ 79 w 98"/>
                  <a:gd name="T71" fmla="*/ 109 h 172"/>
                  <a:gd name="T72" fmla="*/ 84 w 98"/>
                  <a:gd name="T73" fmla="*/ 107 h 172"/>
                  <a:gd name="T74" fmla="*/ 90 w 98"/>
                  <a:gd name="T75" fmla="*/ 101 h 172"/>
                  <a:gd name="T76" fmla="*/ 95 w 98"/>
                  <a:gd name="T77" fmla="*/ 94 h 172"/>
                  <a:gd name="T78" fmla="*/ 97 w 98"/>
                  <a:gd name="T79" fmla="*/ 85 h 172"/>
                  <a:gd name="T80" fmla="*/ 98 w 98"/>
                  <a:gd name="T81" fmla="*/ 77 h 172"/>
                  <a:gd name="T82" fmla="*/ 97 w 98"/>
                  <a:gd name="T83" fmla="*/ 72 h 172"/>
                  <a:gd name="T84" fmla="*/ 94 w 98"/>
                  <a:gd name="T85" fmla="*/ 67 h 172"/>
                  <a:gd name="T86" fmla="*/ 90 w 98"/>
                  <a:gd name="T87" fmla="*/ 63 h 172"/>
                  <a:gd name="T88" fmla="*/ 87 w 98"/>
                  <a:gd name="T89" fmla="*/ 60 h 172"/>
                  <a:gd name="T90" fmla="*/ 75 w 98"/>
                  <a:gd name="T91" fmla="*/ 54 h 172"/>
                  <a:gd name="T92" fmla="*/ 65 w 98"/>
                  <a:gd name="T93" fmla="*/ 48 h 172"/>
                  <a:gd name="T94" fmla="*/ 60 w 98"/>
                  <a:gd name="T95" fmla="*/ 43 h 172"/>
                  <a:gd name="T96" fmla="*/ 57 w 98"/>
                  <a:gd name="T97" fmla="*/ 38 h 172"/>
                  <a:gd name="T98" fmla="*/ 55 w 98"/>
                  <a:gd name="T99" fmla="*/ 33 h 172"/>
                  <a:gd name="T100" fmla="*/ 53 w 98"/>
                  <a:gd name="T101" fmla="*/ 28 h 172"/>
                  <a:gd name="T102" fmla="*/ 52 w 98"/>
                  <a:gd name="T103" fmla="*/ 15 h 172"/>
                  <a:gd name="T104" fmla="*/ 50 w 98"/>
                  <a:gd name="T105" fmla="*/ 3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8" h="172">
                    <a:moveTo>
                      <a:pt x="50" y="3"/>
                    </a:moveTo>
                    <a:lnTo>
                      <a:pt x="45" y="1"/>
                    </a:lnTo>
                    <a:lnTo>
                      <a:pt x="39" y="0"/>
                    </a:lnTo>
                    <a:lnTo>
                      <a:pt x="31" y="16"/>
                    </a:lnTo>
                    <a:lnTo>
                      <a:pt x="24" y="33"/>
                    </a:lnTo>
                    <a:lnTo>
                      <a:pt x="16" y="42"/>
                    </a:lnTo>
                    <a:lnTo>
                      <a:pt x="9" y="48"/>
                    </a:lnTo>
                    <a:lnTo>
                      <a:pt x="5" y="52"/>
                    </a:lnTo>
                    <a:lnTo>
                      <a:pt x="3" y="55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5" y="78"/>
                    </a:lnTo>
                    <a:lnTo>
                      <a:pt x="13" y="92"/>
                    </a:lnTo>
                    <a:lnTo>
                      <a:pt x="19" y="108"/>
                    </a:lnTo>
                    <a:lnTo>
                      <a:pt x="26" y="124"/>
                    </a:lnTo>
                    <a:lnTo>
                      <a:pt x="33" y="141"/>
                    </a:lnTo>
                    <a:lnTo>
                      <a:pt x="40" y="157"/>
                    </a:lnTo>
                    <a:lnTo>
                      <a:pt x="45" y="163"/>
                    </a:lnTo>
                    <a:lnTo>
                      <a:pt x="52" y="168"/>
                    </a:lnTo>
                    <a:lnTo>
                      <a:pt x="58" y="171"/>
                    </a:lnTo>
                    <a:lnTo>
                      <a:pt x="67" y="172"/>
                    </a:lnTo>
                    <a:lnTo>
                      <a:pt x="70" y="172"/>
                    </a:lnTo>
                    <a:lnTo>
                      <a:pt x="75" y="171"/>
                    </a:lnTo>
                    <a:lnTo>
                      <a:pt x="80" y="168"/>
                    </a:lnTo>
                    <a:lnTo>
                      <a:pt x="84" y="166"/>
                    </a:lnTo>
                    <a:lnTo>
                      <a:pt x="87" y="162"/>
                    </a:lnTo>
                    <a:lnTo>
                      <a:pt x="89" y="158"/>
                    </a:lnTo>
                    <a:lnTo>
                      <a:pt x="90" y="153"/>
                    </a:lnTo>
                    <a:lnTo>
                      <a:pt x="92" y="149"/>
                    </a:lnTo>
                    <a:lnTo>
                      <a:pt x="79" y="133"/>
                    </a:lnTo>
                    <a:lnTo>
                      <a:pt x="68" y="117"/>
                    </a:lnTo>
                    <a:lnTo>
                      <a:pt x="68" y="114"/>
                    </a:lnTo>
                    <a:lnTo>
                      <a:pt x="69" y="113"/>
                    </a:lnTo>
                    <a:lnTo>
                      <a:pt x="72" y="112"/>
                    </a:lnTo>
                    <a:lnTo>
                      <a:pt x="74" y="111"/>
                    </a:lnTo>
                    <a:lnTo>
                      <a:pt x="79" y="109"/>
                    </a:lnTo>
                    <a:lnTo>
                      <a:pt x="84" y="107"/>
                    </a:lnTo>
                    <a:lnTo>
                      <a:pt x="90" y="101"/>
                    </a:lnTo>
                    <a:lnTo>
                      <a:pt x="95" y="94"/>
                    </a:lnTo>
                    <a:lnTo>
                      <a:pt x="97" y="85"/>
                    </a:lnTo>
                    <a:lnTo>
                      <a:pt x="98" y="77"/>
                    </a:lnTo>
                    <a:lnTo>
                      <a:pt x="97" y="72"/>
                    </a:lnTo>
                    <a:lnTo>
                      <a:pt x="94" y="67"/>
                    </a:lnTo>
                    <a:lnTo>
                      <a:pt x="90" y="63"/>
                    </a:lnTo>
                    <a:lnTo>
                      <a:pt x="87" y="60"/>
                    </a:lnTo>
                    <a:lnTo>
                      <a:pt x="75" y="54"/>
                    </a:lnTo>
                    <a:lnTo>
                      <a:pt x="65" y="48"/>
                    </a:lnTo>
                    <a:lnTo>
                      <a:pt x="60" y="43"/>
                    </a:lnTo>
                    <a:lnTo>
                      <a:pt x="57" y="38"/>
                    </a:lnTo>
                    <a:lnTo>
                      <a:pt x="55" y="33"/>
                    </a:lnTo>
                    <a:lnTo>
                      <a:pt x="53" y="28"/>
                    </a:lnTo>
                    <a:lnTo>
                      <a:pt x="52" y="15"/>
                    </a:lnTo>
                    <a:lnTo>
                      <a:pt x="50" y="3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43"/>
              <p:cNvSpPr>
                <a:spLocks/>
              </p:cNvSpPr>
              <p:nvPr/>
            </p:nvSpPr>
            <p:spPr bwMode="auto">
              <a:xfrm>
                <a:off x="-2322388" y="-1038700"/>
                <a:ext cx="12700" cy="28575"/>
              </a:xfrm>
              <a:custGeom>
                <a:avLst/>
                <a:gdLst>
                  <a:gd name="T0" fmla="*/ 19 w 35"/>
                  <a:gd name="T1" fmla="*/ 0 h 74"/>
                  <a:gd name="T2" fmla="*/ 1 w 35"/>
                  <a:gd name="T3" fmla="*/ 0 h 74"/>
                  <a:gd name="T4" fmla="*/ 0 w 35"/>
                  <a:gd name="T5" fmla="*/ 8 h 74"/>
                  <a:gd name="T6" fmla="*/ 0 w 35"/>
                  <a:gd name="T7" fmla="*/ 15 h 74"/>
                  <a:gd name="T8" fmla="*/ 0 w 35"/>
                  <a:gd name="T9" fmla="*/ 21 h 74"/>
                  <a:gd name="T10" fmla="*/ 1 w 35"/>
                  <a:gd name="T11" fmla="*/ 28 h 74"/>
                  <a:gd name="T12" fmla="*/ 3 w 35"/>
                  <a:gd name="T13" fmla="*/ 33 h 74"/>
                  <a:gd name="T14" fmla="*/ 4 w 35"/>
                  <a:gd name="T15" fmla="*/ 39 h 74"/>
                  <a:gd name="T16" fmla="*/ 8 w 35"/>
                  <a:gd name="T17" fmla="*/ 43 h 74"/>
                  <a:gd name="T18" fmla="*/ 10 w 35"/>
                  <a:gd name="T19" fmla="*/ 48 h 74"/>
                  <a:gd name="T20" fmla="*/ 15 w 35"/>
                  <a:gd name="T21" fmla="*/ 51 h 74"/>
                  <a:gd name="T22" fmla="*/ 19 w 35"/>
                  <a:gd name="T23" fmla="*/ 56 h 74"/>
                  <a:gd name="T24" fmla="*/ 26 w 35"/>
                  <a:gd name="T25" fmla="*/ 65 h 74"/>
                  <a:gd name="T26" fmla="*/ 35 w 35"/>
                  <a:gd name="T27" fmla="*/ 74 h 74"/>
                  <a:gd name="T28" fmla="*/ 35 w 35"/>
                  <a:gd name="T29" fmla="*/ 63 h 74"/>
                  <a:gd name="T30" fmla="*/ 35 w 35"/>
                  <a:gd name="T31" fmla="*/ 50 h 74"/>
                  <a:gd name="T32" fmla="*/ 35 w 35"/>
                  <a:gd name="T33" fmla="*/ 35 h 74"/>
                  <a:gd name="T34" fmla="*/ 34 w 35"/>
                  <a:gd name="T35" fmla="*/ 21 h 74"/>
                  <a:gd name="T36" fmla="*/ 31 w 35"/>
                  <a:gd name="T37" fmla="*/ 15 h 74"/>
                  <a:gd name="T38" fmla="*/ 29 w 35"/>
                  <a:gd name="T39" fmla="*/ 9 h 74"/>
                  <a:gd name="T40" fmla="*/ 25 w 35"/>
                  <a:gd name="T41" fmla="*/ 4 h 74"/>
                  <a:gd name="T42" fmla="*/ 19 w 35"/>
                  <a:gd name="T4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74">
                    <a:moveTo>
                      <a:pt x="19" y="0"/>
                    </a:moveTo>
                    <a:lnTo>
                      <a:pt x="1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1" y="28"/>
                    </a:lnTo>
                    <a:lnTo>
                      <a:pt x="3" y="33"/>
                    </a:lnTo>
                    <a:lnTo>
                      <a:pt x="4" y="39"/>
                    </a:lnTo>
                    <a:lnTo>
                      <a:pt x="8" y="43"/>
                    </a:lnTo>
                    <a:lnTo>
                      <a:pt x="10" y="48"/>
                    </a:lnTo>
                    <a:lnTo>
                      <a:pt x="15" y="51"/>
                    </a:lnTo>
                    <a:lnTo>
                      <a:pt x="19" y="56"/>
                    </a:lnTo>
                    <a:lnTo>
                      <a:pt x="26" y="65"/>
                    </a:lnTo>
                    <a:lnTo>
                      <a:pt x="35" y="74"/>
                    </a:lnTo>
                    <a:lnTo>
                      <a:pt x="35" y="63"/>
                    </a:lnTo>
                    <a:lnTo>
                      <a:pt x="35" y="50"/>
                    </a:lnTo>
                    <a:lnTo>
                      <a:pt x="35" y="35"/>
                    </a:lnTo>
                    <a:lnTo>
                      <a:pt x="34" y="21"/>
                    </a:lnTo>
                    <a:lnTo>
                      <a:pt x="31" y="15"/>
                    </a:lnTo>
                    <a:lnTo>
                      <a:pt x="29" y="9"/>
                    </a:lnTo>
                    <a:lnTo>
                      <a:pt x="25" y="4"/>
                    </a:lnTo>
                    <a:lnTo>
                      <a:pt x="19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44"/>
              <p:cNvSpPr>
                <a:spLocks/>
              </p:cNvSpPr>
              <p:nvPr/>
            </p:nvSpPr>
            <p:spPr bwMode="auto">
              <a:xfrm>
                <a:off x="-2433513" y="-1235550"/>
                <a:ext cx="31750" cy="46038"/>
              </a:xfrm>
              <a:custGeom>
                <a:avLst/>
                <a:gdLst>
                  <a:gd name="T0" fmla="*/ 0 w 82"/>
                  <a:gd name="T1" fmla="*/ 100 h 118"/>
                  <a:gd name="T2" fmla="*/ 0 w 82"/>
                  <a:gd name="T3" fmla="*/ 111 h 118"/>
                  <a:gd name="T4" fmla="*/ 5 w 82"/>
                  <a:gd name="T5" fmla="*/ 113 h 118"/>
                  <a:gd name="T6" fmla="*/ 9 w 82"/>
                  <a:gd name="T7" fmla="*/ 113 h 118"/>
                  <a:gd name="T8" fmla="*/ 22 w 82"/>
                  <a:gd name="T9" fmla="*/ 108 h 118"/>
                  <a:gd name="T10" fmla="*/ 34 w 82"/>
                  <a:gd name="T11" fmla="*/ 104 h 118"/>
                  <a:gd name="T12" fmla="*/ 37 w 82"/>
                  <a:gd name="T13" fmla="*/ 106 h 118"/>
                  <a:gd name="T14" fmla="*/ 39 w 82"/>
                  <a:gd name="T15" fmla="*/ 110 h 118"/>
                  <a:gd name="T16" fmla="*/ 44 w 82"/>
                  <a:gd name="T17" fmla="*/ 114 h 118"/>
                  <a:gd name="T18" fmla="*/ 50 w 82"/>
                  <a:gd name="T19" fmla="*/ 116 h 118"/>
                  <a:gd name="T20" fmla="*/ 55 w 82"/>
                  <a:gd name="T21" fmla="*/ 118 h 118"/>
                  <a:gd name="T22" fmla="*/ 63 w 82"/>
                  <a:gd name="T23" fmla="*/ 118 h 118"/>
                  <a:gd name="T24" fmla="*/ 68 w 82"/>
                  <a:gd name="T25" fmla="*/ 118 h 118"/>
                  <a:gd name="T26" fmla="*/ 72 w 82"/>
                  <a:gd name="T27" fmla="*/ 115 h 118"/>
                  <a:gd name="T28" fmla="*/ 74 w 82"/>
                  <a:gd name="T29" fmla="*/ 113 h 118"/>
                  <a:gd name="T30" fmla="*/ 77 w 82"/>
                  <a:gd name="T31" fmla="*/ 109 h 118"/>
                  <a:gd name="T32" fmla="*/ 81 w 82"/>
                  <a:gd name="T33" fmla="*/ 99 h 118"/>
                  <a:gd name="T34" fmla="*/ 82 w 82"/>
                  <a:gd name="T35" fmla="*/ 89 h 118"/>
                  <a:gd name="T36" fmla="*/ 81 w 82"/>
                  <a:gd name="T37" fmla="*/ 81 h 118"/>
                  <a:gd name="T38" fmla="*/ 79 w 82"/>
                  <a:gd name="T39" fmla="*/ 75 h 118"/>
                  <a:gd name="T40" fmla="*/ 78 w 82"/>
                  <a:gd name="T41" fmla="*/ 69 h 118"/>
                  <a:gd name="T42" fmla="*/ 76 w 82"/>
                  <a:gd name="T43" fmla="*/ 62 h 118"/>
                  <a:gd name="T44" fmla="*/ 73 w 82"/>
                  <a:gd name="T45" fmla="*/ 55 h 118"/>
                  <a:gd name="T46" fmla="*/ 72 w 82"/>
                  <a:gd name="T47" fmla="*/ 49 h 118"/>
                  <a:gd name="T48" fmla="*/ 71 w 82"/>
                  <a:gd name="T49" fmla="*/ 42 h 118"/>
                  <a:gd name="T50" fmla="*/ 69 w 82"/>
                  <a:gd name="T51" fmla="*/ 35 h 118"/>
                  <a:gd name="T52" fmla="*/ 69 w 82"/>
                  <a:gd name="T53" fmla="*/ 0 h 118"/>
                  <a:gd name="T54" fmla="*/ 66 w 82"/>
                  <a:gd name="T55" fmla="*/ 1 h 118"/>
                  <a:gd name="T56" fmla="*/ 63 w 82"/>
                  <a:gd name="T57" fmla="*/ 2 h 118"/>
                  <a:gd name="T58" fmla="*/ 60 w 82"/>
                  <a:gd name="T59" fmla="*/ 3 h 118"/>
                  <a:gd name="T60" fmla="*/ 58 w 82"/>
                  <a:gd name="T61" fmla="*/ 6 h 118"/>
                  <a:gd name="T62" fmla="*/ 55 w 82"/>
                  <a:gd name="T63" fmla="*/ 12 h 118"/>
                  <a:gd name="T64" fmla="*/ 54 w 82"/>
                  <a:gd name="T65" fmla="*/ 21 h 118"/>
                  <a:gd name="T66" fmla="*/ 53 w 82"/>
                  <a:gd name="T67" fmla="*/ 29 h 118"/>
                  <a:gd name="T68" fmla="*/ 50 w 82"/>
                  <a:gd name="T69" fmla="*/ 37 h 118"/>
                  <a:gd name="T70" fmla="*/ 49 w 82"/>
                  <a:gd name="T71" fmla="*/ 41 h 118"/>
                  <a:gd name="T72" fmla="*/ 47 w 82"/>
                  <a:gd name="T73" fmla="*/ 45 h 118"/>
                  <a:gd name="T74" fmla="*/ 44 w 82"/>
                  <a:gd name="T75" fmla="*/ 47 h 118"/>
                  <a:gd name="T76" fmla="*/ 42 w 82"/>
                  <a:gd name="T77" fmla="*/ 50 h 118"/>
                  <a:gd name="T78" fmla="*/ 27 w 82"/>
                  <a:gd name="T79" fmla="*/ 60 h 118"/>
                  <a:gd name="T80" fmla="*/ 14 w 82"/>
                  <a:gd name="T81" fmla="*/ 71 h 118"/>
                  <a:gd name="T82" fmla="*/ 8 w 82"/>
                  <a:gd name="T83" fmla="*/ 77 h 118"/>
                  <a:gd name="T84" fmla="*/ 4 w 82"/>
                  <a:gd name="T85" fmla="*/ 84 h 118"/>
                  <a:gd name="T86" fmla="*/ 2 w 82"/>
                  <a:gd name="T87" fmla="*/ 91 h 118"/>
                  <a:gd name="T88" fmla="*/ 0 w 82"/>
                  <a:gd name="T89" fmla="*/ 10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2" h="118">
                    <a:moveTo>
                      <a:pt x="0" y="100"/>
                    </a:moveTo>
                    <a:lnTo>
                      <a:pt x="0" y="111"/>
                    </a:lnTo>
                    <a:lnTo>
                      <a:pt x="5" y="113"/>
                    </a:lnTo>
                    <a:lnTo>
                      <a:pt x="9" y="113"/>
                    </a:lnTo>
                    <a:lnTo>
                      <a:pt x="22" y="108"/>
                    </a:lnTo>
                    <a:lnTo>
                      <a:pt x="34" y="104"/>
                    </a:lnTo>
                    <a:lnTo>
                      <a:pt x="37" y="106"/>
                    </a:lnTo>
                    <a:lnTo>
                      <a:pt x="39" y="110"/>
                    </a:lnTo>
                    <a:lnTo>
                      <a:pt x="44" y="114"/>
                    </a:lnTo>
                    <a:lnTo>
                      <a:pt x="50" y="116"/>
                    </a:lnTo>
                    <a:lnTo>
                      <a:pt x="55" y="118"/>
                    </a:lnTo>
                    <a:lnTo>
                      <a:pt x="63" y="118"/>
                    </a:lnTo>
                    <a:lnTo>
                      <a:pt x="68" y="118"/>
                    </a:lnTo>
                    <a:lnTo>
                      <a:pt x="72" y="115"/>
                    </a:lnTo>
                    <a:lnTo>
                      <a:pt x="74" y="113"/>
                    </a:lnTo>
                    <a:lnTo>
                      <a:pt x="77" y="109"/>
                    </a:lnTo>
                    <a:lnTo>
                      <a:pt x="81" y="99"/>
                    </a:lnTo>
                    <a:lnTo>
                      <a:pt x="82" y="89"/>
                    </a:lnTo>
                    <a:lnTo>
                      <a:pt x="81" y="81"/>
                    </a:lnTo>
                    <a:lnTo>
                      <a:pt x="79" y="75"/>
                    </a:lnTo>
                    <a:lnTo>
                      <a:pt x="78" y="69"/>
                    </a:lnTo>
                    <a:lnTo>
                      <a:pt x="76" y="62"/>
                    </a:lnTo>
                    <a:lnTo>
                      <a:pt x="73" y="55"/>
                    </a:lnTo>
                    <a:lnTo>
                      <a:pt x="72" y="49"/>
                    </a:lnTo>
                    <a:lnTo>
                      <a:pt x="71" y="42"/>
                    </a:lnTo>
                    <a:lnTo>
                      <a:pt x="69" y="35"/>
                    </a:lnTo>
                    <a:lnTo>
                      <a:pt x="69" y="0"/>
                    </a:lnTo>
                    <a:lnTo>
                      <a:pt x="66" y="1"/>
                    </a:lnTo>
                    <a:lnTo>
                      <a:pt x="63" y="2"/>
                    </a:lnTo>
                    <a:lnTo>
                      <a:pt x="60" y="3"/>
                    </a:lnTo>
                    <a:lnTo>
                      <a:pt x="58" y="6"/>
                    </a:lnTo>
                    <a:lnTo>
                      <a:pt x="55" y="12"/>
                    </a:lnTo>
                    <a:lnTo>
                      <a:pt x="54" y="21"/>
                    </a:lnTo>
                    <a:lnTo>
                      <a:pt x="53" y="29"/>
                    </a:lnTo>
                    <a:lnTo>
                      <a:pt x="50" y="37"/>
                    </a:lnTo>
                    <a:lnTo>
                      <a:pt x="49" y="41"/>
                    </a:lnTo>
                    <a:lnTo>
                      <a:pt x="47" y="45"/>
                    </a:lnTo>
                    <a:lnTo>
                      <a:pt x="44" y="47"/>
                    </a:lnTo>
                    <a:lnTo>
                      <a:pt x="42" y="50"/>
                    </a:lnTo>
                    <a:lnTo>
                      <a:pt x="27" y="60"/>
                    </a:lnTo>
                    <a:lnTo>
                      <a:pt x="14" y="71"/>
                    </a:lnTo>
                    <a:lnTo>
                      <a:pt x="8" y="77"/>
                    </a:lnTo>
                    <a:lnTo>
                      <a:pt x="4" y="84"/>
                    </a:lnTo>
                    <a:lnTo>
                      <a:pt x="2" y="91"/>
                    </a:lnTo>
                    <a:lnTo>
                      <a:pt x="0" y="10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45"/>
              <p:cNvSpPr>
                <a:spLocks/>
              </p:cNvSpPr>
              <p:nvPr/>
            </p:nvSpPr>
            <p:spPr bwMode="auto">
              <a:xfrm>
                <a:off x="-2398588" y="-1421287"/>
                <a:ext cx="196850" cy="163513"/>
              </a:xfrm>
              <a:custGeom>
                <a:avLst/>
                <a:gdLst>
                  <a:gd name="T0" fmla="*/ 454 w 497"/>
                  <a:gd name="T1" fmla="*/ 18 h 412"/>
                  <a:gd name="T2" fmla="*/ 419 w 497"/>
                  <a:gd name="T3" fmla="*/ 74 h 412"/>
                  <a:gd name="T4" fmla="*/ 394 w 497"/>
                  <a:gd name="T5" fmla="*/ 101 h 412"/>
                  <a:gd name="T6" fmla="*/ 386 w 497"/>
                  <a:gd name="T7" fmla="*/ 133 h 412"/>
                  <a:gd name="T8" fmla="*/ 343 w 497"/>
                  <a:gd name="T9" fmla="*/ 125 h 412"/>
                  <a:gd name="T10" fmla="*/ 295 w 497"/>
                  <a:gd name="T11" fmla="*/ 108 h 412"/>
                  <a:gd name="T12" fmla="*/ 246 w 497"/>
                  <a:gd name="T13" fmla="*/ 109 h 412"/>
                  <a:gd name="T14" fmla="*/ 238 w 497"/>
                  <a:gd name="T15" fmla="*/ 120 h 412"/>
                  <a:gd name="T16" fmla="*/ 236 w 497"/>
                  <a:gd name="T17" fmla="*/ 148 h 412"/>
                  <a:gd name="T18" fmla="*/ 218 w 497"/>
                  <a:gd name="T19" fmla="*/ 160 h 412"/>
                  <a:gd name="T20" fmla="*/ 190 w 497"/>
                  <a:gd name="T21" fmla="*/ 159 h 412"/>
                  <a:gd name="T22" fmla="*/ 174 w 497"/>
                  <a:gd name="T23" fmla="*/ 138 h 412"/>
                  <a:gd name="T24" fmla="*/ 154 w 497"/>
                  <a:gd name="T25" fmla="*/ 128 h 412"/>
                  <a:gd name="T26" fmla="*/ 119 w 497"/>
                  <a:gd name="T27" fmla="*/ 131 h 412"/>
                  <a:gd name="T28" fmla="*/ 87 w 497"/>
                  <a:gd name="T29" fmla="*/ 141 h 412"/>
                  <a:gd name="T30" fmla="*/ 26 w 497"/>
                  <a:gd name="T31" fmla="*/ 136 h 412"/>
                  <a:gd name="T32" fmla="*/ 11 w 497"/>
                  <a:gd name="T33" fmla="*/ 182 h 412"/>
                  <a:gd name="T34" fmla="*/ 0 w 497"/>
                  <a:gd name="T35" fmla="*/ 227 h 412"/>
                  <a:gd name="T36" fmla="*/ 2 w 497"/>
                  <a:gd name="T37" fmla="*/ 254 h 412"/>
                  <a:gd name="T38" fmla="*/ 20 w 497"/>
                  <a:gd name="T39" fmla="*/ 267 h 412"/>
                  <a:gd name="T40" fmla="*/ 64 w 497"/>
                  <a:gd name="T41" fmla="*/ 276 h 412"/>
                  <a:gd name="T42" fmla="*/ 131 w 497"/>
                  <a:gd name="T43" fmla="*/ 279 h 412"/>
                  <a:gd name="T44" fmla="*/ 155 w 497"/>
                  <a:gd name="T45" fmla="*/ 297 h 412"/>
                  <a:gd name="T46" fmla="*/ 185 w 497"/>
                  <a:gd name="T47" fmla="*/ 305 h 412"/>
                  <a:gd name="T48" fmla="*/ 231 w 497"/>
                  <a:gd name="T49" fmla="*/ 303 h 412"/>
                  <a:gd name="T50" fmla="*/ 241 w 497"/>
                  <a:gd name="T51" fmla="*/ 288 h 412"/>
                  <a:gd name="T52" fmla="*/ 251 w 497"/>
                  <a:gd name="T53" fmla="*/ 273 h 412"/>
                  <a:gd name="T54" fmla="*/ 278 w 497"/>
                  <a:gd name="T55" fmla="*/ 300 h 412"/>
                  <a:gd name="T56" fmla="*/ 320 w 497"/>
                  <a:gd name="T57" fmla="*/ 279 h 412"/>
                  <a:gd name="T58" fmla="*/ 335 w 497"/>
                  <a:gd name="T59" fmla="*/ 269 h 412"/>
                  <a:gd name="T60" fmla="*/ 369 w 497"/>
                  <a:gd name="T61" fmla="*/ 274 h 412"/>
                  <a:gd name="T62" fmla="*/ 385 w 497"/>
                  <a:gd name="T63" fmla="*/ 289 h 412"/>
                  <a:gd name="T64" fmla="*/ 386 w 497"/>
                  <a:gd name="T65" fmla="*/ 352 h 412"/>
                  <a:gd name="T66" fmla="*/ 402 w 497"/>
                  <a:gd name="T67" fmla="*/ 365 h 412"/>
                  <a:gd name="T68" fmla="*/ 436 w 497"/>
                  <a:gd name="T69" fmla="*/ 399 h 412"/>
                  <a:gd name="T70" fmla="*/ 453 w 497"/>
                  <a:gd name="T71" fmla="*/ 399 h 412"/>
                  <a:gd name="T72" fmla="*/ 453 w 497"/>
                  <a:gd name="T73" fmla="*/ 351 h 412"/>
                  <a:gd name="T74" fmla="*/ 448 w 497"/>
                  <a:gd name="T75" fmla="*/ 301 h 412"/>
                  <a:gd name="T76" fmla="*/ 439 w 497"/>
                  <a:gd name="T77" fmla="*/ 289 h 412"/>
                  <a:gd name="T78" fmla="*/ 418 w 497"/>
                  <a:gd name="T79" fmla="*/ 279 h 412"/>
                  <a:gd name="T80" fmla="*/ 420 w 497"/>
                  <a:gd name="T81" fmla="*/ 253 h 412"/>
                  <a:gd name="T82" fmla="*/ 449 w 497"/>
                  <a:gd name="T83" fmla="*/ 233 h 412"/>
                  <a:gd name="T84" fmla="*/ 483 w 497"/>
                  <a:gd name="T85" fmla="*/ 233 h 412"/>
                  <a:gd name="T86" fmla="*/ 495 w 497"/>
                  <a:gd name="T87" fmla="*/ 223 h 412"/>
                  <a:gd name="T88" fmla="*/ 485 w 497"/>
                  <a:gd name="T89" fmla="*/ 204 h 412"/>
                  <a:gd name="T90" fmla="*/ 483 w 497"/>
                  <a:gd name="T91" fmla="*/ 184 h 412"/>
                  <a:gd name="T92" fmla="*/ 490 w 497"/>
                  <a:gd name="T93" fmla="*/ 123 h 412"/>
                  <a:gd name="T94" fmla="*/ 484 w 497"/>
                  <a:gd name="T95" fmla="*/ 69 h 412"/>
                  <a:gd name="T96" fmla="*/ 477 w 497"/>
                  <a:gd name="T97" fmla="*/ 15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7" h="412">
                    <a:moveTo>
                      <a:pt x="474" y="0"/>
                    </a:moveTo>
                    <a:lnTo>
                      <a:pt x="465" y="5"/>
                    </a:lnTo>
                    <a:lnTo>
                      <a:pt x="459" y="11"/>
                    </a:lnTo>
                    <a:lnTo>
                      <a:pt x="454" y="18"/>
                    </a:lnTo>
                    <a:lnTo>
                      <a:pt x="450" y="26"/>
                    </a:lnTo>
                    <a:lnTo>
                      <a:pt x="444" y="42"/>
                    </a:lnTo>
                    <a:lnTo>
                      <a:pt x="435" y="60"/>
                    </a:lnTo>
                    <a:lnTo>
                      <a:pt x="419" y="74"/>
                    </a:lnTo>
                    <a:lnTo>
                      <a:pt x="402" y="86"/>
                    </a:lnTo>
                    <a:lnTo>
                      <a:pt x="399" y="91"/>
                    </a:lnTo>
                    <a:lnTo>
                      <a:pt x="396" y="96"/>
                    </a:lnTo>
                    <a:lnTo>
                      <a:pt x="394" y="101"/>
                    </a:lnTo>
                    <a:lnTo>
                      <a:pt x="391" y="108"/>
                    </a:lnTo>
                    <a:lnTo>
                      <a:pt x="390" y="119"/>
                    </a:lnTo>
                    <a:lnTo>
                      <a:pt x="390" y="131"/>
                    </a:lnTo>
                    <a:lnTo>
                      <a:pt x="386" y="133"/>
                    </a:lnTo>
                    <a:lnTo>
                      <a:pt x="384" y="134"/>
                    </a:lnTo>
                    <a:lnTo>
                      <a:pt x="369" y="133"/>
                    </a:lnTo>
                    <a:lnTo>
                      <a:pt x="355" y="129"/>
                    </a:lnTo>
                    <a:lnTo>
                      <a:pt x="343" y="125"/>
                    </a:lnTo>
                    <a:lnTo>
                      <a:pt x="331" y="120"/>
                    </a:lnTo>
                    <a:lnTo>
                      <a:pt x="320" y="115"/>
                    </a:lnTo>
                    <a:lnTo>
                      <a:pt x="307" y="110"/>
                    </a:lnTo>
                    <a:lnTo>
                      <a:pt x="295" y="108"/>
                    </a:lnTo>
                    <a:lnTo>
                      <a:pt x="279" y="106"/>
                    </a:lnTo>
                    <a:lnTo>
                      <a:pt x="263" y="105"/>
                    </a:lnTo>
                    <a:lnTo>
                      <a:pt x="248" y="108"/>
                    </a:lnTo>
                    <a:lnTo>
                      <a:pt x="246" y="109"/>
                    </a:lnTo>
                    <a:lnTo>
                      <a:pt x="243" y="110"/>
                    </a:lnTo>
                    <a:lnTo>
                      <a:pt x="241" y="113"/>
                    </a:lnTo>
                    <a:lnTo>
                      <a:pt x="239" y="115"/>
                    </a:lnTo>
                    <a:lnTo>
                      <a:pt x="238" y="120"/>
                    </a:lnTo>
                    <a:lnTo>
                      <a:pt x="237" y="126"/>
                    </a:lnTo>
                    <a:lnTo>
                      <a:pt x="237" y="134"/>
                    </a:lnTo>
                    <a:lnTo>
                      <a:pt x="237" y="140"/>
                    </a:lnTo>
                    <a:lnTo>
                      <a:pt x="236" y="148"/>
                    </a:lnTo>
                    <a:lnTo>
                      <a:pt x="232" y="154"/>
                    </a:lnTo>
                    <a:lnTo>
                      <a:pt x="228" y="158"/>
                    </a:lnTo>
                    <a:lnTo>
                      <a:pt x="223" y="159"/>
                    </a:lnTo>
                    <a:lnTo>
                      <a:pt x="218" y="160"/>
                    </a:lnTo>
                    <a:lnTo>
                      <a:pt x="212" y="160"/>
                    </a:lnTo>
                    <a:lnTo>
                      <a:pt x="204" y="160"/>
                    </a:lnTo>
                    <a:lnTo>
                      <a:pt x="197" y="160"/>
                    </a:lnTo>
                    <a:lnTo>
                      <a:pt x="190" y="159"/>
                    </a:lnTo>
                    <a:lnTo>
                      <a:pt x="184" y="156"/>
                    </a:lnTo>
                    <a:lnTo>
                      <a:pt x="179" y="149"/>
                    </a:lnTo>
                    <a:lnTo>
                      <a:pt x="175" y="141"/>
                    </a:lnTo>
                    <a:lnTo>
                      <a:pt x="174" y="138"/>
                    </a:lnTo>
                    <a:lnTo>
                      <a:pt x="172" y="135"/>
                    </a:lnTo>
                    <a:lnTo>
                      <a:pt x="169" y="131"/>
                    </a:lnTo>
                    <a:lnTo>
                      <a:pt x="165" y="130"/>
                    </a:lnTo>
                    <a:lnTo>
                      <a:pt x="154" y="128"/>
                    </a:lnTo>
                    <a:lnTo>
                      <a:pt x="144" y="128"/>
                    </a:lnTo>
                    <a:lnTo>
                      <a:pt x="134" y="128"/>
                    </a:lnTo>
                    <a:lnTo>
                      <a:pt x="126" y="129"/>
                    </a:lnTo>
                    <a:lnTo>
                      <a:pt x="119" y="131"/>
                    </a:lnTo>
                    <a:lnTo>
                      <a:pt x="111" y="134"/>
                    </a:lnTo>
                    <a:lnTo>
                      <a:pt x="104" y="138"/>
                    </a:lnTo>
                    <a:lnTo>
                      <a:pt x="96" y="139"/>
                    </a:lnTo>
                    <a:lnTo>
                      <a:pt x="87" y="141"/>
                    </a:lnTo>
                    <a:lnTo>
                      <a:pt x="79" y="141"/>
                    </a:lnTo>
                    <a:lnTo>
                      <a:pt x="60" y="139"/>
                    </a:lnTo>
                    <a:lnTo>
                      <a:pt x="41" y="136"/>
                    </a:lnTo>
                    <a:lnTo>
                      <a:pt x="26" y="136"/>
                    </a:lnTo>
                    <a:lnTo>
                      <a:pt x="23" y="149"/>
                    </a:lnTo>
                    <a:lnTo>
                      <a:pt x="20" y="160"/>
                    </a:lnTo>
                    <a:lnTo>
                      <a:pt x="16" y="172"/>
                    </a:lnTo>
                    <a:lnTo>
                      <a:pt x="11" y="182"/>
                    </a:lnTo>
                    <a:lnTo>
                      <a:pt x="7" y="192"/>
                    </a:lnTo>
                    <a:lnTo>
                      <a:pt x="3" y="202"/>
                    </a:lnTo>
                    <a:lnTo>
                      <a:pt x="1" y="213"/>
                    </a:lnTo>
                    <a:lnTo>
                      <a:pt x="0" y="227"/>
                    </a:lnTo>
                    <a:lnTo>
                      <a:pt x="0" y="237"/>
                    </a:lnTo>
                    <a:lnTo>
                      <a:pt x="0" y="246"/>
                    </a:lnTo>
                    <a:lnTo>
                      <a:pt x="1" y="251"/>
                    </a:lnTo>
                    <a:lnTo>
                      <a:pt x="2" y="254"/>
                    </a:lnTo>
                    <a:lnTo>
                      <a:pt x="5" y="258"/>
                    </a:lnTo>
                    <a:lnTo>
                      <a:pt x="7" y="262"/>
                    </a:lnTo>
                    <a:lnTo>
                      <a:pt x="13" y="266"/>
                    </a:lnTo>
                    <a:lnTo>
                      <a:pt x="20" y="267"/>
                    </a:lnTo>
                    <a:lnTo>
                      <a:pt x="27" y="268"/>
                    </a:lnTo>
                    <a:lnTo>
                      <a:pt x="35" y="268"/>
                    </a:lnTo>
                    <a:lnTo>
                      <a:pt x="50" y="272"/>
                    </a:lnTo>
                    <a:lnTo>
                      <a:pt x="64" y="276"/>
                    </a:lnTo>
                    <a:lnTo>
                      <a:pt x="120" y="276"/>
                    </a:lnTo>
                    <a:lnTo>
                      <a:pt x="124" y="276"/>
                    </a:lnTo>
                    <a:lnTo>
                      <a:pt x="129" y="277"/>
                    </a:lnTo>
                    <a:lnTo>
                      <a:pt x="131" y="279"/>
                    </a:lnTo>
                    <a:lnTo>
                      <a:pt x="135" y="282"/>
                    </a:lnTo>
                    <a:lnTo>
                      <a:pt x="141" y="287"/>
                    </a:lnTo>
                    <a:lnTo>
                      <a:pt x="149" y="293"/>
                    </a:lnTo>
                    <a:lnTo>
                      <a:pt x="155" y="297"/>
                    </a:lnTo>
                    <a:lnTo>
                      <a:pt x="162" y="301"/>
                    </a:lnTo>
                    <a:lnTo>
                      <a:pt x="167" y="302"/>
                    </a:lnTo>
                    <a:lnTo>
                      <a:pt x="173" y="303"/>
                    </a:lnTo>
                    <a:lnTo>
                      <a:pt x="185" y="305"/>
                    </a:lnTo>
                    <a:lnTo>
                      <a:pt x="199" y="305"/>
                    </a:lnTo>
                    <a:lnTo>
                      <a:pt x="226" y="305"/>
                    </a:lnTo>
                    <a:lnTo>
                      <a:pt x="228" y="303"/>
                    </a:lnTo>
                    <a:lnTo>
                      <a:pt x="231" y="303"/>
                    </a:lnTo>
                    <a:lnTo>
                      <a:pt x="233" y="301"/>
                    </a:lnTo>
                    <a:lnTo>
                      <a:pt x="236" y="300"/>
                    </a:lnTo>
                    <a:lnTo>
                      <a:pt x="238" y="293"/>
                    </a:lnTo>
                    <a:lnTo>
                      <a:pt x="241" y="288"/>
                    </a:lnTo>
                    <a:lnTo>
                      <a:pt x="243" y="282"/>
                    </a:lnTo>
                    <a:lnTo>
                      <a:pt x="247" y="277"/>
                    </a:lnTo>
                    <a:lnTo>
                      <a:pt x="248" y="274"/>
                    </a:lnTo>
                    <a:lnTo>
                      <a:pt x="251" y="273"/>
                    </a:lnTo>
                    <a:lnTo>
                      <a:pt x="253" y="272"/>
                    </a:lnTo>
                    <a:lnTo>
                      <a:pt x="257" y="271"/>
                    </a:lnTo>
                    <a:lnTo>
                      <a:pt x="278" y="271"/>
                    </a:lnTo>
                    <a:lnTo>
                      <a:pt x="278" y="300"/>
                    </a:lnTo>
                    <a:lnTo>
                      <a:pt x="295" y="300"/>
                    </a:lnTo>
                    <a:lnTo>
                      <a:pt x="312" y="300"/>
                    </a:lnTo>
                    <a:lnTo>
                      <a:pt x="315" y="288"/>
                    </a:lnTo>
                    <a:lnTo>
                      <a:pt x="320" y="279"/>
                    </a:lnTo>
                    <a:lnTo>
                      <a:pt x="322" y="276"/>
                    </a:lnTo>
                    <a:lnTo>
                      <a:pt x="325" y="272"/>
                    </a:lnTo>
                    <a:lnTo>
                      <a:pt x="330" y="271"/>
                    </a:lnTo>
                    <a:lnTo>
                      <a:pt x="335" y="269"/>
                    </a:lnTo>
                    <a:lnTo>
                      <a:pt x="343" y="271"/>
                    </a:lnTo>
                    <a:lnTo>
                      <a:pt x="352" y="271"/>
                    </a:lnTo>
                    <a:lnTo>
                      <a:pt x="361" y="273"/>
                    </a:lnTo>
                    <a:lnTo>
                      <a:pt x="369" y="274"/>
                    </a:lnTo>
                    <a:lnTo>
                      <a:pt x="375" y="278"/>
                    </a:lnTo>
                    <a:lnTo>
                      <a:pt x="381" y="283"/>
                    </a:lnTo>
                    <a:lnTo>
                      <a:pt x="382" y="286"/>
                    </a:lnTo>
                    <a:lnTo>
                      <a:pt x="385" y="289"/>
                    </a:lnTo>
                    <a:lnTo>
                      <a:pt x="385" y="293"/>
                    </a:lnTo>
                    <a:lnTo>
                      <a:pt x="386" y="297"/>
                    </a:lnTo>
                    <a:lnTo>
                      <a:pt x="386" y="348"/>
                    </a:lnTo>
                    <a:lnTo>
                      <a:pt x="386" y="352"/>
                    </a:lnTo>
                    <a:lnTo>
                      <a:pt x="389" y="356"/>
                    </a:lnTo>
                    <a:lnTo>
                      <a:pt x="391" y="358"/>
                    </a:lnTo>
                    <a:lnTo>
                      <a:pt x="395" y="361"/>
                    </a:lnTo>
                    <a:lnTo>
                      <a:pt x="402" y="365"/>
                    </a:lnTo>
                    <a:lnTo>
                      <a:pt x="411" y="369"/>
                    </a:lnTo>
                    <a:lnTo>
                      <a:pt x="421" y="379"/>
                    </a:lnTo>
                    <a:lnTo>
                      <a:pt x="430" y="387"/>
                    </a:lnTo>
                    <a:lnTo>
                      <a:pt x="436" y="399"/>
                    </a:lnTo>
                    <a:lnTo>
                      <a:pt x="441" y="411"/>
                    </a:lnTo>
                    <a:lnTo>
                      <a:pt x="446" y="412"/>
                    </a:lnTo>
                    <a:lnTo>
                      <a:pt x="450" y="406"/>
                    </a:lnTo>
                    <a:lnTo>
                      <a:pt x="453" y="399"/>
                    </a:lnTo>
                    <a:lnTo>
                      <a:pt x="454" y="391"/>
                    </a:lnTo>
                    <a:lnTo>
                      <a:pt x="454" y="384"/>
                    </a:lnTo>
                    <a:lnTo>
                      <a:pt x="454" y="366"/>
                    </a:lnTo>
                    <a:lnTo>
                      <a:pt x="453" y="351"/>
                    </a:lnTo>
                    <a:lnTo>
                      <a:pt x="450" y="336"/>
                    </a:lnTo>
                    <a:lnTo>
                      <a:pt x="449" y="318"/>
                    </a:lnTo>
                    <a:lnTo>
                      <a:pt x="449" y="310"/>
                    </a:lnTo>
                    <a:lnTo>
                      <a:pt x="448" y="301"/>
                    </a:lnTo>
                    <a:lnTo>
                      <a:pt x="446" y="297"/>
                    </a:lnTo>
                    <a:lnTo>
                      <a:pt x="445" y="294"/>
                    </a:lnTo>
                    <a:lnTo>
                      <a:pt x="443" y="292"/>
                    </a:lnTo>
                    <a:lnTo>
                      <a:pt x="439" y="289"/>
                    </a:lnTo>
                    <a:lnTo>
                      <a:pt x="430" y="287"/>
                    </a:lnTo>
                    <a:lnTo>
                      <a:pt x="424" y="284"/>
                    </a:lnTo>
                    <a:lnTo>
                      <a:pt x="420" y="282"/>
                    </a:lnTo>
                    <a:lnTo>
                      <a:pt x="418" y="279"/>
                    </a:lnTo>
                    <a:lnTo>
                      <a:pt x="416" y="276"/>
                    </a:lnTo>
                    <a:lnTo>
                      <a:pt x="416" y="272"/>
                    </a:lnTo>
                    <a:lnTo>
                      <a:pt x="418" y="262"/>
                    </a:lnTo>
                    <a:lnTo>
                      <a:pt x="420" y="253"/>
                    </a:lnTo>
                    <a:lnTo>
                      <a:pt x="423" y="244"/>
                    </a:lnTo>
                    <a:lnTo>
                      <a:pt x="424" y="233"/>
                    </a:lnTo>
                    <a:lnTo>
                      <a:pt x="438" y="233"/>
                    </a:lnTo>
                    <a:lnTo>
                      <a:pt x="449" y="233"/>
                    </a:lnTo>
                    <a:lnTo>
                      <a:pt x="460" y="234"/>
                    </a:lnTo>
                    <a:lnTo>
                      <a:pt x="474" y="234"/>
                    </a:lnTo>
                    <a:lnTo>
                      <a:pt x="478" y="234"/>
                    </a:lnTo>
                    <a:lnTo>
                      <a:pt x="483" y="233"/>
                    </a:lnTo>
                    <a:lnTo>
                      <a:pt x="487" y="232"/>
                    </a:lnTo>
                    <a:lnTo>
                      <a:pt x="489" y="229"/>
                    </a:lnTo>
                    <a:lnTo>
                      <a:pt x="493" y="227"/>
                    </a:lnTo>
                    <a:lnTo>
                      <a:pt x="495" y="223"/>
                    </a:lnTo>
                    <a:lnTo>
                      <a:pt x="497" y="219"/>
                    </a:lnTo>
                    <a:lnTo>
                      <a:pt x="497" y="215"/>
                    </a:lnTo>
                    <a:lnTo>
                      <a:pt x="492" y="209"/>
                    </a:lnTo>
                    <a:lnTo>
                      <a:pt x="485" y="204"/>
                    </a:lnTo>
                    <a:lnTo>
                      <a:pt x="483" y="199"/>
                    </a:lnTo>
                    <a:lnTo>
                      <a:pt x="482" y="194"/>
                    </a:lnTo>
                    <a:lnTo>
                      <a:pt x="482" y="190"/>
                    </a:lnTo>
                    <a:lnTo>
                      <a:pt x="483" y="184"/>
                    </a:lnTo>
                    <a:lnTo>
                      <a:pt x="484" y="168"/>
                    </a:lnTo>
                    <a:lnTo>
                      <a:pt x="487" y="154"/>
                    </a:lnTo>
                    <a:lnTo>
                      <a:pt x="489" y="139"/>
                    </a:lnTo>
                    <a:lnTo>
                      <a:pt x="490" y="123"/>
                    </a:lnTo>
                    <a:lnTo>
                      <a:pt x="489" y="108"/>
                    </a:lnTo>
                    <a:lnTo>
                      <a:pt x="488" y="94"/>
                    </a:lnTo>
                    <a:lnTo>
                      <a:pt x="485" y="81"/>
                    </a:lnTo>
                    <a:lnTo>
                      <a:pt x="484" y="69"/>
                    </a:lnTo>
                    <a:lnTo>
                      <a:pt x="482" y="56"/>
                    </a:lnTo>
                    <a:lnTo>
                      <a:pt x="479" y="44"/>
                    </a:lnTo>
                    <a:lnTo>
                      <a:pt x="478" y="30"/>
                    </a:lnTo>
                    <a:lnTo>
                      <a:pt x="477" y="15"/>
                    </a:lnTo>
                    <a:lnTo>
                      <a:pt x="475" y="7"/>
                    </a:lnTo>
                    <a:lnTo>
                      <a:pt x="474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46"/>
              <p:cNvSpPr>
                <a:spLocks/>
              </p:cNvSpPr>
              <p:nvPr/>
            </p:nvSpPr>
            <p:spPr bwMode="auto">
              <a:xfrm>
                <a:off x="-2546225" y="-1622900"/>
                <a:ext cx="42863" cy="65088"/>
              </a:xfrm>
              <a:custGeom>
                <a:avLst/>
                <a:gdLst>
                  <a:gd name="T0" fmla="*/ 84 w 107"/>
                  <a:gd name="T1" fmla="*/ 23 h 166"/>
                  <a:gd name="T2" fmla="*/ 82 w 107"/>
                  <a:gd name="T3" fmla="*/ 11 h 166"/>
                  <a:gd name="T4" fmla="*/ 80 w 107"/>
                  <a:gd name="T5" fmla="*/ 0 h 166"/>
                  <a:gd name="T6" fmla="*/ 65 w 107"/>
                  <a:gd name="T7" fmla="*/ 0 h 166"/>
                  <a:gd name="T8" fmla="*/ 48 w 107"/>
                  <a:gd name="T9" fmla="*/ 14 h 166"/>
                  <a:gd name="T10" fmla="*/ 33 w 107"/>
                  <a:gd name="T11" fmla="*/ 25 h 166"/>
                  <a:gd name="T12" fmla="*/ 26 w 107"/>
                  <a:gd name="T13" fmla="*/ 32 h 166"/>
                  <a:gd name="T14" fmla="*/ 20 w 107"/>
                  <a:gd name="T15" fmla="*/ 39 h 166"/>
                  <a:gd name="T16" fmla="*/ 19 w 107"/>
                  <a:gd name="T17" fmla="*/ 43 h 166"/>
                  <a:gd name="T18" fmla="*/ 18 w 107"/>
                  <a:gd name="T19" fmla="*/ 47 h 166"/>
                  <a:gd name="T20" fmla="*/ 16 w 107"/>
                  <a:gd name="T21" fmla="*/ 52 h 166"/>
                  <a:gd name="T22" fmla="*/ 16 w 107"/>
                  <a:gd name="T23" fmla="*/ 57 h 166"/>
                  <a:gd name="T24" fmla="*/ 18 w 107"/>
                  <a:gd name="T25" fmla="*/ 64 h 166"/>
                  <a:gd name="T26" fmla="*/ 20 w 107"/>
                  <a:gd name="T27" fmla="*/ 73 h 166"/>
                  <a:gd name="T28" fmla="*/ 19 w 107"/>
                  <a:gd name="T29" fmla="*/ 79 h 166"/>
                  <a:gd name="T30" fmla="*/ 16 w 107"/>
                  <a:gd name="T31" fmla="*/ 84 h 166"/>
                  <a:gd name="T32" fmla="*/ 14 w 107"/>
                  <a:gd name="T33" fmla="*/ 89 h 166"/>
                  <a:gd name="T34" fmla="*/ 10 w 107"/>
                  <a:gd name="T35" fmla="*/ 94 h 166"/>
                  <a:gd name="T36" fmla="*/ 6 w 107"/>
                  <a:gd name="T37" fmla="*/ 98 h 166"/>
                  <a:gd name="T38" fmla="*/ 3 w 107"/>
                  <a:gd name="T39" fmla="*/ 103 h 166"/>
                  <a:gd name="T40" fmla="*/ 1 w 107"/>
                  <a:gd name="T41" fmla="*/ 108 h 166"/>
                  <a:gd name="T42" fmla="*/ 0 w 107"/>
                  <a:gd name="T43" fmla="*/ 114 h 166"/>
                  <a:gd name="T44" fmla="*/ 0 w 107"/>
                  <a:gd name="T45" fmla="*/ 123 h 166"/>
                  <a:gd name="T46" fmla="*/ 1 w 107"/>
                  <a:gd name="T47" fmla="*/ 132 h 166"/>
                  <a:gd name="T48" fmla="*/ 4 w 107"/>
                  <a:gd name="T49" fmla="*/ 141 h 166"/>
                  <a:gd name="T50" fmla="*/ 6 w 107"/>
                  <a:gd name="T51" fmla="*/ 148 h 166"/>
                  <a:gd name="T52" fmla="*/ 10 w 107"/>
                  <a:gd name="T53" fmla="*/ 156 h 166"/>
                  <a:gd name="T54" fmla="*/ 15 w 107"/>
                  <a:gd name="T55" fmla="*/ 161 h 166"/>
                  <a:gd name="T56" fmla="*/ 18 w 107"/>
                  <a:gd name="T57" fmla="*/ 162 h 166"/>
                  <a:gd name="T58" fmla="*/ 21 w 107"/>
                  <a:gd name="T59" fmla="*/ 165 h 166"/>
                  <a:gd name="T60" fmla="*/ 25 w 107"/>
                  <a:gd name="T61" fmla="*/ 165 h 166"/>
                  <a:gd name="T62" fmla="*/ 29 w 107"/>
                  <a:gd name="T63" fmla="*/ 166 h 166"/>
                  <a:gd name="T64" fmla="*/ 33 w 107"/>
                  <a:gd name="T65" fmla="*/ 165 h 166"/>
                  <a:gd name="T66" fmla="*/ 35 w 107"/>
                  <a:gd name="T67" fmla="*/ 163 h 166"/>
                  <a:gd name="T68" fmla="*/ 38 w 107"/>
                  <a:gd name="T69" fmla="*/ 162 h 166"/>
                  <a:gd name="T70" fmla="*/ 39 w 107"/>
                  <a:gd name="T71" fmla="*/ 160 h 166"/>
                  <a:gd name="T72" fmla="*/ 43 w 107"/>
                  <a:gd name="T73" fmla="*/ 153 h 166"/>
                  <a:gd name="T74" fmla="*/ 45 w 107"/>
                  <a:gd name="T75" fmla="*/ 147 h 166"/>
                  <a:gd name="T76" fmla="*/ 48 w 107"/>
                  <a:gd name="T77" fmla="*/ 134 h 166"/>
                  <a:gd name="T78" fmla="*/ 52 w 107"/>
                  <a:gd name="T79" fmla="*/ 123 h 166"/>
                  <a:gd name="T80" fmla="*/ 53 w 107"/>
                  <a:gd name="T81" fmla="*/ 118 h 166"/>
                  <a:gd name="T82" fmla="*/ 55 w 107"/>
                  <a:gd name="T83" fmla="*/ 113 h 166"/>
                  <a:gd name="T84" fmla="*/ 59 w 107"/>
                  <a:gd name="T85" fmla="*/ 108 h 166"/>
                  <a:gd name="T86" fmla="*/ 64 w 107"/>
                  <a:gd name="T87" fmla="*/ 104 h 166"/>
                  <a:gd name="T88" fmla="*/ 78 w 107"/>
                  <a:gd name="T89" fmla="*/ 94 h 166"/>
                  <a:gd name="T90" fmla="*/ 90 w 107"/>
                  <a:gd name="T91" fmla="*/ 84 h 166"/>
                  <a:gd name="T92" fmla="*/ 96 w 107"/>
                  <a:gd name="T93" fmla="*/ 79 h 166"/>
                  <a:gd name="T94" fmla="*/ 101 w 107"/>
                  <a:gd name="T95" fmla="*/ 73 h 166"/>
                  <a:gd name="T96" fmla="*/ 104 w 107"/>
                  <a:gd name="T97" fmla="*/ 67 h 166"/>
                  <a:gd name="T98" fmla="*/ 107 w 107"/>
                  <a:gd name="T99" fmla="*/ 58 h 166"/>
                  <a:gd name="T100" fmla="*/ 103 w 107"/>
                  <a:gd name="T101" fmla="*/ 55 h 166"/>
                  <a:gd name="T102" fmla="*/ 99 w 107"/>
                  <a:gd name="T103" fmla="*/ 52 h 166"/>
                  <a:gd name="T104" fmla="*/ 97 w 107"/>
                  <a:gd name="T105" fmla="*/ 48 h 166"/>
                  <a:gd name="T106" fmla="*/ 94 w 107"/>
                  <a:gd name="T107" fmla="*/ 43 h 166"/>
                  <a:gd name="T108" fmla="*/ 90 w 107"/>
                  <a:gd name="T109" fmla="*/ 32 h 166"/>
                  <a:gd name="T110" fmla="*/ 84 w 107"/>
                  <a:gd name="T111" fmla="*/ 23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166">
                    <a:moveTo>
                      <a:pt x="84" y="23"/>
                    </a:moveTo>
                    <a:lnTo>
                      <a:pt x="82" y="11"/>
                    </a:lnTo>
                    <a:lnTo>
                      <a:pt x="80" y="0"/>
                    </a:lnTo>
                    <a:lnTo>
                      <a:pt x="65" y="0"/>
                    </a:lnTo>
                    <a:lnTo>
                      <a:pt x="48" y="14"/>
                    </a:lnTo>
                    <a:lnTo>
                      <a:pt x="33" y="25"/>
                    </a:lnTo>
                    <a:lnTo>
                      <a:pt x="26" y="32"/>
                    </a:lnTo>
                    <a:lnTo>
                      <a:pt x="20" y="39"/>
                    </a:lnTo>
                    <a:lnTo>
                      <a:pt x="19" y="43"/>
                    </a:lnTo>
                    <a:lnTo>
                      <a:pt x="18" y="47"/>
                    </a:lnTo>
                    <a:lnTo>
                      <a:pt x="16" y="52"/>
                    </a:lnTo>
                    <a:lnTo>
                      <a:pt x="16" y="57"/>
                    </a:lnTo>
                    <a:lnTo>
                      <a:pt x="18" y="64"/>
                    </a:lnTo>
                    <a:lnTo>
                      <a:pt x="20" y="73"/>
                    </a:lnTo>
                    <a:lnTo>
                      <a:pt x="19" y="79"/>
                    </a:lnTo>
                    <a:lnTo>
                      <a:pt x="16" y="84"/>
                    </a:lnTo>
                    <a:lnTo>
                      <a:pt x="14" y="89"/>
                    </a:lnTo>
                    <a:lnTo>
                      <a:pt x="10" y="94"/>
                    </a:lnTo>
                    <a:lnTo>
                      <a:pt x="6" y="98"/>
                    </a:lnTo>
                    <a:lnTo>
                      <a:pt x="3" y="103"/>
                    </a:lnTo>
                    <a:lnTo>
                      <a:pt x="1" y="108"/>
                    </a:lnTo>
                    <a:lnTo>
                      <a:pt x="0" y="114"/>
                    </a:lnTo>
                    <a:lnTo>
                      <a:pt x="0" y="123"/>
                    </a:lnTo>
                    <a:lnTo>
                      <a:pt x="1" y="132"/>
                    </a:lnTo>
                    <a:lnTo>
                      <a:pt x="4" y="141"/>
                    </a:lnTo>
                    <a:lnTo>
                      <a:pt x="6" y="148"/>
                    </a:lnTo>
                    <a:lnTo>
                      <a:pt x="10" y="156"/>
                    </a:lnTo>
                    <a:lnTo>
                      <a:pt x="15" y="161"/>
                    </a:lnTo>
                    <a:lnTo>
                      <a:pt x="18" y="162"/>
                    </a:lnTo>
                    <a:lnTo>
                      <a:pt x="21" y="165"/>
                    </a:lnTo>
                    <a:lnTo>
                      <a:pt x="25" y="165"/>
                    </a:lnTo>
                    <a:lnTo>
                      <a:pt x="29" y="166"/>
                    </a:lnTo>
                    <a:lnTo>
                      <a:pt x="33" y="165"/>
                    </a:lnTo>
                    <a:lnTo>
                      <a:pt x="35" y="163"/>
                    </a:lnTo>
                    <a:lnTo>
                      <a:pt x="38" y="162"/>
                    </a:lnTo>
                    <a:lnTo>
                      <a:pt x="39" y="160"/>
                    </a:lnTo>
                    <a:lnTo>
                      <a:pt x="43" y="153"/>
                    </a:lnTo>
                    <a:lnTo>
                      <a:pt x="45" y="147"/>
                    </a:lnTo>
                    <a:lnTo>
                      <a:pt x="48" y="134"/>
                    </a:lnTo>
                    <a:lnTo>
                      <a:pt x="52" y="123"/>
                    </a:lnTo>
                    <a:lnTo>
                      <a:pt x="53" y="118"/>
                    </a:lnTo>
                    <a:lnTo>
                      <a:pt x="55" y="113"/>
                    </a:lnTo>
                    <a:lnTo>
                      <a:pt x="59" y="108"/>
                    </a:lnTo>
                    <a:lnTo>
                      <a:pt x="64" y="104"/>
                    </a:lnTo>
                    <a:lnTo>
                      <a:pt x="78" y="94"/>
                    </a:lnTo>
                    <a:lnTo>
                      <a:pt x="90" y="84"/>
                    </a:lnTo>
                    <a:lnTo>
                      <a:pt x="96" y="79"/>
                    </a:lnTo>
                    <a:lnTo>
                      <a:pt x="101" y="73"/>
                    </a:lnTo>
                    <a:lnTo>
                      <a:pt x="104" y="67"/>
                    </a:lnTo>
                    <a:lnTo>
                      <a:pt x="107" y="58"/>
                    </a:lnTo>
                    <a:lnTo>
                      <a:pt x="103" y="55"/>
                    </a:lnTo>
                    <a:lnTo>
                      <a:pt x="99" y="52"/>
                    </a:lnTo>
                    <a:lnTo>
                      <a:pt x="97" y="48"/>
                    </a:lnTo>
                    <a:lnTo>
                      <a:pt x="94" y="43"/>
                    </a:lnTo>
                    <a:lnTo>
                      <a:pt x="90" y="32"/>
                    </a:lnTo>
                    <a:lnTo>
                      <a:pt x="84" y="23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47"/>
              <p:cNvSpPr>
                <a:spLocks/>
              </p:cNvSpPr>
              <p:nvPr/>
            </p:nvSpPr>
            <p:spPr bwMode="auto">
              <a:xfrm>
                <a:off x="-2501775" y="-2632550"/>
                <a:ext cx="1295400" cy="1631950"/>
              </a:xfrm>
              <a:custGeom>
                <a:avLst/>
                <a:gdLst>
                  <a:gd name="T0" fmla="*/ 474 w 3263"/>
                  <a:gd name="T1" fmla="*/ 1033 h 4112"/>
                  <a:gd name="T2" fmla="*/ 593 w 3263"/>
                  <a:gd name="T3" fmla="*/ 1517 h 4112"/>
                  <a:gd name="T4" fmla="*/ 609 w 3263"/>
                  <a:gd name="T5" fmla="*/ 1732 h 4112"/>
                  <a:gd name="T6" fmla="*/ 672 w 3263"/>
                  <a:gd name="T7" fmla="*/ 2011 h 4112"/>
                  <a:gd name="T8" fmla="*/ 800 w 3263"/>
                  <a:gd name="T9" fmla="*/ 2231 h 4112"/>
                  <a:gd name="T10" fmla="*/ 883 w 3263"/>
                  <a:gd name="T11" fmla="*/ 2457 h 4112"/>
                  <a:gd name="T12" fmla="*/ 819 w 3263"/>
                  <a:gd name="T13" fmla="*/ 2823 h 4112"/>
                  <a:gd name="T14" fmla="*/ 876 w 3263"/>
                  <a:gd name="T15" fmla="*/ 2953 h 4112"/>
                  <a:gd name="T16" fmla="*/ 1091 w 3263"/>
                  <a:gd name="T17" fmla="*/ 2979 h 4112"/>
                  <a:gd name="T18" fmla="*/ 1095 w 3263"/>
                  <a:gd name="T19" fmla="*/ 3141 h 4112"/>
                  <a:gd name="T20" fmla="*/ 1069 w 3263"/>
                  <a:gd name="T21" fmla="*/ 3255 h 4112"/>
                  <a:gd name="T22" fmla="*/ 1123 w 3263"/>
                  <a:gd name="T23" fmla="*/ 3380 h 4112"/>
                  <a:gd name="T24" fmla="*/ 1307 w 3263"/>
                  <a:gd name="T25" fmla="*/ 3428 h 4112"/>
                  <a:gd name="T26" fmla="*/ 1462 w 3263"/>
                  <a:gd name="T27" fmla="*/ 3557 h 4112"/>
                  <a:gd name="T28" fmla="*/ 1543 w 3263"/>
                  <a:gd name="T29" fmla="*/ 3685 h 4112"/>
                  <a:gd name="T30" fmla="*/ 1635 w 3263"/>
                  <a:gd name="T31" fmla="*/ 3850 h 4112"/>
                  <a:gd name="T32" fmla="*/ 1494 w 3263"/>
                  <a:gd name="T33" fmla="*/ 3936 h 4112"/>
                  <a:gd name="T34" fmla="*/ 1582 w 3263"/>
                  <a:gd name="T35" fmla="*/ 4109 h 4112"/>
                  <a:gd name="T36" fmla="*/ 1706 w 3263"/>
                  <a:gd name="T37" fmla="*/ 4024 h 4112"/>
                  <a:gd name="T38" fmla="*/ 1885 w 3263"/>
                  <a:gd name="T39" fmla="*/ 4073 h 4112"/>
                  <a:gd name="T40" fmla="*/ 2015 w 3263"/>
                  <a:gd name="T41" fmla="*/ 4025 h 4112"/>
                  <a:gd name="T42" fmla="*/ 2159 w 3263"/>
                  <a:gd name="T43" fmla="*/ 3922 h 4112"/>
                  <a:gd name="T44" fmla="*/ 2168 w 3263"/>
                  <a:gd name="T45" fmla="*/ 3763 h 4112"/>
                  <a:gd name="T46" fmla="*/ 2314 w 3263"/>
                  <a:gd name="T47" fmla="*/ 3717 h 4112"/>
                  <a:gd name="T48" fmla="*/ 2444 w 3263"/>
                  <a:gd name="T49" fmla="*/ 3618 h 4112"/>
                  <a:gd name="T50" fmla="*/ 2462 w 3263"/>
                  <a:gd name="T51" fmla="*/ 3447 h 4112"/>
                  <a:gd name="T52" fmla="*/ 2467 w 3263"/>
                  <a:gd name="T53" fmla="*/ 3330 h 4112"/>
                  <a:gd name="T54" fmla="*/ 2666 w 3263"/>
                  <a:gd name="T55" fmla="*/ 3211 h 4112"/>
                  <a:gd name="T56" fmla="*/ 2707 w 3263"/>
                  <a:gd name="T57" fmla="*/ 2934 h 4112"/>
                  <a:gd name="T58" fmla="*/ 2644 w 3263"/>
                  <a:gd name="T59" fmla="*/ 2782 h 4112"/>
                  <a:gd name="T60" fmla="*/ 2797 w 3263"/>
                  <a:gd name="T61" fmla="*/ 2597 h 4112"/>
                  <a:gd name="T62" fmla="*/ 2951 w 3263"/>
                  <a:gd name="T63" fmla="*/ 2496 h 4112"/>
                  <a:gd name="T64" fmla="*/ 3017 w 3263"/>
                  <a:gd name="T65" fmla="*/ 2417 h 4112"/>
                  <a:gd name="T66" fmla="*/ 2927 w 3263"/>
                  <a:gd name="T67" fmla="*/ 2314 h 4112"/>
                  <a:gd name="T68" fmla="*/ 2832 w 3263"/>
                  <a:gd name="T69" fmla="*/ 2161 h 4112"/>
                  <a:gd name="T70" fmla="*/ 2948 w 3263"/>
                  <a:gd name="T71" fmla="*/ 2050 h 4112"/>
                  <a:gd name="T72" fmla="*/ 2994 w 3263"/>
                  <a:gd name="T73" fmla="*/ 1944 h 4112"/>
                  <a:gd name="T74" fmla="*/ 3145 w 3263"/>
                  <a:gd name="T75" fmla="*/ 1713 h 4112"/>
                  <a:gd name="T76" fmla="*/ 3121 w 3263"/>
                  <a:gd name="T77" fmla="*/ 1543 h 4112"/>
                  <a:gd name="T78" fmla="*/ 2984 w 3263"/>
                  <a:gd name="T79" fmla="*/ 1551 h 4112"/>
                  <a:gd name="T80" fmla="*/ 2720 w 3263"/>
                  <a:gd name="T81" fmla="*/ 1418 h 4112"/>
                  <a:gd name="T82" fmla="*/ 2518 w 3263"/>
                  <a:gd name="T83" fmla="*/ 1285 h 4112"/>
                  <a:gd name="T84" fmla="*/ 2452 w 3263"/>
                  <a:gd name="T85" fmla="*/ 1094 h 4112"/>
                  <a:gd name="T86" fmla="*/ 2547 w 3263"/>
                  <a:gd name="T87" fmla="*/ 945 h 4112"/>
                  <a:gd name="T88" fmla="*/ 2462 w 3263"/>
                  <a:gd name="T89" fmla="*/ 832 h 4112"/>
                  <a:gd name="T90" fmla="*/ 2266 w 3263"/>
                  <a:gd name="T91" fmla="*/ 720 h 4112"/>
                  <a:gd name="T92" fmla="*/ 2144 w 3263"/>
                  <a:gd name="T93" fmla="*/ 586 h 4112"/>
                  <a:gd name="T94" fmla="*/ 1981 w 3263"/>
                  <a:gd name="T95" fmla="*/ 718 h 4112"/>
                  <a:gd name="T96" fmla="*/ 1945 w 3263"/>
                  <a:gd name="T97" fmla="*/ 808 h 4112"/>
                  <a:gd name="T98" fmla="*/ 1685 w 3263"/>
                  <a:gd name="T99" fmla="*/ 822 h 4112"/>
                  <a:gd name="T100" fmla="*/ 1514 w 3263"/>
                  <a:gd name="T101" fmla="*/ 852 h 4112"/>
                  <a:gd name="T102" fmla="*/ 1310 w 3263"/>
                  <a:gd name="T103" fmla="*/ 690 h 4112"/>
                  <a:gd name="T104" fmla="*/ 1135 w 3263"/>
                  <a:gd name="T105" fmla="*/ 737 h 4112"/>
                  <a:gd name="T106" fmla="*/ 945 w 3263"/>
                  <a:gd name="T107" fmla="*/ 515 h 4112"/>
                  <a:gd name="T108" fmla="*/ 761 w 3263"/>
                  <a:gd name="T109" fmla="*/ 412 h 4112"/>
                  <a:gd name="T110" fmla="*/ 562 w 3263"/>
                  <a:gd name="T111" fmla="*/ 257 h 4112"/>
                  <a:gd name="T112" fmla="*/ 372 w 3263"/>
                  <a:gd name="T113" fmla="*/ 158 h 4112"/>
                  <a:gd name="T114" fmla="*/ 341 w 3263"/>
                  <a:gd name="T115" fmla="*/ 19 h 4112"/>
                  <a:gd name="T116" fmla="*/ 109 w 3263"/>
                  <a:gd name="T117" fmla="*/ 59 h 4112"/>
                  <a:gd name="T118" fmla="*/ 18 w 3263"/>
                  <a:gd name="T119" fmla="*/ 227 h 4112"/>
                  <a:gd name="T120" fmla="*/ 164 w 3263"/>
                  <a:gd name="T121" fmla="*/ 488 h 4112"/>
                  <a:gd name="T122" fmla="*/ 379 w 3263"/>
                  <a:gd name="T123" fmla="*/ 730 h 4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63" h="4112">
                    <a:moveTo>
                      <a:pt x="352" y="885"/>
                    </a:moveTo>
                    <a:lnTo>
                      <a:pt x="362" y="887"/>
                    </a:lnTo>
                    <a:lnTo>
                      <a:pt x="371" y="891"/>
                    </a:lnTo>
                    <a:lnTo>
                      <a:pt x="379" y="895"/>
                    </a:lnTo>
                    <a:lnTo>
                      <a:pt x="386" y="901"/>
                    </a:lnTo>
                    <a:lnTo>
                      <a:pt x="394" y="907"/>
                    </a:lnTo>
                    <a:lnTo>
                      <a:pt x="400" y="915"/>
                    </a:lnTo>
                    <a:lnTo>
                      <a:pt x="406" y="924"/>
                    </a:lnTo>
                    <a:lnTo>
                      <a:pt x="412" y="932"/>
                    </a:lnTo>
                    <a:lnTo>
                      <a:pt x="420" y="941"/>
                    </a:lnTo>
                    <a:lnTo>
                      <a:pt x="430" y="949"/>
                    </a:lnTo>
                    <a:lnTo>
                      <a:pt x="440" y="955"/>
                    </a:lnTo>
                    <a:lnTo>
                      <a:pt x="449" y="961"/>
                    </a:lnTo>
                    <a:lnTo>
                      <a:pt x="458" y="967"/>
                    </a:lnTo>
                    <a:lnTo>
                      <a:pt x="465" y="974"/>
                    </a:lnTo>
                    <a:lnTo>
                      <a:pt x="468" y="978"/>
                    </a:lnTo>
                    <a:lnTo>
                      <a:pt x="470" y="983"/>
                    </a:lnTo>
                    <a:lnTo>
                      <a:pt x="471" y="988"/>
                    </a:lnTo>
                    <a:lnTo>
                      <a:pt x="473" y="994"/>
                    </a:lnTo>
                    <a:lnTo>
                      <a:pt x="473" y="1020"/>
                    </a:lnTo>
                    <a:lnTo>
                      <a:pt x="473" y="1026"/>
                    </a:lnTo>
                    <a:lnTo>
                      <a:pt x="474" y="1033"/>
                    </a:lnTo>
                    <a:lnTo>
                      <a:pt x="475" y="1038"/>
                    </a:lnTo>
                    <a:lnTo>
                      <a:pt x="476" y="1044"/>
                    </a:lnTo>
                    <a:lnTo>
                      <a:pt x="483" y="1054"/>
                    </a:lnTo>
                    <a:lnTo>
                      <a:pt x="489" y="1065"/>
                    </a:lnTo>
                    <a:lnTo>
                      <a:pt x="500" y="1083"/>
                    </a:lnTo>
                    <a:lnTo>
                      <a:pt x="512" y="1098"/>
                    </a:lnTo>
                    <a:lnTo>
                      <a:pt x="522" y="1113"/>
                    </a:lnTo>
                    <a:lnTo>
                      <a:pt x="534" y="1129"/>
                    </a:lnTo>
                    <a:lnTo>
                      <a:pt x="542" y="1141"/>
                    </a:lnTo>
                    <a:lnTo>
                      <a:pt x="548" y="1151"/>
                    </a:lnTo>
                    <a:lnTo>
                      <a:pt x="553" y="1161"/>
                    </a:lnTo>
                    <a:lnTo>
                      <a:pt x="558" y="1171"/>
                    </a:lnTo>
                    <a:lnTo>
                      <a:pt x="566" y="1192"/>
                    </a:lnTo>
                    <a:lnTo>
                      <a:pt x="577" y="1216"/>
                    </a:lnTo>
                    <a:lnTo>
                      <a:pt x="579" y="1223"/>
                    </a:lnTo>
                    <a:lnTo>
                      <a:pt x="582" y="1230"/>
                    </a:lnTo>
                    <a:lnTo>
                      <a:pt x="583" y="1236"/>
                    </a:lnTo>
                    <a:lnTo>
                      <a:pt x="583" y="1244"/>
                    </a:lnTo>
                    <a:lnTo>
                      <a:pt x="583" y="1326"/>
                    </a:lnTo>
                    <a:lnTo>
                      <a:pt x="592" y="1410"/>
                    </a:lnTo>
                    <a:lnTo>
                      <a:pt x="592" y="1505"/>
                    </a:lnTo>
                    <a:lnTo>
                      <a:pt x="593" y="1517"/>
                    </a:lnTo>
                    <a:lnTo>
                      <a:pt x="596" y="1528"/>
                    </a:lnTo>
                    <a:lnTo>
                      <a:pt x="597" y="1540"/>
                    </a:lnTo>
                    <a:lnTo>
                      <a:pt x="598" y="1552"/>
                    </a:lnTo>
                    <a:lnTo>
                      <a:pt x="592" y="1571"/>
                    </a:lnTo>
                    <a:lnTo>
                      <a:pt x="586" y="1589"/>
                    </a:lnTo>
                    <a:lnTo>
                      <a:pt x="587" y="1595"/>
                    </a:lnTo>
                    <a:lnTo>
                      <a:pt x="589" y="1601"/>
                    </a:lnTo>
                    <a:lnTo>
                      <a:pt x="593" y="1606"/>
                    </a:lnTo>
                    <a:lnTo>
                      <a:pt x="598" y="1610"/>
                    </a:lnTo>
                    <a:lnTo>
                      <a:pt x="602" y="1615"/>
                    </a:lnTo>
                    <a:lnTo>
                      <a:pt x="606" y="1619"/>
                    </a:lnTo>
                    <a:lnTo>
                      <a:pt x="608" y="1625"/>
                    </a:lnTo>
                    <a:lnTo>
                      <a:pt x="609" y="1631"/>
                    </a:lnTo>
                    <a:lnTo>
                      <a:pt x="609" y="1665"/>
                    </a:lnTo>
                    <a:lnTo>
                      <a:pt x="608" y="1676"/>
                    </a:lnTo>
                    <a:lnTo>
                      <a:pt x="606" y="1685"/>
                    </a:lnTo>
                    <a:lnTo>
                      <a:pt x="604" y="1695"/>
                    </a:lnTo>
                    <a:lnTo>
                      <a:pt x="603" y="1707"/>
                    </a:lnTo>
                    <a:lnTo>
                      <a:pt x="603" y="1714"/>
                    </a:lnTo>
                    <a:lnTo>
                      <a:pt x="604" y="1720"/>
                    </a:lnTo>
                    <a:lnTo>
                      <a:pt x="607" y="1727"/>
                    </a:lnTo>
                    <a:lnTo>
                      <a:pt x="609" y="1732"/>
                    </a:lnTo>
                    <a:lnTo>
                      <a:pt x="612" y="1738"/>
                    </a:lnTo>
                    <a:lnTo>
                      <a:pt x="615" y="1744"/>
                    </a:lnTo>
                    <a:lnTo>
                      <a:pt x="616" y="1750"/>
                    </a:lnTo>
                    <a:lnTo>
                      <a:pt x="616" y="1758"/>
                    </a:lnTo>
                    <a:lnTo>
                      <a:pt x="613" y="1776"/>
                    </a:lnTo>
                    <a:lnTo>
                      <a:pt x="611" y="1793"/>
                    </a:lnTo>
                    <a:lnTo>
                      <a:pt x="611" y="1826"/>
                    </a:lnTo>
                    <a:lnTo>
                      <a:pt x="615" y="1841"/>
                    </a:lnTo>
                    <a:lnTo>
                      <a:pt x="621" y="1856"/>
                    </a:lnTo>
                    <a:lnTo>
                      <a:pt x="622" y="1867"/>
                    </a:lnTo>
                    <a:lnTo>
                      <a:pt x="625" y="1877"/>
                    </a:lnTo>
                    <a:lnTo>
                      <a:pt x="627" y="1887"/>
                    </a:lnTo>
                    <a:lnTo>
                      <a:pt x="633" y="1897"/>
                    </a:lnTo>
                    <a:lnTo>
                      <a:pt x="647" y="1914"/>
                    </a:lnTo>
                    <a:lnTo>
                      <a:pt x="661" y="1929"/>
                    </a:lnTo>
                    <a:lnTo>
                      <a:pt x="667" y="1936"/>
                    </a:lnTo>
                    <a:lnTo>
                      <a:pt x="672" y="1944"/>
                    </a:lnTo>
                    <a:lnTo>
                      <a:pt x="675" y="1954"/>
                    </a:lnTo>
                    <a:lnTo>
                      <a:pt x="676" y="1964"/>
                    </a:lnTo>
                    <a:lnTo>
                      <a:pt x="676" y="1995"/>
                    </a:lnTo>
                    <a:lnTo>
                      <a:pt x="673" y="2004"/>
                    </a:lnTo>
                    <a:lnTo>
                      <a:pt x="672" y="2011"/>
                    </a:lnTo>
                    <a:lnTo>
                      <a:pt x="672" y="2019"/>
                    </a:lnTo>
                    <a:lnTo>
                      <a:pt x="676" y="2024"/>
                    </a:lnTo>
                    <a:lnTo>
                      <a:pt x="680" y="2029"/>
                    </a:lnTo>
                    <a:lnTo>
                      <a:pt x="685" y="2033"/>
                    </a:lnTo>
                    <a:lnTo>
                      <a:pt x="697" y="2040"/>
                    </a:lnTo>
                    <a:lnTo>
                      <a:pt x="710" y="2049"/>
                    </a:lnTo>
                    <a:lnTo>
                      <a:pt x="722" y="2062"/>
                    </a:lnTo>
                    <a:lnTo>
                      <a:pt x="732" y="2073"/>
                    </a:lnTo>
                    <a:lnTo>
                      <a:pt x="743" y="2084"/>
                    </a:lnTo>
                    <a:lnTo>
                      <a:pt x="755" y="2097"/>
                    </a:lnTo>
                    <a:lnTo>
                      <a:pt x="761" y="2103"/>
                    </a:lnTo>
                    <a:lnTo>
                      <a:pt x="766" y="2111"/>
                    </a:lnTo>
                    <a:lnTo>
                      <a:pt x="770" y="2118"/>
                    </a:lnTo>
                    <a:lnTo>
                      <a:pt x="771" y="2127"/>
                    </a:lnTo>
                    <a:lnTo>
                      <a:pt x="775" y="2144"/>
                    </a:lnTo>
                    <a:lnTo>
                      <a:pt x="779" y="2163"/>
                    </a:lnTo>
                    <a:lnTo>
                      <a:pt x="781" y="2171"/>
                    </a:lnTo>
                    <a:lnTo>
                      <a:pt x="783" y="2178"/>
                    </a:lnTo>
                    <a:lnTo>
                      <a:pt x="784" y="2187"/>
                    </a:lnTo>
                    <a:lnTo>
                      <a:pt x="784" y="2196"/>
                    </a:lnTo>
                    <a:lnTo>
                      <a:pt x="793" y="2215"/>
                    </a:lnTo>
                    <a:lnTo>
                      <a:pt x="800" y="2231"/>
                    </a:lnTo>
                    <a:lnTo>
                      <a:pt x="805" y="2249"/>
                    </a:lnTo>
                    <a:lnTo>
                      <a:pt x="809" y="2270"/>
                    </a:lnTo>
                    <a:lnTo>
                      <a:pt x="810" y="2289"/>
                    </a:lnTo>
                    <a:lnTo>
                      <a:pt x="812" y="2308"/>
                    </a:lnTo>
                    <a:lnTo>
                      <a:pt x="813" y="2315"/>
                    </a:lnTo>
                    <a:lnTo>
                      <a:pt x="817" y="2324"/>
                    </a:lnTo>
                    <a:lnTo>
                      <a:pt x="822" y="2330"/>
                    </a:lnTo>
                    <a:lnTo>
                      <a:pt x="828" y="2338"/>
                    </a:lnTo>
                    <a:lnTo>
                      <a:pt x="839" y="2344"/>
                    </a:lnTo>
                    <a:lnTo>
                      <a:pt x="850" y="2349"/>
                    </a:lnTo>
                    <a:lnTo>
                      <a:pt x="855" y="2351"/>
                    </a:lnTo>
                    <a:lnTo>
                      <a:pt x="860" y="2354"/>
                    </a:lnTo>
                    <a:lnTo>
                      <a:pt x="864" y="2359"/>
                    </a:lnTo>
                    <a:lnTo>
                      <a:pt x="869" y="2364"/>
                    </a:lnTo>
                    <a:lnTo>
                      <a:pt x="871" y="2369"/>
                    </a:lnTo>
                    <a:lnTo>
                      <a:pt x="872" y="2375"/>
                    </a:lnTo>
                    <a:lnTo>
                      <a:pt x="872" y="2380"/>
                    </a:lnTo>
                    <a:lnTo>
                      <a:pt x="872" y="2388"/>
                    </a:lnTo>
                    <a:lnTo>
                      <a:pt x="873" y="2404"/>
                    </a:lnTo>
                    <a:lnTo>
                      <a:pt x="876" y="2422"/>
                    </a:lnTo>
                    <a:lnTo>
                      <a:pt x="879" y="2439"/>
                    </a:lnTo>
                    <a:lnTo>
                      <a:pt x="883" y="2457"/>
                    </a:lnTo>
                    <a:lnTo>
                      <a:pt x="883" y="2468"/>
                    </a:lnTo>
                    <a:lnTo>
                      <a:pt x="881" y="2477"/>
                    </a:lnTo>
                    <a:lnTo>
                      <a:pt x="878" y="2486"/>
                    </a:lnTo>
                    <a:lnTo>
                      <a:pt x="876" y="2493"/>
                    </a:lnTo>
                    <a:lnTo>
                      <a:pt x="868" y="2510"/>
                    </a:lnTo>
                    <a:lnTo>
                      <a:pt x="860" y="2528"/>
                    </a:lnTo>
                    <a:lnTo>
                      <a:pt x="858" y="2541"/>
                    </a:lnTo>
                    <a:lnTo>
                      <a:pt x="857" y="2551"/>
                    </a:lnTo>
                    <a:lnTo>
                      <a:pt x="857" y="2562"/>
                    </a:lnTo>
                    <a:lnTo>
                      <a:pt x="858" y="2575"/>
                    </a:lnTo>
                    <a:lnTo>
                      <a:pt x="858" y="2649"/>
                    </a:lnTo>
                    <a:lnTo>
                      <a:pt x="858" y="2663"/>
                    </a:lnTo>
                    <a:lnTo>
                      <a:pt x="859" y="2674"/>
                    </a:lnTo>
                    <a:lnTo>
                      <a:pt x="862" y="2685"/>
                    </a:lnTo>
                    <a:lnTo>
                      <a:pt x="862" y="2699"/>
                    </a:lnTo>
                    <a:lnTo>
                      <a:pt x="862" y="2714"/>
                    </a:lnTo>
                    <a:lnTo>
                      <a:pt x="858" y="2729"/>
                    </a:lnTo>
                    <a:lnTo>
                      <a:pt x="854" y="2742"/>
                    </a:lnTo>
                    <a:lnTo>
                      <a:pt x="849" y="2754"/>
                    </a:lnTo>
                    <a:lnTo>
                      <a:pt x="838" y="2779"/>
                    </a:lnTo>
                    <a:lnTo>
                      <a:pt x="825" y="2808"/>
                    </a:lnTo>
                    <a:lnTo>
                      <a:pt x="819" y="2823"/>
                    </a:lnTo>
                    <a:lnTo>
                      <a:pt x="815" y="2838"/>
                    </a:lnTo>
                    <a:lnTo>
                      <a:pt x="812" y="2852"/>
                    </a:lnTo>
                    <a:lnTo>
                      <a:pt x="809" y="2865"/>
                    </a:lnTo>
                    <a:lnTo>
                      <a:pt x="807" y="2878"/>
                    </a:lnTo>
                    <a:lnTo>
                      <a:pt x="805" y="2894"/>
                    </a:lnTo>
                    <a:lnTo>
                      <a:pt x="804" y="2909"/>
                    </a:lnTo>
                    <a:lnTo>
                      <a:pt x="804" y="2925"/>
                    </a:lnTo>
                    <a:lnTo>
                      <a:pt x="804" y="2932"/>
                    </a:lnTo>
                    <a:lnTo>
                      <a:pt x="805" y="2941"/>
                    </a:lnTo>
                    <a:lnTo>
                      <a:pt x="808" y="2950"/>
                    </a:lnTo>
                    <a:lnTo>
                      <a:pt x="810" y="2958"/>
                    </a:lnTo>
                    <a:lnTo>
                      <a:pt x="814" y="2964"/>
                    </a:lnTo>
                    <a:lnTo>
                      <a:pt x="819" y="2969"/>
                    </a:lnTo>
                    <a:lnTo>
                      <a:pt x="825" y="2971"/>
                    </a:lnTo>
                    <a:lnTo>
                      <a:pt x="833" y="2973"/>
                    </a:lnTo>
                    <a:lnTo>
                      <a:pt x="844" y="2973"/>
                    </a:lnTo>
                    <a:lnTo>
                      <a:pt x="854" y="2971"/>
                    </a:lnTo>
                    <a:lnTo>
                      <a:pt x="858" y="2970"/>
                    </a:lnTo>
                    <a:lnTo>
                      <a:pt x="863" y="2968"/>
                    </a:lnTo>
                    <a:lnTo>
                      <a:pt x="867" y="2965"/>
                    </a:lnTo>
                    <a:lnTo>
                      <a:pt x="871" y="2961"/>
                    </a:lnTo>
                    <a:lnTo>
                      <a:pt x="876" y="2953"/>
                    </a:lnTo>
                    <a:lnTo>
                      <a:pt x="881" y="2945"/>
                    </a:lnTo>
                    <a:lnTo>
                      <a:pt x="886" y="2939"/>
                    </a:lnTo>
                    <a:lnTo>
                      <a:pt x="893" y="2932"/>
                    </a:lnTo>
                    <a:lnTo>
                      <a:pt x="902" y="2926"/>
                    </a:lnTo>
                    <a:lnTo>
                      <a:pt x="911" y="2922"/>
                    </a:lnTo>
                    <a:lnTo>
                      <a:pt x="919" y="2919"/>
                    </a:lnTo>
                    <a:lnTo>
                      <a:pt x="930" y="2917"/>
                    </a:lnTo>
                    <a:lnTo>
                      <a:pt x="948" y="2915"/>
                    </a:lnTo>
                    <a:lnTo>
                      <a:pt x="970" y="2915"/>
                    </a:lnTo>
                    <a:lnTo>
                      <a:pt x="975" y="2915"/>
                    </a:lnTo>
                    <a:lnTo>
                      <a:pt x="980" y="2917"/>
                    </a:lnTo>
                    <a:lnTo>
                      <a:pt x="983" y="2920"/>
                    </a:lnTo>
                    <a:lnTo>
                      <a:pt x="989" y="2924"/>
                    </a:lnTo>
                    <a:lnTo>
                      <a:pt x="996" y="2931"/>
                    </a:lnTo>
                    <a:lnTo>
                      <a:pt x="1005" y="2939"/>
                    </a:lnTo>
                    <a:lnTo>
                      <a:pt x="1022" y="2946"/>
                    </a:lnTo>
                    <a:lnTo>
                      <a:pt x="1039" y="2953"/>
                    </a:lnTo>
                    <a:lnTo>
                      <a:pt x="1056" y="2958"/>
                    </a:lnTo>
                    <a:lnTo>
                      <a:pt x="1074" y="2965"/>
                    </a:lnTo>
                    <a:lnTo>
                      <a:pt x="1080" y="2969"/>
                    </a:lnTo>
                    <a:lnTo>
                      <a:pt x="1086" y="2974"/>
                    </a:lnTo>
                    <a:lnTo>
                      <a:pt x="1091" y="2979"/>
                    </a:lnTo>
                    <a:lnTo>
                      <a:pt x="1095" y="2985"/>
                    </a:lnTo>
                    <a:lnTo>
                      <a:pt x="1103" y="2996"/>
                    </a:lnTo>
                    <a:lnTo>
                      <a:pt x="1111" y="3010"/>
                    </a:lnTo>
                    <a:lnTo>
                      <a:pt x="1122" y="3020"/>
                    </a:lnTo>
                    <a:lnTo>
                      <a:pt x="1132" y="3030"/>
                    </a:lnTo>
                    <a:lnTo>
                      <a:pt x="1137" y="3035"/>
                    </a:lnTo>
                    <a:lnTo>
                      <a:pt x="1139" y="3040"/>
                    </a:lnTo>
                    <a:lnTo>
                      <a:pt x="1142" y="3047"/>
                    </a:lnTo>
                    <a:lnTo>
                      <a:pt x="1143" y="3054"/>
                    </a:lnTo>
                    <a:lnTo>
                      <a:pt x="1142" y="3057"/>
                    </a:lnTo>
                    <a:lnTo>
                      <a:pt x="1140" y="3060"/>
                    </a:lnTo>
                    <a:lnTo>
                      <a:pt x="1139" y="3063"/>
                    </a:lnTo>
                    <a:lnTo>
                      <a:pt x="1137" y="3065"/>
                    </a:lnTo>
                    <a:lnTo>
                      <a:pt x="1132" y="3070"/>
                    </a:lnTo>
                    <a:lnTo>
                      <a:pt x="1125" y="3074"/>
                    </a:lnTo>
                    <a:lnTo>
                      <a:pt x="1114" y="3088"/>
                    </a:lnTo>
                    <a:lnTo>
                      <a:pt x="1104" y="3102"/>
                    </a:lnTo>
                    <a:lnTo>
                      <a:pt x="1100" y="3108"/>
                    </a:lnTo>
                    <a:lnTo>
                      <a:pt x="1096" y="3114"/>
                    </a:lnTo>
                    <a:lnTo>
                      <a:pt x="1095" y="3121"/>
                    </a:lnTo>
                    <a:lnTo>
                      <a:pt x="1095" y="3127"/>
                    </a:lnTo>
                    <a:lnTo>
                      <a:pt x="1095" y="3141"/>
                    </a:lnTo>
                    <a:lnTo>
                      <a:pt x="1096" y="3156"/>
                    </a:lnTo>
                    <a:lnTo>
                      <a:pt x="1095" y="3163"/>
                    </a:lnTo>
                    <a:lnTo>
                      <a:pt x="1096" y="3171"/>
                    </a:lnTo>
                    <a:lnTo>
                      <a:pt x="1101" y="3176"/>
                    </a:lnTo>
                    <a:lnTo>
                      <a:pt x="1105" y="3181"/>
                    </a:lnTo>
                    <a:lnTo>
                      <a:pt x="1109" y="3186"/>
                    </a:lnTo>
                    <a:lnTo>
                      <a:pt x="1111" y="3191"/>
                    </a:lnTo>
                    <a:lnTo>
                      <a:pt x="1115" y="3203"/>
                    </a:lnTo>
                    <a:lnTo>
                      <a:pt x="1117" y="3217"/>
                    </a:lnTo>
                    <a:lnTo>
                      <a:pt x="1117" y="3225"/>
                    </a:lnTo>
                    <a:lnTo>
                      <a:pt x="1115" y="3232"/>
                    </a:lnTo>
                    <a:lnTo>
                      <a:pt x="1115" y="3236"/>
                    </a:lnTo>
                    <a:lnTo>
                      <a:pt x="1113" y="3240"/>
                    </a:lnTo>
                    <a:lnTo>
                      <a:pt x="1111" y="3242"/>
                    </a:lnTo>
                    <a:lnTo>
                      <a:pt x="1108" y="3245"/>
                    </a:lnTo>
                    <a:lnTo>
                      <a:pt x="1103" y="3249"/>
                    </a:lnTo>
                    <a:lnTo>
                      <a:pt x="1096" y="3250"/>
                    </a:lnTo>
                    <a:lnTo>
                      <a:pt x="1091" y="3251"/>
                    </a:lnTo>
                    <a:lnTo>
                      <a:pt x="1085" y="3251"/>
                    </a:lnTo>
                    <a:lnTo>
                      <a:pt x="1080" y="3251"/>
                    </a:lnTo>
                    <a:lnTo>
                      <a:pt x="1074" y="3252"/>
                    </a:lnTo>
                    <a:lnTo>
                      <a:pt x="1069" y="3255"/>
                    </a:lnTo>
                    <a:lnTo>
                      <a:pt x="1064" y="3259"/>
                    </a:lnTo>
                    <a:lnTo>
                      <a:pt x="1060" y="3264"/>
                    </a:lnTo>
                    <a:lnTo>
                      <a:pt x="1058" y="3269"/>
                    </a:lnTo>
                    <a:lnTo>
                      <a:pt x="1056" y="3274"/>
                    </a:lnTo>
                    <a:lnTo>
                      <a:pt x="1056" y="3280"/>
                    </a:lnTo>
                    <a:lnTo>
                      <a:pt x="1058" y="3291"/>
                    </a:lnTo>
                    <a:lnTo>
                      <a:pt x="1058" y="3305"/>
                    </a:lnTo>
                    <a:lnTo>
                      <a:pt x="1059" y="3308"/>
                    </a:lnTo>
                    <a:lnTo>
                      <a:pt x="1059" y="3310"/>
                    </a:lnTo>
                    <a:lnTo>
                      <a:pt x="1061" y="3311"/>
                    </a:lnTo>
                    <a:lnTo>
                      <a:pt x="1063" y="3313"/>
                    </a:lnTo>
                    <a:lnTo>
                      <a:pt x="1069" y="3315"/>
                    </a:lnTo>
                    <a:lnTo>
                      <a:pt x="1074" y="3318"/>
                    </a:lnTo>
                    <a:lnTo>
                      <a:pt x="1083" y="3321"/>
                    </a:lnTo>
                    <a:lnTo>
                      <a:pt x="1090" y="3326"/>
                    </a:lnTo>
                    <a:lnTo>
                      <a:pt x="1096" y="3331"/>
                    </a:lnTo>
                    <a:lnTo>
                      <a:pt x="1103" y="3339"/>
                    </a:lnTo>
                    <a:lnTo>
                      <a:pt x="1108" y="3353"/>
                    </a:lnTo>
                    <a:lnTo>
                      <a:pt x="1113" y="3367"/>
                    </a:lnTo>
                    <a:lnTo>
                      <a:pt x="1114" y="3373"/>
                    </a:lnTo>
                    <a:lnTo>
                      <a:pt x="1118" y="3377"/>
                    </a:lnTo>
                    <a:lnTo>
                      <a:pt x="1123" y="3380"/>
                    </a:lnTo>
                    <a:lnTo>
                      <a:pt x="1129" y="3382"/>
                    </a:lnTo>
                    <a:lnTo>
                      <a:pt x="1138" y="3380"/>
                    </a:lnTo>
                    <a:lnTo>
                      <a:pt x="1145" y="3379"/>
                    </a:lnTo>
                    <a:lnTo>
                      <a:pt x="1153" y="3377"/>
                    </a:lnTo>
                    <a:lnTo>
                      <a:pt x="1159" y="3373"/>
                    </a:lnTo>
                    <a:lnTo>
                      <a:pt x="1167" y="3370"/>
                    </a:lnTo>
                    <a:lnTo>
                      <a:pt x="1173" y="3368"/>
                    </a:lnTo>
                    <a:lnTo>
                      <a:pt x="1182" y="3367"/>
                    </a:lnTo>
                    <a:lnTo>
                      <a:pt x="1191" y="3365"/>
                    </a:lnTo>
                    <a:lnTo>
                      <a:pt x="1201" y="3367"/>
                    </a:lnTo>
                    <a:lnTo>
                      <a:pt x="1211" y="3370"/>
                    </a:lnTo>
                    <a:lnTo>
                      <a:pt x="1219" y="3375"/>
                    </a:lnTo>
                    <a:lnTo>
                      <a:pt x="1228" y="3380"/>
                    </a:lnTo>
                    <a:lnTo>
                      <a:pt x="1236" y="3387"/>
                    </a:lnTo>
                    <a:lnTo>
                      <a:pt x="1245" y="3392"/>
                    </a:lnTo>
                    <a:lnTo>
                      <a:pt x="1255" y="3395"/>
                    </a:lnTo>
                    <a:lnTo>
                      <a:pt x="1266" y="3398"/>
                    </a:lnTo>
                    <a:lnTo>
                      <a:pt x="1277" y="3400"/>
                    </a:lnTo>
                    <a:lnTo>
                      <a:pt x="1286" y="3405"/>
                    </a:lnTo>
                    <a:lnTo>
                      <a:pt x="1295" y="3410"/>
                    </a:lnTo>
                    <a:lnTo>
                      <a:pt x="1302" y="3419"/>
                    </a:lnTo>
                    <a:lnTo>
                      <a:pt x="1307" y="3428"/>
                    </a:lnTo>
                    <a:lnTo>
                      <a:pt x="1311" y="3437"/>
                    </a:lnTo>
                    <a:lnTo>
                      <a:pt x="1314" y="3441"/>
                    </a:lnTo>
                    <a:lnTo>
                      <a:pt x="1316" y="3444"/>
                    </a:lnTo>
                    <a:lnTo>
                      <a:pt x="1320" y="3446"/>
                    </a:lnTo>
                    <a:lnTo>
                      <a:pt x="1324" y="3447"/>
                    </a:lnTo>
                    <a:lnTo>
                      <a:pt x="1342" y="3447"/>
                    </a:lnTo>
                    <a:lnTo>
                      <a:pt x="1361" y="3446"/>
                    </a:lnTo>
                    <a:lnTo>
                      <a:pt x="1371" y="3447"/>
                    </a:lnTo>
                    <a:lnTo>
                      <a:pt x="1380" y="3449"/>
                    </a:lnTo>
                    <a:lnTo>
                      <a:pt x="1389" y="3454"/>
                    </a:lnTo>
                    <a:lnTo>
                      <a:pt x="1396" y="3461"/>
                    </a:lnTo>
                    <a:lnTo>
                      <a:pt x="1403" y="3467"/>
                    </a:lnTo>
                    <a:lnTo>
                      <a:pt x="1409" y="3476"/>
                    </a:lnTo>
                    <a:lnTo>
                      <a:pt x="1414" y="3485"/>
                    </a:lnTo>
                    <a:lnTo>
                      <a:pt x="1419" y="3493"/>
                    </a:lnTo>
                    <a:lnTo>
                      <a:pt x="1428" y="3516"/>
                    </a:lnTo>
                    <a:lnTo>
                      <a:pt x="1437" y="3536"/>
                    </a:lnTo>
                    <a:lnTo>
                      <a:pt x="1443" y="3545"/>
                    </a:lnTo>
                    <a:lnTo>
                      <a:pt x="1449" y="3551"/>
                    </a:lnTo>
                    <a:lnTo>
                      <a:pt x="1453" y="3554"/>
                    </a:lnTo>
                    <a:lnTo>
                      <a:pt x="1457" y="3556"/>
                    </a:lnTo>
                    <a:lnTo>
                      <a:pt x="1462" y="3557"/>
                    </a:lnTo>
                    <a:lnTo>
                      <a:pt x="1468" y="3557"/>
                    </a:lnTo>
                    <a:lnTo>
                      <a:pt x="1478" y="3555"/>
                    </a:lnTo>
                    <a:lnTo>
                      <a:pt x="1489" y="3552"/>
                    </a:lnTo>
                    <a:lnTo>
                      <a:pt x="1497" y="3552"/>
                    </a:lnTo>
                    <a:lnTo>
                      <a:pt x="1504" y="3555"/>
                    </a:lnTo>
                    <a:lnTo>
                      <a:pt x="1508" y="3556"/>
                    </a:lnTo>
                    <a:lnTo>
                      <a:pt x="1509" y="3560"/>
                    </a:lnTo>
                    <a:lnTo>
                      <a:pt x="1509" y="3562"/>
                    </a:lnTo>
                    <a:lnTo>
                      <a:pt x="1509" y="3566"/>
                    </a:lnTo>
                    <a:lnTo>
                      <a:pt x="1509" y="3574"/>
                    </a:lnTo>
                    <a:lnTo>
                      <a:pt x="1511" y="3582"/>
                    </a:lnTo>
                    <a:lnTo>
                      <a:pt x="1513" y="3589"/>
                    </a:lnTo>
                    <a:lnTo>
                      <a:pt x="1517" y="3594"/>
                    </a:lnTo>
                    <a:lnTo>
                      <a:pt x="1522" y="3597"/>
                    </a:lnTo>
                    <a:lnTo>
                      <a:pt x="1527" y="3601"/>
                    </a:lnTo>
                    <a:lnTo>
                      <a:pt x="1532" y="3605"/>
                    </a:lnTo>
                    <a:lnTo>
                      <a:pt x="1537" y="3609"/>
                    </a:lnTo>
                    <a:lnTo>
                      <a:pt x="1539" y="3614"/>
                    </a:lnTo>
                    <a:lnTo>
                      <a:pt x="1541" y="3620"/>
                    </a:lnTo>
                    <a:lnTo>
                      <a:pt x="1541" y="3671"/>
                    </a:lnTo>
                    <a:lnTo>
                      <a:pt x="1542" y="3679"/>
                    </a:lnTo>
                    <a:lnTo>
                      <a:pt x="1543" y="3685"/>
                    </a:lnTo>
                    <a:lnTo>
                      <a:pt x="1547" y="3690"/>
                    </a:lnTo>
                    <a:lnTo>
                      <a:pt x="1549" y="3695"/>
                    </a:lnTo>
                    <a:lnTo>
                      <a:pt x="1557" y="3707"/>
                    </a:lnTo>
                    <a:lnTo>
                      <a:pt x="1565" y="3719"/>
                    </a:lnTo>
                    <a:lnTo>
                      <a:pt x="1566" y="3728"/>
                    </a:lnTo>
                    <a:lnTo>
                      <a:pt x="1567" y="3737"/>
                    </a:lnTo>
                    <a:lnTo>
                      <a:pt x="1568" y="3740"/>
                    </a:lnTo>
                    <a:lnTo>
                      <a:pt x="1570" y="3744"/>
                    </a:lnTo>
                    <a:lnTo>
                      <a:pt x="1572" y="3748"/>
                    </a:lnTo>
                    <a:lnTo>
                      <a:pt x="1575" y="3752"/>
                    </a:lnTo>
                    <a:lnTo>
                      <a:pt x="1592" y="3757"/>
                    </a:lnTo>
                    <a:lnTo>
                      <a:pt x="1612" y="3761"/>
                    </a:lnTo>
                    <a:lnTo>
                      <a:pt x="1617" y="3764"/>
                    </a:lnTo>
                    <a:lnTo>
                      <a:pt x="1622" y="3769"/>
                    </a:lnTo>
                    <a:lnTo>
                      <a:pt x="1626" y="3774"/>
                    </a:lnTo>
                    <a:lnTo>
                      <a:pt x="1630" y="3779"/>
                    </a:lnTo>
                    <a:lnTo>
                      <a:pt x="1632" y="3784"/>
                    </a:lnTo>
                    <a:lnTo>
                      <a:pt x="1634" y="3791"/>
                    </a:lnTo>
                    <a:lnTo>
                      <a:pt x="1635" y="3797"/>
                    </a:lnTo>
                    <a:lnTo>
                      <a:pt x="1636" y="3804"/>
                    </a:lnTo>
                    <a:lnTo>
                      <a:pt x="1636" y="3837"/>
                    </a:lnTo>
                    <a:lnTo>
                      <a:pt x="1635" y="3850"/>
                    </a:lnTo>
                    <a:lnTo>
                      <a:pt x="1632" y="3860"/>
                    </a:lnTo>
                    <a:lnTo>
                      <a:pt x="1630" y="3871"/>
                    </a:lnTo>
                    <a:lnTo>
                      <a:pt x="1626" y="3882"/>
                    </a:lnTo>
                    <a:lnTo>
                      <a:pt x="1625" y="3891"/>
                    </a:lnTo>
                    <a:lnTo>
                      <a:pt x="1625" y="3899"/>
                    </a:lnTo>
                    <a:lnTo>
                      <a:pt x="1624" y="3902"/>
                    </a:lnTo>
                    <a:lnTo>
                      <a:pt x="1622" y="3905"/>
                    </a:lnTo>
                    <a:lnTo>
                      <a:pt x="1620" y="3909"/>
                    </a:lnTo>
                    <a:lnTo>
                      <a:pt x="1617" y="3911"/>
                    </a:lnTo>
                    <a:lnTo>
                      <a:pt x="1602" y="3922"/>
                    </a:lnTo>
                    <a:lnTo>
                      <a:pt x="1587" y="3930"/>
                    </a:lnTo>
                    <a:lnTo>
                      <a:pt x="1580" y="3932"/>
                    </a:lnTo>
                    <a:lnTo>
                      <a:pt x="1571" y="3935"/>
                    </a:lnTo>
                    <a:lnTo>
                      <a:pt x="1562" y="3936"/>
                    </a:lnTo>
                    <a:lnTo>
                      <a:pt x="1552" y="3936"/>
                    </a:lnTo>
                    <a:lnTo>
                      <a:pt x="1539" y="3935"/>
                    </a:lnTo>
                    <a:lnTo>
                      <a:pt x="1529" y="3934"/>
                    </a:lnTo>
                    <a:lnTo>
                      <a:pt x="1518" y="3931"/>
                    </a:lnTo>
                    <a:lnTo>
                      <a:pt x="1506" y="3930"/>
                    </a:lnTo>
                    <a:lnTo>
                      <a:pt x="1502" y="3931"/>
                    </a:lnTo>
                    <a:lnTo>
                      <a:pt x="1498" y="3932"/>
                    </a:lnTo>
                    <a:lnTo>
                      <a:pt x="1494" y="3936"/>
                    </a:lnTo>
                    <a:lnTo>
                      <a:pt x="1492" y="3940"/>
                    </a:lnTo>
                    <a:lnTo>
                      <a:pt x="1488" y="3949"/>
                    </a:lnTo>
                    <a:lnTo>
                      <a:pt x="1487" y="3959"/>
                    </a:lnTo>
                    <a:lnTo>
                      <a:pt x="1482" y="3975"/>
                    </a:lnTo>
                    <a:lnTo>
                      <a:pt x="1478" y="3990"/>
                    </a:lnTo>
                    <a:lnTo>
                      <a:pt x="1479" y="3994"/>
                    </a:lnTo>
                    <a:lnTo>
                      <a:pt x="1480" y="3998"/>
                    </a:lnTo>
                    <a:lnTo>
                      <a:pt x="1482" y="4000"/>
                    </a:lnTo>
                    <a:lnTo>
                      <a:pt x="1485" y="4003"/>
                    </a:lnTo>
                    <a:lnTo>
                      <a:pt x="1491" y="4006"/>
                    </a:lnTo>
                    <a:lnTo>
                      <a:pt x="1497" y="4012"/>
                    </a:lnTo>
                    <a:lnTo>
                      <a:pt x="1507" y="4023"/>
                    </a:lnTo>
                    <a:lnTo>
                      <a:pt x="1517" y="4032"/>
                    </a:lnTo>
                    <a:lnTo>
                      <a:pt x="1527" y="4040"/>
                    </a:lnTo>
                    <a:lnTo>
                      <a:pt x="1537" y="4053"/>
                    </a:lnTo>
                    <a:lnTo>
                      <a:pt x="1548" y="4068"/>
                    </a:lnTo>
                    <a:lnTo>
                      <a:pt x="1558" y="4083"/>
                    </a:lnTo>
                    <a:lnTo>
                      <a:pt x="1563" y="4089"/>
                    </a:lnTo>
                    <a:lnTo>
                      <a:pt x="1567" y="4094"/>
                    </a:lnTo>
                    <a:lnTo>
                      <a:pt x="1572" y="4099"/>
                    </a:lnTo>
                    <a:lnTo>
                      <a:pt x="1577" y="4104"/>
                    </a:lnTo>
                    <a:lnTo>
                      <a:pt x="1582" y="4109"/>
                    </a:lnTo>
                    <a:lnTo>
                      <a:pt x="1587" y="4112"/>
                    </a:lnTo>
                    <a:lnTo>
                      <a:pt x="1595" y="4103"/>
                    </a:lnTo>
                    <a:lnTo>
                      <a:pt x="1602" y="4091"/>
                    </a:lnTo>
                    <a:lnTo>
                      <a:pt x="1611" y="4091"/>
                    </a:lnTo>
                    <a:lnTo>
                      <a:pt x="1620" y="4087"/>
                    </a:lnTo>
                    <a:lnTo>
                      <a:pt x="1625" y="4082"/>
                    </a:lnTo>
                    <a:lnTo>
                      <a:pt x="1629" y="4076"/>
                    </a:lnTo>
                    <a:lnTo>
                      <a:pt x="1631" y="4070"/>
                    </a:lnTo>
                    <a:lnTo>
                      <a:pt x="1634" y="4064"/>
                    </a:lnTo>
                    <a:lnTo>
                      <a:pt x="1636" y="4050"/>
                    </a:lnTo>
                    <a:lnTo>
                      <a:pt x="1641" y="4035"/>
                    </a:lnTo>
                    <a:lnTo>
                      <a:pt x="1644" y="4030"/>
                    </a:lnTo>
                    <a:lnTo>
                      <a:pt x="1646" y="4025"/>
                    </a:lnTo>
                    <a:lnTo>
                      <a:pt x="1650" y="4022"/>
                    </a:lnTo>
                    <a:lnTo>
                      <a:pt x="1654" y="4019"/>
                    </a:lnTo>
                    <a:lnTo>
                      <a:pt x="1659" y="4017"/>
                    </a:lnTo>
                    <a:lnTo>
                      <a:pt x="1664" y="4014"/>
                    </a:lnTo>
                    <a:lnTo>
                      <a:pt x="1670" y="4014"/>
                    </a:lnTo>
                    <a:lnTo>
                      <a:pt x="1675" y="4013"/>
                    </a:lnTo>
                    <a:lnTo>
                      <a:pt x="1685" y="4018"/>
                    </a:lnTo>
                    <a:lnTo>
                      <a:pt x="1695" y="4024"/>
                    </a:lnTo>
                    <a:lnTo>
                      <a:pt x="1706" y="4024"/>
                    </a:lnTo>
                    <a:lnTo>
                      <a:pt x="1718" y="4023"/>
                    </a:lnTo>
                    <a:lnTo>
                      <a:pt x="1723" y="4022"/>
                    </a:lnTo>
                    <a:lnTo>
                      <a:pt x="1728" y="4022"/>
                    </a:lnTo>
                    <a:lnTo>
                      <a:pt x="1734" y="4022"/>
                    </a:lnTo>
                    <a:lnTo>
                      <a:pt x="1740" y="4023"/>
                    </a:lnTo>
                    <a:lnTo>
                      <a:pt x="1745" y="4024"/>
                    </a:lnTo>
                    <a:lnTo>
                      <a:pt x="1749" y="4027"/>
                    </a:lnTo>
                    <a:lnTo>
                      <a:pt x="1753" y="4029"/>
                    </a:lnTo>
                    <a:lnTo>
                      <a:pt x="1757" y="4033"/>
                    </a:lnTo>
                    <a:lnTo>
                      <a:pt x="1763" y="4039"/>
                    </a:lnTo>
                    <a:lnTo>
                      <a:pt x="1769" y="4047"/>
                    </a:lnTo>
                    <a:lnTo>
                      <a:pt x="1774" y="4054"/>
                    </a:lnTo>
                    <a:lnTo>
                      <a:pt x="1782" y="4060"/>
                    </a:lnTo>
                    <a:lnTo>
                      <a:pt x="1785" y="4063"/>
                    </a:lnTo>
                    <a:lnTo>
                      <a:pt x="1789" y="4064"/>
                    </a:lnTo>
                    <a:lnTo>
                      <a:pt x="1793" y="4065"/>
                    </a:lnTo>
                    <a:lnTo>
                      <a:pt x="1798" y="4067"/>
                    </a:lnTo>
                    <a:lnTo>
                      <a:pt x="1873" y="4067"/>
                    </a:lnTo>
                    <a:lnTo>
                      <a:pt x="1877" y="4067"/>
                    </a:lnTo>
                    <a:lnTo>
                      <a:pt x="1880" y="4068"/>
                    </a:lnTo>
                    <a:lnTo>
                      <a:pt x="1882" y="4070"/>
                    </a:lnTo>
                    <a:lnTo>
                      <a:pt x="1885" y="4073"/>
                    </a:lnTo>
                    <a:lnTo>
                      <a:pt x="1888" y="4081"/>
                    </a:lnTo>
                    <a:lnTo>
                      <a:pt x="1892" y="4087"/>
                    </a:lnTo>
                    <a:lnTo>
                      <a:pt x="1896" y="4093"/>
                    </a:lnTo>
                    <a:lnTo>
                      <a:pt x="1901" y="4097"/>
                    </a:lnTo>
                    <a:lnTo>
                      <a:pt x="1906" y="4101"/>
                    </a:lnTo>
                    <a:lnTo>
                      <a:pt x="1912" y="4103"/>
                    </a:lnTo>
                    <a:lnTo>
                      <a:pt x="1925" y="4106"/>
                    </a:lnTo>
                    <a:lnTo>
                      <a:pt x="1939" y="4108"/>
                    </a:lnTo>
                    <a:lnTo>
                      <a:pt x="1945" y="4109"/>
                    </a:lnTo>
                    <a:lnTo>
                      <a:pt x="1952" y="4111"/>
                    </a:lnTo>
                    <a:lnTo>
                      <a:pt x="1952" y="4111"/>
                    </a:lnTo>
                    <a:lnTo>
                      <a:pt x="1959" y="4099"/>
                    </a:lnTo>
                    <a:lnTo>
                      <a:pt x="1965" y="4087"/>
                    </a:lnTo>
                    <a:lnTo>
                      <a:pt x="1970" y="4076"/>
                    </a:lnTo>
                    <a:lnTo>
                      <a:pt x="1974" y="4064"/>
                    </a:lnTo>
                    <a:lnTo>
                      <a:pt x="1979" y="4053"/>
                    </a:lnTo>
                    <a:lnTo>
                      <a:pt x="1985" y="4043"/>
                    </a:lnTo>
                    <a:lnTo>
                      <a:pt x="1989" y="4039"/>
                    </a:lnTo>
                    <a:lnTo>
                      <a:pt x="1994" y="4035"/>
                    </a:lnTo>
                    <a:lnTo>
                      <a:pt x="1999" y="4032"/>
                    </a:lnTo>
                    <a:lnTo>
                      <a:pt x="2004" y="4029"/>
                    </a:lnTo>
                    <a:lnTo>
                      <a:pt x="2015" y="4025"/>
                    </a:lnTo>
                    <a:lnTo>
                      <a:pt x="2024" y="4023"/>
                    </a:lnTo>
                    <a:lnTo>
                      <a:pt x="2034" y="4022"/>
                    </a:lnTo>
                    <a:lnTo>
                      <a:pt x="2043" y="4020"/>
                    </a:lnTo>
                    <a:lnTo>
                      <a:pt x="2060" y="4020"/>
                    </a:lnTo>
                    <a:lnTo>
                      <a:pt x="2082" y="4022"/>
                    </a:lnTo>
                    <a:lnTo>
                      <a:pt x="2144" y="4022"/>
                    </a:lnTo>
                    <a:lnTo>
                      <a:pt x="2151" y="4020"/>
                    </a:lnTo>
                    <a:lnTo>
                      <a:pt x="2158" y="4020"/>
                    </a:lnTo>
                    <a:lnTo>
                      <a:pt x="2164" y="4018"/>
                    </a:lnTo>
                    <a:lnTo>
                      <a:pt x="2171" y="4015"/>
                    </a:lnTo>
                    <a:lnTo>
                      <a:pt x="2176" y="4013"/>
                    </a:lnTo>
                    <a:lnTo>
                      <a:pt x="2181" y="4009"/>
                    </a:lnTo>
                    <a:lnTo>
                      <a:pt x="2183" y="4004"/>
                    </a:lnTo>
                    <a:lnTo>
                      <a:pt x="2185" y="3998"/>
                    </a:lnTo>
                    <a:lnTo>
                      <a:pt x="2183" y="3989"/>
                    </a:lnTo>
                    <a:lnTo>
                      <a:pt x="2182" y="3983"/>
                    </a:lnTo>
                    <a:lnTo>
                      <a:pt x="2181" y="3975"/>
                    </a:lnTo>
                    <a:lnTo>
                      <a:pt x="2178" y="3969"/>
                    </a:lnTo>
                    <a:lnTo>
                      <a:pt x="2172" y="3956"/>
                    </a:lnTo>
                    <a:lnTo>
                      <a:pt x="2166" y="3941"/>
                    </a:lnTo>
                    <a:lnTo>
                      <a:pt x="2163" y="3932"/>
                    </a:lnTo>
                    <a:lnTo>
                      <a:pt x="2159" y="3922"/>
                    </a:lnTo>
                    <a:lnTo>
                      <a:pt x="2158" y="3919"/>
                    </a:lnTo>
                    <a:lnTo>
                      <a:pt x="2157" y="3915"/>
                    </a:lnTo>
                    <a:lnTo>
                      <a:pt x="2153" y="3911"/>
                    </a:lnTo>
                    <a:lnTo>
                      <a:pt x="2149" y="3907"/>
                    </a:lnTo>
                    <a:lnTo>
                      <a:pt x="2139" y="3900"/>
                    </a:lnTo>
                    <a:lnTo>
                      <a:pt x="2129" y="3894"/>
                    </a:lnTo>
                    <a:lnTo>
                      <a:pt x="2124" y="3889"/>
                    </a:lnTo>
                    <a:lnTo>
                      <a:pt x="2121" y="3885"/>
                    </a:lnTo>
                    <a:lnTo>
                      <a:pt x="2119" y="3880"/>
                    </a:lnTo>
                    <a:lnTo>
                      <a:pt x="2118" y="3873"/>
                    </a:lnTo>
                    <a:lnTo>
                      <a:pt x="2134" y="3855"/>
                    </a:lnTo>
                    <a:lnTo>
                      <a:pt x="2149" y="3836"/>
                    </a:lnTo>
                    <a:lnTo>
                      <a:pt x="2147" y="3825"/>
                    </a:lnTo>
                    <a:lnTo>
                      <a:pt x="2144" y="3813"/>
                    </a:lnTo>
                    <a:lnTo>
                      <a:pt x="2144" y="3804"/>
                    </a:lnTo>
                    <a:lnTo>
                      <a:pt x="2147" y="3796"/>
                    </a:lnTo>
                    <a:lnTo>
                      <a:pt x="2148" y="3787"/>
                    </a:lnTo>
                    <a:lnTo>
                      <a:pt x="2152" y="3779"/>
                    </a:lnTo>
                    <a:lnTo>
                      <a:pt x="2156" y="3772"/>
                    </a:lnTo>
                    <a:lnTo>
                      <a:pt x="2162" y="3767"/>
                    </a:lnTo>
                    <a:lnTo>
                      <a:pt x="2164" y="3764"/>
                    </a:lnTo>
                    <a:lnTo>
                      <a:pt x="2168" y="3763"/>
                    </a:lnTo>
                    <a:lnTo>
                      <a:pt x="2172" y="3762"/>
                    </a:lnTo>
                    <a:lnTo>
                      <a:pt x="2176" y="3762"/>
                    </a:lnTo>
                    <a:lnTo>
                      <a:pt x="2182" y="3763"/>
                    </a:lnTo>
                    <a:lnTo>
                      <a:pt x="2187" y="3764"/>
                    </a:lnTo>
                    <a:lnTo>
                      <a:pt x="2192" y="3768"/>
                    </a:lnTo>
                    <a:lnTo>
                      <a:pt x="2196" y="3772"/>
                    </a:lnTo>
                    <a:lnTo>
                      <a:pt x="2201" y="3774"/>
                    </a:lnTo>
                    <a:lnTo>
                      <a:pt x="2205" y="3778"/>
                    </a:lnTo>
                    <a:lnTo>
                      <a:pt x="2210" y="3779"/>
                    </a:lnTo>
                    <a:lnTo>
                      <a:pt x="2216" y="3781"/>
                    </a:lnTo>
                    <a:lnTo>
                      <a:pt x="2225" y="3779"/>
                    </a:lnTo>
                    <a:lnTo>
                      <a:pt x="2231" y="3778"/>
                    </a:lnTo>
                    <a:lnTo>
                      <a:pt x="2238" y="3774"/>
                    </a:lnTo>
                    <a:lnTo>
                      <a:pt x="2243" y="3771"/>
                    </a:lnTo>
                    <a:lnTo>
                      <a:pt x="2255" y="3761"/>
                    </a:lnTo>
                    <a:lnTo>
                      <a:pt x="2265" y="3749"/>
                    </a:lnTo>
                    <a:lnTo>
                      <a:pt x="2275" y="3737"/>
                    </a:lnTo>
                    <a:lnTo>
                      <a:pt x="2286" y="3727"/>
                    </a:lnTo>
                    <a:lnTo>
                      <a:pt x="2291" y="3723"/>
                    </a:lnTo>
                    <a:lnTo>
                      <a:pt x="2299" y="3720"/>
                    </a:lnTo>
                    <a:lnTo>
                      <a:pt x="2306" y="3718"/>
                    </a:lnTo>
                    <a:lnTo>
                      <a:pt x="2314" y="3717"/>
                    </a:lnTo>
                    <a:lnTo>
                      <a:pt x="2325" y="3720"/>
                    </a:lnTo>
                    <a:lnTo>
                      <a:pt x="2335" y="3725"/>
                    </a:lnTo>
                    <a:lnTo>
                      <a:pt x="2341" y="3710"/>
                    </a:lnTo>
                    <a:lnTo>
                      <a:pt x="2346" y="3697"/>
                    </a:lnTo>
                    <a:lnTo>
                      <a:pt x="2350" y="3690"/>
                    </a:lnTo>
                    <a:lnTo>
                      <a:pt x="2354" y="3684"/>
                    </a:lnTo>
                    <a:lnTo>
                      <a:pt x="2360" y="3679"/>
                    </a:lnTo>
                    <a:lnTo>
                      <a:pt x="2366" y="3675"/>
                    </a:lnTo>
                    <a:lnTo>
                      <a:pt x="2379" y="3670"/>
                    </a:lnTo>
                    <a:lnTo>
                      <a:pt x="2393" y="3666"/>
                    </a:lnTo>
                    <a:lnTo>
                      <a:pt x="2407" y="3664"/>
                    </a:lnTo>
                    <a:lnTo>
                      <a:pt x="2419" y="3661"/>
                    </a:lnTo>
                    <a:lnTo>
                      <a:pt x="2425" y="3659"/>
                    </a:lnTo>
                    <a:lnTo>
                      <a:pt x="2430" y="3658"/>
                    </a:lnTo>
                    <a:lnTo>
                      <a:pt x="2436" y="3655"/>
                    </a:lnTo>
                    <a:lnTo>
                      <a:pt x="2441" y="3651"/>
                    </a:lnTo>
                    <a:lnTo>
                      <a:pt x="2444" y="3648"/>
                    </a:lnTo>
                    <a:lnTo>
                      <a:pt x="2447" y="3644"/>
                    </a:lnTo>
                    <a:lnTo>
                      <a:pt x="2448" y="3639"/>
                    </a:lnTo>
                    <a:lnTo>
                      <a:pt x="2448" y="3633"/>
                    </a:lnTo>
                    <a:lnTo>
                      <a:pt x="2448" y="3624"/>
                    </a:lnTo>
                    <a:lnTo>
                      <a:pt x="2444" y="3618"/>
                    </a:lnTo>
                    <a:lnTo>
                      <a:pt x="2441" y="3611"/>
                    </a:lnTo>
                    <a:lnTo>
                      <a:pt x="2436" y="3605"/>
                    </a:lnTo>
                    <a:lnTo>
                      <a:pt x="2430" y="3599"/>
                    </a:lnTo>
                    <a:lnTo>
                      <a:pt x="2427" y="3592"/>
                    </a:lnTo>
                    <a:lnTo>
                      <a:pt x="2423" y="3585"/>
                    </a:lnTo>
                    <a:lnTo>
                      <a:pt x="2422" y="3577"/>
                    </a:lnTo>
                    <a:lnTo>
                      <a:pt x="2423" y="3569"/>
                    </a:lnTo>
                    <a:lnTo>
                      <a:pt x="2424" y="3561"/>
                    </a:lnTo>
                    <a:lnTo>
                      <a:pt x="2427" y="3555"/>
                    </a:lnTo>
                    <a:lnTo>
                      <a:pt x="2430" y="3549"/>
                    </a:lnTo>
                    <a:lnTo>
                      <a:pt x="2438" y="3536"/>
                    </a:lnTo>
                    <a:lnTo>
                      <a:pt x="2447" y="3526"/>
                    </a:lnTo>
                    <a:lnTo>
                      <a:pt x="2457" y="3515"/>
                    </a:lnTo>
                    <a:lnTo>
                      <a:pt x="2464" y="3502"/>
                    </a:lnTo>
                    <a:lnTo>
                      <a:pt x="2468" y="3496"/>
                    </a:lnTo>
                    <a:lnTo>
                      <a:pt x="2471" y="3490"/>
                    </a:lnTo>
                    <a:lnTo>
                      <a:pt x="2472" y="3482"/>
                    </a:lnTo>
                    <a:lnTo>
                      <a:pt x="2472" y="3474"/>
                    </a:lnTo>
                    <a:lnTo>
                      <a:pt x="2472" y="3466"/>
                    </a:lnTo>
                    <a:lnTo>
                      <a:pt x="2469" y="3458"/>
                    </a:lnTo>
                    <a:lnTo>
                      <a:pt x="2466" y="3452"/>
                    </a:lnTo>
                    <a:lnTo>
                      <a:pt x="2462" y="3447"/>
                    </a:lnTo>
                    <a:lnTo>
                      <a:pt x="2452" y="3436"/>
                    </a:lnTo>
                    <a:lnTo>
                      <a:pt x="2441" y="3423"/>
                    </a:lnTo>
                    <a:lnTo>
                      <a:pt x="2434" y="3416"/>
                    </a:lnTo>
                    <a:lnTo>
                      <a:pt x="2428" y="3407"/>
                    </a:lnTo>
                    <a:lnTo>
                      <a:pt x="2424" y="3398"/>
                    </a:lnTo>
                    <a:lnTo>
                      <a:pt x="2420" y="3389"/>
                    </a:lnTo>
                    <a:lnTo>
                      <a:pt x="2418" y="3379"/>
                    </a:lnTo>
                    <a:lnTo>
                      <a:pt x="2415" y="3370"/>
                    </a:lnTo>
                    <a:lnTo>
                      <a:pt x="2414" y="3359"/>
                    </a:lnTo>
                    <a:lnTo>
                      <a:pt x="2414" y="3348"/>
                    </a:lnTo>
                    <a:lnTo>
                      <a:pt x="2414" y="3338"/>
                    </a:lnTo>
                    <a:lnTo>
                      <a:pt x="2415" y="3328"/>
                    </a:lnTo>
                    <a:lnTo>
                      <a:pt x="2418" y="3319"/>
                    </a:lnTo>
                    <a:lnTo>
                      <a:pt x="2420" y="3310"/>
                    </a:lnTo>
                    <a:lnTo>
                      <a:pt x="2425" y="3293"/>
                    </a:lnTo>
                    <a:lnTo>
                      <a:pt x="2430" y="3272"/>
                    </a:lnTo>
                    <a:lnTo>
                      <a:pt x="2438" y="3282"/>
                    </a:lnTo>
                    <a:lnTo>
                      <a:pt x="2444" y="3293"/>
                    </a:lnTo>
                    <a:lnTo>
                      <a:pt x="2449" y="3303"/>
                    </a:lnTo>
                    <a:lnTo>
                      <a:pt x="2454" y="3314"/>
                    </a:lnTo>
                    <a:lnTo>
                      <a:pt x="2459" y="3323"/>
                    </a:lnTo>
                    <a:lnTo>
                      <a:pt x="2467" y="3330"/>
                    </a:lnTo>
                    <a:lnTo>
                      <a:pt x="2471" y="3333"/>
                    </a:lnTo>
                    <a:lnTo>
                      <a:pt x="2474" y="3335"/>
                    </a:lnTo>
                    <a:lnTo>
                      <a:pt x="2479" y="3336"/>
                    </a:lnTo>
                    <a:lnTo>
                      <a:pt x="2486" y="3336"/>
                    </a:lnTo>
                    <a:lnTo>
                      <a:pt x="2489" y="3336"/>
                    </a:lnTo>
                    <a:lnTo>
                      <a:pt x="2492" y="3335"/>
                    </a:lnTo>
                    <a:lnTo>
                      <a:pt x="2494" y="3334"/>
                    </a:lnTo>
                    <a:lnTo>
                      <a:pt x="2496" y="3331"/>
                    </a:lnTo>
                    <a:lnTo>
                      <a:pt x="2500" y="3326"/>
                    </a:lnTo>
                    <a:lnTo>
                      <a:pt x="2501" y="3320"/>
                    </a:lnTo>
                    <a:lnTo>
                      <a:pt x="2502" y="3305"/>
                    </a:lnTo>
                    <a:lnTo>
                      <a:pt x="2502" y="3290"/>
                    </a:lnTo>
                    <a:lnTo>
                      <a:pt x="2584" y="3281"/>
                    </a:lnTo>
                    <a:lnTo>
                      <a:pt x="2584" y="3281"/>
                    </a:lnTo>
                    <a:lnTo>
                      <a:pt x="2594" y="3270"/>
                    </a:lnTo>
                    <a:lnTo>
                      <a:pt x="2602" y="3261"/>
                    </a:lnTo>
                    <a:lnTo>
                      <a:pt x="2612" y="3254"/>
                    </a:lnTo>
                    <a:lnTo>
                      <a:pt x="2624" y="3244"/>
                    </a:lnTo>
                    <a:lnTo>
                      <a:pt x="2639" y="3232"/>
                    </a:lnTo>
                    <a:lnTo>
                      <a:pt x="2654" y="3222"/>
                    </a:lnTo>
                    <a:lnTo>
                      <a:pt x="2661" y="3217"/>
                    </a:lnTo>
                    <a:lnTo>
                      <a:pt x="2666" y="3211"/>
                    </a:lnTo>
                    <a:lnTo>
                      <a:pt x="2668" y="3207"/>
                    </a:lnTo>
                    <a:lnTo>
                      <a:pt x="2669" y="3203"/>
                    </a:lnTo>
                    <a:lnTo>
                      <a:pt x="2670" y="3200"/>
                    </a:lnTo>
                    <a:lnTo>
                      <a:pt x="2670" y="3195"/>
                    </a:lnTo>
                    <a:lnTo>
                      <a:pt x="2670" y="3183"/>
                    </a:lnTo>
                    <a:lnTo>
                      <a:pt x="2668" y="3175"/>
                    </a:lnTo>
                    <a:lnTo>
                      <a:pt x="2665" y="3165"/>
                    </a:lnTo>
                    <a:lnTo>
                      <a:pt x="2663" y="3156"/>
                    </a:lnTo>
                    <a:lnTo>
                      <a:pt x="2660" y="3147"/>
                    </a:lnTo>
                    <a:lnTo>
                      <a:pt x="2658" y="3138"/>
                    </a:lnTo>
                    <a:lnTo>
                      <a:pt x="2655" y="3128"/>
                    </a:lnTo>
                    <a:lnTo>
                      <a:pt x="2655" y="3117"/>
                    </a:lnTo>
                    <a:lnTo>
                      <a:pt x="2655" y="3098"/>
                    </a:lnTo>
                    <a:lnTo>
                      <a:pt x="2655" y="3079"/>
                    </a:lnTo>
                    <a:lnTo>
                      <a:pt x="2656" y="3063"/>
                    </a:lnTo>
                    <a:lnTo>
                      <a:pt x="2659" y="3047"/>
                    </a:lnTo>
                    <a:lnTo>
                      <a:pt x="2663" y="3030"/>
                    </a:lnTo>
                    <a:lnTo>
                      <a:pt x="2666" y="3014"/>
                    </a:lnTo>
                    <a:lnTo>
                      <a:pt x="2673" y="2998"/>
                    </a:lnTo>
                    <a:lnTo>
                      <a:pt x="2681" y="2980"/>
                    </a:lnTo>
                    <a:lnTo>
                      <a:pt x="2694" y="2955"/>
                    </a:lnTo>
                    <a:lnTo>
                      <a:pt x="2707" y="2934"/>
                    </a:lnTo>
                    <a:lnTo>
                      <a:pt x="2712" y="2922"/>
                    </a:lnTo>
                    <a:lnTo>
                      <a:pt x="2715" y="2911"/>
                    </a:lnTo>
                    <a:lnTo>
                      <a:pt x="2718" y="2899"/>
                    </a:lnTo>
                    <a:lnTo>
                      <a:pt x="2718" y="2885"/>
                    </a:lnTo>
                    <a:lnTo>
                      <a:pt x="2718" y="2881"/>
                    </a:lnTo>
                    <a:lnTo>
                      <a:pt x="2717" y="2877"/>
                    </a:lnTo>
                    <a:lnTo>
                      <a:pt x="2715" y="2875"/>
                    </a:lnTo>
                    <a:lnTo>
                      <a:pt x="2713" y="2872"/>
                    </a:lnTo>
                    <a:lnTo>
                      <a:pt x="2707" y="2870"/>
                    </a:lnTo>
                    <a:lnTo>
                      <a:pt x="2698" y="2867"/>
                    </a:lnTo>
                    <a:lnTo>
                      <a:pt x="2689" y="2867"/>
                    </a:lnTo>
                    <a:lnTo>
                      <a:pt x="2680" y="2866"/>
                    </a:lnTo>
                    <a:lnTo>
                      <a:pt x="2671" y="2863"/>
                    </a:lnTo>
                    <a:lnTo>
                      <a:pt x="2663" y="2861"/>
                    </a:lnTo>
                    <a:lnTo>
                      <a:pt x="2658" y="2857"/>
                    </a:lnTo>
                    <a:lnTo>
                      <a:pt x="2654" y="2855"/>
                    </a:lnTo>
                    <a:lnTo>
                      <a:pt x="2651" y="2851"/>
                    </a:lnTo>
                    <a:lnTo>
                      <a:pt x="2648" y="2847"/>
                    </a:lnTo>
                    <a:lnTo>
                      <a:pt x="2645" y="2837"/>
                    </a:lnTo>
                    <a:lnTo>
                      <a:pt x="2643" y="2827"/>
                    </a:lnTo>
                    <a:lnTo>
                      <a:pt x="2644" y="2804"/>
                    </a:lnTo>
                    <a:lnTo>
                      <a:pt x="2644" y="2782"/>
                    </a:lnTo>
                    <a:lnTo>
                      <a:pt x="2644" y="2756"/>
                    </a:lnTo>
                    <a:lnTo>
                      <a:pt x="2643" y="2732"/>
                    </a:lnTo>
                    <a:lnTo>
                      <a:pt x="2644" y="2720"/>
                    </a:lnTo>
                    <a:lnTo>
                      <a:pt x="2646" y="2709"/>
                    </a:lnTo>
                    <a:lnTo>
                      <a:pt x="2650" y="2698"/>
                    </a:lnTo>
                    <a:lnTo>
                      <a:pt x="2655" y="2686"/>
                    </a:lnTo>
                    <a:lnTo>
                      <a:pt x="2659" y="2679"/>
                    </a:lnTo>
                    <a:lnTo>
                      <a:pt x="2665" y="2674"/>
                    </a:lnTo>
                    <a:lnTo>
                      <a:pt x="2670" y="2670"/>
                    </a:lnTo>
                    <a:lnTo>
                      <a:pt x="2678" y="2666"/>
                    </a:lnTo>
                    <a:lnTo>
                      <a:pt x="2692" y="2661"/>
                    </a:lnTo>
                    <a:lnTo>
                      <a:pt x="2708" y="2654"/>
                    </a:lnTo>
                    <a:lnTo>
                      <a:pt x="2715" y="2650"/>
                    </a:lnTo>
                    <a:lnTo>
                      <a:pt x="2723" y="2645"/>
                    </a:lnTo>
                    <a:lnTo>
                      <a:pt x="2729" y="2640"/>
                    </a:lnTo>
                    <a:lnTo>
                      <a:pt x="2734" y="2634"/>
                    </a:lnTo>
                    <a:lnTo>
                      <a:pt x="2747" y="2623"/>
                    </a:lnTo>
                    <a:lnTo>
                      <a:pt x="2761" y="2612"/>
                    </a:lnTo>
                    <a:lnTo>
                      <a:pt x="2773" y="2606"/>
                    </a:lnTo>
                    <a:lnTo>
                      <a:pt x="2786" y="2602"/>
                    </a:lnTo>
                    <a:lnTo>
                      <a:pt x="2791" y="2600"/>
                    </a:lnTo>
                    <a:lnTo>
                      <a:pt x="2797" y="2597"/>
                    </a:lnTo>
                    <a:lnTo>
                      <a:pt x="2801" y="2594"/>
                    </a:lnTo>
                    <a:lnTo>
                      <a:pt x="2806" y="2589"/>
                    </a:lnTo>
                    <a:lnTo>
                      <a:pt x="2813" y="2576"/>
                    </a:lnTo>
                    <a:lnTo>
                      <a:pt x="2818" y="2565"/>
                    </a:lnTo>
                    <a:lnTo>
                      <a:pt x="2822" y="2553"/>
                    </a:lnTo>
                    <a:lnTo>
                      <a:pt x="2826" y="2542"/>
                    </a:lnTo>
                    <a:lnTo>
                      <a:pt x="2830" y="2518"/>
                    </a:lnTo>
                    <a:lnTo>
                      <a:pt x="2832" y="2491"/>
                    </a:lnTo>
                    <a:lnTo>
                      <a:pt x="2842" y="2493"/>
                    </a:lnTo>
                    <a:lnTo>
                      <a:pt x="2858" y="2503"/>
                    </a:lnTo>
                    <a:lnTo>
                      <a:pt x="2875" y="2512"/>
                    </a:lnTo>
                    <a:lnTo>
                      <a:pt x="2879" y="2516"/>
                    </a:lnTo>
                    <a:lnTo>
                      <a:pt x="2881" y="2521"/>
                    </a:lnTo>
                    <a:lnTo>
                      <a:pt x="2884" y="2523"/>
                    </a:lnTo>
                    <a:lnTo>
                      <a:pt x="2885" y="2526"/>
                    </a:lnTo>
                    <a:lnTo>
                      <a:pt x="2887" y="2527"/>
                    </a:lnTo>
                    <a:lnTo>
                      <a:pt x="2890" y="2527"/>
                    </a:lnTo>
                    <a:lnTo>
                      <a:pt x="2902" y="2526"/>
                    </a:lnTo>
                    <a:lnTo>
                      <a:pt x="2914" y="2523"/>
                    </a:lnTo>
                    <a:lnTo>
                      <a:pt x="2924" y="2518"/>
                    </a:lnTo>
                    <a:lnTo>
                      <a:pt x="2934" y="2512"/>
                    </a:lnTo>
                    <a:lnTo>
                      <a:pt x="2951" y="2496"/>
                    </a:lnTo>
                    <a:lnTo>
                      <a:pt x="2970" y="2477"/>
                    </a:lnTo>
                    <a:lnTo>
                      <a:pt x="2975" y="2473"/>
                    </a:lnTo>
                    <a:lnTo>
                      <a:pt x="2981" y="2469"/>
                    </a:lnTo>
                    <a:lnTo>
                      <a:pt x="2988" y="2467"/>
                    </a:lnTo>
                    <a:lnTo>
                      <a:pt x="2994" y="2466"/>
                    </a:lnTo>
                    <a:lnTo>
                      <a:pt x="3009" y="2463"/>
                    </a:lnTo>
                    <a:lnTo>
                      <a:pt x="3023" y="2461"/>
                    </a:lnTo>
                    <a:lnTo>
                      <a:pt x="3037" y="2458"/>
                    </a:lnTo>
                    <a:lnTo>
                      <a:pt x="3047" y="2454"/>
                    </a:lnTo>
                    <a:lnTo>
                      <a:pt x="3050" y="2451"/>
                    </a:lnTo>
                    <a:lnTo>
                      <a:pt x="3054" y="2447"/>
                    </a:lnTo>
                    <a:lnTo>
                      <a:pt x="3055" y="2442"/>
                    </a:lnTo>
                    <a:lnTo>
                      <a:pt x="3057" y="2436"/>
                    </a:lnTo>
                    <a:lnTo>
                      <a:pt x="3055" y="2424"/>
                    </a:lnTo>
                    <a:lnTo>
                      <a:pt x="3053" y="2417"/>
                    </a:lnTo>
                    <a:lnTo>
                      <a:pt x="3049" y="2408"/>
                    </a:lnTo>
                    <a:lnTo>
                      <a:pt x="3047" y="2398"/>
                    </a:lnTo>
                    <a:lnTo>
                      <a:pt x="3040" y="2400"/>
                    </a:lnTo>
                    <a:lnTo>
                      <a:pt x="3035" y="2403"/>
                    </a:lnTo>
                    <a:lnTo>
                      <a:pt x="3030" y="2405"/>
                    </a:lnTo>
                    <a:lnTo>
                      <a:pt x="3025" y="2409"/>
                    </a:lnTo>
                    <a:lnTo>
                      <a:pt x="3017" y="2417"/>
                    </a:lnTo>
                    <a:lnTo>
                      <a:pt x="3010" y="2426"/>
                    </a:lnTo>
                    <a:lnTo>
                      <a:pt x="3002" y="2434"/>
                    </a:lnTo>
                    <a:lnTo>
                      <a:pt x="2994" y="2442"/>
                    </a:lnTo>
                    <a:lnTo>
                      <a:pt x="2989" y="2444"/>
                    </a:lnTo>
                    <a:lnTo>
                      <a:pt x="2984" y="2447"/>
                    </a:lnTo>
                    <a:lnTo>
                      <a:pt x="2979" y="2448"/>
                    </a:lnTo>
                    <a:lnTo>
                      <a:pt x="2973" y="2448"/>
                    </a:lnTo>
                    <a:lnTo>
                      <a:pt x="2969" y="2448"/>
                    </a:lnTo>
                    <a:lnTo>
                      <a:pt x="2965" y="2446"/>
                    </a:lnTo>
                    <a:lnTo>
                      <a:pt x="2964" y="2443"/>
                    </a:lnTo>
                    <a:lnTo>
                      <a:pt x="2961" y="2441"/>
                    </a:lnTo>
                    <a:lnTo>
                      <a:pt x="2958" y="2433"/>
                    </a:lnTo>
                    <a:lnTo>
                      <a:pt x="2954" y="2427"/>
                    </a:lnTo>
                    <a:lnTo>
                      <a:pt x="2945" y="2417"/>
                    </a:lnTo>
                    <a:lnTo>
                      <a:pt x="2938" y="2408"/>
                    </a:lnTo>
                    <a:lnTo>
                      <a:pt x="2935" y="2403"/>
                    </a:lnTo>
                    <a:lnTo>
                      <a:pt x="2932" y="2398"/>
                    </a:lnTo>
                    <a:lnTo>
                      <a:pt x="2930" y="2392"/>
                    </a:lnTo>
                    <a:lnTo>
                      <a:pt x="2930" y="2385"/>
                    </a:lnTo>
                    <a:lnTo>
                      <a:pt x="2930" y="2331"/>
                    </a:lnTo>
                    <a:lnTo>
                      <a:pt x="2929" y="2323"/>
                    </a:lnTo>
                    <a:lnTo>
                      <a:pt x="2927" y="2314"/>
                    </a:lnTo>
                    <a:lnTo>
                      <a:pt x="2925" y="2306"/>
                    </a:lnTo>
                    <a:lnTo>
                      <a:pt x="2921" y="2299"/>
                    </a:lnTo>
                    <a:lnTo>
                      <a:pt x="2916" y="2294"/>
                    </a:lnTo>
                    <a:lnTo>
                      <a:pt x="2910" y="2289"/>
                    </a:lnTo>
                    <a:lnTo>
                      <a:pt x="2902" y="2285"/>
                    </a:lnTo>
                    <a:lnTo>
                      <a:pt x="2895" y="2284"/>
                    </a:lnTo>
                    <a:lnTo>
                      <a:pt x="2881" y="2285"/>
                    </a:lnTo>
                    <a:lnTo>
                      <a:pt x="2867" y="2287"/>
                    </a:lnTo>
                    <a:lnTo>
                      <a:pt x="2867" y="2218"/>
                    </a:lnTo>
                    <a:lnTo>
                      <a:pt x="2850" y="2217"/>
                    </a:lnTo>
                    <a:lnTo>
                      <a:pt x="2832" y="2215"/>
                    </a:lnTo>
                    <a:lnTo>
                      <a:pt x="2825" y="2212"/>
                    </a:lnTo>
                    <a:lnTo>
                      <a:pt x="2818" y="2208"/>
                    </a:lnTo>
                    <a:lnTo>
                      <a:pt x="2817" y="2205"/>
                    </a:lnTo>
                    <a:lnTo>
                      <a:pt x="2815" y="2202"/>
                    </a:lnTo>
                    <a:lnTo>
                      <a:pt x="2813" y="2198"/>
                    </a:lnTo>
                    <a:lnTo>
                      <a:pt x="2813" y="2195"/>
                    </a:lnTo>
                    <a:lnTo>
                      <a:pt x="2815" y="2186"/>
                    </a:lnTo>
                    <a:lnTo>
                      <a:pt x="2817" y="2178"/>
                    </a:lnTo>
                    <a:lnTo>
                      <a:pt x="2821" y="2172"/>
                    </a:lnTo>
                    <a:lnTo>
                      <a:pt x="2826" y="2166"/>
                    </a:lnTo>
                    <a:lnTo>
                      <a:pt x="2832" y="2161"/>
                    </a:lnTo>
                    <a:lnTo>
                      <a:pt x="2840" y="2157"/>
                    </a:lnTo>
                    <a:lnTo>
                      <a:pt x="2847" y="2154"/>
                    </a:lnTo>
                    <a:lnTo>
                      <a:pt x="2856" y="2152"/>
                    </a:lnTo>
                    <a:lnTo>
                      <a:pt x="2866" y="2152"/>
                    </a:lnTo>
                    <a:lnTo>
                      <a:pt x="2875" y="2152"/>
                    </a:lnTo>
                    <a:lnTo>
                      <a:pt x="2880" y="2152"/>
                    </a:lnTo>
                    <a:lnTo>
                      <a:pt x="2884" y="2152"/>
                    </a:lnTo>
                    <a:lnTo>
                      <a:pt x="2887" y="2149"/>
                    </a:lnTo>
                    <a:lnTo>
                      <a:pt x="2890" y="2147"/>
                    </a:lnTo>
                    <a:lnTo>
                      <a:pt x="2899" y="2132"/>
                    </a:lnTo>
                    <a:lnTo>
                      <a:pt x="2905" y="2118"/>
                    </a:lnTo>
                    <a:lnTo>
                      <a:pt x="2907" y="2111"/>
                    </a:lnTo>
                    <a:lnTo>
                      <a:pt x="2911" y="2104"/>
                    </a:lnTo>
                    <a:lnTo>
                      <a:pt x="2916" y="2098"/>
                    </a:lnTo>
                    <a:lnTo>
                      <a:pt x="2922" y="2092"/>
                    </a:lnTo>
                    <a:lnTo>
                      <a:pt x="2931" y="2083"/>
                    </a:lnTo>
                    <a:lnTo>
                      <a:pt x="2940" y="2075"/>
                    </a:lnTo>
                    <a:lnTo>
                      <a:pt x="2944" y="2072"/>
                    </a:lnTo>
                    <a:lnTo>
                      <a:pt x="2946" y="2067"/>
                    </a:lnTo>
                    <a:lnTo>
                      <a:pt x="2948" y="2062"/>
                    </a:lnTo>
                    <a:lnTo>
                      <a:pt x="2949" y="2055"/>
                    </a:lnTo>
                    <a:lnTo>
                      <a:pt x="2948" y="2050"/>
                    </a:lnTo>
                    <a:lnTo>
                      <a:pt x="2946" y="2045"/>
                    </a:lnTo>
                    <a:lnTo>
                      <a:pt x="2945" y="2042"/>
                    </a:lnTo>
                    <a:lnTo>
                      <a:pt x="2943" y="2038"/>
                    </a:lnTo>
                    <a:lnTo>
                      <a:pt x="2936" y="2032"/>
                    </a:lnTo>
                    <a:lnTo>
                      <a:pt x="2930" y="2024"/>
                    </a:lnTo>
                    <a:lnTo>
                      <a:pt x="2922" y="2018"/>
                    </a:lnTo>
                    <a:lnTo>
                      <a:pt x="2917" y="2011"/>
                    </a:lnTo>
                    <a:lnTo>
                      <a:pt x="2915" y="2008"/>
                    </a:lnTo>
                    <a:lnTo>
                      <a:pt x="2912" y="2003"/>
                    </a:lnTo>
                    <a:lnTo>
                      <a:pt x="2911" y="1999"/>
                    </a:lnTo>
                    <a:lnTo>
                      <a:pt x="2911" y="1994"/>
                    </a:lnTo>
                    <a:lnTo>
                      <a:pt x="2912" y="1986"/>
                    </a:lnTo>
                    <a:lnTo>
                      <a:pt x="2915" y="1981"/>
                    </a:lnTo>
                    <a:lnTo>
                      <a:pt x="2917" y="1976"/>
                    </a:lnTo>
                    <a:lnTo>
                      <a:pt x="2922" y="1973"/>
                    </a:lnTo>
                    <a:lnTo>
                      <a:pt x="2934" y="1968"/>
                    </a:lnTo>
                    <a:lnTo>
                      <a:pt x="2948" y="1964"/>
                    </a:lnTo>
                    <a:lnTo>
                      <a:pt x="2963" y="1960"/>
                    </a:lnTo>
                    <a:lnTo>
                      <a:pt x="2978" y="1956"/>
                    </a:lnTo>
                    <a:lnTo>
                      <a:pt x="2984" y="1952"/>
                    </a:lnTo>
                    <a:lnTo>
                      <a:pt x="2989" y="1949"/>
                    </a:lnTo>
                    <a:lnTo>
                      <a:pt x="2994" y="1944"/>
                    </a:lnTo>
                    <a:lnTo>
                      <a:pt x="2999" y="1937"/>
                    </a:lnTo>
                    <a:lnTo>
                      <a:pt x="3014" y="1909"/>
                    </a:lnTo>
                    <a:lnTo>
                      <a:pt x="3027" y="1885"/>
                    </a:lnTo>
                    <a:lnTo>
                      <a:pt x="3033" y="1873"/>
                    </a:lnTo>
                    <a:lnTo>
                      <a:pt x="3040" y="1862"/>
                    </a:lnTo>
                    <a:lnTo>
                      <a:pt x="3050" y="1850"/>
                    </a:lnTo>
                    <a:lnTo>
                      <a:pt x="3062" y="1837"/>
                    </a:lnTo>
                    <a:lnTo>
                      <a:pt x="3062" y="1837"/>
                    </a:lnTo>
                    <a:lnTo>
                      <a:pt x="3060" y="1818"/>
                    </a:lnTo>
                    <a:lnTo>
                      <a:pt x="3058" y="1802"/>
                    </a:lnTo>
                    <a:lnTo>
                      <a:pt x="3055" y="1786"/>
                    </a:lnTo>
                    <a:lnTo>
                      <a:pt x="3052" y="1766"/>
                    </a:lnTo>
                    <a:lnTo>
                      <a:pt x="3063" y="1763"/>
                    </a:lnTo>
                    <a:lnTo>
                      <a:pt x="3074" y="1760"/>
                    </a:lnTo>
                    <a:lnTo>
                      <a:pt x="3079" y="1758"/>
                    </a:lnTo>
                    <a:lnTo>
                      <a:pt x="3084" y="1757"/>
                    </a:lnTo>
                    <a:lnTo>
                      <a:pt x="3089" y="1754"/>
                    </a:lnTo>
                    <a:lnTo>
                      <a:pt x="3094" y="1750"/>
                    </a:lnTo>
                    <a:lnTo>
                      <a:pt x="3101" y="1737"/>
                    </a:lnTo>
                    <a:lnTo>
                      <a:pt x="3109" y="1724"/>
                    </a:lnTo>
                    <a:lnTo>
                      <a:pt x="3127" y="1719"/>
                    </a:lnTo>
                    <a:lnTo>
                      <a:pt x="3145" y="1713"/>
                    </a:lnTo>
                    <a:lnTo>
                      <a:pt x="3161" y="1703"/>
                    </a:lnTo>
                    <a:lnTo>
                      <a:pt x="3176" y="1693"/>
                    </a:lnTo>
                    <a:lnTo>
                      <a:pt x="3190" y="1681"/>
                    </a:lnTo>
                    <a:lnTo>
                      <a:pt x="3204" y="1670"/>
                    </a:lnTo>
                    <a:lnTo>
                      <a:pt x="3216" y="1659"/>
                    </a:lnTo>
                    <a:lnTo>
                      <a:pt x="3230" y="1649"/>
                    </a:lnTo>
                    <a:lnTo>
                      <a:pt x="3245" y="1639"/>
                    </a:lnTo>
                    <a:lnTo>
                      <a:pt x="3263" y="1629"/>
                    </a:lnTo>
                    <a:lnTo>
                      <a:pt x="3258" y="1617"/>
                    </a:lnTo>
                    <a:lnTo>
                      <a:pt x="3253" y="1607"/>
                    </a:lnTo>
                    <a:lnTo>
                      <a:pt x="3246" y="1599"/>
                    </a:lnTo>
                    <a:lnTo>
                      <a:pt x="3240" y="1590"/>
                    </a:lnTo>
                    <a:lnTo>
                      <a:pt x="3232" y="1582"/>
                    </a:lnTo>
                    <a:lnTo>
                      <a:pt x="3224" y="1575"/>
                    </a:lnTo>
                    <a:lnTo>
                      <a:pt x="3216" y="1569"/>
                    </a:lnTo>
                    <a:lnTo>
                      <a:pt x="3207" y="1563"/>
                    </a:lnTo>
                    <a:lnTo>
                      <a:pt x="3197" y="1558"/>
                    </a:lnTo>
                    <a:lnTo>
                      <a:pt x="3187" y="1555"/>
                    </a:lnTo>
                    <a:lnTo>
                      <a:pt x="3177" y="1551"/>
                    </a:lnTo>
                    <a:lnTo>
                      <a:pt x="3166" y="1548"/>
                    </a:lnTo>
                    <a:lnTo>
                      <a:pt x="3145" y="1545"/>
                    </a:lnTo>
                    <a:lnTo>
                      <a:pt x="3121" y="1543"/>
                    </a:lnTo>
                    <a:lnTo>
                      <a:pt x="3106" y="1545"/>
                    </a:lnTo>
                    <a:lnTo>
                      <a:pt x="3093" y="1548"/>
                    </a:lnTo>
                    <a:lnTo>
                      <a:pt x="3081" y="1553"/>
                    </a:lnTo>
                    <a:lnTo>
                      <a:pt x="3067" y="1560"/>
                    </a:lnTo>
                    <a:lnTo>
                      <a:pt x="3062" y="1565"/>
                    </a:lnTo>
                    <a:lnTo>
                      <a:pt x="3058" y="1570"/>
                    </a:lnTo>
                    <a:lnTo>
                      <a:pt x="3055" y="1572"/>
                    </a:lnTo>
                    <a:lnTo>
                      <a:pt x="3053" y="1574"/>
                    </a:lnTo>
                    <a:lnTo>
                      <a:pt x="3049" y="1575"/>
                    </a:lnTo>
                    <a:lnTo>
                      <a:pt x="3047" y="1576"/>
                    </a:lnTo>
                    <a:lnTo>
                      <a:pt x="3040" y="1574"/>
                    </a:lnTo>
                    <a:lnTo>
                      <a:pt x="3035" y="1571"/>
                    </a:lnTo>
                    <a:lnTo>
                      <a:pt x="3035" y="1561"/>
                    </a:lnTo>
                    <a:lnTo>
                      <a:pt x="3033" y="1551"/>
                    </a:lnTo>
                    <a:lnTo>
                      <a:pt x="3032" y="1547"/>
                    </a:lnTo>
                    <a:lnTo>
                      <a:pt x="3029" y="1545"/>
                    </a:lnTo>
                    <a:lnTo>
                      <a:pt x="3027" y="1542"/>
                    </a:lnTo>
                    <a:lnTo>
                      <a:pt x="3023" y="1541"/>
                    </a:lnTo>
                    <a:lnTo>
                      <a:pt x="3013" y="1542"/>
                    </a:lnTo>
                    <a:lnTo>
                      <a:pt x="3003" y="1545"/>
                    </a:lnTo>
                    <a:lnTo>
                      <a:pt x="2993" y="1547"/>
                    </a:lnTo>
                    <a:lnTo>
                      <a:pt x="2984" y="1551"/>
                    </a:lnTo>
                    <a:lnTo>
                      <a:pt x="2965" y="1560"/>
                    </a:lnTo>
                    <a:lnTo>
                      <a:pt x="2946" y="1565"/>
                    </a:lnTo>
                    <a:lnTo>
                      <a:pt x="2946" y="1565"/>
                    </a:lnTo>
                    <a:lnTo>
                      <a:pt x="2907" y="1541"/>
                    </a:lnTo>
                    <a:lnTo>
                      <a:pt x="2875" y="1521"/>
                    </a:lnTo>
                    <a:lnTo>
                      <a:pt x="2858" y="1511"/>
                    </a:lnTo>
                    <a:lnTo>
                      <a:pt x="2842" y="1502"/>
                    </a:lnTo>
                    <a:lnTo>
                      <a:pt x="2822" y="1493"/>
                    </a:lnTo>
                    <a:lnTo>
                      <a:pt x="2801" y="1483"/>
                    </a:lnTo>
                    <a:lnTo>
                      <a:pt x="2794" y="1481"/>
                    </a:lnTo>
                    <a:lnTo>
                      <a:pt x="2789" y="1477"/>
                    </a:lnTo>
                    <a:lnTo>
                      <a:pt x="2784" y="1473"/>
                    </a:lnTo>
                    <a:lnTo>
                      <a:pt x="2781" y="1468"/>
                    </a:lnTo>
                    <a:lnTo>
                      <a:pt x="2773" y="1459"/>
                    </a:lnTo>
                    <a:lnTo>
                      <a:pt x="2766" y="1451"/>
                    </a:lnTo>
                    <a:lnTo>
                      <a:pt x="2759" y="1441"/>
                    </a:lnTo>
                    <a:lnTo>
                      <a:pt x="2752" y="1432"/>
                    </a:lnTo>
                    <a:lnTo>
                      <a:pt x="2748" y="1428"/>
                    </a:lnTo>
                    <a:lnTo>
                      <a:pt x="2743" y="1425"/>
                    </a:lnTo>
                    <a:lnTo>
                      <a:pt x="2738" y="1422"/>
                    </a:lnTo>
                    <a:lnTo>
                      <a:pt x="2732" y="1419"/>
                    </a:lnTo>
                    <a:lnTo>
                      <a:pt x="2720" y="1418"/>
                    </a:lnTo>
                    <a:lnTo>
                      <a:pt x="2709" y="1419"/>
                    </a:lnTo>
                    <a:lnTo>
                      <a:pt x="2704" y="1419"/>
                    </a:lnTo>
                    <a:lnTo>
                      <a:pt x="2698" y="1419"/>
                    </a:lnTo>
                    <a:lnTo>
                      <a:pt x="2693" y="1419"/>
                    </a:lnTo>
                    <a:lnTo>
                      <a:pt x="2687" y="1417"/>
                    </a:lnTo>
                    <a:lnTo>
                      <a:pt x="2674" y="1412"/>
                    </a:lnTo>
                    <a:lnTo>
                      <a:pt x="2663" y="1405"/>
                    </a:lnTo>
                    <a:lnTo>
                      <a:pt x="2653" y="1398"/>
                    </a:lnTo>
                    <a:lnTo>
                      <a:pt x="2644" y="1389"/>
                    </a:lnTo>
                    <a:lnTo>
                      <a:pt x="2634" y="1382"/>
                    </a:lnTo>
                    <a:lnTo>
                      <a:pt x="2625" y="1374"/>
                    </a:lnTo>
                    <a:lnTo>
                      <a:pt x="2614" y="1365"/>
                    </a:lnTo>
                    <a:lnTo>
                      <a:pt x="2602" y="1359"/>
                    </a:lnTo>
                    <a:lnTo>
                      <a:pt x="2585" y="1349"/>
                    </a:lnTo>
                    <a:lnTo>
                      <a:pt x="2570" y="1339"/>
                    </a:lnTo>
                    <a:lnTo>
                      <a:pt x="2556" y="1328"/>
                    </a:lnTo>
                    <a:lnTo>
                      <a:pt x="2541" y="1314"/>
                    </a:lnTo>
                    <a:lnTo>
                      <a:pt x="2532" y="1306"/>
                    </a:lnTo>
                    <a:lnTo>
                      <a:pt x="2525" y="1299"/>
                    </a:lnTo>
                    <a:lnTo>
                      <a:pt x="2522" y="1295"/>
                    </a:lnTo>
                    <a:lnTo>
                      <a:pt x="2520" y="1290"/>
                    </a:lnTo>
                    <a:lnTo>
                      <a:pt x="2518" y="1285"/>
                    </a:lnTo>
                    <a:lnTo>
                      <a:pt x="2517" y="1280"/>
                    </a:lnTo>
                    <a:lnTo>
                      <a:pt x="2518" y="1267"/>
                    </a:lnTo>
                    <a:lnTo>
                      <a:pt x="2518" y="1257"/>
                    </a:lnTo>
                    <a:lnTo>
                      <a:pt x="2520" y="1246"/>
                    </a:lnTo>
                    <a:lnTo>
                      <a:pt x="2520" y="1233"/>
                    </a:lnTo>
                    <a:lnTo>
                      <a:pt x="2520" y="1225"/>
                    </a:lnTo>
                    <a:lnTo>
                      <a:pt x="2517" y="1216"/>
                    </a:lnTo>
                    <a:lnTo>
                      <a:pt x="2513" y="1207"/>
                    </a:lnTo>
                    <a:lnTo>
                      <a:pt x="2510" y="1200"/>
                    </a:lnTo>
                    <a:lnTo>
                      <a:pt x="2503" y="1193"/>
                    </a:lnTo>
                    <a:lnTo>
                      <a:pt x="2497" y="1188"/>
                    </a:lnTo>
                    <a:lnTo>
                      <a:pt x="2489" y="1186"/>
                    </a:lnTo>
                    <a:lnTo>
                      <a:pt x="2481" y="1185"/>
                    </a:lnTo>
                    <a:lnTo>
                      <a:pt x="2482" y="1161"/>
                    </a:lnTo>
                    <a:lnTo>
                      <a:pt x="2482" y="1141"/>
                    </a:lnTo>
                    <a:lnTo>
                      <a:pt x="2482" y="1131"/>
                    </a:lnTo>
                    <a:lnTo>
                      <a:pt x="2479" y="1121"/>
                    </a:lnTo>
                    <a:lnTo>
                      <a:pt x="2474" y="1112"/>
                    </a:lnTo>
                    <a:lnTo>
                      <a:pt x="2467" y="1103"/>
                    </a:lnTo>
                    <a:lnTo>
                      <a:pt x="2462" y="1099"/>
                    </a:lnTo>
                    <a:lnTo>
                      <a:pt x="2457" y="1097"/>
                    </a:lnTo>
                    <a:lnTo>
                      <a:pt x="2452" y="1094"/>
                    </a:lnTo>
                    <a:lnTo>
                      <a:pt x="2446" y="1093"/>
                    </a:lnTo>
                    <a:lnTo>
                      <a:pt x="2441" y="1090"/>
                    </a:lnTo>
                    <a:lnTo>
                      <a:pt x="2437" y="1088"/>
                    </a:lnTo>
                    <a:lnTo>
                      <a:pt x="2434" y="1084"/>
                    </a:lnTo>
                    <a:lnTo>
                      <a:pt x="2433" y="1079"/>
                    </a:lnTo>
                    <a:lnTo>
                      <a:pt x="2433" y="1070"/>
                    </a:lnTo>
                    <a:lnTo>
                      <a:pt x="2436" y="1063"/>
                    </a:lnTo>
                    <a:lnTo>
                      <a:pt x="2438" y="1055"/>
                    </a:lnTo>
                    <a:lnTo>
                      <a:pt x="2442" y="1049"/>
                    </a:lnTo>
                    <a:lnTo>
                      <a:pt x="2446" y="1043"/>
                    </a:lnTo>
                    <a:lnTo>
                      <a:pt x="2451" y="1038"/>
                    </a:lnTo>
                    <a:lnTo>
                      <a:pt x="2457" y="1033"/>
                    </a:lnTo>
                    <a:lnTo>
                      <a:pt x="2463" y="1029"/>
                    </a:lnTo>
                    <a:lnTo>
                      <a:pt x="2477" y="1020"/>
                    </a:lnTo>
                    <a:lnTo>
                      <a:pt x="2492" y="1011"/>
                    </a:lnTo>
                    <a:lnTo>
                      <a:pt x="2506" y="1001"/>
                    </a:lnTo>
                    <a:lnTo>
                      <a:pt x="2520" y="989"/>
                    </a:lnTo>
                    <a:lnTo>
                      <a:pt x="2527" y="981"/>
                    </a:lnTo>
                    <a:lnTo>
                      <a:pt x="2532" y="975"/>
                    </a:lnTo>
                    <a:lnTo>
                      <a:pt x="2537" y="967"/>
                    </a:lnTo>
                    <a:lnTo>
                      <a:pt x="2541" y="960"/>
                    </a:lnTo>
                    <a:lnTo>
                      <a:pt x="2547" y="945"/>
                    </a:lnTo>
                    <a:lnTo>
                      <a:pt x="2551" y="929"/>
                    </a:lnTo>
                    <a:lnTo>
                      <a:pt x="2553" y="912"/>
                    </a:lnTo>
                    <a:lnTo>
                      <a:pt x="2555" y="895"/>
                    </a:lnTo>
                    <a:lnTo>
                      <a:pt x="2555" y="876"/>
                    </a:lnTo>
                    <a:lnTo>
                      <a:pt x="2555" y="857"/>
                    </a:lnTo>
                    <a:lnTo>
                      <a:pt x="2553" y="850"/>
                    </a:lnTo>
                    <a:lnTo>
                      <a:pt x="2551" y="842"/>
                    </a:lnTo>
                    <a:lnTo>
                      <a:pt x="2548" y="834"/>
                    </a:lnTo>
                    <a:lnTo>
                      <a:pt x="2543" y="829"/>
                    </a:lnTo>
                    <a:lnTo>
                      <a:pt x="2538" y="824"/>
                    </a:lnTo>
                    <a:lnTo>
                      <a:pt x="2532" y="821"/>
                    </a:lnTo>
                    <a:lnTo>
                      <a:pt x="2525" y="818"/>
                    </a:lnTo>
                    <a:lnTo>
                      <a:pt x="2517" y="817"/>
                    </a:lnTo>
                    <a:lnTo>
                      <a:pt x="2511" y="818"/>
                    </a:lnTo>
                    <a:lnTo>
                      <a:pt x="2505" y="819"/>
                    </a:lnTo>
                    <a:lnTo>
                      <a:pt x="2500" y="822"/>
                    </a:lnTo>
                    <a:lnTo>
                      <a:pt x="2494" y="824"/>
                    </a:lnTo>
                    <a:lnTo>
                      <a:pt x="2489" y="828"/>
                    </a:lnTo>
                    <a:lnTo>
                      <a:pt x="2484" y="831"/>
                    </a:lnTo>
                    <a:lnTo>
                      <a:pt x="2479" y="832"/>
                    </a:lnTo>
                    <a:lnTo>
                      <a:pt x="2472" y="833"/>
                    </a:lnTo>
                    <a:lnTo>
                      <a:pt x="2462" y="832"/>
                    </a:lnTo>
                    <a:lnTo>
                      <a:pt x="2451" y="831"/>
                    </a:lnTo>
                    <a:lnTo>
                      <a:pt x="2441" y="828"/>
                    </a:lnTo>
                    <a:lnTo>
                      <a:pt x="2432" y="826"/>
                    </a:lnTo>
                    <a:lnTo>
                      <a:pt x="2423" y="821"/>
                    </a:lnTo>
                    <a:lnTo>
                      <a:pt x="2415" y="814"/>
                    </a:lnTo>
                    <a:lnTo>
                      <a:pt x="2408" y="807"/>
                    </a:lnTo>
                    <a:lnTo>
                      <a:pt x="2402" y="798"/>
                    </a:lnTo>
                    <a:lnTo>
                      <a:pt x="2407" y="793"/>
                    </a:lnTo>
                    <a:lnTo>
                      <a:pt x="2412" y="787"/>
                    </a:lnTo>
                    <a:lnTo>
                      <a:pt x="2415" y="781"/>
                    </a:lnTo>
                    <a:lnTo>
                      <a:pt x="2417" y="772"/>
                    </a:lnTo>
                    <a:lnTo>
                      <a:pt x="2415" y="762"/>
                    </a:lnTo>
                    <a:lnTo>
                      <a:pt x="2413" y="753"/>
                    </a:lnTo>
                    <a:lnTo>
                      <a:pt x="2409" y="745"/>
                    </a:lnTo>
                    <a:lnTo>
                      <a:pt x="2403" y="740"/>
                    </a:lnTo>
                    <a:lnTo>
                      <a:pt x="2395" y="735"/>
                    </a:lnTo>
                    <a:lnTo>
                      <a:pt x="2388" y="732"/>
                    </a:lnTo>
                    <a:lnTo>
                      <a:pt x="2378" y="729"/>
                    </a:lnTo>
                    <a:lnTo>
                      <a:pt x="2368" y="727"/>
                    </a:lnTo>
                    <a:lnTo>
                      <a:pt x="2321" y="723"/>
                    </a:lnTo>
                    <a:lnTo>
                      <a:pt x="2274" y="722"/>
                    </a:lnTo>
                    <a:lnTo>
                      <a:pt x="2266" y="720"/>
                    </a:lnTo>
                    <a:lnTo>
                      <a:pt x="2259" y="719"/>
                    </a:lnTo>
                    <a:lnTo>
                      <a:pt x="2251" y="715"/>
                    </a:lnTo>
                    <a:lnTo>
                      <a:pt x="2245" y="713"/>
                    </a:lnTo>
                    <a:lnTo>
                      <a:pt x="2240" y="708"/>
                    </a:lnTo>
                    <a:lnTo>
                      <a:pt x="2233" y="703"/>
                    </a:lnTo>
                    <a:lnTo>
                      <a:pt x="2230" y="696"/>
                    </a:lnTo>
                    <a:lnTo>
                      <a:pt x="2225" y="690"/>
                    </a:lnTo>
                    <a:lnTo>
                      <a:pt x="2217" y="676"/>
                    </a:lnTo>
                    <a:lnTo>
                      <a:pt x="2211" y="661"/>
                    </a:lnTo>
                    <a:lnTo>
                      <a:pt x="2203" y="646"/>
                    </a:lnTo>
                    <a:lnTo>
                      <a:pt x="2197" y="630"/>
                    </a:lnTo>
                    <a:lnTo>
                      <a:pt x="2192" y="612"/>
                    </a:lnTo>
                    <a:lnTo>
                      <a:pt x="2186" y="596"/>
                    </a:lnTo>
                    <a:lnTo>
                      <a:pt x="2182" y="590"/>
                    </a:lnTo>
                    <a:lnTo>
                      <a:pt x="2177" y="584"/>
                    </a:lnTo>
                    <a:lnTo>
                      <a:pt x="2174" y="582"/>
                    </a:lnTo>
                    <a:lnTo>
                      <a:pt x="2171" y="580"/>
                    </a:lnTo>
                    <a:lnTo>
                      <a:pt x="2167" y="580"/>
                    </a:lnTo>
                    <a:lnTo>
                      <a:pt x="2163" y="579"/>
                    </a:lnTo>
                    <a:lnTo>
                      <a:pt x="2156" y="580"/>
                    </a:lnTo>
                    <a:lnTo>
                      <a:pt x="2151" y="582"/>
                    </a:lnTo>
                    <a:lnTo>
                      <a:pt x="2144" y="586"/>
                    </a:lnTo>
                    <a:lnTo>
                      <a:pt x="2141" y="590"/>
                    </a:lnTo>
                    <a:lnTo>
                      <a:pt x="2133" y="601"/>
                    </a:lnTo>
                    <a:lnTo>
                      <a:pt x="2126" y="615"/>
                    </a:lnTo>
                    <a:lnTo>
                      <a:pt x="2119" y="627"/>
                    </a:lnTo>
                    <a:lnTo>
                      <a:pt x="2112" y="639"/>
                    </a:lnTo>
                    <a:lnTo>
                      <a:pt x="2107" y="644"/>
                    </a:lnTo>
                    <a:lnTo>
                      <a:pt x="2102" y="648"/>
                    </a:lnTo>
                    <a:lnTo>
                      <a:pt x="2095" y="650"/>
                    </a:lnTo>
                    <a:lnTo>
                      <a:pt x="2089" y="650"/>
                    </a:lnTo>
                    <a:lnTo>
                      <a:pt x="2082" y="646"/>
                    </a:lnTo>
                    <a:lnTo>
                      <a:pt x="2073" y="643"/>
                    </a:lnTo>
                    <a:lnTo>
                      <a:pt x="2064" y="644"/>
                    </a:lnTo>
                    <a:lnTo>
                      <a:pt x="2057" y="646"/>
                    </a:lnTo>
                    <a:lnTo>
                      <a:pt x="2050" y="650"/>
                    </a:lnTo>
                    <a:lnTo>
                      <a:pt x="2044" y="655"/>
                    </a:lnTo>
                    <a:lnTo>
                      <a:pt x="2033" y="666"/>
                    </a:lnTo>
                    <a:lnTo>
                      <a:pt x="2023" y="681"/>
                    </a:lnTo>
                    <a:lnTo>
                      <a:pt x="2013" y="695"/>
                    </a:lnTo>
                    <a:lnTo>
                      <a:pt x="2003" y="708"/>
                    </a:lnTo>
                    <a:lnTo>
                      <a:pt x="1996" y="713"/>
                    </a:lnTo>
                    <a:lnTo>
                      <a:pt x="1989" y="717"/>
                    </a:lnTo>
                    <a:lnTo>
                      <a:pt x="1981" y="718"/>
                    </a:lnTo>
                    <a:lnTo>
                      <a:pt x="1972" y="719"/>
                    </a:lnTo>
                    <a:lnTo>
                      <a:pt x="1954" y="718"/>
                    </a:lnTo>
                    <a:lnTo>
                      <a:pt x="1939" y="714"/>
                    </a:lnTo>
                    <a:lnTo>
                      <a:pt x="1922" y="710"/>
                    </a:lnTo>
                    <a:lnTo>
                      <a:pt x="1903" y="709"/>
                    </a:lnTo>
                    <a:lnTo>
                      <a:pt x="1893" y="709"/>
                    </a:lnTo>
                    <a:lnTo>
                      <a:pt x="1883" y="712"/>
                    </a:lnTo>
                    <a:lnTo>
                      <a:pt x="1886" y="727"/>
                    </a:lnTo>
                    <a:lnTo>
                      <a:pt x="1890" y="740"/>
                    </a:lnTo>
                    <a:lnTo>
                      <a:pt x="1896" y="753"/>
                    </a:lnTo>
                    <a:lnTo>
                      <a:pt x="1903" y="767"/>
                    </a:lnTo>
                    <a:lnTo>
                      <a:pt x="1910" y="772"/>
                    </a:lnTo>
                    <a:lnTo>
                      <a:pt x="1916" y="776"/>
                    </a:lnTo>
                    <a:lnTo>
                      <a:pt x="1922" y="779"/>
                    </a:lnTo>
                    <a:lnTo>
                      <a:pt x="1930" y="782"/>
                    </a:lnTo>
                    <a:lnTo>
                      <a:pt x="1936" y="784"/>
                    </a:lnTo>
                    <a:lnTo>
                      <a:pt x="1941" y="787"/>
                    </a:lnTo>
                    <a:lnTo>
                      <a:pt x="1944" y="789"/>
                    </a:lnTo>
                    <a:lnTo>
                      <a:pt x="1945" y="792"/>
                    </a:lnTo>
                    <a:lnTo>
                      <a:pt x="1946" y="796"/>
                    </a:lnTo>
                    <a:lnTo>
                      <a:pt x="1946" y="798"/>
                    </a:lnTo>
                    <a:lnTo>
                      <a:pt x="1945" y="808"/>
                    </a:lnTo>
                    <a:lnTo>
                      <a:pt x="1944" y="817"/>
                    </a:lnTo>
                    <a:lnTo>
                      <a:pt x="1928" y="818"/>
                    </a:lnTo>
                    <a:lnTo>
                      <a:pt x="1915" y="821"/>
                    </a:lnTo>
                    <a:lnTo>
                      <a:pt x="1902" y="822"/>
                    </a:lnTo>
                    <a:lnTo>
                      <a:pt x="1887" y="822"/>
                    </a:lnTo>
                    <a:lnTo>
                      <a:pt x="1872" y="821"/>
                    </a:lnTo>
                    <a:lnTo>
                      <a:pt x="1859" y="817"/>
                    </a:lnTo>
                    <a:lnTo>
                      <a:pt x="1847" y="812"/>
                    </a:lnTo>
                    <a:lnTo>
                      <a:pt x="1836" y="807"/>
                    </a:lnTo>
                    <a:lnTo>
                      <a:pt x="1824" y="801"/>
                    </a:lnTo>
                    <a:lnTo>
                      <a:pt x="1813" y="796"/>
                    </a:lnTo>
                    <a:lnTo>
                      <a:pt x="1799" y="792"/>
                    </a:lnTo>
                    <a:lnTo>
                      <a:pt x="1785" y="791"/>
                    </a:lnTo>
                    <a:lnTo>
                      <a:pt x="1779" y="792"/>
                    </a:lnTo>
                    <a:lnTo>
                      <a:pt x="1774" y="794"/>
                    </a:lnTo>
                    <a:lnTo>
                      <a:pt x="1769" y="798"/>
                    </a:lnTo>
                    <a:lnTo>
                      <a:pt x="1765" y="803"/>
                    </a:lnTo>
                    <a:lnTo>
                      <a:pt x="1762" y="809"/>
                    </a:lnTo>
                    <a:lnTo>
                      <a:pt x="1758" y="814"/>
                    </a:lnTo>
                    <a:lnTo>
                      <a:pt x="1754" y="818"/>
                    </a:lnTo>
                    <a:lnTo>
                      <a:pt x="1748" y="822"/>
                    </a:lnTo>
                    <a:lnTo>
                      <a:pt x="1685" y="822"/>
                    </a:lnTo>
                    <a:lnTo>
                      <a:pt x="1665" y="822"/>
                    </a:lnTo>
                    <a:lnTo>
                      <a:pt x="1647" y="819"/>
                    </a:lnTo>
                    <a:lnTo>
                      <a:pt x="1630" y="817"/>
                    </a:lnTo>
                    <a:lnTo>
                      <a:pt x="1611" y="814"/>
                    </a:lnTo>
                    <a:lnTo>
                      <a:pt x="1611" y="748"/>
                    </a:lnTo>
                    <a:lnTo>
                      <a:pt x="1605" y="738"/>
                    </a:lnTo>
                    <a:lnTo>
                      <a:pt x="1597" y="748"/>
                    </a:lnTo>
                    <a:lnTo>
                      <a:pt x="1592" y="759"/>
                    </a:lnTo>
                    <a:lnTo>
                      <a:pt x="1586" y="769"/>
                    </a:lnTo>
                    <a:lnTo>
                      <a:pt x="1578" y="781"/>
                    </a:lnTo>
                    <a:lnTo>
                      <a:pt x="1575" y="786"/>
                    </a:lnTo>
                    <a:lnTo>
                      <a:pt x="1570" y="791"/>
                    </a:lnTo>
                    <a:lnTo>
                      <a:pt x="1563" y="794"/>
                    </a:lnTo>
                    <a:lnTo>
                      <a:pt x="1557" y="797"/>
                    </a:lnTo>
                    <a:lnTo>
                      <a:pt x="1552" y="801"/>
                    </a:lnTo>
                    <a:lnTo>
                      <a:pt x="1546" y="804"/>
                    </a:lnTo>
                    <a:lnTo>
                      <a:pt x="1541" y="808"/>
                    </a:lnTo>
                    <a:lnTo>
                      <a:pt x="1537" y="814"/>
                    </a:lnTo>
                    <a:lnTo>
                      <a:pt x="1529" y="828"/>
                    </a:lnTo>
                    <a:lnTo>
                      <a:pt x="1523" y="842"/>
                    </a:lnTo>
                    <a:lnTo>
                      <a:pt x="1519" y="848"/>
                    </a:lnTo>
                    <a:lnTo>
                      <a:pt x="1514" y="852"/>
                    </a:lnTo>
                    <a:lnTo>
                      <a:pt x="1509" y="856"/>
                    </a:lnTo>
                    <a:lnTo>
                      <a:pt x="1502" y="857"/>
                    </a:lnTo>
                    <a:lnTo>
                      <a:pt x="1496" y="856"/>
                    </a:lnTo>
                    <a:lnTo>
                      <a:pt x="1491" y="852"/>
                    </a:lnTo>
                    <a:lnTo>
                      <a:pt x="1485" y="848"/>
                    </a:lnTo>
                    <a:lnTo>
                      <a:pt x="1482" y="842"/>
                    </a:lnTo>
                    <a:lnTo>
                      <a:pt x="1475" y="829"/>
                    </a:lnTo>
                    <a:lnTo>
                      <a:pt x="1468" y="817"/>
                    </a:lnTo>
                    <a:lnTo>
                      <a:pt x="1457" y="806"/>
                    </a:lnTo>
                    <a:lnTo>
                      <a:pt x="1445" y="797"/>
                    </a:lnTo>
                    <a:lnTo>
                      <a:pt x="1433" y="789"/>
                    </a:lnTo>
                    <a:lnTo>
                      <a:pt x="1421" y="782"/>
                    </a:lnTo>
                    <a:lnTo>
                      <a:pt x="1409" y="777"/>
                    </a:lnTo>
                    <a:lnTo>
                      <a:pt x="1396" y="769"/>
                    </a:lnTo>
                    <a:lnTo>
                      <a:pt x="1384" y="763"/>
                    </a:lnTo>
                    <a:lnTo>
                      <a:pt x="1370" y="754"/>
                    </a:lnTo>
                    <a:lnTo>
                      <a:pt x="1357" y="743"/>
                    </a:lnTo>
                    <a:lnTo>
                      <a:pt x="1347" y="732"/>
                    </a:lnTo>
                    <a:lnTo>
                      <a:pt x="1337" y="720"/>
                    </a:lnTo>
                    <a:lnTo>
                      <a:pt x="1329" y="709"/>
                    </a:lnTo>
                    <a:lnTo>
                      <a:pt x="1320" y="699"/>
                    </a:lnTo>
                    <a:lnTo>
                      <a:pt x="1310" y="690"/>
                    </a:lnTo>
                    <a:lnTo>
                      <a:pt x="1304" y="685"/>
                    </a:lnTo>
                    <a:lnTo>
                      <a:pt x="1297" y="683"/>
                    </a:lnTo>
                    <a:lnTo>
                      <a:pt x="1291" y="679"/>
                    </a:lnTo>
                    <a:lnTo>
                      <a:pt x="1282" y="676"/>
                    </a:lnTo>
                    <a:lnTo>
                      <a:pt x="1267" y="674"/>
                    </a:lnTo>
                    <a:lnTo>
                      <a:pt x="1253" y="674"/>
                    </a:lnTo>
                    <a:lnTo>
                      <a:pt x="1240" y="674"/>
                    </a:lnTo>
                    <a:lnTo>
                      <a:pt x="1224" y="674"/>
                    </a:lnTo>
                    <a:lnTo>
                      <a:pt x="1202" y="674"/>
                    </a:lnTo>
                    <a:lnTo>
                      <a:pt x="1181" y="673"/>
                    </a:lnTo>
                    <a:lnTo>
                      <a:pt x="1170" y="675"/>
                    </a:lnTo>
                    <a:lnTo>
                      <a:pt x="1162" y="678"/>
                    </a:lnTo>
                    <a:lnTo>
                      <a:pt x="1159" y="680"/>
                    </a:lnTo>
                    <a:lnTo>
                      <a:pt x="1155" y="684"/>
                    </a:lnTo>
                    <a:lnTo>
                      <a:pt x="1153" y="688"/>
                    </a:lnTo>
                    <a:lnTo>
                      <a:pt x="1150" y="693"/>
                    </a:lnTo>
                    <a:lnTo>
                      <a:pt x="1147" y="708"/>
                    </a:lnTo>
                    <a:lnTo>
                      <a:pt x="1144" y="722"/>
                    </a:lnTo>
                    <a:lnTo>
                      <a:pt x="1143" y="728"/>
                    </a:lnTo>
                    <a:lnTo>
                      <a:pt x="1139" y="733"/>
                    </a:lnTo>
                    <a:lnTo>
                      <a:pt x="1138" y="735"/>
                    </a:lnTo>
                    <a:lnTo>
                      <a:pt x="1135" y="737"/>
                    </a:lnTo>
                    <a:lnTo>
                      <a:pt x="1133" y="738"/>
                    </a:lnTo>
                    <a:lnTo>
                      <a:pt x="1129" y="738"/>
                    </a:lnTo>
                    <a:lnTo>
                      <a:pt x="1123" y="738"/>
                    </a:lnTo>
                    <a:lnTo>
                      <a:pt x="1115" y="737"/>
                    </a:lnTo>
                    <a:lnTo>
                      <a:pt x="1110" y="735"/>
                    </a:lnTo>
                    <a:lnTo>
                      <a:pt x="1104" y="733"/>
                    </a:lnTo>
                    <a:lnTo>
                      <a:pt x="1094" y="728"/>
                    </a:lnTo>
                    <a:lnTo>
                      <a:pt x="1084" y="720"/>
                    </a:lnTo>
                    <a:lnTo>
                      <a:pt x="1066" y="701"/>
                    </a:lnTo>
                    <a:lnTo>
                      <a:pt x="1050" y="680"/>
                    </a:lnTo>
                    <a:lnTo>
                      <a:pt x="1031" y="663"/>
                    </a:lnTo>
                    <a:lnTo>
                      <a:pt x="1012" y="645"/>
                    </a:lnTo>
                    <a:lnTo>
                      <a:pt x="997" y="624"/>
                    </a:lnTo>
                    <a:lnTo>
                      <a:pt x="983" y="604"/>
                    </a:lnTo>
                    <a:lnTo>
                      <a:pt x="978" y="594"/>
                    </a:lnTo>
                    <a:lnTo>
                      <a:pt x="973" y="584"/>
                    </a:lnTo>
                    <a:lnTo>
                      <a:pt x="968" y="571"/>
                    </a:lnTo>
                    <a:lnTo>
                      <a:pt x="965" y="558"/>
                    </a:lnTo>
                    <a:lnTo>
                      <a:pt x="961" y="541"/>
                    </a:lnTo>
                    <a:lnTo>
                      <a:pt x="955" y="526"/>
                    </a:lnTo>
                    <a:lnTo>
                      <a:pt x="951" y="520"/>
                    </a:lnTo>
                    <a:lnTo>
                      <a:pt x="945" y="515"/>
                    </a:lnTo>
                    <a:lnTo>
                      <a:pt x="938" y="512"/>
                    </a:lnTo>
                    <a:lnTo>
                      <a:pt x="931" y="511"/>
                    </a:lnTo>
                    <a:lnTo>
                      <a:pt x="917" y="515"/>
                    </a:lnTo>
                    <a:lnTo>
                      <a:pt x="904" y="518"/>
                    </a:lnTo>
                    <a:lnTo>
                      <a:pt x="896" y="517"/>
                    </a:lnTo>
                    <a:lnTo>
                      <a:pt x="888" y="516"/>
                    </a:lnTo>
                    <a:lnTo>
                      <a:pt x="888" y="508"/>
                    </a:lnTo>
                    <a:lnTo>
                      <a:pt x="887" y="501"/>
                    </a:lnTo>
                    <a:lnTo>
                      <a:pt x="884" y="494"/>
                    </a:lnTo>
                    <a:lnTo>
                      <a:pt x="881" y="488"/>
                    </a:lnTo>
                    <a:lnTo>
                      <a:pt x="877" y="483"/>
                    </a:lnTo>
                    <a:lnTo>
                      <a:pt x="872" y="478"/>
                    </a:lnTo>
                    <a:lnTo>
                      <a:pt x="867" y="473"/>
                    </a:lnTo>
                    <a:lnTo>
                      <a:pt x="862" y="469"/>
                    </a:lnTo>
                    <a:lnTo>
                      <a:pt x="848" y="461"/>
                    </a:lnTo>
                    <a:lnTo>
                      <a:pt x="834" y="454"/>
                    </a:lnTo>
                    <a:lnTo>
                      <a:pt x="819" y="448"/>
                    </a:lnTo>
                    <a:lnTo>
                      <a:pt x="804" y="442"/>
                    </a:lnTo>
                    <a:lnTo>
                      <a:pt x="791" y="435"/>
                    </a:lnTo>
                    <a:lnTo>
                      <a:pt x="780" y="428"/>
                    </a:lnTo>
                    <a:lnTo>
                      <a:pt x="771" y="420"/>
                    </a:lnTo>
                    <a:lnTo>
                      <a:pt x="761" y="412"/>
                    </a:lnTo>
                    <a:lnTo>
                      <a:pt x="753" y="405"/>
                    </a:lnTo>
                    <a:lnTo>
                      <a:pt x="741" y="399"/>
                    </a:lnTo>
                    <a:lnTo>
                      <a:pt x="736" y="397"/>
                    </a:lnTo>
                    <a:lnTo>
                      <a:pt x="730" y="395"/>
                    </a:lnTo>
                    <a:lnTo>
                      <a:pt x="724" y="394"/>
                    </a:lnTo>
                    <a:lnTo>
                      <a:pt x="716" y="394"/>
                    </a:lnTo>
                    <a:lnTo>
                      <a:pt x="701" y="397"/>
                    </a:lnTo>
                    <a:lnTo>
                      <a:pt x="685" y="399"/>
                    </a:lnTo>
                    <a:lnTo>
                      <a:pt x="677" y="398"/>
                    </a:lnTo>
                    <a:lnTo>
                      <a:pt x="671" y="395"/>
                    </a:lnTo>
                    <a:lnTo>
                      <a:pt x="666" y="390"/>
                    </a:lnTo>
                    <a:lnTo>
                      <a:pt x="661" y="384"/>
                    </a:lnTo>
                    <a:lnTo>
                      <a:pt x="652" y="370"/>
                    </a:lnTo>
                    <a:lnTo>
                      <a:pt x="642" y="356"/>
                    </a:lnTo>
                    <a:lnTo>
                      <a:pt x="627" y="343"/>
                    </a:lnTo>
                    <a:lnTo>
                      <a:pt x="615" y="331"/>
                    </a:lnTo>
                    <a:lnTo>
                      <a:pt x="601" y="319"/>
                    </a:lnTo>
                    <a:lnTo>
                      <a:pt x="587" y="304"/>
                    </a:lnTo>
                    <a:lnTo>
                      <a:pt x="578" y="287"/>
                    </a:lnTo>
                    <a:lnTo>
                      <a:pt x="571" y="270"/>
                    </a:lnTo>
                    <a:lnTo>
                      <a:pt x="567" y="262"/>
                    </a:lnTo>
                    <a:lnTo>
                      <a:pt x="562" y="257"/>
                    </a:lnTo>
                    <a:lnTo>
                      <a:pt x="559" y="255"/>
                    </a:lnTo>
                    <a:lnTo>
                      <a:pt x="556" y="252"/>
                    </a:lnTo>
                    <a:lnTo>
                      <a:pt x="552" y="252"/>
                    </a:lnTo>
                    <a:lnTo>
                      <a:pt x="547" y="251"/>
                    </a:lnTo>
                    <a:lnTo>
                      <a:pt x="530" y="251"/>
                    </a:lnTo>
                    <a:lnTo>
                      <a:pt x="515" y="251"/>
                    </a:lnTo>
                    <a:lnTo>
                      <a:pt x="502" y="252"/>
                    </a:lnTo>
                    <a:lnTo>
                      <a:pt x="485" y="252"/>
                    </a:lnTo>
                    <a:lnTo>
                      <a:pt x="479" y="251"/>
                    </a:lnTo>
                    <a:lnTo>
                      <a:pt x="474" y="250"/>
                    </a:lnTo>
                    <a:lnTo>
                      <a:pt x="469" y="249"/>
                    </a:lnTo>
                    <a:lnTo>
                      <a:pt x="465" y="246"/>
                    </a:lnTo>
                    <a:lnTo>
                      <a:pt x="458" y="240"/>
                    </a:lnTo>
                    <a:lnTo>
                      <a:pt x="451" y="232"/>
                    </a:lnTo>
                    <a:lnTo>
                      <a:pt x="445" y="223"/>
                    </a:lnTo>
                    <a:lnTo>
                      <a:pt x="439" y="215"/>
                    </a:lnTo>
                    <a:lnTo>
                      <a:pt x="433" y="206"/>
                    </a:lnTo>
                    <a:lnTo>
                      <a:pt x="424" y="198"/>
                    </a:lnTo>
                    <a:lnTo>
                      <a:pt x="404" y="186"/>
                    </a:lnTo>
                    <a:lnTo>
                      <a:pt x="386" y="173"/>
                    </a:lnTo>
                    <a:lnTo>
                      <a:pt x="379" y="166"/>
                    </a:lnTo>
                    <a:lnTo>
                      <a:pt x="372" y="158"/>
                    </a:lnTo>
                    <a:lnTo>
                      <a:pt x="371" y="153"/>
                    </a:lnTo>
                    <a:lnTo>
                      <a:pt x="369" y="148"/>
                    </a:lnTo>
                    <a:lnTo>
                      <a:pt x="369" y="143"/>
                    </a:lnTo>
                    <a:lnTo>
                      <a:pt x="367" y="138"/>
                    </a:lnTo>
                    <a:lnTo>
                      <a:pt x="369" y="131"/>
                    </a:lnTo>
                    <a:lnTo>
                      <a:pt x="370" y="123"/>
                    </a:lnTo>
                    <a:lnTo>
                      <a:pt x="372" y="117"/>
                    </a:lnTo>
                    <a:lnTo>
                      <a:pt x="375" y="112"/>
                    </a:lnTo>
                    <a:lnTo>
                      <a:pt x="377" y="105"/>
                    </a:lnTo>
                    <a:lnTo>
                      <a:pt x="379" y="99"/>
                    </a:lnTo>
                    <a:lnTo>
                      <a:pt x="380" y="92"/>
                    </a:lnTo>
                    <a:lnTo>
                      <a:pt x="381" y="84"/>
                    </a:lnTo>
                    <a:lnTo>
                      <a:pt x="380" y="79"/>
                    </a:lnTo>
                    <a:lnTo>
                      <a:pt x="379" y="74"/>
                    </a:lnTo>
                    <a:lnTo>
                      <a:pt x="376" y="70"/>
                    </a:lnTo>
                    <a:lnTo>
                      <a:pt x="374" y="67"/>
                    </a:lnTo>
                    <a:lnTo>
                      <a:pt x="366" y="59"/>
                    </a:lnTo>
                    <a:lnTo>
                      <a:pt x="360" y="50"/>
                    </a:lnTo>
                    <a:lnTo>
                      <a:pt x="353" y="39"/>
                    </a:lnTo>
                    <a:lnTo>
                      <a:pt x="348" y="28"/>
                    </a:lnTo>
                    <a:lnTo>
                      <a:pt x="345" y="23"/>
                    </a:lnTo>
                    <a:lnTo>
                      <a:pt x="341" y="19"/>
                    </a:lnTo>
                    <a:lnTo>
                      <a:pt x="336" y="16"/>
                    </a:lnTo>
                    <a:lnTo>
                      <a:pt x="330" y="16"/>
                    </a:lnTo>
                    <a:lnTo>
                      <a:pt x="254" y="16"/>
                    </a:lnTo>
                    <a:lnTo>
                      <a:pt x="244" y="15"/>
                    </a:lnTo>
                    <a:lnTo>
                      <a:pt x="236" y="14"/>
                    </a:lnTo>
                    <a:lnTo>
                      <a:pt x="228" y="11"/>
                    </a:lnTo>
                    <a:lnTo>
                      <a:pt x="220" y="8"/>
                    </a:lnTo>
                    <a:lnTo>
                      <a:pt x="212" y="5"/>
                    </a:lnTo>
                    <a:lnTo>
                      <a:pt x="204" y="3"/>
                    </a:lnTo>
                    <a:lnTo>
                      <a:pt x="195" y="1"/>
                    </a:lnTo>
                    <a:lnTo>
                      <a:pt x="185" y="0"/>
                    </a:lnTo>
                    <a:lnTo>
                      <a:pt x="182" y="0"/>
                    </a:lnTo>
                    <a:lnTo>
                      <a:pt x="179" y="3"/>
                    </a:lnTo>
                    <a:lnTo>
                      <a:pt x="177" y="4"/>
                    </a:lnTo>
                    <a:lnTo>
                      <a:pt x="174" y="6"/>
                    </a:lnTo>
                    <a:lnTo>
                      <a:pt x="170" y="11"/>
                    </a:lnTo>
                    <a:lnTo>
                      <a:pt x="164" y="16"/>
                    </a:lnTo>
                    <a:lnTo>
                      <a:pt x="150" y="24"/>
                    </a:lnTo>
                    <a:lnTo>
                      <a:pt x="139" y="31"/>
                    </a:lnTo>
                    <a:lnTo>
                      <a:pt x="128" y="40"/>
                    </a:lnTo>
                    <a:lnTo>
                      <a:pt x="118" y="49"/>
                    </a:lnTo>
                    <a:lnTo>
                      <a:pt x="109" y="59"/>
                    </a:lnTo>
                    <a:lnTo>
                      <a:pt x="100" y="70"/>
                    </a:lnTo>
                    <a:lnTo>
                      <a:pt x="94" y="84"/>
                    </a:lnTo>
                    <a:lnTo>
                      <a:pt x="87" y="98"/>
                    </a:lnTo>
                    <a:lnTo>
                      <a:pt x="82" y="110"/>
                    </a:lnTo>
                    <a:lnTo>
                      <a:pt x="76" y="123"/>
                    </a:lnTo>
                    <a:lnTo>
                      <a:pt x="70" y="134"/>
                    </a:lnTo>
                    <a:lnTo>
                      <a:pt x="62" y="144"/>
                    </a:lnTo>
                    <a:lnTo>
                      <a:pt x="54" y="152"/>
                    </a:lnTo>
                    <a:lnTo>
                      <a:pt x="43" y="158"/>
                    </a:lnTo>
                    <a:lnTo>
                      <a:pt x="37" y="161"/>
                    </a:lnTo>
                    <a:lnTo>
                      <a:pt x="31" y="163"/>
                    </a:lnTo>
                    <a:lnTo>
                      <a:pt x="25" y="163"/>
                    </a:lnTo>
                    <a:lnTo>
                      <a:pt x="18" y="164"/>
                    </a:lnTo>
                    <a:lnTo>
                      <a:pt x="10" y="164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3" y="182"/>
                    </a:lnTo>
                    <a:lnTo>
                      <a:pt x="6" y="197"/>
                    </a:lnTo>
                    <a:lnTo>
                      <a:pt x="8" y="205"/>
                    </a:lnTo>
                    <a:lnTo>
                      <a:pt x="11" y="212"/>
                    </a:lnTo>
                    <a:lnTo>
                      <a:pt x="13" y="220"/>
                    </a:lnTo>
                    <a:lnTo>
                      <a:pt x="18" y="227"/>
                    </a:lnTo>
                    <a:lnTo>
                      <a:pt x="26" y="236"/>
                    </a:lnTo>
                    <a:lnTo>
                      <a:pt x="32" y="242"/>
                    </a:lnTo>
                    <a:lnTo>
                      <a:pt x="41" y="247"/>
                    </a:lnTo>
                    <a:lnTo>
                      <a:pt x="49" y="251"/>
                    </a:lnTo>
                    <a:lnTo>
                      <a:pt x="56" y="256"/>
                    </a:lnTo>
                    <a:lnTo>
                      <a:pt x="65" y="261"/>
                    </a:lnTo>
                    <a:lnTo>
                      <a:pt x="72" y="267"/>
                    </a:lnTo>
                    <a:lnTo>
                      <a:pt x="80" y="275"/>
                    </a:lnTo>
                    <a:lnTo>
                      <a:pt x="85" y="284"/>
                    </a:lnTo>
                    <a:lnTo>
                      <a:pt x="90" y="291"/>
                    </a:lnTo>
                    <a:lnTo>
                      <a:pt x="94" y="299"/>
                    </a:lnTo>
                    <a:lnTo>
                      <a:pt x="97" y="307"/>
                    </a:lnTo>
                    <a:lnTo>
                      <a:pt x="104" y="324"/>
                    </a:lnTo>
                    <a:lnTo>
                      <a:pt x="111" y="341"/>
                    </a:lnTo>
                    <a:lnTo>
                      <a:pt x="126" y="364"/>
                    </a:lnTo>
                    <a:lnTo>
                      <a:pt x="140" y="384"/>
                    </a:lnTo>
                    <a:lnTo>
                      <a:pt x="146" y="394"/>
                    </a:lnTo>
                    <a:lnTo>
                      <a:pt x="151" y="405"/>
                    </a:lnTo>
                    <a:lnTo>
                      <a:pt x="155" y="417"/>
                    </a:lnTo>
                    <a:lnTo>
                      <a:pt x="156" y="430"/>
                    </a:lnTo>
                    <a:lnTo>
                      <a:pt x="156" y="487"/>
                    </a:lnTo>
                    <a:lnTo>
                      <a:pt x="164" y="488"/>
                    </a:lnTo>
                    <a:lnTo>
                      <a:pt x="173" y="489"/>
                    </a:lnTo>
                    <a:lnTo>
                      <a:pt x="180" y="493"/>
                    </a:lnTo>
                    <a:lnTo>
                      <a:pt x="187" y="496"/>
                    </a:lnTo>
                    <a:lnTo>
                      <a:pt x="193" y="501"/>
                    </a:lnTo>
                    <a:lnTo>
                      <a:pt x="197" y="506"/>
                    </a:lnTo>
                    <a:lnTo>
                      <a:pt x="200" y="513"/>
                    </a:lnTo>
                    <a:lnTo>
                      <a:pt x="202" y="521"/>
                    </a:lnTo>
                    <a:lnTo>
                      <a:pt x="202" y="576"/>
                    </a:lnTo>
                    <a:lnTo>
                      <a:pt x="223" y="576"/>
                    </a:lnTo>
                    <a:lnTo>
                      <a:pt x="243" y="577"/>
                    </a:lnTo>
                    <a:lnTo>
                      <a:pt x="253" y="580"/>
                    </a:lnTo>
                    <a:lnTo>
                      <a:pt x="262" y="582"/>
                    </a:lnTo>
                    <a:lnTo>
                      <a:pt x="271" y="587"/>
                    </a:lnTo>
                    <a:lnTo>
                      <a:pt x="278" y="595"/>
                    </a:lnTo>
                    <a:lnTo>
                      <a:pt x="286" y="605"/>
                    </a:lnTo>
                    <a:lnTo>
                      <a:pt x="291" y="616"/>
                    </a:lnTo>
                    <a:lnTo>
                      <a:pt x="294" y="626"/>
                    </a:lnTo>
                    <a:lnTo>
                      <a:pt x="297" y="637"/>
                    </a:lnTo>
                    <a:lnTo>
                      <a:pt x="300" y="660"/>
                    </a:lnTo>
                    <a:lnTo>
                      <a:pt x="300" y="686"/>
                    </a:lnTo>
                    <a:lnTo>
                      <a:pt x="379" y="686"/>
                    </a:lnTo>
                    <a:lnTo>
                      <a:pt x="379" y="730"/>
                    </a:lnTo>
                    <a:lnTo>
                      <a:pt x="377" y="738"/>
                    </a:lnTo>
                    <a:lnTo>
                      <a:pt x="377" y="745"/>
                    </a:lnTo>
                    <a:lnTo>
                      <a:pt x="375" y="752"/>
                    </a:lnTo>
                    <a:lnTo>
                      <a:pt x="372" y="758"/>
                    </a:lnTo>
                    <a:lnTo>
                      <a:pt x="367" y="770"/>
                    </a:lnTo>
                    <a:lnTo>
                      <a:pt x="361" y="782"/>
                    </a:lnTo>
                    <a:lnTo>
                      <a:pt x="355" y="794"/>
                    </a:lnTo>
                    <a:lnTo>
                      <a:pt x="350" y="806"/>
                    </a:lnTo>
                    <a:lnTo>
                      <a:pt x="347" y="813"/>
                    </a:lnTo>
                    <a:lnTo>
                      <a:pt x="346" y="819"/>
                    </a:lnTo>
                    <a:lnTo>
                      <a:pt x="345" y="827"/>
                    </a:lnTo>
                    <a:lnTo>
                      <a:pt x="343" y="834"/>
                    </a:lnTo>
                    <a:lnTo>
                      <a:pt x="345" y="847"/>
                    </a:lnTo>
                    <a:lnTo>
                      <a:pt x="346" y="860"/>
                    </a:lnTo>
                    <a:lnTo>
                      <a:pt x="348" y="872"/>
                    </a:lnTo>
                    <a:lnTo>
                      <a:pt x="352" y="885"/>
                    </a:lnTo>
                    <a:lnTo>
                      <a:pt x="352" y="885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48"/>
              <p:cNvSpPr>
                <a:spLocks noEditPoints="1"/>
              </p:cNvSpPr>
              <p:nvPr/>
            </p:nvSpPr>
            <p:spPr bwMode="auto">
              <a:xfrm>
                <a:off x="-1727075" y="-1333975"/>
                <a:ext cx="1385888" cy="1598613"/>
              </a:xfrm>
              <a:custGeom>
                <a:avLst/>
                <a:gdLst>
                  <a:gd name="T0" fmla="*/ 293 w 3493"/>
                  <a:gd name="T1" fmla="*/ 1113 h 4029"/>
                  <a:gd name="T2" fmla="*/ 437 w 3493"/>
                  <a:gd name="T3" fmla="*/ 1347 h 4029"/>
                  <a:gd name="T4" fmla="*/ 697 w 3493"/>
                  <a:gd name="T5" fmla="*/ 1580 h 4029"/>
                  <a:gd name="T6" fmla="*/ 1034 w 3493"/>
                  <a:gd name="T7" fmla="*/ 1935 h 4029"/>
                  <a:gd name="T8" fmla="*/ 1257 w 3493"/>
                  <a:gd name="T9" fmla="*/ 2226 h 4029"/>
                  <a:gd name="T10" fmla="*/ 1446 w 3493"/>
                  <a:gd name="T11" fmla="*/ 2432 h 4029"/>
                  <a:gd name="T12" fmla="*/ 1583 w 3493"/>
                  <a:gd name="T13" fmla="*/ 2679 h 4029"/>
                  <a:gd name="T14" fmla="*/ 1804 w 3493"/>
                  <a:gd name="T15" fmla="*/ 2795 h 4029"/>
                  <a:gd name="T16" fmla="*/ 2007 w 3493"/>
                  <a:gd name="T17" fmla="*/ 2888 h 4029"/>
                  <a:gd name="T18" fmla="*/ 2199 w 3493"/>
                  <a:gd name="T19" fmla="*/ 3125 h 4029"/>
                  <a:gd name="T20" fmla="*/ 2473 w 3493"/>
                  <a:gd name="T21" fmla="*/ 2999 h 4029"/>
                  <a:gd name="T22" fmla="*/ 2638 w 3493"/>
                  <a:gd name="T23" fmla="*/ 3070 h 4029"/>
                  <a:gd name="T24" fmla="*/ 2750 w 3493"/>
                  <a:gd name="T25" fmla="*/ 3149 h 4029"/>
                  <a:gd name="T26" fmla="*/ 2948 w 3493"/>
                  <a:gd name="T27" fmla="*/ 3083 h 4029"/>
                  <a:gd name="T28" fmla="*/ 3115 w 3493"/>
                  <a:gd name="T29" fmla="*/ 3117 h 4029"/>
                  <a:gd name="T30" fmla="*/ 3282 w 3493"/>
                  <a:gd name="T31" fmla="*/ 2899 h 4029"/>
                  <a:gd name="T32" fmla="*/ 3420 w 3493"/>
                  <a:gd name="T33" fmla="*/ 2718 h 4029"/>
                  <a:gd name="T34" fmla="*/ 3489 w 3493"/>
                  <a:gd name="T35" fmla="*/ 2511 h 4029"/>
                  <a:gd name="T36" fmla="*/ 3425 w 3493"/>
                  <a:gd name="T37" fmla="*/ 2343 h 4029"/>
                  <a:gd name="T38" fmla="*/ 3263 w 3493"/>
                  <a:gd name="T39" fmla="*/ 2174 h 4029"/>
                  <a:gd name="T40" fmla="*/ 3127 w 3493"/>
                  <a:gd name="T41" fmla="*/ 2065 h 4029"/>
                  <a:gd name="T42" fmla="*/ 2971 w 3493"/>
                  <a:gd name="T43" fmla="*/ 2102 h 4029"/>
                  <a:gd name="T44" fmla="*/ 2736 w 3493"/>
                  <a:gd name="T45" fmla="*/ 1978 h 4029"/>
                  <a:gd name="T46" fmla="*/ 2655 w 3493"/>
                  <a:gd name="T47" fmla="*/ 1830 h 4029"/>
                  <a:gd name="T48" fmla="*/ 2405 w 3493"/>
                  <a:gd name="T49" fmla="*/ 1692 h 4029"/>
                  <a:gd name="T50" fmla="*/ 2222 w 3493"/>
                  <a:gd name="T51" fmla="*/ 1591 h 4029"/>
                  <a:gd name="T52" fmla="*/ 2259 w 3493"/>
                  <a:gd name="T53" fmla="*/ 1358 h 4029"/>
                  <a:gd name="T54" fmla="*/ 2448 w 3493"/>
                  <a:gd name="T55" fmla="*/ 1347 h 4029"/>
                  <a:gd name="T56" fmla="*/ 2566 w 3493"/>
                  <a:gd name="T57" fmla="*/ 1214 h 4029"/>
                  <a:gd name="T58" fmla="*/ 2417 w 3493"/>
                  <a:gd name="T59" fmla="*/ 972 h 4029"/>
                  <a:gd name="T60" fmla="*/ 2340 w 3493"/>
                  <a:gd name="T61" fmla="*/ 765 h 4029"/>
                  <a:gd name="T62" fmla="*/ 2401 w 3493"/>
                  <a:gd name="T63" fmla="*/ 601 h 4029"/>
                  <a:gd name="T64" fmla="*/ 2616 w 3493"/>
                  <a:gd name="T65" fmla="*/ 524 h 4029"/>
                  <a:gd name="T66" fmla="*/ 2701 w 3493"/>
                  <a:gd name="T67" fmla="*/ 410 h 4029"/>
                  <a:gd name="T68" fmla="*/ 2587 w 3493"/>
                  <a:gd name="T69" fmla="*/ 231 h 4029"/>
                  <a:gd name="T70" fmla="*/ 2355 w 3493"/>
                  <a:gd name="T71" fmla="*/ 279 h 4029"/>
                  <a:gd name="T72" fmla="*/ 2208 w 3493"/>
                  <a:gd name="T73" fmla="*/ 458 h 4029"/>
                  <a:gd name="T74" fmla="*/ 1988 w 3493"/>
                  <a:gd name="T75" fmla="*/ 525 h 4029"/>
                  <a:gd name="T76" fmla="*/ 1833 w 3493"/>
                  <a:gd name="T77" fmla="*/ 667 h 4029"/>
                  <a:gd name="T78" fmla="*/ 1702 w 3493"/>
                  <a:gd name="T79" fmla="*/ 712 h 4029"/>
                  <a:gd name="T80" fmla="*/ 1585 w 3493"/>
                  <a:gd name="T81" fmla="*/ 783 h 4029"/>
                  <a:gd name="T82" fmla="*/ 1450 w 3493"/>
                  <a:gd name="T83" fmla="*/ 944 h 4029"/>
                  <a:gd name="T84" fmla="*/ 1338 w 3493"/>
                  <a:gd name="T85" fmla="*/ 911 h 4029"/>
                  <a:gd name="T86" fmla="*/ 1279 w 3493"/>
                  <a:gd name="T87" fmla="*/ 805 h 4029"/>
                  <a:gd name="T88" fmla="*/ 1233 w 3493"/>
                  <a:gd name="T89" fmla="*/ 719 h 4029"/>
                  <a:gd name="T90" fmla="*/ 1091 w 3493"/>
                  <a:gd name="T91" fmla="*/ 504 h 4029"/>
                  <a:gd name="T92" fmla="*/ 934 w 3493"/>
                  <a:gd name="T93" fmla="*/ 399 h 4029"/>
                  <a:gd name="T94" fmla="*/ 711 w 3493"/>
                  <a:gd name="T95" fmla="*/ 329 h 4029"/>
                  <a:gd name="T96" fmla="*/ 750 w 3493"/>
                  <a:gd name="T97" fmla="*/ 154 h 4029"/>
                  <a:gd name="T98" fmla="*/ 534 w 3493"/>
                  <a:gd name="T99" fmla="*/ 64 h 4029"/>
                  <a:gd name="T100" fmla="*/ 489 w 3493"/>
                  <a:gd name="T101" fmla="*/ 151 h 4029"/>
                  <a:gd name="T102" fmla="*/ 492 w 3493"/>
                  <a:gd name="T103" fmla="*/ 346 h 4029"/>
                  <a:gd name="T104" fmla="*/ 347 w 3493"/>
                  <a:gd name="T105" fmla="*/ 448 h 4029"/>
                  <a:gd name="T106" fmla="*/ 200 w 3493"/>
                  <a:gd name="T107" fmla="*/ 507 h 4029"/>
                  <a:gd name="T108" fmla="*/ 230 w 3493"/>
                  <a:gd name="T109" fmla="*/ 711 h 4029"/>
                  <a:gd name="T110" fmla="*/ 18 w 3493"/>
                  <a:gd name="T111" fmla="*/ 804 h 4029"/>
                  <a:gd name="T112" fmla="*/ 2583 w 3493"/>
                  <a:gd name="T113" fmla="*/ 4026 h 4029"/>
                  <a:gd name="T114" fmla="*/ 1949 w 3493"/>
                  <a:gd name="T115" fmla="*/ 3667 h 4029"/>
                  <a:gd name="T116" fmla="*/ 1949 w 3493"/>
                  <a:gd name="T117" fmla="*/ 3743 h 4029"/>
                  <a:gd name="T118" fmla="*/ 2099 w 3493"/>
                  <a:gd name="T119" fmla="*/ 3594 h 4029"/>
                  <a:gd name="T120" fmla="*/ 1821 w 3493"/>
                  <a:gd name="T121" fmla="*/ 3637 h 40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493" h="4029">
                    <a:moveTo>
                      <a:pt x="0" y="839"/>
                    </a:moveTo>
                    <a:lnTo>
                      <a:pt x="7" y="841"/>
                    </a:lnTo>
                    <a:lnTo>
                      <a:pt x="13" y="845"/>
                    </a:lnTo>
                    <a:lnTo>
                      <a:pt x="19" y="849"/>
                    </a:lnTo>
                    <a:lnTo>
                      <a:pt x="25" y="854"/>
                    </a:lnTo>
                    <a:lnTo>
                      <a:pt x="37" y="865"/>
                    </a:lnTo>
                    <a:lnTo>
                      <a:pt x="49" y="878"/>
                    </a:lnTo>
                    <a:lnTo>
                      <a:pt x="67" y="889"/>
                    </a:lnTo>
                    <a:lnTo>
                      <a:pt x="84" y="900"/>
                    </a:lnTo>
                    <a:lnTo>
                      <a:pt x="111" y="915"/>
                    </a:lnTo>
                    <a:lnTo>
                      <a:pt x="133" y="928"/>
                    </a:lnTo>
                    <a:lnTo>
                      <a:pt x="145" y="935"/>
                    </a:lnTo>
                    <a:lnTo>
                      <a:pt x="156" y="943"/>
                    </a:lnTo>
                    <a:lnTo>
                      <a:pt x="167" y="952"/>
                    </a:lnTo>
                    <a:lnTo>
                      <a:pt x="180" y="962"/>
                    </a:lnTo>
                    <a:lnTo>
                      <a:pt x="196" y="978"/>
                    </a:lnTo>
                    <a:lnTo>
                      <a:pt x="209" y="994"/>
                    </a:lnTo>
                    <a:lnTo>
                      <a:pt x="221" y="1009"/>
                    </a:lnTo>
                    <a:lnTo>
                      <a:pt x="231" y="1026"/>
                    </a:lnTo>
                    <a:lnTo>
                      <a:pt x="251" y="1059"/>
                    </a:lnTo>
                    <a:lnTo>
                      <a:pt x="276" y="1097"/>
                    </a:lnTo>
                    <a:lnTo>
                      <a:pt x="281" y="1103"/>
                    </a:lnTo>
                    <a:lnTo>
                      <a:pt x="286" y="1108"/>
                    </a:lnTo>
                    <a:lnTo>
                      <a:pt x="293" y="1113"/>
                    </a:lnTo>
                    <a:lnTo>
                      <a:pt x="299" y="1117"/>
                    </a:lnTo>
                    <a:lnTo>
                      <a:pt x="305" y="1121"/>
                    </a:lnTo>
                    <a:lnTo>
                      <a:pt x="312" y="1126"/>
                    </a:lnTo>
                    <a:lnTo>
                      <a:pt x="317" y="1131"/>
                    </a:lnTo>
                    <a:lnTo>
                      <a:pt x="322" y="1137"/>
                    </a:lnTo>
                    <a:lnTo>
                      <a:pt x="334" y="1156"/>
                    </a:lnTo>
                    <a:lnTo>
                      <a:pt x="344" y="1171"/>
                    </a:lnTo>
                    <a:lnTo>
                      <a:pt x="354" y="1186"/>
                    </a:lnTo>
                    <a:lnTo>
                      <a:pt x="367" y="1204"/>
                    </a:lnTo>
                    <a:lnTo>
                      <a:pt x="373" y="1211"/>
                    </a:lnTo>
                    <a:lnTo>
                      <a:pt x="379" y="1219"/>
                    </a:lnTo>
                    <a:lnTo>
                      <a:pt x="384" y="1225"/>
                    </a:lnTo>
                    <a:lnTo>
                      <a:pt x="389" y="1234"/>
                    </a:lnTo>
                    <a:lnTo>
                      <a:pt x="394" y="1249"/>
                    </a:lnTo>
                    <a:lnTo>
                      <a:pt x="398" y="1261"/>
                    </a:lnTo>
                    <a:lnTo>
                      <a:pt x="401" y="1275"/>
                    </a:lnTo>
                    <a:lnTo>
                      <a:pt x="403" y="1288"/>
                    </a:lnTo>
                    <a:lnTo>
                      <a:pt x="406" y="1300"/>
                    </a:lnTo>
                    <a:lnTo>
                      <a:pt x="411" y="1312"/>
                    </a:lnTo>
                    <a:lnTo>
                      <a:pt x="413" y="1318"/>
                    </a:lnTo>
                    <a:lnTo>
                      <a:pt x="417" y="1323"/>
                    </a:lnTo>
                    <a:lnTo>
                      <a:pt x="422" y="1329"/>
                    </a:lnTo>
                    <a:lnTo>
                      <a:pt x="427" y="1334"/>
                    </a:lnTo>
                    <a:lnTo>
                      <a:pt x="437" y="1347"/>
                    </a:lnTo>
                    <a:lnTo>
                      <a:pt x="446" y="1359"/>
                    </a:lnTo>
                    <a:lnTo>
                      <a:pt x="452" y="1372"/>
                    </a:lnTo>
                    <a:lnTo>
                      <a:pt x="457" y="1384"/>
                    </a:lnTo>
                    <a:lnTo>
                      <a:pt x="462" y="1397"/>
                    </a:lnTo>
                    <a:lnTo>
                      <a:pt x="467" y="1411"/>
                    </a:lnTo>
                    <a:lnTo>
                      <a:pt x="475" y="1425"/>
                    </a:lnTo>
                    <a:lnTo>
                      <a:pt x="482" y="1440"/>
                    </a:lnTo>
                    <a:lnTo>
                      <a:pt x="494" y="1457"/>
                    </a:lnTo>
                    <a:lnTo>
                      <a:pt x="505" y="1476"/>
                    </a:lnTo>
                    <a:lnTo>
                      <a:pt x="514" y="1491"/>
                    </a:lnTo>
                    <a:lnTo>
                      <a:pt x="522" y="1505"/>
                    </a:lnTo>
                    <a:lnTo>
                      <a:pt x="529" y="1511"/>
                    </a:lnTo>
                    <a:lnTo>
                      <a:pt x="534" y="1516"/>
                    </a:lnTo>
                    <a:lnTo>
                      <a:pt x="541" y="1519"/>
                    </a:lnTo>
                    <a:lnTo>
                      <a:pt x="550" y="1520"/>
                    </a:lnTo>
                    <a:lnTo>
                      <a:pt x="635" y="1520"/>
                    </a:lnTo>
                    <a:lnTo>
                      <a:pt x="643" y="1521"/>
                    </a:lnTo>
                    <a:lnTo>
                      <a:pt x="649" y="1524"/>
                    </a:lnTo>
                    <a:lnTo>
                      <a:pt x="654" y="1529"/>
                    </a:lnTo>
                    <a:lnTo>
                      <a:pt x="660" y="1534"/>
                    </a:lnTo>
                    <a:lnTo>
                      <a:pt x="672" y="1545"/>
                    </a:lnTo>
                    <a:lnTo>
                      <a:pt x="681" y="1556"/>
                    </a:lnTo>
                    <a:lnTo>
                      <a:pt x="688" y="1568"/>
                    </a:lnTo>
                    <a:lnTo>
                      <a:pt x="697" y="1580"/>
                    </a:lnTo>
                    <a:lnTo>
                      <a:pt x="712" y="1602"/>
                    </a:lnTo>
                    <a:lnTo>
                      <a:pt x="727" y="1618"/>
                    </a:lnTo>
                    <a:lnTo>
                      <a:pt x="743" y="1634"/>
                    </a:lnTo>
                    <a:lnTo>
                      <a:pt x="761" y="1653"/>
                    </a:lnTo>
                    <a:lnTo>
                      <a:pt x="772" y="1672"/>
                    </a:lnTo>
                    <a:lnTo>
                      <a:pt x="783" y="1691"/>
                    </a:lnTo>
                    <a:lnTo>
                      <a:pt x="790" y="1698"/>
                    </a:lnTo>
                    <a:lnTo>
                      <a:pt x="796" y="1704"/>
                    </a:lnTo>
                    <a:lnTo>
                      <a:pt x="802" y="1711"/>
                    </a:lnTo>
                    <a:lnTo>
                      <a:pt x="809" y="1716"/>
                    </a:lnTo>
                    <a:lnTo>
                      <a:pt x="824" y="1726"/>
                    </a:lnTo>
                    <a:lnTo>
                      <a:pt x="840" y="1736"/>
                    </a:lnTo>
                    <a:lnTo>
                      <a:pt x="855" y="1743"/>
                    </a:lnTo>
                    <a:lnTo>
                      <a:pt x="869" y="1752"/>
                    </a:lnTo>
                    <a:lnTo>
                      <a:pt x="883" y="1760"/>
                    </a:lnTo>
                    <a:lnTo>
                      <a:pt x="899" y="1766"/>
                    </a:lnTo>
                    <a:lnTo>
                      <a:pt x="915" y="1777"/>
                    </a:lnTo>
                    <a:lnTo>
                      <a:pt x="929" y="1790"/>
                    </a:lnTo>
                    <a:lnTo>
                      <a:pt x="942" y="1802"/>
                    </a:lnTo>
                    <a:lnTo>
                      <a:pt x="953" y="1815"/>
                    </a:lnTo>
                    <a:lnTo>
                      <a:pt x="973" y="1842"/>
                    </a:lnTo>
                    <a:lnTo>
                      <a:pt x="996" y="1875"/>
                    </a:lnTo>
                    <a:lnTo>
                      <a:pt x="1016" y="1906"/>
                    </a:lnTo>
                    <a:lnTo>
                      <a:pt x="1034" y="1935"/>
                    </a:lnTo>
                    <a:lnTo>
                      <a:pt x="1051" y="1964"/>
                    </a:lnTo>
                    <a:lnTo>
                      <a:pt x="1068" y="1998"/>
                    </a:lnTo>
                    <a:lnTo>
                      <a:pt x="1071" y="2008"/>
                    </a:lnTo>
                    <a:lnTo>
                      <a:pt x="1073" y="2018"/>
                    </a:lnTo>
                    <a:lnTo>
                      <a:pt x="1075" y="2028"/>
                    </a:lnTo>
                    <a:lnTo>
                      <a:pt x="1076" y="2039"/>
                    </a:lnTo>
                    <a:lnTo>
                      <a:pt x="1080" y="2061"/>
                    </a:lnTo>
                    <a:lnTo>
                      <a:pt x="1085" y="2078"/>
                    </a:lnTo>
                    <a:lnTo>
                      <a:pt x="1088" y="2097"/>
                    </a:lnTo>
                    <a:lnTo>
                      <a:pt x="1092" y="2118"/>
                    </a:lnTo>
                    <a:lnTo>
                      <a:pt x="1093" y="2126"/>
                    </a:lnTo>
                    <a:lnTo>
                      <a:pt x="1097" y="2132"/>
                    </a:lnTo>
                    <a:lnTo>
                      <a:pt x="1102" y="2139"/>
                    </a:lnTo>
                    <a:lnTo>
                      <a:pt x="1108" y="2142"/>
                    </a:lnTo>
                    <a:lnTo>
                      <a:pt x="1122" y="2150"/>
                    </a:lnTo>
                    <a:lnTo>
                      <a:pt x="1136" y="2160"/>
                    </a:lnTo>
                    <a:lnTo>
                      <a:pt x="1151" y="2171"/>
                    </a:lnTo>
                    <a:lnTo>
                      <a:pt x="1164" y="2180"/>
                    </a:lnTo>
                    <a:lnTo>
                      <a:pt x="1176" y="2190"/>
                    </a:lnTo>
                    <a:lnTo>
                      <a:pt x="1193" y="2200"/>
                    </a:lnTo>
                    <a:lnTo>
                      <a:pt x="1209" y="2210"/>
                    </a:lnTo>
                    <a:lnTo>
                      <a:pt x="1225" y="2216"/>
                    </a:lnTo>
                    <a:lnTo>
                      <a:pt x="1240" y="2221"/>
                    </a:lnTo>
                    <a:lnTo>
                      <a:pt x="1257" y="2226"/>
                    </a:lnTo>
                    <a:lnTo>
                      <a:pt x="1270" y="2231"/>
                    </a:lnTo>
                    <a:lnTo>
                      <a:pt x="1285" y="2239"/>
                    </a:lnTo>
                    <a:lnTo>
                      <a:pt x="1292" y="2243"/>
                    </a:lnTo>
                    <a:lnTo>
                      <a:pt x="1298" y="2248"/>
                    </a:lnTo>
                    <a:lnTo>
                      <a:pt x="1304" y="2254"/>
                    </a:lnTo>
                    <a:lnTo>
                      <a:pt x="1311" y="2262"/>
                    </a:lnTo>
                    <a:lnTo>
                      <a:pt x="1319" y="2273"/>
                    </a:lnTo>
                    <a:lnTo>
                      <a:pt x="1326" y="2283"/>
                    </a:lnTo>
                    <a:lnTo>
                      <a:pt x="1331" y="2293"/>
                    </a:lnTo>
                    <a:lnTo>
                      <a:pt x="1337" y="2305"/>
                    </a:lnTo>
                    <a:lnTo>
                      <a:pt x="1348" y="2318"/>
                    </a:lnTo>
                    <a:lnTo>
                      <a:pt x="1357" y="2332"/>
                    </a:lnTo>
                    <a:lnTo>
                      <a:pt x="1363" y="2344"/>
                    </a:lnTo>
                    <a:lnTo>
                      <a:pt x="1368" y="2356"/>
                    </a:lnTo>
                    <a:lnTo>
                      <a:pt x="1375" y="2366"/>
                    </a:lnTo>
                    <a:lnTo>
                      <a:pt x="1383" y="2376"/>
                    </a:lnTo>
                    <a:lnTo>
                      <a:pt x="1392" y="2384"/>
                    </a:lnTo>
                    <a:lnTo>
                      <a:pt x="1400" y="2391"/>
                    </a:lnTo>
                    <a:lnTo>
                      <a:pt x="1408" y="2397"/>
                    </a:lnTo>
                    <a:lnTo>
                      <a:pt x="1416" y="2403"/>
                    </a:lnTo>
                    <a:lnTo>
                      <a:pt x="1423" y="2408"/>
                    </a:lnTo>
                    <a:lnTo>
                      <a:pt x="1432" y="2415"/>
                    </a:lnTo>
                    <a:lnTo>
                      <a:pt x="1439" y="2422"/>
                    </a:lnTo>
                    <a:lnTo>
                      <a:pt x="1446" y="2432"/>
                    </a:lnTo>
                    <a:lnTo>
                      <a:pt x="1452" y="2443"/>
                    </a:lnTo>
                    <a:lnTo>
                      <a:pt x="1457" y="2455"/>
                    </a:lnTo>
                    <a:lnTo>
                      <a:pt x="1460" y="2460"/>
                    </a:lnTo>
                    <a:lnTo>
                      <a:pt x="1464" y="2465"/>
                    </a:lnTo>
                    <a:lnTo>
                      <a:pt x="1467" y="2470"/>
                    </a:lnTo>
                    <a:lnTo>
                      <a:pt x="1472" y="2474"/>
                    </a:lnTo>
                    <a:lnTo>
                      <a:pt x="1486" y="2486"/>
                    </a:lnTo>
                    <a:lnTo>
                      <a:pt x="1496" y="2497"/>
                    </a:lnTo>
                    <a:lnTo>
                      <a:pt x="1508" y="2509"/>
                    </a:lnTo>
                    <a:lnTo>
                      <a:pt x="1519" y="2523"/>
                    </a:lnTo>
                    <a:lnTo>
                      <a:pt x="1529" y="2536"/>
                    </a:lnTo>
                    <a:lnTo>
                      <a:pt x="1538" y="2549"/>
                    </a:lnTo>
                    <a:lnTo>
                      <a:pt x="1541" y="2555"/>
                    </a:lnTo>
                    <a:lnTo>
                      <a:pt x="1544" y="2563"/>
                    </a:lnTo>
                    <a:lnTo>
                      <a:pt x="1545" y="2570"/>
                    </a:lnTo>
                    <a:lnTo>
                      <a:pt x="1546" y="2579"/>
                    </a:lnTo>
                    <a:lnTo>
                      <a:pt x="1545" y="2588"/>
                    </a:lnTo>
                    <a:lnTo>
                      <a:pt x="1544" y="2595"/>
                    </a:lnTo>
                    <a:lnTo>
                      <a:pt x="1543" y="2603"/>
                    </a:lnTo>
                    <a:lnTo>
                      <a:pt x="1540" y="2612"/>
                    </a:lnTo>
                    <a:lnTo>
                      <a:pt x="1548" y="2630"/>
                    </a:lnTo>
                    <a:lnTo>
                      <a:pt x="1558" y="2647"/>
                    </a:lnTo>
                    <a:lnTo>
                      <a:pt x="1569" y="2663"/>
                    </a:lnTo>
                    <a:lnTo>
                      <a:pt x="1583" y="2679"/>
                    </a:lnTo>
                    <a:lnTo>
                      <a:pt x="1599" y="2698"/>
                    </a:lnTo>
                    <a:lnTo>
                      <a:pt x="1616" y="2716"/>
                    </a:lnTo>
                    <a:lnTo>
                      <a:pt x="1624" y="2722"/>
                    </a:lnTo>
                    <a:lnTo>
                      <a:pt x="1633" y="2727"/>
                    </a:lnTo>
                    <a:lnTo>
                      <a:pt x="1644" y="2731"/>
                    </a:lnTo>
                    <a:lnTo>
                      <a:pt x="1656" y="2732"/>
                    </a:lnTo>
                    <a:lnTo>
                      <a:pt x="1672" y="2731"/>
                    </a:lnTo>
                    <a:lnTo>
                      <a:pt x="1685" y="2730"/>
                    </a:lnTo>
                    <a:lnTo>
                      <a:pt x="1698" y="2727"/>
                    </a:lnTo>
                    <a:lnTo>
                      <a:pt x="1713" y="2727"/>
                    </a:lnTo>
                    <a:lnTo>
                      <a:pt x="1722" y="2727"/>
                    </a:lnTo>
                    <a:lnTo>
                      <a:pt x="1731" y="2728"/>
                    </a:lnTo>
                    <a:lnTo>
                      <a:pt x="1739" y="2730"/>
                    </a:lnTo>
                    <a:lnTo>
                      <a:pt x="1746" y="2732"/>
                    </a:lnTo>
                    <a:lnTo>
                      <a:pt x="1754" y="2735"/>
                    </a:lnTo>
                    <a:lnTo>
                      <a:pt x="1760" y="2740"/>
                    </a:lnTo>
                    <a:lnTo>
                      <a:pt x="1767" y="2745"/>
                    </a:lnTo>
                    <a:lnTo>
                      <a:pt x="1774" y="2751"/>
                    </a:lnTo>
                    <a:lnTo>
                      <a:pt x="1780" y="2758"/>
                    </a:lnTo>
                    <a:lnTo>
                      <a:pt x="1785" y="2766"/>
                    </a:lnTo>
                    <a:lnTo>
                      <a:pt x="1790" y="2773"/>
                    </a:lnTo>
                    <a:lnTo>
                      <a:pt x="1794" y="2781"/>
                    </a:lnTo>
                    <a:lnTo>
                      <a:pt x="1799" y="2789"/>
                    </a:lnTo>
                    <a:lnTo>
                      <a:pt x="1804" y="2795"/>
                    </a:lnTo>
                    <a:lnTo>
                      <a:pt x="1809" y="2801"/>
                    </a:lnTo>
                    <a:lnTo>
                      <a:pt x="1818" y="2807"/>
                    </a:lnTo>
                    <a:lnTo>
                      <a:pt x="1825" y="2811"/>
                    </a:lnTo>
                    <a:lnTo>
                      <a:pt x="1834" y="2815"/>
                    </a:lnTo>
                    <a:lnTo>
                      <a:pt x="1843" y="2817"/>
                    </a:lnTo>
                    <a:lnTo>
                      <a:pt x="1850" y="2819"/>
                    </a:lnTo>
                    <a:lnTo>
                      <a:pt x="1867" y="2822"/>
                    </a:lnTo>
                    <a:lnTo>
                      <a:pt x="1883" y="2825"/>
                    </a:lnTo>
                    <a:lnTo>
                      <a:pt x="1898" y="2827"/>
                    </a:lnTo>
                    <a:lnTo>
                      <a:pt x="1913" y="2832"/>
                    </a:lnTo>
                    <a:lnTo>
                      <a:pt x="1919" y="2836"/>
                    </a:lnTo>
                    <a:lnTo>
                      <a:pt x="1925" y="2841"/>
                    </a:lnTo>
                    <a:lnTo>
                      <a:pt x="1932" y="2846"/>
                    </a:lnTo>
                    <a:lnTo>
                      <a:pt x="1938" y="2854"/>
                    </a:lnTo>
                    <a:lnTo>
                      <a:pt x="1973" y="2854"/>
                    </a:lnTo>
                    <a:lnTo>
                      <a:pt x="1978" y="2854"/>
                    </a:lnTo>
                    <a:lnTo>
                      <a:pt x="1983" y="2855"/>
                    </a:lnTo>
                    <a:lnTo>
                      <a:pt x="1987" y="2856"/>
                    </a:lnTo>
                    <a:lnTo>
                      <a:pt x="1991" y="2859"/>
                    </a:lnTo>
                    <a:lnTo>
                      <a:pt x="1995" y="2861"/>
                    </a:lnTo>
                    <a:lnTo>
                      <a:pt x="1997" y="2865"/>
                    </a:lnTo>
                    <a:lnTo>
                      <a:pt x="2000" y="2869"/>
                    </a:lnTo>
                    <a:lnTo>
                      <a:pt x="2002" y="2874"/>
                    </a:lnTo>
                    <a:lnTo>
                      <a:pt x="2007" y="2888"/>
                    </a:lnTo>
                    <a:lnTo>
                      <a:pt x="2011" y="2900"/>
                    </a:lnTo>
                    <a:lnTo>
                      <a:pt x="2013" y="2906"/>
                    </a:lnTo>
                    <a:lnTo>
                      <a:pt x="2016" y="2911"/>
                    </a:lnTo>
                    <a:lnTo>
                      <a:pt x="2021" y="2917"/>
                    </a:lnTo>
                    <a:lnTo>
                      <a:pt x="2026" y="2920"/>
                    </a:lnTo>
                    <a:lnTo>
                      <a:pt x="2048" y="2932"/>
                    </a:lnTo>
                    <a:lnTo>
                      <a:pt x="2069" y="2942"/>
                    </a:lnTo>
                    <a:lnTo>
                      <a:pt x="2077" y="2947"/>
                    </a:lnTo>
                    <a:lnTo>
                      <a:pt x="2085" y="2954"/>
                    </a:lnTo>
                    <a:lnTo>
                      <a:pt x="2091" y="2963"/>
                    </a:lnTo>
                    <a:lnTo>
                      <a:pt x="2096" y="2974"/>
                    </a:lnTo>
                    <a:lnTo>
                      <a:pt x="2104" y="2994"/>
                    </a:lnTo>
                    <a:lnTo>
                      <a:pt x="2109" y="3013"/>
                    </a:lnTo>
                    <a:lnTo>
                      <a:pt x="2112" y="3032"/>
                    </a:lnTo>
                    <a:lnTo>
                      <a:pt x="2114" y="3050"/>
                    </a:lnTo>
                    <a:lnTo>
                      <a:pt x="2116" y="3086"/>
                    </a:lnTo>
                    <a:lnTo>
                      <a:pt x="2116" y="3127"/>
                    </a:lnTo>
                    <a:lnTo>
                      <a:pt x="2133" y="3127"/>
                    </a:lnTo>
                    <a:lnTo>
                      <a:pt x="2146" y="3129"/>
                    </a:lnTo>
                    <a:lnTo>
                      <a:pt x="2160" y="3129"/>
                    </a:lnTo>
                    <a:lnTo>
                      <a:pt x="2176" y="3129"/>
                    </a:lnTo>
                    <a:lnTo>
                      <a:pt x="2185" y="3127"/>
                    </a:lnTo>
                    <a:lnTo>
                      <a:pt x="2192" y="3126"/>
                    </a:lnTo>
                    <a:lnTo>
                      <a:pt x="2199" y="3125"/>
                    </a:lnTo>
                    <a:lnTo>
                      <a:pt x="2205" y="3121"/>
                    </a:lnTo>
                    <a:lnTo>
                      <a:pt x="2218" y="3115"/>
                    </a:lnTo>
                    <a:lnTo>
                      <a:pt x="2232" y="3106"/>
                    </a:lnTo>
                    <a:lnTo>
                      <a:pt x="2248" y="3096"/>
                    </a:lnTo>
                    <a:lnTo>
                      <a:pt x="2262" y="3086"/>
                    </a:lnTo>
                    <a:lnTo>
                      <a:pt x="2276" y="3076"/>
                    </a:lnTo>
                    <a:lnTo>
                      <a:pt x="2292" y="3065"/>
                    </a:lnTo>
                    <a:lnTo>
                      <a:pt x="2305" y="3056"/>
                    </a:lnTo>
                    <a:lnTo>
                      <a:pt x="2313" y="3046"/>
                    </a:lnTo>
                    <a:lnTo>
                      <a:pt x="2323" y="3034"/>
                    </a:lnTo>
                    <a:lnTo>
                      <a:pt x="2335" y="3024"/>
                    </a:lnTo>
                    <a:lnTo>
                      <a:pt x="2343" y="3017"/>
                    </a:lnTo>
                    <a:lnTo>
                      <a:pt x="2352" y="3011"/>
                    </a:lnTo>
                    <a:lnTo>
                      <a:pt x="2362" y="3006"/>
                    </a:lnTo>
                    <a:lnTo>
                      <a:pt x="2371" y="3002"/>
                    </a:lnTo>
                    <a:lnTo>
                      <a:pt x="2381" y="2998"/>
                    </a:lnTo>
                    <a:lnTo>
                      <a:pt x="2392" y="2997"/>
                    </a:lnTo>
                    <a:lnTo>
                      <a:pt x="2402" y="2996"/>
                    </a:lnTo>
                    <a:lnTo>
                      <a:pt x="2415" y="2994"/>
                    </a:lnTo>
                    <a:lnTo>
                      <a:pt x="2433" y="3001"/>
                    </a:lnTo>
                    <a:lnTo>
                      <a:pt x="2451" y="3007"/>
                    </a:lnTo>
                    <a:lnTo>
                      <a:pt x="2460" y="3006"/>
                    </a:lnTo>
                    <a:lnTo>
                      <a:pt x="2466" y="3003"/>
                    </a:lnTo>
                    <a:lnTo>
                      <a:pt x="2473" y="2999"/>
                    </a:lnTo>
                    <a:lnTo>
                      <a:pt x="2479" y="2994"/>
                    </a:lnTo>
                    <a:lnTo>
                      <a:pt x="2485" y="2991"/>
                    </a:lnTo>
                    <a:lnTo>
                      <a:pt x="2491" y="2987"/>
                    </a:lnTo>
                    <a:lnTo>
                      <a:pt x="2499" y="2984"/>
                    </a:lnTo>
                    <a:lnTo>
                      <a:pt x="2508" y="2983"/>
                    </a:lnTo>
                    <a:lnTo>
                      <a:pt x="2520" y="2988"/>
                    </a:lnTo>
                    <a:lnTo>
                      <a:pt x="2534" y="2994"/>
                    </a:lnTo>
                    <a:lnTo>
                      <a:pt x="2539" y="2997"/>
                    </a:lnTo>
                    <a:lnTo>
                      <a:pt x="2544" y="2998"/>
                    </a:lnTo>
                    <a:lnTo>
                      <a:pt x="2548" y="3001"/>
                    </a:lnTo>
                    <a:lnTo>
                      <a:pt x="2553" y="3004"/>
                    </a:lnTo>
                    <a:lnTo>
                      <a:pt x="2559" y="3004"/>
                    </a:lnTo>
                    <a:lnTo>
                      <a:pt x="2566" y="3006"/>
                    </a:lnTo>
                    <a:lnTo>
                      <a:pt x="2572" y="3007"/>
                    </a:lnTo>
                    <a:lnTo>
                      <a:pt x="2579" y="3009"/>
                    </a:lnTo>
                    <a:lnTo>
                      <a:pt x="2583" y="3014"/>
                    </a:lnTo>
                    <a:lnTo>
                      <a:pt x="2586" y="3022"/>
                    </a:lnTo>
                    <a:lnTo>
                      <a:pt x="2598" y="3037"/>
                    </a:lnTo>
                    <a:lnTo>
                      <a:pt x="2613" y="3052"/>
                    </a:lnTo>
                    <a:lnTo>
                      <a:pt x="2621" y="3057"/>
                    </a:lnTo>
                    <a:lnTo>
                      <a:pt x="2630" y="3061"/>
                    </a:lnTo>
                    <a:lnTo>
                      <a:pt x="2632" y="3063"/>
                    </a:lnTo>
                    <a:lnTo>
                      <a:pt x="2636" y="3067"/>
                    </a:lnTo>
                    <a:lnTo>
                      <a:pt x="2638" y="3070"/>
                    </a:lnTo>
                    <a:lnTo>
                      <a:pt x="2640" y="3075"/>
                    </a:lnTo>
                    <a:lnTo>
                      <a:pt x="2642" y="3085"/>
                    </a:lnTo>
                    <a:lnTo>
                      <a:pt x="2643" y="3096"/>
                    </a:lnTo>
                    <a:lnTo>
                      <a:pt x="2646" y="3101"/>
                    </a:lnTo>
                    <a:lnTo>
                      <a:pt x="2647" y="3105"/>
                    </a:lnTo>
                    <a:lnTo>
                      <a:pt x="2651" y="3107"/>
                    </a:lnTo>
                    <a:lnTo>
                      <a:pt x="2656" y="3108"/>
                    </a:lnTo>
                    <a:lnTo>
                      <a:pt x="2673" y="3105"/>
                    </a:lnTo>
                    <a:lnTo>
                      <a:pt x="2691" y="3101"/>
                    </a:lnTo>
                    <a:lnTo>
                      <a:pt x="2695" y="3101"/>
                    </a:lnTo>
                    <a:lnTo>
                      <a:pt x="2699" y="3103"/>
                    </a:lnTo>
                    <a:lnTo>
                      <a:pt x="2702" y="3106"/>
                    </a:lnTo>
                    <a:lnTo>
                      <a:pt x="2705" y="3108"/>
                    </a:lnTo>
                    <a:lnTo>
                      <a:pt x="2709" y="3117"/>
                    </a:lnTo>
                    <a:lnTo>
                      <a:pt x="2712" y="3127"/>
                    </a:lnTo>
                    <a:lnTo>
                      <a:pt x="2715" y="3137"/>
                    </a:lnTo>
                    <a:lnTo>
                      <a:pt x="2720" y="3145"/>
                    </a:lnTo>
                    <a:lnTo>
                      <a:pt x="2722" y="3149"/>
                    </a:lnTo>
                    <a:lnTo>
                      <a:pt x="2725" y="3151"/>
                    </a:lnTo>
                    <a:lnTo>
                      <a:pt x="2729" y="3152"/>
                    </a:lnTo>
                    <a:lnTo>
                      <a:pt x="2734" y="3154"/>
                    </a:lnTo>
                    <a:lnTo>
                      <a:pt x="2740" y="3152"/>
                    </a:lnTo>
                    <a:lnTo>
                      <a:pt x="2745" y="3151"/>
                    </a:lnTo>
                    <a:lnTo>
                      <a:pt x="2750" y="3149"/>
                    </a:lnTo>
                    <a:lnTo>
                      <a:pt x="2754" y="3146"/>
                    </a:lnTo>
                    <a:lnTo>
                      <a:pt x="2759" y="3144"/>
                    </a:lnTo>
                    <a:lnTo>
                      <a:pt x="2764" y="3141"/>
                    </a:lnTo>
                    <a:lnTo>
                      <a:pt x="2769" y="3140"/>
                    </a:lnTo>
                    <a:lnTo>
                      <a:pt x="2775" y="3139"/>
                    </a:lnTo>
                    <a:lnTo>
                      <a:pt x="2790" y="3146"/>
                    </a:lnTo>
                    <a:lnTo>
                      <a:pt x="2807" y="3154"/>
                    </a:lnTo>
                    <a:lnTo>
                      <a:pt x="2812" y="3152"/>
                    </a:lnTo>
                    <a:lnTo>
                      <a:pt x="2815" y="3150"/>
                    </a:lnTo>
                    <a:lnTo>
                      <a:pt x="2819" y="3146"/>
                    </a:lnTo>
                    <a:lnTo>
                      <a:pt x="2824" y="3142"/>
                    </a:lnTo>
                    <a:lnTo>
                      <a:pt x="2837" y="3130"/>
                    </a:lnTo>
                    <a:lnTo>
                      <a:pt x="2847" y="3117"/>
                    </a:lnTo>
                    <a:lnTo>
                      <a:pt x="2853" y="3111"/>
                    </a:lnTo>
                    <a:lnTo>
                      <a:pt x="2858" y="3106"/>
                    </a:lnTo>
                    <a:lnTo>
                      <a:pt x="2865" y="3101"/>
                    </a:lnTo>
                    <a:lnTo>
                      <a:pt x="2874" y="3097"/>
                    </a:lnTo>
                    <a:lnTo>
                      <a:pt x="2883" y="3093"/>
                    </a:lnTo>
                    <a:lnTo>
                      <a:pt x="2892" y="3093"/>
                    </a:lnTo>
                    <a:lnTo>
                      <a:pt x="2902" y="3093"/>
                    </a:lnTo>
                    <a:lnTo>
                      <a:pt x="2912" y="3092"/>
                    </a:lnTo>
                    <a:lnTo>
                      <a:pt x="2927" y="3087"/>
                    </a:lnTo>
                    <a:lnTo>
                      <a:pt x="2943" y="3083"/>
                    </a:lnTo>
                    <a:lnTo>
                      <a:pt x="2948" y="3083"/>
                    </a:lnTo>
                    <a:lnTo>
                      <a:pt x="2952" y="3085"/>
                    </a:lnTo>
                    <a:lnTo>
                      <a:pt x="2957" y="3087"/>
                    </a:lnTo>
                    <a:lnTo>
                      <a:pt x="2961" y="3090"/>
                    </a:lnTo>
                    <a:lnTo>
                      <a:pt x="2967" y="3096"/>
                    </a:lnTo>
                    <a:lnTo>
                      <a:pt x="2973" y="3102"/>
                    </a:lnTo>
                    <a:lnTo>
                      <a:pt x="2980" y="3110"/>
                    </a:lnTo>
                    <a:lnTo>
                      <a:pt x="2987" y="3116"/>
                    </a:lnTo>
                    <a:lnTo>
                      <a:pt x="2991" y="3119"/>
                    </a:lnTo>
                    <a:lnTo>
                      <a:pt x="2995" y="3120"/>
                    </a:lnTo>
                    <a:lnTo>
                      <a:pt x="3000" y="3121"/>
                    </a:lnTo>
                    <a:lnTo>
                      <a:pt x="3005" y="3122"/>
                    </a:lnTo>
                    <a:lnTo>
                      <a:pt x="3017" y="3121"/>
                    </a:lnTo>
                    <a:lnTo>
                      <a:pt x="3029" y="3120"/>
                    </a:lnTo>
                    <a:lnTo>
                      <a:pt x="3039" y="3117"/>
                    </a:lnTo>
                    <a:lnTo>
                      <a:pt x="3049" y="3115"/>
                    </a:lnTo>
                    <a:lnTo>
                      <a:pt x="3060" y="3112"/>
                    </a:lnTo>
                    <a:lnTo>
                      <a:pt x="3070" y="3110"/>
                    </a:lnTo>
                    <a:lnTo>
                      <a:pt x="3081" y="3107"/>
                    </a:lnTo>
                    <a:lnTo>
                      <a:pt x="3094" y="3107"/>
                    </a:lnTo>
                    <a:lnTo>
                      <a:pt x="3098" y="3107"/>
                    </a:lnTo>
                    <a:lnTo>
                      <a:pt x="3103" y="3108"/>
                    </a:lnTo>
                    <a:lnTo>
                      <a:pt x="3106" y="3110"/>
                    </a:lnTo>
                    <a:lnTo>
                      <a:pt x="3109" y="3112"/>
                    </a:lnTo>
                    <a:lnTo>
                      <a:pt x="3115" y="3117"/>
                    </a:lnTo>
                    <a:lnTo>
                      <a:pt x="3120" y="3124"/>
                    </a:lnTo>
                    <a:lnTo>
                      <a:pt x="3120" y="3124"/>
                    </a:lnTo>
                    <a:lnTo>
                      <a:pt x="3133" y="3117"/>
                    </a:lnTo>
                    <a:lnTo>
                      <a:pt x="3144" y="3111"/>
                    </a:lnTo>
                    <a:lnTo>
                      <a:pt x="3150" y="3108"/>
                    </a:lnTo>
                    <a:lnTo>
                      <a:pt x="3157" y="3106"/>
                    </a:lnTo>
                    <a:lnTo>
                      <a:pt x="3163" y="3105"/>
                    </a:lnTo>
                    <a:lnTo>
                      <a:pt x="3170" y="3105"/>
                    </a:lnTo>
                    <a:lnTo>
                      <a:pt x="3180" y="3107"/>
                    </a:lnTo>
                    <a:lnTo>
                      <a:pt x="3191" y="3110"/>
                    </a:lnTo>
                    <a:lnTo>
                      <a:pt x="3201" y="3108"/>
                    </a:lnTo>
                    <a:lnTo>
                      <a:pt x="3209" y="3106"/>
                    </a:lnTo>
                    <a:lnTo>
                      <a:pt x="3217" y="3101"/>
                    </a:lnTo>
                    <a:lnTo>
                      <a:pt x="3224" y="3095"/>
                    </a:lnTo>
                    <a:lnTo>
                      <a:pt x="3236" y="3078"/>
                    </a:lnTo>
                    <a:lnTo>
                      <a:pt x="3250" y="3062"/>
                    </a:lnTo>
                    <a:lnTo>
                      <a:pt x="3265" y="3048"/>
                    </a:lnTo>
                    <a:lnTo>
                      <a:pt x="3278" y="3036"/>
                    </a:lnTo>
                    <a:lnTo>
                      <a:pt x="3285" y="3029"/>
                    </a:lnTo>
                    <a:lnTo>
                      <a:pt x="3291" y="3022"/>
                    </a:lnTo>
                    <a:lnTo>
                      <a:pt x="3295" y="3014"/>
                    </a:lnTo>
                    <a:lnTo>
                      <a:pt x="3297" y="3004"/>
                    </a:lnTo>
                    <a:lnTo>
                      <a:pt x="3281" y="2917"/>
                    </a:lnTo>
                    <a:lnTo>
                      <a:pt x="3282" y="2899"/>
                    </a:lnTo>
                    <a:lnTo>
                      <a:pt x="3285" y="2884"/>
                    </a:lnTo>
                    <a:lnTo>
                      <a:pt x="3287" y="2869"/>
                    </a:lnTo>
                    <a:lnTo>
                      <a:pt x="3288" y="2851"/>
                    </a:lnTo>
                    <a:lnTo>
                      <a:pt x="3288" y="2841"/>
                    </a:lnTo>
                    <a:lnTo>
                      <a:pt x="3287" y="2832"/>
                    </a:lnTo>
                    <a:lnTo>
                      <a:pt x="3287" y="2829"/>
                    </a:lnTo>
                    <a:lnTo>
                      <a:pt x="3288" y="2824"/>
                    </a:lnTo>
                    <a:lnTo>
                      <a:pt x="3290" y="2820"/>
                    </a:lnTo>
                    <a:lnTo>
                      <a:pt x="3291" y="2816"/>
                    </a:lnTo>
                    <a:lnTo>
                      <a:pt x="3301" y="2810"/>
                    </a:lnTo>
                    <a:lnTo>
                      <a:pt x="3312" y="2806"/>
                    </a:lnTo>
                    <a:lnTo>
                      <a:pt x="3317" y="2801"/>
                    </a:lnTo>
                    <a:lnTo>
                      <a:pt x="3321" y="2796"/>
                    </a:lnTo>
                    <a:lnTo>
                      <a:pt x="3324" y="2791"/>
                    </a:lnTo>
                    <a:lnTo>
                      <a:pt x="3326" y="2786"/>
                    </a:lnTo>
                    <a:lnTo>
                      <a:pt x="3329" y="2781"/>
                    </a:lnTo>
                    <a:lnTo>
                      <a:pt x="3331" y="2776"/>
                    </a:lnTo>
                    <a:lnTo>
                      <a:pt x="3335" y="2771"/>
                    </a:lnTo>
                    <a:lnTo>
                      <a:pt x="3339" y="2766"/>
                    </a:lnTo>
                    <a:lnTo>
                      <a:pt x="3354" y="2756"/>
                    </a:lnTo>
                    <a:lnTo>
                      <a:pt x="3367" y="2746"/>
                    </a:lnTo>
                    <a:lnTo>
                      <a:pt x="3380" y="2738"/>
                    </a:lnTo>
                    <a:lnTo>
                      <a:pt x="3394" y="2732"/>
                    </a:lnTo>
                    <a:lnTo>
                      <a:pt x="3420" y="2718"/>
                    </a:lnTo>
                    <a:lnTo>
                      <a:pt x="3450" y="2701"/>
                    </a:lnTo>
                    <a:lnTo>
                      <a:pt x="3450" y="2701"/>
                    </a:lnTo>
                    <a:lnTo>
                      <a:pt x="3445" y="2691"/>
                    </a:lnTo>
                    <a:lnTo>
                      <a:pt x="3443" y="2682"/>
                    </a:lnTo>
                    <a:lnTo>
                      <a:pt x="3443" y="2661"/>
                    </a:lnTo>
                    <a:lnTo>
                      <a:pt x="3444" y="2642"/>
                    </a:lnTo>
                    <a:lnTo>
                      <a:pt x="3448" y="2623"/>
                    </a:lnTo>
                    <a:lnTo>
                      <a:pt x="3453" y="2603"/>
                    </a:lnTo>
                    <a:lnTo>
                      <a:pt x="3455" y="2598"/>
                    </a:lnTo>
                    <a:lnTo>
                      <a:pt x="3458" y="2594"/>
                    </a:lnTo>
                    <a:lnTo>
                      <a:pt x="3460" y="2592"/>
                    </a:lnTo>
                    <a:lnTo>
                      <a:pt x="3465" y="2590"/>
                    </a:lnTo>
                    <a:lnTo>
                      <a:pt x="3473" y="2585"/>
                    </a:lnTo>
                    <a:lnTo>
                      <a:pt x="3479" y="2579"/>
                    </a:lnTo>
                    <a:lnTo>
                      <a:pt x="3482" y="2575"/>
                    </a:lnTo>
                    <a:lnTo>
                      <a:pt x="3482" y="2571"/>
                    </a:lnTo>
                    <a:lnTo>
                      <a:pt x="3482" y="2568"/>
                    </a:lnTo>
                    <a:lnTo>
                      <a:pt x="3482" y="2564"/>
                    </a:lnTo>
                    <a:lnTo>
                      <a:pt x="3480" y="2555"/>
                    </a:lnTo>
                    <a:lnTo>
                      <a:pt x="3479" y="2546"/>
                    </a:lnTo>
                    <a:lnTo>
                      <a:pt x="3485" y="2534"/>
                    </a:lnTo>
                    <a:lnTo>
                      <a:pt x="3493" y="2520"/>
                    </a:lnTo>
                    <a:lnTo>
                      <a:pt x="3492" y="2515"/>
                    </a:lnTo>
                    <a:lnTo>
                      <a:pt x="3489" y="2511"/>
                    </a:lnTo>
                    <a:lnTo>
                      <a:pt x="3487" y="2509"/>
                    </a:lnTo>
                    <a:lnTo>
                      <a:pt x="3482" y="2506"/>
                    </a:lnTo>
                    <a:lnTo>
                      <a:pt x="3473" y="2501"/>
                    </a:lnTo>
                    <a:lnTo>
                      <a:pt x="3465" y="2494"/>
                    </a:lnTo>
                    <a:lnTo>
                      <a:pt x="3463" y="2486"/>
                    </a:lnTo>
                    <a:lnTo>
                      <a:pt x="3460" y="2479"/>
                    </a:lnTo>
                    <a:lnTo>
                      <a:pt x="3460" y="2471"/>
                    </a:lnTo>
                    <a:lnTo>
                      <a:pt x="3460" y="2464"/>
                    </a:lnTo>
                    <a:lnTo>
                      <a:pt x="3462" y="2455"/>
                    </a:lnTo>
                    <a:lnTo>
                      <a:pt x="3462" y="2447"/>
                    </a:lnTo>
                    <a:lnTo>
                      <a:pt x="3460" y="2438"/>
                    </a:lnTo>
                    <a:lnTo>
                      <a:pt x="3458" y="2431"/>
                    </a:lnTo>
                    <a:lnTo>
                      <a:pt x="3453" y="2421"/>
                    </a:lnTo>
                    <a:lnTo>
                      <a:pt x="3447" y="2413"/>
                    </a:lnTo>
                    <a:lnTo>
                      <a:pt x="3440" y="2406"/>
                    </a:lnTo>
                    <a:lnTo>
                      <a:pt x="3434" y="2400"/>
                    </a:lnTo>
                    <a:lnTo>
                      <a:pt x="3428" y="2393"/>
                    </a:lnTo>
                    <a:lnTo>
                      <a:pt x="3423" y="2386"/>
                    </a:lnTo>
                    <a:lnTo>
                      <a:pt x="3420" y="2377"/>
                    </a:lnTo>
                    <a:lnTo>
                      <a:pt x="3419" y="2367"/>
                    </a:lnTo>
                    <a:lnTo>
                      <a:pt x="3419" y="2361"/>
                    </a:lnTo>
                    <a:lnTo>
                      <a:pt x="3420" y="2354"/>
                    </a:lnTo>
                    <a:lnTo>
                      <a:pt x="3423" y="2348"/>
                    </a:lnTo>
                    <a:lnTo>
                      <a:pt x="3425" y="2343"/>
                    </a:lnTo>
                    <a:lnTo>
                      <a:pt x="3428" y="2338"/>
                    </a:lnTo>
                    <a:lnTo>
                      <a:pt x="3429" y="2332"/>
                    </a:lnTo>
                    <a:lnTo>
                      <a:pt x="3431" y="2327"/>
                    </a:lnTo>
                    <a:lnTo>
                      <a:pt x="3431" y="2319"/>
                    </a:lnTo>
                    <a:lnTo>
                      <a:pt x="3430" y="2309"/>
                    </a:lnTo>
                    <a:lnTo>
                      <a:pt x="3429" y="2300"/>
                    </a:lnTo>
                    <a:lnTo>
                      <a:pt x="3425" y="2292"/>
                    </a:lnTo>
                    <a:lnTo>
                      <a:pt x="3421" y="2283"/>
                    </a:lnTo>
                    <a:lnTo>
                      <a:pt x="3416" y="2275"/>
                    </a:lnTo>
                    <a:lnTo>
                      <a:pt x="3413" y="2268"/>
                    </a:lnTo>
                    <a:lnTo>
                      <a:pt x="3408" y="2258"/>
                    </a:lnTo>
                    <a:lnTo>
                      <a:pt x="3405" y="2248"/>
                    </a:lnTo>
                    <a:lnTo>
                      <a:pt x="3410" y="2253"/>
                    </a:lnTo>
                    <a:lnTo>
                      <a:pt x="3404" y="2244"/>
                    </a:lnTo>
                    <a:lnTo>
                      <a:pt x="3396" y="2236"/>
                    </a:lnTo>
                    <a:lnTo>
                      <a:pt x="3389" y="2229"/>
                    </a:lnTo>
                    <a:lnTo>
                      <a:pt x="3381" y="2223"/>
                    </a:lnTo>
                    <a:lnTo>
                      <a:pt x="3366" y="2211"/>
                    </a:lnTo>
                    <a:lnTo>
                      <a:pt x="3350" y="2201"/>
                    </a:lnTo>
                    <a:lnTo>
                      <a:pt x="3331" y="2194"/>
                    </a:lnTo>
                    <a:lnTo>
                      <a:pt x="3312" y="2187"/>
                    </a:lnTo>
                    <a:lnTo>
                      <a:pt x="3292" y="2182"/>
                    </a:lnTo>
                    <a:lnTo>
                      <a:pt x="3271" y="2176"/>
                    </a:lnTo>
                    <a:lnTo>
                      <a:pt x="3263" y="2174"/>
                    </a:lnTo>
                    <a:lnTo>
                      <a:pt x="3257" y="2170"/>
                    </a:lnTo>
                    <a:lnTo>
                      <a:pt x="3251" y="2164"/>
                    </a:lnTo>
                    <a:lnTo>
                      <a:pt x="3246" y="2159"/>
                    </a:lnTo>
                    <a:lnTo>
                      <a:pt x="3242" y="2152"/>
                    </a:lnTo>
                    <a:lnTo>
                      <a:pt x="3236" y="2147"/>
                    </a:lnTo>
                    <a:lnTo>
                      <a:pt x="3231" y="2142"/>
                    </a:lnTo>
                    <a:lnTo>
                      <a:pt x="3223" y="2140"/>
                    </a:lnTo>
                    <a:lnTo>
                      <a:pt x="3216" y="2139"/>
                    </a:lnTo>
                    <a:lnTo>
                      <a:pt x="3209" y="2139"/>
                    </a:lnTo>
                    <a:lnTo>
                      <a:pt x="3203" y="2139"/>
                    </a:lnTo>
                    <a:lnTo>
                      <a:pt x="3197" y="2140"/>
                    </a:lnTo>
                    <a:lnTo>
                      <a:pt x="3191" y="2141"/>
                    </a:lnTo>
                    <a:lnTo>
                      <a:pt x="3183" y="2141"/>
                    </a:lnTo>
                    <a:lnTo>
                      <a:pt x="3177" y="2141"/>
                    </a:lnTo>
                    <a:lnTo>
                      <a:pt x="3170" y="2140"/>
                    </a:lnTo>
                    <a:lnTo>
                      <a:pt x="3163" y="2137"/>
                    </a:lnTo>
                    <a:lnTo>
                      <a:pt x="3158" y="2134"/>
                    </a:lnTo>
                    <a:lnTo>
                      <a:pt x="3153" y="2131"/>
                    </a:lnTo>
                    <a:lnTo>
                      <a:pt x="3148" y="2126"/>
                    </a:lnTo>
                    <a:lnTo>
                      <a:pt x="3140" y="2116"/>
                    </a:lnTo>
                    <a:lnTo>
                      <a:pt x="3135" y="2105"/>
                    </a:lnTo>
                    <a:lnTo>
                      <a:pt x="3132" y="2092"/>
                    </a:lnTo>
                    <a:lnTo>
                      <a:pt x="3129" y="2078"/>
                    </a:lnTo>
                    <a:lnTo>
                      <a:pt x="3127" y="2065"/>
                    </a:lnTo>
                    <a:lnTo>
                      <a:pt x="3125" y="2049"/>
                    </a:lnTo>
                    <a:lnTo>
                      <a:pt x="3104" y="2049"/>
                    </a:lnTo>
                    <a:lnTo>
                      <a:pt x="3091" y="2051"/>
                    </a:lnTo>
                    <a:lnTo>
                      <a:pt x="3079" y="2051"/>
                    </a:lnTo>
                    <a:lnTo>
                      <a:pt x="3074" y="2051"/>
                    </a:lnTo>
                    <a:lnTo>
                      <a:pt x="3068" y="2049"/>
                    </a:lnTo>
                    <a:lnTo>
                      <a:pt x="3061" y="2048"/>
                    </a:lnTo>
                    <a:lnTo>
                      <a:pt x="3056" y="2044"/>
                    </a:lnTo>
                    <a:lnTo>
                      <a:pt x="3046" y="2036"/>
                    </a:lnTo>
                    <a:lnTo>
                      <a:pt x="3039" y="2026"/>
                    </a:lnTo>
                    <a:lnTo>
                      <a:pt x="3035" y="2022"/>
                    </a:lnTo>
                    <a:lnTo>
                      <a:pt x="3031" y="2018"/>
                    </a:lnTo>
                    <a:lnTo>
                      <a:pt x="3025" y="2016"/>
                    </a:lnTo>
                    <a:lnTo>
                      <a:pt x="3019" y="2016"/>
                    </a:lnTo>
                    <a:lnTo>
                      <a:pt x="3012" y="2017"/>
                    </a:lnTo>
                    <a:lnTo>
                      <a:pt x="3006" y="2018"/>
                    </a:lnTo>
                    <a:lnTo>
                      <a:pt x="3006" y="2073"/>
                    </a:lnTo>
                    <a:lnTo>
                      <a:pt x="3005" y="2080"/>
                    </a:lnTo>
                    <a:lnTo>
                      <a:pt x="3002" y="2086"/>
                    </a:lnTo>
                    <a:lnTo>
                      <a:pt x="2997" y="2091"/>
                    </a:lnTo>
                    <a:lnTo>
                      <a:pt x="2992" y="2095"/>
                    </a:lnTo>
                    <a:lnTo>
                      <a:pt x="2986" y="2097"/>
                    </a:lnTo>
                    <a:lnTo>
                      <a:pt x="2978" y="2100"/>
                    </a:lnTo>
                    <a:lnTo>
                      <a:pt x="2971" y="2102"/>
                    </a:lnTo>
                    <a:lnTo>
                      <a:pt x="2963" y="2102"/>
                    </a:lnTo>
                    <a:lnTo>
                      <a:pt x="2953" y="2105"/>
                    </a:lnTo>
                    <a:lnTo>
                      <a:pt x="2945" y="2107"/>
                    </a:lnTo>
                    <a:lnTo>
                      <a:pt x="2936" y="2111"/>
                    </a:lnTo>
                    <a:lnTo>
                      <a:pt x="2928" y="2115"/>
                    </a:lnTo>
                    <a:lnTo>
                      <a:pt x="2919" y="2118"/>
                    </a:lnTo>
                    <a:lnTo>
                      <a:pt x="2912" y="2121"/>
                    </a:lnTo>
                    <a:lnTo>
                      <a:pt x="2902" y="2123"/>
                    </a:lnTo>
                    <a:lnTo>
                      <a:pt x="2892" y="2123"/>
                    </a:lnTo>
                    <a:lnTo>
                      <a:pt x="2881" y="2122"/>
                    </a:lnTo>
                    <a:lnTo>
                      <a:pt x="2872" y="2120"/>
                    </a:lnTo>
                    <a:lnTo>
                      <a:pt x="2863" y="2115"/>
                    </a:lnTo>
                    <a:lnTo>
                      <a:pt x="2855" y="2108"/>
                    </a:lnTo>
                    <a:lnTo>
                      <a:pt x="2842" y="2092"/>
                    </a:lnTo>
                    <a:lnTo>
                      <a:pt x="2829" y="2073"/>
                    </a:lnTo>
                    <a:lnTo>
                      <a:pt x="2815" y="2054"/>
                    </a:lnTo>
                    <a:lnTo>
                      <a:pt x="2803" y="2037"/>
                    </a:lnTo>
                    <a:lnTo>
                      <a:pt x="2789" y="2021"/>
                    </a:lnTo>
                    <a:lnTo>
                      <a:pt x="2776" y="2004"/>
                    </a:lnTo>
                    <a:lnTo>
                      <a:pt x="2769" y="1998"/>
                    </a:lnTo>
                    <a:lnTo>
                      <a:pt x="2761" y="1992"/>
                    </a:lnTo>
                    <a:lnTo>
                      <a:pt x="2754" y="1987"/>
                    </a:lnTo>
                    <a:lnTo>
                      <a:pt x="2745" y="1982"/>
                    </a:lnTo>
                    <a:lnTo>
                      <a:pt x="2736" y="1978"/>
                    </a:lnTo>
                    <a:lnTo>
                      <a:pt x="2726" y="1975"/>
                    </a:lnTo>
                    <a:lnTo>
                      <a:pt x="2716" y="1974"/>
                    </a:lnTo>
                    <a:lnTo>
                      <a:pt x="2705" y="1973"/>
                    </a:lnTo>
                    <a:lnTo>
                      <a:pt x="2694" y="1974"/>
                    </a:lnTo>
                    <a:lnTo>
                      <a:pt x="2684" y="1978"/>
                    </a:lnTo>
                    <a:lnTo>
                      <a:pt x="2675" y="1982"/>
                    </a:lnTo>
                    <a:lnTo>
                      <a:pt x="2663" y="1984"/>
                    </a:lnTo>
                    <a:lnTo>
                      <a:pt x="2656" y="1983"/>
                    </a:lnTo>
                    <a:lnTo>
                      <a:pt x="2650" y="1980"/>
                    </a:lnTo>
                    <a:lnTo>
                      <a:pt x="2643" y="1977"/>
                    </a:lnTo>
                    <a:lnTo>
                      <a:pt x="2638" y="1972"/>
                    </a:lnTo>
                    <a:lnTo>
                      <a:pt x="2633" y="1965"/>
                    </a:lnTo>
                    <a:lnTo>
                      <a:pt x="2631" y="1959"/>
                    </a:lnTo>
                    <a:lnTo>
                      <a:pt x="2628" y="1953"/>
                    </a:lnTo>
                    <a:lnTo>
                      <a:pt x="2628" y="1944"/>
                    </a:lnTo>
                    <a:lnTo>
                      <a:pt x="2628" y="1890"/>
                    </a:lnTo>
                    <a:lnTo>
                      <a:pt x="2630" y="1881"/>
                    </a:lnTo>
                    <a:lnTo>
                      <a:pt x="2632" y="1874"/>
                    </a:lnTo>
                    <a:lnTo>
                      <a:pt x="2636" y="1868"/>
                    </a:lnTo>
                    <a:lnTo>
                      <a:pt x="2641" y="1860"/>
                    </a:lnTo>
                    <a:lnTo>
                      <a:pt x="2646" y="1854"/>
                    </a:lnTo>
                    <a:lnTo>
                      <a:pt x="2650" y="1847"/>
                    </a:lnTo>
                    <a:lnTo>
                      <a:pt x="2653" y="1839"/>
                    </a:lnTo>
                    <a:lnTo>
                      <a:pt x="2655" y="1830"/>
                    </a:lnTo>
                    <a:lnTo>
                      <a:pt x="2653" y="1824"/>
                    </a:lnTo>
                    <a:lnTo>
                      <a:pt x="2652" y="1817"/>
                    </a:lnTo>
                    <a:lnTo>
                      <a:pt x="2650" y="1812"/>
                    </a:lnTo>
                    <a:lnTo>
                      <a:pt x="2647" y="1807"/>
                    </a:lnTo>
                    <a:lnTo>
                      <a:pt x="2642" y="1802"/>
                    </a:lnTo>
                    <a:lnTo>
                      <a:pt x="2638" y="1799"/>
                    </a:lnTo>
                    <a:lnTo>
                      <a:pt x="2633" y="1795"/>
                    </a:lnTo>
                    <a:lnTo>
                      <a:pt x="2627" y="1792"/>
                    </a:lnTo>
                    <a:lnTo>
                      <a:pt x="2602" y="1781"/>
                    </a:lnTo>
                    <a:lnTo>
                      <a:pt x="2574" y="1770"/>
                    </a:lnTo>
                    <a:lnTo>
                      <a:pt x="2564" y="1765"/>
                    </a:lnTo>
                    <a:lnTo>
                      <a:pt x="2554" y="1761"/>
                    </a:lnTo>
                    <a:lnTo>
                      <a:pt x="2545" y="1757"/>
                    </a:lnTo>
                    <a:lnTo>
                      <a:pt x="2535" y="1755"/>
                    </a:lnTo>
                    <a:lnTo>
                      <a:pt x="2517" y="1750"/>
                    </a:lnTo>
                    <a:lnTo>
                      <a:pt x="2495" y="1743"/>
                    </a:lnTo>
                    <a:lnTo>
                      <a:pt x="2488" y="1740"/>
                    </a:lnTo>
                    <a:lnTo>
                      <a:pt x="2481" y="1736"/>
                    </a:lnTo>
                    <a:lnTo>
                      <a:pt x="2475" y="1731"/>
                    </a:lnTo>
                    <a:lnTo>
                      <a:pt x="2469" y="1727"/>
                    </a:lnTo>
                    <a:lnTo>
                      <a:pt x="2458" y="1717"/>
                    </a:lnTo>
                    <a:lnTo>
                      <a:pt x="2443" y="1708"/>
                    </a:lnTo>
                    <a:lnTo>
                      <a:pt x="2422" y="1701"/>
                    </a:lnTo>
                    <a:lnTo>
                      <a:pt x="2405" y="1692"/>
                    </a:lnTo>
                    <a:lnTo>
                      <a:pt x="2396" y="1687"/>
                    </a:lnTo>
                    <a:lnTo>
                      <a:pt x="2389" y="1681"/>
                    </a:lnTo>
                    <a:lnTo>
                      <a:pt x="2382" y="1673"/>
                    </a:lnTo>
                    <a:lnTo>
                      <a:pt x="2376" y="1664"/>
                    </a:lnTo>
                    <a:lnTo>
                      <a:pt x="2371" y="1653"/>
                    </a:lnTo>
                    <a:lnTo>
                      <a:pt x="2365" y="1643"/>
                    </a:lnTo>
                    <a:lnTo>
                      <a:pt x="2358" y="1634"/>
                    </a:lnTo>
                    <a:lnTo>
                      <a:pt x="2352" y="1625"/>
                    </a:lnTo>
                    <a:lnTo>
                      <a:pt x="2343" y="1619"/>
                    </a:lnTo>
                    <a:lnTo>
                      <a:pt x="2335" y="1613"/>
                    </a:lnTo>
                    <a:lnTo>
                      <a:pt x="2325" y="1609"/>
                    </a:lnTo>
                    <a:lnTo>
                      <a:pt x="2313" y="1605"/>
                    </a:lnTo>
                    <a:lnTo>
                      <a:pt x="2302" y="1605"/>
                    </a:lnTo>
                    <a:lnTo>
                      <a:pt x="2292" y="1605"/>
                    </a:lnTo>
                    <a:lnTo>
                      <a:pt x="2283" y="1608"/>
                    </a:lnTo>
                    <a:lnTo>
                      <a:pt x="2273" y="1609"/>
                    </a:lnTo>
                    <a:lnTo>
                      <a:pt x="2264" y="1610"/>
                    </a:lnTo>
                    <a:lnTo>
                      <a:pt x="2256" y="1610"/>
                    </a:lnTo>
                    <a:lnTo>
                      <a:pt x="2246" y="1609"/>
                    </a:lnTo>
                    <a:lnTo>
                      <a:pt x="2237" y="1605"/>
                    </a:lnTo>
                    <a:lnTo>
                      <a:pt x="2232" y="1603"/>
                    </a:lnTo>
                    <a:lnTo>
                      <a:pt x="2228" y="1599"/>
                    </a:lnTo>
                    <a:lnTo>
                      <a:pt x="2224" y="1595"/>
                    </a:lnTo>
                    <a:lnTo>
                      <a:pt x="2222" y="1591"/>
                    </a:lnTo>
                    <a:lnTo>
                      <a:pt x="2218" y="1583"/>
                    </a:lnTo>
                    <a:lnTo>
                      <a:pt x="2215" y="1574"/>
                    </a:lnTo>
                    <a:lnTo>
                      <a:pt x="2213" y="1553"/>
                    </a:lnTo>
                    <a:lnTo>
                      <a:pt x="2208" y="1531"/>
                    </a:lnTo>
                    <a:lnTo>
                      <a:pt x="2197" y="1512"/>
                    </a:lnTo>
                    <a:lnTo>
                      <a:pt x="2185" y="1496"/>
                    </a:lnTo>
                    <a:lnTo>
                      <a:pt x="2180" y="1487"/>
                    </a:lnTo>
                    <a:lnTo>
                      <a:pt x="2176" y="1479"/>
                    </a:lnTo>
                    <a:lnTo>
                      <a:pt x="2174" y="1469"/>
                    </a:lnTo>
                    <a:lnTo>
                      <a:pt x="2173" y="1457"/>
                    </a:lnTo>
                    <a:lnTo>
                      <a:pt x="2174" y="1450"/>
                    </a:lnTo>
                    <a:lnTo>
                      <a:pt x="2175" y="1442"/>
                    </a:lnTo>
                    <a:lnTo>
                      <a:pt x="2176" y="1436"/>
                    </a:lnTo>
                    <a:lnTo>
                      <a:pt x="2180" y="1430"/>
                    </a:lnTo>
                    <a:lnTo>
                      <a:pt x="2184" y="1423"/>
                    </a:lnTo>
                    <a:lnTo>
                      <a:pt x="2188" y="1418"/>
                    </a:lnTo>
                    <a:lnTo>
                      <a:pt x="2193" y="1413"/>
                    </a:lnTo>
                    <a:lnTo>
                      <a:pt x="2198" y="1408"/>
                    </a:lnTo>
                    <a:lnTo>
                      <a:pt x="2223" y="1391"/>
                    </a:lnTo>
                    <a:lnTo>
                      <a:pt x="2249" y="1373"/>
                    </a:lnTo>
                    <a:lnTo>
                      <a:pt x="2253" y="1369"/>
                    </a:lnTo>
                    <a:lnTo>
                      <a:pt x="2256" y="1366"/>
                    </a:lnTo>
                    <a:lnTo>
                      <a:pt x="2258" y="1362"/>
                    </a:lnTo>
                    <a:lnTo>
                      <a:pt x="2259" y="1358"/>
                    </a:lnTo>
                    <a:lnTo>
                      <a:pt x="2261" y="1348"/>
                    </a:lnTo>
                    <a:lnTo>
                      <a:pt x="2263" y="1338"/>
                    </a:lnTo>
                    <a:lnTo>
                      <a:pt x="2267" y="1328"/>
                    </a:lnTo>
                    <a:lnTo>
                      <a:pt x="2271" y="1318"/>
                    </a:lnTo>
                    <a:lnTo>
                      <a:pt x="2276" y="1308"/>
                    </a:lnTo>
                    <a:lnTo>
                      <a:pt x="2282" y="1300"/>
                    </a:lnTo>
                    <a:lnTo>
                      <a:pt x="2289" y="1293"/>
                    </a:lnTo>
                    <a:lnTo>
                      <a:pt x="2298" y="1288"/>
                    </a:lnTo>
                    <a:lnTo>
                      <a:pt x="2308" y="1284"/>
                    </a:lnTo>
                    <a:lnTo>
                      <a:pt x="2318" y="1283"/>
                    </a:lnTo>
                    <a:lnTo>
                      <a:pt x="2328" y="1284"/>
                    </a:lnTo>
                    <a:lnTo>
                      <a:pt x="2336" y="1288"/>
                    </a:lnTo>
                    <a:lnTo>
                      <a:pt x="2343" y="1292"/>
                    </a:lnTo>
                    <a:lnTo>
                      <a:pt x="2350" y="1298"/>
                    </a:lnTo>
                    <a:lnTo>
                      <a:pt x="2356" y="1304"/>
                    </a:lnTo>
                    <a:lnTo>
                      <a:pt x="2363" y="1310"/>
                    </a:lnTo>
                    <a:lnTo>
                      <a:pt x="2371" y="1315"/>
                    </a:lnTo>
                    <a:lnTo>
                      <a:pt x="2380" y="1320"/>
                    </a:lnTo>
                    <a:lnTo>
                      <a:pt x="2397" y="1327"/>
                    </a:lnTo>
                    <a:lnTo>
                      <a:pt x="2415" y="1330"/>
                    </a:lnTo>
                    <a:lnTo>
                      <a:pt x="2424" y="1333"/>
                    </a:lnTo>
                    <a:lnTo>
                      <a:pt x="2431" y="1337"/>
                    </a:lnTo>
                    <a:lnTo>
                      <a:pt x="2440" y="1341"/>
                    </a:lnTo>
                    <a:lnTo>
                      <a:pt x="2448" y="1347"/>
                    </a:lnTo>
                    <a:lnTo>
                      <a:pt x="2455" y="1356"/>
                    </a:lnTo>
                    <a:lnTo>
                      <a:pt x="2461" y="1364"/>
                    </a:lnTo>
                    <a:lnTo>
                      <a:pt x="2464" y="1369"/>
                    </a:lnTo>
                    <a:lnTo>
                      <a:pt x="2468" y="1372"/>
                    </a:lnTo>
                    <a:lnTo>
                      <a:pt x="2473" y="1374"/>
                    </a:lnTo>
                    <a:lnTo>
                      <a:pt x="2478" y="1376"/>
                    </a:lnTo>
                    <a:lnTo>
                      <a:pt x="2540" y="1376"/>
                    </a:lnTo>
                    <a:lnTo>
                      <a:pt x="2548" y="1374"/>
                    </a:lnTo>
                    <a:lnTo>
                      <a:pt x="2556" y="1373"/>
                    </a:lnTo>
                    <a:lnTo>
                      <a:pt x="2562" y="1371"/>
                    </a:lnTo>
                    <a:lnTo>
                      <a:pt x="2568" y="1367"/>
                    </a:lnTo>
                    <a:lnTo>
                      <a:pt x="2578" y="1357"/>
                    </a:lnTo>
                    <a:lnTo>
                      <a:pt x="2588" y="1346"/>
                    </a:lnTo>
                    <a:lnTo>
                      <a:pt x="2597" y="1333"/>
                    </a:lnTo>
                    <a:lnTo>
                      <a:pt x="2607" y="1320"/>
                    </a:lnTo>
                    <a:lnTo>
                      <a:pt x="2612" y="1314"/>
                    </a:lnTo>
                    <a:lnTo>
                      <a:pt x="2618" y="1308"/>
                    </a:lnTo>
                    <a:lnTo>
                      <a:pt x="2626" y="1303"/>
                    </a:lnTo>
                    <a:lnTo>
                      <a:pt x="2633" y="1299"/>
                    </a:lnTo>
                    <a:lnTo>
                      <a:pt x="2625" y="1280"/>
                    </a:lnTo>
                    <a:lnTo>
                      <a:pt x="2614" y="1265"/>
                    </a:lnTo>
                    <a:lnTo>
                      <a:pt x="2603" y="1251"/>
                    </a:lnTo>
                    <a:lnTo>
                      <a:pt x="2592" y="1238"/>
                    </a:lnTo>
                    <a:lnTo>
                      <a:pt x="2566" y="1214"/>
                    </a:lnTo>
                    <a:lnTo>
                      <a:pt x="2535" y="1187"/>
                    </a:lnTo>
                    <a:lnTo>
                      <a:pt x="2528" y="1180"/>
                    </a:lnTo>
                    <a:lnTo>
                      <a:pt x="2522" y="1172"/>
                    </a:lnTo>
                    <a:lnTo>
                      <a:pt x="2517" y="1165"/>
                    </a:lnTo>
                    <a:lnTo>
                      <a:pt x="2512" y="1156"/>
                    </a:lnTo>
                    <a:lnTo>
                      <a:pt x="2507" y="1149"/>
                    </a:lnTo>
                    <a:lnTo>
                      <a:pt x="2502" y="1141"/>
                    </a:lnTo>
                    <a:lnTo>
                      <a:pt x="2495" y="1132"/>
                    </a:lnTo>
                    <a:lnTo>
                      <a:pt x="2488" y="1125"/>
                    </a:lnTo>
                    <a:lnTo>
                      <a:pt x="2484" y="1120"/>
                    </a:lnTo>
                    <a:lnTo>
                      <a:pt x="2480" y="1115"/>
                    </a:lnTo>
                    <a:lnTo>
                      <a:pt x="2478" y="1110"/>
                    </a:lnTo>
                    <a:lnTo>
                      <a:pt x="2476" y="1105"/>
                    </a:lnTo>
                    <a:lnTo>
                      <a:pt x="2475" y="1095"/>
                    </a:lnTo>
                    <a:lnTo>
                      <a:pt x="2474" y="1083"/>
                    </a:lnTo>
                    <a:lnTo>
                      <a:pt x="2474" y="1072"/>
                    </a:lnTo>
                    <a:lnTo>
                      <a:pt x="2474" y="1061"/>
                    </a:lnTo>
                    <a:lnTo>
                      <a:pt x="2471" y="1048"/>
                    </a:lnTo>
                    <a:lnTo>
                      <a:pt x="2466" y="1037"/>
                    </a:lnTo>
                    <a:lnTo>
                      <a:pt x="2458" y="1023"/>
                    </a:lnTo>
                    <a:lnTo>
                      <a:pt x="2449" y="1012"/>
                    </a:lnTo>
                    <a:lnTo>
                      <a:pt x="2440" y="1000"/>
                    </a:lnTo>
                    <a:lnTo>
                      <a:pt x="2430" y="987"/>
                    </a:lnTo>
                    <a:lnTo>
                      <a:pt x="2417" y="972"/>
                    </a:lnTo>
                    <a:lnTo>
                      <a:pt x="2406" y="957"/>
                    </a:lnTo>
                    <a:lnTo>
                      <a:pt x="2400" y="952"/>
                    </a:lnTo>
                    <a:lnTo>
                      <a:pt x="2392" y="947"/>
                    </a:lnTo>
                    <a:lnTo>
                      <a:pt x="2384" y="944"/>
                    </a:lnTo>
                    <a:lnTo>
                      <a:pt x="2374" y="942"/>
                    </a:lnTo>
                    <a:lnTo>
                      <a:pt x="2392" y="925"/>
                    </a:lnTo>
                    <a:lnTo>
                      <a:pt x="2409" y="909"/>
                    </a:lnTo>
                    <a:lnTo>
                      <a:pt x="2415" y="900"/>
                    </a:lnTo>
                    <a:lnTo>
                      <a:pt x="2420" y="891"/>
                    </a:lnTo>
                    <a:lnTo>
                      <a:pt x="2422" y="880"/>
                    </a:lnTo>
                    <a:lnTo>
                      <a:pt x="2424" y="867"/>
                    </a:lnTo>
                    <a:lnTo>
                      <a:pt x="2424" y="859"/>
                    </a:lnTo>
                    <a:lnTo>
                      <a:pt x="2420" y="851"/>
                    </a:lnTo>
                    <a:lnTo>
                      <a:pt x="2416" y="845"/>
                    </a:lnTo>
                    <a:lnTo>
                      <a:pt x="2411" y="839"/>
                    </a:lnTo>
                    <a:lnTo>
                      <a:pt x="2397" y="829"/>
                    </a:lnTo>
                    <a:lnTo>
                      <a:pt x="2382" y="819"/>
                    </a:lnTo>
                    <a:lnTo>
                      <a:pt x="2366" y="810"/>
                    </a:lnTo>
                    <a:lnTo>
                      <a:pt x="2352" y="800"/>
                    </a:lnTo>
                    <a:lnTo>
                      <a:pt x="2347" y="793"/>
                    </a:lnTo>
                    <a:lnTo>
                      <a:pt x="2343" y="787"/>
                    </a:lnTo>
                    <a:lnTo>
                      <a:pt x="2341" y="780"/>
                    </a:lnTo>
                    <a:lnTo>
                      <a:pt x="2340" y="771"/>
                    </a:lnTo>
                    <a:lnTo>
                      <a:pt x="2340" y="765"/>
                    </a:lnTo>
                    <a:lnTo>
                      <a:pt x="2342" y="761"/>
                    </a:lnTo>
                    <a:lnTo>
                      <a:pt x="2343" y="757"/>
                    </a:lnTo>
                    <a:lnTo>
                      <a:pt x="2347" y="753"/>
                    </a:lnTo>
                    <a:lnTo>
                      <a:pt x="2355" y="750"/>
                    </a:lnTo>
                    <a:lnTo>
                      <a:pt x="2365" y="746"/>
                    </a:lnTo>
                    <a:lnTo>
                      <a:pt x="2375" y="742"/>
                    </a:lnTo>
                    <a:lnTo>
                      <a:pt x="2385" y="738"/>
                    </a:lnTo>
                    <a:lnTo>
                      <a:pt x="2390" y="736"/>
                    </a:lnTo>
                    <a:lnTo>
                      <a:pt x="2395" y="733"/>
                    </a:lnTo>
                    <a:lnTo>
                      <a:pt x="2400" y="729"/>
                    </a:lnTo>
                    <a:lnTo>
                      <a:pt x="2404" y="726"/>
                    </a:lnTo>
                    <a:lnTo>
                      <a:pt x="2409" y="717"/>
                    </a:lnTo>
                    <a:lnTo>
                      <a:pt x="2411" y="709"/>
                    </a:lnTo>
                    <a:lnTo>
                      <a:pt x="2414" y="702"/>
                    </a:lnTo>
                    <a:lnTo>
                      <a:pt x="2414" y="693"/>
                    </a:lnTo>
                    <a:lnTo>
                      <a:pt x="2414" y="676"/>
                    </a:lnTo>
                    <a:lnTo>
                      <a:pt x="2414" y="657"/>
                    </a:lnTo>
                    <a:lnTo>
                      <a:pt x="2412" y="648"/>
                    </a:lnTo>
                    <a:lnTo>
                      <a:pt x="2411" y="639"/>
                    </a:lnTo>
                    <a:lnTo>
                      <a:pt x="2410" y="632"/>
                    </a:lnTo>
                    <a:lnTo>
                      <a:pt x="2407" y="625"/>
                    </a:lnTo>
                    <a:lnTo>
                      <a:pt x="2405" y="618"/>
                    </a:lnTo>
                    <a:lnTo>
                      <a:pt x="2402" y="610"/>
                    </a:lnTo>
                    <a:lnTo>
                      <a:pt x="2401" y="601"/>
                    </a:lnTo>
                    <a:lnTo>
                      <a:pt x="2400" y="593"/>
                    </a:lnTo>
                    <a:lnTo>
                      <a:pt x="2401" y="588"/>
                    </a:lnTo>
                    <a:lnTo>
                      <a:pt x="2402" y="583"/>
                    </a:lnTo>
                    <a:lnTo>
                      <a:pt x="2406" y="578"/>
                    </a:lnTo>
                    <a:lnTo>
                      <a:pt x="2410" y="574"/>
                    </a:lnTo>
                    <a:lnTo>
                      <a:pt x="2417" y="565"/>
                    </a:lnTo>
                    <a:lnTo>
                      <a:pt x="2424" y="556"/>
                    </a:lnTo>
                    <a:lnTo>
                      <a:pt x="2431" y="541"/>
                    </a:lnTo>
                    <a:lnTo>
                      <a:pt x="2439" y="526"/>
                    </a:lnTo>
                    <a:lnTo>
                      <a:pt x="2444" y="520"/>
                    </a:lnTo>
                    <a:lnTo>
                      <a:pt x="2449" y="515"/>
                    </a:lnTo>
                    <a:lnTo>
                      <a:pt x="2456" y="512"/>
                    </a:lnTo>
                    <a:lnTo>
                      <a:pt x="2464" y="511"/>
                    </a:lnTo>
                    <a:lnTo>
                      <a:pt x="2478" y="515"/>
                    </a:lnTo>
                    <a:lnTo>
                      <a:pt x="2491" y="519"/>
                    </a:lnTo>
                    <a:lnTo>
                      <a:pt x="2553" y="519"/>
                    </a:lnTo>
                    <a:lnTo>
                      <a:pt x="2569" y="531"/>
                    </a:lnTo>
                    <a:lnTo>
                      <a:pt x="2586" y="543"/>
                    </a:lnTo>
                    <a:lnTo>
                      <a:pt x="2592" y="543"/>
                    </a:lnTo>
                    <a:lnTo>
                      <a:pt x="2598" y="540"/>
                    </a:lnTo>
                    <a:lnTo>
                      <a:pt x="2603" y="536"/>
                    </a:lnTo>
                    <a:lnTo>
                      <a:pt x="2607" y="532"/>
                    </a:lnTo>
                    <a:lnTo>
                      <a:pt x="2612" y="527"/>
                    </a:lnTo>
                    <a:lnTo>
                      <a:pt x="2616" y="524"/>
                    </a:lnTo>
                    <a:lnTo>
                      <a:pt x="2622" y="520"/>
                    </a:lnTo>
                    <a:lnTo>
                      <a:pt x="2628" y="516"/>
                    </a:lnTo>
                    <a:lnTo>
                      <a:pt x="2638" y="514"/>
                    </a:lnTo>
                    <a:lnTo>
                      <a:pt x="2648" y="514"/>
                    </a:lnTo>
                    <a:lnTo>
                      <a:pt x="2660" y="515"/>
                    </a:lnTo>
                    <a:lnTo>
                      <a:pt x="2668" y="515"/>
                    </a:lnTo>
                    <a:lnTo>
                      <a:pt x="2678" y="516"/>
                    </a:lnTo>
                    <a:lnTo>
                      <a:pt x="2687" y="515"/>
                    </a:lnTo>
                    <a:lnTo>
                      <a:pt x="2692" y="514"/>
                    </a:lnTo>
                    <a:lnTo>
                      <a:pt x="2696" y="512"/>
                    </a:lnTo>
                    <a:lnTo>
                      <a:pt x="2700" y="510"/>
                    </a:lnTo>
                    <a:lnTo>
                      <a:pt x="2705" y="506"/>
                    </a:lnTo>
                    <a:lnTo>
                      <a:pt x="2710" y="501"/>
                    </a:lnTo>
                    <a:lnTo>
                      <a:pt x="2714" y="495"/>
                    </a:lnTo>
                    <a:lnTo>
                      <a:pt x="2716" y="489"/>
                    </a:lnTo>
                    <a:lnTo>
                      <a:pt x="2719" y="482"/>
                    </a:lnTo>
                    <a:lnTo>
                      <a:pt x="2720" y="468"/>
                    </a:lnTo>
                    <a:lnTo>
                      <a:pt x="2720" y="453"/>
                    </a:lnTo>
                    <a:lnTo>
                      <a:pt x="2719" y="445"/>
                    </a:lnTo>
                    <a:lnTo>
                      <a:pt x="2716" y="437"/>
                    </a:lnTo>
                    <a:lnTo>
                      <a:pt x="2711" y="431"/>
                    </a:lnTo>
                    <a:lnTo>
                      <a:pt x="2707" y="425"/>
                    </a:lnTo>
                    <a:lnTo>
                      <a:pt x="2704" y="417"/>
                    </a:lnTo>
                    <a:lnTo>
                      <a:pt x="2701" y="410"/>
                    </a:lnTo>
                    <a:lnTo>
                      <a:pt x="2700" y="402"/>
                    </a:lnTo>
                    <a:lnTo>
                      <a:pt x="2699" y="396"/>
                    </a:lnTo>
                    <a:lnTo>
                      <a:pt x="2697" y="389"/>
                    </a:lnTo>
                    <a:lnTo>
                      <a:pt x="2695" y="382"/>
                    </a:lnTo>
                    <a:lnTo>
                      <a:pt x="2691" y="377"/>
                    </a:lnTo>
                    <a:lnTo>
                      <a:pt x="2686" y="371"/>
                    </a:lnTo>
                    <a:lnTo>
                      <a:pt x="2680" y="368"/>
                    </a:lnTo>
                    <a:lnTo>
                      <a:pt x="2672" y="364"/>
                    </a:lnTo>
                    <a:lnTo>
                      <a:pt x="2670" y="363"/>
                    </a:lnTo>
                    <a:lnTo>
                      <a:pt x="2667" y="362"/>
                    </a:lnTo>
                    <a:lnTo>
                      <a:pt x="2666" y="358"/>
                    </a:lnTo>
                    <a:lnTo>
                      <a:pt x="2665" y="356"/>
                    </a:lnTo>
                    <a:lnTo>
                      <a:pt x="2666" y="347"/>
                    </a:lnTo>
                    <a:lnTo>
                      <a:pt x="2667" y="339"/>
                    </a:lnTo>
                    <a:lnTo>
                      <a:pt x="2670" y="332"/>
                    </a:lnTo>
                    <a:lnTo>
                      <a:pt x="2672" y="323"/>
                    </a:lnTo>
                    <a:lnTo>
                      <a:pt x="2662" y="314"/>
                    </a:lnTo>
                    <a:lnTo>
                      <a:pt x="2652" y="305"/>
                    </a:lnTo>
                    <a:lnTo>
                      <a:pt x="2645" y="297"/>
                    </a:lnTo>
                    <a:lnTo>
                      <a:pt x="2637" y="288"/>
                    </a:lnTo>
                    <a:lnTo>
                      <a:pt x="2622" y="269"/>
                    </a:lnTo>
                    <a:lnTo>
                      <a:pt x="2604" y="249"/>
                    </a:lnTo>
                    <a:lnTo>
                      <a:pt x="2596" y="240"/>
                    </a:lnTo>
                    <a:lnTo>
                      <a:pt x="2587" y="231"/>
                    </a:lnTo>
                    <a:lnTo>
                      <a:pt x="2583" y="228"/>
                    </a:lnTo>
                    <a:lnTo>
                      <a:pt x="2578" y="225"/>
                    </a:lnTo>
                    <a:lnTo>
                      <a:pt x="2573" y="224"/>
                    </a:lnTo>
                    <a:lnTo>
                      <a:pt x="2567" y="223"/>
                    </a:lnTo>
                    <a:lnTo>
                      <a:pt x="2548" y="231"/>
                    </a:lnTo>
                    <a:lnTo>
                      <a:pt x="2530" y="239"/>
                    </a:lnTo>
                    <a:lnTo>
                      <a:pt x="2512" y="238"/>
                    </a:lnTo>
                    <a:lnTo>
                      <a:pt x="2495" y="234"/>
                    </a:lnTo>
                    <a:lnTo>
                      <a:pt x="2479" y="229"/>
                    </a:lnTo>
                    <a:lnTo>
                      <a:pt x="2461" y="225"/>
                    </a:lnTo>
                    <a:lnTo>
                      <a:pt x="2456" y="230"/>
                    </a:lnTo>
                    <a:lnTo>
                      <a:pt x="2453" y="234"/>
                    </a:lnTo>
                    <a:lnTo>
                      <a:pt x="2448" y="236"/>
                    </a:lnTo>
                    <a:lnTo>
                      <a:pt x="2443" y="239"/>
                    </a:lnTo>
                    <a:lnTo>
                      <a:pt x="2433" y="241"/>
                    </a:lnTo>
                    <a:lnTo>
                      <a:pt x="2422" y="243"/>
                    </a:lnTo>
                    <a:lnTo>
                      <a:pt x="2412" y="244"/>
                    </a:lnTo>
                    <a:lnTo>
                      <a:pt x="2401" y="245"/>
                    </a:lnTo>
                    <a:lnTo>
                      <a:pt x="2390" y="249"/>
                    </a:lnTo>
                    <a:lnTo>
                      <a:pt x="2380" y="255"/>
                    </a:lnTo>
                    <a:lnTo>
                      <a:pt x="2371" y="260"/>
                    </a:lnTo>
                    <a:lnTo>
                      <a:pt x="2365" y="266"/>
                    </a:lnTo>
                    <a:lnTo>
                      <a:pt x="2360" y="273"/>
                    </a:lnTo>
                    <a:lnTo>
                      <a:pt x="2355" y="279"/>
                    </a:lnTo>
                    <a:lnTo>
                      <a:pt x="2346" y="294"/>
                    </a:lnTo>
                    <a:lnTo>
                      <a:pt x="2337" y="310"/>
                    </a:lnTo>
                    <a:lnTo>
                      <a:pt x="2325" y="328"/>
                    </a:lnTo>
                    <a:lnTo>
                      <a:pt x="2312" y="343"/>
                    </a:lnTo>
                    <a:lnTo>
                      <a:pt x="2307" y="352"/>
                    </a:lnTo>
                    <a:lnTo>
                      <a:pt x="2303" y="361"/>
                    </a:lnTo>
                    <a:lnTo>
                      <a:pt x="2301" y="369"/>
                    </a:lnTo>
                    <a:lnTo>
                      <a:pt x="2299" y="381"/>
                    </a:lnTo>
                    <a:lnTo>
                      <a:pt x="2301" y="391"/>
                    </a:lnTo>
                    <a:lnTo>
                      <a:pt x="2305" y="399"/>
                    </a:lnTo>
                    <a:lnTo>
                      <a:pt x="2307" y="410"/>
                    </a:lnTo>
                    <a:lnTo>
                      <a:pt x="2308" y="420"/>
                    </a:lnTo>
                    <a:lnTo>
                      <a:pt x="2307" y="426"/>
                    </a:lnTo>
                    <a:lnTo>
                      <a:pt x="2306" y="432"/>
                    </a:lnTo>
                    <a:lnTo>
                      <a:pt x="2301" y="428"/>
                    </a:lnTo>
                    <a:lnTo>
                      <a:pt x="2294" y="427"/>
                    </a:lnTo>
                    <a:lnTo>
                      <a:pt x="2286" y="428"/>
                    </a:lnTo>
                    <a:lnTo>
                      <a:pt x="2278" y="431"/>
                    </a:lnTo>
                    <a:lnTo>
                      <a:pt x="2271" y="436"/>
                    </a:lnTo>
                    <a:lnTo>
                      <a:pt x="2263" y="440"/>
                    </a:lnTo>
                    <a:lnTo>
                      <a:pt x="2244" y="447"/>
                    </a:lnTo>
                    <a:lnTo>
                      <a:pt x="2225" y="452"/>
                    </a:lnTo>
                    <a:lnTo>
                      <a:pt x="2217" y="455"/>
                    </a:lnTo>
                    <a:lnTo>
                      <a:pt x="2208" y="458"/>
                    </a:lnTo>
                    <a:lnTo>
                      <a:pt x="2200" y="462"/>
                    </a:lnTo>
                    <a:lnTo>
                      <a:pt x="2192" y="468"/>
                    </a:lnTo>
                    <a:lnTo>
                      <a:pt x="2183" y="479"/>
                    </a:lnTo>
                    <a:lnTo>
                      <a:pt x="2175" y="490"/>
                    </a:lnTo>
                    <a:lnTo>
                      <a:pt x="2170" y="494"/>
                    </a:lnTo>
                    <a:lnTo>
                      <a:pt x="2166" y="497"/>
                    </a:lnTo>
                    <a:lnTo>
                      <a:pt x="2161" y="500"/>
                    </a:lnTo>
                    <a:lnTo>
                      <a:pt x="2154" y="501"/>
                    </a:lnTo>
                    <a:lnTo>
                      <a:pt x="2148" y="500"/>
                    </a:lnTo>
                    <a:lnTo>
                      <a:pt x="2141" y="497"/>
                    </a:lnTo>
                    <a:lnTo>
                      <a:pt x="2136" y="494"/>
                    </a:lnTo>
                    <a:lnTo>
                      <a:pt x="2131" y="490"/>
                    </a:lnTo>
                    <a:lnTo>
                      <a:pt x="2123" y="479"/>
                    </a:lnTo>
                    <a:lnTo>
                      <a:pt x="2112" y="468"/>
                    </a:lnTo>
                    <a:lnTo>
                      <a:pt x="2087" y="490"/>
                    </a:lnTo>
                    <a:lnTo>
                      <a:pt x="2065" y="510"/>
                    </a:lnTo>
                    <a:lnTo>
                      <a:pt x="2052" y="517"/>
                    </a:lnTo>
                    <a:lnTo>
                      <a:pt x="2040" y="524"/>
                    </a:lnTo>
                    <a:lnTo>
                      <a:pt x="2033" y="526"/>
                    </a:lnTo>
                    <a:lnTo>
                      <a:pt x="2026" y="529"/>
                    </a:lnTo>
                    <a:lnTo>
                      <a:pt x="2017" y="529"/>
                    </a:lnTo>
                    <a:lnTo>
                      <a:pt x="2010" y="530"/>
                    </a:lnTo>
                    <a:lnTo>
                      <a:pt x="1998" y="527"/>
                    </a:lnTo>
                    <a:lnTo>
                      <a:pt x="1988" y="525"/>
                    </a:lnTo>
                    <a:lnTo>
                      <a:pt x="1978" y="521"/>
                    </a:lnTo>
                    <a:lnTo>
                      <a:pt x="1967" y="519"/>
                    </a:lnTo>
                    <a:lnTo>
                      <a:pt x="1956" y="519"/>
                    </a:lnTo>
                    <a:lnTo>
                      <a:pt x="1944" y="520"/>
                    </a:lnTo>
                    <a:lnTo>
                      <a:pt x="1939" y="522"/>
                    </a:lnTo>
                    <a:lnTo>
                      <a:pt x="1936" y="525"/>
                    </a:lnTo>
                    <a:lnTo>
                      <a:pt x="1933" y="527"/>
                    </a:lnTo>
                    <a:lnTo>
                      <a:pt x="1932" y="532"/>
                    </a:lnTo>
                    <a:lnTo>
                      <a:pt x="1937" y="549"/>
                    </a:lnTo>
                    <a:lnTo>
                      <a:pt x="1941" y="564"/>
                    </a:lnTo>
                    <a:lnTo>
                      <a:pt x="1939" y="570"/>
                    </a:lnTo>
                    <a:lnTo>
                      <a:pt x="1937" y="574"/>
                    </a:lnTo>
                    <a:lnTo>
                      <a:pt x="1934" y="579"/>
                    </a:lnTo>
                    <a:lnTo>
                      <a:pt x="1931" y="581"/>
                    </a:lnTo>
                    <a:lnTo>
                      <a:pt x="1920" y="589"/>
                    </a:lnTo>
                    <a:lnTo>
                      <a:pt x="1912" y="595"/>
                    </a:lnTo>
                    <a:lnTo>
                      <a:pt x="1895" y="614"/>
                    </a:lnTo>
                    <a:lnTo>
                      <a:pt x="1877" y="630"/>
                    </a:lnTo>
                    <a:lnTo>
                      <a:pt x="1867" y="642"/>
                    </a:lnTo>
                    <a:lnTo>
                      <a:pt x="1856" y="654"/>
                    </a:lnTo>
                    <a:lnTo>
                      <a:pt x="1853" y="659"/>
                    </a:lnTo>
                    <a:lnTo>
                      <a:pt x="1848" y="663"/>
                    </a:lnTo>
                    <a:lnTo>
                      <a:pt x="1841" y="665"/>
                    </a:lnTo>
                    <a:lnTo>
                      <a:pt x="1833" y="667"/>
                    </a:lnTo>
                    <a:lnTo>
                      <a:pt x="1826" y="667"/>
                    </a:lnTo>
                    <a:lnTo>
                      <a:pt x="1820" y="664"/>
                    </a:lnTo>
                    <a:lnTo>
                      <a:pt x="1815" y="662"/>
                    </a:lnTo>
                    <a:lnTo>
                      <a:pt x="1810" y="658"/>
                    </a:lnTo>
                    <a:lnTo>
                      <a:pt x="1805" y="654"/>
                    </a:lnTo>
                    <a:lnTo>
                      <a:pt x="1800" y="652"/>
                    </a:lnTo>
                    <a:lnTo>
                      <a:pt x="1794" y="649"/>
                    </a:lnTo>
                    <a:lnTo>
                      <a:pt x="1787" y="649"/>
                    </a:lnTo>
                    <a:lnTo>
                      <a:pt x="1782" y="649"/>
                    </a:lnTo>
                    <a:lnTo>
                      <a:pt x="1780" y="650"/>
                    </a:lnTo>
                    <a:lnTo>
                      <a:pt x="1776" y="652"/>
                    </a:lnTo>
                    <a:lnTo>
                      <a:pt x="1774" y="653"/>
                    </a:lnTo>
                    <a:lnTo>
                      <a:pt x="1770" y="659"/>
                    </a:lnTo>
                    <a:lnTo>
                      <a:pt x="1766" y="665"/>
                    </a:lnTo>
                    <a:lnTo>
                      <a:pt x="1762" y="682"/>
                    </a:lnTo>
                    <a:lnTo>
                      <a:pt x="1757" y="699"/>
                    </a:lnTo>
                    <a:lnTo>
                      <a:pt x="1756" y="703"/>
                    </a:lnTo>
                    <a:lnTo>
                      <a:pt x="1755" y="706"/>
                    </a:lnTo>
                    <a:lnTo>
                      <a:pt x="1752" y="708"/>
                    </a:lnTo>
                    <a:lnTo>
                      <a:pt x="1750" y="711"/>
                    </a:lnTo>
                    <a:lnTo>
                      <a:pt x="1744" y="713"/>
                    </a:lnTo>
                    <a:lnTo>
                      <a:pt x="1736" y="713"/>
                    </a:lnTo>
                    <a:lnTo>
                      <a:pt x="1720" y="713"/>
                    </a:lnTo>
                    <a:lnTo>
                      <a:pt x="1702" y="712"/>
                    </a:lnTo>
                    <a:lnTo>
                      <a:pt x="1702" y="731"/>
                    </a:lnTo>
                    <a:lnTo>
                      <a:pt x="1718" y="773"/>
                    </a:lnTo>
                    <a:lnTo>
                      <a:pt x="1717" y="785"/>
                    </a:lnTo>
                    <a:lnTo>
                      <a:pt x="1716" y="797"/>
                    </a:lnTo>
                    <a:lnTo>
                      <a:pt x="1703" y="800"/>
                    </a:lnTo>
                    <a:lnTo>
                      <a:pt x="1692" y="804"/>
                    </a:lnTo>
                    <a:lnTo>
                      <a:pt x="1682" y="810"/>
                    </a:lnTo>
                    <a:lnTo>
                      <a:pt x="1673" y="815"/>
                    </a:lnTo>
                    <a:lnTo>
                      <a:pt x="1664" y="821"/>
                    </a:lnTo>
                    <a:lnTo>
                      <a:pt x="1654" y="826"/>
                    </a:lnTo>
                    <a:lnTo>
                      <a:pt x="1643" y="830"/>
                    </a:lnTo>
                    <a:lnTo>
                      <a:pt x="1631" y="831"/>
                    </a:lnTo>
                    <a:lnTo>
                      <a:pt x="1627" y="831"/>
                    </a:lnTo>
                    <a:lnTo>
                      <a:pt x="1623" y="830"/>
                    </a:lnTo>
                    <a:lnTo>
                      <a:pt x="1619" y="829"/>
                    </a:lnTo>
                    <a:lnTo>
                      <a:pt x="1617" y="826"/>
                    </a:lnTo>
                    <a:lnTo>
                      <a:pt x="1610" y="821"/>
                    </a:lnTo>
                    <a:lnTo>
                      <a:pt x="1607" y="814"/>
                    </a:lnTo>
                    <a:lnTo>
                      <a:pt x="1603" y="805"/>
                    </a:lnTo>
                    <a:lnTo>
                      <a:pt x="1602" y="796"/>
                    </a:lnTo>
                    <a:lnTo>
                      <a:pt x="1600" y="787"/>
                    </a:lnTo>
                    <a:lnTo>
                      <a:pt x="1599" y="778"/>
                    </a:lnTo>
                    <a:lnTo>
                      <a:pt x="1592" y="781"/>
                    </a:lnTo>
                    <a:lnTo>
                      <a:pt x="1585" y="783"/>
                    </a:lnTo>
                    <a:lnTo>
                      <a:pt x="1580" y="787"/>
                    </a:lnTo>
                    <a:lnTo>
                      <a:pt x="1575" y="791"/>
                    </a:lnTo>
                    <a:lnTo>
                      <a:pt x="1572" y="796"/>
                    </a:lnTo>
                    <a:lnTo>
                      <a:pt x="1568" y="802"/>
                    </a:lnTo>
                    <a:lnTo>
                      <a:pt x="1565" y="809"/>
                    </a:lnTo>
                    <a:lnTo>
                      <a:pt x="1563" y="815"/>
                    </a:lnTo>
                    <a:lnTo>
                      <a:pt x="1555" y="844"/>
                    </a:lnTo>
                    <a:lnTo>
                      <a:pt x="1546" y="874"/>
                    </a:lnTo>
                    <a:lnTo>
                      <a:pt x="1543" y="883"/>
                    </a:lnTo>
                    <a:lnTo>
                      <a:pt x="1539" y="891"/>
                    </a:lnTo>
                    <a:lnTo>
                      <a:pt x="1535" y="900"/>
                    </a:lnTo>
                    <a:lnTo>
                      <a:pt x="1530" y="908"/>
                    </a:lnTo>
                    <a:lnTo>
                      <a:pt x="1525" y="915"/>
                    </a:lnTo>
                    <a:lnTo>
                      <a:pt x="1519" y="920"/>
                    </a:lnTo>
                    <a:lnTo>
                      <a:pt x="1510" y="925"/>
                    </a:lnTo>
                    <a:lnTo>
                      <a:pt x="1501" y="929"/>
                    </a:lnTo>
                    <a:lnTo>
                      <a:pt x="1490" y="930"/>
                    </a:lnTo>
                    <a:lnTo>
                      <a:pt x="1480" y="930"/>
                    </a:lnTo>
                    <a:lnTo>
                      <a:pt x="1475" y="930"/>
                    </a:lnTo>
                    <a:lnTo>
                      <a:pt x="1470" y="930"/>
                    </a:lnTo>
                    <a:lnTo>
                      <a:pt x="1464" y="931"/>
                    </a:lnTo>
                    <a:lnTo>
                      <a:pt x="1459" y="934"/>
                    </a:lnTo>
                    <a:lnTo>
                      <a:pt x="1454" y="938"/>
                    </a:lnTo>
                    <a:lnTo>
                      <a:pt x="1450" y="944"/>
                    </a:lnTo>
                    <a:lnTo>
                      <a:pt x="1446" y="949"/>
                    </a:lnTo>
                    <a:lnTo>
                      <a:pt x="1444" y="955"/>
                    </a:lnTo>
                    <a:lnTo>
                      <a:pt x="1440" y="960"/>
                    </a:lnTo>
                    <a:lnTo>
                      <a:pt x="1436" y="964"/>
                    </a:lnTo>
                    <a:lnTo>
                      <a:pt x="1431" y="968"/>
                    </a:lnTo>
                    <a:lnTo>
                      <a:pt x="1425" y="969"/>
                    </a:lnTo>
                    <a:lnTo>
                      <a:pt x="1418" y="968"/>
                    </a:lnTo>
                    <a:lnTo>
                      <a:pt x="1415" y="965"/>
                    </a:lnTo>
                    <a:lnTo>
                      <a:pt x="1411" y="962"/>
                    </a:lnTo>
                    <a:lnTo>
                      <a:pt x="1408" y="957"/>
                    </a:lnTo>
                    <a:lnTo>
                      <a:pt x="1405" y="944"/>
                    </a:lnTo>
                    <a:lnTo>
                      <a:pt x="1403" y="929"/>
                    </a:lnTo>
                    <a:lnTo>
                      <a:pt x="1402" y="914"/>
                    </a:lnTo>
                    <a:lnTo>
                      <a:pt x="1398" y="901"/>
                    </a:lnTo>
                    <a:lnTo>
                      <a:pt x="1396" y="896"/>
                    </a:lnTo>
                    <a:lnTo>
                      <a:pt x="1393" y="893"/>
                    </a:lnTo>
                    <a:lnTo>
                      <a:pt x="1388" y="890"/>
                    </a:lnTo>
                    <a:lnTo>
                      <a:pt x="1382" y="889"/>
                    </a:lnTo>
                    <a:lnTo>
                      <a:pt x="1373" y="890"/>
                    </a:lnTo>
                    <a:lnTo>
                      <a:pt x="1366" y="894"/>
                    </a:lnTo>
                    <a:lnTo>
                      <a:pt x="1358" y="898"/>
                    </a:lnTo>
                    <a:lnTo>
                      <a:pt x="1352" y="903"/>
                    </a:lnTo>
                    <a:lnTo>
                      <a:pt x="1344" y="908"/>
                    </a:lnTo>
                    <a:lnTo>
                      <a:pt x="1338" y="911"/>
                    </a:lnTo>
                    <a:lnTo>
                      <a:pt x="1329" y="914"/>
                    </a:lnTo>
                    <a:lnTo>
                      <a:pt x="1321" y="915"/>
                    </a:lnTo>
                    <a:lnTo>
                      <a:pt x="1316" y="914"/>
                    </a:lnTo>
                    <a:lnTo>
                      <a:pt x="1311" y="913"/>
                    </a:lnTo>
                    <a:lnTo>
                      <a:pt x="1314" y="905"/>
                    </a:lnTo>
                    <a:lnTo>
                      <a:pt x="1318" y="899"/>
                    </a:lnTo>
                    <a:lnTo>
                      <a:pt x="1323" y="893"/>
                    </a:lnTo>
                    <a:lnTo>
                      <a:pt x="1327" y="888"/>
                    </a:lnTo>
                    <a:lnTo>
                      <a:pt x="1331" y="881"/>
                    </a:lnTo>
                    <a:lnTo>
                      <a:pt x="1334" y="875"/>
                    </a:lnTo>
                    <a:lnTo>
                      <a:pt x="1337" y="869"/>
                    </a:lnTo>
                    <a:lnTo>
                      <a:pt x="1337" y="860"/>
                    </a:lnTo>
                    <a:lnTo>
                      <a:pt x="1337" y="855"/>
                    </a:lnTo>
                    <a:lnTo>
                      <a:pt x="1334" y="850"/>
                    </a:lnTo>
                    <a:lnTo>
                      <a:pt x="1332" y="846"/>
                    </a:lnTo>
                    <a:lnTo>
                      <a:pt x="1328" y="842"/>
                    </a:lnTo>
                    <a:lnTo>
                      <a:pt x="1319" y="837"/>
                    </a:lnTo>
                    <a:lnTo>
                      <a:pt x="1308" y="832"/>
                    </a:lnTo>
                    <a:lnTo>
                      <a:pt x="1298" y="827"/>
                    </a:lnTo>
                    <a:lnTo>
                      <a:pt x="1288" y="822"/>
                    </a:lnTo>
                    <a:lnTo>
                      <a:pt x="1284" y="819"/>
                    </a:lnTo>
                    <a:lnTo>
                      <a:pt x="1282" y="815"/>
                    </a:lnTo>
                    <a:lnTo>
                      <a:pt x="1280" y="810"/>
                    </a:lnTo>
                    <a:lnTo>
                      <a:pt x="1279" y="805"/>
                    </a:lnTo>
                    <a:lnTo>
                      <a:pt x="1279" y="801"/>
                    </a:lnTo>
                    <a:lnTo>
                      <a:pt x="1280" y="797"/>
                    </a:lnTo>
                    <a:lnTo>
                      <a:pt x="1282" y="795"/>
                    </a:lnTo>
                    <a:lnTo>
                      <a:pt x="1284" y="792"/>
                    </a:lnTo>
                    <a:lnTo>
                      <a:pt x="1289" y="787"/>
                    </a:lnTo>
                    <a:lnTo>
                      <a:pt x="1295" y="782"/>
                    </a:lnTo>
                    <a:lnTo>
                      <a:pt x="1301" y="777"/>
                    </a:lnTo>
                    <a:lnTo>
                      <a:pt x="1306" y="772"/>
                    </a:lnTo>
                    <a:lnTo>
                      <a:pt x="1308" y="770"/>
                    </a:lnTo>
                    <a:lnTo>
                      <a:pt x="1309" y="767"/>
                    </a:lnTo>
                    <a:lnTo>
                      <a:pt x="1311" y="763"/>
                    </a:lnTo>
                    <a:lnTo>
                      <a:pt x="1311" y="760"/>
                    </a:lnTo>
                    <a:lnTo>
                      <a:pt x="1309" y="750"/>
                    </a:lnTo>
                    <a:lnTo>
                      <a:pt x="1307" y="740"/>
                    </a:lnTo>
                    <a:lnTo>
                      <a:pt x="1302" y="731"/>
                    </a:lnTo>
                    <a:lnTo>
                      <a:pt x="1294" y="722"/>
                    </a:lnTo>
                    <a:lnTo>
                      <a:pt x="1287" y="716"/>
                    </a:lnTo>
                    <a:lnTo>
                      <a:pt x="1278" y="711"/>
                    </a:lnTo>
                    <a:lnTo>
                      <a:pt x="1268" y="708"/>
                    </a:lnTo>
                    <a:lnTo>
                      <a:pt x="1257" y="707"/>
                    </a:lnTo>
                    <a:lnTo>
                      <a:pt x="1249" y="708"/>
                    </a:lnTo>
                    <a:lnTo>
                      <a:pt x="1244" y="711"/>
                    </a:lnTo>
                    <a:lnTo>
                      <a:pt x="1238" y="716"/>
                    </a:lnTo>
                    <a:lnTo>
                      <a:pt x="1233" y="719"/>
                    </a:lnTo>
                    <a:lnTo>
                      <a:pt x="1228" y="724"/>
                    </a:lnTo>
                    <a:lnTo>
                      <a:pt x="1223" y="729"/>
                    </a:lnTo>
                    <a:lnTo>
                      <a:pt x="1216" y="732"/>
                    </a:lnTo>
                    <a:lnTo>
                      <a:pt x="1209" y="733"/>
                    </a:lnTo>
                    <a:lnTo>
                      <a:pt x="1201" y="732"/>
                    </a:lnTo>
                    <a:lnTo>
                      <a:pt x="1194" y="728"/>
                    </a:lnTo>
                    <a:lnTo>
                      <a:pt x="1189" y="724"/>
                    </a:lnTo>
                    <a:lnTo>
                      <a:pt x="1184" y="718"/>
                    </a:lnTo>
                    <a:lnTo>
                      <a:pt x="1179" y="712"/>
                    </a:lnTo>
                    <a:lnTo>
                      <a:pt x="1174" y="704"/>
                    </a:lnTo>
                    <a:lnTo>
                      <a:pt x="1167" y="698"/>
                    </a:lnTo>
                    <a:lnTo>
                      <a:pt x="1160" y="693"/>
                    </a:lnTo>
                    <a:lnTo>
                      <a:pt x="1151" y="689"/>
                    </a:lnTo>
                    <a:lnTo>
                      <a:pt x="1141" y="689"/>
                    </a:lnTo>
                    <a:lnTo>
                      <a:pt x="1131" y="688"/>
                    </a:lnTo>
                    <a:lnTo>
                      <a:pt x="1121" y="688"/>
                    </a:lnTo>
                    <a:lnTo>
                      <a:pt x="1117" y="655"/>
                    </a:lnTo>
                    <a:lnTo>
                      <a:pt x="1114" y="628"/>
                    </a:lnTo>
                    <a:lnTo>
                      <a:pt x="1110" y="599"/>
                    </a:lnTo>
                    <a:lnTo>
                      <a:pt x="1105" y="566"/>
                    </a:lnTo>
                    <a:lnTo>
                      <a:pt x="1098" y="554"/>
                    </a:lnTo>
                    <a:lnTo>
                      <a:pt x="1095" y="540"/>
                    </a:lnTo>
                    <a:lnTo>
                      <a:pt x="1093" y="521"/>
                    </a:lnTo>
                    <a:lnTo>
                      <a:pt x="1091" y="504"/>
                    </a:lnTo>
                    <a:lnTo>
                      <a:pt x="1087" y="487"/>
                    </a:lnTo>
                    <a:lnTo>
                      <a:pt x="1083" y="472"/>
                    </a:lnTo>
                    <a:lnTo>
                      <a:pt x="1077" y="457"/>
                    </a:lnTo>
                    <a:lnTo>
                      <a:pt x="1068" y="443"/>
                    </a:lnTo>
                    <a:lnTo>
                      <a:pt x="1057" y="431"/>
                    </a:lnTo>
                    <a:lnTo>
                      <a:pt x="1044" y="418"/>
                    </a:lnTo>
                    <a:lnTo>
                      <a:pt x="1037" y="412"/>
                    </a:lnTo>
                    <a:lnTo>
                      <a:pt x="1031" y="404"/>
                    </a:lnTo>
                    <a:lnTo>
                      <a:pt x="1024" y="396"/>
                    </a:lnTo>
                    <a:lnTo>
                      <a:pt x="1019" y="388"/>
                    </a:lnTo>
                    <a:lnTo>
                      <a:pt x="1014" y="382"/>
                    </a:lnTo>
                    <a:lnTo>
                      <a:pt x="1008" y="376"/>
                    </a:lnTo>
                    <a:lnTo>
                      <a:pt x="1004" y="374"/>
                    </a:lnTo>
                    <a:lnTo>
                      <a:pt x="1001" y="372"/>
                    </a:lnTo>
                    <a:lnTo>
                      <a:pt x="996" y="372"/>
                    </a:lnTo>
                    <a:lnTo>
                      <a:pt x="991" y="371"/>
                    </a:lnTo>
                    <a:lnTo>
                      <a:pt x="986" y="372"/>
                    </a:lnTo>
                    <a:lnTo>
                      <a:pt x="979" y="373"/>
                    </a:lnTo>
                    <a:lnTo>
                      <a:pt x="974" y="374"/>
                    </a:lnTo>
                    <a:lnTo>
                      <a:pt x="969" y="377"/>
                    </a:lnTo>
                    <a:lnTo>
                      <a:pt x="960" y="382"/>
                    </a:lnTo>
                    <a:lnTo>
                      <a:pt x="952" y="388"/>
                    </a:lnTo>
                    <a:lnTo>
                      <a:pt x="943" y="394"/>
                    </a:lnTo>
                    <a:lnTo>
                      <a:pt x="934" y="399"/>
                    </a:lnTo>
                    <a:lnTo>
                      <a:pt x="929" y="402"/>
                    </a:lnTo>
                    <a:lnTo>
                      <a:pt x="924" y="404"/>
                    </a:lnTo>
                    <a:lnTo>
                      <a:pt x="918" y="404"/>
                    </a:lnTo>
                    <a:lnTo>
                      <a:pt x="911" y="406"/>
                    </a:lnTo>
                    <a:lnTo>
                      <a:pt x="905" y="404"/>
                    </a:lnTo>
                    <a:lnTo>
                      <a:pt x="899" y="403"/>
                    </a:lnTo>
                    <a:lnTo>
                      <a:pt x="893" y="402"/>
                    </a:lnTo>
                    <a:lnTo>
                      <a:pt x="886" y="398"/>
                    </a:lnTo>
                    <a:lnTo>
                      <a:pt x="876" y="392"/>
                    </a:lnTo>
                    <a:lnTo>
                      <a:pt x="864" y="384"/>
                    </a:lnTo>
                    <a:lnTo>
                      <a:pt x="835" y="389"/>
                    </a:lnTo>
                    <a:lnTo>
                      <a:pt x="830" y="388"/>
                    </a:lnTo>
                    <a:lnTo>
                      <a:pt x="825" y="387"/>
                    </a:lnTo>
                    <a:lnTo>
                      <a:pt x="820" y="384"/>
                    </a:lnTo>
                    <a:lnTo>
                      <a:pt x="816" y="382"/>
                    </a:lnTo>
                    <a:lnTo>
                      <a:pt x="807" y="376"/>
                    </a:lnTo>
                    <a:lnTo>
                      <a:pt x="799" y="371"/>
                    </a:lnTo>
                    <a:lnTo>
                      <a:pt x="776" y="363"/>
                    </a:lnTo>
                    <a:lnTo>
                      <a:pt x="756" y="356"/>
                    </a:lnTo>
                    <a:lnTo>
                      <a:pt x="746" y="351"/>
                    </a:lnTo>
                    <a:lnTo>
                      <a:pt x="736" y="347"/>
                    </a:lnTo>
                    <a:lnTo>
                      <a:pt x="726" y="340"/>
                    </a:lnTo>
                    <a:lnTo>
                      <a:pt x="716" y="334"/>
                    </a:lnTo>
                    <a:lnTo>
                      <a:pt x="711" y="329"/>
                    </a:lnTo>
                    <a:lnTo>
                      <a:pt x="707" y="323"/>
                    </a:lnTo>
                    <a:lnTo>
                      <a:pt x="703" y="317"/>
                    </a:lnTo>
                    <a:lnTo>
                      <a:pt x="702" y="310"/>
                    </a:lnTo>
                    <a:lnTo>
                      <a:pt x="699" y="297"/>
                    </a:lnTo>
                    <a:lnTo>
                      <a:pt x="694" y="282"/>
                    </a:lnTo>
                    <a:lnTo>
                      <a:pt x="689" y="270"/>
                    </a:lnTo>
                    <a:lnTo>
                      <a:pt x="682" y="260"/>
                    </a:lnTo>
                    <a:lnTo>
                      <a:pt x="679" y="256"/>
                    </a:lnTo>
                    <a:lnTo>
                      <a:pt x="677" y="251"/>
                    </a:lnTo>
                    <a:lnTo>
                      <a:pt x="674" y="245"/>
                    </a:lnTo>
                    <a:lnTo>
                      <a:pt x="674" y="239"/>
                    </a:lnTo>
                    <a:lnTo>
                      <a:pt x="674" y="231"/>
                    </a:lnTo>
                    <a:lnTo>
                      <a:pt x="677" y="225"/>
                    </a:lnTo>
                    <a:lnTo>
                      <a:pt x="681" y="219"/>
                    </a:lnTo>
                    <a:lnTo>
                      <a:pt x="686" y="215"/>
                    </a:lnTo>
                    <a:lnTo>
                      <a:pt x="698" y="206"/>
                    </a:lnTo>
                    <a:lnTo>
                      <a:pt x="712" y="199"/>
                    </a:lnTo>
                    <a:lnTo>
                      <a:pt x="726" y="192"/>
                    </a:lnTo>
                    <a:lnTo>
                      <a:pt x="738" y="184"/>
                    </a:lnTo>
                    <a:lnTo>
                      <a:pt x="743" y="179"/>
                    </a:lnTo>
                    <a:lnTo>
                      <a:pt x="747" y="174"/>
                    </a:lnTo>
                    <a:lnTo>
                      <a:pt x="750" y="167"/>
                    </a:lnTo>
                    <a:lnTo>
                      <a:pt x="751" y="160"/>
                    </a:lnTo>
                    <a:lnTo>
                      <a:pt x="750" y="154"/>
                    </a:lnTo>
                    <a:lnTo>
                      <a:pt x="747" y="150"/>
                    </a:lnTo>
                    <a:lnTo>
                      <a:pt x="742" y="146"/>
                    </a:lnTo>
                    <a:lnTo>
                      <a:pt x="737" y="144"/>
                    </a:lnTo>
                    <a:lnTo>
                      <a:pt x="724" y="141"/>
                    </a:lnTo>
                    <a:lnTo>
                      <a:pt x="711" y="138"/>
                    </a:lnTo>
                    <a:lnTo>
                      <a:pt x="698" y="133"/>
                    </a:lnTo>
                    <a:lnTo>
                      <a:pt x="687" y="126"/>
                    </a:lnTo>
                    <a:lnTo>
                      <a:pt x="677" y="118"/>
                    </a:lnTo>
                    <a:lnTo>
                      <a:pt x="668" y="107"/>
                    </a:lnTo>
                    <a:lnTo>
                      <a:pt x="660" y="95"/>
                    </a:lnTo>
                    <a:lnTo>
                      <a:pt x="654" y="83"/>
                    </a:lnTo>
                    <a:lnTo>
                      <a:pt x="649" y="72"/>
                    </a:lnTo>
                    <a:lnTo>
                      <a:pt x="644" y="59"/>
                    </a:lnTo>
                    <a:lnTo>
                      <a:pt x="638" y="36"/>
                    </a:lnTo>
                    <a:lnTo>
                      <a:pt x="632" y="9"/>
                    </a:lnTo>
                    <a:lnTo>
                      <a:pt x="550" y="18"/>
                    </a:lnTo>
                    <a:lnTo>
                      <a:pt x="550" y="33"/>
                    </a:lnTo>
                    <a:lnTo>
                      <a:pt x="549" y="48"/>
                    </a:lnTo>
                    <a:lnTo>
                      <a:pt x="548" y="54"/>
                    </a:lnTo>
                    <a:lnTo>
                      <a:pt x="544" y="59"/>
                    </a:lnTo>
                    <a:lnTo>
                      <a:pt x="542" y="62"/>
                    </a:lnTo>
                    <a:lnTo>
                      <a:pt x="540" y="63"/>
                    </a:lnTo>
                    <a:lnTo>
                      <a:pt x="537" y="64"/>
                    </a:lnTo>
                    <a:lnTo>
                      <a:pt x="534" y="64"/>
                    </a:lnTo>
                    <a:lnTo>
                      <a:pt x="527" y="64"/>
                    </a:lnTo>
                    <a:lnTo>
                      <a:pt x="522" y="63"/>
                    </a:lnTo>
                    <a:lnTo>
                      <a:pt x="519" y="61"/>
                    </a:lnTo>
                    <a:lnTo>
                      <a:pt x="515" y="58"/>
                    </a:lnTo>
                    <a:lnTo>
                      <a:pt x="507" y="51"/>
                    </a:lnTo>
                    <a:lnTo>
                      <a:pt x="502" y="42"/>
                    </a:lnTo>
                    <a:lnTo>
                      <a:pt x="497" y="31"/>
                    </a:lnTo>
                    <a:lnTo>
                      <a:pt x="492" y="21"/>
                    </a:lnTo>
                    <a:lnTo>
                      <a:pt x="486" y="10"/>
                    </a:lnTo>
                    <a:lnTo>
                      <a:pt x="478" y="0"/>
                    </a:lnTo>
                    <a:lnTo>
                      <a:pt x="473" y="21"/>
                    </a:lnTo>
                    <a:lnTo>
                      <a:pt x="468" y="38"/>
                    </a:lnTo>
                    <a:lnTo>
                      <a:pt x="466" y="47"/>
                    </a:lnTo>
                    <a:lnTo>
                      <a:pt x="463" y="56"/>
                    </a:lnTo>
                    <a:lnTo>
                      <a:pt x="462" y="66"/>
                    </a:lnTo>
                    <a:lnTo>
                      <a:pt x="462" y="76"/>
                    </a:lnTo>
                    <a:lnTo>
                      <a:pt x="462" y="87"/>
                    </a:lnTo>
                    <a:lnTo>
                      <a:pt x="463" y="98"/>
                    </a:lnTo>
                    <a:lnTo>
                      <a:pt x="466" y="107"/>
                    </a:lnTo>
                    <a:lnTo>
                      <a:pt x="468" y="117"/>
                    </a:lnTo>
                    <a:lnTo>
                      <a:pt x="472" y="126"/>
                    </a:lnTo>
                    <a:lnTo>
                      <a:pt x="476" y="135"/>
                    </a:lnTo>
                    <a:lnTo>
                      <a:pt x="482" y="144"/>
                    </a:lnTo>
                    <a:lnTo>
                      <a:pt x="489" y="151"/>
                    </a:lnTo>
                    <a:lnTo>
                      <a:pt x="500" y="164"/>
                    </a:lnTo>
                    <a:lnTo>
                      <a:pt x="510" y="175"/>
                    </a:lnTo>
                    <a:lnTo>
                      <a:pt x="514" y="180"/>
                    </a:lnTo>
                    <a:lnTo>
                      <a:pt x="517" y="186"/>
                    </a:lnTo>
                    <a:lnTo>
                      <a:pt x="520" y="194"/>
                    </a:lnTo>
                    <a:lnTo>
                      <a:pt x="520" y="202"/>
                    </a:lnTo>
                    <a:lnTo>
                      <a:pt x="520" y="210"/>
                    </a:lnTo>
                    <a:lnTo>
                      <a:pt x="519" y="218"/>
                    </a:lnTo>
                    <a:lnTo>
                      <a:pt x="516" y="224"/>
                    </a:lnTo>
                    <a:lnTo>
                      <a:pt x="512" y="230"/>
                    </a:lnTo>
                    <a:lnTo>
                      <a:pt x="505" y="243"/>
                    </a:lnTo>
                    <a:lnTo>
                      <a:pt x="495" y="254"/>
                    </a:lnTo>
                    <a:lnTo>
                      <a:pt x="486" y="264"/>
                    </a:lnTo>
                    <a:lnTo>
                      <a:pt x="478" y="277"/>
                    </a:lnTo>
                    <a:lnTo>
                      <a:pt x="475" y="283"/>
                    </a:lnTo>
                    <a:lnTo>
                      <a:pt x="472" y="289"/>
                    </a:lnTo>
                    <a:lnTo>
                      <a:pt x="471" y="297"/>
                    </a:lnTo>
                    <a:lnTo>
                      <a:pt x="470" y="305"/>
                    </a:lnTo>
                    <a:lnTo>
                      <a:pt x="471" y="313"/>
                    </a:lnTo>
                    <a:lnTo>
                      <a:pt x="475" y="320"/>
                    </a:lnTo>
                    <a:lnTo>
                      <a:pt x="478" y="327"/>
                    </a:lnTo>
                    <a:lnTo>
                      <a:pt x="484" y="333"/>
                    </a:lnTo>
                    <a:lnTo>
                      <a:pt x="489" y="339"/>
                    </a:lnTo>
                    <a:lnTo>
                      <a:pt x="492" y="346"/>
                    </a:lnTo>
                    <a:lnTo>
                      <a:pt x="496" y="352"/>
                    </a:lnTo>
                    <a:lnTo>
                      <a:pt x="496" y="361"/>
                    </a:lnTo>
                    <a:lnTo>
                      <a:pt x="496" y="367"/>
                    </a:lnTo>
                    <a:lnTo>
                      <a:pt x="495" y="372"/>
                    </a:lnTo>
                    <a:lnTo>
                      <a:pt x="492" y="376"/>
                    </a:lnTo>
                    <a:lnTo>
                      <a:pt x="489" y="379"/>
                    </a:lnTo>
                    <a:lnTo>
                      <a:pt x="484" y="383"/>
                    </a:lnTo>
                    <a:lnTo>
                      <a:pt x="478" y="386"/>
                    </a:lnTo>
                    <a:lnTo>
                      <a:pt x="473" y="387"/>
                    </a:lnTo>
                    <a:lnTo>
                      <a:pt x="467" y="389"/>
                    </a:lnTo>
                    <a:lnTo>
                      <a:pt x="455" y="392"/>
                    </a:lnTo>
                    <a:lnTo>
                      <a:pt x="441" y="394"/>
                    </a:lnTo>
                    <a:lnTo>
                      <a:pt x="427" y="398"/>
                    </a:lnTo>
                    <a:lnTo>
                      <a:pt x="414" y="403"/>
                    </a:lnTo>
                    <a:lnTo>
                      <a:pt x="408" y="407"/>
                    </a:lnTo>
                    <a:lnTo>
                      <a:pt x="402" y="412"/>
                    </a:lnTo>
                    <a:lnTo>
                      <a:pt x="398" y="418"/>
                    </a:lnTo>
                    <a:lnTo>
                      <a:pt x="394" y="425"/>
                    </a:lnTo>
                    <a:lnTo>
                      <a:pt x="389" y="438"/>
                    </a:lnTo>
                    <a:lnTo>
                      <a:pt x="383" y="453"/>
                    </a:lnTo>
                    <a:lnTo>
                      <a:pt x="373" y="448"/>
                    </a:lnTo>
                    <a:lnTo>
                      <a:pt x="362" y="445"/>
                    </a:lnTo>
                    <a:lnTo>
                      <a:pt x="354" y="446"/>
                    </a:lnTo>
                    <a:lnTo>
                      <a:pt x="347" y="448"/>
                    </a:lnTo>
                    <a:lnTo>
                      <a:pt x="339" y="451"/>
                    </a:lnTo>
                    <a:lnTo>
                      <a:pt x="334" y="455"/>
                    </a:lnTo>
                    <a:lnTo>
                      <a:pt x="323" y="465"/>
                    </a:lnTo>
                    <a:lnTo>
                      <a:pt x="313" y="477"/>
                    </a:lnTo>
                    <a:lnTo>
                      <a:pt x="303" y="489"/>
                    </a:lnTo>
                    <a:lnTo>
                      <a:pt x="291" y="499"/>
                    </a:lnTo>
                    <a:lnTo>
                      <a:pt x="286" y="502"/>
                    </a:lnTo>
                    <a:lnTo>
                      <a:pt x="279" y="506"/>
                    </a:lnTo>
                    <a:lnTo>
                      <a:pt x="273" y="507"/>
                    </a:lnTo>
                    <a:lnTo>
                      <a:pt x="264" y="509"/>
                    </a:lnTo>
                    <a:lnTo>
                      <a:pt x="258" y="507"/>
                    </a:lnTo>
                    <a:lnTo>
                      <a:pt x="253" y="506"/>
                    </a:lnTo>
                    <a:lnTo>
                      <a:pt x="249" y="502"/>
                    </a:lnTo>
                    <a:lnTo>
                      <a:pt x="244" y="500"/>
                    </a:lnTo>
                    <a:lnTo>
                      <a:pt x="240" y="496"/>
                    </a:lnTo>
                    <a:lnTo>
                      <a:pt x="235" y="492"/>
                    </a:lnTo>
                    <a:lnTo>
                      <a:pt x="230" y="491"/>
                    </a:lnTo>
                    <a:lnTo>
                      <a:pt x="224" y="490"/>
                    </a:lnTo>
                    <a:lnTo>
                      <a:pt x="220" y="490"/>
                    </a:lnTo>
                    <a:lnTo>
                      <a:pt x="216" y="491"/>
                    </a:lnTo>
                    <a:lnTo>
                      <a:pt x="212" y="492"/>
                    </a:lnTo>
                    <a:lnTo>
                      <a:pt x="210" y="495"/>
                    </a:lnTo>
                    <a:lnTo>
                      <a:pt x="204" y="500"/>
                    </a:lnTo>
                    <a:lnTo>
                      <a:pt x="200" y="507"/>
                    </a:lnTo>
                    <a:lnTo>
                      <a:pt x="196" y="515"/>
                    </a:lnTo>
                    <a:lnTo>
                      <a:pt x="195" y="524"/>
                    </a:lnTo>
                    <a:lnTo>
                      <a:pt x="192" y="532"/>
                    </a:lnTo>
                    <a:lnTo>
                      <a:pt x="192" y="541"/>
                    </a:lnTo>
                    <a:lnTo>
                      <a:pt x="195" y="553"/>
                    </a:lnTo>
                    <a:lnTo>
                      <a:pt x="197" y="564"/>
                    </a:lnTo>
                    <a:lnTo>
                      <a:pt x="182" y="583"/>
                    </a:lnTo>
                    <a:lnTo>
                      <a:pt x="166" y="601"/>
                    </a:lnTo>
                    <a:lnTo>
                      <a:pt x="167" y="608"/>
                    </a:lnTo>
                    <a:lnTo>
                      <a:pt x="169" y="613"/>
                    </a:lnTo>
                    <a:lnTo>
                      <a:pt x="172" y="617"/>
                    </a:lnTo>
                    <a:lnTo>
                      <a:pt x="177" y="622"/>
                    </a:lnTo>
                    <a:lnTo>
                      <a:pt x="187" y="628"/>
                    </a:lnTo>
                    <a:lnTo>
                      <a:pt x="197" y="635"/>
                    </a:lnTo>
                    <a:lnTo>
                      <a:pt x="201" y="639"/>
                    </a:lnTo>
                    <a:lnTo>
                      <a:pt x="205" y="643"/>
                    </a:lnTo>
                    <a:lnTo>
                      <a:pt x="206" y="647"/>
                    </a:lnTo>
                    <a:lnTo>
                      <a:pt x="207" y="650"/>
                    </a:lnTo>
                    <a:lnTo>
                      <a:pt x="211" y="660"/>
                    </a:lnTo>
                    <a:lnTo>
                      <a:pt x="214" y="669"/>
                    </a:lnTo>
                    <a:lnTo>
                      <a:pt x="220" y="684"/>
                    </a:lnTo>
                    <a:lnTo>
                      <a:pt x="226" y="697"/>
                    </a:lnTo>
                    <a:lnTo>
                      <a:pt x="229" y="703"/>
                    </a:lnTo>
                    <a:lnTo>
                      <a:pt x="230" y="711"/>
                    </a:lnTo>
                    <a:lnTo>
                      <a:pt x="231" y="717"/>
                    </a:lnTo>
                    <a:lnTo>
                      <a:pt x="233" y="726"/>
                    </a:lnTo>
                    <a:lnTo>
                      <a:pt x="231" y="732"/>
                    </a:lnTo>
                    <a:lnTo>
                      <a:pt x="229" y="737"/>
                    </a:lnTo>
                    <a:lnTo>
                      <a:pt x="224" y="741"/>
                    </a:lnTo>
                    <a:lnTo>
                      <a:pt x="219" y="743"/>
                    </a:lnTo>
                    <a:lnTo>
                      <a:pt x="212" y="746"/>
                    </a:lnTo>
                    <a:lnTo>
                      <a:pt x="206" y="748"/>
                    </a:lnTo>
                    <a:lnTo>
                      <a:pt x="199" y="748"/>
                    </a:lnTo>
                    <a:lnTo>
                      <a:pt x="192" y="750"/>
                    </a:lnTo>
                    <a:lnTo>
                      <a:pt x="130" y="750"/>
                    </a:lnTo>
                    <a:lnTo>
                      <a:pt x="108" y="748"/>
                    </a:lnTo>
                    <a:lnTo>
                      <a:pt x="91" y="748"/>
                    </a:lnTo>
                    <a:lnTo>
                      <a:pt x="82" y="750"/>
                    </a:lnTo>
                    <a:lnTo>
                      <a:pt x="72" y="751"/>
                    </a:lnTo>
                    <a:lnTo>
                      <a:pt x="63" y="753"/>
                    </a:lnTo>
                    <a:lnTo>
                      <a:pt x="52" y="757"/>
                    </a:lnTo>
                    <a:lnTo>
                      <a:pt x="47" y="760"/>
                    </a:lnTo>
                    <a:lnTo>
                      <a:pt x="42" y="763"/>
                    </a:lnTo>
                    <a:lnTo>
                      <a:pt x="37" y="767"/>
                    </a:lnTo>
                    <a:lnTo>
                      <a:pt x="33" y="771"/>
                    </a:lnTo>
                    <a:lnTo>
                      <a:pt x="27" y="781"/>
                    </a:lnTo>
                    <a:lnTo>
                      <a:pt x="22" y="792"/>
                    </a:lnTo>
                    <a:lnTo>
                      <a:pt x="18" y="804"/>
                    </a:lnTo>
                    <a:lnTo>
                      <a:pt x="13" y="815"/>
                    </a:lnTo>
                    <a:lnTo>
                      <a:pt x="7" y="827"/>
                    </a:lnTo>
                    <a:lnTo>
                      <a:pt x="0" y="839"/>
                    </a:lnTo>
                    <a:close/>
                    <a:moveTo>
                      <a:pt x="2594" y="3957"/>
                    </a:moveTo>
                    <a:lnTo>
                      <a:pt x="2591" y="3958"/>
                    </a:lnTo>
                    <a:lnTo>
                      <a:pt x="2588" y="3959"/>
                    </a:lnTo>
                    <a:lnTo>
                      <a:pt x="2586" y="3962"/>
                    </a:lnTo>
                    <a:lnTo>
                      <a:pt x="2584" y="3964"/>
                    </a:lnTo>
                    <a:lnTo>
                      <a:pt x="2581" y="3970"/>
                    </a:lnTo>
                    <a:lnTo>
                      <a:pt x="2577" y="3977"/>
                    </a:lnTo>
                    <a:lnTo>
                      <a:pt x="2571" y="3984"/>
                    </a:lnTo>
                    <a:lnTo>
                      <a:pt x="2564" y="3991"/>
                    </a:lnTo>
                    <a:lnTo>
                      <a:pt x="2562" y="3993"/>
                    </a:lnTo>
                    <a:lnTo>
                      <a:pt x="2561" y="3997"/>
                    </a:lnTo>
                    <a:lnTo>
                      <a:pt x="2559" y="4002"/>
                    </a:lnTo>
                    <a:lnTo>
                      <a:pt x="2559" y="4006"/>
                    </a:lnTo>
                    <a:lnTo>
                      <a:pt x="2559" y="4014"/>
                    </a:lnTo>
                    <a:lnTo>
                      <a:pt x="2562" y="4022"/>
                    </a:lnTo>
                    <a:lnTo>
                      <a:pt x="2564" y="4026"/>
                    </a:lnTo>
                    <a:lnTo>
                      <a:pt x="2567" y="4028"/>
                    </a:lnTo>
                    <a:lnTo>
                      <a:pt x="2569" y="4029"/>
                    </a:lnTo>
                    <a:lnTo>
                      <a:pt x="2573" y="4029"/>
                    </a:lnTo>
                    <a:lnTo>
                      <a:pt x="2578" y="4028"/>
                    </a:lnTo>
                    <a:lnTo>
                      <a:pt x="2583" y="4026"/>
                    </a:lnTo>
                    <a:lnTo>
                      <a:pt x="2587" y="4022"/>
                    </a:lnTo>
                    <a:lnTo>
                      <a:pt x="2592" y="4018"/>
                    </a:lnTo>
                    <a:lnTo>
                      <a:pt x="2598" y="4014"/>
                    </a:lnTo>
                    <a:lnTo>
                      <a:pt x="2602" y="4011"/>
                    </a:lnTo>
                    <a:lnTo>
                      <a:pt x="2607" y="4006"/>
                    </a:lnTo>
                    <a:lnTo>
                      <a:pt x="2609" y="4001"/>
                    </a:lnTo>
                    <a:lnTo>
                      <a:pt x="2612" y="3996"/>
                    </a:lnTo>
                    <a:lnTo>
                      <a:pt x="2613" y="3989"/>
                    </a:lnTo>
                    <a:lnTo>
                      <a:pt x="2614" y="3983"/>
                    </a:lnTo>
                    <a:lnTo>
                      <a:pt x="2614" y="3977"/>
                    </a:lnTo>
                    <a:lnTo>
                      <a:pt x="2614" y="3973"/>
                    </a:lnTo>
                    <a:lnTo>
                      <a:pt x="2613" y="3969"/>
                    </a:lnTo>
                    <a:lnTo>
                      <a:pt x="2611" y="3965"/>
                    </a:lnTo>
                    <a:lnTo>
                      <a:pt x="2608" y="3963"/>
                    </a:lnTo>
                    <a:lnTo>
                      <a:pt x="2606" y="3960"/>
                    </a:lnTo>
                    <a:lnTo>
                      <a:pt x="2602" y="3959"/>
                    </a:lnTo>
                    <a:lnTo>
                      <a:pt x="2598" y="3958"/>
                    </a:lnTo>
                    <a:lnTo>
                      <a:pt x="2594" y="3957"/>
                    </a:lnTo>
                    <a:close/>
                    <a:moveTo>
                      <a:pt x="1974" y="3652"/>
                    </a:moveTo>
                    <a:lnTo>
                      <a:pt x="1969" y="3653"/>
                    </a:lnTo>
                    <a:lnTo>
                      <a:pt x="1964" y="3654"/>
                    </a:lnTo>
                    <a:lnTo>
                      <a:pt x="1961" y="3657"/>
                    </a:lnTo>
                    <a:lnTo>
                      <a:pt x="1956" y="3661"/>
                    </a:lnTo>
                    <a:lnTo>
                      <a:pt x="1949" y="3667"/>
                    </a:lnTo>
                    <a:lnTo>
                      <a:pt x="1942" y="3676"/>
                    </a:lnTo>
                    <a:lnTo>
                      <a:pt x="1932" y="3684"/>
                    </a:lnTo>
                    <a:lnTo>
                      <a:pt x="1920" y="3692"/>
                    </a:lnTo>
                    <a:lnTo>
                      <a:pt x="1917" y="3696"/>
                    </a:lnTo>
                    <a:lnTo>
                      <a:pt x="1913" y="3701"/>
                    </a:lnTo>
                    <a:lnTo>
                      <a:pt x="1910" y="3706"/>
                    </a:lnTo>
                    <a:lnTo>
                      <a:pt x="1910" y="3712"/>
                    </a:lnTo>
                    <a:lnTo>
                      <a:pt x="1910" y="3726"/>
                    </a:lnTo>
                    <a:lnTo>
                      <a:pt x="1912" y="3737"/>
                    </a:lnTo>
                    <a:lnTo>
                      <a:pt x="1914" y="3747"/>
                    </a:lnTo>
                    <a:lnTo>
                      <a:pt x="1918" y="3760"/>
                    </a:lnTo>
                    <a:lnTo>
                      <a:pt x="1919" y="3766"/>
                    </a:lnTo>
                    <a:lnTo>
                      <a:pt x="1920" y="3772"/>
                    </a:lnTo>
                    <a:lnTo>
                      <a:pt x="1922" y="3775"/>
                    </a:lnTo>
                    <a:lnTo>
                      <a:pt x="1923" y="3777"/>
                    </a:lnTo>
                    <a:lnTo>
                      <a:pt x="1925" y="3779"/>
                    </a:lnTo>
                    <a:lnTo>
                      <a:pt x="1928" y="3779"/>
                    </a:lnTo>
                    <a:lnTo>
                      <a:pt x="1933" y="3779"/>
                    </a:lnTo>
                    <a:lnTo>
                      <a:pt x="1936" y="3776"/>
                    </a:lnTo>
                    <a:lnTo>
                      <a:pt x="1938" y="3773"/>
                    </a:lnTo>
                    <a:lnTo>
                      <a:pt x="1941" y="3771"/>
                    </a:lnTo>
                    <a:lnTo>
                      <a:pt x="1943" y="3762"/>
                    </a:lnTo>
                    <a:lnTo>
                      <a:pt x="1946" y="3753"/>
                    </a:lnTo>
                    <a:lnTo>
                      <a:pt x="1949" y="3743"/>
                    </a:lnTo>
                    <a:lnTo>
                      <a:pt x="1953" y="3735"/>
                    </a:lnTo>
                    <a:lnTo>
                      <a:pt x="1958" y="3727"/>
                    </a:lnTo>
                    <a:lnTo>
                      <a:pt x="1966" y="3720"/>
                    </a:lnTo>
                    <a:lnTo>
                      <a:pt x="1976" y="3707"/>
                    </a:lnTo>
                    <a:lnTo>
                      <a:pt x="1983" y="3696"/>
                    </a:lnTo>
                    <a:lnTo>
                      <a:pt x="1987" y="3689"/>
                    </a:lnTo>
                    <a:lnTo>
                      <a:pt x="1988" y="3683"/>
                    </a:lnTo>
                    <a:lnTo>
                      <a:pt x="1990" y="3676"/>
                    </a:lnTo>
                    <a:lnTo>
                      <a:pt x="1991" y="3668"/>
                    </a:lnTo>
                    <a:lnTo>
                      <a:pt x="1991" y="3664"/>
                    </a:lnTo>
                    <a:lnTo>
                      <a:pt x="1990" y="3662"/>
                    </a:lnTo>
                    <a:lnTo>
                      <a:pt x="1988" y="3659"/>
                    </a:lnTo>
                    <a:lnTo>
                      <a:pt x="1986" y="3658"/>
                    </a:lnTo>
                    <a:lnTo>
                      <a:pt x="1981" y="3656"/>
                    </a:lnTo>
                    <a:lnTo>
                      <a:pt x="1974" y="3652"/>
                    </a:lnTo>
                    <a:close/>
                    <a:moveTo>
                      <a:pt x="2070" y="3582"/>
                    </a:moveTo>
                    <a:lnTo>
                      <a:pt x="2070" y="3585"/>
                    </a:lnTo>
                    <a:lnTo>
                      <a:pt x="2071" y="3588"/>
                    </a:lnTo>
                    <a:lnTo>
                      <a:pt x="2074" y="3590"/>
                    </a:lnTo>
                    <a:lnTo>
                      <a:pt x="2076" y="3593"/>
                    </a:lnTo>
                    <a:lnTo>
                      <a:pt x="2082" y="3595"/>
                    </a:lnTo>
                    <a:lnTo>
                      <a:pt x="2090" y="3597"/>
                    </a:lnTo>
                    <a:lnTo>
                      <a:pt x="2094" y="3595"/>
                    </a:lnTo>
                    <a:lnTo>
                      <a:pt x="2099" y="3594"/>
                    </a:lnTo>
                    <a:lnTo>
                      <a:pt x="2101" y="3592"/>
                    </a:lnTo>
                    <a:lnTo>
                      <a:pt x="2105" y="3589"/>
                    </a:lnTo>
                    <a:lnTo>
                      <a:pt x="2107" y="3585"/>
                    </a:lnTo>
                    <a:lnTo>
                      <a:pt x="2109" y="3582"/>
                    </a:lnTo>
                    <a:lnTo>
                      <a:pt x="2110" y="3576"/>
                    </a:lnTo>
                    <a:lnTo>
                      <a:pt x="2111" y="3573"/>
                    </a:lnTo>
                    <a:lnTo>
                      <a:pt x="2110" y="3569"/>
                    </a:lnTo>
                    <a:lnTo>
                      <a:pt x="2107" y="3566"/>
                    </a:lnTo>
                    <a:lnTo>
                      <a:pt x="2104" y="3565"/>
                    </a:lnTo>
                    <a:lnTo>
                      <a:pt x="2100" y="3564"/>
                    </a:lnTo>
                    <a:lnTo>
                      <a:pt x="2095" y="3564"/>
                    </a:lnTo>
                    <a:lnTo>
                      <a:pt x="2090" y="3564"/>
                    </a:lnTo>
                    <a:lnTo>
                      <a:pt x="2085" y="3565"/>
                    </a:lnTo>
                    <a:lnTo>
                      <a:pt x="2080" y="3566"/>
                    </a:lnTo>
                    <a:lnTo>
                      <a:pt x="2076" y="3569"/>
                    </a:lnTo>
                    <a:lnTo>
                      <a:pt x="2072" y="3573"/>
                    </a:lnTo>
                    <a:lnTo>
                      <a:pt x="2071" y="3576"/>
                    </a:lnTo>
                    <a:lnTo>
                      <a:pt x="2070" y="3582"/>
                    </a:lnTo>
                    <a:close/>
                    <a:moveTo>
                      <a:pt x="1855" y="3589"/>
                    </a:moveTo>
                    <a:lnTo>
                      <a:pt x="1845" y="3584"/>
                    </a:lnTo>
                    <a:lnTo>
                      <a:pt x="1834" y="3580"/>
                    </a:lnTo>
                    <a:lnTo>
                      <a:pt x="1820" y="3580"/>
                    </a:lnTo>
                    <a:lnTo>
                      <a:pt x="1820" y="3624"/>
                    </a:lnTo>
                    <a:lnTo>
                      <a:pt x="1821" y="3637"/>
                    </a:lnTo>
                    <a:lnTo>
                      <a:pt x="1824" y="3649"/>
                    </a:lnTo>
                    <a:lnTo>
                      <a:pt x="1825" y="3654"/>
                    </a:lnTo>
                    <a:lnTo>
                      <a:pt x="1826" y="3658"/>
                    </a:lnTo>
                    <a:lnTo>
                      <a:pt x="1828" y="3661"/>
                    </a:lnTo>
                    <a:lnTo>
                      <a:pt x="1829" y="3662"/>
                    </a:lnTo>
                    <a:lnTo>
                      <a:pt x="1831" y="3663"/>
                    </a:lnTo>
                    <a:lnTo>
                      <a:pt x="1833" y="3663"/>
                    </a:lnTo>
                    <a:lnTo>
                      <a:pt x="1836" y="3663"/>
                    </a:lnTo>
                    <a:lnTo>
                      <a:pt x="1840" y="3662"/>
                    </a:lnTo>
                    <a:lnTo>
                      <a:pt x="1841" y="3659"/>
                    </a:lnTo>
                    <a:lnTo>
                      <a:pt x="1844" y="3656"/>
                    </a:lnTo>
                    <a:lnTo>
                      <a:pt x="1846" y="3648"/>
                    </a:lnTo>
                    <a:lnTo>
                      <a:pt x="1849" y="3640"/>
                    </a:lnTo>
                    <a:lnTo>
                      <a:pt x="1854" y="3633"/>
                    </a:lnTo>
                    <a:lnTo>
                      <a:pt x="1858" y="3627"/>
                    </a:lnTo>
                    <a:lnTo>
                      <a:pt x="1861" y="3620"/>
                    </a:lnTo>
                    <a:lnTo>
                      <a:pt x="1863" y="3612"/>
                    </a:lnTo>
                    <a:lnTo>
                      <a:pt x="1861" y="3607"/>
                    </a:lnTo>
                    <a:lnTo>
                      <a:pt x="1860" y="3600"/>
                    </a:lnTo>
                    <a:lnTo>
                      <a:pt x="1859" y="3594"/>
                    </a:lnTo>
                    <a:lnTo>
                      <a:pt x="1855" y="3589"/>
                    </a:lnTo>
                    <a:close/>
                  </a:path>
                </a:pathLst>
              </a:custGeom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49"/>
              <p:cNvSpPr>
                <a:spLocks/>
              </p:cNvSpPr>
              <p:nvPr/>
            </p:nvSpPr>
            <p:spPr bwMode="auto">
              <a:xfrm>
                <a:off x="-1727075" y="-1333975"/>
                <a:ext cx="1385888" cy="1250950"/>
              </a:xfrm>
              <a:custGeom>
                <a:avLst/>
                <a:gdLst>
                  <a:gd name="T0" fmla="*/ 281 w 3493"/>
                  <a:gd name="T1" fmla="*/ 1103 h 3154"/>
                  <a:gd name="T2" fmla="*/ 413 w 3493"/>
                  <a:gd name="T3" fmla="*/ 1318 h 3154"/>
                  <a:gd name="T4" fmla="*/ 649 w 3493"/>
                  <a:gd name="T5" fmla="*/ 1524 h 3154"/>
                  <a:gd name="T6" fmla="*/ 899 w 3493"/>
                  <a:gd name="T7" fmla="*/ 1766 h 3154"/>
                  <a:gd name="T8" fmla="*/ 1108 w 3493"/>
                  <a:gd name="T9" fmla="*/ 2142 h 3154"/>
                  <a:gd name="T10" fmla="*/ 1357 w 3493"/>
                  <a:gd name="T11" fmla="*/ 2332 h 3154"/>
                  <a:gd name="T12" fmla="*/ 1519 w 3493"/>
                  <a:gd name="T13" fmla="*/ 2523 h 3154"/>
                  <a:gd name="T14" fmla="*/ 1685 w 3493"/>
                  <a:gd name="T15" fmla="*/ 2730 h 3154"/>
                  <a:gd name="T16" fmla="*/ 1850 w 3493"/>
                  <a:gd name="T17" fmla="*/ 2819 h 3154"/>
                  <a:gd name="T18" fmla="*/ 2021 w 3493"/>
                  <a:gd name="T19" fmla="*/ 2917 h 3154"/>
                  <a:gd name="T20" fmla="*/ 2218 w 3493"/>
                  <a:gd name="T21" fmla="*/ 3115 h 3154"/>
                  <a:gd name="T22" fmla="*/ 2473 w 3493"/>
                  <a:gd name="T23" fmla="*/ 2999 h 3154"/>
                  <a:gd name="T24" fmla="*/ 2632 w 3493"/>
                  <a:gd name="T25" fmla="*/ 3063 h 3154"/>
                  <a:gd name="T26" fmla="*/ 2729 w 3493"/>
                  <a:gd name="T27" fmla="*/ 3152 h 3154"/>
                  <a:gd name="T28" fmla="*/ 2883 w 3493"/>
                  <a:gd name="T29" fmla="*/ 3093 h 3154"/>
                  <a:gd name="T30" fmla="*/ 3060 w 3493"/>
                  <a:gd name="T31" fmla="*/ 3112 h 3154"/>
                  <a:gd name="T32" fmla="*/ 3224 w 3493"/>
                  <a:gd name="T33" fmla="*/ 3095 h 3154"/>
                  <a:gd name="T34" fmla="*/ 3317 w 3493"/>
                  <a:gd name="T35" fmla="*/ 2801 h 3154"/>
                  <a:gd name="T36" fmla="*/ 3458 w 3493"/>
                  <a:gd name="T37" fmla="*/ 2594 h 3154"/>
                  <a:gd name="T38" fmla="*/ 3460 w 3493"/>
                  <a:gd name="T39" fmla="*/ 2464 h 3154"/>
                  <a:gd name="T40" fmla="*/ 3429 w 3493"/>
                  <a:gd name="T41" fmla="*/ 2300 h 3154"/>
                  <a:gd name="T42" fmla="*/ 3242 w 3493"/>
                  <a:gd name="T43" fmla="*/ 2152 h 3154"/>
                  <a:gd name="T44" fmla="*/ 3104 w 3493"/>
                  <a:gd name="T45" fmla="*/ 2049 h 3154"/>
                  <a:gd name="T46" fmla="*/ 2971 w 3493"/>
                  <a:gd name="T47" fmla="*/ 2102 h 3154"/>
                  <a:gd name="T48" fmla="*/ 2754 w 3493"/>
                  <a:gd name="T49" fmla="*/ 1987 h 3154"/>
                  <a:gd name="T50" fmla="*/ 2641 w 3493"/>
                  <a:gd name="T51" fmla="*/ 1860 h 3154"/>
                  <a:gd name="T52" fmla="*/ 2481 w 3493"/>
                  <a:gd name="T53" fmla="*/ 1736 h 3154"/>
                  <a:gd name="T54" fmla="*/ 2273 w 3493"/>
                  <a:gd name="T55" fmla="*/ 1609 h 3154"/>
                  <a:gd name="T56" fmla="*/ 2180 w 3493"/>
                  <a:gd name="T57" fmla="*/ 1430 h 3154"/>
                  <a:gd name="T58" fmla="*/ 2336 w 3493"/>
                  <a:gd name="T59" fmla="*/ 1288 h 3154"/>
                  <a:gd name="T60" fmla="*/ 2562 w 3493"/>
                  <a:gd name="T61" fmla="*/ 1371 h 3154"/>
                  <a:gd name="T62" fmla="*/ 2495 w 3493"/>
                  <a:gd name="T63" fmla="*/ 1132 h 3154"/>
                  <a:gd name="T64" fmla="*/ 2392 w 3493"/>
                  <a:gd name="T65" fmla="*/ 925 h 3154"/>
                  <a:gd name="T66" fmla="*/ 2355 w 3493"/>
                  <a:gd name="T67" fmla="*/ 750 h 3154"/>
                  <a:gd name="T68" fmla="*/ 2401 w 3493"/>
                  <a:gd name="T69" fmla="*/ 588 h 3154"/>
                  <a:gd name="T70" fmla="*/ 2616 w 3493"/>
                  <a:gd name="T71" fmla="*/ 524 h 3154"/>
                  <a:gd name="T72" fmla="*/ 2707 w 3493"/>
                  <a:gd name="T73" fmla="*/ 425 h 3154"/>
                  <a:gd name="T74" fmla="*/ 2645 w 3493"/>
                  <a:gd name="T75" fmla="*/ 297 h 3154"/>
                  <a:gd name="T76" fmla="*/ 2422 w 3493"/>
                  <a:gd name="T77" fmla="*/ 243 h 3154"/>
                  <a:gd name="T78" fmla="*/ 2306 w 3493"/>
                  <a:gd name="T79" fmla="*/ 432 h 3154"/>
                  <a:gd name="T80" fmla="*/ 2131 w 3493"/>
                  <a:gd name="T81" fmla="*/ 490 h 3154"/>
                  <a:gd name="T82" fmla="*/ 1941 w 3493"/>
                  <a:gd name="T83" fmla="*/ 564 h 3154"/>
                  <a:gd name="T84" fmla="*/ 1787 w 3493"/>
                  <a:gd name="T85" fmla="*/ 649 h 3154"/>
                  <a:gd name="T86" fmla="*/ 1692 w 3493"/>
                  <a:gd name="T87" fmla="*/ 804 h 3154"/>
                  <a:gd name="T88" fmla="*/ 1568 w 3493"/>
                  <a:gd name="T89" fmla="*/ 802 h 3154"/>
                  <a:gd name="T90" fmla="*/ 1444 w 3493"/>
                  <a:gd name="T91" fmla="*/ 955 h 3154"/>
                  <a:gd name="T92" fmla="*/ 1338 w 3493"/>
                  <a:gd name="T93" fmla="*/ 911 h 3154"/>
                  <a:gd name="T94" fmla="*/ 1282 w 3493"/>
                  <a:gd name="T95" fmla="*/ 815 h 3154"/>
                  <a:gd name="T96" fmla="*/ 1257 w 3493"/>
                  <a:gd name="T97" fmla="*/ 707 h 3154"/>
                  <a:gd name="T98" fmla="*/ 1114 w 3493"/>
                  <a:gd name="T99" fmla="*/ 628 h 3154"/>
                  <a:gd name="T100" fmla="*/ 991 w 3493"/>
                  <a:gd name="T101" fmla="*/ 371 h 3154"/>
                  <a:gd name="T102" fmla="*/ 820 w 3493"/>
                  <a:gd name="T103" fmla="*/ 384 h 3154"/>
                  <a:gd name="T104" fmla="*/ 674 w 3493"/>
                  <a:gd name="T105" fmla="*/ 231 h 3154"/>
                  <a:gd name="T106" fmla="*/ 660 w 3493"/>
                  <a:gd name="T107" fmla="*/ 95 h 3154"/>
                  <a:gd name="T108" fmla="*/ 497 w 3493"/>
                  <a:gd name="T109" fmla="*/ 31 h 3154"/>
                  <a:gd name="T110" fmla="*/ 520 w 3493"/>
                  <a:gd name="T111" fmla="*/ 194 h 3154"/>
                  <a:gd name="T112" fmla="*/ 496 w 3493"/>
                  <a:gd name="T113" fmla="*/ 367 h 3154"/>
                  <a:gd name="T114" fmla="*/ 339 w 3493"/>
                  <a:gd name="T115" fmla="*/ 451 h 3154"/>
                  <a:gd name="T116" fmla="*/ 204 w 3493"/>
                  <a:gd name="T117" fmla="*/ 500 h 3154"/>
                  <a:gd name="T118" fmla="*/ 220 w 3493"/>
                  <a:gd name="T119" fmla="*/ 684 h 3154"/>
                  <a:gd name="T120" fmla="*/ 42 w 3493"/>
                  <a:gd name="T121" fmla="*/ 763 h 3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493" h="3154">
                    <a:moveTo>
                      <a:pt x="0" y="839"/>
                    </a:moveTo>
                    <a:lnTo>
                      <a:pt x="7" y="841"/>
                    </a:lnTo>
                    <a:lnTo>
                      <a:pt x="13" y="845"/>
                    </a:lnTo>
                    <a:lnTo>
                      <a:pt x="19" y="849"/>
                    </a:lnTo>
                    <a:lnTo>
                      <a:pt x="25" y="854"/>
                    </a:lnTo>
                    <a:lnTo>
                      <a:pt x="37" y="865"/>
                    </a:lnTo>
                    <a:lnTo>
                      <a:pt x="49" y="878"/>
                    </a:lnTo>
                    <a:lnTo>
                      <a:pt x="67" y="889"/>
                    </a:lnTo>
                    <a:lnTo>
                      <a:pt x="84" y="900"/>
                    </a:lnTo>
                    <a:lnTo>
                      <a:pt x="111" y="915"/>
                    </a:lnTo>
                    <a:lnTo>
                      <a:pt x="133" y="928"/>
                    </a:lnTo>
                    <a:lnTo>
                      <a:pt x="145" y="935"/>
                    </a:lnTo>
                    <a:lnTo>
                      <a:pt x="156" y="943"/>
                    </a:lnTo>
                    <a:lnTo>
                      <a:pt x="167" y="952"/>
                    </a:lnTo>
                    <a:lnTo>
                      <a:pt x="180" y="962"/>
                    </a:lnTo>
                    <a:lnTo>
                      <a:pt x="196" y="978"/>
                    </a:lnTo>
                    <a:lnTo>
                      <a:pt x="209" y="994"/>
                    </a:lnTo>
                    <a:lnTo>
                      <a:pt x="221" y="1009"/>
                    </a:lnTo>
                    <a:lnTo>
                      <a:pt x="231" y="1026"/>
                    </a:lnTo>
                    <a:lnTo>
                      <a:pt x="251" y="1059"/>
                    </a:lnTo>
                    <a:lnTo>
                      <a:pt x="276" y="1097"/>
                    </a:lnTo>
                    <a:lnTo>
                      <a:pt x="281" y="1103"/>
                    </a:lnTo>
                    <a:lnTo>
                      <a:pt x="286" y="1108"/>
                    </a:lnTo>
                    <a:lnTo>
                      <a:pt x="293" y="1113"/>
                    </a:lnTo>
                    <a:lnTo>
                      <a:pt x="299" y="1117"/>
                    </a:lnTo>
                    <a:lnTo>
                      <a:pt x="305" y="1121"/>
                    </a:lnTo>
                    <a:lnTo>
                      <a:pt x="312" y="1126"/>
                    </a:lnTo>
                    <a:lnTo>
                      <a:pt x="317" y="1131"/>
                    </a:lnTo>
                    <a:lnTo>
                      <a:pt x="322" y="1137"/>
                    </a:lnTo>
                    <a:lnTo>
                      <a:pt x="334" y="1156"/>
                    </a:lnTo>
                    <a:lnTo>
                      <a:pt x="344" y="1171"/>
                    </a:lnTo>
                    <a:lnTo>
                      <a:pt x="354" y="1186"/>
                    </a:lnTo>
                    <a:lnTo>
                      <a:pt x="367" y="1204"/>
                    </a:lnTo>
                    <a:lnTo>
                      <a:pt x="373" y="1211"/>
                    </a:lnTo>
                    <a:lnTo>
                      <a:pt x="379" y="1219"/>
                    </a:lnTo>
                    <a:lnTo>
                      <a:pt x="384" y="1225"/>
                    </a:lnTo>
                    <a:lnTo>
                      <a:pt x="389" y="1234"/>
                    </a:lnTo>
                    <a:lnTo>
                      <a:pt x="394" y="1249"/>
                    </a:lnTo>
                    <a:lnTo>
                      <a:pt x="398" y="1261"/>
                    </a:lnTo>
                    <a:lnTo>
                      <a:pt x="401" y="1275"/>
                    </a:lnTo>
                    <a:lnTo>
                      <a:pt x="403" y="1288"/>
                    </a:lnTo>
                    <a:lnTo>
                      <a:pt x="406" y="1300"/>
                    </a:lnTo>
                    <a:lnTo>
                      <a:pt x="411" y="1312"/>
                    </a:lnTo>
                    <a:lnTo>
                      <a:pt x="413" y="1318"/>
                    </a:lnTo>
                    <a:lnTo>
                      <a:pt x="417" y="1323"/>
                    </a:lnTo>
                    <a:lnTo>
                      <a:pt x="422" y="1329"/>
                    </a:lnTo>
                    <a:lnTo>
                      <a:pt x="427" y="1334"/>
                    </a:lnTo>
                    <a:lnTo>
                      <a:pt x="437" y="1347"/>
                    </a:lnTo>
                    <a:lnTo>
                      <a:pt x="446" y="1359"/>
                    </a:lnTo>
                    <a:lnTo>
                      <a:pt x="452" y="1372"/>
                    </a:lnTo>
                    <a:lnTo>
                      <a:pt x="457" y="1384"/>
                    </a:lnTo>
                    <a:lnTo>
                      <a:pt x="462" y="1397"/>
                    </a:lnTo>
                    <a:lnTo>
                      <a:pt x="467" y="1411"/>
                    </a:lnTo>
                    <a:lnTo>
                      <a:pt x="475" y="1425"/>
                    </a:lnTo>
                    <a:lnTo>
                      <a:pt x="482" y="1440"/>
                    </a:lnTo>
                    <a:lnTo>
                      <a:pt x="494" y="1457"/>
                    </a:lnTo>
                    <a:lnTo>
                      <a:pt x="505" y="1476"/>
                    </a:lnTo>
                    <a:lnTo>
                      <a:pt x="514" y="1491"/>
                    </a:lnTo>
                    <a:lnTo>
                      <a:pt x="522" y="1505"/>
                    </a:lnTo>
                    <a:lnTo>
                      <a:pt x="529" y="1511"/>
                    </a:lnTo>
                    <a:lnTo>
                      <a:pt x="534" y="1516"/>
                    </a:lnTo>
                    <a:lnTo>
                      <a:pt x="541" y="1519"/>
                    </a:lnTo>
                    <a:lnTo>
                      <a:pt x="550" y="1520"/>
                    </a:lnTo>
                    <a:lnTo>
                      <a:pt x="635" y="1520"/>
                    </a:lnTo>
                    <a:lnTo>
                      <a:pt x="643" y="1521"/>
                    </a:lnTo>
                    <a:lnTo>
                      <a:pt x="649" y="1524"/>
                    </a:lnTo>
                    <a:lnTo>
                      <a:pt x="654" y="1529"/>
                    </a:lnTo>
                    <a:lnTo>
                      <a:pt x="660" y="1534"/>
                    </a:lnTo>
                    <a:lnTo>
                      <a:pt x="672" y="1545"/>
                    </a:lnTo>
                    <a:lnTo>
                      <a:pt x="681" y="1556"/>
                    </a:lnTo>
                    <a:lnTo>
                      <a:pt x="688" y="1568"/>
                    </a:lnTo>
                    <a:lnTo>
                      <a:pt x="697" y="1580"/>
                    </a:lnTo>
                    <a:lnTo>
                      <a:pt x="712" y="1602"/>
                    </a:lnTo>
                    <a:lnTo>
                      <a:pt x="727" y="1618"/>
                    </a:lnTo>
                    <a:lnTo>
                      <a:pt x="743" y="1634"/>
                    </a:lnTo>
                    <a:lnTo>
                      <a:pt x="761" y="1653"/>
                    </a:lnTo>
                    <a:lnTo>
                      <a:pt x="772" y="1672"/>
                    </a:lnTo>
                    <a:lnTo>
                      <a:pt x="783" y="1691"/>
                    </a:lnTo>
                    <a:lnTo>
                      <a:pt x="790" y="1698"/>
                    </a:lnTo>
                    <a:lnTo>
                      <a:pt x="796" y="1704"/>
                    </a:lnTo>
                    <a:lnTo>
                      <a:pt x="802" y="1711"/>
                    </a:lnTo>
                    <a:lnTo>
                      <a:pt x="809" y="1716"/>
                    </a:lnTo>
                    <a:lnTo>
                      <a:pt x="824" y="1726"/>
                    </a:lnTo>
                    <a:lnTo>
                      <a:pt x="840" y="1736"/>
                    </a:lnTo>
                    <a:lnTo>
                      <a:pt x="855" y="1743"/>
                    </a:lnTo>
                    <a:lnTo>
                      <a:pt x="869" y="1752"/>
                    </a:lnTo>
                    <a:lnTo>
                      <a:pt x="883" y="1760"/>
                    </a:lnTo>
                    <a:lnTo>
                      <a:pt x="899" y="1766"/>
                    </a:lnTo>
                    <a:lnTo>
                      <a:pt x="915" y="1777"/>
                    </a:lnTo>
                    <a:lnTo>
                      <a:pt x="929" y="1790"/>
                    </a:lnTo>
                    <a:lnTo>
                      <a:pt x="942" y="1802"/>
                    </a:lnTo>
                    <a:lnTo>
                      <a:pt x="953" y="1815"/>
                    </a:lnTo>
                    <a:lnTo>
                      <a:pt x="973" y="1842"/>
                    </a:lnTo>
                    <a:lnTo>
                      <a:pt x="996" y="1875"/>
                    </a:lnTo>
                    <a:lnTo>
                      <a:pt x="1016" y="1906"/>
                    </a:lnTo>
                    <a:lnTo>
                      <a:pt x="1034" y="1935"/>
                    </a:lnTo>
                    <a:lnTo>
                      <a:pt x="1051" y="1964"/>
                    </a:lnTo>
                    <a:lnTo>
                      <a:pt x="1068" y="1998"/>
                    </a:lnTo>
                    <a:lnTo>
                      <a:pt x="1071" y="2008"/>
                    </a:lnTo>
                    <a:lnTo>
                      <a:pt x="1073" y="2018"/>
                    </a:lnTo>
                    <a:lnTo>
                      <a:pt x="1075" y="2028"/>
                    </a:lnTo>
                    <a:lnTo>
                      <a:pt x="1076" y="2039"/>
                    </a:lnTo>
                    <a:lnTo>
                      <a:pt x="1080" y="2061"/>
                    </a:lnTo>
                    <a:lnTo>
                      <a:pt x="1085" y="2078"/>
                    </a:lnTo>
                    <a:lnTo>
                      <a:pt x="1088" y="2097"/>
                    </a:lnTo>
                    <a:lnTo>
                      <a:pt x="1092" y="2118"/>
                    </a:lnTo>
                    <a:lnTo>
                      <a:pt x="1093" y="2126"/>
                    </a:lnTo>
                    <a:lnTo>
                      <a:pt x="1097" y="2132"/>
                    </a:lnTo>
                    <a:lnTo>
                      <a:pt x="1102" y="2139"/>
                    </a:lnTo>
                    <a:lnTo>
                      <a:pt x="1108" y="2142"/>
                    </a:lnTo>
                    <a:lnTo>
                      <a:pt x="1122" y="2150"/>
                    </a:lnTo>
                    <a:lnTo>
                      <a:pt x="1136" y="2160"/>
                    </a:lnTo>
                    <a:lnTo>
                      <a:pt x="1151" y="2171"/>
                    </a:lnTo>
                    <a:lnTo>
                      <a:pt x="1164" y="2180"/>
                    </a:lnTo>
                    <a:lnTo>
                      <a:pt x="1176" y="2190"/>
                    </a:lnTo>
                    <a:lnTo>
                      <a:pt x="1193" y="2200"/>
                    </a:lnTo>
                    <a:lnTo>
                      <a:pt x="1209" y="2210"/>
                    </a:lnTo>
                    <a:lnTo>
                      <a:pt x="1225" y="2216"/>
                    </a:lnTo>
                    <a:lnTo>
                      <a:pt x="1240" y="2221"/>
                    </a:lnTo>
                    <a:lnTo>
                      <a:pt x="1257" y="2226"/>
                    </a:lnTo>
                    <a:lnTo>
                      <a:pt x="1270" y="2231"/>
                    </a:lnTo>
                    <a:lnTo>
                      <a:pt x="1285" y="2239"/>
                    </a:lnTo>
                    <a:lnTo>
                      <a:pt x="1292" y="2243"/>
                    </a:lnTo>
                    <a:lnTo>
                      <a:pt x="1298" y="2248"/>
                    </a:lnTo>
                    <a:lnTo>
                      <a:pt x="1304" y="2254"/>
                    </a:lnTo>
                    <a:lnTo>
                      <a:pt x="1311" y="2262"/>
                    </a:lnTo>
                    <a:lnTo>
                      <a:pt x="1319" y="2273"/>
                    </a:lnTo>
                    <a:lnTo>
                      <a:pt x="1326" y="2283"/>
                    </a:lnTo>
                    <a:lnTo>
                      <a:pt x="1331" y="2293"/>
                    </a:lnTo>
                    <a:lnTo>
                      <a:pt x="1337" y="2305"/>
                    </a:lnTo>
                    <a:lnTo>
                      <a:pt x="1348" y="2318"/>
                    </a:lnTo>
                    <a:lnTo>
                      <a:pt x="1357" y="2332"/>
                    </a:lnTo>
                    <a:lnTo>
                      <a:pt x="1363" y="2344"/>
                    </a:lnTo>
                    <a:lnTo>
                      <a:pt x="1368" y="2356"/>
                    </a:lnTo>
                    <a:lnTo>
                      <a:pt x="1375" y="2366"/>
                    </a:lnTo>
                    <a:lnTo>
                      <a:pt x="1383" y="2376"/>
                    </a:lnTo>
                    <a:lnTo>
                      <a:pt x="1392" y="2384"/>
                    </a:lnTo>
                    <a:lnTo>
                      <a:pt x="1400" y="2391"/>
                    </a:lnTo>
                    <a:lnTo>
                      <a:pt x="1408" y="2397"/>
                    </a:lnTo>
                    <a:lnTo>
                      <a:pt x="1416" y="2403"/>
                    </a:lnTo>
                    <a:lnTo>
                      <a:pt x="1423" y="2408"/>
                    </a:lnTo>
                    <a:lnTo>
                      <a:pt x="1432" y="2415"/>
                    </a:lnTo>
                    <a:lnTo>
                      <a:pt x="1439" y="2422"/>
                    </a:lnTo>
                    <a:lnTo>
                      <a:pt x="1446" y="2432"/>
                    </a:lnTo>
                    <a:lnTo>
                      <a:pt x="1452" y="2443"/>
                    </a:lnTo>
                    <a:lnTo>
                      <a:pt x="1457" y="2455"/>
                    </a:lnTo>
                    <a:lnTo>
                      <a:pt x="1460" y="2460"/>
                    </a:lnTo>
                    <a:lnTo>
                      <a:pt x="1464" y="2465"/>
                    </a:lnTo>
                    <a:lnTo>
                      <a:pt x="1467" y="2470"/>
                    </a:lnTo>
                    <a:lnTo>
                      <a:pt x="1472" y="2474"/>
                    </a:lnTo>
                    <a:lnTo>
                      <a:pt x="1486" y="2486"/>
                    </a:lnTo>
                    <a:lnTo>
                      <a:pt x="1496" y="2497"/>
                    </a:lnTo>
                    <a:lnTo>
                      <a:pt x="1508" y="2509"/>
                    </a:lnTo>
                    <a:lnTo>
                      <a:pt x="1519" y="2523"/>
                    </a:lnTo>
                    <a:lnTo>
                      <a:pt x="1529" y="2536"/>
                    </a:lnTo>
                    <a:lnTo>
                      <a:pt x="1538" y="2549"/>
                    </a:lnTo>
                    <a:lnTo>
                      <a:pt x="1541" y="2555"/>
                    </a:lnTo>
                    <a:lnTo>
                      <a:pt x="1544" y="2563"/>
                    </a:lnTo>
                    <a:lnTo>
                      <a:pt x="1545" y="2570"/>
                    </a:lnTo>
                    <a:lnTo>
                      <a:pt x="1546" y="2579"/>
                    </a:lnTo>
                    <a:lnTo>
                      <a:pt x="1545" y="2588"/>
                    </a:lnTo>
                    <a:lnTo>
                      <a:pt x="1544" y="2595"/>
                    </a:lnTo>
                    <a:lnTo>
                      <a:pt x="1543" y="2603"/>
                    </a:lnTo>
                    <a:lnTo>
                      <a:pt x="1540" y="2612"/>
                    </a:lnTo>
                    <a:lnTo>
                      <a:pt x="1548" y="2630"/>
                    </a:lnTo>
                    <a:lnTo>
                      <a:pt x="1558" y="2647"/>
                    </a:lnTo>
                    <a:lnTo>
                      <a:pt x="1569" y="2663"/>
                    </a:lnTo>
                    <a:lnTo>
                      <a:pt x="1583" y="2679"/>
                    </a:lnTo>
                    <a:lnTo>
                      <a:pt x="1599" y="2698"/>
                    </a:lnTo>
                    <a:lnTo>
                      <a:pt x="1616" y="2716"/>
                    </a:lnTo>
                    <a:lnTo>
                      <a:pt x="1624" y="2722"/>
                    </a:lnTo>
                    <a:lnTo>
                      <a:pt x="1633" y="2727"/>
                    </a:lnTo>
                    <a:lnTo>
                      <a:pt x="1644" y="2731"/>
                    </a:lnTo>
                    <a:lnTo>
                      <a:pt x="1656" y="2732"/>
                    </a:lnTo>
                    <a:lnTo>
                      <a:pt x="1672" y="2731"/>
                    </a:lnTo>
                    <a:lnTo>
                      <a:pt x="1685" y="2730"/>
                    </a:lnTo>
                    <a:lnTo>
                      <a:pt x="1698" y="2727"/>
                    </a:lnTo>
                    <a:lnTo>
                      <a:pt x="1713" y="2727"/>
                    </a:lnTo>
                    <a:lnTo>
                      <a:pt x="1722" y="2727"/>
                    </a:lnTo>
                    <a:lnTo>
                      <a:pt x="1731" y="2728"/>
                    </a:lnTo>
                    <a:lnTo>
                      <a:pt x="1739" y="2730"/>
                    </a:lnTo>
                    <a:lnTo>
                      <a:pt x="1746" y="2732"/>
                    </a:lnTo>
                    <a:lnTo>
                      <a:pt x="1754" y="2735"/>
                    </a:lnTo>
                    <a:lnTo>
                      <a:pt x="1760" y="2740"/>
                    </a:lnTo>
                    <a:lnTo>
                      <a:pt x="1767" y="2745"/>
                    </a:lnTo>
                    <a:lnTo>
                      <a:pt x="1774" y="2751"/>
                    </a:lnTo>
                    <a:lnTo>
                      <a:pt x="1780" y="2758"/>
                    </a:lnTo>
                    <a:lnTo>
                      <a:pt x="1785" y="2766"/>
                    </a:lnTo>
                    <a:lnTo>
                      <a:pt x="1790" y="2773"/>
                    </a:lnTo>
                    <a:lnTo>
                      <a:pt x="1794" y="2781"/>
                    </a:lnTo>
                    <a:lnTo>
                      <a:pt x="1799" y="2789"/>
                    </a:lnTo>
                    <a:lnTo>
                      <a:pt x="1804" y="2795"/>
                    </a:lnTo>
                    <a:lnTo>
                      <a:pt x="1809" y="2801"/>
                    </a:lnTo>
                    <a:lnTo>
                      <a:pt x="1818" y="2807"/>
                    </a:lnTo>
                    <a:lnTo>
                      <a:pt x="1825" y="2811"/>
                    </a:lnTo>
                    <a:lnTo>
                      <a:pt x="1834" y="2815"/>
                    </a:lnTo>
                    <a:lnTo>
                      <a:pt x="1843" y="2817"/>
                    </a:lnTo>
                    <a:lnTo>
                      <a:pt x="1850" y="2819"/>
                    </a:lnTo>
                    <a:lnTo>
                      <a:pt x="1867" y="2822"/>
                    </a:lnTo>
                    <a:lnTo>
                      <a:pt x="1883" y="2825"/>
                    </a:lnTo>
                    <a:lnTo>
                      <a:pt x="1898" y="2827"/>
                    </a:lnTo>
                    <a:lnTo>
                      <a:pt x="1913" y="2832"/>
                    </a:lnTo>
                    <a:lnTo>
                      <a:pt x="1919" y="2836"/>
                    </a:lnTo>
                    <a:lnTo>
                      <a:pt x="1925" y="2841"/>
                    </a:lnTo>
                    <a:lnTo>
                      <a:pt x="1932" y="2846"/>
                    </a:lnTo>
                    <a:lnTo>
                      <a:pt x="1938" y="2854"/>
                    </a:lnTo>
                    <a:lnTo>
                      <a:pt x="1973" y="2854"/>
                    </a:lnTo>
                    <a:lnTo>
                      <a:pt x="1978" y="2854"/>
                    </a:lnTo>
                    <a:lnTo>
                      <a:pt x="1983" y="2855"/>
                    </a:lnTo>
                    <a:lnTo>
                      <a:pt x="1987" y="2856"/>
                    </a:lnTo>
                    <a:lnTo>
                      <a:pt x="1991" y="2859"/>
                    </a:lnTo>
                    <a:lnTo>
                      <a:pt x="1995" y="2861"/>
                    </a:lnTo>
                    <a:lnTo>
                      <a:pt x="1997" y="2865"/>
                    </a:lnTo>
                    <a:lnTo>
                      <a:pt x="2000" y="2869"/>
                    </a:lnTo>
                    <a:lnTo>
                      <a:pt x="2002" y="2874"/>
                    </a:lnTo>
                    <a:lnTo>
                      <a:pt x="2007" y="2888"/>
                    </a:lnTo>
                    <a:lnTo>
                      <a:pt x="2011" y="2900"/>
                    </a:lnTo>
                    <a:lnTo>
                      <a:pt x="2013" y="2906"/>
                    </a:lnTo>
                    <a:lnTo>
                      <a:pt x="2016" y="2911"/>
                    </a:lnTo>
                    <a:lnTo>
                      <a:pt x="2021" y="2917"/>
                    </a:lnTo>
                    <a:lnTo>
                      <a:pt x="2026" y="2920"/>
                    </a:lnTo>
                    <a:lnTo>
                      <a:pt x="2048" y="2932"/>
                    </a:lnTo>
                    <a:lnTo>
                      <a:pt x="2069" y="2942"/>
                    </a:lnTo>
                    <a:lnTo>
                      <a:pt x="2077" y="2947"/>
                    </a:lnTo>
                    <a:lnTo>
                      <a:pt x="2085" y="2954"/>
                    </a:lnTo>
                    <a:lnTo>
                      <a:pt x="2091" y="2963"/>
                    </a:lnTo>
                    <a:lnTo>
                      <a:pt x="2096" y="2974"/>
                    </a:lnTo>
                    <a:lnTo>
                      <a:pt x="2104" y="2994"/>
                    </a:lnTo>
                    <a:lnTo>
                      <a:pt x="2109" y="3013"/>
                    </a:lnTo>
                    <a:lnTo>
                      <a:pt x="2112" y="3032"/>
                    </a:lnTo>
                    <a:lnTo>
                      <a:pt x="2114" y="3050"/>
                    </a:lnTo>
                    <a:lnTo>
                      <a:pt x="2116" y="3086"/>
                    </a:lnTo>
                    <a:lnTo>
                      <a:pt x="2116" y="3127"/>
                    </a:lnTo>
                    <a:lnTo>
                      <a:pt x="2133" y="3127"/>
                    </a:lnTo>
                    <a:lnTo>
                      <a:pt x="2146" y="3129"/>
                    </a:lnTo>
                    <a:lnTo>
                      <a:pt x="2160" y="3129"/>
                    </a:lnTo>
                    <a:lnTo>
                      <a:pt x="2176" y="3129"/>
                    </a:lnTo>
                    <a:lnTo>
                      <a:pt x="2185" y="3127"/>
                    </a:lnTo>
                    <a:lnTo>
                      <a:pt x="2192" y="3126"/>
                    </a:lnTo>
                    <a:lnTo>
                      <a:pt x="2199" y="3125"/>
                    </a:lnTo>
                    <a:lnTo>
                      <a:pt x="2205" y="3121"/>
                    </a:lnTo>
                    <a:lnTo>
                      <a:pt x="2218" y="3115"/>
                    </a:lnTo>
                    <a:lnTo>
                      <a:pt x="2232" y="3106"/>
                    </a:lnTo>
                    <a:lnTo>
                      <a:pt x="2248" y="3096"/>
                    </a:lnTo>
                    <a:lnTo>
                      <a:pt x="2262" y="3086"/>
                    </a:lnTo>
                    <a:lnTo>
                      <a:pt x="2276" y="3076"/>
                    </a:lnTo>
                    <a:lnTo>
                      <a:pt x="2292" y="3065"/>
                    </a:lnTo>
                    <a:lnTo>
                      <a:pt x="2305" y="3056"/>
                    </a:lnTo>
                    <a:lnTo>
                      <a:pt x="2313" y="3046"/>
                    </a:lnTo>
                    <a:lnTo>
                      <a:pt x="2323" y="3034"/>
                    </a:lnTo>
                    <a:lnTo>
                      <a:pt x="2335" y="3024"/>
                    </a:lnTo>
                    <a:lnTo>
                      <a:pt x="2343" y="3017"/>
                    </a:lnTo>
                    <a:lnTo>
                      <a:pt x="2352" y="3011"/>
                    </a:lnTo>
                    <a:lnTo>
                      <a:pt x="2362" y="3006"/>
                    </a:lnTo>
                    <a:lnTo>
                      <a:pt x="2371" y="3002"/>
                    </a:lnTo>
                    <a:lnTo>
                      <a:pt x="2381" y="2998"/>
                    </a:lnTo>
                    <a:lnTo>
                      <a:pt x="2392" y="2997"/>
                    </a:lnTo>
                    <a:lnTo>
                      <a:pt x="2402" y="2996"/>
                    </a:lnTo>
                    <a:lnTo>
                      <a:pt x="2415" y="2994"/>
                    </a:lnTo>
                    <a:lnTo>
                      <a:pt x="2433" y="3001"/>
                    </a:lnTo>
                    <a:lnTo>
                      <a:pt x="2451" y="3007"/>
                    </a:lnTo>
                    <a:lnTo>
                      <a:pt x="2460" y="3006"/>
                    </a:lnTo>
                    <a:lnTo>
                      <a:pt x="2466" y="3003"/>
                    </a:lnTo>
                    <a:lnTo>
                      <a:pt x="2473" y="2999"/>
                    </a:lnTo>
                    <a:lnTo>
                      <a:pt x="2479" y="2994"/>
                    </a:lnTo>
                    <a:lnTo>
                      <a:pt x="2485" y="2991"/>
                    </a:lnTo>
                    <a:lnTo>
                      <a:pt x="2491" y="2987"/>
                    </a:lnTo>
                    <a:lnTo>
                      <a:pt x="2499" y="2984"/>
                    </a:lnTo>
                    <a:lnTo>
                      <a:pt x="2508" y="2983"/>
                    </a:lnTo>
                    <a:lnTo>
                      <a:pt x="2520" y="2988"/>
                    </a:lnTo>
                    <a:lnTo>
                      <a:pt x="2534" y="2994"/>
                    </a:lnTo>
                    <a:lnTo>
                      <a:pt x="2539" y="2997"/>
                    </a:lnTo>
                    <a:lnTo>
                      <a:pt x="2544" y="2998"/>
                    </a:lnTo>
                    <a:lnTo>
                      <a:pt x="2548" y="3001"/>
                    </a:lnTo>
                    <a:lnTo>
                      <a:pt x="2553" y="3004"/>
                    </a:lnTo>
                    <a:lnTo>
                      <a:pt x="2559" y="3004"/>
                    </a:lnTo>
                    <a:lnTo>
                      <a:pt x="2566" y="3006"/>
                    </a:lnTo>
                    <a:lnTo>
                      <a:pt x="2572" y="3007"/>
                    </a:lnTo>
                    <a:lnTo>
                      <a:pt x="2579" y="3009"/>
                    </a:lnTo>
                    <a:lnTo>
                      <a:pt x="2583" y="3014"/>
                    </a:lnTo>
                    <a:lnTo>
                      <a:pt x="2586" y="3022"/>
                    </a:lnTo>
                    <a:lnTo>
                      <a:pt x="2598" y="3037"/>
                    </a:lnTo>
                    <a:lnTo>
                      <a:pt x="2613" y="3052"/>
                    </a:lnTo>
                    <a:lnTo>
                      <a:pt x="2621" y="3057"/>
                    </a:lnTo>
                    <a:lnTo>
                      <a:pt x="2630" y="3061"/>
                    </a:lnTo>
                    <a:lnTo>
                      <a:pt x="2632" y="3063"/>
                    </a:lnTo>
                    <a:lnTo>
                      <a:pt x="2636" y="3067"/>
                    </a:lnTo>
                    <a:lnTo>
                      <a:pt x="2638" y="3070"/>
                    </a:lnTo>
                    <a:lnTo>
                      <a:pt x="2640" y="3075"/>
                    </a:lnTo>
                    <a:lnTo>
                      <a:pt x="2642" y="3085"/>
                    </a:lnTo>
                    <a:lnTo>
                      <a:pt x="2643" y="3096"/>
                    </a:lnTo>
                    <a:lnTo>
                      <a:pt x="2646" y="3101"/>
                    </a:lnTo>
                    <a:lnTo>
                      <a:pt x="2647" y="3105"/>
                    </a:lnTo>
                    <a:lnTo>
                      <a:pt x="2651" y="3107"/>
                    </a:lnTo>
                    <a:lnTo>
                      <a:pt x="2656" y="3108"/>
                    </a:lnTo>
                    <a:lnTo>
                      <a:pt x="2673" y="3105"/>
                    </a:lnTo>
                    <a:lnTo>
                      <a:pt x="2691" y="3101"/>
                    </a:lnTo>
                    <a:lnTo>
                      <a:pt x="2695" y="3101"/>
                    </a:lnTo>
                    <a:lnTo>
                      <a:pt x="2699" y="3103"/>
                    </a:lnTo>
                    <a:lnTo>
                      <a:pt x="2702" y="3106"/>
                    </a:lnTo>
                    <a:lnTo>
                      <a:pt x="2705" y="3108"/>
                    </a:lnTo>
                    <a:lnTo>
                      <a:pt x="2709" y="3117"/>
                    </a:lnTo>
                    <a:lnTo>
                      <a:pt x="2712" y="3127"/>
                    </a:lnTo>
                    <a:lnTo>
                      <a:pt x="2715" y="3137"/>
                    </a:lnTo>
                    <a:lnTo>
                      <a:pt x="2720" y="3145"/>
                    </a:lnTo>
                    <a:lnTo>
                      <a:pt x="2722" y="3149"/>
                    </a:lnTo>
                    <a:lnTo>
                      <a:pt x="2725" y="3151"/>
                    </a:lnTo>
                    <a:lnTo>
                      <a:pt x="2729" y="3152"/>
                    </a:lnTo>
                    <a:lnTo>
                      <a:pt x="2734" y="3154"/>
                    </a:lnTo>
                    <a:lnTo>
                      <a:pt x="2740" y="3152"/>
                    </a:lnTo>
                    <a:lnTo>
                      <a:pt x="2745" y="3151"/>
                    </a:lnTo>
                    <a:lnTo>
                      <a:pt x="2750" y="3149"/>
                    </a:lnTo>
                    <a:lnTo>
                      <a:pt x="2754" y="3146"/>
                    </a:lnTo>
                    <a:lnTo>
                      <a:pt x="2759" y="3144"/>
                    </a:lnTo>
                    <a:lnTo>
                      <a:pt x="2764" y="3141"/>
                    </a:lnTo>
                    <a:lnTo>
                      <a:pt x="2769" y="3140"/>
                    </a:lnTo>
                    <a:lnTo>
                      <a:pt x="2775" y="3139"/>
                    </a:lnTo>
                    <a:lnTo>
                      <a:pt x="2790" y="3146"/>
                    </a:lnTo>
                    <a:lnTo>
                      <a:pt x="2807" y="3154"/>
                    </a:lnTo>
                    <a:lnTo>
                      <a:pt x="2812" y="3152"/>
                    </a:lnTo>
                    <a:lnTo>
                      <a:pt x="2815" y="3150"/>
                    </a:lnTo>
                    <a:lnTo>
                      <a:pt x="2819" y="3146"/>
                    </a:lnTo>
                    <a:lnTo>
                      <a:pt x="2824" y="3142"/>
                    </a:lnTo>
                    <a:lnTo>
                      <a:pt x="2837" y="3130"/>
                    </a:lnTo>
                    <a:lnTo>
                      <a:pt x="2847" y="3117"/>
                    </a:lnTo>
                    <a:lnTo>
                      <a:pt x="2853" y="3111"/>
                    </a:lnTo>
                    <a:lnTo>
                      <a:pt x="2858" y="3106"/>
                    </a:lnTo>
                    <a:lnTo>
                      <a:pt x="2865" y="3101"/>
                    </a:lnTo>
                    <a:lnTo>
                      <a:pt x="2874" y="3097"/>
                    </a:lnTo>
                    <a:lnTo>
                      <a:pt x="2883" y="3093"/>
                    </a:lnTo>
                    <a:lnTo>
                      <a:pt x="2892" y="3093"/>
                    </a:lnTo>
                    <a:lnTo>
                      <a:pt x="2902" y="3093"/>
                    </a:lnTo>
                    <a:lnTo>
                      <a:pt x="2912" y="3092"/>
                    </a:lnTo>
                    <a:lnTo>
                      <a:pt x="2927" y="3087"/>
                    </a:lnTo>
                    <a:lnTo>
                      <a:pt x="2943" y="3083"/>
                    </a:lnTo>
                    <a:lnTo>
                      <a:pt x="2948" y="3083"/>
                    </a:lnTo>
                    <a:lnTo>
                      <a:pt x="2952" y="3085"/>
                    </a:lnTo>
                    <a:lnTo>
                      <a:pt x="2957" y="3087"/>
                    </a:lnTo>
                    <a:lnTo>
                      <a:pt x="2961" y="3090"/>
                    </a:lnTo>
                    <a:lnTo>
                      <a:pt x="2967" y="3096"/>
                    </a:lnTo>
                    <a:lnTo>
                      <a:pt x="2973" y="3102"/>
                    </a:lnTo>
                    <a:lnTo>
                      <a:pt x="2980" y="3110"/>
                    </a:lnTo>
                    <a:lnTo>
                      <a:pt x="2987" y="3116"/>
                    </a:lnTo>
                    <a:lnTo>
                      <a:pt x="2991" y="3119"/>
                    </a:lnTo>
                    <a:lnTo>
                      <a:pt x="2995" y="3120"/>
                    </a:lnTo>
                    <a:lnTo>
                      <a:pt x="3000" y="3121"/>
                    </a:lnTo>
                    <a:lnTo>
                      <a:pt x="3005" y="3122"/>
                    </a:lnTo>
                    <a:lnTo>
                      <a:pt x="3017" y="3121"/>
                    </a:lnTo>
                    <a:lnTo>
                      <a:pt x="3029" y="3120"/>
                    </a:lnTo>
                    <a:lnTo>
                      <a:pt x="3039" y="3117"/>
                    </a:lnTo>
                    <a:lnTo>
                      <a:pt x="3049" y="3115"/>
                    </a:lnTo>
                    <a:lnTo>
                      <a:pt x="3060" y="3112"/>
                    </a:lnTo>
                    <a:lnTo>
                      <a:pt x="3070" y="3110"/>
                    </a:lnTo>
                    <a:lnTo>
                      <a:pt x="3081" y="3107"/>
                    </a:lnTo>
                    <a:lnTo>
                      <a:pt x="3094" y="3107"/>
                    </a:lnTo>
                    <a:lnTo>
                      <a:pt x="3098" y="3107"/>
                    </a:lnTo>
                    <a:lnTo>
                      <a:pt x="3103" y="3108"/>
                    </a:lnTo>
                    <a:lnTo>
                      <a:pt x="3106" y="3110"/>
                    </a:lnTo>
                    <a:lnTo>
                      <a:pt x="3109" y="3112"/>
                    </a:lnTo>
                    <a:lnTo>
                      <a:pt x="3115" y="3117"/>
                    </a:lnTo>
                    <a:lnTo>
                      <a:pt x="3120" y="3124"/>
                    </a:lnTo>
                    <a:lnTo>
                      <a:pt x="3120" y="3124"/>
                    </a:lnTo>
                    <a:lnTo>
                      <a:pt x="3133" y="3117"/>
                    </a:lnTo>
                    <a:lnTo>
                      <a:pt x="3144" y="3111"/>
                    </a:lnTo>
                    <a:lnTo>
                      <a:pt x="3150" y="3108"/>
                    </a:lnTo>
                    <a:lnTo>
                      <a:pt x="3157" y="3106"/>
                    </a:lnTo>
                    <a:lnTo>
                      <a:pt x="3163" y="3105"/>
                    </a:lnTo>
                    <a:lnTo>
                      <a:pt x="3170" y="3105"/>
                    </a:lnTo>
                    <a:lnTo>
                      <a:pt x="3180" y="3107"/>
                    </a:lnTo>
                    <a:lnTo>
                      <a:pt x="3191" y="3110"/>
                    </a:lnTo>
                    <a:lnTo>
                      <a:pt x="3201" y="3108"/>
                    </a:lnTo>
                    <a:lnTo>
                      <a:pt x="3209" y="3106"/>
                    </a:lnTo>
                    <a:lnTo>
                      <a:pt x="3217" y="3101"/>
                    </a:lnTo>
                    <a:lnTo>
                      <a:pt x="3224" y="3095"/>
                    </a:lnTo>
                    <a:lnTo>
                      <a:pt x="3236" y="3078"/>
                    </a:lnTo>
                    <a:lnTo>
                      <a:pt x="3250" y="3062"/>
                    </a:lnTo>
                    <a:lnTo>
                      <a:pt x="3265" y="3048"/>
                    </a:lnTo>
                    <a:lnTo>
                      <a:pt x="3278" y="3036"/>
                    </a:lnTo>
                    <a:lnTo>
                      <a:pt x="3285" y="3029"/>
                    </a:lnTo>
                    <a:lnTo>
                      <a:pt x="3291" y="3022"/>
                    </a:lnTo>
                    <a:lnTo>
                      <a:pt x="3295" y="3014"/>
                    </a:lnTo>
                    <a:lnTo>
                      <a:pt x="3297" y="3004"/>
                    </a:lnTo>
                    <a:lnTo>
                      <a:pt x="3281" y="2917"/>
                    </a:lnTo>
                    <a:lnTo>
                      <a:pt x="3282" y="2899"/>
                    </a:lnTo>
                    <a:lnTo>
                      <a:pt x="3285" y="2884"/>
                    </a:lnTo>
                    <a:lnTo>
                      <a:pt x="3287" y="2869"/>
                    </a:lnTo>
                    <a:lnTo>
                      <a:pt x="3288" y="2851"/>
                    </a:lnTo>
                    <a:lnTo>
                      <a:pt x="3288" y="2841"/>
                    </a:lnTo>
                    <a:lnTo>
                      <a:pt x="3287" y="2832"/>
                    </a:lnTo>
                    <a:lnTo>
                      <a:pt x="3287" y="2829"/>
                    </a:lnTo>
                    <a:lnTo>
                      <a:pt x="3288" y="2824"/>
                    </a:lnTo>
                    <a:lnTo>
                      <a:pt x="3290" y="2820"/>
                    </a:lnTo>
                    <a:lnTo>
                      <a:pt x="3291" y="2816"/>
                    </a:lnTo>
                    <a:lnTo>
                      <a:pt x="3301" y="2810"/>
                    </a:lnTo>
                    <a:lnTo>
                      <a:pt x="3312" y="2806"/>
                    </a:lnTo>
                    <a:lnTo>
                      <a:pt x="3317" y="2801"/>
                    </a:lnTo>
                    <a:lnTo>
                      <a:pt x="3321" y="2796"/>
                    </a:lnTo>
                    <a:lnTo>
                      <a:pt x="3324" y="2791"/>
                    </a:lnTo>
                    <a:lnTo>
                      <a:pt x="3326" y="2786"/>
                    </a:lnTo>
                    <a:lnTo>
                      <a:pt x="3329" y="2781"/>
                    </a:lnTo>
                    <a:lnTo>
                      <a:pt x="3331" y="2776"/>
                    </a:lnTo>
                    <a:lnTo>
                      <a:pt x="3335" y="2771"/>
                    </a:lnTo>
                    <a:lnTo>
                      <a:pt x="3339" y="2766"/>
                    </a:lnTo>
                    <a:lnTo>
                      <a:pt x="3354" y="2756"/>
                    </a:lnTo>
                    <a:lnTo>
                      <a:pt x="3367" y="2746"/>
                    </a:lnTo>
                    <a:lnTo>
                      <a:pt x="3380" y="2738"/>
                    </a:lnTo>
                    <a:lnTo>
                      <a:pt x="3394" y="2732"/>
                    </a:lnTo>
                    <a:lnTo>
                      <a:pt x="3420" y="2718"/>
                    </a:lnTo>
                    <a:lnTo>
                      <a:pt x="3450" y="2701"/>
                    </a:lnTo>
                    <a:lnTo>
                      <a:pt x="3450" y="2701"/>
                    </a:lnTo>
                    <a:lnTo>
                      <a:pt x="3445" y="2691"/>
                    </a:lnTo>
                    <a:lnTo>
                      <a:pt x="3443" y="2682"/>
                    </a:lnTo>
                    <a:lnTo>
                      <a:pt x="3443" y="2661"/>
                    </a:lnTo>
                    <a:lnTo>
                      <a:pt x="3444" y="2642"/>
                    </a:lnTo>
                    <a:lnTo>
                      <a:pt x="3448" y="2623"/>
                    </a:lnTo>
                    <a:lnTo>
                      <a:pt x="3453" y="2603"/>
                    </a:lnTo>
                    <a:lnTo>
                      <a:pt x="3455" y="2598"/>
                    </a:lnTo>
                    <a:lnTo>
                      <a:pt x="3458" y="2594"/>
                    </a:lnTo>
                    <a:lnTo>
                      <a:pt x="3460" y="2592"/>
                    </a:lnTo>
                    <a:lnTo>
                      <a:pt x="3465" y="2590"/>
                    </a:lnTo>
                    <a:lnTo>
                      <a:pt x="3473" y="2585"/>
                    </a:lnTo>
                    <a:lnTo>
                      <a:pt x="3479" y="2579"/>
                    </a:lnTo>
                    <a:lnTo>
                      <a:pt x="3482" y="2575"/>
                    </a:lnTo>
                    <a:lnTo>
                      <a:pt x="3482" y="2571"/>
                    </a:lnTo>
                    <a:lnTo>
                      <a:pt x="3482" y="2568"/>
                    </a:lnTo>
                    <a:lnTo>
                      <a:pt x="3482" y="2564"/>
                    </a:lnTo>
                    <a:lnTo>
                      <a:pt x="3480" y="2555"/>
                    </a:lnTo>
                    <a:lnTo>
                      <a:pt x="3479" y="2546"/>
                    </a:lnTo>
                    <a:lnTo>
                      <a:pt x="3485" y="2534"/>
                    </a:lnTo>
                    <a:lnTo>
                      <a:pt x="3493" y="2520"/>
                    </a:lnTo>
                    <a:lnTo>
                      <a:pt x="3492" y="2515"/>
                    </a:lnTo>
                    <a:lnTo>
                      <a:pt x="3489" y="2511"/>
                    </a:lnTo>
                    <a:lnTo>
                      <a:pt x="3487" y="2509"/>
                    </a:lnTo>
                    <a:lnTo>
                      <a:pt x="3482" y="2506"/>
                    </a:lnTo>
                    <a:lnTo>
                      <a:pt x="3473" y="2501"/>
                    </a:lnTo>
                    <a:lnTo>
                      <a:pt x="3465" y="2494"/>
                    </a:lnTo>
                    <a:lnTo>
                      <a:pt x="3463" y="2486"/>
                    </a:lnTo>
                    <a:lnTo>
                      <a:pt x="3460" y="2479"/>
                    </a:lnTo>
                    <a:lnTo>
                      <a:pt x="3460" y="2471"/>
                    </a:lnTo>
                    <a:lnTo>
                      <a:pt x="3460" y="2464"/>
                    </a:lnTo>
                    <a:lnTo>
                      <a:pt x="3462" y="2455"/>
                    </a:lnTo>
                    <a:lnTo>
                      <a:pt x="3462" y="2447"/>
                    </a:lnTo>
                    <a:lnTo>
                      <a:pt x="3460" y="2438"/>
                    </a:lnTo>
                    <a:lnTo>
                      <a:pt x="3458" y="2431"/>
                    </a:lnTo>
                    <a:lnTo>
                      <a:pt x="3453" y="2421"/>
                    </a:lnTo>
                    <a:lnTo>
                      <a:pt x="3447" y="2413"/>
                    </a:lnTo>
                    <a:lnTo>
                      <a:pt x="3440" y="2406"/>
                    </a:lnTo>
                    <a:lnTo>
                      <a:pt x="3434" y="2400"/>
                    </a:lnTo>
                    <a:lnTo>
                      <a:pt x="3428" y="2393"/>
                    </a:lnTo>
                    <a:lnTo>
                      <a:pt x="3423" y="2386"/>
                    </a:lnTo>
                    <a:lnTo>
                      <a:pt x="3420" y="2377"/>
                    </a:lnTo>
                    <a:lnTo>
                      <a:pt x="3419" y="2367"/>
                    </a:lnTo>
                    <a:lnTo>
                      <a:pt x="3419" y="2361"/>
                    </a:lnTo>
                    <a:lnTo>
                      <a:pt x="3420" y="2354"/>
                    </a:lnTo>
                    <a:lnTo>
                      <a:pt x="3423" y="2348"/>
                    </a:lnTo>
                    <a:lnTo>
                      <a:pt x="3425" y="2343"/>
                    </a:lnTo>
                    <a:lnTo>
                      <a:pt x="3428" y="2338"/>
                    </a:lnTo>
                    <a:lnTo>
                      <a:pt x="3429" y="2332"/>
                    </a:lnTo>
                    <a:lnTo>
                      <a:pt x="3431" y="2327"/>
                    </a:lnTo>
                    <a:lnTo>
                      <a:pt x="3431" y="2319"/>
                    </a:lnTo>
                    <a:lnTo>
                      <a:pt x="3430" y="2309"/>
                    </a:lnTo>
                    <a:lnTo>
                      <a:pt x="3429" y="2300"/>
                    </a:lnTo>
                    <a:lnTo>
                      <a:pt x="3425" y="2292"/>
                    </a:lnTo>
                    <a:lnTo>
                      <a:pt x="3421" y="2283"/>
                    </a:lnTo>
                    <a:lnTo>
                      <a:pt x="3416" y="2275"/>
                    </a:lnTo>
                    <a:lnTo>
                      <a:pt x="3413" y="2268"/>
                    </a:lnTo>
                    <a:lnTo>
                      <a:pt x="3408" y="2258"/>
                    </a:lnTo>
                    <a:lnTo>
                      <a:pt x="3405" y="2248"/>
                    </a:lnTo>
                    <a:lnTo>
                      <a:pt x="3410" y="2253"/>
                    </a:lnTo>
                    <a:lnTo>
                      <a:pt x="3404" y="2244"/>
                    </a:lnTo>
                    <a:lnTo>
                      <a:pt x="3396" y="2236"/>
                    </a:lnTo>
                    <a:lnTo>
                      <a:pt x="3389" y="2229"/>
                    </a:lnTo>
                    <a:lnTo>
                      <a:pt x="3381" y="2223"/>
                    </a:lnTo>
                    <a:lnTo>
                      <a:pt x="3366" y="2211"/>
                    </a:lnTo>
                    <a:lnTo>
                      <a:pt x="3350" y="2201"/>
                    </a:lnTo>
                    <a:lnTo>
                      <a:pt x="3331" y="2194"/>
                    </a:lnTo>
                    <a:lnTo>
                      <a:pt x="3312" y="2187"/>
                    </a:lnTo>
                    <a:lnTo>
                      <a:pt x="3292" y="2182"/>
                    </a:lnTo>
                    <a:lnTo>
                      <a:pt x="3271" y="2176"/>
                    </a:lnTo>
                    <a:lnTo>
                      <a:pt x="3263" y="2174"/>
                    </a:lnTo>
                    <a:lnTo>
                      <a:pt x="3257" y="2170"/>
                    </a:lnTo>
                    <a:lnTo>
                      <a:pt x="3251" y="2164"/>
                    </a:lnTo>
                    <a:lnTo>
                      <a:pt x="3246" y="2159"/>
                    </a:lnTo>
                    <a:lnTo>
                      <a:pt x="3242" y="2152"/>
                    </a:lnTo>
                    <a:lnTo>
                      <a:pt x="3236" y="2147"/>
                    </a:lnTo>
                    <a:lnTo>
                      <a:pt x="3231" y="2142"/>
                    </a:lnTo>
                    <a:lnTo>
                      <a:pt x="3223" y="2140"/>
                    </a:lnTo>
                    <a:lnTo>
                      <a:pt x="3216" y="2139"/>
                    </a:lnTo>
                    <a:lnTo>
                      <a:pt x="3209" y="2139"/>
                    </a:lnTo>
                    <a:lnTo>
                      <a:pt x="3203" y="2139"/>
                    </a:lnTo>
                    <a:lnTo>
                      <a:pt x="3197" y="2140"/>
                    </a:lnTo>
                    <a:lnTo>
                      <a:pt x="3191" y="2141"/>
                    </a:lnTo>
                    <a:lnTo>
                      <a:pt x="3183" y="2141"/>
                    </a:lnTo>
                    <a:lnTo>
                      <a:pt x="3177" y="2141"/>
                    </a:lnTo>
                    <a:lnTo>
                      <a:pt x="3170" y="2140"/>
                    </a:lnTo>
                    <a:lnTo>
                      <a:pt x="3163" y="2137"/>
                    </a:lnTo>
                    <a:lnTo>
                      <a:pt x="3158" y="2134"/>
                    </a:lnTo>
                    <a:lnTo>
                      <a:pt x="3153" y="2131"/>
                    </a:lnTo>
                    <a:lnTo>
                      <a:pt x="3148" y="2126"/>
                    </a:lnTo>
                    <a:lnTo>
                      <a:pt x="3140" y="2116"/>
                    </a:lnTo>
                    <a:lnTo>
                      <a:pt x="3135" y="2105"/>
                    </a:lnTo>
                    <a:lnTo>
                      <a:pt x="3132" y="2092"/>
                    </a:lnTo>
                    <a:lnTo>
                      <a:pt x="3129" y="2078"/>
                    </a:lnTo>
                    <a:lnTo>
                      <a:pt x="3127" y="2065"/>
                    </a:lnTo>
                    <a:lnTo>
                      <a:pt x="3125" y="2049"/>
                    </a:lnTo>
                    <a:lnTo>
                      <a:pt x="3104" y="2049"/>
                    </a:lnTo>
                    <a:lnTo>
                      <a:pt x="3091" y="2051"/>
                    </a:lnTo>
                    <a:lnTo>
                      <a:pt x="3079" y="2051"/>
                    </a:lnTo>
                    <a:lnTo>
                      <a:pt x="3074" y="2051"/>
                    </a:lnTo>
                    <a:lnTo>
                      <a:pt x="3068" y="2049"/>
                    </a:lnTo>
                    <a:lnTo>
                      <a:pt x="3061" y="2048"/>
                    </a:lnTo>
                    <a:lnTo>
                      <a:pt x="3056" y="2044"/>
                    </a:lnTo>
                    <a:lnTo>
                      <a:pt x="3046" y="2036"/>
                    </a:lnTo>
                    <a:lnTo>
                      <a:pt x="3039" y="2026"/>
                    </a:lnTo>
                    <a:lnTo>
                      <a:pt x="3035" y="2022"/>
                    </a:lnTo>
                    <a:lnTo>
                      <a:pt x="3031" y="2018"/>
                    </a:lnTo>
                    <a:lnTo>
                      <a:pt x="3025" y="2016"/>
                    </a:lnTo>
                    <a:lnTo>
                      <a:pt x="3019" y="2016"/>
                    </a:lnTo>
                    <a:lnTo>
                      <a:pt x="3012" y="2017"/>
                    </a:lnTo>
                    <a:lnTo>
                      <a:pt x="3006" y="2018"/>
                    </a:lnTo>
                    <a:lnTo>
                      <a:pt x="3006" y="2073"/>
                    </a:lnTo>
                    <a:lnTo>
                      <a:pt x="3005" y="2080"/>
                    </a:lnTo>
                    <a:lnTo>
                      <a:pt x="3002" y="2086"/>
                    </a:lnTo>
                    <a:lnTo>
                      <a:pt x="2997" y="2091"/>
                    </a:lnTo>
                    <a:lnTo>
                      <a:pt x="2992" y="2095"/>
                    </a:lnTo>
                    <a:lnTo>
                      <a:pt x="2986" y="2097"/>
                    </a:lnTo>
                    <a:lnTo>
                      <a:pt x="2978" y="2100"/>
                    </a:lnTo>
                    <a:lnTo>
                      <a:pt x="2971" y="2102"/>
                    </a:lnTo>
                    <a:lnTo>
                      <a:pt x="2963" y="2102"/>
                    </a:lnTo>
                    <a:lnTo>
                      <a:pt x="2953" y="2105"/>
                    </a:lnTo>
                    <a:lnTo>
                      <a:pt x="2945" y="2107"/>
                    </a:lnTo>
                    <a:lnTo>
                      <a:pt x="2936" y="2111"/>
                    </a:lnTo>
                    <a:lnTo>
                      <a:pt x="2928" y="2115"/>
                    </a:lnTo>
                    <a:lnTo>
                      <a:pt x="2919" y="2118"/>
                    </a:lnTo>
                    <a:lnTo>
                      <a:pt x="2912" y="2121"/>
                    </a:lnTo>
                    <a:lnTo>
                      <a:pt x="2902" y="2123"/>
                    </a:lnTo>
                    <a:lnTo>
                      <a:pt x="2892" y="2123"/>
                    </a:lnTo>
                    <a:lnTo>
                      <a:pt x="2881" y="2122"/>
                    </a:lnTo>
                    <a:lnTo>
                      <a:pt x="2872" y="2120"/>
                    </a:lnTo>
                    <a:lnTo>
                      <a:pt x="2863" y="2115"/>
                    </a:lnTo>
                    <a:lnTo>
                      <a:pt x="2855" y="2108"/>
                    </a:lnTo>
                    <a:lnTo>
                      <a:pt x="2842" y="2092"/>
                    </a:lnTo>
                    <a:lnTo>
                      <a:pt x="2829" y="2073"/>
                    </a:lnTo>
                    <a:lnTo>
                      <a:pt x="2815" y="2054"/>
                    </a:lnTo>
                    <a:lnTo>
                      <a:pt x="2803" y="2037"/>
                    </a:lnTo>
                    <a:lnTo>
                      <a:pt x="2789" y="2021"/>
                    </a:lnTo>
                    <a:lnTo>
                      <a:pt x="2776" y="2004"/>
                    </a:lnTo>
                    <a:lnTo>
                      <a:pt x="2769" y="1998"/>
                    </a:lnTo>
                    <a:lnTo>
                      <a:pt x="2761" y="1992"/>
                    </a:lnTo>
                    <a:lnTo>
                      <a:pt x="2754" y="1987"/>
                    </a:lnTo>
                    <a:lnTo>
                      <a:pt x="2745" y="1982"/>
                    </a:lnTo>
                    <a:lnTo>
                      <a:pt x="2736" y="1978"/>
                    </a:lnTo>
                    <a:lnTo>
                      <a:pt x="2726" y="1975"/>
                    </a:lnTo>
                    <a:lnTo>
                      <a:pt x="2716" y="1974"/>
                    </a:lnTo>
                    <a:lnTo>
                      <a:pt x="2705" y="1973"/>
                    </a:lnTo>
                    <a:lnTo>
                      <a:pt x="2694" y="1974"/>
                    </a:lnTo>
                    <a:lnTo>
                      <a:pt x="2684" y="1978"/>
                    </a:lnTo>
                    <a:lnTo>
                      <a:pt x="2675" y="1982"/>
                    </a:lnTo>
                    <a:lnTo>
                      <a:pt x="2663" y="1984"/>
                    </a:lnTo>
                    <a:lnTo>
                      <a:pt x="2656" y="1983"/>
                    </a:lnTo>
                    <a:lnTo>
                      <a:pt x="2650" y="1980"/>
                    </a:lnTo>
                    <a:lnTo>
                      <a:pt x="2643" y="1977"/>
                    </a:lnTo>
                    <a:lnTo>
                      <a:pt x="2638" y="1972"/>
                    </a:lnTo>
                    <a:lnTo>
                      <a:pt x="2633" y="1965"/>
                    </a:lnTo>
                    <a:lnTo>
                      <a:pt x="2631" y="1959"/>
                    </a:lnTo>
                    <a:lnTo>
                      <a:pt x="2628" y="1953"/>
                    </a:lnTo>
                    <a:lnTo>
                      <a:pt x="2628" y="1944"/>
                    </a:lnTo>
                    <a:lnTo>
                      <a:pt x="2628" y="1890"/>
                    </a:lnTo>
                    <a:lnTo>
                      <a:pt x="2630" y="1881"/>
                    </a:lnTo>
                    <a:lnTo>
                      <a:pt x="2632" y="1874"/>
                    </a:lnTo>
                    <a:lnTo>
                      <a:pt x="2636" y="1868"/>
                    </a:lnTo>
                    <a:lnTo>
                      <a:pt x="2641" y="1860"/>
                    </a:lnTo>
                    <a:lnTo>
                      <a:pt x="2646" y="1854"/>
                    </a:lnTo>
                    <a:lnTo>
                      <a:pt x="2650" y="1847"/>
                    </a:lnTo>
                    <a:lnTo>
                      <a:pt x="2653" y="1839"/>
                    </a:lnTo>
                    <a:lnTo>
                      <a:pt x="2655" y="1830"/>
                    </a:lnTo>
                    <a:lnTo>
                      <a:pt x="2653" y="1824"/>
                    </a:lnTo>
                    <a:lnTo>
                      <a:pt x="2652" y="1817"/>
                    </a:lnTo>
                    <a:lnTo>
                      <a:pt x="2650" y="1812"/>
                    </a:lnTo>
                    <a:lnTo>
                      <a:pt x="2647" y="1807"/>
                    </a:lnTo>
                    <a:lnTo>
                      <a:pt x="2642" y="1802"/>
                    </a:lnTo>
                    <a:lnTo>
                      <a:pt x="2638" y="1799"/>
                    </a:lnTo>
                    <a:lnTo>
                      <a:pt x="2633" y="1795"/>
                    </a:lnTo>
                    <a:lnTo>
                      <a:pt x="2627" y="1792"/>
                    </a:lnTo>
                    <a:lnTo>
                      <a:pt x="2602" y="1781"/>
                    </a:lnTo>
                    <a:lnTo>
                      <a:pt x="2574" y="1770"/>
                    </a:lnTo>
                    <a:lnTo>
                      <a:pt x="2564" y="1765"/>
                    </a:lnTo>
                    <a:lnTo>
                      <a:pt x="2554" y="1761"/>
                    </a:lnTo>
                    <a:lnTo>
                      <a:pt x="2545" y="1757"/>
                    </a:lnTo>
                    <a:lnTo>
                      <a:pt x="2535" y="1755"/>
                    </a:lnTo>
                    <a:lnTo>
                      <a:pt x="2517" y="1750"/>
                    </a:lnTo>
                    <a:lnTo>
                      <a:pt x="2495" y="1743"/>
                    </a:lnTo>
                    <a:lnTo>
                      <a:pt x="2488" y="1740"/>
                    </a:lnTo>
                    <a:lnTo>
                      <a:pt x="2481" y="1736"/>
                    </a:lnTo>
                    <a:lnTo>
                      <a:pt x="2475" y="1731"/>
                    </a:lnTo>
                    <a:lnTo>
                      <a:pt x="2469" y="1727"/>
                    </a:lnTo>
                    <a:lnTo>
                      <a:pt x="2458" y="1717"/>
                    </a:lnTo>
                    <a:lnTo>
                      <a:pt x="2443" y="1708"/>
                    </a:lnTo>
                    <a:lnTo>
                      <a:pt x="2422" y="1701"/>
                    </a:lnTo>
                    <a:lnTo>
                      <a:pt x="2405" y="1692"/>
                    </a:lnTo>
                    <a:lnTo>
                      <a:pt x="2396" y="1687"/>
                    </a:lnTo>
                    <a:lnTo>
                      <a:pt x="2389" y="1681"/>
                    </a:lnTo>
                    <a:lnTo>
                      <a:pt x="2382" y="1673"/>
                    </a:lnTo>
                    <a:lnTo>
                      <a:pt x="2376" y="1664"/>
                    </a:lnTo>
                    <a:lnTo>
                      <a:pt x="2371" y="1653"/>
                    </a:lnTo>
                    <a:lnTo>
                      <a:pt x="2365" y="1643"/>
                    </a:lnTo>
                    <a:lnTo>
                      <a:pt x="2358" y="1634"/>
                    </a:lnTo>
                    <a:lnTo>
                      <a:pt x="2352" y="1625"/>
                    </a:lnTo>
                    <a:lnTo>
                      <a:pt x="2343" y="1619"/>
                    </a:lnTo>
                    <a:lnTo>
                      <a:pt x="2335" y="1613"/>
                    </a:lnTo>
                    <a:lnTo>
                      <a:pt x="2325" y="1609"/>
                    </a:lnTo>
                    <a:lnTo>
                      <a:pt x="2313" y="1605"/>
                    </a:lnTo>
                    <a:lnTo>
                      <a:pt x="2302" y="1605"/>
                    </a:lnTo>
                    <a:lnTo>
                      <a:pt x="2292" y="1605"/>
                    </a:lnTo>
                    <a:lnTo>
                      <a:pt x="2283" y="1608"/>
                    </a:lnTo>
                    <a:lnTo>
                      <a:pt x="2273" y="1609"/>
                    </a:lnTo>
                    <a:lnTo>
                      <a:pt x="2264" y="1610"/>
                    </a:lnTo>
                    <a:lnTo>
                      <a:pt x="2256" y="1610"/>
                    </a:lnTo>
                    <a:lnTo>
                      <a:pt x="2246" y="1609"/>
                    </a:lnTo>
                    <a:lnTo>
                      <a:pt x="2237" y="1605"/>
                    </a:lnTo>
                    <a:lnTo>
                      <a:pt x="2232" y="1603"/>
                    </a:lnTo>
                    <a:lnTo>
                      <a:pt x="2228" y="1599"/>
                    </a:lnTo>
                    <a:lnTo>
                      <a:pt x="2224" y="1595"/>
                    </a:lnTo>
                    <a:lnTo>
                      <a:pt x="2222" y="1591"/>
                    </a:lnTo>
                    <a:lnTo>
                      <a:pt x="2218" y="1583"/>
                    </a:lnTo>
                    <a:lnTo>
                      <a:pt x="2215" y="1574"/>
                    </a:lnTo>
                    <a:lnTo>
                      <a:pt x="2213" y="1553"/>
                    </a:lnTo>
                    <a:lnTo>
                      <a:pt x="2208" y="1531"/>
                    </a:lnTo>
                    <a:lnTo>
                      <a:pt x="2197" y="1512"/>
                    </a:lnTo>
                    <a:lnTo>
                      <a:pt x="2185" y="1496"/>
                    </a:lnTo>
                    <a:lnTo>
                      <a:pt x="2180" y="1487"/>
                    </a:lnTo>
                    <a:lnTo>
                      <a:pt x="2176" y="1479"/>
                    </a:lnTo>
                    <a:lnTo>
                      <a:pt x="2174" y="1469"/>
                    </a:lnTo>
                    <a:lnTo>
                      <a:pt x="2173" y="1457"/>
                    </a:lnTo>
                    <a:lnTo>
                      <a:pt x="2174" y="1450"/>
                    </a:lnTo>
                    <a:lnTo>
                      <a:pt x="2175" y="1442"/>
                    </a:lnTo>
                    <a:lnTo>
                      <a:pt x="2176" y="1436"/>
                    </a:lnTo>
                    <a:lnTo>
                      <a:pt x="2180" y="1430"/>
                    </a:lnTo>
                    <a:lnTo>
                      <a:pt x="2184" y="1423"/>
                    </a:lnTo>
                    <a:lnTo>
                      <a:pt x="2188" y="1418"/>
                    </a:lnTo>
                    <a:lnTo>
                      <a:pt x="2193" y="1413"/>
                    </a:lnTo>
                    <a:lnTo>
                      <a:pt x="2198" y="1408"/>
                    </a:lnTo>
                    <a:lnTo>
                      <a:pt x="2223" y="1391"/>
                    </a:lnTo>
                    <a:lnTo>
                      <a:pt x="2249" y="1373"/>
                    </a:lnTo>
                    <a:lnTo>
                      <a:pt x="2253" y="1369"/>
                    </a:lnTo>
                    <a:lnTo>
                      <a:pt x="2256" y="1366"/>
                    </a:lnTo>
                    <a:lnTo>
                      <a:pt x="2258" y="1362"/>
                    </a:lnTo>
                    <a:lnTo>
                      <a:pt x="2259" y="1358"/>
                    </a:lnTo>
                    <a:lnTo>
                      <a:pt x="2261" y="1348"/>
                    </a:lnTo>
                    <a:lnTo>
                      <a:pt x="2263" y="1338"/>
                    </a:lnTo>
                    <a:lnTo>
                      <a:pt x="2267" y="1328"/>
                    </a:lnTo>
                    <a:lnTo>
                      <a:pt x="2271" y="1318"/>
                    </a:lnTo>
                    <a:lnTo>
                      <a:pt x="2276" y="1308"/>
                    </a:lnTo>
                    <a:lnTo>
                      <a:pt x="2282" y="1300"/>
                    </a:lnTo>
                    <a:lnTo>
                      <a:pt x="2289" y="1293"/>
                    </a:lnTo>
                    <a:lnTo>
                      <a:pt x="2298" y="1288"/>
                    </a:lnTo>
                    <a:lnTo>
                      <a:pt x="2308" y="1284"/>
                    </a:lnTo>
                    <a:lnTo>
                      <a:pt x="2318" y="1283"/>
                    </a:lnTo>
                    <a:lnTo>
                      <a:pt x="2328" y="1284"/>
                    </a:lnTo>
                    <a:lnTo>
                      <a:pt x="2336" y="1288"/>
                    </a:lnTo>
                    <a:lnTo>
                      <a:pt x="2343" y="1292"/>
                    </a:lnTo>
                    <a:lnTo>
                      <a:pt x="2350" y="1298"/>
                    </a:lnTo>
                    <a:lnTo>
                      <a:pt x="2356" y="1304"/>
                    </a:lnTo>
                    <a:lnTo>
                      <a:pt x="2363" y="1310"/>
                    </a:lnTo>
                    <a:lnTo>
                      <a:pt x="2371" y="1315"/>
                    </a:lnTo>
                    <a:lnTo>
                      <a:pt x="2380" y="1320"/>
                    </a:lnTo>
                    <a:lnTo>
                      <a:pt x="2397" y="1327"/>
                    </a:lnTo>
                    <a:lnTo>
                      <a:pt x="2415" y="1330"/>
                    </a:lnTo>
                    <a:lnTo>
                      <a:pt x="2424" y="1333"/>
                    </a:lnTo>
                    <a:lnTo>
                      <a:pt x="2431" y="1337"/>
                    </a:lnTo>
                    <a:lnTo>
                      <a:pt x="2440" y="1341"/>
                    </a:lnTo>
                    <a:lnTo>
                      <a:pt x="2448" y="1347"/>
                    </a:lnTo>
                    <a:lnTo>
                      <a:pt x="2455" y="1356"/>
                    </a:lnTo>
                    <a:lnTo>
                      <a:pt x="2461" y="1364"/>
                    </a:lnTo>
                    <a:lnTo>
                      <a:pt x="2464" y="1369"/>
                    </a:lnTo>
                    <a:lnTo>
                      <a:pt x="2468" y="1372"/>
                    </a:lnTo>
                    <a:lnTo>
                      <a:pt x="2473" y="1374"/>
                    </a:lnTo>
                    <a:lnTo>
                      <a:pt x="2478" y="1376"/>
                    </a:lnTo>
                    <a:lnTo>
                      <a:pt x="2540" y="1376"/>
                    </a:lnTo>
                    <a:lnTo>
                      <a:pt x="2548" y="1374"/>
                    </a:lnTo>
                    <a:lnTo>
                      <a:pt x="2556" y="1373"/>
                    </a:lnTo>
                    <a:lnTo>
                      <a:pt x="2562" y="1371"/>
                    </a:lnTo>
                    <a:lnTo>
                      <a:pt x="2568" y="1367"/>
                    </a:lnTo>
                    <a:lnTo>
                      <a:pt x="2578" y="1357"/>
                    </a:lnTo>
                    <a:lnTo>
                      <a:pt x="2588" y="1346"/>
                    </a:lnTo>
                    <a:lnTo>
                      <a:pt x="2597" y="1333"/>
                    </a:lnTo>
                    <a:lnTo>
                      <a:pt x="2607" y="1320"/>
                    </a:lnTo>
                    <a:lnTo>
                      <a:pt x="2612" y="1314"/>
                    </a:lnTo>
                    <a:lnTo>
                      <a:pt x="2618" y="1308"/>
                    </a:lnTo>
                    <a:lnTo>
                      <a:pt x="2626" y="1303"/>
                    </a:lnTo>
                    <a:lnTo>
                      <a:pt x="2633" y="1299"/>
                    </a:lnTo>
                    <a:lnTo>
                      <a:pt x="2625" y="1280"/>
                    </a:lnTo>
                    <a:lnTo>
                      <a:pt x="2614" y="1265"/>
                    </a:lnTo>
                    <a:lnTo>
                      <a:pt x="2603" y="1251"/>
                    </a:lnTo>
                    <a:lnTo>
                      <a:pt x="2592" y="1238"/>
                    </a:lnTo>
                    <a:lnTo>
                      <a:pt x="2566" y="1214"/>
                    </a:lnTo>
                    <a:lnTo>
                      <a:pt x="2535" y="1187"/>
                    </a:lnTo>
                    <a:lnTo>
                      <a:pt x="2528" y="1180"/>
                    </a:lnTo>
                    <a:lnTo>
                      <a:pt x="2522" y="1172"/>
                    </a:lnTo>
                    <a:lnTo>
                      <a:pt x="2517" y="1165"/>
                    </a:lnTo>
                    <a:lnTo>
                      <a:pt x="2512" y="1156"/>
                    </a:lnTo>
                    <a:lnTo>
                      <a:pt x="2507" y="1149"/>
                    </a:lnTo>
                    <a:lnTo>
                      <a:pt x="2502" y="1141"/>
                    </a:lnTo>
                    <a:lnTo>
                      <a:pt x="2495" y="1132"/>
                    </a:lnTo>
                    <a:lnTo>
                      <a:pt x="2488" y="1125"/>
                    </a:lnTo>
                    <a:lnTo>
                      <a:pt x="2484" y="1120"/>
                    </a:lnTo>
                    <a:lnTo>
                      <a:pt x="2480" y="1115"/>
                    </a:lnTo>
                    <a:lnTo>
                      <a:pt x="2478" y="1110"/>
                    </a:lnTo>
                    <a:lnTo>
                      <a:pt x="2476" y="1105"/>
                    </a:lnTo>
                    <a:lnTo>
                      <a:pt x="2475" y="1095"/>
                    </a:lnTo>
                    <a:lnTo>
                      <a:pt x="2474" y="1083"/>
                    </a:lnTo>
                    <a:lnTo>
                      <a:pt x="2474" y="1072"/>
                    </a:lnTo>
                    <a:lnTo>
                      <a:pt x="2474" y="1061"/>
                    </a:lnTo>
                    <a:lnTo>
                      <a:pt x="2471" y="1048"/>
                    </a:lnTo>
                    <a:lnTo>
                      <a:pt x="2466" y="1037"/>
                    </a:lnTo>
                    <a:lnTo>
                      <a:pt x="2458" y="1023"/>
                    </a:lnTo>
                    <a:lnTo>
                      <a:pt x="2449" y="1012"/>
                    </a:lnTo>
                    <a:lnTo>
                      <a:pt x="2440" y="1000"/>
                    </a:lnTo>
                    <a:lnTo>
                      <a:pt x="2430" y="987"/>
                    </a:lnTo>
                    <a:lnTo>
                      <a:pt x="2417" y="972"/>
                    </a:lnTo>
                    <a:lnTo>
                      <a:pt x="2406" y="957"/>
                    </a:lnTo>
                    <a:lnTo>
                      <a:pt x="2400" y="952"/>
                    </a:lnTo>
                    <a:lnTo>
                      <a:pt x="2392" y="947"/>
                    </a:lnTo>
                    <a:lnTo>
                      <a:pt x="2384" y="944"/>
                    </a:lnTo>
                    <a:lnTo>
                      <a:pt x="2374" y="942"/>
                    </a:lnTo>
                    <a:lnTo>
                      <a:pt x="2392" y="925"/>
                    </a:lnTo>
                    <a:lnTo>
                      <a:pt x="2409" y="909"/>
                    </a:lnTo>
                    <a:lnTo>
                      <a:pt x="2415" y="900"/>
                    </a:lnTo>
                    <a:lnTo>
                      <a:pt x="2420" y="891"/>
                    </a:lnTo>
                    <a:lnTo>
                      <a:pt x="2422" y="880"/>
                    </a:lnTo>
                    <a:lnTo>
                      <a:pt x="2424" y="867"/>
                    </a:lnTo>
                    <a:lnTo>
                      <a:pt x="2424" y="859"/>
                    </a:lnTo>
                    <a:lnTo>
                      <a:pt x="2420" y="851"/>
                    </a:lnTo>
                    <a:lnTo>
                      <a:pt x="2416" y="845"/>
                    </a:lnTo>
                    <a:lnTo>
                      <a:pt x="2411" y="839"/>
                    </a:lnTo>
                    <a:lnTo>
                      <a:pt x="2397" y="829"/>
                    </a:lnTo>
                    <a:lnTo>
                      <a:pt x="2382" y="819"/>
                    </a:lnTo>
                    <a:lnTo>
                      <a:pt x="2366" y="810"/>
                    </a:lnTo>
                    <a:lnTo>
                      <a:pt x="2352" y="800"/>
                    </a:lnTo>
                    <a:lnTo>
                      <a:pt x="2347" y="793"/>
                    </a:lnTo>
                    <a:lnTo>
                      <a:pt x="2343" y="787"/>
                    </a:lnTo>
                    <a:lnTo>
                      <a:pt x="2341" y="780"/>
                    </a:lnTo>
                    <a:lnTo>
                      <a:pt x="2340" y="771"/>
                    </a:lnTo>
                    <a:lnTo>
                      <a:pt x="2340" y="765"/>
                    </a:lnTo>
                    <a:lnTo>
                      <a:pt x="2342" y="761"/>
                    </a:lnTo>
                    <a:lnTo>
                      <a:pt x="2343" y="757"/>
                    </a:lnTo>
                    <a:lnTo>
                      <a:pt x="2347" y="753"/>
                    </a:lnTo>
                    <a:lnTo>
                      <a:pt x="2355" y="750"/>
                    </a:lnTo>
                    <a:lnTo>
                      <a:pt x="2365" y="746"/>
                    </a:lnTo>
                    <a:lnTo>
                      <a:pt x="2375" y="742"/>
                    </a:lnTo>
                    <a:lnTo>
                      <a:pt x="2385" y="738"/>
                    </a:lnTo>
                    <a:lnTo>
                      <a:pt x="2390" y="736"/>
                    </a:lnTo>
                    <a:lnTo>
                      <a:pt x="2395" y="733"/>
                    </a:lnTo>
                    <a:lnTo>
                      <a:pt x="2400" y="729"/>
                    </a:lnTo>
                    <a:lnTo>
                      <a:pt x="2404" y="726"/>
                    </a:lnTo>
                    <a:lnTo>
                      <a:pt x="2409" y="717"/>
                    </a:lnTo>
                    <a:lnTo>
                      <a:pt x="2411" y="709"/>
                    </a:lnTo>
                    <a:lnTo>
                      <a:pt x="2414" y="702"/>
                    </a:lnTo>
                    <a:lnTo>
                      <a:pt x="2414" y="693"/>
                    </a:lnTo>
                    <a:lnTo>
                      <a:pt x="2414" y="676"/>
                    </a:lnTo>
                    <a:lnTo>
                      <a:pt x="2414" y="657"/>
                    </a:lnTo>
                    <a:lnTo>
                      <a:pt x="2412" y="648"/>
                    </a:lnTo>
                    <a:lnTo>
                      <a:pt x="2411" y="639"/>
                    </a:lnTo>
                    <a:lnTo>
                      <a:pt x="2410" y="632"/>
                    </a:lnTo>
                    <a:lnTo>
                      <a:pt x="2407" y="625"/>
                    </a:lnTo>
                    <a:lnTo>
                      <a:pt x="2405" y="618"/>
                    </a:lnTo>
                    <a:lnTo>
                      <a:pt x="2402" y="610"/>
                    </a:lnTo>
                    <a:lnTo>
                      <a:pt x="2401" y="601"/>
                    </a:lnTo>
                    <a:lnTo>
                      <a:pt x="2400" y="593"/>
                    </a:lnTo>
                    <a:lnTo>
                      <a:pt x="2401" y="588"/>
                    </a:lnTo>
                    <a:lnTo>
                      <a:pt x="2402" y="583"/>
                    </a:lnTo>
                    <a:lnTo>
                      <a:pt x="2406" y="578"/>
                    </a:lnTo>
                    <a:lnTo>
                      <a:pt x="2410" y="574"/>
                    </a:lnTo>
                    <a:lnTo>
                      <a:pt x="2417" y="565"/>
                    </a:lnTo>
                    <a:lnTo>
                      <a:pt x="2424" y="556"/>
                    </a:lnTo>
                    <a:lnTo>
                      <a:pt x="2431" y="541"/>
                    </a:lnTo>
                    <a:lnTo>
                      <a:pt x="2439" y="526"/>
                    </a:lnTo>
                    <a:lnTo>
                      <a:pt x="2444" y="520"/>
                    </a:lnTo>
                    <a:lnTo>
                      <a:pt x="2449" y="515"/>
                    </a:lnTo>
                    <a:lnTo>
                      <a:pt x="2456" y="512"/>
                    </a:lnTo>
                    <a:lnTo>
                      <a:pt x="2464" y="511"/>
                    </a:lnTo>
                    <a:lnTo>
                      <a:pt x="2478" y="515"/>
                    </a:lnTo>
                    <a:lnTo>
                      <a:pt x="2491" y="519"/>
                    </a:lnTo>
                    <a:lnTo>
                      <a:pt x="2553" y="519"/>
                    </a:lnTo>
                    <a:lnTo>
                      <a:pt x="2569" y="531"/>
                    </a:lnTo>
                    <a:lnTo>
                      <a:pt x="2586" y="543"/>
                    </a:lnTo>
                    <a:lnTo>
                      <a:pt x="2592" y="543"/>
                    </a:lnTo>
                    <a:lnTo>
                      <a:pt x="2598" y="540"/>
                    </a:lnTo>
                    <a:lnTo>
                      <a:pt x="2603" y="536"/>
                    </a:lnTo>
                    <a:lnTo>
                      <a:pt x="2607" y="532"/>
                    </a:lnTo>
                    <a:lnTo>
                      <a:pt x="2612" y="527"/>
                    </a:lnTo>
                    <a:lnTo>
                      <a:pt x="2616" y="524"/>
                    </a:lnTo>
                    <a:lnTo>
                      <a:pt x="2622" y="520"/>
                    </a:lnTo>
                    <a:lnTo>
                      <a:pt x="2628" y="516"/>
                    </a:lnTo>
                    <a:lnTo>
                      <a:pt x="2638" y="514"/>
                    </a:lnTo>
                    <a:lnTo>
                      <a:pt x="2648" y="514"/>
                    </a:lnTo>
                    <a:lnTo>
                      <a:pt x="2660" y="515"/>
                    </a:lnTo>
                    <a:lnTo>
                      <a:pt x="2668" y="515"/>
                    </a:lnTo>
                    <a:lnTo>
                      <a:pt x="2678" y="516"/>
                    </a:lnTo>
                    <a:lnTo>
                      <a:pt x="2687" y="515"/>
                    </a:lnTo>
                    <a:lnTo>
                      <a:pt x="2692" y="514"/>
                    </a:lnTo>
                    <a:lnTo>
                      <a:pt x="2696" y="512"/>
                    </a:lnTo>
                    <a:lnTo>
                      <a:pt x="2700" y="510"/>
                    </a:lnTo>
                    <a:lnTo>
                      <a:pt x="2705" y="506"/>
                    </a:lnTo>
                    <a:lnTo>
                      <a:pt x="2710" y="501"/>
                    </a:lnTo>
                    <a:lnTo>
                      <a:pt x="2714" y="495"/>
                    </a:lnTo>
                    <a:lnTo>
                      <a:pt x="2716" y="489"/>
                    </a:lnTo>
                    <a:lnTo>
                      <a:pt x="2719" y="482"/>
                    </a:lnTo>
                    <a:lnTo>
                      <a:pt x="2720" y="468"/>
                    </a:lnTo>
                    <a:lnTo>
                      <a:pt x="2720" y="453"/>
                    </a:lnTo>
                    <a:lnTo>
                      <a:pt x="2719" y="445"/>
                    </a:lnTo>
                    <a:lnTo>
                      <a:pt x="2716" y="437"/>
                    </a:lnTo>
                    <a:lnTo>
                      <a:pt x="2711" y="431"/>
                    </a:lnTo>
                    <a:lnTo>
                      <a:pt x="2707" y="425"/>
                    </a:lnTo>
                    <a:lnTo>
                      <a:pt x="2704" y="417"/>
                    </a:lnTo>
                    <a:lnTo>
                      <a:pt x="2701" y="410"/>
                    </a:lnTo>
                    <a:lnTo>
                      <a:pt x="2700" y="402"/>
                    </a:lnTo>
                    <a:lnTo>
                      <a:pt x="2699" y="396"/>
                    </a:lnTo>
                    <a:lnTo>
                      <a:pt x="2697" y="389"/>
                    </a:lnTo>
                    <a:lnTo>
                      <a:pt x="2695" y="382"/>
                    </a:lnTo>
                    <a:lnTo>
                      <a:pt x="2691" y="377"/>
                    </a:lnTo>
                    <a:lnTo>
                      <a:pt x="2686" y="371"/>
                    </a:lnTo>
                    <a:lnTo>
                      <a:pt x="2680" y="368"/>
                    </a:lnTo>
                    <a:lnTo>
                      <a:pt x="2672" y="364"/>
                    </a:lnTo>
                    <a:lnTo>
                      <a:pt x="2670" y="363"/>
                    </a:lnTo>
                    <a:lnTo>
                      <a:pt x="2667" y="362"/>
                    </a:lnTo>
                    <a:lnTo>
                      <a:pt x="2666" y="358"/>
                    </a:lnTo>
                    <a:lnTo>
                      <a:pt x="2665" y="356"/>
                    </a:lnTo>
                    <a:lnTo>
                      <a:pt x="2666" y="347"/>
                    </a:lnTo>
                    <a:lnTo>
                      <a:pt x="2667" y="339"/>
                    </a:lnTo>
                    <a:lnTo>
                      <a:pt x="2670" y="332"/>
                    </a:lnTo>
                    <a:lnTo>
                      <a:pt x="2672" y="323"/>
                    </a:lnTo>
                    <a:lnTo>
                      <a:pt x="2672" y="323"/>
                    </a:lnTo>
                    <a:lnTo>
                      <a:pt x="2662" y="314"/>
                    </a:lnTo>
                    <a:lnTo>
                      <a:pt x="2652" y="305"/>
                    </a:lnTo>
                    <a:lnTo>
                      <a:pt x="2645" y="297"/>
                    </a:lnTo>
                    <a:lnTo>
                      <a:pt x="2637" y="288"/>
                    </a:lnTo>
                    <a:lnTo>
                      <a:pt x="2622" y="269"/>
                    </a:lnTo>
                    <a:lnTo>
                      <a:pt x="2604" y="249"/>
                    </a:lnTo>
                    <a:lnTo>
                      <a:pt x="2596" y="240"/>
                    </a:lnTo>
                    <a:lnTo>
                      <a:pt x="2587" y="231"/>
                    </a:lnTo>
                    <a:lnTo>
                      <a:pt x="2583" y="228"/>
                    </a:lnTo>
                    <a:lnTo>
                      <a:pt x="2578" y="225"/>
                    </a:lnTo>
                    <a:lnTo>
                      <a:pt x="2573" y="224"/>
                    </a:lnTo>
                    <a:lnTo>
                      <a:pt x="2567" y="223"/>
                    </a:lnTo>
                    <a:lnTo>
                      <a:pt x="2548" y="231"/>
                    </a:lnTo>
                    <a:lnTo>
                      <a:pt x="2530" y="239"/>
                    </a:lnTo>
                    <a:lnTo>
                      <a:pt x="2512" y="238"/>
                    </a:lnTo>
                    <a:lnTo>
                      <a:pt x="2495" y="234"/>
                    </a:lnTo>
                    <a:lnTo>
                      <a:pt x="2479" y="229"/>
                    </a:lnTo>
                    <a:lnTo>
                      <a:pt x="2461" y="225"/>
                    </a:lnTo>
                    <a:lnTo>
                      <a:pt x="2461" y="225"/>
                    </a:lnTo>
                    <a:lnTo>
                      <a:pt x="2456" y="230"/>
                    </a:lnTo>
                    <a:lnTo>
                      <a:pt x="2453" y="234"/>
                    </a:lnTo>
                    <a:lnTo>
                      <a:pt x="2448" y="236"/>
                    </a:lnTo>
                    <a:lnTo>
                      <a:pt x="2443" y="239"/>
                    </a:lnTo>
                    <a:lnTo>
                      <a:pt x="2433" y="241"/>
                    </a:lnTo>
                    <a:lnTo>
                      <a:pt x="2422" y="243"/>
                    </a:lnTo>
                    <a:lnTo>
                      <a:pt x="2412" y="244"/>
                    </a:lnTo>
                    <a:lnTo>
                      <a:pt x="2401" y="245"/>
                    </a:lnTo>
                    <a:lnTo>
                      <a:pt x="2390" y="249"/>
                    </a:lnTo>
                    <a:lnTo>
                      <a:pt x="2380" y="255"/>
                    </a:lnTo>
                    <a:lnTo>
                      <a:pt x="2371" y="260"/>
                    </a:lnTo>
                    <a:lnTo>
                      <a:pt x="2365" y="266"/>
                    </a:lnTo>
                    <a:lnTo>
                      <a:pt x="2360" y="273"/>
                    </a:lnTo>
                    <a:lnTo>
                      <a:pt x="2355" y="279"/>
                    </a:lnTo>
                    <a:lnTo>
                      <a:pt x="2346" y="294"/>
                    </a:lnTo>
                    <a:lnTo>
                      <a:pt x="2337" y="310"/>
                    </a:lnTo>
                    <a:lnTo>
                      <a:pt x="2325" y="328"/>
                    </a:lnTo>
                    <a:lnTo>
                      <a:pt x="2312" y="343"/>
                    </a:lnTo>
                    <a:lnTo>
                      <a:pt x="2307" y="352"/>
                    </a:lnTo>
                    <a:lnTo>
                      <a:pt x="2303" y="361"/>
                    </a:lnTo>
                    <a:lnTo>
                      <a:pt x="2301" y="369"/>
                    </a:lnTo>
                    <a:lnTo>
                      <a:pt x="2299" y="381"/>
                    </a:lnTo>
                    <a:lnTo>
                      <a:pt x="2301" y="391"/>
                    </a:lnTo>
                    <a:lnTo>
                      <a:pt x="2305" y="399"/>
                    </a:lnTo>
                    <a:lnTo>
                      <a:pt x="2307" y="410"/>
                    </a:lnTo>
                    <a:lnTo>
                      <a:pt x="2308" y="420"/>
                    </a:lnTo>
                    <a:lnTo>
                      <a:pt x="2307" y="426"/>
                    </a:lnTo>
                    <a:lnTo>
                      <a:pt x="2306" y="432"/>
                    </a:lnTo>
                    <a:lnTo>
                      <a:pt x="2301" y="428"/>
                    </a:lnTo>
                    <a:lnTo>
                      <a:pt x="2294" y="427"/>
                    </a:lnTo>
                    <a:lnTo>
                      <a:pt x="2286" y="428"/>
                    </a:lnTo>
                    <a:lnTo>
                      <a:pt x="2278" y="431"/>
                    </a:lnTo>
                    <a:lnTo>
                      <a:pt x="2271" y="436"/>
                    </a:lnTo>
                    <a:lnTo>
                      <a:pt x="2263" y="440"/>
                    </a:lnTo>
                    <a:lnTo>
                      <a:pt x="2244" y="447"/>
                    </a:lnTo>
                    <a:lnTo>
                      <a:pt x="2225" y="452"/>
                    </a:lnTo>
                    <a:lnTo>
                      <a:pt x="2217" y="455"/>
                    </a:lnTo>
                    <a:lnTo>
                      <a:pt x="2208" y="458"/>
                    </a:lnTo>
                    <a:lnTo>
                      <a:pt x="2200" y="462"/>
                    </a:lnTo>
                    <a:lnTo>
                      <a:pt x="2192" y="468"/>
                    </a:lnTo>
                    <a:lnTo>
                      <a:pt x="2183" y="479"/>
                    </a:lnTo>
                    <a:lnTo>
                      <a:pt x="2175" y="490"/>
                    </a:lnTo>
                    <a:lnTo>
                      <a:pt x="2170" y="494"/>
                    </a:lnTo>
                    <a:lnTo>
                      <a:pt x="2166" y="497"/>
                    </a:lnTo>
                    <a:lnTo>
                      <a:pt x="2161" y="500"/>
                    </a:lnTo>
                    <a:lnTo>
                      <a:pt x="2154" y="501"/>
                    </a:lnTo>
                    <a:lnTo>
                      <a:pt x="2148" y="500"/>
                    </a:lnTo>
                    <a:lnTo>
                      <a:pt x="2141" y="497"/>
                    </a:lnTo>
                    <a:lnTo>
                      <a:pt x="2136" y="494"/>
                    </a:lnTo>
                    <a:lnTo>
                      <a:pt x="2131" y="490"/>
                    </a:lnTo>
                    <a:lnTo>
                      <a:pt x="2123" y="479"/>
                    </a:lnTo>
                    <a:lnTo>
                      <a:pt x="2112" y="468"/>
                    </a:lnTo>
                    <a:lnTo>
                      <a:pt x="2087" y="490"/>
                    </a:lnTo>
                    <a:lnTo>
                      <a:pt x="2065" y="510"/>
                    </a:lnTo>
                    <a:lnTo>
                      <a:pt x="2052" y="517"/>
                    </a:lnTo>
                    <a:lnTo>
                      <a:pt x="2040" y="524"/>
                    </a:lnTo>
                    <a:lnTo>
                      <a:pt x="2033" y="526"/>
                    </a:lnTo>
                    <a:lnTo>
                      <a:pt x="2026" y="529"/>
                    </a:lnTo>
                    <a:lnTo>
                      <a:pt x="2017" y="529"/>
                    </a:lnTo>
                    <a:lnTo>
                      <a:pt x="2010" y="530"/>
                    </a:lnTo>
                    <a:lnTo>
                      <a:pt x="1998" y="527"/>
                    </a:lnTo>
                    <a:lnTo>
                      <a:pt x="1988" y="525"/>
                    </a:lnTo>
                    <a:lnTo>
                      <a:pt x="1978" y="521"/>
                    </a:lnTo>
                    <a:lnTo>
                      <a:pt x="1967" y="519"/>
                    </a:lnTo>
                    <a:lnTo>
                      <a:pt x="1956" y="519"/>
                    </a:lnTo>
                    <a:lnTo>
                      <a:pt x="1944" y="520"/>
                    </a:lnTo>
                    <a:lnTo>
                      <a:pt x="1939" y="522"/>
                    </a:lnTo>
                    <a:lnTo>
                      <a:pt x="1936" y="525"/>
                    </a:lnTo>
                    <a:lnTo>
                      <a:pt x="1933" y="527"/>
                    </a:lnTo>
                    <a:lnTo>
                      <a:pt x="1932" y="532"/>
                    </a:lnTo>
                    <a:lnTo>
                      <a:pt x="1937" y="549"/>
                    </a:lnTo>
                    <a:lnTo>
                      <a:pt x="1941" y="564"/>
                    </a:lnTo>
                    <a:lnTo>
                      <a:pt x="1939" y="570"/>
                    </a:lnTo>
                    <a:lnTo>
                      <a:pt x="1937" y="574"/>
                    </a:lnTo>
                    <a:lnTo>
                      <a:pt x="1934" y="579"/>
                    </a:lnTo>
                    <a:lnTo>
                      <a:pt x="1931" y="581"/>
                    </a:lnTo>
                    <a:lnTo>
                      <a:pt x="1920" y="589"/>
                    </a:lnTo>
                    <a:lnTo>
                      <a:pt x="1912" y="595"/>
                    </a:lnTo>
                    <a:lnTo>
                      <a:pt x="1895" y="614"/>
                    </a:lnTo>
                    <a:lnTo>
                      <a:pt x="1877" y="630"/>
                    </a:lnTo>
                    <a:lnTo>
                      <a:pt x="1867" y="642"/>
                    </a:lnTo>
                    <a:lnTo>
                      <a:pt x="1856" y="654"/>
                    </a:lnTo>
                    <a:lnTo>
                      <a:pt x="1853" y="659"/>
                    </a:lnTo>
                    <a:lnTo>
                      <a:pt x="1848" y="663"/>
                    </a:lnTo>
                    <a:lnTo>
                      <a:pt x="1841" y="665"/>
                    </a:lnTo>
                    <a:lnTo>
                      <a:pt x="1833" y="667"/>
                    </a:lnTo>
                    <a:lnTo>
                      <a:pt x="1826" y="667"/>
                    </a:lnTo>
                    <a:lnTo>
                      <a:pt x="1820" y="664"/>
                    </a:lnTo>
                    <a:lnTo>
                      <a:pt x="1815" y="662"/>
                    </a:lnTo>
                    <a:lnTo>
                      <a:pt x="1810" y="658"/>
                    </a:lnTo>
                    <a:lnTo>
                      <a:pt x="1805" y="654"/>
                    </a:lnTo>
                    <a:lnTo>
                      <a:pt x="1800" y="652"/>
                    </a:lnTo>
                    <a:lnTo>
                      <a:pt x="1794" y="649"/>
                    </a:lnTo>
                    <a:lnTo>
                      <a:pt x="1787" y="649"/>
                    </a:lnTo>
                    <a:lnTo>
                      <a:pt x="1782" y="649"/>
                    </a:lnTo>
                    <a:lnTo>
                      <a:pt x="1780" y="650"/>
                    </a:lnTo>
                    <a:lnTo>
                      <a:pt x="1776" y="652"/>
                    </a:lnTo>
                    <a:lnTo>
                      <a:pt x="1774" y="653"/>
                    </a:lnTo>
                    <a:lnTo>
                      <a:pt x="1770" y="659"/>
                    </a:lnTo>
                    <a:lnTo>
                      <a:pt x="1766" y="665"/>
                    </a:lnTo>
                    <a:lnTo>
                      <a:pt x="1762" y="682"/>
                    </a:lnTo>
                    <a:lnTo>
                      <a:pt x="1757" y="699"/>
                    </a:lnTo>
                    <a:lnTo>
                      <a:pt x="1756" y="703"/>
                    </a:lnTo>
                    <a:lnTo>
                      <a:pt x="1755" y="706"/>
                    </a:lnTo>
                    <a:lnTo>
                      <a:pt x="1752" y="708"/>
                    </a:lnTo>
                    <a:lnTo>
                      <a:pt x="1750" y="711"/>
                    </a:lnTo>
                    <a:lnTo>
                      <a:pt x="1744" y="713"/>
                    </a:lnTo>
                    <a:lnTo>
                      <a:pt x="1736" y="713"/>
                    </a:lnTo>
                    <a:lnTo>
                      <a:pt x="1720" y="713"/>
                    </a:lnTo>
                    <a:lnTo>
                      <a:pt x="1702" y="712"/>
                    </a:lnTo>
                    <a:lnTo>
                      <a:pt x="1702" y="731"/>
                    </a:lnTo>
                    <a:lnTo>
                      <a:pt x="1718" y="773"/>
                    </a:lnTo>
                    <a:lnTo>
                      <a:pt x="1717" y="785"/>
                    </a:lnTo>
                    <a:lnTo>
                      <a:pt x="1716" y="797"/>
                    </a:lnTo>
                    <a:lnTo>
                      <a:pt x="1703" y="800"/>
                    </a:lnTo>
                    <a:lnTo>
                      <a:pt x="1692" y="804"/>
                    </a:lnTo>
                    <a:lnTo>
                      <a:pt x="1682" y="810"/>
                    </a:lnTo>
                    <a:lnTo>
                      <a:pt x="1673" y="815"/>
                    </a:lnTo>
                    <a:lnTo>
                      <a:pt x="1664" y="821"/>
                    </a:lnTo>
                    <a:lnTo>
                      <a:pt x="1654" y="826"/>
                    </a:lnTo>
                    <a:lnTo>
                      <a:pt x="1643" y="830"/>
                    </a:lnTo>
                    <a:lnTo>
                      <a:pt x="1631" y="831"/>
                    </a:lnTo>
                    <a:lnTo>
                      <a:pt x="1627" y="831"/>
                    </a:lnTo>
                    <a:lnTo>
                      <a:pt x="1623" y="830"/>
                    </a:lnTo>
                    <a:lnTo>
                      <a:pt x="1619" y="829"/>
                    </a:lnTo>
                    <a:lnTo>
                      <a:pt x="1617" y="826"/>
                    </a:lnTo>
                    <a:lnTo>
                      <a:pt x="1610" y="821"/>
                    </a:lnTo>
                    <a:lnTo>
                      <a:pt x="1607" y="814"/>
                    </a:lnTo>
                    <a:lnTo>
                      <a:pt x="1603" y="805"/>
                    </a:lnTo>
                    <a:lnTo>
                      <a:pt x="1602" y="796"/>
                    </a:lnTo>
                    <a:lnTo>
                      <a:pt x="1600" y="787"/>
                    </a:lnTo>
                    <a:lnTo>
                      <a:pt x="1599" y="778"/>
                    </a:lnTo>
                    <a:lnTo>
                      <a:pt x="1592" y="781"/>
                    </a:lnTo>
                    <a:lnTo>
                      <a:pt x="1585" y="783"/>
                    </a:lnTo>
                    <a:lnTo>
                      <a:pt x="1580" y="787"/>
                    </a:lnTo>
                    <a:lnTo>
                      <a:pt x="1575" y="791"/>
                    </a:lnTo>
                    <a:lnTo>
                      <a:pt x="1572" y="796"/>
                    </a:lnTo>
                    <a:lnTo>
                      <a:pt x="1568" y="802"/>
                    </a:lnTo>
                    <a:lnTo>
                      <a:pt x="1565" y="809"/>
                    </a:lnTo>
                    <a:lnTo>
                      <a:pt x="1563" y="815"/>
                    </a:lnTo>
                    <a:lnTo>
                      <a:pt x="1555" y="844"/>
                    </a:lnTo>
                    <a:lnTo>
                      <a:pt x="1546" y="874"/>
                    </a:lnTo>
                    <a:lnTo>
                      <a:pt x="1543" y="883"/>
                    </a:lnTo>
                    <a:lnTo>
                      <a:pt x="1539" y="891"/>
                    </a:lnTo>
                    <a:lnTo>
                      <a:pt x="1535" y="900"/>
                    </a:lnTo>
                    <a:lnTo>
                      <a:pt x="1530" y="908"/>
                    </a:lnTo>
                    <a:lnTo>
                      <a:pt x="1525" y="915"/>
                    </a:lnTo>
                    <a:lnTo>
                      <a:pt x="1519" y="920"/>
                    </a:lnTo>
                    <a:lnTo>
                      <a:pt x="1510" y="925"/>
                    </a:lnTo>
                    <a:lnTo>
                      <a:pt x="1501" y="929"/>
                    </a:lnTo>
                    <a:lnTo>
                      <a:pt x="1490" y="930"/>
                    </a:lnTo>
                    <a:lnTo>
                      <a:pt x="1480" y="930"/>
                    </a:lnTo>
                    <a:lnTo>
                      <a:pt x="1475" y="930"/>
                    </a:lnTo>
                    <a:lnTo>
                      <a:pt x="1470" y="930"/>
                    </a:lnTo>
                    <a:lnTo>
                      <a:pt x="1464" y="931"/>
                    </a:lnTo>
                    <a:lnTo>
                      <a:pt x="1459" y="934"/>
                    </a:lnTo>
                    <a:lnTo>
                      <a:pt x="1454" y="938"/>
                    </a:lnTo>
                    <a:lnTo>
                      <a:pt x="1450" y="944"/>
                    </a:lnTo>
                    <a:lnTo>
                      <a:pt x="1446" y="949"/>
                    </a:lnTo>
                    <a:lnTo>
                      <a:pt x="1444" y="955"/>
                    </a:lnTo>
                    <a:lnTo>
                      <a:pt x="1440" y="960"/>
                    </a:lnTo>
                    <a:lnTo>
                      <a:pt x="1436" y="964"/>
                    </a:lnTo>
                    <a:lnTo>
                      <a:pt x="1431" y="968"/>
                    </a:lnTo>
                    <a:lnTo>
                      <a:pt x="1425" y="969"/>
                    </a:lnTo>
                    <a:lnTo>
                      <a:pt x="1418" y="968"/>
                    </a:lnTo>
                    <a:lnTo>
                      <a:pt x="1415" y="965"/>
                    </a:lnTo>
                    <a:lnTo>
                      <a:pt x="1411" y="962"/>
                    </a:lnTo>
                    <a:lnTo>
                      <a:pt x="1408" y="957"/>
                    </a:lnTo>
                    <a:lnTo>
                      <a:pt x="1405" y="944"/>
                    </a:lnTo>
                    <a:lnTo>
                      <a:pt x="1403" y="929"/>
                    </a:lnTo>
                    <a:lnTo>
                      <a:pt x="1402" y="914"/>
                    </a:lnTo>
                    <a:lnTo>
                      <a:pt x="1398" y="901"/>
                    </a:lnTo>
                    <a:lnTo>
                      <a:pt x="1396" y="896"/>
                    </a:lnTo>
                    <a:lnTo>
                      <a:pt x="1393" y="893"/>
                    </a:lnTo>
                    <a:lnTo>
                      <a:pt x="1388" y="890"/>
                    </a:lnTo>
                    <a:lnTo>
                      <a:pt x="1382" y="889"/>
                    </a:lnTo>
                    <a:lnTo>
                      <a:pt x="1373" y="890"/>
                    </a:lnTo>
                    <a:lnTo>
                      <a:pt x="1366" y="894"/>
                    </a:lnTo>
                    <a:lnTo>
                      <a:pt x="1358" y="898"/>
                    </a:lnTo>
                    <a:lnTo>
                      <a:pt x="1352" y="903"/>
                    </a:lnTo>
                    <a:lnTo>
                      <a:pt x="1344" y="908"/>
                    </a:lnTo>
                    <a:lnTo>
                      <a:pt x="1338" y="911"/>
                    </a:lnTo>
                    <a:lnTo>
                      <a:pt x="1329" y="914"/>
                    </a:lnTo>
                    <a:lnTo>
                      <a:pt x="1321" y="915"/>
                    </a:lnTo>
                    <a:lnTo>
                      <a:pt x="1316" y="914"/>
                    </a:lnTo>
                    <a:lnTo>
                      <a:pt x="1311" y="913"/>
                    </a:lnTo>
                    <a:lnTo>
                      <a:pt x="1314" y="905"/>
                    </a:lnTo>
                    <a:lnTo>
                      <a:pt x="1318" y="899"/>
                    </a:lnTo>
                    <a:lnTo>
                      <a:pt x="1323" y="893"/>
                    </a:lnTo>
                    <a:lnTo>
                      <a:pt x="1327" y="888"/>
                    </a:lnTo>
                    <a:lnTo>
                      <a:pt x="1331" y="881"/>
                    </a:lnTo>
                    <a:lnTo>
                      <a:pt x="1334" y="875"/>
                    </a:lnTo>
                    <a:lnTo>
                      <a:pt x="1337" y="869"/>
                    </a:lnTo>
                    <a:lnTo>
                      <a:pt x="1337" y="860"/>
                    </a:lnTo>
                    <a:lnTo>
                      <a:pt x="1337" y="855"/>
                    </a:lnTo>
                    <a:lnTo>
                      <a:pt x="1334" y="850"/>
                    </a:lnTo>
                    <a:lnTo>
                      <a:pt x="1332" y="846"/>
                    </a:lnTo>
                    <a:lnTo>
                      <a:pt x="1328" y="842"/>
                    </a:lnTo>
                    <a:lnTo>
                      <a:pt x="1319" y="837"/>
                    </a:lnTo>
                    <a:lnTo>
                      <a:pt x="1308" y="832"/>
                    </a:lnTo>
                    <a:lnTo>
                      <a:pt x="1298" y="827"/>
                    </a:lnTo>
                    <a:lnTo>
                      <a:pt x="1288" y="822"/>
                    </a:lnTo>
                    <a:lnTo>
                      <a:pt x="1284" y="819"/>
                    </a:lnTo>
                    <a:lnTo>
                      <a:pt x="1282" y="815"/>
                    </a:lnTo>
                    <a:lnTo>
                      <a:pt x="1280" y="810"/>
                    </a:lnTo>
                    <a:lnTo>
                      <a:pt x="1279" y="805"/>
                    </a:lnTo>
                    <a:lnTo>
                      <a:pt x="1279" y="801"/>
                    </a:lnTo>
                    <a:lnTo>
                      <a:pt x="1280" y="797"/>
                    </a:lnTo>
                    <a:lnTo>
                      <a:pt x="1282" y="795"/>
                    </a:lnTo>
                    <a:lnTo>
                      <a:pt x="1284" y="792"/>
                    </a:lnTo>
                    <a:lnTo>
                      <a:pt x="1289" y="787"/>
                    </a:lnTo>
                    <a:lnTo>
                      <a:pt x="1295" y="782"/>
                    </a:lnTo>
                    <a:lnTo>
                      <a:pt x="1301" y="777"/>
                    </a:lnTo>
                    <a:lnTo>
                      <a:pt x="1306" y="772"/>
                    </a:lnTo>
                    <a:lnTo>
                      <a:pt x="1308" y="770"/>
                    </a:lnTo>
                    <a:lnTo>
                      <a:pt x="1309" y="767"/>
                    </a:lnTo>
                    <a:lnTo>
                      <a:pt x="1311" y="763"/>
                    </a:lnTo>
                    <a:lnTo>
                      <a:pt x="1311" y="760"/>
                    </a:lnTo>
                    <a:lnTo>
                      <a:pt x="1309" y="750"/>
                    </a:lnTo>
                    <a:lnTo>
                      <a:pt x="1307" y="740"/>
                    </a:lnTo>
                    <a:lnTo>
                      <a:pt x="1302" y="731"/>
                    </a:lnTo>
                    <a:lnTo>
                      <a:pt x="1294" y="722"/>
                    </a:lnTo>
                    <a:lnTo>
                      <a:pt x="1287" y="716"/>
                    </a:lnTo>
                    <a:lnTo>
                      <a:pt x="1278" y="711"/>
                    </a:lnTo>
                    <a:lnTo>
                      <a:pt x="1268" y="708"/>
                    </a:lnTo>
                    <a:lnTo>
                      <a:pt x="1257" y="707"/>
                    </a:lnTo>
                    <a:lnTo>
                      <a:pt x="1249" y="708"/>
                    </a:lnTo>
                    <a:lnTo>
                      <a:pt x="1244" y="711"/>
                    </a:lnTo>
                    <a:lnTo>
                      <a:pt x="1238" y="716"/>
                    </a:lnTo>
                    <a:lnTo>
                      <a:pt x="1233" y="719"/>
                    </a:lnTo>
                    <a:lnTo>
                      <a:pt x="1228" y="724"/>
                    </a:lnTo>
                    <a:lnTo>
                      <a:pt x="1223" y="729"/>
                    </a:lnTo>
                    <a:lnTo>
                      <a:pt x="1216" y="732"/>
                    </a:lnTo>
                    <a:lnTo>
                      <a:pt x="1209" y="733"/>
                    </a:lnTo>
                    <a:lnTo>
                      <a:pt x="1201" y="732"/>
                    </a:lnTo>
                    <a:lnTo>
                      <a:pt x="1194" y="728"/>
                    </a:lnTo>
                    <a:lnTo>
                      <a:pt x="1189" y="724"/>
                    </a:lnTo>
                    <a:lnTo>
                      <a:pt x="1184" y="718"/>
                    </a:lnTo>
                    <a:lnTo>
                      <a:pt x="1179" y="712"/>
                    </a:lnTo>
                    <a:lnTo>
                      <a:pt x="1174" y="704"/>
                    </a:lnTo>
                    <a:lnTo>
                      <a:pt x="1167" y="698"/>
                    </a:lnTo>
                    <a:lnTo>
                      <a:pt x="1160" y="693"/>
                    </a:lnTo>
                    <a:lnTo>
                      <a:pt x="1151" y="689"/>
                    </a:lnTo>
                    <a:lnTo>
                      <a:pt x="1141" y="689"/>
                    </a:lnTo>
                    <a:lnTo>
                      <a:pt x="1131" y="688"/>
                    </a:lnTo>
                    <a:lnTo>
                      <a:pt x="1121" y="688"/>
                    </a:lnTo>
                    <a:lnTo>
                      <a:pt x="1117" y="655"/>
                    </a:lnTo>
                    <a:lnTo>
                      <a:pt x="1114" y="628"/>
                    </a:lnTo>
                    <a:lnTo>
                      <a:pt x="1110" y="599"/>
                    </a:lnTo>
                    <a:lnTo>
                      <a:pt x="1105" y="566"/>
                    </a:lnTo>
                    <a:lnTo>
                      <a:pt x="1098" y="554"/>
                    </a:lnTo>
                    <a:lnTo>
                      <a:pt x="1095" y="540"/>
                    </a:lnTo>
                    <a:lnTo>
                      <a:pt x="1093" y="521"/>
                    </a:lnTo>
                    <a:lnTo>
                      <a:pt x="1091" y="504"/>
                    </a:lnTo>
                    <a:lnTo>
                      <a:pt x="1087" y="487"/>
                    </a:lnTo>
                    <a:lnTo>
                      <a:pt x="1083" y="472"/>
                    </a:lnTo>
                    <a:lnTo>
                      <a:pt x="1077" y="457"/>
                    </a:lnTo>
                    <a:lnTo>
                      <a:pt x="1068" y="443"/>
                    </a:lnTo>
                    <a:lnTo>
                      <a:pt x="1057" y="431"/>
                    </a:lnTo>
                    <a:lnTo>
                      <a:pt x="1044" y="418"/>
                    </a:lnTo>
                    <a:lnTo>
                      <a:pt x="1037" y="412"/>
                    </a:lnTo>
                    <a:lnTo>
                      <a:pt x="1031" y="404"/>
                    </a:lnTo>
                    <a:lnTo>
                      <a:pt x="1024" y="396"/>
                    </a:lnTo>
                    <a:lnTo>
                      <a:pt x="1019" y="388"/>
                    </a:lnTo>
                    <a:lnTo>
                      <a:pt x="1014" y="382"/>
                    </a:lnTo>
                    <a:lnTo>
                      <a:pt x="1008" y="376"/>
                    </a:lnTo>
                    <a:lnTo>
                      <a:pt x="1004" y="374"/>
                    </a:lnTo>
                    <a:lnTo>
                      <a:pt x="1001" y="372"/>
                    </a:lnTo>
                    <a:lnTo>
                      <a:pt x="996" y="372"/>
                    </a:lnTo>
                    <a:lnTo>
                      <a:pt x="991" y="371"/>
                    </a:lnTo>
                    <a:lnTo>
                      <a:pt x="986" y="372"/>
                    </a:lnTo>
                    <a:lnTo>
                      <a:pt x="979" y="373"/>
                    </a:lnTo>
                    <a:lnTo>
                      <a:pt x="974" y="374"/>
                    </a:lnTo>
                    <a:lnTo>
                      <a:pt x="969" y="377"/>
                    </a:lnTo>
                    <a:lnTo>
                      <a:pt x="960" y="382"/>
                    </a:lnTo>
                    <a:lnTo>
                      <a:pt x="952" y="388"/>
                    </a:lnTo>
                    <a:lnTo>
                      <a:pt x="943" y="394"/>
                    </a:lnTo>
                    <a:lnTo>
                      <a:pt x="934" y="399"/>
                    </a:lnTo>
                    <a:lnTo>
                      <a:pt x="929" y="402"/>
                    </a:lnTo>
                    <a:lnTo>
                      <a:pt x="924" y="404"/>
                    </a:lnTo>
                    <a:lnTo>
                      <a:pt x="918" y="404"/>
                    </a:lnTo>
                    <a:lnTo>
                      <a:pt x="911" y="406"/>
                    </a:lnTo>
                    <a:lnTo>
                      <a:pt x="905" y="404"/>
                    </a:lnTo>
                    <a:lnTo>
                      <a:pt x="899" y="403"/>
                    </a:lnTo>
                    <a:lnTo>
                      <a:pt x="893" y="402"/>
                    </a:lnTo>
                    <a:lnTo>
                      <a:pt x="886" y="398"/>
                    </a:lnTo>
                    <a:lnTo>
                      <a:pt x="876" y="392"/>
                    </a:lnTo>
                    <a:lnTo>
                      <a:pt x="864" y="384"/>
                    </a:lnTo>
                    <a:lnTo>
                      <a:pt x="835" y="389"/>
                    </a:lnTo>
                    <a:lnTo>
                      <a:pt x="830" y="388"/>
                    </a:lnTo>
                    <a:lnTo>
                      <a:pt x="825" y="387"/>
                    </a:lnTo>
                    <a:lnTo>
                      <a:pt x="820" y="384"/>
                    </a:lnTo>
                    <a:lnTo>
                      <a:pt x="816" y="382"/>
                    </a:lnTo>
                    <a:lnTo>
                      <a:pt x="807" y="376"/>
                    </a:lnTo>
                    <a:lnTo>
                      <a:pt x="799" y="371"/>
                    </a:lnTo>
                    <a:lnTo>
                      <a:pt x="776" y="363"/>
                    </a:lnTo>
                    <a:lnTo>
                      <a:pt x="756" y="356"/>
                    </a:lnTo>
                    <a:lnTo>
                      <a:pt x="746" y="351"/>
                    </a:lnTo>
                    <a:lnTo>
                      <a:pt x="736" y="347"/>
                    </a:lnTo>
                    <a:lnTo>
                      <a:pt x="726" y="340"/>
                    </a:lnTo>
                    <a:lnTo>
                      <a:pt x="716" y="334"/>
                    </a:lnTo>
                    <a:lnTo>
                      <a:pt x="711" y="329"/>
                    </a:lnTo>
                    <a:lnTo>
                      <a:pt x="707" y="323"/>
                    </a:lnTo>
                    <a:lnTo>
                      <a:pt x="703" y="317"/>
                    </a:lnTo>
                    <a:lnTo>
                      <a:pt x="702" y="310"/>
                    </a:lnTo>
                    <a:lnTo>
                      <a:pt x="699" y="297"/>
                    </a:lnTo>
                    <a:lnTo>
                      <a:pt x="694" y="282"/>
                    </a:lnTo>
                    <a:lnTo>
                      <a:pt x="689" y="270"/>
                    </a:lnTo>
                    <a:lnTo>
                      <a:pt x="682" y="260"/>
                    </a:lnTo>
                    <a:lnTo>
                      <a:pt x="679" y="256"/>
                    </a:lnTo>
                    <a:lnTo>
                      <a:pt x="677" y="251"/>
                    </a:lnTo>
                    <a:lnTo>
                      <a:pt x="674" y="245"/>
                    </a:lnTo>
                    <a:lnTo>
                      <a:pt x="674" y="239"/>
                    </a:lnTo>
                    <a:lnTo>
                      <a:pt x="674" y="231"/>
                    </a:lnTo>
                    <a:lnTo>
                      <a:pt x="677" y="225"/>
                    </a:lnTo>
                    <a:lnTo>
                      <a:pt x="681" y="219"/>
                    </a:lnTo>
                    <a:lnTo>
                      <a:pt x="686" y="215"/>
                    </a:lnTo>
                    <a:lnTo>
                      <a:pt x="698" y="206"/>
                    </a:lnTo>
                    <a:lnTo>
                      <a:pt x="712" y="199"/>
                    </a:lnTo>
                    <a:lnTo>
                      <a:pt x="726" y="192"/>
                    </a:lnTo>
                    <a:lnTo>
                      <a:pt x="738" y="184"/>
                    </a:lnTo>
                    <a:lnTo>
                      <a:pt x="743" y="179"/>
                    </a:lnTo>
                    <a:lnTo>
                      <a:pt x="747" y="174"/>
                    </a:lnTo>
                    <a:lnTo>
                      <a:pt x="750" y="167"/>
                    </a:lnTo>
                    <a:lnTo>
                      <a:pt x="751" y="160"/>
                    </a:lnTo>
                    <a:lnTo>
                      <a:pt x="750" y="154"/>
                    </a:lnTo>
                    <a:lnTo>
                      <a:pt x="747" y="150"/>
                    </a:lnTo>
                    <a:lnTo>
                      <a:pt x="742" y="146"/>
                    </a:lnTo>
                    <a:lnTo>
                      <a:pt x="737" y="144"/>
                    </a:lnTo>
                    <a:lnTo>
                      <a:pt x="724" y="141"/>
                    </a:lnTo>
                    <a:lnTo>
                      <a:pt x="711" y="138"/>
                    </a:lnTo>
                    <a:lnTo>
                      <a:pt x="698" y="133"/>
                    </a:lnTo>
                    <a:lnTo>
                      <a:pt x="687" y="126"/>
                    </a:lnTo>
                    <a:lnTo>
                      <a:pt x="677" y="118"/>
                    </a:lnTo>
                    <a:lnTo>
                      <a:pt x="668" y="107"/>
                    </a:lnTo>
                    <a:lnTo>
                      <a:pt x="660" y="95"/>
                    </a:lnTo>
                    <a:lnTo>
                      <a:pt x="654" y="83"/>
                    </a:lnTo>
                    <a:lnTo>
                      <a:pt x="649" y="72"/>
                    </a:lnTo>
                    <a:lnTo>
                      <a:pt x="644" y="59"/>
                    </a:lnTo>
                    <a:lnTo>
                      <a:pt x="638" y="36"/>
                    </a:lnTo>
                    <a:lnTo>
                      <a:pt x="632" y="9"/>
                    </a:lnTo>
                    <a:lnTo>
                      <a:pt x="632" y="9"/>
                    </a:lnTo>
                    <a:lnTo>
                      <a:pt x="550" y="18"/>
                    </a:lnTo>
                    <a:lnTo>
                      <a:pt x="550" y="33"/>
                    </a:lnTo>
                    <a:lnTo>
                      <a:pt x="549" y="48"/>
                    </a:lnTo>
                    <a:lnTo>
                      <a:pt x="548" y="54"/>
                    </a:lnTo>
                    <a:lnTo>
                      <a:pt x="544" y="59"/>
                    </a:lnTo>
                    <a:lnTo>
                      <a:pt x="542" y="62"/>
                    </a:lnTo>
                    <a:lnTo>
                      <a:pt x="540" y="63"/>
                    </a:lnTo>
                    <a:lnTo>
                      <a:pt x="537" y="64"/>
                    </a:lnTo>
                    <a:lnTo>
                      <a:pt x="534" y="64"/>
                    </a:lnTo>
                    <a:lnTo>
                      <a:pt x="527" y="64"/>
                    </a:lnTo>
                    <a:lnTo>
                      <a:pt x="522" y="63"/>
                    </a:lnTo>
                    <a:lnTo>
                      <a:pt x="519" y="61"/>
                    </a:lnTo>
                    <a:lnTo>
                      <a:pt x="515" y="58"/>
                    </a:lnTo>
                    <a:lnTo>
                      <a:pt x="507" y="51"/>
                    </a:lnTo>
                    <a:lnTo>
                      <a:pt x="502" y="42"/>
                    </a:lnTo>
                    <a:lnTo>
                      <a:pt x="497" y="31"/>
                    </a:lnTo>
                    <a:lnTo>
                      <a:pt x="492" y="21"/>
                    </a:lnTo>
                    <a:lnTo>
                      <a:pt x="486" y="10"/>
                    </a:lnTo>
                    <a:lnTo>
                      <a:pt x="478" y="0"/>
                    </a:lnTo>
                    <a:lnTo>
                      <a:pt x="473" y="21"/>
                    </a:lnTo>
                    <a:lnTo>
                      <a:pt x="468" y="38"/>
                    </a:lnTo>
                    <a:lnTo>
                      <a:pt x="466" y="47"/>
                    </a:lnTo>
                    <a:lnTo>
                      <a:pt x="463" y="56"/>
                    </a:lnTo>
                    <a:lnTo>
                      <a:pt x="462" y="66"/>
                    </a:lnTo>
                    <a:lnTo>
                      <a:pt x="462" y="76"/>
                    </a:lnTo>
                    <a:lnTo>
                      <a:pt x="462" y="87"/>
                    </a:lnTo>
                    <a:lnTo>
                      <a:pt x="463" y="98"/>
                    </a:lnTo>
                    <a:lnTo>
                      <a:pt x="466" y="107"/>
                    </a:lnTo>
                    <a:lnTo>
                      <a:pt x="468" y="117"/>
                    </a:lnTo>
                    <a:lnTo>
                      <a:pt x="472" y="126"/>
                    </a:lnTo>
                    <a:lnTo>
                      <a:pt x="476" y="135"/>
                    </a:lnTo>
                    <a:lnTo>
                      <a:pt x="482" y="144"/>
                    </a:lnTo>
                    <a:lnTo>
                      <a:pt x="489" y="151"/>
                    </a:lnTo>
                    <a:lnTo>
                      <a:pt x="500" y="164"/>
                    </a:lnTo>
                    <a:lnTo>
                      <a:pt x="510" y="175"/>
                    </a:lnTo>
                    <a:lnTo>
                      <a:pt x="514" y="180"/>
                    </a:lnTo>
                    <a:lnTo>
                      <a:pt x="517" y="186"/>
                    </a:lnTo>
                    <a:lnTo>
                      <a:pt x="520" y="194"/>
                    </a:lnTo>
                    <a:lnTo>
                      <a:pt x="520" y="202"/>
                    </a:lnTo>
                    <a:lnTo>
                      <a:pt x="520" y="210"/>
                    </a:lnTo>
                    <a:lnTo>
                      <a:pt x="519" y="218"/>
                    </a:lnTo>
                    <a:lnTo>
                      <a:pt x="516" y="224"/>
                    </a:lnTo>
                    <a:lnTo>
                      <a:pt x="512" y="230"/>
                    </a:lnTo>
                    <a:lnTo>
                      <a:pt x="505" y="243"/>
                    </a:lnTo>
                    <a:lnTo>
                      <a:pt x="495" y="254"/>
                    </a:lnTo>
                    <a:lnTo>
                      <a:pt x="486" y="264"/>
                    </a:lnTo>
                    <a:lnTo>
                      <a:pt x="478" y="277"/>
                    </a:lnTo>
                    <a:lnTo>
                      <a:pt x="475" y="283"/>
                    </a:lnTo>
                    <a:lnTo>
                      <a:pt x="472" y="289"/>
                    </a:lnTo>
                    <a:lnTo>
                      <a:pt x="471" y="297"/>
                    </a:lnTo>
                    <a:lnTo>
                      <a:pt x="470" y="305"/>
                    </a:lnTo>
                    <a:lnTo>
                      <a:pt x="471" y="313"/>
                    </a:lnTo>
                    <a:lnTo>
                      <a:pt x="475" y="320"/>
                    </a:lnTo>
                    <a:lnTo>
                      <a:pt x="478" y="327"/>
                    </a:lnTo>
                    <a:lnTo>
                      <a:pt x="484" y="333"/>
                    </a:lnTo>
                    <a:lnTo>
                      <a:pt x="489" y="339"/>
                    </a:lnTo>
                    <a:lnTo>
                      <a:pt x="492" y="346"/>
                    </a:lnTo>
                    <a:lnTo>
                      <a:pt x="496" y="352"/>
                    </a:lnTo>
                    <a:lnTo>
                      <a:pt x="496" y="361"/>
                    </a:lnTo>
                    <a:lnTo>
                      <a:pt x="496" y="367"/>
                    </a:lnTo>
                    <a:lnTo>
                      <a:pt x="495" y="372"/>
                    </a:lnTo>
                    <a:lnTo>
                      <a:pt x="492" y="376"/>
                    </a:lnTo>
                    <a:lnTo>
                      <a:pt x="489" y="379"/>
                    </a:lnTo>
                    <a:lnTo>
                      <a:pt x="484" y="383"/>
                    </a:lnTo>
                    <a:lnTo>
                      <a:pt x="478" y="386"/>
                    </a:lnTo>
                    <a:lnTo>
                      <a:pt x="473" y="387"/>
                    </a:lnTo>
                    <a:lnTo>
                      <a:pt x="467" y="389"/>
                    </a:lnTo>
                    <a:lnTo>
                      <a:pt x="455" y="392"/>
                    </a:lnTo>
                    <a:lnTo>
                      <a:pt x="441" y="394"/>
                    </a:lnTo>
                    <a:lnTo>
                      <a:pt x="427" y="398"/>
                    </a:lnTo>
                    <a:lnTo>
                      <a:pt x="414" y="403"/>
                    </a:lnTo>
                    <a:lnTo>
                      <a:pt x="408" y="407"/>
                    </a:lnTo>
                    <a:lnTo>
                      <a:pt x="402" y="412"/>
                    </a:lnTo>
                    <a:lnTo>
                      <a:pt x="398" y="418"/>
                    </a:lnTo>
                    <a:lnTo>
                      <a:pt x="394" y="425"/>
                    </a:lnTo>
                    <a:lnTo>
                      <a:pt x="389" y="438"/>
                    </a:lnTo>
                    <a:lnTo>
                      <a:pt x="383" y="453"/>
                    </a:lnTo>
                    <a:lnTo>
                      <a:pt x="373" y="448"/>
                    </a:lnTo>
                    <a:lnTo>
                      <a:pt x="362" y="445"/>
                    </a:lnTo>
                    <a:lnTo>
                      <a:pt x="354" y="446"/>
                    </a:lnTo>
                    <a:lnTo>
                      <a:pt x="347" y="448"/>
                    </a:lnTo>
                    <a:lnTo>
                      <a:pt x="339" y="451"/>
                    </a:lnTo>
                    <a:lnTo>
                      <a:pt x="334" y="455"/>
                    </a:lnTo>
                    <a:lnTo>
                      <a:pt x="323" y="465"/>
                    </a:lnTo>
                    <a:lnTo>
                      <a:pt x="313" y="477"/>
                    </a:lnTo>
                    <a:lnTo>
                      <a:pt x="303" y="489"/>
                    </a:lnTo>
                    <a:lnTo>
                      <a:pt x="291" y="499"/>
                    </a:lnTo>
                    <a:lnTo>
                      <a:pt x="286" y="502"/>
                    </a:lnTo>
                    <a:lnTo>
                      <a:pt x="279" y="506"/>
                    </a:lnTo>
                    <a:lnTo>
                      <a:pt x="273" y="507"/>
                    </a:lnTo>
                    <a:lnTo>
                      <a:pt x="264" y="509"/>
                    </a:lnTo>
                    <a:lnTo>
                      <a:pt x="258" y="507"/>
                    </a:lnTo>
                    <a:lnTo>
                      <a:pt x="253" y="506"/>
                    </a:lnTo>
                    <a:lnTo>
                      <a:pt x="249" y="502"/>
                    </a:lnTo>
                    <a:lnTo>
                      <a:pt x="244" y="500"/>
                    </a:lnTo>
                    <a:lnTo>
                      <a:pt x="240" y="496"/>
                    </a:lnTo>
                    <a:lnTo>
                      <a:pt x="235" y="492"/>
                    </a:lnTo>
                    <a:lnTo>
                      <a:pt x="230" y="491"/>
                    </a:lnTo>
                    <a:lnTo>
                      <a:pt x="224" y="490"/>
                    </a:lnTo>
                    <a:lnTo>
                      <a:pt x="220" y="490"/>
                    </a:lnTo>
                    <a:lnTo>
                      <a:pt x="216" y="491"/>
                    </a:lnTo>
                    <a:lnTo>
                      <a:pt x="212" y="492"/>
                    </a:lnTo>
                    <a:lnTo>
                      <a:pt x="210" y="495"/>
                    </a:lnTo>
                    <a:lnTo>
                      <a:pt x="204" y="500"/>
                    </a:lnTo>
                    <a:lnTo>
                      <a:pt x="200" y="507"/>
                    </a:lnTo>
                    <a:lnTo>
                      <a:pt x="196" y="515"/>
                    </a:lnTo>
                    <a:lnTo>
                      <a:pt x="195" y="524"/>
                    </a:lnTo>
                    <a:lnTo>
                      <a:pt x="192" y="532"/>
                    </a:lnTo>
                    <a:lnTo>
                      <a:pt x="192" y="541"/>
                    </a:lnTo>
                    <a:lnTo>
                      <a:pt x="195" y="553"/>
                    </a:lnTo>
                    <a:lnTo>
                      <a:pt x="197" y="564"/>
                    </a:lnTo>
                    <a:lnTo>
                      <a:pt x="182" y="583"/>
                    </a:lnTo>
                    <a:lnTo>
                      <a:pt x="166" y="601"/>
                    </a:lnTo>
                    <a:lnTo>
                      <a:pt x="167" y="608"/>
                    </a:lnTo>
                    <a:lnTo>
                      <a:pt x="169" y="613"/>
                    </a:lnTo>
                    <a:lnTo>
                      <a:pt x="172" y="617"/>
                    </a:lnTo>
                    <a:lnTo>
                      <a:pt x="177" y="622"/>
                    </a:lnTo>
                    <a:lnTo>
                      <a:pt x="187" y="628"/>
                    </a:lnTo>
                    <a:lnTo>
                      <a:pt x="197" y="635"/>
                    </a:lnTo>
                    <a:lnTo>
                      <a:pt x="201" y="639"/>
                    </a:lnTo>
                    <a:lnTo>
                      <a:pt x="205" y="643"/>
                    </a:lnTo>
                    <a:lnTo>
                      <a:pt x="206" y="647"/>
                    </a:lnTo>
                    <a:lnTo>
                      <a:pt x="207" y="650"/>
                    </a:lnTo>
                    <a:lnTo>
                      <a:pt x="211" y="660"/>
                    </a:lnTo>
                    <a:lnTo>
                      <a:pt x="214" y="669"/>
                    </a:lnTo>
                    <a:lnTo>
                      <a:pt x="220" y="684"/>
                    </a:lnTo>
                    <a:lnTo>
                      <a:pt x="226" y="697"/>
                    </a:lnTo>
                    <a:lnTo>
                      <a:pt x="229" y="703"/>
                    </a:lnTo>
                    <a:lnTo>
                      <a:pt x="230" y="711"/>
                    </a:lnTo>
                    <a:lnTo>
                      <a:pt x="231" y="717"/>
                    </a:lnTo>
                    <a:lnTo>
                      <a:pt x="233" y="726"/>
                    </a:lnTo>
                    <a:lnTo>
                      <a:pt x="231" y="732"/>
                    </a:lnTo>
                    <a:lnTo>
                      <a:pt x="229" y="737"/>
                    </a:lnTo>
                    <a:lnTo>
                      <a:pt x="224" y="741"/>
                    </a:lnTo>
                    <a:lnTo>
                      <a:pt x="219" y="743"/>
                    </a:lnTo>
                    <a:lnTo>
                      <a:pt x="212" y="746"/>
                    </a:lnTo>
                    <a:lnTo>
                      <a:pt x="206" y="748"/>
                    </a:lnTo>
                    <a:lnTo>
                      <a:pt x="199" y="748"/>
                    </a:lnTo>
                    <a:lnTo>
                      <a:pt x="192" y="750"/>
                    </a:lnTo>
                    <a:lnTo>
                      <a:pt x="130" y="750"/>
                    </a:lnTo>
                    <a:lnTo>
                      <a:pt x="108" y="748"/>
                    </a:lnTo>
                    <a:lnTo>
                      <a:pt x="91" y="748"/>
                    </a:lnTo>
                    <a:lnTo>
                      <a:pt x="82" y="750"/>
                    </a:lnTo>
                    <a:lnTo>
                      <a:pt x="72" y="751"/>
                    </a:lnTo>
                    <a:lnTo>
                      <a:pt x="63" y="753"/>
                    </a:lnTo>
                    <a:lnTo>
                      <a:pt x="52" y="757"/>
                    </a:lnTo>
                    <a:lnTo>
                      <a:pt x="47" y="760"/>
                    </a:lnTo>
                    <a:lnTo>
                      <a:pt x="42" y="763"/>
                    </a:lnTo>
                    <a:lnTo>
                      <a:pt x="37" y="767"/>
                    </a:lnTo>
                    <a:lnTo>
                      <a:pt x="33" y="771"/>
                    </a:lnTo>
                    <a:lnTo>
                      <a:pt x="27" y="781"/>
                    </a:lnTo>
                    <a:lnTo>
                      <a:pt x="22" y="792"/>
                    </a:lnTo>
                    <a:lnTo>
                      <a:pt x="18" y="804"/>
                    </a:lnTo>
                    <a:lnTo>
                      <a:pt x="13" y="815"/>
                    </a:lnTo>
                    <a:lnTo>
                      <a:pt x="7" y="827"/>
                    </a:lnTo>
                    <a:lnTo>
                      <a:pt x="0" y="839"/>
                    </a:lnTo>
                    <a:lnTo>
                      <a:pt x="0" y="839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50"/>
              <p:cNvSpPr>
                <a:spLocks/>
              </p:cNvSpPr>
              <p:nvPr/>
            </p:nvSpPr>
            <p:spPr bwMode="auto">
              <a:xfrm>
                <a:off x="-711075" y="236063"/>
                <a:ext cx="22225" cy="28575"/>
              </a:xfrm>
              <a:custGeom>
                <a:avLst/>
                <a:gdLst>
                  <a:gd name="T0" fmla="*/ 35 w 55"/>
                  <a:gd name="T1" fmla="*/ 0 h 72"/>
                  <a:gd name="T2" fmla="*/ 32 w 55"/>
                  <a:gd name="T3" fmla="*/ 1 h 72"/>
                  <a:gd name="T4" fmla="*/ 29 w 55"/>
                  <a:gd name="T5" fmla="*/ 2 h 72"/>
                  <a:gd name="T6" fmla="*/ 27 w 55"/>
                  <a:gd name="T7" fmla="*/ 5 h 72"/>
                  <a:gd name="T8" fmla="*/ 25 w 55"/>
                  <a:gd name="T9" fmla="*/ 7 h 72"/>
                  <a:gd name="T10" fmla="*/ 22 w 55"/>
                  <a:gd name="T11" fmla="*/ 13 h 72"/>
                  <a:gd name="T12" fmla="*/ 18 w 55"/>
                  <a:gd name="T13" fmla="*/ 20 h 72"/>
                  <a:gd name="T14" fmla="*/ 12 w 55"/>
                  <a:gd name="T15" fmla="*/ 27 h 72"/>
                  <a:gd name="T16" fmla="*/ 5 w 55"/>
                  <a:gd name="T17" fmla="*/ 34 h 72"/>
                  <a:gd name="T18" fmla="*/ 3 w 55"/>
                  <a:gd name="T19" fmla="*/ 36 h 72"/>
                  <a:gd name="T20" fmla="*/ 2 w 55"/>
                  <a:gd name="T21" fmla="*/ 40 h 72"/>
                  <a:gd name="T22" fmla="*/ 0 w 55"/>
                  <a:gd name="T23" fmla="*/ 45 h 72"/>
                  <a:gd name="T24" fmla="*/ 0 w 55"/>
                  <a:gd name="T25" fmla="*/ 49 h 72"/>
                  <a:gd name="T26" fmla="*/ 0 w 55"/>
                  <a:gd name="T27" fmla="*/ 57 h 72"/>
                  <a:gd name="T28" fmla="*/ 3 w 55"/>
                  <a:gd name="T29" fmla="*/ 65 h 72"/>
                  <a:gd name="T30" fmla="*/ 5 w 55"/>
                  <a:gd name="T31" fmla="*/ 69 h 72"/>
                  <a:gd name="T32" fmla="*/ 8 w 55"/>
                  <a:gd name="T33" fmla="*/ 71 h 72"/>
                  <a:gd name="T34" fmla="*/ 10 w 55"/>
                  <a:gd name="T35" fmla="*/ 72 h 72"/>
                  <a:gd name="T36" fmla="*/ 14 w 55"/>
                  <a:gd name="T37" fmla="*/ 72 h 72"/>
                  <a:gd name="T38" fmla="*/ 19 w 55"/>
                  <a:gd name="T39" fmla="*/ 71 h 72"/>
                  <a:gd name="T40" fmla="*/ 24 w 55"/>
                  <a:gd name="T41" fmla="*/ 69 h 72"/>
                  <a:gd name="T42" fmla="*/ 28 w 55"/>
                  <a:gd name="T43" fmla="*/ 65 h 72"/>
                  <a:gd name="T44" fmla="*/ 33 w 55"/>
                  <a:gd name="T45" fmla="*/ 61 h 72"/>
                  <a:gd name="T46" fmla="*/ 39 w 55"/>
                  <a:gd name="T47" fmla="*/ 57 h 72"/>
                  <a:gd name="T48" fmla="*/ 43 w 55"/>
                  <a:gd name="T49" fmla="*/ 54 h 72"/>
                  <a:gd name="T50" fmla="*/ 48 w 55"/>
                  <a:gd name="T51" fmla="*/ 49 h 72"/>
                  <a:gd name="T52" fmla="*/ 50 w 55"/>
                  <a:gd name="T53" fmla="*/ 44 h 72"/>
                  <a:gd name="T54" fmla="*/ 53 w 55"/>
                  <a:gd name="T55" fmla="*/ 39 h 72"/>
                  <a:gd name="T56" fmla="*/ 54 w 55"/>
                  <a:gd name="T57" fmla="*/ 32 h 72"/>
                  <a:gd name="T58" fmla="*/ 55 w 55"/>
                  <a:gd name="T59" fmla="*/ 26 h 72"/>
                  <a:gd name="T60" fmla="*/ 55 w 55"/>
                  <a:gd name="T61" fmla="*/ 20 h 72"/>
                  <a:gd name="T62" fmla="*/ 55 w 55"/>
                  <a:gd name="T63" fmla="*/ 16 h 72"/>
                  <a:gd name="T64" fmla="*/ 54 w 55"/>
                  <a:gd name="T65" fmla="*/ 12 h 72"/>
                  <a:gd name="T66" fmla="*/ 52 w 55"/>
                  <a:gd name="T67" fmla="*/ 8 h 72"/>
                  <a:gd name="T68" fmla="*/ 49 w 55"/>
                  <a:gd name="T69" fmla="*/ 6 h 72"/>
                  <a:gd name="T70" fmla="*/ 47 w 55"/>
                  <a:gd name="T71" fmla="*/ 3 h 72"/>
                  <a:gd name="T72" fmla="*/ 43 w 55"/>
                  <a:gd name="T73" fmla="*/ 2 h 72"/>
                  <a:gd name="T74" fmla="*/ 39 w 55"/>
                  <a:gd name="T75" fmla="*/ 1 h 72"/>
                  <a:gd name="T76" fmla="*/ 35 w 55"/>
                  <a:gd name="T7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5" h="72">
                    <a:moveTo>
                      <a:pt x="35" y="0"/>
                    </a:moveTo>
                    <a:lnTo>
                      <a:pt x="32" y="1"/>
                    </a:lnTo>
                    <a:lnTo>
                      <a:pt x="29" y="2"/>
                    </a:lnTo>
                    <a:lnTo>
                      <a:pt x="27" y="5"/>
                    </a:lnTo>
                    <a:lnTo>
                      <a:pt x="25" y="7"/>
                    </a:lnTo>
                    <a:lnTo>
                      <a:pt x="22" y="13"/>
                    </a:lnTo>
                    <a:lnTo>
                      <a:pt x="18" y="20"/>
                    </a:lnTo>
                    <a:lnTo>
                      <a:pt x="12" y="27"/>
                    </a:lnTo>
                    <a:lnTo>
                      <a:pt x="5" y="34"/>
                    </a:lnTo>
                    <a:lnTo>
                      <a:pt x="3" y="36"/>
                    </a:lnTo>
                    <a:lnTo>
                      <a:pt x="2" y="40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7"/>
                    </a:lnTo>
                    <a:lnTo>
                      <a:pt x="3" y="65"/>
                    </a:lnTo>
                    <a:lnTo>
                      <a:pt x="5" y="69"/>
                    </a:lnTo>
                    <a:lnTo>
                      <a:pt x="8" y="71"/>
                    </a:lnTo>
                    <a:lnTo>
                      <a:pt x="10" y="72"/>
                    </a:lnTo>
                    <a:lnTo>
                      <a:pt x="14" y="72"/>
                    </a:lnTo>
                    <a:lnTo>
                      <a:pt x="19" y="71"/>
                    </a:lnTo>
                    <a:lnTo>
                      <a:pt x="24" y="69"/>
                    </a:lnTo>
                    <a:lnTo>
                      <a:pt x="28" y="65"/>
                    </a:lnTo>
                    <a:lnTo>
                      <a:pt x="33" y="61"/>
                    </a:lnTo>
                    <a:lnTo>
                      <a:pt x="39" y="57"/>
                    </a:lnTo>
                    <a:lnTo>
                      <a:pt x="43" y="54"/>
                    </a:lnTo>
                    <a:lnTo>
                      <a:pt x="48" y="49"/>
                    </a:lnTo>
                    <a:lnTo>
                      <a:pt x="50" y="44"/>
                    </a:lnTo>
                    <a:lnTo>
                      <a:pt x="53" y="39"/>
                    </a:lnTo>
                    <a:lnTo>
                      <a:pt x="54" y="32"/>
                    </a:lnTo>
                    <a:lnTo>
                      <a:pt x="55" y="26"/>
                    </a:lnTo>
                    <a:lnTo>
                      <a:pt x="55" y="20"/>
                    </a:lnTo>
                    <a:lnTo>
                      <a:pt x="55" y="16"/>
                    </a:lnTo>
                    <a:lnTo>
                      <a:pt x="54" y="12"/>
                    </a:lnTo>
                    <a:lnTo>
                      <a:pt x="52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3" y="2"/>
                    </a:lnTo>
                    <a:lnTo>
                      <a:pt x="39" y="1"/>
                    </a:lnTo>
                    <a:lnTo>
                      <a:pt x="35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51"/>
              <p:cNvSpPr>
                <a:spLocks/>
              </p:cNvSpPr>
              <p:nvPr/>
            </p:nvSpPr>
            <p:spPr bwMode="auto">
              <a:xfrm>
                <a:off x="-968250" y="115413"/>
                <a:ext cx="31750" cy="50800"/>
              </a:xfrm>
              <a:custGeom>
                <a:avLst/>
                <a:gdLst>
                  <a:gd name="T0" fmla="*/ 64 w 81"/>
                  <a:gd name="T1" fmla="*/ 0 h 127"/>
                  <a:gd name="T2" fmla="*/ 59 w 81"/>
                  <a:gd name="T3" fmla="*/ 1 h 127"/>
                  <a:gd name="T4" fmla="*/ 54 w 81"/>
                  <a:gd name="T5" fmla="*/ 2 h 127"/>
                  <a:gd name="T6" fmla="*/ 51 w 81"/>
                  <a:gd name="T7" fmla="*/ 5 h 127"/>
                  <a:gd name="T8" fmla="*/ 46 w 81"/>
                  <a:gd name="T9" fmla="*/ 9 h 127"/>
                  <a:gd name="T10" fmla="*/ 39 w 81"/>
                  <a:gd name="T11" fmla="*/ 15 h 127"/>
                  <a:gd name="T12" fmla="*/ 32 w 81"/>
                  <a:gd name="T13" fmla="*/ 24 h 127"/>
                  <a:gd name="T14" fmla="*/ 22 w 81"/>
                  <a:gd name="T15" fmla="*/ 32 h 127"/>
                  <a:gd name="T16" fmla="*/ 10 w 81"/>
                  <a:gd name="T17" fmla="*/ 40 h 127"/>
                  <a:gd name="T18" fmla="*/ 7 w 81"/>
                  <a:gd name="T19" fmla="*/ 44 h 127"/>
                  <a:gd name="T20" fmla="*/ 3 w 81"/>
                  <a:gd name="T21" fmla="*/ 49 h 127"/>
                  <a:gd name="T22" fmla="*/ 0 w 81"/>
                  <a:gd name="T23" fmla="*/ 54 h 127"/>
                  <a:gd name="T24" fmla="*/ 0 w 81"/>
                  <a:gd name="T25" fmla="*/ 60 h 127"/>
                  <a:gd name="T26" fmla="*/ 0 w 81"/>
                  <a:gd name="T27" fmla="*/ 74 h 127"/>
                  <a:gd name="T28" fmla="*/ 2 w 81"/>
                  <a:gd name="T29" fmla="*/ 85 h 127"/>
                  <a:gd name="T30" fmla="*/ 4 w 81"/>
                  <a:gd name="T31" fmla="*/ 95 h 127"/>
                  <a:gd name="T32" fmla="*/ 8 w 81"/>
                  <a:gd name="T33" fmla="*/ 108 h 127"/>
                  <a:gd name="T34" fmla="*/ 9 w 81"/>
                  <a:gd name="T35" fmla="*/ 114 h 127"/>
                  <a:gd name="T36" fmla="*/ 10 w 81"/>
                  <a:gd name="T37" fmla="*/ 120 h 127"/>
                  <a:gd name="T38" fmla="*/ 12 w 81"/>
                  <a:gd name="T39" fmla="*/ 123 h 127"/>
                  <a:gd name="T40" fmla="*/ 13 w 81"/>
                  <a:gd name="T41" fmla="*/ 125 h 127"/>
                  <a:gd name="T42" fmla="*/ 15 w 81"/>
                  <a:gd name="T43" fmla="*/ 127 h 127"/>
                  <a:gd name="T44" fmla="*/ 18 w 81"/>
                  <a:gd name="T45" fmla="*/ 127 h 127"/>
                  <a:gd name="T46" fmla="*/ 23 w 81"/>
                  <a:gd name="T47" fmla="*/ 127 h 127"/>
                  <a:gd name="T48" fmla="*/ 26 w 81"/>
                  <a:gd name="T49" fmla="*/ 124 h 127"/>
                  <a:gd name="T50" fmla="*/ 28 w 81"/>
                  <a:gd name="T51" fmla="*/ 121 h 127"/>
                  <a:gd name="T52" fmla="*/ 31 w 81"/>
                  <a:gd name="T53" fmla="*/ 119 h 127"/>
                  <a:gd name="T54" fmla="*/ 33 w 81"/>
                  <a:gd name="T55" fmla="*/ 110 h 127"/>
                  <a:gd name="T56" fmla="*/ 36 w 81"/>
                  <a:gd name="T57" fmla="*/ 101 h 127"/>
                  <a:gd name="T58" fmla="*/ 39 w 81"/>
                  <a:gd name="T59" fmla="*/ 91 h 127"/>
                  <a:gd name="T60" fmla="*/ 43 w 81"/>
                  <a:gd name="T61" fmla="*/ 83 h 127"/>
                  <a:gd name="T62" fmla="*/ 48 w 81"/>
                  <a:gd name="T63" fmla="*/ 75 h 127"/>
                  <a:gd name="T64" fmla="*/ 56 w 81"/>
                  <a:gd name="T65" fmla="*/ 68 h 127"/>
                  <a:gd name="T66" fmla="*/ 66 w 81"/>
                  <a:gd name="T67" fmla="*/ 55 h 127"/>
                  <a:gd name="T68" fmla="*/ 73 w 81"/>
                  <a:gd name="T69" fmla="*/ 44 h 127"/>
                  <a:gd name="T70" fmla="*/ 77 w 81"/>
                  <a:gd name="T71" fmla="*/ 37 h 127"/>
                  <a:gd name="T72" fmla="*/ 78 w 81"/>
                  <a:gd name="T73" fmla="*/ 31 h 127"/>
                  <a:gd name="T74" fmla="*/ 80 w 81"/>
                  <a:gd name="T75" fmla="*/ 24 h 127"/>
                  <a:gd name="T76" fmla="*/ 81 w 81"/>
                  <a:gd name="T77" fmla="*/ 16 h 127"/>
                  <a:gd name="T78" fmla="*/ 81 w 81"/>
                  <a:gd name="T79" fmla="*/ 12 h 127"/>
                  <a:gd name="T80" fmla="*/ 80 w 81"/>
                  <a:gd name="T81" fmla="*/ 10 h 127"/>
                  <a:gd name="T82" fmla="*/ 78 w 81"/>
                  <a:gd name="T83" fmla="*/ 7 h 127"/>
                  <a:gd name="T84" fmla="*/ 76 w 81"/>
                  <a:gd name="T85" fmla="*/ 6 h 127"/>
                  <a:gd name="T86" fmla="*/ 71 w 81"/>
                  <a:gd name="T87" fmla="*/ 4 h 127"/>
                  <a:gd name="T88" fmla="*/ 64 w 81"/>
                  <a:gd name="T89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1" h="127">
                    <a:moveTo>
                      <a:pt x="64" y="0"/>
                    </a:moveTo>
                    <a:lnTo>
                      <a:pt x="59" y="1"/>
                    </a:lnTo>
                    <a:lnTo>
                      <a:pt x="54" y="2"/>
                    </a:lnTo>
                    <a:lnTo>
                      <a:pt x="51" y="5"/>
                    </a:lnTo>
                    <a:lnTo>
                      <a:pt x="46" y="9"/>
                    </a:lnTo>
                    <a:lnTo>
                      <a:pt x="39" y="15"/>
                    </a:lnTo>
                    <a:lnTo>
                      <a:pt x="32" y="24"/>
                    </a:lnTo>
                    <a:lnTo>
                      <a:pt x="22" y="32"/>
                    </a:lnTo>
                    <a:lnTo>
                      <a:pt x="10" y="40"/>
                    </a:lnTo>
                    <a:lnTo>
                      <a:pt x="7" y="44"/>
                    </a:lnTo>
                    <a:lnTo>
                      <a:pt x="3" y="49"/>
                    </a:lnTo>
                    <a:lnTo>
                      <a:pt x="0" y="54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2" y="85"/>
                    </a:lnTo>
                    <a:lnTo>
                      <a:pt x="4" y="95"/>
                    </a:lnTo>
                    <a:lnTo>
                      <a:pt x="8" y="108"/>
                    </a:lnTo>
                    <a:lnTo>
                      <a:pt x="9" y="114"/>
                    </a:lnTo>
                    <a:lnTo>
                      <a:pt x="10" y="120"/>
                    </a:lnTo>
                    <a:lnTo>
                      <a:pt x="12" y="123"/>
                    </a:lnTo>
                    <a:lnTo>
                      <a:pt x="13" y="125"/>
                    </a:lnTo>
                    <a:lnTo>
                      <a:pt x="15" y="127"/>
                    </a:lnTo>
                    <a:lnTo>
                      <a:pt x="18" y="127"/>
                    </a:lnTo>
                    <a:lnTo>
                      <a:pt x="23" y="127"/>
                    </a:lnTo>
                    <a:lnTo>
                      <a:pt x="26" y="124"/>
                    </a:lnTo>
                    <a:lnTo>
                      <a:pt x="28" y="121"/>
                    </a:lnTo>
                    <a:lnTo>
                      <a:pt x="31" y="119"/>
                    </a:lnTo>
                    <a:lnTo>
                      <a:pt x="33" y="110"/>
                    </a:lnTo>
                    <a:lnTo>
                      <a:pt x="36" y="101"/>
                    </a:lnTo>
                    <a:lnTo>
                      <a:pt x="39" y="91"/>
                    </a:lnTo>
                    <a:lnTo>
                      <a:pt x="43" y="83"/>
                    </a:lnTo>
                    <a:lnTo>
                      <a:pt x="48" y="75"/>
                    </a:lnTo>
                    <a:lnTo>
                      <a:pt x="56" y="68"/>
                    </a:lnTo>
                    <a:lnTo>
                      <a:pt x="66" y="55"/>
                    </a:lnTo>
                    <a:lnTo>
                      <a:pt x="73" y="44"/>
                    </a:lnTo>
                    <a:lnTo>
                      <a:pt x="77" y="37"/>
                    </a:lnTo>
                    <a:lnTo>
                      <a:pt x="78" y="31"/>
                    </a:lnTo>
                    <a:lnTo>
                      <a:pt x="80" y="24"/>
                    </a:lnTo>
                    <a:lnTo>
                      <a:pt x="81" y="16"/>
                    </a:lnTo>
                    <a:lnTo>
                      <a:pt x="81" y="12"/>
                    </a:lnTo>
                    <a:lnTo>
                      <a:pt x="80" y="10"/>
                    </a:lnTo>
                    <a:lnTo>
                      <a:pt x="78" y="7"/>
                    </a:lnTo>
                    <a:lnTo>
                      <a:pt x="76" y="6"/>
                    </a:lnTo>
                    <a:lnTo>
                      <a:pt x="71" y="4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52"/>
              <p:cNvSpPr>
                <a:spLocks/>
              </p:cNvSpPr>
              <p:nvPr/>
            </p:nvSpPr>
            <p:spPr bwMode="auto">
              <a:xfrm>
                <a:off x="-906338" y="80488"/>
                <a:ext cx="17463" cy="12700"/>
              </a:xfrm>
              <a:custGeom>
                <a:avLst/>
                <a:gdLst>
                  <a:gd name="T0" fmla="*/ 0 w 41"/>
                  <a:gd name="T1" fmla="*/ 18 h 33"/>
                  <a:gd name="T2" fmla="*/ 0 w 41"/>
                  <a:gd name="T3" fmla="*/ 21 h 33"/>
                  <a:gd name="T4" fmla="*/ 1 w 41"/>
                  <a:gd name="T5" fmla="*/ 24 h 33"/>
                  <a:gd name="T6" fmla="*/ 4 w 41"/>
                  <a:gd name="T7" fmla="*/ 26 h 33"/>
                  <a:gd name="T8" fmla="*/ 6 w 41"/>
                  <a:gd name="T9" fmla="*/ 29 h 33"/>
                  <a:gd name="T10" fmla="*/ 12 w 41"/>
                  <a:gd name="T11" fmla="*/ 31 h 33"/>
                  <a:gd name="T12" fmla="*/ 20 w 41"/>
                  <a:gd name="T13" fmla="*/ 33 h 33"/>
                  <a:gd name="T14" fmla="*/ 24 w 41"/>
                  <a:gd name="T15" fmla="*/ 31 h 33"/>
                  <a:gd name="T16" fmla="*/ 29 w 41"/>
                  <a:gd name="T17" fmla="*/ 30 h 33"/>
                  <a:gd name="T18" fmla="*/ 31 w 41"/>
                  <a:gd name="T19" fmla="*/ 28 h 33"/>
                  <a:gd name="T20" fmla="*/ 35 w 41"/>
                  <a:gd name="T21" fmla="*/ 25 h 33"/>
                  <a:gd name="T22" fmla="*/ 37 w 41"/>
                  <a:gd name="T23" fmla="*/ 21 h 33"/>
                  <a:gd name="T24" fmla="*/ 39 w 41"/>
                  <a:gd name="T25" fmla="*/ 18 h 33"/>
                  <a:gd name="T26" fmla="*/ 40 w 41"/>
                  <a:gd name="T27" fmla="*/ 12 h 33"/>
                  <a:gd name="T28" fmla="*/ 41 w 41"/>
                  <a:gd name="T29" fmla="*/ 9 h 33"/>
                  <a:gd name="T30" fmla="*/ 40 w 41"/>
                  <a:gd name="T31" fmla="*/ 5 h 33"/>
                  <a:gd name="T32" fmla="*/ 37 w 41"/>
                  <a:gd name="T33" fmla="*/ 2 h 33"/>
                  <a:gd name="T34" fmla="*/ 34 w 41"/>
                  <a:gd name="T35" fmla="*/ 1 h 33"/>
                  <a:gd name="T36" fmla="*/ 30 w 41"/>
                  <a:gd name="T37" fmla="*/ 0 h 33"/>
                  <a:gd name="T38" fmla="*/ 25 w 41"/>
                  <a:gd name="T39" fmla="*/ 0 h 33"/>
                  <a:gd name="T40" fmla="*/ 20 w 41"/>
                  <a:gd name="T41" fmla="*/ 0 h 33"/>
                  <a:gd name="T42" fmla="*/ 15 w 41"/>
                  <a:gd name="T43" fmla="*/ 1 h 33"/>
                  <a:gd name="T44" fmla="*/ 10 w 41"/>
                  <a:gd name="T45" fmla="*/ 2 h 33"/>
                  <a:gd name="T46" fmla="*/ 6 w 41"/>
                  <a:gd name="T47" fmla="*/ 5 h 33"/>
                  <a:gd name="T48" fmla="*/ 2 w 41"/>
                  <a:gd name="T49" fmla="*/ 9 h 33"/>
                  <a:gd name="T50" fmla="*/ 1 w 41"/>
                  <a:gd name="T51" fmla="*/ 12 h 33"/>
                  <a:gd name="T52" fmla="*/ 0 w 41"/>
                  <a:gd name="T53" fmla="*/ 1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1" h="33">
                    <a:moveTo>
                      <a:pt x="0" y="18"/>
                    </a:moveTo>
                    <a:lnTo>
                      <a:pt x="0" y="21"/>
                    </a:lnTo>
                    <a:lnTo>
                      <a:pt x="1" y="24"/>
                    </a:lnTo>
                    <a:lnTo>
                      <a:pt x="4" y="26"/>
                    </a:lnTo>
                    <a:lnTo>
                      <a:pt x="6" y="29"/>
                    </a:lnTo>
                    <a:lnTo>
                      <a:pt x="12" y="31"/>
                    </a:lnTo>
                    <a:lnTo>
                      <a:pt x="20" y="33"/>
                    </a:lnTo>
                    <a:lnTo>
                      <a:pt x="24" y="31"/>
                    </a:lnTo>
                    <a:lnTo>
                      <a:pt x="29" y="30"/>
                    </a:lnTo>
                    <a:lnTo>
                      <a:pt x="31" y="28"/>
                    </a:lnTo>
                    <a:lnTo>
                      <a:pt x="35" y="25"/>
                    </a:lnTo>
                    <a:lnTo>
                      <a:pt x="37" y="21"/>
                    </a:lnTo>
                    <a:lnTo>
                      <a:pt x="39" y="18"/>
                    </a:lnTo>
                    <a:lnTo>
                      <a:pt x="40" y="12"/>
                    </a:lnTo>
                    <a:lnTo>
                      <a:pt x="41" y="9"/>
                    </a:lnTo>
                    <a:lnTo>
                      <a:pt x="40" y="5"/>
                    </a:lnTo>
                    <a:lnTo>
                      <a:pt x="37" y="2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1"/>
                    </a:lnTo>
                    <a:lnTo>
                      <a:pt x="10" y="2"/>
                    </a:lnTo>
                    <a:lnTo>
                      <a:pt x="6" y="5"/>
                    </a:lnTo>
                    <a:lnTo>
                      <a:pt x="2" y="9"/>
                    </a:lnTo>
                    <a:lnTo>
                      <a:pt x="1" y="12"/>
                    </a:lnTo>
                    <a:lnTo>
                      <a:pt x="0" y="18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53"/>
              <p:cNvSpPr>
                <a:spLocks/>
              </p:cNvSpPr>
              <p:nvPr/>
            </p:nvSpPr>
            <p:spPr bwMode="auto">
              <a:xfrm>
                <a:off x="-1004763" y="86838"/>
                <a:ext cx="17463" cy="33338"/>
              </a:xfrm>
              <a:custGeom>
                <a:avLst/>
                <a:gdLst>
                  <a:gd name="T0" fmla="*/ 35 w 43"/>
                  <a:gd name="T1" fmla="*/ 9 h 83"/>
                  <a:gd name="T2" fmla="*/ 25 w 43"/>
                  <a:gd name="T3" fmla="*/ 4 h 83"/>
                  <a:gd name="T4" fmla="*/ 14 w 43"/>
                  <a:gd name="T5" fmla="*/ 0 h 83"/>
                  <a:gd name="T6" fmla="*/ 0 w 43"/>
                  <a:gd name="T7" fmla="*/ 0 h 83"/>
                  <a:gd name="T8" fmla="*/ 0 w 43"/>
                  <a:gd name="T9" fmla="*/ 44 h 83"/>
                  <a:gd name="T10" fmla="*/ 1 w 43"/>
                  <a:gd name="T11" fmla="*/ 57 h 83"/>
                  <a:gd name="T12" fmla="*/ 4 w 43"/>
                  <a:gd name="T13" fmla="*/ 69 h 83"/>
                  <a:gd name="T14" fmla="*/ 5 w 43"/>
                  <a:gd name="T15" fmla="*/ 74 h 83"/>
                  <a:gd name="T16" fmla="*/ 6 w 43"/>
                  <a:gd name="T17" fmla="*/ 78 h 83"/>
                  <a:gd name="T18" fmla="*/ 8 w 43"/>
                  <a:gd name="T19" fmla="*/ 81 h 83"/>
                  <a:gd name="T20" fmla="*/ 9 w 43"/>
                  <a:gd name="T21" fmla="*/ 82 h 83"/>
                  <a:gd name="T22" fmla="*/ 11 w 43"/>
                  <a:gd name="T23" fmla="*/ 83 h 83"/>
                  <a:gd name="T24" fmla="*/ 13 w 43"/>
                  <a:gd name="T25" fmla="*/ 83 h 83"/>
                  <a:gd name="T26" fmla="*/ 16 w 43"/>
                  <a:gd name="T27" fmla="*/ 83 h 83"/>
                  <a:gd name="T28" fmla="*/ 20 w 43"/>
                  <a:gd name="T29" fmla="*/ 82 h 83"/>
                  <a:gd name="T30" fmla="*/ 21 w 43"/>
                  <a:gd name="T31" fmla="*/ 79 h 83"/>
                  <a:gd name="T32" fmla="*/ 24 w 43"/>
                  <a:gd name="T33" fmla="*/ 76 h 83"/>
                  <a:gd name="T34" fmla="*/ 26 w 43"/>
                  <a:gd name="T35" fmla="*/ 68 h 83"/>
                  <a:gd name="T36" fmla="*/ 29 w 43"/>
                  <a:gd name="T37" fmla="*/ 60 h 83"/>
                  <a:gd name="T38" fmla="*/ 34 w 43"/>
                  <a:gd name="T39" fmla="*/ 53 h 83"/>
                  <a:gd name="T40" fmla="*/ 38 w 43"/>
                  <a:gd name="T41" fmla="*/ 47 h 83"/>
                  <a:gd name="T42" fmla="*/ 41 w 43"/>
                  <a:gd name="T43" fmla="*/ 40 h 83"/>
                  <a:gd name="T44" fmla="*/ 43 w 43"/>
                  <a:gd name="T45" fmla="*/ 32 h 83"/>
                  <a:gd name="T46" fmla="*/ 41 w 43"/>
                  <a:gd name="T47" fmla="*/ 27 h 83"/>
                  <a:gd name="T48" fmla="*/ 40 w 43"/>
                  <a:gd name="T49" fmla="*/ 20 h 83"/>
                  <a:gd name="T50" fmla="*/ 39 w 43"/>
                  <a:gd name="T51" fmla="*/ 14 h 83"/>
                  <a:gd name="T52" fmla="*/ 35 w 43"/>
                  <a:gd name="T53" fmla="*/ 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" h="83">
                    <a:moveTo>
                      <a:pt x="35" y="9"/>
                    </a:moveTo>
                    <a:lnTo>
                      <a:pt x="25" y="4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4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5" y="74"/>
                    </a:lnTo>
                    <a:lnTo>
                      <a:pt x="6" y="78"/>
                    </a:lnTo>
                    <a:lnTo>
                      <a:pt x="8" y="81"/>
                    </a:lnTo>
                    <a:lnTo>
                      <a:pt x="9" y="82"/>
                    </a:lnTo>
                    <a:lnTo>
                      <a:pt x="11" y="83"/>
                    </a:lnTo>
                    <a:lnTo>
                      <a:pt x="13" y="83"/>
                    </a:lnTo>
                    <a:lnTo>
                      <a:pt x="16" y="83"/>
                    </a:lnTo>
                    <a:lnTo>
                      <a:pt x="20" y="82"/>
                    </a:lnTo>
                    <a:lnTo>
                      <a:pt x="21" y="79"/>
                    </a:lnTo>
                    <a:lnTo>
                      <a:pt x="24" y="76"/>
                    </a:lnTo>
                    <a:lnTo>
                      <a:pt x="26" y="68"/>
                    </a:lnTo>
                    <a:lnTo>
                      <a:pt x="29" y="60"/>
                    </a:lnTo>
                    <a:lnTo>
                      <a:pt x="34" y="53"/>
                    </a:lnTo>
                    <a:lnTo>
                      <a:pt x="38" y="47"/>
                    </a:lnTo>
                    <a:lnTo>
                      <a:pt x="41" y="40"/>
                    </a:lnTo>
                    <a:lnTo>
                      <a:pt x="43" y="32"/>
                    </a:lnTo>
                    <a:lnTo>
                      <a:pt x="41" y="27"/>
                    </a:lnTo>
                    <a:lnTo>
                      <a:pt x="40" y="20"/>
                    </a:lnTo>
                    <a:lnTo>
                      <a:pt x="39" y="14"/>
                    </a:lnTo>
                    <a:lnTo>
                      <a:pt x="35" y="9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54"/>
              <p:cNvSpPr>
                <a:spLocks noEditPoints="1"/>
              </p:cNvSpPr>
              <p:nvPr/>
            </p:nvSpPr>
            <p:spPr bwMode="auto">
              <a:xfrm>
                <a:off x="-492000" y="-289400"/>
                <a:ext cx="1106488" cy="1155700"/>
              </a:xfrm>
              <a:custGeom>
                <a:avLst/>
                <a:gdLst>
                  <a:gd name="T0" fmla="*/ 596 w 2791"/>
                  <a:gd name="T1" fmla="*/ 1872 h 2913"/>
                  <a:gd name="T2" fmla="*/ 305 w 2791"/>
                  <a:gd name="T3" fmla="*/ 1528 h 2913"/>
                  <a:gd name="T4" fmla="*/ 300 w 2791"/>
                  <a:gd name="T5" fmla="*/ 1509 h 2913"/>
                  <a:gd name="T6" fmla="*/ 48 w 2791"/>
                  <a:gd name="T7" fmla="*/ 1446 h 2913"/>
                  <a:gd name="T8" fmla="*/ 54 w 2791"/>
                  <a:gd name="T9" fmla="*/ 1549 h 2913"/>
                  <a:gd name="T10" fmla="*/ 188 w 2791"/>
                  <a:gd name="T11" fmla="*/ 1514 h 2913"/>
                  <a:gd name="T12" fmla="*/ 34 w 2791"/>
                  <a:gd name="T13" fmla="*/ 479 h 2913"/>
                  <a:gd name="T14" fmla="*/ 171 w 2791"/>
                  <a:gd name="T15" fmla="*/ 285 h 2913"/>
                  <a:gd name="T16" fmla="*/ 225 w 2791"/>
                  <a:gd name="T17" fmla="*/ 139 h 2913"/>
                  <a:gd name="T18" fmla="*/ 401 w 2791"/>
                  <a:gd name="T19" fmla="*/ 184 h 2913"/>
                  <a:gd name="T20" fmla="*/ 470 w 2791"/>
                  <a:gd name="T21" fmla="*/ 69 h 2913"/>
                  <a:gd name="T22" fmla="*/ 542 w 2791"/>
                  <a:gd name="T23" fmla="*/ 18 h 2913"/>
                  <a:gd name="T24" fmla="*/ 673 w 2791"/>
                  <a:gd name="T25" fmla="*/ 26 h 2913"/>
                  <a:gd name="T26" fmla="*/ 900 w 2791"/>
                  <a:gd name="T27" fmla="*/ 135 h 2913"/>
                  <a:gd name="T28" fmla="*/ 1154 w 2791"/>
                  <a:gd name="T29" fmla="*/ 264 h 2913"/>
                  <a:gd name="T30" fmla="*/ 1322 w 2791"/>
                  <a:gd name="T31" fmla="*/ 212 h 2913"/>
                  <a:gd name="T32" fmla="*/ 1442 w 2791"/>
                  <a:gd name="T33" fmla="*/ 118 h 2913"/>
                  <a:gd name="T34" fmla="*/ 1576 w 2791"/>
                  <a:gd name="T35" fmla="*/ 120 h 2913"/>
                  <a:gd name="T36" fmla="*/ 1817 w 2791"/>
                  <a:gd name="T37" fmla="*/ 165 h 2913"/>
                  <a:gd name="T38" fmla="*/ 1771 w 2791"/>
                  <a:gd name="T39" fmla="*/ 276 h 2913"/>
                  <a:gd name="T40" fmla="*/ 1870 w 2791"/>
                  <a:gd name="T41" fmla="*/ 419 h 2913"/>
                  <a:gd name="T42" fmla="*/ 1996 w 2791"/>
                  <a:gd name="T43" fmla="*/ 473 h 2913"/>
                  <a:gd name="T44" fmla="*/ 2012 w 2791"/>
                  <a:gd name="T45" fmla="*/ 547 h 2913"/>
                  <a:gd name="T46" fmla="*/ 1982 w 2791"/>
                  <a:gd name="T47" fmla="*/ 668 h 2913"/>
                  <a:gd name="T48" fmla="*/ 2144 w 2791"/>
                  <a:gd name="T49" fmla="*/ 815 h 2913"/>
                  <a:gd name="T50" fmla="*/ 2263 w 2791"/>
                  <a:gd name="T51" fmla="*/ 827 h 2913"/>
                  <a:gd name="T52" fmla="*/ 2454 w 2791"/>
                  <a:gd name="T53" fmla="*/ 818 h 2913"/>
                  <a:gd name="T54" fmla="*/ 2396 w 2791"/>
                  <a:gd name="T55" fmla="*/ 1116 h 2913"/>
                  <a:gd name="T56" fmla="*/ 2225 w 2791"/>
                  <a:gd name="T57" fmla="*/ 1207 h 2913"/>
                  <a:gd name="T58" fmla="*/ 2234 w 2791"/>
                  <a:gd name="T59" fmla="*/ 1451 h 2913"/>
                  <a:gd name="T60" fmla="*/ 2328 w 2791"/>
                  <a:gd name="T61" fmla="*/ 1598 h 2913"/>
                  <a:gd name="T62" fmla="*/ 2431 w 2791"/>
                  <a:gd name="T63" fmla="*/ 1756 h 2913"/>
                  <a:gd name="T64" fmla="*/ 2474 w 2791"/>
                  <a:gd name="T65" fmla="*/ 1975 h 2913"/>
                  <a:gd name="T66" fmla="*/ 2650 w 2791"/>
                  <a:gd name="T67" fmla="*/ 2123 h 2913"/>
                  <a:gd name="T68" fmla="*/ 2790 w 2791"/>
                  <a:gd name="T69" fmla="*/ 2331 h 2913"/>
                  <a:gd name="T70" fmla="*/ 2622 w 2791"/>
                  <a:gd name="T71" fmla="*/ 2613 h 2913"/>
                  <a:gd name="T72" fmla="*/ 2555 w 2791"/>
                  <a:gd name="T73" fmla="*/ 2744 h 2913"/>
                  <a:gd name="T74" fmla="*/ 2380 w 2791"/>
                  <a:gd name="T75" fmla="*/ 2755 h 2913"/>
                  <a:gd name="T76" fmla="*/ 2210 w 2791"/>
                  <a:gd name="T77" fmla="*/ 2913 h 2913"/>
                  <a:gd name="T78" fmla="*/ 2105 w 2791"/>
                  <a:gd name="T79" fmla="*/ 2825 h 2913"/>
                  <a:gd name="T80" fmla="*/ 2053 w 2791"/>
                  <a:gd name="T81" fmla="*/ 2769 h 2913"/>
                  <a:gd name="T82" fmla="*/ 1886 w 2791"/>
                  <a:gd name="T83" fmla="*/ 2633 h 2913"/>
                  <a:gd name="T84" fmla="*/ 1755 w 2791"/>
                  <a:gd name="T85" fmla="*/ 2578 h 2913"/>
                  <a:gd name="T86" fmla="*/ 1649 w 2791"/>
                  <a:gd name="T87" fmla="*/ 2487 h 2913"/>
                  <a:gd name="T88" fmla="*/ 1528 w 2791"/>
                  <a:gd name="T89" fmla="*/ 2419 h 2913"/>
                  <a:gd name="T90" fmla="*/ 1617 w 2791"/>
                  <a:gd name="T91" fmla="*/ 2237 h 2913"/>
                  <a:gd name="T92" fmla="*/ 1618 w 2791"/>
                  <a:gd name="T93" fmla="*/ 2081 h 2913"/>
                  <a:gd name="T94" fmla="*/ 1506 w 2791"/>
                  <a:gd name="T95" fmla="*/ 1886 h 2913"/>
                  <a:gd name="T96" fmla="*/ 1393 w 2791"/>
                  <a:gd name="T97" fmla="*/ 1672 h 2913"/>
                  <a:gd name="T98" fmla="*/ 1205 w 2791"/>
                  <a:gd name="T99" fmla="*/ 1706 h 2913"/>
                  <a:gd name="T100" fmla="*/ 1018 w 2791"/>
                  <a:gd name="T101" fmla="*/ 1736 h 2913"/>
                  <a:gd name="T102" fmla="*/ 788 w 2791"/>
                  <a:gd name="T103" fmla="*/ 1817 h 2913"/>
                  <a:gd name="T104" fmla="*/ 704 w 2791"/>
                  <a:gd name="T105" fmla="*/ 1857 h 2913"/>
                  <a:gd name="T106" fmla="*/ 807 w 2791"/>
                  <a:gd name="T107" fmla="*/ 1714 h 2913"/>
                  <a:gd name="T108" fmla="*/ 895 w 2791"/>
                  <a:gd name="T109" fmla="*/ 1528 h 2913"/>
                  <a:gd name="T110" fmla="*/ 748 w 2791"/>
                  <a:gd name="T111" fmla="*/ 1438 h 2913"/>
                  <a:gd name="T112" fmla="*/ 628 w 2791"/>
                  <a:gd name="T113" fmla="*/ 1320 h 2913"/>
                  <a:gd name="T114" fmla="*/ 465 w 2791"/>
                  <a:gd name="T115" fmla="*/ 1360 h 2913"/>
                  <a:gd name="T116" fmla="*/ 397 w 2791"/>
                  <a:gd name="T117" fmla="*/ 1455 h 2913"/>
                  <a:gd name="T118" fmla="*/ 314 w 2791"/>
                  <a:gd name="T119" fmla="*/ 1193 h 2913"/>
                  <a:gd name="T120" fmla="*/ 255 w 2791"/>
                  <a:gd name="T121" fmla="*/ 1054 h 2913"/>
                  <a:gd name="T122" fmla="*/ 145 w 2791"/>
                  <a:gd name="T123" fmla="*/ 745 h 2913"/>
                  <a:gd name="T124" fmla="*/ 15 w 2791"/>
                  <a:gd name="T125" fmla="*/ 498 h 29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91" h="2913">
                    <a:moveTo>
                      <a:pt x="599" y="1830"/>
                    </a:moveTo>
                    <a:lnTo>
                      <a:pt x="584" y="1830"/>
                    </a:lnTo>
                    <a:lnTo>
                      <a:pt x="571" y="1833"/>
                    </a:lnTo>
                    <a:lnTo>
                      <a:pt x="560" y="1835"/>
                    </a:lnTo>
                    <a:lnTo>
                      <a:pt x="545" y="1837"/>
                    </a:lnTo>
                    <a:lnTo>
                      <a:pt x="542" y="1842"/>
                    </a:lnTo>
                    <a:lnTo>
                      <a:pt x="547" y="1847"/>
                    </a:lnTo>
                    <a:lnTo>
                      <a:pt x="552" y="1852"/>
                    </a:lnTo>
                    <a:lnTo>
                      <a:pt x="556" y="1857"/>
                    </a:lnTo>
                    <a:lnTo>
                      <a:pt x="559" y="1863"/>
                    </a:lnTo>
                    <a:lnTo>
                      <a:pt x="559" y="1869"/>
                    </a:lnTo>
                    <a:lnTo>
                      <a:pt x="560" y="1876"/>
                    </a:lnTo>
                    <a:lnTo>
                      <a:pt x="561" y="1879"/>
                    </a:lnTo>
                    <a:lnTo>
                      <a:pt x="561" y="1881"/>
                    </a:lnTo>
                    <a:lnTo>
                      <a:pt x="564" y="1882"/>
                    </a:lnTo>
                    <a:lnTo>
                      <a:pt x="566" y="1883"/>
                    </a:lnTo>
                    <a:lnTo>
                      <a:pt x="576" y="1878"/>
                    </a:lnTo>
                    <a:lnTo>
                      <a:pt x="585" y="1872"/>
                    </a:lnTo>
                    <a:lnTo>
                      <a:pt x="596" y="1872"/>
                    </a:lnTo>
                    <a:lnTo>
                      <a:pt x="609" y="1871"/>
                    </a:lnTo>
                    <a:lnTo>
                      <a:pt x="613" y="1869"/>
                    </a:lnTo>
                    <a:lnTo>
                      <a:pt x="616" y="1868"/>
                    </a:lnTo>
                    <a:lnTo>
                      <a:pt x="620" y="1864"/>
                    </a:lnTo>
                    <a:lnTo>
                      <a:pt x="623" y="1862"/>
                    </a:lnTo>
                    <a:lnTo>
                      <a:pt x="624" y="1858"/>
                    </a:lnTo>
                    <a:lnTo>
                      <a:pt x="626" y="1854"/>
                    </a:lnTo>
                    <a:lnTo>
                      <a:pt x="626" y="1849"/>
                    </a:lnTo>
                    <a:lnTo>
                      <a:pt x="626" y="1844"/>
                    </a:lnTo>
                    <a:lnTo>
                      <a:pt x="626" y="1840"/>
                    </a:lnTo>
                    <a:lnTo>
                      <a:pt x="624" y="1837"/>
                    </a:lnTo>
                    <a:lnTo>
                      <a:pt x="621" y="1834"/>
                    </a:lnTo>
                    <a:lnTo>
                      <a:pt x="618" y="1833"/>
                    </a:lnTo>
                    <a:lnTo>
                      <a:pt x="608" y="1830"/>
                    </a:lnTo>
                    <a:lnTo>
                      <a:pt x="599" y="1830"/>
                    </a:lnTo>
                    <a:close/>
                    <a:moveTo>
                      <a:pt x="298" y="1515"/>
                    </a:moveTo>
                    <a:lnTo>
                      <a:pt x="299" y="1520"/>
                    </a:lnTo>
                    <a:lnTo>
                      <a:pt x="301" y="1524"/>
                    </a:lnTo>
                    <a:lnTo>
                      <a:pt x="305" y="1528"/>
                    </a:lnTo>
                    <a:lnTo>
                      <a:pt x="310" y="1529"/>
                    </a:lnTo>
                    <a:lnTo>
                      <a:pt x="316" y="1528"/>
                    </a:lnTo>
                    <a:lnTo>
                      <a:pt x="321" y="1527"/>
                    </a:lnTo>
                    <a:lnTo>
                      <a:pt x="327" y="1523"/>
                    </a:lnTo>
                    <a:lnTo>
                      <a:pt x="332" y="1519"/>
                    </a:lnTo>
                    <a:lnTo>
                      <a:pt x="335" y="1515"/>
                    </a:lnTo>
                    <a:lnTo>
                      <a:pt x="338" y="1510"/>
                    </a:lnTo>
                    <a:lnTo>
                      <a:pt x="339" y="1504"/>
                    </a:lnTo>
                    <a:lnTo>
                      <a:pt x="340" y="1498"/>
                    </a:lnTo>
                    <a:lnTo>
                      <a:pt x="339" y="1494"/>
                    </a:lnTo>
                    <a:lnTo>
                      <a:pt x="338" y="1492"/>
                    </a:lnTo>
                    <a:lnTo>
                      <a:pt x="337" y="1489"/>
                    </a:lnTo>
                    <a:lnTo>
                      <a:pt x="334" y="1488"/>
                    </a:lnTo>
                    <a:lnTo>
                      <a:pt x="327" y="1488"/>
                    </a:lnTo>
                    <a:lnTo>
                      <a:pt x="319" y="1492"/>
                    </a:lnTo>
                    <a:lnTo>
                      <a:pt x="311" y="1495"/>
                    </a:lnTo>
                    <a:lnTo>
                      <a:pt x="304" y="1502"/>
                    </a:lnTo>
                    <a:lnTo>
                      <a:pt x="301" y="1505"/>
                    </a:lnTo>
                    <a:lnTo>
                      <a:pt x="300" y="1509"/>
                    </a:lnTo>
                    <a:lnTo>
                      <a:pt x="299" y="1512"/>
                    </a:lnTo>
                    <a:lnTo>
                      <a:pt x="298" y="1515"/>
                    </a:lnTo>
                    <a:close/>
                    <a:moveTo>
                      <a:pt x="138" y="1449"/>
                    </a:moveTo>
                    <a:lnTo>
                      <a:pt x="102" y="1449"/>
                    </a:lnTo>
                    <a:lnTo>
                      <a:pt x="97" y="1449"/>
                    </a:lnTo>
                    <a:lnTo>
                      <a:pt x="92" y="1445"/>
                    </a:lnTo>
                    <a:lnTo>
                      <a:pt x="87" y="1441"/>
                    </a:lnTo>
                    <a:lnTo>
                      <a:pt x="83" y="1436"/>
                    </a:lnTo>
                    <a:lnTo>
                      <a:pt x="79" y="1433"/>
                    </a:lnTo>
                    <a:lnTo>
                      <a:pt x="76" y="1428"/>
                    </a:lnTo>
                    <a:lnTo>
                      <a:pt x="70" y="1425"/>
                    </a:lnTo>
                    <a:lnTo>
                      <a:pt x="64" y="1424"/>
                    </a:lnTo>
                    <a:lnTo>
                      <a:pt x="62" y="1425"/>
                    </a:lnTo>
                    <a:lnTo>
                      <a:pt x="59" y="1426"/>
                    </a:lnTo>
                    <a:lnTo>
                      <a:pt x="58" y="1428"/>
                    </a:lnTo>
                    <a:lnTo>
                      <a:pt x="57" y="1430"/>
                    </a:lnTo>
                    <a:lnTo>
                      <a:pt x="54" y="1435"/>
                    </a:lnTo>
                    <a:lnTo>
                      <a:pt x="52" y="1440"/>
                    </a:lnTo>
                    <a:lnTo>
                      <a:pt x="48" y="1446"/>
                    </a:lnTo>
                    <a:lnTo>
                      <a:pt x="43" y="1453"/>
                    </a:lnTo>
                    <a:lnTo>
                      <a:pt x="37" y="1456"/>
                    </a:lnTo>
                    <a:lnTo>
                      <a:pt x="29" y="1460"/>
                    </a:lnTo>
                    <a:lnTo>
                      <a:pt x="18" y="1465"/>
                    </a:lnTo>
                    <a:lnTo>
                      <a:pt x="9" y="1471"/>
                    </a:lnTo>
                    <a:lnTo>
                      <a:pt x="5" y="1475"/>
                    </a:lnTo>
                    <a:lnTo>
                      <a:pt x="3" y="1479"/>
                    </a:lnTo>
                    <a:lnTo>
                      <a:pt x="1" y="1484"/>
                    </a:lnTo>
                    <a:lnTo>
                      <a:pt x="0" y="1490"/>
                    </a:lnTo>
                    <a:lnTo>
                      <a:pt x="1" y="1497"/>
                    </a:lnTo>
                    <a:lnTo>
                      <a:pt x="3" y="1502"/>
                    </a:lnTo>
                    <a:lnTo>
                      <a:pt x="5" y="1505"/>
                    </a:lnTo>
                    <a:lnTo>
                      <a:pt x="9" y="1510"/>
                    </a:lnTo>
                    <a:lnTo>
                      <a:pt x="18" y="1517"/>
                    </a:lnTo>
                    <a:lnTo>
                      <a:pt x="28" y="1524"/>
                    </a:lnTo>
                    <a:lnTo>
                      <a:pt x="37" y="1534"/>
                    </a:lnTo>
                    <a:lnTo>
                      <a:pt x="45" y="1542"/>
                    </a:lnTo>
                    <a:lnTo>
                      <a:pt x="49" y="1546"/>
                    </a:lnTo>
                    <a:lnTo>
                      <a:pt x="54" y="1549"/>
                    </a:lnTo>
                    <a:lnTo>
                      <a:pt x="59" y="1551"/>
                    </a:lnTo>
                    <a:lnTo>
                      <a:pt x="65" y="1551"/>
                    </a:lnTo>
                    <a:lnTo>
                      <a:pt x="72" y="1551"/>
                    </a:lnTo>
                    <a:lnTo>
                      <a:pt x="77" y="1548"/>
                    </a:lnTo>
                    <a:lnTo>
                      <a:pt x="82" y="1546"/>
                    </a:lnTo>
                    <a:lnTo>
                      <a:pt x="87" y="1542"/>
                    </a:lnTo>
                    <a:lnTo>
                      <a:pt x="92" y="1538"/>
                    </a:lnTo>
                    <a:lnTo>
                      <a:pt x="97" y="1535"/>
                    </a:lnTo>
                    <a:lnTo>
                      <a:pt x="102" y="1533"/>
                    </a:lnTo>
                    <a:lnTo>
                      <a:pt x="108" y="1533"/>
                    </a:lnTo>
                    <a:lnTo>
                      <a:pt x="114" y="1534"/>
                    </a:lnTo>
                    <a:lnTo>
                      <a:pt x="119" y="1535"/>
                    </a:lnTo>
                    <a:lnTo>
                      <a:pt x="152" y="1535"/>
                    </a:lnTo>
                    <a:lnTo>
                      <a:pt x="160" y="1535"/>
                    </a:lnTo>
                    <a:lnTo>
                      <a:pt x="167" y="1533"/>
                    </a:lnTo>
                    <a:lnTo>
                      <a:pt x="175" y="1529"/>
                    </a:lnTo>
                    <a:lnTo>
                      <a:pt x="180" y="1525"/>
                    </a:lnTo>
                    <a:lnTo>
                      <a:pt x="185" y="1520"/>
                    </a:lnTo>
                    <a:lnTo>
                      <a:pt x="188" y="1514"/>
                    </a:lnTo>
                    <a:lnTo>
                      <a:pt x="191" y="1507"/>
                    </a:lnTo>
                    <a:lnTo>
                      <a:pt x="192" y="1499"/>
                    </a:lnTo>
                    <a:lnTo>
                      <a:pt x="191" y="1488"/>
                    </a:lnTo>
                    <a:lnTo>
                      <a:pt x="190" y="1478"/>
                    </a:lnTo>
                    <a:lnTo>
                      <a:pt x="187" y="1469"/>
                    </a:lnTo>
                    <a:lnTo>
                      <a:pt x="186" y="1458"/>
                    </a:lnTo>
                    <a:lnTo>
                      <a:pt x="177" y="1456"/>
                    </a:lnTo>
                    <a:lnTo>
                      <a:pt x="170" y="1456"/>
                    </a:lnTo>
                    <a:lnTo>
                      <a:pt x="162" y="1455"/>
                    </a:lnTo>
                    <a:lnTo>
                      <a:pt x="153" y="1451"/>
                    </a:lnTo>
                    <a:lnTo>
                      <a:pt x="150" y="1450"/>
                    </a:lnTo>
                    <a:lnTo>
                      <a:pt x="145" y="1448"/>
                    </a:lnTo>
                    <a:lnTo>
                      <a:pt x="143" y="1448"/>
                    </a:lnTo>
                    <a:lnTo>
                      <a:pt x="141" y="1448"/>
                    </a:lnTo>
                    <a:lnTo>
                      <a:pt x="140" y="1448"/>
                    </a:lnTo>
                    <a:lnTo>
                      <a:pt x="138" y="1449"/>
                    </a:lnTo>
                    <a:close/>
                    <a:moveTo>
                      <a:pt x="10" y="492"/>
                    </a:moveTo>
                    <a:lnTo>
                      <a:pt x="23" y="485"/>
                    </a:lnTo>
                    <a:lnTo>
                      <a:pt x="34" y="479"/>
                    </a:lnTo>
                    <a:lnTo>
                      <a:pt x="40" y="476"/>
                    </a:lnTo>
                    <a:lnTo>
                      <a:pt x="47" y="474"/>
                    </a:lnTo>
                    <a:lnTo>
                      <a:pt x="53" y="473"/>
                    </a:lnTo>
                    <a:lnTo>
                      <a:pt x="60" y="473"/>
                    </a:lnTo>
                    <a:lnTo>
                      <a:pt x="70" y="475"/>
                    </a:lnTo>
                    <a:lnTo>
                      <a:pt x="81" y="478"/>
                    </a:lnTo>
                    <a:lnTo>
                      <a:pt x="91" y="476"/>
                    </a:lnTo>
                    <a:lnTo>
                      <a:pt x="99" y="474"/>
                    </a:lnTo>
                    <a:lnTo>
                      <a:pt x="107" y="469"/>
                    </a:lnTo>
                    <a:lnTo>
                      <a:pt x="114" y="463"/>
                    </a:lnTo>
                    <a:lnTo>
                      <a:pt x="126" y="446"/>
                    </a:lnTo>
                    <a:lnTo>
                      <a:pt x="140" y="430"/>
                    </a:lnTo>
                    <a:lnTo>
                      <a:pt x="155" y="416"/>
                    </a:lnTo>
                    <a:lnTo>
                      <a:pt x="168" y="404"/>
                    </a:lnTo>
                    <a:lnTo>
                      <a:pt x="175" y="397"/>
                    </a:lnTo>
                    <a:lnTo>
                      <a:pt x="181" y="390"/>
                    </a:lnTo>
                    <a:lnTo>
                      <a:pt x="185" y="382"/>
                    </a:lnTo>
                    <a:lnTo>
                      <a:pt x="187" y="372"/>
                    </a:lnTo>
                    <a:lnTo>
                      <a:pt x="171" y="285"/>
                    </a:lnTo>
                    <a:lnTo>
                      <a:pt x="172" y="267"/>
                    </a:lnTo>
                    <a:lnTo>
                      <a:pt x="175" y="252"/>
                    </a:lnTo>
                    <a:lnTo>
                      <a:pt x="177" y="237"/>
                    </a:lnTo>
                    <a:lnTo>
                      <a:pt x="178" y="219"/>
                    </a:lnTo>
                    <a:lnTo>
                      <a:pt x="178" y="209"/>
                    </a:lnTo>
                    <a:lnTo>
                      <a:pt x="177" y="200"/>
                    </a:lnTo>
                    <a:lnTo>
                      <a:pt x="177" y="197"/>
                    </a:lnTo>
                    <a:lnTo>
                      <a:pt x="178" y="192"/>
                    </a:lnTo>
                    <a:lnTo>
                      <a:pt x="180" y="188"/>
                    </a:lnTo>
                    <a:lnTo>
                      <a:pt x="181" y="184"/>
                    </a:lnTo>
                    <a:lnTo>
                      <a:pt x="191" y="178"/>
                    </a:lnTo>
                    <a:lnTo>
                      <a:pt x="202" y="174"/>
                    </a:lnTo>
                    <a:lnTo>
                      <a:pt x="207" y="169"/>
                    </a:lnTo>
                    <a:lnTo>
                      <a:pt x="211" y="164"/>
                    </a:lnTo>
                    <a:lnTo>
                      <a:pt x="214" y="159"/>
                    </a:lnTo>
                    <a:lnTo>
                      <a:pt x="216" y="154"/>
                    </a:lnTo>
                    <a:lnTo>
                      <a:pt x="219" y="149"/>
                    </a:lnTo>
                    <a:lnTo>
                      <a:pt x="221" y="144"/>
                    </a:lnTo>
                    <a:lnTo>
                      <a:pt x="225" y="139"/>
                    </a:lnTo>
                    <a:lnTo>
                      <a:pt x="229" y="134"/>
                    </a:lnTo>
                    <a:lnTo>
                      <a:pt x="244" y="124"/>
                    </a:lnTo>
                    <a:lnTo>
                      <a:pt x="257" y="114"/>
                    </a:lnTo>
                    <a:lnTo>
                      <a:pt x="270" y="106"/>
                    </a:lnTo>
                    <a:lnTo>
                      <a:pt x="284" y="100"/>
                    </a:lnTo>
                    <a:lnTo>
                      <a:pt x="310" y="86"/>
                    </a:lnTo>
                    <a:lnTo>
                      <a:pt x="340" y="69"/>
                    </a:lnTo>
                    <a:lnTo>
                      <a:pt x="344" y="80"/>
                    </a:lnTo>
                    <a:lnTo>
                      <a:pt x="348" y="93"/>
                    </a:lnTo>
                    <a:lnTo>
                      <a:pt x="352" y="103"/>
                    </a:lnTo>
                    <a:lnTo>
                      <a:pt x="357" y="113"/>
                    </a:lnTo>
                    <a:lnTo>
                      <a:pt x="368" y="133"/>
                    </a:lnTo>
                    <a:lnTo>
                      <a:pt x="383" y="153"/>
                    </a:lnTo>
                    <a:lnTo>
                      <a:pt x="387" y="162"/>
                    </a:lnTo>
                    <a:lnTo>
                      <a:pt x="391" y="170"/>
                    </a:lnTo>
                    <a:lnTo>
                      <a:pt x="392" y="174"/>
                    </a:lnTo>
                    <a:lnTo>
                      <a:pt x="394" y="178"/>
                    </a:lnTo>
                    <a:lnTo>
                      <a:pt x="397" y="182"/>
                    </a:lnTo>
                    <a:lnTo>
                      <a:pt x="401" y="184"/>
                    </a:lnTo>
                    <a:lnTo>
                      <a:pt x="411" y="189"/>
                    </a:lnTo>
                    <a:lnTo>
                      <a:pt x="419" y="193"/>
                    </a:lnTo>
                    <a:lnTo>
                      <a:pt x="429" y="194"/>
                    </a:lnTo>
                    <a:lnTo>
                      <a:pt x="438" y="195"/>
                    </a:lnTo>
                    <a:lnTo>
                      <a:pt x="458" y="195"/>
                    </a:lnTo>
                    <a:lnTo>
                      <a:pt x="481" y="198"/>
                    </a:lnTo>
                    <a:lnTo>
                      <a:pt x="486" y="188"/>
                    </a:lnTo>
                    <a:lnTo>
                      <a:pt x="488" y="177"/>
                    </a:lnTo>
                    <a:lnTo>
                      <a:pt x="487" y="163"/>
                    </a:lnTo>
                    <a:lnTo>
                      <a:pt x="485" y="150"/>
                    </a:lnTo>
                    <a:lnTo>
                      <a:pt x="480" y="140"/>
                    </a:lnTo>
                    <a:lnTo>
                      <a:pt x="475" y="129"/>
                    </a:lnTo>
                    <a:lnTo>
                      <a:pt x="470" y="118"/>
                    </a:lnTo>
                    <a:lnTo>
                      <a:pt x="466" y="108"/>
                    </a:lnTo>
                    <a:lnTo>
                      <a:pt x="463" y="95"/>
                    </a:lnTo>
                    <a:lnTo>
                      <a:pt x="462" y="81"/>
                    </a:lnTo>
                    <a:lnTo>
                      <a:pt x="463" y="76"/>
                    </a:lnTo>
                    <a:lnTo>
                      <a:pt x="466" y="72"/>
                    </a:lnTo>
                    <a:lnTo>
                      <a:pt x="470" y="69"/>
                    </a:lnTo>
                    <a:lnTo>
                      <a:pt x="473" y="66"/>
                    </a:lnTo>
                    <a:lnTo>
                      <a:pt x="478" y="64"/>
                    </a:lnTo>
                    <a:lnTo>
                      <a:pt x="482" y="61"/>
                    </a:lnTo>
                    <a:lnTo>
                      <a:pt x="486" y="57"/>
                    </a:lnTo>
                    <a:lnTo>
                      <a:pt x="488" y="52"/>
                    </a:lnTo>
                    <a:lnTo>
                      <a:pt x="493" y="35"/>
                    </a:lnTo>
                    <a:lnTo>
                      <a:pt x="498" y="17"/>
                    </a:lnTo>
                    <a:lnTo>
                      <a:pt x="502" y="10"/>
                    </a:lnTo>
                    <a:lnTo>
                      <a:pt x="507" y="5"/>
                    </a:lnTo>
                    <a:lnTo>
                      <a:pt x="511" y="2"/>
                    </a:lnTo>
                    <a:lnTo>
                      <a:pt x="515" y="1"/>
                    </a:lnTo>
                    <a:lnTo>
                      <a:pt x="519" y="0"/>
                    </a:lnTo>
                    <a:lnTo>
                      <a:pt x="522" y="0"/>
                    </a:lnTo>
                    <a:lnTo>
                      <a:pt x="526" y="0"/>
                    </a:lnTo>
                    <a:lnTo>
                      <a:pt x="530" y="1"/>
                    </a:lnTo>
                    <a:lnTo>
                      <a:pt x="532" y="2"/>
                    </a:lnTo>
                    <a:lnTo>
                      <a:pt x="535" y="5"/>
                    </a:lnTo>
                    <a:lnTo>
                      <a:pt x="539" y="11"/>
                    </a:lnTo>
                    <a:lnTo>
                      <a:pt x="542" y="18"/>
                    </a:lnTo>
                    <a:lnTo>
                      <a:pt x="546" y="25"/>
                    </a:lnTo>
                    <a:lnTo>
                      <a:pt x="550" y="31"/>
                    </a:lnTo>
                    <a:lnTo>
                      <a:pt x="552" y="34"/>
                    </a:lnTo>
                    <a:lnTo>
                      <a:pt x="555" y="35"/>
                    </a:lnTo>
                    <a:lnTo>
                      <a:pt x="559" y="36"/>
                    </a:lnTo>
                    <a:lnTo>
                      <a:pt x="562" y="36"/>
                    </a:lnTo>
                    <a:lnTo>
                      <a:pt x="572" y="35"/>
                    </a:lnTo>
                    <a:lnTo>
                      <a:pt x="581" y="32"/>
                    </a:lnTo>
                    <a:lnTo>
                      <a:pt x="589" y="29"/>
                    </a:lnTo>
                    <a:lnTo>
                      <a:pt x="596" y="25"/>
                    </a:lnTo>
                    <a:lnTo>
                      <a:pt x="604" y="20"/>
                    </a:lnTo>
                    <a:lnTo>
                      <a:pt x="613" y="16"/>
                    </a:lnTo>
                    <a:lnTo>
                      <a:pt x="621" y="13"/>
                    </a:lnTo>
                    <a:lnTo>
                      <a:pt x="631" y="12"/>
                    </a:lnTo>
                    <a:lnTo>
                      <a:pt x="639" y="13"/>
                    </a:lnTo>
                    <a:lnTo>
                      <a:pt x="647" y="15"/>
                    </a:lnTo>
                    <a:lnTo>
                      <a:pt x="653" y="17"/>
                    </a:lnTo>
                    <a:lnTo>
                      <a:pt x="660" y="20"/>
                    </a:lnTo>
                    <a:lnTo>
                      <a:pt x="673" y="26"/>
                    </a:lnTo>
                    <a:lnTo>
                      <a:pt x="687" y="34"/>
                    </a:lnTo>
                    <a:lnTo>
                      <a:pt x="703" y="37"/>
                    </a:lnTo>
                    <a:lnTo>
                      <a:pt x="721" y="39"/>
                    </a:lnTo>
                    <a:lnTo>
                      <a:pt x="726" y="41"/>
                    </a:lnTo>
                    <a:lnTo>
                      <a:pt x="729" y="44"/>
                    </a:lnTo>
                    <a:lnTo>
                      <a:pt x="732" y="47"/>
                    </a:lnTo>
                    <a:lnTo>
                      <a:pt x="734" y="51"/>
                    </a:lnTo>
                    <a:lnTo>
                      <a:pt x="739" y="61"/>
                    </a:lnTo>
                    <a:lnTo>
                      <a:pt x="744" y="71"/>
                    </a:lnTo>
                    <a:lnTo>
                      <a:pt x="749" y="76"/>
                    </a:lnTo>
                    <a:lnTo>
                      <a:pt x="754" y="81"/>
                    </a:lnTo>
                    <a:lnTo>
                      <a:pt x="761" y="86"/>
                    </a:lnTo>
                    <a:lnTo>
                      <a:pt x="766" y="89"/>
                    </a:lnTo>
                    <a:lnTo>
                      <a:pt x="777" y="95"/>
                    </a:lnTo>
                    <a:lnTo>
                      <a:pt x="790" y="99"/>
                    </a:lnTo>
                    <a:lnTo>
                      <a:pt x="816" y="105"/>
                    </a:lnTo>
                    <a:lnTo>
                      <a:pt x="845" y="113"/>
                    </a:lnTo>
                    <a:lnTo>
                      <a:pt x="874" y="124"/>
                    </a:lnTo>
                    <a:lnTo>
                      <a:pt x="900" y="135"/>
                    </a:lnTo>
                    <a:lnTo>
                      <a:pt x="925" y="146"/>
                    </a:lnTo>
                    <a:lnTo>
                      <a:pt x="954" y="158"/>
                    </a:lnTo>
                    <a:lnTo>
                      <a:pt x="960" y="162"/>
                    </a:lnTo>
                    <a:lnTo>
                      <a:pt x="967" y="165"/>
                    </a:lnTo>
                    <a:lnTo>
                      <a:pt x="972" y="169"/>
                    </a:lnTo>
                    <a:lnTo>
                      <a:pt x="977" y="174"/>
                    </a:lnTo>
                    <a:lnTo>
                      <a:pt x="984" y="184"/>
                    </a:lnTo>
                    <a:lnTo>
                      <a:pt x="993" y="195"/>
                    </a:lnTo>
                    <a:lnTo>
                      <a:pt x="1000" y="205"/>
                    </a:lnTo>
                    <a:lnTo>
                      <a:pt x="1009" y="213"/>
                    </a:lnTo>
                    <a:lnTo>
                      <a:pt x="1014" y="217"/>
                    </a:lnTo>
                    <a:lnTo>
                      <a:pt x="1021" y="219"/>
                    </a:lnTo>
                    <a:lnTo>
                      <a:pt x="1027" y="221"/>
                    </a:lnTo>
                    <a:lnTo>
                      <a:pt x="1033" y="222"/>
                    </a:lnTo>
                    <a:lnTo>
                      <a:pt x="1110" y="222"/>
                    </a:lnTo>
                    <a:lnTo>
                      <a:pt x="1125" y="238"/>
                    </a:lnTo>
                    <a:lnTo>
                      <a:pt x="1138" y="253"/>
                    </a:lnTo>
                    <a:lnTo>
                      <a:pt x="1145" y="259"/>
                    </a:lnTo>
                    <a:lnTo>
                      <a:pt x="1154" y="264"/>
                    </a:lnTo>
                    <a:lnTo>
                      <a:pt x="1162" y="268"/>
                    </a:lnTo>
                    <a:lnTo>
                      <a:pt x="1174" y="269"/>
                    </a:lnTo>
                    <a:lnTo>
                      <a:pt x="1181" y="268"/>
                    </a:lnTo>
                    <a:lnTo>
                      <a:pt x="1190" y="266"/>
                    </a:lnTo>
                    <a:lnTo>
                      <a:pt x="1196" y="263"/>
                    </a:lnTo>
                    <a:lnTo>
                      <a:pt x="1204" y="258"/>
                    </a:lnTo>
                    <a:lnTo>
                      <a:pt x="1215" y="247"/>
                    </a:lnTo>
                    <a:lnTo>
                      <a:pt x="1226" y="234"/>
                    </a:lnTo>
                    <a:lnTo>
                      <a:pt x="1236" y="222"/>
                    </a:lnTo>
                    <a:lnTo>
                      <a:pt x="1249" y="210"/>
                    </a:lnTo>
                    <a:lnTo>
                      <a:pt x="1255" y="207"/>
                    </a:lnTo>
                    <a:lnTo>
                      <a:pt x="1263" y="203"/>
                    </a:lnTo>
                    <a:lnTo>
                      <a:pt x="1270" y="200"/>
                    </a:lnTo>
                    <a:lnTo>
                      <a:pt x="1279" y="200"/>
                    </a:lnTo>
                    <a:lnTo>
                      <a:pt x="1289" y="200"/>
                    </a:lnTo>
                    <a:lnTo>
                      <a:pt x="1298" y="203"/>
                    </a:lnTo>
                    <a:lnTo>
                      <a:pt x="1305" y="205"/>
                    </a:lnTo>
                    <a:lnTo>
                      <a:pt x="1313" y="208"/>
                    </a:lnTo>
                    <a:lnTo>
                      <a:pt x="1322" y="212"/>
                    </a:lnTo>
                    <a:lnTo>
                      <a:pt x="1329" y="214"/>
                    </a:lnTo>
                    <a:lnTo>
                      <a:pt x="1338" y="215"/>
                    </a:lnTo>
                    <a:lnTo>
                      <a:pt x="1348" y="217"/>
                    </a:lnTo>
                    <a:lnTo>
                      <a:pt x="1374" y="217"/>
                    </a:lnTo>
                    <a:lnTo>
                      <a:pt x="1376" y="199"/>
                    </a:lnTo>
                    <a:lnTo>
                      <a:pt x="1377" y="182"/>
                    </a:lnTo>
                    <a:lnTo>
                      <a:pt x="1381" y="164"/>
                    </a:lnTo>
                    <a:lnTo>
                      <a:pt x="1384" y="148"/>
                    </a:lnTo>
                    <a:lnTo>
                      <a:pt x="1388" y="140"/>
                    </a:lnTo>
                    <a:lnTo>
                      <a:pt x="1391" y="134"/>
                    </a:lnTo>
                    <a:lnTo>
                      <a:pt x="1396" y="128"/>
                    </a:lnTo>
                    <a:lnTo>
                      <a:pt x="1400" y="123"/>
                    </a:lnTo>
                    <a:lnTo>
                      <a:pt x="1406" y="119"/>
                    </a:lnTo>
                    <a:lnTo>
                      <a:pt x="1412" y="115"/>
                    </a:lnTo>
                    <a:lnTo>
                      <a:pt x="1418" y="114"/>
                    </a:lnTo>
                    <a:lnTo>
                      <a:pt x="1427" y="113"/>
                    </a:lnTo>
                    <a:lnTo>
                      <a:pt x="1432" y="114"/>
                    </a:lnTo>
                    <a:lnTo>
                      <a:pt x="1437" y="115"/>
                    </a:lnTo>
                    <a:lnTo>
                      <a:pt x="1442" y="118"/>
                    </a:lnTo>
                    <a:lnTo>
                      <a:pt x="1446" y="120"/>
                    </a:lnTo>
                    <a:lnTo>
                      <a:pt x="1452" y="128"/>
                    </a:lnTo>
                    <a:lnTo>
                      <a:pt x="1459" y="136"/>
                    </a:lnTo>
                    <a:lnTo>
                      <a:pt x="1465" y="145"/>
                    </a:lnTo>
                    <a:lnTo>
                      <a:pt x="1471" y="153"/>
                    </a:lnTo>
                    <a:lnTo>
                      <a:pt x="1476" y="157"/>
                    </a:lnTo>
                    <a:lnTo>
                      <a:pt x="1480" y="159"/>
                    </a:lnTo>
                    <a:lnTo>
                      <a:pt x="1485" y="160"/>
                    </a:lnTo>
                    <a:lnTo>
                      <a:pt x="1490" y="160"/>
                    </a:lnTo>
                    <a:lnTo>
                      <a:pt x="1500" y="159"/>
                    </a:lnTo>
                    <a:lnTo>
                      <a:pt x="1507" y="157"/>
                    </a:lnTo>
                    <a:lnTo>
                      <a:pt x="1514" y="153"/>
                    </a:lnTo>
                    <a:lnTo>
                      <a:pt x="1520" y="148"/>
                    </a:lnTo>
                    <a:lnTo>
                      <a:pt x="1526" y="141"/>
                    </a:lnTo>
                    <a:lnTo>
                      <a:pt x="1533" y="135"/>
                    </a:lnTo>
                    <a:lnTo>
                      <a:pt x="1540" y="130"/>
                    </a:lnTo>
                    <a:lnTo>
                      <a:pt x="1549" y="126"/>
                    </a:lnTo>
                    <a:lnTo>
                      <a:pt x="1563" y="121"/>
                    </a:lnTo>
                    <a:lnTo>
                      <a:pt x="1576" y="120"/>
                    </a:lnTo>
                    <a:lnTo>
                      <a:pt x="1589" y="119"/>
                    </a:lnTo>
                    <a:lnTo>
                      <a:pt x="1604" y="115"/>
                    </a:lnTo>
                    <a:lnTo>
                      <a:pt x="1619" y="110"/>
                    </a:lnTo>
                    <a:lnTo>
                      <a:pt x="1630" y="104"/>
                    </a:lnTo>
                    <a:lnTo>
                      <a:pt x="1642" y="95"/>
                    </a:lnTo>
                    <a:lnTo>
                      <a:pt x="1652" y="86"/>
                    </a:lnTo>
                    <a:lnTo>
                      <a:pt x="1671" y="67"/>
                    </a:lnTo>
                    <a:lnTo>
                      <a:pt x="1694" y="47"/>
                    </a:lnTo>
                    <a:lnTo>
                      <a:pt x="1704" y="71"/>
                    </a:lnTo>
                    <a:lnTo>
                      <a:pt x="1716" y="94"/>
                    </a:lnTo>
                    <a:lnTo>
                      <a:pt x="1722" y="103"/>
                    </a:lnTo>
                    <a:lnTo>
                      <a:pt x="1731" y="111"/>
                    </a:lnTo>
                    <a:lnTo>
                      <a:pt x="1741" y="119"/>
                    </a:lnTo>
                    <a:lnTo>
                      <a:pt x="1752" y="126"/>
                    </a:lnTo>
                    <a:lnTo>
                      <a:pt x="1776" y="136"/>
                    </a:lnTo>
                    <a:lnTo>
                      <a:pt x="1797" y="146"/>
                    </a:lnTo>
                    <a:lnTo>
                      <a:pt x="1807" y="153"/>
                    </a:lnTo>
                    <a:lnTo>
                      <a:pt x="1815" y="160"/>
                    </a:lnTo>
                    <a:lnTo>
                      <a:pt x="1817" y="165"/>
                    </a:lnTo>
                    <a:lnTo>
                      <a:pt x="1819" y="170"/>
                    </a:lnTo>
                    <a:lnTo>
                      <a:pt x="1820" y="175"/>
                    </a:lnTo>
                    <a:lnTo>
                      <a:pt x="1821" y="182"/>
                    </a:lnTo>
                    <a:lnTo>
                      <a:pt x="1821" y="193"/>
                    </a:lnTo>
                    <a:lnTo>
                      <a:pt x="1822" y="204"/>
                    </a:lnTo>
                    <a:lnTo>
                      <a:pt x="1822" y="209"/>
                    </a:lnTo>
                    <a:lnTo>
                      <a:pt x="1822" y="214"/>
                    </a:lnTo>
                    <a:lnTo>
                      <a:pt x="1821" y="219"/>
                    </a:lnTo>
                    <a:lnTo>
                      <a:pt x="1819" y="224"/>
                    </a:lnTo>
                    <a:lnTo>
                      <a:pt x="1812" y="232"/>
                    </a:lnTo>
                    <a:lnTo>
                      <a:pt x="1805" y="238"/>
                    </a:lnTo>
                    <a:lnTo>
                      <a:pt x="1797" y="243"/>
                    </a:lnTo>
                    <a:lnTo>
                      <a:pt x="1790" y="248"/>
                    </a:lnTo>
                    <a:lnTo>
                      <a:pt x="1782" y="253"/>
                    </a:lnTo>
                    <a:lnTo>
                      <a:pt x="1776" y="259"/>
                    </a:lnTo>
                    <a:lnTo>
                      <a:pt x="1774" y="263"/>
                    </a:lnTo>
                    <a:lnTo>
                      <a:pt x="1772" y="267"/>
                    </a:lnTo>
                    <a:lnTo>
                      <a:pt x="1771" y="271"/>
                    </a:lnTo>
                    <a:lnTo>
                      <a:pt x="1771" y="276"/>
                    </a:lnTo>
                    <a:lnTo>
                      <a:pt x="1771" y="283"/>
                    </a:lnTo>
                    <a:lnTo>
                      <a:pt x="1772" y="291"/>
                    </a:lnTo>
                    <a:lnTo>
                      <a:pt x="1775" y="298"/>
                    </a:lnTo>
                    <a:lnTo>
                      <a:pt x="1777" y="305"/>
                    </a:lnTo>
                    <a:lnTo>
                      <a:pt x="1781" y="310"/>
                    </a:lnTo>
                    <a:lnTo>
                      <a:pt x="1785" y="315"/>
                    </a:lnTo>
                    <a:lnTo>
                      <a:pt x="1790" y="320"/>
                    </a:lnTo>
                    <a:lnTo>
                      <a:pt x="1795" y="325"/>
                    </a:lnTo>
                    <a:lnTo>
                      <a:pt x="1820" y="342"/>
                    </a:lnTo>
                    <a:lnTo>
                      <a:pt x="1848" y="359"/>
                    </a:lnTo>
                    <a:lnTo>
                      <a:pt x="1851" y="362"/>
                    </a:lnTo>
                    <a:lnTo>
                      <a:pt x="1854" y="366"/>
                    </a:lnTo>
                    <a:lnTo>
                      <a:pt x="1856" y="370"/>
                    </a:lnTo>
                    <a:lnTo>
                      <a:pt x="1858" y="375"/>
                    </a:lnTo>
                    <a:lnTo>
                      <a:pt x="1859" y="385"/>
                    </a:lnTo>
                    <a:lnTo>
                      <a:pt x="1860" y="396"/>
                    </a:lnTo>
                    <a:lnTo>
                      <a:pt x="1863" y="404"/>
                    </a:lnTo>
                    <a:lnTo>
                      <a:pt x="1866" y="411"/>
                    </a:lnTo>
                    <a:lnTo>
                      <a:pt x="1870" y="419"/>
                    </a:lnTo>
                    <a:lnTo>
                      <a:pt x="1875" y="425"/>
                    </a:lnTo>
                    <a:lnTo>
                      <a:pt x="1881" y="430"/>
                    </a:lnTo>
                    <a:lnTo>
                      <a:pt x="1888" y="435"/>
                    </a:lnTo>
                    <a:lnTo>
                      <a:pt x="1895" y="438"/>
                    </a:lnTo>
                    <a:lnTo>
                      <a:pt x="1904" y="438"/>
                    </a:lnTo>
                    <a:lnTo>
                      <a:pt x="1920" y="436"/>
                    </a:lnTo>
                    <a:lnTo>
                      <a:pt x="1937" y="435"/>
                    </a:lnTo>
                    <a:lnTo>
                      <a:pt x="1942" y="436"/>
                    </a:lnTo>
                    <a:lnTo>
                      <a:pt x="1947" y="438"/>
                    </a:lnTo>
                    <a:lnTo>
                      <a:pt x="1950" y="439"/>
                    </a:lnTo>
                    <a:lnTo>
                      <a:pt x="1954" y="441"/>
                    </a:lnTo>
                    <a:lnTo>
                      <a:pt x="1961" y="448"/>
                    </a:lnTo>
                    <a:lnTo>
                      <a:pt x="1967" y="454"/>
                    </a:lnTo>
                    <a:lnTo>
                      <a:pt x="1972" y="460"/>
                    </a:lnTo>
                    <a:lnTo>
                      <a:pt x="1978" y="466"/>
                    </a:lnTo>
                    <a:lnTo>
                      <a:pt x="1982" y="469"/>
                    </a:lnTo>
                    <a:lnTo>
                      <a:pt x="1986" y="470"/>
                    </a:lnTo>
                    <a:lnTo>
                      <a:pt x="1991" y="471"/>
                    </a:lnTo>
                    <a:lnTo>
                      <a:pt x="1996" y="473"/>
                    </a:lnTo>
                    <a:lnTo>
                      <a:pt x="2016" y="474"/>
                    </a:lnTo>
                    <a:lnTo>
                      <a:pt x="2036" y="476"/>
                    </a:lnTo>
                    <a:lnTo>
                      <a:pt x="2043" y="479"/>
                    </a:lnTo>
                    <a:lnTo>
                      <a:pt x="2051" y="484"/>
                    </a:lnTo>
                    <a:lnTo>
                      <a:pt x="2053" y="487"/>
                    </a:lnTo>
                    <a:lnTo>
                      <a:pt x="2055" y="490"/>
                    </a:lnTo>
                    <a:lnTo>
                      <a:pt x="2056" y="494"/>
                    </a:lnTo>
                    <a:lnTo>
                      <a:pt x="2056" y="499"/>
                    </a:lnTo>
                    <a:lnTo>
                      <a:pt x="2056" y="504"/>
                    </a:lnTo>
                    <a:lnTo>
                      <a:pt x="2055" y="508"/>
                    </a:lnTo>
                    <a:lnTo>
                      <a:pt x="2052" y="512"/>
                    </a:lnTo>
                    <a:lnTo>
                      <a:pt x="2050" y="515"/>
                    </a:lnTo>
                    <a:lnTo>
                      <a:pt x="2042" y="520"/>
                    </a:lnTo>
                    <a:lnTo>
                      <a:pt x="2033" y="525"/>
                    </a:lnTo>
                    <a:lnTo>
                      <a:pt x="2026" y="530"/>
                    </a:lnTo>
                    <a:lnTo>
                      <a:pt x="2018" y="535"/>
                    </a:lnTo>
                    <a:lnTo>
                      <a:pt x="2016" y="539"/>
                    </a:lnTo>
                    <a:lnTo>
                      <a:pt x="2013" y="543"/>
                    </a:lnTo>
                    <a:lnTo>
                      <a:pt x="2012" y="547"/>
                    </a:lnTo>
                    <a:lnTo>
                      <a:pt x="2011" y="552"/>
                    </a:lnTo>
                    <a:lnTo>
                      <a:pt x="2019" y="568"/>
                    </a:lnTo>
                    <a:lnTo>
                      <a:pt x="2027" y="583"/>
                    </a:lnTo>
                    <a:lnTo>
                      <a:pt x="2027" y="589"/>
                    </a:lnTo>
                    <a:lnTo>
                      <a:pt x="2025" y="594"/>
                    </a:lnTo>
                    <a:lnTo>
                      <a:pt x="2022" y="599"/>
                    </a:lnTo>
                    <a:lnTo>
                      <a:pt x="2018" y="603"/>
                    </a:lnTo>
                    <a:lnTo>
                      <a:pt x="2008" y="611"/>
                    </a:lnTo>
                    <a:lnTo>
                      <a:pt x="1998" y="617"/>
                    </a:lnTo>
                    <a:lnTo>
                      <a:pt x="1987" y="623"/>
                    </a:lnTo>
                    <a:lnTo>
                      <a:pt x="1978" y="630"/>
                    </a:lnTo>
                    <a:lnTo>
                      <a:pt x="1974" y="633"/>
                    </a:lnTo>
                    <a:lnTo>
                      <a:pt x="1972" y="638"/>
                    </a:lnTo>
                    <a:lnTo>
                      <a:pt x="1969" y="643"/>
                    </a:lnTo>
                    <a:lnTo>
                      <a:pt x="1969" y="650"/>
                    </a:lnTo>
                    <a:lnTo>
                      <a:pt x="1971" y="655"/>
                    </a:lnTo>
                    <a:lnTo>
                      <a:pt x="1974" y="660"/>
                    </a:lnTo>
                    <a:lnTo>
                      <a:pt x="1978" y="663"/>
                    </a:lnTo>
                    <a:lnTo>
                      <a:pt x="1982" y="668"/>
                    </a:lnTo>
                    <a:lnTo>
                      <a:pt x="1993" y="691"/>
                    </a:lnTo>
                    <a:lnTo>
                      <a:pt x="2002" y="712"/>
                    </a:lnTo>
                    <a:lnTo>
                      <a:pt x="2011" y="732"/>
                    </a:lnTo>
                    <a:lnTo>
                      <a:pt x="2022" y="755"/>
                    </a:lnTo>
                    <a:lnTo>
                      <a:pt x="2028" y="764"/>
                    </a:lnTo>
                    <a:lnTo>
                      <a:pt x="2036" y="771"/>
                    </a:lnTo>
                    <a:lnTo>
                      <a:pt x="2043" y="776"/>
                    </a:lnTo>
                    <a:lnTo>
                      <a:pt x="2051" y="781"/>
                    </a:lnTo>
                    <a:lnTo>
                      <a:pt x="2060" y="786"/>
                    </a:lnTo>
                    <a:lnTo>
                      <a:pt x="2070" y="789"/>
                    </a:lnTo>
                    <a:lnTo>
                      <a:pt x="2080" y="793"/>
                    </a:lnTo>
                    <a:lnTo>
                      <a:pt x="2091" y="795"/>
                    </a:lnTo>
                    <a:lnTo>
                      <a:pt x="2104" y="800"/>
                    </a:lnTo>
                    <a:lnTo>
                      <a:pt x="2114" y="808"/>
                    </a:lnTo>
                    <a:lnTo>
                      <a:pt x="2120" y="810"/>
                    </a:lnTo>
                    <a:lnTo>
                      <a:pt x="2125" y="814"/>
                    </a:lnTo>
                    <a:lnTo>
                      <a:pt x="2131" y="815"/>
                    </a:lnTo>
                    <a:lnTo>
                      <a:pt x="2139" y="817"/>
                    </a:lnTo>
                    <a:lnTo>
                      <a:pt x="2144" y="815"/>
                    </a:lnTo>
                    <a:lnTo>
                      <a:pt x="2149" y="815"/>
                    </a:lnTo>
                    <a:lnTo>
                      <a:pt x="2154" y="813"/>
                    </a:lnTo>
                    <a:lnTo>
                      <a:pt x="2158" y="810"/>
                    </a:lnTo>
                    <a:lnTo>
                      <a:pt x="2165" y="804"/>
                    </a:lnTo>
                    <a:lnTo>
                      <a:pt x="2173" y="798"/>
                    </a:lnTo>
                    <a:lnTo>
                      <a:pt x="2180" y="791"/>
                    </a:lnTo>
                    <a:lnTo>
                      <a:pt x="2188" y="785"/>
                    </a:lnTo>
                    <a:lnTo>
                      <a:pt x="2191" y="783"/>
                    </a:lnTo>
                    <a:lnTo>
                      <a:pt x="2196" y="781"/>
                    </a:lnTo>
                    <a:lnTo>
                      <a:pt x="2201" y="780"/>
                    </a:lnTo>
                    <a:lnTo>
                      <a:pt x="2206" y="779"/>
                    </a:lnTo>
                    <a:lnTo>
                      <a:pt x="2212" y="780"/>
                    </a:lnTo>
                    <a:lnTo>
                      <a:pt x="2217" y="780"/>
                    </a:lnTo>
                    <a:lnTo>
                      <a:pt x="2220" y="783"/>
                    </a:lnTo>
                    <a:lnTo>
                      <a:pt x="2224" y="784"/>
                    </a:lnTo>
                    <a:lnTo>
                      <a:pt x="2232" y="789"/>
                    </a:lnTo>
                    <a:lnTo>
                      <a:pt x="2238" y="796"/>
                    </a:lnTo>
                    <a:lnTo>
                      <a:pt x="2249" y="811"/>
                    </a:lnTo>
                    <a:lnTo>
                      <a:pt x="2263" y="827"/>
                    </a:lnTo>
                    <a:lnTo>
                      <a:pt x="2276" y="837"/>
                    </a:lnTo>
                    <a:lnTo>
                      <a:pt x="2289" y="845"/>
                    </a:lnTo>
                    <a:lnTo>
                      <a:pt x="2303" y="850"/>
                    </a:lnTo>
                    <a:lnTo>
                      <a:pt x="2317" y="854"/>
                    </a:lnTo>
                    <a:lnTo>
                      <a:pt x="2331" y="857"/>
                    </a:lnTo>
                    <a:lnTo>
                      <a:pt x="2346" y="858"/>
                    </a:lnTo>
                    <a:lnTo>
                      <a:pt x="2362" y="858"/>
                    </a:lnTo>
                    <a:lnTo>
                      <a:pt x="2378" y="858"/>
                    </a:lnTo>
                    <a:lnTo>
                      <a:pt x="2385" y="858"/>
                    </a:lnTo>
                    <a:lnTo>
                      <a:pt x="2390" y="857"/>
                    </a:lnTo>
                    <a:lnTo>
                      <a:pt x="2395" y="855"/>
                    </a:lnTo>
                    <a:lnTo>
                      <a:pt x="2399" y="853"/>
                    </a:lnTo>
                    <a:lnTo>
                      <a:pt x="2407" y="848"/>
                    </a:lnTo>
                    <a:lnTo>
                      <a:pt x="2415" y="840"/>
                    </a:lnTo>
                    <a:lnTo>
                      <a:pt x="2422" y="833"/>
                    </a:lnTo>
                    <a:lnTo>
                      <a:pt x="2430" y="825"/>
                    </a:lnTo>
                    <a:lnTo>
                      <a:pt x="2439" y="818"/>
                    </a:lnTo>
                    <a:lnTo>
                      <a:pt x="2447" y="811"/>
                    </a:lnTo>
                    <a:lnTo>
                      <a:pt x="2454" y="818"/>
                    </a:lnTo>
                    <a:lnTo>
                      <a:pt x="2457" y="824"/>
                    </a:lnTo>
                    <a:lnTo>
                      <a:pt x="2461" y="832"/>
                    </a:lnTo>
                    <a:lnTo>
                      <a:pt x="2464" y="839"/>
                    </a:lnTo>
                    <a:lnTo>
                      <a:pt x="2468" y="854"/>
                    </a:lnTo>
                    <a:lnTo>
                      <a:pt x="2471" y="872"/>
                    </a:lnTo>
                    <a:lnTo>
                      <a:pt x="2479" y="888"/>
                    </a:lnTo>
                    <a:lnTo>
                      <a:pt x="2485" y="906"/>
                    </a:lnTo>
                    <a:lnTo>
                      <a:pt x="2485" y="960"/>
                    </a:lnTo>
                    <a:lnTo>
                      <a:pt x="2484" y="973"/>
                    </a:lnTo>
                    <a:lnTo>
                      <a:pt x="2481" y="987"/>
                    </a:lnTo>
                    <a:lnTo>
                      <a:pt x="2478" y="998"/>
                    </a:lnTo>
                    <a:lnTo>
                      <a:pt x="2474" y="1010"/>
                    </a:lnTo>
                    <a:lnTo>
                      <a:pt x="2461" y="1031"/>
                    </a:lnTo>
                    <a:lnTo>
                      <a:pt x="2445" y="1054"/>
                    </a:lnTo>
                    <a:lnTo>
                      <a:pt x="2431" y="1075"/>
                    </a:lnTo>
                    <a:lnTo>
                      <a:pt x="2420" y="1094"/>
                    </a:lnTo>
                    <a:lnTo>
                      <a:pt x="2412" y="1103"/>
                    </a:lnTo>
                    <a:lnTo>
                      <a:pt x="2405" y="1110"/>
                    </a:lnTo>
                    <a:lnTo>
                      <a:pt x="2396" y="1116"/>
                    </a:lnTo>
                    <a:lnTo>
                      <a:pt x="2383" y="1120"/>
                    </a:lnTo>
                    <a:lnTo>
                      <a:pt x="2360" y="1125"/>
                    </a:lnTo>
                    <a:lnTo>
                      <a:pt x="2337" y="1129"/>
                    </a:lnTo>
                    <a:lnTo>
                      <a:pt x="2314" y="1130"/>
                    </a:lnTo>
                    <a:lnTo>
                      <a:pt x="2294" y="1131"/>
                    </a:lnTo>
                    <a:lnTo>
                      <a:pt x="2273" y="1134"/>
                    </a:lnTo>
                    <a:lnTo>
                      <a:pt x="2252" y="1136"/>
                    </a:lnTo>
                    <a:lnTo>
                      <a:pt x="2242" y="1139"/>
                    </a:lnTo>
                    <a:lnTo>
                      <a:pt x="2230" y="1141"/>
                    </a:lnTo>
                    <a:lnTo>
                      <a:pt x="2219" y="1145"/>
                    </a:lnTo>
                    <a:lnTo>
                      <a:pt x="2206" y="1149"/>
                    </a:lnTo>
                    <a:lnTo>
                      <a:pt x="2214" y="1160"/>
                    </a:lnTo>
                    <a:lnTo>
                      <a:pt x="2222" y="1169"/>
                    </a:lnTo>
                    <a:lnTo>
                      <a:pt x="2224" y="1174"/>
                    </a:lnTo>
                    <a:lnTo>
                      <a:pt x="2227" y="1179"/>
                    </a:lnTo>
                    <a:lnTo>
                      <a:pt x="2228" y="1185"/>
                    </a:lnTo>
                    <a:lnTo>
                      <a:pt x="2228" y="1192"/>
                    </a:lnTo>
                    <a:lnTo>
                      <a:pt x="2228" y="1199"/>
                    </a:lnTo>
                    <a:lnTo>
                      <a:pt x="2225" y="1207"/>
                    </a:lnTo>
                    <a:lnTo>
                      <a:pt x="2222" y="1213"/>
                    </a:lnTo>
                    <a:lnTo>
                      <a:pt x="2217" y="1219"/>
                    </a:lnTo>
                    <a:lnTo>
                      <a:pt x="2210" y="1224"/>
                    </a:lnTo>
                    <a:lnTo>
                      <a:pt x="2204" y="1228"/>
                    </a:lnTo>
                    <a:lnTo>
                      <a:pt x="2196" y="1232"/>
                    </a:lnTo>
                    <a:lnTo>
                      <a:pt x="2189" y="1234"/>
                    </a:lnTo>
                    <a:lnTo>
                      <a:pt x="2185" y="1247"/>
                    </a:lnTo>
                    <a:lnTo>
                      <a:pt x="2191" y="1253"/>
                    </a:lnTo>
                    <a:lnTo>
                      <a:pt x="2195" y="1259"/>
                    </a:lnTo>
                    <a:lnTo>
                      <a:pt x="2199" y="1266"/>
                    </a:lnTo>
                    <a:lnTo>
                      <a:pt x="2200" y="1273"/>
                    </a:lnTo>
                    <a:lnTo>
                      <a:pt x="2203" y="1288"/>
                    </a:lnTo>
                    <a:lnTo>
                      <a:pt x="2204" y="1306"/>
                    </a:lnTo>
                    <a:lnTo>
                      <a:pt x="2209" y="1338"/>
                    </a:lnTo>
                    <a:lnTo>
                      <a:pt x="2213" y="1366"/>
                    </a:lnTo>
                    <a:lnTo>
                      <a:pt x="2218" y="1395"/>
                    </a:lnTo>
                    <a:lnTo>
                      <a:pt x="2225" y="1426"/>
                    </a:lnTo>
                    <a:lnTo>
                      <a:pt x="2229" y="1440"/>
                    </a:lnTo>
                    <a:lnTo>
                      <a:pt x="2234" y="1451"/>
                    </a:lnTo>
                    <a:lnTo>
                      <a:pt x="2239" y="1463"/>
                    </a:lnTo>
                    <a:lnTo>
                      <a:pt x="2244" y="1474"/>
                    </a:lnTo>
                    <a:lnTo>
                      <a:pt x="2250" y="1484"/>
                    </a:lnTo>
                    <a:lnTo>
                      <a:pt x="2258" y="1493"/>
                    </a:lnTo>
                    <a:lnTo>
                      <a:pt x="2265" y="1502"/>
                    </a:lnTo>
                    <a:lnTo>
                      <a:pt x="2274" y="1509"/>
                    </a:lnTo>
                    <a:lnTo>
                      <a:pt x="2283" y="1517"/>
                    </a:lnTo>
                    <a:lnTo>
                      <a:pt x="2293" y="1524"/>
                    </a:lnTo>
                    <a:lnTo>
                      <a:pt x="2303" y="1530"/>
                    </a:lnTo>
                    <a:lnTo>
                      <a:pt x="2313" y="1537"/>
                    </a:lnTo>
                    <a:lnTo>
                      <a:pt x="2336" y="1548"/>
                    </a:lnTo>
                    <a:lnTo>
                      <a:pt x="2361" y="1559"/>
                    </a:lnTo>
                    <a:lnTo>
                      <a:pt x="2358" y="1564"/>
                    </a:lnTo>
                    <a:lnTo>
                      <a:pt x="2357" y="1569"/>
                    </a:lnTo>
                    <a:lnTo>
                      <a:pt x="2353" y="1573"/>
                    </a:lnTo>
                    <a:lnTo>
                      <a:pt x="2350" y="1577"/>
                    </a:lnTo>
                    <a:lnTo>
                      <a:pt x="2342" y="1583"/>
                    </a:lnTo>
                    <a:lnTo>
                      <a:pt x="2333" y="1591"/>
                    </a:lnTo>
                    <a:lnTo>
                      <a:pt x="2328" y="1598"/>
                    </a:lnTo>
                    <a:lnTo>
                      <a:pt x="2324" y="1604"/>
                    </a:lnTo>
                    <a:lnTo>
                      <a:pt x="2322" y="1612"/>
                    </a:lnTo>
                    <a:lnTo>
                      <a:pt x="2321" y="1620"/>
                    </a:lnTo>
                    <a:lnTo>
                      <a:pt x="2321" y="1636"/>
                    </a:lnTo>
                    <a:lnTo>
                      <a:pt x="2321" y="1655"/>
                    </a:lnTo>
                    <a:lnTo>
                      <a:pt x="2321" y="1660"/>
                    </a:lnTo>
                    <a:lnTo>
                      <a:pt x="2322" y="1665"/>
                    </a:lnTo>
                    <a:lnTo>
                      <a:pt x="2324" y="1668"/>
                    </a:lnTo>
                    <a:lnTo>
                      <a:pt x="2327" y="1672"/>
                    </a:lnTo>
                    <a:lnTo>
                      <a:pt x="2333" y="1679"/>
                    </a:lnTo>
                    <a:lnTo>
                      <a:pt x="2342" y="1684"/>
                    </a:lnTo>
                    <a:lnTo>
                      <a:pt x="2362" y="1691"/>
                    </a:lnTo>
                    <a:lnTo>
                      <a:pt x="2383" y="1699"/>
                    </a:lnTo>
                    <a:lnTo>
                      <a:pt x="2396" y="1706"/>
                    </a:lnTo>
                    <a:lnTo>
                      <a:pt x="2406" y="1714"/>
                    </a:lnTo>
                    <a:lnTo>
                      <a:pt x="2415" y="1724"/>
                    </a:lnTo>
                    <a:lnTo>
                      <a:pt x="2422" y="1734"/>
                    </a:lnTo>
                    <a:lnTo>
                      <a:pt x="2427" y="1745"/>
                    </a:lnTo>
                    <a:lnTo>
                      <a:pt x="2431" y="1756"/>
                    </a:lnTo>
                    <a:lnTo>
                      <a:pt x="2434" y="1770"/>
                    </a:lnTo>
                    <a:lnTo>
                      <a:pt x="2435" y="1784"/>
                    </a:lnTo>
                    <a:lnTo>
                      <a:pt x="2434" y="1810"/>
                    </a:lnTo>
                    <a:lnTo>
                      <a:pt x="2430" y="1833"/>
                    </a:lnTo>
                    <a:lnTo>
                      <a:pt x="2427" y="1855"/>
                    </a:lnTo>
                    <a:lnTo>
                      <a:pt x="2426" y="1882"/>
                    </a:lnTo>
                    <a:lnTo>
                      <a:pt x="2427" y="1889"/>
                    </a:lnTo>
                    <a:lnTo>
                      <a:pt x="2431" y="1896"/>
                    </a:lnTo>
                    <a:lnTo>
                      <a:pt x="2436" y="1901"/>
                    </a:lnTo>
                    <a:lnTo>
                      <a:pt x="2441" y="1904"/>
                    </a:lnTo>
                    <a:lnTo>
                      <a:pt x="2447" y="1909"/>
                    </a:lnTo>
                    <a:lnTo>
                      <a:pt x="2454" y="1914"/>
                    </a:lnTo>
                    <a:lnTo>
                      <a:pt x="2459" y="1919"/>
                    </a:lnTo>
                    <a:lnTo>
                      <a:pt x="2464" y="1927"/>
                    </a:lnTo>
                    <a:lnTo>
                      <a:pt x="2468" y="1941"/>
                    </a:lnTo>
                    <a:lnTo>
                      <a:pt x="2470" y="1955"/>
                    </a:lnTo>
                    <a:lnTo>
                      <a:pt x="2470" y="1961"/>
                    </a:lnTo>
                    <a:lnTo>
                      <a:pt x="2471" y="1968"/>
                    </a:lnTo>
                    <a:lnTo>
                      <a:pt x="2474" y="1975"/>
                    </a:lnTo>
                    <a:lnTo>
                      <a:pt x="2476" y="1982"/>
                    </a:lnTo>
                    <a:lnTo>
                      <a:pt x="2481" y="1990"/>
                    </a:lnTo>
                    <a:lnTo>
                      <a:pt x="2488" y="1997"/>
                    </a:lnTo>
                    <a:lnTo>
                      <a:pt x="2494" y="2002"/>
                    </a:lnTo>
                    <a:lnTo>
                      <a:pt x="2503" y="2006"/>
                    </a:lnTo>
                    <a:lnTo>
                      <a:pt x="2519" y="2012"/>
                    </a:lnTo>
                    <a:lnTo>
                      <a:pt x="2538" y="2019"/>
                    </a:lnTo>
                    <a:lnTo>
                      <a:pt x="2553" y="2026"/>
                    </a:lnTo>
                    <a:lnTo>
                      <a:pt x="2565" y="2034"/>
                    </a:lnTo>
                    <a:lnTo>
                      <a:pt x="2578" y="2040"/>
                    </a:lnTo>
                    <a:lnTo>
                      <a:pt x="2589" y="2049"/>
                    </a:lnTo>
                    <a:lnTo>
                      <a:pt x="2601" y="2057"/>
                    </a:lnTo>
                    <a:lnTo>
                      <a:pt x="2611" y="2066"/>
                    </a:lnTo>
                    <a:lnTo>
                      <a:pt x="2622" y="2078"/>
                    </a:lnTo>
                    <a:lnTo>
                      <a:pt x="2633" y="2090"/>
                    </a:lnTo>
                    <a:lnTo>
                      <a:pt x="2638" y="2099"/>
                    </a:lnTo>
                    <a:lnTo>
                      <a:pt x="2643" y="2106"/>
                    </a:lnTo>
                    <a:lnTo>
                      <a:pt x="2647" y="2114"/>
                    </a:lnTo>
                    <a:lnTo>
                      <a:pt x="2650" y="2123"/>
                    </a:lnTo>
                    <a:lnTo>
                      <a:pt x="2653" y="2139"/>
                    </a:lnTo>
                    <a:lnTo>
                      <a:pt x="2656" y="2157"/>
                    </a:lnTo>
                    <a:lnTo>
                      <a:pt x="2657" y="2173"/>
                    </a:lnTo>
                    <a:lnTo>
                      <a:pt x="2662" y="2188"/>
                    </a:lnTo>
                    <a:lnTo>
                      <a:pt x="2665" y="2197"/>
                    </a:lnTo>
                    <a:lnTo>
                      <a:pt x="2668" y="2203"/>
                    </a:lnTo>
                    <a:lnTo>
                      <a:pt x="2673" y="2211"/>
                    </a:lnTo>
                    <a:lnTo>
                      <a:pt x="2680" y="2217"/>
                    </a:lnTo>
                    <a:lnTo>
                      <a:pt x="2696" y="2231"/>
                    </a:lnTo>
                    <a:lnTo>
                      <a:pt x="2711" y="2242"/>
                    </a:lnTo>
                    <a:lnTo>
                      <a:pt x="2726" y="2253"/>
                    </a:lnTo>
                    <a:lnTo>
                      <a:pt x="2744" y="2264"/>
                    </a:lnTo>
                    <a:lnTo>
                      <a:pt x="2761" y="2277"/>
                    </a:lnTo>
                    <a:lnTo>
                      <a:pt x="2776" y="2288"/>
                    </a:lnTo>
                    <a:lnTo>
                      <a:pt x="2783" y="2295"/>
                    </a:lnTo>
                    <a:lnTo>
                      <a:pt x="2788" y="2302"/>
                    </a:lnTo>
                    <a:lnTo>
                      <a:pt x="2790" y="2311"/>
                    </a:lnTo>
                    <a:lnTo>
                      <a:pt x="2791" y="2321"/>
                    </a:lnTo>
                    <a:lnTo>
                      <a:pt x="2790" y="2331"/>
                    </a:lnTo>
                    <a:lnTo>
                      <a:pt x="2788" y="2341"/>
                    </a:lnTo>
                    <a:lnTo>
                      <a:pt x="2783" y="2350"/>
                    </a:lnTo>
                    <a:lnTo>
                      <a:pt x="2776" y="2357"/>
                    </a:lnTo>
                    <a:lnTo>
                      <a:pt x="2761" y="2371"/>
                    </a:lnTo>
                    <a:lnTo>
                      <a:pt x="2744" y="2386"/>
                    </a:lnTo>
                    <a:lnTo>
                      <a:pt x="2729" y="2401"/>
                    </a:lnTo>
                    <a:lnTo>
                      <a:pt x="2716" y="2416"/>
                    </a:lnTo>
                    <a:lnTo>
                      <a:pt x="2705" y="2431"/>
                    </a:lnTo>
                    <a:lnTo>
                      <a:pt x="2695" y="2445"/>
                    </a:lnTo>
                    <a:lnTo>
                      <a:pt x="2675" y="2475"/>
                    </a:lnTo>
                    <a:lnTo>
                      <a:pt x="2651" y="2508"/>
                    </a:lnTo>
                    <a:lnTo>
                      <a:pt x="2644" y="2518"/>
                    </a:lnTo>
                    <a:lnTo>
                      <a:pt x="2641" y="2529"/>
                    </a:lnTo>
                    <a:lnTo>
                      <a:pt x="2638" y="2539"/>
                    </a:lnTo>
                    <a:lnTo>
                      <a:pt x="2637" y="2549"/>
                    </a:lnTo>
                    <a:lnTo>
                      <a:pt x="2634" y="2571"/>
                    </a:lnTo>
                    <a:lnTo>
                      <a:pt x="2629" y="2596"/>
                    </a:lnTo>
                    <a:lnTo>
                      <a:pt x="2627" y="2606"/>
                    </a:lnTo>
                    <a:lnTo>
                      <a:pt x="2622" y="2613"/>
                    </a:lnTo>
                    <a:lnTo>
                      <a:pt x="2617" y="2621"/>
                    </a:lnTo>
                    <a:lnTo>
                      <a:pt x="2612" y="2628"/>
                    </a:lnTo>
                    <a:lnTo>
                      <a:pt x="2606" y="2636"/>
                    </a:lnTo>
                    <a:lnTo>
                      <a:pt x="2601" y="2643"/>
                    </a:lnTo>
                    <a:lnTo>
                      <a:pt x="2596" y="2652"/>
                    </a:lnTo>
                    <a:lnTo>
                      <a:pt x="2593" y="2661"/>
                    </a:lnTo>
                    <a:lnTo>
                      <a:pt x="2592" y="2672"/>
                    </a:lnTo>
                    <a:lnTo>
                      <a:pt x="2593" y="2681"/>
                    </a:lnTo>
                    <a:lnTo>
                      <a:pt x="2594" y="2691"/>
                    </a:lnTo>
                    <a:lnTo>
                      <a:pt x="2596" y="2701"/>
                    </a:lnTo>
                    <a:lnTo>
                      <a:pt x="2596" y="2706"/>
                    </a:lnTo>
                    <a:lnTo>
                      <a:pt x="2594" y="2710"/>
                    </a:lnTo>
                    <a:lnTo>
                      <a:pt x="2593" y="2714"/>
                    </a:lnTo>
                    <a:lnTo>
                      <a:pt x="2591" y="2717"/>
                    </a:lnTo>
                    <a:lnTo>
                      <a:pt x="2585" y="2724"/>
                    </a:lnTo>
                    <a:lnTo>
                      <a:pt x="2578" y="2729"/>
                    </a:lnTo>
                    <a:lnTo>
                      <a:pt x="2570" y="2734"/>
                    </a:lnTo>
                    <a:lnTo>
                      <a:pt x="2563" y="2739"/>
                    </a:lnTo>
                    <a:lnTo>
                      <a:pt x="2555" y="2744"/>
                    </a:lnTo>
                    <a:lnTo>
                      <a:pt x="2548" y="2751"/>
                    </a:lnTo>
                    <a:lnTo>
                      <a:pt x="2545" y="2756"/>
                    </a:lnTo>
                    <a:lnTo>
                      <a:pt x="2543" y="2760"/>
                    </a:lnTo>
                    <a:lnTo>
                      <a:pt x="2542" y="2765"/>
                    </a:lnTo>
                    <a:lnTo>
                      <a:pt x="2540" y="2770"/>
                    </a:lnTo>
                    <a:lnTo>
                      <a:pt x="2539" y="2779"/>
                    </a:lnTo>
                    <a:lnTo>
                      <a:pt x="2537" y="2790"/>
                    </a:lnTo>
                    <a:lnTo>
                      <a:pt x="2523" y="2785"/>
                    </a:lnTo>
                    <a:lnTo>
                      <a:pt x="2506" y="2779"/>
                    </a:lnTo>
                    <a:lnTo>
                      <a:pt x="2489" y="2769"/>
                    </a:lnTo>
                    <a:lnTo>
                      <a:pt x="2473" y="2758"/>
                    </a:lnTo>
                    <a:lnTo>
                      <a:pt x="2465" y="2754"/>
                    </a:lnTo>
                    <a:lnTo>
                      <a:pt x="2456" y="2750"/>
                    </a:lnTo>
                    <a:lnTo>
                      <a:pt x="2447" y="2749"/>
                    </a:lnTo>
                    <a:lnTo>
                      <a:pt x="2436" y="2748"/>
                    </a:lnTo>
                    <a:lnTo>
                      <a:pt x="2405" y="2748"/>
                    </a:lnTo>
                    <a:lnTo>
                      <a:pt x="2395" y="2749"/>
                    </a:lnTo>
                    <a:lnTo>
                      <a:pt x="2387" y="2751"/>
                    </a:lnTo>
                    <a:lnTo>
                      <a:pt x="2380" y="2755"/>
                    </a:lnTo>
                    <a:lnTo>
                      <a:pt x="2373" y="2760"/>
                    </a:lnTo>
                    <a:lnTo>
                      <a:pt x="2362" y="2773"/>
                    </a:lnTo>
                    <a:lnTo>
                      <a:pt x="2351" y="2789"/>
                    </a:lnTo>
                    <a:lnTo>
                      <a:pt x="2337" y="2807"/>
                    </a:lnTo>
                    <a:lnTo>
                      <a:pt x="2324" y="2822"/>
                    </a:lnTo>
                    <a:lnTo>
                      <a:pt x="2312" y="2835"/>
                    </a:lnTo>
                    <a:lnTo>
                      <a:pt x="2297" y="2853"/>
                    </a:lnTo>
                    <a:lnTo>
                      <a:pt x="2286" y="2868"/>
                    </a:lnTo>
                    <a:lnTo>
                      <a:pt x="2276" y="2883"/>
                    </a:lnTo>
                    <a:lnTo>
                      <a:pt x="2272" y="2888"/>
                    </a:lnTo>
                    <a:lnTo>
                      <a:pt x="2268" y="2891"/>
                    </a:lnTo>
                    <a:lnTo>
                      <a:pt x="2264" y="2893"/>
                    </a:lnTo>
                    <a:lnTo>
                      <a:pt x="2260" y="2896"/>
                    </a:lnTo>
                    <a:lnTo>
                      <a:pt x="2252" y="2898"/>
                    </a:lnTo>
                    <a:lnTo>
                      <a:pt x="2242" y="2902"/>
                    </a:lnTo>
                    <a:lnTo>
                      <a:pt x="2233" y="2906"/>
                    </a:lnTo>
                    <a:lnTo>
                      <a:pt x="2227" y="2909"/>
                    </a:lnTo>
                    <a:lnTo>
                      <a:pt x="2219" y="2912"/>
                    </a:lnTo>
                    <a:lnTo>
                      <a:pt x="2210" y="2913"/>
                    </a:lnTo>
                    <a:lnTo>
                      <a:pt x="2201" y="2912"/>
                    </a:lnTo>
                    <a:lnTo>
                      <a:pt x="2193" y="2911"/>
                    </a:lnTo>
                    <a:lnTo>
                      <a:pt x="2185" y="2907"/>
                    </a:lnTo>
                    <a:lnTo>
                      <a:pt x="2179" y="2903"/>
                    </a:lnTo>
                    <a:lnTo>
                      <a:pt x="2171" y="2899"/>
                    </a:lnTo>
                    <a:lnTo>
                      <a:pt x="2165" y="2893"/>
                    </a:lnTo>
                    <a:lnTo>
                      <a:pt x="2159" y="2887"/>
                    </a:lnTo>
                    <a:lnTo>
                      <a:pt x="2153" y="2879"/>
                    </a:lnTo>
                    <a:lnTo>
                      <a:pt x="2145" y="2872"/>
                    </a:lnTo>
                    <a:lnTo>
                      <a:pt x="2139" y="2864"/>
                    </a:lnTo>
                    <a:lnTo>
                      <a:pt x="2132" y="2858"/>
                    </a:lnTo>
                    <a:lnTo>
                      <a:pt x="2127" y="2848"/>
                    </a:lnTo>
                    <a:lnTo>
                      <a:pt x="2125" y="2839"/>
                    </a:lnTo>
                    <a:lnTo>
                      <a:pt x="2122" y="2832"/>
                    </a:lnTo>
                    <a:lnTo>
                      <a:pt x="2121" y="2829"/>
                    </a:lnTo>
                    <a:lnTo>
                      <a:pt x="2119" y="2827"/>
                    </a:lnTo>
                    <a:lnTo>
                      <a:pt x="2115" y="2824"/>
                    </a:lnTo>
                    <a:lnTo>
                      <a:pt x="2111" y="2824"/>
                    </a:lnTo>
                    <a:lnTo>
                      <a:pt x="2105" y="2825"/>
                    </a:lnTo>
                    <a:lnTo>
                      <a:pt x="2099" y="2828"/>
                    </a:lnTo>
                    <a:lnTo>
                      <a:pt x="2094" y="2832"/>
                    </a:lnTo>
                    <a:lnTo>
                      <a:pt x="2089" y="2835"/>
                    </a:lnTo>
                    <a:lnTo>
                      <a:pt x="2082" y="2840"/>
                    </a:lnTo>
                    <a:lnTo>
                      <a:pt x="2077" y="2844"/>
                    </a:lnTo>
                    <a:lnTo>
                      <a:pt x="2071" y="2847"/>
                    </a:lnTo>
                    <a:lnTo>
                      <a:pt x="2065" y="2848"/>
                    </a:lnTo>
                    <a:lnTo>
                      <a:pt x="2060" y="2848"/>
                    </a:lnTo>
                    <a:lnTo>
                      <a:pt x="2056" y="2847"/>
                    </a:lnTo>
                    <a:lnTo>
                      <a:pt x="2052" y="2844"/>
                    </a:lnTo>
                    <a:lnTo>
                      <a:pt x="2050" y="2842"/>
                    </a:lnTo>
                    <a:lnTo>
                      <a:pt x="2047" y="2838"/>
                    </a:lnTo>
                    <a:lnTo>
                      <a:pt x="2045" y="2835"/>
                    </a:lnTo>
                    <a:lnTo>
                      <a:pt x="2043" y="2830"/>
                    </a:lnTo>
                    <a:lnTo>
                      <a:pt x="2043" y="2827"/>
                    </a:lnTo>
                    <a:lnTo>
                      <a:pt x="2045" y="2812"/>
                    </a:lnTo>
                    <a:lnTo>
                      <a:pt x="2048" y="2798"/>
                    </a:lnTo>
                    <a:lnTo>
                      <a:pt x="2052" y="2785"/>
                    </a:lnTo>
                    <a:lnTo>
                      <a:pt x="2053" y="2769"/>
                    </a:lnTo>
                    <a:lnTo>
                      <a:pt x="2053" y="2764"/>
                    </a:lnTo>
                    <a:lnTo>
                      <a:pt x="2052" y="2760"/>
                    </a:lnTo>
                    <a:lnTo>
                      <a:pt x="2051" y="2755"/>
                    </a:lnTo>
                    <a:lnTo>
                      <a:pt x="2048" y="2751"/>
                    </a:lnTo>
                    <a:lnTo>
                      <a:pt x="2042" y="2745"/>
                    </a:lnTo>
                    <a:lnTo>
                      <a:pt x="2036" y="2740"/>
                    </a:lnTo>
                    <a:lnTo>
                      <a:pt x="2019" y="2729"/>
                    </a:lnTo>
                    <a:lnTo>
                      <a:pt x="2003" y="2716"/>
                    </a:lnTo>
                    <a:lnTo>
                      <a:pt x="1989" y="2699"/>
                    </a:lnTo>
                    <a:lnTo>
                      <a:pt x="1976" y="2685"/>
                    </a:lnTo>
                    <a:lnTo>
                      <a:pt x="1968" y="2677"/>
                    </a:lnTo>
                    <a:lnTo>
                      <a:pt x="1961" y="2672"/>
                    </a:lnTo>
                    <a:lnTo>
                      <a:pt x="1952" y="2667"/>
                    </a:lnTo>
                    <a:lnTo>
                      <a:pt x="1942" y="2662"/>
                    </a:lnTo>
                    <a:lnTo>
                      <a:pt x="1923" y="2657"/>
                    </a:lnTo>
                    <a:lnTo>
                      <a:pt x="1907" y="2650"/>
                    </a:lnTo>
                    <a:lnTo>
                      <a:pt x="1899" y="2646"/>
                    </a:lnTo>
                    <a:lnTo>
                      <a:pt x="1893" y="2640"/>
                    </a:lnTo>
                    <a:lnTo>
                      <a:pt x="1886" y="2633"/>
                    </a:lnTo>
                    <a:lnTo>
                      <a:pt x="1880" y="2626"/>
                    </a:lnTo>
                    <a:lnTo>
                      <a:pt x="1873" y="2613"/>
                    </a:lnTo>
                    <a:lnTo>
                      <a:pt x="1865" y="2603"/>
                    </a:lnTo>
                    <a:lnTo>
                      <a:pt x="1858" y="2593"/>
                    </a:lnTo>
                    <a:lnTo>
                      <a:pt x="1850" y="2581"/>
                    </a:lnTo>
                    <a:lnTo>
                      <a:pt x="1845" y="2572"/>
                    </a:lnTo>
                    <a:lnTo>
                      <a:pt x="1839" y="2564"/>
                    </a:lnTo>
                    <a:lnTo>
                      <a:pt x="1836" y="2561"/>
                    </a:lnTo>
                    <a:lnTo>
                      <a:pt x="1833" y="2558"/>
                    </a:lnTo>
                    <a:lnTo>
                      <a:pt x="1829" y="2557"/>
                    </a:lnTo>
                    <a:lnTo>
                      <a:pt x="1824" y="2556"/>
                    </a:lnTo>
                    <a:lnTo>
                      <a:pt x="1817" y="2557"/>
                    </a:lnTo>
                    <a:lnTo>
                      <a:pt x="1811" y="2558"/>
                    </a:lnTo>
                    <a:lnTo>
                      <a:pt x="1805" y="2561"/>
                    </a:lnTo>
                    <a:lnTo>
                      <a:pt x="1800" y="2564"/>
                    </a:lnTo>
                    <a:lnTo>
                      <a:pt x="1791" y="2574"/>
                    </a:lnTo>
                    <a:lnTo>
                      <a:pt x="1782" y="2586"/>
                    </a:lnTo>
                    <a:lnTo>
                      <a:pt x="1768" y="2582"/>
                    </a:lnTo>
                    <a:lnTo>
                      <a:pt x="1755" y="2578"/>
                    </a:lnTo>
                    <a:lnTo>
                      <a:pt x="1748" y="2576"/>
                    </a:lnTo>
                    <a:lnTo>
                      <a:pt x="1742" y="2572"/>
                    </a:lnTo>
                    <a:lnTo>
                      <a:pt x="1737" y="2568"/>
                    </a:lnTo>
                    <a:lnTo>
                      <a:pt x="1731" y="2563"/>
                    </a:lnTo>
                    <a:lnTo>
                      <a:pt x="1726" y="2558"/>
                    </a:lnTo>
                    <a:lnTo>
                      <a:pt x="1723" y="2552"/>
                    </a:lnTo>
                    <a:lnTo>
                      <a:pt x="1721" y="2546"/>
                    </a:lnTo>
                    <a:lnTo>
                      <a:pt x="1720" y="2539"/>
                    </a:lnTo>
                    <a:lnTo>
                      <a:pt x="1718" y="2533"/>
                    </a:lnTo>
                    <a:lnTo>
                      <a:pt x="1716" y="2527"/>
                    </a:lnTo>
                    <a:lnTo>
                      <a:pt x="1713" y="2520"/>
                    </a:lnTo>
                    <a:lnTo>
                      <a:pt x="1708" y="2514"/>
                    </a:lnTo>
                    <a:lnTo>
                      <a:pt x="1701" y="2508"/>
                    </a:lnTo>
                    <a:lnTo>
                      <a:pt x="1693" y="2502"/>
                    </a:lnTo>
                    <a:lnTo>
                      <a:pt x="1684" y="2497"/>
                    </a:lnTo>
                    <a:lnTo>
                      <a:pt x="1677" y="2493"/>
                    </a:lnTo>
                    <a:lnTo>
                      <a:pt x="1668" y="2489"/>
                    </a:lnTo>
                    <a:lnTo>
                      <a:pt x="1658" y="2488"/>
                    </a:lnTo>
                    <a:lnTo>
                      <a:pt x="1649" y="2487"/>
                    </a:lnTo>
                    <a:lnTo>
                      <a:pt x="1638" y="2485"/>
                    </a:lnTo>
                    <a:lnTo>
                      <a:pt x="1608" y="2485"/>
                    </a:lnTo>
                    <a:lnTo>
                      <a:pt x="1603" y="2485"/>
                    </a:lnTo>
                    <a:lnTo>
                      <a:pt x="1598" y="2483"/>
                    </a:lnTo>
                    <a:lnTo>
                      <a:pt x="1594" y="2482"/>
                    </a:lnTo>
                    <a:lnTo>
                      <a:pt x="1590" y="2478"/>
                    </a:lnTo>
                    <a:lnTo>
                      <a:pt x="1583" y="2472"/>
                    </a:lnTo>
                    <a:lnTo>
                      <a:pt x="1574" y="2464"/>
                    </a:lnTo>
                    <a:lnTo>
                      <a:pt x="1565" y="2460"/>
                    </a:lnTo>
                    <a:lnTo>
                      <a:pt x="1556" y="2456"/>
                    </a:lnTo>
                    <a:lnTo>
                      <a:pt x="1549" y="2454"/>
                    </a:lnTo>
                    <a:lnTo>
                      <a:pt x="1540" y="2453"/>
                    </a:lnTo>
                    <a:lnTo>
                      <a:pt x="1524" y="2450"/>
                    </a:lnTo>
                    <a:lnTo>
                      <a:pt x="1505" y="2450"/>
                    </a:lnTo>
                    <a:lnTo>
                      <a:pt x="1505" y="2439"/>
                    </a:lnTo>
                    <a:lnTo>
                      <a:pt x="1510" y="2433"/>
                    </a:lnTo>
                    <a:lnTo>
                      <a:pt x="1515" y="2426"/>
                    </a:lnTo>
                    <a:lnTo>
                      <a:pt x="1521" y="2423"/>
                    </a:lnTo>
                    <a:lnTo>
                      <a:pt x="1528" y="2419"/>
                    </a:lnTo>
                    <a:lnTo>
                      <a:pt x="1534" y="2415"/>
                    </a:lnTo>
                    <a:lnTo>
                      <a:pt x="1540" y="2411"/>
                    </a:lnTo>
                    <a:lnTo>
                      <a:pt x="1546" y="2406"/>
                    </a:lnTo>
                    <a:lnTo>
                      <a:pt x="1553" y="2400"/>
                    </a:lnTo>
                    <a:lnTo>
                      <a:pt x="1556" y="2394"/>
                    </a:lnTo>
                    <a:lnTo>
                      <a:pt x="1559" y="2387"/>
                    </a:lnTo>
                    <a:lnTo>
                      <a:pt x="1561" y="2381"/>
                    </a:lnTo>
                    <a:lnTo>
                      <a:pt x="1563" y="2375"/>
                    </a:lnTo>
                    <a:lnTo>
                      <a:pt x="1563" y="2362"/>
                    </a:lnTo>
                    <a:lnTo>
                      <a:pt x="1563" y="2347"/>
                    </a:lnTo>
                    <a:lnTo>
                      <a:pt x="1563" y="2321"/>
                    </a:lnTo>
                    <a:lnTo>
                      <a:pt x="1563" y="2306"/>
                    </a:lnTo>
                    <a:lnTo>
                      <a:pt x="1564" y="2291"/>
                    </a:lnTo>
                    <a:lnTo>
                      <a:pt x="1566" y="2285"/>
                    </a:lnTo>
                    <a:lnTo>
                      <a:pt x="1569" y="2278"/>
                    </a:lnTo>
                    <a:lnTo>
                      <a:pt x="1573" y="2272"/>
                    </a:lnTo>
                    <a:lnTo>
                      <a:pt x="1578" y="2266"/>
                    </a:lnTo>
                    <a:lnTo>
                      <a:pt x="1598" y="2251"/>
                    </a:lnTo>
                    <a:lnTo>
                      <a:pt x="1617" y="2237"/>
                    </a:lnTo>
                    <a:lnTo>
                      <a:pt x="1624" y="2229"/>
                    </a:lnTo>
                    <a:lnTo>
                      <a:pt x="1630" y="2221"/>
                    </a:lnTo>
                    <a:lnTo>
                      <a:pt x="1633" y="2216"/>
                    </a:lnTo>
                    <a:lnTo>
                      <a:pt x="1634" y="2211"/>
                    </a:lnTo>
                    <a:lnTo>
                      <a:pt x="1635" y="2206"/>
                    </a:lnTo>
                    <a:lnTo>
                      <a:pt x="1635" y="2199"/>
                    </a:lnTo>
                    <a:lnTo>
                      <a:pt x="1634" y="2190"/>
                    </a:lnTo>
                    <a:lnTo>
                      <a:pt x="1632" y="2183"/>
                    </a:lnTo>
                    <a:lnTo>
                      <a:pt x="1629" y="2177"/>
                    </a:lnTo>
                    <a:lnTo>
                      <a:pt x="1624" y="2170"/>
                    </a:lnTo>
                    <a:lnTo>
                      <a:pt x="1620" y="2164"/>
                    </a:lnTo>
                    <a:lnTo>
                      <a:pt x="1617" y="2157"/>
                    </a:lnTo>
                    <a:lnTo>
                      <a:pt x="1614" y="2150"/>
                    </a:lnTo>
                    <a:lnTo>
                      <a:pt x="1613" y="2142"/>
                    </a:lnTo>
                    <a:lnTo>
                      <a:pt x="1614" y="2129"/>
                    </a:lnTo>
                    <a:lnTo>
                      <a:pt x="1615" y="2119"/>
                    </a:lnTo>
                    <a:lnTo>
                      <a:pt x="1617" y="2108"/>
                    </a:lnTo>
                    <a:lnTo>
                      <a:pt x="1617" y="2096"/>
                    </a:lnTo>
                    <a:lnTo>
                      <a:pt x="1618" y="2081"/>
                    </a:lnTo>
                    <a:lnTo>
                      <a:pt x="1618" y="2069"/>
                    </a:lnTo>
                    <a:lnTo>
                      <a:pt x="1617" y="2062"/>
                    </a:lnTo>
                    <a:lnTo>
                      <a:pt x="1615" y="2056"/>
                    </a:lnTo>
                    <a:lnTo>
                      <a:pt x="1612" y="2051"/>
                    </a:lnTo>
                    <a:lnTo>
                      <a:pt x="1608" y="2045"/>
                    </a:lnTo>
                    <a:lnTo>
                      <a:pt x="1597" y="2035"/>
                    </a:lnTo>
                    <a:lnTo>
                      <a:pt x="1588" y="2025"/>
                    </a:lnTo>
                    <a:lnTo>
                      <a:pt x="1578" y="2014"/>
                    </a:lnTo>
                    <a:lnTo>
                      <a:pt x="1570" y="2001"/>
                    </a:lnTo>
                    <a:lnTo>
                      <a:pt x="1563" y="1987"/>
                    </a:lnTo>
                    <a:lnTo>
                      <a:pt x="1558" y="1973"/>
                    </a:lnTo>
                    <a:lnTo>
                      <a:pt x="1555" y="1968"/>
                    </a:lnTo>
                    <a:lnTo>
                      <a:pt x="1551" y="1962"/>
                    </a:lnTo>
                    <a:lnTo>
                      <a:pt x="1546" y="1957"/>
                    </a:lnTo>
                    <a:lnTo>
                      <a:pt x="1540" y="1952"/>
                    </a:lnTo>
                    <a:lnTo>
                      <a:pt x="1530" y="1934"/>
                    </a:lnTo>
                    <a:lnTo>
                      <a:pt x="1521" y="1917"/>
                    </a:lnTo>
                    <a:lnTo>
                      <a:pt x="1514" y="1901"/>
                    </a:lnTo>
                    <a:lnTo>
                      <a:pt x="1506" y="1886"/>
                    </a:lnTo>
                    <a:lnTo>
                      <a:pt x="1500" y="1869"/>
                    </a:lnTo>
                    <a:lnTo>
                      <a:pt x="1492" y="1853"/>
                    </a:lnTo>
                    <a:lnTo>
                      <a:pt x="1484" y="1837"/>
                    </a:lnTo>
                    <a:lnTo>
                      <a:pt x="1474" y="1818"/>
                    </a:lnTo>
                    <a:lnTo>
                      <a:pt x="1462" y="1800"/>
                    </a:lnTo>
                    <a:lnTo>
                      <a:pt x="1455" y="1784"/>
                    </a:lnTo>
                    <a:lnTo>
                      <a:pt x="1447" y="1768"/>
                    </a:lnTo>
                    <a:lnTo>
                      <a:pt x="1440" y="1748"/>
                    </a:lnTo>
                    <a:lnTo>
                      <a:pt x="1436" y="1735"/>
                    </a:lnTo>
                    <a:lnTo>
                      <a:pt x="1433" y="1722"/>
                    </a:lnTo>
                    <a:lnTo>
                      <a:pt x="1431" y="1710"/>
                    </a:lnTo>
                    <a:lnTo>
                      <a:pt x="1427" y="1696"/>
                    </a:lnTo>
                    <a:lnTo>
                      <a:pt x="1423" y="1687"/>
                    </a:lnTo>
                    <a:lnTo>
                      <a:pt x="1418" y="1680"/>
                    </a:lnTo>
                    <a:lnTo>
                      <a:pt x="1416" y="1676"/>
                    </a:lnTo>
                    <a:lnTo>
                      <a:pt x="1412" y="1674"/>
                    </a:lnTo>
                    <a:lnTo>
                      <a:pt x="1408" y="1672"/>
                    </a:lnTo>
                    <a:lnTo>
                      <a:pt x="1405" y="1671"/>
                    </a:lnTo>
                    <a:lnTo>
                      <a:pt x="1393" y="1672"/>
                    </a:lnTo>
                    <a:lnTo>
                      <a:pt x="1384" y="1675"/>
                    </a:lnTo>
                    <a:lnTo>
                      <a:pt x="1376" y="1677"/>
                    </a:lnTo>
                    <a:lnTo>
                      <a:pt x="1364" y="1679"/>
                    </a:lnTo>
                    <a:lnTo>
                      <a:pt x="1336" y="1679"/>
                    </a:lnTo>
                    <a:lnTo>
                      <a:pt x="1324" y="1679"/>
                    </a:lnTo>
                    <a:lnTo>
                      <a:pt x="1314" y="1680"/>
                    </a:lnTo>
                    <a:lnTo>
                      <a:pt x="1304" y="1681"/>
                    </a:lnTo>
                    <a:lnTo>
                      <a:pt x="1293" y="1682"/>
                    </a:lnTo>
                    <a:lnTo>
                      <a:pt x="1283" y="1685"/>
                    </a:lnTo>
                    <a:lnTo>
                      <a:pt x="1275" y="1690"/>
                    </a:lnTo>
                    <a:lnTo>
                      <a:pt x="1266" y="1695"/>
                    </a:lnTo>
                    <a:lnTo>
                      <a:pt x="1260" y="1699"/>
                    </a:lnTo>
                    <a:lnTo>
                      <a:pt x="1253" y="1704"/>
                    </a:lnTo>
                    <a:lnTo>
                      <a:pt x="1245" y="1707"/>
                    </a:lnTo>
                    <a:lnTo>
                      <a:pt x="1236" y="1710"/>
                    </a:lnTo>
                    <a:lnTo>
                      <a:pt x="1226" y="1711"/>
                    </a:lnTo>
                    <a:lnTo>
                      <a:pt x="1219" y="1710"/>
                    </a:lnTo>
                    <a:lnTo>
                      <a:pt x="1211" y="1709"/>
                    </a:lnTo>
                    <a:lnTo>
                      <a:pt x="1205" y="1706"/>
                    </a:lnTo>
                    <a:lnTo>
                      <a:pt x="1200" y="1704"/>
                    </a:lnTo>
                    <a:lnTo>
                      <a:pt x="1194" y="1700"/>
                    </a:lnTo>
                    <a:lnTo>
                      <a:pt x="1187" y="1697"/>
                    </a:lnTo>
                    <a:lnTo>
                      <a:pt x="1181" y="1696"/>
                    </a:lnTo>
                    <a:lnTo>
                      <a:pt x="1174" y="1695"/>
                    </a:lnTo>
                    <a:lnTo>
                      <a:pt x="1164" y="1696"/>
                    </a:lnTo>
                    <a:lnTo>
                      <a:pt x="1155" y="1697"/>
                    </a:lnTo>
                    <a:lnTo>
                      <a:pt x="1146" y="1700"/>
                    </a:lnTo>
                    <a:lnTo>
                      <a:pt x="1137" y="1702"/>
                    </a:lnTo>
                    <a:lnTo>
                      <a:pt x="1122" y="1709"/>
                    </a:lnTo>
                    <a:lnTo>
                      <a:pt x="1108" y="1717"/>
                    </a:lnTo>
                    <a:lnTo>
                      <a:pt x="1093" y="1725"/>
                    </a:lnTo>
                    <a:lnTo>
                      <a:pt x="1078" y="1732"/>
                    </a:lnTo>
                    <a:lnTo>
                      <a:pt x="1071" y="1735"/>
                    </a:lnTo>
                    <a:lnTo>
                      <a:pt x="1062" y="1738"/>
                    </a:lnTo>
                    <a:lnTo>
                      <a:pt x="1052" y="1739"/>
                    </a:lnTo>
                    <a:lnTo>
                      <a:pt x="1043" y="1739"/>
                    </a:lnTo>
                    <a:lnTo>
                      <a:pt x="1029" y="1738"/>
                    </a:lnTo>
                    <a:lnTo>
                      <a:pt x="1018" y="1736"/>
                    </a:lnTo>
                    <a:lnTo>
                      <a:pt x="1007" y="1735"/>
                    </a:lnTo>
                    <a:lnTo>
                      <a:pt x="993" y="1734"/>
                    </a:lnTo>
                    <a:lnTo>
                      <a:pt x="985" y="1734"/>
                    </a:lnTo>
                    <a:lnTo>
                      <a:pt x="979" y="1736"/>
                    </a:lnTo>
                    <a:lnTo>
                      <a:pt x="973" y="1738"/>
                    </a:lnTo>
                    <a:lnTo>
                      <a:pt x="967" y="1741"/>
                    </a:lnTo>
                    <a:lnTo>
                      <a:pt x="955" y="1748"/>
                    </a:lnTo>
                    <a:lnTo>
                      <a:pt x="941" y="1755"/>
                    </a:lnTo>
                    <a:lnTo>
                      <a:pt x="925" y="1761"/>
                    </a:lnTo>
                    <a:lnTo>
                      <a:pt x="909" y="1766"/>
                    </a:lnTo>
                    <a:lnTo>
                      <a:pt x="894" y="1771"/>
                    </a:lnTo>
                    <a:lnTo>
                      <a:pt x="876" y="1776"/>
                    </a:lnTo>
                    <a:lnTo>
                      <a:pt x="857" y="1781"/>
                    </a:lnTo>
                    <a:lnTo>
                      <a:pt x="842" y="1788"/>
                    </a:lnTo>
                    <a:lnTo>
                      <a:pt x="827" y="1794"/>
                    </a:lnTo>
                    <a:lnTo>
                      <a:pt x="811" y="1801"/>
                    </a:lnTo>
                    <a:lnTo>
                      <a:pt x="802" y="1805"/>
                    </a:lnTo>
                    <a:lnTo>
                      <a:pt x="795" y="1810"/>
                    </a:lnTo>
                    <a:lnTo>
                      <a:pt x="788" y="1817"/>
                    </a:lnTo>
                    <a:lnTo>
                      <a:pt x="782" y="1825"/>
                    </a:lnTo>
                    <a:lnTo>
                      <a:pt x="777" y="1833"/>
                    </a:lnTo>
                    <a:lnTo>
                      <a:pt x="772" y="1840"/>
                    </a:lnTo>
                    <a:lnTo>
                      <a:pt x="770" y="1843"/>
                    </a:lnTo>
                    <a:lnTo>
                      <a:pt x="766" y="1845"/>
                    </a:lnTo>
                    <a:lnTo>
                      <a:pt x="762" y="1847"/>
                    </a:lnTo>
                    <a:lnTo>
                      <a:pt x="758" y="1847"/>
                    </a:lnTo>
                    <a:lnTo>
                      <a:pt x="753" y="1847"/>
                    </a:lnTo>
                    <a:lnTo>
                      <a:pt x="749" y="1844"/>
                    </a:lnTo>
                    <a:lnTo>
                      <a:pt x="747" y="1840"/>
                    </a:lnTo>
                    <a:lnTo>
                      <a:pt x="744" y="1837"/>
                    </a:lnTo>
                    <a:lnTo>
                      <a:pt x="742" y="1827"/>
                    </a:lnTo>
                    <a:lnTo>
                      <a:pt x="739" y="1815"/>
                    </a:lnTo>
                    <a:lnTo>
                      <a:pt x="733" y="1819"/>
                    </a:lnTo>
                    <a:lnTo>
                      <a:pt x="727" y="1823"/>
                    </a:lnTo>
                    <a:lnTo>
                      <a:pt x="723" y="1827"/>
                    </a:lnTo>
                    <a:lnTo>
                      <a:pt x="719" y="1832"/>
                    </a:lnTo>
                    <a:lnTo>
                      <a:pt x="712" y="1844"/>
                    </a:lnTo>
                    <a:lnTo>
                      <a:pt x="704" y="1857"/>
                    </a:lnTo>
                    <a:lnTo>
                      <a:pt x="698" y="1855"/>
                    </a:lnTo>
                    <a:lnTo>
                      <a:pt x="697" y="1849"/>
                    </a:lnTo>
                    <a:lnTo>
                      <a:pt x="695" y="1843"/>
                    </a:lnTo>
                    <a:lnTo>
                      <a:pt x="697" y="1828"/>
                    </a:lnTo>
                    <a:lnTo>
                      <a:pt x="700" y="1814"/>
                    </a:lnTo>
                    <a:lnTo>
                      <a:pt x="706" y="1801"/>
                    </a:lnTo>
                    <a:lnTo>
                      <a:pt x="711" y="1786"/>
                    </a:lnTo>
                    <a:lnTo>
                      <a:pt x="713" y="1778"/>
                    </a:lnTo>
                    <a:lnTo>
                      <a:pt x="716" y="1769"/>
                    </a:lnTo>
                    <a:lnTo>
                      <a:pt x="718" y="1763"/>
                    </a:lnTo>
                    <a:lnTo>
                      <a:pt x="723" y="1755"/>
                    </a:lnTo>
                    <a:lnTo>
                      <a:pt x="728" y="1751"/>
                    </a:lnTo>
                    <a:lnTo>
                      <a:pt x="733" y="1749"/>
                    </a:lnTo>
                    <a:lnTo>
                      <a:pt x="739" y="1748"/>
                    </a:lnTo>
                    <a:lnTo>
                      <a:pt x="744" y="1745"/>
                    </a:lnTo>
                    <a:lnTo>
                      <a:pt x="761" y="1738"/>
                    </a:lnTo>
                    <a:lnTo>
                      <a:pt x="776" y="1730"/>
                    </a:lnTo>
                    <a:lnTo>
                      <a:pt x="791" y="1722"/>
                    </a:lnTo>
                    <a:lnTo>
                      <a:pt x="807" y="1714"/>
                    </a:lnTo>
                    <a:lnTo>
                      <a:pt x="818" y="1706"/>
                    </a:lnTo>
                    <a:lnTo>
                      <a:pt x="829" y="1697"/>
                    </a:lnTo>
                    <a:lnTo>
                      <a:pt x="836" y="1689"/>
                    </a:lnTo>
                    <a:lnTo>
                      <a:pt x="842" y="1679"/>
                    </a:lnTo>
                    <a:lnTo>
                      <a:pt x="854" y="1656"/>
                    </a:lnTo>
                    <a:lnTo>
                      <a:pt x="865" y="1631"/>
                    </a:lnTo>
                    <a:lnTo>
                      <a:pt x="869" y="1621"/>
                    </a:lnTo>
                    <a:lnTo>
                      <a:pt x="871" y="1611"/>
                    </a:lnTo>
                    <a:lnTo>
                      <a:pt x="874" y="1602"/>
                    </a:lnTo>
                    <a:lnTo>
                      <a:pt x="877" y="1592"/>
                    </a:lnTo>
                    <a:lnTo>
                      <a:pt x="884" y="1579"/>
                    </a:lnTo>
                    <a:lnTo>
                      <a:pt x="893" y="1568"/>
                    </a:lnTo>
                    <a:lnTo>
                      <a:pt x="895" y="1563"/>
                    </a:lnTo>
                    <a:lnTo>
                      <a:pt x="899" y="1557"/>
                    </a:lnTo>
                    <a:lnTo>
                      <a:pt x="900" y="1551"/>
                    </a:lnTo>
                    <a:lnTo>
                      <a:pt x="901" y="1543"/>
                    </a:lnTo>
                    <a:lnTo>
                      <a:pt x="900" y="1538"/>
                    </a:lnTo>
                    <a:lnTo>
                      <a:pt x="898" y="1533"/>
                    </a:lnTo>
                    <a:lnTo>
                      <a:pt x="895" y="1528"/>
                    </a:lnTo>
                    <a:lnTo>
                      <a:pt x="890" y="1524"/>
                    </a:lnTo>
                    <a:lnTo>
                      <a:pt x="885" y="1522"/>
                    </a:lnTo>
                    <a:lnTo>
                      <a:pt x="880" y="1519"/>
                    </a:lnTo>
                    <a:lnTo>
                      <a:pt x="874" y="1518"/>
                    </a:lnTo>
                    <a:lnTo>
                      <a:pt x="867" y="1518"/>
                    </a:lnTo>
                    <a:lnTo>
                      <a:pt x="850" y="1522"/>
                    </a:lnTo>
                    <a:lnTo>
                      <a:pt x="834" y="1524"/>
                    </a:lnTo>
                    <a:lnTo>
                      <a:pt x="826" y="1524"/>
                    </a:lnTo>
                    <a:lnTo>
                      <a:pt x="821" y="1522"/>
                    </a:lnTo>
                    <a:lnTo>
                      <a:pt x="815" y="1519"/>
                    </a:lnTo>
                    <a:lnTo>
                      <a:pt x="810" y="1515"/>
                    </a:lnTo>
                    <a:lnTo>
                      <a:pt x="801" y="1505"/>
                    </a:lnTo>
                    <a:lnTo>
                      <a:pt x="791" y="1495"/>
                    </a:lnTo>
                    <a:lnTo>
                      <a:pt x="781" y="1487"/>
                    </a:lnTo>
                    <a:lnTo>
                      <a:pt x="772" y="1478"/>
                    </a:lnTo>
                    <a:lnTo>
                      <a:pt x="766" y="1468"/>
                    </a:lnTo>
                    <a:lnTo>
                      <a:pt x="759" y="1458"/>
                    </a:lnTo>
                    <a:lnTo>
                      <a:pt x="753" y="1448"/>
                    </a:lnTo>
                    <a:lnTo>
                      <a:pt x="748" y="1438"/>
                    </a:lnTo>
                    <a:lnTo>
                      <a:pt x="744" y="1425"/>
                    </a:lnTo>
                    <a:lnTo>
                      <a:pt x="739" y="1413"/>
                    </a:lnTo>
                    <a:lnTo>
                      <a:pt x="736" y="1402"/>
                    </a:lnTo>
                    <a:lnTo>
                      <a:pt x="732" y="1394"/>
                    </a:lnTo>
                    <a:lnTo>
                      <a:pt x="727" y="1386"/>
                    </a:lnTo>
                    <a:lnTo>
                      <a:pt x="721" y="1377"/>
                    </a:lnTo>
                    <a:lnTo>
                      <a:pt x="718" y="1374"/>
                    </a:lnTo>
                    <a:lnTo>
                      <a:pt x="716" y="1369"/>
                    </a:lnTo>
                    <a:lnTo>
                      <a:pt x="712" y="1364"/>
                    </a:lnTo>
                    <a:lnTo>
                      <a:pt x="708" y="1361"/>
                    </a:lnTo>
                    <a:lnTo>
                      <a:pt x="695" y="1356"/>
                    </a:lnTo>
                    <a:lnTo>
                      <a:pt x="685" y="1352"/>
                    </a:lnTo>
                    <a:lnTo>
                      <a:pt x="675" y="1349"/>
                    </a:lnTo>
                    <a:lnTo>
                      <a:pt x="664" y="1342"/>
                    </a:lnTo>
                    <a:lnTo>
                      <a:pt x="653" y="1335"/>
                    </a:lnTo>
                    <a:lnTo>
                      <a:pt x="643" y="1327"/>
                    </a:lnTo>
                    <a:lnTo>
                      <a:pt x="639" y="1323"/>
                    </a:lnTo>
                    <a:lnTo>
                      <a:pt x="633" y="1321"/>
                    </a:lnTo>
                    <a:lnTo>
                      <a:pt x="628" y="1320"/>
                    </a:lnTo>
                    <a:lnTo>
                      <a:pt x="620" y="1318"/>
                    </a:lnTo>
                    <a:lnTo>
                      <a:pt x="613" y="1320"/>
                    </a:lnTo>
                    <a:lnTo>
                      <a:pt x="605" y="1321"/>
                    </a:lnTo>
                    <a:lnTo>
                      <a:pt x="599" y="1323"/>
                    </a:lnTo>
                    <a:lnTo>
                      <a:pt x="593" y="1327"/>
                    </a:lnTo>
                    <a:lnTo>
                      <a:pt x="583" y="1336"/>
                    </a:lnTo>
                    <a:lnTo>
                      <a:pt x="572" y="1346"/>
                    </a:lnTo>
                    <a:lnTo>
                      <a:pt x="562" y="1356"/>
                    </a:lnTo>
                    <a:lnTo>
                      <a:pt x="551" y="1365"/>
                    </a:lnTo>
                    <a:lnTo>
                      <a:pt x="545" y="1369"/>
                    </a:lnTo>
                    <a:lnTo>
                      <a:pt x="539" y="1371"/>
                    </a:lnTo>
                    <a:lnTo>
                      <a:pt x="531" y="1374"/>
                    </a:lnTo>
                    <a:lnTo>
                      <a:pt x="524" y="1374"/>
                    </a:lnTo>
                    <a:lnTo>
                      <a:pt x="492" y="1374"/>
                    </a:lnTo>
                    <a:lnTo>
                      <a:pt x="486" y="1374"/>
                    </a:lnTo>
                    <a:lnTo>
                      <a:pt x="480" y="1371"/>
                    </a:lnTo>
                    <a:lnTo>
                      <a:pt x="475" y="1369"/>
                    </a:lnTo>
                    <a:lnTo>
                      <a:pt x="470" y="1364"/>
                    </a:lnTo>
                    <a:lnTo>
                      <a:pt x="465" y="1360"/>
                    </a:lnTo>
                    <a:lnTo>
                      <a:pt x="462" y="1354"/>
                    </a:lnTo>
                    <a:lnTo>
                      <a:pt x="458" y="1347"/>
                    </a:lnTo>
                    <a:lnTo>
                      <a:pt x="456" y="1341"/>
                    </a:lnTo>
                    <a:lnTo>
                      <a:pt x="451" y="1330"/>
                    </a:lnTo>
                    <a:lnTo>
                      <a:pt x="447" y="1320"/>
                    </a:lnTo>
                    <a:lnTo>
                      <a:pt x="444" y="1316"/>
                    </a:lnTo>
                    <a:lnTo>
                      <a:pt x="442" y="1312"/>
                    </a:lnTo>
                    <a:lnTo>
                      <a:pt x="437" y="1310"/>
                    </a:lnTo>
                    <a:lnTo>
                      <a:pt x="432" y="1310"/>
                    </a:lnTo>
                    <a:lnTo>
                      <a:pt x="421" y="1310"/>
                    </a:lnTo>
                    <a:lnTo>
                      <a:pt x="416" y="1350"/>
                    </a:lnTo>
                    <a:lnTo>
                      <a:pt x="416" y="1379"/>
                    </a:lnTo>
                    <a:lnTo>
                      <a:pt x="416" y="1390"/>
                    </a:lnTo>
                    <a:lnTo>
                      <a:pt x="417" y="1399"/>
                    </a:lnTo>
                    <a:lnTo>
                      <a:pt x="418" y="1408"/>
                    </a:lnTo>
                    <a:lnTo>
                      <a:pt x="419" y="1418"/>
                    </a:lnTo>
                    <a:lnTo>
                      <a:pt x="419" y="1456"/>
                    </a:lnTo>
                    <a:lnTo>
                      <a:pt x="403" y="1456"/>
                    </a:lnTo>
                    <a:lnTo>
                      <a:pt x="397" y="1455"/>
                    </a:lnTo>
                    <a:lnTo>
                      <a:pt x="391" y="1454"/>
                    </a:lnTo>
                    <a:lnTo>
                      <a:pt x="385" y="1451"/>
                    </a:lnTo>
                    <a:lnTo>
                      <a:pt x="382" y="1448"/>
                    </a:lnTo>
                    <a:lnTo>
                      <a:pt x="374" y="1438"/>
                    </a:lnTo>
                    <a:lnTo>
                      <a:pt x="368" y="1426"/>
                    </a:lnTo>
                    <a:lnTo>
                      <a:pt x="355" y="1413"/>
                    </a:lnTo>
                    <a:lnTo>
                      <a:pt x="345" y="1396"/>
                    </a:lnTo>
                    <a:lnTo>
                      <a:pt x="343" y="1381"/>
                    </a:lnTo>
                    <a:lnTo>
                      <a:pt x="343" y="1365"/>
                    </a:lnTo>
                    <a:lnTo>
                      <a:pt x="339" y="1333"/>
                    </a:lnTo>
                    <a:lnTo>
                      <a:pt x="335" y="1307"/>
                    </a:lnTo>
                    <a:lnTo>
                      <a:pt x="333" y="1295"/>
                    </a:lnTo>
                    <a:lnTo>
                      <a:pt x="332" y="1281"/>
                    </a:lnTo>
                    <a:lnTo>
                      <a:pt x="330" y="1266"/>
                    </a:lnTo>
                    <a:lnTo>
                      <a:pt x="329" y="1249"/>
                    </a:lnTo>
                    <a:lnTo>
                      <a:pt x="328" y="1233"/>
                    </a:lnTo>
                    <a:lnTo>
                      <a:pt x="325" y="1219"/>
                    </a:lnTo>
                    <a:lnTo>
                      <a:pt x="320" y="1205"/>
                    </a:lnTo>
                    <a:lnTo>
                      <a:pt x="314" y="1193"/>
                    </a:lnTo>
                    <a:lnTo>
                      <a:pt x="308" y="1180"/>
                    </a:lnTo>
                    <a:lnTo>
                      <a:pt x="301" y="1168"/>
                    </a:lnTo>
                    <a:lnTo>
                      <a:pt x="296" y="1153"/>
                    </a:lnTo>
                    <a:lnTo>
                      <a:pt x="293" y="1138"/>
                    </a:lnTo>
                    <a:lnTo>
                      <a:pt x="290" y="1119"/>
                    </a:lnTo>
                    <a:lnTo>
                      <a:pt x="289" y="1100"/>
                    </a:lnTo>
                    <a:lnTo>
                      <a:pt x="288" y="1094"/>
                    </a:lnTo>
                    <a:lnTo>
                      <a:pt x="286" y="1088"/>
                    </a:lnTo>
                    <a:lnTo>
                      <a:pt x="286" y="1085"/>
                    </a:lnTo>
                    <a:lnTo>
                      <a:pt x="285" y="1083"/>
                    </a:lnTo>
                    <a:lnTo>
                      <a:pt x="283" y="1080"/>
                    </a:lnTo>
                    <a:lnTo>
                      <a:pt x="280" y="1078"/>
                    </a:lnTo>
                    <a:lnTo>
                      <a:pt x="274" y="1076"/>
                    </a:lnTo>
                    <a:lnTo>
                      <a:pt x="268" y="1075"/>
                    </a:lnTo>
                    <a:lnTo>
                      <a:pt x="265" y="1074"/>
                    </a:lnTo>
                    <a:lnTo>
                      <a:pt x="261" y="1074"/>
                    </a:lnTo>
                    <a:lnTo>
                      <a:pt x="260" y="1071"/>
                    </a:lnTo>
                    <a:lnTo>
                      <a:pt x="259" y="1069"/>
                    </a:lnTo>
                    <a:lnTo>
                      <a:pt x="255" y="1054"/>
                    </a:lnTo>
                    <a:lnTo>
                      <a:pt x="254" y="1037"/>
                    </a:lnTo>
                    <a:lnTo>
                      <a:pt x="245" y="1012"/>
                    </a:lnTo>
                    <a:lnTo>
                      <a:pt x="237" y="990"/>
                    </a:lnTo>
                    <a:lnTo>
                      <a:pt x="230" y="967"/>
                    </a:lnTo>
                    <a:lnTo>
                      <a:pt x="222" y="942"/>
                    </a:lnTo>
                    <a:lnTo>
                      <a:pt x="220" y="923"/>
                    </a:lnTo>
                    <a:lnTo>
                      <a:pt x="215" y="906"/>
                    </a:lnTo>
                    <a:lnTo>
                      <a:pt x="205" y="892"/>
                    </a:lnTo>
                    <a:lnTo>
                      <a:pt x="196" y="879"/>
                    </a:lnTo>
                    <a:lnTo>
                      <a:pt x="192" y="873"/>
                    </a:lnTo>
                    <a:lnTo>
                      <a:pt x="187" y="867"/>
                    </a:lnTo>
                    <a:lnTo>
                      <a:pt x="183" y="860"/>
                    </a:lnTo>
                    <a:lnTo>
                      <a:pt x="180" y="852"/>
                    </a:lnTo>
                    <a:lnTo>
                      <a:pt x="170" y="824"/>
                    </a:lnTo>
                    <a:lnTo>
                      <a:pt x="160" y="799"/>
                    </a:lnTo>
                    <a:lnTo>
                      <a:pt x="156" y="786"/>
                    </a:lnTo>
                    <a:lnTo>
                      <a:pt x="151" y="774"/>
                    </a:lnTo>
                    <a:lnTo>
                      <a:pt x="147" y="760"/>
                    </a:lnTo>
                    <a:lnTo>
                      <a:pt x="145" y="745"/>
                    </a:lnTo>
                    <a:lnTo>
                      <a:pt x="141" y="730"/>
                    </a:lnTo>
                    <a:lnTo>
                      <a:pt x="137" y="717"/>
                    </a:lnTo>
                    <a:lnTo>
                      <a:pt x="132" y="706"/>
                    </a:lnTo>
                    <a:lnTo>
                      <a:pt x="126" y="695"/>
                    </a:lnTo>
                    <a:lnTo>
                      <a:pt x="111" y="673"/>
                    </a:lnTo>
                    <a:lnTo>
                      <a:pt x="93" y="651"/>
                    </a:lnTo>
                    <a:lnTo>
                      <a:pt x="82" y="638"/>
                    </a:lnTo>
                    <a:lnTo>
                      <a:pt x="72" y="628"/>
                    </a:lnTo>
                    <a:lnTo>
                      <a:pt x="67" y="623"/>
                    </a:lnTo>
                    <a:lnTo>
                      <a:pt x="63" y="617"/>
                    </a:lnTo>
                    <a:lnTo>
                      <a:pt x="59" y="609"/>
                    </a:lnTo>
                    <a:lnTo>
                      <a:pt x="57" y="602"/>
                    </a:lnTo>
                    <a:lnTo>
                      <a:pt x="50" y="574"/>
                    </a:lnTo>
                    <a:lnTo>
                      <a:pt x="43" y="551"/>
                    </a:lnTo>
                    <a:lnTo>
                      <a:pt x="38" y="539"/>
                    </a:lnTo>
                    <a:lnTo>
                      <a:pt x="33" y="528"/>
                    </a:lnTo>
                    <a:lnTo>
                      <a:pt x="27" y="517"/>
                    </a:lnTo>
                    <a:lnTo>
                      <a:pt x="19" y="504"/>
                    </a:lnTo>
                    <a:lnTo>
                      <a:pt x="15" y="498"/>
                    </a:lnTo>
                    <a:lnTo>
                      <a:pt x="10" y="492"/>
                    </a:lnTo>
                    <a:lnTo>
                      <a:pt x="10" y="492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55"/>
              <p:cNvSpPr>
                <a:spLocks/>
              </p:cNvSpPr>
              <p:nvPr/>
            </p:nvSpPr>
            <p:spPr bwMode="auto">
              <a:xfrm>
                <a:off x="-277688" y="437675"/>
                <a:ext cx="33338" cy="20638"/>
              </a:xfrm>
              <a:custGeom>
                <a:avLst/>
                <a:gdLst>
                  <a:gd name="T0" fmla="*/ 57 w 84"/>
                  <a:gd name="T1" fmla="*/ 0 h 53"/>
                  <a:gd name="T2" fmla="*/ 42 w 84"/>
                  <a:gd name="T3" fmla="*/ 0 h 53"/>
                  <a:gd name="T4" fmla="*/ 29 w 84"/>
                  <a:gd name="T5" fmla="*/ 3 h 53"/>
                  <a:gd name="T6" fmla="*/ 18 w 84"/>
                  <a:gd name="T7" fmla="*/ 5 h 53"/>
                  <a:gd name="T8" fmla="*/ 3 w 84"/>
                  <a:gd name="T9" fmla="*/ 7 h 53"/>
                  <a:gd name="T10" fmla="*/ 0 w 84"/>
                  <a:gd name="T11" fmla="*/ 12 h 53"/>
                  <a:gd name="T12" fmla="*/ 5 w 84"/>
                  <a:gd name="T13" fmla="*/ 17 h 53"/>
                  <a:gd name="T14" fmla="*/ 10 w 84"/>
                  <a:gd name="T15" fmla="*/ 22 h 53"/>
                  <a:gd name="T16" fmla="*/ 14 w 84"/>
                  <a:gd name="T17" fmla="*/ 27 h 53"/>
                  <a:gd name="T18" fmla="*/ 17 w 84"/>
                  <a:gd name="T19" fmla="*/ 33 h 53"/>
                  <a:gd name="T20" fmla="*/ 17 w 84"/>
                  <a:gd name="T21" fmla="*/ 39 h 53"/>
                  <a:gd name="T22" fmla="*/ 18 w 84"/>
                  <a:gd name="T23" fmla="*/ 46 h 53"/>
                  <a:gd name="T24" fmla="*/ 19 w 84"/>
                  <a:gd name="T25" fmla="*/ 49 h 53"/>
                  <a:gd name="T26" fmla="*/ 19 w 84"/>
                  <a:gd name="T27" fmla="*/ 51 h 53"/>
                  <a:gd name="T28" fmla="*/ 22 w 84"/>
                  <a:gd name="T29" fmla="*/ 52 h 53"/>
                  <a:gd name="T30" fmla="*/ 24 w 84"/>
                  <a:gd name="T31" fmla="*/ 53 h 53"/>
                  <a:gd name="T32" fmla="*/ 34 w 84"/>
                  <a:gd name="T33" fmla="*/ 48 h 53"/>
                  <a:gd name="T34" fmla="*/ 43 w 84"/>
                  <a:gd name="T35" fmla="*/ 42 h 53"/>
                  <a:gd name="T36" fmla="*/ 54 w 84"/>
                  <a:gd name="T37" fmla="*/ 42 h 53"/>
                  <a:gd name="T38" fmla="*/ 67 w 84"/>
                  <a:gd name="T39" fmla="*/ 41 h 53"/>
                  <a:gd name="T40" fmla="*/ 71 w 84"/>
                  <a:gd name="T41" fmla="*/ 39 h 53"/>
                  <a:gd name="T42" fmla="*/ 74 w 84"/>
                  <a:gd name="T43" fmla="*/ 38 h 53"/>
                  <a:gd name="T44" fmla="*/ 78 w 84"/>
                  <a:gd name="T45" fmla="*/ 34 h 53"/>
                  <a:gd name="T46" fmla="*/ 81 w 84"/>
                  <a:gd name="T47" fmla="*/ 32 h 53"/>
                  <a:gd name="T48" fmla="*/ 82 w 84"/>
                  <a:gd name="T49" fmla="*/ 28 h 53"/>
                  <a:gd name="T50" fmla="*/ 84 w 84"/>
                  <a:gd name="T51" fmla="*/ 24 h 53"/>
                  <a:gd name="T52" fmla="*/ 84 w 84"/>
                  <a:gd name="T53" fmla="*/ 19 h 53"/>
                  <a:gd name="T54" fmla="*/ 84 w 84"/>
                  <a:gd name="T55" fmla="*/ 14 h 53"/>
                  <a:gd name="T56" fmla="*/ 84 w 84"/>
                  <a:gd name="T57" fmla="*/ 10 h 53"/>
                  <a:gd name="T58" fmla="*/ 82 w 84"/>
                  <a:gd name="T59" fmla="*/ 7 h 53"/>
                  <a:gd name="T60" fmla="*/ 79 w 84"/>
                  <a:gd name="T61" fmla="*/ 4 h 53"/>
                  <a:gd name="T62" fmla="*/ 76 w 84"/>
                  <a:gd name="T63" fmla="*/ 3 h 53"/>
                  <a:gd name="T64" fmla="*/ 66 w 84"/>
                  <a:gd name="T65" fmla="*/ 0 h 53"/>
                  <a:gd name="T66" fmla="*/ 57 w 84"/>
                  <a:gd name="T6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4" h="53">
                    <a:moveTo>
                      <a:pt x="57" y="0"/>
                    </a:moveTo>
                    <a:lnTo>
                      <a:pt x="42" y="0"/>
                    </a:lnTo>
                    <a:lnTo>
                      <a:pt x="29" y="3"/>
                    </a:lnTo>
                    <a:lnTo>
                      <a:pt x="18" y="5"/>
                    </a:lnTo>
                    <a:lnTo>
                      <a:pt x="3" y="7"/>
                    </a:lnTo>
                    <a:lnTo>
                      <a:pt x="0" y="12"/>
                    </a:lnTo>
                    <a:lnTo>
                      <a:pt x="5" y="17"/>
                    </a:lnTo>
                    <a:lnTo>
                      <a:pt x="10" y="22"/>
                    </a:lnTo>
                    <a:lnTo>
                      <a:pt x="14" y="27"/>
                    </a:lnTo>
                    <a:lnTo>
                      <a:pt x="17" y="33"/>
                    </a:lnTo>
                    <a:lnTo>
                      <a:pt x="17" y="39"/>
                    </a:lnTo>
                    <a:lnTo>
                      <a:pt x="18" y="46"/>
                    </a:lnTo>
                    <a:lnTo>
                      <a:pt x="19" y="49"/>
                    </a:lnTo>
                    <a:lnTo>
                      <a:pt x="19" y="51"/>
                    </a:lnTo>
                    <a:lnTo>
                      <a:pt x="22" y="52"/>
                    </a:lnTo>
                    <a:lnTo>
                      <a:pt x="24" y="53"/>
                    </a:lnTo>
                    <a:lnTo>
                      <a:pt x="34" y="48"/>
                    </a:lnTo>
                    <a:lnTo>
                      <a:pt x="43" y="42"/>
                    </a:lnTo>
                    <a:lnTo>
                      <a:pt x="54" y="42"/>
                    </a:lnTo>
                    <a:lnTo>
                      <a:pt x="67" y="41"/>
                    </a:lnTo>
                    <a:lnTo>
                      <a:pt x="71" y="39"/>
                    </a:lnTo>
                    <a:lnTo>
                      <a:pt x="74" y="38"/>
                    </a:lnTo>
                    <a:lnTo>
                      <a:pt x="78" y="34"/>
                    </a:lnTo>
                    <a:lnTo>
                      <a:pt x="81" y="32"/>
                    </a:lnTo>
                    <a:lnTo>
                      <a:pt x="82" y="28"/>
                    </a:lnTo>
                    <a:lnTo>
                      <a:pt x="84" y="24"/>
                    </a:lnTo>
                    <a:lnTo>
                      <a:pt x="84" y="19"/>
                    </a:lnTo>
                    <a:lnTo>
                      <a:pt x="84" y="14"/>
                    </a:lnTo>
                    <a:lnTo>
                      <a:pt x="84" y="10"/>
                    </a:lnTo>
                    <a:lnTo>
                      <a:pt x="82" y="7"/>
                    </a:lnTo>
                    <a:lnTo>
                      <a:pt x="79" y="4"/>
                    </a:lnTo>
                    <a:lnTo>
                      <a:pt x="76" y="3"/>
                    </a:lnTo>
                    <a:lnTo>
                      <a:pt x="66" y="0"/>
                    </a:lnTo>
                    <a:lnTo>
                      <a:pt x="57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56"/>
              <p:cNvSpPr>
                <a:spLocks/>
              </p:cNvSpPr>
              <p:nvPr/>
            </p:nvSpPr>
            <p:spPr bwMode="auto">
              <a:xfrm>
                <a:off x="-374525" y="301150"/>
                <a:ext cx="17463" cy="15875"/>
              </a:xfrm>
              <a:custGeom>
                <a:avLst/>
                <a:gdLst>
                  <a:gd name="T0" fmla="*/ 0 w 42"/>
                  <a:gd name="T1" fmla="*/ 27 h 41"/>
                  <a:gd name="T2" fmla="*/ 1 w 42"/>
                  <a:gd name="T3" fmla="*/ 32 h 41"/>
                  <a:gd name="T4" fmla="*/ 3 w 42"/>
                  <a:gd name="T5" fmla="*/ 36 h 41"/>
                  <a:gd name="T6" fmla="*/ 7 w 42"/>
                  <a:gd name="T7" fmla="*/ 40 h 41"/>
                  <a:gd name="T8" fmla="*/ 12 w 42"/>
                  <a:gd name="T9" fmla="*/ 41 h 41"/>
                  <a:gd name="T10" fmla="*/ 18 w 42"/>
                  <a:gd name="T11" fmla="*/ 40 h 41"/>
                  <a:gd name="T12" fmla="*/ 23 w 42"/>
                  <a:gd name="T13" fmla="*/ 39 h 41"/>
                  <a:gd name="T14" fmla="*/ 29 w 42"/>
                  <a:gd name="T15" fmla="*/ 35 h 41"/>
                  <a:gd name="T16" fmla="*/ 34 w 42"/>
                  <a:gd name="T17" fmla="*/ 31 h 41"/>
                  <a:gd name="T18" fmla="*/ 37 w 42"/>
                  <a:gd name="T19" fmla="*/ 27 h 41"/>
                  <a:gd name="T20" fmla="*/ 40 w 42"/>
                  <a:gd name="T21" fmla="*/ 22 h 41"/>
                  <a:gd name="T22" fmla="*/ 41 w 42"/>
                  <a:gd name="T23" fmla="*/ 16 h 41"/>
                  <a:gd name="T24" fmla="*/ 42 w 42"/>
                  <a:gd name="T25" fmla="*/ 10 h 41"/>
                  <a:gd name="T26" fmla="*/ 41 w 42"/>
                  <a:gd name="T27" fmla="*/ 6 h 41"/>
                  <a:gd name="T28" fmla="*/ 40 w 42"/>
                  <a:gd name="T29" fmla="*/ 4 h 41"/>
                  <a:gd name="T30" fmla="*/ 39 w 42"/>
                  <a:gd name="T31" fmla="*/ 1 h 41"/>
                  <a:gd name="T32" fmla="*/ 36 w 42"/>
                  <a:gd name="T33" fmla="*/ 0 h 41"/>
                  <a:gd name="T34" fmla="*/ 29 w 42"/>
                  <a:gd name="T35" fmla="*/ 0 h 41"/>
                  <a:gd name="T36" fmla="*/ 21 w 42"/>
                  <a:gd name="T37" fmla="*/ 4 h 41"/>
                  <a:gd name="T38" fmla="*/ 13 w 42"/>
                  <a:gd name="T39" fmla="*/ 7 h 41"/>
                  <a:gd name="T40" fmla="*/ 6 w 42"/>
                  <a:gd name="T41" fmla="*/ 14 h 41"/>
                  <a:gd name="T42" fmla="*/ 3 w 42"/>
                  <a:gd name="T43" fmla="*/ 17 h 41"/>
                  <a:gd name="T44" fmla="*/ 2 w 42"/>
                  <a:gd name="T45" fmla="*/ 21 h 41"/>
                  <a:gd name="T46" fmla="*/ 1 w 42"/>
                  <a:gd name="T47" fmla="*/ 24 h 41"/>
                  <a:gd name="T48" fmla="*/ 0 w 42"/>
                  <a:gd name="T49" fmla="*/ 2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" h="41">
                    <a:moveTo>
                      <a:pt x="0" y="27"/>
                    </a:moveTo>
                    <a:lnTo>
                      <a:pt x="1" y="32"/>
                    </a:lnTo>
                    <a:lnTo>
                      <a:pt x="3" y="36"/>
                    </a:lnTo>
                    <a:lnTo>
                      <a:pt x="7" y="40"/>
                    </a:lnTo>
                    <a:lnTo>
                      <a:pt x="12" y="41"/>
                    </a:lnTo>
                    <a:lnTo>
                      <a:pt x="18" y="40"/>
                    </a:lnTo>
                    <a:lnTo>
                      <a:pt x="23" y="39"/>
                    </a:lnTo>
                    <a:lnTo>
                      <a:pt x="29" y="35"/>
                    </a:lnTo>
                    <a:lnTo>
                      <a:pt x="34" y="31"/>
                    </a:lnTo>
                    <a:lnTo>
                      <a:pt x="37" y="27"/>
                    </a:lnTo>
                    <a:lnTo>
                      <a:pt x="40" y="22"/>
                    </a:lnTo>
                    <a:lnTo>
                      <a:pt x="41" y="16"/>
                    </a:lnTo>
                    <a:lnTo>
                      <a:pt x="42" y="10"/>
                    </a:lnTo>
                    <a:lnTo>
                      <a:pt x="41" y="6"/>
                    </a:lnTo>
                    <a:lnTo>
                      <a:pt x="40" y="4"/>
                    </a:lnTo>
                    <a:lnTo>
                      <a:pt x="39" y="1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4"/>
                    </a:lnTo>
                    <a:lnTo>
                      <a:pt x="13" y="7"/>
                    </a:lnTo>
                    <a:lnTo>
                      <a:pt x="6" y="14"/>
                    </a:lnTo>
                    <a:lnTo>
                      <a:pt x="3" y="17"/>
                    </a:lnTo>
                    <a:lnTo>
                      <a:pt x="2" y="21"/>
                    </a:lnTo>
                    <a:lnTo>
                      <a:pt x="1" y="24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57"/>
              <p:cNvSpPr>
                <a:spLocks/>
              </p:cNvSpPr>
              <p:nvPr/>
            </p:nvSpPr>
            <p:spPr bwMode="auto">
              <a:xfrm>
                <a:off x="-492000" y="275750"/>
                <a:ext cx="76200" cy="50800"/>
              </a:xfrm>
              <a:custGeom>
                <a:avLst/>
                <a:gdLst>
                  <a:gd name="T0" fmla="*/ 102 w 192"/>
                  <a:gd name="T1" fmla="*/ 25 h 127"/>
                  <a:gd name="T2" fmla="*/ 92 w 192"/>
                  <a:gd name="T3" fmla="*/ 21 h 127"/>
                  <a:gd name="T4" fmla="*/ 83 w 192"/>
                  <a:gd name="T5" fmla="*/ 12 h 127"/>
                  <a:gd name="T6" fmla="*/ 76 w 192"/>
                  <a:gd name="T7" fmla="*/ 4 h 127"/>
                  <a:gd name="T8" fmla="*/ 64 w 192"/>
                  <a:gd name="T9" fmla="*/ 0 h 127"/>
                  <a:gd name="T10" fmla="*/ 59 w 192"/>
                  <a:gd name="T11" fmla="*/ 2 h 127"/>
                  <a:gd name="T12" fmla="*/ 57 w 192"/>
                  <a:gd name="T13" fmla="*/ 6 h 127"/>
                  <a:gd name="T14" fmla="*/ 52 w 192"/>
                  <a:gd name="T15" fmla="*/ 16 h 127"/>
                  <a:gd name="T16" fmla="*/ 43 w 192"/>
                  <a:gd name="T17" fmla="*/ 29 h 127"/>
                  <a:gd name="T18" fmla="*/ 29 w 192"/>
                  <a:gd name="T19" fmla="*/ 36 h 127"/>
                  <a:gd name="T20" fmla="*/ 9 w 192"/>
                  <a:gd name="T21" fmla="*/ 47 h 127"/>
                  <a:gd name="T22" fmla="*/ 3 w 192"/>
                  <a:gd name="T23" fmla="*/ 55 h 127"/>
                  <a:gd name="T24" fmla="*/ 0 w 192"/>
                  <a:gd name="T25" fmla="*/ 66 h 127"/>
                  <a:gd name="T26" fmla="*/ 3 w 192"/>
                  <a:gd name="T27" fmla="*/ 78 h 127"/>
                  <a:gd name="T28" fmla="*/ 9 w 192"/>
                  <a:gd name="T29" fmla="*/ 86 h 127"/>
                  <a:gd name="T30" fmla="*/ 28 w 192"/>
                  <a:gd name="T31" fmla="*/ 100 h 127"/>
                  <a:gd name="T32" fmla="*/ 45 w 192"/>
                  <a:gd name="T33" fmla="*/ 118 h 127"/>
                  <a:gd name="T34" fmla="*/ 54 w 192"/>
                  <a:gd name="T35" fmla="*/ 125 h 127"/>
                  <a:gd name="T36" fmla="*/ 65 w 192"/>
                  <a:gd name="T37" fmla="*/ 127 h 127"/>
                  <a:gd name="T38" fmla="*/ 77 w 192"/>
                  <a:gd name="T39" fmla="*/ 124 h 127"/>
                  <a:gd name="T40" fmla="*/ 87 w 192"/>
                  <a:gd name="T41" fmla="*/ 118 h 127"/>
                  <a:gd name="T42" fmla="*/ 97 w 192"/>
                  <a:gd name="T43" fmla="*/ 111 h 127"/>
                  <a:gd name="T44" fmla="*/ 108 w 192"/>
                  <a:gd name="T45" fmla="*/ 109 h 127"/>
                  <a:gd name="T46" fmla="*/ 119 w 192"/>
                  <a:gd name="T47" fmla="*/ 111 h 127"/>
                  <a:gd name="T48" fmla="*/ 160 w 192"/>
                  <a:gd name="T49" fmla="*/ 111 h 127"/>
                  <a:gd name="T50" fmla="*/ 175 w 192"/>
                  <a:gd name="T51" fmla="*/ 105 h 127"/>
                  <a:gd name="T52" fmla="*/ 185 w 192"/>
                  <a:gd name="T53" fmla="*/ 96 h 127"/>
                  <a:gd name="T54" fmla="*/ 191 w 192"/>
                  <a:gd name="T55" fmla="*/ 83 h 127"/>
                  <a:gd name="T56" fmla="*/ 191 w 192"/>
                  <a:gd name="T57" fmla="*/ 64 h 127"/>
                  <a:gd name="T58" fmla="*/ 187 w 192"/>
                  <a:gd name="T59" fmla="*/ 45 h 127"/>
                  <a:gd name="T60" fmla="*/ 177 w 192"/>
                  <a:gd name="T61" fmla="*/ 32 h 127"/>
                  <a:gd name="T62" fmla="*/ 162 w 192"/>
                  <a:gd name="T63" fmla="*/ 31 h 127"/>
                  <a:gd name="T64" fmla="*/ 150 w 192"/>
                  <a:gd name="T65" fmla="*/ 26 h 127"/>
                  <a:gd name="T66" fmla="*/ 143 w 192"/>
                  <a:gd name="T67" fmla="*/ 24 h 127"/>
                  <a:gd name="T68" fmla="*/ 140 w 192"/>
                  <a:gd name="T69" fmla="*/ 2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2" h="127">
                    <a:moveTo>
                      <a:pt x="138" y="25"/>
                    </a:moveTo>
                    <a:lnTo>
                      <a:pt x="102" y="25"/>
                    </a:lnTo>
                    <a:lnTo>
                      <a:pt x="97" y="25"/>
                    </a:lnTo>
                    <a:lnTo>
                      <a:pt x="92" y="21"/>
                    </a:lnTo>
                    <a:lnTo>
                      <a:pt x="87" y="17"/>
                    </a:lnTo>
                    <a:lnTo>
                      <a:pt x="83" y="12"/>
                    </a:lnTo>
                    <a:lnTo>
                      <a:pt x="79" y="9"/>
                    </a:lnTo>
                    <a:lnTo>
                      <a:pt x="76" y="4"/>
                    </a:lnTo>
                    <a:lnTo>
                      <a:pt x="70" y="1"/>
                    </a:lnTo>
                    <a:lnTo>
                      <a:pt x="64" y="0"/>
                    </a:lnTo>
                    <a:lnTo>
                      <a:pt x="62" y="1"/>
                    </a:lnTo>
                    <a:lnTo>
                      <a:pt x="59" y="2"/>
                    </a:lnTo>
                    <a:lnTo>
                      <a:pt x="58" y="4"/>
                    </a:lnTo>
                    <a:lnTo>
                      <a:pt x="57" y="6"/>
                    </a:lnTo>
                    <a:lnTo>
                      <a:pt x="54" y="11"/>
                    </a:lnTo>
                    <a:lnTo>
                      <a:pt x="52" y="16"/>
                    </a:lnTo>
                    <a:lnTo>
                      <a:pt x="48" y="22"/>
                    </a:lnTo>
                    <a:lnTo>
                      <a:pt x="43" y="29"/>
                    </a:lnTo>
                    <a:lnTo>
                      <a:pt x="37" y="32"/>
                    </a:lnTo>
                    <a:lnTo>
                      <a:pt x="29" y="36"/>
                    </a:lnTo>
                    <a:lnTo>
                      <a:pt x="18" y="41"/>
                    </a:lnTo>
                    <a:lnTo>
                      <a:pt x="9" y="47"/>
                    </a:lnTo>
                    <a:lnTo>
                      <a:pt x="5" y="51"/>
                    </a:lnTo>
                    <a:lnTo>
                      <a:pt x="3" y="55"/>
                    </a:lnTo>
                    <a:lnTo>
                      <a:pt x="1" y="60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3" y="78"/>
                    </a:lnTo>
                    <a:lnTo>
                      <a:pt x="5" y="81"/>
                    </a:lnTo>
                    <a:lnTo>
                      <a:pt x="9" y="86"/>
                    </a:lnTo>
                    <a:lnTo>
                      <a:pt x="18" y="93"/>
                    </a:lnTo>
                    <a:lnTo>
                      <a:pt x="28" y="100"/>
                    </a:lnTo>
                    <a:lnTo>
                      <a:pt x="37" y="110"/>
                    </a:lnTo>
                    <a:lnTo>
                      <a:pt x="45" y="118"/>
                    </a:lnTo>
                    <a:lnTo>
                      <a:pt x="49" y="122"/>
                    </a:lnTo>
                    <a:lnTo>
                      <a:pt x="54" y="125"/>
                    </a:lnTo>
                    <a:lnTo>
                      <a:pt x="59" y="127"/>
                    </a:lnTo>
                    <a:lnTo>
                      <a:pt x="65" y="127"/>
                    </a:lnTo>
                    <a:lnTo>
                      <a:pt x="72" y="127"/>
                    </a:lnTo>
                    <a:lnTo>
                      <a:pt x="77" y="124"/>
                    </a:lnTo>
                    <a:lnTo>
                      <a:pt x="82" y="122"/>
                    </a:lnTo>
                    <a:lnTo>
                      <a:pt x="87" y="118"/>
                    </a:lnTo>
                    <a:lnTo>
                      <a:pt x="92" y="114"/>
                    </a:lnTo>
                    <a:lnTo>
                      <a:pt x="97" y="111"/>
                    </a:lnTo>
                    <a:lnTo>
                      <a:pt x="102" y="109"/>
                    </a:lnTo>
                    <a:lnTo>
                      <a:pt x="108" y="109"/>
                    </a:lnTo>
                    <a:lnTo>
                      <a:pt x="114" y="110"/>
                    </a:lnTo>
                    <a:lnTo>
                      <a:pt x="119" y="111"/>
                    </a:lnTo>
                    <a:lnTo>
                      <a:pt x="152" y="111"/>
                    </a:lnTo>
                    <a:lnTo>
                      <a:pt x="160" y="111"/>
                    </a:lnTo>
                    <a:lnTo>
                      <a:pt x="167" y="109"/>
                    </a:lnTo>
                    <a:lnTo>
                      <a:pt x="175" y="105"/>
                    </a:lnTo>
                    <a:lnTo>
                      <a:pt x="180" y="101"/>
                    </a:lnTo>
                    <a:lnTo>
                      <a:pt x="185" y="96"/>
                    </a:lnTo>
                    <a:lnTo>
                      <a:pt x="188" y="90"/>
                    </a:lnTo>
                    <a:lnTo>
                      <a:pt x="191" y="83"/>
                    </a:lnTo>
                    <a:lnTo>
                      <a:pt x="192" y="75"/>
                    </a:lnTo>
                    <a:lnTo>
                      <a:pt x="191" y="64"/>
                    </a:lnTo>
                    <a:lnTo>
                      <a:pt x="190" y="54"/>
                    </a:lnTo>
                    <a:lnTo>
                      <a:pt x="187" y="45"/>
                    </a:lnTo>
                    <a:lnTo>
                      <a:pt x="186" y="34"/>
                    </a:lnTo>
                    <a:lnTo>
                      <a:pt x="177" y="32"/>
                    </a:lnTo>
                    <a:lnTo>
                      <a:pt x="170" y="32"/>
                    </a:lnTo>
                    <a:lnTo>
                      <a:pt x="162" y="31"/>
                    </a:lnTo>
                    <a:lnTo>
                      <a:pt x="153" y="27"/>
                    </a:lnTo>
                    <a:lnTo>
                      <a:pt x="150" y="26"/>
                    </a:lnTo>
                    <a:lnTo>
                      <a:pt x="145" y="24"/>
                    </a:lnTo>
                    <a:lnTo>
                      <a:pt x="143" y="24"/>
                    </a:lnTo>
                    <a:lnTo>
                      <a:pt x="141" y="24"/>
                    </a:lnTo>
                    <a:lnTo>
                      <a:pt x="140" y="24"/>
                    </a:lnTo>
                    <a:lnTo>
                      <a:pt x="138" y="25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58"/>
              <p:cNvSpPr>
                <a:spLocks/>
              </p:cNvSpPr>
              <p:nvPr/>
            </p:nvSpPr>
            <p:spPr bwMode="auto">
              <a:xfrm>
                <a:off x="-488825" y="-289400"/>
                <a:ext cx="1103313" cy="1155700"/>
              </a:xfrm>
              <a:custGeom>
                <a:avLst/>
                <a:gdLst>
                  <a:gd name="T0" fmla="*/ 158 w 2781"/>
                  <a:gd name="T1" fmla="*/ 404 h 2913"/>
                  <a:gd name="T2" fmla="*/ 192 w 2781"/>
                  <a:gd name="T3" fmla="*/ 174 h 2913"/>
                  <a:gd name="T4" fmla="*/ 338 w 2781"/>
                  <a:gd name="T5" fmla="*/ 93 h 2913"/>
                  <a:gd name="T6" fmla="*/ 476 w 2781"/>
                  <a:gd name="T7" fmla="*/ 188 h 2913"/>
                  <a:gd name="T8" fmla="*/ 478 w 2781"/>
                  <a:gd name="T9" fmla="*/ 52 h 2913"/>
                  <a:gd name="T10" fmla="*/ 542 w 2781"/>
                  <a:gd name="T11" fmla="*/ 34 h 2913"/>
                  <a:gd name="T12" fmla="*/ 677 w 2781"/>
                  <a:gd name="T13" fmla="*/ 34 h 2913"/>
                  <a:gd name="T14" fmla="*/ 864 w 2781"/>
                  <a:gd name="T15" fmla="*/ 124 h 2913"/>
                  <a:gd name="T16" fmla="*/ 1115 w 2781"/>
                  <a:gd name="T17" fmla="*/ 238 h 2913"/>
                  <a:gd name="T18" fmla="*/ 1269 w 2781"/>
                  <a:gd name="T19" fmla="*/ 200 h 2913"/>
                  <a:gd name="T20" fmla="*/ 1390 w 2781"/>
                  <a:gd name="T21" fmla="*/ 123 h 2913"/>
                  <a:gd name="T22" fmla="*/ 1490 w 2781"/>
                  <a:gd name="T23" fmla="*/ 159 h 2913"/>
                  <a:gd name="T24" fmla="*/ 1684 w 2781"/>
                  <a:gd name="T25" fmla="*/ 47 h 2913"/>
                  <a:gd name="T26" fmla="*/ 1812 w 2781"/>
                  <a:gd name="T27" fmla="*/ 204 h 2913"/>
                  <a:gd name="T28" fmla="*/ 1765 w 2781"/>
                  <a:gd name="T29" fmla="*/ 298 h 2913"/>
                  <a:gd name="T30" fmla="*/ 1865 w 2781"/>
                  <a:gd name="T31" fmla="*/ 425 h 2913"/>
                  <a:gd name="T32" fmla="*/ 1981 w 2781"/>
                  <a:gd name="T33" fmla="*/ 471 h 2913"/>
                  <a:gd name="T34" fmla="*/ 2008 w 2781"/>
                  <a:gd name="T35" fmla="*/ 535 h 2913"/>
                  <a:gd name="T36" fmla="*/ 1959 w 2781"/>
                  <a:gd name="T37" fmla="*/ 643 h 2913"/>
                  <a:gd name="T38" fmla="*/ 2081 w 2781"/>
                  <a:gd name="T39" fmla="*/ 795 h 2913"/>
                  <a:gd name="T40" fmla="*/ 2191 w 2781"/>
                  <a:gd name="T41" fmla="*/ 780 h 2913"/>
                  <a:gd name="T42" fmla="*/ 2368 w 2781"/>
                  <a:gd name="T43" fmla="*/ 858 h 2913"/>
                  <a:gd name="T44" fmla="*/ 2461 w 2781"/>
                  <a:gd name="T45" fmla="*/ 872 h 2913"/>
                  <a:gd name="T46" fmla="*/ 2327 w 2781"/>
                  <a:gd name="T47" fmla="*/ 1129 h 2913"/>
                  <a:gd name="T48" fmla="*/ 2212 w 2781"/>
                  <a:gd name="T49" fmla="*/ 1213 h 2913"/>
                  <a:gd name="T50" fmla="*/ 2219 w 2781"/>
                  <a:gd name="T51" fmla="*/ 1440 h 2913"/>
                  <a:gd name="T52" fmla="*/ 2340 w 2781"/>
                  <a:gd name="T53" fmla="*/ 1577 h 2913"/>
                  <a:gd name="T54" fmla="*/ 2386 w 2781"/>
                  <a:gd name="T55" fmla="*/ 1706 h 2913"/>
                  <a:gd name="T56" fmla="*/ 2444 w 2781"/>
                  <a:gd name="T57" fmla="*/ 1914 h 2913"/>
                  <a:gd name="T58" fmla="*/ 2568 w 2781"/>
                  <a:gd name="T59" fmla="*/ 2040 h 2913"/>
                  <a:gd name="T60" fmla="*/ 2670 w 2781"/>
                  <a:gd name="T61" fmla="*/ 2217 h 2913"/>
                  <a:gd name="T62" fmla="*/ 2719 w 2781"/>
                  <a:gd name="T63" fmla="*/ 2401 h 2913"/>
                  <a:gd name="T64" fmla="*/ 2591 w 2781"/>
                  <a:gd name="T65" fmla="*/ 2643 h 2913"/>
                  <a:gd name="T66" fmla="*/ 2535 w 2781"/>
                  <a:gd name="T67" fmla="*/ 2756 h 2913"/>
                  <a:gd name="T68" fmla="*/ 2377 w 2781"/>
                  <a:gd name="T69" fmla="*/ 2751 h 2913"/>
                  <a:gd name="T70" fmla="*/ 2223 w 2781"/>
                  <a:gd name="T71" fmla="*/ 2906 h 2913"/>
                  <a:gd name="T72" fmla="*/ 2112 w 2781"/>
                  <a:gd name="T73" fmla="*/ 2832 h 2913"/>
                  <a:gd name="T74" fmla="*/ 2037 w 2781"/>
                  <a:gd name="T75" fmla="*/ 2838 h 2913"/>
                  <a:gd name="T76" fmla="*/ 1966 w 2781"/>
                  <a:gd name="T77" fmla="*/ 2685 h 2913"/>
                  <a:gd name="T78" fmla="*/ 1826 w 2781"/>
                  <a:gd name="T79" fmla="*/ 2561 h 2913"/>
                  <a:gd name="T80" fmla="*/ 1713 w 2781"/>
                  <a:gd name="T81" fmla="*/ 2552 h 2913"/>
                  <a:gd name="T82" fmla="*/ 1588 w 2781"/>
                  <a:gd name="T83" fmla="*/ 2483 h 2913"/>
                  <a:gd name="T84" fmla="*/ 1530 w 2781"/>
                  <a:gd name="T85" fmla="*/ 2411 h 2913"/>
                  <a:gd name="T86" fmla="*/ 1607 w 2781"/>
                  <a:gd name="T87" fmla="*/ 2237 h 2913"/>
                  <a:gd name="T88" fmla="*/ 1607 w 2781"/>
                  <a:gd name="T89" fmla="*/ 2108 h 2913"/>
                  <a:gd name="T90" fmla="*/ 1530 w 2781"/>
                  <a:gd name="T91" fmla="*/ 1952 h 2913"/>
                  <a:gd name="T92" fmla="*/ 1413 w 2781"/>
                  <a:gd name="T93" fmla="*/ 1687 h 2913"/>
                  <a:gd name="T94" fmla="*/ 1256 w 2781"/>
                  <a:gd name="T95" fmla="*/ 1695 h 2913"/>
                  <a:gd name="T96" fmla="*/ 1127 w 2781"/>
                  <a:gd name="T97" fmla="*/ 1702 h 2913"/>
                  <a:gd name="T98" fmla="*/ 945 w 2781"/>
                  <a:gd name="T99" fmla="*/ 1748 h 2913"/>
                  <a:gd name="T100" fmla="*/ 756 w 2781"/>
                  <a:gd name="T101" fmla="*/ 1845 h 2913"/>
                  <a:gd name="T102" fmla="*/ 685 w 2781"/>
                  <a:gd name="T103" fmla="*/ 1843 h 2913"/>
                  <a:gd name="T104" fmla="*/ 808 w 2781"/>
                  <a:gd name="T105" fmla="*/ 1706 h 2913"/>
                  <a:gd name="T106" fmla="*/ 888 w 2781"/>
                  <a:gd name="T107" fmla="*/ 1533 h 2913"/>
                  <a:gd name="T108" fmla="*/ 756 w 2781"/>
                  <a:gd name="T109" fmla="*/ 1468 h 2913"/>
                  <a:gd name="T110" fmla="*/ 654 w 2781"/>
                  <a:gd name="T111" fmla="*/ 1342 h 2913"/>
                  <a:gd name="T112" fmla="*/ 521 w 2781"/>
                  <a:gd name="T113" fmla="*/ 1374 h 2913"/>
                  <a:gd name="T114" fmla="*/ 411 w 2781"/>
                  <a:gd name="T115" fmla="*/ 1310 h 2913"/>
                  <a:gd name="T116" fmla="*/ 333 w 2781"/>
                  <a:gd name="T117" fmla="*/ 1381 h 2913"/>
                  <a:gd name="T118" fmla="*/ 279 w 2781"/>
                  <a:gd name="T119" fmla="*/ 1100 h 2913"/>
                  <a:gd name="T120" fmla="*/ 220 w 2781"/>
                  <a:gd name="T121" fmla="*/ 967 h 2913"/>
                  <a:gd name="T122" fmla="*/ 127 w 2781"/>
                  <a:gd name="T123" fmla="*/ 717 h 2913"/>
                  <a:gd name="T124" fmla="*/ 5 w 2781"/>
                  <a:gd name="T125" fmla="*/ 498 h 29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81" h="2913">
                    <a:moveTo>
                      <a:pt x="0" y="492"/>
                    </a:moveTo>
                    <a:lnTo>
                      <a:pt x="13" y="485"/>
                    </a:lnTo>
                    <a:lnTo>
                      <a:pt x="24" y="479"/>
                    </a:lnTo>
                    <a:lnTo>
                      <a:pt x="30" y="476"/>
                    </a:lnTo>
                    <a:lnTo>
                      <a:pt x="37" y="474"/>
                    </a:lnTo>
                    <a:lnTo>
                      <a:pt x="43" y="473"/>
                    </a:lnTo>
                    <a:lnTo>
                      <a:pt x="50" y="473"/>
                    </a:lnTo>
                    <a:lnTo>
                      <a:pt x="60" y="475"/>
                    </a:lnTo>
                    <a:lnTo>
                      <a:pt x="71" y="478"/>
                    </a:lnTo>
                    <a:lnTo>
                      <a:pt x="81" y="476"/>
                    </a:lnTo>
                    <a:lnTo>
                      <a:pt x="89" y="474"/>
                    </a:lnTo>
                    <a:lnTo>
                      <a:pt x="97" y="469"/>
                    </a:lnTo>
                    <a:lnTo>
                      <a:pt x="104" y="463"/>
                    </a:lnTo>
                    <a:lnTo>
                      <a:pt x="116" y="446"/>
                    </a:lnTo>
                    <a:lnTo>
                      <a:pt x="130" y="430"/>
                    </a:lnTo>
                    <a:lnTo>
                      <a:pt x="145" y="416"/>
                    </a:lnTo>
                    <a:lnTo>
                      <a:pt x="158" y="404"/>
                    </a:lnTo>
                    <a:lnTo>
                      <a:pt x="165" y="397"/>
                    </a:lnTo>
                    <a:lnTo>
                      <a:pt x="171" y="390"/>
                    </a:lnTo>
                    <a:lnTo>
                      <a:pt x="175" y="382"/>
                    </a:lnTo>
                    <a:lnTo>
                      <a:pt x="177" y="372"/>
                    </a:lnTo>
                    <a:lnTo>
                      <a:pt x="161" y="285"/>
                    </a:lnTo>
                    <a:lnTo>
                      <a:pt x="162" y="267"/>
                    </a:lnTo>
                    <a:lnTo>
                      <a:pt x="165" y="252"/>
                    </a:lnTo>
                    <a:lnTo>
                      <a:pt x="167" y="237"/>
                    </a:lnTo>
                    <a:lnTo>
                      <a:pt x="168" y="219"/>
                    </a:lnTo>
                    <a:lnTo>
                      <a:pt x="168" y="209"/>
                    </a:lnTo>
                    <a:lnTo>
                      <a:pt x="167" y="200"/>
                    </a:lnTo>
                    <a:lnTo>
                      <a:pt x="167" y="197"/>
                    </a:lnTo>
                    <a:lnTo>
                      <a:pt x="168" y="192"/>
                    </a:lnTo>
                    <a:lnTo>
                      <a:pt x="170" y="188"/>
                    </a:lnTo>
                    <a:lnTo>
                      <a:pt x="171" y="184"/>
                    </a:lnTo>
                    <a:lnTo>
                      <a:pt x="181" y="178"/>
                    </a:lnTo>
                    <a:lnTo>
                      <a:pt x="192" y="174"/>
                    </a:lnTo>
                    <a:lnTo>
                      <a:pt x="197" y="169"/>
                    </a:lnTo>
                    <a:lnTo>
                      <a:pt x="201" y="164"/>
                    </a:lnTo>
                    <a:lnTo>
                      <a:pt x="204" y="159"/>
                    </a:lnTo>
                    <a:lnTo>
                      <a:pt x="206" y="154"/>
                    </a:lnTo>
                    <a:lnTo>
                      <a:pt x="209" y="149"/>
                    </a:lnTo>
                    <a:lnTo>
                      <a:pt x="211" y="144"/>
                    </a:lnTo>
                    <a:lnTo>
                      <a:pt x="215" y="139"/>
                    </a:lnTo>
                    <a:lnTo>
                      <a:pt x="219" y="134"/>
                    </a:lnTo>
                    <a:lnTo>
                      <a:pt x="234" y="124"/>
                    </a:lnTo>
                    <a:lnTo>
                      <a:pt x="247" y="114"/>
                    </a:lnTo>
                    <a:lnTo>
                      <a:pt x="260" y="106"/>
                    </a:lnTo>
                    <a:lnTo>
                      <a:pt x="274" y="100"/>
                    </a:lnTo>
                    <a:lnTo>
                      <a:pt x="300" y="86"/>
                    </a:lnTo>
                    <a:lnTo>
                      <a:pt x="330" y="69"/>
                    </a:lnTo>
                    <a:lnTo>
                      <a:pt x="330" y="69"/>
                    </a:lnTo>
                    <a:lnTo>
                      <a:pt x="334" y="80"/>
                    </a:lnTo>
                    <a:lnTo>
                      <a:pt x="338" y="93"/>
                    </a:lnTo>
                    <a:lnTo>
                      <a:pt x="342" y="103"/>
                    </a:lnTo>
                    <a:lnTo>
                      <a:pt x="347" y="113"/>
                    </a:lnTo>
                    <a:lnTo>
                      <a:pt x="358" y="133"/>
                    </a:lnTo>
                    <a:lnTo>
                      <a:pt x="373" y="153"/>
                    </a:lnTo>
                    <a:lnTo>
                      <a:pt x="377" y="162"/>
                    </a:lnTo>
                    <a:lnTo>
                      <a:pt x="381" y="170"/>
                    </a:lnTo>
                    <a:lnTo>
                      <a:pt x="382" y="174"/>
                    </a:lnTo>
                    <a:lnTo>
                      <a:pt x="384" y="178"/>
                    </a:lnTo>
                    <a:lnTo>
                      <a:pt x="387" y="182"/>
                    </a:lnTo>
                    <a:lnTo>
                      <a:pt x="391" y="184"/>
                    </a:lnTo>
                    <a:lnTo>
                      <a:pt x="401" y="189"/>
                    </a:lnTo>
                    <a:lnTo>
                      <a:pt x="409" y="193"/>
                    </a:lnTo>
                    <a:lnTo>
                      <a:pt x="419" y="194"/>
                    </a:lnTo>
                    <a:lnTo>
                      <a:pt x="428" y="195"/>
                    </a:lnTo>
                    <a:lnTo>
                      <a:pt x="448" y="195"/>
                    </a:lnTo>
                    <a:lnTo>
                      <a:pt x="471" y="198"/>
                    </a:lnTo>
                    <a:lnTo>
                      <a:pt x="476" y="188"/>
                    </a:lnTo>
                    <a:lnTo>
                      <a:pt x="478" y="177"/>
                    </a:lnTo>
                    <a:lnTo>
                      <a:pt x="477" y="163"/>
                    </a:lnTo>
                    <a:lnTo>
                      <a:pt x="475" y="150"/>
                    </a:lnTo>
                    <a:lnTo>
                      <a:pt x="470" y="140"/>
                    </a:lnTo>
                    <a:lnTo>
                      <a:pt x="465" y="129"/>
                    </a:lnTo>
                    <a:lnTo>
                      <a:pt x="460" y="118"/>
                    </a:lnTo>
                    <a:lnTo>
                      <a:pt x="456" y="108"/>
                    </a:lnTo>
                    <a:lnTo>
                      <a:pt x="453" y="95"/>
                    </a:lnTo>
                    <a:lnTo>
                      <a:pt x="452" y="81"/>
                    </a:lnTo>
                    <a:lnTo>
                      <a:pt x="453" y="76"/>
                    </a:lnTo>
                    <a:lnTo>
                      <a:pt x="456" y="72"/>
                    </a:lnTo>
                    <a:lnTo>
                      <a:pt x="460" y="69"/>
                    </a:lnTo>
                    <a:lnTo>
                      <a:pt x="463" y="66"/>
                    </a:lnTo>
                    <a:lnTo>
                      <a:pt x="468" y="64"/>
                    </a:lnTo>
                    <a:lnTo>
                      <a:pt x="472" y="61"/>
                    </a:lnTo>
                    <a:lnTo>
                      <a:pt x="476" y="57"/>
                    </a:lnTo>
                    <a:lnTo>
                      <a:pt x="478" y="52"/>
                    </a:lnTo>
                    <a:lnTo>
                      <a:pt x="483" y="35"/>
                    </a:lnTo>
                    <a:lnTo>
                      <a:pt x="488" y="17"/>
                    </a:lnTo>
                    <a:lnTo>
                      <a:pt x="492" y="10"/>
                    </a:lnTo>
                    <a:lnTo>
                      <a:pt x="497" y="5"/>
                    </a:lnTo>
                    <a:lnTo>
                      <a:pt x="501" y="2"/>
                    </a:lnTo>
                    <a:lnTo>
                      <a:pt x="505" y="1"/>
                    </a:lnTo>
                    <a:lnTo>
                      <a:pt x="509" y="0"/>
                    </a:lnTo>
                    <a:lnTo>
                      <a:pt x="512" y="0"/>
                    </a:lnTo>
                    <a:lnTo>
                      <a:pt x="516" y="0"/>
                    </a:lnTo>
                    <a:lnTo>
                      <a:pt x="520" y="1"/>
                    </a:lnTo>
                    <a:lnTo>
                      <a:pt x="522" y="2"/>
                    </a:lnTo>
                    <a:lnTo>
                      <a:pt x="525" y="5"/>
                    </a:lnTo>
                    <a:lnTo>
                      <a:pt x="529" y="11"/>
                    </a:lnTo>
                    <a:lnTo>
                      <a:pt x="532" y="18"/>
                    </a:lnTo>
                    <a:lnTo>
                      <a:pt x="536" y="25"/>
                    </a:lnTo>
                    <a:lnTo>
                      <a:pt x="540" y="31"/>
                    </a:lnTo>
                    <a:lnTo>
                      <a:pt x="542" y="34"/>
                    </a:lnTo>
                    <a:lnTo>
                      <a:pt x="545" y="35"/>
                    </a:lnTo>
                    <a:lnTo>
                      <a:pt x="549" y="36"/>
                    </a:lnTo>
                    <a:lnTo>
                      <a:pt x="552" y="36"/>
                    </a:lnTo>
                    <a:lnTo>
                      <a:pt x="562" y="35"/>
                    </a:lnTo>
                    <a:lnTo>
                      <a:pt x="571" y="32"/>
                    </a:lnTo>
                    <a:lnTo>
                      <a:pt x="579" y="29"/>
                    </a:lnTo>
                    <a:lnTo>
                      <a:pt x="586" y="25"/>
                    </a:lnTo>
                    <a:lnTo>
                      <a:pt x="594" y="20"/>
                    </a:lnTo>
                    <a:lnTo>
                      <a:pt x="603" y="16"/>
                    </a:lnTo>
                    <a:lnTo>
                      <a:pt x="611" y="13"/>
                    </a:lnTo>
                    <a:lnTo>
                      <a:pt x="621" y="12"/>
                    </a:lnTo>
                    <a:lnTo>
                      <a:pt x="629" y="13"/>
                    </a:lnTo>
                    <a:lnTo>
                      <a:pt x="637" y="15"/>
                    </a:lnTo>
                    <a:lnTo>
                      <a:pt x="643" y="17"/>
                    </a:lnTo>
                    <a:lnTo>
                      <a:pt x="650" y="20"/>
                    </a:lnTo>
                    <a:lnTo>
                      <a:pt x="663" y="26"/>
                    </a:lnTo>
                    <a:lnTo>
                      <a:pt x="677" y="34"/>
                    </a:lnTo>
                    <a:lnTo>
                      <a:pt x="693" y="37"/>
                    </a:lnTo>
                    <a:lnTo>
                      <a:pt x="711" y="39"/>
                    </a:lnTo>
                    <a:lnTo>
                      <a:pt x="716" y="41"/>
                    </a:lnTo>
                    <a:lnTo>
                      <a:pt x="719" y="44"/>
                    </a:lnTo>
                    <a:lnTo>
                      <a:pt x="722" y="47"/>
                    </a:lnTo>
                    <a:lnTo>
                      <a:pt x="724" y="51"/>
                    </a:lnTo>
                    <a:lnTo>
                      <a:pt x="729" y="61"/>
                    </a:lnTo>
                    <a:lnTo>
                      <a:pt x="734" y="71"/>
                    </a:lnTo>
                    <a:lnTo>
                      <a:pt x="739" y="76"/>
                    </a:lnTo>
                    <a:lnTo>
                      <a:pt x="744" y="81"/>
                    </a:lnTo>
                    <a:lnTo>
                      <a:pt x="751" y="86"/>
                    </a:lnTo>
                    <a:lnTo>
                      <a:pt x="756" y="89"/>
                    </a:lnTo>
                    <a:lnTo>
                      <a:pt x="767" y="95"/>
                    </a:lnTo>
                    <a:lnTo>
                      <a:pt x="780" y="99"/>
                    </a:lnTo>
                    <a:lnTo>
                      <a:pt x="806" y="105"/>
                    </a:lnTo>
                    <a:lnTo>
                      <a:pt x="835" y="113"/>
                    </a:lnTo>
                    <a:lnTo>
                      <a:pt x="864" y="124"/>
                    </a:lnTo>
                    <a:lnTo>
                      <a:pt x="890" y="135"/>
                    </a:lnTo>
                    <a:lnTo>
                      <a:pt x="915" y="146"/>
                    </a:lnTo>
                    <a:lnTo>
                      <a:pt x="944" y="158"/>
                    </a:lnTo>
                    <a:lnTo>
                      <a:pt x="950" y="162"/>
                    </a:lnTo>
                    <a:lnTo>
                      <a:pt x="957" y="165"/>
                    </a:lnTo>
                    <a:lnTo>
                      <a:pt x="962" y="169"/>
                    </a:lnTo>
                    <a:lnTo>
                      <a:pt x="967" y="174"/>
                    </a:lnTo>
                    <a:lnTo>
                      <a:pt x="974" y="184"/>
                    </a:lnTo>
                    <a:lnTo>
                      <a:pt x="983" y="195"/>
                    </a:lnTo>
                    <a:lnTo>
                      <a:pt x="990" y="205"/>
                    </a:lnTo>
                    <a:lnTo>
                      <a:pt x="999" y="213"/>
                    </a:lnTo>
                    <a:lnTo>
                      <a:pt x="1004" y="217"/>
                    </a:lnTo>
                    <a:lnTo>
                      <a:pt x="1011" y="219"/>
                    </a:lnTo>
                    <a:lnTo>
                      <a:pt x="1017" y="221"/>
                    </a:lnTo>
                    <a:lnTo>
                      <a:pt x="1023" y="222"/>
                    </a:lnTo>
                    <a:lnTo>
                      <a:pt x="1100" y="222"/>
                    </a:lnTo>
                    <a:lnTo>
                      <a:pt x="1115" y="238"/>
                    </a:lnTo>
                    <a:lnTo>
                      <a:pt x="1128" y="253"/>
                    </a:lnTo>
                    <a:lnTo>
                      <a:pt x="1135" y="259"/>
                    </a:lnTo>
                    <a:lnTo>
                      <a:pt x="1144" y="264"/>
                    </a:lnTo>
                    <a:lnTo>
                      <a:pt x="1152" y="268"/>
                    </a:lnTo>
                    <a:lnTo>
                      <a:pt x="1164" y="269"/>
                    </a:lnTo>
                    <a:lnTo>
                      <a:pt x="1171" y="268"/>
                    </a:lnTo>
                    <a:lnTo>
                      <a:pt x="1180" y="266"/>
                    </a:lnTo>
                    <a:lnTo>
                      <a:pt x="1186" y="263"/>
                    </a:lnTo>
                    <a:lnTo>
                      <a:pt x="1194" y="258"/>
                    </a:lnTo>
                    <a:lnTo>
                      <a:pt x="1205" y="247"/>
                    </a:lnTo>
                    <a:lnTo>
                      <a:pt x="1216" y="234"/>
                    </a:lnTo>
                    <a:lnTo>
                      <a:pt x="1226" y="222"/>
                    </a:lnTo>
                    <a:lnTo>
                      <a:pt x="1239" y="210"/>
                    </a:lnTo>
                    <a:lnTo>
                      <a:pt x="1245" y="207"/>
                    </a:lnTo>
                    <a:lnTo>
                      <a:pt x="1253" y="203"/>
                    </a:lnTo>
                    <a:lnTo>
                      <a:pt x="1260" y="200"/>
                    </a:lnTo>
                    <a:lnTo>
                      <a:pt x="1269" y="200"/>
                    </a:lnTo>
                    <a:lnTo>
                      <a:pt x="1279" y="200"/>
                    </a:lnTo>
                    <a:lnTo>
                      <a:pt x="1288" y="203"/>
                    </a:lnTo>
                    <a:lnTo>
                      <a:pt x="1295" y="205"/>
                    </a:lnTo>
                    <a:lnTo>
                      <a:pt x="1303" y="208"/>
                    </a:lnTo>
                    <a:lnTo>
                      <a:pt x="1312" y="212"/>
                    </a:lnTo>
                    <a:lnTo>
                      <a:pt x="1319" y="214"/>
                    </a:lnTo>
                    <a:lnTo>
                      <a:pt x="1328" y="215"/>
                    </a:lnTo>
                    <a:lnTo>
                      <a:pt x="1338" y="217"/>
                    </a:lnTo>
                    <a:lnTo>
                      <a:pt x="1364" y="217"/>
                    </a:lnTo>
                    <a:lnTo>
                      <a:pt x="1366" y="199"/>
                    </a:lnTo>
                    <a:lnTo>
                      <a:pt x="1367" y="182"/>
                    </a:lnTo>
                    <a:lnTo>
                      <a:pt x="1371" y="164"/>
                    </a:lnTo>
                    <a:lnTo>
                      <a:pt x="1374" y="148"/>
                    </a:lnTo>
                    <a:lnTo>
                      <a:pt x="1378" y="140"/>
                    </a:lnTo>
                    <a:lnTo>
                      <a:pt x="1381" y="134"/>
                    </a:lnTo>
                    <a:lnTo>
                      <a:pt x="1386" y="128"/>
                    </a:lnTo>
                    <a:lnTo>
                      <a:pt x="1390" y="123"/>
                    </a:lnTo>
                    <a:lnTo>
                      <a:pt x="1396" y="119"/>
                    </a:lnTo>
                    <a:lnTo>
                      <a:pt x="1402" y="115"/>
                    </a:lnTo>
                    <a:lnTo>
                      <a:pt x="1408" y="114"/>
                    </a:lnTo>
                    <a:lnTo>
                      <a:pt x="1417" y="113"/>
                    </a:lnTo>
                    <a:lnTo>
                      <a:pt x="1422" y="114"/>
                    </a:lnTo>
                    <a:lnTo>
                      <a:pt x="1427" y="115"/>
                    </a:lnTo>
                    <a:lnTo>
                      <a:pt x="1432" y="118"/>
                    </a:lnTo>
                    <a:lnTo>
                      <a:pt x="1436" y="120"/>
                    </a:lnTo>
                    <a:lnTo>
                      <a:pt x="1442" y="128"/>
                    </a:lnTo>
                    <a:lnTo>
                      <a:pt x="1449" y="136"/>
                    </a:lnTo>
                    <a:lnTo>
                      <a:pt x="1455" y="145"/>
                    </a:lnTo>
                    <a:lnTo>
                      <a:pt x="1461" y="153"/>
                    </a:lnTo>
                    <a:lnTo>
                      <a:pt x="1466" y="157"/>
                    </a:lnTo>
                    <a:lnTo>
                      <a:pt x="1470" y="159"/>
                    </a:lnTo>
                    <a:lnTo>
                      <a:pt x="1475" y="160"/>
                    </a:lnTo>
                    <a:lnTo>
                      <a:pt x="1480" y="160"/>
                    </a:lnTo>
                    <a:lnTo>
                      <a:pt x="1490" y="159"/>
                    </a:lnTo>
                    <a:lnTo>
                      <a:pt x="1497" y="157"/>
                    </a:lnTo>
                    <a:lnTo>
                      <a:pt x="1504" y="153"/>
                    </a:lnTo>
                    <a:lnTo>
                      <a:pt x="1510" y="148"/>
                    </a:lnTo>
                    <a:lnTo>
                      <a:pt x="1516" y="141"/>
                    </a:lnTo>
                    <a:lnTo>
                      <a:pt x="1523" y="135"/>
                    </a:lnTo>
                    <a:lnTo>
                      <a:pt x="1530" y="130"/>
                    </a:lnTo>
                    <a:lnTo>
                      <a:pt x="1539" y="126"/>
                    </a:lnTo>
                    <a:lnTo>
                      <a:pt x="1553" y="121"/>
                    </a:lnTo>
                    <a:lnTo>
                      <a:pt x="1566" y="120"/>
                    </a:lnTo>
                    <a:lnTo>
                      <a:pt x="1579" y="119"/>
                    </a:lnTo>
                    <a:lnTo>
                      <a:pt x="1594" y="115"/>
                    </a:lnTo>
                    <a:lnTo>
                      <a:pt x="1609" y="110"/>
                    </a:lnTo>
                    <a:lnTo>
                      <a:pt x="1620" y="104"/>
                    </a:lnTo>
                    <a:lnTo>
                      <a:pt x="1632" y="95"/>
                    </a:lnTo>
                    <a:lnTo>
                      <a:pt x="1642" y="86"/>
                    </a:lnTo>
                    <a:lnTo>
                      <a:pt x="1661" y="67"/>
                    </a:lnTo>
                    <a:lnTo>
                      <a:pt x="1684" y="47"/>
                    </a:lnTo>
                    <a:lnTo>
                      <a:pt x="1684" y="47"/>
                    </a:lnTo>
                    <a:lnTo>
                      <a:pt x="1694" y="71"/>
                    </a:lnTo>
                    <a:lnTo>
                      <a:pt x="1706" y="94"/>
                    </a:lnTo>
                    <a:lnTo>
                      <a:pt x="1712" y="103"/>
                    </a:lnTo>
                    <a:lnTo>
                      <a:pt x="1721" y="111"/>
                    </a:lnTo>
                    <a:lnTo>
                      <a:pt x="1731" y="119"/>
                    </a:lnTo>
                    <a:lnTo>
                      <a:pt x="1742" y="126"/>
                    </a:lnTo>
                    <a:lnTo>
                      <a:pt x="1766" y="136"/>
                    </a:lnTo>
                    <a:lnTo>
                      <a:pt x="1787" y="146"/>
                    </a:lnTo>
                    <a:lnTo>
                      <a:pt x="1797" y="153"/>
                    </a:lnTo>
                    <a:lnTo>
                      <a:pt x="1805" y="160"/>
                    </a:lnTo>
                    <a:lnTo>
                      <a:pt x="1807" y="165"/>
                    </a:lnTo>
                    <a:lnTo>
                      <a:pt x="1809" y="170"/>
                    </a:lnTo>
                    <a:lnTo>
                      <a:pt x="1810" y="175"/>
                    </a:lnTo>
                    <a:lnTo>
                      <a:pt x="1811" y="182"/>
                    </a:lnTo>
                    <a:lnTo>
                      <a:pt x="1811" y="193"/>
                    </a:lnTo>
                    <a:lnTo>
                      <a:pt x="1812" y="204"/>
                    </a:lnTo>
                    <a:lnTo>
                      <a:pt x="1812" y="209"/>
                    </a:lnTo>
                    <a:lnTo>
                      <a:pt x="1812" y="214"/>
                    </a:lnTo>
                    <a:lnTo>
                      <a:pt x="1811" y="219"/>
                    </a:lnTo>
                    <a:lnTo>
                      <a:pt x="1809" y="224"/>
                    </a:lnTo>
                    <a:lnTo>
                      <a:pt x="1802" y="232"/>
                    </a:lnTo>
                    <a:lnTo>
                      <a:pt x="1795" y="238"/>
                    </a:lnTo>
                    <a:lnTo>
                      <a:pt x="1787" y="243"/>
                    </a:lnTo>
                    <a:lnTo>
                      <a:pt x="1780" y="248"/>
                    </a:lnTo>
                    <a:lnTo>
                      <a:pt x="1772" y="253"/>
                    </a:lnTo>
                    <a:lnTo>
                      <a:pt x="1766" y="259"/>
                    </a:lnTo>
                    <a:lnTo>
                      <a:pt x="1764" y="263"/>
                    </a:lnTo>
                    <a:lnTo>
                      <a:pt x="1762" y="267"/>
                    </a:lnTo>
                    <a:lnTo>
                      <a:pt x="1761" y="271"/>
                    </a:lnTo>
                    <a:lnTo>
                      <a:pt x="1761" y="276"/>
                    </a:lnTo>
                    <a:lnTo>
                      <a:pt x="1761" y="283"/>
                    </a:lnTo>
                    <a:lnTo>
                      <a:pt x="1762" y="291"/>
                    </a:lnTo>
                    <a:lnTo>
                      <a:pt x="1765" y="298"/>
                    </a:lnTo>
                    <a:lnTo>
                      <a:pt x="1767" y="305"/>
                    </a:lnTo>
                    <a:lnTo>
                      <a:pt x="1771" y="310"/>
                    </a:lnTo>
                    <a:lnTo>
                      <a:pt x="1775" y="315"/>
                    </a:lnTo>
                    <a:lnTo>
                      <a:pt x="1780" y="320"/>
                    </a:lnTo>
                    <a:lnTo>
                      <a:pt x="1785" y="325"/>
                    </a:lnTo>
                    <a:lnTo>
                      <a:pt x="1810" y="342"/>
                    </a:lnTo>
                    <a:lnTo>
                      <a:pt x="1838" y="359"/>
                    </a:lnTo>
                    <a:lnTo>
                      <a:pt x="1841" y="362"/>
                    </a:lnTo>
                    <a:lnTo>
                      <a:pt x="1844" y="366"/>
                    </a:lnTo>
                    <a:lnTo>
                      <a:pt x="1846" y="370"/>
                    </a:lnTo>
                    <a:lnTo>
                      <a:pt x="1848" y="375"/>
                    </a:lnTo>
                    <a:lnTo>
                      <a:pt x="1849" y="385"/>
                    </a:lnTo>
                    <a:lnTo>
                      <a:pt x="1850" y="396"/>
                    </a:lnTo>
                    <a:lnTo>
                      <a:pt x="1853" y="404"/>
                    </a:lnTo>
                    <a:lnTo>
                      <a:pt x="1856" y="411"/>
                    </a:lnTo>
                    <a:lnTo>
                      <a:pt x="1860" y="419"/>
                    </a:lnTo>
                    <a:lnTo>
                      <a:pt x="1865" y="425"/>
                    </a:lnTo>
                    <a:lnTo>
                      <a:pt x="1871" y="430"/>
                    </a:lnTo>
                    <a:lnTo>
                      <a:pt x="1878" y="435"/>
                    </a:lnTo>
                    <a:lnTo>
                      <a:pt x="1885" y="438"/>
                    </a:lnTo>
                    <a:lnTo>
                      <a:pt x="1894" y="438"/>
                    </a:lnTo>
                    <a:lnTo>
                      <a:pt x="1910" y="436"/>
                    </a:lnTo>
                    <a:lnTo>
                      <a:pt x="1927" y="435"/>
                    </a:lnTo>
                    <a:lnTo>
                      <a:pt x="1932" y="436"/>
                    </a:lnTo>
                    <a:lnTo>
                      <a:pt x="1937" y="438"/>
                    </a:lnTo>
                    <a:lnTo>
                      <a:pt x="1940" y="439"/>
                    </a:lnTo>
                    <a:lnTo>
                      <a:pt x="1944" y="441"/>
                    </a:lnTo>
                    <a:lnTo>
                      <a:pt x="1951" y="448"/>
                    </a:lnTo>
                    <a:lnTo>
                      <a:pt x="1957" y="454"/>
                    </a:lnTo>
                    <a:lnTo>
                      <a:pt x="1962" y="460"/>
                    </a:lnTo>
                    <a:lnTo>
                      <a:pt x="1968" y="466"/>
                    </a:lnTo>
                    <a:lnTo>
                      <a:pt x="1972" y="469"/>
                    </a:lnTo>
                    <a:lnTo>
                      <a:pt x="1976" y="470"/>
                    </a:lnTo>
                    <a:lnTo>
                      <a:pt x="1981" y="471"/>
                    </a:lnTo>
                    <a:lnTo>
                      <a:pt x="1986" y="473"/>
                    </a:lnTo>
                    <a:lnTo>
                      <a:pt x="2006" y="474"/>
                    </a:lnTo>
                    <a:lnTo>
                      <a:pt x="2026" y="476"/>
                    </a:lnTo>
                    <a:lnTo>
                      <a:pt x="2033" y="479"/>
                    </a:lnTo>
                    <a:lnTo>
                      <a:pt x="2041" y="484"/>
                    </a:lnTo>
                    <a:lnTo>
                      <a:pt x="2043" y="487"/>
                    </a:lnTo>
                    <a:lnTo>
                      <a:pt x="2045" y="490"/>
                    </a:lnTo>
                    <a:lnTo>
                      <a:pt x="2046" y="494"/>
                    </a:lnTo>
                    <a:lnTo>
                      <a:pt x="2046" y="499"/>
                    </a:lnTo>
                    <a:lnTo>
                      <a:pt x="2046" y="504"/>
                    </a:lnTo>
                    <a:lnTo>
                      <a:pt x="2045" y="508"/>
                    </a:lnTo>
                    <a:lnTo>
                      <a:pt x="2042" y="512"/>
                    </a:lnTo>
                    <a:lnTo>
                      <a:pt x="2040" y="515"/>
                    </a:lnTo>
                    <a:lnTo>
                      <a:pt x="2032" y="520"/>
                    </a:lnTo>
                    <a:lnTo>
                      <a:pt x="2023" y="525"/>
                    </a:lnTo>
                    <a:lnTo>
                      <a:pt x="2016" y="530"/>
                    </a:lnTo>
                    <a:lnTo>
                      <a:pt x="2008" y="535"/>
                    </a:lnTo>
                    <a:lnTo>
                      <a:pt x="2006" y="539"/>
                    </a:lnTo>
                    <a:lnTo>
                      <a:pt x="2003" y="543"/>
                    </a:lnTo>
                    <a:lnTo>
                      <a:pt x="2002" y="547"/>
                    </a:lnTo>
                    <a:lnTo>
                      <a:pt x="2001" y="552"/>
                    </a:lnTo>
                    <a:lnTo>
                      <a:pt x="2009" y="568"/>
                    </a:lnTo>
                    <a:lnTo>
                      <a:pt x="2017" y="583"/>
                    </a:lnTo>
                    <a:lnTo>
                      <a:pt x="2017" y="589"/>
                    </a:lnTo>
                    <a:lnTo>
                      <a:pt x="2015" y="594"/>
                    </a:lnTo>
                    <a:lnTo>
                      <a:pt x="2012" y="599"/>
                    </a:lnTo>
                    <a:lnTo>
                      <a:pt x="2008" y="603"/>
                    </a:lnTo>
                    <a:lnTo>
                      <a:pt x="1998" y="611"/>
                    </a:lnTo>
                    <a:lnTo>
                      <a:pt x="1988" y="617"/>
                    </a:lnTo>
                    <a:lnTo>
                      <a:pt x="1977" y="623"/>
                    </a:lnTo>
                    <a:lnTo>
                      <a:pt x="1968" y="630"/>
                    </a:lnTo>
                    <a:lnTo>
                      <a:pt x="1964" y="633"/>
                    </a:lnTo>
                    <a:lnTo>
                      <a:pt x="1962" y="638"/>
                    </a:lnTo>
                    <a:lnTo>
                      <a:pt x="1959" y="643"/>
                    </a:lnTo>
                    <a:lnTo>
                      <a:pt x="1959" y="650"/>
                    </a:lnTo>
                    <a:lnTo>
                      <a:pt x="1961" y="655"/>
                    </a:lnTo>
                    <a:lnTo>
                      <a:pt x="1964" y="660"/>
                    </a:lnTo>
                    <a:lnTo>
                      <a:pt x="1968" y="663"/>
                    </a:lnTo>
                    <a:lnTo>
                      <a:pt x="1972" y="668"/>
                    </a:lnTo>
                    <a:lnTo>
                      <a:pt x="1983" y="691"/>
                    </a:lnTo>
                    <a:lnTo>
                      <a:pt x="1992" y="712"/>
                    </a:lnTo>
                    <a:lnTo>
                      <a:pt x="2001" y="732"/>
                    </a:lnTo>
                    <a:lnTo>
                      <a:pt x="2012" y="755"/>
                    </a:lnTo>
                    <a:lnTo>
                      <a:pt x="2018" y="764"/>
                    </a:lnTo>
                    <a:lnTo>
                      <a:pt x="2026" y="771"/>
                    </a:lnTo>
                    <a:lnTo>
                      <a:pt x="2033" y="776"/>
                    </a:lnTo>
                    <a:lnTo>
                      <a:pt x="2041" y="781"/>
                    </a:lnTo>
                    <a:lnTo>
                      <a:pt x="2050" y="786"/>
                    </a:lnTo>
                    <a:lnTo>
                      <a:pt x="2060" y="789"/>
                    </a:lnTo>
                    <a:lnTo>
                      <a:pt x="2070" y="793"/>
                    </a:lnTo>
                    <a:lnTo>
                      <a:pt x="2081" y="795"/>
                    </a:lnTo>
                    <a:lnTo>
                      <a:pt x="2094" y="800"/>
                    </a:lnTo>
                    <a:lnTo>
                      <a:pt x="2104" y="808"/>
                    </a:lnTo>
                    <a:lnTo>
                      <a:pt x="2110" y="810"/>
                    </a:lnTo>
                    <a:lnTo>
                      <a:pt x="2115" y="814"/>
                    </a:lnTo>
                    <a:lnTo>
                      <a:pt x="2121" y="815"/>
                    </a:lnTo>
                    <a:lnTo>
                      <a:pt x="2129" y="817"/>
                    </a:lnTo>
                    <a:lnTo>
                      <a:pt x="2134" y="815"/>
                    </a:lnTo>
                    <a:lnTo>
                      <a:pt x="2139" y="815"/>
                    </a:lnTo>
                    <a:lnTo>
                      <a:pt x="2144" y="813"/>
                    </a:lnTo>
                    <a:lnTo>
                      <a:pt x="2148" y="810"/>
                    </a:lnTo>
                    <a:lnTo>
                      <a:pt x="2155" y="804"/>
                    </a:lnTo>
                    <a:lnTo>
                      <a:pt x="2163" y="798"/>
                    </a:lnTo>
                    <a:lnTo>
                      <a:pt x="2170" y="791"/>
                    </a:lnTo>
                    <a:lnTo>
                      <a:pt x="2178" y="785"/>
                    </a:lnTo>
                    <a:lnTo>
                      <a:pt x="2181" y="783"/>
                    </a:lnTo>
                    <a:lnTo>
                      <a:pt x="2186" y="781"/>
                    </a:lnTo>
                    <a:lnTo>
                      <a:pt x="2191" y="780"/>
                    </a:lnTo>
                    <a:lnTo>
                      <a:pt x="2196" y="779"/>
                    </a:lnTo>
                    <a:lnTo>
                      <a:pt x="2202" y="780"/>
                    </a:lnTo>
                    <a:lnTo>
                      <a:pt x="2207" y="780"/>
                    </a:lnTo>
                    <a:lnTo>
                      <a:pt x="2210" y="783"/>
                    </a:lnTo>
                    <a:lnTo>
                      <a:pt x="2214" y="784"/>
                    </a:lnTo>
                    <a:lnTo>
                      <a:pt x="2222" y="789"/>
                    </a:lnTo>
                    <a:lnTo>
                      <a:pt x="2228" y="796"/>
                    </a:lnTo>
                    <a:lnTo>
                      <a:pt x="2239" y="811"/>
                    </a:lnTo>
                    <a:lnTo>
                      <a:pt x="2253" y="827"/>
                    </a:lnTo>
                    <a:lnTo>
                      <a:pt x="2266" y="837"/>
                    </a:lnTo>
                    <a:lnTo>
                      <a:pt x="2279" y="845"/>
                    </a:lnTo>
                    <a:lnTo>
                      <a:pt x="2293" y="850"/>
                    </a:lnTo>
                    <a:lnTo>
                      <a:pt x="2307" y="854"/>
                    </a:lnTo>
                    <a:lnTo>
                      <a:pt x="2321" y="857"/>
                    </a:lnTo>
                    <a:lnTo>
                      <a:pt x="2336" y="858"/>
                    </a:lnTo>
                    <a:lnTo>
                      <a:pt x="2352" y="858"/>
                    </a:lnTo>
                    <a:lnTo>
                      <a:pt x="2368" y="858"/>
                    </a:lnTo>
                    <a:lnTo>
                      <a:pt x="2375" y="858"/>
                    </a:lnTo>
                    <a:lnTo>
                      <a:pt x="2380" y="857"/>
                    </a:lnTo>
                    <a:lnTo>
                      <a:pt x="2385" y="855"/>
                    </a:lnTo>
                    <a:lnTo>
                      <a:pt x="2389" y="853"/>
                    </a:lnTo>
                    <a:lnTo>
                      <a:pt x="2397" y="848"/>
                    </a:lnTo>
                    <a:lnTo>
                      <a:pt x="2405" y="840"/>
                    </a:lnTo>
                    <a:lnTo>
                      <a:pt x="2412" y="833"/>
                    </a:lnTo>
                    <a:lnTo>
                      <a:pt x="2420" y="825"/>
                    </a:lnTo>
                    <a:lnTo>
                      <a:pt x="2429" y="818"/>
                    </a:lnTo>
                    <a:lnTo>
                      <a:pt x="2437" y="811"/>
                    </a:lnTo>
                    <a:lnTo>
                      <a:pt x="2437" y="811"/>
                    </a:lnTo>
                    <a:lnTo>
                      <a:pt x="2444" y="818"/>
                    </a:lnTo>
                    <a:lnTo>
                      <a:pt x="2447" y="824"/>
                    </a:lnTo>
                    <a:lnTo>
                      <a:pt x="2451" y="832"/>
                    </a:lnTo>
                    <a:lnTo>
                      <a:pt x="2454" y="839"/>
                    </a:lnTo>
                    <a:lnTo>
                      <a:pt x="2458" y="854"/>
                    </a:lnTo>
                    <a:lnTo>
                      <a:pt x="2461" y="872"/>
                    </a:lnTo>
                    <a:lnTo>
                      <a:pt x="2469" y="888"/>
                    </a:lnTo>
                    <a:lnTo>
                      <a:pt x="2475" y="906"/>
                    </a:lnTo>
                    <a:lnTo>
                      <a:pt x="2475" y="960"/>
                    </a:lnTo>
                    <a:lnTo>
                      <a:pt x="2474" y="973"/>
                    </a:lnTo>
                    <a:lnTo>
                      <a:pt x="2471" y="987"/>
                    </a:lnTo>
                    <a:lnTo>
                      <a:pt x="2468" y="998"/>
                    </a:lnTo>
                    <a:lnTo>
                      <a:pt x="2464" y="1010"/>
                    </a:lnTo>
                    <a:lnTo>
                      <a:pt x="2451" y="1031"/>
                    </a:lnTo>
                    <a:lnTo>
                      <a:pt x="2435" y="1054"/>
                    </a:lnTo>
                    <a:lnTo>
                      <a:pt x="2421" y="1075"/>
                    </a:lnTo>
                    <a:lnTo>
                      <a:pt x="2410" y="1094"/>
                    </a:lnTo>
                    <a:lnTo>
                      <a:pt x="2402" y="1103"/>
                    </a:lnTo>
                    <a:lnTo>
                      <a:pt x="2395" y="1110"/>
                    </a:lnTo>
                    <a:lnTo>
                      <a:pt x="2386" y="1116"/>
                    </a:lnTo>
                    <a:lnTo>
                      <a:pt x="2373" y="1120"/>
                    </a:lnTo>
                    <a:lnTo>
                      <a:pt x="2350" y="1125"/>
                    </a:lnTo>
                    <a:lnTo>
                      <a:pt x="2327" y="1129"/>
                    </a:lnTo>
                    <a:lnTo>
                      <a:pt x="2304" y="1130"/>
                    </a:lnTo>
                    <a:lnTo>
                      <a:pt x="2284" y="1131"/>
                    </a:lnTo>
                    <a:lnTo>
                      <a:pt x="2263" y="1134"/>
                    </a:lnTo>
                    <a:lnTo>
                      <a:pt x="2242" y="1136"/>
                    </a:lnTo>
                    <a:lnTo>
                      <a:pt x="2232" y="1139"/>
                    </a:lnTo>
                    <a:lnTo>
                      <a:pt x="2220" y="1141"/>
                    </a:lnTo>
                    <a:lnTo>
                      <a:pt x="2209" y="1145"/>
                    </a:lnTo>
                    <a:lnTo>
                      <a:pt x="2196" y="1149"/>
                    </a:lnTo>
                    <a:lnTo>
                      <a:pt x="2204" y="1160"/>
                    </a:lnTo>
                    <a:lnTo>
                      <a:pt x="2212" y="1169"/>
                    </a:lnTo>
                    <a:lnTo>
                      <a:pt x="2214" y="1174"/>
                    </a:lnTo>
                    <a:lnTo>
                      <a:pt x="2217" y="1179"/>
                    </a:lnTo>
                    <a:lnTo>
                      <a:pt x="2218" y="1185"/>
                    </a:lnTo>
                    <a:lnTo>
                      <a:pt x="2218" y="1192"/>
                    </a:lnTo>
                    <a:lnTo>
                      <a:pt x="2218" y="1199"/>
                    </a:lnTo>
                    <a:lnTo>
                      <a:pt x="2215" y="1207"/>
                    </a:lnTo>
                    <a:lnTo>
                      <a:pt x="2212" y="1213"/>
                    </a:lnTo>
                    <a:lnTo>
                      <a:pt x="2207" y="1219"/>
                    </a:lnTo>
                    <a:lnTo>
                      <a:pt x="2200" y="1224"/>
                    </a:lnTo>
                    <a:lnTo>
                      <a:pt x="2194" y="1228"/>
                    </a:lnTo>
                    <a:lnTo>
                      <a:pt x="2186" y="1232"/>
                    </a:lnTo>
                    <a:lnTo>
                      <a:pt x="2179" y="1234"/>
                    </a:lnTo>
                    <a:lnTo>
                      <a:pt x="2175" y="1247"/>
                    </a:lnTo>
                    <a:lnTo>
                      <a:pt x="2181" y="1253"/>
                    </a:lnTo>
                    <a:lnTo>
                      <a:pt x="2185" y="1259"/>
                    </a:lnTo>
                    <a:lnTo>
                      <a:pt x="2189" y="1266"/>
                    </a:lnTo>
                    <a:lnTo>
                      <a:pt x="2190" y="1273"/>
                    </a:lnTo>
                    <a:lnTo>
                      <a:pt x="2193" y="1288"/>
                    </a:lnTo>
                    <a:lnTo>
                      <a:pt x="2194" y="1306"/>
                    </a:lnTo>
                    <a:lnTo>
                      <a:pt x="2199" y="1338"/>
                    </a:lnTo>
                    <a:lnTo>
                      <a:pt x="2203" y="1366"/>
                    </a:lnTo>
                    <a:lnTo>
                      <a:pt x="2208" y="1395"/>
                    </a:lnTo>
                    <a:lnTo>
                      <a:pt x="2215" y="1426"/>
                    </a:lnTo>
                    <a:lnTo>
                      <a:pt x="2219" y="1440"/>
                    </a:lnTo>
                    <a:lnTo>
                      <a:pt x="2224" y="1451"/>
                    </a:lnTo>
                    <a:lnTo>
                      <a:pt x="2229" y="1463"/>
                    </a:lnTo>
                    <a:lnTo>
                      <a:pt x="2234" y="1474"/>
                    </a:lnTo>
                    <a:lnTo>
                      <a:pt x="2240" y="1484"/>
                    </a:lnTo>
                    <a:lnTo>
                      <a:pt x="2248" y="1493"/>
                    </a:lnTo>
                    <a:lnTo>
                      <a:pt x="2255" y="1502"/>
                    </a:lnTo>
                    <a:lnTo>
                      <a:pt x="2264" y="1509"/>
                    </a:lnTo>
                    <a:lnTo>
                      <a:pt x="2273" y="1517"/>
                    </a:lnTo>
                    <a:lnTo>
                      <a:pt x="2283" y="1524"/>
                    </a:lnTo>
                    <a:lnTo>
                      <a:pt x="2293" y="1530"/>
                    </a:lnTo>
                    <a:lnTo>
                      <a:pt x="2303" y="1537"/>
                    </a:lnTo>
                    <a:lnTo>
                      <a:pt x="2326" y="1548"/>
                    </a:lnTo>
                    <a:lnTo>
                      <a:pt x="2351" y="1559"/>
                    </a:lnTo>
                    <a:lnTo>
                      <a:pt x="2348" y="1564"/>
                    </a:lnTo>
                    <a:lnTo>
                      <a:pt x="2347" y="1569"/>
                    </a:lnTo>
                    <a:lnTo>
                      <a:pt x="2343" y="1573"/>
                    </a:lnTo>
                    <a:lnTo>
                      <a:pt x="2340" y="1577"/>
                    </a:lnTo>
                    <a:lnTo>
                      <a:pt x="2332" y="1583"/>
                    </a:lnTo>
                    <a:lnTo>
                      <a:pt x="2323" y="1591"/>
                    </a:lnTo>
                    <a:lnTo>
                      <a:pt x="2318" y="1598"/>
                    </a:lnTo>
                    <a:lnTo>
                      <a:pt x="2314" y="1604"/>
                    </a:lnTo>
                    <a:lnTo>
                      <a:pt x="2312" y="1612"/>
                    </a:lnTo>
                    <a:lnTo>
                      <a:pt x="2311" y="1620"/>
                    </a:lnTo>
                    <a:lnTo>
                      <a:pt x="2311" y="1636"/>
                    </a:lnTo>
                    <a:lnTo>
                      <a:pt x="2311" y="1655"/>
                    </a:lnTo>
                    <a:lnTo>
                      <a:pt x="2311" y="1660"/>
                    </a:lnTo>
                    <a:lnTo>
                      <a:pt x="2312" y="1665"/>
                    </a:lnTo>
                    <a:lnTo>
                      <a:pt x="2314" y="1668"/>
                    </a:lnTo>
                    <a:lnTo>
                      <a:pt x="2317" y="1672"/>
                    </a:lnTo>
                    <a:lnTo>
                      <a:pt x="2323" y="1679"/>
                    </a:lnTo>
                    <a:lnTo>
                      <a:pt x="2332" y="1684"/>
                    </a:lnTo>
                    <a:lnTo>
                      <a:pt x="2352" y="1691"/>
                    </a:lnTo>
                    <a:lnTo>
                      <a:pt x="2373" y="1699"/>
                    </a:lnTo>
                    <a:lnTo>
                      <a:pt x="2386" y="1706"/>
                    </a:lnTo>
                    <a:lnTo>
                      <a:pt x="2396" y="1714"/>
                    </a:lnTo>
                    <a:lnTo>
                      <a:pt x="2405" y="1724"/>
                    </a:lnTo>
                    <a:lnTo>
                      <a:pt x="2412" y="1734"/>
                    </a:lnTo>
                    <a:lnTo>
                      <a:pt x="2417" y="1745"/>
                    </a:lnTo>
                    <a:lnTo>
                      <a:pt x="2421" y="1756"/>
                    </a:lnTo>
                    <a:lnTo>
                      <a:pt x="2424" y="1770"/>
                    </a:lnTo>
                    <a:lnTo>
                      <a:pt x="2425" y="1784"/>
                    </a:lnTo>
                    <a:lnTo>
                      <a:pt x="2424" y="1810"/>
                    </a:lnTo>
                    <a:lnTo>
                      <a:pt x="2420" y="1833"/>
                    </a:lnTo>
                    <a:lnTo>
                      <a:pt x="2417" y="1855"/>
                    </a:lnTo>
                    <a:lnTo>
                      <a:pt x="2416" y="1882"/>
                    </a:lnTo>
                    <a:lnTo>
                      <a:pt x="2417" y="1889"/>
                    </a:lnTo>
                    <a:lnTo>
                      <a:pt x="2421" y="1896"/>
                    </a:lnTo>
                    <a:lnTo>
                      <a:pt x="2426" y="1901"/>
                    </a:lnTo>
                    <a:lnTo>
                      <a:pt x="2431" y="1904"/>
                    </a:lnTo>
                    <a:lnTo>
                      <a:pt x="2437" y="1909"/>
                    </a:lnTo>
                    <a:lnTo>
                      <a:pt x="2444" y="1914"/>
                    </a:lnTo>
                    <a:lnTo>
                      <a:pt x="2449" y="1919"/>
                    </a:lnTo>
                    <a:lnTo>
                      <a:pt x="2454" y="1927"/>
                    </a:lnTo>
                    <a:lnTo>
                      <a:pt x="2458" y="1941"/>
                    </a:lnTo>
                    <a:lnTo>
                      <a:pt x="2460" y="1955"/>
                    </a:lnTo>
                    <a:lnTo>
                      <a:pt x="2460" y="1961"/>
                    </a:lnTo>
                    <a:lnTo>
                      <a:pt x="2461" y="1968"/>
                    </a:lnTo>
                    <a:lnTo>
                      <a:pt x="2464" y="1975"/>
                    </a:lnTo>
                    <a:lnTo>
                      <a:pt x="2466" y="1982"/>
                    </a:lnTo>
                    <a:lnTo>
                      <a:pt x="2471" y="1990"/>
                    </a:lnTo>
                    <a:lnTo>
                      <a:pt x="2478" y="1997"/>
                    </a:lnTo>
                    <a:lnTo>
                      <a:pt x="2484" y="2002"/>
                    </a:lnTo>
                    <a:lnTo>
                      <a:pt x="2493" y="2006"/>
                    </a:lnTo>
                    <a:lnTo>
                      <a:pt x="2509" y="2012"/>
                    </a:lnTo>
                    <a:lnTo>
                      <a:pt x="2528" y="2019"/>
                    </a:lnTo>
                    <a:lnTo>
                      <a:pt x="2543" y="2026"/>
                    </a:lnTo>
                    <a:lnTo>
                      <a:pt x="2555" y="2034"/>
                    </a:lnTo>
                    <a:lnTo>
                      <a:pt x="2568" y="2040"/>
                    </a:lnTo>
                    <a:lnTo>
                      <a:pt x="2579" y="2049"/>
                    </a:lnTo>
                    <a:lnTo>
                      <a:pt x="2591" y="2057"/>
                    </a:lnTo>
                    <a:lnTo>
                      <a:pt x="2601" y="2066"/>
                    </a:lnTo>
                    <a:lnTo>
                      <a:pt x="2612" y="2078"/>
                    </a:lnTo>
                    <a:lnTo>
                      <a:pt x="2623" y="2090"/>
                    </a:lnTo>
                    <a:lnTo>
                      <a:pt x="2628" y="2099"/>
                    </a:lnTo>
                    <a:lnTo>
                      <a:pt x="2633" y="2106"/>
                    </a:lnTo>
                    <a:lnTo>
                      <a:pt x="2637" y="2114"/>
                    </a:lnTo>
                    <a:lnTo>
                      <a:pt x="2640" y="2123"/>
                    </a:lnTo>
                    <a:lnTo>
                      <a:pt x="2643" y="2139"/>
                    </a:lnTo>
                    <a:lnTo>
                      <a:pt x="2646" y="2157"/>
                    </a:lnTo>
                    <a:lnTo>
                      <a:pt x="2647" y="2173"/>
                    </a:lnTo>
                    <a:lnTo>
                      <a:pt x="2652" y="2188"/>
                    </a:lnTo>
                    <a:lnTo>
                      <a:pt x="2655" y="2197"/>
                    </a:lnTo>
                    <a:lnTo>
                      <a:pt x="2658" y="2203"/>
                    </a:lnTo>
                    <a:lnTo>
                      <a:pt x="2663" y="2211"/>
                    </a:lnTo>
                    <a:lnTo>
                      <a:pt x="2670" y="2217"/>
                    </a:lnTo>
                    <a:lnTo>
                      <a:pt x="2686" y="2231"/>
                    </a:lnTo>
                    <a:lnTo>
                      <a:pt x="2701" y="2242"/>
                    </a:lnTo>
                    <a:lnTo>
                      <a:pt x="2716" y="2253"/>
                    </a:lnTo>
                    <a:lnTo>
                      <a:pt x="2734" y="2264"/>
                    </a:lnTo>
                    <a:lnTo>
                      <a:pt x="2751" y="2277"/>
                    </a:lnTo>
                    <a:lnTo>
                      <a:pt x="2766" y="2288"/>
                    </a:lnTo>
                    <a:lnTo>
                      <a:pt x="2773" y="2295"/>
                    </a:lnTo>
                    <a:lnTo>
                      <a:pt x="2778" y="2302"/>
                    </a:lnTo>
                    <a:lnTo>
                      <a:pt x="2780" y="2311"/>
                    </a:lnTo>
                    <a:lnTo>
                      <a:pt x="2781" y="2321"/>
                    </a:lnTo>
                    <a:lnTo>
                      <a:pt x="2780" y="2331"/>
                    </a:lnTo>
                    <a:lnTo>
                      <a:pt x="2778" y="2341"/>
                    </a:lnTo>
                    <a:lnTo>
                      <a:pt x="2773" y="2350"/>
                    </a:lnTo>
                    <a:lnTo>
                      <a:pt x="2766" y="2357"/>
                    </a:lnTo>
                    <a:lnTo>
                      <a:pt x="2751" y="2371"/>
                    </a:lnTo>
                    <a:lnTo>
                      <a:pt x="2734" y="2386"/>
                    </a:lnTo>
                    <a:lnTo>
                      <a:pt x="2719" y="2401"/>
                    </a:lnTo>
                    <a:lnTo>
                      <a:pt x="2706" y="2416"/>
                    </a:lnTo>
                    <a:lnTo>
                      <a:pt x="2695" y="2431"/>
                    </a:lnTo>
                    <a:lnTo>
                      <a:pt x="2685" y="2445"/>
                    </a:lnTo>
                    <a:lnTo>
                      <a:pt x="2665" y="2475"/>
                    </a:lnTo>
                    <a:lnTo>
                      <a:pt x="2641" y="2508"/>
                    </a:lnTo>
                    <a:lnTo>
                      <a:pt x="2634" y="2518"/>
                    </a:lnTo>
                    <a:lnTo>
                      <a:pt x="2631" y="2529"/>
                    </a:lnTo>
                    <a:lnTo>
                      <a:pt x="2628" y="2539"/>
                    </a:lnTo>
                    <a:lnTo>
                      <a:pt x="2627" y="2549"/>
                    </a:lnTo>
                    <a:lnTo>
                      <a:pt x="2624" y="2571"/>
                    </a:lnTo>
                    <a:lnTo>
                      <a:pt x="2619" y="2596"/>
                    </a:lnTo>
                    <a:lnTo>
                      <a:pt x="2617" y="2606"/>
                    </a:lnTo>
                    <a:lnTo>
                      <a:pt x="2612" y="2613"/>
                    </a:lnTo>
                    <a:lnTo>
                      <a:pt x="2607" y="2621"/>
                    </a:lnTo>
                    <a:lnTo>
                      <a:pt x="2602" y="2628"/>
                    </a:lnTo>
                    <a:lnTo>
                      <a:pt x="2596" y="2636"/>
                    </a:lnTo>
                    <a:lnTo>
                      <a:pt x="2591" y="2643"/>
                    </a:lnTo>
                    <a:lnTo>
                      <a:pt x="2586" y="2652"/>
                    </a:lnTo>
                    <a:lnTo>
                      <a:pt x="2583" y="2661"/>
                    </a:lnTo>
                    <a:lnTo>
                      <a:pt x="2582" y="2672"/>
                    </a:lnTo>
                    <a:lnTo>
                      <a:pt x="2583" y="2681"/>
                    </a:lnTo>
                    <a:lnTo>
                      <a:pt x="2584" y="2691"/>
                    </a:lnTo>
                    <a:lnTo>
                      <a:pt x="2586" y="2701"/>
                    </a:lnTo>
                    <a:lnTo>
                      <a:pt x="2586" y="2706"/>
                    </a:lnTo>
                    <a:lnTo>
                      <a:pt x="2584" y="2710"/>
                    </a:lnTo>
                    <a:lnTo>
                      <a:pt x="2583" y="2714"/>
                    </a:lnTo>
                    <a:lnTo>
                      <a:pt x="2581" y="2717"/>
                    </a:lnTo>
                    <a:lnTo>
                      <a:pt x="2575" y="2724"/>
                    </a:lnTo>
                    <a:lnTo>
                      <a:pt x="2568" y="2729"/>
                    </a:lnTo>
                    <a:lnTo>
                      <a:pt x="2560" y="2734"/>
                    </a:lnTo>
                    <a:lnTo>
                      <a:pt x="2553" y="2739"/>
                    </a:lnTo>
                    <a:lnTo>
                      <a:pt x="2545" y="2744"/>
                    </a:lnTo>
                    <a:lnTo>
                      <a:pt x="2538" y="2751"/>
                    </a:lnTo>
                    <a:lnTo>
                      <a:pt x="2535" y="2756"/>
                    </a:lnTo>
                    <a:lnTo>
                      <a:pt x="2533" y="2760"/>
                    </a:lnTo>
                    <a:lnTo>
                      <a:pt x="2532" y="2765"/>
                    </a:lnTo>
                    <a:lnTo>
                      <a:pt x="2530" y="2770"/>
                    </a:lnTo>
                    <a:lnTo>
                      <a:pt x="2529" y="2779"/>
                    </a:lnTo>
                    <a:lnTo>
                      <a:pt x="2527" y="2790"/>
                    </a:lnTo>
                    <a:lnTo>
                      <a:pt x="2527" y="2790"/>
                    </a:lnTo>
                    <a:lnTo>
                      <a:pt x="2513" y="2785"/>
                    </a:lnTo>
                    <a:lnTo>
                      <a:pt x="2496" y="2779"/>
                    </a:lnTo>
                    <a:lnTo>
                      <a:pt x="2479" y="2769"/>
                    </a:lnTo>
                    <a:lnTo>
                      <a:pt x="2463" y="2758"/>
                    </a:lnTo>
                    <a:lnTo>
                      <a:pt x="2455" y="2754"/>
                    </a:lnTo>
                    <a:lnTo>
                      <a:pt x="2446" y="2750"/>
                    </a:lnTo>
                    <a:lnTo>
                      <a:pt x="2437" y="2749"/>
                    </a:lnTo>
                    <a:lnTo>
                      <a:pt x="2426" y="2748"/>
                    </a:lnTo>
                    <a:lnTo>
                      <a:pt x="2395" y="2748"/>
                    </a:lnTo>
                    <a:lnTo>
                      <a:pt x="2385" y="2749"/>
                    </a:lnTo>
                    <a:lnTo>
                      <a:pt x="2377" y="2751"/>
                    </a:lnTo>
                    <a:lnTo>
                      <a:pt x="2370" y="2755"/>
                    </a:lnTo>
                    <a:lnTo>
                      <a:pt x="2363" y="2760"/>
                    </a:lnTo>
                    <a:lnTo>
                      <a:pt x="2352" y="2773"/>
                    </a:lnTo>
                    <a:lnTo>
                      <a:pt x="2341" y="2789"/>
                    </a:lnTo>
                    <a:lnTo>
                      <a:pt x="2327" y="2807"/>
                    </a:lnTo>
                    <a:lnTo>
                      <a:pt x="2314" y="2822"/>
                    </a:lnTo>
                    <a:lnTo>
                      <a:pt x="2302" y="2835"/>
                    </a:lnTo>
                    <a:lnTo>
                      <a:pt x="2287" y="2853"/>
                    </a:lnTo>
                    <a:lnTo>
                      <a:pt x="2276" y="2868"/>
                    </a:lnTo>
                    <a:lnTo>
                      <a:pt x="2266" y="2883"/>
                    </a:lnTo>
                    <a:lnTo>
                      <a:pt x="2262" y="2888"/>
                    </a:lnTo>
                    <a:lnTo>
                      <a:pt x="2258" y="2891"/>
                    </a:lnTo>
                    <a:lnTo>
                      <a:pt x="2254" y="2893"/>
                    </a:lnTo>
                    <a:lnTo>
                      <a:pt x="2250" y="2896"/>
                    </a:lnTo>
                    <a:lnTo>
                      <a:pt x="2242" y="2898"/>
                    </a:lnTo>
                    <a:lnTo>
                      <a:pt x="2232" y="2902"/>
                    </a:lnTo>
                    <a:lnTo>
                      <a:pt x="2223" y="2906"/>
                    </a:lnTo>
                    <a:lnTo>
                      <a:pt x="2217" y="2909"/>
                    </a:lnTo>
                    <a:lnTo>
                      <a:pt x="2209" y="2912"/>
                    </a:lnTo>
                    <a:lnTo>
                      <a:pt x="2200" y="2913"/>
                    </a:lnTo>
                    <a:lnTo>
                      <a:pt x="2191" y="2912"/>
                    </a:lnTo>
                    <a:lnTo>
                      <a:pt x="2183" y="2911"/>
                    </a:lnTo>
                    <a:lnTo>
                      <a:pt x="2175" y="2907"/>
                    </a:lnTo>
                    <a:lnTo>
                      <a:pt x="2169" y="2903"/>
                    </a:lnTo>
                    <a:lnTo>
                      <a:pt x="2161" y="2899"/>
                    </a:lnTo>
                    <a:lnTo>
                      <a:pt x="2155" y="2893"/>
                    </a:lnTo>
                    <a:lnTo>
                      <a:pt x="2149" y="2887"/>
                    </a:lnTo>
                    <a:lnTo>
                      <a:pt x="2143" y="2879"/>
                    </a:lnTo>
                    <a:lnTo>
                      <a:pt x="2135" y="2872"/>
                    </a:lnTo>
                    <a:lnTo>
                      <a:pt x="2129" y="2864"/>
                    </a:lnTo>
                    <a:lnTo>
                      <a:pt x="2122" y="2858"/>
                    </a:lnTo>
                    <a:lnTo>
                      <a:pt x="2117" y="2848"/>
                    </a:lnTo>
                    <a:lnTo>
                      <a:pt x="2115" y="2839"/>
                    </a:lnTo>
                    <a:lnTo>
                      <a:pt x="2112" y="2832"/>
                    </a:lnTo>
                    <a:lnTo>
                      <a:pt x="2111" y="2829"/>
                    </a:lnTo>
                    <a:lnTo>
                      <a:pt x="2109" y="2827"/>
                    </a:lnTo>
                    <a:lnTo>
                      <a:pt x="2105" y="2824"/>
                    </a:lnTo>
                    <a:lnTo>
                      <a:pt x="2101" y="2824"/>
                    </a:lnTo>
                    <a:lnTo>
                      <a:pt x="2095" y="2825"/>
                    </a:lnTo>
                    <a:lnTo>
                      <a:pt x="2089" y="2828"/>
                    </a:lnTo>
                    <a:lnTo>
                      <a:pt x="2084" y="2832"/>
                    </a:lnTo>
                    <a:lnTo>
                      <a:pt x="2079" y="2835"/>
                    </a:lnTo>
                    <a:lnTo>
                      <a:pt x="2072" y="2840"/>
                    </a:lnTo>
                    <a:lnTo>
                      <a:pt x="2067" y="2844"/>
                    </a:lnTo>
                    <a:lnTo>
                      <a:pt x="2061" y="2847"/>
                    </a:lnTo>
                    <a:lnTo>
                      <a:pt x="2055" y="2848"/>
                    </a:lnTo>
                    <a:lnTo>
                      <a:pt x="2050" y="2848"/>
                    </a:lnTo>
                    <a:lnTo>
                      <a:pt x="2046" y="2847"/>
                    </a:lnTo>
                    <a:lnTo>
                      <a:pt x="2042" y="2844"/>
                    </a:lnTo>
                    <a:lnTo>
                      <a:pt x="2040" y="2842"/>
                    </a:lnTo>
                    <a:lnTo>
                      <a:pt x="2037" y="2838"/>
                    </a:lnTo>
                    <a:lnTo>
                      <a:pt x="2035" y="2835"/>
                    </a:lnTo>
                    <a:lnTo>
                      <a:pt x="2033" y="2830"/>
                    </a:lnTo>
                    <a:lnTo>
                      <a:pt x="2033" y="2827"/>
                    </a:lnTo>
                    <a:lnTo>
                      <a:pt x="2035" y="2812"/>
                    </a:lnTo>
                    <a:lnTo>
                      <a:pt x="2038" y="2798"/>
                    </a:lnTo>
                    <a:lnTo>
                      <a:pt x="2042" y="2785"/>
                    </a:lnTo>
                    <a:lnTo>
                      <a:pt x="2043" y="2769"/>
                    </a:lnTo>
                    <a:lnTo>
                      <a:pt x="2043" y="2764"/>
                    </a:lnTo>
                    <a:lnTo>
                      <a:pt x="2042" y="2760"/>
                    </a:lnTo>
                    <a:lnTo>
                      <a:pt x="2041" y="2755"/>
                    </a:lnTo>
                    <a:lnTo>
                      <a:pt x="2038" y="2751"/>
                    </a:lnTo>
                    <a:lnTo>
                      <a:pt x="2032" y="2745"/>
                    </a:lnTo>
                    <a:lnTo>
                      <a:pt x="2026" y="2740"/>
                    </a:lnTo>
                    <a:lnTo>
                      <a:pt x="2009" y="2729"/>
                    </a:lnTo>
                    <a:lnTo>
                      <a:pt x="1993" y="2716"/>
                    </a:lnTo>
                    <a:lnTo>
                      <a:pt x="1979" y="2699"/>
                    </a:lnTo>
                    <a:lnTo>
                      <a:pt x="1966" y="2685"/>
                    </a:lnTo>
                    <a:lnTo>
                      <a:pt x="1958" y="2677"/>
                    </a:lnTo>
                    <a:lnTo>
                      <a:pt x="1951" y="2672"/>
                    </a:lnTo>
                    <a:lnTo>
                      <a:pt x="1942" y="2667"/>
                    </a:lnTo>
                    <a:lnTo>
                      <a:pt x="1932" y="2662"/>
                    </a:lnTo>
                    <a:lnTo>
                      <a:pt x="1913" y="2657"/>
                    </a:lnTo>
                    <a:lnTo>
                      <a:pt x="1897" y="2650"/>
                    </a:lnTo>
                    <a:lnTo>
                      <a:pt x="1889" y="2646"/>
                    </a:lnTo>
                    <a:lnTo>
                      <a:pt x="1883" y="2640"/>
                    </a:lnTo>
                    <a:lnTo>
                      <a:pt x="1876" y="2633"/>
                    </a:lnTo>
                    <a:lnTo>
                      <a:pt x="1870" y="2626"/>
                    </a:lnTo>
                    <a:lnTo>
                      <a:pt x="1863" y="2613"/>
                    </a:lnTo>
                    <a:lnTo>
                      <a:pt x="1855" y="2603"/>
                    </a:lnTo>
                    <a:lnTo>
                      <a:pt x="1848" y="2593"/>
                    </a:lnTo>
                    <a:lnTo>
                      <a:pt x="1840" y="2581"/>
                    </a:lnTo>
                    <a:lnTo>
                      <a:pt x="1835" y="2572"/>
                    </a:lnTo>
                    <a:lnTo>
                      <a:pt x="1829" y="2564"/>
                    </a:lnTo>
                    <a:lnTo>
                      <a:pt x="1826" y="2561"/>
                    </a:lnTo>
                    <a:lnTo>
                      <a:pt x="1823" y="2558"/>
                    </a:lnTo>
                    <a:lnTo>
                      <a:pt x="1819" y="2557"/>
                    </a:lnTo>
                    <a:lnTo>
                      <a:pt x="1814" y="2556"/>
                    </a:lnTo>
                    <a:lnTo>
                      <a:pt x="1807" y="2557"/>
                    </a:lnTo>
                    <a:lnTo>
                      <a:pt x="1801" y="2558"/>
                    </a:lnTo>
                    <a:lnTo>
                      <a:pt x="1795" y="2561"/>
                    </a:lnTo>
                    <a:lnTo>
                      <a:pt x="1790" y="2564"/>
                    </a:lnTo>
                    <a:lnTo>
                      <a:pt x="1781" y="2574"/>
                    </a:lnTo>
                    <a:lnTo>
                      <a:pt x="1772" y="2586"/>
                    </a:lnTo>
                    <a:lnTo>
                      <a:pt x="1758" y="2582"/>
                    </a:lnTo>
                    <a:lnTo>
                      <a:pt x="1745" y="2578"/>
                    </a:lnTo>
                    <a:lnTo>
                      <a:pt x="1738" y="2576"/>
                    </a:lnTo>
                    <a:lnTo>
                      <a:pt x="1732" y="2572"/>
                    </a:lnTo>
                    <a:lnTo>
                      <a:pt x="1727" y="2568"/>
                    </a:lnTo>
                    <a:lnTo>
                      <a:pt x="1721" y="2563"/>
                    </a:lnTo>
                    <a:lnTo>
                      <a:pt x="1716" y="2558"/>
                    </a:lnTo>
                    <a:lnTo>
                      <a:pt x="1713" y="2552"/>
                    </a:lnTo>
                    <a:lnTo>
                      <a:pt x="1711" y="2546"/>
                    </a:lnTo>
                    <a:lnTo>
                      <a:pt x="1710" y="2539"/>
                    </a:lnTo>
                    <a:lnTo>
                      <a:pt x="1708" y="2533"/>
                    </a:lnTo>
                    <a:lnTo>
                      <a:pt x="1706" y="2527"/>
                    </a:lnTo>
                    <a:lnTo>
                      <a:pt x="1703" y="2520"/>
                    </a:lnTo>
                    <a:lnTo>
                      <a:pt x="1698" y="2514"/>
                    </a:lnTo>
                    <a:lnTo>
                      <a:pt x="1691" y="2508"/>
                    </a:lnTo>
                    <a:lnTo>
                      <a:pt x="1683" y="2502"/>
                    </a:lnTo>
                    <a:lnTo>
                      <a:pt x="1674" y="2497"/>
                    </a:lnTo>
                    <a:lnTo>
                      <a:pt x="1667" y="2493"/>
                    </a:lnTo>
                    <a:lnTo>
                      <a:pt x="1658" y="2489"/>
                    </a:lnTo>
                    <a:lnTo>
                      <a:pt x="1648" y="2488"/>
                    </a:lnTo>
                    <a:lnTo>
                      <a:pt x="1639" y="2487"/>
                    </a:lnTo>
                    <a:lnTo>
                      <a:pt x="1628" y="2485"/>
                    </a:lnTo>
                    <a:lnTo>
                      <a:pt x="1598" y="2485"/>
                    </a:lnTo>
                    <a:lnTo>
                      <a:pt x="1593" y="2485"/>
                    </a:lnTo>
                    <a:lnTo>
                      <a:pt x="1588" y="2483"/>
                    </a:lnTo>
                    <a:lnTo>
                      <a:pt x="1584" y="2482"/>
                    </a:lnTo>
                    <a:lnTo>
                      <a:pt x="1580" y="2478"/>
                    </a:lnTo>
                    <a:lnTo>
                      <a:pt x="1573" y="2472"/>
                    </a:lnTo>
                    <a:lnTo>
                      <a:pt x="1564" y="2464"/>
                    </a:lnTo>
                    <a:lnTo>
                      <a:pt x="1555" y="2460"/>
                    </a:lnTo>
                    <a:lnTo>
                      <a:pt x="1546" y="2456"/>
                    </a:lnTo>
                    <a:lnTo>
                      <a:pt x="1539" y="2454"/>
                    </a:lnTo>
                    <a:lnTo>
                      <a:pt x="1530" y="2453"/>
                    </a:lnTo>
                    <a:lnTo>
                      <a:pt x="1514" y="2450"/>
                    </a:lnTo>
                    <a:lnTo>
                      <a:pt x="1495" y="2450"/>
                    </a:lnTo>
                    <a:lnTo>
                      <a:pt x="1495" y="2439"/>
                    </a:lnTo>
                    <a:lnTo>
                      <a:pt x="1500" y="2433"/>
                    </a:lnTo>
                    <a:lnTo>
                      <a:pt x="1505" y="2426"/>
                    </a:lnTo>
                    <a:lnTo>
                      <a:pt x="1511" y="2423"/>
                    </a:lnTo>
                    <a:lnTo>
                      <a:pt x="1518" y="2419"/>
                    </a:lnTo>
                    <a:lnTo>
                      <a:pt x="1524" y="2415"/>
                    </a:lnTo>
                    <a:lnTo>
                      <a:pt x="1530" y="2411"/>
                    </a:lnTo>
                    <a:lnTo>
                      <a:pt x="1536" y="2406"/>
                    </a:lnTo>
                    <a:lnTo>
                      <a:pt x="1543" y="2400"/>
                    </a:lnTo>
                    <a:lnTo>
                      <a:pt x="1546" y="2394"/>
                    </a:lnTo>
                    <a:lnTo>
                      <a:pt x="1549" y="2387"/>
                    </a:lnTo>
                    <a:lnTo>
                      <a:pt x="1551" y="2381"/>
                    </a:lnTo>
                    <a:lnTo>
                      <a:pt x="1553" y="2375"/>
                    </a:lnTo>
                    <a:lnTo>
                      <a:pt x="1553" y="2362"/>
                    </a:lnTo>
                    <a:lnTo>
                      <a:pt x="1553" y="2347"/>
                    </a:lnTo>
                    <a:lnTo>
                      <a:pt x="1553" y="2321"/>
                    </a:lnTo>
                    <a:lnTo>
                      <a:pt x="1553" y="2306"/>
                    </a:lnTo>
                    <a:lnTo>
                      <a:pt x="1554" y="2291"/>
                    </a:lnTo>
                    <a:lnTo>
                      <a:pt x="1556" y="2285"/>
                    </a:lnTo>
                    <a:lnTo>
                      <a:pt x="1559" y="2278"/>
                    </a:lnTo>
                    <a:lnTo>
                      <a:pt x="1563" y="2272"/>
                    </a:lnTo>
                    <a:lnTo>
                      <a:pt x="1568" y="2266"/>
                    </a:lnTo>
                    <a:lnTo>
                      <a:pt x="1588" y="2251"/>
                    </a:lnTo>
                    <a:lnTo>
                      <a:pt x="1607" y="2237"/>
                    </a:lnTo>
                    <a:lnTo>
                      <a:pt x="1614" y="2229"/>
                    </a:lnTo>
                    <a:lnTo>
                      <a:pt x="1620" y="2221"/>
                    </a:lnTo>
                    <a:lnTo>
                      <a:pt x="1623" y="2216"/>
                    </a:lnTo>
                    <a:lnTo>
                      <a:pt x="1624" y="2211"/>
                    </a:lnTo>
                    <a:lnTo>
                      <a:pt x="1625" y="2206"/>
                    </a:lnTo>
                    <a:lnTo>
                      <a:pt x="1625" y="2199"/>
                    </a:lnTo>
                    <a:lnTo>
                      <a:pt x="1624" y="2190"/>
                    </a:lnTo>
                    <a:lnTo>
                      <a:pt x="1622" y="2183"/>
                    </a:lnTo>
                    <a:lnTo>
                      <a:pt x="1619" y="2177"/>
                    </a:lnTo>
                    <a:lnTo>
                      <a:pt x="1614" y="2170"/>
                    </a:lnTo>
                    <a:lnTo>
                      <a:pt x="1610" y="2164"/>
                    </a:lnTo>
                    <a:lnTo>
                      <a:pt x="1607" y="2157"/>
                    </a:lnTo>
                    <a:lnTo>
                      <a:pt x="1604" y="2150"/>
                    </a:lnTo>
                    <a:lnTo>
                      <a:pt x="1603" y="2142"/>
                    </a:lnTo>
                    <a:lnTo>
                      <a:pt x="1604" y="2129"/>
                    </a:lnTo>
                    <a:lnTo>
                      <a:pt x="1605" y="2119"/>
                    </a:lnTo>
                    <a:lnTo>
                      <a:pt x="1607" y="2108"/>
                    </a:lnTo>
                    <a:lnTo>
                      <a:pt x="1607" y="2096"/>
                    </a:lnTo>
                    <a:lnTo>
                      <a:pt x="1608" y="2081"/>
                    </a:lnTo>
                    <a:lnTo>
                      <a:pt x="1608" y="2069"/>
                    </a:lnTo>
                    <a:lnTo>
                      <a:pt x="1607" y="2062"/>
                    </a:lnTo>
                    <a:lnTo>
                      <a:pt x="1605" y="2056"/>
                    </a:lnTo>
                    <a:lnTo>
                      <a:pt x="1602" y="2051"/>
                    </a:lnTo>
                    <a:lnTo>
                      <a:pt x="1598" y="2045"/>
                    </a:lnTo>
                    <a:lnTo>
                      <a:pt x="1587" y="2035"/>
                    </a:lnTo>
                    <a:lnTo>
                      <a:pt x="1578" y="2025"/>
                    </a:lnTo>
                    <a:lnTo>
                      <a:pt x="1568" y="2014"/>
                    </a:lnTo>
                    <a:lnTo>
                      <a:pt x="1560" y="2001"/>
                    </a:lnTo>
                    <a:lnTo>
                      <a:pt x="1553" y="1987"/>
                    </a:lnTo>
                    <a:lnTo>
                      <a:pt x="1548" y="1973"/>
                    </a:lnTo>
                    <a:lnTo>
                      <a:pt x="1545" y="1968"/>
                    </a:lnTo>
                    <a:lnTo>
                      <a:pt x="1541" y="1962"/>
                    </a:lnTo>
                    <a:lnTo>
                      <a:pt x="1536" y="1957"/>
                    </a:lnTo>
                    <a:lnTo>
                      <a:pt x="1530" y="1952"/>
                    </a:lnTo>
                    <a:lnTo>
                      <a:pt x="1520" y="1934"/>
                    </a:lnTo>
                    <a:lnTo>
                      <a:pt x="1511" y="1917"/>
                    </a:lnTo>
                    <a:lnTo>
                      <a:pt x="1504" y="1901"/>
                    </a:lnTo>
                    <a:lnTo>
                      <a:pt x="1496" y="1886"/>
                    </a:lnTo>
                    <a:lnTo>
                      <a:pt x="1490" y="1869"/>
                    </a:lnTo>
                    <a:lnTo>
                      <a:pt x="1482" y="1853"/>
                    </a:lnTo>
                    <a:lnTo>
                      <a:pt x="1474" y="1837"/>
                    </a:lnTo>
                    <a:lnTo>
                      <a:pt x="1464" y="1818"/>
                    </a:lnTo>
                    <a:lnTo>
                      <a:pt x="1452" y="1800"/>
                    </a:lnTo>
                    <a:lnTo>
                      <a:pt x="1445" y="1784"/>
                    </a:lnTo>
                    <a:lnTo>
                      <a:pt x="1437" y="1768"/>
                    </a:lnTo>
                    <a:lnTo>
                      <a:pt x="1430" y="1748"/>
                    </a:lnTo>
                    <a:lnTo>
                      <a:pt x="1426" y="1735"/>
                    </a:lnTo>
                    <a:lnTo>
                      <a:pt x="1423" y="1722"/>
                    </a:lnTo>
                    <a:lnTo>
                      <a:pt x="1421" y="1710"/>
                    </a:lnTo>
                    <a:lnTo>
                      <a:pt x="1417" y="1696"/>
                    </a:lnTo>
                    <a:lnTo>
                      <a:pt x="1413" y="1687"/>
                    </a:lnTo>
                    <a:lnTo>
                      <a:pt x="1408" y="1680"/>
                    </a:lnTo>
                    <a:lnTo>
                      <a:pt x="1406" y="1676"/>
                    </a:lnTo>
                    <a:lnTo>
                      <a:pt x="1402" y="1674"/>
                    </a:lnTo>
                    <a:lnTo>
                      <a:pt x="1398" y="1672"/>
                    </a:lnTo>
                    <a:lnTo>
                      <a:pt x="1395" y="1671"/>
                    </a:lnTo>
                    <a:lnTo>
                      <a:pt x="1383" y="1672"/>
                    </a:lnTo>
                    <a:lnTo>
                      <a:pt x="1374" y="1675"/>
                    </a:lnTo>
                    <a:lnTo>
                      <a:pt x="1366" y="1677"/>
                    </a:lnTo>
                    <a:lnTo>
                      <a:pt x="1354" y="1679"/>
                    </a:lnTo>
                    <a:lnTo>
                      <a:pt x="1326" y="1679"/>
                    </a:lnTo>
                    <a:lnTo>
                      <a:pt x="1314" y="1679"/>
                    </a:lnTo>
                    <a:lnTo>
                      <a:pt x="1304" y="1680"/>
                    </a:lnTo>
                    <a:lnTo>
                      <a:pt x="1294" y="1681"/>
                    </a:lnTo>
                    <a:lnTo>
                      <a:pt x="1283" y="1682"/>
                    </a:lnTo>
                    <a:lnTo>
                      <a:pt x="1273" y="1685"/>
                    </a:lnTo>
                    <a:lnTo>
                      <a:pt x="1265" y="1690"/>
                    </a:lnTo>
                    <a:lnTo>
                      <a:pt x="1256" y="1695"/>
                    </a:lnTo>
                    <a:lnTo>
                      <a:pt x="1250" y="1699"/>
                    </a:lnTo>
                    <a:lnTo>
                      <a:pt x="1243" y="1704"/>
                    </a:lnTo>
                    <a:lnTo>
                      <a:pt x="1235" y="1707"/>
                    </a:lnTo>
                    <a:lnTo>
                      <a:pt x="1226" y="1710"/>
                    </a:lnTo>
                    <a:lnTo>
                      <a:pt x="1216" y="1711"/>
                    </a:lnTo>
                    <a:lnTo>
                      <a:pt x="1209" y="1710"/>
                    </a:lnTo>
                    <a:lnTo>
                      <a:pt x="1201" y="1709"/>
                    </a:lnTo>
                    <a:lnTo>
                      <a:pt x="1195" y="1706"/>
                    </a:lnTo>
                    <a:lnTo>
                      <a:pt x="1190" y="1704"/>
                    </a:lnTo>
                    <a:lnTo>
                      <a:pt x="1184" y="1700"/>
                    </a:lnTo>
                    <a:lnTo>
                      <a:pt x="1177" y="1697"/>
                    </a:lnTo>
                    <a:lnTo>
                      <a:pt x="1171" y="1696"/>
                    </a:lnTo>
                    <a:lnTo>
                      <a:pt x="1164" y="1695"/>
                    </a:lnTo>
                    <a:lnTo>
                      <a:pt x="1154" y="1696"/>
                    </a:lnTo>
                    <a:lnTo>
                      <a:pt x="1145" y="1697"/>
                    </a:lnTo>
                    <a:lnTo>
                      <a:pt x="1136" y="1700"/>
                    </a:lnTo>
                    <a:lnTo>
                      <a:pt x="1127" y="1702"/>
                    </a:lnTo>
                    <a:lnTo>
                      <a:pt x="1112" y="1709"/>
                    </a:lnTo>
                    <a:lnTo>
                      <a:pt x="1098" y="1717"/>
                    </a:lnTo>
                    <a:lnTo>
                      <a:pt x="1083" y="1725"/>
                    </a:lnTo>
                    <a:lnTo>
                      <a:pt x="1068" y="1732"/>
                    </a:lnTo>
                    <a:lnTo>
                      <a:pt x="1061" y="1735"/>
                    </a:lnTo>
                    <a:lnTo>
                      <a:pt x="1052" y="1738"/>
                    </a:lnTo>
                    <a:lnTo>
                      <a:pt x="1042" y="1739"/>
                    </a:lnTo>
                    <a:lnTo>
                      <a:pt x="1033" y="1739"/>
                    </a:lnTo>
                    <a:lnTo>
                      <a:pt x="1019" y="1738"/>
                    </a:lnTo>
                    <a:lnTo>
                      <a:pt x="1008" y="1736"/>
                    </a:lnTo>
                    <a:lnTo>
                      <a:pt x="997" y="1735"/>
                    </a:lnTo>
                    <a:lnTo>
                      <a:pt x="983" y="1734"/>
                    </a:lnTo>
                    <a:lnTo>
                      <a:pt x="975" y="1734"/>
                    </a:lnTo>
                    <a:lnTo>
                      <a:pt x="969" y="1736"/>
                    </a:lnTo>
                    <a:lnTo>
                      <a:pt x="963" y="1738"/>
                    </a:lnTo>
                    <a:lnTo>
                      <a:pt x="957" y="1741"/>
                    </a:lnTo>
                    <a:lnTo>
                      <a:pt x="945" y="1748"/>
                    </a:lnTo>
                    <a:lnTo>
                      <a:pt x="931" y="1755"/>
                    </a:lnTo>
                    <a:lnTo>
                      <a:pt x="915" y="1761"/>
                    </a:lnTo>
                    <a:lnTo>
                      <a:pt x="899" y="1766"/>
                    </a:lnTo>
                    <a:lnTo>
                      <a:pt x="884" y="1771"/>
                    </a:lnTo>
                    <a:lnTo>
                      <a:pt x="866" y="1776"/>
                    </a:lnTo>
                    <a:lnTo>
                      <a:pt x="847" y="1781"/>
                    </a:lnTo>
                    <a:lnTo>
                      <a:pt x="832" y="1788"/>
                    </a:lnTo>
                    <a:lnTo>
                      <a:pt x="817" y="1794"/>
                    </a:lnTo>
                    <a:lnTo>
                      <a:pt x="801" y="1801"/>
                    </a:lnTo>
                    <a:lnTo>
                      <a:pt x="792" y="1805"/>
                    </a:lnTo>
                    <a:lnTo>
                      <a:pt x="785" y="1810"/>
                    </a:lnTo>
                    <a:lnTo>
                      <a:pt x="778" y="1817"/>
                    </a:lnTo>
                    <a:lnTo>
                      <a:pt x="772" y="1825"/>
                    </a:lnTo>
                    <a:lnTo>
                      <a:pt x="767" y="1833"/>
                    </a:lnTo>
                    <a:lnTo>
                      <a:pt x="762" y="1840"/>
                    </a:lnTo>
                    <a:lnTo>
                      <a:pt x="760" y="1843"/>
                    </a:lnTo>
                    <a:lnTo>
                      <a:pt x="756" y="1845"/>
                    </a:lnTo>
                    <a:lnTo>
                      <a:pt x="752" y="1847"/>
                    </a:lnTo>
                    <a:lnTo>
                      <a:pt x="748" y="1847"/>
                    </a:lnTo>
                    <a:lnTo>
                      <a:pt x="743" y="1847"/>
                    </a:lnTo>
                    <a:lnTo>
                      <a:pt x="739" y="1844"/>
                    </a:lnTo>
                    <a:lnTo>
                      <a:pt x="737" y="1840"/>
                    </a:lnTo>
                    <a:lnTo>
                      <a:pt x="734" y="1837"/>
                    </a:lnTo>
                    <a:lnTo>
                      <a:pt x="732" y="1827"/>
                    </a:lnTo>
                    <a:lnTo>
                      <a:pt x="729" y="1815"/>
                    </a:lnTo>
                    <a:lnTo>
                      <a:pt x="723" y="1819"/>
                    </a:lnTo>
                    <a:lnTo>
                      <a:pt x="717" y="1823"/>
                    </a:lnTo>
                    <a:lnTo>
                      <a:pt x="713" y="1827"/>
                    </a:lnTo>
                    <a:lnTo>
                      <a:pt x="709" y="1832"/>
                    </a:lnTo>
                    <a:lnTo>
                      <a:pt x="702" y="1844"/>
                    </a:lnTo>
                    <a:lnTo>
                      <a:pt x="694" y="1857"/>
                    </a:lnTo>
                    <a:lnTo>
                      <a:pt x="688" y="1855"/>
                    </a:lnTo>
                    <a:lnTo>
                      <a:pt x="687" y="1849"/>
                    </a:lnTo>
                    <a:lnTo>
                      <a:pt x="685" y="1843"/>
                    </a:lnTo>
                    <a:lnTo>
                      <a:pt x="687" y="1828"/>
                    </a:lnTo>
                    <a:lnTo>
                      <a:pt x="690" y="1814"/>
                    </a:lnTo>
                    <a:lnTo>
                      <a:pt x="696" y="1801"/>
                    </a:lnTo>
                    <a:lnTo>
                      <a:pt x="701" y="1786"/>
                    </a:lnTo>
                    <a:lnTo>
                      <a:pt x="703" y="1778"/>
                    </a:lnTo>
                    <a:lnTo>
                      <a:pt x="706" y="1769"/>
                    </a:lnTo>
                    <a:lnTo>
                      <a:pt x="708" y="1763"/>
                    </a:lnTo>
                    <a:lnTo>
                      <a:pt x="713" y="1755"/>
                    </a:lnTo>
                    <a:lnTo>
                      <a:pt x="718" y="1751"/>
                    </a:lnTo>
                    <a:lnTo>
                      <a:pt x="723" y="1749"/>
                    </a:lnTo>
                    <a:lnTo>
                      <a:pt x="729" y="1748"/>
                    </a:lnTo>
                    <a:lnTo>
                      <a:pt x="734" y="1745"/>
                    </a:lnTo>
                    <a:lnTo>
                      <a:pt x="751" y="1738"/>
                    </a:lnTo>
                    <a:lnTo>
                      <a:pt x="766" y="1730"/>
                    </a:lnTo>
                    <a:lnTo>
                      <a:pt x="781" y="1722"/>
                    </a:lnTo>
                    <a:lnTo>
                      <a:pt x="797" y="1714"/>
                    </a:lnTo>
                    <a:lnTo>
                      <a:pt x="808" y="1706"/>
                    </a:lnTo>
                    <a:lnTo>
                      <a:pt x="819" y="1697"/>
                    </a:lnTo>
                    <a:lnTo>
                      <a:pt x="826" y="1689"/>
                    </a:lnTo>
                    <a:lnTo>
                      <a:pt x="832" y="1679"/>
                    </a:lnTo>
                    <a:lnTo>
                      <a:pt x="844" y="1656"/>
                    </a:lnTo>
                    <a:lnTo>
                      <a:pt x="855" y="1631"/>
                    </a:lnTo>
                    <a:lnTo>
                      <a:pt x="859" y="1621"/>
                    </a:lnTo>
                    <a:lnTo>
                      <a:pt x="861" y="1611"/>
                    </a:lnTo>
                    <a:lnTo>
                      <a:pt x="864" y="1602"/>
                    </a:lnTo>
                    <a:lnTo>
                      <a:pt x="867" y="1592"/>
                    </a:lnTo>
                    <a:lnTo>
                      <a:pt x="874" y="1579"/>
                    </a:lnTo>
                    <a:lnTo>
                      <a:pt x="883" y="1568"/>
                    </a:lnTo>
                    <a:lnTo>
                      <a:pt x="885" y="1563"/>
                    </a:lnTo>
                    <a:lnTo>
                      <a:pt x="889" y="1557"/>
                    </a:lnTo>
                    <a:lnTo>
                      <a:pt x="890" y="1551"/>
                    </a:lnTo>
                    <a:lnTo>
                      <a:pt x="891" y="1543"/>
                    </a:lnTo>
                    <a:lnTo>
                      <a:pt x="890" y="1538"/>
                    </a:lnTo>
                    <a:lnTo>
                      <a:pt x="888" y="1533"/>
                    </a:lnTo>
                    <a:lnTo>
                      <a:pt x="885" y="1528"/>
                    </a:lnTo>
                    <a:lnTo>
                      <a:pt x="880" y="1524"/>
                    </a:lnTo>
                    <a:lnTo>
                      <a:pt x="875" y="1522"/>
                    </a:lnTo>
                    <a:lnTo>
                      <a:pt x="870" y="1519"/>
                    </a:lnTo>
                    <a:lnTo>
                      <a:pt x="864" y="1518"/>
                    </a:lnTo>
                    <a:lnTo>
                      <a:pt x="857" y="1518"/>
                    </a:lnTo>
                    <a:lnTo>
                      <a:pt x="840" y="1522"/>
                    </a:lnTo>
                    <a:lnTo>
                      <a:pt x="824" y="1524"/>
                    </a:lnTo>
                    <a:lnTo>
                      <a:pt x="816" y="1524"/>
                    </a:lnTo>
                    <a:lnTo>
                      <a:pt x="811" y="1522"/>
                    </a:lnTo>
                    <a:lnTo>
                      <a:pt x="805" y="1519"/>
                    </a:lnTo>
                    <a:lnTo>
                      <a:pt x="800" y="1515"/>
                    </a:lnTo>
                    <a:lnTo>
                      <a:pt x="791" y="1505"/>
                    </a:lnTo>
                    <a:lnTo>
                      <a:pt x="781" y="1495"/>
                    </a:lnTo>
                    <a:lnTo>
                      <a:pt x="771" y="1487"/>
                    </a:lnTo>
                    <a:lnTo>
                      <a:pt x="762" y="1478"/>
                    </a:lnTo>
                    <a:lnTo>
                      <a:pt x="756" y="1468"/>
                    </a:lnTo>
                    <a:lnTo>
                      <a:pt x="749" y="1458"/>
                    </a:lnTo>
                    <a:lnTo>
                      <a:pt x="743" y="1448"/>
                    </a:lnTo>
                    <a:lnTo>
                      <a:pt x="738" y="1438"/>
                    </a:lnTo>
                    <a:lnTo>
                      <a:pt x="734" y="1425"/>
                    </a:lnTo>
                    <a:lnTo>
                      <a:pt x="729" y="1413"/>
                    </a:lnTo>
                    <a:lnTo>
                      <a:pt x="726" y="1402"/>
                    </a:lnTo>
                    <a:lnTo>
                      <a:pt x="722" y="1394"/>
                    </a:lnTo>
                    <a:lnTo>
                      <a:pt x="717" y="1386"/>
                    </a:lnTo>
                    <a:lnTo>
                      <a:pt x="711" y="1377"/>
                    </a:lnTo>
                    <a:lnTo>
                      <a:pt x="708" y="1374"/>
                    </a:lnTo>
                    <a:lnTo>
                      <a:pt x="706" y="1369"/>
                    </a:lnTo>
                    <a:lnTo>
                      <a:pt x="702" y="1364"/>
                    </a:lnTo>
                    <a:lnTo>
                      <a:pt x="698" y="1361"/>
                    </a:lnTo>
                    <a:lnTo>
                      <a:pt x="685" y="1356"/>
                    </a:lnTo>
                    <a:lnTo>
                      <a:pt x="675" y="1352"/>
                    </a:lnTo>
                    <a:lnTo>
                      <a:pt x="665" y="1349"/>
                    </a:lnTo>
                    <a:lnTo>
                      <a:pt x="654" y="1342"/>
                    </a:lnTo>
                    <a:lnTo>
                      <a:pt x="643" y="1335"/>
                    </a:lnTo>
                    <a:lnTo>
                      <a:pt x="633" y="1327"/>
                    </a:lnTo>
                    <a:lnTo>
                      <a:pt x="629" y="1323"/>
                    </a:lnTo>
                    <a:lnTo>
                      <a:pt x="623" y="1321"/>
                    </a:lnTo>
                    <a:lnTo>
                      <a:pt x="618" y="1320"/>
                    </a:lnTo>
                    <a:lnTo>
                      <a:pt x="610" y="1318"/>
                    </a:lnTo>
                    <a:lnTo>
                      <a:pt x="603" y="1320"/>
                    </a:lnTo>
                    <a:lnTo>
                      <a:pt x="595" y="1321"/>
                    </a:lnTo>
                    <a:lnTo>
                      <a:pt x="589" y="1323"/>
                    </a:lnTo>
                    <a:lnTo>
                      <a:pt x="583" y="1327"/>
                    </a:lnTo>
                    <a:lnTo>
                      <a:pt x="573" y="1336"/>
                    </a:lnTo>
                    <a:lnTo>
                      <a:pt x="562" y="1346"/>
                    </a:lnTo>
                    <a:lnTo>
                      <a:pt x="552" y="1356"/>
                    </a:lnTo>
                    <a:lnTo>
                      <a:pt x="541" y="1365"/>
                    </a:lnTo>
                    <a:lnTo>
                      <a:pt x="535" y="1369"/>
                    </a:lnTo>
                    <a:lnTo>
                      <a:pt x="529" y="1371"/>
                    </a:lnTo>
                    <a:lnTo>
                      <a:pt x="521" y="1374"/>
                    </a:lnTo>
                    <a:lnTo>
                      <a:pt x="514" y="1374"/>
                    </a:lnTo>
                    <a:lnTo>
                      <a:pt x="482" y="1374"/>
                    </a:lnTo>
                    <a:lnTo>
                      <a:pt x="476" y="1374"/>
                    </a:lnTo>
                    <a:lnTo>
                      <a:pt x="470" y="1371"/>
                    </a:lnTo>
                    <a:lnTo>
                      <a:pt x="465" y="1369"/>
                    </a:lnTo>
                    <a:lnTo>
                      <a:pt x="460" y="1364"/>
                    </a:lnTo>
                    <a:lnTo>
                      <a:pt x="455" y="1360"/>
                    </a:lnTo>
                    <a:lnTo>
                      <a:pt x="452" y="1354"/>
                    </a:lnTo>
                    <a:lnTo>
                      <a:pt x="448" y="1347"/>
                    </a:lnTo>
                    <a:lnTo>
                      <a:pt x="446" y="1341"/>
                    </a:lnTo>
                    <a:lnTo>
                      <a:pt x="441" y="1330"/>
                    </a:lnTo>
                    <a:lnTo>
                      <a:pt x="437" y="1320"/>
                    </a:lnTo>
                    <a:lnTo>
                      <a:pt x="434" y="1316"/>
                    </a:lnTo>
                    <a:lnTo>
                      <a:pt x="432" y="1312"/>
                    </a:lnTo>
                    <a:lnTo>
                      <a:pt x="427" y="1310"/>
                    </a:lnTo>
                    <a:lnTo>
                      <a:pt x="422" y="1310"/>
                    </a:lnTo>
                    <a:lnTo>
                      <a:pt x="411" y="1310"/>
                    </a:lnTo>
                    <a:lnTo>
                      <a:pt x="406" y="1350"/>
                    </a:lnTo>
                    <a:lnTo>
                      <a:pt x="406" y="1379"/>
                    </a:lnTo>
                    <a:lnTo>
                      <a:pt x="406" y="1390"/>
                    </a:lnTo>
                    <a:lnTo>
                      <a:pt x="407" y="1399"/>
                    </a:lnTo>
                    <a:lnTo>
                      <a:pt x="408" y="1408"/>
                    </a:lnTo>
                    <a:lnTo>
                      <a:pt x="409" y="1418"/>
                    </a:lnTo>
                    <a:lnTo>
                      <a:pt x="409" y="1456"/>
                    </a:lnTo>
                    <a:lnTo>
                      <a:pt x="393" y="1456"/>
                    </a:lnTo>
                    <a:lnTo>
                      <a:pt x="387" y="1455"/>
                    </a:lnTo>
                    <a:lnTo>
                      <a:pt x="381" y="1454"/>
                    </a:lnTo>
                    <a:lnTo>
                      <a:pt x="375" y="1451"/>
                    </a:lnTo>
                    <a:lnTo>
                      <a:pt x="372" y="1448"/>
                    </a:lnTo>
                    <a:lnTo>
                      <a:pt x="364" y="1438"/>
                    </a:lnTo>
                    <a:lnTo>
                      <a:pt x="358" y="1426"/>
                    </a:lnTo>
                    <a:lnTo>
                      <a:pt x="345" y="1413"/>
                    </a:lnTo>
                    <a:lnTo>
                      <a:pt x="335" y="1396"/>
                    </a:lnTo>
                    <a:lnTo>
                      <a:pt x="333" y="1381"/>
                    </a:lnTo>
                    <a:lnTo>
                      <a:pt x="333" y="1365"/>
                    </a:lnTo>
                    <a:lnTo>
                      <a:pt x="329" y="1333"/>
                    </a:lnTo>
                    <a:lnTo>
                      <a:pt x="325" y="1307"/>
                    </a:lnTo>
                    <a:lnTo>
                      <a:pt x="323" y="1295"/>
                    </a:lnTo>
                    <a:lnTo>
                      <a:pt x="322" y="1281"/>
                    </a:lnTo>
                    <a:lnTo>
                      <a:pt x="320" y="1266"/>
                    </a:lnTo>
                    <a:lnTo>
                      <a:pt x="319" y="1249"/>
                    </a:lnTo>
                    <a:lnTo>
                      <a:pt x="318" y="1233"/>
                    </a:lnTo>
                    <a:lnTo>
                      <a:pt x="315" y="1219"/>
                    </a:lnTo>
                    <a:lnTo>
                      <a:pt x="310" y="1205"/>
                    </a:lnTo>
                    <a:lnTo>
                      <a:pt x="304" y="1193"/>
                    </a:lnTo>
                    <a:lnTo>
                      <a:pt x="298" y="1180"/>
                    </a:lnTo>
                    <a:lnTo>
                      <a:pt x="291" y="1168"/>
                    </a:lnTo>
                    <a:lnTo>
                      <a:pt x="286" y="1153"/>
                    </a:lnTo>
                    <a:lnTo>
                      <a:pt x="283" y="1138"/>
                    </a:lnTo>
                    <a:lnTo>
                      <a:pt x="280" y="1119"/>
                    </a:lnTo>
                    <a:lnTo>
                      <a:pt x="279" y="1100"/>
                    </a:lnTo>
                    <a:lnTo>
                      <a:pt x="278" y="1094"/>
                    </a:lnTo>
                    <a:lnTo>
                      <a:pt x="276" y="1088"/>
                    </a:lnTo>
                    <a:lnTo>
                      <a:pt x="276" y="1085"/>
                    </a:lnTo>
                    <a:lnTo>
                      <a:pt x="275" y="1083"/>
                    </a:lnTo>
                    <a:lnTo>
                      <a:pt x="273" y="1080"/>
                    </a:lnTo>
                    <a:lnTo>
                      <a:pt x="270" y="1078"/>
                    </a:lnTo>
                    <a:lnTo>
                      <a:pt x="264" y="1076"/>
                    </a:lnTo>
                    <a:lnTo>
                      <a:pt x="258" y="1075"/>
                    </a:lnTo>
                    <a:lnTo>
                      <a:pt x="255" y="1074"/>
                    </a:lnTo>
                    <a:lnTo>
                      <a:pt x="251" y="1074"/>
                    </a:lnTo>
                    <a:lnTo>
                      <a:pt x="250" y="1071"/>
                    </a:lnTo>
                    <a:lnTo>
                      <a:pt x="249" y="1069"/>
                    </a:lnTo>
                    <a:lnTo>
                      <a:pt x="245" y="1054"/>
                    </a:lnTo>
                    <a:lnTo>
                      <a:pt x="244" y="1037"/>
                    </a:lnTo>
                    <a:lnTo>
                      <a:pt x="235" y="1012"/>
                    </a:lnTo>
                    <a:lnTo>
                      <a:pt x="227" y="990"/>
                    </a:lnTo>
                    <a:lnTo>
                      <a:pt x="220" y="967"/>
                    </a:lnTo>
                    <a:lnTo>
                      <a:pt x="212" y="942"/>
                    </a:lnTo>
                    <a:lnTo>
                      <a:pt x="210" y="923"/>
                    </a:lnTo>
                    <a:lnTo>
                      <a:pt x="205" y="906"/>
                    </a:lnTo>
                    <a:lnTo>
                      <a:pt x="195" y="892"/>
                    </a:lnTo>
                    <a:lnTo>
                      <a:pt x="186" y="879"/>
                    </a:lnTo>
                    <a:lnTo>
                      <a:pt x="182" y="873"/>
                    </a:lnTo>
                    <a:lnTo>
                      <a:pt x="177" y="867"/>
                    </a:lnTo>
                    <a:lnTo>
                      <a:pt x="173" y="860"/>
                    </a:lnTo>
                    <a:lnTo>
                      <a:pt x="170" y="852"/>
                    </a:lnTo>
                    <a:lnTo>
                      <a:pt x="160" y="824"/>
                    </a:lnTo>
                    <a:lnTo>
                      <a:pt x="150" y="799"/>
                    </a:lnTo>
                    <a:lnTo>
                      <a:pt x="146" y="786"/>
                    </a:lnTo>
                    <a:lnTo>
                      <a:pt x="141" y="774"/>
                    </a:lnTo>
                    <a:lnTo>
                      <a:pt x="137" y="760"/>
                    </a:lnTo>
                    <a:lnTo>
                      <a:pt x="135" y="745"/>
                    </a:lnTo>
                    <a:lnTo>
                      <a:pt x="131" y="730"/>
                    </a:lnTo>
                    <a:lnTo>
                      <a:pt x="127" y="717"/>
                    </a:lnTo>
                    <a:lnTo>
                      <a:pt x="122" y="706"/>
                    </a:lnTo>
                    <a:lnTo>
                      <a:pt x="116" y="695"/>
                    </a:lnTo>
                    <a:lnTo>
                      <a:pt x="101" y="673"/>
                    </a:lnTo>
                    <a:lnTo>
                      <a:pt x="83" y="651"/>
                    </a:lnTo>
                    <a:lnTo>
                      <a:pt x="72" y="638"/>
                    </a:lnTo>
                    <a:lnTo>
                      <a:pt x="62" y="628"/>
                    </a:lnTo>
                    <a:lnTo>
                      <a:pt x="57" y="623"/>
                    </a:lnTo>
                    <a:lnTo>
                      <a:pt x="53" y="617"/>
                    </a:lnTo>
                    <a:lnTo>
                      <a:pt x="49" y="609"/>
                    </a:lnTo>
                    <a:lnTo>
                      <a:pt x="47" y="602"/>
                    </a:lnTo>
                    <a:lnTo>
                      <a:pt x="40" y="574"/>
                    </a:lnTo>
                    <a:lnTo>
                      <a:pt x="33" y="551"/>
                    </a:lnTo>
                    <a:lnTo>
                      <a:pt x="28" y="539"/>
                    </a:lnTo>
                    <a:lnTo>
                      <a:pt x="23" y="528"/>
                    </a:lnTo>
                    <a:lnTo>
                      <a:pt x="17" y="517"/>
                    </a:lnTo>
                    <a:lnTo>
                      <a:pt x="9" y="504"/>
                    </a:lnTo>
                    <a:lnTo>
                      <a:pt x="5" y="498"/>
                    </a:lnTo>
                    <a:lnTo>
                      <a:pt x="0" y="492"/>
                    </a:lnTo>
                    <a:lnTo>
                      <a:pt x="0" y="492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59"/>
              <p:cNvSpPr>
                <a:spLocks/>
              </p:cNvSpPr>
              <p:nvPr/>
            </p:nvSpPr>
            <p:spPr bwMode="auto">
              <a:xfrm>
                <a:off x="374775" y="-14762"/>
                <a:ext cx="817563" cy="922338"/>
              </a:xfrm>
              <a:custGeom>
                <a:avLst/>
                <a:gdLst>
                  <a:gd name="T0" fmla="*/ 446 w 2062"/>
                  <a:gd name="T1" fmla="*/ 2167 h 2324"/>
                  <a:gd name="T2" fmla="*/ 531 w 2062"/>
                  <a:gd name="T3" fmla="*/ 2253 h 2324"/>
                  <a:gd name="T4" fmla="*/ 644 w 2062"/>
                  <a:gd name="T5" fmla="*/ 2137 h 2324"/>
                  <a:gd name="T6" fmla="*/ 728 w 2062"/>
                  <a:gd name="T7" fmla="*/ 2165 h 2324"/>
                  <a:gd name="T8" fmla="*/ 783 w 2062"/>
                  <a:gd name="T9" fmla="*/ 2131 h 2324"/>
                  <a:gd name="T10" fmla="*/ 884 w 2062"/>
                  <a:gd name="T11" fmla="*/ 2189 h 2324"/>
                  <a:gd name="T12" fmla="*/ 881 w 2062"/>
                  <a:gd name="T13" fmla="*/ 2270 h 2324"/>
                  <a:gd name="T14" fmla="*/ 980 w 2062"/>
                  <a:gd name="T15" fmla="*/ 2322 h 2324"/>
                  <a:gd name="T16" fmla="*/ 1057 w 2062"/>
                  <a:gd name="T17" fmla="*/ 2303 h 2324"/>
                  <a:gd name="T18" fmla="*/ 1132 w 2062"/>
                  <a:gd name="T19" fmla="*/ 2289 h 2324"/>
                  <a:gd name="T20" fmla="*/ 1225 w 2062"/>
                  <a:gd name="T21" fmla="*/ 2259 h 2324"/>
                  <a:gd name="T22" fmla="*/ 1312 w 2062"/>
                  <a:gd name="T23" fmla="*/ 2286 h 2324"/>
                  <a:gd name="T24" fmla="*/ 1407 w 2062"/>
                  <a:gd name="T25" fmla="*/ 2108 h 2324"/>
                  <a:gd name="T26" fmla="*/ 1398 w 2062"/>
                  <a:gd name="T27" fmla="*/ 2008 h 2324"/>
                  <a:gd name="T28" fmla="*/ 1427 w 2062"/>
                  <a:gd name="T29" fmla="*/ 1949 h 2324"/>
                  <a:gd name="T30" fmla="*/ 1474 w 2062"/>
                  <a:gd name="T31" fmla="*/ 1854 h 2324"/>
                  <a:gd name="T32" fmla="*/ 1545 w 2062"/>
                  <a:gd name="T33" fmla="*/ 1882 h 2324"/>
                  <a:gd name="T34" fmla="*/ 1791 w 2062"/>
                  <a:gd name="T35" fmla="*/ 1866 h 2324"/>
                  <a:gd name="T36" fmla="*/ 1901 w 2062"/>
                  <a:gd name="T37" fmla="*/ 1749 h 2324"/>
                  <a:gd name="T38" fmla="*/ 2013 w 2062"/>
                  <a:gd name="T39" fmla="*/ 1581 h 2324"/>
                  <a:gd name="T40" fmla="*/ 2060 w 2062"/>
                  <a:gd name="T41" fmla="*/ 1432 h 2324"/>
                  <a:gd name="T42" fmla="*/ 1947 w 2062"/>
                  <a:gd name="T43" fmla="*/ 1256 h 2324"/>
                  <a:gd name="T44" fmla="*/ 1864 w 2062"/>
                  <a:gd name="T45" fmla="*/ 1179 h 2324"/>
                  <a:gd name="T46" fmla="*/ 1820 w 2062"/>
                  <a:gd name="T47" fmla="*/ 1034 h 2324"/>
                  <a:gd name="T48" fmla="*/ 1846 w 2062"/>
                  <a:gd name="T49" fmla="*/ 870 h 2324"/>
                  <a:gd name="T50" fmla="*/ 1848 w 2062"/>
                  <a:gd name="T51" fmla="*/ 791 h 2324"/>
                  <a:gd name="T52" fmla="*/ 1733 w 2062"/>
                  <a:gd name="T53" fmla="*/ 704 h 2324"/>
                  <a:gd name="T54" fmla="*/ 1653 w 2062"/>
                  <a:gd name="T55" fmla="*/ 716 h 2324"/>
                  <a:gd name="T56" fmla="*/ 1574 w 2062"/>
                  <a:gd name="T57" fmla="*/ 712 h 2324"/>
                  <a:gd name="T58" fmla="*/ 1462 w 2062"/>
                  <a:gd name="T59" fmla="*/ 806 h 2324"/>
                  <a:gd name="T60" fmla="*/ 1299 w 2062"/>
                  <a:gd name="T61" fmla="*/ 672 h 2324"/>
                  <a:gd name="T62" fmla="*/ 1182 w 2062"/>
                  <a:gd name="T63" fmla="*/ 470 h 2324"/>
                  <a:gd name="T64" fmla="*/ 1116 w 2062"/>
                  <a:gd name="T65" fmla="*/ 370 h 2324"/>
                  <a:gd name="T66" fmla="*/ 1036 w 2062"/>
                  <a:gd name="T67" fmla="*/ 427 h 2324"/>
                  <a:gd name="T68" fmla="*/ 911 w 2062"/>
                  <a:gd name="T69" fmla="*/ 330 h 2324"/>
                  <a:gd name="T70" fmla="*/ 933 w 2062"/>
                  <a:gd name="T71" fmla="*/ 217 h 2324"/>
                  <a:gd name="T72" fmla="*/ 864 w 2062"/>
                  <a:gd name="T73" fmla="*/ 93 h 2324"/>
                  <a:gd name="T74" fmla="*/ 774 w 2062"/>
                  <a:gd name="T75" fmla="*/ 9 h 2324"/>
                  <a:gd name="T76" fmla="*/ 644 w 2062"/>
                  <a:gd name="T77" fmla="*/ 50 h 2324"/>
                  <a:gd name="T78" fmla="*/ 554 w 2062"/>
                  <a:gd name="T79" fmla="*/ 61 h 2324"/>
                  <a:gd name="T80" fmla="*/ 459 w 2062"/>
                  <a:gd name="T81" fmla="*/ 76 h 2324"/>
                  <a:gd name="T82" fmla="*/ 323 w 2062"/>
                  <a:gd name="T83" fmla="*/ 61 h 2324"/>
                  <a:gd name="T84" fmla="*/ 276 w 2062"/>
                  <a:gd name="T85" fmla="*/ 140 h 2324"/>
                  <a:gd name="T86" fmla="*/ 276 w 2062"/>
                  <a:gd name="T87" fmla="*/ 339 h 2324"/>
                  <a:gd name="T88" fmla="*/ 109 w 2062"/>
                  <a:gd name="T89" fmla="*/ 439 h 2324"/>
                  <a:gd name="T90" fmla="*/ 43 w 2062"/>
                  <a:gd name="T91" fmla="*/ 493 h 2324"/>
                  <a:gd name="T92" fmla="*/ 6 w 2062"/>
                  <a:gd name="T93" fmla="*/ 561 h 2324"/>
                  <a:gd name="T94" fmla="*/ 49 w 2062"/>
                  <a:gd name="T95" fmla="*/ 759 h 2324"/>
                  <a:gd name="T96" fmla="*/ 151 w 2062"/>
                  <a:gd name="T97" fmla="*/ 856 h 2324"/>
                  <a:gd name="T98" fmla="*/ 136 w 2062"/>
                  <a:gd name="T99" fmla="*/ 928 h 2324"/>
                  <a:gd name="T100" fmla="*/ 211 w 2062"/>
                  <a:gd name="T101" fmla="*/ 1014 h 2324"/>
                  <a:gd name="T102" fmla="*/ 241 w 2062"/>
                  <a:gd name="T103" fmla="*/ 1190 h 2324"/>
                  <a:gd name="T104" fmla="*/ 285 w 2062"/>
                  <a:gd name="T105" fmla="*/ 1269 h 2324"/>
                  <a:gd name="T106" fmla="*/ 380 w 2062"/>
                  <a:gd name="T107" fmla="*/ 1342 h 2324"/>
                  <a:gd name="T108" fmla="*/ 468 w 2062"/>
                  <a:gd name="T109" fmla="*/ 1447 h 2324"/>
                  <a:gd name="T110" fmla="*/ 559 w 2062"/>
                  <a:gd name="T111" fmla="*/ 1572 h 2324"/>
                  <a:gd name="T112" fmla="*/ 576 w 2062"/>
                  <a:gd name="T113" fmla="*/ 1679 h 2324"/>
                  <a:gd name="T114" fmla="*/ 452 w 2062"/>
                  <a:gd name="T115" fmla="*/ 1857 h 2324"/>
                  <a:gd name="T116" fmla="*/ 407 w 2062"/>
                  <a:gd name="T117" fmla="*/ 1980 h 2324"/>
                  <a:gd name="T118" fmla="*/ 378 w 2062"/>
                  <a:gd name="T119" fmla="*/ 2047 h 2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62" h="2324">
                    <a:moveTo>
                      <a:pt x="352" y="2098"/>
                    </a:moveTo>
                    <a:lnTo>
                      <a:pt x="363" y="2101"/>
                    </a:lnTo>
                    <a:lnTo>
                      <a:pt x="374" y="2103"/>
                    </a:lnTo>
                    <a:lnTo>
                      <a:pt x="387" y="2107"/>
                    </a:lnTo>
                    <a:lnTo>
                      <a:pt x="399" y="2113"/>
                    </a:lnTo>
                    <a:lnTo>
                      <a:pt x="407" y="2118"/>
                    </a:lnTo>
                    <a:lnTo>
                      <a:pt x="414" y="2125"/>
                    </a:lnTo>
                    <a:lnTo>
                      <a:pt x="419" y="2131"/>
                    </a:lnTo>
                    <a:lnTo>
                      <a:pt x="424" y="2138"/>
                    </a:lnTo>
                    <a:lnTo>
                      <a:pt x="434" y="2152"/>
                    </a:lnTo>
                    <a:lnTo>
                      <a:pt x="446" y="2167"/>
                    </a:lnTo>
                    <a:lnTo>
                      <a:pt x="458" y="2179"/>
                    </a:lnTo>
                    <a:lnTo>
                      <a:pt x="470" y="2187"/>
                    </a:lnTo>
                    <a:lnTo>
                      <a:pt x="482" y="2195"/>
                    </a:lnTo>
                    <a:lnTo>
                      <a:pt x="495" y="2204"/>
                    </a:lnTo>
                    <a:lnTo>
                      <a:pt x="506" y="2210"/>
                    </a:lnTo>
                    <a:lnTo>
                      <a:pt x="516" y="2216"/>
                    </a:lnTo>
                    <a:lnTo>
                      <a:pt x="520" y="2220"/>
                    </a:lnTo>
                    <a:lnTo>
                      <a:pt x="523" y="2224"/>
                    </a:lnTo>
                    <a:lnTo>
                      <a:pt x="526" y="2229"/>
                    </a:lnTo>
                    <a:lnTo>
                      <a:pt x="529" y="2234"/>
                    </a:lnTo>
                    <a:lnTo>
                      <a:pt x="531" y="2253"/>
                    </a:lnTo>
                    <a:lnTo>
                      <a:pt x="534" y="2271"/>
                    </a:lnTo>
                    <a:lnTo>
                      <a:pt x="554" y="2250"/>
                    </a:lnTo>
                    <a:lnTo>
                      <a:pt x="570" y="2230"/>
                    </a:lnTo>
                    <a:lnTo>
                      <a:pt x="586" y="2211"/>
                    </a:lnTo>
                    <a:lnTo>
                      <a:pt x="604" y="2189"/>
                    </a:lnTo>
                    <a:lnTo>
                      <a:pt x="615" y="2172"/>
                    </a:lnTo>
                    <a:lnTo>
                      <a:pt x="625" y="2155"/>
                    </a:lnTo>
                    <a:lnTo>
                      <a:pt x="630" y="2147"/>
                    </a:lnTo>
                    <a:lnTo>
                      <a:pt x="636" y="2141"/>
                    </a:lnTo>
                    <a:lnTo>
                      <a:pt x="640" y="2140"/>
                    </a:lnTo>
                    <a:lnTo>
                      <a:pt x="644" y="2137"/>
                    </a:lnTo>
                    <a:lnTo>
                      <a:pt x="649" y="2136"/>
                    </a:lnTo>
                    <a:lnTo>
                      <a:pt x="654" y="2136"/>
                    </a:lnTo>
                    <a:lnTo>
                      <a:pt x="664" y="2137"/>
                    </a:lnTo>
                    <a:lnTo>
                      <a:pt x="673" y="2141"/>
                    </a:lnTo>
                    <a:lnTo>
                      <a:pt x="680" y="2145"/>
                    </a:lnTo>
                    <a:lnTo>
                      <a:pt x="688" y="2151"/>
                    </a:lnTo>
                    <a:lnTo>
                      <a:pt x="695" y="2156"/>
                    </a:lnTo>
                    <a:lnTo>
                      <a:pt x="704" y="2161"/>
                    </a:lnTo>
                    <a:lnTo>
                      <a:pt x="713" y="2163"/>
                    </a:lnTo>
                    <a:lnTo>
                      <a:pt x="723" y="2165"/>
                    </a:lnTo>
                    <a:lnTo>
                      <a:pt x="728" y="2165"/>
                    </a:lnTo>
                    <a:lnTo>
                      <a:pt x="732" y="2163"/>
                    </a:lnTo>
                    <a:lnTo>
                      <a:pt x="736" y="2162"/>
                    </a:lnTo>
                    <a:lnTo>
                      <a:pt x="739" y="2160"/>
                    </a:lnTo>
                    <a:lnTo>
                      <a:pt x="747" y="2155"/>
                    </a:lnTo>
                    <a:lnTo>
                      <a:pt x="753" y="2148"/>
                    </a:lnTo>
                    <a:lnTo>
                      <a:pt x="759" y="2142"/>
                    </a:lnTo>
                    <a:lnTo>
                      <a:pt x="766" y="2136"/>
                    </a:lnTo>
                    <a:lnTo>
                      <a:pt x="769" y="2133"/>
                    </a:lnTo>
                    <a:lnTo>
                      <a:pt x="774" y="2132"/>
                    </a:lnTo>
                    <a:lnTo>
                      <a:pt x="778" y="2131"/>
                    </a:lnTo>
                    <a:lnTo>
                      <a:pt x="783" y="2131"/>
                    </a:lnTo>
                    <a:lnTo>
                      <a:pt x="795" y="2136"/>
                    </a:lnTo>
                    <a:lnTo>
                      <a:pt x="805" y="2143"/>
                    </a:lnTo>
                    <a:lnTo>
                      <a:pt x="816" y="2147"/>
                    </a:lnTo>
                    <a:lnTo>
                      <a:pt x="826" y="2148"/>
                    </a:lnTo>
                    <a:lnTo>
                      <a:pt x="835" y="2150"/>
                    </a:lnTo>
                    <a:lnTo>
                      <a:pt x="845" y="2150"/>
                    </a:lnTo>
                    <a:lnTo>
                      <a:pt x="865" y="2150"/>
                    </a:lnTo>
                    <a:lnTo>
                      <a:pt x="886" y="2152"/>
                    </a:lnTo>
                    <a:lnTo>
                      <a:pt x="886" y="2174"/>
                    </a:lnTo>
                    <a:lnTo>
                      <a:pt x="886" y="2181"/>
                    </a:lnTo>
                    <a:lnTo>
                      <a:pt x="884" y="2189"/>
                    </a:lnTo>
                    <a:lnTo>
                      <a:pt x="880" y="2194"/>
                    </a:lnTo>
                    <a:lnTo>
                      <a:pt x="876" y="2200"/>
                    </a:lnTo>
                    <a:lnTo>
                      <a:pt x="872" y="2206"/>
                    </a:lnTo>
                    <a:lnTo>
                      <a:pt x="869" y="2211"/>
                    </a:lnTo>
                    <a:lnTo>
                      <a:pt x="866" y="2219"/>
                    </a:lnTo>
                    <a:lnTo>
                      <a:pt x="865" y="2226"/>
                    </a:lnTo>
                    <a:lnTo>
                      <a:pt x="866" y="2236"/>
                    </a:lnTo>
                    <a:lnTo>
                      <a:pt x="869" y="2245"/>
                    </a:lnTo>
                    <a:lnTo>
                      <a:pt x="871" y="2254"/>
                    </a:lnTo>
                    <a:lnTo>
                      <a:pt x="875" y="2263"/>
                    </a:lnTo>
                    <a:lnTo>
                      <a:pt x="881" y="2270"/>
                    </a:lnTo>
                    <a:lnTo>
                      <a:pt x="887" y="2276"/>
                    </a:lnTo>
                    <a:lnTo>
                      <a:pt x="895" y="2283"/>
                    </a:lnTo>
                    <a:lnTo>
                      <a:pt x="902" y="2289"/>
                    </a:lnTo>
                    <a:lnTo>
                      <a:pt x="919" y="2302"/>
                    </a:lnTo>
                    <a:lnTo>
                      <a:pt x="933" y="2313"/>
                    </a:lnTo>
                    <a:lnTo>
                      <a:pt x="941" y="2318"/>
                    </a:lnTo>
                    <a:lnTo>
                      <a:pt x="949" y="2320"/>
                    </a:lnTo>
                    <a:lnTo>
                      <a:pt x="958" y="2323"/>
                    </a:lnTo>
                    <a:lnTo>
                      <a:pt x="969" y="2324"/>
                    </a:lnTo>
                    <a:lnTo>
                      <a:pt x="975" y="2323"/>
                    </a:lnTo>
                    <a:lnTo>
                      <a:pt x="980" y="2322"/>
                    </a:lnTo>
                    <a:lnTo>
                      <a:pt x="985" y="2318"/>
                    </a:lnTo>
                    <a:lnTo>
                      <a:pt x="990" y="2315"/>
                    </a:lnTo>
                    <a:lnTo>
                      <a:pt x="999" y="2308"/>
                    </a:lnTo>
                    <a:lnTo>
                      <a:pt x="1010" y="2303"/>
                    </a:lnTo>
                    <a:lnTo>
                      <a:pt x="1018" y="2302"/>
                    </a:lnTo>
                    <a:lnTo>
                      <a:pt x="1024" y="2302"/>
                    </a:lnTo>
                    <a:lnTo>
                      <a:pt x="1032" y="2302"/>
                    </a:lnTo>
                    <a:lnTo>
                      <a:pt x="1038" y="2303"/>
                    </a:lnTo>
                    <a:lnTo>
                      <a:pt x="1044" y="2303"/>
                    </a:lnTo>
                    <a:lnTo>
                      <a:pt x="1051" y="2304"/>
                    </a:lnTo>
                    <a:lnTo>
                      <a:pt x="1057" y="2303"/>
                    </a:lnTo>
                    <a:lnTo>
                      <a:pt x="1063" y="2300"/>
                    </a:lnTo>
                    <a:lnTo>
                      <a:pt x="1069" y="2296"/>
                    </a:lnTo>
                    <a:lnTo>
                      <a:pt x="1073" y="2291"/>
                    </a:lnTo>
                    <a:lnTo>
                      <a:pt x="1078" y="2288"/>
                    </a:lnTo>
                    <a:lnTo>
                      <a:pt x="1084" y="2286"/>
                    </a:lnTo>
                    <a:lnTo>
                      <a:pt x="1101" y="2293"/>
                    </a:lnTo>
                    <a:lnTo>
                      <a:pt x="1117" y="2300"/>
                    </a:lnTo>
                    <a:lnTo>
                      <a:pt x="1122" y="2299"/>
                    </a:lnTo>
                    <a:lnTo>
                      <a:pt x="1126" y="2296"/>
                    </a:lnTo>
                    <a:lnTo>
                      <a:pt x="1130" y="2293"/>
                    </a:lnTo>
                    <a:lnTo>
                      <a:pt x="1132" y="2289"/>
                    </a:lnTo>
                    <a:lnTo>
                      <a:pt x="1137" y="2279"/>
                    </a:lnTo>
                    <a:lnTo>
                      <a:pt x="1143" y="2268"/>
                    </a:lnTo>
                    <a:lnTo>
                      <a:pt x="1147" y="2264"/>
                    </a:lnTo>
                    <a:lnTo>
                      <a:pt x="1151" y="2260"/>
                    </a:lnTo>
                    <a:lnTo>
                      <a:pt x="1156" y="2256"/>
                    </a:lnTo>
                    <a:lnTo>
                      <a:pt x="1162" y="2255"/>
                    </a:lnTo>
                    <a:lnTo>
                      <a:pt x="1174" y="2253"/>
                    </a:lnTo>
                    <a:lnTo>
                      <a:pt x="1186" y="2253"/>
                    </a:lnTo>
                    <a:lnTo>
                      <a:pt x="1200" y="2254"/>
                    </a:lnTo>
                    <a:lnTo>
                      <a:pt x="1212" y="2256"/>
                    </a:lnTo>
                    <a:lnTo>
                      <a:pt x="1225" y="2259"/>
                    </a:lnTo>
                    <a:lnTo>
                      <a:pt x="1238" y="2260"/>
                    </a:lnTo>
                    <a:lnTo>
                      <a:pt x="1251" y="2258"/>
                    </a:lnTo>
                    <a:lnTo>
                      <a:pt x="1265" y="2255"/>
                    </a:lnTo>
                    <a:lnTo>
                      <a:pt x="1273" y="2256"/>
                    </a:lnTo>
                    <a:lnTo>
                      <a:pt x="1279" y="2259"/>
                    </a:lnTo>
                    <a:lnTo>
                      <a:pt x="1284" y="2263"/>
                    </a:lnTo>
                    <a:lnTo>
                      <a:pt x="1289" y="2268"/>
                    </a:lnTo>
                    <a:lnTo>
                      <a:pt x="1294" y="2273"/>
                    </a:lnTo>
                    <a:lnTo>
                      <a:pt x="1299" y="2279"/>
                    </a:lnTo>
                    <a:lnTo>
                      <a:pt x="1305" y="2283"/>
                    </a:lnTo>
                    <a:lnTo>
                      <a:pt x="1312" y="2286"/>
                    </a:lnTo>
                    <a:lnTo>
                      <a:pt x="1322" y="2273"/>
                    </a:lnTo>
                    <a:lnTo>
                      <a:pt x="1329" y="2260"/>
                    </a:lnTo>
                    <a:lnTo>
                      <a:pt x="1334" y="2246"/>
                    </a:lnTo>
                    <a:lnTo>
                      <a:pt x="1339" y="2234"/>
                    </a:lnTo>
                    <a:lnTo>
                      <a:pt x="1348" y="2206"/>
                    </a:lnTo>
                    <a:lnTo>
                      <a:pt x="1359" y="2176"/>
                    </a:lnTo>
                    <a:lnTo>
                      <a:pt x="1368" y="2160"/>
                    </a:lnTo>
                    <a:lnTo>
                      <a:pt x="1378" y="2146"/>
                    </a:lnTo>
                    <a:lnTo>
                      <a:pt x="1388" y="2132"/>
                    </a:lnTo>
                    <a:lnTo>
                      <a:pt x="1398" y="2121"/>
                    </a:lnTo>
                    <a:lnTo>
                      <a:pt x="1407" y="2108"/>
                    </a:lnTo>
                    <a:lnTo>
                      <a:pt x="1415" y="2094"/>
                    </a:lnTo>
                    <a:lnTo>
                      <a:pt x="1417" y="2087"/>
                    </a:lnTo>
                    <a:lnTo>
                      <a:pt x="1418" y="2079"/>
                    </a:lnTo>
                    <a:lnTo>
                      <a:pt x="1421" y="2071"/>
                    </a:lnTo>
                    <a:lnTo>
                      <a:pt x="1421" y="2062"/>
                    </a:lnTo>
                    <a:lnTo>
                      <a:pt x="1420" y="2052"/>
                    </a:lnTo>
                    <a:lnTo>
                      <a:pt x="1417" y="2042"/>
                    </a:lnTo>
                    <a:lnTo>
                      <a:pt x="1412" y="2033"/>
                    </a:lnTo>
                    <a:lnTo>
                      <a:pt x="1407" y="2025"/>
                    </a:lnTo>
                    <a:lnTo>
                      <a:pt x="1402" y="2017"/>
                    </a:lnTo>
                    <a:lnTo>
                      <a:pt x="1398" y="2008"/>
                    </a:lnTo>
                    <a:lnTo>
                      <a:pt x="1396" y="1999"/>
                    </a:lnTo>
                    <a:lnTo>
                      <a:pt x="1394" y="1988"/>
                    </a:lnTo>
                    <a:lnTo>
                      <a:pt x="1394" y="1984"/>
                    </a:lnTo>
                    <a:lnTo>
                      <a:pt x="1396" y="1980"/>
                    </a:lnTo>
                    <a:lnTo>
                      <a:pt x="1398" y="1977"/>
                    </a:lnTo>
                    <a:lnTo>
                      <a:pt x="1401" y="1974"/>
                    </a:lnTo>
                    <a:lnTo>
                      <a:pt x="1408" y="1969"/>
                    </a:lnTo>
                    <a:lnTo>
                      <a:pt x="1416" y="1964"/>
                    </a:lnTo>
                    <a:lnTo>
                      <a:pt x="1421" y="1959"/>
                    </a:lnTo>
                    <a:lnTo>
                      <a:pt x="1425" y="1954"/>
                    </a:lnTo>
                    <a:lnTo>
                      <a:pt x="1427" y="1949"/>
                    </a:lnTo>
                    <a:lnTo>
                      <a:pt x="1431" y="1943"/>
                    </a:lnTo>
                    <a:lnTo>
                      <a:pt x="1435" y="1930"/>
                    </a:lnTo>
                    <a:lnTo>
                      <a:pt x="1440" y="1916"/>
                    </a:lnTo>
                    <a:lnTo>
                      <a:pt x="1445" y="1895"/>
                    </a:lnTo>
                    <a:lnTo>
                      <a:pt x="1450" y="1875"/>
                    </a:lnTo>
                    <a:lnTo>
                      <a:pt x="1453" y="1866"/>
                    </a:lnTo>
                    <a:lnTo>
                      <a:pt x="1457" y="1860"/>
                    </a:lnTo>
                    <a:lnTo>
                      <a:pt x="1461" y="1857"/>
                    </a:lnTo>
                    <a:lnTo>
                      <a:pt x="1465" y="1855"/>
                    </a:lnTo>
                    <a:lnTo>
                      <a:pt x="1468" y="1854"/>
                    </a:lnTo>
                    <a:lnTo>
                      <a:pt x="1474" y="1854"/>
                    </a:lnTo>
                    <a:lnTo>
                      <a:pt x="1477" y="1854"/>
                    </a:lnTo>
                    <a:lnTo>
                      <a:pt x="1480" y="1855"/>
                    </a:lnTo>
                    <a:lnTo>
                      <a:pt x="1482" y="1857"/>
                    </a:lnTo>
                    <a:lnTo>
                      <a:pt x="1485" y="1861"/>
                    </a:lnTo>
                    <a:lnTo>
                      <a:pt x="1489" y="1867"/>
                    </a:lnTo>
                    <a:lnTo>
                      <a:pt x="1495" y="1871"/>
                    </a:lnTo>
                    <a:lnTo>
                      <a:pt x="1504" y="1876"/>
                    </a:lnTo>
                    <a:lnTo>
                      <a:pt x="1512" y="1879"/>
                    </a:lnTo>
                    <a:lnTo>
                      <a:pt x="1520" y="1880"/>
                    </a:lnTo>
                    <a:lnTo>
                      <a:pt x="1529" y="1881"/>
                    </a:lnTo>
                    <a:lnTo>
                      <a:pt x="1545" y="1882"/>
                    </a:lnTo>
                    <a:lnTo>
                      <a:pt x="1565" y="1882"/>
                    </a:lnTo>
                    <a:lnTo>
                      <a:pt x="1593" y="1881"/>
                    </a:lnTo>
                    <a:lnTo>
                      <a:pt x="1619" y="1880"/>
                    </a:lnTo>
                    <a:lnTo>
                      <a:pt x="1644" y="1876"/>
                    </a:lnTo>
                    <a:lnTo>
                      <a:pt x="1667" y="1872"/>
                    </a:lnTo>
                    <a:lnTo>
                      <a:pt x="1691" y="1870"/>
                    </a:lnTo>
                    <a:lnTo>
                      <a:pt x="1716" y="1866"/>
                    </a:lnTo>
                    <a:lnTo>
                      <a:pt x="1741" y="1865"/>
                    </a:lnTo>
                    <a:lnTo>
                      <a:pt x="1770" y="1864"/>
                    </a:lnTo>
                    <a:lnTo>
                      <a:pt x="1781" y="1865"/>
                    </a:lnTo>
                    <a:lnTo>
                      <a:pt x="1791" y="1866"/>
                    </a:lnTo>
                    <a:lnTo>
                      <a:pt x="1800" y="1869"/>
                    </a:lnTo>
                    <a:lnTo>
                      <a:pt x="1810" y="1871"/>
                    </a:lnTo>
                    <a:lnTo>
                      <a:pt x="1829" y="1879"/>
                    </a:lnTo>
                    <a:lnTo>
                      <a:pt x="1849" y="1886"/>
                    </a:lnTo>
                    <a:lnTo>
                      <a:pt x="1859" y="1874"/>
                    </a:lnTo>
                    <a:lnTo>
                      <a:pt x="1868" y="1860"/>
                    </a:lnTo>
                    <a:lnTo>
                      <a:pt x="1874" y="1846"/>
                    </a:lnTo>
                    <a:lnTo>
                      <a:pt x="1879" y="1832"/>
                    </a:lnTo>
                    <a:lnTo>
                      <a:pt x="1886" y="1802"/>
                    </a:lnTo>
                    <a:lnTo>
                      <a:pt x="1895" y="1767"/>
                    </a:lnTo>
                    <a:lnTo>
                      <a:pt x="1901" y="1749"/>
                    </a:lnTo>
                    <a:lnTo>
                      <a:pt x="1909" y="1736"/>
                    </a:lnTo>
                    <a:lnTo>
                      <a:pt x="1917" y="1721"/>
                    </a:lnTo>
                    <a:lnTo>
                      <a:pt x="1924" y="1704"/>
                    </a:lnTo>
                    <a:lnTo>
                      <a:pt x="1929" y="1693"/>
                    </a:lnTo>
                    <a:lnTo>
                      <a:pt x="1935" y="1683"/>
                    </a:lnTo>
                    <a:lnTo>
                      <a:pt x="1942" y="1675"/>
                    </a:lnTo>
                    <a:lnTo>
                      <a:pt x="1948" y="1668"/>
                    </a:lnTo>
                    <a:lnTo>
                      <a:pt x="1962" y="1652"/>
                    </a:lnTo>
                    <a:lnTo>
                      <a:pt x="1976" y="1634"/>
                    </a:lnTo>
                    <a:lnTo>
                      <a:pt x="1996" y="1606"/>
                    </a:lnTo>
                    <a:lnTo>
                      <a:pt x="2013" y="1581"/>
                    </a:lnTo>
                    <a:lnTo>
                      <a:pt x="2021" y="1569"/>
                    </a:lnTo>
                    <a:lnTo>
                      <a:pt x="2026" y="1555"/>
                    </a:lnTo>
                    <a:lnTo>
                      <a:pt x="2029" y="1540"/>
                    </a:lnTo>
                    <a:lnTo>
                      <a:pt x="2032" y="1522"/>
                    </a:lnTo>
                    <a:lnTo>
                      <a:pt x="2032" y="1511"/>
                    </a:lnTo>
                    <a:lnTo>
                      <a:pt x="2034" y="1500"/>
                    </a:lnTo>
                    <a:lnTo>
                      <a:pt x="2036" y="1488"/>
                    </a:lnTo>
                    <a:lnTo>
                      <a:pt x="2040" y="1480"/>
                    </a:lnTo>
                    <a:lnTo>
                      <a:pt x="2047" y="1460"/>
                    </a:lnTo>
                    <a:lnTo>
                      <a:pt x="2057" y="1438"/>
                    </a:lnTo>
                    <a:lnTo>
                      <a:pt x="2060" y="1432"/>
                    </a:lnTo>
                    <a:lnTo>
                      <a:pt x="2062" y="1427"/>
                    </a:lnTo>
                    <a:lnTo>
                      <a:pt x="2050" y="1411"/>
                    </a:lnTo>
                    <a:lnTo>
                      <a:pt x="2036" y="1396"/>
                    </a:lnTo>
                    <a:lnTo>
                      <a:pt x="2023" y="1381"/>
                    </a:lnTo>
                    <a:lnTo>
                      <a:pt x="2013" y="1364"/>
                    </a:lnTo>
                    <a:lnTo>
                      <a:pt x="1998" y="1334"/>
                    </a:lnTo>
                    <a:lnTo>
                      <a:pt x="1984" y="1306"/>
                    </a:lnTo>
                    <a:lnTo>
                      <a:pt x="1977" y="1294"/>
                    </a:lnTo>
                    <a:lnTo>
                      <a:pt x="1969" y="1281"/>
                    </a:lnTo>
                    <a:lnTo>
                      <a:pt x="1959" y="1269"/>
                    </a:lnTo>
                    <a:lnTo>
                      <a:pt x="1947" y="1256"/>
                    </a:lnTo>
                    <a:lnTo>
                      <a:pt x="1937" y="1248"/>
                    </a:lnTo>
                    <a:lnTo>
                      <a:pt x="1928" y="1240"/>
                    </a:lnTo>
                    <a:lnTo>
                      <a:pt x="1918" y="1234"/>
                    </a:lnTo>
                    <a:lnTo>
                      <a:pt x="1909" y="1227"/>
                    </a:lnTo>
                    <a:lnTo>
                      <a:pt x="1900" y="1221"/>
                    </a:lnTo>
                    <a:lnTo>
                      <a:pt x="1890" y="1215"/>
                    </a:lnTo>
                    <a:lnTo>
                      <a:pt x="1881" y="1207"/>
                    </a:lnTo>
                    <a:lnTo>
                      <a:pt x="1873" y="1197"/>
                    </a:lnTo>
                    <a:lnTo>
                      <a:pt x="1869" y="1191"/>
                    </a:lnTo>
                    <a:lnTo>
                      <a:pt x="1865" y="1185"/>
                    </a:lnTo>
                    <a:lnTo>
                      <a:pt x="1864" y="1179"/>
                    </a:lnTo>
                    <a:lnTo>
                      <a:pt x="1864" y="1171"/>
                    </a:lnTo>
                    <a:lnTo>
                      <a:pt x="1863" y="1157"/>
                    </a:lnTo>
                    <a:lnTo>
                      <a:pt x="1860" y="1142"/>
                    </a:lnTo>
                    <a:lnTo>
                      <a:pt x="1854" y="1127"/>
                    </a:lnTo>
                    <a:lnTo>
                      <a:pt x="1848" y="1113"/>
                    </a:lnTo>
                    <a:lnTo>
                      <a:pt x="1841" y="1101"/>
                    </a:lnTo>
                    <a:lnTo>
                      <a:pt x="1835" y="1089"/>
                    </a:lnTo>
                    <a:lnTo>
                      <a:pt x="1829" y="1077"/>
                    </a:lnTo>
                    <a:lnTo>
                      <a:pt x="1824" y="1063"/>
                    </a:lnTo>
                    <a:lnTo>
                      <a:pt x="1821" y="1049"/>
                    </a:lnTo>
                    <a:lnTo>
                      <a:pt x="1820" y="1034"/>
                    </a:lnTo>
                    <a:lnTo>
                      <a:pt x="1821" y="1028"/>
                    </a:lnTo>
                    <a:lnTo>
                      <a:pt x="1824" y="1023"/>
                    </a:lnTo>
                    <a:lnTo>
                      <a:pt x="1827" y="1018"/>
                    </a:lnTo>
                    <a:lnTo>
                      <a:pt x="1831" y="1014"/>
                    </a:lnTo>
                    <a:lnTo>
                      <a:pt x="1836" y="1010"/>
                    </a:lnTo>
                    <a:lnTo>
                      <a:pt x="1840" y="1005"/>
                    </a:lnTo>
                    <a:lnTo>
                      <a:pt x="1842" y="1000"/>
                    </a:lnTo>
                    <a:lnTo>
                      <a:pt x="1844" y="994"/>
                    </a:lnTo>
                    <a:lnTo>
                      <a:pt x="1844" y="885"/>
                    </a:lnTo>
                    <a:lnTo>
                      <a:pt x="1844" y="877"/>
                    </a:lnTo>
                    <a:lnTo>
                      <a:pt x="1846" y="870"/>
                    </a:lnTo>
                    <a:lnTo>
                      <a:pt x="1848" y="862"/>
                    </a:lnTo>
                    <a:lnTo>
                      <a:pt x="1850" y="856"/>
                    </a:lnTo>
                    <a:lnTo>
                      <a:pt x="1853" y="850"/>
                    </a:lnTo>
                    <a:lnTo>
                      <a:pt x="1855" y="843"/>
                    </a:lnTo>
                    <a:lnTo>
                      <a:pt x="1856" y="836"/>
                    </a:lnTo>
                    <a:lnTo>
                      <a:pt x="1858" y="827"/>
                    </a:lnTo>
                    <a:lnTo>
                      <a:pt x="1856" y="820"/>
                    </a:lnTo>
                    <a:lnTo>
                      <a:pt x="1855" y="811"/>
                    </a:lnTo>
                    <a:lnTo>
                      <a:pt x="1854" y="805"/>
                    </a:lnTo>
                    <a:lnTo>
                      <a:pt x="1851" y="797"/>
                    </a:lnTo>
                    <a:lnTo>
                      <a:pt x="1848" y="791"/>
                    </a:lnTo>
                    <a:lnTo>
                      <a:pt x="1844" y="785"/>
                    </a:lnTo>
                    <a:lnTo>
                      <a:pt x="1840" y="778"/>
                    </a:lnTo>
                    <a:lnTo>
                      <a:pt x="1835" y="773"/>
                    </a:lnTo>
                    <a:lnTo>
                      <a:pt x="1825" y="763"/>
                    </a:lnTo>
                    <a:lnTo>
                      <a:pt x="1812" y="754"/>
                    </a:lnTo>
                    <a:lnTo>
                      <a:pt x="1797" y="746"/>
                    </a:lnTo>
                    <a:lnTo>
                      <a:pt x="1783" y="738"/>
                    </a:lnTo>
                    <a:lnTo>
                      <a:pt x="1765" y="727"/>
                    </a:lnTo>
                    <a:lnTo>
                      <a:pt x="1750" y="714"/>
                    </a:lnTo>
                    <a:lnTo>
                      <a:pt x="1742" y="709"/>
                    </a:lnTo>
                    <a:lnTo>
                      <a:pt x="1733" y="704"/>
                    </a:lnTo>
                    <a:lnTo>
                      <a:pt x="1725" y="702"/>
                    </a:lnTo>
                    <a:lnTo>
                      <a:pt x="1714" y="700"/>
                    </a:lnTo>
                    <a:lnTo>
                      <a:pt x="1707" y="702"/>
                    </a:lnTo>
                    <a:lnTo>
                      <a:pt x="1699" y="703"/>
                    </a:lnTo>
                    <a:lnTo>
                      <a:pt x="1693" y="707"/>
                    </a:lnTo>
                    <a:lnTo>
                      <a:pt x="1688" y="709"/>
                    </a:lnTo>
                    <a:lnTo>
                      <a:pt x="1682" y="713"/>
                    </a:lnTo>
                    <a:lnTo>
                      <a:pt x="1676" y="717"/>
                    </a:lnTo>
                    <a:lnTo>
                      <a:pt x="1669" y="718"/>
                    </a:lnTo>
                    <a:lnTo>
                      <a:pt x="1662" y="719"/>
                    </a:lnTo>
                    <a:lnTo>
                      <a:pt x="1653" y="716"/>
                    </a:lnTo>
                    <a:lnTo>
                      <a:pt x="1645" y="712"/>
                    </a:lnTo>
                    <a:lnTo>
                      <a:pt x="1637" y="712"/>
                    </a:lnTo>
                    <a:lnTo>
                      <a:pt x="1630" y="716"/>
                    </a:lnTo>
                    <a:lnTo>
                      <a:pt x="1625" y="721"/>
                    </a:lnTo>
                    <a:lnTo>
                      <a:pt x="1619" y="726"/>
                    </a:lnTo>
                    <a:lnTo>
                      <a:pt x="1610" y="739"/>
                    </a:lnTo>
                    <a:lnTo>
                      <a:pt x="1598" y="751"/>
                    </a:lnTo>
                    <a:lnTo>
                      <a:pt x="1590" y="742"/>
                    </a:lnTo>
                    <a:lnTo>
                      <a:pt x="1584" y="732"/>
                    </a:lnTo>
                    <a:lnTo>
                      <a:pt x="1579" y="722"/>
                    </a:lnTo>
                    <a:lnTo>
                      <a:pt x="1574" y="712"/>
                    </a:lnTo>
                    <a:lnTo>
                      <a:pt x="1563" y="731"/>
                    </a:lnTo>
                    <a:lnTo>
                      <a:pt x="1551" y="747"/>
                    </a:lnTo>
                    <a:lnTo>
                      <a:pt x="1538" y="762"/>
                    </a:lnTo>
                    <a:lnTo>
                      <a:pt x="1521" y="777"/>
                    </a:lnTo>
                    <a:lnTo>
                      <a:pt x="1509" y="788"/>
                    </a:lnTo>
                    <a:lnTo>
                      <a:pt x="1497" y="797"/>
                    </a:lnTo>
                    <a:lnTo>
                      <a:pt x="1491" y="801"/>
                    </a:lnTo>
                    <a:lnTo>
                      <a:pt x="1484" y="803"/>
                    </a:lnTo>
                    <a:lnTo>
                      <a:pt x="1476" y="806"/>
                    </a:lnTo>
                    <a:lnTo>
                      <a:pt x="1468" y="806"/>
                    </a:lnTo>
                    <a:lnTo>
                      <a:pt x="1462" y="806"/>
                    </a:lnTo>
                    <a:lnTo>
                      <a:pt x="1457" y="803"/>
                    </a:lnTo>
                    <a:lnTo>
                      <a:pt x="1453" y="801"/>
                    </a:lnTo>
                    <a:lnTo>
                      <a:pt x="1450" y="797"/>
                    </a:lnTo>
                    <a:lnTo>
                      <a:pt x="1442" y="788"/>
                    </a:lnTo>
                    <a:lnTo>
                      <a:pt x="1433" y="779"/>
                    </a:lnTo>
                    <a:lnTo>
                      <a:pt x="1417" y="763"/>
                    </a:lnTo>
                    <a:lnTo>
                      <a:pt x="1401" y="749"/>
                    </a:lnTo>
                    <a:lnTo>
                      <a:pt x="1384" y="737"/>
                    </a:lnTo>
                    <a:lnTo>
                      <a:pt x="1366" y="722"/>
                    </a:lnTo>
                    <a:lnTo>
                      <a:pt x="1330" y="695"/>
                    </a:lnTo>
                    <a:lnTo>
                      <a:pt x="1299" y="672"/>
                    </a:lnTo>
                    <a:lnTo>
                      <a:pt x="1285" y="659"/>
                    </a:lnTo>
                    <a:lnTo>
                      <a:pt x="1271" y="645"/>
                    </a:lnTo>
                    <a:lnTo>
                      <a:pt x="1259" y="630"/>
                    </a:lnTo>
                    <a:lnTo>
                      <a:pt x="1246" y="610"/>
                    </a:lnTo>
                    <a:lnTo>
                      <a:pt x="1236" y="595"/>
                    </a:lnTo>
                    <a:lnTo>
                      <a:pt x="1229" y="580"/>
                    </a:lnTo>
                    <a:lnTo>
                      <a:pt x="1221" y="565"/>
                    </a:lnTo>
                    <a:lnTo>
                      <a:pt x="1215" y="551"/>
                    </a:lnTo>
                    <a:lnTo>
                      <a:pt x="1204" y="522"/>
                    </a:lnTo>
                    <a:lnTo>
                      <a:pt x="1191" y="490"/>
                    </a:lnTo>
                    <a:lnTo>
                      <a:pt x="1182" y="470"/>
                    </a:lnTo>
                    <a:lnTo>
                      <a:pt x="1176" y="451"/>
                    </a:lnTo>
                    <a:lnTo>
                      <a:pt x="1170" y="433"/>
                    </a:lnTo>
                    <a:lnTo>
                      <a:pt x="1165" y="412"/>
                    </a:lnTo>
                    <a:lnTo>
                      <a:pt x="1160" y="397"/>
                    </a:lnTo>
                    <a:lnTo>
                      <a:pt x="1153" y="382"/>
                    </a:lnTo>
                    <a:lnTo>
                      <a:pt x="1148" y="377"/>
                    </a:lnTo>
                    <a:lnTo>
                      <a:pt x="1143" y="372"/>
                    </a:lnTo>
                    <a:lnTo>
                      <a:pt x="1137" y="368"/>
                    </a:lnTo>
                    <a:lnTo>
                      <a:pt x="1130" y="368"/>
                    </a:lnTo>
                    <a:lnTo>
                      <a:pt x="1122" y="368"/>
                    </a:lnTo>
                    <a:lnTo>
                      <a:pt x="1116" y="370"/>
                    </a:lnTo>
                    <a:lnTo>
                      <a:pt x="1110" y="373"/>
                    </a:lnTo>
                    <a:lnTo>
                      <a:pt x="1105" y="377"/>
                    </a:lnTo>
                    <a:lnTo>
                      <a:pt x="1096" y="387"/>
                    </a:lnTo>
                    <a:lnTo>
                      <a:pt x="1087" y="398"/>
                    </a:lnTo>
                    <a:lnTo>
                      <a:pt x="1078" y="409"/>
                    </a:lnTo>
                    <a:lnTo>
                      <a:pt x="1069" y="418"/>
                    </a:lnTo>
                    <a:lnTo>
                      <a:pt x="1063" y="423"/>
                    </a:lnTo>
                    <a:lnTo>
                      <a:pt x="1058" y="426"/>
                    </a:lnTo>
                    <a:lnTo>
                      <a:pt x="1051" y="428"/>
                    </a:lnTo>
                    <a:lnTo>
                      <a:pt x="1044" y="428"/>
                    </a:lnTo>
                    <a:lnTo>
                      <a:pt x="1036" y="427"/>
                    </a:lnTo>
                    <a:lnTo>
                      <a:pt x="1029" y="424"/>
                    </a:lnTo>
                    <a:lnTo>
                      <a:pt x="1024" y="419"/>
                    </a:lnTo>
                    <a:lnTo>
                      <a:pt x="1019" y="414"/>
                    </a:lnTo>
                    <a:lnTo>
                      <a:pt x="1014" y="408"/>
                    </a:lnTo>
                    <a:lnTo>
                      <a:pt x="1009" y="402"/>
                    </a:lnTo>
                    <a:lnTo>
                      <a:pt x="1004" y="397"/>
                    </a:lnTo>
                    <a:lnTo>
                      <a:pt x="998" y="392"/>
                    </a:lnTo>
                    <a:lnTo>
                      <a:pt x="966" y="369"/>
                    </a:lnTo>
                    <a:lnTo>
                      <a:pt x="940" y="349"/>
                    </a:lnTo>
                    <a:lnTo>
                      <a:pt x="926" y="339"/>
                    </a:lnTo>
                    <a:lnTo>
                      <a:pt x="911" y="330"/>
                    </a:lnTo>
                    <a:lnTo>
                      <a:pt x="895" y="323"/>
                    </a:lnTo>
                    <a:lnTo>
                      <a:pt x="876" y="318"/>
                    </a:lnTo>
                    <a:lnTo>
                      <a:pt x="874" y="306"/>
                    </a:lnTo>
                    <a:lnTo>
                      <a:pt x="882" y="291"/>
                    </a:lnTo>
                    <a:lnTo>
                      <a:pt x="892" y="278"/>
                    </a:lnTo>
                    <a:lnTo>
                      <a:pt x="902" y="266"/>
                    </a:lnTo>
                    <a:lnTo>
                      <a:pt x="913" y="255"/>
                    </a:lnTo>
                    <a:lnTo>
                      <a:pt x="920" y="244"/>
                    </a:lnTo>
                    <a:lnTo>
                      <a:pt x="928" y="231"/>
                    </a:lnTo>
                    <a:lnTo>
                      <a:pt x="930" y="225"/>
                    </a:lnTo>
                    <a:lnTo>
                      <a:pt x="933" y="217"/>
                    </a:lnTo>
                    <a:lnTo>
                      <a:pt x="934" y="210"/>
                    </a:lnTo>
                    <a:lnTo>
                      <a:pt x="934" y="201"/>
                    </a:lnTo>
                    <a:lnTo>
                      <a:pt x="934" y="192"/>
                    </a:lnTo>
                    <a:lnTo>
                      <a:pt x="933" y="185"/>
                    </a:lnTo>
                    <a:lnTo>
                      <a:pt x="930" y="178"/>
                    </a:lnTo>
                    <a:lnTo>
                      <a:pt x="928" y="171"/>
                    </a:lnTo>
                    <a:lnTo>
                      <a:pt x="921" y="160"/>
                    </a:lnTo>
                    <a:lnTo>
                      <a:pt x="913" y="148"/>
                    </a:lnTo>
                    <a:lnTo>
                      <a:pt x="892" y="127"/>
                    </a:lnTo>
                    <a:lnTo>
                      <a:pt x="871" y="103"/>
                    </a:lnTo>
                    <a:lnTo>
                      <a:pt x="864" y="93"/>
                    </a:lnTo>
                    <a:lnTo>
                      <a:pt x="860" y="82"/>
                    </a:lnTo>
                    <a:lnTo>
                      <a:pt x="856" y="72"/>
                    </a:lnTo>
                    <a:lnTo>
                      <a:pt x="854" y="61"/>
                    </a:lnTo>
                    <a:lnTo>
                      <a:pt x="850" y="50"/>
                    </a:lnTo>
                    <a:lnTo>
                      <a:pt x="845" y="42"/>
                    </a:lnTo>
                    <a:lnTo>
                      <a:pt x="842" y="38"/>
                    </a:lnTo>
                    <a:lnTo>
                      <a:pt x="838" y="34"/>
                    </a:lnTo>
                    <a:lnTo>
                      <a:pt x="833" y="32"/>
                    </a:lnTo>
                    <a:lnTo>
                      <a:pt x="828" y="29"/>
                    </a:lnTo>
                    <a:lnTo>
                      <a:pt x="800" y="18"/>
                    </a:lnTo>
                    <a:lnTo>
                      <a:pt x="774" y="9"/>
                    </a:lnTo>
                    <a:lnTo>
                      <a:pt x="761" y="5"/>
                    </a:lnTo>
                    <a:lnTo>
                      <a:pt x="748" y="3"/>
                    </a:lnTo>
                    <a:lnTo>
                      <a:pt x="733" y="0"/>
                    </a:lnTo>
                    <a:lnTo>
                      <a:pt x="717" y="0"/>
                    </a:lnTo>
                    <a:lnTo>
                      <a:pt x="708" y="0"/>
                    </a:lnTo>
                    <a:lnTo>
                      <a:pt x="698" y="3"/>
                    </a:lnTo>
                    <a:lnTo>
                      <a:pt x="690" y="7"/>
                    </a:lnTo>
                    <a:lnTo>
                      <a:pt x="683" y="12"/>
                    </a:lnTo>
                    <a:lnTo>
                      <a:pt x="669" y="23"/>
                    </a:lnTo>
                    <a:lnTo>
                      <a:pt x="657" y="37"/>
                    </a:lnTo>
                    <a:lnTo>
                      <a:pt x="644" y="50"/>
                    </a:lnTo>
                    <a:lnTo>
                      <a:pt x="630" y="63"/>
                    </a:lnTo>
                    <a:lnTo>
                      <a:pt x="623" y="67"/>
                    </a:lnTo>
                    <a:lnTo>
                      <a:pt x="615" y="71"/>
                    </a:lnTo>
                    <a:lnTo>
                      <a:pt x="605" y="73"/>
                    </a:lnTo>
                    <a:lnTo>
                      <a:pt x="596" y="74"/>
                    </a:lnTo>
                    <a:lnTo>
                      <a:pt x="587" y="73"/>
                    </a:lnTo>
                    <a:lnTo>
                      <a:pt x="580" y="72"/>
                    </a:lnTo>
                    <a:lnTo>
                      <a:pt x="574" y="69"/>
                    </a:lnTo>
                    <a:lnTo>
                      <a:pt x="566" y="66"/>
                    </a:lnTo>
                    <a:lnTo>
                      <a:pt x="560" y="63"/>
                    </a:lnTo>
                    <a:lnTo>
                      <a:pt x="554" y="61"/>
                    </a:lnTo>
                    <a:lnTo>
                      <a:pt x="546" y="59"/>
                    </a:lnTo>
                    <a:lnTo>
                      <a:pt x="537" y="58"/>
                    </a:lnTo>
                    <a:lnTo>
                      <a:pt x="527" y="59"/>
                    </a:lnTo>
                    <a:lnTo>
                      <a:pt x="518" y="61"/>
                    </a:lnTo>
                    <a:lnTo>
                      <a:pt x="511" y="64"/>
                    </a:lnTo>
                    <a:lnTo>
                      <a:pt x="503" y="67"/>
                    </a:lnTo>
                    <a:lnTo>
                      <a:pt x="496" y="71"/>
                    </a:lnTo>
                    <a:lnTo>
                      <a:pt x="487" y="74"/>
                    </a:lnTo>
                    <a:lnTo>
                      <a:pt x="478" y="76"/>
                    </a:lnTo>
                    <a:lnTo>
                      <a:pt x="468" y="77"/>
                    </a:lnTo>
                    <a:lnTo>
                      <a:pt x="459" y="76"/>
                    </a:lnTo>
                    <a:lnTo>
                      <a:pt x="452" y="74"/>
                    </a:lnTo>
                    <a:lnTo>
                      <a:pt x="444" y="71"/>
                    </a:lnTo>
                    <a:lnTo>
                      <a:pt x="437" y="67"/>
                    </a:lnTo>
                    <a:lnTo>
                      <a:pt x="429" y="64"/>
                    </a:lnTo>
                    <a:lnTo>
                      <a:pt x="422" y="61"/>
                    </a:lnTo>
                    <a:lnTo>
                      <a:pt x="414" y="59"/>
                    </a:lnTo>
                    <a:lnTo>
                      <a:pt x="404" y="58"/>
                    </a:lnTo>
                    <a:lnTo>
                      <a:pt x="343" y="58"/>
                    </a:lnTo>
                    <a:lnTo>
                      <a:pt x="335" y="58"/>
                    </a:lnTo>
                    <a:lnTo>
                      <a:pt x="329" y="59"/>
                    </a:lnTo>
                    <a:lnTo>
                      <a:pt x="323" y="61"/>
                    </a:lnTo>
                    <a:lnTo>
                      <a:pt x="316" y="63"/>
                    </a:lnTo>
                    <a:lnTo>
                      <a:pt x="305" y="68"/>
                    </a:lnTo>
                    <a:lnTo>
                      <a:pt x="295" y="76"/>
                    </a:lnTo>
                    <a:lnTo>
                      <a:pt x="286" y="84"/>
                    </a:lnTo>
                    <a:lnTo>
                      <a:pt x="278" y="96"/>
                    </a:lnTo>
                    <a:lnTo>
                      <a:pt x="270" y="107"/>
                    </a:lnTo>
                    <a:lnTo>
                      <a:pt x="262" y="119"/>
                    </a:lnTo>
                    <a:lnTo>
                      <a:pt x="262" y="119"/>
                    </a:lnTo>
                    <a:lnTo>
                      <a:pt x="269" y="126"/>
                    </a:lnTo>
                    <a:lnTo>
                      <a:pt x="272" y="132"/>
                    </a:lnTo>
                    <a:lnTo>
                      <a:pt x="276" y="140"/>
                    </a:lnTo>
                    <a:lnTo>
                      <a:pt x="279" y="147"/>
                    </a:lnTo>
                    <a:lnTo>
                      <a:pt x="283" y="162"/>
                    </a:lnTo>
                    <a:lnTo>
                      <a:pt x="286" y="180"/>
                    </a:lnTo>
                    <a:lnTo>
                      <a:pt x="294" y="196"/>
                    </a:lnTo>
                    <a:lnTo>
                      <a:pt x="300" y="214"/>
                    </a:lnTo>
                    <a:lnTo>
                      <a:pt x="300" y="268"/>
                    </a:lnTo>
                    <a:lnTo>
                      <a:pt x="299" y="281"/>
                    </a:lnTo>
                    <a:lnTo>
                      <a:pt x="296" y="295"/>
                    </a:lnTo>
                    <a:lnTo>
                      <a:pt x="293" y="306"/>
                    </a:lnTo>
                    <a:lnTo>
                      <a:pt x="289" y="318"/>
                    </a:lnTo>
                    <a:lnTo>
                      <a:pt x="276" y="339"/>
                    </a:lnTo>
                    <a:lnTo>
                      <a:pt x="260" y="362"/>
                    </a:lnTo>
                    <a:lnTo>
                      <a:pt x="246" y="383"/>
                    </a:lnTo>
                    <a:lnTo>
                      <a:pt x="235" y="402"/>
                    </a:lnTo>
                    <a:lnTo>
                      <a:pt x="227" y="411"/>
                    </a:lnTo>
                    <a:lnTo>
                      <a:pt x="220" y="418"/>
                    </a:lnTo>
                    <a:lnTo>
                      <a:pt x="211" y="424"/>
                    </a:lnTo>
                    <a:lnTo>
                      <a:pt x="198" y="428"/>
                    </a:lnTo>
                    <a:lnTo>
                      <a:pt x="175" y="433"/>
                    </a:lnTo>
                    <a:lnTo>
                      <a:pt x="152" y="437"/>
                    </a:lnTo>
                    <a:lnTo>
                      <a:pt x="129" y="438"/>
                    </a:lnTo>
                    <a:lnTo>
                      <a:pt x="109" y="439"/>
                    </a:lnTo>
                    <a:lnTo>
                      <a:pt x="88" y="442"/>
                    </a:lnTo>
                    <a:lnTo>
                      <a:pt x="67" y="444"/>
                    </a:lnTo>
                    <a:lnTo>
                      <a:pt x="57" y="447"/>
                    </a:lnTo>
                    <a:lnTo>
                      <a:pt x="45" y="449"/>
                    </a:lnTo>
                    <a:lnTo>
                      <a:pt x="34" y="453"/>
                    </a:lnTo>
                    <a:lnTo>
                      <a:pt x="21" y="457"/>
                    </a:lnTo>
                    <a:lnTo>
                      <a:pt x="29" y="468"/>
                    </a:lnTo>
                    <a:lnTo>
                      <a:pt x="37" y="477"/>
                    </a:lnTo>
                    <a:lnTo>
                      <a:pt x="39" y="482"/>
                    </a:lnTo>
                    <a:lnTo>
                      <a:pt x="42" y="487"/>
                    </a:lnTo>
                    <a:lnTo>
                      <a:pt x="43" y="493"/>
                    </a:lnTo>
                    <a:lnTo>
                      <a:pt x="43" y="500"/>
                    </a:lnTo>
                    <a:lnTo>
                      <a:pt x="43" y="507"/>
                    </a:lnTo>
                    <a:lnTo>
                      <a:pt x="40" y="515"/>
                    </a:lnTo>
                    <a:lnTo>
                      <a:pt x="37" y="521"/>
                    </a:lnTo>
                    <a:lnTo>
                      <a:pt x="32" y="527"/>
                    </a:lnTo>
                    <a:lnTo>
                      <a:pt x="25" y="532"/>
                    </a:lnTo>
                    <a:lnTo>
                      <a:pt x="19" y="536"/>
                    </a:lnTo>
                    <a:lnTo>
                      <a:pt x="11" y="540"/>
                    </a:lnTo>
                    <a:lnTo>
                      <a:pt x="4" y="542"/>
                    </a:lnTo>
                    <a:lnTo>
                      <a:pt x="0" y="555"/>
                    </a:lnTo>
                    <a:lnTo>
                      <a:pt x="6" y="561"/>
                    </a:lnTo>
                    <a:lnTo>
                      <a:pt x="10" y="567"/>
                    </a:lnTo>
                    <a:lnTo>
                      <a:pt x="14" y="574"/>
                    </a:lnTo>
                    <a:lnTo>
                      <a:pt x="15" y="581"/>
                    </a:lnTo>
                    <a:lnTo>
                      <a:pt x="18" y="596"/>
                    </a:lnTo>
                    <a:lnTo>
                      <a:pt x="19" y="614"/>
                    </a:lnTo>
                    <a:lnTo>
                      <a:pt x="24" y="646"/>
                    </a:lnTo>
                    <a:lnTo>
                      <a:pt x="28" y="674"/>
                    </a:lnTo>
                    <a:lnTo>
                      <a:pt x="33" y="703"/>
                    </a:lnTo>
                    <a:lnTo>
                      <a:pt x="40" y="734"/>
                    </a:lnTo>
                    <a:lnTo>
                      <a:pt x="44" y="748"/>
                    </a:lnTo>
                    <a:lnTo>
                      <a:pt x="49" y="759"/>
                    </a:lnTo>
                    <a:lnTo>
                      <a:pt x="54" y="771"/>
                    </a:lnTo>
                    <a:lnTo>
                      <a:pt x="59" y="782"/>
                    </a:lnTo>
                    <a:lnTo>
                      <a:pt x="65" y="792"/>
                    </a:lnTo>
                    <a:lnTo>
                      <a:pt x="73" y="801"/>
                    </a:lnTo>
                    <a:lnTo>
                      <a:pt x="80" y="810"/>
                    </a:lnTo>
                    <a:lnTo>
                      <a:pt x="89" y="817"/>
                    </a:lnTo>
                    <a:lnTo>
                      <a:pt x="98" y="825"/>
                    </a:lnTo>
                    <a:lnTo>
                      <a:pt x="108" y="832"/>
                    </a:lnTo>
                    <a:lnTo>
                      <a:pt x="118" y="838"/>
                    </a:lnTo>
                    <a:lnTo>
                      <a:pt x="128" y="845"/>
                    </a:lnTo>
                    <a:lnTo>
                      <a:pt x="151" y="856"/>
                    </a:lnTo>
                    <a:lnTo>
                      <a:pt x="176" y="867"/>
                    </a:lnTo>
                    <a:lnTo>
                      <a:pt x="173" y="872"/>
                    </a:lnTo>
                    <a:lnTo>
                      <a:pt x="172" y="877"/>
                    </a:lnTo>
                    <a:lnTo>
                      <a:pt x="168" y="881"/>
                    </a:lnTo>
                    <a:lnTo>
                      <a:pt x="165" y="885"/>
                    </a:lnTo>
                    <a:lnTo>
                      <a:pt x="157" y="891"/>
                    </a:lnTo>
                    <a:lnTo>
                      <a:pt x="148" y="899"/>
                    </a:lnTo>
                    <a:lnTo>
                      <a:pt x="143" y="906"/>
                    </a:lnTo>
                    <a:lnTo>
                      <a:pt x="139" y="912"/>
                    </a:lnTo>
                    <a:lnTo>
                      <a:pt x="137" y="920"/>
                    </a:lnTo>
                    <a:lnTo>
                      <a:pt x="136" y="928"/>
                    </a:lnTo>
                    <a:lnTo>
                      <a:pt x="136" y="944"/>
                    </a:lnTo>
                    <a:lnTo>
                      <a:pt x="136" y="963"/>
                    </a:lnTo>
                    <a:lnTo>
                      <a:pt x="136" y="968"/>
                    </a:lnTo>
                    <a:lnTo>
                      <a:pt x="137" y="973"/>
                    </a:lnTo>
                    <a:lnTo>
                      <a:pt x="139" y="976"/>
                    </a:lnTo>
                    <a:lnTo>
                      <a:pt x="142" y="980"/>
                    </a:lnTo>
                    <a:lnTo>
                      <a:pt x="148" y="987"/>
                    </a:lnTo>
                    <a:lnTo>
                      <a:pt x="157" y="992"/>
                    </a:lnTo>
                    <a:lnTo>
                      <a:pt x="177" y="999"/>
                    </a:lnTo>
                    <a:lnTo>
                      <a:pt x="198" y="1007"/>
                    </a:lnTo>
                    <a:lnTo>
                      <a:pt x="211" y="1014"/>
                    </a:lnTo>
                    <a:lnTo>
                      <a:pt x="221" y="1022"/>
                    </a:lnTo>
                    <a:lnTo>
                      <a:pt x="230" y="1032"/>
                    </a:lnTo>
                    <a:lnTo>
                      <a:pt x="237" y="1042"/>
                    </a:lnTo>
                    <a:lnTo>
                      <a:pt x="242" y="1053"/>
                    </a:lnTo>
                    <a:lnTo>
                      <a:pt x="246" y="1064"/>
                    </a:lnTo>
                    <a:lnTo>
                      <a:pt x="249" y="1078"/>
                    </a:lnTo>
                    <a:lnTo>
                      <a:pt x="250" y="1092"/>
                    </a:lnTo>
                    <a:lnTo>
                      <a:pt x="249" y="1118"/>
                    </a:lnTo>
                    <a:lnTo>
                      <a:pt x="245" y="1141"/>
                    </a:lnTo>
                    <a:lnTo>
                      <a:pt x="242" y="1163"/>
                    </a:lnTo>
                    <a:lnTo>
                      <a:pt x="241" y="1190"/>
                    </a:lnTo>
                    <a:lnTo>
                      <a:pt x="242" y="1197"/>
                    </a:lnTo>
                    <a:lnTo>
                      <a:pt x="246" y="1204"/>
                    </a:lnTo>
                    <a:lnTo>
                      <a:pt x="251" y="1209"/>
                    </a:lnTo>
                    <a:lnTo>
                      <a:pt x="256" y="1212"/>
                    </a:lnTo>
                    <a:lnTo>
                      <a:pt x="262" y="1217"/>
                    </a:lnTo>
                    <a:lnTo>
                      <a:pt x="269" y="1222"/>
                    </a:lnTo>
                    <a:lnTo>
                      <a:pt x="274" y="1227"/>
                    </a:lnTo>
                    <a:lnTo>
                      <a:pt x="279" y="1235"/>
                    </a:lnTo>
                    <a:lnTo>
                      <a:pt x="283" y="1249"/>
                    </a:lnTo>
                    <a:lnTo>
                      <a:pt x="285" y="1263"/>
                    </a:lnTo>
                    <a:lnTo>
                      <a:pt x="285" y="1269"/>
                    </a:lnTo>
                    <a:lnTo>
                      <a:pt x="286" y="1276"/>
                    </a:lnTo>
                    <a:lnTo>
                      <a:pt x="289" y="1283"/>
                    </a:lnTo>
                    <a:lnTo>
                      <a:pt x="291" y="1290"/>
                    </a:lnTo>
                    <a:lnTo>
                      <a:pt x="296" y="1298"/>
                    </a:lnTo>
                    <a:lnTo>
                      <a:pt x="303" y="1305"/>
                    </a:lnTo>
                    <a:lnTo>
                      <a:pt x="309" y="1310"/>
                    </a:lnTo>
                    <a:lnTo>
                      <a:pt x="318" y="1314"/>
                    </a:lnTo>
                    <a:lnTo>
                      <a:pt x="334" y="1320"/>
                    </a:lnTo>
                    <a:lnTo>
                      <a:pt x="353" y="1327"/>
                    </a:lnTo>
                    <a:lnTo>
                      <a:pt x="368" y="1334"/>
                    </a:lnTo>
                    <a:lnTo>
                      <a:pt x="380" y="1342"/>
                    </a:lnTo>
                    <a:lnTo>
                      <a:pt x="393" y="1348"/>
                    </a:lnTo>
                    <a:lnTo>
                      <a:pt x="404" y="1357"/>
                    </a:lnTo>
                    <a:lnTo>
                      <a:pt x="416" y="1365"/>
                    </a:lnTo>
                    <a:lnTo>
                      <a:pt x="426" y="1374"/>
                    </a:lnTo>
                    <a:lnTo>
                      <a:pt x="437" y="1386"/>
                    </a:lnTo>
                    <a:lnTo>
                      <a:pt x="448" y="1398"/>
                    </a:lnTo>
                    <a:lnTo>
                      <a:pt x="453" y="1407"/>
                    </a:lnTo>
                    <a:lnTo>
                      <a:pt x="458" y="1414"/>
                    </a:lnTo>
                    <a:lnTo>
                      <a:pt x="462" y="1422"/>
                    </a:lnTo>
                    <a:lnTo>
                      <a:pt x="465" y="1431"/>
                    </a:lnTo>
                    <a:lnTo>
                      <a:pt x="468" y="1447"/>
                    </a:lnTo>
                    <a:lnTo>
                      <a:pt x="471" y="1465"/>
                    </a:lnTo>
                    <a:lnTo>
                      <a:pt x="472" y="1481"/>
                    </a:lnTo>
                    <a:lnTo>
                      <a:pt x="477" y="1496"/>
                    </a:lnTo>
                    <a:lnTo>
                      <a:pt x="480" y="1505"/>
                    </a:lnTo>
                    <a:lnTo>
                      <a:pt x="483" y="1511"/>
                    </a:lnTo>
                    <a:lnTo>
                      <a:pt x="488" y="1519"/>
                    </a:lnTo>
                    <a:lnTo>
                      <a:pt x="495" y="1525"/>
                    </a:lnTo>
                    <a:lnTo>
                      <a:pt x="511" y="1539"/>
                    </a:lnTo>
                    <a:lnTo>
                      <a:pt x="526" y="1550"/>
                    </a:lnTo>
                    <a:lnTo>
                      <a:pt x="541" y="1561"/>
                    </a:lnTo>
                    <a:lnTo>
                      <a:pt x="559" y="1572"/>
                    </a:lnTo>
                    <a:lnTo>
                      <a:pt x="576" y="1585"/>
                    </a:lnTo>
                    <a:lnTo>
                      <a:pt x="591" y="1596"/>
                    </a:lnTo>
                    <a:lnTo>
                      <a:pt x="598" y="1603"/>
                    </a:lnTo>
                    <a:lnTo>
                      <a:pt x="603" y="1610"/>
                    </a:lnTo>
                    <a:lnTo>
                      <a:pt x="605" y="1619"/>
                    </a:lnTo>
                    <a:lnTo>
                      <a:pt x="606" y="1629"/>
                    </a:lnTo>
                    <a:lnTo>
                      <a:pt x="605" y="1639"/>
                    </a:lnTo>
                    <a:lnTo>
                      <a:pt x="603" y="1649"/>
                    </a:lnTo>
                    <a:lnTo>
                      <a:pt x="598" y="1658"/>
                    </a:lnTo>
                    <a:lnTo>
                      <a:pt x="591" y="1665"/>
                    </a:lnTo>
                    <a:lnTo>
                      <a:pt x="576" y="1679"/>
                    </a:lnTo>
                    <a:lnTo>
                      <a:pt x="559" y="1694"/>
                    </a:lnTo>
                    <a:lnTo>
                      <a:pt x="544" y="1709"/>
                    </a:lnTo>
                    <a:lnTo>
                      <a:pt x="531" y="1724"/>
                    </a:lnTo>
                    <a:lnTo>
                      <a:pt x="520" y="1739"/>
                    </a:lnTo>
                    <a:lnTo>
                      <a:pt x="510" y="1753"/>
                    </a:lnTo>
                    <a:lnTo>
                      <a:pt x="490" y="1783"/>
                    </a:lnTo>
                    <a:lnTo>
                      <a:pt x="466" y="1816"/>
                    </a:lnTo>
                    <a:lnTo>
                      <a:pt x="459" y="1826"/>
                    </a:lnTo>
                    <a:lnTo>
                      <a:pt x="456" y="1837"/>
                    </a:lnTo>
                    <a:lnTo>
                      <a:pt x="453" y="1847"/>
                    </a:lnTo>
                    <a:lnTo>
                      <a:pt x="452" y="1857"/>
                    </a:lnTo>
                    <a:lnTo>
                      <a:pt x="449" y="1879"/>
                    </a:lnTo>
                    <a:lnTo>
                      <a:pt x="444" y="1904"/>
                    </a:lnTo>
                    <a:lnTo>
                      <a:pt x="442" y="1914"/>
                    </a:lnTo>
                    <a:lnTo>
                      <a:pt x="437" y="1921"/>
                    </a:lnTo>
                    <a:lnTo>
                      <a:pt x="432" y="1929"/>
                    </a:lnTo>
                    <a:lnTo>
                      <a:pt x="427" y="1936"/>
                    </a:lnTo>
                    <a:lnTo>
                      <a:pt x="421" y="1944"/>
                    </a:lnTo>
                    <a:lnTo>
                      <a:pt x="416" y="1951"/>
                    </a:lnTo>
                    <a:lnTo>
                      <a:pt x="411" y="1960"/>
                    </a:lnTo>
                    <a:lnTo>
                      <a:pt x="408" y="1969"/>
                    </a:lnTo>
                    <a:lnTo>
                      <a:pt x="407" y="1980"/>
                    </a:lnTo>
                    <a:lnTo>
                      <a:pt x="408" y="1989"/>
                    </a:lnTo>
                    <a:lnTo>
                      <a:pt x="409" y="1999"/>
                    </a:lnTo>
                    <a:lnTo>
                      <a:pt x="411" y="2009"/>
                    </a:lnTo>
                    <a:lnTo>
                      <a:pt x="411" y="2014"/>
                    </a:lnTo>
                    <a:lnTo>
                      <a:pt x="409" y="2018"/>
                    </a:lnTo>
                    <a:lnTo>
                      <a:pt x="408" y="2022"/>
                    </a:lnTo>
                    <a:lnTo>
                      <a:pt x="406" y="2025"/>
                    </a:lnTo>
                    <a:lnTo>
                      <a:pt x="400" y="2032"/>
                    </a:lnTo>
                    <a:lnTo>
                      <a:pt x="393" y="2037"/>
                    </a:lnTo>
                    <a:lnTo>
                      <a:pt x="385" y="2042"/>
                    </a:lnTo>
                    <a:lnTo>
                      <a:pt x="378" y="2047"/>
                    </a:lnTo>
                    <a:lnTo>
                      <a:pt x="370" y="2052"/>
                    </a:lnTo>
                    <a:lnTo>
                      <a:pt x="363" y="2059"/>
                    </a:lnTo>
                    <a:lnTo>
                      <a:pt x="360" y="2064"/>
                    </a:lnTo>
                    <a:lnTo>
                      <a:pt x="358" y="2068"/>
                    </a:lnTo>
                    <a:lnTo>
                      <a:pt x="357" y="2073"/>
                    </a:lnTo>
                    <a:lnTo>
                      <a:pt x="355" y="2078"/>
                    </a:lnTo>
                    <a:lnTo>
                      <a:pt x="354" y="2087"/>
                    </a:lnTo>
                    <a:lnTo>
                      <a:pt x="352" y="2098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60"/>
              <p:cNvSpPr>
                <a:spLocks/>
              </p:cNvSpPr>
              <p:nvPr/>
            </p:nvSpPr>
            <p:spPr bwMode="auto">
              <a:xfrm>
                <a:off x="374775" y="-14762"/>
                <a:ext cx="817563" cy="922338"/>
              </a:xfrm>
              <a:custGeom>
                <a:avLst/>
                <a:gdLst>
                  <a:gd name="T0" fmla="*/ 446 w 2062"/>
                  <a:gd name="T1" fmla="*/ 2167 h 2324"/>
                  <a:gd name="T2" fmla="*/ 531 w 2062"/>
                  <a:gd name="T3" fmla="*/ 2253 h 2324"/>
                  <a:gd name="T4" fmla="*/ 640 w 2062"/>
                  <a:gd name="T5" fmla="*/ 2140 h 2324"/>
                  <a:gd name="T6" fmla="*/ 723 w 2062"/>
                  <a:gd name="T7" fmla="*/ 2165 h 2324"/>
                  <a:gd name="T8" fmla="*/ 778 w 2062"/>
                  <a:gd name="T9" fmla="*/ 2131 h 2324"/>
                  <a:gd name="T10" fmla="*/ 886 w 2062"/>
                  <a:gd name="T11" fmla="*/ 2181 h 2324"/>
                  <a:gd name="T12" fmla="*/ 875 w 2062"/>
                  <a:gd name="T13" fmla="*/ 2263 h 2324"/>
                  <a:gd name="T14" fmla="*/ 975 w 2062"/>
                  <a:gd name="T15" fmla="*/ 2323 h 2324"/>
                  <a:gd name="T16" fmla="*/ 1051 w 2062"/>
                  <a:gd name="T17" fmla="*/ 2304 h 2324"/>
                  <a:gd name="T18" fmla="*/ 1130 w 2062"/>
                  <a:gd name="T19" fmla="*/ 2293 h 2324"/>
                  <a:gd name="T20" fmla="*/ 1212 w 2062"/>
                  <a:gd name="T21" fmla="*/ 2256 h 2324"/>
                  <a:gd name="T22" fmla="*/ 1305 w 2062"/>
                  <a:gd name="T23" fmla="*/ 2283 h 2324"/>
                  <a:gd name="T24" fmla="*/ 1398 w 2062"/>
                  <a:gd name="T25" fmla="*/ 2121 h 2324"/>
                  <a:gd name="T26" fmla="*/ 1402 w 2062"/>
                  <a:gd name="T27" fmla="*/ 2017 h 2324"/>
                  <a:gd name="T28" fmla="*/ 1425 w 2062"/>
                  <a:gd name="T29" fmla="*/ 1954 h 2324"/>
                  <a:gd name="T30" fmla="*/ 1468 w 2062"/>
                  <a:gd name="T31" fmla="*/ 1854 h 2324"/>
                  <a:gd name="T32" fmla="*/ 1529 w 2062"/>
                  <a:gd name="T33" fmla="*/ 1881 h 2324"/>
                  <a:gd name="T34" fmla="*/ 1781 w 2062"/>
                  <a:gd name="T35" fmla="*/ 1865 h 2324"/>
                  <a:gd name="T36" fmla="*/ 1886 w 2062"/>
                  <a:gd name="T37" fmla="*/ 1802 h 2324"/>
                  <a:gd name="T38" fmla="*/ 1976 w 2062"/>
                  <a:gd name="T39" fmla="*/ 1634 h 2324"/>
                  <a:gd name="T40" fmla="*/ 2047 w 2062"/>
                  <a:gd name="T41" fmla="*/ 1460 h 2324"/>
                  <a:gd name="T42" fmla="*/ 1977 w 2062"/>
                  <a:gd name="T43" fmla="*/ 1294 h 2324"/>
                  <a:gd name="T44" fmla="*/ 1873 w 2062"/>
                  <a:gd name="T45" fmla="*/ 1197 h 2324"/>
                  <a:gd name="T46" fmla="*/ 1829 w 2062"/>
                  <a:gd name="T47" fmla="*/ 1077 h 2324"/>
                  <a:gd name="T48" fmla="*/ 1844 w 2062"/>
                  <a:gd name="T49" fmla="*/ 994 h 2324"/>
                  <a:gd name="T50" fmla="*/ 1855 w 2062"/>
                  <a:gd name="T51" fmla="*/ 811 h 2324"/>
                  <a:gd name="T52" fmla="*/ 1765 w 2062"/>
                  <a:gd name="T53" fmla="*/ 727 h 2324"/>
                  <a:gd name="T54" fmla="*/ 1676 w 2062"/>
                  <a:gd name="T55" fmla="*/ 717 h 2324"/>
                  <a:gd name="T56" fmla="*/ 1590 w 2062"/>
                  <a:gd name="T57" fmla="*/ 742 h 2324"/>
                  <a:gd name="T58" fmla="*/ 1484 w 2062"/>
                  <a:gd name="T59" fmla="*/ 803 h 2324"/>
                  <a:gd name="T60" fmla="*/ 1384 w 2062"/>
                  <a:gd name="T61" fmla="*/ 737 h 2324"/>
                  <a:gd name="T62" fmla="*/ 1215 w 2062"/>
                  <a:gd name="T63" fmla="*/ 551 h 2324"/>
                  <a:gd name="T64" fmla="*/ 1137 w 2062"/>
                  <a:gd name="T65" fmla="*/ 368 h 2324"/>
                  <a:gd name="T66" fmla="*/ 1058 w 2062"/>
                  <a:gd name="T67" fmla="*/ 426 h 2324"/>
                  <a:gd name="T68" fmla="*/ 966 w 2062"/>
                  <a:gd name="T69" fmla="*/ 369 h 2324"/>
                  <a:gd name="T70" fmla="*/ 920 w 2062"/>
                  <a:gd name="T71" fmla="*/ 244 h 2324"/>
                  <a:gd name="T72" fmla="*/ 913 w 2062"/>
                  <a:gd name="T73" fmla="*/ 148 h 2324"/>
                  <a:gd name="T74" fmla="*/ 833 w 2062"/>
                  <a:gd name="T75" fmla="*/ 32 h 2324"/>
                  <a:gd name="T76" fmla="*/ 683 w 2062"/>
                  <a:gd name="T77" fmla="*/ 12 h 2324"/>
                  <a:gd name="T78" fmla="*/ 574 w 2062"/>
                  <a:gd name="T79" fmla="*/ 69 h 2324"/>
                  <a:gd name="T80" fmla="*/ 487 w 2062"/>
                  <a:gd name="T81" fmla="*/ 74 h 2324"/>
                  <a:gd name="T82" fmla="*/ 343 w 2062"/>
                  <a:gd name="T83" fmla="*/ 58 h 2324"/>
                  <a:gd name="T84" fmla="*/ 262 w 2062"/>
                  <a:gd name="T85" fmla="*/ 119 h 2324"/>
                  <a:gd name="T86" fmla="*/ 296 w 2062"/>
                  <a:gd name="T87" fmla="*/ 295 h 2324"/>
                  <a:gd name="T88" fmla="*/ 175 w 2062"/>
                  <a:gd name="T89" fmla="*/ 433 h 2324"/>
                  <a:gd name="T90" fmla="*/ 37 w 2062"/>
                  <a:gd name="T91" fmla="*/ 477 h 2324"/>
                  <a:gd name="T92" fmla="*/ 11 w 2062"/>
                  <a:gd name="T93" fmla="*/ 540 h 2324"/>
                  <a:gd name="T94" fmla="*/ 33 w 2062"/>
                  <a:gd name="T95" fmla="*/ 703 h 2324"/>
                  <a:gd name="T96" fmla="*/ 108 w 2062"/>
                  <a:gd name="T97" fmla="*/ 832 h 2324"/>
                  <a:gd name="T98" fmla="*/ 143 w 2062"/>
                  <a:gd name="T99" fmla="*/ 906 h 2324"/>
                  <a:gd name="T100" fmla="*/ 157 w 2062"/>
                  <a:gd name="T101" fmla="*/ 992 h 2324"/>
                  <a:gd name="T102" fmla="*/ 249 w 2062"/>
                  <a:gd name="T103" fmla="*/ 1118 h 2324"/>
                  <a:gd name="T104" fmla="*/ 279 w 2062"/>
                  <a:gd name="T105" fmla="*/ 1235 h 2324"/>
                  <a:gd name="T106" fmla="*/ 334 w 2062"/>
                  <a:gd name="T107" fmla="*/ 1320 h 2324"/>
                  <a:gd name="T108" fmla="*/ 458 w 2062"/>
                  <a:gd name="T109" fmla="*/ 1414 h 2324"/>
                  <a:gd name="T110" fmla="*/ 511 w 2062"/>
                  <a:gd name="T111" fmla="*/ 1539 h 2324"/>
                  <a:gd name="T112" fmla="*/ 603 w 2062"/>
                  <a:gd name="T113" fmla="*/ 1649 h 2324"/>
                  <a:gd name="T114" fmla="*/ 459 w 2062"/>
                  <a:gd name="T115" fmla="*/ 1826 h 2324"/>
                  <a:gd name="T116" fmla="*/ 416 w 2062"/>
                  <a:gd name="T117" fmla="*/ 1951 h 2324"/>
                  <a:gd name="T118" fmla="*/ 400 w 2062"/>
                  <a:gd name="T119" fmla="*/ 2032 h 2324"/>
                  <a:gd name="T120" fmla="*/ 352 w 2062"/>
                  <a:gd name="T121" fmla="*/ 2098 h 2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62" h="2324">
                    <a:moveTo>
                      <a:pt x="352" y="2098"/>
                    </a:moveTo>
                    <a:lnTo>
                      <a:pt x="363" y="2101"/>
                    </a:lnTo>
                    <a:lnTo>
                      <a:pt x="374" y="2103"/>
                    </a:lnTo>
                    <a:lnTo>
                      <a:pt x="387" y="2107"/>
                    </a:lnTo>
                    <a:lnTo>
                      <a:pt x="399" y="2113"/>
                    </a:lnTo>
                    <a:lnTo>
                      <a:pt x="407" y="2118"/>
                    </a:lnTo>
                    <a:lnTo>
                      <a:pt x="414" y="2125"/>
                    </a:lnTo>
                    <a:lnTo>
                      <a:pt x="419" y="2131"/>
                    </a:lnTo>
                    <a:lnTo>
                      <a:pt x="424" y="2138"/>
                    </a:lnTo>
                    <a:lnTo>
                      <a:pt x="434" y="2152"/>
                    </a:lnTo>
                    <a:lnTo>
                      <a:pt x="446" y="2167"/>
                    </a:lnTo>
                    <a:lnTo>
                      <a:pt x="458" y="2179"/>
                    </a:lnTo>
                    <a:lnTo>
                      <a:pt x="470" y="2187"/>
                    </a:lnTo>
                    <a:lnTo>
                      <a:pt x="482" y="2195"/>
                    </a:lnTo>
                    <a:lnTo>
                      <a:pt x="495" y="2204"/>
                    </a:lnTo>
                    <a:lnTo>
                      <a:pt x="506" y="2210"/>
                    </a:lnTo>
                    <a:lnTo>
                      <a:pt x="516" y="2216"/>
                    </a:lnTo>
                    <a:lnTo>
                      <a:pt x="520" y="2220"/>
                    </a:lnTo>
                    <a:lnTo>
                      <a:pt x="523" y="2224"/>
                    </a:lnTo>
                    <a:lnTo>
                      <a:pt x="526" y="2229"/>
                    </a:lnTo>
                    <a:lnTo>
                      <a:pt x="529" y="2234"/>
                    </a:lnTo>
                    <a:lnTo>
                      <a:pt x="531" y="2253"/>
                    </a:lnTo>
                    <a:lnTo>
                      <a:pt x="534" y="2271"/>
                    </a:lnTo>
                    <a:lnTo>
                      <a:pt x="534" y="2271"/>
                    </a:lnTo>
                    <a:lnTo>
                      <a:pt x="554" y="2250"/>
                    </a:lnTo>
                    <a:lnTo>
                      <a:pt x="570" y="2230"/>
                    </a:lnTo>
                    <a:lnTo>
                      <a:pt x="586" y="2211"/>
                    </a:lnTo>
                    <a:lnTo>
                      <a:pt x="604" y="2189"/>
                    </a:lnTo>
                    <a:lnTo>
                      <a:pt x="615" y="2172"/>
                    </a:lnTo>
                    <a:lnTo>
                      <a:pt x="625" y="2155"/>
                    </a:lnTo>
                    <a:lnTo>
                      <a:pt x="630" y="2147"/>
                    </a:lnTo>
                    <a:lnTo>
                      <a:pt x="636" y="2141"/>
                    </a:lnTo>
                    <a:lnTo>
                      <a:pt x="640" y="2140"/>
                    </a:lnTo>
                    <a:lnTo>
                      <a:pt x="644" y="2137"/>
                    </a:lnTo>
                    <a:lnTo>
                      <a:pt x="649" y="2136"/>
                    </a:lnTo>
                    <a:lnTo>
                      <a:pt x="654" y="2136"/>
                    </a:lnTo>
                    <a:lnTo>
                      <a:pt x="664" y="2137"/>
                    </a:lnTo>
                    <a:lnTo>
                      <a:pt x="673" y="2141"/>
                    </a:lnTo>
                    <a:lnTo>
                      <a:pt x="680" y="2145"/>
                    </a:lnTo>
                    <a:lnTo>
                      <a:pt x="688" y="2151"/>
                    </a:lnTo>
                    <a:lnTo>
                      <a:pt x="695" y="2156"/>
                    </a:lnTo>
                    <a:lnTo>
                      <a:pt x="704" y="2161"/>
                    </a:lnTo>
                    <a:lnTo>
                      <a:pt x="713" y="2163"/>
                    </a:lnTo>
                    <a:lnTo>
                      <a:pt x="723" y="2165"/>
                    </a:lnTo>
                    <a:lnTo>
                      <a:pt x="728" y="2165"/>
                    </a:lnTo>
                    <a:lnTo>
                      <a:pt x="732" y="2163"/>
                    </a:lnTo>
                    <a:lnTo>
                      <a:pt x="736" y="2162"/>
                    </a:lnTo>
                    <a:lnTo>
                      <a:pt x="739" y="2160"/>
                    </a:lnTo>
                    <a:lnTo>
                      <a:pt x="747" y="2155"/>
                    </a:lnTo>
                    <a:lnTo>
                      <a:pt x="753" y="2148"/>
                    </a:lnTo>
                    <a:lnTo>
                      <a:pt x="759" y="2142"/>
                    </a:lnTo>
                    <a:lnTo>
                      <a:pt x="766" y="2136"/>
                    </a:lnTo>
                    <a:lnTo>
                      <a:pt x="769" y="2133"/>
                    </a:lnTo>
                    <a:lnTo>
                      <a:pt x="774" y="2132"/>
                    </a:lnTo>
                    <a:lnTo>
                      <a:pt x="778" y="2131"/>
                    </a:lnTo>
                    <a:lnTo>
                      <a:pt x="783" y="2131"/>
                    </a:lnTo>
                    <a:lnTo>
                      <a:pt x="795" y="2136"/>
                    </a:lnTo>
                    <a:lnTo>
                      <a:pt x="805" y="2143"/>
                    </a:lnTo>
                    <a:lnTo>
                      <a:pt x="816" y="2147"/>
                    </a:lnTo>
                    <a:lnTo>
                      <a:pt x="826" y="2148"/>
                    </a:lnTo>
                    <a:lnTo>
                      <a:pt x="835" y="2150"/>
                    </a:lnTo>
                    <a:lnTo>
                      <a:pt x="845" y="2150"/>
                    </a:lnTo>
                    <a:lnTo>
                      <a:pt x="865" y="2150"/>
                    </a:lnTo>
                    <a:lnTo>
                      <a:pt x="886" y="2152"/>
                    </a:lnTo>
                    <a:lnTo>
                      <a:pt x="886" y="2174"/>
                    </a:lnTo>
                    <a:lnTo>
                      <a:pt x="886" y="2181"/>
                    </a:lnTo>
                    <a:lnTo>
                      <a:pt x="884" y="2189"/>
                    </a:lnTo>
                    <a:lnTo>
                      <a:pt x="880" y="2194"/>
                    </a:lnTo>
                    <a:lnTo>
                      <a:pt x="876" y="2200"/>
                    </a:lnTo>
                    <a:lnTo>
                      <a:pt x="872" y="2206"/>
                    </a:lnTo>
                    <a:lnTo>
                      <a:pt x="869" y="2211"/>
                    </a:lnTo>
                    <a:lnTo>
                      <a:pt x="866" y="2219"/>
                    </a:lnTo>
                    <a:lnTo>
                      <a:pt x="865" y="2226"/>
                    </a:lnTo>
                    <a:lnTo>
                      <a:pt x="866" y="2236"/>
                    </a:lnTo>
                    <a:lnTo>
                      <a:pt x="869" y="2245"/>
                    </a:lnTo>
                    <a:lnTo>
                      <a:pt x="871" y="2254"/>
                    </a:lnTo>
                    <a:lnTo>
                      <a:pt x="875" y="2263"/>
                    </a:lnTo>
                    <a:lnTo>
                      <a:pt x="881" y="2270"/>
                    </a:lnTo>
                    <a:lnTo>
                      <a:pt x="887" y="2276"/>
                    </a:lnTo>
                    <a:lnTo>
                      <a:pt x="895" y="2283"/>
                    </a:lnTo>
                    <a:lnTo>
                      <a:pt x="902" y="2289"/>
                    </a:lnTo>
                    <a:lnTo>
                      <a:pt x="919" y="2302"/>
                    </a:lnTo>
                    <a:lnTo>
                      <a:pt x="933" y="2313"/>
                    </a:lnTo>
                    <a:lnTo>
                      <a:pt x="941" y="2318"/>
                    </a:lnTo>
                    <a:lnTo>
                      <a:pt x="949" y="2320"/>
                    </a:lnTo>
                    <a:lnTo>
                      <a:pt x="958" y="2323"/>
                    </a:lnTo>
                    <a:lnTo>
                      <a:pt x="969" y="2324"/>
                    </a:lnTo>
                    <a:lnTo>
                      <a:pt x="975" y="2323"/>
                    </a:lnTo>
                    <a:lnTo>
                      <a:pt x="980" y="2322"/>
                    </a:lnTo>
                    <a:lnTo>
                      <a:pt x="985" y="2318"/>
                    </a:lnTo>
                    <a:lnTo>
                      <a:pt x="990" y="2315"/>
                    </a:lnTo>
                    <a:lnTo>
                      <a:pt x="999" y="2308"/>
                    </a:lnTo>
                    <a:lnTo>
                      <a:pt x="1010" y="2303"/>
                    </a:lnTo>
                    <a:lnTo>
                      <a:pt x="1018" y="2302"/>
                    </a:lnTo>
                    <a:lnTo>
                      <a:pt x="1024" y="2302"/>
                    </a:lnTo>
                    <a:lnTo>
                      <a:pt x="1032" y="2302"/>
                    </a:lnTo>
                    <a:lnTo>
                      <a:pt x="1038" y="2303"/>
                    </a:lnTo>
                    <a:lnTo>
                      <a:pt x="1044" y="2303"/>
                    </a:lnTo>
                    <a:lnTo>
                      <a:pt x="1051" y="2304"/>
                    </a:lnTo>
                    <a:lnTo>
                      <a:pt x="1057" y="2303"/>
                    </a:lnTo>
                    <a:lnTo>
                      <a:pt x="1063" y="2300"/>
                    </a:lnTo>
                    <a:lnTo>
                      <a:pt x="1069" y="2296"/>
                    </a:lnTo>
                    <a:lnTo>
                      <a:pt x="1073" y="2291"/>
                    </a:lnTo>
                    <a:lnTo>
                      <a:pt x="1078" y="2288"/>
                    </a:lnTo>
                    <a:lnTo>
                      <a:pt x="1084" y="2286"/>
                    </a:lnTo>
                    <a:lnTo>
                      <a:pt x="1101" y="2293"/>
                    </a:lnTo>
                    <a:lnTo>
                      <a:pt x="1117" y="2300"/>
                    </a:lnTo>
                    <a:lnTo>
                      <a:pt x="1122" y="2299"/>
                    </a:lnTo>
                    <a:lnTo>
                      <a:pt x="1126" y="2296"/>
                    </a:lnTo>
                    <a:lnTo>
                      <a:pt x="1130" y="2293"/>
                    </a:lnTo>
                    <a:lnTo>
                      <a:pt x="1132" y="2289"/>
                    </a:lnTo>
                    <a:lnTo>
                      <a:pt x="1137" y="2279"/>
                    </a:lnTo>
                    <a:lnTo>
                      <a:pt x="1143" y="2268"/>
                    </a:lnTo>
                    <a:lnTo>
                      <a:pt x="1147" y="2264"/>
                    </a:lnTo>
                    <a:lnTo>
                      <a:pt x="1151" y="2260"/>
                    </a:lnTo>
                    <a:lnTo>
                      <a:pt x="1156" y="2256"/>
                    </a:lnTo>
                    <a:lnTo>
                      <a:pt x="1162" y="2255"/>
                    </a:lnTo>
                    <a:lnTo>
                      <a:pt x="1174" y="2253"/>
                    </a:lnTo>
                    <a:lnTo>
                      <a:pt x="1186" y="2253"/>
                    </a:lnTo>
                    <a:lnTo>
                      <a:pt x="1200" y="2254"/>
                    </a:lnTo>
                    <a:lnTo>
                      <a:pt x="1212" y="2256"/>
                    </a:lnTo>
                    <a:lnTo>
                      <a:pt x="1225" y="2259"/>
                    </a:lnTo>
                    <a:lnTo>
                      <a:pt x="1238" y="2260"/>
                    </a:lnTo>
                    <a:lnTo>
                      <a:pt x="1251" y="2258"/>
                    </a:lnTo>
                    <a:lnTo>
                      <a:pt x="1265" y="2255"/>
                    </a:lnTo>
                    <a:lnTo>
                      <a:pt x="1273" y="2256"/>
                    </a:lnTo>
                    <a:lnTo>
                      <a:pt x="1279" y="2259"/>
                    </a:lnTo>
                    <a:lnTo>
                      <a:pt x="1284" y="2263"/>
                    </a:lnTo>
                    <a:lnTo>
                      <a:pt x="1289" y="2268"/>
                    </a:lnTo>
                    <a:lnTo>
                      <a:pt x="1294" y="2273"/>
                    </a:lnTo>
                    <a:lnTo>
                      <a:pt x="1299" y="2279"/>
                    </a:lnTo>
                    <a:lnTo>
                      <a:pt x="1305" y="2283"/>
                    </a:lnTo>
                    <a:lnTo>
                      <a:pt x="1312" y="2286"/>
                    </a:lnTo>
                    <a:lnTo>
                      <a:pt x="1322" y="2273"/>
                    </a:lnTo>
                    <a:lnTo>
                      <a:pt x="1329" y="2260"/>
                    </a:lnTo>
                    <a:lnTo>
                      <a:pt x="1334" y="2246"/>
                    </a:lnTo>
                    <a:lnTo>
                      <a:pt x="1339" y="2234"/>
                    </a:lnTo>
                    <a:lnTo>
                      <a:pt x="1348" y="2206"/>
                    </a:lnTo>
                    <a:lnTo>
                      <a:pt x="1359" y="2176"/>
                    </a:lnTo>
                    <a:lnTo>
                      <a:pt x="1368" y="2160"/>
                    </a:lnTo>
                    <a:lnTo>
                      <a:pt x="1378" y="2146"/>
                    </a:lnTo>
                    <a:lnTo>
                      <a:pt x="1388" y="2132"/>
                    </a:lnTo>
                    <a:lnTo>
                      <a:pt x="1398" y="2121"/>
                    </a:lnTo>
                    <a:lnTo>
                      <a:pt x="1407" y="2108"/>
                    </a:lnTo>
                    <a:lnTo>
                      <a:pt x="1415" y="2094"/>
                    </a:lnTo>
                    <a:lnTo>
                      <a:pt x="1417" y="2087"/>
                    </a:lnTo>
                    <a:lnTo>
                      <a:pt x="1418" y="2079"/>
                    </a:lnTo>
                    <a:lnTo>
                      <a:pt x="1421" y="2071"/>
                    </a:lnTo>
                    <a:lnTo>
                      <a:pt x="1421" y="2062"/>
                    </a:lnTo>
                    <a:lnTo>
                      <a:pt x="1420" y="2052"/>
                    </a:lnTo>
                    <a:lnTo>
                      <a:pt x="1417" y="2042"/>
                    </a:lnTo>
                    <a:lnTo>
                      <a:pt x="1412" y="2033"/>
                    </a:lnTo>
                    <a:lnTo>
                      <a:pt x="1407" y="2025"/>
                    </a:lnTo>
                    <a:lnTo>
                      <a:pt x="1402" y="2017"/>
                    </a:lnTo>
                    <a:lnTo>
                      <a:pt x="1398" y="2008"/>
                    </a:lnTo>
                    <a:lnTo>
                      <a:pt x="1396" y="1999"/>
                    </a:lnTo>
                    <a:lnTo>
                      <a:pt x="1394" y="1988"/>
                    </a:lnTo>
                    <a:lnTo>
                      <a:pt x="1394" y="1984"/>
                    </a:lnTo>
                    <a:lnTo>
                      <a:pt x="1396" y="1980"/>
                    </a:lnTo>
                    <a:lnTo>
                      <a:pt x="1398" y="1977"/>
                    </a:lnTo>
                    <a:lnTo>
                      <a:pt x="1401" y="1974"/>
                    </a:lnTo>
                    <a:lnTo>
                      <a:pt x="1408" y="1969"/>
                    </a:lnTo>
                    <a:lnTo>
                      <a:pt x="1416" y="1964"/>
                    </a:lnTo>
                    <a:lnTo>
                      <a:pt x="1421" y="1959"/>
                    </a:lnTo>
                    <a:lnTo>
                      <a:pt x="1425" y="1954"/>
                    </a:lnTo>
                    <a:lnTo>
                      <a:pt x="1427" y="1949"/>
                    </a:lnTo>
                    <a:lnTo>
                      <a:pt x="1431" y="1943"/>
                    </a:lnTo>
                    <a:lnTo>
                      <a:pt x="1435" y="1930"/>
                    </a:lnTo>
                    <a:lnTo>
                      <a:pt x="1440" y="1916"/>
                    </a:lnTo>
                    <a:lnTo>
                      <a:pt x="1445" y="1895"/>
                    </a:lnTo>
                    <a:lnTo>
                      <a:pt x="1450" y="1875"/>
                    </a:lnTo>
                    <a:lnTo>
                      <a:pt x="1453" y="1866"/>
                    </a:lnTo>
                    <a:lnTo>
                      <a:pt x="1457" y="1860"/>
                    </a:lnTo>
                    <a:lnTo>
                      <a:pt x="1461" y="1857"/>
                    </a:lnTo>
                    <a:lnTo>
                      <a:pt x="1465" y="1855"/>
                    </a:lnTo>
                    <a:lnTo>
                      <a:pt x="1468" y="1854"/>
                    </a:lnTo>
                    <a:lnTo>
                      <a:pt x="1474" y="1854"/>
                    </a:lnTo>
                    <a:lnTo>
                      <a:pt x="1477" y="1854"/>
                    </a:lnTo>
                    <a:lnTo>
                      <a:pt x="1480" y="1855"/>
                    </a:lnTo>
                    <a:lnTo>
                      <a:pt x="1482" y="1857"/>
                    </a:lnTo>
                    <a:lnTo>
                      <a:pt x="1485" y="1861"/>
                    </a:lnTo>
                    <a:lnTo>
                      <a:pt x="1489" y="1867"/>
                    </a:lnTo>
                    <a:lnTo>
                      <a:pt x="1495" y="1871"/>
                    </a:lnTo>
                    <a:lnTo>
                      <a:pt x="1504" y="1876"/>
                    </a:lnTo>
                    <a:lnTo>
                      <a:pt x="1512" y="1879"/>
                    </a:lnTo>
                    <a:lnTo>
                      <a:pt x="1520" y="1880"/>
                    </a:lnTo>
                    <a:lnTo>
                      <a:pt x="1529" y="1881"/>
                    </a:lnTo>
                    <a:lnTo>
                      <a:pt x="1545" y="1882"/>
                    </a:lnTo>
                    <a:lnTo>
                      <a:pt x="1565" y="1882"/>
                    </a:lnTo>
                    <a:lnTo>
                      <a:pt x="1593" y="1881"/>
                    </a:lnTo>
                    <a:lnTo>
                      <a:pt x="1619" y="1880"/>
                    </a:lnTo>
                    <a:lnTo>
                      <a:pt x="1644" y="1876"/>
                    </a:lnTo>
                    <a:lnTo>
                      <a:pt x="1667" y="1872"/>
                    </a:lnTo>
                    <a:lnTo>
                      <a:pt x="1691" y="1870"/>
                    </a:lnTo>
                    <a:lnTo>
                      <a:pt x="1716" y="1866"/>
                    </a:lnTo>
                    <a:lnTo>
                      <a:pt x="1741" y="1865"/>
                    </a:lnTo>
                    <a:lnTo>
                      <a:pt x="1770" y="1864"/>
                    </a:lnTo>
                    <a:lnTo>
                      <a:pt x="1781" y="1865"/>
                    </a:lnTo>
                    <a:lnTo>
                      <a:pt x="1791" y="1866"/>
                    </a:lnTo>
                    <a:lnTo>
                      <a:pt x="1800" y="1869"/>
                    </a:lnTo>
                    <a:lnTo>
                      <a:pt x="1810" y="1871"/>
                    </a:lnTo>
                    <a:lnTo>
                      <a:pt x="1829" y="1879"/>
                    </a:lnTo>
                    <a:lnTo>
                      <a:pt x="1849" y="1886"/>
                    </a:lnTo>
                    <a:lnTo>
                      <a:pt x="1849" y="1886"/>
                    </a:lnTo>
                    <a:lnTo>
                      <a:pt x="1859" y="1874"/>
                    </a:lnTo>
                    <a:lnTo>
                      <a:pt x="1868" y="1860"/>
                    </a:lnTo>
                    <a:lnTo>
                      <a:pt x="1874" y="1846"/>
                    </a:lnTo>
                    <a:lnTo>
                      <a:pt x="1879" y="1832"/>
                    </a:lnTo>
                    <a:lnTo>
                      <a:pt x="1886" y="1802"/>
                    </a:lnTo>
                    <a:lnTo>
                      <a:pt x="1895" y="1767"/>
                    </a:lnTo>
                    <a:lnTo>
                      <a:pt x="1901" y="1749"/>
                    </a:lnTo>
                    <a:lnTo>
                      <a:pt x="1909" y="1736"/>
                    </a:lnTo>
                    <a:lnTo>
                      <a:pt x="1917" y="1721"/>
                    </a:lnTo>
                    <a:lnTo>
                      <a:pt x="1924" y="1704"/>
                    </a:lnTo>
                    <a:lnTo>
                      <a:pt x="1929" y="1693"/>
                    </a:lnTo>
                    <a:lnTo>
                      <a:pt x="1935" y="1683"/>
                    </a:lnTo>
                    <a:lnTo>
                      <a:pt x="1942" y="1675"/>
                    </a:lnTo>
                    <a:lnTo>
                      <a:pt x="1948" y="1668"/>
                    </a:lnTo>
                    <a:lnTo>
                      <a:pt x="1962" y="1652"/>
                    </a:lnTo>
                    <a:lnTo>
                      <a:pt x="1976" y="1634"/>
                    </a:lnTo>
                    <a:lnTo>
                      <a:pt x="1996" y="1606"/>
                    </a:lnTo>
                    <a:lnTo>
                      <a:pt x="2013" y="1581"/>
                    </a:lnTo>
                    <a:lnTo>
                      <a:pt x="2021" y="1569"/>
                    </a:lnTo>
                    <a:lnTo>
                      <a:pt x="2026" y="1555"/>
                    </a:lnTo>
                    <a:lnTo>
                      <a:pt x="2029" y="1540"/>
                    </a:lnTo>
                    <a:lnTo>
                      <a:pt x="2032" y="1522"/>
                    </a:lnTo>
                    <a:lnTo>
                      <a:pt x="2032" y="1511"/>
                    </a:lnTo>
                    <a:lnTo>
                      <a:pt x="2034" y="1500"/>
                    </a:lnTo>
                    <a:lnTo>
                      <a:pt x="2036" y="1488"/>
                    </a:lnTo>
                    <a:lnTo>
                      <a:pt x="2040" y="1480"/>
                    </a:lnTo>
                    <a:lnTo>
                      <a:pt x="2047" y="1460"/>
                    </a:lnTo>
                    <a:lnTo>
                      <a:pt x="2057" y="1438"/>
                    </a:lnTo>
                    <a:lnTo>
                      <a:pt x="2060" y="1432"/>
                    </a:lnTo>
                    <a:lnTo>
                      <a:pt x="2062" y="1427"/>
                    </a:lnTo>
                    <a:lnTo>
                      <a:pt x="2062" y="1427"/>
                    </a:lnTo>
                    <a:lnTo>
                      <a:pt x="2050" y="1411"/>
                    </a:lnTo>
                    <a:lnTo>
                      <a:pt x="2036" y="1396"/>
                    </a:lnTo>
                    <a:lnTo>
                      <a:pt x="2023" y="1381"/>
                    </a:lnTo>
                    <a:lnTo>
                      <a:pt x="2013" y="1364"/>
                    </a:lnTo>
                    <a:lnTo>
                      <a:pt x="1998" y="1334"/>
                    </a:lnTo>
                    <a:lnTo>
                      <a:pt x="1984" y="1306"/>
                    </a:lnTo>
                    <a:lnTo>
                      <a:pt x="1977" y="1294"/>
                    </a:lnTo>
                    <a:lnTo>
                      <a:pt x="1969" y="1281"/>
                    </a:lnTo>
                    <a:lnTo>
                      <a:pt x="1959" y="1269"/>
                    </a:lnTo>
                    <a:lnTo>
                      <a:pt x="1947" y="1256"/>
                    </a:lnTo>
                    <a:lnTo>
                      <a:pt x="1937" y="1248"/>
                    </a:lnTo>
                    <a:lnTo>
                      <a:pt x="1928" y="1240"/>
                    </a:lnTo>
                    <a:lnTo>
                      <a:pt x="1918" y="1234"/>
                    </a:lnTo>
                    <a:lnTo>
                      <a:pt x="1909" y="1227"/>
                    </a:lnTo>
                    <a:lnTo>
                      <a:pt x="1900" y="1221"/>
                    </a:lnTo>
                    <a:lnTo>
                      <a:pt x="1890" y="1215"/>
                    </a:lnTo>
                    <a:lnTo>
                      <a:pt x="1881" y="1207"/>
                    </a:lnTo>
                    <a:lnTo>
                      <a:pt x="1873" y="1197"/>
                    </a:lnTo>
                    <a:lnTo>
                      <a:pt x="1869" y="1191"/>
                    </a:lnTo>
                    <a:lnTo>
                      <a:pt x="1865" y="1185"/>
                    </a:lnTo>
                    <a:lnTo>
                      <a:pt x="1864" y="1179"/>
                    </a:lnTo>
                    <a:lnTo>
                      <a:pt x="1864" y="1171"/>
                    </a:lnTo>
                    <a:lnTo>
                      <a:pt x="1863" y="1157"/>
                    </a:lnTo>
                    <a:lnTo>
                      <a:pt x="1860" y="1142"/>
                    </a:lnTo>
                    <a:lnTo>
                      <a:pt x="1854" y="1127"/>
                    </a:lnTo>
                    <a:lnTo>
                      <a:pt x="1848" y="1113"/>
                    </a:lnTo>
                    <a:lnTo>
                      <a:pt x="1841" y="1101"/>
                    </a:lnTo>
                    <a:lnTo>
                      <a:pt x="1835" y="1089"/>
                    </a:lnTo>
                    <a:lnTo>
                      <a:pt x="1829" y="1077"/>
                    </a:lnTo>
                    <a:lnTo>
                      <a:pt x="1824" y="1063"/>
                    </a:lnTo>
                    <a:lnTo>
                      <a:pt x="1821" y="1049"/>
                    </a:lnTo>
                    <a:lnTo>
                      <a:pt x="1820" y="1034"/>
                    </a:lnTo>
                    <a:lnTo>
                      <a:pt x="1821" y="1028"/>
                    </a:lnTo>
                    <a:lnTo>
                      <a:pt x="1824" y="1023"/>
                    </a:lnTo>
                    <a:lnTo>
                      <a:pt x="1827" y="1018"/>
                    </a:lnTo>
                    <a:lnTo>
                      <a:pt x="1831" y="1014"/>
                    </a:lnTo>
                    <a:lnTo>
                      <a:pt x="1836" y="1010"/>
                    </a:lnTo>
                    <a:lnTo>
                      <a:pt x="1840" y="1005"/>
                    </a:lnTo>
                    <a:lnTo>
                      <a:pt x="1842" y="1000"/>
                    </a:lnTo>
                    <a:lnTo>
                      <a:pt x="1844" y="994"/>
                    </a:lnTo>
                    <a:lnTo>
                      <a:pt x="1844" y="885"/>
                    </a:lnTo>
                    <a:lnTo>
                      <a:pt x="1844" y="877"/>
                    </a:lnTo>
                    <a:lnTo>
                      <a:pt x="1846" y="870"/>
                    </a:lnTo>
                    <a:lnTo>
                      <a:pt x="1848" y="862"/>
                    </a:lnTo>
                    <a:lnTo>
                      <a:pt x="1850" y="856"/>
                    </a:lnTo>
                    <a:lnTo>
                      <a:pt x="1853" y="850"/>
                    </a:lnTo>
                    <a:lnTo>
                      <a:pt x="1855" y="843"/>
                    </a:lnTo>
                    <a:lnTo>
                      <a:pt x="1856" y="836"/>
                    </a:lnTo>
                    <a:lnTo>
                      <a:pt x="1858" y="827"/>
                    </a:lnTo>
                    <a:lnTo>
                      <a:pt x="1856" y="820"/>
                    </a:lnTo>
                    <a:lnTo>
                      <a:pt x="1855" y="811"/>
                    </a:lnTo>
                    <a:lnTo>
                      <a:pt x="1854" y="805"/>
                    </a:lnTo>
                    <a:lnTo>
                      <a:pt x="1851" y="797"/>
                    </a:lnTo>
                    <a:lnTo>
                      <a:pt x="1848" y="791"/>
                    </a:lnTo>
                    <a:lnTo>
                      <a:pt x="1844" y="785"/>
                    </a:lnTo>
                    <a:lnTo>
                      <a:pt x="1840" y="778"/>
                    </a:lnTo>
                    <a:lnTo>
                      <a:pt x="1835" y="773"/>
                    </a:lnTo>
                    <a:lnTo>
                      <a:pt x="1825" y="763"/>
                    </a:lnTo>
                    <a:lnTo>
                      <a:pt x="1812" y="754"/>
                    </a:lnTo>
                    <a:lnTo>
                      <a:pt x="1797" y="746"/>
                    </a:lnTo>
                    <a:lnTo>
                      <a:pt x="1783" y="738"/>
                    </a:lnTo>
                    <a:lnTo>
                      <a:pt x="1765" y="727"/>
                    </a:lnTo>
                    <a:lnTo>
                      <a:pt x="1750" y="714"/>
                    </a:lnTo>
                    <a:lnTo>
                      <a:pt x="1742" y="709"/>
                    </a:lnTo>
                    <a:lnTo>
                      <a:pt x="1733" y="704"/>
                    </a:lnTo>
                    <a:lnTo>
                      <a:pt x="1725" y="702"/>
                    </a:lnTo>
                    <a:lnTo>
                      <a:pt x="1714" y="700"/>
                    </a:lnTo>
                    <a:lnTo>
                      <a:pt x="1707" y="702"/>
                    </a:lnTo>
                    <a:lnTo>
                      <a:pt x="1699" y="703"/>
                    </a:lnTo>
                    <a:lnTo>
                      <a:pt x="1693" y="707"/>
                    </a:lnTo>
                    <a:lnTo>
                      <a:pt x="1688" y="709"/>
                    </a:lnTo>
                    <a:lnTo>
                      <a:pt x="1682" y="713"/>
                    </a:lnTo>
                    <a:lnTo>
                      <a:pt x="1676" y="717"/>
                    </a:lnTo>
                    <a:lnTo>
                      <a:pt x="1669" y="718"/>
                    </a:lnTo>
                    <a:lnTo>
                      <a:pt x="1662" y="719"/>
                    </a:lnTo>
                    <a:lnTo>
                      <a:pt x="1653" y="716"/>
                    </a:lnTo>
                    <a:lnTo>
                      <a:pt x="1645" y="712"/>
                    </a:lnTo>
                    <a:lnTo>
                      <a:pt x="1637" y="712"/>
                    </a:lnTo>
                    <a:lnTo>
                      <a:pt x="1630" y="716"/>
                    </a:lnTo>
                    <a:lnTo>
                      <a:pt x="1625" y="721"/>
                    </a:lnTo>
                    <a:lnTo>
                      <a:pt x="1619" y="726"/>
                    </a:lnTo>
                    <a:lnTo>
                      <a:pt x="1610" y="739"/>
                    </a:lnTo>
                    <a:lnTo>
                      <a:pt x="1598" y="751"/>
                    </a:lnTo>
                    <a:lnTo>
                      <a:pt x="1590" y="742"/>
                    </a:lnTo>
                    <a:lnTo>
                      <a:pt x="1584" y="732"/>
                    </a:lnTo>
                    <a:lnTo>
                      <a:pt x="1579" y="722"/>
                    </a:lnTo>
                    <a:lnTo>
                      <a:pt x="1574" y="712"/>
                    </a:lnTo>
                    <a:lnTo>
                      <a:pt x="1563" y="731"/>
                    </a:lnTo>
                    <a:lnTo>
                      <a:pt x="1551" y="747"/>
                    </a:lnTo>
                    <a:lnTo>
                      <a:pt x="1538" y="762"/>
                    </a:lnTo>
                    <a:lnTo>
                      <a:pt x="1521" y="777"/>
                    </a:lnTo>
                    <a:lnTo>
                      <a:pt x="1509" y="788"/>
                    </a:lnTo>
                    <a:lnTo>
                      <a:pt x="1497" y="797"/>
                    </a:lnTo>
                    <a:lnTo>
                      <a:pt x="1491" y="801"/>
                    </a:lnTo>
                    <a:lnTo>
                      <a:pt x="1484" y="803"/>
                    </a:lnTo>
                    <a:lnTo>
                      <a:pt x="1476" y="806"/>
                    </a:lnTo>
                    <a:lnTo>
                      <a:pt x="1468" y="806"/>
                    </a:lnTo>
                    <a:lnTo>
                      <a:pt x="1462" y="806"/>
                    </a:lnTo>
                    <a:lnTo>
                      <a:pt x="1457" y="803"/>
                    </a:lnTo>
                    <a:lnTo>
                      <a:pt x="1453" y="801"/>
                    </a:lnTo>
                    <a:lnTo>
                      <a:pt x="1450" y="797"/>
                    </a:lnTo>
                    <a:lnTo>
                      <a:pt x="1442" y="788"/>
                    </a:lnTo>
                    <a:lnTo>
                      <a:pt x="1433" y="779"/>
                    </a:lnTo>
                    <a:lnTo>
                      <a:pt x="1417" y="763"/>
                    </a:lnTo>
                    <a:lnTo>
                      <a:pt x="1401" y="749"/>
                    </a:lnTo>
                    <a:lnTo>
                      <a:pt x="1384" y="737"/>
                    </a:lnTo>
                    <a:lnTo>
                      <a:pt x="1366" y="722"/>
                    </a:lnTo>
                    <a:lnTo>
                      <a:pt x="1330" y="695"/>
                    </a:lnTo>
                    <a:lnTo>
                      <a:pt x="1299" y="672"/>
                    </a:lnTo>
                    <a:lnTo>
                      <a:pt x="1285" y="659"/>
                    </a:lnTo>
                    <a:lnTo>
                      <a:pt x="1271" y="645"/>
                    </a:lnTo>
                    <a:lnTo>
                      <a:pt x="1259" y="630"/>
                    </a:lnTo>
                    <a:lnTo>
                      <a:pt x="1246" y="610"/>
                    </a:lnTo>
                    <a:lnTo>
                      <a:pt x="1236" y="595"/>
                    </a:lnTo>
                    <a:lnTo>
                      <a:pt x="1229" y="580"/>
                    </a:lnTo>
                    <a:lnTo>
                      <a:pt x="1221" y="565"/>
                    </a:lnTo>
                    <a:lnTo>
                      <a:pt x="1215" y="551"/>
                    </a:lnTo>
                    <a:lnTo>
                      <a:pt x="1204" y="522"/>
                    </a:lnTo>
                    <a:lnTo>
                      <a:pt x="1191" y="490"/>
                    </a:lnTo>
                    <a:lnTo>
                      <a:pt x="1182" y="470"/>
                    </a:lnTo>
                    <a:lnTo>
                      <a:pt x="1176" y="451"/>
                    </a:lnTo>
                    <a:lnTo>
                      <a:pt x="1170" y="433"/>
                    </a:lnTo>
                    <a:lnTo>
                      <a:pt x="1165" y="412"/>
                    </a:lnTo>
                    <a:lnTo>
                      <a:pt x="1160" y="397"/>
                    </a:lnTo>
                    <a:lnTo>
                      <a:pt x="1153" y="382"/>
                    </a:lnTo>
                    <a:lnTo>
                      <a:pt x="1148" y="377"/>
                    </a:lnTo>
                    <a:lnTo>
                      <a:pt x="1143" y="372"/>
                    </a:lnTo>
                    <a:lnTo>
                      <a:pt x="1137" y="368"/>
                    </a:lnTo>
                    <a:lnTo>
                      <a:pt x="1130" y="368"/>
                    </a:lnTo>
                    <a:lnTo>
                      <a:pt x="1122" y="368"/>
                    </a:lnTo>
                    <a:lnTo>
                      <a:pt x="1116" y="370"/>
                    </a:lnTo>
                    <a:lnTo>
                      <a:pt x="1110" y="373"/>
                    </a:lnTo>
                    <a:lnTo>
                      <a:pt x="1105" y="377"/>
                    </a:lnTo>
                    <a:lnTo>
                      <a:pt x="1096" y="387"/>
                    </a:lnTo>
                    <a:lnTo>
                      <a:pt x="1087" y="398"/>
                    </a:lnTo>
                    <a:lnTo>
                      <a:pt x="1078" y="409"/>
                    </a:lnTo>
                    <a:lnTo>
                      <a:pt x="1069" y="418"/>
                    </a:lnTo>
                    <a:lnTo>
                      <a:pt x="1063" y="423"/>
                    </a:lnTo>
                    <a:lnTo>
                      <a:pt x="1058" y="426"/>
                    </a:lnTo>
                    <a:lnTo>
                      <a:pt x="1051" y="428"/>
                    </a:lnTo>
                    <a:lnTo>
                      <a:pt x="1044" y="428"/>
                    </a:lnTo>
                    <a:lnTo>
                      <a:pt x="1036" y="427"/>
                    </a:lnTo>
                    <a:lnTo>
                      <a:pt x="1029" y="424"/>
                    </a:lnTo>
                    <a:lnTo>
                      <a:pt x="1024" y="419"/>
                    </a:lnTo>
                    <a:lnTo>
                      <a:pt x="1019" y="414"/>
                    </a:lnTo>
                    <a:lnTo>
                      <a:pt x="1014" y="408"/>
                    </a:lnTo>
                    <a:lnTo>
                      <a:pt x="1009" y="402"/>
                    </a:lnTo>
                    <a:lnTo>
                      <a:pt x="1004" y="397"/>
                    </a:lnTo>
                    <a:lnTo>
                      <a:pt x="998" y="392"/>
                    </a:lnTo>
                    <a:lnTo>
                      <a:pt x="966" y="369"/>
                    </a:lnTo>
                    <a:lnTo>
                      <a:pt x="940" y="349"/>
                    </a:lnTo>
                    <a:lnTo>
                      <a:pt x="926" y="339"/>
                    </a:lnTo>
                    <a:lnTo>
                      <a:pt x="911" y="330"/>
                    </a:lnTo>
                    <a:lnTo>
                      <a:pt x="895" y="323"/>
                    </a:lnTo>
                    <a:lnTo>
                      <a:pt x="876" y="318"/>
                    </a:lnTo>
                    <a:lnTo>
                      <a:pt x="874" y="306"/>
                    </a:lnTo>
                    <a:lnTo>
                      <a:pt x="882" y="291"/>
                    </a:lnTo>
                    <a:lnTo>
                      <a:pt x="892" y="278"/>
                    </a:lnTo>
                    <a:lnTo>
                      <a:pt x="902" y="266"/>
                    </a:lnTo>
                    <a:lnTo>
                      <a:pt x="913" y="255"/>
                    </a:lnTo>
                    <a:lnTo>
                      <a:pt x="920" y="244"/>
                    </a:lnTo>
                    <a:lnTo>
                      <a:pt x="928" y="231"/>
                    </a:lnTo>
                    <a:lnTo>
                      <a:pt x="930" y="225"/>
                    </a:lnTo>
                    <a:lnTo>
                      <a:pt x="933" y="217"/>
                    </a:lnTo>
                    <a:lnTo>
                      <a:pt x="934" y="210"/>
                    </a:lnTo>
                    <a:lnTo>
                      <a:pt x="934" y="201"/>
                    </a:lnTo>
                    <a:lnTo>
                      <a:pt x="934" y="192"/>
                    </a:lnTo>
                    <a:lnTo>
                      <a:pt x="933" y="185"/>
                    </a:lnTo>
                    <a:lnTo>
                      <a:pt x="930" y="178"/>
                    </a:lnTo>
                    <a:lnTo>
                      <a:pt x="928" y="171"/>
                    </a:lnTo>
                    <a:lnTo>
                      <a:pt x="921" y="160"/>
                    </a:lnTo>
                    <a:lnTo>
                      <a:pt x="913" y="148"/>
                    </a:lnTo>
                    <a:lnTo>
                      <a:pt x="892" y="127"/>
                    </a:lnTo>
                    <a:lnTo>
                      <a:pt x="871" y="103"/>
                    </a:lnTo>
                    <a:lnTo>
                      <a:pt x="864" y="93"/>
                    </a:lnTo>
                    <a:lnTo>
                      <a:pt x="860" y="82"/>
                    </a:lnTo>
                    <a:lnTo>
                      <a:pt x="856" y="72"/>
                    </a:lnTo>
                    <a:lnTo>
                      <a:pt x="854" y="61"/>
                    </a:lnTo>
                    <a:lnTo>
                      <a:pt x="850" y="50"/>
                    </a:lnTo>
                    <a:lnTo>
                      <a:pt x="845" y="42"/>
                    </a:lnTo>
                    <a:lnTo>
                      <a:pt x="842" y="38"/>
                    </a:lnTo>
                    <a:lnTo>
                      <a:pt x="838" y="34"/>
                    </a:lnTo>
                    <a:lnTo>
                      <a:pt x="833" y="32"/>
                    </a:lnTo>
                    <a:lnTo>
                      <a:pt x="828" y="29"/>
                    </a:lnTo>
                    <a:lnTo>
                      <a:pt x="800" y="18"/>
                    </a:lnTo>
                    <a:lnTo>
                      <a:pt x="774" y="9"/>
                    </a:lnTo>
                    <a:lnTo>
                      <a:pt x="761" y="5"/>
                    </a:lnTo>
                    <a:lnTo>
                      <a:pt x="748" y="3"/>
                    </a:lnTo>
                    <a:lnTo>
                      <a:pt x="733" y="0"/>
                    </a:lnTo>
                    <a:lnTo>
                      <a:pt x="717" y="0"/>
                    </a:lnTo>
                    <a:lnTo>
                      <a:pt x="708" y="0"/>
                    </a:lnTo>
                    <a:lnTo>
                      <a:pt x="698" y="3"/>
                    </a:lnTo>
                    <a:lnTo>
                      <a:pt x="690" y="7"/>
                    </a:lnTo>
                    <a:lnTo>
                      <a:pt x="683" y="12"/>
                    </a:lnTo>
                    <a:lnTo>
                      <a:pt x="669" y="23"/>
                    </a:lnTo>
                    <a:lnTo>
                      <a:pt x="657" y="37"/>
                    </a:lnTo>
                    <a:lnTo>
                      <a:pt x="644" y="50"/>
                    </a:lnTo>
                    <a:lnTo>
                      <a:pt x="630" y="63"/>
                    </a:lnTo>
                    <a:lnTo>
                      <a:pt x="623" y="67"/>
                    </a:lnTo>
                    <a:lnTo>
                      <a:pt x="615" y="71"/>
                    </a:lnTo>
                    <a:lnTo>
                      <a:pt x="605" y="73"/>
                    </a:lnTo>
                    <a:lnTo>
                      <a:pt x="596" y="74"/>
                    </a:lnTo>
                    <a:lnTo>
                      <a:pt x="587" y="73"/>
                    </a:lnTo>
                    <a:lnTo>
                      <a:pt x="580" y="72"/>
                    </a:lnTo>
                    <a:lnTo>
                      <a:pt x="574" y="69"/>
                    </a:lnTo>
                    <a:lnTo>
                      <a:pt x="566" y="66"/>
                    </a:lnTo>
                    <a:lnTo>
                      <a:pt x="560" y="63"/>
                    </a:lnTo>
                    <a:lnTo>
                      <a:pt x="554" y="61"/>
                    </a:lnTo>
                    <a:lnTo>
                      <a:pt x="546" y="59"/>
                    </a:lnTo>
                    <a:lnTo>
                      <a:pt x="537" y="58"/>
                    </a:lnTo>
                    <a:lnTo>
                      <a:pt x="527" y="59"/>
                    </a:lnTo>
                    <a:lnTo>
                      <a:pt x="518" y="61"/>
                    </a:lnTo>
                    <a:lnTo>
                      <a:pt x="511" y="64"/>
                    </a:lnTo>
                    <a:lnTo>
                      <a:pt x="503" y="67"/>
                    </a:lnTo>
                    <a:lnTo>
                      <a:pt x="496" y="71"/>
                    </a:lnTo>
                    <a:lnTo>
                      <a:pt x="487" y="74"/>
                    </a:lnTo>
                    <a:lnTo>
                      <a:pt x="478" y="76"/>
                    </a:lnTo>
                    <a:lnTo>
                      <a:pt x="468" y="77"/>
                    </a:lnTo>
                    <a:lnTo>
                      <a:pt x="459" y="76"/>
                    </a:lnTo>
                    <a:lnTo>
                      <a:pt x="452" y="74"/>
                    </a:lnTo>
                    <a:lnTo>
                      <a:pt x="444" y="71"/>
                    </a:lnTo>
                    <a:lnTo>
                      <a:pt x="437" y="67"/>
                    </a:lnTo>
                    <a:lnTo>
                      <a:pt x="429" y="64"/>
                    </a:lnTo>
                    <a:lnTo>
                      <a:pt x="422" y="61"/>
                    </a:lnTo>
                    <a:lnTo>
                      <a:pt x="414" y="59"/>
                    </a:lnTo>
                    <a:lnTo>
                      <a:pt x="404" y="58"/>
                    </a:lnTo>
                    <a:lnTo>
                      <a:pt x="343" y="58"/>
                    </a:lnTo>
                    <a:lnTo>
                      <a:pt x="335" y="58"/>
                    </a:lnTo>
                    <a:lnTo>
                      <a:pt x="329" y="59"/>
                    </a:lnTo>
                    <a:lnTo>
                      <a:pt x="323" y="61"/>
                    </a:lnTo>
                    <a:lnTo>
                      <a:pt x="316" y="63"/>
                    </a:lnTo>
                    <a:lnTo>
                      <a:pt x="305" y="68"/>
                    </a:lnTo>
                    <a:lnTo>
                      <a:pt x="295" y="76"/>
                    </a:lnTo>
                    <a:lnTo>
                      <a:pt x="286" y="84"/>
                    </a:lnTo>
                    <a:lnTo>
                      <a:pt x="278" y="96"/>
                    </a:lnTo>
                    <a:lnTo>
                      <a:pt x="270" y="107"/>
                    </a:lnTo>
                    <a:lnTo>
                      <a:pt x="262" y="119"/>
                    </a:lnTo>
                    <a:lnTo>
                      <a:pt x="262" y="119"/>
                    </a:lnTo>
                    <a:lnTo>
                      <a:pt x="269" y="126"/>
                    </a:lnTo>
                    <a:lnTo>
                      <a:pt x="272" y="132"/>
                    </a:lnTo>
                    <a:lnTo>
                      <a:pt x="276" y="140"/>
                    </a:lnTo>
                    <a:lnTo>
                      <a:pt x="279" y="147"/>
                    </a:lnTo>
                    <a:lnTo>
                      <a:pt x="283" y="162"/>
                    </a:lnTo>
                    <a:lnTo>
                      <a:pt x="286" y="180"/>
                    </a:lnTo>
                    <a:lnTo>
                      <a:pt x="294" y="196"/>
                    </a:lnTo>
                    <a:lnTo>
                      <a:pt x="300" y="214"/>
                    </a:lnTo>
                    <a:lnTo>
                      <a:pt x="300" y="268"/>
                    </a:lnTo>
                    <a:lnTo>
                      <a:pt x="299" y="281"/>
                    </a:lnTo>
                    <a:lnTo>
                      <a:pt x="296" y="295"/>
                    </a:lnTo>
                    <a:lnTo>
                      <a:pt x="293" y="306"/>
                    </a:lnTo>
                    <a:lnTo>
                      <a:pt x="289" y="318"/>
                    </a:lnTo>
                    <a:lnTo>
                      <a:pt x="276" y="339"/>
                    </a:lnTo>
                    <a:lnTo>
                      <a:pt x="260" y="362"/>
                    </a:lnTo>
                    <a:lnTo>
                      <a:pt x="246" y="383"/>
                    </a:lnTo>
                    <a:lnTo>
                      <a:pt x="235" y="402"/>
                    </a:lnTo>
                    <a:lnTo>
                      <a:pt x="227" y="411"/>
                    </a:lnTo>
                    <a:lnTo>
                      <a:pt x="220" y="418"/>
                    </a:lnTo>
                    <a:lnTo>
                      <a:pt x="211" y="424"/>
                    </a:lnTo>
                    <a:lnTo>
                      <a:pt x="198" y="428"/>
                    </a:lnTo>
                    <a:lnTo>
                      <a:pt x="175" y="433"/>
                    </a:lnTo>
                    <a:lnTo>
                      <a:pt x="152" y="437"/>
                    </a:lnTo>
                    <a:lnTo>
                      <a:pt x="129" y="438"/>
                    </a:lnTo>
                    <a:lnTo>
                      <a:pt x="109" y="439"/>
                    </a:lnTo>
                    <a:lnTo>
                      <a:pt x="88" y="442"/>
                    </a:lnTo>
                    <a:lnTo>
                      <a:pt x="67" y="444"/>
                    </a:lnTo>
                    <a:lnTo>
                      <a:pt x="57" y="447"/>
                    </a:lnTo>
                    <a:lnTo>
                      <a:pt x="45" y="449"/>
                    </a:lnTo>
                    <a:lnTo>
                      <a:pt x="34" y="453"/>
                    </a:lnTo>
                    <a:lnTo>
                      <a:pt x="21" y="457"/>
                    </a:lnTo>
                    <a:lnTo>
                      <a:pt x="29" y="468"/>
                    </a:lnTo>
                    <a:lnTo>
                      <a:pt x="37" y="477"/>
                    </a:lnTo>
                    <a:lnTo>
                      <a:pt x="39" y="482"/>
                    </a:lnTo>
                    <a:lnTo>
                      <a:pt x="42" y="487"/>
                    </a:lnTo>
                    <a:lnTo>
                      <a:pt x="43" y="493"/>
                    </a:lnTo>
                    <a:lnTo>
                      <a:pt x="43" y="500"/>
                    </a:lnTo>
                    <a:lnTo>
                      <a:pt x="43" y="507"/>
                    </a:lnTo>
                    <a:lnTo>
                      <a:pt x="40" y="515"/>
                    </a:lnTo>
                    <a:lnTo>
                      <a:pt x="37" y="521"/>
                    </a:lnTo>
                    <a:lnTo>
                      <a:pt x="32" y="527"/>
                    </a:lnTo>
                    <a:lnTo>
                      <a:pt x="25" y="532"/>
                    </a:lnTo>
                    <a:lnTo>
                      <a:pt x="19" y="536"/>
                    </a:lnTo>
                    <a:lnTo>
                      <a:pt x="11" y="540"/>
                    </a:lnTo>
                    <a:lnTo>
                      <a:pt x="4" y="542"/>
                    </a:lnTo>
                    <a:lnTo>
                      <a:pt x="0" y="555"/>
                    </a:lnTo>
                    <a:lnTo>
                      <a:pt x="6" y="561"/>
                    </a:lnTo>
                    <a:lnTo>
                      <a:pt x="10" y="567"/>
                    </a:lnTo>
                    <a:lnTo>
                      <a:pt x="14" y="574"/>
                    </a:lnTo>
                    <a:lnTo>
                      <a:pt x="15" y="581"/>
                    </a:lnTo>
                    <a:lnTo>
                      <a:pt x="18" y="596"/>
                    </a:lnTo>
                    <a:lnTo>
                      <a:pt x="19" y="614"/>
                    </a:lnTo>
                    <a:lnTo>
                      <a:pt x="24" y="646"/>
                    </a:lnTo>
                    <a:lnTo>
                      <a:pt x="28" y="674"/>
                    </a:lnTo>
                    <a:lnTo>
                      <a:pt x="33" y="703"/>
                    </a:lnTo>
                    <a:lnTo>
                      <a:pt x="40" y="734"/>
                    </a:lnTo>
                    <a:lnTo>
                      <a:pt x="44" y="748"/>
                    </a:lnTo>
                    <a:lnTo>
                      <a:pt x="49" y="759"/>
                    </a:lnTo>
                    <a:lnTo>
                      <a:pt x="54" y="771"/>
                    </a:lnTo>
                    <a:lnTo>
                      <a:pt x="59" y="782"/>
                    </a:lnTo>
                    <a:lnTo>
                      <a:pt x="65" y="792"/>
                    </a:lnTo>
                    <a:lnTo>
                      <a:pt x="73" y="801"/>
                    </a:lnTo>
                    <a:lnTo>
                      <a:pt x="80" y="810"/>
                    </a:lnTo>
                    <a:lnTo>
                      <a:pt x="89" y="817"/>
                    </a:lnTo>
                    <a:lnTo>
                      <a:pt x="98" y="825"/>
                    </a:lnTo>
                    <a:lnTo>
                      <a:pt x="108" y="832"/>
                    </a:lnTo>
                    <a:lnTo>
                      <a:pt x="118" y="838"/>
                    </a:lnTo>
                    <a:lnTo>
                      <a:pt x="128" y="845"/>
                    </a:lnTo>
                    <a:lnTo>
                      <a:pt x="151" y="856"/>
                    </a:lnTo>
                    <a:lnTo>
                      <a:pt x="176" y="867"/>
                    </a:lnTo>
                    <a:lnTo>
                      <a:pt x="173" y="872"/>
                    </a:lnTo>
                    <a:lnTo>
                      <a:pt x="172" y="877"/>
                    </a:lnTo>
                    <a:lnTo>
                      <a:pt x="168" y="881"/>
                    </a:lnTo>
                    <a:lnTo>
                      <a:pt x="165" y="885"/>
                    </a:lnTo>
                    <a:lnTo>
                      <a:pt x="157" y="891"/>
                    </a:lnTo>
                    <a:lnTo>
                      <a:pt x="148" y="899"/>
                    </a:lnTo>
                    <a:lnTo>
                      <a:pt x="143" y="906"/>
                    </a:lnTo>
                    <a:lnTo>
                      <a:pt x="139" y="912"/>
                    </a:lnTo>
                    <a:lnTo>
                      <a:pt x="137" y="920"/>
                    </a:lnTo>
                    <a:lnTo>
                      <a:pt x="136" y="928"/>
                    </a:lnTo>
                    <a:lnTo>
                      <a:pt x="136" y="944"/>
                    </a:lnTo>
                    <a:lnTo>
                      <a:pt x="136" y="963"/>
                    </a:lnTo>
                    <a:lnTo>
                      <a:pt x="136" y="968"/>
                    </a:lnTo>
                    <a:lnTo>
                      <a:pt x="137" y="973"/>
                    </a:lnTo>
                    <a:lnTo>
                      <a:pt x="139" y="976"/>
                    </a:lnTo>
                    <a:lnTo>
                      <a:pt x="142" y="980"/>
                    </a:lnTo>
                    <a:lnTo>
                      <a:pt x="148" y="987"/>
                    </a:lnTo>
                    <a:lnTo>
                      <a:pt x="157" y="992"/>
                    </a:lnTo>
                    <a:lnTo>
                      <a:pt x="177" y="999"/>
                    </a:lnTo>
                    <a:lnTo>
                      <a:pt x="198" y="1007"/>
                    </a:lnTo>
                    <a:lnTo>
                      <a:pt x="211" y="1014"/>
                    </a:lnTo>
                    <a:lnTo>
                      <a:pt x="221" y="1022"/>
                    </a:lnTo>
                    <a:lnTo>
                      <a:pt x="230" y="1032"/>
                    </a:lnTo>
                    <a:lnTo>
                      <a:pt x="237" y="1042"/>
                    </a:lnTo>
                    <a:lnTo>
                      <a:pt x="242" y="1053"/>
                    </a:lnTo>
                    <a:lnTo>
                      <a:pt x="246" y="1064"/>
                    </a:lnTo>
                    <a:lnTo>
                      <a:pt x="249" y="1078"/>
                    </a:lnTo>
                    <a:lnTo>
                      <a:pt x="250" y="1092"/>
                    </a:lnTo>
                    <a:lnTo>
                      <a:pt x="249" y="1118"/>
                    </a:lnTo>
                    <a:lnTo>
                      <a:pt x="245" y="1141"/>
                    </a:lnTo>
                    <a:lnTo>
                      <a:pt x="242" y="1163"/>
                    </a:lnTo>
                    <a:lnTo>
                      <a:pt x="241" y="1190"/>
                    </a:lnTo>
                    <a:lnTo>
                      <a:pt x="242" y="1197"/>
                    </a:lnTo>
                    <a:lnTo>
                      <a:pt x="246" y="1204"/>
                    </a:lnTo>
                    <a:lnTo>
                      <a:pt x="251" y="1209"/>
                    </a:lnTo>
                    <a:lnTo>
                      <a:pt x="256" y="1212"/>
                    </a:lnTo>
                    <a:lnTo>
                      <a:pt x="262" y="1217"/>
                    </a:lnTo>
                    <a:lnTo>
                      <a:pt x="269" y="1222"/>
                    </a:lnTo>
                    <a:lnTo>
                      <a:pt x="274" y="1227"/>
                    </a:lnTo>
                    <a:lnTo>
                      <a:pt x="279" y="1235"/>
                    </a:lnTo>
                    <a:lnTo>
                      <a:pt x="283" y="1249"/>
                    </a:lnTo>
                    <a:lnTo>
                      <a:pt x="285" y="1263"/>
                    </a:lnTo>
                    <a:lnTo>
                      <a:pt x="285" y="1269"/>
                    </a:lnTo>
                    <a:lnTo>
                      <a:pt x="286" y="1276"/>
                    </a:lnTo>
                    <a:lnTo>
                      <a:pt x="289" y="1283"/>
                    </a:lnTo>
                    <a:lnTo>
                      <a:pt x="291" y="1290"/>
                    </a:lnTo>
                    <a:lnTo>
                      <a:pt x="296" y="1298"/>
                    </a:lnTo>
                    <a:lnTo>
                      <a:pt x="303" y="1305"/>
                    </a:lnTo>
                    <a:lnTo>
                      <a:pt x="309" y="1310"/>
                    </a:lnTo>
                    <a:lnTo>
                      <a:pt x="318" y="1314"/>
                    </a:lnTo>
                    <a:lnTo>
                      <a:pt x="334" y="1320"/>
                    </a:lnTo>
                    <a:lnTo>
                      <a:pt x="353" y="1327"/>
                    </a:lnTo>
                    <a:lnTo>
                      <a:pt x="368" y="1334"/>
                    </a:lnTo>
                    <a:lnTo>
                      <a:pt x="380" y="1342"/>
                    </a:lnTo>
                    <a:lnTo>
                      <a:pt x="393" y="1348"/>
                    </a:lnTo>
                    <a:lnTo>
                      <a:pt x="404" y="1357"/>
                    </a:lnTo>
                    <a:lnTo>
                      <a:pt x="416" y="1365"/>
                    </a:lnTo>
                    <a:lnTo>
                      <a:pt x="426" y="1374"/>
                    </a:lnTo>
                    <a:lnTo>
                      <a:pt x="437" y="1386"/>
                    </a:lnTo>
                    <a:lnTo>
                      <a:pt x="448" y="1398"/>
                    </a:lnTo>
                    <a:lnTo>
                      <a:pt x="453" y="1407"/>
                    </a:lnTo>
                    <a:lnTo>
                      <a:pt x="458" y="1414"/>
                    </a:lnTo>
                    <a:lnTo>
                      <a:pt x="462" y="1422"/>
                    </a:lnTo>
                    <a:lnTo>
                      <a:pt x="465" y="1431"/>
                    </a:lnTo>
                    <a:lnTo>
                      <a:pt x="468" y="1447"/>
                    </a:lnTo>
                    <a:lnTo>
                      <a:pt x="471" y="1465"/>
                    </a:lnTo>
                    <a:lnTo>
                      <a:pt x="472" y="1481"/>
                    </a:lnTo>
                    <a:lnTo>
                      <a:pt x="477" y="1496"/>
                    </a:lnTo>
                    <a:lnTo>
                      <a:pt x="480" y="1505"/>
                    </a:lnTo>
                    <a:lnTo>
                      <a:pt x="483" y="1511"/>
                    </a:lnTo>
                    <a:lnTo>
                      <a:pt x="488" y="1519"/>
                    </a:lnTo>
                    <a:lnTo>
                      <a:pt x="495" y="1525"/>
                    </a:lnTo>
                    <a:lnTo>
                      <a:pt x="511" y="1539"/>
                    </a:lnTo>
                    <a:lnTo>
                      <a:pt x="526" y="1550"/>
                    </a:lnTo>
                    <a:lnTo>
                      <a:pt x="541" y="1561"/>
                    </a:lnTo>
                    <a:lnTo>
                      <a:pt x="559" y="1572"/>
                    </a:lnTo>
                    <a:lnTo>
                      <a:pt x="576" y="1585"/>
                    </a:lnTo>
                    <a:lnTo>
                      <a:pt x="591" y="1596"/>
                    </a:lnTo>
                    <a:lnTo>
                      <a:pt x="598" y="1603"/>
                    </a:lnTo>
                    <a:lnTo>
                      <a:pt x="603" y="1610"/>
                    </a:lnTo>
                    <a:lnTo>
                      <a:pt x="605" y="1619"/>
                    </a:lnTo>
                    <a:lnTo>
                      <a:pt x="606" y="1629"/>
                    </a:lnTo>
                    <a:lnTo>
                      <a:pt x="605" y="1639"/>
                    </a:lnTo>
                    <a:lnTo>
                      <a:pt x="603" y="1649"/>
                    </a:lnTo>
                    <a:lnTo>
                      <a:pt x="598" y="1658"/>
                    </a:lnTo>
                    <a:lnTo>
                      <a:pt x="591" y="1665"/>
                    </a:lnTo>
                    <a:lnTo>
                      <a:pt x="576" y="1679"/>
                    </a:lnTo>
                    <a:lnTo>
                      <a:pt x="559" y="1694"/>
                    </a:lnTo>
                    <a:lnTo>
                      <a:pt x="544" y="1709"/>
                    </a:lnTo>
                    <a:lnTo>
                      <a:pt x="531" y="1724"/>
                    </a:lnTo>
                    <a:lnTo>
                      <a:pt x="520" y="1739"/>
                    </a:lnTo>
                    <a:lnTo>
                      <a:pt x="510" y="1753"/>
                    </a:lnTo>
                    <a:lnTo>
                      <a:pt x="490" y="1783"/>
                    </a:lnTo>
                    <a:lnTo>
                      <a:pt x="466" y="1816"/>
                    </a:lnTo>
                    <a:lnTo>
                      <a:pt x="459" y="1826"/>
                    </a:lnTo>
                    <a:lnTo>
                      <a:pt x="456" y="1837"/>
                    </a:lnTo>
                    <a:lnTo>
                      <a:pt x="453" y="1847"/>
                    </a:lnTo>
                    <a:lnTo>
                      <a:pt x="452" y="1857"/>
                    </a:lnTo>
                    <a:lnTo>
                      <a:pt x="449" y="1879"/>
                    </a:lnTo>
                    <a:lnTo>
                      <a:pt x="444" y="1904"/>
                    </a:lnTo>
                    <a:lnTo>
                      <a:pt x="442" y="1914"/>
                    </a:lnTo>
                    <a:lnTo>
                      <a:pt x="437" y="1921"/>
                    </a:lnTo>
                    <a:lnTo>
                      <a:pt x="432" y="1929"/>
                    </a:lnTo>
                    <a:lnTo>
                      <a:pt x="427" y="1936"/>
                    </a:lnTo>
                    <a:lnTo>
                      <a:pt x="421" y="1944"/>
                    </a:lnTo>
                    <a:lnTo>
                      <a:pt x="416" y="1951"/>
                    </a:lnTo>
                    <a:lnTo>
                      <a:pt x="411" y="1960"/>
                    </a:lnTo>
                    <a:lnTo>
                      <a:pt x="408" y="1969"/>
                    </a:lnTo>
                    <a:lnTo>
                      <a:pt x="407" y="1980"/>
                    </a:lnTo>
                    <a:lnTo>
                      <a:pt x="408" y="1989"/>
                    </a:lnTo>
                    <a:lnTo>
                      <a:pt x="409" y="1999"/>
                    </a:lnTo>
                    <a:lnTo>
                      <a:pt x="411" y="2009"/>
                    </a:lnTo>
                    <a:lnTo>
                      <a:pt x="411" y="2014"/>
                    </a:lnTo>
                    <a:lnTo>
                      <a:pt x="409" y="2018"/>
                    </a:lnTo>
                    <a:lnTo>
                      <a:pt x="408" y="2022"/>
                    </a:lnTo>
                    <a:lnTo>
                      <a:pt x="406" y="2025"/>
                    </a:lnTo>
                    <a:lnTo>
                      <a:pt x="400" y="2032"/>
                    </a:lnTo>
                    <a:lnTo>
                      <a:pt x="393" y="2037"/>
                    </a:lnTo>
                    <a:lnTo>
                      <a:pt x="385" y="2042"/>
                    </a:lnTo>
                    <a:lnTo>
                      <a:pt x="378" y="2047"/>
                    </a:lnTo>
                    <a:lnTo>
                      <a:pt x="370" y="2052"/>
                    </a:lnTo>
                    <a:lnTo>
                      <a:pt x="363" y="2059"/>
                    </a:lnTo>
                    <a:lnTo>
                      <a:pt x="360" y="2064"/>
                    </a:lnTo>
                    <a:lnTo>
                      <a:pt x="358" y="2068"/>
                    </a:lnTo>
                    <a:lnTo>
                      <a:pt x="357" y="2073"/>
                    </a:lnTo>
                    <a:lnTo>
                      <a:pt x="355" y="2078"/>
                    </a:lnTo>
                    <a:lnTo>
                      <a:pt x="354" y="2087"/>
                    </a:lnTo>
                    <a:lnTo>
                      <a:pt x="352" y="2098"/>
                    </a:lnTo>
                    <a:lnTo>
                      <a:pt x="352" y="2098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61"/>
              <p:cNvSpPr>
                <a:spLocks/>
              </p:cNvSpPr>
              <p:nvPr/>
            </p:nvSpPr>
            <p:spPr bwMode="auto">
              <a:xfrm>
                <a:off x="504950" y="720250"/>
                <a:ext cx="901700" cy="1649413"/>
              </a:xfrm>
              <a:custGeom>
                <a:avLst/>
                <a:gdLst>
                  <a:gd name="T0" fmla="*/ 352 w 2272"/>
                  <a:gd name="T1" fmla="*/ 291 h 4154"/>
                  <a:gd name="T2" fmla="*/ 450 w 2272"/>
                  <a:gd name="T3" fmla="*/ 277 h 4154"/>
                  <a:gd name="T4" fmla="*/ 541 w 2272"/>
                  <a:gd name="T5" fmla="*/ 357 h 4154"/>
                  <a:gd name="T6" fmla="*/ 641 w 2272"/>
                  <a:gd name="T7" fmla="*/ 470 h 4154"/>
                  <a:gd name="T8" fmla="*/ 745 w 2272"/>
                  <a:gd name="T9" fmla="*/ 437 h 4154"/>
                  <a:gd name="T10" fmla="*/ 858 w 2272"/>
                  <a:gd name="T11" fmla="*/ 399 h 4154"/>
                  <a:gd name="T12" fmla="*/ 1001 w 2272"/>
                  <a:gd name="T13" fmla="*/ 406 h 4154"/>
                  <a:gd name="T14" fmla="*/ 1089 w 2272"/>
                  <a:gd name="T15" fmla="*/ 188 h 4154"/>
                  <a:gd name="T16" fmla="*/ 1103 w 2272"/>
                  <a:gd name="T17" fmla="*/ 89 h 4154"/>
                  <a:gd name="T18" fmla="*/ 1167 w 2272"/>
                  <a:gd name="T19" fmla="*/ 17 h 4154"/>
                  <a:gd name="T20" fmla="*/ 1463 w 2272"/>
                  <a:gd name="T21" fmla="*/ 12 h 4154"/>
                  <a:gd name="T22" fmla="*/ 1449 w 2272"/>
                  <a:gd name="T23" fmla="*/ 100 h 4154"/>
                  <a:gd name="T24" fmla="*/ 1402 w 2272"/>
                  <a:gd name="T25" fmla="*/ 439 h 4154"/>
                  <a:gd name="T26" fmla="*/ 1282 w 2272"/>
                  <a:gd name="T27" fmla="*/ 619 h 4154"/>
                  <a:gd name="T28" fmla="*/ 1248 w 2272"/>
                  <a:gd name="T29" fmla="*/ 769 h 4154"/>
                  <a:gd name="T30" fmla="*/ 1339 w 2272"/>
                  <a:gd name="T31" fmla="*/ 918 h 4154"/>
                  <a:gd name="T32" fmla="*/ 1504 w 2272"/>
                  <a:gd name="T33" fmla="*/ 993 h 4154"/>
                  <a:gd name="T34" fmla="*/ 1749 w 2272"/>
                  <a:gd name="T35" fmla="*/ 1071 h 4154"/>
                  <a:gd name="T36" fmla="*/ 1912 w 2272"/>
                  <a:gd name="T37" fmla="*/ 1192 h 4154"/>
                  <a:gd name="T38" fmla="*/ 2074 w 2272"/>
                  <a:gd name="T39" fmla="*/ 1316 h 4154"/>
                  <a:gd name="T40" fmla="*/ 2196 w 2272"/>
                  <a:gd name="T41" fmla="*/ 1402 h 4154"/>
                  <a:gd name="T42" fmla="*/ 2198 w 2272"/>
                  <a:gd name="T43" fmla="*/ 1775 h 4154"/>
                  <a:gd name="T44" fmla="*/ 2187 w 2272"/>
                  <a:gd name="T45" fmla="*/ 2034 h 4154"/>
                  <a:gd name="T46" fmla="*/ 2271 w 2272"/>
                  <a:gd name="T47" fmla="*/ 2119 h 4154"/>
                  <a:gd name="T48" fmla="*/ 2220 w 2272"/>
                  <a:gd name="T49" fmla="*/ 2247 h 4154"/>
                  <a:gd name="T50" fmla="*/ 2144 w 2272"/>
                  <a:gd name="T51" fmla="*/ 2366 h 4154"/>
                  <a:gd name="T52" fmla="*/ 2058 w 2272"/>
                  <a:gd name="T53" fmla="*/ 2298 h 4154"/>
                  <a:gd name="T54" fmla="*/ 1976 w 2272"/>
                  <a:gd name="T55" fmla="*/ 2274 h 4154"/>
                  <a:gd name="T56" fmla="*/ 1713 w 2272"/>
                  <a:gd name="T57" fmla="*/ 2356 h 4154"/>
                  <a:gd name="T58" fmla="*/ 1489 w 2272"/>
                  <a:gd name="T59" fmla="*/ 2465 h 4154"/>
                  <a:gd name="T60" fmla="*/ 1374 w 2272"/>
                  <a:gd name="T61" fmla="*/ 2626 h 4154"/>
                  <a:gd name="T62" fmla="*/ 1383 w 2272"/>
                  <a:gd name="T63" fmla="*/ 2764 h 4154"/>
                  <a:gd name="T64" fmla="*/ 1381 w 2272"/>
                  <a:gd name="T65" fmla="*/ 3046 h 4154"/>
                  <a:gd name="T66" fmla="*/ 1297 w 2272"/>
                  <a:gd name="T67" fmla="*/ 3337 h 4154"/>
                  <a:gd name="T68" fmla="*/ 1043 w 2272"/>
                  <a:gd name="T69" fmla="*/ 3446 h 4154"/>
                  <a:gd name="T70" fmla="*/ 905 w 2272"/>
                  <a:gd name="T71" fmla="*/ 3651 h 4154"/>
                  <a:gd name="T72" fmla="*/ 768 w 2272"/>
                  <a:gd name="T73" fmla="*/ 3902 h 4154"/>
                  <a:gd name="T74" fmla="*/ 686 w 2272"/>
                  <a:gd name="T75" fmla="*/ 4046 h 4154"/>
                  <a:gd name="T76" fmla="*/ 538 w 2272"/>
                  <a:gd name="T77" fmla="*/ 4135 h 4154"/>
                  <a:gd name="T78" fmla="*/ 395 w 2272"/>
                  <a:gd name="T79" fmla="*/ 4120 h 4154"/>
                  <a:gd name="T80" fmla="*/ 192 w 2272"/>
                  <a:gd name="T81" fmla="*/ 4139 h 4154"/>
                  <a:gd name="T82" fmla="*/ 59 w 2272"/>
                  <a:gd name="T83" fmla="*/ 4046 h 4154"/>
                  <a:gd name="T84" fmla="*/ 25 w 2272"/>
                  <a:gd name="T85" fmla="*/ 3852 h 4154"/>
                  <a:gd name="T86" fmla="*/ 15 w 2272"/>
                  <a:gd name="T87" fmla="*/ 3597 h 4154"/>
                  <a:gd name="T88" fmla="*/ 194 w 2272"/>
                  <a:gd name="T89" fmla="*/ 3493 h 4154"/>
                  <a:gd name="T90" fmla="*/ 308 w 2272"/>
                  <a:gd name="T91" fmla="*/ 3298 h 4154"/>
                  <a:gd name="T92" fmla="*/ 372 w 2272"/>
                  <a:gd name="T93" fmla="*/ 3162 h 4154"/>
                  <a:gd name="T94" fmla="*/ 458 w 2272"/>
                  <a:gd name="T95" fmla="*/ 2970 h 4154"/>
                  <a:gd name="T96" fmla="*/ 330 w 2272"/>
                  <a:gd name="T97" fmla="*/ 2853 h 4154"/>
                  <a:gd name="T98" fmla="*/ 441 w 2272"/>
                  <a:gd name="T99" fmla="*/ 2681 h 4154"/>
                  <a:gd name="T100" fmla="*/ 625 w 2272"/>
                  <a:gd name="T101" fmla="*/ 2617 h 4154"/>
                  <a:gd name="T102" fmla="*/ 735 w 2272"/>
                  <a:gd name="T103" fmla="*/ 2652 h 4154"/>
                  <a:gd name="T104" fmla="*/ 871 w 2272"/>
                  <a:gd name="T105" fmla="*/ 2555 h 4154"/>
                  <a:gd name="T106" fmla="*/ 824 w 2272"/>
                  <a:gd name="T107" fmla="*/ 2276 h 4154"/>
                  <a:gd name="T108" fmla="*/ 711 w 2272"/>
                  <a:gd name="T109" fmla="*/ 2090 h 4154"/>
                  <a:gd name="T110" fmla="*/ 650 w 2272"/>
                  <a:gd name="T111" fmla="*/ 1862 h 4154"/>
                  <a:gd name="T112" fmla="*/ 645 w 2272"/>
                  <a:gd name="T113" fmla="*/ 1525 h 4154"/>
                  <a:gd name="T114" fmla="*/ 593 w 2272"/>
                  <a:gd name="T115" fmla="*/ 1301 h 4154"/>
                  <a:gd name="T116" fmla="*/ 494 w 2272"/>
                  <a:gd name="T117" fmla="*/ 1209 h 4154"/>
                  <a:gd name="T118" fmla="*/ 382 w 2272"/>
                  <a:gd name="T119" fmla="*/ 1055 h 4154"/>
                  <a:gd name="T120" fmla="*/ 297 w 2272"/>
                  <a:gd name="T121" fmla="*/ 868 h 4154"/>
                  <a:gd name="T122" fmla="*/ 241 w 2272"/>
                  <a:gd name="T123" fmla="*/ 617 h 4154"/>
                  <a:gd name="T124" fmla="*/ 248 w 2272"/>
                  <a:gd name="T125" fmla="*/ 451 h 4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72" h="4154">
                    <a:moveTo>
                      <a:pt x="206" y="417"/>
                    </a:moveTo>
                    <a:lnTo>
                      <a:pt x="226" y="396"/>
                    </a:lnTo>
                    <a:lnTo>
                      <a:pt x="242" y="376"/>
                    </a:lnTo>
                    <a:lnTo>
                      <a:pt x="258" y="357"/>
                    </a:lnTo>
                    <a:lnTo>
                      <a:pt x="276" y="335"/>
                    </a:lnTo>
                    <a:lnTo>
                      <a:pt x="287" y="318"/>
                    </a:lnTo>
                    <a:lnTo>
                      <a:pt x="297" y="301"/>
                    </a:lnTo>
                    <a:lnTo>
                      <a:pt x="302" y="293"/>
                    </a:lnTo>
                    <a:lnTo>
                      <a:pt x="308" y="287"/>
                    </a:lnTo>
                    <a:lnTo>
                      <a:pt x="312" y="286"/>
                    </a:lnTo>
                    <a:lnTo>
                      <a:pt x="316" y="283"/>
                    </a:lnTo>
                    <a:lnTo>
                      <a:pt x="321" y="282"/>
                    </a:lnTo>
                    <a:lnTo>
                      <a:pt x="326" y="282"/>
                    </a:lnTo>
                    <a:lnTo>
                      <a:pt x="336" y="283"/>
                    </a:lnTo>
                    <a:lnTo>
                      <a:pt x="345" y="287"/>
                    </a:lnTo>
                    <a:lnTo>
                      <a:pt x="352" y="291"/>
                    </a:lnTo>
                    <a:lnTo>
                      <a:pt x="360" y="297"/>
                    </a:lnTo>
                    <a:lnTo>
                      <a:pt x="367" y="302"/>
                    </a:lnTo>
                    <a:lnTo>
                      <a:pt x="376" y="307"/>
                    </a:lnTo>
                    <a:lnTo>
                      <a:pt x="385" y="309"/>
                    </a:lnTo>
                    <a:lnTo>
                      <a:pt x="395" y="311"/>
                    </a:lnTo>
                    <a:lnTo>
                      <a:pt x="400" y="311"/>
                    </a:lnTo>
                    <a:lnTo>
                      <a:pt x="404" y="309"/>
                    </a:lnTo>
                    <a:lnTo>
                      <a:pt x="408" y="308"/>
                    </a:lnTo>
                    <a:lnTo>
                      <a:pt x="411" y="306"/>
                    </a:lnTo>
                    <a:lnTo>
                      <a:pt x="419" y="301"/>
                    </a:lnTo>
                    <a:lnTo>
                      <a:pt x="425" y="294"/>
                    </a:lnTo>
                    <a:lnTo>
                      <a:pt x="431" y="288"/>
                    </a:lnTo>
                    <a:lnTo>
                      <a:pt x="438" y="282"/>
                    </a:lnTo>
                    <a:lnTo>
                      <a:pt x="441" y="279"/>
                    </a:lnTo>
                    <a:lnTo>
                      <a:pt x="446" y="278"/>
                    </a:lnTo>
                    <a:lnTo>
                      <a:pt x="450" y="277"/>
                    </a:lnTo>
                    <a:lnTo>
                      <a:pt x="455" y="277"/>
                    </a:lnTo>
                    <a:lnTo>
                      <a:pt x="467" y="282"/>
                    </a:lnTo>
                    <a:lnTo>
                      <a:pt x="477" y="289"/>
                    </a:lnTo>
                    <a:lnTo>
                      <a:pt x="488" y="293"/>
                    </a:lnTo>
                    <a:lnTo>
                      <a:pt x="498" y="294"/>
                    </a:lnTo>
                    <a:lnTo>
                      <a:pt x="507" y="296"/>
                    </a:lnTo>
                    <a:lnTo>
                      <a:pt x="517" y="296"/>
                    </a:lnTo>
                    <a:lnTo>
                      <a:pt x="537" y="296"/>
                    </a:lnTo>
                    <a:lnTo>
                      <a:pt x="558" y="298"/>
                    </a:lnTo>
                    <a:lnTo>
                      <a:pt x="558" y="320"/>
                    </a:lnTo>
                    <a:lnTo>
                      <a:pt x="558" y="327"/>
                    </a:lnTo>
                    <a:lnTo>
                      <a:pt x="556" y="335"/>
                    </a:lnTo>
                    <a:lnTo>
                      <a:pt x="552" y="340"/>
                    </a:lnTo>
                    <a:lnTo>
                      <a:pt x="548" y="346"/>
                    </a:lnTo>
                    <a:lnTo>
                      <a:pt x="544" y="352"/>
                    </a:lnTo>
                    <a:lnTo>
                      <a:pt x="541" y="357"/>
                    </a:lnTo>
                    <a:lnTo>
                      <a:pt x="538" y="365"/>
                    </a:lnTo>
                    <a:lnTo>
                      <a:pt x="537" y="372"/>
                    </a:lnTo>
                    <a:lnTo>
                      <a:pt x="538" y="382"/>
                    </a:lnTo>
                    <a:lnTo>
                      <a:pt x="541" y="391"/>
                    </a:lnTo>
                    <a:lnTo>
                      <a:pt x="543" y="400"/>
                    </a:lnTo>
                    <a:lnTo>
                      <a:pt x="547" y="409"/>
                    </a:lnTo>
                    <a:lnTo>
                      <a:pt x="553" y="416"/>
                    </a:lnTo>
                    <a:lnTo>
                      <a:pt x="559" y="422"/>
                    </a:lnTo>
                    <a:lnTo>
                      <a:pt x="567" y="429"/>
                    </a:lnTo>
                    <a:lnTo>
                      <a:pt x="574" y="435"/>
                    </a:lnTo>
                    <a:lnTo>
                      <a:pt x="591" y="448"/>
                    </a:lnTo>
                    <a:lnTo>
                      <a:pt x="605" y="459"/>
                    </a:lnTo>
                    <a:lnTo>
                      <a:pt x="613" y="464"/>
                    </a:lnTo>
                    <a:lnTo>
                      <a:pt x="621" y="466"/>
                    </a:lnTo>
                    <a:lnTo>
                      <a:pt x="630" y="469"/>
                    </a:lnTo>
                    <a:lnTo>
                      <a:pt x="641" y="470"/>
                    </a:lnTo>
                    <a:lnTo>
                      <a:pt x="647" y="469"/>
                    </a:lnTo>
                    <a:lnTo>
                      <a:pt x="652" y="468"/>
                    </a:lnTo>
                    <a:lnTo>
                      <a:pt x="657" y="464"/>
                    </a:lnTo>
                    <a:lnTo>
                      <a:pt x="662" y="461"/>
                    </a:lnTo>
                    <a:lnTo>
                      <a:pt x="671" y="454"/>
                    </a:lnTo>
                    <a:lnTo>
                      <a:pt x="682" y="449"/>
                    </a:lnTo>
                    <a:lnTo>
                      <a:pt x="690" y="448"/>
                    </a:lnTo>
                    <a:lnTo>
                      <a:pt x="696" y="448"/>
                    </a:lnTo>
                    <a:lnTo>
                      <a:pt x="704" y="448"/>
                    </a:lnTo>
                    <a:lnTo>
                      <a:pt x="710" y="449"/>
                    </a:lnTo>
                    <a:lnTo>
                      <a:pt x="716" y="449"/>
                    </a:lnTo>
                    <a:lnTo>
                      <a:pt x="723" y="450"/>
                    </a:lnTo>
                    <a:lnTo>
                      <a:pt x="729" y="449"/>
                    </a:lnTo>
                    <a:lnTo>
                      <a:pt x="735" y="446"/>
                    </a:lnTo>
                    <a:lnTo>
                      <a:pt x="741" y="442"/>
                    </a:lnTo>
                    <a:lnTo>
                      <a:pt x="745" y="437"/>
                    </a:lnTo>
                    <a:lnTo>
                      <a:pt x="750" y="434"/>
                    </a:lnTo>
                    <a:lnTo>
                      <a:pt x="756" y="432"/>
                    </a:lnTo>
                    <a:lnTo>
                      <a:pt x="773" y="439"/>
                    </a:lnTo>
                    <a:lnTo>
                      <a:pt x="789" y="446"/>
                    </a:lnTo>
                    <a:lnTo>
                      <a:pt x="794" y="445"/>
                    </a:lnTo>
                    <a:lnTo>
                      <a:pt x="798" y="442"/>
                    </a:lnTo>
                    <a:lnTo>
                      <a:pt x="802" y="439"/>
                    </a:lnTo>
                    <a:lnTo>
                      <a:pt x="804" y="435"/>
                    </a:lnTo>
                    <a:lnTo>
                      <a:pt x="809" y="425"/>
                    </a:lnTo>
                    <a:lnTo>
                      <a:pt x="815" y="414"/>
                    </a:lnTo>
                    <a:lnTo>
                      <a:pt x="819" y="410"/>
                    </a:lnTo>
                    <a:lnTo>
                      <a:pt x="823" y="406"/>
                    </a:lnTo>
                    <a:lnTo>
                      <a:pt x="828" y="402"/>
                    </a:lnTo>
                    <a:lnTo>
                      <a:pt x="834" y="401"/>
                    </a:lnTo>
                    <a:lnTo>
                      <a:pt x="846" y="399"/>
                    </a:lnTo>
                    <a:lnTo>
                      <a:pt x="858" y="399"/>
                    </a:lnTo>
                    <a:lnTo>
                      <a:pt x="872" y="400"/>
                    </a:lnTo>
                    <a:lnTo>
                      <a:pt x="884" y="402"/>
                    </a:lnTo>
                    <a:lnTo>
                      <a:pt x="897" y="405"/>
                    </a:lnTo>
                    <a:lnTo>
                      <a:pt x="910" y="406"/>
                    </a:lnTo>
                    <a:lnTo>
                      <a:pt x="923" y="404"/>
                    </a:lnTo>
                    <a:lnTo>
                      <a:pt x="937" y="401"/>
                    </a:lnTo>
                    <a:lnTo>
                      <a:pt x="945" y="402"/>
                    </a:lnTo>
                    <a:lnTo>
                      <a:pt x="951" y="405"/>
                    </a:lnTo>
                    <a:lnTo>
                      <a:pt x="956" y="409"/>
                    </a:lnTo>
                    <a:lnTo>
                      <a:pt x="961" y="414"/>
                    </a:lnTo>
                    <a:lnTo>
                      <a:pt x="966" y="419"/>
                    </a:lnTo>
                    <a:lnTo>
                      <a:pt x="971" y="425"/>
                    </a:lnTo>
                    <a:lnTo>
                      <a:pt x="977" y="429"/>
                    </a:lnTo>
                    <a:lnTo>
                      <a:pt x="984" y="432"/>
                    </a:lnTo>
                    <a:lnTo>
                      <a:pt x="994" y="419"/>
                    </a:lnTo>
                    <a:lnTo>
                      <a:pt x="1001" y="406"/>
                    </a:lnTo>
                    <a:lnTo>
                      <a:pt x="1006" y="392"/>
                    </a:lnTo>
                    <a:lnTo>
                      <a:pt x="1011" y="380"/>
                    </a:lnTo>
                    <a:lnTo>
                      <a:pt x="1020" y="352"/>
                    </a:lnTo>
                    <a:lnTo>
                      <a:pt x="1031" y="322"/>
                    </a:lnTo>
                    <a:lnTo>
                      <a:pt x="1040" y="306"/>
                    </a:lnTo>
                    <a:lnTo>
                      <a:pt x="1050" y="292"/>
                    </a:lnTo>
                    <a:lnTo>
                      <a:pt x="1060" y="278"/>
                    </a:lnTo>
                    <a:lnTo>
                      <a:pt x="1070" y="267"/>
                    </a:lnTo>
                    <a:lnTo>
                      <a:pt x="1079" y="254"/>
                    </a:lnTo>
                    <a:lnTo>
                      <a:pt x="1087" y="240"/>
                    </a:lnTo>
                    <a:lnTo>
                      <a:pt x="1089" y="233"/>
                    </a:lnTo>
                    <a:lnTo>
                      <a:pt x="1090" y="225"/>
                    </a:lnTo>
                    <a:lnTo>
                      <a:pt x="1093" y="217"/>
                    </a:lnTo>
                    <a:lnTo>
                      <a:pt x="1093" y="208"/>
                    </a:lnTo>
                    <a:lnTo>
                      <a:pt x="1092" y="198"/>
                    </a:lnTo>
                    <a:lnTo>
                      <a:pt x="1089" y="188"/>
                    </a:lnTo>
                    <a:lnTo>
                      <a:pt x="1084" y="179"/>
                    </a:lnTo>
                    <a:lnTo>
                      <a:pt x="1079" y="171"/>
                    </a:lnTo>
                    <a:lnTo>
                      <a:pt x="1074" y="163"/>
                    </a:lnTo>
                    <a:lnTo>
                      <a:pt x="1070" y="154"/>
                    </a:lnTo>
                    <a:lnTo>
                      <a:pt x="1068" y="145"/>
                    </a:lnTo>
                    <a:lnTo>
                      <a:pt x="1066" y="134"/>
                    </a:lnTo>
                    <a:lnTo>
                      <a:pt x="1066" y="130"/>
                    </a:lnTo>
                    <a:lnTo>
                      <a:pt x="1068" y="126"/>
                    </a:lnTo>
                    <a:lnTo>
                      <a:pt x="1070" y="123"/>
                    </a:lnTo>
                    <a:lnTo>
                      <a:pt x="1073" y="120"/>
                    </a:lnTo>
                    <a:lnTo>
                      <a:pt x="1080" y="115"/>
                    </a:lnTo>
                    <a:lnTo>
                      <a:pt x="1088" y="110"/>
                    </a:lnTo>
                    <a:lnTo>
                      <a:pt x="1093" y="105"/>
                    </a:lnTo>
                    <a:lnTo>
                      <a:pt x="1097" y="100"/>
                    </a:lnTo>
                    <a:lnTo>
                      <a:pt x="1099" y="95"/>
                    </a:lnTo>
                    <a:lnTo>
                      <a:pt x="1103" y="89"/>
                    </a:lnTo>
                    <a:lnTo>
                      <a:pt x="1107" y="76"/>
                    </a:lnTo>
                    <a:lnTo>
                      <a:pt x="1112" y="62"/>
                    </a:lnTo>
                    <a:lnTo>
                      <a:pt x="1117" y="41"/>
                    </a:lnTo>
                    <a:lnTo>
                      <a:pt x="1122" y="21"/>
                    </a:lnTo>
                    <a:lnTo>
                      <a:pt x="1125" y="12"/>
                    </a:lnTo>
                    <a:lnTo>
                      <a:pt x="1129" y="6"/>
                    </a:lnTo>
                    <a:lnTo>
                      <a:pt x="1133" y="3"/>
                    </a:lnTo>
                    <a:lnTo>
                      <a:pt x="1137" y="1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9" y="0"/>
                    </a:lnTo>
                    <a:lnTo>
                      <a:pt x="1152" y="1"/>
                    </a:lnTo>
                    <a:lnTo>
                      <a:pt x="1154" y="3"/>
                    </a:lnTo>
                    <a:lnTo>
                      <a:pt x="1157" y="7"/>
                    </a:lnTo>
                    <a:lnTo>
                      <a:pt x="1161" y="13"/>
                    </a:lnTo>
                    <a:lnTo>
                      <a:pt x="1167" y="17"/>
                    </a:lnTo>
                    <a:lnTo>
                      <a:pt x="1176" y="22"/>
                    </a:lnTo>
                    <a:lnTo>
                      <a:pt x="1184" y="25"/>
                    </a:lnTo>
                    <a:lnTo>
                      <a:pt x="1192" y="26"/>
                    </a:lnTo>
                    <a:lnTo>
                      <a:pt x="1201" y="27"/>
                    </a:lnTo>
                    <a:lnTo>
                      <a:pt x="1217" y="28"/>
                    </a:lnTo>
                    <a:lnTo>
                      <a:pt x="1237" y="28"/>
                    </a:lnTo>
                    <a:lnTo>
                      <a:pt x="1265" y="27"/>
                    </a:lnTo>
                    <a:lnTo>
                      <a:pt x="1291" y="26"/>
                    </a:lnTo>
                    <a:lnTo>
                      <a:pt x="1316" y="22"/>
                    </a:lnTo>
                    <a:lnTo>
                      <a:pt x="1339" y="18"/>
                    </a:lnTo>
                    <a:lnTo>
                      <a:pt x="1363" y="16"/>
                    </a:lnTo>
                    <a:lnTo>
                      <a:pt x="1388" y="12"/>
                    </a:lnTo>
                    <a:lnTo>
                      <a:pt x="1413" y="11"/>
                    </a:lnTo>
                    <a:lnTo>
                      <a:pt x="1442" y="10"/>
                    </a:lnTo>
                    <a:lnTo>
                      <a:pt x="1453" y="11"/>
                    </a:lnTo>
                    <a:lnTo>
                      <a:pt x="1463" y="12"/>
                    </a:lnTo>
                    <a:lnTo>
                      <a:pt x="1472" y="15"/>
                    </a:lnTo>
                    <a:lnTo>
                      <a:pt x="1482" y="17"/>
                    </a:lnTo>
                    <a:lnTo>
                      <a:pt x="1501" y="25"/>
                    </a:lnTo>
                    <a:lnTo>
                      <a:pt x="1521" y="32"/>
                    </a:lnTo>
                    <a:lnTo>
                      <a:pt x="1516" y="37"/>
                    </a:lnTo>
                    <a:lnTo>
                      <a:pt x="1511" y="41"/>
                    </a:lnTo>
                    <a:lnTo>
                      <a:pt x="1496" y="52"/>
                    </a:lnTo>
                    <a:lnTo>
                      <a:pt x="1481" y="61"/>
                    </a:lnTo>
                    <a:lnTo>
                      <a:pt x="1474" y="65"/>
                    </a:lnTo>
                    <a:lnTo>
                      <a:pt x="1467" y="70"/>
                    </a:lnTo>
                    <a:lnTo>
                      <a:pt x="1461" y="76"/>
                    </a:lnTo>
                    <a:lnTo>
                      <a:pt x="1453" y="82"/>
                    </a:lnTo>
                    <a:lnTo>
                      <a:pt x="1450" y="86"/>
                    </a:lnTo>
                    <a:lnTo>
                      <a:pt x="1449" y="91"/>
                    </a:lnTo>
                    <a:lnTo>
                      <a:pt x="1449" y="96"/>
                    </a:lnTo>
                    <a:lnTo>
                      <a:pt x="1449" y="100"/>
                    </a:lnTo>
                    <a:lnTo>
                      <a:pt x="1449" y="110"/>
                    </a:lnTo>
                    <a:lnTo>
                      <a:pt x="1448" y="121"/>
                    </a:lnTo>
                    <a:lnTo>
                      <a:pt x="1442" y="144"/>
                    </a:lnTo>
                    <a:lnTo>
                      <a:pt x="1438" y="164"/>
                    </a:lnTo>
                    <a:lnTo>
                      <a:pt x="1435" y="185"/>
                    </a:lnTo>
                    <a:lnTo>
                      <a:pt x="1435" y="209"/>
                    </a:lnTo>
                    <a:lnTo>
                      <a:pt x="1435" y="298"/>
                    </a:lnTo>
                    <a:lnTo>
                      <a:pt x="1434" y="322"/>
                    </a:lnTo>
                    <a:lnTo>
                      <a:pt x="1430" y="345"/>
                    </a:lnTo>
                    <a:lnTo>
                      <a:pt x="1428" y="366"/>
                    </a:lnTo>
                    <a:lnTo>
                      <a:pt x="1424" y="391"/>
                    </a:lnTo>
                    <a:lnTo>
                      <a:pt x="1423" y="400"/>
                    </a:lnTo>
                    <a:lnTo>
                      <a:pt x="1420" y="409"/>
                    </a:lnTo>
                    <a:lnTo>
                      <a:pt x="1417" y="417"/>
                    </a:lnTo>
                    <a:lnTo>
                      <a:pt x="1413" y="425"/>
                    </a:lnTo>
                    <a:lnTo>
                      <a:pt x="1402" y="439"/>
                    </a:lnTo>
                    <a:lnTo>
                      <a:pt x="1389" y="451"/>
                    </a:lnTo>
                    <a:lnTo>
                      <a:pt x="1378" y="464"/>
                    </a:lnTo>
                    <a:lnTo>
                      <a:pt x="1366" y="476"/>
                    </a:lnTo>
                    <a:lnTo>
                      <a:pt x="1361" y="484"/>
                    </a:lnTo>
                    <a:lnTo>
                      <a:pt x="1358" y="493"/>
                    </a:lnTo>
                    <a:lnTo>
                      <a:pt x="1354" y="501"/>
                    </a:lnTo>
                    <a:lnTo>
                      <a:pt x="1351" y="510"/>
                    </a:lnTo>
                    <a:lnTo>
                      <a:pt x="1349" y="524"/>
                    </a:lnTo>
                    <a:lnTo>
                      <a:pt x="1345" y="537"/>
                    </a:lnTo>
                    <a:lnTo>
                      <a:pt x="1340" y="547"/>
                    </a:lnTo>
                    <a:lnTo>
                      <a:pt x="1335" y="557"/>
                    </a:lnTo>
                    <a:lnTo>
                      <a:pt x="1321" y="577"/>
                    </a:lnTo>
                    <a:lnTo>
                      <a:pt x="1304" y="598"/>
                    </a:lnTo>
                    <a:lnTo>
                      <a:pt x="1295" y="607"/>
                    </a:lnTo>
                    <a:lnTo>
                      <a:pt x="1286" y="614"/>
                    </a:lnTo>
                    <a:lnTo>
                      <a:pt x="1282" y="619"/>
                    </a:lnTo>
                    <a:lnTo>
                      <a:pt x="1280" y="623"/>
                    </a:lnTo>
                    <a:lnTo>
                      <a:pt x="1277" y="628"/>
                    </a:lnTo>
                    <a:lnTo>
                      <a:pt x="1276" y="634"/>
                    </a:lnTo>
                    <a:lnTo>
                      <a:pt x="1277" y="647"/>
                    </a:lnTo>
                    <a:lnTo>
                      <a:pt x="1277" y="660"/>
                    </a:lnTo>
                    <a:lnTo>
                      <a:pt x="1277" y="670"/>
                    </a:lnTo>
                    <a:lnTo>
                      <a:pt x="1275" y="677"/>
                    </a:lnTo>
                    <a:lnTo>
                      <a:pt x="1270" y="686"/>
                    </a:lnTo>
                    <a:lnTo>
                      <a:pt x="1266" y="693"/>
                    </a:lnTo>
                    <a:lnTo>
                      <a:pt x="1261" y="700"/>
                    </a:lnTo>
                    <a:lnTo>
                      <a:pt x="1256" y="708"/>
                    </a:lnTo>
                    <a:lnTo>
                      <a:pt x="1252" y="716"/>
                    </a:lnTo>
                    <a:lnTo>
                      <a:pt x="1248" y="726"/>
                    </a:lnTo>
                    <a:lnTo>
                      <a:pt x="1247" y="740"/>
                    </a:lnTo>
                    <a:lnTo>
                      <a:pt x="1248" y="752"/>
                    </a:lnTo>
                    <a:lnTo>
                      <a:pt x="1248" y="769"/>
                    </a:lnTo>
                    <a:lnTo>
                      <a:pt x="1250" y="784"/>
                    </a:lnTo>
                    <a:lnTo>
                      <a:pt x="1252" y="789"/>
                    </a:lnTo>
                    <a:lnTo>
                      <a:pt x="1255" y="791"/>
                    </a:lnTo>
                    <a:lnTo>
                      <a:pt x="1257" y="794"/>
                    </a:lnTo>
                    <a:lnTo>
                      <a:pt x="1261" y="796"/>
                    </a:lnTo>
                    <a:lnTo>
                      <a:pt x="1269" y="801"/>
                    </a:lnTo>
                    <a:lnTo>
                      <a:pt x="1275" y="806"/>
                    </a:lnTo>
                    <a:lnTo>
                      <a:pt x="1290" y="824"/>
                    </a:lnTo>
                    <a:lnTo>
                      <a:pt x="1304" y="841"/>
                    </a:lnTo>
                    <a:lnTo>
                      <a:pt x="1310" y="849"/>
                    </a:lnTo>
                    <a:lnTo>
                      <a:pt x="1315" y="857"/>
                    </a:lnTo>
                    <a:lnTo>
                      <a:pt x="1319" y="864"/>
                    </a:lnTo>
                    <a:lnTo>
                      <a:pt x="1321" y="873"/>
                    </a:lnTo>
                    <a:lnTo>
                      <a:pt x="1326" y="889"/>
                    </a:lnTo>
                    <a:lnTo>
                      <a:pt x="1334" y="907"/>
                    </a:lnTo>
                    <a:lnTo>
                      <a:pt x="1339" y="918"/>
                    </a:lnTo>
                    <a:lnTo>
                      <a:pt x="1345" y="928"/>
                    </a:lnTo>
                    <a:lnTo>
                      <a:pt x="1351" y="938"/>
                    </a:lnTo>
                    <a:lnTo>
                      <a:pt x="1359" y="946"/>
                    </a:lnTo>
                    <a:lnTo>
                      <a:pt x="1366" y="954"/>
                    </a:lnTo>
                    <a:lnTo>
                      <a:pt x="1374" y="961"/>
                    </a:lnTo>
                    <a:lnTo>
                      <a:pt x="1383" y="968"/>
                    </a:lnTo>
                    <a:lnTo>
                      <a:pt x="1391" y="973"/>
                    </a:lnTo>
                    <a:lnTo>
                      <a:pt x="1402" y="978"/>
                    </a:lnTo>
                    <a:lnTo>
                      <a:pt x="1412" y="983"/>
                    </a:lnTo>
                    <a:lnTo>
                      <a:pt x="1422" y="986"/>
                    </a:lnTo>
                    <a:lnTo>
                      <a:pt x="1433" y="990"/>
                    </a:lnTo>
                    <a:lnTo>
                      <a:pt x="1444" y="992"/>
                    </a:lnTo>
                    <a:lnTo>
                      <a:pt x="1455" y="993"/>
                    </a:lnTo>
                    <a:lnTo>
                      <a:pt x="1467" y="995"/>
                    </a:lnTo>
                    <a:lnTo>
                      <a:pt x="1479" y="995"/>
                    </a:lnTo>
                    <a:lnTo>
                      <a:pt x="1504" y="993"/>
                    </a:lnTo>
                    <a:lnTo>
                      <a:pt x="1527" y="991"/>
                    </a:lnTo>
                    <a:lnTo>
                      <a:pt x="1550" y="988"/>
                    </a:lnTo>
                    <a:lnTo>
                      <a:pt x="1576" y="988"/>
                    </a:lnTo>
                    <a:lnTo>
                      <a:pt x="1602" y="988"/>
                    </a:lnTo>
                    <a:lnTo>
                      <a:pt x="1612" y="991"/>
                    </a:lnTo>
                    <a:lnTo>
                      <a:pt x="1621" y="993"/>
                    </a:lnTo>
                    <a:lnTo>
                      <a:pt x="1646" y="996"/>
                    </a:lnTo>
                    <a:lnTo>
                      <a:pt x="1669" y="1000"/>
                    </a:lnTo>
                    <a:lnTo>
                      <a:pt x="1679" y="1002"/>
                    </a:lnTo>
                    <a:lnTo>
                      <a:pt x="1689" y="1006"/>
                    </a:lnTo>
                    <a:lnTo>
                      <a:pt x="1698" y="1012"/>
                    </a:lnTo>
                    <a:lnTo>
                      <a:pt x="1708" y="1021"/>
                    </a:lnTo>
                    <a:lnTo>
                      <a:pt x="1719" y="1033"/>
                    </a:lnTo>
                    <a:lnTo>
                      <a:pt x="1730" y="1045"/>
                    </a:lnTo>
                    <a:lnTo>
                      <a:pt x="1740" y="1056"/>
                    </a:lnTo>
                    <a:lnTo>
                      <a:pt x="1749" y="1071"/>
                    </a:lnTo>
                    <a:lnTo>
                      <a:pt x="1755" y="1085"/>
                    </a:lnTo>
                    <a:lnTo>
                      <a:pt x="1760" y="1096"/>
                    </a:lnTo>
                    <a:lnTo>
                      <a:pt x="1764" y="1102"/>
                    </a:lnTo>
                    <a:lnTo>
                      <a:pt x="1768" y="1108"/>
                    </a:lnTo>
                    <a:lnTo>
                      <a:pt x="1773" y="1111"/>
                    </a:lnTo>
                    <a:lnTo>
                      <a:pt x="1779" y="1115"/>
                    </a:lnTo>
                    <a:lnTo>
                      <a:pt x="1797" y="1121"/>
                    </a:lnTo>
                    <a:lnTo>
                      <a:pt x="1814" y="1128"/>
                    </a:lnTo>
                    <a:lnTo>
                      <a:pt x="1831" y="1134"/>
                    </a:lnTo>
                    <a:lnTo>
                      <a:pt x="1848" y="1143"/>
                    </a:lnTo>
                    <a:lnTo>
                      <a:pt x="1862" y="1151"/>
                    </a:lnTo>
                    <a:lnTo>
                      <a:pt x="1873" y="1161"/>
                    </a:lnTo>
                    <a:lnTo>
                      <a:pt x="1885" y="1171"/>
                    </a:lnTo>
                    <a:lnTo>
                      <a:pt x="1896" y="1183"/>
                    </a:lnTo>
                    <a:lnTo>
                      <a:pt x="1905" y="1188"/>
                    </a:lnTo>
                    <a:lnTo>
                      <a:pt x="1912" y="1192"/>
                    </a:lnTo>
                    <a:lnTo>
                      <a:pt x="1921" y="1195"/>
                    </a:lnTo>
                    <a:lnTo>
                      <a:pt x="1931" y="1198"/>
                    </a:lnTo>
                    <a:lnTo>
                      <a:pt x="1946" y="1204"/>
                    </a:lnTo>
                    <a:lnTo>
                      <a:pt x="1960" y="1212"/>
                    </a:lnTo>
                    <a:lnTo>
                      <a:pt x="1974" y="1217"/>
                    </a:lnTo>
                    <a:lnTo>
                      <a:pt x="1990" y="1222"/>
                    </a:lnTo>
                    <a:lnTo>
                      <a:pt x="2001" y="1229"/>
                    </a:lnTo>
                    <a:lnTo>
                      <a:pt x="2011" y="1237"/>
                    </a:lnTo>
                    <a:lnTo>
                      <a:pt x="2019" y="1244"/>
                    </a:lnTo>
                    <a:lnTo>
                      <a:pt x="2027" y="1252"/>
                    </a:lnTo>
                    <a:lnTo>
                      <a:pt x="2040" y="1268"/>
                    </a:lnTo>
                    <a:lnTo>
                      <a:pt x="2058" y="1287"/>
                    </a:lnTo>
                    <a:lnTo>
                      <a:pt x="2064" y="1293"/>
                    </a:lnTo>
                    <a:lnTo>
                      <a:pt x="2068" y="1301"/>
                    </a:lnTo>
                    <a:lnTo>
                      <a:pt x="2072" y="1308"/>
                    </a:lnTo>
                    <a:lnTo>
                      <a:pt x="2074" y="1316"/>
                    </a:lnTo>
                    <a:lnTo>
                      <a:pt x="2078" y="1322"/>
                    </a:lnTo>
                    <a:lnTo>
                      <a:pt x="2082" y="1330"/>
                    </a:lnTo>
                    <a:lnTo>
                      <a:pt x="2087" y="1336"/>
                    </a:lnTo>
                    <a:lnTo>
                      <a:pt x="2093" y="1342"/>
                    </a:lnTo>
                    <a:lnTo>
                      <a:pt x="2104" y="1350"/>
                    </a:lnTo>
                    <a:lnTo>
                      <a:pt x="2114" y="1355"/>
                    </a:lnTo>
                    <a:lnTo>
                      <a:pt x="2124" y="1358"/>
                    </a:lnTo>
                    <a:lnTo>
                      <a:pt x="2134" y="1362"/>
                    </a:lnTo>
                    <a:lnTo>
                      <a:pt x="2144" y="1366"/>
                    </a:lnTo>
                    <a:lnTo>
                      <a:pt x="2155" y="1370"/>
                    </a:lnTo>
                    <a:lnTo>
                      <a:pt x="2166" y="1375"/>
                    </a:lnTo>
                    <a:lnTo>
                      <a:pt x="2177" y="1381"/>
                    </a:lnTo>
                    <a:lnTo>
                      <a:pt x="2183" y="1385"/>
                    </a:lnTo>
                    <a:lnTo>
                      <a:pt x="2188" y="1390"/>
                    </a:lnTo>
                    <a:lnTo>
                      <a:pt x="2192" y="1396"/>
                    </a:lnTo>
                    <a:lnTo>
                      <a:pt x="2196" y="1402"/>
                    </a:lnTo>
                    <a:lnTo>
                      <a:pt x="2201" y="1416"/>
                    </a:lnTo>
                    <a:lnTo>
                      <a:pt x="2203" y="1432"/>
                    </a:lnTo>
                    <a:lnTo>
                      <a:pt x="2160" y="1640"/>
                    </a:lnTo>
                    <a:lnTo>
                      <a:pt x="2162" y="1658"/>
                    </a:lnTo>
                    <a:lnTo>
                      <a:pt x="2165" y="1675"/>
                    </a:lnTo>
                    <a:lnTo>
                      <a:pt x="2167" y="1691"/>
                    </a:lnTo>
                    <a:lnTo>
                      <a:pt x="2171" y="1709"/>
                    </a:lnTo>
                    <a:lnTo>
                      <a:pt x="2175" y="1717"/>
                    </a:lnTo>
                    <a:lnTo>
                      <a:pt x="2178" y="1724"/>
                    </a:lnTo>
                    <a:lnTo>
                      <a:pt x="2183" y="1731"/>
                    </a:lnTo>
                    <a:lnTo>
                      <a:pt x="2188" y="1737"/>
                    </a:lnTo>
                    <a:lnTo>
                      <a:pt x="2192" y="1744"/>
                    </a:lnTo>
                    <a:lnTo>
                      <a:pt x="2196" y="1751"/>
                    </a:lnTo>
                    <a:lnTo>
                      <a:pt x="2198" y="1759"/>
                    </a:lnTo>
                    <a:lnTo>
                      <a:pt x="2200" y="1768"/>
                    </a:lnTo>
                    <a:lnTo>
                      <a:pt x="2198" y="1775"/>
                    </a:lnTo>
                    <a:lnTo>
                      <a:pt x="2197" y="1781"/>
                    </a:lnTo>
                    <a:lnTo>
                      <a:pt x="2196" y="1788"/>
                    </a:lnTo>
                    <a:lnTo>
                      <a:pt x="2193" y="1794"/>
                    </a:lnTo>
                    <a:lnTo>
                      <a:pt x="2190" y="1806"/>
                    </a:lnTo>
                    <a:lnTo>
                      <a:pt x="2185" y="1820"/>
                    </a:lnTo>
                    <a:lnTo>
                      <a:pt x="2177" y="1848"/>
                    </a:lnTo>
                    <a:lnTo>
                      <a:pt x="2172" y="1872"/>
                    </a:lnTo>
                    <a:lnTo>
                      <a:pt x="2170" y="1897"/>
                    </a:lnTo>
                    <a:lnTo>
                      <a:pt x="2168" y="1924"/>
                    </a:lnTo>
                    <a:lnTo>
                      <a:pt x="2170" y="1942"/>
                    </a:lnTo>
                    <a:lnTo>
                      <a:pt x="2170" y="1958"/>
                    </a:lnTo>
                    <a:lnTo>
                      <a:pt x="2172" y="1975"/>
                    </a:lnTo>
                    <a:lnTo>
                      <a:pt x="2175" y="1990"/>
                    </a:lnTo>
                    <a:lnTo>
                      <a:pt x="2177" y="2003"/>
                    </a:lnTo>
                    <a:lnTo>
                      <a:pt x="2182" y="2018"/>
                    </a:lnTo>
                    <a:lnTo>
                      <a:pt x="2187" y="2034"/>
                    </a:lnTo>
                    <a:lnTo>
                      <a:pt x="2193" y="2051"/>
                    </a:lnTo>
                    <a:lnTo>
                      <a:pt x="2198" y="2062"/>
                    </a:lnTo>
                    <a:lnTo>
                      <a:pt x="2203" y="2074"/>
                    </a:lnTo>
                    <a:lnTo>
                      <a:pt x="2206" y="2079"/>
                    </a:lnTo>
                    <a:lnTo>
                      <a:pt x="2208" y="2082"/>
                    </a:lnTo>
                    <a:lnTo>
                      <a:pt x="2212" y="2087"/>
                    </a:lnTo>
                    <a:lnTo>
                      <a:pt x="2217" y="2091"/>
                    </a:lnTo>
                    <a:lnTo>
                      <a:pt x="2226" y="2096"/>
                    </a:lnTo>
                    <a:lnTo>
                      <a:pt x="2235" y="2099"/>
                    </a:lnTo>
                    <a:lnTo>
                      <a:pt x="2244" y="2101"/>
                    </a:lnTo>
                    <a:lnTo>
                      <a:pt x="2252" y="2104"/>
                    </a:lnTo>
                    <a:lnTo>
                      <a:pt x="2260" y="2106"/>
                    </a:lnTo>
                    <a:lnTo>
                      <a:pt x="2266" y="2110"/>
                    </a:lnTo>
                    <a:lnTo>
                      <a:pt x="2269" y="2113"/>
                    </a:lnTo>
                    <a:lnTo>
                      <a:pt x="2270" y="2115"/>
                    </a:lnTo>
                    <a:lnTo>
                      <a:pt x="2271" y="2119"/>
                    </a:lnTo>
                    <a:lnTo>
                      <a:pt x="2272" y="2124"/>
                    </a:lnTo>
                    <a:lnTo>
                      <a:pt x="2271" y="2130"/>
                    </a:lnTo>
                    <a:lnTo>
                      <a:pt x="2270" y="2135"/>
                    </a:lnTo>
                    <a:lnTo>
                      <a:pt x="2266" y="2140"/>
                    </a:lnTo>
                    <a:lnTo>
                      <a:pt x="2262" y="2144"/>
                    </a:lnTo>
                    <a:lnTo>
                      <a:pt x="2255" y="2153"/>
                    </a:lnTo>
                    <a:lnTo>
                      <a:pt x="2247" y="2163"/>
                    </a:lnTo>
                    <a:lnTo>
                      <a:pt x="2244" y="2173"/>
                    </a:lnTo>
                    <a:lnTo>
                      <a:pt x="2240" y="2182"/>
                    </a:lnTo>
                    <a:lnTo>
                      <a:pt x="2236" y="2189"/>
                    </a:lnTo>
                    <a:lnTo>
                      <a:pt x="2231" y="2197"/>
                    </a:lnTo>
                    <a:lnTo>
                      <a:pt x="2226" y="2204"/>
                    </a:lnTo>
                    <a:lnTo>
                      <a:pt x="2221" y="2212"/>
                    </a:lnTo>
                    <a:lnTo>
                      <a:pt x="2219" y="2220"/>
                    </a:lnTo>
                    <a:lnTo>
                      <a:pt x="2217" y="2231"/>
                    </a:lnTo>
                    <a:lnTo>
                      <a:pt x="2220" y="2247"/>
                    </a:lnTo>
                    <a:lnTo>
                      <a:pt x="2224" y="2263"/>
                    </a:lnTo>
                    <a:lnTo>
                      <a:pt x="2222" y="2273"/>
                    </a:lnTo>
                    <a:lnTo>
                      <a:pt x="2221" y="2283"/>
                    </a:lnTo>
                    <a:lnTo>
                      <a:pt x="2220" y="2287"/>
                    </a:lnTo>
                    <a:lnTo>
                      <a:pt x="2217" y="2291"/>
                    </a:lnTo>
                    <a:lnTo>
                      <a:pt x="2215" y="2294"/>
                    </a:lnTo>
                    <a:lnTo>
                      <a:pt x="2210" y="2297"/>
                    </a:lnTo>
                    <a:lnTo>
                      <a:pt x="2193" y="2300"/>
                    </a:lnTo>
                    <a:lnTo>
                      <a:pt x="2178" y="2306"/>
                    </a:lnTo>
                    <a:lnTo>
                      <a:pt x="2170" y="2313"/>
                    </a:lnTo>
                    <a:lnTo>
                      <a:pt x="2165" y="2321"/>
                    </a:lnTo>
                    <a:lnTo>
                      <a:pt x="2160" y="2330"/>
                    </a:lnTo>
                    <a:lnTo>
                      <a:pt x="2157" y="2338"/>
                    </a:lnTo>
                    <a:lnTo>
                      <a:pt x="2153" y="2347"/>
                    </a:lnTo>
                    <a:lnTo>
                      <a:pt x="2150" y="2357"/>
                    </a:lnTo>
                    <a:lnTo>
                      <a:pt x="2144" y="2366"/>
                    </a:lnTo>
                    <a:lnTo>
                      <a:pt x="2137" y="2375"/>
                    </a:lnTo>
                    <a:lnTo>
                      <a:pt x="2132" y="2377"/>
                    </a:lnTo>
                    <a:lnTo>
                      <a:pt x="2132" y="2325"/>
                    </a:lnTo>
                    <a:lnTo>
                      <a:pt x="2131" y="2317"/>
                    </a:lnTo>
                    <a:lnTo>
                      <a:pt x="2127" y="2311"/>
                    </a:lnTo>
                    <a:lnTo>
                      <a:pt x="2122" y="2306"/>
                    </a:lnTo>
                    <a:lnTo>
                      <a:pt x="2116" y="2302"/>
                    </a:lnTo>
                    <a:lnTo>
                      <a:pt x="2108" y="2300"/>
                    </a:lnTo>
                    <a:lnTo>
                      <a:pt x="2101" y="2298"/>
                    </a:lnTo>
                    <a:lnTo>
                      <a:pt x="2093" y="2297"/>
                    </a:lnTo>
                    <a:lnTo>
                      <a:pt x="2084" y="2297"/>
                    </a:lnTo>
                    <a:lnTo>
                      <a:pt x="2075" y="2296"/>
                    </a:lnTo>
                    <a:lnTo>
                      <a:pt x="2068" y="2296"/>
                    </a:lnTo>
                    <a:lnTo>
                      <a:pt x="2064" y="2296"/>
                    </a:lnTo>
                    <a:lnTo>
                      <a:pt x="2060" y="2296"/>
                    </a:lnTo>
                    <a:lnTo>
                      <a:pt x="2058" y="2298"/>
                    </a:lnTo>
                    <a:lnTo>
                      <a:pt x="2055" y="2301"/>
                    </a:lnTo>
                    <a:lnTo>
                      <a:pt x="2050" y="2308"/>
                    </a:lnTo>
                    <a:lnTo>
                      <a:pt x="2047" y="2317"/>
                    </a:lnTo>
                    <a:lnTo>
                      <a:pt x="2045" y="2320"/>
                    </a:lnTo>
                    <a:lnTo>
                      <a:pt x="2043" y="2323"/>
                    </a:lnTo>
                    <a:lnTo>
                      <a:pt x="2039" y="2325"/>
                    </a:lnTo>
                    <a:lnTo>
                      <a:pt x="2035" y="2326"/>
                    </a:lnTo>
                    <a:lnTo>
                      <a:pt x="2032" y="2325"/>
                    </a:lnTo>
                    <a:lnTo>
                      <a:pt x="2028" y="2323"/>
                    </a:lnTo>
                    <a:lnTo>
                      <a:pt x="2024" y="2321"/>
                    </a:lnTo>
                    <a:lnTo>
                      <a:pt x="2022" y="2317"/>
                    </a:lnTo>
                    <a:lnTo>
                      <a:pt x="2018" y="2310"/>
                    </a:lnTo>
                    <a:lnTo>
                      <a:pt x="2011" y="2302"/>
                    </a:lnTo>
                    <a:lnTo>
                      <a:pt x="1998" y="2288"/>
                    </a:lnTo>
                    <a:lnTo>
                      <a:pt x="1984" y="2278"/>
                    </a:lnTo>
                    <a:lnTo>
                      <a:pt x="1976" y="2274"/>
                    </a:lnTo>
                    <a:lnTo>
                      <a:pt x="1968" y="2271"/>
                    </a:lnTo>
                    <a:lnTo>
                      <a:pt x="1959" y="2269"/>
                    </a:lnTo>
                    <a:lnTo>
                      <a:pt x="1950" y="2268"/>
                    </a:lnTo>
                    <a:lnTo>
                      <a:pt x="1929" y="2269"/>
                    </a:lnTo>
                    <a:lnTo>
                      <a:pt x="1910" y="2273"/>
                    </a:lnTo>
                    <a:lnTo>
                      <a:pt x="1892" y="2278"/>
                    </a:lnTo>
                    <a:lnTo>
                      <a:pt x="1876" y="2286"/>
                    </a:lnTo>
                    <a:lnTo>
                      <a:pt x="1845" y="2302"/>
                    </a:lnTo>
                    <a:lnTo>
                      <a:pt x="1808" y="2321"/>
                    </a:lnTo>
                    <a:lnTo>
                      <a:pt x="1797" y="2325"/>
                    </a:lnTo>
                    <a:lnTo>
                      <a:pt x="1787" y="2328"/>
                    </a:lnTo>
                    <a:lnTo>
                      <a:pt x="1777" y="2331"/>
                    </a:lnTo>
                    <a:lnTo>
                      <a:pt x="1765" y="2335"/>
                    </a:lnTo>
                    <a:lnTo>
                      <a:pt x="1747" y="2342"/>
                    </a:lnTo>
                    <a:lnTo>
                      <a:pt x="1730" y="2350"/>
                    </a:lnTo>
                    <a:lnTo>
                      <a:pt x="1713" y="2356"/>
                    </a:lnTo>
                    <a:lnTo>
                      <a:pt x="1693" y="2361"/>
                    </a:lnTo>
                    <a:lnTo>
                      <a:pt x="1673" y="2365"/>
                    </a:lnTo>
                    <a:lnTo>
                      <a:pt x="1655" y="2367"/>
                    </a:lnTo>
                    <a:lnTo>
                      <a:pt x="1637" y="2371"/>
                    </a:lnTo>
                    <a:lnTo>
                      <a:pt x="1619" y="2377"/>
                    </a:lnTo>
                    <a:lnTo>
                      <a:pt x="1610" y="2380"/>
                    </a:lnTo>
                    <a:lnTo>
                      <a:pt x="1601" y="2382"/>
                    </a:lnTo>
                    <a:lnTo>
                      <a:pt x="1592" y="2385"/>
                    </a:lnTo>
                    <a:lnTo>
                      <a:pt x="1585" y="2390"/>
                    </a:lnTo>
                    <a:lnTo>
                      <a:pt x="1572" y="2404"/>
                    </a:lnTo>
                    <a:lnTo>
                      <a:pt x="1560" y="2416"/>
                    </a:lnTo>
                    <a:lnTo>
                      <a:pt x="1548" y="2425"/>
                    </a:lnTo>
                    <a:lnTo>
                      <a:pt x="1537" y="2430"/>
                    </a:lnTo>
                    <a:lnTo>
                      <a:pt x="1526" y="2436"/>
                    </a:lnTo>
                    <a:lnTo>
                      <a:pt x="1514" y="2445"/>
                    </a:lnTo>
                    <a:lnTo>
                      <a:pt x="1489" y="2465"/>
                    </a:lnTo>
                    <a:lnTo>
                      <a:pt x="1469" y="2485"/>
                    </a:lnTo>
                    <a:lnTo>
                      <a:pt x="1459" y="2495"/>
                    </a:lnTo>
                    <a:lnTo>
                      <a:pt x="1449" y="2505"/>
                    </a:lnTo>
                    <a:lnTo>
                      <a:pt x="1440" y="2517"/>
                    </a:lnTo>
                    <a:lnTo>
                      <a:pt x="1430" y="2530"/>
                    </a:lnTo>
                    <a:lnTo>
                      <a:pt x="1420" y="2545"/>
                    </a:lnTo>
                    <a:lnTo>
                      <a:pt x="1410" y="2559"/>
                    </a:lnTo>
                    <a:lnTo>
                      <a:pt x="1403" y="2566"/>
                    </a:lnTo>
                    <a:lnTo>
                      <a:pt x="1395" y="2573"/>
                    </a:lnTo>
                    <a:lnTo>
                      <a:pt x="1391" y="2583"/>
                    </a:lnTo>
                    <a:lnTo>
                      <a:pt x="1390" y="2593"/>
                    </a:lnTo>
                    <a:lnTo>
                      <a:pt x="1390" y="2598"/>
                    </a:lnTo>
                    <a:lnTo>
                      <a:pt x="1389" y="2603"/>
                    </a:lnTo>
                    <a:lnTo>
                      <a:pt x="1386" y="2608"/>
                    </a:lnTo>
                    <a:lnTo>
                      <a:pt x="1384" y="2612"/>
                    </a:lnTo>
                    <a:lnTo>
                      <a:pt x="1374" y="2626"/>
                    </a:lnTo>
                    <a:lnTo>
                      <a:pt x="1366" y="2638"/>
                    </a:lnTo>
                    <a:lnTo>
                      <a:pt x="1356" y="2651"/>
                    </a:lnTo>
                    <a:lnTo>
                      <a:pt x="1349" y="2661"/>
                    </a:lnTo>
                    <a:lnTo>
                      <a:pt x="1345" y="2666"/>
                    </a:lnTo>
                    <a:lnTo>
                      <a:pt x="1343" y="2672"/>
                    </a:lnTo>
                    <a:lnTo>
                      <a:pt x="1340" y="2678"/>
                    </a:lnTo>
                    <a:lnTo>
                      <a:pt x="1340" y="2686"/>
                    </a:lnTo>
                    <a:lnTo>
                      <a:pt x="1340" y="2694"/>
                    </a:lnTo>
                    <a:lnTo>
                      <a:pt x="1343" y="2700"/>
                    </a:lnTo>
                    <a:lnTo>
                      <a:pt x="1345" y="2705"/>
                    </a:lnTo>
                    <a:lnTo>
                      <a:pt x="1349" y="2710"/>
                    </a:lnTo>
                    <a:lnTo>
                      <a:pt x="1358" y="2720"/>
                    </a:lnTo>
                    <a:lnTo>
                      <a:pt x="1366" y="2730"/>
                    </a:lnTo>
                    <a:lnTo>
                      <a:pt x="1374" y="2741"/>
                    </a:lnTo>
                    <a:lnTo>
                      <a:pt x="1379" y="2752"/>
                    </a:lnTo>
                    <a:lnTo>
                      <a:pt x="1383" y="2764"/>
                    </a:lnTo>
                    <a:lnTo>
                      <a:pt x="1388" y="2776"/>
                    </a:lnTo>
                    <a:lnTo>
                      <a:pt x="1391" y="2788"/>
                    </a:lnTo>
                    <a:lnTo>
                      <a:pt x="1394" y="2798"/>
                    </a:lnTo>
                    <a:lnTo>
                      <a:pt x="1395" y="2808"/>
                    </a:lnTo>
                    <a:lnTo>
                      <a:pt x="1397" y="2816"/>
                    </a:lnTo>
                    <a:lnTo>
                      <a:pt x="1398" y="2837"/>
                    </a:lnTo>
                    <a:lnTo>
                      <a:pt x="1398" y="2859"/>
                    </a:lnTo>
                    <a:lnTo>
                      <a:pt x="1398" y="2893"/>
                    </a:lnTo>
                    <a:lnTo>
                      <a:pt x="1397" y="2923"/>
                    </a:lnTo>
                    <a:lnTo>
                      <a:pt x="1394" y="2953"/>
                    </a:lnTo>
                    <a:lnTo>
                      <a:pt x="1390" y="2988"/>
                    </a:lnTo>
                    <a:lnTo>
                      <a:pt x="1388" y="3001"/>
                    </a:lnTo>
                    <a:lnTo>
                      <a:pt x="1385" y="3012"/>
                    </a:lnTo>
                    <a:lnTo>
                      <a:pt x="1384" y="3025"/>
                    </a:lnTo>
                    <a:lnTo>
                      <a:pt x="1383" y="3039"/>
                    </a:lnTo>
                    <a:lnTo>
                      <a:pt x="1381" y="3046"/>
                    </a:lnTo>
                    <a:lnTo>
                      <a:pt x="1381" y="3054"/>
                    </a:lnTo>
                    <a:lnTo>
                      <a:pt x="1383" y="3089"/>
                    </a:lnTo>
                    <a:lnTo>
                      <a:pt x="1384" y="3119"/>
                    </a:lnTo>
                    <a:lnTo>
                      <a:pt x="1388" y="3149"/>
                    </a:lnTo>
                    <a:lnTo>
                      <a:pt x="1390" y="3183"/>
                    </a:lnTo>
                    <a:lnTo>
                      <a:pt x="1390" y="3210"/>
                    </a:lnTo>
                    <a:lnTo>
                      <a:pt x="1389" y="3221"/>
                    </a:lnTo>
                    <a:lnTo>
                      <a:pt x="1386" y="3231"/>
                    </a:lnTo>
                    <a:lnTo>
                      <a:pt x="1384" y="3238"/>
                    </a:lnTo>
                    <a:lnTo>
                      <a:pt x="1379" y="3247"/>
                    </a:lnTo>
                    <a:lnTo>
                      <a:pt x="1368" y="3262"/>
                    </a:lnTo>
                    <a:lnTo>
                      <a:pt x="1353" y="3277"/>
                    </a:lnTo>
                    <a:lnTo>
                      <a:pt x="1339" y="3295"/>
                    </a:lnTo>
                    <a:lnTo>
                      <a:pt x="1327" y="3310"/>
                    </a:lnTo>
                    <a:lnTo>
                      <a:pt x="1314" y="3323"/>
                    </a:lnTo>
                    <a:lnTo>
                      <a:pt x="1297" y="3337"/>
                    </a:lnTo>
                    <a:lnTo>
                      <a:pt x="1281" y="3348"/>
                    </a:lnTo>
                    <a:lnTo>
                      <a:pt x="1266" y="3359"/>
                    </a:lnTo>
                    <a:lnTo>
                      <a:pt x="1251" y="3366"/>
                    </a:lnTo>
                    <a:lnTo>
                      <a:pt x="1236" y="3374"/>
                    </a:lnTo>
                    <a:lnTo>
                      <a:pt x="1221" y="3380"/>
                    </a:lnTo>
                    <a:lnTo>
                      <a:pt x="1205" y="3385"/>
                    </a:lnTo>
                    <a:lnTo>
                      <a:pt x="1187" y="3390"/>
                    </a:lnTo>
                    <a:lnTo>
                      <a:pt x="1167" y="3395"/>
                    </a:lnTo>
                    <a:lnTo>
                      <a:pt x="1146" y="3401"/>
                    </a:lnTo>
                    <a:lnTo>
                      <a:pt x="1128" y="3409"/>
                    </a:lnTo>
                    <a:lnTo>
                      <a:pt x="1112" y="3416"/>
                    </a:lnTo>
                    <a:lnTo>
                      <a:pt x="1092" y="3423"/>
                    </a:lnTo>
                    <a:lnTo>
                      <a:pt x="1078" y="3428"/>
                    </a:lnTo>
                    <a:lnTo>
                      <a:pt x="1064" y="3433"/>
                    </a:lnTo>
                    <a:lnTo>
                      <a:pt x="1053" y="3439"/>
                    </a:lnTo>
                    <a:lnTo>
                      <a:pt x="1043" y="3446"/>
                    </a:lnTo>
                    <a:lnTo>
                      <a:pt x="1033" y="3454"/>
                    </a:lnTo>
                    <a:lnTo>
                      <a:pt x="1024" y="3463"/>
                    </a:lnTo>
                    <a:lnTo>
                      <a:pt x="1015" y="3474"/>
                    </a:lnTo>
                    <a:lnTo>
                      <a:pt x="1005" y="3487"/>
                    </a:lnTo>
                    <a:lnTo>
                      <a:pt x="992" y="3505"/>
                    </a:lnTo>
                    <a:lnTo>
                      <a:pt x="981" y="3522"/>
                    </a:lnTo>
                    <a:lnTo>
                      <a:pt x="976" y="3530"/>
                    </a:lnTo>
                    <a:lnTo>
                      <a:pt x="971" y="3540"/>
                    </a:lnTo>
                    <a:lnTo>
                      <a:pt x="967" y="3551"/>
                    </a:lnTo>
                    <a:lnTo>
                      <a:pt x="965" y="3562"/>
                    </a:lnTo>
                    <a:lnTo>
                      <a:pt x="960" y="3577"/>
                    </a:lnTo>
                    <a:lnTo>
                      <a:pt x="954" y="3591"/>
                    </a:lnTo>
                    <a:lnTo>
                      <a:pt x="946" y="3603"/>
                    </a:lnTo>
                    <a:lnTo>
                      <a:pt x="936" y="3616"/>
                    </a:lnTo>
                    <a:lnTo>
                      <a:pt x="918" y="3635"/>
                    </a:lnTo>
                    <a:lnTo>
                      <a:pt x="905" y="3651"/>
                    </a:lnTo>
                    <a:lnTo>
                      <a:pt x="888" y="3667"/>
                    </a:lnTo>
                    <a:lnTo>
                      <a:pt x="869" y="3684"/>
                    </a:lnTo>
                    <a:lnTo>
                      <a:pt x="852" y="3697"/>
                    </a:lnTo>
                    <a:lnTo>
                      <a:pt x="836" y="3710"/>
                    </a:lnTo>
                    <a:lnTo>
                      <a:pt x="820" y="3722"/>
                    </a:lnTo>
                    <a:lnTo>
                      <a:pt x="804" y="3739"/>
                    </a:lnTo>
                    <a:lnTo>
                      <a:pt x="790" y="3749"/>
                    </a:lnTo>
                    <a:lnTo>
                      <a:pt x="777" y="3760"/>
                    </a:lnTo>
                    <a:lnTo>
                      <a:pt x="774" y="3764"/>
                    </a:lnTo>
                    <a:lnTo>
                      <a:pt x="772" y="3768"/>
                    </a:lnTo>
                    <a:lnTo>
                      <a:pt x="770" y="3771"/>
                    </a:lnTo>
                    <a:lnTo>
                      <a:pt x="769" y="3775"/>
                    </a:lnTo>
                    <a:lnTo>
                      <a:pt x="769" y="3784"/>
                    </a:lnTo>
                    <a:lnTo>
                      <a:pt x="769" y="3793"/>
                    </a:lnTo>
                    <a:lnTo>
                      <a:pt x="769" y="3893"/>
                    </a:lnTo>
                    <a:lnTo>
                      <a:pt x="768" y="3902"/>
                    </a:lnTo>
                    <a:lnTo>
                      <a:pt x="767" y="3908"/>
                    </a:lnTo>
                    <a:lnTo>
                      <a:pt x="764" y="3916"/>
                    </a:lnTo>
                    <a:lnTo>
                      <a:pt x="759" y="3922"/>
                    </a:lnTo>
                    <a:lnTo>
                      <a:pt x="754" y="3928"/>
                    </a:lnTo>
                    <a:lnTo>
                      <a:pt x="746" y="3933"/>
                    </a:lnTo>
                    <a:lnTo>
                      <a:pt x="740" y="3937"/>
                    </a:lnTo>
                    <a:lnTo>
                      <a:pt x="733" y="3941"/>
                    </a:lnTo>
                    <a:lnTo>
                      <a:pt x="726" y="3944"/>
                    </a:lnTo>
                    <a:lnTo>
                      <a:pt x="721" y="3950"/>
                    </a:lnTo>
                    <a:lnTo>
                      <a:pt x="718" y="3956"/>
                    </a:lnTo>
                    <a:lnTo>
                      <a:pt x="715" y="3963"/>
                    </a:lnTo>
                    <a:lnTo>
                      <a:pt x="710" y="3982"/>
                    </a:lnTo>
                    <a:lnTo>
                      <a:pt x="704" y="3998"/>
                    </a:lnTo>
                    <a:lnTo>
                      <a:pt x="697" y="4015"/>
                    </a:lnTo>
                    <a:lnTo>
                      <a:pt x="690" y="4034"/>
                    </a:lnTo>
                    <a:lnTo>
                      <a:pt x="686" y="4046"/>
                    </a:lnTo>
                    <a:lnTo>
                      <a:pt x="680" y="4059"/>
                    </a:lnTo>
                    <a:lnTo>
                      <a:pt x="665" y="4074"/>
                    </a:lnTo>
                    <a:lnTo>
                      <a:pt x="650" y="4088"/>
                    </a:lnTo>
                    <a:lnTo>
                      <a:pt x="638" y="4100"/>
                    </a:lnTo>
                    <a:lnTo>
                      <a:pt x="626" y="4110"/>
                    </a:lnTo>
                    <a:lnTo>
                      <a:pt x="620" y="4115"/>
                    </a:lnTo>
                    <a:lnTo>
                      <a:pt x="613" y="4118"/>
                    </a:lnTo>
                    <a:lnTo>
                      <a:pt x="606" y="4120"/>
                    </a:lnTo>
                    <a:lnTo>
                      <a:pt x="597" y="4121"/>
                    </a:lnTo>
                    <a:lnTo>
                      <a:pt x="583" y="4123"/>
                    </a:lnTo>
                    <a:lnTo>
                      <a:pt x="572" y="4121"/>
                    </a:lnTo>
                    <a:lnTo>
                      <a:pt x="566" y="4121"/>
                    </a:lnTo>
                    <a:lnTo>
                      <a:pt x="561" y="4123"/>
                    </a:lnTo>
                    <a:lnTo>
                      <a:pt x="554" y="4124"/>
                    </a:lnTo>
                    <a:lnTo>
                      <a:pt x="549" y="4128"/>
                    </a:lnTo>
                    <a:lnTo>
                      <a:pt x="538" y="4135"/>
                    </a:lnTo>
                    <a:lnTo>
                      <a:pt x="529" y="4144"/>
                    </a:lnTo>
                    <a:lnTo>
                      <a:pt x="524" y="4148"/>
                    </a:lnTo>
                    <a:lnTo>
                      <a:pt x="518" y="4152"/>
                    </a:lnTo>
                    <a:lnTo>
                      <a:pt x="513" y="4153"/>
                    </a:lnTo>
                    <a:lnTo>
                      <a:pt x="505" y="4154"/>
                    </a:lnTo>
                    <a:lnTo>
                      <a:pt x="497" y="4153"/>
                    </a:lnTo>
                    <a:lnTo>
                      <a:pt x="489" y="4152"/>
                    </a:lnTo>
                    <a:lnTo>
                      <a:pt x="480" y="4150"/>
                    </a:lnTo>
                    <a:lnTo>
                      <a:pt x="473" y="4148"/>
                    </a:lnTo>
                    <a:lnTo>
                      <a:pt x="459" y="4143"/>
                    </a:lnTo>
                    <a:lnTo>
                      <a:pt x="446" y="4136"/>
                    </a:lnTo>
                    <a:lnTo>
                      <a:pt x="433" y="4130"/>
                    </a:lnTo>
                    <a:lnTo>
                      <a:pt x="419" y="4125"/>
                    </a:lnTo>
                    <a:lnTo>
                      <a:pt x="411" y="4123"/>
                    </a:lnTo>
                    <a:lnTo>
                      <a:pt x="404" y="4120"/>
                    </a:lnTo>
                    <a:lnTo>
                      <a:pt x="395" y="4120"/>
                    </a:lnTo>
                    <a:lnTo>
                      <a:pt x="386" y="4119"/>
                    </a:lnTo>
                    <a:lnTo>
                      <a:pt x="359" y="4119"/>
                    </a:lnTo>
                    <a:lnTo>
                      <a:pt x="349" y="4120"/>
                    </a:lnTo>
                    <a:lnTo>
                      <a:pt x="340" y="4123"/>
                    </a:lnTo>
                    <a:lnTo>
                      <a:pt x="332" y="4126"/>
                    </a:lnTo>
                    <a:lnTo>
                      <a:pt x="323" y="4130"/>
                    </a:lnTo>
                    <a:lnTo>
                      <a:pt x="316" y="4134"/>
                    </a:lnTo>
                    <a:lnTo>
                      <a:pt x="307" y="4136"/>
                    </a:lnTo>
                    <a:lnTo>
                      <a:pt x="298" y="4139"/>
                    </a:lnTo>
                    <a:lnTo>
                      <a:pt x="288" y="4140"/>
                    </a:lnTo>
                    <a:lnTo>
                      <a:pt x="266" y="4140"/>
                    </a:lnTo>
                    <a:lnTo>
                      <a:pt x="247" y="4141"/>
                    </a:lnTo>
                    <a:lnTo>
                      <a:pt x="227" y="4141"/>
                    </a:lnTo>
                    <a:lnTo>
                      <a:pt x="204" y="4141"/>
                    </a:lnTo>
                    <a:lnTo>
                      <a:pt x="198" y="4141"/>
                    </a:lnTo>
                    <a:lnTo>
                      <a:pt x="192" y="4139"/>
                    </a:lnTo>
                    <a:lnTo>
                      <a:pt x="187" y="4136"/>
                    </a:lnTo>
                    <a:lnTo>
                      <a:pt x="180" y="4134"/>
                    </a:lnTo>
                    <a:lnTo>
                      <a:pt x="170" y="4126"/>
                    </a:lnTo>
                    <a:lnTo>
                      <a:pt x="159" y="4119"/>
                    </a:lnTo>
                    <a:lnTo>
                      <a:pt x="145" y="4114"/>
                    </a:lnTo>
                    <a:lnTo>
                      <a:pt x="131" y="4108"/>
                    </a:lnTo>
                    <a:lnTo>
                      <a:pt x="121" y="4095"/>
                    </a:lnTo>
                    <a:lnTo>
                      <a:pt x="114" y="4084"/>
                    </a:lnTo>
                    <a:lnTo>
                      <a:pt x="110" y="4077"/>
                    </a:lnTo>
                    <a:lnTo>
                      <a:pt x="105" y="4072"/>
                    </a:lnTo>
                    <a:lnTo>
                      <a:pt x="100" y="4069"/>
                    </a:lnTo>
                    <a:lnTo>
                      <a:pt x="93" y="4066"/>
                    </a:lnTo>
                    <a:lnTo>
                      <a:pt x="83" y="4062"/>
                    </a:lnTo>
                    <a:lnTo>
                      <a:pt x="74" y="4059"/>
                    </a:lnTo>
                    <a:lnTo>
                      <a:pt x="65" y="4052"/>
                    </a:lnTo>
                    <a:lnTo>
                      <a:pt x="59" y="4046"/>
                    </a:lnTo>
                    <a:lnTo>
                      <a:pt x="45" y="4032"/>
                    </a:lnTo>
                    <a:lnTo>
                      <a:pt x="31" y="4015"/>
                    </a:lnTo>
                    <a:lnTo>
                      <a:pt x="20" y="4003"/>
                    </a:lnTo>
                    <a:lnTo>
                      <a:pt x="10" y="3992"/>
                    </a:lnTo>
                    <a:lnTo>
                      <a:pt x="5" y="3986"/>
                    </a:lnTo>
                    <a:lnTo>
                      <a:pt x="2" y="3980"/>
                    </a:lnTo>
                    <a:lnTo>
                      <a:pt x="0" y="3972"/>
                    </a:lnTo>
                    <a:lnTo>
                      <a:pt x="0" y="3965"/>
                    </a:lnTo>
                    <a:lnTo>
                      <a:pt x="1" y="3948"/>
                    </a:lnTo>
                    <a:lnTo>
                      <a:pt x="3" y="3934"/>
                    </a:lnTo>
                    <a:lnTo>
                      <a:pt x="7" y="3921"/>
                    </a:lnTo>
                    <a:lnTo>
                      <a:pt x="12" y="3908"/>
                    </a:lnTo>
                    <a:lnTo>
                      <a:pt x="16" y="3896"/>
                    </a:lnTo>
                    <a:lnTo>
                      <a:pt x="21" y="3883"/>
                    </a:lnTo>
                    <a:lnTo>
                      <a:pt x="24" y="3868"/>
                    </a:lnTo>
                    <a:lnTo>
                      <a:pt x="25" y="3852"/>
                    </a:lnTo>
                    <a:lnTo>
                      <a:pt x="24" y="3842"/>
                    </a:lnTo>
                    <a:lnTo>
                      <a:pt x="21" y="3833"/>
                    </a:lnTo>
                    <a:lnTo>
                      <a:pt x="19" y="3824"/>
                    </a:lnTo>
                    <a:lnTo>
                      <a:pt x="17" y="3813"/>
                    </a:lnTo>
                    <a:lnTo>
                      <a:pt x="44" y="3684"/>
                    </a:lnTo>
                    <a:lnTo>
                      <a:pt x="44" y="3670"/>
                    </a:lnTo>
                    <a:lnTo>
                      <a:pt x="41" y="3656"/>
                    </a:lnTo>
                    <a:lnTo>
                      <a:pt x="37" y="3645"/>
                    </a:lnTo>
                    <a:lnTo>
                      <a:pt x="30" y="3632"/>
                    </a:lnTo>
                    <a:lnTo>
                      <a:pt x="25" y="3625"/>
                    </a:lnTo>
                    <a:lnTo>
                      <a:pt x="20" y="3620"/>
                    </a:lnTo>
                    <a:lnTo>
                      <a:pt x="17" y="3617"/>
                    </a:lnTo>
                    <a:lnTo>
                      <a:pt x="16" y="3613"/>
                    </a:lnTo>
                    <a:lnTo>
                      <a:pt x="15" y="3611"/>
                    </a:lnTo>
                    <a:lnTo>
                      <a:pt x="14" y="3607"/>
                    </a:lnTo>
                    <a:lnTo>
                      <a:pt x="15" y="3597"/>
                    </a:lnTo>
                    <a:lnTo>
                      <a:pt x="17" y="3589"/>
                    </a:lnTo>
                    <a:lnTo>
                      <a:pt x="21" y="3582"/>
                    </a:lnTo>
                    <a:lnTo>
                      <a:pt x="26" y="3576"/>
                    </a:lnTo>
                    <a:lnTo>
                      <a:pt x="40" y="3564"/>
                    </a:lnTo>
                    <a:lnTo>
                      <a:pt x="55" y="3553"/>
                    </a:lnTo>
                    <a:lnTo>
                      <a:pt x="62" y="3548"/>
                    </a:lnTo>
                    <a:lnTo>
                      <a:pt x="70" y="3543"/>
                    </a:lnTo>
                    <a:lnTo>
                      <a:pt x="78" y="3540"/>
                    </a:lnTo>
                    <a:lnTo>
                      <a:pt x="85" y="3537"/>
                    </a:lnTo>
                    <a:lnTo>
                      <a:pt x="100" y="3532"/>
                    </a:lnTo>
                    <a:lnTo>
                      <a:pt x="118" y="3525"/>
                    </a:lnTo>
                    <a:lnTo>
                      <a:pt x="137" y="3520"/>
                    </a:lnTo>
                    <a:lnTo>
                      <a:pt x="153" y="3515"/>
                    </a:lnTo>
                    <a:lnTo>
                      <a:pt x="169" y="3509"/>
                    </a:lnTo>
                    <a:lnTo>
                      <a:pt x="185" y="3500"/>
                    </a:lnTo>
                    <a:lnTo>
                      <a:pt x="194" y="3493"/>
                    </a:lnTo>
                    <a:lnTo>
                      <a:pt x="203" y="3487"/>
                    </a:lnTo>
                    <a:lnTo>
                      <a:pt x="218" y="3478"/>
                    </a:lnTo>
                    <a:lnTo>
                      <a:pt x="231" y="3469"/>
                    </a:lnTo>
                    <a:lnTo>
                      <a:pt x="237" y="3464"/>
                    </a:lnTo>
                    <a:lnTo>
                      <a:pt x="242" y="3459"/>
                    </a:lnTo>
                    <a:lnTo>
                      <a:pt x="248" y="3453"/>
                    </a:lnTo>
                    <a:lnTo>
                      <a:pt x="253" y="3445"/>
                    </a:lnTo>
                    <a:lnTo>
                      <a:pt x="261" y="3431"/>
                    </a:lnTo>
                    <a:lnTo>
                      <a:pt x="267" y="3417"/>
                    </a:lnTo>
                    <a:lnTo>
                      <a:pt x="272" y="3405"/>
                    </a:lnTo>
                    <a:lnTo>
                      <a:pt x="275" y="3392"/>
                    </a:lnTo>
                    <a:lnTo>
                      <a:pt x="281" y="3365"/>
                    </a:lnTo>
                    <a:lnTo>
                      <a:pt x="290" y="3336"/>
                    </a:lnTo>
                    <a:lnTo>
                      <a:pt x="298" y="3320"/>
                    </a:lnTo>
                    <a:lnTo>
                      <a:pt x="307" y="3305"/>
                    </a:lnTo>
                    <a:lnTo>
                      <a:pt x="308" y="3298"/>
                    </a:lnTo>
                    <a:lnTo>
                      <a:pt x="310" y="3293"/>
                    </a:lnTo>
                    <a:lnTo>
                      <a:pt x="312" y="3287"/>
                    </a:lnTo>
                    <a:lnTo>
                      <a:pt x="315" y="3282"/>
                    </a:lnTo>
                    <a:lnTo>
                      <a:pt x="329" y="3281"/>
                    </a:lnTo>
                    <a:lnTo>
                      <a:pt x="344" y="3281"/>
                    </a:lnTo>
                    <a:lnTo>
                      <a:pt x="347" y="3278"/>
                    </a:lnTo>
                    <a:lnTo>
                      <a:pt x="350" y="3273"/>
                    </a:lnTo>
                    <a:lnTo>
                      <a:pt x="352" y="3267"/>
                    </a:lnTo>
                    <a:lnTo>
                      <a:pt x="354" y="3262"/>
                    </a:lnTo>
                    <a:lnTo>
                      <a:pt x="361" y="3243"/>
                    </a:lnTo>
                    <a:lnTo>
                      <a:pt x="366" y="3226"/>
                    </a:lnTo>
                    <a:lnTo>
                      <a:pt x="369" y="3218"/>
                    </a:lnTo>
                    <a:lnTo>
                      <a:pt x="371" y="3209"/>
                    </a:lnTo>
                    <a:lnTo>
                      <a:pt x="371" y="3199"/>
                    </a:lnTo>
                    <a:lnTo>
                      <a:pt x="372" y="3189"/>
                    </a:lnTo>
                    <a:lnTo>
                      <a:pt x="372" y="3162"/>
                    </a:lnTo>
                    <a:lnTo>
                      <a:pt x="380" y="3153"/>
                    </a:lnTo>
                    <a:lnTo>
                      <a:pt x="385" y="3145"/>
                    </a:lnTo>
                    <a:lnTo>
                      <a:pt x="390" y="3136"/>
                    </a:lnTo>
                    <a:lnTo>
                      <a:pt x="395" y="3128"/>
                    </a:lnTo>
                    <a:lnTo>
                      <a:pt x="404" y="3111"/>
                    </a:lnTo>
                    <a:lnTo>
                      <a:pt x="413" y="3093"/>
                    </a:lnTo>
                    <a:lnTo>
                      <a:pt x="428" y="3077"/>
                    </a:lnTo>
                    <a:lnTo>
                      <a:pt x="443" y="3062"/>
                    </a:lnTo>
                    <a:lnTo>
                      <a:pt x="448" y="3052"/>
                    </a:lnTo>
                    <a:lnTo>
                      <a:pt x="452" y="3042"/>
                    </a:lnTo>
                    <a:lnTo>
                      <a:pt x="455" y="3034"/>
                    </a:lnTo>
                    <a:lnTo>
                      <a:pt x="457" y="3024"/>
                    </a:lnTo>
                    <a:lnTo>
                      <a:pt x="459" y="3005"/>
                    </a:lnTo>
                    <a:lnTo>
                      <a:pt x="459" y="2982"/>
                    </a:lnTo>
                    <a:lnTo>
                      <a:pt x="459" y="2976"/>
                    </a:lnTo>
                    <a:lnTo>
                      <a:pt x="458" y="2970"/>
                    </a:lnTo>
                    <a:lnTo>
                      <a:pt x="457" y="2963"/>
                    </a:lnTo>
                    <a:lnTo>
                      <a:pt x="454" y="2958"/>
                    </a:lnTo>
                    <a:lnTo>
                      <a:pt x="448" y="2948"/>
                    </a:lnTo>
                    <a:lnTo>
                      <a:pt x="440" y="2941"/>
                    </a:lnTo>
                    <a:lnTo>
                      <a:pt x="421" y="2924"/>
                    </a:lnTo>
                    <a:lnTo>
                      <a:pt x="399" y="2909"/>
                    </a:lnTo>
                    <a:lnTo>
                      <a:pt x="387" y="2902"/>
                    </a:lnTo>
                    <a:lnTo>
                      <a:pt x="377" y="2893"/>
                    </a:lnTo>
                    <a:lnTo>
                      <a:pt x="370" y="2884"/>
                    </a:lnTo>
                    <a:lnTo>
                      <a:pt x="361" y="2873"/>
                    </a:lnTo>
                    <a:lnTo>
                      <a:pt x="357" y="2868"/>
                    </a:lnTo>
                    <a:lnTo>
                      <a:pt x="351" y="2864"/>
                    </a:lnTo>
                    <a:lnTo>
                      <a:pt x="346" y="2862"/>
                    </a:lnTo>
                    <a:lnTo>
                      <a:pt x="340" y="2858"/>
                    </a:lnTo>
                    <a:lnTo>
                      <a:pt x="335" y="2855"/>
                    </a:lnTo>
                    <a:lnTo>
                      <a:pt x="330" y="2853"/>
                    </a:lnTo>
                    <a:lnTo>
                      <a:pt x="327" y="2848"/>
                    </a:lnTo>
                    <a:lnTo>
                      <a:pt x="326" y="2842"/>
                    </a:lnTo>
                    <a:lnTo>
                      <a:pt x="326" y="2820"/>
                    </a:lnTo>
                    <a:lnTo>
                      <a:pt x="327" y="2801"/>
                    </a:lnTo>
                    <a:lnTo>
                      <a:pt x="330" y="2791"/>
                    </a:lnTo>
                    <a:lnTo>
                      <a:pt x="332" y="2783"/>
                    </a:lnTo>
                    <a:lnTo>
                      <a:pt x="336" y="2773"/>
                    </a:lnTo>
                    <a:lnTo>
                      <a:pt x="340" y="2763"/>
                    </a:lnTo>
                    <a:lnTo>
                      <a:pt x="345" y="2759"/>
                    </a:lnTo>
                    <a:lnTo>
                      <a:pt x="351" y="2755"/>
                    </a:lnTo>
                    <a:lnTo>
                      <a:pt x="364" y="2741"/>
                    </a:lnTo>
                    <a:lnTo>
                      <a:pt x="377" y="2729"/>
                    </a:lnTo>
                    <a:lnTo>
                      <a:pt x="391" y="2719"/>
                    </a:lnTo>
                    <a:lnTo>
                      <a:pt x="406" y="2706"/>
                    </a:lnTo>
                    <a:lnTo>
                      <a:pt x="425" y="2692"/>
                    </a:lnTo>
                    <a:lnTo>
                      <a:pt x="441" y="2681"/>
                    </a:lnTo>
                    <a:lnTo>
                      <a:pt x="457" y="2667"/>
                    </a:lnTo>
                    <a:lnTo>
                      <a:pt x="474" y="2652"/>
                    </a:lnTo>
                    <a:lnTo>
                      <a:pt x="483" y="2643"/>
                    </a:lnTo>
                    <a:lnTo>
                      <a:pt x="492" y="2636"/>
                    </a:lnTo>
                    <a:lnTo>
                      <a:pt x="502" y="2628"/>
                    </a:lnTo>
                    <a:lnTo>
                      <a:pt x="510" y="2623"/>
                    </a:lnTo>
                    <a:lnTo>
                      <a:pt x="521" y="2618"/>
                    </a:lnTo>
                    <a:lnTo>
                      <a:pt x="531" y="2616"/>
                    </a:lnTo>
                    <a:lnTo>
                      <a:pt x="542" y="2613"/>
                    </a:lnTo>
                    <a:lnTo>
                      <a:pt x="554" y="2612"/>
                    </a:lnTo>
                    <a:lnTo>
                      <a:pt x="568" y="2613"/>
                    </a:lnTo>
                    <a:lnTo>
                      <a:pt x="581" y="2616"/>
                    </a:lnTo>
                    <a:lnTo>
                      <a:pt x="593" y="2618"/>
                    </a:lnTo>
                    <a:lnTo>
                      <a:pt x="607" y="2619"/>
                    </a:lnTo>
                    <a:lnTo>
                      <a:pt x="616" y="2618"/>
                    </a:lnTo>
                    <a:lnTo>
                      <a:pt x="625" y="2617"/>
                    </a:lnTo>
                    <a:lnTo>
                      <a:pt x="631" y="2614"/>
                    </a:lnTo>
                    <a:lnTo>
                      <a:pt x="638" y="2611"/>
                    </a:lnTo>
                    <a:lnTo>
                      <a:pt x="646" y="2608"/>
                    </a:lnTo>
                    <a:lnTo>
                      <a:pt x="652" y="2606"/>
                    </a:lnTo>
                    <a:lnTo>
                      <a:pt x="661" y="2604"/>
                    </a:lnTo>
                    <a:lnTo>
                      <a:pt x="670" y="2603"/>
                    </a:lnTo>
                    <a:lnTo>
                      <a:pt x="676" y="2603"/>
                    </a:lnTo>
                    <a:lnTo>
                      <a:pt x="681" y="2604"/>
                    </a:lnTo>
                    <a:lnTo>
                      <a:pt x="687" y="2607"/>
                    </a:lnTo>
                    <a:lnTo>
                      <a:pt x="691" y="2609"/>
                    </a:lnTo>
                    <a:lnTo>
                      <a:pt x="701" y="2616"/>
                    </a:lnTo>
                    <a:lnTo>
                      <a:pt x="710" y="2624"/>
                    </a:lnTo>
                    <a:lnTo>
                      <a:pt x="719" y="2635"/>
                    </a:lnTo>
                    <a:lnTo>
                      <a:pt x="726" y="2645"/>
                    </a:lnTo>
                    <a:lnTo>
                      <a:pt x="730" y="2650"/>
                    </a:lnTo>
                    <a:lnTo>
                      <a:pt x="735" y="2652"/>
                    </a:lnTo>
                    <a:lnTo>
                      <a:pt x="740" y="2655"/>
                    </a:lnTo>
                    <a:lnTo>
                      <a:pt x="746" y="2656"/>
                    </a:lnTo>
                    <a:lnTo>
                      <a:pt x="753" y="2656"/>
                    </a:lnTo>
                    <a:lnTo>
                      <a:pt x="758" y="2653"/>
                    </a:lnTo>
                    <a:lnTo>
                      <a:pt x="763" y="2651"/>
                    </a:lnTo>
                    <a:lnTo>
                      <a:pt x="768" y="2647"/>
                    </a:lnTo>
                    <a:lnTo>
                      <a:pt x="775" y="2638"/>
                    </a:lnTo>
                    <a:lnTo>
                      <a:pt x="784" y="2630"/>
                    </a:lnTo>
                    <a:lnTo>
                      <a:pt x="800" y="2618"/>
                    </a:lnTo>
                    <a:lnTo>
                      <a:pt x="818" y="2608"/>
                    </a:lnTo>
                    <a:lnTo>
                      <a:pt x="836" y="2598"/>
                    </a:lnTo>
                    <a:lnTo>
                      <a:pt x="853" y="2587"/>
                    </a:lnTo>
                    <a:lnTo>
                      <a:pt x="859" y="2581"/>
                    </a:lnTo>
                    <a:lnTo>
                      <a:pt x="864" y="2574"/>
                    </a:lnTo>
                    <a:lnTo>
                      <a:pt x="868" y="2566"/>
                    </a:lnTo>
                    <a:lnTo>
                      <a:pt x="871" y="2555"/>
                    </a:lnTo>
                    <a:lnTo>
                      <a:pt x="874" y="2513"/>
                    </a:lnTo>
                    <a:lnTo>
                      <a:pt x="879" y="2475"/>
                    </a:lnTo>
                    <a:lnTo>
                      <a:pt x="882" y="2438"/>
                    </a:lnTo>
                    <a:lnTo>
                      <a:pt x="883" y="2396"/>
                    </a:lnTo>
                    <a:lnTo>
                      <a:pt x="883" y="2384"/>
                    </a:lnTo>
                    <a:lnTo>
                      <a:pt x="883" y="2374"/>
                    </a:lnTo>
                    <a:lnTo>
                      <a:pt x="881" y="2362"/>
                    </a:lnTo>
                    <a:lnTo>
                      <a:pt x="876" y="2352"/>
                    </a:lnTo>
                    <a:lnTo>
                      <a:pt x="868" y="2342"/>
                    </a:lnTo>
                    <a:lnTo>
                      <a:pt x="862" y="2331"/>
                    </a:lnTo>
                    <a:lnTo>
                      <a:pt x="857" y="2317"/>
                    </a:lnTo>
                    <a:lnTo>
                      <a:pt x="851" y="2305"/>
                    </a:lnTo>
                    <a:lnTo>
                      <a:pt x="844" y="2296"/>
                    </a:lnTo>
                    <a:lnTo>
                      <a:pt x="838" y="2288"/>
                    </a:lnTo>
                    <a:lnTo>
                      <a:pt x="831" y="2282"/>
                    </a:lnTo>
                    <a:lnTo>
                      <a:pt x="824" y="2276"/>
                    </a:lnTo>
                    <a:lnTo>
                      <a:pt x="810" y="2263"/>
                    </a:lnTo>
                    <a:lnTo>
                      <a:pt x="797" y="2248"/>
                    </a:lnTo>
                    <a:lnTo>
                      <a:pt x="790" y="2242"/>
                    </a:lnTo>
                    <a:lnTo>
                      <a:pt x="785" y="2236"/>
                    </a:lnTo>
                    <a:lnTo>
                      <a:pt x="783" y="2233"/>
                    </a:lnTo>
                    <a:lnTo>
                      <a:pt x="782" y="2231"/>
                    </a:lnTo>
                    <a:lnTo>
                      <a:pt x="780" y="2227"/>
                    </a:lnTo>
                    <a:lnTo>
                      <a:pt x="779" y="2223"/>
                    </a:lnTo>
                    <a:lnTo>
                      <a:pt x="779" y="2197"/>
                    </a:lnTo>
                    <a:lnTo>
                      <a:pt x="777" y="2185"/>
                    </a:lnTo>
                    <a:lnTo>
                      <a:pt x="763" y="2165"/>
                    </a:lnTo>
                    <a:lnTo>
                      <a:pt x="753" y="2149"/>
                    </a:lnTo>
                    <a:lnTo>
                      <a:pt x="741" y="2131"/>
                    </a:lnTo>
                    <a:lnTo>
                      <a:pt x="729" y="2111"/>
                    </a:lnTo>
                    <a:lnTo>
                      <a:pt x="720" y="2100"/>
                    </a:lnTo>
                    <a:lnTo>
                      <a:pt x="711" y="2090"/>
                    </a:lnTo>
                    <a:lnTo>
                      <a:pt x="706" y="2084"/>
                    </a:lnTo>
                    <a:lnTo>
                      <a:pt x="704" y="2079"/>
                    </a:lnTo>
                    <a:lnTo>
                      <a:pt x="700" y="2072"/>
                    </a:lnTo>
                    <a:lnTo>
                      <a:pt x="697" y="2065"/>
                    </a:lnTo>
                    <a:lnTo>
                      <a:pt x="692" y="2041"/>
                    </a:lnTo>
                    <a:lnTo>
                      <a:pt x="690" y="2021"/>
                    </a:lnTo>
                    <a:lnTo>
                      <a:pt x="689" y="2010"/>
                    </a:lnTo>
                    <a:lnTo>
                      <a:pt x="686" y="2000"/>
                    </a:lnTo>
                    <a:lnTo>
                      <a:pt x="684" y="1988"/>
                    </a:lnTo>
                    <a:lnTo>
                      <a:pt x="679" y="1977"/>
                    </a:lnTo>
                    <a:lnTo>
                      <a:pt x="666" y="1947"/>
                    </a:lnTo>
                    <a:lnTo>
                      <a:pt x="657" y="1921"/>
                    </a:lnTo>
                    <a:lnTo>
                      <a:pt x="654" y="1907"/>
                    </a:lnTo>
                    <a:lnTo>
                      <a:pt x="652" y="1893"/>
                    </a:lnTo>
                    <a:lnTo>
                      <a:pt x="650" y="1878"/>
                    </a:lnTo>
                    <a:lnTo>
                      <a:pt x="650" y="1862"/>
                    </a:lnTo>
                    <a:lnTo>
                      <a:pt x="652" y="1848"/>
                    </a:lnTo>
                    <a:lnTo>
                      <a:pt x="654" y="1833"/>
                    </a:lnTo>
                    <a:lnTo>
                      <a:pt x="654" y="1775"/>
                    </a:lnTo>
                    <a:lnTo>
                      <a:pt x="655" y="1760"/>
                    </a:lnTo>
                    <a:lnTo>
                      <a:pt x="656" y="1746"/>
                    </a:lnTo>
                    <a:lnTo>
                      <a:pt x="659" y="1734"/>
                    </a:lnTo>
                    <a:lnTo>
                      <a:pt x="659" y="1719"/>
                    </a:lnTo>
                    <a:lnTo>
                      <a:pt x="659" y="1688"/>
                    </a:lnTo>
                    <a:lnTo>
                      <a:pt x="656" y="1662"/>
                    </a:lnTo>
                    <a:lnTo>
                      <a:pt x="652" y="1636"/>
                    </a:lnTo>
                    <a:lnTo>
                      <a:pt x="649" y="1606"/>
                    </a:lnTo>
                    <a:lnTo>
                      <a:pt x="645" y="1594"/>
                    </a:lnTo>
                    <a:lnTo>
                      <a:pt x="642" y="1583"/>
                    </a:lnTo>
                    <a:lnTo>
                      <a:pt x="642" y="1553"/>
                    </a:lnTo>
                    <a:lnTo>
                      <a:pt x="642" y="1538"/>
                    </a:lnTo>
                    <a:lnTo>
                      <a:pt x="645" y="1525"/>
                    </a:lnTo>
                    <a:lnTo>
                      <a:pt x="646" y="1513"/>
                    </a:lnTo>
                    <a:lnTo>
                      <a:pt x="647" y="1498"/>
                    </a:lnTo>
                    <a:lnTo>
                      <a:pt x="646" y="1485"/>
                    </a:lnTo>
                    <a:lnTo>
                      <a:pt x="645" y="1474"/>
                    </a:lnTo>
                    <a:lnTo>
                      <a:pt x="641" y="1464"/>
                    </a:lnTo>
                    <a:lnTo>
                      <a:pt x="637" y="1454"/>
                    </a:lnTo>
                    <a:lnTo>
                      <a:pt x="630" y="1432"/>
                    </a:lnTo>
                    <a:lnTo>
                      <a:pt x="623" y="1410"/>
                    </a:lnTo>
                    <a:lnTo>
                      <a:pt x="622" y="1400"/>
                    </a:lnTo>
                    <a:lnTo>
                      <a:pt x="621" y="1390"/>
                    </a:lnTo>
                    <a:lnTo>
                      <a:pt x="620" y="1381"/>
                    </a:lnTo>
                    <a:lnTo>
                      <a:pt x="618" y="1371"/>
                    </a:lnTo>
                    <a:lnTo>
                      <a:pt x="612" y="1352"/>
                    </a:lnTo>
                    <a:lnTo>
                      <a:pt x="606" y="1336"/>
                    </a:lnTo>
                    <a:lnTo>
                      <a:pt x="600" y="1320"/>
                    </a:lnTo>
                    <a:lnTo>
                      <a:pt x="593" y="1301"/>
                    </a:lnTo>
                    <a:lnTo>
                      <a:pt x="590" y="1293"/>
                    </a:lnTo>
                    <a:lnTo>
                      <a:pt x="586" y="1284"/>
                    </a:lnTo>
                    <a:lnTo>
                      <a:pt x="581" y="1277"/>
                    </a:lnTo>
                    <a:lnTo>
                      <a:pt x="577" y="1271"/>
                    </a:lnTo>
                    <a:lnTo>
                      <a:pt x="571" y="1266"/>
                    </a:lnTo>
                    <a:lnTo>
                      <a:pt x="564" y="1261"/>
                    </a:lnTo>
                    <a:lnTo>
                      <a:pt x="557" y="1258"/>
                    </a:lnTo>
                    <a:lnTo>
                      <a:pt x="548" y="1258"/>
                    </a:lnTo>
                    <a:lnTo>
                      <a:pt x="538" y="1256"/>
                    </a:lnTo>
                    <a:lnTo>
                      <a:pt x="531" y="1251"/>
                    </a:lnTo>
                    <a:lnTo>
                      <a:pt x="524" y="1246"/>
                    </a:lnTo>
                    <a:lnTo>
                      <a:pt x="518" y="1238"/>
                    </a:lnTo>
                    <a:lnTo>
                      <a:pt x="513" y="1230"/>
                    </a:lnTo>
                    <a:lnTo>
                      <a:pt x="508" y="1223"/>
                    </a:lnTo>
                    <a:lnTo>
                      <a:pt x="502" y="1215"/>
                    </a:lnTo>
                    <a:lnTo>
                      <a:pt x="494" y="1209"/>
                    </a:lnTo>
                    <a:lnTo>
                      <a:pt x="478" y="1198"/>
                    </a:lnTo>
                    <a:lnTo>
                      <a:pt x="463" y="1189"/>
                    </a:lnTo>
                    <a:lnTo>
                      <a:pt x="457" y="1184"/>
                    </a:lnTo>
                    <a:lnTo>
                      <a:pt x="450" y="1178"/>
                    </a:lnTo>
                    <a:lnTo>
                      <a:pt x="446" y="1171"/>
                    </a:lnTo>
                    <a:lnTo>
                      <a:pt x="444" y="1163"/>
                    </a:lnTo>
                    <a:lnTo>
                      <a:pt x="441" y="1148"/>
                    </a:lnTo>
                    <a:lnTo>
                      <a:pt x="438" y="1134"/>
                    </a:lnTo>
                    <a:lnTo>
                      <a:pt x="436" y="1128"/>
                    </a:lnTo>
                    <a:lnTo>
                      <a:pt x="434" y="1120"/>
                    </a:lnTo>
                    <a:lnTo>
                      <a:pt x="430" y="1115"/>
                    </a:lnTo>
                    <a:lnTo>
                      <a:pt x="425" y="1109"/>
                    </a:lnTo>
                    <a:lnTo>
                      <a:pt x="409" y="1090"/>
                    </a:lnTo>
                    <a:lnTo>
                      <a:pt x="394" y="1074"/>
                    </a:lnTo>
                    <a:lnTo>
                      <a:pt x="389" y="1065"/>
                    </a:lnTo>
                    <a:lnTo>
                      <a:pt x="382" y="1055"/>
                    </a:lnTo>
                    <a:lnTo>
                      <a:pt x="377" y="1045"/>
                    </a:lnTo>
                    <a:lnTo>
                      <a:pt x="374" y="1032"/>
                    </a:lnTo>
                    <a:lnTo>
                      <a:pt x="367" y="1013"/>
                    </a:lnTo>
                    <a:lnTo>
                      <a:pt x="360" y="997"/>
                    </a:lnTo>
                    <a:lnTo>
                      <a:pt x="350" y="982"/>
                    </a:lnTo>
                    <a:lnTo>
                      <a:pt x="337" y="966"/>
                    </a:lnTo>
                    <a:lnTo>
                      <a:pt x="332" y="957"/>
                    </a:lnTo>
                    <a:lnTo>
                      <a:pt x="330" y="948"/>
                    </a:lnTo>
                    <a:lnTo>
                      <a:pt x="329" y="939"/>
                    </a:lnTo>
                    <a:lnTo>
                      <a:pt x="327" y="931"/>
                    </a:lnTo>
                    <a:lnTo>
                      <a:pt x="327" y="922"/>
                    </a:lnTo>
                    <a:lnTo>
                      <a:pt x="326" y="913"/>
                    </a:lnTo>
                    <a:lnTo>
                      <a:pt x="323" y="905"/>
                    </a:lnTo>
                    <a:lnTo>
                      <a:pt x="318" y="897"/>
                    </a:lnTo>
                    <a:lnTo>
                      <a:pt x="307" y="882"/>
                    </a:lnTo>
                    <a:lnTo>
                      <a:pt x="297" y="868"/>
                    </a:lnTo>
                    <a:lnTo>
                      <a:pt x="290" y="854"/>
                    </a:lnTo>
                    <a:lnTo>
                      <a:pt x="282" y="840"/>
                    </a:lnTo>
                    <a:lnTo>
                      <a:pt x="277" y="826"/>
                    </a:lnTo>
                    <a:lnTo>
                      <a:pt x="273" y="811"/>
                    </a:lnTo>
                    <a:lnTo>
                      <a:pt x="272" y="794"/>
                    </a:lnTo>
                    <a:lnTo>
                      <a:pt x="271" y="776"/>
                    </a:lnTo>
                    <a:lnTo>
                      <a:pt x="271" y="752"/>
                    </a:lnTo>
                    <a:lnTo>
                      <a:pt x="271" y="731"/>
                    </a:lnTo>
                    <a:lnTo>
                      <a:pt x="271" y="711"/>
                    </a:lnTo>
                    <a:lnTo>
                      <a:pt x="271" y="686"/>
                    </a:lnTo>
                    <a:lnTo>
                      <a:pt x="268" y="671"/>
                    </a:lnTo>
                    <a:lnTo>
                      <a:pt x="262" y="655"/>
                    </a:lnTo>
                    <a:lnTo>
                      <a:pt x="254" y="642"/>
                    </a:lnTo>
                    <a:lnTo>
                      <a:pt x="247" y="629"/>
                    </a:lnTo>
                    <a:lnTo>
                      <a:pt x="243" y="623"/>
                    </a:lnTo>
                    <a:lnTo>
                      <a:pt x="241" y="617"/>
                    </a:lnTo>
                    <a:lnTo>
                      <a:pt x="239" y="611"/>
                    </a:lnTo>
                    <a:lnTo>
                      <a:pt x="238" y="603"/>
                    </a:lnTo>
                    <a:lnTo>
                      <a:pt x="239" y="592"/>
                    </a:lnTo>
                    <a:lnTo>
                      <a:pt x="241" y="583"/>
                    </a:lnTo>
                    <a:lnTo>
                      <a:pt x="243" y="574"/>
                    </a:lnTo>
                    <a:lnTo>
                      <a:pt x="247" y="567"/>
                    </a:lnTo>
                    <a:lnTo>
                      <a:pt x="249" y="558"/>
                    </a:lnTo>
                    <a:lnTo>
                      <a:pt x="252" y="550"/>
                    </a:lnTo>
                    <a:lnTo>
                      <a:pt x="253" y="540"/>
                    </a:lnTo>
                    <a:lnTo>
                      <a:pt x="254" y="530"/>
                    </a:lnTo>
                    <a:lnTo>
                      <a:pt x="253" y="527"/>
                    </a:lnTo>
                    <a:lnTo>
                      <a:pt x="252" y="523"/>
                    </a:lnTo>
                    <a:lnTo>
                      <a:pt x="252" y="476"/>
                    </a:lnTo>
                    <a:lnTo>
                      <a:pt x="252" y="465"/>
                    </a:lnTo>
                    <a:lnTo>
                      <a:pt x="249" y="456"/>
                    </a:lnTo>
                    <a:lnTo>
                      <a:pt x="248" y="451"/>
                    </a:lnTo>
                    <a:lnTo>
                      <a:pt x="247" y="448"/>
                    </a:lnTo>
                    <a:lnTo>
                      <a:pt x="243" y="442"/>
                    </a:lnTo>
                    <a:lnTo>
                      <a:pt x="239" y="439"/>
                    </a:lnTo>
                    <a:lnTo>
                      <a:pt x="231" y="434"/>
                    </a:lnTo>
                    <a:lnTo>
                      <a:pt x="221" y="430"/>
                    </a:lnTo>
                    <a:lnTo>
                      <a:pt x="216" y="427"/>
                    </a:lnTo>
                    <a:lnTo>
                      <a:pt x="212" y="425"/>
                    </a:lnTo>
                    <a:lnTo>
                      <a:pt x="208" y="421"/>
                    </a:lnTo>
                    <a:lnTo>
                      <a:pt x="206" y="417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62"/>
              <p:cNvSpPr>
                <a:spLocks/>
              </p:cNvSpPr>
              <p:nvPr/>
            </p:nvSpPr>
            <p:spPr bwMode="auto">
              <a:xfrm>
                <a:off x="504950" y="720250"/>
                <a:ext cx="901700" cy="1649413"/>
              </a:xfrm>
              <a:custGeom>
                <a:avLst/>
                <a:gdLst>
                  <a:gd name="T0" fmla="*/ 352 w 2272"/>
                  <a:gd name="T1" fmla="*/ 291 h 4154"/>
                  <a:gd name="T2" fmla="*/ 450 w 2272"/>
                  <a:gd name="T3" fmla="*/ 277 h 4154"/>
                  <a:gd name="T4" fmla="*/ 541 w 2272"/>
                  <a:gd name="T5" fmla="*/ 357 h 4154"/>
                  <a:gd name="T6" fmla="*/ 641 w 2272"/>
                  <a:gd name="T7" fmla="*/ 470 h 4154"/>
                  <a:gd name="T8" fmla="*/ 745 w 2272"/>
                  <a:gd name="T9" fmla="*/ 437 h 4154"/>
                  <a:gd name="T10" fmla="*/ 858 w 2272"/>
                  <a:gd name="T11" fmla="*/ 399 h 4154"/>
                  <a:gd name="T12" fmla="*/ 1001 w 2272"/>
                  <a:gd name="T13" fmla="*/ 406 h 4154"/>
                  <a:gd name="T14" fmla="*/ 1089 w 2272"/>
                  <a:gd name="T15" fmla="*/ 188 h 4154"/>
                  <a:gd name="T16" fmla="*/ 1103 w 2272"/>
                  <a:gd name="T17" fmla="*/ 89 h 4154"/>
                  <a:gd name="T18" fmla="*/ 1167 w 2272"/>
                  <a:gd name="T19" fmla="*/ 17 h 4154"/>
                  <a:gd name="T20" fmla="*/ 1463 w 2272"/>
                  <a:gd name="T21" fmla="*/ 12 h 4154"/>
                  <a:gd name="T22" fmla="*/ 1449 w 2272"/>
                  <a:gd name="T23" fmla="*/ 96 h 4154"/>
                  <a:gd name="T24" fmla="*/ 1413 w 2272"/>
                  <a:gd name="T25" fmla="*/ 425 h 4154"/>
                  <a:gd name="T26" fmla="*/ 1286 w 2272"/>
                  <a:gd name="T27" fmla="*/ 614 h 4154"/>
                  <a:gd name="T28" fmla="*/ 1248 w 2272"/>
                  <a:gd name="T29" fmla="*/ 752 h 4154"/>
                  <a:gd name="T30" fmla="*/ 1334 w 2272"/>
                  <a:gd name="T31" fmla="*/ 907 h 4154"/>
                  <a:gd name="T32" fmla="*/ 1479 w 2272"/>
                  <a:gd name="T33" fmla="*/ 995 h 4154"/>
                  <a:gd name="T34" fmla="*/ 1740 w 2272"/>
                  <a:gd name="T35" fmla="*/ 1056 h 4154"/>
                  <a:gd name="T36" fmla="*/ 1905 w 2272"/>
                  <a:gd name="T37" fmla="*/ 1188 h 4154"/>
                  <a:gd name="T38" fmla="*/ 2072 w 2272"/>
                  <a:gd name="T39" fmla="*/ 1308 h 4154"/>
                  <a:gd name="T40" fmla="*/ 2192 w 2272"/>
                  <a:gd name="T41" fmla="*/ 1396 h 4154"/>
                  <a:gd name="T42" fmla="*/ 2200 w 2272"/>
                  <a:gd name="T43" fmla="*/ 1768 h 4154"/>
                  <a:gd name="T44" fmla="*/ 2182 w 2272"/>
                  <a:gd name="T45" fmla="*/ 2018 h 4154"/>
                  <a:gd name="T46" fmla="*/ 2270 w 2272"/>
                  <a:gd name="T47" fmla="*/ 2115 h 4154"/>
                  <a:gd name="T48" fmla="*/ 2217 w 2272"/>
                  <a:gd name="T49" fmla="*/ 2231 h 4154"/>
                  <a:gd name="T50" fmla="*/ 2150 w 2272"/>
                  <a:gd name="T51" fmla="*/ 2357 h 4154"/>
                  <a:gd name="T52" fmla="*/ 2060 w 2272"/>
                  <a:gd name="T53" fmla="*/ 2296 h 4154"/>
                  <a:gd name="T54" fmla="*/ 1984 w 2272"/>
                  <a:gd name="T55" fmla="*/ 2278 h 4154"/>
                  <a:gd name="T56" fmla="*/ 1730 w 2272"/>
                  <a:gd name="T57" fmla="*/ 2350 h 4154"/>
                  <a:gd name="T58" fmla="*/ 1514 w 2272"/>
                  <a:gd name="T59" fmla="*/ 2445 h 4154"/>
                  <a:gd name="T60" fmla="*/ 1384 w 2272"/>
                  <a:gd name="T61" fmla="*/ 2612 h 4154"/>
                  <a:gd name="T62" fmla="*/ 1379 w 2272"/>
                  <a:gd name="T63" fmla="*/ 2752 h 4154"/>
                  <a:gd name="T64" fmla="*/ 1383 w 2272"/>
                  <a:gd name="T65" fmla="*/ 3039 h 4154"/>
                  <a:gd name="T66" fmla="*/ 1314 w 2272"/>
                  <a:gd name="T67" fmla="*/ 3323 h 4154"/>
                  <a:gd name="T68" fmla="*/ 1053 w 2272"/>
                  <a:gd name="T69" fmla="*/ 3439 h 4154"/>
                  <a:gd name="T70" fmla="*/ 918 w 2272"/>
                  <a:gd name="T71" fmla="*/ 3635 h 4154"/>
                  <a:gd name="T72" fmla="*/ 769 w 2272"/>
                  <a:gd name="T73" fmla="*/ 3893 h 4154"/>
                  <a:gd name="T74" fmla="*/ 690 w 2272"/>
                  <a:gd name="T75" fmla="*/ 4034 h 4154"/>
                  <a:gd name="T76" fmla="*/ 549 w 2272"/>
                  <a:gd name="T77" fmla="*/ 4128 h 4154"/>
                  <a:gd name="T78" fmla="*/ 404 w 2272"/>
                  <a:gd name="T79" fmla="*/ 4120 h 4154"/>
                  <a:gd name="T80" fmla="*/ 198 w 2272"/>
                  <a:gd name="T81" fmla="*/ 4141 h 4154"/>
                  <a:gd name="T82" fmla="*/ 65 w 2272"/>
                  <a:gd name="T83" fmla="*/ 4052 h 4154"/>
                  <a:gd name="T84" fmla="*/ 24 w 2272"/>
                  <a:gd name="T85" fmla="*/ 3868 h 4154"/>
                  <a:gd name="T86" fmla="*/ 14 w 2272"/>
                  <a:gd name="T87" fmla="*/ 3607 h 4154"/>
                  <a:gd name="T88" fmla="*/ 185 w 2272"/>
                  <a:gd name="T89" fmla="*/ 3500 h 4154"/>
                  <a:gd name="T90" fmla="*/ 307 w 2272"/>
                  <a:gd name="T91" fmla="*/ 3305 h 4154"/>
                  <a:gd name="T92" fmla="*/ 372 w 2272"/>
                  <a:gd name="T93" fmla="*/ 3189 h 4154"/>
                  <a:gd name="T94" fmla="*/ 459 w 2272"/>
                  <a:gd name="T95" fmla="*/ 2976 h 4154"/>
                  <a:gd name="T96" fmla="*/ 335 w 2272"/>
                  <a:gd name="T97" fmla="*/ 2855 h 4154"/>
                  <a:gd name="T98" fmla="*/ 425 w 2272"/>
                  <a:gd name="T99" fmla="*/ 2692 h 4154"/>
                  <a:gd name="T100" fmla="*/ 616 w 2272"/>
                  <a:gd name="T101" fmla="*/ 2618 h 4154"/>
                  <a:gd name="T102" fmla="*/ 730 w 2272"/>
                  <a:gd name="T103" fmla="*/ 2650 h 4154"/>
                  <a:gd name="T104" fmla="*/ 868 w 2272"/>
                  <a:gd name="T105" fmla="*/ 2566 h 4154"/>
                  <a:gd name="T106" fmla="*/ 831 w 2272"/>
                  <a:gd name="T107" fmla="*/ 2282 h 4154"/>
                  <a:gd name="T108" fmla="*/ 720 w 2272"/>
                  <a:gd name="T109" fmla="*/ 2100 h 4154"/>
                  <a:gd name="T110" fmla="*/ 650 w 2272"/>
                  <a:gd name="T111" fmla="*/ 1878 h 4154"/>
                  <a:gd name="T112" fmla="*/ 642 w 2272"/>
                  <a:gd name="T113" fmla="*/ 1538 h 4154"/>
                  <a:gd name="T114" fmla="*/ 600 w 2272"/>
                  <a:gd name="T115" fmla="*/ 1320 h 4154"/>
                  <a:gd name="T116" fmla="*/ 502 w 2272"/>
                  <a:gd name="T117" fmla="*/ 1215 h 4154"/>
                  <a:gd name="T118" fmla="*/ 389 w 2272"/>
                  <a:gd name="T119" fmla="*/ 1065 h 4154"/>
                  <a:gd name="T120" fmla="*/ 307 w 2272"/>
                  <a:gd name="T121" fmla="*/ 882 h 4154"/>
                  <a:gd name="T122" fmla="*/ 243 w 2272"/>
                  <a:gd name="T123" fmla="*/ 623 h 4154"/>
                  <a:gd name="T124" fmla="*/ 249 w 2272"/>
                  <a:gd name="T125" fmla="*/ 456 h 4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72" h="4154">
                    <a:moveTo>
                      <a:pt x="206" y="417"/>
                    </a:moveTo>
                    <a:lnTo>
                      <a:pt x="226" y="396"/>
                    </a:lnTo>
                    <a:lnTo>
                      <a:pt x="242" y="376"/>
                    </a:lnTo>
                    <a:lnTo>
                      <a:pt x="258" y="357"/>
                    </a:lnTo>
                    <a:lnTo>
                      <a:pt x="276" y="335"/>
                    </a:lnTo>
                    <a:lnTo>
                      <a:pt x="287" y="318"/>
                    </a:lnTo>
                    <a:lnTo>
                      <a:pt x="297" y="301"/>
                    </a:lnTo>
                    <a:lnTo>
                      <a:pt x="302" y="293"/>
                    </a:lnTo>
                    <a:lnTo>
                      <a:pt x="308" y="287"/>
                    </a:lnTo>
                    <a:lnTo>
                      <a:pt x="312" y="286"/>
                    </a:lnTo>
                    <a:lnTo>
                      <a:pt x="316" y="283"/>
                    </a:lnTo>
                    <a:lnTo>
                      <a:pt x="321" y="282"/>
                    </a:lnTo>
                    <a:lnTo>
                      <a:pt x="326" y="282"/>
                    </a:lnTo>
                    <a:lnTo>
                      <a:pt x="336" y="283"/>
                    </a:lnTo>
                    <a:lnTo>
                      <a:pt x="345" y="287"/>
                    </a:lnTo>
                    <a:lnTo>
                      <a:pt x="352" y="291"/>
                    </a:lnTo>
                    <a:lnTo>
                      <a:pt x="360" y="297"/>
                    </a:lnTo>
                    <a:lnTo>
                      <a:pt x="367" y="302"/>
                    </a:lnTo>
                    <a:lnTo>
                      <a:pt x="376" y="307"/>
                    </a:lnTo>
                    <a:lnTo>
                      <a:pt x="385" y="309"/>
                    </a:lnTo>
                    <a:lnTo>
                      <a:pt x="395" y="311"/>
                    </a:lnTo>
                    <a:lnTo>
                      <a:pt x="400" y="311"/>
                    </a:lnTo>
                    <a:lnTo>
                      <a:pt x="404" y="309"/>
                    </a:lnTo>
                    <a:lnTo>
                      <a:pt x="408" y="308"/>
                    </a:lnTo>
                    <a:lnTo>
                      <a:pt x="411" y="306"/>
                    </a:lnTo>
                    <a:lnTo>
                      <a:pt x="419" y="301"/>
                    </a:lnTo>
                    <a:lnTo>
                      <a:pt x="425" y="294"/>
                    </a:lnTo>
                    <a:lnTo>
                      <a:pt x="431" y="288"/>
                    </a:lnTo>
                    <a:lnTo>
                      <a:pt x="438" y="282"/>
                    </a:lnTo>
                    <a:lnTo>
                      <a:pt x="441" y="279"/>
                    </a:lnTo>
                    <a:lnTo>
                      <a:pt x="446" y="278"/>
                    </a:lnTo>
                    <a:lnTo>
                      <a:pt x="450" y="277"/>
                    </a:lnTo>
                    <a:lnTo>
                      <a:pt x="455" y="277"/>
                    </a:lnTo>
                    <a:lnTo>
                      <a:pt x="467" y="282"/>
                    </a:lnTo>
                    <a:lnTo>
                      <a:pt x="477" y="289"/>
                    </a:lnTo>
                    <a:lnTo>
                      <a:pt x="488" y="293"/>
                    </a:lnTo>
                    <a:lnTo>
                      <a:pt x="498" y="294"/>
                    </a:lnTo>
                    <a:lnTo>
                      <a:pt x="507" y="296"/>
                    </a:lnTo>
                    <a:lnTo>
                      <a:pt x="517" y="296"/>
                    </a:lnTo>
                    <a:lnTo>
                      <a:pt x="537" y="296"/>
                    </a:lnTo>
                    <a:lnTo>
                      <a:pt x="558" y="298"/>
                    </a:lnTo>
                    <a:lnTo>
                      <a:pt x="558" y="320"/>
                    </a:lnTo>
                    <a:lnTo>
                      <a:pt x="558" y="327"/>
                    </a:lnTo>
                    <a:lnTo>
                      <a:pt x="556" y="335"/>
                    </a:lnTo>
                    <a:lnTo>
                      <a:pt x="552" y="340"/>
                    </a:lnTo>
                    <a:lnTo>
                      <a:pt x="548" y="346"/>
                    </a:lnTo>
                    <a:lnTo>
                      <a:pt x="544" y="352"/>
                    </a:lnTo>
                    <a:lnTo>
                      <a:pt x="541" y="357"/>
                    </a:lnTo>
                    <a:lnTo>
                      <a:pt x="538" y="365"/>
                    </a:lnTo>
                    <a:lnTo>
                      <a:pt x="537" y="372"/>
                    </a:lnTo>
                    <a:lnTo>
                      <a:pt x="538" y="382"/>
                    </a:lnTo>
                    <a:lnTo>
                      <a:pt x="541" y="391"/>
                    </a:lnTo>
                    <a:lnTo>
                      <a:pt x="543" y="400"/>
                    </a:lnTo>
                    <a:lnTo>
                      <a:pt x="547" y="409"/>
                    </a:lnTo>
                    <a:lnTo>
                      <a:pt x="553" y="416"/>
                    </a:lnTo>
                    <a:lnTo>
                      <a:pt x="559" y="422"/>
                    </a:lnTo>
                    <a:lnTo>
                      <a:pt x="567" y="429"/>
                    </a:lnTo>
                    <a:lnTo>
                      <a:pt x="574" y="435"/>
                    </a:lnTo>
                    <a:lnTo>
                      <a:pt x="591" y="448"/>
                    </a:lnTo>
                    <a:lnTo>
                      <a:pt x="605" y="459"/>
                    </a:lnTo>
                    <a:lnTo>
                      <a:pt x="613" y="464"/>
                    </a:lnTo>
                    <a:lnTo>
                      <a:pt x="621" y="466"/>
                    </a:lnTo>
                    <a:lnTo>
                      <a:pt x="630" y="469"/>
                    </a:lnTo>
                    <a:lnTo>
                      <a:pt x="641" y="470"/>
                    </a:lnTo>
                    <a:lnTo>
                      <a:pt x="647" y="469"/>
                    </a:lnTo>
                    <a:lnTo>
                      <a:pt x="652" y="468"/>
                    </a:lnTo>
                    <a:lnTo>
                      <a:pt x="657" y="464"/>
                    </a:lnTo>
                    <a:lnTo>
                      <a:pt x="662" y="461"/>
                    </a:lnTo>
                    <a:lnTo>
                      <a:pt x="671" y="454"/>
                    </a:lnTo>
                    <a:lnTo>
                      <a:pt x="682" y="449"/>
                    </a:lnTo>
                    <a:lnTo>
                      <a:pt x="690" y="448"/>
                    </a:lnTo>
                    <a:lnTo>
                      <a:pt x="696" y="448"/>
                    </a:lnTo>
                    <a:lnTo>
                      <a:pt x="704" y="448"/>
                    </a:lnTo>
                    <a:lnTo>
                      <a:pt x="710" y="449"/>
                    </a:lnTo>
                    <a:lnTo>
                      <a:pt x="716" y="449"/>
                    </a:lnTo>
                    <a:lnTo>
                      <a:pt x="723" y="450"/>
                    </a:lnTo>
                    <a:lnTo>
                      <a:pt x="729" y="449"/>
                    </a:lnTo>
                    <a:lnTo>
                      <a:pt x="735" y="446"/>
                    </a:lnTo>
                    <a:lnTo>
                      <a:pt x="741" y="442"/>
                    </a:lnTo>
                    <a:lnTo>
                      <a:pt x="745" y="437"/>
                    </a:lnTo>
                    <a:lnTo>
                      <a:pt x="750" y="434"/>
                    </a:lnTo>
                    <a:lnTo>
                      <a:pt x="756" y="432"/>
                    </a:lnTo>
                    <a:lnTo>
                      <a:pt x="773" y="439"/>
                    </a:lnTo>
                    <a:lnTo>
                      <a:pt x="789" y="446"/>
                    </a:lnTo>
                    <a:lnTo>
                      <a:pt x="794" y="445"/>
                    </a:lnTo>
                    <a:lnTo>
                      <a:pt x="798" y="442"/>
                    </a:lnTo>
                    <a:lnTo>
                      <a:pt x="802" y="439"/>
                    </a:lnTo>
                    <a:lnTo>
                      <a:pt x="804" y="435"/>
                    </a:lnTo>
                    <a:lnTo>
                      <a:pt x="809" y="425"/>
                    </a:lnTo>
                    <a:lnTo>
                      <a:pt x="815" y="414"/>
                    </a:lnTo>
                    <a:lnTo>
                      <a:pt x="819" y="410"/>
                    </a:lnTo>
                    <a:lnTo>
                      <a:pt x="823" y="406"/>
                    </a:lnTo>
                    <a:lnTo>
                      <a:pt x="828" y="402"/>
                    </a:lnTo>
                    <a:lnTo>
                      <a:pt x="834" y="401"/>
                    </a:lnTo>
                    <a:lnTo>
                      <a:pt x="846" y="399"/>
                    </a:lnTo>
                    <a:lnTo>
                      <a:pt x="858" y="399"/>
                    </a:lnTo>
                    <a:lnTo>
                      <a:pt x="872" y="400"/>
                    </a:lnTo>
                    <a:lnTo>
                      <a:pt x="884" y="402"/>
                    </a:lnTo>
                    <a:lnTo>
                      <a:pt x="897" y="405"/>
                    </a:lnTo>
                    <a:lnTo>
                      <a:pt x="910" y="406"/>
                    </a:lnTo>
                    <a:lnTo>
                      <a:pt x="923" y="404"/>
                    </a:lnTo>
                    <a:lnTo>
                      <a:pt x="937" y="401"/>
                    </a:lnTo>
                    <a:lnTo>
                      <a:pt x="945" y="402"/>
                    </a:lnTo>
                    <a:lnTo>
                      <a:pt x="951" y="405"/>
                    </a:lnTo>
                    <a:lnTo>
                      <a:pt x="956" y="409"/>
                    </a:lnTo>
                    <a:lnTo>
                      <a:pt x="961" y="414"/>
                    </a:lnTo>
                    <a:lnTo>
                      <a:pt x="966" y="419"/>
                    </a:lnTo>
                    <a:lnTo>
                      <a:pt x="971" y="425"/>
                    </a:lnTo>
                    <a:lnTo>
                      <a:pt x="977" y="429"/>
                    </a:lnTo>
                    <a:lnTo>
                      <a:pt x="984" y="432"/>
                    </a:lnTo>
                    <a:lnTo>
                      <a:pt x="994" y="419"/>
                    </a:lnTo>
                    <a:lnTo>
                      <a:pt x="1001" y="406"/>
                    </a:lnTo>
                    <a:lnTo>
                      <a:pt x="1006" y="392"/>
                    </a:lnTo>
                    <a:lnTo>
                      <a:pt x="1011" y="380"/>
                    </a:lnTo>
                    <a:lnTo>
                      <a:pt x="1020" y="352"/>
                    </a:lnTo>
                    <a:lnTo>
                      <a:pt x="1031" y="322"/>
                    </a:lnTo>
                    <a:lnTo>
                      <a:pt x="1040" y="306"/>
                    </a:lnTo>
                    <a:lnTo>
                      <a:pt x="1050" y="292"/>
                    </a:lnTo>
                    <a:lnTo>
                      <a:pt x="1060" y="278"/>
                    </a:lnTo>
                    <a:lnTo>
                      <a:pt x="1070" y="267"/>
                    </a:lnTo>
                    <a:lnTo>
                      <a:pt x="1079" y="254"/>
                    </a:lnTo>
                    <a:lnTo>
                      <a:pt x="1087" y="240"/>
                    </a:lnTo>
                    <a:lnTo>
                      <a:pt x="1089" y="233"/>
                    </a:lnTo>
                    <a:lnTo>
                      <a:pt x="1090" y="225"/>
                    </a:lnTo>
                    <a:lnTo>
                      <a:pt x="1093" y="217"/>
                    </a:lnTo>
                    <a:lnTo>
                      <a:pt x="1093" y="208"/>
                    </a:lnTo>
                    <a:lnTo>
                      <a:pt x="1092" y="198"/>
                    </a:lnTo>
                    <a:lnTo>
                      <a:pt x="1089" y="188"/>
                    </a:lnTo>
                    <a:lnTo>
                      <a:pt x="1084" y="179"/>
                    </a:lnTo>
                    <a:lnTo>
                      <a:pt x="1079" y="171"/>
                    </a:lnTo>
                    <a:lnTo>
                      <a:pt x="1074" y="163"/>
                    </a:lnTo>
                    <a:lnTo>
                      <a:pt x="1070" y="154"/>
                    </a:lnTo>
                    <a:lnTo>
                      <a:pt x="1068" y="145"/>
                    </a:lnTo>
                    <a:lnTo>
                      <a:pt x="1066" y="134"/>
                    </a:lnTo>
                    <a:lnTo>
                      <a:pt x="1066" y="130"/>
                    </a:lnTo>
                    <a:lnTo>
                      <a:pt x="1068" y="126"/>
                    </a:lnTo>
                    <a:lnTo>
                      <a:pt x="1070" y="123"/>
                    </a:lnTo>
                    <a:lnTo>
                      <a:pt x="1073" y="120"/>
                    </a:lnTo>
                    <a:lnTo>
                      <a:pt x="1080" y="115"/>
                    </a:lnTo>
                    <a:lnTo>
                      <a:pt x="1088" y="110"/>
                    </a:lnTo>
                    <a:lnTo>
                      <a:pt x="1093" y="105"/>
                    </a:lnTo>
                    <a:lnTo>
                      <a:pt x="1097" y="100"/>
                    </a:lnTo>
                    <a:lnTo>
                      <a:pt x="1099" y="95"/>
                    </a:lnTo>
                    <a:lnTo>
                      <a:pt x="1103" y="89"/>
                    </a:lnTo>
                    <a:lnTo>
                      <a:pt x="1107" y="76"/>
                    </a:lnTo>
                    <a:lnTo>
                      <a:pt x="1112" y="62"/>
                    </a:lnTo>
                    <a:lnTo>
                      <a:pt x="1117" y="41"/>
                    </a:lnTo>
                    <a:lnTo>
                      <a:pt x="1122" y="21"/>
                    </a:lnTo>
                    <a:lnTo>
                      <a:pt x="1125" y="12"/>
                    </a:lnTo>
                    <a:lnTo>
                      <a:pt x="1129" y="6"/>
                    </a:lnTo>
                    <a:lnTo>
                      <a:pt x="1133" y="3"/>
                    </a:lnTo>
                    <a:lnTo>
                      <a:pt x="1137" y="1"/>
                    </a:lnTo>
                    <a:lnTo>
                      <a:pt x="1140" y="0"/>
                    </a:lnTo>
                    <a:lnTo>
                      <a:pt x="1146" y="0"/>
                    </a:lnTo>
                    <a:lnTo>
                      <a:pt x="1149" y="0"/>
                    </a:lnTo>
                    <a:lnTo>
                      <a:pt x="1152" y="1"/>
                    </a:lnTo>
                    <a:lnTo>
                      <a:pt x="1154" y="3"/>
                    </a:lnTo>
                    <a:lnTo>
                      <a:pt x="1157" y="7"/>
                    </a:lnTo>
                    <a:lnTo>
                      <a:pt x="1161" y="13"/>
                    </a:lnTo>
                    <a:lnTo>
                      <a:pt x="1167" y="17"/>
                    </a:lnTo>
                    <a:lnTo>
                      <a:pt x="1176" y="22"/>
                    </a:lnTo>
                    <a:lnTo>
                      <a:pt x="1184" y="25"/>
                    </a:lnTo>
                    <a:lnTo>
                      <a:pt x="1192" y="26"/>
                    </a:lnTo>
                    <a:lnTo>
                      <a:pt x="1201" y="27"/>
                    </a:lnTo>
                    <a:lnTo>
                      <a:pt x="1217" y="28"/>
                    </a:lnTo>
                    <a:lnTo>
                      <a:pt x="1237" y="28"/>
                    </a:lnTo>
                    <a:lnTo>
                      <a:pt x="1265" y="27"/>
                    </a:lnTo>
                    <a:lnTo>
                      <a:pt x="1291" y="26"/>
                    </a:lnTo>
                    <a:lnTo>
                      <a:pt x="1316" y="22"/>
                    </a:lnTo>
                    <a:lnTo>
                      <a:pt x="1339" y="18"/>
                    </a:lnTo>
                    <a:lnTo>
                      <a:pt x="1363" y="16"/>
                    </a:lnTo>
                    <a:lnTo>
                      <a:pt x="1388" y="12"/>
                    </a:lnTo>
                    <a:lnTo>
                      <a:pt x="1413" y="11"/>
                    </a:lnTo>
                    <a:lnTo>
                      <a:pt x="1442" y="10"/>
                    </a:lnTo>
                    <a:lnTo>
                      <a:pt x="1453" y="11"/>
                    </a:lnTo>
                    <a:lnTo>
                      <a:pt x="1463" y="12"/>
                    </a:lnTo>
                    <a:lnTo>
                      <a:pt x="1472" y="15"/>
                    </a:lnTo>
                    <a:lnTo>
                      <a:pt x="1482" y="17"/>
                    </a:lnTo>
                    <a:lnTo>
                      <a:pt x="1501" y="25"/>
                    </a:lnTo>
                    <a:lnTo>
                      <a:pt x="1521" y="32"/>
                    </a:lnTo>
                    <a:lnTo>
                      <a:pt x="1521" y="32"/>
                    </a:lnTo>
                    <a:lnTo>
                      <a:pt x="1516" y="37"/>
                    </a:lnTo>
                    <a:lnTo>
                      <a:pt x="1511" y="41"/>
                    </a:lnTo>
                    <a:lnTo>
                      <a:pt x="1496" y="52"/>
                    </a:lnTo>
                    <a:lnTo>
                      <a:pt x="1481" y="61"/>
                    </a:lnTo>
                    <a:lnTo>
                      <a:pt x="1474" y="65"/>
                    </a:lnTo>
                    <a:lnTo>
                      <a:pt x="1467" y="70"/>
                    </a:lnTo>
                    <a:lnTo>
                      <a:pt x="1461" y="76"/>
                    </a:lnTo>
                    <a:lnTo>
                      <a:pt x="1453" y="82"/>
                    </a:lnTo>
                    <a:lnTo>
                      <a:pt x="1450" y="86"/>
                    </a:lnTo>
                    <a:lnTo>
                      <a:pt x="1449" y="91"/>
                    </a:lnTo>
                    <a:lnTo>
                      <a:pt x="1449" y="96"/>
                    </a:lnTo>
                    <a:lnTo>
                      <a:pt x="1449" y="100"/>
                    </a:lnTo>
                    <a:lnTo>
                      <a:pt x="1449" y="110"/>
                    </a:lnTo>
                    <a:lnTo>
                      <a:pt x="1448" y="121"/>
                    </a:lnTo>
                    <a:lnTo>
                      <a:pt x="1442" y="144"/>
                    </a:lnTo>
                    <a:lnTo>
                      <a:pt x="1438" y="164"/>
                    </a:lnTo>
                    <a:lnTo>
                      <a:pt x="1435" y="185"/>
                    </a:lnTo>
                    <a:lnTo>
                      <a:pt x="1435" y="209"/>
                    </a:lnTo>
                    <a:lnTo>
                      <a:pt x="1435" y="298"/>
                    </a:lnTo>
                    <a:lnTo>
                      <a:pt x="1434" y="322"/>
                    </a:lnTo>
                    <a:lnTo>
                      <a:pt x="1430" y="345"/>
                    </a:lnTo>
                    <a:lnTo>
                      <a:pt x="1428" y="366"/>
                    </a:lnTo>
                    <a:lnTo>
                      <a:pt x="1424" y="391"/>
                    </a:lnTo>
                    <a:lnTo>
                      <a:pt x="1423" y="400"/>
                    </a:lnTo>
                    <a:lnTo>
                      <a:pt x="1420" y="409"/>
                    </a:lnTo>
                    <a:lnTo>
                      <a:pt x="1417" y="417"/>
                    </a:lnTo>
                    <a:lnTo>
                      <a:pt x="1413" y="425"/>
                    </a:lnTo>
                    <a:lnTo>
                      <a:pt x="1402" y="439"/>
                    </a:lnTo>
                    <a:lnTo>
                      <a:pt x="1389" y="451"/>
                    </a:lnTo>
                    <a:lnTo>
                      <a:pt x="1378" y="464"/>
                    </a:lnTo>
                    <a:lnTo>
                      <a:pt x="1366" y="476"/>
                    </a:lnTo>
                    <a:lnTo>
                      <a:pt x="1361" y="484"/>
                    </a:lnTo>
                    <a:lnTo>
                      <a:pt x="1358" y="493"/>
                    </a:lnTo>
                    <a:lnTo>
                      <a:pt x="1354" y="501"/>
                    </a:lnTo>
                    <a:lnTo>
                      <a:pt x="1351" y="510"/>
                    </a:lnTo>
                    <a:lnTo>
                      <a:pt x="1349" y="524"/>
                    </a:lnTo>
                    <a:lnTo>
                      <a:pt x="1345" y="537"/>
                    </a:lnTo>
                    <a:lnTo>
                      <a:pt x="1340" y="547"/>
                    </a:lnTo>
                    <a:lnTo>
                      <a:pt x="1335" y="557"/>
                    </a:lnTo>
                    <a:lnTo>
                      <a:pt x="1321" y="577"/>
                    </a:lnTo>
                    <a:lnTo>
                      <a:pt x="1304" y="598"/>
                    </a:lnTo>
                    <a:lnTo>
                      <a:pt x="1295" y="607"/>
                    </a:lnTo>
                    <a:lnTo>
                      <a:pt x="1286" y="614"/>
                    </a:lnTo>
                    <a:lnTo>
                      <a:pt x="1282" y="619"/>
                    </a:lnTo>
                    <a:lnTo>
                      <a:pt x="1280" y="623"/>
                    </a:lnTo>
                    <a:lnTo>
                      <a:pt x="1277" y="628"/>
                    </a:lnTo>
                    <a:lnTo>
                      <a:pt x="1276" y="634"/>
                    </a:lnTo>
                    <a:lnTo>
                      <a:pt x="1277" y="647"/>
                    </a:lnTo>
                    <a:lnTo>
                      <a:pt x="1277" y="660"/>
                    </a:lnTo>
                    <a:lnTo>
                      <a:pt x="1277" y="670"/>
                    </a:lnTo>
                    <a:lnTo>
                      <a:pt x="1275" y="677"/>
                    </a:lnTo>
                    <a:lnTo>
                      <a:pt x="1270" y="686"/>
                    </a:lnTo>
                    <a:lnTo>
                      <a:pt x="1266" y="693"/>
                    </a:lnTo>
                    <a:lnTo>
                      <a:pt x="1261" y="700"/>
                    </a:lnTo>
                    <a:lnTo>
                      <a:pt x="1256" y="708"/>
                    </a:lnTo>
                    <a:lnTo>
                      <a:pt x="1252" y="716"/>
                    </a:lnTo>
                    <a:lnTo>
                      <a:pt x="1248" y="726"/>
                    </a:lnTo>
                    <a:lnTo>
                      <a:pt x="1247" y="740"/>
                    </a:lnTo>
                    <a:lnTo>
                      <a:pt x="1248" y="752"/>
                    </a:lnTo>
                    <a:lnTo>
                      <a:pt x="1248" y="769"/>
                    </a:lnTo>
                    <a:lnTo>
                      <a:pt x="1250" y="784"/>
                    </a:lnTo>
                    <a:lnTo>
                      <a:pt x="1252" y="789"/>
                    </a:lnTo>
                    <a:lnTo>
                      <a:pt x="1255" y="791"/>
                    </a:lnTo>
                    <a:lnTo>
                      <a:pt x="1257" y="794"/>
                    </a:lnTo>
                    <a:lnTo>
                      <a:pt x="1261" y="796"/>
                    </a:lnTo>
                    <a:lnTo>
                      <a:pt x="1269" y="801"/>
                    </a:lnTo>
                    <a:lnTo>
                      <a:pt x="1275" y="806"/>
                    </a:lnTo>
                    <a:lnTo>
                      <a:pt x="1290" y="824"/>
                    </a:lnTo>
                    <a:lnTo>
                      <a:pt x="1304" y="841"/>
                    </a:lnTo>
                    <a:lnTo>
                      <a:pt x="1310" y="849"/>
                    </a:lnTo>
                    <a:lnTo>
                      <a:pt x="1315" y="857"/>
                    </a:lnTo>
                    <a:lnTo>
                      <a:pt x="1319" y="864"/>
                    </a:lnTo>
                    <a:lnTo>
                      <a:pt x="1321" y="873"/>
                    </a:lnTo>
                    <a:lnTo>
                      <a:pt x="1326" y="889"/>
                    </a:lnTo>
                    <a:lnTo>
                      <a:pt x="1334" y="907"/>
                    </a:lnTo>
                    <a:lnTo>
                      <a:pt x="1339" y="918"/>
                    </a:lnTo>
                    <a:lnTo>
                      <a:pt x="1345" y="928"/>
                    </a:lnTo>
                    <a:lnTo>
                      <a:pt x="1351" y="938"/>
                    </a:lnTo>
                    <a:lnTo>
                      <a:pt x="1359" y="946"/>
                    </a:lnTo>
                    <a:lnTo>
                      <a:pt x="1366" y="954"/>
                    </a:lnTo>
                    <a:lnTo>
                      <a:pt x="1374" y="961"/>
                    </a:lnTo>
                    <a:lnTo>
                      <a:pt x="1383" y="968"/>
                    </a:lnTo>
                    <a:lnTo>
                      <a:pt x="1391" y="973"/>
                    </a:lnTo>
                    <a:lnTo>
                      <a:pt x="1402" y="978"/>
                    </a:lnTo>
                    <a:lnTo>
                      <a:pt x="1412" y="983"/>
                    </a:lnTo>
                    <a:lnTo>
                      <a:pt x="1422" y="986"/>
                    </a:lnTo>
                    <a:lnTo>
                      <a:pt x="1433" y="990"/>
                    </a:lnTo>
                    <a:lnTo>
                      <a:pt x="1444" y="992"/>
                    </a:lnTo>
                    <a:lnTo>
                      <a:pt x="1455" y="993"/>
                    </a:lnTo>
                    <a:lnTo>
                      <a:pt x="1467" y="995"/>
                    </a:lnTo>
                    <a:lnTo>
                      <a:pt x="1479" y="995"/>
                    </a:lnTo>
                    <a:lnTo>
                      <a:pt x="1504" y="993"/>
                    </a:lnTo>
                    <a:lnTo>
                      <a:pt x="1527" y="991"/>
                    </a:lnTo>
                    <a:lnTo>
                      <a:pt x="1550" y="988"/>
                    </a:lnTo>
                    <a:lnTo>
                      <a:pt x="1576" y="988"/>
                    </a:lnTo>
                    <a:lnTo>
                      <a:pt x="1602" y="988"/>
                    </a:lnTo>
                    <a:lnTo>
                      <a:pt x="1612" y="991"/>
                    </a:lnTo>
                    <a:lnTo>
                      <a:pt x="1621" y="993"/>
                    </a:lnTo>
                    <a:lnTo>
                      <a:pt x="1646" y="996"/>
                    </a:lnTo>
                    <a:lnTo>
                      <a:pt x="1669" y="1000"/>
                    </a:lnTo>
                    <a:lnTo>
                      <a:pt x="1679" y="1002"/>
                    </a:lnTo>
                    <a:lnTo>
                      <a:pt x="1689" y="1006"/>
                    </a:lnTo>
                    <a:lnTo>
                      <a:pt x="1698" y="1012"/>
                    </a:lnTo>
                    <a:lnTo>
                      <a:pt x="1708" y="1021"/>
                    </a:lnTo>
                    <a:lnTo>
                      <a:pt x="1719" y="1033"/>
                    </a:lnTo>
                    <a:lnTo>
                      <a:pt x="1730" y="1045"/>
                    </a:lnTo>
                    <a:lnTo>
                      <a:pt x="1740" y="1056"/>
                    </a:lnTo>
                    <a:lnTo>
                      <a:pt x="1749" y="1071"/>
                    </a:lnTo>
                    <a:lnTo>
                      <a:pt x="1755" y="1085"/>
                    </a:lnTo>
                    <a:lnTo>
                      <a:pt x="1760" y="1096"/>
                    </a:lnTo>
                    <a:lnTo>
                      <a:pt x="1764" y="1102"/>
                    </a:lnTo>
                    <a:lnTo>
                      <a:pt x="1768" y="1108"/>
                    </a:lnTo>
                    <a:lnTo>
                      <a:pt x="1773" y="1111"/>
                    </a:lnTo>
                    <a:lnTo>
                      <a:pt x="1779" y="1115"/>
                    </a:lnTo>
                    <a:lnTo>
                      <a:pt x="1797" y="1121"/>
                    </a:lnTo>
                    <a:lnTo>
                      <a:pt x="1814" y="1128"/>
                    </a:lnTo>
                    <a:lnTo>
                      <a:pt x="1831" y="1134"/>
                    </a:lnTo>
                    <a:lnTo>
                      <a:pt x="1848" y="1143"/>
                    </a:lnTo>
                    <a:lnTo>
                      <a:pt x="1862" y="1151"/>
                    </a:lnTo>
                    <a:lnTo>
                      <a:pt x="1873" y="1161"/>
                    </a:lnTo>
                    <a:lnTo>
                      <a:pt x="1885" y="1171"/>
                    </a:lnTo>
                    <a:lnTo>
                      <a:pt x="1896" y="1183"/>
                    </a:lnTo>
                    <a:lnTo>
                      <a:pt x="1905" y="1188"/>
                    </a:lnTo>
                    <a:lnTo>
                      <a:pt x="1912" y="1192"/>
                    </a:lnTo>
                    <a:lnTo>
                      <a:pt x="1921" y="1195"/>
                    </a:lnTo>
                    <a:lnTo>
                      <a:pt x="1931" y="1198"/>
                    </a:lnTo>
                    <a:lnTo>
                      <a:pt x="1946" y="1204"/>
                    </a:lnTo>
                    <a:lnTo>
                      <a:pt x="1960" y="1212"/>
                    </a:lnTo>
                    <a:lnTo>
                      <a:pt x="1974" y="1217"/>
                    </a:lnTo>
                    <a:lnTo>
                      <a:pt x="1990" y="1222"/>
                    </a:lnTo>
                    <a:lnTo>
                      <a:pt x="2001" y="1229"/>
                    </a:lnTo>
                    <a:lnTo>
                      <a:pt x="2011" y="1237"/>
                    </a:lnTo>
                    <a:lnTo>
                      <a:pt x="2019" y="1244"/>
                    </a:lnTo>
                    <a:lnTo>
                      <a:pt x="2027" y="1252"/>
                    </a:lnTo>
                    <a:lnTo>
                      <a:pt x="2040" y="1268"/>
                    </a:lnTo>
                    <a:lnTo>
                      <a:pt x="2058" y="1287"/>
                    </a:lnTo>
                    <a:lnTo>
                      <a:pt x="2064" y="1293"/>
                    </a:lnTo>
                    <a:lnTo>
                      <a:pt x="2068" y="1301"/>
                    </a:lnTo>
                    <a:lnTo>
                      <a:pt x="2072" y="1308"/>
                    </a:lnTo>
                    <a:lnTo>
                      <a:pt x="2074" y="1316"/>
                    </a:lnTo>
                    <a:lnTo>
                      <a:pt x="2078" y="1322"/>
                    </a:lnTo>
                    <a:lnTo>
                      <a:pt x="2082" y="1330"/>
                    </a:lnTo>
                    <a:lnTo>
                      <a:pt x="2087" y="1336"/>
                    </a:lnTo>
                    <a:lnTo>
                      <a:pt x="2093" y="1342"/>
                    </a:lnTo>
                    <a:lnTo>
                      <a:pt x="2104" y="1350"/>
                    </a:lnTo>
                    <a:lnTo>
                      <a:pt x="2114" y="1355"/>
                    </a:lnTo>
                    <a:lnTo>
                      <a:pt x="2124" y="1358"/>
                    </a:lnTo>
                    <a:lnTo>
                      <a:pt x="2134" y="1362"/>
                    </a:lnTo>
                    <a:lnTo>
                      <a:pt x="2144" y="1366"/>
                    </a:lnTo>
                    <a:lnTo>
                      <a:pt x="2155" y="1370"/>
                    </a:lnTo>
                    <a:lnTo>
                      <a:pt x="2166" y="1375"/>
                    </a:lnTo>
                    <a:lnTo>
                      <a:pt x="2177" y="1381"/>
                    </a:lnTo>
                    <a:lnTo>
                      <a:pt x="2183" y="1385"/>
                    </a:lnTo>
                    <a:lnTo>
                      <a:pt x="2188" y="1390"/>
                    </a:lnTo>
                    <a:lnTo>
                      <a:pt x="2192" y="1396"/>
                    </a:lnTo>
                    <a:lnTo>
                      <a:pt x="2196" y="1402"/>
                    </a:lnTo>
                    <a:lnTo>
                      <a:pt x="2201" y="1416"/>
                    </a:lnTo>
                    <a:lnTo>
                      <a:pt x="2203" y="1432"/>
                    </a:lnTo>
                    <a:lnTo>
                      <a:pt x="2160" y="1640"/>
                    </a:lnTo>
                    <a:lnTo>
                      <a:pt x="2162" y="1658"/>
                    </a:lnTo>
                    <a:lnTo>
                      <a:pt x="2165" y="1675"/>
                    </a:lnTo>
                    <a:lnTo>
                      <a:pt x="2167" y="1691"/>
                    </a:lnTo>
                    <a:lnTo>
                      <a:pt x="2171" y="1709"/>
                    </a:lnTo>
                    <a:lnTo>
                      <a:pt x="2175" y="1717"/>
                    </a:lnTo>
                    <a:lnTo>
                      <a:pt x="2178" y="1724"/>
                    </a:lnTo>
                    <a:lnTo>
                      <a:pt x="2183" y="1731"/>
                    </a:lnTo>
                    <a:lnTo>
                      <a:pt x="2188" y="1737"/>
                    </a:lnTo>
                    <a:lnTo>
                      <a:pt x="2192" y="1744"/>
                    </a:lnTo>
                    <a:lnTo>
                      <a:pt x="2196" y="1751"/>
                    </a:lnTo>
                    <a:lnTo>
                      <a:pt x="2198" y="1759"/>
                    </a:lnTo>
                    <a:lnTo>
                      <a:pt x="2200" y="1768"/>
                    </a:lnTo>
                    <a:lnTo>
                      <a:pt x="2198" y="1775"/>
                    </a:lnTo>
                    <a:lnTo>
                      <a:pt x="2197" y="1781"/>
                    </a:lnTo>
                    <a:lnTo>
                      <a:pt x="2196" y="1788"/>
                    </a:lnTo>
                    <a:lnTo>
                      <a:pt x="2193" y="1794"/>
                    </a:lnTo>
                    <a:lnTo>
                      <a:pt x="2190" y="1806"/>
                    </a:lnTo>
                    <a:lnTo>
                      <a:pt x="2185" y="1820"/>
                    </a:lnTo>
                    <a:lnTo>
                      <a:pt x="2177" y="1848"/>
                    </a:lnTo>
                    <a:lnTo>
                      <a:pt x="2172" y="1872"/>
                    </a:lnTo>
                    <a:lnTo>
                      <a:pt x="2170" y="1897"/>
                    </a:lnTo>
                    <a:lnTo>
                      <a:pt x="2168" y="1924"/>
                    </a:lnTo>
                    <a:lnTo>
                      <a:pt x="2170" y="1942"/>
                    </a:lnTo>
                    <a:lnTo>
                      <a:pt x="2170" y="1958"/>
                    </a:lnTo>
                    <a:lnTo>
                      <a:pt x="2172" y="1975"/>
                    </a:lnTo>
                    <a:lnTo>
                      <a:pt x="2175" y="1990"/>
                    </a:lnTo>
                    <a:lnTo>
                      <a:pt x="2177" y="2003"/>
                    </a:lnTo>
                    <a:lnTo>
                      <a:pt x="2182" y="2018"/>
                    </a:lnTo>
                    <a:lnTo>
                      <a:pt x="2187" y="2034"/>
                    </a:lnTo>
                    <a:lnTo>
                      <a:pt x="2193" y="2051"/>
                    </a:lnTo>
                    <a:lnTo>
                      <a:pt x="2198" y="2062"/>
                    </a:lnTo>
                    <a:lnTo>
                      <a:pt x="2203" y="2074"/>
                    </a:lnTo>
                    <a:lnTo>
                      <a:pt x="2206" y="2079"/>
                    </a:lnTo>
                    <a:lnTo>
                      <a:pt x="2208" y="2082"/>
                    </a:lnTo>
                    <a:lnTo>
                      <a:pt x="2212" y="2087"/>
                    </a:lnTo>
                    <a:lnTo>
                      <a:pt x="2217" y="2091"/>
                    </a:lnTo>
                    <a:lnTo>
                      <a:pt x="2226" y="2096"/>
                    </a:lnTo>
                    <a:lnTo>
                      <a:pt x="2235" y="2099"/>
                    </a:lnTo>
                    <a:lnTo>
                      <a:pt x="2244" y="2101"/>
                    </a:lnTo>
                    <a:lnTo>
                      <a:pt x="2252" y="2104"/>
                    </a:lnTo>
                    <a:lnTo>
                      <a:pt x="2260" y="2106"/>
                    </a:lnTo>
                    <a:lnTo>
                      <a:pt x="2266" y="2110"/>
                    </a:lnTo>
                    <a:lnTo>
                      <a:pt x="2269" y="2113"/>
                    </a:lnTo>
                    <a:lnTo>
                      <a:pt x="2270" y="2115"/>
                    </a:lnTo>
                    <a:lnTo>
                      <a:pt x="2271" y="2119"/>
                    </a:lnTo>
                    <a:lnTo>
                      <a:pt x="2272" y="2124"/>
                    </a:lnTo>
                    <a:lnTo>
                      <a:pt x="2271" y="2130"/>
                    </a:lnTo>
                    <a:lnTo>
                      <a:pt x="2270" y="2135"/>
                    </a:lnTo>
                    <a:lnTo>
                      <a:pt x="2266" y="2140"/>
                    </a:lnTo>
                    <a:lnTo>
                      <a:pt x="2262" y="2144"/>
                    </a:lnTo>
                    <a:lnTo>
                      <a:pt x="2255" y="2153"/>
                    </a:lnTo>
                    <a:lnTo>
                      <a:pt x="2247" y="2163"/>
                    </a:lnTo>
                    <a:lnTo>
                      <a:pt x="2244" y="2173"/>
                    </a:lnTo>
                    <a:lnTo>
                      <a:pt x="2240" y="2182"/>
                    </a:lnTo>
                    <a:lnTo>
                      <a:pt x="2236" y="2189"/>
                    </a:lnTo>
                    <a:lnTo>
                      <a:pt x="2231" y="2197"/>
                    </a:lnTo>
                    <a:lnTo>
                      <a:pt x="2226" y="2204"/>
                    </a:lnTo>
                    <a:lnTo>
                      <a:pt x="2221" y="2212"/>
                    </a:lnTo>
                    <a:lnTo>
                      <a:pt x="2219" y="2220"/>
                    </a:lnTo>
                    <a:lnTo>
                      <a:pt x="2217" y="2231"/>
                    </a:lnTo>
                    <a:lnTo>
                      <a:pt x="2220" y="2247"/>
                    </a:lnTo>
                    <a:lnTo>
                      <a:pt x="2224" y="2263"/>
                    </a:lnTo>
                    <a:lnTo>
                      <a:pt x="2222" y="2273"/>
                    </a:lnTo>
                    <a:lnTo>
                      <a:pt x="2221" y="2283"/>
                    </a:lnTo>
                    <a:lnTo>
                      <a:pt x="2220" y="2287"/>
                    </a:lnTo>
                    <a:lnTo>
                      <a:pt x="2217" y="2291"/>
                    </a:lnTo>
                    <a:lnTo>
                      <a:pt x="2215" y="2294"/>
                    </a:lnTo>
                    <a:lnTo>
                      <a:pt x="2210" y="2297"/>
                    </a:lnTo>
                    <a:lnTo>
                      <a:pt x="2193" y="2300"/>
                    </a:lnTo>
                    <a:lnTo>
                      <a:pt x="2178" y="2306"/>
                    </a:lnTo>
                    <a:lnTo>
                      <a:pt x="2170" y="2313"/>
                    </a:lnTo>
                    <a:lnTo>
                      <a:pt x="2165" y="2321"/>
                    </a:lnTo>
                    <a:lnTo>
                      <a:pt x="2160" y="2330"/>
                    </a:lnTo>
                    <a:lnTo>
                      <a:pt x="2157" y="2338"/>
                    </a:lnTo>
                    <a:lnTo>
                      <a:pt x="2153" y="2347"/>
                    </a:lnTo>
                    <a:lnTo>
                      <a:pt x="2150" y="2357"/>
                    </a:lnTo>
                    <a:lnTo>
                      <a:pt x="2144" y="2366"/>
                    </a:lnTo>
                    <a:lnTo>
                      <a:pt x="2137" y="2375"/>
                    </a:lnTo>
                    <a:lnTo>
                      <a:pt x="2132" y="2377"/>
                    </a:lnTo>
                    <a:lnTo>
                      <a:pt x="2132" y="2325"/>
                    </a:lnTo>
                    <a:lnTo>
                      <a:pt x="2131" y="2317"/>
                    </a:lnTo>
                    <a:lnTo>
                      <a:pt x="2127" y="2311"/>
                    </a:lnTo>
                    <a:lnTo>
                      <a:pt x="2122" y="2306"/>
                    </a:lnTo>
                    <a:lnTo>
                      <a:pt x="2116" y="2302"/>
                    </a:lnTo>
                    <a:lnTo>
                      <a:pt x="2108" y="2300"/>
                    </a:lnTo>
                    <a:lnTo>
                      <a:pt x="2101" y="2298"/>
                    </a:lnTo>
                    <a:lnTo>
                      <a:pt x="2093" y="2297"/>
                    </a:lnTo>
                    <a:lnTo>
                      <a:pt x="2084" y="2297"/>
                    </a:lnTo>
                    <a:lnTo>
                      <a:pt x="2075" y="2296"/>
                    </a:lnTo>
                    <a:lnTo>
                      <a:pt x="2068" y="2296"/>
                    </a:lnTo>
                    <a:lnTo>
                      <a:pt x="2064" y="2296"/>
                    </a:lnTo>
                    <a:lnTo>
                      <a:pt x="2060" y="2296"/>
                    </a:lnTo>
                    <a:lnTo>
                      <a:pt x="2058" y="2298"/>
                    </a:lnTo>
                    <a:lnTo>
                      <a:pt x="2055" y="2301"/>
                    </a:lnTo>
                    <a:lnTo>
                      <a:pt x="2050" y="2308"/>
                    </a:lnTo>
                    <a:lnTo>
                      <a:pt x="2047" y="2317"/>
                    </a:lnTo>
                    <a:lnTo>
                      <a:pt x="2045" y="2320"/>
                    </a:lnTo>
                    <a:lnTo>
                      <a:pt x="2043" y="2323"/>
                    </a:lnTo>
                    <a:lnTo>
                      <a:pt x="2039" y="2325"/>
                    </a:lnTo>
                    <a:lnTo>
                      <a:pt x="2035" y="2326"/>
                    </a:lnTo>
                    <a:lnTo>
                      <a:pt x="2032" y="2325"/>
                    </a:lnTo>
                    <a:lnTo>
                      <a:pt x="2028" y="2323"/>
                    </a:lnTo>
                    <a:lnTo>
                      <a:pt x="2024" y="2321"/>
                    </a:lnTo>
                    <a:lnTo>
                      <a:pt x="2022" y="2317"/>
                    </a:lnTo>
                    <a:lnTo>
                      <a:pt x="2018" y="2310"/>
                    </a:lnTo>
                    <a:lnTo>
                      <a:pt x="2011" y="2302"/>
                    </a:lnTo>
                    <a:lnTo>
                      <a:pt x="1998" y="2288"/>
                    </a:lnTo>
                    <a:lnTo>
                      <a:pt x="1984" y="2278"/>
                    </a:lnTo>
                    <a:lnTo>
                      <a:pt x="1976" y="2274"/>
                    </a:lnTo>
                    <a:lnTo>
                      <a:pt x="1968" y="2271"/>
                    </a:lnTo>
                    <a:lnTo>
                      <a:pt x="1959" y="2269"/>
                    </a:lnTo>
                    <a:lnTo>
                      <a:pt x="1950" y="2268"/>
                    </a:lnTo>
                    <a:lnTo>
                      <a:pt x="1929" y="2269"/>
                    </a:lnTo>
                    <a:lnTo>
                      <a:pt x="1910" y="2273"/>
                    </a:lnTo>
                    <a:lnTo>
                      <a:pt x="1892" y="2278"/>
                    </a:lnTo>
                    <a:lnTo>
                      <a:pt x="1876" y="2286"/>
                    </a:lnTo>
                    <a:lnTo>
                      <a:pt x="1845" y="2302"/>
                    </a:lnTo>
                    <a:lnTo>
                      <a:pt x="1808" y="2321"/>
                    </a:lnTo>
                    <a:lnTo>
                      <a:pt x="1797" y="2325"/>
                    </a:lnTo>
                    <a:lnTo>
                      <a:pt x="1787" y="2328"/>
                    </a:lnTo>
                    <a:lnTo>
                      <a:pt x="1777" y="2331"/>
                    </a:lnTo>
                    <a:lnTo>
                      <a:pt x="1765" y="2335"/>
                    </a:lnTo>
                    <a:lnTo>
                      <a:pt x="1747" y="2342"/>
                    </a:lnTo>
                    <a:lnTo>
                      <a:pt x="1730" y="2350"/>
                    </a:lnTo>
                    <a:lnTo>
                      <a:pt x="1713" y="2356"/>
                    </a:lnTo>
                    <a:lnTo>
                      <a:pt x="1693" y="2361"/>
                    </a:lnTo>
                    <a:lnTo>
                      <a:pt x="1673" y="2365"/>
                    </a:lnTo>
                    <a:lnTo>
                      <a:pt x="1655" y="2367"/>
                    </a:lnTo>
                    <a:lnTo>
                      <a:pt x="1637" y="2371"/>
                    </a:lnTo>
                    <a:lnTo>
                      <a:pt x="1619" y="2377"/>
                    </a:lnTo>
                    <a:lnTo>
                      <a:pt x="1610" y="2380"/>
                    </a:lnTo>
                    <a:lnTo>
                      <a:pt x="1601" y="2382"/>
                    </a:lnTo>
                    <a:lnTo>
                      <a:pt x="1592" y="2385"/>
                    </a:lnTo>
                    <a:lnTo>
                      <a:pt x="1585" y="2390"/>
                    </a:lnTo>
                    <a:lnTo>
                      <a:pt x="1572" y="2404"/>
                    </a:lnTo>
                    <a:lnTo>
                      <a:pt x="1560" y="2416"/>
                    </a:lnTo>
                    <a:lnTo>
                      <a:pt x="1548" y="2425"/>
                    </a:lnTo>
                    <a:lnTo>
                      <a:pt x="1537" y="2430"/>
                    </a:lnTo>
                    <a:lnTo>
                      <a:pt x="1526" y="2436"/>
                    </a:lnTo>
                    <a:lnTo>
                      <a:pt x="1514" y="2445"/>
                    </a:lnTo>
                    <a:lnTo>
                      <a:pt x="1489" y="2465"/>
                    </a:lnTo>
                    <a:lnTo>
                      <a:pt x="1469" y="2485"/>
                    </a:lnTo>
                    <a:lnTo>
                      <a:pt x="1459" y="2495"/>
                    </a:lnTo>
                    <a:lnTo>
                      <a:pt x="1449" y="2505"/>
                    </a:lnTo>
                    <a:lnTo>
                      <a:pt x="1440" y="2517"/>
                    </a:lnTo>
                    <a:lnTo>
                      <a:pt x="1430" y="2530"/>
                    </a:lnTo>
                    <a:lnTo>
                      <a:pt x="1420" y="2545"/>
                    </a:lnTo>
                    <a:lnTo>
                      <a:pt x="1410" y="2559"/>
                    </a:lnTo>
                    <a:lnTo>
                      <a:pt x="1403" y="2566"/>
                    </a:lnTo>
                    <a:lnTo>
                      <a:pt x="1395" y="2573"/>
                    </a:lnTo>
                    <a:lnTo>
                      <a:pt x="1391" y="2583"/>
                    </a:lnTo>
                    <a:lnTo>
                      <a:pt x="1390" y="2593"/>
                    </a:lnTo>
                    <a:lnTo>
                      <a:pt x="1390" y="2598"/>
                    </a:lnTo>
                    <a:lnTo>
                      <a:pt x="1389" y="2603"/>
                    </a:lnTo>
                    <a:lnTo>
                      <a:pt x="1386" y="2608"/>
                    </a:lnTo>
                    <a:lnTo>
                      <a:pt x="1384" y="2612"/>
                    </a:lnTo>
                    <a:lnTo>
                      <a:pt x="1374" y="2626"/>
                    </a:lnTo>
                    <a:lnTo>
                      <a:pt x="1366" y="2638"/>
                    </a:lnTo>
                    <a:lnTo>
                      <a:pt x="1356" y="2651"/>
                    </a:lnTo>
                    <a:lnTo>
                      <a:pt x="1349" y="2661"/>
                    </a:lnTo>
                    <a:lnTo>
                      <a:pt x="1345" y="2666"/>
                    </a:lnTo>
                    <a:lnTo>
                      <a:pt x="1343" y="2672"/>
                    </a:lnTo>
                    <a:lnTo>
                      <a:pt x="1340" y="2678"/>
                    </a:lnTo>
                    <a:lnTo>
                      <a:pt x="1340" y="2686"/>
                    </a:lnTo>
                    <a:lnTo>
                      <a:pt x="1340" y="2694"/>
                    </a:lnTo>
                    <a:lnTo>
                      <a:pt x="1343" y="2700"/>
                    </a:lnTo>
                    <a:lnTo>
                      <a:pt x="1345" y="2705"/>
                    </a:lnTo>
                    <a:lnTo>
                      <a:pt x="1349" y="2710"/>
                    </a:lnTo>
                    <a:lnTo>
                      <a:pt x="1358" y="2720"/>
                    </a:lnTo>
                    <a:lnTo>
                      <a:pt x="1366" y="2730"/>
                    </a:lnTo>
                    <a:lnTo>
                      <a:pt x="1374" y="2741"/>
                    </a:lnTo>
                    <a:lnTo>
                      <a:pt x="1379" y="2752"/>
                    </a:lnTo>
                    <a:lnTo>
                      <a:pt x="1383" y="2764"/>
                    </a:lnTo>
                    <a:lnTo>
                      <a:pt x="1388" y="2776"/>
                    </a:lnTo>
                    <a:lnTo>
                      <a:pt x="1391" y="2788"/>
                    </a:lnTo>
                    <a:lnTo>
                      <a:pt x="1394" y="2798"/>
                    </a:lnTo>
                    <a:lnTo>
                      <a:pt x="1395" y="2808"/>
                    </a:lnTo>
                    <a:lnTo>
                      <a:pt x="1397" y="2816"/>
                    </a:lnTo>
                    <a:lnTo>
                      <a:pt x="1398" y="2837"/>
                    </a:lnTo>
                    <a:lnTo>
                      <a:pt x="1398" y="2859"/>
                    </a:lnTo>
                    <a:lnTo>
                      <a:pt x="1398" y="2893"/>
                    </a:lnTo>
                    <a:lnTo>
                      <a:pt x="1397" y="2923"/>
                    </a:lnTo>
                    <a:lnTo>
                      <a:pt x="1394" y="2953"/>
                    </a:lnTo>
                    <a:lnTo>
                      <a:pt x="1390" y="2988"/>
                    </a:lnTo>
                    <a:lnTo>
                      <a:pt x="1388" y="3001"/>
                    </a:lnTo>
                    <a:lnTo>
                      <a:pt x="1385" y="3012"/>
                    </a:lnTo>
                    <a:lnTo>
                      <a:pt x="1384" y="3025"/>
                    </a:lnTo>
                    <a:lnTo>
                      <a:pt x="1383" y="3039"/>
                    </a:lnTo>
                    <a:lnTo>
                      <a:pt x="1381" y="3046"/>
                    </a:lnTo>
                    <a:lnTo>
                      <a:pt x="1381" y="3054"/>
                    </a:lnTo>
                    <a:lnTo>
                      <a:pt x="1383" y="3089"/>
                    </a:lnTo>
                    <a:lnTo>
                      <a:pt x="1384" y="3119"/>
                    </a:lnTo>
                    <a:lnTo>
                      <a:pt x="1388" y="3149"/>
                    </a:lnTo>
                    <a:lnTo>
                      <a:pt x="1390" y="3183"/>
                    </a:lnTo>
                    <a:lnTo>
                      <a:pt x="1390" y="3210"/>
                    </a:lnTo>
                    <a:lnTo>
                      <a:pt x="1389" y="3221"/>
                    </a:lnTo>
                    <a:lnTo>
                      <a:pt x="1386" y="3231"/>
                    </a:lnTo>
                    <a:lnTo>
                      <a:pt x="1384" y="3238"/>
                    </a:lnTo>
                    <a:lnTo>
                      <a:pt x="1379" y="3247"/>
                    </a:lnTo>
                    <a:lnTo>
                      <a:pt x="1368" y="3262"/>
                    </a:lnTo>
                    <a:lnTo>
                      <a:pt x="1353" y="3277"/>
                    </a:lnTo>
                    <a:lnTo>
                      <a:pt x="1339" y="3295"/>
                    </a:lnTo>
                    <a:lnTo>
                      <a:pt x="1327" y="3310"/>
                    </a:lnTo>
                    <a:lnTo>
                      <a:pt x="1314" y="3323"/>
                    </a:lnTo>
                    <a:lnTo>
                      <a:pt x="1297" y="3337"/>
                    </a:lnTo>
                    <a:lnTo>
                      <a:pt x="1281" y="3348"/>
                    </a:lnTo>
                    <a:lnTo>
                      <a:pt x="1266" y="3359"/>
                    </a:lnTo>
                    <a:lnTo>
                      <a:pt x="1251" y="3366"/>
                    </a:lnTo>
                    <a:lnTo>
                      <a:pt x="1236" y="3374"/>
                    </a:lnTo>
                    <a:lnTo>
                      <a:pt x="1221" y="3380"/>
                    </a:lnTo>
                    <a:lnTo>
                      <a:pt x="1205" y="3385"/>
                    </a:lnTo>
                    <a:lnTo>
                      <a:pt x="1187" y="3390"/>
                    </a:lnTo>
                    <a:lnTo>
                      <a:pt x="1167" y="3395"/>
                    </a:lnTo>
                    <a:lnTo>
                      <a:pt x="1146" y="3401"/>
                    </a:lnTo>
                    <a:lnTo>
                      <a:pt x="1128" y="3409"/>
                    </a:lnTo>
                    <a:lnTo>
                      <a:pt x="1112" y="3416"/>
                    </a:lnTo>
                    <a:lnTo>
                      <a:pt x="1092" y="3423"/>
                    </a:lnTo>
                    <a:lnTo>
                      <a:pt x="1078" y="3428"/>
                    </a:lnTo>
                    <a:lnTo>
                      <a:pt x="1064" y="3433"/>
                    </a:lnTo>
                    <a:lnTo>
                      <a:pt x="1053" y="3439"/>
                    </a:lnTo>
                    <a:lnTo>
                      <a:pt x="1043" y="3446"/>
                    </a:lnTo>
                    <a:lnTo>
                      <a:pt x="1033" y="3454"/>
                    </a:lnTo>
                    <a:lnTo>
                      <a:pt x="1024" y="3463"/>
                    </a:lnTo>
                    <a:lnTo>
                      <a:pt x="1015" y="3474"/>
                    </a:lnTo>
                    <a:lnTo>
                      <a:pt x="1005" y="3487"/>
                    </a:lnTo>
                    <a:lnTo>
                      <a:pt x="992" y="3505"/>
                    </a:lnTo>
                    <a:lnTo>
                      <a:pt x="981" y="3522"/>
                    </a:lnTo>
                    <a:lnTo>
                      <a:pt x="976" y="3530"/>
                    </a:lnTo>
                    <a:lnTo>
                      <a:pt x="971" y="3540"/>
                    </a:lnTo>
                    <a:lnTo>
                      <a:pt x="967" y="3551"/>
                    </a:lnTo>
                    <a:lnTo>
                      <a:pt x="965" y="3562"/>
                    </a:lnTo>
                    <a:lnTo>
                      <a:pt x="960" y="3577"/>
                    </a:lnTo>
                    <a:lnTo>
                      <a:pt x="954" y="3591"/>
                    </a:lnTo>
                    <a:lnTo>
                      <a:pt x="946" y="3603"/>
                    </a:lnTo>
                    <a:lnTo>
                      <a:pt x="936" y="3616"/>
                    </a:lnTo>
                    <a:lnTo>
                      <a:pt x="918" y="3635"/>
                    </a:lnTo>
                    <a:lnTo>
                      <a:pt x="905" y="3651"/>
                    </a:lnTo>
                    <a:lnTo>
                      <a:pt x="888" y="3667"/>
                    </a:lnTo>
                    <a:lnTo>
                      <a:pt x="869" y="3684"/>
                    </a:lnTo>
                    <a:lnTo>
                      <a:pt x="852" y="3697"/>
                    </a:lnTo>
                    <a:lnTo>
                      <a:pt x="836" y="3710"/>
                    </a:lnTo>
                    <a:lnTo>
                      <a:pt x="820" y="3722"/>
                    </a:lnTo>
                    <a:lnTo>
                      <a:pt x="804" y="3739"/>
                    </a:lnTo>
                    <a:lnTo>
                      <a:pt x="790" y="3749"/>
                    </a:lnTo>
                    <a:lnTo>
                      <a:pt x="777" y="3760"/>
                    </a:lnTo>
                    <a:lnTo>
                      <a:pt x="774" y="3764"/>
                    </a:lnTo>
                    <a:lnTo>
                      <a:pt x="772" y="3768"/>
                    </a:lnTo>
                    <a:lnTo>
                      <a:pt x="770" y="3771"/>
                    </a:lnTo>
                    <a:lnTo>
                      <a:pt x="769" y="3775"/>
                    </a:lnTo>
                    <a:lnTo>
                      <a:pt x="769" y="3784"/>
                    </a:lnTo>
                    <a:lnTo>
                      <a:pt x="769" y="3793"/>
                    </a:lnTo>
                    <a:lnTo>
                      <a:pt x="769" y="3893"/>
                    </a:lnTo>
                    <a:lnTo>
                      <a:pt x="768" y="3902"/>
                    </a:lnTo>
                    <a:lnTo>
                      <a:pt x="767" y="3908"/>
                    </a:lnTo>
                    <a:lnTo>
                      <a:pt x="764" y="3916"/>
                    </a:lnTo>
                    <a:lnTo>
                      <a:pt x="759" y="3922"/>
                    </a:lnTo>
                    <a:lnTo>
                      <a:pt x="754" y="3928"/>
                    </a:lnTo>
                    <a:lnTo>
                      <a:pt x="746" y="3933"/>
                    </a:lnTo>
                    <a:lnTo>
                      <a:pt x="740" y="3937"/>
                    </a:lnTo>
                    <a:lnTo>
                      <a:pt x="733" y="3941"/>
                    </a:lnTo>
                    <a:lnTo>
                      <a:pt x="726" y="3944"/>
                    </a:lnTo>
                    <a:lnTo>
                      <a:pt x="721" y="3950"/>
                    </a:lnTo>
                    <a:lnTo>
                      <a:pt x="718" y="3956"/>
                    </a:lnTo>
                    <a:lnTo>
                      <a:pt x="715" y="3963"/>
                    </a:lnTo>
                    <a:lnTo>
                      <a:pt x="710" y="3982"/>
                    </a:lnTo>
                    <a:lnTo>
                      <a:pt x="704" y="3998"/>
                    </a:lnTo>
                    <a:lnTo>
                      <a:pt x="697" y="4015"/>
                    </a:lnTo>
                    <a:lnTo>
                      <a:pt x="690" y="4034"/>
                    </a:lnTo>
                    <a:lnTo>
                      <a:pt x="686" y="4046"/>
                    </a:lnTo>
                    <a:lnTo>
                      <a:pt x="680" y="4059"/>
                    </a:lnTo>
                    <a:lnTo>
                      <a:pt x="665" y="4074"/>
                    </a:lnTo>
                    <a:lnTo>
                      <a:pt x="650" y="4088"/>
                    </a:lnTo>
                    <a:lnTo>
                      <a:pt x="638" y="4100"/>
                    </a:lnTo>
                    <a:lnTo>
                      <a:pt x="626" y="4110"/>
                    </a:lnTo>
                    <a:lnTo>
                      <a:pt x="620" y="4115"/>
                    </a:lnTo>
                    <a:lnTo>
                      <a:pt x="613" y="4118"/>
                    </a:lnTo>
                    <a:lnTo>
                      <a:pt x="606" y="4120"/>
                    </a:lnTo>
                    <a:lnTo>
                      <a:pt x="597" y="4121"/>
                    </a:lnTo>
                    <a:lnTo>
                      <a:pt x="583" y="4123"/>
                    </a:lnTo>
                    <a:lnTo>
                      <a:pt x="572" y="4121"/>
                    </a:lnTo>
                    <a:lnTo>
                      <a:pt x="566" y="4121"/>
                    </a:lnTo>
                    <a:lnTo>
                      <a:pt x="561" y="4123"/>
                    </a:lnTo>
                    <a:lnTo>
                      <a:pt x="554" y="4124"/>
                    </a:lnTo>
                    <a:lnTo>
                      <a:pt x="549" y="4128"/>
                    </a:lnTo>
                    <a:lnTo>
                      <a:pt x="538" y="4135"/>
                    </a:lnTo>
                    <a:lnTo>
                      <a:pt x="529" y="4144"/>
                    </a:lnTo>
                    <a:lnTo>
                      <a:pt x="524" y="4148"/>
                    </a:lnTo>
                    <a:lnTo>
                      <a:pt x="518" y="4152"/>
                    </a:lnTo>
                    <a:lnTo>
                      <a:pt x="513" y="4153"/>
                    </a:lnTo>
                    <a:lnTo>
                      <a:pt x="505" y="4154"/>
                    </a:lnTo>
                    <a:lnTo>
                      <a:pt x="497" y="4153"/>
                    </a:lnTo>
                    <a:lnTo>
                      <a:pt x="489" y="4152"/>
                    </a:lnTo>
                    <a:lnTo>
                      <a:pt x="480" y="4150"/>
                    </a:lnTo>
                    <a:lnTo>
                      <a:pt x="473" y="4148"/>
                    </a:lnTo>
                    <a:lnTo>
                      <a:pt x="459" y="4143"/>
                    </a:lnTo>
                    <a:lnTo>
                      <a:pt x="446" y="4136"/>
                    </a:lnTo>
                    <a:lnTo>
                      <a:pt x="433" y="4130"/>
                    </a:lnTo>
                    <a:lnTo>
                      <a:pt x="419" y="4125"/>
                    </a:lnTo>
                    <a:lnTo>
                      <a:pt x="411" y="4123"/>
                    </a:lnTo>
                    <a:lnTo>
                      <a:pt x="404" y="4120"/>
                    </a:lnTo>
                    <a:lnTo>
                      <a:pt x="395" y="4120"/>
                    </a:lnTo>
                    <a:lnTo>
                      <a:pt x="386" y="4119"/>
                    </a:lnTo>
                    <a:lnTo>
                      <a:pt x="359" y="4119"/>
                    </a:lnTo>
                    <a:lnTo>
                      <a:pt x="349" y="4120"/>
                    </a:lnTo>
                    <a:lnTo>
                      <a:pt x="340" y="4123"/>
                    </a:lnTo>
                    <a:lnTo>
                      <a:pt x="332" y="4126"/>
                    </a:lnTo>
                    <a:lnTo>
                      <a:pt x="323" y="4130"/>
                    </a:lnTo>
                    <a:lnTo>
                      <a:pt x="316" y="4134"/>
                    </a:lnTo>
                    <a:lnTo>
                      <a:pt x="307" y="4136"/>
                    </a:lnTo>
                    <a:lnTo>
                      <a:pt x="298" y="4139"/>
                    </a:lnTo>
                    <a:lnTo>
                      <a:pt x="288" y="4140"/>
                    </a:lnTo>
                    <a:lnTo>
                      <a:pt x="266" y="4140"/>
                    </a:lnTo>
                    <a:lnTo>
                      <a:pt x="247" y="4141"/>
                    </a:lnTo>
                    <a:lnTo>
                      <a:pt x="227" y="4141"/>
                    </a:lnTo>
                    <a:lnTo>
                      <a:pt x="204" y="4141"/>
                    </a:lnTo>
                    <a:lnTo>
                      <a:pt x="198" y="4141"/>
                    </a:lnTo>
                    <a:lnTo>
                      <a:pt x="192" y="4139"/>
                    </a:lnTo>
                    <a:lnTo>
                      <a:pt x="187" y="4136"/>
                    </a:lnTo>
                    <a:lnTo>
                      <a:pt x="180" y="4134"/>
                    </a:lnTo>
                    <a:lnTo>
                      <a:pt x="170" y="4126"/>
                    </a:lnTo>
                    <a:lnTo>
                      <a:pt x="159" y="4119"/>
                    </a:lnTo>
                    <a:lnTo>
                      <a:pt x="145" y="4114"/>
                    </a:lnTo>
                    <a:lnTo>
                      <a:pt x="131" y="4108"/>
                    </a:lnTo>
                    <a:lnTo>
                      <a:pt x="121" y="4095"/>
                    </a:lnTo>
                    <a:lnTo>
                      <a:pt x="114" y="4084"/>
                    </a:lnTo>
                    <a:lnTo>
                      <a:pt x="110" y="4077"/>
                    </a:lnTo>
                    <a:lnTo>
                      <a:pt x="105" y="4072"/>
                    </a:lnTo>
                    <a:lnTo>
                      <a:pt x="100" y="4069"/>
                    </a:lnTo>
                    <a:lnTo>
                      <a:pt x="93" y="4066"/>
                    </a:lnTo>
                    <a:lnTo>
                      <a:pt x="83" y="4062"/>
                    </a:lnTo>
                    <a:lnTo>
                      <a:pt x="74" y="4059"/>
                    </a:lnTo>
                    <a:lnTo>
                      <a:pt x="65" y="4052"/>
                    </a:lnTo>
                    <a:lnTo>
                      <a:pt x="59" y="4046"/>
                    </a:lnTo>
                    <a:lnTo>
                      <a:pt x="45" y="4032"/>
                    </a:lnTo>
                    <a:lnTo>
                      <a:pt x="31" y="4015"/>
                    </a:lnTo>
                    <a:lnTo>
                      <a:pt x="20" y="4003"/>
                    </a:lnTo>
                    <a:lnTo>
                      <a:pt x="10" y="3992"/>
                    </a:lnTo>
                    <a:lnTo>
                      <a:pt x="5" y="3986"/>
                    </a:lnTo>
                    <a:lnTo>
                      <a:pt x="2" y="3980"/>
                    </a:lnTo>
                    <a:lnTo>
                      <a:pt x="0" y="3972"/>
                    </a:lnTo>
                    <a:lnTo>
                      <a:pt x="0" y="3965"/>
                    </a:lnTo>
                    <a:lnTo>
                      <a:pt x="1" y="3948"/>
                    </a:lnTo>
                    <a:lnTo>
                      <a:pt x="3" y="3934"/>
                    </a:lnTo>
                    <a:lnTo>
                      <a:pt x="7" y="3921"/>
                    </a:lnTo>
                    <a:lnTo>
                      <a:pt x="12" y="3908"/>
                    </a:lnTo>
                    <a:lnTo>
                      <a:pt x="16" y="3896"/>
                    </a:lnTo>
                    <a:lnTo>
                      <a:pt x="21" y="3883"/>
                    </a:lnTo>
                    <a:lnTo>
                      <a:pt x="24" y="3868"/>
                    </a:lnTo>
                    <a:lnTo>
                      <a:pt x="25" y="3852"/>
                    </a:lnTo>
                    <a:lnTo>
                      <a:pt x="24" y="3842"/>
                    </a:lnTo>
                    <a:lnTo>
                      <a:pt x="21" y="3833"/>
                    </a:lnTo>
                    <a:lnTo>
                      <a:pt x="19" y="3824"/>
                    </a:lnTo>
                    <a:lnTo>
                      <a:pt x="17" y="3813"/>
                    </a:lnTo>
                    <a:lnTo>
                      <a:pt x="44" y="3684"/>
                    </a:lnTo>
                    <a:lnTo>
                      <a:pt x="44" y="3670"/>
                    </a:lnTo>
                    <a:lnTo>
                      <a:pt x="41" y="3656"/>
                    </a:lnTo>
                    <a:lnTo>
                      <a:pt x="37" y="3645"/>
                    </a:lnTo>
                    <a:lnTo>
                      <a:pt x="30" y="3632"/>
                    </a:lnTo>
                    <a:lnTo>
                      <a:pt x="25" y="3625"/>
                    </a:lnTo>
                    <a:lnTo>
                      <a:pt x="20" y="3620"/>
                    </a:lnTo>
                    <a:lnTo>
                      <a:pt x="17" y="3617"/>
                    </a:lnTo>
                    <a:lnTo>
                      <a:pt x="16" y="3613"/>
                    </a:lnTo>
                    <a:lnTo>
                      <a:pt x="15" y="3611"/>
                    </a:lnTo>
                    <a:lnTo>
                      <a:pt x="14" y="3607"/>
                    </a:lnTo>
                    <a:lnTo>
                      <a:pt x="15" y="3597"/>
                    </a:lnTo>
                    <a:lnTo>
                      <a:pt x="17" y="3589"/>
                    </a:lnTo>
                    <a:lnTo>
                      <a:pt x="21" y="3582"/>
                    </a:lnTo>
                    <a:lnTo>
                      <a:pt x="26" y="3576"/>
                    </a:lnTo>
                    <a:lnTo>
                      <a:pt x="40" y="3564"/>
                    </a:lnTo>
                    <a:lnTo>
                      <a:pt x="55" y="3553"/>
                    </a:lnTo>
                    <a:lnTo>
                      <a:pt x="62" y="3548"/>
                    </a:lnTo>
                    <a:lnTo>
                      <a:pt x="70" y="3543"/>
                    </a:lnTo>
                    <a:lnTo>
                      <a:pt x="78" y="3540"/>
                    </a:lnTo>
                    <a:lnTo>
                      <a:pt x="85" y="3537"/>
                    </a:lnTo>
                    <a:lnTo>
                      <a:pt x="100" y="3532"/>
                    </a:lnTo>
                    <a:lnTo>
                      <a:pt x="118" y="3525"/>
                    </a:lnTo>
                    <a:lnTo>
                      <a:pt x="137" y="3520"/>
                    </a:lnTo>
                    <a:lnTo>
                      <a:pt x="153" y="3515"/>
                    </a:lnTo>
                    <a:lnTo>
                      <a:pt x="169" y="3509"/>
                    </a:lnTo>
                    <a:lnTo>
                      <a:pt x="185" y="3500"/>
                    </a:lnTo>
                    <a:lnTo>
                      <a:pt x="194" y="3493"/>
                    </a:lnTo>
                    <a:lnTo>
                      <a:pt x="203" y="3487"/>
                    </a:lnTo>
                    <a:lnTo>
                      <a:pt x="218" y="3478"/>
                    </a:lnTo>
                    <a:lnTo>
                      <a:pt x="231" y="3469"/>
                    </a:lnTo>
                    <a:lnTo>
                      <a:pt x="237" y="3464"/>
                    </a:lnTo>
                    <a:lnTo>
                      <a:pt x="242" y="3459"/>
                    </a:lnTo>
                    <a:lnTo>
                      <a:pt x="248" y="3453"/>
                    </a:lnTo>
                    <a:lnTo>
                      <a:pt x="253" y="3445"/>
                    </a:lnTo>
                    <a:lnTo>
                      <a:pt x="261" y="3431"/>
                    </a:lnTo>
                    <a:lnTo>
                      <a:pt x="267" y="3417"/>
                    </a:lnTo>
                    <a:lnTo>
                      <a:pt x="272" y="3405"/>
                    </a:lnTo>
                    <a:lnTo>
                      <a:pt x="275" y="3392"/>
                    </a:lnTo>
                    <a:lnTo>
                      <a:pt x="281" y="3365"/>
                    </a:lnTo>
                    <a:lnTo>
                      <a:pt x="290" y="3336"/>
                    </a:lnTo>
                    <a:lnTo>
                      <a:pt x="298" y="3320"/>
                    </a:lnTo>
                    <a:lnTo>
                      <a:pt x="307" y="3305"/>
                    </a:lnTo>
                    <a:lnTo>
                      <a:pt x="308" y="3298"/>
                    </a:lnTo>
                    <a:lnTo>
                      <a:pt x="310" y="3293"/>
                    </a:lnTo>
                    <a:lnTo>
                      <a:pt x="312" y="3287"/>
                    </a:lnTo>
                    <a:lnTo>
                      <a:pt x="315" y="3282"/>
                    </a:lnTo>
                    <a:lnTo>
                      <a:pt x="329" y="3281"/>
                    </a:lnTo>
                    <a:lnTo>
                      <a:pt x="344" y="3281"/>
                    </a:lnTo>
                    <a:lnTo>
                      <a:pt x="347" y="3278"/>
                    </a:lnTo>
                    <a:lnTo>
                      <a:pt x="350" y="3273"/>
                    </a:lnTo>
                    <a:lnTo>
                      <a:pt x="352" y="3267"/>
                    </a:lnTo>
                    <a:lnTo>
                      <a:pt x="354" y="3262"/>
                    </a:lnTo>
                    <a:lnTo>
                      <a:pt x="361" y="3243"/>
                    </a:lnTo>
                    <a:lnTo>
                      <a:pt x="366" y="3226"/>
                    </a:lnTo>
                    <a:lnTo>
                      <a:pt x="369" y="3218"/>
                    </a:lnTo>
                    <a:lnTo>
                      <a:pt x="371" y="3209"/>
                    </a:lnTo>
                    <a:lnTo>
                      <a:pt x="371" y="3199"/>
                    </a:lnTo>
                    <a:lnTo>
                      <a:pt x="372" y="3189"/>
                    </a:lnTo>
                    <a:lnTo>
                      <a:pt x="372" y="3162"/>
                    </a:lnTo>
                    <a:lnTo>
                      <a:pt x="380" y="3153"/>
                    </a:lnTo>
                    <a:lnTo>
                      <a:pt x="385" y="3145"/>
                    </a:lnTo>
                    <a:lnTo>
                      <a:pt x="390" y="3136"/>
                    </a:lnTo>
                    <a:lnTo>
                      <a:pt x="395" y="3128"/>
                    </a:lnTo>
                    <a:lnTo>
                      <a:pt x="404" y="3111"/>
                    </a:lnTo>
                    <a:lnTo>
                      <a:pt x="413" y="3093"/>
                    </a:lnTo>
                    <a:lnTo>
                      <a:pt x="428" y="3077"/>
                    </a:lnTo>
                    <a:lnTo>
                      <a:pt x="443" y="3062"/>
                    </a:lnTo>
                    <a:lnTo>
                      <a:pt x="448" y="3052"/>
                    </a:lnTo>
                    <a:lnTo>
                      <a:pt x="452" y="3042"/>
                    </a:lnTo>
                    <a:lnTo>
                      <a:pt x="455" y="3034"/>
                    </a:lnTo>
                    <a:lnTo>
                      <a:pt x="457" y="3024"/>
                    </a:lnTo>
                    <a:lnTo>
                      <a:pt x="459" y="3005"/>
                    </a:lnTo>
                    <a:lnTo>
                      <a:pt x="459" y="2982"/>
                    </a:lnTo>
                    <a:lnTo>
                      <a:pt x="459" y="2976"/>
                    </a:lnTo>
                    <a:lnTo>
                      <a:pt x="458" y="2970"/>
                    </a:lnTo>
                    <a:lnTo>
                      <a:pt x="457" y="2963"/>
                    </a:lnTo>
                    <a:lnTo>
                      <a:pt x="454" y="2958"/>
                    </a:lnTo>
                    <a:lnTo>
                      <a:pt x="448" y="2948"/>
                    </a:lnTo>
                    <a:lnTo>
                      <a:pt x="440" y="2941"/>
                    </a:lnTo>
                    <a:lnTo>
                      <a:pt x="421" y="2924"/>
                    </a:lnTo>
                    <a:lnTo>
                      <a:pt x="399" y="2909"/>
                    </a:lnTo>
                    <a:lnTo>
                      <a:pt x="387" y="2902"/>
                    </a:lnTo>
                    <a:lnTo>
                      <a:pt x="377" y="2893"/>
                    </a:lnTo>
                    <a:lnTo>
                      <a:pt x="370" y="2884"/>
                    </a:lnTo>
                    <a:lnTo>
                      <a:pt x="361" y="2873"/>
                    </a:lnTo>
                    <a:lnTo>
                      <a:pt x="357" y="2868"/>
                    </a:lnTo>
                    <a:lnTo>
                      <a:pt x="351" y="2864"/>
                    </a:lnTo>
                    <a:lnTo>
                      <a:pt x="346" y="2862"/>
                    </a:lnTo>
                    <a:lnTo>
                      <a:pt x="340" y="2858"/>
                    </a:lnTo>
                    <a:lnTo>
                      <a:pt x="335" y="2855"/>
                    </a:lnTo>
                    <a:lnTo>
                      <a:pt x="330" y="2853"/>
                    </a:lnTo>
                    <a:lnTo>
                      <a:pt x="327" y="2848"/>
                    </a:lnTo>
                    <a:lnTo>
                      <a:pt x="326" y="2842"/>
                    </a:lnTo>
                    <a:lnTo>
                      <a:pt x="326" y="2820"/>
                    </a:lnTo>
                    <a:lnTo>
                      <a:pt x="327" y="2801"/>
                    </a:lnTo>
                    <a:lnTo>
                      <a:pt x="330" y="2791"/>
                    </a:lnTo>
                    <a:lnTo>
                      <a:pt x="332" y="2783"/>
                    </a:lnTo>
                    <a:lnTo>
                      <a:pt x="336" y="2773"/>
                    </a:lnTo>
                    <a:lnTo>
                      <a:pt x="340" y="2763"/>
                    </a:lnTo>
                    <a:lnTo>
                      <a:pt x="345" y="2759"/>
                    </a:lnTo>
                    <a:lnTo>
                      <a:pt x="351" y="2755"/>
                    </a:lnTo>
                    <a:lnTo>
                      <a:pt x="364" y="2741"/>
                    </a:lnTo>
                    <a:lnTo>
                      <a:pt x="377" y="2729"/>
                    </a:lnTo>
                    <a:lnTo>
                      <a:pt x="391" y="2719"/>
                    </a:lnTo>
                    <a:lnTo>
                      <a:pt x="406" y="2706"/>
                    </a:lnTo>
                    <a:lnTo>
                      <a:pt x="425" y="2692"/>
                    </a:lnTo>
                    <a:lnTo>
                      <a:pt x="441" y="2681"/>
                    </a:lnTo>
                    <a:lnTo>
                      <a:pt x="457" y="2667"/>
                    </a:lnTo>
                    <a:lnTo>
                      <a:pt x="474" y="2652"/>
                    </a:lnTo>
                    <a:lnTo>
                      <a:pt x="483" y="2643"/>
                    </a:lnTo>
                    <a:lnTo>
                      <a:pt x="492" y="2636"/>
                    </a:lnTo>
                    <a:lnTo>
                      <a:pt x="502" y="2628"/>
                    </a:lnTo>
                    <a:lnTo>
                      <a:pt x="510" y="2623"/>
                    </a:lnTo>
                    <a:lnTo>
                      <a:pt x="521" y="2618"/>
                    </a:lnTo>
                    <a:lnTo>
                      <a:pt x="531" y="2616"/>
                    </a:lnTo>
                    <a:lnTo>
                      <a:pt x="542" y="2613"/>
                    </a:lnTo>
                    <a:lnTo>
                      <a:pt x="554" y="2612"/>
                    </a:lnTo>
                    <a:lnTo>
                      <a:pt x="568" y="2613"/>
                    </a:lnTo>
                    <a:lnTo>
                      <a:pt x="581" y="2616"/>
                    </a:lnTo>
                    <a:lnTo>
                      <a:pt x="593" y="2618"/>
                    </a:lnTo>
                    <a:lnTo>
                      <a:pt x="607" y="2619"/>
                    </a:lnTo>
                    <a:lnTo>
                      <a:pt x="616" y="2618"/>
                    </a:lnTo>
                    <a:lnTo>
                      <a:pt x="625" y="2617"/>
                    </a:lnTo>
                    <a:lnTo>
                      <a:pt x="631" y="2614"/>
                    </a:lnTo>
                    <a:lnTo>
                      <a:pt x="638" y="2611"/>
                    </a:lnTo>
                    <a:lnTo>
                      <a:pt x="646" y="2608"/>
                    </a:lnTo>
                    <a:lnTo>
                      <a:pt x="652" y="2606"/>
                    </a:lnTo>
                    <a:lnTo>
                      <a:pt x="661" y="2604"/>
                    </a:lnTo>
                    <a:lnTo>
                      <a:pt x="670" y="2603"/>
                    </a:lnTo>
                    <a:lnTo>
                      <a:pt x="676" y="2603"/>
                    </a:lnTo>
                    <a:lnTo>
                      <a:pt x="681" y="2604"/>
                    </a:lnTo>
                    <a:lnTo>
                      <a:pt x="687" y="2607"/>
                    </a:lnTo>
                    <a:lnTo>
                      <a:pt x="691" y="2609"/>
                    </a:lnTo>
                    <a:lnTo>
                      <a:pt x="701" y="2616"/>
                    </a:lnTo>
                    <a:lnTo>
                      <a:pt x="710" y="2624"/>
                    </a:lnTo>
                    <a:lnTo>
                      <a:pt x="719" y="2635"/>
                    </a:lnTo>
                    <a:lnTo>
                      <a:pt x="726" y="2645"/>
                    </a:lnTo>
                    <a:lnTo>
                      <a:pt x="730" y="2650"/>
                    </a:lnTo>
                    <a:lnTo>
                      <a:pt x="735" y="2652"/>
                    </a:lnTo>
                    <a:lnTo>
                      <a:pt x="740" y="2655"/>
                    </a:lnTo>
                    <a:lnTo>
                      <a:pt x="746" y="2656"/>
                    </a:lnTo>
                    <a:lnTo>
                      <a:pt x="753" y="2656"/>
                    </a:lnTo>
                    <a:lnTo>
                      <a:pt x="758" y="2653"/>
                    </a:lnTo>
                    <a:lnTo>
                      <a:pt x="763" y="2651"/>
                    </a:lnTo>
                    <a:lnTo>
                      <a:pt x="768" y="2647"/>
                    </a:lnTo>
                    <a:lnTo>
                      <a:pt x="775" y="2638"/>
                    </a:lnTo>
                    <a:lnTo>
                      <a:pt x="784" y="2630"/>
                    </a:lnTo>
                    <a:lnTo>
                      <a:pt x="800" y="2618"/>
                    </a:lnTo>
                    <a:lnTo>
                      <a:pt x="818" y="2608"/>
                    </a:lnTo>
                    <a:lnTo>
                      <a:pt x="836" y="2598"/>
                    </a:lnTo>
                    <a:lnTo>
                      <a:pt x="853" y="2587"/>
                    </a:lnTo>
                    <a:lnTo>
                      <a:pt x="859" y="2581"/>
                    </a:lnTo>
                    <a:lnTo>
                      <a:pt x="864" y="2574"/>
                    </a:lnTo>
                    <a:lnTo>
                      <a:pt x="868" y="2566"/>
                    </a:lnTo>
                    <a:lnTo>
                      <a:pt x="871" y="2555"/>
                    </a:lnTo>
                    <a:lnTo>
                      <a:pt x="874" y="2513"/>
                    </a:lnTo>
                    <a:lnTo>
                      <a:pt x="879" y="2475"/>
                    </a:lnTo>
                    <a:lnTo>
                      <a:pt x="882" y="2438"/>
                    </a:lnTo>
                    <a:lnTo>
                      <a:pt x="883" y="2396"/>
                    </a:lnTo>
                    <a:lnTo>
                      <a:pt x="883" y="2384"/>
                    </a:lnTo>
                    <a:lnTo>
                      <a:pt x="883" y="2374"/>
                    </a:lnTo>
                    <a:lnTo>
                      <a:pt x="881" y="2362"/>
                    </a:lnTo>
                    <a:lnTo>
                      <a:pt x="876" y="2352"/>
                    </a:lnTo>
                    <a:lnTo>
                      <a:pt x="868" y="2342"/>
                    </a:lnTo>
                    <a:lnTo>
                      <a:pt x="862" y="2331"/>
                    </a:lnTo>
                    <a:lnTo>
                      <a:pt x="857" y="2317"/>
                    </a:lnTo>
                    <a:lnTo>
                      <a:pt x="851" y="2305"/>
                    </a:lnTo>
                    <a:lnTo>
                      <a:pt x="844" y="2296"/>
                    </a:lnTo>
                    <a:lnTo>
                      <a:pt x="838" y="2288"/>
                    </a:lnTo>
                    <a:lnTo>
                      <a:pt x="831" y="2282"/>
                    </a:lnTo>
                    <a:lnTo>
                      <a:pt x="824" y="2276"/>
                    </a:lnTo>
                    <a:lnTo>
                      <a:pt x="810" y="2263"/>
                    </a:lnTo>
                    <a:lnTo>
                      <a:pt x="797" y="2248"/>
                    </a:lnTo>
                    <a:lnTo>
                      <a:pt x="790" y="2242"/>
                    </a:lnTo>
                    <a:lnTo>
                      <a:pt x="785" y="2236"/>
                    </a:lnTo>
                    <a:lnTo>
                      <a:pt x="783" y="2233"/>
                    </a:lnTo>
                    <a:lnTo>
                      <a:pt x="782" y="2231"/>
                    </a:lnTo>
                    <a:lnTo>
                      <a:pt x="780" y="2227"/>
                    </a:lnTo>
                    <a:lnTo>
                      <a:pt x="779" y="2223"/>
                    </a:lnTo>
                    <a:lnTo>
                      <a:pt x="779" y="2197"/>
                    </a:lnTo>
                    <a:lnTo>
                      <a:pt x="777" y="2185"/>
                    </a:lnTo>
                    <a:lnTo>
                      <a:pt x="763" y="2165"/>
                    </a:lnTo>
                    <a:lnTo>
                      <a:pt x="753" y="2149"/>
                    </a:lnTo>
                    <a:lnTo>
                      <a:pt x="741" y="2131"/>
                    </a:lnTo>
                    <a:lnTo>
                      <a:pt x="729" y="2111"/>
                    </a:lnTo>
                    <a:lnTo>
                      <a:pt x="720" y="2100"/>
                    </a:lnTo>
                    <a:lnTo>
                      <a:pt x="711" y="2090"/>
                    </a:lnTo>
                    <a:lnTo>
                      <a:pt x="706" y="2084"/>
                    </a:lnTo>
                    <a:lnTo>
                      <a:pt x="704" y="2079"/>
                    </a:lnTo>
                    <a:lnTo>
                      <a:pt x="700" y="2072"/>
                    </a:lnTo>
                    <a:lnTo>
                      <a:pt x="697" y="2065"/>
                    </a:lnTo>
                    <a:lnTo>
                      <a:pt x="692" y="2041"/>
                    </a:lnTo>
                    <a:lnTo>
                      <a:pt x="690" y="2021"/>
                    </a:lnTo>
                    <a:lnTo>
                      <a:pt x="689" y="2010"/>
                    </a:lnTo>
                    <a:lnTo>
                      <a:pt x="686" y="2000"/>
                    </a:lnTo>
                    <a:lnTo>
                      <a:pt x="684" y="1988"/>
                    </a:lnTo>
                    <a:lnTo>
                      <a:pt x="679" y="1977"/>
                    </a:lnTo>
                    <a:lnTo>
                      <a:pt x="666" y="1947"/>
                    </a:lnTo>
                    <a:lnTo>
                      <a:pt x="657" y="1921"/>
                    </a:lnTo>
                    <a:lnTo>
                      <a:pt x="654" y="1907"/>
                    </a:lnTo>
                    <a:lnTo>
                      <a:pt x="652" y="1893"/>
                    </a:lnTo>
                    <a:lnTo>
                      <a:pt x="650" y="1878"/>
                    </a:lnTo>
                    <a:lnTo>
                      <a:pt x="650" y="1862"/>
                    </a:lnTo>
                    <a:lnTo>
                      <a:pt x="652" y="1848"/>
                    </a:lnTo>
                    <a:lnTo>
                      <a:pt x="654" y="1833"/>
                    </a:lnTo>
                    <a:lnTo>
                      <a:pt x="654" y="1775"/>
                    </a:lnTo>
                    <a:lnTo>
                      <a:pt x="655" y="1760"/>
                    </a:lnTo>
                    <a:lnTo>
                      <a:pt x="656" y="1746"/>
                    </a:lnTo>
                    <a:lnTo>
                      <a:pt x="659" y="1734"/>
                    </a:lnTo>
                    <a:lnTo>
                      <a:pt x="659" y="1719"/>
                    </a:lnTo>
                    <a:lnTo>
                      <a:pt x="659" y="1688"/>
                    </a:lnTo>
                    <a:lnTo>
                      <a:pt x="656" y="1662"/>
                    </a:lnTo>
                    <a:lnTo>
                      <a:pt x="652" y="1636"/>
                    </a:lnTo>
                    <a:lnTo>
                      <a:pt x="649" y="1606"/>
                    </a:lnTo>
                    <a:lnTo>
                      <a:pt x="645" y="1594"/>
                    </a:lnTo>
                    <a:lnTo>
                      <a:pt x="642" y="1583"/>
                    </a:lnTo>
                    <a:lnTo>
                      <a:pt x="642" y="1553"/>
                    </a:lnTo>
                    <a:lnTo>
                      <a:pt x="642" y="1538"/>
                    </a:lnTo>
                    <a:lnTo>
                      <a:pt x="645" y="1525"/>
                    </a:lnTo>
                    <a:lnTo>
                      <a:pt x="646" y="1513"/>
                    </a:lnTo>
                    <a:lnTo>
                      <a:pt x="647" y="1498"/>
                    </a:lnTo>
                    <a:lnTo>
                      <a:pt x="646" y="1485"/>
                    </a:lnTo>
                    <a:lnTo>
                      <a:pt x="645" y="1474"/>
                    </a:lnTo>
                    <a:lnTo>
                      <a:pt x="641" y="1464"/>
                    </a:lnTo>
                    <a:lnTo>
                      <a:pt x="637" y="1454"/>
                    </a:lnTo>
                    <a:lnTo>
                      <a:pt x="630" y="1432"/>
                    </a:lnTo>
                    <a:lnTo>
                      <a:pt x="623" y="1410"/>
                    </a:lnTo>
                    <a:lnTo>
                      <a:pt x="622" y="1400"/>
                    </a:lnTo>
                    <a:lnTo>
                      <a:pt x="621" y="1390"/>
                    </a:lnTo>
                    <a:lnTo>
                      <a:pt x="620" y="1381"/>
                    </a:lnTo>
                    <a:lnTo>
                      <a:pt x="618" y="1371"/>
                    </a:lnTo>
                    <a:lnTo>
                      <a:pt x="612" y="1352"/>
                    </a:lnTo>
                    <a:lnTo>
                      <a:pt x="606" y="1336"/>
                    </a:lnTo>
                    <a:lnTo>
                      <a:pt x="600" y="1320"/>
                    </a:lnTo>
                    <a:lnTo>
                      <a:pt x="593" y="1301"/>
                    </a:lnTo>
                    <a:lnTo>
                      <a:pt x="590" y="1293"/>
                    </a:lnTo>
                    <a:lnTo>
                      <a:pt x="586" y="1284"/>
                    </a:lnTo>
                    <a:lnTo>
                      <a:pt x="581" y="1277"/>
                    </a:lnTo>
                    <a:lnTo>
                      <a:pt x="577" y="1271"/>
                    </a:lnTo>
                    <a:lnTo>
                      <a:pt x="571" y="1266"/>
                    </a:lnTo>
                    <a:lnTo>
                      <a:pt x="564" y="1261"/>
                    </a:lnTo>
                    <a:lnTo>
                      <a:pt x="557" y="1258"/>
                    </a:lnTo>
                    <a:lnTo>
                      <a:pt x="548" y="1258"/>
                    </a:lnTo>
                    <a:lnTo>
                      <a:pt x="538" y="1256"/>
                    </a:lnTo>
                    <a:lnTo>
                      <a:pt x="531" y="1251"/>
                    </a:lnTo>
                    <a:lnTo>
                      <a:pt x="524" y="1246"/>
                    </a:lnTo>
                    <a:lnTo>
                      <a:pt x="518" y="1238"/>
                    </a:lnTo>
                    <a:lnTo>
                      <a:pt x="513" y="1230"/>
                    </a:lnTo>
                    <a:lnTo>
                      <a:pt x="508" y="1223"/>
                    </a:lnTo>
                    <a:lnTo>
                      <a:pt x="502" y="1215"/>
                    </a:lnTo>
                    <a:lnTo>
                      <a:pt x="494" y="1209"/>
                    </a:lnTo>
                    <a:lnTo>
                      <a:pt x="478" y="1198"/>
                    </a:lnTo>
                    <a:lnTo>
                      <a:pt x="463" y="1189"/>
                    </a:lnTo>
                    <a:lnTo>
                      <a:pt x="457" y="1184"/>
                    </a:lnTo>
                    <a:lnTo>
                      <a:pt x="450" y="1178"/>
                    </a:lnTo>
                    <a:lnTo>
                      <a:pt x="446" y="1171"/>
                    </a:lnTo>
                    <a:lnTo>
                      <a:pt x="444" y="1163"/>
                    </a:lnTo>
                    <a:lnTo>
                      <a:pt x="441" y="1148"/>
                    </a:lnTo>
                    <a:lnTo>
                      <a:pt x="438" y="1134"/>
                    </a:lnTo>
                    <a:lnTo>
                      <a:pt x="436" y="1128"/>
                    </a:lnTo>
                    <a:lnTo>
                      <a:pt x="434" y="1120"/>
                    </a:lnTo>
                    <a:lnTo>
                      <a:pt x="430" y="1115"/>
                    </a:lnTo>
                    <a:lnTo>
                      <a:pt x="425" y="1109"/>
                    </a:lnTo>
                    <a:lnTo>
                      <a:pt x="409" y="1090"/>
                    </a:lnTo>
                    <a:lnTo>
                      <a:pt x="394" y="1074"/>
                    </a:lnTo>
                    <a:lnTo>
                      <a:pt x="389" y="1065"/>
                    </a:lnTo>
                    <a:lnTo>
                      <a:pt x="382" y="1055"/>
                    </a:lnTo>
                    <a:lnTo>
                      <a:pt x="377" y="1045"/>
                    </a:lnTo>
                    <a:lnTo>
                      <a:pt x="374" y="1032"/>
                    </a:lnTo>
                    <a:lnTo>
                      <a:pt x="367" y="1013"/>
                    </a:lnTo>
                    <a:lnTo>
                      <a:pt x="360" y="997"/>
                    </a:lnTo>
                    <a:lnTo>
                      <a:pt x="350" y="982"/>
                    </a:lnTo>
                    <a:lnTo>
                      <a:pt x="337" y="966"/>
                    </a:lnTo>
                    <a:lnTo>
                      <a:pt x="332" y="957"/>
                    </a:lnTo>
                    <a:lnTo>
                      <a:pt x="330" y="948"/>
                    </a:lnTo>
                    <a:lnTo>
                      <a:pt x="329" y="939"/>
                    </a:lnTo>
                    <a:lnTo>
                      <a:pt x="327" y="931"/>
                    </a:lnTo>
                    <a:lnTo>
                      <a:pt x="327" y="922"/>
                    </a:lnTo>
                    <a:lnTo>
                      <a:pt x="326" y="913"/>
                    </a:lnTo>
                    <a:lnTo>
                      <a:pt x="323" y="905"/>
                    </a:lnTo>
                    <a:lnTo>
                      <a:pt x="318" y="897"/>
                    </a:lnTo>
                    <a:lnTo>
                      <a:pt x="307" y="882"/>
                    </a:lnTo>
                    <a:lnTo>
                      <a:pt x="297" y="868"/>
                    </a:lnTo>
                    <a:lnTo>
                      <a:pt x="290" y="854"/>
                    </a:lnTo>
                    <a:lnTo>
                      <a:pt x="282" y="840"/>
                    </a:lnTo>
                    <a:lnTo>
                      <a:pt x="277" y="826"/>
                    </a:lnTo>
                    <a:lnTo>
                      <a:pt x="273" y="811"/>
                    </a:lnTo>
                    <a:lnTo>
                      <a:pt x="272" y="794"/>
                    </a:lnTo>
                    <a:lnTo>
                      <a:pt x="271" y="776"/>
                    </a:lnTo>
                    <a:lnTo>
                      <a:pt x="271" y="752"/>
                    </a:lnTo>
                    <a:lnTo>
                      <a:pt x="271" y="731"/>
                    </a:lnTo>
                    <a:lnTo>
                      <a:pt x="271" y="711"/>
                    </a:lnTo>
                    <a:lnTo>
                      <a:pt x="271" y="686"/>
                    </a:lnTo>
                    <a:lnTo>
                      <a:pt x="268" y="671"/>
                    </a:lnTo>
                    <a:lnTo>
                      <a:pt x="262" y="655"/>
                    </a:lnTo>
                    <a:lnTo>
                      <a:pt x="254" y="642"/>
                    </a:lnTo>
                    <a:lnTo>
                      <a:pt x="247" y="629"/>
                    </a:lnTo>
                    <a:lnTo>
                      <a:pt x="243" y="623"/>
                    </a:lnTo>
                    <a:lnTo>
                      <a:pt x="241" y="617"/>
                    </a:lnTo>
                    <a:lnTo>
                      <a:pt x="239" y="611"/>
                    </a:lnTo>
                    <a:lnTo>
                      <a:pt x="238" y="603"/>
                    </a:lnTo>
                    <a:lnTo>
                      <a:pt x="239" y="592"/>
                    </a:lnTo>
                    <a:lnTo>
                      <a:pt x="241" y="583"/>
                    </a:lnTo>
                    <a:lnTo>
                      <a:pt x="243" y="574"/>
                    </a:lnTo>
                    <a:lnTo>
                      <a:pt x="247" y="567"/>
                    </a:lnTo>
                    <a:lnTo>
                      <a:pt x="249" y="558"/>
                    </a:lnTo>
                    <a:lnTo>
                      <a:pt x="252" y="550"/>
                    </a:lnTo>
                    <a:lnTo>
                      <a:pt x="253" y="540"/>
                    </a:lnTo>
                    <a:lnTo>
                      <a:pt x="254" y="530"/>
                    </a:lnTo>
                    <a:lnTo>
                      <a:pt x="253" y="527"/>
                    </a:lnTo>
                    <a:lnTo>
                      <a:pt x="252" y="523"/>
                    </a:lnTo>
                    <a:lnTo>
                      <a:pt x="252" y="476"/>
                    </a:lnTo>
                    <a:lnTo>
                      <a:pt x="252" y="465"/>
                    </a:lnTo>
                    <a:lnTo>
                      <a:pt x="249" y="456"/>
                    </a:lnTo>
                    <a:lnTo>
                      <a:pt x="248" y="451"/>
                    </a:lnTo>
                    <a:lnTo>
                      <a:pt x="247" y="448"/>
                    </a:lnTo>
                    <a:lnTo>
                      <a:pt x="243" y="442"/>
                    </a:lnTo>
                    <a:lnTo>
                      <a:pt x="239" y="439"/>
                    </a:lnTo>
                    <a:lnTo>
                      <a:pt x="231" y="434"/>
                    </a:lnTo>
                    <a:lnTo>
                      <a:pt x="221" y="430"/>
                    </a:lnTo>
                    <a:lnTo>
                      <a:pt x="216" y="427"/>
                    </a:lnTo>
                    <a:lnTo>
                      <a:pt x="212" y="425"/>
                    </a:lnTo>
                    <a:lnTo>
                      <a:pt x="208" y="421"/>
                    </a:lnTo>
                    <a:lnTo>
                      <a:pt x="206" y="417"/>
                    </a:lnTo>
                    <a:lnTo>
                      <a:pt x="206" y="417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63"/>
              <p:cNvSpPr>
                <a:spLocks noEditPoints="1"/>
              </p:cNvSpPr>
              <p:nvPr/>
            </p:nvSpPr>
            <p:spPr bwMode="auto">
              <a:xfrm>
                <a:off x="-1728663" y="1698150"/>
                <a:ext cx="2236788" cy="1609725"/>
              </a:xfrm>
              <a:custGeom>
                <a:avLst/>
                <a:gdLst>
                  <a:gd name="T0" fmla="*/ 729 w 5636"/>
                  <a:gd name="T1" fmla="*/ 1444 h 4055"/>
                  <a:gd name="T2" fmla="*/ 830 w 5636"/>
                  <a:gd name="T3" fmla="*/ 1516 h 4055"/>
                  <a:gd name="T4" fmla="*/ 828 w 5636"/>
                  <a:gd name="T5" fmla="*/ 1292 h 4055"/>
                  <a:gd name="T6" fmla="*/ 839 w 5636"/>
                  <a:gd name="T7" fmla="*/ 1365 h 4055"/>
                  <a:gd name="T8" fmla="*/ 425 w 5636"/>
                  <a:gd name="T9" fmla="*/ 1474 h 4055"/>
                  <a:gd name="T10" fmla="*/ 5 w 5636"/>
                  <a:gd name="T11" fmla="*/ 3476 h 4055"/>
                  <a:gd name="T12" fmla="*/ 214 w 5636"/>
                  <a:gd name="T13" fmla="*/ 3621 h 4055"/>
                  <a:gd name="T14" fmla="*/ 66 w 5636"/>
                  <a:gd name="T15" fmla="*/ 3438 h 4055"/>
                  <a:gd name="T16" fmla="*/ 3777 w 5636"/>
                  <a:gd name="T17" fmla="*/ 499 h 4055"/>
                  <a:gd name="T18" fmla="*/ 4111 w 5636"/>
                  <a:gd name="T19" fmla="*/ 432 h 4055"/>
                  <a:gd name="T20" fmla="*/ 4689 w 5636"/>
                  <a:gd name="T21" fmla="*/ 808 h 4055"/>
                  <a:gd name="T22" fmla="*/ 4598 w 5636"/>
                  <a:gd name="T23" fmla="*/ 602 h 4055"/>
                  <a:gd name="T24" fmla="*/ 4676 w 5636"/>
                  <a:gd name="T25" fmla="*/ 512 h 4055"/>
                  <a:gd name="T26" fmla="*/ 4470 w 5636"/>
                  <a:gd name="T27" fmla="*/ 438 h 4055"/>
                  <a:gd name="T28" fmla="*/ 4840 w 5636"/>
                  <a:gd name="T29" fmla="*/ 276 h 4055"/>
                  <a:gd name="T30" fmla="*/ 5026 w 5636"/>
                  <a:gd name="T31" fmla="*/ 25 h 4055"/>
                  <a:gd name="T32" fmla="*/ 4794 w 5636"/>
                  <a:gd name="T33" fmla="*/ 3782 h 4055"/>
                  <a:gd name="T34" fmla="*/ 4753 w 5636"/>
                  <a:gd name="T35" fmla="*/ 4028 h 4055"/>
                  <a:gd name="T36" fmla="*/ 4582 w 5636"/>
                  <a:gd name="T37" fmla="*/ 3941 h 4055"/>
                  <a:gd name="T38" fmla="*/ 4272 w 5636"/>
                  <a:gd name="T39" fmla="*/ 3911 h 4055"/>
                  <a:gd name="T40" fmla="*/ 3967 w 5636"/>
                  <a:gd name="T41" fmla="*/ 3809 h 4055"/>
                  <a:gd name="T42" fmla="*/ 3835 w 5636"/>
                  <a:gd name="T43" fmla="*/ 3696 h 4055"/>
                  <a:gd name="T44" fmla="*/ 3387 w 5636"/>
                  <a:gd name="T45" fmla="*/ 3191 h 4055"/>
                  <a:gd name="T46" fmla="*/ 3140 w 5636"/>
                  <a:gd name="T47" fmla="*/ 3157 h 4055"/>
                  <a:gd name="T48" fmla="*/ 2845 w 5636"/>
                  <a:gd name="T49" fmla="*/ 3061 h 4055"/>
                  <a:gd name="T50" fmla="*/ 2542 w 5636"/>
                  <a:gd name="T51" fmla="*/ 2849 h 4055"/>
                  <a:gd name="T52" fmla="*/ 2223 w 5636"/>
                  <a:gd name="T53" fmla="*/ 2664 h 4055"/>
                  <a:gd name="T54" fmla="*/ 2040 w 5636"/>
                  <a:gd name="T55" fmla="*/ 2462 h 4055"/>
                  <a:gd name="T56" fmla="*/ 1715 w 5636"/>
                  <a:gd name="T57" fmla="*/ 2326 h 4055"/>
                  <a:gd name="T58" fmla="*/ 1572 w 5636"/>
                  <a:gd name="T59" fmla="*/ 2177 h 4055"/>
                  <a:gd name="T60" fmla="*/ 1198 w 5636"/>
                  <a:gd name="T61" fmla="*/ 2191 h 4055"/>
                  <a:gd name="T62" fmla="*/ 938 w 5636"/>
                  <a:gd name="T63" fmla="*/ 1853 h 4055"/>
                  <a:gd name="T64" fmla="*/ 968 w 5636"/>
                  <a:gd name="T65" fmla="*/ 1527 h 4055"/>
                  <a:gd name="T66" fmla="*/ 1037 w 5636"/>
                  <a:gd name="T67" fmla="*/ 1301 h 4055"/>
                  <a:gd name="T68" fmla="*/ 1285 w 5636"/>
                  <a:gd name="T69" fmla="*/ 1138 h 4055"/>
                  <a:gd name="T70" fmla="*/ 1406 w 5636"/>
                  <a:gd name="T71" fmla="*/ 1038 h 4055"/>
                  <a:gd name="T72" fmla="*/ 1552 w 5636"/>
                  <a:gd name="T73" fmla="*/ 1273 h 4055"/>
                  <a:gd name="T74" fmla="*/ 1769 w 5636"/>
                  <a:gd name="T75" fmla="*/ 1237 h 4055"/>
                  <a:gd name="T76" fmla="*/ 1885 w 5636"/>
                  <a:gd name="T77" fmla="*/ 1026 h 4055"/>
                  <a:gd name="T78" fmla="*/ 2129 w 5636"/>
                  <a:gd name="T79" fmla="*/ 1021 h 4055"/>
                  <a:gd name="T80" fmla="*/ 2300 w 5636"/>
                  <a:gd name="T81" fmla="*/ 1114 h 4055"/>
                  <a:gd name="T82" fmla="*/ 2398 w 5636"/>
                  <a:gd name="T83" fmla="*/ 1223 h 4055"/>
                  <a:gd name="T84" fmla="*/ 2559 w 5636"/>
                  <a:gd name="T85" fmla="*/ 1294 h 4055"/>
                  <a:gd name="T86" fmla="*/ 2909 w 5636"/>
                  <a:gd name="T87" fmla="*/ 1486 h 4055"/>
                  <a:gd name="T88" fmla="*/ 3328 w 5636"/>
                  <a:gd name="T89" fmla="*/ 1399 h 4055"/>
                  <a:gd name="T90" fmla="*/ 3692 w 5636"/>
                  <a:gd name="T91" fmla="*/ 1394 h 4055"/>
                  <a:gd name="T92" fmla="*/ 4077 w 5636"/>
                  <a:gd name="T93" fmla="*/ 1339 h 4055"/>
                  <a:gd name="T94" fmla="*/ 4480 w 5636"/>
                  <a:gd name="T95" fmla="*/ 1176 h 4055"/>
                  <a:gd name="T96" fmla="*/ 4753 w 5636"/>
                  <a:gd name="T97" fmla="*/ 1240 h 4055"/>
                  <a:gd name="T98" fmla="*/ 4973 w 5636"/>
                  <a:gd name="T99" fmla="*/ 1095 h 4055"/>
                  <a:gd name="T100" fmla="*/ 5173 w 5636"/>
                  <a:gd name="T101" fmla="*/ 1114 h 4055"/>
                  <a:gd name="T102" fmla="*/ 5586 w 5636"/>
                  <a:gd name="T103" fmla="*/ 1002 h 4055"/>
                  <a:gd name="T104" fmla="*/ 5518 w 5636"/>
                  <a:gd name="T105" fmla="*/ 1238 h 4055"/>
                  <a:gd name="T106" fmla="*/ 5130 w 5636"/>
                  <a:gd name="T107" fmla="*/ 1803 h 4055"/>
                  <a:gd name="T108" fmla="*/ 4979 w 5636"/>
                  <a:gd name="T109" fmla="*/ 2095 h 4055"/>
                  <a:gd name="T110" fmla="*/ 4782 w 5636"/>
                  <a:gd name="T111" fmla="*/ 2548 h 4055"/>
                  <a:gd name="T112" fmla="*/ 4974 w 5636"/>
                  <a:gd name="T113" fmla="*/ 2851 h 4055"/>
                  <a:gd name="T114" fmla="*/ 4917 w 5636"/>
                  <a:gd name="T115" fmla="*/ 3021 h 4055"/>
                  <a:gd name="T116" fmla="*/ 5043 w 5636"/>
                  <a:gd name="T117" fmla="*/ 3208 h 4055"/>
                  <a:gd name="T118" fmla="*/ 5071 w 5636"/>
                  <a:gd name="T119" fmla="*/ 3346 h 4055"/>
                  <a:gd name="T120" fmla="*/ 4991 w 5636"/>
                  <a:gd name="T121" fmla="*/ 3471 h 4055"/>
                  <a:gd name="T122" fmla="*/ 4815 w 5636"/>
                  <a:gd name="T123" fmla="*/ 3706 h 40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636" h="4055">
                    <a:moveTo>
                      <a:pt x="1991" y="119"/>
                    </a:moveTo>
                    <a:lnTo>
                      <a:pt x="1979" y="119"/>
                    </a:lnTo>
                    <a:lnTo>
                      <a:pt x="1967" y="122"/>
                    </a:lnTo>
                    <a:lnTo>
                      <a:pt x="1962" y="123"/>
                    </a:lnTo>
                    <a:lnTo>
                      <a:pt x="1959" y="127"/>
                    </a:lnTo>
                    <a:lnTo>
                      <a:pt x="1956" y="130"/>
                    </a:lnTo>
                    <a:lnTo>
                      <a:pt x="1955" y="135"/>
                    </a:lnTo>
                    <a:lnTo>
                      <a:pt x="1956" y="138"/>
                    </a:lnTo>
                    <a:lnTo>
                      <a:pt x="1957" y="140"/>
                    </a:lnTo>
                    <a:lnTo>
                      <a:pt x="1961" y="140"/>
                    </a:lnTo>
                    <a:lnTo>
                      <a:pt x="1965" y="140"/>
                    </a:lnTo>
                    <a:lnTo>
                      <a:pt x="1974" y="139"/>
                    </a:lnTo>
                    <a:lnTo>
                      <a:pt x="1981" y="139"/>
                    </a:lnTo>
                    <a:lnTo>
                      <a:pt x="1994" y="144"/>
                    </a:lnTo>
                    <a:lnTo>
                      <a:pt x="2005" y="149"/>
                    </a:lnTo>
                    <a:lnTo>
                      <a:pt x="2009" y="149"/>
                    </a:lnTo>
                    <a:lnTo>
                      <a:pt x="2011" y="148"/>
                    </a:lnTo>
                    <a:lnTo>
                      <a:pt x="2014" y="145"/>
                    </a:lnTo>
                    <a:lnTo>
                      <a:pt x="2015" y="143"/>
                    </a:lnTo>
                    <a:lnTo>
                      <a:pt x="2019" y="138"/>
                    </a:lnTo>
                    <a:lnTo>
                      <a:pt x="2021" y="132"/>
                    </a:lnTo>
                    <a:lnTo>
                      <a:pt x="2014" y="128"/>
                    </a:lnTo>
                    <a:lnTo>
                      <a:pt x="2006" y="124"/>
                    </a:lnTo>
                    <a:lnTo>
                      <a:pt x="1999" y="120"/>
                    </a:lnTo>
                    <a:lnTo>
                      <a:pt x="1991" y="119"/>
                    </a:lnTo>
                    <a:close/>
                    <a:moveTo>
                      <a:pt x="743" y="1429"/>
                    </a:moveTo>
                    <a:lnTo>
                      <a:pt x="739" y="1430"/>
                    </a:lnTo>
                    <a:lnTo>
                      <a:pt x="736" y="1432"/>
                    </a:lnTo>
                    <a:lnTo>
                      <a:pt x="734" y="1434"/>
                    </a:lnTo>
                    <a:lnTo>
                      <a:pt x="732" y="1437"/>
                    </a:lnTo>
                    <a:lnTo>
                      <a:pt x="729" y="1444"/>
                    </a:lnTo>
                    <a:lnTo>
                      <a:pt x="725" y="1450"/>
                    </a:lnTo>
                    <a:lnTo>
                      <a:pt x="715" y="1457"/>
                    </a:lnTo>
                    <a:lnTo>
                      <a:pt x="705" y="1460"/>
                    </a:lnTo>
                    <a:lnTo>
                      <a:pt x="701" y="1463"/>
                    </a:lnTo>
                    <a:lnTo>
                      <a:pt x="697" y="1467"/>
                    </a:lnTo>
                    <a:lnTo>
                      <a:pt x="695" y="1470"/>
                    </a:lnTo>
                    <a:lnTo>
                      <a:pt x="694" y="1474"/>
                    </a:lnTo>
                    <a:lnTo>
                      <a:pt x="695" y="1482"/>
                    </a:lnTo>
                    <a:lnTo>
                      <a:pt x="696" y="1488"/>
                    </a:lnTo>
                    <a:lnTo>
                      <a:pt x="699" y="1493"/>
                    </a:lnTo>
                    <a:lnTo>
                      <a:pt x="701" y="1499"/>
                    </a:lnTo>
                    <a:lnTo>
                      <a:pt x="704" y="1504"/>
                    </a:lnTo>
                    <a:lnTo>
                      <a:pt x="706" y="1511"/>
                    </a:lnTo>
                    <a:lnTo>
                      <a:pt x="707" y="1516"/>
                    </a:lnTo>
                    <a:lnTo>
                      <a:pt x="709" y="1523"/>
                    </a:lnTo>
                    <a:lnTo>
                      <a:pt x="719" y="1523"/>
                    </a:lnTo>
                    <a:lnTo>
                      <a:pt x="734" y="1517"/>
                    </a:lnTo>
                    <a:lnTo>
                      <a:pt x="750" y="1509"/>
                    </a:lnTo>
                    <a:lnTo>
                      <a:pt x="755" y="1511"/>
                    </a:lnTo>
                    <a:lnTo>
                      <a:pt x="759" y="1514"/>
                    </a:lnTo>
                    <a:lnTo>
                      <a:pt x="764" y="1517"/>
                    </a:lnTo>
                    <a:lnTo>
                      <a:pt x="768" y="1521"/>
                    </a:lnTo>
                    <a:lnTo>
                      <a:pt x="778" y="1524"/>
                    </a:lnTo>
                    <a:lnTo>
                      <a:pt x="786" y="1527"/>
                    </a:lnTo>
                    <a:lnTo>
                      <a:pt x="796" y="1528"/>
                    </a:lnTo>
                    <a:lnTo>
                      <a:pt x="807" y="1528"/>
                    </a:lnTo>
                    <a:lnTo>
                      <a:pt x="813" y="1528"/>
                    </a:lnTo>
                    <a:lnTo>
                      <a:pt x="818" y="1526"/>
                    </a:lnTo>
                    <a:lnTo>
                      <a:pt x="823" y="1523"/>
                    </a:lnTo>
                    <a:lnTo>
                      <a:pt x="827" y="1519"/>
                    </a:lnTo>
                    <a:lnTo>
                      <a:pt x="830" y="1516"/>
                    </a:lnTo>
                    <a:lnTo>
                      <a:pt x="833" y="1511"/>
                    </a:lnTo>
                    <a:lnTo>
                      <a:pt x="835" y="1506"/>
                    </a:lnTo>
                    <a:lnTo>
                      <a:pt x="835" y="1499"/>
                    </a:lnTo>
                    <a:lnTo>
                      <a:pt x="834" y="1496"/>
                    </a:lnTo>
                    <a:lnTo>
                      <a:pt x="832" y="1493"/>
                    </a:lnTo>
                    <a:lnTo>
                      <a:pt x="829" y="1492"/>
                    </a:lnTo>
                    <a:lnTo>
                      <a:pt x="827" y="1489"/>
                    </a:lnTo>
                    <a:lnTo>
                      <a:pt x="820" y="1483"/>
                    </a:lnTo>
                    <a:lnTo>
                      <a:pt x="815" y="1478"/>
                    </a:lnTo>
                    <a:lnTo>
                      <a:pt x="809" y="1474"/>
                    </a:lnTo>
                    <a:lnTo>
                      <a:pt x="802" y="1473"/>
                    </a:lnTo>
                    <a:lnTo>
                      <a:pt x="790" y="1482"/>
                    </a:lnTo>
                    <a:lnTo>
                      <a:pt x="779" y="1492"/>
                    </a:lnTo>
                    <a:lnTo>
                      <a:pt x="776" y="1491"/>
                    </a:lnTo>
                    <a:lnTo>
                      <a:pt x="774" y="1489"/>
                    </a:lnTo>
                    <a:lnTo>
                      <a:pt x="774" y="1487"/>
                    </a:lnTo>
                    <a:lnTo>
                      <a:pt x="773" y="1484"/>
                    </a:lnTo>
                    <a:lnTo>
                      <a:pt x="773" y="1478"/>
                    </a:lnTo>
                    <a:lnTo>
                      <a:pt x="770" y="1472"/>
                    </a:lnTo>
                    <a:lnTo>
                      <a:pt x="768" y="1469"/>
                    </a:lnTo>
                    <a:lnTo>
                      <a:pt x="764" y="1468"/>
                    </a:lnTo>
                    <a:lnTo>
                      <a:pt x="761" y="1455"/>
                    </a:lnTo>
                    <a:lnTo>
                      <a:pt x="758" y="1443"/>
                    </a:lnTo>
                    <a:lnTo>
                      <a:pt x="755" y="1437"/>
                    </a:lnTo>
                    <a:lnTo>
                      <a:pt x="753" y="1433"/>
                    </a:lnTo>
                    <a:lnTo>
                      <a:pt x="749" y="1430"/>
                    </a:lnTo>
                    <a:lnTo>
                      <a:pt x="743" y="1429"/>
                    </a:lnTo>
                    <a:close/>
                    <a:moveTo>
                      <a:pt x="834" y="1307"/>
                    </a:moveTo>
                    <a:lnTo>
                      <a:pt x="833" y="1302"/>
                    </a:lnTo>
                    <a:lnTo>
                      <a:pt x="832" y="1297"/>
                    </a:lnTo>
                    <a:lnTo>
                      <a:pt x="828" y="1292"/>
                    </a:lnTo>
                    <a:lnTo>
                      <a:pt x="825" y="1287"/>
                    </a:lnTo>
                    <a:lnTo>
                      <a:pt x="819" y="1291"/>
                    </a:lnTo>
                    <a:lnTo>
                      <a:pt x="815" y="1295"/>
                    </a:lnTo>
                    <a:lnTo>
                      <a:pt x="812" y="1299"/>
                    </a:lnTo>
                    <a:lnTo>
                      <a:pt x="808" y="1304"/>
                    </a:lnTo>
                    <a:lnTo>
                      <a:pt x="802" y="1312"/>
                    </a:lnTo>
                    <a:lnTo>
                      <a:pt x="791" y="1321"/>
                    </a:lnTo>
                    <a:lnTo>
                      <a:pt x="784" y="1325"/>
                    </a:lnTo>
                    <a:lnTo>
                      <a:pt x="776" y="1329"/>
                    </a:lnTo>
                    <a:lnTo>
                      <a:pt x="774" y="1331"/>
                    </a:lnTo>
                    <a:lnTo>
                      <a:pt x="771" y="1335"/>
                    </a:lnTo>
                    <a:lnTo>
                      <a:pt x="770" y="1337"/>
                    </a:lnTo>
                    <a:lnTo>
                      <a:pt x="769" y="1342"/>
                    </a:lnTo>
                    <a:lnTo>
                      <a:pt x="770" y="1346"/>
                    </a:lnTo>
                    <a:lnTo>
                      <a:pt x="771" y="1350"/>
                    </a:lnTo>
                    <a:lnTo>
                      <a:pt x="774" y="1353"/>
                    </a:lnTo>
                    <a:lnTo>
                      <a:pt x="776" y="1355"/>
                    </a:lnTo>
                    <a:lnTo>
                      <a:pt x="784" y="1360"/>
                    </a:lnTo>
                    <a:lnTo>
                      <a:pt x="791" y="1365"/>
                    </a:lnTo>
                    <a:lnTo>
                      <a:pt x="798" y="1373"/>
                    </a:lnTo>
                    <a:lnTo>
                      <a:pt x="804" y="1380"/>
                    </a:lnTo>
                    <a:lnTo>
                      <a:pt x="814" y="1386"/>
                    </a:lnTo>
                    <a:lnTo>
                      <a:pt x="824" y="1393"/>
                    </a:lnTo>
                    <a:lnTo>
                      <a:pt x="834" y="1398"/>
                    </a:lnTo>
                    <a:lnTo>
                      <a:pt x="845" y="1403"/>
                    </a:lnTo>
                    <a:lnTo>
                      <a:pt x="849" y="1398"/>
                    </a:lnTo>
                    <a:lnTo>
                      <a:pt x="850" y="1391"/>
                    </a:lnTo>
                    <a:lnTo>
                      <a:pt x="849" y="1383"/>
                    </a:lnTo>
                    <a:lnTo>
                      <a:pt x="847" y="1376"/>
                    </a:lnTo>
                    <a:lnTo>
                      <a:pt x="843" y="1370"/>
                    </a:lnTo>
                    <a:lnTo>
                      <a:pt x="839" y="1365"/>
                    </a:lnTo>
                    <a:lnTo>
                      <a:pt x="835" y="1359"/>
                    </a:lnTo>
                    <a:lnTo>
                      <a:pt x="832" y="1353"/>
                    </a:lnTo>
                    <a:lnTo>
                      <a:pt x="829" y="1346"/>
                    </a:lnTo>
                    <a:lnTo>
                      <a:pt x="829" y="1337"/>
                    </a:lnTo>
                    <a:lnTo>
                      <a:pt x="832" y="1322"/>
                    </a:lnTo>
                    <a:lnTo>
                      <a:pt x="834" y="1307"/>
                    </a:lnTo>
                    <a:close/>
                    <a:moveTo>
                      <a:pt x="360" y="1350"/>
                    </a:moveTo>
                    <a:lnTo>
                      <a:pt x="356" y="1350"/>
                    </a:lnTo>
                    <a:lnTo>
                      <a:pt x="351" y="1351"/>
                    </a:lnTo>
                    <a:lnTo>
                      <a:pt x="348" y="1354"/>
                    </a:lnTo>
                    <a:lnTo>
                      <a:pt x="347" y="1356"/>
                    </a:lnTo>
                    <a:lnTo>
                      <a:pt x="352" y="1370"/>
                    </a:lnTo>
                    <a:lnTo>
                      <a:pt x="360" y="1383"/>
                    </a:lnTo>
                    <a:lnTo>
                      <a:pt x="360" y="1398"/>
                    </a:lnTo>
                    <a:lnTo>
                      <a:pt x="359" y="1413"/>
                    </a:lnTo>
                    <a:lnTo>
                      <a:pt x="359" y="1424"/>
                    </a:lnTo>
                    <a:lnTo>
                      <a:pt x="361" y="1434"/>
                    </a:lnTo>
                    <a:lnTo>
                      <a:pt x="364" y="1439"/>
                    </a:lnTo>
                    <a:lnTo>
                      <a:pt x="366" y="1443"/>
                    </a:lnTo>
                    <a:lnTo>
                      <a:pt x="370" y="1447"/>
                    </a:lnTo>
                    <a:lnTo>
                      <a:pt x="374" y="1450"/>
                    </a:lnTo>
                    <a:lnTo>
                      <a:pt x="385" y="1454"/>
                    </a:lnTo>
                    <a:lnTo>
                      <a:pt x="395" y="1457"/>
                    </a:lnTo>
                    <a:lnTo>
                      <a:pt x="401" y="1462"/>
                    </a:lnTo>
                    <a:lnTo>
                      <a:pt x="406" y="1469"/>
                    </a:lnTo>
                    <a:lnTo>
                      <a:pt x="409" y="1472"/>
                    </a:lnTo>
                    <a:lnTo>
                      <a:pt x="411" y="1474"/>
                    </a:lnTo>
                    <a:lnTo>
                      <a:pt x="414" y="1477"/>
                    </a:lnTo>
                    <a:lnTo>
                      <a:pt x="417" y="1477"/>
                    </a:lnTo>
                    <a:lnTo>
                      <a:pt x="421" y="1477"/>
                    </a:lnTo>
                    <a:lnTo>
                      <a:pt x="425" y="1474"/>
                    </a:lnTo>
                    <a:lnTo>
                      <a:pt x="428" y="1472"/>
                    </a:lnTo>
                    <a:lnTo>
                      <a:pt x="429" y="1468"/>
                    </a:lnTo>
                    <a:lnTo>
                      <a:pt x="430" y="1459"/>
                    </a:lnTo>
                    <a:lnTo>
                      <a:pt x="431" y="1450"/>
                    </a:lnTo>
                    <a:lnTo>
                      <a:pt x="426" y="1435"/>
                    </a:lnTo>
                    <a:lnTo>
                      <a:pt x="421" y="1422"/>
                    </a:lnTo>
                    <a:lnTo>
                      <a:pt x="421" y="1408"/>
                    </a:lnTo>
                    <a:lnTo>
                      <a:pt x="421" y="1395"/>
                    </a:lnTo>
                    <a:lnTo>
                      <a:pt x="421" y="1390"/>
                    </a:lnTo>
                    <a:lnTo>
                      <a:pt x="421" y="1384"/>
                    </a:lnTo>
                    <a:lnTo>
                      <a:pt x="420" y="1378"/>
                    </a:lnTo>
                    <a:lnTo>
                      <a:pt x="417" y="1371"/>
                    </a:lnTo>
                    <a:lnTo>
                      <a:pt x="415" y="1366"/>
                    </a:lnTo>
                    <a:lnTo>
                      <a:pt x="411" y="1364"/>
                    </a:lnTo>
                    <a:lnTo>
                      <a:pt x="406" y="1361"/>
                    </a:lnTo>
                    <a:lnTo>
                      <a:pt x="401" y="1360"/>
                    </a:lnTo>
                    <a:lnTo>
                      <a:pt x="390" y="1360"/>
                    </a:lnTo>
                    <a:lnTo>
                      <a:pt x="379" y="1358"/>
                    </a:lnTo>
                    <a:lnTo>
                      <a:pt x="369" y="1354"/>
                    </a:lnTo>
                    <a:lnTo>
                      <a:pt x="360" y="1350"/>
                    </a:lnTo>
                    <a:close/>
                    <a:moveTo>
                      <a:pt x="37" y="3414"/>
                    </a:moveTo>
                    <a:lnTo>
                      <a:pt x="30" y="3415"/>
                    </a:lnTo>
                    <a:lnTo>
                      <a:pt x="22" y="3418"/>
                    </a:lnTo>
                    <a:lnTo>
                      <a:pt x="16" y="3422"/>
                    </a:lnTo>
                    <a:lnTo>
                      <a:pt x="11" y="3425"/>
                    </a:lnTo>
                    <a:lnTo>
                      <a:pt x="6" y="3432"/>
                    </a:lnTo>
                    <a:lnTo>
                      <a:pt x="3" y="3438"/>
                    </a:lnTo>
                    <a:lnTo>
                      <a:pt x="1" y="3445"/>
                    </a:lnTo>
                    <a:lnTo>
                      <a:pt x="0" y="3453"/>
                    </a:lnTo>
                    <a:lnTo>
                      <a:pt x="2" y="3464"/>
                    </a:lnTo>
                    <a:lnTo>
                      <a:pt x="5" y="3476"/>
                    </a:lnTo>
                    <a:lnTo>
                      <a:pt x="7" y="3496"/>
                    </a:lnTo>
                    <a:lnTo>
                      <a:pt x="10" y="3514"/>
                    </a:lnTo>
                    <a:lnTo>
                      <a:pt x="12" y="3523"/>
                    </a:lnTo>
                    <a:lnTo>
                      <a:pt x="16" y="3531"/>
                    </a:lnTo>
                    <a:lnTo>
                      <a:pt x="21" y="3540"/>
                    </a:lnTo>
                    <a:lnTo>
                      <a:pt x="26" y="3548"/>
                    </a:lnTo>
                    <a:lnTo>
                      <a:pt x="35" y="3556"/>
                    </a:lnTo>
                    <a:lnTo>
                      <a:pt x="43" y="3562"/>
                    </a:lnTo>
                    <a:lnTo>
                      <a:pt x="52" y="3567"/>
                    </a:lnTo>
                    <a:lnTo>
                      <a:pt x="62" y="3573"/>
                    </a:lnTo>
                    <a:lnTo>
                      <a:pt x="74" y="3582"/>
                    </a:lnTo>
                    <a:lnTo>
                      <a:pt x="84" y="3590"/>
                    </a:lnTo>
                    <a:lnTo>
                      <a:pt x="92" y="3597"/>
                    </a:lnTo>
                    <a:lnTo>
                      <a:pt x="101" y="3609"/>
                    </a:lnTo>
                    <a:lnTo>
                      <a:pt x="109" y="3620"/>
                    </a:lnTo>
                    <a:lnTo>
                      <a:pt x="118" y="3630"/>
                    </a:lnTo>
                    <a:lnTo>
                      <a:pt x="125" y="3639"/>
                    </a:lnTo>
                    <a:lnTo>
                      <a:pt x="134" y="3646"/>
                    </a:lnTo>
                    <a:lnTo>
                      <a:pt x="144" y="3652"/>
                    </a:lnTo>
                    <a:lnTo>
                      <a:pt x="154" y="3657"/>
                    </a:lnTo>
                    <a:lnTo>
                      <a:pt x="165" y="3661"/>
                    </a:lnTo>
                    <a:lnTo>
                      <a:pt x="178" y="3661"/>
                    </a:lnTo>
                    <a:lnTo>
                      <a:pt x="183" y="3661"/>
                    </a:lnTo>
                    <a:lnTo>
                      <a:pt x="187" y="3659"/>
                    </a:lnTo>
                    <a:lnTo>
                      <a:pt x="190" y="3656"/>
                    </a:lnTo>
                    <a:lnTo>
                      <a:pt x="193" y="3652"/>
                    </a:lnTo>
                    <a:lnTo>
                      <a:pt x="197" y="3645"/>
                    </a:lnTo>
                    <a:lnTo>
                      <a:pt x="200" y="3635"/>
                    </a:lnTo>
                    <a:lnTo>
                      <a:pt x="205" y="3629"/>
                    </a:lnTo>
                    <a:lnTo>
                      <a:pt x="212" y="3624"/>
                    </a:lnTo>
                    <a:lnTo>
                      <a:pt x="214" y="3621"/>
                    </a:lnTo>
                    <a:lnTo>
                      <a:pt x="217" y="3617"/>
                    </a:lnTo>
                    <a:lnTo>
                      <a:pt x="218" y="3614"/>
                    </a:lnTo>
                    <a:lnTo>
                      <a:pt x="219" y="3610"/>
                    </a:lnTo>
                    <a:lnTo>
                      <a:pt x="219" y="3557"/>
                    </a:lnTo>
                    <a:lnTo>
                      <a:pt x="218" y="3550"/>
                    </a:lnTo>
                    <a:lnTo>
                      <a:pt x="215" y="3545"/>
                    </a:lnTo>
                    <a:lnTo>
                      <a:pt x="210" y="3540"/>
                    </a:lnTo>
                    <a:lnTo>
                      <a:pt x="205" y="3535"/>
                    </a:lnTo>
                    <a:lnTo>
                      <a:pt x="194" y="3527"/>
                    </a:lnTo>
                    <a:lnTo>
                      <a:pt x="184" y="3517"/>
                    </a:lnTo>
                    <a:lnTo>
                      <a:pt x="178" y="3503"/>
                    </a:lnTo>
                    <a:lnTo>
                      <a:pt x="170" y="3489"/>
                    </a:lnTo>
                    <a:lnTo>
                      <a:pt x="166" y="3487"/>
                    </a:lnTo>
                    <a:lnTo>
                      <a:pt x="163" y="3486"/>
                    </a:lnTo>
                    <a:lnTo>
                      <a:pt x="159" y="3486"/>
                    </a:lnTo>
                    <a:lnTo>
                      <a:pt x="155" y="3486"/>
                    </a:lnTo>
                    <a:lnTo>
                      <a:pt x="146" y="3486"/>
                    </a:lnTo>
                    <a:lnTo>
                      <a:pt x="138" y="3486"/>
                    </a:lnTo>
                    <a:lnTo>
                      <a:pt x="130" y="3484"/>
                    </a:lnTo>
                    <a:lnTo>
                      <a:pt x="125" y="3482"/>
                    </a:lnTo>
                    <a:lnTo>
                      <a:pt x="120" y="3478"/>
                    </a:lnTo>
                    <a:lnTo>
                      <a:pt x="115" y="3474"/>
                    </a:lnTo>
                    <a:lnTo>
                      <a:pt x="105" y="3467"/>
                    </a:lnTo>
                    <a:lnTo>
                      <a:pt x="94" y="3459"/>
                    </a:lnTo>
                    <a:lnTo>
                      <a:pt x="87" y="3458"/>
                    </a:lnTo>
                    <a:lnTo>
                      <a:pt x="81" y="3457"/>
                    </a:lnTo>
                    <a:lnTo>
                      <a:pt x="79" y="3455"/>
                    </a:lnTo>
                    <a:lnTo>
                      <a:pt x="76" y="3454"/>
                    </a:lnTo>
                    <a:lnTo>
                      <a:pt x="75" y="3453"/>
                    </a:lnTo>
                    <a:lnTo>
                      <a:pt x="72" y="3450"/>
                    </a:lnTo>
                    <a:lnTo>
                      <a:pt x="66" y="3438"/>
                    </a:lnTo>
                    <a:lnTo>
                      <a:pt x="59" y="3425"/>
                    </a:lnTo>
                    <a:lnTo>
                      <a:pt x="55" y="3422"/>
                    </a:lnTo>
                    <a:lnTo>
                      <a:pt x="50" y="3418"/>
                    </a:lnTo>
                    <a:lnTo>
                      <a:pt x="43" y="3415"/>
                    </a:lnTo>
                    <a:lnTo>
                      <a:pt x="37" y="3414"/>
                    </a:lnTo>
                    <a:close/>
                    <a:moveTo>
                      <a:pt x="3793" y="464"/>
                    </a:moveTo>
                    <a:lnTo>
                      <a:pt x="3787" y="450"/>
                    </a:lnTo>
                    <a:lnTo>
                      <a:pt x="3781" y="437"/>
                    </a:lnTo>
                    <a:lnTo>
                      <a:pt x="3780" y="432"/>
                    </a:lnTo>
                    <a:lnTo>
                      <a:pt x="3777" y="428"/>
                    </a:lnTo>
                    <a:lnTo>
                      <a:pt x="3775" y="424"/>
                    </a:lnTo>
                    <a:lnTo>
                      <a:pt x="3771" y="423"/>
                    </a:lnTo>
                    <a:lnTo>
                      <a:pt x="3767" y="424"/>
                    </a:lnTo>
                    <a:lnTo>
                      <a:pt x="3765" y="425"/>
                    </a:lnTo>
                    <a:lnTo>
                      <a:pt x="3762" y="428"/>
                    </a:lnTo>
                    <a:lnTo>
                      <a:pt x="3760" y="430"/>
                    </a:lnTo>
                    <a:lnTo>
                      <a:pt x="3757" y="438"/>
                    </a:lnTo>
                    <a:lnTo>
                      <a:pt x="3755" y="444"/>
                    </a:lnTo>
                    <a:lnTo>
                      <a:pt x="3751" y="454"/>
                    </a:lnTo>
                    <a:lnTo>
                      <a:pt x="3747" y="462"/>
                    </a:lnTo>
                    <a:lnTo>
                      <a:pt x="3743" y="470"/>
                    </a:lnTo>
                    <a:lnTo>
                      <a:pt x="3743" y="480"/>
                    </a:lnTo>
                    <a:lnTo>
                      <a:pt x="3743" y="489"/>
                    </a:lnTo>
                    <a:lnTo>
                      <a:pt x="3746" y="498"/>
                    </a:lnTo>
                    <a:lnTo>
                      <a:pt x="3747" y="502"/>
                    </a:lnTo>
                    <a:lnTo>
                      <a:pt x="3749" y="506"/>
                    </a:lnTo>
                    <a:lnTo>
                      <a:pt x="3753" y="507"/>
                    </a:lnTo>
                    <a:lnTo>
                      <a:pt x="3757" y="508"/>
                    </a:lnTo>
                    <a:lnTo>
                      <a:pt x="3765" y="507"/>
                    </a:lnTo>
                    <a:lnTo>
                      <a:pt x="3771" y="504"/>
                    </a:lnTo>
                    <a:lnTo>
                      <a:pt x="3777" y="499"/>
                    </a:lnTo>
                    <a:lnTo>
                      <a:pt x="3782" y="494"/>
                    </a:lnTo>
                    <a:lnTo>
                      <a:pt x="3787" y="487"/>
                    </a:lnTo>
                    <a:lnTo>
                      <a:pt x="3790" y="479"/>
                    </a:lnTo>
                    <a:lnTo>
                      <a:pt x="3792" y="472"/>
                    </a:lnTo>
                    <a:lnTo>
                      <a:pt x="3793" y="464"/>
                    </a:lnTo>
                    <a:close/>
                    <a:moveTo>
                      <a:pt x="4027" y="371"/>
                    </a:moveTo>
                    <a:lnTo>
                      <a:pt x="4014" y="371"/>
                    </a:lnTo>
                    <a:lnTo>
                      <a:pt x="4013" y="379"/>
                    </a:lnTo>
                    <a:lnTo>
                      <a:pt x="4012" y="386"/>
                    </a:lnTo>
                    <a:lnTo>
                      <a:pt x="4016" y="405"/>
                    </a:lnTo>
                    <a:lnTo>
                      <a:pt x="4021" y="423"/>
                    </a:lnTo>
                    <a:lnTo>
                      <a:pt x="4021" y="433"/>
                    </a:lnTo>
                    <a:lnTo>
                      <a:pt x="4023" y="440"/>
                    </a:lnTo>
                    <a:lnTo>
                      <a:pt x="4024" y="444"/>
                    </a:lnTo>
                    <a:lnTo>
                      <a:pt x="4027" y="448"/>
                    </a:lnTo>
                    <a:lnTo>
                      <a:pt x="4029" y="449"/>
                    </a:lnTo>
                    <a:lnTo>
                      <a:pt x="4033" y="450"/>
                    </a:lnTo>
                    <a:lnTo>
                      <a:pt x="4046" y="447"/>
                    </a:lnTo>
                    <a:lnTo>
                      <a:pt x="4058" y="444"/>
                    </a:lnTo>
                    <a:lnTo>
                      <a:pt x="4068" y="445"/>
                    </a:lnTo>
                    <a:lnTo>
                      <a:pt x="4077" y="447"/>
                    </a:lnTo>
                    <a:lnTo>
                      <a:pt x="4086" y="449"/>
                    </a:lnTo>
                    <a:lnTo>
                      <a:pt x="4096" y="450"/>
                    </a:lnTo>
                    <a:lnTo>
                      <a:pt x="4106" y="449"/>
                    </a:lnTo>
                    <a:lnTo>
                      <a:pt x="4117" y="448"/>
                    </a:lnTo>
                    <a:lnTo>
                      <a:pt x="4117" y="443"/>
                    </a:lnTo>
                    <a:lnTo>
                      <a:pt x="4118" y="437"/>
                    </a:lnTo>
                    <a:lnTo>
                      <a:pt x="4117" y="434"/>
                    </a:lnTo>
                    <a:lnTo>
                      <a:pt x="4116" y="433"/>
                    </a:lnTo>
                    <a:lnTo>
                      <a:pt x="4113" y="432"/>
                    </a:lnTo>
                    <a:lnTo>
                      <a:pt x="4111" y="432"/>
                    </a:lnTo>
                    <a:lnTo>
                      <a:pt x="4105" y="430"/>
                    </a:lnTo>
                    <a:lnTo>
                      <a:pt x="4100" y="429"/>
                    </a:lnTo>
                    <a:lnTo>
                      <a:pt x="4091" y="420"/>
                    </a:lnTo>
                    <a:lnTo>
                      <a:pt x="4082" y="411"/>
                    </a:lnTo>
                    <a:lnTo>
                      <a:pt x="4075" y="410"/>
                    </a:lnTo>
                    <a:lnTo>
                      <a:pt x="4067" y="409"/>
                    </a:lnTo>
                    <a:lnTo>
                      <a:pt x="4063" y="406"/>
                    </a:lnTo>
                    <a:lnTo>
                      <a:pt x="4061" y="403"/>
                    </a:lnTo>
                    <a:lnTo>
                      <a:pt x="4058" y="399"/>
                    </a:lnTo>
                    <a:lnTo>
                      <a:pt x="4057" y="395"/>
                    </a:lnTo>
                    <a:lnTo>
                      <a:pt x="4054" y="386"/>
                    </a:lnTo>
                    <a:lnTo>
                      <a:pt x="4049" y="379"/>
                    </a:lnTo>
                    <a:lnTo>
                      <a:pt x="4044" y="375"/>
                    </a:lnTo>
                    <a:lnTo>
                      <a:pt x="4039" y="373"/>
                    </a:lnTo>
                    <a:lnTo>
                      <a:pt x="4033" y="371"/>
                    </a:lnTo>
                    <a:lnTo>
                      <a:pt x="4027" y="371"/>
                    </a:lnTo>
                    <a:close/>
                    <a:moveTo>
                      <a:pt x="4630" y="748"/>
                    </a:moveTo>
                    <a:lnTo>
                      <a:pt x="4632" y="751"/>
                    </a:lnTo>
                    <a:lnTo>
                      <a:pt x="4634" y="755"/>
                    </a:lnTo>
                    <a:lnTo>
                      <a:pt x="4637" y="758"/>
                    </a:lnTo>
                    <a:lnTo>
                      <a:pt x="4641" y="760"/>
                    </a:lnTo>
                    <a:lnTo>
                      <a:pt x="4648" y="764"/>
                    </a:lnTo>
                    <a:lnTo>
                      <a:pt x="4654" y="772"/>
                    </a:lnTo>
                    <a:lnTo>
                      <a:pt x="4658" y="780"/>
                    </a:lnTo>
                    <a:lnTo>
                      <a:pt x="4659" y="792"/>
                    </a:lnTo>
                    <a:lnTo>
                      <a:pt x="4659" y="797"/>
                    </a:lnTo>
                    <a:lnTo>
                      <a:pt x="4662" y="800"/>
                    </a:lnTo>
                    <a:lnTo>
                      <a:pt x="4664" y="803"/>
                    </a:lnTo>
                    <a:lnTo>
                      <a:pt x="4668" y="805"/>
                    </a:lnTo>
                    <a:lnTo>
                      <a:pt x="4679" y="807"/>
                    </a:lnTo>
                    <a:lnTo>
                      <a:pt x="4689" y="808"/>
                    </a:lnTo>
                    <a:lnTo>
                      <a:pt x="4700" y="807"/>
                    </a:lnTo>
                    <a:lnTo>
                      <a:pt x="4711" y="808"/>
                    </a:lnTo>
                    <a:lnTo>
                      <a:pt x="4711" y="802"/>
                    </a:lnTo>
                    <a:lnTo>
                      <a:pt x="4712" y="797"/>
                    </a:lnTo>
                    <a:lnTo>
                      <a:pt x="4703" y="778"/>
                    </a:lnTo>
                    <a:lnTo>
                      <a:pt x="4696" y="760"/>
                    </a:lnTo>
                    <a:lnTo>
                      <a:pt x="4696" y="729"/>
                    </a:lnTo>
                    <a:lnTo>
                      <a:pt x="4696" y="725"/>
                    </a:lnTo>
                    <a:lnTo>
                      <a:pt x="4695" y="723"/>
                    </a:lnTo>
                    <a:lnTo>
                      <a:pt x="4692" y="720"/>
                    </a:lnTo>
                    <a:lnTo>
                      <a:pt x="4689" y="718"/>
                    </a:lnTo>
                    <a:lnTo>
                      <a:pt x="4683" y="714"/>
                    </a:lnTo>
                    <a:lnTo>
                      <a:pt x="4676" y="713"/>
                    </a:lnTo>
                    <a:lnTo>
                      <a:pt x="4669" y="714"/>
                    </a:lnTo>
                    <a:lnTo>
                      <a:pt x="4663" y="718"/>
                    </a:lnTo>
                    <a:lnTo>
                      <a:pt x="4658" y="721"/>
                    </a:lnTo>
                    <a:lnTo>
                      <a:pt x="4651" y="725"/>
                    </a:lnTo>
                    <a:lnTo>
                      <a:pt x="4643" y="729"/>
                    </a:lnTo>
                    <a:lnTo>
                      <a:pt x="4637" y="734"/>
                    </a:lnTo>
                    <a:lnTo>
                      <a:pt x="4634" y="736"/>
                    </a:lnTo>
                    <a:lnTo>
                      <a:pt x="4633" y="739"/>
                    </a:lnTo>
                    <a:lnTo>
                      <a:pt x="4632" y="743"/>
                    </a:lnTo>
                    <a:lnTo>
                      <a:pt x="4630" y="748"/>
                    </a:lnTo>
                    <a:close/>
                    <a:moveTo>
                      <a:pt x="4577" y="548"/>
                    </a:moveTo>
                    <a:lnTo>
                      <a:pt x="4577" y="561"/>
                    </a:lnTo>
                    <a:lnTo>
                      <a:pt x="4577" y="573"/>
                    </a:lnTo>
                    <a:lnTo>
                      <a:pt x="4578" y="585"/>
                    </a:lnTo>
                    <a:lnTo>
                      <a:pt x="4577" y="598"/>
                    </a:lnTo>
                    <a:lnTo>
                      <a:pt x="4584" y="598"/>
                    </a:lnTo>
                    <a:lnTo>
                      <a:pt x="4592" y="600"/>
                    </a:lnTo>
                    <a:lnTo>
                      <a:pt x="4598" y="602"/>
                    </a:lnTo>
                    <a:lnTo>
                      <a:pt x="4604" y="605"/>
                    </a:lnTo>
                    <a:lnTo>
                      <a:pt x="4610" y="608"/>
                    </a:lnTo>
                    <a:lnTo>
                      <a:pt x="4614" y="612"/>
                    </a:lnTo>
                    <a:lnTo>
                      <a:pt x="4619" y="617"/>
                    </a:lnTo>
                    <a:lnTo>
                      <a:pt x="4622" y="625"/>
                    </a:lnTo>
                    <a:lnTo>
                      <a:pt x="4627" y="639"/>
                    </a:lnTo>
                    <a:lnTo>
                      <a:pt x="4632" y="652"/>
                    </a:lnTo>
                    <a:lnTo>
                      <a:pt x="4634" y="659"/>
                    </a:lnTo>
                    <a:lnTo>
                      <a:pt x="4639" y="662"/>
                    </a:lnTo>
                    <a:lnTo>
                      <a:pt x="4644" y="665"/>
                    </a:lnTo>
                    <a:lnTo>
                      <a:pt x="4651" y="666"/>
                    </a:lnTo>
                    <a:lnTo>
                      <a:pt x="4654" y="666"/>
                    </a:lnTo>
                    <a:lnTo>
                      <a:pt x="4656" y="664"/>
                    </a:lnTo>
                    <a:lnTo>
                      <a:pt x="4657" y="660"/>
                    </a:lnTo>
                    <a:lnTo>
                      <a:pt x="4659" y="657"/>
                    </a:lnTo>
                    <a:lnTo>
                      <a:pt x="4663" y="650"/>
                    </a:lnTo>
                    <a:lnTo>
                      <a:pt x="4664" y="642"/>
                    </a:lnTo>
                    <a:lnTo>
                      <a:pt x="4666" y="635"/>
                    </a:lnTo>
                    <a:lnTo>
                      <a:pt x="4666" y="627"/>
                    </a:lnTo>
                    <a:lnTo>
                      <a:pt x="4669" y="611"/>
                    </a:lnTo>
                    <a:lnTo>
                      <a:pt x="4674" y="596"/>
                    </a:lnTo>
                    <a:lnTo>
                      <a:pt x="4676" y="585"/>
                    </a:lnTo>
                    <a:lnTo>
                      <a:pt x="4674" y="575"/>
                    </a:lnTo>
                    <a:lnTo>
                      <a:pt x="4673" y="565"/>
                    </a:lnTo>
                    <a:lnTo>
                      <a:pt x="4673" y="553"/>
                    </a:lnTo>
                    <a:lnTo>
                      <a:pt x="4678" y="542"/>
                    </a:lnTo>
                    <a:lnTo>
                      <a:pt x="4682" y="531"/>
                    </a:lnTo>
                    <a:lnTo>
                      <a:pt x="4681" y="523"/>
                    </a:lnTo>
                    <a:lnTo>
                      <a:pt x="4679" y="517"/>
                    </a:lnTo>
                    <a:lnTo>
                      <a:pt x="4677" y="513"/>
                    </a:lnTo>
                    <a:lnTo>
                      <a:pt x="4676" y="512"/>
                    </a:lnTo>
                    <a:lnTo>
                      <a:pt x="4673" y="509"/>
                    </a:lnTo>
                    <a:lnTo>
                      <a:pt x="4669" y="509"/>
                    </a:lnTo>
                    <a:lnTo>
                      <a:pt x="4663" y="509"/>
                    </a:lnTo>
                    <a:lnTo>
                      <a:pt x="4658" y="511"/>
                    </a:lnTo>
                    <a:lnTo>
                      <a:pt x="4654" y="513"/>
                    </a:lnTo>
                    <a:lnTo>
                      <a:pt x="4649" y="516"/>
                    </a:lnTo>
                    <a:lnTo>
                      <a:pt x="4641" y="521"/>
                    </a:lnTo>
                    <a:lnTo>
                      <a:pt x="4629" y="524"/>
                    </a:lnTo>
                    <a:lnTo>
                      <a:pt x="4619" y="524"/>
                    </a:lnTo>
                    <a:lnTo>
                      <a:pt x="4609" y="523"/>
                    </a:lnTo>
                    <a:lnTo>
                      <a:pt x="4599" y="522"/>
                    </a:lnTo>
                    <a:lnTo>
                      <a:pt x="4589" y="524"/>
                    </a:lnTo>
                    <a:lnTo>
                      <a:pt x="4585" y="526"/>
                    </a:lnTo>
                    <a:lnTo>
                      <a:pt x="4583" y="527"/>
                    </a:lnTo>
                    <a:lnTo>
                      <a:pt x="4580" y="529"/>
                    </a:lnTo>
                    <a:lnTo>
                      <a:pt x="4579" y="533"/>
                    </a:lnTo>
                    <a:lnTo>
                      <a:pt x="4578" y="539"/>
                    </a:lnTo>
                    <a:lnTo>
                      <a:pt x="4577" y="548"/>
                    </a:lnTo>
                    <a:close/>
                    <a:moveTo>
                      <a:pt x="4444" y="369"/>
                    </a:moveTo>
                    <a:lnTo>
                      <a:pt x="4422" y="369"/>
                    </a:lnTo>
                    <a:lnTo>
                      <a:pt x="4422" y="380"/>
                    </a:lnTo>
                    <a:lnTo>
                      <a:pt x="4425" y="386"/>
                    </a:lnTo>
                    <a:lnTo>
                      <a:pt x="4425" y="419"/>
                    </a:lnTo>
                    <a:lnTo>
                      <a:pt x="4425" y="421"/>
                    </a:lnTo>
                    <a:lnTo>
                      <a:pt x="4426" y="424"/>
                    </a:lnTo>
                    <a:lnTo>
                      <a:pt x="4427" y="427"/>
                    </a:lnTo>
                    <a:lnTo>
                      <a:pt x="4430" y="428"/>
                    </a:lnTo>
                    <a:lnTo>
                      <a:pt x="4435" y="430"/>
                    </a:lnTo>
                    <a:lnTo>
                      <a:pt x="4441" y="432"/>
                    </a:lnTo>
                    <a:lnTo>
                      <a:pt x="4456" y="434"/>
                    </a:lnTo>
                    <a:lnTo>
                      <a:pt x="4470" y="438"/>
                    </a:lnTo>
                    <a:lnTo>
                      <a:pt x="4474" y="443"/>
                    </a:lnTo>
                    <a:lnTo>
                      <a:pt x="4477" y="448"/>
                    </a:lnTo>
                    <a:lnTo>
                      <a:pt x="4487" y="455"/>
                    </a:lnTo>
                    <a:lnTo>
                      <a:pt x="4496" y="463"/>
                    </a:lnTo>
                    <a:lnTo>
                      <a:pt x="4502" y="470"/>
                    </a:lnTo>
                    <a:lnTo>
                      <a:pt x="4510" y="480"/>
                    </a:lnTo>
                    <a:lnTo>
                      <a:pt x="4515" y="474"/>
                    </a:lnTo>
                    <a:lnTo>
                      <a:pt x="4519" y="468"/>
                    </a:lnTo>
                    <a:lnTo>
                      <a:pt x="4521" y="460"/>
                    </a:lnTo>
                    <a:lnTo>
                      <a:pt x="4521" y="452"/>
                    </a:lnTo>
                    <a:lnTo>
                      <a:pt x="4521" y="420"/>
                    </a:lnTo>
                    <a:lnTo>
                      <a:pt x="4521" y="415"/>
                    </a:lnTo>
                    <a:lnTo>
                      <a:pt x="4520" y="411"/>
                    </a:lnTo>
                    <a:lnTo>
                      <a:pt x="4519" y="408"/>
                    </a:lnTo>
                    <a:lnTo>
                      <a:pt x="4516" y="405"/>
                    </a:lnTo>
                    <a:lnTo>
                      <a:pt x="4511" y="400"/>
                    </a:lnTo>
                    <a:lnTo>
                      <a:pt x="4504" y="395"/>
                    </a:lnTo>
                    <a:lnTo>
                      <a:pt x="4487" y="389"/>
                    </a:lnTo>
                    <a:lnTo>
                      <a:pt x="4470" y="384"/>
                    </a:lnTo>
                    <a:lnTo>
                      <a:pt x="4462" y="380"/>
                    </a:lnTo>
                    <a:lnTo>
                      <a:pt x="4456" y="375"/>
                    </a:lnTo>
                    <a:lnTo>
                      <a:pt x="4454" y="373"/>
                    </a:lnTo>
                    <a:lnTo>
                      <a:pt x="4451" y="371"/>
                    </a:lnTo>
                    <a:lnTo>
                      <a:pt x="4447" y="370"/>
                    </a:lnTo>
                    <a:lnTo>
                      <a:pt x="4444" y="369"/>
                    </a:lnTo>
                    <a:close/>
                    <a:moveTo>
                      <a:pt x="4850" y="295"/>
                    </a:moveTo>
                    <a:lnTo>
                      <a:pt x="4850" y="288"/>
                    </a:lnTo>
                    <a:lnTo>
                      <a:pt x="4848" y="282"/>
                    </a:lnTo>
                    <a:lnTo>
                      <a:pt x="4845" y="280"/>
                    </a:lnTo>
                    <a:lnTo>
                      <a:pt x="4844" y="277"/>
                    </a:lnTo>
                    <a:lnTo>
                      <a:pt x="4840" y="276"/>
                    </a:lnTo>
                    <a:lnTo>
                      <a:pt x="4838" y="275"/>
                    </a:lnTo>
                    <a:lnTo>
                      <a:pt x="4833" y="276"/>
                    </a:lnTo>
                    <a:lnTo>
                      <a:pt x="4828" y="280"/>
                    </a:lnTo>
                    <a:lnTo>
                      <a:pt x="4824" y="283"/>
                    </a:lnTo>
                    <a:lnTo>
                      <a:pt x="4820" y="288"/>
                    </a:lnTo>
                    <a:lnTo>
                      <a:pt x="4815" y="294"/>
                    </a:lnTo>
                    <a:lnTo>
                      <a:pt x="4811" y="297"/>
                    </a:lnTo>
                    <a:lnTo>
                      <a:pt x="4809" y="302"/>
                    </a:lnTo>
                    <a:lnTo>
                      <a:pt x="4807" y="309"/>
                    </a:lnTo>
                    <a:lnTo>
                      <a:pt x="4807" y="314"/>
                    </a:lnTo>
                    <a:lnTo>
                      <a:pt x="4809" y="317"/>
                    </a:lnTo>
                    <a:lnTo>
                      <a:pt x="4810" y="321"/>
                    </a:lnTo>
                    <a:lnTo>
                      <a:pt x="4812" y="325"/>
                    </a:lnTo>
                    <a:lnTo>
                      <a:pt x="4815" y="327"/>
                    </a:lnTo>
                    <a:lnTo>
                      <a:pt x="4817" y="330"/>
                    </a:lnTo>
                    <a:lnTo>
                      <a:pt x="4821" y="331"/>
                    </a:lnTo>
                    <a:lnTo>
                      <a:pt x="4825" y="332"/>
                    </a:lnTo>
                    <a:lnTo>
                      <a:pt x="4830" y="331"/>
                    </a:lnTo>
                    <a:lnTo>
                      <a:pt x="4833" y="327"/>
                    </a:lnTo>
                    <a:lnTo>
                      <a:pt x="4836" y="324"/>
                    </a:lnTo>
                    <a:lnTo>
                      <a:pt x="4839" y="319"/>
                    </a:lnTo>
                    <a:lnTo>
                      <a:pt x="4843" y="314"/>
                    </a:lnTo>
                    <a:lnTo>
                      <a:pt x="4846" y="309"/>
                    </a:lnTo>
                    <a:lnTo>
                      <a:pt x="4850" y="302"/>
                    </a:lnTo>
                    <a:lnTo>
                      <a:pt x="4850" y="295"/>
                    </a:lnTo>
                    <a:close/>
                    <a:moveTo>
                      <a:pt x="5071" y="11"/>
                    </a:moveTo>
                    <a:lnTo>
                      <a:pt x="5056" y="0"/>
                    </a:lnTo>
                    <a:lnTo>
                      <a:pt x="5043" y="7"/>
                    </a:lnTo>
                    <a:lnTo>
                      <a:pt x="5033" y="15"/>
                    </a:lnTo>
                    <a:lnTo>
                      <a:pt x="5030" y="20"/>
                    </a:lnTo>
                    <a:lnTo>
                      <a:pt x="5026" y="25"/>
                    </a:lnTo>
                    <a:lnTo>
                      <a:pt x="5022" y="31"/>
                    </a:lnTo>
                    <a:lnTo>
                      <a:pt x="5020" y="38"/>
                    </a:lnTo>
                    <a:lnTo>
                      <a:pt x="5028" y="71"/>
                    </a:lnTo>
                    <a:lnTo>
                      <a:pt x="5025" y="78"/>
                    </a:lnTo>
                    <a:lnTo>
                      <a:pt x="5023" y="85"/>
                    </a:lnTo>
                    <a:lnTo>
                      <a:pt x="5025" y="88"/>
                    </a:lnTo>
                    <a:lnTo>
                      <a:pt x="5026" y="90"/>
                    </a:lnTo>
                    <a:lnTo>
                      <a:pt x="5032" y="91"/>
                    </a:lnTo>
                    <a:lnTo>
                      <a:pt x="5040" y="81"/>
                    </a:lnTo>
                    <a:lnTo>
                      <a:pt x="5048" y="71"/>
                    </a:lnTo>
                    <a:lnTo>
                      <a:pt x="5062" y="70"/>
                    </a:lnTo>
                    <a:lnTo>
                      <a:pt x="5075" y="70"/>
                    </a:lnTo>
                    <a:lnTo>
                      <a:pt x="5080" y="68"/>
                    </a:lnTo>
                    <a:lnTo>
                      <a:pt x="5082" y="64"/>
                    </a:lnTo>
                    <a:lnTo>
                      <a:pt x="5084" y="59"/>
                    </a:lnTo>
                    <a:lnTo>
                      <a:pt x="5085" y="53"/>
                    </a:lnTo>
                    <a:lnTo>
                      <a:pt x="5089" y="41"/>
                    </a:lnTo>
                    <a:lnTo>
                      <a:pt x="5091" y="30"/>
                    </a:lnTo>
                    <a:lnTo>
                      <a:pt x="5091" y="26"/>
                    </a:lnTo>
                    <a:lnTo>
                      <a:pt x="5090" y="22"/>
                    </a:lnTo>
                    <a:lnTo>
                      <a:pt x="5087" y="20"/>
                    </a:lnTo>
                    <a:lnTo>
                      <a:pt x="5085" y="17"/>
                    </a:lnTo>
                    <a:lnTo>
                      <a:pt x="5079" y="14"/>
                    </a:lnTo>
                    <a:lnTo>
                      <a:pt x="5071" y="11"/>
                    </a:lnTo>
                    <a:close/>
                    <a:moveTo>
                      <a:pt x="4809" y="3729"/>
                    </a:moveTo>
                    <a:lnTo>
                      <a:pt x="4804" y="3737"/>
                    </a:lnTo>
                    <a:lnTo>
                      <a:pt x="4800" y="3743"/>
                    </a:lnTo>
                    <a:lnTo>
                      <a:pt x="4796" y="3750"/>
                    </a:lnTo>
                    <a:lnTo>
                      <a:pt x="4795" y="3758"/>
                    </a:lnTo>
                    <a:lnTo>
                      <a:pt x="4795" y="3770"/>
                    </a:lnTo>
                    <a:lnTo>
                      <a:pt x="4794" y="3782"/>
                    </a:lnTo>
                    <a:lnTo>
                      <a:pt x="4795" y="3788"/>
                    </a:lnTo>
                    <a:lnTo>
                      <a:pt x="4795" y="3793"/>
                    </a:lnTo>
                    <a:lnTo>
                      <a:pt x="4796" y="3798"/>
                    </a:lnTo>
                    <a:lnTo>
                      <a:pt x="4799" y="3804"/>
                    </a:lnTo>
                    <a:lnTo>
                      <a:pt x="4804" y="3813"/>
                    </a:lnTo>
                    <a:lnTo>
                      <a:pt x="4809" y="3821"/>
                    </a:lnTo>
                    <a:lnTo>
                      <a:pt x="4812" y="3829"/>
                    </a:lnTo>
                    <a:lnTo>
                      <a:pt x="4815" y="3839"/>
                    </a:lnTo>
                    <a:lnTo>
                      <a:pt x="4817" y="3859"/>
                    </a:lnTo>
                    <a:lnTo>
                      <a:pt x="4817" y="3877"/>
                    </a:lnTo>
                    <a:lnTo>
                      <a:pt x="4817" y="3896"/>
                    </a:lnTo>
                    <a:lnTo>
                      <a:pt x="4819" y="3916"/>
                    </a:lnTo>
                    <a:lnTo>
                      <a:pt x="4821" y="3926"/>
                    </a:lnTo>
                    <a:lnTo>
                      <a:pt x="4826" y="3936"/>
                    </a:lnTo>
                    <a:lnTo>
                      <a:pt x="4829" y="3940"/>
                    </a:lnTo>
                    <a:lnTo>
                      <a:pt x="4830" y="3945"/>
                    </a:lnTo>
                    <a:lnTo>
                      <a:pt x="4831" y="3950"/>
                    </a:lnTo>
                    <a:lnTo>
                      <a:pt x="4833" y="3956"/>
                    </a:lnTo>
                    <a:lnTo>
                      <a:pt x="4831" y="3971"/>
                    </a:lnTo>
                    <a:lnTo>
                      <a:pt x="4830" y="3985"/>
                    </a:lnTo>
                    <a:lnTo>
                      <a:pt x="4828" y="3991"/>
                    </a:lnTo>
                    <a:lnTo>
                      <a:pt x="4825" y="3996"/>
                    </a:lnTo>
                    <a:lnTo>
                      <a:pt x="4820" y="3999"/>
                    </a:lnTo>
                    <a:lnTo>
                      <a:pt x="4814" y="4000"/>
                    </a:lnTo>
                    <a:lnTo>
                      <a:pt x="4804" y="3999"/>
                    </a:lnTo>
                    <a:lnTo>
                      <a:pt x="4792" y="3998"/>
                    </a:lnTo>
                    <a:lnTo>
                      <a:pt x="4784" y="3999"/>
                    </a:lnTo>
                    <a:lnTo>
                      <a:pt x="4776" y="4001"/>
                    </a:lnTo>
                    <a:lnTo>
                      <a:pt x="4770" y="4006"/>
                    </a:lnTo>
                    <a:lnTo>
                      <a:pt x="4764" y="4013"/>
                    </a:lnTo>
                    <a:lnTo>
                      <a:pt x="4753" y="4028"/>
                    </a:lnTo>
                    <a:lnTo>
                      <a:pt x="4741" y="4043"/>
                    </a:lnTo>
                    <a:lnTo>
                      <a:pt x="4737" y="4046"/>
                    </a:lnTo>
                    <a:lnTo>
                      <a:pt x="4735" y="4051"/>
                    </a:lnTo>
                    <a:lnTo>
                      <a:pt x="4731" y="4054"/>
                    </a:lnTo>
                    <a:lnTo>
                      <a:pt x="4726" y="4055"/>
                    </a:lnTo>
                    <a:lnTo>
                      <a:pt x="4721" y="4055"/>
                    </a:lnTo>
                    <a:lnTo>
                      <a:pt x="4717" y="4053"/>
                    </a:lnTo>
                    <a:lnTo>
                      <a:pt x="4715" y="4049"/>
                    </a:lnTo>
                    <a:lnTo>
                      <a:pt x="4712" y="4045"/>
                    </a:lnTo>
                    <a:lnTo>
                      <a:pt x="4708" y="4035"/>
                    </a:lnTo>
                    <a:lnTo>
                      <a:pt x="4707" y="4024"/>
                    </a:lnTo>
                    <a:lnTo>
                      <a:pt x="4703" y="4006"/>
                    </a:lnTo>
                    <a:lnTo>
                      <a:pt x="4701" y="3991"/>
                    </a:lnTo>
                    <a:lnTo>
                      <a:pt x="4697" y="3976"/>
                    </a:lnTo>
                    <a:lnTo>
                      <a:pt x="4696" y="3959"/>
                    </a:lnTo>
                    <a:lnTo>
                      <a:pt x="4696" y="3947"/>
                    </a:lnTo>
                    <a:lnTo>
                      <a:pt x="4695" y="3935"/>
                    </a:lnTo>
                    <a:lnTo>
                      <a:pt x="4692" y="3930"/>
                    </a:lnTo>
                    <a:lnTo>
                      <a:pt x="4689" y="3926"/>
                    </a:lnTo>
                    <a:lnTo>
                      <a:pt x="4686" y="3923"/>
                    </a:lnTo>
                    <a:lnTo>
                      <a:pt x="4681" y="3922"/>
                    </a:lnTo>
                    <a:lnTo>
                      <a:pt x="4657" y="3922"/>
                    </a:lnTo>
                    <a:lnTo>
                      <a:pt x="4651" y="3923"/>
                    </a:lnTo>
                    <a:lnTo>
                      <a:pt x="4644" y="3926"/>
                    </a:lnTo>
                    <a:lnTo>
                      <a:pt x="4639" y="3930"/>
                    </a:lnTo>
                    <a:lnTo>
                      <a:pt x="4634" y="3932"/>
                    </a:lnTo>
                    <a:lnTo>
                      <a:pt x="4623" y="3937"/>
                    </a:lnTo>
                    <a:lnTo>
                      <a:pt x="4614" y="3940"/>
                    </a:lnTo>
                    <a:lnTo>
                      <a:pt x="4604" y="3941"/>
                    </a:lnTo>
                    <a:lnTo>
                      <a:pt x="4593" y="3942"/>
                    </a:lnTo>
                    <a:lnTo>
                      <a:pt x="4582" y="3941"/>
                    </a:lnTo>
                    <a:lnTo>
                      <a:pt x="4572" y="3940"/>
                    </a:lnTo>
                    <a:lnTo>
                      <a:pt x="4561" y="3937"/>
                    </a:lnTo>
                    <a:lnTo>
                      <a:pt x="4553" y="3935"/>
                    </a:lnTo>
                    <a:lnTo>
                      <a:pt x="4543" y="3934"/>
                    </a:lnTo>
                    <a:lnTo>
                      <a:pt x="4534" y="3931"/>
                    </a:lnTo>
                    <a:lnTo>
                      <a:pt x="4523" y="3930"/>
                    </a:lnTo>
                    <a:lnTo>
                      <a:pt x="4511" y="3929"/>
                    </a:lnTo>
                    <a:lnTo>
                      <a:pt x="4492" y="3929"/>
                    </a:lnTo>
                    <a:lnTo>
                      <a:pt x="4476" y="3930"/>
                    </a:lnTo>
                    <a:lnTo>
                      <a:pt x="4459" y="3930"/>
                    </a:lnTo>
                    <a:lnTo>
                      <a:pt x="4440" y="3930"/>
                    </a:lnTo>
                    <a:lnTo>
                      <a:pt x="4436" y="3930"/>
                    </a:lnTo>
                    <a:lnTo>
                      <a:pt x="4432" y="3929"/>
                    </a:lnTo>
                    <a:lnTo>
                      <a:pt x="4428" y="3926"/>
                    </a:lnTo>
                    <a:lnTo>
                      <a:pt x="4426" y="3923"/>
                    </a:lnTo>
                    <a:lnTo>
                      <a:pt x="4420" y="3917"/>
                    </a:lnTo>
                    <a:lnTo>
                      <a:pt x="4413" y="3913"/>
                    </a:lnTo>
                    <a:lnTo>
                      <a:pt x="4405" y="3910"/>
                    </a:lnTo>
                    <a:lnTo>
                      <a:pt x="4396" y="3907"/>
                    </a:lnTo>
                    <a:lnTo>
                      <a:pt x="4388" y="3905"/>
                    </a:lnTo>
                    <a:lnTo>
                      <a:pt x="4381" y="3905"/>
                    </a:lnTo>
                    <a:lnTo>
                      <a:pt x="4364" y="3905"/>
                    </a:lnTo>
                    <a:lnTo>
                      <a:pt x="4346" y="3905"/>
                    </a:lnTo>
                    <a:lnTo>
                      <a:pt x="4334" y="3905"/>
                    </a:lnTo>
                    <a:lnTo>
                      <a:pt x="4323" y="3905"/>
                    </a:lnTo>
                    <a:lnTo>
                      <a:pt x="4309" y="3915"/>
                    </a:lnTo>
                    <a:lnTo>
                      <a:pt x="4294" y="3922"/>
                    </a:lnTo>
                    <a:lnTo>
                      <a:pt x="4288" y="3921"/>
                    </a:lnTo>
                    <a:lnTo>
                      <a:pt x="4282" y="3918"/>
                    </a:lnTo>
                    <a:lnTo>
                      <a:pt x="4277" y="3915"/>
                    </a:lnTo>
                    <a:lnTo>
                      <a:pt x="4272" y="3911"/>
                    </a:lnTo>
                    <a:lnTo>
                      <a:pt x="4268" y="3907"/>
                    </a:lnTo>
                    <a:lnTo>
                      <a:pt x="4263" y="3903"/>
                    </a:lnTo>
                    <a:lnTo>
                      <a:pt x="4257" y="3901"/>
                    </a:lnTo>
                    <a:lnTo>
                      <a:pt x="4250" y="3900"/>
                    </a:lnTo>
                    <a:lnTo>
                      <a:pt x="4239" y="3900"/>
                    </a:lnTo>
                    <a:lnTo>
                      <a:pt x="4230" y="3901"/>
                    </a:lnTo>
                    <a:lnTo>
                      <a:pt x="4220" y="3903"/>
                    </a:lnTo>
                    <a:lnTo>
                      <a:pt x="4210" y="3907"/>
                    </a:lnTo>
                    <a:lnTo>
                      <a:pt x="4204" y="3912"/>
                    </a:lnTo>
                    <a:lnTo>
                      <a:pt x="4198" y="3916"/>
                    </a:lnTo>
                    <a:lnTo>
                      <a:pt x="4190" y="3915"/>
                    </a:lnTo>
                    <a:lnTo>
                      <a:pt x="4184" y="3912"/>
                    </a:lnTo>
                    <a:lnTo>
                      <a:pt x="4179" y="3910"/>
                    </a:lnTo>
                    <a:lnTo>
                      <a:pt x="4174" y="3905"/>
                    </a:lnTo>
                    <a:lnTo>
                      <a:pt x="4162" y="3896"/>
                    </a:lnTo>
                    <a:lnTo>
                      <a:pt x="4151" y="3886"/>
                    </a:lnTo>
                    <a:lnTo>
                      <a:pt x="4132" y="3875"/>
                    </a:lnTo>
                    <a:lnTo>
                      <a:pt x="4116" y="3863"/>
                    </a:lnTo>
                    <a:lnTo>
                      <a:pt x="4098" y="3854"/>
                    </a:lnTo>
                    <a:lnTo>
                      <a:pt x="4078" y="3844"/>
                    </a:lnTo>
                    <a:lnTo>
                      <a:pt x="4071" y="3842"/>
                    </a:lnTo>
                    <a:lnTo>
                      <a:pt x="4063" y="3839"/>
                    </a:lnTo>
                    <a:lnTo>
                      <a:pt x="4056" y="3839"/>
                    </a:lnTo>
                    <a:lnTo>
                      <a:pt x="4048" y="3839"/>
                    </a:lnTo>
                    <a:lnTo>
                      <a:pt x="4042" y="3838"/>
                    </a:lnTo>
                    <a:lnTo>
                      <a:pt x="4034" y="3838"/>
                    </a:lnTo>
                    <a:lnTo>
                      <a:pt x="4027" y="3837"/>
                    </a:lnTo>
                    <a:lnTo>
                      <a:pt x="4019" y="3833"/>
                    </a:lnTo>
                    <a:lnTo>
                      <a:pt x="3997" y="3823"/>
                    </a:lnTo>
                    <a:lnTo>
                      <a:pt x="3977" y="3813"/>
                    </a:lnTo>
                    <a:lnTo>
                      <a:pt x="3967" y="3809"/>
                    </a:lnTo>
                    <a:lnTo>
                      <a:pt x="3955" y="3807"/>
                    </a:lnTo>
                    <a:lnTo>
                      <a:pt x="3944" y="3806"/>
                    </a:lnTo>
                    <a:lnTo>
                      <a:pt x="3931" y="3804"/>
                    </a:lnTo>
                    <a:lnTo>
                      <a:pt x="3921" y="3806"/>
                    </a:lnTo>
                    <a:lnTo>
                      <a:pt x="3911" y="3808"/>
                    </a:lnTo>
                    <a:lnTo>
                      <a:pt x="3903" y="3811"/>
                    </a:lnTo>
                    <a:lnTo>
                      <a:pt x="3893" y="3811"/>
                    </a:lnTo>
                    <a:lnTo>
                      <a:pt x="3889" y="3811"/>
                    </a:lnTo>
                    <a:lnTo>
                      <a:pt x="3886" y="3809"/>
                    </a:lnTo>
                    <a:lnTo>
                      <a:pt x="3884" y="3808"/>
                    </a:lnTo>
                    <a:lnTo>
                      <a:pt x="3883" y="3806"/>
                    </a:lnTo>
                    <a:lnTo>
                      <a:pt x="3879" y="3799"/>
                    </a:lnTo>
                    <a:lnTo>
                      <a:pt x="3876" y="3793"/>
                    </a:lnTo>
                    <a:lnTo>
                      <a:pt x="3872" y="3785"/>
                    </a:lnTo>
                    <a:lnTo>
                      <a:pt x="3870" y="3778"/>
                    </a:lnTo>
                    <a:lnTo>
                      <a:pt x="3869" y="3770"/>
                    </a:lnTo>
                    <a:lnTo>
                      <a:pt x="3867" y="3762"/>
                    </a:lnTo>
                    <a:lnTo>
                      <a:pt x="3866" y="3758"/>
                    </a:lnTo>
                    <a:lnTo>
                      <a:pt x="3865" y="3755"/>
                    </a:lnTo>
                    <a:lnTo>
                      <a:pt x="3862" y="3752"/>
                    </a:lnTo>
                    <a:lnTo>
                      <a:pt x="3861" y="3749"/>
                    </a:lnTo>
                    <a:lnTo>
                      <a:pt x="3855" y="3744"/>
                    </a:lnTo>
                    <a:lnTo>
                      <a:pt x="3849" y="3740"/>
                    </a:lnTo>
                    <a:lnTo>
                      <a:pt x="3842" y="3737"/>
                    </a:lnTo>
                    <a:lnTo>
                      <a:pt x="3837" y="3732"/>
                    </a:lnTo>
                    <a:lnTo>
                      <a:pt x="3836" y="3729"/>
                    </a:lnTo>
                    <a:lnTo>
                      <a:pt x="3834" y="3725"/>
                    </a:lnTo>
                    <a:lnTo>
                      <a:pt x="3832" y="3723"/>
                    </a:lnTo>
                    <a:lnTo>
                      <a:pt x="3832" y="3719"/>
                    </a:lnTo>
                    <a:lnTo>
                      <a:pt x="3834" y="3706"/>
                    </a:lnTo>
                    <a:lnTo>
                      <a:pt x="3835" y="3696"/>
                    </a:lnTo>
                    <a:lnTo>
                      <a:pt x="3837" y="3686"/>
                    </a:lnTo>
                    <a:lnTo>
                      <a:pt x="3837" y="3675"/>
                    </a:lnTo>
                    <a:lnTo>
                      <a:pt x="3837" y="3665"/>
                    </a:lnTo>
                    <a:lnTo>
                      <a:pt x="3836" y="3656"/>
                    </a:lnTo>
                    <a:lnTo>
                      <a:pt x="3835" y="3647"/>
                    </a:lnTo>
                    <a:lnTo>
                      <a:pt x="3832" y="3639"/>
                    </a:lnTo>
                    <a:lnTo>
                      <a:pt x="3826" y="3624"/>
                    </a:lnTo>
                    <a:lnTo>
                      <a:pt x="3817" y="3609"/>
                    </a:lnTo>
                    <a:lnTo>
                      <a:pt x="3807" y="3595"/>
                    </a:lnTo>
                    <a:lnTo>
                      <a:pt x="3796" y="3581"/>
                    </a:lnTo>
                    <a:lnTo>
                      <a:pt x="3782" y="3567"/>
                    </a:lnTo>
                    <a:lnTo>
                      <a:pt x="3770" y="3553"/>
                    </a:lnTo>
                    <a:lnTo>
                      <a:pt x="3747" y="3530"/>
                    </a:lnTo>
                    <a:lnTo>
                      <a:pt x="3729" y="3507"/>
                    </a:lnTo>
                    <a:lnTo>
                      <a:pt x="3712" y="3483"/>
                    </a:lnTo>
                    <a:lnTo>
                      <a:pt x="3696" y="3454"/>
                    </a:lnTo>
                    <a:lnTo>
                      <a:pt x="3683" y="3432"/>
                    </a:lnTo>
                    <a:lnTo>
                      <a:pt x="3672" y="3413"/>
                    </a:lnTo>
                    <a:lnTo>
                      <a:pt x="3662" y="3393"/>
                    </a:lnTo>
                    <a:lnTo>
                      <a:pt x="3649" y="3371"/>
                    </a:lnTo>
                    <a:lnTo>
                      <a:pt x="3644" y="3360"/>
                    </a:lnTo>
                    <a:lnTo>
                      <a:pt x="3640" y="3350"/>
                    </a:lnTo>
                    <a:lnTo>
                      <a:pt x="3635" y="3340"/>
                    </a:lnTo>
                    <a:lnTo>
                      <a:pt x="3629" y="3331"/>
                    </a:lnTo>
                    <a:lnTo>
                      <a:pt x="3611" y="3317"/>
                    </a:lnTo>
                    <a:lnTo>
                      <a:pt x="3591" y="3304"/>
                    </a:lnTo>
                    <a:lnTo>
                      <a:pt x="3579" y="3291"/>
                    </a:lnTo>
                    <a:lnTo>
                      <a:pt x="3566" y="3280"/>
                    </a:lnTo>
                    <a:lnTo>
                      <a:pt x="3554" y="3270"/>
                    </a:lnTo>
                    <a:lnTo>
                      <a:pt x="3537" y="3260"/>
                    </a:lnTo>
                    <a:lnTo>
                      <a:pt x="3387" y="3191"/>
                    </a:lnTo>
                    <a:lnTo>
                      <a:pt x="3352" y="3191"/>
                    </a:lnTo>
                    <a:lnTo>
                      <a:pt x="3343" y="3191"/>
                    </a:lnTo>
                    <a:lnTo>
                      <a:pt x="3334" y="3187"/>
                    </a:lnTo>
                    <a:lnTo>
                      <a:pt x="3327" y="3183"/>
                    </a:lnTo>
                    <a:lnTo>
                      <a:pt x="3320" y="3179"/>
                    </a:lnTo>
                    <a:lnTo>
                      <a:pt x="3313" y="3174"/>
                    </a:lnTo>
                    <a:lnTo>
                      <a:pt x="3305" y="3171"/>
                    </a:lnTo>
                    <a:lnTo>
                      <a:pt x="3298" y="3168"/>
                    </a:lnTo>
                    <a:lnTo>
                      <a:pt x="3288" y="3167"/>
                    </a:lnTo>
                    <a:lnTo>
                      <a:pt x="3283" y="3168"/>
                    </a:lnTo>
                    <a:lnTo>
                      <a:pt x="3278" y="3168"/>
                    </a:lnTo>
                    <a:lnTo>
                      <a:pt x="3273" y="3171"/>
                    </a:lnTo>
                    <a:lnTo>
                      <a:pt x="3268" y="3172"/>
                    </a:lnTo>
                    <a:lnTo>
                      <a:pt x="3260" y="3178"/>
                    </a:lnTo>
                    <a:lnTo>
                      <a:pt x="3251" y="3184"/>
                    </a:lnTo>
                    <a:lnTo>
                      <a:pt x="3247" y="3187"/>
                    </a:lnTo>
                    <a:lnTo>
                      <a:pt x="3245" y="3191"/>
                    </a:lnTo>
                    <a:lnTo>
                      <a:pt x="3242" y="3193"/>
                    </a:lnTo>
                    <a:lnTo>
                      <a:pt x="3239" y="3193"/>
                    </a:lnTo>
                    <a:lnTo>
                      <a:pt x="3206" y="3193"/>
                    </a:lnTo>
                    <a:lnTo>
                      <a:pt x="3201" y="3193"/>
                    </a:lnTo>
                    <a:lnTo>
                      <a:pt x="3195" y="3192"/>
                    </a:lnTo>
                    <a:lnTo>
                      <a:pt x="3191" y="3191"/>
                    </a:lnTo>
                    <a:lnTo>
                      <a:pt x="3186" y="3188"/>
                    </a:lnTo>
                    <a:lnTo>
                      <a:pt x="3178" y="3182"/>
                    </a:lnTo>
                    <a:lnTo>
                      <a:pt x="3170" y="3176"/>
                    </a:lnTo>
                    <a:lnTo>
                      <a:pt x="3162" y="3168"/>
                    </a:lnTo>
                    <a:lnTo>
                      <a:pt x="3155" y="3163"/>
                    </a:lnTo>
                    <a:lnTo>
                      <a:pt x="3150" y="3161"/>
                    </a:lnTo>
                    <a:lnTo>
                      <a:pt x="3145" y="3158"/>
                    </a:lnTo>
                    <a:lnTo>
                      <a:pt x="3140" y="3157"/>
                    </a:lnTo>
                    <a:lnTo>
                      <a:pt x="3135" y="3157"/>
                    </a:lnTo>
                    <a:lnTo>
                      <a:pt x="3104" y="3157"/>
                    </a:lnTo>
                    <a:lnTo>
                      <a:pt x="3097" y="3157"/>
                    </a:lnTo>
                    <a:lnTo>
                      <a:pt x="3091" y="3158"/>
                    </a:lnTo>
                    <a:lnTo>
                      <a:pt x="3084" y="3159"/>
                    </a:lnTo>
                    <a:lnTo>
                      <a:pt x="3078" y="3162"/>
                    </a:lnTo>
                    <a:lnTo>
                      <a:pt x="3068" y="3167"/>
                    </a:lnTo>
                    <a:lnTo>
                      <a:pt x="3057" y="3173"/>
                    </a:lnTo>
                    <a:lnTo>
                      <a:pt x="3047" y="3179"/>
                    </a:lnTo>
                    <a:lnTo>
                      <a:pt x="3035" y="3184"/>
                    </a:lnTo>
                    <a:lnTo>
                      <a:pt x="3029" y="3187"/>
                    </a:lnTo>
                    <a:lnTo>
                      <a:pt x="3023" y="3188"/>
                    </a:lnTo>
                    <a:lnTo>
                      <a:pt x="3017" y="3189"/>
                    </a:lnTo>
                    <a:lnTo>
                      <a:pt x="3009" y="3189"/>
                    </a:lnTo>
                    <a:lnTo>
                      <a:pt x="3000" y="3189"/>
                    </a:lnTo>
                    <a:lnTo>
                      <a:pt x="2993" y="3188"/>
                    </a:lnTo>
                    <a:lnTo>
                      <a:pt x="2985" y="3186"/>
                    </a:lnTo>
                    <a:lnTo>
                      <a:pt x="2978" y="3183"/>
                    </a:lnTo>
                    <a:lnTo>
                      <a:pt x="2965" y="3177"/>
                    </a:lnTo>
                    <a:lnTo>
                      <a:pt x="2954" y="3167"/>
                    </a:lnTo>
                    <a:lnTo>
                      <a:pt x="2932" y="3144"/>
                    </a:lnTo>
                    <a:lnTo>
                      <a:pt x="2909" y="3118"/>
                    </a:lnTo>
                    <a:lnTo>
                      <a:pt x="2897" y="3104"/>
                    </a:lnTo>
                    <a:lnTo>
                      <a:pt x="2887" y="3092"/>
                    </a:lnTo>
                    <a:lnTo>
                      <a:pt x="2882" y="3085"/>
                    </a:lnTo>
                    <a:lnTo>
                      <a:pt x="2877" y="3079"/>
                    </a:lnTo>
                    <a:lnTo>
                      <a:pt x="2871" y="3074"/>
                    </a:lnTo>
                    <a:lnTo>
                      <a:pt x="2863" y="3068"/>
                    </a:lnTo>
                    <a:lnTo>
                      <a:pt x="2857" y="3065"/>
                    </a:lnTo>
                    <a:lnTo>
                      <a:pt x="2851" y="3063"/>
                    </a:lnTo>
                    <a:lnTo>
                      <a:pt x="2845" y="3061"/>
                    </a:lnTo>
                    <a:lnTo>
                      <a:pt x="2838" y="3060"/>
                    </a:lnTo>
                    <a:lnTo>
                      <a:pt x="2825" y="3060"/>
                    </a:lnTo>
                    <a:lnTo>
                      <a:pt x="2811" y="3060"/>
                    </a:lnTo>
                    <a:lnTo>
                      <a:pt x="2773" y="3060"/>
                    </a:lnTo>
                    <a:lnTo>
                      <a:pt x="2763" y="3059"/>
                    </a:lnTo>
                    <a:lnTo>
                      <a:pt x="2756" y="3056"/>
                    </a:lnTo>
                    <a:lnTo>
                      <a:pt x="2748" y="3053"/>
                    </a:lnTo>
                    <a:lnTo>
                      <a:pt x="2739" y="3049"/>
                    </a:lnTo>
                    <a:lnTo>
                      <a:pt x="2728" y="3043"/>
                    </a:lnTo>
                    <a:lnTo>
                      <a:pt x="2719" y="3038"/>
                    </a:lnTo>
                    <a:lnTo>
                      <a:pt x="2710" y="3031"/>
                    </a:lnTo>
                    <a:lnTo>
                      <a:pt x="2703" y="3024"/>
                    </a:lnTo>
                    <a:lnTo>
                      <a:pt x="2688" y="3009"/>
                    </a:lnTo>
                    <a:lnTo>
                      <a:pt x="2671" y="2990"/>
                    </a:lnTo>
                    <a:lnTo>
                      <a:pt x="2661" y="2979"/>
                    </a:lnTo>
                    <a:lnTo>
                      <a:pt x="2653" y="2970"/>
                    </a:lnTo>
                    <a:lnTo>
                      <a:pt x="2643" y="2961"/>
                    </a:lnTo>
                    <a:lnTo>
                      <a:pt x="2633" y="2954"/>
                    </a:lnTo>
                    <a:lnTo>
                      <a:pt x="2612" y="2939"/>
                    </a:lnTo>
                    <a:lnTo>
                      <a:pt x="2590" y="2921"/>
                    </a:lnTo>
                    <a:lnTo>
                      <a:pt x="2580" y="2915"/>
                    </a:lnTo>
                    <a:lnTo>
                      <a:pt x="2570" y="2910"/>
                    </a:lnTo>
                    <a:lnTo>
                      <a:pt x="2566" y="2906"/>
                    </a:lnTo>
                    <a:lnTo>
                      <a:pt x="2562" y="2902"/>
                    </a:lnTo>
                    <a:lnTo>
                      <a:pt x="2560" y="2898"/>
                    </a:lnTo>
                    <a:lnTo>
                      <a:pt x="2557" y="2892"/>
                    </a:lnTo>
                    <a:lnTo>
                      <a:pt x="2553" y="2878"/>
                    </a:lnTo>
                    <a:lnTo>
                      <a:pt x="2551" y="2864"/>
                    </a:lnTo>
                    <a:lnTo>
                      <a:pt x="2550" y="2859"/>
                    </a:lnTo>
                    <a:lnTo>
                      <a:pt x="2547" y="2853"/>
                    </a:lnTo>
                    <a:lnTo>
                      <a:pt x="2542" y="2849"/>
                    </a:lnTo>
                    <a:lnTo>
                      <a:pt x="2537" y="2846"/>
                    </a:lnTo>
                    <a:lnTo>
                      <a:pt x="2527" y="2843"/>
                    </a:lnTo>
                    <a:lnTo>
                      <a:pt x="2517" y="2841"/>
                    </a:lnTo>
                    <a:lnTo>
                      <a:pt x="2513" y="2838"/>
                    </a:lnTo>
                    <a:lnTo>
                      <a:pt x="2510" y="2836"/>
                    </a:lnTo>
                    <a:lnTo>
                      <a:pt x="2506" y="2832"/>
                    </a:lnTo>
                    <a:lnTo>
                      <a:pt x="2503" y="2828"/>
                    </a:lnTo>
                    <a:lnTo>
                      <a:pt x="2498" y="2813"/>
                    </a:lnTo>
                    <a:lnTo>
                      <a:pt x="2493" y="2799"/>
                    </a:lnTo>
                    <a:lnTo>
                      <a:pt x="2489" y="2794"/>
                    </a:lnTo>
                    <a:lnTo>
                      <a:pt x="2486" y="2789"/>
                    </a:lnTo>
                    <a:lnTo>
                      <a:pt x="2479" y="2787"/>
                    </a:lnTo>
                    <a:lnTo>
                      <a:pt x="2473" y="2785"/>
                    </a:lnTo>
                    <a:lnTo>
                      <a:pt x="2463" y="2787"/>
                    </a:lnTo>
                    <a:lnTo>
                      <a:pt x="2454" y="2788"/>
                    </a:lnTo>
                    <a:lnTo>
                      <a:pt x="2428" y="2788"/>
                    </a:lnTo>
                    <a:lnTo>
                      <a:pt x="2395" y="2794"/>
                    </a:lnTo>
                    <a:lnTo>
                      <a:pt x="2385" y="2794"/>
                    </a:lnTo>
                    <a:lnTo>
                      <a:pt x="2375" y="2794"/>
                    </a:lnTo>
                    <a:lnTo>
                      <a:pt x="2372" y="2794"/>
                    </a:lnTo>
                    <a:lnTo>
                      <a:pt x="2366" y="2793"/>
                    </a:lnTo>
                    <a:lnTo>
                      <a:pt x="2361" y="2792"/>
                    </a:lnTo>
                    <a:lnTo>
                      <a:pt x="2358" y="2789"/>
                    </a:lnTo>
                    <a:lnTo>
                      <a:pt x="2341" y="2774"/>
                    </a:lnTo>
                    <a:lnTo>
                      <a:pt x="2326" y="2758"/>
                    </a:lnTo>
                    <a:lnTo>
                      <a:pt x="2309" y="2743"/>
                    </a:lnTo>
                    <a:lnTo>
                      <a:pt x="2291" y="2729"/>
                    </a:lnTo>
                    <a:lnTo>
                      <a:pt x="2272" y="2711"/>
                    </a:lnTo>
                    <a:lnTo>
                      <a:pt x="2257" y="2696"/>
                    </a:lnTo>
                    <a:lnTo>
                      <a:pt x="2241" y="2681"/>
                    </a:lnTo>
                    <a:lnTo>
                      <a:pt x="2223" y="2664"/>
                    </a:lnTo>
                    <a:lnTo>
                      <a:pt x="2215" y="2654"/>
                    </a:lnTo>
                    <a:lnTo>
                      <a:pt x="2208" y="2642"/>
                    </a:lnTo>
                    <a:lnTo>
                      <a:pt x="2205" y="2639"/>
                    </a:lnTo>
                    <a:lnTo>
                      <a:pt x="2201" y="2635"/>
                    </a:lnTo>
                    <a:lnTo>
                      <a:pt x="2195" y="2632"/>
                    </a:lnTo>
                    <a:lnTo>
                      <a:pt x="2190" y="2631"/>
                    </a:lnTo>
                    <a:lnTo>
                      <a:pt x="2143" y="2631"/>
                    </a:lnTo>
                    <a:lnTo>
                      <a:pt x="2138" y="2631"/>
                    </a:lnTo>
                    <a:lnTo>
                      <a:pt x="2134" y="2629"/>
                    </a:lnTo>
                    <a:lnTo>
                      <a:pt x="2131" y="2626"/>
                    </a:lnTo>
                    <a:lnTo>
                      <a:pt x="2127" y="2624"/>
                    </a:lnTo>
                    <a:lnTo>
                      <a:pt x="2124" y="2619"/>
                    </a:lnTo>
                    <a:lnTo>
                      <a:pt x="2122" y="2615"/>
                    </a:lnTo>
                    <a:lnTo>
                      <a:pt x="2121" y="2610"/>
                    </a:lnTo>
                    <a:lnTo>
                      <a:pt x="2119" y="2605"/>
                    </a:lnTo>
                    <a:lnTo>
                      <a:pt x="2114" y="2591"/>
                    </a:lnTo>
                    <a:lnTo>
                      <a:pt x="2112" y="2578"/>
                    </a:lnTo>
                    <a:lnTo>
                      <a:pt x="2109" y="2573"/>
                    </a:lnTo>
                    <a:lnTo>
                      <a:pt x="2107" y="2568"/>
                    </a:lnTo>
                    <a:lnTo>
                      <a:pt x="2104" y="2562"/>
                    </a:lnTo>
                    <a:lnTo>
                      <a:pt x="2099" y="2557"/>
                    </a:lnTo>
                    <a:lnTo>
                      <a:pt x="2085" y="2547"/>
                    </a:lnTo>
                    <a:lnTo>
                      <a:pt x="2073" y="2537"/>
                    </a:lnTo>
                    <a:lnTo>
                      <a:pt x="2067" y="2526"/>
                    </a:lnTo>
                    <a:lnTo>
                      <a:pt x="2062" y="2514"/>
                    </a:lnTo>
                    <a:lnTo>
                      <a:pt x="2058" y="2503"/>
                    </a:lnTo>
                    <a:lnTo>
                      <a:pt x="2055" y="2492"/>
                    </a:lnTo>
                    <a:lnTo>
                      <a:pt x="2051" y="2482"/>
                    </a:lnTo>
                    <a:lnTo>
                      <a:pt x="2046" y="2472"/>
                    </a:lnTo>
                    <a:lnTo>
                      <a:pt x="2044" y="2467"/>
                    </a:lnTo>
                    <a:lnTo>
                      <a:pt x="2040" y="2462"/>
                    </a:lnTo>
                    <a:lnTo>
                      <a:pt x="2035" y="2458"/>
                    </a:lnTo>
                    <a:lnTo>
                      <a:pt x="2030" y="2454"/>
                    </a:lnTo>
                    <a:lnTo>
                      <a:pt x="2019" y="2447"/>
                    </a:lnTo>
                    <a:lnTo>
                      <a:pt x="2009" y="2443"/>
                    </a:lnTo>
                    <a:lnTo>
                      <a:pt x="1998" y="2438"/>
                    </a:lnTo>
                    <a:lnTo>
                      <a:pt x="1987" y="2430"/>
                    </a:lnTo>
                    <a:lnTo>
                      <a:pt x="1977" y="2419"/>
                    </a:lnTo>
                    <a:lnTo>
                      <a:pt x="1970" y="2409"/>
                    </a:lnTo>
                    <a:lnTo>
                      <a:pt x="1962" y="2399"/>
                    </a:lnTo>
                    <a:lnTo>
                      <a:pt x="1952" y="2389"/>
                    </a:lnTo>
                    <a:lnTo>
                      <a:pt x="1945" y="2383"/>
                    </a:lnTo>
                    <a:lnTo>
                      <a:pt x="1936" y="2376"/>
                    </a:lnTo>
                    <a:lnTo>
                      <a:pt x="1928" y="2371"/>
                    </a:lnTo>
                    <a:lnTo>
                      <a:pt x="1920" y="2369"/>
                    </a:lnTo>
                    <a:lnTo>
                      <a:pt x="1911" y="2365"/>
                    </a:lnTo>
                    <a:lnTo>
                      <a:pt x="1901" y="2364"/>
                    </a:lnTo>
                    <a:lnTo>
                      <a:pt x="1892" y="2363"/>
                    </a:lnTo>
                    <a:lnTo>
                      <a:pt x="1881" y="2363"/>
                    </a:lnTo>
                    <a:lnTo>
                      <a:pt x="1856" y="2363"/>
                    </a:lnTo>
                    <a:lnTo>
                      <a:pt x="1838" y="2361"/>
                    </a:lnTo>
                    <a:lnTo>
                      <a:pt x="1824" y="2358"/>
                    </a:lnTo>
                    <a:lnTo>
                      <a:pt x="1811" y="2355"/>
                    </a:lnTo>
                    <a:lnTo>
                      <a:pt x="1794" y="2353"/>
                    </a:lnTo>
                    <a:lnTo>
                      <a:pt x="1775" y="2355"/>
                    </a:lnTo>
                    <a:lnTo>
                      <a:pt x="1757" y="2358"/>
                    </a:lnTo>
                    <a:lnTo>
                      <a:pt x="1749" y="2358"/>
                    </a:lnTo>
                    <a:lnTo>
                      <a:pt x="1743" y="2358"/>
                    </a:lnTo>
                    <a:lnTo>
                      <a:pt x="1736" y="2356"/>
                    </a:lnTo>
                    <a:lnTo>
                      <a:pt x="1729" y="2353"/>
                    </a:lnTo>
                    <a:lnTo>
                      <a:pt x="1721" y="2341"/>
                    </a:lnTo>
                    <a:lnTo>
                      <a:pt x="1715" y="2326"/>
                    </a:lnTo>
                    <a:lnTo>
                      <a:pt x="1708" y="2321"/>
                    </a:lnTo>
                    <a:lnTo>
                      <a:pt x="1699" y="2319"/>
                    </a:lnTo>
                    <a:lnTo>
                      <a:pt x="1690" y="2316"/>
                    </a:lnTo>
                    <a:lnTo>
                      <a:pt x="1681" y="2314"/>
                    </a:lnTo>
                    <a:lnTo>
                      <a:pt x="1679" y="2312"/>
                    </a:lnTo>
                    <a:lnTo>
                      <a:pt x="1676" y="2310"/>
                    </a:lnTo>
                    <a:lnTo>
                      <a:pt x="1674" y="2307"/>
                    </a:lnTo>
                    <a:lnTo>
                      <a:pt x="1672" y="2304"/>
                    </a:lnTo>
                    <a:lnTo>
                      <a:pt x="1671" y="2297"/>
                    </a:lnTo>
                    <a:lnTo>
                      <a:pt x="1671" y="2290"/>
                    </a:lnTo>
                    <a:lnTo>
                      <a:pt x="1671" y="2258"/>
                    </a:lnTo>
                    <a:lnTo>
                      <a:pt x="1670" y="2251"/>
                    </a:lnTo>
                    <a:lnTo>
                      <a:pt x="1667" y="2245"/>
                    </a:lnTo>
                    <a:lnTo>
                      <a:pt x="1665" y="2238"/>
                    </a:lnTo>
                    <a:lnTo>
                      <a:pt x="1660" y="2232"/>
                    </a:lnTo>
                    <a:lnTo>
                      <a:pt x="1647" y="2223"/>
                    </a:lnTo>
                    <a:lnTo>
                      <a:pt x="1634" y="2215"/>
                    </a:lnTo>
                    <a:lnTo>
                      <a:pt x="1629" y="2210"/>
                    </a:lnTo>
                    <a:lnTo>
                      <a:pt x="1624" y="2203"/>
                    </a:lnTo>
                    <a:lnTo>
                      <a:pt x="1621" y="2196"/>
                    </a:lnTo>
                    <a:lnTo>
                      <a:pt x="1619" y="2188"/>
                    </a:lnTo>
                    <a:lnTo>
                      <a:pt x="1616" y="2182"/>
                    </a:lnTo>
                    <a:lnTo>
                      <a:pt x="1612" y="2176"/>
                    </a:lnTo>
                    <a:lnTo>
                      <a:pt x="1610" y="2174"/>
                    </a:lnTo>
                    <a:lnTo>
                      <a:pt x="1607" y="2172"/>
                    </a:lnTo>
                    <a:lnTo>
                      <a:pt x="1605" y="2171"/>
                    </a:lnTo>
                    <a:lnTo>
                      <a:pt x="1601" y="2171"/>
                    </a:lnTo>
                    <a:lnTo>
                      <a:pt x="1592" y="2171"/>
                    </a:lnTo>
                    <a:lnTo>
                      <a:pt x="1585" y="2173"/>
                    </a:lnTo>
                    <a:lnTo>
                      <a:pt x="1578" y="2174"/>
                    </a:lnTo>
                    <a:lnTo>
                      <a:pt x="1572" y="2177"/>
                    </a:lnTo>
                    <a:lnTo>
                      <a:pt x="1558" y="2182"/>
                    </a:lnTo>
                    <a:lnTo>
                      <a:pt x="1543" y="2187"/>
                    </a:lnTo>
                    <a:lnTo>
                      <a:pt x="1518" y="2187"/>
                    </a:lnTo>
                    <a:lnTo>
                      <a:pt x="1497" y="2188"/>
                    </a:lnTo>
                    <a:lnTo>
                      <a:pt x="1475" y="2189"/>
                    </a:lnTo>
                    <a:lnTo>
                      <a:pt x="1452" y="2189"/>
                    </a:lnTo>
                    <a:lnTo>
                      <a:pt x="1439" y="2188"/>
                    </a:lnTo>
                    <a:lnTo>
                      <a:pt x="1429" y="2186"/>
                    </a:lnTo>
                    <a:lnTo>
                      <a:pt x="1419" y="2182"/>
                    </a:lnTo>
                    <a:lnTo>
                      <a:pt x="1410" y="2178"/>
                    </a:lnTo>
                    <a:lnTo>
                      <a:pt x="1400" y="2174"/>
                    </a:lnTo>
                    <a:lnTo>
                      <a:pt x="1390" y="2171"/>
                    </a:lnTo>
                    <a:lnTo>
                      <a:pt x="1380" y="2168"/>
                    </a:lnTo>
                    <a:lnTo>
                      <a:pt x="1369" y="2167"/>
                    </a:lnTo>
                    <a:lnTo>
                      <a:pt x="1359" y="2168"/>
                    </a:lnTo>
                    <a:lnTo>
                      <a:pt x="1350" y="2171"/>
                    </a:lnTo>
                    <a:lnTo>
                      <a:pt x="1342" y="2174"/>
                    </a:lnTo>
                    <a:lnTo>
                      <a:pt x="1336" y="2179"/>
                    </a:lnTo>
                    <a:lnTo>
                      <a:pt x="1329" y="2184"/>
                    </a:lnTo>
                    <a:lnTo>
                      <a:pt x="1321" y="2188"/>
                    </a:lnTo>
                    <a:lnTo>
                      <a:pt x="1312" y="2191"/>
                    </a:lnTo>
                    <a:lnTo>
                      <a:pt x="1304" y="2192"/>
                    </a:lnTo>
                    <a:lnTo>
                      <a:pt x="1270" y="2192"/>
                    </a:lnTo>
                    <a:lnTo>
                      <a:pt x="1260" y="2193"/>
                    </a:lnTo>
                    <a:lnTo>
                      <a:pt x="1251" y="2197"/>
                    </a:lnTo>
                    <a:lnTo>
                      <a:pt x="1242" y="2201"/>
                    </a:lnTo>
                    <a:lnTo>
                      <a:pt x="1232" y="2202"/>
                    </a:lnTo>
                    <a:lnTo>
                      <a:pt x="1222" y="2202"/>
                    </a:lnTo>
                    <a:lnTo>
                      <a:pt x="1213" y="2199"/>
                    </a:lnTo>
                    <a:lnTo>
                      <a:pt x="1206" y="2196"/>
                    </a:lnTo>
                    <a:lnTo>
                      <a:pt x="1198" y="2191"/>
                    </a:lnTo>
                    <a:lnTo>
                      <a:pt x="1184" y="2179"/>
                    </a:lnTo>
                    <a:lnTo>
                      <a:pt x="1172" y="2166"/>
                    </a:lnTo>
                    <a:lnTo>
                      <a:pt x="1162" y="2156"/>
                    </a:lnTo>
                    <a:lnTo>
                      <a:pt x="1154" y="2147"/>
                    </a:lnTo>
                    <a:lnTo>
                      <a:pt x="1147" y="2137"/>
                    </a:lnTo>
                    <a:lnTo>
                      <a:pt x="1140" y="2124"/>
                    </a:lnTo>
                    <a:lnTo>
                      <a:pt x="1133" y="2105"/>
                    </a:lnTo>
                    <a:lnTo>
                      <a:pt x="1128" y="2088"/>
                    </a:lnTo>
                    <a:lnTo>
                      <a:pt x="1123" y="2070"/>
                    </a:lnTo>
                    <a:lnTo>
                      <a:pt x="1115" y="2050"/>
                    </a:lnTo>
                    <a:lnTo>
                      <a:pt x="1111" y="2035"/>
                    </a:lnTo>
                    <a:lnTo>
                      <a:pt x="1106" y="2021"/>
                    </a:lnTo>
                    <a:lnTo>
                      <a:pt x="1103" y="2015"/>
                    </a:lnTo>
                    <a:lnTo>
                      <a:pt x="1099" y="2011"/>
                    </a:lnTo>
                    <a:lnTo>
                      <a:pt x="1093" y="2007"/>
                    </a:lnTo>
                    <a:lnTo>
                      <a:pt x="1086" y="2006"/>
                    </a:lnTo>
                    <a:lnTo>
                      <a:pt x="1025" y="2006"/>
                    </a:lnTo>
                    <a:lnTo>
                      <a:pt x="1019" y="2006"/>
                    </a:lnTo>
                    <a:lnTo>
                      <a:pt x="1012" y="2005"/>
                    </a:lnTo>
                    <a:lnTo>
                      <a:pt x="1006" y="2004"/>
                    </a:lnTo>
                    <a:lnTo>
                      <a:pt x="1001" y="2001"/>
                    </a:lnTo>
                    <a:lnTo>
                      <a:pt x="992" y="1994"/>
                    </a:lnTo>
                    <a:lnTo>
                      <a:pt x="985" y="1985"/>
                    </a:lnTo>
                    <a:lnTo>
                      <a:pt x="977" y="1975"/>
                    </a:lnTo>
                    <a:lnTo>
                      <a:pt x="972" y="1962"/>
                    </a:lnTo>
                    <a:lnTo>
                      <a:pt x="967" y="1950"/>
                    </a:lnTo>
                    <a:lnTo>
                      <a:pt x="962" y="1937"/>
                    </a:lnTo>
                    <a:lnTo>
                      <a:pt x="953" y="1916"/>
                    </a:lnTo>
                    <a:lnTo>
                      <a:pt x="947" y="1896"/>
                    </a:lnTo>
                    <a:lnTo>
                      <a:pt x="942" y="1876"/>
                    </a:lnTo>
                    <a:lnTo>
                      <a:pt x="938" y="1853"/>
                    </a:lnTo>
                    <a:lnTo>
                      <a:pt x="933" y="1839"/>
                    </a:lnTo>
                    <a:lnTo>
                      <a:pt x="928" y="1824"/>
                    </a:lnTo>
                    <a:lnTo>
                      <a:pt x="921" y="1798"/>
                    </a:lnTo>
                    <a:lnTo>
                      <a:pt x="916" y="1774"/>
                    </a:lnTo>
                    <a:lnTo>
                      <a:pt x="913" y="1763"/>
                    </a:lnTo>
                    <a:lnTo>
                      <a:pt x="911" y="1752"/>
                    </a:lnTo>
                    <a:lnTo>
                      <a:pt x="909" y="1738"/>
                    </a:lnTo>
                    <a:lnTo>
                      <a:pt x="909" y="1724"/>
                    </a:lnTo>
                    <a:lnTo>
                      <a:pt x="911" y="1716"/>
                    </a:lnTo>
                    <a:lnTo>
                      <a:pt x="912" y="1710"/>
                    </a:lnTo>
                    <a:lnTo>
                      <a:pt x="914" y="1704"/>
                    </a:lnTo>
                    <a:lnTo>
                      <a:pt x="918" y="1698"/>
                    </a:lnTo>
                    <a:lnTo>
                      <a:pt x="926" y="1686"/>
                    </a:lnTo>
                    <a:lnTo>
                      <a:pt x="932" y="1672"/>
                    </a:lnTo>
                    <a:lnTo>
                      <a:pt x="935" y="1659"/>
                    </a:lnTo>
                    <a:lnTo>
                      <a:pt x="935" y="1645"/>
                    </a:lnTo>
                    <a:lnTo>
                      <a:pt x="935" y="1639"/>
                    </a:lnTo>
                    <a:lnTo>
                      <a:pt x="936" y="1632"/>
                    </a:lnTo>
                    <a:lnTo>
                      <a:pt x="937" y="1625"/>
                    </a:lnTo>
                    <a:lnTo>
                      <a:pt x="940" y="1619"/>
                    </a:lnTo>
                    <a:lnTo>
                      <a:pt x="942" y="1611"/>
                    </a:lnTo>
                    <a:lnTo>
                      <a:pt x="945" y="1605"/>
                    </a:lnTo>
                    <a:lnTo>
                      <a:pt x="955" y="1603"/>
                    </a:lnTo>
                    <a:lnTo>
                      <a:pt x="962" y="1601"/>
                    </a:lnTo>
                    <a:lnTo>
                      <a:pt x="965" y="1596"/>
                    </a:lnTo>
                    <a:lnTo>
                      <a:pt x="967" y="1592"/>
                    </a:lnTo>
                    <a:lnTo>
                      <a:pt x="968" y="1587"/>
                    </a:lnTo>
                    <a:lnTo>
                      <a:pt x="968" y="1582"/>
                    </a:lnTo>
                    <a:lnTo>
                      <a:pt x="970" y="1572"/>
                    </a:lnTo>
                    <a:lnTo>
                      <a:pt x="968" y="1562"/>
                    </a:lnTo>
                    <a:lnTo>
                      <a:pt x="968" y="1527"/>
                    </a:lnTo>
                    <a:lnTo>
                      <a:pt x="968" y="1519"/>
                    </a:lnTo>
                    <a:lnTo>
                      <a:pt x="967" y="1512"/>
                    </a:lnTo>
                    <a:lnTo>
                      <a:pt x="965" y="1506"/>
                    </a:lnTo>
                    <a:lnTo>
                      <a:pt x="962" y="1501"/>
                    </a:lnTo>
                    <a:lnTo>
                      <a:pt x="956" y="1488"/>
                    </a:lnTo>
                    <a:lnTo>
                      <a:pt x="948" y="1475"/>
                    </a:lnTo>
                    <a:lnTo>
                      <a:pt x="943" y="1469"/>
                    </a:lnTo>
                    <a:lnTo>
                      <a:pt x="940" y="1464"/>
                    </a:lnTo>
                    <a:lnTo>
                      <a:pt x="941" y="1460"/>
                    </a:lnTo>
                    <a:lnTo>
                      <a:pt x="941" y="1457"/>
                    </a:lnTo>
                    <a:lnTo>
                      <a:pt x="943" y="1454"/>
                    </a:lnTo>
                    <a:lnTo>
                      <a:pt x="945" y="1452"/>
                    </a:lnTo>
                    <a:lnTo>
                      <a:pt x="950" y="1448"/>
                    </a:lnTo>
                    <a:lnTo>
                      <a:pt x="955" y="1443"/>
                    </a:lnTo>
                    <a:lnTo>
                      <a:pt x="966" y="1429"/>
                    </a:lnTo>
                    <a:lnTo>
                      <a:pt x="975" y="1417"/>
                    </a:lnTo>
                    <a:lnTo>
                      <a:pt x="985" y="1404"/>
                    </a:lnTo>
                    <a:lnTo>
                      <a:pt x="997" y="1391"/>
                    </a:lnTo>
                    <a:lnTo>
                      <a:pt x="1010" y="1379"/>
                    </a:lnTo>
                    <a:lnTo>
                      <a:pt x="1022" y="1368"/>
                    </a:lnTo>
                    <a:lnTo>
                      <a:pt x="1027" y="1361"/>
                    </a:lnTo>
                    <a:lnTo>
                      <a:pt x="1031" y="1355"/>
                    </a:lnTo>
                    <a:lnTo>
                      <a:pt x="1034" y="1347"/>
                    </a:lnTo>
                    <a:lnTo>
                      <a:pt x="1035" y="1339"/>
                    </a:lnTo>
                    <a:lnTo>
                      <a:pt x="1030" y="1330"/>
                    </a:lnTo>
                    <a:lnTo>
                      <a:pt x="1025" y="1321"/>
                    </a:lnTo>
                    <a:lnTo>
                      <a:pt x="1026" y="1314"/>
                    </a:lnTo>
                    <a:lnTo>
                      <a:pt x="1029" y="1307"/>
                    </a:lnTo>
                    <a:lnTo>
                      <a:pt x="1031" y="1305"/>
                    </a:lnTo>
                    <a:lnTo>
                      <a:pt x="1035" y="1302"/>
                    </a:lnTo>
                    <a:lnTo>
                      <a:pt x="1037" y="1301"/>
                    </a:lnTo>
                    <a:lnTo>
                      <a:pt x="1041" y="1301"/>
                    </a:lnTo>
                    <a:lnTo>
                      <a:pt x="1049" y="1304"/>
                    </a:lnTo>
                    <a:lnTo>
                      <a:pt x="1056" y="1306"/>
                    </a:lnTo>
                    <a:lnTo>
                      <a:pt x="1061" y="1306"/>
                    </a:lnTo>
                    <a:lnTo>
                      <a:pt x="1065" y="1304"/>
                    </a:lnTo>
                    <a:lnTo>
                      <a:pt x="1068" y="1302"/>
                    </a:lnTo>
                    <a:lnTo>
                      <a:pt x="1071" y="1299"/>
                    </a:lnTo>
                    <a:lnTo>
                      <a:pt x="1076" y="1291"/>
                    </a:lnTo>
                    <a:lnTo>
                      <a:pt x="1083" y="1283"/>
                    </a:lnTo>
                    <a:lnTo>
                      <a:pt x="1093" y="1275"/>
                    </a:lnTo>
                    <a:lnTo>
                      <a:pt x="1101" y="1267"/>
                    </a:lnTo>
                    <a:lnTo>
                      <a:pt x="1110" y="1258"/>
                    </a:lnTo>
                    <a:lnTo>
                      <a:pt x="1117" y="1247"/>
                    </a:lnTo>
                    <a:lnTo>
                      <a:pt x="1120" y="1238"/>
                    </a:lnTo>
                    <a:lnTo>
                      <a:pt x="1124" y="1230"/>
                    </a:lnTo>
                    <a:lnTo>
                      <a:pt x="1125" y="1226"/>
                    </a:lnTo>
                    <a:lnTo>
                      <a:pt x="1128" y="1222"/>
                    </a:lnTo>
                    <a:lnTo>
                      <a:pt x="1130" y="1218"/>
                    </a:lnTo>
                    <a:lnTo>
                      <a:pt x="1134" y="1216"/>
                    </a:lnTo>
                    <a:lnTo>
                      <a:pt x="1176" y="1216"/>
                    </a:lnTo>
                    <a:lnTo>
                      <a:pt x="1182" y="1214"/>
                    </a:lnTo>
                    <a:lnTo>
                      <a:pt x="1188" y="1213"/>
                    </a:lnTo>
                    <a:lnTo>
                      <a:pt x="1194" y="1211"/>
                    </a:lnTo>
                    <a:lnTo>
                      <a:pt x="1199" y="1207"/>
                    </a:lnTo>
                    <a:lnTo>
                      <a:pt x="1209" y="1199"/>
                    </a:lnTo>
                    <a:lnTo>
                      <a:pt x="1222" y="1189"/>
                    </a:lnTo>
                    <a:lnTo>
                      <a:pt x="1236" y="1179"/>
                    </a:lnTo>
                    <a:lnTo>
                      <a:pt x="1247" y="1171"/>
                    </a:lnTo>
                    <a:lnTo>
                      <a:pt x="1258" y="1161"/>
                    </a:lnTo>
                    <a:lnTo>
                      <a:pt x="1272" y="1149"/>
                    </a:lnTo>
                    <a:lnTo>
                      <a:pt x="1285" y="1138"/>
                    </a:lnTo>
                    <a:lnTo>
                      <a:pt x="1297" y="1130"/>
                    </a:lnTo>
                    <a:lnTo>
                      <a:pt x="1309" y="1120"/>
                    </a:lnTo>
                    <a:lnTo>
                      <a:pt x="1321" y="1109"/>
                    </a:lnTo>
                    <a:lnTo>
                      <a:pt x="1326" y="1100"/>
                    </a:lnTo>
                    <a:lnTo>
                      <a:pt x="1331" y="1090"/>
                    </a:lnTo>
                    <a:lnTo>
                      <a:pt x="1337" y="1084"/>
                    </a:lnTo>
                    <a:lnTo>
                      <a:pt x="1342" y="1076"/>
                    </a:lnTo>
                    <a:lnTo>
                      <a:pt x="1346" y="1069"/>
                    </a:lnTo>
                    <a:lnTo>
                      <a:pt x="1347" y="1059"/>
                    </a:lnTo>
                    <a:lnTo>
                      <a:pt x="1346" y="1051"/>
                    </a:lnTo>
                    <a:lnTo>
                      <a:pt x="1345" y="1044"/>
                    </a:lnTo>
                    <a:lnTo>
                      <a:pt x="1342" y="1038"/>
                    </a:lnTo>
                    <a:lnTo>
                      <a:pt x="1339" y="1031"/>
                    </a:lnTo>
                    <a:lnTo>
                      <a:pt x="1336" y="1025"/>
                    </a:lnTo>
                    <a:lnTo>
                      <a:pt x="1334" y="1019"/>
                    </a:lnTo>
                    <a:lnTo>
                      <a:pt x="1332" y="1011"/>
                    </a:lnTo>
                    <a:lnTo>
                      <a:pt x="1331" y="1004"/>
                    </a:lnTo>
                    <a:lnTo>
                      <a:pt x="1332" y="1000"/>
                    </a:lnTo>
                    <a:lnTo>
                      <a:pt x="1335" y="997"/>
                    </a:lnTo>
                    <a:lnTo>
                      <a:pt x="1337" y="996"/>
                    </a:lnTo>
                    <a:lnTo>
                      <a:pt x="1342" y="996"/>
                    </a:lnTo>
                    <a:lnTo>
                      <a:pt x="1352" y="1000"/>
                    </a:lnTo>
                    <a:lnTo>
                      <a:pt x="1361" y="1006"/>
                    </a:lnTo>
                    <a:lnTo>
                      <a:pt x="1369" y="1009"/>
                    </a:lnTo>
                    <a:lnTo>
                      <a:pt x="1376" y="1011"/>
                    </a:lnTo>
                    <a:lnTo>
                      <a:pt x="1383" y="1014"/>
                    </a:lnTo>
                    <a:lnTo>
                      <a:pt x="1388" y="1017"/>
                    </a:lnTo>
                    <a:lnTo>
                      <a:pt x="1394" y="1021"/>
                    </a:lnTo>
                    <a:lnTo>
                      <a:pt x="1398" y="1026"/>
                    </a:lnTo>
                    <a:lnTo>
                      <a:pt x="1403" y="1031"/>
                    </a:lnTo>
                    <a:lnTo>
                      <a:pt x="1406" y="1038"/>
                    </a:lnTo>
                    <a:lnTo>
                      <a:pt x="1411" y="1053"/>
                    </a:lnTo>
                    <a:lnTo>
                      <a:pt x="1415" y="1066"/>
                    </a:lnTo>
                    <a:lnTo>
                      <a:pt x="1428" y="1087"/>
                    </a:lnTo>
                    <a:lnTo>
                      <a:pt x="1440" y="1103"/>
                    </a:lnTo>
                    <a:lnTo>
                      <a:pt x="1445" y="1112"/>
                    </a:lnTo>
                    <a:lnTo>
                      <a:pt x="1450" y="1120"/>
                    </a:lnTo>
                    <a:lnTo>
                      <a:pt x="1453" y="1129"/>
                    </a:lnTo>
                    <a:lnTo>
                      <a:pt x="1454" y="1140"/>
                    </a:lnTo>
                    <a:lnTo>
                      <a:pt x="1450" y="1156"/>
                    </a:lnTo>
                    <a:lnTo>
                      <a:pt x="1448" y="1169"/>
                    </a:lnTo>
                    <a:lnTo>
                      <a:pt x="1448" y="1178"/>
                    </a:lnTo>
                    <a:lnTo>
                      <a:pt x="1450" y="1188"/>
                    </a:lnTo>
                    <a:lnTo>
                      <a:pt x="1454" y="1196"/>
                    </a:lnTo>
                    <a:lnTo>
                      <a:pt x="1459" y="1203"/>
                    </a:lnTo>
                    <a:lnTo>
                      <a:pt x="1465" y="1209"/>
                    </a:lnTo>
                    <a:lnTo>
                      <a:pt x="1472" y="1216"/>
                    </a:lnTo>
                    <a:lnTo>
                      <a:pt x="1479" y="1222"/>
                    </a:lnTo>
                    <a:lnTo>
                      <a:pt x="1487" y="1228"/>
                    </a:lnTo>
                    <a:lnTo>
                      <a:pt x="1493" y="1235"/>
                    </a:lnTo>
                    <a:lnTo>
                      <a:pt x="1497" y="1241"/>
                    </a:lnTo>
                    <a:lnTo>
                      <a:pt x="1501" y="1250"/>
                    </a:lnTo>
                    <a:lnTo>
                      <a:pt x="1503" y="1257"/>
                    </a:lnTo>
                    <a:lnTo>
                      <a:pt x="1506" y="1265"/>
                    </a:lnTo>
                    <a:lnTo>
                      <a:pt x="1509" y="1270"/>
                    </a:lnTo>
                    <a:lnTo>
                      <a:pt x="1512" y="1272"/>
                    </a:lnTo>
                    <a:lnTo>
                      <a:pt x="1514" y="1275"/>
                    </a:lnTo>
                    <a:lnTo>
                      <a:pt x="1518" y="1276"/>
                    </a:lnTo>
                    <a:lnTo>
                      <a:pt x="1522" y="1276"/>
                    </a:lnTo>
                    <a:lnTo>
                      <a:pt x="1533" y="1273"/>
                    </a:lnTo>
                    <a:lnTo>
                      <a:pt x="1546" y="1272"/>
                    </a:lnTo>
                    <a:lnTo>
                      <a:pt x="1552" y="1273"/>
                    </a:lnTo>
                    <a:lnTo>
                      <a:pt x="1557" y="1276"/>
                    </a:lnTo>
                    <a:lnTo>
                      <a:pt x="1561" y="1280"/>
                    </a:lnTo>
                    <a:lnTo>
                      <a:pt x="1566" y="1285"/>
                    </a:lnTo>
                    <a:lnTo>
                      <a:pt x="1570" y="1289"/>
                    </a:lnTo>
                    <a:lnTo>
                      <a:pt x="1573" y="1294"/>
                    </a:lnTo>
                    <a:lnTo>
                      <a:pt x="1578" y="1296"/>
                    </a:lnTo>
                    <a:lnTo>
                      <a:pt x="1585" y="1297"/>
                    </a:lnTo>
                    <a:lnTo>
                      <a:pt x="1590" y="1296"/>
                    </a:lnTo>
                    <a:lnTo>
                      <a:pt x="1592" y="1294"/>
                    </a:lnTo>
                    <a:lnTo>
                      <a:pt x="1596" y="1290"/>
                    </a:lnTo>
                    <a:lnTo>
                      <a:pt x="1598" y="1286"/>
                    </a:lnTo>
                    <a:lnTo>
                      <a:pt x="1605" y="1280"/>
                    </a:lnTo>
                    <a:lnTo>
                      <a:pt x="1612" y="1275"/>
                    </a:lnTo>
                    <a:lnTo>
                      <a:pt x="1621" y="1270"/>
                    </a:lnTo>
                    <a:lnTo>
                      <a:pt x="1630" y="1267"/>
                    </a:lnTo>
                    <a:lnTo>
                      <a:pt x="1645" y="1262"/>
                    </a:lnTo>
                    <a:lnTo>
                      <a:pt x="1660" y="1261"/>
                    </a:lnTo>
                    <a:lnTo>
                      <a:pt x="1674" y="1261"/>
                    </a:lnTo>
                    <a:lnTo>
                      <a:pt x="1690" y="1261"/>
                    </a:lnTo>
                    <a:lnTo>
                      <a:pt x="1701" y="1262"/>
                    </a:lnTo>
                    <a:lnTo>
                      <a:pt x="1710" y="1263"/>
                    </a:lnTo>
                    <a:lnTo>
                      <a:pt x="1720" y="1265"/>
                    </a:lnTo>
                    <a:lnTo>
                      <a:pt x="1730" y="1266"/>
                    </a:lnTo>
                    <a:lnTo>
                      <a:pt x="1736" y="1265"/>
                    </a:lnTo>
                    <a:lnTo>
                      <a:pt x="1742" y="1261"/>
                    </a:lnTo>
                    <a:lnTo>
                      <a:pt x="1747" y="1257"/>
                    </a:lnTo>
                    <a:lnTo>
                      <a:pt x="1750" y="1251"/>
                    </a:lnTo>
                    <a:lnTo>
                      <a:pt x="1754" y="1246"/>
                    </a:lnTo>
                    <a:lnTo>
                      <a:pt x="1758" y="1242"/>
                    </a:lnTo>
                    <a:lnTo>
                      <a:pt x="1763" y="1238"/>
                    </a:lnTo>
                    <a:lnTo>
                      <a:pt x="1769" y="1237"/>
                    </a:lnTo>
                    <a:lnTo>
                      <a:pt x="1813" y="1237"/>
                    </a:lnTo>
                    <a:lnTo>
                      <a:pt x="1819" y="1237"/>
                    </a:lnTo>
                    <a:lnTo>
                      <a:pt x="1826" y="1236"/>
                    </a:lnTo>
                    <a:lnTo>
                      <a:pt x="1832" y="1233"/>
                    </a:lnTo>
                    <a:lnTo>
                      <a:pt x="1837" y="1231"/>
                    </a:lnTo>
                    <a:lnTo>
                      <a:pt x="1841" y="1227"/>
                    </a:lnTo>
                    <a:lnTo>
                      <a:pt x="1844" y="1222"/>
                    </a:lnTo>
                    <a:lnTo>
                      <a:pt x="1846" y="1217"/>
                    </a:lnTo>
                    <a:lnTo>
                      <a:pt x="1847" y="1211"/>
                    </a:lnTo>
                    <a:lnTo>
                      <a:pt x="1846" y="1199"/>
                    </a:lnTo>
                    <a:lnTo>
                      <a:pt x="1842" y="1191"/>
                    </a:lnTo>
                    <a:lnTo>
                      <a:pt x="1837" y="1182"/>
                    </a:lnTo>
                    <a:lnTo>
                      <a:pt x="1831" y="1174"/>
                    </a:lnTo>
                    <a:lnTo>
                      <a:pt x="1826" y="1166"/>
                    </a:lnTo>
                    <a:lnTo>
                      <a:pt x="1821" y="1157"/>
                    </a:lnTo>
                    <a:lnTo>
                      <a:pt x="1817" y="1148"/>
                    </a:lnTo>
                    <a:lnTo>
                      <a:pt x="1816" y="1137"/>
                    </a:lnTo>
                    <a:lnTo>
                      <a:pt x="1816" y="1130"/>
                    </a:lnTo>
                    <a:lnTo>
                      <a:pt x="1817" y="1125"/>
                    </a:lnTo>
                    <a:lnTo>
                      <a:pt x="1818" y="1119"/>
                    </a:lnTo>
                    <a:lnTo>
                      <a:pt x="1821" y="1114"/>
                    </a:lnTo>
                    <a:lnTo>
                      <a:pt x="1827" y="1105"/>
                    </a:lnTo>
                    <a:lnTo>
                      <a:pt x="1834" y="1098"/>
                    </a:lnTo>
                    <a:lnTo>
                      <a:pt x="1843" y="1090"/>
                    </a:lnTo>
                    <a:lnTo>
                      <a:pt x="1852" y="1083"/>
                    </a:lnTo>
                    <a:lnTo>
                      <a:pt x="1861" y="1073"/>
                    </a:lnTo>
                    <a:lnTo>
                      <a:pt x="1870" y="1063"/>
                    </a:lnTo>
                    <a:lnTo>
                      <a:pt x="1875" y="1054"/>
                    </a:lnTo>
                    <a:lnTo>
                      <a:pt x="1880" y="1044"/>
                    </a:lnTo>
                    <a:lnTo>
                      <a:pt x="1882" y="1035"/>
                    </a:lnTo>
                    <a:lnTo>
                      <a:pt x="1885" y="1026"/>
                    </a:lnTo>
                    <a:lnTo>
                      <a:pt x="1887" y="1017"/>
                    </a:lnTo>
                    <a:lnTo>
                      <a:pt x="1890" y="1007"/>
                    </a:lnTo>
                    <a:lnTo>
                      <a:pt x="1893" y="997"/>
                    </a:lnTo>
                    <a:lnTo>
                      <a:pt x="1898" y="987"/>
                    </a:lnTo>
                    <a:lnTo>
                      <a:pt x="1902" y="987"/>
                    </a:lnTo>
                    <a:lnTo>
                      <a:pt x="1908" y="990"/>
                    </a:lnTo>
                    <a:lnTo>
                      <a:pt x="1912" y="994"/>
                    </a:lnTo>
                    <a:lnTo>
                      <a:pt x="1916" y="999"/>
                    </a:lnTo>
                    <a:lnTo>
                      <a:pt x="1920" y="1005"/>
                    </a:lnTo>
                    <a:lnTo>
                      <a:pt x="1928" y="1019"/>
                    </a:lnTo>
                    <a:lnTo>
                      <a:pt x="1936" y="1030"/>
                    </a:lnTo>
                    <a:lnTo>
                      <a:pt x="1945" y="1041"/>
                    </a:lnTo>
                    <a:lnTo>
                      <a:pt x="1955" y="1054"/>
                    </a:lnTo>
                    <a:lnTo>
                      <a:pt x="1962" y="1060"/>
                    </a:lnTo>
                    <a:lnTo>
                      <a:pt x="1969" y="1065"/>
                    </a:lnTo>
                    <a:lnTo>
                      <a:pt x="1976" y="1068"/>
                    </a:lnTo>
                    <a:lnTo>
                      <a:pt x="1984" y="1070"/>
                    </a:lnTo>
                    <a:lnTo>
                      <a:pt x="2001" y="1073"/>
                    </a:lnTo>
                    <a:lnTo>
                      <a:pt x="2019" y="1073"/>
                    </a:lnTo>
                    <a:lnTo>
                      <a:pt x="2036" y="1071"/>
                    </a:lnTo>
                    <a:lnTo>
                      <a:pt x="2051" y="1070"/>
                    </a:lnTo>
                    <a:lnTo>
                      <a:pt x="2059" y="1068"/>
                    </a:lnTo>
                    <a:lnTo>
                      <a:pt x="2065" y="1065"/>
                    </a:lnTo>
                    <a:lnTo>
                      <a:pt x="2073" y="1061"/>
                    </a:lnTo>
                    <a:lnTo>
                      <a:pt x="2079" y="1056"/>
                    </a:lnTo>
                    <a:lnTo>
                      <a:pt x="2092" y="1045"/>
                    </a:lnTo>
                    <a:lnTo>
                      <a:pt x="2103" y="1033"/>
                    </a:lnTo>
                    <a:lnTo>
                      <a:pt x="2108" y="1028"/>
                    </a:lnTo>
                    <a:lnTo>
                      <a:pt x="2114" y="1024"/>
                    </a:lnTo>
                    <a:lnTo>
                      <a:pt x="2122" y="1021"/>
                    </a:lnTo>
                    <a:lnTo>
                      <a:pt x="2129" y="1021"/>
                    </a:lnTo>
                    <a:lnTo>
                      <a:pt x="2139" y="1028"/>
                    </a:lnTo>
                    <a:lnTo>
                      <a:pt x="2148" y="1035"/>
                    </a:lnTo>
                    <a:lnTo>
                      <a:pt x="2159" y="1038"/>
                    </a:lnTo>
                    <a:lnTo>
                      <a:pt x="2171" y="1038"/>
                    </a:lnTo>
                    <a:lnTo>
                      <a:pt x="2178" y="1038"/>
                    </a:lnTo>
                    <a:lnTo>
                      <a:pt x="2186" y="1036"/>
                    </a:lnTo>
                    <a:lnTo>
                      <a:pt x="2193" y="1035"/>
                    </a:lnTo>
                    <a:lnTo>
                      <a:pt x="2200" y="1033"/>
                    </a:lnTo>
                    <a:lnTo>
                      <a:pt x="2206" y="1029"/>
                    </a:lnTo>
                    <a:lnTo>
                      <a:pt x="2211" y="1024"/>
                    </a:lnTo>
                    <a:lnTo>
                      <a:pt x="2216" y="1019"/>
                    </a:lnTo>
                    <a:lnTo>
                      <a:pt x="2221" y="1012"/>
                    </a:lnTo>
                    <a:lnTo>
                      <a:pt x="2226" y="1005"/>
                    </a:lnTo>
                    <a:lnTo>
                      <a:pt x="2231" y="999"/>
                    </a:lnTo>
                    <a:lnTo>
                      <a:pt x="2237" y="992"/>
                    </a:lnTo>
                    <a:lnTo>
                      <a:pt x="2245" y="987"/>
                    </a:lnTo>
                    <a:lnTo>
                      <a:pt x="2245" y="1007"/>
                    </a:lnTo>
                    <a:lnTo>
                      <a:pt x="2246" y="1025"/>
                    </a:lnTo>
                    <a:lnTo>
                      <a:pt x="2247" y="1034"/>
                    </a:lnTo>
                    <a:lnTo>
                      <a:pt x="2250" y="1043"/>
                    </a:lnTo>
                    <a:lnTo>
                      <a:pt x="2252" y="1051"/>
                    </a:lnTo>
                    <a:lnTo>
                      <a:pt x="2255" y="1060"/>
                    </a:lnTo>
                    <a:lnTo>
                      <a:pt x="2260" y="1069"/>
                    </a:lnTo>
                    <a:lnTo>
                      <a:pt x="2267" y="1076"/>
                    </a:lnTo>
                    <a:lnTo>
                      <a:pt x="2274" y="1083"/>
                    </a:lnTo>
                    <a:lnTo>
                      <a:pt x="2282" y="1089"/>
                    </a:lnTo>
                    <a:lnTo>
                      <a:pt x="2289" y="1095"/>
                    </a:lnTo>
                    <a:lnTo>
                      <a:pt x="2295" y="1102"/>
                    </a:lnTo>
                    <a:lnTo>
                      <a:pt x="2297" y="1105"/>
                    </a:lnTo>
                    <a:lnTo>
                      <a:pt x="2299" y="1109"/>
                    </a:lnTo>
                    <a:lnTo>
                      <a:pt x="2300" y="1114"/>
                    </a:lnTo>
                    <a:lnTo>
                      <a:pt x="2300" y="1119"/>
                    </a:lnTo>
                    <a:lnTo>
                      <a:pt x="2299" y="1130"/>
                    </a:lnTo>
                    <a:lnTo>
                      <a:pt x="2296" y="1139"/>
                    </a:lnTo>
                    <a:lnTo>
                      <a:pt x="2292" y="1149"/>
                    </a:lnTo>
                    <a:lnTo>
                      <a:pt x="2290" y="1159"/>
                    </a:lnTo>
                    <a:lnTo>
                      <a:pt x="2287" y="1174"/>
                    </a:lnTo>
                    <a:lnTo>
                      <a:pt x="2285" y="1188"/>
                    </a:lnTo>
                    <a:lnTo>
                      <a:pt x="2285" y="1202"/>
                    </a:lnTo>
                    <a:lnTo>
                      <a:pt x="2285" y="1218"/>
                    </a:lnTo>
                    <a:lnTo>
                      <a:pt x="2286" y="1225"/>
                    </a:lnTo>
                    <a:lnTo>
                      <a:pt x="2289" y="1230"/>
                    </a:lnTo>
                    <a:lnTo>
                      <a:pt x="2294" y="1227"/>
                    </a:lnTo>
                    <a:lnTo>
                      <a:pt x="2299" y="1225"/>
                    </a:lnTo>
                    <a:lnTo>
                      <a:pt x="2302" y="1221"/>
                    </a:lnTo>
                    <a:lnTo>
                      <a:pt x="2308" y="1217"/>
                    </a:lnTo>
                    <a:lnTo>
                      <a:pt x="2313" y="1211"/>
                    </a:lnTo>
                    <a:lnTo>
                      <a:pt x="2318" y="1207"/>
                    </a:lnTo>
                    <a:lnTo>
                      <a:pt x="2323" y="1203"/>
                    </a:lnTo>
                    <a:lnTo>
                      <a:pt x="2329" y="1201"/>
                    </a:lnTo>
                    <a:lnTo>
                      <a:pt x="2335" y="1199"/>
                    </a:lnTo>
                    <a:lnTo>
                      <a:pt x="2341" y="1197"/>
                    </a:lnTo>
                    <a:lnTo>
                      <a:pt x="2349" y="1197"/>
                    </a:lnTo>
                    <a:lnTo>
                      <a:pt x="2355" y="1197"/>
                    </a:lnTo>
                    <a:lnTo>
                      <a:pt x="2360" y="1197"/>
                    </a:lnTo>
                    <a:lnTo>
                      <a:pt x="2364" y="1198"/>
                    </a:lnTo>
                    <a:lnTo>
                      <a:pt x="2366" y="1199"/>
                    </a:lnTo>
                    <a:lnTo>
                      <a:pt x="2369" y="1202"/>
                    </a:lnTo>
                    <a:lnTo>
                      <a:pt x="2375" y="1208"/>
                    </a:lnTo>
                    <a:lnTo>
                      <a:pt x="2382" y="1213"/>
                    </a:lnTo>
                    <a:lnTo>
                      <a:pt x="2389" y="1220"/>
                    </a:lnTo>
                    <a:lnTo>
                      <a:pt x="2398" y="1223"/>
                    </a:lnTo>
                    <a:lnTo>
                      <a:pt x="2408" y="1225"/>
                    </a:lnTo>
                    <a:lnTo>
                      <a:pt x="2419" y="1225"/>
                    </a:lnTo>
                    <a:lnTo>
                      <a:pt x="2425" y="1225"/>
                    </a:lnTo>
                    <a:lnTo>
                      <a:pt x="2432" y="1223"/>
                    </a:lnTo>
                    <a:lnTo>
                      <a:pt x="2438" y="1221"/>
                    </a:lnTo>
                    <a:lnTo>
                      <a:pt x="2443" y="1218"/>
                    </a:lnTo>
                    <a:lnTo>
                      <a:pt x="2454" y="1212"/>
                    </a:lnTo>
                    <a:lnTo>
                      <a:pt x="2464" y="1206"/>
                    </a:lnTo>
                    <a:lnTo>
                      <a:pt x="2473" y="1198"/>
                    </a:lnTo>
                    <a:lnTo>
                      <a:pt x="2484" y="1192"/>
                    </a:lnTo>
                    <a:lnTo>
                      <a:pt x="2489" y="1189"/>
                    </a:lnTo>
                    <a:lnTo>
                      <a:pt x="2496" y="1188"/>
                    </a:lnTo>
                    <a:lnTo>
                      <a:pt x="2502" y="1187"/>
                    </a:lnTo>
                    <a:lnTo>
                      <a:pt x="2510" y="1186"/>
                    </a:lnTo>
                    <a:lnTo>
                      <a:pt x="2515" y="1187"/>
                    </a:lnTo>
                    <a:lnTo>
                      <a:pt x="2520" y="1189"/>
                    </a:lnTo>
                    <a:lnTo>
                      <a:pt x="2523" y="1193"/>
                    </a:lnTo>
                    <a:lnTo>
                      <a:pt x="2527" y="1198"/>
                    </a:lnTo>
                    <a:lnTo>
                      <a:pt x="2532" y="1211"/>
                    </a:lnTo>
                    <a:lnTo>
                      <a:pt x="2536" y="1223"/>
                    </a:lnTo>
                    <a:lnTo>
                      <a:pt x="2537" y="1227"/>
                    </a:lnTo>
                    <a:lnTo>
                      <a:pt x="2541" y="1231"/>
                    </a:lnTo>
                    <a:lnTo>
                      <a:pt x="2543" y="1235"/>
                    </a:lnTo>
                    <a:lnTo>
                      <a:pt x="2547" y="1237"/>
                    </a:lnTo>
                    <a:lnTo>
                      <a:pt x="2551" y="1242"/>
                    </a:lnTo>
                    <a:lnTo>
                      <a:pt x="2555" y="1247"/>
                    </a:lnTo>
                    <a:lnTo>
                      <a:pt x="2557" y="1252"/>
                    </a:lnTo>
                    <a:lnTo>
                      <a:pt x="2559" y="1256"/>
                    </a:lnTo>
                    <a:lnTo>
                      <a:pt x="2560" y="1267"/>
                    </a:lnTo>
                    <a:lnTo>
                      <a:pt x="2561" y="1280"/>
                    </a:lnTo>
                    <a:lnTo>
                      <a:pt x="2559" y="1294"/>
                    </a:lnTo>
                    <a:lnTo>
                      <a:pt x="2557" y="1309"/>
                    </a:lnTo>
                    <a:lnTo>
                      <a:pt x="2557" y="1314"/>
                    </a:lnTo>
                    <a:lnTo>
                      <a:pt x="2559" y="1319"/>
                    </a:lnTo>
                    <a:lnTo>
                      <a:pt x="2560" y="1324"/>
                    </a:lnTo>
                    <a:lnTo>
                      <a:pt x="2562" y="1327"/>
                    </a:lnTo>
                    <a:lnTo>
                      <a:pt x="2567" y="1334"/>
                    </a:lnTo>
                    <a:lnTo>
                      <a:pt x="2575" y="1339"/>
                    </a:lnTo>
                    <a:lnTo>
                      <a:pt x="2591" y="1349"/>
                    </a:lnTo>
                    <a:lnTo>
                      <a:pt x="2610" y="1360"/>
                    </a:lnTo>
                    <a:lnTo>
                      <a:pt x="2617" y="1365"/>
                    </a:lnTo>
                    <a:lnTo>
                      <a:pt x="2624" y="1370"/>
                    </a:lnTo>
                    <a:lnTo>
                      <a:pt x="2629" y="1375"/>
                    </a:lnTo>
                    <a:lnTo>
                      <a:pt x="2634" y="1380"/>
                    </a:lnTo>
                    <a:lnTo>
                      <a:pt x="2645" y="1391"/>
                    </a:lnTo>
                    <a:lnTo>
                      <a:pt x="2658" y="1403"/>
                    </a:lnTo>
                    <a:lnTo>
                      <a:pt x="2671" y="1413"/>
                    </a:lnTo>
                    <a:lnTo>
                      <a:pt x="2685" y="1422"/>
                    </a:lnTo>
                    <a:lnTo>
                      <a:pt x="2698" y="1430"/>
                    </a:lnTo>
                    <a:lnTo>
                      <a:pt x="2713" y="1442"/>
                    </a:lnTo>
                    <a:lnTo>
                      <a:pt x="2728" y="1454"/>
                    </a:lnTo>
                    <a:lnTo>
                      <a:pt x="2743" y="1465"/>
                    </a:lnTo>
                    <a:lnTo>
                      <a:pt x="2749" y="1470"/>
                    </a:lnTo>
                    <a:lnTo>
                      <a:pt x="2758" y="1474"/>
                    </a:lnTo>
                    <a:lnTo>
                      <a:pt x="2767" y="1475"/>
                    </a:lnTo>
                    <a:lnTo>
                      <a:pt x="2777" y="1477"/>
                    </a:lnTo>
                    <a:lnTo>
                      <a:pt x="2828" y="1477"/>
                    </a:lnTo>
                    <a:lnTo>
                      <a:pt x="2847" y="1478"/>
                    </a:lnTo>
                    <a:lnTo>
                      <a:pt x="2863" y="1482"/>
                    </a:lnTo>
                    <a:lnTo>
                      <a:pt x="2880" y="1484"/>
                    </a:lnTo>
                    <a:lnTo>
                      <a:pt x="2899" y="1486"/>
                    </a:lnTo>
                    <a:lnTo>
                      <a:pt x="2909" y="1486"/>
                    </a:lnTo>
                    <a:lnTo>
                      <a:pt x="2919" y="1484"/>
                    </a:lnTo>
                    <a:lnTo>
                      <a:pt x="2929" y="1483"/>
                    </a:lnTo>
                    <a:lnTo>
                      <a:pt x="2938" y="1482"/>
                    </a:lnTo>
                    <a:lnTo>
                      <a:pt x="2954" y="1475"/>
                    </a:lnTo>
                    <a:lnTo>
                      <a:pt x="2969" y="1468"/>
                    </a:lnTo>
                    <a:lnTo>
                      <a:pt x="2999" y="1449"/>
                    </a:lnTo>
                    <a:lnTo>
                      <a:pt x="3033" y="1425"/>
                    </a:lnTo>
                    <a:lnTo>
                      <a:pt x="3043" y="1418"/>
                    </a:lnTo>
                    <a:lnTo>
                      <a:pt x="3050" y="1410"/>
                    </a:lnTo>
                    <a:lnTo>
                      <a:pt x="3059" y="1403"/>
                    </a:lnTo>
                    <a:lnTo>
                      <a:pt x="3069" y="1398"/>
                    </a:lnTo>
                    <a:lnTo>
                      <a:pt x="3079" y="1395"/>
                    </a:lnTo>
                    <a:lnTo>
                      <a:pt x="3088" y="1393"/>
                    </a:lnTo>
                    <a:lnTo>
                      <a:pt x="3097" y="1391"/>
                    </a:lnTo>
                    <a:lnTo>
                      <a:pt x="3106" y="1390"/>
                    </a:lnTo>
                    <a:lnTo>
                      <a:pt x="3123" y="1390"/>
                    </a:lnTo>
                    <a:lnTo>
                      <a:pt x="3142" y="1388"/>
                    </a:lnTo>
                    <a:lnTo>
                      <a:pt x="3166" y="1384"/>
                    </a:lnTo>
                    <a:lnTo>
                      <a:pt x="3187" y="1378"/>
                    </a:lnTo>
                    <a:lnTo>
                      <a:pt x="3197" y="1375"/>
                    </a:lnTo>
                    <a:lnTo>
                      <a:pt x="3207" y="1373"/>
                    </a:lnTo>
                    <a:lnTo>
                      <a:pt x="3219" y="1371"/>
                    </a:lnTo>
                    <a:lnTo>
                      <a:pt x="3231" y="1371"/>
                    </a:lnTo>
                    <a:lnTo>
                      <a:pt x="3237" y="1371"/>
                    </a:lnTo>
                    <a:lnTo>
                      <a:pt x="3242" y="1373"/>
                    </a:lnTo>
                    <a:lnTo>
                      <a:pt x="3247" y="1375"/>
                    </a:lnTo>
                    <a:lnTo>
                      <a:pt x="3251" y="1378"/>
                    </a:lnTo>
                    <a:lnTo>
                      <a:pt x="3260" y="1383"/>
                    </a:lnTo>
                    <a:lnTo>
                      <a:pt x="3270" y="1385"/>
                    </a:lnTo>
                    <a:lnTo>
                      <a:pt x="3301" y="1393"/>
                    </a:lnTo>
                    <a:lnTo>
                      <a:pt x="3328" y="1399"/>
                    </a:lnTo>
                    <a:lnTo>
                      <a:pt x="3342" y="1401"/>
                    </a:lnTo>
                    <a:lnTo>
                      <a:pt x="3355" y="1404"/>
                    </a:lnTo>
                    <a:lnTo>
                      <a:pt x="3370" y="1405"/>
                    </a:lnTo>
                    <a:lnTo>
                      <a:pt x="3387" y="1405"/>
                    </a:lnTo>
                    <a:lnTo>
                      <a:pt x="3392" y="1405"/>
                    </a:lnTo>
                    <a:lnTo>
                      <a:pt x="3397" y="1404"/>
                    </a:lnTo>
                    <a:lnTo>
                      <a:pt x="3402" y="1401"/>
                    </a:lnTo>
                    <a:lnTo>
                      <a:pt x="3407" y="1399"/>
                    </a:lnTo>
                    <a:lnTo>
                      <a:pt x="3412" y="1398"/>
                    </a:lnTo>
                    <a:lnTo>
                      <a:pt x="3417" y="1395"/>
                    </a:lnTo>
                    <a:lnTo>
                      <a:pt x="3422" y="1394"/>
                    </a:lnTo>
                    <a:lnTo>
                      <a:pt x="3427" y="1394"/>
                    </a:lnTo>
                    <a:lnTo>
                      <a:pt x="3434" y="1394"/>
                    </a:lnTo>
                    <a:lnTo>
                      <a:pt x="3441" y="1395"/>
                    </a:lnTo>
                    <a:lnTo>
                      <a:pt x="3447" y="1398"/>
                    </a:lnTo>
                    <a:lnTo>
                      <a:pt x="3452" y="1400"/>
                    </a:lnTo>
                    <a:lnTo>
                      <a:pt x="3463" y="1405"/>
                    </a:lnTo>
                    <a:lnTo>
                      <a:pt x="3477" y="1410"/>
                    </a:lnTo>
                    <a:lnTo>
                      <a:pt x="3493" y="1415"/>
                    </a:lnTo>
                    <a:lnTo>
                      <a:pt x="3509" y="1417"/>
                    </a:lnTo>
                    <a:lnTo>
                      <a:pt x="3524" y="1417"/>
                    </a:lnTo>
                    <a:lnTo>
                      <a:pt x="3540" y="1417"/>
                    </a:lnTo>
                    <a:lnTo>
                      <a:pt x="3555" y="1415"/>
                    </a:lnTo>
                    <a:lnTo>
                      <a:pt x="3569" y="1413"/>
                    </a:lnTo>
                    <a:lnTo>
                      <a:pt x="3606" y="1413"/>
                    </a:lnTo>
                    <a:lnTo>
                      <a:pt x="3623" y="1413"/>
                    </a:lnTo>
                    <a:lnTo>
                      <a:pt x="3638" y="1410"/>
                    </a:lnTo>
                    <a:lnTo>
                      <a:pt x="3652" y="1406"/>
                    </a:lnTo>
                    <a:lnTo>
                      <a:pt x="3665" y="1403"/>
                    </a:lnTo>
                    <a:lnTo>
                      <a:pt x="3678" y="1398"/>
                    </a:lnTo>
                    <a:lnTo>
                      <a:pt x="3692" y="1394"/>
                    </a:lnTo>
                    <a:lnTo>
                      <a:pt x="3707" y="1391"/>
                    </a:lnTo>
                    <a:lnTo>
                      <a:pt x="3723" y="1391"/>
                    </a:lnTo>
                    <a:lnTo>
                      <a:pt x="3734" y="1391"/>
                    </a:lnTo>
                    <a:lnTo>
                      <a:pt x="3744" y="1394"/>
                    </a:lnTo>
                    <a:lnTo>
                      <a:pt x="3753" y="1398"/>
                    </a:lnTo>
                    <a:lnTo>
                      <a:pt x="3762" y="1401"/>
                    </a:lnTo>
                    <a:lnTo>
                      <a:pt x="3771" y="1405"/>
                    </a:lnTo>
                    <a:lnTo>
                      <a:pt x="3781" y="1409"/>
                    </a:lnTo>
                    <a:lnTo>
                      <a:pt x="3791" y="1411"/>
                    </a:lnTo>
                    <a:lnTo>
                      <a:pt x="3801" y="1411"/>
                    </a:lnTo>
                    <a:lnTo>
                      <a:pt x="3808" y="1411"/>
                    </a:lnTo>
                    <a:lnTo>
                      <a:pt x="3815" y="1410"/>
                    </a:lnTo>
                    <a:lnTo>
                      <a:pt x="3820" y="1408"/>
                    </a:lnTo>
                    <a:lnTo>
                      <a:pt x="3826" y="1405"/>
                    </a:lnTo>
                    <a:lnTo>
                      <a:pt x="3836" y="1399"/>
                    </a:lnTo>
                    <a:lnTo>
                      <a:pt x="3849" y="1393"/>
                    </a:lnTo>
                    <a:lnTo>
                      <a:pt x="3862" y="1388"/>
                    </a:lnTo>
                    <a:lnTo>
                      <a:pt x="3876" y="1385"/>
                    </a:lnTo>
                    <a:lnTo>
                      <a:pt x="3889" y="1383"/>
                    </a:lnTo>
                    <a:lnTo>
                      <a:pt x="3904" y="1380"/>
                    </a:lnTo>
                    <a:lnTo>
                      <a:pt x="3908" y="1381"/>
                    </a:lnTo>
                    <a:lnTo>
                      <a:pt x="3911" y="1381"/>
                    </a:lnTo>
                    <a:lnTo>
                      <a:pt x="3926" y="1381"/>
                    </a:lnTo>
                    <a:lnTo>
                      <a:pt x="3940" y="1379"/>
                    </a:lnTo>
                    <a:lnTo>
                      <a:pt x="3953" y="1376"/>
                    </a:lnTo>
                    <a:lnTo>
                      <a:pt x="3965" y="1374"/>
                    </a:lnTo>
                    <a:lnTo>
                      <a:pt x="3989" y="1365"/>
                    </a:lnTo>
                    <a:lnTo>
                      <a:pt x="4017" y="1354"/>
                    </a:lnTo>
                    <a:lnTo>
                      <a:pt x="4042" y="1346"/>
                    </a:lnTo>
                    <a:lnTo>
                      <a:pt x="4066" y="1341"/>
                    </a:lnTo>
                    <a:lnTo>
                      <a:pt x="4077" y="1339"/>
                    </a:lnTo>
                    <a:lnTo>
                      <a:pt x="4088" y="1336"/>
                    </a:lnTo>
                    <a:lnTo>
                      <a:pt x="4101" y="1332"/>
                    </a:lnTo>
                    <a:lnTo>
                      <a:pt x="4115" y="1327"/>
                    </a:lnTo>
                    <a:lnTo>
                      <a:pt x="4127" y="1321"/>
                    </a:lnTo>
                    <a:lnTo>
                      <a:pt x="4139" y="1316"/>
                    </a:lnTo>
                    <a:lnTo>
                      <a:pt x="4150" y="1311"/>
                    </a:lnTo>
                    <a:lnTo>
                      <a:pt x="4164" y="1305"/>
                    </a:lnTo>
                    <a:lnTo>
                      <a:pt x="4180" y="1300"/>
                    </a:lnTo>
                    <a:lnTo>
                      <a:pt x="4196" y="1295"/>
                    </a:lnTo>
                    <a:lnTo>
                      <a:pt x="4209" y="1281"/>
                    </a:lnTo>
                    <a:lnTo>
                      <a:pt x="4220" y="1267"/>
                    </a:lnTo>
                    <a:lnTo>
                      <a:pt x="4231" y="1255"/>
                    </a:lnTo>
                    <a:lnTo>
                      <a:pt x="4241" y="1243"/>
                    </a:lnTo>
                    <a:lnTo>
                      <a:pt x="4250" y="1232"/>
                    </a:lnTo>
                    <a:lnTo>
                      <a:pt x="4262" y="1220"/>
                    </a:lnTo>
                    <a:lnTo>
                      <a:pt x="4270" y="1208"/>
                    </a:lnTo>
                    <a:lnTo>
                      <a:pt x="4279" y="1199"/>
                    </a:lnTo>
                    <a:lnTo>
                      <a:pt x="4284" y="1196"/>
                    </a:lnTo>
                    <a:lnTo>
                      <a:pt x="4289" y="1192"/>
                    </a:lnTo>
                    <a:lnTo>
                      <a:pt x="4295" y="1191"/>
                    </a:lnTo>
                    <a:lnTo>
                      <a:pt x="4302" y="1189"/>
                    </a:lnTo>
                    <a:lnTo>
                      <a:pt x="4319" y="1191"/>
                    </a:lnTo>
                    <a:lnTo>
                      <a:pt x="4336" y="1193"/>
                    </a:lnTo>
                    <a:lnTo>
                      <a:pt x="4352" y="1196"/>
                    </a:lnTo>
                    <a:lnTo>
                      <a:pt x="4369" y="1197"/>
                    </a:lnTo>
                    <a:lnTo>
                      <a:pt x="4400" y="1196"/>
                    </a:lnTo>
                    <a:lnTo>
                      <a:pt x="4427" y="1194"/>
                    </a:lnTo>
                    <a:lnTo>
                      <a:pt x="4440" y="1191"/>
                    </a:lnTo>
                    <a:lnTo>
                      <a:pt x="4452" y="1188"/>
                    </a:lnTo>
                    <a:lnTo>
                      <a:pt x="4466" y="1182"/>
                    </a:lnTo>
                    <a:lnTo>
                      <a:pt x="4480" y="1176"/>
                    </a:lnTo>
                    <a:lnTo>
                      <a:pt x="4502" y="1163"/>
                    </a:lnTo>
                    <a:lnTo>
                      <a:pt x="4523" y="1152"/>
                    </a:lnTo>
                    <a:lnTo>
                      <a:pt x="4533" y="1147"/>
                    </a:lnTo>
                    <a:lnTo>
                      <a:pt x="4543" y="1143"/>
                    </a:lnTo>
                    <a:lnTo>
                      <a:pt x="4555" y="1140"/>
                    </a:lnTo>
                    <a:lnTo>
                      <a:pt x="4568" y="1139"/>
                    </a:lnTo>
                    <a:lnTo>
                      <a:pt x="4573" y="1140"/>
                    </a:lnTo>
                    <a:lnTo>
                      <a:pt x="4577" y="1142"/>
                    </a:lnTo>
                    <a:lnTo>
                      <a:pt x="4580" y="1144"/>
                    </a:lnTo>
                    <a:lnTo>
                      <a:pt x="4584" y="1147"/>
                    </a:lnTo>
                    <a:lnTo>
                      <a:pt x="4589" y="1154"/>
                    </a:lnTo>
                    <a:lnTo>
                      <a:pt x="4593" y="1163"/>
                    </a:lnTo>
                    <a:lnTo>
                      <a:pt x="4598" y="1173"/>
                    </a:lnTo>
                    <a:lnTo>
                      <a:pt x="4602" y="1182"/>
                    </a:lnTo>
                    <a:lnTo>
                      <a:pt x="4605" y="1187"/>
                    </a:lnTo>
                    <a:lnTo>
                      <a:pt x="4608" y="1191"/>
                    </a:lnTo>
                    <a:lnTo>
                      <a:pt x="4612" y="1193"/>
                    </a:lnTo>
                    <a:lnTo>
                      <a:pt x="4617" y="1197"/>
                    </a:lnTo>
                    <a:lnTo>
                      <a:pt x="4628" y="1201"/>
                    </a:lnTo>
                    <a:lnTo>
                      <a:pt x="4641" y="1204"/>
                    </a:lnTo>
                    <a:lnTo>
                      <a:pt x="4652" y="1211"/>
                    </a:lnTo>
                    <a:lnTo>
                      <a:pt x="4663" y="1217"/>
                    </a:lnTo>
                    <a:lnTo>
                      <a:pt x="4669" y="1220"/>
                    </a:lnTo>
                    <a:lnTo>
                      <a:pt x="4674" y="1222"/>
                    </a:lnTo>
                    <a:lnTo>
                      <a:pt x="4681" y="1222"/>
                    </a:lnTo>
                    <a:lnTo>
                      <a:pt x="4688" y="1223"/>
                    </a:lnTo>
                    <a:lnTo>
                      <a:pt x="4718" y="1223"/>
                    </a:lnTo>
                    <a:lnTo>
                      <a:pt x="4728" y="1225"/>
                    </a:lnTo>
                    <a:lnTo>
                      <a:pt x="4738" y="1227"/>
                    </a:lnTo>
                    <a:lnTo>
                      <a:pt x="4746" y="1232"/>
                    </a:lnTo>
                    <a:lnTo>
                      <a:pt x="4753" y="1240"/>
                    </a:lnTo>
                    <a:lnTo>
                      <a:pt x="4753" y="1266"/>
                    </a:lnTo>
                    <a:lnTo>
                      <a:pt x="4755" y="1270"/>
                    </a:lnTo>
                    <a:lnTo>
                      <a:pt x="4757" y="1273"/>
                    </a:lnTo>
                    <a:lnTo>
                      <a:pt x="4761" y="1276"/>
                    </a:lnTo>
                    <a:lnTo>
                      <a:pt x="4766" y="1277"/>
                    </a:lnTo>
                    <a:lnTo>
                      <a:pt x="4777" y="1277"/>
                    </a:lnTo>
                    <a:lnTo>
                      <a:pt x="4789" y="1277"/>
                    </a:lnTo>
                    <a:lnTo>
                      <a:pt x="4799" y="1276"/>
                    </a:lnTo>
                    <a:lnTo>
                      <a:pt x="4807" y="1275"/>
                    </a:lnTo>
                    <a:lnTo>
                      <a:pt x="4816" y="1272"/>
                    </a:lnTo>
                    <a:lnTo>
                      <a:pt x="4824" y="1268"/>
                    </a:lnTo>
                    <a:lnTo>
                      <a:pt x="4838" y="1258"/>
                    </a:lnTo>
                    <a:lnTo>
                      <a:pt x="4853" y="1247"/>
                    </a:lnTo>
                    <a:lnTo>
                      <a:pt x="4865" y="1237"/>
                    </a:lnTo>
                    <a:lnTo>
                      <a:pt x="4876" y="1230"/>
                    </a:lnTo>
                    <a:lnTo>
                      <a:pt x="4888" y="1222"/>
                    </a:lnTo>
                    <a:lnTo>
                      <a:pt x="4899" y="1212"/>
                    </a:lnTo>
                    <a:lnTo>
                      <a:pt x="4925" y="1194"/>
                    </a:lnTo>
                    <a:lnTo>
                      <a:pt x="4952" y="1178"/>
                    </a:lnTo>
                    <a:lnTo>
                      <a:pt x="4958" y="1174"/>
                    </a:lnTo>
                    <a:lnTo>
                      <a:pt x="4963" y="1169"/>
                    </a:lnTo>
                    <a:lnTo>
                      <a:pt x="4968" y="1164"/>
                    </a:lnTo>
                    <a:lnTo>
                      <a:pt x="4972" y="1159"/>
                    </a:lnTo>
                    <a:lnTo>
                      <a:pt x="4976" y="1154"/>
                    </a:lnTo>
                    <a:lnTo>
                      <a:pt x="4978" y="1148"/>
                    </a:lnTo>
                    <a:lnTo>
                      <a:pt x="4979" y="1140"/>
                    </a:lnTo>
                    <a:lnTo>
                      <a:pt x="4981" y="1133"/>
                    </a:lnTo>
                    <a:lnTo>
                      <a:pt x="4979" y="1122"/>
                    </a:lnTo>
                    <a:lnTo>
                      <a:pt x="4978" y="1113"/>
                    </a:lnTo>
                    <a:lnTo>
                      <a:pt x="4976" y="1104"/>
                    </a:lnTo>
                    <a:lnTo>
                      <a:pt x="4973" y="1095"/>
                    </a:lnTo>
                    <a:lnTo>
                      <a:pt x="4971" y="1087"/>
                    </a:lnTo>
                    <a:lnTo>
                      <a:pt x="4969" y="1078"/>
                    </a:lnTo>
                    <a:lnTo>
                      <a:pt x="4968" y="1068"/>
                    </a:lnTo>
                    <a:lnTo>
                      <a:pt x="4967" y="1058"/>
                    </a:lnTo>
                    <a:lnTo>
                      <a:pt x="4967" y="1048"/>
                    </a:lnTo>
                    <a:lnTo>
                      <a:pt x="4968" y="1039"/>
                    </a:lnTo>
                    <a:lnTo>
                      <a:pt x="4969" y="1031"/>
                    </a:lnTo>
                    <a:lnTo>
                      <a:pt x="4973" y="1023"/>
                    </a:lnTo>
                    <a:lnTo>
                      <a:pt x="4976" y="1017"/>
                    </a:lnTo>
                    <a:lnTo>
                      <a:pt x="4978" y="1012"/>
                    </a:lnTo>
                    <a:lnTo>
                      <a:pt x="4981" y="1010"/>
                    </a:lnTo>
                    <a:lnTo>
                      <a:pt x="4982" y="1009"/>
                    </a:lnTo>
                    <a:lnTo>
                      <a:pt x="4984" y="1007"/>
                    </a:lnTo>
                    <a:lnTo>
                      <a:pt x="4987" y="1007"/>
                    </a:lnTo>
                    <a:lnTo>
                      <a:pt x="4999" y="1009"/>
                    </a:lnTo>
                    <a:lnTo>
                      <a:pt x="5011" y="1012"/>
                    </a:lnTo>
                    <a:lnTo>
                      <a:pt x="5021" y="1017"/>
                    </a:lnTo>
                    <a:lnTo>
                      <a:pt x="5030" y="1024"/>
                    </a:lnTo>
                    <a:lnTo>
                      <a:pt x="5038" y="1033"/>
                    </a:lnTo>
                    <a:lnTo>
                      <a:pt x="5046" y="1041"/>
                    </a:lnTo>
                    <a:lnTo>
                      <a:pt x="5053" y="1051"/>
                    </a:lnTo>
                    <a:lnTo>
                      <a:pt x="5061" y="1061"/>
                    </a:lnTo>
                    <a:lnTo>
                      <a:pt x="5068" y="1071"/>
                    </a:lnTo>
                    <a:lnTo>
                      <a:pt x="5076" y="1080"/>
                    </a:lnTo>
                    <a:lnTo>
                      <a:pt x="5084" y="1090"/>
                    </a:lnTo>
                    <a:lnTo>
                      <a:pt x="5092" y="1098"/>
                    </a:lnTo>
                    <a:lnTo>
                      <a:pt x="5101" y="1105"/>
                    </a:lnTo>
                    <a:lnTo>
                      <a:pt x="5111" y="1110"/>
                    </a:lnTo>
                    <a:lnTo>
                      <a:pt x="5122" y="1113"/>
                    </a:lnTo>
                    <a:lnTo>
                      <a:pt x="5135" y="1114"/>
                    </a:lnTo>
                    <a:lnTo>
                      <a:pt x="5173" y="1114"/>
                    </a:lnTo>
                    <a:lnTo>
                      <a:pt x="5186" y="1114"/>
                    </a:lnTo>
                    <a:lnTo>
                      <a:pt x="5198" y="1113"/>
                    </a:lnTo>
                    <a:lnTo>
                      <a:pt x="5209" y="1110"/>
                    </a:lnTo>
                    <a:lnTo>
                      <a:pt x="5220" y="1108"/>
                    </a:lnTo>
                    <a:lnTo>
                      <a:pt x="5242" y="1100"/>
                    </a:lnTo>
                    <a:lnTo>
                      <a:pt x="5266" y="1090"/>
                    </a:lnTo>
                    <a:lnTo>
                      <a:pt x="5287" y="1084"/>
                    </a:lnTo>
                    <a:lnTo>
                      <a:pt x="5304" y="1078"/>
                    </a:lnTo>
                    <a:lnTo>
                      <a:pt x="5313" y="1074"/>
                    </a:lnTo>
                    <a:lnTo>
                      <a:pt x="5322" y="1070"/>
                    </a:lnTo>
                    <a:lnTo>
                      <a:pt x="5331" y="1064"/>
                    </a:lnTo>
                    <a:lnTo>
                      <a:pt x="5340" y="1058"/>
                    </a:lnTo>
                    <a:lnTo>
                      <a:pt x="5360" y="1041"/>
                    </a:lnTo>
                    <a:lnTo>
                      <a:pt x="5377" y="1028"/>
                    </a:lnTo>
                    <a:lnTo>
                      <a:pt x="5395" y="1014"/>
                    </a:lnTo>
                    <a:lnTo>
                      <a:pt x="5416" y="1000"/>
                    </a:lnTo>
                    <a:lnTo>
                      <a:pt x="5430" y="987"/>
                    </a:lnTo>
                    <a:lnTo>
                      <a:pt x="5441" y="977"/>
                    </a:lnTo>
                    <a:lnTo>
                      <a:pt x="5447" y="972"/>
                    </a:lnTo>
                    <a:lnTo>
                      <a:pt x="5454" y="969"/>
                    </a:lnTo>
                    <a:lnTo>
                      <a:pt x="5461" y="966"/>
                    </a:lnTo>
                    <a:lnTo>
                      <a:pt x="5470" y="965"/>
                    </a:lnTo>
                    <a:lnTo>
                      <a:pt x="5484" y="966"/>
                    </a:lnTo>
                    <a:lnTo>
                      <a:pt x="5495" y="969"/>
                    </a:lnTo>
                    <a:lnTo>
                      <a:pt x="5506" y="974"/>
                    </a:lnTo>
                    <a:lnTo>
                      <a:pt x="5517" y="979"/>
                    </a:lnTo>
                    <a:lnTo>
                      <a:pt x="5527" y="984"/>
                    </a:lnTo>
                    <a:lnTo>
                      <a:pt x="5538" y="989"/>
                    </a:lnTo>
                    <a:lnTo>
                      <a:pt x="5549" y="994"/>
                    </a:lnTo>
                    <a:lnTo>
                      <a:pt x="5562" y="997"/>
                    </a:lnTo>
                    <a:lnTo>
                      <a:pt x="5586" y="1002"/>
                    </a:lnTo>
                    <a:lnTo>
                      <a:pt x="5607" y="1009"/>
                    </a:lnTo>
                    <a:lnTo>
                      <a:pt x="5617" y="1014"/>
                    </a:lnTo>
                    <a:lnTo>
                      <a:pt x="5624" y="1020"/>
                    </a:lnTo>
                    <a:lnTo>
                      <a:pt x="5628" y="1024"/>
                    </a:lnTo>
                    <a:lnTo>
                      <a:pt x="5631" y="1029"/>
                    </a:lnTo>
                    <a:lnTo>
                      <a:pt x="5633" y="1034"/>
                    </a:lnTo>
                    <a:lnTo>
                      <a:pt x="5636" y="1039"/>
                    </a:lnTo>
                    <a:lnTo>
                      <a:pt x="5626" y="1043"/>
                    </a:lnTo>
                    <a:lnTo>
                      <a:pt x="5617" y="1044"/>
                    </a:lnTo>
                    <a:lnTo>
                      <a:pt x="5613" y="1045"/>
                    </a:lnTo>
                    <a:lnTo>
                      <a:pt x="5609" y="1046"/>
                    </a:lnTo>
                    <a:lnTo>
                      <a:pt x="5606" y="1049"/>
                    </a:lnTo>
                    <a:lnTo>
                      <a:pt x="5602" y="1053"/>
                    </a:lnTo>
                    <a:lnTo>
                      <a:pt x="5593" y="1064"/>
                    </a:lnTo>
                    <a:lnTo>
                      <a:pt x="5584" y="1075"/>
                    </a:lnTo>
                    <a:lnTo>
                      <a:pt x="5577" y="1085"/>
                    </a:lnTo>
                    <a:lnTo>
                      <a:pt x="5565" y="1095"/>
                    </a:lnTo>
                    <a:lnTo>
                      <a:pt x="5557" y="1102"/>
                    </a:lnTo>
                    <a:lnTo>
                      <a:pt x="5549" y="1109"/>
                    </a:lnTo>
                    <a:lnTo>
                      <a:pt x="5542" y="1117"/>
                    </a:lnTo>
                    <a:lnTo>
                      <a:pt x="5537" y="1124"/>
                    </a:lnTo>
                    <a:lnTo>
                      <a:pt x="5532" y="1132"/>
                    </a:lnTo>
                    <a:lnTo>
                      <a:pt x="5528" y="1142"/>
                    </a:lnTo>
                    <a:lnTo>
                      <a:pt x="5525" y="1152"/>
                    </a:lnTo>
                    <a:lnTo>
                      <a:pt x="5525" y="1162"/>
                    </a:lnTo>
                    <a:lnTo>
                      <a:pt x="5527" y="1179"/>
                    </a:lnTo>
                    <a:lnTo>
                      <a:pt x="5529" y="1196"/>
                    </a:lnTo>
                    <a:lnTo>
                      <a:pt x="5528" y="1208"/>
                    </a:lnTo>
                    <a:lnTo>
                      <a:pt x="5525" y="1220"/>
                    </a:lnTo>
                    <a:lnTo>
                      <a:pt x="5522" y="1230"/>
                    </a:lnTo>
                    <a:lnTo>
                      <a:pt x="5518" y="1238"/>
                    </a:lnTo>
                    <a:lnTo>
                      <a:pt x="5504" y="1256"/>
                    </a:lnTo>
                    <a:lnTo>
                      <a:pt x="5488" y="1275"/>
                    </a:lnTo>
                    <a:lnTo>
                      <a:pt x="5465" y="1300"/>
                    </a:lnTo>
                    <a:lnTo>
                      <a:pt x="5446" y="1324"/>
                    </a:lnTo>
                    <a:lnTo>
                      <a:pt x="5426" y="1346"/>
                    </a:lnTo>
                    <a:lnTo>
                      <a:pt x="5404" y="1371"/>
                    </a:lnTo>
                    <a:lnTo>
                      <a:pt x="5376" y="1399"/>
                    </a:lnTo>
                    <a:lnTo>
                      <a:pt x="5353" y="1425"/>
                    </a:lnTo>
                    <a:lnTo>
                      <a:pt x="5343" y="1438"/>
                    </a:lnTo>
                    <a:lnTo>
                      <a:pt x="5333" y="1453"/>
                    </a:lnTo>
                    <a:lnTo>
                      <a:pt x="5323" y="1468"/>
                    </a:lnTo>
                    <a:lnTo>
                      <a:pt x="5313" y="1486"/>
                    </a:lnTo>
                    <a:lnTo>
                      <a:pt x="5303" y="1504"/>
                    </a:lnTo>
                    <a:lnTo>
                      <a:pt x="5293" y="1519"/>
                    </a:lnTo>
                    <a:lnTo>
                      <a:pt x="5284" y="1534"/>
                    </a:lnTo>
                    <a:lnTo>
                      <a:pt x="5277" y="1553"/>
                    </a:lnTo>
                    <a:lnTo>
                      <a:pt x="5267" y="1575"/>
                    </a:lnTo>
                    <a:lnTo>
                      <a:pt x="5258" y="1595"/>
                    </a:lnTo>
                    <a:lnTo>
                      <a:pt x="5249" y="1612"/>
                    </a:lnTo>
                    <a:lnTo>
                      <a:pt x="5240" y="1630"/>
                    </a:lnTo>
                    <a:lnTo>
                      <a:pt x="5222" y="1664"/>
                    </a:lnTo>
                    <a:lnTo>
                      <a:pt x="5198" y="1703"/>
                    </a:lnTo>
                    <a:lnTo>
                      <a:pt x="5186" y="1723"/>
                    </a:lnTo>
                    <a:lnTo>
                      <a:pt x="5175" y="1740"/>
                    </a:lnTo>
                    <a:lnTo>
                      <a:pt x="5163" y="1757"/>
                    </a:lnTo>
                    <a:lnTo>
                      <a:pt x="5149" y="1775"/>
                    </a:lnTo>
                    <a:lnTo>
                      <a:pt x="5143" y="1784"/>
                    </a:lnTo>
                    <a:lnTo>
                      <a:pt x="5136" y="1790"/>
                    </a:lnTo>
                    <a:lnTo>
                      <a:pt x="5134" y="1794"/>
                    </a:lnTo>
                    <a:lnTo>
                      <a:pt x="5131" y="1799"/>
                    </a:lnTo>
                    <a:lnTo>
                      <a:pt x="5130" y="1803"/>
                    </a:lnTo>
                    <a:lnTo>
                      <a:pt x="5129" y="1808"/>
                    </a:lnTo>
                    <a:lnTo>
                      <a:pt x="5126" y="1819"/>
                    </a:lnTo>
                    <a:lnTo>
                      <a:pt x="5125" y="1828"/>
                    </a:lnTo>
                    <a:lnTo>
                      <a:pt x="5124" y="1832"/>
                    </a:lnTo>
                    <a:lnTo>
                      <a:pt x="5121" y="1836"/>
                    </a:lnTo>
                    <a:lnTo>
                      <a:pt x="5119" y="1839"/>
                    </a:lnTo>
                    <a:lnTo>
                      <a:pt x="5115" y="1843"/>
                    </a:lnTo>
                    <a:lnTo>
                      <a:pt x="5100" y="1854"/>
                    </a:lnTo>
                    <a:lnTo>
                      <a:pt x="5089" y="1864"/>
                    </a:lnTo>
                    <a:lnTo>
                      <a:pt x="5077" y="1874"/>
                    </a:lnTo>
                    <a:lnTo>
                      <a:pt x="5065" y="1890"/>
                    </a:lnTo>
                    <a:lnTo>
                      <a:pt x="5063" y="1897"/>
                    </a:lnTo>
                    <a:lnTo>
                      <a:pt x="5061" y="1903"/>
                    </a:lnTo>
                    <a:lnTo>
                      <a:pt x="5057" y="1910"/>
                    </a:lnTo>
                    <a:lnTo>
                      <a:pt x="5053" y="1915"/>
                    </a:lnTo>
                    <a:lnTo>
                      <a:pt x="5046" y="1926"/>
                    </a:lnTo>
                    <a:lnTo>
                      <a:pt x="5037" y="1938"/>
                    </a:lnTo>
                    <a:lnTo>
                      <a:pt x="5030" y="1951"/>
                    </a:lnTo>
                    <a:lnTo>
                      <a:pt x="5025" y="1962"/>
                    </a:lnTo>
                    <a:lnTo>
                      <a:pt x="5020" y="1975"/>
                    </a:lnTo>
                    <a:lnTo>
                      <a:pt x="5013" y="1987"/>
                    </a:lnTo>
                    <a:lnTo>
                      <a:pt x="5003" y="2001"/>
                    </a:lnTo>
                    <a:lnTo>
                      <a:pt x="4992" y="2015"/>
                    </a:lnTo>
                    <a:lnTo>
                      <a:pt x="4989" y="2018"/>
                    </a:lnTo>
                    <a:lnTo>
                      <a:pt x="4986" y="2019"/>
                    </a:lnTo>
                    <a:lnTo>
                      <a:pt x="4983" y="2021"/>
                    </a:lnTo>
                    <a:lnTo>
                      <a:pt x="4983" y="2025"/>
                    </a:lnTo>
                    <a:lnTo>
                      <a:pt x="4983" y="2054"/>
                    </a:lnTo>
                    <a:lnTo>
                      <a:pt x="4982" y="2069"/>
                    </a:lnTo>
                    <a:lnTo>
                      <a:pt x="4981" y="2083"/>
                    </a:lnTo>
                    <a:lnTo>
                      <a:pt x="4979" y="2095"/>
                    </a:lnTo>
                    <a:lnTo>
                      <a:pt x="4977" y="2108"/>
                    </a:lnTo>
                    <a:lnTo>
                      <a:pt x="4971" y="2132"/>
                    </a:lnTo>
                    <a:lnTo>
                      <a:pt x="4962" y="2161"/>
                    </a:lnTo>
                    <a:lnTo>
                      <a:pt x="4956" y="2178"/>
                    </a:lnTo>
                    <a:lnTo>
                      <a:pt x="4951" y="2194"/>
                    </a:lnTo>
                    <a:lnTo>
                      <a:pt x="4944" y="2211"/>
                    </a:lnTo>
                    <a:lnTo>
                      <a:pt x="4938" y="2225"/>
                    </a:lnTo>
                    <a:lnTo>
                      <a:pt x="4932" y="2238"/>
                    </a:lnTo>
                    <a:lnTo>
                      <a:pt x="4924" y="2252"/>
                    </a:lnTo>
                    <a:lnTo>
                      <a:pt x="4915" y="2267"/>
                    </a:lnTo>
                    <a:lnTo>
                      <a:pt x="4905" y="2284"/>
                    </a:lnTo>
                    <a:lnTo>
                      <a:pt x="4899" y="2297"/>
                    </a:lnTo>
                    <a:lnTo>
                      <a:pt x="4894" y="2312"/>
                    </a:lnTo>
                    <a:lnTo>
                      <a:pt x="4881" y="2334"/>
                    </a:lnTo>
                    <a:lnTo>
                      <a:pt x="4869" y="2353"/>
                    </a:lnTo>
                    <a:lnTo>
                      <a:pt x="4855" y="2370"/>
                    </a:lnTo>
                    <a:lnTo>
                      <a:pt x="4839" y="2390"/>
                    </a:lnTo>
                    <a:lnTo>
                      <a:pt x="4831" y="2400"/>
                    </a:lnTo>
                    <a:lnTo>
                      <a:pt x="4825" y="2410"/>
                    </a:lnTo>
                    <a:lnTo>
                      <a:pt x="4819" y="2419"/>
                    </a:lnTo>
                    <a:lnTo>
                      <a:pt x="4812" y="2430"/>
                    </a:lnTo>
                    <a:lnTo>
                      <a:pt x="4800" y="2444"/>
                    </a:lnTo>
                    <a:lnTo>
                      <a:pt x="4786" y="2457"/>
                    </a:lnTo>
                    <a:lnTo>
                      <a:pt x="4781" y="2463"/>
                    </a:lnTo>
                    <a:lnTo>
                      <a:pt x="4776" y="2469"/>
                    </a:lnTo>
                    <a:lnTo>
                      <a:pt x="4774" y="2477"/>
                    </a:lnTo>
                    <a:lnTo>
                      <a:pt x="4772" y="2487"/>
                    </a:lnTo>
                    <a:lnTo>
                      <a:pt x="4774" y="2503"/>
                    </a:lnTo>
                    <a:lnTo>
                      <a:pt x="4777" y="2518"/>
                    </a:lnTo>
                    <a:lnTo>
                      <a:pt x="4780" y="2532"/>
                    </a:lnTo>
                    <a:lnTo>
                      <a:pt x="4782" y="2548"/>
                    </a:lnTo>
                    <a:lnTo>
                      <a:pt x="4782" y="2582"/>
                    </a:lnTo>
                    <a:lnTo>
                      <a:pt x="4782" y="2592"/>
                    </a:lnTo>
                    <a:lnTo>
                      <a:pt x="4784" y="2601"/>
                    </a:lnTo>
                    <a:lnTo>
                      <a:pt x="4785" y="2610"/>
                    </a:lnTo>
                    <a:lnTo>
                      <a:pt x="4787" y="2617"/>
                    </a:lnTo>
                    <a:lnTo>
                      <a:pt x="4794" y="2634"/>
                    </a:lnTo>
                    <a:lnTo>
                      <a:pt x="4799" y="2652"/>
                    </a:lnTo>
                    <a:lnTo>
                      <a:pt x="4802" y="2673"/>
                    </a:lnTo>
                    <a:lnTo>
                      <a:pt x="4804" y="2691"/>
                    </a:lnTo>
                    <a:lnTo>
                      <a:pt x="4804" y="2700"/>
                    </a:lnTo>
                    <a:lnTo>
                      <a:pt x="4804" y="2710"/>
                    </a:lnTo>
                    <a:lnTo>
                      <a:pt x="4806" y="2719"/>
                    </a:lnTo>
                    <a:lnTo>
                      <a:pt x="4809" y="2730"/>
                    </a:lnTo>
                    <a:lnTo>
                      <a:pt x="4814" y="2749"/>
                    </a:lnTo>
                    <a:lnTo>
                      <a:pt x="4819" y="2765"/>
                    </a:lnTo>
                    <a:lnTo>
                      <a:pt x="4821" y="2773"/>
                    </a:lnTo>
                    <a:lnTo>
                      <a:pt x="4825" y="2780"/>
                    </a:lnTo>
                    <a:lnTo>
                      <a:pt x="4830" y="2788"/>
                    </a:lnTo>
                    <a:lnTo>
                      <a:pt x="4836" y="2795"/>
                    </a:lnTo>
                    <a:lnTo>
                      <a:pt x="4845" y="2804"/>
                    </a:lnTo>
                    <a:lnTo>
                      <a:pt x="4854" y="2811"/>
                    </a:lnTo>
                    <a:lnTo>
                      <a:pt x="4863" y="2816"/>
                    </a:lnTo>
                    <a:lnTo>
                      <a:pt x="4873" y="2821"/>
                    </a:lnTo>
                    <a:lnTo>
                      <a:pt x="4892" y="2829"/>
                    </a:lnTo>
                    <a:lnTo>
                      <a:pt x="4912" y="2842"/>
                    </a:lnTo>
                    <a:lnTo>
                      <a:pt x="4917" y="2846"/>
                    </a:lnTo>
                    <a:lnTo>
                      <a:pt x="4922" y="2847"/>
                    </a:lnTo>
                    <a:lnTo>
                      <a:pt x="4967" y="2847"/>
                    </a:lnTo>
                    <a:lnTo>
                      <a:pt x="4969" y="2848"/>
                    </a:lnTo>
                    <a:lnTo>
                      <a:pt x="4972" y="2849"/>
                    </a:lnTo>
                    <a:lnTo>
                      <a:pt x="4974" y="2851"/>
                    </a:lnTo>
                    <a:lnTo>
                      <a:pt x="4977" y="2853"/>
                    </a:lnTo>
                    <a:lnTo>
                      <a:pt x="4981" y="2858"/>
                    </a:lnTo>
                    <a:lnTo>
                      <a:pt x="4984" y="2863"/>
                    </a:lnTo>
                    <a:lnTo>
                      <a:pt x="4992" y="2875"/>
                    </a:lnTo>
                    <a:lnTo>
                      <a:pt x="4999" y="2883"/>
                    </a:lnTo>
                    <a:lnTo>
                      <a:pt x="5007" y="2892"/>
                    </a:lnTo>
                    <a:lnTo>
                      <a:pt x="5017" y="2902"/>
                    </a:lnTo>
                    <a:lnTo>
                      <a:pt x="5030" y="2913"/>
                    </a:lnTo>
                    <a:lnTo>
                      <a:pt x="5041" y="2926"/>
                    </a:lnTo>
                    <a:lnTo>
                      <a:pt x="5045" y="2932"/>
                    </a:lnTo>
                    <a:lnTo>
                      <a:pt x="5047" y="2940"/>
                    </a:lnTo>
                    <a:lnTo>
                      <a:pt x="5050" y="2947"/>
                    </a:lnTo>
                    <a:lnTo>
                      <a:pt x="5050" y="2956"/>
                    </a:lnTo>
                    <a:lnTo>
                      <a:pt x="5050" y="2962"/>
                    </a:lnTo>
                    <a:lnTo>
                      <a:pt x="5046" y="2966"/>
                    </a:lnTo>
                    <a:lnTo>
                      <a:pt x="5042" y="2969"/>
                    </a:lnTo>
                    <a:lnTo>
                      <a:pt x="5036" y="2971"/>
                    </a:lnTo>
                    <a:lnTo>
                      <a:pt x="5022" y="2974"/>
                    </a:lnTo>
                    <a:lnTo>
                      <a:pt x="5008" y="2975"/>
                    </a:lnTo>
                    <a:lnTo>
                      <a:pt x="4991" y="2976"/>
                    </a:lnTo>
                    <a:lnTo>
                      <a:pt x="4976" y="2980"/>
                    </a:lnTo>
                    <a:lnTo>
                      <a:pt x="4962" y="2985"/>
                    </a:lnTo>
                    <a:lnTo>
                      <a:pt x="4946" y="2991"/>
                    </a:lnTo>
                    <a:lnTo>
                      <a:pt x="4935" y="2996"/>
                    </a:lnTo>
                    <a:lnTo>
                      <a:pt x="4925" y="3000"/>
                    </a:lnTo>
                    <a:lnTo>
                      <a:pt x="4922" y="3003"/>
                    </a:lnTo>
                    <a:lnTo>
                      <a:pt x="4918" y="3006"/>
                    </a:lnTo>
                    <a:lnTo>
                      <a:pt x="4917" y="3010"/>
                    </a:lnTo>
                    <a:lnTo>
                      <a:pt x="4915" y="3015"/>
                    </a:lnTo>
                    <a:lnTo>
                      <a:pt x="4915" y="3019"/>
                    </a:lnTo>
                    <a:lnTo>
                      <a:pt x="4917" y="3021"/>
                    </a:lnTo>
                    <a:lnTo>
                      <a:pt x="4919" y="3023"/>
                    </a:lnTo>
                    <a:lnTo>
                      <a:pt x="4920" y="3025"/>
                    </a:lnTo>
                    <a:lnTo>
                      <a:pt x="4925" y="3028"/>
                    </a:lnTo>
                    <a:lnTo>
                      <a:pt x="4930" y="3033"/>
                    </a:lnTo>
                    <a:lnTo>
                      <a:pt x="4940" y="3048"/>
                    </a:lnTo>
                    <a:lnTo>
                      <a:pt x="4951" y="3064"/>
                    </a:lnTo>
                    <a:lnTo>
                      <a:pt x="4954" y="3075"/>
                    </a:lnTo>
                    <a:lnTo>
                      <a:pt x="4956" y="3088"/>
                    </a:lnTo>
                    <a:lnTo>
                      <a:pt x="4956" y="3093"/>
                    </a:lnTo>
                    <a:lnTo>
                      <a:pt x="4958" y="3098"/>
                    </a:lnTo>
                    <a:lnTo>
                      <a:pt x="4961" y="3100"/>
                    </a:lnTo>
                    <a:lnTo>
                      <a:pt x="4966" y="3102"/>
                    </a:lnTo>
                    <a:lnTo>
                      <a:pt x="4979" y="3093"/>
                    </a:lnTo>
                    <a:lnTo>
                      <a:pt x="4993" y="3084"/>
                    </a:lnTo>
                    <a:lnTo>
                      <a:pt x="4997" y="3084"/>
                    </a:lnTo>
                    <a:lnTo>
                      <a:pt x="5001" y="3085"/>
                    </a:lnTo>
                    <a:lnTo>
                      <a:pt x="5004" y="3088"/>
                    </a:lnTo>
                    <a:lnTo>
                      <a:pt x="5007" y="3090"/>
                    </a:lnTo>
                    <a:lnTo>
                      <a:pt x="5008" y="3094"/>
                    </a:lnTo>
                    <a:lnTo>
                      <a:pt x="5011" y="3097"/>
                    </a:lnTo>
                    <a:lnTo>
                      <a:pt x="5012" y="3100"/>
                    </a:lnTo>
                    <a:lnTo>
                      <a:pt x="5012" y="3105"/>
                    </a:lnTo>
                    <a:lnTo>
                      <a:pt x="5012" y="3141"/>
                    </a:lnTo>
                    <a:lnTo>
                      <a:pt x="5011" y="3147"/>
                    </a:lnTo>
                    <a:lnTo>
                      <a:pt x="5010" y="3153"/>
                    </a:lnTo>
                    <a:lnTo>
                      <a:pt x="5010" y="3162"/>
                    </a:lnTo>
                    <a:lnTo>
                      <a:pt x="5012" y="3169"/>
                    </a:lnTo>
                    <a:lnTo>
                      <a:pt x="5015" y="3177"/>
                    </a:lnTo>
                    <a:lnTo>
                      <a:pt x="5020" y="3184"/>
                    </a:lnTo>
                    <a:lnTo>
                      <a:pt x="5030" y="3196"/>
                    </a:lnTo>
                    <a:lnTo>
                      <a:pt x="5043" y="3208"/>
                    </a:lnTo>
                    <a:lnTo>
                      <a:pt x="5058" y="3220"/>
                    </a:lnTo>
                    <a:lnTo>
                      <a:pt x="5072" y="3228"/>
                    </a:lnTo>
                    <a:lnTo>
                      <a:pt x="5087" y="3237"/>
                    </a:lnTo>
                    <a:lnTo>
                      <a:pt x="5102" y="3248"/>
                    </a:lnTo>
                    <a:lnTo>
                      <a:pt x="5110" y="3255"/>
                    </a:lnTo>
                    <a:lnTo>
                      <a:pt x="5117" y="3261"/>
                    </a:lnTo>
                    <a:lnTo>
                      <a:pt x="5121" y="3263"/>
                    </a:lnTo>
                    <a:lnTo>
                      <a:pt x="5124" y="3267"/>
                    </a:lnTo>
                    <a:lnTo>
                      <a:pt x="5125" y="3272"/>
                    </a:lnTo>
                    <a:lnTo>
                      <a:pt x="5125" y="3277"/>
                    </a:lnTo>
                    <a:lnTo>
                      <a:pt x="5125" y="3281"/>
                    </a:lnTo>
                    <a:lnTo>
                      <a:pt x="5122" y="3285"/>
                    </a:lnTo>
                    <a:lnTo>
                      <a:pt x="5120" y="3289"/>
                    </a:lnTo>
                    <a:lnTo>
                      <a:pt x="5116" y="3290"/>
                    </a:lnTo>
                    <a:lnTo>
                      <a:pt x="5107" y="3294"/>
                    </a:lnTo>
                    <a:lnTo>
                      <a:pt x="5097" y="3296"/>
                    </a:lnTo>
                    <a:lnTo>
                      <a:pt x="5082" y="3300"/>
                    </a:lnTo>
                    <a:lnTo>
                      <a:pt x="5067" y="3306"/>
                    </a:lnTo>
                    <a:lnTo>
                      <a:pt x="5062" y="3307"/>
                    </a:lnTo>
                    <a:lnTo>
                      <a:pt x="5057" y="3311"/>
                    </a:lnTo>
                    <a:lnTo>
                      <a:pt x="5055" y="3312"/>
                    </a:lnTo>
                    <a:lnTo>
                      <a:pt x="5053" y="3314"/>
                    </a:lnTo>
                    <a:lnTo>
                      <a:pt x="5052" y="3316"/>
                    </a:lnTo>
                    <a:lnTo>
                      <a:pt x="5051" y="3320"/>
                    </a:lnTo>
                    <a:lnTo>
                      <a:pt x="5052" y="3324"/>
                    </a:lnTo>
                    <a:lnTo>
                      <a:pt x="5055" y="3326"/>
                    </a:lnTo>
                    <a:lnTo>
                      <a:pt x="5058" y="3329"/>
                    </a:lnTo>
                    <a:lnTo>
                      <a:pt x="5062" y="3331"/>
                    </a:lnTo>
                    <a:lnTo>
                      <a:pt x="5066" y="3338"/>
                    </a:lnTo>
                    <a:lnTo>
                      <a:pt x="5070" y="3344"/>
                    </a:lnTo>
                    <a:lnTo>
                      <a:pt x="5071" y="3346"/>
                    </a:lnTo>
                    <a:lnTo>
                      <a:pt x="5074" y="3349"/>
                    </a:lnTo>
                    <a:lnTo>
                      <a:pt x="5076" y="3350"/>
                    </a:lnTo>
                    <a:lnTo>
                      <a:pt x="5080" y="3351"/>
                    </a:lnTo>
                    <a:lnTo>
                      <a:pt x="5110" y="3351"/>
                    </a:lnTo>
                    <a:lnTo>
                      <a:pt x="5120" y="3354"/>
                    </a:lnTo>
                    <a:lnTo>
                      <a:pt x="5149" y="3354"/>
                    </a:lnTo>
                    <a:lnTo>
                      <a:pt x="5150" y="3360"/>
                    </a:lnTo>
                    <a:lnTo>
                      <a:pt x="5146" y="3366"/>
                    </a:lnTo>
                    <a:lnTo>
                      <a:pt x="5141" y="3371"/>
                    </a:lnTo>
                    <a:lnTo>
                      <a:pt x="5136" y="3375"/>
                    </a:lnTo>
                    <a:lnTo>
                      <a:pt x="5131" y="3379"/>
                    </a:lnTo>
                    <a:lnTo>
                      <a:pt x="5120" y="3384"/>
                    </a:lnTo>
                    <a:lnTo>
                      <a:pt x="5107" y="3388"/>
                    </a:lnTo>
                    <a:lnTo>
                      <a:pt x="5080" y="3390"/>
                    </a:lnTo>
                    <a:lnTo>
                      <a:pt x="5050" y="3391"/>
                    </a:lnTo>
                    <a:lnTo>
                      <a:pt x="5040" y="3394"/>
                    </a:lnTo>
                    <a:lnTo>
                      <a:pt x="5030" y="3396"/>
                    </a:lnTo>
                    <a:lnTo>
                      <a:pt x="5026" y="3399"/>
                    </a:lnTo>
                    <a:lnTo>
                      <a:pt x="5022" y="3402"/>
                    </a:lnTo>
                    <a:lnTo>
                      <a:pt x="5020" y="3405"/>
                    </a:lnTo>
                    <a:lnTo>
                      <a:pt x="5017" y="3409"/>
                    </a:lnTo>
                    <a:lnTo>
                      <a:pt x="5015" y="3420"/>
                    </a:lnTo>
                    <a:lnTo>
                      <a:pt x="5013" y="3430"/>
                    </a:lnTo>
                    <a:lnTo>
                      <a:pt x="5012" y="3440"/>
                    </a:lnTo>
                    <a:lnTo>
                      <a:pt x="5008" y="3450"/>
                    </a:lnTo>
                    <a:lnTo>
                      <a:pt x="5004" y="3457"/>
                    </a:lnTo>
                    <a:lnTo>
                      <a:pt x="5002" y="3463"/>
                    </a:lnTo>
                    <a:lnTo>
                      <a:pt x="4999" y="3467"/>
                    </a:lnTo>
                    <a:lnTo>
                      <a:pt x="4997" y="3468"/>
                    </a:lnTo>
                    <a:lnTo>
                      <a:pt x="4994" y="3469"/>
                    </a:lnTo>
                    <a:lnTo>
                      <a:pt x="4991" y="3471"/>
                    </a:lnTo>
                    <a:lnTo>
                      <a:pt x="4981" y="3464"/>
                    </a:lnTo>
                    <a:lnTo>
                      <a:pt x="4971" y="3459"/>
                    </a:lnTo>
                    <a:lnTo>
                      <a:pt x="4967" y="3460"/>
                    </a:lnTo>
                    <a:lnTo>
                      <a:pt x="4962" y="3462"/>
                    </a:lnTo>
                    <a:lnTo>
                      <a:pt x="4958" y="3463"/>
                    </a:lnTo>
                    <a:lnTo>
                      <a:pt x="4956" y="3466"/>
                    </a:lnTo>
                    <a:lnTo>
                      <a:pt x="4949" y="3472"/>
                    </a:lnTo>
                    <a:lnTo>
                      <a:pt x="4943" y="3479"/>
                    </a:lnTo>
                    <a:lnTo>
                      <a:pt x="4933" y="3493"/>
                    </a:lnTo>
                    <a:lnTo>
                      <a:pt x="4923" y="3506"/>
                    </a:lnTo>
                    <a:lnTo>
                      <a:pt x="4918" y="3511"/>
                    </a:lnTo>
                    <a:lnTo>
                      <a:pt x="4913" y="3516"/>
                    </a:lnTo>
                    <a:lnTo>
                      <a:pt x="4905" y="3521"/>
                    </a:lnTo>
                    <a:lnTo>
                      <a:pt x="4898" y="3524"/>
                    </a:lnTo>
                    <a:lnTo>
                      <a:pt x="4892" y="3528"/>
                    </a:lnTo>
                    <a:lnTo>
                      <a:pt x="4885" y="3532"/>
                    </a:lnTo>
                    <a:lnTo>
                      <a:pt x="4880" y="3536"/>
                    </a:lnTo>
                    <a:lnTo>
                      <a:pt x="4875" y="3541"/>
                    </a:lnTo>
                    <a:lnTo>
                      <a:pt x="4868" y="3551"/>
                    </a:lnTo>
                    <a:lnTo>
                      <a:pt x="4861" y="3563"/>
                    </a:lnTo>
                    <a:lnTo>
                      <a:pt x="4858" y="3570"/>
                    </a:lnTo>
                    <a:lnTo>
                      <a:pt x="4855" y="3575"/>
                    </a:lnTo>
                    <a:lnTo>
                      <a:pt x="4853" y="3581"/>
                    </a:lnTo>
                    <a:lnTo>
                      <a:pt x="4851" y="3587"/>
                    </a:lnTo>
                    <a:lnTo>
                      <a:pt x="4851" y="3626"/>
                    </a:lnTo>
                    <a:lnTo>
                      <a:pt x="4849" y="3637"/>
                    </a:lnTo>
                    <a:lnTo>
                      <a:pt x="4844" y="3647"/>
                    </a:lnTo>
                    <a:lnTo>
                      <a:pt x="4834" y="3669"/>
                    </a:lnTo>
                    <a:lnTo>
                      <a:pt x="4824" y="3688"/>
                    </a:lnTo>
                    <a:lnTo>
                      <a:pt x="4820" y="3696"/>
                    </a:lnTo>
                    <a:lnTo>
                      <a:pt x="4815" y="3706"/>
                    </a:lnTo>
                    <a:lnTo>
                      <a:pt x="4811" y="3716"/>
                    </a:lnTo>
                    <a:lnTo>
                      <a:pt x="4809" y="3729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64"/>
              <p:cNvSpPr>
                <a:spLocks/>
              </p:cNvSpPr>
              <p:nvPr/>
            </p:nvSpPr>
            <p:spPr bwMode="auto">
              <a:xfrm>
                <a:off x="-952375" y="1745775"/>
                <a:ext cx="26988" cy="12700"/>
              </a:xfrm>
              <a:custGeom>
                <a:avLst/>
                <a:gdLst>
                  <a:gd name="T0" fmla="*/ 36 w 66"/>
                  <a:gd name="T1" fmla="*/ 0 h 30"/>
                  <a:gd name="T2" fmla="*/ 24 w 66"/>
                  <a:gd name="T3" fmla="*/ 0 h 30"/>
                  <a:gd name="T4" fmla="*/ 12 w 66"/>
                  <a:gd name="T5" fmla="*/ 3 h 30"/>
                  <a:gd name="T6" fmla="*/ 7 w 66"/>
                  <a:gd name="T7" fmla="*/ 4 h 30"/>
                  <a:gd name="T8" fmla="*/ 4 w 66"/>
                  <a:gd name="T9" fmla="*/ 8 h 30"/>
                  <a:gd name="T10" fmla="*/ 1 w 66"/>
                  <a:gd name="T11" fmla="*/ 11 h 30"/>
                  <a:gd name="T12" fmla="*/ 0 w 66"/>
                  <a:gd name="T13" fmla="*/ 16 h 30"/>
                  <a:gd name="T14" fmla="*/ 1 w 66"/>
                  <a:gd name="T15" fmla="*/ 19 h 30"/>
                  <a:gd name="T16" fmla="*/ 2 w 66"/>
                  <a:gd name="T17" fmla="*/ 21 h 30"/>
                  <a:gd name="T18" fmla="*/ 6 w 66"/>
                  <a:gd name="T19" fmla="*/ 21 h 30"/>
                  <a:gd name="T20" fmla="*/ 10 w 66"/>
                  <a:gd name="T21" fmla="*/ 21 h 30"/>
                  <a:gd name="T22" fmla="*/ 19 w 66"/>
                  <a:gd name="T23" fmla="*/ 20 h 30"/>
                  <a:gd name="T24" fmla="*/ 26 w 66"/>
                  <a:gd name="T25" fmla="*/ 20 h 30"/>
                  <a:gd name="T26" fmla="*/ 39 w 66"/>
                  <a:gd name="T27" fmla="*/ 25 h 30"/>
                  <a:gd name="T28" fmla="*/ 50 w 66"/>
                  <a:gd name="T29" fmla="*/ 30 h 30"/>
                  <a:gd name="T30" fmla="*/ 54 w 66"/>
                  <a:gd name="T31" fmla="*/ 30 h 30"/>
                  <a:gd name="T32" fmla="*/ 56 w 66"/>
                  <a:gd name="T33" fmla="*/ 29 h 30"/>
                  <a:gd name="T34" fmla="*/ 59 w 66"/>
                  <a:gd name="T35" fmla="*/ 26 h 30"/>
                  <a:gd name="T36" fmla="*/ 60 w 66"/>
                  <a:gd name="T37" fmla="*/ 24 h 30"/>
                  <a:gd name="T38" fmla="*/ 64 w 66"/>
                  <a:gd name="T39" fmla="*/ 19 h 30"/>
                  <a:gd name="T40" fmla="*/ 66 w 66"/>
                  <a:gd name="T41" fmla="*/ 13 h 30"/>
                  <a:gd name="T42" fmla="*/ 59 w 66"/>
                  <a:gd name="T43" fmla="*/ 9 h 30"/>
                  <a:gd name="T44" fmla="*/ 51 w 66"/>
                  <a:gd name="T45" fmla="*/ 5 h 30"/>
                  <a:gd name="T46" fmla="*/ 44 w 66"/>
                  <a:gd name="T47" fmla="*/ 1 h 30"/>
                  <a:gd name="T48" fmla="*/ 36 w 66"/>
                  <a:gd name="T4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30">
                    <a:moveTo>
                      <a:pt x="36" y="0"/>
                    </a:moveTo>
                    <a:lnTo>
                      <a:pt x="24" y="0"/>
                    </a:lnTo>
                    <a:lnTo>
                      <a:pt x="12" y="3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1" y="11"/>
                    </a:lnTo>
                    <a:lnTo>
                      <a:pt x="0" y="16"/>
                    </a:lnTo>
                    <a:lnTo>
                      <a:pt x="1" y="19"/>
                    </a:lnTo>
                    <a:lnTo>
                      <a:pt x="2" y="21"/>
                    </a:lnTo>
                    <a:lnTo>
                      <a:pt x="6" y="21"/>
                    </a:lnTo>
                    <a:lnTo>
                      <a:pt x="10" y="21"/>
                    </a:lnTo>
                    <a:lnTo>
                      <a:pt x="19" y="20"/>
                    </a:lnTo>
                    <a:lnTo>
                      <a:pt x="26" y="20"/>
                    </a:lnTo>
                    <a:lnTo>
                      <a:pt x="39" y="25"/>
                    </a:lnTo>
                    <a:lnTo>
                      <a:pt x="50" y="30"/>
                    </a:lnTo>
                    <a:lnTo>
                      <a:pt x="54" y="30"/>
                    </a:lnTo>
                    <a:lnTo>
                      <a:pt x="56" y="29"/>
                    </a:lnTo>
                    <a:lnTo>
                      <a:pt x="59" y="26"/>
                    </a:lnTo>
                    <a:lnTo>
                      <a:pt x="60" y="24"/>
                    </a:lnTo>
                    <a:lnTo>
                      <a:pt x="64" y="19"/>
                    </a:lnTo>
                    <a:lnTo>
                      <a:pt x="66" y="13"/>
                    </a:lnTo>
                    <a:lnTo>
                      <a:pt x="59" y="9"/>
                    </a:lnTo>
                    <a:lnTo>
                      <a:pt x="51" y="5"/>
                    </a:lnTo>
                    <a:lnTo>
                      <a:pt x="44" y="1"/>
                    </a:lnTo>
                    <a:lnTo>
                      <a:pt x="36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65"/>
              <p:cNvSpPr>
                <a:spLocks/>
              </p:cNvSpPr>
              <p:nvPr/>
            </p:nvSpPr>
            <p:spPr bwMode="auto">
              <a:xfrm>
                <a:off x="-1452438" y="2266475"/>
                <a:ext cx="55563" cy="39688"/>
              </a:xfrm>
              <a:custGeom>
                <a:avLst/>
                <a:gdLst>
                  <a:gd name="T0" fmla="*/ 45 w 141"/>
                  <a:gd name="T1" fmla="*/ 1 h 99"/>
                  <a:gd name="T2" fmla="*/ 40 w 141"/>
                  <a:gd name="T3" fmla="*/ 5 h 99"/>
                  <a:gd name="T4" fmla="*/ 35 w 141"/>
                  <a:gd name="T5" fmla="*/ 15 h 99"/>
                  <a:gd name="T6" fmla="*/ 21 w 141"/>
                  <a:gd name="T7" fmla="*/ 28 h 99"/>
                  <a:gd name="T8" fmla="*/ 7 w 141"/>
                  <a:gd name="T9" fmla="*/ 34 h 99"/>
                  <a:gd name="T10" fmla="*/ 1 w 141"/>
                  <a:gd name="T11" fmla="*/ 41 h 99"/>
                  <a:gd name="T12" fmla="*/ 1 w 141"/>
                  <a:gd name="T13" fmla="*/ 53 h 99"/>
                  <a:gd name="T14" fmla="*/ 5 w 141"/>
                  <a:gd name="T15" fmla="*/ 64 h 99"/>
                  <a:gd name="T16" fmla="*/ 10 w 141"/>
                  <a:gd name="T17" fmla="*/ 75 h 99"/>
                  <a:gd name="T18" fmla="*/ 13 w 141"/>
                  <a:gd name="T19" fmla="*/ 87 h 99"/>
                  <a:gd name="T20" fmla="*/ 25 w 141"/>
                  <a:gd name="T21" fmla="*/ 94 h 99"/>
                  <a:gd name="T22" fmla="*/ 56 w 141"/>
                  <a:gd name="T23" fmla="*/ 80 h 99"/>
                  <a:gd name="T24" fmla="*/ 65 w 141"/>
                  <a:gd name="T25" fmla="*/ 85 h 99"/>
                  <a:gd name="T26" fmla="*/ 74 w 141"/>
                  <a:gd name="T27" fmla="*/ 92 h 99"/>
                  <a:gd name="T28" fmla="*/ 92 w 141"/>
                  <a:gd name="T29" fmla="*/ 98 h 99"/>
                  <a:gd name="T30" fmla="*/ 113 w 141"/>
                  <a:gd name="T31" fmla="*/ 99 h 99"/>
                  <a:gd name="T32" fmla="*/ 124 w 141"/>
                  <a:gd name="T33" fmla="*/ 97 h 99"/>
                  <a:gd name="T34" fmla="*/ 133 w 141"/>
                  <a:gd name="T35" fmla="*/ 90 h 99"/>
                  <a:gd name="T36" fmla="*/ 139 w 141"/>
                  <a:gd name="T37" fmla="*/ 82 h 99"/>
                  <a:gd name="T38" fmla="*/ 141 w 141"/>
                  <a:gd name="T39" fmla="*/ 70 h 99"/>
                  <a:gd name="T40" fmla="*/ 138 w 141"/>
                  <a:gd name="T41" fmla="*/ 64 h 99"/>
                  <a:gd name="T42" fmla="*/ 133 w 141"/>
                  <a:gd name="T43" fmla="*/ 60 h 99"/>
                  <a:gd name="T44" fmla="*/ 121 w 141"/>
                  <a:gd name="T45" fmla="*/ 49 h 99"/>
                  <a:gd name="T46" fmla="*/ 108 w 141"/>
                  <a:gd name="T47" fmla="*/ 44 h 99"/>
                  <a:gd name="T48" fmla="*/ 85 w 141"/>
                  <a:gd name="T49" fmla="*/ 63 h 99"/>
                  <a:gd name="T50" fmla="*/ 80 w 141"/>
                  <a:gd name="T51" fmla="*/ 60 h 99"/>
                  <a:gd name="T52" fmla="*/ 79 w 141"/>
                  <a:gd name="T53" fmla="*/ 55 h 99"/>
                  <a:gd name="T54" fmla="*/ 76 w 141"/>
                  <a:gd name="T55" fmla="*/ 43 h 99"/>
                  <a:gd name="T56" fmla="*/ 70 w 141"/>
                  <a:gd name="T57" fmla="*/ 39 h 99"/>
                  <a:gd name="T58" fmla="*/ 64 w 141"/>
                  <a:gd name="T59" fmla="*/ 14 h 99"/>
                  <a:gd name="T60" fmla="*/ 59 w 141"/>
                  <a:gd name="T61" fmla="*/ 4 h 99"/>
                  <a:gd name="T62" fmla="*/ 49 w 141"/>
                  <a:gd name="T6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1" h="99">
                    <a:moveTo>
                      <a:pt x="49" y="0"/>
                    </a:moveTo>
                    <a:lnTo>
                      <a:pt x="45" y="1"/>
                    </a:lnTo>
                    <a:lnTo>
                      <a:pt x="42" y="3"/>
                    </a:lnTo>
                    <a:lnTo>
                      <a:pt x="40" y="5"/>
                    </a:lnTo>
                    <a:lnTo>
                      <a:pt x="38" y="8"/>
                    </a:lnTo>
                    <a:lnTo>
                      <a:pt x="35" y="15"/>
                    </a:lnTo>
                    <a:lnTo>
                      <a:pt x="31" y="21"/>
                    </a:lnTo>
                    <a:lnTo>
                      <a:pt x="21" y="28"/>
                    </a:lnTo>
                    <a:lnTo>
                      <a:pt x="11" y="31"/>
                    </a:lnTo>
                    <a:lnTo>
                      <a:pt x="7" y="34"/>
                    </a:lnTo>
                    <a:lnTo>
                      <a:pt x="3" y="38"/>
                    </a:lnTo>
                    <a:lnTo>
                      <a:pt x="1" y="41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2" y="59"/>
                    </a:lnTo>
                    <a:lnTo>
                      <a:pt x="5" y="64"/>
                    </a:lnTo>
                    <a:lnTo>
                      <a:pt x="7" y="70"/>
                    </a:lnTo>
                    <a:lnTo>
                      <a:pt x="10" y="75"/>
                    </a:lnTo>
                    <a:lnTo>
                      <a:pt x="12" y="82"/>
                    </a:lnTo>
                    <a:lnTo>
                      <a:pt x="13" y="87"/>
                    </a:lnTo>
                    <a:lnTo>
                      <a:pt x="15" y="94"/>
                    </a:lnTo>
                    <a:lnTo>
                      <a:pt x="25" y="94"/>
                    </a:lnTo>
                    <a:lnTo>
                      <a:pt x="40" y="88"/>
                    </a:lnTo>
                    <a:lnTo>
                      <a:pt x="56" y="80"/>
                    </a:lnTo>
                    <a:lnTo>
                      <a:pt x="61" y="82"/>
                    </a:lnTo>
                    <a:lnTo>
                      <a:pt x="65" y="85"/>
                    </a:lnTo>
                    <a:lnTo>
                      <a:pt x="70" y="88"/>
                    </a:lnTo>
                    <a:lnTo>
                      <a:pt x="74" y="92"/>
                    </a:lnTo>
                    <a:lnTo>
                      <a:pt x="84" y="95"/>
                    </a:lnTo>
                    <a:lnTo>
                      <a:pt x="92" y="98"/>
                    </a:lnTo>
                    <a:lnTo>
                      <a:pt x="102" y="99"/>
                    </a:lnTo>
                    <a:lnTo>
                      <a:pt x="113" y="99"/>
                    </a:lnTo>
                    <a:lnTo>
                      <a:pt x="119" y="99"/>
                    </a:lnTo>
                    <a:lnTo>
                      <a:pt x="124" y="97"/>
                    </a:lnTo>
                    <a:lnTo>
                      <a:pt x="129" y="94"/>
                    </a:lnTo>
                    <a:lnTo>
                      <a:pt x="133" y="90"/>
                    </a:lnTo>
                    <a:lnTo>
                      <a:pt x="136" y="87"/>
                    </a:lnTo>
                    <a:lnTo>
                      <a:pt x="139" y="82"/>
                    </a:lnTo>
                    <a:lnTo>
                      <a:pt x="141" y="77"/>
                    </a:lnTo>
                    <a:lnTo>
                      <a:pt x="141" y="70"/>
                    </a:lnTo>
                    <a:lnTo>
                      <a:pt x="140" y="67"/>
                    </a:lnTo>
                    <a:lnTo>
                      <a:pt x="138" y="64"/>
                    </a:lnTo>
                    <a:lnTo>
                      <a:pt x="135" y="63"/>
                    </a:lnTo>
                    <a:lnTo>
                      <a:pt x="133" y="60"/>
                    </a:lnTo>
                    <a:lnTo>
                      <a:pt x="126" y="54"/>
                    </a:lnTo>
                    <a:lnTo>
                      <a:pt x="121" y="49"/>
                    </a:lnTo>
                    <a:lnTo>
                      <a:pt x="115" y="45"/>
                    </a:lnTo>
                    <a:lnTo>
                      <a:pt x="108" y="44"/>
                    </a:lnTo>
                    <a:lnTo>
                      <a:pt x="96" y="53"/>
                    </a:lnTo>
                    <a:lnTo>
                      <a:pt x="85" y="63"/>
                    </a:lnTo>
                    <a:lnTo>
                      <a:pt x="82" y="62"/>
                    </a:lnTo>
                    <a:lnTo>
                      <a:pt x="80" y="60"/>
                    </a:lnTo>
                    <a:lnTo>
                      <a:pt x="80" y="58"/>
                    </a:lnTo>
                    <a:lnTo>
                      <a:pt x="79" y="55"/>
                    </a:lnTo>
                    <a:lnTo>
                      <a:pt x="79" y="49"/>
                    </a:lnTo>
                    <a:lnTo>
                      <a:pt x="76" y="43"/>
                    </a:lnTo>
                    <a:lnTo>
                      <a:pt x="74" y="40"/>
                    </a:lnTo>
                    <a:lnTo>
                      <a:pt x="70" y="39"/>
                    </a:lnTo>
                    <a:lnTo>
                      <a:pt x="67" y="26"/>
                    </a:lnTo>
                    <a:lnTo>
                      <a:pt x="64" y="14"/>
                    </a:lnTo>
                    <a:lnTo>
                      <a:pt x="61" y="8"/>
                    </a:lnTo>
                    <a:lnTo>
                      <a:pt x="59" y="4"/>
                    </a:lnTo>
                    <a:lnTo>
                      <a:pt x="55" y="1"/>
                    </a:lnTo>
                    <a:lnTo>
                      <a:pt x="49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66"/>
              <p:cNvSpPr>
                <a:spLocks/>
              </p:cNvSpPr>
              <p:nvPr/>
            </p:nvSpPr>
            <p:spPr bwMode="auto">
              <a:xfrm>
                <a:off x="-1423863" y="2209325"/>
                <a:ext cx="33338" cy="46038"/>
              </a:xfrm>
              <a:custGeom>
                <a:avLst/>
                <a:gdLst>
                  <a:gd name="T0" fmla="*/ 65 w 81"/>
                  <a:gd name="T1" fmla="*/ 20 h 116"/>
                  <a:gd name="T2" fmla="*/ 64 w 81"/>
                  <a:gd name="T3" fmla="*/ 15 h 116"/>
                  <a:gd name="T4" fmla="*/ 63 w 81"/>
                  <a:gd name="T5" fmla="*/ 10 h 116"/>
                  <a:gd name="T6" fmla="*/ 59 w 81"/>
                  <a:gd name="T7" fmla="*/ 5 h 116"/>
                  <a:gd name="T8" fmla="*/ 56 w 81"/>
                  <a:gd name="T9" fmla="*/ 0 h 116"/>
                  <a:gd name="T10" fmla="*/ 50 w 81"/>
                  <a:gd name="T11" fmla="*/ 4 h 116"/>
                  <a:gd name="T12" fmla="*/ 46 w 81"/>
                  <a:gd name="T13" fmla="*/ 8 h 116"/>
                  <a:gd name="T14" fmla="*/ 43 w 81"/>
                  <a:gd name="T15" fmla="*/ 12 h 116"/>
                  <a:gd name="T16" fmla="*/ 39 w 81"/>
                  <a:gd name="T17" fmla="*/ 17 h 116"/>
                  <a:gd name="T18" fmla="*/ 33 w 81"/>
                  <a:gd name="T19" fmla="*/ 25 h 116"/>
                  <a:gd name="T20" fmla="*/ 22 w 81"/>
                  <a:gd name="T21" fmla="*/ 34 h 116"/>
                  <a:gd name="T22" fmla="*/ 15 w 81"/>
                  <a:gd name="T23" fmla="*/ 38 h 116"/>
                  <a:gd name="T24" fmla="*/ 7 w 81"/>
                  <a:gd name="T25" fmla="*/ 42 h 116"/>
                  <a:gd name="T26" fmla="*/ 5 w 81"/>
                  <a:gd name="T27" fmla="*/ 44 h 116"/>
                  <a:gd name="T28" fmla="*/ 2 w 81"/>
                  <a:gd name="T29" fmla="*/ 48 h 116"/>
                  <a:gd name="T30" fmla="*/ 1 w 81"/>
                  <a:gd name="T31" fmla="*/ 50 h 116"/>
                  <a:gd name="T32" fmla="*/ 0 w 81"/>
                  <a:gd name="T33" fmla="*/ 55 h 116"/>
                  <a:gd name="T34" fmla="*/ 1 w 81"/>
                  <a:gd name="T35" fmla="*/ 59 h 116"/>
                  <a:gd name="T36" fmla="*/ 2 w 81"/>
                  <a:gd name="T37" fmla="*/ 63 h 116"/>
                  <a:gd name="T38" fmla="*/ 5 w 81"/>
                  <a:gd name="T39" fmla="*/ 66 h 116"/>
                  <a:gd name="T40" fmla="*/ 7 w 81"/>
                  <a:gd name="T41" fmla="*/ 68 h 116"/>
                  <a:gd name="T42" fmla="*/ 15 w 81"/>
                  <a:gd name="T43" fmla="*/ 73 h 116"/>
                  <a:gd name="T44" fmla="*/ 22 w 81"/>
                  <a:gd name="T45" fmla="*/ 78 h 116"/>
                  <a:gd name="T46" fmla="*/ 29 w 81"/>
                  <a:gd name="T47" fmla="*/ 86 h 116"/>
                  <a:gd name="T48" fmla="*/ 35 w 81"/>
                  <a:gd name="T49" fmla="*/ 93 h 116"/>
                  <a:gd name="T50" fmla="*/ 45 w 81"/>
                  <a:gd name="T51" fmla="*/ 99 h 116"/>
                  <a:gd name="T52" fmla="*/ 55 w 81"/>
                  <a:gd name="T53" fmla="*/ 106 h 116"/>
                  <a:gd name="T54" fmla="*/ 65 w 81"/>
                  <a:gd name="T55" fmla="*/ 111 h 116"/>
                  <a:gd name="T56" fmla="*/ 76 w 81"/>
                  <a:gd name="T57" fmla="*/ 116 h 116"/>
                  <a:gd name="T58" fmla="*/ 80 w 81"/>
                  <a:gd name="T59" fmla="*/ 111 h 116"/>
                  <a:gd name="T60" fmla="*/ 81 w 81"/>
                  <a:gd name="T61" fmla="*/ 104 h 116"/>
                  <a:gd name="T62" fmla="*/ 80 w 81"/>
                  <a:gd name="T63" fmla="*/ 96 h 116"/>
                  <a:gd name="T64" fmla="*/ 78 w 81"/>
                  <a:gd name="T65" fmla="*/ 89 h 116"/>
                  <a:gd name="T66" fmla="*/ 74 w 81"/>
                  <a:gd name="T67" fmla="*/ 83 h 116"/>
                  <a:gd name="T68" fmla="*/ 70 w 81"/>
                  <a:gd name="T69" fmla="*/ 78 h 116"/>
                  <a:gd name="T70" fmla="*/ 66 w 81"/>
                  <a:gd name="T71" fmla="*/ 72 h 116"/>
                  <a:gd name="T72" fmla="*/ 63 w 81"/>
                  <a:gd name="T73" fmla="*/ 66 h 116"/>
                  <a:gd name="T74" fmla="*/ 60 w 81"/>
                  <a:gd name="T75" fmla="*/ 59 h 116"/>
                  <a:gd name="T76" fmla="*/ 60 w 81"/>
                  <a:gd name="T77" fmla="*/ 50 h 116"/>
                  <a:gd name="T78" fmla="*/ 63 w 81"/>
                  <a:gd name="T79" fmla="*/ 35 h 116"/>
                  <a:gd name="T80" fmla="*/ 65 w 81"/>
                  <a:gd name="T81" fmla="*/ 2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1" h="116">
                    <a:moveTo>
                      <a:pt x="65" y="20"/>
                    </a:moveTo>
                    <a:lnTo>
                      <a:pt x="64" y="15"/>
                    </a:lnTo>
                    <a:lnTo>
                      <a:pt x="63" y="10"/>
                    </a:lnTo>
                    <a:lnTo>
                      <a:pt x="59" y="5"/>
                    </a:lnTo>
                    <a:lnTo>
                      <a:pt x="56" y="0"/>
                    </a:lnTo>
                    <a:lnTo>
                      <a:pt x="50" y="4"/>
                    </a:lnTo>
                    <a:lnTo>
                      <a:pt x="46" y="8"/>
                    </a:lnTo>
                    <a:lnTo>
                      <a:pt x="43" y="12"/>
                    </a:lnTo>
                    <a:lnTo>
                      <a:pt x="39" y="17"/>
                    </a:lnTo>
                    <a:lnTo>
                      <a:pt x="33" y="25"/>
                    </a:lnTo>
                    <a:lnTo>
                      <a:pt x="22" y="34"/>
                    </a:lnTo>
                    <a:lnTo>
                      <a:pt x="15" y="38"/>
                    </a:lnTo>
                    <a:lnTo>
                      <a:pt x="7" y="42"/>
                    </a:lnTo>
                    <a:lnTo>
                      <a:pt x="5" y="44"/>
                    </a:lnTo>
                    <a:lnTo>
                      <a:pt x="2" y="48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1" y="59"/>
                    </a:lnTo>
                    <a:lnTo>
                      <a:pt x="2" y="63"/>
                    </a:lnTo>
                    <a:lnTo>
                      <a:pt x="5" y="66"/>
                    </a:lnTo>
                    <a:lnTo>
                      <a:pt x="7" y="68"/>
                    </a:lnTo>
                    <a:lnTo>
                      <a:pt x="15" y="73"/>
                    </a:lnTo>
                    <a:lnTo>
                      <a:pt x="22" y="78"/>
                    </a:lnTo>
                    <a:lnTo>
                      <a:pt x="29" y="86"/>
                    </a:lnTo>
                    <a:lnTo>
                      <a:pt x="35" y="93"/>
                    </a:lnTo>
                    <a:lnTo>
                      <a:pt x="45" y="99"/>
                    </a:lnTo>
                    <a:lnTo>
                      <a:pt x="55" y="106"/>
                    </a:lnTo>
                    <a:lnTo>
                      <a:pt x="65" y="111"/>
                    </a:lnTo>
                    <a:lnTo>
                      <a:pt x="76" y="116"/>
                    </a:lnTo>
                    <a:lnTo>
                      <a:pt x="80" y="111"/>
                    </a:lnTo>
                    <a:lnTo>
                      <a:pt x="81" y="104"/>
                    </a:lnTo>
                    <a:lnTo>
                      <a:pt x="80" y="96"/>
                    </a:lnTo>
                    <a:lnTo>
                      <a:pt x="78" y="89"/>
                    </a:lnTo>
                    <a:lnTo>
                      <a:pt x="74" y="83"/>
                    </a:lnTo>
                    <a:lnTo>
                      <a:pt x="70" y="78"/>
                    </a:lnTo>
                    <a:lnTo>
                      <a:pt x="66" y="72"/>
                    </a:lnTo>
                    <a:lnTo>
                      <a:pt x="63" y="66"/>
                    </a:lnTo>
                    <a:lnTo>
                      <a:pt x="60" y="59"/>
                    </a:lnTo>
                    <a:lnTo>
                      <a:pt x="60" y="50"/>
                    </a:lnTo>
                    <a:lnTo>
                      <a:pt x="63" y="35"/>
                    </a:lnTo>
                    <a:lnTo>
                      <a:pt x="65" y="2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67"/>
              <p:cNvSpPr>
                <a:spLocks/>
              </p:cNvSpPr>
              <p:nvPr/>
            </p:nvSpPr>
            <p:spPr bwMode="auto">
              <a:xfrm>
                <a:off x="-1590550" y="2234725"/>
                <a:ext cx="33338" cy="50800"/>
              </a:xfrm>
              <a:custGeom>
                <a:avLst/>
                <a:gdLst>
                  <a:gd name="T0" fmla="*/ 13 w 84"/>
                  <a:gd name="T1" fmla="*/ 0 h 127"/>
                  <a:gd name="T2" fmla="*/ 9 w 84"/>
                  <a:gd name="T3" fmla="*/ 0 h 127"/>
                  <a:gd name="T4" fmla="*/ 4 w 84"/>
                  <a:gd name="T5" fmla="*/ 1 h 127"/>
                  <a:gd name="T6" fmla="*/ 1 w 84"/>
                  <a:gd name="T7" fmla="*/ 4 h 127"/>
                  <a:gd name="T8" fmla="*/ 0 w 84"/>
                  <a:gd name="T9" fmla="*/ 6 h 127"/>
                  <a:gd name="T10" fmla="*/ 5 w 84"/>
                  <a:gd name="T11" fmla="*/ 20 h 127"/>
                  <a:gd name="T12" fmla="*/ 13 w 84"/>
                  <a:gd name="T13" fmla="*/ 33 h 127"/>
                  <a:gd name="T14" fmla="*/ 13 w 84"/>
                  <a:gd name="T15" fmla="*/ 48 h 127"/>
                  <a:gd name="T16" fmla="*/ 12 w 84"/>
                  <a:gd name="T17" fmla="*/ 63 h 127"/>
                  <a:gd name="T18" fmla="*/ 12 w 84"/>
                  <a:gd name="T19" fmla="*/ 74 h 127"/>
                  <a:gd name="T20" fmla="*/ 14 w 84"/>
                  <a:gd name="T21" fmla="*/ 84 h 127"/>
                  <a:gd name="T22" fmla="*/ 17 w 84"/>
                  <a:gd name="T23" fmla="*/ 89 h 127"/>
                  <a:gd name="T24" fmla="*/ 19 w 84"/>
                  <a:gd name="T25" fmla="*/ 93 h 127"/>
                  <a:gd name="T26" fmla="*/ 23 w 84"/>
                  <a:gd name="T27" fmla="*/ 97 h 127"/>
                  <a:gd name="T28" fmla="*/ 27 w 84"/>
                  <a:gd name="T29" fmla="*/ 100 h 127"/>
                  <a:gd name="T30" fmla="*/ 38 w 84"/>
                  <a:gd name="T31" fmla="*/ 104 h 127"/>
                  <a:gd name="T32" fmla="*/ 48 w 84"/>
                  <a:gd name="T33" fmla="*/ 107 h 127"/>
                  <a:gd name="T34" fmla="*/ 54 w 84"/>
                  <a:gd name="T35" fmla="*/ 112 h 127"/>
                  <a:gd name="T36" fmla="*/ 59 w 84"/>
                  <a:gd name="T37" fmla="*/ 119 h 127"/>
                  <a:gd name="T38" fmla="*/ 62 w 84"/>
                  <a:gd name="T39" fmla="*/ 122 h 127"/>
                  <a:gd name="T40" fmla="*/ 64 w 84"/>
                  <a:gd name="T41" fmla="*/ 124 h 127"/>
                  <a:gd name="T42" fmla="*/ 67 w 84"/>
                  <a:gd name="T43" fmla="*/ 127 h 127"/>
                  <a:gd name="T44" fmla="*/ 70 w 84"/>
                  <a:gd name="T45" fmla="*/ 127 h 127"/>
                  <a:gd name="T46" fmla="*/ 74 w 84"/>
                  <a:gd name="T47" fmla="*/ 127 h 127"/>
                  <a:gd name="T48" fmla="*/ 78 w 84"/>
                  <a:gd name="T49" fmla="*/ 124 h 127"/>
                  <a:gd name="T50" fmla="*/ 81 w 84"/>
                  <a:gd name="T51" fmla="*/ 122 h 127"/>
                  <a:gd name="T52" fmla="*/ 82 w 84"/>
                  <a:gd name="T53" fmla="*/ 118 h 127"/>
                  <a:gd name="T54" fmla="*/ 83 w 84"/>
                  <a:gd name="T55" fmla="*/ 109 h 127"/>
                  <a:gd name="T56" fmla="*/ 84 w 84"/>
                  <a:gd name="T57" fmla="*/ 100 h 127"/>
                  <a:gd name="T58" fmla="*/ 79 w 84"/>
                  <a:gd name="T59" fmla="*/ 85 h 127"/>
                  <a:gd name="T60" fmla="*/ 74 w 84"/>
                  <a:gd name="T61" fmla="*/ 72 h 127"/>
                  <a:gd name="T62" fmla="*/ 74 w 84"/>
                  <a:gd name="T63" fmla="*/ 58 h 127"/>
                  <a:gd name="T64" fmla="*/ 74 w 84"/>
                  <a:gd name="T65" fmla="*/ 45 h 127"/>
                  <a:gd name="T66" fmla="*/ 74 w 84"/>
                  <a:gd name="T67" fmla="*/ 40 h 127"/>
                  <a:gd name="T68" fmla="*/ 74 w 84"/>
                  <a:gd name="T69" fmla="*/ 34 h 127"/>
                  <a:gd name="T70" fmla="*/ 73 w 84"/>
                  <a:gd name="T71" fmla="*/ 28 h 127"/>
                  <a:gd name="T72" fmla="*/ 70 w 84"/>
                  <a:gd name="T73" fmla="*/ 21 h 127"/>
                  <a:gd name="T74" fmla="*/ 68 w 84"/>
                  <a:gd name="T75" fmla="*/ 16 h 127"/>
                  <a:gd name="T76" fmla="*/ 64 w 84"/>
                  <a:gd name="T77" fmla="*/ 14 h 127"/>
                  <a:gd name="T78" fmla="*/ 59 w 84"/>
                  <a:gd name="T79" fmla="*/ 11 h 127"/>
                  <a:gd name="T80" fmla="*/ 54 w 84"/>
                  <a:gd name="T81" fmla="*/ 10 h 127"/>
                  <a:gd name="T82" fmla="*/ 43 w 84"/>
                  <a:gd name="T83" fmla="*/ 10 h 127"/>
                  <a:gd name="T84" fmla="*/ 32 w 84"/>
                  <a:gd name="T85" fmla="*/ 8 h 127"/>
                  <a:gd name="T86" fmla="*/ 22 w 84"/>
                  <a:gd name="T87" fmla="*/ 4 h 127"/>
                  <a:gd name="T88" fmla="*/ 13 w 84"/>
                  <a:gd name="T89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4" h="127">
                    <a:moveTo>
                      <a:pt x="13" y="0"/>
                    </a:moveTo>
                    <a:lnTo>
                      <a:pt x="9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5" y="20"/>
                    </a:lnTo>
                    <a:lnTo>
                      <a:pt x="13" y="33"/>
                    </a:lnTo>
                    <a:lnTo>
                      <a:pt x="13" y="48"/>
                    </a:lnTo>
                    <a:lnTo>
                      <a:pt x="12" y="63"/>
                    </a:lnTo>
                    <a:lnTo>
                      <a:pt x="12" y="74"/>
                    </a:lnTo>
                    <a:lnTo>
                      <a:pt x="14" y="84"/>
                    </a:lnTo>
                    <a:lnTo>
                      <a:pt x="17" y="89"/>
                    </a:lnTo>
                    <a:lnTo>
                      <a:pt x="19" y="93"/>
                    </a:lnTo>
                    <a:lnTo>
                      <a:pt x="23" y="97"/>
                    </a:lnTo>
                    <a:lnTo>
                      <a:pt x="27" y="100"/>
                    </a:lnTo>
                    <a:lnTo>
                      <a:pt x="38" y="104"/>
                    </a:lnTo>
                    <a:lnTo>
                      <a:pt x="48" y="107"/>
                    </a:lnTo>
                    <a:lnTo>
                      <a:pt x="54" y="112"/>
                    </a:lnTo>
                    <a:lnTo>
                      <a:pt x="59" y="119"/>
                    </a:lnTo>
                    <a:lnTo>
                      <a:pt x="62" y="122"/>
                    </a:lnTo>
                    <a:lnTo>
                      <a:pt x="64" y="124"/>
                    </a:lnTo>
                    <a:lnTo>
                      <a:pt x="67" y="127"/>
                    </a:lnTo>
                    <a:lnTo>
                      <a:pt x="70" y="127"/>
                    </a:lnTo>
                    <a:lnTo>
                      <a:pt x="74" y="127"/>
                    </a:lnTo>
                    <a:lnTo>
                      <a:pt x="78" y="124"/>
                    </a:lnTo>
                    <a:lnTo>
                      <a:pt x="81" y="122"/>
                    </a:lnTo>
                    <a:lnTo>
                      <a:pt x="82" y="118"/>
                    </a:lnTo>
                    <a:lnTo>
                      <a:pt x="83" y="109"/>
                    </a:lnTo>
                    <a:lnTo>
                      <a:pt x="84" y="100"/>
                    </a:lnTo>
                    <a:lnTo>
                      <a:pt x="79" y="85"/>
                    </a:lnTo>
                    <a:lnTo>
                      <a:pt x="74" y="72"/>
                    </a:lnTo>
                    <a:lnTo>
                      <a:pt x="74" y="58"/>
                    </a:lnTo>
                    <a:lnTo>
                      <a:pt x="74" y="45"/>
                    </a:lnTo>
                    <a:lnTo>
                      <a:pt x="74" y="40"/>
                    </a:lnTo>
                    <a:lnTo>
                      <a:pt x="74" y="34"/>
                    </a:lnTo>
                    <a:lnTo>
                      <a:pt x="73" y="28"/>
                    </a:lnTo>
                    <a:lnTo>
                      <a:pt x="70" y="21"/>
                    </a:lnTo>
                    <a:lnTo>
                      <a:pt x="68" y="16"/>
                    </a:lnTo>
                    <a:lnTo>
                      <a:pt x="64" y="14"/>
                    </a:lnTo>
                    <a:lnTo>
                      <a:pt x="59" y="11"/>
                    </a:lnTo>
                    <a:lnTo>
                      <a:pt x="54" y="10"/>
                    </a:lnTo>
                    <a:lnTo>
                      <a:pt x="43" y="10"/>
                    </a:lnTo>
                    <a:lnTo>
                      <a:pt x="32" y="8"/>
                    </a:lnTo>
                    <a:lnTo>
                      <a:pt x="22" y="4"/>
                    </a:lnTo>
                    <a:lnTo>
                      <a:pt x="13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68"/>
              <p:cNvSpPr>
                <a:spLocks/>
              </p:cNvSpPr>
              <p:nvPr/>
            </p:nvSpPr>
            <p:spPr bwMode="auto">
              <a:xfrm>
                <a:off x="-1728663" y="3053875"/>
                <a:ext cx="87313" cy="98425"/>
              </a:xfrm>
              <a:custGeom>
                <a:avLst/>
                <a:gdLst>
                  <a:gd name="T0" fmla="*/ 30 w 219"/>
                  <a:gd name="T1" fmla="*/ 1 h 247"/>
                  <a:gd name="T2" fmla="*/ 16 w 219"/>
                  <a:gd name="T3" fmla="*/ 8 h 247"/>
                  <a:gd name="T4" fmla="*/ 6 w 219"/>
                  <a:gd name="T5" fmla="*/ 18 h 247"/>
                  <a:gd name="T6" fmla="*/ 1 w 219"/>
                  <a:gd name="T7" fmla="*/ 31 h 247"/>
                  <a:gd name="T8" fmla="*/ 2 w 219"/>
                  <a:gd name="T9" fmla="*/ 50 h 247"/>
                  <a:gd name="T10" fmla="*/ 7 w 219"/>
                  <a:gd name="T11" fmla="*/ 82 h 247"/>
                  <a:gd name="T12" fmla="*/ 12 w 219"/>
                  <a:gd name="T13" fmla="*/ 109 h 247"/>
                  <a:gd name="T14" fmla="*/ 21 w 219"/>
                  <a:gd name="T15" fmla="*/ 126 h 247"/>
                  <a:gd name="T16" fmla="*/ 35 w 219"/>
                  <a:gd name="T17" fmla="*/ 142 h 247"/>
                  <a:gd name="T18" fmla="*/ 52 w 219"/>
                  <a:gd name="T19" fmla="*/ 153 h 247"/>
                  <a:gd name="T20" fmla="*/ 74 w 219"/>
                  <a:gd name="T21" fmla="*/ 168 h 247"/>
                  <a:gd name="T22" fmla="*/ 92 w 219"/>
                  <a:gd name="T23" fmla="*/ 183 h 247"/>
                  <a:gd name="T24" fmla="*/ 109 w 219"/>
                  <a:gd name="T25" fmla="*/ 206 h 247"/>
                  <a:gd name="T26" fmla="*/ 125 w 219"/>
                  <a:gd name="T27" fmla="*/ 225 h 247"/>
                  <a:gd name="T28" fmla="*/ 144 w 219"/>
                  <a:gd name="T29" fmla="*/ 238 h 247"/>
                  <a:gd name="T30" fmla="*/ 165 w 219"/>
                  <a:gd name="T31" fmla="*/ 247 h 247"/>
                  <a:gd name="T32" fmla="*/ 183 w 219"/>
                  <a:gd name="T33" fmla="*/ 247 h 247"/>
                  <a:gd name="T34" fmla="*/ 190 w 219"/>
                  <a:gd name="T35" fmla="*/ 242 h 247"/>
                  <a:gd name="T36" fmla="*/ 197 w 219"/>
                  <a:gd name="T37" fmla="*/ 231 h 247"/>
                  <a:gd name="T38" fmla="*/ 205 w 219"/>
                  <a:gd name="T39" fmla="*/ 215 h 247"/>
                  <a:gd name="T40" fmla="*/ 214 w 219"/>
                  <a:gd name="T41" fmla="*/ 207 h 247"/>
                  <a:gd name="T42" fmla="*/ 218 w 219"/>
                  <a:gd name="T43" fmla="*/ 200 h 247"/>
                  <a:gd name="T44" fmla="*/ 219 w 219"/>
                  <a:gd name="T45" fmla="*/ 143 h 247"/>
                  <a:gd name="T46" fmla="*/ 215 w 219"/>
                  <a:gd name="T47" fmla="*/ 131 h 247"/>
                  <a:gd name="T48" fmla="*/ 205 w 219"/>
                  <a:gd name="T49" fmla="*/ 121 h 247"/>
                  <a:gd name="T50" fmla="*/ 184 w 219"/>
                  <a:gd name="T51" fmla="*/ 103 h 247"/>
                  <a:gd name="T52" fmla="*/ 170 w 219"/>
                  <a:gd name="T53" fmla="*/ 75 h 247"/>
                  <a:gd name="T54" fmla="*/ 163 w 219"/>
                  <a:gd name="T55" fmla="*/ 72 h 247"/>
                  <a:gd name="T56" fmla="*/ 155 w 219"/>
                  <a:gd name="T57" fmla="*/ 72 h 247"/>
                  <a:gd name="T58" fmla="*/ 138 w 219"/>
                  <a:gd name="T59" fmla="*/ 72 h 247"/>
                  <a:gd name="T60" fmla="*/ 125 w 219"/>
                  <a:gd name="T61" fmla="*/ 68 h 247"/>
                  <a:gd name="T62" fmla="*/ 115 w 219"/>
                  <a:gd name="T63" fmla="*/ 60 h 247"/>
                  <a:gd name="T64" fmla="*/ 94 w 219"/>
                  <a:gd name="T65" fmla="*/ 45 h 247"/>
                  <a:gd name="T66" fmla="*/ 81 w 219"/>
                  <a:gd name="T67" fmla="*/ 43 h 247"/>
                  <a:gd name="T68" fmla="*/ 76 w 219"/>
                  <a:gd name="T69" fmla="*/ 40 h 247"/>
                  <a:gd name="T70" fmla="*/ 72 w 219"/>
                  <a:gd name="T71" fmla="*/ 36 h 247"/>
                  <a:gd name="T72" fmla="*/ 59 w 219"/>
                  <a:gd name="T73" fmla="*/ 11 h 247"/>
                  <a:gd name="T74" fmla="*/ 50 w 219"/>
                  <a:gd name="T75" fmla="*/ 4 h 247"/>
                  <a:gd name="T76" fmla="*/ 37 w 219"/>
                  <a:gd name="T77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19" h="247">
                    <a:moveTo>
                      <a:pt x="37" y="0"/>
                    </a:moveTo>
                    <a:lnTo>
                      <a:pt x="30" y="1"/>
                    </a:lnTo>
                    <a:lnTo>
                      <a:pt x="22" y="4"/>
                    </a:lnTo>
                    <a:lnTo>
                      <a:pt x="16" y="8"/>
                    </a:lnTo>
                    <a:lnTo>
                      <a:pt x="11" y="11"/>
                    </a:lnTo>
                    <a:lnTo>
                      <a:pt x="6" y="18"/>
                    </a:lnTo>
                    <a:lnTo>
                      <a:pt x="3" y="24"/>
                    </a:lnTo>
                    <a:lnTo>
                      <a:pt x="1" y="31"/>
                    </a:lnTo>
                    <a:lnTo>
                      <a:pt x="0" y="39"/>
                    </a:lnTo>
                    <a:lnTo>
                      <a:pt x="2" y="50"/>
                    </a:lnTo>
                    <a:lnTo>
                      <a:pt x="5" y="62"/>
                    </a:lnTo>
                    <a:lnTo>
                      <a:pt x="7" y="82"/>
                    </a:lnTo>
                    <a:lnTo>
                      <a:pt x="10" y="100"/>
                    </a:lnTo>
                    <a:lnTo>
                      <a:pt x="12" y="109"/>
                    </a:lnTo>
                    <a:lnTo>
                      <a:pt x="16" y="117"/>
                    </a:lnTo>
                    <a:lnTo>
                      <a:pt x="21" y="126"/>
                    </a:lnTo>
                    <a:lnTo>
                      <a:pt x="26" y="134"/>
                    </a:lnTo>
                    <a:lnTo>
                      <a:pt x="35" y="142"/>
                    </a:lnTo>
                    <a:lnTo>
                      <a:pt x="43" y="148"/>
                    </a:lnTo>
                    <a:lnTo>
                      <a:pt x="52" y="153"/>
                    </a:lnTo>
                    <a:lnTo>
                      <a:pt x="62" y="159"/>
                    </a:lnTo>
                    <a:lnTo>
                      <a:pt x="74" y="168"/>
                    </a:lnTo>
                    <a:lnTo>
                      <a:pt x="84" y="176"/>
                    </a:lnTo>
                    <a:lnTo>
                      <a:pt x="92" y="183"/>
                    </a:lnTo>
                    <a:lnTo>
                      <a:pt x="101" y="195"/>
                    </a:lnTo>
                    <a:lnTo>
                      <a:pt x="109" y="206"/>
                    </a:lnTo>
                    <a:lnTo>
                      <a:pt x="118" y="216"/>
                    </a:lnTo>
                    <a:lnTo>
                      <a:pt x="125" y="225"/>
                    </a:lnTo>
                    <a:lnTo>
                      <a:pt x="134" y="232"/>
                    </a:lnTo>
                    <a:lnTo>
                      <a:pt x="144" y="238"/>
                    </a:lnTo>
                    <a:lnTo>
                      <a:pt x="154" y="243"/>
                    </a:lnTo>
                    <a:lnTo>
                      <a:pt x="165" y="247"/>
                    </a:lnTo>
                    <a:lnTo>
                      <a:pt x="178" y="247"/>
                    </a:lnTo>
                    <a:lnTo>
                      <a:pt x="183" y="247"/>
                    </a:lnTo>
                    <a:lnTo>
                      <a:pt x="187" y="245"/>
                    </a:lnTo>
                    <a:lnTo>
                      <a:pt x="190" y="242"/>
                    </a:lnTo>
                    <a:lnTo>
                      <a:pt x="193" y="238"/>
                    </a:lnTo>
                    <a:lnTo>
                      <a:pt x="197" y="231"/>
                    </a:lnTo>
                    <a:lnTo>
                      <a:pt x="200" y="221"/>
                    </a:lnTo>
                    <a:lnTo>
                      <a:pt x="205" y="215"/>
                    </a:lnTo>
                    <a:lnTo>
                      <a:pt x="212" y="210"/>
                    </a:lnTo>
                    <a:lnTo>
                      <a:pt x="214" y="207"/>
                    </a:lnTo>
                    <a:lnTo>
                      <a:pt x="217" y="203"/>
                    </a:lnTo>
                    <a:lnTo>
                      <a:pt x="218" y="200"/>
                    </a:lnTo>
                    <a:lnTo>
                      <a:pt x="219" y="196"/>
                    </a:lnTo>
                    <a:lnTo>
                      <a:pt x="219" y="143"/>
                    </a:lnTo>
                    <a:lnTo>
                      <a:pt x="218" y="136"/>
                    </a:lnTo>
                    <a:lnTo>
                      <a:pt x="215" y="131"/>
                    </a:lnTo>
                    <a:lnTo>
                      <a:pt x="210" y="126"/>
                    </a:lnTo>
                    <a:lnTo>
                      <a:pt x="205" y="121"/>
                    </a:lnTo>
                    <a:lnTo>
                      <a:pt x="194" y="113"/>
                    </a:lnTo>
                    <a:lnTo>
                      <a:pt x="184" y="103"/>
                    </a:lnTo>
                    <a:lnTo>
                      <a:pt x="178" y="89"/>
                    </a:lnTo>
                    <a:lnTo>
                      <a:pt x="170" y="75"/>
                    </a:lnTo>
                    <a:lnTo>
                      <a:pt x="166" y="73"/>
                    </a:lnTo>
                    <a:lnTo>
                      <a:pt x="163" y="72"/>
                    </a:lnTo>
                    <a:lnTo>
                      <a:pt x="159" y="72"/>
                    </a:lnTo>
                    <a:lnTo>
                      <a:pt x="155" y="72"/>
                    </a:lnTo>
                    <a:lnTo>
                      <a:pt x="146" y="72"/>
                    </a:lnTo>
                    <a:lnTo>
                      <a:pt x="138" y="72"/>
                    </a:lnTo>
                    <a:lnTo>
                      <a:pt x="130" y="70"/>
                    </a:lnTo>
                    <a:lnTo>
                      <a:pt x="125" y="68"/>
                    </a:lnTo>
                    <a:lnTo>
                      <a:pt x="120" y="64"/>
                    </a:lnTo>
                    <a:lnTo>
                      <a:pt x="115" y="60"/>
                    </a:lnTo>
                    <a:lnTo>
                      <a:pt x="105" y="53"/>
                    </a:lnTo>
                    <a:lnTo>
                      <a:pt x="94" y="45"/>
                    </a:lnTo>
                    <a:lnTo>
                      <a:pt x="87" y="44"/>
                    </a:lnTo>
                    <a:lnTo>
                      <a:pt x="81" y="43"/>
                    </a:lnTo>
                    <a:lnTo>
                      <a:pt x="79" y="41"/>
                    </a:lnTo>
                    <a:lnTo>
                      <a:pt x="76" y="40"/>
                    </a:lnTo>
                    <a:lnTo>
                      <a:pt x="75" y="39"/>
                    </a:lnTo>
                    <a:lnTo>
                      <a:pt x="72" y="36"/>
                    </a:lnTo>
                    <a:lnTo>
                      <a:pt x="66" y="24"/>
                    </a:lnTo>
                    <a:lnTo>
                      <a:pt x="59" y="11"/>
                    </a:lnTo>
                    <a:lnTo>
                      <a:pt x="55" y="8"/>
                    </a:lnTo>
                    <a:lnTo>
                      <a:pt x="50" y="4"/>
                    </a:lnTo>
                    <a:lnTo>
                      <a:pt x="43" y="1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69"/>
              <p:cNvSpPr>
                <a:spLocks/>
              </p:cNvSpPr>
              <p:nvPr/>
            </p:nvSpPr>
            <p:spPr bwMode="auto">
              <a:xfrm>
                <a:off x="-242763" y="1866425"/>
                <a:ext cx="20638" cy="34925"/>
              </a:xfrm>
              <a:custGeom>
                <a:avLst/>
                <a:gdLst>
                  <a:gd name="T0" fmla="*/ 50 w 50"/>
                  <a:gd name="T1" fmla="*/ 41 h 85"/>
                  <a:gd name="T2" fmla="*/ 44 w 50"/>
                  <a:gd name="T3" fmla="*/ 27 h 85"/>
                  <a:gd name="T4" fmla="*/ 38 w 50"/>
                  <a:gd name="T5" fmla="*/ 14 h 85"/>
                  <a:gd name="T6" fmla="*/ 37 w 50"/>
                  <a:gd name="T7" fmla="*/ 9 h 85"/>
                  <a:gd name="T8" fmla="*/ 34 w 50"/>
                  <a:gd name="T9" fmla="*/ 5 h 85"/>
                  <a:gd name="T10" fmla="*/ 32 w 50"/>
                  <a:gd name="T11" fmla="*/ 1 h 85"/>
                  <a:gd name="T12" fmla="*/ 28 w 50"/>
                  <a:gd name="T13" fmla="*/ 0 h 85"/>
                  <a:gd name="T14" fmla="*/ 24 w 50"/>
                  <a:gd name="T15" fmla="*/ 1 h 85"/>
                  <a:gd name="T16" fmla="*/ 22 w 50"/>
                  <a:gd name="T17" fmla="*/ 2 h 85"/>
                  <a:gd name="T18" fmla="*/ 19 w 50"/>
                  <a:gd name="T19" fmla="*/ 5 h 85"/>
                  <a:gd name="T20" fmla="*/ 17 w 50"/>
                  <a:gd name="T21" fmla="*/ 7 h 85"/>
                  <a:gd name="T22" fmla="*/ 14 w 50"/>
                  <a:gd name="T23" fmla="*/ 15 h 85"/>
                  <a:gd name="T24" fmla="*/ 12 w 50"/>
                  <a:gd name="T25" fmla="*/ 21 h 85"/>
                  <a:gd name="T26" fmla="*/ 8 w 50"/>
                  <a:gd name="T27" fmla="*/ 31 h 85"/>
                  <a:gd name="T28" fmla="*/ 4 w 50"/>
                  <a:gd name="T29" fmla="*/ 39 h 85"/>
                  <a:gd name="T30" fmla="*/ 0 w 50"/>
                  <a:gd name="T31" fmla="*/ 47 h 85"/>
                  <a:gd name="T32" fmla="*/ 0 w 50"/>
                  <a:gd name="T33" fmla="*/ 57 h 85"/>
                  <a:gd name="T34" fmla="*/ 0 w 50"/>
                  <a:gd name="T35" fmla="*/ 66 h 85"/>
                  <a:gd name="T36" fmla="*/ 3 w 50"/>
                  <a:gd name="T37" fmla="*/ 75 h 85"/>
                  <a:gd name="T38" fmla="*/ 4 w 50"/>
                  <a:gd name="T39" fmla="*/ 79 h 85"/>
                  <a:gd name="T40" fmla="*/ 6 w 50"/>
                  <a:gd name="T41" fmla="*/ 83 h 85"/>
                  <a:gd name="T42" fmla="*/ 10 w 50"/>
                  <a:gd name="T43" fmla="*/ 84 h 85"/>
                  <a:gd name="T44" fmla="*/ 14 w 50"/>
                  <a:gd name="T45" fmla="*/ 85 h 85"/>
                  <a:gd name="T46" fmla="*/ 22 w 50"/>
                  <a:gd name="T47" fmla="*/ 84 h 85"/>
                  <a:gd name="T48" fmla="*/ 28 w 50"/>
                  <a:gd name="T49" fmla="*/ 81 h 85"/>
                  <a:gd name="T50" fmla="*/ 34 w 50"/>
                  <a:gd name="T51" fmla="*/ 76 h 85"/>
                  <a:gd name="T52" fmla="*/ 39 w 50"/>
                  <a:gd name="T53" fmla="*/ 71 h 85"/>
                  <a:gd name="T54" fmla="*/ 44 w 50"/>
                  <a:gd name="T55" fmla="*/ 64 h 85"/>
                  <a:gd name="T56" fmla="*/ 47 w 50"/>
                  <a:gd name="T57" fmla="*/ 56 h 85"/>
                  <a:gd name="T58" fmla="*/ 49 w 50"/>
                  <a:gd name="T59" fmla="*/ 49 h 85"/>
                  <a:gd name="T60" fmla="*/ 50 w 50"/>
                  <a:gd name="T61" fmla="*/ 4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0" h="85">
                    <a:moveTo>
                      <a:pt x="50" y="41"/>
                    </a:moveTo>
                    <a:lnTo>
                      <a:pt x="44" y="27"/>
                    </a:lnTo>
                    <a:lnTo>
                      <a:pt x="38" y="14"/>
                    </a:lnTo>
                    <a:lnTo>
                      <a:pt x="37" y="9"/>
                    </a:lnTo>
                    <a:lnTo>
                      <a:pt x="34" y="5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2" y="2"/>
                    </a:lnTo>
                    <a:lnTo>
                      <a:pt x="19" y="5"/>
                    </a:lnTo>
                    <a:lnTo>
                      <a:pt x="17" y="7"/>
                    </a:lnTo>
                    <a:lnTo>
                      <a:pt x="14" y="15"/>
                    </a:lnTo>
                    <a:lnTo>
                      <a:pt x="12" y="21"/>
                    </a:lnTo>
                    <a:lnTo>
                      <a:pt x="8" y="31"/>
                    </a:lnTo>
                    <a:lnTo>
                      <a:pt x="4" y="39"/>
                    </a:lnTo>
                    <a:lnTo>
                      <a:pt x="0" y="47"/>
                    </a:lnTo>
                    <a:lnTo>
                      <a:pt x="0" y="57"/>
                    </a:lnTo>
                    <a:lnTo>
                      <a:pt x="0" y="66"/>
                    </a:lnTo>
                    <a:lnTo>
                      <a:pt x="3" y="75"/>
                    </a:lnTo>
                    <a:lnTo>
                      <a:pt x="4" y="79"/>
                    </a:lnTo>
                    <a:lnTo>
                      <a:pt x="6" y="83"/>
                    </a:lnTo>
                    <a:lnTo>
                      <a:pt x="10" y="84"/>
                    </a:lnTo>
                    <a:lnTo>
                      <a:pt x="14" y="85"/>
                    </a:lnTo>
                    <a:lnTo>
                      <a:pt x="22" y="84"/>
                    </a:lnTo>
                    <a:lnTo>
                      <a:pt x="28" y="81"/>
                    </a:lnTo>
                    <a:lnTo>
                      <a:pt x="34" y="76"/>
                    </a:lnTo>
                    <a:lnTo>
                      <a:pt x="39" y="71"/>
                    </a:lnTo>
                    <a:lnTo>
                      <a:pt x="44" y="64"/>
                    </a:lnTo>
                    <a:lnTo>
                      <a:pt x="47" y="56"/>
                    </a:lnTo>
                    <a:lnTo>
                      <a:pt x="49" y="49"/>
                    </a:lnTo>
                    <a:lnTo>
                      <a:pt x="50" y="41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70"/>
              <p:cNvSpPr>
                <a:spLocks/>
              </p:cNvSpPr>
              <p:nvPr/>
            </p:nvSpPr>
            <p:spPr bwMode="auto">
              <a:xfrm>
                <a:off x="-136400" y="1845788"/>
                <a:ext cx="42863" cy="31750"/>
              </a:xfrm>
              <a:custGeom>
                <a:avLst/>
                <a:gdLst>
                  <a:gd name="T0" fmla="*/ 15 w 106"/>
                  <a:gd name="T1" fmla="*/ 0 h 79"/>
                  <a:gd name="T2" fmla="*/ 2 w 106"/>
                  <a:gd name="T3" fmla="*/ 0 h 79"/>
                  <a:gd name="T4" fmla="*/ 1 w 106"/>
                  <a:gd name="T5" fmla="*/ 8 h 79"/>
                  <a:gd name="T6" fmla="*/ 0 w 106"/>
                  <a:gd name="T7" fmla="*/ 15 h 79"/>
                  <a:gd name="T8" fmla="*/ 4 w 106"/>
                  <a:gd name="T9" fmla="*/ 34 h 79"/>
                  <a:gd name="T10" fmla="*/ 9 w 106"/>
                  <a:gd name="T11" fmla="*/ 52 h 79"/>
                  <a:gd name="T12" fmla="*/ 9 w 106"/>
                  <a:gd name="T13" fmla="*/ 62 h 79"/>
                  <a:gd name="T14" fmla="*/ 11 w 106"/>
                  <a:gd name="T15" fmla="*/ 69 h 79"/>
                  <a:gd name="T16" fmla="*/ 12 w 106"/>
                  <a:gd name="T17" fmla="*/ 73 h 79"/>
                  <a:gd name="T18" fmla="*/ 15 w 106"/>
                  <a:gd name="T19" fmla="*/ 77 h 79"/>
                  <a:gd name="T20" fmla="*/ 17 w 106"/>
                  <a:gd name="T21" fmla="*/ 78 h 79"/>
                  <a:gd name="T22" fmla="*/ 21 w 106"/>
                  <a:gd name="T23" fmla="*/ 79 h 79"/>
                  <a:gd name="T24" fmla="*/ 34 w 106"/>
                  <a:gd name="T25" fmla="*/ 76 h 79"/>
                  <a:gd name="T26" fmla="*/ 46 w 106"/>
                  <a:gd name="T27" fmla="*/ 73 h 79"/>
                  <a:gd name="T28" fmla="*/ 56 w 106"/>
                  <a:gd name="T29" fmla="*/ 74 h 79"/>
                  <a:gd name="T30" fmla="*/ 65 w 106"/>
                  <a:gd name="T31" fmla="*/ 76 h 79"/>
                  <a:gd name="T32" fmla="*/ 74 w 106"/>
                  <a:gd name="T33" fmla="*/ 78 h 79"/>
                  <a:gd name="T34" fmla="*/ 84 w 106"/>
                  <a:gd name="T35" fmla="*/ 79 h 79"/>
                  <a:gd name="T36" fmla="*/ 94 w 106"/>
                  <a:gd name="T37" fmla="*/ 78 h 79"/>
                  <a:gd name="T38" fmla="*/ 105 w 106"/>
                  <a:gd name="T39" fmla="*/ 77 h 79"/>
                  <a:gd name="T40" fmla="*/ 105 w 106"/>
                  <a:gd name="T41" fmla="*/ 72 h 79"/>
                  <a:gd name="T42" fmla="*/ 106 w 106"/>
                  <a:gd name="T43" fmla="*/ 66 h 79"/>
                  <a:gd name="T44" fmla="*/ 105 w 106"/>
                  <a:gd name="T45" fmla="*/ 63 h 79"/>
                  <a:gd name="T46" fmla="*/ 104 w 106"/>
                  <a:gd name="T47" fmla="*/ 62 h 79"/>
                  <a:gd name="T48" fmla="*/ 101 w 106"/>
                  <a:gd name="T49" fmla="*/ 61 h 79"/>
                  <a:gd name="T50" fmla="*/ 99 w 106"/>
                  <a:gd name="T51" fmla="*/ 61 h 79"/>
                  <a:gd name="T52" fmla="*/ 93 w 106"/>
                  <a:gd name="T53" fmla="*/ 59 h 79"/>
                  <a:gd name="T54" fmla="*/ 88 w 106"/>
                  <a:gd name="T55" fmla="*/ 58 h 79"/>
                  <a:gd name="T56" fmla="*/ 79 w 106"/>
                  <a:gd name="T57" fmla="*/ 49 h 79"/>
                  <a:gd name="T58" fmla="*/ 70 w 106"/>
                  <a:gd name="T59" fmla="*/ 40 h 79"/>
                  <a:gd name="T60" fmla="*/ 63 w 106"/>
                  <a:gd name="T61" fmla="*/ 39 h 79"/>
                  <a:gd name="T62" fmla="*/ 55 w 106"/>
                  <a:gd name="T63" fmla="*/ 38 h 79"/>
                  <a:gd name="T64" fmla="*/ 51 w 106"/>
                  <a:gd name="T65" fmla="*/ 35 h 79"/>
                  <a:gd name="T66" fmla="*/ 49 w 106"/>
                  <a:gd name="T67" fmla="*/ 32 h 79"/>
                  <a:gd name="T68" fmla="*/ 46 w 106"/>
                  <a:gd name="T69" fmla="*/ 28 h 79"/>
                  <a:gd name="T70" fmla="*/ 45 w 106"/>
                  <a:gd name="T71" fmla="*/ 24 h 79"/>
                  <a:gd name="T72" fmla="*/ 42 w 106"/>
                  <a:gd name="T73" fmla="*/ 15 h 79"/>
                  <a:gd name="T74" fmla="*/ 37 w 106"/>
                  <a:gd name="T75" fmla="*/ 8 h 79"/>
                  <a:gd name="T76" fmla="*/ 32 w 106"/>
                  <a:gd name="T77" fmla="*/ 4 h 79"/>
                  <a:gd name="T78" fmla="*/ 27 w 106"/>
                  <a:gd name="T79" fmla="*/ 2 h 79"/>
                  <a:gd name="T80" fmla="*/ 21 w 106"/>
                  <a:gd name="T81" fmla="*/ 0 h 79"/>
                  <a:gd name="T82" fmla="*/ 15 w 106"/>
                  <a:gd name="T8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6" h="79">
                    <a:moveTo>
                      <a:pt x="15" y="0"/>
                    </a:moveTo>
                    <a:lnTo>
                      <a:pt x="2" y="0"/>
                    </a:lnTo>
                    <a:lnTo>
                      <a:pt x="1" y="8"/>
                    </a:lnTo>
                    <a:lnTo>
                      <a:pt x="0" y="15"/>
                    </a:lnTo>
                    <a:lnTo>
                      <a:pt x="4" y="34"/>
                    </a:lnTo>
                    <a:lnTo>
                      <a:pt x="9" y="52"/>
                    </a:lnTo>
                    <a:lnTo>
                      <a:pt x="9" y="62"/>
                    </a:lnTo>
                    <a:lnTo>
                      <a:pt x="11" y="69"/>
                    </a:lnTo>
                    <a:lnTo>
                      <a:pt x="12" y="73"/>
                    </a:lnTo>
                    <a:lnTo>
                      <a:pt x="15" y="77"/>
                    </a:lnTo>
                    <a:lnTo>
                      <a:pt x="17" y="78"/>
                    </a:lnTo>
                    <a:lnTo>
                      <a:pt x="21" y="79"/>
                    </a:lnTo>
                    <a:lnTo>
                      <a:pt x="34" y="76"/>
                    </a:lnTo>
                    <a:lnTo>
                      <a:pt x="46" y="73"/>
                    </a:lnTo>
                    <a:lnTo>
                      <a:pt x="56" y="74"/>
                    </a:lnTo>
                    <a:lnTo>
                      <a:pt x="65" y="76"/>
                    </a:lnTo>
                    <a:lnTo>
                      <a:pt x="74" y="78"/>
                    </a:lnTo>
                    <a:lnTo>
                      <a:pt x="84" y="79"/>
                    </a:lnTo>
                    <a:lnTo>
                      <a:pt x="94" y="78"/>
                    </a:lnTo>
                    <a:lnTo>
                      <a:pt x="105" y="77"/>
                    </a:lnTo>
                    <a:lnTo>
                      <a:pt x="105" y="72"/>
                    </a:lnTo>
                    <a:lnTo>
                      <a:pt x="106" y="66"/>
                    </a:lnTo>
                    <a:lnTo>
                      <a:pt x="105" y="63"/>
                    </a:lnTo>
                    <a:lnTo>
                      <a:pt x="104" y="62"/>
                    </a:lnTo>
                    <a:lnTo>
                      <a:pt x="101" y="61"/>
                    </a:lnTo>
                    <a:lnTo>
                      <a:pt x="99" y="61"/>
                    </a:lnTo>
                    <a:lnTo>
                      <a:pt x="93" y="59"/>
                    </a:lnTo>
                    <a:lnTo>
                      <a:pt x="88" y="58"/>
                    </a:lnTo>
                    <a:lnTo>
                      <a:pt x="79" y="49"/>
                    </a:lnTo>
                    <a:lnTo>
                      <a:pt x="70" y="40"/>
                    </a:lnTo>
                    <a:lnTo>
                      <a:pt x="63" y="39"/>
                    </a:lnTo>
                    <a:lnTo>
                      <a:pt x="55" y="38"/>
                    </a:lnTo>
                    <a:lnTo>
                      <a:pt x="51" y="35"/>
                    </a:lnTo>
                    <a:lnTo>
                      <a:pt x="49" y="32"/>
                    </a:lnTo>
                    <a:lnTo>
                      <a:pt x="46" y="28"/>
                    </a:lnTo>
                    <a:lnTo>
                      <a:pt x="45" y="24"/>
                    </a:lnTo>
                    <a:lnTo>
                      <a:pt x="42" y="15"/>
                    </a:lnTo>
                    <a:lnTo>
                      <a:pt x="37" y="8"/>
                    </a:lnTo>
                    <a:lnTo>
                      <a:pt x="32" y="4"/>
                    </a:lnTo>
                    <a:lnTo>
                      <a:pt x="27" y="2"/>
                    </a:lnTo>
                    <a:lnTo>
                      <a:pt x="21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71"/>
              <p:cNvSpPr>
                <a:spLocks/>
              </p:cNvSpPr>
              <p:nvPr/>
            </p:nvSpPr>
            <p:spPr bwMode="auto">
              <a:xfrm>
                <a:off x="109663" y="1982313"/>
                <a:ext cx="31750" cy="36513"/>
              </a:xfrm>
              <a:custGeom>
                <a:avLst/>
                <a:gdLst>
                  <a:gd name="T0" fmla="*/ 0 w 82"/>
                  <a:gd name="T1" fmla="*/ 35 h 95"/>
                  <a:gd name="T2" fmla="*/ 2 w 82"/>
                  <a:gd name="T3" fmla="*/ 38 h 95"/>
                  <a:gd name="T4" fmla="*/ 4 w 82"/>
                  <a:gd name="T5" fmla="*/ 42 h 95"/>
                  <a:gd name="T6" fmla="*/ 7 w 82"/>
                  <a:gd name="T7" fmla="*/ 45 h 95"/>
                  <a:gd name="T8" fmla="*/ 11 w 82"/>
                  <a:gd name="T9" fmla="*/ 47 h 95"/>
                  <a:gd name="T10" fmla="*/ 18 w 82"/>
                  <a:gd name="T11" fmla="*/ 51 h 95"/>
                  <a:gd name="T12" fmla="*/ 24 w 82"/>
                  <a:gd name="T13" fmla="*/ 59 h 95"/>
                  <a:gd name="T14" fmla="*/ 28 w 82"/>
                  <a:gd name="T15" fmla="*/ 67 h 95"/>
                  <a:gd name="T16" fmla="*/ 29 w 82"/>
                  <a:gd name="T17" fmla="*/ 79 h 95"/>
                  <a:gd name="T18" fmla="*/ 29 w 82"/>
                  <a:gd name="T19" fmla="*/ 84 h 95"/>
                  <a:gd name="T20" fmla="*/ 32 w 82"/>
                  <a:gd name="T21" fmla="*/ 87 h 95"/>
                  <a:gd name="T22" fmla="*/ 34 w 82"/>
                  <a:gd name="T23" fmla="*/ 90 h 95"/>
                  <a:gd name="T24" fmla="*/ 38 w 82"/>
                  <a:gd name="T25" fmla="*/ 92 h 95"/>
                  <a:gd name="T26" fmla="*/ 49 w 82"/>
                  <a:gd name="T27" fmla="*/ 94 h 95"/>
                  <a:gd name="T28" fmla="*/ 59 w 82"/>
                  <a:gd name="T29" fmla="*/ 95 h 95"/>
                  <a:gd name="T30" fmla="*/ 70 w 82"/>
                  <a:gd name="T31" fmla="*/ 94 h 95"/>
                  <a:gd name="T32" fmla="*/ 81 w 82"/>
                  <a:gd name="T33" fmla="*/ 95 h 95"/>
                  <a:gd name="T34" fmla="*/ 81 w 82"/>
                  <a:gd name="T35" fmla="*/ 89 h 95"/>
                  <a:gd name="T36" fmla="*/ 82 w 82"/>
                  <a:gd name="T37" fmla="*/ 84 h 95"/>
                  <a:gd name="T38" fmla="*/ 73 w 82"/>
                  <a:gd name="T39" fmla="*/ 65 h 95"/>
                  <a:gd name="T40" fmla="*/ 66 w 82"/>
                  <a:gd name="T41" fmla="*/ 47 h 95"/>
                  <a:gd name="T42" fmla="*/ 66 w 82"/>
                  <a:gd name="T43" fmla="*/ 16 h 95"/>
                  <a:gd name="T44" fmla="*/ 66 w 82"/>
                  <a:gd name="T45" fmla="*/ 12 h 95"/>
                  <a:gd name="T46" fmla="*/ 65 w 82"/>
                  <a:gd name="T47" fmla="*/ 10 h 95"/>
                  <a:gd name="T48" fmla="*/ 62 w 82"/>
                  <a:gd name="T49" fmla="*/ 7 h 95"/>
                  <a:gd name="T50" fmla="*/ 59 w 82"/>
                  <a:gd name="T51" fmla="*/ 5 h 95"/>
                  <a:gd name="T52" fmla="*/ 53 w 82"/>
                  <a:gd name="T53" fmla="*/ 1 h 95"/>
                  <a:gd name="T54" fmla="*/ 46 w 82"/>
                  <a:gd name="T55" fmla="*/ 0 h 95"/>
                  <a:gd name="T56" fmla="*/ 39 w 82"/>
                  <a:gd name="T57" fmla="*/ 1 h 95"/>
                  <a:gd name="T58" fmla="*/ 33 w 82"/>
                  <a:gd name="T59" fmla="*/ 5 h 95"/>
                  <a:gd name="T60" fmla="*/ 28 w 82"/>
                  <a:gd name="T61" fmla="*/ 8 h 95"/>
                  <a:gd name="T62" fmla="*/ 21 w 82"/>
                  <a:gd name="T63" fmla="*/ 12 h 95"/>
                  <a:gd name="T64" fmla="*/ 13 w 82"/>
                  <a:gd name="T65" fmla="*/ 16 h 95"/>
                  <a:gd name="T66" fmla="*/ 7 w 82"/>
                  <a:gd name="T67" fmla="*/ 21 h 95"/>
                  <a:gd name="T68" fmla="*/ 4 w 82"/>
                  <a:gd name="T69" fmla="*/ 23 h 95"/>
                  <a:gd name="T70" fmla="*/ 3 w 82"/>
                  <a:gd name="T71" fmla="*/ 26 h 95"/>
                  <a:gd name="T72" fmla="*/ 2 w 82"/>
                  <a:gd name="T73" fmla="*/ 30 h 95"/>
                  <a:gd name="T74" fmla="*/ 0 w 82"/>
                  <a:gd name="T75" fmla="*/ 3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2" h="95">
                    <a:moveTo>
                      <a:pt x="0" y="35"/>
                    </a:moveTo>
                    <a:lnTo>
                      <a:pt x="2" y="38"/>
                    </a:lnTo>
                    <a:lnTo>
                      <a:pt x="4" y="42"/>
                    </a:lnTo>
                    <a:lnTo>
                      <a:pt x="7" y="45"/>
                    </a:lnTo>
                    <a:lnTo>
                      <a:pt x="11" y="47"/>
                    </a:lnTo>
                    <a:lnTo>
                      <a:pt x="18" y="51"/>
                    </a:lnTo>
                    <a:lnTo>
                      <a:pt x="24" y="59"/>
                    </a:lnTo>
                    <a:lnTo>
                      <a:pt x="28" y="67"/>
                    </a:lnTo>
                    <a:lnTo>
                      <a:pt x="29" y="79"/>
                    </a:lnTo>
                    <a:lnTo>
                      <a:pt x="29" y="84"/>
                    </a:lnTo>
                    <a:lnTo>
                      <a:pt x="32" y="87"/>
                    </a:lnTo>
                    <a:lnTo>
                      <a:pt x="34" y="90"/>
                    </a:lnTo>
                    <a:lnTo>
                      <a:pt x="38" y="92"/>
                    </a:lnTo>
                    <a:lnTo>
                      <a:pt x="49" y="94"/>
                    </a:lnTo>
                    <a:lnTo>
                      <a:pt x="59" y="95"/>
                    </a:lnTo>
                    <a:lnTo>
                      <a:pt x="70" y="94"/>
                    </a:lnTo>
                    <a:lnTo>
                      <a:pt x="81" y="95"/>
                    </a:lnTo>
                    <a:lnTo>
                      <a:pt x="81" y="89"/>
                    </a:lnTo>
                    <a:lnTo>
                      <a:pt x="82" y="84"/>
                    </a:lnTo>
                    <a:lnTo>
                      <a:pt x="73" y="65"/>
                    </a:lnTo>
                    <a:lnTo>
                      <a:pt x="66" y="47"/>
                    </a:lnTo>
                    <a:lnTo>
                      <a:pt x="66" y="16"/>
                    </a:lnTo>
                    <a:lnTo>
                      <a:pt x="66" y="12"/>
                    </a:lnTo>
                    <a:lnTo>
                      <a:pt x="65" y="10"/>
                    </a:lnTo>
                    <a:lnTo>
                      <a:pt x="62" y="7"/>
                    </a:lnTo>
                    <a:lnTo>
                      <a:pt x="59" y="5"/>
                    </a:lnTo>
                    <a:lnTo>
                      <a:pt x="53" y="1"/>
                    </a:lnTo>
                    <a:lnTo>
                      <a:pt x="46" y="0"/>
                    </a:lnTo>
                    <a:lnTo>
                      <a:pt x="39" y="1"/>
                    </a:lnTo>
                    <a:lnTo>
                      <a:pt x="33" y="5"/>
                    </a:lnTo>
                    <a:lnTo>
                      <a:pt x="28" y="8"/>
                    </a:lnTo>
                    <a:lnTo>
                      <a:pt x="21" y="12"/>
                    </a:lnTo>
                    <a:lnTo>
                      <a:pt x="13" y="16"/>
                    </a:lnTo>
                    <a:lnTo>
                      <a:pt x="7" y="21"/>
                    </a:lnTo>
                    <a:lnTo>
                      <a:pt x="4" y="23"/>
                    </a:lnTo>
                    <a:lnTo>
                      <a:pt x="3" y="26"/>
                    </a:lnTo>
                    <a:lnTo>
                      <a:pt x="2" y="30"/>
                    </a:lnTo>
                    <a:lnTo>
                      <a:pt x="0" y="35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72"/>
              <p:cNvSpPr>
                <a:spLocks/>
              </p:cNvSpPr>
              <p:nvPr/>
            </p:nvSpPr>
            <p:spPr bwMode="auto">
              <a:xfrm>
                <a:off x="87438" y="1901350"/>
                <a:ext cx="42863" cy="61913"/>
              </a:xfrm>
              <a:custGeom>
                <a:avLst/>
                <a:gdLst>
                  <a:gd name="T0" fmla="*/ 0 w 105"/>
                  <a:gd name="T1" fmla="*/ 39 h 157"/>
                  <a:gd name="T2" fmla="*/ 0 w 105"/>
                  <a:gd name="T3" fmla="*/ 52 h 157"/>
                  <a:gd name="T4" fmla="*/ 0 w 105"/>
                  <a:gd name="T5" fmla="*/ 64 h 157"/>
                  <a:gd name="T6" fmla="*/ 1 w 105"/>
                  <a:gd name="T7" fmla="*/ 76 h 157"/>
                  <a:gd name="T8" fmla="*/ 0 w 105"/>
                  <a:gd name="T9" fmla="*/ 89 h 157"/>
                  <a:gd name="T10" fmla="*/ 7 w 105"/>
                  <a:gd name="T11" fmla="*/ 89 h 157"/>
                  <a:gd name="T12" fmla="*/ 15 w 105"/>
                  <a:gd name="T13" fmla="*/ 91 h 157"/>
                  <a:gd name="T14" fmla="*/ 21 w 105"/>
                  <a:gd name="T15" fmla="*/ 93 h 157"/>
                  <a:gd name="T16" fmla="*/ 27 w 105"/>
                  <a:gd name="T17" fmla="*/ 96 h 157"/>
                  <a:gd name="T18" fmla="*/ 33 w 105"/>
                  <a:gd name="T19" fmla="*/ 99 h 157"/>
                  <a:gd name="T20" fmla="*/ 37 w 105"/>
                  <a:gd name="T21" fmla="*/ 103 h 157"/>
                  <a:gd name="T22" fmla="*/ 42 w 105"/>
                  <a:gd name="T23" fmla="*/ 108 h 157"/>
                  <a:gd name="T24" fmla="*/ 45 w 105"/>
                  <a:gd name="T25" fmla="*/ 116 h 157"/>
                  <a:gd name="T26" fmla="*/ 50 w 105"/>
                  <a:gd name="T27" fmla="*/ 130 h 157"/>
                  <a:gd name="T28" fmla="*/ 55 w 105"/>
                  <a:gd name="T29" fmla="*/ 143 h 157"/>
                  <a:gd name="T30" fmla="*/ 57 w 105"/>
                  <a:gd name="T31" fmla="*/ 150 h 157"/>
                  <a:gd name="T32" fmla="*/ 62 w 105"/>
                  <a:gd name="T33" fmla="*/ 153 h 157"/>
                  <a:gd name="T34" fmla="*/ 67 w 105"/>
                  <a:gd name="T35" fmla="*/ 156 h 157"/>
                  <a:gd name="T36" fmla="*/ 74 w 105"/>
                  <a:gd name="T37" fmla="*/ 157 h 157"/>
                  <a:gd name="T38" fmla="*/ 77 w 105"/>
                  <a:gd name="T39" fmla="*/ 157 h 157"/>
                  <a:gd name="T40" fmla="*/ 79 w 105"/>
                  <a:gd name="T41" fmla="*/ 155 h 157"/>
                  <a:gd name="T42" fmla="*/ 80 w 105"/>
                  <a:gd name="T43" fmla="*/ 151 h 157"/>
                  <a:gd name="T44" fmla="*/ 82 w 105"/>
                  <a:gd name="T45" fmla="*/ 148 h 157"/>
                  <a:gd name="T46" fmla="*/ 86 w 105"/>
                  <a:gd name="T47" fmla="*/ 141 h 157"/>
                  <a:gd name="T48" fmla="*/ 87 w 105"/>
                  <a:gd name="T49" fmla="*/ 133 h 157"/>
                  <a:gd name="T50" fmla="*/ 89 w 105"/>
                  <a:gd name="T51" fmla="*/ 126 h 157"/>
                  <a:gd name="T52" fmla="*/ 89 w 105"/>
                  <a:gd name="T53" fmla="*/ 118 h 157"/>
                  <a:gd name="T54" fmla="*/ 92 w 105"/>
                  <a:gd name="T55" fmla="*/ 102 h 157"/>
                  <a:gd name="T56" fmla="*/ 97 w 105"/>
                  <a:gd name="T57" fmla="*/ 87 h 157"/>
                  <a:gd name="T58" fmla="*/ 99 w 105"/>
                  <a:gd name="T59" fmla="*/ 76 h 157"/>
                  <a:gd name="T60" fmla="*/ 97 w 105"/>
                  <a:gd name="T61" fmla="*/ 66 h 157"/>
                  <a:gd name="T62" fmla="*/ 96 w 105"/>
                  <a:gd name="T63" fmla="*/ 56 h 157"/>
                  <a:gd name="T64" fmla="*/ 96 w 105"/>
                  <a:gd name="T65" fmla="*/ 44 h 157"/>
                  <a:gd name="T66" fmla="*/ 101 w 105"/>
                  <a:gd name="T67" fmla="*/ 33 h 157"/>
                  <a:gd name="T68" fmla="*/ 105 w 105"/>
                  <a:gd name="T69" fmla="*/ 22 h 157"/>
                  <a:gd name="T70" fmla="*/ 104 w 105"/>
                  <a:gd name="T71" fmla="*/ 14 h 157"/>
                  <a:gd name="T72" fmla="*/ 102 w 105"/>
                  <a:gd name="T73" fmla="*/ 8 h 157"/>
                  <a:gd name="T74" fmla="*/ 100 w 105"/>
                  <a:gd name="T75" fmla="*/ 4 h 157"/>
                  <a:gd name="T76" fmla="*/ 99 w 105"/>
                  <a:gd name="T77" fmla="*/ 3 h 157"/>
                  <a:gd name="T78" fmla="*/ 96 w 105"/>
                  <a:gd name="T79" fmla="*/ 0 h 157"/>
                  <a:gd name="T80" fmla="*/ 92 w 105"/>
                  <a:gd name="T81" fmla="*/ 0 h 157"/>
                  <a:gd name="T82" fmla="*/ 86 w 105"/>
                  <a:gd name="T83" fmla="*/ 0 h 157"/>
                  <a:gd name="T84" fmla="*/ 81 w 105"/>
                  <a:gd name="T85" fmla="*/ 2 h 157"/>
                  <a:gd name="T86" fmla="*/ 77 w 105"/>
                  <a:gd name="T87" fmla="*/ 4 h 157"/>
                  <a:gd name="T88" fmla="*/ 72 w 105"/>
                  <a:gd name="T89" fmla="*/ 7 h 157"/>
                  <a:gd name="T90" fmla="*/ 64 w 105"/>
                  <a:gd name="T91" fmla="*/ 12 h 157"/>
                  <a:gd name="T92" fmla="*/ 52 w 105"/>
                  <a:gd name="T93" fmla="*/ 15 h 157"/>
                  <a:gd name="T94" fmla="*/ 42 w 105"/>
                  <a:gd name="T95" fmla="*/ 15 h 157"/>
                  <a:gd name="T96" fmla="*/ 32 w 105"/>
                  <a:gd name="T97" fmla="*/ 14 h 157"/>
                  <a:gd name="T98" fmla="*/ 22 w 105"/>
                  <a:gd name="T99" fmla="*/ 13 h 157"/>
                  <a:gd name="T100" fmla="*/ 12 w 105"/>
                  <a:gd name="T101" fmla="*/ 15 h 157"/>
                  <a:gd name="T102" fmla="*/ 8 w 105"/>
                  <a:gd name="T103" fmla="*/ 17 h 157"/>
                  <a:gd name="T104" fmla="*/ 6 w 105"/>
                  <a:gd name="T105" fmla="*/ 18 h 157"/>
                  <a:gd name="T106" fmla="*/ 3 w 105"/>
                  <a:gd name="T107" fmla="*/ 20 h 157"/>
                  <a:gd name="T108" fmla="*/ 2 w 105"/>
                  <a:gd name="T109" fmla="*/ 24 h 157"/>
                  <a:gd name="T110" fmla="*/ 1 w 105"/>
                  <a:gd name="T111" fmla="*/ 30 h 157"/>
                  <a:gd name="T112" fmla="*/ 0 w 105"/>
                  <a:gd name="T113" fmla="*/ 39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5" h="157">
                    <a:moveTo>
                      <a:pt x="0" y="39"/>
                    </a:moveTo>
                    <a:lnTo>
                      <a:pt x="0" y="52"/>
                    </a:lnTo>
                    <a:lnTo>
                      <a:pt x="0" y="64"/>
                    </a:lnTo>
                    <a:lnTo>
                      <a:pt x="1" y="76"/>
                    </a:lnTo>
                    <a:lnTo>
                      <a:pt x="0" y="89"/>
                    </a:lnTo>
                    <a:lnTo>
                      <a:pt x="7" y="89"/>
                    </a:lnTo>
                    <a:lnTo>
                      <a:pt x="15" y="91"/>
                    </a:lnTo>
                    <a:lnTo>
                      <a:pt x="21" y="93"/>
                    </a:lnTo>
                    <a:lnTo>
                      <a:pt x="27" y="96"/>
                    </a:lnTo>
                    <a:lnTo>
                      <a:pt x="33" y="99"/>
                    </a:lnTo>
                    <a:lnTo>
                      <a:pt x="37" y="103"/>
                    </a:lnTo>
                    <a:lnTo>
                      <a:pt x="42" y="108"/>
                    </a:lnTo>
                    <a:lnTo>
                      <a:pt x="45" y="116"/>
                    </a:lnTo>
                    <a:lnTo>
                      <a:pt x="50" y="130"/>
                    </a:lnTo>
                    <a:lnTo>
                      <a:pt x="55" y="143"/>
                    </a:lnTo>
                    <a:lnTo>
                      <a:pt x="57" y="150"/>
                    </a:lnTo>
                    <a:lnTo>
                      <a:pt x="62" y="153"/>
                    </a:lnTo>
                    <a:lnTo>
                      <a:pt x="67" y="156"/>
                    </a:lnTo>
                    <a:lnTo>
                      <a:pt x="74" y="157"/>
                    </a:lnTo>
                    <a:lnTo>
                      <a:pt x="77" y="157"/>
                    </a:lnTo>
                    <a:lnTo>
                      <a:pt x="79" y="155"/>
                    </a:lnTo>
                    <a:lnTo>
                      <a:pt x="80" y="151"/>
                    </a:lnTo>
                    <a:lnTo>
                      <a:pt x="82" y="148"/>
                    </a:lnTo>
                    <a:lnTo>
                      <a:pt x="86" y="141"/>
                    </a:lnTo>
                    <a:lnTo>
                      <a:pt x="87" y="133"/>
                    </a:lnTo>
                    <a:lnTo>
                      <a:pt x="89" y="126"/>
                    </a:lnTo>
                    <a:lnTo>
                      <a:pt x="89" y="118"/>
                    </a:lnTo>
                    <a:lnTo>
                      <a:pt x="92" y="102"/>
                    </a:lnTo>
                    <a:lnTo>
                      <a:pt x="97" y="87"/>
                    </a:lnTo>
                    <a:lnTo>
                      <a:pt x="99" y="76"/>
                    </a:lnTo>
                    <a:lnTo>
                      <a:pt x="97" y="66"/>
                    </a:lnTo>
                    <a:lnTo>
                      <a:pt x="96" y="56"/>
                    </a:lnTo>
                    <a:lnTo>
                      <a:pt x="96" y="44"/>
                    </a:lnTo>
                    <a:lnTo>
                      <a:pt x="101" y="33"/>
                    </a:lnTo>
                    <a:lnTo>
                      <a:pt x="105" y="22"/>
                    </a:lnTo>
                    <a:lnTo>
                      <a:pt x="104" y="14"/>
                    </a:lnTo>
                    <a:lnTo>
                      <a:pt x="102" y="8"/>
                    </a:lnTo>
                    <a:lnTo>
                      <a:pt x="100" y="4"/>
                    </a:lnTo>
                    <a:lnTo>
                      <a:pt x="99" y="3"/>
                    </a:lnTo>
                    <a:lnTo>
                      <a:pt x="96" y="0"/>
                    </a:lnTo>
                    <a:lnTo>
                      <a:pt x="92" y="0"/>
                    </a:lnTo>
                    <a:lnTo>
                      <a:pt x="86" y="0"/>
                    </a:lnTo>
                    <a:lnTo>
                      <a:pt x="81" y="2"/>
                    </a:lnTo>
                    <a:lnTo>
                      <a:pt x="77" y="4"/>
                    </a:lnTo>
                    <a:lnTo>
                      <a:pt x="72" y="7"/>
                    </a:lnTo>
                    <a:lnTo>
                      <a:pt x="64" y="12"/>
                    </a:lnTo>
                    <a:lnTo>
                      <a:pt x="52" y="15"/>
                    </a:lnTo>
                    <a:lnTo>
                      <a:pt x="42" y="15"/>
                    </a:lnTo>
                    <a:lnTo>
                      <a:pt x="32" y="14"/>
                    </a:lnTo>
                    <a:lnTo>
                      <a:pt x="22" y="13"/>
                    </a:lnTo>
                    <a:lnTo>
                      <a:pt x="12" y="15"/>
                    </a:lnTo>
                    <a:lnTo>
                      <a:pt x="8" y="17"/>
                    </a:lnTo>
                    <a:lnTo>
                      <a:pt x="6" y="18"/>
                    </a:lnTo>
                    <a:lnTo>
                      <a:pt x="3" y="20"/>
                    </a:lnTo>
                    <a:lnTo>
                      <a:pt x="2" y="24"/>
                    </a:lnTo>
                    <a:lnTo>
                      <a:pt x="1" y="30"/>
                    </a:lnTo>
                    <a:lnTo>
                      <a:pt x="0" y="39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73"/>
              <p:cNvSpPr>
                <a:spLocks/>
              </p:cNvSpPr>
              <p:nvPr/>
            </p:nvSpPr>
            <p:spPr bwMode="auto">
              <a:xfrm>
                <a:off x="27113" y="1845788"/>
                <a:ext cx="39688" cy="44450"/>
              </a:xfrm>
              <a:custGeom>
                <a:avLst/>
                <a:gdLst>
                  <a:gd name="T0" fmla="*/ 22 w 99"/>
                  <a:gd name="T1" fmla="*/ 0 h 111"/>
                  <a:gd name="T2" fmla="*/ 0 w 99"/>
                  <a:gd name="T3" fmla="*/ 0 h 111"/>
                  <a:gd name="T4" fmla="*/ 0 w 99"/>
                  <a:gd name="T5" fmla="*/ 11 h 111"/>
                  <a:gd name="T6" fmla="*/ 3 w 99"/>
                  <a:gd name="T7" fmla="*/ 17 h 111"/>
                  <a:gd name="T8" fmla="*/ 3 w 99"/>
                  <a:gd name="T9" fmla="*/ 50 h 111"/>
                  <a:gd name="T10" fmla="*/ 3 w 99"/>
                  <a:gd name="T11" fmla="*/ 52 h 111"/>
                  <a:gd name="T12" fmla="*/ 4 w 99"/>
                  <a:gd name="T13" fmla="*/ 55 h 111"/>
                  <a:gd name="T14" fmla="*/ 5 w 99"/>
                  <a:gd name="T15" fmla="*/ 58 h 111"/>
                  <a:gd name="T16" fmla="*/ 8 w 99"/>
                  <a:gd name="T17" fmla="*/ 59 h 111"/>
                  <a:gd name="T18" fmla="*/ 13 w 99"/>
                  <a:gd name="T19" fmla="*/ 61 h 111"/>
                  <a:gd name="T20" fmla="*/ 19 w 99"/>
                  <a:gd name="T21" fmla="*/ 63 h 111"/>
                  <a:gd name="T22" fmla="*/ 34 w 99"/>
                  <a:gd name="T23" fmla="*/ 65 h 111"/>
                  <a:gd name="T24" fmla="*/ 48 w 99"/>
                  <a:gd name="T25" fmla="*/ 69 h 111"/>
                  <a:gd name="T26" fmla="*/ 52 w 99"/>
                  <a:gd name="T27" fmla="*/ 74 h 111"/>
                  <a:gd name="T28" fmla="*/ 55 w 99"/>
                  <a:gd name="T29" fmla="*/ 79 h 111"/>
                  <a:gd name="T30" fmla="*/ 65 w 99"/>
                  <a:gd name="T31" fmla="*/ 86 h 111"/>
                  <a:gd name="T32" fmla="*/ 74 w 99"/>
                  <a:gd name="T33" fmla="*/ 94 h 111"/>
                  <a:gd name="T34" fmla="*/ 80 w 99"/>
                  <a:gd name="T35" fmla="*/ 101 h 111"/>
                  <a:gd name="T36" fmla="*/ 88 w 99"/>
                  <a:gd name="T37" fmla="*/ 111 h 111"/>
                  <a:gd name="T38" fmla="*/ 93 w 99"/>
                  <a:gd name="T39" fmla="*/ 105 h 111"/>
                  <a:gd name="T40" fmla="*/ 97 w 99"/>
                  <a:gd name="T41" fmla="*/ 99 h 111"/>
                  <a:gd name="T42" fmla="*/ 99 w 99"/>
                  <a:gd name="T43" fmla="*/ 91 h 111"/>
                  <a:gd name="T44" fmla="*/ 99 w 99"/>
                  <a:gd name="T45" fmla="*/ 83 h 111"/>
                  <a:gd name="T46" fmla="*/ 99 w 99"/>
                  <a:gd name="T47" fmla="*/ 51 h 111"/>
                  <a:gd name="T48" fmla="*/ 99 w 99"/>
                  <a:gd name="T49" fmla="*/ 46 h 111"/>
                  <a:gd name="T50" fmla="*/ 98 w 99"/>
                  <a:gd name="T51" fmla="*/ 42 h 111"/>
                  <a:gd name="T52" fmla="*/ 97 w 99"/>
                  <a:gd name="T53" fmla="*/ 39 h 111"/>
                  <a:gd name="T54" fmla="*/ 94 w 99"/>
                  <a:gd name="T55" fmla="*/ 36 h 111"/>
                  <a:gd name="T56" fmla="*/ 89 w 99"/>
                  <a:gd name="T57" fmla="*/ 31 h 111"/>
                  <a:gd name="T58" fmla="*/ 82 w 99"/>
                  <a:gd name="T59" fmla="*/ 26 h 111"/>
                  <a:gd name="T60" fmla="*/ 65 w 99"/>
                  <a:gd name="T61" fmla="*/ 20 h 111"/>
                  <a:gd name="T62" fmla="*/ 48 w 99"/>
                  <a:gd name="T63" fmla="*/ 15 h 111"/>
                  <a:gd name="T64" fmla="*/ 40 w 99"/>
                  <a:gd name="T65" fmla="*/ 11 h 111"/>
                  <a:gd name="T66" fmla="*/ 34 w 99"/>
                  <a:gd name="T67" fmla="*/ 6 h 111"/>
                  <a:gd name="T68" fmla="*/ 32 w 99"/>
                  <a:gd name="T69" fmla="*/ 4 h 111"/>
                  <a:gd name="T70" fmla="*/ 29 w 99"/>
                  <a:gd name="T71" fmla="*/ 2 h 111"/>
                  <a:gd name="T72" fmla="*/ 25 w 99"/>
                  <a:gd name="T73" fmla="*/ 1 h 111"/>
                  <a:gd name="T74" fmla="*/ 22 w 99"/>
                  <a:gd name="T75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9" h="111">
                    <a:moveTo>
                      <a:pt x="22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3" y="17"/>
                    </a:lnTo>
                    <a:lnTo>
                      <a:pt x="3" y="50"/>
                    </a:lnTo>
                    <a:lnTo>
                      <a:pt x="3" y="52"/>
                    </a:lnTo>
                    <a:lnTo>
                      <a:pt x="4" y="55"/>
                    </a:lnTo>
                    <a:lnTo>
                      <a:pt x="5" y="58"/>
                    </a:lnTo>
                    <a:lnTo>
                      <a:pt x="8" y="59"/>
                    </a:lnTo>
                    <a:lnTo>
                      <a:pt x="13" y="61"/>
                    </a:lnTo>
                    <a:lnTo>
                      <a:pt x="19" y="63"/>
                    </a:lnTo>
                    <a:lnTo>
                      <a:pt x="34" y="65"/>
                    </a:lnTo>
                    <a:lnTo>
                      <a:pt x="48" y="69"/>
                    </a:lnTo>
                    <a:lnTo>
                      <a:pt x="52" y="74"/>
                    </a:lnTo>
                    <a:lnTo>
                      <a:pt x="55" y="79"/>
                    </a:lnTo>
                    <a:lnTo>
                      <a:pt x="65" y="86"/>
                    </a:lnTo>
                    <a:lnTo>
                      <a:pt x="74" y="94"/>
                    </a:lnTo>
                    <a:lnTo>
                      <a:pt x="80" y="101"/>
                    </a:lnTo>
                    <a:lnTo>
                      <a:pt x="88" y="111"/>
                    </a:lnTo>
                    <a:lnTo>
                      <a:pt x="93" y="105"/>
                    </a:lnTo>
                    <a:lnTo>
                      <a:pt x="97" y="99"/>
                    </a:lnTo>
                    <a:lnTo>
                      <a:pt x="99" y="91"/>
                    </a:lnTo>
                    <a:lnTo>
                      <a:pt x="99" y="83"/>
                    </a:lnTo>
                    <a:lnTo>
                      <a:pt x="99" y="51"/>
                    </a:lnTo>
                    <a:lnTo>
                      <a:pt x="99" y="46"/>
                    </a:lnTo>
                    <a:lnTo>
                      <a:pt x="98" y="42"/>
                    </a:lnTo>
                    <a:lnTo>
                      <a:pt x="97" y="39"/>
                    </a:lnTo>
                    <a:lnTo>
                      <a:pt x="94" y="36"/>
                    </a:lnTo>
                    <a:lnTo>
                      <a:pt x="89" y="31"/>
                    </a:lnTo>
                    <a:lnTo>
                      <a:pt x="82" y="26"/>
                    </a:lnTo>
                    <a:lnTo>
                      <a:pt x="65" y="20"/>
                    </a:lnTo>
                    <a:lnTo>
                      <a:pt x="48" y="15"/>
                    </a:lnTo>
                    <a:lnTo>
                      <a:pt x="40" y="11"/>
                    </a:lnTo>
                    <a:lnTo>
                      <a:pt x="34" y="6"/>
                    </a:lnTo>
                    <a:lnTo>
                      <a:pt x="32" y="4"/>
                    </a:lnTo>
                    <a:lnTo>
                      <a:pt x="29" y="2"/>
                    </a:lnTo>
                    <a:lnTo>
                      <a:pt x="25" y="1"/>
                    </a:lnTo>
                    <a:lnTo>
                      <a:pt x="22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74"/>
              <p:cNvSpPr>
                <a:spLocks/>
              </p:cNvSpPr>
              <p:nvPr/>
            </p:nvSpPr>
            <p:spPr bwMode="auto">
              <a:xfrm>
                <a:off x="179513" y="1807688"/>
                <a:ext cx="17463" cy="23813"/>
              </a:xfrm>
              <a:custGeom>
                <a:avLst/>
                <a:gdLst>
                  <a:gd name="T0" fmla="*/ 43 w 43"/>
                  <a:gd name="T1" fmla="*/ 20 h 57"/>
                  <a:gd name="T2" fmla="*/ 43 w 43"/>
                  <a:gd name="T3" fmla="*/ 13 h 57"/>
                  <a:gd name="T4" fmla="*/ 41 w 43"/>
                  <a:gd name="T5" fmla="*/ 7 h 57"/>
                  <a:gd name="T6" fmla="*/ 38 w 43"/>
                  <a:gd name="T7" fmla="*/ 5 h 57"/>
                  <a:gd name="T8" fmla="*/ 37 w 43"/>
                  <a:gd name="T9" fmla="*/ 2 h 57"/>
                  <a:gd name="T10" fmla="*/ 33 w 43"/>
                  <a:gd name="T11" fmla="*/ 1 h 57"/>
                  <a:gd name="T12" fmla="*/ 31 w 43"/>
                  <a:gd name="T13" fmla="*/ 0 h 57"/>
                  <a:gd name="T14" fmla="*/ 26 w 43"/>
                  <a:gd name="T15" fmla="*/ 1 h 57"/>
                  <a:gd name="T16" fmla="*/ 21 w 43"/>
                  <a:gd name="T17" fmla="*/ 5 h 57"/>
                  <a:gd name="T18" fmla="*/ 17 w 43"/>
                  <a:gd name="T19" fmla="*/ 8 h 57"/>
                  <a:gd name="T20" fmla="*/ 13 w 43"/>
                  <a:gd name="T21" fmla="*/ 13 h 57"/>
                  <a:gd name="T22" fmla="*/ 8 w 43"/>
                  <a:gd name="T23" fmla="*/ 19 h 57"/>
                  <a:gd name="T24" fmla="*/ 4 w 43"/>
                  <a:gd name="T25" fmla="*/ 22 h 57"/>
                  <a:gd name="T26" fmla="*/ 2 w 43"/>
                  <a:gd name="T27" fmla="*/ 27 h 57"/>
                  <a:gd name="T28" fmla="*/ 0 w 43"/>
                  <a:gd name="T29" fmla="*/ 34 h 57"/>
                  <a:gd name="T30" fmla="*/ 0 w 43"/>
                  <a:gd name="T31" fmla="*/ 39 h 57"/>
                  <a:gd name="T32" fmla="*/ 2 w 43"/>
                  <a:gd name="T33" fmla="*/ 42 h 57"/>
                  <a:gd name="T34" fmla="*/ 3 w 43"/>
                  <a:gd name="T35" fmla="*/ 46 h 57"/>
                  <a:gd name="T36" fmla="*/ 5 w 43"/>
                  <a:gd name="T37" fmla="*/ 50 h 57"/>
                  <a:gd name="T38" fmla="*/ 8 w 43"/>
                  <a:gd name="T39" fmla="*/ 52 h 57"/>
                  <a:gd name="T40" fmla="*/ 10 w 43"/>
                  <a:gd name="T41" fmla="*/ 55 h 57"/>
                  <a:gd name="T42" fmla="*/ 14 w 43"/>
                  <a:gd name="T43" fmla="*/ 56 h 57"/>
                  <a:gd name="T44" fmla="*/ 18 w 43"/>
                  <a:gd name="T45" fmla="*/ 57 h 57"/>
                  <a:gd name="T46" fmla="*/ 23 w 43"/>
                  <a:gd name="T47" fmla="*/ 56 h 57"/>
                  <a:gd name="T48" fmla="*/ 26 w 43"/>
                  <a:gd name="T49" fmla="*/ 52 h 57"/>
                  <a:gd name="T50" fmla="*/ 29 w 43"/>
                  <a:gd name="T51" fmla="*/ 49 h 57"/>
                  <a:gd name="T52" fmla="*/ 32 w 43"/>
                  <a:gd name="T53" fmla="*/ 44 h 57"/>
                  <a:gd name="T54" fmla="*/ 36 w 43"/>
                  <a:gd name="T55" fmla="*/ 39 h 57"/>
                  <a:gd name="T56" fmla="*/ 39 w 43"/>
                  <a:gd name="T57" fmla="*/ 34 h 57"/>
                  <a:gd name="T58" fmla="*/ 43 w 43"/>
                  <a:gd name="T59" fmla="*/ 27 h 57"/>
                  <a:gd name="T60" fmla="*/ 43 w 43"/>
                  <a:gd name="T61" fmla="*/ 2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57">
                    <a:moveTo>
                      <a:pt x="43" y="20"/>
                    </a:moveTo>
                    <a:lnTo>
                      <a:pt x="43" y="13"/>
                    </a:lnTo>
                    <a:lnTo>
                      <a:pt x="41" y="7"/>
                    </a:lnTo>
                    <a:lnTo>
                      <a:pt x="38" y="5"/>
                    </a:lnTo>
                    <a:lnTo>
                      <a:pt x="37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6" y="1"/>
                    </a:lnTo>
                    <a:lnTo>
                      <a:pt x="21" y="5"/>
                    </a:lnTo>
                    <a:lnTo>
                      <a:pt x="17" y="8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4" y="22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3" y="46"/>
                    </a:lnTo>
                    <a:lnTo>
                      <a:pt x="5" y="50"/>
                    </a:lnTo>
                    <a:lnTo>
                      <a:pt x="8" y="52"/>
                    </a:lnTo>
                    <a:lnTo>
                      <a:pt x="10" y="55"/>
                    </a:lnTo>
                    <a:lnTo>
                      <a:pt x="14" y="56"/>
                    </a:lnTo>
                    <a:lnTo>
                      <a:pt x="18" y="57"/>
                    </a:lnTo>
                    <a:lnTo>
                      <a:pt x="23" y="56"/>
                    </a:lnTo>
                    <a:lnTo>
                      <a:pt x="26" y="52"/>
                    </a:lnTo>
                    <a:lnTo>
                      <a:pt x="29" y="49"/>
                    </a:lnTo>
                    <a:lnTo>
                      <a:pt x="32" y="44"/>
                    </a:lnTo>
                    <a:lnTo>
                      <a:pt x="36" y="39"/>
                    </a:lnTo>
                    <a:lnTo>
                      <a:pt x="39" y="34"/>
                    </a:lnTo>
                    <a:lnTo>
                      <a:pt x="43" y="27"/>
                    </a:lnTo>
                    <a:lnTo>
                      <a:pt x="43" y="2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75"/>
              <p:cNvSpPr>
                <a:spLocks/>
              </p:cNvSpPr>
              <p:nvPr/>
            </p:nvSpPr>
            <p:spPr bwMode="auto">
              <a:xfrm>
                <a:off x="263650" y="1698150"/>
                <a:ext cx="28575" cy="36513"/>
              </a:xfrm>
              <a:custGeom>
                <a:avLst/>
                <a:gdLst>
                  <a:gd name="T0" fmla="*/ 51 w 71"/>
                  <a:gd name="T1" fmla="*/ 11 h 91"/>
                  <a:gd name="T2" fmla="*/ 36 w 71"/>
                  <a:gd name="T3" fmla="*/ 0 h 91"/>
                  <a:gd name="T4" fmla="*/ 23 w 71"/>
                  <a:gd name="T5" fmla="*/ 7 h 91"/>
                  <a:gd name="T6" fmla="*/ 13 w 71"/>
                  <a:gd name="T7" fmla="*/ 15 h 91"/>
                  <a:gd name="T8" fmla="*/ 10 w 71"/>
                  <a:gd name="T9" fmla="*/ 20 h 91"/>
                  <a:gd name="T10" fmla="*/ 6 w 71"/>
                  <a:gd name="T11" fmla="*/ 25 h 91"/>
                  <a:gd name="T12" fmla="*/ 2 w 71"/>
                  <a:gd name="T13" fmla="*/ 31 h 91"/>
                  <a:gd name="T14" fmla="*/ 0 w 71"/>
                  <a:gd name="T15" fmla="*/ 38 h 91"/>
                  <a:gd name="T16" fmla="*/ 8 w 71"/>
                  <a:gd name="T17" fmla="*/ 71 h 91"/>
                  <a:gd name="T18" fmla="*/ 5 w 71"/>
                  <a:gd name="T19" fmla="*/ 78 h 91"/>
                  <a:gd name="T20" fmla="*/ 3 w 71"/>
                  <a:gd name="T21" fmla="*/ 85 h 91"/>
                  <a:gd name="T22" fmla="*/ 5 w 71"/>
                  <a:gd name="T23" fmla="*/ 88 h 91"/>
                  <a:gd name="T24" fmla="*/ 6 w 71"/>
                  <a:gd name="T25" fmla="*/ 90 h 91"/>
                  <a:gd name="T26" fmla="*/ 12 w 71"/>
                  <a:gd name="T27" fmla="*/ 91 h 91"/>
                  <a:gd name="T28" fmla="*/ 20 w 71"/>
                  <a:gd name="T29" fmla="*/ 81 h 91"/>
                  <a:gd name="T30" fmla="*/ 28 w 71"/>
                  <a:gd name="T31" fmla="*/ 71 h 91"/>
                  <a:gd name="T32" fmla="*/ 42 w 71"/>
                  <a:gd name="T33" fmla="*/ 70 h 91"/>
                  <a:gd name="T34" fmla="*/ 55 w 71"/>
                  <a:gd name="T35" fmla="*/ 70 h 91"/>
                  <a:gd name="T36" fmla="*/ 60 w 71"/>
                  <a:gd name="T37" fmla="*/ 68 h 91"/>
                  <a:gd name="T38" fmla="*/ 62 w 71"/>
                  <a:gd name="T39" fmla="*/ 64 h 91"/>
                  <a:gd name="T40" fmla="*/ 64 w 71"/>
                  <a:gd name="T41" fmla="*/ 59 h 91"/>
                  <a:gd name="T42" fmla="*/ 65 w 71"/>
                  <a:gd name="T43" fmla="*/ 53 h 91"/>
                  <a:gd name="T44" fmla="*/ 69 w 71"/>
                  <a:gd name="T45" fmla="*/ 41 h 91"/>
                  <a:gd name="T46" fmla="*/ 71 w 71"/>
                  <a:gd name="T47" fmla="*/ 30 h 91"/>
                  <a:gd name="T48" fmla="*/ 71 w 71"/>
                  <a:gd name="T49" fmla="*/ 26 h 91"/>
                  <a:gd name="T50" fmla="*/ 70 w 71"/>
                  <a:gd name="T51" fmla="*/ 22 h 91"/>
                  <a:gd name="T52" fmla="*/ 67 w 71"/>
                  <a:gd name="T53" fmla="*/ 20 h 91"/>
                  <a:gd name="T54" fmla="*/ 65 w 71"/>
                  <a:gd name="T55" fmla="*/ 17 h 91"/>
                  <a:gd name="T56" fmla="*/ 59 w 71"/>
                  <a:gd name="T57" fmla="*/ 14 h 91"/>
                  <a:gd name="T58" fmla="*/ 51 w 71"/>
                  <a:gd name="T59" fmla="*/ 1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1" h="91">
                    <a:moveTo>
                      <a:pt x="51" y="11"/>
                    </a:moveTo>
                    <a:lnTo>
                      <a:pt x="36" y="0"/>
                    </a:lnTo>
                    <a:lnTo>
                      <a:pt x="23" y="7"/>
                    </a:lnTo>
                    <a:lnTo>
                      <a:pt x="13" y="15"/>
                    </a:lnTo>
                    <a:lnTo>
                      <a:pt x="10" y="20"/>
                    </a:lnTo>
                    <a:lnTo>
                      <a:pt x="6" y="25"/>
                    </a:lnTo>
                    <a:lnTo>
                      <a:pt x="2" y="31"/>
                    </a:lnTo>
                    <a:lnTo>
                      <a:pt x="0" y="38"/>
                    </a:lnTo>
                    <a:lnTo>
                      <a:pt x="8" y="71"/>
                    </a:lnTo>
                    <a:lnTo>
                      <a:pt x="5" y="78"/>
                    </a:lnTo>
                    <a:lnTo>
                      <a:pt x="3" y="85"/>
                    </a:lnTo>
                    <a:lnTo>
                      <a:pt x="5" y="88"/>
                    </a:lnTo>
                    <a:lnTo>
                      <a:pt x="6" y="90"/>
                    </a:lnTo>
                    <a:lnTo>
                      <a:pt x="12" y="91"/>
                    </a:lnTo>
                    <a:lnTo>
                      <a:pt x="20" y="81"/>
                    </a:lnTo>
                    <a:lnTo>
                      <a:pt x="28" y="71"/>
                    </a:lnTo>
                    <a:lnTo>
                      <a:pt x="42" y="70"/>
                    </a:lnTo>
                    <a:lnTo>
                      <a:pt x="55" y="70"/>
                    </a:lnTo>
                    <a:lnTo>
                      <a:pt x="60" y="68"/>
                    </a:lnTo>
                    <a:lnTo>
                      <a:pt x="62" y="64"/>
                    </a:lnTo>
                    <a:lnTo>
                      <a:pt x="64" y="59"/>
                    </a:lnTo>
                    <a:lnTo>
                      <a:pt x="65" y="53"/>
                    </a:lnTo>
                    <a:lnTo>
                      <a:pt x="69" y="41"/>
                    </a:lnTo>
                    <a:lnTo>
                      <a:pt x="71" y="30"/>
                    </a:lnTo>
                    <a:lnTo>
                      <a:pt x="71" y="26"/>
                    </a:lnTo>
                    <a:lnTo>
                      <a:pt x="70" y="22"/>
                    </a:lnTo>
                    <a:lnTo>
                      <a:pt x="67" y="20"/>
                    </a:lnTo>
                    <a:lnTo>
                      <a:pt x="65" y="17"/>
                    </a:lnTo>
                    <a:lnTo>
                      <a:pt x="59" y="14"/>
                    </a:lnTo>
                    <a:lnTo>
                      <a:pt x="51" y="11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76"/>
              <p:cNvSpPr>
                <a:spLocks/>
              </p:cNvSpPr>
              <p:nvPr/>
            </p:nvSpPr>
            <p:spPr bwMode="auto">
              <a:xfrm>
                <a:off x="-1366713" y="2082325"/>
                <a:ext cx="1874838" cy="1225550"/>
              </a:xfrm>
              <a:custGeom>
                <a:avLst/>
                <a:gdLst>
                  <a:gd name="T0" fmla="*/ 3920 w 4727"/>
                  <a:gd name="T1" fmla="*/ 2975 h 3090"/>
                  <a:gd name="T2" fmla="*/ 3812 w 4727"/>
                  <a:gd name="T3" fmla="*/ 3090 h 3090"/>
                  <a:gd name="T4" fmla="*/ 3705 w 4727"/>
                  <a:gd name="T5" fmla="*/ 2975 h 3090"/>
                  <a:gd name="T6" fmla="*/ 3487 w 4727"/>
                  <a:gd name="T7" fmla="*/ 2942 h 3090"/>
                  <a:gd name="T8" fmla="*/ 3289 w 4727"/>
                  <a:gd name="T9" fmla="*/ 2951 h 3090"/>
                  <a:gd name="T10" fmla="*/ 3046 w 4727"/>
                  <a:gd name="T11" fmla="*/ 2842 h 3090"/>
                  <a:gd name="T12" fmla="*/ 2940 w 4727"/>
                  <a:gd name="T13" fmla="*/ 2775 h 3090"/>
                  <a:gd name="T14" fmla="*/ 2820 w 4727"/>
                  <a:gd name="T15" fmla="*/ 2542 h 3090"/>
                  <a:gd name="T16" fmla="*/ 2411 w 4727"/>
                  <a:gd name="T17" fmla="*/ 2214 h 3090"/>
                  <a:gd name="T18" fmla="*/ 2253 w 4727"/>
                  <a:gd name="T19" fmla="*/ 2203 h 3090"/>
                  <a:gd name="T20" fmla="*/ 2069 w 4727"/>
                  <a:gd name="T21" fmla="*/ 2218 h 3090"/>
                  <a:gd name="T22" fmla="*/ 1819 w 4727"/>
                  <a:gd name="T23" fmla="*/ 2078 h 3090"/>
                  <a:gd name="T24" fmla="*/ 1633 w 4727"/>
                  <a:gd name="T25" fmla="*/ 1884 h 3090"/>
                  <a:gd name="T26" fmla="*/ 1452 w 4727"/>
                  <a:gd name="T27" fmla="*/ 1827 h 3090"/>
                  <a:gd name="T28" fmla="*/ 1213 w 4727"/>
                  <a:gd name="T29" fmla="*/ 1650 h 3090"/>
                  <a:gd name="T30" fmla="*/ 1100 w 4727"/>
                  <a:gd name="T31" fmla="*/ 1478 h 3090"/>
                  <a:gd name="T32" fmla="*/ 840 w 4727"/>
                  <a:gd name="T33" fmla="*/ 1393 h 3090"/>
                  <a:gd name="T34" fmla="*/ 725 w 4727"/>
                  <a:gd name="T35" fmla="*/ 1250 h 3090"/>
                  <a:gd name="T36" fmla="*/ 520 w 4727"/>
                  <a:gd name="T37" fmla="*/ 1221 h 3090"/>
                  <a:gd name="T38" fmla="*/ 297 w 4727"/>
                  <a:gd name="T39" fmla="*/ 1231 h 3090"/>
                  <a:gd name="T40" fmla="*/ 92 w 4727"/>
                  <a:gd name="T41" fmla="*/ 1036 h 3090"/>
                  <a:gd name="T42" fmla="*/ 9 w 4727"/>
                  <a:gd name="T43" fmla="*/ 733 h 3090"/>
                  <a:gd name="T44" fmla="*/ 56 w 4727"/>
                  <a:gd name="T45" fmla="*/ 541 h 3090"/>
                  <a:gd name="T46" fmla="*/ 121 w 4727"/>
                  <a:gd name="T47" fmla="*/ 365 h 3090"/>
                  <a:gd name="T48" fmla="*/ 216 w 4727"/>
                  <a:gd name="T49" fmla="*/ 261 h 3090"/>
                  <a:gd name="T50" fmla="*/ 433 w 4727"/>
                  <a:gd name="T51" fmla="*/ 111 h 3090"/>
                  <a:gd name="T52" fmla="*/ 489 w 4727"/>
                  <a:gd name="T53" fmla="*/ 61 h 3090"/>
                  <a:gd name="T54" fmla="*/ 588 w 4727"/>
                  <a:gd name="T55" fmla="*/ 276 h 3090"/>
                  <a:gd name="T56" fmla="*/ 689 w 4727"/>
                  <a:gd name="T57" fmla="*/ 321 h 3090"/>
                  <a:gd name="T58" fmla="*/ 910 w 4727"/>
                  <a:gd name="T59" fmla="*/ 272 h 3090"/>
                  <a:gd name="T60" fmla="*/ 934 w 4727"/>
                  <a:gd name="T61" fmla="*/ 125 h 3090"/>
                  <a:gd name="T62" fmla="*/ 1060 w 4727"/>
                  <a:gd name="T63" fmla="*/ 100 h 3090"/>
                  <a:gd name="T64" fmla="*/ 1277 w 4727"/>
                  <a:gd name="T65" fmla="*/ 71 h 3090"/>
                  <a:gd name="T66" fmla="*/ 1386 w 4727"/>
                  <a:gd name="T67" fmla="*/ 137 h 3090"/>
                  <a:gd name="T68" fmla="*/ 1420 w 4727"/>
                  <a:gd name="T69" fmla="*/ 236 h 3090"/>
                  <a:gd name="T70" fmla="*/ 1575 w 4727"/>
                  <a:gd name="T71" fmla="*/ 227 h 3090"/>
                  <a:gd name="T72" fmla="*/ 1648 w 4727"/>
                  <a:gd name="T73" fmla="*/ 344 h 3090"/>
                  <a:gd name="T74" fmla="*/ 1849 w 4727"/>
                  <a:gd name="T75" fmla="*/ 509 h 3090"/>
                  <a:gd name="T76" fmla="*/ 2188 w 4727"/>
                  <a:gd name="T77" fmla="*/ 426 h 3090"/>
                  <a:gd name="T78" fmla="*/ 2483 w 4727"/>
                  <a:gd name="T79" fmla="*/ 440 h 3090"/>
                  <a:gd name="T80" fmla="*/ 2729 w 4727"/>
                  <a:gd name="T81" fmla="*/ 445 h 3090"/>
                  <a:gd name="T82" fmla="*/ 2967 w 4727"/>
                  <a:gd name="T83" fmla="*/ 420 h 3090"/>
                  <a:gd name="T84" fmla="*/ 3287 w 4727"/>
                  <a:gd name="T85" fmla="*/ 330 h 3090"/>
                  <a:gd name="T86" fmla="*/ 3571 w 4727"/>
                  <a:gd name="T87" fmla="*/ 211 h 3090"/>
                  <a:gd name="T88" fmla="*/ 3754 w 4727"/>
                  <a:gd name="T89" fmla="*/ 252 h 3090"/>
                  <a:gd name="T90" fmla="*/ 3944 w 4727"/>
                  <a:gd name="T91" fmla="*/ 282 h 3090"/>
                  <a:gd name="T92" fmla="*/ 4058 w 4727"/>
                  <a:gd name="T93" fmla="*/ 93 h 3090"/>
                  <a:gd name="T94" fmla="*/ 4183 w 4727"/>
                  <a:gd name="T95" fmla="*/ 133 h 3090"/>
                  <a:gd name="T96" fmla="*/ 4521 w 4727"/>
                  <a:gd name="T97" fmla="*/ 22 h 3090"/>
                  <a:gd name="T98" fmla="*/ 4717 w 4727"/>
                  <a:gd name="T99" fmla="*/ 78 h 3090"/>
                  <a:gd name="T100" fmla="*/ 4613 w 4727"/>
                  <a:gd name="T101" fmla="*/ 265 h 3090"/>
                  <a:gd name="T102" fmla="*/ 4313 w 4727"/>
                  <a:gd name="T103" fmla="*/ 699 h 3090"/>
                  <a:gd name="T104" fmla="*/ 4154 w 4727"/>
                  <a:gd name="T105" fmla="*/ 932 h 3090"/>
                  <a:gd name="T106" fmla="*/ 4053 w 4727"/>
                  <a:gd name="T107" fmla="*/ 1196 h 3090"/>
                  <a:gd name="T108" fmla="*/ 3867 w 4727"/>
                  <a:gd name="T109" fmla="*/ 1504 h 3090"/>
                  <a:gd name="T110" fmla="*/ 3912 w 4727"/>
                  <a:gd name="T111" fmla="*/ 1808 h 3090"/>
                  <a:gd name="T112" fmla="*/ 4108 w 4727"/>
                  <a:gd name="T113" fmla="*/ 1937 h 3090"/>
                  <a:gd name="T114" fmla="*/ 4006 w 4727"/>
                  <a:gd name="T115" fmla="*/ 2050 h 3090"/>
                  <a:gd name="T116" fmla="*/ 4102 w 4727"/>
                  <a:gd name="T117" fmla="*/ 2132 h 3090"/>
                  <a:gd name="T118" fmla="*/ 4216 w 4727"/>
                  <a:gd name="T119" fmla="*/ 2316 h 3090"/>
                  <a:gd name="T120" fmla="*/ 4167 w 4727"/>
                  <a:gd name="T121" fmla="*/ 2385 h 3090"/>
                  <a:gd name="T122" fmla="*/ 4103 w 4727"/>
                  <a:gd name="T123" fmla="*/ 2475 h 3090"/>
                  <a:gd name="T124" fmla="*/ 3983 w 4727"/>
                  <a:gd name="T125" fmla="*/ 2563 h 3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27" h="3090">
                    <a:moveTo>
                      <a:pt x="3900" y="2764"/>
                    </a:moveTo>
                    <a:lnTo>
                      <a:pt x="3895" y="2772"/>
                    </a:lnTo>
                    <a:lnTo>
                      <a:pt x="3891" y="2778"/>
                    </a:lnTo>
                    <a:lnTo>
                      <a:pt x="3887" y="2785"/>
                    </a:lnTo>
                    <a:lnTo>
                      <a:pt x="3886" y="2793"/>
                    </a:lnTo>
                    <a:lnTo>
                      <a:pt x="3886" y="2805"/>
                    </a:lnTo>
                    <a:lnTo>
                      <a:pt x="3885" y="2817"/>
                    </a:lnTo>
                    <a:lnTo>
                      <a:pt x="3886" y="2823"/>
                    </a:lnTo>
                    <a:lnTo>
                      <a:pt x="3886" y="2828"/>
                    </a:lnTo>
                    <a:lnTo>
                      <a:pt x="3887" y="2833"/>
                    </a:lnTo>
                    <a:lnTo>
                      <a:pt x="3890" y="2839"/>
                    </a:lnTo>
                    <a:lnTo>
                      <a:pt x="3895" y="2848"/>
                    </a:lnTo>
                    <a:lnTo>
                      <a:pt x="3900" y="2856"/>
                    </a:lnTo>
                    <a:lnTo>
                      <a:pt x="3903" y="2864"/>
                    </a:lnTo>
                    <a:lnTo>
                      <a:pt x="3906" y="2874"/>
                    </a:lnTo>
                    <a:lnTo>
                      <a:pt x="3908" y="2894"/>
                    </a:lnTo>
                    <a:lnTo>
                      <a:pt x="3908" y="2912"/>
                    </a:lnTo>
                    <a:lnTo>
                      <a:pt x="3908" y="2931"/>
                    </a:lnTo>
                    <a:lnTo>
                      <a:pt x="3910" y="2951"/>
                    </a:lnTo>
                    <a:lnTo>
                      <a:pt x="3912" y="2961"/>
                    </a:lnTo>
                    <a:lnTo>
                      <a:pt x="3917" y="2971"/>
                    </a:lnTo>
                    <a:lnTo>
                      <a:pt x="3920" y="2975"/>
                    </a:lnTo>
                    <a:lnTo>
                      <a:pt x="3921" y="2980"/>
                    </a:lnTo>
                    <a:lnTo>
                      <a:pt x="3922" y="2985"/>
                    </a:lnTo>
                    <a:lnTo>
                      <a:pt x="3924" y="2991"/>
                    </a:lnTo>
                    <a:lnTo>
                      <a:pt x="3922" y="3006"/>
                    </a:lnTo>
                    <a:lnTo>
                      <a:pt x="3921" y="3020"/>
                    </a:lnTo>
                    <a:lnTo>
                      <a:pt x="3919" y="3026"/>
                    </a:lnTo>
                    <a:lnTo>
                      <a:pt x="3916" y="3031"/>
                    </a:lnTo>
                    <a:lnTo>
                      <a:pt x="3911" y="3034"/>
                    </a:lnTo>
                    <a:lnTo>
                      <a:pt x="3905" y="3035"/>
                    </a:lnTo>
                    <a:lnTo>
                      <a:pt x="3895" y="3034"/>
                    </a:lnTo>
                    <a:lnTo>
                      <a:pt x="3883" y="3033"/>
                    </a:lnTo>
                    <a:lnTo>
                      <a:pt x="3875" y="3034"/>
                    </a:lnTo>
                    <a:lnTo>
                      <a:pt x="3867" y="3036"/>
                    </a:lnTo>
                    <a:lnTo>
                      <a:pt x="3861" y="3041"/>
                    </a:lnTo>
                    <a:lnTo>
                      <a:pt x="3855" y="3048"/>
                    </a:lnTo>
                    <a:lnTo>
                      <a:pt x="3844" y="3063"/>
                    </a:lnTo>
                    <a:lnTo>
                      <a:pt x="3832" y="3078"/>
                    </a:lnTo>
                    <a:lnTo>
                      <a:pt x="3828" y="3081"/>
                    </a:lnTo>
                    <a:lnTo>
                      <a:pt x="3826" y="3086"/>
                    </a:lnTo>
                    <a:lnTo>
                      <a:pt x="3822" y="3089"/>
                    </a:lnTo>
                    <a:lnTo>
                      <a:pt x="3817" y="3090"/>
                    </a:lnTo>
                    <a:lnTo>
                      <a:pt x="3812" y="3090"/>
                    </a:lnTo>
                    <a:lnTo>
                      <a:pt x="3808" y="3088"/>
                    </a:lnTo>
                    <a:lnTo>
                      <a:pt x="3806" y="3084"/>
                    </a:lnTo>
                    <a:lnTo>
                      <a:pt x="3803" y="3080"/>
                    </a:lnTo>
                    <a:lnTo>
                      <a:pt x="3799" y="3070"/>
                    </a:lnTo>
                    <a:lnTo>
                      <a:pt x="3798" y="3059"/>
                    </a:lnTo>
                    <a:lnTo>
                      <a:pt x="3794" y="3041"/>
                    </a:lnTo>
                    <a:lnTo>
                      <a:pt x="3792" y="3026"/>
                    </a:lnTo>
                    <a:lnTo>
                      <a:pt x="3788" y="3011"/>
                    </a:lnTo>
                    <a:lnTo>
                      <a:pt x="3787" y="2994"/>
                    </a:lnTo>
                    <a:lnTo>
                      <a:pt x="3787" y="2982"/>
                    </a:lnTo>
                    <a:lnTo>
                      <a:pt x="3786" y="2970"/>
                    </a:lnTo>
                    <a:lnTo>
                      <a:pt x="3783" y="2965"/>
                    </a:lnTo>
                    <a:lnTo>
                      <a:pt x="3780" y="2961"/>
                    </a:lnTo>
                    <a:lnTo>
                      <a:pt x="3777" y="2958"/>
                    </a:lnTo>
                    <a:lnTo>
                      <a:pt x="3772" y="2957"/>
                    </a:lnTo>
                    <a:lnTo>
                      <a:pt x="3748" y="2957"/>
                    </a:lnTo>
                    <a:lnTo>
                      <a:pt x="3742" y="2958"/>
                    </a:lnTo>
                    <a:lnTo>
                      <a:pt x="3735" y="2961"/>
                    </a:lnTo>
                    <a:lnTo>
                      <a:pt x="3730" y="2965"/>
                    </a:lnTo>
                    <a:lnTo>
                      <a:pt x="3725" y="2967"/>
                    </a:lnTo>
                    <a:lnTo>
                      <a:pt x="3714" y="2972"/>
                    </a:lnTo>
                    <a:lnTo>
                      <a:pt x="3705" y="2975"/>
                    </a:lnTo>
                    <a:lnTo>
                      <a:pt x="3695" y="2976"/>
                    </a:lnTo>
                    <a:lnTo>
                      <a:pt x="3684" y="2977"/>
                    </a:lnTo>
                    <a:lnTo>
                      <a:pt x="3673" y="2976"/>
                    </a:lnTo>
                    <a:lnTo>
                      <a:pt x="3663" y="2975"/>
                    </a:lnTo>
                    <a:lnTo>
                      <a:pt x="3652" y="2972"/>
                    </a:lnTo>
                    <a:lnTo>
                      <a:pt x="3644" y="2970"/>
                    </a:lnTo>
                    <a:lnTo>
                      <a:pt x="3634" y="2969"/>
                    </a:lnTo>
                    <a:lnTo>
                      <a:pt x="3625" y="2966"/>
                    </a:lnTo>
                    <a:lnTo>
                      <a:pt x="3614" y="2965"/>
                    </a:lnTo>
                    <a:lnTo>
                      <a:pt x="3602" y="2964"/>
                    </a:lnTo>
                    <a:lnTo>
                      <a:pt x="3583" y="2964"/>
                    </a:lnTo>
                    <a:lnTo>
                      <a:pt x="3567" y="2965"/>
                    </a:lnTo>
                    <a:lnTo>
                      <a:pt x="3550" y="2965"/>
                    </a:lnTo>
                    <a:lnTo>
                      <a:pt x="3531" y="2965"/>
                    </a:lnTo>
                    <a:lnTo>
                      <a:pt x="3527" y="2965"/>
                    </a:lnTo>
                    <a:lnTo>
                      <a:pt x="3523" y="2964"/>
                    </a:lnTo>
                    <a:lnTo>
                      <a:pt x="3519" y="2961"/>
                    </a:lnTo>
                    <a:lnTo>
                      <a:pt x="3517" y="2958"/>
                    </a:lnTo>
                    <a:lnTo>
                      <a:pt x="3511" y="2952"/>
                    </a:lnTo>
                    <a:lnTo>
                      <a:pt x="3504" y="2948"/>
                    </a:lnTo>
                    <a:lnTo>
                      <a:pt x="3496" y="2945"/>
                    </a:lnTo>
                    <a:lnTo>
                      <a:pt x="3487" y="2942"/>
                    </a:lnTo>
                    <a:lnTo>
                      <a:pt x="3479" y="2940"/>
                    </a:lnTo>
                    <a:lnTo>
                      <a:pt x="3472" y="2940"/>
                    </a:lnTo>
                    <a:lnTo>
                      <a:pt x="3455" y="2940"/>
                    </a:lnTo>
                    <a:lnTo>
                      <a:pt x="3437" y="2940"/>
                    </a:lnTo>
                    <a:lnTo>
                      <a:pt x="3425" y="2940"/>
                    </a:lnTo>
                    <a:lnTo>
                      <a:pt x="3414" y="2940"/>
                    </a:lnTo>
                    <a:lnTo>
                      <a:pt x="3400" y="2950"/>
                    </a:lnTo>
                    <a:lnTo>
                      <a:pt x="3385" y="2957"/>
                    </a:lnTo>
                    <a:lnTo>
                      <a:pt x="3379" y="2956"/>
                    </a:lnTo>
                    <a:lnTo>
                      <a:pt x="3373" y="2953"/>
                    </a:lnTo>
                    <a:lnTo>
                      <a:pt x="3368" y="2950"/>
                    </a:lnTo>
                    <a:lnTo>
                      <a:pt x="3363" y="2946"/>
                    </a:lnTo>
                    <a:lnTo>
                      <a:pt x="3359" y="2942"/>
                    </a:lnTo>
                    <a:lnTo>
                      <a:pt x="3354" y="2938"/>
                    </a:lnTo>
                    <a:lnTo>
                      <a:pt x="3348" y="2936"/>
                    </a:lnTo>
                    <a:lnTo>
                      <a:pt x="3341" y="2935"/>
                    </a:lnTo>
                    <a:lnTo>
                      <a:pt x="3330" y="2935"/>
                    </a:lnTo>
                    <a:lnTo>
                      <a:pt x="3321" y="2936"/>
                    </a:lnTo>
                    <a:lnTo>
                      <a:pt x="3311" y="2938"/>
                    </a:lnTo>
                    <a:lnTo>
                      <a:pt x="3301" y="2942"/>
                    </a:lnTo>
                    <a:lnTo>
                      <a:pt x="3295" y="2947"/>
                    </a:lnTo>
                    <a:lnTo>
                      <a:pt x="3289" y="2951"/>
                    </a:lnTo>
                    <a:lnTo>
                      <a:pt x="3281" y="2950"/>
                    </a:lnTo>
                    <a:lnTo>
                      <a:pt x="3275" y="2947"/>
                    </a:lnTo>
                    <a:lnTo>
                      <a:pt x="3270" y="2945"/>
                    </a:lnTo>
                    <a:lnTo>
                      <a:pt x="3265" y="2940"/>
                    </a:lnTo>
                    <a:lnTo>
                      <a:pt x="3253" y="2931"/>
                    </a:lnTo>
                    <a:lnTo>
                      <a:pt x="3242" y="2921"/>
                    </a:lnTo>
                    <a:lnTo>
                      <a:pt x="3223" y="2910"/>
                    </a:lnTo>
                    <a:lnTo>
                      <a:pt x="3207" y="2898"/>
                    </a:lnTo>
                    <a:lnTo>
                      <a:pt x="3189" y="2889"/>
                    </a:lnTo>
                    <a:lnTo>
                      <a:pt x="3169" y="2879"/>
                    </a:lnTo>
                    <a:lnTo>
                      <a:pt x="3162" y="2877"/>
                    </a:lnTo>
                    <a:lnTo>
                      <a:pt x="3154" y="2874"/>
                    </a:lnTo>
                    <a:lnTo>
                      <a:pt x="3147" y="2874"/>
                    </a:lnTo>
                    <a:lnTo>
                      <a:pt x="3139" y="2874"/>
                    </a:lnTo>
                    <a:lnTo>
                      <a:pt x="3133" y="2873"/>
                    </a:lnTo>
                    <a:lnTo>
                      <a:pt x="3125" y="2873"/>
                    </a:lnTo>
                    <a:lnTo>
                      <a:pt x="3118" y="2872"/>
                    </a:lnTo>
                    <a:lnTo>
                      <a:pt x="3110" y="2868"/>
                    </a:lnTo>
                    <a:lnTo>
                      <a:pt x="3088" y="2858"/>
                    </a:lnTo>
                    <a:lnTo>
                      <a:pt x="3068" y="2848"/>
                    </a:lnTo>
                    <a:lnTo>
                      <a:pt x="3058" y="2844"/>
                    </a:lnTo>
                    <a:lnTo>
                      <a:pt x="3046" y="2842"/>
                    </a:lnTo>
                    <a:lnTo>
                      <a:pt x="3035" y="2841"/>
                    </a:lnTo>
                    <a:lnTo>
                      <a:pt x="3022" y="2839"/>
                    </a:lnTo>
                    <a:lnTo>
                      <a:pt x="3012" y="2841"/>
                    </a:lnTo>
                    <a:lnTo>
                      <a:pt x="3002" y="2843"/>
                    </a:lnTo>
                    <a:lnTo>
                      <a:pt x="2994" y="2846"/>
                    </a:lnTo>
                    <a:lnTo>
                      <a:pt x="2984" y="2846"/>
                    </a:lnTo>
                    <a:lnTo>
                      <a:pt x="2980" y="2846"/>
                    </a:lnTo>
                    <a:lnTo>
                      <a:pt x="2977" y="2844"/>
                    </a:lnTo>
                    <a:lnTo>
                      <a:pt x="2975" y="2843"/>
                    </a:lnTo>
                    <a:lnTo>
                      <a:pt x="2974" y="2841"/>
                    </a:lnTo>
                    <a:lnTo>
                      <a:pt x="2970" y="2834"/>
                    </a:lnTo>
                    <a:lnTo>
                      <a:pt x="2967" y="2828"/>
                    </a:lnTo>
                    <a:lnTo>
                      <a:pt x="2963" y="2820"/>
                    </a:lnTo>
                    <a:lnTo>
                      <a:pt x="2961" y="2813"/>
                    </a:lnTo>
                    <a:lnTo>
                      <a:pt x="2960" y="2805"/>
                    </a:lnTo>
                    <a:lnTo>
                      <a:pt x="2958" y="2797"/>
                    </a:lnTo>
                    <a:lnTo>
                      <a:pt x="2957" y="2793"/>
                    </a:lnTo>
                    <a:lnTo>
                      <a:pt x="2956" y="2790"/>
                    </a:lnTo>
                    <a:lnTo>
                      <a:pt x="2953" y="2787"/>
                    </a:lnTo>
                    <a:lnTo>
                      <a:pt x="2952" y="2784"/>
                    </a:lnTo>
                    <a:lnTo>
                      <a:pt x="2946" y="2779"/>
                    </a:lnTo>
                    <a:lnTo>
                      <a:pt x="2940" y="2775"/>
                    </a:lnTo>
                    <a:lnTo>
                      <a:pt x="2933" y="2772"/>
                    </a:lnTo>
                    <a:lnTo>
                      <a:pt x="2928" y="2767"/>
                    </a:lnTo>
                    <a:lnTo>
                      <a:pt x="2927" y="2764"/>
                    </a:lnTo>
                    <a:lnTo>
                      <a:pt x="2925" y="2760"/>
                    </a:lnTo>
                    <a:lnTo>
                      <a:pt x="2923" y="2758"/>
                    </a:lnTo>
                    <a:lnTo>
                      <a:pt x="2923" y="2754"/>
                    </a:lnTo>
                    <a:lnTo>
                      <a:pt x="2925" y="2741"/>
                    </a:lnTo>
                    <a:lnTo>
                      <a:pt x="2926" y="2731"/>
                    </a:lnTo>
                    <a:lnTo>
                      <a:pt x="2928" y="2721"/>
                    </a:lnTo>
                    <a:lnTo>
                      <a:pt x="2928" y="2710"/>
                    </a:lnTo>
                    <a:lnTo>
                      <a:pt x="2928" y="2700"/>
                    </a:lnTo>
                    <a:lnTo>
                      <a:pt x="2927" y="2691"/>
                    </a:lnTo>
                    <a:lnTo>
                      <a:pt x="2926" y="2682"/>
                    </a:lnTo>
                    <a:lnTo>
                      <a:pt x="2923" y="2674"/>
                    </a:lnTo>
                    <a:lnTo>
                      <a:pt x="2917" y="2659"/>
                    </a:lnTo>
                    <a:lnTo>
                      <a:pt x="2908" y="2644"/>
                    </a:lnTo>
                    <a:lnTo>
                      <a:pt x="2898" y="2630"/>
                    </a:lnTo>
                    <a:lnTo>
                      <a:pt x="2887" y="2616"/>
                    </a:lnTo>
                    <a:lnTo>
                      <a:pt x="2873" y="2602"/>
                    </a:lnTo>
                    <a:lnTo>
                      <a:pt x="2861" y="2588"/>
                    </a:lnTo>
                    <a:lnTo>
                      <a:pt x="2838" y="2565"/>
                    </a:lnTo>
                    <a:lnTo>
                      <a:pt x="2820" y="2542"/>
                    </a:lnTo>
                    <a:lnTo>
                      <a:pt x="2803" y="2518"/>
                    </a:lnTo>
                    <a:lnTo>
                      <a:pt x="2787" y="2489"/>
                    </a:lnTo>
                    <a:lnTo>
                      <a:pt x="2774" y="2467"/>
                    </a:lnTo>
                    <a:lnTo>
                      <a:pt x="2763" y="2448"/>
                    </a:lnTo>
                    <a:lnTo>
                      <a:pt x="2753" y="2428"/>
                    </a:lnTo>
                    <a:lnTo>
                      <a:pt x="2740" y="2406"/>
                    </a:lnTo>
                    <a:lnTo>
                      <a:pt x="2735" y="2395"/>
                    </a:lnTo>
                    <a:lnTo>
                      <a:pt x="2731" y="2385"/>
                    </a:lnTo>
                    <a:lnTo>
                      <a:pt x="2726" y="2375"/>
                    </a:lnTo>
                    <a:lnTo>
                      <a:pt x="2720" y="2366"/>
                    </a:lnTo>
                    <a:lnTo>
                      <a:pt x="2702" y="2352"/>
                    </a:lnTo>
                    <a:lnTo>
                      <a:pt x="2682" y="2339"/>
                    </a:lnTo>
                    <a:lnTo>
                      <a:pt x="2670" y="2326"/>
                    </a:lnTo>
                    <a:lnTo>
                      <a:pt x="2657" y="2315"/>
                    </a:lnTo>
                    <a:lnTo>
                      <a:pt x="2645" y="2305"/>
                    </a:lnTo>
                    <a:lnTo>
                      <a:pt x="2628" y="2295"/>
                    </a:lnTo>
                    <a:lnTo>
                      <a:pt x="2478" y="2226"/>
                    </a:lnTo>
                    <a:lnTo>
                      <a:pt x="2443" y="2226"/>
                    </a:lnTo>
                    <a:lnTo>
                      <a:pt x="2434" y="2226"/>
                    </a:lnTo>
                    <a:lnTo>
                      <a:pt x="2425" y="2222"/>
                    </a:lnTo>
                    <a:lnTo>
                      <a:pt x="2418" y="2218"/>
                    </a:lnTo>
                    <a:lnTo>
                      <a:pt x="2411" y="2214"/>
                    </a:lnTo>
                    <a:lnTo>
                      <a:pt x="2404" y="2209"/>
                    </a:lnTo>
                    <a:lnTo>
                      <a:pt x="2396" y="2206"/>
                    </a:lnTo>
                    <a:lnTo>
                      <a:pt x="2389" y="2203"/>
                    </a:lnTo>
                    <a:lnTo>
                      <a:pt x="2379" y="2202"/>
                    </a:lnTo>
                    <a:lnTo>
                      <a:pt x="2374" y="2203"/>
                    </a:lnTo>
                    <a:lnTo>
                      <a:pt x="2369" y="2203"/>
                    </a:lnTo>
                    <a:lnTo>
                      <a:pt x="2364" y="2206"/>
                    </a:lnTo>
                    <a:lnTo>
                      <a:pt x="2359" y="2207"/>
                    </a:lnTo>
                    <a:lnTo>
                      <a:pt x="2351" y="2213"/>
                    </a:lnTo>
                    <a:lnTo>
                      <a:pt x="2342" y="2219"/>
                    </a:lnTo>
                    <a:lnTo>
                      <a:pt x="2338" y="2222"/>
                    </a:lnTo>
                    <a:lnTo>
                      <a:pt x="2336" y="2226"/>
                    </a:lnTo>
                    <a:lnTo>
                      <a:pt x="2333" y="2228"/>
                    </a:lnTo>
                    <a:lnTo>
                      <a:pt x="2330" y="2228"/>
                    </a:lnTo>
                    <a:lnTo>
                      <a:pt x="2297" y="2228"/>
                    </a:lnTo>
                    <a:lnTo>
                      <a:pt x="2292" y="2228"/>
                    </a:lnTo>
                    <a:lnTo>
                      <a:pt x="2286" y="2227"/>
                    </a:lnTo>
                    <a:lnTo>
                      <a:pt x="2282" y="2226"/>
                    </a:lnTo>
                    <a:lnTo>
                      <a:pt x="2277" y="2223"/>
                    </a:lnTo>
                    <a:lnTo>
                      <a:pt x="2269" y="2217"/>
                    </a:lnTo>
                    <a:lnTo>
                      <a:pt x="2261" y="2211"/>
                    </a:lnTo>
                    <a:lnTo>
                      <a:pt x="2253" y="2203"/>
                    </a:lnTo>
                    <a:lnTo>
                      <a:pt x="2246" y="2198"/>
                    </a:lnTo>
                    <a:lnTo>
                      <a:pt x="2241" y="2196"/>
                    </a:lnTo>
                    <a:lnTo>
                      <a:pt x="2236" y="2193"/>
                    </a:lnTo>
                    <a:lnTo>
                      <a:pt x="2231" y="2192"/>
                    </a:lnTo>
                    <a:lnTo>
                      <a:pt x="2226" y="2192"/>
                    </a:lnTo>
                    <a:lnTo>
                      <a:pt x="2195" y="2192"/>
                    </a:lnTo>
                    <a:lnTo>
                      <a:pt x="2188" y="2192"/>
                    </a:lnTo>
                    <a:lnTo>
                      <a:pt x="2182" y="2193"/>
                    </a:lnTo>
                    <a:lnTo>
                      <a:pt x="2175" y="2194"/>
                    </a:lnTo>
                    <a:lnTo>
                      <a:pt x="2169" y="2197"/>
                    </a:lnTo>
                    <a:lnTo>
                      <a:pt x="2159" y="2202"/>
                    </a:lnTo>
                    <a:lnTo>
                      <a:pt x="2148" y="2208"/>
                    </a:lnTo>
                    <a:lnTo>
                      <a:pt x="2138" y="2214"/>
                    </a:lnTo>
                    <a:lnTo>
                      <a:pt x="2126" y="2219"/>
                    </a:lnTo>
                    <a:lnTo>
                      <a:pt x="2120" y="2222"/>
                    </a:lnTo>
                    <a:lnTo>
                      <a:pt x="2114" y="2223"/>
                    </a:lnTo>
                    <a:lnTo>
                      <a:pt x="2108" y="2224"/>
                    </a:lnTo>
                    <a:lnTo>
                      <a:pt x="2100" y="2224"/>
                    </a:lnTo>
                    <a:lnTo>
                      <a:pt x="2091" y="2224"/>
                    </a:lnTo>
                    <a:lnTo>
                      <a:pt x="2084" y="2223"/>
                    </a:lnTo>
                    <a:lnTo>
                      <a:pt x="2076" y="2221"/>
                    </a:lnTo>
                    <a:lnTo>
                      <a:pt x="2069" y="2218"/>
                    </a:lnTo>
                    <a:lnTo>
                      <a:pt x="2056" y="2212"/>
                    </a:lnTo>
                    <a:lnTo>
                      <a:pt x="2045" y="2202"/>
                    </a:lnTo>
                    <a:lnTo>
                      <a:pt x="2023" y="2179"/>
                    </a:lnTo>
                    <a:lnTo>
                      <a:pt x="2000" y="2153"/>
                    </a:lnTo>
                    <a:lnTo>
                      <a:pt x="1988" y="2139"/>
                    </a:lnTo>
                    <a:lnTo>
                      <a:pt x="1978" y="2127"/>
                    </a:lnTo>
                    <a:lnTo>
                      <a:pt x="1973" y="2120"/>
                    </a:lnTo>
                    <a:lnTo>
                      <a:pt x="1968" y="2114"/>
                    </a:lnTo>
                    <a:lnTo>
                      <a:pt x="1962" y="2109"/>
                    </a:lnTo>
                    <a:lnTo>
                      <a:pt x="1954" y="2103"/>
                    </a:lnTo>
                    <a:lnTo>
                      <a:pt x="1948" y="2100"/>
                    </a:lnTo>
                    <a:lnTo>
                      <a:pt x="1942" y="2098"/>
                    </a:lnTo>
                    <a:lnTo>
                      <a:pt x="1936" y="2096"/>
                    </a:lnTo>
                    <a:lnTo>
                      <a:pt x="1929" y="2095"/>
                    </a:lnTo>
                    <a:lnTo>
                      <a:pt x="1916" y="2095"/>
                    </a:lnTo>
                    <a:lnTo>
                      <a:pt x="1902" y="2095"/>
                    </a:lnTo>
                    <a:lnTo>
                      <a:pt x="1864" y="2095"/>
                    </a:lnTo>
                    <a:lnTo>
                      <a:pt x="1854" y="2094"/>
                    </a:lnTo>
                    <a:lnTo>
                      <a:pt x="1847" y="2091"/>
                    </a:lnTo>
                    <a:lnTo>
                      <a:pt x="1839" y="2088"/>
                    </a:lnTo>
                    <a:lnTo>
                      <a:pt x="1830" y="2084"/>
                    </a:lnTo>
                    <a:lnTo>
                      <a:pt x="1819" y="2078"/>
                    </a:lnTo>
                    <a:lnTo>
                      <a:pt x="1810" y="2073"/>
                    </a:lnTo>
                    <a:lnTo>
                      <a:pt x="1801" y="2066"/>
                    </a:lnTo>
                    <a:lnTo>
                      <a:pt x="1794" y="2059"/>
                    </a:lnTo>
                    <a:lnTo>
                      <a:pt x="1779" y="2044"/>
                    </a:lnTo>
                    <a:lnTo>
                      <a:pt x="1762" y="2025"/>
                    </a:lnTo>
                    <a:lnTo>
                      <a:pt x="1752" y="2014"/>
                    </a:lnTo>
                    <a:lnTo>
                      <a:pt x="1744" y="2005"/>
                    </a:lnTo>
                    <a:lnTo>
                      <a:pt x="1734" y="1996"/>
                    </a:lnTo>
                    <a:lnTo>
                      <a:pt x="1724" y="1989"/>
                    </a:lnTo>
                    <a:lnTo>
                      <a:pt x="1703" y="1974"/>
                    </a:lnTo>
                    <a:lnTo>
                      <a:pt x="1681" y="1956"/>
                    </a:lnTo>
                    <a:lnTo>
                      <a:pt x="1671" y="1950"/>
                    </a:lnTo>
                    <a:lnTo>
                      <a:pt x="1661" y="1945"/>
                    </a:lnTo>
                    <a:lnTo>
                      <a:pt x="1657" y="1941"/>
                    </a:lnTo>
                    <a:lnTo>
                      <a:pt x="1653" y="1937"/>
                    </a:lnTo>
                    <a:lnTo>
                      <a:pt x="1651" y="1933"/>
                    </a:lnTo>
                    <a:lnTo>
                      <a:pt x="1648" y="1927"/>
                    </a:lnTo>
                    <a:lnTo>
                      <a:pt x="1644" y="1913"/>
                    </a:lnTo>
                    <a:lnTo>
                      <a:pt x="1642" y="1899"/>
                    </a:lnTo>
                    <a:lnTo>
                      <a:pt x="1641" y="1894"/>
                    </a:lnTo>
                    <a:lnTo>
                      <a:pt x="1638" y="1888"/>
                    </a:lnTo>
                    <a:lnTo>
                      <a:pt x="1633" y="1884"/>
                    </a:lnTo>
                    <a:lnTo>
                      <a:pt x="1628" y="1881"/>
                    </a:lnTo>
                    <a:lnTo>
                      <a:pt x="1618" y="1878"/>
                    </a:lnTo>
                    <a:lnTo>
                      <a:pt x="1608" y="1876"/>
                    </a:lnTo>
                    <a:lnTo>
                      <a:pt x="1604" y="1873"/>
                    </a:lnTo>
                    <a:lnTo>
                      <a:pt x="1601" y="1871"/>
                    </a:lnTo>
                    <a:lnTo>
                      <a:pt x="1597" y="1867"/>
                    </a:lnTo>
                    <a:lnTo>
                      <a:pt x="1594" y="1863"/>
                    </a:lnTo>
                    <a:lnTo>
                      <a:pt x="1589" y="1848"/>
                    </a:lnTo>
                    <a:lnTo>
                      <a:pt x="1584" y="1834"/>
                    </a:lnTo>
                    <a:lnTo>
                      <a:pt x="1580" y="1829"/>
                    </a:lnTo>
                    <a:lnTo>
                      <a:pt x="1577" y="1824"/>
                    </a:lnTo>
                    <a:lnTo>
                      <a:pt x="1570" y="1822"/>
                    </a:lnTo>
                    <a:lnTo>
                      <a:pt x="1564" y="1820"/>
                    </a:lnTo>
                    <a:lnTo>
                      <a:pt x="1554" y="1822"/>
                    </a:lnTo>
                    <a:lnTo>
                      <a:pt x="1545" y="1823"/>
                    </a:lnTo>
                    <a:lnTo>
                      <a:pt x="1519" y="1823"/>
                    </a:lnTo>
                    <a:lnTo>
                      <a:pt x="1486" y="1829"/>
                    </a:lnTo>
                    <a:lnTo>
                      <a:pt x="1476" y="1829"/>
                    </a:lnTo>
                    <a:lnTo>
                      <a:pt x="1466" y="1829"/>
                    </a:lnTo>
                    <a:lnTo>
                      <a:pt x="1463" y="1829"/>
                    </a:lnTo>
                    <a:lnTo>
                      <a:pt x="1457" y="1828"/>
                    </a:lnTo>
                    <a:lnTo>
                      <a:pt x="1452" y="1827"/>
                    </a:lnTo>
                    <a:lnTo>
                      <a:pt x="1449" y="1824"/>
                    </a:lnTo>
                    <a:lnTo>
                      <a:pt x="1432" y="1809"/>
                    </a:lnTo>
                    <a:lnTo>
                      <a:pt x="1417" y="1793"/>
                    </a:lnTo>
                    <a:lnTo>
                      <a:pt x="1400" y="1778"/>
                    </a:lnTo>
                    <a:lnTo>
                      <a:pt x="1382" y="1764"/>
                    </a:lnTo>
                    <a:lnTo>
                      <a:pt x="1363" y="1746"/>
                    </a:lnTo>
                    <a:lnTo>
                      <a:pt x="1348" y="1731"/>
                    </a:lnTo>
                    <a:lnTo>
                      <a:pt x="1332" y="1716"/>
                    </a:lnTo>
                    <a:lnTo>
                      <a:pt x="1314" y="1699"/>
                    </a:lnTo>
                    <a:lnTo>
                      <a:pt x="1306" y="1689"/>
                    </a:lnTo>
                    <a:lnTo>
                      <a:pt x="1299" y="1677"/>
                    </a:lnTo>
                    <a:lnTo>
                      <a:pt x="1296" y="1674"/>
                    </a:lnTo>
                    <a:lnTo>
                      <a:pt x="1292" y="1670"/>
                    </a:lnTo>
                    <a:lnTo>
                      <a:pt x="1286" y="1667"/>
                    </a:lnTo>
                    <a:lnTo>
                      <a:pt x="1281" y="1666"/>
                    </a:lnTo>
                    <a:lnTo>
                      <a:pt x="1234" y="1666"/>
                    </a:lnTo>
                    <a:lnTo>
                      <a:pt x="1229" y="1666"/>
                    </a:lnTo>
                    <a:lnTo>
                      <a:pt x="1225" y="1664"/>
                    </a:lnTo>
                    <a:lnTo>
                      <a:pt x="1222" y="1661"/>
                    </a:lnTo>
                    <a:lnTo>
                      <a:pt x="1218" y="1659"/>
                    </a:lnTo>
                    <a:lnTo>
                      <a:pt x="1215" y="1654"/>
                    </a:lnTo>
                    <a:lnTo>
                      <a:pt x="1213" y="1650"/>
                    </a:lnTo>
                    <a:lnTo>
                      <a:pt x="1212" y="1645"/>
                    </a:lnTo>
                    <a:lnTo>
                      <a:pt x="1210" y="1640"/>
                    </a:lnTo>
                    <a:lnTo>
                      <a:pt x="1205" y="1626"/>
                    </a:lnTo>
                    <a:lnTo>
                      <a:pt x="1203" y="1613"/>
                    </a:lnTo>
                    <a:lnTo>
                      <a:pt x="1200" y="1608"/>
                    </a:lnTo>
                    <a:lnTo>
                      <a:pt x="1198" y="1603"/>
                    </a:lnTo>
                    <a:lnTo>
                      <a:pt x="1195" y="1597"/>
                    </a:lnTo>
                    <a:lnTo>
                      <a:pt x="1190" y="1592"/>
                    </a:lnTo>
                    <a:lnTo>
                      <a:pt x="1176" y="1582"/>
                    </a:lnTo>
                    <a:lnTo>
                      <a:pt x="1164" y="1572"/>
                    </a:lnTo>
                    <a:lnTo>
                      <a:pt x="1158" y="1561"/>
                    </a:lnTo>
                    <a:lnTo>
                      <a:pt x="1153" y="1549"/>
                    </a:lnTo>
                    <a:lnTo>
                      <a:pt x="1149" y="1538"/>
                    </a:lnTo>
                    <a:lnTo>
                      <a:pt x="1146" y="1527"/>
                    </a:lnTo>
                    <a:lnTo>
                      <a:pt x="1142" y="1517"/>
                    </a:lnTo>
                    <a:lnTo>
                      <a:pt x="1137" y="1507"/>
                    </a:lnTo>
                    <a:lnTo>
                      <a:pt x="1135" y="1502"/>
                    </a:lnTo>
                    <a:lnTo>
                      <a:pt x="1131" y="1497"/>
                    </a:lnTo>
                    <a:lnTo>
                      <a:pt x="1126" y="1493"/>
                    </a:lnTo>
                    <a:lnTo>
                      <a:pt x="1121" y="1489"/>
                    </a:lnTo>
                    <a:lnTo>
                      <a:pt x="1110" y="1482"/>
                    </a:lnTo>
                    <a:lnTo>
                      <a:pt x="1100" y="1478"/>
                    </a:lnTo>
                    <a:lnTo>
                      <a:pt x="1089" y="1473"/>
                    </a:lnTo>
                    <a:lnTo>
                      <a:pt x="1078" y="1465"/>
                    </a:lnTo>
                    <a:lnTo>
                      <a:pt x="1068" y="1454"/>
                    </a:lnTo>
                    <a:lnTo>
                      <a:pt x="1061" y="1444"/>
                    </a:lnTo>
                    <a:lnTo>
                      <a:pt x="1053" y="1434"/>
                    </a:lnTo>
                    <a:lnTo>
                      <a:pt x="1043" y="1424"/>
                    </a:lnTo>
                    <a:lnTo>
                      <a:pt x="1036" y="1418"/>
                    </a:lnTo>
                    <a:lnTo>
                      <a:pt x="1027" y="1411"/>
                    </a:lnTo>
                    <a:lnTo>
                      <a:pt x="1019" y="1406"/>
                    </a:lnTo>
                    <a:lnTo>
                      <a:pt x="1011" y="1404"/>
                    </a:lnTo>
                    <a:lnTo>
                      <a:pt x="1002" y="1400"/>
                    </a:lnTo>
                    <a:lnTo>
                      <a:pt x="992" y="1399"/>
                    </a:lnTo>
                    <a:lnTo>
                      <a:pt x="983" y="1398"/>
                    </a:lnTo>
                    <a:lnTo>
                      <a:pt x="972" y="1398"/>
                    </a:lnTo>
                    <a:lnTo>
                      <a:pt x="947" y="1398"/>
                    </a:lnTo>
                    <a:lnTo>
                      <a:pt x="929" y="1396"/>
                    </a:lnTo>
                    <a:lnTo>
                      <a:pt x="915" y="1393"/>
                    </a:lnTo>
                    <a:lnTo>
                      <a:pt x="902" y="1390"/>
                    </a:lnTo>
                    <a:lnTo>
                      <a:pt x="885" y="1388"/>
                    </a:lnTo>
                    <a:lnTo>
                      <a:pt x="866" y="1390"/>
                    </a:lnTo>
                    <a:lnTo>
                      <a:pt x="848" y="1393"/>
                    </a:lnTo>
                    <a:lnTo>
                      <a:pt x="840" y="1393"/>
                    </a:lnTo>
                    <a:lnTo>
                      <a:pt x="834" y="1393"/>
                    </a:lnTo>
                    <a:lnTo>
                      <a:pt x="827" y="1391"/>
                    </a:lnTo>
                    <a:lnTo>
                      <a:pt x="820" y="1388"/>
                    </a:lnTo>
                    <a:lnTo>
                      <a:pt x="812" y="1376"/>
                    </a:lnTo>
                    <a:lnTo>
                      <a:pt x="806" y="1361"/>
                    </a:lnTo>
                    <a:lnTo>
                      <a:pt x="799" y="1356"/>
                    </a:lnTo>
                    <a:lnTo>
                      <a:pt x="790" y="1354"/>
                    </a:lnTo>
                    <a:lnTo>
                      <a:pt x="781" y="1351"/>
                    </a:lnTo>
                    <a:lnTo>
                      <a:pt x="772" y="1349"/>
                    </a:lnTo>
                    <a:lnTo>
                      <a:pt x="770" y="1347"/>
                    </a:lnTo>
                    <a:lnTo>
                      <a:pt x="767" y="1345"/>
                    </a:lnTo>
                    <a:lnTo>
                      <a:pt x="765" y="1342"/>
                    </a:lnTo>
                    <a:lnTo>
                      <a:pt x="763" y="1339"/>
                    </a:lnTo>
                    <a:lnTo>
                      <a:pt x="762" y="1332"/>
                    </a:lnTo>
                    <a:lnTo>
                      <a:pt x="762" y="1325"/>
                    </a:lnTo>
                    <a:lnTo>
                      <a:pt x="762" y="1293"/>
                    </a:lnTo>
                    <a:lnTo>
                      <a:pt x="761" y="1286"/>
                    </a:lnTo>
                    <a:lnTo>
                      <a:pt x="758" y="1280"/>
                    </a:lnTo>
                    <a:lnTo>
                      <a:pt x="756" y="1273"/>
                    </a:lnTo>
                    <a:lnTo>
                      <a:pt x="751" y="1267"/>
                    </a:lnTo>
                    <a:lnTo>
                      <a:pt x="738" y="1258"/>
                    </a:lnTo>
                    <a:lnTo>
                      <a:pt x="725" y="1250"/>
                    </a:lnTo>
                    <a:lnTo>
                      <a:pt x="720" y="1245"/>
                    </a:lnTo>
                    <a:lnTo>
                      <a:pt x="715" y="1238"/>
                    </a:lnTo>
                    <a:lnTo>
                      <a:pt x="712" y="1231"/>
                    </a:lnTo>
                    <a:lnTo>
                      <a:pt x="710" y="1223"/>
                    </a:lnTo>
                    <a:lnTo>
                      <a:pt x="707" y="1217"/>
                    </a:lnTo>
                    <a:lnTo>
                      <a:pt x="703" y="1211"/>
                    </a:lnTo>
                    <a:lnTo>
                      <a:pt x="701" y="1209"/>
                    </a:lnTo>
                    <a:lnTo>
                      <a:pt x="698" y="1207"/>
                    </a:lnTo>
                    <a:lnTo>
                      <a:pt x="696" y="1206"/>
                    </a:lnTo>
                    <a:lnTo>
                      <a:pt x="692" y="1206"/>
                    </a:lnTo>
                    <a:lnTo>
                      <a:pt x="683" y="1206"/>
                    </a:lnTo>
                    <a:lnTo>
                      <a:pt x="676" y="1208"/>
                    </a:lnTo>
                    <a:lnTo>
                      <a:pt x="669" y="1209"/>
                    </a:lnTo>
                    <a:lnTo>
                      <a:pt x="663" y="1212"/>
                    </a:lnTo>
                    <a:lnTo>
                      <a:pt x="649" y="1217"/>
                    </a:lnTo>
                    <a:lnTo>
                      <a:pt x="634" y="1222"/>
                    </a:lnTo>
                    <a:lnTo>
                      <a:pt x="609" y="1222"/>
                    </a:lnTo>
                    <a:lnTo>
                      <a:pt x="588" y="1223"/>
                    </a:lnTo>
                    <a:lnTo>
                      <a:pt x="566" y="1224"/>
                    </a:lnTo>
                    <a:lnTo>
                      <a:pt x="543" y="1224"/>
                    </a:lnTo>
                    <a:lnTo>
                      <a:pt x="530" y="1223"/>
                    </a:lnTo>
                    <a:lnTo>
                      <a:pt x="520" y="1221"/>
                    </a:lnTo>
                    <a:lnTo>
                      <a:pt x="510" y="1217"/>
                    </a:lnTo>
                    <a:lnTo>
                      <a:pt x="501" y="1213"/>
                    </a:lnTo>
                    <a:lnTo>
                      <a:pt x="491" y="1209"/>
                    </a:lnTo>
                    <a:lnTo>
                      <a:pt x="481" y="1206"/>
                    </a:lnTo>
                    <a:lnTo>
                      <a:pt x="471" y="1203"/>
                    </a:lnTo>
                    <a:lnTo>
                      <a:pt x="460" y="1202"/>
                    </a:lnTo>
                    <a:lnTo>
                      <a:pt x="450" y="1203"/>
                    </a:lnTo>
                    <a:lnTo>
                      <a:pt x="441" y="1206"/>
                    </a:lnTo>
                    <a:lnTo>
                      <a:pt x="433" y="1209"/>
                    </a:lnTo>
                    <a:lnTo>
                      <a:pt x="427" y="1214"/>
                    </a:lnTo>
                    <a:lnTo>
                      <a:pt x="420" y="1219"/>
                    </a:lnTo>
                    <a:lnTo>
                      <a:pt x="412" y="1223"/>
                    </a:lnTo>
                    <a:lnTo>
                      <a:pt x="403" y="1226"/>
                    </a:lnTo>
                    <a:lnTo>
                      <a:pt x="395" y="1227"/>
                    </a:lnTo>
                    <a:lnTo>
                      <a:pt x="361" y="1227"/>
                    </a:lnTo>
                    <a:lnTo>
                      <a:pt x="351" y="1228"/>
                    </a:lnTo>
                    <a:lnTo>
                      <a:pt x="342" y="1232"/>
                    </a:lnTo>
                    <a:lnTo>
                      <a:pt x="333" y="1236"/>
                    </a:lnTo>
                    <a:lnTo>
                      <a:pt x="323" y="1237"/>
                    </a:lnTo>
                    <a:lnTo>
                      <a:pt x="313" y="1237"/>
                    </a:lnTo>
                    <a:lnTo>
                      <a:pt x="304" y="1234"/>
                    </a:lnTo>
                    <a:lnTo>
                      <a:pt x="297" y="1231"/>
                    </a:lnTo>
                    <a:lnTo>
                      <a:pt x="289" y="1226"/>
                    </a:lnTo>
                    <a:lnTo>
                      <a:pt x="275" y="1214"/>
                    </a:lnTo>
                    <a:lnTo>
                      <a:pt x="263" y="1201"/>
                    </a:lnTo>
                    <a:lnTo>
                      <a:pt x="253" y="1191"/>
                    </a:lnTo>
                    <a:lnTo>
                      <a:pt x="245" y="1182"/>
                    </a:lnTo>
                    <a:lnTo>
                      <a:pt x="238" y="1172"/>
                    </a:lnTo>
                    <a:lnTo>
                      <a:pt x="231" y="1159"/>
                    </a:lnTo>
                    <a:lnTo>
                      <a:pt x="224" y="1140"/>
                    </a:lnTo>
                    <a:lnTo>
                      <a:pt x="219" y="1123"/>
                    </a:lnTo>
                    <a:lnTo>
                      <a:pt x="214" y="1105"/>
                    </a:lnTo>
                    <a:lnTo>
                      <a:pt x="206" y="1085"/>
                    </a:lnTo>
                    <a:lnTo>
                      <a:pt x="202" y="1070"/>
                    </a:lnTo>
                    <a:lnTo>
                      <a:pt x="197" y="1056"/>
                    </a:lnTo>
                    <a:lnTo>
                      <a:pt x="194" y="1050"/>
                    </a:lnTo>
                    <a:lnTo>
                      <a:pt x="190" y="1046"/>
                    </a:lnTo>
                    <a:lnTo>
                      <a:pt x="184" y="1042"/>
                    </a:lnTo>
                    <a:lnTo>
                      <a:pt x="177" y="1041"/>
                    </a:lnTo>
                    <a:lnTo>
                      <a:pt x="116" y="1041"/>
                    </a:lnTo>
                    <a:lnTo>
                      <a:pt x="110" y="1041"/>
                    </a:lnTo>
                    <a:lnTo>
                      <a:pt x="103" y="1040"/>
                    </a:lnTo>
                    <a:lnTo>
                      <a:pt x="97" y="1039"/>
                    </a:lnTo>
                    <a:lnTo>
                      <a:pt x="92" y="1036"/>
                    </a:lnTo>
                    <a:lnTo>
                      <a:pt x="83" y="1029"/>
                    </a:lnTo>
                    <a:lnTo>
                      <a:pt x="76" y="1020"/>
                    </a:lnTo>
                    <a:lnTo>
                      <a:pt x="68" y="1010"/>
                    </a:lnTo>
                    <a:lnTo>
                      <a:pt x="63" y="997"/>
                    </a:lnTo>
                    <a:lnTo>
                      <a:pt x="58" y="985"/>
                    </a:lnTo>
                    <a:lnTo>
                      <a:pt x="53" y="972"/>
                    </a:lnTo>
                    <a:lnTo>
                      <a:pt x="44" y="951"/>
                    </a:lnTo>
                    <a:lnTo>
                      <a:pt x="38" y="931"/>
                    </a:lnTo>
                    <a:lnTo>
                      <a:pt x="33" y="911"/>
                    </a:lnTo>
                    <a:lnTo>
                      <a:pt x="29" y="888"/>
                    </a:lnTo>
                    <a:lnTo>
                      <a:pt x="24" y="874"/>
                    </a:lnTo>
                    <a:lnTo>
                      <a:pt x="19" y="859"/>
                    </a:lnTo>
                    <a:lnTo>
                      <a:pt x="12" y="833"/>
                    </a:lnTo>
                    <a:lnTo>
                      <a:pt x="7" y="809"/>
                    </a:lnTo>
                    <a:lnTo>
                      <a:pt x="4" y="798"/>
                    </a:lnTo>
                    <a:lnTo>
                      <a:pt x="2" y="787"/>
                    </a:lnTo>
                    <a:lnTo>
                      <a:pt x="0" y="773"/>
                    </a:lnTo>
                    <a:lnTo>
                      <a:pt x="0" y="759"/>
                    </a:lnTo>
                    <a:lnTo>
                      <a:pt x="2" y="751"/>
                    </a:lnTo>
                    <a:lnTo>
                      <a:pt x="3" y="745"/>
                    </a:lnTo>
                    <a:lnTo>
                      <a:pt x="5" y="739"/>
                    </a:lnTo>
                    <a:lnTo>
                      <a:pt x="9" y="733"/>
                    </a:lnTo>
                    <a:lnTo>
                      <a:pt x="17" y="721"/>
                    </a:lnTo>
                    <a:lnTo>
                      <a:pt x="23" y="707"/>
                    </a:lnTo>
                    <a:lnTo>
                      <a:pt x="26" y="694"/>
                    </a:lnTo>
                    <a:lnTo>
                      <a:pt x="26" y="680"/>
                    </a:lnTo>
                    <a:lnTo>
                      <a:pt x="26" y="674"/>
                    </a:lnTo>
                    <a:lnTo>
                      <a:pt x="27" y="667"/>
                    </a:lnTo>
                    <a:lnTo>
                      <a:pt x="28" y="660"/>
                    </a:lnTo>
                    <a:lnTo>
                      <a:pt x="31" y="654"/>
                    </a:lnTo>
                    <a:lnTo>
                      <a:pt x="33" y="646"/>
                    </a:lnTo>
                    <a:lnTo>
                      <a:pt x="36" y="640"/>
                    </a:lnTo>
                    <a:lnTo>
                      <a:pt x="46" y="638"/>
                    </a:lnTo>
                    <a:lnTo>
                      <a:pt x="53" y="636"/>
                    </a:lnTo>
                    <a:lnTo>
                      <a:pt x="56" y="631"/>
                    </a:lnTo>
                    <a:lnTo>
                      <a:pt x="58" y="627"/>
                    </a:lnTo>
                    <a:lnTo>
                      <a:pt x="59" y="622"/>
                    </a:lnTo>
                    <a:lnTo>
                      <a:pt x="59" y="617"/>
                    </a:lnTo>
                    <a:lnTo>
                      <a:pt x="61" y="607"/>
                    </a:lnTo>
                    <a:lnTo>
                      <a:pt x="59" y="597"/>
                    </a:lnTo>
                    <a:lnTo>
                      <a:pt x="59" y="562"/>
                    </a:lnTo>
                    <a:lnTo>
                      <a:pt x="59" y="554"/>
                    </a:lnTo>
                    <a:lnTo>
                      <a:pt x="58" y="547"/>
                    </a:lnTo>
                    <a:lnTo>
                      <a:pt x="56" y="541"/>
                    </a:lnTo>
                    <a:lnTo>
                      <a:pt x="53" y="536"/>
                    </a:lnTo>
                    <a:lnTo>
                      <a:pt x="47" y="523"/>
                    </a:lnTo>
                    <a:lnTo>
                      <a:pt x="39" y="510"/>
                    </a:lnTo>
                    <a:lnTo>
                      <a:pt x="34" y="504"/>
                    </a:lnTo>
                    <a:lnTo>
                      <a:pt x="31" y="499"/>
                    </a:lnTo>
                    <a:lnTo>
                      <a:pt x="32" y="495"/>
                    </a:lnTo>
                    <a:lnTo>
                      <a:pt x="32" y="492"/>
                    </a:lnTo>
                    <a:lnTo>
                      <a:pt x="34" y="489"/>
                    </a:lnTo>
                    <a:lnTo>
                      <a:pt x="36" y="487"/>
                    </a:lnTo>
                    <a:lnTo>
                      <a:pt x="41" y="483"/>
                    </a:lnTo>
                    <a:lnTo>
                      <a:pt x="46" y="478"/>
                    </a:lnTo>
                    <a:lnTo>
                      <a:pt x="57" y="464"/>
                    </a:lnTo>
                    <a:lnTo>
                      <a:pt x="66" y="452"/>
                    </a:lnTo>
                    <a:lnTo>
                      <a:pt x="76" y="439"/>
                    </a:lnTo>
                    <a:lnTo>
                      <a:pt x="88" y="426"/>
                    </a:lnTo>
                    <a:lnTo>
                      <a:pt x="101" y="414"/>
                    </a:lnTo>
                    <a:lnTo>
                      <a:pt x="113" y="403"/>
                    </a:lnTo>
                    <a:lnTo>
                      <a:pt x="118" y="396"/>
                    </a:lnTo>
                    <a:lnTo>
                      <a:pt x="122" y="390"/>
                    </a:lnTo>
                    <a:lnTo>
                      <a:pt x="125" y="382"/>
                    </a:lnTo>
                    <a:lnTo>
                      <a:pt x="126" y="374"/>
                    </a:lnTo>
                    <a:lnTo>
                      <a:pt x="121" y="365"/>
                    </a:lnTo>
                    <a:lnTo>
                      <a:pt x="116" y="356"/>
                    </a:lnTo>
                    <a:lnTo>
                      <a:pt x="117" y="349"/>
                    </a:lnTo>
                    <a:lnTo>
                      <a:pt x="120" y="342"/>
                    </a:lnTo>
                    <a:lnTo>
                      <a:pt x="122" y="340"/>
                    </a:lnTo>
                    <a:lnTo>
                      <a:pt x="126" y="337"/>
                    </a:lnTo>
                    <a:lnTo>
                      <a:pt x="128" y="336"/>
                    </a:lnTo>
                    <a:lnTo>
                      <a:pt x="132" y="336"/>
                    </a:lnTo>
                    <a:lnTo>
                      <a:pt x="140" y="339"/>
                    </a:lnTo>
                    <a:lnTo>
                      <a:pt x="147" y="341"/>
                    </a:lnTo>
                    <a:lnTo>
                      <a:pt x="152" y="341"/>
                    </a:lnTo>
                    <a:lnTo>
                      <a:pt x="156" y="339"/>
                    </a:lnTo>
                    <a:lnTo>
                      <a:pt x="159" y="337"/>
                    </a:lnTo>
                    <a:lnTo>
                      <a:pt x="162" y="334"/>
                    </a:lnTo>
                    <a:lnTo>
                      <a:pt x="167" y="326"/>
                    </a:lnTo>
                    <a:lnTo>
                      <a:pt x="174" y="318"/>
                    </a:lnTo>
                    <a:lnTo>
                      <a:pt x="184" y="310"/>
                    </a:lnTo>
                    <a:lnTo>
                      <a:pt x="192" y="302"/>
                    </a:lnTo>
                    <a:lnTo>
                      <a:pt x="201" y="293"/>
                    </a:lnTo>
                    <a:lnTo>
                      <a:pt x="208" y="282"/>
                    </a:lnTo>
                    <a:lnTo>
                      <a:pt x="211" y="273"/>
                    </a:lnTo>
                    <a:lnTo>
                      <a:pt x="215" y="265"/>
                    </a:lnTo>
                    <a:lnTo>
                      <a:pt x="216" y="261"/>
                    </a:lnTo>
                    <a:lnTo>
                      <a:pt x="219" y="257"/>
                    </a:lnTo>
                    <a:lnTo>
                      <a:pt x="221" y="253"/>
                    </a:lnTo>
                    <a:lnTo>
                      <a:pt x="225" y="251"/>
                    </a:lnTo>
                    <a:lnTo>
                      <a:pt x="267" y="251"/>
                    </a:lnTo>
                    <a:lnTo>
                      <a:pt x="273" y="249"/>
                    </a:lnTo>
                    <a:lnTo>
                      <a:pt x="279" y="248"/>
                    </a:lnTo>
                    <a:lnTo>
                      <a:pt x="285" y="246"/>
                    </a:lnTo>
                    <a:lnTo>
                      <a:pt x="290" y="242"/>
                    </a:lnTo>
                    <a:lnTo>
                      <a:pt x="300" y="234"/>
                    </a:lnTo>
                    <a:lnTo>
                      <a:pt x="313" y="224"/>
                    </a:lnTo>
                    <a:lnTo>
                      <a:pt x="327" y="214"/>
                    </a:lnTo>
                    <a:lnTo>
                      <a:pt x="338" y="206"/>
                    </a:lnTo>
                    <a:lnTo>
                      <a:pt x="349" y="196"/>
                    </a:lnTo>
                    <a:lnTo>
                      <a:pt x="363" y="184"/>
                    </a:lnTo>
                    <a:lnTo>
                      <a:pt x="376" y="173"/>
                    </a:lnTo>
                    <a:lnTo>
                      <a:pt x="388" y="165"/>
                    </a:lnTo>
                    <a:lnTo>
                      <a:pt x="400" y="155"/>
                    </a:lnTo>
                    <a:lnTo>
                      <a:pt x="412" y="144"/>
                    </a:lnTo>
                    <a:lnTo>
                      <a:pt x="417" y="135"/>
                    </a:lnTo>
                    <a:lnTo>
                      <a:pt x="422" y="125"/>
                    </a:lnTo>
                    <a:lnTo>
                      <a:pt x="428" y="119"/>
                    </a:lnTo>
                    <a:lnTo>
                      <a:pt x="433" y="111"/>
                    </a:lnTo>
                    <a:lnTo>
                      <a:pt x="437" y="104"/>
                    </a:lnTo>
                    <a:lnTo>
                      <a:pt x="438" y="94"/>
                    </a:lnTo>
                    <a:lnTo>
                      <a:pt x="437" y="86"/>
                    </a:lnTo>
                    <a:lnTo>
                      <a:pt x="436" y="79"/>
                    </a:lnTo>
                    <a:lnTo>
                      <a:pt x="433" y="73"/>
                    </a:lnTo>
                    <a:lnTo>
                      <a:pt x="430" y="66"/>
                    </a:lnTo>
                    <a:lnTo>
                      <a:pt x="427" y="60"/>
                    </a:lnTo>
                    <a:lnTo>
                      <a:pt x="425" y="54"/>
                    </a:lnTo>
                    <a:lnTo>
                      <a:pt x="423" y="46"/>
                    </a:lnTo>
                    <a:lnTo>
                      <a:pt x="422" y="39"/>
                    </a:lnTo>
                    <a:lnTo>
                      <a:pt x="423" y="35"/>
                    </a:lnTo>
                    <a:lnTo>
                      <a:pt x="426" y="32"/>
                    </a:lnTo>
                    <a:lnTo>
                      <a:pt x="428" y="31"/>
                    </a:lnTo>
                    <a:lnTo>
                      <a:pt x="433" y="31"/>
                    </a:lnTo>
                    <a:lnTo>
                      <a:pt x="443" y="35"/>
                    </a:lnTo>
                    <a:lnTo>
                      <a:pt x="452" y="41"/>
                    </a:lnTo>
                    <a:lnTo>
                      <a:pt x="460" y="44"/>
                    </a:lnTo>
                    <a:lnTo>
                      <a:pt x="467" y="46"/>
                    </a:lnTo>
                    <a:lnTo>
                      <a:pt x="474" y="49"/>
                    </a:lnTo>
                    <a:lnTo>
                      <a:pt x="479" y="52"/>
                    </a:lnTo>
                    <a:lnTo>
                      <a:pt x="485" y="56"/>
                    </a:lnTo>
                    <a:lnTo>
                      <a:pt x="489" y="61"/>
                    </a:lnTo>
                    <a:lnTo>
                      <a:pt x="494" y="66"/>
                    </a:lnTo>
                    <a:lnTo>
                      <a:pt x="497" y="73"/>
                    </a:lnTo>
                    <a:lnTo>
                      <a:pt x="502" y="88"/>
                    </a:lnTo>
                    <a:lnTo>
                      <a:pt x="506" y="101"/>
                    </a:lnTo>
                    <a:lnTo>
                      <a:pt x="519" y="122"/>
                    </a:lnTo>
                    <a:lnTo>
                      <a:pt x="531" y="138"/>
                    </a:lnTo>
                    <a:lnTo>
                      <a:pt x="536" y="147"/>
                    </a:lnTo>
                    <a:lnTo>
                      <a:pt x="541" y="155"/>
                    </a:lnTo>
                    <a:lnTo>
                      <a:pt x="544" y="164"/>
                    </a:lnTo>
                    <a:lnTo>
                      <a:pt x="545" y="175"/>
                    </a:lnTo>
                    <a:lnTo>
                      <a:pt x="541" y="191"/>
                    </a:lnTo>
                    <a:lnTo>
                      <a:pt x="539" y="204"/>
                    </a:lnTo>
                    <a:lnTo>
                      <a:pt x="539" y="213"/>
                    </a:lnTo>
                    <a:lnTo>
                      <a:pt x="541" y="223"/>
                    </a:lnTo>
                    <a:lnTo>
                      <a:pt x="545" y="231"/>
                    </a:lnTo>
                    <a:lnTo>
                      <a:pt x="550" y="238"/>
                    </a:lnTo>
                    <a:lnTo>
                      <a:pt x="556" y="244"/>
                    </a:lnTo>
                    <a:lnTo>
                      <a:pt x="563" y="251"/>
                    </a:lnTo>
                    <a:lnTo>
                      <a:pt x="570" y="257"/>
                    </a:lnTo>
                    <a:lnTo>
                      <a:pt x="578" y="263"/>
                    </a:lnTo>
                    <a:lnTo>
                      <a:pt x="584" y="270"/>
                    </a:lnTo>
                    <a:lnTo>
                      <a:pt x="588" y="276"/>
                    </a:lnTo>
                    <a:lnTo>
                      <a:pt x="592" y="285"/>
                    </a:lnTo>
                    <a:lnTo>
                      <a:pt x="594" y="292"/>
                    </a:lnTo>
                    <a:lnTo>
                      <a:pt x="597" y="300"/>
                    </a:lnTo>
                    <a:lnTo>
                      <a:pt x="600" y="305"/>
                    </a:lnTo>
                    <a:lnTo>
                      <a:pt x="603" y="307"/>
                    </a:lnTo>
                    <a:lnTo>
                      <a:pt x="605" y="310"/>
                    </a:lnTo>
                    <a:lnTo>
                      <a:pt x="609" y="311"/>
                    </a:lnTo>
                    <a:lnTo>
                      <a:pt x="613" y="311"/>
                    </a:lnTo>
                    <a:lnTo>
                      <a:pt x="624" y="308"/>
                    </a:lnTo>
                    <a:lnTo>
                      <a:pt x="637" y="307"/>
                    </a:lnTo>
                    <a:lnTo>
                      <a:pt x="643" y="308"/>
                    </a:lnTo>
                    <a:lnTo>
                      <a:pt x="648" y="311"/>
                    </a:lnTo>
                    <a:lnTo>
                      <a:pt x="652" y="315"/>
                    </a:lnTo>
                    <a:lnTo>
                      <a:pt x="657" y="320"/>
                    </a:lnTo>
                    <a:lnTo>
                      <a:pt x="661" y="324"/>
                    </a:lnTo>
                    <a:lnTo>
                      <a:pt x="664" y="329"/>
                    </a:lnTo>
                    <a:lnTo>
                      <a:pt x="669" y="331"/>
                    </a:lnTo>
                    <a:lnTo>
                      <a:pt x="676" y="332"/>
                    </a:lnTo>
                    <a:lnTo>
                      <a:pt x="681" y="331"/>
                    </a:lnTo>
                    <a:lnTo>
                      <a:pt x="683" y="329"/>
                    </a:lnTo>
                    <a:lnTo>
                      <a:pt x="687" y="325"/>
                    </a:lnTo>
                    <a:lnTo>
                      <a:pt x="689" y="321"/>
                    </a:lnTo>
                    <a:lnTo>
                      <a:pt x="696" y="315"/>
                    </a:lnTo>
                    <a:lnTo>
                      <a:pt x="703" y="310"/>
                    </a:lnTo>
                    <a:lnTo>
                      <a:pt x="712" y="305"/>
                    </a:lnTo>
                    <a:lnTo>
                      <a:pt x="721" y="302"/>
                    </a:lnTo>
                    <a:lnTo>
                      <a:pt x="736" y="297"/>
                    </a:lnTo>
                    <a:lnTo>
                      <a:pt x="751" y="296"/>
                    </a:lnTo>
                    <a:lnTo>
                      <a:pt x="765" y="296"/>
                    </a:lnTo>
                    <a:lnTo>
                      <a:pt x="781" y="296"/>
                    </a:lnTo>
                    <a:lnTo>
                      <a:pt x="792" y="297"/>
                    </a:lnTo>
                    <a:lnTo>
                      <a:pt x="801" y="298"/>
                    </a:lnTo>
                    <a:lnTo>
                      <a:pt x="811" y="300"/>
                    </a:lnTo>
                    <a:lnTo>
                      <a:pt x="821" y="301"/>
                    </a:lnTo>
                    <a:lnTo>
                      <a:pt x="827" y="300"/>
                    </a:lnTo>
                    <a:lnTo>
                      <a:pt x="833" y="296"/>
                    </a:lnTo>
                    <a:lnTo>
                      <a:pt x="838" y="292"/>
                    </a:lnTo>
                    <a:lnTo>
                      <a:pt x="841" y="286"/>
                    </a:lnTo>
                    <a:lnTo>
                      <a:pt x="845" y="281"/>
                    </a:lnTo>
                    <a:lnTo>
                      <a:pt x="849" y="277"/>
                    </a:lnTo>
                    <a:lnTo>
                      <a:pt x="854" y="273"/>
                    </a:lnTo>
                    <a:lnTo>
                      <a:pt x="860" y="272"/>
                    </a:lnTo>
                    <a:lnTo>
                      <a:pt x="904" y="272"/>
                    </a:lnTo>
                    <a:lnTo>
                      <a:pt x="910" y="272"/>
                    </a:lnTo>
                    <a:lnTo>
                      <a:pt x="917" y="271"/>
                    </a:lnTo>
                    <a:lnTo>
                      <a:pt x="923" y="268"/>
                    </a:lnTo>
                    <a:lnTo>
                      <a:pt x="928" y="266"/>
                    </a:lnTo>
                    <a:lnTo>
                      <a:pt x="932" y="262"/>
                    </a:lnTo>
                    <a:lnTo>
                      <a:pt x="935" y="257"/>
                    </a:lnTo>
                    <a:lnTo>
                      <a:pt x="937" y="252"/>
                    </a:lnTo>
                    <a:lnTo>
                      <a:pt x="938" y="246"/>
                    </a:lnTo>
                    <a:lnTo>
                      <a:pt x="937" y="234"/>
                    </a:lnTo>
                    <a:lnTo>
                      <a:pt x="933" y="226"/>
                    </a:lnTo>
                    <a:lnTo>
                      <a:pt x="928" y="217"/>
                    </a:lnTo>
                    <a:lnTo>
                      <a:pt x="922" y="209"/>
                    </a:lnTo>
                    <a:lnTo>
                      <a:pt x="917" y="201"/>
                    </a:lnTo>
                    <a:lnTo>
                      <a:pt x="912" y="192"/>
                    </a:lnTo>
                    <a:lnTo>
                      <a:pt x="908" y="183"/>
                    </a:lnTo>
                    <a:lnTo>
                      <a:pt x="907" y="172"/>
                    </a:lnTo>
                    <a:lnTo>
                      <a:pt x="907" y="165"/>
                    </a:lnTo>
                    <a:lnTo>
                      <a:pt x="908" y="160"/>
                    </a:lnTo>
                    <a:lnTo>
                      <a:pt x="909" y="154"/>
                    </a:lnTo>
                    <a:lnTo>
                      <a:pt x="912" y="149"/>
                    </a:lnTo>
                    <a:lnTo>
                      <a:pt x="918" y="140"/>
                    </a:lnTo>
                    <a:lnTo>
                      <a:pt x="925" y="133"/>
                    </a:lnTo>
                    <a:lnTo>
                      <a:pt x="934" y="125"/>
                    </a:lnTo>
                    <a:lnTo>
                      <a:pt x="943" y="118"/>
                    </a:lnTo>
                    <a:lnTo>
                      <a:pt x="952" y="108"/>
                    </a:lnTo>
                    <a:lnTo>
                      <a:pt x="961" y="98"/>
                    </a:lnTo>
                    <a:lnTo>
                      <a:pt x="966" y="89"/>
                    </a:lnTo>
                    <a:lnTo>
                      <a:pt x="971" y="79"/>
                    </a:lnTo>
                    <a:lnTo>
                      <a:pt x="973" y="70"/>
                    </a:lnTo>
                    <a:lnTo>
                      <a:pt x="976" y="61"/>
                    </a:lnTo>
                    <a:lnTo>
                      <a:pt x="978" y="52"/>
                    </a:lnTo>
                    <a:lnTo>
                      <a:pt x="981" y="42"/>
                    </a:lnTo>
                    <a:lnTo>
                      <a:pt x="984" y="32"/>
                    </a:lnTo>
                    <a:lnTo>
                      <a:pt x="989" y="22"/>
                    </a:lnTo>
                    <a:lnTo>
                      <a:pt x="993" y="22"/>
                    </a:lnTo>
                    <a:lnTo>
                      <a:pt x="999" y="25"/>
                    </a:lnTo>
                    <a:lnTo>
                      <a:pt x="1003" y="29"/>
                    </a:lnTo>
                    <a:lnTo>
                      <a:pt x="1007" y="34"/>
                    </a:lnTo>
                    <a:lnTo>
                      <a:pt x="1011" y="40"/>
                    </a:lnTo>
                    <a:lnTo>
                      <a:pt x="1019" y="54"/>
                    </a:lnTo>
                    <a:lnTo>
                      <a:pt x="1027" y="65"/>
                    </a:lnTo>
                    <a:lnTo>
                      <a:pt x="1036" y="76"/>
                    </a:lnTo>
                    <a:lnTo>
                      <a:pt x="1046" y="89"/>
                    </a:lnTo>
                    <a:lnTo>
                      <a:pt x="1053" y="95"/>
                    </a:lnTo>
                    <a:lnTo>
                      <a:pt x="1060" y="100"/>
                    </a:lnTo>
                    <a:lnTo>
                      <a:pt x="1067" y="103"/>
                    </a:lnTo>
                    <a:lnTo>
                      <a:pt x="1075" y="105"/>
                    </a:lnTo>
                    <a:lnTo>
                      <a:pt x="1092" y="108"/>
                    </a:lnTo>
                    <a:lnTo>
                      <a:pt x="1110" y="108"/>
                    </a:lnTo>
                    <a:lnTo>
                      <a:pt x="1127" y="106"/>
                    </a:lnTo>
                    <a:lnTo>
                      <a:pt x="1142" y="105"/>
                    </a:lnTo>
                    <a:lnTo>
                      <a:pt x="1150" y="103"/>
                    </a:lnTo>
                    <a:lnTo>
                      <a:pt x="1156" y="100"/>
                    </a:lnTo>
                    <a:lnTo>
                      <a:pt x="1164" y="96"/>
                    </a:lnTo>
                    <a:lnTo>
                      <a:pt x="1170" y="91"/>
                    </a:lnTo>
                    <a:lnTo>
                      <a:pt x="1183" y="80"/>
                    </a:lnTo>
                    <a:lnTo>
                      <a:pt x="1194" y="68"/>
                    </a:lnTo>
                    <a:lnTo>
                      <a:pt x="1199" y="63"/>
                    </a:lnTo>
                    <a:lnTo>
                      <a:pt x="1205" y="59"/>
                    </a:lnTo>
                    <a:lnTo>
                      <a:pt x="1213" y="56"/>
                    </a:lnTo>
                    <a:lnTo>
                      <a:pt x="1220" y="56"/>
                    </a:lnTo>
                    <a:lnTo>
                      <a:pt x="1230" y="63"/>
                    </a:lnTo>
                    <a:lnTo>
                      <a:pt x="1239" y="70"/>
                    </a:lnTo>
                    <a:lnTo>
                      <a:pt x="1250" y="73"/>
                    </a:lnTo>
                    <a:lnTo>
                      <a:pt x="1262" y="73"/>
                    </a:lnTo>
                    <a:lnTo>
                      <a:pt x="1269" y="73"/>
                    </a:lnTo>
                    <a:lnTo>
                      <a:pt x="1277" y="71"/>
                    </a:lnTo>
                    <a:lnTo>
                      <a:pt x="1284" y="70"/>
                    </a:lnTo>
                    <a:lnTo>
                      <a:pt x="1291" y="68"/>
                    </a:lnTo>
                    <a:lnTo>
                      <a:pt x="1297" y="64"/>
                    </a:lnTo>
                    <a:lnTo>
                      <a:pt x="1302" y="59"/>
                    </a:lnTo>
                    <a:lnTo>
                      <a:pt x="1307" y="54"/>
                    </a:lnTo>
                    <a:lnTo>
                      <a:pt x="1312" y="47"/>
                    </a:lnTo>
                    <a:lnTo>
                      <a:pt x="1317" y="40"/>
                    </a:lnTo>
                    <a:lnTo>
                      <a:pt x="1322" y="34"/>
                    </a:lnTo>
                    <a:lnTo>
                      <a:pt x="1328" y="27"/>
                    </a:lnTo>
                    <a:lnTo>
                      <a:pt x="1336" y="22"/>
                    </a:lnTo>
                    <a:lnTo>
                      <a:pt x="1336" y="42"/>
                    </a:lnTo>
                    <a:lnTo>
                      <a:pt x="1337" y="60"/>
                    </a:lnTo>
                    <a:lnTo>
                      <a:pt x="1338" y="69"/>
                    </a:lnTo>
                    <a:lnTo>
                      <a:pt x="1341" y="78"/>
                    </a:lnTo>
                    <a:lnTo>
                      <a:pt x="1343" y="86"/>
                    </a:lnTo>
                    <a:lnTo>
                      <a:pt x="1346" y="95"/>
                    </a:lnTo>
                    <a:lnTo>
                      <a:pt x="1351" y="104"/>
                    </a:lnTo>
                    <a:lnTo>
                      <a:pt x="1358" y="111"/>
                    </a:lnTo>
                    <a:lnTo>
                      <a:pt x="1365" y="118"/>
                    </a:lnTo>
                    <a:lnTo>
                      <a:pt x="1373" y="124"/>
                    </a:lnTo>
                    <a:lnTo>
                      <a:pt x="1380" y="130"/>
                    </a:lnTo>
                    <a:lnTo>
                      <a:pt x="1386" y="137"/>
                    </a:lnTo>
                    <a:lnTo>
                      <a:pt x="1388" y="140"/>
                    </a:lnTo>
                    <a:lnTo>
                      <a:pt x="1390" y="144"/>
                    </a:lnTo>
                    <a:lnTo>
                      <a:pt x="1391" y="149"/>
                    </a:lnTo>
                    <a:lnTo>
                      <a:pt x="1391" y="154"/>
                    </a:lnTo>
                    <a:lnTo>
                      <a:pt x="1390" y="165"/>
                    </a:lnTo>
                    <a:lnTo>
                      <a:pt x="1387" y="174"/>
                    </a:lnTo>
                    <a:lnTo>
                      <a:pt x="1383" y="184"/>
                    </a:lnTo>
                    <a:lnTo>
                      <a:pt x="1381" y="194"/>
                    </a:lnTo>
                    <a:lnTo>
                      <a:pt x="1378" y="209"/>
                    </a:lnTo>
                    <a:lnTo>
                      <a:pt x="1376" y="223"/>
                    </a:lnTo>
                    <a:lnTo>
                      <a:pt x="1376" y="237"/>
                    </a:lnTo>
                    <a:lnTo>
                      <a:pt x="1376" y="253"/>
                    </a:lnTo>
                    <a:lnTo>
                      <a:pt x="1377" y="260"/>
                    </a:lnTo>
                    <a:lnTo>
                      <a:pt x="1380" y="265"/>
                    </a:lnTo>
                    <a:lnTo>
                      <a:pt x="1385" y="262"/>
                    </a:lnTo>
                    <a:lnTo>
                      <a:pt x="1390" y="260"/>
                    </a:lnTo>
                    <a:lnTo>
                      <a:pt x="1393" y="256"/>
                    </a:lnTo>
                    <a:lnTo>
                      <a:pt x="1399" y="252"/>
                    </a:lnTo>
                    <a:lnTo>
                      <a:pt x="1404" y="246"/>
                    </a:lnTo>
                    <a:lnTo>
                      <a:pt x="1409" y="242"/>
                    </a:lnTo>
                    <a:lnTo>
                      <a:pt x="1414" y="238"/>
                    </a:lnTo>
                    <a:lnTo>
                      <a:pt x="1420" y="236"/>
                    </a:lnTo>
                    <a:lnTo>
                      <a:pt x="1426" y="234"/>
                    </a:lnTo>
                    <a:lnTo>
                      <a:pt x="1432" y="232"/>
                    </a:lnTo>
                    <a:lnTo>
                      <a:pt x="1440" y="232"/>
                    </a:lnTo>
                    <a:lnTo>
                      <a:pt x="1446" y="232"/>
                    </a:lnTo>
                    <a:lnTo>
                      <a:pt x="1451" y="232"/>
                    </a:lnTo>
                    <a:lnTo>
                      <a:pt x="1455" y="233"/>
                    </a:lnTo>
                    <a:lnTo>
                      <a:pt x="1457" y="234"/>
                    </a:lnTo>
                    <a:lnTo>
                      <a:pt x="1460" y="237"/>
                    </a:lnTo>
                    <a:lnTo>
                      <a:pt x="1466" y="243"/>
                    </a:lnTo>
                    <a:lnTo>
                      <a:pt x="1473" y="248"/>
                    </a:lnTo>
                    <a:lnTo>
                      <a:pt x="1480" y="255"/>
                    </a:lnTo>
                    <a:lnTo>
                      <a:pt x="1489" y="258"/>
                    </a:lnTo>
                    <a:lnTo>
                      <a:pt x="1499" y="260"/>
                    </a:lnTo>
                    <a:lnTo>
                      <a:pt x="1510" y="260"/>
                    </a:lnTo>
                    <a:lnTo>
                      <a:pt x="1516" y="260"/>
                    </a:lnTo>
                    <a:lnTo>
                      <a:pt x="1523" y="258"/>
                    </a:lnTo>
                    <a:lnTo>
                      <a:pt x="1529" y="256"/>
                    </a:lnTo>
                    <a:lnTo>
                      <a:pt x="1534" y="253"/>
                    </a:lnTo>
                    <a:lnTo>
                      <a:pt x="1545" y="247"/>
                    </a:lnTo>
                    <a:lnTo>
                      <a:pt x="1555" y="241"/>
                    </a:lnTo>
                    <a:lnTo>
                      <a:pt x="1564" y="233"/>
                    </a:lnTo>
                    <a:lnTo>
                      <a:pt x="1575" y="227"/>
                    </a:lnTo>
                    <a:lnTo>
                      <a:pt x="1580" y="224"/>
                    </a:lnTo>
                    <a:lnTo>
                      <a:pt x="1587" y="223"/>
                    </a:lnTo>
                    <a:lnTo>
                      <a:pt x="1593" y="222"/>
                    </a:lnTo>
                    <a:lnTo>
                      <a:pt x="1601" y="221"/>
                    </a:lnTo>
                    <a:lnTo>
                      <a:pt x="1606" y="222"/>
                    </a:lnTo>
                    <a:lnTo>
                      <a:pt x="1611" y="224"/>
                    </a:lnTo>
                    <a:lnTo>
                      <a:pt x="1614" y="228"/>
                    </a:lnTo>
                    <a:lnTo>
                      <a:pt x="1618" y="233"/>
                    </a:lnTo>
                    <a:lnTo>
                      <a:pt x="1623" y="246"/>
                    </a:lnTo>
                    <a:lnTo>
                      <a:pt x="1627" y="258"/>
                    </a:lnTo>
                    <a:lnTo>
                      <a:pt x="1628" y="262"/>
                    </a:lnTo>
                    <a:lnTo>
                      <a:pt x="1632" y="266"/>
                    </a:lnTo>
                    <a:lnTo>
                      <a:pt x="1634" y="270"/>
                    </a:lnTo>
                    <a:lnTo>
                      <a:pt x="1638" y="272"/>
                    </a:lnTo>
                    <a:lnTo>
                      <a:pt x="1642" y="277"/>
                    </a:lnTo>
                    <a:lnTo>
                      <a:pt x="1646" y="282"/>
                    </a:lnTo>
                    <a:lnTo>
                      <a:pt x="1648" y="287"/>
                    </a:lnTo>
                    <a:lnTo>
                      <a:pt x="1650" y="291"/>
                    </a:lnTo>
                    <a:lnTo>
                      <a:pt x="1651" y="302"/>
                    </a:lnTo>
                    <a:lnTo>
                      <a:pt x="1652" y="315"/>
                    </a:lnTo>
                    <a:lnTo>
                      <a:pt x="1650" y="329"/>
                    </a:lnTo>
                    <a:lnTo>
                      <a:pt x="1648" y="344"/>
                    </a:lnTo>
                    <a:lnTo>
                      <a:pt x="1648" y="349"/>
                    </a:lnTo>
                    <a:lnTo>
                      <a:pt x="1650" y="354"/>
                    </a:lnTo>
                    <a:lnTo>
                      <a:pt x="1651" y="359"/>
                    </a:lnTo>
                    <a:lnTo>
                      <a:pt x="1653" y="362"/>
                    </a:lnTo>
                    <a:lnTo>
                      <a:pt x="1658" y="369"/>
                    </a:lnTo>
                    <a:lnTo>
                      <a:pt x="1666" y="374"/>
                    </a:lnTo>
                    <a:lnTo>
                      <a:pt x="1682" y="384"/>
                    </a:lnTo>
                    <a:lnTo>
                      <a:pt x="1701" y="395"/>
                    </a:lnTo>
                    <a:lnTo>
                      <a:pt x="1708" y="400"/>
                    </a:lnTo>
                    <a:lnTo>
                      <a:pt x="1715" y="405"/>
                    </a:lnTo>
                    <a:lnTo>
                      <a:pt x="1720" y="410"/>
                    </a:lnTo>
                    <a:lnTo>
                      <a:pt x="1725" y="415"/>
                    </a:lnTo>
                    <a:lnTo>
                      <a:pt x="1736" y="426"/>
                    </a:lnTo>
                    <a:lnTo>
                      <a:pt x="1749" y="438"/>
                    </a:lnTo>
                    <a:lnTo>
                      <a:pt x="1762" y="448"/>
                    </a:lnTo>
                    <a:lnTo>
                      <a:pt x="1776" y="457"/>
                    </a:lnTo>
                    <a:lnTo>
                      <a:pt x="1789" y="465"/>
                    </a:lnTo>
                    <a:lnTo>
                      <a:pt x="1804" y="477"/>
                    </a:lnTo>
                    <a:lnTo>
                      <a:pt x="1819" y="489"/>
                    </a:lnTo>
                    <a:lnTo>
                      <a:pt x="1834" y="500"/>
                    </a:lnTo>
                    <a:lnTo>
                      <a:pt x="1840" y="505"/>
                    </a:lnTo>
                    <a:lnTo>
                      <a:pt x="1849" y="509"/>
                    </a:lnTo>
                    <a:lnTo>
                      <a:pt x="1858" y="510"/>
                    </a:lnTo>
                    <a:lnTo>
                      <a:pt x="1868" y="512"/>
                    </a:lnTo>
                    <a:lnTo>
                      <a:pt x="1919" y="512"/>
                    </a:lnTo>
                    <a:lnTo>
                      <a:pt x="1938" y="513"/>
                    </a:lnTo>
                    <a:lnTo>
                      <a:pt x="1954" y="517"/>
                    </a:lnTo>
                    <a:lnTo>
                      <a:pt x="1971" y="519"/>
                    </a:lnTo>
                    <a:lnTo>
                      <a:pt x="1990" y="521"/>
                    </a:lnTo>
                    <a:lnTo>
                      <a:pt x="2000" y="521"/>
                    </a:lnTo>
                    <a:lnTo>
                      <a:pt x="2010" y="519"/>
                    </a:lnTo>
                    <a:lnTo>
                      <a:pt x="2020" y="518"/>
                    </a:lnTo>
                    <a:lnTo>
                      <a:pt x="2029" y="517"/>
                    </a:lnTo>
                    <a:lnTo>
                      <a:pt x="2045" y="510"/>
                    </a:lnTo>
                    <a:lnTo>
                      <a:pt x="2060" y="503"/>
                    </a:lnTo>
                    <a:lnTo>
                      <a:pt x="2090" y="484"/>
                    </a:lnTo>
                    <a:lnTo>
                      <a:pt x="2124" y="460"/>
                    </a:lnTo>
                    <a:lnTo>
                      <a:pt x="2134" y="453"/>
                    </a:lnTo>
                    <a:lnTo>
                      <a:pt x="2141" y="445"/>
                    </a:lnTo>
                    <a:lnTo>
                      <a:pt x="2150" y="438"/>
                    </a:lnTo>
                    <a:lnTo>
                      <a:pt x="2160" y="433"/>
                    </a:lnTo>
                    <a:lnTo>
                      <a:pt x="2170" y="430"/>
                    </a:lnTo>
                    <a:lnTo>
                      <a:pt x="2179" y="428"/>
                    </a:lnTo>
                    <a:lnTo>
                      <a:pt x="2188" y="426"/>
                    </a:lnTo>
                    <a:lnTo>
                      <a:pt x="2197" y="425"/>
                    </a:lnTo>
                    <a:lnTo>
                      <a:pt x="2214" y="425"/>
                    </a:lnTo>
                    <a:lnTo>
                      <a:pt x="2233" y="423"/>
                    </a:lnTo>
                    <a:lnTo>
                      <a:pt x="2257" y="419"/>
                    </a:lnTo>
                    <a:lnTo>
                      <a:pt x="2278" y="413"/>
                    </a:lnTo>
                    <a:lnTo>
                      <a:pt x="2288" y="410"/>
                    </a:lnTo>
                    <a:lnTo>
                      <a:pt x="2298" y="408"/>
                    </a:lnTo>
                    <a:lnTo>
                      <a:pt x="2310" y="406"/>
                    </a:lnTo>
                    <a:lnTo>
                      <a:pt x="2322" y="406"/>
                    </a:lnTo>
                    <a:lnTo>
                      <a:pt x="2328" y="406"/>
                    </a:lnTo>
                    <a:lnTo>
                      <a:pt x="2333" y="408"/>
                    </a:lnTo>
                    <a:lnTo>
                      <a:pt x="2338" y="410"/>
                    </a:lnTo>
                    <a:lnTo>
                      <a:pt x="2342" y="413"/>
                    </a:lnTo>
                    <a:lnTo>
                      <a:pt x="2351" y="418"/>
                    </a:lnTo>
                    <a:lnTo>
                      <a:pt x="2361" y="420"/>
                    </a:lnTo>
                    <a:lnTo>
                      <a:pt x="2392" y="428"/>
                    </a:lnTo>
                    <a:lnTo>
                      <a:pt x="2419" y="434"/>
                    </a:lnTo>
                    <a:lnTo>
                      <a:pt x="2433" y="436"/>
                    </a:lnTo>
                    <a:lnTo>
                      <a:pt x="2446" y="439"/>
                    </a:lnTo>
                    <a:lnTo>
                      <a:pt x="2461" y="440"/>
                    </a:lnTo>
                    <a:lnTo>
                      <a:pt x="2478" y="440"/>
                    </a:lnTo>
                    <a:lnTo>
                      <a:pt x="2483" y="440"/>
                    </a:lnTo>
                    <a:lnTo>
                      <a:pt x="2488" y="439"/>
                    </a:lnTo>
                    <a:lnTo>
                      <a:pt x="2493" y="436"/>
                    </a:lnTo>
                    <a:lnTo>
                      <a:pt x="2498" y="434"/>
                    </a:lnTo>
                    <a:lnTo>
                      <a:pt x="2503" y="433"/>
                    </a:lnTo>
                    <a:lnTo>
                      <a:pt x="2508" y="430"/>
                    </a:lnTo>
                    <a:lnTo>
                      <a:pt x="2513" y="429"/>
                    </a:lnTo>
                    <a:lnTo>
                      <a:pt x="2518" y="429"/>
                    </a:lnTo>
                    <a:lnTo>
                      <a:pt x="2525" y="429"/>
                    </a:lnTo>
                    <a:lnTo>
                      <a:pt x="2532" y="430"/>
                    </a:lnTo>
                    <a:lnTo>
                      <a:pt x="2538" y="433"/>
                    </a:lnTo>
                    <a:lnTo>
                      <a:pt x="2543" y="435"/>
                    </a:lnTo>
                    <a:lnTo>
                      <a:pt x="2554" y="440"/>
                    </a:lnTo>
                    <a:lnTo>
                      <a:pt x="2568" y="445"/>
                    </a:lnTo>
                    <a:lnTo>
                      <a:pt x="2584" y="450"/>
                    </a:lnTo>
                    <a:lnTo>
                      <a:pt x="2600" y="452"/>
                    </a:lnTo>
                    <a:lnTo>
                      <a:pt x="2615" y="452"/>
                    </a:lnTo>
                    <a:lnTo>
                      <a:pt x="2631" y="452"/>
                    </a:lnTo>
                    <a:lnTo>
                      <a:pt x="2646" y="450"/>
                    </a:lnTo>
                    <a:lnTo>
                      <a:pt x="2660" y="448"/>
                    </a:lnTo>
                    <a:lnTo>
                      <a:pt x="2697" y="448"/>
                    </a:lnTo>
                    <a:lnTo>
                      <a:pt x="2714" y="448"/>
                    </a:lnTo>
                    <a:lnTo>
                      <a:pt x="2729" y="445"/>
                    </a:lnTo>
                    <a:lnTo>
                      <a:pt x="2743" y="441"/>
                    </a:lnTo>
                    <a:lnTo>
                      <a:pt x="2756" y="438"/>
                    </a:lnTo>
                    <a:lnTo>
                      <a:pt x="2769" y="433"/>
                    </a:lnTo>
                    <a:lnTo>
                      <a:pt x="2783" y="429"/>
                    </a:lnTo>
                    <a:lnTo>
                      <a:pt x="2798" y="426"/>
                    </a:lnTo>
                    <a:lnTo>
                      <a:pt x="2814" y="426"/>
                    </a:lnTo>
                    <a:lnTo>
                      <a:pt x="2825" y="426"/>
                    </a:lnTo>
                    <a:lnTo>
                      <a:pt x="2835" y="429"/>
                    </a:lnTo>
                    <a:lnTo>
                      <a:pt x="2844" y="433"/>
                    </a:lnTo>
                    <a:lnTo>
                      <a:pt x="2853" y="436"/>
                    </a:lnTo>
                    <a:lnTo>
                      <a:pt x="2862" y="440"/>
                    </a:lnTo>
                    <a:lnTo>
                      <a:pt x="2872" y="444"/>
                    </a:lnTo>
                    <a:lnTo>
                      <a:pt x="2882" y="446"/>
                    </a:lnTo>
                    <a:lnTo>
                      <a:pt x="2892" y="446"/>
                    </a:lnTo>
                    <a:lnTo>
                      <a:pt x="2899" y="446"/>
                    </a:lnTo>
                    <a:lnTo>
                      <a:pt x="2906" y="445"/>
                    </a:lnTo>
                    <a:lnTo>
                      <a:pt x="2911" y="443"/>
                    </a:lnTo>
                    <a:lnTo>
                      <a:pt x="2917" y="440"/>
                    </a:lnTo>
                    <a:lnTo>
                      <a:pt x="2927" y="434"/>
                    </a:lnTo>
                    <a:lnTo>
                      <a:pt x="2940" y="428"/>
                    </a:lnTo>
                    <a:lnTo>
                      <a:pt x="2953" y="423"/>
                    </a:lnTo>
                    <a:lnTo>
                      <a:pt x="2967" y="420"/>
                    </a:lnTo>
                    <a:lnTo>
                      <a:pt x="2980" y="418"/>
                    </a:lnTo>
                    <a:lnTo>
                      <a:pt x="2995" y="415"/>
                    </a:lnTo>
                    <a:lnTo>
                      <a:pt x="2999" y="416"/>
                    </a:lnTo>
                    <a:lnTo>
                      <a:pt x="3002" y="416"/>
                    </a:lnTo>
                    <a:lnTo>
                      <a:pt x="3017" y="416"/>
                    </a:lnTo>
                    <a:lnTo>
                      <a:pt x="3031" y="414"/>
                    </a:lnTo>
                    <a:lnTo>
                      <a:pt x="3044" y="411"/>
                    </a:lnTo>
                    <a:lnTo>
                      <a:pt x="3056" y="409"/>
                    </a:lnTo>
                    <a:lnTo>
                      <a:pt x="3080" y="400"/>
                    </a:lnTo>
                    <a:lnTo>
                      <a:pt x="3108" y="389"/>
                    </a:lnTo>
                    <a:lnTo>
                      <a:pt x="3133" y="381"/>
                    </a:lnTo>
                    <a:lnTo>
                      <a:pt x="3157" y="376"/>
                    </a:lnTo>
                    <a:lnTo>
                      <a:pt x="3168" y="374"/>
                    </a:lnTo>
                    <a:lnTo>
                      <a:pt x="3179" y="371"/>
                    </a:lnTo>
                    <a:lnTo>
                      <a:pt x="3192" y="367"/>
                    </a:lnTo>
                    <a:lnTo>
                      <a:pt x="3206" y="362"/>
                    </a:lnTo>
                    <a:lnTo>
                      <a:pt x="3218" y="356"/>
                    </a:lnTo>
                    <a:lnTo>
                      <a:pt x="3230" y="351"/>
                    </a:lnTo>
                    <a:lnTo>
                      <a:pt x="3241" y="346"/>
                    </a:lnTo>
                    <a:lnTo>
                      <a:pt x="3255" y="340"/>
                    </a:lnTo>
                    <a:lnTo>
                      <a:pt x="3271" y="335"/>
                    </a:lnTo>
                    <a:lnTo>
                      <a:pt x="3287" y="330"/>
                    </a:lnTo>
                    <a:lnTo>
                      <a:pt x="3300" y="316"/>
                    </a:lnTo>
                    <a:lnTo>
                      <a:pt x="3311" y="302"/>
                    </a:lnTo>
                    <a:lnTo>
                      <a:pt x="3322" y="290"/>
                    </a:lnTo>
                    <a:lnTo>
                      <a:pt x="3332" y="278"/>
                    </a:lnTo>
                    <a:lnTo>
                      <a:pt x="3341" y="267"/>
                    </a:lnTo>
                    <a:lnTo>
                      <a:pt x="3353" y="255"/>
                    </a:lnTo>
                    <a:lnTo>
                      <a:pt x="3361" y="243"/>
                    </a:lnTo>
                    <a:lnTo>
                      <a:pt x="3370" y="234"/>
                    </a:lnTo>
                    <a:lnTo>
                      <a:pt x="3375" y="231"/>
                    </a:lnTo>
                    <a:lnTo>
                      <a:pt x="3380" y="227"/>
                    </a:lnTo>
                    <a:lnTo>
                      <a:pt x="3386" y="226"/>
                    </a:lnTo>
                    <a:lnTo>
                      <a:pt x="3393" y="224"/>
                    </a:lnTo>
                    <a:lnTo>
                      <a:pt x="3410" y="226"/>
                    </a:lnTo>
                    <a:lnTo>
                      <a:pt x="3427" y="228"/>
                    </a:lnTo>
                    <a:lnTo>
                      <a:pt x="3443" y="231"/>
                    </a:lnTo>
                    <a:lnTo>
                      <a:pt x="3460" y="232"/>
                    </a:lnTo>
                    <a:lnTo>
                      <a:pt x="3491" y="231"/>
                    </a:lnTo>
                    <a:lnTo>
                      <a:pt x="3518" y="229"/>
                    </a:lnTo>
                    <a:lnTo>
                      <a:pt x="3531" y="226"/>
                    </a:lnTo>
                    <a:lnTo>
                      <a:pt x="3543" y="223"/>
                    </a:lnTo>
                    <a:lnTo>
                      <a:pt x="3557" y="217"/>
                    </a:lnTo>
                    <a:lnTo>
                      <a:pt x="3571" y="211"/>
                    </a:lnTo>
                    <a:lnTo>
                      <a:pt x="3593" y="198"/>
                    </a:lnTo>
                    <a:lnTo>
                      <a:pt x="3614" y="187"/>
                    </a:lnTo>
                    <a:lnTo>
                      <a:pt x="3624" y="182"/>
                    </a:lnTo>
                    <a:lnTo>
                      <a:pt x="3634" y="178"/>
                    </a:lnTo>
                    <a:lnTo>
                      <a:pt x="3646" y="175"/>
                    </a:lnTo>
                    <a:lnTo>
                      <a:pt x="3659" y="174"/>
                    </a:lnTo>
                    <a:lnTo>
                      <a:pt x="3664" y="175"/>
                    </a:lnTo>
                    <a:lnTo>
                      <a:pt x="3668" y="177"/>
                    </a:lnTo>
                    <a:lnTo>
                      <a:pt x="3671" y="179"/>
                    </a:lnTo>
                    <a:lnTo>
                      <a:pt x="3675" y="182"/>
                    </a:lnTo>
                    <a:lnTo>
                      <a:pt x="3680" y="189"/>
                    </a:lnTo>
                    <a:lnTo>
                      <a:pt x="3684" y="198"/>
                    </a:lnTo>
                    <a:lnTo>
                      <a:pt x="3689" y="208"/>
                    </a:lnTo>
                    <a:lnTo>
                      <a:pt x="3693" y="217"/>
                    </a:lnTo>
                    <a:lnTo>
                      <a:pt x="3696" y="222"/>
                    </a:lnTo>
                    <a:lnTo>
                      <a:pt x="3699" y="226"/>
                    </a:lnTo>
                    <a:lnTo>
                      <a:pt x="3703" y="228"/>
                    </a:lnTo>
                    <a:lnTo>
                      <a:pt x="3708" y="232"/>
                    </a:lnTo>
                    <a:lnTo>
                      <a:pt x="3719" y="236"/>
                    </a:lnTo>
                    <a:lnTo>
                      <a:pt x="3732" y="239"/>
                    </a:lnTo>
                    <a:lnTo>
                      <a:pt x="3743" y="246"/>
                    </a:lnTo>
                    <a:lnTo>
                      <a:pt x="3754" y="252"/>
                    </a:lnTo>
                    <a:lnTo>
                      <a:pt x="3760" y="255"/>
                    </a:lnTo>
                    <a:lnTo>
                      <a:pt x="3765" y="257"/>
                    </a:lnTo>
                    <a:lnTo>
                      <a:pt x="3772" y="257"/>
                    </a:lnTo>
                    <a:lnTo>
                      <a:pt x="3779" y="258"/>
                    </a:lnTo>
                    <a:lnTo>
                      <a:pt x="3809" y="258"/>
                    </a:lnTo>
                    <a:lnTo>
                      <a:pt x="3819" y="260"/>
                    </a:lnTo>
                    <a:lnTo>
                      <a:pt x="3829" y="262"/>
                    </a:lnTo>
                    <a:lnTo>
                      <a:pt x="3837" y="267"/>
                    </a:lnTo>
                    <a:lnTo>
                      <a:pt x="3844" y="275"/>
                    </a:lnTo>
                    <a:lnTo>
                      <a:pt x="3844" y="301"/>
                    </a:lnTo>
                    <a:lnTo>
                      <a:pt x="3846" y="305"/>
                    </a:lnTo>
                    <a:lnTo>
                      <a:pt x="3848" y="308"/>
                    </a:lnTo>
                    <a:lnTo>
                      <a:pt x="3852" y="311"/>
                    </a:lnTo>
                    <a:lnTo>
                      <a:pt x="3857" y="312"/>
                    </a:lnTo>
                    <a:lnTo>
                      <a:pt x="3868" y="312"/>
                    </a:lnTo>
                    <a:lnTo>
                      <a:pt x="3880" y="312"/>
                    </a:lnTo>
                    <a:lnTo>
                      <a:pt x="3890" y="311"/>
                    </a:lnTo>
                    <a:lnTo>
                      <a:pt x="3898" y="310"/>
                    </a:lnTo>
                    <a:lnTo>
                      <a:pt x="3907" y="307"/>
                    </a:lnTo>
                    <a:lnTo>
                      <a:pt x="3915" y="303"/>
                    </a:lnTo>
                    <a:lnTo>
                      <a:pt x="3929" y="293"/>
                    </a:lnTo>
                    <a:lnTo>
                      <a:pt x="3944" y="282"/>
                    </a:lnTo>
                    <a:lnTo>
                      <a:pt x="3956" y="272"/>
                    </a:lnTo>
                    <a:lnTo>
                      <a:pt x="3967" y="265"/>
                    </a:lnTo>
                    <a:lnTo>
                      <a:pt x="3979" y="257"/>
                    </a:lnTo>
                    <a:lnTo>
                      <a:pt x="3990" y="247"/>
                    </a:lnTo>
                    <a:lnTo>
                      <a:pt x="4016" y="229"/>
                    </a:lnTo>
                    <a:lnTo>
                      <a:pt x="4043" y="213"/>
                    </a:lnTo>
                    <a:lnTo>
                      <a:pt x="4049" y="209"/>
                    </a:lnTo>
                    <a:lnTo>
                      <a:pt x="4054" y="204"/>
                    </a:lnTo>
                    <a:lnTo>
                      <a:pt x="4059" y="199"/>
                    </a:lnTo>
                    <a:lnTo>
                      <a:pt x="4063" y="194"/>
                    </a:lnTo>
                    <a:lnTo>
                      <a:pt x="4067" y="189"/>
                    </a:lnTo>
                    <a:lnTo>
                      <a:pt x="4069" y="183"/>
                    </a:lnTo>
                    <a:lnTo>
                      <a:pt x="4070" y="175"/>
                    </a:lnTo>
                    <a:lnTo>
                      <a:pt x="4072" y="168"/>
                    </a:lnTo>
                    <a:lnTo>
                      <a:pt x="4070" y="157"/>
                    </a:lnTo>
                    <a:lnTo>
                      <a:pt x="4069" y="148"/>
                    </a:lnTo>
                    <a:lnTo>
                      <a:pt x="4067" y="139"/>
                    </a:lnTo>
                    <a:lnTo>
                      <a:pt x="4064" y="130"/>
                    </a:lnTo>
                    <a:lnTo>
                      <a:pt x="4062" y="122"/>
                    </a:lnTo>
                    <a:lnTo>
                      <a:pt x="4060" y="113"/>
                    </a:lnTo>
                    <a:lnTo>
                      <a:pt x="4059" y="103"/>
                    </a:lnTo>
                    <a:lnTo>
                      <a:pt x="4058" y="93"/>
                    </a:lnTo>
                    <a:lnTo>
                      <a:pt x="4058" y="83"/>
                    </a:lnTo>
                    <a:lnTo>
                      <a:pt x="4059" y="74"/>
                    </a:lnTo>
                    <a:lnTo>
                      <a:pt x="4060" y="66"/>
                    </a:lnTo>
                    <a:lnTo>
                      <a:pt x="4064" y="58"/>
                    </a:lnTo>
                    <a:lnTo>
                      <a:pt x="4067" y="52"/>
                    </a:lnTo>
                    <a:lnTo>
                      <a:pt x="4069" y="47"/>
                    </a:lnTo>
                    <a:lnTo>
                      <a:pt x="4072" y="45"/>
                    </a:lnTo>
                    <a:lnTo>
                      <a:pt x="4073" y="44"/>
                    </a:lnTo>
                    <a:lnTo>
                      <a:pt x="4075" y="42"/>
                    </a:lnTo>
                    <a:lnTo>
                      <a:pt x="4078" y="42"/>
                    </a:lnTo>
                    <a:lnTo>
                      <a:pt x="4090" y="44"/>
                    </a:lnTo>
                    <a:lnTo>
                      <a:pt x="4102" y="47"/>
                    </a:lnTo>
                    <a:lnTo>
                      <a:pt x="4112" y="52"/>
                    </a:lnTo>
                    <a:lnTo>
                      <a:pt x="4121" y="59"/>
                    </a:lnTo>
                    <a:lnTo>
                      <a:pt x="4129" y="68"/>
                    </a:lnTo>
                    <a:lnTo>
                      <a:pt x="4137" y="76"/>
                    </a:lnTo>
                    <a:lnTo>
                      <a:pt x="4144" y="86"/>
                    </a:lnTo>
                    <a:lnTo>
                      <a:pt x="4152" y="96"/>
                    </a:lnTo>
                    <a:lnTo>
                      <a:pt x="4159" y="106"/>
                    </a:lnTo>
                    <a:lnTo>
                      <a:pt x="4167" y="115"/>
                    </a:lnTo>
                    <a:lnTo>
                      <a:pt x="4175" y="125"/>
                    </a:lnTo>
                    <a:lnTo>
                      <a:pt x="4183" y="133"/>
                    </a:lnTo>
                    <a:lnTo>
                      <a:pt x="4192" y="140"/>
                    </a:lnTo>
                    <a:lnTo>
                      <a:pt x="4202" y="145"/>
                    </a:lnTo>
                    <a:lnTo>
                      <a:pt x="4213" y="148"/>
                    </a:lnTo>
                    <a:lnTo>
                      <a:pt x="4226" y="149"/>
                    </a:lnTo>
                    <a:lnTo>
                      <a:pt x="4264" y="149"/>
                    </a:lnTo>
                    <a:lnTo>
                      <a:pt x="4277" y="149"/>
                    </a:lnTo>
                    <a:lnTo>
                      <a:pt x="4289" y="148"/>
                    </a:lnTo>
                    <a:lnTo>
                      <a:pt x="4300" y="145"/>
                    </a:lnTo>
                    <a:lnTo>
                      <a:pt x="4311" y="143"/>
                    </a:lnTo>
                    <a:lnTo>
                      <a:pt x="4333" y="135"/>
                    </a:lnTo>
                    <a:lnTo>
                      <a:pt x="4357" y="125"/>
                    </a:lnTo>
                    <a:lnTo>
                      <a:pt x="4378" y="119"/>
                    </a:lnTo>
                    <a:lnTo>
                      <a:pt x="4395" y="113"/>
                    </a:lnTo>
                    <a:lnTo>
                      <a:pt x="4404" y="109"/>
                    </a:lnTo>
                    <a:lnTo>
                      <a:pt x="4413" y="105"/>
                    </a:lnTo>
                    <a:lnTo>
                      <a:pt x="4422" y="99"/>
                    </a:lnTo>
                    <a:lnTo>
                      <a:pt x="4431" y="93"/>
                    </a:lnTo>
                    <a:lnTo>
                      <a:pt x="4451" y="76"/>
                    </a:lnTo>
                    <a:lnTo>
                      <a:pt x="4468" y="63"/>
                    </a:lnTo>
                    <a:lnTo>
                      <a:pt x="4486" y="49"/>
                    </a:lnTo>
                    <a:lnTo>
                      <a:pt x="4507" y="35"/>
                    </a:lnTo>
                    <a:lnTo>
                      <a:pt x="4521" y="22"/>
                    </a:lnTo>
                    <a:lnTo>
                      <a:pt x="4532" y="12"/>
                    </a:lnTo>
                    <a:lnTo>
                      <a:pt x="4538" y="7"/>
                    </a:lnTo>
                    <a:lnTo>
                      <a:pt x="4545" y="4"/>
                    </a:lnTo>
                    <a:lnTo>
                      <a:pt x="4552" y="1"/>
                    </a:lnTo>
                    <a:lnTo>
                      <a:pt x="4561" y="0"/>
                    </a:lnTo>
                    <a:lnTo>
                      <a:pt x="4575" y="1"/>
                    </a:lnTo>
                    <a:lnTo>
                      <a:pt x="4586" y="4"/>
                    </a:lnTo>
                    <a:lnTo>
                      <a:pt x="4597" y="9"/>
                    </a:lnTo>
                    <a:lnTo>
                      <a:pt x="4608" y="14"/>
                    </a:lnTo>
                    <a:lnTo>
                      <a:pt x="4618" y="19"/>
                    </a:lnTo>
                    <a:lnTo>
                      <a:pt x="4629" y="24"/>
                    </a:lnTo>
                    <a:lnTo>
                      <a:pt x="4640" y="29"/>
                    </a:lnTo>
                    <a:lnTo>
                      <a:pt x="4653" y="32"/>
                    </a:lnTo>
                    <a:lnTo>
                      <a:pt x="4677" y="37"/>
                    </a:lnTo>
                    <a:lnTo>
                      <a:pt x="4698" y="44"/>
                    </a:lnTo>
                    <a:lnTo>
                      <a:pt x="4708" y="49"/>
                    </a:lnTo>
                    <a:lnTo>
                      <a:pt x="4715" y="55"/>
                    </a:lnTo>
                    <a:lnTo>
                      <a:pt x="4719" y="59"/>
                    </a:lnTo>
                    <a:lnTo>
                      <a:pt x="4722" y="64"/>
                    </a:lnTo>
                    <a:lnTo>
                      <a:pt x="4724" y="69"/>
                    </a:lnTo>
                    <a:lnTo>
                      <a:pt x="4727" y="74"/>
                    </a:lnTo>
                    <a:lnTo>
                      <a:pt x="4717" y="78"/>
                    </a:lnTo>
                    <a:lnTo>
                      <a:pt x="4708" y="79"/>
                    </a:lnTo>
                    <a:lnTo>
                      <a:pt x="4704" y="80"/>
                    </a:lnTo>
                    <a:lnTo>
                      <a:pt x="4700" y="81"/>
                    </a:lnTo>
                    <a:lnTo>
                      <a:pt x="4697" y="84"/>
                    </a:lnTo>
                    <a:lnTo>
                      <a:pt x="4693" y="88"/>
                    </a:lnTo>
                    <a:lnTo>
                      <a:pt x="4684" y="99"/>
                    </a:lnTo>
                    <a:lnTo>
                      <a:pt x="4675" y="110"/>
                    </a:lnTo>
                    <a:lnTo>
                      <a:pt x="4668" y="120"/>
                    </a:lnTo>
                    <a:lnTo>
                      <a:pt x="4656" y="130"/>
                    </a:lnTo>
                    <a:lnTo>
                      <a:pt x="4648" y="137"/>
                    </a:lnTo>
                    <a:lnTo>
                      <a:pt x="4640" y="144"/>
                    </a:lnTo>
                    <a:lnTo>
                      <a:pt x="4633" y="152"/>
                    </a:lnTo>
                    <a:lnTo>
                      <a:pt x="4628" y="159"/>
                    </a:lnTo>
                    <a:lnTo>
                      <a:pt x="4623" y="167"/>
                    </a:lnTo>
                    <a:lnTo>
                      <a:pt x="4619" y="177"/>
                    </a:lnTo>
                    <a:lnTo>
                      <a:pt x="4616" y="187"/>
                    </a:lnTo>
                    <a:lnTo>
                      <a:pt x="4616" y="197"/>
                    </a:lnTo>
                    <a:lnTo>
                      <a:pt x="4618" y="214"/>
                    </a:lnTo>
                    <a:lnTo>
                      <a:pt x="4620" y="231"/>
                    </a:lnTo>
                    <a:lnTo>
                      <a:pt x="4619" y="243"/>
                    </a:lnTo>
                    <a:lnTo>
                      <a:pt x="4616" y="255"/>
                    </a:lnTo>
                    <a:lnTo>
                      <a:pt x="4613" y="265"/>
                    </a:lnTo>
                    <a:lnTo>
                      <a:pt x="4609" y="273"/>
                    </a:lnTo>
                    <a:lnTo>
                      <a:pt x="4595" y="291"/>
                    </a:lnTo>
                    <a:lnTo>
                      <a:pt x="4579" y="310"/>
                    </a:lnTo>
                    <a:lnTo>
                      <a:pt x="4556" y="335"/>
                    </a:lnTo>
                    <a:lnTo>
                      <a:pt x="4537" y="359"/>
                    </a:lnTo>
                    <a:lnTo>
                      <a:pt x="4517" y="381"/>
                    </a:lnTo>
                    <a:lnTo>
                      <a:pt x="4495" y="406"/>
                    </a:lnTo>
                    <a:lnTo>
                      <a:pt x="4467" y="434"/>
                    </a:lnTo>
                    <a:lnTo>
                      <a:pt x="4444" y="460"/>
                    </a:lnTo>
                    <a:lnTo>
                      <a:pt x="4434" y="473"/>
                    </a:lnTo>
                    <a:lnTo>
                      <a:pt x="4424" y="488"/>
                    </a:lnTo>
                    <a:lnTo>
                      <a:pt x="4414" y="503"/>
                    </a:lnTo>
                    <a:lnTo>
                      <a:pt x="4404" y="521"/>
                    </a:lnTo>
                    <a:lnTo>
                      <a:pt x="4394" y="539"/>
                    </a:lnTo>
                    <a:lnTo>
                      <a:pt x="4384" y="554"/>
                    </a:lnTo>
                    <a:lnTo>
                      <a:pt x="4375" y="569"/>
                    </a:lnTo>
                    <a:lnTo>
                      <a:pt x="4368" y="588"/>
                    </a:lnTo>
                    <a:lnTo>
                      <a:pt x="4358" y="610"/>
                    </a:lnTo>
                    <a:lnTo>
                      <a:pt x="4349" y="630"/>
                    </a:lnTo>
                    <a:lnTo>
                      <a:pt x="4340" y="647"/>
                    </a:lnTo>
                    <a:lnTo>
                      <a:pt x="4331" y="665"/>
                    </a:lnTo>
                    <a:lnTo>
                      <a:pt x="4313" y="699"/>
                    </a:lnTo>
                    <a:lnTo>
                      <a:pt x="4289" y="738"/>
                    </a:lnTo>
                    <a:lnTo>
                      <a:pt x="4277" y="758"/>
                    </a:lnTo>
                    <a:lnTo>
                      <a:pt x="4266" y="775"/>
                    </a:lnTo>
                    <a:lnTo>
                      <a:pt x="4254" y="792"/>
                    </a:lnTo>
                    <a:lnTo>
                      <a:pt x="4240" y="810"/>
                    </a:lnTo>
                    <a:lnTo>
                      <a:pt x="4234" y="819"/>
                    </a:lnTo>
                    <a:lnTo>
                      <a:pt x="4227" y="825"/>
                    </a:lnTo>
                    <a:lnTo>
                      <a:pt x="4225" y="829"/>
                    </a:lnTo>
                    <a:lnTo>
                      <a:pt x="4222" y="834"/>
                    </a:lnTo>
                    <a:lnTo>
                      <a:pt x="4221" y="838"/>
                    </a:lnTo>
                    <a:lnTo>
                      <a:pt x="4220" y="843"/>
                    </a:lnTo>
                    <a:lnTo>
                      <a:pt x="4217" y="854"/>
                    </a:lnTo>
                    <a:lnTo>
                      <a:pt x="4216" y="863"/>
                    </a:lnTo>
                    <a:lnTo>
                      <a:pt x="4215" y="867"/>
                    </a:lnTo>
                    <a:lnTo>
                      <a:pt x="4212" y="871"/>
                    </a:lnTo>
                    <a:lnTo>
                      <a:pt x="4210" y="874"/>
                    </a:lnTo>
                    <a:lnTo>
                      <a:pt x="4206" y="878"/>
                    </a:lnTo>
                    <a:lnTo>
                      <a:pt x="4191" y="889"/>
                    </a:lnTo>
                    <a:lnTo>
                      <a:pt x="4180" y="899"/>
                    </a:lnTo>
                    <a:lnTo>
                      <a:pt x="4168" y="909"/>
                    </a:lnTo>
                    <a:lnTo>
                      <a:pt x="4156" y="925"/>
                    </a:lnTo>
                    <a:lnTo>
                      <a:pt x="4154" y="932"/>
                    </a:lnTo>
                    <a:lnTo>
                      <a:pt x="4152" y="938"/>
                    </a:lnTo>
                    <a:lnTo>
                      <a:pt x="4148" y="945"/>
                    </a:lnTo>
                    <a:lnTo>
                      <a:pt x="4144" y="950"/>
                    </a:lnTo>
                    <a:lnTo>
                      <a:pt x="4137" y="961"/>
                    </a:lnTo>
                    <a:lnTo>
                      <a:pt x="4128" y="973"/>
                    </a:lnTo>
                    <a:lnTo>
                      <a:pt x="4121" y="986"/>
                    </a:lnTo>
                    <a:lnTo>
                      <a:pt x="4116" y="997"/>
                    </a:lnTo>
                    <a:lnTo>
                      <a:pt x="4111" y="1010"/>
                    </a:lnTo>
                    <a:lnTo>
                      <a:pt x="4104" y="1022"/>
                    </a:lnTo>
                    <a:lnTo>
                      <a:pt x="4094" y="1036"/>
                    </a:lnTo>
                    <a:lnTo>
                      <a:pt x="4083" y="1050"/>
                    </a:lnTo>
                    <a:lnTo>
                      <a:pt x="4080" y="1053"/>
                    </a:lnTo>
                    <a:lnTo>
                      <a:pt x="4077" y="1054"/>
                    </a:lnTo>
                    <a:lnTo>
                      <a:pt x="4074" y="1056"/>
                    </a:lnTo>
                    <a:lnTo>
                      <a:pt x="4074" y="1060"/>
                    </a:lnTo>
                    <a:lnTo>
                      <a:pt x="4074" y="1089"/>
                    </a:lnTo>
                    <a:lnTo>
                      <a:pt x="4073" y="1104"/>
                    </a:lnTo>
                    <a:lnTo>
                      <a:pt x="4072" y="1118"/>
                    </a:lnTo>
                    <a:lnTo>
                      <a:pt x="4070" y="1130"/>
                    </a:lnTo>
                    <a:lnTo>
                      <a:pt x="4068" y="1143"/>
                    </a:lnTo>
                    <a:lnTo>
                      <a:pt x="4062" y="1167"/>
                    </a:lnTo>
                    <a:lnTo>
                      <a:pt x="4053" y="1196"/>
                    </a:lnTo>
                    <a:lnTo>
                      <a:pt x="4047" y="1213"/>
                    </a:lnTo>
                    <a:lnTo>
                      <a:pt x="4042" y="1229"/>
                    </a:lnTo>
                    <a:lnTo>
                      <a:pt x="4035" y="1246"/>
                    </a:lnTo>
                    <a:lnTo>
                      <a:pt x="4029" y="1260"/>
                    </a:lnTo>
                    <a:lnTo>
                      <a:pt x="4023" y="1273"/>
                    </a:lnTo>
                    <a:lnTo>
                      <a:pt x="4015" y="1287"/>
                    </a:lnTo>
                    <a:lnTo>
                      <a:pt x="4006" y="1302"/>
                    </a:lnTo>
                    <a:lnTo>
                      <a:pt x="3996" y="1319"/>
                    </a:lnTo>
                    <a:lnTo>
                      <a:pt x="3990" y="1332"/>
                    </a:lnTo>
                    <a:lnTo>
                      <a:pt x="3985" y="1347"/>
                    </a:lnTo>
                    <a:lnTo>
                      <a:pt x="3972" y="1369"/>
                    </a:lnTo>
                    <a:lnTo>
                      <a:pt x="3960" y="1388"/>
                    </a:lnTo>
                    <a:lnTo>
                      <a:pt x="3946" y="1405"/>
                    </a:lnTo>
                    <a:lnTo>
                      <a:pt x="3930" y="1425"/>
                    </a:lnTo>
                    <a:lnTo>
                      <a:pt x="3922" y="1435"/>
                    </a:lnTo>
                    <a:lnTo>
                      <a:pt x="3916" y="1445"/>
                    </a:lnTo>
                    <a:lnTo>
                      <a:pt x="3910" y="1454"/>
                    </a:lnTo>
                    <a:lnTo>
                      <a:pt x="3903" y="1465"/>
                    </a:lnTo>
                    <a:lnTo>
                      <a:pt x="3891" y="1479"/>
                    </a:lnTo>
                    <a:lnTo>
                      <a:pt x="3877" y="1492"/>
                    </a:lnTo>
                    <a:lnTo>
                      <a:pt x="3872" y="1498"/>
                    </a:lnTo>
                    <a:lnTo>
                      <a:pt x="3867" y="1504"/>
                    </a:lnTo>
                    <a:lnTo>
                      <a:pt x="3865" y="1512"/>
                    </a:lnTo>
                    <a:lnTo>
                      <a:pt x="3863" y="1522"/>
                    </a:lnTo>
                    <a:lnTo>
                      <a:pt x="3865" y="1538"/>
                    </a:lnTo>
                    <a:lnTo>
                      <a:pt x="3868" y="1553"/>
                    </a:lnTo>
                    <a:lnTo>
                      <a:pt x="3871" y="1567"/>
                    </a:lnTo>
                    <a:lnTo>
                      <a:pt x="3873" y="1583"/>
                    </a:lnTo>
                    <a:lnTo>
                      <a:pt x="3873" y="1617"/>
                    </a:lnTo>
                    <a:lnTo>
                      <a:pt x="3873" y="1627"/>
                    </a:lnTo>
                    <a:lnTo>
                      <a:pt x="3875" y="1636"/>
                    </a:lnTo>
                    <a:lnTo>
                      <a:pt x="3876" y="1645"/>
                    </a:lnTo>
                    <a:lnTo>
                      <a:pt x="3878" y="1652"/>
                    </a:lnTo>
                    <a:lnTo>
                      <a:pt x="3885" y="1669"/>
                    </a:lnTo>
                    <a:lnTo>
                      <a:pt x="3890" y="1687"/>
                    </a:lnTo>
                    <a:lnTo>
                      <a:pt x="3893" y="1708"/>
                    </a:lnTo>
                    <a:lnTo>
                      <a:pt x="3895" y="1726"/>
                    </a:lnTo>
                    <a:lnTo>
                      <a:pt x="3895" y="1735"/>
                    </a:lnTo>
                    <a:lnTo>
                      <a:pt x="3895" y="1745"/>
                    </a:lnTo>
                    <a:lnTo>
                      <a:pt x="3897" y="1754"/>
                    </a:lnTo>
                    <a:lnTo>
                      <a:pt x="3900" y="1765"/>
                    </a:lnTo>
                    <a:lnTo>
                      <a:pt x="3905" y="1784"/>
                    </a:lnTo>
                    <a:lnTo>
                      <a:pt x="3910" y="1800"/>
                    </a:lnTo>
                    <a:lnTo>
                      <a:pt x="3912" y="1808"/>
                    </a:lnTo>
                    <a:lnTo>
                      <a:pt x="3916" y="1815"/>
                    </a:lnTo>
                    <a:lnTo>
                      <a:pt x="3921" y="1823"/>
                    </a:lnTo>
                    <a:lnTo>
                      <a:pt x="3927" y="1830"/>
                    </a:lnTo>
                    <a:lnTo>
                      <a:pt x="3936" y="1839"/>
                    </a:lnTo>
                    <a:lnTo>
                      <a:pt x="3945" y="1846"/>
                    </a:lnTo>
                    <a:lnTo>
                      <a:pt x="3954" y="1851"/>
                    </a:lnTo>
                    <a:lnTo>
                      <a:pt x="3964" y="1856"/>
                    </a:lnTo>
                    <a:lnTo>
                      <a:pt x="3983" y="1864"/>
                    </a:lnTo>
                    <a:lnTo>
                      <a:pt x="4003" y="1877"/>
                    </a:lnTo>
                    <a:lnTo>
                      <a:pt x="4008" y="1881"/>
                    </a:lnTo>
                    <a:lnTo>
                      <a:pt x="4013" y="1882"/>
                    </a:lnTo>
                    <a:lnTo>
                      <a:pt x="4058" y="1882"/>
                    </a:lnTo>
                    <a:lnTo>
                      <a:pt x="4060" y="1883"/>
                    </a:lnTo>
                    <a:lnTo>
                      <a:pt x="4063" y="1884"/>
                    </a:lnTo>
                    <a:lnTo>
                      <a:pt x="4065" y="1886"/>
                    </a:lnTo>
                    <a:lnTo>
                      <a:pt x="4068" y="1888"/>
                    </a:lnTo>
                    <a:lnTo>
                      <a:pt x="4072" y="1893"/>
                    </a:lnTo>
                    <a:lnTo>
                      <a:pt x="4075" y="1898"/>
                    </a:lnTo>
                    <a:lnTo>
                      <a:pt x="4083" y="1910"/>
                    </a:lnTo>
                    <a:lnTo>
                      <a:pt x="4090" y="1918"/>
                    </a:lnTo>
                    <a:lnTo>
                      <a:pt x="4098" y="1927"/>
                    </a:lnTo>
                    <a:lnTo>
                      <a:pt x="4108" y="1937"/>
                    </a:lnTo>
                    <a:lnTo>
                      <a:pt x="4121" y="1948"/>
                    </a:lnTo>
                    <a:lnTo>
                      <a:pt x="4132" y="1961"/>
                    </a:lnTo>
                    <a:lnTo>
                      <a:pt x="4136" y="1967"/>
                    </a:lnTo>
                    <a:lnTo>
                      <a:pt x="4138" y="1975"/>
                    </a:lnTo>
                    <a:lnTo>
                      <a:pt x="4141" y="1982"/>
                    </a:lnTo>
                    <a:lnTo>
                      <a:pt x="4141" y="1991"/>
                    </a:lnTo>
                    <a:lnTo>
                      <a:pt x="4141" y="1997"/>
                    </a:lnTo>
                    <a:lnTo>
                      <a:pt x="4137" y="2001"/>
                    </a:lnTo>
                    <a:lnTo>
                      <a:pt x="4133" y="2004"/>
                    </a:lnTo>
                    <a:lnTo>
                      <a:pt x="4127" y="2006"/>
                    </a:lnTo>
                    <a:lnTo>
                      <a:pt x="4113" y="2009"/>
                    </a:lnTo>
                    <a:lnTo>
                      <a:pt x="4099" y="2010"/>
                    </a:lnTo>
                    <a:lnTo>
                      <a:pt x="4082" y="2011"/>
                    </a:lnTo>
                    <a:lnTo>
                      <a:pt x="4067" y="2015"/>
                    </a:lnTo>
                    <a:lnTo>
                      <a:pt x="4053" y="2020"/>
                    </a:lnTo>
                    <a:lnTo>
                      <a:pt x="4037" y="2026"/>
                    </a:lnTo>
                    <a:lnTo>
                      <a:pt x="4026" y="2031"/>
                    </a:lnTo>
                    <a:lnTo>
                      <a:pt x="4016" y="2035"/>
                    </a:lnTo>
                    <a:lnTo>
                      <a:pt x="4013" y="2038"/>
                    </a:lnTo>
                    <a:lnTo>
                      <a:pt x="4009" y="2041"/>
                    </a:lnTo>
                    <a:lnTo>
                      <a:pt x="4008" y="2045"/>
                    </a:lnTo>
                    <a:lnTo>
                      <a:pt x="4006" y="2050"/>
                    </a:lnTo>
                    <a:lnTo>
                      <a:pt x="4006" y="2054"/>
                    </a:lnTo>
                    <a:lnTo>
                      <a:pt x="4008" y="2056"/>
                    </a:lnTo>
                    <a:lnTo>
                      <a:pt x="4010" y="2058"/>
                    </a:lnTo>
                    <a:lnTo>
                      <a:pt x="4011" y="2060"/>
                    </a:lnTo>
                    <a:lnTo>
                      <a:pt x="4016" y="2063"/>
                    </a:lnTo>
                    <a:lnTo>
                      <a:pt x="4021" y="2068"/>
                    </a:lnTo>
                    <a:lnTo>
                      <a:pt x="4031" y="2083"/>
                    </a:lnTo>
                    <a:lnTo>
                      <a:pt x="4042" y="2099"/>
                    </a:lnTo>
                    <a:lnTo>
                      <a:pt x="4045" y="2110"/>
                    </a:lnTo>
                    <a:lnTo>
                      <a:pt x="4047" y="2123"/>
                    </a:lnTo>
                    <a:lnTo>
                      <a:pt x="4047" y="2128"/>
                    </a:lnTo>
                    <a:lnTo>
                      <a:pt x="4049" y="2133"/>
                    </a:lnTo>
                    <a:lnTo>
                      <a:pt x="4052" y="2135"/>
                    </a:lnTo>
                    <a:lnTo>
                      <a:pt x="4057" y="2137"/>
                    </a:lnTo>
                    <a:lnTo>
                      <a:pt x="4070" y="2128"/>
                    </a:lnTo>
                    <a:lnTo>
                      <a:pt x="4084" y="2119"/>
                    </a:lnTo>
                    <a:lnTo>
                      <a:pt x="4088" y="2119"/>
                    </a:lnTo>
                    <a:lnTo>
                      <a:pt x="4092" y="2120"/>
                    </a:lnTo>
                    <a:lnTo>
                      <a:pt x="4095" y="2123"/>
                    </a:lnTo>
                    <a:lnTo>
                      <a:pt x="4098" y="2125"/>
                    </a:lnTo>
                    <a:lnTo>
                      <a:pt x="4099" y="2129"/>
                    </a:lnTo>
                    <a:lnTo>
                      <a:pt x="4102" y="2132"/>
                    </a:lnTo>
                    <a:lnTo>
                      <a:pt x="4103" y="2135"/>
                    </a:lnTo>
                    <a:lnTo>
                      <a:pt x="4103" y="2140"/>
                    </a:lnTo>
                    <a:lnTo>
                      <a:pt x="4103" y="2176"/>
                    </a:lnTo>
                    <a:lnTo>
                      <a:pt x="4102" y="2182"/>
                    </a:lnTo>
                    <a:lnTo>
                      <a:pt x="4101" y="2188"/>
                    </a:lnTo>
                    <a:lnTo>
                      <a:pt x="4101" y="2197"/>
                    </a:lnTo>
                    <a:lnTo>
                      <a:pt x="4103" y="2204"/>
                    </a:lnTo>
                    <a:lnTo>
                      <a:pt x="4106" y="2212"/>
                    </a:lnTo>
                    <a:lnTo>
                      <a:pt x="4111" y="2219"/>
                    </a:lnTo>
                    <a:lnTo>
                      <a:pt x="4121" y="2231"/>
                    </a:lnTo>
                    <a:lnTo>
                      <a:pt x="4134" y="2243"/>
                    </a:lnTo>
                    <a:lnTo>
                      <a:pt x="4149" y="2255"/>
                    </a:lnTo>
                    <a:lnTo>
                      <a:pt x="4163" y="2263"/>
                    </a:lnTo>
                    <a:lnTo>
                      <a:pt x="4178" y="2272"/>
                    </a:lnTo>
                    <a:lnTo>
                      <a:pt x="4193" y="2283"/>
                    </a:lnTo>
                    <a:lnTo>
                      <a:pt x="4201" y="2290"/>
                    </a:lnTo>
                    <a:lnTo>
                      <a:pt x="4208" y="2296"/>
                    </a:lnTo>
                    <a:lnTo>
                      <a:pt x="4212" y="2298"/>
                    </a:lnTo>
                    <a:lnTo>
                      <a:pt x="4215" y="2302"/>
                    </a:lnTo>
                    <a:lnTo>
                      <a:pt x="4216" y="2307"/>
                    </a:lnTo>
                    <a:lnTo>
                      <a:pt x="4216" y="2312"/>
                    </a:lnTo>
                    <a:lnTo>
                      <a:pt x="4216" y="2316"/>
                    </a:lnTo>
                    <a:lnTo>
                      <a:pt x="4213" y="2320"/>
                    </a:lnTo>
                    <a:lnTo>
                      <a:pt x="4211" y="2324"/>
                    </a:lnTo>
                    <a:lnTo>
                      <a:pt x="4207" y="2325"/>
                    </a:lnTo>
                    <a:lnTo>
                      <a:pt x="4198" y="2329"/>
                    </a:lnTo>
                    <a:lnTo>
                      <a:pt x="4188" y="2331"/>
                    </a:lnTo>
                    <a:lnTo>
                      <a:pt x="4173" y="2335"/>
                    </a:lnTo>
                    <a:lnTo>
                      <a:pt x="4158" y="2341"/>
                    </a:lnTo>
                    <a:lnTo>
                      <a:pt x="4153" y="2342"/>
                    </a:lnTo>
                    <a:lnTo>
                      <a:pt x="4148" y="2346"/>
                    </a:lnTo>
                    <a:lnTo>
                      <a:pt x="4146" y="2347"/>
                    </a:lnTo>
                    <a:lnTo>
                      <a:pt x="4144" y="2349"/>
                    </a:lnTo>
                    <a:lnTo>
                      <a:pt x="4143" y="2351"/>
                    </a:lnTo>
                    <a:lnTo>
                      <a:pt x="4142" y="2355"/>
                    </a:lnTo>
                    <a:lnTo>
                      <a:pt x="4143" y="2359"/>
                    </a:lnTo>
                    <a:lnTo>
                      <a:pt x="4146" y="2361"/>
                    </a:lnTo>
                    <a:lnTo>
                      <a:pt x="4149" y="2364"/>
                    </a:lnTo>
                    <a:lnTo>
                      <a:pt x="4153" y="2366"/>
                    </a:lnTo>
                    <a:lnTo>
                      <a:pt x="4157" y="2373"/>
                    </a:lnTo>
                    <a:lnTo>
                      <a:pt x="4161" y="2379"/>
                    </a:lnTo>
                    <a:lnTo>
                      <a:pt x="4162" y="2381"/>
                    </a:lnTo>
                    <a:lnTo>
                      <a:pt x="4165" y="2384"/>
                    </a:lnTo>
                    <a:lnTo>
                      <a:pt x="4167" y="2385"/>
                    </a:lnTo>
                    <a:lnTo>
                      <a:pt x="4171" y="2386"/>
                    </a:lnTo>
                    <a:lnTo>
                      <a:pt x="4201" y="2386"/>
                    </a:lnTo>
                    <a:lnTo>
                      <a:pt x="4211" y="2389"/>
                    </a:lnTo>
                    <a:lnTo>
                      <a:pt x="4240" y="2389"/>
                    </a:lnTo>
                    <a:lnTo>
                      <a:pt x="4241" y="2395"/>
                    </a:lnTo>
                    <a:lnTo>
                      <a:pt x="4237" y="2401"/>
                    </a:lnTo>
                    <a:lnTo>
                      <a:pt x="4232" y="2406"/>
                    </a:lnTo>
                    <a:lnTo>
                      <a:pt x="4227" y="2410"/>
                    </a:lnTo>
                    <a:lnTo>
                      <a:pt x="4222" y="2414"/>
                    </a:lnTo>
                    <a:lnTo>
                      <a:pt x="4211" y="2419"/>
                    </a:lnTo>
                    <a:lnTo>
                      <a:pt x="4198" y="2423"/>
                    </a:lnTo>
                    <a:lnTo>
                      <a:pt x="4171" y="2425"/>
                    </a:lnTo>
                    <a:lnTo>
                      <a:pt x="4141" y="2426"/>
                    </a:lnTo>
                    <a:lnTo>
                      <a:pt x="4131" y="2429"/>
                    </a:lnTo>
                    <a:lnTo>
                      <a:pt x="4121" y="2431"/>
                    </a:lnTo>
                    <a:lnTo>
                      <a:pt x="4117" y="2434"/>
                    </a:lnTo>
                    <a:lnTo>
                      <a:pt x="4113" y="2437"/>
                    </a:lnTo>
                    <a:lnTo>
                      <a:pt x="4111" y="2440"/>
                    </a:lnTo>
                    <a:lnTo>
                      <a:pt x="4108" y="2444"/>
                    </a:lnTo>
                    <a:lnTo>
                      <a:pt x="4106" y="2455"/>
                    </a:lnTo>
                    <a:lnTo>
                      <a:pt x="4104" y="2465"/>
                    </a:lnTo>
                    <a:lnTo>
                      <a:pt x="4103" y="2475"/>
                    </a:lnTo>
                    <a:lnTo>
                      <a:pt x="4099" y="2485"/>
                    </a:lnTo>
                    <a:lnTo>
                      <a:pt x="4095" y="2492"/>
                    </a:lnTo>
                    <a:lnTo>
                      <a:pt x="4093" y="2498"/>
                    </a:lnTo>
                    <a:lnTo>
                      <a:pt x="4090" y="2502"/>
                    </a:lnTo>
                    <a:lnTo>
                      <a:pt x="4088" y="2503"/>
                    </a:lnTo>
                    <a:lnTo>
                      <a:pt x="4085" y="2504"/>
                    </a:lnTo>
                    <a:lnTo>
                      <a:pt x="4082" y="2506"/>
                    </a:lnTo>
                    <a:lnTo>
                      <a:pt x="4072" y="2499"/>
                    </a:lnTo>
                    <a:lnTo>
                      <a:pt x="4062" y="2494"/>
                    </a:lnTo>
                    <a:lnTo>
                      <a:pt x="4058" y="2495"/>
                    </a:lnTo>
                    <a:lnTo>
                      <a:pt x="4053" y="2497"/>
                    </a:lnTo>
                    <a:lnTo>
                      <a:pt x="4049" y="2498"/>
                    </a:lnTo>
                    <a:lnTo>
                      <a:pt x="4047" y="2501"/>
                    </a:lnTo>
                    <a:lnTo>
                      <a:pt x="4040" y="2507"/>
                    </a:lnTo>
                    <a:lnTo>
                      <a:pt x="4034" y="2514"/>
                    </a:lnTo>
                    <a:lnTo>
                      <a:pt x="4024" y="2528"/>
                    </a:lnTo>
                    <a:lnTo>
                      <a:pt x="4014" y="2541"/>
                    </a:lnTo>
                    <a:lnTo>
                      <a:pt x="4009" y="2546"/>
                    </a:lnTo>
                    <a:lnTo>
                      <a:pt x="4004" y="2551"/>
                    </a:lnTo>
                    <a:lnTo>
                      <a:pt x="3996" y="2556"/>
                    </a:lnTo>
                    <a:lnTo>
                      <a:pt x="3989" y="2559"/>
                    </a:lnTo>
                    <a:lnTo>
                      <a:pt x="3983" y="2563"/>
                    </a:lnTo>
                    <a:lnTo>
                      <a:pt x="3976" y="2567"/>
                    </a:lnTo>
                    <a:lnTo>
                      <a:pt x="3971" y="2571"/>
                    </a:lnTo>
                    <a:lnTo>
                      <a:pt x="3966" y="2576"/>
                    </a:lnTo>
                    <a:lnTo>
                      <a:pt x="3959" y="2586"/>
                    </a:lnTo>
                    <a:lnTo>
                      <a:pt x="3952" y="2598"/>
                    </a:lnTo>
                    <a:lnTo>
                      <a:pt x="3949" y="2605"/>
                    </a:lnTo>
                    <a:lnTo>
                      <a:pt x="3946" y="2610"/>
                    </a:lnTo>
                    <a:lnTo>
                      <a:pt x="3944" y="2616"/>
                    </a:lnTo>
                    <a:lnTo>
                      <a:pt x="3942" y="2622"/>
                    </a:lnTo>
                    <a:lnTo>
                      <a:pt x="3942" y="2661"/>
                    </a:lnTo>
                    <a:lnTo>
                      <a:pt x="3940" y="2672"/>
                    </a:lnTo>
                    <a:lnTo>
                      <a:pt x="3935" y="2682"/>
                    </a:lnTo>
                    <a:lnTo>
                      <a:pt x="3925" y="2704"/>
                    </a:lnTo>
                    <a:lnTo>
                      <a:pt x="3915" y="2723"/>
                    </a:lnTo>
                    <a:lnTo>
                      <a:pt x="3911" y="2731"/>
                    </a:lnTo>
                    <a:lnTo>
                      <a:pt x="3906" y="2741"/>
                    </a:lnTo>
                    <a:lnTo>
                      <a:pt x="3902" y="2751"/>
                    </a:lnTo>
                    <a:lnTo>
                      <a:pt x="3900" y="2764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77"/>
              <p:cNvSpPr>
                <a:spLocks noEditPoints="1"/>
              </p:cNvSpPr>
              <p:nvPr/>
            </p:nvSpPr>
            <p:spPr bwMode="auto">
              <a:xfrm>
                <a:off x="-3709863" y="-311625"/>
                <a:ext cx="990600" cy="1749425"/>
              </a:xfrm>
              <a:custGeom>
                <a:avLst/>
                <a:gdLst>
                  <a:gd name="T0" fmla="*/ 231 w 2495"/>
                  <a:gd name="T1" fmla="*/ 4144 h 4405"/>
                  <a:gd name="T2" fmla="*/ 282 w 2495"/>
                  <a:gd name="T3" fmla="*/ 3936 h 4405"/>
                  <a:gd name="T4" fmla="*/ 37 w 2495"/>
                  <a:gd name="T5" fmla="*/ 3690 h 4405"/>
                  <a:gd name="T6" fmla="*/ 107 w 2495"/>
                  <a:gd name="T7" fmla="*/ 3754 h 4405"/>
                  <a:gd name="T8" fmla="*/ 2463 w 2495"/>
                  <a:gd name="T9" fmla="*/ 808 h 4405"/>
                  <a:gd name="T10" fmla="*/ 407 w 2495"/>
                  <a:gd name="T11" fmla="*/ 214 h 4405"/>
                  <a:gd name="T12" fmla="*/ 387 w 2495"/>
                  <a:gd name="T13" fmla="*/ 384 h 4405"/>
                  <a:gd name="T14" fmla="*/ 518 w 2495"/>
                  <a:gd name="T15" fmla="*/ 257 h 4405"/>
                  <a:gd name="T16" fmla="*/ 2120 w 2495"/>
                  <a:gd name="T17" fmla="*/ 79 h 4405"/>
                  <a:gd name="T18" fmla="*/ 2011 w 2495"/>
                  <a:gd name="T19" fmla="*/ 81 h 4405"/>
                  <a:gd name="T20" fmla="*/ 2164 w 2495"/>
                  <a:gd name="T21" fmla="*/ 2861 h 4405"/>
                  <a:gd name="T22" fmla="*/ 2101 w 2495"/>
                  <a:gd name="T23" fmla="*/ 3241 h 4405"/>
                  <a:gd name="T24" fmla="*/ 2021 w 2495"/>
                  <a:gd name="T25" fmla="*/ 3556 h 4405"/>
                  <a:gd name="T26" fmla="*/ 1987 w 2495"/>
                  <a:gd name="T27" fmla="*/ 3751 h 4405"/>
                  <a:gd name="T28" fmla="*/ 1877 w 2495"/>
                  <a:gd name="T29" fmla="*/ 3989 h 4405"/>
                  <a:gd name="T30" fmla="*/ 1741 w 2495"/>
                  <a:gd name="T31" fmla="*/ 3950 h 4405"/>
                  <a:gd name="T32" fmla="*/ 1366 w 2495"/>
                  <a:gd name="T33" fmla="*/ 3789 h 4405"/>
                  <a:gd name="T34" fmla="*/ 1184 w 2495"/>
                  <a:gd name="T35" fmla="*/ 3716 h 4405"/>
                  <a:gd name="T36" fmla="*/ 1155 w 2495"/>
                  <a:gd name="T37" fmla="*/ 3794 h 4405"/>
                  <a:gd name="T38" fmla="*/ 1109 w 2495"/>
                  <a:gd name="T39" fmla="*/ 3987 h 4405"/>
                  <a:gd name="T40" fmla="*/ 1004 w 2495"/>
                  <a:gd name="T41" fmla="*/ 4242 h 4405"/>
                  <a:gd name="T42" fmla="*/ 757 w 2495"/>
                  <a:gd name="T43" fmla="*/ 4321 h 4405"/>
                  <a:gd name="T44" fmla="*/ 543 w 2495"/>
                  <a:gd name="T45" fmla="*/ 4309 h 4405"/>
                  <a:gd name="T46" fmla="*/ 457 w 2495"/>
                  <a:gd name="T47" fmla="*/ 4240 h 4405"/>
                  <a:gd name="T48" fmla="*/ 436 w 2495"/>
                  <a:gd name="T49" fmla="*/ 4012 h 4405"/>
                  <a:gd name="T50" fmla="*/ 313 w 2495"/>
                  <a:gd name="T51" fmla="*/ 3822 h 4405"/>
                  <a:gd name="T52" fmla="*/ 256 w 2495"/>
                  <a:gd name="T53" fmla="*/ 3581 h 4405"/>
                  <a:gd name="T54" fmla="*/ 272 w 2495"/>
                  <a:gd name="T55" fmla="*/ 3239 h 4405"/>
                  <a:gd name="T56" fmla="*/ 377 w 2495"/>
                  <a:gd name="T57" fmla="*/ 2911 h 4405"/>
                  <a:gd name="T58" fmla="*/ 500 w 2495"/>
                  <a:gd name="T59" fmla="*/ 2815 h 4405"/>
                  <a:gd name="T60" fmla="*/ 553 w 2495"/>
                  <a:gd name="T61" fmla="*/ 2697 h 4405"/>
                  <a:gd name="T62" fmla="*/ 514 w 2495"/>
                  <a:gd name="T63" fmla="*/ 2384 h 4405"/>
                  <a:gd name="T64" fmla="*/ 466 w 2495"/>
                  <a:gd name="T65" fmla="*/ 2318 h 4405"/>
                  <a:gd name="T66" fmla="*/ 402 w 2495"/>
                  <a:gd name="T67" fmla="*/ 2445 h 4405"/>
                  <a:gd name="T68" fmla="*/ 378 w 2495"/>
                  <a:gd name="T69" fmla="*/ 2147 h 4405"/>
                  <a:gd name="T70" fmla="*/ 459 w 2495"/>
                  <a:gd name="T71" fmla="*/ 1931 h 4405"/>
                  <a:gd name="T72" fmla="*/ 485 w 2495"/>
                  <a:gd name="T73" fmla="*/ 1662 h 4405"/>
                  <a:gd name="T74" fmla="*/ 441 w 2495"/>
                  <a:gd name="T75" fmla="*/ 1365 h 4405"/>
                  <a:gd name="T76" fmla="*/ 324 w 2495"/>
                  <a:gd name="T77" fmla="*/ 1147 h 4405"/>
                  <a:gd name="T78" fmla="*/ 206 w 2495"/>
                  <a:gd name="T79" fmla="*/ 1080 h 4405"/>
                  <a:gd name="T80" fmla="*/ 219 w 2495"/>
                  <a:gd name="T81" fmla="*/ 960 h 4405"/>
                  <a:gd name="T82" fmla="*/ 161 w 2495"/>
                  <a:gd name="T83" fmla="*/ 837 h 4405"/>
                  <a:gd name="T84" fmla="*/ 342 w 2495"/>
                  <a:gd name="T85" fmla="*/ 537 h 4405"/>
                  <a:gd name="T86" fmla="*/ 568 w 2495"/>
                  <a:gd name="T87" fmla="*/ 687 h 4405"/>
                  <a:gd name="T88" fmla="*/ 989 w 2495"/>
                  <a:gd name="T89" fmla="*/ 558 h 4405"/>
                  <a:gd name="T90" fmla="*/ 1217 w 2495"/>
                  <a:gd name="T91" fmla="*/ 492 h 4405"/>
                  <a:gd name="T92" fmla="*/ 1459 w 2495"/>
                  <a:gd name="T93" fmla="*/ 264 h 4405"/>
                  <a:gd name="T94" fmla="*/ 1697 w 2495"/>
                  <a:gd name="T95" fmla="*/ 184 h 4405"/>
                  <a:gd name="T96" fmla="*/ 1692 w 2495"/>
                  <a:gd name="T97" fmla="*/ 15 h 4405"/>
                  <a:gd name="T98" fmla="*/ 1844 w 2495"/>
                  <a:gd name="T99" fmla="*/ 154 h 4405"/>
                  <a:gd name="T100" fmla="*/ 2044 w 2495"/>
                  <a:gd name="T101" fmla="*/ 205 h 4405"/>
                  <a:gd name="T102" fmla="*/ 2084 w 2495"/>
                  <a:gd name="T103" fmla="*/ 301 h 4405"/>
                  <a:gd name="T104" fmla="*/ 2128 w 2495"/>
                  <a:gd name="T105" fmla="*/ 473 h 4405"/>
                  <a:gd name="T106" fmla="*/ 2268 w 2495"/>
                  <a:gd name="T107" fmla="*/ 529 h 4405"/>
                  <a:gd name="T108" fmla="*/ 2242 w 2495"/>
                  <a:gd name="T109" fmla="*/ 608 h 4405"/>
                  <a:gd name="T110" fmla="*/ 2298 w 2495"/>
                  <a:gd name="T111" fmla="*/ 682 h 4405"/>
                  <a:gd name="T112" fmla="*/ 2330 w 2495"/>
                  <a:gd name="T113" fmla="*/ 898 h 4405"/>
                  <a:gd name="T114" fmla="*/ 2398 w 2495"/>
                  <a:gd name="T115" fmla="*/ 1174 h 4405"/>
                  <a:gd name="T116" fmla="*/ 2495 w 2495"/>
                  <a:gd name="T117" fmla="*/ 1505 h 4405"/>
                  <a:gd name="T118" fmla="*/ 2333 w 2495"/>
                  <a:gd name="T119" fmla="*/ 1749 h 4405"/>
                  <a:gd name="T120" fmla="*/ 2203 w 2495"/>
                  <a:gd name="T121" fmla="*/ 2228 h 4405"/>
                  <a:gd name="T122" fmla="*/ 2254 w 2495"/>
                  <a:gd name="T123" fmla="*/ 2539 h 4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95" h="4405">
                    <a:moveTo>
                      <a:pt x="179" y="3851"/>
                    </a:moveTo>
                    <a:lnTo>
                      <a:pt x="175" y="3852"/>
                    </a:lnTo>
                    <a:lnTo>
                      <a:pt x="171" y="3854"/>
                    </a:lnTo>
                    <a:lnTo>
                      <a:pt x="170" y="3859"/>
                    </a:lnTo>
                    <a:lnTo>
                      <a:pt x="167" y="3863"/>
                    </a:lnTo>
                    <a:lnTo>
                      <a:pt x="164" y="3871"/>
                    </a:lnTo>
                    <a:lnTo>
                      <a:pt x="160" y="3878"/>
                    </a:lnTo>
                    <a:lnTo>
                      <a:pt x="157" y="3887"/>
                    </a:lnTo>
                    <a:lnTo>
                      <a:pt x="157" y="3896"/>
                    </a:lnTo>
                    <a:lnTo>
                      <a:pt x="159" y="3910"/>
                    </a:lnTo>
                    <a:lnTo>
                      <a:pt x="161" y="3923"/>
                    </a:lnTo>
                    <a:lnTo>
                      <a:pt x="161" y="3953"/>
                    </a:lnTo>
                    <a:lnTo>
                      <a:pt x="157" y="3967"/>
                    </a:lnTo>
                    <a:lnTo>
                      <a:pt x="155" y="3982"/>
                    </a:lnTo>
                    <a:lnTo>
                      <a:pt x="156" y="3987"/>
                    </a:lnTo>
                    <a:lnTo>
                      <a:pt x="159" y="3991"/>
                    </a:lnTo>
                    <a:lnTo>
                      <a:pt x="161" y="3994"/>
                    </a:lnTo>
                    <a:lnTo>
                      <a:pt x="165" y="3997"/>
                    </a:lnTo>
                    <a:lnTo>
                      <a:pt x="174" y="4009"/>
                    </a:lnTo>
                    <a:lnTo>
                      <a:pt x="180" y="4021"/>
                    </a:lnTo>
                    <a:lnTo>
                      <a:pt x="182" y="4026"/>
                    </a:lnTo>
                    <a:lnTo>
                      <a:pt x="184" y="4032"/>
                    </a:lnTo>
                    <a:lnTo>
                      <a:pt x="185" y="4040"/>
                    </a:lnTo>
                    <a:lnTo>
                      <a:pt x="185" y="4048"/>
                    </a:lnTo>
                    <a:lnTo>
                      <a:pt x="185" y="4130"/>
                    </a:lnTo>
                    <a:lnTo>
                      <a:pt x="185" y="4143"/>
                    </a:lnTo>
                    <a:lnTo>
                      <a:pt x="186" y="4155"/>
                    </a:lnTo>
                    <a:lnTo>
                      <a:pt x="187" y="4160"/>
                    </a:lnTo>
                    <a:lnTo>
                      <a:pt x="190" y="4164"/>
                    </a:lnTo>
                    <a:lnTo>
                      <a:pt x="194" y="4167"/>
                    </a:lnTo>
                    <a:lnTo>
                      <a:pt x="200" y="4168"/>
                    </a:lnTo>
                    <a:lnTo>
                      <a:pt x="205" y="4168"/>
                    </a:lnTo>
                    <a:lnTo>
                      <a:pt x="209" y="4165"/>
                    </a:lnTo>
                    <a:lnTo>
                      <a:pt x="213" y="4163"/>
                    </a:lnTo>
                    <a:lnTo>
                      <a:pt x="216" y="4159"/>
                    </a:lnTo>
                    <a:lnTo>
                      <a:pt x="223" y="4152"/>
                    </a:lnTo>
                    <a:lnTo>
                      <a:pt x="231" y="4144"/>
                    </a:lnTo>
                    <a:lnTo>
                      <a:pt x="240" y="4135"/>
                    </a:lnTo>
                    <a:lnTo>
                      <a:pt x="250" y="4125"/>
                    </a:lnTo>
                    <a:lnTo>
                      <a:pt x="254" y="4123"/>
                    </a:lnTo>
                    <a:lnTo>
                      <a:pt x="258" y="4120"/>
                    </a:lnTo>
                    <a:lnTo>
                      <a:pt x="260" y="4118"/>
                    </a:lnTo>
                    <a:lnTo>
                      <a:pt x="262" y="4114"/>
                    </a:lnTo>
                    <a:lnTo>
                      <a:pt x="262" y="4085"/>
                    </a:lnTo>
                    <a:lnTo>
                      <a:pt x="259" y="4070"/>
                    </a:lnTo>
                    <a:lnTo>
                      <a:pt x="256" y="4056"/>
                    </a:lnTo>
                    <a:lnTo>
                      <a:pt x="258" y="4053"/>
                    </a:lnTo>
                    <a:lnTo>
                      <a:pt x="260" y="4050"/>
                    </a:lnTo>
                    <a:lnTo>
                      <a:pt x="264" y="4049"/>
                    </a:lnTo>
                    <a:lnTo>
                      <a:pt x="268" y="4046"/>
                    </a:lnTo>
                    <a:lnTo>
                      <a:pt x="273" y="4040"/>
                    </a:lnTo>
                    <a:lnTo>
                      <a:pt x="274" y="4034"/>
                    </a:lnTo>
                    <a:lnTo>
                      <a:pt x="275" y="4026"/>
                    </a:lnTo>
                    <a:lnTo>
                      <a:pt x="278" y="4019"/>
                    </a:lnTo>
                    <a:lnTo>
                      <a:pt x="284" y="4006"/>
                    </a:lnTo>
                    <a:lnTo>
                      <a:pt x="290" y="3992"/>
                    </a:lnTo>
                    <a:lnTo>
                      <a:pt x="326" y="3992"/>
                    </a:lnTo>
                    <a:lnTo>
                      <a:pt x="328" y="3990"/>
                    </a:lnTo>
                    <a:lnTo>
                      <a:pt x="331" y="3989"/>
                    </a:lnTo>
                    <a:lnTo>
                      <a:pt x="332" y="3986"/>
                    </a:lnTo>
                    <a:lnTo>
                      <a:pt x="333" y="3984"/>
                    </a:lnTo>
                    <a:lnTo>
                      <a:pt x="333" y="3980"/>
                    </a:lnTo>
                    <a:lnTo>
                      <a:pt x="332" y="3976"/>
                    </a:lnTo>
                    <a:lnTo>
                      <a:pt x="329" y="3974"/>
                    </a:lnTo>
                    <a:lnTo>
                      <a:pt x="327" y="3971"/>
                    </a:lnTo>
                    <a:lnTo>
                      <a:pt x="320" y="3967"/>
                    </a:lnTo>
                    <a:lnTo>
                      <a:pt x="313" y="3965"/>
                    </a:lnTo>
                    <a:lnTo>
                      <a:pt x="304" y="3963"/>
                    </a:lnTo>
                    <a:lnTo>
                      <a:pt x="297" y="3960"/>
                    </a:lnTo>
                    <a:lnTo>
                      <a:pt x="293" y="3957"/>
                    </a:lnTo>
                    <a:lnTo>
                      <a:pt x="290" y="3956"/>
                    </a:lnTo>
                    <a:lnTo>
                      <a:pt x="288" y="3952"/>
                    </a:lnTo>
                    <a:lnTo>
                      <a:pt x="285" y="3948"/>
                    </a:lnTo>
                    <a:lnTo>
                      <a:pt x="282" y="3936"/>
                    </a:lnTo>
                    <a:lnTo>
                      <a:pt x="277" y="3925"/>
                    </a:lnTo>
                    <a:lnTo>
                      <a:pt x="268" y="3918"/>
                    </a:lnTo>
                    <a:lnTo>
                      <a:pt x="259" y="3913"/>
                    </a:lnTo>
                    <a:lnTo>
                      <a:pt x="255" y="3911"/>
                    </a:lnTo>
                    <a:lnTo>
                      <a:pt x="251" y="3908"/>
                    </a:lnTo>
                    <a:lnTo>
                      <a:pt x="249" y="3904"/>
                    </a:lnTo>
                    <a:lnTo>
                      <a:pt x="248" y="3899"/>
                    </a:lnTo>
                    <a:lnTo>
                      <a:pt x="249" y="3891"/>
                    </a:lnTo>
                    <a:lnTo>
                      <a:pt x="249" y="3881"/>
                    </a:lnTo>
                    <a:lnTo>
                      <a:pt x="249" y="3877"/>
                    </a:lnTo>
                    <a:lnTo>
                      <a:pt x="248" y="3874"/>
                    </a:lnTo>
                    <a:lnTo>
                      <a:pt x="245" y="3872"/>
                    </a:lnTo>
                    <a:lnTo>
                      <a:pt x="241" y="3872"/>
                    </a:lnTo>
                    <a:lnTo>
                      <a:pt x="238" y="3873"/>
                    </a:lnTo>
                    <a:lnTo>
                      <a:pt x="234" y="3876"/>
                    </a:lnTo>
                    <a:lnTo>
                      <a:pt x="230" y="3879"/>
                    </a:lnTo>
                    <a:lnTo>
                      <a:pt x="228" y="3883"/>
                    </a:lnTo>
                    <a:lnTo>
                      <a:pt x="225" y="3887"/>
                    </a:lnTo>
                    <a:lnTo>
                      <a:pt x="223" y="3891"/>
                    </a:lnTo>
                    <a:lnTo>
                      <a:pt x="219" y="3893"/>
                    </a:lnTo>
                    <a:lnTo>
                      <a:pt x="215" y="3896"/>
                    </a:lnTo>
                    <a:lnTo>
                      <a:pt x="210" y="3897"/>
                    </a:lnTo>
                    <a:lnTo>
                      <a:pt x="206" y="3896"/>
                    </a:lnTo>
                    <a:lnTo>
                      <a:pt x="203" y="3893"/>
                    </a:lnTo>
                    <a:lnTo>
                      <a:pt x="199" y="3889"/>
                    </a:lnTo>
                    <a:lnTo>
                      <a:pt x="194" y="3881"/>
                    </a:lnTo>
                    <a:lnTo>
                      <a:pt x="189" y="3869"/>
                    </a:lnTo>
                    <a:lnTo>
                      <a:pt x="187" y="3863"/>
                    </a:lnTo>
                    <a:lnTo>
                      <a:pt x="186" y="3857"/>
                    </a:lnTo>
                    <a:lnTo>
                      <a:pt x="185" y="3854"/>
                    </a:lnTo>
                    <a:lnTo>
                      <a:pt x="182" y="3853"/>
                    </a:lnTo>
                    <a:lnTo>
                      <a:pt x="181" y="3852"/>
                    </a:lnTo>
                    <a:lnTo>
                      <a:pt x="179" y="3851"/>
                    </a:lnTo>
                    <a:close/>
                    <a:moveTo>
                      <a:pt x="44" y="3686"/>
                    </a:moveTo>
                    <a:lnTo>
                      <a:pt x="42" y="3686"/>
                    </a:lnTo>
                    <a:lnTo>
                      <a:pt x="38" y="3687"/>
                    </a:lnTo>
                    <a:lnTo>
                      <a:pt x="37" y="3690"/>
                    </a:lnTo>
                    <a:lnTo>
                      <a:pt x="34" y="3692"/>
                    </a:lnTo>
                    <a:lnTo>
                      <a:pt x="31" y="3697"/>
                    </a:lnTo>
                    <a:lnTo>
                      <a:pt x="27" y="3702"/>
                    </a:lnTo>
                    <a:lnTo>
                      <a:pt x="17" y="3711"/>
                    </a:lnTo>
                    <a:lnTo>
                      <a:pt x="8" y="3719"/>
                    </a:lnTo>
                    <a:lnTo>
                      <a:pt x="5" y="3724"/>
                    </a:lnTo>
                    <a:lnTo>
                      <a:pt x="3" y="3729"/>
                    </a:lnTo>
                    <a:lnTo>
                      <a:pt x="2" y="3734"/>
                    </a:lnTo>
                    <a:lnTo>
                      <a:pt x="0" y="3740"/>
                    </a:lnTo>
                    <a:lnTo>
                      <a:pt x="4" y="3758"/>
                    </a:lnTo>
                    <a:lnTo>
                      <a:pt x="9" y="3774"/>
                    </a:lnTo>
                    <a:lnTo>
                      <a:pt x="11" y="3792"/>
                    </a:lnTo>
                    <a:lnTo>
                      <a:pt x="12" y="3807"/>
                    </a:lnTo>
                    <a:lnTo>
                      <a:pt x="12" y="3822"/>
                    </a:lnTo>
                    <a:lnTo>
                      <a:pt x="12" y="3839"/>
                    </a:lnTo>
                    <a:lnTo>
                      <a:pt x="21" y="3839"/>
                    </a:lnTo>
                    <a:lnTo>
                      <a:pt x="31" y="3835"/>
                    </a:lnTo>
                    <a:lnTo>
                      <a:pt x="41" y="3830"/>
                    </a:lnTo>
                    <a:lnTo>
                      <a:pt x="46" y="3833"/>
                    </a:lnTo>
                    <a:lnTo>
                      <a:pt x="49" y="3835"/>
                    </a:lnTo>
                    <a:lnTo>
                      <a:pt x="53" y="3839"/>
                    </a:lnTo>
                    <a:lnTo>
                      <a:pt x="57" y="3844"/>
                    </a:lnTo>
                    <a:lnTo>
                      <a:pt x="62" y="3849"/>
                    </a:lnTo>
                    <a:lnTo>
                      <a:pt x="68" y="3852"/>
                    </a:lnTo>
                    <a:lnTo>
                      <a:pt x="75" y="3853"/>
                    </a:lnTo>
                    <a:lnTo>
                      <a:pt x="81" y="3853"/>
                    </a:lnTo>
                    <a:lnTo>
                      <a:pt x="88" y="3853"/>
                    </a:lnTo>
                    <a:lnTo>
                      <a:pt x="93" y="3849"/>
                    </a:lnTo>
                    <a:lnTo>
                      <a:pt x="97" y="3844"/>
                    </a:lnTo>
                    <a:lnTo>
                      <a:pt x="101" y="3839"/>
                    </a:lnTo>
                    <a:lnTo>
                      <a:pt x="103" y="3832"/>
                    </a:lnTo>
                    <a:lnTo>
                      <a:pt x="105" y="3824"/>
                    </a:lnTo>
                    <a:lnTo>
                      <a:pt x="106" y="3817"/>
                    </a:lnTo>
                    <a:lnTo>
                      <a:pt x="106" y="3809"/>
                    </a:lnTo>
                    <a:lnTo>
                      <a:pt x="106" y="3773"/>
                    </a:lnTo>
                    <a:lnTo>
                      <a:pt x="106" y="3763"/>
                    </a:lnTo>
                    <a:lnTo>
                      <a:pt x="107" y="3754"/>
                    </a:lnTo>
                    <a:lnTo>
                      <a:pt x="108" y="3744"/>
                    </a:lnTo>
                    <a:lnTo>
                      <a:pt x="110" y="3734"/>
                    </a:lnTo>
                    <a:lnTo>
                      <a:pt x="111" y="3721"/>
                    </a:lnTo>
                    <a:lnTo>
                      <a:pt x="111" y="3711"/>
                    </a:lnTo>
                    <a:lnTo>
                      <a:pt x="111" y="3706"/>
                    </a:lnTo>
                    <a:lnTo>
                      <a:pt x="111" y="3701"/>
                    </a:lnTo>
                    <a:lnTo>
                      <a:pt x="108" y="3696"/>
                    </a:lnTo>
                    <a:lnTo>
                      <a:pt x="106" y="3691"/>
                    </a:lnTo>
                    <a:lnTo>
                      <a:pt x="102" y="3689"/>
                    </a:lnTo>
                    <a:lnTo>
                      <a:pt x="100" y="3687"/>
                    </a:lnTo>
                    <a:lnTo>
                      <a:pt x="96" y="3686"/>
                    </a:lnTo>
                    <a:lnTo>
                      <a:pt x="92" y="3687"/>
                    </a:lnTo>
                    <a:lnTo>
                      <a:pt x="83" y="3689"/>
                    </a:lnTo>
                    <a:lnTo>
                      <a:pt x="75" y="3690"/>
                    </a:lnTo>
                    <a:lnTo>
                      <a:pt x="59" y="3687"/>
                    </a:lnTo>
                    <a:lnTo>
                      <a:pt x="44" y="3686"/>
                    </a:lnTo>
                    <a:close/>
                    <a:moveTo>
                      <a:pt x="2459" y="805"/>
                    </a:moveTo>
                    <a:lnTo>
                      <a:pt x="2444" y="805"/>
                    </a:lnTo>
                    <a:lnTo>
                      <a:pt x="2430" y="807"/>
                    </a:lnTo>
                    <a:lnTo>
                      <a:pt x="2424" y="809"/>
                    </a:lnTo>
                    <a:lnTo>
                      <a:pt x="2419" y="812"/>
                    </a:lnTo>
                    <a:lnTo>
                      <a:pt x="2416" y="817"/>
                    </a:lnTo>
                    <a:lnTo>
                      <a:pt x="2415" y="823"/>
                    </a:lnTo>
                    <a:lnTo>
                      <a:pt x="2415" y="837"/>
                    </a:lnTo>
                    <a:lnTo>
                      <a:pt x="2431" y="837"/>
                    </a:lnTo>
                    <a:lnTo>
                      <a:pt x="2448" y="838"/>
                    </a:lnTo>
                    <a:lnTo>
                      <a:pt x="2451" y="838"/>
                    </a:lnTo>
                    <a:lnTo>
                      <a:pt x="2456" y="837"/>
                    </a:lnTo>
                    <a:lnTo>
                      <a:pt x="2462" y="835"/>
                    </a:lnTo>
                    <a:lnTo>
                      <a:pt x="2465" y="833"/>
                    </a:lnTo>
                    <a:lnTo>
                      <a:pt x="2469" y="830"/>
                    </a:lnTo>
                    <a:lnTo>
                      <a:pt x="2472" y="827"/>
                    </a:lnTo>
                    <a:lnTo>
                      <a:pt x="2473" y="823"/>
                    </a:lnTo>
                    <a:lnTo>
                      <a:pt x="2473" y="819"/>
                    </a:lnTo>
                    <a:lnTo>
                      <a:pt x="2472" y="814"/>
                    </a:lnTo>
                    <a:lnTo>
                      <a:pt x="2468" y="812"/>
                    </a:lnTo>
                    <a:lnTo>
                      <a:pt x="2463" y="808"/>
                    </a:lnTo>
                    <a:lnTo>
                      <a:pt x="2459" y="805"/>
                    </a:lnTo>
                    <a:close/>
                    <a:moveTo>
                      <a:pt x="2384" y="771"/>
                    </a:moveTo>
                    <a:lnTo>
                      <a:pt x="2384" y="778"/>
                    </a:lnTo>
                    <a:lnTo>
                      <a:pt x="2406" y="783"/>
                    </a:lnTo>
                    <a:lnTo>
                      <a:pt x="2416" y="776"/>
                    </a:lnTo>
                    <a:lnTo>
                      <a:pt x="2426" y="773"/>
                    </a:lnTo>
                    <a:lnTo>
                      <a:pt x="2436" y="769"/>
                    </a:lnTo>
                    <a:lnTo>
                      <a:pt x="2448" y="766"/>
                    </a:lnTo>
                    <a:lnTo>
                      <a:pt x="2462" y="763"/>
                    </a:lnTo>
                    <a:lnTo>
                      <a:pt x="2473" y="758"/>
                    </a:lnTo>
                    <a:lnTo>
                      <a:pt x="2478" y="754"/>
                    </a:lnTo>
                    <a:lnTo>
                      <a:pt x="2482" y="750"/>
                    </a:lnTo>
                    <a:lnTo>
                      <a:pt x="2484" y="745"/>
                    </a:lnTo>
                    <a:lnTo>
                      <a:pt x="2485" y="739"/>
                    </a:lnTo>
                    <a:lnTo>
                      <a:pt x="2485" y="720"/>
                    </a:lnTo>
                    <a:lnTo>
                      <a:pt x="2477" y="720"/>
                    </a:lnTo>
                    <a:lnTo>
                      <a:pt x="2469" y="721"/>
                    </a:lnTo>
                    <a:lnTo>
                      <a:pt x="2463" y="724"/>
                    </a:lnTo>
                    <a:lnTo>
                      <a:pt x="2456" y="726"/>
                    </a:lnTo>
                    <a:lnTo>
                      <a:pt x="2444" y="734"/>
                    </a:lnTo>
                    <a:lnTo>
                      <a:pt x="2430" y="743"/>
                    </a:lnTo>
                    <a:lnTo>
                      <a:pt x="2416" y="748"/>
                    </a:lnTo>
                    <a:lnTo>
                      <a:pt x="2404" y="754"/>
                    </a:lnTo>
                    <a:lnTo>
                      <a:pt x="2399" y="756"/>
                    </a:lnTo>
                    <a:lnTo>
                      <a:pt x="2394" y="760"/>
                    </a:lnTo>
                    <a:lnTo>
                      <a:pt x="2389" y="765"/>
                    </a:lnTo>
                    <a:lnTo>
                      <a:pt x="2384" y="771"/>
                    </a:lnTo>
                    <a:close/>
                    <a:moveTo>
                      <a:pt x="455" y="162"/>
                    </a:moveTo>
                    <a:lnTo>
                      <a:pt x="428" y="162"/>
                    </a:lnTo>
                    <a:lnTo>
                      <a:pt x="427" y="178"/>
                    </a:lnTo>
                    <a:lnTo>
                      <a:pt x="428" y="195"/>
                    </a:lnTo>
                    <a:lnTo>
                      <a:pt x="427" y="199"/>
                    </a:lnTo>
                    <a:lnTo>
                      <a:pt x="426" y="202"/>
                    </a:lnTo>
                    <a:lnTo>
                      <a:pt x="423" y="204"/>
                    </a:lnTo>
                    <a:lnTo>
                      <a:pt x="421" y="207"/>
                    </a:lnTo>
                    <a:lnTo>
                      <a:pt x="415" y="211"/>
                    </a:lnTo>
                    <a:lnTo>
                      <a:pt x="407" y="214"/>
                    </a:lnTo>
                    <a:lnTo>
                      <a:pt x="393" y="223"/>
                    </a:lnTo>
                    <a:lnTo>
                      <a:pt x="379" y="232"/>
                    </a:lnTo>
                    <a:lnTo>
                      <a:pt x="367" y="238"/>
                    </a:lnTo>
                    <a:lnTo>
                      <a:pt x="356" y="244"/>
                    </a:lnTo>
                    <a:lnTo>
                      <a:pt x="351" y="249"/>
                    </a:lnTo>
                    <a:lnTo>
                      <a:pt x="348" y="254"/>
                    </a:lnTo>
                    <a:lnTo>
                      <a:pt x="346" y="259"/>
                    </a:lnTo>
                    <a:lnTo>
                      <a:pt x="344" y="266"/>
                    </a:lnTo>
                    <a:lnTo>
                      <a:pt x="347" y="277"/>
                    </a:lnTo>
                    <a:lnTo>
                      <a:pt x="349" y="287"/>
                    </a:lnTo>
                    <a:lnTo>
                      <a:pt x="348" y="292"/>
                    </a:lnTo>
                    <a:lnTo>
                      <a:pt x="346" y="296"/>
                    </a:lnTo>
                    <a:lnTo>
                      <a:pt x="343" y="300"/>
                    </a:lnTo>
                    <a:lnTo>
                      <a:pt x="339" y="302"/>
                    </a:lnTo>
                    <a:lnTo>
                      <a:pt x="336" y="306"/>
                    </a:lnTo>
                    <a:lnTo>
                      <a:pt x="332" y="308"/>
                    </a:lnTo>
                    <a:lnTo>
                      <a:pt x="328" y="312"/>
                    </a:lnTo>
                    <a:lnTo>
                      <a:pt x="326" y="316"/>
                    </a:lnTo>
                    <a:lnTo>
                      <a:pt x="322" y="323"/>
                    </a:lnTo>
                    <a:lnTo>
                      <a:pt x="319" y="331"/>
                    </a:lnTo>
                    <a:lnTo>
                      <a:pt x="319" y="339"/>
                    </a:lnTo>
                    <a:lnTo>
                      <a:pt x="318" y="347"/>
                    </a:lnTo>
                    <a:lnTo>
                      <a:pt x="319" y="352"/>
                    </a:lnTo>
                    <a:lnTo>
                      <a:pt x="320" y="357"/>
                    </a:lnTo>
                    <a:lnTo>
                      <a:pt x="323" y="361"/>
                    </a:lnTo>
                    <a:lnTo>
                      <a:pt x="327" y="364"/>
                    </a:lnTo>
                    <a:lnTo>
                      <a:pt x="338" y="365"/>
                    </a:lnTo>
                    <a:lnTo>
                      <a:pt x="349" y="366"/>
                    </a:lnTo>
                    <a:lnTo>
                      <a:pt x="357" y="374"/>
                    </a:lnTo>
                    <a:lnTo>
                      <a:pt x="363" y="381"/>
                    </a:lnTo>
                    <a:lnTo>
                      <a:pt x="366" y="385"/>
                    </a:lnTo>
                    <a:lnTo>
                      <a:pt x="369" y="387"/>
                    </a:lnTo>
                    <a:lnTo>
                      <a:pt x="373" y="390"/>
                    </a:lnTo>
                    <a:lnTo>
                      <a:pt x="378" y="390"/>
                    </a:lnTo>
                    <a:lnTo>
                      <a:pt x="382" y="390"/>
                    </a:lnTo>
                    <a:lnTo>
                      <a:pt x="386" y="387"/>
                    </a:lnTo>
                    <a:lnTo>
                      <a:pt x="387" y="384"/>
                    </a:lnTo>
                    <a:lnTo>
                      <a:pt x="388" y="380"/>
                    </a:lnTo>
                    <a:lnTo>
                      <a:pt x="390" y="369"/>
                    </a:lnTo>
                    <a:lnTo>
                      <a:pt x="390" y="359"/>
                    </a:lnTo>
                    <a:lnTo>
                      <a:pt x="391" y="344"/>
                    </a:lnTo>
                    <a:lnTo>
                      <a:pt x="393" y="330"/>
                    </a:lnTo>
                    <a:lnTo>
                      <a:pt x="396" y="317"/>
                    </a:lnTo>
                    <a:lnTo>
                      <a:pt x="400" y="302"/>
                    </a:lnTo>
                    <a:lnTo>
                      <a:pt x="401" y="298"/>
                    </a:lnTo>
                    <a:lnTo>
                      <a:pt x="402" y="295"/>
                    </a:lnTo>
                    <a:lnTo>
                      <a:pt x="406" y="293"/>
                    </a:lnTo>
                    <a:lnTo>
                      <a:pt x="408" y="291"/>
                    </a:lnTo>
                    <a:lnTo>
                      <a:pt x="416" y="288"/>
                    </a:lnTo>
                    <a:lnTo>
                      <a:pt x="425" y="285"/>
                    </a:lnTo>
                    <a:lnTo>
                      <a:pt x="431" y="278"/>
                    </a:lnTo>
                    <a:lnTo>
                      <a:pt x="437" y="271"/>
                    </a:lnTo>
                    <a:lnTo>
                      <a:pt x="446" y="261"/>
                    </a:lnTo>
                    <a:lnTo>
                      <a:pt x="452" y="251"/>
                    </a:lnTo>
                    <a:lnTo>
                      <a:pt x="456" y="246"/>
                    </a:lnTo>
                    <a:lnTo>
                      <a:pt x="461" y="243"/>
                    </a:lnTo>
                    <a:lnTo>
                      <a:pt x="466" y="241"/>
                    </a:lnTo>
                    <a:lnTo>
                      <a:pt x="472" y="239"/>
                    </a:lnTo>
                    <a:lnTo>
                      <a:pt x="475" y="241"/>
                    </a:lnTo>
                    <a:lnTo>
                      <a:pt x="477" y="243"/>
                    </a:lnTo>
                    <a:lnTo>
                      <a:pt x="479" y="247"/>
                    </a:lnTo>
                    <a:lnTo>
                      <a:pt x="480" y="251"/>
                    </a:lnTo>
                    <a:lnTo>
                      <a:pt x="485" y="259"/>
                    </a:lnTo>
                    <a:lnTo>
                      <a:pt x="490" y="268"/>
                    </a:lnTo>
                    <a:lnTo>
                      <a:pt x="492" y="272"/>
                    </a:lnTo>
                    <a:lnTo>
                      <a:pt x="496" y="275"/>
                    </a:lnTo>
                    <a:lnTo>
                      <a:pt x="500" y="276"/>
                    </a:lnTo>
                    <a:lnTo>
                      <a:pt x="505" y="277"/>
                    </a:lnTo>
                    <a:lnTo>
                      <a:pt x="507" y="276"/>
                    </a:lnTo>
                    <a:lnTo>
                      <a:pt x="510" y="275"/>
                    </a:lnTo>
                    <a:lnTo>
                      <a:pt x="513" y="273"/>
                    </a:lnTo>
                    <a:lnTo>
                      <a:pt x="514" y="271"/>
                    </a:lnTo>
                    <a:lnTo>
                      <a:pt x="516" y="263"/>
                    </a:lnTo>
                    <a:lnTo>
                      <a:pt x="518" y="257"/>
                    </a:lnTo>
                    <a:lnTo>
                      <a:pt x="521" y="247"/>
                    </a:lnTo>
                    <a:lnTo>
                      <a:pt x="524" y="236"/>
                    </a:lnTo>
                    <a:lnTo>
                      <a:pt x="516" y="218"/>
                    </a:lnTo>
                    <a:lnTo>
                      <a:pt x="509" y="202"/>
                    </a:lnTo>
                    <a:lnTo>
                      <a:pt x="509" y="198"/>
                    </a:lnTo>
                    <a:lnTo>
                      <a:pt x="511" y="195"/>
                    </a:lnTo>
                    <a:lnTo>
                      <a:pt x="513" y="194"/>
                    </a:lnTo>
                    <a:lnTo>
                      <a:pt x="515" y="192"/>
                    </a:lnTo>
                    <a:lnTo>
                      <a:pt x="520" y="188"/>
                    </a:lnTo>
                    <a:lnTo>
                      <a:pt x="525" y="183"/>
                    </a:lnTo>
                    <a:lnTo>
                      <a:pt x="529" y="173"/>
                    </a:lnTo>
                    <a:lnTo>
                      <a:pt x="531" y="163"/>
                    </a:lnTo>
                    <a:lnTo>
                      <a:pt x="533" y="153"/>
                    </a:lnTo>
                    <a:lnTo>
                      <a:pt x="533" y="142"/>
                    </a:lnTo>
                    <a:lnTo>
                      <a:pt x="531" y="138"/>
                    </a:lnTo>
                    <a:lnTo>
                      <a:pt x="530" y="134"/>
                    </a:lnTo>
                    <a:lnTo>
                      <a:pt x="526" y="133"/>
                    </a:lnTo>
                    <a:lnTo>
                      <a:pt x="523" y="131"/>
                    </a:lnTo>
                    <a:lnTo>
                      <a:pt x="515" y="131"/>
                    </a:lnTo>
                    <a:lnTo>
                      <a:pt x="510" y="134"/>
                    </a:lnTo>
                    <a:lnTo>
                      <a:pt x="505" y="136"/>
                    </a:lnTo>
                    <a:lnTo>
                      <a:pt x="501" y="140"/>
                    </a:lnTo>
                    <a:lnTo>
                      <a:pt x="492" y="149"/>
                    </a:lnTo>
                    <a:lnTo>
                      <a:pt x="482" y="158"/>
                    </a:lnTo>
                    <a:lnTo>
                      <a:pt x="476" y="160"/>
                    </a:lnTo>
                    <a:lnTo>
                      <a:pt x="469" y="162"/>
                    </a:lnTo>
                    <a:lnTo>
                      <a:pt x="462" y="162"/>
                    </a:lnTo>
                    <a:lnTo>
                      <a:pt x="455" y="162"/>
                    </a:lnTo>
                    <a:close/>
                    <a:moveTo>
                      <a:pt x="2144" y="103"/>
                    </a:moveTo>
                    <a:lnTo>
                      <a:pt x="2143" y="94"/>
                    </a:lnTo>
                    <a:lnTo>
                      <a:pt x="2140" y="85"/>
                    </a:lnTo>
                    <a:lnTo>
                      <a:pt x="2138" y="83"/>
                    </a:lnTo>
                    <a:lnTo>
                      <a:pt x="2134" y="80"/>
                    </a:lnTo>
                    <a:lnTo>
                      <a:pt x="2131" y="78"/>
                    </a:lnTo>
                    <a:lnTo>
                      <a:pt x="2126" y="78"/>
                    </a:lnTo>
                    <a:lnTo>
                      <a:pt x="2124" y="78"/>
                    </a:lnTo>
                    <a:lnTo>
                      <a:pt x="2120" y="79"/>
                    </a:lnTo>
                    <a:lnTo>
                      <a:pt x="2118" y="80"/>
                    </a:lnTo>
                    <a:lnTo>
                      <a:pt x="2115" y="83"/>
                    </a:lnTo>
                    <a:lnTo>
                      <a:pt x="2113" y="88"/>
                    </a:lnTo>
                    <a:lnTo>
                      <a:pt x="2110" y="94"/>
                    </a:lnTo>
                    <a:lnTo>
                      <a:pt x="2110" y="110"/>
                    </a:lnTo>
                    <a:lnTo>
                      <a:pt x="2110" y="126"/>
                    </a:lnTo>
                    <a:lnTo>
                      <a:pt x="2110" y="155"/>
                    </a:lnTo>
                    <a:lnTo>
                      <a:pt x="2109" y="162"/>
                    </a:lnTo>
                    <a:lnTo>
                      <a:pt x="2108" y="167"/>
                    </a:lnTo>
                    <a:lnTo>
                      <a:pt x="2105" y="172"/>
                    </a:lnTo>
                    <a:lnTo>
                      <a:pt x="2101" y="175"/>
                    </a:lnTo>
                    <a:lnTo>
                      <a:pt x="2099" y="180"/>
                    </a:lnTo>
                    <a:lnTo>
                      <a:pt x="2096" y="185"/>
                    </a:lnTo>
                    <a:lnTo>
                      <a:pt x="2095" y="190"/>
                    </a:lnTo>
                    <a:lnTo>
                      <a:pt x="2094" y="197"/>
                    </a:lnTo>
                    <a:lnTo>
                      <a:pt x="2094" y="202"/>
                    </a:lnTo>
                    <a:lnTo>
                      <a:pt x="2095" y="205"/>
                    </a:lnTo>
                    <a:lnTo>
                      <a:pt x="2098" y="211"/>
                    </a:lnTo>
                    <a:lnTo>
                      <a:pt x="2100" y="214"/>
                    </a:lnTo>
                    <a:lnTo>
                      <a:pt x="2104" y="218"/>
                    </a:lnTo>
                    <a:lnTo>
                      <a:pt x="2108" y="221"/>
                    </a:lnTo>
                    <a:lnTo>
                      <a:pt x="2111" y="222"/>
                    </a:lnTo>
                    <a:lnTo>
                      <a:pt x="2116" y="223"/>
                    </a:lnTo>
                    <a:lnTo>
                      <a:pt x="2123" y="222"/>
                    </a:lnTo>
                    <a:lnTo>
                      <a:pt x="2129" y="221"/>
                    </a:lnTo>
                    <a:lnTo>
                      <a:pt x="2134" y="218"/>
                    </a:lnTo>
                    <a:lnTo>
                      <a:pt x="2139" y="216"/>
                    </a:lnTo>
                    <a:lnTo>
                      <a:pt x="2143" y="212"/>
                    </a:lnTo>
                    <a:lnTo>
                      <a:pt x="2147" y="207"/>
                    </a:lnTo>
                    <a:lnTo>
                      <a:pt x="2149" y="202"/>
                    </a:lnTo>
                    <a:lnTo>
                      <a:pt x="2149" y="197"/>
                    </a:lnTo>
                    <a:lnTo>
                      <a:pt x="2148" y="184"/>
                    </a:lnTo>
                    <a:lnTo>
                      <a:pt x="2144" y="173"/>
                    </a:lnTo>
                    <a:lnTo>
                      <a:pt x="2140" y="163"/>
                    </a:lnTo>
                    <a:lnTo>
                      <a:pt x="2138" y="150"/>
                    </a:lnTo>
                    <a:lnTo>
                      <a:pt x="2144" y="103"/>
                    </a:lnTo>
                    <a:close/>
                    <a:moveTo>
                      <a:pt x="2011" y="81"/>
                    </a:moveTo>
                    <a:lnTo>
                      <a:pt x="2012" y="90"/>
                    </a:lnTo>
                    <a:lnTo>
                      <a:pt x="2015" y="98"/>
                    </a:lnTo>
                    <a:lnTo>
                      <a:pt x="2018" y="105"/>
                    </a:lnTo>
                    <a:lnTo>
                      <a:pt x="2022" y="113"/>
                    </a:lnTo>
                    <a:lnTo>
                      <a:pt x="2025" y="119"/>
                    </a:lnTo>
                    <a:lnTo>
                      <a:pt x="2029" y="125"/>
                    </a:lnTo>
                    <a:lnTo>
                      <a:pt x="2030" y="128"/>
                    </a:lnTo>
                    <a:lnTo>
                      <a:pt x="2032" y="130"/>
                    </a:lnTo>
                    <a:lnTo>
                      <a:pt x="2035" y="131"/>
                    </a:lnTo>
                    <a:lnTo>
                      <a:pt x="2039" y="131"/>
                    </a:lnTo>
                    <a:lnTo>
                      <a:pt x="2045" y="130"/>
                    </a:lnTo>
                    <a:lnTo>
                      <a:pt x="2051" y="128"/>
                    </a:lnTo>
                    <a:lnTo>
                      <a:pt x="2055" y="124"/>
                    </a:lnTo>
                    <a:lnTo>
                      <a:pt x="2059" y="119"/>
                    </a:lnTo>
                    <a:lnTo>
                      <a:pt x="2065" y="105"/>
                    </a:lnTo>
                    <a:lnTo>
                      <a:pt x="2069" y="91"/>
                    </a:lnTo>
                    <a:lnTo>
                      <a:pt x="2072" y="81"/>
                    </a:lnTo>
                    <a:lnTo>
                      <a:pt x="2075" y="70"/>
                    </a:lnTo>
                    <a:lnTo>
                      <a:pt x="2074" y="65"/>
                    </a:lnTo>
                    <a:lnTo>
                      <a:pt x="2071" y="59"/>
                    </a:lnTo>
                    <a:lnTo>
                      <a:pt x="2069" y="57"/>
                    </a:lnTo>
                    <a:lnTo>
                      <a:pt x="2066" y="56"/>
                    </a:lnTo>
                    <a:lnTo>
                      <a:pt x="2062" y="55"/>
                    </a:lnTo>
                    <a:lnTo>
                      <a:pt x="2060" y="55"/>
                    </a:lnTo>
                    <a:lnTo>
                      <a:pt x="2045" y="59"/>
                    </a:lnTo>
                    <a:lnTo>
                      <a:pt x="2032" y="65"/>
                    </a:lnTo>
                    <a:lnTo>
                      <a:pt x="2025" y="67"/>
                    </a:lnTo>
                    <a:lnTo>
                      <a:pt x="2017" y="70"/>
                    </a:lnTo>
                    <a:lnTo>
                      <a:pt x="2015" y="72"/>
                    </a:lnTo>
                    <a:lnTo>
                      <a:pt x="2012" y="75"/>
                    </a:lnTo>
                    <a:lnTo>
                      <a:pt x="2011" y="78"/>
                    </a:lnTo>
                    <a:lnTo>
                      <a:pt x="2011" y="81"/>
                    </a:lnTo>
                    <a:close/>
                    <a:moveTo>
                      <a:pt x="2179" y="2813"/>
                    </a:moveTo>
                    <a:lnTo>
                      <a:pt x="2173" y="2827"/>
                    </a:lnTo>
                    <a:lnTo>
                      <a:pt x="2169" y="2838"/>
                    </a:lnTo>
                    <a:lnTo>
                      <a:pt x="2167" y="2849"/>
                    </a:lnTo>
                    <a:lnTo>
                      <a:pt x="2164" y="2861"/>
                    </a:lnTo>
                    <a:lnTo>
                      <a:pt x="2160" y="2884"/>
                    </a:lnTo>
                    <a:lnTo>
                      <a:pt x="2160" y="2912"/>
                    </a:lnTo>
                    <a:lnTo>
                      <a:pt x="2160" y="2925"/>
                    </a:lnTo>
                    <a:lnTo>
                      <a:pt x="2160" y="2935"/>
                    </a:lnTo>
                    <a:lnTo>
                      <a:pt x="2160" y="2946"/>
                    </a:lnTo>
                    <a:lnTo>
                      <a:pt x="2160" y="2958"/>
                    </a:lnTo>
                    <a:lnTo>
                      <a:pt x="2140" y="2958"/>
                    </a:lnTo>
                    <a:lnTo>
                      <a:pt x="2136" y="2956"/>
                    </a:lnTo>
                    <a:lnTo>
                      <a:pt x="2133" y="2953"/>
                    </a:lnTo>
                    <a:lnTo>
                      <a:pt x="2128" y="2951"/>
                    </a:lnTo>
                    <a:lnTo>
                      <a:pt x="2123" y="2951"/>
                    </a:lnTo>
                    <a:lnTo>
                      <a:pt x="2120" y="2951"/>
                    </a:lnTo>
                    <a:lnTo>
                      <a:pt x="2116" y="2953"/>
                    </a:lnTo>
                    <a:lnTo>
                      <a:pt x="2115" y="2955"/>
                    </a:lnTo>
                    <a:lnTo>
                      <a:pt x="2114" y="2958"/>
                    </a:lnTo>
                    <a:lnTo>
                      <a:pt x="2111" y="2966"/>
                    </a:lnTo>
                    <a:lnTo>
                      <a:pt x="2111" y="2973"/>
                    </a:lnTo>
                    <a:lnTo>
                      <a:pt x="2111" y="2985"/>
                    </a:lnTo>
                    <a:lnTo>
                      <a:pt x="2113" y="2996"/>
                    </a:lnTo>
                    <a:lnTo>
                      <a:pt x="2115" y="3006"/>
                    </a:lnTo>
                    <a:lnTo>
                      <a:pt x="2118" y="3016"/>
                    </a:lnTo>
                    <a:lnTo>
                      <a:pt x="2120" y="3026"/>
                    </a:lnTo>
                    <a:lnTo>
                      <a:pt x="2123" y="3036"/>
                    </a:lnTo>
                    <a:lnTo>
                      <a:pt x="2124" y="3048"/>
                    </a:lnTo>
                    <a:lnTo>
                      <a:pt x="2124" y="3060"/>
                    </a:lnTo>
                    <a:lnTo>
                      <a:pt x="2124" y="3074"/>
                    </a:lnTo>
                    <a:lnTo>
                      <a:pt x="2121" y="3085"/>
                    </a:lnTo>
                    <a:lnTo>
                      <a:pt x="2118" y="3096"/>
                    </a:lnTo>
                    <a:lnTo>
                      <a:pt x="2115" y="3108"/>
                    </a:lnTo>
                    <a:lnTo>
                      <a:pt x="2111" y="3119"/>
                    </a:lnTo>
                    <a:lnTo>
                      <a:pt x="2108" y="3130"/>
                    </a:lnTo>
                    <a:lnTo>
                      <a:pt x="2106" y="3142"/>
                    </a:lnTo>
                    <a:lnTo>
                      <a:pt x="2105" y="3155"/>
                    </a:lnTo>
                    <a:lnTo>
                      <a:pt x="2105" y="3227"/>
                    </a:lnTo>
                    <a:lnTo>
                      <a:pt x="2105" y="3232"/>
                    </a:lnTo>
                    <a:lnTo>
                      <a:pt x="2104" y="3237"/>
                    </a:lnTo>
                    <a:lnTo>
                      <a:pt x="2101" y="3241"/>
                    </a:lnTo>
                    <a:lnTo>
                      <a:pt x="2099" y="3245"/>
                    </a:lnTo>
                    <a:lnTo>
                      <a:pt x="2094" y="3252"/>
                    </a:lnTo>
                    <a:lnTo>
                      <a:pt x="2089" y="3260"/>
                    </a:lnTo>
                    <a:lnTo>
                      <a:pt x="2081" y="3266"/>
                    </a:lnTo>
                    <a:lnTo>
                      <a:pt x="2074" y="3272"/>
                    </a:lnTo>
                    <a:lnTo>
                      <a:pt x="2069" y="3278"/>
                    </a:lnTo>
                    <a:lnTo>
                      <a:pt x="2064" y="3286"/>
                    </a:lnTo>
                    <a:lnTo>
                      <a:pt x="2060" y="3292"/>
                    </a:lnTo>
                    <a:lnTo>
                      <a:pt x="2056" y="3301"/>
                    </a:lnTo>
                    <a:lnTo>
                      <a:pt x="2055" y="3310"/>
                    </a:lnTo>
                    <a:lnTo>
                      <a:pt x="2054" y="3319"/>
                    </a:lnTo>
                    <a:lnTo>
                      <a:pt x="2055" y="3330"/>
                    </a:lnTo>
                    <a:lnTo>
                      <a:pt x="2059" y="3340"/>
                    </a:lnTo>
                    <a:lnTo>
                      <a:pt x="2062" y="3350"/>
                    </a:lnTo>
                    <a:lnTo>
                      <a:pt x="2066" y="3360"/>
                    </a:lnTo>
                    <a:lnTo>
                      <a:pt x="2070" y="3374"/>
                    </a:lnTo>
                    <a:lnTo>
                      <a:pt x="2071" y="3388"/>
                    </a:lnTo>
                    <a:lnTo>
                      <a:pt x="2071" y="3400"/>
                    </a:lnTo>
                    <a:lnTo>
                      <a:pt x="2071" y="3414"/>
                    </a:lnTo>
                    <a:lnTo>
                      <a:pt x="2071" y="3429"/>
                    </a:lnTo>
                    <a:lnTo>
                      <a:pt x="2069" y="3441"/>
                    </a:lnTo>
                    <a:lnTo>
                      <a:pt x="2065" y="3453"/>
                    </a:lnTo>
                    <a:lnTo>
                      <a:pt x="2059" y="3467"/>
                    </a:lnTo>
                    <a:lnTo>
                      <a:pt x="2055" y="3470"/>
                    </a:lnTo>
                    <a:lnTo>
                      <a:pt x="2051" y="3473"/>
                    </a:lnTo>
                    <a:lnTo>
                      <a:pt x="2047" y="3475"/>
                    </a:lnTo>
                    <a:lnTo>
                      <a:pt x="2042" y="3477"/>
                    </a:lnTo>
                    <a:lnTo>
                      <a:pt x="2039" y="3479"/>
                    </a:lnTo>
                    <a:lnTo>
                      <a:pt x="2035" y="3482"/>
                    </a:lnTo>
                    <a:lnTo>
                      <a:pt x="2032" y="3484"/>
                    </a:lnTo>
                    <a:lnTo>
                      <a:pt x="2032" y="3489"/>
                    </a:lnTo>
                    <a:lnTo>
                      <a:pt x="2032" y="3524"/>
                    </a:lnTo>
                    <a:lnTo>
                      <a:pt x="2031" y="3531"/>
                    </a:lnTo>
                    <a:lnTo>
                      <a:pt x="2031" y="3536"/>
                    </a:lnTo>
                    <a:lnTo>
                      <a:pt x="2029" y="3542"/>
                    </a:lnTo>
                    <a:lnTo>
                      <a:pt x="2027" y="3547"/>
                    </a:lnTo>
                    <a:lnTo>
                      <a:pt x="2021" y="3556"/>
                    </a:lnTo>
                    <a:lnTo>
                      <a:pt x="2015" y="3567"/>
                    </a:lnTo>
                    <a:lnTo>
                      <a:pt x="2007" y="3580"/>
                    </a:lnTo>
                    <a:lnTo>
                      <a:pt x="1997" y="3592"/>
                    </a:lnTo>
                    <a:lnTo>
                      <a:pt x="1993" y="3595"/>
                    </a:lnTo>
                    <a:lnTo>
                      <a:pt x="1990" y="3597"/>
                    </a:lnTo>
                    <a:lnTo>
                      <a:pt x="1986" y="3598"/>
                    </a:lnTo>
                    <a:lnTo>
                      <a:pt x="1982" y="3598"/>
                    </a:lnTo>
                    <a:lnTo>
                      <a:pt x="1973" y="3600"/>
                    </a:lnTo>
                    <a:lnTo>
                      <a:pt x="1963" y="3600"/>
                    </a:lnTo>
                    <a:lnTo>
                      <a:pt x="1958" y="3601"/>
                    </a:lnTo>
                    <a:lnTo>
                      <a:pt x="1953" y="3602"/>
                    </a:lnTo>
                    <a:lnTo>
                      <a:pt x="1949" y="3605"/>
                    </a:lnTo>
                    <a:lnTo>
                      <a:pt x="1946" y="3607"/>
                    </a:lnTo>
                    <a:lnTo>
                      <a:pt x="1942" y="3611"/>
                    </a:lnTo>
                    <a:lnTo>
                      <a:pt x="1939" y="3615"/>
                    </a:lnTo>
                    <a:lnTo>
                      <a:pt x="1938" y="3618"/>
                    </a:lnTo>
                    <a:lnTo>
                      <a:pt x="1938" y="3623"/>
                    </a:lnTo>
                    <a:lnTo>
                      <a:pt x="1939" y="3630"/>
                    </a:lnTo>
                    <a:lnTo>
                      <a:pt x="1942" y="3636"/>
                    </a:lnTo>
                    <a:lnTo>
                      <a:pt x="1946" y="3641"/>
                    </a:lnTo>
                    <a:lnTo>
                      <a:pt x="1951" y="3645"/>
                    </a:lnTo>
                    <a:lnTo>
                      <a:pt x="1957" y="3647"/>
                    </a:lnTo>
                    <a:lnTo>
                      <a:pt x="1963" y="3650"/>
                    </a:lnTo>
                    <a:lnTo>
                      <a:pt x="1970" y="3651"/>
                    </a:lnTo>
                    <a:lnTo>
                      <a:pt x="1977" y="3651"/>
                    </a:lnTo>
                    <a:lnTo>
                      <a:pt x="1992" y="3651"/>
                    </a:lnTo>
                    <a:lnTo>
                      <a:pt x="2006" y="3651"/>
                    </a:lnTo>
                    <a:lnTo>
                      <a:pt x="2006" y="3662"/>
                    </a:lnTo>
                    <a:lnTo>
                      <a:pt x="2006" y="3671"/>
                    </a:lnTo>
                    <a:lnTo>
                      <a:pt x="2006" y="3681"/>
                    </a:lnTo>
                    <a:lnTo>
                      <a:pt x="2007" y="3692"/>
                    </a:lnTo>
                    <a:lnTo>
                      <a:pt x="2006" y="3704"/>
                    </a:lnTo>
                    <a:lnTo>
                      <a:pt x="2005" y="3715"/>
                    </a:lnTo>
                    <a:lnTo>
                      <a:pt x="2002" y="3725"/>
                    </a:lnTo>
                    <a:lnTo>
                      <a:pt x="1998" y="3735"/>
                    </a:lnTo>
                    <a:lnTo>
                      <a:pt x="1993" y="3744"/>
                    </a:lnTo>
                    <a:lnTo>
                      <a:pt x="1987" y="3751"/>
                    </a:lnTo>
                    <a:lnTo>
                      <a:pt x="1983" y="3754"/>
                    </a:lnTo>
                    <a:lnTo>
                      <a:pt x="1980" y="3755"/>
                    </a:lnTo>
                    <a:lnTo>
                      <a:pt x="1975" y="3756"/>
                    </a:lnTo>
                    <a:lnTo>
                      <a:pt x="1970" y="3758"/>
                    </a:lnTo>
                    <a:lnTo>
                      <a:pt x="1958" y="3755"/>
                    </a:lnTo>
                    <a:lnTo>
                      <a:pt x="1947" y="3753"/>
                    </a:lnTo>
                    <a:lnTo>
                      <a:pt x="1944" y="3764"/>
                    </a:lnTo>
                    <a:lnTo>
                      <a:pt x="1942" y="3774"/>
                    </a:lnTo>
                    <a:lnTo>
                      <a:pt x="1942" y="3783"/>
                    </a:lnTo>
                    <a:lnTo>
                      <a:pt x="1942" y="3794"/>
                    </a:lnTo>
                    <a:lnTo>
                      <a:pt x="1942" y="3819"/>
                    </a:lnTo>
                    <a:lnTo>
                      <a:pt x="1942" y="3827"/>
                    </a:lnTo>
                    <a:lnTo>
                      <a:pt x="1941" y="3833"/>
                    </a:lnTo>
                    <a:lnTo>
                      <a:pt x="1938" y="3838"/>
                    </a:lnTo>
                    <a:lnTo>
                      <a:pt x="1936" y="3844"/>
                    </a:lnTo>
                    <a:lnTo>
                      <a:pt x="1928" y="3854"/>
                    </a:lnTo>
                    <a:lnTo>
                      <a:pt x="1918" y="3866"/>
                    </a:lnTo>
                    <a:lnTo>
                      <a:pt x="1912" y="3872"/>
                    </a:lnTo>
                    <a:lnTo>
                      <a:pt x="1907" y="3877"/>
                    </a:lnTo>
                    <a:lnTo>
                      <a:pt x="1904" y="3879"/>
                    </a:lnTo>
                    <a:lnTo>
                      <a:pt x="1903" y="3882"/>
                    </a:lnTo>
                    <a:lnTo>
                      <a:pt x="1902" y="3886"/>
                    </a:lnTo>
                    <a:lnTo>
                      <a:pt x="1901" y="3889"/>
                    </a:lnTo>
                    <a:lnTo>
                      <a:pt x="1902" y="3897"/>
                    </a:lnTo>
                    <a:lnTo>
                      <a:pt x="1903" y="3903"/>
                    </a:lnTo>
                    <a:lnTo>
                      <a:pt x="1906" y="3910"/>
                    </a:lnTo>
                    <a:lnTo>
                      <a:pt x="1908" y="3916"/>
                    </a:lnTo>
                    <a:lnTo>
                      <a:pt x="1911" y="3921"/>
                    </a:lnTo>
                    <a:lnTo>
                      <a:pt x="1913" y="3927"/>
                    </a:lnTo>
                    <a:lnTo>
                      <a:pt x="1914" y="3933"/>
                    </a:lnTo>
                    <a:lnTo>
                      <a:pt x="1916" y="3941"/>
                    </a:lnTo>
                    <a:lnTo>
                      <a:pt x="1914" y="3950"/>
                    </a:lnTo>
                    <a:lnTo>
                      <a:pt x="1912" y="3957"/>
                    </a:lnTo>
                    <a:lnTo>
                      <a:pt x="1908" y="3963"/>
                    </a:lnTo>
                    <a:lnTo>
                      <a:pt x="1903" y="3968"/>
                    </a:lnTo>
                    <a:lnTo>
                      <a:pt x="1890" y="3980"/>
                    </a:lnTo>
                    <a:lnTo>
                      <a:pt x="1877" y="3989"/>
                    </a:lnTo>
                    <a:lnTo>
                      <a:pt x="1862" y="3997"/>
                    </a:lnTo>
                    <a:lnTo>
                      <a:pt x="1849" y="4007"/>
                    </a:lnTo>
                    <a:lnTo>
                      <a:pt x="1844" y="4014"/>
                    </a:lnTo>
                    <a:lnTo>
                      <a:pt x="1840" y="4020"/>
                    </a:lnTo>
                    <a:lnTo>
                      <a:pt x="1838" y="4027"/>
                    </a:lnTo>
                    <a:lnTo>
                      <a:pt x="1838" y="4036"/>
                    </a:lnTo>
                    <a:lnTo>
                      <a:pt x="1838" y="4064"/>
                    </a:lnTo>
                    <a:lnTo>
                      <a:pt x="1837" y="4071"/>
                    </a:lnTo>
                    <a:lnTo>
                      <a:pt x="1835" y="4079"/>
                    </a:lnTo>
                    <a:lnTo>
                      <a:pt x="1834" y="4081"/>
                    </a:lnTo>
                    <a:lnTo>
                      <a:pt x="1831" y="4084"/>
                    </a:lnTo>
                    <a:lnTo>
                      <a:pt x="1829" y="4085"/>
                    </a:lnTo>
                    <a:lnTo>
                      <a:pt x="1825" y="4086"/>
                    </a:lnTo>
                    <a:lnTo>
                      <a:pt x="1821" y="4085"/>
                    </a:lnTo>
                    <a:lnTo>
                      <a:pt x="1818" y="4084"/>
                    </a:lnTo>
                    <a:lnTo>
                      <a:pt x="1815" y="4081"/>
                    </a:lnTo>
                    <a:lnTo>
                      <a:pt x="1813" y="4078"/>
                    </a:lnTo>
                    <a:lnTo>
                      <a:pt x="1810" y="4069"/>
                    </a:lnTo>
                    <a:lnTo>
                      <a:pt x="1808" y="4060"/>
                    </a:lnTo>
                    <a:lnTo>
                      <a:pt x="1804" y="4053"/>
                    </a:lnTo>
                    <a:lnTo>
                      <a:pt x="1801" y="4048"/>
                    </a:lnTo>
                    <a:lnTo>
                      <a:pt x="1800" y="4041"/>
                    </a:lnTo>
                    <a:lnTo>
                      <a:pt x="1799" y="4034"/>
                    </a:lnTo>
                    <a:lnTo>
                      <a:pt x="1799" y="4010"/>
                    </a:lnTo>
                    <a:lnTo>
                      <a:pt x="1799" y="4004"/>
                    </a:lnTo>
                    <a:lnTo>
                      <a:pt x="1796" y="3997"/>
                    </a:lnTo>
                    <a:lnTo>
                      <a:pt x="1793" y="3994"/>
                    </a:lnTo>
                    <a:lnTo>
                      <a:pt x="1789" y="3989"/>
                    </a:lnTo>
                    <a:lnTo>
                      <a:pt x="1779" y="3981"/>
                    </a:lnTo>
                    <a:lnTo>
                      <a:pt x="1769" y="3972"/>
                    </a:lnTo>
                    <a:lnTo>
                      <a:pt x="1764" y="3966"/>
                    </a:lnTo>
                    <a:lnTo>
                      <a:pt x="1760" y="3958"/>
                    </a:lnTo>
                    <a:lnTo>
                      <a:pt x="1757" y="3955"/>
                    </a:lnTo>
                    <a:lnTo>
                      <a:pt x="1755" y="3952"/>
                    </a:lnTo>
                    <a:lnTo>
                      <a:pt x="1752" y="3951"/>
                    </a:lnTo>
                    <a:lnTo>
                      <a:pt x="1749" y="3950"/>
                    </a:lnTo>
                    <a:lnTo>
                      <a:pt x="1741" y="3950"/>
                    </a:lnTo>
                    <a:lnTo>
                      <a:pt x="1741" y="3977"/>
                    </a:lnTo>
                    <a:lnTo>
                      <a:pt x="1700" y="3977"/>
                    </a:lnTo>
                    <a:lnTo>
                      <a:pt x="1676" y="3982"/>
                    </a:lnTo>
                    <a:lnTo>
                      <a:pt x="1670" y="3981"/>
                    </a:lnTo>
                    <a:lnTo>
                      <a:pt x="1666" y="3979"/>
                    </a:lnTo>
                    <a:lnTo>
                      <a:pt x="1662" y="3976"/>
                    </a:lnTo>
                    <a:lnTo>
                      <a:pt x="1658" y="3972"/>
                    </a:lnTo>
                    <a:lnTo>
                      <a:pt x="1652" y="3965"/>
                    </a:lnTo>
                    <a:lnTo>
                      <a:pt x="1646" y="3956"/>
                    </a:lnTo>
                    <a:lnTo>
                      <a:pt x="1633" y="3940"/>
                    </a:lnTo>
                    <a:lnTo>
                      <a:pt x="1621" y="3925"/>
                    </a:lnTo>
                    <a:lnTo>
                      <a:pt x="1612" y="3915"/>
                    </a:lnTo>
                    <a:lnTo>
                      <a:pt x="1603" y="3906"/>
                    </a:lnTo>
                    <a:lnTo>
                      <a:pt x="1594" y="3898"/>
                    </a:lnTo>
                    <a:lnTo>
                      <a:pt x="1586" y="3892"/>
                    </a:lnTo>
                    <a:lnTo>
                      <a:pt x="1578" y="3884"/>
                    </a:lnTo>
                    <a:lnTo>
                      <a:pt x="1569" y="3877"/>
                    </a:lnTo>
                    <a:lnTo>
                      <a:pt x="1562" y="3867"/>
                    </a:lnTo>
                    <a:lnTo>
                      <a:pt x="1554" y="3857"/>
                    </a:lnTo>
                    <a:lnTo>
                      <a:pt x="1549" y="3847"/>
                    </a:lnTo>
                    <a:lnTo>
                      <a:pt x="1542" y="3837"/>
                    </a:lnTo>
                    <a:lnTo>
                      <a:pt x="1535" y="3829"/>
                    </a:lnTo>
                    <a:lnTo>
                      <a:pt x="1528" y="3822"/>
                    </a:lnTo>
                    <a:lnTo>
                      <a:pt x="1520" y="3815"/>
                    </a:lnTo>
                    <a:lnTo>
                      <a:pt x="1511" y="3810"/>
                    </a:lnTo>
                    <a:lnTo>
                      <a:pt x="1503" y="3805"/>
                    </a:lnTo>
                    <a:lnTo>
                      <a:pt x="1494" y="3800"/>
                    </a:lnTo>
                    <a:lnTo>
                      <a:pt x="1484" y="3797"/>
                    </a:lnTo>
                    <a:lnTo>
                      <a:pt x="1474" y="3794"/>
                    </a:lnTo>
                    <a:lnTo>
                      <a:pt x="1464" y="3792"/>
                    </a:lnTo>
                    <a:lnTo>
                      <a:pt x="1454" y="3789"/>
                    </a:lnTo>
                    <a:lnTo>
                      <a:pt x="1431" y="3787"/>
                    </a:lnTo>
                    <a:lnTo>
                      <a:pt x="1409" y="3787"/>
                    </a:lnTo>
                    <a:lnTo>
                      <a:pt x="1397" y="3787"/>
                    </a:lnTo>
                    <a:lnTo>
                      <a:pt x="1387" y="3788"/>
                    </a:lnTo>
                    <a:lnTo>
                      <a:pt x="1377" y="3788"/>
                    </a:lnTo>
                    <a:lnTo>
                      <a:pt x="1366" y="3789"/>
                    </a:lnTo>
                    <a:lnTo>
                      <a:pt x="1348" y="3788"/>
                    </a:lnTo>
                    <a:lnTo>
                      <a:pt x="1335" y="3787"/>
                    </a:lnTo>
                    <a:lnTo>
                      <a:pt x="1319" y="3783"/>
                    </a:lnTo>
                    <a:lnTo>
                      <a:pt x="1303" y="3778"/>
                    </a:lnTo>
                    <a:lnTo>
                      <a:pt x="1302" y="3780"/>
                    </a:lnTo>
                    <a:lnTo>
                      <a:pt x="1301" y="3784"/>
                    </a:lnTo>
                    <a:lnTo>
                      <a:pt x="1302" y="3792"/>
                    </a:lnTo>
                    <a:lnTo>
                      <a:pt x="1304" y="3799"/>
                    </a:lnTo>
                    <a:lnTo>
                      <a:pt x="1308" y="3804"/>
                    </a:lnTo>
                    <a:lnTo>
                      <a:pt x="1313" y="3810"/>
                    </a:lnTo>
                    <a:lnTo>
                      <a:pt x="1317" y="3817"/>
                    </a:lnTo>
                    <a:lnTo>
                      <a:pt x="1321" y="3823"/>
                    </a:lnTo>
                    <a:lnTo>
                      <a:pt x="1323" y="3829"/>
                    </a:lnTo>
                    <a:lnTo>
                      <a:pt x="1324" y="3838"/>
                    </a:lnTo>
                    <a:lnTo>
                      <a:pt x="1323" y="3843"/>
                    </a:lnTo>
                    <a:lnTo>
                      <a:pt x="1322" y="3848"/>
                    </a:lnTo>
                    <a:lnTo>
                      <a:pt x="1316" y="3848"/>
                    </a:lnTo>
                    <a:lnTo>
                      <a:pt x="1306" y="3847"/>
                    </a:lnTo>
                    <a:lnTo>
                      <a:pt x="1297" y="3844"/>
                    </a:lnTo>
                    <a:lnTo>
                      <a:pt x="1289" y="3841"/>
                    </a:lnTo>
                    <a:lnTo>
                      <a:pt x="1282" y="3834"/>
                    </a:lnTo>
                    <a:lnTo>
                      <a:pt x="1271" y="3820"/>
                    </a:lnTo>
                    <a:lnTo>
                      <a:pt x="1258" y="3803"/>
                    </a:lnTo>
                    <a:lnTo>
                      <a:pt x="1249" y="3788"/>
                    </a:lnTo>
                    <a:lnTo>
                      <a:pt x="1242" y="3773"/>
                    </a:lnTo>
                    <a:lnTo>
                      <a:pt x="1234" y="3758"/>
                    </a:lnTo>
                    <a:lnTo>
                      <a:pt x="1225" y="3741"/>
                    </a:lnTo>
                    <a:lnTo>
                      <a:pt x="1223" y="3735"/>
                    </a:lnTo>
                    <a:lnTo>
                      <a:pt x="1220" y="3730"/>
                    </a:lnTo>
                    <a:lnTo>
                      <a:pt x="1217" y="3726"/>
                    </a:lnTo>
                    <a:lnTo>
                      <a:pt x="1212" y="3723"/>
                    </a:lnTo>
                    <a:lnTo>
                      <a:pt x="1204" y="3721"/>
                    </a:lnTo>
                    <a:lnTo>
                      <a:pt x="1198" y="3720"/>
                    </a:lnTo>
                    <a:lnTo>
                      <a:pt x="1194" y="3720"/>
                    </a:lnTo>
                    <a:lnTo>
                      <a:pt x="1190" y="3720"/>
                    </a:lnTo>
                    <a:lnTo>
                      <a:pt x="1188" y="3719"/>
                    </a:lnTo>
                    <a:lnTo>
                      <a:pt x="1184" y="3716"/>
                    </a:lnTo>
                    <a:lnTo>
                      <a:pt x="1160" y="3694"/>
                    </a:lnTo>
                    <a:lnTo>
                      <a:pt x="1140" y="3675"/>
                    </a:lnTo>
                    <a:lnTo>
                      <a:pt x="1119" y="3655"/>
                    </a:lnTo>
                    <a:lnTo>
                      <a:pt x="1094" y="3635"/>
                    </a:lnTo>
                    <a:lnTo>
                      <a:pt x="1081" y="3635"/>
                    </a:lnTo>
                    <a:lnTo>
                      <a:pt x="1081" y="3645"/>
                    </a:lnTo>
                    <a:lnTo>
                      <a:pt x="1089" y="3655"/>
                    </a:lnTo>
                    <a:lnTo>
                      <a:pt x="1100" y="3665"/>
                    </a:lnTo>
                    <a:lnTo>
                      <a:pt x="1110" y="3686"/>
                    </a:lnTo>
                    <a:lnTo>
                      <a:pt x="1121" y="3705"/>
                    </a:lnTo>
                    <a:lnTo>
                      <a:pt x="1126" y="3714"/>
                    </a:lnTo>
                    <a:lnTo>
                      <a:pt x="1130" y="3724"/>
                    </a:lnTo>
                    <a:lnTo>
                      <a:pt x="1134" y="3734"/>
                    </a:lnTo>
                    <a:lnTo>
                      <a:pt x="1134" y="3746"/>
                    </a:lnTo>
                    <a:lnTo>
                      <a:pt x="1134" y="3751"/>
                    </a:lnTo>
                    <a:lnTo>
                      <a:pt x="1131" y="3755"/>
                    </a:lnTo>
                    <a:lnTo>
                      <a:pt x="1127" y="3759"/>
                    </a:lnTo>
                    <a:lnTo>
                      <a:pt x="1122" y="3760"/>
                    </a:lnTo>
                    <a:lnTo>
                      <a:pt x="1111" y="3763"/>
                    </a:lnTo>
                    <a:lnTo>
                      <a:pt x="1100" y="3764"/>
                    </a:lnTo>
                    <a:lnTo>
                      <a:pt x="1099" y="3777"/>
                    </a:lnTo>
                    <a:lnTo>
                      <a:pt x="1097" y="3788"/>
                    </a:lnTo>
                    <a:lnTo>
                      <a:pt x="1095" y="3799"/>
                    </a:lnTo>
                    <a:lnTo>
                      <a:pt x="1095" y="3812"/>
                    </a:lnTo>
                    <a:lnTo>
                      <a:pt x="1095" y="3843"/>
                    </a:lnTo>
                    <a:lnTo>
                      <a:pt x="1095" y="3854"/>
                    </a:lnTo>
                    <a:lnTo>
                      <a:pt x="1097" y="3858"/>
                    </a:lnTo>
                    <a:lnTo>
                      <a:pt x="1099" y="3858"/>
                    </a:lnTo>
                    <a:lnTo>
                      <a:pt x="1100" y="3858"/>
                    </a:lnTo>
                    <a:lnTo>
                      <a:pt x="1102" y="3856"/>
                    </a:lnTo>
                    <a:lnTo>
                      <a:pt x="1105" y="3852"/>
                    </a:lnTo>
                    <a:lnTo>
                      <a:pt x="1112" y="3844"/>
                    </a:lnTo>
                    <a:lnTo>
                      <a:pt x="1120" y="3833"/>
                    </a:lnTo>
                    <a:lnTo>
                      <a:pt x="1130" y="3822"/>
                    </a:lnTo>
                    <a:lnTo>
                      <a:pt x="1143" y="3810"/>
                    </a:lnTo>
                    <a:lnTo>
                      <a:pt x="1149" y="3802"/>
                    </a:lnTo>
                    <a:lnTo>
                      <a:pt x="1155" y="3794"/>
                    </a:lnTo>
                    <a:lnTo>
                      <a:pt x="1159" y="3790"/>
                    </a:lnTo>
                    <a:lnTo>
                      <a:pt x="1161" y="3788"/>
                    </a:lnTo>
                    <a:lnTo>
                      <a:pt x="1166" y="3785"/>
                    </a:lnTo>
                    <a:lnTo>
                      <a:pt x="1171" y="3785"/>
                    </a:lnTo>
                    <a:lnTo>
                      <a:pt x="1175" y="3785"/>
                    </a:lnTo>
                    <a:lnTo>
                      <a:pt x="1178" y="3788"/>
                    </a:lnTo>
                    <a:lnTo>
                      <a:pt x="1180" y="3790"/>
                    </a:lnTo>
                    <a:lnTo>
                      <a:pt x="1181" y="3793"/>
                    </a:lnTo>
                    <a:lnTo>
                      <a:pt x="1183" y="3802"/>
                    </a:lnTo>
                    <a:lnTo>
                      <a:pt x="1183" y="3810"/>
                    </a:lnTo>
                    <a:lnTo>
                      <a:pt x="1183" y="3815"/>
                    </a:lnTo>
                    <a:lnTo>
                      <a:pt x="1181" y="3820"/>
                    </a:lnTo>
                    <a:lnTo>
                      <a:pt x="1180" y="3824"/>
                    </a:lnTo>
                    <a:lnTo>
                      <a:pt x="1179" y="3828"/>
                    </a:lnTo>
                    <a:lnTo>
                      <a:pt x="1173" y="3835"/>
                    </a:lnTo>
                    <a:lnTo>
                      <a:pt x="1166" y="3842"/>
                    </a:lnTo>
                    <a:lnTo>
                      <a:pt x="1150" y="3853"/>
                    </a:lnTo>
                    <a:lnTo>
                      <a:pt x="1132" y="3864"/>
                    </a:lnTo>
                    <a:lnTo>
                      <a:pt x="1127" y="3869"/>
                    </a:lnTo>
                    <a:lnTo>
                      <a:pt x="1122" y="3874"/>
                    </a:lnTo>
                    <a:lnTo>
                      <a:pt x="1119" y="3879"/>
                    </a:lnTo>
                    <a:lnTo>
                      <a:pt x="1115" y="3886"/>
                    </a:lnTo>
                    <a:lnTo>
                      <a:pt x="1111" y="3891"/>
                    </a:lnTo>
                    <a:lnTo>
                      <a:pt x="1106" y="3896"/>
                    </a:lnTo>
                    <a:lnTo>
                      <a:pt x="1101" y="3902"/>
                    </a:lnTo>
                    <a:lnTo>
                      <a:pt x="1096" y="3907"/>
                    </a:lnTo>
                    <a:lnTo>
                      <a:pt x="1092" y="3915"/>
                    </a:lnTo>
                    <a:lnTo>
                      <a:pt x="1092" y="3923"/>
                    </a:lnTo>
                    <a:lnTo>
                      <a:pt x="1092" y="3931"/>
                    </a:lnTo>
                    <a:lnTo>
                      <a:pt x="1095" y="3936"/>
                    </a:lnTo>
                    <a:lnTo>
                      <a:pt x="1099" y="3941"/>
                    </a:lnTo>
                    <a:lnTo>
                      <a:pt x="1102" y="3946"/>
                    </a:lnTo>
                    <a:lnTo>
                      <a:pt x="1106" y="3951"/>
                    </a:lnTo>
                    <a:lnTo>
                      <a:pt x="1110" y="3957"/>
                    </a:lnTo>
                    <a:lnTo>
                      <a:pt x="1112" y="3962"/>
                    </a:lnTo>
                    <a:lnTo>
                      <a:pt x="1112" y="3970"/>
                    </a:lnTo>
                    <a:lnTo>
                      <a:pt x="1109" y="3987"/>
                    </a:lnTo>
                    <a:lnTo>
                      <a:pt x="1104" y="4005"/>
                    </a:lnTo>
                    <a:lnTo>
                      <a:pt x="1104" y="4010"/>
                    </a:lnTo>
                    <a:lnTo>
                      <a:pt x="1105" y="4014"/>
                    </a:lnTo>
                    <a:lnTo>
                      <a:pt x="1106" y="4017"/>
                    </a:lnTo>
                    <a:lnTo>
                      <a:pt x="1109" y="4020"/>
                    </a:lnTo>
                    <a:lnTo>
                      <a:pt x="1114" y="4026"/>
                    </a:lnTo>
                    <a:lnTo>
                      <a:pt x="1120" y="4032"/>
                    </a:lnTo>
                    <a:lnTo>
                      <a:pt x="1125" y="4039"/>
                    </a:lnTo>
                    <a:lnTo>
                      <a:pt x="1130" y="4045"/>
                    </a:lnTo>
                    <a:lnTo>
                      <a:pt x="1132" y="4049"/>
                    </a:lnTo>
                    <a:lnTo>
                      <a:pt x="1134" y="4053"/>
                    </a:lnTo>
                    <a:lnTo>
                      <a:pt x="1135" y="4056"/>
                    </a:lnTo>
                    <a:lnTo>
                      <a:pt x="1135" y="4060"/>
                    </a:lnTo>
                    <a:lnTo>
                      <a:pt x="1135" y="4068"/>
                    </a:lnTo>
                    <a:lnTo>
                      <a:pt x="1134" y="4074"/>
                    </a:lnTo>
                    <a:lnTo>
                      <a:pt x="1131" y="4079"/>
                    </a:lnTo>
                    <a:lnTo>
                      <a:pt x="1129" y="4084"/>
                    </a:lnTo>
                    <a:lnTo>
                      <a:pt x="1121" y="4094"/>
                    </a:lnTo>
                    <a:lnTo>
                      <a:pt x="1111" y="4105"/>
                    </a:lnTo>
                    <a:lnTo>
                      <a:pt x="1101" y="4119"/>
                    </a:lnTo>
                    <a:lnTo>
                      <a:pt x="1092" y="4134"/>
                    </a:lnTo>
                    <a:lnTo>
                      <a:pt x="1086" y="4140"/>
                    </a:lnTo>
                    <a:lnTo>
                      <a:pt x="1082" y="4147"/>
                    </a:lnTo>
                    <a:lnTo>
                      <a:pt x="1079" y="4153"/>
                    </a:lnTo>
                    <a:lnTo>
                      <a:pt x="1077" y="4162"/>
                    </a:lnTo>
                    <a:lnTo>
                      <a:pt x="1081" y="4174"/>
                    </a:lnTo>
                    <a:lnTo>
                      <a:pt x="1085" y="4187"/>
                    </a:lnTo>
                    <a:lnTo>
                      <a:pt x="1085" y="4208"/>
                    </a:lnTo>
                    <a:lnTo>
                      <a:pt x="1070" y="4208"/>
                    </a:lnTo>
                    <a:lnTo>
                      <a:pt x="1043" y="4204"/>
                    </a:lnTo>
                    <a:lnTo>
                      <a:pt x="1038" y="4206"/>
                    </a:lnTo>
                    <a:lnTo>
                      <a:pt x="1033" y="4209"/>
                    </a:lnTo>
                    <a:lnTo>
                      <a:pt x="1028" y="4212"/>
                    </a:lnTo>
                    <a:lnTo>
                      <a:pt x="1025" y="4216"/>
                    </a:lnTo>
                    <a:lnTo>
                      <a:pt x="1017" y="4224"/>
                    </a:lnTo>
                    <a:lnTo>
                      <a:pt x="1011" y="4233"/>
                    </a:lnTo>
                    <a:lnTo>
                      <a:pt x="1004" y="4242"/>
                    </a:lnTo>
                    <a:lnTo>
                      <a:pt x="998" y="4250"/>
                    </a:lnTo>
                    <a:lnTo>
                      <a:pt x="993" y="4253"/>
                    </a:lnTo>
                    <a:lnTo>
                      <a:pt x="989" y="4256"/>
                    </a:lnTo>
                    <a:lnTo>
                      <a:pt x="984" y="4258"/>
                    </a:lnTo>
                    <a:lnTo>
                      <a:pt x="978" y="4260"/>
                    </a:lnTo>
                    <a:lnTo>
                      <a:pt x="972" y="4261"/>
                    </a:lnTo>
                    <a:lnTo>
                      <a:pt x="966" y="4265"/>
                    </a:lnTo>
                    <a:lnTo>
                      <a:pt x="962" y="4268"/>
                    </a:lnTo>
                    <a:lnTo>
                      <a:pt x="958" y="4273"/>
                    </a:lnTo>
                    <a:lnTo>
                      <a:pt x="953" y="4286"/>
                    </a:lnTo>
                    <a:lnTo>
                      <a:pt x="948" y="4298"/>
                    </a:lnTo>
                    <a:lnTo>
                      <a:pt x="945" y="4306"/>
                    </a:lnTo>
                    <a:lnTo>
                      <a:pt x="943" y="4311"/>
                    </a:lnTo>
                    <a:lnTo>
                      <a:pt x="940" y="4314"/>
                    </a:lnTo>
                    <a:lnTo>
                      <a:pt x="939" y="4316"/>
                    </a:lnTo>
                    <a:lnTo>
                      <a:pt x="937" y="4317"/>
                    </a:lnTo>
                    <a:lnTo>
                      <a:pt x="933" y="4317"/>
                    </a:lnTo>
                    <a:lnTo>
                      <a:pt x="920" y="4315"/>
                    </a:lnTo>
                    <a:lnTo>
                      <a:pt x="909" y="4312"/>
                    </a:lnTo>
                    <a:lnTo>
                      <a:pt x="900" y="4314"/>
                    </a:lnTo>
                    <a:lnTo>
                      <a:pt x="893" y="4316"/>
                    </a:lnTo>
                    <a:lnTo>
                      <a:pt x="886" y="4320"/>
                    </a:lnTo>
                    <a:lnTo>
                      <a:pt x="880" y="4325"/>
                    </a:lnTo>
                    <a:lnTo>
                      <a:pt x="870" y="4339"/>
                    </a:lnTo>
                    <a:lnTo>
                      <a:pt x="859" y="4354"/>
                    </a:lnTo>
                    <a:lnTo>
                      <a:pt x="849" y="4346"/>
                    </a:lnTo>
                    <a:lnTo>
                      <a:pt x="841" y="4339"/>
                    </a:lnTo>
                    <a:lnTo>
                      <a:pt x="834" y="4330"/>
                    </a:lnTo>
                    <a:lnTo>
                      <a:pt x="828" y="4321"/>
                    </a:lnTo>
                    <a:lnTo>
                      <a:pt x="820" y="4314"/>
                    </a:lnTo>
                    <a:lnTo>
                      <a:pt x="812" y="4307"/>
                    </a:lnTo>
                    <a:lnTo>
                      <a:pt x="809" y="4305"/>
                    </a:lnTo>
                    <a:lnTo>
                      <a:pt x="804" y="4304"/>
                    </a:lnTo>
                    <a:lnTo>
                      <a:pt x="799" y="4302"/>
                    </a:lnTo>
                    <a:lnTo>
                      <a:pt x="792" y="4302"/>
                    </a:lnTo>
                    <a:lnTo>
                      <a:pt x="775" y="4311"/>
                    </a:lnTo>
                    <a:lnTo>
                      <a:pt x="757" y="4321"/>
                    </a:lnTo>
                    <a:lnTo>
                      <a:pt x="752" y="4321"/>
                    </a:lnTo>
                    <a:lnTo>
                      <a:pt x="748" y="4320"/>
                    </a:lnTo>
                    <a:lnTo>
                      <a:pt x="745" y="4319"/>
                    </a:lnTo>
                    <a:lnTo>
                      <a:pt x="741" y="4316"/>
                    </a:lnTo>
                    <a:lnTo>
                      <a:pt x="733" y="4311"/>
                    </a:lnTo>
                    <a:lnTo>
                      <a:pt x="727" y="4305"/>
                    </a:lnTo>
                    <a:lnTo>
                      <a:pt x="716" y="4296"/>
                    </a:lnTo>
                    <a:lnTo>
                      <a:pt x="706" y="4288"/>
                    </a:lnTo>
                    <a:lnTo>
                      <a:pt x="702" y="4285"/>
                    </a:lnTo>
                    <a:lnTo>
                      <a:pt x="697" y="4280"/>
                    </a:lnTo>
                    <a:lnTo>
                      <a:pt x="693" y="4275"/>
                    </a:lnTo>
                    <a:lnTo>
                      <a:pt x="689" y="4268"/>
                    </a:lnTo>
                    <a:lnTo>
                      <a:pt x="686" y="4258"/>
                    </a:lnTo>
                    <a:lnTo>
                      <a:pt x="682" y="4250"/>
                    </a:lnTo>
                    <a:lnTo>
                      <a:pt x="679" y="4246"/>
                    </a:lnTo>
                    <a:lnTo>
                      <a:pt x="677" y="4242"/>
                    </a:lnTo>
                    <a:lnTo>
                      <a:pt x="673" y="4241"/>
                    </a:lnTo>
                    <a:lnTo>
                      <a:pt x="668" y="4240"/>
                    </a:lnTo>
                    <a:lnTo>
                      <a:pt x="659" y="4241"/>
                    </a:lnTo>
                    <a:lnTo>
                      <a:pt x="651" y="4245"/>
                    </a:lnTo>
                    <a:lnTo>
                      <a:pt x="643" y="4250"/>
                    </a:lnTo>
                    <a:lnTo>
                      <a:pt x="637" y="4255"/>
                    </a:lnTo>
                    <a:lnTo>
                      <a:pt x="629" y="4261"/>
                    </a:lnTo>
                    <a:lnTo>
                      <a:pt x="622" y="4265"/>
                    </a:lnTo>
                    <a:lnTo>
                      <a:pt x="614" y="4268"/>
                    </a:lnTo>
                    <a:lnTo>
                      <a:pt x="604" y="4270"/>
                    </a:lnTo>
                    <a:lnTo>
                      <a:pt x="600" y="4268"/>
                    </a:lnTo>
                    <a:lnTo>
                      <a:pt x="597" y="4266"/>
                    </a:lnTo>
                    <a:lnTo>
                      <a:pt x="590" y="4267"/>
                    </a:lnTo>
                    <a:lnTo>
                      <a:pt x="587" y="4268"/>
                    </a:lnTo>
                    <a:lnTo>
                      <a:pt x="583" y="4272"/>
                    </a:lnTo>
                    <a:lnTo>
                      <a:pt x="580" y="4276"/>
                    </a:lnTo>
                    <a:lnTo>
                      <a:pt x="574" y="4286"/>
                    </a:lnTo>
                    <a:lnTo>
                      <a:pt x="566" y="4293"/>
                    </a:lnTo>
                    <a:lnTo>
                      <a:pt x="556" y="4300"/>
                    </a:lnTo>
                    <a:lnTo>
                      <a:pt x="546" y="4306"/>
                    </a:lnTo>
                    <a:lnTo>
                      <a:pt x="543" y="4309"/>
                    </a:lnTo>
                    <a:lnTo>
                      <a:pt x="538" y="4312"/>
                    </a:lnTo>
                    <a:lnTo>
                      <a:pt x="535" y="4317"/>
                    </a:lnTo>
                    <a:lnTo>
                      <a:pt x="533" y="4322"/>
                    </a:lnTo>
                    <a:lnTo>
                      <a:pt x="530" y="4337"/>
                    </a:lnTo>
                    <a:lnTo>
                      <a:pt x="529" y="4350"/>
                    </a:lnTo>
                    <a:lnTo>
                      <a:pt x="528" y="4362"/>
                    </a:lnTo>
                    <a:lnTo>
                      <a:pt x="526" y="4378"/>
                    </a:lnTo>
                    <a:lnTo>
                      <a:pt x="525" y="4386"/>
                    </a:lnTo>
                    <a:lnTo>
                      <a:pt x="523" y="4395"/>
                    </a:lnTo>
                    <a:lnTo>
                      <a:pt x="521" y="4399"/>
                    </a:lnTo>
                    <a:lnTo>
                      <a:pt x="520" y="4403"/>
                    </a:lnTo>
                    <a:lnTo>
                      <a:pt x="516" y="4404"/>
                    </a:lnTo>
                    <a:lnTo>
                      <a:pt x="513" y="4405"/>
                    </a:lnTo>
                    <a:lnTo>
                      <a:pt x="506" y="4404"/>
                    </a:lnTo>
                    <a:lnTo>
                      <a:pt x="501" y="4401"/>
                    </a:lnTo>
                    <a:lnTo>
                      <a:pt x="499" y="4399"/>
                    </a:lnTo>
                    <a:lnTo>
                      <a:pt x="497" y="4396"/>
                    </a:lnTo>
                    <a:lnTo>
                      <a:pt x="496" y="4394"/>
                    </a:lnTo>
                    <a:lnTo>
                      <a:pt x="495" y="4390"/>
                    </a:lnTo>
                    <a:lnTo>
                      <a:pt x="495" y="4365"/>
                    </a:lnTo>
                    <a:lnTo>
                      <a:pt x="494" y="4347"/>
                    </a:lnTo>
                    <a:lnTo>
                      <a:pt x="489" y="4331"/>
                    </a:lnTo>
                    <a:lnTo>
                      <a:pt x="487" y="4324"/>
                    </a:lnTo>
                    <a:lnTo>
                      <a:pt x="487" y="4316"/>
                    </a:lnTo>
                    <a:lnTo>
                      <a:pt x="485" y="4310"/>
                    </a:lnTo>
                    <a:lnTo>
                      <a:pt x="481" y="4305"/>
                    </a:lnTo>
                    <a:lnTo>
                      <a:pt x="474" y="4300"/>
                    </a:lnTo>
                    <a:lnTo>
                      <a:pt x="466" y="4297"/>
                    </a:lnTo>
                    <a:lnTo>
                      <a:pt x="459" y="4296"/>
                    </a:lnTo>
                    <a:lnTo>
                      <a:pt x="450" y="4296"/>
                    </a:lnTo>
                    <a:lnTo>
                      <a:pt x="440" y="4298"/>
                    </a:lnTo>
                    <a:lnTo>
                      <a:pt x="431" y="4302"/>
                    </a:lnTo>
                    <a:lnTo>
                      <a:pt x="428" y="4301"/>
                    </a:lnTo>
                    <a:lnTo>
                      <a:pt x="426" y="4298"/>
                    </a:lnTo>
                    <a:lnTo>
                      <a:pt x="436" y="4281"/>
                    </a:lnTo>
                    <a:lnTo>
                      <a:pt x="443" y="4263"/>
                    </a:lnTo>
                    <a:lnTo>
                      <a:pt x="457" y="4240"/>
                    </a:lnTo>
                    <a:lnTo>
                      <a:pt x="469" y="4218"/>
                    </a:lnTo>
                    <a:lnTo>
                      <a:pt x="472" y="4207"/>
                    </a:lnTo>
                    <a:lnTo>
                      <a:pt x="476" y="4196"/>
                    </a:lnTo>
                    <a:lnTo>
                      <a:pt x="477" y="4183"/>
                    </a:lnTo>
                    <a:lnTo>
                      <a:pt x="479" y="4169"/>
                    </a:lnTo>
                    <a:lnTo>
                      <a:pt x="477" y="4162"/>
                    </a:lnTo>
                    <a:lnTo>
                      <a:pt x="475" y="4155"/>
                    </a:lnTo>
                    <a:lnTo>
                      <a:pt x="459" y="4167"/>
                    </a:lnTo>
                    <a:lnTo>
                      <a:pt x="442" y="4176"/>
                    </a:lnTo>
                    <a:lnTo>
                      <a:pt x="440" y="4174"/>
                    </a:lnTo>
                    <a:lnTo>
                      <a:pt x="437" y="4173"/>
                    </a:lnTo>
                    <a:lnTo>
                      <a:pt x="437" y="4145"/>
                    </a:lnTo>
                    <a:lnTo>
                      <a:pt x="436" y="4129"/>
                    </a:lnTo>
                    <a:lnTo>
                      <a:pt x="435" y="4114"/>
                    </a:lnTo>
                    <a:lnTo>
                      <a:pt x="431" y="4100"/>
                    </a:lnTo>
                    <a:lnTo>
                      <a:pt x="426" y="4084"/>
                    </a:lnTo>
                    <a:lnTo>
                      <a:pt x="417" y="4070"/>
                    </a:lnTo>
                    <a:lnTo>
                      <a:pt x="411" y="4058"/>
                    </a:lnTo>
                    <a:lnTo>
                      <a:pt x="411" y="4055"/>
                    </a:lnTo>
                    <a:lnTo>
                      <a:pt x="412" y="4054"/>
                    </a:lnTo>
                    <a:lnTo>
                      <a:pt x="413" y="4053"/>
                    </a:lnTo>
                    <a:lnTo>
                      <a:pt x="416" y="4051"/>
                    </a:lnTo>
                    <a:lnTo>
                      <a:pt x="420" y="4050"/>
                    </a:lnTo>
                    <a:lnTo>
                      <a:pt x="425" y="4048"/>
                    </a:lnTo>
                    <a:lnTo>
                      <a:pt x="428" y="4044"/>
                    </a:lnTo>
                    <a:lnTo>
                      <a:pt x="432" y="4040"/>
                    </a:lnTo>
                    <a:lnTo>
                      <a:pt x="437" y="4039"/>
                    </a:lnTo>
                    <a:lnTo>
                      <a:pt x="442" y="4038"/>
                    </a:lnTo>
                    <a:lnTo>
                      <a:pt x="445" y="4038"/>
                    </a:lnTo>
                    <a:lnTo>
                      <a:pt x="446" y="4036"/>
                    </a:lnTo>
                    <a:lnTo>
                      <a:pt x="447" y="4035"/>
                    </a:lnTo>
                    <a:lnTo>
                      <a:pt x="448" y="4034"/>
                    </a:lnTo>
                    <a:lnTo>
                      <a:pt x="447" y="4029"/>
                    </a:lnTo>
                    <a:lnTo>
                      <a:pt x="446" y="4025"/>
                    </a:lnTo>
                    <a:lnTo>
                      <a:pt x="445" y="4021"/>
                    </a:lnTo>
                    <a:lnTo>
                      <a:pt x="442" y="4019"/>
                    </a:lnTo>
                    <a:lnTo>
                      <a:pt x="436" y="4012"/>
                    </a:lnTo>
                    <a:lnTo>
                      <a:pt x="430" y="4007"/>
                    </a:lnTo>
                    <a:lnTo>
                      <a:pt x="431" y="4000"/>
                    </a:lnTo>
                    <a:lnTo>
                      <a:pt x="430" y="3991"/>
                    </a:lnTo>
                    <a:lnTo>
                      <a:pt x="427" y="3982"/>
                    </a:lnTo>
                    <a:lnTo>
                      <a:pt x="425" y="3979"/>
                    </a:lnTo>
                    <a:lnTo>
                      <a:pt x="422" y="3976"/>
                    </a:lnTo>
                    <a:lnTo>
                      <a:pt x="418" y="3975"/>
                    </a:lnTo>
                    <a:lnTo>
                      <a:pt x="415" y="3974"/>
                    </a:lnTo>
                    <a:lnTo>
                      <a:pt x="402" y="3986"/>
                    </a:lnTo>
                    <a:lnTo>
                      <a:pt x="388" y="3997"/>
                    </a:lnTo>
                    <a:lnTo>
                      <a:pt x="384" y="3997"/>
                    </a:lnTo>
                    <a:lnTo>
                      <a:pt x="382" y="3995"/>
                    </a:lnTo>
                    <a:lnTo>
                      <a:pt x="379" y="3992"/>
                    </a:lnTo>
                    <a:lnTo>
                      <a:pt x="377" y="3989"/>
                    </a:lnTo>
                    <a:lnTo>
                      <a:pt x="374" y="3981"/>
                    </a:lnTo>
                    <a:lnTo>
                      <a:pt x="371" y="3972"/>
                    </a:lnTo>
                    <a:lnTo>
                      <a:pt x="366" y="3958"/>
                    </a:lnTo>
                    <a:lnTo>
                      <a:pt x="361" y="3943"/>
                    </a:lnTo>
                    <a:lnTo>
                      <a:pt x="358" y="3936"/>
                    </a:lnTo>
                    <a:lnTo>
                      <a:pt x="357" y="3928"/>
                    </a:lnTo>
                    <a:lnTo>
                      <a:pt x="353" y="3922"/>
                    </a:lnTo>
                    <a:lnTo>
                      <a:pt x="349" y="3916"/>
                    </a:lnTo>
                    <a:lnTo>
                      <a:pt x="338" y="3908"/>
                    </a:lnTo>
                    <a:lnTo>
                      <a:pt x="327" y="3903"/>
                    </a:lnTo>
                    <a:lnTo>
                      <a:pt x="322" y="3901"/>
                    </a:lnTo>
                    <a:lnTo>
                      <a:pt x="318" y="3898"/>
                    </a:lnTo>
                    <a:lnTo>
                      <a:pt x="315" y="3893"/>
                    </a:lnTo>
                    <a:lnTo>
                      <a:pt x="314" y="3888"/>
                    </a:lnTo>
                    <a:lnTo>
                      <a:pt x="319" y="3876"/>
                    </a:lnTo>
                    <a:lnTo>
                      <a:pt x="324" y="3863"/>
                    </a:lnTo>
                    <a:lnTo>
                      <a:pt x="324" y="3837"/>
                    </a:lnTo>
                    <a:lnTo>
                      <a:pt x="323" y="3832"/>
                    </a:lnTo>
                    <a:lnTo>
                      <a:pt x="320" y="3827"/>
                    </a:lnTo>
                    <a:lnTo>
                      <a:pt x="319" y="3825"/>
                    </a:lnTo>
                    <a:lnTo>
                      <a:pt x="318" y="3823"/>
                    </a:lnTo>
                    <a:lnTo>
                      <a:pt x="315" y="3822"/>
                    </a:lnTo>
                    <a:lnTo>
                      <a:pt x="313" y="3822"/>
                    </a:lnTo>
                    <a:lnTo>
                      <a:pt x="307" y="3823"/>
                    </a:lnTo>
                    <a:lnTo>
                      <a:pt x="300" y="3825"/>
                    </a:lnTo>
                    <a:lnTo>
                      <a:pt x="294" y="3828"/>
                    </a:lnTo>
                    <a:lnTo>
                      <a:pt x="289" y="3833"/>
                    </a:lnTo>
                    <a:lnTo>
                      <a:pt x="284" y="3837"/>
                    </a:lnTo>
                    <a:lnTo>
                      <a:pt x="279" y="3839"/>
                    </a:lnTo>
                    <a:lnTo>
                      <a:pt x="273" y="3842"/>
                    </a:lnTo>
                    <a:lnTo>
                      <a:pt x="265" y="3843"/>
                    </a:lnTo>
                    <a:lnTo>
                      <a:pt x="263" y="3843"/>
                    </a:lnTo>
                    <a:lnTo>
                      <a:pt x="259" y="3842"/>
                    </a:lnTo>
                    <a:lnTo>
                      <a:pt x="258" y="3841"/>
                    </a:lnTo>
                    <a:lnTo>
                      <a:pt x="255" y="3838"/>
                    </a:lnTo>
                    <a:lnTo>
                      <a:pt x="253" y="3833"/>
                    </a:lnTo>
                    <a:lnTo>
                      <a:pt x="250" y="3828"/>
                    </a:lnTo>
                    <a:lnTo>
                      <a:pt x="249" y="3813"/>
                    </a:lnTo>
                    <a:lnTo>
                      <a:pt x="246" y="3798"/>
                    </a:lnTo>
                    <a:lnTo>
                      <a:pt x="243" y="3783"/>
                    </a:lnTo>
                    <a:lnTo>
                      <a:pt x="239" y="3770"/>
                    </a:lnTo>
                    <a:lnTo>
                      <a:pt x="234" y="3756"/>
                    </a:lnTo>
                    <a:lnTo>
                      <a:pt x="230" y="3741"/>
                    </a:lnTo>
                    <a:lnTo>
                      <a:pt x="224" y="3729"/>
                    </a:lnTo>
                    <a:lnTo>
                      <a:pt x="219" y="3718"/>
                    </a:lnTo>
                    <a:lnTo>
                      <a:pt x="218" y="3704"/>
                    </a:lnTo>
                    <a:lnTo>
                      <a:pt x="216" y="3692"/>
                    </a:lnTo>
                    <a:lnTo>
                      <a:pt x="215" y="3680"/>
                    </a:lnTo>
                    <a:lnTo>
                      <a:pt x="213" y="3667"/>
                    </a:lnTo>
                    <a:lnTo>
                      <a:pt x="210" y="3659"/>
                    </a:lnTo>
                    <a:lnTo>
                      <a:pt x="206" y="3651"/>
                    </a:lnTo>
                    <a:lnTo>
                      <a:pt x="204" y="3644"/>
                    </a:lnTo>
                    <a:lnTo>
                      <a:pt x="204" y="3635"/>
                    </a:lnTo>
                    <a:lnTo>
                      <a:pt x="204" y="3627"/>
                    </a:lnTo>
                    <a:lnTo>
                      <a:pt x="206" y="3621"/>
                    </a:lnTo>
                    <a:lnTo>
                      <a:pt x="210" y="3616"/>
                    </a:lnTo>
                    <a:lnTo>
                      <a:pt x="215" y="3611"/>
                    </a:lnTo>
                    <a:lnTo>
                      <a:pt x="228" y="3603"/>
                    </a:lnTo>
                    <a:lnTo>
                      <a:pt x="240" y="3595"/>
                    </a:lnTo>
                    <a:lnTo>
                      <a:pt x="256" y="3581"/>
                    </a:lnTo>
                    <a:lnTo>
                      <a:pt x="270" y="3566"/>
                    </a:lnTo>
                    <a:lnTo>
                      <a:pt x="284" y="3554"/>
                    </a:lnTo>
                    <a:lnTo>
                      <a:pt x="294" y="3543"/>
                    </a:lnTo>
                    <a:lnTo>
                      <a:pt x="299" y="3537"/>
                    </a:lnTo>
                    <a:lnTo>
                      <a:pt x="302" y="3531"/>
                    </a:lnTo>
                    <a:lnTo>
                      <a:pt x="304" y="3523"/>
                    </a:lnTo>
                    <a:lnTo>
                      <a:pt x="305" y="3514"/>
                    </a:lnTo>
                    <a:lnTo>
                      <a:pt x="304" y="3503"/>
                    </a:lnTo>
                    <a:lnTo>
                      <a:pt x="302" y="3493"/>
                    </a:lnTo>
                    <a:lnTo>
                      <a:pt x="299" y="3483"/>
                    </a:lnTo>
                    <a:lnTo>
                      <a:pt x="294" y="3474"/>
                    </a:lnTo>
                    <a:lnTo>
                      <a:pt x="283" y="3458"/>
                    </a:lnTo>
                    <a:lnTo>
                      <a:pt x="270" y="3443"/>
                    </a:lnTo>
                    <a:lnTo>
                      <a:pt x="258" y="3426"/>
                    </a:lnTo>
                    <a:lnTo>
                      <a:pt x="246" y="3410"/>
                    </a:lnTo>
                    <a:lnTo>
                      <a:pt x="241" y="3401"/>
                    </a:lnTo>
                    <a:lnTo>
                      <a:pt x="238" y="3391"/>
                    </a:lnTo>
                    <a:lnTo>
                      <a:pt x="236" y="3381"/>
                    </a:lnTo>
                    <a:lnTo>
                      <a:pt x="235" y="3370"/>
                    </a:lnTo>
                    <a:lnTo>
                      <a:pt x="235" y="3364"/>
                    </a:lnTo>
                    <a:lnTo>
                      <a:pt x="238" y="3359"/>
                    </a:lnTo>
                    <a:lnTo>
                      <a:pt x="240" y="3354"/>
                    </a:lnTo>
                    <a:lnTo>
                      <a:pt x="244" y="3350"/>
                    </a:lnTo>
                    <a:lnTo>
                      <a:pt x="254" y="3342"/>
                    </a:lnTo>
                    <a:lnTo>
                      <a:pt x="264" y="3336"/>
                    </a:lnTo>
                    <a:lnTo>
                      <a:pt x="275" y="3330"/>
                    </a:lnTo>
                    <a:lnTo>
                      <a:pt x="284" y="3322"/>
                    </a:lnTo>
                    <a:lnTo>
                      <a:pt x="288" y="3319"/>
                    </a:lnTo>
                    <a:lnTo>
                      <a:pt x="290" y="3314"/>
                    </a:lnTo>
                    <a:lnTo>
                      <a:pt x="293" y="3308"/>
                    </a:lnTo>
                    <a:lnTo>
                      <a:pt x="293" y="3302"/>
                    </a:lnTo>
                    <a:lnTo>
                      <a:pt x="292" y="3288"/>
                    </a:lnTo>
                    <a:lnTo>
                      <a:pt x="289" y="3277"/>
                    </a:lnTo>
                    <a:lnTo>
                      <a:pt x="285" y="3266"/>
                    </a:lnTo>
                    <a:lnTo>
                      <a:pt x="280" y="3253"/>
                    </a:lnTo>
                    <a:lnTo>
                      <a:pt x="277" y="3246"/>
                    </a:lnTo>
                    <a:lnTo>
                      <a:pt x="272" y="3239"/>
                    </a:lnTo>
                    <a:lnTo>
                      <a:pt x="269" y="3237"/>
                    </a:lnTo>
                    <a:lnTo>
                      <a:pt x="268" y="3233"/>
                    </a:lnTo>
                    <a:lnTo>
                      <a:pt x="267" y="3229"/>
                    </a:lnTo>
                    <a:lnTo>
                      <a:pt x="265" y="3226"/>
                    </a:lnTo>
                    <a:lnTo>
                      <a:pt x="267" y="3218"/>
                    </a:lnTo>
                    <a:lnTo>
                      <a:pt x="269" y="3213"/>
                    </a:lnTo>
                    <a:lnTo>
                      <a:pt x="272" y="3207"/>
                    </a:lnTo>
                    <a:lnTo>
                      <a:pt x="277" y="3203"/>
                    </a:lnTo>
                    <a:lnTo>
                      <a:pt x="287" y="3193"/>
                    </a:lnTo>
                    <a:lnTo>
                      <a:pt x="297" y="3183"/>
                    </a:lnTo>
                    <a:lnTo>
                      <a:pt x="312" y="3164"/>
                    </a:lnTo>
                    <a:lnTo>
                      <a:pt x="328" y="3147"/>
                    </a:lnTo>
                    <a:lnTo>
                      <a:pt x="336" y="3139"/>
                    </a:lnTo>
                    <a:lnTo>
                      <a:pt x="342" y="3133"/>
                    </a:lnTo>
                    <a:lnTo>
                      <a:pt x="346" y="3129"/>
                    </a:lnTo>
                    <a:lnTo>
                      <a:pt x="348" y="3125"/>
                    </a:lnTo>
                    <a:lnTo>
                      <a:pt x="349" y="3122"/>
                    </a:lnTo>
                    <a:lnTo>
                      <a:pt x="349" y="3117"/>
                    </a:lnTo>
                    <a:lnTo>
                      <a:pt x="349" y="3089"/>
                    </a:lnTo>
                    <a:lnTo>
                      <a:pt x="348" y="3081"/>
                    </a:lnTo>
                    <a:lnTo>
                      <a:pt x="347" y="3074"/>
                    </a:lnTo>
                    <a:lnTo>
                      <a:pt x="351" y="3063"/>
                    </a:lnTo>
                    <a:lnTo>
                      <a:pt x="353" y="3053"/>
                    </a:lnTo>
                    <a:lnTo>
                      <a:pt x="354" y="3048"/>
                    </a:lnTo>
                    <a:lnTo>
                      <a:pt x="356" y="3042"/>
                    </a:lnTo>
                    <a:lnTo>
                      <a:pt x="358" y="3037"/>
                    </a:lnTo>
                    <a:lnTo>
                      <a:pt x="362" y="3032"/>
                    </a:lnTo>
                    <a:lnTo>
                      <a:pt x="372" y="3024"/>
                    </a:lnTo>
                    <a:lnTo>
                      <a:pt x="383" y="3016"/>
                    </a:lnTo>
                    <a:lnTo>
                      <a:pt x="388" y="3012"/>
                    </a:lnTo>
                    <a:lnTo>
                      <a:pt x="392" y="3007"/>
                    </a:lnTo>
                    <a:lnTo>
                      <a:pt x="395" y="3002"/>
                    </a:lnTo>
                    <a:lnTo>
                      <a:pt x="395" y="2996"/>
                    </a:lnTo>
                    <a:lnTo>
                      <a:pt x="391" y="2977"/>
                    </a:lnTo>
                    <a:lnTo>
                      <a:pt x="384" y="2960"/>
                    </a:lnTo>
                    <a:lnTo>
                      <a:pt x="381" y="2935"/>
                    </a:lnTo>
                    <a:lnTo>
                      <a:pt x="377" y="2911"/>
                    </a:lnTo>
                    <a:lnTo>
                      <a:pt x="374" y="2888"/>
                    </a:lnTo>
                    <a:lnTo>
                      <a:pt x="374" y="2862"/>
                    </a:lnTo>
                    <a:lnTo>
                      <a:pt x="374" y="2858"/>
                    </a:lnTo>
                    <a:lnTo>
                      <a:pt x="376" y="2853"/>
                    </a:lnTo>
                    <a:lnTo>
                      <a:pt x="378" y="2851"/>
                    </a:lnTo>
                    <a:lnTo>
                      <a:pt x="382" y="2847"/>
                    </a:lnTo>
                    <a:lnTo>
                      <a:pt x="388" y="2840"/>
                    </a:lnTo>
                    <a:lnTo>
                      <a:pt x="395" y="2833"/>
                    </a:lnTo>
                    <a:lnTo>
                      <a:pt x="403" y="2820"/>
                    </a:lnTo>
                    <a:lnTo>
                      <a:pt x="410" y="2808"/>
                    </a:lnTo>
                    <a:lnTo>
                      <a:pt x="411" y="2802"/>
                    </a:lnTo>
                    <a:lnTo>
                      <a:pt x="413" y="2795"/>
                    </a:lnTo>
                    <a:lnTo>
                      <a:pt x="413" y="2788"/>
                    </a:lnTo>
                    <a:lnTo>
                      <a:pt x="415" y="2780"/>
                    </a:lnTo>
                    <a:lnTo>
                      <a:pt x="415" y="2679"/>
                    </a:lnTo>
                    <a:lnTo>
                      <a:pt x="416" y="2674"/>
                    </a:lnTo>
                    <a:lnTo>
                      <a:pt x="420" y="2671"/>
                    </a:lnTo>
                    <a:lnTo>
                      <a:pt x="428" y="2681"/>
                    </a:lnTo>
                    <a:lnTo>
                      <a:pt x="435" y="2692"/>
                    </a:lnTo>
                    <a:lnTo>
                      <a:pt x="437" y="2697"/>
                    </a:lnTo>
                    <a:lnTo>
                      <a:pt x="438" y="2704"/>
                    </a:lnTo>
                    <a:lnTo>
                      <a:pt x="440" y="2710"/>
                    </a:lnTo>
                    <a:lnTo>
                      <a:pt x="440" y="2718"/>
                    </a:lnTo>
                    <a:lnTo>
                      <a:pt x="440" y="2748"/>
                    </a:lnTo>
                    <a:lnTo>
                      <a:pt x="440" y="2756"/>
                    </a:lnTo>
                    <a:lnTo>
                      <a:pt x="441" y="2765"/>
                    </a:lnTo>
                    <a:lnTo>
                      <a:pt x="442" y="2771"/>
                    </a:lnTo>
                    <a:lnTo>
                      <a:pt x="447" y="2779"/>
                    </a:lnTo>
                    <a:lnTo>
                      <a:pt x="450" y="2781"/>
                    </a:lnTo>
                    <a:lnTo>
                      <a:pt x="452" y="2784"/>
                    </a:lnTo>
                    <a:lnTo>
                      <a:pt x="456" y="2785"/>
                    </a:lnTo>
                    <a:lnTo>
                      <a:pt x="459" y="2785"/>
                    </a:lnTo>
                    <a:lnTo>
                      <a:pt x="466" y="2787"/>
                    </a:lnTo>
                    <a:lnTo>
                      <a:pt x="474" y="2789"/>
                    </a:lnTo>
                    <a:lnTo>
                      <a:pt x="480" y="2797"/>
                    </a:lnTo>
                    <a:lnTo>
                      <a:pt x="486" y="2805"/>
                    </a:lnTo>
                    <a:lnTo>
                      <a:pt x="500" y="2815"/>
                    </a:lnTo>
                    <a:lnTo>
                      <a:pt x="513" y="2823"/>
                    </a:lnTo>
                    <a:lnTo>
                      <a:pt x="519" y="2827"/>
                    </a:lnTo>
                    <a:lnTo>
                      <a:pt x="526" y="2828"/>
                    </a:lnTo>
                    <a:lnTo>
                      <a:pt x="534" y="2830"/>
                    </a:lnTo>
                    <a:lnTo>
                      <a:pt x="541" y="2830"/>
                    </a:lnTo>
                    <a:lnTo>
                      <a:pt x="544" y="2830"/>
                    </a:lnTo>
                    <a:lnTo>
                      <a:pt x="546" y="2829"/>
                    </a:lnTo>
                    <a:lnTo>
                      <a:pt x="549" y="2828"/>
                    </a:lnTo>
                    <a:lnTo>
                      <a:pt x="550" y="2825"/>
                    </a:lnTo>
                    <a:lnTo>
                      <a:pt x="553" y="2820"/>
                    </a:lnTo>
                    <a:lnTo>
                      <a:pt x="554" y="2814"/>
                    </a:lnTo>
                    <a:lnTo>
                      <a:pt x="553" y="2803"/>
                    </a:lnTo>
                    <a:lnTo>
                      <a:pt x="550" y="2793"/>
                    </a:lnTo>
                    <a:lnTo>
                      <a:pt x="546" y="2784"/>
                    </a:lnTo>
                    <a:lnTo>
                      <a:pt x="541" y="2774"/>
                    </a:lnTo>
                    <a:lnTo>
                      <a:pt x="536" y="2765"/>
                    </a:lnTo>
                    <a:lnTo>
                      <a:pt x="530" y="2758"/>
                    </a:lnTo>
                    <a:lnTo>
                      <a:pt x="523" y="2753"/>
                    </a:lnTo>
                    <a:lnTo>
                      <a:pt x="513" y="2749"/>
                    </a:lnTo>
                    <a:lnTo>
                      <a:pt x="509" y="2748"/>
                    </a:lnTo>
                    <a:lnTo>
                      <a:pt x="504" y="2746"/>
                    </a:lnTo>
                    <a:lnTo>
                      <a:pt x="501" y="2745"/>
                    </a:lnTo>
                    <a:lnTo>
                      <a:pt x="500" y="2741"/>
                    </a:lnTo>
                    <a:lnTo>
                      <a:pt x="501" y="2738"/>
                    </a:lnTo>
                    <a:lnTo>
                      <a:pt x="502" y="2733"/>
                    </a:lnTo>
                    <a:lnTo>
                      <a:pt x="501" y="2728"/>
                    </a:lnTo>
                    <a:lnTo>
                      <a:pt x="501" y="2723"/>
                    </a:lnTo>
                    <a:lnTo>
                      <a:pt x="501" y="2719"/>
                    </a:lnTo>
                    <a:lnTo>
                      <a:pt x="504" y="2714"/>
                    </a:lnTo>
                    <a:lnTo>
                      <a:pt x="510" y="2710"/>
                    </a:lnTo>
                    <a:lnTo>
                      <a:pt x="518" y="2706"/>
                    </a:lnTo>
                    <a:lnTo>
                      <a:pt x="526" y="2705"/>
                    </a:lnTo>
                    <a:lnTo>
                      <a:pt x="534" y="2705"/>
                    </a:lnTo>
                    <a:lnTo>
                      <a:pt x="541" y="2704"/>
                    </a:lnTo>
                    <a:lnTo>
                      <a:pt x="548" y="2701"/>
                    </a:lnTo>
                    <a:lnTo>
                      <a:pt x="550" y="2699"/>
                    </a:lnTo>
                    <a:lnTo>
                      <a:pt x="553" y="2697"/>
                    </a:lnTo>
                    <a:lnTo>
                      <a:pt x="554" y="2694"/>
                    </a:lnTo>
                    <a:lnTo>
                      <a:pt x="554" y="2690"/>
                    </a:lnTo>
                    <a:lnTo>
                      <a:pt x="553" y="2687"/>
                    </a:lnTo>
                    <a:lnTo>
                      <a:pt x="553" y="2684"/>
                    </a:lnTo>
                    <a:lnTo>
                      <a:pt x="544" y="2684"/>
                    </a:lnTo>
                    <a:lnTo>
                      <a:pt x="536" y="2684"/>
                    </a:lnTo>
                    <a:lnTo>
                      <a:pt x="528" y="2682"/>
                    </a:lnTo>
                    <a:lnTo>
                      <a:pt x="520" y="2680"/>
                    </a:lnTo>
                    <a:lnTo>
                      <a:pt x="514" y="2677"/>
                    </a:lnTo>
                    <a:lnTo>
                      <a:pt x="509" y="2672"/>
                    </a:lnTo>
                    <a:lnTo>
                      <a:pt x="506" y="2670"/>
                    </a:lnTo>
                    <a:lnTo>
                      <a:pt x="505" y="2667"/>
                    </a:lnTo>
                    <a:lnTo>
                      <a:pt x="504" y="2664"/>
                    </a:lnTo>
                    <a:lnTo>
                      <a:pt x="504" y="2660"/>
                    </a:lnTo>
                    <a:lnTo>
                      <a:pt x="505" y="2654"/>
                    </a:lnTo>
                    <a:lnTo>
                      <a:pt x="507" y="2647"/>
                    </a:lnTo>
                    <a:lnTo>
                      <a:pt x="511" y="2642"/>
                    </a:lnTo>
                    <a:lnTo>
                      <a:pt x="514" y="2636"/>
                    </a:lnTo>
                    <a:lnTo>
                      <a:pt x="520" y="2618"/>
                    </a:lnTo>
                    <a:lnTo>
                      <a:pt x="524" y="2603"/>
                    </a:lnTo>
                    <a:lnTo>
                      <a:pt x="525" y="2587"/>
                    </a:lnTo>
                    <a:lnTo>
                      <a:pt x="529" y="2568"/>
                    </a:lnTo>
                    <a:lnTo>
                      <a:pt x="533" y="2556"/>
                    </a:lnTo>
                    <a:lnTo>
                      <a:pt x="536" y="2543"/>
                    </a:lnTo>
                    <a:lnTo>
                      <a:pt x="539" y="2532"/>
                    </a:lnTo>
                    <a:lnTo>
                      <a:pt x="540" y="2518"/>
                    </a:lnTo>
                    <a:lnTo>
                      <a:pt x="540" y="2488"/>
                    </a:lnTo>
                    <a:lnTo>
                      <a:pt x="538" y="2478"/>
                    </a:lnTo>
                    <a:lnTo>
                      <a:pt x="533" y="2467"/>
                    </a:lnTo>
                    <a:lnTo>
                      <a:pt x="530" y="2457"/>
                    </a:lnTo>
                    <a:lnTo>
                      <a:pt x="528" y="2446"/>
                    </a:lnTo>
                    <a:lnTo>
                      <a:pt x="526" y="2436"/>
                    </a:lnTo>
                    <a:lnTo>
                      <a:pt x="525" y="2426"/>
                    </a:lnTo>
                    <a:lnTo>
                      <a:pt x="523" y="2415"/>
                    </a:lnTo>
                    <a:lnTo>
                      <a:pt x="519" y="2405"/>
                    </a:lnTo>
                    <a:lnTo>
                      <a:pt x="515" y="2395"/>
                    </a:lnTo>
                    <a:lnTo>
                      <a:pt x="514" y="2384"/>
                    </a:lnTo>
                    <a:lnTo>
                      <a:pt x="515" y="2379"/>
                    </a:lnTo>
                    <a:lnTo>
                      <a:pt x="515" y="2374"/>
                    </a:lnTo>
                    <a:lnTo>
                      <a:pt x="518" y="2370"/>
                    </a:lnTo>
                    <a:lnTo>
                      <a:pt x="520" y="2366"/>
                    </a:lnTo>
                    <a:lnTo>
                      <a:pt x="525" y="2359"/>
                    </a:lnTo>
                    <a:lnTo>
                      <a:pt x="531" y="2351"/>
                    </a:lnTo>
                    <a:lnTo>
                      <a:pt x="538" y="2345"/>
                    </a:lnTo>
                    <a:lnTo>
                      <a:pt x="543" y="2337"/>
                    </a:lnTo>
                    <a:lnTo>
                      <a:pt x="545" y="2334"/>
                    </a:lnTo>
                    <a:lnTo>
                      <a:pt x="546" y="2329"/>
                    </a:lnTo>
                    <a:lnTo>
                      <a:pt x="548" y="2324"/>
                    </a:lnTo>
                    <a:lnTo>
                      <a:pt x="549" y="2318"/>
                    </a:lnTo>
                    <a:lnTo>
                      <a:pt x="545" y="2306"/>
                    </a:lnTo>
                    <a:lnTo>
                      <a:pt x="543" y="2292"/>
                    </a:lnTo>
                    <a:lnTo>
                      <a:pt x="543" y="2280"/>
                    </a:lnTo>
                    <a:lnTo>
                      <a:pt x="544" y="2270"/>
                    </a:lnTo>
                    <a:lnTo>
                      <a:pt x="544" y="2258"/>
                    </a:lnTo>
                    <a:lnTo>
                      <a:pt x="543" y="2246"/>
                    </a:lnTo>
                    <a:lnTo>
                      <a:pt x="535" y="2246"/>
                    </a:lnTo>
                    <a:lnTo>
                      <a:pt x="529" y="2248"/>
                    </a:lnTo>
                    <a:lnTo>
                      <a:pt x="524" y="2253"/>
                    </a:lnTo>
                    <a:lnTo>
                      <a:pt x="520" y="2258"/>
                    </a:lnTo>
                    <a:lnTo>
                      <a:pt x="518" y="2263"/>
                    </a:lnTo>
                    <a:lnTo>
                      <a:pt x="514" y="2277"/>
                    </a:lnTo>
                    <a:lnTo>
                      <a:pt x="507" y="2290"/>
                    </a:lnTo>
                    <a:lnTo>
                      <a:pt x="504" y="2296"/>
                    </a:lnTo>
                    <a:lnTo>
                      <a:pt x="500" y="2302"/>
                    </a:lnTo>
                    <a:lnTo>
                      <a:pt x="497" y="2305"/>
                    </a:lnTo>
                    <a:lnTo>
                      <a:pt x="495" y="2307"/>
                    </a:lnTo>
                    <a:lnTo>
                      <a:pt x="492" y="2308"/>
                    </a:lnTo>
                    <a:lnTo>
                      <a:pt x="489" y="2310"/>
                    </a:lnTo>
                    <a:lnTo>
                      <a:pt x="481" y="2311"/>
                    </a:lnTo>
                    <a:lnTo>
                      <a:pt x="475" y="2311"/>
                    </a:lnTo>
                    <a:lnTo>
                      <a:pt x="471" y="2312"/>
                    </a:lnTo>
                    <a:lnTo>
                      <a:pt x="469" y="2313"/>
                    </a:lnTo>
                    <a:lnTo>
                      <a:pt x="467" y="2316"/>
                    </a:lnTo>
                    <a:lnTo>
                      <a:pt x="466" y="2318"/>
                    </a:lnTo>
                    <a:lnTo>
                      <a:pt x="467" y="2325"/>
                    </a:lnTo>
                    <a:lnTo>
                      <a:pt x="469" y="2330"/>
                    </a:lnTo>
                    <a:lnTo>
                      <a:pt x="471" y="2334"/>
                    </a:lnTo>
                    <a:lnTo>
                      <a:pt x="474" y="2337"/>
                    </a:lnTo>
                    <a:lnTo>
                      <a:pt x="476" y="2342"/>
                    </a:lnTo>
                    <a:lnTo>
                      <a:pt x="477" y="2346"/>
                    </a:lnTo>
                    <a:lnTo>
                      <a:pt x="479" y="2351"/>
                    </a:lnTo>
                    <a:lnTo>
                      <a:pt x="480" y="2356"/>
                    </a:lnTo>
                    <a:lnTo>
                      <a:pt x="480" y="2365"/>
                    </a:lnTo>
                    <a:lnTo>
                      <a:pt x="480" y="2374"/>
                    </a:lnTo>
                    <a:lnTo>
                      <a:pt x="479" y="2377"/>
                    </a:lnTo>
                    <a:lnTo>
                      <a:pt x="477" y="2381"/>
                    </a:lnTo>
                    <a:lnTo>
                      <a:pt x="476" y="2385"/>
                    </a:lnTo>
                    <a:lnTo>
                      <a:pt x="474" y="2388"/>
                    </a:lnTo>
                    <a:lnTo>
                      <a:pt x="470" y="2390"/>
                    </a:lnTo>
                    <a:lnTo>
                      <a:pt x="466" y="2390"/>
                    </a:lnTo>
                    <a:lnTo>
                      <a:pt x="462" y="2390"/>
                    </a:lnTo>
                    <a:lnTo>
                      <a:pt x="457" y="2389"/>
                    </a:lnTo>
                    <a:lnTo>
                      <a:pt x="442" y="2385"/>
                    </a:lnTo>
                    <a:lnTo>
                      <a:pt x="428" y="2380"/>
                    </a:lnTo>
                    <a:lnTo>
                      <a:pt x="428" y="2390"/>
                    </a:lnTo>
                    <a:lnTo>
                      <a:pt x="428" y="2396"/>
                    </a:lnTo>
                    <a:lnTo>
                      <a:pt x="430" y="2403"/>
                    </a:lnTo>
                    <a:lnTo>
                      <a:pt x="432" y="2408"/>
                    </a:lnTo>
                    <a:lnTo>
                      <a:pt x="435" y="2414"/>
                    </a:lnTo>
                    <a:lnTo>
                      <a:pt x="437" y="2419"/>
                    </a:lnTo>
                    <a:lnTo>
                      <a:pt x="440" y="2424"/>
                    </a:lnTo>
                    <a:lnTo>
                      <a:pt x="441" y="2430"/>
                    </a:lnTo>
                    <a:lnTo>
                      <a:pt x="441" y="2436"/>
                    </a:lnTo>
                    <a:lnTo>
                      <a:pt x="441" y="2443"/>
                    </a:lnTo>
                    <a:lnTo>
                      <a:pt x="438" y="2448"/>
                    </a:lnTo>
                    <a:lnTo>
                      <a:pt x="435" y="2453"/>
                    </a:lnTo>
                    <a:lnTo>
                      <a:pt x="431" y="2457"/>
                    </a:lnTo>
                    <a:lnTo>
                      <a:pt x="421" y="2463"/>
                    </a:lnTo>
                    <a:lnTo>
                      <a:pt x="408" y="2468"/>
                    </a:lnTo>
                    <a:lnTo>
                      <a:pt x="405" y="2457"/>
                    </a:lnTo>
                    <a:lnTo>
                      <a:pt x="402" y="2445"/>
                    </a:lnTo>
                    <a:lnTo>
                      <a:pt x="398" y="2435"/>
                    </a:lnTo>
                    <a:lnTo>
                      <a:pt x="392" y="2425"/>
                    </a:lnTo>
                    <a:lnTo>
                      <a:pt x="381" y="2413"/>
                    </a:lnTo>
                    <a:lnTo>
                      <a:pt x="369" y="2401"/>
                    </a:lnTo>
                    <a:lnTo>
                      <a:pt x="366" y="2395"/>
                    </a:lnTo>
                    <a:lnTo>
                      <a:pt x="362" y="2389"/>
                    </a:lnTo>
                    <a:lnTo>
                      <a:pt x="359" y="2382"/>
                    </a:lnTo>
                    <a:lnTo>
                      <a:pt x="358" y="2374"/>
                    </a:lnTo>
                    <a:lnTo>
                      <a:pt x="359" y="2360"/>
                    </a:lnTo>
                    <a:lnTo>
                      <a:pt x="362" y="2347"/>
                    </a:lnTo>
                    <a:lnTo>
                      <a:pt x="362" y="2313"/>
                    </a:lnTo>
                    <a:lnTo>
                      <a:pt x="359" y="2295"/>
                    </a:lnTo>
                    <a:lnTo>
                      <a:pt x="357" y="2277"/>
                    </a:lnTo>
                    <a:lnTo>
                      <a:pt x="367" y="2258"/>
                    </a:lnTo>
                    <a:lnTo>
                      <a:pt x="379" y="2241"/>
                    </a:lnTo>
                    <a:lnTo>
                      <a:pt x="384" y="2242"/>
                    </a:lnTo>
                    <a:lnTo>
                      <a:pt x="383" y="2234"/>
                    </a:lnTo>
                    <a:lnTo>
                      <a:pt x="381" y="2228"/>
                    </a:lnTo>
                    <a:lnTo>
                      <a:pt x="377" y="2223"/>
                    </a:lnTo>
                    <a:lnTo>
                      <a:pt x="373" y="2218"/>
                    </a:lnTo>
                    <a:lnTo>
                      <a:pt x="361" y="2209"/>
                    </a:lnTo>
                    <a:lnTo>
                      <a:pt x="349" y="2201"/>
                    </a:lnTo>
                    <a:lnTo>
                      <a:pt x="343" y="2196"/>
                    </a:lnTo>
                    <a:lnTo>
                      <a:pt x="337" y="2192"/>
                    </a:lnTo>
                    <a:lnTo>
                      <a:pt x="334" y="2191"/>
                    </a:lnTo>
                    <a:lnTo>
                      <a:pt x="332" y="2188"/>
                    </a:lnTo>
                    <a:lnTo>
                      <a:pt x="331" y="2185"/>
                    </a:lnTo>
                    <a:lnTo>
                      <a:pt x="331" y="2182"/>
                    </a:lnTo>
                    <a:lnTo>
                      <a:pt x="331" y="2175"/>
                    </a:lnTo>
                    <a:lnTo>
                      <a:pt x="332" y="2168"/>
                    </a:lnTo>
                    <a:lnTo>
                      <a:pt x="342" y="2169"/>
                    </a:lnTo>
                    <a:lnTo>
                      <a:pt x="353" y="2168"/>
                    </a:lnTo>
                    <a:lnTo>
                      <a:pt x="359" y="2165"/>
                    </a:lnTo>
                    <a:lnTo>
                      <a:pt x="364" y="2162"/>
                    </a:lnTo>
                    <a:lnTo>
                      <a:pt x="369" y="2157"/>
                    </a:lnTo>
                    <a:lnTo>
                      <a:pt x="373" y="2152"/>
                    </a:lnTo>
                    <a:lnTo>
                      <a:pt x="378" y="2147"/>
                    </a:lnTo>
                    <a:lnTo>
                      <a:pt x="383" y="2143"/>
                    </a:lnTo>
                    <a:lnTo>
                      <a:pt x="388" y="2140"/>
                    </a:lnTo>
                    <a:lnTo>
                      <a:pt x="395" y="2139"/>
                    </a:lnTo>
                    <a:lnTo>
                      <a:pt x="398" y="2139"/>
                    </a:lnTo>
                    <a:lnTo>
                      <a:pt x="401" y="2140"/>
                    </a:lnTo>
                    <a:lnTo>
                      <a:pt x="403" y="2143"/>
                    </a:lnTo>
                    <a:lnTo>
                      <a:pt x="406" y="2145"/>
                    </a:lnTo>
                    <a:lnTo>
                      <a:pt x="410" y="2150"/>
                    </a:lnTo>
                    <a:lnTo>
                      <a:pt x="412" y="2157"/>
                    </a:lnTo>
                    <a:lnTo>
                      <a:pt x="421" y="2168"/>
                    </a:lnTo>
                    <a:lnTo>
                      <a:pt x="431" y="2179"/>
                    </a:lnTo>
                    <a:lnTo>
                      <a:pt x="436" y="2168"/>
                    </a:lnTo>
                    <a:lnTo>
                      <a:pt x="440" y="2158"/>
                    </a:lnTo>
                    <a:lnTo>
                      <a:pt x="441" y="2153"/>
                    </a:lnTo>
                    <a:lnTo>
                      <a:pt x="443" y="2149"/>
                    </a:lnTo>
                    <a:lnTo>
                      <a:pt x="447" y="2144"/>
                    </a:lnTo>
                    <a:lnTo>
                      <a:pt x="452" y="2140"/>
                    </a:lnTo>
                    <a:lnTo>
                      <a:pt x="462" y="2134"/>
                    </a:lnTo>
                    <a:lnTo>
                      <a:pt x="474" y="2130"/>
                    </a:lnTo>
                    <a:lnTo>
                      <a:pt x="484" y="2129"/>
                    </a:lnTo>
                    <a:lnTo>
                      <a:pt x="497" y="2128"/>
                    </a:lnTo>
                    <a:lnTo>
                      <a:pt x="497" y="2103"/>
                    </a:lnTo>
                    <a:lnTo>
                      <a:pt x="496" y="2091"/>
                    </a:lnTo>
                    <a:lnTo>
                      <a:pt x="494" y="2081"/>
                    </a:lnTo>
                    <a:lnTo>
                      <a:pt x="490" y="2073"/>
                    </a:lnTo>
                    <a:lnTo>
                      <a:pt x="486" y="2061"/>
                    </a:lnTo>
                    <a:lnTo>
                      <a:pt x="482" y="2046"/>
                    </a:lnTo>
                    <a:lnTo>
                      <a:pt x="480" y="2032"/>
                    </a:lnTo>
                    <a:lnTo>
                      <a:pt x="479" y="2019"/>
                    </a:lnTo>
                    <a:lnTo>
                      <a:pt x="475" y="2004"/>
                    </a:lnTo>
                    <a:lnTo>
                      <a:pt x="470" y="1992"/>
                    </a:lnTo>
                    <a:lnTo>
                      <a:pt x="465" y="1983"/>
                    </a:lnTo>
                    <a:lnTo>
                      <a:pt x="462" y="1980"/>
                    </a:lnTo>
                    <a:lnTo>
                      <a:pt x="460" y="1975"/>
                    </a:lnTo>
                    <a:lnTo>
                      <a:pt x="459" y="1970"/>
                    </a:lnTo>
                    <a:lnTo>
                      <a:pt x="459" y="1963"/>
                    </a:lnTo>
                    <a:lnTo>
                      <a:pt x="459" y="1931"/>
                    </a:lnTo>
                    <a:lnTo>
                      <a:pt x="460" y="1925"/>
                    </a:lnTo>
                    <a:lnTo>
                      <a:pt x="461" y="1919"/>
                    </a:lnTo>
                    <a:lnTo>
                      <a:pt x="464" y="1914"/>
                    </a:lnTo>
                    <a:lnTo>
                      <a:pt x="466" y="1909"/>
                    </a:lnTo>
                    <a:lnTo>
                      <a:pt x="470" y="1904"/>
                    </a:lnTo>
                    <a:lnTo>
                      <a:pt x="472" y="1899"/>
                    </a:lnTo>
                    <a:lnTo>
                      <a:pt x="474" y="1893"/>
                    </a:lnTo>
                    <a:lnTo>
                      <a:pt x="475" y="1887"/>
                    </a:lnTo>
                    <a:lnTo>
                      <a:pt x="471" y="1869"/>
                    </a:lnTo>
                    <a:lnTo>
                      <a:pt x="467" y="1852"/>
                    </a:lnTo>
                    <a:lnTo>
                      <a:pt x="469" y="1844"/>
                    </a:lnTo>
                    <a:lnTo>
                      <a:pt x="471" y="1837"/>
                    </a:lnTo>
                    <a:lnTo>
                      <a:pt x="475" y="1830"/>
                    </a:lnTo>
                    <a:lnTo>
                      <a:pt x="480" y="1824"/>
                    </a:lnTo>
                    <a:lnTo>
                      <a:pt x="486" y="1819"/>
                    </a:lnTo>
                    <a:lnTo>
                      <a:pt x="492" y="1815"/>
                    </a:lnTo>
                    <a:lnTo>
                      <a:pt x="500" y="1812"/>
                    </a:lnTo>
                    <a:lnTo>
                      <a:pt x="509" y="1810"/>
                    </a:lnTo>
                    <a:lnTo>
                      <a:pt x="510" y="1805"/>
                    </a:lnTo>
                    <a:lnTo>
                      <a:pt x="505" y="1797"/>
                    </a:lnTo>
                    <a:lnTo>
                      <a:pt x="500" y="1789"/>
                    </a:lnTo>
                    <a:lnTo>
                      <a:pt x="497" y="1785"/>
                    </a:lnTo>
                    <a:lnTo>
                      <a:pt x="495" y="1781"/>
                    </a:lnTo>
                    <a:lnTo>
                      <a:pt x="494" y="1776"/>
                    </a:lnTo>
                    <a:lnTo>
                      <a:pt x="492" y="1771"/>
                    </a:lnTo>
                    <a:lnTo>
                      <a:pt x="500" y="1754"/>
                    </a:lnTo>
                    <a:lnTo>
                      <a:pt x="507" y="1736"/>
                    </a:lnTo>
                    <a:lnTo>
                      <a:pt x="507" y="1724"/>
                    </a:lnTo>
                    <a:lnTo>
                      <a:pt x="506" y="1714"/>
                    </a:lnTo>
                    <a:lnTo>
                      <a:pt x="504" y="1704"/>
                    </a:lnTo>
                    <a:lnTo>
                      <a:pt x="501" y="1692"/>
                    </a:lnTo>
                    <a:lnTo>
                      <a:pt x="499" y="1682"/>
                    </a:lnTo>
                    <a:lnTo>
                      <a:pt x="496" y="1672"/>
                    </a:lnTo>
                    <a:lnTo>
                      <a:pt x="495" y="1669"/>
                    </a:lnTo>
                    <a:lnTo>
                      <a:pt x="492" y="1665"/>
                    </a:lnTo>
                    <a:lnTo>
                      <a:pt x="490" y="1662"/>
                    </a:lnTo>
                    <a:lnTo>
                      <a:pt x="485" y="1662"/>
                    </a:lnTo>
                    <a:lnTo>
                      <a:pt x="476" y="1670"/>
                    </a:lnTo>
                    <a:lnTo>
                      <a:pt x="466" y="1676"/>
                    </a:lnTo>
                    <a:lnTo>
                      <a:pt x="461" y="1675"/>
                    </a:lnTo>
                    <a:lnTo>
                      <a:pt x="457" y="1672"/>
                    </a:lnTo>
                    <a:lnTo>
                      <a:pt x="455" y="1667"/>
                    </a:lnTo>
                    <a:lnTo>
                      <a:pt x="452" y="1662"/>
                    </a:lnTo>
                    <a:lnTo>
                      <a:pt x="450" y="1648"/>
                    </a:lnTo>
                    <a:lnTo>
                      <a:pt x="443" y="1637"/>
                    </a:lnTo>
                    <a:lnTo>
                      <a:pt x="438" y="1640"/>
                    </a:lnTo>
                    <a:lnTo>
                      <a:pt x="433" y="1643"/>
                    </a:lnTo>
                    <a:lnTo>
                      <a:pt x="428" y="1648"/>
                    </a:lnTo>
                    <a:lnTo>
                      <a:pt x="425" y="1652"/>
                    </a:lnTo>
                    <a:lnTo>
                      <a:pt x="421" y="1657"/>
                    </a:lnTo>
                    <a:lnTo>
                      <a:pt x="416" y="1661"/>
                    </a:lnTo>
                    <a:lnTo>
                      <a:pt x="411" y="1664"/>
                    </a:lnTo>
                    <a:lnTo>
                      <a:pt x="405" y="1666"/>
                    </a:lnTo>
                    <a:lnTo>
                      <a:pt x="403" y="1661"/>
                    </a:lnTo>
                    <a:lnTo>
                      <a:pt x="407" y="1631"/>
                    </a:lnTo>
                    <a:lnTo>
                      <a:pt x="412" y="1605"/>
                    </a:lnTo>
                    <a:lnTo>
                      <a:pt x="415" y="1592"/>
                    </a:lnTo>
                    <a:lnTo>
                      <a:pt x="418" y="1579"/>
                    </a:lnTo>
                    <a:lnTo>
                      <a:pt x="422" y="1567"/>
                    </a:lnTo>
                    <a:lnTo>
                      <a:pt x="428" y="1552"/>
                    </a:lnTo>
                    <a:lnTo>
                      <a:pt x="436" y="1538"/>
                    </a:lnTo>
                    <a:lnTo>
                      <a:pt x="443" y="1525"/>
                    </a:lnTo>
                    <a:lnTo>
                      <a:pt x="447" y="1519"/>
                    </a:lnTo>
                    <a:lnTo>
                      <a:pt x="450" y="1513"/>
                    </a:lnTo>
                    <a:lnTo>
                      <a:pt x="451" y="1505"/>
                    </a:lnTo>
                    <a:lnTo>
                      <a:pt x="452" y="1497"/>
                    </a:lnTo>
                    <a:lnTo>
                      <a:pt x="452" y="1469"/>
                    </a:lnTo>
                    <a:lnTo>
                      <a:pt x="450" y="1455"/>
                    </a:lnTo>
                    <a:lnTo>
                      <a:pt x="448" y="1441"/>
                    </a:lnTo>
                    <a:lnTo>
                      <a:pt x="448" y="1411"/>
                    </a:lnTo>
                    <a:lnTo>
                      <a:pt x="445" y="1398"/>
                    </a:lnTo>
                    <a:lnTo>
                      <a:pt x="441" y="1385"/>
                    </a:lnTo>
                    <a:lnTo>
                      <a:pt x="441" y="1374"/>
                    </a:lnTo>
                    <a:lnTo>
                      <a:pt x="441" y="1365"/>
                    </a:lnTo>
                    <a:lnTo>
                      <a:pt x="442" y="1356"/>
                    </a:lnTo>
                    <a:lnTo>
                      <a:pt x="440" y="1346"/>
                    </a:lnTo>
                    <a:lnTo>
                      <a:pt x="438" y="1342"/>
                    </a:lnTo>
                    <a:lnTo>
                      <a:pt x="437" y="1339"/>
                    </a:lnTo>
                    <a:lnTo>
                      <a:pt x="435" y="1336"/>
                    </a:lnTo>
                    <a:lnTo>
                      <a:pt x="431" y="1334"/>
                    </a:lnTo>
                    <a:lnTo>
                      <a:pt x="425" y="1330"/>
                    </a:lnTo>
                    <a:lnTo>
                      <a:pt x="417" y="1325"/>
                    </a:lnTo>
                    <a:lnTo>
                      <a:pt x="408" y="1320"/>
                    </a:lnTo>
                    <a:lnTo>
                      <a:pt x="401" y="1312"/>
                    </a:lnTo>
                    <a:lnTo>
                      <a:pt x="395" y="1305"/>
                    </a:lnTo>
                    <a:lnTo>
                      <a:pt x="391" y="1296"/>
                    </a:lnTo>
                    <a:lnTo>
                      <a:pt x="388" y="1287"/>
                    </a:lnTo>
                    <a:lnTo>
                      <a:pt x="386" y="1277"/>
                    </a:lnTo>
                    <a:lnTo>
                      <a:pt x="384" y="1266"/>
                    </a:lnTo>
                    <a:lnTo>
                      <a:pt x="383" y="1254"/>
                    </a:lnTo>
                    <a:lnTo>
                      <a:pt x="382" y="1244"/>
                    </a:lnTo>
                    <a:lnTo>
                      <a:pt x="379" y="1236"/>
                    </a:lnTo>
                    <a:lnTo>
                      <a:pt x="377" y="1227"/>
                    </a:lnTo>
                    <a:lnTo>
                      <a:pt x="377" y="1217"/>
                    </a:lnTo>
                    <a:lnTo>
                      <a:pt x="377" y="1206"/>
                    </a:lnTo>
                    <a:lnTo>
                      <a:pt x="379" y="1195"/>
                    </a:lnTo>
                    <a:lnTo>
                      <a:pt x="382" y="1185"/>
                    </a:lnTo>
                    <a:lnTo>
                      <a:pt x="386" y="1177"/>
                    </a:lnTo>
                    <a:lnTo>
                      <a:pt x="390" y="1167"/>
                    </a:lnTo>
                    <a:lnTo>
                      <a:pt x="392" y="1157"/>
                    </a:lnTo>
                    <a:lnTo>
                      <a:pt x="395" y="1147"/>
                    </a:lnTo>
                    <a:lnTo>
                      <a:pt x="395" y="1135"/>
                    </a:lnTo>
                    <a:lnTo>
                      <a:pt x="395" y="1130"/>
                    </a:lnTo>
                    <a:lnTo>
                      <a:pt x="393" y="1126"/>
                    </a:lnTo>
                    <a:lnTo>
                      <a:pt x="366" y="1126"/>
                    </a:lnTo>
                    <a:lnTo>
                      <a:pt x="358" y="1126"/>
                    </a:lnTo>
                    <a:lnTo>
                      <a:pt x="349" y="1128"/>
                    </a:lnTo>
                    <a:lnTo>
                      <a:pt x="342" y="1130"/>
                    </a:lnTo>
                    <a:lnTo>
                      <a:pt x="336" y="1135"/>
                    </a:lnTo>
                    <a:lnTo>
                      <a:pt x="329" y="1140"/>
                    </a:lnTo>
                    <a:lnTo>
                      <a:pt x="324" y="1147"/>
                    </a:lnTo>
                    <a:lnTo>
                      <a:pt x="320" y="1154"/>
                    </a:lnTo>
                    <a:lnTo>
                      <a:pt x="318" y="1163"/>
                    </a:lnTo>
                    <a:lnTo>
                      <a:pt x="315" y="1178"/>
                    </a:lnTo>
                    <a:lnTo>
                      <a:pt x="312" y="1192"/>
                    </a:lnTo>
                    <a:lnTo>
                      <a:pt x="309" y="1198"/>
                    </a:lnTo>
                    <a:lnTo>
                      <a:pt x="305" y="1203"/>
                    </a:lnTo>
                    <a:lnTo>
                      <a:pt x="300" y="1206"/>
                    </a:lnTo>
                    <a:lnTo>
                      <a:pt x="293" y="1207"/>
                    </a:lnTo>
                    <a:lnTo>
                      <a:pt x="282" y="1207"/>
                    </a:lnTo>
                    <a:lnTo>
                      <a:pt x="270" y="1207"/>
                    </a:lnTo>
                    <a:lnTo>
                      <a:pt x="265" y="1206"/>
                    </a:lnTo>
                    <a:lnTo>
                      <a:pt x="259" y="1204"/>
                    </a:lnTo>
                    <a:lnTo>
                      <a:pt x="254" y="1202"/>
                    </a:lnTo>
                    <a:lnTo>
                      <a:pt x="250" y="1198"/>
                    </a:lnTo>
                    <a:lnTo>
                      <a:pt x="244" y="1193"/>
                    </a:lnTo>
                    <a:lnTo>
                      <a:pt x="240" y="1188"/>
                    </a:lnTo>
                    <a:lnTo>
                      <a:pt x="238" y="1182"/>
                    </a:lnTo>
                    <a:lnTo>
                      <a:pt x="235" y="1175"/>
                    </a:lnTo>
                    <a:lnTo>
                      <a:pt x="233" y="1162"/>
                    </a:lnTo>
                    <a:lnTo>
                      <a:pt x="233" y="1147"/>
                    </a:lnTo>
                    <a:lnTo>
                      <a:pt x="240" y="1130"/>
                    </a:lnTo>
                    <a:lnTo>
                      <a:pt x="248" y="1114"/>
                    </a:lnTo>
                    <a:lnTo>
                      <a:pt x="248" y="1109"/>
                    </a:lnTo>
                    <a:lnTo>
                      <a:pt x="246" y="1106"/>
                    </a:lnTo>
                    <a:lnTo>
                      <a:pt x="245" y="1103"/>
                    </a:lnTo>
                    <a:lnTo>
                      <a:pt x="243" y="1100"/>
                    </a:lnTo>
                    <a:lnTo>
                      <a:pt x="238" y="1095"/>
                    </a:lnTo>
                    <a:lnTo>
                      <a:pt x="233" y="1090"/>
                    </a:lnTo>
                    <a:lnTo>
                      <a:pt x="229" y="1085"/>
                    </a:lnTo>
                    <a:lnTo>
                      <a:pt x="226" y="1080"/>
                    </a:lnTo>
                    <a:lnTo>
                      <a:pt x="225" y="1078"/>
                    </a:lnTo>
                    <a:lnTo>
                      <a:pt x="224" y="1075"/>
                    </a:lnTo>
                    <a:lnTo>
                      <a:pt x="221" y="1074"/>
                    </a:lnTo>
                    <a:lnTo>
                      <a:pt x="219" y="1074"/>
                    </a:lnTo>
                    <a:lnTo>
                      <a:pt x="214" y="1075"/>
                    </a:lnTo>
                    <a:lnTo>
                      <a:pt x="209" y="1076"/>
                    </a:lnTo>
                    <a:lnTo>
                      <a:pt x="206" y="1080"/>
                    </a:lnTo>
                    <a:lnTo>
                      <a:pt x="205" y="1085"/>
                    </a:lnTo>
                    <a:lnTo>
                      <a:pt x="205" y="1140"/>
                    </a:lnTo>
                    <a:lnTo>
                      <a:pt x="204" y="1145"/>
                    </a:lnTo>
                    <a:lnTo>
                      <a:pt x="204" y="1149"/>
                    </a:lnTo>
                    <a:lnTo>
                      <a:pt x="201" y="1153"/>
                    </a:lnTo>
                    <a:lnTo>
                      <a:pt x="199" y="1157"/>
                    </a:lnTo>
                    <a:lnTo>
                      <a:pt x="196" y="1159"/>
                    </a:lnTo>
                    <a:lnTo>
                      <a:pt x="192" y="1162"/>
                    </a:lnTo>
                    <a:lnTo>
                      <a:pt x="189" y="1163"/>
                    </a:lnTo>
                    <a:lnTo>
                      <a:pt x="185" y="1164"/>
                    </a:lnTo>
                    <a:lnTo>
                      <a:pt x="179" y="1163"/>
                    </a:lnTo>
                    <a:lnTo>
                      <a:pt x="174" y="1162"/>
                    </a:lnTo>
                    <a:lnTo>
                      <a:pt x="170" y="1159"/>
                    </a:lnTo>
                    <a:lnTo>
                      <a:pt x="167" y="1155"/>
                    </a:lnTo>
                    <a:lnTo>
                      <a:pt x="164" y="1152"/>
                    </a:lnTo>
                    <a:lnTo>
                      <a:pt x="162" y="1147"/>
                    </a:lnTo>
                    <a:lnTo>
                      <a:pt x="160" y="1142"/>
                    </a:lnTo>
                    <a:lnTo>
                      <a:pt x="160" y="1135"/>
                    </a:lnTo>
                    <a:lnTo>
                      <a:pt x="157" y="1110"/>
                    </a:lnTo>
                    <a:lnTo>
                      <a:pt x="159" y="1083"/>
                    </a:lnTo>
                    <a:lnTo>
                      <a:pt x="159" y="1068"/>
                    </a:lnTo>
                    <a:lnTo>
                      <a:pt x="159" y="1052"/>
                    </a:lnTo>
                    <a:lnTo>
                      <a:pt x="160" y="1045"/>
                    </a:lnTo>
                    <a:lnTo>
                      <a:pt x="162" y="1039"/>
                    </a:lnTo>
                    <a:lnTo>
                      <a:pt x="165" y="1032"/>
                    </a:lnTo>
                    <a:lnTo>
                      <a:pt x="170" y="1026"/>
                    </a:lnTo>
                    <a:lnTo>
                      <a:pt x="174" y="1022"/>
                    </a:lnTo>
                    <a:lnTo>
                      <a:pt x="177" y="1020"/>
                    </a:lnTo>
                    <a:lnTo>
                      <a:pt x="181" y="1017"/>
                    </a:lnTo>
                    <a:lnTo>
                      <a:pt x="186" y="1016"/>
                    </a:lnTo>
                    <a:lnTo>
                      <a:pt x="196" y="1015"/>
                    </a:lnTo>
                    <a:lnTo>
                      <a:pt x="208" y="1015"/>
                    </a:lnTo>
                    <a:lnTo>
                      <a:pt x="213" y="1014"/>
                    </a:lnTo>
                    <a:lnTo>
                      <a:pt x="216" y="1012"/>
                    </a:lnTo>
                    <a:lnTo>
                      <a:pt x="219" y="1010"/>
                    </a:lnTo>
                    <a:lnTo>
                      <a:pt x="219" y="1005"/>
                    </a:lnTo>
                    <a:lnTo>
                      <a:pt x="219" y="960"/>
                    </a:lnTo>
                    <a:lnTo>
                      <a:pt x="220" y="953"/>
                    </a:lnTo>
                    <a:lnTo>
                      <a:pt x="224" y="950"/>
                    </a:lnTo>
                    <a:lnTo>
                      <a:pt x="228" y="946"/>
                    </a:lnTo>
                    <a:lnTo>
                      <a:pt x="234" y="945"/>
                    </a:lnTo>
                    <a:lnTo>
                      <a:pt x="248" y="941"/>
                    </a:lnTo>
                    <a:lnTo>
                      <a:pt x="260" y="935"/>
                    </a:lnTo>
                    <a:lnTo>
                      <a:pt x="263" y="933"/>
                    </a:lnTo>
                    <a:lnTo>
                      <a:pt x="264" y="931"/>
                    </a:lnTo>
                    <a:lnTo>
                      <a:pt x="265" y="928"/>
                    </a:lnTo>
                    <a:lnTo>
                      <a:pt x="265" y="924"/>
                    </a:lnTo>
                    <a:lnTo>
                      <a:pt x="265" y="918"/>
                    </a:lnTo>
                    <a:lnTo>
                      <a:pt x="265" y="911"/>
                    </a:lnTo>
                    <a:lnTo>
                      <a:pt x="269" y="897"/>
                    </a:lnTo>
                    <a:lnTo>
                      <a:pt x="272" y="883"/>
                    </a:lnTo>
                    <a:lnTo>
                      <a:pt x="272" y="879"/>
                    </a:lnTo>
                    <a:lnTo>
                      <a:pt x="272" y="876"/>
                    </a:lnTo>
                    <a:lnTo>
                      <a:pt x="262" y="876"/>
                    </a:lnTo>
                    <a:lnTo>
                      <a:pt x="253" y="877"/>
                    </a:lnTo>
                    <a:lnTo>
                      <a:pt x="245" y="878"/>
                    </a:lnTo>
                    <a:lnTo>
                      <a:pt x="239" y="882"/>
                    </a:lnTo>
                    <a:lnTo>
                      <a:pt x="231" y="886"/>
                    </a:lnTo>
                    <a:lnTo>
                      <a:pt x="219" y="894"/>
                    </a:lnTo>
                    <a:lnTo>
                      <a:pt x="204" y="903"/>
                    </a:lnTo>
                    <a:lnTo>
                      <a:pt x="197" y="904"/>
                    </a:lnTo>
                    <a:lnTo>
                      <a:pt x="192" y="904"/>
                    </a:lnTo>
                    <a:lnTo>
                      <a:pt x="187" y="903"/>
                    </a:lnTo>
                    <a:lnTo>
                      <a:pt x="184" y="899"/>
                    </a:lnTo>
                    <a:lnTo>
                      <a:pt x="177" y="887"/>
                    </a:lnTo>
                    <a:lnTo>
                      <a:pt x="172" y="873"/>
                    </a:lnTo>
                    <a:lnTo>
                      <a:pt x="169" y="868"/>
                    </a:lnTo>
                    <a:lnTo>
                      <a:pt x="164" y="865"/>
                    </a:lnTo>
                    <a:lnTo>
                      <a:pt x="161" y="863"/>
                    </a:lnTo>
                    <a:lnTo>
                      <a:pt x="160" y="862"/>
                    </a:lnTo>
                    <a:lnTo>
                      <a:pt x="159" y="859"/>
                    </a:lnTo>
                    <a:lnTo>
                      <a:pt x="159" y="855"/>
                    </a:lnTo>
                    <a:lnTo>
                      <a:pt x="159" y="845"/>
                    </a:lnTo>
                    <a:lnTo>
                      <a:pt x="161" y="837"/>
                    </a:lnTo>
                    <a:lnTo>
                      <a:pt x="164" y="828"/>
                    </a:lnTo>
                    <a:lnTo>
                      <a:pt x="167" y="820"/>
                    </a:lnTo>
                    <a:lnTo>
                      <a:pt x="176" y="804"/>
                    </a:lnTo>
                    <a:lnTo>
                      <a:pt x="185" y="785"/>
                    </a:lnTo>
                    <a:lnTo>
                      <a:pt x="197" y="755"/>
                    </a:lnTo>
                    <a:lnTo>
                      <a:pt x="210" y="727"/>
                    </a:lnTo>
                    <a:lnTo>
                      <a:pt x="223" y="701"/>
                    </a:lnTo>
                    <a:lnTo>
                      <a:pt x="236" y="671"/>
                    </a:lnTo>
                    <a:lnTo>
                      <a:pt x="249" y="642"/>
                    </a:lnTo>
                    <a:lnTo>
                      <a:pt x="262" y="617"/>
                    </a:lnTo>
                    <a:lnTo>
                      <a:pt x="267" y="605"/>
                    </a:lnTo>
                    <a:lnTo>
                      <a:pt x="270" y="591"/>
                    </a:lnTo>
                    <a:lnTo>
                      <a:pt x="273" y="577"/>
                    </a:lnTo>
                    <a:lnTo>
                      <a:pt x="274" y="561"/>
                    </a:lnTo>
                    <a:lnTo>
                      <a:pt x="273" y="552"/>
                    </a:lnTo>
                    <a:lnTo>
                      <a:pt x="272" y="543"/>
                    </a:lnTo>
                    <a:lnTo>
                      <a:pt x="269" y="534"/>
                    </a:lnTo>
                    <a:lnTo>
                      <a:pt x="267" y="527"/>
                    </a:lnTo>
                    <a:lnTo>
                      <a:pt x="264" y="519"/>
                    </a:lnTo>
                    <a:lnTo>
                      <a:pt x="262" y="510"/>
                    </a:lnTo>
                    <a:lnTo>
                      <a:pt x="260" y="502"/>
                    </a:lnTo>
                    <a:lnTo>
                      <a:pt x="259" y="493"/>
                    </a:lnTo>
                    <a:lnTo>
                      <a:pt x="259" y="441"/>
                    </a:lnTo>
                    <a:lnTo>
                      <a:pt x="339" y="441"/>
                    </a:lnTo>
                    <a:lnTo>
                      <a:pt x="343" y="445"/>
                    </a:lnTo>
                    <a:lnTo>
                      <a:pt x="347" y="449"/>
                    </a:lnTo>
                    <a:lnTo>
                      <a:pt x="349" y="453"/>
                    </a:lnTo>
                    <a:lnTo>
                      <a:pt x="351" y="458"/>
                    </a:lnTo>
                    <a:lnTo>
                      <a:pt x="351" y="490"/>
                    </a:lnTo>
                    <a:lnTo>
                      <a:pt x="349" y="497"/>
                    </a:lnTo>
                    <a:lnTo>
                      <a:pt x="348" y="503"/>
                    </a:lnTo>
                    <a:lnTo>
                      <a:pt x="346" y="508"/>
                    </a:lnTo>
                    <a:lnTo>
                      <a:pt x="342" y="512"/>
                    </a:lnTo>
                    <a:lnTo>
                      <a:pt x="336" y="522"/>
                    </a:lnTo>
                    <a:lnTo>
                      <a:pt x="331" y="533"/>
                    </a:lnTo>
                    <a:lnTo>
                      <a:pt x="336" y="534"/>
                    </a:lnTo>
                    <a:lnTo>
                      <a:pt x="342" y="537"/>
                    </a:lnTo>
                    <a:lnTo>
                      <a:pt x="346" y="539"/>
                    </a:lnTo>
                    <a:lnTo>
                      <a:pt x="349" y="543"/>
                    </a:lnTo>
                    <a:lnTo>
                      <a:pt x="357" y="551"/>
                    </a:lnTo>
                    <a:lnTo>
                      <a:pt x="364" y="559"/>
                    </a:lnTo>
                    <a:lnTo>
                      <a:pt x="373" y="567"/>
                    </a:lnTo>
                    <a:lnTo>
                      <a:pt x="383" y="572"/>
                    </a:lnTo>
                    <a:lnTo>
                      <a:pt x="388" y="576"/>
                    </a:lnTo>
                    <a:lnTo>
                      <a:pt x="392" y="581"/>
                    </a:lnTo>
                    <a:lnTo>
                      <a:pt x="395" y="587"/>
                    </a:lnTo>
                    <a:lnTo>
                      <a:pt x="398" y="593"/>
                    </a:lnTo>
                    <a:lnTo>
                      <a:pt x="403" y="599"/>
                    </a:lnTo>
                    <a:lnTo>
                      <a:pt x="410" y="603"/>
                    </a:lnTo>
                    <a:lnTo>
                      <a:pt x="417" y="607"/>
                    </a:lnTo>
                    <a:lnTo>
                      <a:pt x="425" y="612"/>
                    </a:lnTo>
                    <a:lnTo>
                      <a:pt x="430" y="618"/>
                    </a:lnTo>
                    <a:lnTo>
                      <a:pt x="436" y="623"/>
                    </a:lnTo>
                    <a:lnTo>
                      <a:pt x="450" y="625"/>
                    </a:lnTo>
                    <a:lnTo>
                      <a:pt x="462" y="627"/>
                    </a:lnTo>
                    <a:lnTo>
                      <a:pt x="476" y="635"/>
                    </a:lnTo>
                    <a:lnTo>
                      <a:pt x="489" y="641"/>
                    </a:lnTo>
                    <a:lnTo>
                      <a:pt x="495" y="643"/>
                    </a:lnTo>
                    <a:lnTo>
                      <a:pt x="501" y="645"/>
                    </a:lnTo>
                    <a:lnTo>
                      <a:pt x="509" y="646"/>
                    </a:lnTo>
                    <a:lnTo>
                      <a:pt x="516" y="647"/>
                    </a:lnTo>
                    <a:lnTo>
                      <a:pt x="529" y="645"/>
                    </a:lnTo>
                    <a:lnTo>
                      <a:pt x="541" y="643"/>
                    </a:lnTo>
                    <a:lnTo>
                      <a:pt x="545" y="643"/>
                    </a:lnTo>
                    <a:lnTo>
                      <a:pt x="549" y="645"/>
                    </a:lnTo>
                    <a:lnTo>
                      <a:pt x="550" y="646"/>
                    </a:lnTo>
                    <a:lnTo>
                      <a:pt x="553" y="648"/>
                    </a:lnTo>
                    <a:lnTo>
                      <a:pt x="555" y="655"/>
                    </a:lnTo>
                    <a:lnTo>
                      <a:pt x="558" y="662"/>
                    </a:lnTo>
                    <a:lnTo>
                      <a:pt x="559" y="670"/>
                    </a:lnTo>
                    <a:lnTo>
                      <a:pt x="561" y="677"/>
                    </a:lnTo>
                    <a:lnTo>
                      <a:pt x="563" y="681"/>
                    </a:lnTo>
                    <a:lnTo>
                      <a:pt x="565" y="685"/>
                    </a:lnTo>
                    <a:lnTo>
                      <a:pt x="568" y="687"/>
                    </a:lnTo>
                    <a:lnTo>
                      <a:pt x="571" y="689"/>
                    </a:lnTo>
                    <a:lnTo>
                      <a:pt x="579" y="694"/>
                    </a:lnTo>
                    <a:lnTo>
                      <a:pt x="588" y="696"/>
                    </a:lnTo>
                    <a:lnTo>
                      <a:pt x="595" y="699"/>
                    </a:lnTo>
                    <a:lnTo>
                      <a:pt x="603" y="700"/>
                    </a:lnTo>
                    <a:lnTo>
                      <a:pt x="619" y="701"/>
                    </a:lnTo>
                    <a:lnTo>
                      <a:pt x="637" y="701"/>
                    </a:lnTo>
                    <a:lnTo>
                      <a:pt x="662" y="701"/>
                    </a:lnTo>
                    <a:lnTo>
                      <a:pt x="750" y="686"/>
                    </a:lnTo>
                    <a:lnTo>
                      <a:pt x="760" y="687"/>
                    </a:lnTo>
                    <a:lnTo>
                      <a:pt x="770" y="687"/>
                    </a:lnTo>
                    <a:lnTo>
                      <a:pt x="780" y="687"/>
                    </a:lnTo>
                    <a:lnTo>
                      <a:pt x="790" y="687"/>
                    </a:lnTo>
                    <a:lnTo>
                      <a:pt x="799" y="676"/>
                    </a:lnTo>
                    <a:lnTo>
                      <a:pt x="809" y="667"/>
                    </a:lnTo>
                    <a:lnTo>
                      <a:pt x="819" y="662"/>
                    </a:lnTo>
                    <a:lnTo>
                      <a:pt x="829" y="660"/>
                    </a:lnTo>
                    <a:lnTo>
                      <a:pt x="833" y="658"/>
                    </a:lnTo>
                    <a:lnTo>
                      <a:pt x="838" y="656"/>
                    </a:lnTo>
                    <a:lnTo>
                      <a:pt x="841" y="653"/>
                    </a:lnTo>
                    <a:lnTo>
                      <a:pt x="846" y="650"/>
                    </a:lnTo>
                    <a:lnTo>
                      <a:pt x="863" y="630"/>
                    </a:lnTo>
                    <a:lnTo>
                      <a:pt x="881" y="612"/>
                    </a:lnTo>
                    <a:lnTo>
                      <a:pt x="889" y="608"/>
                    </a:lnTo>
                    <a:lnTo>
                      <a:pt x="895" y="605"/>
                    </a:lnTo>
                    <a:lnTo>
                      <a:pt x="903" y="602"/>
                    </a:lnTo>
                    <a:lnTo>
                      <a:pt x="909" y="599"/>
                    </a:lnTo>
                    <a:lnTo>
                      <a:pt x="924" y="596"/>
                    </a:lnTo>
                    <a:lnTo>
                      <a:pt x="939" y="592"/>
                    </a:lnTo>
                    <a:lnTo>
                      <a:pt x="950" y="588"/>
                    </a:lnTo>
                    <a:lnTo>
                      <a:pt x="959" y="583"/>
                    </a:lnTo>
                    <a:lnTo>
                      <a:pt x="968" y="579"/>
                    </a:lnTo>
                    <a:lnTo>
                      <a:pt x="977" y="573"/>
                    </a:lnTo>
                    <a:lnTo>
                      <a:pt x="982" y="568"/>
                    </a:lnTo>
                    <a:lnTo>
                      <a:pt x="986" y="563"/>
                    </a:lnTo>
                    <a:lnTo>
                      <a:pt x="987" y="561"/>
                    </a:lnTo>
                    <a:lnTo>
                      <a:pt x="989" y="558"/>
                    </a:lnTo>
                    <a:lnTo>
                      <a:pt x="992" y="557"/>
                    </a:lnTo>
                    <a:lnTo>
                      <a:pt x="996" y="557"/>
                    </a:lnTo>
                    <a:lnTo>
                      <a:pt x="999" y="557"/>
                    </a:lnTo>
                    <a:lnTo>
                      <a:pt x="1003" y="558"/>
                    </a:lnTo>
                    <a:lnTo>
                      <a:pt x="1007" y="559"/>
                    </a:lnTo>
                    <a:lnTo>
                      <a:pt x="1011" y="562"/>
                    </a:lnTo>
                    <a:lnTo>
                      <a:pt x="1016" y="567"/>
                    </a:lnTo>
                    <a:lnTo>
                      <a:pt x="1021" y="574"/>
                    </a:lnTo>
                    <a:lnTo>
                      <a:pt x="1021" y="577"/>
                    </a:lnTo>
                    <a:lnTo>
                      <a:pt x="1022" y="581"/>
                    </a:lnTo>
                    <a:lnTo>
                      <a:pt x="1023" y="583"/>
                    </a:lnTo>
                    <a:lnTo>
                      <a:pt x="1026" y="584"/>
                    </a:lnTo>
                    <a:lnTo>
                      <a:pt x="1037" y="581"/>
                    </a:lnTo>
                    <a:lnTo>
                      <a:pt x="1048" y="576"/>
                    </a:lnTo>
                    <a:lnTo>
                      <a:pt x="1055" y="577"/>
                    </a:lnTo>
                    <a:lnTo>
                      <a:pt x="1061" y="578"/>
                    </a:lnTo>
                    <a:lnTo>
                      <a:pt x="1080" y="574"/>
                    </a:lnTo>
                    <a:lnTo>
                      <a:pt x="1099" y="571"/>
                    </a:lnTo>
                    <a:lnTo>
                      <a:pt x="1114" y="569"/>
                    </a:lnTo>
                    <a:lnTo>
                      <a:pt x="1127" y="568"/>
                    </a:lnTo>
                    <a:lnTo>
                      <a:pt x="1135" y="566"/>
                    </a:lnTo>
                    <a:lnTo>
                      <a:pt x="1141" y="564"/>
                    </a:lnTo>
                    <a:lnTo>
                      <a:pt x="1148" y="561"/>
                    </a:lnTo>
                    <a:lnTo>
                      <a:pt x="1154" y="557"/>
                    </a:lnTo>
                    <a:lnTo>
                      <a:pt x="1158" y="554"/>
                    </a:lnTo>
                    <a:lnTo>
                      <a:pt x="1160" y="551"/>
                    </a:lnTo>
                    <a:lnTo>
                      <a:pt x="1163" y="547"/>
                    </a:lnTo>
                    <a:lnTo>
                      <a:pt x="1165" y="543"/>
                    </a:lnTo>
                    <a:lnTo>
                      <a:pt x="1168" y="534"/>
                    </a:lnTo>
                    <a:lnTo>
                      <a:pt x="1171" y="525"/>
                    </a:lnTo>
                    <a:lnTo>
                      <a:pt x="1175" y="517"/>
                    </a:lnTo>
                    <a:lnTo>
                      <a:pt x="1181" y="509"/>
                    </a:lnTo>
                    <a:lnTo>
                      <a:pt x="1188" y="503"/>
                    </a:lnTo>
                    <a:lnTo>
                      <a:pt x="1196" y="498"/>
                    </a:lnTo>
                    <a:lnTo>
                      <a:pt x="1205" y="494"/>
                    </a:lnTo>
                    <a:lnTo>
                      <a:pt x="1213" y="493"/>
                    </a:lnTo>
                    <a:lnTo>
                      <a:pt x="1217" y="492"/>
                    </a:lnTo>
                    <a:lnTo>
                      <a:pt x="1220" y="490"/>
                    </a:lnTo>
                    <a:lnTo>
                      <a:pt x="1223" y="488"/>
                    </a:lnTo>
                    <a:lnTo>
                      <a:pt x="1227" y="484"/>
                    </a:lnTo>
                    <a:lnTo>
                      <a:pt x="1229" y="482"/>
                    </a:lnTo>
                    <a:lnTo>
                      <a:pt x="1229" y="478"/>
                    </a:lnTo>
                    <a:lnTo>
                      <a:pt x="1230" y="475"/>
                    </a:lnTo>
                    <a:lnTo>
                      <a:pt x="1229" y="472"/>
                    </a:lnTo>
                    <a:lnTo>
                      <a:pt x="1229" y="464"/>
                    </a:lnTo>
                    <a:lnTo>
                      <a:pt x="1229" y="456"/>
                    </a:lnTo>
                    <a:lnTo>
                      <a:pt x="1233" y="445"/>
                    </a:lnTo>
                    <a:lnTo>
                      <a:pt x="1239" y="436"/>
                    </a:lnTo>
                    <a:lnTo>
                      <a:pt x="1247" y="428"/>
                    </a:lnTo>
                    <a:lnTo>
                      <a:pt x="1255" y="421"/>
                    </a:lnTo>
                    <a:lnTo>
                      <a:pt x="1265" y="414"/>
                    </a:lnTo>
                    <a:lnTo>
                      <a:pt x="1274" y="406"/>
                    </a:lnTo>
                    <a:lnTo>
                      <a:pt x="1279" y="404"/>
                    </a:lnTo>
                    <a:lnTo>
                      <a:pt x="1284" y="401"/>
                    </a:lnTo>
                    <a:lnTo>
                      <a:pt x="1289" y="400"/>
                    </a:lnTo>
                    <a:lnTo>
                      <a:pt x="1296" y="399"/>
                    </a:lnTo>
                    <a:lnTo>
                      <a:pt x="1307" y="397"/>
                    </a:lnTo>
                    <a:lnTo>
                      <a:pt x="1317" y="396"/>
                    </a:lnTo>
                    <a:lnTo>
                      <a:pt x="1322" y="395"/>
                    </a:lnTo>
                    <a:lnTo>
                      <a:pt x="1327" y="394"/>
                    </a:lnTo>
                    <a:lnTo>
                      <a:pt x="1332" y="391"/>
                    </a:lnTo>
                    <a:lnTo>
                      <a:pt x="1336" y="387"/>
                    </a:lnTo>
                    <a:lnTo>
                      <a:pt x="1350" y="376"/>
                    </a:lnTo>
                    <a:lnTo>
                      <a:pt x="1360" y="364"/>
                    </a:lnTo>
                    <a:lnTo>
                      <a:pt x="1368" y="351"/>
                    </a:lnTo>
                    <a:lnTo>
                      <a:pt x="1378" y="336"/>
                    </a:lnTo>
                    <a:lnTo>
                      <a:pt x="1386" y="327"/>
                    </a:lnTo>
                    <a:lnTo>
                      <a:pt x="1394" y="321"/>
                    </a:lnTo>
                    <a:lnTo>
                      <a:pt x="1401" y="313"/>
                    </a:lnTo>
                    <a:lnTo>
                      <a:pt x="1409" y="308"/>
                    </a:lnTo>
                    <a:lnTo>
                      <a:pt x="1424" y="296"/>
                    </a:lnTo>
                    <a:lnTo>
                      <a:pt x="1440" y="282"/>
                    </a:lnTo>
                    <a:lnTo>
                      <a:pt x="1449" y="273"/>
                    </a:lnTo>
                    <a:lnTo>
                      <a:pt x="1459" y="264"/>
                    </a:lnTo>
                    <a:lnTo>
                      <a:pt x="1468" y="257"/>
                    </a:lnTo>
                    <a:lnTo>
                      <a:pt x="1478" y="248"/>
                    </a:lnTo>
                    <a:lnTo>
                      <a:pt x="1484" y="242"/>
                    </a:lnTo>
                    <a:lnTo>
                      <a:pt x="1489" y="237"/>
                    </a:lnTo>
                    <a:lnTo>
                      <a:pt x="1493" y="234"/>
                    </a:lnTo>
                    <a:lnTo>
                      <a:pt x="1495" y="233"/>
                    </a:lnTo>
                    <a:lnTo>
                      <a:pt x="1499" y="232"/>
                    </a:lnTo>
                    <a:lnTo>
                      <a:pt x="1503" y="232"/>
                    </a:lnTo>
                    <a:lnTo>
                      <a:pt x="1510" y="233"/>
                    </a:lnTo>
                    <a:lnTo>
                      <a:pt x="1518" y="236"/>
                    </a:lnTo>
                    <a:lnTo>
                      <a:pt x="1524" y="239"/>
                    </a:lnTo>
                    <a:lnTo>
                      <a:pt x="1529" y="243"/>
                    </a:lnTo>
                    <a:lnTo>
                      <a:pt x="1535" y="247"/>
                    </a:lnTo>
                    <a:lnTo>
                      <a:pt x="1542" y="251"/>
                    </a:lnTo>
                    <a:lnTo>
                      <a:pt x="1548" y="253"/>
                    </a:lnTo>
                    <a:lnTo>
                      <a:pt x="1555" y="254"/>
                    </a:lnTo>
                    <a:lnTo>
                      <a:pt x="1565" y="253"/>
                    </a:lnTo>
                    <a:lnTo>
                      <a:pt x="1575" y="252"/>
                    </a:lnTo>
                    <a:lnTo>
                      <a:pt x="1602" y="252"/>
                    </a:lnTo>
                    <a:lnTo>
                      <a:pt x="1607" y="251"/>
                    </a:lnTo>
                    <a:lnTo>
                      <a:pt x="1611" y="249"/>
                    </a:lnTo>
                    <a:lnTo>
                      <a:pt x="1614" y="248"/>
                    </a:lnTo>
                    <a:lnTo>
                      <a:pt x="1618" y="246"/>
                    </a:lnTo>
                    <a:lnTo>
                      <a:pt x="1623" y="238"/>
                    </a:lnTo>
                    <a:lnTo>
                      <a:pt x="1629" y="231"/>
                    </a:lnTo>
                    <a:lnTo>
                      <a:pt x="1634" y="223"/>
                    </a:lnTo>
                    <a:lnTo>
                      <a:pt x="1641" y="216"/>
                    </a:lnTo>
                    <a:lnTo>
                      <a:pt x="1643" y="213"/>
                    </a:lnTo>
                    <a:lnTo>
                      <a:pt x="1647" y="211"/>
                    </a:lnTo>
                    <a:lnTo>
                      <a:pt x="1652" y="209"/>
                    </a:lnTo>
                    <a:lnTo>
                      <a:pt x="1656" y="208"/>
                    </a:lnTo>
                    <a:lnTo>
                      <a:pt x="1665" y="207"/>
                    </a:lnTo>
                    <a:lnTo>
                      <a:pt x="1673" y="204"/>
                    </a:lnTo>
                    <a:lnTo>
                      <a:pt x="1681" y="200"/>
                    </a:lnTo>
                    <a:lnTo>
                      <a:pt x="1687" y="197"/>
                    </a:lnTo>
                    <a:lnTo>
                      <a:pt x="1693" y="190"/>
                    </a:lnTo>
                    <a:lnTo>
                      <a:pt x="1697" y="184"/>
                    </a:lnTo>
                    <a:lnTo>
                      <a:pt x="1700" y="177"/>
                    </a:lnTo>
                    <a:lnTo>
                      <a:pt x="1701" y="168"/>
                    </a:lnTo>
                    <a:lnTo>
                      <a:pt x="1701" y="162"/>
                    </a:lnTo>
                    <a:lnTo>
                      <a:pt x="1701" y="154"/>
                    </a:lnTo>
                    <a:lnTo>
                      <a:pt x="1700" y="148"/>
                    </a:lnTo>
                    <a:lnTo>
                      <a:pt x="1696" y="142"/>
                    </a:lnTo>
                    <a:lnTo>
                      <a:pt x="1690" y="135"/>
                    </a:lnTo>
                    <a:lnTo>
                      <a:pt x="1683" y="129"/>
                    </a:lnTo>
                    <a:lnTo>
                      <a:pt x="1681" y="126"/>
                    </a:lnTo>
                    <a:lnTo>
                      <a:pt x="1678" y="124"/>
                    </a:lnTo>
                    <a:lnTo>
                      <a:pt x="1677" y="120"/>
                    </a:lnTo>
                    <a:lnTo>
                      <a:pt x="1676" y="115"/>
                    </a:lnTo>
                    <a:lnTo>
                      <a:pt x="1680" y="99"/>
                    </a:lnTo>
                    <a:lnTo>
                      <a:pt x="1682" y="81"/>
                    </a:lnTo>
                    <a:lnTo>
                      <a:pt x="1682" y="76"/>
                    </a:lnTo>
                    <a:lnTo>
                      <a:pt x="1680" y="72"/>
                    </a:lnTo>
                    <a:lnTo>
                      <a:pt x="1676" y="70"/>
                    </a:lnTo>
                    <a:lnTo>
                      <a:pt x="1672" y="67"/>
                    </a:lnTo>
                    <a:lnTo>
                      <a:pt x="1662" y="64"/>
                    </a:lnTo>
                    <a:lnTo>
                      <a:pt x="1651" y="61"/>
                    </a:lnTo>
                    <a:lnTo>
                      <a:pt x="1646" y="60"/>
                    </a:lnTo>
                    <a:lnTo>
                      <a:pt x="1641" y="57"/>
                    </a:lnTo>
                    <a:lnTo>
                      <a:pt x="1637" y="54"/>
                    </a:lnTo>
                    <a:lnTo>
                      <a:pt x="1633" y="50"/>
                    </a:lnTo>
                    <a:lnTo>
                      <a:pt x="1631" y="46"/>
                    </a:lnTo>
                    <a:lnTo>
                      <a:pt x="1629" y="41"/>
                    </a:lnTo>
                    <a:lnTo>
                      <a:pt x="1628" y="36"/>
                    </a:lnTo>
                    <a:lnTo>
                      <a:pt x="1627" y="31"/>
                    </a:lnTo>
                    <a:lnTo>
                      <a:pt x="1628" y="27"/>
                    </a:lnTo>
                    <a:lnTo>
                      <a:pt x="1628" y="24"/>
                    </a:lnTo>
                    <a:lnTo>
                      <a:pt x="1631" y="21"/>
                    </a:lnTo>
                    <a:lnTo>
                      <a:pt x="1632" y="20"/>
                    </a:lnTo>
                    <a:lnTo>
                      <a:pt x="1638" y="16"/>
                    </a:lnTo>
                    <a:lnTo>
                      <a:pt x="1645" y="15"/>
                    </a:lnTo>
                    <a:lnTo>
                      <a:pt x="1662" y="15"/>
                    </a:lnTo>
                    <a:lnTo>
                      <a:pt x="1678" y="15"/>
                    </a:lnTo>
                    <a:lnTo>
                      <a:pt x="1692" y="15"/>
                    </a:lnTo>
                    <a:lnTo>
                      <a:pt x="1705" y="15"/>
                    </a:lnTo>
                    <a:lnTo>
                      <a:pt x="1710" y="15"/>
                    </a:lnTo>
                    <a:lnTo>
                      <a:pt x="1716" y="16"/>
                    </a:lnTo>
                    <a:lnTo>
                      <a:pt x="1722" y="19"/>
                    </a:lnTo>
                    <a:lnTo>
                      <a:pt x="1727" y="21"/>
                    </a:lnTo>
                    <a:lnTo>
                      <a:pt x="1731" y="25"/>
                    </a:lnTo>
                    <a:lnTo>
                      <a:pt x="1734" y="27"/>
                    </a:lnTo>
                    <a:lnTo>
                      <a:pt x="1736" y="30"/>
                    </a:lnTo>
                    <a:lnTo>
                      <a:pt x="1737" y="34"/>
                    </a:lnTo>
                    <a:lnTo>
                      <a:pt x="1740" y="41"/>
                    </a:lnTo>
                    <a:lnTo>
                      <a:pt x="1744" y="50"/>
                    </a:lnTo>
                    <a:lnTo>
                      <a:pt x="1751" y="47"/>
                    </a:lnTo>
                    <a:lnTo>
                      <a:pt x="1757" y="44"/>
                    </a:lnTo>
                    <a:lnTo>
                      <a:pt x="1762" y="39"/>
                    </a:lnTo>
                    <a:lnTo>
                      <a:pt x="1767" y="32"/>
                    </a:lnTo>
                    <a:lnTo>
                      <a:pt x="1773" y="26"/>
                    </a:lnTo>
                    <a:lnTo>
                      <a:pt x="1776" y="21"/>
                    </a:lnTo>
                    <a:lnTo>
                      <a:pt x="1779" y="16"/>
                    </a:lnTo>
                    <a:lnTo>
                      <a:pt x="1781" y="9"/>
                    </a:lnTo>
                    <a:lnTo>
                      <a:pt x="1791" y="3"/>
                    </a:lnTo>
                    <a:lnTo>
                      <a:pt x="1800" y="0"/>
                    </a:lnTo>
                    <a:lnTo>
                      <a:pt x="1804" y="9"/>
                    </a:lnTo>
                    <a:lnTo>
                      <a:pt x="1806" y="17"/>
                    </a:lnTo>
                    <a:lnTo>
                      <a:pt x="1808" y="26"/>
                    </a:lnTo>
                    <a:lnTo>
                      <a:pt x="1810" y="36"/>
                    </a:lnTo>
                    <a:lnTo>
                      <a:pt x="1814" y="51"/>
                    </a:lnTo>
                    <a:lnTo>
                      <a:pt x="1819" y="64"/>
                    </a:lnTo>
                    <a:lnTo>
                      <a:pt x="1820" y="71"/>
                    </a:lnTo>
                    <a:lnTo>
                      <a:pt x="1823" y="78"/>
                    </a:lnTo>
                    <a:lnTo>
                      <a:pt x="1824" y="85"/>
                    </a:lnTo>
                    <a:lnTo>
                      <a:pt x="1824" y="93"/>
                    </a:lnTo>
                    <a:lnTo>
                      <a:pt x="1824" y="136"/>
                    </a:lnTo>
                    <a:lnTo>
                      <a:pt x="1825" y="147"/>
                    </a:lnTo>
                    <a:lnTo>
                      <a:pt x="1828" y="154"/>
                    </a:lnTo>
                    <a:lnTo>
                      <a:pt x="1833" y="162"/>
                    </a:lnTo>
                    <a:lnTo>
                      <a:pt x="1839" y="168"/>
                    </a:lnTo>
                    <a:lnTo>
                      <a:pt x="1844" y="154"/>
                    </a:lnTo>
                    <a:lnTo>
                      <a:pt x="1849" y="142"/>
                    </a:lnTo>
                    <a:lnTo>
                      <a:pt x="1853" y="136"/>
                    </a:lnTo>
                    <a:lnTo>
                      <a:pt x="1857" y="131"/>
                    </a:lnTo>
                    <a:lnTo>
                      <a:pt x="1862" y="129"/>
                    </a:lnTo>
                    <a:lnTo>
                      <a:pt x="1868" y="126"/>
                    </a:lnTo>
                    <a:lnTo>
                      <a:pt x="1873" y="139"/>
                    </a:lnTo>
                    <a:lnTo>
                      <a:pt x="1880" y="150"/>
                    </a:lnTo>
                    <a:lnTo>
                      <a:pt x="1888" y="159"/>
                    </a:lnTo>
                    <a:lnTo>
                      <a:pt x="1899" y="168"/>
                    </a:lnTo>
                    <a:lnTo>
                      <a:pt x="1903" y="172"/>
                    </a:lnTo>
                    <a:lnTo>
                      <a:pt x="1907" y="174"/>
                    </a:lnTo>
                    <a:lnTo>
                      <a:pt x="1911" y="177"/>
                    </a:lnTo>
                    <a:lnTo>
                      <a:pt x="1914" y="178"/>
                    </a:lnTo>
                    <a:lnTo>
                      <a:pt x="1926" y="178"/>
                    </a:lnTo>
                    <a:lnTo>
                      <a:pt x="1928" y="172"/>
                    </a:lnTo>
                    <a:lnTo>
                      <a:pt x="1931" y="167"/>
                    </a:lnTo>
                    <a:lnTo>
                      <a:pt x="1934" y="162"/>
                    </a:lnTo>
                    <a:lnTo>
                      <a:pt x="1939" y="159"/>
                    </a:lnTo>
                    <a:lnTo>
                      <a:pt x="1944" y="155"/>
                    </a:lnTo>
                    <a:lnTo>
                      <a:pt x="1951" y="154"/>
                    </a:lnTo>
                    <a:lnTo>
                      <a:pt x="1957" y="153"/>
                    </a:lnTo>
                    <a:lnTo>
                      <a:pt x="1963" y="153"/>
                    </a:lnTo>
                    <a:lnTo>
                      <a:pt x="1967" y="153"/>
                    </a:lnTo>
                    <a:lnTo>
                      <a:pt x="1971" y="154"/>
                    </a:lnTo>
                    <a:lnTo>
                      <a:pt x="1975" y="155"/>
                    </a:lnTo>
                    <a:lnTo>
                      <a:pt x="1977" y="158"/>
                    </a:lnTo>
                    <a:lnTo>
                      <a:pt x="1982" y="163"/>
                    </a:lnTo>
                    <a:lnTo>
                      <a:pt x="1986" y="169"/>
                    </a:lnTo>
                    <a:lnTo>
                      <a:pt x="1990" y="175"/>
                    </a:lnTo>
                    <a:lnTo>
                      <a:pt x="1993" y="183"/>
                    </a:lnTo>
                    <a:lnTo>
                      <a:pt x="1998" y="189"/>
                    </a:lnTo>
                    <a:lnTo>
                      <a:pt x="2006" y="194"/>
                    </a:lnTo>
                    <a:lnTo>
                      <a:pt x="2012" y="198"/>
                    </a:lnTo>
                    <a:lnTo>
                      <a:pt x="2018" y="200"/>
                    </a:lnTo>
                    <a:lnTo>
                      <a:pt x="2025" y="203"/>
                    </a:lnTo>
                    <a:lnTo>
                      <a:pt x="2031" y="203"/>
                    </a:lnTo>
                    <a:lnTo>
                      <a:pt x="2044" y="205"/>
                    </a:lnTo>
                    <a:lnTo>
                      <a:pt x="2057" y="211"/>
                    </a:lnTo>
                    <a:lnTo>
                      <a:pt x="2059" y="216"/>
                    </a:lnTo>
                    <a:lnTo>
                      <a:pt x="2044" y="226"/>
                    </a:lnTo>
                    <a:lnTo>
                      <a:pt x="2029" y="234"/>
                    </a:lnTo>
                    <a:lnTo>
                      <a:pt x="2022" y="238"/>
                    </a:lnTo>
                    <a:lnTo>
                      <a:pt x="2017" y="243"/>
                    </a:lnTo>
                    <a:lnTo>
                      <a:pt x="2015" y="251"/>
                    </a:lnTo>
                    <a:lnTo>
                      <a:pt x="2013" y="258"/>
                    </a:lnTo>
                    <a:lnTo>
                      <a:pt x="2015" y="264"/>
                    </a:lnTo>
                    <a:lnTo>
                      <a:pt x="2016" y="271"/>
                    </a:lnTo>
                    <a:lnTo>
                      <a:pt x="2020" y="276"/>
                    </a:lnTo>
                    <a:lnTo>
                      <a:pt x="2024" y="281"/>
                    </a:lnTo>
                    <a:lnTo>
                      <a:pt x="2027" y="287"/>
                    </a:lnTo>
                    <a:lnTo>
                      <a:pt x="2030" y="292"/>
                    </a:lnTo>
                    <a:lnTo>
                      <a:pt x="2032" y="298"/>
                    </a:lnTo>
                    <a:lnTo>
                      <a:pt x="2034" y="305"/>
                    </a:lnTo>
                    <a:lnTo>
                      <a:pt x="2032" y="317"/>
                    </a:lnTo>
                    <a:lnTo>
                      <a:pt x="2032" y="328"/>
                    </a:lnTo>
                    <a:lnTo>
                      <a:pt x="2032" y="333"/>
                    </a:lnTo>
                    <a:lnTo>
                      <a:pt x="2034" y="339"/>
                    </a:lnTo>
                    <a:lnTo>
                      <a:pt x="2035" y="344"/>
                    </a:lnTo>
                    <a:lnTo>
                      <a:pt x="2037" y="347"/>
                    </a:lnTo>
                    <a:lnTo>
                      <a:pt x="2041" y="351"/>
                    </a:lnTo>
                    <a:lnTo>
                      <a:pt x="2044" y="354"/>
                    </a:lnTo>
                    <a:lnTo>
                      <a:pt x="2049" y="355"/>
                    </a:lnTo>
                    <a:lnTo>
                      <a:pt x="2052" y="356"/>
                    </a:lnTo>
                    <a:lnTo>
                      <a:pt x="2056" y="355"/>
                    </a:lnTo>
                    <a:lnTo>
                      <a:pt x="2059" y="352"/>
                    </a:lnTo>
                    <a:lnTo>
                      <a:pt x="2061" y="349"/>
                    </a:lnTo>
                    <a:lnTo>
                      <a:pt x="2064" y="345"/>
                    </a:lnTo>
                    <a:lnTo>
                      <a:pt x="2070" y="337"/>
                    </a:lnTo>
                    <a:lnTo>
                      <a:pt x="2075" y="331"/>
                    </a:lnTo>
                    <a:lnTo>
                      <a:pt x="2077" y="328"/>
                    </a:lnTo>
                    <a:lnTo>
                      <a:pt x="2080" y="325"/>
                    </a:lnTo>
                    <a:lnTo>
                      <a:pt x="2081" y="321"/>
                    </a:lnTo>
                    <a:lnTo>
                      <a:pt x="2082" y="316"/>
                    </a:lnTo>
                    <a:lnTo>
                      <a:pt x="2084" y="301"/>
                    </a:lnTo>
                    <a:lnTo>
                      <a:pt x="2086" y="286"/>
                    </a:lnTo>
                    <a:lnTo>
                      <a:pt x="2086" y="282"/>
                    </a:lnTo>
                    <a:lnTo>
                      <a:pt x="2088" y="278"/>
                    </a:lnTo>
                    <a:lnTo>
                      <a:pt x="2090" y="276"/>
                    </a:lnTo>
                    <a:lnTo>
                      <a:pt x="2093" y="275"/>
                    </a:lnTo>
                    <a:lnTo>
                      <a:pt x="2103" y="276"/>
                    </a:lnTo>
                    <a:lnTo>
                      <a:pt x="2113" y="277"/>
                    </a:lnTo>
                    <a:lnTo>
                      <a:pt x="2123" y="276"/>
                    </a:lnTo>
                    <a:lnTo>
                      <a:pt x="2131" y="275"/>
                    </a:lnTo>
                    <a:lnTo>
                      <a:pt x="2139" y="272"/>
                    </a:lnTo>
                    <a:lnTo>
                      <a:pt x="2145" y="269"/>
                    </a:lnTo>
                    <a:lnTo>
                      <a:pt x="2155" y="264"/>
                    </a:lnTo>
                    <a:lnTo>
                      <a:pt x="2163" y="261"/>
                    </a:lnTo>
                    <a:lnTo>
                      <a:pt x="2165" y="259"/>
                    </a:lnTo>
                    <a:lnTo>
                      <a:pt x="2168" y="261"/>
                    </a:lnTo>
                    <a:lnTo>
                      <a:pt x="2170" y="262"/>
                    </a:lnTo>
                    <a:lnTo>
                      <a:pt x="2173" y="267"/>
                    </a:lnTo>
                    <a:lnTo>
                      <a:pt x="2179" y="281"/>
                    </a:lnTo>
                    <a:lnTo>
                      <a:pt x="2187" y="306"/>
                    </a:lnTo>
                    <a:lnTo>
                      <a:pt x="2194" y="333"/>
                    </a:lnTo>
                    <a:lnTo>
                      <a:pt x="2199" y="357"/>
                    </a:lnTo>
                    <a:lnTo>
                      <a:pt x="2202" y="382"/>
                    </a:lnTo>
                    <a:lnTo>
                      <a:pt x="2202" y="410"/>
                    </a:lnTo>
                    <a:lnTo>
                      <a:pt x="2202" y="421"/>
                    </a:lnTo>
                    <a:lnTo>
                      <a:pt x="2193" y="421"/>
                    </a:lnTo>
                    <a:lnTo>
                      <a:pt x="2184" y="421"/>
                    </a:lnTo>
                    <a:lnTo>
                      <a:pt x="2173" y="418"/>
                    </a:lnTo>
                    <a:lnTo>
                      <a:pt x="2162" y="414"/>
                    </a:lnTo>
                    <a:lnTo>
                      <a:pt x="2159" y="415"/>
                    </a:lnTo>
                    <a:lnTo>
                      <a:pt x="2155" y="415"/>
                    </a:lnTo>
                    <a:lnTo>
                      <a:pt x="2153" y="418"/>
                    </a:lnTo>
                    <a:lnTo>
                      <a:pt x="2152" y="420"/>
                    </a:lnTo>
                    <a:lnTo>
                      <a:pt x="2148" y="425"/>
                    </a:lnTo>
                    <a:lnTo>
                      <a:pt x="2144" y="431"/>
                    </a:lnTo>
                    <a:lnTo>
                      <a:pt x="2147" y="441"/>
                    </a:lnTo>
                    <a:lnTo>
                      <a:pt x="2138" y="459"/>
                    </a:lnTo>
                    <a:lnTo>
                      <a:pt x="2128" y="473"/>
                    </a:lnTo>
                    <a:lnTo>
                      <a:pt x="2124" y="479"/>
                    </a:lnTo>
                    <a:lnTo>
                      <a:pt x="2120" y="487"/>
                    </a:lnTo>
                    <a:lnTo>
                      <a:pt x="2118" y="494"/>
                    </a:lnTo>
                    <a:lnTo>
                      <a:pt x="2116" y="504"/>
                    </a:lnTo>
                    <a:lnTo>
                      <a:pt x="2120" y="512"/>
                    </a:lnTo>
                    <a:lnTo>
                      <a:pt x="2125" y="519"/>
                    </a:lnTo>
                    <a:lnTo>
                      <a:pt x="2128" y="524"/>
                    </a:lnTo>
                    <a:lnTo>
                      <a:pt x="2130" y="529"/>
                    </a:lnTo>
                    <a:lnTo>
                      <a:pt x="2131" y="532"/>
                    </a:lnTo>
                    <a:lnTo>
                      <a:pt x="2133" y="533"/>
                    </a:lnTo>
                    <a:lnTo>
                      <a:pt x="2135" y="534"/>
                    </a:lnTo>
                    <a:lnTo>
                      <a:pt x="2138" y="534"/>
                    </a:lnTo>
                    <a:lnTo>
                      <a:pt x="2143" y="534"/>
                    </a:lnTo>
                    <a:lnTo>
                      <a:pt x="2147" y="532"/>
                    </a:lnTo>
                    <a:lnTo>
                      <a:pt x="2150" y="529"/>
                    </a:lnTo>
                    <a:lnTo>
                      <a:pt x="2154" y="525"/>
                    </a:lnTo>
                    <a:lnTo>
                      <a:pt x="2159" y="518"/>
                    </a:lnTo>
                    <a:lnTo>
                      <a:pt x="2167" y="509"/>
                    </a:lnTo>
                    <a:lnTo>
                      <a:pt x="2179" y="497"/>
                    </a:lnTo>
                    <a:lnTo>
                      <a:pt x="2190" y="485"/>
                    </a:lnTo>
                    <a:lnTo>
                      <a:pt x="2197" y="480"/>
                    </a:lnTo>
                    <a:lnTo>
                      <a:pt x="2203" y="477"/>
                    </a:lnTo>
                    <a:lnTo>
                      <a:pt x="2211" y="474"/>
                    </a:lnTo>
                    <a:lnTo>
                      <a:pt x="2218" y="474"/>
                    </a:lnTo>
                    <a:lnTo>
                      <a:pt x="2229" y="474"/>
                    </a:lnTo>
                    <a:lnTo>
                      <a:pt x="2229" y="480"/>
                    </a:lnTo>
                    <a:lnTo>
                      <a:pt x="2231" y="487"/>
                    </a:lnTo>
                    <a:lnTo>
                      <a:pt x="2226" y="500"/>
                    </a:lnTo>
                    <a:lnTo>
                      <a:pt x="2221" y="514"/>
                    </a:lnTo>
                    <a:lnTo>
                      <a:pt x="2222" y="520"/>
                    </a:lnTo>
                    <a:lnTo>
                      <a:pt x="2224" y="524"/>
                    </a:lnTo>
                    <a:lnTo>
                      <a:pt x="2228" y="528"/>
                    </a:lnTo>
                    <a:lnTo>
                      <a:pt x="2233" y="530"/>
                    </a:lnTo>
                    <a:lnTo>
                      <a:pt x="2244" y="533"/>
                    </a:lnTo>
                    <a:lnTo>
                      <a:pt x="2257" y="533"/>
                    </a:lnTo>
                    <a:lnTo>
                      <a:pt x="2263" y="532"/>
                    </a:lnTo>
                    <a:lnTo>
                      <a:pt x="2268" y="529"/>
                    </a:lnTo>
                    <a:lnTo>
                      <a:pt x="2272" y="525"/>
                    </a:lnTo>
                    <a:lnTo>
                      <a:pt x="2276" y="522"/>
                    </a:lnTo>
                    <a:lnTo>
                      <a:pt x="2280" y="518"/>
                    </a:lnTo>
                    <a:lnTo>
                      <a:pt x="2285" y="514"/>
                    </a:lnTo>
                    <a:lnTo>
                      <a:pt x="2290" y="512"/>
                    </a:lnTo>
                    <a:lnTo>
                      <a:pt x="2295" y="510"/>
                    </a:lnTo>
                    <a:lnTo>
                      <a:pt x="2298" y="512"/>
                    </a:lnTo>
                    <a:lnTo>
                      <a:pt x="2301" y="514"/>
                    </a:lnTo>
                    <a:lnTo>
                      <a:pt x="2303" y="518"/>
                    </a:lnTo>
                    <a:lnTo>
                      <a:pt x="2306" y="522"/>
                    </a:lnTo>
                    <a:lnTo>
                      <a:pt x="2313" y="528"/>
                    </a:lnTo>
                    <a:lnTo>
                      <a:pt x="2322" y="532"/>
                    </a:lnTo>
                    <a:lnTo>
                      <a:pt x="2331" y="534"/>
                    </a:lnTo>
                    <a:lnTo>
                      <a:pt x="2341" y="534"/>
                    </a:lnTo>
                    <a:lnTo>
                      <a:pt x="2350" y="535"/>
                    </a:lnTo>
                    <a:lnTo>
                      <a:pt x="2357" y="538"/>
                    </a:lnTo>
                    <a:lnTo>
                      <a:pt x="2361" y="539"/>
                    </a:lnTo>
                    <a:lnTo>
                      <a:pt x="2364" y="543"/>
                    </a:lnTo>
                    <a:lnTo>
                      <a:pt x="2366" y="546"/>
                    </a:lnTo>
                    <a:lnTo>
                      <a:pt x="2366" y="549"/>
                    </a:lnTo>
                    <a:lnTo>
                      <a:pt x="2366" y="553"/>
                    </a:lnTo>
                    <a:lnTo>
                      <a:pt x="2365" y="556"/>
                    </a:lnTo>
                    <a:lnTo>
                      <a:pt x="2364" y="558"/>
                    </a:lnTo>
                    <a:lnTo>
                      <a:pt x="2361" y="561"/>
                    </a:lnTo>
                    <a:lnTo>
                      <a:pt x="2356" y="563"/>
                    </a:lnTo>
                    <a:lnTo>
                      <a:pt x="2349" y="564"/>
                    </a:lnTo>
                    <a:lnTo>
                      <a:pt x="2333" y="564"/>
                    </a:lnTo>
                    <a:lnTo>
                      <a:pt x="2317" y="564"/>
                    </a:lnTo>
                    <a:lnTo>
                      <a:pt x="2310" y="566"/>
                    </a:lnTo>
                    <a:lnTo>
                      <a:pt x="2303" y="568"/>
                    </a:lnTo>
                    <a:lnTo>
                      <a:pt x="2298" y="571"/>
                    </a:lnTo>
                    <a:lnTo>
                      <a:pt x="2292" y="573"/>
                    </a:lnTo>
                    <a:lnTo>
                      <a:pt x="2281" y="581"/>
                    </a:lnTo>
                    <a:lnTo>
                      <a:pt x="2268" y="587"/>
                    </a:lnTo>
                    <a:lnTo>
                      <a:pt x="2258" y="593"/>
                    </a:lnTo>
                    <a:lnTo>
                      <a:pt x="2249" y="601"/>
                    </a:lnTo>
                    <a:lnTo>
                      <a:pt x="2242" y="608"/>
                    </a:lnTo>
                    <a:lnTo>
                      <a:pt x="2233" y="617"/>
                    </a:lnTo>
                    <a:lnTo>
                      <a:pt x="2223" y="627"/>
                    </a:lnTo>
                    <a:lnTo>
                      <a:pt x="2214" y="636"/>
                    </a:lnTo>
                    <a:lnTo>
                      <a:pt x="2211" y="642"/>
                    </a:lnTo>
                    <a:lnTo>
                      <a:pt x="2208" y="647"/>
                    </a:lnTo>
                    <a:lnTo>
                      <a:pt x="2207" y="653"/>
                    </a:lnTo>
                    <a:lnTo>
                      <a:pt x="2205" y="661"/>
                    </a:lnTo>
                    <a:lnTo>
                      <a:pt x="2189" y="661"/>
                    </a:lnTo>
                    <a:lnTo>
                      <a:pt x="2173" y="660"/>
                    </a:lnTo>
                    <a:lnTo>
                      <a:pt x="2165" y="660"/>
                    </a:lnTo>
                    <a:lnTo>
                      <a:pt x="2158" y="661"/>
                    </a:lnTo>
                    <a:lnTo>
                      <a:pt x="2150" y="662"/>
                    </a:lnTo>
                    <a:lnTo>
                      <a:pt x="2144" y="665"/>
                    </a:lnTo>
                    <a:lnTo>
                      <a:pt x="2138" y="668"/>
                    </a:lnTo>
                    <a:lnTo>
                      <a:pt x="2134" y="672"/>
                    </a:lnTo>
                    <a:lnTo>
                      <a:pt x="2130" y="677"/>
                    </a:lnTo>
                    <a:lnTo>
                      <a:pt x="2130" y="684"/>
                    </a:lnTo>
                    <a:lnTo>
                      <a:pt x="2130" y="689"/>
                    </a:lnTo>
                    <a:lnTo>
                      <a:pt x="2133" y="692"/>
                    </a:lnTo>
                    <a:lnTo>
                      <a:pt x="2136" y="695"/>
                    </a:lnTo>
                    <a:lnTo>
                      <a:pt x="2141" y="697"/>
                    </a:lnTo>
                    <a:lnTo>
                      <a:pt x="2153" y="700"/>
                    </a:lnTo>
                    <a:lnTo>
                      <a:pt x="2164" y="702"/>
                    </a:lnTo>
                    <a:lnTo>
                      <a:pt x="2182" y="707"/>
                    </a:lnTo>
                    <a:lnTo>
                      <a:pt x="2197" y="711"/>
                    </a:lnTo>
                    <a:lnTo>
                      <a:pt x="2213" y="715"/>
                    </a:lnTo>
                    <a:lnTo>
                      <a:pt x="2232" y="716"/>
                    </a:lnTo>
                    <a:lnTo>
                      <a:pt x="2238" y="715"/>
                    </a:lnTo>
                    <a:lnTo>
                      <a:pt x="2243" y="712"/>
                    </a:lnTo>
                    <a:lnTo>
                      <a:pt x="2248" y="709"/>
                    </a:lnTo>
                    <a:lnTo>
                      <a:pt x="2254" y="704"/>
                    </a:lnTo>
                    <a:lnTo>
                      <a:pt x="2262" y="700"/>
                    </a:lnTo>
                    <a:lnTo>
                      <a:pt x="2271" y="697"/>
                    </a:lnTo>
                    <a:lnTo>
                      <a:pt x="2281" y="692"/>
                    </a:lnTo>
                    <a:lnTo>
                      <a:pt x="2290" y="687"/>
                    </a:lnTo>
                    <a:lnTo>
                      <a:pt x="2293" y="685"/>
                    </a:lnTo>
                    <a:lnTo>
                      <a:pt x="2298" y="682"/>
                    </a:lnTo>
                    <a:lnTo>
                      <a:pt x="2302" y="681"/>
                    </a:lnTo>
                    <a:lnTo>
                      <a:pt x="2308" y="681"/>
                    </a:lnTo>
                    <a:lnTo>
                      <a:pt x="2312" y="682"/>
                    </a:lnTo>
                    <a:lnTo>
                      <a:pt x="2315" y="684"/>
                    </a:lnTo>
                    <a:lnTo>
                      <a:pt x="2317" y="685"/>
                    </a:lnTo>
                    <a:lnTo>
                      <a:pt x="2320" y="689"/>
                    </a:lnTo>
                    <a:lnTo>
                      <a:pt x="2322" y="695"/>
                    </a:lnTo>
                    <a:lnTo>
                      <a:pt x="2322" y="702"/>
                    </a:lnTo>
                    <a:lnTo>
                      <a:pt x="2315" y="714"/>
                    </a:lnTo>
                    <a:lnTo>
                      <a:pt x="2306" y="725"/>
                    </a:lnTo>
                    <a:lnTo>
                      <a:pt x="2301" y="739"/>
                    </a:lnTo>
                    <a:lnTo>
                      <a:pt x="2296" y="750"/>
                    </a:lnTo>
                    <a:lnTo>
                      <a:pt x="2292" y="763"/>
                    </a:lnTo>
                    <a:lnTo>
                      <a:pt x="2291" y="776"/>
                    </a:lnTo>
                    <a:lnTo>
                      <a:pt x="2291" y="790"/>
                    </a:lnTo>
                    <a:lnTo>
                      <a:pt x="2303" y="790"/>
                    </a:lnTo>
                    <a:lnTo>
                      <a:pt x="2315" y="790"/>
                    </a:lnTo>
                    <a:lnTo>
                      <a:pt x="2321" y="790"/>
                    </a:lnTo>
                    <a:lnTo>
                      <a:pt x="2326" y="791"/>
                    </a:lnTo>
                    <a:lnTo>
                      <a:pt x="2330" y="795"/>
                    </a:lnTo>
                    <a:lnTo>
                      <a:pt x="2335" y="799"/>
                    </a:lnTo>
                    <a:lnTo>
                      <a:pt x="2340" y="808"/>
                    </a:lnTo>
                    <a:lnTo>
                      <a:pt x="2344" y="815"/>
                    </a:lnTo>
                    <a:lnTo>
                      <a:pt x="2349" y="823"/>
                    </a:lnTo>
                    <a:lnTo>
                      <a:pt x="2356" y="829"/>
                    </a:lnTo>
                    <a:lnTo>
                      <a:pt x="2369" y="838"/>
                    </a:lnTo>
                    <a:lnTo>
                      <a:pt x="2381" y="845"/>
                    </a:lnTo>
                    <a:lnTo>
                      <a:pt x="2394" y="852"/>
                    </a:lnTo>
                    <a:lnTo>
                      <a:pt x="2408" y="859"/>
                    </a:lnTo>
                    <a:lnTo>
                      <a:pt x="2404" y="867"/>
                    </a:lnTo>
                    <a:lnTo>
                      <a:pt x="2400" y="872"/>
                    </a:lnTo>
                    <a:lnTo>
                      <a:pt x="2394" y="877"/>
                    </a:lnTo>
                    <a:lnTo>
                      <a:pt x="2387" y="881"/>
                    </a:lnTo>
                    <a:lnTo>
                      <a:pt x="2372" y="886"/>
                    </a:lnTo>
                    <a:lnTo>
                      <a:pt x="2357" y="889"/>
                    </a:lnTo>
                    <a:lnTo>
                      <a:pt x="2342" y="893"/>
                    </a:lnTo>
                    <a:lnTo>
                      <a:pt x="2330" y="898"/>
                    </a:lnTo>
                    <a:lnTo>
                      <a:pt x="2325" y="902"/>
                    </a:lnTo>
                    <a:lnTo>
                      <a:pt x="2321" y="907"/>
                    </a:lnTo>
                    <a:lnTo>
                      <a:pt x="2318" y="913"/>
                    </a:lnTo>
                    <a:lnTo>
                      <a:pt x="2317" y="921"/>
                    </a:lnTo>
                    <a:lnTo>
                      <a:pt x="2317" y="927"/>
                    </a:lnTo>
                    <a:lnTo>
                      <a:pt x="2316" y="940"/>
                    </a:lnTo>
                    <a:lnTo>
                      <a:pt x="2315" y="950"/>
                    </a:lnTo>
                    <a:lnTo>
                      <a:pt x="2313" y="960"/>
                    </a:lnTo>
                    <a:lnTo>
                      <a:pt x="2313" y="972"/>
                    </a:lnTo>
                    <a:lnTo>
                      <a:pt x="2313" y="980"/>
                    </a:lnTo>
                    <a:lnTo>
                      <a:pt x="2316" y="986"/>
                    </a:lnTo>
                    <a:lnTo>
                      <a:pt x="2318" y="991"/>
                    </a:lnTo>
                    <a:lnTo>
                      <a:pt x="2322" y="997"/>
                    </a:lnTo>
                    <a:lnTo>
                      <a:pt x="2331" y="1006"/>
                    </a:lnTo>
                    <a:lnTo>
                      <a:pt x="2341" y="1016"/>
                    </a:lnTo>
                    <a:lnTo>
                      <a:pt x="2350" y="1025"/>
                    </a:lnTo>
                    <a:lnTo>
                      <a:pt x="2359" y="1035"/>
                    </a:lnTo>
                    <a:lnTo>
                      <a:pt x="2362" y="1040"/>
                    </a:lnTo>
                    <a:lnTo>
                      <a:pt x="2365" y="1046"/>
                    </a:lnTo>
                    <a:lnTo>
                      <a:pt x="2367" y="1052"/>
                    </a:lnTo>
                    <a:lnTo>
                      <a:pt x="2367" y="1059"/>
                    </a:lnTo>
                    <a:lnTo>
                      <a:pt x="2362" y="1076"/>
                    </a:lnTo>
                    <a:lnTo>
                      <a:pt x="2357" y="1094"/>
                    </a:lnTo>
                    <a:lnTo>
                      <a:pt x="2357" y="1106"/>
                    </a:lnTo>
                    <a:lnTo>
                      <a:pt x="2357" y="1120"/>
                    </a:lnTo>
                    <a:lnTo>
                      <a:pt x="2366" y="1121"/>
                    </a:lnTo>
                    <a:lnTo>
                      <a:pt x="2374" y="1121"/>
                    </a:lnTo>
                    <a:lnTo>
                      <a:pt x="2387" y="1118"/>
                    </a:lnTo>
                    <a:lnTo>
                      <a:pt x="2401" y="1114"/>
                    </a:lnTo>
                    <a:lnTo>
                      <a:pt x="2411" y="1114"/>
                    </a:lnTo>
                    <a:lnTo>
                      <a:pt x="2411" y="1133"/>
                    </a:lnTo>
                    <a:lnTo>
                      <a:pt x="2411" y="1140"/>
                    </a:lnTo>
                    <a:lnTo>
                      <a:pt x="2409" y="1148"/>
                    </a:lnTo>
                    <a:lnTo>
                      <a:pt x="2406" y="1154"/>
                    </a:lnTo>
                    <a:lnTo>
                      <a:pt x="2404" y="1160"/>
                    </a:lnTo>
                    <a:lnTo>
                      <a:pt x="2400" y="1167"/>
                    </a:lnTo>
                    <a:lnTo>
                      <a:pt x="2398" y="1174"/>
                    </a:lnTo>
                    <a:lnTo>
                      <a:pt x="2396" y="1180"/>
                    </a:lnTo>
                    <a:lnTo>
                      <a:pt x="2395" y="1189"/>
                    </a:lnTo>
                    <a:lnTo>
                      <a:pt x="2396" y="1209"/>
                    </a:lnTo>
                    <a:lnTo>
                      <a:pt x="2399" y="1228"/>
                    </a:lnTo>
                    <a:lnTo>
                      <a:pt x="2401" y="1246"/>
                    </a:lnTo>
                    <a:lnTo>
                      <a:pt x="2405" y="1267"/>
                    </a:lnTo>
                    <a:lnTo>
                      <a:pt x="2409" y="1283"/>
                    </a:lnTo>
                    <a:lnTo>
                      <a:pt x="2413" y="1301"/>
                    </a:lnTo>
                    <a:lnTo>
                      <a:pt x="2414" y="1311"/>
                    </a:lnTo>
                    <a:lnTo>
                      <a:pt x="2416" y="1320"/>
                    </a:lnTo>
                    <a:lnTo>
                      <a:pt x="2418" y="1325"/>
                    </a:lnTo>
                    <a:lnTo>
                      <a:pt x="2420" y="1327"/>
                    </a:lnTo>
                    <a:lnTo>
                      <a:pt x="2424" y="1330"/>
                    </a:lnTo>
                    <a:lnTo>
                      <a:pt x="2429" y="1331"/>
                    </a:lnTo>
                    <a:lnTo>
                      <a:pt x="2426" y="1349"/>
                    </a:lnTo>
                    <a:lnTo>
                      <a:pt x="2425" y="1362"/>
                    </a:lnTo>
                    <a:lnTo>
                      <a:pt x="2424" y="1377"/>
                    </a:lnTo>
                    <a:lnTo>
                      <a:pt x="2423" y="1394"/>
                    </a:lnTo>
                    <a:lnTo>
                      <a:pt x="2423" y="1406"/>
                    </a:lnTo>
                    <a:lnTo>
                      <a:pt x="2424" y="1418"/>
                    </a:lnTo>
                    <a:lnTo>
                      <a:pt x="2425" y="1428"/>
                    </a:lnTo>
                    <a:lnTo>
                      <a:pt x="2428" y="1440"/>
                    </a:lnTo>
                    <a:lnTo>
                      <a:pt x="2429" y="1449"/>
                    </a:lnTo>
                    <a:lnTo>
                      <a:pt x="2431" y="1456"/>
                    </a:lnTo>
                    <a:lnTo>
                      <a:pt x="2433" y="1460"/>
                    </a:lnTo>
                    <a:lnTo>
                      <a:pt x="2435" y="1464"/>
                    </a:lnTo>
                    <a:lnTo>
                      <a:pt x="2438" y="1467"/>
                    </a:lnTo>
                    <a:lnTo>
                      <a:pt x="2441" y="1468"/>
                    </a:lnTo>
                    <a:lnTo>
                      <a:pt x="2460" y="1472"/>
                    </a:lnTo>
                    <a:lnTo>
                      <a:pt x="2478" y="1477"/>
                    </a:lnTo>
                    <a:lnTo>
                      <a:pt x="2485" y="1480"/>
                    </a:lnTo>
                    <a:lnTo>
                      <a:pt x="2490" y="1485"/>
                    </a:lnTo>
                    <a:lnTo>
                      <a:pt x="2493" y="1488"/>
                    </a:lnTo>
                    <a:lnTo>
                      <a:pt x="2494" y="1492"/>
                    </a:lnTo>
                    <a:lnTo>
                      <a:pt x="2495" y="1495"/>
                    </a:lnTo>
                    <a:lnTo>
                      <a:pt x="2495" y="1499"/>
                    </a:lnTo>
                    <a:lnTo>
                      <a:pt x="2495" y="1505"/>
                    </a:lnTo>
                    <a:lnTo>
                      <a:pt x="2493" y="1509"/>
                    </a:lnTo>
                    <a:lnTo>
                      <a:pt x="2489" y="1513"/>
                    </a:lnTo>
                    <a:lnTo>
                      <a:pt x="2485" y="1517"/>
                    </a:lnTo>
                    <a:lnTo>
                      <a:pt x="2477" y="1523"/>
                    </a:lnTo>
                    <a:lnTo>
                      <a:pt x="2468" y="1531"/>
                    </a:lnTo>
                    <a:lnTo>
                      <a:pt x="2463" y="1539"/>
                    </a:lnTo>
                    <a:lnTo>
                      <a:pt x="2459" y="1548"/>
                    </a:lnTo>
                    <a:lnTo>
                      <a:pt x="2455" y="1556"/>
                    </a:lnTo>
                    <a:lnTo>
                      <a:pt x="2453" y="1564"/>
                    </a:lnTo>
                    <a:lnTo>
                      <a:pt x="2449" y="1581"/>
                    </a:lnTo>
                    <a:lnTo>
                      <a:pt x="2444" y="1600"/>
                    </a:lnTo>
                    <a:lnTo>
                      <a:pt x="2434" y="1613"/>
                    </a:lnTo>
                    <a:lnTo>
                      <a:pt x="2423" y="1627"/>
                    </a:lnTo>
                    <a:lnTo>
                      <a:pt x="2421" y="1633"/>
                    </a:lnTo>
                    <a:lnTo>
                      <a:pt x="2420" y="1640"/>
                    </a:lnTo>
                    <a:lnTo>
                      <a:pt x="2420" y="1642"/>
                    </a:lnTo>
                    <a:lnTo>
                      <a:pt x="2419" y="1645"/>
                    </a:lnTo>
                    <a:lnTo>
                      <a:pt x="2416" y="1647"/>
                    </a:lnTo>
                    <a:lnTo>
                      <a:pt x="2414" y="1648"/>
                    </a:lnTo>
                    <a:lnTo>
                      <a:pt x="2400" y="1648"/>
                    </a:lnTo>
                    <a:lnTo>
                      <a:pt x="2387" y="1651"/>
                    </a:lnTo>
                    <a:lnTo>
                      <a:pt x="2385" y="1655"/>
                    </a:lnTo>
                    <a:lnTo>
                      <a:pt x="2384" y="1658"/>
                    </a:lnTo>
                    <a:lnTo>
                      <a:pt x="2384" y="1662"/>
                    </a:lnTo>
                    <a:lnTo>
                      <a:pt x="2384" y="1666"/>
                    </a:lnTo>
                    <a:lnTo>
                      <a:pt x="2385" y="1675"/>
                    </a:lnTo>
                    <a:lnTo>
                      <a:pt x="2384" y="1684"/>
                    </a:lnTo>
                    <a:lnTo>
                      <a:pt x="2379" y="1699"/>
                    </a:lnTo>
                    <a:lnTo>
                      <a:pt x="2375" y="1712"/>
                    </a:lnTo>
                    <a:lnTo>
                      <a:pt x="2371" y="1726"/>
                    </a:lnTo>
                    <a:lnTo>
                      <a:pt x="2364" y="1741"/>
                    </a:lnTo>
                    <a:lnTo>
                      <a:pt x="2361" y="1745"/>
                    </a:lnTo>
                    <a:lnTo>
                      <a:pt x="2359" y="1746"/>
                    </a:lnTo>
                    <a:lnTo>
                      <a:pt x="2355" y="1748"/>
                    </a:lnTo>
                    <a:lnTo>
                      <a:pt x="2351" y="1749"/>
                    </a:lnTo>
                    <a:lnTo>
                      <a:pt x="2342" y="1749"/>
                    </a:lnTo>
                    <a:lnTo>
                      <a:pt x="2333" y="1749"/>
                    </a:lnTo>
                    <a:lnTo>
                      <a:pt x="2322" y="1753"/>
                    </a:lnTo>
                    <a:lnTo>
                      <a:pt x="2311" y="1758"/>
                    </a:lnTo>
                    <a:lnTo>
                      <a:pt x="2303" y="1761"/>
                    </a:lnTo>
                    <a:lnTo>
                      <a:pt x="2296" y="1766"/>
                    </a:lnTo>
                    <a:lnTo>
                      <a:pt x="2290" y="1771"/>
                    </a:lnTo>
                    <a:lnTo>
                      <a:pt x="2283" y="1776"/>
                    </a:lnTo>
                    <a:lnTo>
                      <a:pt x="2273" y="1788"/>
                    </a:lnTo>
                    <a:lnTo>
                      <a:pt x="2264" y="1799"/>
                    </a:lnTo>
                    <a:lnTo>
                      <a:pt x="2256" y="1812"/>
                    </a:lnTo>
                    <a:lnTo>
                      <a:pt x="2247" y="1824"/>
                    </a:lnTo>
                    <a:lnTo>
                      <a:pt x="2236" y="1837"/>
                    </a:lnTo>
                    <a:lnTo>
                      <a:pt x="2222" y="1848"/>
                    </a:lnTo>
                    <a:lnTo>
                      <a:pt x="2211" y="1859"/>
                    </a:lnTo>
                    <a:lnTo>
                      <a:pt x="2199" y="1869"/>
                    </a:lnTo>
                    <a:lnTo>
                      <a:pt x="2188" y="1879"/>
                    </a:lnTo>
                    <a:lnTo>
                      <a:pt x="2179" y="1891"/>
                    </a:lnTo>
                    <a:lnTo>
                      <a:pt x="2172" y="1902"/>
                    </a:lnTo>
                    <a:lnTo>
                      <a:pt x="2167" y="1914"/>
                    </a:lnTo>
                    <a:lnTo>
                      <a:pt x="2164" y="1921"/>
                    </a:lnTo>
                    <a:lnTo>
                      <a:pt x="2163" y="1928"/>
                    </a:lnTo>
                    <a:lnTo>
                      <a:pt x="2162" y="1936"/>
                    </a:lnTo>
                    <a:lnTo>
                      <a:pt x="2162" y="1943"/>
                    </a:lnTo>
                    <a:lnTo>
                      <a:pt x="2162" y="1973"/>
                    </a:lnTo>
                    <a:lnTo>
                      <a:pt x="2165" y="1983"/>
                    </a:lnTo>
                    <a:lnTo>
                      <a:pt x="2169" y="1994"/>
                    </a:lnTo>
                    <a:lnTo>
                      <a:pt x="2172" y="2010"/>
                    </a:lnTo>
                    <a:lnTo>
                      <a:pt x="2172" y="2024"/>
                    </a:lnTo>
                    <a:lnTo>
                      <a:pt x="2172" y="2037"/>
                    </a:lnTo>
                    <a:lnTo>
                      <a:pt x="2172" y="2052"/>
                    </a:lnTo>
                    <a:lnTo>
                      <a:pt x="2172" y="2152"/>
                    </a:lnTo>
                    <a:lnTo>
                      <a:pt x="2173" y="2160"/>
                    </a:lnTo>
                    <a:lnTo>
                      <a:pt x="2174" y="2168"/>
                    </a:lnTo>
                    <a:lnTo>
                      <a:pt x="2178" y="2175"/>
                    </a:lnTo>
                    <a:lnTo>
                      <a:pt x="2182" y="2182"/>
                    </a:lnTo>
                    <a:lnTo>
                      <a:pt x="2189" y="2196"/>
                    </a:lnTo>
                    <a:lnTo>
                      <a:pt x="2197" y="2212"/>
                    </a:lnTo>
                    <a:lnTo>
                      <a:pt x="2203" y="2228"/>
                    </a:lnTo>
                    <a:lnTo>
                      <a:pt x="2209" y="2243"/>
                    </a:lnTo>
                    <a:lnTo>
                      <a:pt x="2214" y="2249"/>
                    </a:lnTo>
                    <a:lnTo>
                      <a:pt x="2219" y="2255"/>
                    </a:lnTo>
                    <a:lnTo>
                      <a:pt x="2227" y="2257"/>
                    </a:lnTo>
                    <a:lnTo>
                      <a:pt x="2234" y="2258"/>
                    </a:lnTo>
                    <a:lnTo>
                      <a:pt x="2267" y="2258"/>
                    </a:lnTo>
                    <a:lnTo>
                      <a:pt x="2276" y="2277"/>
                    </a:lnTo>
                    <a:lnTo>
                      <a:pt x="2282" y="2293"/>
                    </a:lnTo>
                    <a:lnTo>
                      <a:pt x="2285" y="2302"/>
                    </a:lnTo>
                    <a:lnTo>
                      <a:pt x="2286" y="2311"/>
                    </a:lnTo>
                    <a:lnTo>
                      <a:pt x="2287" y="2320"/>
                    </a:lnTo>
                    <a:lnTo>
                      <a:pt x="2287" y="2331"/>
                    </a:lnTo>
                    <a:lnTo>
                      <a:pt x="2286" y="2339"/>
                    </a:lnTo>
                    <a:lnTo>
                      <a:pt x="2285" y="2346"/>
                    </a:lnTo>
                    <a:lnTo>
                      <a:pt x="2281" y="2352"/>
                    </a:lnTo>
                    <a:lnTo>
                      <a:pt x="2276" y="2357"/>
                    </a:lnTo>
                    <a:lnTo>
                      <a:pt x="2266" y="2367"/>
                    </a:lnTo>
                    <a:lnTo>
                      <a:pt x="2253" y="2377"/>
                    </a:lnTo>
                    <a:lnTo>
                      <a:pt x="2239" y="2386"/>
                    </a:lnTo>
                    <a:lnTo>
                      <a:pt x="2229" y="2396"/>
                    </a:lnTo>
                    <a:lnTo>
                      <a:pt x="2224" y="2401"/>
                    </a:lnTo>
                    <a:lnTo>
                      <a:pt x="2221" y="2408"/>
                    </a:lnTo>
                    <a:lnTo>
                      <a:pt x="2219" y="2415"/>
                    </a:lnTo>
                    <a:lnTo>
                      <a:pt x="2218" y="2423"/>
                    </a:lnTo>
                    <a:lnTo>
                      <a:pt x="2218" y="2484"/>
                    </a:lnTo>
                    <a:lnTo>
                      <a:pt x="2217" y="2490"/>
                    </a:lnTo>
                    <a:lnTo>
                      <a:pt x="2216" y="2495"/>
                    </a:lnTo>
                    <a:lnTo>
                      <a:pt x="2216" y="2512"/>
                    </a:lnTo>
                    <a:lnTo>
                      <a:pt x="2222" y="2512"/>
                    </a:lnTo>
                    <a:lnTo>
                      <a:pt x="2229" y="2513"/>
                    </a:lnTo>
                    <a:lnTo>
                      <a:pt x="2236" y="2514"/>
                    </a:lnTo>
                    <a:lnTo>
                      <a:pt x="2242" y="2517"/>
                    </a:lnTo>
                    <a:lnTo>
                      <a:pt x="2247" y="2521"/>
                    </a:lnTo>
                    <a:lnTo>
                      <a:pt x="2252" y="2524"/>
                    </a:lnTo>
                    <a:lnTo>
                      <a:pt x="2254" y="2529"/>
                    </a:lnTo>
                    <a:lnTo>
                      <a:pt x="2256" y="2536"/>
                    </a:lnTo>
                    <a:lnTo>
                      <a:pt x="2254" y="2539"/>
                    </a:lnTo>
                    <a:lnTo>
                      <a:pt x="2253" y="2541"/>
                    </a:lnTo>
                    <a:lnTo>
                      <a:pt x="2252" y="2543"/>
                    </a:lnTo>
                    <a:lnTo>
                      <a:pt x="2249" y="2546"/>
                    </a:lnTo>
                    <a:lnTo>
                      <a:pt x="2246" y="2548"/>
                    </a:lnTo>
                    <a:lnTo>
                      <a:pt x="2241" y="2553"/>
                    </a:lnTo>
                    <a:lnTo>
                      <a:pt x="2232" y="2571"/>
                    </a:lnTo>
                    <a:lnTo>
                      <a:pt x="2222" y="2587"/>
                    </a:lnTo>
                    <a:lnTo>
                      <a:pt x="2214" y="2596"/>
                    </a:lnTo>
                    <a:lnTo>
                      <a:pt x="2209" y="2605"/>
                    </a:lnTo>
                    <a:lnTo>
                      <a:pt x="2207" y="2608"/>
                    </a:lnTo>
                    <a:lnTo>
                      <a:pt x="2205" y="2613"/>
                    </a:lnTo>
                    <a:lnTo>
                      <a:pt x="2204" y="2618"/>
                    </a:lnTo>
                    <a:lnTo>
                      <a:pt x="2204" y="2625"/>
                    </a:lnTo>
                    <a:lnTo>
                      <a:pt x="2204" y="2637"/>
                    </a:lnTo>
                    <a:lnTo>
                      <a:pt x="2205" y="2648"/>
                    </a:lnTo>
                    <a:lnTo>
                      <a:pt x="2208" y="2659"/>
                    </a:lnTo>
                    <a:lnTo>
                      <a:pt x="2211" y="2669"/>
                    </a:lnTo>
                    <a:lnTo>
                      <a:pt x="2213" y="2679"/>
                    </a:lnTo>
                    <a:lnTo>
                      <a:pt x="2216" y="2689"/>
                    </a:lnTo>
                    <a:lnTo>
                      <a:pt x="2218" y="2700"/>
                    </a:lnTo>
                    <a:lnTo>
                      <a:pt x="2218" y="2712"/>
                    </a:lnTo>
                    <a:lnTo>
                      <a:pt x="2218" y="2724"/>
                    </a:lnTo>
                    <a:lnTo>
                      <a:pt x="2218" y="2733"/>
                    </a:lnTo>
                    <a:lnTo>
                      <a:pt x="2218" y="2741"/>
                    </a:lnTo>
                    <a:lnTo>
                      <a:pt x="2218" y="2753"/>
                    </a:lnTo>
                    <a:lnTo>
                      <a:pt x="2217" y="2758"/>
                    </a:lnTo>
                    <a:lnTo>
                      <a:pt x="2216" y="2761"/>
                    </a:lnTo>
                    <a:lnTo>
                      <a:pt x="2214" y="2764"/>
                    </a:lnTo>
                    <a:lnTo>
                      <a:pt x="2212" y="2768"/>
                    </a:lnTo>
                    <a:lnTo>
                      <a:pt x="2205" y="2774"/>
                    </a:lnTo>
                    <a:lnTo>
                      <a:pt x="2198" y="2780"/>
                    </a:lnTo>
                    <a:lnTo>
                      <a:pt x="2192" y="2788"/>
                    </a:lnTo>
                    <a:lnTo>
                      <a:pt x="2187" y="2795"/>
                    </a:lnTo>
                    <a:lnTo>
                      <a:pt x="2182" y="2804"/>
                    </a:lnTo>
                    <a:lnTo>
                      <a:pt x="2179" y="2813"/>
                    </a:lnTo>
                    <a:close/>
                  </a:path>
                </a:pathLst>
              </a:custGeom>
              <a:solidFill>
                <a:srgbClr val="EEE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78"/>
              <p:cNvSpPr>
                <a:spLocks/>
              </p:cNvSpPr>
              <p:nvPr/>
            </p:nvSpPr>
            <p:spPr bwMode="auto">
              <a:xfrm>
                <a:off x="-3647950" y="1217138"/>
                <a:ext cx="71438" cy="125413"/>
              </a:xfrm>
              <a:custGeom>
                <a:avLst/>
                <a:gdLst>
                  <a:gd name="T0" fmla="*/ 20 w 178"/>
                  <a:gd name="T1" fmla="*/ 1 h 317"/>
                  <a:gd name="T2" fmla="*/ 15 w 178"/>
                  <a:gd name="T3" fmla="*/ 8 h 317"/>
                  <a:gd name="T4" fmla="*/ 9 w 178"/>
                  <a:gd name="T5" fmla="*/ 20 h 317"/>
                  <a:gd name="T6" fmla="*/ 2 w 178"/>
                  <a:gd name="T7" fmla="*/ 36 h 317"/>
                  <a:gd name="T8" fmla="*/ 4 w 178"/>
                  <a:gd name="T9" fmla="*/ 59 h 317"/>
                  <a:gd name="T10" fmla="*/ 6 w 178"/>
                  <a:gd name="T11" fmla="*/ 102 h 317"/>
                  <a:gd name="T12" fmla="*/ 0 w 178"/>
                  <a:gd name="T13" fmla="*/ 131 h 317"/>
                  <a:gd name="T14" fmla="*/ 4 w 178"/>
                  <a:gd name="T15" fmla="*/ 140 h 317"/>
                  <a:gd name="T16" fmla="*/ 10 w 178"/>
                  <a:gd name="T17" fmla="*/ 146 h 317"/>
                  <a:gd name="T18" fmla="*/ 25 w 178"/>
                  <a:gd name="T19" fmla="*/ 170 h 317"/>
                  <a:gd name="T20" fmla="*/ 29 w 178"/>
                  <a:gd name="T21" fmla="*/ 181 h 317"/>
                  <a:gd name="T22" fmla="*/ 30 w 178"/>
                  <a:gd name="T23" fmla="*/ 197 h 317"/>
                  <a:gd name="T24" fmla="*/ 30 w 178"/>
                  <a:gd name="T25" fmla="*/ 292 h 317"/>
                  <a:gd name="T26" fmla="*/ 32 w 178"/>
                  <a:gd name="T27" fmla="*/ 309 h 317"/>
                  <a:gd name="T28" fmla="*/ 39 w 178"/>
                  <a:gd name="T29" fmla="*/ 316 h 317"/>
                  <a:gd name="T30" fmla="*/ 50 w 178"/>
                  <a:gd name="T31" fmla="*/ 317 h 317"/>
                  <a:gd name="T32" fmla="*/ 58 w 178"/>
                  <a:gd name="T33" fmla="*/ 312 h 317"/>
                  <a:gd name="T34" fmla="*/ 68 w 178"/>
                  <a:gd name="T35" fmla="*/ 301 h 317"/>
                  <a:gd name="T36" fmla="*/ 85 w 178"/>
                  <a:gd name="T37" fmla="*/ 284 h 317"/>
                  <a:gd name="T38" fmla="*/ 99 w 178"/>
                  <a:gd name="T39" fmla="*/ 272 h 317"/>
                  <a:gd name="T40" fmla="*/ 105 w 178"/>
                  <a:gd name="T41" fmla="*/ 267 h 317"/>
                  <a:gd name="T42" fmla="*/ 107 w 178"/>
                  <a:gd name="T43" fmla="*/ 234 h 317"/>
                  <a:gd name="T44" fmla="*/ 101 w 178"/>
                  <a:gd name="T45" fmla="*/ 205 h 317"/>
                  <a:gd name="T46" fmla="*/ 105 w 178"/>
                  <a:gd name="T47" fmla="*/ 199 h 317"/>
                  <a:gd name="T48" fmla="*/ 113 w 178"/>
                  <a:gd name="T49" fmla="*/ 195 h 317"/>
                  <a:gd name="T50" fmla="*/ 119 w 178"/>
                  <a:gd name="T51" fmla="*/ 183 h 317"/>
                  <a:gd name="T52" fmla="*/ 123 w 178"/>
                  <a:gd name="T53" fmla="*/ 168 h 317"/>
                  <a:gd name="T54" fmla="*/ 135 w 178"/>
                  <a:gd name="T55" fmla="*/ 141 h 317"/>
                  <a:gd name="T56" fmla="*/ 173 w 178"/>
                  <a:gd name="T57" fmla="*/ 139 h 317"/>
                  <a:gd name="T58" fmla="*/ 177 w 178"/>
                  <a:gd name="T59" fmla="*/ 135 h 317"/>
                  <a:gd name="T60" fmla="*/ 178 w 178"/>
                  <a:gd name="T61" fmla="*/ 129 h 317"/>
                  <a:gd name="T62" fmla="*/ 174 w 178"/>
                  <a:gd name="T63" fmla="*/ 123 h 317"/>
                  <a:gd name="T64" fmla="*/ 165 w 178"/>
                  <a:gd name="T65" fmla="*/ 116 h 317"/>
                  <a:gd name="T66" fmla="*/ 149 w 178"/>
                  <a:gd name="T67" fmla="*/ 112 h 317"/>
                  <a:gd name="T68" fmla="*/ 138 w 178"/>
                  <a:gd name="T69" fmla="*/ 106 h 317"/>
                  <a:gd name="T70" fmla="*/ 133 w 178"/>
                  <a:gd name="T71" fmla="*/ 101 h 317"/>
                  <a:gd name="T72" fmla="*/ 127 w 178"/>
                  <a:gd name="T73" fmla="*/ 85 h 317"/>
                  <a:gd name="T74" fmla="*/ 113 w 178"/>
                  <a:gd name="T75" fmla="*/ 67 h 317"/>
                  <a:gd name="T76" fmla="*/ 100 w 178"/>
                  <a:gd name="T77" fmla="*/ 60 h 317"/>
                  <a:gd name="T78" fmla="*/ 94 w 178"/>
                  <a:gd name="T79" fmla="*/ 53 h 317"/>
                  <a:gd name="T80" fmla="*/ 94 w 178"/>
                  <a:gd name="T81" fmla="*/ 40 h 317"/>
                  <a:gd name="T82" fmla="*/ 94 w 178"/>
                  <a:gd name="T83" fmla="*/ 26 h 317"/>
                  <a:gd name="T84" fmla="*/ 90 w 178"/>
                  <a:gd name="T85" fmla="*/ 21 h 317"/>
                  <a:gd name="T86" fmla="*/ 83 w 178"/>
                  <a:gd name="T87" fmla="*/ 22 h 317"/>
                  <a:gd name="T88" fmla="*/ 75 w 178"/>
                  <a:gd name="T89" fmla="*/ 28 h 317"/>
                  <a:gd name="T90" fmla="*/ 70 w 178"/>
                  <a:gd name="T91" fmla="*/ 36 h 317"/>
                  <a:gd name="T92" fmla="*/ 64 w 178"/>
                  <a:gd name="T93" fmla="*/ 42 h 317"/>
                  <a:gd name="T94" fmla="*/ 55 w 178"/>
                  <a:gd name="T95" fmla="*/ 46 h 317"/>
                  <a:gd name="T96" fmla="*/ 48 w 178"/>
                  <a:gd name="T97" fmla="*/ 42 h 317"/>
                  <a:gd name="T98" fmla="*/ 39 w 178"/>
                  <a:gd name="T99" fmla="*/ 30 h 317"/>
                  <a:gd name="T100" fmla="*/ 32 w 178"/>
                  <a:gd name="T101" fmla="*/ 12 h 317"/>
                  <a:gd name="T102" fmla="*/ 30 w 178"/>
                  <a:gd name="T103" fmla="*/ 3 h 317"/>
                  <a:gd name="T104" fmla="*/ 26 w 178"/>
                  <a:gd name="T105" fmla="*/ 1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78" h="317">
                    <a:moveTo>
                      <a:pt x="24" y="0"/>
                    </a:moveTo>
                    <a:lnTo>
                      <a:pt x="20" y="1"/>
                    </a:lnTo>
                    <a:lnTo>
                      <a:pt x="16" y="3"/>
                    </a:lnTo>
                    <a:lnTo>
                      <a:pt x="15" y="8"/>
                    </a:lnTo>
                    <a:lnTo>
                      <a:pt x="12" y="12"/>
                    </a:lnTo>
                    <a:lnTo>
                      <a:pt x="9" y="20"/>
                    </a:lnTo>
                    <a:lnTo>
                      <a:pt x="5" y="27"/>
                    </a:lnTo>
                    <a:lnTo>
                      <a:pt x="2" y="36"/>
                    </a:lnTo>
                    <a:lnTo>
                      <a:pt x="2" y="45"/>
                    </a:lnTo>
                    <a:lnTo>
                      <a:pt x="4" y="59"/>
                    </a:lnTo>
                    <a:lnTo>
                      <a:pt x="6" y="72"/>
                    </a:lnTo>
                    <a:lnTo>
                      <a:pt x="6" y="102"/>
                    </a:lnTo>
                    <a:lnTo>
                      <a:pt x="2" y="116"/>
                    </a:lnTo>
                    <a:lnTo>
                      <a:pt x="0" y="131"/>
                    </a:lnTo>
                    <a:lnTo>
                      <a:pt x="1" y="136"/>
                    </a:lnTo>
                    <a:lnTo>
                      <a:pt x="4" y="140"/>
                    </a:lnTo>
                    <a:lnTo>
                      <a:pt x="6" y="143"/>
                    </a:lnTo>
                    <a:lnTo>
                      <a:pt x="10" y="146"/>
                    </a:lnTo>
                    <a:lnTo>
                      <a:pt x="19" y="158"/>
                    </a:lnTo>
                    <a:lnTo>
                      <a:pt x="25" y="170"/>
                    </a:lnTo>
                    <a:lnTo>
                      <a:pt x="27" y="175"/>
                    </a:lnTo>
                    <a:lnTo>
                      <a:pt x="29" y="181"/>
                    </a:lnTo>
                    <a:lnTo>
                      <a:pt x="30" y="189"/>
                    </a:lnTo>
                    <a:lnTo>
                      <a:pt x="30" y="197"/>
                    </a:lnTo>
                    <a:lnTo>
                      <a:pt x="30" y="279"/>
                    </a:lnTo>
                    <a:lnTo>
                      <a:pt x="30" y="292"/>
                    </a:lnTo>
                    <a:lnTo>
                      <a:pt x="31" y="304"/>
                    </a:lnTo>
                    <a:lnTo>
                      <a:pt x="32" y="309"/>
                    </a:lnTo>
                    <a:lnTo>
                      <a:pt x="35" y="313"/>
                    </a:lnTo>
                    <a:lnTo>
                      <a:pt x="39" y="316"/>
                    </a:lnTo>
                    <a:lnTo>
                      <a:pt x="45" y="317"/>
                    </a:lnTo>
                    <a:lnTo>
                      <a:pt x="50" y="317"/>
                    </a:lnTo>
                    <a:lnTo>
                      <a:pt x="54" y="314"/>
                    </a:lnTo>
                    <a:lnTo>
                      <a:pt x="58" y="312"/>
                    </a:lnTo>
                    <a:lnTo>
                      <a:pt x="61" y="308"/>
                    </a:lnTo>
                    <a:lnTo>
                      <a:pt x="68" y="301"/>
                    </a:lnTo>
                    <a:lnTo>
                      <a:pt x="76" y="293"/>
                    </a:lnTo>
                    <a:lnTo>
                      <a:pt x="85" y="284"/>
                    </a:lnTo>
                    <a:lnTo>
                      <a:pt x="95" y="274"/>
                    </a:lnTo>
                    <a:lnTo>
                      <a:pt x="99" y="272"/>
                    </a:lnTo>
                    <a:lnTo>
                      <a:pt x="103" y="269"/>
                    </a:lnTo>
                    <a:lnTo>
                      <a:pt x="105" y="267"/>
                    </a:lnTo>
                    <a:lnTo>
                      <a:pt x="107" y="263"/>
                    </a:lnTo>
                    <a:lnTo>
                      <a:pt x="107" y="234"/>
                    </a:lnTo>
                    <a:lnTo>
                      <a:pt x="104" y="219"/>
                    </a:lnTo>
                    <a:lnTo>
                      <a:pt x="101" y="205"/>
                    </a:lnTo>
                    <a:lnTo>
                      <a:pt x="103" y="202"/>
                    </a:lnTo>
                    <a:lnTo>
                      <a:pt x="105" y="199"/>
                    </a:lnTo>
                    <a:lnTo>
                      <a:pt x="109" y="198"/>
                    </a:lnTo>
                    <a:lnTo>
                      <a:pt x="113" y="195"/>
                    </a:lnTo>
                    <a:lnTo>
                      <a:pt x="118" y="189"/>
                    </a:lnTo>
                    <a:lnTo>
                      <a:pt x="119" y="183"/>
                    </a:lnTo>
                    <a:lnTo>
                      <a:pt x="120" y="175"/>
                    </a:lnTo>
                    <a:lnTo>
                      <a:pt x="123" y="168"/>
                    </a:lnTo>
                    <a:lnTo>
                      <a:pt x="129" y="155"/>
                    </a:lnTo>
                    <a:lnTo>
                      <a:pt x="135" y="141"/>
                    </a:lnTo>
                    <a:lnTo>
                      <a:pt x="171" y="141"/>
                    </a:lnTo>
                    <a:lnTo>
                      <a:pt x="173" y="139"/>
                    </a:lnTo>
                    <a:lnTo>
                      <a:pt x="176" y="138"/>
                    </a:lnTo>
                    <a:lnTo>
                      <a:pt x="177" y="135"/>
                    </a:lnTo>
                    <a:lnTo>
                      <a:pt x="178" y="133"/>
                    </a:lnTo>
                    <a:lnTo>
                      <a:pt x="178" y="129"/>
                    </a:lnTo>
                    <a:lnTo>
                      <a:pt x="177" y="125"/>
                    </a:lnTo>
                    <a:lnTo>
                      <a:pt x="174" y="123"/>
                    </a:lnTo>
                    <a:lnTo>
                      <a:pt x="172" y="120"/>
                    </a:lnTo>
                    <a:lnTo>
                      <a:pt x="165" y="116"/>
                    </a:lnTo>
                    <a:lnTo>
                      <a:pt x="158" y="114"/>
                    </a:lnTo>
                    <a:lnTo>
                      <a:pt x="149" y="112"/>
                    </a:lnTo>
                    <a:lnTo>
                      <a:pt x="142" y="109"/>
                    </a:lnTo>
                    <a:lnTo>
                      <a:pt x="138" y="106"/>
                    </a:lnTo>
                    <a:lnTo>
                      <a:pt x="135" y="105"/>
                    </a:lnTo>
                    <a:lnTo>
                      <a:pt x="133" y="101"/>
                    </a:lnTo>
                    <a:lnTo>
                      <a:pt x="130" y="97"/>
                    </a:lnTo>
                    <a:lnTo>
                      <a:pt x="127" y="85"/>
                    </a:lnTo>
                    <a:lnTo>
                      <a:pt x="122" y="74"/>
                    </a:lnTo>
                    <a:lnTo>
                      <a:pt x="113" y="67"/>
                    </a:lnTo>
                    <a:lnTo>
                      <a:pt x="104" y="62"/>
                    </a:lnTo>
                    <a:lnTo>
                      <a:pt x="100" y="60"/>
                    </a:lnTo>
                    <a:lnTo>
                      <a:pt x="96" y="57"/>
                    </a:lnTo>
                    <a:lnTo>
                      <a:pt x="94" y="53"/>
                    </a:lnTo>
                    <a:lnTo>
                      <a:pt x="93" y="48"/>
                    </a:lnTo>
                    <a:lnTo>
                      <a:pt x="94" y="4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3" y="23"/>
                    </a:lnTo>
                    <a:lnTo>
                      <a:pt x="90" y="21"/>
                    </a:lnTo>
                    <a:lnTo>
                      <a:pt x="86" y="21"/>
                    </a:lnTo>
                    <a:lnTo>
                      <a:pt x="83" y="22"/>
                    </a:lnTo>
                    <a:lnTo>
                      <a:pt x="79" y="25"/>
                    </a:lnTo>
                    <a:lnTo>
                      <a:pt x="75" y="28"/>
                    </a:lnTo>
                    <a:lnTo>
                      <a:pt x="73" y="32"/>
                    </a:lnTo>
                    <a:lnTo>
                      <a:pt x="70" y="36"/>
                    </a:lnTo>
                    <a:lnTo>
                      <a:pt x="68" y="40"/>
                    </a:lnTo>
                    <a:lnTo>
                      <a:pt x="64" y="42"/>
                    </a:lnTo>
                    <a:lnTo>
                      <a:pt x="60" y="45"/>
                    </a:lnTo>
                    <a:lnTo>
                      <a:pt x="55" y="46"/>
                    </a:lnTo>
                    <a:lnTo>
                      <a:pt x="51" y="45"/>
                    </a:lnTo>
                    <a:lnTo>
                      <a:pt x="48" y="42"/>
                    </a:lnTo>
                    <a:lnTo>
                      <a:pt x="44" y="38"/>
                    </a:lnTo>
                    <a:lnTo>
                      <a:pt x="39" y="30"/>
                    </a:lnTo>
                    <a:lnTo>
                      <a:pt x="34" y="18"/>
                    </a:lnTo>
                    <a:lnTo>
                      <a:pt x="32" y="12"/>
                    </a:lnTo>
                    <a:lnTo>
                      <a:pt x="31" y="6"/>
                    </a:lnTo>
                    <a:lnTo>
                      <a:pt x="30" y="3"/>
                    </a:lnTo>
                    <a:lnTo>
                      <a:pt x="27" y="2"/>
                    </a:lnTo>
                    <a:lnTo>
                      <a:pt x="26" y="1"/>
                    </a:lnTo>
                    <a:lnTo>
                      <a:pt x="24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79"/>
              <p:cNvSpPr>
                <a:spLocks/>
              </p:cNvSpPr>
              <p:nvPr/>
            </p:nvSpPr>
            <p:spPr bwMode="auto">
              <a:xfrm>
                <a:off x="-3709863" y="1152050"/>
                <a:ext cx="44450" cy="66675"/>
              </a:xfrm>
              <a:custGeom>
                <a:avLst/>
                <a:gdLst>
                  <a:gd name="T0" fmla="*/ 44 w 111"/>
                  <a:gd name="T1" fmla="*/ 0 h 167"/>
                  <a:gd name="T2" fmla="*/ 42 w 111"/>
                  <a:gd name="T3" fmla="*/ 0 h 167"/>
                  <a:gd name="T4" fmla="*/ 38 w 111"/>
                  <a:gd name="T5" fmla="*/ 1 h 167"/>
                  <a:gd name="T6" fmla="*/ 37 w 111"/>
                  <a:gd name="T7" fmla="*/ 4 h 167"/>
                  <a:gd name="T8" fmla="*/ 34 w 111"/>
                  <a:gd name="T9" fmla="*/ 6 h 167"/>
                  <a:gd name="T10" fmla="*/ 31 w 111"/>
                  <a:gd name="T11" fmla="*/ 11 h 167"/>
                  <a:gd name="T12" fmla="*/ 27 w 111"/>
                  <a:gd name="T13" fmla="*/ 16 h 167"/>
                  <a:gd name="T14" fmla="*/ 17 w 111"/>
                  <a:gd name="T15" fmla="*/ 25 h 167"/>
                  <a:gd name="T16" fmla="*/ 8 w 111"/>
                  <a:gd name="T17" fmla="*/ 33 h 167"/>
                  <a:gd name="T18" fmla="*/ 5 w 111"/>
                  <a:gd name="T19" fmla="*/ 38 h 167"/>
                  <a:gd name="T20" fmla="*/ 3 w 111"/>
                  <a:gd name="T21" fmla="*/ 43 h 167"/>
                  <a:gd name="T22" fmla="*/ 2 w 111"/>
                  <a:gd name="T23" fmla="*/ 48 h 167"/>
                  <a:gd name="T24" fmla="*/ 0 w 111"/>
                  <a:gd name="T25" fmla="*/ 54 h 167"/>
                  <a:gd name="T26" fmla="*/ 4 w 111"/>
                  <a:gd name="T27" fmla="*/ 72 h 167"/>
                  <a:gd name="T28" fmla="*/ 9 w 111"/>
                  <a:gd name="T29" fmla="*/ 88 h 167"/>
                  <a:gd name="T30" fmla="*/ 11 w 111"/>
                  <a:gd name="T31" fmla="*/ 106 h 167"/>
                  <a:gd name="T32" fmla="*/ 12 w 111"/>
                  <a:gd name="T33" fmla="*/ 121 h 167"/>
                  <a:gd name="T34" fmla="*/ 12 w 111"/>
                  <a:gd name="T35" fmla="*/ 136 h 167"/>
                  <a:gd name="T36" fmla="*/ 12 w 111"/>
                  <a:gd name="T37" fmla="*/ 153 h 167"/>
                  <a:gd name="T38" fmla="*/ 21 w 111"/>
                  <a:gd name="T39" fmla="*/ 153 h 167"/>
                  <a:gd name="T40" fmla="*/ 31 w 111"/>
                  <a:gd name="T41" fmla="*/ 149 h 167"/>
                  <a:gd name="T42" fmla="*/ 41 w 111"/>
                  <a:gd name="T43" fmla="*/ 144 h 167"/>
                  <a:gd name="T44" fmla="*/ 46 w 111"/>
                  <a:gd name="T45" fmla="*/ 147 h 167"/>
                  <a:gd name="T46" fmla="*/ 49 w 111"/>
                  <a:gd name="T47" fmla="*/ 149 h 167"/>
                  <a:gd name="T48" fmla="*/ 53 w 111"/>
                  <a:gd name="T49" fmla="*/ 153 h 167"/>
                  <a:gd name="T50" fmla="*/ 57 w 111"/>
                  <a:gd name="T51" fmla="*/ 158 h 167"/>
                  <a:gd name="T52" fmla="*/ 62 w 111"/>
                  <a:gd name="T53" fmla="*/ 163 h 167"/>
                  <a:gd name="T54" fmla="*/ 68 w 111"/>
                  <a:gd name="T55" fmla="*/ 166 h 167"/>
                  <a:gd name="T56" fmla="*/ 75 w 111"/>
                  <a:gd name="T57" fmla="*/ 167 h 167"/>
                  <a:gd name="T58" fmla="*/ 81 w 111"/>
                  <a:gd name="T59" fmla="*/ 167 h 167"/>
                  <a:gd name="T60" fmla="*/ 88 w 111"/>
                  <a:gd name="T61" fmla="*/ 167 h 167"/>
                  <a:gd name="T62" fmla="*/ 93 w 111"/>
                  <a:gd name="T63" fmla="*/ 163 h 167"/>
                  <a:gd name="T64" fmla="*/ 97 w 111"/>
                  <a:gd name="T65" fmla="*/ 158 h 167"/>
                  <a:gd name="T66" fmla="*/ 101 w 111"/>
                  <a:gd name="T67" fmla="*/ 153 h 167"/>
                  <a:gd name="T68" fmla="*/ 103 w 111"/>
                  <a:gd name="T69" fmla="*/ 146 h 167"/>
                  <a:gd name="T70" fmla="*/ 105 w 111"/>
                  <a:gd name="T71" fmla="*/ 138 h 167"/>
                  <a:gd name="T72" fmla="*/ 106 w 111"/>
                  <a:gd name="T73" fmla="*/ 131 h 167"/>
                  <a:gd name="T74" fmla="*/ 106 w 111"/>
                  <a:gd name="T75" fmla="*/ 123 h 167"/>
                  <a:gd name="T76" fmla="*/ 106 w 111"/>
                  <a:gd name="T77" fmla="*/ 87 h 167"/>
                  <a:gd name="T78" fmla="*/ 106 w 111"/>
                  <a:gd name="T79" fmla="*/ 77 h 167"/>
                  <a:gd name="T80" fmla="*/ 107 w 111"/>
                  <a:gd name="T81" fmla="*/ 68 h 167"/>
                  <a:gd name="T82" fmla="*/ 108 w 111"/>
                  <a:gd name="T83" fmla="*/ 58 h 167"/>
                  <a:gd name="T84" fmla="*/ 110 w 111"/>
                  <a:gd name="T85" fmla="*/ 48 h 167"/>
                  <a:gd name="T86" fmla="*/ 111 w 111"/>
                  <a:gd name="T87" fmla="*/ 35 h 167"/>
                  <a:gd name="T88" fmla="*/ 111 w 111"/>
                  <a:gd name="T89" fmla="*/ 25 h 167"/>
                  <a:gd name="T90" fmla="*/ 111 w 111"/>
                  <a:gd name="T91" fmla="*/ 20 h 167"/>
                  <a:gd name="T92" fmla="*/ 111 w 111"/>
                  <a:gd name="T93" fmla="*/ 15 h 167"/>
                  <a:gd name="T94" fmla="*/ 108 w 111"/>
                  <a:gd name="T95" fmla="*/ 10 h 167"/>
                  <a:gd name="T96" fmla="*/ 106 w 111"/>
                  <a:gd name="T97" fmla="*/ 5 h 167"/>
                  <a:gd name="T98" fmla="*/ 102 w 111"/>
                  <a:gd name="T99" fmla="*/ 3 h 167"/>
                  <a:gd name="T100" fmla="*/ 100 w 111"/>
                  <a:gd name="T101" fmla="*/ 1 h 167"/>
                  <a:gd name="T102" fmla="*/ 96 w 111"/>
                  <a:gd name="T103" fmla="*/ 0 h 167"/>
                  <a:gd name="T104" fmla="*/ 92 w 111"/>
                  <a:gd name="T105" fmla="*/ 1 h 167"/>
                  <a:gd name="T106" fmla="*/ 83 w 111"/>
                  <a:gd name="T107" fmla="*/ 3 h 167"/>
                  <a:gd name="T108" fmla="*/ 75 w 111"/>
                  <a:gd name="T109" fmla="*/ 4 h 167"/>
                  <a:gd name="T110" fmla="*/ 59 w 111"/>
                  <a:gd name="T111" fmla="*/ 1 h 167"/>
                  <a:gd name="T112" fmla="*/ 44 w 111"/>
                  <a:gd name="T113" fmla="*/ 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1" h="167">
                    <a:moveTo>
                      <a:pt x="44" y="0"/>
                    </a:moveTo>
                    <a:lnTo>
                      <a:pt x="42" y="0"/>
                    </a:lnTo>
                    <a:lnTo>
                      <a:pt x="38" y="1"/>
                    </a:lnTo>
                    <a:lnTo>
                      <a:pt x="37" y="4"/>
                    </a:lnTo>
                    <a:lnTo>
                      <a:pt x="34" y="6"/>
                    </a:lnTo>
                    <a:lnTo>
                      <a:pt x="31" y="11"/>
                    </a:lnTo>
                    <a:lnTo>
                      <a:pt x="27" y="16"/>
                    </a:lnTo>
                    <a:lnTo>
                      <a:pt x="17" y="25"/>
                    </a:lnTo>
                    <a:lnTo>
                      <a:pt x="8" y="33"/>
                    </a:lnTo>
                    <a:lnTo>
                      <a:pt x="5" y="38"/>
                    </a:lnTo>
                    <a:lnTo>
                      <a:pt x="3" y="43"/>
                    </a:lnTo>
                    <a:lnTo>
                      <a:pt x="2" y="48"/>
                    </a:lnTo>
                    <a:lnTo>
                      <a:pt x="0" y="54"/>
                    </a:lnTo>
                    <a:lnTo>
                      <a:pt x="4" y="72"/>
                    </a:lnTo>
                    <a:lnTo>
                      <a:pt x="9" y="88"/>
                    </a:lnTo>
                    <a:lnTo>
                      <a:pt x="11" y="106"/>
                    </a:lnTo>
                    <a:lnTo>
                      <a:pt x="12" y="121"/>
                    </a:lnTo>
                    <a:lnTo>
                      <a:pt x="12" y="136"/>
                    </a:lnTo>
                    <a:lnTo>
                      <a:pt x="12" y="153"/>
                    </a:lnTo>
                    <a:lnTo>
                      <a:pt x="21" y="153"/>
                    </a:lnTo>
                    <a:lnTo>
                      <a:pt x="31" y="149"/>
                    </a:lnTo>
                    <a:lnTo>
                      <a:pt x="41" y="144"/>
                    </a:lnTo>
                    <a:lnTo>
                      <a:pt x="46" y="147"/>
                    </a:lnTo>
                    <a:lnTo>
                      <a:pt x="49" y="149"/>
                    </a:lnTo>
                    <a:lnTo>
                      <a:pt x="53" y="153"/>
                    </a:lnTo>
                    <a:lnTo>
                      <a:pt x="57" y="158"/>
                    </a:lnTo>
                    <a:lnTo>
                      <a:pt x="62" y="163"/>
                    </a:lnTo>
                    <a:lnTo>
                      <a:pt x="68" y="166"/>
                    </a:lnTo>
                    <a:lnTo>
                      <a:pt x="75" y="167"/>
                    </a:lnTo>
                    <a:lnTo>
                      <a:pt x="81" y="167"/>
                    </a:lnTo>
                    <a:lnTo>
                      <a:pt x="88" y="167"/>
                    </a:lnTo>
                    <a:lnTo>
                      <a:pt x="93" y="163"/>
                    </a:lnTo>
                    <a:lnTo>
                      <a:pt x="97" y="158"/>
                    </a:lnTo>
                    <a:lnTo>
                      <a:pt x="101" y="153"/>
                    </a:lnTo>
                    <a:lnTo>
                      <a:pt x="103" y="146"/>
                    </a:lnTo>
                    <a:lnTo>
                      <a:pt x="105" y="138"/>
                    </a:lnTo>
                    <a:lnTo>
                      <a:pt x="106" y="131"/>
                    </a:lnTo>
                    <a:lnTo>
                      <a:pt x="106" y="123"/>
                    </a:lnTo>
                    <a:lnTo>
                      <a:pt x="106" y="87"/>
                    </a:lnTo>
                    <a:lnTo>
                      <a:pt x="106" y="77"/>
                    </a:lnTo>
                    <a:lnTo>
                      <a:pt x="107" y="68"/>
                    </a:lnTo>
                    <a:lnTo>
                      <a:pt x="108" y="58"/>
                    </a:lnTo>
                    <a:lnTo>
                      <a:pt x="110" y="48"/>
                    </a:lnTo>
                    <a:lnTo>
                      <a:pt x="111" y="35"/>
                    </a:lnTo>
                    <a:lnTo>
                      <a:pt x="111" y="25"/>
                    </a:lnTo>
                    <a:lnTo>
                      <a:pt x="111" y="20"/>
                    </a:lnTo>
                    <a:lnTo>
                      <a:pt x="111" y="15"/>
                    </a:lnTo>
                    <a:lnTo>
                      <a:pt x="108" y="10"/>
                    </a:lnTo>
                    <a:lnTo>
                      <a:pt x="106" y="5"/>
                    </a:lnTo>
                    <a:lnTo>
                      <a:pt x="102" y="3"/>
                    </a:lnTo>
                    <a:lnTo>
                      <a:pt x="100" y="1"/>
                    </a:lnTo>
                    <a:lnTo>
                      <a:pt x="96" y="0"/>
                    </a:lnTo>
                    <a:lnTo>
                      <a:pt x="92" y="1"/>
                    </a:lnTo>
                    <a:lnTo>
                      <a:pt x="83" y="3"/>
                    </a:lnTo>
                    <a:lnTo>
                      <a:pt x="75" y="4"/>
                    </a:lnTo>
                    <a:lnTo>
                      <a:pt x="59" y="1"/>
                    </a:lnTo>
                    <a:lnTo>
                      <a:pt x="44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80"/>
              <p:cNvSpPr>
                <a:spLocks/>
              </p:cNvSpPr>
              <p:nvPr/>
            </p:nvSpPr>
            <p:spPr bwMode="auto">
              <a:xfrm>
                <a:off x="-2751013" y="9050"/>
                <a:ext cx="22225" cy="12700"/>
              </a:xfrm>
              <a:custGeom>
                <a:avLst/>
                <a:gdLst>
                  <a:gd name="T0" fmla="*/ 44 w 58"/>
                  <a:gd name="T1" fmla="*/ 0 h 33"/>
                  <a:gd name="T2" fmla="*/ 29 w 58"/>
                  <a:gd name="T3" fmla="*/ 0 h 33"/>
                  <a:gd name="T4" fmla="*/ 15 w 58"/>
                  <a:gd name="T5" fmla="*/ 2 h 33"/>
                  <a:gd name="T6" fmla="*/ 9 w 58"/>
                  <a:gd name="T7" fmla="*/ 4 h 33"/>
                  <a:gd name="T8" fmla="*/ 4 w 58"/>
                  <a:gd name="T9" fmla="*/ 7 h 33"/>
                  <a:gd name="T10" fmla="*/ 1 w 58"/>
                  <a:gd name="T11" fmla="*/ 12 h 33"/>
                  <a:gd name="T12" fmla="*/ 0 w 58"/>
                  <a:gd name="T13" fmla="*/ 18 h 33"/>
                  <a:gd name="T14" fmla="*/ 0 w 58"/>
                  <a:gd name="T15" fmla="*/ 32 h 33"/>
                  <a:gd name="T16" fmla="*/ 16 w 58"/>
                  <a:gd name="T17" fmla="*/ 32 h 33"/>
                  <a:gd name="T18" fmla="*/ 33 w 58"/>
                  <a:gd name="T19" fmla="*/ 33 h 33"/>
                  <a:gd name="T20" fmla="*/ 36 w 58"/>
                  <a:gd name="T21" fmla="*/ 33 h 33"/>
                  <a:gd name="T22" fmla="*/ 41 w 58"/>
                  <a:gd name="T23" fmla="*/ 32 h 33"/>
                  <a:gd name="T24" fmla="*/ 47 w 58"/>
                  <a:gd name="T25" fmla="*/ 30 h 33"/>
                  <a:gd name="T26" fmla="*/ 50 w 58"/>
                  <a:gd name="T27" fmla="*/ 28 h 33"/>
                  <a:gd name="T28" fmla="*/ 54 w 58"/>
                  <a:gd name="T29" fmla="*/ 25 h 33"/>
                  <a:gd name="T30" fmla="*/ 57 w 58"/>
                  <a:gd name="T31" fmla="*/ 22 h 33"/>
                  <a:gd name="T32" fmla="*/ 58 w 58"/>
                  <a:gd name="T33" fmla="*/ 18 h 33"/>
                  <a:gd name="T34" fmla="*/ 58 w 58"/>
                  <a:gd name="T35" fmla="*/ 14 h 33"/>
                  <a:gd name="T36" fmla="*/ 57 w 58"/>
                  <a:gd name="T37" fmla="*/ 9 h 33"/>
                  <a:gd name="T38" fmla="*/ 53 w 58"/>
                  <a:gd name="T39" fmla="*/ 7 h 33"/>
                  <a:gd name="T40" fmla="*/ 48 w 58"/>
                  <a:gd name="T41" fmla="*/ 3 h 33"/>
                  <a:gd name="T42" fmla="*/ 44 w 58"/>
                  <a:gd name="T4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33">
                    <a:moveTo>
                      <a:pt x="44" y="0"/>
                    </a:moveTo>
                    <a:lnTo>
                      <a:pt x="29" y="0"/>
                    </a:lnTo>
                    <a:lnTo>
                      <a:pt x="15" y="2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0" y="32"/>
                    </a:lnTo>
                    <a:lnTo>
                      <a:pt x="16" y="32"/>
                    </a:lnTo>
                    <a:lnTo>
                      <a:pt x="33" y="33"/>
                    </a:lnTo>
                    <a:lnTo>
                      <a:pt x="36" y="33"/>
                    </a:lnTo>
                    <a:lnTo>
                      <a:pt x="41" y="32"/>
                    </a:lnTo>
                    <a:lnTo>
                      <a:pt x="47" y="30"/>
                    </a:lnTo>
                    <a:lnTo>
                      <a:pt x="50" y="28"/>
                    </a:lnTo>
                    <a:lnTo>
                      <a:pt x="54" y="25"/>
                    </a:lnTo>
                    <a:lnTo>
                      <a:pt x="57" y="22"/>
                    </a:lnTo>
                    <a:lnTo>
                      <a:pt x="58" y="18"/>
                    </a:lnTo>
                    <a:lnTo>
                      <a:pt x="58" y="14"/>
                    </a:lnTo>
                    <a:lnTo>
                      <a:pt x="57" y="9"/>
                    </a:lnTo>
                    <a:lnTo>
                      <a:pt x="53" y="7"/>
                    </a:lnTo>
                    <a:lnTo>
                      <a:pt x="48" y="3"/>
                    </a:lnTo>
                    <a:lnTo>
                      <a:pt x="44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81"/>
              <p:cNvSpPr>
                <a:spLocks/>
              </p:cNvSpPr>
              <p:nvPr/>
            </p:nvSpPr>
            <p:spPr bwMode="auto">
              <a:xfrm>
                <a:off x="-2763713" y="-25875"/>
                <a:ext cx="41275" cy="25400"/>
              </a:xfrm>
              <a:custGeom>
                <a:avLst/>
                <a:gdLst>
                  <a:gd name="T0" fmla="*/ 0 w 101"/>
                  <a:gd name="T1" fmla="*/ 51 h 63"/>
                  <a:gd name="T2" fmla="*/ 0 w 101"/>
                  <a:gd name="T3" fmla="*/ 58 h 63"/>
                  <a:gd name="T4" fmla="*/ 22 w 101"/>
                  <a:gd name="T5" fmla="*/ 63 h 63"/>
                  <a:gd name="T6" fmla="*/ 32 w 101"/>
                  <a:gd name="T7" fmla="*/ 56 h 63"/>
                  <a:gd name="T8" fmla="*/ 42 w 101"/>
                  <a:gd name="T9" fmla="*/ 53 h 63"/>
                  <a:gd name="T10" fmla="*/ 52 w 101"/>
                  <a:gd name="T11" fmla="*/ 49 h 63"/>
                  <a:gd name="T12" fmla="*/ 64 w 101"/>
                  <a:gd name="T13" fmla="*/ 46 h 63"/>
                  <a:gd name="T14" fmla="*/ 78 w 101"/>
                  <a:gd name="T15" fmla="*/ 43 h 63"/>
                  <a:gd name="T16" fmla="*/ 89 w 101"/>
                  <a:gd name="T17" fmla="*/ 38 h 63"/>
                  <a:gd name="T18" fmla="*/ 94 w 101"/>
                  <a:gd name="T19" fmla="*/ 34 h 63"/>
                  <a:gd name="T20" fmla="*/ 98 w 101"/>
                  <a:gd name="T21" fmla="*/ 30 h 63"/>
                  <a:gd name="T22" fmla="*/ 100 w 101"/>
                  <a:gd name="T23" fmla="*/ 25 h 63"/>
                  <a:gd name="T24" fmla="*/ 101 w 101"/>
                  <a:gd name="T25" fmla="*/ 19 h 63"/>
                  <a:gd name="T26" fmla="*/ 101 w 101"/>
                  <a:gd name="T27" fmla="*/ 0 h 63"/>
                  <a:gd name="T28" fmla="*/ 93 w 101"/>
                  <a:gd name="T29" fmla="*/ 0 h 63"/>
                  <a:gd name="T30" fmla="*/ 85 w 101"/>
                  <a:gd name="T31" fmla="*/ 1 h 63"/>
                  <a:gd name="T32" fmla="*/ 79 w 101"/>
                  <a:gd name="T33" fmla="*/ 4 h 63"/>
                  <a:gd name="T34" fmla="*/ 72 w 101"/>
                  <a:gd name="T35" fmla="*/ 6 h 63"/>
                  <a:gd name="T36" fmla="*/ 60 w 101"/>
                  <a:gd name="T37" fmla="*/ 14 h 63"/>
                  <a:gd name="T38" fmla="*/ 46 w 101"/>
                  <a:gd name="T39" fmla="*/ 23 h 63"/>
                  <a:gd name="T40" fmla="*/ 32 w 101"/>
                  <a:gd name="T41" fmla="*/ 28 h 63"/>
                  <a:gd name="T42" fmla="*/ 20 w 101"/>
                  <a:gd name="T43" fmla="*/ 34 h 63"/>
                  <a:gd name="T44" fmla="*/ 15 w 101"/>
                  <a:gd name="T45" fmla="*/ 36 h 63"/>
                  <a:gd name="T46" fmla="*/ 10 w 101"/>
                  <a:gd name="T47" fmla="*/ 40 h 63"/>
                  <a:gd name="T48" fmla="*/ 5 w 101"/>
                  <a:gd name="T49" fmla="*/ 45 h 63"/>
                  <a:gd name="T50" fmla="*/ 0 w 101"/>
                  <a:gd name="T51" fmla="*/ 5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1" h="63">
                    <a:moveTo>
                      <a:pt x="0" y="51"/>
                    </a:moveTo>
                    <a:lnTo>
                      <a:pt x="0" y="58"/>
                    </a:lnTo>
                    <a:lnTo>
                      <a:pt x="22" y="63"/>
                    </a:lnTo>
                    <a:lnTo>
                      <a:pt x="32" y="56"/>
                    </a:lnTo>
                    <a:lnTo>
                      <a:pt x="42" y="53"/>
                    </a:lnTo>
                    <a:lnTo>
                      <a:pt x="52" y="49"/>
                    </a:lnTo>
                    <a:lnTo>
                      <a:pt x="64" y="46"/>
                    </a:lnTo>
                    <a:lnTo>
                      <a:pt x="78" y="43"/>
                    </a:lnTo>
                    <a:lnTo>
                      <a:pt x="89" y="38"/>
                    </a:lnTo>
                    <a:lnTo>
                      <a:pt x="94" y="34"/>
                    </a:lnTo>
                    <a:lnTo>
                      <a:pt x="98" y="30"/>
                    </a:lnTo>
                    <a:lnTo>
                      <a:pt x="100" y="25"/>
                    </a:lnTo>
                    <a:lnTo>
                      <a:pt x="101" y="19"/>
                    </a:lnTo>
                    <a:lnTo>
                      <a:pt x="101" y="0"/>
                    </a:lnTo>
                    <a:lnTo>
                      <a:pt x="93" y="0"/>
                    </a:lnTo>
                    <a:lnTo>
                      <a:pt x="85" y="1"/>
                    </a:lnTo>
                    <a:lnTo>
                      <a:pt x="79" y="4"/>
                    </a:lnTo>
                    <a:lnTo>
                      <a:pt x="72" y="6"/>
                    </a:lnTo>
                    <a:lnTo>
                      <a:pt x="60" y="14"/>
                    </a:lnTo>
                    <a:lnTo>
                      <a:pt x="46" y="23"/>
                    </a:lnTo>
                    <a:lnTo>
                      <a:pt x="32" y="28"/>
                    </a:lnTo>
                    <a:lnTo>
                      <a:pt x="20" y="34"/>
                    </a:lnTo>
                    <a:lnTo>
                      <a:pt x="15" y="36"/>
                    </a:lnTo>
                    <a:lnTo>
                      <a:pt x="10" y="40"/>
                    </a:lnTo>
                    <a:lnTo>
                      <a:pt x="5" y="45"/>
                    </a:lnTo>
                    <a:lnTo>
                      <a:pt x="0" y="51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82"/>
              <p:cNvSpPr>
                <a:spLocks/>
              </p:cNvSpPr>
              <p:nvPr/>
            </p:nvSpPr>
            <p:spPr bwMode="auto">
              <a:xfrm>
                <a:off x="-3582863" y="-259237"/>
                <a:ext cx="84138" cy="103188"/>
              </a:xfrm>
              <a:custGeom>
                <a:avLst/>
                <a:gdLst>
                  <a:gd name="T0" fmla="*/ 110 w 215"/>
                  <a:gd name="T1" fmla="*/ 31 h 259"/>
                  <a:gd name="T2" fmla="*/ 110 w 215"/>
                  <a:gd name="T3" fmla="*/ 64 h 259"/>
                  <a:gd name="T4" fmla="*/ 108 w 215"/>
                  <a:gd name="T5" fmla="*/ 71 h 259"/>
                  <a:gd name="T6" fmla="*/ 103 w 215"/>
                  <a:gd name="T7" fmla="*/ 76 h 259"/>
                  <a:gd name="T8" fmla="*/ 89 w 215"/>
                  <a:gd name="T9" fmla="*/ 83 h 259"/>
                  <a:gd name="T10" fmla="*/ 61 w 215"/>
                  <a:gd name="T11" fmla="*/ 101 h 259"/>
                  <a:gd name="T12" fmla="*/ 38 w 215"/>
                  <a:gd name="T13" fmla="*/ 113 h 259"/>
                  <a:gd name="T14" fmla="*/ 30 w 215"/>
                  <a:gd name="T15" fmla="*/ 123 h 259"/>
                  <a:gd name="T16" fmla="*/ 26 w 215"/>
                  <a:gd name="T17" fmla="*/ 135 h 259"/>
                  <a:gd name="T18" fmla="*/ 31 w 215"/>
                  <a:gd name="T19" fmla="*/ 156 h 259"/>
                  <a:gd name="T20" fmla="*/ 28 w 215"/>
                  <a:gd name="T21" fmla="*/ 165 h 259"/>
                  <a:gd name="T22" fmla="*/ 21 w 215"/>
                  <a:gd name="T23" fmla="*/ 171 h 259"/>
                  <a:gd name="T24" fmla="*/ 14 w 215"/>
                  <a:gd name="T25" fmla="*/ 177 h 259"/>
                  <a:gd name="T26" fmla="*/ 8 w 215"/>
                  <a:gd name="T27" fmla="*/ 185 h 259"/>
                  <a:gd name="T28" fmla="*/ 1 w 215"/>
                  <a:gd name="T29" fmla="*/ 200 h 259"/>
                  <a:gd name="T30" fmla="*/ 0 w 215"/>
                  <a:gd name="T31" fmla="*/ 216 h 259"/>
                  <a:gd name="T32" fmla="*/ 2 w 215"/>
                  <a:gd name="T33" fmla="*/ 226 h 259"/>
                  <a:gd name="T34" fmla="*/ 9 w 215"/>
                  <a:gd name="T35" fmla="*/ 233 h 259"/>
                  <a:gd name="T36" fmla="*/ 31 w 215"/>
                  <a:gd name="T37" fmla="*/ 235 h 259"/>
                  <a:gd name="T38" fmla="*/ 45 w 215"/>
                  <a:gd name="T39" fmla="*/ 250 h 259"/>
                  <a:gd name="T40" fmla="*/ 51 w 215"/>
                  <a:gd name="T41" fmla="*/ 256 h 259"/>
                  <a:gd name="T42" fmla="*/ 60 w 215"/>
                  <a:gd name="T43" fmla="*/ 259 h 259"/>
                  <a:gd name="T44" fmla="*/ 68 w 215"/>
                  <a:gd name="T45" fmla="*/ 256 h 259"/>
                  <a:gd name="T46" fmla="*/ 70 w 215"/>
                  <a:gd name="T47" fmla="*/ 249 h 259"/>
                  <a:gd name="T48" fmla="*/ 72 w 215"/>
                  <a:gd name="T49" fmla="*/ 228 h 259"/>
                  <a:gd name="T50" fmla="*/ 75 w 215"/>
                  <a:gd name="T51" fmla="*/ 199 h 259"/>
                  <a:gd name="T52" fmla="*/ 82 w 215"/>
                  <a:gd name="T53" fmla="*/ 171 h 259"/>
                  <a:gd name="T54" fmla="*/ 84 w 215"/>
                  <a:gd name="T55" fmla="*/ 164 h 259"/>
                  <a:gd name="T56" fmla="*/ 90 w 215"/>
                  <a:gd name="T57" fmla="*/ 160 h 259"/>
                  <a:gd name="T58" fmla="*/ 107 w 215"/>
                  <a:gd name="T59" fmla="*/ 154 h 259"/>
                  <a:gd name="T60" fmla="*/ 119 w 215"/>
                  <a:gd name="T61" fmla="*/ 140 h 259"/>
                  <a:gd name="T62" fmla="*/ 134 w 215"/>
                  <a:gd name="T63" fmla="*/ 120 h 259"/>
                  <a:gd name="T64" fmla="*/ 143 w 215"/>
                  <a:gd name="T65" fmla="*/ 112 h 259"/>
                  <a:gd name="T66" fmla="*/ 154 w 215"/>
                  <a:gd name="T67" fmla="*/ 108 h 259"/>
                  <a:gd name="T68" fmla="*/ 159 w 215"/>
                  <a:gd name="T69" fmla="*/ 112 h 259"/>
                  <a:gd name="T70" fmla="*/ 162 w 215"/>
                  <a:gd name="T71" fmla="*/ 120 h 259"/>
                  <a:gd name="T72" fmla="*/ 172 w 215"/>
                  <a:gd name="T73" fmla="*/ 137 h 259"/>
                  <a:gd name="T74" fmla="*/ 178 w 215"/>
                  <a:gd name="T75" fmla="*/ 144 h 259"/>
                  <a:gd name="T76" fmla="*/ 187 w 215"/>
                  <a:gd name="T77" fmla="*/ 146 h 259"/>
                  <a:gd name="T78" fmla="*/ 192 w 215"/>
                  <a:gd name="T79" fmla="*/ 144 h 259"/>
                  <a:gd name="T80" fmla="*/ 196 w 215"/>
                  <a:gd name="T81" fmla="*/ 140 h 259"/>
                  <a:gd name="T82" fmla="*/ 200 w 215"/>
                  <a:gd name="T83" fmla="*/ 126 h 259"/>
                  <a:gd name="T84" fmla="*/ 206 w 215"/>
                  <a:gd name="T85" fmla="*/ 105 h 259"/>
                  <a:gd name="T86" fmla="*/ 191 w 215"/>
                  <a:gd name="T87" fmla="*/ 71 h 259"/>
                  <a:gd name="T88" fmla="*/ 193 w 215"/>
                  <a:gd name="T89" fmla="*/ 64 h 259"/>
                  <a:gd name="T90" fmla="*/ 197 w 215"/>
                  <a:gd name="T91" fmla="*/ 61 h 259"/>
                  <a:gd name="T92" fmla="*/ 207 w 215"/>
                  <a:gd name="T93" fmla="*/ 52 h 259"/>
                  <a:gd name="T94" fmla="*/ 213 w 215"/>
                  <a:gd name="T95" fmla="*/ 32 h 259"/>
                  <a:gd name="T96" fmla="*/ 215 w 215"/>
                  <a:gd name="T97" fmla="*/ 11 h 259"/>
                  <a:gd name="T98" fmla="*/ 212 w 215"/>
                  <a:gd name="T99" fmla="*/ 3 h 259"/>
                  <a:gd name="T100" fmla="*/ 205 w 215"/>
                  <a:gd name="T101" fmla="*/ 0 h 259"/>
                  <a:gd name="T102" fmla="*/ 192 w 215"/>
                  <a:gd name="T103" fmla="*/ 3 h 259"/>
                  <a:gd name="T104" fmla="*/ 183 w 215"/>
                  <a:gd name="T105" fmla="*/ 9 h 259"/>
                  <a:gd name="T106" fmla="*/ 164 w 215"/>
                  <a:gd name="T107" fmla="*/ 27 h 259"/>
                  <a:gd name="T108" fmla="*/ 151 w 215"/>
                  <a:gd name="T109" fmla="*/ 31 h 259"/>
                  <a:gd name="T110" fmla="*/ 137 w 215"/>
                  <a:gd name="T111" fmla="*/ 31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15" h="259">
                    <a:moveTo>
                      <a:pt x="137" y="31"/>
                    </a:moveTo>
                    <a:lnTo>
                      <a:pt x="110" y="31"/>
                    </a:lnTo>
                    <a:lnTo>
                      <a:pt x="109" y="47"/>
                    </a:lnTo>
                    <a:lnTo>
                      <a:pt x="110" y="64"/>
                    </a:lnTo>
                    <a:lnTo>
                      <a:pt x="109" y="68"/>
                    </a:lnTo>
                    <a:lnTo>
                      <a:pt x="108" y="71"/>
                    </a:lnTo>
                    <a:lnTo>
                      <a:pt x="105" y="73"/>
                    </a:lnTo>
                    <a:lnTo>
                      <a:pt x="103" y="76"/>
                    </a:lnTo>
                    <a:lnTo>
                      <a:pt x="97" y="80"/>
                    </a:lnTo>
                    <a:lnTo>
                      <a:pt x="89" y="83"/>
                    </a:lnTo>
                    <a:lnTo>
                      <a:pt x="75" y="92"/>
                    </a:lnTo>
                    <a:lnTo>
                      <a:pt x="61" y="101"/>
                    </a:lnTo>
                    <a:lnTo>
                      <a:pt x="49" y="107"/>
                    </a:lnTo>
                    <a:lnTo>
                      <a:pt x="38" y="113"/>
                    </a:lnTo>
                    <a:lnTo>
                      <a:pt x="33" y="118"/>
                    </a:lnTo>
                    <a:lnTo>
                      <a:pt x="30" y="123"/>
                    </a:lnTo>
                    <a:lnTo>
                      <a:pt x="28" y="128"/>
                    </a:lnTo>
                    <a:lnTo>
                      <a:pt x="26" y="135"/>
                    </a:lnTo>
                    <a:lnTo>
                      <a:pt x="29" y="146"/>
                    </a:lnTo>
                    <a:lnTo>
                      <a:pt x="31" y="156"/>
                    </a:lnTo>
                    <a:lnTo>
                      <a:pt x="30" y="161"/>
                    </a:lnTo>
                    <a:lnTo>
                      <a:pt x="28" y="165"/>
                    </a:lnTo>
                    <a:lnTo>
                      <a:pt x="25" y="169"/>
                    </a:lnTo>
                    <a:lnTo>
                      <a:pt x="21" y="171"/>
                    </a:lnTo>
                    <a:lnTo>
                      <a:pt x="18" y="175"/>
                    </a:lnTo>
                    <a:lnTo>
                      <a:pt x="14" y="177"/>
                    </a:lnTo>
                    <a:lnTo>
                      <a:pt x="10" y="181"/>
                    </a:lnTo>
                    <a:lnTo>
                      <a:pt x="8" y="185"/>
                    </a:lnTo>
                    <a:lnTo>
                      <a:pt x="4" y="192"/>
                    </a:lnTo>
                    <a:lnTo>
                      <a:pt x="1" y="200"/>
                    </a:lnTo>
                    <a:lnTo>
                      <a:pt x="1" y="208"/>
                    </a:lnTo>
                    <a:lnTo>
                      <a:pt x="0" y="216"/>
                    </a:lnTo>
                    <a:lnTo>
                      <a:pt x="1" y="221"/>
                    </a:lnTo>
                    <a:lnTo>
                      <a:pt x="2" y="226"/>
                    </a:lnTo>
                    <a:lnTo>
                      <a:pt x="5" y="230"/>
                    </a:lnTo>
                    <a:lnTo>
                      <a:pt x="9" y="233"/>
                    </a:lnTo>
                    <a:lnTo>
                      <a:pt x="20" y="234"/>
                    </a:lnTo>
                    <a:lnTo>
                      <a:pt x="31" y="235"/>
                    </a:lnTo>
                    <a:lnTo>
                      <a:pt x="39" y="243"/>
                    </a:lnTo>
                    <a:lnTo>
                      <a:pt x="45" y="250"/>
                    </a:lnTo>
                    <a:lnTo>
                      <a:pt x="48" y="254"/>
                    </a:lnTo>
                    <a:lnTo>
                      <a:pt x="51" y="256"/>
                    </a:lnTo>
                    <a:lnTo>
                      <a:pt x="55" y="259"/>
                    </a:lnTo>
                    <a:lnTo>
                      <a:pt x="60" y="259"/>
                    </a:lnTo>
                    <a:lnTo>
                      <a:pt x="64" y="259"/>
                    </a:lnTo>
                    <a:lnTo>
                      <a:pt x="68" y="256"/>
                    </a:lnTo>
                    <a:lnTo>
                      <a:pt x="69" y="253"/>
                    </a:lnTo>
                    <a:lnTo>
                      <a:pt x="70" y="249"/>
                    </a:lnTo>
                    <a:lnTo>
                      <a:pt x="72" y="238"/>
                    </a:lnTo>
                    <a:lnTo>
                      <a:pt x="72" y="228"/>
                    </a:lnTo>
                    <a:lnTo>
                      <a:pt x="73" y="213"/>
                    </a:lnTo>
                    <a:lnTo>
                      <a:pt x="75" y="199"/>
                    </a:lnTo>
                    <a:lnTo>
                      <a:pt x="78" y="186"/>
                    </a:lnTo>
                    <a:lnTo>
                      <a:pt x="82" y="171"/>
                    </a:lnTo>
                    <a:lnTo>
                      <a:pt x="83" y="167"/>
                    </a:lnTo>
                    <a:lnTo>
                      <a:pt x="84" y="164"/>
                    </a:lnTo>
                    <a:lnTo>
                      <a:pt x="88" y="162"/>
                    </a:lnTo>
                    <a:lnTo>
                      <a:pt x="90" y="160"/>
                    </a:lnTo>
                    <a:lnTo>
                      <a:pt x="98" y="157"/>
                    </a:lnTo>
                    <a:lnTo>
                      <a:pt x="107" y="154"/>
                    </a:lnTo>
                    <a:lnTo>
                      <a:pt x="113" y="147"/>
                    </a:lnTo>
                    <a:lnTo>
                      <a:pt x="119" y="140"/>
                    </a:lnTo>
                    <a:lnTo>
                      <a:pt x="128" y="130"/>
                    </a:lnTo>
                    <a:lnTo>
                      <a:pt x="134" y="120"/>
                    </a:lnTo>
                    <a:lnTo>
                      <a:pt x="138" y="115"/>
                    </a:lnTo>
                    <a:lnTo>
                      <a:pt x="143" y="112"/>
                    </a:lnTo>
                    <a:lnTo>
                      <a:pt x="148" y="110"/>
                    </a:lnTo>
                    <a:lnTo>
                      <a:pt x="154" y="108"/>
                    </a:lnTo>
                    <a:lnTo>
                      <a:pt x="157" y="110"/>
                    </a:lnTo>
                    <a:lnTo>
                      <a:pt x="159" y="112"/>
                    </a:lnTo>
                    <a:lnTo>
                      <a:pt x="161" y="116"/>
                    </a:lnTo>
                    <a:lnTo>
                      <a:pt x="162" y="120"/>
                    </a:lnTo>
                    <a:lnTo>
                      <a:pt x="167" y="128"/>
                    </a:lnTo>
                    <a:lnTo>
                      <a:pt x="172" y="137"/>
                    </a:lnTo>
                    <a:lnTo>
                      <a:pt x="174" y="141"/>
                    </a:lnTo>
                    <a:lnTo>
                      <a:pt x="178" y="144"/>
                    </a:lnTo>
                    <a:lnTo>
                      <a:pt x="182" y="145"/>
                    </a:lnTo>
                    <a:lnTo>
                      <a:pt x="187" y="146"/>
                    </a:lnTo>
                    <a:lnTo>
                      <a:pt x="189" y="145"/>
                    </a:lnTo>
                    <a:lnTo>
                      <a:pt x="192" y="144"/>
                    </a:lnTo>
                    <a:lnTo>
                      <a:pt x="195" y="142"/>
                    </a:lnTo>
                    <a:lnTo>
                      <a:pt x="196" y="140"/>
                    </a:lnTo>
                    <a:lnTo>
                      <a:pt x="198" y="132"/>
                    </a:lnTo>
                    <a:lnTo>
                      <a:pt x="200" y="126"/>
                    </a:lnTo>
                    <a:lnTo>
                      <a:pt x="203" y="116"/>
                    </a:lnTo>
                    <a:lnTo>
                      <a:pt x="206" y="105"/>
                    </a:lnTo>
                    <a:lnTo>
                      <a:pt x="198" y="87"/>
                    </a:lnTo>
                    <a:lnTo>
                      <a:pt x="191" y="71"/>
                    </a:lnTo>
                    <a:lnTo>
                      <a:pt x="191" y="67"/>
                    </a:lnTo>
                    <a:lnTo>
                      <a:pt x="193" y="64"/>
                    </a:lnTo>
                    <a:lnTo>
                      <a:pt x="195" y="63"/>
                    </a:lnTo>
                    <a:lnTo>
                      <a:pt x="197" y="61"/>
                    </a:lnTo>
                    <a:lnTo>
                      <a:pt x="202" y="57"/>
                    </a:lnTo>
                    <a:lnTo>
                      <a:pt x="207" y="52"/>
                    </a:lnTo>
                    <a:lnTo>
                      <a:pt x="211" y="42"/>
                    </a:lnTo>
                    <a:lnTo>
                      <a:pt x="213" y="32"/>
                    </a:lnTo>
                    <a:lnTo>
                      <a:pt x="215" y="22"/>
                    </a:lnTo>
                    <a:lnTo>
                      <a:pt x="215" y="11"/>
                    </a:lnTo>
                    <a:lnTo>
                      <a:pt x="213" y="7"/>
                    </a:lnTo>
                    <a:lnTo>
                      <a:pt x="212" y="3"/>
                    </a:lnTo>
                    <a:lnTo>
                      <a:pt x="208" y="2"/>
                    </a:lnTo>
                    <a:lnTo>
                      <a:pt x="205" y="0"/>
                    </a:lnTo>
                    <a:lnTo>
                      <a:pt x="197" y="0"/>
                    </a:lnTo>
                    <a:lnTo>
                      <a:pt x="192" y="3"/>
                    </a:lnTo>
                    <a:lnTo>
                      <a:pt x="187" y="5"/>
                    </a:lnTo>
                    <a:lnTo>
                      <a:pt x="183" y="9"/>
                    </a:lnTo>
                    <a:lnTo>
                      <a:pt x="174" y="18"/>
                    </a:lnTo>
                    <a:lnTo>
                      <a:pt x="164" y="27"/>
                    </a:lnTo>
                    <a:lnTo>
                      <a:pt x="158" y="29"/>
                    </a:lnTo>
                    <a:lnTo>
                      <a:pt x="151" y="31"/>
                    </a:lnTo>
                    <a:lnTo>
                      <a:pt x="144" y="31"/>
                    </a:lnTo>
                    <a:lnTo>
                      <a:pt x="137" y="31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83"/>
              <p:cNvSpPr>
                <a:spLocks/>
              </p:cNvSpPr>
              <p:nvPr/>
            </p:nvSpPr>
            <p:spPr bwMode="auto">
              <a:xfrm>
                <a:off x="-2878013" y="-279875"/>
                <a:ext cx="22225" cy="57150"/>
              </a:xfrm>
              <a:custGeom>
                <a:avLst/>
                <a:gdLst>
                  <a:gd name="T0" fmla="*/ 50 w 55"/>
                  <a:gd name="T1" fmla="*/ 25 h 145"/>
                  <a:gd name="T2" fmla="*/ 49 w 55"/>
                  <a:gd name="T3" fmla="*/ 16 h 145"/>
                  <a:gd name="T4" fmla="*/ 46 w 55"/>
                  <a:gd name="T5" fmla="*/ 7 h 145"/>
                  <a:gd name="T6" fmla="*/ 44 w 55"/>
                  <a:gd name="T7" fmla="*/ 5 h 145"/>
                  <a:gd name="T8" fmla="*/ 40 w 55"/>
                  <a:gd name="T9" fmla="*/ 2 h 145"/>
                  <a:gd name="T10" fmla="*/ 37 w 55"/>
                  <a:gd name="T11" fmla="*/ 0 h 145"/>
                  <a:gd name="T12" fmla="*/ 32 w 55"/>
                  <a:gd name="T13" fmla="*/ 0 h 145"/>
                  <a:gd name="T14" fmla="*/ 30 w 55"/>
                  <a:gd name="T15" fmla="*/ 0 h 145"/>
                  <a:gd name="T16" fmla="*/ 26 w 55"/>
                  <a:gd name="T17" fmla="*/ 1 h 145"/>
                  <a:gd name="T18" fmla="*/ 24 w 55"/>
                  <a:gd name="T19" fmla="*/ 2 h 145"/>
                  <a:gd name="T20" fmla="*/ 21 w 55"/>
                  <a:gd name="T21" fmla="*/ 5 h 145"/>
                  <a:gd name="T22" fmla="*/ 19 w 55"/>
                  <a:gd name="T23" fmla="*/ 10 h 145"/>
                  <a:gd name="T24" fmla="*/ 16 w 55"/>
                  <a:gd name="T25" fmla="*/ 16 h 145"/>
                  <a:gd name="T26" fmla="*/ 16 w 55"/>
                  <a:gd name="T27" fmla="*/ 32 h 145"/>
                  <a:gd name="T28" fmla="*/ 16 w 55"/>
                  <a:gd name="T29" fmla="*/ 48 h 145"/>
                  <a:gd name="T30" fmla="*/ 16 w 55"/>
                  <a:gd name="T31" fmla="*/ 77 h 145"/>
                  <a:gd name="T32" fmla="*/ 15 w 55"/>
                  <a:gd name="T33" fmla="*/ 84 h 145"/>
                  <a:gd name="T34" fmla="*/ 14 w 55"/>
                  <a:gd name="T35" fmla="*/ 89 h 145"/>
                  <a:gd name="T36" fmla="*/ 11 w 55"/>
                  <a:gd name="T37" fmla="*/ 94 h 145"/>
                  <a:gd name="T38" fmla="*/ 7 w 55"/>
                  <a:gd name="T39" fmla="*/ 97 h 145"/>
                  <a:gd name="T40" fmla="*/ 5 w 55"/>
                  <a:gd name="T41" fmla="*/ 102 h 145"/>
                  <a:gd name="T42" fmla="*/ 2 w 55"/>
                  <a:gd name="T43" fmla="*/ 107 h 145"/>
                  <a:gd name="T44" fmla="*/ 1 w 55"/>
                  <a:gd name="T45" fmla="*/ 112 h 145"/>
                  <a:gd name="T46" fmla="*/ 0 w 55"/>
                  <a:gd name="T47" fmla="*/ 119 h 145"/>
                  <a:gd name="T48" fmla="*/ 0 w 55"/>
                  <a:gd name="T49" fmla="*/ 124 h 145"/>
                  <a:gd name="T50" fmla="*/ 1 w 55"/>
                  <a:gd name="T51" fmla="*/ 127 h 145"/>
                  <a:gd name="T52" fmla="*/ 4 w 55"/>
                  <a:gd name="T53" fmla="*/ 133 h 145"/>
                  <a:gd name="T54" fmla="*/ 6 w 55"/>
                  <a:gd name="T55" fmla="*/ 136 h 145"/>
                  <a:gd name="T56" fmla="*/ 10 w 55"/>
                  <a:gd name="T57" fmla="*/ 140 h 145"/>
                  <a:gd name="T58" fmla="*/ 14 w 55"/>
                  <a:gd name="T59" fmla="*/ 143 h 145"/>
                  <a:gd name="T60" fmla="*/ 17 w 55"/>
                  <a:gd name="T61" fmla="*/ 144 h 145"/>
                  <a:gd name="T62" fmla="*/ 22 w 55"/>
                  <a:gd name="T63" fmla="*/ 145 h 145"/>
                  <a:gd name="T64" fmla="*/ 29 w 55"/>
                  <a:gd name="T65" fmla="*/ 144 h 145"/>
                  <a:gd name="T66" fmla="*/ 35 w 55"/>
                  <a:gd name="T67" fmla="*/ 143 h 145"/>
                  <a:gd name="T68" fmla="*/ 40 w 55"/>
                  <a:gd name="T69" fmla="*/ 140 h 145"/>
                  <a:gd name="T70" fmla="*/ 45 w 55"/>
                  <a:gd name="T71" fmla="*/ 138 h 145"/>
                  <a:gd name="T72" fmla="*/ 49 w 55"/>
                  <a:gd name="T73" fmla="*/ 134 h 145"/>
                  <a:gd name="T74" fmla="*/ 53 w 55"/>
                  <a:gd name="T75" fmla="*/ 129 h 145"/>
                  <a:gd name="T76" fmla="*/ 55 w 55"/>
                  <a:gd name="T77" fmla="*/ 124 h 145"/>
                  <a:gd name="T78" fmla="*/ 55 w 55"/>
                  <a:gd name="T79" fmla="*/ 119 h 145"/>
                  <a:gd name="T80" fmla="*/ 54 w 55"/>
                  <a:gd name="T81" fmla="*/ 106 h 145"/>
                  <a:gd name="T82" fmla="*/ 50 w 55"/>
                  <a:gd name="T83" fmla="*/ 95 h 145"/>
                  <a:gd name="T84" fmla="*/ 46 w 55"/>
                  <a:gd name="T85" fmla="*/ 85 h 145"/>
                  <a:gd name="T86" fmla="*/ 44 w 55"/>
                  <a:gd name="T87" fmla="*/ 72 h 145"/>
                  <a:gd name="T88" fmla="*/ 50 w 55"/>
                  <a:gd name="T89" fmla="*/ 2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5" h="145">
                    <a:moveTo>
                      <a:pt x="50" y="25"/>
                    </a:moveTo>
                    <a:lnTo>
                      <a:pt x="49" y="16"/>
                    </a:lnTo>
                    <a:lnTo>
                      <a:pt x="46" y="7"/>
                    </a:lnTo>
                    <a:lnTo>
                      <a:pt x="44" y="5"/>
                    </a:lnTo>
                    <a:lnTo>
                      <a:pt x="40" y="2"/>
                    </a:lnTo>
                    <a:lnTo>
                      <a:pt x="37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6" y="1"/>
                    </a:lnTo>
                    <a:lnTo>
                      <a:pt x="24" y="2"/>
                    </a:lnTo>
                    <a:lnTo>
                      <a:pt x="21" y="5"/>
                    </a:lnTo>
                    <a:lnTo>
                      <a:pt x="19" y="10"/>
                    </a:lnTo>
                    <a:lnTo>
                      <a:pt x="16" y="16"/>
                    </a:lnTo>
                    <a:lnTo>
                      <a:pt x="16" y="32"/>
                    </a:lnTo>
                    <a:lnTo>
                      <a:pt x="16" y="48"/>
                    </a:lnTo>
                    <a:lnTo>
                      <a:pt x="16" y="77"/>
                    </a:lnTo>
                    <a:lnTo>
                      <a:pt x="15" y="84"/>
                    </a:lnTo>
                    <a:lnTo>
                      <a:pt x="14" y="89"/>
                    </a:lnTo>
                    <a:lnTo>
                      <a:pt x="11" y="94"/>
                    </a:lnTo>
                    <a:lnTo>
                      <a:pt x="7" y="97"/>
                    </a:lnTo>
                    <a:lnTo>
                      <a:pt x="5" y="102"/>
                    </a:lnTo>
                    <a:lnTo>
                      <a:pt x="2" y="107"/>
                    </a:lnTo>
                    <a:lnTo>
                      <a:pt x="1" y="112"/>
                    </a:lnTo>
                    <a:lnTo>
                      <a:pt x="0" y="119"/>
                    </a:lnTo>
                    <a:lnTo>
                      <a:pt x="0" y="124"/>
                    </a:lnTo>
                    <a:lnTo>
                      <a:pt x="1" y="127"/>
                    </a:lnTo>
                    <a:lnTo>
                      <a:pt x="4" y="133"/>
                    </a:lnTo>
                    <a:lnTo>
                      <a:pt x="6" y="136"/>
                    </a:lnTo>
                    <a:lnTo>
                      <a:pt x="10" y="140"/>
                    </a:lnTo>
                    <a:lnTo>
                      <a:pt x="14" y="143"/>
                    </a:lnTo>
                    <a:lnTo>
                      <a:pt x="17" y="144"/>
                    </a:lnTo>
                    <a:lnTo>
                      <a:pt x="22" y="145"/>
                    </a:lnTo>
                    <a:lnTo>
                      <a:pt x="29" y="144"/>
                    </a:lnTo>
                    <a:lnTo>
                      <a:pt x="35" y="143"/>
                    </a:lnTo>
                    <a:lnTo>
                      <a:pt x="40" y="140"/>
                    </a:lnTo>
                    <a:lnTo>
                      <a:pt x="45" y="138"/>
                    </a:lnTo>
                    <a:lnTo>
                      <a:pt x="49" y="134"/>
                    </a:lnTo>
                    <a:lnTo>
                      <a:pt x="53" y="129"/>
                    </a:lnTo>
                    <a:lnTo>
                      <a:pt x="55" y="124"/>
                    </a:lnTo>
                    <a:lnTo>
                      <a:pt x="55" y="119"/>
                    </a:lnTo>
                    <a:lnTo>
                      <a:pt x="54" y="106"/>
                    </a:lnTo>
                    <a:lnTo>
                      <a:pt x="50" y="95"/>
                    </a:lnTo>
                    <a:lnTo>
                      <a:pt x="46" y="85"/>
                    </a:lnTo>
                    <a:lnTo>
                      <a:pt x="44" y="72"/>
                    </a:lnTo>
                    <a:lnTo>
                      <a:pt x="50" y="25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84"/>
              <p:cNvSpPr>
                <a:spLocks/>
              </p:cNvSpPr>
              <p:nvPr/>
            </p:nvSpPr>
            <p:spPr bwMode="auto">
              <a:xfrm>
                <a:off x="-2911350" y="-289400"/>
                <a:ext cx="25400" cy="30163"/>
              </a:xfrm>
              <a:custGeom>
                <a:avLst/>
                <a:gdLst>
                  <a:gd name="T0" fmla="*/ 0 w 64"/>
                  <a:gd name="T1" fmla="*/ 26 h 76"/>
                  <a:gd name="T2" fmla="*/ 1 w 64"/>
                  <a:gd name="T3" fmla="*/ 35 h 76"/>
                  <a:gd name="T4" fmla="*/ 4 w 64"/>
                  <a:gd name="T5" fmla="*/ 43 h 76"/>
                  <a:gd name="T6" fmla="*/ 7 w 64"/>
                  <a:gd name="T7" fmla="*/ 50 h 76"/>
                  <a:gd name="T8" fmla="*/ 11 w 64"/>
                  <a:gd name="T9" fmla="*/ 58 h 76"/>
                  <a:gd name="T10" fmla="*/ 14 w 64"/>
                  <a:gd name="T11" fmla="*/ 64 h 76"/>
                  <a:gd name="T12" fmla="*/ 18 w 64"/>
                  <a:gd name="T13" fmla="*/ 70 h 76"/>
                  <a:gd name="T14" fmla="*/ 19 w 64"/>
                  <a:gd name="T15" fmla="*/ 73 h 76"/>
                  <a:gd name="T16" fmla="*/ 21 w 64"/>
                  <a:gd name="T17" fmla="*/ 75 h 76"/>
                  <a:gd name="T18" fmla="*/ 24 w 64"/>
                  <a:gd name="T19" fmla="*/ 76 h 76"/>
                  <a:gd name="T20" fmla="*/ 28 w 64"/>
                  <a:gd name="T21" fmla="*/ 76 h 76"/>
                  <a:gd name="T22" fmla="*/ 34 w 64"/>
                  <a:gd name="T23" fmla="*/ 75 h 76"/>
                  <a:gd name="T24" fmla="*/ 40 w 64"/>
                  <a:gd name="T25" fmla="*/ 73 h 76"/>
                  <a:gd name="T26" fmla="*/ 44 w 64"/>
                  <a:gd name="T27" fmla="*/ 69 h 76"/>
                  <a:gd name="T28" fmla="*/ 48 w 64"/>
                  <a:gd name="T29" fmla="*/ 64 h 76"/>
                  <a:gd name="T30" fmla="*/ 54 w 64"/>
                  <a:gd name="T31" fmla="*/ 50 h 76"/>
                  <a:gd name="T32" fmla="*/ 58 w 64"/>
                  <a:gd name="T33" fmla="*/ 36 h 76"/>
                  <a:gd name="T34" fmla="*/ 61 w 64"/>
                  <a:gd name="T35" fmla="*/ 26 h 76"/>
                  <a:gd name="T36" fmla="*/ 64 w 64"/>
                  <a:gd name="T37" fmla="*/ 15 h 76"/>
                  <a:gd name="T38" fmla="*/ 63 w 64"/>
                  <a:gd name="T39" fmla="*/ 10 h 76"/>
                  <a:gd name="T40" fmla="*/ 60 w 64"/>
                  <a:gd name="T41" fmla="*/ 4 h 76"/>
                  <a:gd name="T42" fmla="*/ 58 w 64"/>
                  <a:gd name="T43" fmla="*/ 2 h 76"/>
                  <a:gd name="T44" fmla="*/ 55 w 64"/>
                  <a:gd name="T45" fmla="*/ 1 h 76"/>
                  <a:gd name="T46" fmla="*/ 51 w 64"/>
                  <a:gd name="T47" fmla="*/ 0 h 76"/>
                  <a:gd name="T48" fmla="*/ 49 w 64"/>
                  <a:gd name="T49" fmla="*/ 0 h 76"/>
                  <a:gd name="T50" fmla="*/ 34 w 64"/>
                  <a:gd name="T51" fmla="*/ 4 h 76"/>
                  <a:gd name="T52" fmla="*/ 21 w 64"/>
                  <a:gd name="T53" fmla="*/ 10 h 76"/>
                  <a:gd name="T54" fmla="*/ 14 w 64"/>
                  <a:gd name="T55" fmla="*/ 12 h 76"/>
                  <a:gd name="T56" fmla="*/ 6 w 64"/>
                  <a:gd name="T57" fmla="*/ 15 h 76"/>
                  <a:gd name="T58" fmla="*/ 4 w 64"/>
                  <a:gd name="T59" fmla="*/ 17 h 76"/>
                  <a:gd name="T60" fmla="*/ 1 w 64"/>
                  <a:gd name="T61" fmla="*/ 20 h 76"/>
                  <a:gd name="T62" fmla="*/ 0 w 64"/>
                  <a:gd name="T63" fmla="*/ 23 h 76"/>
                  <a:gd name="T64" fmla="*/ 0 w 64"/>
                  <a:gd name="T65" fmla="*/ 2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76">
                    <a:moveTo>
                      <a:pt x="0" y="26"/>
                    </a:moveTo>
                    <a:lnTo>
                      <a:pt x="1" y="35"/>
                    </a:lnTo>
                    <a:lnTo>
                      <a:pt x="4" y="43"/>
                    </a:lnTo>
                    <a:lnTo>
                      <a:pt x="7" y="50"/>
                    </a:lnTo>
                    <a:lnTo>
                      <a:pt x="11" y="58"/>
                    </a:lnTo>
                    <a:lnTo>
                      <a:pt x="14" y="64"/>
                    </a:lnTo>
                    <a:lnTo>
                      <a:pt x="18" y="70"/>
                    </a:lnTo>
                    <a:lnTo>
                      <a:pt x="19" y="73"/>
                    </a:lnTo>
                    <a:lnTo>
                      <a:pt x="21" y="75"/>
                    </a:lnTo>
                    <a:lnTo>
                      <a:pt x="24" y="76"/>
                    </a:lnTo>
                    <a:lnTo>
                      <a:pt x="28" y="76"/>
                    </a:lnTo>
                    <a:lnTo>
                      <a:pt x="34" y="75"/>
                    </a:lnTo>
                    <a:lnTo>
                      <a:pt x="40" y="73"/>
                    </a:lnTo>
                    <a:lnTo>
                      <a:pt x="44" y="69"/>
                    </a:lnTo>
                    <a:lnTo>
                      <a:pt x="48" y="64"/>
                    </a:lnTo>
                    <a:lnTo>
                      <a:pt x="54" y="50"/>
                    </a:lnTo>
                    <a:lnTo>
                      <a:pt x="58" y="36"/>
                    </a:lnTo>
                    <a:lnTo>
                      <a:pt x="61" y="26"/>
                    </a:lnTo>
                    <a:lnTo>
                      <a:pt x="64" y="15"/>
                    </a:lnTo>
                    <a:lnTo>
                      <a:pt x="63" y="10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5" y="1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34" y="4"/>
                    </a:lnTo>
                    <a:lnTo>
                      <a:pt x="21" y="10"/>
                    </a:lnTo>
                    <a:lnTo>
                      <a:pt x="14" y="12"/>
                    </a:lnTo>
                    <a:lnTo>
                      <a:pt x="6" y="15"/>
                    </a:lnTo>
                    <a:lnTo>
                      <a:pt x="4" y="17"/>
                    </a:lnTo>
                    <a:lnTo>
                      <a:pt x="1" y="20"/>
                    </a:lnTo>
                    <a:lnTo>
                      <a:pt x="0" y="23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85"/>
              <p:cNvSpPr>
                <a:spLocks/>
              </p:cNvSpPr>
              <p:nvPr/>
            </p:nvSpPr>
            <p:spPr bwMode="auto">
              <a:xfrm>
                <a:off x="-3646363" y="-311625"/>
                <a:ext cx="927100" cy="1749425"/>
              </a:xfrm>
              <a:custGeom>
                <a:avLst/>
                <a:gdLst>
                  <a:gd name="T0" fmla="*/ 1967 w 2338"/>
                  <a:gd name="T1" fmla="*/ 3074 h 4405"/>
                  <a:gd name="T2" fmla="*/ 1914 w 2338"/>
                  <a:gd name="T3" fmla="*/ 3429 h 4405"/>
                  <a:gd name="T4" fmla="*/ 1785 w 2338"/>
                  <a:gd name="T5" fmla="*/ 3611 h 4405"/>
                  <a:gd name="T6" fmla="*/ 1785 w 2338"/>
                  <a:gd name="T7" fmla="*/ 3774 h 4405"/>
                  <a:gd name="T8" fmla="*/ 1692 w 2338"/>
                  <a:gd name="T9" fmla="*/ 4007 h 4405"/>
                  <a:gd name="T10" fmla="*/ 1600 w 2338"/>
                  <a:gd name="T11" fmla="*/ 3955 h 4405"/>
                  <a:gd name="T12" fmla="*/ 1337 w 2338"/>
                  <a:gd name="T13" fmla="*/ 3800 h 4405"/>
                  <a:gd name="T14" fmla="*/ 1125 w 2338"/>
                  <a:gd name="T15" fmla="*/ 3834 h 4405"/>
                  <a:gd name="T16" fmla="*/ 977 w 2338"/>
                  <a:gd name="T17" fmla="*/ 3751 h 4405"/>
                  <a:gd name="T18" fmla="*/ 1026 w 2338"/>
                  <a:gd name="T19" fmla="*/ 3802 h 4405"/>
                  <a:gd name="T20" fmla="*/ 948 w 2338"/>
                  <a:gd name="T21" fmla="*/ 4014 h 4405"/>
                  <a:gd name="T22" fmla="*/ 868 w 2338"/>
                  <a:gd name="T23" fmla="*/ 4216 h 4405"/>
                  <a:gd name="T24" fmla="*/ 677 w 2338"/>
                  <a:gd name="T25" fmla="*/ 4330 h 4405"/>
                  <a:gd name="T26" fmla="*/ 480 w 2338"/>
                  <a:gd name="T27" fmla="*/ 4255 h 4405"/>
                  <a:gd name="T28" fmla="*/ 342 w 2338"/>
                  <a:gd name="T29" fmla="*/ 4399 h 4405"/>
                  <a:gd name="T30" fmla="*/ 283 w 2338"/>
                  <a:gd name="T31" fmla="*/ 4174 h 4405"/>
                  <a:gd name="T32" fmla="*/ 270 w 2338"/>
                  <a:gd name="T33" fmla="*/ 3982 h 4405"/>
                  <a:gd name="T34" fmla="*/ 161 w 2338"/>
                  <a:gd name="T35" fmla="*/ 3823 h 4405"/>
                  <a:gd name="T36" fmla="*/ 47 w 2338"/>
                  <a:gd name="T37" fmla="*/ 3644 h 4405"/>
                  <a:gd name="T38" fmla="*/ 87 w 2338"/>
                  <a:gd name="T39" fmla="*/ 3350 h 4405"/>
                  <a:gd name="T40" fmla="*/ 192 w 2338"/>
                  <a:gd name="T41" fmla="*/ 3122 h 4405"/>
                  <a:gd name="T42" fmla="*/ 254 w 2338"/>
                  <a:gd name="T43" fmla="*/ 2802 h 4405"/>
                  <a:gd name="T44" fmla="*/ 384 w 2338"/>
                  <a:gd name="T45" fmla="*/ 2830 h 4405"/>
                  <a:gd name="T46" fmla="*/ 393 w 2338"/>
                  <a:gd name="T47" fmla="*/ 2699 h 4405"/>
                  <a:gd name="T48" fmla="*/ 373 w 2338"/>
                  <a:gd name="T49" fmla="*/ 2457 h 4405"/>
                  <a:gd name="T50" fmla="*/ 357 w 2338"/>
                  <a:gd name="T51" fmla="*/ 2277 h 4405"/>
                  <a:gd name="T52" fmla="*/ 300 w 2338"/>
                  <a:gd name="T53" fmla="*/ 2389 h 4405"/>
                  <a:gd name="T54" fmla="*/ 202 w 2338"/>
                  <a:gd name="T55" fmla="*/ 2295 h 4405"/>
                  <a:gd name="T56" fmla="*/ 246 w 2338"/>
                  <a:gd name="T57" fmla="*/ 2143 h 4405"/>
                  <a:gd name="T58" fmla="*/ 302 w 2338"/>
                  <a:gd name="T59" fmla="*/ 1931 h 4405"/>
                  <a:gd name="T60" fmla="*/ 344 w 2338"/>
                  <a:gd name="T61" fmla="*/ 1692 h 4405"/>
                  <a:gd name="T62" fmla="*/ 286 w 2338"/>
                  <a:gd name="T63" fmla="*/ 1525 h 4405"/>
                  <a:gd name="T64" fmla="*/ 220 w 2338"/>
                  <a:gd name="T65" fmla="*/ 1227 h 4405"/>
                  <a:gd name="T66" fmla="*/ 97 w 2338"/>
                  <a:gd name="T67" fmla="*/ 1202 h 4405"/>
                  <a:gd name="T68" fmla="*/ 39 w 2338"/>
                  <a:gd name="T69" fmla="*/ 1159 h 4405"/>
                  <a:gd name="T70" fmla="*/ 63 w 2338"/>
                  <a:gd name="T71" fmla="*/ 953 h 4405"/>
                  <a:gd name="T72" fmla="*/ 4 w 2338"/>
                  <a:gd name="T73" fmla="*/ 863 h 4405"/>
                  <a:gd name="T74" fmla="*/ 190 w 2338"/>
                  <a:gd name="T75" fmla="*/ 449 h 4405"/>
                  <a:gd name="T76" fmla="*/ 332 w 2338"/>
                  <a:gd name="T77" fmla="*/ 641 h 4405"/>
                  <a:gd name="T78" fmla="*/ 642 w 2338"/>
                  <a:gd name="T79" fmla="*/ 676 h 4405"/>
                  <a:gd name="T80" fmla="*/ 864 w 2338"/>
                  <a:gd name="T81" fmla="*/ 574 h 4405"/>
                  <a:gd name="T82" fmla="*/ 1066 w 2338"/>
                  <a:gd name="T83" fmla="*/ 488 h 4405"/>
                  <a:gd name="T84" fmla="*/ 1252 w 2338"/>
                  <a:gd name="T85" fmla="*/ 308 h 4405"/>
                  <a:gd name="T86" fmla="*/ 1484 w 2338"/>
                  <a:gd name="T87" fmla="*/ 216 h 4405"/>
                  <a:gd name="T88" fmla="*/ 1489 w 2338"/>
                  <a:gd name="T89" fmla="*/ 60 h 4405"/>
                  <a:gd name="T90" fmla="*/ 1610 w 2338"/>
                  <a:gd name="T91" fmla="*/ 32 h 4405"/>
                  <a:gd name="T92" fmla="*/ 1742 w 2338"/>
                  <a:gd name="T93" fmla="*/ 168 h 4405"/>
                  <a:gd name="T94" fmla="*/ 1887 w 2338"/>
                  <a:gd name="T95" fmla="*/ 226 h 4405"/>
                  <a:gd name="T96" fmla="*/ 1923 w 2338"/>
                  <a:gd name="T97" fmla="*/ 325 h 4405"/>
                  <a:gd name="T98" fmla="*/ 2005 w 2338"/>
                  <a:gd name="T99" fmla="*/ 414 h 4405"/>
                  <a:gd name="T100" fmla="*/ 2046 w 2338"/>
                  <a:gd name="T101" fmla="*/ 477 h 4405"/>
                  <a:gd name="T102" fmla="*/ 2200 w 2338"/>
                  <a:gd name="T103" fmla="*/ 538 h 4405"/>
                  <a:gd name="T104" fmla="*/ 2008 w 2338"/>
                  <a:gd name="T105" fmla="*/ 660 h 4405"/>
                  <a:gd name="T106" fmla="*/ 2158 w 2338"/>
                  <a:gd name="T107" fmla="*/ 684 h 4405"/>
                  <a:gd name="T108" fmla="*/ 2200 w 2338"/>
                  <a:gd name="T109" fmla="*/ 889 h 4405"/>
                  <a:gd name="T110" fmla="*/ 2244 w 2338"/>
                  <a:gd name="T111" fmla="*/ 1114 h 4405"/>
                  <a:gd name="T112" fmla="*/ 2272 w 2338"/>
                  <a:gd name="T113" fmla="*/ 1449 h 4405"/>
                  <a:gd name="T114" fmla="*/ 2262 w 2338"/>
                  <a:gd name="T115" fmla="*/ 1645 h 4405"/>
                  <a:gd name="T116" fmla="*/ 2079 w 2338"/>
                  <a:gd name="T117" fmla="*/ 1837 h 4405"/>
                  <a:gd name="T118" fmla="*/ 2077 w 2338"/>
                  <a:gd name="T119" fmla="*/ 2258 h 4405"/>
                  <a:gd name="T120" fmla="*/ 2099 w 2338"/>
                  <a:gd name="T121" fmla="*/ 2536 h 4405"/>
                  <a:gd name="T122" fmla="*/ 2048 w 2338"/>
                  <a:gd name="T123" fmla="*/ 2774 h 4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38" h="4405">
                    <a:moveTo>
                      <a:pt x="2022" y="2813"/>
                    </a:moveTo>
                    <a:lnTo>
                      <a:pt x="2016" y="2827"/>
                    </a:lnTo>
                    <a:lnTo>
                      <a:pt x="2012" y="2838"/>
                    </a:lnTo>
                    <a:lnTo>
                      <a:pt x="2010" y="2849"/>
                    </a:lnTo>
                    <a:lnTo>
                      <a:pt x="2007" y="2861"/>
                    </a:lnTo>
                    <a:lnTo>
                      <a:pt x="2003" y="2884"/>
                    </a:lnTo>
                    <a:lnTo>
                      <a:pt x="2003" y="2912"/>
                    </a:lnTo>
                    <a:lnTo>
                      <a:pt x="2003" y="2925"/>
                    </a:lnTo>
                    <a:lnTo>
                      <a:pt x="2003" y="2935"/>
                    </a:lnTo>
                    <a:lnTo>
                      <a:pt x="2003" y="2946"/>
                    </a:lnTo>
                    <a:lnTo>
                      <a:pt x="2003" y="2958"/>
                    </a:lnTo>
                    <a:lnTo>
                      <a:pt x="1983" y="2958"/>
                    </a:lnTo>
                    <a:lnTo>
                      <a:pt x="1979" y="2956"/>
                    </a:lnTo>
                    <a:lnTo>
                      <a:pt x="1976" y="2953"/>
                    </a:lnTo>
                    <a:lnTo>
                      <a:pt x="1971" y="2951"/>
                    </a:lnTo>
                    <a:lnTo>
                      <a:pt x="1966" y="2951"/>
                    </a:lnTo>
                    <a:lnTo>
                      <a:pt x="1963" y="2951"/>
                    </a:lnTo>
                    <a:lnTo>
                      <a:pt x="1959" y="2953"/>
                    </a:lnTo>
                    <a:lnTo>
                      <a:pt x="1958" y="2955"/>
                    </a:lnTo>
                    <a:lnTo>
                      <a:pt x="1957" y="2958"/>
                    </a:lnTo>
                    <a:lnTo>
                      <a:pt x="1954" y="2966"/>
                    </a:lnTo>
                    <a:lnTo>
                      <a:pt x="1954" y="2973"/>
                    </a:lnTo>
                    <a:lnTo>
                      <a:pt x="1954" y="2985"/>
                    </a:lnTo>
                    <a:lnTo>
                      <a:pt x="1956" y="2996"/>
                    </a:lnTo>
                    <a:lnTo>
                      <a:pt x="1958" y="3006"/>
                    </a:lnTo>
                    <a:lnTo>
                      <a:pt x="1961" y="3016"/>
                    </a:lnTo>
                    <a:lnTo>
                      <a:pt x="1963" y="3026"/>
                    </a:lnTo>
                    <a:lnTo>
                      <a:pt x="1966" y="3036"/>
                    </a:lnTo>
                    <a:lnTo>
                      <a:pt x="1967" y="3048"/>
                    </a:lnTo>
                    <a:lnTo>
                      <a:pt x="1967" y="3060"/>
                    </a:lnTo>
                    <a:lnTo>
                      <a:pt x="1967" y="3074"/>
                    </a:lnTo>
                    <a:lnTo>
                      <a:pt x="1964" y="3085"/>
                    </a:lnTo>
                    <a:lnTo>
                      <a:pt x="1961" y="3096"/>
                    </a:lnTo>
                    <a:lnTo>
                      <a:pt x="1958" y="3108"/>
                    </a:lnTo>
                    <a:lnTo>
                      <a:pt x="1954" y="3119"/>
                    </a:lnTo>
                    <a:lnTo>
                      <a:pt x="1951" y="3130"/>
                    </a:lnTo>
                    <a:lnTo>
                      <a:pt x="1949" y="3142"/>
                    </a:lnTo>
                    <a:lnTo>
                      <a:pt x="1948" y="3155"/>
                    </a:lnTo>
                    <a:lnTo>
                      <a:pt x="1948" y="3227"/>
                    </a:lnTo>
                    <a:lnTo>
                      <a:pt x="1948" y="3232"/>
                    </a:lnTo>
                    <a:lnTo>
                      <a:pt x="1947" y="3237"/>
                    </a:lnTo>
                    <a:lnTo>
                      <a:pt x="1944" y="3241"/>
                    </a:lnTo>
                    <a:lnTo>
                      <a:pt x="1942" y="3245"/>
                    </a:lnTo>
                    <a:lnTo>
                      <a:pt x="1937" y="3252"/>
                    </a:lnTo>
                    <a:lnTo>
                      <a:pt x="1932" y="3260"/>
                    </a:lnTo>
                    <a:lnTo>
                      <a:pt x="1924" y="3266"/>
                    </a:lnTo>
                    <a:lnTo>
                      <a:pt x="1917" y="3272"/>
                    </a:lnTo>
                    <a:lnTo>
                      <a:pt x="1912" y="3278"/>
                    </a:lnTo>
                    <a:lnTo>
                      <a:pt x="1907" y="3286"/>
                    </a:lnTo>
                    <a:lnTo>
                      <a:pt x="1903" y="3292"/>
                    </a:lnTo>
                    <a:lnTo>
                      <a:pt x="1899" y="3301"/>
                    </a:lnTo>
                    <a:lnTo>
                      <a:pt x="1898" y="3310"/>
                    </a:lnTo>
                    <a:lnTo>
                      <a:pt x="1897" y="3319"/>
                    </a:lnTo>
                    <a:lnTo>
                      <a:pt x="1898" y="3330"/>
                    </a:lnTo>
                    <a:lnTo>
                      <a:pt x="1902" y="3340"/>
                    </a:lnTo>
                    <a:lnTo>
                      <a:pt x="1905" y="3350"/>
                    </a:lnTo>
                    <a:lnTo>
                      <a:pt x="1909" y="3360"/>
                    </a:lnTo>
                    <a:lnTo>
                      <a:pt x="1913" y="3374"/>
                    </a:lnTo>
                    <a:lnTo>
                      <a:pt x="1914" y="3388"/>
                    </a:lnTo>
                    <a:lnTo>
                      <a:pt x="1914" y="3400"/>
                    </a:lnTo>
                    <a:lnTo>
                      <a:pt x="1914" y="3414"/>
                    </a:lnTo>
                    <a:lnTo>
                      <a:pt x="1914" y="3429"/>
                    </a:lnTo>
                    <a:lnTo>
                      <a:pt x="1912" y="3441"/>
                    </a:lnTo>
                    <a:lnTo>
                      <a:pt x="1908" y="3453"/>
                    </a:lnTo>
                    <a:lnTo>
                      <a:pt x="1902" y="3467"/>
                    </a:lnTo>
                    <a:lnTo>
                      <a:pt x="1898" y="3470"/>
                    </a:lnTo>
                    <a:lnTo>
                      <a:pt x="1894" y="3473"/>
                    </a:lnTo>
                    <a:lnTo>
                      <a:pt x="1890" y="3475"/>
                    </a:lnTo>
                    <a:lnTo>
                      <a:pt x="1885" y="3477"/>
                    </a:lnTo>
                    <a:lnTo>
                      <a:pt x="1882" y="3479"/>
                    </a:lnTo>
                    <a:lnTo>
                      <a:pt x="1878" y="3482"/>
                    </a:lnTo>
                    <a:lnTo>
                      <a:pt x="1875" y="3484"/>
                    </a:lnTo>
                    <a:lnTo>
                      <a:pt x="1875" y="3489"/>
                    </a:lnTo>
                    <a:lnTo>
                      <a:pt x="1875" y="3524"/>
                    </a:lnTo>
                    <a:lnTo>
                      <a:pt x="1874" y="3531"/>
                    </a:lnTo>
                    <a:lnTo>
                      <a:pt x="1874" y="3536"/>
                    </a:lnTo>
                    <a:lnTo>
                      <a:pt x="1872" y="3542"/>
                    </a:lnTo>
                    <a:lnTo>
                      <a:pt x="1870" y="3547"/>
                    </a:lnTo>
                    <a:lnTo>
                      <a:pt x="1864" y="3556"/>
                    </a:lnTo>
                    <a:lnTo>
                      <a:pt x="1858" y="3567"/>
                    </a:lnTo>
                    <a:lnTo>
                      <a:pt x="1850" y="3580"/>
                    </a:lnTo>
                    <a:lnTo>
                      <a:pt x="1840" y="3592"/>
                    </a:lnTo>
                    <a:lnTo>
                      <a:pt x="1836" y="3595"/>
                    </a:lnTo>
                    <a:lnTo>
                      <a:pt x="1833" y="3597"/>
                    </a:lnTo>
                    <a:lnTo>
                      <a:pt x="1829" y="3598"/>
                    </a:lnTo>
                    <a:lnTo>
                      <a:pt x="1825" y="3598"/>
                    </a:lnTo>
                    <a:lnTo>
                      <a:pt x="1816" y="3600"/>
                    </a:lnTo>
                    <a:lnTo>
                      <a:pt x="1806" y="3600"/>
                    </a:lnTo>
                    <a:lnTo>
                      <a:pt x="1801" y="3601"/>
                    </a:lnTo>
                    <a:lnTo>
                      <a:pt x="1796" y="3602"/>
                    </a:lnTo>
                    <a:lnTo>
                      <a:pt x="1792" y="3605"/>
                    </a:lnTo>
                    <a:lnTo>
                      <a:pt x="1789" y="3607"/>
                    </a:lnTo>
                    <a:lnTo>
                      <a:pt x="1785" y="3611"/>
                    </a:lnTo>
                    <a:lnTo>
                      <a:pt x="1782" y="3615"/>
                    </a:lnTo>
                    <a:lnTo>
                      <a:pt x="1781" y="3618"/>
                    </a:lnTo>
                    <a:lnTo>
                      <a:pt x="1781" y="3623"/>
                    </a:lnTo>
                    <a:lnTo>
                      <a:pt x="1782" y="3630"/>
                    </a:lnTo>
                    <a:lnTo>
                      <a:pt x="1785" y="3636"/>
                    </a:lnTo>
                    <a:lnTo>
                      <a:pt x="1789" y="3641"/>
                    </a:lnTo>
                    <a:lnTo>
                      <a:pt x="1794" y="3645"/>
                    </a:lnTo>
                    <a:lnTo>
                      <a:pt x="1800" y="3647"/>
                    </a:lnTo>
                    <a:lnTo>
                      <a:pt x="1806" y="3650"/>
                    </a:lnTo>
                    <a:lnTo>
                      <a:pt x="1813" y="3651"/>
                    </a:lnTo>
                    <a:lnTo>
                      <a:pt x="1820" y="3651"/>
                    </a:lnTo>
                    <a:lnTo>
                      <a:pt x="1835" y="3651"/>
                    </a:lnTo>
                    <a:lnTo>
                      <a:pt x="1849" y="3651"/>
                    </a:lnTo>
                    <a:lnTo>
                      <a:pt x="1849" y="3662"/>
                    </a:lnTo>
                    <a:lnTo>
                      <a:pt x="1849" y="3671"/>
                    </a:lnTo>
                    <a:lnTo>
                      <a:pt x="1849" y="3681"/>
                    </a:lnTo>
                    <a:lnTo>
                      <a:pt x="1850" y="3692"/>
                    </a:lnTo>
                    <a:lnTo>
                      <a:pt x="1849" y="3704"/>
                    </a:lnTo>
                    <a:lnTo>
                      <a:pt x="1848" y="3715"/>
                    </a:lnTo>
                    <a:lnTo>
                      <a:pt x="1845" y="3725"/>
                    </a:lnTo>
                    <a:lnTo>
                      <a:pt x="1841" y="3735"/>
                    </a:lnTo>
                    <a:lnTo>
                      <a:pt x="1836" y="3744"/>
                    </a:lnTo>
                    <a:lnTo>
                      <a:pt x="1830" y="3751"/>
                    </a:lnTo>
                    <a:lnTo>
                      <a:pt x="1826" y="3754"/>
                    </a:lnTo>
                    <a:lnTo>
                      <a:pt x="1823" y="3755"/>
                    </a:lnTo>
                    <a:lnTo>
                      <a:pt x="1818" y="3756"/>
                    </a:lnTo>
                    <a:lnTo>
                      <a:pt x="1813" y="3758"/>
                    </a:lnTo>
                    <a:lnTo>
                      <a:pt x="1801" y="3755"/>
                    </a:lnTo>
                    <a:lnTo>
                      <a:pt x="1790" y="3753"/>
                    </a:lnTo>
                    <a:lnTo>
                      <a:pt x="1787" y="3764"/>
                    </a:lnTo>
                    <a:lnTo>
                      <a:pt x="1785" y="3774"/>
                    </a:lnTo>
                    <a:lnTo>
                      <a:pt x="1785" y="3783"/>
                    </a:lnTo>
                    <a:lnTo>
                      <a:pt x="1785" y="3794"/>
                    </a:lnTo>
                    <a:lnTo>
                      <a:pt x="1785" y="3819"/>
                    </a:lnTo>
                    <a:lnTo>
                      <a:pt x="1785" y="3827"/>
                    </a:lnTo>
                    <a:lnTo>
                      <a:pt x="1784" y="3833"/>
                    </a:lnTo>
                    <a:lnTo>
                      <a:pt x="1781" y="3838"/>
                    </a:lnTo>
                    <a:lnTo>
                      <a:pt x="1779" y="3844"/>
                    </a:lnTo>
                    <a:lnTo>
                      <a:pt x="1771" y="3854"/>
                    </a:lnTo>
                    <a:lnTo>
                      <a:pt x="1761" y="3866"/>
                    </a:lnTo>
                    <a:lnTo>
                      <a:pt x="1755" y="3872"/>
                    </a:lnTo>
                    <a:lnTo>
                      <a:pt x="1750" y="3877"/>
                    </a:lnTo>
                    <a:lnTo>
                      <a:pt x="1747" y="3879"/>
                    </a:lnTo>
                    <a:lnTo>
                      <a:pt x="1746" y="3882"/>
                    </a:lnTo>
                    <a:lnTo>
                      <a:pt x="1745" y="3886"/>
                    </a:lnTo>
                    <a:lnTo>
                      <a:pt x="1744" y="3889"/>
                    </a:lnTo>
                    <a:lnTo>
                      <a:pt x="1745" y="3897"/>
                    </a:lnTo>
                    <a:lnTo>
                      <a:pt x="1746" y="3903"/>
                    </a:lnTo>
                    <a:lnTo>
                      <a:pt x="1749" y="3910"/>
                    </a:lnTo>
                    <a:lnTo>
                      <a:pt x="1751" y="3916"/>
                    </a:lnTo>
                    <a:lnTo>
                      <a:pt x="1754" y="3921"/>
                    </a:lnTo>
                    <a:lnTo>
                      <a:pt x="1756" y="3927"/>
                    </a:lnTo>
                    <a:lnTo>
                      <a:pt x="1757" y="3933"/>
                    </a:lnTo>
                    <a:lnTo>
                      <a:pt x="1759" y="3941"/>
                    </a:lnTo>
                    <a:lnTo>
                      <a:pt x="1757" y="3950"/>
                    </a:lnTo>
                    <a:lnTo>
                      <a:pt x="1755" y="3957"/>
                    </a:lnTo>
                    <a:lnTo>
                      <a:pt x="1751" y="3963"/>
                    </a:lnTo>
                    <a:lnTo>
                      <a:pt x="1746" y="3968"/>
                    </a:lnTo>
                    <a:lnTo>
                      <a:pt x="1733" y="3980"/>
                    </a:lnTo>
                    <a:lnTo>
                      <a:pt x="1720" y="3989"/>
                    </a:lnTo>
                    <a:lnTo>
                      <a:pt x="1705" y="3997"/>
                    </a:lnTo>
                    <a:lnTo>
                      <a:pt x="1692" y="4007"/>
                    </a:lnTo>
                    <a:lnTo>
                      <a:pt x="1687" y="4014"/>
                    </a:lnTo>
                    <a:lnTo>
                      <a:pt x="1683" y="4020"/>
                    </a:lnTo>
                    <a:lnTo>
                      <a:pt x="1681" y="4027"/>
                    </a:lnTo>
                    <a:lnTo>
                      <a:pt x="1681" y="4036"/>
                    </a:lnTo>
                    <a:lnTo>
                      <a:pt x="1681" y="4064"/>
                    </a:lnTo>
                    <a:lnTo>
                      <a:pt x="1680" y="4071"/>
                    </a:lnTo>
                    <a:lnTo>
                      <a:pt x="1678" y="4079"/>
                    </a:lnTo>
                    <a:lnTo>
                      <a:pt x="1677" y="4081"/>
                    </a:lnTo>
                    <a:lnTo>
                      <a:pt x="1674" y="4084"/>
                    </a:lnTo>
                    <a:lnTo>
                      <a:pt x="1672" y="4085"/>
                    </a:lnTo>
                    <a:lnTo>
                      <a:pt x="1668" y="4086"/>
                    </a:lnTo>
                    <a:lnTo>
                      <a:pt x="1664" y="4085"/>
                    </a:lnTo>
                    <a:lnTo>
                      <a:pt x="1661" y="4084"/>
                    </a:lnTo>
                    <a:lnTo>
                      <a:pt x="1658" y="4081"/>
                    </a:lnTo>
                    <a:lnTo>
                      <a:pt x="1656" y="4078"/>
                    </a:lnTo>
                    <a:lnTo>
                      <a:pt x="1653" y="4069"/>
                    </a:lnTo>
                    <a:lnTo>
                      <a:pt x="1651" y="4060"/>
                    </a:lnTo>
                    <a:lnTo>
                      <a:pt x="1647" y="4053"/>
                    </a:lnTo>
                    <a:lnTo>
                      <a:pt x="1644" y="4048"/>
                    </a:lnTo>
                    <a:lnTo>
                      <a:pt x="1643" y="4041"/>
                    </a:lnTo>
                    <a:lnTo>
                      <a:pt x="1642" y="4034"/>
                    </a:lnTo>
                    <a:lnTo>
                      <a:pt x="1642" y="4010"/>
                    </a:lnTo>
                    <a:lnTo>
                      <a:pt x="1642" y="4004"/>
                    </a:lnTo>
                    <a:lnTo>
                      <a:pt x="1639" y="3997"/>
                    </a:lnTo>
                    <a:lnTo>
                      <a:pt x="1636" y="3994"/>
                    </a:lnTo>
                    <a:lnTo>
                      <a:pt x="1632" y="3989"/>
                    </a:lnTo>
                    <a:lnTo>
                      <a:pt x="1622" y="3981"/>
                    </a:lnTo>
                    <a:lnTo>
                      <a:pt x="1612" y="3972"/>
                    </a:lnTo>
                    <a:lnTo>
                      <a:pt x="1607" y="3966"/>
                    </a:lnTo>
                    <a:lnTo>
                      <a:pt x="1603" y="3958"/>
                    </a:lnTo>
                    <a:lnTo>
                      <a:pt x="1600" y="3955"/>
                    </a:lnTo>
                    <a:lnTo>
                      <a:pt x="1598" y="3952"/>
                    </a:lnTo>
                    <a:lnTo>
                      <a:pt x="1595" y="3951"/>
                    </a:lnTo>
                    <a:lnTo>
                      <a:pt x="1592" y="3950"/>
                    </a:lnTo>
                    <a:lnTo>
                      <a:pt x="1584" y="3950"/>
                    </a:lnTo>
                    <a:lnTo>
                      <a:pt x="1584" y="3977"/>
                    </a:lnTo>
                    <a:lnTo>
                      <a:pt x="1543" y="3977"/>
                    </a:lnTo>
                    <a:lnTo>
                      <a:pt x="1519" y="3982"/>
                    </a:lnTo>
                    <a:lnTo>
                      <a:pt x="1513" y="3981"/>
                    </a:lnTo>
                    <a:lnTo>
                      <a:pt x="1509" y="3979"/>
                    </a:lnTo>
                    <a:lnTo>
                      <a:pt x="1505" y="3976"/>
                    </a:lnTo>
                    <a:lnTo>
                      <a:pt x="1501" y="3972"/>
                    </a:lnTo>
                    <a:lnTo>
                      <a:pt x="1495" y="3965"/>
                    </a:lnTo>
                    <a:lnTo>
                      <a:pt x="1489" y="3956"/>
                    </a:lnTo>
                    <a:lnTo>
                      <a:pt x="1476" y="3940"/>
                    </a:lnTo>
                    <a:lnTo>
                      <a:pt x="1464" y="3925"/>
                    </a:lnTo>
                    <a:lnTo>
                      <a:pt x="1455" y="3915"/>
                    </a:lnTo>
                    <a:lnTo>
                      <a:pt x="1446" y="3906"/>
                    </a:lnTo>
                    <a:lnTo>
                      <a:pt x="1437" y="3898"/>
                    </a:lnTo>
                    <a:lnTo>
                      <a:pt x="1429" y="3892"/>
                    </a:lnTo>
                    <a:lnTo>
                      <a:pt x="1421" y="3884"/>
                    </a:lnTo>
                    <a:lnTo>
                      <a:pt x="1412" y="3877"/>
                    </a:lnTo>
                    <a:lnTo>
                      <a:pt x="1405" y="3867"/>
                    </a:lnTo>
                    <a:lnTo>
                      <a:pt x="1397" y="3857"/>
                    </a:lnTo>
                    <a:lnTo>
                      <a:pt x="1392" y="3847"/>
                    </a:lnTo>
                    <a:lnTo>
                      <a:pt x="1385" y="3837"/>
                    </a:lnTo>
                    <a:lnTo>
                      <a:pt x="1378" y="3829"/>
                    </a:lnTo>
                    <a:lnTo>
                      <a:pt x="1371" y="3822"/>
                    </a:lnTo>
                    <a:lnTo>
                      <a:pt x="1363" y="3815"/>
                    </a:lnTo>
                    <a:lnTo>
                      <a:pt x="1354" y="3810"/>
                    </a:lnTo>
                    <a:lnTo>
                      <a:pt x="1346" y="3805"/>
                    </a:lnTo>
                    <a:lnTo>
                      <a:pt x="1337" y="3800"/>
                    </a:lnTo>
                    <a:lnTo>
                      <a:pt x="1327" y="3797"/>
                    </a:lnTo>
                    <a:lnTo>
                      <a:pt x="1317" y="3794"/>
                    </a:lnTo>
                    <a:lnTo>
                      <a:pt x="1307" y="3792"/>
                    </a:lnTo>
                    <a:lnTo>
                      <a:pt x="1297" y="3789"/>
                    </a:lnTo>
                    <a:lnTo>
                      <a:pt x="1274" y="3787"/>
                    </a:lnTo>
                    <a:lnTo>
                      <a:pt x="1252" y="3787"/>
                    </a:lnTo>
                    <a:lnTo>
                      <a:pt x="1240" y="3787"/>
                    </a:lnTo>
                    <a:lnTo>
                      <a:pt x="1230" y="3788"/>
                    </a:lnTo>
                    <a:lnTo>
                      <a:pt x="1220" y="3788"/>
                    </a:lnTo>
                    <a:lnTo>
                      <a:pt x="1209" y="3789"/>
                    </a:lnTo>
                    <a:lnTo>
                      <a:pt x="1191" y="3788"/>
                    </a:lnTo>
                    <a:lnTo>
                      <a:pt x="1178" y="3787"/>
                    </a:lnTo>
                    <a:lnTo>
                      <a:pt x="1162" y="3783"/>
                    </a:lnTo>
                    <a:lnTo>
                      <a:pt x="1146" y="3778"/>
                    </a:lnTo>
                    <a:lnTo>
                      <a:pt x="1145" y="3780"/>
                    </a:lnTo>
                    <a:lnTo>
                      <a:pt x="1144" y="3784"/>
                    </a:lnTo>
                    <a:lnTo>
                      <a:pt x="1145" y="3792"/>
                    </a:lnTo>
                    <a:lnTo>
                      <a:pt x="1147" y="3799"/>
                    </a:lnTo>
                    <a:lnTo>
                      <a:pt x="1151" y="3804"/>
                    </a:lnTo>
                    <a:lnTo>
                      <a:pt x="1156" y="3810"/>
                    </a:lnTo>
                    <a:lnTo>
                      <a:pt x="1160" y="3817"/>
                    </a:lnTo>
                    <a:lnTo>
                      <a:pt x="1164" y="3823"/>
                    </a:lnTo>
                    <a:lnTo>
                      <a:pt x="1166" y="3829"/>
                    </a:lnTo>
                    <a:lnTo>
                      <a:pt x="1167" y="3838"/>
                    </a:lnTo>
                    <a:lnTo>
                      <a:pt x="1166" y="3843"/>
                    </a:lnTo>
                    <a:lnTo>
                      <a:pt x="1165" y="3848"/>
                    </a:lnTo>
                    <a:lnTo>
                      <a:pt x="1159" y="3848"/>
                    </a:lnTo>
                    <a:lnTo>
                      <a:pt x="1149" y="3847"/>
                    </a:lnTo>
                    <a:lnTo>
                      <a:pt x="1140" y="3844"/>
                    </a:lnTo>
                    <a:lnTo>
                      <a:pt x="1132" y="3841"/>
                    </a:lnTo>
                    <a:lnTo>
                      <a:pt x="1125" y="3834"/>
                    </a:lnTo>
                    <a:lnTo>
                      <a:pt x="1114" y="3820"/>
                    </a:lnTo>
                    <a:lnTo>
                      <a:pt x="1101" y="3803"/>
                    </a:lnTo>
                    <a:lnTo>
                      <a:pt x="1092" y="3788"/>
                    </a:lnTo>
                    <a:lnTo>
                      <a:pt x="1085" y="3773"/>
                    </a:lnTo>
                    <a:lnTo>
                      <a:pt x="1077" y="3758"/>
                    </a:lnTo>
                    <a:lnTo>
                      <a:pt x="1068" y="3741"/>
                    </a:lnTo>
                    <a:lnTo>
                      <a:pt x="1066" y="3735"/>
                    </a:lnTo>
                    <a:lnTo>
                      <a:pt x="1063" y="3730"/>
                    </a:lnTo>
                    <a:lnTo>
                      <a:pt x="1060" y="3726"/>
                    </a:lnTo>
                    <a:lnTo>
                      <a:pt x="1055" y="3723"/>
                    </a:lnTo>
                    <a:lnTo>
                      <a:pt x="1047" y="3721"/>
                    </a:lnTo>
                    <a:lnTo>
                      <a:pt x="1041" y="3720"/>
                    </a:lnTo>
                    <a:lnTo>
                      <a:pt x="1037" y="3720"/>
                    </a:lnTo>
                    <a:lnTo>
                      <a:pt x="1033" y="3720"/>
                    </a:lnTo>
                    <a:lnTo>
                      <a:pt x="1031" y="3719"/>
                    </a:lnTo>
                    <a:lnTo>
                      <a:pt x="1027" y="3716"/>
                    </a:lnTo>
                    <a:lnTo>
                      <a:pt x="1003" y="3694"/>
                    </a:lnTo>
                    <a:lnTo>
                      <a:pt x="983" y="3675"/>
                    </a:lnTo>
                    <a:lnTo>
                      <a:pt x="962" y="3655"/>
                    </a:lnTo>
                    <a:lnTo>
                      <a:pt x="937" y="3635"/>
                    </a:lnTo>
                    <a:lnTo>
                      <a:pt x="924" y="3635"/>
                    </a:lnTo>
                    <a:lnTo>
                      <a:pt x="924" y="3645"/>
                    </a:lnTo>
                    <a:lnTo>
                      <a:pt x="932" y="3655"/>
                    </a:lnTo>
                    <a:lnTo>
                      <a:pt x="943" y="3665"/>
                    </a:lnTo>
                    <a:lnTo>
                      <a:pt x="953" y="3686"/>
                    </a:lnTo>
                    <a:lnTo>
                      <a:pt x="964" y="3705"/>
                    </a:lnTo>
                    <a:lnTo>
                      <a:pt x="969" y="3714"/>
                    </a:lnTo>
                    <a:lnTo>
                      <a:pt x="973" y="3724"/>
                    </a:lnTo>
                    <a:lnTo>
                      <a:pt x="977" y="3734"/>
                    </a:lnTo>
                    <a:lnTo>
                      <a:pt x="977" y="3746"/>
                    </a:lnTo>
                    <a:lnTo>
                      <a:pt x="977" y="3751"/>
                    </a:lnTo>
                    <a:lnTo>
                      <a:pt x="974" y="3755"/>
                    </a:lnTo>
                    <a:lnTo>
                      <a:pt x="970" y="3759"/>
                    </a:lnTo>
                    <a:lnTo>
                      <a:pt x="965" y="3760"/>
                    </a:lnTo>
                    <a:lnTo>
                      <a:pt x="954" y="3763"/>
                    </a:lnTo>
                    <a:lnTo>
                      <a:pt x="943" y="3764"/>
                    </a:lnTo>
                    <a:lnTo>
                      <a:pt x="942" y="3777"/>
                    </a:lnTo>
                    <a:lnTo>
                      <a:pt x="940" y="3788"/>
                    </a:lnTo>
                    <a:lnTo>
                      <a:pt x="938" y="3799"/>
                    </a:lnTo>
                    <a:lnTo>
                      <a:pt x="938" y="3812"/>
                    </a:lnTo>
                    <a:lnTo>
                      <a:pt x="938" y="3843"/>
                    </a:lnTo>
                    <a:lnTo>
                      <a:pt x="938" y="3854"/>
                    </a:lnTo>
                    <a:lnTo>
                      <a:pt x="940" y="3858"/>
                    </a:lnTo>
                    <a:lnTo>
                      <a:pt x="942" y="3858"/>
                    </a:lnTo>
                    <a:lnTo>
                      <a:pt x="943" y="3858"/>
                    </a:lnTo>
                    <a:lnTo>
                      <a:pt x="945" y="3856"/>
                    </a:lnTo>
                    <a:lnTo>
                      <a:pt x="948" y="3852"/>
                    </a:lnTo>
                    <a:lnTo>
                      <a:pt x="955" y="3844"/>
                    </a:lnTo>
                    <a:lnTo>
                      <a:pt x="963" y="3833"/>
                    </a:lnTo>
                    <a:lnTo>
                      <a:pt x="973" y="3822"/>
                    </a:lnTo>
                    <a:lnTo>
                      <a:pt x="986" y="3810"/>
                    </a:lnTo>
                    <a:lnTo>
                      <a:pt x="992" y="3802"/>
                    </a:lnTo>
                    <a:lnTo>
                      <a:pt x="998" y="3794"/>
                    </a:lnTo>
                    <a:lnTo>
                      <a:pt x="1002" y="3790"/>
                    </a:lnTo>
                    <a:lnTo>
                      <a:pt x="1004" y="3788"/>
                    </a:lnTo>
                    <a:lnTo>
                      <a:pt x="1009" y="3785"/>
                    </a:lnTo>
                    <a:lnTo>
                      <a:pt x="1014" y="3785"/>
                    </a:lnTo>
                    <a:lnTo>
                      <a:pt x="1018" y="3785"/>
                    </a:lnTo>
                    <a:lnTo>
                      <a:pt x="1021" y="3788"/>
                    </a:lnTo>
                    <a:lnTo>
                      <a:pt x="1023" y="3790"/>
                    </a:lnTo>
                    <a:lnTo>
                      <a:pt x="1024" y="3793"/>
                    </a:lnTo>
                    <a:lnTo>
                      <a:pt x="1026" y="3802"/>
                    </a:lnTo>
                    <a:lnTo>
                      <a:pt x="1026" y="3810"/>
                    </a:lnTo>
                    <a:lnTo>
                      <a:pt x="1026" y="3815"/>
                    </a:lnTo>
                    <a:lnTo>
                      <a:pt x="1024" y="3820"/>
                    </a:lnTo>
                    <a:lnTo>
                      <a:pt x="1023" y="3824"/>
                    </a:lnTo>
                    <a:lnTo>
                      <a:pt x="1022" y="3828"/>
                    </a:lnTo>
                    <a:lnTo>
                      <a:pt x="1016" y="3835"/>
                    </a:lnTo>
                    <a:lnTo>
                      <a:pt x="1009" y="3842"/>
                    </a:lnTo>
                    <a:lnTo>
                      <a:pt x="993" y="3853"/>
                    </a:lnTo>
                    <a:lnTo>
                      <a:pt x="975" y="3864"/>
                    </a:lnTo>
                    <a:lnTo>
                      <a:pt x="970" y="3869"/>
                    </a:lnTo>
                    <a:lnTo>
                      <a:pt x="965" y="3874"/>
                    </a:lnTo>
                    <a:lnTo>
                      <a:pt x="962" y="3879"/>
                    </a:lnTo>
                    <a:lnTo>
                      <a:pt x="958" y="3886"/>
                    </a:lnTo>
                    <a:lnTo>
                      <a:pt x="954" y="3891"/>
                    </a:lnTo>
                    <a:lnTo>
                      <a:pt x="949" y="3896"/>
                    </a:lnTo>
                    <a:lnTo>
                      <a:pt x="944" y="3902"/>
                    </a:lnTo>
                    <a:lnTo>
                      <a:pt x="939" y="3907"/>
                    </a:lnTo>
                    <a:lnTo>
                      <a:pt x="935" y="3915"/>
                    </a:lnTo>
                    <a:lnTo>
                      <a:pt x="935" y="3923"/>
                    </a:lnTo>
                    <a:lnTo>
                      <a:pt x="935" y="3931"/>
                    </a:lnTo>
                    <a:lnTo>
                      <a:pt x="938" y="3936"/>
                    </a:lnTo>
                    <a:lnTo>
                      <a:pt x="942" y="3941"/>
                    </a:lnTo>
                    <a:lnTo>
                      <a:pt x="945" y="3946"/>
                    </a:lnTo>
                    <a:lnTo>
                      <a:pt x="949" y="3951"/>
                    </a:lnTo>
                    <a:lnTo>
                      <a:pt x="953" y="3957"/>
                    </a:lnTo>
                    <a:lnTo>
                      <a:pt x="955" y="3962"/>
                    </a:lnTo>
                    <a:lnTo>
                      <a:pt x="955" y="3970"/>
                    </a:lnTo>
                    <a:lnTo>
                      <a:pt x="952" y="3987"/>
                    </a:lnTo>
                    <a:lnTo>
                      <a:pt x="947" y="4005"/>
                    </a:lnTo>
                    <a:lnTo>
                      <a:pt x="947" y="4010"/>
                    </a:lnTo>
                    <a:lnTo>
                      <a:pt x="948" y="4014"/>
                    </a:lnTo>
                    <a:lnTo>
                      <a:pt x="949" y="4017"/>
                    </a:lnTo>
                    <a:lnTo>
                      <a:pt x="952" y="4020"/>
                    </a:lnTo>
                    <a:lnTo>
                      <a:pt x="957" y="4026"/>
                    </a:lnTo>
                    <a:lnTo>
                      <a:pt x="963" y="4032"/>
                    </a:lnTo>
                    <a:lnTo>
                      <a:pt x="968" y="4039"/>
                    </a:lnTo>
                    <a:lnTo>
                      <a:pt x="973" y="4045"/>
                    </a:lnTo>
                    <a:lnTo>
                      <a:pt x="975" y="4049"/>
                    </a:lnTo>
                    <a:lnTo>
                      <a:pt x="977" y="4053"/>
                    </a:lnTo>
                    <a:lnTo>
                      <a:pt x="978" y="4056"/>
                    </a:lnTo>
                    <a:lnTo>
                      <a:pt x="978" y="4060"/>
                    </a:lnTo>
                    <a:lnTo>
                      <a:pt x="978" y="4068"/>
                    </a:lnTo>
                    <a:lnTo>
                      <a:pt x="977" y="4074"/>
                    </a:lnTo>
                    <a:lnTo>
                      <a:pt x="974" y="4079"/>
                    </a:lnTo>
                    <a:lnTo>
                      <a:pt x="972" y="4084"/>
                    </a:lnTo>
                    <a:lnTo>
                      <a:pt x="964" y="4094"/>
                    </a:lnTo>
                    <a:lnTo>
                      <a:pt x="954" y="4105"/>
                    </a:lnTo>
                    <a:lnTo>
                      <a:pt x="944" y="4119"/>
                    </a:lnTo>
                    <a:lnTo>
                      <a:pt x="935" y="4134"/>
                    </a:lnTo>
                    <a:lnTo>
                      <a:pt x="929" y="4140"/>
                    </a:lnTo>
                    <a:lnTo>
                      <a:pt x="925" y="4147"/>
                    </a:lnTo>
                    <a:lnTo>
                      <a:pt x="922" y="4153"/>
                    </a:lnTo>
                    <a:lnTo>
                      <a:pt x="920" y="4162"/>
                    </a:lnTo>
                    <a:lnTo>
                      <a:pt x="924" y="4174"/>
                    </a:lnTo>
                    <a:lnTo>
                      <a:pt x="928" y="4187"/>
                    </a:lnTo>
                    <a:lnTo>
                      <a:pt x="928" y="4208"/>
                    </a:lnTo>
                    <a:lnTo>
                      <a:pt x="913" y="4208"/>
                    </a:lnTo>
                    <a:lnTo>
                      <a:pt x="886" y="4204"/>
                    </a:lnTo>
                    <a:lnTo>
                      <a:pt x="881" y="4206"/>
                    </a:lnTo>
                    <a:lnTo>
                      <a:pt x="876" y="4209"/>
                    </a:lnTo>
                    <a:lnTo>
                      <a:pt x="871" y="4212"/>
                    </a:lnTo>
                    <a:lnTo>
                      <a:pt x="868" y="4216"/>
                    </a:lnTo>
                    <a:lnTo>
                      <a:pt x="860" y="4224"/>
                    </a:lnTo>
                    <a:lnTo>
                      <a:pt x="854" y="4233"/>
                    </a:lnTo>
                    <a:lnTo>
                      <a:pt x="847" y="4242"/>
                    </a:lnTo>
                    <a:lnTo>
                      <a:pt x="841" y="4250"/>
                    </a:lnTo>
                    <a:lnTo>
                      <a:pt x="836" y="4253"/>
                    </a:lnTo>
                    <a:lnTo>
                      <a:pt x="832" y="4256"/>
                    </a:lnTo>
                    <a:lnTo>
                      <a:pt x="827" y="4258"/>
                    </a:lnTo>
                    <a:lnTo>
                      <a:pt x="821" y="4260"/>
                    </a:lnTo>
                    <a:lnTo>
                      <a:pt x="815" y="4261"/>
                    </a:lnTo>
                    <a:lnTo>
                      <a:pt x="809" y="4265"/>
                    </a:lnTo>
                    <a:lnTo>
                      <a:pt x="805" y="4268"/>
                    </a:lnTo>
                    <a:lnTo>
                      <a:pt x="801" y="4273"/>
                    </a:lnTo>
                    <a:lnTo>
                      <a:pt x="796" y="4286"/>
                    </a:lnTo>
                    <a:lnTo>
                      <a:pt x="791" y="4298"/>
                    </a:lnTo>
                    <a:lnTo>
                      <a:pt x="788" y="4306"/>
                    </a:lnTo>
                    <a:lnTo>
                      <a:pt x="786" y="4311"/>
                    </a:lnTo>
                    <a:lnTo>
                      <a:pt x="783" y="4314"/>
                    </a:lnTo>
                    <a:lnTo>
                      <a:pt x="782" y="4316"/>
                    </a:lnTo>
                    <a:lnTo>
                      <a:pt x="780" y="4317"/>
                    </a:lnTo>
                    <a:lnTo>
                      <a:pt x="776" y="4317"/>
                    </a:lnTo>
                    <a:lnTo>
                      <a:pt x="763" y="4315"/>
                    </a:lnTo>
                    <a:lnTo>
                      <a:pt x="752" y="4312"/>
                    </a:lnTo>
                    <a:lnTo>
                      <a:pt x="743" y="4314"/>
                    </a:lnTo>
                    <a:lnTo>
                      <a:pt x="736" y="4316"/>
                    </a:lnTo>
                    <a:lnTo>
                      <a:pt x="729" y="4320"/>
                    </a:lnTo>
                    <a:lnTo>
                      <a:pt x="723" y="4325"/>
                    </a:lnTo>
                    <a:lnTo>
                      <a:pt x="713" y="4339"/>
                    </a:lnTo>
                    <a:lnTo>
                      <a:pt x="702" y="4354"/>
                    </a:lnTo>
                    <a:lnTo>
                      <a:pt x="692" y="4346"/>
                    </a:lnTo>
                    <a:lnTo>
                      <a:pt x="684" y="4339"/>
                    </a:lnTo>
                    <a:lnTo>
                      <a:pt x="677" y="4330"/>
                    </a:lnTo>
                    <a:lnTo>
                      <a:pt x="671" y="4321"/>
                    </a:lnTo>
                    <a:lnTo>
                      <a:pt x="663" y="4314"/>
                    </a:lnTo>
                    <a:lnTo>
                      <a:pt x="655" y="4307"/>
                    </a:lnTo>
                    <a:lnTo>
                      <a:pt x="652" y="4305"/>
                    </a:lnTo>
                    <a:lnTo>
                      <a:pt x="647" y="4304"/>
                    </a:lnTo>
                    <a:lnTo>
                      <a:pt x="642" y="4302"/>
                    </a:lnTo>
                    <a:lnTo>
                      <a:pt x="635" y="4302"/>
                    </a:lnTo>
                    <a:lnTo>
                      <a:pt x="618" y="4311"/>
                    </a:lnTo>
                    <a:lnTo>
                      <a:pt x="600" y="4321"/>
                    </a:lnTo>
                    <a:lnTo>
                      <a:pt x="595" y="4321"/>
                    </a:lnTo>
                    <a:lnTo>
                      <a:pt x="591" y="4320"/>
                    </a:lnTo>
                    <a:lnTo>
                      <a:pt x="588" y="4319"/>
                    </a:lnTo>
                    <a:lnTo>
                      <a:pt x="584" y="4316"/>
                    </a:lnTo>
                    <a:lnTo>
                      <a:pt x="576" y="4311"/>
                    </a:lnTo>
                    <a:lnTo>
                      <a:pt x="570" y="4305"/>
                    </a:lnTo>
                    <a:lnTo>
                      <a:pt x="559" y="4296"/>
                    </a:lnTo>
                    <a:lnTo>
                      <a:pt x="549" y="4288"/>
                    </a:lnTo>
                    <a:lnTo>
                      <a:pt x="545" y="4285"/>
                    </a:lnTo>
                    <a:lnTo>
                      <a:pt x="540" y="4280"/>
                    </a:lnTo>
                    <a:lnTo>
                      <a:pt x="536" y="4275"/>
                    </a:lnTo>
                    <a:lnTo>
                      <a:pt x="532" y="4268"/>
                    </a:lnTo>
                    <a:lnTo>
                      <a:pt x="529" y="4258"/>
                    </a:lnTo>
                    <a:lnTo>
                      <a:pt x="525" y="4250"/>
                    </a:lnTo>
                    <a:lnTo>
                      <a:pt x="522" y="4246"/>
                    </a:lnTo>
                    <a:lnTo>
                      <a:pt x="520" y="4242"/>
                    </a:lnTo>
                    <a:lnTo>
                      <a:pt x="516" y="4241"/>
                    </a:lnTo>
                    <a:lnTo>
                      <a:pt x="511" y="4240"/>
                    </a:lnTo>
                    <a:lnTo>
                      <a:pt x="502" y="4241"/>
                    </a:lnTo>
                    <a:lnTo>
                      <a:pt x="494" y="4245"/>
                    </a:lnTo>
                    <a:lnTo>
                      <a:pt x="486" y="4250"/>
                    </a:lnTo>
                    <a:lnTo>
                      <a:pt x="480" y="4255"/>
                    </a:lnTo>
                    <a:lnTo>
                      <a:pt x="472" y="4261"/>
                    </a:lnTo>
                    <a:lnTo>
                      <a:pt x="465" y="4265"/>
                    </a:lnTo>
                    <a:lnTo>
                      <a:pt x="457" y="4268"/>
                    </a:lnTo>
                    <a:lnTo>
                      <a:pt x="447" y="4270"/>
                    </a:lnTo>
                    <a:lnTo>
                      <a:pt x="443" y="4268"/>
                    </a:lnTo>
                    <a:lnTo>
                      <a:pt x="440" y="4266"/>
                    </a:lnTo>
                    <a:lnTo>
                      <a:pt x="433" y="4267"/>
                    </a:lnTo>
                    <a:lnTo>
                      <a:pt x="430" y="4268"/>
                    </a:lnTo>
                    <a:lnTo>
                      <a:pt x="426" y="4272"/>
                    </a:lnTo>
                    <a:lnTo>
                      <a:pt x="423" y="4276"/>
                    </a:lnTo>
                    <a:lnTo>
                      <a:pt x="417" y="4286"/>
                    </a:lnTo>
                    <a:lnTo>
                      <a:pt x="409" y="4293"/>
                    </a:lnTo>
                    <a:lnTo>
                      <a:pt x="399" y="4300"/>
                    </a:lnTo>
                    <a:lnTo>
                      <a:pt x="389" y="4306"/>
                    </a:lnTo>
                    <a:lnTo>
                      <a:pt x="386" y="4309"/>
                    </a:lnTo>
                    <a:lnTo>
                      <a:pt x="381" y="4312"/>
                    </a:lnTo>
                    <a:lnTo>
                      <a:pt x="378" y="4317"/>
                    </a:lnTo>
                    <a:lnTo>
                      <a:pt x="376" y="4322"/>
                    </a:lnTo>
                    <a:lnTo>
                      <a:pt x="373" y="4337"/>
                    </a:lnTo>
                    <a:lnTo>
                      <a:pt x="372" y="4350"/>
                    </a:lnTo>
                    <a:lnTo>
                      <a:pt x="371" y="4362"/>
                    </a:lnTo>
                    <a:lnTo>
                      <a:pt x="369" y="4378"/>
                    </a:lnTo>
                    <a:lnTo>
                      <a:pt x="368" y="4386"/>
                    </a:lnTo>
                    <a:lnTo>
                      <a:pt x="366" y="4395"/>
                    </a:lnTo>
                    <a:lnTo>
                      <a:pt x="364" y="4399"/>
                    </a:lnTo>
                    <a:lnTo>
                      <a:pt x="363" y="4403"/>
                    </a:lnTo>
                    <a:lnTo>
                      <a:pt x="359" y="4404"/>
                    </a:lnTo>
                    <a:lnTo>
                      <a:pt x="356" y="4405"/>
                    </a:lnTo>
                    <a:lnTo>
                      <a:pt x="349" y="4404"/>
                    </a:lnTo>
                    <a:lnTo>
                      <a:pt x="344" y="4401"/>
                    </a:lnTo>
                    <a:lnTo>
                      <a:pt x="342" y="4399"/>
                    </a:lnTo>
                    <a:lnTo>
                      <a:pt x="340" y="4396"/>
                    </a:lnTo>
                    <a:lnTo>
                      <a:pt x="339" y="4394"/>
                    </a:lnTo>
                    <a:lnTo>
                      <a:pt x="338" y="4390"/>
                    </a:lnTo>
                    <a:lnTo>
                      <a:pt x="338" y="4365"/>
                    </a:lnTo>
                    <a:lnTo>
                      <a:pt x="337" y="4347"/>
                    </a:lnTo>
                    <a:lnTo>
                      <a:pt x="332" y="4331"/>
                    </a:lnTo>
                    <a:lnTo>
                      <a:pt x="330" y="4324"/>
                    </a:lnTo>
                    <a:lnTo>
                      <a:pt x="330" y="4316"/>
                    </a:lnTo>
                    <a:lnTo>
                      <a:pt x="328" y="4310"/>
                    </a:lnTo>
                    <a:lnTo>
                      <a:pt x="324" y="4305"/>
                    </a:lnTo>
                    <a:lnTo>
                      <a:pt x="317" y="4300"/>
                    </a:lnTo>
                    <a:lnTo>
                      <a:pt x="309" y="4297"/>
                    </a:lnTo>
                    <a:lnTo>
                      <a:pt x="302" y="4296"/>
                    </a:lnTo>
                    <a:lnTo>
                      <a:pt x="293" y="4296"/>
                    </a:lnTo>
                    <a:lnTo>
                      <a:pt x="283" y="4298"/>
                    </a:lnTo>
                    <a:lnTo>
                      <a:pt x="274" y="4302"/>
                    </a:lnTo>
                    <a:lnTo>
                      <a:pt x="271" y="4301"/>
                    </a:lnTo>
                    <a:lnTo>
                      <a:pt x="269" y="4298"/>
                    </a:lnTo>
                    <a:lnTo>
                      <a:pt x="279" y="4281"/>
                    </a:lnTo>
                    <a:lnTo>
                      <a:pt x="286" y="4263"/>
                    </a:lnTo>
                    <a:lnTo>
                      <a:pt x="300" y="4240"/>
                    </a:lnTo>
                    <a:lnTo>
                      <a:pt x="312" y="4218"/>
                    </a:lnTo>
                    <a:lnTo>
                      <a:pt x="315" y="4207"/>
                    </a:lnTo>
                    <a:lnTo>
                      <a:pt x="319" y="4196"/>
                    </a:lnTo>
                    <a:lnTo>
                      <a:pt x="320" y="4183"/>
                    </a:lnTo>
                    <a:lnTo>
                      <a:pt x="322" y="4169"/>
                    </a:lnTo>
                    <a:lnTo>
                      <a:pt x="320" y="4162"/>
                    </a:lnTo>
                    <a:lnTo>
                      <a:pt x="318" y="4155"/>
                    </a:lnTo>
                    <a:lnTo>
                      <a:pt x="302" y="4167"/>
                    </a:lnTo>
                    <a:lnTo>
                      <a:pt x="285" y="4176"/>
                    </a:lnTo>
                    <a:lnTo>
                      <a:pt x="283" y="4174"/>
                    </a:lnTo>
                    <a:lnTo>
                      <a:pt x="280" y="4173"/>
                    </a:lnTo>
                    <a:lnTo>
                      <a:pt x="280" y="4145"/>
                    </a:lnTo>
                    <a:lnTo>
                      <a:pt x="279" y="4129"/>
                    </a:lnTo>
                    <a:lnTo>
                      <a:pt x="278" y="4114"/>
                    </a:lnTo>
                    <a:lnTo>
                      <a:pt x="274" y="4100"/>
                    </a:lnTo>
                    <a:lnTo>
                      <a:pt x="269" y="4084"/>
                    </a:lnTo>
                    <a:lnTo>
                      <a:pt x="260" y="4070"/>
                    </a:lnTo>
                    <a:lnTo>
                      <a:pt x="254" y="4058"/>
                    </a:lnTo>
                    <a:lnTo>
                      <a:pt x="254" y="4055"/>
                    </a:lnTo>
                    <a:lnTo>
                      <a:pt x="255" y="4054"/>
                    </a:lnTo>
                    <a:lnTo>
                      <a:pt x="256" y="4053"/>
                    </a:lnTo>
                    <a:lnTo>
                      <a:pt x="259" y="4051"/>
                    </a:lnTo>
                    <a:lnTo>
                      <a:pt x="263" y="4050"/>
                    </a:lnTo>
                    <a:lnTo>
                      <a:pt x="268" y="4048"/>
                    </a:lnTo>
                    <a:lnTo>
                      <a:pt x="271" y="4044"/>
                    </a:lnTo>
                    <a:lnTo>
                      <a:pt x="275" y="4040"/>
                    </a:lnTo>
                    <a:lnTo>
                      <a:pt x="280" y="4039"/>
                    </a:lnTo>
                    <a:lnTo>
                      <a:pt x="285" y="4038"/>
                    </a:lnTo>
                    <a:lnTo>
                      <a:pt x="288" y="4038"/>
                    </a:lnTo>
                    <a:lnTo>
                      <a:pt x="289" y="4036"/>
                    </a:lnTo>
                    <a:lnTo>
                      <a:pt x="290" y="4035"/>
                    </a:lnTo>
                    <a:lnTo>
                      <a:pt x="291" y="4034"/>
                    </a:lnTo>
                    <a:lnTo>
                      <a:pt x="290" y="4029"/>
                    </a:lnTo>
                    <a:lnTo>
                      <a:pt x="289" y="4025"/>
                    </a:lnTo>
                    <a:lnTo>
                      <a:pt x="288" y="4021"/>
                    </a:lnTo>
                    <a:lnTo>
                      <a:pt x="285" y="4019"/>
                    </a:lnTo>
                    <a:lnTo>
                      <a:pt x="279" y="4012"/>
                    </a:lnTo>
                    <a:lnTo>
                      <a:pt x="273" y="4007"/>
                    </a:lnTo>
                    <a:lnTo>
                      <a:pt x="274" y="4000"/>
                    </a:lnTo>
                    <a:lnTo>
                      <a:pt x="273" y="3991"/>
                    </a:lnTo>
                    <a:lnTo>
                      <a:pt x="270" y="3982"/>
                    </a:lnTo>
                    <a:lnTo>
                      <a:pt x="268" y="3979"/>
                    </a:lnTo>
                    <a:lnTo>
                      <a:pt x="265" y="3976"/>
                    </a:lnTo>
                    <a:lnTo>
                      <a:pt x="261" y="3975"/>
                    </a:lnTo>
                    <a:lnTo>
                      <a:pt x="258" y="3974"/>
                    </a:lnTo>
                    <a:lnTo>
                      <a:pt x="245" y="3986"/>
                    </a:lnTo>
                    <a:lnTo>
                      <a:pt x="231" y="3997"/>
                    </a:lnTo>
                    <a:lnTo>
                      <a:pt x="227" y="3997"/>
                    </a:lnTo>
                    <a:lnTo>
                      <a:pt x="225" y="3995"/>
                    </a:lnTo>
                    <a:lnTo>
                      <a:pt x="222" y="3992"/>
                    </a:lnTo>
                    <a:lnTo>
                      <a:pt x="220" y="3989"/>
                    </a:lnTo>
                    <a:lnTo>
                      <a:pt x="217" y="3981"/>
                    </a:lnTo>
                    <a:lnTo>
                      <a:pt x="214" y="3972"/>
                    </a:lnTo>
                    <a:lnTo>
                      <a:pt x="209" y="3958"/>
                    </a:lnTo>
                    <a:lnTo>
                      <a:pt x="204" y="3943"/>
                    </a:lnTo>
                    <a:lnTo>
                      <a:pt x="201" y="3936"/>
                    </a:lnTo>
                    <a:lnTo>
                      <a:pt x="200" y="3928"/>
                    </a:lnTo>
                    <a:lnTo>
                      <a:pt x="196" y="3922"/>
                    </a:lnTo>
                    <a:lnTo>
                      <a:pt x="192" y="3916"/>
                    </a:lnTo>
                    <a:lnTo>
                      <a:pt x="181" y="3908"/>
                    </a:lnTo>
                    <a:lnTo>
                      <a:pt x="170" y="3903"/>
                    </a:lnTo>
                    <a:lnTo>
                      <a:pt x="165" y="3901"/>
                    </a:lnTo>
                    <a:lnTo>
                      <a:pt x="161" y="3898"/>
                    </a:lnTo>
                    <a:lnTo>
                      <a:pt x="158" y="3893"/>
                    </a:lnTo>
                    <a:lnTo>
                      <a:pt x="157" y="3888"/>
                    </a:lnTo>
                    <a:lnTo>
                      <a:pt x="162" y="3876"/>
                    </a:lnTo>
                    <a:lnTo>
                      <a:pt x="167" y="3863"/>
                    </a:lnTo>
                    <a:lnTo>
                      <a:pt x="167" y="3837"/>
                    </a:lnTo>
                    <a:lnTo>
                      <a:pt x="166" y="3832"/>
                    </a:lnTo>
                    <a:lnTo>
                      <a:pt x="163" y="3827"/>
                    </a:lnTo>
                    <a:lnTo>
                      <a:pt x="162" y="3825"/>
                    </a:lnTo>
                    <a:lnTo>
                      <a:pt x="161" y="3823"/>
                    </a:lnTo>
                    <a:lnTo>
                      <a:pt x="158" y="3822"/>
                    </a:lnTo>
                    <a:lnTo>
                      <a:pt x="156" y="3822"/>
                    </a:lnTo>
                    <a:lnTo>
                      <a:pt x="150" y="3823"/>
                    </a:lnTo>
                    <a:lnTo>
                      <a:pt x="143" y="3825"/>
                    </a:lnTo>
                    <a:lnTo>
                      <a:pt x="137" y="3828"/>
                    </a:lnTo>
                    <a:lnTo>
                      <a:pt x="132" y="3833"/>
                    </a:lnTo>
                    <a:lnTo>
                      <a:pt x="127" y="3837"/>
                    </a:lnTo>
                    <a:lnTo>
                      <a:pt x="122" y="3839"/>
                    </a:lnTo>
                    <a:lnTo>
                      <a:pt x="116" y="3842"/>
                    </a:lnTo>
                    <a:lnTo>
                      <a:pt x="108" y="3843"/>
                    </a:lnTo>
                    <a:lnTo>
                      <a:pt x="106" y="3843"/>
                    </a:lnTo>
                    <a:lnTo>
                      <a:pt x="102" y="3842"/>
                    </a:lnTo>
                    <a:lnTo>
                      <a:pt x="101" y="3841"/>
                    </a:lnTo>
                    <a:lnTo>
                      <a:pt x="98" y="3838"/>
                    </a:lnTo>
                    <a:lnTo>
                      <a:pt x="96" y="3833"/>
                    </a:lnTo>
                    <a:lnTo>
                      <a:pt x="93" y="3828"/>
                    </a:lnTo>
                    <a:lnTo>
                      <a:pt x="92" y="3813"/>
                    </a:lnTo>
                    <a:lnTo>
                      <a:pt x="89" y="3798"/>
                    </a:lnTo>
                    <a:lnTo>
                      <a:pt x="86" y="3783"/>
                    </a:lnTo>
                    <a:lnTo>
                      <a:pt x="82" y="3770"/>
                    </a:lnTo>
                    <a:lnTo>
                      <a:pt x="77" y="3756"/>
                    </a:lnTo>
                    <a:lnTo>
                      <a:pt x="73" y="3741"/>
                    </a:lnTo>
                    <a:lnTo>
                      <a:pt x="67" y="3729"/>
                    </a:lnTo>
                    <a:lnTo>
                      <a:pt x="62" y="3718"/>
                    </a:lnTo>
                    <a:lnTo>
                      <a:pt x="61" y="3704"/>
                    </a:lnTo>
                    <a:lnTo>
                      <a:pt x="59" y="3692"/>
                    </a:lnTo>
                    <a:lnTo>
                      <a:pt x="58" y="3680"/>
                    </a:lnTo>
                    <a:lnTo>
                      <a:pt x="56" y="3667"/>
                    </a:lnTo>
                    <a:lnTo>
                      <a:pt x="53" y="3659"/>
                    </a:lnTo>
                    <a:lnTo>
                      <a:pt x="49" y="3651"/>
                    </a:lnTo>
                    <a:lnTo>
                      <a:pt x="47" y="3644"/>
                    </a:lnTo>
                    <a:lnTo>
                      <a:pt x="47" y="3635"/>
                    </a:lnTo>
                    <a:lnTo>
                      <a:pt x="47" y="3627"/>
                    </a:lnTo>
                    <a:lnTo>
                      <a:pt x="49" y="3621"/>
                    </a:lnTo>
                    <a:lnTo>
                      <a:pt x="53" y="3616"/>
                    </a:lnTo>
                    <a:lnTo>
                      <a:pt x="58" y="3611"/>
                    </a:lnTo>
                    <a:lnTo>
                      <a:pt x="71" y="3603"/>
                    </a:lnTo>
                    <a:lnTo>
                      <a:pt x="83" y="3595"/>
                    </a:lnTo>
                    <a:lnTo>
                      <a:pt x="99" y="3581"/>
                    </a:lnTo>
                    <a:lnTo>
                      <a:pt x="113" y="3566"/>
                    </a:lnTo>
                    <a:lnTo>
                      <a:pt x="127" y="3554"/>
                    </a:lnTo>
                    <a:lnTo>
                      <a:pt x="137" y="3543"/>
                    </a:lnTo>
                    <a:lnTo>
                      <a:pt x="142" y="3537"/>
                    </a:lnTo>
                    <a:lnTo>
                      <a:pt x="145" y="3531"/>
                    </a:lnTo>
                    <a:lnTo>
                      <a:pt x="147" y="3523"/>
                    </a:lnTo>
                    <a:lnTo>
                      <a:pt x="148" y="3514"/>
                    </a:lnTo>
                    <a:lnTo>
                      <a:pt x="147" y="3503"/>
                    </a:lnTo>
                    <a:lnTo>
                      <a:pt x="145" y="3493"/>
                    </a:lnTo>
                    <a:lnTo>
                      <a:pt x="142" y="3483"/>
                    </a:lnTo>
                    <a:lnTo>
                      <a:pt x="137" y="3474"/>
                    </a:lnTo>
                    <a:lnTo>
                      <a:pt x="126" y="3458"/>
                    </a:lnTo>
                    <a:lnTo>
                      <a:pt x="113" y="3443"/>
                    </a:lnTo>
                    <a:lnTo>
                      <a:pt x="101" y="3426"/>
                    </a:lnTo>
                    <a:lnTo>
                      <a:pt x="89" y="3410"/>
                    </a:lnTo>
                    <a:lnTo>
                      <a:pt x="84" y="3401"/>
                    </a:lnTo>
                    <a:lnTo>
                      <a:pt x="81" y="3391"/>
                    </a:lnTo>
                    <a:lnTo>
                      <a:pt x="79" y="3381"/>
                    </a:lnTo>
                    <a:lnTo>
                      <a:pt x="78" y="3370"/>
                    </a:lnTo>
                    <a:lnTo>
                      <a:pt x="78" y="3364"/>
                    </a:lnTo>
                    <a:lnTo>
                      <a:pt x="81" y="3359"/>
                    </a:lnTo>
                    <a:lnTo>
                      <a:pt x="83" y="3354"/>
                    </a:lnTo>
                    <a:lnTo>
                      <a:pt x="87" y="3350"/>
                    </a:lnTo>
                    <a:lnTo>
                      <a:pt x="97" y="3342"/>
                    </a:lnTo>
                    <a:lnTo>
                      <a:pt x="107" y="3336"/>
                    </a:lnTo>
                    <a:lnTo>
                      <a:pt x="118" y="3330"/>
                    </a:lnTo>
                    <a:lnTo>
                      <a:pt x="127" y="3322"/>
                    </a:lnTo>
                    <a:lnTo>
                      <a:pt x="131" y="3319"/>
                    </a:lnTo>
                    <a:lnTo>
                      <a:pt x="133" y="3314"/>
                    </a:lnTo>
                    <a:lnTo>
                      <a:pt x="136" y="3308"/>
                    </a:lnTo>
                    <a:lnTo>
                      <a:pt x="136" y="3302"/>
                    </a:lnTo>
                    <a:lnTo>
                      <a:pt x="135" y="3288"/>
                    </a:lnTo>
                    <a:lnTo>
                      <a:pt x="132" y="3277"/>
                    </a:lnTo>
                    <a:lnTo>
                      <a:pt x="128" y="3266"/>
                    </a:lnTo>
                    <a:lnTo>
                      <a:pt x="123" y="3253"/>
                    </a:lnTo>
                    <a:lnTo>
                      <a:pt x="120" y="3246"/>
                    </a:lnTo>
                    <a:lnTo>
                      <a:pt x="115" y="3239"/>
                    </a:lnTo>
                    <a:lnTo>
                      <a:pt x="112" y="3237"/>
                    </a:lnTo>
                    <a:lnTo>
                      <a:pt x="111" y="3233"/>
                    </a:lnTo>
                    <a:lnTo>
                      <a:pt x="110" y="3229"/>
                    </a:lnTo>
                    <a:lnTo>
                      <a:pt x="108" y="3226"/>
                    </a:lnTo>
                    <a:lnTo>
                      <a:pt x="110" y="3218"/>
                    </a:lnTo>
                    <a:lnTo>
                      <a:pt x="112" y="3213"/>
                    </a:lnTo>
                    <a:lnTo>
                      <a:pt x="115" y="3207"/>
                    </a:lnTo>
                    <a:lnTo>
                      <a:pt x="120" y="3203"/>
                    </a:lnTo>
                    <a:lnTo>
                      <a:pt x="130" y="3193"/>
                    </a:lnTo>
                    <a:lnTo>
                      <a:pt x="140" y="3183"/>
                    </a:lnTo>
                    <a:lnTo>
                      <a:pt x="155" y="3164"/>
                    </a:lnTo>
                    <a:lnTo>
                      <a:pt x="171" y="3147"/>
                    </a:lnTo>
                    <a:lnTo>
                      <a:pt x="179" y="3139"/>
                    </a:lnTo>
                    <a:lnTo>
                      <a:pt x="185" y="3133"/>
                    </a:lnTo>
                    <a:lnTo>
                      <a:pt x="189" y="3129"/>
                    </a:lnTo>
                    <a:lnTo>
                      <a:pt x="191" y="3125"/>
                    </a:lnTo>
                    <a:lnTo>
                      <a:pt x="192" y="3122"/>
                    </a:lnTo>
                    <a:lnTo>
                      <a:pt x="192" y="3117"/>
                    </a:lnTo>
                    <a:lnTo>
                      <a:pt x="192" y="3089"/>
                    </a:lnTo>
                    <a:lnTo>
                      <a:pt x="191" y="3081"/>
                    </a:lnTo>
                    <a:lnTo>
                      <a:pt x="190" y="3074"/>
                    </a:lnTo>
                    <a:lnTo>
                      <a:pt x="194" y="3063"/>
                    </a:lnTo>
                    <a:lnTo>
                      <a:pt x="196" y="3053"/>
                    </a:lnTo>
                    <a:lnTo>
                      <a:pt x="197" y="3048"/>
                    </a:lnTo>
                    <a:lnTo>
                      <a:pt x="199" y="3042"/>
                    </a:lnTo>
                    <a:lnTo>
                      <a:pt x="201" y="3037"/>
                    </a:lnTo>
                    <a:lnTo>
                      <a:pt x="205" y="3032"/>
                    </a:lnTo>
                    <a:lnTo>
                      <a:pt x="215" y="3024"/>
                    </a:lnTo>
                    <a:lnTo>
                      <a:pt x="226" y="3016"/>
                    </a:lnTo>
                    <a:lnTo>
                      <a:pt x="231" y="3012"/>
                    </a:lnTo>
                    <a:lnTo>
                      <a:pt x="235" y="3007"/>
                    </a:lnTo>
                    <a:lnTo>
                      <a:pt x="238" y="3002"/>
                    </a:lnTo>
                    <a:lnTo>
                      <a:pt x="238" y="2996"/>
                    </a:lnTo>
                    <a:lnTo>
                      <a:pt x="234" y="2977"/>
                    </a:lnTo>
                    <a:lnTo>
                      <a:pt x="227" y="2960"/>
                    </a:lnTo>
                    <a:lnTo>
                      <a:pt x="224" y="2935"/>
                    </a:lnTo>
                    <a:lnTo>
                      <a:pt x="220" y="2911"/>
                    </a:lnTo>
                    <a:lnTo>
                      <a:pt x="217" y="2888"/>
                    </a:lnTo>
                    <a:lnTo>
                      <a:pt x="217" y="2862"/>
                    </a:lnTo>
                    <a:lnTo>
                      <a:pt x="217" y="2858"/>
                    </a:lnTo>
                    <a:lnTo>
                      <a:pt x="219" y="2853"/>
                    </a:lnTo>
                    <a:lnTo>
                      <a:pt x="221" y="2851"/>
                    </a:lnTo>
                    <a:lnTo>
                      <a:pt x="225" y="2847"/>
                    </a:lnTo>
                    <a:lnTo>
                      <a:pt x="231" y="2840"/>
                    </a:lnTo>
                    <a:lnTo>
                      <a:pt x="238" y="2833"/>
                    </a:lnTo>
                    <a:lnTo>
                      <a:pt x="246" y="2820"/>
                    </a:lnTo>
                    <a:lnTo>
                      <a:pt x="253" y="2808"/>
                    </a:lnTo>
                    <a:lnTo>
                      <a:pt x="254" y="2802"/>
                    </a:lnTo>
                    <a:lnTo>
                      <a:pt x="256" y="2795"/>
                    </a:lnTo>
                    <a:lnTo>
                      <a:pt x="256" y="2788"/>
                    </a:lnTo>
                    <a:lnTo>
                      <a:pt x="258" y="2780"/>
                    </a:lnTo>
                    <a:lnTo>
                      <a:pt x="258" y="2679"/>
                    </a:lnTo>
                    <a:lnTo>
                      <a:pt x="259" y="2674"/>
                    </a:lnTo>
                    <a:lnTo>
                      <a:pt x="263" y="2671"/>
                    </a:lnTo>
                    <a:lnTo>
                      <a:pt x="271" y="2681"/>
                    </a:lnTo>
                    <a:lnTo>
                      <a:pt x="278" y="2692"/>
                    </a:lnTo>
                    <a:lnTo>
                      <a:pt x="280" y="2697"/>
                    </a:lnTo>
                    <a:lnTo>
                      <a:pt x="281" y="2704"/>
                    </a:lnTo>
                    <a:lnTo>
                      <a:pt x="283" y="2710"/>
                    </a:lnTo>
                    <a:lnTo>
                      <a:pt x="283" y="2718"/>
                    </a:lnTo>
                    <a:lnTo>
                      <a:pt x="283" y="2748"/>
                    </a:lnTo>
                    <a:lnTo>
                      <a:pt x="283" y="2756"/>
                    </a:lnTo>
                    <a:lnTo>
                      <a:pt x="284" y="2765"/>
                    </a:lnTo>
                    <a:lnTo>
                      <a:pt x="285" y="2771"/>
                    </a:lnTo>
                    <a:lnTo>
                      <a:pt x="290" y="2779"/>
                    </a:lnTo>
                    <a:lnTo>
                      <a:pt x="293" y="2781"/>
                    </a:lnTo>
                    <a:lnTo>
                      <a:pt x="295" y="2784"/>
                    </a:lnTo>
                    <a:lnTo>
                      <a:pt x="299" y="2785"/>
                    </a:lnTo>
                    <a:lnTo>
                      <a:pt x="302" y="2785"/>
                    </a:lnTo>
                    <a:lnTo>
                      <a:pt x="309" y="2787"/>
                    </a:lnTo>
                    <a:lnTo>
                      <a:pt x="317" y="2789"/>
                    </a:lnTo>
                    <a:lnTo>
                      <a:pt x="323" y="2797"/>
                    </a:lnTo>
                    <a:lnTo>
                      <a:pt x="329" y="2805"/>
                    </a:lnTo>
                    <a:lnTo>
                      <a:pt x="343" y="2815"/>
                    </a:lnTo>
                    <a:lnTo>
                      <a:pt x="356" y="2823"/>
                    </a:lnTo>
                    <a:lnTo>
                      <a:pt x="362" y="2827"/>
                    </a:lnTo>
                    <a:lnTo>
                      <a:pt x="369" y="2828"/>
                    </a:lnTo>
                    <a:lnTo>
                      <a:pt x="377" y="2830"/>
                    </a:lnTo>
                    <a:lnTo>
                      <a:pt x="384" y="2830"/>
                    </a:lnTo>
                    <a:lnTo>
                      <a:pt x="387" y="2830"/>
                    </a:lnTo>
                    <a:lnTo>
                      <a:pt x="389" y="2829"/>
                    </a:lnTo>
                    <a:lnTo>
                      <a:pt x="392" y="2828"/>
                    </a:lnTo>
                    <a:lnTo>
                      <a:pt x="393" y="2825"/>
                    </a:lnTo>
                    <a:lnTo>
                      <a:pt x="396" y="2820"/>
                    </a:lnTo>
                    <a:lnTo>
                      <a:pt x="397" y="2814"/>
                    </a:lnTo>
                    <a:lnTo>
                      <a:pt x="396" y="2803"/>
                    </a:lnTo>
                    <a:lnTo>
                      <a:pt x="393" y="2793"/>
                    </a:lnTo>
                    <a:lnTo>
                      <a:pt x="389" y="2784"/>
                    </a:lnTo>
                    <a:lnTo>
                      <a:pt x="384" y="2774"/>
                    </a:lnTo>
                    <a:lnTo>
                      <a:pt x="379" y="2765"/>
                    </a:lnTo>
                    <a:lnTo>
                      <a:pt x="373" y="2758"/>
                    </a:lnTo>
                    <a:lnTo>
                      <a:pt x="366" y="2753"/>
                    </a:lnTo>
                    <a:lnTo>
                      <a:pt x="356" y="2749"/>
                    </a:lnTo>
                    <a:lnTo>
                      <a:pt x="352" y="2748"/>
                    </a:lnTo>
                    <a:lnTo>
                      <a:pt x="347" y="2746"/>
                    </a:lnTo>
                    <a:lnTo>
                      <a:pt x="344" y="2745"/>
                    </a:lnTo>
                    <a:lnTo>
                      <a:pt x="343" y="2741"/>
                    </a:lnTo>
                    <a:lnTo>
                      <a:pt x="344" y="2738"/>
                    </a:lnTo>
                    <a:lnTo>
                      <a:pt x="345" y="2733"/>
                    </a:lnTo>
                    <a:lnTo>
                      <a:pt x="344" y="2728"/>
                    </a:lnTo>
                    <a:lnTo>
                      <a:pt x="344" y="2723"/>
                    </a:lnTo>
                    <a:lnTo>
                      <a:pt x="344" y="2719"/>
                    </a:lnTo>
                    <a:lnTo>
                      <a:pt x="347" y="2714"/>
                    </a:lnTo>
                    <a:lnTo>
                      <a:pt x="353" y="2710"/>
                    </a:lnTo>
                    <a:lnTo>
                      <a:pt x="361" y="2706"/>
                    </a:lnTo>
                    <a:lnTo>
                      <a:pt x="369" y="2705"/>
                    </a:lnTo>
                    <a:lnTo>
                      <a:pt x="377" y="2705"/>
                    </a:lnTo>
                    <a:lnTo>
                      <a:pt x="384" y="2704"/>
                    </a:lnTo>
                    <a:lnTo>
                      <a:pt x="391" y="2701"/>
                    </a:lnTo>
                    <a:lnTo>
                      <a:pt x="393" y="2699"/>
                    </a:lnTo>
                    <a:lnTo>
                      <a:pt x="396" y="2697"/>
                    </a:lnTo>
                    <a:lnTo>
                      <a:pt x="397" y="2694"/>
                    </a:lnTo>
                    <a:lnTo>
                      <a:pt x="397" y="2690"/>
                    </a:lnTo>
                    <a:lnTo>
                      <a:pt x="396" y="2687"/>
                    </a:lnTo>
                    <a:lnTo>
                      <a:pt x="396" y="2684"/>
                    </a:lnTo>
                    <a:lnTo>
                      <a:pt x="387" y="2684"/>
                    </a:lnTo>
                    <a:lnTo>
                      <a:pt x="379" y="2684"/>
                    </a:lnTo>
                    <a:lnTo>
                      <a:pt x="371" y="2682"/>
                    </a:lnTo>
                    <a:lnTo>
                      <a:pt x="363" y="2680"/>
                    </a:lnTo>
                    <a:lnTo>
                      <a:pt x="357" y="2677"/>
                    </a:lnTo>
                    <a:lnTo>
                      <a:pt x="352" y="2672"/>
                    </a:lnTo>
                    <a:lnTo>
                      <a:pt x="349" y="2670"/>
                    </a:lnTo>
                    <a:lnTo>
                      <a:pt x="348" y="2667"/>
                    </a:lnTo>
                    <a:lnTo>
                      <a:pt x="347" y="2664"/>
                    </a:lnTo>
                    <a:lnTo>
                      <a:pt x="347" y="2660"/>
                    </a:lnTo>
                    <a:lnTo>
                      <a:pt x="348" y="2654"/>
                    </a:lnTo>
                    <a:lnTo>
                      <a:pt x="350" y="2647"/>
                    </a:lnTo>
                    <a:lnTo>
                      <a:pt x="354" y="2642"/>
                    </a:lnTo>
                    <a:lnTo>
                      <a:pt x="357" y="2636"/>
                    </a:lnTo>
                    <a:lnTo>
                      <a:pt x="363" y="2618"/>
                    </a:lnTo>
                    <a:lnTo>
                      <a:pt x="367" y="2603"/>
                    </a:lnTo>
                    <a:lnTo>
                      <a:pt x="368" y="2587"/>
                    </a:lnTo>
                    <a:lnTo>
                      <a:pt x="372" y="2568"/>
                    </a:lnTo>
                    <a:lnTo>
                      <a:pt x="376" y="2556"/>
                    </a:lnTo>
                    <a:lnTo>
                      <a:pt x="379" y="2543"/>
                    </a:lnTo>
                    <a:lnTo>
                      <a:pt x="382" y="2532"/>
                    </a:lnTo>
                    <a:lnTo>
                      <a:pt x="383" y="2518"/>
                    </a:lnTo>
                    <a:lnTo>
                      <a:pt x="383" y="2488"/>
                    </a:lnTo>
                    <a:lnTo>
                      <a:pt x="381" y="2478"/>
                    </a:lnTo>
                    <a:lnTo>
                      <a:pt x="376" y="2467"/>
                    </a:lnTo>
                    <a:lnTo>
                      <a:pt x="373" y="2457"/>
                    </a:lnTo>
                    <a:lnTo>
                      <a:pt x="371" y="2446"/>
                    </a:lnTo>
                    <a:lnTo>
                      <a:pt x="369" y="2436"/>
                    </a:lnTo>
                    <a:lnTo>
                      <a:pt x="368" y="2426"/>
                    </a:lnTo>
                    <a:lnTo>
                      <a:pt x="366" y="2415"/>
                    </a:lnTo>
                    <a:lnTo>
                      <a:pt x="362" y="2405"/>
                    </a:lnTo>
                    <a:lnTo>
                      <a:pt x="358" y="2395"/>
                    </a:lnTo>
                    <a:lnTo>
                      <a:pt x="357" y="2384"/>
                    </a:lnTo>
                    <a:lnTo>
                      <a:pt x="358" y="2379"/>
                    </a:lnTo>
                    <a:lnTo>
                      <a:pt x="358" y="2374"/>
                    </a:lnTo>
                    <a:lnTo>
                      <a:pt x="361" y="2370"/>
                    </a:lnTo>
                    <a:lnTo>
                      <a:pt x="363" y="2366"/>
                    </a:lnTo>
                    <a:lnTo>
                      <a:pt x="368" y="2359"/>
                    </a:lnTo>
                    <a:lnTo>
                      <a:pt x="374" y="2351"/>
                    </a:lnTo>
                    <a:lnTo>
                      <a:pt x="381" y="2345"/>
                    </a:lnTo>
                    <a:lnTo>
                      <a:pt x="386" y="2337"/>
                    </a:lnTo>
                    <a:lnTo>
                      <a:pt x="388" y="2334"/>
                    </a:lnTo>
                    <a:lnTo>
                      <a:pt x="389" y="2329"/>
                    </a:lnTo>
                    <a:lnTo>
                      <a:pt x="391" y="2324"/>
                    </a:lnTo>
                    <a:lnTo>
                      <a:pt x="392" y="2318"/>
                    </a:lnTo>
                    <a:lnTo>
                      <a:pt x="388" y="2306"/>
                    </a:lnTo>
                    <a:lnTo>
                      <a:pt x="386" y="2292"/>
                    </a:lnTo>
                    <a:lnTo>
                      <a:pt x="386" y="2280"/>
                    </a:lnTo>
                    <a:lnTo>
                      <a:pt x="387" y="2270"/>
                    </a:lnTo>
                    <a:lnTo>
                      <a:pt x="387" y="2258"/>
                    </a:lnTo>
                    <a:lnTo>
                      <a:pt x="386" y="2246"/>
                    </a:lnTo>
                    <a:lnTo>
                      <a:pt x="378" y="2246"/>
                    </a:lnTo>
                    <a:lnTo>
                      <a:pt x="372" y="2248"/>
                    </a:lnTo>
                    <a:lnTo>
                      <a:pt x="367" y="2253"/>
                    </a:lnTo>
                    <a:lnTo>
                      <a:pt x="363" y="2258"/>
                    </a:lnTo>
                    <a:lnTo>
                      <a:pt x="361" y="2263"/>
                    </a:lnTo>
                    <a:lnTo>
                      <a:pt x="357" y="2277"/>
                    </a:lnTo>
                    <a:lnTo>
                      <a:pt x="350" y="2290"/>
                    </a:lnTo>
                    <a:lnTo>
                      <a:pt x="347" y="2296"/>
                    </a:lnTo>
                    <a:lnTo>
                      <a:pt x="343" y="2302"/>
                    </a:lnTo>
                    <a:lnTo>
                      <a:pt x="340" y="2305"/>
                    </a:lnTo>
                    <a:lnTo>
                      <a:pt x="338" y="2307"/>
                    </a:lnTo>
                    <a:lnTo>
                      <a:pt x="335" y="2308"/>
                    </a:lnTo>
                    <a:lnTo>
                      <a:pt x="332" y="2310"/>
                    </a:lnTo>
                    <a:lnTo>
                      <a:pt x="324" y="2311"/>
                    </a:lnTo>
                    <a:lnTo>
                      <a:pt x="318" y="2311"/>
                    </a:lnTo>
                    <a:lnTo>
                      <a:pt x="314" y="2312"/>
                    </a:lnTo>
                    <a:lnTo>
                      <a:pt x="312" y="2313"/>
                    </a:lnTo>
                    <a:lnTo>
                      <a:pt x="310" y="2316"/>
                    </a:lnTo>
                    <a:lnTo>
                      <a:pt x="309" y="2318"/>
                    </a:lnTo>
                    <a:lnTo>
                      <a:pt x="310" y="2325"/>
                    </a:lnTo>
                    <a:lnTo>
                      <a:pt x="312" y="2330"/>
                    </a:lnTo>
                    <a:lnTo>
                      <a:pt x="314" y="2334"/>
                    </a:lnTo>
                    <a:lnTo>
                      <a:pt x="317" y="2337"/>
                    </a:lnTo>
                    <a:lnTo>
                      <a:pt x="319" y="2342"/>
                    </a:lnTo>
                    <a:lnTo>
                      <a:pt x="320" y="2346"/>
                    </a:lnTo>
                    <a:lnTo>
                      <a:pt x="322" y="2351"/>
                    </a:lnTo>
                    <a:lnTo>
                      <a:pt x="323" y="2356"/>
                    </a:lnTo>
                    <a:lnTo>
                      <a:pt x="323" y="2365"/>
                    </a:lnTo>
                    <a:lnTo>
                      <a:pt x="323" y="2374"/>
                    </a:lnTo>
                    <a:lnTo>
                      <a:pt x="322" y="2377"/>
                    </a:lnTo>
                    <a:lnTo>
                      <a:pt x="320" y="2381"/>
                    </a:lnTo>
                    <a:lnTo>
                      <a:pt x="319" y="2385"/>
                    </a:lnTo>
                    <a:lnTo>
                      <a:pt x="317" y="2388"/>
                    </a:lnTo>
                    <a:lnTo>
                      <a:pt x="313" y="2390"/>
                    </a:lnTo>
                    <a:lnTo>
                      <a:pt x="309" y="2390"/>
                    </a:lnTo>
                    <a:lnTo>
                      <a:pt x="305" y="2390"/>
                    </a:lnTo>
                    <a:lnTo>
                      <a:pt x="300" y="2389"/>
                    </a:lnTo>
                    <a:lnTo>
                      <a:pt x="285" y="2385"/>
                    </a:lnTo>
                    <a:lnTo>
                      <a:pt x="271" y="2380"/>
                    </a:lnTo>
                    <a:lnTo>
                      <a:pt x="271" y="2390"/>
                    </a:lnTo>
                    <a:lnTo>
                      <a:pt x="271" y="2396"/>
                    </a:lnTo>
                    <a:lnTo>
                      <a:pt x="273" y="2403"/>
                    </a:lnTo>
                    <a:lnTo>
                      <a:pt x="275" y="2408"/>
                    </a:lnTo>
                    <a:lnTo>
                      <a:pt x="278" y="2414"/>
                    </a:lnTo>
                    <a:lnTo>
                      <a:pt x="280" y="2419"/>
                    </a:lnTo>
                    <a:lnTo>
                      <a:pt x="283" y="2424"/>
                    </a:lnTo>
                    <a:lnTo>
                      <a:pt x="284" y="2430"/>
                    </a:lnTo>
                    <a:lnTo>
                      <a:pt x="284" y="2436"/>
                    </a:lnTo>
                    <a:lnTo>
                      <a:pt x="284" y="2443"/>
                    </a:lnTo>
                    <a:lnTo>
                      <a:pt x="281" y="2448"/>
                    </a:lnTo>
                    <a:lnTo>
                      <a:pt x="278" y="2453"/>
                    </a:lnTo>
                    <a:lnTo>
                      <a:pt x="274" y="2457"/>
                    </a:lnTo>
                    <a:lnTo>
                      <a:pt x="264" y="2463"/>
                    </a:lnTo>
                    <a:lnTo>
                      <a:pt x="251" y="2468"/>
                    </a:lnTo>
                    <a:lnTo>
                      <a:pt x="248" y="2457"/>
                    </a:lnTo>
                    <a:lnTo>
                      <a:pt x="245" y="2445"/>
                    </a:lnTo>
                    <a:lnTo>
                      <a:pt x="241" y="2435"/>
                    </a:lnTo>
                    <a:lnTo>
                      <a:pt x="235" y="2425"/>
                    </a:lnTo>
                    <a:lnTo>
                      <a:pt x="224" y="2413"/>
                    </a:lnTo>
                    <a:lnTo>
                      <a:pt x="212" y="2401"/>
                    </a:lnTo>
                    <a:lnTo>
                      <a:pt x="209" y="2395"/>
                    </a:lnTo>
                    <a:lnTo>
                      <a:pt x="205" y="2389"/>
                    </a:lnTo>
                    <a:lnTo>
                      <a:pt x="202" y="2382"/>
                    </a:lnTo>
                    <a:lnTo>
                      <a:pt x="201" y="2374"/>
                    </a:lnTo>
                    <a:lnTo>
                      <a:pt x="202" y="2360"/>
                    </a:lnTo>
                    <a:lnTo>
                      <a:pt x="205" y="2347"/>
                    </a:lnTo>
                    <a:lnTo>
                      <a:pt x="205" y="2313"/>
                    </a:lnTo>
                    <a:lnTo>
                      <a:pt x="202" y="2295"/>
                    </a:lnTo>
                    <a:lnTo>
                      <a:pt x="200" y="2277"/>
                    </a:lnTo>
                    <a:lnTo>
                      <a:pt x="210" y="2258"/>
                    </a:lnTo>
                    <a:lnTo>
                      <a:pt x="222" y="2241"/>
                    </a:lnTo>
                    <a:lnTo>
                      <a:pt x="227" y="2242"/>
                    </a:lnTo>
                    <a:lnTo>
                      <a:pt x="226" y="2234"/>
                    </a:lnTo>
                    <a:lnTo>
                      <a:pt x="224" y="2228"/>
                    </a:lnTo>
                    <a:lnTo>
                      <a:pt x="220" y="2223"/>
                    </a:lnTo>
                    <a:lnTo>
                      <a:pt x="216" y="2218"/>
                    </a:lnTo>
                    <a:lnTo>
                      <a:pt x="204" y="2209"/>
                    </a:lnTo>
                    <a:lnTo>
                      <a:pt x="192" y="2201"/>
                    </a:lnTo>
                    <a:lnTo>
                      <a:pt x="186" y="2196"/>
                    </a:lnTo>
                    <a:lnTo>
                      <a:pt x="180" y="2192"/>
                    </a:lnTo>
                    <a:lnTo>
                      <a:pt x="177" y="2191"/>
                    </a:lnTo>
                    <a:lnTo>
                      <a:pt x="175" y="2188"/>
                    </a:lnTo>
                    <a:lnTo>
                      <a:pt x="174" y="2185"/>
                    </a:lnTo>
                    <a:lnTo>
                      <a:pt x="174" y="2182"/>
                    </a:lnTo>
                    <a:lnTo>
                      <a:pt x="174" y="2175"/>
                    </a:lnTo>
                    <a:lnTo>
                      <a:pt x="175" y="2168"/>
                    </a:lnTo>
                    <a:lnTo>
                      <a:pt x="185" y="2169"/>
                    </a:lnTo>
                    <a:lnTo>
                      <a:pt x="196" y="2168"/>
                    </a:lnTo>
                    <a:lnTo>
                      <a:pt x="202" y="2165"/>
                    </a:lnTo>
                    <a:lnTo>
                      <a:pt x="207" y="2162"/>
                    </a:lnTo>
                    <a:lnTo>
                      <a:pt x="212" y="2157"/>
                    </a:lnTo>
                    <a:lnTo>
                      <a:pt x="216" y="2152"/>
                    </a:lnTo>
                    <a:lnTo>
                      <a:pt x="221" y="2147"/>
                    </a:lnTo>
                    <a:lnTo>
                      <a:pt x="226" y="2143"/>
                    </a:lnTo>
                    <a:lnTo>
                      <a:pt x="231" y="2140"/>
                    </a:lnTo>
                    <a:lnTo>
                      <a:pt x="238" y="2139"/>
                    </a:lnTo>
                    <a:lnTo>
                      <a:pt x="241" y="2139"/>
                    </a:lnTo>
                    <a:lnTo>
                      <a:pt x="244" y="2140"/>
                    </a:lnTo>
                    <a:lnTo>
                      <a:pt x="246" y="2143"/>
                    </a:lnTo>
                    <a:lnTo>
                      <a:pt x="249" y="2145"/>
                    </a:lnTo>
                    <a:lnTo>
                      <a:pt x="253" y="2150"/>
                    </a:lnTo>
                    <a:lnTo>
                      <a:pt x="255" y="2157"/>
                    </a:lnTo>
                    <a:lnTo>
                      <a:pt x="264" y="2168"/>
                    </a:lnTo>
                    <a:lnTo>
                      <a:pt x="274" y="2179"/>
                    </a:lnTo>
                    <a:lnTo>
                      <a:pt x="279" y="2168"/>
                    </a:lnTo>
                    <a:lnTo>
                      <a:pt x="283" y="2158"/>
                    </a:lnTo>
                    <a:lnTo>
                      <a:pt x="284" y="2153"/>
                    </a:lnTo>
                    <a:lnTo>
                      <a:pt x="286" y="2149"/>
                    </a:lnTo>
                    <a:lnTo>
                      <a:pt x="290" y="2144"/>
                    </a:lnTo>
                    <a:lnTo>
                      <a:pt x="295" y="2140"/>
                    </a:lnTo>
                    <a:lnTo>
                      <a:pt x="305" y="2134"/>
                    </a:lnTo>
                    <a:lnTo>
                      <a:pt x="317" y="2130"/>
                    </a:lnTo>
                    <a:lnTo>
                      <a:pt x="327" y="2129"/>
                    </a:lnTo>
                    <a:lnTo>
                      <a:pt x="340" y="2128"/>
                    </a:lnTo>
                    <a:lnTo>
                      <a:pt x="340" y="2103"/>
                    </a:lnTo>
                    <a:lnTo>
                      <a:pt x="339" y="2091"/>
                    </a:lnTo>
                    <a:lnTo>
                      <a:pt x="337" y="2081"/>
                    </a:lnTo>
                    <a:lnTo>
                      <a:pt x="333" y="2073"/>
                    </a:lnTo>
                    <a:lnTo>
                      <a:pt x="329" y="2061"/>
                    </a:lnTo>
                    <a:lnTo>
                      <a:pt x="325" y="2046"/>
                    </a:lnTo>
                    <a:lnTo>
                      <a:pt x="323" y="2032"/>
                    </a:lnTo>
                    <a:lnTo>
                      <a:pt x="322" y="2019"/>
                    </a:lnTo>
                    <a:lnTo>
                      <a:pt x="318" y="2004"/>
                    </a:lnTo>
                    <a:lnTo>
                      <a:pt x="313" y="1992"/>
                    </a:lnTo>
                    <a:lnTo>
                      <a:pt x="308" y="1983"/>
                    </a:lnTo>
                    <a:lnTo>
                      <a:pt x="305" y="1980"/>
                    </a:lnTo>
                    <a:lnTo>
                      <a:pt x="303" y="1975"/>
                    </a:lnTo>
                    <a:lnTo>
                      <a:pt x="302" y="1970"/>
                    </a:lnTo>
                    <a:lnTo>
                      <a:pt x="302" y="1963"/>
                    </a:lnTo>
                    <a:lnTo>
                      <a:pt x="302" y="1931"/>
                    </a:lnTo>
                    <a:lnTo>
                      <a:pt x="303" y="1925"/>
                    </a:lnTo>
                    <a:lnTo>
                      <a:pt x="304" y="1919"/>
                    </a:lnTo>
                    <a:lnTo>
                      <a:pt x="307" y="1914"/>
                    </a:lnTo>
                    <a:lnTo>
                      <a:pt x="309" y="1909"/>
                    </a:lnTo>
                    <a:lnTo>
                      <a:pt x="313" y="1904"/>
                    </a:lnTo>
                    <a:lnTo>
                      <a:pt x="315" y="1899"/>
                    </a:lnTo>
                    <a:lnTo>
                      <a:pt x="317" y="1893"/>
                    </a:lnTo>
                    <a:lnTo>
                      <a:pt x="318" y="1887"/>
                    </a:lnTo>
                    <a:lnTo>
                      <a:pt x="314" y="1869"/>
                    </a:lnTo>
                    <a:lnTo>
                      <a:pt x="310" y="1852"/>
                    </a:lnTo>
                    <a:lnTo>
                      <a:pt x="312" y="1844"/>
                    </a:lnTo>
                    <a:lnTo>
                      <a:pt x="314" y="1837"/>
                    </a:lnTo>
                    <a:lnTo>
                      <a:pt x="318" y="1830"/>
                    </a:lnTo>
                    <a:lnTo>
                      <a:pt x="323" y="1824"/>
                    </a:lnTo>
                    <a:lnTo>
                      <a:pt x="329" y="1819"/>
                    </a:lnTo>
                    <a:lnTo>
                      <a:pt x="335" y="1815"/>
                    </a:lnTo>
                    <a:lnTo>
                      <a:pt x="343" y="1812"/>
                    </a:lnTo>
                    <a:lnTo>
                      <a:pt x="352" y="1810"/>
                    </a:lnTo>
                    <a:lnTo>
                      <a:pt x="353" y="1805"/>
                    </a:lnTo>
                    <a:lnTo>
                      <a:pt x="348" y="1797"/>
                    </a:lnTo>
                    <a:lnTo>
                      <a:pt x="343" y="1789"/>
                    </a:lnTo>
                    <a:lnTo>
                      <a:pt x="340" y="1785"/>
                    </a:lnTo>
                    <a:lnTo>
                      <a:pt x="338" y="1781"/>
                    </a:lnTo>
                    <a:lnTo>
                      <a:pt x="337" y="1776"/>
                    </a:lnTo>
                    <a:lnTo>
                      <a:pt x="335" y="1771"/>
                    </a:lnTo>
                    <a:lnTo>
                      <a:pt x="343" y="1754"/>
                    </a:lnTo>
                    <a:lnTo>
                      <a:pt x="350" y="1736"/>
                    </a:lnTo>
                    <a:lnTo>
                      <a:pt x="350" y="1724"/>
                    </a:lnTo>
                    <a:lnTo>
                      <a:pt x="349" y="1714"/>
                    </a:lnTo>
                    <a:lnTo>
                      <a:pt x="347" y="1704"/>
                    </a:lnTo>
                    <a:lnTo>
                      <a:pt x="344" y="1692"/>
                    </a:lnTo>
                    <a:lnTo>
                      <a:pt x="342" y="1682"/>
                    </a:lnTo>
                    <a:lnTo>
                      <a:pt x="339" y="1672"/>
                    </a:lnTo>
                    <a:lnTo>
                      <a:pt x="338" y="1669"/>
                    </a:lnTo>
                    <a:lnTo>
                      <a:pt x="335" y="1665"/>
                    </a:lnTo>
                    <a:lnTo>
                      <a:pt x="333" y="1662"/>
                    </a:lnTo>
                    <a:lnTo>
                      <a:pt x="328" y="1662"/>
                    </a:lnTo>
                    <a:lnTo>
                      <a:pt x="319" y="1670"/>
                    </a:lnTo>
                    <a:lnTo>
                      <a:pt x="309" y="1676"/>
                    </a:lnTo>
                    <a:lnTo>
                      <a:pt x="304" y="1675"/>
                    </a:lnTo>
                    <a:lnTo>
                      <a:pt x="300" y="1672"/>
                    </a:lnTo>
                    <a:lnTo>
                      <a:pt x="298" y="1667"/>
                    </a:lnTo>
                    <a:lnTo>
                      <a:pt x="295" y="1662"/>
                    </a:lnTo>
                    <a:lnTo>
                      <a:pt x="293" y="1648"/>
                    </a:lnTo>
                    <a:lnTo>
                      <a:pt x="286" y="1637"/>
                    </a:lnTo>
                    <a:lnTo>
                      <a:pt x="281" y="1640"/>
                    </a:lnTo>
                    <a:lnTo>
                      <a:pt x="276" y="1643"/>
                    </a:lnTo>
                    <a:lnTo>
                      <a:pt x="271" y="1648"/>
                    </a:lnTo>
                    <a:lnTo>
                      <a:pt x="268" y="1652"/>
                    </a:lnTo>
                    <a:lnTo>
                      <a:pt x="264" y="1657"/>
                    </a:lnTo>
                    <a:lnTo>
                      <a:pt x="259" y="1661"/>
                    </a:lnTo>
                    <a:lnTo>
                      <a:pt x="254" y="1664"/>
                    </a:lnTo>
                    <a:lnTo>
                      <a:pt x="248" y="1666"/>
                    </a:lnTo>
                    <a:lnTo>
                      <a:pt x="246" y="1661"/>
                    </a:lnTo>
                    <a:lnTo>
                      <a:pt x="250" y="1631"/>
                    </a:lnTo>
                    <a:lnTo>
                      <a:pt x="255" y="1605"/>
                    </a:lnTo>
                    <a:lnTo>
                      <a:pt x="258" y="1592"/>
                    </a:lnTo>
                    <a:lnTo>
                      <a:pt x="261" y="1579"/>
                    </a:lnTo>
                    <a:lnTo>
                      <a:pt x="265" y="1567"/>
                    </a:lnTo>
                    <a:lnTo>
                      <a:pt x="271" y="1552"/>
                    </a:lnTo>
                    <a:lnTo>
                      <a:pt x="279" y="1538"/>
                    </a:lnTo>
                    <a:lnTo>
                      <a:pt x="286" y="1525"/>
                    </a:lnTo>
                    <a:lnTo>
                      <a:pt x="290" y="1519"/>
                    </a:lnTo>
                    <a:lnTo>
                      <a:pt x="293" y="1513"/>
                    </a:lnTo>
                    <a:lnTo>
                      <a:pt x="294" y="1505"/>
                    </a:lnTo>
                    <a:lnTo>
                      <a:pt x="295" y="1497"/>
                    </a:lnTo>
                    <a:lnTo>
                      <a:pt x="295" y="1469"/>
                    </a:lnTo>
                    <a:lnTo>
                      <a:pt x="293" y="1455"/>
                    </a:lnTo>
                    <a:lnTo>
                      <a:pt x="291" y="1441"/>
                    </a:lnTo>
                    <a:lnTo>
                      <a:pt x="291" y="1411"/>
                    </a:lnTo>
                    <a:lnTo>
                      <a:pt x="288" y="1398"/>
                    </a:lnTo>
                    <a:lnTo>
                      <a:pt x="284" y="1385"/>
                    </a:lnTo>
                    <a:lnTo>
                      <a:pt x="284" y="1374"/>
                    </a:lnTo>
                    <a:lnTo>
                      <a:pt x="284" y="1365"/>
                    </a:lnTo>
                    <a:lnTo>
                      <a:pt x="285" y="1356"/>
                    </a:lnTo>
                    <a:lnTo>
                      <a:pt x="283" y="1346"/>
                    </a:lnTo>
                    <a:lnTo>
                      <a:pt x="281" y="1342"/>
                    </a:lnTo>
                    <a:lnTo>
                      <a:pt x="280" y="1339"/>
                    </a:lnTo>
                    <a:lnTo>
                      <a:pt x="278" y="1336"/>
                    </a:lnTo>
                    <a:lnTo>
                      <a:pt x="274" y="1334"/>
                    </a:lnTo>
                    <a:lnTo>
                      <a:pt x="268" y="1330"/>
                    </a:lnTo>
                    <a:lnTo>
                      <a:pt x="260" y="1325"/>
                    </a:lnTo>
                    <a:lnTo>
                      <a:pt x="251" y="1320"/>
                    </a:lnTo>
                    <a:lnTo>
                      <a:pt x="244" y="1312"/>
                    </a:lnTo>
                    <a:lnTo>
                      <a:pt x="238" y="1305"/>
                    </a:lnTo>
                    <a:lnTo>
                      <a:pt x="234" y="1296"/>
                    </a:lnTo>
                    <a:lnTo>
                      <a:pt x="231" y="1287"/>
                    </a:lnTo>
                    <a:lnTo>
                      <a:pt x="229" y="1277"/>
                    </a:lnTo>
                    <a:lnTo>
                      <a:pt x="227" y="1266"/>
                    </a:lnTo>
                    <a:lnTo>
                      <a:pt x="226" y="1254"/>
                    </a:lnTo>
                    <a:lnTo>
                      <a:pt x="225" y="1244"/>
                    </a:lnTo>
                    <a:lnTo>
                      <a:pt x="222" y="1236"/>
                    </a:lnTo>
                    <a:lnTo>
                      <a:pt x="220" y="1227"/>
                    </a:lnTo>
                    <a:lnTo>
                      <a:pt x="220" y="1217"/>
                    </a:lnTo>
                    <a:lnTo>
                      <a:pt x="220" y="1206"/>
                    </a:lnTo>
                    <a:lnTo>
                      <a:pt x="222" y="1195"/>
                    </a:lnTo>
                    <a:lnTo>
                      <a:pt x="225" y="1185"/>
                    </a:lnTo>
                    <a:lnTo>
                      <a:pt x="229" y="1177"/>
                    </a:lnTo>
                    <a:lnTo>
                      <a:pt x="233" y="1167"/>
                    </a:lnTo>
                    <a:lnTo>
                      <a:pt x="235" y="1157"/>
                    </a:lnTo>
                    <a:lnTo>
                      <a:pt x="238" y="1147"/>
                    </a:lnTo>
                    <a:lnTo>
                      <a:pt x="238" y="1135"/>
                    </a:lnTo>
                    <a:lnTo>
                      <a:pt x="238" y="1130"/>
                    </a:lnTo>
                    <a:lnTo>
                      <a:pt x="236" y="1126"/>
                    </a:lnTo>
                    <a:lnTo>
                      <a:pt x="209" y="1126"/>
                    </a:lnTo>
                    <a:lnTo>
                      <a:pt x="201" y="1126"/>
                    </a:lnTo>
                    <a:lnTo>
                      <a:pt x="192" y="1128"/>
                    </a:lnTo>
                    <a:lnTo>
                      <a:pt x="185" y="1130"/>
                    </a:lnTo>
                    <a:lnTo>
                      <a:pt x="179" y="1135"/>
                    </a:lnTo>
                    <a:lnTo>
                      <a:pt x="172" y="1140"/>
                    </a:lnTo>
                    <a:lnTo>
                      <a:pt x="167" y="1147"/>
                    </a:lnTo>
                    <a:lnTo>
                      <a:pt x="163" y="1154"/>
                    </a:lnTo>
                    <a:lnTo>
                      <a:pt x="161" y="1163"/>
                    </a:lnTo>
                    <a:lnTo>
                      <a:pt x="158" y="1178"/>
                    </a:lnTo>
                    <a:lnTo>
                      <a:pt x="155" y="1192"/>
                    </a:lnTo>
                    <a:lnTo>
                      <a:pt x="152" y="1198"/>
                    </a:lnTo>
                    <a:lnTo>
                      <a:pt x="148" y="1203"/>
                    </a:lnTo>
                    <a:lnTo>
                      <a:pt x="143" y="1206"/>
                    </a:lnTo>
                    <a:lnTo>
                      <a:pt x="136" y="1207"/>
                    </a:lnTo>
                    <a:lnTo>
                      <a:pt x="125" y="1207"/>
                    </a:lnTo>
                    <a:lnTo>
                      <a:pt x="113" y="1207"/>
                    </a:lnTo>
                    <a:lnTo>
                      <a:pt x="108" y="1206"/>
                    </a:lnTo>
                    <a:lnTo>
                      <a:pt x="102" y="1204"/>
                    </a:lnTo>
                    <a:lnTo>
                      <a:pt x="97" y="1202"/>
                    </a:lnTo>
                    <a:lnTo>
                      <a:pt x="93" y="1198"/>
                    </a:lnTo>
                    <a:lnTo>
                      <a:pt x="87" y="1193"/>
                    </a:lnTo>
                    <a:lnTo>
                      <a:pt x="83" y="1188"/>
                    </a:lnTo>
                    <a:lnTo>
                      <a:pt x="81" y="1182"/>
                    </a:lnTo>
                    <a:lnTo>
                      <a:pt x="78" y="1175"/>
                    </a:lnTo>
                    <a:lnTo>
                      <a:pt x="76" y="1162"/>
                    </a:lnTo>
                    <a:lnTo>
                      <a:pt x="76" y="1147"/>
                    </a:lnTo>
                    <a:lnTo>
                      <a:pt x="83" y="1130"/>
                    </a:lnTo>
                    <a:lnTo>
                      <a:pt x="91" y="1114"/>
                    </a:lnTo>
                    <a:lnTo>
                      <a:pt x="91" y="1109"/>
                    </a:lnTo>
                    <a:lnTo>
                      <a:pt x="89" y="1106"/>
                    </a:lnTo>
                    <a:lnTo>
                      <a:pt x="88" y="1103"/>
                    </a:lnTo>
                    <a:lnTo>
                      <a:pt x="86" y="1100"/>
                    </a:lnTo>
                    <a:lnTo>
                      <a:pt x="81" y="1095"/>
                    </a:lnTo>
                    <a:lnTo>
                      <a:pt x="76" y="1090"/>
                    </a:lnTo>
                    <a:lnTo>
                      <a:pt x="72" y="1085"/>
                    </a:lnTo>
                    <a:lnTo>
                      <a:pt x="69" y="1080"/>
                    </a:lnTo>
                    <a:lnTo>
                      <a:pt x="68" y="1078"/>
                    </a:lnTo>
                    <a:lnTo>
                      <a:pt x="67" y="1075"/>
                    </a:lnTo>
                    <a:lnTo>
                      <a:pt x="64" y="1074"/>
                    </a:lnTo>
                    <a:lnTo>
                      <a:pt x="62" y="1074"/>
                    </a:lnTo>
                    <a:lnTo>
                      <a:pt x="57" y="1075"/>
                    </a:lnTo>
                    <a:lnTo>
                      <a:pt x="52" y="1076"/>
                    </a:lnTo>
                    <a:lnTo>
                      <a:pt x="49" y="1080"/>
                    </a:lnTo>
                    <a:lnTo>
                      <a:pt x="48" y="1085"/>
                    </a:lnTo>
                    <a:lnTo>
                      <a:pt x="48" y="1140"/>
                    </a:lnTo>
                    <a:lnTo>
                      <a:pt x="47" y="1145"/>
                    </a:lnTo>
                    <a:lnTo>
                      <a:pt x="47" y="1149"/>
                    </a:lnTo>
                    <a:lnTo>
                      <a:pt x="44" y="1153"/>
                    </a:lnTo>
                    <a:lnTo>
                      <a:pt x="42" y="1157"/>
                    </a:lnTo>
                    <a:lnTo>
                      <a:pt x="39" y="1159"/>
                    </a:lnTo>
                    <a:lnTo>
                      <a:pt x="35" y="1162"/>
                    </a:lnTo>
                    <a:lnTo>
                      <a:pt x="32" y="1163"/>
                    </a:lnTo>
                    <a:lnTo>
                      <a:pt x="28" y="1164"/>
                    </a:lnTo>
                    <a:lnTo>
                      <a:pt x="22" y="1163"/>
                    </a:lnTo>
                    <a:lnTo>
                      <a:pt x="17" y="1162"/>
                    </a:lnTo>
                    <a:lnTo>
                      <a:pt x="13" y="1159"/>
                    </a:lnTo>
                    <a:lnTo>
                      <a:pt x="10" y="1155"/>
                    </a:lnTo>
                    <a:lnTo>
                      <a:pt x="7" y="1152"/>
                    </a:lnTo>
                    <a:lnTo>
                      <a:pt x="5" y="1147"/>
                    </a:lnTo>
                    <a:lnTo>
                      <a:pt x="3" y="1142"/>
                    </a:lnTo>
                    <a:lnTo>
                      <a:pt x="3" y="1135"/>
                    </a:lnTo>
                    <a:lnTo>
                      <a:pt x="0" y="1110"/>
                    </a:lnTo>
                    <a:lnTo>
                      <a:pt x="2" y="1083"/>
                    </a:lnTo>
                    <a:lnTo>
                      <a:pt x="2" y="1068"/>
                    </a:lnTo>
                    <a:lnTo>
                      <a:pt x="2" y="1052"/>
                    </a:lnTo>
                    <a:lnTo>
                      <a:pt x="3" y="1045"/>
                    </a:lnTo>
                    <a:lnTo>
                      <a:pt x="5" y="1039"/>
                    </a:lnTo>
                    <a:lnTo>
                      <a:pt x="8" y="1032"/>
                    </a:lnTo>
                    <a:lnTo>
                      <a:pt x="13" y="1026"/>
                    </a:lnTo>
                    <a:lnTo>
                      <a:pt x="17" y="1022"/>
                    </a:lnTo>
                    <a:lnTo>
                      <a:pt x="20" y="1020"/>
                    </a:lnTo>
                    <a:lnTo>
                      <a:pt x="24" y="1017"/>
                    </a:lnTo>
                    <a:lnTo>
                      <a:pt x="29" y="1016"/>
                    </a:lnTo>
                    <a:lnTo>
                      <a:pt x="39" y="1015"/>
                    </a:lnTo>
                    <a:lnTo>
                      <a:pt x="51" y="1015"/>
                    </a:lnTo>
                    <a:lnTo>
                      <a:pt x="56" y="1014"/>
                    </a:lnTo>
                    <a:lnTo>
                      <a:pt x="59" y="1012"/>
                    </a:lnTo>
                    <a:lnTo>
                      <a:pt x="62" y="1010"/>
                    </a:lnTo>
                    <a:lnTo>
                      <a:pt x="62" y="1005"/>
                    </a:lnTo>
                    <a:lnTo>
                      <a:pt x="62" y="960"/>
                    </a:lnTo>
                    <a:lnTo>
                      <a:pt x="63" y="953"/>
                    </a:lnTo>
                    <a:lnTo>
                      <a:pt x="67" y="950"/>
                    </a:lnTo>
                    <a:lnTo>
                      <a:pt x="71" y="946"/>
                    </a:lnTo>
                    <a:lnTo>
                      <a:pt x="77" y="945"/>
                    </a:lnTo>
                    <a:lnTo>
                      <a:pt x="91" y="941"/>
                    </a:lnTo>
                    <a:lnTo>
                      <a:pt x="103" y="935"/>
                    </a:lnTo>
                    <a:lnTo>
                      <a:pt x="106" y="933"/>
                    </a:lnTo>
                    <a:lnTo>
                      <a:pt x="107" y="931"/>
                    </a:lnTo>
                    <a:lnTo>
                      <a:pt x="108" y="928"/>
                    </a:lnTo>
                    <a:lnTo>
                      <a:pt x="108" y="924"/>
                    </a:lnTo>
                    <a:lnTo>
                      <a:pt x="108" y="918"/>
                    </a:lnTo>
                    <a:lnTo>
                      <a:pt x="108" y="911"/>
                    </a:lnTo>
                    <a:lnTo>
                      <a:pt x="112" y="897"/>
                    </a:lnTo>
                    <a:lnTo>
                      <a:pt x="115" y="883"/>
                    </a:lnTo>
                    <a:lnTo>
                      <a:pt x="115" y="879"/>
                    </a:lnTo>
                    <a:lnTo>
                      <a:pt x="115" y="876"/>
                    </a:lnTo>
                    <a:lnTo>
                      <a:pt x="105" y="876"/>
                    </a:lnTo>
                    <a:lnTo>
                      <a:pt x="96" y="877"/>
                    </a:lnTo>
                    <a:lnTo>
                      <a:pt x="88" y="878"/>
                    </a:lnTo>
                    <a:lnTo>
                      <a:pt x="82" y="882"/>
                    </a:lnTo>
                    <a:lnTo>
                      <a:pt x="74" y="886"/>
                    </a:lnTo>
                    <a:lnTo>
                      <a:pt x="62" y="894"/>
                    </a:lnTo>
                    <a:lnTo>
                      <a:pt x="47" y="903"/>
                    </a:lnTo>
                    <a:lnTo>
                      <a:pt x="40" y="904"/>
                    </a:lnTo>
                    <a:lnTo>
                      <a:pt x="35" y="904"/>
                    </a:lnTo>
                    <a:lnTo>
                      <a:pt x="30" y="903"/>
                    </a:lnTo>
                    <a:lnTo>
                      <a:pt x="27" y="899"/>
                    </a:lnTo>
                    <a:lnTo>
                      <a:pt x="20" y="887"/>
                    </a:lnTo>
                    <a:lnTo>
                      <a:pt x="15" y="873"/>
                    </a:lnTo>
                    <a:lnTo>
                      <a:pt x="12" y="868"/>
                    </a:lnTo>
                    <a:lnTo>
                      <a:pt x="7" y="865"/>
                    </a:lnTo>
                    <a:lnTo>
                      <a:pt x="4" y="863"/>
                    </a:lnTo>
                    <a:lnTo>
                      <a:pt x="3" y="862"/>
                    </a:lnTo>
                    <a:lnTo>
                      <a:pt x="2" y="859"/>
                    </a:lnTo>
                    <a:lnTo>
                      <a:pt x="2" y="855"/>
                    </a:lnTo>
                    <a:lnTo>
                      <a:pt x="2" y="845"/>
                    </a:lnTo>
                    <a:lnTo>
                      <a:pt x="4" y="837"/>
                    </a:lnTo>
                    <a:lnTo>
                      <a:pt x="7" y="828"/>
                    </a:lnTo>
                    <a:lnTo>
                      <a:pt x="10" y="820"/>
                    </a:lnTo>
                    <a:lnTo>
                      <a:pt x="19" y="804"/>
                    </a:lnTo>
                    <a:lnTo>
                      <a:pt x="28" y="785"/>
                    </a:lnTo>
                    <a:lnTo>
                      <a:pt x="40" y="755"/>
                    </a:lnTo>
                    <a:lnTo>
                      <a:pt x="53" y="727"/>
                    </a:lnTo>
                    <a:lnTo>
                      <a:pt x="66" y="701"/>
                    </a:lnTo>
                    <a:lnTo>
                      <a:pt x="79" y="671"/>
                    </a:lnTo>
                    <a:lnTo>
                      <a:pt x="92" y="642"/>
                    </a:lnTo>
                    <a:lnTo>
                      <a:pt x="105" y="617"/>
                    </a:lnTo>
                    <a:lnTo>
                      <a:pt x="110" y="605"/>
                    </a:lnTo>
                    <a:lnTo>
                      <a:pt x="113" y="591"/>
                    </a:lnTo>
                    <a:lnTo>
                      <a:pt x="116" y="577"/>
                    </a:lnTo>
                    <a:lnTo>
                      <a:pt x="117" y="561"/>
                    </a:lnTo>
                    <a:lnTo>
                      <a:pt x="116" y="552"/>
                    </a:lnTo>
                    <a:lnTo>
                      <a:pt x="115" y="543"/>
                    </a:lnTo>
                    <a:lnTo>
                      <a:pt x="112" y="534"/>
                    </a:lnTo>
                    <a:lnTo>
                      <a:pt x="110" y="527"/>
                    </a:lnTo>
                    <a:lnTo>
                      <a:pt x="107" y="519"/>
                    </a:lnTo>
                    <a:lnTo>
                      <a:pt x="105" y="510"/>
                    </a:lnTo>
                    <a:lnTo>
                      <a:pt x="103" y="502"/>
                    </a:lnTo>
                    <a:lnTo>
                      <a:pt x="102" y="493"/>
                    </a:lnTo>
                    <a:lnTo>
                      <a:pt x="102" y="441"/>
                    </a:lnTo>
                    <a:lnTo>
                      <a:pt x="182" y="441"/>
                    </a:lnTo>
                    <a:lnTo>
                      <a:pt x="186" y="445"/>
                    </a:lnTo>
                    <a:lnTo>
                      <a:pt x="190" y="449"/>
                    </a:lnTo>
                    <a:lnTo>
                      <a:pt x="192" y="453"/>
                    </a:lnTo>
                    <a:lnTo>
                      <a:pt x="194" y="458"/>
                    </a:lnTo>
                    <a:lnTo>
                      <a:pt x="194" y="490"/>
                    </a:lnTo>
                    <a:lnTo>
                      <a:pt x="192" y="497"/>
                    </a:lnTo>
                    <a:lnTo>
                      <a:pt x="191" y="503"/>
                    </a:lnTo>
                    <a:lnTo>
                      <a:pt x="189" y="508"/>
                    </a:lnTo>
                    <a:lnTo>
                      <a:pt x="185" y="512"/>
                    </a:lnTo>
                    <a:lnTo>
                      <a:pt x="179" y="522"/>
                    </a:lnTo>
                    <a:lnTo>
                      <a:pt x="174" y="533"/>
                    </a:lnTo>
                    <a:lnTo>
                      <a:pt x="179" y="534"/>
                    </a:lnTo>
                    <a:lnTo>
                      <a:pt x="185" y="537"/>
                    </a:lnTo>
                    <a:lnTo>
                      <a:pt x="189" y="539"/>
                    </a:lnTo>
                    <a:lnTo>
                      <a:pt x="192" y="543"/>
                    </a:lnTo>
                    <a:lnTo>
                      <a:pt x="200" y="551"/>
                    </a:lnTo>
                    <a:lnTo>
                      <a:pt x="207" y="559"/>
                    </a:lnTo>
                    <a:lnTo>
                      <a:pt x="216" y="567"/>
                    </a:lnTo>
                    <a:lnTo>
                      <a:pt x="226" y="572"/>
                    </a:lnTo>
                    <a:lnTo>
                      <a:pt x="231" y="576"/>
                    </a:lnTo>
                    <a:lnTo>
                      <a:pt x="235" y="581"/>
                    </a:lnTo>
                    <a:lnTo>
                      <a:pt x="238" y="587"/>
                    </a:lnTo>
                    <a:lnTo>
                      <a:pt x="241" y="593"/>
                    </a:lnTo>
                    <a:lnTo>
                      <a:pt x="246" y="599"/>
                    </a:lnTo>
                    <a:lnTo>
                      <a:pt x="253" y="603"/>
                    </a:lnTo>
                    <a:lnTo>
                      <a:pt x="260" y="607"/>
                    </a:lnTo>
                    <a:lnTo>
                      <a:pt x="268" y="612"/>
                    </a:lnTo>
                    <a:lnTo>
                      <a:pt x="273" y="618"/>
                    </a:lnTo>
                    <a:lnTo>
                      <a:pt x="279" y="623"/>
                    </a:lnTo>
                    <a:lnTo>
                      <a:pt x="293" y="625"/>
                    </a:lnTo>
                    <a:lnTo>
                      <a:pt x="305" y="627"/>
                    </a:lnTo>
                    <a:lnTo>
                      <a:pt x="319" y="635"/>
                    </a:lnTo>
                    <a:lnTo>
                      <a:pt x="332" y="641"/>
                    </a:lnTo>
                    <a:lnTo>
                      <a:pt x="338" y="643"/>
                    </a:lnTo>
                    <a:lnTo>
                      <a:pt x="344" y="645"/>
                    </a:lnTo>
                    <a:lnTo>
                      <a:pt x="352" y="646"/>
                    </a:lnTo>
                    <a:lnTo>
                      <a:pt x="359" y="647"/>
                    </a:lnTo>
                    <a:lnTo>
                      <a:pt x="372" y="645"/>
                    </a:lnTo>
                    <a:lnTo>
                      <a:pt x="384" y="643"/>
                    </a:lnTo>
                    <a:lnTo>
                      <a:pt x="388" y="643"/>
                    </a:lnTo>
                    <a:lnTo>
                      <a:pt x="392" y="645"/>
                    </a:lnTo>
                    <a:lnTo>
                      <a:pt x="393" y="646"/>
                    </a:lnTo>
                    <a:lnTo>
                      <a:pt x="396" y="648"/>
                    </a:lnTo>
                    <a:lnTo>
                      <a:pt x="398" y="655"/>
                    </a:lnTo>
                    <a:lnTo>
                      <a:pt x="401" y="662"/>
                    </a:lnTo>
                    <a:lnTo>
                      <a:pt x="402" y="670"/>
                    </a:lnTo>
                    <a:lnTo>
                      <a:pt x="404" y="677"/>
                    </a:lnTo>
                    <a:lnTo>
                      <a:pt x="406" y="681"/>
                    </a:lnTo>
                    <a:lnTo>
                      <a:pt x="408" y="685"/>
                    </a:lnTo>
                    <a:lnTo>
                      <a:pt x="411" y="687"/>
                    </a:lnTo>
                    <a:lnTo>
                      <a:pt x="414" y="689"/>
                    </a:lnTo>
                    <a:lnTo>
                      <a:pt x="422" y="694"/>
                    </a:lnTo>
                    <a:lnTo>
                      <a:pt x="431" y="696"/>
                    </a:lnTo>
                    <a:lnTo>
                      <a:pt x="438" y="699"/>
                    </a:lnTo>
                    <a:lnTo>
                      <a:pt x="446" y="700"/>
                    </a:lnTo>
                    <a:lnTo>
                      <a:pt x="462" y="701"/>
                    </a:lnTo>
                    <a:lnTo>
                      <a:pt x="480" y="701"/>
                    </a:lnTo>
                    <a:lnTo>
                      <a:pt x="505" y="701"/>
                    </a:lnTo>
                    <a:lnTo>
                      <a:pt x="593" y="686"/>
                    </a:lnTo>
                    <a:lnTo>
                      <a:pt x="603" y="687"/>
                    </a:lnTo>
                    <a:lnTo>
                      <a:pt x="613" y="687"/>
                    </a:lnTo>
                    <a:lnTo>
                      <a:pt x="623" y="687"/>
                    </a:lnTo>
                    <a:lnTo>
                      <a:pt x="633" y="687"/>
                    </a:lnTo>
                    <a:lnTo>
                      <a:pt x="642" y="676"/>
                    </a:lnTo>
                    <a:lnTo>
                      <a:pt x="652" y="667"/>
                    </a:lnTo>
                    <a:lnTo>
                      <a:pt x="662" y="662"/>
                    </a:lnTo>
                    <a:lnTo>
                      <a:pt x="672" y="660"/>
                    </a:lnTo>
                    <a:lnTo>
                      <a:pt x="676" y="658"/>
                    </a:lnTo>
                    <a:lnTo>
                      <a:pt x="681" y="656"/>
                    </a:lnTo>
                    <a:lnTo>
                      <a:pt x="684" y="653"/>
                    </a:lnTo>
                    <a:lnTo>
                      <a:pt x="689" y="650"/>
                    </a:lnTo>
                    <a:lnTo>
                      <a:pt x="706" y="630"/>
                    </a:lnTo>
                    <a:lnTo>
                      <a:pt x="724" y="612"/>
                    </a:lnTo>
                    <a:lnTo>
                      <a:pt x="732" y="608"/>
                    </a:lnTo>
                    <a:lnTo>
                      <a:pt x="738" y="605"/>
                    </a:lnTo>
                    <a:lnTo>
                      <a:pt x="746" y="602"/>
                    </a:lnTo>
                    <a:lnTo>
                      <a:pt x="752" y="599"/>
                    </a:lnTo>
                    <a:lnTo>
                      <a:pt x="767" y="596"/>
                    </a:lnTo>
                    <a:lnTo>
                      <a:pt x="782" y="592"/>
                    </a:lnTo>
                    <a:lnTo>
                      <a:pt x="793" y="588"/>
                    </a:lnTo>
                    <a:lnTo>
                      <a:pt x="802" y="583"/>
                    </a:lnTo>
                    <a:lnTo>
                      <a:pt x="811" y="579"/>
                    </a:lnTo>
                    <a:lnTo>
                      <a:pt x="820" y="573"/>
                    </a:lnTo>
                    <a:lnTo>
                      <a:pt x="825" y="568"/>
                    </a:lnTo>
                    <a:lnTo>
                      <a:pt x="829" y="563"/>
                    </a:lnTo>
                    <a:lnTo>
                      <a:pt x="830" y="561"/>
                    </a:lnTo>
                    <a:lnTo>
                      <a:pt x="832" y="558"/>
                    </a:lnTo>
                    <a:lnTo>
                      <a:pt x="835" y="557"/>
                    </a:lnTo>
                    <a:lnTo>
                      <a:pt x="839" y="557"/>
                    </a:lnTo>
                    <a:lnTo>
                      <a:pt x="842" y="557"/>
                    </a:lnTo>
                    <a:lnTo>
                      <a:pt x="846" y="558"/>
                    </a:lnTo>
                    <a:lnTo>
                      <a:pt x="850" y="559"/>
                    </a:lnTo>
                    <a:lnTo>
                      <a:pt x="854" y="562"/>
                    </a:lnTo>
                    <a:lnTo>
                      <a:pt x="859" y="567"/>
                    </a:lnTo>
                    <a:lnTo>
                      <a:pt x="864" y="574"/>
                    </a:lnTo>
                    <a:lnTo>
                      <a:pt x="864" y="577"/>
                    </a:lnTo>
                    <a:lnTo>
                      <a:pt x="865" y="581"/>
                    </a:lnTo>
                    <a:lnTo>
                      <a:pt x="866" y="583"/>
                    </a:lnTo>
                    <a:lnTo>
                      <a:pt x="869" y="584"/>
                    </a:lnTo>
                    <a:lnTo>
                      <a:pt x="880" y="581"/>
                    </a:lnTo>
                    <a:lnTo>
                      <a:pt x="891" y="576"/>
                    </a:lnTo>
                    <a:lnTo>
                      <a:pt x="898" y="577"/>
                    </a:lnTo>
                    <a:lnTo>
                      <a:pt x="904" y="578"/>
                    </a:lnTo>
                    <a:lnTo>
                      <a:pt x="923" y="574"/>
                    </a:lnTo>
                    <a:lnTo>
                      <a:pt x="942" y="571"/>
                    </a:lnTo>
                    <a:lnTo>
                      <a:pt x="957" y="569"/>
                    </a:lnTo>
                    <a:lnTo>
                      <a:pt x="970" y="568"/>
                    </a:lnTo>
                    <a:lnTo>
                      <a:pt x="978" y="566"/>
                    </a:lnTo>
                    <a:lnTo>
                      <a:pt x="984" y="564"/>
                    </a:lnTo>
                    <a:lnTo>
                      <a:pt x="991" y="561"/>
                    </a:lnTo>
                    <a:lnTo>
                      <a:pt x="997" y="557"/>
                    </a:lnTo>
                    <a:lnTo>
                      <a:pt x="1001" y="554"/>
                    </a:lnTo>
                    <a:lnTo>
                      <a:pt x="1003" y="551"/>
                    </a:lnTo>
                    <a:lnTo>
                      <a:pt x="1006" y="547"/>
                    </a:lnTo>
                    <a:lnTo>
                      <a:pt x="1008" y="543"/>
                    </a:lnTo>
                    <a:lnTo>
                      <a:pt x="1011" y="534"/>
                    </a:lnTo>
                    <a:lnTo>
                      <a:pt x="1014" y="525"/>
                    </a:lnTo>
                    <a:lnTo>
                      <a:pt x="1018" y="517"/>
                    </a:lnTo>
                    <a:lnTo>
                      <a:pt x="1024" y="509"/>
                    </a:lnTo>
                    <a:lnTo>
                      <a:pt x="1031" y="503"/>
                    </a:lnTo>
                    <a:lnTo>
                      <a:pt x="1039" y="498"/>
                    </a:lnTo>
                    <a:lnTo>
                      <a:pt x="1048" y="494"/>
                    </a:lnTo>
                    <a:lnTo>
                      <a:pt x="1056" y="493"/>
                    </a:lnTo>
                    <a:lnTo>
                      <a:pt x="1060" y="492"/>
                    </a:lnTo>
                    <a:lnTo>
                      <a:pt x="1063" y="490"/>
                    </a:lnTo>
                    <a:lnTo>
                      <a:pt x="1066" y="488"/>
                    </a:lnTo>
                    <a:lnTo>
                      <a:pt x="1070" y="484"/>
                    </a:lnTo>
                    <a:lnTo>
                      <a:pt x="1072" y="482"/>
                    </a:lnTo>
                    <a:lnTo>
                      <a:pt x="1072" y="478"/>
                    </a:lnTo>
                    <a:lnTo>
                      <a:pt x="1073" y="475"/>
                    </a:lnTo>
                    <a:lnTo>
                      <a:pt x="1072" y="472"/>
                    </a:lnTo>
                    <a:lnTo>
                      <a:pt x="1072" y="464"/>
                    </a:lnTo>
                    <a:lnTo>
                      <a:pt x="1072" y="456"/>
                    </a:lnTo>
                    <a:lnTo>
                      <a:pt x="1076" y="445"/>
                    </a:lnTo>
                    <a:lnTo>
                      <a:pt x="1082" y="436"/>
                    </a:lnTo>
                    <a:lnTo>
                      <a:pt x="1090" y="428"/>
                    </a:lnTo>
                    <a:lnTo>
                      <a:pt x="1098" y="421"/>
                    </a:lnTo>
                    <a:lnTo>
                      <a:pt x="1108" y="414"/>
                    </a:lnTo>
                    <a:lnTo>
                      <a:pt x="1117" y="406"/>
                    </a:lnTo>
                    <a:lnTo>
                      <a:pt x="1122" y="404"/>
                    </a:lnTo>
                    <a:lnTo>
                      <a:pt x="1127" y="401"/>
                    </a:lnTo>
                    <a:lnTo>
                      <a:pt x="1132" y="400"/>
                    </a:lnTo>
                    <a:lnTo>
                      <a:pt x="1139" y="399"/>
                    </a:lnTo>
                    <a:lnTo>
                      <a:pt x="1150" y="397"/>
                    </a:lnTo>
                    <a:lnTo>
                      <a:pt x="1160" y="396"/>
                    </a:lnTo>
                    <a:lnTo>
                      <a:pt x="1165" y="395"/>
                    </a:lnTo>
                    <a:lnTo>
                      <a:pt x="1170" y="394"/>
                    </a:lnTo>
                    <a:lnTo>
                      <a:pt x="1175" y="391"/>
                    </a:lnTo>
                    <a:lnTo>
                      <a:pt x="1179" y="387"/>
                    </a:lnTo>
                    <a:lnTo>
                      <a:pt x="1193" y="376"/>
                    </a:lnTo>
                    <a:lnTo>
                      <a:pt x="1203" y="364"/>
                    </a:lnTo>
                    <a:lnTo>
                      <a:pt x="1211" y="351"/>
                    </a:lnTo>
                    <a:lnTo>
                      <a:pt x="1221" y="336"/>
                    </a:lnTo>
                    <a:lnTo>
                      <a:pt x="1229" y="327"/>
                    </a:lnTo>
                    <a:lnTo>
                      <a:pt x="1237" y="321"/>
                    </a:lnTo>
                    <a:lnTo>
                      <a:pt x="1244" y="313"/>
                    </a:lnTo>
                    <a:lnTo>
                      <a:pt x="1252" y="308"/>
                    </a:lnTo>
                    <a:lnTo>
                      <a:pt x="1267" y="296"/>
                    </a:lnTo>
                    <a:lnTo>
                      <a:pt x="1283" y="282"/>
                    </a:lnTo>
                    <a:lnTo>
                      <a:pt x="1292" y="273"/>
                    </a:lnTo>
                    <a:lnTo>
                      <a:pt x="1302" y="264"/>
                    </a:lnTo>
                    <a:lnTo>
                      <a:pt x="1311" y="257"/>
                    </a:lnTo>
                    <a:lnTo>
                      <a:pt x="1321" y="248"/>
                    </a:lnTo>
                    <a:lnTo>
                      <a:pt x="1327" y="242"/>
                    </a:lnTo>
                    <a:lnTo>
                      <a:pt x="1332" y="237"/>
                    </a:lnTo>
                    <a:lnTo>
                      <a:pt x="1336" y="234"/>
                    </a:lnTo>
                    <a:lnTo>
                      <a:pt x="1338" y="233"/>
                    </a:lnTo>
                    <a:lnTo>
                      <a:pt x="1342" y="232"/>
                    </a:lnTo>
                    <a:lnTo>
                      <a:pt x="1346" y="232"/>
                    </a:lnTo>
                    <a:lnTo>
                      <a:pt x="1353" y="233"/>
                    </a:lnTo>
                    <a:lnTo>
                      <a:pt x="1361" y="236"/>
                    </a:lnTo>
                    <a:lnTo>
                      <a:pt x="1367" y="239"/>
                    </a:lnTo>
                    <a:lnTo>
                      <a:pt x="1372" y="243"/>
                    </a:lnTo>
                    <a:lnTo>
                      <a:pt x="1378" y="247"/>
                    </a:lnTo>
                    <a:lnTo>
                      <a:pt x="1385" y="251"/>
                    </a:lnTo>
                    <a:lnTo>
                      <a:pt x="1391" y="253"/>
                    </a:lnTo>
                    <a:lnTo>
                      <a:pt x="1398" y="254"/>
                    </a:lnTo>
                    <a:lnTo>
                      <a:pt x="1408" y="253"/>
                    </a:lnTo>
                    <a:lnTo>
                      <a:pt x="1418" y="252"/>
                    </a:lnTo>
                    <a:lnTo>
                      <a:pt x="1445" y="252"/>
                    </a:lnTo>
                    <a:lnTo>
                      <a:pt x="1450" y="251"/>
                    </a:lnTo>
                    <a:lnTo>
                      <a:pt x="1454" y="249"/>
                    </a:lnTo>
                    <a:lnTo>
                      <a:pt x="1457" y="248"/>
                    </a:lnTo>
                    <a:lnTo>
                      <a:pt x="1461" y="246"/>
                    </a:lnTo>
                    <a:lnTo>
                      <a:pt x="1466" y="238"/>
                    </a:lnTo>
                    <a:lnTo>
                      <a:pt x="1472" y="231"/>
                    </a:lnTo>
                    <a:lnTo>
                      <a:pt x="1477" y="223"/>
                    </a:lnTo>
                    <a:lnTo>
                      <a:pt x="1484" y="216"/>
                    </a:lnTo>
                    <a:lnTo>
                      <a:pt x="1486" y="213"/>
                    </a:lnTo>
                    <a:lnTo>
                      <a:pt x="1490" y="211"/>
                    </a:lnTo>
                    <a:lnTo>
                      <a:pt x="1495" y="209"/>
                    </a:lnTo>
                    <a:lnTo>
                      <a:pt x="1499" y="208"/>
                    </a:lnTo>
                    <a:lnTo>
                      <a:pt x="1508" y="207"/>
                    </a:lnTo>
                    <a:lnTo>
                      <a:pt x="1516" y="204"/>
                    </a:lnTo>
                    <a:lnTo>
                      <a:pt x="1524" y="200"/>
                    </a:lnTo>
                    <a:lnTo>
                      <a:pt x="1530" y="197"/>
                    </a:lnTo>
                    <a:lnTo>
                      <a:pt x="1536" y="190"/>
                    </a:lnTo>
                    <a:lnTo>
                      <a:pt x="1540" y="184"/>
                    </a:lnTo>
                    <a:lnTo>
                      <a:pt x="1543" y="177"/>
                    </a:lnTo>
                    <a:lnTo>
                      <a:pt x="1544" y="168"/>
                    </a:lnTo>
                    <a:lnTo>
                      <a:pt x="1544" y="162"/>
                    </a:lnTo>
                    <a:lnTo>
                      <a:pt x="1544" y="154"/>
                    </a:lnTo>
                    <a:lnTo>
                      <a:pt x="1543" y="148"/>
                    </a:lnTo>
                    <a:lnTo>
                      <a:pt x="1539" y="142"/>
                    </a:lnTo>
                    <a:lnTo>
                      <a:pt x="1533" y="135"/>
                    </a:lnTo>
                    <a:lnTo>
                      <a:pt x="1526" y="129"/>
                    </a:lnTo>
                    <a:lnTo>
                      <a:pt x="1524" y="126"/>
                    </a:lnTo>
                    <a:lnTo>
                      <a:pt x="1521" y="124"/>
                    </a:lnTo>
                    <a:lnTo>
                      <a:pt x="1520" y="120"/>
                    </a:lnTo>
                    <a:lnTo>
                      <a:pt x="1519" y="115"/>
                    </a:lnTo>
                    <a:lnTo>
                      <a:pt x="1523" y="99"/>
                    </a:lnTo>
                    <a:lnTo>
                      <a:pt x="1525" y="81"/>
                    </a:lnTo>
                    <a:lnTo>
                      <a:pt x="1525" y="76"/>
                    </a:lnTo>
                    <a:lnTo>
                      <a:pt x="1523" y="72"/>
                    </a:lnTo>
                    <a:lnTo>
                      <a:pt x="1519" y="70"/>
                    </a:lnTo>
                    <a:lnTo>
                      <a:pt x="1515" y="67"/>
                    </a:lnTo>
                    <a:lnTo>
                      <a:pt x="1505" y="64"/>
                    </a:lnTo>
                    <a:lnTo>
                      <a:pt x="1494" y="61"/>
                    </a:lnTo>
                    <a:lnTo>
                      <a:pt x="1489" y="60"/>
                    </a:lnTo>
                    <a:lnTo>
                      <a:pt x="1484" y="57"/>
                    </a:lnTo>
                    <a:lnTo>
                      <a:pt x="1480" y="54"/>
                    </a:lnTo>
                    <a:lnTo>
                      <a:pt x="1476" y="50"/>
                    </a:lnTo>
                    <a:lnTo>
                      <a:pt x="1474" y="46"/>
                    </a:lnTo>
                    <a:lnTo>
                      <a:pt x="1472" y="41"/>
                    </a:lnTo>
                    <a:lnTo>
                      <a:pt x="1471" y="36"/>
                    </a:lnTo>
                    <a:lnTo>
                      <a:pt x="1470" y="31"/>
                    </a:lnTo>
                    <a:lnTo>
                      <a:pt x="1471" y="27"/>
                    </a:lnTo>
                    <a:lnTo>
                      <a:pt x="1471" y="24"/>
                    </a:lnTo>
                    <a:lnTo>
                      <a:pt x="1474" y="21"/>
                    </a:lnTo>
                    <a:lnTo>
                      <a:pt x="1475" y="20"/>
                    </a:lnTo>
                    <a:lnTo>
                      <a:pt x="1481" y="16"/>
                    </a:lnTo>
                    <a:lnTo>
                      <a:pt x="1488" y="15"/>
                    </a:lnTo>
                    <a:lnTo>
                      <a:pt x="1505" y="15"/>
                    </a:lnTo>
                    <a:lnTo>
                      <a:pt x="1521" y="15"/>
                    </a:lnTo>
                    <a:lnTo>
                      <a:pt x="1535" y="15"/>
                    </a:lnTo>
                    <a:lnTo>
                      <a:pt x="1548" y="15"/>
                    </a:lnTo>
                    <a:lnTo>
                      <a:pt x="1553" y="15"/>
                    </a:lnTo>
                    <a:lnTo>
                      <a:pt x="1559" y="16"/>
                    </a:lnTo>
                    <a:lnTo>
                      <a:pt x="1565" y="19"/>
                    </a:lnTo>
                    <a:lnTo>
                      <a:pt x="1570" y="21"/>
                    </a:lnTo>
                    <a:lnTo>
                      <a:pt x="1574" y="25"/>
                    </a:lnTo>
                    <a:lnTo>
                      <a:pt x="1577" y="27"/>
                    </a:lnTo>
                    <a:lnTo>
                      <a:pt x="1579" y="30"/>
                    </a:lnTo>
                    <a:lnTo>
                      <a:pt x="1580" y="34"/>
                    </a:lnTo>
                    <a:lnTo>
                      <a:pt x="1583" y="41"/>
                    </a:lnTo>
                    <a:lnTo>
                      <a:pt x="1587" y="50"/>
                    </a:lnTo>
                    <a:lnTo>
                      <a:pt x="1594" y="47"/>
                    </a:lnTo>
                    <a:lnTo>
                      <a:pt x="1600" y="44"/>
                    </a:lnTo>
                    <a:lnTo>
                      <a:pt x="1605" y="39"/>
                    </a:lnTo>
                    <a:lnTo>
                      <a:pt x="1610" y="32"/>
                    </a:lnTo>
                    <a:lnTo>
                      <a:pt x="1616" y="26"/>
                    </a:lnTo>
                    <a:lnTo>
                      <a:pt x="1619" y="21"/>
                    </a:lnTo>
                    <a:lnTo>
                      <a:pt x="1622" y="16"/>
                    </a:lnTo>
                    <a:lnTo>
                      <a:pt x="1624" y="9"/>
                    </a:lnTo>
                    <a:lnTo>
                      <a:pt x="1634" y="3"/>
                    </a:lnTo>
                    <a:lnTo>
                      <a:pt x="1643" y="0"/>
                    </a:lnTo>
                    <a:lnTo>
                      <a:pt x="1647" y="9"/>
                    </a:lnTo>
                    <a:lnTo>
                      <a:pt x="1649" y="17"/>
                    </a:lnTo>
                    <a:lnTo>
                      <a:pt x="1651" y="26"/>
                    </a:lnTo>
                    <a:lnTo>
                      <a:pt x="1653" y="36"/>
                    </a:lnTo>
                    <a:lnTo>
                      <a:pt x="1657" y="51"/>
                    </a:lnTo>
                    <a:lnTo>
                      <a:pt x="1662" y="64"/>
                    </a:lnTo>
                    <a:lnTo>
                      <a:pt x="1663" y="71"/>
                    </a:lnTo>
                    <a:lnTo>
                      <a:pt x="1666" y="78"/>
                    </a:lnTo>
                    <a:lnTo>
                      <a:pt x="1667" y="85"/>
                    </a:lnTo>
                    <a:lnTo>
                      <a:pt x="1667" y="93"/>
                    </a:lnTo>
                    <a:lnTo>
                      <a:pt x="1667" y="136"/>
                    </a:lnTo>
                    <a:lnTo>
                      <a:pt x="1668" y="147"/>
                    </a:lnTo>
                    <a:lnTo>
                      <a:pt x="1671" y="154"/>
                    </a:lnTo>
                    <a:lnTo>
                      <a:pt x="1676" y="162"/>
                    </a:lnTo>
                    <a:lnTo>
                      <a:pt x="1682" y="168"/>
                    </a:lnTo>
                    <a:lnTo>
                      <a:pt x="1687" y="154"/>
                    </a:lnTo>
                    <a:lnTo>
                      <a:pt x="1692" y="142"/>
                    </a:lnTo>
                    <a:lnTo>
                      <a:pt x="1696" y="136"/>
                    </a:lnTo>
                    <a:lnTo>
                      <a:pt x="1700" y="131"/>
                    </a:lnTo>
                    <a:lnTo>
                      <a:pt x="1705" y="129"/>
                    </a:lnTo>
                    <a:lnTo>
                      <a:pt x="1711" y="126"/>
                    </a:lnTo>
                    <a:lnTo>
                      <a:pt x="1716" y="139"/>
                    </a:lnTo>
                    <a:lnTo>
                      <a:pt x="1723" y="150"/>
                    </a:lnTo>
                    <a:lnTo>
                      <a:pt x="1731" y="159"/>
                    </a:lnTo>
                    <a:lnTo>
                      <a:pt x="1742" y="168"/>
                    </a:lnTo>
                    <a:lnTo>
                      <a:pt x="1746" y="172"/>
                    </a:lnTo>
                    <a:lnTo>
                      <a:pt x="1750" y="174"/>
                    </a:lnTo>
                    <a:lnTo>
                      <a:pt x="1754" y="177"/>
                    </a:lnTo>
                    <a:lnTo>
                      <a:pt x="1757" y="178"/>
                    </a:lnTo>
                    <a:lnTo>
                      <a:pt x="1769" y="178"/>
                    </a:lnTo>
                    <a:lnTo>
                      <a:pt x="1771" y="172"/>
                    </a:lnTo>
                    <a:lnTo>
                      <a:pt x="1774" y="167"/>
                    </a:lnTo>
                    <a:lnTo>
                      <a:pt x="1777" y="162"/>
                    </a:lnTo>
                    <a:lnTo>
                      <a:pt x="1782" y="159"/>
                    </a:lnTo>
                    <a:lnTo>
                      <a:pt x="1787" y="155"/>
                    </a:lnTo>
                    <a:lnTo>
                      <a:pt x="1794" y="154"/>
                    </a:lnTo>
                    <a:lnTo>
                      <a:pt x="1800" y="153"/>
                    </a:lnTo>
                    <a:lnTo>
                      <a:pt x="1806" y="153"/>
                    </a:lnTo>
                    <a:lnTo>
                      <a:pt x="1810" y="153"/>
                    </a:lnTo>
                    <a:lnTo>
                      <a:pt x="1814" y="154"/>
                    </a:lnTo>
                    <a:lnTo>
                      <a:pt x="1818" y="155"/>
                    </a:lnTo>
                    <a:lnTo>
                      <a:pt x="1820" y="158"/>
                    </a:lnTo>
                    <a:lnTo>
                      <a:pt x="1825" y="163"/>
                    </a:lnTo>
                    <a:lnTo>
                      <a:pt x="1829" y="169"/>
                    </a:lnTo>
                    <a:lnTo>
                      <a:pt x="1833" y="175"/>
                    </a:lnTo>
                    <a:lnTo>
                      <a:pt x="1836" y="183"/>
                    </a:lnTo>
                    <a:lnTo>
                      <a:pt x="1841" y="189"/>
                    </a:lnTo>
                    <a:lnTo>
                      <a:pt x="1849" y="194"/>
                    </a:lnTo>
                    <a:lnTo>
                      <a:pt x="1855" y="198"/>
                    </a:lnTo>
                    <a:lnTo>
                      <a:pt x="1861" y="200"/>
                    </a:lnTo>
                    <a:lnTo>
                      <a:pt x="1868" y="203"/>
                    </a:lnTo>
                    <a:lnTo>
                      <a:pt x="1874" y="203"/>
                    </a:lnTo>
                    <a:lnTo>
                      <a:pt x="1887" y="205"/>
                    </a:lnTo>
                    <a:lnTo>
                      <a:pt x="1900" y="211"/>
                    </a:lnTo>
                    <a:lnTo>
                      <a:pt x="1902" y="216"/>
                    </a:lnTo>
                    <a:lnTo>
                      <a:pt x="1887" y="226"/>
                    </a:lnTo>
                    <a:lnTo>
                      <a:pt x="1872" y="234"/>
                    </a:lnTo>
                    <a:lnTo>
                      <a:pt x="1865" y="238"/>
                    </a:lnTo>
                    <a:lnTo>
                      <a:pt x="1860" y="243"/>
                    </a:lnTo>
                    <a:lnTo>
                      <a:pt x="1858" y="251"/>
                    </a:lnTo>
                    <a:lnTo>
                      <a:pt x="1856" y="258"/>
                    </a:lnTo>
                    <a:lnTo>
                      <a:pt x="1858" y="264"/>
                    </a:lnTo>
                    <a:lnTo>
                      <a:pt x="1859" y="271"/>
                    </a:lnTo>
                    <a:lnTo>
                      <a:pt x="1863" y="276"/>
                    </a:lnTo>
                    <a:lnTo>
                      <a:pt x="1867" y="281"/>
                    </a:lnTo>
                    <a:lnTo>
                      <a:pt x="1870" y="287"/>
                    </a:lnTo>
                    <a:lnTo>
                      <a:pt x="1873" y="292"/>
                    </a:lnTo>
                    <a:lnTo>
                      <a:pt x="1875" y="298"/>
                    </a:lnTo>
                    <a:lnTo>
                      <a:pt x="1877" y="305"/>
                    </a:lnTo>
                    <a:lnTo>
                      <a:pt x="1875" y="317"/>
                    </a:lnTo>
                    <a:lnTo>
                      <a:pt x="1875" y="328"/>
                    </a:lnTo>
                    <a:lnTo>
                      <a:pt x="1875" y="333"/>
                    </a:lnTo>
                    <a:lnTo>
                      <a:pt x="1877" y="339"/>
                    </a:lnTo>
                    <a:lnTo>
                      <a:pt x="1878" y="344"/>
                    </a:lnTo>
                    <a:lnTo>
                      <a:pt x="1880" y="347"/>
                    </a:lnTo>
                    <a:lnTo>
                      <a:pt x="1884" y="351"/>
                    </a:lnTo>
                    <a:lnTo>
                      <a:pt x="1887" y="354"/>
                    </a:lnTo>
                    <a:lnTo>
                      <a:pt x="1892" y="355"/>
                    </a:lnTo>
                    <a:lnTo>
                      <a:pt x="1895" y="356"/>
                    </a:lnTo>
                    <a:lnTo>
                      <a:pt x="1899" y="355"/>
                    </a:lnTo>
                    <a:lnTo>
                      <a:pt x="1902" y="352"/>
                    </a:lnTo>
                    <a:lnTo>
                      <a:pt x="1904" y="349"/>
                    </a:lnTo>
                    <a:lnTo>
                      <a:pt x="1907" y="345"/>
                    </a:lnTo>
                    <a:lnTo>
                      <a:pt x="1913" y="337"/>
                    </a:lnTo>
                    <a:lnTo>
                      <a:pt x="1918" y="331"/>
                    </a:lnTo>
                    <a:lnTo>
                      <a:pt x="1920" y="328"/>
                    </a:lnTo>
                    <a:lnTo>
                      <a:pt x="1923" y="325"/>
                    </a:lnTo>
                    <a:lnTo>
                      <a:pt x="1924" y="321"/>
                    </a:lnTo>
                    <a:lnTo>
                      <a:pt x="1925" y="316"/>
                    </a:lnTo>
                    <a:lnTo>
                      <a:pt x="1927" y="301"/>
                    </a:lnTo>
                    <a:lnTo>
                      <a:pt x="1929" y="286"/>
                    </a:lnTo>
                    <a:lnTo>
                      <a:pt x="1929" y="282"/>
                    </a:lnTo>
                    <a:lnTo>
                      <a:pt x="1931" y="278"/>
                    </a:lnTo>
                    <a:lnTo>
                      <a:pt x="1933" y="276"/>
                    </a:lnTo>
                    <a:lnTo>
                      <a:pt x="1936" y="275"/>
                    </a:lnTo>
                    <a:lnTo>
                      <a:pt x="1946" y="276"/>
                    </a:lnTo>
                    <a:lnTo>
                      <a:pt x="1956" y="277"/>
                    </a:lnTo>
                    <a:lnTo>
                      <a:pt x="1966" y="276"/>
                    </a:lnTo>
                    <a:lnTo>
                      <a:pt x="1974" y="275"/>
                    </a:lnTo>
                    <a:lnTo>
                      <a:pt x="1982" y="272"/>
                    </a:lnTo>
                    <a:lnTo>
                      <a:pt x="1988" y="269"/>
                    </a:lnTo>
                    <a:lnTo>
                      <a:pt x="1998" y="264"/>
                    </a:lnTo>
                    <a:lnTo>
                      <a:pt x="2006" y="261"/>
                    </a:lnTo>
                    <a:lnTo>
                      <a:pt x="2008" y="259"/>
                    </a:lnTo>
                    <a:lnTo>
                      <a:pt x="2011" y="261"/>
                    </a:lnTo>
                    <a:lnTo>
                      <a:pt x="2013" y="262"/>
                    </a:lnTo>
                    <a:lnTo>
                      <a:pt x="2016" y="267"/>
                    </a:lnTo>
                    <a:lnTo>
                      <a:pt x="2022" y="281"/>
                    </a:lnTo>
                    <a:lnTo>
                      <a:pt x="2030" y="306"/>
                    </a:lnTo>
                    <a:lnTo>
                      <a:pt x="2037" y="333"/>
                    </a:lnTo>
                    <a:lnTo>
                      <a:pt x="2042" y="357"/>
                    </a:lnTo>
                    <a:lnTo>
                      <a:pt x="2045" y="382"/>
                    </a:lnTo>
                    <a:lnTo>
                      <a:pt x="2045" y="410"/>
                    </a:lnTo>
                    <a:lnTo>
                      <a:pt x="2045" y="421"/>
                    </a:lnTo>
                    <a:lnTo>
                      <a:pt x="2036" y="421"/>
                    </a:lnTo>
                    <a:lnTo>
                      <a:pt x="2027" y="421"/>
                    </a:lnTo>
                    <a:lnTo>
                      <a:pt x="2016" y="418"/>
                    </a:lnTo>
                    <a:lnTo>
                      <a:pt x="2005" y="414"/>
                    </a:lnTo>
                    <a:lnTo>
                      <a:pt x="2002" y="415"/>
                    </a:lnTo>
                    <a:lnTo>
                      <a:pt x="1998" y="415"/>
                    </a:lnTo>
                    <a:lnTo>
                      <a:pt x="1996" y="418"/>
                    </a:lnTo>
                    <a:lnTo>
                      <a:pt x="1995" y="420"/>
                    </a:lnTo>
                    <a:lnTo>
                      <a:pt x="1991" y="425"/>
                    </a:lnTo>
                    <a:lnTo>
                      <a:pt x="1987" y="431"/>
                    </a:lnTo>
                    <a:lnTo>
                      <a:pt x="1990" y="441"/>
                    </a:lnTo>
                    <a:lnTo>
                      <a:pt x="1981" y="459"/>
                    </a:lnTo>
                    <a:lnTo>
                      <a:pt x="1971" y="473"/>
                    </a:lnTo>
                    <a:lnTo>
                      <a:pt x="1967" y="479"/>
                    </a:lnTo>
                    <a:lnTo>
                      <a:pt x="1963" y="487"/>
                    </a:lnTo>
                    <a:lnTo>
                      <a:pt x="1961" y="494"/>
                    </a:lnTo>
                    <a:lnTo>
                      <a:pt x="1959" y="504"/>
                    </a:lnTo>
                    <a:lnTo>
                      <a:pt x="1963" y="512"/>
                    </a:lnTo>
                    <a:lnTo>
                      <a:pt x="1968" y="519"/>
                    </a:lnTo>
                    <a:lnTo>
                      <a:pt x="1971" y="524"/>
                    </a:lnTo>
                    <a:lnTo>
                      <a:pt x="1973" y="529"/>
                    </a:lnTo>
                    <a:lnTo>
                      <a:pt x="1974" y="532"/>
                    </a:lnTo>
                    <a:lnTo>
                      <a:pt x="1976" y="533"/>
                    </a:lnTo>
                    <a:lnTo>
                      <a:pt x="1978" y="534"/>
                    </a:lnTo>
                    <a:lnTo>
                      <a:pt x="1981" y="534"/>
                    </a:lnTo>
                    <a:lnTo>
                      <a:pt x="1986" y="534"/>
                    </a:lnTo>
                    <a:lnTo>
                      <a:pt x="1990" y="532"/>
                    </a:lnTo>
                    <a:lnTo>
                      <a:pt x="1993" y="529"/>
                    </a:lnTo>
                    <a:lnTo>
                      <a:pt x="1997" y="525"/>
                    </a:lnTo>
                    <a:lnTo>
                      <a:pt x="2002" y="518"/>
                    </a:lnTo>
                    <a:lnTo>
                      <a:pt x="2010" y="509"/>
                    </a:lnTo>
                    <a:lnTo>
                      <a:pt x="2022" y="497"/>
                    </a:lnTo>
                    <a:lnTo>
                      <a:pt x="2033" y="485"/>
                    </a:lnTo>
                    <a:lnTo>
                      <a:pt x="2040" y="480"/>
                    </a:lnTo>
                    <a:lnTo>
                      <a:pt x="2046" y="477"/>
                    </a:lnTo>
                    <a:lnTo>
                      <a:pt x="2054" y="474"/>
                    </a:lnTo>
                    <a:lnTo>
                      <a:pt x="2061" y="474"/>
                    </a:lnTo>
                    <a:lnTo>
                      <a:pt x="2072" y="474"/>
                    </a:lnTo>
                    <a:lnTo>
                      <a:pt x="2072" y="480"/>
                    </a:lnTo>
                    <a:lnTo>
                      <a:pt x="2074" y="487"/>
                    </a:lnTo>
                    <a:lnTo>
                      <a:pt x="2069" y="500"/>
                    </a:lnTo>
                    <a:lnTo>
                      <a:pt x="2064" y="514"/>
                    </a:lnTo>
                    <a:lnTo>
                      <a:pt x="2065" y="520"/>
                    </a:lnTo>
                    <a:lnTo>
                      <a:pt x="2067" y="524"/>
                    </a:lnTo>
                    <a:lnTo>
                      <a:pt x="2071" y="528"/>
                    </a:lnTo>
                    <a:lnTo>
                      <a:pt x="2076" y="530"/>
                    </a:lnTo>
                    <a:lnTo>
                      <a:pt x="2087" y="533"/>
                    </a:lnTo>
                    <a:lnTo>
                      <a:pt x="2100" y="533"/>
                    </a:lnTo>
                    <a:lnTo>
                      <a:pt x="2106" y="532"/>
                    </a:lnTo>
                    <a:lnTo>
                      <a:pt x="2111" y="529"/>
                    </a:lnTo>
                    <a:lnTo>
                      <a:pt x="2115" y="525"/>
                    </a:lnTo>
                    <a:lnTo>
                      <a:pt x="2119" y="522"/>
                    </a:lnTo>
                    <a:lnTo>
                      <a:pt x="2123" y="518"/>
                    </a:lnTo>
                    <a:lnTo>
                      <a:pt x="2128" y="514"/>
                    </a:lnTo>
                    <a:lnTo>
                      <a:pt x="2133" y="512"/>
                    </a:lnTo>
                    <a:lnTo>
                      <a:pt x="2138" y="510"/>
                    </a:lnTo>
                    <a:lnTo>
                      <a:pt x="2141" y="512"/>
                    </a:lnTo>
                    <a:lnTo>
                      <a:pt x="2144" y="514"/>
                    </a:lnTo>
                    <a:lnTo>
                      <a:pt x="2146" y="518"/>
                    </a:lnTo>
                    <a:lnTo>
                      <a:pt x="2149" y="522"/>
                    </a:lnTo>
                    <a:lnTo>
                      <a:pt x="2156" y="528"/>
                    </a:lnTo>
                    <a:lnTo>
                      <a:pt x="2165" y="532"/>
                    </a:lnTo>
                    <a:lnTo>
                      <a:pt x="2174" y="534"/>
                    </a:lnTo>
                    <a:lnTo>
                      <a:pt x="2184" y="534"/>
                    </a:lnTo>
                    <a:lnTo>
                      <a:pt x="2193" y="535"/>
                    </a:lnTo>
                    <a:lnTo>
                      <a:pt x="2200" y="538"/>
                    </a:lnTo>
                    <a:lnTo>
                      <a:pt x="2204" y="539"/>
                    </a:lnTo>
                    <a:lnTo>
                      <a:pt x="2207" y="543"/>
                    </a:lnTo>
                    <a:lnTo>
                      <a:pt x="2209" y="546"/>
                    </a:lnTo>
                    <a:lnTo>
                      <a:pt x="2209" y="549"/>
                    </a:lnTo>
                    <a:lnTo>
                      <a:pt x="2209" y="553"/>
                    </a:lnTo>
                    <a:lnTo>
                      <a:pt x="2208" y="556"/>
                    </a:lnTo>
                    <a:lnTo>
                      <a:pt x="2207" y="558"/>
                    </a:lnTo>
                    <a:lnTo>
                      <a:pt x="2204" y="561"/>
                    </a:lnTo>
                    <a:lnTo>
                      <a:pt x="2199" y="563"/>
                    </a:lnTo>
                    <a:lnTo>
                      <a:pt x="2192" y="564"/>
                    </a:lnTo>
                    <a:lnTo>
                      <a:pt x="2176" y="564"/>
                    </a:lnTo>
                    <a:lnTo>
                      <a:pt x="2160" y="564"/>
                    </a:lnTo>
                    <a:lnTo>
                      <a:pt x="2153" y="566"/>
                    </a:lnTo>
                    <a:lnTo>
                      <a:pt x="2146" y="568"/>
                    </a:lnTo>
                    <a:lnTo>
                      <a:pt x="2141" y="571"/>
                    </a:lnTo>
                    <a:lnTo>
                      <a:pt x="2135" y="573"/>
                    </a:lnTo>
                    <a:lnTo>
                      <a:pt x="2124" y="581"/>
                    </a:lnTo>
                    <a:lnTo>
                      <a:pt x="2111" y="587"/>
                    </a:lnTo>
                    <a:lnTo>
                      <a:pt x="2101" y="593"/>
                    </a:lnTo>
                    <a:lnTo>
                      <a:pt x="2092" y="601"/>
                    </a:lnTo>
                    <a:lnTo>
                      <a:pt x="2085" y="608"/>
                    </a:lnTo>
                    <a:lnTo>
                      <a:pt x="2076" y="617"/>
                    </a:lnTo>
                    <a:lnTo>
                      <a:pt x="2066" y="627"/>
                    </a:lnTo>
                    <a:lnTo>
                      <a:pt x="2057" y="636"/>
                    </a:lnTo>
                    <a:lnTo>
                      <a:pt x="2054" y="642"/>
                    </a:lnTo>
                    <a:lnTo>
                      <a:pt x="2051" y="647"/>
                    </a:lnTo>
                    <a:lnTo>
                      <a:pt x="2050" y="653"/>
                    </a:lnTo>
                    <a:lnTo>
                      <a:pt x="2048" y="661"/>
                    </a:lnTo>
                    <a:lnTo>
                      <a:pt x="2032" y="661"/>
                    </a:lnTo>
                    <a:lnTo>
                      <a:pt x="2016" y="660"/>
                    </a:lnTo>
                    <a:lnTo>
                      <a:pt x="2008" y="660"/>
                    </a:lnTo>
                    <a:lnTo>
                      <a:pt x="2001" y="661"/>
                    </a:lnTo>
                    <a:lnTo>
                      <a:pt x="1993" y="662"/>
                    </a:lnTo>
                    <a:lnTo>
                      <a:pt x="1987" y="665"/>
                    </a:lnTo>
                    <a:lnTo>
                      <a:pt x="1981" y="668"/>
                    </a:lnTo>
                    <a:lnTo>
                      <a:pt x="1977" y="672"/>
                    </a:lnTo>
                    <a:lnTo>
                      <a:pt x="1973" y="677"/>
                    </a:lnTo>
                    <a:lnTo>
                      <a:pt x="1973" y="684"/>
                    </a:lnTo>
                    <a:lnTo>
                      <a:pt x="1973" y="689"/>
                    </a:lnTo>
                    <a:lnTo>
                      <a:pt x="1976" y="692"/>
                    </a:lnTo>
                    <a:lnTo>
                      <a:pt x="1979" y="695"/>
                    </a:lnTo>
                    <a:lnTo>
                      <a:pt x="1984" y="697"/>
                    </a:lnTo>
                    <a:lnTo>
                      <a:pt x="1996" y="700"/>
                    </a:lnTo>
                    <a:lnTo>
                      <a:pt x="2007" y="702"/>
                    </a:lnTo>
                    <a:lnTo>
                      <a:pt x="2025" y="707"/>
                    </a:lnTo>
                    <a:lnTo>
                      <a:pt x="2040" y="711"/>
                    </a:lnTo>
                    <a:lnTo>
                      <a:pt x="2056" y="715"/>
                    </a:lnTo>
                    <a:lnTo>
                      <a:pt x="2075" y="716"/>
                    </a:lnTo>
                    <a:lnTo>
                      <a:pt x="2081" y="715"/>
                    </a:lnTo>
                    <a:lnTo>
                      <a:pt x="2086" y="712"/>
                    </a:lnTo>
                    <a:lnTo>
                      <a:pt x="2091" y="709"/>
                    </a:lnTo>
                    <a:lnTo>
                      <a:pt x="2097" y="704"/>
                    </a:lnTo>
                    <a:lnTo>
                      <a:pt x="2105" y="700"/>
                    </a:lnTo>
                    <a:lnTo>
                      <a:pt x="2114" y="697"/>
                    </a:lnTo>
                    <a:lnTo>
                      <a:pt x="2124" y="692"/>
                    </a:lnTo>
                    <a:lnTo>
                      <a:pt x="2133" y="687"/>
                    </a:lnTo>
                    <a:lnTo>
                      <a:pt x="2136" y="685"/>
                    </a:lnTo>
                    <a:lnTo>
                      <a:pt x="2141" y="682"/>
                    </a:lnTo>
                    <a:lnTo>
                      <a:pt x="2145" y="681"/>
                    </a:lnTo>
                    <a:lnTo>
                      <a:pt x="2151" y="681"/>
                    </a:lnTo>
                    <a:lnTo>
                      <a:pt x="2155" y="682"/>
                    </a:lnTo>
                    <a:lnTo>
                      <a:pt x="2158" y="684"/>
                    </a:lnTo>
                    <a:lnTo>
                      <a:pt x="2160" y="685"/>
                    </a:lnTo>
                    <a:lnTo>
                      <a:pt x="2163" y="689"/>
                    </a:lnTo>
                    <a:lnTo>
                      <a:pt x="2165" y="695"/>
                    </a:lnTo>
                    <a:lnTo>
                      <a:pt x="2165" y="702"/>
                    </a:lnTo>
                    <a:lnTo>
                      <a:pt x="2158" y="714"/>
                    </a:lnTo>
                    <a:lnTo>
                      <a:pt x="2149" y="725"/>
                    </a:lnTo>
                    <a:lnTo>
                      <a:pt x="2144" y="739"/>
                    </a:lnTo>
                    <a:lnTo>
                      <a:pt x="2139" y="750"/>
                    </a:lnTo>
                    <a:lnTo>
                      <a:pt x="2135" y="763"/>
                    </a:lnTo>
                    <a:lnTo>
                      <a:pt x="2134" y="776"/>
                    </a:lnTo>
                    <a:lnTo>
                      <a:pt x="2134" y="790"/>
                    </a:lnTo>
                    <a:lnTo>
                      <a:pt x="2146" y="790"/>
                    </a:lnTo>
                    <a:lnTo>
                      <a:pt x="2158" y="790"/>
                    </a:lnTo>
                    <a:lnTo>
                      <a:pt x="2164" y="790"/>
                    </a:lnTo>
                    <a:lnTo>
                      <a:pt x="2169" y="791"/>
                    </a:lnTo>
                    <a:lnTo>
                      <a:pt x="2173" y="795"/>
                    </a:lnTo>
                    <a:lnTo>
                      <a:pt x="2178" y="799"/>
                    </a:lnTo>
                    <a:lnTo>
                      <a:pt x="2183" y="808"/>
                    </a:lnTo>
                    <a:lnTo>
                      <a:pt x="2187" y="815"/>
                    </a:lnTo>
                    <a:lnTo>
                      <a:pt x="2192" y="823"/>
                    </a:lnTo>
                    <a:lnTo>
                      <a:pt x="2199" y="829"/>
                    </a:lnTo>
                    <a:lnTo>
                      <a:pt x="2212" y="838"/>
                    </a:lnTo>
                    <a:lnTo>
                      <a:pt x="2224" y="845"/>
                    </a:lnTo>
                    <a:lnTo>
                      <a:pt x="2237" y="852"/>
                    </a:lnTo>
                    <a:lnTo>
                      <a:pt x="2251" y="859"/>
                    </a:lnTo>
                    <a:lnTo>
                      <a:pt x="2247" y="867"/>
                    </a:lnTo>
                    <a:lnTo>
                      <a:pt x="2243" y="872"/>
                    </a:lnTo>
                    <a:lnTo>
                      <a:pt x="2237" y="877"/>
                    </a:lnTo>
                    <a:lnTo>
                      <a:pt x="2230" y="881"/>
                    </a:lnTo>
                    <a:lnTo>
                      <a:pt x="2215" y="886"/>
                    </a:lnTo>
                    <a:lnTo>
                      <a:pt x="2200" y="889"/>
                    </a:lnTo>
                    <a:lnTo>
                      <a:pt x="2185" y="893"/>
                    </a:lnTo>
                    <a:lnTo>
                      <a:pt x="2173" y="898"/>
                    </a:lnTo>
                    <a:lnTo>
                      <a:pt x="2168" y="902"/>
                    </a:lnTo>
                    <a:lnTo>
                      <a:pt x="2164" y="907"/>
                    </a:lnTo>
                    <a:lnTo>
                      <a:pt x="2161" y="913"/>
                    </a:lnTo>
                    <a:lnTo>
                      <a:pt x="2160" y="921"/>
                    </a:lnTo>
                    <a:lnTo>
                      <a:pt x="2160" y="927"/>
                    </a:lnTo>
                    <a:lnTo>
                      <a:pt x="2159" y="940"/>
                    </a:lnTo>
                    <a:lnTo>
                      <a:pt x="2158" y="950"/>
                    </a:lnTo>
                    <a:lnTo>
                      <a:pt x="2156" y="960"/>
                    </a:lnTo>
                    <a:lnTo>
                      <a:pt x="2156" y="972"/>
                    </a:lnTo>
                    <a:lnTo>
                      <a:pt x="2156" y="980"/>
                    </a:lnTo>
                    <a:lnTo>
                      <a:pt x="2159" y="986"/>
                    </a:lnTo>
                    <a:lnTo>
                      <a:pt x="2161" y="991"/>
                    </a:lnTo>
                    <a:lnTo>
                      <a:pt x="2165" y="997"/>
                    </a:lnTo>
                    <a:lnTo>
                      <a:pt x="2174" y="1006"/>
                    </a:lnTo>
                    <a:lnTo>
                      <a:pt x="2184" y="1016"/>
                    </a:lnTo>
                    <a:lnTo>
                      <a:pt x="2193" y="1025"/>
                    </a:lnTo>
                    <a:lnTo>
                      <a:pt x="2202" y="1035"/>
                    </a:lnTo>
                    <a:lnTo>
                      <a:pt x="2205" y="1040"/>
                    </a:lnTo>
                    <a:lnTo>
                      <a:pt x="2208" y="1046"/>
                    </a:lnTo>
                    <a:lnTo>
                      <a:pt x="2210" y="1052"/>
                    </a:lnTo>
                    <a:lnTo>
                      <a:pt x="2210" y="1059"/>
                    </a:lnTo>
                    <a:lnTo>
                      <a:pt x="2205" y="1076"/>
                    </a:lnTo>
                    <a:lnTo>
                      <a:pt x="2200" y="1094"/>
                    </a:lnTo>
                    <a:lnTo>
                      <a:pt x="2200" y="1106"/>
                    </a:lnTo>
                    <a:lnTo>
                      <a:pt x="2200" y="1120"/>
                    </a:lnTo>
                    <a:lnTo>
                      <a:pt x="2209" y="1121"/>
                    </a:lnTo>
                    <a:lnTo>
                      <a:pt x="2217" y="1121"/>
                    </a:lnTo>
                    <a:lnTo>
                      <a:pt x="2230" y="1118"/>
                    </a:lnTo>
                    <a:lnTo>
                      <a:pt x="2244" y="1114"/>
                    </a:lnTo>
                    <a:lnTo>
                      <a:pt x="2254" y="1114"/>
                    </a:lnTo>
                    <a:lnTo>
                      <a:pt x="2254" y="1133"/>
                    </a:lnTo>
                    <a:lnTo>
                      <a:pt x="2254" y="1140"/>
                    </a:lnTo>
                    <a:lnTo>
                      <a:pt x="2252" y="1148"/>
                    </a:lnTo>
                    <a:lnTo>
                      <a:pt x="2249" y="1154"/>
                    </a:lnTo>
                    <a:lnTo>
                      <a:pt x="2247" y="1160"/>
                    </a:lnTo>
                    <a:lnTo>
                      <a:pt x="2243" y="1167"/>
                    </a:lnTo>
                    <a:lnTo>
                      <a:pt x="2241" y="1174"/>
                    </a:lnTo>
                    <a:lnTo>
                      <a:pt x="2239" y="1180"/>
                    </a:lnTo>
                    <a:lnTo>
                      <a:pt x="2238" y="1189"/>
                    </a:lnTo>
                    <a:lnTo>
                      <a:pt x="2239" y="1209"/>
                    </a:lnTo>
                    <a:lnTo>
                      <a:pt x="2242" y="1228"/>
                    </a:lnTo>
                    <a:lnTo>
                      <a:pt x="2244" y="1246"/>
                    </a:lnTo>
                    <a:lnTo>
                      <a:pt x="2248" y="1267"/>
                    </a:lnTo>
                    <a:lnTo>
                      <a:pt x="2252" y="1283"/>
                    </a:lnTo>
                    <a:lnTo>
                      <a:pt x="2256" y="1301"/>
                    </a:lnTo>
                    <a:lnTo>
                      <a:pt x="2257" y="1311"/>
                    </a:lnTo>
                    <a:lnTo>
                      <a:pt x="2259" y="1320"/>
                    </a:lnTo>
                    <a:lnTo>
                      <a:pt x="2261" y="1325"/>
                    </a:lnTo>
                    <a:lnTo>
                      <a:pt x="2263" y="1327"/>
                    </a:lnTo>
                    <a:lnTo>
                      <a:pt x="2267" y="1330"/>
                    </a:lnTo>
                    <a:lnTo>
                      <a:pt x="2272" y="1331"/>
                    </a:lnTo>
                    <a:lnTo>
                      <a:pt x="2269" y="1349"/>
                    </a:lnTo>
                    <a:lnTo>
                      <a:pt x="2268" y="1362"/>
                    </a:lnTo>
                    <a:lnTo>
                      <a:pt x="2267" y="1377"/>
                    </a:lnTo>
                    <a:lnTo>
                      <a:pt x="2266" y="1394"/>
                    </a:lnTo>
                    <a:lnTo>
                      <a:pt x="2266" y="1406"/>
                    </a:lnTo>
                    <a:lnTo>
                      <a:pt x="2267" y="1418"/>
                    </a:lnTo>
                    <a:lnTo>
                      <a:pt x="2268" y="1428"/>
                    </a:lnTo>
                    <a:lnTo>
                      <a:pt x="2271" y="1440"/>
                    </a:lnTo>
                    <a:lnTo>
                      <a:pt x="2272" y="1449"/>
                    </a:lnTo>
                    <a:lnTo>
                      <a:pt x="2274" y="1456"/>
                    </a:lnTo>
                    <a:lnTo>
                      <a:pt x="2276" y="1460"/>
                    </a:lnTo>
                    <a:lnTo>
                      <a:pt x="2278" y="1464"/>
                    </a:lnTo>
                    <a:lnTo>
                      <a:pt x="2281" y="1467"/>
                    </a:lnTo>
                    <a:lnTo>
                      <a:pt x="2284" y="1468"/>
                    </a:lnTo>
                    <a:lnTo>
                      <a:pt x="2303" y="1472"/>
                    </a:lnTo>
                    <a:lnTo>
                      <a:pt x="2321" y="1477"/>
                    </a:lnTo>
                    <a:lnTo>
                      <a:pt x="2328" y="1480"/>
                    </a:lnTo>
                    <a:lnTo>
                      <a:pt x="2333" y="1485"/>
                    </a:lnTo>
                    <a:lnTo>
                      <a:pt x="2336" y="1488"/>
                    </a:lnTo>
                    <a:lnTo>
                      <a:pt x="2337" y="1492"/>
                    </a:lnTo>
                    <a:lnTo>
                      <a:pt x="2338" y="1495"/>
                    </a:lnTo>
                    <a:lnTo>
                      <a:pt x="2338" y="1499"/>
                    </a:lnTo>
                    <a:lnTo>
                      <a:pt x="2338" y="1505"/>
                    </a:lnTo>
                    <a:lnTo>
                      <a:pt x="2336" y="1509"/>
                    </a:lnTo>
                    <a:lnTo>
                      <a:pt x="2332" y="1513"/>
                    </a:lnTo>
                    <a:lnTo>
                      <a:pt x="2328" y="1517"/>
                    </a:lnTo>
                    <a:lnTo>
                      <a:pt x="2320" y="1523"/>
                    </a:lnTo>
                    <a:lnTo>
                      <a:pt x="2311" y="1531"/>
                    </a:lnTo>
                    <a:lnTo>
                      <a:pt x="2306" y="1539"/>
                    </a:lnTo>
                    <a:lnTo>
                      <a:pt x="2302" y="1548"/>
                    </a:lnTo>
                    <a:lnTo>
                      <a:pt x="2298" y="1556"/>
                    </a:lnTo>
                    <a:lnTo>
                      <a:pt x="2296" y="1564"/>
                    </a:lnTo>
                    <a:lnTo>
                      <a:pt x="2292" y="1581"/>
                    </a:lnTo>
                    <a:lnTo>
                      <a:pt x="2287" y="1600"/>
                    </a:lnTo>
                    <a:lnTo>
                      <a:pt x="2277" y="1613"/>
                    </a:lnTo>
                    <a:lnTo>
                      <a:pt x="2266" y="1627"/>
                    </a:lnTo>
                    <a:lnTo>
                      <a:pt x="2264" y="1633"/>
                    </a:lnTo>
                    <a:lnTo>
                      <a:pt x="2263" y="1640"/>
                    </a:lnTo>
                    <a:lnTo>
                      <a:pt x="2263" y="1642"/>
                    </a:lnTo>
                    <a:lnTo>
                      <a:pt x="2262" y="1645"/>
                    </a:lnTo>
                    <a:lnTo>
                      <a:pt x="2259" y="1647"/>
                    </a:lnTo>
                    <a:lnTo>
                      <a:pt x="2257" y="1648"/>
                    </a:lnTo>
                    <a:lnTo>
                      <a:pt x="2243" y="1648"/>
                    </a:lnTo>
                    <a:lnTo>
                      <a:pt x="2230" y="1651"/>
                    </a:lnTo>
                    <a:lnTo>
                      <a:pt x="2228" y="1655"/>
                    </a:lnTo>
                    <a:lnTo>
                      <a:pt x="2227" y="1658"/>
                    </a:lnTo>
                    <a:lnTo>
                      <a:pt x="2227" y="1662"/>
                    </a:lnTo>
                    <a:lnTo>
                      <a:pt x="2227" y="1666"/>
                    </a:lnTo>
                    <a:lnTo>
                      <a:pt x="2228" y="1675"/>
                    </a:lnTo>
                    <a:lnTo>
                      <a:pt x="2227" y="1684"/>
                    </a:lnTo>
                    <a:lnTo>
                      <a:pt x="2222" y="1699"/>
                    </a:lnTo>
                    <a:lnTo>
                      <a:pt x="2218" y="1712"/>
                    </a:lnTo>
                    <a:lnTo>
                      <a:pt x="2214" y="1726"/>
                    </a:lnTo>
                    <a:lnTo>
                      <a:pt x="2207" y="1741"/>
                    </a:lnTo>
                    <a:lnTo>
                      <a:pt x="2204" y="1745"/>
                    </a:lnTo>
                    <a:lnTo>
                      <a:pt x="2202" y="1746"/>
                    </a:lnTo>
                    <a:lnTo>
                      <a:pt x="2198" y="1748"/>
                    </a:lnTo>
                    <a:lnTo>
                      <a:pt x="2194" y="1749"/>
                    </a:lnTo>
                    <a:lnTo>
                      <a:pt x="2185" y="1749"/>
                    </a:lnTo>
                    <a:lnTo>
                      <a:pt x="2176" y="1749"/>
                    </a:lnTo>
                    <a:lnTo>
                      <a:pt x="2165" y="1753"/>
                    </a:lnTo>
                    <a:lnTo>
                      <a:pt x="2154" y="1758"/>
                    </a:lnTo>
                    <a:lnTo>
                      <a:pt x="2146" y="1761"/>
                    </a:lnTo>
                    <a:lnTo>
                      <a:pt x="2139" y="1766"/>
                    </a:lnTo>
                    <a:lnTo>
                      <a:pt x="2133" y="1771"/>
                    </a:lnTo>
                    <a:lnTo>
                      <a:pt x="2126" y="1776"/>
                    </a:lnTo>
                    <a:lnTo>
                      <a:pt x="2116" y="1788"/>
                    </a:lnTo>
                    <a:lnTo>
                      <a:pt x="2107" y="1799"/>
                    </a:lnTo>
                    <a:lnTo>
                      <a:pt x="2099" y="1812"/>
                    </a:lnTo>
                    <a:lnTo>
                      <a:pt x="2090" y="1824"/>
                    </a:lnTo>
                    <a:lnTo>
                      <a:pt x="2079" y="1837"/>
                    </a:lnTo>
                    <a:lnTo>
                      <a:pt x="2065" y="1848"/>
                    </a:lnTo>
                    <a:lnTo>
                      <a:pt x="2054" y="1859"/>
                    </a:lnTo>
                    <a:lnTo>
                      <a:pt x="2042" y="1869"/>
                    </a:lnTo>
                    <a:lnTo>
                      <a:pt x="2031" y="1879"/>
                    </a:lnTo>
                    <a:lnTo>
                      <a:pt x="2022" y="1891"/>
                    </a:lnTo>
                    <a:lnTo>
                      <a:pt x="2015" y="1902"/>
                    </a:lnTo>
                    <a:lnTo>
                      <a:pt x="2010" y="1914"/>
                    </a:lnTo>
                    <a:lnTo>
                      <a:pt x="2007" y="1921"/>
                    </a:lnTo>
                    <a:lnTo>
                      <a:pt x="2006" y="1928"/>
                    </a:lnTo>
                    <a:lnTo>
                      <a:pt x="2005" y="1936"/>
                    </a:lnTo>
                    <a:lnTo>
                      <a:pt x="2005" y="1943"/>
                    </a:lnTo>
                    <a:lnTo>
                      <a:pt x="2005" y="1973"/>
                    </a:lnTo>
                    <a:lnTo>
                      <a:pt x="2008" y="1983"/>
                    </a:lnTo>
                    <a:lnTo>
                      <a:pt x="2012" y="1994"/>
                    </a:lnTo>
                    <a:lnTo>
                      <a:pt x="2015" y="2010"/>
                    </a:lnTo>
                    <a:lnTo>
                      <a:pt x="2015" y="2024"/>
                    </a:lnTo>
                    <a:lnTo>
                      <a:pt x="2015" y="2037"/>
                    </a:lnTo>
                    <a:lnTo>
                      <a:pt x="2015" y="2052"/>
                    </a:lnTo>
                    <a:lnTo>
                      <a:pt x="2015" y="2152"/>
                    </a:lnTo>
                    <a:lnTo>
                      <a:pt x="2016" y="2160"/>
                    </a:lnTo>
                    <a:lnTo>
                      <a:pt x="2017" y="2168"/>
                    </a:lnTo>
                    <a:lnTo>
                      <a:pt x="2021" y="2175"/>
                    </a:lnTo>
                    <a:lnTo>
                      <a:pt x="2025" y="2182"/>
                    </a:lnTo>
                    <a:lnTo>
                      <a:pt x="2032" y="2196"/>
                    </a:lnTo>
                    <a:lnTo>
                      <a:pt x="2040" y="2212"/>
                    </a:lnTo>
                    <a:lnTo>
                      <a:pt x="2046" y="2228"/>
                    </a:lnTo>
                    <a:lnTo>
                      <a:pt x="2052" y="2243"/>
                    </a:lnTo>
                    <a:lnTo>
                      <a:pt x="2057" y="2249"/>
                    </a:lnTo>
                    <a:lnTo>
                      <a:pt x="2062" y="2255"/>
                    </a:lnTo>
                    <a:lnTo>
                      <a:pt x="2070" y="2257"/>
                    </a:lnTo>
                    <a:lnTo>
                      <a:pt x="2077" y="2258"/>
                    </a:lnTo>
                    <a:lnTo>
                      <a:pt x="2110" y="2258"/>
                    </a:lnTo>
                    <a:lnTo>
                      <a:pt x="2119" y="2277"/>
                    </a:lnTo>
                    <a:lnTo>
                      <a:pt x="2125" y="2293"/>
                    </a:lnTo>
                    <a:lnTo>
                      <a:pt x="2128" y="2302"/>
                    </a:lnTo>
                    <a:lnTo>
                      <a:pt x="2129" y="2311"/>
                    </a:lnTo>
                    <a:lnTo>
                      <a:pt x="2130" y="2320"/>
                    </a:lnTo>
                    <a:lnTo>
                      <a:pt x="2130" y="2331"/>
                    </a:lnTo>
                    <a:lnTo>
                      <a:pt x="2129" y="2339"/>
                    </a:lnTo>
                    <a:lnTo>
                      <a:pt x="2128" y="2346"/>
                    </a:lnTo>
                    <a:lnTo>
                      <a:pt x="2124" y="2352"/>
                    </a:lnTo>
                    <a:lnTo>
                      <a:pt x="2119" y="2357"/>
                    </a:lnTo>
                    <a:lnTo>
                      <a:pt x="2109" y="2367"/>
                    </a:lnTo>
                    <a:lnTo>
                      <a:pt x="2096" y="2377"/>
                    </a:lnTo>
                    <a:lnTo>
                      <a:pt x="2082" y="2386"/>
                    </a:lnTo>
                    <a:lnTo>
                      <a:pt x="2072" y="2396"/>
                    </a:lnTo>
                    <a:lnTo>
                      <a:pt x="2067" y="2401"/>
                    </a:lnTo>
                    <a:lnTo>
                      <a:pt x="2064" y="2408"/>
                    </a:lnTo>
                    <a:lnTo>
                      <a:pt x="2062" y="2415"/>
                    </a:lnTo>
                    <a:lnTo>
                      <a:pt x="2061" y="2423"/>
                    </a:lnTo>
                    <a:lnTo>
                      <a:pt x="2061" y="2484"/>
                    </a:lnTo>
                    <a:lnTo>
                      <a:pt x="2060" y="2490"/>
                    </a:lnTo>
                    <a:lnTo>
                      <a:pt x="2059" y="2495"/>
                    </a:lnTo>
                    <a:lnTo>
                      <a:pt x="2059" y="2512"/>
                    </a:lnTo>
                    <a:lnTo>
                      <a:pt x="2065" y="2512"/>
                    </a:lnTo>
                    <a:lnTo>
                      <a:pt x="2072" y="2513"/>
                    </a:lnTo>
                    <a:lnTo>
                      <a:pt x="2079" y="2514"/>
                    </a:lnTo>
                    <a:lnTo>
                      <a:pt x="2085" y="2517"/>
                    </a:lnTo>
                    <a:lnTo>
                      <a:pt x="2090" y="2521"/>
                    </a:lnTo>
                    <a:lnTo>
                      <a:pt x="2095" y="2524"/>
                    </a:lnTo>
                    <a:lnTo>
                      <a:pt x="2097" y="2529"/>
                    </a:lnTo>
                    <a:lnTo>
                      <a:pt x="2099" y="2536"/>
                    </a:lnTo>
                    <a:lnTo>
                      <a:pt x="2097" y="2539"/>
                    </a:lnTo>
                    <a:lnTo>
                      <a:pt x="2096" y="2541"/>
                    </a:lnTo>
                    <a:lnTo>
                      <a:pt x="2095" y="2543"/>
                    </a:lnTo>
                    <a:lnTo>
                      <a:pt x="2092" y="2546"/>
                    </a:lnTo>
                    <a:lnTo>
                      <a:pt x="2089" y="2548"/>
                    </a:lnTo>
                    <a:lnTo>
                      <a:pt x="2084" y="2553"/>
                    </a:lnTo>
                    <a:lnTo>
                      <a:pt x="2075" y="2571"/>
                    </a:lnTo>
                    <a:lnTo>
                      <a:pt x="2065" y="2587"/>
                    </a:lnTo>
                    <a:lnTo>
                      <a:pt x="2057" y="2596"/>
                    </a:lnTo>
                    <a:lnTo>
                      <a:pt x="2052" y="2605"/>
                    </a:lnTo>
                    <a:lnTo>
                      <a:pt x="2050" y="2608"/>
                    </a:lnTo>
                    <a:lnTo>
                      <a:pt x="2048" y="2613"/>
                    </a:lnTo>
                    <a:lnTo>
                      <a:pt x="2047" y="2618"/>
                    </a:lnTo>
                    <a:lnTo>
                      <a:pt x="2047" y="2625"/>
                    </a:lnTo>
                    <a:lnTo>
                      <a:pt x="2047" y="2637"/>
                    </a:lnTo>
                    <a:lnTo>
                      <a:pt x="2048" y="2648"/>
                    </a:lnTo>
                    <a:lnTo>
                      <a:pt x="2051" y="2659"/>
                    </a:lnTo>
                    <a:lnTo>
                      <a:pt x="2054" y="2669"/>
                    </a:lnTo>
                    <a:lnTo>
                      <a:pt x="2056" y="2679"/>
                    </a:lnTo>
                    <a:lnTo>
                      <a:pt x="2059" y="2689"/>
                    </a:lnTo>
                    <a:lnTo>
                      <a:pt x="2061" y="2700"/>
                    </a:lnTo>
                    <a:lnTo>
                      <a:pt x="2061" y="2712"/>
                    </a:lnTo>
                    <a:lnTo>
                      <a:pt x="2061" y="2724"/>
                    </a:lnTo>
                    <a:lnTo>
                      <a:pt x="2061" y="2733"/>
                    </a:lnTo>
                    <a:lnTo>
                      <a:pt x="2061" y="2741"/>
                    </a:lnTo>
                    <a:lnTo>
                      <a:pt x="2061" y="2753"/>
                    </a:lnTo>
                    <a:lnTo>
                      <a:pt x="2060" y="2758"/>
                    </a:lnTo>
                    <a:lnTo>
                      <a:pt x="2059" y="2761"/>
                    </a:lnTo>
                    <a:lnTo>
                      <a:pt x="2057" y="2764"/>
                    </a:lnTo>
                    <a:lnTo>
                      <a:pt x="2055" y="2768"/>
                    </a:lnTo>
                    <a:lnTo>
                      <a:pt x="2048" y="2774"/>
                    </a:lnTo>
                    <a:lnTo>
                      <a:pt x="2041" y="2780"/>
                    </a:lnTo>
                    <a:lnTo>
                      <a:pt x="2035" y="2788"/>
                    </a:lnTo>
                    <a:lnTo>
                      <a:pt x="2030" y="2795"/>
                    </a:lnTo>
                    <a:lnTo>
                      <a:pt x="2025" y="2804"/>
                    </a:lnTo>
                    <a:lnTo>
                      <a:pt x="2022" y="2813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87"/>
              <p:cNvSpPr>
                <a:spLocks/>
              </p:cNvSpPr>
              <p:nvPr/>
            </p:nvSpPr>
            <p:spPr bwMode="auto">
              <a:xfrm>
                <a:off x="-3646363" y="-311625"/>
                <a:ext cx="927100" cy="1749425"/>
              </a:xfrm>
              <a:custGeom>
                <a:avLst/>
                <a:gdLst>
                  <a:gd name="T0" fmla="*/ 2084 w 2338"/>
                  <a:gd name="T1" fmla="*/ 2553 h 4405"/>
                  <a:gd name="T2" fmla="*/ 2130 w 2338"/>
                  <a:gd name="T3" fmla="*/ 2320 h 4405"/>
                  <a:gd name="T4" fmla="*/ 2015 w 2338"/>
                  <a:gd name="T5" fmla="*/ 1902 h 4405"/>
                  <a:gd name="T6" fmla="*/ 2227 w 2338"/>
                  <a:gd name="T7" fmla="*/ 1658 h 4405"/>
                  <a:gd name="T8" fmla="*/ 2303 w 2338"/>
                  <a:gd name="T9" fmla="*/ 1472 h 4405"/>
                  <a:gd name="T10" fmla="*/ 2247 w 2338"/>
                  <a:gd name="T11" fmla="*/ 1160 h 4405"/>
                  <a:gd name="T12" fmla="*/ 2160 w 2338"/>
                  <a:gd name="T13" fmla="*/ 921 h 4405"/>
                  <a:gd name="T14" fmla="*/ 2149 w 2338"/>
                  <a:gd name="T15" fmla="*/ 725 h 4405"/>
                  <a:gd name="T16" fmla="*/ 1973 w 2338"/>
                  <a:gd name="T17" fmla="*/ 677 h 4405"/>
                  <a:gd name="T18" fmla="*/ 2208 w 2338"/>
                  <a:gd name="T19" fmla="*/ 556 h 4405"/>
                  <a:gd name="T20" fmla="*/ 2069 w 2338"/>
                  <a:gd name="T21" fmla="*/ 500 h 4405"/>
                  <a:gd name="T22" fmla="*/ 1987 w 2338"/>
                  <a:gd name="T23" fmla="*/ 431 h 4405"/>
                  <a:gd name="T24" fmla="*/ 1931 w 2338"/>
                  <a:gd name="T25" fmla="*/ 278 h 4405"/>
                  <a:gd name="T26" fmla="*/ 1858 w 2338"/>
                  <a:gd name="T27" fmla="*/ 264 h 4405"/>
                  <a:gd name="T28" fmla="*/ 1771 w 2338"/>
                  <a:gd name="T29" fmla="*/ 172 h 4405"/>
                  <a:gd name="T30" fmla="*/ 1643 w 2338"/>
                  <a:gd name="T31" fmla="*/ 0 h 4405"/>
                  <a:gd name="T32" fmla="*/ 1471 w 2338"/>
                  <a:gd name="T33" fmla="*/ 36 h 4405"/>
                  <a:gd name="T34" fmla="*/ 1516 w 2338"/>
                  <a:gd name="T35" fmla="*/ 204 h 4405"/>
                  <a:gd name="T36" fmla="*/ 1321 w 2338"/>
                  <a:gd name="T37" fmla="*/ 248 h 4405"/>
                  <a:gd name="T38" fmla="*/ 1072 w 2338"/>
                  <a:gd name="T39" fmla="*/ 464 h 4405"/>
                  <a:gd name="T40" fmla="*/ 891 w 2338"/>
                  <a:gd name="T41" fmla="*/ 576 h 4405"/>
                  <a:gd name="T42" fmla="*/ 684 w 2338"/>
                  <a:gd name="T43" fmla="*/ 653 h 4405"/>
                  <a:gd name="T44" fmla="*/ 384 w 2338"/>
                  <a:gd name="T45" fmla="*/ 643 h 4405"/>
                  <a:gd name="T46" fmla="*/ 189 w 2338"/>
                  <a:gd name="T47" fmla="*/ 508 h 4405"/>
                  <a:gd name="T48" fmla="*/ 7 w 2338"/>
                  <a:gd name="T49" fmla="*/ 828 h 4405"/>
                  <a:gd name="T50" fmla="*/ 106 w 2338"/>
                  <a:gd name="T51" fmla="*/ 933 h 4405"/>
                  <a:gd name="T52" fmla="*/ 13 w 2338"/>
                  <a:gd name="T53" fmla="*/ 1159 h 4405"/>
                  <a:gd name="T54" fmla="*/ 76 w 2338"/>
                  <a:gd name="T55" fmla="*/ 1162 h 4405"/>
                  <a:gd name="T56" fmla="*/ 233 w 2338"/>
                  <a:gd name="T57" fmla="*/ 1167 h 4405"/>
                  <a:gd name="T58" fmla="*/ 293 w 2338"/>
                  <a:gd name="T59" fmla="*/ 1455 h 4405"/>
                  <a:gd name="T60" fmla="*/ 328 w 2338"/>
                  <a:gd name="T61" fmla="*/ 1662 h 4405"/>
                  <a:gd name="T62" fmla="*/ 315 w 2338"/>
                  <a:gd name="T63" fmla="*/ 1899 h 4405"/>
                  <a:gd name="T64" fmla="*/ 279 w 2338"/>
                  <a:gd name="T65" fmla="*/ 2168 h 4405"/>
                  <a:gd name="T66" fmla="*/ 224 w 2338"/>
                  <a:gd name="T67" fmla="*/ 2228 h 4405"/>
                  <a:gd name="T68" fmla="*/ 275 w 2338"/>
                  <a:gd name="T69" fmla="*/ 2408 h 4405"/>
                  <a:gd name="T70" fmla="*/ 335 w 2338"/>
                  <a:gd name="T71" fmla="*/ 2308 h 4405"/>
                  <a:gd name="T72" fmla="*/ 358 w 2338"/>
                  <a:gd name="T73" fmla="*/ 2395 h 4405"/>
                  <a:gd name="T74" fmla="*/ 387 w 2338"/>
                  <a:gd name="T75" fmla="*/ 2684 h 4405"/>
                  <a:gd name="T76" fmla="*/ 397 w 2338"/>
                  <a:gd name="T77" fmla="*/ 2814 h 4405"/>
                  <a:gd name="T78" fmla="*/ 263 w 2338"/>
                  <a:gd name="T79" fmla="*/ 2671 h 4405"/>
                  <a:gd name="T80" fmla="*/ 196 w 2338"/>
                  <a:gd name="T81" fmla="*/ 3053 h 4405"/>
                  <a:gd name="T82" fmla="*/ 133 w 2338"/>
                  <a:gd name="T83" fmla="*/ 3314 h 4405"/>
                  <a:gd name="T84" fmla="*/ 71 w 2338"/>
                  <a:gd name="T85" fmla="*/ 3603 h 4405"/>
                  <a:gd name="T86" fmla="*/ 132 w 2338"/>
                  <a:gd name="T87" fmla="*/ 3833 h 4405"/>
                  <a:gd name="T88" fmla="*/ 231 w 2338"/>
                  <a:gd name="T89" fmla="*/ 3997 h 4405"/>
                  <a:gd name="T90" fmla="*/ 269 w 2338"/>
                  <a:gd name="T91" fmla="*/ 4084 h 4405"/>
                  <a:gd name="T92" fmla="*/ 332 w 2338"/>
                  <a:gd name="T93" fmla="*/ 4331 h 4405"/>
                  <a:gd name="T94" fmla="*/ 440 w 2338"/>
                  <a:gd name="T95" fmla="*/ 4266 h 4405"/>
                  <a:gd name="T96" fmla="*/ 642 w 2338"/>
                  <a:gd name="T97" fmla="*/ 4302 h 4405"/>
                  <a:gd name="T98" fmla="*/ 832 w 2338"/>
                  <a:gd name="T99" fmla="*/ 4256 h 4405"/>
                  <a:gd name="T100" fmla="*/ 973 w 2338"/>
                  <a:gd name="T101" fmla="*/ 4045 h 4405"/>
                  <a:gd name="T102" fmla="*/ 1016 w 2338"/>
                  <a:gd name="T103" fmla="*/ 3835 h 4405"/>
                  <a:gd name="T104" fmla="*/ 942 w 2338"/>
                  <a:gd name="T105" fmla="*/ 3777 h 4405"/>
                  <a:gd name="T106" fmla="*/ 1068 w 2338"/>
                  <a:gd name="T107" fmla="*/ 3741 h 4405"/>
                  <a:gd name="T108" fmla="*/ 1252 w 2338"/>
                  <a:gd name="T109" fmla="*/ 3787 h 4405"/>
                  <a:gd name="T110" fmla="*/ 1543 w 2338"/>
                  <a:gd name="T111" fmla="*/ 3977 h 4405"/>
                  <a:gd name="T112" fmla="*/ 1680 w 2338"/>
                  <a:gd name="T113" fmla="*/ 4071 h 4405"/>
                  <a:gd name="T114" fmla="*/ 1781 w 2338"/>
                  <a:gd name="T115" fmla="*/ 3838 h 4405"/>
                  <a:gd name="T116" fmla="*/ 1789 w 2338"/>
                  <a:gd name="T117" fmla="*/ 3641 h 4405"/>
                  <a:gd name="T118" fmla="*/ 1890 w 2338"/>
                  <a:gd name="T119" fmla="*/ 3475 h 4405"/>
                  <a:gd name="T120" fmla="*/ 1949 w 2338"/>
                  <a:gd name="T121" fmla="*/ 3142 h 4405"/>
                  <a:gd name="T122" fmla="*/ 2003 w 2338"/>
                  <a:gd name="T123" fmla="*/ 2884 h 4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38" h="4405">
                    <a:moveTo>
                      <a:pt x="2022" y="2813"/>
                    </a:moveTo>
                    <a:lnTo>
                      <a:pt x="2025" y="2804"/>
                    </a:lnTo>
                    <a:lnTo>
                      <a:pt x="2030" y="2795"/>
                    </a:lnTo>
                    <a:lnTo>
                      <a:pt x="2035" y="2788"/>
                    </a:lnTo>
                    <a:lnTo>
                      <a:pt x="2041" y="2780"/>
                    </a:lnTo>
                    <a:lnTo>
                      <a:pt x="2048" y="2774"/>
                    </a:lnTo>
                    <a:lnTo>
                      <a:pt x="2055" y="2768"/>
                    </a:lnTo>
                    <a:lnTo>
                      <a:pt x="2057" y="2764"/>
                    </a:lnTo>
                    <a:lnTo>
                      <a:pt x="2059" y="2761"/>
                    </a:lnTo>
                    <a:lnTo>
                      <a:pt x="2060" y="2758"/>
                    </a:lnTo>
                    <a:lnTo>
                      <a:pt x="2061" y="2753"/>
                    </a:lnTo>
                    <a:lnTo>
                      <a:pt x="2061" y="2741"/>
                    </a:lnTo>
                    <a:lnTo>
                      <a:pt x="2061" y="2733"/>
                    </a:lnTo>
                    <a:lnTo>
                      <a:pt x="2061" y="2724"/>
                    </a:lnTo>
                    <a:lnTo>
                      <a:pt x="2061" y="2712"/>
                    </a:lnTo>
                    <a:lnTo>
                      <a:pt x="2061" y="2700"/>
                    </a:lnTo>
                    <a:lnTo>
                      <a:pt x="2059" y="2689"/>
                    </a:lnTo>
                    <a:lnTo>
                      <a:pt x="2056" y="2679"/>
                    </a:lnTo>
                    <a:lnTo>
                      <a:pt x="2054" y="2669"/>
                    </a:lnTo>
                    <a:lnTo>
                      <a:pt x="2051" y="2659"/>
                    </a:lnTo>
                    <a:lnTo>
                      <a:pt x="2048" y="2648"/>
                    </a:lnTo>
                    <a:lnTo>
                      <a:pt x="2047" y="2637"/>
                    </a:lnTo>
                    <a:lnTo>
                      <a:pt x="2047" y="2625"/>
                    </a:lnTo>
                    <a:lnTo>
                      <a:pt x="2047" y="2618"/>
                    </a:lnTo>
                    <a:lnTo>
                      <a:pt x="2048" y="2613"/>
                    </a:lnTo>
                    <a:lnTo>
                      <a:pt x="2050" y="2608"/>
                    </a:lnTo>
                    <a:lnTo>
                      <a:pt x="2052" y="2605"/>
                    </a:lnTo>
                    <a:lnTo>
                      <a:pt x="2057" y="2596"/>
                    </a:lnTo>
                    <a:lnTo>
                      <a:pt x="2065" y="2587"/>
                    </a:lnTo>
                    <a:lnTo>
                      <a:pt x="2075" y="2571"/>
                    </a:lnTo>
                    <a:lnTo>
                      <a:pt x="2084" y="2553"/>
                    </a:lnTo>
                    <a:lnTo>
                      <a:pt x="2089" y="2548"/>
                    </a:lnTo>
                    <a:lnTo>
                      <a:pt x="2092" y="2546"/>
                    </a:lnTo>
                    <a:lnTo>
                      <a:pt x="2095" y="2543"/>
                    </a:lnTo>
                    <a:lnTo>
                      <a:pt x="2096" y="2541"/>
                    </a:lnTo>
                    <a:lnTo>
                      <a:pt x="2097" y="2539"/>
                    </a:lnTo>
                    <a:lnTo>
                      <a:pt x="2099" y="2536"/>
                    </a:lnTo>
                    <a:lnTo>
                      <a:pt x="2097" y="2529"/>
                    </a:lnTo>
                    <a:lnTo>
                      <a:pt x="2095" y="2524"/>
                    </a:lnTo>
                    <a:lnTo>
                      <a:pt x="2090" y="2521"/>
                    </a:lnTo>
                    <a:lnTo>
                      <a:pt x="2085" y="2517"/>
                    </a:lnTo>
                    <a:lnTo>
                      <a:pt x="2079" y="2514"/>
                    </a:lnTo>
                    <a:lnTo>
                      <a:pt x="2072" y="2513"/>
                    </a:lnTo>
                    <a:lnTo>
                      <a:pt x="2065" y="2512"/>
                    </a:lnTo>
                    <a:lnTo>
                      <a:pt x="2059" y="2512"/>
                    </a:lnTo>
                    <a:lnTo>
                      <a:pt x="2059" y="2495"/>
                    </a:lnTo>
                    <a:lnTo>
                      <a:pt x="2060" y="2490"/>
                    </a:lnTo>
                    <a:lnTo>
                      <a:pt x="2061" y="2484"/>
                    </a:lnTo>
                    <a:lnTo>
                      <a:pt x="2061" y="2423"/>
                    </a:lnTo>
                    <a:lnTo>
                      <a:pt x="2062" y="2415"/>
                    </a:lnTo>
                    <a:lnTo>
                      <a:pt x="2064" y="2408"/>
                    </a:lnTo>
                    <a:lnTo>
                      <a:pt x="2067" y="2401"/>
                    </a:lnTo>
                    <a:lnTo>
                      <a:pt x="2072" y="2396"/>
                    </a:lnTo>
                    <a:lnTo>
                      <a:pt x="2082" y="2386"/>
                    </a:lnTo>
                    <a:lnTo>
                      <a:pt x="2096" y="2377"/>
                    </a:lnTo>
                    <a:lnTo>
                      <a:pt x="2109" y="2367"/>
                    </a:lnTo>
                    <a:lnTo>
                      <a:pt x="2119" y="2357"/>
                    </a:lnTo>
                    <a:lnTo>
                      <a:pt x="2124" y="2352"/>
                    </a:lnTo>
                    <a:lnTo>
                      <a:pt x="2128" y="2346"/>
                    </a:lnTo>
                    <a:lnTo>
                      <a:pt x="2129" y="2339"/>
                    </a:lnTo>
                    <a:lnTo>
                      <a:pt x="2130" y="2331"/>
                    </a:lnTo>
                    <a:lnTo>
                      <a:pt x="2130" y="2320"/>
                    </a:lnTo>
                    <a:lnTo>
                      <a:pt x="2129" y="2311"/>
                    </a:lnTo>
                    <a:lnTo>
                      <a:pt x="2128" y="2302"/>
                    </a:lnTo>
                    <a:lnTo>
                      <a:pt x="2125" y="2293"/>
                    </a:lnTo>
                    <a:lnTo>
                      <a:pt x="2119" y="2277"/>
                    </a:lnTo>
                    <a:lnTo>
                      <a:pt x="2110" y="2258"/>
                    </a:lnTo>
                    <a:lnTo>
                      <a:pt x="2077" y="2258"/>
                    </a:lnTo>
                    <a:lnTo>
                      <a:pt x="2070" y="2257"/>
                    </a:lnTo>
                    <a:lnTo>
                      <a:pt x="2062" y="2255"/>
                    </a:lnTo>
                    <a:lnTo>
                      <a:pt x="2057" y="2249"/>
                    </a:lnTo>
                    <a:lnTo>
                      <a:pt x="2052" y="2243"/>
                    </a:lnTo>
                    <a:lnTo>
                      <a:pt x="2046" y="2228"/>
                    </a:lnTo>
                    <a:lnTo>
                      <a:pt x="2040" y="2212"/>
                    </a:lnTo>
                    <a:lnTo>
                      <a:pt x="2032" y="2196"/>
                    </a:lnTo>
                    <a:lnTo>
                      <a:pt x="2025" y="2182"/>
                    </a:lnTo>
                    <a:lnTo>
                      <a:pt x="2021" y="2175"/>
                    </a:lnTo>
                    <a:lnTo>
                      <a:pt x="2017" y="2168"/>
                    </a:lnTo>
                    <a:lnTo>
                      <a:pt x="2016" y="2160"/>
                    </a:lnTo>
                    <a:lnTo>
                      <a:pt x="2015" y="2152"/>
                    </a:lnTo>
                    <a:lnTo>
                      <a:pt x="2015" y="2052"/>
                    </a:lnTo>
                    <a:lnTo>
                      <a:pt x="2015" y="2037"/>
                    </a:lnTo>
                    <a:lnTo>
                      <a:pt x="2015" y="2024"/>
                    </a:lnTo>
                    <a:lnTo>
                      <a:pt x="2015" y="2010"/>
                    </a:lnTo>
                    <a:lnTo>
                      <a:pt x="2012" y="1994"/>
                    </a:lnTo>
                    <a:lnTo>
                      <a:pt x="2008" y="1983"/>
                    </a:lnTo>
                    <a:lnTo>
                      <a:pt x="2005" y="1973"/>
                    </a:lnTo>
                    <a:lnTo>
                      <a:pt x="2005" y="1943"/>
                    </a:lnTo>
                    <a:lnTo>
                      <a:pt x="2005" y="1936"/>
                    </a:lnTo>
                    <a:lnTo>
                      <a:pt x="2006" y="1928"/>
                    </a:lnTo>
                    <a:lnTo>
                      <a:pt x="2007" y="1921"/>
                    </a:lnTo>
                    <a:lnTo>
                      <a:pt x="2010" y="1914"/>
                    </a:lnTo>
                    <a:lnTo>
                      <a:pt x="2015" y="1902"/>
                    </a:lnTo>
                    <a:lnTo>
                      <a:pt x="2022" y="1891"/>
                    </a:lnTo>
                    <a:lnTo>
                      <a:pt x="2031" y="1879"/>
                    </a:lnTo>
                    <a:lnTo>
                      <a:pt x="2042" y="1869"/>
                    </a:lnTo>
                    <a:lnTo>
                      <a:pt x="2054" y="1859"/>
                    </a:lnTo>
                    <a:lnTo>
                      <a:pt x="2065" y="1848"/>
                    </a:lnTo>
                    <a:lnTo>
                      <a:pt x="2079" y="1837"/>
                    </a:lnTo>
                    <a:lnTo>
                      <a:pt x="2090" y="1824"/>
                    </a:lnTo>
                    <a:lnTo>
                      <a:pt x="2099" y="1812"/>
                    </a:lnTo>
                    <a:lnTo>
                      <a:pt x="2107" y="1799"/>
                    </a:lnTo>
                    <a:lnTo>
                      <a:pt x="2116" y="1788"/>
                    </a:lnTo>
                    <a:lnTo>
                      <a:pt x="2126" y="1776"/>
                    </a:lnTo>
                    <a:lnTo>
                      <a:pt x="2133" y="1771"/>
                    </a:lnTo>
                    <a:lnTo>
                      <a:pt x="2139" y="1766"/>
                    </a:lnTo>
                    <a:lnTo>
                      <a:pt x="2146" y="1761"/>
                    </a:lnTo>
                    <a:lnTo>
                      <a:pt x="2154" y="1758"/>
                    </a:lnTo>
                    <a:lnTo>
                      <a:pt x="2165" y="1753"/>
                    </a:lnTo>
                    <a:lnTo>
                      <a:pt x="2176" y="1749"/>
                    </a:lnTo>
                    <a:lnTo>
                      <a:pt x="2185" y="1749"/>
                    </a:lnTo>
                    <a:lnTo>
                      <a:pt x="2194" y="1749"/>
                    </a:lnTo>
                    <a:lnTo>
                      <a:pt x="2198" y="1748"/>
                    </a:lnTo>
                    <a:lnTo>
                      <a:pt x="2202" y="1746"/>
                    </a:lnTo>
                    <a:lnTo>
                      <a:pt x="2204" y="1745"/>
                    </a:lnTo>
                    <a:lnTo>
                      <a:pt x="2207" y="1741"/>
                    </a:lnTo>
                    <a:lnTo>
                      <a:pt x="2214" y="1726"/>
                    </a:lnTo>
                    <a:lnTo>
                      <a:pt x="2218" y="1712"/>
                    </a:lnTo>
                    <a:lnTo>
                      <a:pt x="2222" y="1699"/>
                    </a:lnTo>
                    <a:lnTo>
                      <a:pt x="2227" y="1684"/>
                    </a:lnTo>
                    <a:lnTo>
                      <a:pt x="2228" y="1675"/>
                    </a:lnTo>
                    <a:lnTo>
                      <a:pt x="2227" y="1666"/>
                    </a:lnTo>
                    <a:lnTo>
                      <a:pt x="2227" y="1662"/>
                    </a:lnTo>
                    <a:lnTo>
                      <a:pt x="2227" y="1658"/>
                    </a:lnTo>
                    <a:lnTo>
                      <a:pt x="2228" y="1655"/>
                    </a:lnTo>
                    <a:lnTo>
                      <a:pt x="2230" y="1651"/>
                    </a:lnTo>
                    <a:lnTo>
                      <a:pt x="2243" y="1648"/>
                    </a:lnTo>
                    <a:lnTo>
                      <a:pt x="2257" y="1648"/>
                    </a:lnTo>
                    <a:lnTo>
                      <a:pt x="2259" y="1647"/>
                    </a:lnTo>
                    <a:lnTo>
                      <a:pt x="2262" y="1645"/>
                    </a:lnTo>
                    <a:lnTo>
                      <a:pt x="2263" y="1642"/>
                    </a:lnTo>
                    <a:lnTo>
                      <a:pt x="2263" y="1640"/>
                    </a:lnTo>
                    <a:lnTo>
                      <a:pt x="2264" y="1633"/>
                    </a:lnTo>
                    <a:lnTo>
                      <a:pt x="2266" y="1627"/>
                    </a:lnTo>
                    <a:lnTo>
                      <a:pt x="2277" y="1613"/>
                    </a:lnTo>
                    <a:lnTo>
                      <a:pt x="2287" y="1600"/>
                    </a:lnTo>
                    <a:lnTo>
                      <a:pt x="2292" y="1581"/>
                    </a:lnTo>
                    <a:lnTo>
                      <a:pt x="2296" y="1564"/>
                    </a:lnTo>
                    <a:lnTo>
                      <a:pt x="2298" y="1556"/>
                    </a:lnTo>
                    <a:lnTo>
                      <a:pt x="2302" y="1548"/>
                    </a:lnTo>
                    <a:lnTo>
                      <a:pt x="2306" y="1539"/>
                    </a:lnTo>
                    <a:lnTo>
                      <a:pt x="2311" y="1531"/>
                    </a:lnTo>
                    <a:lnTo>
                      <a:pt x="2320" y="1523"/>
                    </a:lnTo>
                    <a:lnTo>
                      <a:pt x="2328" y="1517"/>
                    </a:lnTo>
                    <a:lnTo>
                      <a:pt x="2332" y="1513"/>
                    </a:lnTo>
                    <a:lnTo>
                      <a:pt x="2336" y="1509"/>
                    </a:lnTo>
                    <a:lnTo>
                      <a:pt x="2338" y="1505"/>
                    </a:lnTo>
                    <a:lnTo>
                      <a:pt x="2338" y="1499"/>
                    </a:lnTo>
                    <a:lnTo>
                      <a:pt x="2338" y="1495"/>
                    </a:lnTo>
                    <a:lnTo>
                      <a:pt x="2337" y="1492"/>
                    </a:lnTo>
                    <a:lnTo>
                      <a:pt x="2336" y="1488"/>
                    </a:lnTo>
                    <a:lnTo>
                      <a:pt x="2333" y="1485"/>
                    </a:lnTo>
                    <a:lnTo>
                      <a:pt x="2328" y="1480"/>
                    </a:lnTo>
                    <a:lnTo>
                      <a:pt x="2321" y="1477"/>
                    </a:lnTo>
                    <a:lnTo>
                      <a:pt x="2303" y="1472"/>
                    </a:lnTo>
                    <a:lnTo>
                      <a:pt x="2284" y="1468"/>
                    </a:lnTo>
                    <a:lnTo>
                      <a:pt x="2281" y="1467"/>
                    </a:lnTo>
                    <a:lnTo>
                      <a:pt x="2278" y="1464"/>
                    </a:lnTo>
                    <a:lnTo>
                      <a:pt x="2276" y="1460"/>
                    </a:lnTo>
                    <a:lnTo>
                      <a:pt x="2274" y="1456"/>
                    </a:lnTo>
                    <a:lnTo>
                      <a:pt x="2272" y="1449"/>
                    </a:lnTo>
                    <a:lnTo>
                      <a:pt x="2271" y="1440"/>
                    </a:lnTo>
                    <a:lnTo>
                      <a:pt x="2268" y="1428"/>
                    </a:lnTo>
                    <a:lnTo>
                      <a:pt x="2267" y="1418"/>
                    </a:lnTo>
                    <a:lnTo>
                      <a:pt x="2266" y="1406"/>
                    </a:lnTo>
                    <a:lnTo>
                      <a:pt x="2266" y="1394"/>
                    </a:lnTo>
                    <a:lnTo>
                      <a:pt x="2267" y="1377"/>
                    </a:lnTo>
                    <a:lnTo>
                      <a:pt x="2268" y="1362"/>
                    </a:lnTo>
                    <a:lnTo>
                      <a:pt x="2269" y="1349"/>
                    </a:lnTo>
                    <a:lnTo>
                      <a:pt x="2272" y="1331"/>
                    </a:lnTo>
                    <a:lnTo>
                      <a:pt x="2267" y="1330"/>
                    </a:lnTo>
                    <a:lnTo>
                      <a:pt x="2263" y="1327"/>
                    </a:lnTo>
                    <a:lnTo>
                      <a:pt x="2261" y="1325"/>
                    </a:lnTo>
                    <a:lnTo>
                      <a:pt x="2259" y="1320"/>
                    </a:lnTo>
                    <a:lnTo>
                      <a:pt x="2257" y="1311"/>
                    </a:lnTo>
                    <a:lnTo>
                      <a:pt x="2256" y="1301"/>
                    </a:lnTo>
                    <a:lnTo>
                      <a:pt x="2252" y="1283"/>
                    </a:lnTo>
                    <a:lnTo>
                      <a:pt x="2248" y="1267"/>
                    </a:lnTo>
                    <a:lnTo>
                      <a:pt x="2244" y="1246"/>
                    </a:lnTo>
                    <a:lnTo>
                      <a:pt x="2242" y="1228"/>
                    </a:lnTo>
                    <a:lnTo>
                      <a:pt x="2239" y="1209"/>
                    </a:lnTo>
                    <a:lnTo>
                      <a:pt x="2238" y="1189"/>
                    </a:lnTo>
                    <a:lnTo>
                      <a:pt x="2239" y="1180"/>
                    </a:lnTo>
                    <a:lnTo>
                      <a:pt x="2241" y="1174"/>
                    </a:lnTo>
                    <a:lnTo>
                      <a:pt x="2243" y="1167"/>
                    </a:lnTo>
                    <a:lnTo>
                      <a:pt x="2247" y="1160"/>
                    </a:lnTo>
                    <a:lnTo>
                      <a:pt x="2249" y="1154"/>
                    </a:lnTo>
                    <a:lnTo>
                      <a:pt x="2252" y="1148"/>
                    </a:lnTo>
                    <a:lnTo>
                      <a:pt x="2254" y="1140"/>
                    </a:lnTo>
                    <a:lnTo>
                      <a:pt x="2254" y="1133"/>
                    </a:lnTo>
                    <a:lnTo>
                      <a:pt x="2254" y="1114"/>
                    </a:lnTo>
                    <a:lnTo>
                      <a:pt x="2244" y="1114"/>
                    </a:lnTo>
                    <a:lnTo>
                      <a:pt x="2230" y="1118"/>
                    </a:lnTo>
                    <a:lnTo>
                      <a:pt x="2217" y="1121"/>
                    </a:lnTo>
                    <a:lnTo>
                      <a:pt x="2209" y="1121"/>
                    </a:lnTo>
                    <a:lnTo>
                      <a:pt x="2200" y="1120"/>
                    </a:lnTo>
                    <a:lnTo>
                      <a:pt x="2200" y="1106"/>
                    </a:lnTo>
                    <a:lnTo>
                      <a:pt x="2200" y="1094"/>
                    </a:lnTo>
                    <a:lnTo>
                      <a:pt x="2205" y="1076"/>
                    </a:lnTo>
                    <a:lnTo>
                      <a:pt x="2210" y="1059"/>
                    </a:lnTo>
                    <a:lnTo>
                      <a:pt x="2210" y="1052"/>
                    </a:lnTo>
                    <a:lnTo>
                      <a:pt x="2208" y="1046"/>
                    </a:lnTo>
                    <a:lnTo>
                      <a:pt x="2205" y="1040"/>
                    </a:lnTo>
                    <a:lnTo>
                      <a:pt x="2202" y="1035"/>
                    </a:lnTo>
                    <a:lnTo>
                      <a:pt x="2193" y="1025"/>
                    </a:lnTo>
                    <a:lnTo>
                      <a:pt x="2184" y="1016"/>
                    </a:lnTo>
                    <a:lnTo>
                      <a:pt x="2174" y="1006"/>
                    </a:lnTo>
                    <a:lnTo>
                      <a:pt x="2165" y="997"/>
                    </a:lnTo>
                    <a:lnTo>
                      <a:pt x="2161" y="991"/>
                    </a:lnTo>
                    <a:lnTo>
                      <a:pt x="2159" y="986"/>
                    </a:lnTo>
                    <a:lnTo>
                      <a:pt x="2156" y="980"/>
                    </a:lnTo>
                    <a:lnTo>
                      <a:pt x="2156" y="972"/>
                    </a:lnTo>
                    <a:lnTo>
                      <a:pt x="2156" y="960"/>
                    </a:lnTo>
                    <a:lnTo>
                      <a:pt x="2158" y="950"/>
                    </a:lnTo>
                    <a:lnTo>
                      <a:pt x="2159" y="940"/>
                    </a:lnTo>
                    <a:lnTo>
                      <a:pt x="2160" y="927"/>
                    </a:lnTo>
                    <a:lnTo>
                      <a:pt x="2160" y="921"/>
                    </a:lnTo>
                    <a:lnTo>
                      <a:pt x="2161" y="913"/>
                    </a:lnTo>
                    <a:lnTo>
                      <a:pt x="2164" y="907"/>
                    </a:lnTo>
                    <a:lnTo>
                      <a:pt x="2168" y="902"/>
                    </a:lnTo>
                    <a:lnTo>
                      <a:pt x="2173" y="898"/>
                    </a:lnTo>
                    <a:lnTo>
                      <a:pt x="2185" y="893"/>
                    </a:lnTo>
                    <a:lnTo>
                      <a:pt x="2200" y="889"/>
                    </a:lnTo>
                    <a:lnTo>
                      <a:pt x="2215" y="886"/>
                    </a:lnTo>
                    <a:lnTo>
                      <a:pt x="2230" y="881"/>
                    </a:lnTo>
                    <a:lnTo>
                      <a:pt x="2237" y="877"/>
                    </a:lnTo>
                    <a:lnTo>
                      <a:pt x="2243" y="872"/>
                    </a:lnTo>
                    <a:lnTo>
                      <a:pt x="2247" y="867"/>
                    </a:lnTo>
                    <a:lnTo>
                      <a:pt x="2251" y="859"/>
                    </a:lnTo>
                    <a:lnTo>
                      <a:pt x="2237" y="852"/>
                    </a:lnTo>
                    <a:lnTo>
                      <a:pt x="2224" y="845"/>
                    </a:lnTo>
                    <a:lnTo>
                      <a:pt x="2212" y="838"/>
                    </a:lnTo>
                    <a:lnTo>
                      <a:pt x="2199" y="829"/>
                    </a:lnTo>
                    <a:lnTo>
                      <a:pt x="2192" y="823"/>
                    </a:lnTo>
                    <a:lnTo>
                      <a:pt x="2187" y="815"/>
                    </a:lnTo>
                    <a:lnTo>
                      <a:pt x="2183" y="808"/>
                    </a:lnTo>
                    <a:lnTo>
                      <a:pt x="2178" y="799"/>
                    </a:lnTo>
                    <a:lnTo>
                      <a:pt x="2173" y="795"/>
                    </a:lnTo>
                    <a:lnTo>
                      <a:pt x="2169" y="791"/>
                    </a:lnTo>
                    <a:lnTo>
                      <a:pt x="2164" y="790"/>
                    </a:lnTo>
                    <a:lnTo>
                      <a:pt x="2158" y="790"/>
                    </a:lnTo>
                    <a:lnTo>
                      <a:pt x="2146" y="790"/>
                    </a:lnTo>
                    <a:lnTo>
                      <a:pt x="2134" y="790"/>
                    </a:lnTo>
                    <a:lnTo>
                      <a:pt x="2134" y="776"/>
                    </a:lnTo>
                    <a:lnTo>
                      <a:pt x="2135" y="763"/>
                    </a:lnTo>
                    <a:lnTo>
                      <a:pt x="2139" y="750"/>
                    </a:lnTo>
                    <a:lnTo>
                      <a:pt x="2144" y="739"/>
                    </a:lnTo>
                    <a:lnTo>
                      <a:pt x="2149" y="725"/>
                    </a:lnTo>
                    <a:lnTo>
                      <a:pt x="2158" y="714"/>
                    </a:lnTo>
                    <a:lnTo>
                      <a:pt x="2165" y="702"/>
                    </a:lnTo>
                    <a:lnTo>
                      <a:pt x="2165" y="695"/>
                    </a:lnTo>
                    <a:lnTo>
                      <a:pt x="2163" y="689"/>
                    </a:lnTo>
                    <a:lnTo>
                      <a:pt x="2160" y="685"/>
                    </a:lnTo>
                    <a:lnTo>
                      <a:pt x="2158" y="684"/>
                    </a:lnTo>
                    <a:lnTo>
                      <a:pt x="2155" y="682"/>
                    </a:lnTo>
                    <a:lnTo>
                      <a:pt x="2151" y="681"/>
                    </a:lnTo>
                    <a:lnTo>
                      <a:pt x="2145" y="681"/>
                    </a:lnTo>
                    <a:lnTo>
                      <a:pt x="2141" y="682"/>
                    </a:lnTo>
                    <a:lnTo>
                      <a:pt x="2136" y="685"/>
                    </a:lnTo>
                    <a:lnTo>
                      <a:pt x="2133" y="687"/>
                    </a:lnTo>
                    <a:lnTo>
                      <a:pt x="2124" y="692"/>
                    </a:lnTo>
                    <a:lnTo>
                      <a:pt x="2114" y="697"/>
                    </a:lnTo>
                    <a:lnTo>
                      <a:pt x="2105" y="700"/>
                    </a:lnTo>
                    <a:lnTo>
                      <a:pt x="2097" y="704"/>
                    </a:lnTo>
                    <a:lnTo>
                      <a:pt x="2091" y="709"/>
                    </a:lnTo>
                    <a:lnTo>
                      <a:pt x="2086" y="712"/>
                    </a:lnTo>
                    <a:lnTo>
                      <a:pt x="2081" y="715"/>
                    </a:lnTo>
                    <a:lnTo>
                      <a:pt x="2075" y="716"/>
                    </a:lnTo>
                    <a:lnTo>
                      <a:pt x="2056" y="715"/>
                    </a:lnTo>
                    <a:lnTo>
                      <a:pt x="2040" y="711"/>
                    </a:lnTo>
                    <a:lnTo>
                      <a:pt x="2025" y="707"/>
                    </a:lnTo>
                    <a:lnTo>
                      <a:pt x="2007" y="702"/>
                    </a:lnTo>
                    <a:lnTo>
                      <a:pt x="1996" y="700"/>
                    </a:lnTo>
                    <a:lnTo>
                      <a:pt x="1984" y="697"/>
                    </a:lnTo>
                    <a:lnTo>
                      <a:pt x="1979" y="695"/>
                    </a:lnTo>
                    <a:lnTo>
                      <a:pt x="1976" y="692"/>
                    </a:lnTo>
                    <a:lnTo>
                      <a:pt x="1973" y="689"/>
                    </a:lnTo>
                    <a:lnTo>
                      <a:pt x="1973" y="684"/>
                    </a:lnTo>
                    <a:lnTo>
                      <a:pt x="1973" y="677"/>
                    </a:lnTo>
                    <a:lnTo>
                      <a:pt x="1977" y="672"/>
                    </a:lnTo>
                    <a:lnTo>
                      <a:pt x="1981" y="668"/>
                    </a:lnTo>
                    <a:lnTo>
                      <a:pt x="1987" y="665"/>
                    </a:lnTo>
                    <a:lnTo>
                      <a:pt x="1993" y="662"/>
                    </a:lnTo>
                    <a:lnTo>
                      <a:pt x="2001" y="661"/>
                    </a:lnTo>
                    <a:lnTo>
                      <a:pt x="2008" y="660"/>
                    </a:lnTo>
                    <a:lnTo>
                      <a:pt x="2016" y="660"/>
                    </a:lnTo>
                    <a:lnTo>
                      <a:pt x="2032" y="661"/>
                    </a:lnTo>
                    <a:lnTo>
                      <a:pt x="2048" y="661"/>
                    </a:lnTo>
                    <a:lnTo>
                      <a:pt x="2050" y="653"/>
                    </a:lnTo>
                    <a:lnTo>
                      <a:pt x="2051" y="647"/>
                    </a:lnTo>
                    <a:lnTo>
                      <a:pt x="2054" y="642"/>
                    </a:lnTo>
                    <a:lnTo>
                      <a:pt x="2057" y="636"/>
                    </a:lnTo>
                    <a:lnTo>
                      <a:pt x="2066" y="627"/>
                    </a:lnTo>
                    <a:lnTo>
                      <a:pt x="2076" y="617"/>
                    </a:lnTo>
                    <a:lnTo>
                      <a:pt x="2085" y="608"/>
                    </a:lnTo>
                    <a:lnTo>
                      <a:pt x="2092" y="601"/>
                    </a:lnTo>
                    <a:lnTo>
                      <a:pt x="2101" y="593"/>
                    </a:lnTo>
                    <a:lnTo>
                      <a:pt x="2111" y="587"/>
                    </a:lnTo>
                    <a:lnTo>
                      <a:pt x="2124" y="581"/>
                    </a:lnTo>
                    <a:lnTo>
                      <a:pt x="2135" y="573"/>
                    </a:lnTo>
                    <a:lnTo>
                      <a:pt x="2141" y="571"/>
                    </a:lnTo>
                    <a:lnTo>
                      <a:pt x="2146" y="568"/>
                    </a:lnTo>
                    <a:lnTo>
                      <a:pt x="2153" y="566"/>
                    </a:lnTo>
                    <a:lnTo>
                      <a:pt x="2160" y="564"/>
                    </a:lnTo>
                    <a:lnTo>
                      <a:pt x="2176" y="564"/>
                    </a:lnTo>
                    <a:lnTo>
                      <a:pt x="2192" y="564"/>
                    </a:lnTo>
                    <a:lnTo>
                      <a:pt x="2199" y="563"/>
                    </a:lnTo>
                    <a:lnTo>
                      <a:pt x="2204" y="561"/>
                    </a:lnTo>
                    <a:lnTo>
                      <a:pt x="2207" y="558"/>
                    </a:lnTo>
                    <a:lnTo>
                      <a:pt x="2208" y="556"/>
                    </a:lnTo>
                    <a:lnTo>
                      <a:pt x="2209" y="553"/>
                    </a:lnTo>
                    <a:lnTo>
                      <a:pt x="2209" y="549"/>
                    </a:lnTo>
                    <a:lnTo>
                      <a:pt x="2209" y="546"/>
                    </a:lnTo>
                    <a:lnTo>
                      <a:pt x="2207" y="543"/>
                    </a:lnTo>
                    <a:lnTo>
                      <a:pt x="2204" y="539"/>
                    </a:lnTo>
                    <a:lnTo>
                      <a:pt x="2200" y="538"/>
                    </a:lnTo>
                    <a:lnTo>
                      <a:pt x="2193" y="535"/>
                    </a:lnTo>
                    <a:lnTo>
                      <a:pt x="2184" y="534"/>
                    </a:lnTo>
                    <a:lnTo>
                      <a:pt x="2174" y="534"/>
                    </a:lnTo>
                    <a:lnTo>
                      <a:pt x="2165" y="532"/>
                    </a:lnTo>
                    <a:lnTo>
                      <a:pt x="2156" y="528"/>
                    </a:lnTo>
                    <a:lnTo>
                      <a:pt x="2149" y="522"/>
                    </a:lnTo>
                    <a:lnTo>
                      <a:pt x="2146" y="518"/>
                    </a:lnTo>
                    <a:lnTo>
                      <a:pt x="2144" y="514"/>
                    </a:lnTo>
                    <a:lnTo>
                      <a:pt x="2141" y="512"/>
                    </a:lnTo>
                    <a:lnTo>
                      <a:pt x="2138" y="510"/>
                    </a:lnTo>
                    <a:lnTo>
                      <a:pt x="2133" y="512"/>
                    </a:lnTo>
                    <a:lnTo>
                      <a:pt x="2128" y="514"/>
                    </a:lnTo>
                    <a:lnTo>
                      <a:pt x="2123" y="518"/>
                    </a:lnTo>
                    <a:lnTo>
                      <a:pt x="2119" y="522"/>
                    </a:lnTo>
                    <a:lnTo>
                      <a:pt x="2115" y="525"/>
                    </a:lnTo>
                    <a:lnTo>
                      <a:pt x="2111" y="529"/>
                    </a:lnTo>
                    <a:lnTo>
                      <a:pt x="2106" y="532"/>
                    </a:lnTo>
                    <a:lnTo>
                      <a:pt x="2100" y="533"/>
                    </a:lnTo>
                    <a:lnTo>
                      <a:pt x="2087" y="533"/>
                    </a:lnTo>
                    <a:lnTo>
                      <a:pt x="2076" y="530"/>
                    </a:lnTo>
                    <a:lnTo>
                      <a:pt x="2071" y="528"/>
                    </a:lnTo>
                    <a:lnTo>
                      <a:pt x="2067" y="524"/>
                    </a:lnTo>
                    <a:lnTo>
                      <a:pt x="2065" y="520"/>
                    </a:lnTo>
                    <a:lnTo>
                      <a:pt x="2064" y="514"/>
                    </a:lnTo>
                    <a:lnTo>
                      <a:pt x="2069" y="500"/>
                    </a:lnTo>
                    <a:lnTo>
                      <a:pt x="2074" y="487"/>
                    </a:lnTo>
                    <a:lnTo>
                      <a:pt x="2072" y="480"/>
                    </a:lnTo>
                    <a:lnTo>
                      <a:pt x="2072" y="474"/>
                    </a:lnTo>
                    <a:lnTo>
                      <a:pt x="2061" y="474"/>
                    </a:lnTo>
                    <a:lnTo>
                      <a:pt x="2054" y="474"/>
                    </a:lnTo>
                    <a:lnTo>
                      <a:pt x="2046" y="477"/>
                    </a:lnTo>
                    <a:lnTo>
                      <a:pt x="2040" y="480"/>
                    </a:lnTo>
                    <a:lnTo>
                      <a:pt x="2033" y="485"/>
                    </a:lnTo>
                    <a:lnTo>
                      <a:pt x="2022" y="497"/>
                    </a:lnTo>
                    <a:lnTo>
                      <a:pt x="2010" y="509"/>
                    </a:lnTo>
                    <a:lnTo>
                      <a:pt x="2002" y="518"/>
                    </a:lnTo>
                    <a:lnTo>
                      <a:pt x="1997" y="525"/>
                    </a:lnTo>
                    <a:lnTo>
                      <a:pt x="1993" y="529"/>
                    </a:lnTo>
                    <a:lnTo>
                      <a:pt x="1990" y="532"/>
                    </a:lnTo>
                    <a:lnTo>
                      <a:pt x="1986" y="534"/>
                    </a:lnTo>
                    <a:lnTo>
                      <a:pt x="1981" y="534"/>
                    </a:lnTo>
                    <a:lnTo>
                      <a:pt x="1978" y="534"/>
                    </a:lnTo>
                    <a:lnTo>
                      <a:pt x="1976" y="533"/>
                    </a:lnTo>
                    <a:lnTo>
                      <a:pt x="1974" y="532"/>
                    </a:lnTo>
                    <a:lnTo>
                      <a:pt x="1973" y="529"/>
                    </a:lnTo>
                    <a:lnTo>
                      <a:pt x="1971" y="524"/>
                    </a:lnTo>
                    <a:lnTo>
                      <a:pt x="1968" y="519"/>
                    </a:lnTo>
                    <a:lnTo>
                      <a:pt x="1963" y="512"/>
                    </a:lnTo>
                    <a:lnTo>
                      <a:pt x="1959" y="504"/>
                    </a:lnTo>
                    <a:lnTo>
                      <a:pt x="1961" y="494"/>
                    </a:lnTo>
                    <a:lnTo>
                      <a:pt x="1963" y="487"/>
                    </a:lnTo>
                    <a:lnTo>
                      <a:pt x="1967" y="479"/>
                    </a:lnTo>
                    <a:lnTo>
                      <a:pt x="1971" y="473"/>
                    </a:lnTo>
                    <a:lnTo>
                      <a:pt x="1981" y="459"/>
                    </a:lnTo>
                    <a:lnTo>
                      <a:pt x="1990" y="441"/>
                    </a:lnTo>
                    <a:lnTo>
                      <a:pt x="1987" y="431"/>
                    </a:lnTo>
                    <a:lnTo>
                      <a:pt x="1991" y="425"/>
                    </a:lnTo>
                    <a:lnTo>
                      <a:pt x="1995" y="420"/>
                    </a:lnTo>
                    <a:lnTo>
                      <a:pt x="1996" y="418"/>
                    </a:lnTo>
                    <a:lnTo>
                      <a:pt x="1998" y="415"/>
                    </a:lnTo>
                    <a:lnTo>
                      <a:pt x="2002" y="415"/>
                    </a:lnTo>
                    <a:lnTo>
                      <a:pt x="2005" y="414"/>
                    </a:lnTo>
                    <a:lnTo>
                      <a:pt x="2016" y="418"/>
                    </a:lnTo>
                    <a:lnTo>
                      <a:pt x="2027" y="421"/>
                    </a:lnTo>
                    <a:lnTo>
                      <a:pt x="2036" y="421"/>
                    </a:lnTo>
                    <a:lnTo>
                      <a:pt x="2045" y="421"/>
                    </a:lnTo>
                    <a:lnTo>
                      <a:pt x="2045" y="410"/>
                    </a:lnTo>
                    <a:lnTo>
                      <a:pt x="2045" y="382"/>
                    </a:lnTo>
                    <a:lnTo>
                      <a:pt x="2042" y="357"/>
                    </a:lnTo>
                    <a:lnTo>
                      <a:pt x="2037" y="333"/>
                    </a:lnTo>
                    <a:lnTo>
                      <a:pt x="2030" y="306"/>
                    </a:lnTo>
                    <a:lnTo>
                      <a:pt x="2022" y="281"/>
                    </a:lnTo>
                    <a:lnTo>
                      <a:pt x="2016" y="267"/>
                    </a:lnTo>
                    <a:lnTo>
                      <a:pt x="2013" y="262"/>
                    </a:lnTo>
                    <a:lnTo>
                      <a:pt x="2011" y="261"/>
                    </a:lnTo>
                    <a:lnTo>
                      <a:pt x="2008" y="259"/>
                    </a:lnTo>
                    <a:lnTo>
                      <a:pt x="2006" y="261"/>
                    </a:lnTo>
                    <a:lnTo>
                      <a:pt x="1998" y="264"/>
                    </a:lnTo>
                    <a:lnTo>
                      <a:pt x="1988" y="269"/>
                    </a:lnTo>
                    <a:lnTo>
                      <a:pt x="1982" y="272"/>
                    </a:lnTo>
                    <a:lnTo>
                      <a:pt x="1974" y="275"/>
                    </a:lnTo>
                    <a:lnTo>
                      <a:pt x="1966" y="276"/>
                    </a:lnTo>
                    <a:lnTo>
                      <a:pt x="1956" y="277"/>
                    </a:lnTo>
                    <a:lnTo>
                      <a:pt x="1946" y="276"/>
                    </a:lnTo>
                    <a:lnTo>
                      <a:pt x="1936" y="275"/>
                    </a:lnTo>
                    <a:lnTo>
                      <a:pt x="1933" y="276"/>
                    </a:lnTo>
                    <a:lnTo>
                      <a:pt x="1931" y="278"/>
                    </a:lnTo>
                    <a:lnTo>
                      <a:pt x="1929" y="282"/>
                    </a:lnTo>
                    <a:lnTo>
                      <a:pt x="1929" y="286"/>
                    </a:lnTo>
                    <a:lnTo>
                      <a:pt x="1927" y="301"/>
                    </a:lnTo>
                    <a:lnTo>
                      <a:pt x="1925" y="316"/>
                    </a:lnTo>
                    <a:lnTo>
                      <a:pt x="1924" y="321"/>
                    </a:lnTo>
                    <a:lnTo>
                      <a:pt x="1923" y="325"/>
                    </a:lnTo>
                    <a:lnTo>
                      <a:pt x="1920" y="328"/>
                    </a:lnTo>
                    <a:lnTo>
                      <a:pt x="1918" y="331"/>
                    </a:lnTo>
                    <a:lnTo>
                      <a:pt x="1913" y="337"/>
                    </a:lnTo>
                    <a:lnTo>
                      <a:pt x="1907" y="345"/>
                    </a:lnTo>
                    <a:lnTo>
                      <a:pt x="1904" y="349"/>
                    </a:lnTo>
                    <a:lnTo>
                      <a:pt x="1902" y="352"/>
                    </a:lnTo>
                    <a:lnTo>
                      <a:pt x="1899" y="355"/>
                    </a:lnTo>
                    <a:lnTo>
                      <a:pt x="1895" y="356"/>
                    </a:lnTo>
                    <a:lnTo>
                      <a:pt x="1892" y="355"/>
                    </a:lnTo>
                    <a:lnTo>
                      <a:pt x="1887" y="354"/>
                    </a:lnTo>
                    <a:lnTo>
                      <a:pt x="1884" y="351"/>
                    </a:lnTo>
                    <a:lnTo>
                      <a:pt x="1880" y="347"/>
                    </a:lnTo>
                    <a:lnTo>
                      <a:pt x="1878" y="344"/>
                    </a:lnTo>
                    <a:lnTo>
                      <a:pt x="1877" y="339"/>
                    </a:lnTo>
                    <a:lnTo>
                      <a:pt x="1875" y="333"/>
                    </a:lnTo>
                    <a:lnTo>
                      <a:pt x="1875" y="328"/>
                    </a:lnTo>
                    <a:lnTo>
                      <a:pt x="1875" y="317"/>
                    </a:lnTo>
                    <a:lnTo>
                      <a:pt x="1877" y="305"/>
                    </a:lnTo>
                    <a:lnTo>
                      <a:pt x="1875" y="298"/>
                    </a:lnTo>
                    <a:lnTo>
                      <a:pt x="1873" y="292"/>
                    </a:lnTo>
                    <a:lnTo>
                      <a:pt x="1870" y="287"/>
                    </a:lnTo>
                    <a:lnTo>
                      <a:pt x="1867" y="281"/>
                    </a:lnTo>
                    <a:lnTo>
                      <a:pt x="1863" y="276"/>
                    </a:lnTo>
                    <a:lnTo>
                      <a:pt x="1859" y="271"/>
                    </a:lnTo>
                    <a:lnTo>
                      <a:pt x="1858" y="264"/>
                    </a:lnTo>
                    <a:lnTo>
                      <a:pt x="1856" y="258"/>
                    </a:lnTo>
                    <a:lnTo>
                      <a:pt x="1858" y="251"/>
                    </a:lnTo>
                    <a:lnTo>
                      <a:pt x="1860" y="243"/>
                    </a:lnTo>
                    <a:lnTo>
                      <a:pt x="1865" y="238"/>
                    </a:lnTo>
                    <a:lnTo>
                      <a:pt x="1872" y="234"/>
                    </a:lnTo>
                    <a:lnTo>
                      <a:pt x="1887" y="226"/>
                    </a:lnTo>
                    <a:lnTo>
                      <a:pt x="1902" y="216"/>
                    </a:lnTo>
                    <a:lnTo>
                      <a:pt x="1900" y="211"/>
                    </a:lnTo>
                    <a:lnTo>
                      <a:pt x="1887" y="205"/>
                    </a:lnTo>
                    <a:lnTo>
                      <a:pt x="1874" y="203"/>
                    </a:lnTo>
                    <a:lnTo>
                      <a:pt x="1868" y="203"/>
                    </a:lnTo>
                    <a:lnTo>
                      <a:pt x="1861" y="200"/>
                    </a:lnTo>
                    <a:lnTo>
                      <a:pt x="1855" y="198"/>
                    </a:lnTo>
                    <a:lnTo>
                      <a:pt x="1849" y="194"/>
                    </a:lnTo>
                    <a:lnTo>
                      <a:pt x="1841" y="189"/>
                    </a:lnTo>
                    <a:lnTo>
                      <a:pt x="1836" y="183"/>
                    </a:lnTo>
                    <a:lnTo>
                      <a:pt x="1833" y="175"/>
                    </a:lnTo>
                    <a:lnTo>
                      <a:pt x="1829" y="169"/>
                    </a:lnTo>
                    <a:lnTo>
                      <a:pt x="1825" y="163"/>
                    </a:lnTo>
                    <a:lnTo>
                      <a:pt x="1820" y="158"/>
                    </a:lnTo>
                    <a:lnTo>
                      <a:pt x="1818" y="155"/>
                    </a:lnTo>
                    <a:lnTo>
                      <a:pt x="1814" y="154"/>
                    </a:lnTo>
                    <a:lnTo>
                      <a:pt x="1810" y="153"/>
                    </a:lnTo>
                    <a:lnTo>
                      <a:pt x="1806" y="153"/>
                    </a:lnTo>
                    <a:lnTo>
                      <a:pt x="1800" y="153"/>
                    </a:lnTo>
                    <a:lnTo>
                      <a:pt x="1794" y="154"/>
                    </a:lnTo>
                    <a:lnTo>
                      <a:pt x="1787" y="155"/>
                    </a:lnTo>
                    <a:lnTo>
                      <a:pt x="1782" y="159"/>
                    </a:lnTo>
                    <a:lnTo>
                      <a:pt x="1777" y="162"/>
                    </a:lnTo>
                    <a:lnTo>
                      <a:pt x="1774" y="167"/>
                    </a:lnTo>
                    <a:lnTo>
                      <a:pt x="1771" y="172"/>
                    </a:lnTo>
                    <a:lnTo>
                      <a:pt x="1769" y="178"/>
                    </a:lnTo>
                    <a:lnTo>
                      <a:pt x="1757" y="178"/>
                    </a:lnTo>
                    <a:lnTo>
                      <a:pt x="1754" y="177"/>
                    </a:lnTo>
                    <a:lnTo>
                      <a:pt x="1750" y="174"/>
                    </a:lnTo>
                    <a:lnTo>
                      <a:pt x="1746" y="172"/>
                    </a:lnTo>
                    <a:lnTo>
                      <a:pt x="1742" y="168"/>
                    </a:lnTo>
                    <a:lnTo>
                      <a:pt x="1731" y="159"/>
                    </a:lnTo>
                    <a:lnTo>
                      <a:pt x="1723" y="150"/>
                    </a:lnTo>
                    <a:lnTo>
                      <a:pt x="1716" y="139"/>
                    </a:lnTo>
                    <a:lnTo>
                      <a:pt x="1711" y="126"/>
                    </a:lnTo>
                    <a:lnTo>
                      <a:pt x="1705" y="129"/>
                    </a:lnTo>
                    <a:lnTo>
                      <a:pt x="1700" y="131"/>
                    </a:lnTo>
                    <a:lnTo>
                      <a:pt x="1696" y="136"/>
                    </a:lnTo>
                    <a:lnTo>
                      <a:pt x="1692" y="142"/>
                    </a:lnTo>
                    <a:lnTo>
                      <a:pt x="1687" y="154"/>
                    </a:lnTo>
                    <a:lnTo>
                      <a:pt x="1682" y="168"/>
                    </a:lnTo>
                    <a:lnTo>
                      <a:pt x="1676" y="162"/>
                    </a:lnTo>
                    <a:lnTo>
                      <a:pt x="1671" y="154"/>
                    </a:lnTo>
                    <a:lnTo>
                      <a:pt x="1668" y="147"/>
                    </a:lnTo>
                    <a:lnTo>
                      <a:pt x="1667" y="136"/>
                    </a:lnTo>
                    <a:lnTo>
                      <a:pt x="1667" y="93"/>
                    </a:lnTo>
                    <a:lnTo>
                      <a:pt x="1667" y="85"/>
                    </a:lnTo>
                    <a:lnTo>
                      <a:pt x="1666" y="78"/>
                    </a:lnTo>
                    <a:lnTo>
                      <a:pt x="1663" y="71"/>
                    </a:lnTo>
                    <a:lnTo>
                      <a:pt x="1662" y="64"/>
                    </a:lnTo>
                    <a:lnTo>
                      <a:pt x="1657" y="51"/>
                    </a:lnTo>
                    <a:lnTo>
                      <a:pt x="1653" y="36"/>
                    </a:lnTo>
                    <a:lnTo>
                      <a:pt x="1651" y="26"/>
                    </a:lnTo>
                    <a:lnTo>
                      <a:pt x="1649" y="17"/>
                    </a:lnTo>
                    <a:lnTo>
                      <a:pt x="1647" y="9"/>
                    </a:lnTo>
                    <a:lnTo>
                      <a:pt x="1643" y="0"/>
                    </a:lnTo>
                    <a:lnTo>
                      <a:pt x="1634" y="3"/>
                    </a:lnTo>
                    <a:lnTo>
                      <a:pt x="1624" y="9"/>
                    </a:lnTo>
                    <a:lnTo>
                      <a:pt x="1622" y="16"/>
                    </a:lnTo>
                    <a:lnTo>
                      <a:pt x="1619" y="21"/>
                    </a:lnTo>
                    <a:lnTo>
                      <a:pt x="1616" y="26"/>
                    </a:lnTo>
                    <a:lnTo>
                      <a:pt x="1610" y="32"/>
                    </a:lnTo>
                    <a:lnTo>
                      <a:pt x="1605" y="39"/>
                    </a:lnTo>
                    <a:lnTo>
                      <a:pt x="1600" y="44"/>
                    </a:lnTo>
                    <a:lnTo>
                      <a:pt x="1594" y="47"/>
                    </a:lnTo>
                    <a:lnTo>
                      <a:pt x="1587" y="50"/>
                    </a:lnTo>
                    <a:lnTo>
                      <a:pt x="1583" y="41"/>
                    </a:lnTo>
                    <a:lnTo>
                      <a:pt x="1580" y="34"/>
                    </a:lnTo>
                    <a:lnTo>
                      <a:pt x="1579" y="30"/>
                    </a:lnTo>
                    <a:lnTo>
                      <a:pt x="1577" y="27"/>
                    </a:lnTo>
                    <a:lnTo>
                      <a:pt x="1574" y="25"/>
                    </a:lnTo>
                    <a:lnTo>
                      <a:pt x="1570" y="21"/>
                    </a:lnTo>
                    <a:lnTo>
                      <a:pt x="1565" y="19"/>
                    </a:lnTo>
                    <a:lnTo>
                      <a:pt x="1559" y="16"/>
                    </a:lnTo>
                    <a:lnTo>
                      <a:pt x="1553" y="15"/>
                    </a:lnTo>
                    <a:lnTo>
                      <a:pt x="1548" y="15"/>
                    </a:lnTo>
                    <a:lnTo>
                      <a:pt x="1535" y="15"/>
                    </a:lnTo>
                    <a:lnTo>
                      <a:pt x="1521" y="15"/>
                    </a:lnTo>
                    <a:lnTo>
                      <a:pt x="1505" y="15"/>
                    </a:lnTo>
                    <a:lnTo>
                      <a:pt x="1488" y="15"/>
                    </a:lnTo>
                    <a:lnTo>
                      <a:pt x="1481" y="16"/>
                    </a:lnTo>
                    <a:lnTo>
                      <a:pt x="1475" y="20"/>
                    </a:lnTo>
                    <a:lnTo>
                      <a:pt x="1474" y="21"/>
                    </a:lnTo>
                    <a:lnTo>
                      <a:pt x="1471" y="24"/>
                    </a:lnTo>
                    <a:lnTo>
                      <a:pt x="1471" y="27"/>
                    </a:lnTo>
                    <a:lnTo>
                      <a:pt x="1470" y="31"/>
                    </a:lnTo>
                    <a:lnTo>
                      <a:pt x="1471" y="36"/>
                    </a:lnTo>
                    <a:lnTo>
                      <a:pt x="1472" y="41"/>
                    </a:lnTo>
                    <a:lnTo>
                      <a:pt x="1474" y="46"/>
                    </a:lnTo>
                    <a:lnTo>
                      <a:pt x="1476" y="50"/>
                    </a:lnTo>
                    <a:lnTo>
                      <a:pt x="1480" y="54"/>
                    </a:lnTo>
                    <a:lnTo>
                      <a:pt x="1484" y="57"/>
                    </a:lnTo>
                    <a:lnTo>
                      <a:pt x="1489" y="60"/>
                    </a:lnTo>
                    <a:lnTo>
                      <a:pt x="1494" y="61"/>
                    </a:lnTo>
                    <a:lnTo>
                      <a:pt x="1505" y="64"/>
                    </a:lnTo>
                    <a:lnTo>
                      <a:pt x="1515" y="67"/>
                    </a:lnTo>
                    <a:lnTo>
                      <a:pt x="1519" y="70"/>
                    </a:lnTo>
                    <a:lnTo>
                      <a:pt x="1523" y="72"/>
                    </a:lnTo>
                    <a:lnTo>
                      <a:pt x="1525" y="76"/>
                    </a:lnTo>
                    <a:lnTo>
                      <a:pt x="1525" y="81"/>
                    </a:lnTo>
                    <a:lnTo>
                      <a:pt x="1523" y="99"/>
                    </a:lnTo>
                    <a:lnTo>
                      <a:pt x="1519" y="115"/>
                    </a:lnTo>
                    <a:lnTo>
                      <a:pt x="1520" y="120"/>
                    </a:lnTo>
                    <a:lnTo>
                      <a:pt x="1521" y="124"/>
                    </a:lnTo>
                    <a:lnTo>
                      <a:pt x="1524" y="126"/>
                    </a:lnTo>
                    <a:lnTo>
                      <a:pt x="1526" y="129"/>
                    </a:lnTo>
                    <a:lnTo>
                      <a:pt x="1533" y="135"/>
                    </a:lnTo>
                    <a:lnTo>
                      <a:pt x="1539" y="142"/>
                    </a:lnTo>
                    <a:lnTo>
                      <a:pt x="1543" y="148"/>
                    </a:lnTo>
                    <a:lnTo>
                      <a:pt x="1544" y="154"/>
                    </a:lnTo>
                    <a:lnTo>
                      <a:pt x="1544" y="162"/>
                    </a:lnTo>
                    <a:lnTo>
                      <a:pt x="1544" y="168"/>
                    </a:lnTo>
                    <a:lnTo>
                      <a:pt x="1543" y="177"/>
                    </a:lnTo>
                    <a:lnTo>
                      <a:pt x="1540" y="184"/>
                    </a:lnTo>
                    <a:lnTo>
                      <a:pt x="1536" y="190"/>
                    </a:lnTo>
                    <a:lnTo>
                      <a:pt x="1530" y="197"/>
                    </a:lnTo>
                    <a:lnTo>
                      <a:pt x="1524" y="200"/>
                    </a:lnTo>
                    <a:lnTo>
                      <a:pt x="1516" y="204"/>
                    </a:lnTo>
                    <a:lnTo>
                      <a:pt x="1508" y="207"/>
                    </a:lnTo>
                    <a:lnTo>
                      <a:pt x="1499" y="208"/>
                    </a:lnTo>
                    <a:lnTo>
                      <a:pt x="1495" y="209"/>
                    </a:lnTo>
                    <a:lnTo>
                      <a:pt x="1490" y="211"/>
                    </a:lnTo>
                    <a:lnTo>
                      <a:pt x="1486" y="213"/>
                    </a:lnTo>
                    <a:lnTo>
                      <a:pt x="1484" y="216"/>
                    </a:lnTo>
                    <a:lnTo>
                      <a:pt x="1477" y="223"/>
                    </a:lnTo>
                    <a:lnTo>
                      <a:pt x="1472" y="231"/>
                    </a:lnTo>
                    <a:lnTo>
                      <a:pt x="1466" y="238"/>
                    </a:lnTo>
                    <a:lnTo>
                      <a:pt x="1461" y="246"/>
                    </a:lnTo>
                    <a:lnTo>
                      <a:pt x="1457" y="248"/>
                    </a:lnTo>
                    <a:lnTo>
                      <a:pt x="1454" y="249"/>
                    </a:lnTo>
                    <a:lnTo>
                      <a:pt x="1450" y="251"/>
                    </a:lnTo>
                    <a:lnTo>
                      <a:pt x="1445" y="252"/>
                    </a:lnTo>
                    <a:lnTo>
                      <a:pt x="1418" y="252"/>
                    </a:lnTo>
                    <a:lnTo>
                      <a:pt x="1408" y="253"/>
                    </a:lnTo>
                    <a:lnTo>
                      <a:pt x="1398" y="254"/>
                    </a:lnTo>
                    <a:lnTo>
                      <a:pt x="1391" y="253"/>
                    </a:lnTo>
                    <a:lnTo>
                      <a:pt x="1385" y="251"/>
                    </a:lnTo>
                    <a:lnTo>
                      <a:pt x="1378" y="247"/>
                    </a:lnTo>
                    <a:lnTo>
                      <a:pt x="1372" y="243"/>
                    </a:lnTo>
                    <a:lnTo>
                      <a:pt x="1367" y="239"/>
                    </a:lnTo>
                    <a:lnTo>
                      <a:pt x="1361" y="236"/>
                    </a:lnTo>
                    <a:lnTo>
                      <a:pt x="1353" y="233"/>
                    </a:lnTo>
                    <a:lnTo>
                      <a:pt x="1346" y="232"/>
                    </a:lnTo>
                    <a:lnTo>
                      <a:pt x="1342" y="232"/>
                    </a:lnTo>
                    <a:lnTo>
                      <a:pt x="1338" y="233"/>
                    </a:lnTo>
                    <a:lnTo>
                      <a:pt x="1336" y="234"/>
                    </a:lnTo>
                    <a:lnTo>
                      <a:pt x="1332" y="237"/>
                    </a:lnTo>
                    <a:lnTo>
                      <a:pt x="1327" y="242"/>
                    </a:lnTo>
                    <a:lnTo>
                      <a:pt x="1321" y="248"/>
                    </a:lnTo>
                    <a:lnTo>
                      <a:pt x="1311" y="257"/>
                    </a:lnTo>
                    <a:lnTo>
                      <a:pt x="1302" y="264"/>
                    </a:lnTo>
                    <a:lnTo>
                      <a:pt x="1292" y="273"/>
                    </a:lnTo>
                    <a:lnTo>
                      <a:pt x="1283" y="282"/>
                    </a:lnTo>
                    <a:lnTo>
                      <a:pt x="1267" y="296"/>
                    </a:lnTo>
                    <a:lnTo>
                      <a:pt x="1252" y="308"/>
                    </a:lnTo>
                    <a:lnTo>
                      <a:pt x="1244" y="313"/>
                    </a:lnTo>
                    <a:lnTo>
                      <a:pt x="1237" y="321"/>
                    </a:lnTo>
                    <a:lnTo>
                      <a:pt x="1229" y="327"/>
                    </a:lnTo>
                    <a:lnTo>
                      <a:pt x="1221" y="336"/>
                    </a:lnTo>
                    <a:lnTo>
                      <a:pt x="1211" y="351"/>
                    </a:lnTo>
                    <a:lnTo>
                      <a:pt x="1203" y="364"/>
                    </a:lnTo>
                    <a:lnTo>
                      <a:pt x="1193" y="376"/>
                    </a:lnTo>
                    <a:lnTo>
                      <a:pt x="1179" y="387"/>
                    </a:lnTo>
                    <a:lnTo>
                      <a:pt x="1175" y="391"/>
                    </a:lnTo>
                    <a:lnTo>
                      <a:pt x="1170" y="394"/>
                    </a:lnTo>
                    <a:lnTo>
                      <a:pt x="1165" y="395"/>
                    </a:lnTo>
                    <a:lnTo>
                      <a:pt x="1160" y="396"/>
                    </a:lnTo>
                    <a:lnTo>
                      <a:pt x="1150" y="397"/>
                    </a:lnTo>
                    <a:lnTo>
                      <a:pt x="1139" y="399"/>
                    </a:lnTo>
                    <a:lnTo>
                      <a:pt x="1132" y="400"/>
                    </a:lnTo>
                    <a:lnTo>
                      <a:pt x="1127" y="401"/>
                    </a:lnTo>
                    <a:lnTo>
                      <a:pt x="1122" y="404"/>
                    </a:lnTo>
                    <a:lnTo>
                      <a:pt x="1117" y="406"/>
                    </a:lnTo>
                    <a:lnTo>
                      <a:pt x="1108" y="414"/>
                    </a:lnTo>
                    <a:lnTo>
                      <a:pt x="1098" y="421"/>
                    </a:lnTo>
                    <a:lnTo>
                      <a:pt x="1090" y="428"/>
                    </a:lnTo>
                    <a:lnTo>
                      <a:pt x="1082" y="436"/>
                    </a:lnTo>
                    <a:lnTo>
                      <a:pt x="1076" y="445"/>
                    </a:lnTo>
                    <a:lnTo>
                      <a:pt x="1072" y="456"/>
                    </a:lnTo>
                    <a:lnTo>
                      <a:pt x="1072" y="464"/>
                    </a:lnTo>
                    <a:lnTo>
                      <a:pt x="1072" y="472"/>
                    </a:lnTo>
                    <a:lnTo>
                      <a:pt x="1073" y="475"/>
                    </a:lnTo>
                    <a:lnTo>
                      <a:pt x="1072" y="478"/>
                    </a:lnTo>
                    <a:lnTo>
                      <a:pt x="1072" y="482"/>
                    </a:lnTo>
                    <a:lnTo>
                      <a:pt x="1070" y="484"/>
                    </a:lnTo>
                    <a:lnTo>
                      <a:pt x="1066" y="488"/>
                    </a:lnTo>
                    <a:lnTo>
                      <a:pt x="1063" y="490"/>
                    </a:lnTo>
                    <a:lnTo>
                      <a:pt x="1060" y="492"/>
                    </a:lnTo>
                    <a:lnTo>
                      <a:pt x="1056" y="493"/>
                    </a:lnTo>
                    <a:lnTo>
                      <a:pt x="1048" y="494"/>
                    </a:lnTo>
                    <a:lnTo>
                      <a:pt x="1039" y="498"/>
                    </a:lnTo>
                    <a:lnTo>
                      <a:pt x="1031" y="503"/>
                    </a:lnTo>
                    <a:lnTo>
                      <a:pt x="1024" y="509"/>
                    </a:lnTo>
                    <a:lnTo>
                      <a:pt x="1018" y="517"/>
                    </a:lnTo>
                    <a:lnTo>
                      <a:pt x="1014" y="525"/>
                    </a:lnTo>
                    <a:lnTo>
                      <a:pt x="1011" y="534"/>
                    </a:lnTo>
                    <a:lnTo>
                      <a:pt x="1008" y="543"/>
                    </a:lnTo>
                    <a:lnTo>
                      <a:pt x="1006" y="547"/>
                    </a:lnTo>
                    <a:lnTo>
                      <a:pt x="1003" y="551"/>
                    </a:lnTo>
                    <a:lnTo>
                      <a:pt x="1001" y="554"/>
                    </a:lnTo>
                    <a:lnTo>
                      <a:pt x="997" y="557"/>
                    </a:lnTo>
                    <a:lnTo>
                      <a:pt x="991" y="561"/>
                    </a:lnTo>
                    <a:lnTo>
                      <a:pt x="984" y="564"/>
                    </a:lnTo>
                    <a:lnTo>
                      <a:pt x="978" y="566"/>
                    </a:lnTo>
                    <a:lnTo>
                      <a:pt x="970" y="568"/>
                    </a:lnTo>
                    <a:lnTo>
                      <a:pt x="957" y="569"/>
                    </a:lnTo>
                    <a:lnTo>
                      <a:pt x="942" y="571"/>
                    </a:lnTo>
                    <a:lnTo>
                      <a:pt x="923" y="574"/>
                    </a:lnTo>
                    <a:lnTo>
                      <a:pt x="904" y="578"/>
                    </a:lnTo>
                    <a:lnTo>
                      <a:pt x="898" y="577"/>
                    </a:lnTo>
                    <a:lnTo>
                      <a:pt x="891" y="576"/>
                    </a:lnTo>
                    <a:lnTo>
                      <a:pt x="880" y="581"/>
                    </a:lnTo>
                    <a:lnTo>
                      <a:pt x="869" y="584"/>
                    </a:lnTo>
                    <a:lnTo>
                      <a:pt x="866" y="583"/>
                    </a:lnTo>
                    <a:lnTo>
                      <a:pt x="865" y="581"/>
                    </a:lnTo>
                    <a:lnTo>
                      <a:pt x="864" y="577"/>
                    </a:lnTo>
                    <a:lnTo>
                      <a:pt x="864" y="574"/>
                    </a:lnTo>
                    <a:lnTo>
                      <a:pt x="859" y="567"/>
                    </a:lnTo>
                    <a:lnTo>
                      <a:pt x="854" y="562"/>
                    </a:lnTo>
                    <a:lnTo>
                      <a:pt x="850" y="559"/>
                    </a:lnTo>
                    <a:lnTo>
                      <a:pt x="846" y="558"/>
                    </a:lnTo>
                    <a:lnTo>
                      <a:pt x="842" y="557"/>
                    </a:lnTo>
                    <a:lnTo>
                      <a:pt x="839" y="557"/>
                    </a:lnTo>
                    <a:lnTo>
                      <a:pt x="835" y="557"/>
                    </a:lnTo>
                    <a:lnTo>
                      <a:pt x="832" y="558"/>
                    </a:lnTo>
                    <a:lnTo>
                      <a:pt x="830" y="561"/>
                    </a:lnTo>
                    <a:lnTo>
                      <a:pt x="829" y="563"/>
                    </a:lnTo>
                    <a:lnTo>
                      <a:pt x="825" y="568"/>
                    </a:lnTo>
                    <a:lnTo>
                      <a:pt x="820" y="573"/>
                    </a:lnTo>
                    <a:lnTo>
                      <a:pt x="811" y="579"/>
                    </a:lnTo>
                    <a:lnTo>
                      <a:pt x="802" y="583"/>
                    </a:lnTo>
                    <a:lnTo>
                      <a:pt x="793" y="588"/>
                    </a:lnTo>
                    <a:lnTo>
                      <a:pt x="782" y="592"/>
                    </a:lnTo>
                    <a:lnTo>
                      <a:pt x="767" y="596"/>
                    </a:lnTo>
                    <a:lnTo>
                      <a:pt x="752" y="599"/>
                    </a:lnTo>
                    <a:lnTo>
                      <a:pt x="746" y="602"/>
                    </a:lnTo>
                    <a:lnTo>
                      <a:pt x="738" y="605"/>
                    </a:lnTo>
                    <a:lnTo>
                      <a:pt x="732" y="608"/>
                    </a:lnTo>
                    <a:lnTo>
                      <a:pt x="724" y="612"/>
                    </a:lnTo>
                    <a:lnTo>
                      <a:pt x="706" y="630"/>
                    </a:lnTo>
                    <a:lnTo>
                      <a:pt x="689" y="650"/>
                    </a:lnTo>
                    <a:lnTo>
                      <a:pt x="684" y="653"/>
                    </a:lnTo>
                    <a:lnTo>
                      <a:pt x="681" y="656"/>
                    </a:lnTo>
                    <a:lnTo>
                      <a:pt x="676" y="658"/>
                    </a:lnTo>
                    <a:lnTo>
                      <a:pt x="672" y="660"/>
                    </a:lnTo>
                    <a:lnTo>
                      <a:pt x="662" y="662"/>
                    </a:lnTo>
                    <a:lnTo>
                      <a:pt x="652" y="667"/>
                    </a:lnTo>
                    <a:lnTo>
                      <a:pt x="642" y="676"/>
                    </a:lnTo>
                    <a:lnTo>
                      <a:pt x="633" y="687"/>
                    </a:lnTo>
                    <a:lnTo>
                      <a:pt x="623" y="687"/>
                    </a:lnTo>
                    <a:lnTo>
                      <a:pt x="613" y="687"/>
                    </a:lnTo>
                    <a:lnTo>
                      <a:pt x="603" y="687"/>
                    </a:lnTo>
                    <a:lnTo>
                      <a:pt x="593" y="686"/>
                    </a:lnTo>
                    <a:lnTo>
                      <a:pt x="505" y="701"/>
                    </a:lnTo>
                    <a:lnTo>
                      <a:pt x="480" y="701"/>
                    </a:lnTo>
                    <a:lnTo>
                      <a:pt x="462" y="701"/>
                    </a:lnTo>
                    <a:lnTo>
                      <a:pt x="446" y="700"/>
                    </a:lnTo>
                    <a:lnTo>
                      <a:pt x="438" y="699"/>
                    </a:lnTo>
                    <a:lnTo>
                      <a:pt x="431" y="696"/>
                    </a:lnTo>
                    <a:lnTo>
                      <a:pt x="422" y="694"/>
                    </a:lnTo>
                    <a:lnTo>
                      <a:pt x="414" y="689"/>
                    </a:lnTo>
                    <a:lnTo>
                      <a:pt x="411" y="687"/>
                    </a:lnTo>
                    <a:lnTo>
                      <a:pt x="408" y="685"/>
                    </a:lnTo>
                    <a:lnTo>
                      <a:pt x="406" y="681"/>
                    </a:lnTo>
                    <a:lnTo>
                      <a:pt x="404" y="677"/>
                    </a:lnTo>
                    <a:lnTo>
                      <a:pt x="402" y="670"/>
                    </a:lnTo>
                    <a:lnTo>
                      <a:pt x="401" y="662"/>
                    </a:lnTo>
                    <a:lnTo>
                      <a:pt x="398" y="655"/>
                    </a:lnTo>
                    <a:lnTo>
                      <a:pt x="396" y="648"/>
                    </a:lnTo>
                    <a:lnTo>
                      <a:pt x="393" y="646"/>
                    </a:lnTo>
                    <a:lnTo>
                      <a:pt x="392" y="645"/>
                    </a:lnTo>
                    <a:lnTo>
                      <a:pt x="388" y="643"/>
                    </a:lnTo>
                    <a:lnTo>
                      <a:pt x="384" y="643"/>
                    </a:lnTo>
                    <a:lnTo>
                      <a:pt x="372" y="645"/>
                    </a:lnTo>
                    <a:lnTo>
                      <a:pt x="359" y="647"/>
                    </a:lnTo>
                    <a:lnTo>
                      <a:pt x="352" y="646"/>
                    </a:lnTo>
                    <a:lnTo>
                      <a:pt x="344" y="645"/>
                    </a:lnTo>
                    <a:lnTo>
                      <a:pt x="338" y="643"/>
                    </a:lnTo>
                    <a:lnTo>
                      <a:pt x="332" y="641"/>
                    </a:lnTo>
                    <a:lnTo>
                      <a:pt x="319" y="635"/>
                    </a:lnTo>
                    <a:lnTo>
                      <a:pt x="305" y="627"/>
                    </a:lnTo>
                    <a:lnTo>
                      <a:pt x="293" y="625"/>
                    </a:lnTo>
                    <a:lnTo>
                      <a:pt x="279" y="623"/>
                    </a:lnTo>
                    <a:lnTo>
                      <a:pt x="273" y="618"/>
                    </a:lnTo>
                    <a:lnTo>
                      <a:pt x="268" y="612"/>
                    </a:lnTo>
                    <a:lnTo>
                      <a:pt x="260" y="607"/>
                    </a:lnTo>
                    <a:lnTo>
                      <a:pt x="253" y="603"/>
                    </a:lnTo>
                    <a:lnTo>
                      <a:pt x="246" y="599"/>
                    </a:lnTo>
                    <a:lnTo>
                      <a:pt x="241" y="593"/>
                    </a:lnTo>
                    <a:lnTo>
                      <a:pt x="238" y="587"/>
                    </a:lnTo>
                    <a:lnTo>
                      <a:pt x="235" y="581"/>
                    </a:lnTo>
                    <a:lnTo>
                      <a:pt x="231" y="576"/>
                    </a:lnTo>
                    <a:lnTo>
                      <a:pt x="226" y="572"/>
                    </a:lnTo>
                    <a:lnTo>
                      <a:pt x="216" y="567"/>
                    </a:lnTo>
                    <a:lnTo>
                      <a:pt x="207" y="559"/>
                    </a:lnTo>
                    <a:lnTo>
                      <a:pt x="200" y="551"/>
                    </a:lnTo>
                    <a:lnTo>
                      <a:pt x="192" y="543"/>
                    </a:lnTo>
                    <a:lnTo>
                      <a:pt x="189" y="539"/>
                    </a:lnTo>
                    <a:lnTo>
                      <a:pt x="185" y="537"/>
                    </a:lnTo>
                    <a:lnTo>
                      <a:pt x="179" y="534"/>
                    </a:lnTo>
                    <a:lnTo>
                      <a:pt x="174" y="533"/>
                    </a:lnTo>
                    <a:lnTo>
                      <a:pt x="179" y="522"/>
                    </a:lnTo>
                    <a:lnTo>
                      <a:pt x="185" y="512"/>
                    </a:lnTo>
                    <a:lnTo>
                      <a:pt x="189" y="508"/>
                    </a:lnTo>
                    <a:lnTo>
                      <a:pt x="191" y="503"/>
                    </a:lnTo>
                    <a:lnTo>
                      <a:pt x="192" y="497"/>
                    </a:lnTo>
                    <a:lnTo>
                      <a:pt x="194" y="490"/>
                    </a:lnTo>
                    <a:lnTo>
                      <a:pt x="194" y="458"/>
                    </a:lnTo>
                    <a:lnTo>
                      <a:pt x="192" y="453"/>
                    </a:lnTo>
                    <a:lnTo>
                      <a:pt x="190" y="449"/>
                    </a:lnTo>
                    <a:lnTo>
                      <a:pt x="186" y="445"/>
                    </a:lnTo>
                    <a:lnTo>
                      <a:pt x="182" y="441"/>
                    </a:lnTo>
                    <a:lnTo>
                      <a:pt x="102" y="441"/>
                    </a:lnTo>
                    <a:lnTo>
                      <a:pt x="102" y="493"/>
                    </a:lnTo>
                    <a:lnTo>
                      <a:pt x="103" y="502"/>
                    </a:lnTo>
                    <a:lnTo>
                      <a:pt x="105" y="510"/>
                    </a:lnTo>
                    <a:lnTo>
                      <a:pt x="107" y="519"/>
                    </a:lnTo>
                    <a:lnTo>
                      <a:pt x="110" y="527"/>
                    </a:lnTo>
                    <a:lnTo>
                      <a:pt x="112" y="534"/>
                    </a:lnTo>
                    <a:lnTo>
                      <a:pt x="115" y="543"/>
                    </a:lnTo>
                    <a:lnTo>
                      <a:pt x="116" y="552"/>
                    </a:lnTo>
                    <a:lnTo>
                      <a:pt x="117" y="561"/>
                    </a:lnTo>
                    <a:lnTo>
                      <a:pt x="116" y="577"/>
                    </a:lnTo>
                    <a:lnTo>
                      <a:pt x="113" y="591"/>
                    </a:lnTo>
                    <a:lnTo>
                      <a:pt x="110" y="605"/>
                    </a:lnTo>
                    <a:lnTo>
                      <a:pt x="105" y="617"/>
                    </a:lnTo>
                    <a:lnTo>
                      <a:pt x="92" y="642"/>
                    </a:lnTo>
                    <a:lnTo>
                      <a:pt x="79" y="671"/>
                    </a:lnTo>
                    <a:lnTo>
                      <a:pt x="66" y="701"/>
                    </a:lnTo>
                    <a:lnTo>
                      <a:pt x="53" y="727"/>
                    </a:lnTo>
                    <a:lnTo>
                      <a:pt x="40" y="755"/>
                    </a:lnTo>
                    <a:lnTo>
                      <a:pt x="28" y="785"/>
                    </a:lnTo>
                    <a:lnTo>
                      <a:pt x="19" y="804"/>
                    </a:lnTo>
                    <a:lnTo>
                      <a:pt x="10" y="820"/>
                    </a:lnTo>
                    <a:lnTo>
                      <a:pt x="7" y="828"/>
                    </a:lnTo>
                    <a:lnTo>
                      <a:pt x="4" y="837"/>
                    </a:lnTo>
                    <a:lnTo>
                      <a:pt x="2" y="845"/>
                    </a:lnTo>
                    <a:lnTo>
                      <a:pt x="2" y="855"/>
                    </a:lnTo>
                    <a:lnTo>
                      <a:pt x="2" y="859"/>
                    </a:lnTo>
                    <a:lnTo>
                      <a:pt x="3" y="862"/>
                    </a:lnTo>
                    <a:lnTo>
                      <a:pt x="4" y="863"/>
                    </a:lnTo>
                    <a:lnTo>
                      <a:pt x="7" y="865"/>
                    </a:lnTo>
                    <a:lnTo>
                      <a:pt x="12" y="868"/>
                    </a:lnTo>
                    <a:lnTo>
                      <a:pt x="15" y="873"/>
                    </a:lnTo>
                    <a:lnTo>
                      <a:pt x="20" y="887"/>
                    </a:lnTo>
                    <a:lnTo>
                      <a:pt x="27" y="899"/>
                    </a:lnTo>
                    <a:lnTo>
                      <a:pt x="30" y="903"/>
                    </a:lnTo>
                    <a:lnTo>
                      <a:pt x="35" y="904"/>
                    </a:lnTo>
                    <a:lnTo>
                      <a:pt x="40" y="904"/>
                    </a:lnTo>
                    <a:lnTo>
                      <a:pt x="47" y="903"/>
                    </a:lnTo>
                    <a:lnTo>
                      <a:pt x="62" y="894"/>
                    </a:lnTo>
                    <a:lnTo>
                      <a:pt x="74" y="886"/>
                    </a:lnTo>
                    <a:lnTo>
                      <a:pt x="82" y="882"/>
                    </a:lnTo>
                    <a:lnTo>
                      <a:pt x="88" y="878"/>
                    </a:lnTo>
                    <a:lnTo>
                      <a:pt x="96" y="877"/>
                    </a:lnTo>
                    <a:lnTo>
                      <a:pt x="105" y="876"/>
                    </a:lnTo>
                    <a:lnTo>
                      <a:pt x="115" y="876"/>
                    </a:lnTo>
                    <a:lnTo>
                      <a:pt x="115" y="879"/>
                    </a:lnTo>
                    <a:lnTo>
                      <a:pt x="115" y="883"/>
                    </a:lnTo>
                    <a:lnTo>
                      <a:pt x="112" y="897"/>
                    </a:lnTo>
                    <a:lnTo>
                      <a:pt x="108" y="911"/>
                    </a:lnTo>
                    <a:lnTo>
                      <a:pt x="108" y="918"/>
                    </a:lnTo>
                    <a:lnTo>
                      <a:pt x="108" y="924"/>
                    </a:lnTo>
                    <a:lnTo>
                      <a:pt x="108" y="928"/>
                    </a:lnTo>
                    <a:lnTo>
                      <a:pt x="107" y="931"/>
                    </a:lnTo>
                    <a:lnTo>
                      <a:pt x="106" y="933"/>
                    </a:lnTo>
                    <a:lnTo>
                      <a:pt x="103" y="935"/>
                    </a:lnTo>
                    <a:lnTo>
                      <a:pt x="91" y="941"/>
                    </a:lnTo>
                    <a:lnTo>
                      <a:pt x="77" y="945"/>
                    </a:lnTo>
                    <a:lnTo>
                      <a:pt x="71" y="946"/>
                    </a:lnTo>
                    <a:lnTo>
                      <a:pt x="67" y="950"/>
                    </a:lnTo>
                    <a:lnTo>
                      <a:pt x="63" y="953"/>
                    </a:lnTo>
                    <a:lnTo>
                      <a:pt x="62" y="960"/>
                    </a:lnTo>
                    <a:lnTo>
                      <a:pt x="62" y="1005"/>
                    </a:lnTo>
                    <a:lnTo>
                      <a:pt x="62" y="1010"/>
                    </a:lnTo>
                    <a:lnTo>
                      <a:pt x="59" y="1012"/>
                    </a:lnTo>
                    <a:lnTo>
                      <a:pt x="56" y="1014"/>
                    </a:lnTo>
                    <a:lnTo>
                      <a:pt x="51" y="1015"/>
                    </a:lnTo>
                    <a:lnTo>
                      <a:pt x="39" y="1015"/>
                    </a:lnTo>
                    <a:lnTo>
                      <a:pt x="29" y="1016"/>
                    </a:lnTo>
                    <a:lnTo>
                      <a:pt x="24" y="1017"/>
                    </a:lnTo>
                    <a:lnTo>
                      <a:pt x="20" y="1020"/>
                    </a:lnTo>
                    <a:lnTo>
                      <a:pt x="17" y="1022"/>
                    </a:lnTo>
                    <a:lnTo>
                      <a:pt x="13" y="1026"/>
                    </a:lnTo>
                    <a:lnTo>
                      <a:pt x="8" y="1032"/>
                    </a:lnTo>
                    <a:lnTo>
                      <a:pt x="5" y="1039"/>
                    </a:lnTo>
                    <a:lnTo>
                      <a:pt x="3" y="1045"/>
                    </a:lnTo>
                    <a:lnTo>
                      <a:pt x="2" y="1052"/>
                    </a:lnTo>
                    <a:lnTo>
                      <a:pt x="2" y="1068"/>
                    </a:lnTo>
                    <a:lnTo>
                      <a:pt x="2" y="1083"/>
                    </a:lnTo>
                    <a:lnTo>
                      <a:pt x="0" y="1110"/>
                    </a:lnTo>
                    <a:lnTo>
                      <a:pt x="3" y="1135"/>
                    </a:lnTo>
                    <a:lnTo>
                      <a:pt x="3" y="1142"/>
                    </a:lnTo>
                    <a:lnTo>
                      <a:pt x="5" y="1147"/>
                    </a:lnTo>
                    <a:lnTo>
                      <a:pt x="7" y="1152"/>
                    </a:lnTo>
                    <a:lnTo>
                      <a:pt x="10" y="1155"/>
                    </a:lnTo>
                    <a:lnTo>
                      <a:pt x="13" y="1159"/>
                    </a:lnTo>
                    <a:lnTo>
                      <a:pt x="17" y="1162"/>
                    </a:lnTo>
                    <a:lnTo>
                      <a:pt x="22" y="1163"/>
                    </a:lnTo>
                    <a:lnTo>
                      <a:pt x="28" y="1164"/>
                    </a:lnTo>
                    <a:lnTo>
                      <a:pt x="32" y="1163"/>
                    </a:lnTo>
                    <a:lnTo>
                      <a:pt x="35" y="1162"/>
                    </a:lnTo>
                    <a:lnTo>
                      <a:pt x="39" y="1159"/>
                    </a:lnTo>
                    <a:lnTo>
                      <a:pt x="42" y="1157"/>
                    </a:lnTo>
                    <a:lnTo>
                      <a:pt x="44" y="1153"/>
                    </a:lnTo>
                    <a:lnTo>
                      <a:pt x="47" y="1149"/>
                    </a:lnTo>
                    <a:lnTo>
                      <a:pt x="47" y="1145"/>
                    </a:lnTo>
                    <a:lnTo>
                      <a:pt x="48" y="1140"/>
                    </a:lnTo>
                    <a:lnTo>
                      <a:pt x="48" y="1085"/>
                    </a:lnTo>
                    <a:lnTo>
                      <a:pt x="49" y="1080"/>
                    </a:lnTo>
                    <a:lnTo>
                      <a:pt x="52" y="1076"/>
                    </a:lnTo>
                    <a:lnTo>
                      <a:pt x="57" y="1075"/>
                    </a:lnTo>
                    <a:lnTo>
                      <a:pt x="62" y="1074"/>
                    </a:lnTo>
                    <a:lnTo>
                      <a:pt x="64" y="1074"/>
                    </a:lnTo>
                    <a:lnTo>
                      <a:pt x="67" y="1075"/>
                    </a:lnTo>
                    <a:lnTo>
                      <a:pt x="68" y="1078"/>
                    </a:lnTo>
                    <a:lnTo>
                      <a:pt x="69" y="1080"/>
                    </a:lnTo>
                    <a:lnTo>
                      <a:pt x="72" y="1085"/>
                    </a:lnTo>
                    <a:lnTo>
                      <a:pt x="76" y="1090"/>
                    </a:lnTo>
                    <a:lnTo>
                      <a:pt x="81" y="1095"/>
                    </a:lnTo>
                    <a:lnTo>
                      <a:pt x="86" y="1100"/>
                    </a:lnTo>
                    <a:lnTo>
                      <a:pt x="88" y="1103"/>
                    </a:lnTo>
                    <a:lnTo>
                      <a:pt x="89" y="1106"/>
                    </a:lnTo>
                    <a:lnTo>
                      <a:pt x="91" y="1109"/>
                    </a:lnTo>
                    <a:lnTo>
                      <a:pt x="91" y="1114"/>
                    </a:lnTo>
                    <a:lnTo>
                      <a:pt x="83" y="1130"/>
                    </a:lnTo>
                    <a:lnTo>
                      <a:pt x="76" y="1147"/>
                    </a:lnTo>
                    <a:lnTo>
                      <a:pt x="76" y="1162"/>
                    </a:lnTo>
                    <a:lnTo>
                      <a:pt x="78" y="1175"/>
                    </a:lnTo>
                    <a:lnTo>
                      <a:pt x="81" y="1182"/>
                    </a:lnTo>
                    <a:lnTo>
                      <a:pt x="83" y="1188"/>
                    </a:lnTo>
                    <a:lnTo>
                      <a:pt x="87" y="1193"/>
                    </a:lnTo>
                    <a:lnTo>
                      <a:pt x="93" y="1198"/>
                    </a:lnTo>
                    <a:lnTo>
                      <a:pt x="97" y="1202"/>
                    </a:lnTo>
                    <a:lnTo>
                      <a:pt x="102" y="1204"/>
                    </a:lnTo>
                    <a:lnTo>
                      <a:pt x="108" y="1206"/>
                    </a:lnTo>
                    <a:lnTo>
                      <a:pt x="113" y="1207"/>
                    </a:lnTo>
                    <a:lnTo>
                      <a:pt x="125" y="1207"/>
                    </a:lnTo>
                    <a:lnTo>
                      <a:pt x="136" y="1207"/>
                    </a:lnTo>
                    <a:lnTo>
                      <a:pt x="143" y="1206"/>
                    </a:lnTo>
                    <a:lnTo>
                      <a:pt x="148" y="1203"/>
                    </a:lnTo>
                    <a:lnTo>
                      <a:pt x="152" y="1198"/>
                    </a:lnTo>
                    <a:lnTo>
                      <a:pt x="155" y="1192"/>
                    </a:lnTo>
                    <a:lnTo>
                      <a:pt x="158" y="1178"/>
                    </a:lnTo>
                    <a:lnTo>
                      <a:pt x="161" y="1163"/>
                    </a:lnTo>
                    <a:lnTo>
                      <a:pt x="163" y="1154"/>
                    </a:lnTo>
                    <a:lnTo>
                      <a:pt x="167" y="1147"/>
                    </a:lnTo>
                    <a:lnTo>
                      <a:pt x="172" y="1140"/>
                    </a:lnTo>
                    <a:lnTo>
                      <a:pt x="179" y="1135"/>
                    </a:lnTo>
                    <a:lnTo>
                      <a:pt x="185" y="1130"/>
                    </a:lnTo>
                    <a:lnTo>
                      <a:pt x="192" y="1128"/>
                    </a:lnTo>
                    <a:lnTo>
                      <a:pt x="201" y="1126"/>
                    </a:lnTo>
                    <a:lnTo>
                      <a:pt x="209" y="1126"/>
                    </a:lnTo>
                    <a:lnTo>
                      <a:pt x="236" y="1126"/>
                    </a:lnTo>
                    <a:lnTo>
                      <a:pt x="238" y="1130"/>
                    </a:lnTo>
                    <a:lnTo>
                      <a:pt x="238" y="1135"/>
                    </a:lnTo>
                    <a:lnTo>
                      <a:pt x="238" y="1147"/>
                    </a:lnTo>
                    <a:lnTo>
                      <a:pt x="235" y="1157"/>
                    </a:lnTo>
                    <a:lnTo>
                      <a:pt x="233" y="1167"/>
                    </a:lnTo>
                    <a:lnTo>
                      <a:pt x="229" y="1177"/>
                    </a:lnTo>
                    <a:lnTo>
                      <a:pt x="225" y="1185"/>
                    </a:lnTo>
                    <a:lnTo>
                      <a:pt x="222" y="1195"/>
                    </a:lnTo>
                    <a:lnTo>
                      <a:pt x="220" y="1206"/>
                    </a:lnTo>
                    <a:lnTo>
                      <a:pt x="220" y="1217"/>
                    </a:lnTo>
                    <a:lnTo>
                      <a:pt x="220" y="1227"/>
                    </a:lnTo>
                    <a:lnTo>
                      <a:pt x="222" y="1236"/>
                    </a:lnTo>
                    <a:lnTo>
                      <a:pt x="225" y="1244"/>
                    </a:lnTo>
                    <a:lnTo>
                      <a:pt x="226" y="1254"/>
                    </a:lnTo>
                    <a:lnTo>
                      <a:pt x="227" y="1266"/>
                    </a:lnTo>
                    <a:lnTo>
                      <a:pt x="229" y="1277"/>
                    </a:lnTo>
                    <a:lnTo>
                      <a:pt x="231" y="1287"/>
                    </a:lnTo>
                    <a:lnTo>
                      <a:pt x="234" y="1296"/>
                    </a:lnTo>
                    <a:lnTo>
                      <a:pt x="238" y="1305"/>
                    </a:lnTo>
                    <a:lnTo>
                      <a:pt x="244" y="1312"/>
                    </a:lnTo>
                    <a:lnTo>
                      <a:pt x="251" y="1320"/>
                    </a:lnTo>
                    <a:lnTo>
                      <a:pt x="260" y="1325"/>
                    </a:lnTo>
                    <a:lnTo>
                      <a:pt x="268" y="1330"/>
                    </a:lnTo>
                    <a:lnTo>
                      <a:pt x="274" y="1334"/>
                    </a:lnTo>
                    <a:lnTo>
                      <a:pt x="278" y="1336"/>
                    </a:lnTo>
                    <a:lnTo>
                      <a:pt x="280" y="1339"/>
                    </a:lnTo>
                    <a:lnTo>
                      <a:pt x="281" y="1342"/>
                    </a:lnTo>
                    <a:lnTo>
                      <a:pt x="283" y="1346"/>
                    </a:lnTo>
                    <a:lnTo>
                      <a:pt x="285" y="1356"/>
                    </a:lnTo>
                    <a:lnTo>
                      <a:pt x="284" y="1365"/>
                    </a:lnTo>
                    <a:lnTo>
                      <a:pt x="284" y="1374"/>
                    </a:lnTo>
                    <a:lnTo>
                      <a:pt x="284" y="1385"/>
                    </a:lnTo>
                    <a:lnTo>
                      <a:pt x="288" y="1398"/>
                    </a:lnTo>
                    <a:lnTo>
                      <a:pt x="291" y="1411"/>
                    </a:lnTo>
                    <a:lnTo>
                      <a:pt x="291" y="1441"/>
                    </a:lnTo>
                    <a:lnTo>
                      <a:pt x="293" y="1455"/>
                    </a:lnTo>
                    <a:lnTo>
                      <a:pt x="295" y="1469"/>
                    </a:lnTo>
                    <a:lnTo>
                      <a:pt x="295" y="1497"/>
                    </a:lnTo>
                    <a:lnTo>
                      <a:pt x="294" y="1505"/>
                    </a:lnTo>
                    <a:lnTo>
                      <a:pt x="293" y="1513"/>
                    </a:lnTo>
                    <a:lnTo>
                      <a:pt x="290" y="1519"/>
                    </a:lnTo>
                    <a:lnTo>
                      <a:pt x="286" y="1525"/>
                    </a:lnTo>
                    <a:lnTo>
                      <a:pt x="279" y="1538"/>
                    </a:lnTo>
                    <a:lnTo>
                      <a:pt x="271" y="1552"/>
                    </a:lnTo>
                    <a:lnTo>
                      <a:pt x="265" y="1567"/>
                    </a:lnTo>
                    <a:lnTo>
                      <a:pt x="261" y="1579"/>
                    </a:lnTo>
                    <a:lnTo>
                      <a:pt x="258" y="1592"/>
                    </a:lnTo>
                    <a:lnTo>
                      <a:pt x="255" y="1605"/>
                    </a:lnTo>
                    <a:lnTo>
                      <a:pt x="250" y="1631"/>
                    </a:lnTo>
                    <a:lnTo>
                      <a:pt x="246" y="1661"/>
                    </a:lnTo>
                    <a:lnTo>
                      <a:pt x="248" y="1666"/>
                    </a:lnTo>
                    <a:lnTo>
                      <a:pt x="254" y="1664"/>
                    </a:lnTo>
                    <a:lnTo>
                      <a:pt x="259" y="1661"/>
                    </a:lnTo>
                    <a:lnTo>
                      <a:pt x="264" y="1657"/>
                    </a:lnTo>
                    <a:lnTo>
                      <a:pt x="268" y="1652"/>
                    </a:lnTo>
                    <a:lnTo>
                      <a:pt x="271" y="1648"/>
                    </a:lnTo>
                    <a:lnTo>
                      <a:pt x="276" y="1643"/>
                    </a:lnTo>
                    <a:lnTo>
                      <a:pt x="281" y="1640"/>
                    </a:lnTo>
                    <a:lnTo>
                      <a:pt x="286" y="1637"/>
                    </a:lnTo>
                    <a:lnTo>
                      <a:pt x="293" y="1648"/>
                    </a:lnTo>
                    <a:lnTo>
                      <a:pt x="295" y="1662"/>
                    </a:lnTo>
                    <a:lnTo>
                      <a:pt x="298" y="1667"/>
                    </a:lnTo>
                    <a:lnTo>
                      <a:pt x="300" y="1672"/>
                    </a:lnTo>
                    <a:lnTo>
                      <a:pt x="304" y="1675"/>
                    </a:lnTo>
                    <a:lnTo>
                      <a:pt x="309" y="1676"/>
                    </a:lnTo>
                    <a:lnTo>
                      <a:pt x="319" y="1670"/>
                    </a:lnTo>
                    <a:lnTo>
                      <a:pt x="328" y="1662"/>
                    </a:lnTo>
                    <a:lnTo>
                      <a:pt x="333" y="1662"/>
                    </a:lnTo>
                    <a:lnTo>
                      <a:pt x="335" y="1665"/>
                    </a:lnTo>
                    <a:lnTo>
                      <a:pt x="338" y="1669"/>
                    </a:lnTo>
                    <a:lnTo>
                      <a:pt x="339" y="1672"/>
                    </a:lnTo>
                    <a:lnTo>
                      <a:pt x="342" y="1682"/>
                    </a:lnTo>
                    <a:lnTo>
                      <a:pt x="344" y="1692"/>
                    </a:lnTo>
                    <a:lnTo>
                      <a:pt x="347" y="1704"/>
                    </a:lnTo>
                    <a:lnTo>
                      <a:pt x="349" y="1714"/>
                    </a:lnTo>
                    <a:lnTo>
                      <a:pt x="350" y="1724"/>
                    </a:lnTo>
                    <a:lnTo>
                      <a:pt x="350" y="1736"/>
                    </a:lnTo>
                    <a:lnTo>
                      <a:pt x="343" y="1754"/>
                    </a:lnTo>
                    <a:lnTo>
                      <a:pt x="335" y="1771"/>
                    </a:lnTo>
                    <a:lnTo>
                      <a:pt x="337" y="1776"/>
                    </a:lnTo>
                    <a:lnTo>
                      <a:pt x="338" y="1781"/>
                    </a:lnTo>
                    <a:lnTo>
                      <a:pt x="340" y="1785"/>
                    </a:lnTo>
                    <a:lnTo>
                      <a:pt x="343" y="1789"/>
                    </a:lnTo>
                    <a:lnTo>
                      <a:pt x="348" y="1797"/>
                    </a:lnTo>
                    <a:lnTo>
                      <a:pt x="353" y="1805"/>
                    </a:lnTo>
                    <a:lnTo>
                      <a:pt x="352" y="1810"/>
                    </a:lnTo>
                    <a:lnTo>
                      <a:pt x="343" y="1812"/>
                    </a:lnTo>
                    <a:lnTo>
                      <a:pt x="335" y="1815"/>
                    </a:lnTo>
                    <a:lnTo>
                      <a:pt x="329" y="1819"/>
                    </a:lnTo>
                    <a:lnTo>
                      <a:pt x="323" y="1824"/>
                    </a:lnTo>
                    <a:lnTo>
                      <a:pt x="318" y="1830"/>
                    </a:lnTo>
                    <a:lnTo>
                      <a:pt x="314" y="1837"/>
                    </a:lnTo>
                    <a:lnTo>
                      <a:pt x="312" y="1844"/>
                    </a:lnTo>
                    <a:lnTo>
                      <a:pt x="310" y="1852"/>
                    </a:lnTo>
                    <a:lnTo>
                      <a:pt x="314" y="1869"/>
                    </a:lnTo>
                    <a:lnTo>
                      <a:pt x="318" y="1887"/>
                    </a:lnTo>
                    <a:lnTo>
                      <a:pt x="317" y="1893"/>
                    </a:lnTo>
                    <a:lnTo>
                      <a:pt x="315" y="1899"/>
                    </a:lnTo>
                    <a:lnTo>
                      <a:pt x="313" y="1904"/>
                    </a:lnTo>
                    <a:lnTo>
                      <a:pt x="309" y="1909"/>
                    </a:lnTo>
                    <a:lnTo>
                      <a:pt x="307" y="1914"/>
                    </a:lnTo>
                    <a:lnTo>
                      <a:pt x="304" y="1919"/>
                    </a:lnTo>
                    <a:lnTo>
                      <a:pt x="303" y="1925"/>
                    </a:lnTo>
                    <a:lnTo>
                      <a:pt x="302" y="1931"/>
                    </a:lnTo>
                    <a:lnTo>
                      <a:pt x="302" y="1963"/>
                    </a:lnTo>
                    <a:lnTo>
                      <a:pt x="302" y="1970"/>
                    </a:lnTo>
                    <a:lnTo>
                      <a:pt x="303" y="1975"/>
                    </a:lnTo>
                    <a:lnTo>
                      <a:pt x="305" y="1980"/>
                    </a:lnTo>
                    <a:lnTo>
                      <a:pt x="308" y="1983"/>
                    </a:lnTo>
                    <a:lnTo>
                      <a:pt x="313" y="1992"/>
                    </a:lnTo>
                    <a:lnTo>
                      <a:pt x="318" y="2004"/>
                    </a:lnTo>
                    <a:lnTo>
                      <a:pt x="322" y="2019"/>
                    </a:lnTo>
                    <a:lnTo>
                      <a:pt x="323" y="2032"/>
                    </a:lnTo>
                    <a:lnTo>
                      <a:pt x="325" y="2046"/>
                    </a:lnTo>
                    <a:lnTo>
                      <a:pt x="329" y="2061"/>
                    </a:lnTo>
                    <a:lnTo>
                      <a:pt x="333" y="2073"/>
                    </a:lnTo>
                    <a:lnTo>
                      <a:pt x="337" y="2081"/>
                    </a:lnTo>
                    <a:lnTo>
                      <a:pt x="339" y="2091"/>
                    </a:lnTo>
                    <a:lnTo>
                      <a:pt x="340" y="2103"/>
                    </a:lnTo>
                    <a:lnTo>
                      <a:pt x="340" y="2128"/>
                    </a:lnTo>
                    <a:lnTo>
                      <a:pt x="327" y="2129"/>
                    </a:lnTo>
                    <a:lnTo>
                      <a:pt x="317" y="2130"/>
                    </a:lnTo>
                    <a:lnTo>
                      <a:pt x="305" y="2134"/>
                    </a:lnTo>
                    <a:lnTo>
                      <a:pt x="295" y="2140"/>
                    </a:lnTo>
                    <a:lnTo>
                      <a:pt x="290" y="2144"/>
                    </a:lnTo>
                    <a:lnTo>
                      <a:pt x="286" y="2149"/>
                    </a:lnTo>
                    <a:lnTo>
                      <a:pt x="284" y="2153"/>
                    </a:lnTo>
                    <a:lnTo>
                      <a:pt x="283" y="2158"/>
                    </a:lnTo>
                    <a:lnTo>
                      <a:pt x="279" y="2168"/>
                    </a:lnTo>
                    <a:lnTo>
                      <a:pt x="274" y="2179"/>
                    </a:lnTo>
                    <a:lnTo>
                      <a:pt x="264" y="2168"/>
                    </a:lnTo>
                    <a:lnTo>
                      <a:pt x="255" y="2157"/>
                    </a:lnTo>
                    <a:lnTo>
                      <a:pt x="253" y="2150"/>
                    </a:lnTo>
                    <a:lnTo>
                      <a:pt x="249" y="2145"/>
                    </a:lnTo>
                    <a:lnTo>
                      <a:pt x="246" y="2143"/>
                    </a:lnTo>
                    <a:lnTo>
                      <a:pt x="244" y="2140"/>
                    </a:lnTo>
                    <a:lnTo>
                      <a:pt x="241" y="2139"/>
                    </a:lnTo>
                    <a:lnTo>
                      <a:pt x="238" y="2139"/>
                    </a:lnTo>
                    <a:lnTo>
                      <a:pt x="231" y="2140"/>
                    </a:lnTo>
                    <a:lnTo>
                      <a:pt x="226" y="2143"/>
                    </a:lnTo>
                    <a:lnTo>
                      <a:pt x="221" y="2147"/>
                    </a:lnTo>
                    <a:lnTo>
                      <a:pt x="216" y="2152"/>
                    </a:lnTo>
                    <a:lnTo>
                      <a:pt x="212" y="2157"/>
                    </a:lnTo>
                    <a:lnTo>
                      <a:pt x="207" y="2162"/>
                    </a:lnTo>
                    <a:lnTo>
                      <a:pt x="202" y="2165"/>
                    </a:lnTo>
                    <a:lnTo>
                      <a:pt x="196" y="2168"/>
                    </a:lnTo>
                    <a:lnTo>
                      <a:pt x="185" y="2169"/>
                    </a:lnTo>
                    <a:lnTo>
                      <a:pt x="175" y="2168"/>
                    </a:lnTo>
                    <a:lnTo>
                      <a:pt x="174" y="2175"/>
                    </a:lnTo>
                    <a:lnTo>
                      <a:pt x="174" y="2182"/>
                    </a:lnTo>
                    <a:lnTo>
                      <a:pt x="174" y="2185"/>
                    </a:lnTo>
                    <a:lnTo>
                      <a:pt x="175" y="2188"/>
                    </a:lnTo>
                    <a:lnTo>
                      <a:pt x="177" y="2191"/>
                    </a:lnTo>
                    <a:lnTo>
                      <a:pt x="180" y="2192"/>
                    </a:lnTo>
                    <a:lnTo>
                      <a:pt x="186" y="2196"/>
                    </a:lnTo>
                    <a:lnTo>
                      <a:pt x="192" y="2201"/>
                    </a:lnTo>
                    <a:lnTo>
                      <a:pt x="204" y="2209"/>
                    </a:lnTo>
                    <a:lnTo>
                      <a:pt x="216" y="2218"/>
                    </a:lnTo>
                    <a:lnTo>
                      <a:pt x="220" y="2223"/>
                    </a:lnTo>
                    <a:lnTo>
                      <a:pt x="224" y="2228"/>
                    </a:lnTo>
                    <a:lnTo>
                      <a:pt x="226" y="2234"/>
                    </a:lnTo>
                    <a:lnTo>
                      <a:pt x="227" y="2242"/>
                    </a:lnTo>
                    <a:lnTo>
                      <a:pt x="222" y="2241"/>
                    </a:lnTo>
                    <a:lnTo>
                      <a:pt x="210" y="2258"/>
                    </a:lnTo>
                    <a:lnTo>
                      <a:pt x="200" y="2277"/>
                    </a:lnTo>
                    <a:lnTo>
                      <a:pt x="202" y="2295"/>
                    </a:lnTo>
                    <a:lnTo>
                      <a:pt x="205" y="2313"/>
                    </a:lnTo>
                    <a:lnTo>
                      <a:pt x="205" y="2347"/>
                    </a:lnTo>
                    <a:lnTo>
                      <a:pt x="202" y="2360"/>
                    </a:lnTo>
                    <a:lnTo>
                      <a:pt x="201" y="2374"/>
                    </a:lnTo>
                    <a:lnTo>
                      <a:pt x="202" y="2382"/>
                    </a:lnTo>
                    <a:lnTo>
                      <a:pt x="205" y="2389"/>
                    </a:lnTo>
                    <a:lnTo>
                      <a:pt x="209" y="2395"/>
                    </a:lnTo>
                    <a:lnTo>
                      <a:pt x="212" y="2401"/>
                    </a:lnTo>
                    <a:lnTo>
                      <a:pt x="224" y="2413"/>
                    </a:lnTo>
                    <a:lnTo>
                      <a:pt x="235" y="2425"/>
                    </a:lnTo>
                    <a:lnTo>
                      <a:pt x="241" y="2435"/>
                    </a:lnTo>
                    <a:lnTo>
                      <a:pt x="245" y="2445"/>
                    </a:lnTo>
                    <a:lnTo>
                      <a:pt x="248" y="2457"/>
                    </a:lnTo>
                    <a:lnTo>
                      <a:pt x="251" y="2468"/>
                    </a:lnTo>
                    <a:lnTo>
                      <a:pt x="264" y="2463"/>
                    </a:lnTo>
                    <a:lnTo>
                      <a:pt x="274" y="2457"/>
                    </a:lnTo>
                    <a:lnTo>
                      <a:pt x="278" y="2453"/>
                    </a:lnTo>
                    <a:lnTo>
                      <a:pt x="281" y="2448"/>
                    </a:lnTo>
                    <a:lnTo>
                      <a:pt x="284" y="2443"/>
                    </a:lnTo>
                    <a:lnTo>
                      <a:pt x="284" y="2436"/>
                    </a:lnTo>
                    <a:lnTo>
                      <a:pt x="284" y="2430"/>
                    </a:lnTo>
                    <a:lnTo>
                      <a:pt x="283" y="2424"/>
                    </a:lnTo>
                    <a:lnTo>
                      <a:pt x="280" y="2419"/>
                    </a:lnTo>
                    <a:lnTo>
                      <a:pt x="278" y="2414"/>
                    </a:lnTo>
                    <a:lnTo>
                      <a:pt x="275" y="2408"/>
                    </a:lnTo>
                    <a:lnTo>
                      <a:pt x="273" y="2403"/>
                    </a:lnTo>
                    <a:lnTo>
                      <a:pt x="271" y="2396"/>
                    </a:lnTo>
                    <a:lnTo>
                      <a:pt x="271" y="2390"/>
                    </a:lnTo>
                    <a:lnTo>
                      <a:pt x="271" y="2380"/>
                    </a:lnTo>
                    <a:lnTo>
                      <a:pt x="285" y="2385"/>
                    </a:lnTo>
                    <a:lnTo>
                      <a:pt x="300" y="2389"/>
                    </a:lnTo>
                    <a:lnTo>
                      <a:pt x="305" y="2390"/>
                    </a:lnTo>
                    <a:lnTo>
                      <a:pt x="309" y="2390"/>
                    </a:lnTo>
                    <a:lnTo>
                      <a:pt x="313" y="2390"/>
                    </a:lnTo>
                    <a:lnTo>
                      <a:pt x="317" y="2388"/>
                    </a:lnTo>
                    <a:lnTo>
                      <a:pt x="319" y="2385"/>
                    </a:lnTo>
                    <a:lnTo>
                      <a:pt x="320" y="2381"/>
                    </a:lnTo>
                    <a:lnTo>
                      <a:pt x="322" y="2377"/>
                    </a:lnTo>
                    <a:lnTo>
                      <a:pt x="323" y="2374"/>
                    </a:lnTo>
                    <a:lnTo>
                      <a:pt x="323" y="2365"/>
                    </a:lnTo>
                    <a:lnTo>
                      <a:pt x="323" y="2356"/>
                    </a:lnTo>
                    <a:lnTo>
                      <a:pt x="322" y="2351"/>
                    </a:lnTo>
                    <a:lnTo>
                      <a:pt x="320" y="2346"/>
                    </a:lnTo>
                    <a:lnTo>
                      <a:pt x="319" y="2342"/>
                    </a:lnTo>
                    <a:lnTo>
                      <a:pt x="317" y="2337"/>
                    </a:lnTo>
                    <a:lnTo>
                      <a:pt x="314" y="2334"/>
                    </a:lnTo>
                    <a:lnTo>
                      <a:pt x="312" y="2330"/>
                    </a:lnTo>
                    <a:lnTo>
                      <a:pt x="310" y="2325"/>
                    </a:lnTo>
                    <a:lnTo>
                      <a:pt x="309" y="2318"/>
                    </a:lnTo>
                    <a:lnTo>
                      <a:pt x="310" y="2316"/>
                    </a:lnTo>
                    <a:lnTo>
                      <a:pt x="312" y="2313"/>
                    </a:lnTo>
                    <a:lnTo>
                      <a:pt x="314" y="2312"/>
                    </a:lnTo>
                    <a:lnTo>
                      <a:pt x="318" y="2311"/>
                    </a:lnTo>
                    <a:lnTo>
                      <a:pt x="324" y="2311"/>
                    </a:lnTo>
                    <a:lnTo>
                      <a:pt x="332" y="2310"/>
                    </a:lnTo>
                    <a:lnTo>
                      <a:pt x="335" y="2308"/>
                    </a:lnTo>
                    <a:lnTo>
                      <a:pt x="338" y="2307"/>
                    </a:lnTo>
                    <a:lnTo>
                      <a:pt x="340" y="2305"/>
                    </a:lnTo>
                    <a:lnTo>
                      <a:pt x="343" y="2302"/>
                    </a:lnTo>
                    <a:lnTo>
                      <a:pt x="347" y="2296"/>
                    </a:lnTo>
                    <a:lnTo>
                      <a:pt x="350" y="2290"/>
                    </a:lnTo>
                    <a:lnTo>
                      <a:pt x="357" y="2277"/>
                    </a:lnTo>
                    <a:lnTo>
                      <a:pt x="361" y="2263"/>
                    </a:lnTo>
                    <a:lnTo>
                      <a:pt x="363" y="2258"/>
                    </a:lnTo>
                    <a:lnTo>
                      <a:pt x="367" y="2253"/>
                    </a:lnTo>
                    <a:lnTo>
                      <a:pt x="372" y="2248"/>
                    </a:lnTo>
                    <a:lnTo>
                      <a:pt x="378" y="2246"/>
                    </a:lnTo>
                    <a:lnTo>
                      <a:pt x="386" y="2246"/>
                    </a:lnTo>
                    <a:lnTo>
                      <a:pt x="387" y="2258"/>
                    </a:lnTo>
                    <a:lnTo>
                      <a:pt x="387" y="2270"/>
                    </a:lnTo>
                    <a:lnTo>
                      <a:pt x="386" y="2280"/>
                    </a:lnTo>
                    <a:lnTo>
                      <a:pt x="386" y="2292"/>
                    </a:lnTo>
                    <a:lnTo>
                      <a:pt x="388" y="2306"/>
                    </a:lnTo>
                    <a:lnTo>
                      <a:pt x="392" y="2318"/>
                    </a:lnTo>
                    <a:lnTo>
                      <a:pt x="391" y="2324"/>
                    </a:lnTo>
                    <a:lnTo>
                      <a:pt x="389" y="2329"/>
                    </a:lnTo>
                    <a:lnTo>
                      <a:pt x="388" y="2334"/>
                    </a:lnTo>
                    <a:lnTo>
                      <a:pt x="386" y="2337"/>
                    </a:lnTo>
                    <a:lnTo>
                      <a:pt x="381" y="2345"/>
                    </a:lnTo>
                    <a:lnTo>
                      <a:pt x="374" y="2351"/>
                    </a:lnTo>
                    <a:lnTo>
                      <a:pt x="368" y="2359"/>
                    </a:lnTo>
                    <a:lnTo>
                      <a:pt x="363" y="2366"/>
                    </a:lnTo>
                    <a:lnTo>
                      <a:pt x="361" y="2370"/>
                    </a:lnTo>
                    <a:lnTo>
                      <a:pt x="358" y="2374"/>
                    </a:lnTo>
                    <a:lnTo>
                      <a:pt x="358" y="2379"/>
                    </a:lnTo>
                    <a:lnTo>
                      <a:pt x="357" y="2384"/>
                    </a:lnTo>
                    <a:lnTo>
                      <a:pt x="358" y="2395"/>
                    </a:lnTo>
                    <a:lnTo>
                      <a:pt x="362" y="2405"/>
                    </a:lnTo>
                    <a:lnTo>
                      <a:pt x="366" y="2415"/>
                    </a:lnTo>
                    <a:lnTo>
                      <a:pt x="368" y="2426"/>
                    </a:lnTo>
                    <a:lnTo>
                      <a:pt x="369" y="2436"/>
                    </a:lnTo>
                    <a:lnTo>
                      <a:pt x="371" y="2446"/>
                    </a:lnTo>
                    <a:lnTo>
                      <a:pt x="373" y="2457"/>
                    </a:lnTo>
                    <a:lnTo>
                      <a:pt x="376" y="2467"/>
                    </a:lnTo>
                    <a:lnTo>
                      <a:pt x="381" y="2478"/>
                    </a:lnTo>
                    <a:lnTo>
                      <a:pt x="383" y="2488"/>
                    </a:lnTo>
                    <a:lnTo>
                      <a:pt x="383" y="2518"/>
                    </a:lnTo>
                    <a:lnTo>
                      <a:pt x="382" y="2532"/>
                    </a:lnTo>
                    <a:lnTo>
                      <a:pt x="379" y="2543"/>
                    </a:lnTo>
                    <a:lnTo>
                      <a:pt x="376" y="2556"/>
                    </a:lnTo>
                    <a:lnTo>
                      <a:pt x="372" y="2568"/>
                    </a:lnTo>
                    <a:lnTo>
                      <a:pt x="368" y="2587"/>
                    </a:lnTo>
                    <a:lnTo>
                      <a:pt x="367" y="2603"/>
                    </a:lnTo>
                    <a:lnTo>
                      <a:pt x="363" y="2618"/>
                    </a:lnTo>
                    <a:lnTo>
                      <a:pt x="357" y="2636"/>
                    </a:lnTo>
                    <a:lnTo>
                      <a:pt x="354" y="2642"/>
                    </a:lnTo>
                    <a:lnTo>
                      <a:pt x="350" y="2647"/>
                    </a:lnTo>
                    <a:lnTo>
                      <a:pt x="348" y="2654"/>
                    </a:lnTo>
                    <a:lnTo>
                      <a:pt x="347" y="2660"/>
                    </a:lnTo>
                    <a:lnTo>
                      <a:pt x="347" y="2664"/>
                    </a:lnTo>
                    <a:lnTo>
                      <a:pt x="348" y="2667"/>
                    </a:lnTo>
                    <a:lnTo>
                      <a:pt x="349" y="2670"/>
                    </a:lnTo>
                    <a:lnTo>
                      <a:pt x="352" y="2672"/>
                    </a:lnTo>
                    <a:lnTo>
                      <a:pt x="357" y="2677"/>
                    </a:lnTo>
                    <a:lnTo>
                      <a:pt x="363" y="2680"/>
                    </a:lnTo>
                    <a:lnTo>
                      <a:pt x="371" y="2682"/>
                    </a:lnTo>
                    <a:lnTo>
                      <a:pt x="379" y="2684"/>
                    </a:lnTo>
                    <a:lnTo>
                      <a:pt x="387" y="2684"/>
                    </a:lnTo>
                    <a:lnTo>
                      <a:pt x="396" y="2684"/>
                    </a:lnTo>
                    <a:lnTo>
                      <a:pt x="396" y="2687"/>
                    </a:lnTo>
                    <a:lnTo>
                      <a:pt x="397" y="2690"/>
                    </a:lnTo>
                    <a:lnTo>
                      <a:pt x="397" y="2694"/>
                    </a:lnTo>
                    <a:lnTo>
                      <a:pt x="396" y="2697"/>
                    </a:lnTo>
                    <a:lnTo>
                      <a:pt x="393" y="2699"/>
                    </a:lnTo>
                    <a:lnTo>
                      <a:pt x="391" y="2701"/>
                    </a:lnTo>
                    <a:lnTo>
                      <a:pt x="384" y="2704"/>
                    </a:lnTo>
                    <a:lnTo>
                      <a:pt x="377" y="2705"/>
                    </a:lnTo>
                    <a:lnTo>
                      <a:pt x="369" y="2705"/>
                    </a:lnTo>
                    <a:lnTo>
                      <a:pt x="361" y="2706"/>
                    </a:lnTo>
                    <a:lnTo>
                      <a:pt x="353" y="2710"/>
                    </a:lnTo>
                    <a:lnTo>
                      <a:pt x="347" y="2714"/>
                    </a:lnTo>
                    <a:lnTo>
                      <a:pt x="344" y="2719"/>
                    </a:lnTo>
                    <a:lnTo>
                      <a:pt x="344" y="2723"/>
                    </a:lnTo>
                    <a:lnTo>
                      <a:pt x="344" y="2728"/>
                    </a:lnTo>
                    <a:lnTo>
                      <a:pt x="345" y="2733"/>
                    </a:lnTo>
                    <a:lnTo>
                      <a:pt x="344" y="2738"/>
                    </a:lnTo>
                    <a:lnTo>
                      <a:pt x="343" y="2741"/>
                    </a:lnTo>
                    <a:lnTo>
                      <a:pt x="344" y="2745"/>
                    </a:lnTo>
                    <a:lnTo>
                      <a:pt x="347" y="2746"/>
                    </a:lnTo>
                    <a:lnTo>
                      <a:pt x="352" y="2748"/>
                    </a:lnTo>
                    <a:lnTo>
                      <a:pt x="356" y="2749"/>
                    </a:lnTo>
                    <a:lnTo>
                      <a:pt x="366" y="2753"/>
                    </a:lnTo>
                    <a:lnTo>
                      <a:pt x="373" y="2758"/>
                    </a:lnTo>
                    <a:lnTo>
                      <a:pt x="379" y="2765"/>
                    </a:lnTo>
                    <a:lnTo>
                      <a:pt x="384" y="2774"/>
                    </a:lnTo>
                    <a:lnTo>
                      <a:pt x="389" y="2784"/>
                    </a:lnTo>
                    <a:lnTo>
                      <a:pt x="393" y="2793"/>
                    </a:lnTo>
                    <a:lnTo>
                      <a:pt x="396" y="2803"/>
                    </a:lnTo>
                    <a:lnTo>
                      <a:pt x="397" y="2814"/>
                    </a:lnTo>
                    <a:lnTo>
                      <a:pt x="396" y="2820"/>
                    </a:lnTo>
                    <a:lnTo>
                      <a:pt x="393" y="2825"/>
                    </a:lnTo>
                    <a:lnTo>
                      <a:pt x="392" y="2828"/>
                    </a:lnTo>
                    <a:lnTo>
                      <a:pt x="389" y="2829"/>
                    </a:lnTo>
                    <a:lnTo>
                      <a:pt x="387" y="2830"/>
                    </a:lnTo>
                    <a:lnTo>
                      <a:pt x="384" y="2830"/>
                    </a:lnTo>
                    <a:lnTo>
                      <a:pt x="377" y="2830"/>
                    </a:lnTo>
                    <a:lnTo>
                      <a:pt x="369" y="2828"/>
                    </a:lnTo>
                    <a:lnTo>
                      <a:pt x="362" y="2827"/>
                    </a:lnTo>
                    <a:lnTo>
                      <a:pt x="356" y="2823"/>
                    </a:lnTo>
                    <a:lnTo>
                      <a:pt x="343" y="2815"/>
                    </a:lnTo>
                    <a:lnTo>
                      <a:pt x="329" y="2805"/>
                    </a:lnTo>
                    <a:lnTo>
                      <a:pt x="323" y="2797"/>
                    </a:lnTo>
                    <a:lnTo>
                      <a:pt x="317" y="2789"/>
                    </a:lnTo>
                    <a:lnTo>
                      <a:pt x="309" y="2787"/>
                    </a:lnTo>
                    <a:lnTo>
                      <a:pt x="302" y="2785"/>
                    </a:lnTo>
                    <a:lnTo>
                      <a:pt x="299" y="2785"/>
                    </a:lnTo>
                    <a:lnTo>
                      <a:pt x="295" y="2784"/>
                    </a:lnTo>
                    <a:lnTo>
                      <a:pt x="293" y="2781"/>
                    </a:lnTo>
                    <a:lnTo>
                      <a:pt x="290" y="2779"/>
                    </a:lnTo>
                    <a:lnTo>
                      <a:pt x="285" y="2771"/>
                    </a:lnTo>
                    <a:lnTo>
                      <a:pt x="284" y="2765"/>
                    </a:lnTo>
                    <a:lnTo>
                      <a:pt x="283" y="2756"/>
                    </a:lnTo>
                    <a:lnTo>
                      <a:pt x="283" y="2748"/>
                    </a:lnTo>
                    <a:lnTo>
                      <a:pt x="283" y="2718"/>
                    </a:lnTo>
                    <a:lnTo>
                      <a:pt x="283" y="2710"/>
                    </a:lnTo>
                    <a:lnTo>
                      <a:pt x="281" y="2704"/>
                    </a:lnTo>
                    <a:lnTo>
                      <a:pt x="280" y="2697"/>
                    </a:lnTo>
                    <a:lnTo>
                      <a:pt x="278" y="2692"/>
                    </a:lnTo>
                    <a:lnTo>
                      <a:pt x="271" y="2681"/>
                    </a:lnTo>
                    <a:lnTo>
                      <a:pt x="263" y="2671"/>
                    </a:lnTo>
                    <a:lnTo>
                      <a:pt x="259" y="2674"/>
                    </a:lnTo>
                    <a:lnTo>
                      <a:pt x="258" y="2679"/>
                    </a:lnTo>
                    <a:lnTo>
                      <a:pt x="258" y="2780"/>
                    </a:lnTo>
                    <a:lnTo>
                      <a:pt x="256" y="2788"/>
                    </a:lnTo>
                    <a:lnTo>
                      <a:pt x="256" y="2795"/>
                    </a:lnTo>
                    <a:lnTo>
                      <a:pt x="254" y="2802"/>
                    </a:lnTo>
                    <a:lnTo>
                      <a:pt x="253" y="2808"/>
                    </a:lnTo>
                    <a:lnTo>
                      <a:pt x="246" y="2820"/>
                    </a:lnTo>
                    <a:lnTo>
                      <a:pt x="238" y="2833"/>
                    </a:lnTo>
                    <a:lnTo>
                      <a:pt x="231" y="2840"/>
                    </a:lnTo>
                    <a:lnTo>
                      <a:pt x="225" y="2847"/>
                    </a:lnTo>
                    <a:lnTo>
                      <a:pt x="221" y="2851"/>
                    </a:lnTo>
                    <a:lnTo>
                      <a:pt x="219" y="2853"/>
                    </a:lnTo>
                    <a:lnTo>
                      <a:pt x="217" y="2858"/>
                    </a:lnTo>
                    <a:lnTo>
                      <a:pt x="217" y="2862"/>
                    </a:lnTo>
                    <a:lnTo>
                      <a:pt x="217" y="2888"/>
                    </a:lnTo>
                    <a:lnTo>
                      <a:pt x="220" y="2911"/>
                    </a:lnTo>
                    <a:lnTo>
                      <a:pt x="224" y="2935"/>
                    </a:lnTo>
                    <a:lnTo>
                      <a:pt x="227" y="2960"/>
                    </a:lnTo>
                    <a:lnTo>
                      <a:pt x="234" y="2977"/>
                    </a:lnTo>
                    <a:lnTo>
                      <a:pt x="238" y="2996"/>
                    </a:lnTo>
                    <a:lnTo>
                      <a:pt x="238" y="3002"/>
                    </a:lnTo>
                    <a:lnTo>
                      <a:pt x="235" y="3007"/>
                    </a:lnTo>
                    <a:lnTo>
                      <a:pt x="231" y="3012"/>
                    </a:lnTo>
                    <a:lnTo>
                      <a:pt x="226" y="3016"/>
                    </a:lnTo>
                    <a:lnTo>
                      <a:pt x="215" y="3024"/>
                    </a:lnTo>
                    <a:lnTo>
                      <a:pt x="205" y="3032"/>
                    </a:lnTo>
                    <a:lnTo>
                      <a:pt x="201" y="3037"/>
                    </a:lnTo>
                    <a:lnTo>
                      <a:pt x="199" y="3042"/>
                    </a:lnTo>
                    <a:lnTo>
                      <a:pt x="197" y="3048"/>
                    </a:lnTo>
                    <a:lnTo>
                      <a:pt x="196" y="3053"/>
                    </a:lnTo>
                    <a:lnTo>
                      <a:pt x="194" y="3063"/>
                    </a:lnTo>
                    <a:lnTo>
                      <a:pt x="190" y="3074"/>
                    </a:lnTo>
                    <a:lnTo>
                      <a:pt x="191" y="3081"/>
                    </a:lnTo>
                    <a:lnTo>
                      <a:pt x="192" y="3089"/>
                    </a:lnTo>
                    <a:lnTo>
                      <a:pt x="192" y="3117"/>
                    </a:lnTo>
                    <a:lnTo>
                      <a:pt x="192" y="3122"/>
                    </a:lnTo>
                    <a:lnTo>
                      <a:pt x="191" y="3125"/>
                    </a:lnTo>
                    <a:lnTo>
                      <a:pt x="189" y="3129"/>
                    </a:lnTo>
                    <a:lnTo>
                      <a:pt x="185" y="3133"/>
                    </a:lnTo>
                    <a:lnTo>
                      <a:pt x="179" y="3139"/>
                    </a:lnTo>
                    <a:lnTo>
                      <a:pt x="171" y="3147"/>
                    </a:lnTo>
                    <a:lnTo>
                      <a:pt x="155" y="3164"/>
                    </a:lnTo>
                    <a:lnTo>
                      <a:pt x="140" y="3183"/>
                    </a:lnTo>
                    <a:lnTo>
                      <a:pt x="130" y="3193"/>
                    </a:lnTo>
                    <a:lnTo>
                      <a:pt x="120" y="3203"/>
                    </a:lnTo>
                    <a:lnTo>
                      <a:pt x="115" y="3207"/>
                    </a:lnTo>
                    <a:lnTo>
                      <a:pt x="112" y="3213"/>
                    </a:lnTo>
                    <a:lnTo>
                      <a:pt x="110" y="3218"/>
                    </a:lnTo>
                    <a:lnTo>
                      <a:pt x="108" y="3226"/>
                    </a:lnTo>
                    <a:lnTo>
                      <a:pt x="110" y="3229"/>
                    </a:lnTo>
                    <a:lnTo>
                      <a:pt x="111" y="3233"/>
                    </a:lnTo>
                    <a:lnTo>
                      <a:pt x="112" y="3237"/>
                    </a:lnTo>
                    <a:lnTo>
                      <a:pt x="115" y="3239"/>
                    </a:lnTo>
                    <a:lnTo>
                      <a:pt x="120" y="3246"/>
                    </a:lnTo>
                    <a:lnTo>
                      <a:pt x="123" y="3253"/>
                    </a:lnTo>
                    <a:lnTo>
                      <a:pt x="128" y="3266"/>
                    </a:lnTo>
                    <a:lnTo>
                      <a:pt x="132" y="3277"/>
                    </a:lnTo>
                    <a:lnTo>
                      <a:pt x="135" y="3288"/>
                    </a:lnTo>
                    <a:lnTo>
                      <a:pt x="136" y="3302"/>
                    </a:lnTo>
                    <a:lnTo>
                      <a:pt x="136" y="3308"/>
                    </a:lnTo>
                    <a:lnTo>
                      <a:pt x="133" y="3314"/>
                    </a:lnTo>
                    <a:lnTo>
                      <a:pt x="131" y="3319"/>
                    </a:lnTo>
                    <a:lnTo>
                      <a:pt x="127" y="3322"/>
                    </a:lnTo>
                    <a:lnTo>
                      <a:pt x="118" y="3330"/>
                    </a:lnTo>
                    <a:lnTo>
                      <a:pt x="107" y="3336"/>
                    </a:lnTo>
                    <a:lnTo>
                      <a:pt x="97" y="3342"/>
                    </a:lnTo>
                    <a:lnTo>
                      <a:pt x="87" y="3350"/>
                    </a:lnTo>
                    <a:lnTo>
                      <a:pt x="83" y="3354"/>
                    </a:lnTo>
                    <a:lnTo>
                      <a:pt x="81" y="3359"/>
                    </a:lnTo>
                    <a:lnTo>
                      <a:pt x="78" y="3364"/>
                    </a:lnTo>
                    <a:lnTo>
                      <a:pt x="78" y="3370"/>
                    </a:lnTo>
                    <a:lnTo>
                      <a:pt x="79" y="3381"/>
                    </a:lnTo>
                    <a:lnTo>
                      <a:pt x="81" y="3391"/>
                    </a:lnTo>
                    <a:lnTo>
                      <a:pt x="84" y="3401"/>
                    </a:lnTo>
                    <a:lnTo>
                      <a:pt x="89" y="3410"/>
                    </a:lnTo>
                    <a:lnTo>
                      <a:pt x="101" y="3426"/>
                    </a:lnTo>
                    <a:lnTo>
                      <a:pt x="113" y="3443"/>
                    </a:lnTo>
                    <a:lnTo>
                      <a:pt x="126" y="3458"/>
                    </a:lnTo>
                    <a:lnTo>
                      <a:pt x="137" y="3474"/>
                    </a:lnTo>
                    <a:lnTo>
                      <a:pt x="142" y="3483"/>
                    </a:lnTo>
                    <a:lnTo>
                      <a:pt x="145" y="3493"/>
                    </a:lnTo>
                    <a:lnTo>
                      <a:pt x="147" y="3503"/>
                    </a:lnTo>
                    <a:lnTo>
                      <a:pt x="148" y="3514"/>
                    </a:lnTo>
                    <a:lnTo>
                      <a:pt x="147" y="3523"/>
                    </a:lnTo>
                    <a:lnTo>
                      <a:pt x="145" y="3531"/>
                    </a:lnTo>
                    <a:lnTo>
                      <a:pt x="142" y="3537"/>
                    </a:lnTo>
                    <a:lnTo>
                      <a:pt x="137" y="3543"/>
                    </a:lnTo>
                    <a:lnTo>
                      <a:pt x="127" y="3554"/>
                    </a:lnTo>
                    <a:lnTo>
                      <a:pt x="113" y="3566"/>
                    </a:lnTo>
                    <a:lnTo>
                      <a:pt x="99" y="3581"/>
                    </a:lnTo>
                    <a:lnTo>
                      <a:pt x="83" y="3595"/>
                    </a:lnTo>
                    <a:lnTo>
                      <a:pt x="71" y="3603"/>
                    </a:lnTo>
                    <a:lnTo>
                      <a:pt x="58" y="3611"/>
                    </a:lnTo>
                    <a:lnTo>
                      <a:pt x="53" y="3616"/>
                    </a:lnTo>
                    <a:lnTo>
                      <a:pt x="49" y="3621"/>
                    </a:lnTo>
                    <a:lnTo>
                      <a:pt x="47" y="3627"/>
                    </a:lnTo>
                    <a:lnTo>
                      <a:pt x="47" y="3635"/>
                    </a:lnTo>
                    <a:lnTo>
                      <a:pt x="47" y="3644"/>
                    </a:lnTo>
                    <a:lnTo>
                      <a:pt x="49" y="3651"/>
                    </a:lnTo>
                    <a:lnTo>
                      <a:pt x="53" y="3659"/>
                    </a:lnTo>
                    <a:lnTo>
                      <a:pt x="56" y="3667"/>
                    </a:lnTo>
                    <a:lnTo>
                      <a:pt x="58" y="3680"/>
                    </a:lnTo>
                    <a:lnTo>
                      <a:pt x="59" y="3692"/>
                    </a:lnTo>
                    <a:lnTo>
                      <a:pt x="61" y="3704"/>
                    </a:lnTo>
                    <a:lnTo>
                      <a:pt x="62" y="3718"/>
                    </a:lnTo>
                    <a:lnTo>
                      <a:pt x="67" y="3729"/>
                    </a:lnTo>
                    <a:lnTo>
                      <a:pt x="73" y="3741"/>
                    </a:lnTo>
                    <a:lnTo>
                      <a:pt x="77" y="3756"/>
                    </a:lnTo>
                    <a:lnTo>
                      <a:pt x="82" y="3770"/>
                    </a:lnTo>
                    <a:lnTo>
                      <a:pt x="86" y="3783"/>
                    </a:lnTo>
                    <a:lnTo>
                      <a:pt x="89" y="3798"/>
                    </a:lnTo>
                    <a:lnTo>
                      <a:pt x="92" y="3813"/>
                    </a:lnTo>
                    <a:lnTo>
                      <a:pt x="93" y="3828"/>
                    </a:lnTo>
                    <a:lnTo>
                      <a:pt x="96" y="3833"/>
                    </a:lnTo>
                    <a:lnTo>
                      <a:pt x="98" y="3838"/>
                    </a:lnTo>
                    <a:lnTo>
                      <a:pt x="101" y="3841"/>
                    </a:lnTo>
                    <a:lnTo>
                      <a:pt x="102" y="3842"/>
                    </a:lnTo>
                    <a:lnTo>
                      <a:pt x="106" y="3843"/>
                    </a:lnTo>
                    <a:lnTo>
                      <a:pt x="108" y="3843"/>
                    </a:lnTo>
                    <a:lnTo>
                      <a:pt x="116" y="3842"/>
                    </a:lnTo>
                    <a:lnTo>
                      <a:pt x="122" y="3839"/>
                    </a:lnTo>
                    <a:lnTo>
                      <a:pt x="127" y="3837"/>
                    </a:lnTo>
                    <a:lnTo>
                      <a:pt x="132" y="3833"/>
                    </a:lnTo>
                    <a:lnTo>
                      <a:pt x="137" y="3828"/>
                    </a:lnTo>
                    <a:lnTo>
                      <a:pt x="143" y="3825"/>
                    </a:lnTo>
                    <a:lnTo>
                      <a:pt x="150" y="3823"/>
                    </a:lnTo>
                    <a:lnTo>
                      <a:pt x="156" y="3822"/>
                    </a:lnTo>
                    <a:lnTo>
                      <a:pt x="158" y="3822"/>
                    </a:lnTo>
                    <a:lnTo>
                      <a:pt x="161" y="3823"/>
                    </a:lnTo>
                    <a:lnTo>
                      <a:pt x="162" y="3825"/>
                    </a:lnTo>
                    <a:lnTo>
                      <a:pt x="163" y="3827"/>
                    </a:lnTo>
                    <a:lnTo>
                      <a:pt x="166" y="3832"/>
                    </a:lnTo>
                    <a:lnTo>
                      <a:pt x="167" y="3837"/>
                    </a:lnTo>
                    <a:lnTo>
                      <a:pt x="167" y="3863"/>
                    </a:lnTo>
                    <a:lnTo>
                      <a:pt x="162" y="3876"/>
                    </a:lnTo>
                    <a:lnTo>
                      <a:pt x="157" y="3888"/>
                    </a:lnTo>
                    <a:lnTo>
                      <a:pt x="158" y="3893"/>
                    </a:lnTo>
                    <a:lnTo>
                      <a:pt x="161" y="3898"/>
                    </a:lnTo>
                    <a:lnTo>
                      <a:pt x="165" y="3901"/>
                    </a:lnTo>
                    <a:lnTo>
                      <a:pt x="170" y="3903"/>
                    </a:lnTo>
                    <a:lnTo>
                      <a:pt x="181" y="3908"/>
                    </a:lnTo>
                    <a:lnTo>
                      <a:pt x="192" y="3916"/>
                    </a:lnTo>
                    <a:lnTo>
                      <a:pt x="196" y="3922"/>
                    </a:lnTo>
                    <a:lnTo>
                      <a:pt x="200" y="3928"/>
                    </a:lnTo>
                    <a:lnTo>
                      <a:pt x="201" y="3936"/>
                    </a:lnTo>
                    <a:lnTo>
                      <a:pt x="204" y="3943"/>
                    </a:lnTo>
                    <a:lnTo>
                      <a:pt x="209" y="3958"/>
                    </a:lnTo>
                    <a:lnTo>
                      <a:pt x="214" y="3972"/>
                    </a:lnTo>
                    <a:lnTo>
                      <a:pt x="217" y="3981"/>
                    </a:lnTo>
                    <a:lnTo>
                      <a:pt x="220" y="3989"/>
                    </a:lnTo>
                    <a:lnTo>
                      <a:pt x="222" y="3992"/>
                    </a:lnTo>
                    <a:lnTo>
                      <a:pt x="225" y="3995"/>
                    </a:lnTo>
                    <a:lnTo>
                      <a:pt x="227" y="3997"/>
                    </a:lnTo>
                    <a:lnTo>
                      <a:pt x="231" y="3997"/>
                    </a:lnTo>
                    <a:lnTo>
                      <a:pt x="245" y="3986"/>
                    </a:lnTo>
                    <a:lnTo>
                      <a:pt x="258" y="3974"/>
                    </a:lnTo>
                    <a:lnTo>
                      <a:pt x="261" y="3975"/>
                    </a:lnTo>
                    <a:lnTo>
                      <a:pt x="265" y="3976"/>
                    </a:lnTo>
                    <a:lnTo>
                      <a:pt x="268" y="3979"/>
                    </a:lnTo>
                    <a:lnTo>
                      <a:pt x="270" y="3982"/>
                    </a:lnTo>
                    <a:lnTo>
                      <a:pt x="273" y="3991"/>
                    </a:lnTo>
                    <a:lnTo>
                      <a:pt x="274" y="4000"/>
                    </a:lnTo>
                    <a:lnTo>
                      <a:pt x="273" y="4007"/>
                    </a:lnTo>
                    <a:lnTo>
                      <a:pt x="279" y="4012"/>
                    </a:lnTo>
                    <a:lnTo>
                      <a:pt x="285" y="4019"/>
                    </a:lnTo>
                    <a:lnTo>
                      <a:pt x="288" y="4021"/>
                    </a:lnTo>
                    <a:lnTo>
                      <a:pt x="289" y="4025"/>
                    </a:lnTo>
                    <a:lnTo>
                      <a:pt x="290" y="4029"/>
                    </a:lnTo>
                    <a:lnTo>
                      <a:pt x="291" y="4034"/>
                    </a:lnTo>
                    <a:lnTo>
                      <a:pt x="290" y="4035"/>
                    </a:lnTo>
                    <a:lnTo>
                      <a:pt x="289" y="4036"/>
                    </a:lnTo>
                    <a:lnTo>
                      <a:pt x="288" y="4038"/>
                    </a:lnTo>
                    <a:lnTo>
                      <a:pt x="285" y="4038"/>
                    </a:lnTo>
                    <a:lnTo>
                      <a:pt x="280" y="4039"/>
                    </a:lnTo>
                    <a:lnTo>
                      <a:pt x="275" y="4040"/>
                    </a:lnTo>
                    <a:lnTo>
                      <a:pt x="271" y="4044"/>
                    </a:lnTo>
                    <a:lnTo>
                      <a:pt x="268" y="4048"/>
                    </a:lnTo>
                    <a:lnTo>
                      <a:pt x="263" y="4050"/>
                    </a:lnTo>
                    <a:lnTo>
                      <a:pt x="259" y="4051"/>
                    </a:lnTo>
                    <a:lnTo>
                      <a:pt x="256" y="4053"/>
                    </a:lnTo>
                    <a:lnTo>
                      <a:pt x="255" y="4054"/>
                    </a:lnTo>
                    <a:lnTo>
                      <a:pt x="254" y="4055"/>
                    </a:lnTo>
                    <a:lnTo>
                      <a:pt x="254" y="4058"/>
                    </a:lnTo>
                    <a:lnTo>
                      <a:pt x="260" y="4070"/>
                    </a:lnTo>
                    <a:lnTo>
                      <a:pt x="269" y="4084"/>
                    </a:lnTo>
                    <a:lnTo>
                      <a:pt x="274" y="4100"/>
                    </a:lnTo>
                    <a:lnTo>
                      <a:pt x="278" y="4114"/>
                    </a:lnTo>
                    <a:lnTo>
                      <a:pt x="279" y="4129"/>
                    </a:lnTo>
                    <a:lnTo>
                      <a:pt x="280" y="4145"/>
                    </a:lnTo>
                    <a:lnTo>
                      <a:pt x="280" y="4173"/>
                    </a:lnTo>
                    <a:lnTo>
                      <a:pt x="283" y="4174"/>
                    </a:lnTo>
                    <a:lnTo>
                      <a:pt x="285" y="4176"/>
                    </a:lnTo>
                    <a:lnTo>
                      <a:pt x="302" y="4167"/>
                    </a:lnTo>
                    <a:lnTo>
                      <a:pt x="318" y="4155"/>
                    </a:lnTo>
                    <a:lnTo>
                      <a:pt x="320" y="4162"/>
                    </a:lnTo>
                    <a:lnTo>
                      <a:pt x="322" y="4169"/>
                    </a:lnTo>
                    <a:lnTo>
                      <a:pt x="320" y="4183"/>
                    </a:lnTo>
                    <a:lnTo>
                      <a:pt x="319" y="4196"/>
                    </a:lnTo>
                    <a:lnTo>
                      <a:pt x="315" y="4207"/>
                    </a:lnTo>
                    <a:lnTo>
                      <a:pt x="312" y="4218"/>
                    </a:lnTo>
                    <a:lnTo>
                      <a:pt x="300" y="4240"/>
                    </a:lnTo>
                    <a:lnTo>
                      <a:pt x="286" y="4263"/>
                    </a:lnTo>
                    <a:lnTo>
                      <a:pt x="279" y="4281"/>
                    </a:lnTo>
                    <a:lnTo>
                      <a:pt x="269" y="4298"/>
                    </a:lnTo>
                    <a:lnTo>
                      <a:pt x="271" y="4301"/>
                    </a:lnTo>
                    <a:lnTo>
                      <a:pt x="274" y="4302"/>
                    </a:lnTo>
                    <a:lnTo>
                      <a:pt x="283" y="4298"/>
                    </a:lnTo>
                    <a:lnTo>
                      <a:pt x="293" y="4296"/>
                    </a:lnTo>
                    <a:lnTo>
                      <a:pt x="302" y="4296"/>
                    </a:lnTo>
                    <a:lnTo>
                      <a:pt x="309" y="4297"/>
                    </a:lnTo>
                    <a:lnTo>
                      <a:pt x="317" y="4300"/>
                    </a:lnTo>
                    <a:lnTo>
                      <a:pt x="324" y="4305"/>
                    </a:lnTo>
                    <a:lnTo>
                      <a:pt x="328" y="4310"/>
                    </a:lnTo>
                    <a:lnTo>
                      <a:pt x="330" y="4316"/>
                    </a:lnTo>
                    <a:lnTo>
                      <a:pt x="330" y="4324"/>
                    </a:lnTo>
                    <a:lnTo>
                      <a:pt x="332" y="4331"/>
                    </a:lnTo>
                    <a:lnTo>
                      <a:pt x="337" y="4347"/>
                    </a:lnTo>
                    <a:lnTo>
                      <a:pt x="338" y="4365"/>
                    </a:lnTo>
                    <a:lnTo>
                      <a:pt x="338" y="4390"/>
                    </a:lnTo>
                    <a:lnTo>
                      <a:pt x="339" y="4394"/>
                    </a:lnTo>
                    <a:lnTo>
                      <a:pt x="340" y="4396"/>
                    </a:lnTo>
                    <a:lnTo>
                      <a:pt x="342" y="4399"/>
                    </a:lnTo>
                    <a:lnTo>
                      <a:pt x="344" y="4401"/>
                    </a:lnTo>
                    <a:lnTo>
                      <a:pt x="349" y="4404"/>
                    </a:lnTo>
                    <a:lnTo>
                      <a:pt x="356" y="4405"/>
                    </a:lnTo>
                    <a:lnTo>
                      <a:pt x="359" y="4404"/>
                    </a:lnTo>
                    <a:lnTo>
                      <a:pt x="363" y="4403"/>
                    </a:lnTo>
                    <a:lnTo>
                      <a:pt x="364" y="4399"/>
                    </a:lnTo>
                    <a:lnTo>
                      <a:pt x="366" y="4395"/>
                    </a:lnTo>
                    <a:lnTo>
                      <a:pt x="368" y="4386"/>
                    </a:lnTo>
                    <a:lnTo>
                      <a:pt x="369" y="4378"/>
                    </a:lnTo>
                    <a:lnTo>
                      <a:pt x="371" y="4362"/>
                    </a:lnTo>
                    <a:lnTo>
                      <a:pt x="372" y="4350"/>
                    </a:lnTo>
                    <a:lnTo>
                      <a:pt x="373" y="4337"/>
                    </a:lnTo>
                    <a:lnTo>
                      <a:pt x="376" y="4322"/>
                    </a:lnTo>
                    <a:lnTo>
                      <a:pt x="378" y="4317"/>
                    </a:lnTo>
                    <a:lnTo>
                      <a:pt x="381" y="4312"/>
                    </a:lnTo>
                    <a:lnTo>
                      <a:pt x="386" y="4309"/>
                    </a:lnTo>
                    <a:lnTo>
                      <a:pt x="389" y="4306"/>
                    </a:lnTo>
                    <a:lnTo>
                      <a:pt x="399" y="4300"/>
                    </a:lnTo>
                    <a:lnTo>
                      <a:pt x="409" y="4293"/>
                    </a:lnTo>
                    <a:lnTo>
                      <a:pt x="417" y="4286"/>
                    </a:lnTo>
                    <a:lnTo>
                      <a:pt x="423" y="4276"/>
                    </a:lnTo>
                    <a:lnTo>
                      <a:pt x="426" y="4272"/>
                    </a:lnTo>
                    <a:lnTo>
                      <a:pt x="430" y="4268"/>
                    </a:lnTo>
                    <a:lnTo>
                      <a:pt x="433" y="4267"/>
                    </a:lnTo>
                    <a:lnTo>
                      <a:pt x="440" y="4266"/>
                    </a:lnTo>
                    <a:lnTo>
                      <a:pt x="443" y="4268"/>
                    </a:lnTo>
                    <a:lnTo>
                      <a:pt x="447" y="4270"/>
                    </a:lnTo>
                    <a:lnTo>
                      <a:pt x="457" y="4268"/>
                    </a:lnTo>
                    <a:lnTo>
                      <a:pt x="465" y="4265"/>
                    </a:lnTo>
                    <a:lnTo>
                      <a:pt x="472" y="4261"/>
                    </a:lnTo>
                    <a:lnTo>
                      <a:pt x="480" y="4255"/>
                    </a:lnTo>
                    <a:lnTo>
                      <a:pt x="486" y="4250"/>
                    </a:lnTo>
                    <a:lnTo>
                      <a:pt x="494" y="4245"/>
                    </a:lnTo>
                    <a:lnTo>
                      <a:pt x="502" y="4241"/>
                    </a:lnTo>
                    <a:lnTo>
                      <a:pt x="511" y="4240"/>
                    </a:lnTo>
                    <a:lnTo>
                      <a:pt x="516" y="4241"/>
                    </a:lnTo>
                    <a:lnTo>
                      <a:pt x="520" y="4242"/>
                    </a:lnTo>
                    <a:lnTo>
                      <a:pt x="522" y="4246"/>
                    </a:lnTo>
                    <a:lnTo>
                      <a:pt x="525" y="4250"/>
                    </a:lnTo>
                    <a:lnTo>
                      <a:pt x="529" y="4258"/>
                    </a:lnTo>
                    <a:lnTo>
                      <a:pt x="532" y="4268"/>
                    </a:lnTo>
                    <a:lnTo>
                      <a:pt x="536" y="4275"/>
                    </a:lnTo>
                    <a:lnTo>
                      <a:pt x="540" y="4280"/>
                    </a:lnTo>
                    <a:lnTo>
                      <a:pt x="545" y="4285"/>
                    </a:lnTo>
                    <a:lnTo>
                      <a:pt x="549" y="4288"/>
                    </a:lnTo>
                    <a:lnTo>
                      <a:pt x="559" y="4296"/>
                    </a:lnTo>
                    <a:lnTo>
                      <a:pt x="570" y="4305"/>
                    </a:lnTo>
                    <a:lnTo>
                      <a:pt x="576" y="4311"/>
                    </a:lnTo>
                    <a:lnTo>
                      <a:pt x="584" y="4316"/>
                    </a:lnTo>
                    <a:lnTo>
                      <a:pt x="588" y="4319"/>
                    </a:lnTo>
                    <a:lnTo>
                      <a:pt x="591" y="4320"/>
                    </a:lnTo>
                    <a:lnTo>
                      <a:pt x="595" y="4321"/>
                    </a:lnTo>
                    <a:lnTo>
                      <a:pt x="600" y="4321"/>
                    </a:lnTo>
                    <a:lnTo>
                      <a:pt x="618" y="4311"/>
                    </a:lnTo>
                    <a:lnTo>
                      <a:pt x="635" y="4302"/>
                    </a:lnTo>
                    <a:lnTo>
                      <a:pt x="642" y="4302"/>
                    </a:lnTo>
                    <a:lnTo>
                      <a:pt x="647" y="4304"/>
                    </a:lnTo>
                    <a:lnTo>
                      <a:pt x="652" y="4305"/>
                    </a:lnTo>
                    <a:lnTo>
                      <a:pt x="655" y="4307"/>
                    </a:lnTo>
                    <a:lnTo>
                      <a:pt x="663" y="4314"/>
                    </a:lnTo>
                    <a:lnTo>
                      <a:pt x="671" y="4321"/>
                    </a:lnTo>
                    <a:lnTo>
                      <a:pt x="677" y="4330"/>
                    </a:lnTo>
                    <a:lnTo>
                      <a:pt x="684" y="4339"/>
                    </a:lnTo>
                    <a:lnTo>
                      <a:pt x="692" y="4346"/>
                    </a:lnTo>
                    <a:lnTo>
                      <a:pt x="702" y="4354"/>
                    </a:lnTo>
                    <a:lnTo>
                      <a:pt x="713" y="4339"/>
                    </a:lnTo>
                    <a:lnTo>
                      <a:pt x="723" y="4325"/>
                    </a:lnTo>
                    <a:lnTo>
                      <a:pt x="729" y="4320"/>
                    </a:lnTo>
                    <a:lnTo>
                      <a:pt x="736" y="4316"/>
                    </a:lnTo>
                    <a:lnTo>
                      <a:pt x="743" y="4314"/>
                    </a:lnTo>
                    <a:lnTo>
                      <a:pt x="752" y="4312"/>
                    </a:lnTo>
                    <a:lnTo>
                      <a:pt x="763" y="4315"/>
                    </a:lnTo>
                    <a:lnTo>
                      <a:pt x="776" y="4317"/>
                    </a:lnTo>
                    <a:lnTo>
                      <a:pt x="780" y="4317"/>
                    </a:lnTo>
                    <a:lnTo>
                      <a:pt x="782" y="4316"/>
                    </a:lnTo>
                    <a:lnTo>
                      <a:pt x="783" y="4314"/>
                    </a:lnTo>
                    <a:lnTo>
                      <a:pt x="786" y="4311"/>
                    </a:lnTo>
                    <a:lnTo>
                      <a:pt x="788" y="4306"/>
                    </a:lnTo>
                    <a:lnTo>
                      <a:pt x="791" y="4298"/>
                    </a:lnTo>
                    <a:lnTo>
                      <a:pt x="796" y="4286"/>
                    </a:lnTo>
                    <a:lnTo>
                      <a:pt x="801" y="4273"/>
                    </a:lnTo>
                    <a:lnTo>
                      <a:pt x="805" y="4268"/>
                    </a:lnTo>
                    <a:lnTo>
                      <a:pt x="809" y="4265"/>
                    </a:lnTo>
                    <a:lnTo>
                      <a:pt x="815" y="4261"/>
                    </a:lnTo>
                    <a:lnTo>
                      <a:pt x="821" y="4260"/>
                    </a:lnTo>
                    <a:lnTo>
                      <a:pt x="827" y="4258"/>
                    </a:lnTo>
                    <a:lnTo>
                      <a:pt x="832" y="4256"/>
                    </a:lnTo>
                    <a:lnTo>
                      <a:pt x="836" y="4253"/>
                    </a:lnTo>
                    <a:lnTo>
                      <a:pt x="841" y="4250"/>
                    </a:lnTo>
                    <a:lnTo>
                      <a:pt x="847" y="4242"/>
                    </a:lnTo>
                    <a:lnTo>
                      <a:pt x="854" y="4233"/>
                    </a:lnTo>
                    <a:lnTo>
                      <a:pt x="860" y="4224"/>
                    </a:lnTo>
                    <a:lnTo>
                      <a:pt x="868" y="4216"/>
                    </a:lnTo>
                    <a:lnTo>
                      <a:pt x="871" y="4212"/>
                    </a:lnTo>
                    <a:lnTo>
                      <a:pt x="876" y="4209"/>
                    </a:lnTo>
                    <a:lnTo>
                      <a:pt x="881" y="4206"/>
                    </a:lnTo>
                    <a:lnTo>
                      <a:pt x="886" y="4204"/>
                    </a:lnTo>
                    <a:lnTo>
                      <a:pt x="913" y="4208"/>
                    </a:lnTo>
                    <a:lnTo>
                      <a:pt x="928" y="4208"/>
                    </a:lnTo>
                    <a:lnTo>
                      <a:pt x="928" y="4187"/>
                    </a:lnTo>
                    <a:lnTo>
                      <a:pt x="924" y="4174"/>
                    </a:lnTo>
                    <a:lnTo>
                      <a:pt x="920" y="4162"/>
                    </a:lnTo>
                    <a:lnTo>
                      <a:pt x="922" y="4153"/>
                    </a:lnTo>
                    <a:lnTo>
                      <a:pt x="925" y="4147"/>
                    </a:lnTo>
                    <a:lnTo>
                      <a:pt x="929" y="4140"/>
                    </a:lnTo>
                    <a:lnTo>
                      <a:pt x="935" y="4134"/>
                    </a:lnTo>
                    <a:lnTo>
                      <a:pt x="944" y="4119"/>
                    </a:lnTo>
                    <a:lnTo>
                      <a:pt x="954" y="4105"/>
                    </a:lnTo>
                    <a:lnTo>
                      <a:pt x="964" y="4094"/>
                    </a:lnTo>
                    <a:lnTo>
                      <a:pt x="972" y="4084"/>
                    </a:lnTo>
                    <a:lnTo>
                      <a:pt x="974" y="4079"/>
                    </a:lnTo>
                    <a:lnTo>
                      <a:pt x="977" y="4074"/>
                    </a:lnTo>
                    <a:lnTo>
                      <a:pt x="978" y="4068"/>
                    </a:lnTo>
                    <a:lnTo>
                      <a:pt x="978" y="4060"/>
                    </a:lnTo>
                    <a:lnTo>
                      <a:pt x="978" y="4056"/>
                    </a:lnTo>
                    <a:lnTo>
                      <a:pt x="977" y="4053"/>
                    </a:lnTo>
                    <a:lnTo>
                      <a:pt x="975" y="4049"/>
                    </a:lnTo>
                    <a:lnTo>
                      <a:pt x="973" y="4045"/>
                    </a:lnTo>
                    <a:lnTo>
                      <a:pt x="968" y="4039"/>
                    </a:lnTo>
                    <a:lnTo>
                      <a:pt x="963" y="4032"/>
                    </a:lnTo>
                    <a:lnTo>
                      <a:pt x="957" y="4026"/>
                    </a:lnTo>
                    <a:lnTo>
                      <a:pt x="952" y="4020"/>
                    </a:lnTo>
                    <a:lnTo>
                      <a:pt x="949" y="4017"/>
                    </a:lnTo>
                    <a:lnTo>
                      <a:pt x="948" y="4014"/>
                    </a:lnTo>
                    <a:lnTo>
                      <a:pt x="947" y="4010"/>
                    </a:lnTo>
                    <a:lnTo>
                      <a:pt x="947" y="4005"/>
                    </a:lnTo>
                    <a:lnTo>
                      <a:pt x="952" y="3987"/>
                    </a:lnTo>
                    <a:lnTo>
                      <a:pt x="955" y="3970"/>
                    </a:lnTo>
                    <a:lnTo>
                      <a:pt x="955" y="3962"/>
                    </a:lnTo>
                    <a:lnTo>
                      <a:pt x="953" y="3957"/>
                    </a:lnTo>
                    <a:lnTo>
                      <a:pt x="949" y="3951"/>
                    </a:lnTo>
                    <a:lnTo>
                      <a:pt x="945" y="3946"/>
                    </a:lnTo>
                    <a:lnTo>
                      <a:pt x="942" y="3941"/>
                    </a:lnTo>
                    <a:lnTo>
                      <a:pt x="938" y="3936"/>
                    </a:lnTo>
                    <a:lnTo>
                      <a:pt x="935" y="3931"/>
                    </a:lnTo>
                    <a:lnTo>
                      <a:pt x="935" y="3923"/>
                    </a:lnTo>
                    <a:lnTo>
                      <a:pt x="935" y="3915"/>
                    </a:lnTo>
                    <a:lnTo>
                      <a:pt x="939" y="3907"/>
                    </a:lnTo>
                    <a:lnTo>
                      <a:pt x="944" y="3902"/>
                    </a:lnTo>
                    <a:lnTo>
                      <a:pt x="949" y="3896"/>
                    </a:lnTo>
                    <a:lnTo>
                      <a:pt x="954" y="3891"/>
                    </a:lnTo>
                    <a:lnTo>
                      <a:pt x="958" y="3886"/>
                    </a:lnTo>
                    <a:lnTo>
                      <a:pt x="962" y="3879"/>
                    </a:lnTo>
                    <a:lnTo>
                      <a:pt x="965" y="3874"/>
                    </a:lnTo>
                    <a:lnTo>
                      <a:pt x="970" y="3869"/>
                    </a:lnTo>
                    <a:lnTo>
                      <a:pt x="975" y="3864"/>
                    </a:lnTo>
                    <a:lnTo>
                      <a:pt x="993" y="3853"/>
                    </a:lnTo>
                    <a:lnTo>
                      <a:pt x="1009" y="3842"/>
                    </a:lnTo>
                    <a:lnTo>
                      <a:pt x="1016" y="3835"/>
                    </a:lnTo>
                    <a:lnTo>
                      <a:pt x="1022" y="3828"/>
                    </a:lnTo>
                    <a:lnTo>
                      <a:pt x="1023" y="3824"/>
                    </a:lnTo>
                    <a:lnTo>
                      <a:pt x="1024" y="3820"/>
                    </a:lnTo>
                    <a:lnTo>
                      <a:pt x="1026" y="3815"/>
                    </a:lnTo>
                    <a:lnTo>
                      <a:pt x="1026" y="3810"/>
                    </a:lnTo>
                    <a:lnTo>
                      <a:pt x="1026" y="3802"/>
                    </a:lnTo>
                    <a:lnTo>
                      <a:pt x="1024" y="3793"/>
                    </a:lnTo>
                    <a:lnTo>
                      <a:pt x="1023" y="3790"/>
                    </a:lnTo>
                    <a:lnTo>
                      <a:pt x="1021" y="3788"/>
                    </a:lnTo>
                    <a:lnTo>
                      <a:pt x="1018" y="3785"/>
                    </a:lnTo>
                    <a:lnTo>
                      <a:pt x="1014" y="3785"/>
                    </a:lnTo>
                    <a:lnTo>
                      <a:pt x="1009" y="3785"/>
                    </a:lnTo>
                    <a:lnTo>
                      <a:pt x="1004" y="3788"/>
                    </a:lnTo>
                    <a:lnTo>
                      <a:pt x="1002" y="3790"/>
                    </a:lnTo>
                    <a:lnTo>
                      <a:pt x="998" y="3794"/>
                    </a:lnTo>
                    <a:lnTo>
                      <a:pt x="992" y="3802"/>
                    </a:lnTo>
                    <a:lnTo>
                      <a:pt x="986" y="3810"/>
                    </a:lnTo>
                    <a:lnTo>
                      <a:pt x="973" y="3822"/>
                    </a:lnTo>
                    <a:lnTo>
                      <a:pt x="963" y="3833"/>
                    </a:lnTo>
                    <a:lnTo>
                      <a:pt x="955" y="3844"/>
                    </a:lnTo>
                    <a:lnTo>
                      <a:pt x="948" y="3852"/>
                    </a:lnTo>
                    <a:lnTo>
                      <a:pt x="945" y="3856"/>
                    </a:lnTo>
                    <a:lnTo>
                      <a:pt x="943" y="3858"/>
                    </a:lnTo>
                    <a:lnTo>
                      <a:pt x="942" y="3858"/>
                    </a:lnTo>
                    <a:lnTo>
                      <a:pt x="940" y="3858"/>
                    </a:lnTo>
                    <a:lnTo>
                      <a:pt x="938" y="3854"/>
                    </a:lnTo>
                    <a:lnTo>
                      <a:pt x="938" y="3843"/>
                    </a:lnTo>
                    <a:lnTo>
                      <a:pt x="938" y="3812"/>
                    </a:lnTo>
                    <a:lnTo>
                      <a:pt x="938" y="3799"/>
                    </a:lnTo>
                    <a:lnTo>
                      <a:pt x="940" y="3788"/>
                    </a:lnTo>
                    <a:lnTo>
                      <a:pt x="942" y="3777"/>
                    </a:lnTo>
                    <a:lnTo>
                      <a:pt x="943" y="3764"/>
                    </a:lnTo>
                    <a:lnTo>
                      <a:pt x="954" y="3763"/>
                    </a:lnTo>
                    <a:lnTo>
                      <a:pt x="965" y="3760"/>
                    </a:lnTo>
                    <a:lnTo>
                      <a:pt x="970" y="3759"/>
                    </a:lnTo>
                    <a:lnTo>
                      <a:pt x="974" y="3755"/>
                    </a:lnTo>
                    <a:lnTo>
                      <a:pt x="977" y="3751"/>
                    </a:lnTo>
                    <a:lnTo>
                      <a:pt x="977" y="3746"/>
                    </a:lnTo>
                    <a:lnTo>
                      <a:pt x="977" y="3734"/>
                    </a:lnTo>
                    <a:lnTo>
                      <a:pt x="973" y="3724"/>
                    </a:lnTo>
                    <a:lnTo>
                      <a:pt x="969" y="3714"/>
                    </a:lnTo>
                    <a:lnTo>
                      <a:pt x="964" y="3705"/>
                    </a:lnTo>
                    <a:lnTo>
                      <a:pt x="953" y="3686"/>
                    </a:lnTo>
                    <a:lnTo>
                      <a:pt x="943" y="3665"/>
                    </a:lnTo>
                    <a:lnTo>
                      <a:pt x="932" y="3655"/>
                    </a:lnTo>
                    <a:lnTo>
                      <a:pt x="924" y="3645"/>
                    </a:lnTo>
                    <a:lnTo>
                      <a:pt x="924" y="3635"/>
                    </a:lnTo>
                    <a:lnTo>
                      <a:pt x="937" y="3635"/>
                    </a:lnTo>
                    <a:lnTo>
                      <a:pt x="962" y="3655"/>
                    </a:lnTo>
                    <a:lnTo>
                      <a:pt x="983" y="3675"/>
                    </a:lnTo>
                    <a:lnTo>
                      <a:pt x="1003" y="3694"/>
                    </a:lnTo>
                    <a:lnTo>
                      <a:pt x="1027" y="3716"/>
                    </a:lnTo>
                    <a:lnTo>
                      <a:pt x="1031" y="3719"/>
                    </a:lnTo>
                    <a:lnTo>
                      <a:pt x="1033" y="3720"/>
                    </a:lnTo>
                    <a:lnTo>
                      <a:pt x="1037" y="3720"/>
                    </a:lnTo>
                    <a:lnTo>
                      <a:pt x="1041" y="3720"/>
                    </a:lnTo>
                    <a:lnTo>
                      <a:pt x="1047" y="3721"/>
                    </a:lnTo>
                    <a:lnTo>
                      <a:pt x="1055" y="3723"/>
                    </a:lnTo>
                    <a:lnTo>
                      <a:pt x="1060" y="3726"/>
                    </a:lnTo>
                    <a:lnTo>
                      <a:pt x="1063" y="3730"/>
                    </a:lnTo>
                    <a:lnTo>
                      <a:pt x="1066" y="3735"/>
                    </a:lnTo>
                    <a:lnTo>
                      <a:pt x="1068" y="3741"/>
                    </a:lnTo>
                    <a:lnTo>
                      <a:pt x="1077" y="3758"/>
                    </a:lnTo>
                    <a:lnTo>
                      <a:pt x="1085" y="3773"/>
                    </a:lnTo>
                    <a:lnTo>
                      <a:pt x="1092" y="3788"/>
                    </a:lnTo>
                    <a:lnTo>
                      <a:pt x="1101" y="3803"/>
                    </a:lnTo>
                    <a:lnTo>
                      <a:pt x="1114" y="3820"/>
                    </a:lnTo>
                    <a:lnTo>
                      <a:pt x="1125" y="3834"/>
                    </a:lnTo>
                    <a:lnTo>
                      <a:pt x="1132" y="3841"/>
                    </a:lnTo>
                    <a:lnTo>
                      <a:pt x="1140" y="3844"/>
                    </a:lnTo>
                    <a:lnTo>
                      <a:pt x="1149" y="3847"/>
                    </a:lnTo>
                    <a:lnTo>
                      <a:pt x="1159" y="3848"/>
                    </a:lnTo>
                    <a:lnTo>
                      <a:pt x="1165" y="3848"/>
                    </a:lnTo>
                    <a:lnTo>
                      <a:pt x="1166" y="3843"/>
                    </a:lnTo>
                    <a:lnTo>
                      <a:pt x="1167" y="3838"/>
                    </a:lnTo>
                    <a:lnTo>
                      <a:pt x="1166" y="3829"/>
                    </a:lnTo>
                    <a:lnTo>
                      <a:pt x="1164" y="3823"/>
                    </a:lnTo>
                    <a:lnTo>
                      <a:pt x="1160" y="3817"/>
                    </a:lnTo>
                    <a:lnTo>
                      <a:pt x="1156" y="3810"/>
                    </a:lnTo>
                    <a:lnTo>
                      <a:pt x="1151" y="3804"/>
                    </a:lnTo>
                    <a:lnTo>
                      <a:pt x="1147" y="3799"/>
                    </a:lnTo>
                    <a:lnTo>
                      <a:pt x="1145" y="3792"/>
                    </a:lnTo>
                    <a:lnTo>
                      <a:pt x="1144" y="3784"/>
                    </a:lnTo>
                    <a:lnTo>
                      <a:pt x="1145" y="3780"/>
                    </a:lnTo>
                    <a:lnTo>
                      <a:pt x="1146" y="3778"/>
                    </a:lnTo>
                    <a:lnTo>
                      <a:pt x="1162" y="3783"/>
                    </a:lnTo>
                    <a:lnTo>
                      <a:pt x="1178" y="3787"/>
                    </a:lnTo>
                    <a:lnTo>
                      <a:pt x="1191" y="3788"/>
                    </a:lnTo>
                    <a:lnTo>
                      <a:pt x="1209" y="3789"/>
                    </a:lnTo>
                    <a:lnTo>
                      <a:pt x="1220" y="3788"/>
                    </a:lnTo>
                    <a:lnTo>
                      <a:pt x="1230" y="3788"/>
                    </a:lnTo>
                    <a:lnTo>
                      <a:pt x="1240" y="3787"/>
                    </a:lnTo>
                    <a:lnTo>
                      <a:pt x="1252" y="3787"/>
                    </a:lnTo>
                    <a:lnTo>
                      <a:pt x="1274" y="3787"/>
                    </a:lnTo>
                    <a:lnTo>
                      <a:pt x="1297" y="3789"/>
                    </a:lnTo>
                    <a:lnTo>
                      <a:pt x="1307" y="3792"/>
                    </a:lnTo>
                    <a:lnTo>
                      <a:pt x="1317" y="3794"/>
                    </a:lnTo>
                    <a:lnTo>
                      <a:pt x="1327" y="3797"/>
                    </a:lnTo>
                    <a:lnTo>
                      <a:pt x="1337" y="3800"/>
                    </a:lnTo>
                    <a:lnTo>
                      <a:pt x="1346" y="3805"/>
                    </a:lnTo>
                    <a:lnTo>
                      <a:pt x="1354" y="3810"/>
                    </a:lnTo>
                    <a:lnTo>
                      <a:pt x="1363" y="3815"/>
                    </a:lnTo>
                    <a:lnTo>
                      <a:pt x="1371" y="3822"/>
                    </a:lnTo>
                    <a:lnTo>
                      <a:pt x="1378" y="3829"/>
                    </a:lnTo>
                    <a:lnTo>
                      <a:pt x="1385" y="3837"/>
                    </a:lnTo>
                    <a:lnTo>
                      <a:pt x="1392" y="3847"/>
                    </a:lnTo>
                    <a:lnTo>
                      <a:pt x="1397" y="3857"/>
                    </a:lnTo>
                    <a:lnTo>
                      <a:pt x="1405" y="3867"/>
                    </a:lnTo>
                    <a:lnTo>
                      <a:pt x="1412" y="3877"/>
                    </a:lnTo>
                    <a:lnTo>
                      <a:pt x="1421" y="3884"/>
                    </a:lnTo>
                    <a:lnTo>
                      <a:pt x="1429" y="3892"/>
                    </a:lnTo>
                    <a:lnTo>
                      <a:pt x="1437" y="3898"/>
                    </a:lnTo>
                    <a:lnTo>
                      <a:pt x="1446" y="3906"/>
                    </a:lnTo>
                    <a:lnTo>
                      <a:pt x="1455" y="3915"/>
                    </a:lnTo>
                    <a:lnTo>
                      <a:pt x="1464" y="3925"/>
                    </a:lnTo>
                    <a:lnTo>
                      <a:pt x="1476" y="3940"/>
                    </a:lnTo>
                    <a:lnTo>
                      <a:pt x="1489" y="3956"/>
                    </a:lnTo>
                    <a:lnTo>
                      <a:pt x="1495" y="3965"/>
                    </a:lnTo>
                    <a:lnTo>
                      <a:pt x="1501" y="3972"/>
                    </a:lnTo>
                    <a:lnTo>
                      <a:pt x="1505" y="3976"/>
                    </a:lnTo>
                    <a:lnTo>
                      <a:pt x="1509" y="3979"/>
                    </a:lnTo>
                    <a:lnTo>
                      <a:pt x="1513" y="3981"/>
                    </a:lnTo>
                    <a:lnTo>
                      <a:pt x="1519" y="3982"/>
                    </a:lnTo>
                    <a:lnTo>
                      <a:pt x="1543" y="3977"/>
                    </a:lnTo>
                    <a:lnTo>
                      <a:pt x="1584" y="3977"/>
                    </a:lnTo>
                    <a:lnTo>
                      <a:pt x="1584" y="3950"/>
                    </a:lnTo>
                    <a:lnTo>
                      <a:pt x="1592" y="3950"/>
                    </a:lnTo>
                    <a:lnTo>
                      <a:pt x="1595" y="3951"/>
                    </a:lnTo>
                    <a:lnTo>
                      <a:pt x="1598" y="3952"/>
                    </a:lnTo>
                    <a:lnTo>
                      <a:pt x="1600" y="3955"/>
                    </a:lnTo>
                    <a:lnTo>
                      <a:pt x="1603" y="3958"/>
                    </a:lnTo>
                    <a:lnTo>
                      <a:pt x="1607" y="3966"/>
                    </a:lnTo>
                    <a:lnTo>
                      <a:pt x="1612" y="3972"/>
                    </a:lnTo>
                    <a:lnTo>
                      <a:pt x="1622" y="3981"/>
                    </a:lnTo>
                    <a:lnTo>
                      <a:pt x="1632" y="3989"/>
                    </a:lnTo>
                    <a:lnTo>
                      <a:pt x="1636" y="3994"/>
                    </a:lnTo>
                    <a:lnTo>
                      <a:pt x="1639" y="3997"/>
                    </a:lnTo>
                    <a:lnTo>
                      <a:pt x="1642" y="4004"/>
                    </a:lnTo>
                    <a:lnTo>
                      <a:pt x="1642" y="4010"/>
                    </a:lnTo>
                    <a:lnTo>
                      <a:pt x="1642" y="4034"/>
                    </a:lnTo>
                    <a:lnTo>
                      <a:pt x="1643" y="4041"/>
                    </a:lnTo>
                    <a:lnTo>
                      <a:pt x="1644" y="4048"/>
                    </a:lnTo>
                    <a:lnTo>
                      <a:pt x="1647" y="4053"/>
                    </a:lnTo>
                    <a:lnTo>
                      <a:pt x="1651" y="4060"/>
                    </a:lnTo>
                    <a:lnTo>
                      <a:pt x="1653" y="4069"/>
                    </a:lnTo>
                    <a:lnTo>
                      <a:pt x="1656" y="4078"/>
                    </a:lnTo>
                    <a:lnTo>
                      <a:pt x="1658" y="4081"/>
                    </a:lnTo>
                    <a:lnTo>
                      <a:pt x="1661" y="4084"/>
                    </a:lnTo>
                    <a:lnTo>
                      <a:pt x="1664" y="4085"/>
                    </a:lnTo>
                    <a:lnTo>
                      <a:pt x="1668" y="4086"/>
                    </a:lnTo>
                    <a:lnTo>
                      <a:pt x="1672" y="4085"/>
                    </a:lnTo>
                    <a:lnTo>
                      <a:pt x="1674" y="4084"/>
                    </a:lnTo>
                    <a:lnTo>
                      <a:pt x="1677" y="4081"/>
                    </a:lnTo>
                    <a:lnTo>
                      <a:pt x="1678" y="4079"/>
                    </a:lnTo>
                    <a:lnTo>
                      <a:pt x="1680" y="4071"/>
                    </a:lnTo>
                    <a:lnTo>
                      <a:pt x="1681" y="4064"/>
                    </a:lnTo>
                    <a:lnTo>
                      <a:pt x="1681" y="4036"/>
                    </a:lnTo>
                    <a:lnTo>
                      <a:pt x="1681" y="4027"/>
                    </a:lnTo>
                    <a:lnTo>
                      <a:pt x="1683" y="4020"/>
                    </a:lnTo>
                    <a:lnTo>
                      <a:pt x="1687" y="4014"/>
                    </a:lnTo>
                    <a:lnTo>
                      <a:pt x="1692" y="4007"/>
                    </a:lnTo>
                    <a:lnTo>
                      <a:pt x="1705" y="3997"/>
                    </a:lnTo>
                    <a:lnTo>
                      <a:pt x="1720" y="3989"/>
                    </a:lnTo>
                    <a:lnTo>
                      <a:pt x="1733" y="3980"/>
                    </a:lnTo>
                    <a:lnTo>
                      <a:pt x="1746" y="3968"/>
                    </a:lnTo>
                    <a:lnTo>
                      <a:pt x="1751" y="3963"/>
                    </a:lnTo>
                    <a:lnTo>
                      <a:pt x="1755" y="3957"/>
                    </a:lnTo>
                    <a:lnTo>
                      <a:pt x="1757" y="3950"/>
                    </a:lnTo>
                    <a:lnTo>
                      <a:pt x="1759" y="3941"/>
                    </a:lnTo>
                    <a:lnTo>
                      <a:pt x="1757" y="3933"/>
                    </a:lnTo>
                    <a:lnTo>
                      <a:pt x="1756" y="3927"/>
                    </a:lnTo>
                    <a:lnTo>
                      <a:pt x="1754" y="3921"/>
                    </a:lnTo>
                    <a:lnTo>
                      <a:pt x="1751" y="3916"/>
                    </a:lnTo>
                    <a:lnTo>
                      <a:pt x="1749" y="3910"/>
                    </a:lnTo>
                    <a:lnTo>
                      <a:pt x="1746" y="3903"/>
                    </a:lnTo>
                    <a:lnTo>
                      <a:pt x="1745" y="3897"/>
                    </a:lnTo>
                    <a:lnTo>
                      <a:pt x="1744" y="3889"/>
                    </a:lnTo>
                    <a:lnTo>
                      <a:pt x="1745" y="3886"/>
                    </a:lnTo>
                    <a:lnTo>
                      <a:pt x="1746" y="3882"/>
                    </a:lnTo>
                    <a:lnTo>
                      <a:pt x="1747" y="3879"/>
                    </a:lnTo>
                    <a:lnTo>
                      <a:pt x="1750" y="3877"/>
                    </a:lnTo>
                    <a:lnTo>
                      <a:pt x="1755" y="3872"/>
                    </a:lnTo>
                    <a:lnTo>
                      <a:pt x="1761" y="3866"/>
                    </a:lnTo>
                    <a:lnTo>
                      <a:pt x="1771" y="3854"/>
                    </a:lnTo>
                    <a:lnTo>
                      <a:pt x="1779" y="3844"/>
                    </a:lnTo>
                    <a:lnTo>
                      <a:pt x="1781" y="3838"/>
                    </a:lnTo>
                    <a:lnTo>
                      <a:pt x="1784" y="3833"/>
                    </a:lnTo>
                    <a:lnTo>
                      <a:pt x="1785" y="3827"/>
                    </a:lnTo>
                    <a:lnTo>
                      <a:pt x="1785" y="3819"/>
                    </a:lnTo>
                    <a:lnTo>
                      <a:pt x="1785" y="3794"/>
                    </a:lnTo>
                    <a:lnTo>
                      <a:pt x="1785" y="3783"/>
                    </a:lnTo>
                    <a:lnTo>
                      <a:pt x="1785" y="3774"/>
                    </a:lnTo>
                    <a:lnTo>
                      <a:pt x="1787" y="3764"/>
                    </a:lnTo>
                    <a:lnTo>
                      <a:pt x="1790" y="3753"/>
                    </a:lnTo>
                    <a:lnTo>
                      <a:pt x="1801" y="3755"/>
                    </a:lnTo>
                    <a:lnTo>
                      <a:pt x="1813" y="3758"/>
                    </a:lnTo>
                    <a:lnTo>
                      <a:pt x="1818" y="3756"/>
                    </a:lnTo>
                    <a:lnTo>
                      <a:pt x="1823" y="3755"/>
                    </a:lnTo>
                    <a:lnTo>
                      <a:pt x="1826" y="3754"/>
                    </a:lnTo>
                    <a:lnTo>
                      <a:pt x="1830" y="3751"/>
                    </a:lnTo>
                    <a:lnTo>
                      <a:pt x="1836" y="3744"/>
                    </a:lnTo>
                    <a:lnTo>
                      <a:pt x="1841" y="3735"/>
                    </a:lnTo>
                    <a:lnTo>
                      <a:pt x="1845" y="3725"/>
                    </a:lnTo>
                    <a:lnTo>
                      <a:pt x="1848" y="3715"/>
                    </a:lnTo>
                    <a:lnTo>
                      <a:pt x="1849" y="3704"/>
                    </a:lnTo>
                    <a:lnTo>
                      <a:pt x="1850" y="3692"/>
                    </a:lnTo>
                    <a:lnTo>
                      <a:pt x="1849" y="3681"/>
                    </a:lnTo>
                    <a:lnTo>
                      <a:pt x="1849" y="3671"/>
                    </a:lnTo>
                    <a:lnTo>
                      <a:pt x="1849" y="3662"/>
                    </a:lnTo>
                    <a:lnTo>
                      <a:pt x="1849" y="3651"/>
                    </a:lnTo>
                    <a:lnTo>
                      <a:pt x="1835" y="3651"/>
                    </a:lnTo>
                    <a:lnTo>
                      <a:pt x="1820" y="3651"/>
                    </a:lnTo>
                    <a:lnTo>
                      <a:pt x="1813" y="3651"/>
                    </a:lnTo>
                    <a:lnTo>
                      <a:pt x="1806" y="3650"/>
                    </a:lnTo>
                    <a:lnTo>
                      <a:pt x="1800" y="3647"/>
                    </a:lnTo>
                    <a:lnTo>
                      <a:pt x="1794" y="3645"/>
                    </a:lnTo>
                    <a:lnTo>
                      <a:pt x="1789" y="3641"/>
                    </a:lnTo>
                    <a:lnTo>
                      <a:pt x="1785" y="3636"/>
                    </a:lnTo>
                    <a:lnTo>
                      <a:pt x="1782" y="3630"/>
                    </a:lnTo>
                    <a:lnTo>
                      <a:pt x="1781" y="3623"/>
                    </a:lnTo>
                    <a:lnTo>
                      <a:pt x="1781" y="3618"/>
                    </a:lnTo>
                    <a:lnTo>
                      <a:pt x="1782" y="3615"/>
                    </a:lnTo>
                    <a:lnTo>
                      <a:pt x="1785" y="3611"/>
                    </a:lnTo>
                    <a:lnTo>
                      <a:pt x="1789" y="3607"/>
                    </a:lnTo>
                    <a:lnTo>
                      <a:pt x="1792" y="3605"/>
                    </a:lnTo>
                    <a:lnTo>
                      <a:pt x="1796" y="3602"/>
                    </a:lnTo>
                    <a:lnTo>
                      <a:pt x="1801" y="3601"/>
                    </a:lnTo>
                    <a:lnTo>
                      <a:pt x="1806" y="3600"/>
                    </a:lnTo>
                    <a:lnTo>
                      <a:pt x="1816" y="3600"/>
                    </a:lnTo>
                    <a:lnTo>
                      <a:pt x="1825" y="3598"/>
                    </a:lnTo>
                    <a:lnTo>
                      <a:pt x="1829" y="3598"/>
                    </a:lnTo>
                    <a:lnTo>
                      <a:pt x="1833" y="3597"/>
                    </a:lnTo>
                    <a:lnTo>
                      <a:pt x="1836" y="3595"/>
                    </a:lnTo>
                    <a:lnTo>
                      <a:pt x="1840" y="3592"/>
                    </a:lnTo>
                    <a:lnTo>
                      <a:pt x="1850" y="3580"/>
                    </a:lnTo>
                    <a:lnTo>
                      <a:pt x="1858" y="3567"/>
                    </a:lnTo>
                    <a:lnTo>
                      <a:pt x="1864" y="3556"/>
                    </a:lnTo>
                    <a:lnTo>
                      <a:pt x="1870" y="3547"/>
                    </a:lnTo>
                    <a:lnTo>
                      <a:pt x="1872" y="3542"/>
                    </a:lnTo>
                    <a:lnTo>
                      <a:pt x="1874" y="3536"/>
                    </a:lnTo>
                    <a:lnTo>
                      <a:pt x="1874" y="3531"/>
                    </a:lnTo>
                    <a:lnTo>
                      <a:pt x="1875" y="3524"/>
                    </a:lnTo>
                    <a:lnTo>
                      <a:pt x="1875" y="3489"/>
                    </a:lnTo>
                    <a:lnTo>
                      <a:pt x="1875" y="3484"/>
                    </a:lnTo>
                    <a:lnTo>
                      <a:pt x="1878" y="3482"/>
                    </a:lnTo>
                    <a:lnTo>
                      <a:pt x="1882" y="3479"/>
                    </a:lnTo>
                    <a:lnTo>
                      <a:pt x="1885" y="3477"/>
                    </a:lnTo>
                    <a:lnTo>
                      <a:pt x="1890" y="3475"/>
                    </a:lnTo>
                    <a:lnTo>
                      <a:pt x="1894" y="3473"/>
                    </a:lnTo>
                    <a:lnTo>
                      <a:pt x="1898" y="3470"/>
                    </a:lnTo>
                    <a:lnTo>
                      <a:pt x="1902" y="3467"/>
                    </a:lnTo>
                    <a:lnTo>
                      <a:pt x="1908" y="3453"/>
                    </a:lnTo>
                    <a:lnTo>
                      <a:pt x="1912" y="3441"/>
                    </a:lnTo>
                    <a:lnTo>
                      <a:pt x="1914" y="3429"/>
                    </a:lnTo>
                    <a:lnTo>
                      <a:pt x="1914" y="3414"/>
                    </a:lnTo>
                    <a:lnTo>
                      <a:pt x="1914" y="3400"/>
                    </a:lnTo>
                    <a:lnTo>
                      <a:pt x="1914" y="3388"/>
                    </a:lnTo>
                    <a:lnTo>
                      <a:pt x="1913" y="3374"/>
                    </a:lnTo>
                    <a:lnTo>
                      <a:pt x="1909" y="3360"/>
                    </a:lnTo>
                    <a:lnTo>
                      <a:pt x="1905" y="3350"/>
                    </a:lnTo>
                    <a:lnTo>
                      <a:pt x="1902" y="3340"/>
                    </a:lnTo>
                    <a:lnTo>
                      <a:pt x="1898" y="3330"/>
                    </a:lnTo>
                    <a:lnTo>
                      <a:pt x="1897" y="3319"/>
                    </a:lnTo>
                    <a:lnTo>
                      <a:pt x="1898" y="3310"/>
                    </a:lnTo>
                    <a:lnTo>
                      <a:pt x="1899" y="3301"/>
                    </a:lnTo>
                    <a:lnTo>
                      <a:pt x="1903" y="3292"/>
                    </a:lnTo>
                    <a:lnTo>
                      <a:pt x="1907" y="3286"/>
                    </a:lnTo>
                    <a:lnTo>
                      <a:pt x="1912" y="3278"/>
                    </a:lnTo>
                    <a:lnTo>
                      <a:pt x="1917" y="3272"/>
                    </a:lnTo>
                    <a:lnTo>
                      <a:pt x="1924" y="3266"/>
                    </a:lnTo>
                    <a:lnTo>
                      <a:pt x="1932" y="3260"/>
                    </a:lnTo>
                    <a:lnTo>
                      <a:pt x="1937" y="3252"/>
                    </a:lnTo>
                    <a:lnTo>
                      <a:pt x="1942" y="3245"/>
                    </a:lnTo>
                    <a:lnTo>
                      <a:pt x="1944" y="3241"/>
                    </a:lnTo>
                    <a:lnTo>
                      <a:pt x="1947" y="3237"/>
                    </a:lnTo>
                    <a:lnTo>
                      <a:pt x="1948" y="3232"/>
                    </a:lnTo>
                    <a:lnTo>
                      <a:pt x="1948" y="3227"/>
                    </a:lnTo>
                    <a:lnTo>
                      <a:pt x="1948" y="3155"/>
                    </a:lnTo>
                    <a:lnTo>
                      <a:pt x="1949" y="3142"/>
                    </a:lnTo>
                    <a:lnTo>
                      <a:pt x="1951" y="3130"/>
                    </a:lnTo>
                    <a:lnTo>
                      <a:pt x="1954" y="3119"/>
                    </a:lnTo>
                    <a:lnTo>
                      <a:pt x="1958" y="3108"/>
                    </a:lnTo>
                    <a:lnTo>
                      <a:pt x="1961" y="3096"/>
                    </a:lnTo>
                    <a:lnTo>
                      <a:pt x="1964" y="3085"/>
                    </a:lnTo>
                    <a:lnTo>
                      <a:pt x="1967" y="3074"/>
                    </a:lnTo>
                    <a:lnTo>
                      <a:pt x="1967" y="3060"/>
                    </a:lnTo>
                    <a:lnTo>
                      <a:pt x="1967" y="3048"/>
                    </a:lnTo>
                    <a:lnTo>
                      <a:pt x="1966" y="3036"/>
                    </a:lnTo>
                    <a:lnTo>
                      <a:pt x="1963" y="3026"/>
                    </a:lnTo>
                    <a:lnTo>
                      <a:pt x="1961" y="3016"/>
                    </a:lnTo>
                    <a:lnTo>
                      <a:pt x="1958" y="3006"/>
                    </a:lnTo>
                    <a:lnTo>
                      <a:pt x="1956" y="2996"/>
                    </a:lnTo>
                    <a:lnTo>
                      <a:pt x="1954" y="2985"/>
                    </a:lnTo>
                    <a:lnTo>
                      <a:pt x="1954" y="2973"/>
                    </a:lnTo>
                    <a:lnTo>
                      <a:pt x="1954" y="2966"/>
                    </a:lnTo>
                    <a:lnTo>
                      <a:pt x="1957" y="2958"/>
                    </a:lnTo>
                    <a:lnTo>
                      <a:pt x="1958" y="2955"/>
                    </a:lnTo>
                    <a:lnTo>
                      <a:pt x="1959" y="2953"/>
                    </a:lnTo>
                    <a:lnTo>
                      <a:pt x="1963" y="2951"/>
                    </a:lnTo>
                    <a:lnTo>
                      <a:pt x="1966" y="2951"/>
                    </a:lnTo>
                    <a:lnTo>
                      <a:pt x="1971" y="2951"/>
                    </a:lnTo>
                    <a:lnTo>
                      <a:pt x="1976" y="2953"/>
                    </a:lnTo>
                    <a:lnTo>
                      <a:pt x="1979" y="2956"/>
                    </a:lnTo>
                    <a:lnTo>
                      <a:pt x="1983" y="2958"/>
                    </a:lnTo>
                    <a:lnTo>
                      <a:pt x="2003" y="2958"/>
                    </a:lnTo>
                    <a:lnTo>
                      <a:pt x="2003" y="2946"/>
                    </a:lnTo>
                    <a:lnTo>
                      <a:pt x="2003" y="2935"/>
                    </a:lnTo>
                    <a:lnTo>
                      <a:pt x="2003" y="2925"/>
                    </a:lnTo>
                    <a:lnTo>
                      <a:pt x="2003" y="2912"/>
                    </a:lnTo>
                    <a:lnTo>
                      <a:pt x="2003" y="2884"/>
                    </a:lnTo>
                    <a:lnTo>
                      <a:pt x="2007" y="2861"/>
                    </a:lnTo>
                    <a:lnTo>
                      <a:pt x="2010" y="2849"/>
                    </a:lnTo>
                    <a:lnTo>
                      <a:pt x="2012" y="2838"/>
                    </a:lnTo>
                    <a:lnTo>
                      <a:pt x="2016" y="2827"/>
                    </a:lnTo>
                    <a:lnTo>
                      <a:pt x="2022" y="2813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88"/>
              <p:cNvSpPr>
                <a:spLocks/>
              </p:cNvSpPr>
              <p:nvPr/>
            </p:nvSpPr>
            <p:spPr bwMode="auto">
              <a:xfrm>
                <a:off x="-1366713" y="2082325"/>
                <a:ext cx="1874838" cy="1225550"/>
              </a:xfrm>
              <a:custGeom>
                <a:avLst/>
                <a:gdLst>
                  <a:gd name="T0" fmla="*/ 4004 w 4727"/>
                  <a:gd name="T1" fmla="*/ 2551 h 3090"/>
                  <a:gd name="T2" fmla="*/ 4108 w 4727"/>
                  <a:gd name="T3" fmla="*/ 2444 h 3090"/>
                  <a:gd name="T4" fmla="*/ 4161 w 4727"/>
                  <a:gd name="T5" fmla="*/ 2379 h 3090"/>
                  <a:gd name="T6" fmla="*/ 4215 w 4727"/>
                  <a:gd name="T7" fmla="*/ 2302 h 3090"/>
                  <a:gd name="T8" fmla="*/ 4095 w 4727"/>
                  <a:gd name="T9" fmla="*/ 2123 h 3090"/>
                  <a:gd name="T10" fmla="*/ 4013 w 4727"/>
                  <a:gd name="T11" fmla="*/ 2038 h 3090"/>
                  <a:gd name="T12" fmla="*/ 4083 w 4727"/>
                  <a:gd name="T13" fmla="*/ 1910 h 3090"/>
                  <a:gd name="T14" fmla="*/ 3900 w 4727"/>
                  <a:gd name="T15" fmla="*/ 1765 h 3090"/>
                  <a:gd name="T16" fmla="*/ 3891 w 4727"/>
                  <a:gd name="T17" fmla="*/ 1479 h 3090"/>
                  <a:gd name="T18" fmla="*/ 4070 w 4727"/>
                  <a:gd name="T19" fmla="*/ 1130 h 3090"/>
                  <a:gd name="T20" fmla="*/ 4180 w 4727"/>
                  <a:gd name="T21" fmla="*/ 899 h 3090"/>
                  <a:gd name="T22" fmla="*/ 4349 w 4727"/>
                  <a:gd name="T23" fmla="*/ 630 h 3090"/>
                  <a:gd name="T24" fmla="*/ 4620 w 4727"/>
                  <a:gd name="T25" fmla="*/ 231 h 3090"/>
                  <a:gd name="T26" fmla="*/ 4722 w 4727"/>
                  <a:gd name="T27" fmla="*/ 64 h 3090"/>
                  <a:gd name="T28" fmla="*/ 4468 w 4727"/>
                  <a:gd name="T29" fmla="*/ 63 h 3090"/>
                  <a:gd name="T30" fmla="*/ 4159 w 4727"/>
                  <a:gd name="T31" fmla="*/ 106 h 3090"/>
                  <a:gd name="T32" fmla="*/ 4062 w 4727"/>
                  <a:gd name="T33" fmla="*/ 122 h 3090"/>
                  <a:gd name="T34" fmla="*/ 3907 w 4727"/>
                  <a:gd name="T35" fmla="*/ 307 h 3090"/>
                  <a:gd name="T36" fmla="*/ 3719 w 4727"/>
                  <a:gd name="T37" fmla="*/ 236 h 3090"/>
                  <a:gd name="T38" fmla="*/ 3531 w 4727"/>
                  <a:gd name="T39" fmla="*/ 226 h 3090"/>
                  <a:gd name="T40" fmla="*/ 3241 w 4727"/>
                  <a:gd name="T41" fmla="*/ 346 h 3090"/>
                  <a:gd name="T42" fmla="*/ 2927 w 4727"/>
                  <a:gd name="T43" fmla="*/ 434 h 3090"/>
                  <a:gd name="T44" fmla="*/ 2660 w 4727"/>
                  <a:gd name="T45" fmla="*/ 448 h 3090"/>
                  <a:gd name="T46" fmla="*/ 2446 w 4727"/>
                  <a:gd name="T47" fmla="*/ 439 h 3090"/>
                  <a:gd name="T48" fmla="*/ 2160 w 4727"/>
                  <a:gd name="T49" fmla="*/ 433 h 3090"/>
                  <a:gd name="T50" fmla="*/ 1819 w 4727"/>
                  <a:gd name="T51" fmla="*/ 489 h 3090"/>
                  <a:gd name="T52" fmla="*/ 1651 w 4727"/>
                  <a:gd name="T53" fmla="*/ 302 h 3090"/>
                  <a:gd name="T54" fmla="*/ 1545 w 4727"/>
                  <a:gd name="T55" fmla="*/ 247 h 3090"/>
                  <a:gd name="T56" fmla="*/ 1404 w 4727"/>
                  <a:gd name="T57" fmla="*/ 246 h 3090"/>
                  <a:gd name="T58" fmla="*/ 1365 w 4727"/>
                  <a:gd name="T59" fmla="*/ 118 h 3090"/>
                  <a:gd name="T60" fmla="*/ 1250 w 4727"/>
                  <a:gd name="T61" fmla="*/ 73 h 3090"/>
                  <a:gd name="T62" fmla="*/ 1036 w 4727"/>
                  <a:gd name="T63" fmla="*/ 76 h 3090"/>
                  <a:gd name="T64" fmla="*/ 912 w 4727"/>
                  <a:gd name="T65" fmla="*/ 149 h 3090"/>
                  <a:gd name="T66" fmla="*/ 854 w 4727"/>
                  <a:gd name="T67" fmla="*/ 273 h 3090"/>
                  <a:gd name="T68" fmla="*/ 681 w 4727"/>
                  <a:gd name="T69" fmla="*/ 331 h 3090"/>
                  <a:gd name="T70" fmla="*/ 570 w 4727"/>
                  <a:gd name="T71" fmla="*/ 257 h 3090"/>
                  <a:gd name="T72" fmla="*/ 474 w 4727"/>
                  <a:gd name="T73" fmla="*/ 49 h 3090"/>
                  <a:gd name="T74" fmla="*/ 417 w 4727"/>
                  <a:gd name="T75" fmla="*/ 135 h 3090"/>
                  <a:gd name="T76" fmla="*/ 208 w 4727"/>
                  <a:gd name="T77" fmla="*/ 282 h 3090"/>
                  <a:gd name="T78" fmla="*/ 122 w 4727"/>
                  <a:gd name="T79" fmla="*/ 390 h 3090"/>
                  <a:gd name="T80" fmla="*/ 59 w 4727"/>
                  <a:gd name="T81" fmla="*/ 562 h 3090"/>
                  <a:gd name="T82" fmla="*/ 2 w 4727"/>
                  <a:gd name="T83" fmla="*/ 751 h 3090"/>
                  <a:gd name="T84" fmla="*/ 110 w 4727"/>
                  <a:gd name="T85" fmla="*/ 1041 h 3090"/>
                  <a:gd name="T86" fmla="*/ 323 w 4727"/>
                  <a:gd name="T87" fmla="*/ 1237 h 3090"/>
                  <a:gd name="T88" fmla="*/ 566 w 4727"/>
                  <a:gd name="T89" fmla="*/ 1224 h 3090"/>
                  <a:gd name="T90" fmla="*/ 756 w 4727"/>
                  <a:gd name="T91" fmla="*/ 1273 h 3090"/>
                  <a:gd name="T92" fmla="*/ 885 w 4727"/>
                  <a:gd name="T93" fmla="*/ 1388 h 3090"/>
                  <a:gd name="T94" fmla="*/ 1126 w 4727"/>
                  <a:gd name="T95" fmla="*/ 1493 h 3090"/>
                  <a:gd name="T96" fmla="*/ 1222 w 4727"/>
                  <a:gd name="T97" fmla="*/ 1661 h 3090"/>
                  <a:gd name="T98" fmla="*/ 1466 w 4727"/>
                  <a:gd name="T99" fmla="*/ 1829 h 3090"/>
                  <a:gd name="T100" fmla="*/ 1642 w 4727"/>
                  <a:gd name="T101" fmla="*/ 1899 h 3090"/>
                  <a:gd name="T102" fmla="*/ 1847 w 4727"/>
                  <a:gd name="T103" fmla="*/ 2091 h 3090"/>
                  <a:gd name="T104" fmla="*/ 2091 w 4727"/>
                  <a:gd name="T105" fmla="*/ 2224 h 3090"/>
                  <a:gd name="T106" fmla="*/ 2277 w 4727"/>
                  <a:gd name="T107" fmla="*/ 2223 h 3090"/>
                  <a:gd name="T108" fmla="*/ 2434 w 4727"/>
                  <a:gd name="T109" fmla="*/ 2226 h 3090"/>
                  <a:gd name="T110" fmla="*/ 2873 w 4727"/>
                  <a:gd name="T111" fmla="*/ 2602 h 3090"/>
                  <a:gd name="T112" fmla="*/ 2953 w 4727"/>
                  <a:gd name="T113" fmla="*/ 2787 h 3090"/>
                  <a:gd name="T114" fmla="*/ 3088 w 4727"/>
                  <a:gd name="T115" fmla="*/ 2858 h 3090"/>
                  <a:gd name="T116" fmla="*/ 3311 w 4727"/>
                  <a:gd name="T117" fmla="*/ 2938 h 3090"/>
                  <a:gd name="T118" fmla="*/ 3511 w 4727"/>
                  <a:gd name="T119" fmla="*/ 2952 h 3090"/>
                  <a:gd name="T120" fmla="*/ 3730 w 4727"/>
                  <a:gd name="T121" fmla="*/ 2965 h 3090"/>
                  <a:gd name="T122" fmla="*/ 3826 w 4727"/>
                  <a:gd name="T123" fmla="*/ 3086 h 3090"/>
                  <a:gd name="T124" fmla="*/ 3910 w 4727"/>
                  <a:gd name="T125" fmla="*/ 2951 h 3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27" h="3090">
                    <a:moveTo>
                      <a:pt x="3900" y="2764"/>
                    </a:moveTo>
                    <a:lnTo>
                      <a:pt x="3902" y="2751"/>
                    </a:lnTo>
                    <a:lnTo>
                      <a:pt x="3906" y="2741"/>
                    </a:lnTo>
                    <a:lnTo>
                      <a:pt x="3911" y="2731"/>
                    </a:lnTo>
                    <a:lnTo>
                      <a:pt x="3915" y="2723"/>
                    </a:lnTo>
                    <a:lnTo>
                      <a:pt x="3925" y="2704"/>
                    </a:lnTo>
                    <a:lnTo>
                      <a:pt x="3935" y="2682"/>
                    </a:lnTo>
                    <a:lnTo>
                      <a:pt x="3940" y="2672"/>
                    </a:lnTo>
                    <a:lnTo>
                      <a:pt x="3942" y="2661"/>
                    </a:lnTo>
                    <a:lnTo>
                      <a:pt x="3942" y="2622"/>
                    </a:lnTo>
                    <a:lnTo>
                      <a:pt x="3944" y="2616"/>
                    </a:lnTo>
                    <a:lnTo>
                      <a:pt x="3946" y="2610"/>
                    </a:lnTo>
                    <a:lnTo>
                      <a:pt x="3949" y="2605"/>
                    </a:lnTo>
                    <a:lnTo>
                      <a:pt x="3952" y="2598"/>
                    </a:lnTo>
                    <a:lnTo>
                      <a:pt x="3959" y="2586"/>
                    </a:lnTo>
                    <a:lnTo>
                      <a:pt x="3966" y="2576"/>
                    </a:lnTo>
                    <a:lnTo>
                      <a:pt x="3971" y="2571"/>
                    </a:lnTo>
                    <a:lnTo>
                      <a:pt x="3976" y="2567"/>
                    </a:lnTo>
                    <a:lnTo>
                      <a:pt x="3983" y="2563"/>
                    </a:lnTo>
                    <a:lnTo>
                      <a:pt x="3989" y="2559"/>
                    </a:lnTo>
                    <a:lnTo>
                      <a:pt x="3996" y="2556"/>
                    </a:lnTo>
                    <a:lnTo>
                      <a:pt x="4004" y="2551"/>
                    </a:lnTo>
                    <a:lnTo>
                      <a:pt x="4009" y="2546"/>
                    </a:lnTo>
                    <a:lnTo>
                      <a:pt x="4014" y="2541"/>
                    </a:lnTo>
                    <a:lnTo>
                      <a:pt x="4024" y="2528"/>
                    </a:lnTo>
                    <a:lnTo>
                      <a:pt x="4034" y="2514"/>
                    </a:lnTo>
                    <a:lnTo>
                      <a:pt x="4040" y="2507"/>
                    </a:lnTo>
                    <a:lnTo>
                      <a:pt x="4047" y="2501"/>
                    </a:lnTo>
                    <a:lnTo>
                      <a:pt x="4049" y="2498"/>
                    </a:lnTo>
                    <a:lnTo>
                      <a:pt x="4053" y="2497"/>
                    </a:lnTo>
                    <a:lnTo>
                      <a:pt x="4058" y="2495"/>
                    </a:lnTo>
                    <a:lnTo>
                      <a:pt x="4062" y="2494"/>
                    </a:lnTo>
                    <a:lnTo>
                      <a:pt x="4072" y="2499"/>
                    </a:lnTo>
                    <a:lnTo>
                      <a:pt x="4082" y="2506"/>
                    </a:lnTo>
                    <a:lnTo>
                      <a:pt x="4085" y="2504"/>
                    </a:lnTo>
                    <a:lnTo>
                      <a:pt x="4088" y="2503"/>
                    </a:lnTo>
                    <a:lnTo>
                      <a:pt x="4090" y="2502"/>
                    </a:lnTo>
                    <a:lnTo>
                      <a:pt x="4093" y="2498"/>
                    </a:lnTo>
                    <a:lnTo>
                      <a:pt x="4095" y="2492"/>
                    </a:lnTo>
                    <a:lnTo>
                      <a:pt x="4099" y="2485"/>
                    </a:lnTo>
                    <a:lnTo>
                      <a:pt x="4103" y="2475"/>
                    </a:lnTo>
                    <a:lnTo>
                      <a:pt x="4104" y="2465"/>
                    </a:lnTo>
                    <a:lnTo>
                      <a:pt x="4106" y="2455"/>
                    </a:lnTo>
                    <a:lnTo>
                      <a:pt x="4108" y="2444"/>
                    </a:lnTo>
                    <a:lnTo>
                      <a:pt x="4111" y="2440"/>
                    </a:lnTo>
                    <a:lnTo>
                      <a:pt x="4113" y="2437"/>
                    </a:lnTo>
                    <a:lnTo>
                      <a:pt x="4117" y="2434"/>
                    </a:lnTo>
                    <a:lnTo>
                      <a:pt x="4121" y="2431"/>
                    </a:lnTo>
                    <a:lnTo>
                      <a:pt x="4131" y="2429"/>
                    </a:lnTo>
                    <a:lnTo>
                      <a:pt x="4141" y="2426"/>
                    </a:lnTo>
                    <a:lnTo>
                      <a:pt x="4171" y="2425"/>
                    </a:lnTo>
                    <a:lnTo>
                      <a:pt x="4198" y="2423"/>
                    </a:lnTo>
                    <a:lnTo>
                      <a:pt x="4211" y="2419"/>
                    </a:lnTo>
                    <a:lnTo>
                      <a:pt x="4222" y="2414"/>
                    </a:lnTo>
                    <a:lnTo>
                      <a:pt x="4227" y="2410"/>
                    </a:lnTo>
                    <a:lnTo>
                      <a:pt x="4232" y="2406"/>
                    </a:lnTo>
                    <a:lnTo>
                      <a:pt x="4237" y="2401"/>
                    </a:lnTo>
                    <a:lnTo>
                      <a:pt x="4241" y="2395"/>
                    </a:lnTo>
                    <a:lnTo>
                      <a:pt x="4240" y="2389"/>
                    </a:lnTo>
                    <a:lnTo>
                      <a:pt x="4211" y="2389"/>
                    </a:lnTo>
                    <a:lnTo>
                      <a:pt x="4201" y="2386"/>
                    </a:lnTo>
                    <a:lnTo>
                      <a:pt x="4171" y="2386"/>
                    </a:lnTo>
                    <a:lnTo>
                      <a:pt x="4167" y="2385"/>
                    </a:lnTo>
                    <a:lnTo>
                      <a:pt x="4165" y="2384"/>
                    </a:lnTo>
                    <a:lnTo>
                      <a:pt x="4162" y="2381"/>
                    </a:lnTo>
                    <a:lnTo>
                      <a:pt x="4161" y="2379"/>
                    </a:lnTo>
                    <a:lnTo>
                      <a:pt x="4157" y="2373"/>
                    </a:lnTo>
                    <a:lnTo>
                      <a:pt x="4153" y="2366"/>
                    </a:lnTo>
                    <a:lnTo>
                      <a:pt x="4149" y="2364"/>
                    </a:lnTo>
                    <a:lnTo>
                      <a:pt x="4146" y="2361"/>
                    </a:lnTo>
                    <a:lnTo>
                      <a:pt x="4143" y="2359"/>
                    </a:lnTo>
                    <a:lnTo>
                      <a:pt x="4142" y="2355"/>
                    </a:lnTo>
                    <a:lnTo>
                      <a:pt x="4143" y="2351"/>
                    </a:lnTo>
                    <a:lnTo>
                      <a:pt x="4144" y="2349"/>
                    </a:lnTo>
                    <a:lnTo>
                      <a:pt x="4146" y="2347"/>
                    </a:lnTo>
                    <a:lnTo>
                      <a:pt x="4148" y="2346"/>
                    </a:lnTo>
                    <a:lnTo>
                      <a:pt x="4153" y="2342"/>
                    </a:lnTo>
                    <a:lnTo>
                      <a:pt x="4158" y="2341"/>
                    </a:lnTo>
                    <a:lnTo>
                      <a:pt x="4173" y="2335"/>
                    </a:lnTo>
                    <a:lnTo>
                      <a:pt x="4188" y="2331"/>
                    </a:lnTo>
                    <a:lnTo>
                      <a:pt x="4198" y="2329"/>
                    </a:lnTo>
                    <a:lnTo>
                      <a:pt x="4207" y="2325"/>
                    </a:lnTo>
                    <a:lnTo>
                      <a:pt x="4211" y="2324"/>
                    </a:lnTo>
                    <a:lnTo>
                      <a:pt x="4213" y="2320"/>
                    </a:lnTo>
                    <a:lnTo>
                      <a:pt x="4216" y="2316"/>
                    </a:lnTo>
                    <a:lnTo>
                      <a:pt x="4216" y="2312"/>
                    </a:lnTo>
                    <a:lnTo>
                      <a:pt x="4216" y="2307"/>
                    </a:lnTo>
                    <a:lnTo>
                      <a:pt x="4215" y="2302"/>
                    </a:lnTo>
                    <a:lnTo>
                      <a:pt x="4212" y="2298"/>
                    </a:lnTo>
                    <a:lnTo>
                      <a:pt x="4208" y="2296"/>
                    </a:lnTo>
                    <a:lnTo>
                      <a:pt x="4201" y="2290"/>
                    </a:lnTo>
                    <a:lnTo>
                      <a:pt x="4193" y="2283"/>
                    </a:lnTo>
                    <a:lnTo>
                      <a:pt x="4178" y="2272"/>
                    </a:lnTo>
                    <a:lnTo>
                      <a:pt x="4163" y="2263"/>
                    </a:lnTo>
                    <a:lnTo>
                      <a:pt x="4149" y="2255"/>
                    </a:lnTo>
                    <a:lnTo>
                      <a:pt x="4134" y="2243"/>
                    </a:lnTo>
                    <a:lnTo>
                      <a:pt x="4121" y="2231"/>
                    </a:lnTo>
                    <a:lnTo>
                      <a:pt x="4111" y="2219"/>
                    </a:lnTo>
                    <a:lnTo>
                      <a:pt x="4106" y="2212"/>
                    </a:lnTo>
                    <a:lnTo>
                      <a:pt x="4103" y="2204"/>
                    </a:lnTo>
                    <a:lnTo>
                      <a:pt x="4101" y="2197"/>
                    </a:lnTo>
                    <a:lnTo>
                      <a:pt x="4101" y="2188"/>
                    </a:lnTo>
                    <a:lnTo>
                      <a:pt x="4102" y="2182"/>
                    </a:lnTo>
                    <a:lnTo>
                      <a:pt x="4103" y="2176"/>
                    </a:lnTo>
                    <a:lnTo>
                      <a:pt x="4103" y="2140"/>
                    </a:lnTo>
                    <a:lnTo>
                      <a:pt x="4103" y="2135"/>
                    </a:lnTo>
                    <a:lnTo>
                      <a:pt x="4102" y="2132"/>
                    </a:lnTo>
                    <a:lnTo>
                      <a:pt x="4099" y="2129"/>
                    </a:lnTo>
                    <a:lnTo>
                      <a:pt x="4098" y="2125"/>
                    </a:lnTo>
                    <a:lnTo>
                      <a:pt x="4095" y="2123"/>
                    </a:lnTo>
                    <a:lnTo>
                      <a:pt x="4092" y="2120"/>
                    </a:lnTo>
                    <a:lnTo>
                      <a:pt x="4088" y="2119"/>
                    </a:lnTo>
                    <a:lnTo>
                      <a:pt x="4084" y="2119"/>
                    </a:lnTo>
                    <a:lnTo>
                      <a:pt x="4070" y="2128"/>
                    </a:lnTo>
                    <a:lnTo>
                      <a:pt x="4057" y="2137"/>
                    </a:lnTo>
                    <a:lnTo>
                      <a:pt x="4052" y="2135"/>
                    </a:lnTo>
                    <a:lnTo>
                      <a:pt x="4049" y="2133"/>
                    </a:lnTo>
                    <a:lnTo>
                      <a:pt x="4047" y="2128"/>
                    </a:lnTo>
                    <a:lnTo>
                      <a:pt x="4047" y="2123"/>
                    </a:lnTo>
                    <a:lnTo>
                      <a:pt x="4045" y="2110"/>
                    </a:lnTo>
                    <a:lnTo>
                      <a:pt x="4042" y="2099"/>
                    </a:lnTo>
                    <a:lnTo>
                      <a:pt x="4031" y="2083"/>
                    </a:lnTo>
                    <a:lnTo>
                      <a:pt x="4021" y="2068"/>
                    </a:lnTo>
                    <a:lnTo>
                      <a:pt x="4016" y="2063"/>
                    </a:lnTo>
                    <a:lnTo>
                      <a:pt x="4011" y="2060"/>
                    </a:lnTo>
                    <a:lnTo>
                      <a:pt x="4010" y="2058"/>
                    </a:lnTo>
                    <a:lnTo>
                      <a:pt x="4008" y="2056"/>
                    </a:lnTo>
                    <a:lnTo>
                      <a:pt x="4006" y="2054"/>
                    </a:lnTo>
                    <a:lnTo>
                      <a:pt x="4006" y="2050"/>
                    </a:lnTo>
                    <a:lnTo>
                      <a:pt x="4008" y="2045"/>
                    </a:lnTo>
                    <a:lnTo>
                      <a:pt x="4009" y="2041"/>
                    </a:lnTo>
                    <a:lnTo>
                      <a:pt x="4013" y="2038"/>
                    </a:lnTo>
                    <a:lnTo>
                      <a:pt x="4016" y="2035"/>
                    </a:lnTo>
                    <a:lnTo>
                      <a:pt x="4026" y="2031"/>
                    </a:lnTo>
                    <a:lnTo>
                      <a:pt x="4037" y="2026"/>
                    </a:lnTo>
                    <a:lnTo>
                      <a:pt x="4053" y="2020"/>
                    </a:lnTo>
                    <a:lnTo>
                      <a:pt x="4067" y="2015"/>
                    </a:lnTo>
                    <a:lnTo>
                      <a:pt x="4082" y="2011"/>
                    </a:lnTo>
                    <a:lnTo>
                      <a:pt x="4099" y="2010"/>
                    </a:lnTo>
                    <a:lnTo>
                      <a:pt x="4113" y="2009"/>
                    </a:lnTo>
                    <a:lnTo>
                      <a:pt x="4127" y="2006"/>
                    </a:lnTo>
                    <a:lnTo>
                      <a:pt x="4133" y="2004"/>
                    </a:lnTo>
                    <a:lnTo>
                      <a:pt x="4137" y="2001"/>
                    </a:lnTo>
                    <a:lnTo>
                      <a:pt x="4141" y="1997"/>
                    </a:lnTo>
                    <a:lnTo>
                      <a:pt x="4141" y="1991"/>
                    </a:lnTo>
                    <a:lnTo>
                      <a:pt x="4141" y="1982"/>
                    </a:lnTo>
                    <a:lnTo>
                      <a:pt x="4138" y="1975"/>
                    </a:lnTo>
                    <a:lnTo>
                      <a:pt x="4136" y="1967"/>
                    </a:lnTo>
                    <a:lnTo>
                      <a:pt x="4132" y="1961"/>
                    </a:lnTo>
                    <a:lnTo>
                      <a:pt x="4121" y="1948"/>
                    </a:lnTo>
                    <a:lnTo>
                      <a:pt x="4108" y="1937"/>
                    </a:lnTo>
                    <a:lnTo>
                      <a:pt x="4098" y="1927"/>
                    </a:lnTo>
                    <a:lnTo>
                      <a:pt x="4090" y="1918"/>
                    </a:lnTo>
                    <a:lnTo>
                      <a:pt x="4083" y="1910"/>
                    </a:lnTo>
                    <a:lnTo>
                      <a:pt x="4075" y="1898"/>
                    </a:lnTo>
                    <a:lnTo>
                      <a:pt x="4072" y="1893"/>
                    </a:lnTo>
                    <a:lnTo>
                      <a:pt x="4068" y="1888"/>
                    </a:lnTo>
                    <a:lnTo>
                      <a:pt x="4065" y="1886"/>
                    </a:lnTo>
                    <a:lnTo>
                      <a:pt x="4063" y="1884"/>
                    </a:lnTo>
                    <a:lnTo>
                      <a:pt x="4060" y="1883"/>
                    </a:lnTo>
                    <a:lnTo>
                      <a:pt x="4058" y="1882"/>
                    </a:lnTo>
                    <a:lnTo>
                      <a:pt x="4013" y="1882"/>
                    </a:lnTo>
                    <a:lnTo>
                      <a:pt x="4008" y="1881"/>
                    </a:lnTo>
                    <a:lnTo>
                      <a:pt x="4003" y="1877"/>
                    </a:lnTo>
                    <a:lnTo>
                      <a:pt x="3983" y="1864"/>
                    </a:lnTo>
                    <a:lnTo>
                      <a:pt x="3964" y="1856"/>
                    </a:lnTo>
                    <a:lnTo>
                      <a:pt x="3954" y="1851"/>
                    </a:lnTo>
                    <a:lnTo>
                      <a:pt x="3945" y="1846"/>
                    </a:lnTo>
                    <a:lnTo>
                      <a:pt x="3936" y="1839"/>
                    </a:lnTo>
                    <a:lnTo>
                      <a:pt x="3927" y="1830"/>
                    </a:lnTo>
                    <a:lnTo>
                      <a:pt x="3921" y="1823"/>
                    </a:lnTo>
                    <a:lnTo>
                      <a:pt x="3916" y="1815"/>
                    </a:lnTo>
                    <a:lnTo>
                      <a:pt x="3912" y="1808"/>
                    </a:lnTo>
                    <a:lnTo>
                      <a:pt x="3910" y="1800"/>
                    </a:lnTo>
                    <a:lnTo>
                      <a:pt x="3905" y="1784"/>
                    </a:lnTo>
                    <a:lnTo>
                      <a:pt x="3900" y="1765"/>
                    </a:lnTo>
                    <a:lnTo>
                      <a:pt x="3897" y="1754"/>
                    </a:lnTo>
                    <a:lnTo>
                      <a:pt x="3895" y="1745"/>
                    </a:lnTo>
                    <a:lnTo>
                      <a:pt x="3895" y="1735"/>
                    </a:lnTo>
                    <a:lnTo>
                      <a:pt x="3895" y="1726"/>
                    </a:lnTo>
                    <a:lnTo>
                      <a:pt x="3893" y="1708"/>
                    </a:lnTo>
                    <a:lnTo>
                      <a:pt x="3890" y="1687"/>
                    </a:lnTo>
                    <a:lnTo>
                      <a:pt x="3885" y="1669"/>
                    </a:lnTo>
                    <a:lnTo>
                      <a:pt x="3878" y="1652"/>
                    </a:lnTo>
                    <a:lnTo>
                      <a:pt x="3876" y="1645"/>
                    </a:lnTo>
                    <a:lnTo>
                      <a:pt x="3875" y="1636"/>
                    </a:lnTo>
                    <a:lnTo>
                      <a:pt x="3873" y="1627"/>
                    </a:lnTo>
                    <a:lnTo>
                      <a:pt x="3873" y="1617"/>
                    </a:lnTo>
                    <a:lnTo>
                      <a:pt x="3873" y="1583"/>
                    </a:lnTo>
                    <a:lnTo>
                      <a:pt x="3871" y="1567"/>
                    </a:lnTo>
                    <a:lnTo>
                      <a:pt x="3868" y="1553"/>
                    </a:lnTo>
                    <a:lnTo>
                      <a:pt x="3865" y="1538"/>
                    </a:lnTo>
                    <a:lnTo>
                      <a:pt x="3863" y="1522"/>
                    </a:lnTo>
                    <a:lnTo>
                      <a:pt x="3865" y="1512"/>
                    </a:lnTo>
                    <a:lnTo>
                      <a:pt x="3867" y="1504"/>
                    </a:lnTo>
                    <a:lnTo>
                      <a:pt x="3872" y="1498"/>
                    </a:lnTo>
                    <a:lnTo>
                      <a:pt x="3877" y="1492"/>
                    </a:lnTo>
                    <a:lnTo>
                      <a:pt x="3891" y="1479"/>
                    </a:lnTo>
                    <a:lnTo>
                      <a:pt x="3903" y="1465"/>
                    </a:lnTo>
                    <a:lnTo>
                      <a:pt x="3910" y="1454"/>
                    </a:lnTo>
                    <a:lnTo>
                      <a:pt x="3916" y="1445"/>
                    </a:lnTo>
                    <a:lnTo>
                      <a:pt x="3922" y="1435"/>
                    </a:lnTo>
                    <a:lnTo>
                      <a:pt x="3930" y="1425"/>
                    </a:lnTo>
                    <a:lnTo>
                      <a:pt x="3946" y="1405"/>
                    </a:lnTo>
                    <a:lnTo>
                      <a:pt x="3960" y="1388"/>
                    </a:lnTo>
                    <a:lnTo>
                      <a:pt x="3972" y="1369"/>
                    </a:lnTo>
                    <a:lnTo>
                      <a:pt x="3985" y="1347"/>
                    </a:lnTo>
                    <a:lnTo>
                      <a:pt x="3990" y="1332"/>
                    </a:lnTo>
                    <a:lnTo>
                      <a:pt x="3996" y="1319"/>
                    </a:lnTo>
                    <a:lnTo>
                      <a:pt x="4006" y="1302"/>
                    </a:lnTo>
                    <a:lnTo>
                      <a:pt x="4015" y="1287"/>
                    </a:lnTo>
                    <a:lnTo>
                      <a:pt x="4023" y="1273"/>
                    </a:lnTo>
                    <a:lnTo>
                      <a:pt x="4029" y="1260"/>
                    </a:lnTo>
                    <a:lnTo>
                      <a:pt x="4035" y="1246"/>
                    </a:lnTo>
                    <a:lnTo>
                      <a:pt x="4042" y="1229"/>
                    </a:lnTo>
                    <a:lnTo>
                      <a:pt x="4047" y="1213"/>
                    </a:lnTo>
                    <a:lnTo>
                      <a:pt x="4053" y="1196"/>
                    </a:lnTo>
                    <a:lnTo>
                      <a:pt x="4062" y="1167"/>
                    </a:lnTo>
                    <a:lnTo>
                      <a:pt x="4068" y="1143"/>
                    </a:lnTo>
                    <a:lnTo>
                      <a:pt x="4070" y="1130"/>
                    </a:lnTo>
                    <a:lnTo>
                      <a:pt x="4072" y="1118"/>
                    </a:lnTo>
                    <a:lnTo>
                      <a:pt x="4073" y="1104"/>
                    </a:lnTo>
                    <a:lnTo>
                      <a:pt x="4074" y="1089"/>
                    </a:lnTo>
                    <a:lnTo>
                      <a:pt x="4074" y="1060"/>
                    </a:lnTo>
                    <a:lnTo>
                      <a:pt x="4074" y="1056"/>
                    </a:lnTo>
                    <a:lnTo>
                      <a:pt x="4077" y="1054"/>
                    </a:lnTo>
                    <a:lnTo>
                      <a:pt x="4080" y="1053"/>
                    </a:lnTo>
                    <a:lnTo>
                      <a:pt x="4083" y="1050"/>
                    </a:lnTo>
                    <a:lnTo>
                      <a:pt x="4094" y="1036"/>
                    </a:lnTo>
                    <a:lnTo>
                      <a:pt x="4104" y="1022"/>
                    </a:lnTo>
                    <a:lnTo>
                      <a:pt x="4111" y="1010"/>
                    </a:lnTo>
                    <a:lnTo>
                      <a:pt x="4116" y="997"/>
                    </a:lnTo>
                    <a:lnTo>
                      <a:pt x="4121" y="986"/>
                    </a:lnTo>
                    <a:lnTo>
                      <a:pt x="4128" y="973"/>
                    </a:lnTo>
                    <a:lnTo>
                      <a:pt x="4137" y="961"/>
                    </a:lnTo>
                    <a:lnTo>
                      <a:pt x="4144" y="950"/>
                    </a:lnTo>
                    <a:lnTo>
                      <a:pt x="4148" y="945"/>
                    </a:lnTo>
                    <a:lnTo>
                      <a:pt x="4152" y="938"/>
                    </a:lnTo>
                    <a:lnTo>
                      <a:pt x="4154" y="932"/>
                    </a:lnTo>
                    <a:lnTo>
                      <a:pt x="4156" y="925"/>
                    </a:lnTo>
                    <a:lnTo>
                      <a:pt x="4168" y="909"/>
                    </a:lnTo>
                    <a:lnTo>
                      <a:pt x="4180" y="899"/>
                    </a:lnTo>
                    <a:lnTo>
                      <a:pt x="4191" y="889"/>
                    </a:lnTo>
                    <a:lnTo>
                      <a:pt x="4206" y="878"/>
                    </a:lnTo>
                    <a:lnTo>
                      <a:pt x="4210" y="874"/>
                    </a:lnTo>
                    <a:lnTo>
                      <a:pt x="4212" y="871"/>
                    </a:lnTo>
                    <a:lnTo>
                      <a:pt x="4215" y="867"/>
                    </a:lnTo>
                    <a:lnTo>
                      <a:pt x="4216" y="863"/>
                    </a:lnTo>
                    <a:lnTo>
                      <a:pt x="4217" y="854"/>
                    </a:lnTo>
                    <a:lnTo>
                      <a:pt x="4220" y="843"/>
                    </a:lnTo>
                    <a:lnTo>
                      <a:pt x="4221" y="838"/>
                    </a:lnTo>
                    <a:lnTo>
                      <a:pt x="4222" y="834"/>
                    </a:lnTo>
                    <a:lnTo>
                      <a:pt x="4225" y="829"/>
                    </a:lnTo>
                    <a:lnTo>
                      <a:pt x="4227" y="825"/>
                    </a:lnTo>
                    <a:lnTo>
                      <a:pt x="4234" y="819"/>
                    </a:lnTo>
                    <a:lnTo>
                      <a:pt x="4240" y="810"/>
                    </a:lnTo>
                    <a:lnTo>
                      <a:pt x="4254" y="792"/>
                    </a:lnTo>
                    <a:lnTo>
                      <a:pt x="4266" y="775"/>
                    </a:lnTo>
                    <a:lnTo>
                      <a:pt x="4277" y="758"/>
                    </a:lnTo>
                    <a:lnTo>
                      <a:pt x="4289" y="738"/>
                    </a:lnTo>
                    <a:lnTo>
                      <a:pt x="4313" y="699"/>
                    </a:lnTo>
                    <a:lnTo>
                      <a:pt x="4331" y="665"/>
                    </a:lnTo>
                    <a:lnTo>
                      <a:pt x="4340" y="647"/>
                    </a:lnTo>
                    <a:lnTo>
                      <a:pt x="4349" y="630"/>
                    </a:lnTo>
                    <a:lnTo>
                      <a:pt x="4358" y="610"/>
                    </a:lnTo>
                    <a:lnTo>
                      <a:pt x="4368" y="588"/>
                    </a:lnTo>
                    <a:lnTo>
                      <a:pt x="4375" y="569"/>
                    </a:lnTo>
                    <a:lnTo>
                      <a:pt x="4384" y="554"/>
                    </a:lnTo>
                    <a:lnTo>
                      <a:pt x="4394" y="539"/>
                    </a:lnTo>
                    <a:lnTo>
                      <a:pt x="4404" y="521"/>
                    </a:lnTo>
                    <a:lnTo>
                      <a:pt x="4414" y="503"/>
                    </a:lnTo>
                    <a:lnTo>
                      <a:pt x="4424" y="488"/>
                    </a:lnTo>
                    <a:lnTo>
                      <a:pt x="4434" y="473"/>
                    </a:lnTo>
                    <a:lnTo>
                      <a:pt x="4444" y="460"/>
                    </a:lnTo>
                    <a:lnTo>
                      <a:pt x="4467" y="434"/>
                    </a:lnTo>
                    <a:lnTo>
                      <a:pt x="4495" y="406"/>
                    </a:lnTo>
                    <a:lnTo>
                      <a:pt x="4517" y="381"/>
                    </a:lnTo>
                    <a:lnTo>
                      <a:pt x="4537" y="359"/>
                    </a:lnTo>
                    <a:lnTo>
                      <a:pt x="4556" y="335"/>
                    </a:lnTo>
                    <a:lnTo>
                      <a:pt x="4579" y="310"/>
                    </a:lnTo>
                    <a:lnTo>
                      <a:pt x="4595" y="291"/>
                    </a:lnTo>
                    <a:lnTo>
                      <a:pt x="4609" y="273"/>
                    </a:lnTo>
                    <a:lnTo>
                      <a:pt x="4613" y="265"/>
                    </a:lnTo>
                    <a:lnTo>
                      <a:pt x="4616" y="255"/>
                    </a:lnTo>
                    <a:lnTo>
                      <a:pt x="4619" y="243"/>
                    </a:lnTo>
                    <a:lnTo>
                      <a:pt x="4620" y="231"/>
                    </a:lnTo>
                    <a:lnTo>
                      <a:pt x="4618" y="214"/>
                    </a:lnTo>
                    <a:lnTo>
                      <a:pt x="4616" y="197"/>
                    </a:lnTo>
                    <a:lnTo>
                      <a:pt x="4616" y="187"/>
                    </a:lnTo>
                    <a:lnTo>
                      <a:pt x="4619" y="177"/>
                    </a:lnTo>
                    <a:lnTo>
                      <a:pt x="4623" y="167"/>
                    </a:lnTo>
                    <a:lnTo>
                      <a:pt x="4628" y="159"/>
                    </a:lnTo>
                    <a:lnTo>
                      <a:pt x="4633" y="152"/>
                    </a:lnTo>
                    <a:lnTo>
                      <a:pt x="4640" y="144"/>
                    </a:lnTo>
                    <a:lnTo>
                      <a:pt x="4648" y="137"/>
                    </a:lnTo>
                    <a:lnTo>
                      <a:pt x="4656" y="130"/>
                    </a:lnTo>
                    <a:lnTo>
                      <a:pt x="4668" y="120"/>
                    </a:lnTo>
                    <a:lnTo>
                      <a:pt x="4675" y="110"/>
                    </a:lnTo>
                    <a:lnTo>
                      <a:pt x="4684" y="99"/>
                    </a:lnTo>
                    <a:lnTo>
                      <a:pt x="4693" y="88"/>
                    </a:lnTo>
                    <a:lnTo>
                      <a:pt x="4697" y="84"/>
                    </a:lnTo>
                    <a:lnTo>
                      <a:pt x="4700" y="81"/>
                    </a:lnTo>
                    <a:lnTo>
                      <a:pt x="4704" y="80"/>
                    </a:lnTo>
                    <a:lnTo>
                      <a:pt x="4708" y="79"/>
                    </a:lnTo>
                    <a:lnTo>
                      <a:pt x="4717" y="78"/>
                    </a:lnTo>
                    <a:lnTo>
                      <a:pt x="4727" y="74"/>
                    </a:lnTo>
                    <a:lnTo>
                      <a:pt x="4724" y="69"/>
                    </a:lnTo>
                    <a:lnTo>
                      <a:pt x="4722" y="64"/>
                    </a:lnTo>
                    <a:lnTo>
                      <a:pt x="4719" y="59"/>
                    </a:lnTo>
                    <a:lnTo>
                      <a:pt x="4715" y="55"/>
                    </a:lnTo>
                    <a:lnTo>
                      <a:pt x="4708" y="49"/>
                    </a:lnTo>
                    <a:lnTo>
                      <a:pt x="4698" y="44"/>
                    </a:lnTo>
                    <a:lnTo>
                      <a:pt x="4677" y="37"/>
                    </a:lnTo>
                    <a:lnTo>
                      <a:pt x="4653" y="32"/>
                    </a:lnTo>
                    <a:lnTo>
                      <a:pt x="4640" y="29"/>
                    </a:lnTo>
                    <a:lnTo>
                      <a:pt x="4629" y="24"/>
                    </a:lnTo>
                    <a:lnTo>
                      <a:pt x="4618" y="19"/>
                    </a:lnTo>
                    <a:lnTo>
                      <a:pt x="4608" y="14"/>
                    </a:lnTo>
                    <a:lnTo>
                      <a:pt x="4597" y="9"/>
                    </a:lnTo>
                    <a:lnTo>
                      <a:pt x="4586" y="4"/>
                    </a:lnTo>
                    <a:lnTo>
                      <a:pt x="4575" y="1"/>
                    </a:lnTo>
                    <a:lnTo>
                      <a:pt x="4561" y="0"/>
                    </a:lnTo>
                    <a:lnTo>
                      <a:pt x="4552" y="1"/>
                    </a:lnTo>
                    <a:lnTo>
                      <a:pt x="4545" y="4"/>
                    </a:lnTo>
                    <a:lnTo>
                      <a:pt x="4538" y="7"/>
                    </a:lnTo>
                    <a:lnTo>
                      <a:pt x="4532" y="12"/>
                    </a:lnTo>
                    <a:lnTo>
                      <a:pt x="4521" y="22"/>
                    </a:lnTo>
                    <a:lnTo>
                      <a:pt x="4507" y="35"/>
                    </a:lnTo>
                    <a:lnTo>
                      <a:pt x="4486" y="49"/>
                    </a:lnTo>
                    <a:lnTo>
                      <a:pt x="4468" y="63"/>
                    </a:lnTo>
                    <a:lnTo>
                      <a:pt x="4451" y="76"/>
                    </a:lnTo>
                    <a:lnTo>
                      <a:pt x="4431" y="93"/>
                    </a:lnTo>
                    <a:lnTo>
                      <a:pt x="4422" y="99"/>
                    </a:lnTo>
                    <a:lnTo>
                      <a:pt x="4413" y="105"/>
                    </a:lnTo>
                    <a:lnTo>
                      <a:pt x="4404" y="109"/>
                    </a:lnTo>
                    <a:lnTo>
                      <a:pt x="4395" y="113"/>
                    </a:lnTo>
                    <a:lnTo>
                      <a:pt x="4378" y="119"/>
                    </a:lnTo>
                    <a:lnTo>
                      <a:pt x="4357" y="125"/>
                    </a:lnTo>
                    <a:lnTo>
                      <a:pt x="4333" y="135"/>
                    </a:lnTo>
                    <a:lnTo>
                      <a:pt x="4311" y="143"/>
                    </a:lnTo>
                    <a:lnTo>
                      <a:pt x="4300" y="145"/>
                    </a:lnTo>
                    <a:lnTo>
                      <a:pt x="4289" y="148"/>
                    </a:lnTo>
                    <a:lnTo>
                      <a:pt x="4277" y="149"/>
                    </a:lnTo>
                    <a:lnTo>
                      <a:pt x="4264" y="149"/>
                    </a:lnTo>
                    <a:lnTo>
                      <a:pt x="4226" y="149"/>
                    </a:lnTo>
                    <a:lnTo>
                      <a:pt x="4213" y="148"/>
                    </a:lnTo>
                    <a:lnTo>
                      <a:pt x="4202" y="145"/>
                    </a:lnTo>
                    <a:lnTo>
                      <a:pt x="4192" y="140"/>
                    </a:lnTo>
                    <a:lnTo>
                      <a:pt x="4183" y="133"/>
                    </a:lnTo>
                    <a:lnTo>
                      <a:pt x="4175" y="125"/>
                    </a:lnTo>
                    <a:lnTo>
                      <a:pt x="4167" y="115"/>
                    </a:lnTo>
                    <a:lnTo>
                      <a:pt x="4159" y="106"/>
                    </a:lnTo>
                    <a:lnTo>
                      <a:pt x="4152" y="96"/>
                    </a:lnTo>
                    <a:lnTo>
                      <a:pt x="4144" y="86"/>
                    </a:lnTo>
                    <a:lnTo>
                      <a:pt x="4137" y="76"/>
                    </a:lnTo>
                    <a:lnTo>
                      <a:pt x="4129" y="68"/>
                    </a:lnTo>
                    <a:lnTo>
                      <a:pt x="4121" y="59"/>
                    </a:lnTo>
                    <a:lnTo>
                      <a:pt x="4112" y="52"/>
                    </a:lnTo>
                    <a:lnTo>
                      <a:pt x="4102" y="47"/>
                    </a:lnTo>
                    <a:lnTo>
                      <a:pt x="4090" y="44"/>
                    </a:lnTo>
                    <a:lnTo>
                      <a:pt x="4078" y="42"/>
                    </a:lnTo>
                    <a:lnTo>
                      <a:pt x="4075" y="42"/>
                    </a:lnTo>
                    <a:lnTo>
                      <a:pt x="4073" y="44"/>
                    </a:lnTo>
                    <a:lnTo>
                      <a:pt x="4072" y="45"/>
                    </a:lnTo>
                    <a:lnTo>
                      <a:pt x="4069" y="47"/>
                    </a:lnTo>
                    <a:lnTo>
                      <a:pt x="4067" y="52"/>
                    </a:lnTo>
                    <a:lnTo>
                      <a:pt x="4064" y="58"/>
                    </a:lnTo>
                    <a:lnTo>
                      <a:pt x="4060" y="66"/>
                    </a:lnTo>
                    <a:lnTo>
                      <a:pt x="4059" y="74"/>
                    </a:lnTo>
                    <a:lnTo>
                      <a:pt x="4058" y="83"/>
                    </a:lnTo>
                    <a:lnTo>
                      <a:pt x="4058" y="93"/>
                    </a:lnTo>
                    <a:lnTo>
                      <a:pt x="4059" y="103"/>
                    </a:lnTo>
                    <a:lnTo>
                      <a:pt x="4060" y="113"/>
                    </a:lnTo>
                    <a:lnTo>
                      <a:pt x="4062" y="122"/>
                    </a:lnTo>
                    <a:lnTo>
                      <a:pt x="4064" y="130"/>
                    </a:lnTo>
                    <a:lnTo>
                      <a:pt x="4067" y="139"/>
                    </a:lnTo>
                    <a:lnTo>
                      <a:pt x="4069" y="148"/>
                    </a:lnTo>
                    <a:lnTo>
                      <a:pt x="4070" y="157"/>
                    </a:lnTo>
                    <a:lnTo>
                      <a:pt x="4072" y="168"/>
                    </a:lnTo>
                    <a:lnTo>
                      <a:pt x="4070" y="175"/>
                    </a:lnTo>
                    <a:lnTo>
                      <a:pt x="4069" y="183"/>
                    </a:lnTo>
                    <a:lnTo>
                      <a:pt x="4067" y="189"/>
                    </a:lnTo>
                    <a:lnTo>
                      <a:pt x="4063" y="194"/>
                    </a:lnTo>
                    <a:lnTo>
                      <a:pt x="4059" y="199"/>
                    </a:lnTo>
                    <a:lnTo>
                      <a:pt x="4054" y="204"/>
                    </a:lnTo>
                    <a:lnTo>
                      <a:pt x="4049" y="209"/>
                    </a:lnTo>
                    <a:lnTo>
                      <a:pt x="4043" y="213"/>
                    </a:lnTo>
                    <a:lnTo>
                      <a:pt x="4016" y="229"/>
                    </a:lnTo>
                    <a:lnTo>
                      <a:pt x="3990" y="247"/>
                    </a:lnTo>
                    <a:lnTo>
                      <a:pt x="3979" y="257"/>
                    </a:lnTo>
                    <a:lnTo>
                      <a:pt x="3967" y="265"/>
                    </a:lnTo>
                    <a:lnTo>
                      <a:pt x="3956" y="272"/>
                    </a:lnTo>
                    <a:lnTo>
                      <a:pt x="3944" y="282"/>
                    </a:lnTo>
                    <a:lnTo>
                      <a:pt x="3929" y="293"/>
                    </a:lnTo>
                    <a:lnTo>
                      <a:pt x="3915" y="303"/>
                    </a:lnTo>
                    <a:lnTo>
                      <a:pt x="3907" y="307"/>
                    </a:lnTo>
                    <a:lnTo>
                      <a:pt x="3898" y="310"/>
                    </a:lnTo>
                    <a:lnTo>
                      <a:pt x="3890" y="311"/>
                    </a:lnTo>
                    <a:lnTo>
                      <a:pt x="3880" y="312"/>
                    </a:lnTo>
                    <a:lnTo>
                      <a:pt x="3868" y="312"/>
                    </a:lnTo>
                    <a:lnTo>
                      <a:pt x="3857" y="312"/>
                    </a:lnTo>
                    <a:lnTo>
                      <a:pt x="3852" y="311"/>
                    </a:lnTo>
                    <a:lnTo>
                      <a:pt x="3848" y="308"/>
                    </a:lnTo>
                    <a:lnTo>
                      <a:pt x="3846" y="305"/>
                    </a:lnTo>
                    <a:lnTo>
                      <a:pt x="3844" y="301"/>
                    </a:lnTo>
                    <a:lnTo>
                      <a:pt x="3844" y="275"/>
                    </a:lnTo>
                    <a:lnTo>
                      <a:pt x="3837" y="267"/>
                    </a:lnTo>
                    <a:lnTo>
                      <a:pt x="3829" y="262"/>
                    </a:lnTo>
                    <a:lnTo>
                      <a:pt x="3819" y="260"/>
                    </a:lnTo>
                    <a:lnTo>
                      <a:pt x="3809" y="258"/>
                    </a:lnTo>
                    <a:lnTo>
                      <a:pt x="3779" y="258"/>
                    </a:lnTo>
                    <a:lnTo>
                      <a:pt x="3772" y="257"/>
                    </a:lnTo>
                    <a:lnTo>
                      <a:pt x="3765" y="257"/>
                    </a:lnTo>
                    <a:lnTo>
                      <a:pt x="3760" y="255"/>
                    </a:lnTo>
                    <a:lnTo>
                      <a:pt x="3754" y="252"/>
                    </a:lnTo>
                    <a:lnTo>
                      <a:pt x="3743" y="246"/>
                    </a:lnTo>
                    <a:lnTo>
                      <a:pt x="3732" y="239"/>
                    </a:lnTo>
                    <a:lnTo>
                      <a:pt x="3719" y="236"/>
                    </a:lnTo>
                    <a:lnTo>
                      <a:pt x="3708" y="232"/>
                    </a:lnTo>
                    <a:lnTo>
                      <a:pt x="3703" y="228"/>
                    </a:lnTo>
                    <a:lnTo>
                      <a:pt x="3699" y="226"/>
                    </a:lnTo>
                    <a:lnTo>
                      <a:pt x="3696" y="222"/>
                    </a:lnTo>
                    <a:lnTo>
                      <a:pt x="3693" y="217"/>
                    </a:lnTo>
                    <a:lnTo>
                      <a:pt x="3689" y="208"/>
                    </a:lnTo>
                    <a:lnTo>
                      <a:pt x="3684" y="198"/>
                    </a:lnTo>
                    <a:lnTo>
                      <a:pt x="3680" y="189"/>
                    </a:lnTo>
                    <a:lnTo>
                      <a:pt x="3675" y="182"/>
                    </a:lnTo>
                    <a:lnTo>
                      <a:pt x="3671" y="179"/>
                    </a:lnTo>
                    <a:lnTo>
                      <a:pt x="3668" y="177"/>
                    </a:lnTo>
                    <a:lnTo>
                      <a:pt x="3664" y="175"/>
                    </a:lnTo>
                    <a:lnTo>
                      <a:pt x="3659" y="174"/>
                    </a:lnTo>
                    <a:lnTo>
                      <a:pt x="3646" y="175"/>
                    </a:lnTo>
                    <a:lnTo>
                      <a:pt x="3634" y="178"/>
                    </a:lnTo>
                    <a:lnTo>
                      <a:pt x="3624" y="182"/>
                    </a:lnTo>
                    <a:lnTo>
                      <a:pt x="3614" y="187"/>
                    </a:lnTo>
                    <a:lnTo>
                      <a:pt x="3593" y="198"/>
                    </a:lnTo>
                    <a:lnTo>
                      <a:pt x="3571" y="211"/>
                    </a:lnTo>
                    <a:lnTo>
                      <a:pt x="3557" y="217"/>
                    </a:lnTo>
                    <a:lnTo>
                      <a:pt x="3543" y="223"/>
                    </a:lnTo>
                    <a:lnTo>
                      <a:pt x="3531" y="226"/>
                    </a:lnTo>
                    <a:lnTo>
                      <a:pt x="3518" y="229"/>
                    </a:lnTo>
                    <a:lnTo>
                      <a:pt x="3491" y="231"/>
                    </a:lnTo>
                    <a:lnTo>
                      <a:pt x="3460" y="232"/>
                    </a:lnTo>
                    <a:lnTo>
                      <a:pt x="3443" y="231"/>
                    </a:lnTo>
                    <a:lnTo>
                      <a:pt x="3427" y="228"/>
                    </a:lnTo>
                    <a:lnTo>
                      <a:pt x="3410" y="226"/>
                    </a:lnTo>
                    <a:lnTo>
                      <a:pt x="3393" y="224"/>
                    </a:lnTo>
                    <a:lnTo>
                      <a:pt x="3386" y="226"/>
                    </a:lnTo>
                    <a:lnTo>
                      <a:pt x="3380" y="227"/>
                    </a:lnTo>
                    <a:lnTo>
                      <a:pt x="3375" y="231"/>
                    </a:lnTo>
                    <a:lnTo>
                      <a:pt x="3370" y="234"/>
                    </a:lnTo>
                    <a:lnTo>
                      <a:pt x="3361" y="243"/>
                    </a:lnTo>
                    <a:lnTo>
                      <a:pt x="3353" y="255"/>
                    </a:lnTo>
                    <a:lnTo>
                      <a:pt x="3341" y="267"/>
                    </a:lnTo>
                    <a:lnTo>
                      <a:pt x="3332" y="278"/>
                    </a:lnTo>
                    <a:lnTo>
                      <a:pt x="3322" y="290"/>
                    </a:lnTo>
                    <a:lnTo>
                      <a:pt x="3311" y="302"/>
                    </a:lnTo>
                    <a:lnTo>
                      <a:pt x="3300" y="316"/>
                    </a:lnTo>
                    <a:lnTo>
                      <a:pt x="3287" y="330"/>
                    </a:lnTo>
                    <a:lnTo>
                      <a:pt x="3271" y="335"/>
                    </a:lnTo>
                    <a:lnTo>
                      <a:pt x="3255" y="340"/>
                    </a:lnTo>
                    <a:lnTo>
                      <a:pt x="3241" y="346"/>
                    </a:lnTo>
                    <a:lnTo>
                      <a:pt x="3230" y="351"/>
                    </a:lnTo>
                    <a:lnTo>
                      <a:pt x="3218" y="356"/>
                    </a:lnTo>
                    <a:lnTo>
                      <a:pt x="3206" y="362"/>
                    </a:lnTo>
                    <a:lnTo>
                      <a:pt x="3192" y="367"/>
                    </a:lnTo>
                    <a:lnTo>
                      <a:pt x="3179" y="371"/>
                    </a:lnTo>
                    <a:lnTo>
                      <a:pt x="3168" y="374"/>
                    </a:lnTo>
                    <a:lnTo>
                      <a:pt x="3157" y="376"/>
                    </a:lnTo>
                    <a:lnTo>
                      <a:pt x="3133" y="381"/>
                    </a:lnTo>
                    <a:lnTo>
                      <a:pt x="3108" y="389"/>
                    </a:lnTo>
                    <a:lnTo>
                      <a:pt x="3080" y="400"/>
                    </a:lnTo>
                    <a:lnTo>
                      <a:pt x="3056" y="409"/>
                    </a:lnTo>
                    <a:lnTo>
                      <a:pt x="3044" y="411"/>
                    </a:lnTo>
                    <a:lnTo>
                      <a:pt x="3031" y="414"/>
                    </a:lnTo>
                    <a:lnTo>
                      <a:pt x="3017" y="416"/>
                    </a:lnTo>
                    <a:lnTo>
                      <a:pt x="3002" y="416"/>
                    </a:lnTo>
                    <a:lnTo>
                      <a:pt x="2999" y="416"/>
                    </a:lnTo>
                    <a:lnTo>
                      <a:pt x="2995" y="415"/>
                    </a:lnTo>
                    <a:lnTo>
                      <a:pt x="2980" y="418"/>
                    </a:lnTo>
                    <a:lnTo>
                      <a:pt x="2967" y="420"/>
                    </a:lnTo>
                    <a:lnTo>
                      <a:pt x="2953" y="423"/>
                    </a:lnTo>
                    <a:lnTo>
                      <a:pt x="2940" y="428"/>
                    </a:lnTo>
                    <a:lnTo>
                      <a:pt x="2927" y="434"/>
                    </a:lnTo>
                    <a:lnTo>
                      <a:pt x="2917" y="440"/>
                    </a:lnTo>
                    <a:lnTo>
                      <a:pt x="2911" y="443"/>
                    </a:lnTo>
                    <a:lnTo>
                      <a:pt x="2906" y="445"/>
                    </a:lnTo>
                    <a:lnTo>
                      <a:pt x="2899" y="446"/>
                    </a:lnTo>
                    <a:lnTo>
                      <a:pt x="2892" y="446"/>
                    </a:lnTo>
                    <a:lnTo>
                      <a:pt x="2882" y="446"/>
                    </a:lnTo>
                    <a:lnTo>
                      <a:pt x="2872" y="444"/>
                    </a:lnTo>
                    <a:lnTo>
                      <a:pt x="2862" y="440"/>
                    </a:lnTo>
                    <a:lnTo>
                      <a:pt x="2853" y="436"/>
                    </a:lnTo>
                    <a:lnTo>
                      <a:pt x="2844" y="433"/>
                    </a:lnTo>
                    <a:lnTo>
                      <a:pt x="2835" y="429"/>
                    </a:lnTo>
                    <a:lnTo>
                      <a:pt x="2825" y="426"/>
                    </a:lnTo>
                    <a:lnTo>
                      <a:pt x="2814" y="426"/>
                    </a:lnTo>
                    <a:lnTo>
                      <a:pt x="2798" y="426"/>
                    </a:lnTo>
                    <a:lnTo>
                      <a:pt x="2783" y="429"/>
                    </a:lnTo>
                    <a:lnTo>
                      <a:pt x="2769" y="433"/>
                    </a:lnTo>
                    <a:lnTo>
                      <a:pt x="2756" y="438"/>
                    </a:lnTo>
                    <a:lnTo>
                      <a:pt x="2743" y="441"/>
                    </a:lnTo>
                    <a:lnTo>
                      <a:pt x="2729" y="445"/>
                    </a:lnTo>
                    <a:lnTo>
                      <a:pt x="2714" y="448"/>
                    </a:lnTo>
                    <a:lnTo>
                      <a:pt x="2697" y="448"/>
                    </a:lnTo>
                    <a:lnTo>
                      <a:pt x="2660" y="448"/>
                    </a:lnTo>
                    <a:lnTo>
                      <a:pt x="2646" y="450"/>
                    </a:lnTo>
                    <a:lnTo>
                      <a:pt x="2631" y="452"/>
                    </a:lnTo>
                    <a:lnTo>
                      <a:pt x="2615" y="452"/>
                    </a:lnTo>
                    <a:lnTo>
                      <a:pt x="2600" y="452"/>
                    </a:lnTo>
                    <a:lnTo>
                      <a:pt x="2584" y="450"/>
                    </a:lnTo>
                    <a:lnTo>
                      <a:pt x="2568" y="445"/>
                    </a:lnTo>
                    <a:lnTo>
                      <a:pt x="2554" y="440"/>
                    </a:lnTo>
                    <a:lnTo>
                      <a:pt x="2543" y="435"/>
                    </a:lnTo>
                    <a:lnTo>
                      <a:pt x="2538" y="433"/>
                    </a:lnTo>
                    <a:lnTo>
                      <a:pt x="2532" y="430"/>
                    </a:lnTo>
                    <a:lnTo>
                      <a:pt x="2525" y="429"/>
                    </a:lnTo>
                    <a:lnTo>
                      <a:pt x="2518" y="429"/>
                    </a:lnTo>
                    <a:lnTo>
                      <a:pt x="2513" y="429"/>
                    </a:lnTo>
                    <a:lnTo>
                      <a:pt x="2508" y="430"/>
                    </a:lnTo>
                    <a:lnTo>
                      <a:pt x="2503" y="433"/>
                    </a:lnTo>
                    <a:lnTo>
                      <a:pt x="2498" y="434"/>
                    </a:lnTo>
                    <a:lnTo>
                      <a:pt x="2493" y="436"/>
                    </a:lnTo>
                    <a:lnTo>
                      <a:pt x="2488" y="439"/>
                    </a:lnTo>
                    <a:lnTo>
                      <a:pt x="2483" y="440"/>
                    </a:lnTo>
                    <a:lnTo>
                      <a:pt x="2478" y="440"/>
                    </a:lnTo>
                    <a:lnTo>
                      <a:pt x="2461" y="440"/>
                    </a:lnTo>
                    <a:lnTo>
                      <a:pt x="2446" y="439"/>
                    </a:lnTo>
                    <a:lnTo>
                      <a:pt x="2433" y="436"/>
                    </a:lnTo>
                    <a:lnTo>
                      <a:pt x="2419" y="434"/>
                    </a:lnTo>
                    <a:lnTo>
                      <a:pt x="2392" y="428"/>
                    </a:lnTo>
                    <a:lnTo>
                      <a:pt x="2361" y="420"/>
                    </a:lnTo>
                    <a:lnTo>
                      <a:pt x="2351" y="418"/>
                    </a:lnTo>
                    <a:lnTo>
                      <a:pt x="2342" y="413"/>
                    </a:lnTo>
                    <a:lnTo>
                      <a:pt x="2338" y="410"/>
                    </a:lnTo>
                    <a:lnTo>
                      <a:pt x="2333" y="408"/>
                    </a:lnTo>
                    <a:lnTo>
                      <a:pt x="2328" y="406"/>
                    </a:lnTo>
                    <a:lnTo>
                      <a:pt x="2322" y="406"/>
                    </a:lnTo>
                    <a:lnTo>
                      <a:pt x="2310" y="406"/>
                    </a:lnTo>
                    <a:lnTo>
                      <a:pt x="2298" y="408"/>
                    </a:lnTo>
                    <a:lnTo>
                      <a:pt x="2288" y="410"/>
                    </a:lnTo>
                    <a:lnTo>
                      <a:pt x="2278" y="413"/>
                    </a:lnTo>
                    <a:lnTo>
                      <a:pt x="2257" y="419"/>
                    </a:lnTo>
                    <a:lnTo>
                      <a:pt x="2233" y="423"/>
                    </a:lnTo>
                    <a:lnTo>
                      <a:pt x="2214" y="425"/>
                    </a:lnTo>
                    <a:lnTo>
                      <a:pt x="2197" y="425"/>
                    </a:lnTo>
                    <a:lnTo>
                      <a:pt x="2188" y="426"/>
                    </a:lnTo>
                    <a:lnTo>
                      <a:pt x="2179" y="428"/>
                    </a:lnTo>
                    <a:lnTo>
                      <a:pt x="2170" y="430"/>
                    </a:lnTo>
                    <a:lnTo>
                      <a:pt x="2160" y="433"/>
                    </a:lnTo>
                    <a:lnTo>
                      <a:pt x="2150" y="438"/>
                    </a:lnTo>
                    <a:lnTo>
                      <a:pt x="2141" y="445"/>
                    </a:lnTo>
                    <a:lnTo>
                      <a:pt x="2134" y="453"/>
                    </a:lnTo>
                    <a:lnTo>
                      <a:pt x="2124" y="460"/>
                    </a:lnTo>
                    <a:lnTo>
                      <a:pt x="2090" y="484"/>
                    </a:lnTo>
                    <a:lnTo>
                      <a:pt x="2060" y="503"/>
                    </a:lnTo>
                    <a:lnTo>
                      <a:pt x="2045" y="510"/>
                    </a:lnTo>
                    <a:lnTo>
                      <a:pt x="2029" y="517"/>
                    </a:lnTo>
                    <a:lnTo>
                      <a:pt x="2020" y="518"/>
                    </a:lnTo>
                    <a:lnTo>
                      <a:pt x="2010" y="519"/>
                    </a:lnTo>
                    <a:lnTo>
                      <a:pt x="2000" y="521"/>
                    </a:lnTo>
                    <a:lnTo>
                      <a:pt x="1990" y="521"/>
                    </a:lnTo>
                    <a:lnTo>
                      <a:pt x="1971" y="519"/>
                    </a:lnTo>
                    <a:lnTo>
                      <a:pt x="1954" y="517"/>
                    </a:lnTo>
                    <a:lnTo>
                      <a:pt x="1938" y="513"/>
                    </a:lnTo>
                    <a:lnTo>
                      <a:pt x="1919" y="512"/>
                    </a:lnTo>
                    <a:lnTo>
                      <a:pt x="1868" y="512"/>
                    </a:lnTo>
                    <a:lnTo>
                      <a:pt x="1858" y="510"/>
                    </a:lnTo>
                    <a:lnTo>
                      <a:pt x="1849" y="509"/>
                    </a:lnTo>
                    <a:lnTo>
                      <a:pt x="1840" y="505"/>
                    </a:lnTo>
                    <a:lnTo>
                      <a:pt x="1834" y="500"/>
                    </a:lnTo>
                    <a:lnTo>
                      <a:pt x="1819" y="489"/>
                    </a:lnTo>
                    <a:lnTo>
                      <a:pt x="1804" y="477"/>
                    </a:lnTo>
                    <a:lnTo>
                      <a:pt x="1789" y="465"/>
                    </a:lnTo>
                    <a:lnTo>
                      <a:pt x="1776" y="457"/>
                    </a:lnTo>
                    <a:lnTo>
                      <a:pt x="1762" y="448"/>
                    </a:lnTo>
                    <a:lnTo>
                      <a:pt x="1749" y="438"/>
                    </a:lnTo>
                    <a:lnTo>
                      <a:pt x="1736" y="426"/>
                    </a:lnTo>
                    <a:lnTo>
                      <a:pt x="1725" y="415"/>
                    </a:lnTo>
                    <a:lnTo>
                      <a:pt x="1720" y="410"/>
                    </a:lnTo>
                    <a:lnTo>
                      <a:pt x="1715" y="405"/>
                    </a:lnTo>
                    <a:lnTo>
                      <a:pt x="1708" y="400"/>
                    </a:lnTo>
                    <a:lnTo>
                      <a:pt x="1701" y="395"/>
                    </a:lnTo>
                    <a:lnTo>
                      <a:pt x="1682" y="384"/>
                    </a:lnTo>
                    <a:lnTo>
                      <a:pt x="1666" y="374"/>
                    </a:lnTo>
                    <a:lnTo>
                      <a:pt x="1658" y="369"/>
                    </a:lnTo>
                    <a:lnTo>
                      <a:pt x="1653" y="362"/>
                    </a:lnTo>
                    <a:lnTo>
                      <a:pt x="1651" y="359"/>
                    </a:lnTo>
                    <a:lnTo>
                      <a:pt x="1650" y="354"/>
                    </a:lnTo>
                    <a:lnTo>
                      <a:pt x="1648" y="349"/>
                    </a:lnTo>
                    <a:lnTo>
                      <a:pt x="1648" y="344"/>
                    </a:lnTo>
                    <a:lnTo>
                      <a:pt x="1650" y="329"/>
                    </a:lnTo>
                    <a:lnTo>
                      <a:pt x="1652" y="315"/>
                    </a:lnTo>
                    <a:lnTo>
                      <a:pt x="1651" y="302"/>
                    </a:lnTo>
                    <a:lnTo>
                      <a:pt x="1650" y="291"/>
                    </a:lnTo>
                    <a:lnTo>
                      <a:pt x="1648" y="287"/>
                    </a:lnTo>
                    <a:lnTo>
                      <a:pt x="1646" y="282"/>
                    </a:lnTo>
                    <a:lnTo>
                      <a:pt x="1642" y="277"/>
                    </a:lnTo>
                    <a:lnTo>
                      <a:pt x="1638" y="272"/>
                    </a:lnTo>
                    <a:lnTo>
                      <a:pt x="1634" y="270"/>
                    </a:lnTo>
                    <a:lnTo>
                      <a:pt x="1632" y="266"/>
                    </a:lnTo>
                    <a:lnTo>
                      <a:pt x="1628" y="262"/>
                    </a:lnTo>
                    <a:lnTo>
                      <a:pt x="1627" y="258"/>
                    </a:lnTo>
                    <a:lnTo>
                      <a:pt x="1623" y="246"/>
                    </a:lnTo>
                    <a:lnTo>
                      <a:pt x="1618" y="233"/>
                    </a:lnTo>
                    <a:lnTo>
                      <a:pt x="1614" y="228"/>
                    </a:lnTo>
                    <a:lnTo>
                      <a:pt x="1611" y="224"/>
                    </a:lnTo>
                    <a:lnTo>
                      <a:pt x="1606" y="222"/>
                    </a:lnTo>
                    <a:lnTo>
                      <a:pt x="1601" y="221"/>
                    </a:lnTo>
                    <a:lnTo>
                      <a:pt x="1593" y="222"/>
                    </a:lnTo>
                    <a:lnTo>
                      <a:pt x="1587" y="223"/>
                    </a:lnTo>
                    <a:lnTo>
                      <a:pt x="1580" y="224"/>
                    </a:lnTo>
                    <a:lnTo>
                      <a:pt x="1575" y="227"/>
                    </a:lnTo>
                    <a:lnTo>
                      <a:pt x="1564" y="233"/>
                    </a:lnTo>
                    <a:lnTo>
                      <a:pt x="1555" y="241"/>
                    </a:lnTo>
                    <a:lnTo>
                      <a:pt x="1545" y="247"/>
                    </a:lnTo>
                    <a:lnTo>
                      <a:pt x="1534" y="253"/>
                    </a:lnTo>
                    <a:lnTo>
                      <a:pt x="1529" y="256"/>
                    </a:lnTo>
                    <a:lnTo>
                      <a:pt x="1523" y="258"/>
                    </a:lnTo>
                    <a:lnTo>
                      <a:pt x="1516" y="260"/>
                    </a:lnTo>
                    <a:lnTo>
                      <a:pt x="1510" y="260"/>
                    </a:lnTo>
                    <a:lnTo>
                      <a:pt x="1499" y="260"/>
                    </a:lnTo>
                    <a:lnTo>
                      <a:pt x="1489" y="258"/>
                    </a:lnTo>
                    <a:lnTo>
                      <a:pt x="1480" y="255"/>
                    </a:lnTo>
                    <a:lnTo>
                      <a:pt x="1473" y="248"/>
                    </a:lnTo>
                    <a:lnTo>
                      <a:pt x="1466" y="243"/>
                    </a:lnTo>
                    <a:lnTo>
                      <a:pt x="1460" y="237"/>
                    </a:lnTo>
                    <a:lnTo>
                      <a:pt x="1457" y="234"/>
                    </a:lnTo>
                    <a:lnTo>
                      <a:pt x="1455" y="233"/>
                    </a:lnTo>
                    <a:lnTo>
                      <a:pt x="1451" y="232"/>
                    </a:lnTo>
                    <a:lnTo>
                      <a:pt x="1446" y="232"/>
                    </a:lnTo>
                    <a:lnTo>
                      <a:pt x="1440" y="232"/>
                    </a:lnTo>
                    <a:lnTo>
                      <a:pt x="1432" y="232"/>
                    </a:lnTo>
                    <a:lnTo>
                      <a:pt x="1426" y="234"/>
                    </a:lnTo>
                    <a:lnTo>
                      <a:pt x="1420" y="236"/>
                    </a:lnTo>
                    <a:lnTo>
                      <a:pt x="1414" y="238"/>
                    </a:lnTo>
                    <a:lnTo>
                      <a:pt x="1409" y="242"/>
                    </a:lnTo>
                    <a:lnTo>
                      <a:pt x="1404" y="246"/>
                    </a:lnTo>
                    <a:lnTo>
                      <a:pt x="1399" y="252"/>
                    </a:lnTo>
                    <a:lnTo>
                      <a:pt x="1393" y="256"/>
                    </a:lnTo>
                    <a:lnTo>
                      <a:pt x="1390" y="260"/>
                    </a:lnTo>
                    <a:lnTo>
                      <a:pt x="1385" y="262"/>
                    </a:lnTo>
                    <a:lnTo>
                      <a:pt x="1380" y="265"/>
                    </a:lnTo>
                    <a:lnTo>
                      <a:pt x="1377" y="260"/>
                    </a:lnTo>
                    <a:lnTo>
                      <a:pt x="1376" y="253"/>
                    </a:lnTo>
                    <a:lnTo>
                      <a:pt x="1376" y="237"/>
                    </a:lnTo>
                    <a:lnTo>
                      <a:pt x="1376" y="223"/>
                    </a:lnTo>
                    <a:lnTo>
                      <a:pt x="1378" y="209"/>
                    </a:lnTo>
                    <a:lnTo>
                      <a:pt x="1381" y="194"/>
                    </a:lnTo>
                    <a:lnTo>
                      <a:pt x="1383" y="184"/>
                    </a:lnTo>
                    <a:lnTo>
                      <a:pt x="1387" y="174"/>
                    </a:lnTo>
                    <a:lnTo>
                      <a:pt x="1390" y="165"/>
                    </a:lnTo>
                    <a:lnTo>
                      <a:pt x="1391" y="154"/>
                    </a:lnTo>
                    <a:lnTo>
                      <a:pt x="1391" y="149"/>
                    </a:lnTo>
                    <a:lnTo>
                      <a:pt x="1390" y="144"/>
                    </a:lnTo>
                    <a:lnTo>
                      <a:pt x="1388" y="140"/>
                    </a:lnTo>
                    <a:lnTo>
                      <a:pt x="1386" y="137"/>
                    </a:lnTo>
                    <a:lnTo>
                      <a:pt x="1380" y="130"/>
                    </a:lnTo>
                    <a:lnTo>
                      <a:pt x="1373" y="124"/>
                    </a:lnTo>
                    <a:lnTo>
                      <a:pt x="1365" y="118"/>
                    </a:lnTo>
                    <a:lnTo>
                      <a:pt x="1358" y="111"/>
                    </a:lnTo>
                    <a:lnTo>
                      <a:pt x="1351" y="104"/>
                    </a:lnTo>
                    <a:lnTo>
                      <a:pt x="1346" y="95"/>
                    </a:lnTo>
                    <a:lnTo>
                      <a:pt x="1343" y="86"/>
                    </a:lnTo>
                    <a:lnTo>
                      <a:pt x="1341" y="78"/>
                    </a:lnTo>
                    <a:lnTo>
                      <a:pt x="1338" y="69"/>
                    </a:lnTo>
                    <a:lnTo>
                      <a:pt x="1337" y="60"/>
                    </a:lnTo>
                    <a:lnTo>
                      <a:pt x="1336" y="42"/>
                    </a:lnTo>
                    <a:lnTo>
                      <a:pt x="1336" y="22"/>
                    </a:lnTo>
                    <a:lnTo>
                      <a:pt x="1328" y="27"/>
                    </a:lnTo>
                    <a:lnTo>
                      <a:pt x="1322" y="34"/>
                    </a:lnTo>
                    <a:lnTo>
                      <a:pt x="1317" y="40"/>
                    </a:lnTo>
                    <a:lnTo>
                      <a:pt x="1312" y="47"/>
                    </a:lnTo>
                    <a:lnTo>
                      <a:pt x="1307" y="54"/>
                    </a:lnTo>
                    <a:lnTo>
                      <a:pt x="1302" y="59"/>
                    </a:lnTo>
                    <a:lnTo>
                      <a:pt x="1297" y="64"/>
                    </a:lnTo>
                    <a:lnTo>
                      <a:pt x="1291" y="68"/>
                    </a:lnTo>
                    <a:lnTo>
                      <a:pt x="1284" y="70"/>
                    </a:lnTo>
                    <a:lnTo>
                      <a:pt x="1277" y="71"/>
                    </a:lnTo>
                    <a:lnTo>
                      <a:pt x="1269" y="73"/>
                    </a:lnTo>
                    <a:lnTo>
                      <a:pt x="1262" y="73"/>
                    </a:lnTo>
                    <a:lnTo>
                      <a:pt x="1250" y="73"/>
                    </a:lnTo>
                    <a:lnTo>
                      <a:pt x="1239" y="70"/>
                    </a:lnTo>
                    <a:lnTo>
                      <a:pt x="1230" y="63"/>
                    </a:lnTo>
                    <a:lnTo>
                      <a:pt x="1220" y="56"/>
                    </a:lnTo>
                    <a:lnTo>
                      <a:pt x="1213" y="56"/>
                    </a:lnTo>
                    <a:lnTo>
                      <a:pt x="1205" y="59"/>
                    </a:lnTo>
                    <a:lnTo>
                      <a:pt x="1199" y="63"/>
                    </a:lnTo>
                    <a:lnTo>
                      <a:pt x="1194" y="68"/>
                    </a:lnTo>
                    <a:lnTo>
                      <a:pt x="1183" y="80"/>
                    </a:lnTo>
                    <a:lnTo>
                      <a:pt x="1170" y="91"/>
                    </a:lnTo>
                    <a:lnTo>
                      <a:pt x="1164" y="96"/>
                    </a:lnTo>
                    <a:lnTo>
                      <a:pt x="1156" y="100"/>
                    </a:lnTo>
                    <a:lnTo>
                      <a:pt x="1150" y="103"/>
                    </a:lnTo>
                    <a:lnTo>
                      <a:pt x="1142" y="105"/>
                    </a:lnTo>
                    <a:lnTo>
                      <a:pt x="1127" y="106"/>
                    </a:lnTo>
                    <a:lnTo>
                      <a:pt x="1110" y="108"/>
                    </a:lnTo>
                    <a:lnTo>
                      <a:pt x="1092" y="108"/>
                    </a:lnTo>
                    <a:lnTo>
                      <a:pt x="1075" y="105"/>
                    </a:lnTo>
                    <a:lnTo>
                      <a:pt x="1067" y="103"/>
                    </a:lnTo>
                    <a:lnTo>
                      <a:pt x="1060" y="100"/>
                    </a:lnTo>
                    <a:lnTo>
                      <a:pt x="1053" y="95"/>
                    </a:lnTo>
                    <a:lnTo>
                      <a:pt x="1046" y="89"/>
                    </a:lnTo>
                    <a:lnTo>
                      <a:pt x="1036" y="76"/>
                    </a:lnTo>
                    <a:lnTo>
                      <a:pt x="1027" y="65"/>
                    </a:lnTo>
                    <a:lnTo>
                      <a:pt x="1019" y="54"/>
                    </a:lnTo>
                    <a:lnTo>
                      <a:pt x="1011" y="40"/>
                    </a:lnTo>
                    <a:lnTo>
                      <a:pt x="1007" y="34"/>
                    </a:lnTo>
                    <a:lnTo>
                      <a:pt x="1003" y="29"/>
                    </a:lnTo>
                    <a:lnTo>
                      <a:pt x="999" y="25"/>
                    </a:lnTo>
                    <a:lnTo>
                      <a:pt x="993" y="22"/>
                    </a:lnTo>
                    <a:lnTo>
                      <a:pt x="989" y="22"/>
                    </a:lnTo>
                    <a:lnTo>
                      <a:pt x="984" y="32"/>
                    </a:lnTo>
                    <a:lnTo>
                      <a:pt x="981" y="42"/>
                    </a:lnTo>
                    <a:lnTo>
                      <a:pt x="978" y="52"/>
                    </a:lnTo>
                    <a:lnTo>
                      <a:pt x="976" y="61"/>
                    </a:lnTo>
                    <a:lnTo>
                      <a:pt x="973" y="70"/>
                    </a:lnTo>
                    <a:lnTo>
                      <a:pt x="971" y="79"/>
                    </a:lnTo>
                    <a:lnTo>
                      <a:pt x="966" y="89"/>
                    </a:lnTo>
                    <a:lnTo>
                      <a:pt x="961" y="98"/>
                    </a:lnTo>
                    <a:lnTo>
                      <a:pt x="952" y="108"/>
                    </a:lnTo>
                    <a:lnTo>
                      <a:pt x="943" y="118"/>
                    </a:lnTo>
                    <a:lnTo>
                      <a:pt x="934" y="125"/>
                    </a:lnTo>
                    <a:lnTo>
                      <a:pt x="925" y="133"/>
                    </a:lnTo>
                    <a:lnTo>
                      <a:pt x="918" y="140"/>
                    </a:lnTo>
                    <a:lnTo>
                      <a:pt x="912" y="149"/>
                    </a:lnTo>
                    <a:lnTo>
                      <a:pt x="909" y="154"/>
                    </a:lnTo>
                    <a:lnTo>
                      <a:pt x="908" y="160"/>
                    </a:lnTo>
                    <a:lnTo>
                      <a:pt x="907" y="165"/>
                    </a:lnTo>
                    <a:lnTo>
                      <a:pt x="907" y="172"/>
                    </a:lnTo>
                    <a:lnTo>
                      <a:pt x="908" y="183"/>
                    </a:lnTo>
                    <a:lnTo>
                      <a:pt x="912" y="192"/>
                    </a:lnTo>
                    <a:lnTo>
                      <a:pt x="917" y="201"/>
                    </a:lnTo>
                    <a:lnTo>
                      <a:pt x="922" y="209"/>
                    </a:lnTo>
                    <a:lnTo>
                      <a:pt x="928" y="217"/>
                    </a:lnTo>
                    <a:lnTo>
                      <a:pt x="933" y="226"/>
                    </a:lnTo>
                    <a:lnTo>
                      <a:pt x="937" y="234"/>
                    </a:lnTo>
                    <a:lnTo>
                      <a:pt x="938" y="246"/>
                    </a:lnTo>
                    <a:lnTo>
                      <a:pt x="937" y="252"/>
                    </a:lnTo>
                    <a:lnTo>
                      <a:pt x="935" y="257"/>
                    </a:lnTo>
                    <a:lnTo>
                      <a:pt x="932" y="262"/>
                    </a:lnTo>
                    <a:lnTo>
                      <a:pt x="928" y="266"/>
                    </a:lnTo>
                    <a:lnTo>
                      <a:pt x="923" y="268"/>
                    </a:lnTo>
                    <a:lnTo>
                      <a:pt x="917" y="271"/>
                    </a:lnTo>
                    <a:lnTo>
                      <a:pt x="910" y="272"/>
                    </a:lnTo>
                    <a:lnTo>
                      <a:pt x="904" y="272"/>
                    </a:lnTo>
                    <a:lnTo>
                      <a:pt x="860" y="272"/>
                    </a:lnTo>
                    <a:lnTo>
                      <a:pt x="854" y="273"/>
                    </a:lnTo>
                    <a:lnTo>
                      <a:pt x="849" y="277"/>
                    </a:lnTo>
                    <a:lnTo>
                      <a:pt x="845" y="281"/>
                    </a:lnTo>
                    <a:lnTo>
                      <a:pt x="841" y="286"/>
                    </a:lnTo>
                    <a:lnTo>
                      <a:pt x="838" y="292"/>
                    </a:lnTo>
                    <a:lnTo>
                      <a:pt x="833" y="296"/>
                    </a:lnTo>
                    <a:lnTo>
                      <a:pt x="827" y="300"/>
                    </a:lnTo>
                    <a:lnTo>
                      <a:pt x="821" y="301"/>
                    </a:lnTo>
                    <a:lnTo>
                      <a:pt x="811" y="300"/>
                    </a:lnTo>
                    <a:lnTo>
                      <a:pt x="801" y="298"/>
                    </a:lnTo>
                    <a:lnTo>
                      <a:pt x="792" y="297"/>
                    </a:lnTo>
                    <a:lnTo>
                      <a:pt x="781" y="296"/>
                    </a:lnTo>
                    <a:lnTo>
                      <a:pt x="765" y="296"/>
                    </a:lnTo>
                    <a:lnTo>
                      <a:pt x="751" y="296"/>
                    </a:lnTo>
                    <a:lnTo>
                      <a:pt x="736" y="297"/>
                    </a:lnTo>
                    <a:lnTo>
                      <a:pt x="721" y="302"/>
                    </a:lnTo>
                    <a:lnTo>
                      <a:pt x="712" y="305"/>
                    </a:lnTo>
                    <a:lnTo>
                      <a:pt x="703" y="310"/>
                    </a:lnTo>
                    <a:lnTo>
                      <a:pt x="696" y="315"/>
                    </a:lnTo>
                    <a:lnTo>
                      <a:pt x="689" y="321"/>
                    </a:lnTo>
                    <a:lnTo>
                      <a:pt x="687" y="325"/>
                    </a:lnTo>
                    <a:lnTo>
                      <a:pt x="683" y="329"/>
                    </a:lnTo>
                    <a:lnTo>
                      <a:pt x="681" y="331"/>
                    </a:lnTo>
                    <a:lnTo>
                      <a:pt x="676" y="332"/>
                    </a:lnTo>
                    <a:lnTo>
                      <a:pt x="669" y="331"/>
                    </a:lnTo>
                    <a:lnTo>
                      <a:pt x="664" y="329"/>
                    </a:lnTo>
                    <a:lnTo>
                      <a:pt x="661" y="324"/>
                    </a:lnTo>
                    <a:lnTo>
                      <a:pt x="657" y="320"/>
                    </a:lnTo>
                    <a:lnTo>
                      <a:pt x="652" y="315"/>
                    </a:lnTo>
                    <a:lnTo>
                      <a:pt x="648" y="311"/>
                    </a:lnTo>
                    <a:lnTo>
                      <a:pt x="643" y="308"/>
                    </a:lnTo>
                    <a:lnTo>
                      <a:pt x="637" y="307"/>
                    </a:lnTo>
                    <a:lnTo>
                      <a:pt x="624" y="308"/>
                    </a:lnTo>
                    <a:lnTo>
                      <a:pt x="613" y="311"/>
                    </a:lnTo>
                    <a:lnTo>
                      <a:pt x="609" y="311"/>
                    </a:lnTo>
                    <a:lnTo>
                      <a:pt x="605" y="310"/>
                    </a:lnTo>
                    <a:lnTo>
                      <a:pt x="603" y="307"/>
                    </a:lnTo>
                    <a:lnTo>
                      <a:pt x="600" y="305"/>
                    </a:lnTo>
                    <a:lnTo>
                      <a:pt x="597" y="300"/>
                    </a:lnTo>
                    <a:lnTo>
                      <a:pt x="594" y="292"/>
                    </a:lnTo>
                    <a:lnTo>
                      <a:pt x="592" y="285"/>
                    </a:lnTo>
                    <a:lnTo>
                      <a:pt x="588" y="276"/>
                    </a:lnTo>
                    <a:lnTo>
                      <a:pt x="584" y="270"/>
                    </a:lnTo>
                    <a:lnTo>
                      <a:pt x="578" y="263"/>
                    </a:lnTo>
                    <a:lnTo>
                      <a:pt x="570" y="257"/>
                    </a:lnTo>
                    <a:lnTo>
                      <a:pt x="563" y="251"/>
                    </a:lnTo>
                    <a:lnTo>
                      <a:pt x="556" y="244"/>
                    </a:lnTo>
                    <a:lnTo>
                      <a:pt x="550" y="238"/>
                    </a:lnTo>
                    <a:lnTo>
                      <a:pt x="545" y="231"/>
                    </a:lnTo>
                    <a:lnTo>
                      <a:pt x="541" y="223"/>
                    </a:lnTo>
                    <a:lnTo>
                      <a:pt x="539" y="213"/>
                    </a:lnTo>
                    <a:lnTo>
                      <a:pt x="539" y="204"/>
                    </a:lnTo>
                    <a:lnTo>
                      <a:pt x="541" y="191"/>
                    </a:lnTo>
                    <a:lnTo>
                      <a:pt x="545" y="175"/>
                    </a:lnTo>
                    <a:lnTo>
                      <a:pt x="544" y="164"/>
                    </a:lnTo>
                    <a:lnTo>
                      <a:pt x="541" y="155"/>
                    </a:lnTo>
                    <a:lnTo>
                      <a:pt x="536" y="147"/>
                    </a:lnTo>
                    <a:lnTo>
                      <a:pt x="531" y="138"/>
                    </a:lnTo>
                    <a:lnTo>
                      <a:pt x="519" y="122"/>
                    </a:lnTo>
                    <a:lnTo>
                      <a:pt x="506" y="101"/>
                    </a:lnTo>
                    <a:lnTo>
                      <a:pt x="502" y="88"/>
                    </a:lnTo>
                    <a:lnTo>
                      <a:pt x="497" y="73"/>
                    </a:lnTo>
                    <a:lnTo>
                      <a:pt x="494" y="66"/>
                    </a:lnTo>
                    <a:lnTo>
                      <a:pt x="489" y="61"/>
                    </a:lnTo>
                    <a:lnTo>
                      <a:pt x="485" y="56"/>
                    </a:lnTo>
                    <a:lnTo>
                      <a:pt x="479" y="52"/>
                    </a:lnTo>
                    <a:lnTo>
                      <a:pt x="474" y="49"/>
                    </a:lnTo>
                    <a:lnTo>
                      <a:pt x="467" y="46"/>
                    </a:lnTo>
                    <a:lnTo>
                      <a:pt x="460" y="44"/>
                    </a:lnTo>
                    <a:lnTo>
                      <a:pt x="452" y="41"/>
                    </a:lnTo>
                    <a:lnTo>
                      <a:pt x="443" y="35"/>
                    </a:lnTo>
                    <a:lnTo>
                      <a:pt x="433" y="31"/>
                    </a:lnTo>
                    <a:lnTo>
                      <a:pt x="428" y="31"/>
                    </a:lnTo>
                    <a:lnTo>
                      <a:pt x="426" y="32"/>
                    </a:lnTo>
                    <a:lnTo>
                      <a:pt x="423" y="35"/>
                    </a:lnTo>
                    <a:lnTo>
                      <a:pt x="422" y="39"/>
                    </a:lnTo>
                    <a:lnTo>
                      <a:pt x="423" y="46"/>
                    </a:lnTo>
                    <a:lnTo>
                      <a:pt x="425" y="54"/>
                    </a:lnTo>
                    <a:lnTo>
                      <a:pt x="427" y="60"/>
                    </a:lnTo>
                    <a:lnTo>
                      <a:pt x="430" y="66"/>
                    </a:lnTo>
                    <a:lnTo>
                      <a:pt x="433" y="73"/>
                    </a:lnTo>
                    <a:lnTo>
                      <a:pt x="436" y="79"/>
                    </a:lnTo>
                    <a:lnTo>
                      <a:pt x="437" y="86"/>
                    </a:lnTo>
                    <a:lnTo>
                      <a:pt x="438" y="94"/>
                    </a:lnTo>
                    <a:lnTo>
                      <a:pt x="437" y="104"/>
                    </a:lnTo>
                    <a:lnTo>
                      <a:pt x="433" y="111"/>
                    </a:lnTo>
                    <a:lnTo>
                      <a:pt x="428" y="119"/>
                    </a:lnTo>
                    <a:lnTo>
                      <a:pt x="422" y="125"/>
                    </a:lnTo>
                    <a:lnTo>
                      <a:pt x="417" y="135"/>
                    </a:lnTo>
                    <a:lnTo>
                      <a:pt x="412" y="144"/>
                    </a:lnTo>
                    <a:lnTo>
                      <a:pt x="400" y="155"/>
                    </a:lnTo>
                    <a:lnTo>
                      <a:pt x="388" y="165"/>
                    </a:lnTo>
                    <a:lnTo>
                      <a:pt x="376" y="173"/>
                    </a:lnTo>
                    <a:lnTo>
                      <a:pt x="363" y="184"/>
                    </a:lnTo>
                    <a:lnTo>
                      <a:pt x="349" y="196"/>
                    </a:lnTo>
                    <a:lnTo>
                      <a:pt x="338" y="206"/>
                    </a:lnTo>
                    <a:lnTo>
                      <a:pt x="327" y="214"/>
                    </a:lnTo>
                    <a:lnTo>
                      <a:pt x="313" y="224"/>
                    </a:lnTo>
                    <a:lnTo>
                      <a:pt x="300" y="234"/>
                    </a:lnTo>
                    <a:lnTo>
                      <a:pt x="290" y="242"/>
                    </a:lnTo>
                    <a:lnTo>
                      <a:pt x="285" y="246"/>
                    </a:lnTo>
                    <a:lnTo>
                      <a:pt x="279" y="248"/>
                    </a:lnTo>
                    <a:lnTo>
                      <a:pt x="273" y="249"/>
                    </a:lnTo>
                    <a:lnTo>
                      <a:pt x="267" y="251"/>
                    </a:lnTo>
                    <a:lnTo>
                      <a:pt x="225" y="251"/>
                    </a:lnTo>
                    <a:lnTo>
                      <a:pt x="221" y="253"/>
                    </a:lnTo>
                    <a:lnTo>
                      <a:pt x="219" y="257"/>
                    </a:lnTo>
                    <a:lnTo>
                      <a:pt x="216" y="261"/>
                    </a:lnTo>
                    <a:lnTo>
                      <a:pt x="215" y="265"/>
                    </a:lnTo>
                    <a:lnTo>
                      <a:pt x="211" y="273"/>
                    </a:lnTo>
                    <a:lnTo>
                      <a:pt x="208" y="282"/>
                    </a:lnTo>
                    <a:lnTo>
                      <a:pt x="201" y="293"/>
                    </a:lnTo>
                    <a:lnTo>
                      <a:pt x="192" y="302"/>
                    </a:lnTo>
                    <a:lnTo>
                      <a:pt x="184" y="310"/>
                    </a:lnTo>
                    <a:lnTo>
                      <a:pt x="174" y="318"/>
                    </a:lnTo>
                    <a:lnTo>
                      <a:pt x="167" y="326"/>
                    </a:lnTo>
                    <a:lnTo>
                      <a:pt x="162" y="334"/>
                    </a:lnTo>
                    <a:lnTo>
                      <a:pt x="159" y="337"/>
                    </a:lnTo>
                    <a:lnTo>
                      <a:pt x="156" y="339"/>
                    </a:lnTo>
                    <a:lnTo>
                      <a:pt x="152" y="341"/>
                    </a:lnTo>
                    <a:lnTo>
                      <a:pt x="147" y="341"/>
                    </a:lnTo>
                    <a:lnTo>
                      <a:pt x="140" y="339"/>
                    </a:lnTo>
                    <a:lnTo>
                      <a:pt x="132" y="336"/>
                    </a:lnTo>
                    <a:lnTo>
                      <a:pt x="128" y="336"/>
                    </a:lnTo>
                    <a:lnTo>
                      <a:pt x="126" y="337"/>
                    </a:lnTo>
                    <a:lnTo>
                      <a:pt x="122" y="340"/>
                    </a:lnTo>
                    <a:lnTo>
                      <a:pt x="120" y="342"/>
                    </a:lnTo>
                    <a:lnTo>
                      <a:pt x="117" y="349"/>
                    </a:lnTo>
                    <a:lnTo>
                      <a:pt x="116" y="356"/>
                    </a:lnTo>
                    <a:lnTo>
                      <a:pt x="121" y="365"/>
                    </a:lnTo>
                    <a:lnTo>
                      <a:pt x="126" y="374"/>
                    </a:lnTo>
                    <a:lnTo>
                      <a:pt x="125" y="382"/>
                    </a:lnTo>
                    <a:lnTo>
                      <a:pt x="122" y="390"/>
                    </a:lnTo>
                    <a:lnTo>
                      <a:pt x="118" y="396"/>
                    </a:lnTo>
                    <a:lnTo>
                      <a:pt x="113" y="403"/>
                    </a:lnTo>
                    <a:lnTo>
                      <a:pt x="101" y="414"/>
                    </a:lnTo>
                    <a:lnTo>
                      <a:pt x="88" y="426"/>
                    </a:lnTo>
                    <a:lnTo>
                      <a:pt x="76" y="439"/>
                    </a:lnTo>
                    <a:lnTo>
                      <a:pt x="66" y="452"/>
                    </a:lnTo>
                    <a:lnTo>
                      <a:pt x="57" y="464"/>
                    </a:lnTo>
                    <a:lnTo>
                      <a:pt x="46" y="478"/>
                    </a:lnTo>
                    <a:lnTo>
                      <a:pt x="41" y="483"/>
                    </a:lnTo>
                    <a:lnTo>
                      <a:pt x="36" y="487"/>
                    </a:lnTo>
                    <a:lnTo>
                      <a:pt x="34" y="489"/>
                    </a:lnTo>
                    <a:lnTo>
                      <a:pt x="32" y="492"/>
                    </a:lnTo>
                    <a:lnTo>
                      <a:pt x="32" y="495"/>
                    </a:lnTo>
                    <a:lnTo>
                      <a:pt x="31" y="499"/>
                    </a:lnTo>
                    <a:lnTo>
                      <a:pt x="34" y="504"/>
                    </a:lnTo>
                    <a:lnTo>
                      <a:pt x="39" y="510"/>
                    </a:lnTo>
                    <a:lnTo>
                      <a:pt x="47" y="523"/>
                    </a:lnTo>
                    <a:lnTo>
                      <a:pt x="53" y="536"/>
                    </a:lnTo>
                    <a:lnTo>
                      <a:pt x="56" y="541"/>
                    </a:lnTo>
                    <a:lnTo>
                      <a:pt x="58" y="547"/>
                    </a:lnTo>
                    <a:lnTo>
                      <a:pt x="59" y="554"/>
                    </a:lnTo>
                    <a:lnTo>
                      <a:pt x="59" y="562"/>
                    </a:lnTo>
                    <a:lnTo>
                      <a:pt x="59" y="597"/>
                    </a:lnTo>
                    <a:lnTo>
                      <a:pt x="61" y="607"/>
                    </a:lnTo>
                    <a:lnTo>
                      <a:pt x="59" y="617"/>
                    </a:lnTo>
                    <a:lnTo>
                      <a:pt x="59" y="622"/>
                    </a:lnTo>
                    <a:lnTo>
                      <a:pt x="58" y="627"/>
                    </a:lnTo>
                    <a:lnTo>
                      <a:pt x="56" y="631"/>
                    </a:lnTo>
                    <a:lnTo>
                      <a:pt x="53" y="636"/>
                    </a:lnTo>
                    <a:lnTo>
                      <a:pt x="46" y="638"/>
                    </a:lnTo>
                    <a:lnTo>
                      <a:pt x="36" y="640"/>
                    </a:lnTo>
                    <a:lnTo>
                      <a:pt x="33" y="646"/>
                    </a:lnTo>
                    <a:lnTo>
                      <a:pt x="31" y="654"/>
                    </a:lnTo>
                    <a:lnTo>
                      <a:pt x="28" y="660"/>
                    </a:lnTo>
                    <a:lnTo>
                      <a:pt x="27" y="667"/>
                    </a:lnTo>
                    <a:lnTo>
                      <a:pt x="26" y="674"/>
                    </a:lnTo>
                    <a:lnTo>
                      <a:pt x="26" y="680"/>
                    </a:lnTo>
                    <a:lnTo>
                      <a:pt x="26" y="694"/>
                    </a:lnTo>
                    <a:lnTo>
                      <a:pt x="23" y="707"/>
                    </a:lnTo>
                    <a:lnTo>
                      <a:pt x="17" y="721"/>
                    </a:lnTo>
                    <a:lnTo>
                      <a:pt x="9" y="733"/>
                    </a:lnTo>
                    <a:lnTo>
                      <a:pt x="5" y="739"/>
                    </a:lnTo>
                    <a:lnTo>
                      <a:pt x="3" y="745"/>
                    </a:lnTo>
                    <a:lnTo>
                      <a:pt x="2" y="751"/>
                    </a:lnTo>
                    <a:lnTo>
                      <a:pt x="0" y="759"/>
                    </a:lnTo>
                    <a:lnTo>
                      <a:pt x="0" y="773"/>
                    </a:lnTo>
                    <a:lnTo>
                      <a:pt x="2" y="787"/>
                    </a:lnTo>
                    <a:lnTo>
                      <a:pt x="4" y="798"/>
                    </a:lnTo>
                    <a:lnTo>
                      <a:pt x="7" y="809"/>
                    </a:lnTo>
                    <a:lnTo>
                      <a:pt x="12" y="833"/>
                    </a:lnTo>
                    <a:lnTo>
                      <a:pt x="19" y="859"/>
                    </a:lnTo>
                    <a:lnTo>
                      <a:pt x="24" y="874"/>
                    </a:lnTo>
                    <a:lnTo>
                      <a:pt x="29" y="888"/>
                    </a:lnTo>
                    <a:lnTo>
                      <a:pt x="33" y="911"/>
                    </a:lnTo>
                    <a:lnTo>
                      <a:pt x="38" y="931"/>
                    </a:lnTo>
                    <a:lnTo>
                      <a:pt x="44" y="951"/>
                    </a:lnTo>
                    <a:lnTo>
                      <a:pt x="53" y="972"/>
                    </a:lnTo>
                    <a:lnTo>
                      <a:pt x="58" y="985"/>
                    </a:lnTo>
                    <a:lnTo>
                      <a:pt x="63" y="997"/>
                    </a:lnTo>
                    <a:lnTo>
                      <a:pt x="68" y="1010"/>
                    </a:lnTo>
                    <a:lnTo>
                      <a:pt x="76" y="1020"/>
                    </a:lnTo>
                    <a:lnTo>
                      <a:pt x="83" y="1029"/>
                    </a:lnTo>
                    <a:lnTo>
                      <a:pt x="92" y="1036"/>
                    </a:lnTo>
                    <a:lnTo>
                      <a:pt x="97" y="1039"/>
                    </a:lnTo>
                    <a:lnTo>
                      <a:pt x="103" y="1040"/>
                    </a:lnTo>
                    <a:lnTo>
                      <a:pt x="110" y="1041"/>
                    </a:lnTo>
                    <a:lnTo>
                      <a:pt x="116" y="1041"/>
                    </a:lnTo>
                    <a:lnTo>
                      <a:pt x="177" y="1041"/>
                    </a:lnTo>
                    <a:lnTo>
                      <a:pt x="184" y="1042"/>
                    </a:lnTo>
                    <a:lnTo>
                      <a:pt x="190" y="1046"/>
                    </a:lnTo>
                    <a:lnTo>
                      <a:pt x="194" y="1050"/>
                    </a:lnTo>
                    <a:lnTo>
                      <a:pt x="197" y="1056"/>
                    </a:lnTo>
                    <a:lnTo>
                      <a:pt x="202" y="1070"/>
                    </a:lnTo>
                    <a:lnTo>
                      <a:pt x="206" y="1085"/>
                    </a:lnTo>
                    <a:lnTo>
                      <a:pt x="214" y="1105"/>
                    </a:lnTo>
                    <a:lnTo>
                      <a:pt x="219" y="1123"/>
                    </a:lnTo>
                    <a:lnTo>
                      <a:pt x="224" y="1140"/>
                    </a:lnTo>
                    <a:lnTo>
                      <a:pt x="231" y="1159"/>
                    </a:lnTo>
                    <a:lnTo>
                      <a:pt x="238" y="1172"/>
                    </a:lnTo>
                    <a:lnTo>
                      <a:pt x="245" y="1182"/>
                    </a:lnTo>
                    <a:lnTo>
                      <a:pt x="253" y="1191"/>
                    </a:lnTo>
                    <a:lnTo>
                      <a:pt x="263" y="1201"/>
                    </a:lnTo>
                    <a:lnTo>
                      <a:pt x="275" y="1214"/>
                    </a:lnTo>
                    <a:lnTo>
                      <a:pt x="289" y="1226"/>
                    </a:lnTo>
                    <a:lnTo>
                      <a:pt x="297" y="1231"/>
                    </a:lnTo>
                    <a:lnTo>
                      <a:pt x="304" y="1234"/>
                    </a:lnTo>
                    <a:lnTo>
                      <a:pt x="313" y="1237"/>
                    </a:lnTo>
                    <a:lnTo>
                      <a:pt x="323" y="1237"/>
                    </a:lnTo>
                    <a:lnTo>
                      <a:pt x="333" y="1236"/>
                    </a:lnTo>
                    <a:lnTo>
                      <a:pt x="342" y="1232"/>
                    </a:lnTo>
                    <a:lnTo>
                      <a:pt x="351" y="1228"/>
                    </a:lnTo>
                    <a:lnTo>
                      <a:pt x="361" y="1227"/>
                    </a:lnTo>
                    <a:lnTo>
                      <a:pt x="395" y="1227"/>
                    </a:lnTo>
                    <a:lnTo>
                      <a:pt x="403" y="1226"/>
                    </a:lnTo>
                    <a:lnTo>
                      <a:pt x="412" y="1223"/>
                    </a:lnTo>
                    <a:lnTo>
                      <a:pt x="420" y="1219"/>
                    </a:lnTo>
                    <a:lnTo>
                      <a:pt x="427" y="1214"/>
                    </a:lnTo>
                    <a:lnTo>
                      <a:pt x="433" y="1209"/>
                    </a:lnTo>
                    <a:lnTo>
                      <a:pt x="441" y="1206"/>
                    </a:lnTo>
                    <a:lnTo>
                      <a:pt x="450" y="1203"/>
                    </a:lnTo>
                    <a:lnTo>
                      <a:pt x="460" y="1202"/>
                    </a:lnTo>
                    <a:lnTo>
                      <a:pt x="471" y="1203"/>
                    </a:lnTo>
                    <a:lnTo>
                      <a:pt x="481" y="1206"/>
                    </a:lnTo>
                    <a:lnTo>
                      <a:pt x="491" y="1209"/>
                    </a:lnTo>
                    <a:lnTo>
                      <a:pt x="501" y="1213"/>
                    </a:lnTo>
                    <a:lnTo>
                      <a:pt x="510" y="1217"/>
                    </a:lnTo>
                    <a:lnTo>
                      <a:pt x="520" y="1221"/>
                    </a:lnTo>
                    <a:lnTo>
                      <a:pt x="530" y="1223"/>
                    </a:lnTo>
                    <a:lnTo>
                      <a:pt x="543" y="1224"/>
                    </a:lnTo>
                    <a:lnTo>
                      <a:pt x="566" y="1224"/>
                    </a:lnTo>
                    <a:lnTo>
                      <a:pt x="588" y="1223"/>
                    </a:lnTo>
                    <a:lnTo>
                      <a:pt x="609" y="1222"/>
                    </a:lnTo>
                    <a:lnTo>
                      <a:pt x="634" y="1222"/>
                    </a:lnTo>
                    <a:lnTo>
                      <a:pt x="649" y="1217"/>
                    </a:lnTo>
                    <a:lnTo>
                      <a:pt x="663" y="1212"/>
                    </a:lnTo>
                    <a:lnTo>
                      <a:pt x="669" y="1209"/>
                    </a:lnTo>
                    <a:lnTo>
                      <a:pt x="676" y="1208"/>
                    </a:lnTo>
                    <a:lnTo>
                      <a:pt x="683" y="1206"/>
                    </a:lnTo>
                    <a:lnTo>
                      <a:pt x="692" y="1206"/>
                    </a:lnTo>
                    <a:lnTo>
                      <a:pt x="696" y="1206"/>
                    </a:lnTo>
                    <a:lnTo>
                      <a:pt x="698" y="1207"/>
                    </a:lnTo>
                    <a:lnTo>
                      <a:pt x="701" y="1209"/>
                    </a:lnTo>
                    <a:lnTo>
                      <a:pt x="703" y="1211"/>
                    </a:lnTo>
                    <a:lnTo>
                      <a:pt x="707" y="1217"/>
                    </a:lnTo>
                    <a:lnTo>
                      <a:pt x="710" y="1223"/>
                    </a:lnTo>
                    <a:lnTo>
                      <a:pt x="712" y="1231"/>
                    </a:lnTo>
                    <a:lnTo>
                      <a:pt x="715" y="1238"/>
                    </a:lnTo>
                    <a:lnTo>
                      <a:pt x="720" y="1245"/>
                    </a:lnTo>
                    <a:lnTo>
                      <a:pt x="725" y="1250"/>
                    </a:lnTo>
                    <a:lnTo>
                      <a:pt x="738" y="1258"/>
                    </a:lnTo>
                    <a:lnTo>
                      <a:pt x="751" y="1267"/>
                    </a:lnTo>
                    <a:lnTo>
                      <a:pt x="756" y="1273"/>
                    </a:lnTo>
                    <a:lnTo>
                      <a:pt x="758" y="1280"/>
                    </a:lnTo>
                    <a:lnTo>
                      <a:pt x="761" y="1286"/>
                    </a:lnTo>
                    <a:lnTo>
                      <a:pt x="762" y="1293"/>
                    </a:lnTo>
                    <a:lnTo>
                      <a:pt x="762" y="1325"/>
                    </a:lnTo>
                    <a:lnTo>
                      <a:pt x="762" y="1332"/>
                    </a:lnTo>
                    <a:lnTo>
                      <a:pt x="763" y="1339"/>
                    </a:lnTo>
                    <a:lnTo>
                      <a:pt x="765" y="1342"/>
                    </a:lnTo>
                    <a:lnTo>
                      <a:pt x="767" y="1345"/>
                    </a:lnTo>
                    <a:lnTo>
                      <a:pt x="770" y="1347"/>
                    </a:lnTo>
                    <a:lnTo>
                      <a:pt x="772" y="1349"/>
                    </a:lnTo>
                    <a:lnTo>
                      <a:pt x="781" y="1351"/>
                    </a:lnTo>
                    <a:lnTo>
                      <a:pt x="790" y="1354"/>
                    </a:lnTo>
                    <a:lnTo>
                      <a:pt x="799" y="1356"/>
                    </a:lnTo>
                    <a:lnTo>
                      <a:pt x="806" y="1361"/>
                    </a:lnTo>
                    <a:lnTo>
                      <a:pt x="812" y="1376"/>
                    </a:lnTo>
                    <a:lnTo>
                      <a:pt x="820" y="1388"/>
                    </a:lnTo>
                    <a:lnTo>
                      <a:pt x="827" y="1391"/>
                    </a:lnTo>
                    <a:lnTo>
                      <a:pt x="834" y="1393"/>
                    </a:lnTo>
                    <a:lnTo>
                      <a:pt x="840" y="1393"/>
                    </a:lnTo>
                    <a:lnTo>
                      <a:pt x="848" y="1393"/>
                    </a:lnTo>
                    <a:lnTo>
                      <a:pt x="866" y="1390"/>
                    </a:lnTo>
                    <a:lnTo>
                      <a:pt x="885" y="1388"/>
                    </a:lnTo>
                    <a:lnTo>
                      <a:pt x="902" y="1390"/>
                    </a:lnTo>
                    <a:lnTo>
                      <a:pt x="915" y="1393"/>
                    </a:lnTo>
                    <a:lnTo>
                      <a:pt x="929" y="1396"/>
                    </a:lnTo>
                    <a:lnTo>
                      <a:pt x="947" y="1398"/>
                    </a:lnTo>
                    <a:lnTo>
                      <a:pt x="972" y="1398"/>
                    </a:lnTo>
                    <a:lnTo>
                      <a:pt x="983" y="1398"/>
                    </a:lnTo>
                    <a:lnTo>
                      <a:pt x="992" y="1399"/>
                    </a:lnTo>
                    <a:lnTo>
                      <a:pt x="1002" y="1400"/>
                    </a:lnTo>
                    <a:lnTo>
                      <a:pt x="1011" y="1404"/>
                    </a:lnTo>
                    <a:lnTo>
                      <a:pt x="1019" y="1406"/>
                    </a:lnTo>
                    <a:lnTo>
                      <a:pt x="1027" y="1411"/>
                    </a:lnTo>
                    <a:lnTo>
                      <a:pt x="1036" y="1418"/>
                    </a:lnTo>
                    <a:lnTo>
                      <a:pt x="1043" y="1424"/>
                    </a:lnTo>
                    <a:lnTo>
                      <a:pt x="1053" y="1434"/>
                    </a:lnTo>
                    <a:lnTo>
                      <a:pt x="1061" y="1444"/>
                    </a:lnTo>
                    <a:lnTo>
                      <a:pt x="1068" y="1454"/>
                    </a:lnTo>
                    <a:lnTo>
                      <a:pt x="1078" y="1465"/>
                    </a:lnTo>
                    <a:lnTo>
                      <a:pt x="1089" y="1473"/>
                    </a:lnTo>
                    <a:lnTo>
                      <a:pt x="1100" y="1478"/>
                    </a:lnTo>
                    <a:lnTo>
                      <a:pt x="1110" y="1482"/>
                    </a:lnTo>
                    <a:lnTo>
                      <a:pt x="1121" y="1489"/>
                    </a:lnTo>
                    <a:lnTo>
                      <a:pt x="1126" y="1493"/>
                    </a:lnTo>
                    <a:lnTo>
                      <a:pt x="1131" y="1497"/>
                    </a:lnTo>
                    <a:lnTo>
                      <a:pt x="1135" y="1502"/>
                    </a:lnTo>
                    <a:lnTo>
                      <a:pt x="1137" y="1507"/>
                    </a:lnTo>
                    <a:lnTo>
                      <a:pt x="1142" y="1517"/>
                    </a:lnTo>
                    <a:lnTo>
                      <a:pt x="1146" y="1527"/>
                    </a:lnTo>
                    <a:lnTo>
                      <a:pt x="1149" y="1538"/>
                    </a:lnTo>
                    <a:lnTo>
                      <a:pt x="1153" y="1549"/>
                    </a:lnTo>
                    <a:lnTo>
                      <a:pt x="1158" y="1561"/>
                    </a:lnTo>
                    <a:lnTo>
                      <a:pt x="1164" y="1572"/>
                    </a:lnTo>
                    <a:lnTo>
                      <a:pt x="1176" y="1582"/>
                    </a:lnTo>
                    <a:lnTo>
                      <a:pt x="1190" y="1592"/>
                    </a:lnTo>
                    <a:lnTo>
                      <a:pt x="1195" y="1597"/>
                    </a:lnTo>
                    <a:lnTo>
                      <a:pt x="1198" y="1603"/>
                    </a:lnTo>
                    <a:lnTo>
                      <a:pt x="1200" y="1608"/>
                    </a:lnTo>
                    <a:lnTo>
                      <a:pt x="1203" y="1613"/>
                    </a:lnTo>
                    <a:lnTo>
                      <a:pt x="1205" y="1626"/>
                    </a:lnTo>
                    <a:lnTo>
                      <a:pt x="1210" y="1640"/>
                    </a:lnTo>
                    <a:lnTo>
                      <a:pt x="1212" y="1645"/>
                    </a:lnTo>
                    <a:lnTo>
                      <a:pt x="1213" y="1650"/>
                    </a:lnTo>
                    <a:lnTo>
                      <a:pt x="1215" y="1654"/>
                    </a:lnTo>
                    <a:lnTo>
                      <a:pt x="1218" y="1659"/>
                    </a:lnTo>
                    <a:lnTo>
                      <a:pt x="1222" y="1661"/>
                    </a:lnTo>
                    <a:lnTo>
                      <a:pt x="1225" y="1664"/>
                    </a:lnTo>
                    <a:lnTo>
                      <a:pt x="1229" y="1666"/>
                    </a:lnTo>
                    <a:lnTo>
                      <a:pt x="1234" y="1666"/>
                    </a:lnTo>
                    <a:lnTo>
                      <a:pt x="1281" y="1666"/>
                    </a:lnTo>
                    <a:lnTo>
                      <a:pt x="1286" y="1667"/>
                    </a:lnTo>
                    <a:lnTo>
                      <a:pt x="1292" y="1670"/>
                    </a:lnTo>
                    <a:lnTo>
                      <a:pt x="1296" y="1674"/>
                    </a:lnTo>
                    <a:lnTo>
                      <a:pt x="1299" y="1677"/>
                    </a:lnTo>
                    <a:lnTo>
                      <a:pt x="1306" y="1689"/>
                    </a:lnTo>
                    <a:lnTo>
                      <a:pt x="1314" y="1699"/>
                    </a:lnTo>
                    <a:lnTo>
                      <a:pt x="1332" y="1716"/>
                    </a:lnTo>
                    <a:lnTo>
                      <a:pt x="1348" y="1731"/>
                    </a:lnTo>
                    <a:lnTo>
                      <a:pt x="1363" y="1746"/>
                    </a:lnTo>
                    <a:lnTo>
                      <a:pt x="1382" y="1764"/>
                    </a:lnTo>
                    <a:lnTo>
                      <a:pt x="1400" y="1778"/>
                    </a:lnTo>
                    <a:lnTo>
                      <a:pt x="1417" y="1793"/>
                    </a:lnTo>
                    <a:lnTo>
                      <a:pt x="1432" y="1809"/>
                    </a:lnTo>
                    <a:lnTo>
                      <a:pt x="1449" y="1824"/>
                    </a:lnTo>
                    <a:lnTo>
                      <a:pt x="1452" y="1827"/>
                    </a:lnTo>
                    <a:lnTo>
                      <a:pt x="1457" y="1828"/>
                    </a:lnTo>
                    <a:lnTo>
                      <a:pt x="1463" y="1829"/>
                    </a:lnTo>
                    <a:lnTo>
                      <a:pt x="1466" y="1829"/>
                    </a:lnTo>
                    <a:lnTo>
                      <a:pt x="1476" y="1829"/>
                    </a:lnTo>
                    <a:lnTo>
                      <a:pt x="1486" y="1829"/>
                    </a:lnTo>
                    <a:lnTo>
                      <a:pt x="1519" y="1823"/>
                    </a:lnTo>
                    <a:lnTo>
                      <a:pt x="1545" y="1823"/>
                    </a:lnTo>
                    <a:lnTo>
                      <a:pt x="1554" y="1822"/>
                    </a:lnTo>
                    <a:lnTo>
                      <a:pt x="1564" y="1820"/>
                    </a:lnTo>
                    <a:lnTo>
                      <a:pt x="1570" y="1822"/>
                    </a:lnTo>
                    <a:lnTo>
                      <a:pt x="1577" y="1824"/>
                    </a:lnTo>
                    <a:lnTo>
                      <a:pt x="1580" y="1829"/>
                    </a:lnTo>
                    <a:lnTo>
                      <a:pt x="1584" y="1834"/>
                    </a:lnTo>
                    <a:lnTo>
                      <a:pt x="1589" y="1848"/>
                    </a:lnTo>
                    <a:lnTo>
                      <a:pt x="1594" y="1863"/>
                    </a:lnTo>
                    <a:lnTo>
                      <a:pt x="1597" y="1867"/>
                    </a:lnTo>
                    <a:lnTo>
                      <a:pt x="1601" y="1871"/>
                    </a:lnTo>
                    <a:lnTo>
                      <a:pt x="1604" y="1873"/>
                    </a:lnTo>
                    <a:lnTo>
                      <a:pt x="1608" y="1876"/>
                    </a:lnTo>
                    <a:lnTo>
                      <a:pt x="1618" y="1878"/>
                    </a:lnTo>
                    <a:lnTo>
                      <a:pt x="1628" y="1881"/>
                    </a:lnTo>
                    <a:lnTo>
                      <a:pt x="1633" y="1884"/>
                    </a:lnTo>
                    <a:lnTo>
                      <a:pt x="1638" y="1888"/>
                    </a:lnTo>
                    <a:lnTo>
                      <a:pt x="1641" y="1894"/>
                    </a:lnTo>
                    <a:lnTo>
                      <a:pt x="1642" y="1899"/>
                    </a:lnTo>
                    <a:lnTo>
                      <a:pt x="1644" y="1913"/>
                    </a:lnTo>
                    <a:lnTo>
                      <a:pt x="1648" y="1927"/>
                    </a:lnTo>
                    <a:lnTo>
                      <a:pt x="1651" y="1933"/>
                    </a:lnTo>
                    <a:lnTo>
                      <a:pt x="1653" y="1937"/>
                    </a:lnTo>
                    <a:lnTo>
                      <a:pt x="1657" y="1941"/>
                    </a:lnTo>
                    <a:lnTo>
                      <a:pt x="1661" y="1945"/>
                    </a:lnTo>
                    <a:lnTo>
                      <a:pt x="1671" y="1950"/>
                    </a:lnTo>
                    <a:lnTo>
                      <a:pt x="1681" y="1956"/>
                    </a:lnTo>
                    <a:lnTo>
                      <a:pt x="1703" y="1974"/>
                    </a:lnTo>
                    <a:lnTo>
                      <a:pt x="1724" y="1989"/>
                    </a:lnTo>
                    <a:lnTo>
                      <a:pt x="1734" y="1996"/>
                    </a:lnTo>
                    <a:lnTo>
                      <a:pt x="1744" y="2005"/>
                    </a:lnTo>
                    <a:lnTo>
                      <a:pt x="1752" y="2014"/>
                    </a:lnTo>
                    <a:lnTo>
                      <a:pt x="1762" y="2025"/>
                    </a:lnTo>
                    <a:lnTo>
                      <a:pt x="1779" y="2044"/>
                    </a:lnTo>
                    <a:lnTo>
                      <a:pt x="1794" y="2059"/>
                    </a:lnTo>
                    <a:lnTo>
                      <a:pt x="1801" y="2066"/>
                    </a:lnTo>
                    <a:lnTo>
                      <a:pt x="1810" y="2073"/>
                    </a:lnTo>
                    <a:lnTo>
                      <a:pt x="1819" y="2078"/>
                    </a:lnTo>
                    <a:lnTo>
                      <a:pt x="1830" y="2084"/>
                    </a:lnTo>
                    <a:lnTo>
                      <a:pt x="1839" y="2088"/>
                    </a:lnTo>
                    <a:lnTo>
                      <a:pt x="1847" y="2091"/>
                    </a:lnTo>
                    <a:lnTo>
                      <a:pt x="1854" y="2094"/>
                    </a:lnTo>
                    <a:lnTo>
                      <a:pt x="1864" y="2095"/>
                    </a:lnTo>
                    <a:lnTo>
                      <a:pt x="1902" y="2095"/>
                    </a:lnTo>
                    <a:lnTo>
                      <a:pt x="1916" y="2095"/>
                    </a:lnTo>
                    <a:lnTo>
                      <a:pt x="1929" y="2095"/>
                    </a:lnTo>
                    <a:lnTo>
                      <a:pt x="1936" y="2096"/>
                    </a:lnTo>
                    <a:lnTo>
                      <a:pt x="1942" y="2098"/>
                    </a:lnTo>
                    <a:lnTo>
                      <a:pt x="1948" y="2100"/>
                    </a:lnTo>
                    <a:lnTo>
                      <a:pt x="1954" y="2103"/>
                    </a:lnTo>
                    <a:lnTo>
                      <a:pt x="1962" y="2109"/>
                    </a:lnTo>
                    <a:lnTo>
                      <a:pt x="1968" y="2114"/>
                    </a:lnTo>
                    <a:lnTo>
                      <a:pt x="1973" y="2120"/>
                    </a:lnTo>
                    <a:lnTo>
                      <a:pt x="1978" y="2127"/>
                    </a:lnTo>
                    <a:lnTo>
                      <a:pt x="1988" y="2139"/>
                    </a:lnTo>
                    <a:lnTo>
                      <a:pt x="2000" y="2153"/>
                    </a:lnTo>
                    <a:lnTo>
                      <a:pt x="2023" y="2179"/>
                    </a:lnTo>
                    <a:lnTo>
                      <a:pt x="2045" y="2202"/>
                    </a:lnTo>
                    <a:lnTo>
                      <a:pt x="2056" y="2212"/>
                    </a:lnTo>
                    <a:lnTo>
                      <a:pt x="2069" y="2218"/>
                    </a:lnTo>
                    <a:lnTo>
                      <a:pt x="2076" y="2221"/>
                    </a:lnTo>
                    <a:lnTo>
                      <a:pt x="2084" y="2223"/>
                    </a:lnTo>
                    <a:lnTo>
                      <a:pt x="2091" y="2224"/>
                    </a:lnTo>
                    <a:lnTo>
                      <a:pt x="2100" y="2224"/>
                    </a:lnTo>
                    <a:lnTo>
                      <a:pt x="2108" y="2224"/>
                    </a:lnTo>
                    <a:lnTo>
                      <a:pt x="2114" y="2223"/>
                    </a:lnTo>
                    <a:lnTo>
                      <a:pt x="2120" y="2222"/>
                    </a:lnTo>
                    <a:lnTo>
                      <a:pt x="2126" y="2219"/>
                    </a:lnTo>
                    <a:lnTo>
                      <a:pt x="2138" y="2214"/>
                    </a:lnTo>
                    <a:lnTo>
                      <a:pt x="2148" y="2208"/>
                    </a:lnTo>
                    <a:lnTo>
                      <a:pt x="2159" y="2202"/>
                    </a:lnTo>
                    <a:lnTo>
                      <a:pt x="2169" y="2197"/>
                    </a:lnTo>
                    <a:lnTo>
                      <a:pt x="2175" y="2194"/>
                    </a:lnTo>
                    <a:lnTo>
                      <a:pt x="2182" y="2193"/>
                    </a:lnTo>
                    <a:lnTo>
                      <a:pt x="2188" y="2192"/>
                    </a:lnTo>
                    <a:lnTo>
                      <a:pt x="2195" y="2192"/>
                    </a:lnTo>
                    <a:lnTo>
                      <a:pt x="2226" y="2192"/>
                    </a:lnTo>
                    <a:lnTo>
                      <a:pt x="2231" y="2192"/>
                    </a:lnTo>
                    <a:lnTo>
                      <a:pt x="2236" y="2193"/>
                    </a:lnTo>
                    <a:lnTo>
                      <a:pt x="2241" y="2196"/>
                    </a:lnTo>
                    <a:lnTo>
                      <a:pt x="2246" y="2198"/>
                    </a:lnTo>
                    <a:lnTo>
                      <a:pt x="2253" y="2203"/>
                    </a:lnTo>
                    <a:lnTo>
                      <a:pt x="2261" y="2211"/>
                    </a:lnTo>
                    <a:lnTo>
                      <a:pt x="2269" y="2217"/>
                    </a:lnTo>
                    <a:lnTo>
                      <a:pt x="2277" y="2223"/>
                    </a:lnTo>
                    <a:lnTo>
                      <a:pt x="2282" y="2226"/>
                    </a:lnTo>
                    <a:lnTo>
                      <a:pt x="2286" y="2227"/>
                    </a:lnTo>
                    <a:lnTo>
                      <a:pt x="2292" y="2228"/>
                    </a:lnTo>
                    <a:lnTo>
                      <a:pt x="2297" y="2228"/>
                    </a:lnTo>
                    <a:lnTo>
                      <a:pt x="2330" y="2228"/>
                    </a:lnTo>
                    <a:lnTo>
                      <a:pt x="2333" y="2228"/>
                    </a:lnTo>
                    <a:lnTo>
                      <a:pt x="2336" y="2226"/>
                    </a:lnTo>
                    <a:lnTo>
                      <a:pt x="2338" y="2222"/>
                    </a:lnTo>
                    <a:lnTo>
                      <a:pt x="2342" y="2219"/>
                    </a:lnTo>
                    <a:lnTo>
                      <a:pt x="2351" y="2213"/>
                    </a:lnTo>
                    <a:lnTo>
                      <a:pt x="2359" y="2207"/>
                    </a:lnTo>
                    <a:lnTo>
                      <a:pt x="2364" y="2206"/>
                    </a:lnTo>
                    <a:lnTo>
                      <a:pt x="2369" y="2203"/>
                    </a:lnTo>
                    <a:lnTo>
                      <a:pt x="2374" y="2203"/>
                    </a:lnTo>
                    <a:lnTo>
                      <a:pt x="2379" y="2202"/>
                    </a:lnTo>
                    <a:lnTo>
                      <a:pt x="2389" y="2203"/>
                    </a:lnTo>
                    <a:lnTo>
                      <a:pt x="2396" y="2206"/>
                    </a:lnTo>
                    <a:lnTo>
                      <a:pt x="2404" y="2209"/>
                    </a:lnTo>
                    <a:lnTo>
                      <a:pt x="2411" y="2214"/>
                    </a:lnTo>
                    <a:lnTo>
                      <a:pt x="2418" y="2218"/>
                    </a:lnTo>
                    <a:lnTo>
                      <a:pt x="2425" y="2222"/>
                    </a:lnTo>
                    <a:lnTo>
                      <a:pt x="2434" y="2226"/>
                    </a:lnTo>
                    <a:lnTo>
                      <a:pt x="2443" y="2226"/>
                    </a:lnTo>
                    <a:lnTo>
                      <a:pt x="2478" y="2226"/>
                    </a:lnTo>
                    <a:lnTo>
                      <a:pt x="2628" y="2295"/>
                    </a:lnTo>
                    <a:lnTo>
                      <a:pt x="2645" y="2305"/>
                    </a:lnTo>
                    <a:lnTo>
                      <a:pt x="2657" y="2315"/>
                    </a:lnTo>
                    <a:lnTo>
                      <a:pt x="2670" y="2326"/>
                    </a:lnTo>
                    <a:lnTo>
                      <a:pt x="2682" y="2339"/>
                    </a:lnTo>
                    <a:lnTo>
                      <a:pt x="2702" y="2352"/>
                    </a:lnTo>
                    <a:lnTo>
                      <a:pt x="2720" y="2366"/>
                    </a:lnTo>
                    <a:lnTo>
                      <a:pt x="2726" y="2375"/>
                    </a:lnTo>
                    <a:lnTo>
                      <a:pt x="2731" y="2385"/>
                    </a:lnTo>
                    <a:lnTo>
                      <a:pt x="2735" y="2395"/>
                    </a:lnTo>
                    <a:lnTo>
                      <a:pt x="2740" y="2406"/>
                    </a:lnTo>
                    <a:lnTo>
                      <a:pt x="2753" y="2428"/>
                    </a:lnTo>
                    <a:lnTo>
                      <a:pt x="2763" y="2448"/>
                    </a:lnTo>
                    <a:lnTo>
                      <a:pt x="2774" y="2467"/>
                    </a:lnTo>
                    <a:lnTo>
                      <a:pt x="2787" y="2489"/>
                    </a:lnTo>
                    <a:lnTo>
                      <a:pt x="2803" y="2518"/>
                    </a:lnTo>
                    <a:lnTo>
                      <a:pt x="2820" y="2542"/>
                    </a:lnTo>
                    <a:lnTo>
                      <a:pt x="2838" y="2565"/>
                    </a:lnTo>
                    <a:lnTo>
                      <a:pt x="2861" y="2588"/>
                    </a:lnTo>
                    <a:lnTo>
                      <a:pt x="2873" y="2602"/>
                    </a:lnTo>
                    <a:lnTo>
                      <a:pt x="2887" y="2616"/>
                    </a:lnTo>
                    <a:lnTo>
                      <a:pt x="2898" y="2630"/>
                    </a:lnTo>
                    <a:lnTo>
                      <a:pt x="2908" y="2644"/>
                    </a:lnTo>
                    <a:lnTo>
                      <a:pt x="2917" y="2659"/>
                    </a:lnTo>
                    <a:lnTo>
                      <a:pt x="2923" y="2674"/>
                    </a:lnTo>
                    <a:lnTo>
                      <a:pt x="2926" y="2682"/>
                    </a:lnTo>
                    <a:lnTo>
                      <a:pt x="2927" y="2691"/>
                    </a:lnTo>
                    <a:lnTo>
                      <a:pt x="2928" y="2700"/>
                    </a:lnTo>
                    <a:lnTo>
                      <a:pt x="2928" y="2710"/>
                    </a:lnTo>
                    <a:lnTo>
                      <a:pt x="2928" y="2721"/>
                    </a:lnTo>
                    <a:lnTo>
                      <a:pt x="2926" y="2731"/>
                    </a:lnTo>
                    <a:lnTo>
                      <a:pt x="2925" y="2741"/>
                    </a:lnTo>
                    <a:lnTo>
                      <a:pt x="2923" y="2754"/>
                    </a:lnTo>
                    <a:lnTo>
                      <a:pt x="2923" y="2758"/>
                    </a:lnTo>
                    <a:lnTo>
                      <a:pt x="2925" y="2760"/>
                    </a:lnTo>
                    <a:lnTo>
                      <a:pt x="2927" y="2764"/>
                    </a:lnTo>
                    <a:lnTo>
                      <a:pt x="2928" y="2767"/>
                    </a:lnTo>
                    <a:lnTo>
                      <a:pt x="2933" y="2772"/>
                    </a:lnTo>
                    <a:lnTo>
                      <a:pt x="2940" y="2775"/>
                    </a:lnTo>
                    <a:lnTo>
                      <a:pt x="2946" y="2779"/>
                    </a:lnTo>
                    <a:lnTo>
                      <a:pt x="2952" y="2784"/>
                    </a:lnTo>
                    <a:lnTo>
                      <a:pt x="2953" y="2787"/>
                    </a:lnTo>
                    <a:lnTo>
                      <a:pt x="2956" y="2790"/>
                    </a:lnTo>
                    <a:lnTo>
                      <a:pt x="2957" y="2793"/>
                    </a:lnTo>
                    <a:lnTo>
                      <a:pt x="2958" y="2797"/>
                    </a:lnTo>
                    <a:lnTo>
                      <a:pt x="2960" y="2805"/>
                    </a:lnTo>
                    <a:lnTo>
                      <a:pt x="2961" y="2813"/>
                    </a:lnTo>
                    <a:lnTo>
                      <a:pt x="2963" y="2820"/>
                    </a:lnTo>
                    <a:lnTo>
                      <a:pt x="2967" y="2828"/>
                    </a:lnTo>
                    <a:lnTo>
                      <a:pt x="2970" y="2834"/>
                    </a:lnTo>
                    <a:lnTo>
                      <a:pt x="2974" y="2841"/>
                    </a:lnTo>
                    <a:lnTo>
                      <a:pt x="2975" y="2843"/>
                    </a:lnTo>
                    <a:lnTo>
                      <a:pt x="2977" y="2844"/>
                    </a:lnTo>
                    <a:lnTo>
                      <a:pt x="2980" y="2846"/>
                    </a:lnTo>
                    <a:lnTo>
                      <a:pt x="2984" y="2846"/>
                    </a:lnTo>
                    <a:lnTo>
                      <a:pt x="2994" y="2846"/>
                    </a:lnTo>
                    <a:lnTo>
                      <a:pt x="3002" y="2843"/>
                    </a:lnTo>
                    <a:lnTo>
                      <a:pt x="3012" y="2841"/>
                    </a:lnTo>
                    <a:lnTo>
                      <a:pt x="3022" y="2839"/>
                    </a:lnTo>
                    <a:lnTo>
                      <a:pt x="3035" y="2841"/>
                    </a:lnTo>
                    <a:lnTo>
                      <a:pt x="3046" y="2842"/>
                    </a:lnTo>
                    <a:lnTo>
                      <a:pt x="3058" y="2844"/>
                    </a:lnTo>
                    <a:lnTo>
                      <a:pt x="3068" y="2848"/>
                    </a:lnTo>
                    <a:lnTo>
                      <a:pt x="3088" y="2858"/>
                    </a:lnTo>
                    <a:lnTo>
                      <a:pt x="3110" y="2868"/>
                    </a:lnTo>
                    <a:lnTo>
                      <a:pt x="3118" y="2872"/>
                    </a:lnTo>
                    <a:lnTo>
                      <a:pt x="3125" y="2873"/>
                    </a:lnTo>
                    <a:lnTo>
                      <a:pt x="3133" y="2873"/>
                    </a:lnTo>
                    <a:lnTo>
                      <a:pt x="3139" y="2874"/>
                    </a:lnTo>
                    <a:lnTo>
                      <a:pt x="3147" y="2874"/>
                    </a:lnTo>
                    <a:lnTo>
                      <a:pt x="3154" y="2874"/>
                    </a:lnTo>
                    <a:lnTo>
                      <a:pt x="3162" y="2877"/>
                    </a:lnTo>
                    <a:lnTo>
                      <a:pt x="3169" y="2879"/>
                    </a:lnTo>
                    <a:lnTo>
                      <a:pt x="3189" y="2889"/>
                    </a:lnTo>
                    <a:lnTo>
                      <a:pt x="3207" y="2898"/>
                    </a:lnTo>
                    <a:lnTo>
                      <a:pt x="3223" y="2910"/>
                    </a:lnTo>
                    <a:lnTo>
                      <a:pt x="3242" y="2921"/>
                    </a:lnTo>
                    <a:lnTo>
                      <a:pt x="3253" y="2931"/>
                    </a:lnTo>
                    <a:lnTo>
                      <a:pt x="3265" y="2940"/>
                    </a:lnTo>
                    <a:lnTo>
                      <a:pt x="3270" y="2945"/>
                    </a:lnTo>
                    <a:lnTo>
                      <a:pt x="3275" y="2947"/>
                    </a:lnTo>
                    <a:lnTo>
                      <a:pt x="3281" y="2950"/>
                    </a:lnTo>
                    <a:lnTo>
                      <a:pt x="3289" y="2951"/>
                    </a:lnTo>
                    <a:lnTo>
                      <a:pt x="3295" y="2947"/>
                    </a:lnTo>
                    <a:lnTo>
                      <a:pt x="3301" y="2942"/>
                    </a:lnTo>
                    <a:lnTo>
                      <a:pt x="3311" y="2938"/>
                    </a:lnTo>
                    <a:lnTo>
                      <a:pt x="3321" y="2936"/>
                    </a:lnTo>
                    <a:lnTo>
                      <a:pt x="3330" y="2935"/>
                    </a:lnTo>
                    <a:lnTo>
                      <a:pt x="3341" y="2935"/>
                    </a:lnTo>
                    <a:lnTo>
                      <a:pt x="3348" y="2936"/>
                    </a:lnTo>
                    <a:lnTo>
                      <a:pt x="3354" y="2938"/>
                    </a:lnTo>
                    <a:lnTo>
                      <a:pt x="3359" y="2942"/>
                    </a:lnTo>
                    <a:lnTo>
                      <a:pt x="3363" y="2946"/>
                    </a:lnTo>
                    <a:lnTo>
                      <a:pt x="3368" y="2950"/>
                    </a:lnTo>
                    <a:lnTo>
                      <a:pt x="3373" y="2953"/>
                    </a:lnTo>
                    <a:lnTo>
                      <a:pt x="3379" y="2956"/>
                    </a:lnTo>
                    <a:lnTo>
                      <a:pt x="3385" y="2957"/>
                    </a:lnTo>
                    <a:lnTo>
                      <a:pt x="3400" y="2950"/>
                    </a:lnTo>
                    <a:lnTo>
                      <a:pt x="3414" y="2940"/>
                    </a:lnTo>
                    <a:lnTo>
                      <a:pt x="3425" y="2940"/>
                    </a:lnTo>
                    <a:lnTo>
                      <a:pt x="3437" y="2940"/>
                    </a:lnTo>
                    <a:lnTo>
                      <a:pt x="3455" y="2940"/>
                    </a:lnTo>
                    <a:lnTo>
                      <a:pt x="3472" y="2940"/>
                    </a:lnTo>
                    <a:lnTo>
                      <a:pt x="3479" y="2940"/>
                    </a:lnTo>
                    <a:lnTo>
                      <a:pt x="3487" y="2942"/>
                    </a:lnTo>
                    <a:lnTo>
                      <a:pt x="3496" y="2945"/>
                    </a:lnTo>
                    <a:lnTo>
                      <a:pt x="3504" y="2948"/>
                    </a:lnTo>
                    <a:lnTo>
                      <a:pt x="3511" y="2952"/>
                    </a:lnTo>
                    <a:lnTo>
                      <a:pt x="3517" y="2958"/>
                    </a:lnTo>
                    <a:lnTo>
                      <a:pt x="3519" y="2961"/>
                    </a:lnTo>
                    <a:lnTo>
                      <a:pt x="3523" y="2964"/>
                    </a:lnTo>
                    <a:lnTo>
                      <a:pt x="3527" y="2965"/>
                    </a:lnTo>
                    <a:lnTo>
                      <a:pt x="3531" y="2965"/>
                    </a:lnTo>
                    <a:lnTo>
                      <a:pt x="3550" y="2965"/>
                    </a:lnTo>
                    <a:lnTo>
                      <a:pt x="3567" y="2965"/>
                    </a:lnTo>
                    <a:lnTo>
                      <a:pt x="3583" y="2964"/>
                    </a:lnTo>
                    <a:lnTo>
                      <a:pt x="3602" y="2964"/>
                    </a:lnTo>
                    <a:lnTo>
                      <a:pt x="3614" y="2965"/>
                    </a:lnTo>
                    <a:lnTo>
                      <a:pt x="3625" y="2966"/>
                    </a:lnTo>
                    <a:lnTo>
                      <a:pt x="3634" y="2969"/>
                    </a:lnTo>
                    <a:lnTo>
                      <a:pt x="3644" y="2970"/>
                    </a:lnTo>
                    <a:lnTo>
                      <a:pt x="3652" y="2972"/>
                    </a:lnTo>
                    <a:lnTo>
                      <a:pt x="3663" y="2975"/>
                    </a:lnTo>
                    <a:lnTo>
                      <a:pt x="3673" y="2976"/>
                    </a:lnTo>
                    <a:lnTo>
                      <a:pt x="3684" y="2977"/>
                    </a:lnTo>
                    <a:lnTo>
                      <a:pt x="3695" y="2976"/>
                    </a:lnTo>
                    <a:lnTo>
                      <a:pt x="3705" y="2975"/>
                    </a:lnTo>
                    <a:lnTo>
                      <a:pt x="3714" y="2972"/>
                    </a:lnTo>
                    <a:lnTo>
                      <a:pt x="3725" y="2967"/>
                    </a:lnTo>
                    <a:lnTo>
                      <a:pt x="3730" y="2965"/>
                    </a:lnTo>
                    <a:lnTo>
                      <a:pt x="3735" y="2961"/>
                    </a:lnTo>
                    <a:lnTo>
                      <a:pt x="3742" y="2958"/>
                    </a:lnTo>
                    <a:lnTo>
                      <a:pt x="3748" y="2957"/>
                    </a:lnTo>
                    <a:lnTo>
                      <a:pt x="3772" y="2957"/>
                    </a:lnTo>
                    <a:lnTo>
                      <a:pt x="3777" y="2958"/>
                    </a:lnTo>
                    <a:lnTo>
                      <a:pt x="3780" y="2961"/>
                    </a:lnTo>
                    <a:lnTo>
                      <a:pt x="3783" y="2965"/>
                    </a:lnTo>
                    <a:lnTo>
                      <a:pt x="3786" y="2970"/>
                    </a:lnTo>
                    <a:lnTo>
                      <a:pt x="3787" y="2982"/>
                    </a:lnTo>
                    <a:lnTo>
                      <a:pt x="3787" y="2994"/>
                    </a:lnTo>
                    <a:lnTo>
                      <a:pt x="3788" y="3011"/>
                    </a:lnTo>
                    <a:lnTo>
                      <a:pt x="3792" y="3026"/>
                    </a:lnTo>
                    <a:lnTo>
                      <a:pt x="3794" y="3041"/>
                    </a:lnTo>
                    <a:lnTo>
                      <a:pt x="3798" y="3059"/>
                    </a:lnTo>
                    <a:lnTo>
                      <a:pt x="3799" y="3070"/>
                    </a:lnTo>
                    <a:lnTo>
                      <a:pt x="3803" y="3080"/>
                    </a:lnTo>
                    <a:lnTo>
                      <a:pt x="3806" y="3084"/>
                    </a:lnTo>
                    <a:lnTo>
                      <a:pt x="3808" y="3088"/>
                    </a:lnTo>
                    <a:lnTo>
                      <a:pt x="3812" y="3090"/>
                    </a:lnTo>
                    <a:lnTo>
                      <a:pt x="3817" y="3090"/>
                    </a:lnTo>
                    <a:lnTo>
                      <a:pt x="3822" y="3089"/>
                    </a:lnTo>
                    <a:lnTo>
                      <a:pt x="3826" y="3086"/>
                    </a:lnTo>
                    <a:lnTo>
                      <a:pt x="3828" y="3081"/>
                    </a:lnTo>
                    <a:lnTo>
                      <a:pt x="3832" y="3078"/>
                    </a:lnTo>
                    <a:lnTo>
                      <a:pt x="3844" y="3063"/>
                    </a:lnTo>
                    <a:lnTo>
                      <a:pt x="3855" y="3048"/>
                    </a:lnTo>
                    <a:lnTo>
                      <a:pt x="3861" y="3041"/>
                    </a:lnTo>
                    <a:lnTo>
                      <a:pt x="3867" y="3036"/>
                    </a:lnTo>
                    <a:lnTo>
                      <a:pt x="3875" y="3034"/>
                    </a:lnTo>
                    <a:lnTo>
                      <a:pt x="3883" y="3033"/>
                    </a:lnTo>
                    <a:lnTo>
                      <a:pt x="3895" y="3034"/>
                    </a:lnTo>
                    <a:lnTo>
                      <a:pt x="3905" y="3035"/>
                    </a:lnTo>
                    <a:lnTo>
                      <a:pt x="3911" y="3034"/>
                    </a:lnTo>
                    <a:lnTo>
                      <a:pt x="3916" y="3031"/>
                    </a:lnTo>
                    <a:lnTo>
                      <a:pt x="3919" y="3026"/>
                    </a:lnTo>
                    <a:lnTo>
                      <a:pt x="3921" y="3020"/>
                    </a:lnTo>
                    <a:lnTo>
                      <a:pt x="3922" y="3006"/>
                    </a:lnTo>
                    <a:lnTo>
                      <a:pt x="3924" y="2991"/>
                    </a:lnTo>
                    <a:lnTo>
                      <a:pt x="3922" y="2985"/>
                    </a:lnTo>
                    <a:lnTo>
                      <a:pt x="3921" y="2980"/>
                    </a:lnTo>
                    <a:lnTo>
                      <a:pt x="3920" y="2975"/>
                    </a:lnTo>
                    <a:lnTo>
                      <a:pt x="3917" y="2971"/>
                    </a:lnTo>
                    <a:lnTo>
                      <a:pt x="3912" y="2961"/>
                    </a:lnTo>
                    <a:lnTo>
                      <a:pt x="3910" y="2951"/>
                    </a:lnTo>
                    <a:lnTo>
                      <a:pt x="3908" y="2931"/>
                    </a:lnTo>
                    <a:lnTo>
                      <a:pt x="3908" y="2912"/>
                    </a:lnTo>
                    <a:lnTo>
                      <a:pt x="3908" y="2894"/>
                    </a:lnTo>
                    <a:lnTo>
                      <a:pt x="3906" y="2874"/>
                    </a:lnTo>
                    <a:lnTo>
                      <a:pt x="3903" y="2864"/>
                    </a:lnTo>
                    <a:lnTo>
                      <a:pt x="3900" y="2856"/>
                    </a:lnTo>
                    <a:lnTo>
                      <a:pt x="3895" y="2848"/>
                    </a:lnTo>
                    <a:lnTo>
                      <a:pt x="3890" y="2839"/>
                    </a:lnTo>
                    <a:lnTo>
                      <a:pt x="3887" y="2833"/>
                    </a:lnTo>
                    <a:lnTo>
                      <a:pt x="3886" y="2828"/>
                    </a:lnTo>
                    <a:lnTo>
                      <a:pt x="3886" y="2823"/>
                    </a:lnTo>
                    <a:lnTo>
                      <a:pt x="3885" y="2817"/>
                    </a:lnTo>
                    <a:lnTo>
                      <a:pt x="3886" y="2805"/>
                    </a:lnTo>
                    <a:lnTo>
                      <a:pt x="3886" y="2793"/>
                    </a:lnTo>
                    <a:lnTo>
                      <a:pt x="3887" y="2785"/>
                    </a:lnTo>
                    <a:lnTo>
                      <a:pt x="3891" y="2778"/>
                    </a:lnTo>
                    <a:lnTo>
                      <a:pt x="3895" y="2772"/>
                    </a:lnTo>
                    <a:lnTo>
                      <a:pt x="3900" y="2764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89"/>
              <p:cNvSpPr>
                <a:spLocks/>
              </p:cNvSpPr>
              <p:nvPr/>
            </p:nvSpPr>
            <p:spPr bwMode="auto">
              <a:xfrm>
                <a:off x="-2911350" y="-289400"/>
                <a:ext cx="25400" cy="30163"/>
              </a:xfrm>
              <a:custGeom>
                <a:avLst/>
                <a:gdLst>
                  <a:gd name="T0" fmla="*/ 0 w 64"/>
                  <a:gd name="T1" fmla="*/ 26 h 76"/>
                  <a:gd name="T2" fmla="*/ 1 w 64"/>
                  <a:gd name="T3" fmla="*/ 35 h 76"/>
                  <a:gd name="T4" fmla="*/ 4 w 64"/>
                  <a:gd name="T5" fmla="*/ 43 h 76"/>
                  <a:gd name="T6" fmla="*/ 7 w 64"/>
                  <a:gd name="T7" fmla="*/ 50 h 76"/>
                  <a:gd name="T8" fmla="*/ 11 w 64"/>
                  <a:gd name="T9" fmla="*/ 58 h 76"/>
                  <a:gd name="T10" fmla="*/ 14 w 64"/>
                  <a:gd name="T11" fmla="*/ 64 h 76"/>
                  <a:gd name="T12" fmla="*/ 18 w 64"/>
                  <a:gd name="T13" fmla="*/ 70 h 76"/>
                  <a:gd name="T14" fmla="*/ 19 w 64"/>
                  <a:gd name="T15" fmla="*/ 73 h 76"/>
                  <a:gd name="T16" fmla="*/ 21 w 64"/>
                  <a:gd name="T17" fmla="*/ 75 h 76"/>
                  <a:gd name="T18" fmla="*/ 24 w 64"/>
                  <a:gd name="T19" fmla="*/ 76 h 76"/>
                  <a:gd name="T20" fmla="*/ 28 w 64"/>
                  <a:gd name="T21" fmla="*/ 76 h 76"/>
                  <a:gd name="T22" fmla="*/ 34 w 64"/>
                  <a:gd name="T23" fmla="*/ 75 h 76"/>
                  <a:gd name="T24" fmla="*/ 40 w 64"/>
                  <a:gd name="T25" fmla="*/ 73 h 76"/>
                  <a:gd name="T26" fmla="*/ 44 w 64"/>
                  <a:gd name="T27" fmla="*/ 69 h 76"/>
                  <a:gd name="T28" fmla="*/ 48 w 64"/>
                  <a:gd name="T29" fmla="*/ 64 h 76"/>
                  <a:gd name="T30" fmla="*/ 54 w 64"/>
                  <a:gd name="T31" fmla="*/ 50 h 76"/>
                  <a:gd name="T32" fmla="*/ 58 w 64"/>
                  <a:gd name="T33" fmla="*/ 36 h 76"/>
                  <a:gd name="T34" fmla="*/ 61 w 64"/>
                  <a:gd name="T35" fmla="*/ 26 h 76"/>
                  <a:gd name="T36" fmla="*/ 64 w 64"/>
                  <a:gd name="T37" fmla="*/ 15 h 76"/>
                  <a:gd name="T38" fmla="*/ 63 w 64"/>
                  <a:gd name="T39" fmla="*/ 10 h 76"/>
                  <a:gd name="T40" fmla="*/ 60 w 64"/>
                  <a:gd name="T41" fmla="*/ 4 h 76"/>
                  <a:gd name="T42" fmla="*/ 58 w 64"/>
                  <a:gd name="T43" fmla="*/ 2 h 76"/>
                  <a:gd name="T44" fmla="*/ 55 w 64"/>
                  <a:gd name="T45" fmla="*/ 1 h 76"/>
                  <a:gd name="T46" fmla="*/ 51 w 64"/>
                  <a:gd name="T47" fmla="*/ 0 h 76"/>
                  <a:gd name="T48" fmla="*/ 49 w 64"/>
                  <a:gd name="T49" fmla="*/ 0 h 76"/>
                  <a:gd name="T50" fmla="*/ 34 w 64"/>
                  <a:gd name="T51" fmla="*/ 4 h 76"/>
                  <a:gd name="T52" fmla="*/ 21 w 64"/>
                  <a:gd name="T53" fmla="*/ 10 h 76"/>
                  <a:gd name="T54" fmla="*/ 14 w 64"/>
                  <a:gd name="T55" fmla="*/ 12 h 76"/>
                  <a:gd name="T56" fmla="*/ 6 w 64"/>
                  <a:gd name="T57" fmla="*/ 15 h 76"/>
                  <a:gd name="T58" fmla="*/ 4 w 64"/>
                  <a:gd name="T59" fmla="*/ 17 h 76"/>
                  <a:gd name="T60" fmla="*/ 1 w 64"/>
                  <a:gd name="T61" fmla="*/ 20 h 76"/>
                  <a:gd name="T62" fmla="*/ 0 w 64"/>
                  <a:gd name="T63" fmla="*/ 23 h 76"/>
                  <a:gd name="T64" fmla="*/ 0 w 64"/>
                  <a:gd name="T65" fmla="*/ 2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76">
                    <a:moveTo>
                      <a:pt x="0" y="26"/>
                    </a:moveTo>
                    <a:lnTo>
                      <a:pt x="1" y="35"/>
                    </a:lnTo>
                    <a:lnTo>
                      <a:pt x="4" y="43"/>
                    </a:lnTo>
                    <a:lnTo>
                      <a:pt x="7" y="50"/>
                    </a:lnTo>
                    <a:lnTo>
                      <a:pt x="11" y="58"/>
                    </a:lnTo>
                    <a:lnTo>
                      <a:pt x="14" y="64"/>
                    </a:lnTo>
                    <a:lnTo>
                      <a:pt x="18" y="70"/>
                    </a:lnTo>
                    <a:lnTo>
                      <a:pt x="19" y="73"/>
                    </a:lnTo>
                    <a:lnTo>
                      <a:pt x="21" y="75"/>
                    </a:lnTo>
                    <a:lnTo>
                      <a:pt x="24" y="76"/>
                    </a:lnTo>
                    <a:lnTo>
                      <a:pt x="28" y="76"/>
                    </a:lnTo>
                    <a:lnTo>
                      <a:pt x="34" y="75"/>
                    </a:lnTo>
                    <a:lnTo>
                      <a:pt x="40" y="73"/>
                    </a:lnTo>
                    <a:lnTo>
                      <a:pt x="44" y="69"/>
                    </a:lnTo>
                    <a:lnTo>
                      <a:pt x="48" y="64"/>
                    </a:lnTo>
                    <a:lnTo>
                      <a:pt x="54" y="50"/>
                    </a:lnTo>
                    <a:lnTo>
                      <a:pt x="58" y="36"/>
                    </a:lnTo>
                    <a:lnTo>
                      <a:pt x="61" y="26"/>
                    </a:lnTo>
                    <a:lnTo>
                      <a:pt x="64" y="15"/>
                    </a:lnTo>
                    <a:lnTo>
                      <a:pt x="63" y="10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5" y="1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34" y="4"/>
                    </a:lnTo>
                    <a:lnTo>
                      <a:pt x="21" y="10"/>
                    </a:lnTo>
                    <a:lnTo>
                      <a:pt x="14" y="12"/>
                    </a:lnTo>
                    <a:lnTo>
                      <a:pt x="6" y="15"/>
                    </a:lnTo>
                    <a:lnTo>
                      <a:pt x="4" y="17"/>
                    </a:lnTo>
                    <a:lnTo>
                      <a:pt x="1" y="20"/>
                    </a:lnTo>
                    <a:lnTo>
                      <a:pt x="0" y="23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90"/>
              <p:cNvSpPr>
                <a:spLocks/>
              </p:cNvSpPr>
              <p:nvPr/>
            </p:nvSpPr>
            <p:spPr bwMode="auto">
              <a:xfrm>
                <a:off x="-2878013" y="-279875"/>
                <a:ext cx="22225" cy="57150"/>
              </a:xfrm>
              <a:custGeom>
                <a:avLst/>
                <a:gdLst>
                  <a:gd name="T0" fmla="*/ 50 w 55"/>
                  <a:gd name="T1" fmla="*/ 25 h 145"/>
                  <a:gd name="T2" fmla="*/ 49 w 55"/>
                  <a:gd name="T3" fmla="*/ 16 h 145"/>
                  <a:gd name="T4" fmla="*/ 46 w 55"/>
                  <a:gd name="T5" fmla="*/ 7 h 145"/>
                  <a:gd name="T6" fmla="*/ 44 w 55"/>
                  <a:gd name="T7" fmla="*/ 5 h 145"/>
                  <a:gd name="T8" fmla="*/ 40 w 55"/>
                  <a:gd name="T9" fmla="*/ 2 h 145"/>
                  <a:gd name="T10" fmla="*/ 37 w 55"/>
                  <a:gd name="T11" fmla="*/ 0 h 145"/>
                  <a:gd name="T12" fmla="*/ 32 w 55"/>
                  <a:gd name="T13" fmla="*/ 0 h 145"/>
                  <a:gd name="T14" fmla="*/ 30 w 55"/>
                  <a:gd name="T15" fmla="*/ 0 h 145"/>
                  <a:gd name="T16" fmla="*/ 26 w 55"/>
                  <a:gd name="T17" fmla="*/ 1 h 145"/>
                  <a:gd name="T18" fmla="*/ 24 w 55"/>
                  <a:gd name="T19" fmla="*/ 2 h 145"/>
                  <a:gd name="T20" fmla="*/ 21 w 55"/>
                  <a:gd name="T21" fmla="*/ 5 h 145"/>
                  <a:gd name="T22" fmla="*/ 19 w 55"/>
                  <a:gd name="T23" fmla="*/ 10 h 145"/>
                  <a:gd name="T24" fmla="*/ 16 w 55"/>
                  <a:gd name="T25" fmla="*/ 16 h 145"/>
                  <a:gd name="T26" fmla="*/ 16 w 55"/>
                  <a:gd name="T27" fmla="*/ 32 h 145"/>
                  <a:gd name="T28" fmla="*/ 16 w 55"/>
                  <a:gd name="T29" fmla="*/ 48 h 145"/>
                  <a:gd name="T30" fmla="*/ 16 w 55"/>
                  <a:gd name="T31" fmla="*/ 77 h 145"/>
                  <a:gd name="T32" fmla="*/ 15 w 55"/>
                  <a:gd name="T33" fmla="*/ 84 h 145"/>
                  <a:gd name="T34" fmla="*/ 14 w 55"/>
                  <a:gd name="T35" fmla="*/ 89 h 145"/>
                  <a:gd name="T36" fmla="*/ 11 w 55"/>
                  <a:gd name="T37" fmla="*/ 94 h 145"/>
                  <a:gd name="T38" fmla="*/ 7 w 55"/>
                  <a:gd name="T39" fmla="*/ 97 h 145"/>
                  <a:gd name="T40" fmla="*/ 5 w 55"/>
                  <a:gd name="T41" fmla="*/ 102 h 145"/>
                  <a:gd name="T42" fmla="*/ 2 w 55"/>
                  <a:gd name="T43" fmla="*/ 107 h 145"/>
                  <a:gd name="T44" fmla="*/ 1 w 55"/>
                  <a:gd name="T45" fmla="*/ 112 h 145"/>
                  <a:gd name="T46" fmla="*/ 0 w 55"/>
                  <a:gd name="T47" fmla="*/ 119 h 145"/>
                  <a:gd name="T48" fmla="*/ 0 w 55"/>
                  <a:gd name="T49" fmla="*/ 124 h 145"/>
                  <a:gd name="T50" fmla="*/ 1 w 55"/>
                  <a:gd name="T51" fmla="*/ 127 h 145"/>
                  <a:gd name="T52" fmla="*/ 4 w 55"/>
                  <a:gd name="T53" fmla="*/ 133 h 145"/>
                  <a:gd name="T54" fmla="*/ 6 w 55"/>
                  <a:gd name="T55" fmla="*/ 136 h 145"/>
                  <a:gd name="T56" fmla="*/ 10 w 55"/>
                  <a:gd name="T57" fmla="*/ 140 h 145"/>
                  <a:gd name="T58" fmla="*/ 14 w 55"/>
                  <a:gd name="T59" fmla="*/ 143 h 145"/>
                  <a:gd name="T60" fmla="*/ 17 w 55"/>
                  <a:gd name="T61" fmla="*/ 144 h 145"/>
                  <a:gd name="T62" fmla="*/ 22 w 55"/>
                  <a:gd name="T63" fmla="*/ 145 h 145"/>
                  <a:gd name="T64" fmla="*/ 29 w 55"/>
                  <a:gd name="T65" fmla="*/ 144 h 145"/>
                  <a:gd name="T66" fmla="*/ 35 w 55"/>
                  <a:gd name="T67" fmla="*/ 143 h 145"/>
                  <a:gd name="T68" fmla="*/ 40 w 55"/>
                  <a:gd name="T69" fmla="*/ 140 h 145"/>
                  <a:gd name="T70" fmla="*/ 45 w 55"/>
                  <a:gd name="T71" fmla="*/ 138 h 145"/>
                  <a:gd name="T72" fmla="*/ 49 w 55"/>
                  <a:gd name="T73" fmla="*/ 134 h 145"/>
                  <a:gd name="T74" fmla="*/ 53 w 55"/>
                  <a:gd name="T75" fmla="*/ 129 h 145"/>
                  <a:gd name="T76" fmla="*/ 55 w 55"/>
                  <a:gd name="T77" fmla="*/ 124 h 145"/>
                  <a:gd name="T78" fmla="*/ 55 w 55"/>
                  <a:gd name="T79" fmla="*/ 119 h 145"/>
                  <a:gd name="T80" fmla="*/ 54 w 55"/>
                  <a:gd name="T81" fmla="*/ 106 h 145"/>
                  <a:gd name="T82" fmla="*/ 50 w 55"/>
                  <a:gd name="T83" fmla="*/ 95 h 145"/>
                  <a:gd name="T84" fmla="*/ 46 w 55"/>
                  <a:gd name="T85" fmla="*/ 85 h 145"/>
                  <a:gd name="T86" fmla="*/ 44 w 55"/>
                  <a:gd name="T87" fmla="*/ 72 h 145"/>
                  <a:gd name="T88" fmla="*/ 50 w 55"/>
                  <a:gd name="T89" fmla="*/ 2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5" h="145">
                    <a:moveTo>
                      <a:pt x="50" y="25"/>
                    </a:moveTo>
                    <a:lnTo>
                      <a:pt x="49" y="16"/>
                    </a:lnTo>
                    <a:lnTo>
                      <a:pt x="46" y="7"/>
                    </a:lnTo>
                    <a:lnTo>
                      <a:pt x="44" y="5"/>
                    </a:lnTo>
                    <a:lnTo>
                      <a:pt x="40" y="2"/>
                    </a:lnTo>
                    <a:lnTo>
                      <a:pt x="37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6" y="1"/>
                    </a:lnTo>
                    <a:lnTo>
                      <a:pt x="24" y="2"/>
                    </a:lnTo>
                    <a:lnTo>
                      <a:pt x="21" y="5"/>
                    </a:lnTo>
                    <a:lnTo>
                      <a:pt x="19" y="10"/>
                    </a:lnTo>
                    <a:lnTo>
                      <a:pt x="16" y="16"/>
                    </a:lnTo>
                    <a:lnTo>
                      <a:pt x="16" y="32"/>
                    </a:lnTo>
                    <a:lnTo>
                      <a:pt x="16" y="48"/>
                    </a:lnTo>
                    <a:lnTo>
                      <a:pt x="16" y="77"/>
                    </a:lnTo>
                    <a:lnTo>
                      <a:pt x="15" y="84"/>
                    </a:lnTo>
                    <a:lnTo>
                      <a:pt x="14" y="89"/>
                    </a:lnTo>
                    <a:lnTo>
                      <a:pt x="11" y="94"/>
                    </a:lnTo>
                    <a:lnTo>
                      <a:pt x="7" y="97"/>
                    </a:lnTo>
                    <a:lnTo>
                      <a:pt x="5" y="102"/>
                    </a:lnTo>
                    <a:lnTo>
                      <a:pt x="2" y="107"/>
                    </a:lnTo>
                    <a:lnTo>
                      <a:pt x="1" y="112"/>
                    </a:lnTo>
                    <a:lnTo>
                      <a:pt x="0" y="119"/>
                    </a:lnTo>
                    <a:lnTo>
                      <a:pt x="0" y="124"/>
                    </a:lnTo>
                    <a:lnTo>
                      <a:pt x="1" y="127"/>
                    </a:lnTo>
                    <a:lnTo>
                      <a:pt x="4" y="133"/>
                    </a:lnTo>
                    <a:lnTo>
                      <a:pt x="6" y="136"/>
                    </a:lnTo>
                    <a:lnTo>
                      <a:pt x="10" y="140"/>
                    </a:lnTo>
                    <a:lnTo>
                      <a:pt x="14" y="143"/>
                    </a:lnTo>
                    <a:lnTo>
                      <a:pt x="17" y="144"/>
                    </a:lnTo>
                    <a:lnTo>
                      <a:pt x="22" y="145"/>
                    </a:lnTo>
                    <a:lnTo>
                      <a:pt x="29" y="144"/>
                    </a:lnTo>
                    <a:lnTo>
                      <a:pt x="35" y="143"/>
                    </a:lnTo>
                    <a:lnTo>
                      <a:pt x="40" y="140"/>
                    </a:lnTo>
                    <a:lnTo>
                      <a:pt x="45" y="138"/>
                    </a:lnTo>
                    <a:lnTo>
                      <a:pt x="49" y="134"/>
                    </a:lnTo>
                    <a:lnTo>
                      <a:pt x="53" y="129"/>
                    </a:lnTo>
                    <a:lnTo>
                      <a:pt x="55" y="124"/>
                    </a:lnTo>
                    <a:lnTo>
                      <a:pt x="55" y="119"/>
                    </a:lnTo>
                    <a:lnTo>
                      <a:pt x="54" y="106"/>
                    </a:lnTo>
                    <a:lnTo>
                      <a:pt x="50" y="95"/>
                    </a:lnTo>
                    <a:lnTo>
                      <a:pt x="46" y="85"/>
                    </a:lnTo>
                    <a:lnTo>
                      <a:pt x="44" y="72"/>
                    </a:lnTo>
                    <a:lnTo>
                      <a:pt x="50" y="25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91"/>
              <p:cNvSpPr>
                <a:spLocks/>
              </p:cNvSpPr>
              <p:nvPr/>
            </p:nvSpPr>
            <p:spPr bwMode="auto">
              <a:xfrm>
                <a:off x="-3582863" y="-259237"/>
                <a:ext cx="84138" cy="103188"/>
              </a:xfrm>
              <a:custGeom>
                <a:avLst/>
                <a:gdLst>
                  <a:gd name="T0" fmla="*/ 110 w 215"/>
                  <a:gd name="T1" fmla="*/ 31 h 259"/>
                  <a:gd name="T2" fmla="*/ 110 w 215"/>
                  <a:gd name="T3" fmla="*/ 64 h 259"/>
                  <a:gd name="T4" fmla="*/ 108 w 215"/>
                  <a:gd name="T5" fmla="*/ 71 h 259"/>
                  <a:gd name="T6" fmla="*/ 103 w 215"/>
                  <a:gd name="T7" fmla="*/ 76 h 259"/>
                  <a:gd name="T8" fmla="*/ 89 w 215"/>
                  <a:gd name="T9" fmla="*/ 83 h 259"/>
                  <a:gd name="T10" fmla="*/ 61 w 215"/>
                  <a:gd name="T11" fmla="*/ 101 h 259"/>
                  <a:gd name="T12" fmla="*/ 38 w 215"/>
                  <a:gd name="T13" fmla="*/ 113 h 259"/>
                  <a:gd name="T14" fmla="*/ 30 w 215"/>
                  <a:gd name="T15" fmla="*/ 123 h 259"/>
                  <a:gd name="T16" fmla="*/ 26 w 215"/>
                  <a:gd name="T17" fmla="*/ 135 h 259"/>
                  <a:gd name="T18" fmla="*/ 31 w 215"/>
                  <a:gd name="T19" fmla="*/ 156 h 259"/>
                  <a:gd name="T20" fmla="*/ 28 w 215"/>
                  <a:gd name="T21" fmla="*/ 165 h 259"/>
                  <a:gd name="T22" fmla="*/ 21 w 215"/>
                  <a:gd name="T23" fmla="*/ 171 h 259"/>
                  <a:gd name="T24" fmla="*/ 14 w 215"/>
                  <a:gd name="T25" fmla="*/ 177 h 259"/>
                  <a:gd name="T26" fmla="*/ 8 w 215"/>
                  <a:gd name="T27" fmla="*/ 185 h 259"/>
                  <a:gd name="T28" fmla="*/ 1 w 215"/>
                  <a:gd name="T29" fmla="*/ 200 h 259"/>
                  <a:gd name="T30" fmla="*/ 0 w 215"/>
                  <a:gd name="T31" fmla="*/ 216 h 259"/>
                  <a:gd name="T32" fmla="*/ 2 w 215"/>
                  <a:gd name="T33" fmla="*/ 226 h 259"/>
                  <a:gd name="T34" fmla="*/ 9 w 215"/>
                  <a:gd name="T35" fmla="*/ 233 h 259"/>
                  <a:gd name="T36" fmla="*/ 31 w 215"/>
                  <a:gd name="T37" fmla="*/ 235 h 259"/>
                  <a:gd name="T38" fmla="*/ 45 w 215"/>
                  <a:gd name="T39" fmla="*/ 250 h 259"/>
                  <a:gd name="T40" fmla="*/ 51 w 215"/>
                  <a:gd name="T41" fmla="*/ 256 h 259"/>
                  <a:gd name="T42" fmla="*/ 60 w 215"/>
                  <a:gd name="T43" fmla="*/ 259 h 259"/>
                  <a:gd name="T44" fmla="*/ 68 w 215"/>
                  <a:gd name="T45" fmla="*/ 256 h 259"/>
                  <a:gd name="T46" fmla="*/ 70 w 215"/>
                  <a:gd name="T47" fmla="*/ 249 h 259"/>
                  <a:gd name="T48" fmla="*/ 72 w 215"/>
                  <a:gd name="T49" fmla="*/ 228 h 259"/>
                  <a:gd name="T50" fmla="*/ 75 w 215"/>
                  <a:gd name="T51" fmla="*/ 199 h 259"/>
                  <a:gd name="T52" fmla="*/ 82 w 215"/>
                  <a:gd name="T53" fmla="*/ 171 h 259"/>
                  <a:gd name="T54" fmla="*/ 84 w 215"/>
                  <a:gd name="T55" fmla="*/ 164 h 259"/>
                  <a:gd name="T56" fmla="*/ 90 w 215"/>
                  <a:gd name="T57" fmla="*/ 160 h 259"/>
                  <a:gd name="T58" fmla="*/ 107 w 215"/>
                  <a:gd name="T59" fmla="*/ 154 h 259"/>
                  <a:gd name="T60" fmla="*/ 119 w 215"/>
                  <a:gd name="T61" fmla="*/ 140 h 259"/>
                  <a:gd name="T62" fmla="*/ 134 w 215"/>
                  <a:gd name="T63" fmla="*/ 120 h 259"/>
                  <a:gd name="T64" fmla="*/ 143 w 215"/>
                  <a:gd name="T65" fmla="*/ 112 h 259"/>
                  <a:gd name="T66" fmla="*/ 154 w 215"/>
                  <a:gd name="T67" fmla="*/ 108 h 259"/>
                  <a:gd name="T68" fmla="*/ 159 w 215"/>
                  <a:gd name="T69" fmla="*/ 112 h 259"/>
                  <a:gd name="T70" fmla="*/ 162 w 215"/>
                  <a:gd name="T71" fmla="*/ 120 h 259"/>
                  <a:gd name="T72" fmla="*/ 172 w 215"/>
                  <a:gd name="T73" fmla="*/ 137 h 259"/>
                  <a:gd name="T74" fmla="*/ 178 w 215"/>
                  <a:gd name="T75" fmla="*/ 144 h 259"/>
                  <a:gd name="T76" fmla="*/ 187 w 215"/>
                  <a:gd name="T77" fmla="*/ 146 h 259"/>
                  <a:gd name="T78" fmla="*/ 192 w 215"/>
                  <a:gd name="T79" fmla="*/ 144 h 259"/>
                  <a:gd name="T80" fmla="*/ 196 w 215"/>
                  <a:gd name="T81" fmla="*/ 140 h 259"/>
                  <a:gd name="T82" fmla="*/ 200 w 215"/>
                  <a:gd name="T83" fmla="*/ 126 h 259"/>
                  <a:gd name="T84" fmla="*/ 206 w 215"/>
                  <a:gd name="T85" fmla="*/ 105 h 259"/>
                  <a:gd name="T86" fmla="*/ 191 w 215"/>
                  <a:gd name="T87" fmla="*/ 71 h 259"/>
                  <a:gd name="T88" fmla="*/ 193 w 215"/>
                  <a:gd name="T89" fmla="*/ 64 h 259"/>
                  <a:gd name="T90" fmla="*/ 197 w 215"/>
                  <a:gd name="T91" fmla="*/ 61 h 259"/>
                  <a:gd name="T92" fmla="*/ 207 w 215"/>
                  <a:gd name="T93" fmla="*/ 52 h 259"/>
                  <a:gd name="T94" fmla="*/ 213 w 215"/>
                  <a:gd name="T95" fmla="*/ 32 h 259"/>
                  <a:gd name="T96" fmla="*/ 215 w 215"/>
                  <a:gd name="T97" fmla="*/ 11 h 259"/>
                  <a:gd name="T98" fmla="*/ 212 w 215"/>
                  <a:gd name="T99" fmla="*/ 3 h 259"/>
                  <a:gd name="T100" fmla="*/ 205 w 215"/>
                  <a:gd name="T101" fmla="*/ 0 h 259"/>
                  <a:gd name="T102" fmla="*/ 192 w 215"/>
                  <a:gd name="T103" fmla="*/ 3 h 259"/>
                  <a:gd name="T104" fmla="*/ 183 w 215"/>
                  <a:gd name="T105" fmla="*/ 9 h 259"/>
                  <a:gd name="T106" fmla="*/ 164 w 215"/>
                  <a:gd name="T107" fmla="*/ 27 h 259"/>
                  <a:gd name="T108" fmla="*/ 151 w 215"/>
                  <a:gd name="T109" fmla="*/ 31 h 259"/>
                  <a:gd name="T110" fmla="*/ 137 w 215"/>
                  <a:gd name="T111" fmla="*/ 31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15" h="259">
                    <a:moveTo>
                      <a:pt x="137" y="31"/>
                    </a:moveTo>
                    <a:lnTo>
                      <a:pt x="110" y="31"/>
                    </a:lnTo>
                    <a:lnTo>
                      <a:pt x="109" y="47"/>
                    </a:lnTo>
                    <a:lnTo>
                      <a:pt x="110" y="64"/>
                    </a:lnTo>
                    <a:lnTo>
                      <a:pt x="109" y="68"/>
                    </a:lnTo>
                    <a:lnTo>
                      <a:pt x="108" y="71"/>
                    </a:lnTo>
                    <a:lnTo>
                      <a:pt x="105" y="73"/>
                    </a:lnTo>
                    <a:lnTo>
                      <a:pt x="103" y="76"/>
                    </a:lnTo>
                    <a:lnTo>
                      <a:pt x="97" y="80"/>
                    </a:lnTo>
                    <a:lnTo>
                      <a:pt x="89" y="83"/>
                    </a:lnTo>
                    <a:lnTo>
                      <a:pt x="75" y="92"/>
                    </a:lnTo>
                    <a:lnTo>
                      <a:pt x="61" y="101"/>
                    </a:lnTo>
                    <a:lnTo>
                      <a:pt x="49" y="107"/>
                    </a:lnTo>
                    <a:lnTo>
                      <a:pt x="38" y="113"/>
                    </a:lnTo>
                    <a:lnTo>
                      <a:pt x="33" y="118"/>
                    </a:lnTo>
                    <a:lnTo>
                      <a:pt x="30" y="123"/>
                    </a:lnTo>
                    <a:lnTo>
                      <a:pt x="28" y="128"/>
                    </a:lnTo>
                    <a:lnTo>
                      <a:pt x="26" y="135"/>
                    </a:lnTo>
                    <a:lnTo>
                      <a:pt x="29" y="146"/>
                    </a:lnTo>
                    <a:lnTo>
                      <a:pt x="31" y="156"/>
                    </a:lnTo>
                    <a:lnTo>
                      <a:pt x="30" y="161"/>
                    </a:lnTo>
                    <a:lnTo>
                      <a:pt x="28" y="165"/>
                    </a:lnTo>
                    <a:lnTo>
                      <a:pt x="25" y="169"/>
                    </a:lnTo>
                    <a:lnTo>
                      <a:pt x="21" y="171"/>
                    </a:lnTo>
                    <a:lnTo>
                      <a:pt x="18" y="175"/>
                    </a:lnTo>
                    <a:lnTo>
                      <a:pt x="14" y="177"/>
                    </a:lnTo>
                    <a:lnTo>
                      <a:pt x="10" y="181"/>
                    </a:lnTo>
                    <a:lnTo>
                      <a:pt x="8" y="185"/>
                    </a:lnTo>
                    <a:lnTo>
                      <a:pt x="4" y="192"/>
                    </a:lnTo>
                    <a:lnTo>
                      <a:pt x="1" y="200"/>
                    </a:lnTo>
                    <a:lnTo>
                      <a:pt x="1" y="208"/>
                    </a:lnTo>
                    <a:lnTo>
                      <a:pt x="0" y="216"/>
                    </a:lnTo>
                    <a:lnTo>
                      <a:pt x="1" y="221"/>
                    </a:lnTo>
                    <a:lnTo>
                      <a:pt x="2" y="226"/>
                    </a:lnTo>
                    <a:lnTo>
                      <a:pt x="5" y="230"/>
                    </a:lnTo>
                    <a:lnTo>
                      <a:pt x="9" y="233"/>
                    </a:lnTo>
                    <a:lnTo>
                      <a:pt x="20" y="234"/>
                    </a:lnTo>
                    <a:lnTo>
                      <a:pt x="31" y="235"/>
                    </a:lnTo>
                    <a:lnTo>
                      <a:pt x="39" y="243"/>
                    </a:lnTo>
                    <a:lnTo>
                      <a:pt x="45" y="250"/>
                    </a:lnTo>
                    <a:lnTo>
                      <a:pt x="48" y="254"/>
                    </a:lnTo>
                    <a:lnTo>
                      <a:pt x="51" y="256"/>
                    </a:lnTo>
                    <a:lnTo>
                      <a:pt x="55" y="259"/>
                    </a:lnTo>
                    <a:lnTo>
                      <a:pt x="60" y="259"/>
                    </a:lnTo>
                    <a:lnTo>
                      <a:pt x="64" y="259"/>
                    </a:lnTo>
                    <a:lnTo>
                      <a:pt x="68" y="256"/>
                    </a:lnTo>
                    <a:lnTo>
                      <a:pt x="69" y="253"/>
                    </a:lnTo>
                    <a:lnTo>
                      <a:pt x="70" y="249"/>
                    </a:lnTo>
                    <a:lnTo>
                      <a:pt x="72" y="238"/>
                    </a:lnTo>
                    <a:lnTo>
                      <a:pt x="72" y="228"/>
                    </a:lnTo>
                    <a:lnTo>
                      <a:pt x="73" y="213"/>
                    </a:lnTo>
                    <a:lnTo>
                      <a:pt x="75" y="199"/>
                    </a:lnTo>
                    <a:lnTo>
                      <a:pt x="78" y="186"/>
                    </a:lnTo>
                    <a:lnTo>
                      <a:pt x="82" y="171"/>
                    </a:lnTo>
                    <a:lnTo>
                      <a:pt x="83" y="167"/>
                    </a:lnTo>
                    <a:lnTo>
                      <a:pt x="84" y="164"/>
                    </a:lnTo>
                    <a:lnTo>
                      <a:pt x="88" y="162"/>
                    </a:lnTo>
                    <a:lnTo>
                      <a:pt x="90" y="160"/>
                    </a:lnTo>
                    <a:lnTo>
                      <a:pt x="98" y="157"/>
                    </a:lnTo>
                    <a:lnTo>
                      <a:pt x="107" y="154"/>
                    </a:lnTo>
                    <a:lnTo>
                      <a:pt x="113" y="147"/>
                    </a:lnTo>
                    <a:lnTo>
                      <a:pt x="119" y="140"/>
                    </a:lnTo>
                    <a:lnTo>
                      <a:pt x="128" y="130"/>
                    </a:lnTo>
                    <a:lnTo>
                      <a:pt x="134" y="120"/>
                    </a:lnTo>
                    <a:lnTo>
                      <a:pt x="138" y="115"/>
                    </a:lnTo>
                    <a:lnTo>
                      <a:pt x="143" y="112"/>
                    </a:lnTo>
                    <a:lnTo>
                      <a:pt x="148" y="110"/>
                    </a:lnTo>
                    <a:lnTo>
                      <a:pt x="154" y="108"/>
                    </a:lnTo>
                    <a:lnTo>
                      <a:pt x="157" y="110"/>
                    </a:lnTo>
                    <a:lnTo>
                      <a:pt x="159" y="112"/>
                    </a:lnTo>
                    <a:lnTo>
                      <a:pt x="161" y="116"/>
                    </a:lnTo>
                    <a:lnTo>
                      <a:pt x="162" y="120"/>
                    </a:lnTo>
                    <a:lnTo>
                      <a:pt x="167" y="128"/>
                    </a:lnTo>
                    <a:lnTo>
                      <a:pt x="172" y="137"/>
                    </a:lnTo>
                    <a:lnTo>
                      <a:pt x="174" y="141"/>
                    </a:lnTo>
                    <a:lnTo>
                      <a:pt x="178" y="144"/>
                    </a:lnTo>
                    <a:lnTo>
                      <a:pt x="182" y="145"/>
                    </a:lnTo>
                    <a:lnTo>
                      <a:pt x="187" y="146"/>
                    </a:lnTo>
                    <a:lnTo>
                      <a:pt x="189" y="145"/>
                    </a:lnTo>
                    <a:lnTo>
                      <a:pt x="192" y="144"/>
                    </a:lnTo>
                    <a:lnTo>
                      <a:pt x="195" y="142"/>
                    </a:lnTo>
                    <a:lnTo>
                      <a:pt x="196" y="140"/>
                    </a:lnTo>
                    <a:lnTo>
                      <a:pt x="198" y="132"/>
                    </a:lnTo>
                    <a:lnTo>
                      <a:pt x="200" y="126"/>
                    </a:lnTo>
                    <a:lnTo>
                      <a:pt x="203" y="116"/>
                    </a:lnTo>
                    <a:lnTo>
                      <a:pt x="206" y="105"/>
                    </a:lnTo>
                    <a:lnTo>
                      <a:pt x="198" y="87"/>
                    </a:lnTo>
                    <a:lnTo>
                      <a:pt x="191" y="71"/>
                    </a:lnTo>
                    <a:lnTo>
                      <a:pt x="191" y="67"/>
                    </a:lnTo>
                    <a:lnTo>
                      <a:pt x="193" y="64"/>
                    </a:lnTo>
                    <a:lnTo>
                      <a:pt x="195" y="63"/>
                    </a:lnTo>
                    <a:lnTo>
                      <a:pt x="197" y="61"/>
                    </a:lnTo>
                    <a:lnTo>
                      <a:pt x="202" y="57"/>
                    </a:lnTo>
                    <a:lnTo>
                      <a:pt x="207" y="52"/>
                    </a:lnTo>
                    <a:lnTo>
                      <a:pt x="211" y="42"/>
                    </a:lnTo>
                    <a:lnTo>
                      <a:pt x="213" y="32"/>
                    </a:lnTo>
                    <a:lnTo>
                      <a:pt x="215" y="22"/>
                    </a:lnTo>
                    <a:lnTo>
                      <a:pt x="215" y="11"/>
                    </a:lnTo>
                    <a:lnTo>
                      <a:pt x="213" y="7"/>
                    </a:lnTo>
                    <a:lnTo>
                      <a:pt x="212" y="3"/>
                    </a:lnTo>
                    <a:lnTo>
                      <a:pt x="208" y="2"/>
                    </a:lnTo>
                    <a:lnTo>
                      <a:pt x="205" y="0"/>
                    </a:lnTo>
                    <a:lnTo>
                      <a:pt x="197" y="0"/>
                    </a:lnTo>
                    <a:lnTo>
                      <a:pt x="192" y="3"/>
                    </a:lnTo>
                    <a:lnTo>
                      <a:pt x="187" y="5"/>
                    </a:lnTo>
                    <a:lnTo>
                      <a:pt x="183" y="9"/>
                    </a:lnTo>
                    <a:lnTo>
                      <a:pt x="174" y="18"/>
                    </a:lnTo>
                    <a:lnTo>
                      <a:pt x="164" y="27"/>
                    </a:lnTo>
                    <a:lnTo>
                      <a:pt x="158" y="29"/>
                    </a:lnTo>
                    <a:lnTo>
                      <a:pt x="151" y="31"/>
                    </a:lnTo>
                    <a:lnTo>
                      <a:pt x="144" y="31"/>
                    </a:lnTo>
                    <a:lnTo>
                      <a:pt x="137" y="31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92"/>
              <p:cNvSpPr>
                <a:spLocks/>
              </p:cNvSpPr>
              <p:nvPr/>
            </p:nvSpPr>
            <p:spPr bwMode="auto">
              <a:xfrm>
                <a:off x="-2763713" y="-25875"/>
                <a:ext cx="41275" cy="25400"/>
              </a:xfrm>
              <a:custGeom>
                <a:avLst/>
                <a:gdLst>
                  <a:gd name="T0" fmla="*/ 0 w 101"/>
                  <a:gd name="T1" fmla="*/ 51 h 63"/>
                  <a:gd name="T2" fmla="*/ 0 w 101"/>
                  <a:gd name="T3" fmla="*/ 58 h 63"/>
                  <a:gd name="T4" fmla="*/ 22 w 101"/>
                  <a:gd name="T5" fmla="*/ 63 h 63"/>
                  <a:gd name="T6" fmla="*/ 32 w 101"/>
                  <a:gd name="T7" fmla="*/ 56 h 63"/>
                  <a:gd name="T8" fmla="*/ 42 w 101"/>
                  <a:gd name="T9" fmla="*/ 53 h 63"/>
                  <a:gd name="T10" fmla="*/ 52 w 101"/>
                  <a:gd name="T11" fmla="*/ 49 h 63"/>
                  <a:gd name="T12" fmla="*/ 64 w 101"/>
                  <a:gd name="T13" fmla="*/ 46 h 63"/>
                  <a:gd name="T14" fmla="*/ 78 w 101"/>
                  <a:gd name="T15" fmla="*/ 43 h 63"/>
                  <a:gd name="T16" fmla="*/ 89 w 101"/>
                  <a:gd name="T17" fmla="*/ 38 h 63"/>
                  <a:gd name="T18" fmla="*/ 94 w 101"/>
                  <a:gd name="T19" fmla="*/ 34 h 63"/>
                  <a:gd name="T20" fmla="*/ 98 w 101"/>
                  <a:gd name="T21" fmla="*/ 30 h 63"/>
                  <a:gd name="T22" fmla="*/ 100 w 101"/>
                  <a:gd name="T23" fmla="*/ 25 h 63"/>
                  <a:gd name="T24" fmla="*/ 101 w 101"/>
                  <a:gd name="T25" fmla="*/ 19 h 63"/>
                  <a:gd name="T26" fmla="*/ 101 w 101"/>
                  <a:gd name="T27" fmla="*/ 0 h 63"/>
                  <a:gd name="T28" fmla="*/ 93 w 101"/>
                  <a:gd name="T29" fmla="*/ 0 h 63"/>
                  <a:gd name="T30" fmla="*/ 85 w 101"/>
                  <a:gd name="T31" fmla="*/ 1 h 63"/>
                  <a:gd name="T32" fmla="*/ 79 w 101"/>
                  <a:gd name="T33" fmla="*/ 4 h 63"/>
                  <a:gd name="T34" fmla="*/ 72 w 101"/>
                  <a:gd name="T35" fmla="*/ 6 h 63"/>
                  <a:gd name="T36" fmla="*/ 60 w 101"/>
                  <a:gd name="T37" fmla="*/ 14 h 63"/>
                  <a:gd name="T38" fmla="*/ 46 w 101"/>
                  <a:gd name="T39" fmla="*/ 23 h 63"/>
                  <a:gd name="T40" fmla="*/ 32 w 101"/>
                  <a:gd name="T41" fmla="*/ 28 h 63"/>
                  <a:gd name="T42" fmla="*/ 20 w 101"/>
                  <a:gd name="T43" fmla="*/ 34 h 63"/>
                  <a:gd name="T44" fmla="*/ 15 w 101"/>
                  <a:gd name="T45" fmla="*/ 36 h 63"/>
                  <a:gd name="T46" fmla="*/ 10 w 101"/>
                  <a:gd name="T47" fmla="*/ 40 h 63"/>
                  <a:gd name="T48" fmla="*/ 5 w 101"/>
                  <a:gd name="T49" fmla="*/ 45 h 63"/>
                  <a:gd name="T50" fmla="*/ 0 w 101"/>
                  <a:gd name="T51" fmla="*/ 5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1" h="63">
                    <a:moveTo>
                      <a:pt x="0" y="51"/>
                    </a:moveTo>
                    <a:lnTo>
                      <a:pt x="0" y="58"/>
                    </a:lnTo>
                    <a:lnTo>
                      <a:pt x="22" y="63"/>
                    </a:lnTo>
                    <a:lnTo>
                      <a:pt x="32" y="56"/>
                    </a:lnTo>
                    <a:lnTo>
                      <a:pt x="42" y="53"/>
                    </a:lnTo>
                    <a:lnTo>
                      <a:pt x="52" y="49"/>
                    </a:lnTo>
                    <a:lnTo>
                      <a:pt x="64" y="46"/>
                    </a:lnTo>
                    <a:lnTo>
                      <a:pt x="78" y="43"/>
                    </a:lnTo>
                    <a:lnTo>
                      <a:pt x="89" y="38"/>
                    </a:lnTo>
                    <a:lnTo>
                      <a:pt x="94" y="34"/>
                    </a:lnTo>
                    <a:lnTo>
                      <a:pt x="98" y="30"/>
                    </a:lnTo>
                    <a:lnTo>
                      <a:pt x="100" y="25"/>
                    </a:lnTo>
                    <a:lnTo>
                      <a:pt x="101" y="19"/>
                    </a:lnTo>
                    <a:lnTo>
                      <a:pt x="101" y="0"/>
                    </a:lnTo>
                    <a:lnTo>
                      <a:pt x="93" y="0"/>
                    </a:lnTo>
                    <a:lnTo>
                      <a:pt x="85" y="1"/>
                    </a:lnTo>
                    <a:lnTo>
                      <a:pt x="79" y="4"/>
                    </a:lnTo>
                    <a:lnTo>
                      <a:pt x="72" y="6"/>
                    </a:lnTo>
                    <a:lnTo>
                      <a:pt x="60" y="14"/>
                    </a:lnTo>
                    <a:lnTo>
                      <a:pt x="46" y="23"/>
                    </a:lnTo>
                    <a:lnTo>
                      <a:pt x="32" y="28"/>
                    </a:lnTo>
                    <a:lnTo>
                      <a:pt x="20" y="34"/>
                    </a:lnTo>
                    <a:lnTo>
                      <a:pt x="15" y="36"/>
                    </a:lnTo>
                    <a:lnTo>
                      <a:pt x="10" y="40"/>
                    </a:lnTo>
                    <a:lnTo>
                      <a:pt x="5" y="45"/>
                    </a:lnTo>
                    <a:lnTo>
                      <a:pt x="0" y="51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93"/>
              <p:cNvSpPr>
                <a:spLocks/>
              </p:cNvSpPr>
              <p:nvPr/>
            </p:nvSpPr>
            <p:spPr bwMode="auto">
              <a:xfrm>
                <a:off x="-2751013" y="9050"/>
                <a:ext cx="22225" cy="12700"/>
              </a:xfrm>
              <a:custGeom>
                <a:avLst/>
                <a:gdLst>
                  <a:gd name="T0" fmla="*/ 44 w 58"/>
                  <a:gd name="T1" fmla="*/ 0 h 33"/>
                  <a:gd name="T2" fmla="*/ 29 w 58"/>
                  <a:gd name="T3" fmla="*/ 0 h 33"/>
                  <a:gd name="T4" fmla="*/ 15 w 58"/>
                  <a:gd name="T5" fmla="*/ 2 h 33"/>
                  <a:gd name="T6" fmla="*/ 9 w 58"/>
                  <a:gd name="T7" fmla="*/ 4 h 33"/>
                  <a:gd name="T8" fmla="*/ 4 w 58"/>
                  <a:gd name="T9" fmla="*/ 7 h 33"/>
                  <a:gd name="T10" fmla="*/ 1 w 58"/>
                  <a:gd name="T11" fmla="*/ 12 h 33"/>
                  <a:gd name="T12" fmla="*/ 0 w 58"/>
                  <a:gd name="T13" fmla="*/ 18 h 33"/>
                  <a:gd name="T14" fmla="*/ 0 w 58"/>
                  <a:gd name="T15" fmla="*/ 32 h 33"/>
                  <a:gd name="T16" fmla="*/ 16 w 58"/>
                  <a:gd name="T17" fmla="*/ 32 h 33"/>
                  <a:gd name="T18" fmla="*/ 33 w 58"/>
                  <a:gd name="T19" fmla="*/ 33 h 33"/>
                  <a:gd name="T20" fmla="*/ 36 w 58"/>
                  <a:gd name="T21" fmla="*/ 33 h 33"/>
                  <a:gd name="T22" fmla="*/ 41 w 58"/>
                  <a:gd name="T23" fmla="*/ 32 h 33"/>
                  <a:gd name="T24" fmla="*/ 47 w 58"/>
                  <a:gd name="T25" fmla="*/ 30 h 33"/>
                  <a:gd name="T26" fmla="*/ 50 w 58"/>
                  <a:gd name="T27" fmla="*/ 28 h 33"/>
                  <a:gd name="T28" fmla="*/ 54 w 58"/>
                  <a:gd name="T29" fmla="*/ 25 h 33"/>
                  <a:gd name="T30" fmla="*/ 57 w 58"/>
                  <a:gd name="T31" fmla="*/ 22 h 33"/>
                  <a:gd name="T32" fmla="*/ 58 w 58"/>
                  <a:gd name="T33" fmla="*/ 18 h 33"/>
                  <a:gd name="T34" fmla="*/ 58 w 58"/>
                  <a:gd name="T35" fmla="*/ 14 h 33"/>
                  <a:gd name="T36" fmla="*/ 57 w 58"/>
                  <a:gd name="T37" fmla="*/ 9 h 33"/>
                  <a:gd name="T38" fmla="*/ 53 w 58"/>
                  <a:gd name="T39" fmla="*/ 7 h 33"/>
                  <a:gd name="T40" fmla="*/ 48 w 58"/>
                  <a:gd name="T41" fmla="*/ 3 h 33"/>
                  <a:gd name="T42" fmla="*/ 44 w 58"/>
                  <a:gd name="T4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33">
                    <a:moveTo>
                      <a:pt x="44" y="0"/>
                    </a:moveTo>
                    <a:lnTo>
                      <a:pt x="29" y="0"/>
                    </a:lnTo>
                    <a:lnTo>
                      <a:pt x="15" y="2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0" y="32"/>
                    </a:lnTo>
                    <a:lnTo>
                      <a:pt x="16" y="32"/>
                    </a:lnTo>
                    <a:lnTo>
                      <a:pt x="33" y="33"/>
                    </a:lnTo>
                    <a:lnTo>
                      <a:pt x="36" y="33"/>
                    </a:lnTo>
                    <a:lnTo>
                      <a:pt x="41" y="32"/>
                    </a:lnTo>
                    <a:lnTo>
                      <a:pt x="47" y="30"/>
                    </a:lnTo>
                    <a:lnTo>
                      <a:pt x="50" y="28"/>
                    </a:lnTo>
                    <a:lnTo>
                      <a:pt x="54" y="25"/>
                    </a:lnTo>
                    <a:lnTo>
                      <a:pt x="57" y="22"/>
                    </a:lnTo>
                    <a:lnTo>
                      <a:pt x="58" y="18"/>
                    </a:lnTo>
                    <a:lnTo>
                      <a:pt x="58" y="14"/>
                    </a:lnTo>
                    <a:lnTo>
                      <a:pt x="57" y="9"/>
                    </a:lnTo>
                    <a:lnTo>
                      <a:pt x="53" y="7"/>
                    </a:lnTo>
                    <a:lnTo>
                      <a:pt x="48" y="3"/>
                    </a:lnTo>
                    <a:lnTo>
                      <a:pt x="44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94"/>
              <p:cNvSpPr>
                <a:spLocks/>
              </p:cNvSpPr>
              <p:nvPr/>
            </p:nvSpPr>
            <p:spPr bwMode="auto">
              <a:xfrm>
                <a:off x="-3709863" y="1152050"/>
                <a:ext cx="44450" cy="66675"/>
              </a:xfrm>
              <a:custGeom>
                <a:avLst/>
                <a:gdLst>
                  <a:gd name="T0" fmla="*/ 44 w 111"/>
                  <a:gd name="T1" fmla="*/ 0 h 167"/>
                  <a:gd name="T2" fmla="*/ 42 w 111"/>
                  <a:gd name="T3" fmla="*/ 0 h 167"/>
                  <a:gd name="T4" fmla="*/ 38 w 111"/>
                  <a:gd name="T5" fmla="*/ 1 h 167"/>
                  <a:gd name="T6" fmla="*/ 37 w 111"/>
                  <a:gd name="T7" fmla="*/ 4 h 167"/>
                  <a:gd name="T8" fmla="*/ 34 w 111"/>
                  <a:gd name="T9" fmla="*/ 6 h 167"/>
                  <a:gd name="T10" fmla="*/ 31 w 111"/>
                  <a:gd name="T11" fmla="*/ 11 h 167"/>
                  <a:gd name="T12" fmla="*/ 27 w 111"/>
                  <a:gd name="T13" fmla="*/ 16 h 167"/>
                  <a:gd name="T14" fmla="*/ 17 w 111"/>
                  <a:gd name="T15" fmla="*/ 25 h 167"/>
                  <a:gd name="T16" fmla="*/ 8 w 111"/>
                  <a:gd name="T17" fmla="*/ 33 h 167"/>
                  <a:gd name="T18" fmla="*/ 5 w 111"/>
                  <a:gd name="T19" fmla="*/ 38 h 167"/>
                  <a:gd name="T20" fmla="*/ 3 w 111"/>
                  <a:gd name="T21" fmla="*/ 43 h 167"/>
                  <a:gd name="T22" fmla="*/ 2 w 111"/>
                  <a:gd name="T23" fmla="*/ 48 h 167"/>
                  <a:gd name="T24" fmla="*/ 0 w 111"/>
                  <a:gd name="T25" fmla="*/ 54 h 167"/>
                  <a:gd name="T26" fmla="*/ 4 w 111"/>
                  <a:gd name="T27" fmla="*/ 72 h 167"/>
                  <a:gd name="T28" fmla="*/ 9 w 111"/>
                  <a:gd name="T29" fmla="*/ 88 h 167"/>
                  <a:gd name="T30" fmla="*/ 11 w 111"/>
                  <a:gd name="T31" fmla="*/ 106 h 167"/>
                  <a:gd name="T32" fmla="*/ 12 w 111"/>
                  <a:gd name="T33" fmla="*/ 121 h 167"/>
                  <a:gd name="T34" fmla="*/ 12 w 111"/>
                  <a:gd name="T35" fmla="*/ 136 h 167"/>
                  <a:gd name="T36" fmla="*/ 12 w 111"/>
                  <a:gd name="T37" fmla="*/ 153 h 167"/>
                  <a:gd name="T38" fmla="*/ 21 w 111"/>
                  <a:gd name="T39" fmla="*/ 153 h 167"/>
                  <a:gd name="T40" fmla="*/ 31 w 111"/>
                  <a:gd name="T41" fmla="*/ 149 h 167"/>
                  <a:gd name="T42" fmla="*/ 41 w 111"/>
                  <a:gd name="T43" fmla="*/ 144 h 167"/>
                  <a:gd name="T44" fmla="*/ 46 w 111"/>
                  <a:gd name="T45" fmla="*/ 147 h 167"/>
                  <a:gd name="T46" fmla="*/ 49 w 111"/>
                  <a:gd name="T47" fmla="*/ 149 h 167"/>
                  <a:gd name="T48" fmla="*/ 53 w 111"/>
                  <a:gd name="T49" fmla="*/ 153 h 167"/>
                  <a:gd name="T50" fmla="*/ 57 w 111"/>
                  <a:gd name="T51" fmla="*/ 158 h 167"/>
                  <a:gd name="T52" fmla="*/ 62 w 111"/>
                  <a:gd name="T53" fmla="*/ 163 h 167"/>
                  <a:gd name="T54" fmla="*/ 68 w 111"/>
                  <a:gd name="T55" fmla="*/ 166 h 167"/>
                  <a:gd name="T56" fmla="*/ 75 w 111"/>
                  <a:gd name="T57" fmla="*/ 167 h 167"/>
                  <a:gd name="T58" fmla="*/ 81 w 111"/>
                  <a:gd name="T59" fmla="*/ 167 h 167"/>
                  <a:gd name="T60" fmla="*/ 88 w 111"/>
                  <a:gd name="T61" fmla="*/ 167 h 167"/>
                  <a:gd name="T62" fmla="*/ 93 w 111"/>
                  <a:gd name="T63" fmla="*/ 163 h 167"/>
                  <a:gd name="T64" fmla="*/ 97 w 111"/>
                  <a:gd name="T65" fmla="*/ 158 h 167"/>
                  <a:gd name="T66" fmla="*/ 101 w 111"/>
                  <a:gd name="T67" fmla="*/ 153 h 167"/>
                  <a:gd name="T68" fmla="*/ 103 w 111"/>
                  <a:gd name="T69" fmla="*/ 146 h 167"/>
                  <a:gd name="T70" fmla="*/ 105 w 111"/>
                  <a:gd name="T71" fmla="*/ 138 h 167"/>
                  <a:gd name="T72" fmla="*/ 106 w 111"/>
                  <a:gd name="T73" fmla="*/ 131 h 167"/>
                  <a:gd name="T74" fmla="*/ 106 w 111"/>
                  <a:gd name="T75" fmla="*/ 123 h 167"/>
                  <a:gd name="T76" fmla="*/ 106 w 111"/>
                  <a:gd name="T77" fmla="*/ 87 h 167"/>
                  <a:gd name="T78" fmla="*/ 106 w 111"/>
                  <a:gd name="T79" fmla="*/ 77 h 167"/>
                  <a:gd name="T80" fmla="*/ 107 w 111"/>
                  <a:gd name="T81" fmla="*/ 68 h 167"/>
                  <a:gd name="T82" fmla="*/ 108 w 111"/>
                  <a:gd name="T83" fmla="*/ 58 h 167"/>
                  <a:gd name="T84" fmla="*/ 110 w 111"/>
                  <a:gd name="T85" fmla="*/ 48 h 167"/>
                  <a:gd name="T86" fmla="*/ 111 w 111"/>
                  <a:gd name="T87" fmla="*/ 35 h 167"/>
                  <a:gd name="T88" fmla="*/ 111 w 111"/>
                  <a:gd name="T89" fmla="*/ 25 h 167"/>
                  <a:gd name="T90" fmla="*/ 111 w 111"/>
                  <a:gd name="T91" fmla="*/ 20 h 167"/>
                  <a:gd name="T92" fmla="*/ 111 w 111"/>
                  <a:gd name="T93" fmla="*/ 15 h 167"/>
                  <a:gd name="T94" fmla="*/ 108 w 111"/>
                  <a:gd name="T95" fmla="*/ 10 h 167"/>
                  <a:gd name="T96" fmla="*/ 106 w 111"/>
                  <a:gd name="T97" fmla="*/ 5 h 167"/>
                  <a:gd name="T98" fmla="*/ 102 w 111"/>
                  <a:gd name="T99" fmla="*/ 3 h 167"/>
                  <a:gd name="T100" fmla="*/ 100 w 111"/>
                  <a:gd name="T101" fmla="*/ 1 h 167"/>
                  <a:gd name="T102" fmla="*/ 96 w 111"/>
                  <a:gd name="T103" fmla="*/ 0 h 167"/>
                  <a:gd name="T104" fmla="*/ 92 w 111"/>
                  <a:gd name="T105" fmla="*/ 1 h 167"/>
                  <a:gd name="T106" fmla="*/ 83 w 111"/>
                  <a:gd name="T107" fmla="*/ 3 h 167"/>
                  <a:gd name="T108" fmla="*/ 75 w 111"/>
                  <a:gd name="T109" fmla="*/ 4 h 167"/>
                  <a:gd name="T110" fmla="*/ 59 w 111"/>
                  <a:gd name="T111" fmla="*/ 1 h 167"/>
                  <a:gd name="T112" fmla="*/ 44 w 111"/>
                  <a:gd name="T113" fmla="*/ 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1" h="167">
                    <a:moveTo>
                      <a:pt x="44" y="0"/>
                    </a:moveTo>
                    <a:lnTo>
                      <a:pt x="42" y="0"/>
                    </a:lnTo>
                    <a:lnTo>
                      <a:pt x="38" y="1"/>
                    </a:lnTo>
                    <a:lnTo>
                      <a:pt x="37" y="4"/>
                    </a:lnTo>
                    <a:lnTo>
                      <a:pt x="34" y="6"/>
                    </a:lnTo>
                    <a:lnTo>
                      <a:pt x="31" y="11"/>
                    </a:lnTo>
                    <a:lnTo>
                      <a:pt x="27" y="16"/>
                    </a:lnTo>
                    <a:lnTo>
                      <a:pt x="17" y="25"/>
                    </a:lnTo>
                    <a:lnTo>
                      <a:pt x="8" y="33"/>
                    </a:lnTo>
                    <a:lnTo>
                      <a:pt x="5" y="38"/>
                    </a:lnTo>
                    <a:lnTo>
                      <a:pt x="3" y="43"/>
                    </a:lnTo>
                    <a:lnTo>
                      <a:pt x="2" y="48"/>
                    </a:lnTo>
                    <a:lnTo>
                      <a:pt x="0" y="54"/>
                    </a:lnTo>
                    <a:lnTo>
                      <a:pt x="4" y="72"/>
                    </a:lnTo>
                    <a:lnTo>
                      <a:pt x="9" y="88"/>
                    </a:lnTo>
                    <a:lnTo>
                      <a:pt x="11" y="106"/>
                    </a:lnTo>
                    <a:lnTo>
                      <a:pt x="12" y="121"/>
                    </a:lnTo>
                    <a:lnTo>
                      <a:pt x="12" y="136"/>
                    </a:lnTo>
                    <a:lnTo>
                      <a:pt x="12" y="153"/>
                    </a:lnTo>
                    <a:lnTo>
                      <a:pt x="21" y="153"/>
                    </a:lnTo>
                    <a:lnTo>
                      <a:pt x="31" y="149"/>
                    </a:lnTo>
                    <a:lnTo>
                      <a:pt x="41" y="144"/>
                    </a:lnTo>
                    <a:lnTo>
                      <a:pt x="46" y="147"/>
                    </a:lnTo>
                    <a:lnTo>
                      <a:pt x="49" y="149"/>
                    </a:lnTo>
                    <a:lnTo>
                      <a:pt x="53" y="153"/>
                    </a:lnTo>
                    <a:lnTo>
                      <a:pt x="57" y="158"/>
                    </a:lnTo>
                    <a:lnTo>
                      <a:pt x="62" y="163"/>
                    </a:lnTo>
                    <a:lnTo>
                      <a:pt x="68" y="166"/>
                    </a:lnTo>
                    <a:lnTo>
                      <a:pt x="75" y="167"/>
                    </a:lnTo>
                    <a:lnTo>
                      <a:pt x="81" y="167"/>
                    </a:lnTo>
                    <a:lnTo>
                      <a:pt x="88" y="167"/>
                    </a:lnTo>
                    <a:lnTo>
                      <a:pt x="93" y="163"/>
                    </a:lnTo>
                    <a:lnTo>
                      <a:pt x="97" y="158"/>
                    </a:lnTo>
                    <a:lnTo>
                      <a:pt x="101" y="153"/>
                    </a:lnTo>
                    <a:lnTo>
                      <a:pt x="103" y="146"/>
                    </a:lnTo>
                    <a:lnTo>
                      <a:pt x="105" y="138"/>
                    </a:lnTo>
                    <a:lnTo>
                      <a:pt x="106" y="131"/>
                    </a:lnTo>
                    <a:lnTo>
                      <a:pt x="106" y="123"/>
                    </a:lnTo>
                    <a:lnTo>
                      <a:pt x="106" y="87"/>
                    </a:lnTo>
                    <a:lnTo>
                      <a:pt x="106" y="77"/>
                    </a:lnTo>
                    <a:lnTo>
                      <a:pt x="107" y="68"/>
                    </a:lnTo>
                    <a:lnTo>
                      <a:pt x="108" y="58"/>
                    </a:lnTo>
                    <a:lnTo>
                      <a:pt x="110" y="48"/>
                    </a:lnTo>
                    <a:lnTo>
                      <a:pt x="111" y="35"/>
                    </a:lnTo>
                    <a:lnTo>
                      <a:pt x="111" y="25"/>
                    </a:lnTo>
                    <a:lnTo>
                      <a:pt x="111" y="20"/>
                    </a:lnTo>
                    <a:lnTo>
                      <a:pt x="111" y="15"/>
                    </a:lnTo>
                    <a:lnTo>
                      <a:pt x="108" y="10"/>
                    </a:lnTo>
                    <a:lnTo>
                      <a:pt x="106" y="5"/>
                    </a:lnTo>
                    <a:lnTo>
                      <a:pt x="102" y="3"/>
                    </a:lnTo>
                    <a:lnTo>
                      <a:pt x="100" y="1"/>
                    </a:lnTo>
                    <a:lnTo>
                      <a:pt x="96" y="0"/>
                    </a:lnTo>
                    <a:lnTo>
                      <a:pt x="92" y="1"/>
                    </a:lnTo>
                    <a:lnTo>
                      <a:pt x="83" y="3"/>
                    </a:lnTo>
                    <a:lnTo>
                      <a:pt x="75" y="4"/>
                    </a:lnTo>
                    <a:lnTo>
                      <a:pt x="59" y="1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95"/>
              <p:cNvSpPr>
                <a:spLocks/>
              </p:cNvSpPr>
              <p:nvPr/>
            </p:nvSpPr>
            <p:spPr bwMode="auto">
              <a:xfrm>
                <a:off x="-3647950" y="1217138"/>
                <a:ext cx="71438" cy="125413"/>
              </a:xfrm>
              <a:custGeom>
                <a:avLst/>
                <a:gdLst>
                  <a:gd name="T0" fmla="*/ 20 w 178"/>
                  <a:gd name="T1" fmla="*/ 1 h 317"/>
                  <a:gd name="T2" fmla="*/ 15 w 178"/>
                  <a:gd name="T3" fmla="*/ 8 h 317"/>
                  <a:gd name="T4" fmla="*/ 9 w 178"/>
                  <a:gd name="T5" fmla="*/ 20 h 317"/>
                  <a:gd name="T6" fmla="*/ 2 w 178"/>
                  <a:gd name="T7" fmla="*/ 36 h 317"/>
                  <a:gd name="T8" fmla="*/ 4 w 178"/>
                  <a:gd name="T9" fmla="*/ 59 h 317"/>
                  <a:gd name="T10" fmla="*/ 6 w 178"/>
                  <a:gd name="T11" fmla="*/ 102 h 317"/>
                  <a:gd name="T12" fmla="*/ 0 w 178"/>
                  <a:gd name="T13" fmla="*/ 131 h 317"/>
                  <a:gd name="T14" fmla="*/ 4 w 178"/>
                  <a:gd name="T15" fmla="*/ 140 h 317"/>
                  <a:gd name="T16" fmla="*/ 10 w 178"/>
                  <a:gd name="T17" fmla="*/ 146 h 317"/>
                  <a:gd name="T18" fmla="*/ 25 w 178"/>
                  <a:gd name="T19" fmla="*/ 170 h 317"/>
                  <a:gd name="T20" fmla="*/ 29 w 178"/>
                  <a:gd name="T21" fmla="*/ 181 h 317"/>
                  <a:gd name="T22" fmla="*/ 30 w 178"/>
                  <a:gd name="T23" fmla="*/ 197 h 317"/>
                  <a:gd name="T24" fmla="*/ 30 w 178"/>
                  <a:gd name="T25" fmla="*/ 292 h 317"/>
                  <a:gd name="T26" fmla="*/ 32 w 178"/>
                  <a:gd name="T27" fmla="*/ 309 h 317"/>
                  <a:gd name="T28" fmla="*/ 39 w 178"/>
                  <a:gd name="T29" fmla="*/ 316 h 317"/>
                  <a:gd name="T30" fmla="*/ 50 w 178"/>
                  <a:gd name="T31" fmla="*/ 317 h 317"/>
                  <a:gd name="T32" fmla="*/ 58 w 178"/>
                  <a:gd name="T33" fmla="*/ 312 h 317"/>
                  <a:gd name="T34" fmla="*/ 68 w 178"/>
                  <a:gd name="T35" fmla="*/ 301 h 317"/>
                  <a:gd name="T36" fmla="*/ 85 w 178"/>
                  <a:gd name="T37" fmla="*/ 284 h 317"/>
                  <a:gd name="T38" fmla="*/ 99 w 178"/>
                  <a:gd name="T39" fmla="*/ 272 h 317"/>
                  <a:gd name="T40" fmla="*/ 105 w 178"/>
                  <a:gd name="T41" fmla="*/ 267 h 317"/>
                  <a:gd name="T42" fmla="*/ 107 w 178"/>
                  <a:gd name="T43" fmla="*/ 234 h 317"/>
                  <a:gd name="T44" fmla="*/ 101 w 178"/>
                  <a:gd name="T45" fmla="*/ 205 h 317"/>
                  <a:gd name="T46" fmla="*/ 105 w 178"/>
                  <a:gd name="T47" fmla="*/ 199 h 317"/>
                  <a:gd name="T48" fmla="*/ 113 w 178"/>
                  <a:gd name="T49" fmla="*/ 195 h 317"/>
                  <a:gd name="T50" fmla="*/ 119 w 178"/>
                  <a:gd name="T51" fmla="*/ 183 h 317"/>
                  <a:gd name="T52" fmla="*/ 123 w 178"/>
                  <a:gd name="T53" fmla="*/ 168 h 317"/>
                  <a:gd name="T54" fmla="*/ 135 w 178"/>
                  <a:gd name="T55" fmla="*/ 141 h 317"/>
                  <a:gd name="T56" fmla="*/ 173 w 178"/>
                  <a:gd name="T57" fmla="*/ 139 h 317"/>
                  <a:gd name="T58" fmla="*/ 177 w 178"/>
                  <a:gd name="T59" fmla="*/ 135 h 317"/>
                  <a:gd name="T60" fmla="*/ 178 w 178"/>
                  <a:gd name="T61" fmla="*/ 129 h 317"/>
                  <a:gd name="T62" fmla="*/ 174 w 178"/>
                  <a:gd name="T63" fmla="*/ 123 h 317"/>
                  <a:gd name="T64" fmla="*/ 165 w 178"/>
                  <a:gd name="T65" fmla="*/ 116 h 317"/>
                  <a:gd name="T66" fmla="*/ 149 w 178"/>
                  <a:gd name="T67" fmla="*/ 112 h 317"/>
                  <a:gd name="T68" fmla="*/ 138 w 178"/>
                  <a:gd name="T69" fmla="*/ 106 h 317"/>
                  <a:gd name="T70" fmla="*/ 133 w 178"/>
                  <a:gd name="T71" fmla="*/ 101 h 317"/>
                  <a:gd name="T72" fmla="*/ 127 w 178"/>
                  <a:gd name="T73" fmla="*/ 85 h 317"/>
                  <a:gd name="T74" fmla="*/ 113 w 178"/>
                  <a:gd name="T75" fmla="*/ 67 h 317"/>
                  <a:gd name="T76" fmla="*/ 100 w 178"/>
                  <a:gd name="T77" fmla="*/ 60 h 317"/>
                  <a:gd name="T78" fmla="*/ 94 w 178"/>
                  <a:gd name="T79" fmla="*/ 53 h 317"/>
                  <a:gd name="T80" fmla="*/ 94 w 178"/>
                  <a:gd name="T81" fmla="*/ 40 h 317"/>
                  <a:gd name="T82" fmla="*/ 94 w 178"/>
                  <a:gd name="T83" fmla="*/ 26 h 317"/>
                  <a:gd name="T84" fmla="*/ 90 w 178"/>
                  <a:gd name="T85" fmla="*/ 21 h 317"/>
                  <a:gd name="T86" fmla="*/ 83 w 178"/>
                  <a:gd name="T87" fmla="*/ 22 h 317"/>
                  <a:gd name="T88" fmla="*/ 75 w 178"/>
                  <a:gd name="T89" fmla="*/ 28 h 317"/>
                  <a:gd name="T90" fmla="*/ 70 w 178"/>
                  <a:gd name="T91" fmla="*/ 36 h 317"/>
                  <a:gd name="T92" fmla="*/ 64 w 178"/>
                  <a:gd name="T93" fmla="*/ 42 h 317"/>
                  <a:gd name="T94" fmla="*/ 55 w 178"/>
                  <a:gd name="T95" fmla="*/ 46 h 317"/>
                  <a:gd name="T96" fmla="*/ 48 w 178"/>
                  <a:gd name="T97" fmla="*/ 42 h 317"/>
                  <a:gd name="T98" fmla="*/ 39 w 178"/>
                  <a:gd name="T99" fmla="*/ 30 h 317"/>
                  <a:gd name="T100" fmla="*/ 32 w 178"/>
                  <a:gd name="T101" fmla="*/ 12 h 317"/>
                  <a:gd name="T102" fmla="*/ 30 w 178"/>
                  <a:gd name="T103" fmla="*/ 3 h 317"/>
                  <a:gd name="T104" fmla="*/ 26 w 178"/>
                  <a:gd name="T105" fmla="*/ 1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78" h="317">
                    <a:moveTo>
                      <a:pt x="24" y="0"/>
                    </a:moveTo>
                    <a:lnTo>
                      <a:pt x="20" y="1"/>
                    </a:lnTo>
                    <a:lnTo>
                      <a:pt x="16" y="3"/>
                    </a:lnTo>
                    <a:lnTo>
                      <a:pt x="15" y="8"/>
                    </a:lnTo>
                    <a:lnTo>
                      <a:pt x="12" y="12"/>
                    </a:lnTo>
                    <a:lnTo>
                      <a:pt x="9" y="20"/>
                    </a:lnTo>
                    <a:lnTo>
                      <a:pt x="5" y="27"/>
                    </a:lnTo>
                    <a:lnTo>
                      <a:pt x="2" y="36"/>
                    </a:lnTo>
                    <a:lnTo>
                      <a:pt x="2" y="45"/>
                    </a:lnTo>
                    <a:lnTo>
                      <a:pt x="4" y="59"/>
                    </a:lnTo>
                    <a:lnTo>
                      <a:pt x="6" y="72"/>
                    </a:lnTo>
                    <a:lnTo>
                      <a:pt x="6" y="102"/>
                    </a:lnTo>
                    <a:lnTo>
                      <a:pt x="2" y="116"/>
                    </a:lnTo>
                    <a:lnTo>
                      <a:pt x="0" y="131"/>
                    </a:lnTo>
                    <a:lnTo>
                      <a:pt x="1" y="136"/>
                    </a:lnTo>
                    <a:lnTo>
                      <a:pt x="4" y="140"/>
                    </a:lnTo>
                    <a:lnTo>
                      <a:pt x="6" y="143"/>
                    </a:lnTo>
                    <a:lnTo>
                      <a:pt x="10" y="146"/>
                    </a:lnTo>
                    <a:lnTo>
                      <a:pt x="19" y="158"/>
                    </a:lnTo>
                    <a:lnTo>
                      <a:pt x="25" y="170"/>
                    </a:lnTo>
                    <a:lnTo>
                      <a:pt x="27" y="175"/>
                    </a:lnTo>
                    <a:lnTo>
                      <a:pt x="29" y="181"/>
                    </a:lnTo>
                    <a:lnTo>
                      <a:pt x="30" y="189"/>
                    </a:lnTo>
                    <a:lnTo>
                      <a:pt x="30" y="197"/>
                    </a:lnTo>
                    <a:lnTo>
                      <a:pt x="30" y="279"/>
                    </a:lnTo>
                    <a:lnTo>
                      <a:pt x="30" y="292"/>
                    </a:lnTo>
                    <a:lnTo>
                      <a:pt x="31" y="304"/>
                    </a:lnTo>
                    <a:lnTo>
                      <a:pt x="32" y="309"/>
                    </a:lnTo>
                    <a:lnTo>
                      <a:pt x="35" y="313"/>
                    </a:lnTo>
                    <a:lnTo>
                      <a:pt x="39" y="316"/>
                    </a:lnTo>
                    <a:lnTo>
                      <a:pt x="45" y="317"/>
                    </a:lnTo>
                    <a:lnTo>
                      <a:pt x="50" y="317"/>
                    </a:lnTo>
                    <a:lnTo>
                      <a:pt x="54" y="314"/>
                    </a:lnTo>
                    <a:lnTo>
                      <a:pt x="58" y="312"/>
                    </a:lnTo>
                    <a:lnTo>
                      <a:pt x="61" y="308"/>
                    </a:lnTo>
                    <a:lnTo>
                      <a:pt x="68" y="301"/>
                    </a:lnTo>
                    <a:lnTo>
                      <a:pt x="76" y="293"/>
                    </a:lnTo>
                    <a:lnTo>
                      <a:pt x="85" y="284"/>
                    </a:lnTo>
                    <a:lnTo>
                      <a:pt x="95" y="274"/>
                    </a:lnTo>
                    <a:lnTo>
                      <a:pt x="99" y="272"/>
                    </a:lnTo>
                    <a:lnTo>
                      <a:pt x="103" y="269"/>
                    </a:lnTo>
                    <a:lnTo>
                      <a:pt x="105" y="267"/>
                    </a:lnTo>
                    <a:lnTo>
                      <a:pt x="107" y="263"/>
                    </a:lnTo>
                    <a:lnTo>
                      <a:pt x="107" y="234"/>
                    </a:lnTo>
                    <a:lnTo>
                      <a:pt x="104" y="219"/>
                    </a:lnTo>
                    <a:lnTo>
                      <a:pt x="101" y="205"/>
                    </a:lnTo>
                    <a:lnTo>
                      <a:pt x="103" y="202"/>
                    </a:lnTo>
                    <a:lnTo>
                      <a:pt x="105" y="199"/>
                    </a:lnTo>
                    <a:lnTo>
                      <a:pt x="109" y="198"/>
                    </a:lnTo>
                    <a:lnTo>
                      <a:pt x="113" y="195"/>
                    </a:lnTo>
                    <a:lnTo>
                      <a:pt x="118" y="189"/>
                    </a:lnTo>
                    <a:lnTo>
                      <a:pt x="119" y="183"/>
                    </a:lnTo>
                    <a:lnTo>
                      <a:pt x="120" y="175"/>
                    </a:lnTo>
                    <a:lnTo>
                      <a:pt x="123" y="168"/>
                    </a:lnTo>
                    <a:lnTo>
                      <a:pt x="129" y="155"/>
                    </a:lnTo>
                    <a:lnTo>
                      <a:pt x="135" y="141"/>
                    </a:lnTo>
                    <a:lnTo>
                      <a:pt x="171" y="141"/>
                    </a:lnTo>
                    <a:lnTo>
                      <a:pt x="173" y="139"/>
                    </a:lnTo>
                    <a:lnTo>
                      <a:pt x="176" y="138"/>
                    </a:lnTo>
                    <a:lnTo>
                      <a:pt x="177" y="135"/>
                    </a:lnTo>
                    <a:lnTo>
                      <a:pt x="178" y="133"/>
                    </a:lnTo>
                    <a:lnTo>
                      <a:pt x="178" y="129"/>
                    </a:lnTo>
                    <a:lnTo>
                      <a:pt x="177" y="125"/>
                    </a:lnTo>
                    <a:lnTo>
                      <a:pt x="174" y="123"/>
                    </a:lnTo>
                    <a:lnTo>
                      <a:pt x="172" y="120"/>
                    </a:lnTo>
                    <a:lnTo>
                      <a:pt x="165" y="116"/>
                    </a:lnTo>
                    <a:lnTo>
                      <a:pt x="158" y="114"/>
                    </a:lnTo>
                    <a:lnTo>
                      <a:pt x="149" y="112"/>
                    </a:lnTo>
                    <a:lnTo>
                      <a:pt x="142" y="109"/>
                    </a:lnTo>
                    <a:lnTo>
                      <a:pt x="138" y="106"/>
                    </a:lnTo>
                    <a:lnTo>
                      <a:pt x="135" y="105"/>
                    </a:lnTo>
                    <a:lnTo>
                      <a:pt x="133" y="101"/>
                    </a:lnTo>
                    <a:lnTo>
                      <a:pt x="130" y="97"/>
                    </a:lnTo>
                    <a:lnTo>
                      <a:pt x="127" y="85"/>
                    </a:lnTo>
                    <a:lnTo>
                      <a:pt x="122" y="74"/>
                    </a:lnTo>
                    <a:lnTo>
                      <a:pt x="113" y="67"/>
                    </a:lnTo>
                    <a:lnTo>
                      <a:pt x="104" y="62"/>
                    </a:lnTo>
                    <a:lnTo>
                      <a:pt x="100" y="60"/>
                    </a:lnTo>
                    <a:lnTo>
                      <a:pt x="96" y="57"/>
                    </a:lnTo>
                    <a:lnTo>
                      <a:pt x="94" y="53"/>
                    </a:lnTo>
                    <a:lnTo>
                      <a:pt x="93" y="48"/>
                    </a:lnTo>
                    <a:lnTo>
                      <a:pt x="94" y="4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3" y="23"/>
                    </a:lnTo>
                    <a:lnTo>
                      <a:pt x="90" y="21"/>
                    </a:lnTo>
                    <a:lnTo>
                      <a:pt x="86" y="21"/>
                    </a:lnTo>
                    <a:lnTo>
                      <a:pt x="83" y="22"/>
                    </a:lnTo>
                    <a:lnTo>
                      <a:pt x="79" y="25"/>
                    </a:lnTo>
                    <a:lnTo>
                      <a:pt x="75" y="28"/>
                    </a:lnTo>
                    <a:lnTo>
                      <a:pt x="73" y="32"/>
                    </a:lnTo>
                    <a:lnTo>
                      <a:pt x="70" y="36"/>
                    </a:lnTo>
                    <a:lnTo>
                      <a:pt x="68" y="40"/>
                    </a:lnTo>
                    <a:lnTo>
                      <a:pt x="64" y="42"/>
                    </a:lnTo>
                    <a:lnTo>
                      <a:pt x="60" y="45"/>
                    </a:lnTo>
                    <a:lnTo>
                      <a:pt x="55" y="46"/>
                    </a:lnTo>
                    <a:lnTo>
                      <a:pt x="51" y="45"/>
                    </a:lnTo>
                    <a:lnTo>
                      <a:pt x="48" y="42"/>
                    </a:lnTo>
                    <a:lnTo>
                      <a:pt x="44" y="38"/>
                    </a:lnTo>
                    <a:lnTo>
                      <a:pt x="39" y="30"/>
                    </a:lnTo>
                    <a:lnTo>
                      <a:pt x="34" y="18"/>
                    </a:lnTo>
                    <a:lnTo>
                      <a:pt x="32" y="12"/>
                    </a:lnTo>
                    <a:lnTo>
                      <a:pt x="31" y="6"/>
                    </a:lnTo>
                    <a:lnTo>
                      <a:pt x="30" y="3"/>
                    </a:lnTo>
                    <a:lnTo>
                      <a:pt x="27" y="2"/>
                    </a:lnTo>
                    <a:lnTo>
                      <a:pt x="26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96"/>
              <p:cNvSpPr>
                <a:spLocks/>
              </p:cNvSpPr>
              <p:nvPr/>
            </p:nvSpPr>
            <p:spPr bwMode="auto">
              <a:xfrm>
                <a:off x="-1728663" y="3053875"/>
                <a:ext cx="87313" cy="98425"/>
              </a:xfrm>
              <a:custGeom>
                <a:avLst/>
                <a:gdLst>
                  <a:gd name="T0" fmla="*/ 30 w 219"/>
                  <a:gd name="T1" fmla="*/ 1 h 247"/>
                  <a:gd name="T2" fmla="*/ 16 w 219"/>
                  <a:gd name="T3" fmla="*/ 8 h 247"/>
                  <a:gd name="T4" fmla="*/ 6 w 219"/>
                  <a:gd name="T5" fmla="*/ 18 h 247"/>
                  <a:gd name="T6" fmla="*/ 1 w 219"/>
                  <a:gd name="T7" fmla="*/ 31 h 247"/>
                  <a:gd name="T8" fmla="*/ 2 w 219"/>
                  <a:gd name="T9" fmla="*/ 50 h 247"/>
                  <a:gd name="T10" fmla="*/ 7 w 219"/>
                  <a:gd name="T11" fmla="*/ 82 h 247"/>
                  <a:gd name="T12" fmla="*/ 12 w 219"/>
                  <a:gd name="T13" fmla="*/ 109 h 247"/>
                  <a:gd name="T14" fmla="*/ 21 w 219"/>
                  <a:gd name="T15" fmla="*/ 126 h 247"/>
                  <a:gd name="T16" fmla="*/ 35 w 219"/>
                  <a:gd name="T17" fmla="*/ 142 h 247"/>
                  <a:gd name="T18" fmla="*/ 52 w 219"/>
                  <a:gd name="T19" fmla="*/ 153 h 247"/>
                  <a:gd name="T20" fmla="*/ 74 w 219"/>
                  <a:gd name="T21" fmla="*/ 168 h 247"/>
                  <a:gd name="T22" fmla="*/ 92 w 219"/>
                  <a:gd name="T23" fmla="*/ 183 h 247"/>
                  <a:gd name="T24" fmla="*/ 109 w 219"/>
                  <a:gd name="T25" fmla="*/ 206 h 247"/>
                  <a:gd name="T26" fmla="*/ 125 w 219"/>
                  <a:gd name="T27" fmla="*/ 225 h 247"/>
                  <a:gd name="T28" fmla="*/ 144 w 219"/>
                  <a:gd name="T29" fmla="*/ 238 h 247"/>
                  <a:gd name="T30" fmla="*/ 165 w 219"/>
                  <a:gd name="T31" fmla="*/ 247 h 247"/>
                  <a:gd name="T32" fmla="*/ 183 w 219"/>
                  <a:gd name="T33" fmla="*/ 247 h 247"/>
                  <a:gd name="T34" fmla="*/ 190 w 219"/>
                  <a:gd name="T35" fmla="*/ 242 h 247"/>
                  <a:gd name="T36" fmla="*/ 197 w 219"/>
                  <a:gd name="T37" fmla="*/ 231 h 247"/>
                  <a:gd name="T38" fmla="*/ 205 w 219"/>
                  <a:gd name="T39" fmla="*/ 215 h 247"/>
                  <a:gd name="T40" fmla="*/ 214 w 219"/>
                  <a:gd name="T41" fmla="*/ 207 h 247"/>
                  <a:gd name="T42" fmla="*/ 218 w 219"/>
                  <a:gd name="T43" fmla="*/ 200 h 247"/>
                  <a:gd name="T44" fmla="*/ 219 w 219"/>
                  <a:gd name="T45" fmla="*/ 143 h 247"/>
                  <a:gd name="T46" fmla="*/ 215 w 219"/>
                  <a:gd name="T47" fmla="*/ 131 h 247"/>
                  <a:gd name="T48" fmla="*/ 205 w 219"/>
                  <a:gd name="T49" fmla="*/ 121 h 247"/>
                  <a:gd name="T50" fmla="*/ 184 w 219"/>
                  <a:gd name="T51" fmla="*/ 103 h 247"/>
                  <a:gd name="T52" fmla="*/ 170 w 219"/>
                  <a:gd name="T53" fmla="*/ 75 h 247"/>
                  <a:gd name="T54" fmla="*/ 163 w 219"/>
                  <a:gd name="T55" fmla="*/ 72 h 247"/>
                  <a:gd name="T56" fmla="*/ 155 w 219"/>
                  <a:gd name="T57" fmla="*/ 72 h 247"/>
                  <a:gd name="T58" fmla="*/ 138 w 219"/>
                  <a:gd name="T59" fmla="*/ 72 h 247"/>
                  <a:gd name="T60" fmla="*/ 125 w 219"/>
                  <a:gd name="T61" fmla="*/ 68 h 247"/>
                  <a:gd name="T62" fmla="*/ 115 w 219"/>
                  <a:gd name="T63" fmla="*/ 60 h 247"/>
                  <a:gd name="T64" fmla="*/ 94 w 219"/>
                  <a:gd name="T65" fmla="*/ 45 h 247"/>
                  <a:gd name="T66" fmla="*/ 81 w 219"/>
                  <a:gd name="T67" fmla="*/ 43 h 247"/>
                  <a:gd name="T68" fmla="*/ 76 w 219"/>
                  <a:gd name="T69" fmla="*/ 40 h 247"/>
                  <a:gd name="T70" fmla="*/ 72 w 219"/>
                  <a:gd name="T71" fmla="*/ 36 h 247"/>
                  <a:gd name="T72" fmla="*/ 59 w 219"/>
                  <a:gd name="T73" fmla="*/ 11 h 247"/>
                  <a:gd name="T74" fmla="*/ 50 w 219"/>
                  <a:gd name="T75" fmla="*/ 4 h 247"/>
                  <a:gd name="T76" fmla="*/ 37 w 219"/>
                  <a:gd name="T77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19" h="247">
                    <a:moveTo>
                      <a:pt x="37" y="0"/>
                    </a:moveTo>
                    <a:lnTo>
                      <a:pt x="30" y="1"/>
                    </a:lnTo>
                    <a:lnTo>
                      <a:pt x="22" y="4"/>
                    </a:lnTo>
                    <a:lnTo>
                      <a:pt x="16" y="8"/>
                    </a:lnTo>
                    <a:lnTo>
                      <a:pt x="11" y="11"/>
                    </a:lnTo>
                    <a:lnTo>
                      <a:pt x="6" y="18"/>
                    </a:lnTo>
                    <a:lnTo>
                      <a:pt x="3" y="24"/>
                    </a:lnTo>
                    <a:lnTo>
                      <a:pt x="1" y="31"/>
                    </a:lnTo>
                    <a:lnTo>
                      <a:pt x="0" y="39"/>
                    </a:lnTo>
                    <a:lnTo>
                      <a:pt x="2" y="50"/>
                    </a:lnTo>
                    <a:lnTo>
                      <a:pt x="5" y="62"/>
                    </a:lnTo>
                    <a:lnTo>
                      <a:pt x="7" y="82"/>
                    </a:lnTo>
                    <a:lnTo>
                      <a:pt x="10" y="100"/>
                    </a:lnTo>
                    <a:lnTo>
                      <a:pt x="12" y="109"/>
                    </a:lnTo>
                    <a:lnTo>
                      <a:pt x="16" y="117"/>
                    </a:lnTo>
                    <a:lnTo>
                      <a:pt x="21" y="126"/>
                    </a:lnTo>
                    <a:lnTo>
                      <a:pt x="26" y="134"/>
                    </a:lnTo>
                    <a:lnTo>
                      <a:pt x="35" y="142"/>
                    </a:lnTo>
                    <a:lnTo>
                      <a:pt x="43" y="148"/>
                    </a:lnTo>
                    <a:lnTo>
                      <a:pt x="52" y="153"/>
                    </a:lnTo>
                    <a:lnTo>
                      <a:pt x="62" y="159"/>
                    </a:lnTo>
                    <a:lnTo>
                      <a:pt x="74" y="168"/>
                    </a:lnTo>
                    <a:lnTo>
                      <a:pt x="84" y="176"/>
                    </a:lnTo>
                    <a:lnTo>
                      <a:pt x="92" y="183"/>
                    </a:lnTo>
                    <a:lnTo>
                      <a:pt x="101" y="195"/>
                    </a:lnTo>
                    <a:lnTo>
                      <a:pt x="109" y="206"/>
                    </a:lnTo>
                    <a:lnTo>
                      <a:pt x="118" y="216"/>
                    </a:lnTo>
                    <a:lnTo>
                      <a:pt x="125" y="225"/>
                    </a:lnTo>
                    <a:lnTo>
                      <a:pt x="134" y="232"/>
                    </a:lnTo>
                    <a:lnTo>
                      <a:pt x="144" y="238"/>
                    </a:lnTo>
                    <a:lnTo>
                      <a:pt x="154" y="243"/>
                    </a:lnTo>
                    <a:lnTo>
                      <a:pt x="165" y="247"/>
                    </a:lnTo>
                    <a:lnTo>
                      <a:pt x="178" y="247"/>
                    </a:lnTo>
                    <a:lnTo>
                      <a:pt x="183" y="247"/>
                    </a:lnTo>
                    <a:lnTo>
                      <a:pt x="187" y="245"/>
                    </a:lnTo>
                    <a:lnTo>
                      <a:pt x="190" y="242"/>
                    </a:lnTo>
                    <a:lnTo>
                      <a:pt x="193" y="238"/>
                    </a:lnTo>
                    <a:lnTo>
                      <a:pt x="197" y="231"/>
                    </a:lnTo>
                    <a:lnTo>
                      <a:pt x="200" y="221"/>
                    </a:lnTo>
                    <a:lnTo>
                      <a:pt x="205" y="215"/>
                    </a:lnTo>
                    <a:lnTo>
                      <a:pt x="212" y="210"/>
                    </a:lnTo>
                    <a:lnTo>
                      <a:pt x="214" y="207"/>
                    </a:lnTo>
                    <a:lnTo>
                      <a:pt x="217" y="203"/>
                    </a:lnTo>
                    <a:lnTo>
                      <a:pt x="218" y="200"/>
                    </a:lnTo>
                    <a:lnTo>
                      <a:pt x="219" y="196"/>
                    </a:lnTo>
                    <a:lnTo>
                      <a:pt x="219" y="143"/>
                    </a:lnTo>
                    <a:lnTo>
                      <a:pt x="218" y="136"/>
                    </a:lnTo>
                    <a:lnTo>
                      <a:pt x="215" y="131"/>
                    </a:lnTo>
                    <a:lnTo>
                      <a:pt x="210" y="126"/>
                    </a:lnTo>
                    <a:lnTo>
                      <a:pt x="205" y="121"/>
                    </a:lnTo>
                    <a:lnTo>
                      <a:pt x="194" y="113"/>
                    </a:lnTo>
                    <a:lnTo>
                      <a:pt x="184" y="103"/>
                    </a:lnTo>
                    <a:lnTo>
                      <a:pt x="178" y="89"/>
                    </a:lnTo>
                    <a:lnTo>
                      <a:pt x="170" y="75"/>
                    </a:lnTo>
                    <a:lnTo>
                      <a:pt x="166" y="73"/>
                    </a:lnTo>
                    <a:lnTo>
                      <a:pt x="163" y="72"/>
                    </a:lnTo>
                    <a:lnTo>
                      <a:pt x="159" y="72"/>
                    </a:lnTo>
                    <a:lnTo>
                      <a:pt x="155" y="72"/>
                    </a:lnTo>
                    <a:lnTo>
                      <a:pt x="146" y="72"/>
                    </a:lnTo>
                    <a:lnTo>
                      <a:pt x="138" y="72"/>
                    </a:lnTo>
                    <a:lnTo>
                      <a:pt x="130" y="70"/>
                    </a:lnTo>
                    <a:lnTo>
                      <a:pt x="125" y="68"/>
                    </a:lnTo>
                    <a:lnTo>
                      <a:pt x="120" y="64"/>
                    </a:lnTo>
                    <a:lnTo>
                      <a:pt x="115" y="60"/>
                    </a:lnTo>
                    <a:lnTo>
                      <a:pt x="105" y="53"/>
                    </a:lnTo>
                    <a:lnTo>
                      <a:pt x="94" y="45"/>
                    </a:lnTo>
                    <a:lnTo>
                      <a:pt x="87" y="44"/>
                    </a:lnTo>
                    <a:lnTo>
                      <a:pt x="81" y="43"/>
                    </a:lnTo>
                    <a:lnTo>
                      <a:pt x="79" y="41"/>
                    </a:lnTo>
                    <a:lnTo>
                      <a:pt x="76" y="40"/>
                    </a:lnTo>
                    <a:lnTo>
                      <a:pt x="75" y="39"/>
                    </a:lnTo>
                    <a:lnTo>
                      <a:pt x="72" y="36"/>
                    </a:lnTo>
                    <a:lnTo>
                      <a:pt x="66" y="24"/>
                    </a:lnTo>
                    <a:lnTo>
                      <a:pt x="59" y="11"/>
                    </a:lnTo>
                    <a:lnTo>
                      <a:pt x="55" y="8"/>
                    </a:lnTo>
                    <a:lnTo>
                      <a:pt x="50" y="4"/>
                    </a:lnTo>
                    <a:lnTo>
                      <a:pt x="43" y="1"/>
                    </a:lnTo>
                    <a:lnTo>
                      <a:pt x="37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97"/>
              <p:cNvSpPr>
                <a:spLocks/>
              </p:cNvSpPr>
              <p:nvPr/>
            </p:nvSpPr>
            <p:spPr bwMode="auto">
              <a:xfrm>
                <a:off x="-1590550" y="2234725"/>
                <a:ext cx="33338" cy="50800"/>
              </a:xfrm>
              <a:custGeom>
                <a:avLst/>
                <a:gdLst>
                  <a:gd name="T0" fmla="*/ 13 w 84"/>
                  <a:gd name="T1" fmla="*/ 0 h 127"/>
                  <a:gd name="T2" fmla="*/ 9 w 84"/>
                  <a:gd name="T3" fmla="*/ 0 h 127"/>
                  <a:gd name="T4" fmla="*/ 4 w 84"/>
                  <a:gd name="T5" fmla="*/ 1 h 127"/>
                  <a:gd name="T6" fmla="*/ 1 w 84"/>
                  <a:gd name="T7" fmla="*/ 4 h 127"/>
                  <a:gd name="T8" fmla="*/ 0 w 84"/>
                  <a:gd name="T9" fmla="*/ 6 h 127"/>
                  <a:gd name="T10" fmla="*/ 5 w 84"/>
                  <a:gd name="T11" fmla="*/ 20 h 127"/>
                  <a:gd name="T12" fmla="*/ 13 w 84"/>
                  <a:gd name="T13" fmla="*/ 33 h 127"/>
                  <a:gd name="T14" fmla="*/ 13 w 84"/>
                  <a:gd name="T15" fmla="*/ 48 h 127"/>
                  <a:gd name="T16" fmla="*/ 12 w 84"/>
                  <a:gd name="T17" fmla="*/ 63 h 127"/>
                  <a:gd name="T18" fmla="*/ 12 w 84"/>
                  <a:gd name="T19" fmla="*/ 74 h 127"/>
                  <a:gd name="T20" fmla="*/ 14 w 84"/>
                  <a:gd name="T21" fmla="*/ 84 h 127"/>
                  <a:gd name="T22" fmla="*/ 17 w 84"/>
                  <a:gd name="T23" fmla="*/ 89 h 127"/>
                  <a:gd name="T24" fmla="*/ 19 w 84"/>
                  <a:gd name="T25" fmla="*/ 93 h 127"/>
                  <a:gd name="T26" fmla="*/ 23 w 84"/>
                  <a:gd name="T27" fmla="*/ 97 h 127"/>
                  <a:gd name="T28" fmla="*/ 27 w 84"/>
                  <a:gd name="T29" fmla="*/ 100 h 127"/>
                  <a:gd name="T30" fmla="*/ 38 w 84"/>
                  <a:gd name="T31" fmla="*/ 104 h 127"/>
                  <a:gd name="T32" fmla="*/ 48 w 84"/>
                  <a:gd name="T33" fmla="*/ 107 h 127"/>
                  <a:gd name="T34" fmla="*/ 54 w 84"/>
                  <a:gd name="T35" fmla="*/ 112 h 127"/>
                  <a:gd name="T36" fmla="*/ 59 w 84"/>
                  <a:gd name="T37" fmla="*/ 119 h 127"/>
                  <a:gd name="T38" fmla="*/ 62 w 84"/>
                  <a:gd name="T39" fmla="*/ 122 h 127"/>
                  <a:gd name="T40" fmla="*/ 64 w 84"/>
                  <a:gd name="T41" fmla="*/ 124 h 127"/>
                  <a:gd name="T42" fmla="*/ 67 w 84"/>
                  <a:gd name="T43" fmla="*/ 127 h 127"/>
                  <a:gd name="T44" fmla="*/ 70 w 84"/>
                  <a:gd name="T45" fmla="*/ 127 h 127"/>
                  <a:gd name="T46" fmla="*/ 74 w 84"/>
                  <a:gd name="T47" fmla="*/ 127 h 127"/>
                  <a:gd name="T48" fmla="*/ 78 w 84"/>
                  <a:gd name="T49" fmla="*/ 124 h 127"/>
                  <a:gd name="T50" fmla="*/ 81 w 84"/>
                  <a:gd name="T51" fmla="*/ 122 h 127"/>
                  <a:gd name="T52" fmla="*/ 82 w 84"/>
                  <a:gd name="T53" fmla="*/ 118 h 127"/>
                  <a:gd name="T54" fmla="*/ 83 w 84"/>
                  <a:gd name="T55" fmla="*/ 109 h 127"/>
                  <a:gd name="T56" fmla="*/ 84 w 84"/>
                  <a:gd name="T57" fmla="*/ 100 h 127"/>
                  <a:gd name="T58" fmla="*/ 79 w 84"/>
                  <a:gd name="T59" fmla="*/ 85 h 127"/>
                  <a:gd name="T60" fmla="*/ 74 w 84"/>
                  <a:gd name="T61" fmla="*/ 72 h 127"/>
                  <a:gd name="T62" fmla="*/ 74 w 84"/>
                  <a:gd name="T63" fmla="*/ 58 h 127"/>
                  <a:gd name="T64" fmla="*/ 74 w 84"/>
                  <a:gd name="T65" fmla="*/ 45 h 127"/>
                  <a:gd name="T66" fmla="*/ 74 w 84"/>
                  <a:gd name="T67" fmla="*/ 40 h 127"/>
                  <a:gd name="T68" fmla="*/ 74 w 84"/>
                  <a:gd name="T69" fmla="*/ 34 h 127"/>
                  <a:gd name="T70" fmla="*/ 73 w 84"/>
                  <a:gd name="T71" fmla="*/ 28 h 127"/>
                  <a:gd name="T72" fmla="*/ 70 w 84"/>
                  <a:gd name="T73" fmla="*/ 21 h 127"/>
                  <a:gd name="T74" fmla="*/ 68 w 84"/>
                  <a:gd name="T75" fmla="*/ 16 h 127"/>
                  <a:gd name="T76" fmla="*/ 64 w 84"/>
                  <a:gd name="T77" fmla="*/ 14 h 127"/>
                  <a:gd name="T78" fmla="*/ 59 w 84"/>
                  <a:gd name="T79" fmla="*/ 11 h 127"/>
                  <a:gd name="T80" fmla="*/ 54 w 84"/>
                  <a:gd name="T81" fmla="*/ 10 h 127"/>
                  <a:gd name="T82" fmla="*/ 43 w 84"/>
                  <a:gd name="T83" fmla="*/ 10 h 127"/>
                  <a:gd name="T84" fmla="*/ 32 w 84"/>
                  <a:gd name="T85" fmla="*/ 8 h 127"/>
                  <a:gd name="T86" fmla="*/ 22 w 84"/>
                  <a:gd name="T87" fmla="*/ 4 h 127"/>
                  <a:gd name="T88" fmla="*/ 13 w 84"/>
                  <a:gd name="T89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4" h="127">
                    <a:moveTo>
                      <a:pt x="13" y="0"/>
                    </a:moveTo>
                    <a:lnTo>
                      <a:pt x="9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5" y="20"/>
                    </a:lnTo>
                    <a:lnTo>
                      <a:pt x="13" y="33"/>
                    </a:lnTo>
                    <a:lnTo>
                      <a:pt x="13" y="48"/>
                    </a:lnTo>
                    <a:lnTo>
                      <a:pt x="12" y="63"/>
                    </a:lnTo>
                    <a:lnTo>
                      <a:pt x="12" y="74"/>
                    </a:lnTo>
                    <a:lnTo>
                      <a:pt x="14" y="84"/>
                    </a:lnTo>
                    <a:lnTo>
                      <a:pt x="17" y="89"/>
                    </a:lnTo>
                    <a:lnTo>
                      <a:pt x="19" y="93"/>
                    </a:lnTo>
                    <a:lnTo>
                      <a:pt x="23" y="97"/>
                    </a:lnTo>
                    <a:lnTo>
                      <a:pt x="27" y="100"/>
                    </a:lnTo>
                    <a:lnTo>
                      <a:pt x="38" y="104"/>
                    </a:lnTo>
                    <a:lnTo>
                      <a:pt x="48" y="107"/>
                    </a:lnTo>
                    <a:lnTo>
                      <a:pt x="54" y="112"/>
                    </a:lnTo>
                    <a:lnTo>
                      <a:pt x="59" y="119"/>
                    </a:lnTo>
                    <a:lnTo>
                      <a:pt x="62" y="122"/>
                    </a:lnTo>
                    <a:lnTo>
                      <a:pt x="64" y="124"/>
                    </a:lnTo>
                    <a:lnTo>
                      <a:pt x="67" y="127"/>
                    </a:lnTo>
                    <a:lnTo>
                      <a:pt x="70" y="127"/>
                    </a:lnTo>
                    <a:lnTo>
                      <a:pt x="74" y="127"/>
                    </a:lnTo>
                    <a:lnTo>
                      <a:pt x="78" y="124"/>
                    </a:lnTo>
                    <a:lnTo>
                      <a:pt x="81" y="122"/>
                    </a:lnTo>
                    <a:lnTo>
                      <a:pt x="82" y="118"/>
                    </a:lnTo>
                    <a:lnTo>
                      <a:pt x="83" y="109"/>
                    </a:lnTo>
                    <a:lnTo>
                      <a:pt x="84" y="100"/>
                    </a:lnTo>
                    <a:lnTo>
                      <a:pt x="79" y="85"/>
                    </a:lnTo>
                    <a:lnTo>
                      <a:pt x="74" y="72"/>
                    </a:lnTo>
                    <a:lnTo>
                      <a:pt x="74" y="58"/>
                    </a:lnTo>
                    <a:lnTo>
                      <a:pt x="74" y="45"/>
                    </a:lnTo>
                    <a:lnTo>
                      <a:pt x="74" y="40"/>
                    </a:lnTo>
                    <a:lnTo>
                      <a:pt x="74" y="34"/>
                    </a:lnTo>
                    <a:lnTo>
                      <a:pt x="73" y="28"/>
                    </a:lnTo>
                    <a:lnTo>
                      <a:pt x="70" y="21"/>
                    </a:lnTo>
                    <a:lnTo>
                      <a:pt x="68" y="16"/>
                    </a:lnTo>
                    <a:lnTo>
                      <a:pt x="64" y="14"/>
                    </a:lnTo>
                    <a:lnTo>
                      <a:pt x="59" y="11"/>
                    </a:lnTo>
                    <a:lnTo>
                      <a:pt x="54" y="10"/>
                    </a:lnTo>
                    <a:lnTo>
                      <a:pt x="43" y="10"/>
                    </a:lnTo>
                    <a:lnTo>
                      <a:pt x="32" y="8"/>
                    </a:lnTo>
                    <a:lnTo>
                      <a:pt x="22" y="4"/>
                    </a:lnTo>
                    <a:lnTo>
                      <a:pt x="13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98"/>
              <p:cNvSpPr>
                <a:spLocks/>
              </p:cNvSpPr>
              <p:nvPr/>
            </p:nvSpPr>
            <p:spPr bwMode="auto">
              <a:xfrm>
                <a:off x="-1423863" y="2209325"/>
                <a:ext cx="33338" cy="46038"/>
              </a:xfrm>
              <a:custGeom>
                <a:avLst/>
                <a:gdLst>
                  <a:gd name="T0" fmla="*/ 65 w 81"/>
                  <a:gd name="T1" fmla="*/ 20 h 116"/>
                  <a:gd name="T2" fmla="*/ 64 w 81"/>
                  <a:gd name="T3" fmla="*/ 15 h 116"/>
                  <a:gd name="T4" fmla="*/ 63 w 81"/>
                  <a:gd name="T5" fmla="*/ 10 h 116"/>
                  <a:gd name="T6" fmla="*/ 59 w 81"/>
                  <a:gd name="T7" fmla="*/ 5 h 116"/>
                  <a:gd name="T8" fmla="*/ 56 w 81"/>
                  <a:gd name="T9" fmla="*/ 0 h 116"/>
                  <a:gd name="T10" fmla="*/ 50 w 81"/>
                  <a:gd name="T11" fmla="*/ 4 h 116"/>
                  <a:gd name="T12" fmla="*/ 46 w 81"/>
                  <a:gd name="T13" fmla="*/ 8 h 116"/>
                  <a:gd name="T14" fmla="*/ 43 w 81"/>
                  <a:gd name="T15" fmla="*/ 12 h 116"/>
                  <a:gd name="T16" fmla="*/ 39 w 81"/>
                  <a:gd name="T17" fmla="*/ 17 h 116"/>
                  <a:gd name="T18" fmla="*/ 33 w 81"/>
                  <a:gd name="T19" fmla="*/ 25 h 116"/>
                  <a:gd name="T20" fmla="*/ 22 w 81"/>
                  <a:gd name="T21" fmla="*/ 34 h 116"/>
                  <a:gd name="T22" fmla="*/ 15 w 81"/>
                  <a:gd name="T23" fmla="*/ 38 h 116"/>
                  <a:gd name="T24" fmla="*/ 7 w 81"/>
                  <a:gd name="T25" fmla="*/ 42 h 116"/>
                  <a:gd name="T26" fmla="*/ 5 w 81"/>
                  <a:gd name="T27" fmla="*/ 44 h 116"/>
                  <a:gd name="T28" fmla="*/ 2 w 81"/>
                  <a:gd name="T29" fmla="*/ 48 h 116"/>
                  <a:gd name="T30" fmla="*/ 1 w 81"/>
                  <a:gd name="T31" fmla="*/ 50 h 116"/>
                  <a:gd name="T32" fmla="*/ 0 w 81"/>
                  <a:gd name="T33" fmla="*/ 55 h 116"/>
                  <a:gd name="T34" fmla="*/ 1 w 81"/>
                  <a:gd name="T35" fmla="*/ 59 h 116"/>
                  <a:gd name="T36" fmla="*/ 2 w 81"/>
                  <a:gd name="T37" fmla="*/ 63 h 116"/>
                  <a:gd name="T38" fmla="*/ 5 w 81"/>
                  <a:gd name="T39" fmla="*/ 66 h 116"/>
                  <a:gd name="T40" fmla="*/ 7 w 81"/>
                  <a:gd name="T41" fmla="*/ 68 h 116"/>
                  <a:gd name="T42" fmla="*/ 15 w 81"/>
                  <a:gd name="T43" fmla="*/ 73 h 116"/>
                  <a:gd name="T44" fmla="*/ 22 w 81"/>
                  <a:gd name="T45" fmla="*/ 78 h 116"/>
                  <a:gd name="T46" fmla="*/ 29 w 81"/>
                  <a:gd name="T47" fmla="*/ 86 h 116"/>
                  <a:gd name="T48" fmla="*/ 35 w 81"/>
                  <a:gd name="T49" fmla="*/ 93 h 116"/>
                  <a:gd name="T50" fmla="*/ 45 w 81"/>
                  <a:gd name="T51" fmla="*/ 99 h 116"/>
                  <a:gd name="T52" fmla="*/ 55 w 81"/>
                  <a:gd name="T53" fmla="*/ 106 h 116"/>
                  <a:gd name="T54" fmla="*/ 65 w 81"/>
                  <a:gd name="T55" fmla="*/ 111 h 116"/>
                  <a:gd name="T56" fmla="*/ 76 w 81"/>
                  <a:gd name="T57" fmla="*/ 116 h 116"/>
                  <a:gd name="T58" fmla="*/ 80 w 81"/>
                  <a:gd name="T59" fmla="*/ 111 h 116"/>
                  <a:gd name="T60" fmla="*/ 81 w 81"/>
                  <a:gd name="T61" fmla="*/ 104 h 116"/>
                  <a:gd name="T62" fmla="*/ 80 w 81"/>
                  <a:gd name="T63" fmla="*/ 96 h 116"/>
                  <a:gd name="T64" fmla="*/ 78 w 81"/>
                  <a:gd name="T65" fmla="*/ 89 h 116"/>
                  <a:gd name="T66" fmla="*/ 74 w 81"/>
                  <a:gd name="T67" fmla="*/ 83 h 116"/>
                  <a:gd name="T68" fmla="*/ 70 w 81"/>
                  <a:gd name="T69" fmla="*/ 78 h 116"/>
                  <a:gd name="T70" fmla="*/ 66 w 81"/>
                  <a:gd name="T71" fmla="*/ 72 h 116"/>
                  <a:gd name="T72" fmla="*/ 63 w 81"/>
                  <a:gd name="T73" fmla="*/ 66 h 116"/>
                  <a:gd name="T74" fmla="*/ 60 w 81"/>
                  <a:gd name="T75" fmla="*/ 59 h 116"/>
                  <a:gd name="T76" fmla="*/ 60 w 81"/>
                  <a:gd name="T77" fmla="*/ 50 h 116"/>
                  <a:gd name="T78" fmla="*/ 63 w 81"/>
                  <a:gd name="T79" fmla="*/ 35 h 116"/>
                  <a:gd name="T80" fmla="*/ 65 w 81"/>
                  <a:gd name="T81" fmla="*/ 2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1" h="116">
                    <a:moveTo>
                      <a:pt x="65" y="20"/>
                    </a:moveTo>
                    <a:lnTo>
                      <a:pt x="64" y="15"/>
                    </a:lnTo>
                    <a:lnTo>
                      <a:pt x="63" y="10"/>
                    </a:lnTo>
                    <a:lnTo>
                      <a:pt x="59" y="5"/>
                    </a:lnTo>
                    <a:lnTo>
                      <a:pt x="56" y="0"/>
                    </a:lnTo>
                    <a:lnTo>
                      <a:pt x="50" y="4"/>
                    </a:lnTo>
                    <a:lnTo>
                      <a:pt x="46" y="8"/>
                    </a:lnTo>
                    <a:lnTo>
                      <a:pt x="43" y="12"/>
                    </a:lnTo>
                    <a:lnTo>
                      <a:pt x="39" y="17"/>
                    </a:lnTo>
                    <a:lnTo>
                      <a:pt x="33" y="25"/>
                    </a:lnTo>
                    <a:lnTo>
                      <a:pt x="22" y="34"/>
                    </a:lnTo>
                    <a:lnTo>
                      <a:pt x="15" y="38"/>
                    </a:lnTo>
                    <a:lnTo>
                      <a:pt x="7" y="42"/>
                    </a:lnTo>
                    <a:lnTo>
                      <a:pt x="5" y="44"/>
                    </a:lnTo>
                    <a:lnTo>
                      <a:pt x="2" y="48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1" y="59"/>
                    </a:lnTo>
                    <a:lnTo>
                      <a:pt x="2" y="63"/>
                    </a:lnTo>
                    <a:lnTo>
                      <a:pt x="5" y="66"/>
                    </a:lnTo>
                    <a:lnTo>
                      <a:pt x="7" y="68"/>
                    </a:lnTo>
                    <a:lnTo>
                      <a:pt x="15" y="73"/>
                    </a:lnTo>
                    <a:lnTo>
                      <a:pt x="22" y="78"/>
                    </a:lnTo>
                    <a:lnTo>
                      <a:pt x="29" y="86"/>
                    </a:lnTo>
                    <a:lnTo>
                      <a:pt x="35" y="93"/>
                    </a:lnTo>
                    <a:lnTo>
                      <a:pt x="45" y="99"/>
                    </a:lnTo>
                    <a:lnTo>
                      <a:pt x="55" y="106"/>
                    </a:lnTo>
                    <a:lnTo>
                      <a:pt x="65" y="111"/>
                    </a:lnTo>
                    <a:lnTo>
                      <a:pt x="76" y="116"/>
                    </a:lnTo>
                    <a:lnTo>
                      <a:pt x="80" y="111"/>
                    </a:lnTo>
                    <a:lnTo>
                      <a:pt x="81" y="104"/>
                    </a:lnTo>
                    <a:lnTo>
                      <a:pt x="80" y="96"/>
                    </a:lnTo>
                    <a:lnTo>
                      <a:pt x="78" y="89"/>
                    </a:lnTo>
                    <a:lnTo>
                      <a:pt x="74" y="83"/>
                    </a:lnTo>
                    <a:lnTo>
                      <a:pt x="70" y="78"/>
                    </a:lnTo>
                    <a:lnTo>
                      <a:pt x="66" y="72"/>
                    </a:lnTo>
                    <a:lnTo>
                      <a:pt x="63" y="66"/>
                    </a:lnTo>
                    <a:lnTo>
                      <a:pt x="60" y="59"/>
                    </a:lnTo>
                    <a:lnTo>
                      <a:pt x="60" y="50"/>
                    </a:lnTo>
                    <a:lnTo>
                      <a:pt x="63" y="35"/>
                    </a:lnTo>
                    <a:lnTo>
                      <a:pt x="65" y="2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99"/>
              <p:cNvSpPr>
                <a:spLocks/>
              </p:cNvSpPr>
              <p:nvPr/>
            </p:nvSpPr>
            <p:spPr bwMode="auto">
              <a:xfrm>
                <a:off x="-1452438" y="2266475"/>
                <a:ext cx="55563" cy="39688"/>
              </a:xfrm>
              <a:custGeom>
                <a:avLst/>
                <a:gdLst>
                  <a:gd name="T0" fmla="*/ 45 w 141"/>
                  <a:gd name="T1" fmla="*/ 1 h 99"/>
                  <a:gd name="T2" fmla="*/ 40 w 141"/>
                  <a:gd name="T3" fmla="*/ 5 h 99"/>
                  <a:gd name="T4" fmla="*/ 35 w 141"/>
                  <a:gd name="T5" fmla="*/ 15 h 99"/>
                  <a:gd name="T6" fmla="*/ 21 w 141"/>
                  <a:gd name="T7" fmla="*/ 28 h 99"/>
                  <a:gd name="T8" fmla="*/ 7 w 141"/>
                  <a:gd name="T9" fmla="*/ 34 h 99"/>
                  <a:gd name="T10" fmla="*/ 1 w 141"/>
                  <a:gd name="T11" fmla="*/ 41 h 99"/>
                  <a:gd name="T12" fmla="*/ 1 w 141"/>
                  <a:gd name="T13" fmla="*/ 53 h 99"/>
                  <a:gd name="T14" fmla="*/ 5 w 141"/>
                  <a:gd name="T15" fmla="*/ 64 h 99"/>
                  <a:gd name="T16" fmla="*/ 10 w 141"/>
                  <a:gd name="T17" fmla="*/ 75 h 99"/>
                  <a:gd name="T18" fmla="*/ 13 w 141"/>
                  <a:gd name="T19" fmla="*/ 87 h 99"/>
                  <a:gd name="T20" fmla="*/ 25 w 141"/>
                  <a:gd name="T21" fmla="*/ 94 h 99"/>
                  <a:gd name="T22" fmla="*/ 56 w 141"/>
                  <a:gd name="T23" fmla="*/ 80 h 99"/>
                  <a:gd name="T24" fmla="*/ 65 w 141"/>
                  <a:gd name="T25" fmla="*/ 85 h 99"/>
                  <a:gd name="T26" fmla="*/ 74 w 141"/>
                  <a:gd name="T27" fmla="*/ 92 h 99"/>
                  <a:gd name="T28" fmla="*/ 92 w 141"/>
                  <a:gd name="T29" fmla="*/ 98 h 99"/>
                  <a:gd name="T30" fmla="*/ 113 w 141"/>
                  <a:gd name="T31" fmla="*/ 99 h 99"/>
                  <a:gd name="T32" fmla="*/ 124 w 141"/>
                  <a:gd name="T33" fmla="*/ 97 h 99"/>
                  <a:gd name="T34" fmla="*/ 133 w 141"/>
                  <a:gd name="T35" fmla="*/ 90 h 99"/>
                  <a:gd name="T36" fmla="*/ 139 w 141"/>
                  <a:gd name="T37" fmla="*/ 82 h 99"/>
                  <a:gd name="T38" fmla="*/ 141 w 141"/>
                  <a:gd name="T39" fmla="*/ 70 h 99"/>
                  <a:gd name="T40" fmla="*/ 138 w 141"/>
                  <a:gd name="T41" fmla="*/ 64 h 99"/>
                  <a:gd name="T42" fmla="*/ 133 w 141"/>
                  <a:gd name="T43" fmla="*/ 60 h 99"/>
                  <a:gd name="T44" fmla="*/ 121 w 141"/>
                  <a:gd name="T45" fmla="*/ 49 h 99"/>
                  <a:gd name="T46" fmla="*/ 108 w 141"/>
                  <a:gd name="T47" fmla="*/ 44 h 99"/>
                  <a:gd name="T48" fmla="*/ 85 w 141"/>
                  <a:gd name="T49" fmla="*/ 63 h 99"/>
                  <a:gd name="T50" fmla="*/ 80 w 141"/>
                  <a:gd name="T51" fmla="*/ 60 h 99"/>
                  <a:gd name="T52" fmla="*/ 79 w 141"/>
                  <a:gd name="T53" fmla="*/ 55 h 99"/>
                  <a:gd name="T54" fmla="*/ 76 w 141"/>
                  <a:gd name="T55" fmla="*/ 43 h 99"/>
                  <a:gd name="T56" fmla="*/ 70 w 141"/>
                  <a:gd name="T57" fmla="*/ 39 h 99"/>
                  <a:gd name="T58" fmla="*/ 64 w 141"/>
                  <a:gd name="T59" fmla="*/ 14 h 99"/>
                  <a:gd name="T60" fmla="*/ 59 w 141"/>
                  <a:gd name="T61" fmla="*/ 4 h 99"/>
                  <a:gd name="T62" fmla="*/ 49 w 141"/>
                  <a:gd name="T6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1" h="99">
                    <a:moveTo>
                      <a:pt x="49" y="0"/>
                    </a:moveTo>
                    <a:lnTo>
                      <a:pt x="45" y="1"/>
                    </a:lnTo>
                    <a:lnTo>
                      <a:pt x="42" y="3"/>
                    </a:lnTo>
                    <a:lnTo>
                      <a:pt x="40" y="5"/>
                    </a:lnTo>
                    <a:lnTo>
                      <a:pt x="38" y="8"/>
                    </a:lnTo>
                    <a:lnTo>
                      <a:pt x="35" y="15"/>
                    </a:lnTo>
                    <a:lnTo>
                      <a:pt x="31" y="21"/>
                    </a:lnTo>
                    <a:lnTo>
                      <a:pt x="21" y="28"/>
                    </a:lnTo>
                    <a:lnTo>
                      <a:pt x="11" y="31"/>
                    </a:lnTo>
                    <a:lnTo>
                      <a:pt x="7" y="34"/>
                    </a:lnTo>
                    <a:lnTo>
                      <a:pt x="3" y="38"/>
                    </a:lnTo>
                    <a:lnTo>
                      <a:pt x="1" y="41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2" y="59"/>
                    </a:lnTo>
                    <a:lnTo>
                      <a:pt x="5" y="64"/>
                    </a:lnTo>
                    <a:lnTo>
                      <a:pt x="7" y="70"/>
                    </a:lnTo>
                    <a:lnTo>
                      <a:pt x="10" y="75"/>
                    </a:lnTo>
                    <a:lnTo>
                      <a:pt x="12" y="82"/>
                    </a:lnTo>
                    <a:lnTo>
                      <a:pt x="13" y="87"/>
                    </a:lnTo>
                    <a:lnTo>
                      <a:pt x="15" y="94"/>
                    </a:lnTo>
                    <a:lnTo>
                      <a:pt x="25" y="94"/>
                    </a:lnTo>
                    <a:lnTo>
                      <a:pt x="40" y="88"/>
                    </a:lnTo>
                    <a:lnTo>
                      <a:pt x="56" y="80"/>
                    </a:lnTo>
                    <a:lnTo>
                      <a:pt x="61" y="82"/>
                    </a:lnTo>
                    <a:lnTo>
                      <a:pt x="65" y="85"/>
                    </a:lnTo>
                    <a:lnTo>
                      <a:pt x="70" y="88"/>
                    </a:lnTo>
                    <a:lnTo>
                      <a:pt x="74" y="92"/>
                    </a:lnTo>
                    <a:lnTo>
                      <a:pt x="84" y="95"/>
                    </a:lnTo>
                    <a:lnTo>
                      <a:pt x="92" y="98"/>
                    </a:lnTo>
                    <a:lnTo>
                      <a:pt x="102" y="99"/>
                    </a:lnTo>
                    <a:lnTo>
                      <a:pt x="113" y="99"/>
                    </a:lnTo>
                    <a:lnTo>
                      <a:pt x="119" y="99"/>
                    </a:lnTo>
                    <a:lnTo>
                      <a:pt x="124" y="97"/>
                    </a:lnTo>
                    <a:lnTo>
                      <a:pt x="129" y="94"/>
                    </a:lnTo>
                    <a:lnTo>
                      <a:pt x="133" y="90"/>
                    </a:lnTo>
                    <a:lnTo>
                      <a:pt x="136" y="87"/>
                    </a:lnTo>
                    <a:lnTo>
                      <a:pt x="139" y="82"/>
                    </a:lnTo>
                    <a:lnTo>
                      <a:pt x="141" y="77"/>
                    </a:lnTo>
                    <a:lnTo>
                      <a:pt x="141" y="70"/>
                    </a:lnTo>
                    <a:lnTo>
                      <a:pt x="140" y="67"/>
                    </a:lnTo>
                    <a:lnTo>
                      <a:pt x="138" y="64"/>
                    </a:lnTo>
                    <a:lnTo>
                      <a:pt x="135" y="63"/>
                    </a:lnTo>
                    <a:lnTo>
                      <a:pt x="133" y="60"/>
                    </a:lnTo>
                    <a:lnTo>
                      <a:pt x="126" y="54"/>
                    </a:lnTo>
                    <a:lnTo>
                      <a:pt x="121" y="49"/>
                    </a:lnTo>
                    <a:lnTo>
                      <a:pt x="115" y="45"/>
                    </a:lnTo>
                    <a:lnTo>
                      <a:pt x="108" y="44"/>
                    </a:lnTo>
                    <a:lnTo>
                      <a:pt x="96" y="53"/>
                    </a:lnTo>
                    <a:lnTo>
                      <a:pt x="85" y="63"/>
                    </a:lnTo>
                    <a:lnTo>
                      <a:pt x="82" y="62"/>
                    </a:lnTo>
                    <a:lnTo>
                      <a:pt x="80" y="60"/>
                    </a:lnTo>
                    <a:lnTo>
                      <a:pt x="80" y="58"/>
                    </a:lnTo>
                    <a:lnTo>
                      <a:pt x="79" y="55"/>
                    </a:lnTo>
                    <a:lnTo>
                      <a:pt x="79" y="49"/>
                    </a:lnTo>
                    <a:lnTo>
                      <a:pt x="76" y="43"/>
                    </a:lnTo>
                    <a:lnTo>
                      <a:pt x="74" y="40"/>
                    </a:lnTo>
                    <a:lnTo>
                      <a:pt x="70" y="39"/>
                    </a:lnTo>
                    <a:lnTo>
                      <a:pt x="67" y="26"/>
                    </a:lnTo>
                    <a:lnTo>
                      <a:pt x="64" y="14"/>
                    </a:lnTo>
                    <a:lnTo>
                      <a:pt x="61" y="8"/>
                    </a:lnTo>
                    <a:lnTo>
                      <a:pt x="59" y="4"/>
                    </a:lnTo>
                    <a:lnTo>
                      <a:pt x="55" y="1"/>
                    </a:lnTo>
                    <a:lnTo>
                      <a:pt x="49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100"/>
              <p:cNvSpPr>
                <a:spLocks/>
              </p:cNvSpPr>
              <p:nvPr/>
            </p:nvSpPr>
            <p:spPr bwMode="auto">
              <a:xfrm>
                <a:off x="-952375" y="1745775"/>
                <a:ext cx="26988" cy="12700"/>
              </a:xfrm>
              <a:custGeom>
                <a:avLst/>
                <a:gdLst>
                  <a:gd name="T0" fmla="*/ 36 w 66"/>
                  <a:gd name="T1" fmla="*/ 0 h 30"/>
                  <a:gd name="T2" fmla="*/ 24 w 66"/>
                  <a:gd name="T3" fmla="*/ 0 h 30"/>
                  <a:gd name="T4" fmla="*/ 12 w 66"/>
                  <a:gd name="T5" fmla="*/ 3 h 30"/>
                  <a:gd name="T6" fmla="*/ 7 w 66"/>
                  <a:gd name="T7" fmla="*/ 4 h 30"/>
                  <a:gd name="T8" fmla="*/ 4 w 66"/>
                  <a:gd name="T9" fmla="*/ 8 h 30"/>
                  <a:gd name="T10" fmla="*/ 1 w 66"/>
                  <a:gd name="T11" fmla="*/ 11 h 30"/>
                  <a:gd name="T12" fmla="*/ 0 w 66"/>
                  <a:gd name="T13" fmla="*/ 16 h 30"/>
                  <a:gd name="T14" fmla="*/ 1 w 66"/>
                  <a:gd name="T15" fmla="*/ 19 h 30"/>
                  <a:gd name="T16" fmla="*/ 2 w 66"/>
                  <a:gd name="T17" fmla="*/ 21 h 30"/>
                  <a:gd name="T18" fmla="*/ 6 w 66"/>
                  <a:gd name="T19" fmla="*/ 21 h 30"/>
                  <a:gd name="T20" fmla="*/ 10 w 66"/>
                  <a:gd name="T21" fmla="*/ 21 h 30"/>
                  <a:gd name="T22" fmla="*/ 19 w 66"/>
                  <a:gd name="T23" fmla="*/ 20 h 30"/>
                  <a:gd name="T24" fmla="*/ 26 w 66"/>
                  <a:gd name="T25" fmla="*/ 20 h 30"/>
                  <a:gd name="T26" fmla="*/ 39 w 66"/>
                  <a:gd name="T27" fmla="*/ 25 h 30"/>
                  <a:gd name="T28" fmla="*/ 50 w 66"/>
                  <a:gd name="T29" fmla="*/ 30 h 30"/>
                  <a:gd name="T30" fmla="*/ 54 w 66"/>
                  <a:gd name="T31" fmla="*/ 30 h 30"/>
                  <a:gd name="T32" fmla="*/ 56 w 66"/>
                  <a:gd name="T33" fmla="*/ 29 h 30"/>
                  <a:gd name="T34" fmla="*/ 59 w 66"/>
                  <a:gd name="T35" fmla="*/ 26 h 30"/>
                  <a:gd name="T36" fmla="*/ 60 w 66"/>
                  <a:gd name="T37" fmla="*/ 24 h 30"/>
                  <a:gd name="T38" fmla="*/ 64 w 66"/>
                  <a:gd name="T39" fmla="*/ 19 h 30"/>
                  <a:gd name="T40" fmla="*/ 66 w 66"/>
                  <a:gd name="T41" fmla="*/ 13 h 30"/>
                  <a:gd name="T42" fmla="*/ 59 w 66"/>
                  <a:gd name="T43" fmla="*/ 9 h 30"/>
                  <a:gd name="T44" fmla="*/ 51 w 66"/>
                  <a:gd name="T45" fmla="*/ 5 h 30"/>
                  <a:gd name="T46" fmla="*/ 44 w 66"/>
                  <a:gd name="T47" fmla="*/ 1 h 30"/>
                  <a:gd name="T48" fmla="*/ 36 w 66"/>
                  <a:gd name="T4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30">
                    <a:moveTo>
                      <a:pt x="36" y="0"/>
                    </a:moveTo>
                    <a:lnTo>
                      <a:pt x="24" y="0"/>
                    </a:lnTo>
                    <a:lnTo>
                      <a:pt x="12" y="3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1" y="11"/>
                    </a:lnTo>
                    <a:lnTo>
                      <a:pt x="0" y="16"/>
                    </a:lnTo>
                    <a:lnTo>
                      <a:pt x="1" y="19"/>
                    </a:lnTo>
                    <a:lnTo>
                      <a:pt x="2" y="21"/>
                    </a:lnTo>
                    <a:lnTo>
                      <a:pt x="6" y="21"/>
                    </a:lnTo>
                    <a:lnTo>
                      <a:pt x="10" y="21"/>
                    </a:lnTo>
                    <a:lnTo>
                      <a:pt x="19" y="20"/>
                    </a:lnTo>
                    <a:lnTo>
                      <a:pt x="26" y="20"/>
                    </a:lnTo>
                    <a:lnTo>
                      <a:pt x="39" y="25"/>
                    </a:lnTo>
                    <a:lnTo>
                      <a:pt x="50" y="30"/>
                    </a:lnTo>
                    <a:lnTo>
                      <a:pt x="54" y="30"/>
                    </a:lnTo>
                    <a:lnTo>
                      <a:pt x="56" y="29"/>
                    </a:lnTo>
                    <a:lnTo>
                      <a:pt x="59" y="26"/>
                    </a:lnTo>
                    <a:lnTo>
                      <a:pt x="60" y="24"/>
                    </a:lnTo>
                    <a:lnTo>
                      <a:pt x="64" y="19"/>
                    </a:lnTo>
                    <a:lnTo>
                      <a:pt x="66" y="13"/>
                    </a:lnTo>
                    <a:lnTo>
                      <a:pt x="59" y="9"/>
                    </a:lnTo>
                    <a:lnTo>
                      <a:pt x="51" y="5"/>
                    </a:lnTo>
                    <a:lnTo>
                      <a:pt x="44" y="1"/>
                    </a:lnTo>
                    <a:lnTo>
                      <a:pt x="36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101"/>
              <p:cNvSpPr>
                <a:spLocks/>
              </p:cNvSpPr>
              <p:nvPr/>
            </p:nvSpPr>
            <p:spPr bwMode="auto">
              <a:xfrm>
                <a:off x="263650" y="1698150"/>
                <a:ext cx="28575" cy="36513"/>
              </a:xfrm>
              <a:custGeom>
                <a:avLst/>
                <a:gdLst>
                  <a:gd name="T0" fmla="*/ 51 w 71"/>
                  <a:gd name="T1" fmla="*/ 11 h 91"/>
                  <a:gd name="T2" fmla="*/ 36 w 71"/>
                  <a:gd name="T3" fmla="*/ 0 h 91"/>
                  <a:gd name="T4" fmla="*/ 23 w 71"/>
                  <a:gd name="T5" fmla="*/ 7 h 91"/>
                  <a:gd name="T6" fmla="*/ 13 w 71"/>
                  <a:gd name="T7" fmla="*/ 15 h 91"/>
                  <a:gd name="T8" fmla="*/ 10 w 71"/>
                  <a:gd name="T9" fmla="*/ 20 h 91"/>
                  <a:gd name="T10" fmla="*/ 6 w 71"/>
                  <a:gd name="T11" fmla="*/ 25 h 91"/>
                  <a:gd name="T12" fmla="*/ 2 w 71"/>
                  <a:gd name="T13" fmla="*/ 31 h 91"/>
                  <a:gd name="T14" fmla="*/ 0 w 71"/>
                  <a:gd name="T15" fmla="*/ 38 h 91"/>
                  <a:gd name="T16" fmla="*/ 8 w 71"/>
                  <a:gd name="T17" fmla="*/ 71 h 91"/>
                  <a:gd name="T18" fmla="*/ 5 w 71"/>
                  <a:gd name="T19" fmla="*/ 78 h 91"/>
                  <a:gd name="T20" fmla="*/ 3 w 71"/>
                  <a:gd name="T21" fmla="*/ 85 h 91"/>
                  <a:gd name="T22" fmla="*/ 5 w 71"/>
                  <a:gd name="T23" fmla="*/ 88 h 91"/>
                  <a:gd name="T24" fmla="*/ 6 w 71"/>
                  <a:gd name="T25" fmla="*/ 90 h 91"/>
                  <a:gd name="T26" fmla="*/ 12 w 71"/>
                  <a:gd name="T27" fmla="*/ 91 h 91"/>
                  <a:gd name="T28" fmla="*/ 20 w 71"/>
                  <a:gd name="T29" fmla="*/ 81 h 91"/>
                  <a:gd name="T30" fmla="*/ 28 w 71"/>
                  <a:gd name="T31" fmla="*/ 71 h 91"/>
                  <a:gd name="T32" fmla="*/ 42 w 71"/>
                  <a:gd name="T33" fmla="*/ 70 h 91"/>
                  <a:gd name="T34" fmla="*/ 55 w 71"/>
                  <a:gd name="T35" fmla="*/ 70 h 91"/>
                  <a:gd name="T36" fmla="*/ 60 w 71"/>
                  <a:gd name="T37" fmla="*/ 68 h 91"/>
                  <a:gd name="T38" fmla="*/ 62 w 71"/>
                  <a:gd name="T39" fmla="*/ 64 h 91"/>
                  <a:gd name="T40" fmla="*/ 64 w 71"/>
                  <a:gd name="T41" fmla="*/ 59 h 91"/>
                  <a:gd name="T42" fmla="*/ 65 w 71"/>
                  <a:gd name="T43" fmla="*/ 53 h 91"/>
                  <a:gd name="T44" fmla="*/ 69 w 71"/>
                  <a:gd name="T45" fmla="*/ 41 h 91"/>
                  <a:gd name="T46" fmla="*/ 71 w 71"/>
                  <a:gd name="T47" fmla="*/ 30 h 91"/>
                  <a:gd name="T48" fmla="*/ 71 w 71"/>
                  <a:gd name="T49" fmla="*/ 26 h 91"/>
                  <a:gd name="T50" fmla="*/ 70 w 71"/>
                  <a:gd name="T51" fmla="*/ 22 h 91"/>
                  <a:gd name="T52" fmla="*/ 67 w 71"/>
                  <a:gd name="T53" fmla="*/ 20 h 91"/>
                  <a:gd name="T54" fmla="*/ 65 w 71"/>
                  <a:gd name="T55" fmla="*/ 17 h 91"/>
                  <a:gd name="T56" fmla="*/ 59 w 71"/>
                  <a:gd name="T57" fmla="*/ 14 h 91"/>
                  <a:gd name="T58" fmla="*/ 51 w 71"/>
                  <a:gd name="T59" fmla="*/ 1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1" h="91">
                    <a:moveTo>
                      <a:pt x="51" y="11"/>
                    </a:moveTo>
                    <a:lnTo>
                      <a:pt x="36" y="0"/>
                    </a:lnTo>
                    <a:lnTo>
                      <a:pt x="23" y="7"/>
                    </a:lnTo>
                    <a:lnTo>
                      <a:pt x="13" y="15"/>
                    </a:lnTo>
                    <a:lnTo>
                      <a:pt x="10" y="20"/>
                    </a:lnTo>
                    <a:lnTo>
                      <a:pt x="6" y="25"/>
                    </a:lnTo>
                    <a:lnTo>
                      <a:pt x="2" y="31"/>
                    </a:lnTo>
                    <a:lnTo>
                      <a:pt x="0" y="38"/>
                    </a:lnTo>
                    <a:lnTo>
                      <a:pt x="8" y="71"/>
                    </a:lnTo>
                    <a:lnTo>
                      <a:pt x="5" y="78"/>
                    </a:lnTo>
                    <a:lnTo>
                      <a:pt x="3" y="85"/>
                    </a:lnTo>
                    <a:lnTo>
                      <a:pt x="5" y="88"/>
                    </a:lnTo>
                    <a:lnTo>
                      <a:pt x="6" y="90"/>
                    </a:lnTo>
                    <a:lnTo>
                      <a:pt x="12" y="91"/>
                    </a:lnTo>
                    <a:lnTo>
                      <a:pt x="20" y="81"/>
                    </a:lnTo>
                    <a:lnTo>
                      <a:pt x="28" y="71"/>
                    </a:lnTo>
                    <a:lnTo>
                      <a:pt x="42" y="70"/>
                    </a:lnTo>
                    <a:lnTo>
                      <a:pt x="55" y="70"/>
                    </a:lnTo>
                    <a:lnTo>
                      <a:pt x="60" y="68"/>
                    </a:lnTo>
                    <a:lnTo>
                      <a:pt x="62" y="64"/>
                    </a:lnTo>
                    <a:lnTo>
                      <a:pt x="64" y="59"/>
                    </a:lnTo>
                    <a:lnTo>
                      <a:pt x="65" y="53"/>
                    </a:lnTo>
                    <a:lnTo>
                      <a:pt x="69" y="41"/>
                    </a:lnTo>
                    <a:lnTo>
                      <a:pt x="71" y="30"/>
                    </a:lnTo>
                    <a:lnTo>
                      <a:pt x="71" y="26"/>
                    </a:lnTo>
                    <a:lnTo>
                      <a:pt x="70" y="22"/>
                    </a:lnTo>
                    <a:lnTo>
                      <a:pt x="67" y="20"/>
                    </a:lnTo>
                    <a:lnTo>
                      <a:pt x="65" y="17"/>
                    </a:lnTo>
                    <a:lnTo>
                      <a:pt x="59" y="14"/>
                    </a:lnTo>
                    <a:lnTo>
                      <a:pt x="51" y="11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102"/>
              <p:cNvSpPr>
                <a:spLocks/>
              </p:cNvSpPr>
              <p:nvPr/>
            </p:nvSpPr>
            <p:spPr bwMode="auto">
              <a:xfrm>
                <a:off x="179513" y="1807688"/>
                <a:ext cx="17463" cy="23813"/>
              </a:xfrm>
              <a:custGeom>
                <a:avLst/>
                <a:gdLst>
                  <a:gd name="T0" fmla="*/ 43 w 43"/>
                  <a:gd name="T1" fmla="*/ 20 h 57"/>
                  <a:gd name="T2" fmla="*/ 43 w 43"/>
                  <a:gd name="T3" fmla="*/ 13 h 57"/>
                  <a:gd name="T4" fmla="*/ 41 w 43"/>
                  <a:gd name="T5" fmla="*/ 7 h 57"/>
                  <a:gd name="T6" fmla="*/ 38 w 43"/>
                  <a:gd name="T7" fmla="*/ 5 h 57"/>
                  <a:gd name="T8" fmla="*/ 37 w 43"/>
                  <a:gd name="T9" fmla="*/ 2 h 57"/>
                  <a:gd name="T10" fmla="*/ 33 w 43"/>
                  <a:gd name="T11" fmla="*/ 1 h 57"/>
                  <a:gd name="T12" fmla="*/ 31 w 43"/>
                  <a:gd name="T13" fmla="*/ 0 h 57"/>
                  <a:gd name="T14" fmla="*/ 26 w 43"/>
                  <a:gd name="T15" fmla="*/ 1 h 57"/>
                  <a:gd name="T16" fmla="*/ 21 w 43"/>
                  <a:gd name="T17" fmla="*/ 5 h 57"/>
                  <a:gd name="T18" fmla="*/ 17 w 43"/>
                  <a:gd name="T19" fmla="*/ 8 h 57"/>
                  <a:gd name="T20" fmla="*/ 13 w 43"/>
                  <a:gd name="T21" fmla="*/ 13 h 57"/>
                  <a:gd name="T22" fmla="*/ 8 w 43"/>
                  <a:gd name="T23" fmla="*/ 19 h 57"/>
                  <a:gd name="T24" fmla="*/ 4 w 43"/>
                  <a:gd name="T25" fmla="*/ 22 h 57"/>
                  <a:gd name="T26" fmla="*/ 2 w 43"/>
                  <a:gd name="T27" fmla="*/ 27 h 57"/>
                  <a:gd name="T28" fmla="*/ 0 w 43"/>
                  <a:gd name="T29" fmla="*/ 34 h 57"/>
                  <a:gd name="T30" fmla="*/ 0 w 43"/>
                  <a:gd name="T31" fmla="*/ 39 h 57"/>
                  <a:gd name="T32" fmla="*/ 2 w 43"/>
                  <a:gd name="T33" fmla="*/ 42 h 57"/>
                  <a:gd name="T34" fmla="*/ 3 w 43"/>
                  <a:gd name="T35" fmla="*/ 46 h 57"/>
                  <a:gd name="T36" fmla="*/ 5 w 43"/>
                  <a:gd name="T37" fmla="*/ 50 h 57"/>
                  <a:gd name="T38" fmla="*/ 8 w 43"/>
                  <a:gd name="T39" fmla="*/ 52 h 57"/>
                  <a:gd name="T40" fmla="*/ 10 w 43"/>
                  <a:gd name="T41" fmla="*/ 55 h 57"/>
                  <a:gd name="T42" fmla="*/ 14 w 43"/>
                  <a:gd name="T43" fmla="*/ 56 h 57"/>
                  <a:gd name="T44" fmla="*/ 18 w 43"/>
                  <a:gd name="T45" fmla="*/ 57 h 57"/>
                  <a:gd name="T46" fmla="*/ 23 w 43"/>
                  <a:gd name="T47" fmla="*/ 56 h 57"/>
                  <a:gd name="T48" fmla="*/ 26 w 43"/>
                  <a:gd name="T49" fmla="*/ 52 h 57"/>
                  <a:gd name="T50" fmla="*/ 29 w 43"/>
                  <a:gd name="T51" fmla="*/ 49 h 57"/>
                  <a:gd name="T52" fmla="*/ 32 w 43"/>
                  <a:gd name="T53" fmla="*/ 44 h 57"/>
                  <a:gd name="T54" fmla="*/ 36 w 43"/>
                  <a:gd name="T55" fmla="*/ 39 h 57"/>
                  <a:gd name="T56" fmla="*/ 39 w 43"/>
                  <a:gd name="T57" fmla="*/ 34 h 57"/>
                  <a:gd name="T58" fmla="*/ 43 w 43"/>
                  <a:gd name="T59" fmla="*/ 27 h 57"/>
                  <a:gd name="T60" fmla="*/ 43 w 43"/>
                  <a:gd name="T61" fmla="*/ 2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57">
                    <a:moveTo>
                      <a:pt x="43" y="20"/>
                    </a:moveTo>
                    <a:lnTo>
                      <a:pt x="43" y="13"/>
                    </a:lnTo>
                    <a:lnTo>
                      <a:pt x="41" y="7"/>
                    </a:lnTo>
                    <a:lnTo>
                      <a:pt x="38" y="5"/>
                    </a:lnTo>
                    <a:lnTo>
                      <a:pt x="37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6" y="1"/>
                    </a:lnTo>
                    <a:lnTo>
                      <a:pt x="21" y="5"/>
                    </a:lnTo>
                    <a:lnTo>
                      <a:pt x="17" y="8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4" y="22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3" y="46"/>
                    </a:lnTo>
                    <a:lnTo>
                      <a:pt x="5" y="50"/>
                    </a:lnTo>
                    <a:lnTo>
                      <a:pt x="8" y="52"/>
                    </a:lnTo>
                    <a:lnTo>
                      <a:pt x="10" y="55"/>
                    </a:lnTo>
                    <a:lnTo>
                      <a:pt x="14" y="56"/>
                    </a:lnTo>
                    <a:lnTo>
                      <a:pt x="18" y="57"/>
                    </a:lnTo>
                    <a:lnTo>
                      <a:pt x="23" y="56"/>
                    </a:lnTo>
                    <a:lnTo>
                      <a:pt x="26" y="52"/>
                    </a:lnTo>
                    <a:lnTo>
                      <a:pt x="29" y="49"/>
                    </a:lnTo>
                    <a:lnTo>
                      <a:pt x="32" y="44"/>
                    </a:lnTo>
                    <a:lnTo>
                      <a:pt x="36" y="39"/>
                    </a:lnTo>
                    <a:lnTo>
                      <a:pt x="39" y="34"/>
                    </a:lnTo>
                    <a:lnTo>
                      <a:pt x="43" y="27"/>
                    </a:lnTo>
                    <a:lnTo>
                      <a:pt x="43" y="2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103"/>
              <p:cNvSpPr>
                <a:spLocks/>
              </p:cNvSpPr>
              <p:nvPr/>
            </p:nvSpPr>
            <p:spPr bwMode="auto">
              <a:xfrm>
                <a:off x="27113" y="1845788"/>
                <a:ext cx="39688" cy="44450"/>
              </a:xfrm>
              <a:custGeom>
                <a:avLst/>
                <a:gdLst>
                  <a:gd name="T0" fmla="*/ 22 w 99"/>
                  <a:gd name="T1" fmla="*/ 0 h 111"/>
                  <a:gd name="T2" fmla="*/ 0 w 99"/>
                  <a:gd name="T3" fmla="*/ 0 h 111"/>
                  <a:gd name="T4" fmla="*/ 0 w 99"/>
                  <a:gd name="T5" fmla="*/ 11 h 111"/>
                  <a:gd name="T6" fmla="*/ 3 w 99"/>
                  <a:gd name="T7" fmla="*/ 17 h 111"/>
                  <a:gd name="T8" fmla="*/ 3 w 99"/>
                  <a:gd name="T9" fmla="*/ 50 h 111"/>
                  <a:gd name="T10" fmla="*/ 3 w 99"/>
                  <a:gd name="T11" fmla="*/ 52 h 111"/>
                  <a:gd name="T12" fmla="*/ 4 w 99"/>
                  <a:gd name="T13" fmla="*/ 55 h 111"/>
                  <a:gd name="T14" fmla="*/ 5 w 99"/>
                  <a:gd name="T15" fmla="*/ 58 h 111"/>
                  <a:gd name="T16" fmla="*/ 8 w 99"/>
                  <a:gd name="T17" fmla="*/ 59 h 111"/>
                  <a:gd name="T18" fmla="*/ 13 w 99"/>
                  <a:gd name="T19" fmla="*/ 61 h 111"/>
                  <a:gd name="T20" fmla="*/ 19 w 99"/>
                  <a:gd name="T21" fmla="*/ 63 h 111"/>
                  <a:gd name="T22" fmla="*/ 34 w 99"/>
                  <a:gd name="T23" fmla="*/ 65 h 111"/>
                  <a:gd name="T24" fmla="*/ 48 w 99"/>
                  <a:gd name="T25" fmla="*/ 69 h 111"/>
                  <a:gd name="T26" fmla="*/ 52 w 99"/>
                  <a:gd name="T27" fmla="*/ 74 h 111"/>
                  <a:gd name="T28" fmla="*/ 55 w 99"/>
                  <a:gd name="T29" fmla="*/ 79 h 111"/>
                  <a:gd name="T30" fmla="*/ 65 w 99"/>
                  <a:gd name="T31" fmla="*/ 86 h 111"/>
                  <a:gd name="T32" fmla="*/ 74 w 99"/>
                  <a:gd name="T33" fmla="*/ 94 h 111"/>
                  <a:gd name="T34" fmla="*/ 80 w 99"/>
                  <a:gd name="T35" fmla="*/ 101 h 111"/>
                  <a:gd name="T36" fmla="*/ 88 w 99"/>
                  <a:gd name="T37" fmla="*/ 111 h 111"/>
                  <a:gd name="T38" fmla="*/ 93 w 99"/>
                  <a:gd name="T39" fmla="*/ 105 h 111"/>
                  <a:gd name="T40" fmla="*/ 97 w 99"/>
                  <a:gd name="T41" fmla="*/ 99 h 111"/>
                  <a:gd name="T42" fmla="*/ 99 w 99"/>
                  <a:gd name="T43" fmla="*/ 91 h 111"/>
                  <a:gd name="T44" fmla="*/ 99 w 99"/>
                  <a:gd name="T45" fmla="*/ 83 h 111"/>
                  <a:gd name="T46" fmla="*/ 99 w 99"/>
                  <a:gd name="T47" fmla="*/ 51 h 111"/>
                  <a:gd name="T48" fmla="*/ 99 w 99"/>
                  <a:gd name="T49" fmla="*/ 46 h 111"/>
                  <a:gd name="T50" fmla="*/ 98 w 99"/>
                  <a:gd name="T51" fmla="*/ 42 h 111"/>
                  <a:gd name="T52" fmla="*/ 97 w 99"/>
                  <a:gd name="T53" fmla="*/ 39 h 111"/>
                  <a:gd name="T54" fmla="*/ 94 w 99"/>
                  <a:gd name="T55" fmla="*/ 36 h 111"/>
                  <a:gd name="T56" fmla="*/ 89 w 99"/>
                  <a:gd name="T57" fmla="*/ 31 h 111"/>
                  <a:gd name="T58" fmla="*/ 82 w 99"/>
                  <a:gd name="T59" fmla="*/ 26 h 111"/>
                  <a:gd name="T60" fmla="*/ 65 w 99"/>
                  <a:gd name="T61" fmla="*/ 20 h 111"/>
                  <a:gd name="T62" fmla="*/ 48 w 99"/>
                  <a:gd name="T63" fmla="*/ 15 h 111"/>
                  <a:gd name="T64" fmla="*/ 40 w 99"/>
                  <a:gd name="T65" fmla="*/ 11 h 111"/>
                  <a:gd name="T66" fmla="*/ 34 w 99"/>
                  <a:gd name="T67" fmla="*/ 6 h 111"/>
                  <a:gd name="T68" fmla="*/ 32 w 99"/>
                  <a:gd name="T69" fmla="*/ 4 h 111"/>
                  <a:gd name="T70" fmla="*/ 29 w 99"/>
                  <a:gd name="T71" fmla="*/ 2 h 111"/>
                  <a:gd name="T72" fmla="*/ 25 w 99"/>
                  <a:gd name="T73" fmla="*/ 1 h 111"/>
                  <a:gd name="T74" fmla="*/ 22 w 99"/>
                  <a:gd name="T75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9" h="111">
                    <a:moveTo>
                      <a:pt x="22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3" y="17"/>
                    </a:lnTo>
                    <a:lnTo>
                      <a:pt x="3" y="50"/>
                    </a:lnTo>
                    <a:lnTo>
                      <a:pt x="3" y="52"/>
                    </a:lnTo>
                    <a:lnTo>
                      <a:pt x="4" y="55"/>
                    </a:lnTo>
                    <a:lnTo>
                      <a:pt x="5" y="58"/>
                    </a:lnTo>
                    <a:lnTo>
                      <a:pt x="8" y="59"/>
                    </a:lnTo>
                    <a:lnTo>
                      <a:pt x="13" y="61"/>
                    </a:lnTo>
                    <a:lnTo>
                      <a:pt x="19" y="63"/>
                    </a:lnTo>
                    <a:lnTo>
                      <a:pt x="34" y="65"/>
                    </a:lnTo>
                    <a:lnTo>
                      <a:pt x="48" y="69"/>
                    </a:lnTo>
                    <a:lnTo>
                      <a:pt x="52" y="74"/>
                    </a:lnTo>
                    <a:lnTo>
                      <a:pt x="55" y="79"/>
                    </a:lnTo>
                    <a:lnTo>
                      <a:pt x="65" y="86"/>
                    </a:lnTo>
                    <a:lnTo>
                      <a:pt x="74" y="94"/>
                    </a:lnTo>
                    <a:lnTo>
                      <a:pt x="80" y="101"/>
                    </a:lnTo>
                    <a:lnTo>
                      <a:pt x="88" y="111"/>
                    </a:lnTo>
                    <a:lnTo>
                      <a:pt x="93" y="105"/>
                    </a:lnTo>
                    <a:lnTo>
                      <a:pt x="97" y="99"/>
                    </a:lnTo>
                    <a:lnTo>
                      <a:pt x="99" y="91"/>
                    </a:lnTo>
                    <a:lnTo>
                      <a:pt x="99" y="83"/>
                    </a:lnTo>
                    <a:lnTo>
                      <a:pt x="99" y="51"/>
                    </a:lnTo>
                    <a:lnTo>
                      <a:pt x="99" y="46"/>
                    </a:lnTo>
                    <a:lnTo>
                      <a:pt x="98" y="42"/>
                    </a:lnTo>
                    <a:lnTo>
                      <a:pt x="97" y="39"/>
                    </a:lnTo>
                    <a:lnTo>
                      <a:pt x="94" y="36"/>
                    </a:lnTo>
                    <a:lnTo>
                      <a:pt x="89" y="31"/>
                    </a:lnTo>
                    <a:lnTo>
                      <a:pt x="82" y="26"/>
                    </a:lnTo>
                    <a:lnTo>
                      <a:pt x="65" y="20"/>
                    </a:lnTo>
                    <a:lnTo>
                      <a:pt x="48" y="15"/>
                    </a:lnTo>
                    <a:lnTo>
                      <a:pt x="40" y="11"/>
                    </a:lnTo>
                    <a:lnTo>
                      <a:pt x="34" y="6"/>
                    </a:lnTo>
                    <a:lnTo>
                      <a:pt x="32" y="4"/>
                    </a:lnTo>
                    <a:lnTo>
                      <a:pt x="29" y="2"/>
                    </a:lnTo>
                    <a:lnTo>
                      <a:pt x="25" y="1"/>
                    </a:lnTo>
                    <a:lnTo>
                      <a:pt x="22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104"/>
              <p:cNvSpPr>
                <a:spLocks/>
              </p:cNvSpPr>
              <p:nvPr/>
            </p:nvSpPr>
            <p:spPr bwMode="auto">
              <a:xfrm>
                <a:off x="87438" y="1901350"/>
                <a:ext cx="42863" cy="61913"/>
              </a:xfrm>
              <a:custGeom>
                <a:avLst/>
                <a:gdLst>
                  <a:gd name="T0" fmla="*/ 0 w 105"/>
                  <a:gd name="T1" fmla="*/ 39 h 157"/>
                  <a:gd name="T2" fmla="*/ 0 w 105"/>
                  <a:gd name="T3" fmla="*/ 52 h 157"/>
                  <a:gd name="T4" fmla="*/ 0 w 105"/>
                  <a:gd name="T5" fmla="*/ 64 h 157"/>
                  <a:gd name="T6" fmla="*/ 1 w 105"/>
                  <a:gd name="T7" fmla="*/ 76 h 157"/>
                  <a:gd name="T8" fmla="*/ 0 w 105"/>
                  <a:gd name="T9" fmla="*/ 89 h 157"/>
                  <a:gd name="T10" fmla="*/ 7 w 105"/>
                  <a:gd name="T11" fmla="*/ 89 h 157"/>
                  <a:gd name="T12" fmla="*/ 15 w 105"/>
                  <a:gd name="T13" fmla="*/ 91 h 157"/>
                  <a:gd name="T14" fmla="*/ 21 w 105"/>
                  <a:gd name="T15" fmla="*/ 93 h 157"/>
                  <a:gd name="T16" fmla="*/ 27 w 105"/>
                  <a:gd name="T17" fmla="*/ 96 h 157"/>
                  <a:gd name="T18" fmla="*/ 33 w 105"/>
                  <a:gd name="T19" fmla="*/ 99 h 157"/>
                  <a:gd name="T20" fmla="*/ 37 w 105"/>
                  <a:gd name="T21" fmla="*/ 103 h 157"/>
                  <a:gd name="T22" fmla="*/ 42 w 105"/>
                  <a:gd name="T23" fmla="*/ 108 h 157"/>
                  <a:gd name="T24" fmla="*/ 45 w 105"/>
                  <a:gd name="T25" fmla="*/ 116 h 157"/>
                  <a:gd name="T26" fmla="*/ 50 w 105"/>
                  <a:gd name="T27" fmla="*/ 130 h 157"/>
                  <a:gd name="T28" fmla="*/ 55 w 105"/>
                  <a:gd name="T29" fmla="*/ 143 h 157"/>
                  <a:gd name="T30" fmla="*/ 57 w 105"/>
                  <a:gd name="T31" fmla="*/ 150 h 157"/>
                  <a:gd name="T32" fmla="*/ 62 w 105"/>
                  <a:gd name="T33" fmla="*/ 153 h 157"/>
                  <a:gd name="T34" fmla="*/ 67 w 105"/>
                  <a:gd name="T35" fmla="*/ 156 h 157"/>
                  <a:gd name="T36" fmla="*/ 74 w 105"/>
                  <a:gd name="T37" fmla="*/ 157 h 157"/>
                  <a:gd name="T38" fmla="*/ 77 w 105"/>
                  <a:gd name="T39" fmla="*/ 157 h 157"/>
                  <a:gd name="T40" fmla="*/ 79 w 105"/>
                  <a:gd name="T41" fmla="*/ 155 h 157"/>
                  <a:gd name="T42" fmla="*/ 80 w 105"/>
                  <a:gd name="T43" fmla="*/ 151 h 157"/>
                  <a:gd name="T44" fmla="*/ 82 w 105"/>
                  <a:gd name="T45" fmla="*/ 148 h 157"/>
                  <a:gd name="T46" fmla="*/ 86 w 105"/>
                  <a:gd name="T47" fmla="*/ 141 h 157"/>
                  <a:gd name="T48" fmla="*/ 87 w 105"/>
                  <a:gd name="T49" fmla="*/ 133 h 157"/>
                  <a:gd name="T50" fmla="*/ 89 w 105"/>
                  <a:gd name="T51" fmla="*/ 126 h 157"/>
                  <a:gd name="T52" fmla="*/ 89 w 105"/>
                  <a:gd name="T53" fmla="*/ 118 h 157"/>
                  <a:gd name="T54" fmla="*/ 92 w 105"/>
                  <a:gd name="T55" fmla="*/ 102 h 157"/>
                  <a:gd name="T56" fmla="*/ 97 w 105"/>
                  <a:gd name="T57" fmla="*/ 87 h 157"/>
                  <a:gd name="T58" fmla="*/ 99 w 105"/>
                  <a:gd name="T59" fmla="*/ 76 h 157"/>
                  <a:gd name="T60" fmla="*/ 97 w 105"/>
                  <a:gd name="T61" fmla="*/ 66 h 157"/>
                  <a:gd name="T62" fmla="*/ 96 w 105"/>
                  <a:gd name="T63" fmla="*/ 56 h 157"/>
                  <a:gd name="T64" fmla="*/ 96 w 105"/>
                  <a:gd name="T65" fmla="*/ 44 h 157"/>
                  <a:gd name="T66" fmla="*/ 101 w 105"/>
                  <a:gd name="T67" fmla="*/ 33 h 157"/>
                  <a:gd name="T68" fmla="*/ 105 w 105"/>
                  <a:gd name="T69" fmla="*/ 22 h 157"/>
                  <a:gd name="T70" fmla="*/ 104 w 105"/>
                  <a:gd name="T71" fmla="*/ 14 h 157"/>
                  <a:gd name="T72" fmla="*/ 102 w 105"/>
                  <a:gd name="T73" fmla="*/ 8 h 157"/>
                  <a:gd name="T74" fmla="*/ 100 w 105"/>
                  <a:gd name="T75" fmla="*/ 4 h 157"/>
                  <a:gd name="T76" fmla="*/ 99 w 105"/>
                  <a:gd name="T77" fmla="*/ 3 h 157"/>
                  <a:gd name="T78" fmla="*/ 96 w 105"/>
                  <a:gd name="T79" fmla="*/ 0 h 157"/>
                  <a:gd name="T80" fmla="*/ 92 w 105"/>
                  <a:gd name="T81" fmla="*/ 0 h 157"/>
                  <a:gd name="T82" fmla="*/ 86 w 105"/>
                  <a:gd name="T83" fmla="*/ 0 h 157"/>
                  <a:gd name="T84" fmla="*/ 81 w 105"/>
                  <a:gd name="T85" fmla="*/ 2 h 157"/>
                  <a:gd name="T86" fmla="*/ 77 w 105"/>
                  <a:gd name="T87" fmla="*/ 4 h 157"/>
                  <a:gd name="T88" fmla="*/ 72 w 105"/>
                  <a:gd name="T89" fmla="*/ 7 h 157"/>
                  <a:gd name="T90" fmla="*/ 64 w 105"/>
                  <a:gd name="T91" fmla="*/ 12 h 157"/>
                  <a:gd name="T92" fmla="*/ 52 w 105"/>
                  <a:gd name="T93" fmla="*/ 15 h 157"/>
                  <a:gd name="T94" fmla="*/ 42 w 105"/>
                  <a:gd name="T95" fmla="*/ 15 h 157"/>
                  <a:gd name="T96" fmla="*/ 32 w 105"/>
                  <a:gd name="T97" fmla="*/ 14 h 157"/>
                  <a:gd name="T98" fmla="*/ 22 w 105"/>
                  <a:gd name="T99" fmla="*/ 13 h 157"/>
                  <a:gd name="T100" fmla="*/ 12 w 105"/>
                  <a:gd name="T101" fmla="*/ 15 h 157"/>
                  <a:gd name="T102" fmla="*/ 8 w 105"/>
                  <a:gd name="T103" fmla="*/ 17 h 157"/>
                  <a:gd name="T104" fmla="*/ 6 w 105"/>
                  <a:gd name="T105" fmla="*/ 18 h 157"/>
                  <a:gd name="T106" fmla="*/ 3 w 105"/>
                  <a:gd name="T107" fmla="*/ 20 h 157"/>
                  <a:gd name="T108" fmla="*/ 2 w 105"/>
                  <a:gd name="T109" fmla="*/ 24 h 157"/>
                  <a:gd name="T110" fmla="*/ 1 w 105"/>
                  <a:gd name="T111" fmla="*/ 30 h 157"/>
                  <a:gd name="T112" fmla="*/ 0 w 105"/>
                  <a:gd name="T113" fmla="*/ 39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5" h="157">
                    <a:moveTo>
                      <a:pt x="0" y="39"/>
                    </a:moveTo>
                    <a:lnTo>
                      <a:pt x="0" y="52"/>
                    </a:lnTo>
                    <a:lnTo>
                      <a:pt x="0" y="64"/>
                    </a:lnTo>
                    <a:lnTo>
                      <a:pt x="1" y="76"/>
                    </a:lnTo>
                    <a:lnTo>
                      <a:pt x="0" y="89"/>
                    </a:lnTo>
                    <a:lnTo>
                      <a:pt x="7" y="89"/>
                    </a:lnTo>
                    <a:lnTo>
                      <a:pt x="15" y="91"/>
                    </a:lnTo>
                    <a:lnTo>
                      <a:pt x="21" y="93"/>
                    </a:lnTo>
                    <a:lnTo>
                      <a:pt x="27" y="96"/>
                    </a:lnTo>
                    <a:lnTo>
                      <a:pt x="33" y="99"/>
                    </a:lnTo>
                    <a:lnTo>
                      <a:pt x="37" y="103"/>
                    </a:lnTo>
                    <a:lnTo>
                      <a:pt x="42" y="108"/>
                    </a:lnTo>
                    <a:lnTo>
                      <a:pt x="45" y="116"/>
                    </a:lnTo>
                    <a:lnTo>
                      <a:pt x="50" y="130"/>
                    </a:lnTo>
                    <a:lnTo>
                      <a:pt x="55" y="143"/>
                    </a:lnTo>
                    <a:lnTo>
                      <a:pt x="57" y="150"/>
                    </a:lnTo>
                    <a:lnTo>
                      <a:pt x="62" y="153"/>
                    </a:lnTo>
                    <a:lnTo>
                      <a:pt x="67" y="156"/>
                    </a:lnTo>
                    <a:lnTo>
                      <a:pt x="74" y="157"/>
                    </a:lnTo>
                    <a:lnTo>
                      <a:pt x="77" y="157"/>
                    </a:lnTo>
                    <a:lnTo>
                      <a:pt x="79" y="155"/>
                    </a:lnTo>
                    <a:lnTo>
                      <a:pt x="80" y="151"/>
                    </a:lnTo>
                    <a:lnTo>
                      <a:pt x="82" y="148"/>
                    </a:lnTo>
                    <a:lnTo>
                      <a:pt x="86" y="141"/>
                    </a:lnTo>
                    <a:lnTo>
                      <a:pt x="87" y="133"/>
                    </a:lnTo>
                    <a:lnTo>
                      <a:pt x="89" y="126"/>
                    </a:lnTo>
                    <a:lnTo>
                      <a:pt x="89" y="118"/>
                    </a:lnTo>
                    <a:lnTo>
                      <a:pt x="92" y="102"/>
                    </a:lnTo>
                    <a:lnTo>
                      <a:pt x="97" y="87"/>
                    </a:lnTo>
                    <a:lnTo>
                      <a:pt x="99" y="76"/>
                    </a:lnTo>
                    <a:lnTo>
                      <a:pt x="97" y="66"/>
                    </a:lnTo>
                    <a:lnTo>
                      <a:pt x="96" y="56"/>
                    </a:lnTo>
                    <a:lnTo>
                      <a:pt x="96" y="44"/>
                    </a:lnTo>
                    <a:lnTo>
                      <a:pt x="101" y="33"/>
                    </a:lnTo>
                    <a:lnTo>
                      <a:pt x="105" y="22"/>
                    </a:lnTo>
                    <a:lnTo>
                      <a:pt x="104" y="14"/>
                    </a:lnTo>
                    <a:lnTo>
                      <a:pt x="102" y="8"/>
                    </a:lnTo>
                    <a:lnTo>
                      <a:pt x="100" y="4"/>
                    </a:lnTo>
                    <a:lnTo>
                      <a:pt x="99" y="3"/>
                    </a:lnTo>
                    <a:lnTo>
                      <a:pt x="96" y="0"/>
                    </a:lnTo>
                    <a:lnTo>
                      <a:pt x="92" y="0"/>
                    </a:lnTo>
                    <a:lnTo>
                      <a:pt x="86" y="0"/>
                    </a:lnTo>
                    <a:lnTo>
                      <a:pt x="81" y="2"/>
                    </a:lnTo>
                    <a:lnTo>
                      <a:pt x="77" y="4"/>
                    </a:lnTo>
                    <a:lnTo>
                      <a:pt x="72" y="7"/>
                    </a:lnTo>
                    <a:lnTo>
                      <a:pt x="64" y="12"/>
                    </a:lnTo>
                    <a:lnTo>
                      <a:pt x="52" y="15"/>
                    </a:lnTo>
                    <a:lnTo>
                      <a:pt x="42" y="15"/>
                    </a:lnTo>
                    <a:lnTo>
                      <a:pt x="32" y="14"/>
                    </a:lnTo>
                    <a:lnTo>
                      <a:pt x="22" y="13"/>
                    </a:lnTo>
                    <a:lnTo>
                      <a:pt x="12" y="15"/>
                    </a:lnTo>
                    <a:lnTo>
                      <a:pt x="8" y="17"/>
                    </a:lnTo>
                    <a:lnTo>
                      <a:pt x="6" y="18"/>
                    </a:lnTo>
                    <a:lnTo>
                      <a:pt x="3" y="20"/>
                    </a:lnTo>
                    <a:lnTo>
                      <a:pt x="2" y="24"/>
                    </a:lnTo>
                    <a:lnTo>
                      <a:pt x="1" y="30"/>
                    </a:lnTo>
                    <a:lnTo>
                      <a:pt x="0" y="39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105"/>
              <p:cNvSpPr>
                <a:spLocks/>
              </p:cNvSpPr>
              <p:nvPr/>
            </p:nvSpPr>
            <p:spPr bwMode="auto">
              <a:xfrm>
                <a:off x="109663" y="1982313"/>
                <a:ext cx="31750" cy="36513"/>
              </a:xfrm>
              <a:custGeom>
                <a:avLst/>
                <a:gdLst>
                  <a:gd name="T0" fmla="*/ 0 w 82"/>
                  <a:gd name="T1" fmla="*/ 35 h 95"/>
                  <a:gd name="T2" fmla="*/ 2 w 82"/>
                  <a:gd name="T3" fmla="*/ 38 h 95"/>
                  <a:gd name="T4" fmla="*/ 4 w 82"/>
                  <a:gd name="T5" fmla="*/ 42 h 95"/>
                  <a:gd name="T6" fmla="*/ 7 w 82"/>
                  <a:gd name="T7" fmla="*/ 45 h 95"/>
                  <a:gd name="T8" fmla="*/ 11 w 82"/>
                  <a:gd name="T9" fmla="*/ 47 h 95"/>
                  <a:gd name="T10" fmla="*/ 18 w 82"/>
                  <a:gd name="T11" fmla="*/ 51 h 95"/>
                  <a:gd name="T12" fmla="*/ 24 w 82"/>
                  <a:gd name="T13" fmla="*/ 59 h 95"/>
                  <a:gd name="T14" fmla="*/ 28 w 82"/>
                  <a:gd name="T15" fmla="*/ 67 h 95"/>
                  <a:gd name="T16" fmla="*/ 29 w 82"/>
                  <a:gd name="T17" fmla="*/ 79 h 95"/>
                  <a:gd name="T18" fmla="*/ 29 w 82"/>
                  <a:gd name="T19" fmla="*/ 84 h 95"/>
                  <a:gd name="T20" fmla="*/ 32 w 82"/>
                  <a:gd name="T21" fmla="*/ 87 h 95"/>
                  <a:gd name="T22" fmla="*/ 34 w 82"/>
                  <a:gd name="T23" fmla="*/ 90 h 95"/>
                  <a:gd name="T24" fmla="*/ 38 w 82"/>
                  <a:gd name="T25" fmla="*/ 92 h 95"/>
                  <a:gd name="T26" fmla="*/ 49 w 82"/>
                  <a:gd name="T27" fmla="*/ 94 h 95"/>
                  <a:gd name="T28" fmla="*/ 59 w 82"/>
                  <a:gd name="T29" fmla="*/ 95 h 95"/>
                  <a:gd name="T30" fmla="*/ 70 w 82"/>
                  <a:gd name="T31" fmla="*/ 94 h 95"/>
                  <a:gd name="T32" fmla="*/ 81 w 82"/>
                  <a:gd name="T33" fmla="*/ 95 h 95"/>
                  <a:gd name="T34" fmla="*/ 81 w 82"/>
                  <a:gd name="T35" fmla="*/ 89 h 95"/>
                  <a:gd name="T36" fmla="*/ 82 w 82"/>
                  <a:gd name="T37" fmla="*/ 84 h 95"/>
                  <a:gd name="T38" fmla="*/ 73 w 82"/>
                  <a:gd name="T39" fmla="*/ 65 h 95"/>
                  <a:gd name="T40" fmla="*/ 66 w 82"/>
                  <a:gd name="T41" fmla="*/ 47 h 95"/>
                  <a:gd name="T42" fmla="*/ 66 w 82"/>
                  <a:gd name="T43" fmla="*/ 16 h 95"/>
                  <a:gd name="T44" fmla="*/ 66 w 82"/>
                  <a:gd name="T45" fmla="*/ 12 h 95"/>
                  <a:gd name="T46" fmla="*/ 65 w 82"/>
                  <a:gd name="T47" fmla="*/ 10 h 95"/>
                  <a:gd name="T48" fmla="*/ 62 w 82"/>
                  <a:gd name="T49" fmla="*/ 7 h 95"/>
                  <a:gd name="T50" fmla="*/ 59 w 82"/>
                  <a:gd name="T51" fmla="*/ 5 h 95"/>
                  <a:gd name="T52" fmla="*/ 53 w 82"/>
                  <a:gd name="T53" fmla="*/ 1 h 95"/>
                  <a:gd name="T54" fmla="*/ 46 w 82"/>
                  <a:gd name="T55" fmla="*/ 0 h 95"/>
                  <a:gd name="T56" fmla="*/ 39 w 82"/>
                  <a:gd name="T57" fmla="*/ 1 h 95"/>
                  <a:gd name="T58" fmla="*/ 33 w 82"/>
                  <a:gd name="T59" fmla="*/ 5 h 95"/>
                  <a:gd name="T60" fmla="*/ 28 w 82"/>
                  <a:gd name="T61" fmla="*/ 8 h 95"/>
                  <a:gd name="T62" fmla="*/ 21 w 82"/>
                  <a:gd name="T63" fmla="*/ 12 h 95"/>
                  <a:gd name="T64" fmla="*/ 13 w 82"/>
                  <a:gd name="T65" fmla="*/ 16 h 95"/>
                  <a:gd name="T66" fmla="*/ 7 w 82"/>
                  <a:gd name="T67" fmla="*/ 21 h 95"/>
                  <a:gd name="T68" fmla="*/ 4 w 82"/>
                  <a:gd name="T69" fmla="*/ 23 h 95"/>
                  <a:gd name="T70" fmla="*/ 3 w 82"/>
                  <a:gd name="T71" fmla="*/ 26 h 95"/>
                  <a:gd name="T72" fmla="*/ 2 w 82"/>
                  <a:gd name="T73" fmla="*/ 30 h 95"/>
                  <a:gd name="T74" fmla="*/ 0 w 82"/>
                  <a:gd name="T75" fmla="*/ 3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2" h="95">
                    <a:moveTo>
                      <a:pt x="0" y="35"/>
                    </a:moveTo>
                    <a:lnTo>
                      <a:pt x="2" y="38"/>
                    </a:lnTo>
                    <a:lnTo>
                      <a:pt x="4" y="42"/>
                    </a:lnTo>
                    <a:lnTo>
                      <a:pt x="7" y="45"/>
                    </a:lnTo>
                    <a:lnTo>
                      <a:pt x="11" y="47"/>
                    </a:lnTo>
                    <a:lnTo>
                      <a:pt x="18" y="51"/>
                    </a:lnTo>
                    <a:lnTo>
                      <a:pt x="24" y="59"/>
                    </a:lnTo>
                    <a:lnTo>
                      <a:pt x="28" y="67"/>
                    </a:lnTo>
                    <a:lnTo>
                      <a:pt x="29" y="79"/>
                    </a:lnTo>
                    <a:lnTo>
                      <a:pt x="29" y="84"/>
                    </a:lnTo>
                    <a:lnTo>
                      <a:pt x="32" y="87"/>
                    </a:lnTo>
                    <a:lnTo>
                      <a:pt x="34" y="90"/>
                    </a:lnTo>
                    <a:lnTo>
                      <a:pt x="38" y="92"/>
                    </a:lnTo>
                    <a:lnTo>
                      <a:pt x="49" y="94"/>
                    </a:lnTo>
                    <a:lnTo>
                      <a:pt x="59" y="95"/>
                    </a:lnTo>
                    <a:lnTo>
                      <a:pt x="70" y="94"/>
                    </a:lnTo>
                    <a:lnTo>
                      <a:pt x="81" y="95"/>
                    </a:lnTo>
                    <a:lnTo>
                      <a:pt x="81" y="89"/>
                    </a:lnTo>
                    <a:lnTo>
                      <a:pt x="82" y="84"/>
                    </a:lnTo>
                    <a:lnTo>
                      <a:pt x="73" y="65"/>
                    </a:lnTo>
                    <a:lnTo>
                      <a:pt x="66" y="47"/>
                    </a:lnTo>
                    <a:lnTo>
                      <a:pt x="66" y="16"/>
                    </a:lnTo>
                    <a:lnTo>
                      <a:pt x="66" y="12"/>
                    </a:lnTo>
                    <a:lnTo>
                      <a:pt x="65" y="10"/>
                    </a:lnTo>
                    <a:lnTo>
                      <a:pt x="62" y="7"/>
                    </a:lnTo>
                    <a:lnTo>
                      <a:pt x="59" y="5"/>
                    </a:lnTo>
                    <a:lnTo>
                      <a:pt x="53" y="1"/>
                    </a:lnTo>
                    <a:lnTo>
                      <a:pt x="46" y="0"/>
                    </a:lnTo>
                    <a:lnTo>
                      <a:pt x="39" y="1"/>
                    </a:lnTo>
                    <a:lnTo>
                      <a:pt x="33" y="5"/>
                    </a:lnTo>
                    <a:lnTo>
                      <a:pt x="28" y="8"/>
                    </a:lnTo>
                    <a:lnTo>
                      <a:pt x="21" y="12"/>
                    </a:lnTo>
                    <a:lnTo>
                      <a:pt x="13" y="16"/>
                    </a:lnTo>
                    <a:lnTo>
                      <a:pt x="7" y="21"/>
                    </a:lnTo>
                    <a:lnTo>
                      <a:pt x="4" y="23"/>
                    </a:lnTo>
                    <a:lnTo>
                      <a:pt x="3" y="26"/>
                    </a:lnTo>
                    <a:lnTo>
                      <a:pt x="2" y="30"/>
                    </a:lnTo>
                    <a:lnTo>
                      <a:pt x="0" y="35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106"/>
              <p:cNvSpPr>
                <a:spLocks/>
              </p:cNvSpPr>
              <p:nvPr/>
            </p:nvSpPr>
            <p:spPr bwMode="auto">
              <a:xfrm>
                <a:off x="-136400" y="1845788"/>
                <a:ext cx="42863" cy="31750"/>
              </a:xfrm>
              <a:custGeom>
                <a:avLst/>
                <a:gdLst>
                  <a:gd name="T0" fmla="*/ 15 w 106"/>
                  <a:gd name="T1" fmla="*/ 0 h 79"/>
                  <a:gd name="T2" fmla="*/ 2 w 106"/>
                  <a:gd name="T3" fmla="*/ 0 h 79"/>
                  <a:gd name="T4" fmla="*/ 1 w 106"/>
                  <a:gd name="T5" fmla="*/ 8 h 79"/>
                  <a:gd name="T6" fmla="*/ 0 w 106"/>
                  <a:gd name="T7" fmla="*/ 15 h 79"/>
                  <a:gd name="T8" fmla="*/ 4 w 106"/>
                  <a:gd name="T9" fmla="*/ 34 h 79"/>
                  <a:gd name="T10" fmla="*/ 9 w 106"/>
                  <a:gd name="T11" fmla="*/ 52 h 79"/>
                  <a:gd name="T12" fmla="*/ 9 w 106"/>
                  <a:gd name="T13" fmla="*/ 62 h 79"/>
                  <a:gd name="T14" fmla="*/ 11 w 106"/>
                  <a:gd name="T15" fmla="*/ 69 h 79"/>
                  <a:gd name="T16" fmla="*/ 12 w 106"/>
                  <a:gd name="T17" fmla="*/ 73 h 79"/>
                  <a:gd name="T18" fmla="*/ 15 w 106"/>
                  <a:gd name="T19" fmla="*/ 77 h 79"/>
                  <a:gd name="T20" fmla="*/ 17 w 106"/>
                  <a:gd name="T21" fmla="*/ 78 h 79"/>
                  <a:gd name="T22" fmla="*/ 21 w 106"/>
                  <a:gd name="T23" fmla="*/ 79 h 79"/>
                  <a:gd name="T24" fmla="*/ 34 w 106"/>
                  <a:gd name="T25" fmla="*/ 76 h 79"/>
                  <a:gd name="T26" fmla="*/ 46 w 106"/>
                  <a:gd name="T27" fmla="*/ 73 h 79"/>
                  <a:gd name="T28" fmla="*/ 56 w 106"/>
                  <a:gd name="T29" fmla="*/ 74 h 79"/>
                  <a:gd name="T30" fmla="*/ 65 w 106"/>
                  <a:gd name="T31" fmla="*/ 76 h 79"/>
                  <a:gd name="T32" fmla="*/ 74 w 106"/>
                  <a:gd name="T33" fmla="*/ 78 h 79"/>
                  <a:gd name="T34" fmla="*/ 84 w 106"/>
                  <a:gd name="T35" fmla="*/ 79 h 79"/>
                  <a:gd name="T36" fmla="*/ 94 w 106"/>
                  <a:gd name="T37" fmla="*/ 78 h 79"/>
                  <a:gd name="T38" fmla="*/ 105 w 106"/>
                  <a:gd name="T39" fmla="*/ 77 h 79"/>
                  <a:gd name="T40" fmla="*/ 105 w 106"/>
                  <a:gd name="T41" fmla="*/ 72 h 79"/>
                  <a:gd name="T42" fmla="*/ 106 w 106"/>
                  <a:gd name="T43" fmla="*/ 66 h 79"/>
                  <a:gd name="T44" fmla="*/ 105 w 106"/>
                  <a:gd name="T45" fmla="*/ 63 h 79"/>
                  <a:gd name="T46" fmla="*/ 104 w 106"/>
                  <a:gd name="T47" fmla="*/ 62 h 79"/>
                  <a:gd name="T48" fmla="*/ 101 w 106"/>
                  <a:gd name="T49" fmla="*/ 61 h 79"/>
                  <a:gd name="T50" fmla="*/ 99 w 106"/>
                  <a:gd name="T51" fmla="*/ 61 h 79"/>
                  <a:gd name="T52" fmla="*/ 93 w 106"/>
                  <a:gd name="T53" fmla="*/ 59 h 79"/>
                  <a:gd name="T54" fmla="*/ 88 w 106"/>
                  <a:gd name="T55" fmla="*/ 58 h 79"/>
                  <a:gd name="T56" fmla="*/ 79 w 106"/>
                  <a:gd name="T57" fmla="*/ 49 h 79"/>
                  <a:gd name="T58" fmla="*/ 70 w 106"/>
                  <a:gd name="T59" fmla="*/ 40 h 79"/>
                  <a:gd name="T60" fmla="*/ 63 w 106"/>
                  <a:gd name="T61" fmla="*/ 39 h 79"/>
                  <a:gd name="T62" fmla="*/ 55 w 106"/>
                  <a:gd name="T63" fmla="*/ 38 h 79"/>
                  <a:gd name="T64" fmla="*/ 51 w 106"/>
                  <a:gd name="T65" fmla="*/ 35 h 79"/>
                  <a:gd name="T66" fmla="*/ 49 w 106"/>
                  <a:gd name="T67" fmla="*/ 32 h 79"/>
                  <a:gd name="T68" fmla="*/ 46 w 106"/>
                  <a:gd name="T69" fmla="*/ 28 h 79"/>
                  <a:gd name="T70" fmla="*/ 45 w 106"/>
                  <a:gd name="T71" fmla="*/ 24 h 79"/>
                  <a:gd name="T72" fmla="*/ 42 w 106"/>
                  <a:gd name="T73" fmla="*/ 15 h 79"/>
                  <a:gd name="T74" fmla="*/ 37 w 106"/>
                  <a:gd name="T75" fmla="*/ 8 h 79"/>
                  <a:gd name="T76" fmla="*/ 32 w 106"/>
                  <a:gd name="T77" fmla="*/ 4 h 79"/>
                  <a:gd name="T78" fmla="*/ 27 w 106"/>
                  <a:gd name="T79" fmla="*/ 2 h 79"/>
                  <a:gd name="T80" fmla="*/ 21 w 106"/>
                  <a:gd name="T81" fmla="*/ 0 h 79"/>
                  <a:gd name="T82" fmla="*/ 15 w 106"/>
                  <a:gd name="T8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6" h="79">
                    <a:moveTo>
                      <a:pt x="15" y="0"/>
                    </a:moveTo>
                    <a:lnTo>
                      <a:pt x="2" y="0"/>
                    </a:lnTo>
                    <a:lnTo>
                      <a:pt x="1" y="8"/>
                    </a:lnTo>
                    <a:lnTo>
                      <a:pt x="0" y="15"/>
                    </a:lnTo>
                    <a:lnTo>
                      <a:pt x="4" y="34"/>
                    </a:lnTo>
                    <a:lnTo>
                      <a:pt x="9" y="52"/>
                    </a:lnTo>
                    <a:lnTo>
                      <a:pt x="9" y="62"/>
                    </a:lnTo>
                    <a:lnTo>
                      <a:pt x="11" y="69"/>
                    </a:lnTo>
                    <a:lnTo>
                      <a:pt x="12" y="73"/>
                    </a:lnTo>
                    <a:lnTo>
                      <a:pt x="15" y="77"/>
                    </a:lnTo>
                    <a:lnTo>
                      <a:pt x="17" y="78"/>
                    </a:lnTo>
                    <a:lnTo>
                      <a:pt x="21" y="79"/>
                    </a:lnTo>
                    <a:lnTo>
                      <a:pt x="34" y="76"/>
                    </a:lnTo>
                    <a:lnTo>
                      <a:pt x="46" y="73"/>
                    </a:lnTo>
                    <a:lnTo>
                      <a:pt x="56" y="74"/>
                    </a:lnTo>
                    <a:lnTo>
                      <a:pt x="65" y="76"/>
                    </a:lnTo>
                    <a:lnTo>
                      <a:pt x="74" y="78"/>
                    </a:lnTo>
                    <a:lnTo>
                      <a:pt x="84" y="79"/>
                    </a:lnTo>
                    <a:lnTo>
                      <a:pt x="94" y="78"/>
                    </a:lnTo>
                    <a:lnTo>
                      <a:pt x="105" y="77"/>
                    </a:lnTo>
                    <a:lnTo>
                      <a:pt x="105" y="72"/>
                    </a:lnTo>
                    <a:lnTo>
                      <a:pt x="106" y="66"/>
                    </a:lnTo>
                    <a:lnTo>
                      <a:pt x="105" y="63"/>
                    </a:lnTo>
                    <a:lnTo>
                      <a:pt x="104" y="62"/>
                    </a:lnTo>
                    <a:lnTo>
                      <a:pt x="101" y="61"/>
                    </a:lnTo>
                    <a:lnTo>
                      <a:pt x="99" y="61"/>
                    </a:lnTo>
                    <a:lnTo>
                      <a:pt x="93" y="59"/>
                    </a:lnTo>
                    <a:lnTo>
                      <a:pt x="88" y="58"/>
                    </a:lnTo>
                    <a:lnTo>
                      <a:pt x="79" y="49"/>
                    </a:lnTo>
                    <a:lnTo>
                      <a:pt x="70" y="40"/>
                    </a:lnTo>
                    <a:lnTo>
                      <a:pt x="63" y="39"/>
                    </a:lnTo>
                    <a:lnTo>
                      <a:pt x="55" y="38"/>
                    </a:lnTo>
                    <a:lnTo>
                      <a:pt x="51" y="35"/>
                    </a:lnTo>
                    <a:lnTo>
                      <a:pt x="49" y="32"/>
                    </a:lnTo>
                    <a:lnTo>
                      <a:pt x="46" y="28"/>
                    </a:lnTo>
                    <a:lnTo>
                      <a:pt x="45" y="24"/>
                    </a:lnTo>
                    <a:lnTo>
                      <a:pt x="42" y="15"/>
                    </a:lnTo>
                    <a:lnTo>
                      <a:pt x="37" y="8"/>
                    </a:lnTo>
                    <a:lnTo>
                      <a:pt x="32" y="4"/>
                    </a:lnTo>
                    <a:lnTo>
                      <a:pt x="27" y="2"/>
                    </a:lnTo>
                    <a:lnTo>
                      <a:pt x="21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107"/>
              <p:cNvSpPr>
                <a:spLocks/>
              </p:cNvSpPr>
              <p:nvPr/>
            </p:nvSpPr>
            <p:spPr bwMode="auto">
              <a:xfrm>
                <a:off x="-242763" y="1866425"/>
                <a:ext cx="20638" cy="34925"/>
              </a:xfrm>
              <a:custGeom>
                <a:avLst/>
                <a:gdLst>
                  <a:gd name="T0" fmla="*/ 50 w 50"/>
                  <a:gd name="T1" fmla="*/ 41 h 85"/>
                  <a:gd name="T2" fmla="*/ 44 w 50"/>
                  <a:gd name="T3" fmla="*/ 27 h 85"/>
                  <a:gd name="T4" fmla="*/ 38 w 50"/>
                  <a:gd name="T5" fmla="*/ 14 h 85"/>
                  <a:gd name="T6" fmla="*/ 37 w 50"/>
                  <a:gd name="T7" fmla="*/ 9 h 85"/>
                  <a:gd name="T8" fmla="*/ 34 w 50"/>
                  <a:gd name="T9" fmla="*/ 5 h 85"/>
                  <a:gd name="T10" fmla="*/ 32 w 50"/>
                  <a:gd name="T11" fmla="*/ 1 h 85"/>
                  <a:gd name="T12" fmla="*/ 28 w 50"/>
                  <a:gd name="T13" fmla="*/ 0 h 85"/>
                  <a:gd name="T14" fmla="*/ 24 w 50"/>
                  <a:gd name="T15" fmla="*/ 1 h 85"/>
                  <a:gd name="T16" fmla="*/ 22 w 50"/>
                  <a:gd name="T17" fmla="*/ 2 h 85"/>
                  <a:gd name="T18" fmla="*/ 19 w 50"/>
                  <a:gd name="T19" fmla="*/ 5 h 85"/>
                  <a:gd name="T20" fmla="*/ 17 w 50"/>
                  <a:gd name="T21" fmla="*/ 7 h 85"/>
                  <a:gd name="T22" fmla="*/ 14 w 50"/>
                  <a:gd name="T23" fmla="*/ 15 h 85"/>
                  <a:gd name="T24" fmla="*/ 12 w 50"/>
                  <a:gd name="T25" fmla="*/ 21 h 85"/>
                  <a:gd name="T26" fmla="*/ 8 w 50"/>
                  <a:gd name="T27" fmla="*/ 31 h 85"/>
                  <a:gd name="T28" fmla="*/ 4 w 50"/>
                  <a:gd name="T29" fmla="*/ 39 h 85"/>
                  <a:gd name="T30" fmla="*/ 0 w 50"/>
                  <a:gd name="T31" fmla="*/ 47 h 85"/>
                  <a:gd name="T32" fmla="*/ 0 w 50"/>
                  <a:gd name="T33" fmla="*/ 57 h 85"/>
                  <a:gd name="T34" fmla="*/ 0 w 50"/>
                  <a:gd name="T35" fmla="*/ 66 h 85"/>
                  <a:gd name="T36" fmla="*/ 3 w 50"/>
                  <a:gd name="T37" fmla="*/ 75 h 85"/>
                  <a:gd name="T38" fmla="*/ 4 w 50"/>
                  <a:gd name="T39" fmla="*/ 79 h 85"/>
                  <a:gd name="T40" fmla="*/ 6 w 50"/>
                  <a:gd name="T41" fmla="*/ 83 h 85"/>
                  <a:gd name="T42" fmla="*/ 10 w 50"/>
                  <a:gd name="T43" fmla="*/ 84 h 85"/>
                  <a:gd name="T44" fmla="*/ 14 w 50"/>
                  <a:gd name="T45" fmla="*/ 85 h 85"/>
                  <a:gd name="T46" fmla="*/ 22 w 50"/>
                  <a:gd name="T47" fmla="*/ 84 h 85"/>
                  <a:gd name="T48" fmla="*/ 28 w 50"/>
                  <a:gd name="T49" fmla="*/ 81 h 85"/>
                  <a:gd name="T50" fmla="*/ 34 w 50"/>
                  <a:gd name="T51" fmla="*/ 76 h 85"/>
                  <a:gd name="T52" fmla="*/ 39 w 50"/>
                  <a:gd name="T53" fmla="*/ 71 h 85"/>
                  <a:gd name="T54" fmla="*/ 44 w 50"/>
                  <a:gd name="T55" fmla="*/ 64 h 85"/>
                  <a:gd name="T56" fmla="*/ 47 w 50"/>
                  <a:gd name="T57" fmla="*/ 56 h 85"/>
                  <a:gd name="T58" fmla="*/ 49 w 50"/>
                  <a:gd name="T59" fmla="*/ 49 h 85"/>
                  <a:gd name="T60" fmla="*/ 50 w 50"/>
                  <a:gd name="T61" fmla="*/ 4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0" h="85">
                    <a:moveTo>
                      <a:pt x="50" y="41"/>
                    </a:moveTo>
                    <a:lnTo>
                      <a:pt x="44" y="27"/>
                    </a:lnTo>
                    <a:lnTo>
                      <a:pt x="38" y="14"/>
                    </a:lnTo>
                    <a:lnTo>
                      <a:pt x="37" y="9"/>
                    </a:lnTo>
                    <a:lnTo>
                      <a:pt x="34" y="5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2" y="2"/>
                    </a:lnTo>
                    <a:lnTo>
                      <a:pt x="19" y="5"/>
                    </a:lnTo>
                    <a:lnTo>
                      <a:pt x="17" y="7"/>
                    </a:lnTo>
                    <a:lnTo>
                      <a:pt x="14" y="15"/>
                    </a:lnTo>
                    <a:lnTo>
                      <a:pt x="12" y="21"/>
                    </a:lnTo>
                    <a:lnTo>
                      <a:pt x="8" y="31"/>
                    </a:lnTo>
                    <a:lnTo>
                      <a:pt x="4" y="39"/>
                    </a:lnTo>
                    <a:lnTo>
                      <a:pt x="0" y="47"/>
                    </a:lnTo>
                    <a:lnTo>
                      <a:pt x="0" y="57"/>
                    </a:lnTo>
                    <a:lnTo>
                      <a:pt x="0" y="66"/>
                    </a:lnTo>
                    <a:lnTo>
                      <a:pt x="3" y="75"/>
                    </a:lnTo>
                    <a:lnTo>
                      <a:pt x="4" y="79"/>
                    </a:lnTo>
                    <a:lnTo>
                      <a:pt x="6" y="83"/>
                    </a:lnTo>
                    <a:lnTo>
                      <a:pt x="10" y="84"/>
                    </a:lnTo>
                    <a:lnTo>
                      <a:pt x="14" y="85"/>
                    </a:lnTo>
                    <a:lnTo>
                      <a:pt x="22" y="84"/>
                    </a:lnTo>
                    <a:lnTo>
                      <a:pt x="28" y="81"/>
                    </a:lnTo>
                    <a:lnTo>
                      <a:pt x="34" y="76"/>
                    </a:lnTo>
                    <a:lnTo>
                      <a:pt x="39" y="71"/>
                    </a:lnTo>
                    <a:lnTo>
                      <a:pt x="44" y="64"/>
                    </a:lnTo>
                    <a:lnTo>
                      <a:pt x="47" y="56"/>
                    </a:lnTo>
                    <a:lnTo>
                      <a:pt x="49" y="49"/>
                    </a:lnTo>
                    <a:lnTo>
                      <a:pt x="50" y="41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08"/>
              <p:cNvSpPr>
                <a:spLocks/>
              </p:cNvSpPr>
              <p:nvPr/>
            </p:nvSpPr>
            <p:spPr bwMode="auto">
              <a:xfrm>
                <a:off x="-2546225" y="-1622900"/>
                <a:ext cx="42863" cy="65088"/>
              </a:xfrm>
              <a:custGeom>
                <a:avLst/>
                <a:gdLst>
                  <a:gd name="T0" fmla="*/ 84 w 107"/>
                  <a:gd name="T1" fmla="*/ 23 h 166"/>
                  <a:gd name="T2" fmla="*/ 82 w 107"/>
                  <a:gd name="T3" fmla="*/ 11 h 166"/>
                  <a:gd name="T4" fmla="*/ 80 w 107"/>
                  <a:gd name="T5" fmla="*/ 0 h 166"/>
                  <a:gd name="T6" fmla="*/ 65 w 107"/>
                  <a:gd name="T7" fmla="*/ 0 h 166"/>
                  <a:gd name="T8" fmla="*/ 48 w 107"/>
                  <a:gd name="T9" fmla="*/ 14 h 166"/>
                  <a:gd name="T10" fmla="*/ 33 w 107"/>
                  <a:gd name="T11" fmla="*/ 25 h 166"/>
                  <a:gd name="T12" fmla="*/ 26 w 107"/>
                  <a:gd name="T13" fmla="*/ 32 h 166"/>
                  <a:gd name="T14" fmla="*/ 20 w 107"/>
                  <a:gd name="T15" fmla="*/ 39 h 166"/>
                  <a:gd name="T16" fmla="*/ 19 w 107"/>
                  <a:gd name="T17" fmla="*/ 43 h 166"/>
                  <a:gd name="T18" fmla="*/ 18 w 107"/>
                  <a:gd name="T19" fmla="*/ 47 h 166"/>
                  <a:gd name="T20" fmla="*/ 16 w 107"/>
                  <a:gd name="T21" fmla="*/ 52 h 166"/>
                  <a:gd name="T22" fmla="*/ 16 w 107"/>
                  <a:gd name="T23" fmla="*/ 57 h 166"/>
                  <a:gd name="T24" fmla="*/ 18 w 107"/>
                  <a:gd name="T25" fmla="*/ 64 h 166"/>
                  <a:gd name="T26" fmla="*/ 20 w 107"/>
                  <a:gd name="T27" fmla="*/ 73 h 166"/>
                  <a:gd name="T28" fmla="*/ 19 w 107"/>
                  <a:gd name="T29" fmla="*/ 79 h 166"/>
                  <a:gd name="T30" fmla="*/ 16 w 107"/>
                  <a:gd name="T31" fmla="*/ 84 h 166"/>
                  <a:gd name="T32" fmla="*/ 14 w 107"/>
                  <a:gd name="T33" fmla="*/ 89 h 166"/>
                  <a:gd name="T34" fmla="*/ 10 w 107"/>
                  <a:gd name="T35" fmla="*/ 94 h 166"/>
                  <a:gd name="T36" fmla="*/ 6 w 107"/>
                  <a:gd name="T37" fmla="*/ 98 h 166"/>
                  <a:gd name="T38" fmla="*/ 3 w 107"/>
                  <a:gd name="T39" fmla="*/ 103 h 166"/>
                  <a:gd name="T40" fmla="*/ 1 w 107"/>
                  <a:gd name="T41" fmla="*/ 108 h 166"/>
                  <a:gd name="T42" fmla="*/ 0 w 107"/>
                  <a:gd name="T43" fmla="*/ 114 h 166"/>
                  <a:gd name="T44" fmla="*/ 0 w 107"/>
                  <a:gd name="T45" fmla="*/ 123 h 166"/>
                  <a:gd name="T46" fmla="*/ 1 w 107"/>
                  <a:gd name="T47" fmla="*/ 132 h 166"/>
                  <a:gd name="T48" fmla="*/ 4 w 107"/>
                  <a:gd name="T49" fmla="*/ 141 h 166"/>
                  <a:gd name="T50" fmla="*/ 6 w 107"/>
                  <a:gd name="T51" fmla="*/ 148 h 166"/>
                  <a:gd name="T52" fmla="*/ 10 w 107"/>
                  <a:gd name="T53" fmla="*/ 156 h 166"/>
                  <a:gd name="T54" fmla="*/ 15 w 107"/>
                  <a:gd name="T55" fmla="*/ 161 h 166"/>
                  <a:gd name="T56" fmla="*/ 18 w 107"/>
                  <a:gd name="T57" fmla="*/ 162 h 166"/>
                  <a:gd name="T58" fmla="*/ 21 w 107"/>
                  <a:gd name="T59" fmla="*/ 165 h 166"/>
                  <a:gd name="T60" fmla="*/ 25 w 107"/>
                  <a:gd name="T61" fmla="*/ 165 h 166"/>
                  <a:gd name="T62" fmla="*/ 29 w 107"/>
                  <a:gd name="T63" fmla="*/ 166 h 166"/>
                  <a:gd name="T64" fmla="*/ 33 w 107"/>
                  <a:gd name="T65" fmla="*/ 165 h 166"/>
                  <a:gd name="T66" fmla="*/ 35 w 107"/>
                  <a:gd name="T67" fmla="*/ 163 h 166"/>
                  <a:gd name="T68" fmla="*/ 38 w 107"/>
                  <a:gd name="T69" fmla="*/ 162 h 166"/>
                  <a:gd name="T70" fmla="*/ 39 w 107"/>
                  <a:gd name="T71" fmla="*/ 160 h 166"/>
                  <a:gd name="T72" fmla="*/ 43 w 107"/>
                  <a:gd name="T73" fmla="*/ 153 h 166"/>
                  <a:gd name="T74" fmla="*/ 45 w 107"/>
                  <a:gd name="T75" fmla="*/ 147 h 166"/>
                  <a:gd name="T76" fmla="*/ 48 w 107"/>
                  <a:gd name="T77" fmla="*/ 134 h 166"/>
                  <a:gd name="T78" fmla="*/ 52 w 107"/>
                  <a:gd name="T79" fmla="*/ 123 h 166"/>
                  <a:gd name="T80" fmla="*/ 53 w 107"/>
                  <a:gd name="T81" fmla="*/ 118 h 166"/>
                  <a:gd name="T82" fmla="*/ 55 w 107"/>
                  <a:gd name="T83" fmla="*/ 113 h 166"/>
                  <a:gd name="T84" fmla="*/ 59 w 107"/>
                  <a:gd name="T85" fmla="*/ 108 h 166"/>
                  <a:gd name="T86" fmla="*/ 64 w 107"/>
                  <a:gd name="T87" fmla="*/ 104 h 166"/>
                  <a:gd name="T88" fmla="*/ 78 w 107"/>
                  <a:gd name="T89" fmla="*/ 94 h 166"/>
                  <a:gd name="T90" fmla="*/ 90 w 107"/>
                  <a:gd name="T91" fmla="*/ 84 h 166"/>
                  <a:gd name="T92" fmla="*/ 96 w 107"/>
                  <a:gd name="T93" fmla="*/ 79 h 166"/>
                  <a:gd name="T94" fmla="*/ 101 w 107"/>
                  <a:gd name="T95" fmla="*/ 73 h 166"/>
                  <a:gd name="T96" fmla="*/ 104 w 107"/>
                  <a:gd name="T97" fmla="*/ 67 h 166"/>
                  <a:gd name="T98" fmla="*/ 107 w 107"/>
                  <a:gd name="T99" fmla="*/ 58 h 166"/>
                  <a:gd name="T100" fmla="*/ 103 w 107"/>
                  <a:gd name="T101" fmla="*/ 55 h 166"/>
                  <a:gd name="T102" fmla="*/ 99 w 107"/>
                  <a:gd name="T103" fmla="*/ 52 h 166"/>
                  <a:gd name="T104" fmla="*/ 97 w 107"/>
                  <a:gd name="T105" fmla="*/ 48 h 166"/>
                  <a:gd name="T106" fmla="*/ 94 w 107"/>
                  <a:gd name="T107" fmla="*/ 43 h 166"/>
                  <a:gd name="T108" fmla="*/ 90 w 107"/>
                  <a:gd name="T109" fmla="*/ 32 h 166"/>
                  <a:gd name="T110" fmla="*/ 84 w 107"/>
                  <a:gd name="T111" fmla="*/ 23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166">
                    <a:moveTo>
                      <a:pt x="84" y="23"/>
                    </a:moveTo>
                    <a:lnTo>
                      <a:pt x="82" y="11"/>
                    </a:lnTo>
                    <a:lnTo>
                      <a:pt x="80" y="0"/>
                    </a:lnTo>
                    <a:lnTo>
                      <a:pt x="65" y="0"/>
                    </a:lnTo>
                    <a:lnTo>
                      <a:pt x="48" y="14"/>
                    </a:lnTo>
                    <a:lnTo>
                      <a:pt x="33" y="25"/>
                    </a:lnTo>
                    <a:lnTo>
                      <a:pt x="26" y="32"/>
                    </a:lnTo>
                    <a:lnTo>
                      <a:pt x="20" y="39"/>
                    </a:lnTo>
                    <a:lnTo>
                      <a:pt x="19" y="43"/>
                    </a:lnTo>
                    <a:lnTo>
                      <a:pt x="18" y="47"/>
                    </a:lnTo>
                    <a:lnTo>
                      <a:pt x="16" y="52"/>
                    </a:lnTo>
                    <a:lnTo>
                      <a:pt x="16" y="57"/>
                    </a:lnTo>
                    <a:lnTo>
                      <a:pt x="18" y="64"/>
                    </a:lnTo>
                    <a:lnTo>
                      <a:pt x="20" y="73"/>
                    </a:lnTo>
                    <a:lnTo>
                      <a:pt x="19" y="79"/>
                    </a:lnTo>
                    <a:lnTo>
                      <a:pt x="16" y="84"/>
                    </a:lnTo>
                    <a:lnTo>
                      <a:pt x="14" y="89"/>
                    </a:lnTo>
                    <a:lnTo>
                      <a:pt x="10" y="94"/>
                    </a:lnTo>
                    <a:lnTo>
                      <a:pt x="6" y="98"/>
                    </a:lnTo>
                    <a:lnTo>
                      <a:pt x="3" y="103"/>
                    </a:lnTo>
                    <a:lnTo>
                      <a:pt x="1" y="108"/>
                    </a:lnTo>
                    <a:lnTo>
                      <a:pt x="0" y="114"/>
                    </a:lnTo>
                    <a:lnTo>
                      <a:pt x="0" y="123"/>
                    </a:lnTo>
                    <a:lnTo>
                      <a:pt x="1" y="132"/>
                    </a:lnTo>
                    <a:lnTo>
                      <a:pt x="4" y="141"/>
                    </a:lnTo>
                    <a:lnTo>
                      <a:pt x="6" y="148"/>
                    </a:lnTo>
                    <a:lnTo>
                      <a:pt x="10" y="156"/>
                    </a:lnTo>
                    <a:lnTo>
                      <a:pt x="15" y="161"/>
                    </a:lnTo>
                    <a:lnTo>
                      <a:pt x="18" y="162"/>
                    </a:lnTo>
                    <a:lnTo>
                      <a:pt x="21" y="165"/>
                    </a:lnTo>
                    <a:lnTo>
                      <a:pt x="25" y="165"/>
                    </a:lnTo>
                    <a:lnTo>
                      <a:pt x="29" y="166"/>
                    </a:lnTo>
                    <a:lnTo>
                      <a:pt x="33" y="165"/>
                    </a:lnTo>
                    <a:lnTo>
                      <a:pt x="35" y="163"/>
                    </a:lnTo>
                    <a:lnTo>
                      <a:pt x="38" y="162"/>
                    </a:lnTo>
                    <a:lnTo>
                      <a:pt x="39" y="160"/>
                    </a:lnTo>
                    <a:lnTo>
                      <a:pt x="43" y="153"/>
                    </a:lnTo>
                    <a:lnTo>
                      <a:pt x="45" y="147"/>
                    </a:lnTo>
                    <a:lnTo>
                      <a:pt x="48" y="134"/>
                    </a:lnTo>
                    <a:lnTo>
                      <a:pt x="52" y="123"/>
                    </a:lnTo>
                    <a:lnTo>
                      <a:pt x="53" y="118"/>
                    </a:lnTo>
                    <a:lnTo>
                      <a:pt x="55" y="113"/>
                    </a:lnTo>
                    <a:lnTo>
                      <a:pt x="59" y="108"/>
                    </a:lnTo>
                    <a:lnTo>
                      <a:pt x="64" y="104"/>
                    </a:lnTo>
                    <a:lnTo>
                      <a:pt x="78" y="94"/>
                    </a:lnTo>
                    <a:lnTo>
                      <a:pt x="90" y="84"/>
                    </a:lnTo>
                    <a:lnTo>
                      <a:pt x="96" y="79"/>
                    </a:lnTo>
                    <a:lnTo>
                      <a:pt x="101" y="73"/>
                    </a:lnTo>
                    <a:lnTo>
                      <a:pt x="104" y="67"/>
                    </a:lnTo>
                    <a:lnTo>
                      <a:pt x="107" y="58"/>
                    </a:lnTo>
                    <a:lnTo>
                      <a:pt x="103" y="55"/>
                    </a:lnTo>
                    <a:lnTo>
                      <a:pt x="99" y="52"/>
                    </a:lnTo>
                    <a:lnTo>
                      <a:pt x="97" y="48"/>
                    </a:lnTo>
                    <a:lnTo>
                      <a:pt x="94" y="43"/>
                    </a:lnTo>
                    <a:lnTo>
                      <a:pt x="90" y="32"/>
                    </a:lnTo>
                    <a:lnTo>
                      <a:pt x="84" y="23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09"/>
              <p:cNvSpPr>
                <a:spLocks/>
              </p:cNvSpPr>
              <p:nvPr/>
            </p:nvSpPr>
            <p:spPr bwMode="auto">
              <a:xfrm>
                <a:off x="-2398588" y="-1421287"/>
                <a:ext cx="196850" cy="163513"/>
              </a:xfrm>
              <a:custGeom>
                <a:avLst/>
                <a:gdLst>
                  <a:gd name="T0" fmla="*/ 454 w 497"/>
                  <a:gd name="T1" fmla="*/ 18 h 412"/>
                  <a:gd name="T2" fmla="*/ 419 w 497"/>
                  <a:gd name="T3" fmla="*/ 74 h 412"/>
                  <a:gd name="T4" fmla="*/ 394 w 497"/>
                  <a:gd name="T5" fmla="*/ 101 h 412"/>
                  <a:gd name="T6" fmla="*/ 386 w 497"/>
                  <a:gd name="T7" fmla="*/ 133 h 412"/>
                  <a:gd name="T8" fmla="*/ 343 w 497"/>
                  <a:gd name="T9" fmla="*/ 125 h 412"/>
                  <a:gd name="T10" fmla="*/ 295 w 497"/>
                  <a:gd name="T11" fmla="*/ 108 h 412"/>
                  <a:gd name="T12" fmla="*/ 246 w 497"/>
                  <a:gd name="T13" fmla="*/ 109 h 412"/>
                  <a:gd name="T14" fmla="*/ 238 w 497"/>
                  <a:gd name="T15" fmla="*/ 120 h 412"/>
                  <a:gd name="T16" fmla="*/ 236 w 497"/>
                  <a:gd name="T17" fmla="*/ 148 h 412"/>
                  <a:gd name="T18" fmla="*/ 218 w 497"/>
                  <a:gd name="T19" fmla="*/ 160 h 412"/>
                  <a:gd name="T20" fmla="*/ 190 w 497"/>
                  <a:gd name="T21" fmla="*/ 159 h 412"/>
                  <a:gd name="T22" fmla="*/ 174 w 497"/>
                  <a:gd name="T23" fmla="*/ 138 h 412"/>
                  <a:gd name="T24" fmla="*/ 154 w 497"/>
                  <a:gd name="T25" fmla="*/ 128 h 412"/>
                  <a:gd name="T26" fmla="*/ 119 w 497"/>
                  <a:gd name="T27" fmla="*/ 131 h 412"/>
                  <a:gd name="T28" fmla="*/ 87 w 497"/>
                  <a:gd name="T29" fmla="*/ 141 h 412"/>
                  <a:gd name="T30" fmla="*/ 26 w 497"/>
                  <a:gd name="T31" fmla="*/ 136 h 412"/>
                  <a:gd name="T32" fmla="*/ 11 w 497"/>
                  <a:gd name="T33" fmla="*/ 182 h 412"/>
                  <a:gd name="T34" fmla="*/ 0 w 497"/>
                  <a:gd name="T35" fmla="*/ 227 h 412"/>
                  <a:gd name="T36" fmla="*/ 2 w 497"/>
                  <a:gd name="T37" fmla="*/ 254 h 412"/>
                  <a:gd name="T38" fmla="*/ 20 w 497"/>
                  <a:gd name="T39" fmla="*/ 267 h 412"/>
                  <a:gd name="T40" fmla="*/ 64 w 497"/>
                  <a:gd name="T41" fmla="*/ 276 h 412"/>
                  <a:gd name="T42" fmla="*/ 131 w 497"/>
                  <a:gd name="T43" fmla="*/ 279 h 412"/>
                  <a:gd name="T44" fmla="*/ 155 w 497"/>
                  <a:gd name="T45" fmla="*/ 297 h 412"/>
                  <a:gd name="T46" fmla="*/ 185 w 497"/>
                  <a:gd name="T47" fmla="*/ 305 h 412"/>
                  <a:gd name="T48" fmla="*/ 231 w 497"/>
                  <a:gd name="T49" fmla="*/ 303 h 412"/>
                  <a:gd name="T50" fmla="*/ 241 w 497"/>
                  <a:gd name="T51" fmla="*/ 288 h 412"/>
                  <a:gd name="T52" fmla="*/ 251 w 497"/>
                  <a:gd name="T53" fmla="*/ 273 h 412"/>
                  <a:gd name="T54" fmla="*/ 278 w 497"/>
                  <a:gd name="T55" fmla="*/ 300 h 412"/>
                  <a:gd name="T56" fmla="*/ 320 w 497"/>
                  <a:gd name="T57" fmla="*/ 279 h 412"/>
                  <a:gd name="T58" fmla="*/ 335 w 497"/>
                  <a:gd name="T59" fmla="*/ 269 h 412"/>
                  <a:gd name="T60" fmla="*/ 369 w 497"/>
                  <a:gd name="T61" fmla="*/ 274 h 412"/>
                  <a:gd name="T62" fmla="*/ 385 w 497"/>
                  <a:gd name="T63" fmla="*/ 289 h 412"/>
                  <a:gd name="T64" fmla="*/ 386 w 497"/>
                  <a:gd name="T65" fmla="*/ 352 h 412"/>
                  <a:gd name="T66" fmla="*/ 402 w 497"/>
                  <a:gd name="T67" fmla="*/ 365 h 412"/>
                  <a:gd name="T68" fmla="*/ 436 w 497"/>
                  <a:gd name="T69" fmla="*/ 399 h 412"/>
                  <a:gd name="T70" fmla="*/ 453 w 497"/>
                  <a:gd name="T71" fmla="*/ 399 h 412"/>
                  <a:gd name="T72" fmla="*/ 453 w 497"/>
                  <a:gd name="T73" fmla="*/ 351 h 412"/>
                  <a:gd name="T74" fmla="*/ 448 w 497"/>
                  <a:gd name="T75" fmla="*/ 301 h 412"/>
                  <a:gd name="T76" fmla="*/ 439 w 497"/>
                  <a:gd name="T77" fmla="*/ 289 h 412"/>
                  <a:gd name="T78" fmla="*/ 418 w 497"/>
                  <a:gd name="T79" fmla="*/ 279 h 412"/>
                  <a:gd name="T80" fmla="*/ 420 w 497"/>
                  <a:gd name="T81" fmla="*/ 253 h 412"/>
                  <a:gd name="T82" fmla="*/ 449 w 497"/>
                  <a:gd name="T83" fmla="*/ 233 h 412"/>
                  <a:gd name="T84" fmla="*/ 483 w 497"/>
                  <a:gd name="T85" fmla="*/ 233 h 412"/>
                  <a:gd name="T86" fmla="*/ 495 w 497"/>
                  <a:gd name="T87" fmla="*/ 223 h 412"/>
                  <a:gd name="T88" fmla="*/ 485 w 497"/>
                  <a:gd name="T89" fmla="*/ 204 h 412"/>
                  <a:gd name="T90" fmla="*/ 483 w 497"/>
                  <a:gd name="T91" fmla="*/ 184 h 412"/>
                  <a:gd name="T92" fmla="*/ 490 w 497"/>
                  <a:gd name="T93" fmla="*/ 123 h 412"/>
                  <a:gd name="T94" fmla="*/ 484 w 497"/>
                  <a:gd name="T95" fmla="*/ 69 h 412"/>
                  <a:gd name="T96" fmla="*/ 477 w 497"/>
                  <a:gd name="T97" fmla="*/ 15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7" h="412">
                    <a:moveTo>
                      <a:pt x="474" y="0"/>
                    </a:moveTo>
                    <a:lnTo>
                      <a:pt x="465" y="5"/>
                    </a:lnTo>
                    <a:lnTo>
                      <a:pt x="459" y="11"/>
                    </a:lnTo>
                    <a:lnTo>
                      <a:pt x="454" y="18"/>
                    </a:lnTo>
                    <a:lnTo>
                      <a:pt x="450" y="26"/>
                    </a:lnTo>
                    <a:lnTo>
                      <a:pt x="444" y="42"/>
                    </a:lnTo>
                    <a:lnTo>
                      <a:pt x="435" y="60"/>
                    </a:lnTo>
                    <a:lnTo>
                      <a:pt x="419" y="74"/>
                    </a:lnTo>
                    <a:lnTo>
                      <a:pt x="402" y="86"/>
                    </a:lnTo>
                    <a:lnTo>
                      <a:pt x="399" y="91"/>
                    </a:lnTo>
                    <a:lnTo>
                      <a:pt x="396" y="96"/>
                    </a:lnTo>
                    <a:lnTo>
                      <a:pt x="394" y="101"/>
                    </a:lnTo>
                    <a:lnTo>
                      <a:pt x="391" y="108"/>
                    </a:lnTo>
                    <a:lnTo>
                      <a:pt x="390" y="119"/>
                    </a:lnTo>
                    <a:lnTo>
                      <a:pt x="390" y="131"/>
                    </a:lnTo>
                    <a:lnTo>
                      <a:pt x="386" y="133"/>
                    </a:lnTo>
                    <a:lnTo>
                      <a:pt x="384" y="134"/>
                    </a:lnTo>
                    <a:lnTo>
                      <a:pt x="369" y="133"/>
                    </a:lnTo>
                    <a:lnTo>
                      <a:pt x="355" y="129"/>
                    </a:lnTo>
                    <a:lnTo>
                      <a:pt x="343" y="125"/>
                    </a:lnTo>
                    <a:lnTo>
                      <a:pt x="331" y="120"/>
                    </a:lnTo>
                    <a:lnTo>
                      <a:pt x="320" y="115"/>
                    </a:lnTo>
                    <a:lnTo>
                      <a:pt x="307" y="110"/>
                    </a:lnTo>
                    <a:lnTo>
                      <a:pt x="295" y="108"/>
                    </a:lnTo>
                    <a:lnTo>
                      <a:pt x="279" y="106"/>
                    </a:lnTo>
                    <a:lnTo>
                      <a:pt x="263" y="105"/>
                    </a:lnTo>
                    <a:lnTo>
                      <a:pt x="248" y="108"/>
                    </a:lnTo>
                    <a:lnTo>
                      <a:pt x="246" y="109"/>
                    </a:lnTo>
                    <a:lnTo>
                      <a:pt x="243" y="110"/>
                    </a:lnTo>
                    <a:lnTo>
                      <a:pt x="241" y="113"/>
                    </a:lnTo>
                    <a:lnTo>
                      <a:pt x="239" y="115"/>
                    </a:lnTo>
                    <a:lnTo>
                      <a:pt x="238" y="120"/>
                    </a:lnTo>
                    <a:lnTo>
                      <a:pt x="237" y="126"/>
                    </a:lnTo>
                    <a:lnTo>
                      <a:pt x="237" y="134"/>
                    </a:lnTo>
                    <a:lnTo>
                      <a:pt x="237" y="140"/>
                    </a:lnTo>
                    <a:lnTo>
                      <a:pt x="236" y="148"/>
                    </a:lnTo>
                    <a:lnTo>
                      <a:pt x="232" y="154"/>
                    </a:lnTo>
                    <a:lnTo>
                      <a:pt x="228" y="158"/>
                    </a:lnTo>
                    <a:lnTo>
                      <a:pt x="223" y="159"/>
                    </a:lnTo>
                    <a:lnTo>
                      <a:pt x="218" y="160"/>
                    </a:lnTo>
                    <a:lnTo>
                      <a:pt x="212" y="160"/>
                    </a:lnTo>
                    <a:lnTo>
                      <a:pt x="204" y="160"/>
                    </a:lnTo>
                    <a:lnTo>
                      <a:pt x="197" y="160"/>
                    </a:lnTo>
                    <a:lnTo>
                      <a:pt x="190" y="159"/>
                    </a:lnTo>
                    <a:lnTo>
                      <a:pt x="184" y="156"/>
                    </a:lnTo>
                    <a:lnTo>
                      <a:pt x="179" y="149"/>
                    </a:lnTo>
                    <a:lnTo>
                      <a:pt x="175" y="141"/>
                    </a:lnTo>
                    <a:lnTo>
                      <a:pt x="174" y="138"/>
                    </a:lnTo>
                    <a:lnTo>
                      <a:pt x="172" y="135"/>
                    </a:lnTo>
                    <a:lnTo>
                      <a:pt x="169" y="131"/>
                    </a:lnTo>
                    <a:lnTo>
                      <a:pt x="165" y="130"/>
                    </a:lnTo>
                    <a:lnTo>
                      <a:pt x="154" y="128"/>
                    </a:lnTo>
                    <a:lnTo>
                      <a:pt x="144" y="128"/>
                    </a:lnTo>
                    <a:lnTo>
                      <a:pt x="134" y="128"/>
                    </a:lnTo>
                    <a:lnTo>
                      <a:pt x="126" y="129"/>
                    </a:lnTo>
                    <a:lnTo>
                      <a:pt x="119" y="131"/>
                    </a:lnTo>
                    <a:lnTo>
                      <a:pt x="111" y="134"/>
                    </a:lnTo>
                    <a:lnTo>
                      <a:pt x="104" y="138"/>
                    </a:lnTo>
                    <a:lnTo>
                      <a:pt x="96" y="139"/>
                    </a:lnTo>
                    <a:lnTo>
                      <a:pt x="87" y="141"/>
                    </a:lnTo>
                    <a:lnTo>
                      <a:pt x="79" y="141"/>
                    </a:lnTo>
                    <a:lnTo>
                      <a:pt x="60" y="139"/>
                    </a:lnTo>
                    <a:lnTo>
                      <a:pt x="41" y="136"/>
                    </a:lnTo>
                    <a:lnTo>
                      <a:pt x="26" y="136"/>
                    </a:lnTo>
                    <a:lnTo>
                      <a:pt x="23" y="149"/>
                    </a:lnTo>
                    <a:lnTo>
                      <a:pt x="20" y="160"/>
                    </a:lnTo>
                    <a:lnTo>
                      <a:pt x="16" y="172"/>
                    </a:lnTo>
                    <a:lnTo>
                      <a:pt x="11" y="182"/>
                    </a:lnTo>
                    <a:lnTo>
                      <a:pt x="7" y="192"/>
                    </a:lnTo>
                    <a:lnTo>
                      <a:pt x="3" y="202"/>
                    </a:lnTo>
                    <a:lnTo>
                      <a:pt x="1" y="213"/>
                    </a:lnTo>
                    <a:lnTo>
                      <a:pt x="0" y="227"/>
                    </a:lnTo>
                    <a:lnTo>
                      <a:pt x="0" y="237"/>
                    </a:lnTo>
                    <a:lnTo>
                      <a:pt x="0" y="246"/>
                    </a:lnTo>
                    <a:lnTo>
                      <a:pt x="1" y="251"/>
                    </a:lnTo>
                    <a:lnTo>
                      <a:pt x="2" y="254"/>
                    </a:lnTo>
                    <a:lnTo>
                      <a:pt x="5" y="258"/>
                    </a:lnTo>
                    <a:lnTo>
                      <a:pt x="7" y="262"/>
                    </a:lnTo>
                    <a:lnTo>
                      <a:pt x="13" y="266"/>
                    </a:lnTo>
                    <a:lnTo>
                      <a:pt x="20" y="267"/>
                    </a:lnTo>
                    <a:lnTo>
                      <a:pt x="27" y="268"/>
                    </a:lnTo>
                    <a:lnTo>
                      <a:pt x="35" y="268"/>
                    </a:lnTo>
                    <a:lnTo>
                      <a:pt x="50" y="272"/>
                    </a:lnTo>
                    <a:lnTo>
                      <a:pt x="64" y="276"/>
                    </a:lnTo>
                    <a:lnTo>
                      <a:pt x="120" y="276"/>
                    </a:lnTo>
                    <a:lnTo>
                      <a:pt x="124" y="276"/>
                    </a:lnTo>
                    <a:lnTo>
                      <a:pt x="129" y="277"/>
                    </a:lnTo>
                    <a:lnTo>
                      <a:pt x="131" y="279"/>
                    </a:lnTo>
                    <a:lnTo>
                      <a:pt x="135" y="282"/>
                    </a:lnTo>
                    <a:lnTo>
                      <a:pt x="141" y="287"/>
                    </a:lnTo>
                    <a:lnTo>
                      <a:pt x="149" y="293"/>
                    </a:lnTo>
                    <a:lnTo>
                      <a:pt x="155" y="297"/>
                    </a:lnTo>
                    <a:lnTo>
                      <a:pt x="162" y="301"/>
                    </a:lnTo>
                    <a:lnTo>
                      <a:pt x="167" y="302"/>
                    </a:lnTo>
                    <a:lnTo>
                      <a:pt x="173" y="303"/>
                    </a:lnTo>
                    <a:lnTo>
                      <a:pt x="185" y="305"/>
                    </a:lnTo>
                    <a:lnTo>
                      <a:pt x="199" y="305"/>
                    </a:lnTo>
                    <a:lnTo>
                      <a:pt x="226" y="305"/>
                    </a:lnTo>
                    <a:lnTo>
                      <a:pt x="228" y="303"/>
                    </a:lnTo>
                    <a:lnTo>
                      <a:pt x="231" y="303"/>
                    </a:lnTo>
                    <a:lnTo>
                      <a:pt x="233" y="301"/>
                    </a:lnTo>
                    <a:lnTo>
                      <a:pt x="236" y="300"/>
                    </a:lnTo>
                    <a:lnTo>
                      <a:pt x="238" y="293"/>
                    </a:lnTo>
                    <a:lnTo>
                      <a:pt x="241" y="288"/>
                    </a:lnTo>
                    <a:lnTo>
                      <a:pt x="243" y="282"/>
                    </a:lnTo>
                    <a:lnTo>
                      <a:pt x="247" y="277"/>
                    </a:lnTo>
                    <a:lnTo>
                      <a:pt x="248" y="274"/>
                    </a:lnTo>
                    <a:lnTo>
                      <a:pt x="251" y="273"/>
                    </a:lnTo>
                    <a:lnTo>
                      <a:pt x="253" y="272"/>
                    </a:lnTo>
                    <a:lnTo>
                      <a:pt x="257" y="271"/>
                    </a:lnTo>
                    <a:lnTo>
                      <a:pt x="278" y="271"/>
                    </a:lnTo>
                    <a:lnTo>
                      <a:pt x="278" y="300"/>
                    </a:lnTo>
                    <a:lnTo>
                      <a:pt x="295" y="300"/>
                    </a:lnTo>
                    <a:lnTo>
                      <a:pt x="312" y="300"/>
                    </a:lnTo>
                    <a:lnTo>
                      <a:pt x="315" y="288"/>
                    </a:lnTo>
                    <a:lnTo>
                      <a:pt x="320" y="279"/>
                    </a:lnTo>
                    <a:lnTo>
                      <a:pt x="322" y="276"/>
                    </a:lnTo>
                    <a:lnTo>
                      <a:pt x="325" y="272"/>
                    </a:lnTo>
                    <a:lnTo>
                      <a:pt x="330" y="271"/>
                    </a:lnTo>
                    <a:lnTo>
                      <a:pt x="335" y="269"/>
                    </a:lnTo>
                    <a:lnTo>
                      <a:pt x="343" y="271"/>
                    </a:lnTo>
                    <a:lnTo>
                      <a:pt x="352" y="271"/>
                    </a:lnTo>
                    <a:lnTo>
                      <a:pt x="361" y="273"/>
                    </a:lnTo>
                    <a:lnTo>
                      <a:pt x="369" y="274"/>
                    </a:lnTo>
                    <a:lnTo>
                      <a:pt x="375" y="278"/>
                    </a:lnTo>
                    <a:lnTo>
                      <a:pt x="381" y="283"/>
                    </a:lnTo>
                    <a:lnTo>
                      <a:pt x="382" y="286"/>
                    </a:lnTo>
                    <a:lnTo>
                      <a:pt x="385" y="289"/>
                    </a:lnTo>
                    <a:lnTo>
                      <a:pt x="385" y="293"/>
                    </a:lnTo>
                    <a:lnTo>
                      <a:pt x="386" y="297"/>
                    </a:lnTo>
                    <a:lnTo>
                      <a:pt x="386" y="348"/>
                    </a:lnTo>
                    <a:lnTo>
                      <a:pt x="386" y="352"/>
                    </a:lnTo>
                    <a:lnTo>
                      <a:pt x="389" y="356"/>
                    </a:lnTo>
                    <a:lnTo>
                      <a:pt x="391" y="358"/>
                    </a:lnTo>
                    <a:lnTo>
                      <a:pt x="395" y="361"/>
                    </a:lnTo>
                    <a:lnTo>
                      <a:pt x="402" y="365"/>
                    </a:lnTo>
                    <a:lnTo>
                      <a:pt x="411" y="369"/>
                    </a:lnTo>
                    <a:lnTo>
                      <a:pt x="421" y="379"/>
                    </a:lnTo>
                    <a:lnTo>
                      <a:pt x="430" y="387"/>
                    </a:lnTo>
                    <a:lnTo>
                      <a:pt x="436" y="399"/>
                    </a:lnTo>
                    <a:lnTo>
                      <a:pt x="441" y="411"/>
                    </a:lnTo>
                    <a:lnTo>
                      <a:pt x="446" y="412"/>
                    </a:lnTo>
                    <a:lnTo>
                      <a:pt x="450" y="406"/>
                    </a:lnTo>
                    <a:lnTo>
                      <a:pt x="453" y="399"/>
                    </a:lnTo>
                    <a:lnTo>
                      <a:pt x="454" y="391"/>
                    </a:lnTo>
                    <a:lnTo>
                      <a:pt x="454" y="384"/>
                    </a:lnTo>
                    <a:lnTo>
                      <a:pt x="454" y="366"/>
                    </a:lnTo>
                    <a:lnTo>
                      <a:pt x="453" y="351"/>
                    </a:lnTo>
                    <a:lnTo>
                      <a:pt x="450" y="336"/>
                    </a:lnTo>
                    <a:lnTo>
                      <a:pt x="449" y="318"/>
                    </a:lnTo>
                    <a:lnTo>
                      <a:pt x="449" y="310"/>
                    </a:lnTo>
                    <a:lnTo>
                      <a:pt x="448" y="301"/>
                    </a:lnTo>
                    <a:lnTo>
                      <a:pt x="446" y="297"/>
                    </a:lnTo>
                    <a:lnTo>
                      <a:pt x="445" y="294"/>
                    </a:lnTo>
                    <a:lnTo>
                      <a:pt x="443" y="292"/>
                    </a:lnTo>
                    <a:lnTo>
                      <a:pt x="439" y="289"/>
                    </a:lnTo>
                    <a:lnTo>
                      <a:pt x="430" y="287"/>
                    </a:lnTo>
                    <a:lnTo>
                      <a:pt x="424" y="284"/>
                    </a:lnTo>
                    <a:lnTo>
                      <a:pt x="420" y="282"/>
                    </a:lnTo>
                    <a:lnTo>
                      <a:pt x="418" y="279"/>
                    </a:lnTo>
                    <a:lnTo>
                      <a:pt x="416" y="276"/>
                    </a:lnTo>
                    <a:lnTo>
                      <a:pt x="416" y="272"/>
                    </a:lnTo>
                    <a:lnTo>
                      <a:pt x="418" y="262"/>
                    </a:lnTo>
                    <a:lnTo>
                      <a:pt x="420" y="253"/>
                    </a:lnTo>
                    <a:lnTo>
                      <a:pt x="423" y="244"/>
                    </a:lnTo>
                    <a:lnTo>
                      <a:pt x="424" y="233"/>
                    </a:lnTo>
                    <a:lnTo>
                      <a:pt x="438" y="233"/>
                    </a:lnTo>
                    <a:lnTo>
                      <a:pt x="449" y="233"/>
                    </a:lnTo>
                    <a:lnTo>
                      <a:pt x="460" y="234"/>
                    </a:lnTo>
                    <a:lnTo>
                      <a:pt x="474" y="234"/>
                    </a:lnTo>
                    <a:lnTo>
                      <a:pt x="478" y="234"/>
                    </a:lnTo>
                    <a:lnTo>
                      <a:pt x="483" y="233"/>
                    </a:lnTo>
                    <a:lnTo>
                      <a:pt x="487" y="232"/>
                    </a:lnTo>
                    <a:lnTo>
                      <a:pt x="489" y="229"/>
                    </a:lnTo>
                    <a:lnTo>
                      <a:pt x="493" y="227"/>
                    </a:lnTo>
                    <a:lnTo>
                      <a:pt x="495" y="223"/>
                    </a:lnTo>
                    <a:lnTo>
                      <a:pt x="497" y="219"/>
                    </a:lnTo>
                    <a:lnTo>
                      <a:pt x="497" y="215"/>
                    </a:lnTo>
                    <a:lnTo>
                      <a:pt x="492" y="209"/>
                    </a:lnTo>
                    <a:lnTo>
                      <a:pt x="485" y="204"/>
                    </a:lnTo>
                    <a:lnTo>
                      <a:pt x="483" y="199"/>
                    </a:lnTo>
                    <a:lnTo>
                      <a:pt x="482" y="194"/>
                    </a:lnTo>
                    <a:lnTo>
                      <a:pt x="482" y="190"/>
                    </a:lnTo>
                    <a:lnTo>
                      <a:pt x="483" y="184"/>
                    </a:lnTo>
                    <a:lnTo>
                      <a:pt x="484" y="168"/>
                    </a:lnTo>
                    <a:lnTo>
                      <a:pt x="487" y="154"/>
                    </a:lnTo>
                    <a:lnTo>
                      <a:pt x="489" y="139"/>
                    </a:lnTo>
                    <a:lnTo>
                      <a:pt x="490" y="123"/>
                    </a:lnTo>
                    <a:lnTo>
                      <a:pt x="489" y="108"/>
                    </a:lnTo>
                    <a:lnTo>
                      <a:pt x="488" y="94"/>
                    </a:lnTo>
                    <a:lnTo>
                      <a:pt x="485" y="81"/>
                    </a:lnTo>
                    <a:lnTo>
                      <a:pt x="484" y="69"/>
                    </a:lnTo>
                    <a:lnTo>
                      <a:pt x="482" y="56"/>
                    </a:lnTo>
                    <a:lnTo>
                      <a:pt x="479" y="44"/>
                    </a:lnTo>
                    <a:lnTo>
                      <a:pt x="478" y="30"/>
                    </a:lnTo>
                    <a:lnTo>
                      <a:pt x="477" y="15"/>
                    </a:lnTo>
                    <a:lnTo>
                      <a:pt x="475" y="7"/>
                    </a:lnTo>
                    <a:lnTo>
                      <a:pt x="474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10"/>
              <p:cNvSpPr>
                <a:spLocks/>
              </p:cNvSpPr>
              <p:nvPr/>
            </p:nvSpPr>
            <p:spPr bwMode="auto">
              <a:xfrm>
                <a:off x="-2433513" y="-1235550"/>
                <a:ext cx="31750" cy="46038"/>
              </a:xfrm>
              <a:custGeom>
                <a:avLst/>
                <a:gdLst>
                  <a:gd name="T0" fmla="*/ 0 w 82"/>
                  <a:gd name="T1" fmla="*/ 100 h 118"/>
                  <a:gd name="T2" fmla="*/ 0 w 82"/>
                  <a:gd name="T3" fmla="*/ 111 h 118"/>
                  <a:gd name="T4" fmla="*/ 5 w 82"/>
                  <a:gd name="T5" fmla="*/ 113 h 118"/>
                  <a:gd name="T6" fmla="*/ 9 w 82"/>
                  <a:gd name="T7" fmla="*/ 113 h 118"/>
                  <a:gd name="T8" fmla="*/ 22 w 82"/>
                  <a:gd name="T9" fmla="*/ 108 h 118"/>
                  <a:gd name="T10" fmla="*/ 34 w 82"/>
                  <a:gd name="T11" fmla="*/ 104 h 118"/>
                  <a:gd name="T12" fmla="*/ 37 w 82"/>
                  <a:gd name="T13" fmla="*/ 106 h 118"/>
                  <a:gd name="T14" fmla="*/ 39 w 82"/>
                  <a:gd name="T15" fmla="*/ 110 h 118"/>
                  <a:gd name="T16" fmla="*/ 44 w 82"/>
                  <a:gd name="T17" fmla="*/ 114 h 118"/>
                  <a:gd name="T18" fmla="*/ 50 w 82"/>
                  <a:gd name="T19" fmla="*/ 116 h 118"/>
                  <a:gd name="T20" fmla="*/ 55 w 82"/>
                  <a:gd name="T21" fmla="*/ 118 h 118"/>
                  <a:gd name="T22" fmla="*/ 63 w 82"/>
                  <a:gd name="T23" fmla="*/ 118 h 118"/>
                  <a:gd name="T24" fmla="*/ 68 w 82"/>
                  <a:gd name="T25" fmla="*/ 118 h 118"/>
                  <a:gd name="T26" fmla="*/ 72 w 82"/>
                  <a:gd name="T27" fmla="*/ 115 h 118"/>
                  <a:gd name="T28" fmla="*/ 74 w 82"/>
                  <a:gd name="T29" fmla="*/ 113 h 118"/>
                  <a:gd name="T30" fmla="*/ 77 w 82"/>
                  <a:gd name="T31" fmla="*/ 109 h 118"/>
                  <a:gd name="T32" fmla="*/ 81 w 82"/>
                  <a:gd name="T33" fmla="*/ 99 h 118"/>
                  <a:gd name="T34" fmla="*/ 82 w 82"/>
                  <a:gd name="T35" fmla="*/ 89 h 118"/>
                  <a:gd name="T36" fmla="*/ 81 w 82"/>
                  <a:gd name="T37" fmla="*/ 81 h 118"/>
                  <a:gd name="T38" fmla="*/ 79 w 82"/>
                  <a:gd name="T39" fmla="*/ 75 h 118"/>
                  <a:gd name="T40" fmla="*/ 78 w 82"/>
                  <a:gd name="T41" fmla="*/ 69 h 118"/>
                  <a:gd name="T42" fmla="*/ 76 w 82"/>
                  <a:gd name="T43" fmla="*/ 62 h 118"/>
                  <a:gd name="T44" fmla="*/ 73 w 82"/>
                  <a:gd name="T45" fmla="*/ 55 h 118"/>
                  <a:gd name="T46" fmla="*/ 72 w 82"/>
                  <a:gd name="T47" fmla="*/ 49 h 118"/>
                  <a:gd name="T48" fmla="*/ 71 w 82"/>
                  <a:gd name="T49" fmla="*/ 42 h 118"/>
                  <a:gd name="T50" fmla="*/ 69 w 82"/>
                  <a:gd name="T51" fmla="*/ 35 h 118"/>
                  <a:gd name="T52" fmla="*/ 69 w 82"/>
                  <a:gd name="T53" fmla="*/ 0 h 118"/>
                  <a:gd name="T54" fmla="*/ 66 w 82"/>
                  <a:gd name="T55" fmla="*/ 1 h 118"/>
                  <a:gd name="T56" fmla="*/ 63 w 82"/>
                  <a:gd name="T57" fmla="*/ 2 h 118"/>
                  <a:gd name="T58" fmla="*/ 60 w 82"/>
                  <a:gd name="T59" fmla="*/ 3 h 118"/>
                  <a:gd name="T60" fmla="*/ 58 w 82"/>
                  <a:gd name="T61" fmla="*/ 6 h 118"/>
                  <a:gd name="T62" fmla="*/ 55 w 82"/>
                  <a:gd name="T63" fmla="*/ 12 h 118"/>
                  <a:gd name="T64" fmla="*/ 54 w 82"/>
                  <a:gd name="T65" fmla="*/ 21 h 118"/>
                  <a:gd name="T66" fmla="*/ 53 w 82"/>
                  <a:gd name="T67" fmla="*/ 29 h 118"/>
                  <a:gd name="T68" fmla="*/ 50 w 82"/>
                  <a:gd name="T69" fmla="*/ 37 h 118"/>
                  <a:gd name="T70" fmla="*/ 49 w 82"/>
                  <a:gd name="T71" fmla="*/ 41 h 118"/>
                  <a:gd name="T72" fmla="*/ 47 w 82"/>
                  <a:gd name="T73" fmla="*/ 45 h 118"/>
                  <a:gd name="T74" fmla="*/ 44 w 82"/>
                  <a:gd name="T75" fmla="*/ 47 h 118"/>
                  <a:gd name="T76" fmla="*/ 42 w 82"/>
                  <a:gd name="T77" fmla="*/ 50 h 118"/>
                  <a:gd name="T78" fmla="*/ 27 w 82"/>
                  <a:gd name="T79" fmla="*/ 60 h 118"/>
                  <a:gd name="T80" fmla="*/ 14 w 82"/>
                  <a:gd name="T81" fmla="*/ 71 h 118"/>
                  <a:gd name="T82" fmla="*/ 8 w 82"/>
                  <a:gd name="T83" fmla="*/ 77 h 118"/>
                  <a:gd name="T84" fmla="*/ 4 w 82"/>
                  <a:gd name="T85" fmla="*/ 84 h 118"/>
                  <a:gd name="T86" fmla="*/ 2 w 82"/>
                  <a:gd name="T87" fmla="*/ 91 h 118"/>
                  <a:gd name="T88" fmla="*/ 0 w 82"/>
                  <a:gd name="T89" fmla="*/ 10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2" h="118">
                    <a:moveTo>
                      <a:pt x="0" y="100"/>
                    </a:moveTo>
                    <a:lnTo>
                      <a:pt x="0" y="111"/>
                    </a:lnTo>
                    <a:lnTo>
                      <a:pt x="5" y="113"/>
                    </a:lnTo>
                    <a:lnTo>
                      <a:pt x="9" y="113"/>
                    </a:lnTo>
                    <a:lnTo>
                      <a:pt x="22" y="108"/>
                    </a:lnTo>
                    <a:lnTo>
                      <a:pt x="34" y="104"/>
                    </a:lnTo>
                    <a:lnTo>
                      <a:pt x="37" y="106"/>
                    </a:lnTo>
                    <a:lnTo>
                      <a:pt x="39" y="110"/>
                    </a:lnTo>
                    <a:lnTo>
                      <a:pt x="44" y="114"/>
                    </a:lnTo>
                    <a:lnTo>
                      <a:pt x="50" y="116"/>
                    </a:lnTo>
                    <a:lnTo>
                      <a:pt x="55" y="118"/>
                    </a:lnTo>
                    <a:lnTo>
                      <a:pt x="63" y="118"/>
                    </a:lnTo>
                    <a:lnTo>
                      <a:pt x="68" y="118"/>
                    </a:lnTo>
                    <a:lnTo>
                      <a:pt x="72" y="115"/>
                    </a:lnTo>
                    <a:lnTo>
                      <a:pt x="74" y="113"/>
                    </a:lnTo>
                    <a:lnTo>
                      <a:pt x="77" y="109"/>
                    </a:lnTo>
                    <a:lnTo>
                      <a:pt x="81" y="99"/>
                    </a:lnTo>
                    <a:lnTo>
                      <a:pt x="82" y="89"/>
                    </a:lnTo>
                    <a:lnTo>
                      <a:pt x="81" y="81"/>
                    </a:lnTo>
                    <a:lnTo>
                      <a:pt x="79" y="75"/>
                    </a:lnTo>
                    <a:lnTo>
                      <a:pt x="78" y="69"/>
                    </a:lnTo>
                    <a:lnTo>
                      <a:pt x="76" y="62"/>
                    </a:lnTo>
                    <a:lnTo>
                      <a:pt x="73" y="55"/>
                    </a:lnTo>
                    <a:lnTo>
                      <a:pt x="72" y="49"/>
                    </a:lnTo>
                    <a:lnTo>
                      <a:pt x="71" y="42"/>
                    </a:lnTo>
                    <a:lnTo>
                      <a:pt x="69" y="35"/>
                    </a:lnTo>
                    <a:lnTo>
                      <a:pt x="69" y="0"/>
                    </a:lnTo>
                    <a:lnTo>
                      <a:pt x="66" y="1"/>
                    </a:lnTo>
                    <a:lnTo>
                      <a:pt x="63" y="2"/>
                    </a:lnTo>
                    <a:lnTo>
                      <a:pt x="60" y="3"/>
                    </a:lnTo>
                    <a:lnTo>
                      <a:pt x="58" y="6"/>
                    </a:lnTo>
                    <a:lnTo>
                      <a:pt x="55" y="12"/>
                    </a:lnTo>
                    <a:lnTo>
                      <a:pt x="54" y="21"/>
                    </a:lnTo>
                    <a:lnTo>
                      <a:pt x="53" y="29"/>
                    </a:lnTo>
                    <a:lnTo>
                      <a:pt x="50" y="37"/>
                    </a:lnTo>
                    <a:lnTo>
                      <a:pt x="49" y="41"/>
                    </a:lnTo>
                    <a:lnTo>
                      <a:pt x="47" y="45"/>
                    </a:lnTo>
                    <a:lnTo>
                      <a:pt x="44" y="47"/>
                    </a:lnTo>
                    <a:lnTo>
                      <a:pt x="42" y="50"/>
                    </a:lnTo>
                    <a:lnTo>
                      <a:pt x="27" y="60"/>
                    </a:lnTo>
                    <a:lnTo>
                      <a:pt x="14" y="71"/>
                    </a:lnTo>
                    <a:lnTo>
                      <a:pt x="8" y="77"/>
                    </a:lnTo>
                    <a:lnTo>
                      <a:pt x="4" y="84"/>
                    </a:lnTo>
                    <a:lnTo>
                      <a:pt x="2" y="91"/>
                    </a:lnTo>
                    <a:lnTo>
                      <a:pt x="0" y="10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11"/>
              <p:cNvSpPr>
                <a:spLocks/>
              </p:cNvSpPr>
              <p:nvPr/>
            </p:nvSpPr>
            <p:spPr bwMode="auto">
              <a:xfrm>
                <a:off x="-2322388" y="-1038700"/>
                <a:ext cx="12700" cy="28575"/>
              </a:xfrm>
              <a:custGeom>
                <a:avLst/>
                <a:gdLst>
                  <a:gd name="T0" fmla="*/ 19 w 35"/>
                  <a:gd name="T1" fmla="*/ 0 h 74"/>
                  <a:gd name="T2" fmla="*/ 1 w 35"/>
                  <a:gd name="T3" fmla="*/ 0 h 74"/>
                  <a:gd name="T4" fmla="*/ 0 w 35"/>
                  <a:gd name="T5" fmla="*/ 8 h 74"/>
                  <a:gd name="T6" fmla="*/ 0 w 35"/>
                  <a:gd name="T7" fmla="*/ 15 h 74"/>
                  <a:gd name="T8" fmla="*/ 0 w 35"/>
                  <a:gd name="T9" fmla="*/ 21 h 74"/>
                  <a:gd name="T10" fmla="*/ 1 w 35"/>
                  <a:gd name="T11" fmla="*/ 28 h 74"/>
                  <a:gd name="T12" fmla="*/ 3 w 35"/>
                  <a:gd name="T13" fmla="*/ 33 h 74"/>
                  <a:gd name="T14" fmla="*/ 4 w 35"/>
                  <a:gd name="T15" fmla="*/ 39 h 74"/>
                  <a:gd name="T16" fmla="*/ 8 w 35"/>
                  <a:gd name="T17" fmla="*/ 43 h 74"/>
                  <a:gd name="T18" fmla="*/ 10 w 35"/>
                  <a:gd name="T19" fmla="*/ 48 h 74"/>
                  <a:gd name="T20" fmla="*/ 15 w 35"/>
                  <a:gd name="T21" fmla="*/ 51 h 74"/>
                  <a:gd name="T22" fmla="*/ 19 w 35"/>
                  <a:gd name="T23" fmla="*/ 56 h 74"/>
                  <a:gd name="T24" fmla="*/ 26 w 35"/>
                  <a:gd name="T25" fmla="*/ 65 h 74"/>
                  <a:gd name="T26" fmla="*/ 35 w 35"/>
                  <a:gd name="T27" fmla="*/ 74 h 74"/>
                  <a:gd name="T28" fmla="*/ 35 w 35"/>
                  <a:gd name="T29" fmla="*/ 63 h 74"/>
                  <a:gd name="T30" fmla="*/ 35 w 35"/>
                  <a:gd name="T31" fmla="*/ 50 h 74"/>
                  <a:gd name="T32" fmla="*/ 35 w 35"/>
                  <a:gd name="T33" fmla="*/ 35 h 74"/>
                  <a:gd name="T34" fmla="*/ 34 w 35"/>
                  <a:gd name="T35" fmla="*/ 21 h 74"/>
                  <a:gd name="T36" fmla="*/ 31 w 35"/>
                  <a:gd name="T37" fmla="*/ 15 h 74"/>
                  <a:gd name="T38" fmla="*/ 29 w 35"/>
                  <a:gd name="T39" fmla="*/ 9 h 74"/>
                  <a:gd name="T40" fmla="*/ 25 w 35"/>
                  <a:gd name="T41" fmla="*/ 4 h 74"/>
                  <a:gd name="T42" fmla="*/ 19 w 35"/>
                  <a:gd name="T4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74">
                    <a:moveTo>
                      <a:pt x="19" y="0"/>
                    </a:moveTo>
                    <a:lnTo>
                      <a:pt x="1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1" y="28"/>
                    </a:lnTo>
                    <a:lnTo>
                      <a:pt x="3" y="33"/>
                    </a:lnTo>
                    <a:lnTo>
                      <a:pt x="4" y="39"/>
                    </a:lnTo>
                    <a:lnTo>
                      <a:pt x="8" y="43"/>
                    </a:lnTo>
                    <a:lnTo>
                      <a:pt x="10" y="48"/>
                    </a:lnTo>
                    <a:lnTo>
                      <a:pt x="15" y="51"/>
                    </a:lnTo>
                    <a:lnTo>
                      <a:pt x="19" y="56"/>
                    </a:lnTo>
                    <a:lnTo>
                      <a:pt x="26" y="65"/>
                    </a:lnTo>
                    <a:lnTo>
                      <a:pt x="35" y="74"/>
                    </a:lnTo>
                    <a:lnTo>
                      <a:pt x="35" y="63"/>
                    </a:lnTo>
                    <a:lnTo>
                      <a:pt x="35" y="50"/>
                    </a:lnTo>
                    <a:lnTo>
                      <a:pt x="35" y="35"/>
                    </a:lnTo>
                    <a:lnTo>
                      <a:pt x="34" y="21"/>
                    </a:lnTo>
                    <a:lnTo>
                      <a:pt x="31" y="15"/>
                    </a:lnTo>
                    <a:lnTo>
                      <a:pt x="29" y="9"/>
                    </a:lnTo>
                    <a:lnTo>
                      <a:pt x="25" y="4"/>
                    </a:lnTo>
                    <a:lnTo>
                      <a:pt x="19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12"/>
              <p:cNvSpPr>
                <a:spLocks/>
              </p:cNvSpPr>
              <p:nvPr/>
            </p:nvSpPr>
            <p:spPr bwMode="auto">
              <a:xfrm>
                <a:off x="-2025525" y="-1052987"/>
                <a:ext cx="38100" cy="68263"/>
              </a:xfrm>
              <a:custGeom>
                <a:avLst/>
                <a:gdLst>
                  <a:gd name="T0" fmla="*/ 50 w 98"/>
                  <a:gd name="T1" fmla="*/ 3 h 172"/>
                  <a:gd name="T2" fmla="*/ 45 w 98"/>
                  <a:gd name="T3" fmla="*/ 1 h 172"/>
                  <a:gd name="T4" fmla="*/ 39 w 98"/>
                  <a:gd name="T5" fmla="*/ 0 h 172"/>
                  <a:gd name="T6" fmla="*/ 31 w 98"/>
                  <a:gd name="T7" fmla="*/ 16 h 172"/>
                  <a:gd name="T8" fmla="*/ 24 w 98"/>
                  <a:gd name="T9" fmla="*/ 33 h 172"/>
                  <a:gd name="T10" fmla="*/ 16 w 98"/>
                  <a:gd name="T11" fmla="*/ 42 h 172"/>
                  <a:gd name="T12" fmla="*/ 9 w 98"/>
                  <a:gd name="T13" fmla="*/ 48 h 172"/>
                  <a:gd name="T14" fmla="*/ 5 w 98"/>
                  <a:gd name="T15" fmla="*/ 52 h 172"/>
                  <a:gd name="T16" fmla="*/ 3 w 98"/>
                  <a:gd name="T17" fmla="*/ 55 h 172"/>
                  <a:gd name="T18" fmla="*/ 0 w 98"/>
                  <a:gd name="T19" fmla="*/ 59 h 172"/>
                  <a:gd name="T20" fmla="*/ 0 w 98"/>
                  <a:gd name="T21" fmla="*/ 65 h 172"/>
                  <a:gd name="T22" fmla="*/ 5 w 98"/>
                  <a:gd name="T23" fmla="*/ 78 h 172"/>
                  <a:gd name="T24" fmla="*/ 13 w 98"/>
                  <a:gd name="T25" fmla="*/ 92 h 172"/>
                  <a:gd name="T26" fmla="*/ 19 w 98"/>
                  <a:gd name="T27" fmla="*/ 108 h 172"/>
                  <a:gd name="T28" fmla="*/ 26 w 98"/>
                  <a:gd name="T29" fmla="*/ 124 h 172"/>
                  <a:gd name="T30" fmla="*/ 33 w 98"/>
                  <a:gd name="T31" fmla="*/ 141 h 172"/>
                  <a:gd name="T32" fmla="*/ 40 w 98"/>
                  <a:gd name="T33" fmla="*/ 157 h 172"/>
                  <a:gd name="T34" fmla="*/ 45 w 98"/>
                  <a:gd name="T35" fmla="*/ 163 h 172"/>
                  <a:gd name="T36" fmla="*/ 52 w 98"/>
                  <a:gd name="T37" fmla="*/ 168 h 172"/>
                  <a:gd name="T38" fmla="*/ 58 w 98"/>
                  <a:gd name="T39" fmla="*/ 171 h 172"/>
                  <a:gd name="T40" fmla="*/ 67 w 98"/>
                  <a:gd name="T41" fmla="*/ 172 h 172"/>
                  <a:gd name="T42" fmla="*/ 70 w 98"/>
                  <a:gd name="T43" fmla="*/ 172 h 172"/>
                  <a:gd name="T44" fmla="*/ 75 w 98"/>
                  <a:gd name="T45" fmla="*/ 171 h 172"/>
                  <a:gd name="T46" fmla="*/ 80 w 98"/>
                  <a:gd name="T47" fmla="*/ 168 h 172"/>
                  <a:gd name="T48" fmla="*/ 84 w 98"/>
                  <a:gd name="T49" fmla="*/ 166 h 172"/>
                  <a:gd name="T50" fmla="*/ 87 w 98"/>
                  <a:gd name="T51" fmla="*/ 162 h 172"/>
                  <a:gd name="T52" fmla="*/ 89 w 98"/>
                  <a:gd name="T53" fmla="*/ 158 h 172"/>
                  <a:gd name="T54" fmla="*/ 90 w 98"/>
                  <a:gd name="T55" fmla="*/ 153 h 172"/>
                  <a:gd name="T56" fmla="*/ 92 w 98"/>
                  <a:gd name="T57" fmla="*/ 149 h 172"/>
                  <a:gd name="T58" fmla="*/ 79 w 98"/>
                  <a:gd name="T59" fmla="*/ 133 h 172"/>
                  <a:gd name="T60" fmla="*/ 68 w 98"/>
                  <a:gd name="T61" fmla="*/ 117 h 172"/>
                  <a:gd name="T62" fmla="*/ 68 w 98"/>
                  <a:gd name="T63" fmla="*/ 114 h 172"/>
                  <a:gd name="T64" fmla="*/ 69 w 98"/>
                  <a:gd name="T65" fmla="*/ 113 h 172"/>
                  <a:gd name="T66" fmla="*/ 72 w 98"/>
                  <a:gd name="T67" fmla="*/ 112 h 172"/>
                  <a:gd name="T68" fmla="*/ 74 w 98"/>
                  <a:gd name="T69" fmla="*/ 111 h 172"/>
                  <a:gd name="T70" fmla="*/ 79 w 98"/>
                  <a:gd name="T71" fmla="*/ 109 h 172"/>
                  <a:gd name="T72" fmla="*/ 84 w 98"/>
                  <a:gd name="T73" fmla="*/ 107 h 172"/>
                  <a:gd name="T74" fmla="*/ 90 w 98"/>
                  <a:gd name="T75" fmla="*/ 101 h 172"/>
                  <a:gd name="T76" fmla="*/ 95 w 98"/>
                  <a:gd name="T77" fmla="*/ 94 h 172"/>
                  <a:gd name="T78" fmla="*/ 97 w 98"/>
                  <a:gd name="T79" fmla="*/ 85 h 172"/>
                  <a:gd name="T80" fmla="*/ 98 w 98"/>
                  <a:gd name="T81" fmla="*/ 77 h 172"/>
                  <a:gd name="T82" fmla="*/ 97 w 98"/>
                  <a:gd name="T83" fmla="*/ 72 h 172"/>
                  <a:gd name="T84" fmla="*/ 94 w 98"/>
                  <a:gd name="T85" fmla="*/ 67 h 172"/>
                  <a:gd name="T86" fmla="*/ 90 w 98"/>
                  <a:gd name="T87" fmla="*/ 63 h 172"/>
                  <a:gd name="T88" fmla="*/ 87 w 98"/>
                  <a:gd name="T89" fmla="*/ 60 h 172"/>
                  <a:gd name="T90" fmla="*/ 75 w 98"/>
                  <a:gd name="T91" fmla="*/ 54 h 172"/>
                  <a:gd name="T92" fmla="*/ 65 w 98"/>
                  <a:gd name="T93" fmla="*/ 48 h 172"/>
                  <a:gd name="T94" fmla="*/ 60 w 98"/>
                  <a:gd name="T95" fmla="*/ 43 h 172"/>
                  <a:gd name="T96" fmla="*/ 57 w 98"/>
                  <a:gd name="T97" fmla="*/ 38 h 172"/>
                  <a:gd name="T98" fmla="*/ 55 w 98"/>
                  <a:gd name="T99" fmla="*/ 33 h 172"/>
                  <a:gd name="T100" fmla="*/ 53 w 98"/>
                  <a:gd name="T101" fmla="*/ 28 h 172"/>
                  <a:gd name="T102" fmla="*/ 52 w 98"/>
                  <a:gd name="T103" fmla="*/ 15 h 172"/>
                  <a:gd name="T104" fmla="*/ 50 w 98"/>
                  <a:gd name="T105" fmla="*/ 3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8" h="172">
                    <a:moveTo>
                      <a:pt x="50" y="3"/>
                    </a:moveTo>
                    <a:lnTo>
                      <a:pt x="45" y="1"/>
                    </a:lnTo>
                    <a:lnTo>
                      <a:pt x="39" y="0"/>
                    </a:lnTo>
                    <a:lnTo>
                      <a:pt x="31" y="16"/>
                    </a:lnTo>
                    <a:lnTo>
                      <a:pt x="24" y="33"/>
                    </a:lnTo>
                    <a:lnTo>
                      <a:pt x="16" y="42"/>
                    </a:lnTo>
                    <a:lnTo>
                      <a:pt x="9" y="48"/>
                    </a:lnTo>
                    <a:lnTo>
                      <a:pt x="5" y="52"/>
                    </a:lnTo>
                    <a:lnTo>
                      <a:pt x="3" y="55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5" y="78"/>
                    </a:lnTo>
                    <a:lnTo>
                      <a:pt x="13" y="92"/>
                    </a:lnTo>
                    <a:lnTo>
                      <a:pt x="19" y="108"/>
                    </a:lnTo>
                    <a:lnTo>
                      <a:pt x="26" y="124"/>
                    </a:lnTo>
                    <a:lnTo>
                      <a:pt x="33" y="141"/>
                    </a:lnTo>
                    <a:lnTo>
                      <a:pt x="40" y="157"/>
                    </a:lnTo>
                    <a:lnTo>
                      <a:pt x="45" y="163"/>
                    </a:lnTo>
                    <a:lnTo>
                      <a:pt x="52" y="168"/>
                    </a:lnTo>
                    <a:lnTo>
                      <a:pt x="58" y="171"/>
                    </a:lnTo>
                    <a:lnTo>
                      <a:pt x="67" y="172"/>
                    </a:lnTo>
                    <a:lnTo>
                      <a:pt x="70" y="172"/>
                    </a:lnTo>
                    <a:lnTo>
                      <a:pt x="75" y="171"/>
                    </a:lnTo>
                    <a:lnTo>
                      <a:pt x="80" y="168"/>
                    </a:lnTo>
                    <a:lnTo>
                      <a:pt x="84" y="166"/>
                    </a:lnTo>
                    <a:lnTo>
                      <a:pt x="87" y="162"/>
                    </a:lnTo>
                    <a:lnTo>
                      <a:pt x="89" y="158"/>
                    </a:lnTo>
                    <a:lnTo>
                      <a:pt x="90" y="153"/>
                    </a:lnTo>
                    <a:lnTo>
                      <a:pt x="92" y="149"/>
                    </a:lnTo>
                    <a:lnTo>
                      <a:pt x="79" y="133"/>
                    </a:lnTo>
                    <a:lnTo>
                      <a:pt x="68" y="117"/>
                    </a:lnTo>
                    <a:lnTo>
                      <a:pt x="68" y="114"/>
                    </a:lnTo>
                    <a:lnTo>
                      <a:pt x="69" y="113"/>
                    </a:lnTo>
                    <a:lnTo>
                      <a:pt x="72" y="112"/>
                    </a:lnTo>
                    <a:lnTo>
                      <a:pt x="74" y="111"/>
                    </a:lnTo>
                    <a:lnTo>
                      <a:pt x="79" y="109"/>
                    </a:lnTo>
                    <a:lnTo>
                      <a:pt x="84" y="107"/>
                    </a:lnTo>
                    <a:lnTo>
                      <a:pt x="90" y="101"/>
                    </a:lnTo>
                    <a:lnTo>
                      <a:pt x="95" y="94"/>
                    </a:lnTo>
                    <a:lnTo>
                      <a:pt x="97" y="85"/>
                    </a:lnTo>
                    <a:lnTo>
                      <a:pt x="98" y="77"/>
                    </a:lnTo>
                    <a:lnTo>
                      <a:pt x="97" y="72"/>
                    </a:lnTo>
                    <a:lnTo>
                      <a:pt x="94" y="67"/>
                    </a:lnTo>
                    <a:lnTo>
                      <a:pt x="90" y="63"/>
                    </a:lnTo>
                    <a:lnTo>
                      <a:pt x="87" y="60"/>
                    </a:lnTo>
                    <a:lnTo>
                      <a:pt x="75" y="54"/>
                    </a:lnTo>
                    <a:lnTo>
                      <a:pt x="65" y="48"/>
                    </a:lnTo>
                    <a:lnTo>
                      <a:pt x="60" y="43"/>
                    </a:lnTo>
                    <a:lnTo>
                      <a:pt x="57" y="38"/>
                    </a:lnTo>
                    <a:lnTo>
                      <a:pt x="55" y="33"/>
                    </a:lnTo>
                    <a:lnTo>
                      <a:pt x="53" y="28"/>
                    </a:lnTo>
                    <a:lnTo>
                      <a:pt x="52" y="15"/>
                    </a:lnTo>
                    <a:lnTo>
                      <a:pt x="50" y="3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13"/>
              <p:cNvSpPr>
                <a:spLocks/>
              </p:cNvSpPr>
              <p:nvPr/>
            </p:nvSpPr>
            <p:spPr bwMode="auto">
              <a:xfrm>
                <a:off x="-1917575" y="-937100"/>
                <a:ext cx="20638" cy="28575"/>
              </a:xfrm>
              <a:custGeom>
                <a:avLst/>
                <a:gdLst>
                  <a:gd name="T0" fmla="*/ 0 w 56"/>
                  <a:gd name="T1" fmla="*/ 36 h 71"/>
                  <a:gd name="T2" fmla="*/ 2 w 56"/>
                  <a:gd name="T3" fmla="*/ 42 h 71"/>
                  <a:gd name="T4" fmla="*/ 4 w 56"/>
                  <a:gd name="T5" fmla="*/ 47 h 71"/>
                  <a:gd name="T6" fmla="*/ 9 w 56"/>
                  <a:gd name="T7" fmla="*/ 51 h 71"/>
                  <a:gd name="T8" fmla="*/ 13 w 56"/>
                  <a:gd name="T9" fmla="*/ 56 h 71"/>
                  <a:gd name="T10" fmla="*/ 17 w 56"/>
                  <a:gd name="T11" fmla="*/ 61 h 71"/>
                  <a:gd name="T12" fmla="*/ 21 w 56"/>
                  <a:gd name="T13" fmla="*/ 66 h 71"/>
                  <a:gd name="T14" fmla="*/ 22 w 56"/>
                  <a:gd name="T15" fmla="*/ 68 h 71"/>
                  <a:gd name="T16" fmla="*/ 24 w 56"/>
                  <a:gd name="T17" fmla="*/ 70 h 71"/>
                  <a:gd name="T18" fmla="*/ 27 w 56"/>
                  <a:gd name="T19" fmla="*/ 70 h 71"/>
                  <a:gd name="T20" fmla="*/ 29 w 56"/>
                  <a:gd name="T21" fmla="*/ 71 h 71"/>
                  <a:gd name="T22" fmla="*/ 36 w 56"/>
                  <a:gd name="T23" fmla="*/ 70 h 71"/>
                  <a:gd name="T24" fmla="*/ 41 w 56"/>
                  <a:gd name="T25" fmla="*/ 68 h 71"/>
                  <a:gd name="T26" fmla="*/ 46 w 56"/>
                  <a:gd name="T27" fmla="*/ 64 h 71"/>
                  <a:gd name="T28" fmla="*/ 49 w 56"/>
                  <a:gd name="T29" fmla="*/ 60 h 71"/>
                  <a:gd name="T30" fmla="*/ 52 w 56"/>
                  <a:gd name="T31" fmla="*/ 54 h 71"/>
                  <a:gd name="T32" fmla="*/ 54 w 56"/>
                  <a:gd name="T33" fmla="*/ 49 h 71"/>
                  <a:gd name="T34" fmla="*/ 56 w 56"/>
                  <a:gd name="T35" fmla="*/ 41 h 71"/>
                  <a:gd name="T36" fmla="*/ 56 w 56"/>
                  <a:gd name="T37" fmla="*/ 35 h 71"/>
                  <a:gd name="T38" fmla="*/ 56 w 56"/>
                  <a:gd name="T39" fmla="*/ 29 h 71"/>
                  <a:gd name="T40" fmla="*/ 54 w 56"/>
                  <a:gd name="T41" fmla="*/ 22 h 71"/>
                  <a:gd name="T42" fmla="*/ 53 w 56"/>
                  <a:gd name="T43" fmla="*/ 17 h 71"/>
                  <a:gd name="T44" fmla="*/ 51 w 56"/>
                  <a:gd name="T45" fmla="*/ 12 h 71"/>
                  <a:gd name="T46" fmla="*/ 47 w 56"/>
                  <a:gd name="T47" fmla="*/ 7 h 71"/>
                  <a:gd name="T48" fmla="*/ 43 w 56"/>
                  <a:gd name="T49" fmla="*/ 4 h 71"/>
                  <a:gd name="T50" fmla="*/ 38 w 56"/>
                  <a:gd name="T51" fmla="*/ 1 h 71"/>
                  <a:gd name="T52" fmla="*/ 32 w 56"/>
                  <a:gd name="T53" fmla="*/ 0 h 71"/>
                  <a:gd name="T54" fmla="*/ 26 w 56"/>
                  <a:gd name="T55" fmla="*/ 0 h 71"/>
                  <a:gd name="T56" fmla="*/ 19 w 56"/>
                  <a:gd name="T57" fmla="*/ 2 h 71"/>
                  <a:gd name="T58" fmla="*/ 14 w 56"/>
                  <a:gd name="T59" fmla="*/ 5 h 71"/>
                  <a:gd name="T60" fmla="*/ 9 w 56"/>
                  <a:gd name="T61" fmla="*/ 10 h 71"/>
                  <a:gd name="T62" fmla="*/ 5 w 56"/>
                  <a:gd name="T63" fmla="*/ 16 h 71"/>
                  <a:gd name="T64" fmla="*/ 3 w 56"/>
                  <a:gd name="T65" fmla="*/ 22 h 71"/>
                  <a:gd name="T66" fmla="*/ 0 w 56"/>
                  <a:gd name="T67" fmla="*/ 29 h 71"/>
                  <a:gd name="T68" fmla="*/ 0 w 56"/>
                  <a:gd name="T69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" h="71">
                    <a:moveTo>
                      <a:pt x="0" y="36"/>
                    </a:moveTo>
                    <a:lnTo>
                      <a:pt x="2" y="42"/>
                    </a:lnTo>
                    <a:lnTo>
                      <a:pt x="4" y="47"/>
                    </a:lnTo>
                    <a:lnTo>
                      <a:pt x="9" y="51"/>
                    </a:lnTo>
                    <a:lnTo>
                      <a:pt x="13" y="56"/>
                    </a:lnTo>
                    <a:lnTo>
                      <a:pt x="17" y="61"/>
                    </a:lnTo>
                    <a:lnTo>
                      <a:pt x="21" y="66"/>
                    </a:lnTo>
                    <a:lnTo>
                      <a:pt x="22" y="68"/>
                    </a:lnTo>
                    <a:lnTo>
                      <a:pt x="24" y="70"/>
                    </a:lnTo>
                    <a:lnTo>
                      <a:pt x="27" y="70"/>
                    </a:lnTo>
                    <a:lnTo>
                      <a:pt x="29" y="71"/>
                    </a:lnTo>
                    <a:lnTo>
                      <a:pt x="36" y="70"/>
                    </a:lnTo>
                    <a:lnTo>
                      <a:pt x="41" y="68"/>
                    </a:lnTo>
                    <a:lnTo>
                      <a:pt x="46" y="64"/>
                    </a:lnTo>
                    <a:lnTo>
                      <a:pt x="49" y="60"/>
                    </a:lnTo>
                    <a:lnTo>
                      <a:pt x="52" y="54"/>
                    </a:lnTo>
                    <a:lnTo>
                      <a:pt x="54" y="49"/>
                    </a:lnTo>
                    <a:lnTo>
                      <a:pt x="56" y="41"/>
                    </a:lnTo>
                    <a:lnTo>
                      <a:pt x="56" y="35"/>
                    </a:lnTo>
                    <a:lnTo>
                      <a:pt x="56" y="29"/>
                    </a:lnTo>
                    <a:lnTo>
                      <a:pt x="54" y="22"/>
                    </a:lnTo>
                    <a:lnTo>
                      <a:pt x="53" y="17"/>
                    </a:lnTo>
                    <a:lnTo>
                      <a:pt x="51" y="12"/>
                    </a:lnTo>
                    <a:lnTo>
                      <a:pt x="47" y="7"/>
                    </a:lnTo>
                    <a:lnTo>
                      <a:pt x="43" y="4"/>
                    </a:lnTo>
                    <a:lnTo>
                      <a:pt x="38" y="1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4" y="5"/>
                    </a:lnTo>
                    <a:lnTo>
                      <a:pt x="9" y="10"/>
                    </a:lnTo>
                    <a:lnTo>
                      <a:pt x="5" y="16"/>
                    </a:lnTo>
                    <a:lnTo>
                      <a:pt x="3" y="22"/>
                    </a:lnTo>
                    <a:lnTo>
                      <a:pt x="0" y="29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14"/>
              <p:cNvSpPr>
                <a:spLocks/>
              </p:cNvSpPr>
              <p:nvPr/>
            </p:nvSpPr>
            <p:spPr bwMode="auto">
              <a:xfrm>
                <a:off x="-1004763" y="86838"/>
                <a:ext cx="17463" cy="33338"/>
              </a:xfrm>
              <a:custGeom>
                <a:avLst/>
                <a:gdLst>
                  <a:gd name="T0" fmla="*/ 35 w 43"/>
                  <a:gd name="T1" fmla="*/ 9 h 83"/>
                  <a:gd name="T2" fmla="*/ 25 w 43"/>
                  <a:gd name="T3" fmla="*/ 4 h 83"/>
                  <a:gd name="T4" fmla="*/ 14 w 43"/>
                  <a:gd name="T5" fmla="*/ 0 h 83"/>
                  <a:gd name="T6" fmla="*/ 0 w 43"/>
                  <a:gd name="T7" fmla="*/ 0 h 83"/>
                  <a:gd name="T8" fmla="*/ 0 w 43"/>
                  <a:gd name="T9" fmla="*/ 44 h 83"/>
                  <a:gd name="T10" fmla="*/ 1 w 43"/>
                  <a:gd name="T11" fmla="*/ 57 h 83"/>
                  <a:gd name="T12" fmla="*/ 4 w 43"/>
                  <a:gd name="T13" fmla="*/ 69 h 83"/>
                  <a:gd name="T14" fmla="*/ 5 w 43"/>
                  <a:gd name="T15" fmla="*/ 74 h 83"/>
                  <a:gd name="T16" fmla="*/ 6 w 43"/>
                  <a:gd name="T17" fmla="*/ 78 h 83"/>
                  <a:gd name="T18" fmla="*/ 8 w 43"/>
                  <a:gd name="T19" fmla="*/ 81 h 83"/>
                  <a:gd name="T20" fmla="*/ 9 w 43"/>
                  <a:gd name="T21" fmla="*/ 82 h 83"/>
                  <a:gd name="T22" fmla="*/ 11 w 43"/>
                  <a:gd name="T23" fmla="*/ 83 h 83"/>
                  <a:gd name="T24" fmla="*/ 13 w 43"/>
                  <a:gd name="T25" fmla="*/ 83 h 83"/>
                  <a:gd name="T26" fmla="*/ 16 w 43"/>
                  <a:gd name="T27" fmla="*/ 83 h 83"/>
                  <a:gd name="T28" fmla="*/ 20 w 43"/>
                  <a:gd name="T29" fmla="*/ 82 h 83"/>
                  <a:gd name="T30" fmla="*/ 21 w 43"/>
                  <a:gd name="T31" fmla="*/ 79 h 83"/>
                  <a:gd name="T32" fmla="*/ 24 w 43"/>
                  <a:gd name="T33" fmla="*/ 76 h 83"/>
                  <a:gd name="T34" fmla="*/ 26 w 43"/>
                  <a:gd name="T35" fmla="*/ 68 h 83"/>
                  <a:gd name="T36" fmla="*/ 29 w 43"/>
                  <a:gd name="T37" fmla="*/ 60 h 83"/>
                  <a:gd name="T38" fmla="*/ 34 w 43"/>
                  <a:gd name="T39" fmla="*/ 53 h 83"/>
                  <a:gd name="T40" fmla="*/ 38 w 43"/>
                  <a:gd name="T41" fmla="*/ 47 h 83"/>
                  <a:gd name="T42" fmla="*/ 41 w 43"/>
                  <a:gd name="T43" fmla="*/ 40 h 83"/>
                  <a:gd name="T44" fmla="*/ 43 w 43"/>
                  <a:gd name="T45" fmla="*/ 32 h 83"/>
                  <a:gd name="T46" fmla="*/ 41 w 43"/>
                  <a:gd name="T47" fmla="*/ 27 h 83"/>
                  <a:gd name="T48" fmla="*/ 40 w 43"/>
                  <a:gd name="T49" fmla="*/ 20 h 83"/>
                  <a:gd name="T50" fmla="*/ 39 w 43"/>
                  <a:gd name="T51" fmla="*/ 14 h 83"/>
                  <a:gd name="T52" fmla="*/ 35 w 43"/>
                  <a:gd name="T53" fmla="*/ 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" h="83">
                    <a:moveTo>
                      <a:pt x="35" y="9"/>
                    </a:moveTo>
                    <a:lnTo>
                      <a:pt x="25" y="4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4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5" y="74"/>
                    </a:lnTo>
                    <a:lnTo>
                      <a:pt x="6" y="78"/>
                    </a:lnTo>
                    <a:lnTo>
                      <a:pt x="8" y="81"/>
                    </a:lnTo>
                    <a:lnTo>
                      <a:pt x="9" y="82"/>
                    </a:lnTo>
                    <a:lnTo>
                      <a:pt x="11" y="83"/>
                    </a:lnTo>
                    <a:lnTo>
                      <a:pt x="13" y="83"/>
                    </a:lnTo>
                    <a:lnTo>
                      <a:pt x="16" y="83"/>
                    </a:lnTo>
                    <a:lnTo>
                      <a:pt x="20" y="82"/>
                    </a:lnTo>
                    <a:lnTo>
                      <a:pt x="21" y="79"/>
                    </a:lnTo>
                    <a:lnTo>
                      <a:pt x="24" y="76"/>
                    </a:lnTo>
                    <a:lnTo>
                      <a:pt x="26" y="68"/>
                    </a:lnTo>
                    <a:lnTo>
                      <a:pt x="29" y="60"/>
                    </a:lnTo>
                    <a:lnTo>
                      <a:pt x="34" y="53"/>
                    </a:lnTo>
                    <a:lnTo>
                      <a:pt x="38" y="47"/>
                    </a:lnTo>
                    <a:lnTo>
                      <a:pt x="41" y="40"/>
                    </a:lnTo>
                    <a:lnTo>
                      <a:pt x="43" y="32"/>
                    </a:lnTo>
                    <a:lnTo>
                      <a:pt x="41" y="27"/>
                    </a:lnTo>
                    <a:lnTo>
                      <a:pt x="40" y="20"/>
                    </a:lnTo>
                    <a:lnTo>
                      <a:pt x="39" y="14"/>
                    </a:lnTo>
                    <a:lnTo>
                      <a:pt x="35" y="9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15"/>
              <p:cNvSpPr>
                <a:spLocks/>
              </p:cNvSpPr>
              <p:nvPr/>
            </p:nvSpPr>
            <p:spPr bwMode="auto">
              <a:xfrm>
                <a:off x="-906338" y="80488"/>
                <a:ext cx="17463" cy="12700"/>
              </a:xfrm>
              <a:custGeom>
                <a:avLst/>
                <a:gdLst>
                  <a:gd name="T0" fmla="*/ 0 w 41"/>
                  <a:gd name="T1" fmla="*/ 18 h 33"/>
                  <a:gd name="T2" fmla="*/ 0 w 41"/>
                  <a:gd name="T3" fmla="*/ 21 h 33"/>
                  <a:gd name="T4" fmla="*/ 1 w 41"/>
                  <a:gd name="T5" fmla="*/ 24 h 33"/>
                  <a:gd name="T6" fmla="*/ 4 w 41"/>
                  <a:gd name="T7" fmla="*/ 26 h 33"/>
                  <a:gd name="T8" fmla="*/ 6 w 41"/>
                  <a:gd name="T9" fmla="*/ 29 h 33"/>
                  <a:gd name="T10" fmla="*/ 12 w 41"/>
                  <a:gd name="T11" fmla="*/ 31 h 33"/>
                  <a:gd name="T12" fmla="*/ 20 w 41"/>
                  <a:gd name="T13" fmla="*/ 33 h 33"/>
                  <a:gd name="T14" fmla="*/ 24 w 41"/>
                  <a:gd name="T15" fmla="*/ 31 h 33"/>
                  <a:gd name="T16" fmla="*/ 29 w 41"/>
                  <a:gd name="T17" fmla="*/ 30 h 33"/>
                  <a:gd name="T18" fmla="*/ 31 w 41"/>
                  <a:gd name="T19" fmla="*/ 28 h 33"/>
                  <a:gd name="T20" fmla="*/ 35 w 41"/>
                  <a:gd name="T21" fmla="*/ 25 h 33"/>
                  <a:gd name="T22" fmla="*/ 37 w 41"/>
                  <a:gd name="T23" fmla="*/ 21 h 33"/>
                  <a:gd name="T24" fmla="*/ 39 w 41"/>
                  <a:gd name="T25" fmla="*/ 18 h 33"/>
                  <a:gd name="T26" fmla="*/ 40 w 41"/>
                  <a:gd name="T27" fmla="*/ 12 h 33"/>
                  <a:gd name="T28" fmla="*/ 41 w 41"/>
                  <a:gd name="T29" fmla="*/ 9 h 33"/>
                  <a:gd name="T30" fmla="*/ 40 w 41"/>
                  <a:gd name="T31" fmla="*/ 5 h 33"/>
                  <a:gd name="T32" fmla="*/ 37 w 41"/>
                  <a:gd name="T33" fmla="*/ 2 h 33"/>
                  <a:gd name="T34" fmla="*/ 34 w 41"/>
                  <a:gd name="T35" fmla="*/ 1 h 33"/>
                  <a:gd name="T36" fmla="*/ 30 w 41"/>
                  <a:gd name="T37" fmla="*/ 0 h 33"/>
                  <a:gd name="T38" fmla="*/ 25 w 41"/>
                  <a:gd name="T39" fmla="*/ 0 h 33"/>
                  <a:gd name="T40" fmla="*/ 20 w 41"/>
                  <a:gd name="T41" fmla="*/ 0 h 33"/>
                  <a:gd name="T42" fmla="*/ 15 w 41"/>
                  <a:gd name="T43" fmla="*/ 1 h 33"/>
                  <a:gd name="T44" fmla="*/ 10 w 41"/>
                  <a:gd name="T45" fmla="*/ 2 h 33"/>
                  <a:gd name="T46" fmla="*/ 6 w 41"/>
                  <a:gd name="T47" fmla="*/ 5 h 33"/>
                  <a:gd name="T48" fmla="*/ 2 w 41"/>
                  <a:gd name="T49" fmla="*/ 9 h 33"/>
                  <a:gd name="T50" fmla="*/ 1 w 41"/>
                  <a:gd name="T51" fmla="*/ 12 h 33"/>
                  <a:gd name="T52" fmla="*/ 0 w 41"/>
                  <a:gd name="T53" fmla="*/ 1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1" h="33">
                    <a:moveTo>
                      <a:pt x="0" y="18"/>
                    </a:moveTo>
                    <a:lnTo>
                      <a:pt x="0" y="21"/>
                    </a:lnTo>
                    <a:lnTo>
                      <a:pt x="1" y="24"/>
                    </a:lnTo>
                    <a:lnTo>
                      <a:pt x="4" y="26"/>
                    </a:lnTo>
                    <a:lnTo>
                      <a:pt x="6" y="29"/>
                    </a:lnTo>
                    <a:lnTo>
                      <a:pt x="12" y="31"/>
                    </a:lnTo>
                    <a:lnTo>
                      <a:pt x="20" y="33"/>
                    </a:lnTo>
                    <a:lnTo>
                      <a:pt x="24" y="31"/>
                    </a:lnTo>
                    <a:lnTo>
                      <a:pt x="29" y="30"/>
                    </a:lnTo>
                    <a:lnTo>
                      <a:pt x="31" y="28"/>
                    </a:lnTo>
                    <a:lnTo>
                      <a:pt x="35" y="25"/>
                    </a:lnTo>
                    <a:lnTo>
                      <a:pt x="37" y="21"/>
                    </a:lnTo>
                    <a:lnTo>
                      <a:pt x="39" y="18"/>
                    </a:lnTo>
                    <a:lnTo>
                      <a:pt x="40" y="12"/>
                    </a:lnTo>
                    <a:lnTo>
                      <a:pt x="41" y="9"/>
                    </a:lnTo>
                    <a:lnTo>
                      <a:pt x="40" y="5"/>
                    </a:lnTo>
                    <a:lnTo>
                      <a:pt x="37" y="2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1"/>
                    </a:lnTo>
                    <a:lnTo>
                      <a:pt x="10" y="2"/>
                    </a:lnTo>
                    <a:lnTo>
                      <a:pt x="6" y="5"/>
                    </a:lnTo>
                    <a:lnTo>
                      <a:pt x="2" y="9"/>
                    </a:lnTo>
                    <a:lnTo>
                      <a:pt x="1" y="12"/>
                    </a:lnTo>
                    <a:lnTo>
                      <a:pt x="0" y="18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16"/>
              <p:cNvSpPr>
                <a:spLocks/>
              </p:cNvSpPr>
              <p:nvPr/>
            </p:nvSpPr>
            <p:spPr bwMode="auto">
              <a:xfrm>
                <a:off x="-968250" y="115413"/>
                <a:ext cx="31750" cy="50800"/>
              </a:xfrm>
              <a:custGeom>
                <a:avLst/>
                <a:gdLst>
                  <a:gd name="T0" fmla="*/ 64 w 81"/>
                  <a:gd name="T1" fmla="*/ 0 h 127"/>
                  <a:gd name="T2" fmla="*/ 59 w 81"/>
                  <a:gd name="T3" fmla="*/ 1 h 127"/>
                  <a:gd name="T4" fmla="*/ 54 w 81"/>
                  <a:gd name="T5" fmla="*/ 2 h 127"/>
                  <a:gd name="T6" fmla="*/ 51 w 81"/>
                  <a:gd name="T7" fmla="*/ 5 h 127"/>
                  <a:gd name="T8" fmla="*/ 46 w 81"/>
                  <a:gd name="T9" fmla="*/ 9 h 127"/>
                  <a:gd name="T10" fmla="*/ 39 w 81"/>
                  <a:gd name="T11" fmla="*/ 15 h 127"/>
                  <a:gd name="T12" fmla="*/ 32 w 81"/>
                  <a:gd name="T13" fmla="*/ 24 h 127"/>
                  <a:gd name="T14" fmla="*/ 22 w 81"/>
                  <a:gd name="T15" fmla="*/ 32 h 127"/>
                  <a:gd name="T16" fmla="*/ 10 w 81"/>
                  <a:gd name="T17" fmla="*/ 40 h 127"/>
                  <a:gd name="T18" fmla="*/ 7 w 81"/>
                  <a:gd name="T19" fmla="*/ 44 h 127"/>
                  <a:gd name="T20" fmla="*/ 3 w 81"/>
                  <a:gd name="T21" fmla="*/ 49 h 127"/>
                  <a:gd name="T22" fmla="*/ 0 w 81"/>
                  <a:gd name="T23" fmla="*/ 54 h 127"/>
                  <a:gd name="T24" fmla="*/ 0 w 81"/>
                  <a:gd name="T25" fmla="*/ 60 h 127"/>
                  <a:gd name="T26" fmla="*/ 0 w 81"/>
                  <a:gd name="T27" fmla="*/ 74 h 127"/>
                  <a:gd name="T28" fmla="*/ 2 w 81"/>
                  <a:gd name="T29" fmla="*/ 85 h 127"/>
                  <a:gd name="T30" fmla="*/ 4 w 81"/>
                  <a:gd name="T31" fmla="*/ 95 h 127"/>
                  <a:gd name="T32" fmla="*/ 8 w 81"/>
                  <a:gd name="T33" fmla="*/ 108 h 127"/>
                  <a:gd name="T34" fmla="*/ 9 w 81"/>
                  <a:gd name="T35" fmla="*/ 114 h 127"/>
                  <a:gd name="T36" fmla="*/ 10 w 81"/>
                  <a:gd name="T37" fmla="*/ 120 h 127"/>
                  <a:gd name="T38" fmla="*/ 12 w 81"/>
                  <a:gd name="T39" fmla="*/ 123 h 127"/>
                  <a:gd name="T40" fmla="*/ 13 w 81"/>
                  <a:gd name="T41" fmla="*/ 125 h 127"/>
                  <a:gd name="T42" fmla="*/ 15 w 81"/>
                  <a:gd name="T43" fmla="*/ 127 h 127"/>
                  <a:gd name="T44" fmla="*/ 18 w 81"/>
                  <a:gd name="T45" fmla="*/ 127 h 127"/>
                  <a:gd name="T46" fmla="*/ 23 w 81"/>
                  <a:gd name="T47" fmla="*/ 127 h 127"/>
                  <a:gd name="T48" fmla="*/ 26 w 81"/>
                  <a:gd name="T49" fmla="*/ 124 h 127"/>
                  <a:gd name="T50" fmla="*/ 28 w 81"/>
                  <a:gd name="T51" fmla="*/ 121 h 127"/>
                  <a:gd name="T52" fmla="*/ 31 w 81"/>
                  <a:gd name="T53" fmla="*/ 119 h 127"/>
                  <a:gd name="T54" fmla="*/ 33 w 81"/>
                  <a:gd name="T55" fmla="*/ 110 h 127"/>
                  <a:gd name="T56" fmla="*/ 36 w 81"/>
                  <a:gd name="T57" fmla="*/ 101 h 127"/>
                  <a:gd name="T58" fmla="*/ 39 w 81"/>
                  <a:gd name="T59" fmla="*/ 91 h 127"/>
                  <a:gd name="T60" fmla="*/ 43 w 81"/>
                  <a:gd name="T61" fmla="*/ 83 h 127"/>
                  <a:gd name="T62" fmla="*/ 48 w 81"/>
                  <a:gd name="T63" fmla="*/ 75 h 127"/>
                  <a:gd name="T64" fmla="*/ 56 w 81"/>
                  <a:gd name="T65" fmla="*/ 68 h 127"/>
                  <a:gd name="T66" fmla="*/ 66 w 81"/>
                  <a:gd name="T67" fmla="*/ 55 h 127"/>
                  <a:gd name="T68" fmla="*/ 73 w 81"/>
                  <a:gd name="T69" fmla="*/ 44 h 127"/>
                  <a:gd name="T70" fmla="*/ 77 w 81"/>
                  <a:gd name="T71" fmla="*/ 37 h 127"/>
                  <a:gd name="T72" fmla="*/ 78 w 81"/>
                  <a:gd name="T73" fmla="*/ 31 h 127"/>
                  <a:gd name="T74" fmla="*/ 80 w 81"/>
                  <a:gd name="T75" fmla="*/ 24 h 127"/>
                  <a:gd name="T76" fmla="*/ 81 w 81"/>
                  <a:gd name="T77" fmla="*/ 16 h 127"/>
                  <a:gd name="T78" fmla="*/ 81 w 81"/>
                  <a:gd name="T79" fmla="*/ 12 h 127"/>
                  <a:gd name="T80" fmla="*/ 80 w 81"/>
                  <a:gd name="T81" fmla="*/ 10 h 127"/>
                  <a:gd name="T82" fmla="*/ 78 w 81"/>
                  <a:gd name="T83" fmla="*/ 7 h 127"/>
                  <a:gd name="T84" fmla="*/ 76 w 81"/>
                  <a:gd name="T85" fmla="*/ 6 h 127"/>
                  <a:gd name="T86" fmla="*/ 71 w 81"/>
                  <a:gd name="T87" fmla="*/ 4 h 127"/>
                  <a:gd name="T88" fmla="*/ 64 w 81"/>
                  <a:gd name="T89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1" h="127">
                    <a:moveTo>
                      <a:pt x="64" y="0"/>
                    </a:moveTo>
                    <a:lnTo>
                      <a:pt x="59" y="1"/>
                    </a:lnTo>
                    <a:lnTo>
                      <a:pt x="54" y="2"/>
                    </a:lnTo>
                    <a:lnTo>
                      <a:pt x="51" y="5"/>
                    </a:lnTo>
                    <a:lnTo>
                      <a:pt x="46" y="9"/>
                    </a:lnTo>
                    <a:lnTo>
                      <a:pt x="39" y="15"/>
                    </a:lnTo>
                    <a:lnTo>
                      <a:pt x="32" y="24"/>
                    </a:lnTo>
                    <a:lnTo>
                      <a:pt x="22" y="32"/>
                    </a:lnTo>
                    <a:lnTo>
                      <a:pt x="10" y="40"/>
                    </a:lnTo>
                    <a:lnTo>
                      <a:pt x="7" y="44"/>
                    </a:lnTo>
                    <a:lnTo>
                      <a:pt x="3" y="49"/>
                    </a:lnTo>
                    <a:lnTo>
                      <a:pt x="0" y="54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2" y="85"/>
                    </a:lnTo>
                    <a:lnTo>
                      <a:pt x="4" y="95"/>
                    </a:lnTo>
                    <a:lnTo>
                      <a:pt x="8" y="108"/>
                    </a:lnTo>
                    <a:lnTo>
                      <a:pt x="9" y="114"/>
                    </a:lnTo>
                    <a:lnTo>
                      <a:pt x="10" y="120"/>
                    </a:lnTo>
                    <a:lnTo>
                      <a:pt x="12" y="123"/>
                    </a:lnTo>
                    <a:lnTo>
                      <a:pt x="13" y="125"/>
                    </a:lnTo>
                    <a:lnTo>
                      <a:pt x="15" y="127"/>
                    </a:lnTo>
                    <a:lnTo>
                      <a:pt x="18" y="127"/>
                    </a:lnTo>
                    <a:lnTo>
                      <a:pt x="23" y="127"/>
                    </a:lnTo>
                    <a:lnTo>
                      <a:pt x="26" y="124"/>
                    </a:lnTo>
                    <a:lnTo>
                      <a:pt x="28" y="121"/>
                    </a:lnTo>
                    <a:lnTo>
                      <a:pt x="31" y="119"/>
                    </a:lnTo>
                    <a:lnTo>
                      <a:pt x="33" y="110"/>
                    </a:lnTo>
                    <a:lnTo>
                      <a:pt x="36" y="101"/>
                    </a:lnTo>
                    <a:lnTo>
                      <a:pt x="39" y="91"/>
                    </a:lnTo>
                    <a:lnTo>
                      <a:pt x="43" y="83"/>
                    </a:lnTo>
                    <a:lnTo>
                      <a:pt x="48" y="75"/>
                    </a:lnTo>
                    <a:lnTo>
                      <a:pt x="56" y="68"/>
                    </a:lnTo>
                    <a:lnTo>
                      <a:pt x="66" y="55"/>
                    </a:lnTo>
                    <a:lnTo>
                      <a:pt x="73" y="44"/>
                    </a:lnTo>
                    <a:lnTo>
                      <a:pt x="77" y="37"/>
                    </a:lnTo>
                    <a:lnTo>
                      <a:pt x="78" y="31"/>
                    </a:lnTo>
                    <a:lnTo>
                      <a:pt x="80" y="24"/>
                    </a:lnTo>
                    <a:lnTo>
                      <a:pt x="81" y="16"/>
                    </a:lnTo>
                    <a:lnTo>
                      <a:pt x="81" y="12"/>
                    </a:lnTo>
                    <a:lnTo>
                      <a:pt x="80" y="10"/>
                    </a:lnTo>
                    <a:lnTo>
                      <a:pt x="78" y="7"/>
                    </a:lnTo>
                    <a:lnTo>
                      <a:pt x="76" y="6"/>
                    </a:lnTo>
                    <a:lnTo>
                      <a:pt x="71" y="4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17"/>
              <p:cNvSpPr>
                <a:spLocks/>
              </p:cNvSpPr>
              <p:nvPr/>
            </p:nvSpPr>
            <p:spPr bwMode="auto">
              <a:xfrm>
                <a:off x="-711075" y="236063"/>
                <a:ext cx="22225" cy="28575"/>
              </a:xfrm>
              <a:custGeom>
                <a:avLst/>
                <a:gdLst>
                  <a:gd name="T0" fmla="*/ 35 w 55"/>
                  <a:gd name="T1" fmla="*/ 0 h 72"/>
                  <a:gd name="T2" fmla="*/ 32 w 55"/>
                  <a:gd name="T3" fmla="*/ 1 h 72"/>
                  <a:gd name="T4" fmla="*/ 29 w 55"/>
                  <a:gd name="T5" fmla="*/ 2 h 72"/>
                  <a:gd name="T6" fmla="*/ 27 w 55"/>
                  <a:gd name="T7" fmla="*/ 5 h 72"/>
                  <a:gd name="T8" fmla="*/ 25 w 55"/>
                  <a:gd name="T9" fmla="*/ 7 h 72"/>
                  <a:gd name="T10" fmla="*/ 22 w 55"/>
                  <a:gd name="T11" fmla="*/ 13 h 72"/>
                  <a:gd name="T12" fmla="*/ 18 w 55"/>
                  <a:gd name="T13" fmla="*/ 20 h 72"/>
                  <a:gd name="T14" fmla="*/ 12 w 55"/>
                  <a:gd name="T15" fmla="*/ 27 h 72"/>
                  <a:gd name="T16" fmla="*/ 5 w 55"/>
                  <a:gd name="T17" fmla="*/ 34 h 72"/>
                  <a:gd name="T18" fmla="*/ 3 w 55"/>
                  <a:gd name="T19" fmla="*/ 36 h 72"/>
                  <a:gd name="T20" fmla="*/ 2 w 55"/>
                  <a:gd name="T21" fmla="*/ 40 h 72"/>
                  <a:gd name="T22" fmla="*/ 0 w 55"/>
                  <a:gd name="T23" fmla="*/ 45 h 72"/>
                  <a:gd name="T24" fmla="*/ 0 w 55"/>
                  <a:gd name="T25" fmla="*/ 49 h 72"/>
                  <a:gd name="T26" fmla="*/ 0 w 55"/>
                  <a:gd name="T27" fmla="*/ 57 h 72"/>
                  <a:gd name="T28" fmla="*/ 3 w 55"/>
                  <a:gd name="T29" fmla="*/ 65 h 72"/>
                  <a:gd name="T30" fmla="*/ 5 w 55"/>
                  <a:gd name="T31" fmla="*/ 69 h 72"/>
                  <a:gd name="T32" fmla="*/ 8 w 55"/>
                  <a:gd name="T33" fmla="*/ 71 h 72"/>
                  <a:gd name="T34" fmla="*/ 10 w 55"/>
                  <a:gd name="T35" fmla="*/ 72 h 72"/>
                  <a:gd name="T36" fmla="*/ 14 w 55"/>
                  <a:gd name="T37" fmla="*/ 72 h 72"/>
                  <a:gd name="T38" fmla="*/ 19 w 55"/>
                  <a:gd name="T39" fmla="*/ 71 h 72"/>
                  <a:gd name="T40" fmla="*/ 24 w 55"/>
                  <a:gd name="T41" fmla="*/ 69 h 72"/>
                  <a:gd name="T42" fmla="*/ 28 w 55"/>
                  <a:gd name="T43" fmla="*/ 65 h 72"/>
                  <a:gd name="T44" fmla="*/ 33 w 55"/>
                  <a:gd name="T45" fmla="*/ 61 h 72"/>
                  <a:gd name="T46" fmla="*/ 39 w 55"/>
                  <a:gd name="T47" fmla="*/ 57 h 72"/>
                  <a:gd name="T48" fmla="*/ 43 w 55"/>
                  <a:gd name="T49" fmla="*/ 54 h 72"/>
                  <a:gd name="T50" fmla="*/ 48 w 55"/>
                  <a:gd name="T51" fmla="*/ 49 h 72"/>
                  <a:gd name="T52" fmla="*/ 50 w 55"/>
                  <a:gd name="T53" fmla="*/ 44 h 72"/>
                  <a:gd name="T54" fmla="*/ 53 w 55"/>
                  <a:gd name="T55" fmla="*/ 39 h 72"/>
                  <a:gd name="T56" fmla="*/ 54 w 55"/>
                  <a:gd name="T57" fmla="*/ 32 h 72"/>
                  <a:gd name="T58" fmla="*/ 55 w 55"/>
                  <a:gd name="T59" fmla="*/ 26 h 72"/>
                  <a:gd name="T60" fmla="*/ 55 w 55"/>
                  <a:gd name="T61" fmla="*/ 20 h 72"/>
                  <a:gd name="T62" fmla="*/ 55 w 55"/>
                  <a:gd name="T63" fmla="*/ 16 h 72"/>
                  <a:gd name="T64" fmla="*/ 54 w 55"/>
                  <a:gd name="T65" fmla="*/ 12 h 72"/>
                  <a:gd name="T66" fmla="*/ 52 w 55"/>
                  <a:gd name="T67" fmla="*/ 8 h 72"/>
                  <a:gd name="T68" fmla="*/ 49 w 55"/>
                  <a:gd name="T69" fmla="*/ 6 h 72"/>
                  <a:gd name="T70" fmla="*/ 47 w 55"/>
                  <a:gd name="T71" fmla="*/ 3 h 72"/>
                  <a:gd name="T72" fmla="*/ 43 w 55"/>
                  <a:gd name="T73" fmla="*/ 2 h 72"/>
                  <a:gd name="T74" fmla="*/ 39 w 55"/>
                  <a:gd name="T75" fmla="*/ 1 h 72"/>
                  <a:gd name="T76" fmla="*/ 35 w 55"/>
                  <a:gd name="T7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5" h="72">
                    <a:moveTo>
                      <a:pt x="35" y="0"/>
                    </a:moveTo>
                    <a:lnTo>
                      <a:pt x="32" y="1"/>
                    </a:lnTo>
                    <a:lnTo>
                      <a:pt x="29" y="2"/>
                    </a:lnTo>
                    <a:lnTo>
                      <a:pt x="27" y="5"/>
                    </a:lnTo>
                    <a:lnTo>
                      <a:pt x="25" y="7"/>
                    </a:lnTo>
                    <a:lnTo>
                      <a:pt x="22" y="13"/>
                    </a:lnTo>
                    <a:lnTo>
                      <a:pt x="18" y="20"/>
                    </a:lnTo>
                    <a:lnTo>
                      <a:pt x="12" y="27"/>
                    </a:lnTo>
                    <a:lnTo>
                      <a:pt x="5" y="34"/>
                    </a:lnTo>
                    <a:lnTo>
                      <a:pt x="3" y="36"/>
                    </a:lnTo>
                    <a:lnTo>
                      <a:pt x="2" y="40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7"/>
                    </a:lnTo>
                    <a:lnTo>
                      <a:pt x="3" y="65"/>
                    </a:lnTo>
                    <a:lnTo>
                      <a:pt x="5" y="69"/>
                    </a:lnTo>
                    <a:lnTo>
                      <a:pt x="8" y="71"/>
                    </a:lnTo>
                    <a:lnTo>
                      <a:pt x="10" y="72"/>
                    </a:lnTo>
                    <a:lnTo>
                      <a:pt x="14" y="72"/>
                    </a:lnTo>
                    <a:lnTo>
                      <a:pt x="19" y="71"/>
                    </a:lnTo>
                    <a:lnTo>
                      <a:pt x="24" y="69"/>
                    </a:lnTo>
                    <a:lnTo>
                      <a:pt x="28" y="65"/>
                    </a:lnTo>
                    <a:lnTo>
                      <a:pt x="33" y="61"/>
                    </a:lnTo>
                    <a:lnTo>
                      <a:pt x="39" y="57"/>
                    </a:lnTo>
                    <a:lnTo>
                      <a:pt x="43" y="54"/>
                    </a:lnTo>
                    <a:lnTo>
                      <a:pt x="48" y="49"/>
                    </a:lnTo>
                    <a:lnTo>
                      <a:pt x="50" y="44"/>
                    </a:lnTo>
                    <a:lnTo>
                      <a:pt x="53" y="39"/>
                    </a:lnTo>
                    <a:lnTo>
                      <a:pt x="54" y="32"/>
                    </a:lnTo>
                    <a:lnTo>
                      <a:pt x="55" y="26"/>
                    </a:lnTo>
                    <a:lnTo>
                      <a:pt x="55" y="20"/>
                    </a:lnTo>
                    <a:lnTo>
                      <a:pt x="55" y="16"/>
                    </a:lnTo>
                    <a:lnTo>
                      <a:pt x="54" y="12"/>
                    </a:lnTo>
                    <a:lnTo>
                      <a:pt x="52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3" y="2"/>
                    </a:lnTo>
                    <a:lnTo>
                      <a:pt x="39" y="1"/>
                    </a:lnTo>
                    <a:lnTo>
                      <a:pt x="35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18"/>
              <p:cNvSpPr>
                <a:spLocks/>
              </p:cNvSpPr>
              <p:nvPr/>
            </p:nvSpPr>
            <p:spPr bwMode="auto">
              <a:xfrm>
                <a:off x="-492000" y="275750"/>
                <a:ext cx="76200" cy="50800"/>
              </a:xfrm>
              <a:custGeom>
                <a:avLst/>
                <a:gdLst>
                  <a:gd name="T0" fmla="*/ 102 w 192"/>
                  <a:gd name="T1" fmla="*/ 25 h 127"/>
                  <a:gd name="T2" fmla="*/ 92 w 192"/>
                  <a:gd name="T3" fmla="*/ 21 h 127"/>
                  <a:gd name="T4" fmla="*/ 83 w 192"/>
                  <a:gd name="T5" fmla="*/ 12 h 127"/>
                  <a:gd name="T6" fmla="*/ 76 w 192"/>
                  <a:gd name="T7" fmla="*/ 4 h 127"/>
                  <a:gd name="T8" fmla="*/ 64 w 192"/>
                  <a:gd name="T9" fmla="*/ 0 h 127"/>
                  <a:gd name="T10" fmla="*/ 59 w 192"/>
                  <a:gd name="T11" fmla="*/ 2 h 127"/>
                  <a:gd name="T12" fmla="*/ 57 w 192"/>
                  <a:gd name="T13" fmla="*/ 6 h 127"/>
                  <a:gd name="T14" fmla="*/ 52 w 192"/>
                  <a:gd name="T15" fmla="*/ 16 h 127"/>
                  <a:gd name="T16" fmla="*/ 43 w 192"/>
                  <a:gd name="T17" fmla="*/ 29 h 127"/>
                  <a:gd name="T18" fmla="*/ 29 w 192"/>
                  <a:gd name="T19" fmla="*/ 36 h 127"/>
                  <a:gd name="T20" fmla="*/ 9 w 192"/>
                  <a:gd name="T21" fmla="*/ 47 h 127"/>
                  <a:gd name="T22" fmla="*/ 3 w 192"/>
                  <a:gd name="T23" fmla="*/ 55 h 127"/>
                  <a:gd name="T24" fmla="*/ 0 w 192"/>
                  <a:gd name="T25" fmla="*/ 66 h 127"/>
                  <a:gd name="T26" fmla="*/ 3 w 192"/>
                  <a:gd name="T27" fmla="*/ 78 h 127"/>
                  <a:gd name="T28" fmla="*/ 9 w 192"/>
                  <a:gd name="T29" fmla="*/ 86 h 127"/>
                  <a:gd name="T30" fmla="*/ 28 w 192"/>
                  <a:gd name="T31" fmla="*/ 100 h 127"/>
                  <a:gd name="T32" fmla="*/ 45 w 192"/>
                  <a:gd name="T33" fmla="*/ 118 h 127"/>
                  <a:gd name="T34" fmla="*/ 54 w 192"/>
                  <a:gd name="T35" fmla="*/ 125 h 127"/>
                  <a:gd name="T36" fmla="*/ 65 w 192"/>
                  <a:gd name="T37" fmla="*/ 127 h 127"/>
                  <a:gd name="T38" fmla="*/ 77 w 192"/>
                  <a:gd name="T39" fmla="*/ 124 h 127"/>
                  <a:gd name="T40" fmla="*/ 87 w 192"/>
                  <a:gd name="T41" fmla="*/ 118 h 127"/>
                  <a:gd name="T42" fmla="*/ 97 w 192"/>
                  <a:gd name="T43" fmla="*/ 111 h 127"/>
                  <a:gd name="T44" fmla="*/ 108 w 192"/>
                  <a:gd name="T45" fmla="*/ 109 h 127"/>
                  <a:gd name="T46" fmla="*/ 119 w 192"/>
                  <a:gd name="T47" fmla="*/ 111 h 127"/>
                  <a:gd name="T48" fmla="*/ 160 w 192"/>
                  <a:gd name="T49" fmla="*/ 111 h 127"/>
                  <a:gd name="T50" fmla="*/ 175 w 192"/>
                  <a:gd name="T51" fmla="*/ 105 h 127"/>
                  <a:gd name="T52" fmla="*/ 185 w 192"/>
                  <a:gd name="T53" fmla="*/ 96 h 127"/>
                  <a:gd name="T54" fmla="*/ 191 w 192"/>
                  <a:gd name="T55" fmla="*/ 83 h 127"/>
                  <a:gd name="T56" fmla="*/ 191 w 192"/>
                  <a:gd name="T57" fmla="*/ 64 h 127"/>
                  <a:gd name="T58" fmla="*/ 187 w 192"/>
                  <a:gd name="T59" fmla="*/ 45 h 127"/>
                  <a:gd name="T60" fmla="*/ 177 w 192"/>
                  <a:gd name="T61" fmla="*/ 32 h 127"/>
                  <a:gd name="T62" fmla="*/ 162 w 192"/>
                  <a:gd name="T63" fmla="*/ 31 h 127"/>
                  <a:gd name="T64" fmla="*/ 150 w 192"/>
                  <a:gd name="T65" fmla="*/ 26 h 127"/>
                  <a:gd name="T66" fmla="*/ 143 w 192"/>
                  <a:gd name="T67" fmla="*/ 24 h 127"/>
                  <a:gd name="T68" fmla="*/ 140 w 192"/>
                  <a:gd name="T69" fmla="*/ 2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2" h="127">
                    <a:moveTo>
                      <a:pt x="138" y="25"/>
                    </a:moveTo>
                    <a:lnTo>
                      <a:pt x="102" y="25"/>
                    </a:lnTo>
                    <a:lnTo>
                      <a:pt x="97" y="25"/>
                    </a:lnTo>
                    <a:lnTo>
                      <a:pt x="92" y="21"/>
                    </a:lnTo>
                    <a:lnTo>
                      <a:pt x="87" y="17"/>
                    </a:lnTo>
                    <a:lnTo>
                      <a:pt x="83" y="12"/>
                    </a:lnTo>
                    <a:lnTo>
                      <a:pt x="79" y="9"/>
                    </a:lnTo>
                    <a:lnTo>
                      <a:pt x="76" y="4"/>
                    </a:lnTo>
                    <a:lnTo>
                      <a:pt x="70" y="1"/>
                    </a:lnTo>
                    <a:lnTo>
                      <a:pt x="64" y="0"/>
                    </a:lnTo>
                    <a:lnTo>
                      <a:pt x="62" y="1"/>
                    </a:lnTo>
                    <a:lnTo>
                      <a:pt x="59" y="2"/>
                    </a:lnTo>
                    <a:lnTo>
                      <a:pt x="58" y="4"/>
                    </a:lnTo>
                    <a:lnTo>
                      <a:pt x="57" y="6"/>
                    </a:lnTo>
                    <a:lnTo>
                      <a:pt x="54" y="11"/>
                    </a:lnTo>
                    <a:lnTo>
                      <a:pt x="52" y="16"/>
                    </a:lnTo>
                    <a:lnTo>
                      <a:pt x="48" y="22"/>
                    </a:lnTo>
                    <a:lnTo>
                      <a:pt x="43" y="29"/>
                    </a:lnTo>
                    <a:lnTo>
                      <a:pt x="37" y="32"/>
                    </a:lnTo>
                    <a:lnTo>
                      <a:pt x="29" y="36"/>
                    </a:lnTo>
                    <a:lnTo>
                      <a:pt x="18" y="41"/>
                    </a:lnTo>
                    <a:lnTo>
                      <a:pt x="9" y="47"/>
                    </a:lnTo>
                    <a:lnTo>
                      <a:pt x="5" y="51"/>
                    </a:lnTo>
                    <a:lnTo>
                      <a:pt x="3" y="55"/>
                    </a:lnTo>
                    <a:lnTo>
                      <a:pt x="1" y="60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3" y="78"/>
                    </a:lnTo>
                    <a:lnTo>
                      <a:pt x="5" y="81"/>
                    </a:lnTo>
                    <a:lnTo>
                      <a:pt x="9" y="86"/>
                    </a:lnTo>
                    <a:lnTo>
                      <a:pt x="18" y="93"/>
                    </a:lnTo>
                    <a:lnTo>
                      <a:pt x="28" y="100"/>
                    </a:lnTo>
                    <a:lnTo>
                      <a:pt x="37" y="110"/>
                    </a:lnTo>
                    <a:lnTo>
                      <a:pt x="45" y="118"/>
                    </a:lnTo>
                    <a:lnTo>
                      <a:pt x="49" y="122"/>
                    </a:lnTo>
                    <a:lnTo>
                      <a:pt x="54" y="125"/>
                    </a:lnTo>
                    <a:lnTo>
                      <a:pt x="59" y="127"/>
                    </a:lnTo>
                    <a:lnTo>
                      <a:pt x="65" y="127"/>
                    </a:lnTo>
                    <a:lnTo>
                      <a:pt x="72" y="127"/>
                    </a:lnTo>
                    <a:lnTo>
                      <a:pt x="77" y="124"/>
                    </a:lnTo>
                    <a:lnTo>
                      <a:pt x="82" y="122"/>
                    </a:lnTo>
                    <a:lnTo>
                      <a:pt x="87" y="118"/>
                    </a:lnTo>
                    <a:lnTo>
                      <a:pt x="92" y="114"/>
                    </a:lnTo>
                    <a:lnTo>
                      <a:pt x="97" y="111"/>
                    </a:lnTo>
                    <a:lnTo>
                      <a:pt x="102" y="109"/>
                    </a:lnTo>
                    <a:lnTo>
                      <a:pt x="108" y="109"/>
                    </a:lnTo>
                    <a:lnTo>
                      <a:pt x="114" y="110"/>
                    </a:lnTo>
                    <a:lnTo>
                      <a:pt x="119" y="111"/>
                    </a:lnTo>
                    <a:lnTo>
                      <a:pt x="152" y="111"/>
                    </a:lnTo>
                    <a:lnTo>
                      <a:pt x="160" y="111"/>
                    </a:lnTo>
                    <a:lnTo>
                      <a:pt x="167" y="109"/>
                    </a:lnTo>
                    <a:lnTo>
                      <a:pt x="175" y="105"/>
                    </a:lnTo>
                    <a:lnTo>
                      <a:pt x="180" y="101"/>
                    </a:lnTo>
                    <a:lnTo>
                      <a:pt x="185" y="96"/>
                    </a:lnTo>
                    <a:lnTo>
                      <a:pt x="188" y="90"/>
                    </a:lnTo>
                    <a:lnTo>
                      <a:pt x="191" y="83"/>
                    </a:lnTo>
                    <a:lnTo>
                      <a:pt x="192" y="75"/>
                    </a:lnTo>
                    <a:lnTo>
                      <a:pt x="191" y="64"/>
                    </a:lnTo>
                    <a:lnTo>
                      <a:pt x="190" y="54"/>
                    </a:lnTo>
                    <a:lnTo>
                      <a:pt x="187" y="45"/>
                    </a:lnTo>
                    <a:lnTo>
                      <a:pt x="186" y="34"/>
                    </a:lnTo>
                    <a:lnTo>
                      <a:pt x="177" y="32"/>
                    </a:lnTo>
                    <a:lnTo>
                      <a:pt x="170" y="32"/>
                    </a:lnTo>
                    <a:lnTo>
                      <a:pt x="162" y="31"/>
                    </a:lnTo>
                    <a:lnTo>
                      <a:pt x="153" y="27"/>
                    </a:lnTo>
                    <a:lnTo>
                      <a:pt x="150" y="26"/>
                    </a:lnTo>
                    <a:lnTo>
                      <a:pt x="145" y="24"/>
                    </a:lnTo>
                    <a:lnTo>
                      <a:pt x="143" y="24"/>
                    </a:lnTo>
                    <a:lnTo>
                      <a:pt x="141" y="24"/>
                    </a:lnTo>
                    <a:lnTo>
                      <a:pt x="140" y="24"/>
                    </a:lnTo>
                    <a:lnTo>
                      <a:pt x="138" y="25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19"/>
              <p:cNvSpPr>
                <a:spLocks/>
              </p:cNvSpPr>
              <p:nvPr/>
            </p:nvSpPr>
            <p:spPr bwMode="auto">
              <a:xfrm>
                <a:off x="-374525" y="301150"/>
                <a:ext cx="17463" cy="15875"/>
              </a:xfrm>
              <a:custGeom>
                <a:avLst/>
                <a:gdLst>
                  <a:gd name="T0" fmla="*/ 0 w 42"/>
                  <a:gd name="T1" fmla="*/ 27 h 41"/>
                  <a:gd name="T2" fmla="*/ 1 w 42"/>
                  <a:gd name="T3" fmla="*/ 32 h 41"/>
                  <a:gd name="T4" fmla="*/ 3 w 42"/>
                  <a:gd name="T5" fmla="*/ 36 h 41"/>
                  <a:gd name="T6" fmla="*/ 7 w 42"/>
                  <a:gd name="T7" fmla="*/ 40 h 41"/>
                  <a:gd name="T8" fmla="*/ 12 w 42"/>
                  <a:gd name="T9" fmla="*/ 41 h 41"/>
                  <a:gd name="T10" fmla="*/ 18 w 42"/>
                  <a:gd name="T11" fmla="*/ 40 h 41"/>
                  <a:gd name="T12" fmla="*/ 23 w 42"/>
                  <a:gd name="T13" fmla="*/ 39 h 41"/>
                  <a:gd name="T14" fmla="*/ 29 w 42"/>
                  <a:gd name="T15" fmla="*/ 35 h 41"/>
                  <a:gd name="T16" fmla="*/ 34 w 42"/>
                  <a:gd name="T17" fmla="*/ 31 h 41"/>
                  <a:gd name="T18" fmla="*/ 37 w 42"/>
                  <a:gd name="T19" fmla="*/ 27 h 41"/>
                  <a:gd name="T20" fmla="*/ 40 w 42"/>
                  <a:gd name="T21" fmla="*/ 22 h 41"/>
                  <a:gd name="T22" fmla="*/ 41 w 42"/>
                  <a:gd name="T23" fmla="*/ 16 h 41"/>
                  <a:gd name="T24" fmla="*/ 42 w 42"/>
                  <a:gd name="T25" fmla="*/ 10 h 41"/>
                  <a:gd name="T26" fmla="*/ 41 w 42"/>
                  <a:gd name="T27" fmla="*/ 6 h 41"/>
                  <a:gd name="T28" fmla="*/ 40 w 42"/>
                  <a:gd name="T29" fmla="*/ 4 h 41"/>
                  <a:gd name="T30" fmla="*/ 39 w 42"/>
                  <a:gd name="T31" fmla="*/ 1 h 41"/>
                  <a:gd name="T32" fmla="*/ 36 w 42"/>
                  <a:gd name="T33" fmla="*/ 0 h 41"/>
                  <a:gd name="T34" fmla="*/ 29 w 42"/>
                  <a:gd name="T35" fmla="*/ 0 h 41"/>
                  <a:gd name="T36" fmla="*/ 21 w 42"/>
                  <a:gd name="T37" fmla="*/ 4 h 41"/>
                  <a:gd name="T38" fmla="*/ 13 w 42"/>
                  <a:gd name="T39" fmla="*/ 7 h 41"/>
                  <a:gd name="T40" fmla="*/ 6 w 42"/>
                  <a:gd name="T41" fmla="*/ 14 h 41"/>
                  <a:gd name="T42" fmla="*/ 3 w 42"/>
                  <a:gd name="T43" fmla="*/ 17 h 41"/>
                  <a:gd name="T44" fmla="*/ 2 w 42"/>
                  <a:gd name="T45" fmla="*/ 21 h 41"/>
                  <a:gd name="T46" fmla="*/ 1 w 42"/>
                  <a:gd name="T47" fmla="*/ 24 h 41"/>
                  <a:gd name="T48" fmla="*/ 0 w 42"/>
                  <a:gd name="T49" fmla="*/ 2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" h="41">
                    <a:moveTo>
                      <a:pt x="0" y="27"/>
                    </a:moveTo>
                    <a:lnTo>
                      <a:pt x="1" y="32"/>
                    </a:lnTo>
                    <a:lnTo>
                      <a:pt x="3" y="36"/>
                    </a:lnTo>
                    <a:lnTo>
                      <a:pt x="7" y="40"/>
                    </a:lnTo>
                    <a:lnTo>
                      <a:pt x="12" y="41"/>
                    </a:lnTo>
                    <a:lnTo>
                      <a:pt x="18" y="40"/>
                    </a:lnTo>
                    <a:lnTo>
                      <a:pt x="23" y="39"/>
                    </a:lnTo>
                    <a:lnTo>
                      <a:pt x="29" y="35"/>
                    </a:lnTo>
                    <a:lnTo>
                      <a:pt x="34" y="31"/>
                    </a:lnTo>
                    <a:lnTo>
                      <a:pt x="37" y="27"/>
                    </a:lnTo>
                    <a:lnTo>
                      <a:pt x="40" y="22"/>
                    </a:lnTo>
                    <a:lnTo>
                      <a:pt x="41" y="16"/>
                    </a:lnTo>
                    <a:lnTo>
                      <a:pt x="42" y="10"/>
                    </a:lnTo>
                    <a:lnTo>
                      <a:pt x="41" y="6"/>
                    </a:lnTo>
                    <a:lnTo>
                      <a:pt x="40" y="4"/>
                    </a:lnTo>
                    <a:lnTo>
                      <a:pt x="39" y="1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4"/>
                    </a:lnTo>
                    <a:lnTo>
                      <a:pt x="13" y="7"/>
                    </a:lnTo>
                    <a:lnTo>
                      <a:pt x="6" y="14"/>
                    </a:lnTo>
                    <a:lnTo>
                      <a:pt x="3" y="17"/>
                    </a:lnTo>
                    <a:lnTo>
                      <a:pt x="2" y="21"/>
                    </a:lnTo>
                    <a:lnTo>
                      <a:pt x="1" y="24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20"/>
              <p:cNvSpPr>
                <a:spLocks/>
              </p:cNvSpPr>
              <p:nvPr/>
            </p:nvSpPr>
            <p:spPr bwMode="auto">
              <a:xfrm>
                <a:off x="-277688" y="437675"/>
                <a:ext cx="33338" cy="20638"/>
              </a:xfrm>
              <a:custGeom>
                <a:avLst/>
                <a:gdLst>
                  <a:gd name="T0" fmla="*/ 57 w 84"/>
                  <a:gd name="T1" fmla="*/ 0 h 53"/>
                  <a:gd name="T2" fmla="*/ 42 w 84"/>
                  <a:gd name="T3" fmla="*/ 0 h 53"/>
                  <a:gd name="T4" fmla="*/ 29 w 84"/>
                  <a:gd name="T5" fmla="*/ 3 h 53"/>
                  <a:gd name="T6" fmla="*/ 18 w 84"/>
                  <a:gd name="T7" fmla="*/ 5 h 53"/>
                  <a:gd name="T8" fmla="*/ 3 w 84"/>
                  <a:gd name="T9" fmla="*/ 7 h 53"/>
                  <a:gd name="T10" fmla="*/ 0 w 84"/>
                  <a:gd name="T11" fmla="*/ 12 h 53"/>
                  <a:gd name="T12" fmla="*/ 5 w 84"/>
                  <a:gd name="T13" fmla="*/ 17 h 53"/>
                  <a:gd name="T14" fmla="*/ 10 w 84"/>
                  <a:gd name="T15" fmla="*/ 22 h 53"/>
                  <a:gd name="T16" fmla="*/ 14 w 84"/>
                  <a:gd name="T17" fmla="*/ 27 h 53"/>
                  <a:gd name="T18" fmla="*/ 17 w 84"/>
                  <a:gd name="T19" fmla="*/ 33 h 53"/>
                  <a:gd name="T20" fmla="*/ 17 w 84"/>
                  <a:gd name="T21" fmla="*/ 39 h 53"/>
                  <a:gd name="T22" fmla="*/ 18 w 84"/>
                  <a:gd name="T23" fmla="*/ 46 h 53"/>
                  <a:gd name="T24" fmla="*/ 19 w 84"/>
                  <a:gd name="T25" fmla="*/ 49 h 53"/>
                  <a:gd name="T26" fmla="*/ 19 w 84"/>
                  <a:gd name="T27" fmla="*/ 51 h 53"/>
                  <a:gd name="T28" fmla="*/ 22 w 84"/>
                  <a:gd name="T29" fmla="*/ 52 h 53"/>
                  <a:gd name="T30" fmla="*/ 24 w 84"/>
                  <a:gd name="T31" fmla="*/ 53 h 53"/>
                  <a:gd name="T32" fmla="*/ 34 w 84"/>
                  <a:gd name="T33" fmla="*/ 48 h 53"/>
                  <a:gd name="T34" fmla="*/ 43 w 84"/>
                  <a:gd name="T35" fmla="*/ 42 h 53"/>
                  <a:gd name="T36" fmla="*/ 54 w 84"/>
                  <a:gd name="T37" fmla="*/ 42 h 53"/>
                  <a:gd name="T38" fmla="*/ 67 w 84"/>
                  <a:gd name="T39" fmla="*/ 41 h 53"/>
                  <a:gd name="T40" fmla="*/ 71 w 84"/>
                  <a:gd name="T41" fmla="*/ 39 h 53"/>
                  <a:gd name="T42" fmla="*/ 74 w 84"/>
                  <a:gd name="T43" fmla="*/ 38 h 53"/>
                  <a:gd name="T44" fmla="*/ 78 w 84"/>
                  <a:gd name="T45" fmla="*/ 34 h 53"/>
                  <a:gd name="T46" fmla="*/ 81 w 84"/>
                  <a:gd name="T47" fmla="*/ 32 h 53"/>
                  <a:gd name="T48" fmla="*/ 82 w 84"/>
                  <a:gd name="T49" fmla="*/ 28 h 53"/>
                  <a:gd name="T50" fmla="*/ 84 w 84"/>
                  <a:gd name="T51" fmla="*/ 24 h 53"/>
                  <a:gd name="T52" fmla="*/ 84 w 84"/>
                  <a:gd name="T53" fmla="*/ 19 h 53"/>
                  <a:gd name="T54" fmla="*/ 84 w 84"/>
                  <a:gd name="T55" fmla="*/ 14 h 53"/>
                  <a:gd name="T56" fmla="*/ 84 w 84"/>
                  <a:gd name="T57" fmla="*/ 10 h 53"/>
                  <a:gd name="T58" fmla="*/ 82 w 84"/>
                  <a:gd name="T59" fmla="*/ 7 h 53"/>
                  <a:gd name="T60" fmla="*/ 79 w 84"/>
                  <a:gd name="T61" fmla="*/ 4 h 53"/>
                  <a:gd name="T62" fmla="*/ 76 w 84"/>
                  <a:gd name="T63" fmla="*/ 3 h 53"/>
                  <a:gd name="T64" fmla="*/ 66 w 84"/>
                  <a:gd name="T65" fmla="*/ 0 h 53"/>
                  <a:gd name="T66" fmla="*/ 57 w 84"/>
                  <a:gd name="T6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4" h="53">
                    <a:moveTo>
                      <a:pt x="57" y="0"/>
                    </a:moveTo>
                    <a:lnTo>
                      <a:pt x="42" y="0"/>
                    </a:lnTo>
                    <a:lnTo>
                      <a:pt x="29" y="3"/>
                    </a:lnTo>
                    <a:lnTo>
                      <a:pt x="18" y="5"/>
                    </a:lnTo>
                    <a:lnTo>
                      <a:pt x="3" y="7"/>
                    </a:lnTo>
                    <a:lnTo>
                      <a:pt x="0" y="12"/>
                    </a:lnTo>
                    <a:lnTo>
                      <a:pt x="5" y="17"/>
                    </a:lnTo>
                    <a:lnTo>
                      <a:pt x="10" y="22"/>
                    </a:lnTo>
                    <a:lnTo>
                      <a:pt x="14" y="27"/>
                    </a:lnTo>
                    <a:lnTo>
                      <a:pt x="17" y="33"/>
                    </a:lnTo>
                    <a:lnTo>
                      <a:pt x="17" y="39"/>
                    </a:lnTo>
                    <a:lnTo>
                      <a:pt x="18" y="46"/>
                    </a:lnTo>
                    <a:lnTo>
                      <a:pt x="19" y="49"/>
                    </a:lnTo>
                    <a:lnTo>
                      <a:pt x="19" y="51"/>
                    </a:lnTo>
                    <a:lnTo>
                      <a:pt x="22" y="52"/>
                    </a:lnTo>
                    <a:lnTo>
                      <a:pt x="24" y="53"/>
                    </a:lnTo>
                    <a:lnTo>
                      <a:pt x="34" y="48"/>
                    </a:lnTo>
                    <a:lnTo>
                      <a:pt x="43" y="42"/>
                    </a:lnTo>
                    <a:lnTo>
                      <a:pt x="54" y="42"/>
                    </a:lnTo>
                    <a:lnTo>
                      <a:pt x="67" y="41"/>
                    </a:lnTo>
                    <a:lnTo>
                      <a:pt x="71" y="39"/>
                    </a:lnTo>
                    <a:lnTo>
                      <a:pt x="74" y="38"/>
                    </a:lnTo>
                    <a:lnTo>
                      <a:pt x="78" y="34"/>
                    </a:lnTo>
                    <a:lnTo>
                      <a:pt x="81" y="32"/>
                    </a:lnTo>
                    <a:lnTo>
                      <a:pt x="82" y="28"/>
                    </a:lnTo>
                    <a:lnTo>
                      <a:pt x="84" y="24"/>
                    </a:lnTo>
                    <a:lnTo>
                      <a:pt x="84" y="19"/>
                    </a:lnTo>
                    <a:lnTo>
                      <a:pt x="84" y="14"/>
                    </a:lnTo>
                    <a:lnTo>
                      <a:pt x="84" y="10"/>
                    </a:lnTo>
                    <a:lnTo>
                      <a:pt x="82" y="7"/>
                    </a:lnTo>
                    <a:lnTo>
                      <a:pt x="79" y="4"/>
                    </a:lnTo>
                    <a:lnTo>
                      <a:pt x="76" y="3"/>
                    </a:lnTo>
                    <a:lnTo>
                      <a:pt x="66" y="0"/>
                    </a:lnTo>
                    <a:lnTo>
                      <a:pt x="57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21"/>
              <p:cNvSpPr>
                <a:spLocks/>
              </p:cNvSpPr>
              <p:nvPr/>
            </p:nvSpPr>
            <p:spPr bwMode="auto">
              <a:xfrm>
                <a:off x="-1082550" y="-3232625"/>
                <a:ext cx="50800" cy="69850"/>
              </a:xfrm>
              <a:custGeom>
                <a:avLst/>
                <a:gdLst>
                  <a:gd name="T0" fmla="*/ 107 w 128"/>
                  <a:gd name="T1" fmla="*/ 0 h 176"/>
                  <a:gd name="T2" fmla="*/ 95 w 128"/>
                  <a:gd name="T3" fmla="*/ 10 h 176"/>
                  <a:gd name="T4" fmla="*/ 84 w 128"/>
                  <a:gd name="T5" fmla="*/ 20 h 176"/>
                  <a:gd name="T6" fmla="*/ 74 w 128"/>
                  <a:gd name="T7" fmla="*/ 30 h 176"/>
                  <a:gd name="T8" fmla="*/ 65 w 128"/>
                  <a:gd name="T9" fmla="*/ 40 h 176"/>
                  <a:gd name="T10" fmla="*/ 47 w 128"/>
                  <a:gd name="T11" fmla="*/ 63 h 176"/>
                  <a:gd name="T12" fmla="*/ 28 w 128"/>
                  <a:gd name="T13" fmla="*/ 89 h 176"/>
                  <a:gd name="T14" fmla="*/ 17 w 128"/>
                  <a:gd name="T15" fmla="*/ 105 h 176"/>
                  <a:gd name="T16" fmla="*/ 8 w 128"/>
                  <a:gd name="T17" fmla="*/ 122 h 176"/>
                  <a:gd name="T18" fmla="*/ 5 w 128"/>
                  <a:gd name="T19" fmla="*/ 131 h 176"/>
                  <a:gd name="T20" fmla="*/ 2 w 128"/>
                  <a:gd name="T21" fmla="*/ 139 h 176"/>
                  <a:gd name="T22" fmla="*/ 1 w 128"/>
                  <a:gd name="T23" fmla="*/ 148 h 176"/>
                  <a:gd name="T24" fmla="*/ 0 w 128"/>
                  <a:gd name="T25" fmla="*/ 159 h 176"/>
                  <a:gd name="T26" fmla="*/ 0 w 128"/>
                  <a:gd name="T27" fmla="*/ 164 h 176"/>
                  <a:gd name="T28" fmla="*/ 2 w 128"/>
                  <a:gd name="T29" fmla="*/ 171 h 176"/>
                  <a:gd name="T30" fmla="*/ 3 w 128"/>
                  <a:gd name="T31" fmla="*/ 172 h 176"/>
                  <a:gd name="T32" fmla="*/ 5 w 128"/>
                  <a:gd name="T33" fmla="*/ 175 h 176"/>
                  <a:gd name="T34" fmla="*/ 6 w 128"/>
                  <a:gd name="T35" fmla="*/ 176 h 176"/>
                  <a:gd name="T36" fmla="*/ 8 w 128"/>
                  <a:gd name="T37" fmla="*/ 176 h 176"/>
                  <a:gd name="T38" fmla="*/ 13 w 128"/>
                  <a:gd name="T39" fmla="*/ 175 h 176"/>
                  <a:gd name="T40" fmla="*/ 17 w 128"/>
                  <a:gd name="T41" fmla="*/ 173 h 176"/>
                  <a:gd name="T42" fmla="*/ 20 w 128"/>
                  <a:gd name="T43" fmla="*/ 169 h 176"/>
                  <a:gd name="T44" fmla="*/ 22 w 128"/>
                  <a:gd name="T45" fmla="*/ 166 h 176"/>
                  <a:gd name="T46" fmla="*/ 26 w 128"/>
                  <a:gd name="T47" fmla="*/ 157 h 176"/>
                  <a:gd name="T48" fmla="*/ 31 w 128"/>
                  <a:gd name="T49" fmla="*/ 148 h 176"/>
                  <a:gd name="T50" fmla="*/ 42 w 128"/>
                  <a:gd name="T51" fmla="*/ 132 h 176"/>
                  <a:gd name="T52" fmla="*/ 50 w 128"/>
                  <a:gd name="T53" fmla="*/ 117 h 176"/>
                  <a:gd name="T54" fmla="*/ 57 w 128"/>
                  <a:gd name="T55" fmla="*/ 100 h 176"/>
                  <a:gd name="T56" fmla="*/ 67 w 128"/>
                  <a:gd name="T57" fmla="*/ 83 h 176"/>
                  <a:gd name="T58" fmla="*/ 75 w 128"/>
                  <a:gd name="T59" fmla="*/ 72 h 176"/>
                  <a:gd name="T60" fmla="*/ 81 w 128"/>
                  <a:gd name="T61" fmla="*/ 60 h 176"/>
                  <a:gd name="T62" fmla="*/ 87 w 128"/>
                  <a:gd name="T63" fmla="*/ 50 h 176"/>
                  <a:gd name="T64" fmla="*/ 97 w 128"/>
                  <a:gd name="T65" fmla="*/ 42 h 176"/>
                  <a:gd name="T66" fmla="*/ 107 w 128"/>
                  <a:gd name="T67" fmla="*/ 33 h 176"/>
                  <a:gd name="T68" fmla="*/ 118 w 128"/>
                  <a:gd name="T69" fmla="*/ 24 h 176"/>
                  <a:gd name="T70" fmla="*/ 121 w 128"/>
                  <a:gd name="T71" fmla="*/ 19 h 176"/>
                  <a:gd name="T72" fmla="*/ 125 w 128"/>
                  <a:gd name="T73" fmla="*/ 14 h 176"/>
                  <a:gd name="T74" fmla="*/ 126 w 128"/>
                  <a:gd name="T75" fmla="*/ 9 h 176"/>
                  <a:gd name="T76" fmla="*/ 128 w 128"/>
                  <a:gd name="T77" fmla="*/ 3 h 176"/>
                  <a:gd name="T78" fmla="*/ 118 w 128"/>
                  <a:gd name="T79" fmla="*/ 0 h 176"/>
                  <a:gd name="T80" fmla="*/ 107 w 128"/>
                  <a:gd name="T81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176">
                    <a:moveTo>
                      <a:pt x="107" y="0"/>
                    </a:moveTo>
                    <a:lnTo>
                      <a:pt x="95" y="10"/>
                    </a:lnTo>
                    <a:lnTo>
                      <a:pt x="84" y="20"/>
                    </a:lnTo>
                    <a:lnTo>
                      <a:pt x="74" y="30"/>
                    </a:lnTo>
                    <a:lnTo>
                      <a:pt x="65" y="40"/>
                    </a:lnTo>
                    <a:lnTo>
                      <a:pt x="47" y="63"/>
                    </a:lnTo>
                    <a:lnTo>
                      <a:pt x="28" y="89"/>
                    </a:lnTo>
                    <a:lnTo>
                      <a:pt x="17" y="105"/>
                    </a:lnTo>
                    <a:lnTo>
                      <a:pt x="8" y="122"/>
                    </a:lnTo>
                    <a:lnTo>
                      <a:pt x="5" y="131"/>
                    </a:lnTo>
                    <a:lnTo>
                      <a:pt x="2" y="139"/>
                    </a:lnTo>
                    <a:lnTo>
                      <a:pt x="1" y="148"/>
                    </a:lnTo>
                    <a:lnTo>
                      <a:pt x="0" y="159"/>
                    </a:lnTo>
                    <a:lnTo>
                      <a:pt x="0" y="164"/>
                    </a:lnTo>
                    <a:lnTo>
                      <a:pt x="2" y="171"/>
                    </a:lnTo>
                    <a:lnTo>
                      <a:pt x="3" y="172"/>
                    </a:lnTo>
                    <a:lnTo>
                      <a:pt x="5" y="175"/>
                    </a:lnTo>
                    <a:lnTo>
                      <a:pt x="6" y="176"/>
                    </a:lnTo>
                    <a:lnTo>
                      <a:pt x="8" y="176"/>
                    </a:lnTo>
                    <a:lnTo>
                      <a:pt x="13" y="175"/>
                    </a:lnTo>
                    <a:lnTo>
                      <a:pt x="17" y="173"/>
                    </a:lnTo>
                    <a:lnTo>
                      <a:pt x="20" y="169"/>
                    </a:lnTo>
                    <a:lnTo>
                      <a:pt x="22" y="166"/>
                    </a:lnTo>
                    <a:lnTo>
                      <a:pt x="26" y="157"/>
                    </a:lnTo>
                    <a:lnTo>
                      <a:pt x="31" y="148"/>
                    </a:lnTo>
                    <a:lnTo>
                      <a:pt x="42" y="132"/>
                    </a:lnTo>
                    <a:lnTo>
                      <a:pt x="50" y="117"/>
                    </a:lnTo>
                    <a:lnTo>
                      <a:pt x="57" y="100"/>
                    </a:lnTo>
                    <a:lnTo>
                      <a:pt x="67" y="83"/>
                    </a:lnTo>
                    <a:lnTo>
                      <a:pt x="75" y="72"/>
                    </a:lnTo>
                    <a:lnTo>
                      <a:pt x="81" y="60"/>
                    </a:lnTo>
                    <a:lnTo>
                      <a:pt x="87" y="50"/>
                    </a:lnTo>
                    <a:lnTo>
                      <a:pt x="97" y="42"/>
                    </a:lnTo>
                    <a:lnTo>
                      <a:pt x="107" y="33"/>
                    </a:lnTo>
                    <a:lnTo>
                      <a:pt x="118" y="24"/>
                    </a:lnTo>
                    <a:lnTo>
                      <a:pt x="121" y="19"/>
                    </a:lnTo>
                    <a:lnTo>
                      <a:pt x="125" y="14"/>
                    </a:lnTo>
                    <a:lnTo>
                      <a:pt x="126" y="9"/>
                    </a:lnTo>
                    <a:lnTo>
                      <a:pt x="128" y="3"/>
                    </a:lnTo>
                    <a:lnTo>
                      <a:pt x="118" y="0"/>
                    </a:lnTo>
                    <a:lnTo>
                      <a:pt x="107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22"/>
              <p:cNvSpPr>
                <a:spLocks/>
              </p:cNvSpPr>
              <p:nvPr/>
            </p:nvSpPr>
            <p:spPr bwMode="auto">
              <a:xfrm>
                <a:off x="-1104775" y="-3154837"/>
                <a:ext cx="20638" cy="65088"/>
              </a:xfrm>
              <a:custGeom>
                <a:avLst/>
                <a:gdLst>
                  <a:gd name="T0" fmla="*/ 0 w 50"/>
                  <a:gd name="T1" fmla="*/ 89 h 163"/>
                  <a:gd name="T2" fmla="*/ 0 w 50"/>
                  <a:gd name="T3" fmla="*/ 163 h 163"/>
                  <a:gd name="T4" fmla="*/ 5 w 50"/>
                  <a:gd name="T5" fmla="*/ 158 h 163"/>
                  <a:gd name="T6" fmla="*/ 10 w 50"/>
                  <a:gd name="T7" fmla="*/ 153 h 163"/>
                  <a:gd name="T8" fmla="*/ 12 w 50"/>
                  <a:gd name="T9" fmla="*/ 147 h 163"/>
                  <a:gd name="T10" fmla="*/ 14 w 50"/>
                  <a:gd name="T11" fmla="*/ 139 h 163"/>
                  <a:gd name="T12" fmla="*/ 15 w 50"/>
                  <a:gd name="T13" fmla="*/ 125 h 163"/>
                  <a:gd name="T14" fmla="*/ 20 w 50"/>
                  <a:gd name="T15" fmla="*/ 109 h 163"/>
                  <a:gd name="T16" fmla="*/ 24 w 50"/>
                  <a:gd name="T17" fmla="*/ 98 h 163"/>
                  <a:gd name="T18" fmla="*/ 26 w 50"/>
                  <a:gd name="T19" fmla="*/ 86 h 163"/>
                  <a:gd name="T20" fmla="*/ 31 w 50"/>
                  <a:gd name="T21" fmla="*/ 76 h 163"/>
                  <a:gd name="T22" fmla="*/ 37 w 50"/>
                  <a:gd name="T23" fmla="*/ 66 h 163"/>
                  <a:gd name="T24" fmla="*/ 42 w 50"/>
                  <a:gd name="T25" fmla="*/ 53 h 163"/>
                  <a:gd name="T26" fmla="*/ 46 w 50"/>
                  <a:gd name="T27" fmla="*/ 41 h 163"/>
                  <a:gd name="T28" fmla="*/ 49 w 50"/>
                  <a:gd name="T29" fmla="*/ 29 h 163"/>
                  <a:gd name="T30" fmla="*/ 50 w 50"/>
                  <a:gd name="T31" fmla="*/ 15 h 163"/>
                  <a:gd name="T32" fmla="*/ 49 w 50"/>
                  <a:gd name="T33" fmla="*/ 10 h 163"/>
                  <a:gd name="T34" fmla="*/ 46 w 50"/>
                  <a:gd name="T35" fmla="*/ 5 h 163"/>
                  <a:gd name="T36" fmla="*/ 45 w 50"/>
                  <a:gd name="T37" fmla="*/ 2 h 163"/>
                  <a:gd name="T38" fmla="*/ 42 w 50"/>
                  <a:gd name="T39" fmla="*/ 1 h 163"/>
                  <a:gd name="T40" fmla="*/ 40 w 50"/>
                  <a:gd name="T41" fmla="*/ 0 h 163"/>
                  <a:gd name="T42" fmla="*/ 37 w 50"/>
                  <a:gd name="T43" fmla="*/ 0 h 163"/>
                  <a:gd name="T44" fmla="*/ 35 w 50"/>
                  <a:gd name="T45" fmla="*/ 0 h 163"/>
                  <a:gd name="T46" fmla="*/ 31 w 50"/>
                  <a:gd name="T47" fmla="*/ 1 h 163"/>
                  <a:gd name="T48" fmla="*/ 29 w 50"/>
                  <a:gd name="T49" fmla="*/ 4 h 163"/>
                  <a:gd name="T50" fmla="*/ 27 w 50"/>
                  <a:gd name="T51" fmla="*/ 6 h 163"/>
                  <a:gd name="T52" fmla="*/ 25 w 50"/>
                  <a:gd name="T53" fmla="*/ 14 h 163"/>
                  <a:gd name="T54" fmla="*/ 22 w 50"/>
                  <a:gd name="T55" fmla="*/ 21 h 163"/>
                  <a:gd name="T56" fmla="*/ 14 w 50"/>
                  <a:gd name="T57" fmla="*/ 39 h 163"/>
                  <a:gd name="T58" fmla="*/ 6 w 50"/>
                  <a:gd name="T59" fmla="*/ 54 h 163"/>
                  <a:gd name="T60" fmla="*/ 4 w 50"/>
                  <a:gd name="T61" fmla="*/ 63 h 163"/>
                  <a:gd name="T62" fmla="*/ 1 w 50"/>
                  <a:gd name="T63" fmla="*/ 70 h 163"/>
                  <a:gd name="T64" fmla="*/ 0 w 50"/>
                  <a:gd name="T65" fmla="*/ 79 h 163"/>
                  <a:gd name="T66" fmla="*/ 0 w 50"/>
                  <a:gd name="T67" fmla="*/ 8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0" h="163">
                    <a:moveTo>
                      <a:pt x="0" y="89"/>
                    </a:moveTo>
                    <a:lnTo>
                      <a:pt x="0" y="163"/>
                    </a:lnTo>
                    <a:lnTo>
                      <a:pt x="5" y="158"/>
                    </a:lnTo>
                    <a:lnTo>
                      <a:pt x="10" y="153"/>
                    </a:lnTo>
                    <a:lnTo>
                      <a:pt x="12" y="147"/>
                    </a:lnTo>
                    <a:lnTo>
                      <a:pt x="14" y="139"/>
                    </a:lnTo>
                    <a:lnTo>
                      <a:pt x="15" y="125"/>
                    </a:lnTo>
                    <a:lnTo>
                      <a:pt x="20" y="109"/>
                    </a:lnTo>
                    <a:lnTo>
                      <a:pt x="24" y="98"/>
                    </a:lnTo>
                    <a:lnTo>
                      <a:pt x="26" y="86"/>
                    </a:lnTo>
                    <a:lnTo>
                      <a:pt x="31" y="76"/>
                    </a:lnTo>
                    <a:lnTo>
                      <a:pt x="37" y="66"/>
                    </a:lnTo>
                    <a:lnTo>
                      <a:pt x="42" y="53"/>
                    </a:lnTo>
                    <a:lnTo>
                      <a:pt x="46" y="41"/>
                    </a:lnTo>
                    <a:lnTo>
                      <a:pt x="49" y="29"/>
                    </a:lnTo>
                    <a:lnTo>
                      <a:pt x="50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5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29" y="4"/>
                    </a:lnTo>
                    <a:lnTo>
                      <a:pt x="27" y="6"/>
                    </a:lnTo>
                    <a:lnTo>
                      <a:pt x="25" y="14"/>
                    </a:lnTo>
                    <a:lnTo>
                      <a:pt x="22" y="21"/>
                    </a:lnTo>
                    <a:lnTo>
                      <a:pt x="14" y="39"/>
                    </a:lnTo>
                    <a:lnTo>
                      <a:pt x="6" y="54"/>
                    </a:lnTo>
                    <a:lnTo>
                      <a:pt x="4" y="63"/>
                    </a:lnTo>
                    <a:lnTo>
                      <a:pt x="1" y="70"/>
                    </a:lnTo>
                    <a:lnTo>
                      <a:pt x="0" y="79"/>
                    </a:lnTo>
                    <a:lnTo>
                      <a:pt x="0" y="89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23"/>
              <p:cNvSpPr>
                <a:spLocks/>
              </p:cNvSpPr>
              <p:nvPr/>
            </p:nvSpPr>
            <p:spPr bwMode="auto">
              <a:xfrm>
                <a:off x="-649163" y="-3365975"/>
                <a:ext cx="25400" cy="12700"/>
              </a:xfrm>
              <a:custGeom>
                <a:avLst/>
                <a:gdLst>
                  <a:gd name="T0" fmla="*/ 1 w 65"/>
                  <a:gd name="T1" fmla="*/ 7 h 31"/>
                  <a:gd name="T2" fmla="*/ 1 w 65"/>
                  <a:gd name="T3" fmla="*/ 12 h 31"/>
                  <a:gd name="T4" fmla="*/ 0 w 65"/>
                  <a:gd name="T5" fmla="*/ 17 h 31"/>
                  <a:gd name="T6" fmla="*/ 1 w 65"/>
                  <a:gd name="T7" fmla="*/ 22 h 31"/>
                  <a:gd name="T8" fmla="*/ 4 w 65"/>
                  <a:gd name="T9" fmla="*/ 27 h 31"/>
                  <a:gd name="T10" fmla="*/ 7 w 65"/>
                  <a:gd name="T11" fmla="*/ 30 h 31"/>
                  <a:gd name="T12" fmla="*/ 12 w 65"/>
                  <a:gd name="T13" fmla="*/ 31 h 31"/>
                  <a:gd name="T14" fmla="*/ 26 w 65"/>
                  <a:gd name="T15" fmla="*/ 26 h 31"/>
                  <a:gd name="T16" fmla="*/ 41 w 65"/>
                  <a:gd name="T17" fmla="*/ 22 h 31"/>
                  <a:gd name="T18" fmla="*/ 50 w 65"/>
                  <a:gd name="T19" fmla="*/ 24 h 31"/>
                  <a:gd name="T20" fmla="*/ 58 w 65"/>
                  <a:gd name="T21" fmla="*/ 26 h 31"/>
                  <a:gd name="T22" fmla="*/ 63 w 65"/>
                  <a:gd name="T23" fmla="*/ 19 h 31"/>
                  <a:gd name="T24" fmla="*/ 65 w 65"/>
                  <a:gd name="T25" fmla="*/ 11 h 31"/>
                  <a:gd name="T26" fmla="*/ 64 w 65"/>
                  <a:gd name="T27" fmla="*/ 7 h 31"/>
                  <a:gd name="T28" fmla="*/ 63 w 65"/>
                  <a:gd name="T29" fmla="*/ 5 h 31"/>
                  <a:gd name="T30" fmla="*/ 60 w 65"/>
                  <a:gd name="T31" fmla="*/ 2 h 31"/>
                  <a:gd name="T32" fmla="*/ 56 w 65"/>
                  <a:gd name="T33" fmla="*/ 1 h 31"/>
                  <a:gd name="T34" fmla="*/ 46 w 65"/>
                  <a:gd name="T35" fmla="*/ 0 h 31"/>
                  <a:gd name="T36" fmla="*/ 35 w 65"/>
                  <a:gd name="T37" fmla="*/ 1 h 31"/>
                  <a:gd name="T38" fmla="*/ 14 w 65"/>
                  <a:gd name="T39" fmla="*/ 5 h 31"/>
                  <a:gd name="T40" fmla="*/ 1 w 65"/>
                  <a:gd name="T41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31">
                    <a:moveTo>
                      <a:pt x="1" y="7"/>
                    </a:moveTo>
                    <a:lnTo>
                      <a:pt x="1" y="12"/>
                    </a:lnTo>
                    <a:lnTo>
                      <a:pt x="0" y="17"/>
                    </a:lnTo>
                    <a:lnTo>
                      <a:pt x="1" y="22"/>
                    </a:lnTo>
                    <a:lnTo>
                      <a:pt x="4" y="27"/>
                    </a:lnTo>
                    <a:lnTo>
                      <a:pt x="7" y="30"/>
                    </a:lnTo>
                    <a:lnTo>
                      <a:pt x="12" y="31"/>
                    </a:lnTo>
                    <a:lnTo>
                      <a:pt x="26" y="26"/>
                    </a:lnTo>
                    <a:lnTo>
                      <a:pt x="41" y="22"/>
                    </a:lnTo>
                    <a:lnTo>
                      <a:pt x="50" y="24"/>
                    </a:lnTo>
                    <a:lnTo>
                      <a:pt x="58" y="26"/>
                    </a:lnTo>
                    <a:lnTo>
                      <a:pt x="63" y="19"/>
                    </a:lnTo>
                    <a:lnTo>
                      <a:pt x="65" y="11"/>
                    </a:lnTo>
                    <a:lnTo>
                      <a:pt x="64" y="7"/>
                    </a:lnTo>
                    <a:lnTo>
                      <a:pt x="63" y="5"/>
                    </a:lnTo>
                    <a:lnTo>
                      <a:pt x="60" y="2"/>
                    </a:lnTo>
                    <a:lnTo>
                      <a:pt x="56" y="1"/>
                    </a:lnTo>
                    <a:lnTo>
                      <a:pt x="46" y="0"/>
                    </a:lnTo>
                    <a:lnTo>
                      <a:pt x="35" y="1"/>
                    </a:lnTo>
                    <a:lnTo>
                      <a:pt x="14" y="5"/>
                    </a:lnTo>
                    <a:lnTo>
                      <a:pt x="1" y="7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24"/>
              <p:cNvSpPr>
                <a:spLocks/>
              </p:cNvSpPr>
              <p:nvPr/>
            </p:nvSpPr>
            <p:spPr bwMode="auto">
              <a:xfrm>
                <a:off x="-611063" y="-3369150"/>
                <a:ext cx="22225" cy="12700"/>
              </a:xfrm>
              <a:custGeom>
                <a:avLst/>
                <a:gdLst>
                  <a:gd name="T0" fmla="*/ 23 w 57"/>
                  <a:gd name="T1" fmla="*/ 0 h 34"/>
                  <a:gd name="T2" fmla="*/ 12 w 57"/>
                  <a:gd name="T3" fmla="*/ 0 h 34"/>
                  <a:gd name="T4" fmla="*/ 1 w 57"/>
                  <a:gd name="T5" fmla="*/ 0 h 34"/>
                  <a:gd name="T6" fmla="*/ 0 w 57"/>
                  <a:gd name="T7" fmla="*/ 6 h 34"/>
                  <a:gd name="T8" fmla="*/ 0 w 57"/>
                  <a:gd name="T9" fmla="*/ 13 h 34"/>
                  <a:gd name="T10" fmla="*/ 0 w 57"/>
                  <a:gd name="T11" fmla="*/ 16 h 34"/>
                  <a:gd name="T12" fmla="*/ 1 w 57"/>
                  <a:gd name="T13" fmla="*/ 20 h 34"/>
                  <a:gd name="T14" fmla="*/ 3 w 57"/>
                  <a:gd name="T15" fmla="*/ 24 h 34"/>
                  <a:gd name="T16" fmla="*/ 5 w 57"/>
                  <a:gd name="T17" fmla="*/ 28 h 34"/>
                  <a:gd name="T18" fmla="*/ 8 w 57"/>
                  <a:gd name="T19" fmla="*/ 30 h 34"/>
                  <a:gd name="T20" fmla="*/ 11 w 57"/>
                  <a:gd name="T21" fmla="*/ 33 h 34"/>
                  <a:gd name="T22" fmla="*/ 15 w 57"/>
                  <a:gd name="T23" fmla="*/ 34 h 34"/>
                  <a:gd name="T24" fmla="*/ 18 w 57"/>
                  <a:gd name="T25" fmla="*/ 34 h 34"/>
                  <a:gd name="T26" fmla="*/ 30 w 57"/>
                  <a:gd name="T27" fmla="*/ 34 h 34"/>
                  <a:gd name="T28" fmla="*/ 40 w 57"/>
                  <a:gd name="T29" fmla="*/ 31 h 34"/>
                  <a:gd name="T30" fmla="*/ 48 w 57"/>
                  <a:gd name="T31" fmla="*/ 28 h 34"/>
                  <a:gd name="T32" fmla="*/ 57 w 57"/>
                  <a:gd name="T33" fmla="*/ 23 h 34"/>
                  <a:gd name="T34" fmla="*/ 55 w 57"/>
                  <a:gd name="T35" fmla="*/ 18 h 34"/>
                  <a:gd name="T36" fmla="*/ 51 w 57"/>
                  <a:gd name="T37" fmla="*/ 13 h 34"/>
                  <a:gd name="T38" fmla="*/ 48 w 57"/>
                  <a:gd name="T39" fmla="*/ 9 h 34"/>
                  <a:gd name="T40" fmla="*/ 43 w 57"/>
                  <a:gd name="T41" fmla="*/ 6 h 34"/>
                  <a:gd name="T42" fmla="*/ 40 w 57"/>
                  <a:gd name="T43" fmla="*/ 4 h 34"/>
                  <a:gd name="T44" fmla="*/ 35 w 57"/>
                  <a:gd name="T45" fmla="*/ 1 h 34"/>
                  <a:gd name="T46" fmla="*/ 30 w 57"/>
                  <a:gd name="T47" fmla="*/ 0 h 34"/>
                  <a:gd name="T48" fmla="*/ 23 w 57"/>
                  <a:gd name="T4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34">
                    <a:moveTo>
                      <a:pt x="23" y="0"/>
                    </a:moveTo>
                    <a:lnTo>
                      <a:pt x="12" y="0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1" y="20"/>
                    </a:lnTo>
                    <a:lnTo>
                      <a:pt x="3" y="24"/>
                    </a:lnTo>
                    <a:lnTo>
                      <a:pt x="5" y="28"/>
                    </a:lnTo>
                    <a:lnTo>
                      <a:pt x="8" y="30"/>
                    </a:lnTo>
                    <a:lnTo>
                      <a:pt x="11" y="33"/>
                    </a:lnTo>
                    <a:lnTo>
                      <a:pt x="15" y="34"/>
                    </a:lnTo>
                    <a:lnTo>
                      <a:pt x="18" y="34"/>
                    </a:lnTo>
                    <a:lnTo>
                      <a:pt x="30" y="34"/>
                    </a:lnTo>
                    <a:lnTo>
                      <a:pt x="40" y="31"/>
                    </a:lnTo>
                    <a:lnTo>
                      <a:pt x="48" y="28"/>
                    </a:lnTo>
                    <a:lnTo>
                      <a:pt x="57" y="23"/>
                    </a:lnTo>
                    <a:lnTo>
                      <a:pt x="55" y="18"/>
                    </a:lnTo>
                    <a:lnTo>
                      <a:pt x="51" y="13"/>
                    </a:lnTo>
                    <a:lnTo>
                      <a:pt x="48" y="9"/>
                    </a:lnTo>
                    <a:lnTo>
                      <a:pt x="43" y="6"/>
                    </a:lnTo>
                    <a:lnTo>
                      <a:pt x="40" y="4"/>
                    </a:lnTo>
                    <a:lnTo>
                      <a:pt x="35" y="1"/>
                    </a:lnTo>
                    <a:lnTo>
                      <a:pt x="30" y="0"/>
                    </a:lnTo>
                    <a:lnTo>
                      <a:pt x="23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25"/>
              <p:cNvSpPr>
                <a:spLocks/>
              </p:cNvSpPr>
              <p:nvPr/>
            </p:nvSpPr>
            <p:spPr bwMode="auto">
              <a:xfrm>
                <a:off x="-576138" y="-3362800"/>
                <a:ext cx="19050" cy="15875"/>
              </a:xfrm>
              <a:custGeom>
                <a:avLst/>
                <a:gdLst>
                  <a:gd name="T0" fmla="*/ 2 w 46"/>
                  <a:gd name="T1" fmla="*/ 0 h 39"/>
                  <a:gd name="T2" fmla="*/ 0 w 46"/>
                  <a:gd name="T3" fmla="*/ 4 h 39"/>
                  <a:gd name="T4" fmla="*/ 0 w 46"/>
                  <a:gd name="T5" fmla="*/ 7 h 39"/>
                  <a:gd name="T6" fmla="*/ 0 w 46"/>
                  <a:gd name="T7" fmla="*/ 11 h 39"/>
                  <a:gd name="T8" fmla="*/ 2 w 46"/>
                  <a:gd name="T9" fmla="*/ 14 h 39"/>
                  <a:gd name="T10" fmla="*/ 5 w 46"/>
                  <a:gd name="T11" fmla="*/ 16 h 39"/>
                  <a:gd name="T12" fmla="*/ 9 w 46"/>
                  <a:gd name="T13" fmla="*/ 17 h 39"/>
                  <a:gd name="T14" fmla="*/ 24 w 46"/>
                  <a:gd name="T15" fmla="*/ 30 h 39"/>
                  <a:gd name="T16" fmla="*/ 39 w 46"/>
                  <a:gd name="T17" fmla="*/ 39 h 39"/>
                  <a:gd name="T18" fmla="*/ 41 w 46"/>
                  <a:gd name="T19" fmla="*/ 34 h 39"/>
                  <a:gd name="T20" fmla="*/ 44 w 46"/>
                  <a:gd name="T21" fmla="*/ 29 h 39"/>
                  <a:gd name="T22" fmla="*/ 45 w 46"/>
                  <a:gd name="T23" fmla="*/ 24 h 39"/>
                  <a:gd name="T24" fmla="*/ 46 w 46"/>
                  <a:gd name="T25" fmla="*/ 17 h 39"/>
                  <a:gd name="T26" fmla="*/ 45 w 46"/>
                  <a:gd name="T27" fmla="*/ 15 h 39"/>
                  <a:gd name="T28" fmla="*/ 44 w 46"/>
                  <a:gd name="T29" fmla="*/ 11 h 39"/>
                  <a:gd name="T30" fmla="*/ 43 w 46"/>
                  <a:gd name="T31" fmla="*/ 9 h 39"/>
                  <a:gd name="T32" fmla="*/ 40 w 46"/>
                  <a:gd name="T33" fmla="*/ 7 h 39"/>
                  <a:gd name="T34" fmla="*/ 35 w 46"/>
                  <a:gd name="T35" fmla="*/ 4 h 39"/>
                  <a:gd name="T36" fmla="*/ 29 w 46"/>
                  <a:gd name="T37" fmla="*/ 1 h 39"/>
                  <a:gd name="T38" fmla="*/ 14 w 46"/>
                  <a:gd name="T39" fmla="*/ 0 h 39"/>
                  <a:gd name="T40" fmla="*/ 2 w 46"/>
                  <a:gd name="T4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39">
                    <a:moveTo>
                      <a:pt x="2" y="0"/>
                    </a:moveTo>
                    <a:lnTo>
                      <a:pt x="0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5" y="16"/>
                    </a:lnTo>
                    <a:lnTo>
                      <a:pt x="9" y="17"/>
                    </a:lnTo>
                    <a:lnTo>
                      <a:pt x="24" y="30"/>
                    </a:lnTo>
                    <a:lnTo>
                      <a:pt x="39" y="39"/>
                    </a:lnTo>
                    <a:lnTo>
                      <a:pt x="41" y="34"/>
                    </a:lnTo>
                    <a:lnTo>
                      <a:pt x="44" y="29"/>
                    </a:lnTo>
                    <a:lnTo>
                      <a:pt x="45" y="24"/>
                    </a:lnTo>
                    <a:lnTo>
                      <a:pt x="46" y="17"/>
                    </a:lnTo>
                    <a:lnTo>
                      <a:pt x="45" y="15"/>
                    </a:lnTo>
                    <a:lnTo>
                      <a:pt x="44" y="11"/>
                    </a:lnTo>
                    <a:lnTo>
                      <a:pt x="43" y="9"/>
                    </a:lnTo>
                    <a:lnTo>
                      <a:pt x="40" y="7"/>
                    </a:lnTo>
                    <a:lnTo>
                      <a:pt x="35" y="4"/>
                    </a:lnTo>
                    <a:lnTo>
                      <a:pt x="29" y="1"/>
                    </a:lnTo>
                    <a:lnTo>
                      <a:pt x="14" y="0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26"/>
              <p:cNvSpPr>
                <a:spLocks/>
              </p:cNvSpPr>
              <p:nvPr/>
            </p:nvSpPr>
            <p:spPr bwMode="auto">
              <a:xfrm>
                <a:off x="-1125413" y="-2142012"/>
                <a:ext cx="88900" cy="93663"/>
              </a:xfrm>
              <a:custGeom>
                <a:avLst/>
                <a:gdLst>
                  <a:gd name="T0" fmla="*/ 189 w 222"/>
                  <a:gd name="T1" fmla="*/ 0 h 238"/>
                  <a:gd name="T2" fmla="*/ 179 w 222"/>
                  <a:gd name="T3" fmla="*/ 19 h 238"/>
                  <a:gd name="T4" fmla="*/ 167 w 222"/>
                  <a:gd name="T5" fmla="*/ 36 h 238"/>
                  <a:gd name="T6" fmla="*/ 159 w 222"/>
                  <a:gd name="T7" fmla="*/ 42 h 238"/>
                  <a:gd name="T8" fmla="*/ 151 w 222"/>
                  <a:gd name="T9" fmla="*/ 49 h 238"/>
                  <a:gd name="T10" fmla="*/ 143 w 222"/>
                  <a:gd name="T11" fmla="*/ 51 h 238"/>
                  <a:gd name="T12" fmla="*/ 131 w 222"/>
                  <a:gd name="T13" fmla="*/ 52 h 238"/>
                  <a:gd name="T14" fmla="*/ 126 w 222"/>
                  <a:gd name="T15" fmla="*/ 52 h 238"/>
                  <a:gd name="T16" fmla="*/ 121 w 222"/>
                  <a:gd name="T17" fmla="*/ 51 h 238"/>
                  <a:gd name="T18" fmla="*/ 118 w 222"/>
                  <a:gd name="T19" fmla="*/ 49 h 238"/>
                  <a:gd name="T20" fmla="*/ 114 w 222"/>
                  <a:gd name="T21" fmla="*/ 47 h 238"/>
                  <a:gd name="T22" fmla="*/ 106 w 222"/>
                  <a:gd name="T23" fmla="*/ 41 h 238"/>
                  <a:gd name="T24" fmla="*/ 100 w 222"/>
                  <a:gd name="T25" fmla="*/ 34 h 238"/>
                  <a:gd name="T26" fmla="*/ 92 w 222"/>
                  <a:gd name="T27" fmla="*/ 27 h 238"/>
                  <a:gd name="T28" fmla="*/ 86 w 222"/>
                  <a:gd name="T29" fmla="*/ 21 h 238"/>
                  <a:gd name="T30" fmla="*/ 81 w 222"/>
                  <a:gd name="T31" fmla="*/ 19 h 238"/>
                  <a:gd name="T32" fmla="*/ 77 w 222"/>
                  <a:gd name="T33" fmla="*/ 17 h 238"/>
                  <a:gd name="T34" fmla="*/ 72 w 222"/>
                  <a:gd name="T35" fmla="*/ 16 h 238"/>
                  <a:gd name="T36" fmla="*/ 67 w 222"/>
                  <a:gd name="T37" fmla="*/ 16 h 238"/>
                  <a:gd name="T38" fmla="*/ 64 w 222"/>
                  <a:gd name="T39" fmla="*/ 16 h 238"/>
                  <a:gd name="T40" fmla="*/ 59 w 222"/>
                  <a:gd name="T41" fmla="*/ 17 h 238"/>
                  <a:gd name="T42" fmla="*/ 55 w 222"/>
                  <a:gd name="T43" fmla="*/ 19 h 238"/>
                  <a:gd name="T44" fmla="*/ 52 w 222"/>
                  <a:gd name="T45" fmla="*/ 21 h 238"/>
                  <a:gd name="T46" fmla="*/ 46 w 222"/>
                  <a:gd name="T47" fmla="*/ 27 h 238"/>
                  <a:gd name="T48" fmla="*/ 42 w 222"/>
                  <a:gd name="T49" fmla="*/ 35 h 238"/>
                  <a:gd name="T50" fmla="*/ 36 w 222"/>
                  <a:gd name="T51" fmla="*/ 54 h 238"/>
                  <a:gd name="T52" fmla="*/ 31 w 222"/>
                  <a:gd name="T53" fmla="*/ 74 h 238"/>
                  <a:gd name="T54" fmla="*/ 25 w 222"/>
                  <a:gd name="T55" fmla="*/ 93 h 238"/>
                  <a:gd name="T56" fmla="*/ 16 w 222"/>
                  <a:gd name="T57" fmla="*/ 110 h 238"/>
                  <a:gd name="T58" fmla="*/ 7 w 222"/>
                  <a:gd name="T59" fmla="*/ 129 h 238"/>
                  <a:gd name="T60" fmla="*/ 0 w 222"/>
                  <a:gd name="T61" fmla="*/ 148 h 238"/>
                  <a:gd name="T62" fmla="*/ 5 w 222"/>
                  <a:gd name="T63" fmla="*/ 190 h 238"/>
                  <a:gd name="T64" fmla="*/ 26 w 222"/>
                  <a:gd name="T65" fmla="*/ 192 h 238"/>
                  <a:gd name="T66" fmla="*/ 46 w 222"/>
                  <a:gd name="T67" fmla="*/ 194 h 238"/>
                  <a:gd name="T68" fmla="*/ 65 w 222"/>
                  <a:gd name="T69" fmla="*/ 199 h 238"/>
                  <a:gd name="T70" fmla="*/ 82 w 222"/>
                  <a:gd name="T71" fmla="*/ 206 h 238"/>
                  <a:gd name="T72" fmla="*/ 118 w 222"/>
                  <a:gd name="T73" fmla="*/ 221 h 238"/>
                  <a:gd name="T74" fmla="*/ 158 w 222"/>
                  <a:gd name="T75" fmla="*/ 238 h 238"/>
                  <a:gd name="T76" fmla="*/ 179 w 222"/>
                  <a:gd name="T77" fmla="*/ 204 h 238"/>
                  <a:gd name="T78" fmla="*/ 200 w 222"/>
                  <a:gd name="T79" fmla="*/ 174 h 238"/>
                  <a:gd name="T80" fmla="*/ 209 w 222"/>
                  <a:gd name="T81" fmla="*/ 159 h 238"/>
                  <a:gd name="T82" fmla="*/ 215 w 222"/>
                  <a:gd name="T83" fmla="*/ 143 h 238"/>
                  <a:gd name="T84" fmla="*/ 218 w 222"/>
                  <a:gd name="T85" fmla="*/ 134 h 238"/>
                  <a:gd name="T86" fmla="*/ 219 w 222"/>
                  <a:gd name="T87" fmla="*/ 125 h 238"/>
                  <a:gd name="T88" fmla="*/ 221 w 222"/>
                  <a:gd name="T89" fmla="*/ 115 h 238"/>
                  <a:gd name="T90" fmla="*/ 222 w 222"/>
                  <a:gd name="T91" fmla="*/ 105 h 238"/>
                  <a:gd name="T92" fmla="*/ 222 w 222"/>
                  <a:gd name="T93" fmla="*/ 91 h 238"/>
                  <a:gd name="T94" fmla="*/ 221 w 222"/>
                  <a:gd name="T95" fmla="*/ 76 h 238"/>
                  <a:gd name="T96" fmla="*/ 219 w 222"/>
                  <a:gd name="T97" fmla="*/ 61 h 238"/>
                  <a:gd name="T98" fmla="*/ 217 w 222"/>
                  <a:gd name="T99" fmla="*/ 46 h 238"/>
                  <a:gd name="T100" fmla="*/ 213 w 222"/>
                  <a:gd name="T101" fmla="*/ 32 h 238"/>
                  <a:gd name="T102" fmla="*/ 207 w 222"/>
                  <a:gd name="T103" fmla="*/ 20 h 238"/>
                  <a:gd name="T104" fmla="*/ 203 w 222"/>
                  <a:gd name="T105" fmla="*/ 14 h 238"/>
                  <a:gd name="T106" fmla="*/ 199 w 222"/>
                  <a:gd name="T107" fmla="*/ 9 h 238"/>
                  <a:gd name="T108" fmla="*/ 195 w 222"/>
                  <a:gd name="T109" fmla="*/ 4 h 238"/>
                  <a:gd name="T110" fmla="*/ 189 w 222"/>
                  <a:gd name="T111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2" h="238">
                    <a:moveTo>
                      <a:pt x="189" y="0"/>
                    </a:moveTo>
                    <a:lnTo>
                      <a:pt x="179" y="19"/>
                    </a:lnTo>
                    <a:lnTo>
                      <a:pt x="167" y="36"/>
                    </a:lnTo>
                    <a:lnTo>
                      <a:pt x="159" y="42"/>
                    </a:lnTo>
                    <a:lnTo>
                      <a:pt x="151" y="49"/>
                    </a:lnTo>
                    <a:lnTo>
                      <a:pt x="143" y="51"/>
                    </a:lnTo>
                    <a:lnTo>
                      <a:pt x="131" y="52"/>
                    </a:lnTo>
                    <a:lnTo>
                      <a:pt x="126" y="52"/>
                    </a:lnTo>
                    <a:lnTo>
                      <a:pt x="121" y="51"/>
                    </a:lnTo>
                    <a:lnTo>
                      <a:pt x="118" y="49"/>
                    </a:lnTo>
                    <a:lnTo>
                      <a:pt x="114" y="47"/>
                    </a:lnTo>
                    <a:lnTo>
                      <a:pt x="106" y="41"/>
                    </a:lnTo>
                    <a:lnTo>
                      <a:pt x="100" y="34"/>
                    </a:lnTo>
                    <a:lnTo>
                      <a:pt x="92" y="27"/>
                    </a:lnTo>
                    <a:lnTo>
                      <a:pt x="86" y="21"/>
                    </a:lnTo>
                    <a:lnTo>
                      <a:pt x="81" y="19"/>
                    </a:lnTo>
                    <a:lnTo>
                      <a:pt x="77" y="17"/>
                    </a:lnTo>
                    <a:lnTo>
                      <a:pt x="72" y="16"/>
                    </a:lnTo>
                    <a:lnTo>
                      <a:pt x="67" y="16"/>
                    </a:lnTo>
                    <a:lnTo>
                      <a:pt x="64" y="16"/>
                    </a:lnTo>
                    <a:lnTo>
                      <a:pt x="59" y="17"/>
                    </a:lnTo>
                    <a:lnTo>
                      <a:pt x="55" y="19"/>
                    </a:lnTo>
                    <a:lnTo>
                      <a:pt x="52" y="21"/>
                    </a:lnTo>
                    <a:lnTo>
                      <a:pt x="46" y="27"/>
                    </a:lnTo>
                    <a:lnTo>
                      <a:pt x="42" y="35"/>
                    </a:lnTo>
                    <a:lnTo>
                      <a:pt x="36" y="54"/>
                    </a:lnTo>
                    <a:lnTo>
                      <a:pt x="31" y="74"/>
                    </a:lnTo>
                    <a:lnTo>
                      <a:pt x="25" y="93"/>
                    </a:lnTo>
                    <a:lnTo>
                      <a:pt x="16" y="110"/>
                    </a:lnTo>
                    <a:lnTo>
                      <a:pt x="7" y="129"/>
                    </a:lnTo>
                    <a:lnTo>
                      <a:pt x="0" y="148"/>
                    </a:lnTo>
                    <a:lnTo>
                      <a:pt x="5" y="190"/>
                    </a:lnTo>
                    <a:lnTo>
                      <a:pt x="26" y="192"/>
                    </a:lnTo>
                    <a:lnTo>
                      <a:pt x="46" y="194"/>
                    </a:lnTo>
                    <a:lnTo>
                      <a:pt x="65" y="199"/>
                    </a:lnTo>
                    <a:lnTo>
                      <a:pt x="82" y="206"/>
                    </a:lnTo>
                    <a:lnTo>
                      <a:pt x="118" y="221"/>
                    </a:lnTo>
                    <a:lnTo>
                      <a:pt x="158" y="238"/>
                    </a:lnTo>
                    <a:lnTo>
                      <a:pt x="179" y="204"/>
                    </a:lnTo>
                    <a:lnTo>
                      <a:pt x="200" y="174"/>
                    </a:lnTo>
                    <a:lnTo>
                      <a:pt x="209" y="159"/>
                    </a:lnTo>
                    <a:lnTo>
                      <a:pt x="215" y="143"/>
                    </a:lnTo>
                    <a:lnTo>
                      <a:pt x="218" y="134"/>
                    </a:lnTo>
                    <a:lnTo>
                      <a:pt x="219" y="125"/>
                    </a:lnTo>
                    <a:lnTo>
                      <a:pt x="221" y="115"/>
                    </a:lnTo>
                    <a:lnTo>
                      <a:pt x="222" y="105"/>
                    </a:lnTo>
                    <a:lnTo>
                      <a:pt x="222" y="91"/>
                    </a:lnTo>
                    <a:lnTo>
                      <a:pt x="221" y="76"/>
                    </a:lnTo>
                    <a:lnTo>
                      <a:pt x="219" y="61"/>
                    </a:lnTo>
                    <a:lnTo>
                      <a:pt x="217" y="46"/>
                    </a:lnTo>
                    <a:lnTo>
                      <a:pt x="213" y="32"/>
                    </a:lnTo>
                    <a:lnTo>
                      <a:pt x="207" y="20"/>
                    </a:lnTo>
                    <a:lnTo>
                      <a:pt x="203" y="14"/>
                    </a:lnTo>
                    <a:lnTo>
                      <a:pt x="199" y="9"/>
                    </a:lnTo>
                    <a:lnTo>
                      <a:pt x="195" y="4"/>
                    </a:lnTo>
                    <a:lnTo>
                      <a:pt x="189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t-IT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Freeform 127"/>
            <p:cNvSpPr>
              <a:spLocks/>
            </p:cNvSpPr>
            <p:nvPr/>
          </p:nvSpPr>
          <p:spPr bwMode="auto">
            <a:xfrm>
              <a:off x="-4025775" y="-4418487"/>
              <a:ext cx="6157913" cy="6788150"/>
            </a:xfrm>
            <a:custGeom>
              <a:avLst/>
              <a:gdLst>
                <a:gd name="T0" fmla="*/ 1701 w 15516"/>
                <a:gd name="T1" fmla="*/ 5266 h 17103"/>
                <a:gd name="T2" fmla="*/ 2289 w 15516"/>
                <a:gd name="T3" fmla="*/ 4656 h 17103"/>
                <a:gd name="T4" fmla="*/ 3212 w 15516"/>
                <a:gd name="T5" fmla="*/ 4833 h 17103"/>
                <a:gd name="T6" fmla="*/ 3950 w 15516"/>
                <a:gd name="T7" fmla="*/ 5354 h 17103"/>
                <a:gd name="T8" fmla="*/ 4447 w 15516"/>
                <a:gd name="T9" fmla="*/ 6175 h 17103"/>
                <a:gd name="T10" fmla="*/ 4664 w 15516"/>
                <a:gd name="T11" fmla="*/ 7307 h 17103"/>
                <a:gd name="T12" fmla="*/ 4895 w 15516"/>
                <a:gd name="T13" fmla="*/ 7779 h 17103"/>
                <a:gd name="T14" fmla="*/ 5431 w 15516"/>
                <a:gd name="T15" fmla="*/ 8256 h 17103"/>
                <a:gd name="T16" fmla="*/ 5637 w 15516"/>
                <a:gd name="T17" fmla="*/ 8566 h 17103"/>
                <a:gd name="T18" fmla="*/ 6600 w 15516"/>
                <a:gd name="T19" fmla="*/ 9487 h 17103"/>
                <a:gd name="T20" fmla="*/ 7476 w 15516"/>
                <a:gd name="T21" fmla="*/ 10501 h 17103"/>
                <a:gd name="T22" fmla="*/ 8311 w 15516"/>
                <a:gd name="T23" fmla="*/ 10759 h 17103"/>
                <a:gd name="T24" fmla="*/ 8939 w 15516"/>
                <a:gd name="T25" fmla="*/ 10942 h 17103"/>
                <a:gd name="T26" fmla="*/ 9381 w 15516"/>
                <a:gd name="T27" fmla="*/ 11774 h 17103"/>
                <a:gd name="T28" fmla="*/ 9620 w 15516"/>
                <a:gd name="T29" fmla="*/ 12235 h 17103"/>
                <a:gd name="T30" fmla="*/ 10415 w 15516"/>
                <a:gd name="T31" fmla="*/ 12304 h 17103"/>
                <a:gd name="T32" fmla="*/ 10656 w 15516"/>
                <a:gd name="T33" fmla="*/ 12981 h 17103"/>
                <a:gd name="T34" fmla="*/ 11274 w 15516"/>
                <a:gd name="T35" fmla="*/ 13163 h 17103"/>
                <a:gd name="T36" fmla="*/ 11796 w 15516"/>
                <a:gd name="T37" fmla="*/ 14004 h 17103"/>
                <a:gd name="T38" fmla="*/ 12211 w 15516"/>
                <a:gd name="T39" fmla="*/ 15197 h 17103"/>
                <a:gd name="T40" fmla="*/ 11854 w 15516"/>
                <a:gd name="T41" fmla="*/ 15890 h 17103"/>
                <a:gd name="T42" fmla="*/ 11416 w 15516"/>
                <a:gd name="T43" fmla="*/ 16929 h 17103"/>
                <a:gd name="T44" fmla="*/ 12191 w 15516"/>
                <a:gd name="T45" fmla="*/ 16709 h 17103"/>
                <a:gd name="T46" fmla="*/ 12805 w 15516"/>
                <a:gd name="T47" fmla="*/ 15532 h 17103"/>
                <a:gd name="T48" fmla="*/ 13640 w 15516"/>
                <a:gd name="T49" fmla="*/ 15153 h 17103"/>
                <a:gd name="T50" fmla="*/ 13310 w 15516"/>
                <a:gd name="T51" fmla="*/ 14132 h 17103"/>
                <a:gd name="T52" fmla="*/ 12816 w 15516"/>
                <a:gd name="T53" fmla="*/ 13388 h 17103"/>
                <a:gd name="T54" fmla="*/ 13633 w 15516"/>
                <a:gd name="T55" fmla="*/ 12320 h 17103"/>
                <a:gd name="T56" fmla="*/ 14733 w 15516"/>
                <a:gd name="T57" fmla="*/ 13008 h 17103"/>
                <a:gd name="T58" fmla="*/ 15341 w 15516"/>
                <a:gd name="T59" fmla="*/ 13604 h 17103"/>
                <a:gd name="T60" fmla="*/ 15292 w 15516"/>
                <a:gd name="T61" fmla="*/ 12617 h 17103"/>
                <a:gd name="T62" fmla="*/ 14476 w 15516"/>
                <a:gd name="T63" fmla="*/ 11952 h 17103"/>
                <a:gd name="T64" fmla="*/ 13620 w 15516"/>
                <a:gd name="T65" fmla="*/ 11325 h 17103"/>
                <a:gd name="T66" fmla="*/ 12460 w 15516"/>
                <a:gd name="T67" fmla="*/ 10788 h 17103"/>
                <a:gd name="T68" fmla="*/ 12049 w 15516"/>
                <a:gd name="T69" fmla="*/ 10147 h 17103"/>
                <a:gd name="T70" fmla="*/ 12005 w 15516"/>
                <a:gd name="T71" fmla="*/ 9689 h 17103"/>
                <a:gd name="T72" fmla="*/ 11084 w 15516"/>
                <a:gd name="T73" fmla="*/ 9671 h 17103"/>
                <a:gd name="T74" fmla="*/ 10097 w 15516"/>
                <a:gd name="T75" fmla="*/ 9140 h 17103"/>
                <a:gd name="T76" fmla="*/ 9397 w 15516"/>
                <a:gd name="T77" fmla="*/ 8305 h 17103"/>
                <a:gd name="T78" fmla="*/ 8895 w 15516"/>
                <a:gd name="T79" fmla="*/ 6862 h 17103"/>
                <a:gd name="T80" fmla="*/ 7927 w 15516"/>
                <a:gd name="T81" fmla="*/ 5829 h 17103"/>
                <a:gd name="T82" fmla="*/ 7196 w 15516"/>
                <a:gd name="T83" fmla="*/ 4524 h 17103"/>
                <a:gd name="T84" fmla="*/ 7571 w 15516"/>
                <a:gd name="T85" fmla="*/ 3898 h 17103"/>
                <a:gd name="T86" fmla="*/ 7297 w 15516"/>
                <a:gd name="T87" fmla="*/ 3505 h 17103"/>
                <a:gd name="T88" fmla="*/ 7433 w 15516"/>
                <a:gd name="T89" fmla="*/ 2936 h 17103"/>
                <a:gd name="T90" fmla="*/ 7595 w 15516"/>
                <a:gd name="T91" fmla="*/ 2963 h 17103"/>
                <a:gd name="T92" fmla="*/ 8363 w 15516"/>
                <a:gd name="T93" fmla="*/ 2685 h 17103"/>
                <a:gd name="T94" fmla="*/ 8796 w 15516"/>
                <a:gd name="T95" fmla="*/ 2685 h 17103"/>
                <a:gd name="T96" fmla="*/ 9234 w 15516"/>
                <a:gd name="T97" fmla="*/ 2786 h 17103"/>
                <a:gd name="T98" fmla="*/ 8955 w 15516"/>
                <a:gd name="T99" fmla="*/ 2085 h 17103"/>
                <a:gd name="T100" fmla="*/ 9280 w 15516"/>
                <a:gd name="T101" fmla="*/ 1176 h 17103"/>
                <a:gd name="T102" fmla="*/ 7547 w 15516"/>
                <a:gd name="T103" fmla="*/ 220 h 17103"/>
                <a:gd name="T104" fmla="*/ 5960 w 15516"/>
                <a:gd name="T105" fmla="*/ 296 h 17103"/>
                <a:gd name="T106" fmla="*/ 5195 w 15516"/>
                <a:gd name="T107" fmla="*/ 785 h 17103"/>
                <a:gd name="T108" fmla="*/ 4786 w 15516"/>
                <a:gd name="T109" fmla="*/ 1332 h 17103"/>
                <a:gd name="T110" fmla="*/ 3900 w 15516"/>
                <a:gd name="T111" fmla="*/ 1060 h 17103"/>
                <a:gd name="T112" fmla="*/ 3007 w 15516"/>
                <a:gd name="T113" fmla="*/ 1746 h 17103"/>
                <a:gd name="T114" fmla="*/ 2441 w 15516"/>
                <a:gd name="T115" fmla="*/ 843 h 17103"/>
                <a:gd name="T116" fmla="*/ 1453 w 15516"/>
                <a:gd name="T117" fmla="*/ 1549 h 17103"/>
                <a:gd name="T118" fmla="*/ 522 w 15516"/>
                <a:gd name="T119" fmla="*/ 2022 h 17103"/>
                <a:gd name="T120" fmla="*/ 1 w 15516"/>
                <a:gd name="T121" fmla="*/ 3023 h 17103"/>
                <a:gd name="T122" fmla="*/ 175 w 15516"/>
                <a:gd name="T123" fmla="*/ 4055 h 17103"/>
                <a:gd name="T124" fmla="*/ 1129 w 15516"/>
                <a:gd name="T125" fmla="*/ 5025 h 17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516" h="17103">
                  <a:moveTo>
                    <a:pt x="891" y="5551"/>
                  </a:moveTo>
                  <a:lnTo>
                    <a:pt x="906" y="5553"/>
                  </a:lnTo>
                  <a:lnTo>
                    <a:pt x="922" y="5556"/>
                  </a:lnTo>
                  <a:lnTo>
                    <a:pt x="927" y="5554"/>
                  </a:lnTo>
                  <a:lnTo>
                    <a:pt x="933" y="5553"/>
                  </a:lnTo>
                  <a:lnTo>
                    <a:pt x="938" y="5551"/>
                  </a:lnTo>
                  <a:lnTo>
                    <a:pt x="942" y="5548"/>
                  </a:lnTo>
                  <a:lnTo>
                    <a:pt x="947" y="5546"/>
                  </a:lnTo>
                  <a:lnTo>
                    <a:pt x="952" y="5543"/>
                  </a:lnTo>
                  <a:lnTo>
                    <a:pt x="957" y="5542"/>
                  </a:lnTo>
                  <a:lnTo>
                    <a:pt x="963" y="5541"/>
                  </a:lnTo>
                  <a:lnTo>
                    <a:pt x="977" y="5546"/>
                  </a:lnTo>
                  <a:lnTo>
                    <a:pt x="992" y="5551"/>
                  </a:lnTo>
                  <a:lnTo>
                    <a:pt x="1002" y="5551"/>
                  </a:lnTo>
                  <a:lnTo>
                    <a:pt x="1011" y="5549"/>
                  </a:lnTo>
                  <a:lnTo>
                    <a:pt x="1020" y="5549"/>
                  </a:lnTo>
                  <a:lnTo>
                    <a:pt x="1030" y="5551"/>
                  </a:lnTo>
                  <a:lnTo>
                    <a:pt x="1045" y="5551"/>
                  </a:lnTo>
                  <a:lnTo>
                    <a:pt x="1051" y="5549"/>
                  </a:lnTo>
                  <a:lnTo>
                    <a:pt x="1056" y="5548"/>
                  </a:lnTo>
                  <a:lnTo>
                    <a:pt x="1061" y="5547"/>
                  </a:lnTo>
                  <a:lnTo>
                    <a:pt x="1066" y="5544"/>
                  </a:lnTo>
                  <a:lnTo>
                    <a:pt x="1075" y="5539"/>
                  </a:lnTo>
                  <a:lnTo>
                    <a:pt x="1085" y="5534"/>
                  </a:lnTo>
                  <a:lnTo>
                    <a:pt x="1095" y="5532"/>
                  </a:lnTo>
                  <a:lnTo>
                    <a:pt x="1105" y="5530"/>
                  </a:lnTo>
                  <a:lnTo>
                    <a:pt x="1114" y="5529"/>
                  </a:lnTo>
                  <a:lnTo>
                    <a:pt x="1123" y="5528"/>
                  </a:lnTo>
                  <a:lnTo>
                    <a:pt x="1140" y="5528"/>
                  </a:lnTo>
                  <a:lnTo>
                    <a:pt x="1160" y="5525"/>
                  </a:lnTo>
                  <a:lnTo>
                    <a:pt x="1179" y="5519"/>
                  </a:lnTo>
                  <a:lnTo>
                    <a:pt x="1196" y="5512"/>
                  </a:lnTo>
                  <a:lnTo>
                    <a:pt x="1203" y="5508"/>
                  </a:lnTo>
                  <a:lnTo>
                    <a:pt x="1212" y="5505"/>
                  </a:lnTo>
                  <a:lnTo>
                    <a:pt x="1221" y="5503"/>
                  </a:lnTo>
                  <a:lnTo>
                    <a:pt x="1231" y="5503"/>
                  </a:lnTo>
                  <a:lnTo>
                    <a:pt x="1238" y="5503"/>
                  </a:lnTo>
                  <a:lnTo>
                    <a:pt x="1247" y="5504"/>
                  </a:lnTo>
                  <a:lnTo>
                    <a:pt x="1261" y="5493"/>
                  </a:lnTo>
                  <a:lnTo>
                    <a:pt x="1275" y="5482"/>
                  </a:lnTo>
                  <a:lnTo>
                    <a:pt x="1290" y="5490"/>
                  </a:lnTo>
                  <a:lnTo>
                    <a:pt x="1306" y="5500"/>
                  </a:lnTo>
                  <a:lnTo>
                    <a:pt x="1314" y="5498"/>
                  </a:lnTo>
                  <a:lnTo>
                    <a:pt x="1320" y="5495"/>
                  </a:lnTo>
                  <a:lnTo>
                    <a:pt x="1326" y="5492"/>
                  </a:lnTo>
                  <a:lnTo>
                    <a:pt x="1334" y="5488"/>
                  </a:lnTo>
                  <a:lnTo>
                    <a:pt x="1352" y="5483"/>
                  </a:lnTo>
                  <a:lnTo>
                    <a:pt x="1370" y="5480"/>
                  </a:lnTo>
                  <a:lnTo>
                    <a:pt x="1379" y="5478"/>
                  </a:lnTo>
                  <a:lnTo>
                    <a:pt x="1386" y="5475"/>
                  </a:lnTo>
                  <a:lnTo>
                    <a:pt x="1395" y="5472"/>
                  </a:lnTo>
                  <a:lnTo>
                    <a:pt x="1403" y="5465"/>
                  </a:lnTo>
                  <a:lnTo>
                    <a:pt x="1413" y="5458"/>
                  </a:lnTo>
                  <a:lnTo>
                    <a:pt x="1423" y="5450"/>
                  </a:lnTo>
                  <a:lnTo>
                    <a:pt x="1433" y="5445"/>
                  </a:lnTo>
                  <a:lnTo>
                    <a:pt x="1445" y="5440"/>
                  </a:lnTo>
                  <a:lnTo>
                    <a:pt x="1460" y="5433"/>
                  </a:lnTo>
                  <a:lnTo>
                    <a:pt x="1473" y="5424"/>
                  </a:lnTo>
                  <a:lnTo>
                    <a:pt x="1480" y="5420"/>
                  </a:lnTo>
                  <a:lnTo>
                    <a:pt x="1487" y="5416"/>
                  </a:lnTo>
                  <a:lnTo>
                    <a:pt x="1494" y="5415"/>
                  </a:lnTo>
                  <a:lnTo>
                    <a:pt x="1503" y="5414"/>
                  </a:lnTo>
                  <a:lnTo>
                    <a:pt x="1514" y="5415"/>
                  </a:lnTo>
                  <a:lnTo>
                    <a:pt x="1524" y="5419"/>
                  </a:lnTo>
                  <a:lnTo>
                    <a:pt x="1534" y="5423"/>
                  </a:lnTo>
                  <a:lnTo>
                    <a:pt x="1546" y="5424"/>
                  </a:lnTo>
                  <a:lnTo>
                    <a:pt x="1552" y="5424"/>
                  </a:lnTo>
                  <a:lnTo>
                    <a:pt x="1558" y="5423"/>
                  </a:lnTo>
                  <a:lnTo>
                    <a:pt x="1562" y="5420"/>
                  </a:lnTo>
                  <a:lnTo>
                    <a:pt x="1567" y="5418"/>
                  </a:lnTo>
                  <a:lnTo>
                    <a:pt x="1576" y="5410"/>
                  </a:lnTo>
                  <a:lnTo>
                    <a:pt x="1586" y="5404"/>
                  </a:lnTo>
                  <a:lnTo>
                    <a:pt x="1596" y="5397"/>
                  </a:lnTo>
                  <a:lnTo>
                    <a:pt x="1605" y="5392"/>
                  </a:lnTo>
                  <a:lnTo>
                    <a:pt x="1613" y="5386"/>
                  </a:lnTo>
                  <a:lnTo>
                    <a:pt x="1621" y="5379"/>
                  </a:lnTo>
                  <a:lnTo>
                    <a:pt x="1629" y="5369"/>
                  </a:lnTo>
                  <a:lnTo>
                    <a:pt x="1636" y="5361"/>
                  </a:lnTo>
                  <a:lnTo>
                    <a:pt x="1641" y="5359"/>
                  </a:lnTo>
                  <a:lnTo>
                    <a:pt x="1646" y="5356"/>
                  </a:lnTo>
                  <a:lnTo>
                    <a:pt x="1651" y="5355"/>
                  </a:lnTo>
                  <a:lnTo>
                    <a:pt x="1657" y="5355"/>
                  </a:lnTo>
                  <a:lnTo>
                    <a:pt x="1661" y="5356"/>
                  </a:lnTo>
                  <a:lnTo>
                    <a:pt x="1666" y="5359"/>
                  </a:lnTo>
                  <a:lnTo>
                    <a:pt x="1676" y="5357"/>
                  </a:lnTo>
                  <a:lnTo>
                    <a:pt x="1676" y="5315"/>
                  </a:lnTo>
                  <a:lnTo>
                    <a:pt x="1676" y="5310"/>
                  </a:lnTo>
                  <a:lnTo>
                    <a:pt x="1677" y="5305"/>
                  </a:lnTo>
                  <a:lnTo>
                    <a:pt x="1679" y="5300"/>
                  </a:lnTo>
                  <a:lnTo>
                    <a:pt x="1681" y="5296"/>
                  </a:lnTo>
                  <a:lnTo>
                    <a:pt x="1686" y="5287"/>
                  </a:lnTo>
                  <a:lnTo>
                    <a:pt x="1694" y="5280"/>
                  </a:lnTo>
                  <a:lnTo>
                    <a:pt x="1698" y="5272"/>
                  </a:lnTo>
                  <a:lnTo>
                    <a:pt x="1701" y="5266"/>
                  </a:lnTo>
                  <a:lnTo>
                    <a:pt x="1704" y="5259"/>
                  </a:lnTo>
                  <a:lnTo>
                    <a:pt x="1706" y="5253"/>
                  </a:lnTo>
                  <a:lnTo>
                    <a:pt x="1709" y="5247"/>
                  </a:lnTo>
                  <a:lnTo>
                    <a:pt x="1713" y="5241"/>
                  </a:lnTo>
                  <a:lnTo>
                    <a:pt x="1716" y="5236"/>
                  </a:lnTo>
                  <a:lnTo>
                    <a:pt x="1723" y="5231"/>
                  </a:lnTo>
                  <a:lnTo>
                    <a:pt x="1734" y="5223"/>
                  </a:lnTo>
                  <a:lnTo>
                    <a:pt x="1745" y="5217"/>
                  </a:lnTo>
                  <a:lnTo>
                    <a:pt x="1750" y="5213"/>
                  </a:lnTo>
                  <a:lnTo>
                    <a:pt x="1755" y="5209"/>
                  </a:lnTo>
                  <a:lnTo>
                    <a:pt x="1759" y="5204"/>
                  </a:lnTo>
                  <a:lnTo>
                    <a:pt x="1764" y="5198"/>
                  </a:lnTo>
                  <a:lnTo>
                    <a:pt x="1769" y="5188"/>
                  </a:lnTo>
                  <a:lnTo>
                    <a:pt x="1774" y="5179"/>
                  </a:lnTo>
                  <a:lnTo>
                    <a:pt x="1777" y="5175"/>
                  </a:lnTo>
                  <a:lnTo>
                    <a:pt x="1779" y="5172"/>
                  </a:lnTo>
                  <a:lnTo>
                    <a:pt x="1784" y="5168"/>
                  </a:lnTo>
                  <a:lnTo>
                    <a:pt x="1789" y="5165"/>
                  </a:lnTo>
                  <a:lnTo>
                    <a:pt x="1799" y="5165"/>
                  </a:lnTo>
                  <a:lnTo>
                    <a:pt x="1809" y="5165"/>
                  </a:lnTo>
                  <a:lnTo>
                    <a:pt x="1816" y="5162"/>
                  </a:lnTo>
                  <a:lnTo>
                    <a:pt x="1818" y="5157"/>
                  </a:lnTo>
                  <a:lnTo>
                    <a:pt x="1821" y="5152"/>
                  </a:lnTo>
                  <a:lnTo>
                    <a:pt x="1824" y="5145"/>
                  </a:lnTo>
                  <a:lnTo>
                    <a:pt x="1831" y="5138"/>
                  </a:lnTo>
                  <a:lnTo>
                    <a:pt x="1837" y="5131"/>
                  </a:lnTo>
                  <a:lnTo>
                    <a:pt x="1843" y="5124"/>
                  </a:lnTo>
                  <a:lnTo>
                    <a:pt x="1848" y="5115"/>
                  </a:lnTo>
                  <a:lnTo>
                    <a:pt x="1854" y="5096"/>
                  </a:lnTo>
                  <a:lnTo>
                    <a:pt x="1859" y="5079"/>
                  </a:lnTo>
                  <a:lnTo>
                    <a:pt x="1864" y="5061"/>
                  </a:lnTo>
                  <a:lnTo>
                    <a:pt x="1871" y="5042"/>
                  </a:lnTo>
                  <a:lnTo>
                    <a:pt x="1877" y="5029"/>
                  </a:lnTo>
                  <a:lnTo>
                    <a:pt x="1885" y="5016"/>
                  </a:lnTo>
                  <a:lnTo>
                    <a:pt x="1888" y="5011"/>
                  </a:lnTo>
                  <a:lnTo>
                    <a:pt x="1895" y="5007"/>
                  </a:lnTo>
                  <a:lnTo>
                    <a:pt x="1901" y="5005"/>
                  </a:lnTo>
                  <a:lnTo>
                    <a:pt x="1907" y="5002"/>
                  </a:lnTo>
                  <a:lnTo>
                    <a:pt x="1921" y="5003"/>
                  </a:lnTo>
                  <a:lnTo>
                    <a:pt x="1936" y="5003"/>
                  </a:lnTo>
                  <a:lnTo>
                    <a:pt x="1940" y="5002"/>
                  </a:lnTo>
                  <a:lnTo>
                    <a:pt x="1944" y="5000"/>
                  </a:lnTo>
                  <a:lnTo>
                    <a:pt x="1946" y="4996"/>
                  </a:lnTo>
                  <a:lnTo>
                    <a:pt x="1950" y="4992"/>
                  </a:lnTo>
                  <a:lnTo>
                    <a:pt x="1967" y="4983"/>
                  </a:lnTo>
                  <a:lnTo>
                    <a:pt x="1986" y="4973"/>
                  </a:lnTo>
                  <a:lnTo>
                    <a:pt x="1996" y="4963"/>
                  </a:lnTo>
                  <a:lnTo>
                    <a:pt x="2006" y="4952"/>
                  </a:lnTo>
                  <a:lnTo>
                    <a:pt x="2011" y="4947"/>
                  </a:lnTo>
                  <a:lnTo>
                    <a:pt x="2016" y="4943"/>
                  </a:lnTo>
                  <a:lnTo>
                    <a:pt x="2024" y="4941"/>
                  </a:lnTo>
                  <a:lnTo>
                    <a:pt x="2031" y="4939"/>
                  </a:lnTo>
                  <a:lnTo>
                    <a:pt x="2070" y="4939"/>
                  </a:lnTo>
                  <a:lnTo>
                    <a:pt x="2075" y="4938"/>
                  </a:lnTo>
                  <a:lnTo>
                    <a:pt x="2079" y="4936"/>
                  </a:lnTo>
                  <a:lnTo>
                    <a:pt x="2083" y="4933"/>
                  </a:lnTo>
                  <a:lnTo>
                    <a:pt x="2085" y="4928"/>
                  </a:lnTo>
                  <a:lnTo>
                    <a:pt x="2089" y="4918"/>
                  </a:lnTo>
                  <a:lnTo>
                    <a:pt x="2094" y="4908"/>
                  </a:lnTo>
                  <a:lnTo>
                    <a:pt x="2104" y="4896"/>
                  </a:lnTo>
                  <a:lnTo>
                    <a:pt x="2115" y="4886"/>
                  </a:lnTo>
                  <a:lnTo>
                    <a:pt x="2126" y="4872"/>
                  </a:lnTo>
                  <a:lnTo>
                    <a:pt x="2134" y="4859"/>
                  </a:lnTo>
                  <a:lnTo>
                    <a:pt x="2137" y="4852"/>
                  </a:lnTo>
                  <a:lnTo>
                    <a:pt x="2138" y="4845"/>
                  </a:lnTo>
                  <a:lnTo>
                    <a:pt x="2139" y="4837"/>
                  </a:lnTo>
                  <a:lnTo>
                    <a:pt x="2141" y="4828"/>
                  </a:lnTo>
                  <a:lnTo>
                    <a:pt x="2139" y="4818"/>
                  </a:lnTo>
                  <a:lnTo>
                    <a:pt x="2137" y="4808"/>
                  </a:lnTo>
                  <a:lnTo>
                    <a:pt x="2141" y="4800"/>
                  </a:lnTo>
                  <a:lnTo>
                    <a:pt x="2143" y="4794"/>
                  </a:lnTo>
                  <a:lnTo>
                    <a:pt x="2144" y="4788"/>
                  </a:lnTo>
                  <a:lnTo>
                    <a:pt x="2146" y="4781"/>
                  </a:lnTo>
                  <a:lnTo>
                    <a:pt x="2148" y="4769"/>
                  </a:lnTo>
                  <a:lnTo>
                    <a:pt x="2149" y="4754"/>
                  </a:lnTo>
                  <a:lnTo>
                    <a:pt x="2152" y="4749"/>
                  </a:lnTo>
                  <a:lnTo>
                    <a:pt x="2154" y="4744"/>
                  </a:lnTo>
                  <a:lnTo>
                    <a:pt x="2158" y="4740"/>
                  </a:lnTo>
                  <a:lnTo>
                    <a:pt x="2163" y="4737"/>
                  </a:lnTo>
                  <a:lnTo>
                    <a:pt x="2173" y="4731"/>
                  </a:lnTo>
                  <a:lnTo>
                    <a:pt x="2182" y="4722"/>
                  </a:lnTo>
                  <a:lnTo>
                    <a:pt x="2188" y="4714"/>
                  </a:lnTo>
                  <a:lnTo>
                    <a:pt x="2193" y="4705"/>
                  </a:lnTo>
                  <a:lnTo>
                    <a:pt x="2195" y="4701"/>
                  </a:lnTo>
                  <a:lnTo>
                    <a:pt x="2197" y="4696"/>
                  </a:lnTo>
                  <a:lnTo>
                    <a:pt x="2201" y="4692"/>
                  </a:lnTo>
                  <a:lnTo>
                    <a:pt x="2205" y="4690"/>
                  </a:lnTo>
                  <a:lnTo>
                    <a:pt x="2212" y="4686"/>
                  </a:lnTo>
                  <a:lnTo>
                    <a:pt x="2218" y="4682"/>
                  </a:lnTo>
                  <a:lnTo>
                    <a:pt x="2225" y="4681"/>
                  </a:lnTo>
                  <a:lnTo>
                    <a:pt x="2231" y="4679"/>
                  </a:lnTo>
                  <a:lnTo>
                    <a:pt x="2243" y="4676"/>
                  </a:lnTo>
                  <a:lnTo>
                    <a:pt x="2259" y="4671"/>
                  </a:lnTo>
                  <a:lnTo>
                    <a:pt x="2289" y="4656"/>
                  </a:lnTo>
                  <a:lnTo>
                    <a:pt x="2314" y="4640"/>
                  </a:lnTo>
                  <a:lnTo>
                    <a:pt x="2340" y="4625"/>
                  </a:lnTo>
                  <a:lnTo>
                    <a:pt x="2370" y="4609"/>
                  </a:lnTo>
                  <a:lnTo>
                    <a:pt x="2385" y="4599"/>
                  </a:lnTo>
                  <a:lnTo>
                    <a:pt x="2398" y="4591"/>
                  </a:lnTo>
                  <a:lnTo>
                    <a:pt x="2404" y="4587"/>
                  </a:lnTo>
                  <a:lnTo>
                    <a:pt x="2412" y="4583"/>
                  </a:lnTo>
                  <a:lnTo>
                    <a:pt x="2419" y="4581"/>
                  </a:lnTo>
                  <a:lnTo>
                    <a:pt x="2428" y="4579"/>
                  </a:lnTo>
                  <a:lnTo>
                    <a:pt x="2446" y="4582"/>
                  </a:lnTo>
                  <a:lnTo>
                    <a:pt x="2462" y="4583"/>
                  </a:lnTo>
                  <a:lnTo>
                    <a:pt x="2469" y="4583"/>
                  </a:lnTo>
                  <a:lnTo>
                    <a:pt x="2477" y="4582"/>
                  </a:lnTo>
                  <a:lnTo>
                    <a:pt x="2482" y="4579"/>
                  </a:lnTo>
                  <a:lnTo>
                    <a:pt x="2488" y="4577"/>
                  </a:lnTo>
                  <a:lnTo>
                    <a:pt x="2499" y="4571"/>
                  </a:lnTo>
                  <a:lnTo>
                    <a:pt x="2513" y="4564"/>
                  </a:lnTo>
                  <a:lnTo>
                    <a:pt x="2530" y="4558"/>
                  </a:lnTo>
                  <a:lnTo>
                    <a:pt x="2546" y="4553"/>
                  </a:lnTo>
                  <a:lnTo>
                    <a:pt x="2561" y="4551"/>
                  </a:lnTo>
                  <a:lnTo>
                    <a:pt x="2576" y="4548"/>
                  </a:lnTo>
                  <a:lnTo>
                    <a:pt x="2606" y="4544"/>
                  </a:lnTo>
                  <a:lnTo>
                    <a:pt x="2641" y="4544"/>
                  </a:lnTo>
                  <a:lnTo>
                    <a:pt x="2658" y="4545"/>
                  </a:lnTo>
                  <a:lnTo>
                    <a:pt x="2671" y="4549"/>
                  </a:lnTo>
                  <a:lnTo>
                    <a:pt x="2685" y="4553"/>
                  </a:lnTo>
                  <a:lnTo>
                    <a:pt x="2703" y="4556"/>
                  </a:lnTo>
                  <a:lnTo>
                    <a:pt x="2728" y="4559"/>
                  </a:lnTo>
                  <a:lnTo>
                    <a:pt x="2750" y="4563"/>
                  </a:lnTo>
                  <a:lnTo>
                    <a:pt x="2773" y="4567"/>
                  </a:lnTo>
                  <a:lnTo>
                    <a:pt x="2798" y="4572"/>
                  </a:lnTo>
                  <a:lnTo>
                    <a:pt x="2830" y="4578"/>
                  </a:lnTo>
                  <a:lnTo>
                    <a:pt x="2856" y="4582"/>
                  </a:lnTo>
                  <a:lnTo>
                    <a:pt x="2870" y="4586"/>
                  </a:lnTo>
                  <a:lnTo>
                    <a:pt x="2882" y="4588"/>
                  </a:lnTo>
                  <a:lnTo>
                    <a:pt x="2896" y="4593"/>
                  </a:lnTo>
                  <a:lnTo>
                    <a:pt x="2911" y="4599"/>
                  </a:lnTo>
                  <a:lnTo>
                    <a:pt x="2924" y="4604"/>
                  </a:lnTo>
                  <a:lnTo>
                    <a:pt x="2936" y="4608"/>
                  </a:lnTo>
                  <a:lnTo>
                    <a:pt x="2949" y="4613"/>
                  </a:lnTo>
                  <a:lnTo>
                    <a:pt x="2961" y="4618"/>
                  </a:lnTo>
                  <a:lnTo>
                    <a:pt x="2970" y="4625"/>
                  </a:lnTo>
                  <a:lnTo>
                    <a:pt x="2978" y="4632"/>
                  </a:lnTo>
                  <a:lnTo>
                    <a:pt x="2991" y="4645"/>
                  </a:lnTo>
                  <a:lnTo>
                    <a:pt x="3005" y="4656"/>
                  </a:lnTo>
                  <a:lnTo>
                    <a:pt x="3018" y="4666"/>
                  </a:lnTo>
                  <a:lnTo>
                    <a:pt x="3033" y="4677"/>
                  </a:lnTo>
                  <a:lnTo>
                    <a:pt x="3039" y="4682"/>
                  </a:lnTo>
                  <a:lnTo>
                    <a:pt x="3043" y="4689"/>
                  </a:lnTo>
                  <a:lnTo>
                    <a:pt x="3047" y="4694"/>
                  </a:lnTo>
                  <a:lnTo>
                    <a:pt x="3050" y="4700"/>
                  </a:lnTo>
                  <a:lnTo>
                    <a:pt x="3053" y="4705"/>
                  </a:lnTo>
                  <a:lnTo>
                    <a:pt x="3057" y="4711"/>
                  </a:lnTo>
                  <a:lnTo>
                    <a:pt x="3062" y="4717"/>
                  </a:lnTo>
                  <a:lnTo>
                    <a:pt x="3067" y="4722"/>
                  </a:lnTo>
                  <a:lnTo>
                    <a:pt x="3076" y="4730"/>
                  </a:lnTo>
                  <a:lnTo>
                    <a:pt x="3083" y="4737"/>
                  </a:lnTo>
                  <a:lnTo>
                    <a:pt x="3091" y="4746"/>
                  </a:lnTo>
                  <a:lnTo>
                    <a:pt x="3097" y="4755"/>
                  </a:lnTo>
                  <a:lnTo>
                    <a:pt x="3103" y="4763"/>
                  </a:lnTo>
                  <a:lnTo>
                    <a:pt x="3107" y="4769"/>
                  </a:lnTo>
                  <a:lnTo>
                    <a:pt x="3111" y="4776"/>
                  </a:lnTo>
                  <a:lnTo>
                    <a:pt x="3112" y="4785"/>
                  </a:lnTo>
                  <a:lnTo>
                    <a:pt x="3112" y="4791"/>
                  </a:lnTo>
                  <a:lnTo>
                    <a:pt x="3111" y="4796"/>
                  </a:lnTo>
                  <a:lnTo>
                    <a:pt x="3108" y="4801"/>
                  </a:lnTo>
                  <a:lnTo>
                    <a:pt x="3106" y="4806"/>
                  </a:lnTo>
                  <a:lnTo>
                    <a:pt x="3104" y="4812"/>
                  </a:lnTo>
                  <a:lnTo>
                    <a:pt x="3102" y="4817"/>
                  </a:lnTo>
                  <a:lnTo>
                    <a:pt x="3101" y="4822"/>
                  </a:lnTo>
                  <a:lnTo>
                    <a:pt x="3101" y="4828"/>
                  </a:lnTo>
                  <a:lnTo>
                    <a:pt x="3101" y="4832"/>
                  </a:lnTo>
                  <a:lnTo>
                    <a:pt x="3102" y="4834"/>
                  </a:lnTo>
                  <a:lnTo>
                    <a:pt x="3104" y="4837"/>
                  </a:lnTo>
                  <a:lnTo>
                    <a:pt x="3107" y="4838"/>
                  </a:lnTo>
                  <a:lnTo>
                    <a:pt x="3112" y="4842"/>
                  </a:lnTo>
                  <a:lnTo>
                    <a:pt x="3118" y="4844"/>
                  </a:lnTo>
                  <a:lnTo>
                    <a:pt x="3132" y="4853"/>
                  </a:lnTo>
                  <a:lnTo>
                    <a:pt x="3145" y="4864"/>
                  </a:lnTo>
                  <a:lnTo>
                    <a:pt x="3153" y="4873"/>
                  </a:lnTo>
                  <a:lnTo>
                    <a:pt x="3162" y="4883"/>
                  </a:lnTo>
                  <a:lnTo>
                    <a:pt x="3166" y="4887"/>
                  </a:lnTo>
                  <a:lnTo>
                    <a:pt x="3171" y="4889"/>
                  </a:lnTo>
                  <a:lnTo>
                    <a:pt x="3176" y="4891"/>
                  </a:lnTo>
                  <a:lnTo>
                    <a:pt x="3182" y="4892"/>
                  </a:lnTo>
                  <a:lnTo>
                    <a:pt x="3186" y="4891"/>
                  </a:lnTo>
                  <a:lnTo>
                    <a:pt x="3190" y="4889"/>
                  </a:lnTo>
                  <a:lnTo>
                    <a:pt x="3192" y="4887"/>
                  </a:lnTo>
                  <a:lnTo>
                    <a:pt x="3194" y="4883"/>
                  </a:lnTo>
                  <a:lnTo>
                    <a:pt x="3196" y="4874"/>
                  </a:lnTo>
                  <a:lnTo>
                    <a:pt x="3200" y="4865"/>
                  </a:lnTo>
                  <a:lnTo>
                    <a:pt x="3204" y="4854"/>
                  </a:lnTo>
                  <a:lnTo>
                    <a:pt x="3209" y="4843"/>
                  </a:lnTo>
                  <a:lnTo>
                    <a:pt x="3212" y="4833"/>
                  </a:lnTo>
                  <a:lnTo>
                    <a:pt x="3215" y="4820"/>
                  </a:lnTo>
                  <a:lnTo>
                    <a:pt x="3217" y="4812"/>
                  </a:lnTo>
                  <a:lnTo>
                    <a:pt x="3220" y="4804"/>
                  </a:lnTo>
                  <a:lnTo>
                    <a:pt x="3221" y="4800"/>
                  </a:lnTo>
                  <a:lnTo>
                    <a:pt x="3224" y="4798"/>
                  </a:lnTo>
                  <a:lnTo>
                    <a:pt x="3227" y="4796"/>
                  </a:lnTo>
                  <a:lnTo>
                    <a:pt x="3231" y="4795"/>
                  </a:lnTo>
                  <a:lnTo>
                    <a:pt x="3235" y="4798"/>
                  </a:lnTo>
                  <a:lnTo>
                    <a:pt x="3237" y="4801"/>
                  </a:lnTo>
                  <a:lnTo>
                    <a:pt x="3255" y="4812"/>
                  </a:lnTo>
                  <a:lnTo>
                    <a:pt x="3270" y="4823"/>
                  </a:lnTo>
                  <a:lnTo>
                    <a:pt x="3286" y="4837"/>
                  </a:lnTo>
                  <a:lnTo>
                    <a:pt x="3299" y="4849"/>
                  </a:lnTo>
                  <a:lnTo>
                    <a:pt x="3313" y="4862"/>
                  </a:lnTo>
                  <a:lnTo>
                    <a:pt x="3329" y="4873"/>
                  </a:lnTo>
                  <a:lnTo>
                    <a:pt x="3347" y="4882"/>
                  </a:lnTo>
                  <a:lnTo>
                    <a:pt x="3365" y="4889"/>
                  </a:lnTo>
                  <a:lnTo>
                    <a:pt x="3372" y="4896"/>
                  </a:lnTo>
                  <a:lnTo>
                    <a:pt x="3375" y="4902"/>
                  </a:lnTo>
                  <a:lnTo>
                    <a:pt x="3378" y="4908"/>
                  </a:lnTo>
                  <a:lnTo>
                    <a:pt x="3380" y="4916"/>
                  </a:lnTo>
                  <a:lnTo>
                    <a:pt x="3384" y="4931"/>
                  </a:lnTo>
                  <a:lnTo>
                    <a:pt x="3389" y="4946"/>
                  </a:lnTo>
                  <a:lnTo>
                    <a:pt x="3396" y="4955"/>
                  </a:lnTo>
                  <a:lnTo>
                    <a:pt x="3402" y="4961"/>
                  </a:lnTo>
                  <a:lnTo>
                    <a:pt x="3411" y="4966"/>
                  </a:lnTo>
                  <a:lnTo>
                    <a:pt x="3421" y="4970"/>
                  </a:lnTo>
                  <a:lnTo>
                    <a:pt x="3432" y="4975"/>
                  </a:lnTo>
                  <a:lnTo>
                    <a:pt x="3442" y="4982"/>
                  </a:lnTo>
                  <a:lnTo>
                    <a:pt x="3452" y="4990"/>
                  </a:lnTo>
                  <a:lnTo>
                    <a:pt x="3460" y="4997"/>
                  </a:lnTo>
                  <a:lnTo>
                    <a:pt x="3468" y="5006"/>
                  </a:lnTo>
                  <a:lnTo>
                    <a:pt x="3478" y="5014"/>
                  </a:lnTo>
                  <a:lnTo>
                    <a:pt x="3488" y="5020"/>
                  </a:lnTo>
                  <a:lnTo>
                    <a:pt x="3501" y="5025"/>
                  </a:lnTo>
                  <a:lnTo>
                    <a:pt x="3511" y="5027"/>
                  </a:lnTo>
                  <a:lnTo>
                    <a:pt x="3521" y="5027"/>
                  </a:lnTo>
                  <a:lnTo>
                    <a:pt x="3530" y="5027"/>
                  </a:lnTo>
                  <a:lnTo>
                    <a:pt x="3540" y="5029"/>
                  </a:lnTo>
                  <a:lnTo>
                    <a:pt x="3545" y="5031"/>
                  </a:lnTo>
                  <a:lnTo>
                    <a:pt x="3549" y="5035"/>
                  </a:lnTo>
                  <a:lnTo>
                    <a:pt x="3551" y="5039"/>
                  </a:lnTo>
                  <a:lnTo>
                    <a:pt x="3552" y="5044"/>
                  </a:lnTo>
                  <a:lnTo>
                    <a:pt x="3555" y="5054"/>
                  </a:lnTo>
                  <a:lnTo>
                    <a:pt x="3557" y="5065"/>
                  </a:lnTo>
                  <a:lnTo>
                    <a:pt x="3560" y="5070"/>
                  </a:lnTo>
                  <a:lnTo>
                    <a:pt x="3562" y="5075"/>
                  </a:lnTo>
                  <a:lnTo>
                    <a:pt x="3566" y="5079"/>
                  </a:lnTo>
                  <a:lnTo>
                    <a:pt x="3570" y="5081"/>
                  </a:lnTo>
                  <a:lnTo>
                    <a:pt x="3580" y="5086"/>
                  </a:lnTo>
                  <a:lnTo>
                    <a:pt x="3590" y="5091"/>
                  </a:lnTo>
                  <a:lnTo>
                    <a:pt x="3600" y="5095"/>
                  </a:lnTo>
                  <a:lnTo>
                    <a:pt x="3609" y="5100"/>
                  </a:lnTo>
                  <a:lnTo>
                    <a:pt x="3616" y="5105"/>
                  </a:lnTo>
                  <a:lnTo>
                    <a:pt x="3623" y="5114"/>
                  </a:lnTo>
                  <a:lnTo>
                    <a:pt x="3628" y="5123"/>
                  </a:lnTo>
                  <a:lnTo>
                    <a:pt x="3631" y="5130"/>
                  </a:lnTo>
                  <a:lnTo>
                    <a:pt x="3637" y="5138"/>
                  </a:lnTo>
                  <a:lnTo>
                    <a:pt x="3644" y="5144"/>
                  </a:lnTo>
                  <a:lnTo>
                    <a:pt x="3665" y="5159"/>
                  </a:lnTo>
                  <a:lnTo>
                    <a:pt x="3684" y="5172"/>
                  </a:lnTo>
                  <a:lnTo>
                    <a:pt x="3693" y="5179"/>
                  </a:lnTo>
                  <a:lnTo>
                    <a:pt x="3702" y="5187"/>
                  </a:lnTo>
                  <a:lnTo>
                    <a:pt x="3711" y="5195"/>
                  </a:lnTo>
                  <a:lnTo>
                    <a:pt x="3721" y="5205"/>
                  </a:lnTo>
                  <a:lnTo>
                    <a:pt x="3724" y="5211"/>
                  </a:lnTo>
                  <a:lnTo>
                    <a:pt x="3728" y="5216"/>
                  </a:lnTo>
                  <a:lnTo>
                    <a:pt x="3733" y="5221"/>
                  </a:lnTo>
                  <a:lnTo>
                    <a:pt x="3739" y="5223"/>
                  </a:lnTo>
                  <a:lnTo>
                    <a:pt x="3757" y="5227"/>
                  </a:lnTo>
                  <a:lnTo>
                    <a:pt x="3775" y="5228"/>
                  </a:lnTo>
                  <a:lnTo>
                    <a:pt x="3782" y="5229"/>
                  </a:lnTo>
                  <a:lnTo>
                    <a:pt x="3788" y="5233"/>
                  </a:lnTo>
                  <a:lnTo>
                    <a:pt x="3795" y="5237"/>
                  </a:lnTo>
                  <a:lnTo>
                    <a:pt x="3801" y="5243"/>
                  </a:lnTo>
                  <a:lnTo>
                    <a:pt x="3810" y="5258"/>
                  </a:lnTo>
                  <a:lnTo>
                    <a:pt x="3818" y="5271"/>
                  </a:lnTo>
                  <a:lnTo>
                    <a:pt x="3824" y="5277"/>
                  </a:lnTo>
                  <a:lnTo>
                    <a:pt x="3829" y="5282"/>
                  </a:lnTo>
                  <a:lnTo>
                    <a:pt x="3835" y="5287"/>
                  </a:lnTo>
                  <a:lnTo>
                    <a:pt x="3844" y="5291"/>
                  </a:lnTo>
                  <a:lnTo>
                    <a:pt x="3860" y="5293"/>
                  </a:lnTo>
                  <a:lnTo>
                    <a:pt x="3877" y="5295"/>
                  </a:lnTo>
                  <a:lnTo>
                    <a:pt x="3884" y="5297"/>
                  </a:lnTo>
                  <a:lnTo>
                    <a:pt x="3890" y="5301"/>
                  </a:lnTo>
                  <a:lnTo>
                    <a:pt x="3895" y="5305"/>
                  </a:lnTo>
                  <a:lnTo>
                    <a:pt x="3900" y="5310"/>
                  </a:lnTo>
                  <a:lnTo>
                    <a:pt x="3909" y="5320"/>
                  </a:lnTo>
                  <a:lnTo>
                    <a:pt x="3916" y="5330"/>
                  </a:lnTo>
                  <a:lnTo>
                    <a:pt x="3924" y="5339"/>
                  </a:lnTo>
                  <a:lnTo>
                    <a:pt x="3933" y="5347"/>
                  </a:lnTo>
                  <a:lnTo>
                    <a:pt x="3938" y="5350"/>
                  </a:lnTo>
                  <a:lnTo>
                    <a:pt x="3944" y="5352"/>
                  </a:lnTo>
                  <a:lnTo>
                    <a:pt x="3950" y="5354"/>
                  </a:lnTo>
                  <a:lnTo>
                    <a:pt x="3957" y="5355"/>
                  </a:lnTo>
                  <a:lnTo>
                    <a:pt x="3968" y="5354"/>
                  </a:lnTo>
                  <a:lnTo>
                    <a:pt x="3978" y="5352"/>
                  </a:lnTo>
                  <a:lnTo>
                    <a:pt x="3988" y="5351"/>
                  </a:lnTo>
                  <a:lnTo>
                    <a:pt x="3999" y="5350"/>
                  </a:lnTo>
                  <a:lnTo>
                    <a:pt x="3999" y="5340"/>
                  </a:lnTo>
                  <a:lnTo>
                    <a:pt x="4002" y="5330"/>
                  </a:lnTo>
                  <a:lnTo>
                    <a:pt x="4003" y="5321"/>
                  </a:lnTo>
                  <a:lnTo>
                    <a:pt x="4004" y="5310"/>
                  </a:lnTo>
                  <a:lnTo>
                    <a:pt x="4005" y="5298"/>
                  </a:lnTo>
                  <a:lnTo>
                    <a:pt x="4005" y="5287"/>
                  </a:lnTo>
                  <a:lnTo>
                    <a:pt x="4007" y="5282"/>
                  </a:lnTo>
                  <a:lnTo>
                    <a:pt x="4009" y="5278"/>
                  </a:lnTo>
                  <a:lnTo>
                    <a:pt x="4012" y="5276"/>
                  </a:lnTo>
                  <a:lnTo>
                    <a:pt x="4017" y="5275"/>
                  </a:lnTo>
                  <a:lnTo>
                    <a:pt x="4022" y="5276"/>
                  </a:lnTo>
                  <a:lnTo>
                    <a:pt x="4026" y="5278"/>
                  </a:lnTo>
                  <a:lnTo>
                    <a:pt x="4028" y="5282"/>
                  </a:lnTo>
                  <a:lnTo>
                    <a:pt x="4031" y="5286"/>
                  </a:lnTo>
                  <a:lnTo>
                    <a:pt x="4033" y="5297"/>
                  </a:lnTo>
                  <a:lnTo>
                    <a:pt x="4036" y="5308"/>
                  </a:lnTo>
                  <a:lnTo>
                    <a:pt x="4041" y="5318"/>
                  </a:lnTo>
                  <a:lnTo>
                    <a:pt x="4046" y="5327"/>
                  </a:lnTo>
                  <a:lnTo>
                    <a:pt x="4052" y="5335"/>
                  </a:lnTo>
                  <a:lnTo>
                    <a:pt x="4059" y="5342"/>
                  </a:lnTo>
                  <a:lnTo>
                    <a:pt x="4073" y="5355"/>
                  </a:lnTo>
                  <a:lnTo>
                    <a:pt x="4088" y="5366"/>
                  </a:lnTo>
                  <a:lnTo>
                    <a:pt x="4096" y="5374"/>
                  </a:lnTo>
                  <a:lnTo>
                    <a:pt x="4102" y="5381"/>
                  </a:lnTo>
                  <a:lnTo>
                    <a:pt x="4106" y="5384"/>
                  </a:lnTo>
                  <a:lnTo>
                    <a:pt x="4110" y="5386"/>
                  </a:lnTo>
                  <a:lnTo>
                    <a:pt x="4115" y="5389"/>
                  </a:lnTo>
                  <a:lnTo>
                    <a:pt x="4120" y="5389"/>
                  </a:lnTo>
                  <a:lnTo>
                    <a:pt x="4146" y="5389"/>
                  </a:lnTo>
                  <a:lnTo>
                    <a:pt x="4164" y="5386"/>
                  </a:lnTo>
                  <a:lnTo>
                    <a:pt x="4181" y="5384"/>
                  </a:lnTo>
                  <a:lnTo>
                    <a:pt x="4194" y="5385"/>
                  </a:lnTo>
                  <a:lnTo>
                    <a:pt x="4204" y="5387"/>
                  </a:lnTo>
                  <a:lnTo>
                    <a:pt x="4214" y="5391"/>
                  </a:lnTo>
                  <a:lnTo>
                    <a:pt x="4223" y="5397"/>
                  </a:lnTo>
                  <a:lnTo>
                    <a:pt x="4230" y="5404"/>
                  </a:lnTo>
                  <a:lnTo>
                    <a:pt x="4238" y="5413"/>
                  </a:lnTo>
                  <a:lnTo>
                    <a:pt x="4245" y="5421"/>
                  </a:lnTo>
                  <a:lnTo>
                    <a:pt x="4251" y="5431"/>
                  </a:lnTo>
                  <a:lnTo>
                    <a:pt x="4259" y="5440"/>
                  </a:lnTo>
                  <a:lnTo>
                    <a:pt x="4269" y="5448"/>
                  </a:lnTo>
                  <a:lnTo>
                    <a:pt x="4279" y="5454"/>
                  </a:lnTo>
                  <a:lnTo>
                    <a:pt x="4288" y="5460"/>
                  </a:lnTo>
                  <a:lnTo>
                    <a:pt x="4297" y="5466"/>
                  </a:lnTo>
                  <a:lnTo>
                    <a:pt x="4304" y="5473"/>
                  </a:lnTo>
                  <a:lnTo>
                    <a:pt x="4307" y="5477"/>
                  </a:lnTo>
                  <a:lnTo>
                    <a:pt x="4309" y="5482"/>
                  </a:lnTo>
                  <a:lnTo>
                    <a:pt x="4310" y="5487"/>
                  </a:lnTo>
                  <a:lnTo>
                    <a:pt x="4312" y="5493"/>
                  </a:lnTo>
                  <a:lnTo>
                    <a:pt x="4312" y="5519"/>
                  </a:lnTo>
                  <a:lnTo>
                    <a:pt x="4312" y="5525"/>
                  </a:lnTo>
                  <a:lnTo>
                    <a:pt x="4313" y="5532"/>
                  </a:lnTo>
                  <a:lnTo>
                    <a:pt x="4314" y="5537"/>
                  </a:lnTo>
                  <a:lnTo>
                    <a:pt x="4315" y="5543"/>
                  </a:lnTo>
                  <a:lnTo>
                    <a:pt x="4322" y="5553"/>
                  </a:lnTo>
                  <a:lnTo>
                    <a:pt x="4328" y="5564"/>
                  </a:lnTo>
                  <a:lnTo>
                    <a:pt x="4339" y="5582"/>
                  </a:lnTo>
                  <a:lnTo>
                    <a:pt x="4351" y="5597"/>
                  </a:lnTo>
                  <a:lnTo>
                    <a:pt x="4361" y="5612"/>
                  </a:lnTo>
                  <a:lnTo>
                    <a:pt x="4373" y="5628"/>
                  </a:lnTo>
                  <a:lnTo>
                    <a:pt x="4381" y="5640"/>
                  </a:lnTo>
                  <a:lnTo>
                    <a:pt x="4387" y="5650"/>
                  </a:lnTo>
                  <a:lnTo>
                    <a:pt x="4392" y="5660"/>
                  </a:lnTo>
                  <a:lnTo>
                    <a:pt x="4397" y="5670"/>
                  </a:lnTo>
                  <a:lnTo>
                    <a:pt x="4405" y="5691"/>
                  </a:lnTo>
                  <a:lnTo>
                    <a:pt x="4416" y="5715"/>
                  </a:lnTo>
                  <a:lnTo>
                    <a:pt x="4418" y="5722"/>
                  </a:lnTo>
                  <a:lnTo>
                    <a:pt x="4421" y="5729"/>
                  </a:lnTo>
                  <a:lnTo>
                    <a:pt x="4422" y="5735"/>
                  </a:lnTo>
                  <a:lnTo>
                    <a:pt x="4422" y="5743"/>
                  </a:lnTo>
                  <a:lnTo>
                    <a:pt x="4422" y="5825"/>
                  </a:lnTo>
                  <a:lnTo>
                    <a:pt x="4431" y="5909"/>
                  </a:lnTo>
                  <a:lnTo>
                    <a:pt x="4431" y="6004"/>
                  </a:lnTo>
                  <a:lnTo>
                    <a:pt x="4432" y="6016"/>
                  </a:lnTo>
                  <a:lnTo>
                    <a:pt x="4435" y="6027"/>
                  </a:lnTo>
                  <a:lnTo>
                    <a:pt x="4436" y="6039"/>
                  </a:lnTo>
                  <a:lnTo>
                    <a:pt x="4437" y="6051"/>
                  </a:lnTo>
                  <a:lnTo>
                    <a:pt x="4431" y="6070"/>
                  </a:lnTo>
                  <a:lnTo>
                    <a:pt x="4425" y="6088"/>
                  </a:lnTo>
                  <a:lnTo>
                    <a:pt x="4426" y="6094"/>
                  </a:lnTo>
                  <a:lnTo>
                    <a:pt x="4428" y="6100"/>
                  </a:lnTo>
                  <a:lnTo>
                    <a:pt x="4432" y="6105"/>
                  </a:lnTo>
                  <a:lnTo>
                    <a:pt x="4437" y="6109"/>
                  </a:lnTo>
                  <a:lnTo>
                    <a:pt x="4441" y="6114"/>
                  </a:lnTo>
                  <a:lnTo>
                    <a:pt x="4445" y="6118"/>
                  </a:lnTo>
                  <a:lnTo>
                    <a:pt x="4447" y="6124"/>
                  </a:lnTo>
                  <a:lnTo>
                    <a:pt x="4448" y="6130"/>
                  </a:lnTo>
                  <a:lnTo>
                    <a:pt x="4448" y="6164"/>
                  </a:lnTo>
                  <a:lnTo>
                    <a:pt x="4447" y="6175"/>
                  </a:lnTo>
                  <a:lnTo>
                    <a:pt x="4445" y="6184"/>
                  </a:lnTo>
                  <a:lnTo>
                    <a:pt x="4443" y="6194"/>
                  </a:lnTo>
                  <a:lnTo>
                    <a:pt x="4442" y="6206"/>
                  </a:lnTo>
                  <a:lnTo>
                    <a:pt x="4442" y="6213"/>
                  </a:lnTo>
                  <a:lnTo>
                    <a:pt x="4443" y="6219"/>
                  </a:lnTo>
                  <a:lnTo>
                    <a:pt x="4446" y="6226"/>
                  </a:lnTo>
                  <a:lnTo>
                    <a:pt x="4448" y="6231"/>
                  </a:lnTo>
                  <a:lnTo>
                    <a:pt x="4451" y="6237"/>
                  </a:lnTo>
                  <a:lnTo>
                    <a:pt x="4454" y="6243"/>
                  </a:lnTo>
                  <a:lnTo>
                    <a:pt x="4455" y="6249"/>
                  </a:lnTo>
                  <a:lnTo>
                    <a:pt x="4455" y="6257"/>
                  </a:lnTo>
                  <a:lnTo>
                    <a:pt x="4452" y="6275"/>
                  </a:lnTo>
                  <a:lnTo>
                    <a:pt x="4450" y="6292"/>
                  </a:lnTo>
                  <a:lnTo>
                    <a:pt x="4450" y="6325"/>
                  </a:lnTo>
                  <a:lnTo>
                    <a:pt x="4454" y="6340"/>
                  </a:lnTo>
                  <a:lnTo>
                    <a:pt x="4460" y="6355"/>
                  </a:lnTo>
                  <a:lnTo>
                    <a:pt x="4461" y="6366"/>
                  </a:lnTo>
                  <a:lnTo>
                    <a:pt x="4464" y="6376"/>
                  </a:lnTo>
                  <a:lnTo>
                    <a:pt x="4466" y="6386"/>
                  </a:lnTo>
                  <a:lnTo>
                    <a:pt x="4472" y="6396"/>
                  </a:lnTo>
                  <a:lnTo>
                    <a:pt x="4486" y="6413"/>
                  </a:lnTo>
                  <a:lnTo>
                    <a:pt x="4500" y="6428"/>
                  </a:lnTo>
                  <a:lnTo>
                    <a:pt x="4506" y="6435"/>
                  </a:lnTo>
                  <a:lnTo>
                    <a:pt x="4511" y="6443"/>
                  </a:lnTo>
                  <a:lnTo>
                    <a:pt x="4514" y="6453"/>
                  </a:lnTo>
                  <a:lnTo>
                    <a:pt x="4515" y="6463"/>
                  </a:lnTo>
                  <a:lnTo>
                    <a:pt x="4515" y="6494"/>
                  </a:lnTo>
                  <a:lnTo>
                    <a:pt x="4512" y="6503"/>
                  </a:lnTo>
                  <a:lnTo>
                    <a:pt x="4511" y="6510"/>
                  </a:lnTo>
                  <a:lnTo>
                    <a:pt x="4511" y="6518"/>
                  </a:lnTo>
                  <a:lnTo>
                    <a:pt x="4515" y="6523"/>
                  </a:lnTo>
                  <a:lnTo>
                    <a:pt x="4519" y="6528"/>
                  </a:lnTo>
                  <a:lnTo>
                    <a:pt x="4524" y="6532"/>
                  </a:lnTo>
                  <a:lnTo>
                    <a:pt x="4536" y="6539"/>
                  </a:lnTo>
                  <a:lnTo>
                    <a:pt x="4549" y="6548"/>
                  </a:lnTo>
                  <a:lnTo>
                    <a:pt x="4561" y="6561"/>
                  </a:lnTo>
                  <a:lnTo>
                    <a:pt x="4571" y="6572"/>
                  </a:lnTo>
                  <a:lnTo>
                    <a:pt x="4582" y="6583"/>
                  </a:lnTo>
                  <a:lnTo>
                    <a:pt x="4594" y="6596"/>
                  </a:lnTo>
                  <a:lnTo>
                    <a:pt x="4600" y="6602"/>
                  </a:lnTo>
                  <a:lnTo>
                    <a:pt x="4605" y="6610"/>
                  </a:lnTo>
                  <a:lnTo>
                    <a:pt x="4609" y="6617"/>
                  </a:lnTo>
                  <a:lnTo>
                    <a:pt x="4610" y="6626"/>
                  </a:lnTo>
                  <a:lnTo>
                    <a:pt x="4614" y="6643"/>
                  </a:lnTo>
                  <a:lnTo>
                    <a:pt x="4618" y="6662"/>
                  </a:lnTo>
                  <a:lnTo>
                    <a:pt x="4620" y="6670"/>
                  </a:lnTo>
                  <a:lnTo>
                    <a:pt x="4622" y="6677"/>
                  </a:lnTo>
                  <a:lnTo>
                    <a:pt x="4623" y="6686"/>
                  </a:lnTo>
                  <a:lnTo>
                    <a:pt x="4623" y="6695"/>
                  </a:lnTo>
                  <a:lnTo>
                    <a:pt x="4632" y="6714"/>
                  </a:lnTo>
                  <a:lnTo>
                    <a:pt x="4639" y="6730"/>
                  </a:lnTo>
                  <a:lnTo>
                    <a:pt x="4644" y="6748"/>
                  </a:lnTo>
                  <a:lnTo>
                    <a:pt x="4648" y="6769"/>
                  </a:lnTo>
                  <a:lnTo>
                    <a:pt x="4649" y="6788"/>
                  </a:lnTo>
                  <a:lnTo>
                    <a:pt x="4651" y="6807"/>
                  </a:lnTo>
                  <a:lnTo>
                    <a:pt x="4652" y="6814"/>
                  </a:lnTo>
                  <a:lnTo>
                    <a:pt x="4656" y="6823"/>
                  </a:lnTo>
                  <a:lnTo>
                    <a:pt x="4661" y="6829"/>
                  </a:lnTo>
                  <a:lnTo>
                    <a:pt x="4667" y="6837"/>
                  </a:lnTo>
                  <a:lnTo>
                    <a:pt x="4678" y="6843"/>
                  </a:lnTo>
                  <a:lnTo>
                    <a:pt x="4689" y="6848"/>
                  </a:lnTo>
                  <a:lnTo>
                    <a:pt x="4694" y="6850"/>
                  </a:lnTo>
                  <a:lnTo>
                    <a:pt x="4699" y="6853"/>
                  </a:lnTo>
                  <a:lnTo>
                    <a:pt x="4703" y="6858"/>
                  </a:lnTo>
                  <a:lnTo>
                    <a:pt x="4708" y="6863"/>
                  </a:lnTo>
                  <a:lnTo>
                    <a:pt x="4710" y="6868"/>
                  </a:lnTo>
                  <a:lnTo>
                    <a:pt x="4711" y="6874"/>
                  </a:lnTo>
                  <a:lnTo>
                    <a:pt x="4711" y="6879"/>
                  </a:lnTo>
                  <a:lnTo>
                    <a:pt x="4711" y="6887"/>
                  </a:lnTo>
                  <a:lnTo>
                    <a:pt x="4712" y="6903"/>
                  </a:lnTo>
                  <a:lnTo>
                    <a:pt x="4715" y="6921"/>
                  </a:lnTo>
                  <a:lnTo>
                    <a:pt x="4718" y="6938"/>
                  </a:lnTo>
                  <a:lnTo>
                    <a:pt x="4722" y="6956"/>
                  </a:lnTo>
                  <a:lnTo>
                    <a:pt x="4722" y="6967"/>
                  </a:lnTo>
                  <a:lnTo>
                    <a:pt x="4720" y="6976"/>
                  </a:lnTo>
                  <a:lnTo>
                    <a:pt x="4717" y="6985"/>
                  </a:lnTo>
                  <a:lnTo>
                    <a:pt x="4715" y="6992"/>
                  </a:lnTo>
                  <a:lnTo>
                    <a:pt x="4707" y="7009"/>
                  </a:lnTo>
                  <a:lnTo>
                    <a:pt x="4699" y="7027"/>
                  </a:lnTo>
                  <a:lnTo>
                    <a:pt x="4697" y="7040"/>
                  </a:lnTo>
                  <a:lnTo>
                    <a:pt x="4696" y="7050"/>
                  </a:lnTo>
                  <a:lnTo>
                    <a:pt x="4696" y="7061"/>
                  </a:lnTo>
                  <a:lnTo>
                    <a:pt x="4697" y="7074"/>
                  </a:lnTo>
                  <a:lnTo>
                    <a:pt x="4697" y="7148"/>
                  </a:lnTo>
                  <a:lnTo>
                    <a:pt x="4697" y="7162"/>
                  </a:lnTo>
                  <a:lnTo>
                    <a:pt x="4698" y="7173"/>
                  </a:lnTo>
                  <a:lnTo>
                    <a:pt x="4701" y="7184"/>
                  </a:lnTo>
                  <a:lnTo>
                    <a:pt x="4701" y="7198"/>
                  </a:lnTo>
                  <a:lnTo>
                    <a:pt x="4701" y="7213"/>
                  </a:lnTo>
                  <a:lnTo>
                    <a:pt x="4697" y="7228"/>
                  </a:lnTo>
                  <a:lnTo>
                    <a:pt x="4693" y="7241"/>
                  </a:lnTo>
                  <a:lnTo>
                    <a:pt x="4688" y="7253"/>
                  </a:lnTo>
                  <a:lnTo>
                    <a:pt x="4677" y="7278"/>
                  </a:lnTo>
                  <a:lnTo>
                    <a:pt x="4664" y="7307"/>
                  </a:lnTo>
                  <a:lnTo>
                    <a:pt x="4658" y="7322"/>
                  </a:lnTo>
                  <a:lnTo>
                    <a:pt x="4654" y="7337"/>
                  </a:lnTo>
                  <a:lnTo>
                    <a:pt x="4651" y="7351"/>
                  </a:lnTo>
                  <a:lnTo>
                    <a:pt x="4648" y="7364"/>
                  </a:lnTo>
                  <a:lnTo>
                    <a:pt x="4646" y="7377"/>
                  </a:lnTo>
                  <a:lnTo>
                    <a:pt x="4644" y="7393"/>
                  </a:lnTo>
                  <a:lnTo>
                    <a:pt x="4643" y="7408"/>
                  </a:lnTo>
                  <a:lnTo>
                    <a:pt x="4643" y="7424"/>
                  </a:lnTo>
                  <a:lnTo>
                    <a:pt x="4643" y="7431"/>
                  </a:lnTo>
                  <a:lnTo>
                    <a:pt x="4644" y="7440"/>
                  </a:lnTo>
                  <a:lnTo>
                    <a:pt x="4647" y="7449"/>
                  </a:lnTo>
                  <a:lnTo>
                    <a:pt x="4649" y="7457"/>
                  </a:lnTo>
                  <a:lnTo>
                    <a:pt x="4653" y="7463"/>
                  </a:lnTo>
                  <a:lnTo>
                    <a:pt x="4658" y="7468"/>
                  </a:lnTo>
                  <a:lnTo>
                    <a:pt x="4664" y="7470"/>
                  </a:lnTo>
                  <a:lnTo>
                    <a:pt x="4672" y="7472"/>
                  </a:lnTo>
                  <a:lnTo>
                    <a:pt x="4683" y="7472"/>
                  </a:lnTo>
                  <a:lnTo>
                    <a:pt x="4693" y="7470"/>
                  </a:lnTo>
                  <a:lnTo>
                    <a:pt x="4697" y="7469"/>
                  </a:lnTo>
                  <a:lnTo>
                    <a:pt x="4702" y="7467"/>
                  </a:lnTo>
                  <a:lnTo>
                    <a:pt x="4706" y="7464"/>
                  </a:lnTo>
                  <a:lnTo>
                    <a:pt x="4710" y="7460"/>
                  </a:lnTo>
                  <a:lnTo>
                    <a:pt x="4715" y="7452"/>
                  </a:lnTo>
                  <a:lnTo>
                    <a:pt x="4720" y="7444"/>
                  </a:lnTo>
                  <a:lnTo>
                    <a:pt x="4725" y="7438"/>
                  </a:lnTo>
                  <a:lnTo>
                    <a:pt x="4732" y="7431"/>
                  </a:lnTo>
                  <a:lnTo>
                    <a:pt x="4741" y="7425"/>
                  </a:lnTo>
                  <a:lnTo>
                    <a:pt x="4750" y="7421"/>
                  </a:lnTo>
                  <a:lnTo>
                    <a:pt x="4758" y="7418"/>
                  </a:lnTo>
                  <a:lnTo>
                    <a:pt x="4769" y="7416"/>
                  </a:lnTo>
                  <a:lnTo>
                    <a:pt x="4787" y="7414"/>
                  </a:lnTo>
                  <a:lnTo>
                    <a:pt x="4809" y="7414"/>
                  </a:lnTo>
                  <a:lnTo>
                    <a:pt x="4814" y="7414"/>
                  </a:lnTo>
                  <a:lnTo>
                    <a:pt x="4819" y="7416"/>
                  </a:lnTo>
                  <a:lnTo>
                    <a:pt x="4822" y="7419"/>
                  </a:lnTo>
                  <a:lnTo>
                    <a:pt x="4828" y="7423"/>
                  </a:lnTo>
                  <a:lnTo>
                    <a:pt x="4835" y="7430"/>
                  </a:lnTo>
                  <a:lnTo>
                    <a:pt x="4844" y="7438"/>
                  </a:lnTo>
                  <a:lnTo>
                    <a:pt x="4861" y="7445"/>
                  </a:lnTo>
                  <a:lnTo>
                    <a:pt x="4878" y="7452"/>
                  </a:lnTo>
                  <a:lnTo>
                    <a:pt x="4895" y="7457"/>
                  </a:lnTo>
                  <a:lnTo>
                    <a:pt x="4913" y="7464"/>
                  </a:lnTo>
                  <a:lnTo>
                    <a:pt x="4919" y="7468"/>
                  </a:lnTo>
                  <a:lnTo>
                    <a:pt x="4925" y="7473"/>
                  </a:lnTo>
                  <a:lnTo>
                    <a:pt x="4930" y="7478"/>
                  </a:lnTo>
                  <a:lnTo>
                    <a:pt x="4934" y="7484"/>
                  </a:lnTo>
                  <a:lnTo>
                    <a:pt x="4942" y="7495"/>
                  </a:lnTo>
                  <a:lnTo>
                    <a:pt x="4950" y="7509"/>
                  </a:lnTo>
                  <a:lnTo>
                    <a:pt x="4961" y="7519"/>
                  </a:lnTo>
                  <a:lnTo>
                    <a:pt x="4971" y="7529"/>
                  </a:lnTo>
                  <a:lnTo>
                    <a:pt x="4976" y="7534"/>
                  </a:lnTo>
                  <a:lnTo>
                    <a:pt x="4978" y="7539"/>
                  </a:lnTo>
                  <a:lnTo>
                    <a:pt x="4981" y="7546"/>
                  </a:lnTo>
                  <a:lnTo>
                    <a:pt x="4982" y="7553"/>
                  </a:lnTo>
                  <a:lnTo>
                    <a:pt x="4981" y="7556"/>
                  </a:lnTo>
                  <a:lnTo>
                    <a:pt x="4979" y="7559"/>
                  </a:lnTo>
                  <a:lnTo>
                    <a:pt x="4978" y="7562"/>
                  </a:lnTo>
                  <a:lnTo>
                    <a:pt x="4976" y="7564"/>
                  </a:lnTo>
                  <a:lnTo>
                    <a:pt x="4971" y="7569"/>
                  </a:lnTo>
                  <a:lnTo>
                    <a:pt x="4964" y="7573"/>
                  </a:lnTo>
                  <a:lnTo>
                    <a:pt x="4953" y="7587"/>
                  </a:lnTo>
                  <a:lnTo>
                    <a:pt x="4943" y="7601"/>
                  </a:lnTo>
                  <a:lnTo>
                    <a:pt x="4939" y="7607"/>
                  </a:lnTo>
                  <a:lnTo>
                    <a:pt x="4935" y="7613"/>
                  </a:lnTo>
                  <a:lnTo>
                    <a:pt x="4934" y="7620"/>
                  </a:lnTo>
                  <a:lnTo>
                    <a:pt x="4934" y="7626"/>
                  </a:lnTo>
                  <a:lnTo>
                    <a:pt x="4934" y="7640"/>
                  </a:lnTo>
                  <a:lnTo>
                    <a:pt x="4935" y="7655"/>
                  </a:lnTo>
                  <a:lnTo>
                    <a:pt x="4934" y="7662"/>
                  </a:lnTo>
                  <a:lnTo>
                    <a:pt x="4935" y="7670"/>
                  </a:lnTo>
                  <a:lnTo>
                    <a:pt x="4940" y="7675"/>
                  </a:lnTo>
                  <a:lnTo>
                    <a:pt x="4944" y="7680"/>
                  </a:lnTo>
                  <a:lnTo>
                    <a:pt x="4948" y="7685"/>
                  </a:lnTo>
                  <a:lnTo>
                    <a:pt x="4950" y="7690"/>
                  </a:lnTo>
                  <a:lnTo>
                    <a:pt x="4954" y="7702"/>
                  </a:lnTo>
                  <a:lnTo>
                    <a:pt x="4956" y="7716"/>
                  </a:lnTo>
                  <a:lnTo>
                    <a:pt x="4956" y="7724"/>
                  </a:lnTo>
                  <a:lnTo>
                    <a:pt x="4954" y="7731"/>
                  </a:lnTo>
                  <a:lnTo>
                    <a:pt x="4954" y="7735"/>
                  </a:lnTo>
                  <a:lnTo>
                    <a:pt x="4952" y="7739"/>
                  </a:lnTo>
                  <a:lnTo>
                    <a:pt x="4950" y="7741"/>
                  </a:lnTo>
                  <a:lnTo>
                    <a:pt x="4947" y="7744"/>
                  </a:lnTo>
                  <a:lnTo>
                    <a:pt x="4942" y="7748"/>
                  </a:lnTo>
                  <a:lnTo>
                    <a:pt x="4935" y="7749"/>
                  </a:lnTo>
                  <a:lnTo>
                    <a:pt x="4930" y="7750"/>
                  </a:lnTo>
                  <a:lnTo>
                    <a:pt x="4924" y="7750"/>
                  </a:lnTo>
                  <a:lnTo>
                    <a:pt x="4919" y="7750"/>
                  </a:lnTo>
                  <a:lnTo>
                    <a:pt x="4913" y="7751"/>
                  </a:lnTo>
                  <a:lnTo>
                    <a:pt x="4908" y="7754"/>
                  </a:lnTo>
                  <a:lnTo>
                    <a:pt x="4903" y="7758"/>
                  </a:lnTo>
                  <a:lnTo>
                    <a:pt x="4899" y="7763"/>
                  </a:lnTo>
                  <a:lnTo>
                    <a:pt x="4897" y="7768"/>
                  </a:lnTo>
                  <a:lnTo>
                    <a:pt x="4895" y="7773"/>
                  </a:lnTo>
                  <a:lnTo>
                    <a:pt x="4895" y="7779"/>
                  </a:lnTo>
                  <a:lnTo>
                    <a:pt x="4897" y="7790"/>
                  </a:lnTo>
                  <a:lnTo>
                    <a:pt x="4897" y="7804"/>
                  </a:lnTo>
                  <a:lnTo>
                    <a:pt x="4898" y="7807"/>
                  </a:lnTo>
                  <a:lnTo>
                    <a:pt x="4898" y="7809"/>
                  </a:lnTo>
                  <a:lnTo>
                    <a:pt x="4900" y="7810"/>
                  </a:lnTo>
                  <a:lnTo>
                    <a:pt x="4902" y="7812"/>
                  </a:lnTo>
                  <a:lnTo>
                    <a:pt x="4908" y="7814"/>
                  </a:lnTo>
                  <a:lnTo>
                    <a:pt x="4913" y="7817"/>
                  </a:lnTo>
                  <a:lnTo>
                    <a:pt x="4922" y="7820"/>
                  </a:lnTo>
                  <a:lnTo>
                    <a:pt x="4929" y="7825"/>
                  </a:lnTo>
                  <a:lnTo>
                    <a:pt x="4935" y="7830"/>
                  </a:lnTo>
                  <a:lnTo>
                    <a:pt x="4942" y="7838"/>
                  </a:lnTo>
                  <a:lnTo>
                    <a:pt x="4947" y="7852"/>
                  </a:lnTo>
                  <a:lnTo>
                    <a:pt x="4952" y="7866"/>
                  </a:lnTo>
                  <a:lnTo>
                    <a:pt x="4953" y="7872"/>
                  </a:lnTo>
                  <a:lnTo>
                    <a:pt x="4957" y="7876"/>
                  </a:lnTo>
                  <a:lnTo>
                    <a:pt x="4962" y="7879"/>
                  </a:lnTo>
                  <a:lnTo>
                    <a:pt x="4968" y="7881"/>
                  </a:lnTo>
                  <a:lnTo>
                    <a:pt x="4977" y="7879"/>
                  </a:lnTo>
                  <a:lnTo>
                    <a:pt x="4984" y="7878"/>
                  </a:lnTo>
                  <a:lnTo>
                    <a:pt x="4992" y="7876"/>
                  </a:lnTo>
                  <a:lnTo>
                    <a:pt x="4998" y="7872"/>
                  </a:lnTo>
                  <a:lnTo>
                    <a:pt x="5006" y="7869"/>
                  </a:lnTo>
                  <a:lnTo>
                    <a:pt x="5012" y="7867"/>
                  </a:lnTo>
                  <a:lnTo>
                    <a:pt x="5021" y="7866"/>
                  </a:lnTo>
                  <a:lnTo>
                    <a:pt x="5030" y="7864"/>
                  </a:lnTo>
                  <a:lnTo>
                    <a:pt x="5040" y="7866"/>
                  </a:lnTo>
                  <a:lnTo>
                    <a:pt x="5050" y="7869"/>
                  </a:lnTo>
                  <a:lnTo>
                    <a:pt x="5058" y="7874"/>
                  </a:lnTo>
                  <a:lnTo>
                    <a:pt x="5067" y="7879"/>
                  </a:lnTo>
                  <a:lnTo>
                    <a:pt x="5075" y="7886"/>
                  </a:lnTo>
                  <a:lnTo>
                    <a:pt x="5084" y="7891"/>
                  </a:lnTo>
                  <a:lnTo>
                    <a:pt x="5094" y="7894"/>
                  </a:lnTo>
                  <a:lnTo>
                    <a:pt x="5105" y="7897"/>
                  </a:lnTo>
                  <a:lnTo>
                    <a:pt x="5116" y="7899"/>
                  </a:lnTo>
                  <a:lnTo>
                    <a:pt x="5125" y="7904"/>
                  </a:lnTo>
                  <a:lnTo>
                    <a:pt x="5134" y="7909"/>
                  </a:lnTo>
                  <a:lnTo>
                    <a:pt x="5141" y="7918"/>
                  </a:lnTo>
                  <a:lnTo>
                    <a:pt x="5146" y="7927"/>
                  </a:lnTo>
                  <a:lnTo>
                    <a:pt x="5150" y="7936"/>
                  </a:lnTo>
                  <a:lnTo>
                    <a:pt x="5153" y="7940"/>
                  </a:lnTo>
                  <a:lnTo>
                    <a:pt x="5155" y="7943"/>
                  </a:lnTo>
                  <a:lnTo>
                    <a:pt x="5159" y="7945"/>
                  </a:lnTo>
                  <a:lnTo>
                    <a:pt x="5163" y="7946"/>
                  </a:lnTo>
                  <a:lnTo>
                    <a:pt x="5181" y="7946"/>
                  </a:lnTo>
                  <a:lnTo>
                    <a:pt x="5200" y="7945"/>
                  </a:lnTo>
                  <a:lnTo>
                    <a:pt x="5210" y="7946"/>
                  </a:lnTo>
                  <a:lnTo>
                    <a:pt x="5219" y="7948"/>
                  </a:lnTo>
                  <a:lnTo>
                    <a:pt x="5228" y="7953"/>
                  </a:lnTo>
                  <a:lnTo>
                    <a:pt x="5235" y="7960"/>
                  </a:lnTo>
                  <a:lnTo>
                    <a:pt x="5242" y="7966"/>
                  </a:lnTo>
                  <a:lnTo>
                    <a:pt x="5248" y="7975"/>
                  </a:lnTo>
                  <a:lnTo>
                    <a:pt x="5253" y="7984"/>
                  </a:lnTo>
                  <a:lnTo>
                    <a:pt x="5258" y="7992"/>
                  </a:lnTo>
                  <a:lnTo>
                    <a:pt x="5267" y="8015"/>
                  </a:lnTo>
                  <a:lnTo>
                    <a:pt x="5276" y="8035"/>
                  </a:lnTo>
                  <a:lnTo>
                    <a:pt x="5282" y="8044"/>
                  </a:lnTo>
                  <a:lnTo>
                    <a:pt x="5288" y="8050"/>
                  </a:lnTo>
                  <a:lnTo>
                    <a:pt x="5292" y="8053"/>
                  </a:lnTo>
                  <a:lnTo>
                    <a:pt x="5296" y="8055"/>
                  </a:lnTo>
                  <a:lnTo>
                    <a:pt x="5301" y="8056"/>
                  </a:lnTo>
                  <a:lnTo>
                    <a:pt x="5307" y="8056"/>
                  </a:lnTo>
                  <a:lnTo>
                    <a:pt x="5317" y="8054"/>
                  </a:lnTo>
                  <a:lnTo>
                    <a:pt x="5328" y="8051"/>
                  </a:lnTo>
                  <a:lnTo>
                    <a:pt x="5336" y="8051"/>
                  </a:lnTo>
                  <a:lnTo>
                    <a:pt x="5343" y="8054"/>
                  </a:lnTo>
                  <a:lnTo>
                    <a:pt x="5347" y="8055"/>
                  </a:lnTo>
                  <a:lnTo>
                    <a:pt x="5348" y="8059"/>
                  </a:lnTo>
                  <a:lnTo>
                    <a:pt x="5348" y="8061"/>
                  </a:lnTo>
                  <a:lnTo>
                    <a:pt x="5348" y="8065"/>
                  </a:lnTo>
                  <a:lnTo>
                    <a:pt x="5348" y="8073"/>
                  </a:lnTo>
                  <a:lnTo>
                    <a:pt x="5350" y="8081"/>
                  </a:lnTo>
                  <a:lnTo>
                    <a:pt x="5352" y="8088"/>
                  </a:lnTo>
                  <a:lnTo>
                    <a:pt x="5356" y="8093"/>
                  </a:lnTo>
                  <a:lnTo>
                    <a:pt x="5361" y="8096"/>
                  </a:lnTo>
                  <a:lnTo>
                    <a:pt x="5366" y="8100"/>
                  </a:lnTo>
                  <a:lnTo>
                    <a:pt x="5371" y="8104"/>
                  </a:lnTo>
                  <a:lnTo>
                    <a:pt x="5376" y="8108"/>
                  </a:lnTo>
                  <a:lnTo>
                    <a:pt x="5378" y="8113"/>
                  </a:lnTo>
                  <a:lnTo>
                    <a:pt x="5380" y="8119"/>
                  </a:lnTo>
                  <a:lnTo>
                    <a:pt x="5380" y="8170"/>
                  </a:lnTo>
                  <a:lnTo>
                    <a:pt x="5381" y="8178"/>
                  </a:lnTo>
                  <a:lnTo>
                    <a:pt x="5382" y="8184"/>
                  </a:lnTo>
                  <a:lnTo>
                    <a:pt x="5386" y="8189"/>
                  </a:lnTo>
                  <a:lnTo>
                    <a:pt x="5388" y="8194"/>
                  </a:lnTo>
                  <a:lnTo>
                    <a:pt x="5396" y="8206"/>
                  </a:lnTo>
                  <a:lnTo>
                    <a:pt x="5404" y="8218"/>
                  </a:lnTo>
                  <a:lnTo>
                    <a:pt x="5405" y="8227"/>
                  </a:lnTo>
                  <a:lnTo>
                    <a:pt x="5406" y="8236"/>
                  </a:lnTo>
                  <a:lnTo>
                    <a:pt x="5407" y="8239"/>
                  </a:lnTo>
                  <a:lnTo>
                    <a:pt x="5409" y="8243"/>
                  </a:lnTo>
                  <a:lnTo>
                    <a:pt x="5411" y="8247"/>
                  </a:lnTo>
                  <a:lnTo>
                    <a:pt x="5414" y="8251"/>
                  </a:lnTo>
                  <a:lnTo>
                    <a:pt x="5431" y="8256"/>
                  </a:lnTo>
                  <a:lnTo>
                    <a:pt x="5451" y="8260"/>
                  </a:lnTo>
                  <a:lnTo>
                    <a:pt x="5456" y="8263"/>
                  </a:lnTo>
                  <a:lnTo>
                    <a:pt x="5461" y="8268"/>
                  </a:lnTo>
                  <a:lnTo>
                    <a:pt x="5465" y="8273"/>
                  </a:lnTo>
                  <a:lnTo>
                    <a:pt x="5469" y="8278"/>
                  </a:lnTo>
                  <a:lnTo>
                    <a:pt x="5471" y="8283"/>
                  </a:lnTo>
                  <a:lnTo>
                    <a:pt x="5473" y="8290"/>
                  </a:lnTo>
                  <a:lnTo>
                    <a:pt x="5474" y="8296"/>
                  </a:lnTo>
                  <a:lnTo>
                    <a:pt x="5475" y="8303"/>
                  </a:lnTo>
                  <a:lnTo>
                    <a:pt x="5475" y="8336"/>
                  </a:lnTo>
                  <a:lnTo>
                    <a:pt x="5474" y="8349"/>
                  </a:lnTo>
                  <a:lnTo>
                    <a:pt x="5471" y="8359"/>
                  </a:lnTo>
                  <a:lnTo>
                    <a:pt x="5469" y="8370"/>
                  </a:lnTo>
                  <a:lnTo>
                    <a:pt x="5465" y="8381"/>
                  </a:lnTo>
                  <a:lnTo>
                    <a:pt x="5464" y="8390"/>
                  </a:lnTo>
                  <a:lnTo>
                    <a:pt x="5464" y="8398"/>
                  </a:lnTo>
                  <a:lnTo>
                    <a:pt x="5463" y="8401"/>
                  </a:lnTo>
                  <a:lnTo>
                    <a:pt x="5461" y="8404"/>
                  </a:lnTo>
                  <a:lnTo>
                    <a:pt x="5459" y="8408"/>
                  </a:lnTo>
                  <a:lnTo>
                    <a:pt x="5456" y="8410"/>
                  </a:lnTo>
                  <a:lnTo>
                    <a:pt x="5441" y="8421"/>
                  </a:lnTo>
                  <a:lnTo>
                    <a:pt x="5426" y="8429"/>
                  </a:lnTo>
                  <a:lnTo>
                    <a:pt x="5419" y="8431"/>
                  </a:lnTo>
                  <a:lnTo>
                    <a:pt x="5410" y="8434"/>
                  </a:lnTo>
                  <a:lnTo>
                    <a:pt x="5401" y="8435"/>
                  </a:lnTo>
                  <a:lnTo>
                    <a:pt x="5391" y="8435"/>
                  </a:lnTo>
                  <a:lnTo>
                    <a:pt x="5378" y="8434"/>
                  </a:lnTo>
                  <a:lnTo>
                    <a:pt x="5368" y="8433"/>
                  </a:lnTo>
                  <a:lnTo>
                    <a:pt x="5357" y="8430"/>
                  </a:lnTo>
                  <a:lnTo>
                    <a:pt x="5345" y="8429"/>
                  </a:lnTo>
                  <a:lnTo>
                    <a:pt x="5341" y="8430"/>
                  </a:lnTo>
                  <a:lnTo>
                    <a:pt x="5337" y="8431"/>
                  </a:lnTo>
                  <a:lnTo>
                    <a:pt x="5333" y="8435"/>
                  </a:lnTo>
                  <a:lnTo>
                    <a:pt x="5331" y="8439"/>
                  </a:lnTo>
                  <a:lnTo>
                    <a:pt x="5327" y="8448"/>
                  </a:lnTo>
                  <a:lnTo>
                    <a:pt x="5326" y="8458"/>
                  </a:lnTo>
                  <a:lnTo>
                    <a:pt x="5321" y="8474"/>
                  </a:lnTo>
                  <a:lnTo>
                    <a:pt x="5317" y="8489"/>
                  </a:lnTo>
                  <a:lnTo>
                    <a:pt x="5318" y="8493"/>
                  </a:lnTo>
                  <a:lnTo>
                    <a:pt x="5319" y="8497"/>
                  </a:lnTo>
                  <a:lnTo>
                    <a:pt x="5321" y="8499"/>
                  </a:lnTo>
                  <a:lnTo>
                    <a:pt x="5324" y="8502"/>
                  </a:lnTo>
                  <a:lnTo>
                    <a:pt x="5330" y="8505"/>
                  </a:lnTo>
                  <a:lnTo>
                    <a:pt x="5336" y="8511"/>
                  </a:lnTo>
                  <a:lnTo>
                    <a:pt x="5346" y="8522"/>
                  </a:lnTo>
                  <a:lnTo>
                    <a:pt x="5356" y="8531"/>
                  </a:lnTo>
                  <a:lnTo>
                    <a:pt x="5366" y="8539"/>
                  </a:lnTo>
                  <a:lnTo>
                    <a:pt x="5376" y="8552"/>
                  </a:lnTo>
                  <a:lnTo>
                    <a:pt x="5387" y="8567"/>
                  </a:lnTo>
                  <a:lnTo>
                    <a:pt x="5397" y="8582"/>
                  </a:lnTo>
                  <a:lnTo>
                    <a:pt x="5402" y="8588"/>
                  </a:lnTo>
                  <a:lnTo>
                    <a:pt x="5406" y="8593"/>
                  </a:lnTo>
                  <a:lnTo>
                    <a:pt x="5411" y="8598"/>
                  </a:lnTo>
                  <a:lnTo>
                    <a:pt x="5416" y="8603"/>
                  </a:lnTo>
                  <a:lnTo>
                    <a:pt x="5421" y="8608"/>
                  </a:lnTo>
                  <a:lnTo>
                    <a:pt x="5426" y="8611"/>
                  </a:lnTo>
                  <a:lnTo>
                    <a:pt x="5434" y="8602"/>
                  </a:lnTo>
                  <a:lnTo>
                    <a:pt x="5441" y="8590"/>
                  </a:lnTo>
                  <a:lnTo>
                    <a:pt x="5450" y="8590"/>
                  </a:lnTo>
                  <a:lnTo>
                    <a:pt x="5459" y="8586"/>
                  </a:lnTo>
                  <a:lnTo>
                    <a:pt x="5464" y="8581"/>
                  </a:lnTo>
                  <a:lnTo>
                    <a:pt x="5468" y="8575"/>
                  </a:lnTo>
                  <a:lnTo>
                    <a:pt x="5470" y="8569"/>
                  </a:lnTo>
                  <a:lnTo>
                    <a:pt x="5473" y="8563"/>
                  </a:lnTo>
                  <a:lnTo>
                    <a:pt x="5475" y="8549"/>
                  </a:lnTo>
                  <a:lnTo>
                    <a:pt x="5480" y="8534"/>
                  </a:lnTo>
                  <a:lnTo>
                    <a:pt x="5483" y="8529"/>
                  </a:lnTo>
                  <a:lnTo>
                    <a:pt x="5485" y="8524"/>
                  </a:lnTo>
                  <a:lnTo>
                    <a:pt x="5489" y="8521"/>
                  </a:lnTo>
                  <a:lnTo>
                    <a:pt x="5493" y="8518"/>
                  </a:lnTo>
                  <a:lnTo>
                    <a:pt x="5498" y="8516"/>
                  </a:lnTo>
                  <a:lnTo>
                    <a:pt x="5503" y="8513"/>
                  </a:lnTo>
                  <a:lnTo>
                    <a:pt x="5509" y="8513"/>
                  </a:lnTo>
                  <a:lnTo>
                    <a:pt x="5514" y="8512"/>
                  </a:lnTo>
                  <a:lnTo>
                    <a:pt x="5524" y="8517"/>
                  </a:lnTo>
                  <a:lnTo>
                    <a:pt x="5534" y="8523"/>
                  </a:lnTo>
                  <a:lnTo>
                    <a:pt x="5545" y="8523"/>
                  </a:lnTo>
                  <a:lnTo>
                    <a:pt x="5557" y="8522"/>
                  </a:lnTo>
                  <a:lnTo>
                    <a:pt x="5562" y="8521"/>
                  </a:lnTo>
                  <a:lnTo>
                    <a:pt x="5567" y="8521"/>
                  </a:lnTo>
                  <a:lnTo>
                    <a:pt x="5573" y="8521"/>
                  </a:lnTo>
                  <a:lnTo>
                    <a:pt x="5579" y="8522"/>
                  </a:lnTo>
                  <a:lnTo>
                    <a:pt x="5584" y="8523"/>
                  </a:lnTo>
                  <a:lnTo>
                    <a:pt x="5588" y="8526"/>
                  </a:lnTo>
                  <a:lnTo>
                    <a:pt x="5592" y="8528"/>
                  </a:lnTo>
                  <a:lnTo>
                    <a:pt x="5596" y="8532"/>
                  </a:lnTo>
                  <a:lnTo>
                    <a:pt x="5602" y="8538"/>
                  </a:lnTo>
                  <a:lnTo>
                    <a:pt x="5608" y="8546"/>
                  </a:lnTo>
                  <a:lnTo>
                    <a:pt x="5613" y="8553"/>
                  </a:lnTo>
                  <a:lnTo>
                    <a:pt x="5621" y="8559"/>
                  </a:lnTo>
                  <a:lnTo>
                    <a:pt x="5624" y="8562"/>
                  </a:lnTo>
                  <a:lnTo>
                    <a:pt x="5628" y="8563"/>
                  </a:lnTo>
                  <a:lnTo>
                    <a:pt x="5632" y="8564"/>
                  </a:lnTo>
                  <a:lnTo>
                    <a:pt x="5637" y="8566"/>
                  </a:lnTo>
                  <a:lnTo>
                    <a:pt x="5712" y="8566"/>
                  </a:lnTo>
                  <a:lnTo>
                    <a:pt x="5716" y="8566"/>
                  </a:lnTo>
                  <a:lnTo>
                    <a:pt x="5719" y="8567"/>
                  </a:lnTo>
                  <a:lnTo>
                    <a:pt x="5721" y="8569"/>
                  </a:lnTo>
                  <a:lnTo>
                    <a:pt x="5724" y="8572"/>
                  </a:lnTo>
                  <a:lnTo>
                    <a:pt x="5727" y="8580"/>
                  </a:lnTo>
                  <a:lnTo>
                    <a:pt x="5731" y="8586"/>
                  </a:lnTo>
                  <a:lnTo>
                    <a:pt x="5735" y="8592"/>
                  </a:lnTo>
                  <a:lnTo>
                    <a:pt x="5740" y="8596"/>
                  </a:lnTo>
                  <a:lnTo>
                    <a:pt x="5745" y="8600"/>
                  </a:lnTo>
                  <a:lnTo>
                    <a:pt x="5751" y="8602"/>
                  </a:lnTo>
                  <a:lnTo>
                    <a:pt x="5764" y="8605"/>
                  </a:lnTo>
                  <a:lnTo>
                    <a:pt x="5778" y="8607"/>
                  </a:lnTo>
                  <a:lnTo>
                    <a:pt x="5788" y="8608"/>
                  </a:lnTo>
                  <a:lnTo>
                    <a:pt x="5796" y="8611"/>
                  </a:lnTo>
                  <a:lnTo>
                    <a:pt x="5804" y="8616"/>
                  </a:lnTo>
                  <a:lnTo>
                    <a:pt x="5811" y="8621"/>
                  </a:lnTo>
                  <a:lnTo>
                    <a:pt x="5825" y="8635"/>
                  </a:lnTo>
                  <a:lnTo>
                    <a:pt x="5840" y="8649"/>
                  </a:lnTo>
                  <a:lnTo>
                    <a:pt x="5858" y="8660"/>
                  </a:lnTo>
                  <a:lnTo>
                    <a:pt x="5875" y="8671"/>
                  </a:lnTo>
                  <a:lnTo>
                    <a:pt x="5902" y="8686"/>
                  </a:lnTo>
                  <a:lnTo>
                    <a:pt x="5924" y="8699"/>
                  </a:lnTo>
                  <a:lnTo>
                    <a:pt x="5936" y="8706"/>
                  </a:lnTo>
                  <a:lnTo>
                    <a:pt x="5947" y="8714"/>
                  </a:lnTo>
                  <a:lnTo>
                    <a:pt x="5958" y="8723"/>
                  </a:lnTo>
                  <a:lnTo>
                    <a:pt x="5971" y="8733"/>
                  </a:lnTo>
                  <a:lnTo>
                    <a:pt x="5987" y="8749"/>
                  </a:lnTo>
                  <a:lnTo>
                    <a:pt x="6000" y="8765"/>
                  </a:lnTo>
                  <a:lnTo>
                    <a:pt x="6012" y="8780"/>
                  </a:lnTo>
                  <a:lnTo>
                    <a:pt x="6022" y="8797"/>
                  </a:lnTo>
                  <a:lnTo>
                    <a:pt x="6042" y="8830"/>
                  </a:lnTo>
                  <a:lnTo>
                    <a:pt x="6067" y="8868"/>
                  </a:lnTo>
                  <a:lnTo>
                    <a:pt x="6072" y="8874"/>
                  </a:lnTo>
                  <a:lnTo>
                    <a:pt x="6077" y="8879"/>
                  </a:lnTo>
                  <a:lnTo>
                    <a:pt x="6084" y="8884"/>
                  </a:lnTo>
                  <a:lnTo>
                    <a:pt x="6090" y="8888"/>
                  </a:lnTo>
                  <a:lnTo>
                    <a:pt x="6096" y="8892"/>
                  </a:lnTo>
                  <a:lnTo>
                    <a:pt x="6103" y="8897"/>
                  </a:lnTo>
                  <a:lnTo>
                    <a:pt x="6108" y="8902"/>
                  </a:lnTo>
                  <a:lnTo>
                    <a:pt x="6113" y="8908"/>
                  </a:lnTo>
                  <a:lnTo>
                    <a:pt x="6125" y="8927"/>
                  </a:lnTo>
                  <a:lnTo>
                    <a:pt x="6135" y="8942"/>
                  </a:lnTo>
                  <a:lnTo>
                    <a:pt x="6145" y="8957"/>
                  </a:lnTo>
                  <a:lnTo>
                    <a:pt x="6158" y="8975"/>
                  </a:lnTo>
                  <a:lnTo>
                    <a:pt x="6164" y="8982"/>
                  </a:lnTo>
                  <a:lnTo>
                    <a:pt x="6170" y="8990"/>
                  </a:lnTo>
                  <a:lnTo>
                    <a:pt x="6175" y="8996"/>
                  </a:lnTo>
                  <a:lnTo>
                    <a:pt x="6180" y="9005"/>
                  </a:lnTo>
                  <a:lnTo>
                    <a:pt x="6185" y="9020"/>
                  </a:lnTo>
                  <a:lnTo>
                    <a:pt x="6189" y="9032"/>
                  </a:lnTo>
                  <a:lnTo>
                    <a:pt x="6192" y="9046"/>
                  </a:lnTo>
                  <a:lnTo>
                    <a:pt x="6194" y="9059"/>
                  </a:lnTo>
                  <a:lnTo>
                    <a:pt x="6197" y="9071"/>
                  </a:lnTo>
                  <a:lnTo>
                    <a:pt x="6202" y="9083"/>
                  </a:lnTo>
                  <a:lnTo>
                    <a:pt x="6204" y="9089"/>
                  </a:lnTo>
                  <a:lnTo>
                    <a:pt x="6208" y="9094"/>
                  </a:lnTo>
                  <a:lnTo>
                    <a:pt x="6213" y="9100"/>
                  </a:lnTo>
                  <a:lnTo>
                    <a:pt x="6218" y="9105"/>
                  </a:lnTo>
                  <a:lnTo>
                    <a:pt x="6228" y="9118"/>
                  </a:lnTo>
                  <a:lnTo>
                    <a:pt x="6237" y="9130"/>
                  </a:lnTo>
                  <a:lnTo>
                    <a:pt x="6243" y="9143"/>
                  </a:lnTo>
                  <a:lnTo>
                    <a:pt x="6248" y="9155"/>
                  </a:lnTo>
                  <a:lnTo>
                    <a:pt x="6253" y="9168"/>
                  </a:lnTo>
                  <a:lnTo>
                    <a:pt x="6258" y="9182"/>
                  </a:lnTo>
                  <a:lnTo>
                    <a:pt x="6266" y="9196"/>
                  </a:lnTo>
                  <a:lnTo>
                    <a:pt x="6273" y="9211"/>
                  </a:lnTo>
                  <a:lnTo>
                    <a:pt x="6285" y="9228"/>
                  </a:lnTo>
                  <a:lnTo>
                    <a:pt x="6296" y="9247"/>
                  </a:lnTo>
                  <a:lnTo>
                    <a:pt x="6305" y="9262"/>
                  </a:lnTo>
                  <a:lnTo>
                    <a:pt x="6313" y="9276"/>
                  </a:lnTo>
                  <a:lnTo>
                    <a:pt x="6320" y="9282"/>
                  </a:lnTo>
                  <a:lnTo>
                    <a:pt x="6325" y="9287"/>
                  </a:lnTo>
                  <a:lnTo>
                    <a:pt x="6332" y="9290"/>
                  </a:lnTo>
                  <a:lnTo>
                    <a:pt x="6341" y="9291"/>
                  </a:lnTo>
                  <a:lnTo>
                    <a:pt x="6426" y="9291"/>
                  </a:lnTo>
                  <a:lnTo>
                    <a:pt x="6434" y="9292"/>
                  </a:lnTo>
                  <a:lnTo>
                    <a:pt x="6440" y="9295"/>
                  </a:lnTo>
                  <a:lnTo>
                    <a:pt x="6445" y="9300"/>
                  </a:lnTo>
                  <a:lnTo>
                    <a:pt x="6451" y="9305"/>
                  </a:lnTo>
                  <a:lnTo>
                    <a:pt x="6463" y="9316"/>
                  </a:lnTo>
                  <a:lnTo>
                    <a:pt x="6472" y="9327"/>
                  </a:lnTo>
                  <a:lnTo>
                    <a:pt x="6479" y="9339"/>
                  </a:lnTo>
                  <a:lnTo>
                    <a:pt x="6488" y="9351"/>
                  </a:lnTo>
                  <a:lnTo>
                    <a:pt x="6503" y="9373"/>
                  </a:lnTo>
                  <a:lnTo>
                    <a:pt x="6518" y="9389"/>
                  </a:lnTo>
                  <a:lnTo>
                    <a:pt x="6534" y="9405"/>
                  </a:lnTo>
                  <a:lnTo>
                    <a:pt x="6552" y="9424"/>
                  </a:lnTo>
                  <a:lnTo>
                    <a:pt x="6563" y="9443"/>
                  </a:lnTo>
                  <a:lnTo>
                    <a:pt x="6574" y="9462"/>
                  </a:lnTo>
                  <a:lnTo>
                    <a:pt x="6581" y="9469"/>
                  </a:lnTo>
                  <a:lnTo>
                    <a:pt x="6587" y="9475"/>
                  </a:lnTo>
                  <a:lnTo>
                    <a:pt x="6593" y="9482"/>
                  </a:lnTo>
                  <a:lnTo>
                    <a:pt x="6600" y="9487"/>
                  </a:lnTo>
                  <a:lnTo>
                    <a:pt x="6615" y="9497"/>
                  </a:lnTo>
                  <a:lnTo>
                    <a:pt x="6631" y="9507"/>
                  </a:lnTo>
                  <a:lnTo>
                    <a:pt x="6646" y="9514"/>
                  </a:lnTo>
                  <a:lnTo>
                    <a:pt x="6660" y="9523"/>
                  </a:lnTo>
                  <a:lnTo>
                    <a:pt x="6674" y="9531"/>
                  </a:lnTo>
                  <a:lnTo>
                    <a:pt x="6690" y="9537"/>
                  </a:lnTo>
                  <a:lnTo>
                    <a:pt x="6706" y="9548"/>
                  </a:lnTo>
                  <a:lnTo>
                    <a:pt x="6720" y="9561"/>
                  </a:lnTo>
                  <a:lnTo>
                    <a:pt x="6733" y="9573"/>
                  </a:lnTo>
                  <a:lnTo>
                    <a:pt x="6744" y="9586"/>
                  </a:lnTo>
                  <a:lnTo>
                    <a:pt x="6764" y="9613"/>
                  </a:lnTo>
                  <a:lnTo>
                    <a:pt x="6787" y="9646"/>
                  </a:lnTo>
                  <a:lnTo>
                    <a:pt x="6807" y="9677"/>
                  </a:lnTo>
                  <a:lnTo>
                    <a:pt x="6825" y="9706"/>
                  </a:lnTo>
                  <a:lnTo>
                    <a:pt x="6842" y="9735"/>
                  </a:lnTo>
                  <a:lnTo>
                    <a:pt x="6859" y="9769"/>
                  </a:lnTo>
                  <a:lnTo>
                    <a:pt x="6862" y="9779"/>
                  </a:lnTo>
                  <a:lnTo>
                    <a:pt x="6864" y="9789"/>
                  </a:lnTo>
                  <a:lnTo>
                    <a:pt x="6866" y="9799"/>
                  </a:lnTo>
                  <a:lnTo>
                    <a:pt x="6867" y="9810"/>
                  </a:lnTo>
                  <a:lnTo>
                    <a:pt x="6871" y="9832"/>
                  </a:lnTo>
                  <a:lnTo>
                    <a:pt x="6876" y="9849"/>
                  </a:lnTo>
                  <a:lnTo>
                    <a:pt x="6879" y="9868"/>
                  </a:lnTo>
                  <a:lnTo>
                    <a:pt x="6883" y="9889"/>
                  </a:lnTo>
                  <a:lnTo>
                    <a:pt x="6884" y="9897"/>
                  </a:lnTo>
                  <a:lnTo>
                    <a:pt x="6888" y="9903"/>
                  </a:lnTo>
                  <a:lnTo>
                    <a:pt x="6893" y="9910"/>
                  </a:lnTo>
                  <a:lnTo>
                    <a:pt x="6899" y="9913"/>
                  </a:lnTo>
                  <a:lnTo>
                    <a:pt x="6913" y="9921"/>
                  </a:lnTo>
                  <a:lnTo>
                    <a:pt x="6927" y="9931"/>
                  </a:lnTo>
                  <a:lnTo>
                    <a:pt x="6942" y="9942"/>
                  </a:lnTo>
                  <a:lnTo>
                    <a:pt x="6955" y="9951"/>
                  </a:lnTo>
                  <a:lnTo>
                    <a:pt x="6967" y="9961"/>
                  </a:lnTo>
                  <a:lnTo>
                    <a:pt x="6984" y="9971"/>
                  </a:lnTo>
                  <a:lnTo>
                    <a:pt x="7000" y="9981"/>
                  </a:lnTo>
                  <a:lnTo>
                    <a:pt x="7016" y="9987"/>
                  </a:lnTo>
                  <a:lnTo>
                    <a:pt x="7031" y="9992"/>
                  </a:lnTo>
                  <a:lnTo>
                    <a:pt x="7048" y="9997"/>
                  </a:lnTo>
                  <a:lnTo>
                    <a:pt x="7061" y="10002"/>
                  </a:lnTo>
                  <a:lnTo>
                    <a:pt x="7076" y="10010"/>
                  </a:lnTo>
                  <a:lnTo>
                    <a:pt x="7083" y="10014"/>
                  </a:lnTo>
                  <a:lnTo>
                    <a:pt x="7089" y="10019"/>
                  </a:lnTo>
                  <a:lnTo>
                    <a:pt x="7095" y="10025"/>
                  </a:lnTo>
                  <a:lnTo>
                    <a:pt x="7102" y="10033"/>
                  </a:lnTo>
                  <a:lnTo>
                    <a:pt x="7110" y="10044"/>
                  </a:lnTo>
                  <a:lnTo>
                    <a:pt x="7117" y="10054"/>
                  </a:lnTo>
                  <a:lnTo>
                    <a:pt x="7122" y="10064"/>
                  </a:lnTo>
                  <a:lnTo>
                    <a:pt x="7128" y="10076"/>
                  </a:lnTo>
                  <a:lnTo>
                    <a:pt x="7139" y="10089"/>
                  </a:lnTo>
                  <a:lnTo>
                    <a:pt x="7148" y="10103"/>
                  </a:lnTo>
                  <a:lnTo>
                    <a:pt x="7154" y="10115"/>
                  </a:lnTo>
                  <a:lnTo>
                    <a:pt x="7159" y="10127"/>
                  </a:lnTo>
                  <a:lnTo>
                    <a:pt x="7166" y="10137"/>
                  </a:lnTo>
                  <a:lnTo>
                    <a:pt x="7174" y="10147"/>
                  </a:lnTo>
                  <a:lnTo>
                    <a:pt x="7183" y="10155"/>
                  </a:lnTo>
                  <a:lnTo>
                    <a:pt x="7191" y="10162"/>
                  </a:lnTo>
                  <a:lnTo>
                    <a:pt x="7199" y="10168"/>
                  </a:lnTo>
                  <a:lnTo>
                    <a:pt x="7207" y="10174"/>
                  </a:lnTo>
                  <a:lnTo>
                    <a:pt x="7214" y="10179"/>
                  </a:lnTo>
                  <a:lnTo>
                    <a:pt x="7223" y="10186"/>
                  </a:lnTo>
                  <a:lnTo>
                    <a:pt x="7230" y="10193"/>
                  </a:lnTo>
                  <a:lnTo>
                    <a:pt x="7237" y="10203"/>
                  </a:lnTo>
                  <a:lnTo>
                    <a:pt x="7243" y="10214"/>
                  </a:lnTo>
                  <a:lnTo>
                    <a:pt x="7248" y="10226"/>
                  </a:lnTo>
                  <a:lnTo>
                    <a:pt x="7251" y="10231"/>
                  </a:lnTo>
                  <a:lnTo>
                    <a:pt x="7255" y="10236"/>
                  </a:lnTo>
                  <a:lnTo>
                    <a:pt x="7258" y="10241"/>
                  </a:lnTo>
                  <a:lnTo>
                    <a:pt x="7263" y="10245"/>
                  </a:lnTo>
                  <a:lnTo>
                    <a:pt x="7277" y="10257"/>
                  </a:lnTo>
                  <a:lnTo>
                    <a:pt x="7287" y="10268"/>
                  </a:lnTo>
                  <a:lnTo>
                    <a:pt x="7299" y="10280"/>
                  </a:lnTo>
                  <a:lnTo>
                    <a:pt x="7310" y="10294"/>
                  </a:lnTo>
                  <a:lnTo>
                    <a:pt x="7320" y="10307"/>
                  </a:lnTo>
                  <a:lnTo>
                    <a:pt x="7329" y="10320"/>
                  </a:lnTo>
                  <a:lnTo>
                    <a:pt x="7332" y="10326"/>
                  </a:lnTo>
                  <a:lnTo>
                    <a:pt x="7335" y="10334"/>
                  </a:lnTo>
                  <a:lnTo>
                    <a:pt x="7336" y="10341"/>
                  </a:lnTo>
                  <a:lnTo>
                    <a:pt x="7337" y="10350"/>
                  </a:lnTo>
                  <a:lnTo>
                    <a:pt x="7336" y="10359"/>
                  </a:lnTo>
                  <a:lnTo>
                    <a:pt x="7335" y="10366"/>
                  </a:lnTo>
                  <a:lnTo>
                    <a:pt x="7334" y="10374"/>
                  </a:lnTo>
                  <a:lnTo>
                    <a:pt x="7331" y="10383"/>
                  </a:lnTo>
                  <a:lnTo>
                    <a:pt x="7339" y="10401"/>
                  </a:lnTo>
                  <a:lnTo>
                    <a:pt x="7349" y="10418"/>
                  </a:lnTo>
                  <a:lnTo>
                    <a:pt x="7360" y="10434"/>
                  </a:lnTo>
                  <a:lnTo>
                    <a:pt x="7374" y="10450"/>
                  </a:lnTo>
                  <a:lnTo>
                    <a:pt x="7390" y="10469"/>
                  </a:lnTo>
                  <a:lnTo>
                    <a:pt x="7407" y="10487"/>
                  </a:lnTo>
                  <a:lnTo>
                    <a:pt x="7415" y="10493"/>
                  </a:lnTo>
                  <a:lnTo>
                    <a:pt x="7424" y="10498"/>
                  </a:lnTo>
                  <a:lnTo>
                    <a:pt x="7435" y="10502"/>
                  </a:lnTo>
                  <a:lnTo>
                    <a:pt x="7447" y="10503"/>
                  </a:lnTo>
                  <a:lnTo>
                    <a:pt x="7463" y="10502"/>
                  </a:lnTo>
                  <a:lnTo>
                    <a:pt x="7476" y="10501"/>
                  </a:lnTo>
                  <a:lnTo>
                    <a:pt x="7489" y="10498"/>
                  </a:lnTo>
                  <a:lnTo>
                    <a:pt x="7504" y="10498"/>
                  </a:lnTo>
                  <a:lnTo>
                    <a:pt x="7513" y="10498"/>
                  </a:lnTo>
                  <a:lnTo>
                    <a:pt x="7522" y="10499"/>
                  </a:lnTo>
                  <a:lnTo>
                    <a:pt x="7530" y="10501"/>
                  </a:lnTo>
                  <a:lnTo>
                    <a:pt x="7537" y="10503"/>
                  </a:lnTo>
                  <a:lnTo>
                    <a:pt x="7545" y="10506"/>
                  </a:lnTo>
                  <a:lnTo>
                    <a:pt x="7551" y="10511"/>
                  </a:lnTo>
                  <a:lnTo>
                    <a:pt x="7558" y="10516"/>
                  </a:lnTo>
                  <a:lnTo>
                    <a:pt x="7565" y="10522"/>
                  </a:lnTo>
                  <a:lnTo>
                    <a:pt x="7571" y="10529"/>
                  </a:lnTo>
                  <a:lnTo>
                    <a:pt x="7576" y="10537"/>
                  </a:lnTo>
                  <a:lnTo>
                    <a:pt x="7581" y="10544"/>
                  </a:lnTo>
                  <a:lnTo>
                    <a:pt x="7585" y="10552"/>
                  </a:lnTo>
                  <a:lnTo>
                    <a:pt x="7590" y="10560"/>
                  </a:lnTo>
                  <a:lnTo>
                    <a:pt x="7595" y="10566"/>
                  </a:lnTo>
                  <a:lnTo>
                    <a:pt x="7600" y="10572"/>
                  </a:lnTo>
                  <a:lnTo>
                    <a:pt x="7609" y="10578"/>
                  </a:lnTo>
                  <a:lnTo>
                    <a:pt x="7616" y="10582"/>
                  </a:lnTo>
                  <a:lnTo>
                    <a:pt x="7625" y="10586"/>
                  </a:lnTo>
                  <a:lnTo>
                    <a:pt x="7634" y="10588"/>
                  </a:lnTo>
                  <a:lnTo>
                    <a:pt x="7641" y="10590"/>
                  </a:lnTo>
                  <a:lnTo>
                    <a:pt x="7658" y="10593"/>
                  </a:lnTo>
                  <a:lnTo>
                    <a:pt x="7674" y="10596"/>
                  </a:lnTo>
                  <a:lnTo>
                    <a:pt x="7689" y="10598"/>
                  </a:lnTo>
                  <a:lnTo>
                    <a:pt x="7704" y="10603"/>
                  </a:lnTo>
                  <a:lnTo>
                    <a:pt x="7710" y="10607"/>
                  </a:lnTo>
                  <a:lnTo>
                    <a:pt x="7716" y="10612"/>
                  </a:lnTo>
                  <a:lnTo>
                    <a:pt x="7723" y="10617"/>
                  </a:lnTo>
                  <a:lnTo>
                    <a:pt x="7729" y="10625"/>
                  </a:lnTo>
                  <a:lnTo>
                    <a:pt x="7764" y="10625"/>
                  </a:lnTo>
                  <a:lnTo>
                    <a:pt x="7769" y="10625"/>
                  </a:lnTo>
                  <a:lnTo>
                    <a:pt x="7774" y="10626"/>
                  </a:lnTo>
                  <a:lnTo>
                    <a:pt x="7778" y="10627"/>
                  </a:lnTo>
                  <a:lnTo>
                    <a:pt x="7782" y="10630"/>
                  </a:lnTo>
                  <a:lnTo>
                    <a:pt x="7786" y="10632"/>
                  </a:lnTo>
                  <a:lnTo>
                    <a:pt x="7788" y="10636"/>
                  </a:lnTo>
                  <a:lnTo>
                    <a:pt x="7791" y="10640"/>
                  </a:lnTo>
                  <a:lnTo>
                    <a:pt x="7793" y="10645"/>
                  </a:lnTo>
                  <a:lnTo>
                    <a:pt x="7798" y="10659"/>
                  </a:lnTo>
                  <a:lnTo>
                    <a:pt x="7802" y="10671"/>
                  </a:lnTo>
                  <a:lnTo>
                    <a:pt x="7804" y="10677"/>
                  </a:lnTo>
                  <a:lnTo>
                    <a:pt x="7807" y="10682"/>
                  </a:lnTo>
                  <a:lnTo>
                    <a:pt x="7812" y="10688"/>
                  </a:lnTo>
                  <a:lnTo>
                    <a:pt x="7817" y="10691"/>
                  </a:lnTo>
                  <a:lnTo>
                    <a:pt x="7839" y="10703"/>
                  </a:lnTo>
                  <a:lnTo>
                    <a:pt x="7860" y="10713"/>
                  </a:lnTo>
                  <a:lnTo>
                    <a:pt x="7868" y="10718"/>
                  </a:lnTo>
                  <a:lnTo>
                    <a:pt x="7876" y="10725"/>
                  </a:lnTo>
                  <a:lnTo>
                    <a:pt x="7882" y="10734"/>
                  </a:lnTo>
                  <a:lnTo>
                    <a:pt x="7887" y="10745"/>
                  </a:lnTo>
                  <a:lnTo>
                    <a:pt x="7895" y="10765"/>
                  </a:lnTo>
                  <a:lnTo>
                    <a:pt x="7900" y="10784"/>
                  </a:lnTo>
                  <a:lnTo>
                    <a:pt x="7903" y="10803"/>
                  </a:lnTo>
                  <a:lnTo>
                    <a:pt x="7905" y="10821"/>
                  </a:lnTo>
                  <a:lnTo>
                    <a:pt x="7907" y="10857"/>
                  </a:lnTo>
                  <a:lnTo>
                    <a:pt x="7907" y="10898"/>
                  </a:lnTo>
                  <a:lnTo>
                    <a:pt x="7924" y="10898"/>
                  </a:lnTo>
                  <a:lnTo>
                    <a:pt x="7937" y="10900"/>
                  </a:lnTo>
                  <a:lnTo>
                    <a:pt x="7951" y="10900"/>
                  </a:lnTo>
                  <a:lnTo>
                    <a:pt x="7967" y="10900"/>
                  </a:lnTo>
                  <a:lnTo>
                    <a:pt x="7976" y="10898"/>
                  </a:lnTo>
                  <a:lnTo>
                    <a:pt x="7983" y="10897"/>
                  </a:lnTo>
                  <a:lnTo>
                    <a:pt x="7990" y="10896"/>
                  </a:lnTo>
                  <a:lnTo>
                    <a:pt x="7996" y="10892"/>
                  </a:lnTo>
                  <a:lnTo>
                    <a:pt x="8009" y="10886"/>
                  </a:lnTo>
                  <a:lnTo>
                    <a:pt x="8023" y="10877"/>
                  </a:lnTo>
                  <a:lnTo>
                    <a:pt x="8039" y="10867"/>
                  </a:lnTo>
                  <a:lnTo>
                    <a:pt x="8053" y="10857"/>
                  </a:lnTo>
                  <a:lnTo>
                    <a:pt x="8067" y="10847"/>
                  </a:lnTo>
                  <a:lnTo>
                    <a:pt x="8083" y="10836"/>
                  </a:lnTo>
                  <a:lnTo>
                    <a:pt x="8096" y="10827"/>
                  </a:lnTo>
                  <a:lnTo>
                    <a:pt x="8104" y="10817"/>
                  </a:lnTo>
                  <a:lnTo>
                    <a:pt x="8114" y="10805"/>
                  </a:lnTo>
                  <a:lnTo>
                    <a:pt x="8126" y="10795"/>
                  </a:lnTo>
                  <a:lnTo>
                    <a:pt x="8134" y="10788"/>
                  </a:lnTo>
                  <a:lnTo>
                    <a:pt x="8143" y="10782"/>
                  </a:lnTo>
                  <a:lnTo>
                    <a:pt x="8153" y="10777"/>
                  </a:lnTo>
                  <a:lnTo>
                    <a:pt x="8162" y="10773"/>
                  </a:lnTo>
                  <a:lnTo>
                    <a:pt x="8172" y="10769"/>
                  </a:lnTo>
                  <a:lnTo>
                    <a:pt x="8183" y="10768"/>
                  </a:lnTo>
                  <a:lnTo>
                    <a:pt x="8193" y="10767"/>
                  </a:lnTo>
                  <a:lnTo>
                    <a:pt x="8206" y="10765"/>
                  </a:lnTo>
                  <a:lnTo>
                    <a:pt x="8224" y="10772"/>
                  </a:lnTo>
                  <a:lnTo>
                    <a:pt x="8242" y="10778"/>
                  </a:lnTo>
                  <a:lnTo>
                    <a:pt x="8251" y="10777"/>
                  </a:lnTo>
                  <a:lnTo>
                    <a:pt x="8257" y="10774"/>
                  </a:lnTo>
                  <a:lnTo>
                    <a:pt x="8264" y="10770"/>
                  </a:lnTo>
                  <a:lnTo>
                    <a:pt x="8270" y="10765"/>
                  </a:lnTo>
                  <a:lnTo>
                    <a:pt x="8276" y="10762"/>
                  </a:lnTo>
                  <a:lnTo>
                    <a:pt x="8282" y="10758"/>
                  </a:lnTo>
                  <a:lnTo>
                    <a:pt x="8290" y="10755"/>
                  </a:lnTo>
                  <a:lnTo>
                    <a:pt x="8299" y="10754"/>
                  </a:lnTo>
                  <a:lnTo>
                    <a:pt x="8311" y="10759"/>
                  </a:lnTo>
                  <a:lnTo>
                    <a:pt x="8325" y="10765"/>
                  </a:lnTo>
                  <a:lnTo>
                    <a:pt x="8330" y="10768"/>
                  </a:lnTo>
                  <a:lnTo>
                    <a:pt x="8335" y="10769"/>
                  </a:lnTo>
                  <a:lnTo>
                    <a:pt x="8339" y="10772"/>
                  </a:lnTo>
                  <a:lnTo>
                    <a:pt x="8344" y="10775"/>
                  </a:lnTo>
                  <a:lnTo>
                    <a:pt x="8350" y="10775"/>
                  </a:lnTo>
                  <a:lnTo>
                    <a:pt x="8357" y="10777"/>
                  </a:lnTo>
                  <a:lnTo>
                    <a:pt x="8363" y="10778"/>
                  </a:lnTo>
                  <a:lnTo>
                    <a:pt x="8370" y="10780"/>
                  </a:lnTo>
                  <a:lnTo>
                    <a:pt x="8374" y="10785"/>
                  </a:lnTo>
                  <a:lnTo>
                    <a:pt x="8377" y="10793"/>
                  </a:lnTo>
                  <a:lnTo>
                    <a:pt x="8389" y="10808"/>
                  </a:lnTo>
                  <a:lnTo>
                    <a:pt x="8404" y="10823"/>
                  </a:lnTo>
                  <a:lnTo>
                    <a:pt x="8412" y="10828"/>
                  </a:lnTo>
                  <a:lnTo>
                    <a:pt x="8421" y="10832"/>
                  </a:lnTo>
                  <a:lnTo>
                    <a:pt x="8423" y="10834"/>
                  </a:lnTo>
                  <a:lnTo>
                    <a:pt x="8427" y="10838"/>
                  </a:lnTo>
                  <a:lnTo>
                    <a:pt x="8429" y="10841"/>
                  </a:lnTo>
                  <a:lnTo>
                    <a:pt x="8431" y="10846"/>
                  </a:lnTo>
                  <a:lnTo>
                    <a:pt x="8433" y="10856"/>
                  </a:lnTo>
                  <a:lnTo>
                    <a:pt x="8434" y="10867"/>
                  </a:lnTo>
                  <a:lnTo>
                    <a:pt x="8437" y="10872"/>
                  </a:lnTo>
                  <a:lnTo>
                    <a:pt x="8438" y="10876"/>
                  </a:lnTo>
                  <a:lnTo>
                    <a:pt x="8442" y="10878"/>
                  </a:lnTo>
                  <a:lnTo>
                    <a:pt x="8447" y="10879"/>
                  </a:lnTo>
                  <a:lnTo>
                    <a:pt x="8464" y="10876"/>
                  </a:lnTo>
                  <a:lnTo>
                    <a:pt x="8482" y="10872"/>
                  </a:lnTo>
                  <a:lnTo>
                    <a:pt x="8486" y="10872"/>
                  </a:lnTo>
                  <a:lnTo>
                    <a:pt x="8490" y="10874"/>
                  </a:lnTo>
                  <a:lnTo>
                    <a:pt x="8493" y="10877"/>
                  </a:lnTo>
                  <a:lnTo>
                    <a:pt x="8496" y="10879"/>
                  </a:lnTo>
                  <a:lnTo>
                    <a:pt x="8500" y="10888"/>
                  </a:lnTo>
                  <a:lnTo>
                    <a:pt x="8503" y="10898"/>
                  </a:lnTo>
                  <a:lnTo>
                    <a:pt x="8506" y="10908"/>
                  </a:lnTo>
                  <a:lnTo>
                    <a:pt x="8511" y="10916"/>
                  </a:lnTo>
                  <a:lnTo>
                    <a:pt x="8513" y="10920"/>
                  </a:lnTo>
                  <a:lnTo>
                    <a:pt x="8516" y="10922"/>
                  </a:lnTo>
                  <a:lnTo>
                    <a:pt x="8520" y="10923"/>
                  </a:lnTo>
                  <a:lnTo>
                    <a:pt x="8525" y="10925"/>
                  </a:lnTo>
                  <a:lnTo>
                    <a:pt x="8531" y="10923"/>
                  </a:lnTo>
                  <a:lnTo>
                    <a:pt x="8536" y="10922"/>
                  </a:lnTo>
                  <a:lnTo>
                    <a:pt x="8541" y="10920"/>
                  </a:lnTo>
                  <a:lnTo>
                    <a:pt x="8545" y="10917"/>
                  </a:lnTo>
                  <a:lnTo>
                    <a:pt x="8550" y="10915"/>
                  </a:lnTo>
                  <a:lnTo>
                    <a:pt x="8555" y="10912"/>
                  </a:lnTo>
                  <a:lnTo>
                    <a:pt x="8560" y="10911"/>
                  </a:lnTo>
                  <a:lnTo>
                    <a:pt x="8566" y="10910"/>
                  </a:lnTo>
                  <a:lnTo>
                    <a:pt x="8581" y="10917"/>
                  </a:lnTo>
                  <a:lnTo>
                    <a:pt x="8598" y="10925"/>
                  </a:lnTo>
                  <a:lnTo>
                    <a:pt x="8603" y="10923"/>
                  </a:lnTo>
                  <a:lnTo>
                    <a:pt x="8606" y="10921"/>
                  </a:lnTo>
                  <a:lnTo>
                    <a:pt x="8610" y="10917"/>
                  </a:lnTo>
                  <a:lnTo>
                    <a:pt x="8615" y="10913"/>
                  </a:lnTo>
                  <a:lnTo>
                    <a:pt x="8628" y="10901"/>
                  </a:lnTo>
                  <a:lnTo>
                    <a:pt x="8638" y="10888"/>
                  </a:lnTo>
                  <a:lnTo>
                    <a:pt x="8644" y="10882"/>
                  </a:lnTo>
                  <a:lnTo>
                    <a:pt x="8649" y="10877"/>
                  </a:lnTo>
                  <a:lnTo>
                    <a:pt x="8656" y="10872"/>
                  </a:lnTo>
                  <a:lnTo>
                    <a:pt x="8665" y="10868"/>
                  </a:lnTo>
                  <a:lnTo>
                    <a:pt x="8674" y="10864"/>
                  </a:lnTo>
                  <a:lnTo>
                    <a:pt x="8683" y="10864"/>
                  </a:lnTo>
                  <a:lnTo>
                    <a:pt x="8693" y="10864"/>
                  </a:lnTo>
                  <a:lnTo>
                    <a:pt x="8703" y="10863"/>
                  </a:lnTo>
                  <a:lnTo>
                    <a:pt x="8718" y="10858"/>
                  </a:lnTo>
                  <a:lnTo>
                    <a:pt x="8734" y="10854"/>
                  </a:lnTo>
                  <a:lnTo>
                    <a:pt x="8739" y="10854"/>
                  </a:lnTo>
                  <a:lnTo>
                    <a:pt x="8743" y="10856"/>
                  </a:lnTo>
                  <a:lnTo>
                    <a:pt x="8748" y="10858"/>
                  </a:lnTo>
                  <a:lnTo>
                    <a:pt x="8752" y="10861"/>
                  </a:lnTo>
                  <a:lnTo>
                    <a:pt x="8758" y="10867"/>
                  </a:lnTo>
                  <a:lnTo>
                    <a:pt x="8764" y="10873"/>
                  </a:lnTo>
                  <a:lnTo>
                    <a:pt x="8771" y="10881"/>
                  </a:lnTo>
                  <a:lnTo>
                    <a:pt x="8778" y="10887"/>
                  </a:lnTo>
                  <a:lnTo>
                    <a:pt x="8782" y="10890"/>
                  </a:lnTo>
                  <a:lnTo>
                    <a:pt x="8786" y="10891"/>
                  </a:lnTo>
                  <a:lnTo>
                    <a:pt x="8791" y="10892"/>
                  </a:lnTo>
                  <a:lnTo>
                    <a:pt x="8796" y="10893"/>
                  </a:lnTo>
                  <a:lnTo>
                    <a:pt x="8808" y="10892"/>
                  </a:lnTo>
                  <a:lnTo>
                    <a:pt x="8820" y="10891"/>
                  </a:lnTo>
                  <a:lnTo>
                    <a:pt x="8830" y="10888"/>
                  </a:lnTo>
                  <a:lnTo>
                    <a:pt x="8840" y="10886"/>
                  </a:lnTo>
                  <a:lnTo>
                    <a:pt x="8851" y="10883"/>
                  </a:lnTo>
                  <a:lnTo>
                    <a:pt x="8861" y="10881"/>
                  </a:lnTo>
                  <a:lnTo>
                    <a:pt x="8872" y="10878"/>
                  </a:lnTo>
                  <a:lnTo>
                    <a:pt x="8885" y="10878"/>
                  </a:lnTo>
                  <a:lnTo>
                    <a:pt x="8891" y="10879"/>
                  </a:lnTo>
                  <a:lnTo>
                    <a:pt x="8896" y="10881"/>
                  </a:lnTo>
                  <a:lnTo>
                    <a:pt x="8901" y="10883"/>
                  </a:lnTo>
                  <a:lnTo>
                    <a:pt x="8905" y="10887"/>
                  </a:lnTo>
                  <a:lnTo>
                    <a:pt x="8913" y="10897"/>
                  </a:lnTo>
                  <a:lnTo>
                    <a:pt x="8920" y="10907"/>
                  </a:lnTo>
                  <a:lnTo>
                    <a:pt x="8928" y="10920"/>
                  </a:lnTo>
                  <a:lnTo>
                    <a:pt x="8934" y="10931"/>
                  </a:lnTo>
                  <a:lnTo>
                    <a:pt x="8939" y="10942"/>
                  </a:lnTo>
                  <a:lnTo>
                    <a:pt x="8944" y="10954"/>
                  </a:lnTo>
                  <a:lnTo>
                    <a:pt x="8951" y="10977"/>
                  </a:lnTo>
                  <a:lnTo>
                    <a:pt x="8958" y="11005"/>
                  </a:lnTo>
                  <a:lnTo>
                    <a:pt x="8960" y="11012"/>
                  </a:lnTo>
                  <a:lnTo>
                    <a:pt x="8964" y="11020"/>
                  </a:lnTo>
                  <a:lnTo>
                    <a:pt x="8968" y="11026"/>
                  </a:lnTo>
                  <a:lnTo>
                    <a:pt x="8973" y="11031"/>
                  </a:lnTo>
                  <a:lnTo>
                    <a:pt x="8983" y="11041"/>
                  </a:lnTo>
                  <a:lnTo>
                    <a:pt x="8994" y="11054"/>
                  </a:lnTo>
                  <a:lnTo>
                    <a:pt x="9012" y="11076"/>
                  </a:lnTo>
                  <a:lnTo>
                    <a:pt x="9027" y="11098"/>
                  </a:lnTo>
                  <a:lnTo>
                    <a:pt x="9033" y="11109"/>
                  </a:lnTo>
                  <a:lnTo>
                    <a:pt x="9038" y="11120"/>
                  </a:lnTo>
                  <a:lnTo>
                    <a:pt x="9042" y="11133"/>
                  </a:lnTo>
                  <a:lnTo>
                    <a:pt x="9046" y="11148"/>
                  </a:lnTo>
                  <a:lnTo>
                    <a:pt x="9048" y="11163"/>
                  </a:lnTo>
                  <a:lnTo>
                    <a:pt x="9052" y="11177"/>
                  </a:lnTo>
                  <a:lnTo>
                    <a:pt x="9057" y="11189"/>
                  </a:lnTo>
                  <a:lnTo>
                    <a:pt x="9061" y="11202"/>
                  </a:lnTo>
                  <a:lnTo>
                    <a:pt x="9071" y="11227"/>
                  </a:lnTo>
                  <a:lnTo>
                    <a:pt x="9081" y="11255"/>
                  </a:lnTo>
                  <a:lnTo>
                    <a:pt x="9084" y="11263"/>
                  </a:lnTo>
                  <a:lnTo>
                    <a:pt x="9088" y="11270"/>
                  </a:lnTo>
                  <a:lnTo>
                    <a:pt x="9093" y="11276"/>
                  </a:lnTo>
                  <a:lnTo>
                    <a:pt x="9097" y="11282"/>
                  </a:lnTo>
                  <a:lnTo>
                    <a:pt x="9106" y="11295"/>
                  </a:lnTo>
                  <a:lnTo>
                    <a:pt x="9116" y="11309"/>
                  </a:lnTo>
                  <a:lnTo>
                    <a:pt x="9121" y="11326"/>
                  </a:lnTo>
                  <a:lnTo>
                    <a:pt x="9123" y="11345"/>
                  </a:lnTo>
                  <a:lnTo>
                    <a:pt x="9131" y="11370"/>
                  </a:lnTo>
                  <a:lnTo>
                    <a:pt x="9138" y="11393"/>
                  </a:lnTo>
                  <a:lnTo>
                    <a:pt x="9146" y="11415"/>
                  </a:lnTo>
                  <a:lnTo>
                    <a:pt x="9155" y="11440"/>
                  </a:lnTo>
                  <a:lnTo>
                    <a:pt x="9156" y="11457"/>
                  </a:lnTo>
                  <a:lnTo>
                    <a:pt x="9160" y="11472"/>
                  </a:lnTo>
                  <a:lnTo>
                    <a:pt x="9161" y="11474"/>
                  </a:lnTo>
                  <a:lnTo>
                    <a:pt x="9162" y="11477"/>
                  </a:lnTo>
                  <a:lnTo>
                    <a:pt x="9166" y="11477"/>
                  </a:lnTo>
                  <a:lnTo>
                    <a:pt x="9169" y="11478"/>
                  </a:lnTo>
                  <a:lnTo>
                    <a:pt x="9175" y="11479"/>
                  </a:lnTo>
                  <a:lnTo>
                    <a:pt x="9181" y="11481"/>
                  </a:lnTo>
                  <a:lnTo>
                    <a:pt x="9184" y="11483"/>
                  </a:lnTo>
                  <a:lnTo>
                    <a:pt x="9186" y="11486"/>
                  </a:lnTo>
                  <a:lnTo>
                    <a:pt x="9187" y="11488"/>
                  </a:lnTo>
                  <a:lnTo>
                    <a:pt x="9187" y="11491"/>
                  </a:lnTo>
                  <a:lnTo>
                    <a:pt x="9189" y="11497"/>
                  </a:lnTo>
                  <a:lnTo>
                    <a:pt x="9190" y="11503"/>
                  </a:lnTo>
                  <a:lnTo>
                    <a:pt x="9191" y="11522"/>
                  </a:lnTo>
                  <a:lnTo>
                    <a:pt x="9194" y="11541"/>
                  </a:lnTo>
                  <a:lnTo>
                    <a:pt x="9197" y="11556"/>
                  </a:lnTo>
                  <a:lnTo>
                    <a:pt x="9202" y="11571"/>
                  </a:lnTo>
                  <a:lnTo>
                    <a:pt x="9209" y="11583"/>
                  </a:lnTo>
                  <a:lnTo>
                    <a:pt x="9215" y="11596"/>
                  </a:lnTo>
                  <a:lnTo>
                    <a:pt x="9221" y="11608"/>
                  </a:lnTo>
                  <a:lnTo>
                    <a:pt x="9226" y="11622"/>
                  </a:lnTo>
                  <a:lnTo>
                    <a:pt x="9229" y="11636"/>
                  </a:lnTo>
                  <a:lnTo>
                    <a:pt x="9230" y="11652"/>
                  </a:lnTo>
                  <a:lnTo>
                    <a:pt x="9231" y="11669"/>
                  </a:lnTo>
                  <a:lnTo>
                    <a:pt x="9233" y="11684"/>
                  </a:lnTo>
                  <a:lnTo>
                    <a:pt x="9234" y="11698"/>
                  </a:lnTo>
                  <a:lnTo>
                    <a:pt x="9236" y="11710"/>
                  </a:lnTo>
                  <a:lnTo>
                    <a:pt x="9240" y="11736"/>
                  </a:lnTo>
                  <a:lnTo>
                    <a:pt x="9244" y="11768"/>
                  </a:lnTo>
                  <a:lnTo>
                    <a:pt x="9244" y="11784"/>
                  </a:lnTo>
                  <a:lnTo>
                    <a:pt x="9246" y="11799"/>
                  </a:lnTo>
                  <a:lnTo>
                    <a:pt x="9256" y="11816"/>
                  </a:lnTo>
                  <a:lnTo>
                    <a:pt x="9269" y="11829"/>
                  </a:lnTo>
                  <a:lnTo>
                    <a:pt x="9275" y="11841"/>
                  </a:lnTo>
                  <a:lnTo>
                    <a:pt x="9283" y="11851"/>
                  </a:lnTo>
                  <a:lnTo>
                    <a:pt x="9286" y="11854"/>
                  </a:lnTo>
                  <a:lnTo>
                    <a:pt x="9292" y="11857"/>
                  </a:lnTo>
                  <a:lnTo>
                    <a:pt x="9298" y="11858"/>
                  </a:lnTo>
                  <a:lnTo>
                    <a:pt x="9304" y="11859"/>
                  </a:lnTo>
                  <a:lnTo>
                    <a:pt x="9320" y="11859"/>
                  </a:lnTo>
                  <a:lnTo>
                    <a:pt x="9320" y="11821"/>
                  </a:lnTo>
                  <a:lnTo>
                    <a:pt x="9319" y="11811"/>
                  </a:lnTo>
                  <a:lnTo>
                    <a:pt x="9318" y="11802"/>
                  </a:lnTo>
                  <a:lnTo>
                    <a:pt x="9317" y="11793"/>
                  </a:lnTo>
                  <a:lnTo>
                    <a:pt x="9317" y="11782"/>
                  </a:lnTo>
                  <a:lnTo>
                    <a:pt x="9317" y="11753"/>
                  </a:lnTo>
                  <a:lnTo>
                    <a:pt x="9322" y="11713"/>
                  </a:lnTo>
                  <a:lnTo>
                    <a:pt x="9333" y="11713"/>
                  </a:lnTo>
                  <a:lnTo>
                    <a:pt x="9338" y="11713"/>
                  </a:lnTo>
                  <a:lnTo>
                    <a:pt x="9343" y="11715"/>
                  </a:lnTo>
                  <a:lnTo>
                    <a:pt x="9345" y="11719"/>
                  </a:lnTo>
                  <a:lnTo>
                    <a:pt x="9348" y="11723"/>
                  </a:lnTo>
                  <a:lnTo>
                    <a:pt x="9352" y="11733"/>
                  </a:lnTo>
                  <a:lnTo>
                    <a:pt x="9357" y="11744"/>
                  </a:lnTo>
                  <a:lnTo>
                    <a:pt x="9359" y="11750"/>
                  </a:lnTo>
                  <a:lnTo>
                    <a:pt x="9363" y="11757"/>
                  </a:lnTo>
                  <a:lnTo>
                    <a:pt x="9366" y="11763"/>
                  </a:lnTo>
                  <a:lnTo>
                    <a:pt x="9371" y="11767"/>
                  </a:lnTo>
                  <a:lnTo>
                    <a:pt x="9376" y="11772"/>
                  </a:lnTo>
                  <a:lnTo>
                    <a:pt x="9381" y="11774"/>
                  </a:lnTo>
                  <a:lnTo>
                    <a:pt x="9387" y="11777"/>
                  </a:lnTo>
                  <a:lnTo>
                    <a:pt x="9393" y="11777"/>
                  </a:lnTo>
                  <a:lnTo>
                    <a:pt x="9425" y="11777"/>
                  </a:lnTo>
                  <a:lnTo>
                    <a:pt x="9432" y="11777"/>
                  </a:lnTo>
                  <a:lnTo>
                    <a:pt x="9440" y="11774"/>
                  </a:lnTo>
                  <a:lnTo>
                    <a:pt x="9446" y="11772"/>
                  </a:lnTo>
                  <a:lnTo>
                    <a:pt x="9452" y="11768"/>
                  </a:lnTo>
                  <a:lnTo>
                    <a:pt x="9463" y="11759"/>
                  </a:lnTo>
                  <a:lnTo>
                    <a:pt x="9473" y="11749"/>
                  </a:lnTo>
                  <a:lnTo>
                    <a:pt x="9484" y="11739"/>
                  </a:lnTo>
                  <a:lnTo>
                    <a:pt x="9494" y="11730"/>
                  </a:lnTo>
                  <a:lnTo>
                    <a:pt x="9500" y="11726"/>
                  </a:lnTo>
                  <a:lnTo>
                    <a:pt x="9506" y="11724"/>
                  </a:lnTo>
                  <a:lnTo>
                    <a:pt x="9514" y="11723"/>
                  </a:lnTo>
                  <a:lnTo>
                    <a:pt x="9521" y="11721"/>
                  </a:lnTo>
                  <a:lnTo>
                    <a:pt x="9529" y="11723"/>
                  </a:lnTo>
                  <a:lnTo>
                    <a:pt x="9534" y="11724"/>
                  </a:lnTo>
                  <a:lnTo>
                    <a:pt x="9540" y="11726"/>
                  </a:lnTo>
                  <a:lnTo>
                    <a:pt x="9544" y="11730"/>
                  </a:lnTo>
                  <a:lnTo>
                    <a:pt x="9554" y="11738"/>
                  </a:lnTo>
                  <a:lnTo>
                    <a:pt x="9565" y="11745"/>
                  </a:lnTo>
                  <a:lnTo>
                    <a:pt x="9576" y="11752"/>
                  </a:lnTo>
                  <a:lnTo>
                    <a:pt x="9586" y="11755"/>
                  </a:lnTo>
                  <a:lnTo>
                    <a:pt x="9596" y="11759"/>
                  </a:lnTo>
                  <a:lnTo>
                    <a:pt x="9609" y="11764"/>
                  </a:lnTo>
                  <a:lnTo>
                    <a:pt x="9613" y="11767"/>
                  </a:lnTo>
                  <a:lnTo>
                    <a:pt x="9617" y="11772"/>
                  </a:lnTo>
                  <a:lnTo>
                    <a:pt x="9619" y="11777"/>
                  </a:lnTo>
                  <a:lnTo>
                    <a:pt x="9622" y="11780"/>
                  </a:lnTo>
                  <a:lnTo>
                    <a:pt x="9628" y="11789"/>
                  </a:lnTo>
                  <a:lnTo>
                    <a:pt x="9633" y="11797"/>
                  </a:lnTo>
                  <a:lnTo>
                    <a:pt x="9637" y="11805"/>
                  </a:lnTo>
                  <a:lnTo>
                    <a:pt x="9640" y="11816"/>
                  </a:lnTo>
                  <a:lnTo>
                    <a:pt x="9645" y="11828"/>
                  </a:lnTo>
                  <a:lnTo>
                    <a:pt x="9649" y="11841"/>
                  </a:lnTo>
                  <a:lnTo>
                    <a:pt x="9654" y="11851"/>
                  </a:lnTo>
                  <a:lnTo>
                    <a:pt x="9660" y="11861"/>
                  </a:lnTo>
                  <a:lnTo>
                    <a:pt x="9667" y="11871"/>
                  </a:lnTo>
                  <a:lnTo>
                    <a:pt x="9673" y="11881"/>
                  </a:lnTo>
                  <a:lnTo>
                    <a:pt x="9682" y="11890"/>
                  </a:lnTo>
                  <a:lnTo>
                    <a:pt x="9692" y="11898"/>
                  </a:lnTo>
                  <a:lnTo>
                    <a:pt x="9702" y="11908"/>
                  </a:lnTo>
                  <a:lnTo>
                    <a:pt x="9711" y="11918"/>
                  </a:lnTo>
                  <a:lnTo>
                    <a:pt x="9716" y="11922"/>
                  </a:lnTo>
                  <a:lnTo>
                    <a:pt x="9722" y="11925"/>
                  </a:lnTo>
                  <a:lnTo>
                    <a:pt x="9727" y="11927"/>
                  </a:lnTo>
                  <a:lnTo>
                    <a:pt x="9735" y="11927"/>
                  </a:lnTo>
                  <a:lnTo>
                    <a:pt x="9751" y="11925"/>
                  </a:lnTo>
                  <a:lnTo>
                    <a:pt x="9768" y="11921"/>
                  </a:lnTo>
                  <a:lnTo>
                    <a:pt x="9775" y="11921"/>
                  </a:lnTo>
                  <a:lnTo>
                    <a:pt x="9781" y="11922"/>
                  </a:lnTo>
                  <a:lnTo>
                    <a:pt x="9786" y="11925"/>
                  </a:lnTo>
                  <a:lnTo>
                    <a:pt x="9791" y="11927"/>
                  </a:lnTo>
                  <a:lnTo>
                    <a:pt x="9796" y="11931"/>
                  </a:lnTo>
                  <a:lnTo>
                    <a:pt x="9799" y="11936"/>
                  </a:lnTo>
                  <a:lnTo>
                    <a:pt x="9801" y="11941"/>
                  </a:lnTo>
                  <a:lnTo>
                    <a:pt x="9802" y="11946"/>
                  </a:lnTo>
                  <a:lnTo>
                    <a:pt x="9801" y="11954"/>
                  </a:lnTo>
                  <a:lnTo>
                    <a:pt x="9800" y="11960"/>
                  </a:lnTo>
                  <a:lnTo>
                    <a:pt x="9796" y="11966"/>
                  </a:lnTo>
                  <a:lnTo>
                    <a:pt x="9794" y="11971"/>
                  </a:lnTo>
                  <a:lnTo>
                    <a:pt x="9785" y="11982"/>
                  </a:lnTo>
                  <a:lnTo>
                    <a:pt x="9778" y="11995"/>
                  </a:lnTo>
                  <a:lnTo>
                    <a:pt x="9775" y="12005"/>
                  </a:lnTo>
                  <a:lnTo>
                    <a:pt x="9772" y="12014"/>
                  </a:lnTo>
                  <a:lnTo>
                    <a:pt x="9770" y="12024"/>
                  </a:lnTo>
                  <a:lnTo>
                    <a:pt x="9766" y="12034"/>
                  </a:lnTo>
                  <a:lnTo>
                    <a:pt x="9755" y="12059"/>
                  </a:lnTo>
                  <a:lnTo>
                    <a:pt x="9743" y="12082"/>
                  </a:lnTo>
                  <a:lnTo>
                    <a:pt x="9737" y="12092"/>
                  </a:lnTo>
                  <a:lnTo>
                    <a:pt x="9730" y="12100"/>
                  </a:lnTo>
                  <a:lnTo>
                    <a:pt x="9719" y="12109"/>
                  </a:lnTo>
                  <a:lnTo>
                    <a:pt x="9708" y="12117"/>
                  </a:lnTo>
                  <a:lnTo>
                    <a:pt x="9692" y="12125"/>
                  </a:lnTo>
                  <a:lnTo>
                    <a:pt x="9677" y="12133"/>
                  </a:lnTo>
                  <a:lnTo>
                    <a:pt x="9662" y="12141"/>
                  </a:lnTo>
                  <a:lnTo>
                    <a:pt x="9645" y="12148"/>
                  </a:lnTo>
                  <a:lnTo>
                    <a:pt x="9640" y="12151"/>
                  </a:lnTo>
                  <a:lnTo>
                    <a:pt x="9634" y="12152"/>
                  </a:lnTo>
                  <a:lnTo>
                    <a:pt x="9629" y="12154"/>
                  </a:lnTo>
                  <a:lnTo>
                    <a:pt x="9624" y="12158"/>
                  </a:lnTo>
                  <a:lnTo>
                    <a:pt x="9619" y="12166"/>
                  </a:lnTo>
                  <a:lnTo>
                    <a:pt x="9617" y="12172"/>
                  </a:lnTo>
                  <a:lnTo>
                    <a:pt x="9614" y="12181"/>
                  </a:lnTo>
                  <a:lnTo>
                    <a:pt x="9612" y="12189"/>
                  </a:lnTo>
                  <a:lnTo>
                    <a:pt x="9607" y="12204"/>
                  </a:lnTo>
                  <a:lnTo>
                    <a:pt x="9601" y="12217"/>
                  </a:lnTo>
                  <a:lnTo>
                    <a:pt x="9598" y="12231"/>
                  </a:lnTo>
                  <a:lnTo>
                    <a:pt x="9596" y="12246"/>
                  </a:lnTo>
                  <a:lnTo>
                    <a:pt x="9598" y="12252"/>
                  </a:lnTo>
                  <a:lnTo>
                    <a:pt x="9599" y="12258"/>
                  </a:lnTo>
                  <a:lnTo>
                    <a:pt x="9605" y="12260"/>
                  </a:lnTo>
                  <a:lnTo>
                    <a:pt x="9613" y="12247"/>
                  </a:lnTo>
                  <a:lnTo>
                    <a:pt x="9620" y="12235"/>
                  </a:lnTo>
                  <a:lnTo>
                    <a:pt x="9624" y="12230"/>
                  </a:lnTo>
                  <a:lnTo>
                    <a:pt x="9628" y="12226"/>
                  </a:lnTo>
                  <a:lnTo>
                    <a:pt x="9634" y="12222"/>
                  </a:lnTo>
                  <a:lnTo>
                    <a:pt x="9640" y="12218"/>
                  </a:lnTo>
                  <a:lnTo>
                    <a:pt x="9643" y="12230"/>
                  </a:lnTo>
                  <a:lnTo>
                    <a:pt x="9645" y="12240"/>
                  </a:lnTo>
                  <a:lnTo>
                    <a:pt x="9648" y="12243"/>
                  </a:lnTo>
                  <a:lnTo>
                    <a:pt x="9650" y="12247"/>
                  </a:lnTo>
                  <a:lnTo>
                    <a:pt x="9654" y="12250"/>
                  </a:lnTo>
                  <a:lnTo>
                    <a:pt x="9659" y="12250"/>
                  </a:lnTo>
                  <a:lnTo>
                    <a:pt x="9663" y="12250"/>
                  </a:lnTo>
                  <a:lnTo>
                    <a:pt x="9667" y="12248"/>
                  </a:lnTo>
                  <a:lnTo>
                    <a:pt x="9671" y="12246"/>
                  </a:lnTo>
                  <a:lnTo>
                    <a:pt x="9673" y="12243"/>
                  </a:lnTo>
                  <a:lnTo>
                    <a:pt x="9678" y="12236"/>
                  </a:lnTo>
                  <a:lnTo>
                    <a:pt x="9683" y="12228"/>
                  </a:lnTo>
                  <a:lnTo>
                    <a:pt x="9689" y="12220"/>
                  </a:lnTo>
                  <a:lnTo>
                    <a:pt x="9696" y="12213"/>
                  </a:lnTo>
                  <a:lnTo>
                    <a:pt x="9703" y="12208"/>
                  </a:lnTo>
                  <a:lnTo>
                    <a:pt x="9712" y="12204"/>
                  </a:lnTo>
                  <a:lnTo>
                    <a:pt x="9728" y="12197"/>
                  </a:lnTo>
                  <a:lnTo>
                    <a:pt x="9743" y="12191"/>
                  </a:lnTo>
                  <a:lnTo>
                    <a:pt x="9758" y="12184"/>
                  </a:lnTo>
                  <a:lnTo>
                    <a:pt x="9777" y="12179"/>
                  </a:lnTo>
                  <a:lnTo>
                    <a:pt x="9795" y="12174"/>
                  </a:lnTo>
                  <a:lnTo>
                    <a:pt x="9810" y="12169"/>
                  </a:lnTo>
                  <a:lnTo>
                    <a:pt x="9826" y="12164"/>
                  </a:lnTo>
                  <a:lnTo>
                    <a:pt x="9842" y="12158"/>
                  </a:lnTo>
                  <a:lnTo>
                    <a:pt x="9856" y="12151"/>
                  </a:lnTo>
                  <a:lnTo>
                    <a:pt x="9868" y="12144"/>
                  </a:lnTo>
                  <a:lnTo>
                    <a:pt x="9874" y="12141"/>
                  </a:lnTo>
                  <a:lnTo>
                    <a:pt x="9880" y="12139"/>
                  </a:lnTo>
                  <a:lnTo>
                    <a:pt x="9886" y="12137"/>
                  </a:lnTo>
                  <a:lnTo>
                    <a:pt x="9894" y="12137"/>
                  </a:lnTo>
                  <a:lnTo>
                    <a:pt x="9908" y="12138"/>
                  </a:lnTo>
                  <a:lnTo>
                    <a:pt x="9919" y="12139"/>
                  </a:lnTo>
                  <a:lnTo>
                    <a:pt x="9930" y="12141"/>
                  </a:lnTo>
                  <a:lnTo>
                    <a:pt x="9944" y="12142"/>
                  </a:lnTo>
                  <a:lnTo>
                    <a:pt x="9953" y="12142"/>
                  </a:lnTo>
                  <a:lnTo>
                    <a:pt x="9963" y="12141"/>
                  </a:lnTo>
                  <a:lnTo>
                    <a:pt x="9972" y="12138"/>
                  </a:lnTo>
                  <a:lnTo>
                    <a:pt x="9979" y="12135"/>
                  </a:lnTo>
                  <a:lnTo>
                    <a:pt x="9994" y="12128"/>
                  </a:lnTo>
                  <a:lnTo>
                    <a:pt x="10009" y="12120"/>
                  </a:lnTo>
                  <a:lnTo>
                    <a:pt x="10023" y="12112"/>
                  </a:lnTo>
                  <a:lnTo>
                    <a:pt x="10038" y="12105"/>
                  </a:lnTo>
                  <a:lnTo>
                    <a:pt x="10047" y="12103"/>
                  </a:lnTo>
                  <a:lnTo>
                    <a:pt x="10056" y="12100"/>
                  </a:lnTo>
                  <a:lnTo>
                    <a:pt x="10065" y="12099"/>
                  </a:lnTo>
                  <a:lnTo>
                    <a:pt x="10075" y="12098"/>
                  </a:lnTo>
                  <a:lnTo>
                    <a:pt x="10082" y="12099"/>
                  </a:lnTo>
                  <a:lnTo>
                    <a:pt x="10088" y="12100"/>
                  </a:lnTo>
                  <a:lnTo>
                    <a:pt x="10095" y="12103"/>
                  </a:lnTo>
                  <a:lnTo>
                    <a:pt x="10101" y="12107"/>
                  </a:lnTo>
                  <a:lnTo>
                    <a:pt x="10106" y="12109"/>
                  </a:lnTo>
                  <a:lnTo>
                    <a:pt x="10112" y="12112"/>
                  </a:lnTo>
                  <a:lnTo>
                    <a:pt x="10120" y="12113"/>
                  </a:lnTo>
                  <a:lnTo>
                    <a:pt x="10127" y="12114"/>
                  </a:lnTo>
                  <a:lnTo>
                    <a:pt x="10137" y="12113"/>
                  </a:lnTo>
                  <a:lnTo>
                    <a:pt x="10146" y="12110"/>
                  </a:lnTo>
                  <a:lnTo>
                    <a:pt x="10154" y="12107"/>
                  </a:lnTo>
                  <a:lnTo>
                    <a:pt x="10161" y="12102"/>
                  </a:lnTo>
                  <a:lnTo>
                    <a:pt x="10167" y="12098"/>
                  </a:lnTo>
                  <a:lnTo>
                    <a:pt x="10176" y="12093"/>
                  </a:lnTo>
                  <a:lnTo>
                    <a:pt x="10184" y="12088"/>
                  </a:lnTo>
                  <a:lnTo>
                    <a:pt x="10194" y="12085"/>
                  </a:lnTo>
                  <a:lnTo>
                    <a:pt x="10205" y="12084"/>
                  </a:lnTo>
                  <a:lnTo>
                    <a:pt x="10215" y="12083"/>
                  </a:lnTo>
                  <a:lnTo>
                    <a:pt x="10225" y="12082"/>
                  </a:lnTo>
                  <a:lnTo>
                    <a:pt x="10237" y="12082"/>
                  </a:lnTo>
                  <a:lnTo>
                    <a:pt x="10265" y="12082"/>
                  </a:lnTo>
                  <a:lnTo>
                    <a:pt x="10277" y="12080"/>
                  </a:lnTo>
                  <a:lnTo>
                    <a:pt x="10285" y="12078"/>
                  </a:lnTo>
                  <a:lnTo>
                    <a:pt x="10294" y="12075"/>
                  </a:lnTo>
                  <a:lnTo>
                    <a:pt x="10306" y="12074"/>
                  </a:lnTo>
                  <a:lnTo>
                    <a:pt x="10309" y="12075"/>
                  </a:lnTo>
                  <a:lnTo>
                    <a:pt x="10313" y="12077"/>
                  </a:lnTo>
                  <a:lnTo>
                    <a:pt x="10317" y="12079"/>
                  </a:lnTo>
                  <a:lnTo>
                    <a:pt x="10319" y="12083"/>
                  </a:lnTo>
                  <a:lnTo>
                    <a:pt x="10324" y="12090"/>
                  </a:lnTo>
                  <a:lnTo>
                    <a:pt x="10328" y="12099"/>
                  </a:lnTo>
                  <a:lnTo>
                    <a:pt x="10332" y="12113"/>
                  </a:lnTo>
                  <a:lnTo>
                    <a:pt x="10334" y="12125"/>
                  </a:lnTo>
                  <a:lnTo>
                    <a:pt x="10337" y="12138"/>
                  </a:lnTo>
                  <a:lnTo>
                    <a:pt x="10341" y="12151"/>
                  </a:lnTo>
                  <a:lnTo>
                    <a:pt x="10348" y="12171"/>
                  </a:lnTo>
                  <a:lnTo>
                    <a:pt x="10356" y="12187"/>
                  </a:lnTo>
                  <a:lnTo>
                    <a:pt x="10363" y="12203"/>
                  </a:lnTo>
                  <a:lnTo>
                    <a:pt x="10375" y="12221"/>
                  </a:lnTo>
                  <a:lnTo>
                    <a:pt x="10385" y="12240"/>
                  </a:lnTo>
                  <a:lnTo>
                    <a:pt x="10393" y="12256"/>
                  </a:lnTo>
                  <a:lnTo>
                    <a:pt x="10401" y="12272"/>
                  </a:lnTo>
                  <a:lnTo>
                    <a:pt x="10407" y="12289"/>
                  </a:lnTo>
                  <a:lnTo>
                    <a:pt x="10415" y="12304"/>
                  </a:lnTo>
                  <a:lnTo>
                    <a:pt x="10422" y="12320"/>
                  </a:lnTo>
                  <a:lnTo>
                    <a:pt x="10431" y="12337"/>
                  </a:lnTo>
                  <a:lnTo>
                    <a:pt x="10441" y="12355"/>
                  </a:lnTo>
                  <a:lnTo>
                    <a:pt x="10447" y="12360"/>
                  </a:lnTo>
                  <a:lnTo>
                    <a:pt x="10452" y="12365"/>
                  </a:lnTo>
                  <a:lnTo>
                    <a:pt x="10456" y="12371"/>
                  </a:lnTo>
                  <a:lnTo>
                    <a:pt x="10459" y="12376"/>
                  </a:lnTo>
                  <a:lnTo>
                    <a:pt x="10464" y="12390"/>
                  </a:lnTo>
                  <a:lnTo>
                    <a:pt x="10471" y="12404"/>
                  </a:lnTo>
                  <a:lnTo>
                    <a:pt x="10479" y="12417"/>
                  </a:lnTo>
                  <a:lnTo>
                    <a:pt x="10489" y="12428"/>
                  </a:lnTo>
                  <a:lnTo>
                    <a:pt x="10498" y="12438"/>
                  </a:lnTo>
                  <a:lnTo>
                    <a:pt x="10509" y="12448"/>
                  </a:lnTo>
                  <a:lnTo>
                    <a:pt x="10513" y="12454"/>
                  </a:lnTo>
                  <a:lnTo>
                    <a:pt x="10516" y="12459"/>
                  </a:lnTo>
                  <a:lnTo>
                    <a:pt x="10518" y="12465"/>
                  </a:lnTo>
                  <a:lnTo>
                    <a:pt x="10519" y="12472"/>
                  </a:lnTo>
                  <a:lnTo>
                    <a:pt x="10519" y="12484"/>
                  </a:lnTo>
                  <a:lnTo>
                    <a:pt x="10518" y="12499"/>
                  </a:lnTo>
                  <a:lnTo>
                    <a:pt x="10518" y="12511"/>
                  </a:lnTo>
                  <a:lnTo>
                    <a:pt x="10516" y="12522"/>
                  </a:lnTo>
                  <a:lnTo>
                    <a:pt x="10515" y="12532"/>
                  </a:lnTo>
                  <a:lnTo>
                    <a:pt x="10514" y="12545"/>
                  </a:lnTo>
                  <a:lnTo>
                    <a:pt x="10515" y="12553"/>
                  </a:lnTo>
                  <a:lnTo>
                    <a:pt x="10518" y="12560"/>
                  </a:lnTo>
                  <a:lnTo>
                    <a:pt x="10521" y="12567"/>
                  </a:lnTo>
                  <a:lnTo>
                    <a:pt x="10525" y="12573"/>
                  </a:lnTo>
                  <a:lnTo>
                    <a:pt x="10530" y="12580"/>
                  </a:lnTo>
                  <a:lnTo>
                    <a:pt x="10533" y="12586"/>
                  </a:lnTo>
                  <a:lnTo>
                    <a:pt x="10535" y="12593"/>
                  </a:lnTo>
                  <a:lnTo>
                    <a:pt x="10536" y="12602"/>
                  </a:lnTo>
                  <a:lnTo>
                    <a:pt x="10536" y="12609"/>
                  </a:lnTo>
                  <a:lnTo>
                    <a:pt x="10535" y="12614"/>
                  </a:lnTo>
                  <a:lnTo>
                    <a:pt x="10534" y="12619"/>
                  </a:lnTo>
                  <a:lnTo>
                    <a:pt x="10531" y="12624"/>
                  </a:lnTo>
                  <a:lnTo>
                    <a:pt x="10525" y="12632"/>
                  </a:lnTo>
                  <a:lnTo>
                    <a:pt x="10518" y="12640"/>
                  </a:lnTo>
                  <a:lnTo>
                    <a:pt x="10499" y="12654"/>
                  </a:lnTo>
                  <a:lnTo>
                    <a:pt x="10479" y="12669"/>
                  </a:lnTo>
                  <a:lnTo>
                    <a:pt x="10474" y="12675"/>
                  </a:lnTo>
                  <a:lnTo>
                    <a:pt x="10470" y="12681"/>
                  </a:lnTo>
                  <a:lnTo>
                    <a:pt x="10467" y="12688"/>
                  </a:lnTo>
                  <a:lnTo>
                    <a:pt x="10465" y="12694"/>
                  </a:lnTo>
                  <a:lnTo>
                    <a:pt x="10464" y="12709"/>
                  </a:lnTo>
                  <a:lnTo>
                    <a:pt x="10464" y="12724"/>
                  </a:lnTo>
                  <a:lnTo>
                    <a:pt x="10464" y="12750"/>
                  </a:lnTo>
                  <a:lnTo>
                    <a:pt x="10464" y="12765"/>
                  </a:lnTo>
                  <a:lnTo>
                    <a:pt x="10464" y="12778"/>
                  </a:lnTo>
                  <a:lnTo>
                    <a:pt x="10462" y="12784"/>
                  </a:lnTo>
                  <a:lnTo>
                    <a:pt x="10460" y="12790"/>
                  </a:lnTo>
                  <a:lnTo>
                    <a:pt x="10457" y="12797"/>
                  </a:lnTo>
                  <a:lnTo>
                    <a:pt x="10454" y="12803"/>
                  </a:lnTo>
                  <a:lnTo>
                    <a:pt x="10447" y="12809"/>
                  </a:lnTo>
                  <a:lnTo>
                    <a:pt x="10441" y="12814"/>
                  </a:lnTo>
                  <a:lnTo>
                    <a:pt x="10435" y="12818"/>
                  </a:lnTo>
                  <a:lnTo>
                    <a:pt x="10429" y="12822"/>
                  </a:lnTo>
                  <a:lnTo>
                    <a:pt x="10422" y="12826"/>
                  </a:lnTo>
                  <a:lnTo>
                    <a:pt x="10416" y="12829"/>
                  </a:lnTo>
                  <a:lnTo>
                    <a:pt x="10411" y="12836"/>
                  </a:lnTo>
                  <a:lnTo>
                    <a:pt x="10406" y="12842"/>
                  </a:lnTo>
                  <a:lnTo>
                    <a:pt x="10406" y="12853"/>
                  </a:lnTo>
                  <a:lnTo>
                    <a:pt x="10425" y="12853"/>
                  </a:lnTo>
                  <a:lnTo>
                    <a:pt x="10441" y="12856"/>
                  </a:lnTo>
                  <a:lnTo>
                    <a:pt x="10450" y="12857"/>
                  </a:lnTo>
                  <a:lnTo>
                    <a:pt x="10457" y="12859"/>
                  </a:lnTo>
                  <a:lnTo>
                    <a:pt x="10466" y="12863"/>
                  </a:lnTo>
                  <a:lnTo>
                    <a:pt x="10475" y="12867"/>
                  </a:lnTo>
                  <a:lnTo>
                    <a:pt x="10484" y="12875"/>
                  </a:lnTo>
                  <a:lnTo>
                    <a:pt x="10491" y="12881"/>
                  </a:lnTo>
                  <a:lnTo>
                    <a:pt x="10495" y="12885"/>
                  </a:lnTo>
                  <a:lnTo>
                    <a:pt x="10499" y="12886"/>
                  </a:lnTo>
                  <a:lnTo>
                    <a:pt x="10504" y="12888"/>
                  </a:lnTo>
                  <a:lnTo>
                    <a:pt x="10509" y="12888"/>
                  </a:lnTo>
                  <a:lnTo>
                    <a:pt x="10539" y="12888"/>
                  </a:lnTo>
                  <a:lnTo>
                    <a:pt x="10550" y="12890"/>
                  </a:lnTo>
                  <a:lnTo>
                    <a:pt x="10559" y="12891"/>
                  </a:lnTo>
                  <a:lnTo>
                    <a:pt x="10569" y="12892"/>
                  </a:lnTo>
                  <a:lnTo>
                    <a:pt x="10578" y="12896"/>
                  </a:lnTo>
                  <a:lnTo>
                    <a:pt x="10585" y="12900"/>
                  </a:lnTo>
                  <a:lnTo>
                    <a:pt x="10594" y="12905"/>
                  </a:lnTo>
                  <a:lnTo>
                    <a:pt x="10602" y="12911"/>
                  </a:lnTo>
                  <a:lnTo>
                    <a:pt x="10609" y="12917"/>
                  </a:lnTo>
                  <a:lnTo>
                    <a:pt x="10614" y="12923"/>
                  </a:lnTo>
                  <a:lnTo>
                    <a:pt x="10617" y="12930"/>
                  </a:lnTo>
                  <a:lnTo>
                    <a:pt x="10619" y="12936"/>
                  </a:lnTo>
                  <a:lnTo>
                    <a:pt x="10621" y="12942"/>
                  </a:lnTo>
                  <a:lnTo>
                    <a:pt x="10622" y="12949"/>
                  </a:lnTo>
                  <a:lnTo>
                    <a:pt x="10624" y="12955"/>
                  </a:lnTo>
                  <a:lnTo>
                    <a:pt x="10627" y="12961"/>
                  </a:lnTo>
                  <a:lnTo>
                    <a:pt x="10632" y="12966"/>
                  </a:lnTo>
                  <a:lnTo>
                    <a:pt x="10638" y="12971"/>
                  </a:lnTo>
                  <a:lnTo>
                    <a:pt x="10643" y="12975"/>
                  </a:lnTo>
                  <a:lnTo>
                    <a:pt x="10649" y="12979"/>
                  </a:lnTo>
                  <a:lnTo>
                    <a:pt x="10656" y="12981"/>
                  </a:lnTo>
                  <a:lnTo>
                    <a:pt x="10669" y="12985"/>
                  </a:lnTo>
                  <a:lnTo>
                    <a:pt x="10683" y="12989"/>
                  </a:lnTo>
                  <a:lnTo>
                    <a:pt x="10692" y="12977"/>
                  </a:lnTo>
                  <a:lnTo>
                    <a:pt x="10701" y="12967"/>
                  </a:lnTo>
                  <a:lnTo>
                    <a:pt x="10706" y="12964"/>
                  </a:lnTo>
                  <a:lnTo>
                    <a:pt x="10712" y="12961"/>
                  </a:lnTo>
                  <a:lnTo>
                    <a:pt x="10718" y="12960"/>
                  </a:lnTo>
                  <a:lnTo>
                    <a:pt x="10725" y="12959"/>
                  </a:lnTo>
                  <a:lnTo>
                    <a:pt x="10730" y="12960"/>
                  </a:lnTo>
                  <a:lnTo>
                    <a:pt x="10734" y="12961"/>
                  </a:lnTo>
                  <a:lnTo>
                    <a:pt x="10737" y="12964"/>
                  </a:lnTo>
                  <a:lnTo>
                    <a:pt x="10740" y="12967"/>
                  </a:lnTo>
                  <a:lnTo>
                    <a:pt x="10746" y="12975"/>
                  </a:lnTo>
                  <a:lnTo>
                    <a:pt x="10751" y="12984"/>
                  </a:lnTo>
                  <a:lnTo>
                    <a:pt x="10759" y="12996"/>
                  </a:lnTo>
                  <a:lnTo>
                    <a:pt x="10766" y="13006"/>
                  </a:lnTo>
                  <a:lnTo>
                    <a:pt x="10774" y="13016"/>
                  </a:lnTo>
                  <a:lnTo>
                    <a:pt x="10781" y="13029"/>
                  </a:lnTo>
                  <a:lnTo>
                    <a:pt x="10787" y="13036"/>
                  </a:lnTo>
                  <a:lnTo>
                    <a:pt x="10794" y="13043"/>
                  </a:lnTo>
                  <a:lnTo>
                    <a:pt x="10800" y="13049"/>
                  </a:lnTo>
                  <a:lnTo>
                    <a:pt x="10808" y="13053"/>
                  </a:lnTo>
                  <a:lnTo>
                    <a:pt x="10824" y="13060"/>
                  </a:lnTo>
                  <a:lnTo>
                    <a:pt x="10843" y="13065"/>
                  </a:lnTo>
                  <a:lnTo>
                    <a:pt x="10853" y="13070"/>
                  </a:lnTo>
                  <a:lnTo>
                    <a:pt x="10862" y="13075"/>
                  </a:lnTo>
                  <a:lnTo>
                    <a:pt x="10869" y="13080"/>
                  </a:lnTo>
                  <a:lnTo>
                    <a:pt x="10877" y="13088"/>
                  </a:lnTo>
                  <a:lnTo>
                    <a:pt x="10890" y="13102"/>
                  </a:lnTo>
                  <a:lnTo>
                    <a:pt x="10904" y="13119"/>
                  </a:lnTo>
                  <a:lnTo>
                    <a:pt x="10920" y="13132"/>
                  </a:lnTo>
                  <a:lnTo>
                    <a:pt x="10937" y="13143"/>
                  </a:lnTo>
                  <a:lnTo>
                    <a:pt x="10943" y="13148"/>
                  </a:lnTo>
                  <a:lnTo>
                    <a:pt x="10949" y="13154"/>
                  </a:lnTo>
                  <a:lnTo>
                    <a:pt x="10952" y="13158"/>
                  </a:lnTo>
                  <a:lnTo>
                    <a:pt x="10953" y="13163"/>
                  </a:lnTo>
                  <a:lnTo>
                    <a:pt x="10954" y="13167"/>
                  </a:lnTo>
                  <a:lnTo>
                    <a:pt x="10954" y="13172"/>
                  </a:lnTo>
                  <a:lnTo>
                    <a:pt x="10953" y="13188"/>
                  </a:lnTo>
                  <a:lnTo>
                    <a:pt x="10949" y="13201"/>
                  </a:lnTo>
                  <a:lnTo>
                    <a:pt x="10946" y="13215"/>
                  </a:lnTo>
                  <a:lnTo>
                    <a:pt x="10944" y="13230"/>
                  </a:lnTo>
                  <a:lnTo>
                    <a:pt x="10944" y="13233"/>
                  </a:lnTo>
                  <a:lnTo>
                    <a:pt x="10946" y="13238"/>
                  </a:lnTo>
                  <a:lnTo>
                    <a:pt x="10948" y="13241"/>
                  </a:lnTo>
                  <a:lnTo>
                    <a:pt x="10951" y="13245"/>
                  </a:lnTo>
                  <a:lnTo>
                    <a:pt x="10953" y="13247"/>
                  </a:lnTo>
                  <a:lnTo>
                    <a:pt x="10957" y="13250"/>
                  </a:lnTo>
                  <a:lnTo>
                    <a:pt x="10961" y="13251"/>
                  </a:lnTo>
                  <a:lnTo>
                    <a:pt x="10966" y="13251"/>
                  </a:lnTo>
                  <a:lnTo>
                    <a:pt x="10972" y="13250"/>
                  </a:lnTo>
                  <a:lnTo>
                    <a:pt x="10978" y="13247"/>
                  </a:lnTo>
                  <a:lnTo>
                    <a:pt x="10983" y="13243"/>
                  </a:lnTo>
                  <a:lnTo>
                    <a:pt x="10990" y="13238"/>
                  </a:lnTo>
                  <a:lnTo>
                    <a:pt x="10995" y="13235"/>
                  </a:lnTo>
                  <a:lnTo>
                    <a:pt x="11000" y="13231"/>
                  </a:lnTo>
                  <a:lnTo>
                    <a:pt x="11006" y="13228"/>
                  </a:lnTo>
                  <a:lnTo>
                    <a:pt x="11012" y="13227"/>
                  </a:lnTo>
                  <a:lnTo>
                    <a:pt x="11016" y="13227"/>
                  </a:lnTo>
                  <a:lnTo>
                    <a:pt x="11020" y="13230"/>
                  </a:lnTo>
                  <a:lnTo>
                    <a:pt x="11022" y="13232"/>
                  </a:lnTo>
                  <a:lnTo>
                    <a:pt x="11023" y="13235"/>
                  </a:lnTo>
                  <a:lnTo>
                    <a:pt x="11026" y="13242"/>
                  </a:lnTo>
                  <a:lnTo>
                    <a:pt x="11028" y="13251"/>
                  </a:lnTo>
                  <a:lnTo>
                    <a:pt x="11033" y="13261"/>
                  </a:lnTo>
                  <a:lnTo>
                    <a:pt x="11040" y="13267"/>
                  </a:lnTo>
                  <a:lnTo>
                    <a:pt x="11046" y="13275"/>
                  </a:lnTo>
                  <a:lnTo>
                    <a:pt x="11054" y="13282"/>
                  </a:lnTo>
                  <a:lnTo>
                    <a:pt x="11060" y="13290"/>
                  </a:lnTo>
                  <a:lnTo>
                    <a:pt x="11066" y="13296"/>
                  </a:lnTo>
                  <a:lnTo>
                    <a:pt x="11072" y="13302"/>
                  </a:lnTo>
                  <a:lnTo>
                    <a:pt x="11080" y="13306"/>
                  </a:lnTo>
                  <a:lnTo>
                    <a:pt x="11086" y="13310"/>
                  </a:lnTo>
                  <a:lnTo>
                    <a:pt x="11094" y="13314"/>
                  </a:lnTo>
                  <a:lnTo>
                    <a:pt x="11102" y="13315"/>
                  </a:lnTo>
                  <a:lnTo>
                    <a:pt x="11111" y="13316"/>
                  </a:lnTo>
                  <a:lnTo>
                    <a:pt x="11120" y="13315"/>
                  </a:lnTo>
                  <a:lnTo>
                    <a:pt x="11128" y="13312"/>
                  </a:lnTo>
                  <a:lnTo>
                    <a:pt x="11134" y="13309"/>
                  </a:lnTo>
                  <a:lnTo>
                    <a:pt x="11143" y="13305"/>
                  </a:lnTo>
                  <a:lnTo>
                    <a:pt x="11153" y="13301"/>
                  </a:lnTo>
                  <a:lnTo>
                    <a:pt x="11161" y="13299"/>
                  </a:lnTo>
                  <a:lnTo>
                    <a:pt x="11165" y="13296"/>
                  </a:lnTo>
                  <a:lnTo>
                    <a:pt x="11169" y="13294"/>
                  </a:lnTo>
                  <a:lnTo>
                    <a:pt x="11173" y="13291"/>
                  </a:lnTo>
                  <a:lnTo>
                    <a:pt x="11177" y="13286"/>
                  </a:lnTo>
                  <a:lnTo>
                    <a:pt x="11187" y="13271"/>
                  </a:lnTo>
                  <a:lnTo>
                    <a:pt x="11198" y="13256"/>
                  </a:lnTo>
                  <a:lnTo>
                    <a:pt x="11213" y="13238"/>
                  </a:lnTo>
                  <a:lnTo>
                    <a:pt x="11225" y="13225"/>
                  </a:lnTo>
                  <a:lnTo>
                    <a:pt x="11238" y="13210"/>
                  </a:lnTo>
                  <a:lnTo>
                    <a:pt x="11252" y="13192"/>
                  </a:lnTo>
                  <a:lnTo>
                    <a:pt x="11263" y="13176"/>
                  </a:lnTo>
                  <a:lnTo>
                    <a:pt x="11274" y="13163"/>
                  </a:lnTo>
                  <a:lnTo>
                    <a:pt x="11281" y="13158"/>
                  </a:lnTo>
                  <a:lnTo>
                    <a:pt x="11288" y="13154"/>
                  </a:lnTo>
                  <a:lnTo>
                    <a:pt x="11296" y="13152"/>
                  </a:lnTo>
                  <a:lnTo>
                    <a:pt x="11306" y="13151"/>
                  </a:lnTo>
                  <a:lnTo>
                    <a:pt x="11337" y="13151"/>
                  </a:lnTo>
                  <a:lnTo>
                    <a:pt x="11348" y="13152"/>
                  </a:lnTo>
                  <a:lnTo>
                    <a:pt x="11357" y="13153"/>
                  </a:lnTo>
                  <a:lnTo>
                    <a:pt x="11366" y="13157"/>
                  </a:lnTo>
                  <a:lnTo>
                    <a:pt x="11374" y="13161"/>
                  </a:lnTo>
                  <a:lnTo>
                    <a:pt x="11390" y="13172"/>
                  </a:lnTo>
                  <a:lnTo>
                    <a:pt x="11407" y="13182"/>
                  </a:lnTo>
                  <a:lnTo>
                    <a:pt x="11419" y="13187"/>
                  </a:lnTo>
                  <a:lnTo>
                    <a:pt x="11428" y="13189"/>
                  </a:lnTo>
                  <a:lnTo>
                    <a:pt x="11438" y="13193"/>
                  </a:lnTo>
                  <a:lnTo>
                    <a:pt x="11446" y="13194"/>
                  </a:lnTo>
                  <a:lnTo>
                    <a:pt x="11455" y="13197"/>
                  </a:lnTo>
                  <a:lnTo>
                    <a:pt x="11465" y="13200"/>
                  </a:lnTo>
                  <a:lnTo>
                    <a:pt x="11475" y="13203"/>
                  </a:lnTo>
                  <a:lnTo>
                    <a:pt x="11485" y="13208"/>
                  </a:lnTo>
                  <a:lnTo>
                    <a:pt x="11493" y="13213"/>
                  </a:lnTo>
                  <a:lnTo>
                    <a:pt x="11500" y="13220"/>
                  </a:lnTo>
                  <a:lnTo>
                    <a:pt x="11505" y="13226"/>
                  </a:lnTo>
                  <a:lnTo>
                    <a:pt x="11510" y="13233"/>
                  </a:lnTo>
                  <a:lnTo>
                    <a:pt x="11520" y="13247"/>
                  </a:lnTo>
                  <a:lnTo>
                    <a:pt x="11532" y="13262"/>
                  </a:lnTo>
                  <a:lnTo>
                    <a:pt x="11544" y="13274"/>
                  </a:lnTo>
                  <a:lnTo>
                    <a:pt x="11556" y="13282"/>
                  </a:lnTo>
                  <a:lnTo>
                    <a:pt x="11568" y="13290"/>
                  </a:lnTo>
                  <a:lnTo>
                    <a:pt x="11581" y="13299"/>
                  </a:lnTo>
                  <a:lnTo>
                    <a:pt x="11592" y="13305"/>
                  </a:lnTo>
                  <a:lnTo>
                    <a:pt x="11602" y="13311"/>
                  </a:lnTo>
                  <a:lnTo>
                    <a:pt x="11606" y="13315"/>
                  </a:lnTo>
                  <a:lnTo>
                    <a:pt x="11609" y="13319"/>
                  </a:lnTo>
                  <a:lnTo>
                    <a:pt x="11612" y="13324"/>
                  </a:lnTo>
                  <a:lnTo>
                    <a:pt x="11615" y="13329"/>
                  </a:lnTo>
                  <a:lnTo>
                    <a:pt x="11617" y="13348"/>
                  </a:lnTo>
                  <a:lnTo>
                    <a:pt x="11620" y="13366"/>
                  </a:lnTo>
                  <a:lnTo>
                    <a:pt x="11622" y="13370"/>
                  </a:lnTo>
                  <a:lnTo>
                    <a:pt x="11626" y="13374"/>
                  </a:lnTo>
                  <a:lnTo>
                    <a:pt x="11630" y="13376"/>
                  </a:lnTo>
                  <a:lnTo>
                    <a:pt x="11635" y="13379"/>
                  </a:lnTo>
                  <a:lnTo>
                    <a:pt x="11645" y="13383"/>
                  </a:lnTo>
                  <a:lnTo>
                    <a:pt x="11653" y="13388"/>
                  </a:lnTo>
                  <a:lnTo>
                    <a:pt x="11657" y="13391"/>
                  </a:lnTo>
                  <a:lnTo>
                    <a:pt x="11661" y="13397"/>
                  </a:lnTo>
                  <a:lnTo>
                    <a:pt x="11662" y="13400"/>
                  </a:lnTo>
                  <a:lnTo>
                    <a:pt x="11663" y="13405"/>
                  </a:lnTo>
                  <a:lnTo>
                    <a:pt x="11666" y="13414"/>
                  </a:lnTo>
                  <a:lnTo>
                    <a:pt x="11666" y="13425"/>
                  </a:lnTo>
                  <a:lnTo>
                    <a:pt x="11666" y="13472"/>
                  </a:lnTo>
                  <a:lnTo>
                    <a:pt x="11667" y="13476"/>
                  </a:lnTo>
                  <a:lnTo>
                    <a:pt x="11668" y="13479"/>
                  </a:lnTo>
                  <a:lnTo>
                    <a:pt x="11667" y="13489"/>
                  </a:lnTo>
                  <a:lnTo>
                    <a:pt x="11666" y="13499"/>
                  </a:lnTo>
                  <a:lnTo>
                    <a:pt x="11663" y="13507"/>
                  </a:lnTo>
                  <a:lnTo>
                    <a:pt x="11661" y="13516"/>
                  </a:lnTo>
                  <a:lnTo>
                    <a:pt x="11657" y="13523"/>
                  </a:lnTo>
                  <a:lnTo>
                    <a:pt x="11655" y="13532"/>
                  </a:lnTo>
                  <a:lnTo>
                    <a:pt x="11653" y="13541"/>
                  </a:lnTo>
                  <a:lnTo>
                    <a:pt x="11652" y="13552"/>
                  </a:lnTo>
                  <a:lnTo>
                    <a:pt x="11653" y="13560"/>
                  </a:lnTo>
                  <a:lnTo>
                    <a:pt x="11655" y="13566"/>
                  </a:lnTo>
                  <a:lnTo>
                    <a:pt x="11657" y="13572"/>
                  </a:lnTo>
                  <a:lnTo>
                    <a:pt x="11661" y="13578"/>
                  </a:lnTo>
                  <a:lnTo>
                    <a:pt x="11668" y="13591"/>
                  </a:lnTo>
                  <a:lnTo>
                    <a:pt x="11676" y="13604"/>
                  </a:lnTo>
                  <a:lnTo>
                    <a:pt x="11682" y="13620"/>
                  </a:lnTo>
                  <a:lnTo>
                    <a:pt x="11685" y="13635"/>
                  </a:lnTo>
                  <a:lnTo>
                    <a:pt x="11685" y="13660"/>
                  </a:lnTo>
                  <a:lnTo>
                    <a:pt x="11685" y="13680"/>
                  </a:lnTo>
                  <a:lnTo>
                    <a:pt x="11685" y="13701"/>
                  </a:lnTo>
                  <a:lnTo>
                    <a:pt x="11685" y="13725"/>
                  </a:lnTo>
                  <a:lnTo>
                    <a:pt x="11686" y="13743"/>
                  </a:lnTo>
                  <a:lnTo>
                    <a:pt x="11687" y="13760"/>
                  </a:lnTo>
                  <a:lnTo>
                    <a:pt x="11691" y="13775"/>
                  </a:lnTo>
                  <a:lnTo>
                    <a:pt x="11696" y="13789"/>
                  </a:lnTo>
                  <a:lnTo>
                    <a:pt x="11704" y="13803"/>
                  </a:lnTo>
                  <a:lnTo>
                    <a:pt x="11711" y="13817"/>
                  </a:lnTo>
                  <a:lnTo>
                    <a:pt x="11721" y="13831"/>
                  </a:lnTo>
                  <a:lnTo>
                    <a:pt x="11732" y="13846"/>
                  </a:lnTo>
                  <a:lnTo>
                    <a:pt x="11737" y="13854"/>
                  </a:lnTo>
                  <a:lnTo>
                    <a:pt x="11740" y="13862"/>
                  </a:lnTo>
                  <a:lnTo>
                    <a:pt x="11741" y="13871"/>
                  </a:lnTo>
                  <a:lnTo>
                    <a:pt x="11741" y="13880"/>
                  </a:lnTo>
                  <a:lnTo>
                    <a:pt x="11743" y="13888"/>
                  </a:lnTo>
                  <a:lnTo>
                    <a:pt x="11744" y="13897"/>
                  </a:lnTo>
                  <a:lnTo>
                    <a:pt x="11746" y="13906"/>
                  </a:lnTo>
                  <a:lnTo>
                    <a:pt x="11751" y="13915"/>
                  </a:lnTo>
                  <a:lnTo>
                    <a:pt x="11764" y="13931"/>
                  </a:lnTo>
                  <a:lnTo>
                    <a:pt x="11774" y="13946"/>
                  </a:lnTo>
                  <a:lnTo>
                    <a:pt x="11781" y="13962"/>
                  </a:lnTo>
                  <a:lnTo>
                    <a:pt x="11788" y="13981"/>
                  </a:lnTo>
                  <a:lnTo>
                    <a:pt x="11791" y="13994"/>
                  </a:lnTo>
                  <a:lnTo>
                    <a:pt x="11796" y="14004"/>
                  </a:lnTo>
                  <a:lnTo>
                    <a:pt x="11803" y="14014"/>
                  </a:lnTo>
                  <a:lnTo>
                    <a:pt x="11808" y="14023"/>
                  </a:lnTo>
                  <a:lnTo>
                    <a:pt x="11823" y="14039"/>
                  </a:lnTo>
                  <a:lnTo>
                    <a:pt x="11839" y="14058"/>
                  </a:lnTo>
                  <a:lnTo>
                    <a:pt x="11844" y="14064"/>
                  </a:lnTo>
                  <a:lnTo>
                    <a:pt x="11848" y="14069"/>
                  </a:lnTo>
                  <a:lnTo>
                    <a:pt x="11850" y="14077"/>
                  </a:lnTo>
                  <a:lnTo>
                    <a:pt x="11852" y="14083"/>
                  </a:lnTo>
                  <a:lnTo>
                    <a:pt x="11855" y="14097"/>
                  </a:lnTo>
                  <a:lnTo>
                    <a:pt x="11858" y="14112"/>
                  </a:lnTo>
                  <a:lnTo>
                    <a:pt x="11860" y="14120"/>
                  </a:lnTo>
                  <a:lnTo>
                    <a:pt x="11864" y="14127"/>
                  </a:lnTo>
                  <a:lnTo>
                    <a:pt x="11871" y="14133"/>
                  </a:lnTo>
                  <a:lnTo>
                    <a:pt x="11877" y="14138"/>
                  </a:lnTo>
                  <a:lnTo>
                    <a:pt x="11892" y="14147"/>
                  </a:lnTo>
                  <a:lnTo>
                    <a:pt x="11908" y="14158"/>
                  </a:lnTo>
                  <a:lnTo>
                    <a:pt x="11916" y="14164"/>
                  </a:lnTo>
                  <a:lnTo>
                    <a:pt x="11922" y="14172"/>
                  </a:lnTo>
                  <a:lnTo>
                    <a:pt x="11927" y="14179"/>
                  </a:lnTo>
                  <a:lnTo>
                    <a:pt x="11932" y="14187"/>
                  </a:lnTo>
                  <a:lnTo>
                    <a:pt x="11938" y="14195"/>
                  </a:lnTo>
                  <a:lnTo>
                    <a:pt x="11945" y="14200"/>
                  </a:lnTo>
                  <a:lnTo>
                    <a:pt x="11952" y="14205"/>
                  </a:lnTo>
                  <a:lnTo>
                    <a:pt x="11962" y="14207"/>
                  </a:lnTo>
                  <a:lnTo>
                    <a:pt x="11971" y="14207"/>
                  </a:lnTo>
                  <a:lnTo>
                    <a:pt x="11978" y="14210"/>
                  </a:lnTo>
                  <a:lnTo>
                    <a:pt x="11985" y="14215"/>
                  </a:lnTo>
                  <a:lnTo>
                    <a:pt x="11991" y="14220"/>
                  </a:lnTo>
                  <a:lnTo>
                    <a:pt x="11995" y="14226"/>
                  </a:lnTo>
                  <a:lnTo>
                    <a:pt x="12000" y="14233"/>
                  </a:lnTo>
                  <a:lnTo>
                    <a:pt x="12004" y="14242"/>
                  </a:lnTo>
                  <a:lnTo>
                    <a:pt x="12007" y="14250"/>
                  </a:lnTo>
                  <a:lnTo>
                    <a:pt x="12014" y="14269"/>
                  </a:lnTo>
                  <a:lnTo>
                    <a:pt x="12020" y="14285"/>
                  </a:lnTo>
                  <a:lnTo>
                    <a:pt x="12026" y="14301"/>
                  </a:lnTo>
                  <a:lnTo>
                    <a:pt x="12032" y="14320"/>
                  </a:lnTo>
                  <a:lnTo>
                    <a:pt x="12034" y="14330"/>
                  </a:lnTo>
                  <a:lnTo>
                    <a:pt x="12035" y="14339"/>
                  </a:lnTo>
                  <a:lnTo>
                    <a:pt x="12036" y="14349"/>
                  </a:lnTo>
                  <a:lnTo>
                    <a:pt x="12037" y="14359"/>
                  </a:lnTo>
                  <a:lnTo>
                    <a:pt x="12044" y="14381"/>
                  </a:lnTo>
                  <a:lnTo>
                    <a:pt x="12051" y="14403"/>
                  </a:lnTo>
                  <a:lnTo>
                    <a:pt x="12055" y="14413"/>
                  </a:lnTo>
                  <a:lnTo>
                    <a:pt x="12059" y="14423"/>
                  </a:lnTo>
                  <a:lnTo>
                    <a:pt x="12060" y="14434"/>
                  </a:lnTo>
                  <a:lnTo>
                    <a:pt x="12061" y="14447"/>
                  </a:lnTo>
                  <a:lnTo>
                    <a:pt x="12060" y="14462"/>
                  </a:lnTo>
                  <a:lnTo>
                    <a:pt x="12059" y="14474"/>
                  </a:lnTo>
                  <a:lnTo>
                    <a:pt x="12056" y="14487"/>
                  </a:lnTo>
                  <a:lnTo>
                    <a:pt x="12056" y="14502"/>
                  </a:lnTo>
                  <a:lnTo>
                    <a:pt x="12056" y="14532"/>
                  </a:lnTo>
                  <a:lnTo>
                    <a:pt x="12059" y="14543"/>
                  </a:lnTo>
                  <a:lnTo>
                    <a:pt x="12063" y="14555"/>
                  </a:lnTo>
                  <a:lnTo>
                    <a:pt x="12066" y="14585"/>
                  </a:lnTo>
                  <a:lnTo>
                    <a:pt x="12070" y="14611"/>
                  </a:lnTo>
                  <a:lnTo>
                    <a:pt x="12073" y="14637"/>
                  </a:lnTo>
                  <a:lnTo>
                    <a:pt x="12073" y="14668"/>
                  </a:lnTo>
                  <a:lnTo>
                    <a:pt x="12073" y="14683"/>
                  </a:lnTo>
                  <a:lnTo>
                    <a:pt x="12070" y="14695"/>
                  </a:lnTo>
                  <a:lnTo>
                    <a:pt x="12069" y="14709"/>
                  </a:lnTo>
                  <a:lnTo>
                    <a:pt x="12068" y="14724"/>
                  </a:lnTo>
                  <a:lnTo>
                    <a:pt x="12068" y="14782"/>
                  </a:lnTo>
                  <a:lnTo>
                    <a:pt x="12066" y="14797"/>
                  </a:lnTo>
                  <a:lnTo>
                    <a:pt x="12064" y="14811"/>
                  </a:lnTo>
                  <a:lnTo>
                    <a:pt x="12064" y="14827"/>
                  </a:lnTo>
                  <a:lnTo>
                    <a:pt x="12066" y="14842"/>
                  </a:lnTo>
                  <a:lnTo>
                    <a:pt x="12068" y="14856"/>
                  </a:lnTo>
                  <a:lnTo>
                    <a:pt x="12071" y="14870"/>
                  </a:lnTo>
                  <a:lnTo>
                    <a:pt x="12080" y="14896"/>
                  </a:lnTo>
                  <a:lnTo>
                    <a:pt x="12093" y="14926"/>
                  </a:lnTo>
                  <a:lnTo>
                    <a:pt x="12098" y="14937"/>
                  </a:lnTo>
                  <a:lnTo>
                    <a:pt x="12100" y="14949"/>
                  </a:lnTo>
                  <a:lnTo>
                    <a:pt x="12103" y="14959"/>
                  </a:lnTo>
                  <a:lnTo>
                    <a:pt x="12104" y="14970"/>
                  </a:lnTo>
                  <a:lnTo>
                    <a:pt x="12106" y="14990"/>
                  </a:lnTo>
                  <a:lnTo>
                    <a:pt x="12111" y="15014"/>
                  </a:lnTo>
                  <a:lnTo>
                    <a:pt x="12114" y="15021"/>
                  </a:lnTo>
                  <a:lnTo>
                    <a:pt x="12118" y="15028"/>
                  </a:lnTo>
                  <a:lnTo>
                    <a:pt x="12120" y="15033"/>
                  </a:lnTo>
                  <a:lnTo>
                    <a:pt x="12125" y="15039"/>
                  </a:lnTo>
                  <a:lnTo>
                    <a:pt x="12134" y="15049"/>
                  </a:lnTo>
                  <a:lnTo>
                    <a:pt x="12143" y="15060"/>
                  </a:lnTo>
                  <a:lnTo>
                    <a:pt x="12155" y="15080"/>
                  </a:lnTo>
                  <a:lnTo>
                    <a:pt x="12167" y="15098"/>
                  </a:lnTo>
                  <a:lnTo>
                    <a:pt x="12177" y="15114"/>
                  </a:lnTo>
                  <a:lnTo>
                    <a:pt x="12191" y="15134"/>
                  </a:lnTo>
                  <a:lnTo>
                    <a:pt x="12193" y="15146"/>
                  </a:lnTo>
                  <a:lnTo>
                    <a:pt x="12193" y="15172"/>
                  </a:lnTo>
                  <a:lnTo>
                    <a:pt x="12194" y="15176"/>
                  </a:lnTo>
                  <a:lnTo>
                    <a:pt x="12196" y="15180"/>
                  </a:lnTo>
                  <a:lnTo>
                    <a:pt x="12197" y="15182"/>
                  </a:lnTo>
                  <a:lnTo>
                    <a:pt x="12199" y="15185"/>
                  </a:lnTo>
                  <a:lnTo>
                    <a:pt x="12204" y="15191"/>
                  </a:lnTo>
                  <a:lnTo>
                    <a:pt x="12211" y="15197"/>
                  </a:lnTo>
                  <a:lnTo>
                    <a:pt x="12224" y="15212"/>
                  </a:lnTo>
                  <a:lnTo>
                    <a:pt x="12238" y="15225"/>
                  </a:lnTo>
                  <a:lnTo>
                    <a:pt x="12245" y="15231"/>
                  </a:lnTo>
                  <a:lnTo>
                    <a:pt x="12252" y="15237"/>
                  </a:lnTo>
                  <a:lnTo>
                    <a:pt x="12258" y="15245"/>
                  </a:lnTo>
                  <a:lnTo>
                    <a:pt x="12265" y="15254"/>
                  </a:lnTo>
                  <a:lnTo>
                    <a:pt x="12271" y="15266"/>
                  </a:lnTo>
                  <a:lnTo>
                    <a:pt x="12276" y="15280"/>
                  </a:lnTo>
                  <a:lnTo>
                    <a:pt x="12282" y="15291"/>
                  </a:lnTo>
                  <a:lnTo>
                    <a:pt x="12290" y="15301"/>
                  </a:lnTo>
                  <a:lnTo>
                    <a:pt x="12295" y="15311"/>
                  </a:lnTo>
                  <a:lnTo>
                    <a:pt x="12297" y="15323"/>
                  </a:lnTo>
                  <a:lnTo>
                    <a:pt x="12297" y="15333"/>
                  </a:lnTo>
                  <a:lnTo>
                    <a:pt x="12297" y="15345"/>
                  </a:lnTo>
                  <a:lnTo>
                    <a:pt x="12296" y="15387"/>
                  </a:lnTo>
                  <a:lnTo>
                    <a:pt x="12293" y="15424"/>
                  </a:lnTo>
                  <a:lnTo>
                    <a:pt x="12288" y="15462"/>
                  </a:lnTo>
                  <a:lnTo>
                    <a:pt x="12285" y="15504"/>
                  </a:lnTo>
                  <a:lnTo>
                    <a:pt x="12282" y="15515"/>
                  </a:lnTo>
                  <a:lnTo>
                    <a:pt x="12278" y="15523"/>
                  </a:lnTo>
                  <a:lnTo>
                    <a:pt x="12273" y="15530"/>
                  </a:lnTo>
                  <a:lnTo>
                    <a:pt x="12267" y="15536"/>
                  </a:lnTo>
                  <a:lnTo>
                    <a:pt x="12250" y="15547"/>
                  </a:lnTo>
                  <a:lnTo>
                    <a:pt x="12232" y="15557"/>
                  </a:lnTo>
                  <a:lnTo>
                    <a:pt x="12214" y="15567"/>
                  </a:lnTo>
                  <a:lnTo>
                    <a:pt x="12198" y="15579"/>
                  </a:lnTo>
                  <a:lnTo>
                    <a:pt x="12189" y="15587"/>
                  </a:lnTo>
                  <a:lnTo>
                    <a:pt x="12182" y="15596"/>
                  </a:lnTo>
                  <a:lnTo>
                    <a:pt x="12177" y="15600"/>
                  </a:lnTo>
                  <a:lnTo>
                    <a:pt x="12172" y="15602"/>
                  </a:lnTo>
                  <a:lnTo>
                    <a:pt x="12167" y="15605"/>
                  </a:lnTo>
                  <a:lnTo>
                    <a:pt x="12160" y="15605"/>
                  </a:lnTo>
                  <a:lnTo>
                    <a:pt x="12154" y="15604"/>
                  </a:lnTo>
                  <a:lnTo>
                    <a:pt x="12149" y="15601"/>
                  </a:lnTo>
                  <a:lnTo>
                    <a:pt x="12144" y="15599"/>
                  </a:lnTo>
                  <a:lnTo>
                    <a:pt x="12140" y="15594"/>
                  </a:lnTo>
                  <a:lnTo>
                    <a:pt x="12133" y="15584"/>
                  </a:lnTo>
                  <a:lnTo>
                    <a:pt x="12124" y="15573"/>
                  </a:lnTo>
                  <a:lnTo>
                    <a:pt x="12115" y="15565"/>
                  </a:lnTo>
                  <a:lnTo>
                    <a:pt x="12105" y="15558"/>
                  </a:lnTo>
                  <a:lnTo>
                    <a:pt x="12101" y="15556"/>
                  </a:lnTo>
                  <a:lnTo>
                    <a:pt x="12095" y="15553"/>
                  </a:lnTo>
                  <a:lnTo>
                    <a:pt x="12090" y="15552"/>
                  </a:lnTo>
                  <a:lnTo>
                    <a:pt x="12084" y="15552"/>
                  </a:lnTo>
                  <a:lnTo>
                    <a:pt x="12075" y="15553"/>
                  </a:lnTo>
                  <a:lnTo>
                    <a:pt x="12066" y="15555"/>
                  </a:lnTo>
                  <a:lnTo>
                    <a:pt x="12060" y="15557"/>
                  </a:lnTo>
                  <a:lnTo>
                    <a:pt x="12052" y="15560"/>
                  </a:lnTo>
                  <a:lnTo>
                    <a:pt x="12045" y="15563"/>
                  </a:lnTo>
                  <a:lnTo>
                    <a:pt x="12039" y="15566"/>
                  </a:lnTo>
                  <a:lnTo>
                    <a:pt x="12030" y="15567"/>
                  </a:lnTo>
                  <a:lnTo>
                    <a:pt x="12021" y="15568"/>
                  </a:lnTo>
                  <a:lnTo>
                    <a:pt x="12007" y="15567"/>
                  </a:lnTo>
                  <a:lnTo>
                    <a:pt x="11995" y="15565"/>
                  </a:lnTo>
                  <a:lnTo>
                    <a:pt x="11982" y="15562"/>
                  </a:lnTo>
                  <a:lnTo>
                    <a:pt x="11968" y="15561"/>
                  </a:lnTo>
                  <a:lnTo>
                    <a:pt x="11956" y="15562"/>
                  </a:lnTo>
                  <a:lnTo>
                    <a:pt x="11945" y="15565"/>
                  </a:lnTo>
                  <a:lnTo>
                    <a:pt x="11935" y="15567"/>
                  </a:lnTo>
                  <a:lnTo>
                    <a:pt x="11924" y="15572"/>
                  </a:lnTo>
                  <a:lnTo>
                    <a:pt x="11916" y="15577"/>
                  </a:lnTo>
                  <a:lnTo>
                    <a:pt x="11906" y="15585"/>
                  </a:lnTo>
                  <a:lnTo>
                    <a:pt x="11897" y="15592"/>
                  </a:lnTo>
                  <a:lnTo>
                    <a:pt x="11888" y="15601"/>
                  </a:lnTo>
                  <a:lnTo>
                    <a:pt x="11871" y="15616"/>
                  </a:lnTo>
                  <a:lnTo>
                    <a:pt x="11855" y="15630"/>
                  </a:lnTo>
                  <a:lnTo>
                    <a:pt x="11839" y="15641"/>
                  </a:lnTo>
                  <a:lnTo>
                    <a:pt x="11820" y="15655"/>
                  </a:lnTo>
                  <a:lnTo>
                    <a:pt x="11805" y="15668"/>
                  </a:lnTo>
                  <a:lnTo>
                    <a:pt x="11791" y="15678"/>
                  </a:lnTo>
                  <a:lnTo>
                    <a:pt x="11778" y="15690"/>
                  </a:lnTo>
                  <a:lnTo>
                    <a:pt x="11765" y="15704"/>
                  </a:lnTo>
                  <a:lnTo>
                    <a:pt x="11759" y="15708"/>
                  </a:lnTo>
                  <a:lnTo>
                    <a:pt x="11754" y="15712"/>
                  </a:lnTo>
                  <a:lnTo>
                    <a:pt x="11750" y="15722"/>
                  </a:lnTo>
                  <a:lnTo>
                    <a:pt x="11746" y="15732"/>
                  </a:lnTo>
                  <a:lnTo>
                    <a:pt x="11744" y="15740"/>
                  </a:lnTo>
                  <a:lnTo>
                    <a:pt x="11741" y="15750"/>
                  </a:lnTo>
                  <a:lnTo>
                    <a:pt x="11740" y="15769"/>
                  </a:lnTo>
                  <a:lnTo>
                    <a:pt x="11740" y="15791"/>
                  </a:lnTo>
                  <a:lnTo>
                    <a:pt x="11741" y="15797"/>
                  </a:lnTo>
                  <a:lnTo>
                    <a:pt x="11744" y="15802"/>
                  </a:lnTo>
                  <a:lnTo>
                    <a:pt x="11749" y="15804"/>
                  </a:lnTo>
                  <a:lnTo>
                    <a:pt x="11754" y="15807"/>
                  </a:lnTo>
                  <a:lnTo>
                    <a:pt x="11760" y="15811"/>
                  </a:lnTo>
                  <a:lnTo>
                    <a:pt x="11765" y="15813"/>
                  </a:lnTo>
                  <a:lnTo>
                    <a:pt x="11771" y="15817"/>
                  </a:lnTo>
                  <a:lnTo>
                    <a:pt x="11775" y="15822"/>
                  </a:lnTo>
                  <a:lnTo>
                    <a:pt x="11784" y="15833"/>
                  </a:lnTo>
                  <a:lnTo>
                    <a:pt x="11791" y="15842"/>
                  </a:lnTo>
                  <a:lnTo>
                    <a:pt x="11801" y="15851"/>
                  </a:lnTo>
                  <a:lnTo>
                    <a:pt x="11813" y="15858"/>
                  </a:lnTo>
                  <a:lnTo>
                    <a:pt x="11835" y="15873"/>
                  </a:lnTo>
                  <a:lnTo>
                    <a:pt x="11854" y="15890"/>
                  </a:lnTo>
                  <a:lnTo>
                    <a:pt x="11862" y="15897"/>
                  </a:lnTo>
                  <a:lnTo>
                    <a:pt x="11868" y="15907"/>
                  </a:lnTo>
                  <a:lnTo>
                    <a:pt x="11871" y="15912"/>
                  </a:lnTo>
                  <a:lnTo>
                    <a:pt x="11872" y="15919"/>
                  </a:lnTo>
                  <a:lnTo>
                    <a:pt x="11873" y="15925"/>
                  </a:lnTo>
                  <a:lnTo>
                    <a:pt x="11873" y="15931"/>
                  </a:lnTo>
                  <a:lnTo>
                    <a:pt x="11873" y="15954"/>
                  </a:lnTo>
                  <a:lnTo>
                    <a:pt x="11871" y="15973"/>
                  </a:lnTo>
                  <a:lnTo>
                    <a:pt x="11869" y="15983"/>
                  </a:lnTo>
                  <a:lnTo>
                    <a:pt x="11866" y="15991"/>
                  </a:lnTo>
                  <a:lnTo>
                    <a:pt x="11862" y="16001"/>
                  </a:lnTo>
                  <a:lnTo>
                    <a:pt x="11857" y="16011"/>
                  </a:lnTo>
                  <a:lnTo>
                    <a:pt x="11842" y="16026"/>
                  </a:lnTo>
                  <a:lnTo>
                    <a:pt x="11827" y="16042"/>
                  </a:lnTo>
                  <a:lnTo>
                    <a:pt x="11818" y="16060"/>
                  </a:lnTo>
                  <a:lnTo>
                    <a:pt x="11809" y="16077"/>
                  </a:lnTo>
                  <a:lnTo>
                    <a:pt x="11804" y="16085"/>
                  </a:lnTo>
                  <a:lnTo>
                    <a:pt x="11799" y="16094"/>
                  </a:lnTo>
                  <a:lnTo>
                    <a:pt x="11794" y="16102"/>
                  </a:lnTo>
                  <a:lnTo>
                    <a:pt x="11786" y="16111"/>
                  </a:lnTo>
                  <a:lnTo>
                    <a:pt x="11786" y="16138"/>
                  </a:lnTo>
                  <a:lnTo>
                    <a:pt x="11785" y="16148"/>
                  </a:lnTo>
                  <a:lnTo>
                    <a:pt x="11785" y="16158"/>
                  </a:lnTo>
                  <a:lnTo>
                    <a:pt x="11783" y="16167"/>
                  </a:lnTo>
                  <a:lnTo>
                    <a:pt x="11780" y="16175"/>
                  </a:lnTo>
                  <a:lnTo>
                    <a:pt x="11775" y="16192"/>
                  </a:lnTo>
                  <a:lnTo>
                    <a:pt x="11768" y="16211"/>
                  </a:lnTo>
                  <a:lnTo>
                    <a:pt x="11766" y="16216"/>
                  </a:lnTo>
                  <a:lnTo>
                    <a:pt x="11764" y="16222"/>
                  </a:lnTo>
                  <a:lnTo>
                    <a:pt x="11761" y="16227"/>
                  </a:lnTo>
                  <a:lnTo>
                    <a:pt x="11758" y="16230"/>
                  </a:lnTo>
                  <a:lnTo>
                    <a:pt x="11743" y="16230"/>
                  </a:lnTo>
                  <a:lnTo>
                    <a:pt x="11729" y="16231"/>
                  </a:lnTo>
                  <a:lnTo>
                    <a:pt x="11726" y="16236"/>
                  </a:lnTo>
                  <a:lnTo>
                    <a:pt x="11724" y="16242"/>
                  </a:lnTo>
                  <a:lnTo>
                    <a:pt x="11722" y="16247"/>
                  </a:lnTo>
                  <a:lnTo>
                    <a:pt x="11721" y="16254"/>
                  </a:lnTo>
                  <a:lnTo>
                    <a:pt x="11712" y="16269"/>
                  </a:lnTo>
                  <a:lnTo>
                    <a:pt x="11704" y="16285"/>
                  </a:lnTo>
                  <a:lnTo>
                    <a:pt x="11695" y="16314"/>
                  </a:lnTo>
                  <a:lnTo>
                    <a:pt x="11689" y="16341"/>
                  </a:lnTo>
                  <a:lnTo>
                    <a:pt x="11686" y="16354"/>
                  </a:lnTo>
                  <a:lnTo>
                    <a:pt x="11681" y="16366"/>
                  </a:lnTo>
                  <a:lnTo>
                    <a:pt x="11675" y="16380"/>
                  </a:lnTo>
                  <a:lnTo>
                    <a:pt x="11667" y="16394"/>
                  </a:lnTo>
                  <a:lnTo>
                    <a:pt x="11662" y="16402"/>
                  </a:lnTo>
                  <a:lnTo>
                    <a:pt x="11656" y="16408"/>
                  </a:lnTo>
                  <a:lnTo>
                    <a:pt x="11651" y="16413"/>
                  </a:lnTo>
                  <a:lnTo>
                    <a:pt x="11645" y="16418"/>
                  </a:lnTo>
                  <a:lnTo>
                    <a:pt x="11632" y="16427"/>
                  </a:lnTo>
                  <a:lnTo>
                    <a:pt x="11617" y="16436"/>
                  </a:lnTo>
                  <a:lnTo>
                    <a:pt x="11608" y="16442"/>
                  </a:lnTo>
                  <a:lnTo>
                    <a:pt x="11599" y="16449"/>
                  </a:lnTo>
                  <a:lnTo>
                    <a:pt x="11583" y="16458"/>
                  </a:lnTo>
                  <a:lnTo>
                    <a:pt x="11567" y="16464"/>
                  </a:lnTo>
                  <a:lnTo>
                    <a:pt x="11551" y="16469"/>
                  </a:lnTo>
                  <a:lnTo>
                    <a:pt x="11532" y="16474"/>
                  </a:lnTo>
                  <a:lnTo>
                    <a:pt x="11514" y="16481"/>
                  </a:lnTo>
                  <a:lnTo>
                    <a:pt x="11499" y="16486"/>
                  </a:lnTo>
                  <a:lnTo>
                    <a:pt x="11492" y="16489"/>
                  </a:lnTo>
                  <a:lnTo>
                    <a:pt x="11484" y="16492"/>
                  </a:lnTo>
                  <a:lnTo>
                    <a:pt x="11476" y="16497"/>
                  </a:lnTo>
                  <a:lnTo>
                    <a:pt x="11469" y="16502"/>
                  </a:lnTo>
                  <a:lnTo>
                    <a:pt x="11454" y="16513"/>
                  </a:lnTo>
                  <a:lnTo>
                    <a:pt x="11440" y="16525"/>
                  </a:lnTo>
                  <a:lnTo>
                    <a:pt x="11435" y="16531"/>
                  </a:lnTo>
                  <a:lnTo>
                    <a:pt x="11431" y="16538"/>
                  </a:lnTo>
                  <a:lnTo>
                    <a:pt x="11429" y="16546"/>
                  </a:lnTo>
                  <a:lnTo>
                    <a:pt x="11428" y="16556"/>
                  </a:lnTo>
                  <a:lnTo>
                    <a:pt x="11429" y="16560"/>
                  </a:lnTo>
                  <a:lnTo>
                    <a:pt x="11430" y="16562"/>
                  </a:lnTo>
                  <a:lnTo>
                    <a:pt x="11431" y="16566"/>
                  </a:lnTo>
                  <a:lnTo>
                    <a:pt x="11434" y="16569"/>
                  </a:lnTo>
                  <a:lnTo>
                    <a:pt x="11439" y="16574"/>
                  </a:lnTo>
                  <a:lnTo>
                    <a:pt x="11444" y="16581"/>
                  </a:lnTo>
                  <a:lnTo>
                    <a:pt x="11451" y="16594"/>
                  </a:lnTo>
                  <a:lnTo>
                    <a:pt x="11455" y="16605"/>
                  </a:lnTo>
                  <a:lnTo>
                    <a:pt x="11458" y="16619"/>
                  </a:lnTo>
                  <a:lnTo>
                    <a:pt x="11458" y="16633"/>
                  </a:lnTo>
                  <a:lnTo>
                    <a:pt x="11431" y="16762"/>
                  </a:lnTo>
                  <a:lnTo>
                    <a:pt x="11433" y="16773"/>
                  </a:lnTo>
                  <a:lnTo>
                    <a:pt x="11435" y="16782"/>
                  </a:lnTo>
                  <a:lnTo>
                    <a:pt x="11438" y="16791"/>
                  </a:lnTo>
                  <a:lnTo>
                    <a:pt x="11439" y="16801"/>
                  </a:lnTo>
                  <a:lnTo>
                    <a:pt x="11438" y="16817"/>
                  </a:lnTo>
                  <a:lnTo>
                    <a:pt x="11435" y="16832"/>
                  </a:lnTo>
                  <a:lnTo>
                    <a:pt x="11430" y="16845"/>
                  </a:lnTo>
                  <a:lnTo>
                    <a:pt x="11426" y="16857"/>
                  </a:lnTo>
                  <a:lnTo>
                    <a:pt x="11421" y="16870"/>
                  </a:lnTo>
                  <a:lnTo>
                    <a:pt x="11417" y="16883"/>
                  </a:lnTo>
                  <a:lnTo>
                    <a:pt x="11415" y="16897"/>
                  </a:lnTo>
                  <a:lnTo>
                    <a:pt x="11414" y="16914"/>
                  </a:lnTo>
                  <a:lnTo>
                    <a:pt x="11414" y="16921"/>
                  </a:lnTo>
                  <a:lnTo>
                    <a:pt x="11416" y="16929"/>
                  </a:lnTo>
                  <a:lnTo>
                    <a:pt x="11419" y="16935"/>
                  </a:lnTo>
                  <a:lnTo>
                    <a:pt x="11424" y="16941"/>
                  </a:lnTo>
                  <a:lnTo>
                    <a:pt x="11434" y="16952"/>
                  </a:lnTo>
                  <a:lnTo>
                    <a:pt x="11445" y="16964"/>
                  </a:lnTo>
                  <a:lnTo>
                    <a:pt x="11459" y="16981"/>
                  </a:lnTo>
                  <a:lnTo>
                    <a:pt x="11473" y="16995"/>
                  </a:lnTo>
                  <a:lnTo>
                    <a:pt x="11479" y="17001"/>
                  </a:lnTo>
                  <a:lnTo>
                    <a:pt x="11488" y="17008"/>
                  </a:lnTo>
                  <a:lnTo>
                    <a:pt x="11497" y="17011"/>
                  </a:lnTo>
                  <a:lnTo>
                    <a:pt x="11507" y="17015"/>
                  </a:lnTo>
                  <a:lnTo>
                    <a:pt x="11514" y="17018"/>
                  </a:lnTo>
                  <a:lnTo>
                    <a:pt x="11519" y="17021"/>
                  </a:lnTo>
                  <a:lnTo>
                    <a:pt x="11524" y="17026"/>
                  </a:lnTo>
                  <a:lnTo>
                    <a:pt x="11528" y="17033"/>
                  </a:lnTo>
                  <a:lnTo>
                    <a:pt x="11535" y="17044"/>
                  </a:lnTo>
                  <a:lnTo>
                    <a:pt x="11545" y="17057"/>
                  </a:lnTo>
                  <a:lnTo>
                    <a:pt x="11559" y="17063"/>
                  </a:lnTo>
                  <a:lnTo>
                    <a:pt x="11573" y="17068"/>
                  </a:lnTo>
                  <a:lnTo>
                    <a:pt x="11584" y="17075"/>
                  </a:lnTo>
                  <a:lnTo>
                    <a:pt x="11594" y="17083"/>
                  </a:lnTo>
                  <a:lnTo>
                    <a:pt x="11601" y="17085"/>
                  </a:lnTo>
                  <a:lnTo>
                    <a:pt x="11606" y="17088"/>
                  </a:lnTo>
                  <a:lnTo>
                    <a:pt x="11612" y="17090"/>
                  </a:lnTo>
                  <a:lnTo>
                    <a:pt x="11618" y="17090"/>
                  </a:lnTo>
                  <a:lnTo>
                    <a:pt x="11641" y="17090"/>
                  </a:lnTo>
                  <a:lnTo>
                    <a:pt x="11661" y="17090"/>
                  </a:lnTo>
                  <a:lnTo>
                    <a:pt x="11680" y="17089"/>
                  </a:lnTo>
                  <a:lnTo>
                    <a:pt x="11702" y="17089"/>
                  </a:lnTo>
                  <a:lnTo>
                    <a:pt x="11712" y="17088"/>
                  </a:lnTo>
                  <a:lnTo>
                    <a:pt x="11721" y="17085"/>
                  </a:lnTo>
                  <a:lnTo>
                    <a:pt x="11730" y="17083"/>
                  </a:lnTo>
                  <a:lnTo>
                    <a:pt x="11737" y="17079"/>
                  </a:lnTo>
                  <a:lnTo>
                    <a:pt x="11746" y="17075"/>
                  </a:lnTo>
                  <a:lnTo>
                    <a:pt x="11754" y="17072"/>
                  </a:lnTo>
                  <a:lnTo>
                    <a:pt x="11763" y="17069"/>
                  </a:lnTo>
                  <a:lnTo>
                    <a:pt x="11773" y="17068"/>
                  </a:lnTo>
                  <a:lnTo>
                    <a:pt x="11800" y="17068"/>
                  </a:lnTo>
                  <a:lnTo>
                    <a:pt x="11809" y="17069"/>
                  </a:lnTo>
                  <a:lnTo>
                    <a:pt x="11818" y="17069"/>
                  </a:lnTo>
                  <a:lnTo>
                    <a:pt x="11825" y="17072"/>
                  </a:lnTo>
                  <a:lnTo>
                    <a:pt x="11833" y="17074"/>
                  </a:lnTo>
                  <a:lnTo>
                    <a:pt x="11847" y="17079"/>
                  </a:lnTo>
                  <a:lnTo>
                    <a:pt x="11860" y="17085"/>
                  </a:lnTo>
                  <a:lnTo>
                    <a:pt x="11873" y="17092"/>
                  </a:lnTo>
                  <a:lnTo>
                    <a:pt x="11887" y="17097"/>
                  </a:lnTo>
                  <a:lnTo>
                    <a:pt x="11894" y="17099"/>
                  </a:lnTo>
                  <a:lnTo>
                    <a:pt x="11903" y="17101"/>
                  </a:lnTo>
                  <a:lnTo>
                    <a:pt x="11911" y="17102"/>
                  </a:lnTo>
                  <a:lnTo>
                    <a:pt x="11919" y="17103"/>
                  </a:lnTo>
                  <a:lnTo>
                    <a:pt x="11927" y="17102"/>
                  </a:lnTo>
                  <a:lnTo>
                    <a:pt x="11932" y="17101"/>
                  </a:lnTo>
                  <a:lnTo>
                    <a:pt x="11938" y="17097"/>
                  </a:lnTo>
                  <a:lnTo>
                    <a:pt x="11943" y="17093"/>
                  </a:lnTo>
                  <a:lnTo>
                    <a:pt x="11952" y="17084"/>
                  </a:lnTo>
                  <a:lnTo>
                    <a:pt x="11963" y="17077"/>
                  </a:lnTo>
                  <a:lnTo>
                    <a:pt x="11968" y="17073"/>
                  </a:lnTo>
                  <a:lnTo>
                    <a:pt x="11975" y="17072"/>
                  </a:lnTo>
                  <a:lnTo>
                    <a:pt x="11980" y="17070"/>
                  </a:lnTo>
                  <a:lnTo>
                    <a:pt x="11986" y="17070"/>
                  </a:lnTo>
                  <a:lnTo>
                    <a:pt x="11997" y="17072"/>
                  </a:lnTo>
                  <a:lnTo>
                    <a:pt x="12011" y="17070"/>
                  </a:lnTo>
                  <a:lnTo>
                    <a:pt x="12020" y="17069"/>
                  </a:lnTo>
                  <a:lnTo>
                    <a:pt x="12027" y="17067"/>
                  </a:lnTo>
                  <a:lnTo>
                    <a:pt x="12034" y="17064"/>
                  </a:lnTo>
                  <a:lnTo>
                    <a:pt x="12040" y="17059"/>
                  </a:lnTo>
                  <a:lnTo>
                    <a:pt x="12052" y="17049"/>
                  </a:lnTo>
                  <a:lnTo>
                    <a:pt x="12064" y="17037"/>
                  </a:lnTo>
                  <a:lnTo>
                    <a:pt x="12079" y="17023"/>
                  </a:lnTo>
                  <a:lnTo>
                    <a:pt x="12094" y="17008"/>
                  </a:lnTo>
                  <a:lnTo>
                    <a:pt x="12100" y="16995"/>
                  </a:lnTo>
                  <a:lnTo>
                    <a:pt x="12104" y="16983"/>
                  </a:lnTo>
                  <a:lnTo>
                    <a:pt x="12111" y="16964"/>
                  </a:lnTo>
                  <a:lnTo>
                    <a:pt x="12118" y="16947"/>
                  </a:lnTo>
                  <a:lnTo>
                    <a:pt x="12124" y="16931"/>
                  </a:lnTo>
                  <a:lnTo>
                    <a:pt x="12129" y="16912"/>
                  </a:lnTo>
                  <a:lnTo>
                    <a:pt x="12132" y="16905"/>
                  </a:lnTo>
                  <a:lnTo>
                    <a:pt x="12135" y="16899"/>
                  </a:lnTo>
                  <a:lnTo>
                    <a:pt x="12140" y="16893"/>
                  </a:lnTo>
                  <a:lnTo>
                    <a:pt x="12147" y="16890"/>
                  </a:lnTo>
                  <a:lnTo>
                    <a:pt x="12154" y="16886"/>
                  </a:lnTo>
                  <a:lnTo>
                    <a:pt x="12160" y="16882"/>
                  </a:lnTo>
                  <a:lnTo>
                    <a:pt x="12168" y="16877"/>
                  </a:lnTo>
                  <a:lnTo>
                    <a:pt x="12173" y="16871"/>
                  </a:lnTo>
                  <a:lnTo>
                    <a:pt x="12178" y="16865"/>
                  </a:lnTo>
                  <a:lnTo>
                    <a:pt x="12181" y="16857"/>
                  </a:lnTo>
                  <a:lnTo>
                    <a:pt x="12182" y="16851"/>
                  </a:lnTo>
                  <a:lnTo>
                    <a:pt x="12183" y="16842"/>
                  </a:lnTo>
                  <a:lnTo>
                    <a:pt x="12183" y="16742"/>
                  </a:lnTo>
                  <a:lnTo>
                    <a:pt x="12183" y="16733"/>
                  </a:lnTo>
                  <a:lnTo>
                    <a:pt x="12183" y="16724"/>
                  </a:lnTo>
                  <a:lnTo>
                    <a:pt x="12184" y="16720"/>
                  </a:lnTo>
                  <a:lnTo>
                    <a:pt x="12186" y="16717"/>
                  </a:lnTo>
                  <a:lnTo>
                    <a:pt x="12188" y="16713"/>
                  </a:lnTo>
                  <a:lnTo>
                    <a:pt x="12191" y="16709"/>
                  </a:lnTo>
                  <a:lnTo>
                    <a:pt x="12204" y="16698"/>
                  </a:lnTo>
                  <a:lnTo>
                    <a:pt x="12218" y="16688"/>
                  </a:lnTo>
                  <a:lnTo>
                    <a:pt x="12234" y="16671"/>
                  </a:lnTo>
                  <a:lnTo>
                    <a:pt x="12250" y="16659"/>
                  </a:lnTo>
                  <a:lnTo>
                    <a:pt x="12266" y="16646"/>
                  </a:lnTo>
                  <a:lnTo>
                    <a:pt x="12283" y="16633"/>
                  </a:lnTo>
                  <a:lnTo>
                    <a:pt x="12302" y="16616"/>
                  </a:lnTo>
                  <a:lnTo>
                    <a:pt x="12319" y="16600"/>
                  </a:lnTo>
                  <a:lnTo>
                    <a:pt x="12332" y="16584"/>
                  </a:lnTo>
                  <a:lnTo>
                    <a:pt x="12350" y="16565"/>
                  </a:lnTo>
                  <a:lnTo>
                    <a:pt x="12360" y="16552"/>
                  </a:lnTo>
                  <a:lnTo>
                    <a:pt x="12368" y="16540"/>
                  </a:lnTo>
                  <a:lnTo>
                    <a:pt x="12374" y="16526"/>
                  </a:lnTo>
                  <a:lnTo>
                    <a:pt x="12379" y="16511"/>
                  </a:lnTo>
                  <a:lnTo>
                    <a:pt x="12381" y="16500"/>
                  </a:lnTo>
                  <a:lnTo>
                    <a:pt x="12385" y="16489"/>
                  </a:lnTo>
                  <a:lnTo>
                    <a:pt x="12390" y="16479"/>
                  </a:lnTo>
                  <a:lnTo>
                    <a:pt x="12395" y="16471"/>
                  </a:lnTo>
                  <a:lnTo>
                    <a:pt x="12406" y="16454"/>
                  </a:lnTo>
                  <a:lnTo>
                    <a:pt x="12419" y="16436"/>
                  </a:lnTo>
                  <a:lnTo>
                    <a:pt x="12429" y="16423"/>
                  </a:lnTo>
                  <a:lnTo>
                    <a:pt x="12438" y="16412"/>
                  </a:lnTo>
                  <a:lnTo>
                    <a:pt x="12447" y="16403"/>
                  </a:lnTo>
                  <a:lnTo>
                    <a:pt x="12457" y="16395"/>
                  </a:lnTo>
                  <a:lnTo>
                    <a:pt x="12467" y="16388"/>
                  </a:lnTo>
                  <a:lnTo>
                    <a:pt x="12478" y="16382"/>
                  </a:lnTo>
                  <a:lnTo>
                    <a:pt x="12492" y="16377"/>
                  </a:lnTo>
                  <a:lnTo>
                    <a:pt x="12506" y="16372"/>
                  </a:lnTo>
                  <a:lnTo>
                    <a:pt x="12526" y="16365"/>
                  </a:lnTo>
                  <a:lnTo>
                    <a:pt x="12542" y="16358"/>
                  </a:lnTo>
                  <a:lnTo>
                    <a:pt x="12560" y="16350"/>
                  </a:lnTo>
                  <a:lnTo>
                    <a:pt x="12581" y="16344"/>
                  </a:lnTo>
                  <a:lnTo>
                    <a:pt x="12601" y="16339"/>
                  </a:lnTo>
                  <a:lnTo>
                    <a:pt x="12619" y="16334"/>
                  </a:lnTo>
                  <a:lnTo>
                    <a:pt x="12635" y="16329"/>
                  </a:lnTo>
                  <a:lnTo>
                    <a:pt x="12650" y="16323"/>
                  </a:lnTo>
                  <a:lnTo>
                    <a:pt x="12665" y="16315"/>
                  </a:lnTo>
                  <a:lnTo>
                    <a:pt x="12680" y="16308"/>
                  </a:lnTo>
                  <a:lnTo>
                    <a:pt x="12695" y="16297"/>
                  </a:lnTo>
                  <a:lnTo>
                    <a:pt x="12711" y="16286"/>
                  </a:lnTo>
                  <a:lnTo>
                    <a:pt x="12728" y="16272"/>
                  </a:lnTo>
                  <a:lnTo>
                    <a:pt x="12741" y="16259"/>
                  </a:lnTo>
                  <a:lnTo>
                    <a:pt x="12753" y="16244"/>
                  </a:lnTo>
                  <a:lnTo>
                    <a:pt x="12767" y="16226"/>
                  </a:lnTo>
                  <a:lnTo>
                    <a:pt x="12782" y="16211"/>
                  </a:lnTo>
                  <a:lnTo>
                    <a:pt x="12793" y="16196"/>
                  </a:lnTo>
                  <a:lnTo>
                    <a:pt x="12798" y="16187"/>
                  </a:lnTo>
                  <a:lnTo>
                    <a:pt x="12800" y="16180"/>
                  </a:lnTo>
                  <a:lnTo>
                    <a:pt x="12803" y="16170"/>
                  </a:lnTo>
                  <a:lnTo>
                    <a:pt x="12804" y="16159"/>
                  </a:lnTo>
                  <a:lnTo>
                    <a:pt x="12804" y="16132"/>
                  </a:lnTo>
                  <a:lnTo>
                    <a:pt x="12802" y="16098"/>
                  </a:lnTo>
                  <a:lnTo>
                    <a:pt x="12798" y="16068"/>
                  </a:lnTo>
                  <a:lnTo>
                    <a:pt x="12797" y="16038"/>
                  </a:lnTo>
                  <a:lnTo>
                    <a:pt x="12795" y="16003"/>
                  </a:lnTo>
                  <a:lnTo>
                    <a:pt x="12795" y="15995"/>
                  </a:lnTo>
                  <a:lnTo>
                    <a:pt x="12797" y="15988"/>
                  </a:lnTo>
                  <a:lnTo>
                    <a:pt x="12798" y="15974"/>
                  </a:lnTo>
                  <a:lnTo>
                    <a:pt x="12799" y="15961"/>
                  </a:lnTo>
                  <a:lnTo>
                    <a:pt x="12802" y="15950"/>
                  </a:lnTo>
                  <a:lnTo>
                    <a:pt x="12804" y="15937"/>
                  </a:lnTo>
                  <a:lnTo>
                    <a:pt x="12808" y="15902"/>
                  </a:lnTo>
                  <a:lnTo>
                    <a:pt x="12811" y="15872"/>
                  </a:lnTo>
                  <a:lnTo>
                    <a:pt x="12812" y="15842"/>
                  </a:lnTo>
                  <a:lnTo>
                    <a:pt x="12812" y="15808"/>
                  </a:lnTo>
                  <a:lnTo>
                    <a:pt x="12812" y="15786"/>
                  </a:lnTo>
                  <a:lnTo>
                    <a:pt x="12811" y="15765"/>
                  </a:lnTo>
                  <a:lnTo>
                    <a:pt x="12809" y="15757"/>
                  </a:lnTo>
                  <a:lnTo>
                    <a:pt x="12808" y="15747"/>
                  </a:lnTo>
                  <a:lnTo>
                    <a:pt x="12805" y="15737"/>
                  </a:lnTo>
                  <a:lnTo>
                    <a:pt x="12802" y="15725"/>
                  </a:lnTo>
                  <a:lnTo>
                    <a:pt x="12797" y="15713"/>
                  </a:lnTo>
                  <a:lnTo>
                    <a:pt x="12793" y="15701"/>
                  </a:lnTo>
                  <a:lnTo>
                    <a:pt x="12788" y="15690"/>
                  </a:lnTo>
                  <a:lnTo>
                    <a:pt x="12780" y="15679"/>
                  </a:lnTo>
                  <a:lnTo>
                    <a:pt x="12772" y="15669"/>
                  </a:lnTo>
                  <a:lnTo>
                    <a:pt x="12763" y="15659"/>
                  </a:lnTo>
                  <a:lnTo>
                    <a:pt x="12759" y="15654"/>
                  </a:lnTo>
                  <a:lnTo>
                    <a:pt x="12757" y="15649"/>
                  </a:lnTo>
                  <a:lnTo>
                    <a:pt x="12754" y="15643"/>
                  </a:lnTo>
                  <a:lnTo>
                    <a:pt x="12754" y="15635"/>
                  </a:lnTo>
                  <a:lnTo>
                    <a:pt x="12754" y="15627"/>
                  </a:lnTo>
                  <a:lnTo>
                    <a:pt x="12757" y="15621"/>
                  </a:lnTo>
                  <a:lnTo>
                    <a:pt x="12759" y="15615"/>
                  </a:lnTo>
                  <a:lnTo>
                    <a:pt x="12763" y="15610"/>
                  </a:lnTo>
                  <a:lnTo>
                    <a:pt x="12770" y="15600"/>
                  </a:lnTo>
                  <a:lnTo>
                    <a:pt x="12780" y="15587"/>
                  </a:lnTo>
                  <a:lnTo>
                    <a:pt x="12788" y="15575"/>
                  </a:lnTo>
                  <a:lnTo>
                    <a:pt x="12798" y="15561"/>
                  </a:lnTo>
                  <a:lnTo>
                    <a:pt x="12800" y="15557"/>
                  </a:lnTo>
                  <a:lnTo>
                    <a:pt x="12803" y="15552"/>
                  </a:lnTo>
                  <a:lnTo>
                    <a:pt x="12804" y="15547"/>
                  </a:lnTo>
                  <a:lnTo>
                    <a:pt x="12804" y="15542"/>
                  </a:lnTo>
                  <a:lnTo>
                    <a:pt x="12805" y="15532"/>
                  </a:lnTo>
                  <a:lnTo>
                    <a:pt x="12809" y="15522"/>
                  </a:lnTo>
                  <a:lnTo>
                    <a:pt x="12817" y="15515"/>
                  </a:lnTo>
                  <a:lnTo>
                    <a:pt x="12824" y="15508"/>
                  </a:lnTo>
                  <a:lnTo>
                    <a:pt x="12834" y="15494"/>
                  </a:lnTo>
                  <a:lnTo>
                    <a:pt x="12844" y="15479"/>
                  </a:lnTo>
                  <a:lnTo>
                    <a:pt x="12854" y="15466"/>
                  </a:lnTo>
                  <a:lnTo>
                    <a:pt x="12863" y="15454"/>
                  </a:lnTo>
                  <a:lnTo>
                    <a:pt x="12873" y="15444"/>
                  </a:lnTo>
                  <a:lnTo>
                    <a:pt x="12883" y="15434"/>
                  </a:lnTo>
                  <a:lnTo>
                    <a:pt x="12903" y="15414"/>
                  </a:lnTo>
                  <a:lnTo>
                    <a:pt x="12928" y="15394"/>
                  </a:lnTo>
                  <a:lnTo>
                    <a:pt x="12940" y="15385"/>
                  </a:lnTo>
                  <a:lnTo>
                    <a:pt x="12951" y="15379"/>
                  </a:lnTo>
                  <a:lnTo>
                    <a:pt x="12962" y="15374"/>
                  </a:lnTo>
                  <a:lnTo>
                    <a:pt x="12974" y="15365"/>
                  </a:lnTo>
                  <a:lnTo>
                    <a:pt x="12986" y="15353"/>
                  </a:lnTo>
                  <a:lnTo>
                    <a:pt x="12999" y="15339"/>
                  </a:lnTo>
                  <a:lnTo>
                    <a:pt x="13006" y="15334"/>
                  </a:lnTo>
                  <a:lnTo>
                    <a:pt x="13015" y="15331"/>
                  </a:lnTo>
                  <a:lnTo>
                    <a:pt x="13024" y="15329"/>
                  </a:lnTo>
                  <a:lnTo>
                    <a:pt x="13033" y="15326"/>
                  </a:lnTo>
                  <a:lnTo>
                    <a:pt x="13051" y="15320"/>
                  </a:lnTo>
                  <a:lnTo>
                    <a:pt x="13069" y="15316"/>
                  </a:lnTo>
                  <a:lnTo>
                    <a:pt x="13087" y="15314"/>
                  </a:lnTo>
                  <a:lnTo>
                    <a:pt x="13107" y="15310"/>
                  </a:lnTo>
                  <a:lnTo>
                    <a:pt x="13127" y="15305"/>
                  </a:lnTo>
                  <a:lnTo>
                    <a:pt x="13144" y="15299"/>
                  </a:lnTo>
                  <a:lnTo>
                    <a:pt x="13161" y="15291"/>
                  </a:lnTo>
                  <a:lnTo>
                    <a:pt x="13179" y="15284"/>
                  </a:lnTo>
                  <a:lnTo>
                    <a:pt x="13191" y="15280"/>
                  </a:lnTo>
                  <a:lnTo>
                    <a:pt x="13201" y="15277"/>
                  </a:lnTo>
                  <a:lnTo>
                    <a:pt x="13211" y="15274"/>
                  </a:lnTo>
                  <a:lnTo>
                    <a:pt x="13222" y="15270"/>
                  </a:lnTo>
                  <a:lnTo>
                    <a:pt x="13259" y="15251"/>
                  </a:lnTo>
                  <a:lnTo>
                    <a:pt x="13290" y="15235"/>
                  </a:lnTo>
                  <a:lnTo>
                    <a:pt x="13306" y="15227"/>
                  </a:lnTo>
                  <a:lnTo>
                    <a:pt x="13324" y="15222"/>
                  </a:lnTo>
                  <a:lnTo>
                    <a:pt x="13343" y="15218"/>
                  </a:lnTo>
                  <a:lnTo>
                    <a:pt x="13364" y="15217"/>
                  </a:lnTo>
                  <a:lnTo>
                    <a:pt x="13373" y="15218"/>
                  </a:lnTo>
                  <a:lnTo>
                    <a:pt x="13382" y="15220"/>
                  </a:lnTo>
                  <a:lnTo>
                    <a:pt x="13390" y="15223"/>
                  </a:lnTo>
                  <a:lnTo>
                    <a:pt x="13398" y="15227"/>
                  </a:lnTo>
                  <a:lnTo>
                    <a:pt x="13412" y="15237"/>
                  </a:lnTo>
                  <a:lnTo>
                    <a:pt x="13425" y="15251"/>
                  </a:lnTo>
                  <a:lnTo>
                    <a:pt x="13432" y="15259"/>
                  </a:lnTo>
                  <a:lnTo>
                    <a:pt x="13436" y="15266"/>
                  </a:lnTo>
                  <a:lnTo>
                    <a:pt x="13438" y="15270"/>
                  </a:lnTo>
                  <a:lnTo>
                    <a:pt x="13442" y="15272"/>
                  </a:lnTo>
                  <a:lnTo>
                    <a:pt x="13446" y="15274"/>
                  </a:lnTo>
                  <a:lnTo>
                    <a:pt x="13449" y="15275"/>
                  </a:lnTo>
                  <a:lnTo>
                    <a:pt x="13453" y="15274"/>
                  </a:lnTo>
                  <a:lnTo>
                    <a:pt x="13457" y="15272"/>
                  </a:lnTo>
                  <a:lnTo>
                    <a:pt x="13459" y="15269"/>
                  </a:lnTo>
                  <a:lnTo>
                    <a:pt x="13461" y="15266"/>
                  </a:lnTo>
                  <a:lnTo>
                    <a:pt x="13464" y="15257"/>
                  </a:lnTo>
                  <a:lnTo>
                    <a:pt x="13469" y="15250"/>
                  </a:lnTo>
                  <a:lnTo>
                    <a:pt x="13472" y="15247"/>
                  </a:lnTo>
                  <a:lnTo>
                    <a:pt x="13474" y="15245"/>
                  </a:lnTo>
                  <a:lnTo>
                    <a:pt x="13478" y="15245"/>
                  </a:lnTo>
                  <a:lnTo>
                    <a:pt x="13482" y="15245"/>
                  </a:lnTo>
                  <a:lnTo>
                    <a:pt x="13489" y="15245"/>
                  </a:lnTo>
                  <a:lnTo>
                    <a:pt x="13498" y="15246"/>
                  </a:lnTo>
                  <a:lnTo>
                    <a:pt x="13507" y="15246"/>
                  </a:lnTo>
                  <a:lnTo>
                    <a:pt x="13515" y="15247"/>
                  </a:lnTo>
                  <a:lnTo>
                    <a:pt x="13522" y="15249"/>
                  </a:lnTo>
                  <a:lnTo>
                    <a:pt x="13530" y="15251"/>
                  </a:lnTo>
                  <a:lnTo>
                    <a:pt x="13536" y="15255"/>
                  </a:lnTo>
                  <a:lnTo>
                    <a:pt x="13541" y="15260"/>
                  </a:lnTo>
                  <a:lnTo>
                    <a:pt x="13545" y="15266"/>
                  </a:lnTo>
                  <a:lnTo>
                    <a:pt x="13546" y="15274"/>
                  </a:lnTo>
                  <a:lnTo>
                    <a:pt x="13546" y="15326"/>
                  </a:lnTo>
                  <a:lnTo>
                    <a:pt x="13551" y="15324"/>
                  </a:lnTo>
                  <a:lnTo>
                    <a:pt x="13558" y="15315"/>
                  </a:lnTo>
                  <a:lnTo>
                    <a:pt x="13564" y="15306"/>
                  </a:lnTo>
                  <a:lnTo>
                    <a:pt x="13567" y="15296"/>
                  </a:lnTo>
                  <a:lnTo>
                    <a:pt x="13571" y="15287"/>
                  </a:lnTo>
                  <a:lnTo>
                    <a:pt x="13574" y="15279"/>
                  </a:lnTo>
                  <a:lnTo>
                    <a:pt x="13579" y="15270"/>
                  </a:lnTo>
                  <a:lnTo>
                    <a:pt x="13584" y="15262"/>
                  </a:lnTo>
                  <a:lnTo>
                    <a:pt x="13592" y="15255"/>
                  </a:lnTo>
                  <a:lnTo>
                    <a:pt x="13607" y="15249"/>
                  </a:lnTo>
                  <a:lnTo>
                    <a:pt x="13624" y="15246"/>
                  </a:lnTo>
                  <a:lnTo>
                    <a:pt x="13629" y="15243"/>
                  </a:lnTo>
                  <a:lnTo>
                    <a:pt x="13631" y="15240"/>
                  </a:lnTo>
                  <a:lnTo>
                    <a:pt x="13634" y="15236"/>
                  </a:lnTo>
                  <a:lnTo>
                    <a:pt x="13635" y="15232"/>
                  </a:lnTo>
                  <a:lnTo>
                    <a:pt x="13636" y="15222"/>
                  </a:lnTo>
                  <a:lnTo>
                    <a:pt x="13638" y="15212"/>
                  </a:lnTo>
                  <a:lnTo>
                    <a:pt x="13634" y="15196"/>
                  </a:lnTo>
                  <a:lnTo>
                    <a:pt x="13631" y="15180"/>
                  </a:lnTo>
                  <a:lnTo>
                    <a:pt x="13633" y="15169"/>
                  </a:lnTo>
                  <a:lnTo>
                    <a:pt x="13635" y="15161"/>
                  </a:lnTo>
                  <a:lnTo>
                    <a:pt x="13640" y="15153"/>
                  </a:lnTo>
                  <a:lnTo>
                    <a:pt x="13645" y="15146"/>
                  </a:lnTo>
                  <a:lnTo>
                    <a:pt x="13650" y="15138"/>
                  </a:lnTo>
                  <a:lnTo>
                    <a:pt x="13654" y="15131"/>
                  </a:lnTo>
                  <a:lnTo>
                    <a:pt x="13658" y="15122"/>
                  </a:lnTo>
                  <a:lnTo>
                    <a:pt x="13661" y="15112"/>
                  </a:lnTo>
                  <a:lnTo>
                    <a:pt x="13669" y="15102"/>
                  </a:lnTo>
                  <a:lnTo>
                    <a:pt x="13676" y="15093"/>
                  </a:lnTo>
                  <a:lnTo>
                    <a:pt x="13680" y="15089"/>
                  </a:lnTo>
                  <a:lnTo>
                    <a:pt x="13684" y="15084"/>
                  </a:lnTo>
                  <a:lnTo>
                    <a:pt x="13685" y="15079"/>
                  </a:lnTo>
                  <a:lnTo>
                    <a:pt x="13686" y="15073"/>
                  </a:lnTo>
                  <a:lnTo>
                    <a:pt x="13685" y="15068"/>
                  </a:lnTo>
                  <a:lnTo>
                    <a:pt x="13684" y="15064"/>
                  </a:lnTo>
                  <a:lnTo>
                    <a:pt x="13683" y="15062"/>
                  </a:lnTo>
                  <a:lnTo>
                    <a:pt x="13680" y="15059"/>
                  </a:lnTo>
                  <a:lnTo>
                    <a:pt x="13674" y="15055"/>
                  </a:lnTo>
                  <a:lnTo>
                    <a:pt x="13666" y="15053"/>
                  </a:lnTo>
                  <a:lnTo>
                    <a:pt x="13658" y="15050"/>
                  </a:lnTo>
                  <a:lnTo>
                    <a:pt x="13649" y="15048"/>
                  </a:lnTo>
                  <a:lnTo>
                    <a:pt x="13640" y="15045"/>
                  </a:lnTo>
                  <a:lnTo>
                    <a:pt x="13631" y="15040"/>
                  </a:lnTo>
                  <a:lnTo>
                    <a:pt x="13626" y="15036"/>
                  </a:lnTo>
                  <a:lnTo>
                    <a:pt x="13622" y="15031"/>
                  </a:lnTo>
                  <a:lnTo>
                    <a:pt x="13620" y="15028"/>
                  </a:lnTo>
                  <a:lnTo>
                    <a:pt x="13617" y="15023"/>
                  </a:lnTo>
                  <a:lnTo>
                    <a:pt x="13612" y="15011"/>
                  </a:lnTo>
                  <a:lnTo>
                    <a:pt x="13607" y="15000"/>
                  </a:lnTo>
                  <a:lnTo>
                    <a:pt x="13601" y="14983"/>
                  </a:lnTo>
                  <a:lnTo>
                    <a:pt x="13596" y="14967"/>
                  </a:lnTo>
                  <a:lnTo>
                    <a:pt x="13591" y="14952"/>
                  </a:lnTo>
                  <a:lnTo>
                    <a:pt x="13589" y="14939"/>
                  </a:lnTo>
                  <a:lnTo>
                    <a:pt x="13586" y="14924"/>
                  </a:lnTo>
                  <a:lnTo>
                    <a:pt x="13584" y="14907"/>
                  </a:lnTo>
                  <a:lnTo>
                    <a:pt x="13584" y="14891"/>
                  </a:lnTo>
                  <a:lnTo>
                    <a:pt x="13582" y="14873"/>
                  </a:lnTo>
                  <a:lnTo>
                    <a:pt x="13584" y="14846"/>
                  </a:lnTo>
                  <a:lnTo>
                    <a:pt x="13586" y="14821"/>
                  </a:lnTo>
                  <a:lnTo>
                    <a:pt x="13591" y="14797"/>
                  </a:lnTo>
                  <a:lnTo>
                    <a:pt x="13599" y="14769"/>
                  </a:lnTo>
                  <a:lnTo>
                    <a:pt x="13604" y="14755"/>
                  </a:lnTo>
                  <a:lnTo>
                    <a:pt x="13607" y="14743"/>
                  </a:lnTo>
                  <a:lnTo>
                    <a:pt x="13610" y="14737"/>
                  </a:lnTo>
                  <a:lnTo>
                    <a:pt x="13611" y="14730"/>
                  </a:lnTo>
                  <a:lnTo>
                    <a:pt x="13612" y="14724"/>
                  </a:lnTo>
                  <a:lnTo>
                    <a:pt x="13614" y="14717"/>
                  </a:lnTo>
                  <a:lnTo>
                    <a:pt x="13612" y="14708"/>
                  </a:lnTo>
                  <a:lnTo>
                    <a:pt x="13610" y="14700"/>
                  </a:lnTo>
                  <a:lnTo>
                    <a:pt x="13606" y="14693"/>
                  </a:lnTo>
                  <a:lnTo>
                    <a:pt x="13602" y="14686"/>
                  </a:lnTo>
                  <a:lnTo>
                    <a:pt x="13597" y="14680"/>
                  </a:lnTo>
                  <a:lnTo>
                    <a:pt x="13592" y="14673"/>
                  </a:lnTo>
                  <a:lnTo>
                    <a:pt x="13589" y="14666"/>
                  </a:lnTo>
                  <a:lnTo>
                    <a:pt x="13585" y="14658"/>
                  </a:lnTo>
                  <a:lnTo>
                    <a:pt x="13581" y="14640"/>
                  </a:lnTo>
                  <a:lnTo>
                    <a:pt x="13579" y="14624"/>
                  </a:lnTo>
                  <a:lnTo>
                    <a:pt x="13576" y="14607"/>
                  </a:lnTo>
                  <a:lnTo>
                    <a:pt x="13574" y="14589"/>
                  </a:lnTo>
                  <a:lnTo>
                    <a:pt x="13617" y="14381"/>
                  </a:lnTo>
                  <a:lnTo>
                    <a:pt x="13615" y="14365"/>
                  </a:lnTo>
                  <a:lnTo>
                    <a:pt x="13610" y="14351"/>
                  </a:lnTo>
                  <a:lnTo>
                    <a:pt x="13606" y="14345"/>
                  </a:lnTo>
                  <a:lnTo>
                    <a:pt x="13602" y="14339"/>
                  </a:lnTo>
                  <a:lnTo>
                    <a:pt x="13597" y="14334"/>
                  </a:lnTo>
                  <a:lnTo>
                    <a:pt x="13591" y="14330"/>
                  </a:lnTo>
                  <a:lnTo>
                    <a:pt x="13580" y="14324"/>
                  </a:lnTo>
                  <a:lnTo>
                    <a:pt x="13569" y="14319"/>
                  </a:lnTo>
                  <a:lnTo>
                    <a:pt x="13558" y="14315"/>
                  </a:lnTo>
                  <a:lnTo>
                    <a:pt x="13548" y="14311"/>
                  </a:lnTo>
                  <a:lnTo>
                    <a:pt x="13538" y="14307"/>
                  </a:lnTo>
                  <a:lnTo>
                    <a:pt x="13528" y="14304"/>
                  </a:lnTo>
                  <a:lnTo>
                    <a:pt x="13518" y="14299"/>
                  </a:lnTo>
                  <a:lnTo>
                    <a:pt x="13507" y="14291"/>
                  </a:lnTo>
                  <a:lnTo>
                    <a:pt x="13501" y="14285"/>
                  </a:lnTo>
                  <a:lnTo>
                    <a:pt x="13496" y="14279"/>
                  </a:lnTo>
                  <a:lnTo>
                    <a:pt x="13492" y="14271"/>
                  </a:lnTo>
                  <a:lnTo>
                    <a:pt x="13488" y="14265"/>
                  </a:lnTo>
                  <a:lnTo>
                    <a:pt x="13486" y="14257"/>
                  </a:lnTo>
                  <a:lnTo>
                    <a:pt x="13482" y="14250"/>
                  </a:lnTo>
                  <a:lnTo>
                    <a:pt x="13478" y="14242"/>
                  </a:lnTo>
                  <a:lnTo>
                    <a:pt x="13472" y="14236"/>
                  </a:lnTo>
                  <a:lnTo>
                    <a:pt x="13454" y="14217"/>
                  </a:lnTo>
                  <a:lnTo>
                    <a:pt x="13441" y="14201"/>
                  </a:lnTo>
                  <a:lnTo>
                    <a:pt x="13433" y="14193"/>
                  </a:lnTo>
                  <a:lnTo>
                    <a:pt x="13425" y="14186"/>
                  </a:lnTo>
                  <a:lnTo>
                    <a:pt x="13415" y="14178"/>
                  </a:lnTo>
                  <a:lnTo>
                    <a:pt x="13404" y="14171"/>
                  </a:lnTo>
                  <a:lnTo>
                    <a:pt x="13388" y="14166"/>
                  </a:lnTo>
                  <a:lnTo>
                    <a:pt x="13374" y="14161"/>
                  </a:lnTo>
                  <a:lnTo>
                    <a:pt x="13360" y="14153"/>
                  </a:lnTo>
                  <a:lnTo>
                    <a:pt x="13345" y="14147"/>
                  </a:lnTo>
                  <a:lnTo>
                    <a:pt x="13335" y="14144"/>
                  </a:lnTo>
                  <a:lnTo>
                    <a:pt x="13326" y="14141"/>
                  </a:lnTo>
                  <a:lnTo>
                    <a:pt x="13319" y="14137"/>
                  </a:lnTo>
                  <a:lnTo>
                    <a:pt x="13310" y="14132"/>
                  </a:lnTo>
                  <a:lnTo>
                    <a:pt x="13299" y="14120"/>
                  </a:lnTo>
                  <a:lnTo>
                    <a:pt x="13287" y="14110"/>
                  </a:lnTo>
                  <a:lnTo>
                    <a:pt x="13276" y="14100"/>
                  </a:lnTo>
                  <a:lnTo>
                    <a:pt x="13262" y="14092"/>
                  </a:lnTo>
                  <a:lnTo>
                    <a:pt x="13245" y="14083"/>
                  </a:lnTo>
                  <a:lnTo>
                    <a:pt x="13228" y="14077"/>
                  </a:lnTo>
                  <a:lnTo>
                    <a:pt x="13211" y="14070"/>
                  </a:lnTo>
                  <a:lnTo>
                    <a:pt x="13193" y="14064"/>
                  </a:lnTo>
                  <a:lnTo>
                    <a:pt x="13187" y="14060"/>
                  </a:lnTo>
                  <a:lnTo>
                    <a:pt x="13182" y="14057"/>
                  </a:lnTo>
                  <a:lnTo>
                    <a:pt x="13178" y="14051"/>
                  </a:lnTo>
                  <a:lnTo>
                    <a:pt x="13174" y="14045"/>
                  </a:lnTo>
                  <a:lnTo>
                    <a:pt x="13169" y="14034"/>
                  </a:lnTo>
                  <a:lnTo>
                    <a:pt x="13163" y="14020"/>
                  </a:lnTo>
                  <a:lnTo>
                    <a:pt x="13154" y="14005"/>
                  </a:lnTo>
                  <a:lnTo>
                    <a:pt x="13144" y="13994"/>
                  </a:lnTo>
                  <a:lnTo>
                    <a:pt x="13133" y="13982"/>
                  </a:lnTo>
                  <a:lnTo>
                    <a:pt x="13122" y="13970"/>
                  </a:lnTo>
                  <a:lnTo>
                    <a:pt x="13112" y="13961"/>
                  </a:lnTo>
                  <a:lnTo>
                    <a:pt x="13103" y="13955"/>
                  </a:lnTo>
                  <a:lnTo>
                    <a:pt x="13093" y="13951"/>
                  </a:lnTo>
                  <a:lnTo>
                    <a:pt x="13083" y="13949"/>
                  </a:lnTo>
                  <a:lnTo>
                    <a:pt x="13060" y="13945"/>
                  </a:lnTo>
                  <a:lnTo>
                    <a:pt x="13035" y="13942"/>
                  </a:lnTo>
                  <a:lnTo>
                    <a:pt x="13026" y="13940"/>
                  </a:lnTo>
                  <a:lnTo>
                    <a:pt x="13016" y="13937"/>
                  </a:lnTo>
                  <a:lnTo>
                    <a:pt x="12990" y="13937"/>
                  </a:lnTo>
                  <a:lnTo>
                    <a:pt x="12964" y="13937"/>
                  </a:lnTo>
                  <a:lnTo>
                    <a:pt x="12941" y="13940"/>
                  </a:lnTo>
                  <a:lnTo>
                    <a:pt x="12918" y="13942"/>
                  </a:lnTo>
                  <a:lnTo>
                    <a:pt x="12893" y="13944"/>
                  </a:lnTo>
                  <a:lnTo>
                    <a:pt x="12881" y="13944"/>
                  </a:lnTo>
                  <a:lnTo>
                    <a:pt x="12869" y="13942"/>
                  </a:lnTo>
                  <a:lnTo>
                    <a:pt x="12858" y="13941"/>
                  </a:lnTo>
                  <a:lnTo>
                    <a:pt x="12847" y="13939"/>
                  </a:lnTo>
                  <a:lnTo>
                    <a:pt x="12836" y="13935"/>
                  </a:lnTo>
                  <a:lnTo>
                    <a:pt x="12826" y="13932"/>
                  </a:lnTo>
                  <a:lnTo>
                    <a:pt x="12816" y="13927"/>
                  </a:lnTo>
                  <a:lnTo>
                    <a:pt x="12805" y="13922"/>
                  </a:lnTo>
                  <a:lnTo>
                    <a:pt x="12797" y="13917"/>
                  </a:lnTo>
                  <a:lnTo>
                    <a:pt x="12788" y="13910"/>
                  </a:lnTo>
                  <a:lnTo>
                    <a:pt x="12780" y="13903"/>
                  </a:lnTo>
                  <a:lnTo>
                    <a:pt x="12773" y="13895"/>
                  </a:lnTo>
                  <a:lnTo>
                    <a:pt x="12765" y="13887"/>
                  </a:lnTo>
                  <a:lnTo>
                    <a:pt x="12759" y="13877"/>
                  </a:lnTo>
                  <a:lnTo>
                    <a:pt x="12753" y="13867"/>
                  </a:lnTo>
                  <a:lnTo>
                    <a:pt x="12748" y="13856"/>
                  </a:lnTo>
                  <a:lnTo>
                    <a:pt x="12740" y="13838"/>
                  </a:lnTo>
                  <a:lnTo>
                    <a:pt x="12735" y="13822"/>
                  </a:lnTo>
                  <a:lnTo>
                    <a:pt x="12733" y="13813"/>
                  </a:lnTo>
                  <a:lnTo>
                    <a:pt x="12729" y="13806"/>
                  </a:lnTo>
                  <a:lnTo>
                    <a:pt x="12724" y="13798"/>
                  </a:lnTo>
                  <a:lnTo>
                    <a:pt x="12718" y="13790"/>
                  </a:lnTo>
                  <a:lnTo>
                    <a:pt x="12704" y="13773"/>
                  </a:lnTo>
                  <a:lnTo>
                    <a:pt x="12689" y="13755"/>
                  </a:lnTo>
                  <a:lnTo>
                    <a:pt x="12683" y="13750"/>
                  </a:lnTo>
                  <a:lnTo>
                    <a:pt x="12675" y="13745"/>
                  </a:lnTo>
                  <a:lnTo>
                    <a:pt x="12671" y="13743"/>
                  </a:lnTo>
                  <a:lnTo>
                    <a:pt x="12669" y="13740"/>
                  </a:lnTo>
                  <a:lnTo>
                    <a:pt x="12666" y="13738"/>
                  </a:lnTo>
                  <a:lnTo>
                    <a:pt x="12664" y="13733"/>
                  </a:lnTo>
                  <a:lnTo>
                    <a:pt x="12662" y="13718"/>
                  </a:lnTo>
                  <a:lnTo>
                    <a:pt x="12662" y="13701"/>
                  </a:lnTo>
                  <a:lnTo>
                    <a:pt x="12661" y="13689"/>
                  </a:lnTo>
                  <a:lnTo>
                    <a:pt x="12662" y="13675"/>
                  </a:lnTo>
                  <a:lnTo>
                    <a:pt x="12666" y="13665"/>
                  </a:lnTo>
                  <a:lnTo>
                    <a:pt x="12670" y="13657"/>
                  </a:lnTo>
                  <a:lnTo>
                    <a:pt x="12675" y="13649"/>
                  </a:lnTo>
                  <a:lnTo>
                    <a:pt x="12680" y="13642"/>
                  </a:lnTo>
                  <a:lnTo>
                    <a:pt x="12684" y="13635"/>
                  </a:lnTo>
                  <a:lnTo>
                    <a:pt x="12689" y="13626"/>
                  </a:lnTo>
                  <a:lnTo>
                    <a:pt x="12691" y="13619"/>
                  </a:lnTo>
                  <a:lnTo>
                    <a:pt x="12691" y="13609"/>
                  </a:lnTo>
                  <a:lnTo>
                    <a:pt x="12691" y="13596"/>
                  </a:lnTo>
                  <a:lnTo>
                    <a:pt x="12690" y="13583"/>
                  </a:lnTo>
                  <a:lnTo>
                    <a:pt x="12691" y="13577"/>
                  </a:lnTo>
                  <a:lnTo>
                    <a:pt x="12694" y="13572"/>
                  </a:lnTo>
                  <a:lnTo>
                    <a:pt x="12696" y="13568"/>
                  </a:lnTo>
                  <a:lnTo>
                    <a:pt x="12700" y="13563"/>
                  </a:lnTo>
                  <a:lnTo>
                    <a:pt x="12709" y="13556"/>
                  </a:lnTo>
                  <a:lnTo>
                    <a:pt x="12718" y="13547"/>
                  </a:lnTo>
                  <a:lnTo>
                    <a:pt x="12735" y="13526"/>
                  </a:lnTo>
                  <a:lnTo>
                    <a:pt x="12749" y="13506"/>
                  </a:lnTo>
                  <a:lnTo>
                    <a:pt x="12754" y="13496"/>
                  </a:lnTo>
                  <a:lnTo>
                    <a:pt x="12759" y="13486"/>
                  </a:lnTo>
                  <a:lnTo>
                    <a:pt x="12763" y="13473"/>
                  </a:lnTo>
                  <a:lnTo>
                    <a:pt x="12765" y="13459"/>
                  </a:lnTo>
                  <a:lnTo>
                    <a:pt x="12768" y="13450"/>
                  </a:lnTo>
                  <a:lnTo>
                    <a:pt x="12772" y="13442"/>
                  </a:lnTo>
                  <a:lnTo>
                    <a:pt x="12775" y="13433"/>
                  </a:lnTo>
                  <a:lnTo>
                    <a:pt x="12780" y="13425"/>
                  </a:lnTo>
                  <a:lnTo>
                    <a:pt x="12792" y="13413"/>
                  </a:lnTo>
                  <a:lnTo>
                    <a:pt x="12803" y="13400"/>
                  </a:lnTo>
                  <a:lnTo>
                    <a:pt x="12816" y="13388"/>
                  </a:lnTo>
                  <a:lnTo>
                    <a:pt x="12827" y="13374"/>
                  </a:lnTo>
                  <a:lnTo>
                    <a:pt x="12831" y="13366"/>
                  </a:lnTo>
                  <a:lnTo>
                    <a:pt x="12834" y="13358"/>
                  </a:lnTo>
                  <a:lnTo>
                    <a:pt x="12837" y="13349"/>
                  </a:lnTo>
                  <a:lnTo>
                    <a:pt x="12838" y="13340"/>
                  </a:lnTo>
                  <a:lnTo>
                    <a:pt x="12842" y="13315"/>
                  </a:lnTo>
                  <a:lnTo>
                    <a:pt x="12844" y="13294"/>
                  </a:lnTo>
                  <a:lnTo>
                    <a:pt x="12848" y="13271"/>
                  </a:lnTo>
                  <a:lnTo>
                    <a:pt x="12849" y="13247"/>
                  </a:lnTo>
                  <a:lnTo>
                    <a:pt x="12849" y="13158"/>
                  </a:lnTo>
                  <a:lnTo>
                    <a:pt x="12849" y="13134"/>
                  </a:lnTo>
                  <a:lnTo>
                    <a:pt x="12852" y="13113"/>
                  </a:lnTo>
                  <a:lnTo>
                    <a:pt x="12856" y="13093"/>
                  </a:lnTo>
                  <a:lnTo>
                    <a:pt x="12862" y="13070"/>
                  </a:lnTo>
                  <a:lnTo>
                    <a:pt x="12863" y="13059"/>
                  </a:lnTo>
                  <a:lnTo>
                    <a:pt x="12863" y="13049"/>
                  </a:lnTo>
                  <a:lnTo>
                    <a:pt x="12863" y="13045"/>
                  </a:lnTo>
                  <a:lnTo>
                    <a:pt x="12863" y="13040"/>
                  </a:lnTo>
                  <a:lnTo>
                    <a:pt x="12864" y="13035"/>
                  </a:lnTo>
                  <a:lnTo>
                    <a:pt x="12867" y="13031"/>
                  </a:lnTo>
                  <a:lnTo>
                    <a:pt x="12875" y="13025"/>
                  </a:lnTo>
                  <a:lnTo>
                    <a:pt x="12881" y="13019"/>
                  </a:lnTo>
                  <a:lnTo>
                    <a:pt x="12888" y="13014"/>
                  </a:lnTo>
                  <a:lnTo>
                    <a:pt x="12895" y="13010"/>
                  </a:lnTo>
                  <a:lnTo>
                    <a:pt x="12910" y="13001"/>
                  </a:lnTo>
                  <a:lnTo>
                    <a:pt x="12925" y="12990"/>
                  </a:lnTo>
                  <a:lnTo>
                    <a:pt x="12932" y="12984"/>
                  </a:lnTo>
                  <a:lnTo>
                    <a:pt x="12939" y="12976"/>
                  </a:lnTo>
                  <a:lnTo>
                    <a:pt x="12944" y="12970"/>
                  </a:lnTo>
                  <a:lnTo>
                    <a:pt x="12949" y="12962"/>
                  </a:lnTo>
                  <a:lnTo>
                    <a:pt x="12957" y="12949"/>
                  </a:lnTo>
                  <a:lnTo>
                    <a:pt x="12962" y="12932"/>
                  </a:lnTo>
                  <a:lnTo>
                    <a:pt x="12972" y="12900"/>
                  </a:lnTo>
                  <a:lnTo>
                    <a:pt x="12981" y="12862"/>
                  </a:lnTo>
                  <a:lnTo>
                    <a:pt x="12987" y="12844"/>
                  </a:lnTo>
                  <a:lnTo>
                    <a:pt x="12995" y="12831"/>
                  </a:lnTo>
                  <a:lnTo>
                    <a:pt x="13003" y="12816"/>
                  </a:lnTo>
                  <a:lnTo>
                    <a:pt x="13010" y="12799"/>
                  </a:lnTo>
                  <a:lnTo>
                    <a:pt x="13015" y="12788"/>
                  </a:lnTo>
                  <a:lnTo>
                    <a:pt x="13021" y="12778"/>
                  </a:lnTo>
                  <a:lnTo>
                    <a:pt x="13028" y="12770"/>
                  </a:lnTo>
                  <a:lnTo>
                    <a:pt x="13034" y="12763"/>
                  </a:lnTo>
                  <a:lnTo>
                    <a:pt x="13048" y="12747"/>
                  </a:lnTo>
                  <a:lnTo>
                    <a:pt x="13062" y="12729"/>
                  </a:lnTo>
                  <a:lnTo>
                    <a:pt x="13082" y="12701"/>
                  </a:lnTo>
                  <a:lnTo>
                    <a:pt x="13099" y="12676"/>
                  </a:lnTo>
                  <a:lnTo>
                    <a:pt x="13107" y="12664"/>
                  </a:lnTo>
                  <a:lnTo>
                    <a:pt x="13112" y="12650"/>
                  </a:lnTo>
                  <a:lnTo>
                    <a:pt x="13115" y="12635"/>
                  </a:lnTo>
                  <a:lnTo>
                    <a:pt x="13118" y="12617"/>
                  </a:lnTo>
                  <a:lnTo>
                    <a:pt x="13118" y="12606"/>
                  </a:lnTo>
                  <a:lnTo>
                    <a:pt x="13120" y="12595"/>
                  </a:lnTo>
                  <a:lnTo>
                    <a:pt x="13122" y="12583"/>
                  </a:lnTo>
                  <a:lnTo>
                    <a:pt x="13126" y="12575"/>
                  </a:lnTo>
                  <a:lnTo>
                    <a:pt x="13133" y="12555"/>
                  </a:lnTo>
                  <a:lnTo>
                    <a:pt x="13143" y="12533"/>
                  </a:lnTo>
                  <a:lnTo>
                    <a:pt x="13148" y="12522"/>
                  </a:lnTo>
                  <a:lnTo>
                    <a:pt x="13153" y="12513"/>
                  </a:lnTo>
                  <a:lnTo>
                    <a:pt x="13159" y="12504"/>
                  </a:lnTo>
                  <a:lnTo>
                    <a:pt x="13168" y="12496"/>
                  </a:lnTo>
                  <a:lnTo>
                    <a:pt x="13185" y="12482"/>
                  </a:lnTo>
                  <a:lnTo>
                    <a:pt x="13197" y="12468"/>
                  </a:lnTo>
                  <a:lnTo>
                    <a:pt x="13210" y="12454"/>
                  </a:lnTo>
                  <a:lnTo>
                    <a:pt x="13222" y="12437"/>
                  </a:lnTo>
                  <a:lnTo>
                    <a:pt x="13241" y="12418"/>
                  </a:lnTo>
                  <a:lnTo>
                    <a:pt x="13257" y="12401"/>
                  </a:lnTo>
                  <a:lnTo>
                    <a:pt x="13274" y="12386"/>
                  </a:lnTo>
                  <a:lnTo>
                    <a:pt x="13295" y="12371"/>
                  </a:lnTo>
                  <a:lnTo>
                    <a:pt x="13304" y="12365"/>
                  </a:lnTo>
                  <a:lnTo>
                    <a:pt x="13313" y="12359"/>
                  </a:lnTo>
                  <a:lnTo>
                    <a:pt x="13321" y="12353"/>
                  </a:lnTo>
                  <a:lnTo>
                    <a:pt x="13331" y="12348"/>
                  </a:lnTo>
                  <a:lnTo>
                    <a:pt x="13349" y="12337"/>
                  </a:lnTo>
                  <a:lnTo>
                    <a:pt x="13365" y="12326"/>
                  </a:lnTo>
                  <a:lnTo>
                    <a:pt x="13383" y="12319"/>
                  </a:lnTo>
                  <a:lnTo>
                    <a:pt x="13400" y="12312"/>
                  </a:lnTo>
                  <a:lnTo>
                    <a:pt x="13415" y="12304"/>
                  </a:lnTo>
                  <a:lnTo>
                    <a:pt x="13430" y="12297"/>
                  </a:lnTo>
                  <a:lnTo>
                    <a:pt x="13446" y="12292"/>
                  </a:lnTo>
                  <a:lnTo>
                    <a:pt x="13459" y="12290"/>
                  </a:lnTo>
                  <a:lnTo>
                    <a:pt x="13474" y="12287"/>
                  </a:lnTo>
                  <a:lnTo>
                    <a:pt x="13489" y="12286"/>
                  </a:lnTo>
                  <a:lnTo>
                    <a:pt x="13506" y="12285"/>
                  </a:lnTo>
                  <a:lnTo>
                    <a:pt x="13523" y="12285"/>
                  </a:lnTo>
                  <a:lnTo>
                    <a:pt x="13538" y="12285"/>
                  </a:lnTo>
                  <a:lnTo>
                    <a:pt x="13551" y="12286"/>
                  </a:lnTo>
                  <a:lnTo>
                    <a:pt x="13564" y="12287"/>
                  </a:lnTo>
                  <a:lnTo>
                    <a:pt x="13576" y="12290"/>
                  </a:lnTo>
                  <a:lnTo>
                    <a:pt x="13587" y="12292"/>
                  </a:lnTo>
                  <a:lnTo>
                    <a:pt x="13599" y="12297"/>
                  </a:lnTo>
                  <a:lnTo>
                    <a:pt x="13610" y="12304"/>
                  </a:lnTo>
                  <a:lnTo>
                    <a:pt x="13622" y="12311"/>
                  </a:lnTo>
                  <a:lnTo>
                    <a:pt x="13628" y="12315"/>
                  </a:lnTo>
                  <a:lnTo>
                    <a:pt x="13633" y="12320"/>
                  </a:lnTo>
                  <a:lnTo>
                    <a:pt x="13635" y="12325"/>
                  </a:lnTo>
                  <a:lnTo>
                    <a:pt x="13639" y="12330"/>
                  </a:lnTo>
                  <a:lnTo>
                    <a:pt x="13644" y="12341"/>
                  </a:lnTo>
                  <a:lnTo>
                    <a:pt x="13650" y="12354"/>
                  </a:lnTo>
                  <a:lnTo>
                    <a:pt x="13661" y="12371"/>
                  </a:lnTo>
                  <a:lnTo>
                    <a:pt x="13670" y="12389"/>
                  </a:lnTo>
                  <a:lnTo>
                    <a:pt x="13673" y="12398"/>
                  </a:lnTo>
                  <a:lnTo>
                    <a:pt x="13675" y="12408"/>
                  </a:lnTo>
                  <a:lnTo>
                    <a:pt x="13676" y="12418"/>
                  </a:lnTo>
                  <a:lnTo>
                    <a:pt x="13676" y="12429"/>
                  </a:lnTo>
                  <a:lnTo>
                    <a:pt x="13675" y="12437"/>
                  </a:lnTo>
                  <a:lnTo>
                    <a:pt x="13673" y="12443"/>
                  </a:lnTo>
                  <a:lnTo>
                    <a:pt x="13670" y="12448"/>
                  </a:lnTo>
                  <a:lnTo>
                    <a:pt x="13665" y="12453"/>
                  </a:lnTo>
                  <a:lnTo>
                    <a:pt x="13661" y="12459"/>
                  </a:lnTo>
                  <a:lnTo>
                    <a:pt x="13658" y="12464"/>
                  </a:lnTo>
                  <a:lnTo>
                    <a:pt x="13655" y="12471"/>
                  </a:lnTo>
                  <a:lnTo>
                    <a:pt x="13654" y="12478"/>
                  </a:lnTo>
                  <a:lnTo>
                    <a:pt x="13654" y="12486"/>
                  </a:lnTo>
                  <a:lnTo>
                    <a:pt x="13697" y="12486"/>
                  </a:lnTo>
                  <a:lnTo>
                    <a:pt x="13704" y="12486"/>
                  </a:lnTo>
                  <a:lnTo>
                    <a:pt x="13712" y="12487"/>
                  </a:lnTo>
                  <a:lnTo>
                    <a:pt x="13719" y="12489"/>
                  </a:lnTo>
                  <a:lnTo>
                    <a:pt x="13725" y="12493"/>
                  </a:lnTo>
                  <a:lnTo>
                    <a:pt x="13732" y="12501"/>
                  </a:lnTo>
                  <a:lnTo>
                    <a:pt x="13737" y="12509"/>
                  </a:lnTo>
                  <a:lnTo>
                    <a:pt x="13739" y="12513"/>
                  </a:lnTo>
                  <a:lnTo>
                    <a:pt x="13743" y="12516"/>
                  </a:lnTo>
                  <a:lnTo>
                    <a:pt x="13745" y="12518"/>
                  </a:lnTo>
                  <a:lnTo>
                    <a:pt x="13751" y="12519"/>
                  </a:lnTo>
                  <a:lnTo>
                    <a:pt x="13768" y="12522"/>
                  </a:lnTo>
                  <a:lnTo>
                    <a:pt x="13783" y="12522"/>
                  </a:lnTo>
                  <a:lnTo>
                    <a:pt x="13791" y="12522"/>
                  </a:lnTo>
                  <a:lnTo>
                    <a:pt x="13798" y="12524"/>
                  </a:lnTo>
                  <a:lnTo>
                    <a:pt x="13806" y="12527"/>
                  </a:lnTo>
                  <a:lnTo>
                    <a:pt x="13813" y="12532"/>
                  </a:lnTo>
                  <a:lnTo>
                    <a:pt x="13831" y="12547"/>
                  </a:lnTo>
                  <a:lnTo>
                    <a:pt x="13845" y="12562"/>
                  </a:lnTo>
                  <a:lnTo>
                    <a:pt x="13858" y="12578"/>
                  </a:lnTo>
                  <a:lnTo>
                    <a:pt x="13873" y="12596"/>
                  </a:lnTo>
                  <a:lnTo>
                    <a:pt x="13880" y="12604"/>
                  </a:lnTo>
                  <a:lnTo>
                    <a:pt x="13887" y="12609"/>
                  </a:lnTo>
                  <a:lnTo>
                    <a:pt x="13894" y="12612"/>
                  </a:lnTo>
                  <a:lnTo>
                    <a:pt x="13901" y="12616"/>
                  </a:lnTo>
                  <a:lnTo>
                    <a:pt x="13917" y="12621"/>
                  </a:lnTo>
                  <a:lnTo>
                    <a:pt x="13935" y="12626"/>
                  </a:lnTo>
                  <a:lnTo>
                    <a:pt x="13954" y="12632"/>
                  </a:lnTo>
                  <a:lnTo>
                    <a:pt x="13970" y="12637"/>
                  </a:lnTo>
                  <a:lnTo>
                    <a:pt x="13986" y="12644"/>
                  </a:lnTo>
                  <a:lnTo>
                    <a:pt x="14005" y="12651"/>
                  </a:lnTo>
                  <a:lnTo>
                    <a:pt x="14024" y="12656"/>
                  </a:lnTo>
                  <a:lnTo>
                    <a:pt x="14039" y="12662"/>
                  </a:lnTo>
                  <a:lnTo>
                    <a:pt x="14047" y="12666"/>
                  </a:lnTo>
                  <a:lnTo>
                    <a:pt x="14054" y="12671"/>
                  </a:lnTo>
                  <a:lnTo>
                    <a:pt x="14060" y="12676"/>
                  </a:lnTo>
                  <a:lnTo>
                    <a:pt x="14068" y="12683"/>
                  </a:lnTo>
                  <a:lnTo>
                    <a:pt x="14074" y="12690"/>
                  </a:lnTo>
                  <a:lnTo>
                    <a:pt x="14079" y="12698"/>
                  </a:lnTo>
                  <a:lnTo>
                    <a:pt x="14084" y="12705"/>
                  </a:lnTo>
                  <a:lnTo>
                    <a:pt x="14088" y="12714"/>
                  </a:lnTo>
                  <a:lnTo>
                    <a:pt x="14092" y="12721"/>
                  </a:lnTo>
                  <a:lnTo>
                    <a:pt x="14097" y="12728"/>
                  </a:lnTo>
                  <a:lnTo>
                    <a:pt x="14103" y="12735"/>
                  </a:lnTo>
                  <a:lnTo>
                    <a:pt x="14112" y="12740"/>
                  </a:lnTo>
                  <a:lnTo>
                    <a:pt x="14121" y="12745"/>
                  </a:lnTo>
                  <a:lnTo>
                    <a:pt x="14130" y="12748"/>
                  </a:lnTo>
                  <a:lnTo>
                    <a:pt x="14138" y="12749"/>
                  </a:lnTo>
                  <a:lnTo>
                    <a:pt x="14147" y="12748"/>
                  </a:lnTo>
                  <a:lnTo>
                    <a:pt x="14165" y="12747"/>
                  </a:lnTo>
                  <a:lnTo>
                    <a:pt x="14185" y="12744"/>
                  </a:lnTo>
                  <a:lnTo>
                    <a:pt x="14215" y="12744"/>
                  </a:lnTo>
                  <a:lnTo>
                    <a:pt x="14240" y="12744"/>
                  </a:lnTo>
                  <a:lnTo>
                    <a:pt x="14266" y="12743"/>
                  </a:lnTo>
                  <a:lnTo>
                    <a:pt x="14295" y="12742"/>
                  </a:lnTo>
                  <a:lnTo>
                    <a:pt x="14406" y="12730"/>
                  </a:lnTo>
                  <a:lnTo>
                    <a:pt x="14555" y="12762"/>
                  </a:lnTo>
                  <a:lnTo>
                    <a:pt x="14589" y="12760"/>
                  </a:lnTo>
                  <a:lnTo>
                    <a:pt x="14598" y="12758"/>
                  </a:lnTo>
                  <a:lnTo>
                    <a:pt x="14605" y="12760"/>
                  </a:lnTo>
                  <a:lnTo>
                    <a:pt x="14611" y="12765"/>
                  </a:lnTo>
                  <a:lnTo>
                    <a:pt x="14616" y="12770"/>
                  </a:lnTo>
                  <a:lnTo>
                    <a:pt x="14620" y="12778"/>
                  </a:lnTo>
                  <a:lnTo>
                    <a:pt x="14628" y="12792"/>
                  </a:lnTo>
                  <a:lnTo>
                    <a:pt x="14634" y="12803"/>
                  </a:lnTo>
                  <a:lnTo>
                    <a:pt x="14638" y="12817"/>
                  </a:lnTo>
                  <a:lnTo>
                    <a:pt x="14642" y="12832"/>
                  </a:lnTo>
                  <a:lnTo>
                    <a:pt x="14647" y="12856"/>
                  </a:lnTo>
                  <a:lnTo>
                    <a:pt x="14653" y="12877"/>
                  </a:lnTo>
                  <a:lnTo>
                    <a:pt x="14659" y="12898"/>
                  </a:lnTo>
                  <a:lnTo>
                    <a:pt x="14669" y="12921"/>
                  </a:lnTo>
                  <a:lnTo>
                    <a:pt x="14683" y="12946"/>
                  </a:lnTo>
                  <a:lnTo>
                    <a:pt x="14697" y="12966"/>
                  </a:lnTo>
                  <a:lnTo>
                    <a:pt x="14713" y="12986"/>
                  </a:lnTo>
                  <a:lnTo>
                    <a:pt x="14733" y="13008"/>
                  </a:lnTo>
                  <a:lnTo>
                    <a:pt x="14754" y="13028"/>
                  </a:lnTo>
                  <a:lnTo>
                    <a:pt x="14775" y="13046"/>
                  </a:lnTo>
                  <a:lnTo>
                    <a:pt x="14783" y="13056"/>
                  </a:lnTo>
                  <a:lnTo>
                    <a:pt x="14790" y="13067"/>
                  </a:lnTo>
                  <a:lnTo>
                    <a:pt x="14792" y="13073"/>
                  </a:lnTo>
                  <a:lnTo>
                    <a:pt x="14793" y="13079"/>
                  </a:lnTo>
                  <a:lnTo>
                    <a:pt x="14795" y="13087"/>
                  </a:lnTo>
                  <a:lnTo>
                    <a:pt x="14795" y="13094"/>
                  </a:lnTo>
                  <a:lnTo>
                    <a:pt x="14795" y="13103"/>
                  </a:lnTo>
                  <a:lnTo>
                    <a:pt x="14793" y="13112"/>
                  </a:lnTo>
                  <a:lnTo>
                    <a:pt x="14791" y="13119"/>
                  </a:lnTo>
                  <a:lnTo>
                    <a:pt x="14788" y="13127"/>
                  </a:lnTo>
                  <a:lnTo>
                    <a:pt x="14781" y="13142"/>
                  </a:lnTo>
                  <a:lnTo>
                    <a:pt x="14776" y="13158"/>
                  </a:lnTo>
                  <a:lnTo>
                    <a:pt x="14767" y="13173"/>
                  </a:lnTo>
                  <a:lnTo>
                    <a:pt x="14762" y="13188"/>
                  </a:lnTo>
                  <a:lnTo>
                    <a:pt x="14762" y="13210"/>
                  </a:lnTo>
                  <a:lnTo>
                    <a:pt x="14765" y="13228"/>
                  </a:lnTo>
                  <a:lnTo>
                    <a:pt x="14767" y="13246"/>
                  </a:lnTo>
                  <a:lnTo>
                    <a:pt x="14771" y="13264"/>
                  </a:lnTo>
                  <a:lnTo>
                    <a:pt x="14777" y="13280"/>
                  </a:lnTo>
                  <a:lnTo>
                    <a:pt x="14783" y="13297"/>
                  </a:lnTo>
                  <a:lnTo>
                    <a:pt x="14792" y="13314"/>
                  </a:lnTo>
                  <a:lnTo>
                    <a:pt x="14802" y="13333"/>
                  </a:lnTo>
                  <a:lnTo>
                    <a:pt x="14812" y="13348"/>
                  </a:lnTo>
                  <a:lnTo>
                    <a:pt x="14825" y="13361"/>
                  </a:lnTo>
                  <a:lnTo>
                    <a:pt x="14832" y="13374"/>
                  </a:lnTo>
                  <a:lnTo>
                    <a:pt x="14840" y="13384"/>
                  </a:lnTo>
                  <a:lnTo>
                    <a:pt x="14847" y="13393"/>
                  </a:lnTo>
                  <a:lnTo>
                    <a:pt x="14855" y="13402"/>
                  </a:lnTo>
                  <a:lnTo>
                    <a:pt x="14872" y="13417"/>
                  </a:lnTo>
                  <a:lnTo>
                    <a:pt x="14893" y="13434"/>
                  </a:lnTo>
                  <a:lnTo>
                    <a:pt x="14901" y="13442"/>
                  </a:lnTo>
                  <a:lnTo>
                    <a:pt x="14909" y="13448"/>
                  </a:lnTo>
                  <a:lnTo>
                    <a:pt x="14916" y="13454"/>
                  </a:lnTo>
                  <a:lnTo>
                    <a:pt x="14923" y="13464"/>
                  </a:lnTo>
                  <a:lnTo>
                    <a:pt x="14924" y="13469"/>
                  </a:lnTo>
                  <a:lnTo>
                    <a:pt x="14926" y="13473"/>
                  </a:lnTo>
                  <a:lnTo>
                    <a:pt x="14929" y="13478"/>
                  </a:lnTo>
                  <a:lnTo>
                    <a:pt x="14933" y="13481"/>
                  </a:lnTo>
                  <a:lnTo>
                    <a:pt x="14943" y="13486"/>
                  </a:lnTo>
                  <a:lnTo>
                    <a:pt x="14953" y="13489"/>
                  </a:lnTo>
                  <a:lnTo>
                    <a:pt x="14963" y="13491"/>
                  </a:lnTo>
                  <a:lnTo>
                    <a:pt x="14975" y="13492"/>
                  </a:lnTo>
                  <a:lnTo>
                    <a:pt x="14987" y="13493"/>
                  </a:lnTo>
                  <a:lnTo>
                    <a:pt x="14997" y="13496"/>
                  </a:lnTo>
                  <a:lnTo>
                    <a:pt x="15007" y="13501"/>
                  </a:lnTo>
                  <a:lnTo>
                    <a:pt x="15016" y="13506"/>
                  </a:lnTo>
                  <a:lnTo>
                    <a:pt x="15023" y="13513"/>
                  </a:lnTo>
                  <a:lnTo>
                    <a:pt x="15029" y="13521"/>
                  </a:lnTo>
                  <a:lnTo>
                    <a:pt x="15037" y="13531"/>
                  </a:lnTo>
                  <a:lnTo>
                    <a:pt x="15042" y="13541"/>
                  </a:lnTo>
                  <a:lnTo>
                    <a:pt x="15047" y="13548"/>
                  </a:lnTo>
                  <a:lnTo>
                    <a:pt x="15051" y="13556"/>
                  </a:lnTo>
                  <a:lnTo>
                    <a:pt x="15054" y="13562"/>
                  </a:lnTo>
                  <a:lnTo>
                    <a:pt x="15061" y="13570"/>
                  </a:lnTo>
                  <a:lnTo>
                    <a:pt x="15068" y="13576"/>
                  </a:lnTo>
                  <a:lnTo>
                    <a:pt x="15076" y="13581"/>
                  </a:lnTo>
                  <a:lnTo>
                    <a:pt x="15085" y="13585"/>
                  </a:lnTo>
                  <a:lnTo>
                    <a:pt x="15092" y="13587"/>
                  </a:lnTo>
                  <a:lnTo>
                    <a:pt x="15100" y="13591"/>
                  </a:lnTo>
                  <a:lnTo>
                    <a:pt x="15108" y="13594"/>
                  </a:lnTo>
                  <a:lnTo>
                    <a:pt x="15116" y="13599"/>
                  </a:lnTo>
                  <a:lnTo>
                    <a:pt x="15123" y="13605"/>
                  </a:lnTo>
                  <a:lnTo>
                    <a:pt x="15127" y="13609"/>
                  </a:lnTo>
                  <a:lnTo>
                    <a:pt x="15132" y="13612"/>
                  </a:lnTo>
                  <a:lnTo>
                    <a:pt x="15137" y="13615"/>
                  </a:lnTo>
                  <a:lnTo>
                    <a:pt x="15142" y="13616"/>
                  </a:lnTo>
                  <a:lnTo>
                    <a:pt x="15152" y="13619"/>
                  </a:lnTo>
                  <a:lnTo>
                    <a:pt x="15162" y="13619"/>
                  </a:lnTo>
                  <a:lnTo>
                    <a:pt x="15174" y="13619"/>
                  </a:lnTo>
                  <a:lnTo>
                    <a:pt x="15185" y="13620"/>
                  </a:lnTo>
                  <a:lnTo>
                    <a:pt x="15195" y="13621"/>
                  </a:lnTo>
                  <a:lnTo>
                    <a:pt x="15206" y="13626"/>
                  </a:lnTo>
                  <a:lnTo>
                    <a:pt x="15220" y="13635"/>
                  </a:lnTo>
                  <a:lnTo>
                    <a:pt x="15231" y="13645"/>
                  </a:lnTo>
                  <a:lnTo>
                    <a:pt x="15240" y="13656"/>
                  </a:lnTo>
                  <a:lnTo>
                    <a:pt x="15251" y="13669"/>
                  </a:lnTo>
                  <a:lnTo>
                    <a:pt x="15259" y="13679"/>
                  </a:lnTo>
                  <a:lnTo>
                    <a:pt x="15267" y="13688"/>
                  </a:lnTo>
                  <a:lnTo>
                    <a:pt x="15272" y="13691"/>
                  </a:lnTo>
                  <a:lnTo>
                    <a:pt x="15277" y="13694"/>
                  </a:lnTo>
                  <a:lnTo>
                    <a:pt x="15282" y="13695"/>
                  </a:lnTo>
                  <a:lnTo>
                    <a:pt x="15288" y="13696"/>
                  </a:lnTo>
                  <a:lnTo>
                    <a:pt x="15299" y="13695"/>
                  </a:lnTo>
                  <a:lnTo>
                    <a:pt x="15309" y="13693"/>
                  </a:lnTo>
                  <a:lnTo>
                    <a:pt x="15319" y="13688"/>
                  </a:lnTo>
                  <a:lnTo>
                    <a:pt x="15328" y="13683"/>
                  </a:lnTo>
                  <a:lnTo>
                    <a:pt x="15334" y="13675"/>
                  </a:lnTo>
                  <a:lnTo>
                    <a:pt x="15341" y="13666"/>
                  </a:lnTo>
                  <a:lnTo>
                    <a:pt x="15344" y="13656"/>
                  </a:lnTo>
                  <a:lnTo>
                    <a:pt x="15346" y="13645"/>
                  </a:lnTo>
                  <a:lnTo>
                    <a:pt x="15346" y="13619"/>
                  </a:lnTo>
                  <a:lnTo>
                    <a:pt x="15341" y="13604"/>
                  </a:lnTo>
                  <a:lnTo>
                    <a:pt x="15336" y="13590"/>
                  </a:lnTo>
                  <a:lnTo>
                    <a:pt x="15337" y="13578"/>
                  </a:lnTo>
                  <a:lnTo>
                    <a:pt x="15341" y="13568"/>
                  </a:lnTo>
                  <a:lnTo>
                    <a:pt x="15343" y="13560"/>
                  </a:lnTo>
                  <a:lnTo>
                    <a:pt x="15346" y="13548"/>
                  </a:lnTo>
                  <a:lnTo>
                    <a:pt x="15343" y="13537"/>
                  </a:lnTo>
                  <a:lnTo>
                    <a:pt x="15339" y="13528"/>
                  </a:lnTo>
                  <a:lnTo>
                    <a:pt x="15337" y="13519"/>
                  </a:lnTo>
                  <a:lnTo>
                    <a:pt x="15334" y="13508"/>
                  </a:lnTo>
                  <a:lnTo>
                    <a:pt x="15334" y="13503"/>
                  </a:lnTo>
                  <a:lnTo>
                    <a:pt x="15333" y="13498"/>
                  </a:lnTo>
                  <a:lnTo>
                    <a:pt x="15334" y="13494"/>
                  </a:lnTo>
                  <a:lnTo>
                    <a:pt x="15336" y="13491"/>
                  </a:lnTo>
                  <a:lnTo>
                    <a:pt x="15341" y="13487"/>
                  </a:lnTo>
                  <a:lnTo>
                    <a:pt x="15347" y="13484"/>
                  </a:lnTo>
                  <a:lnTo>
                    <a:pt x="15349" y="13481"/>
                  </a:lnTo>
                  <a:lnTo>
                    <a:pt x="15349" y="13474"/>
                  </a:lnTo>
                  <a:lnTo>
                    <a:pt x="15349" y="13469"/>
                  </a:lnTo>
                  <a:lnTo>
                    <a:pt x="15349" y="13464"/>
                  </a:lnTo>
                  <a:lnTo>
                    <a:pt x="15352" y="13452"/>
                  </a:lnTo>
                  <a:lnTo>
                    <a:pt x="15354" y="13440"/>
                  </a:lnTo>
                  <a:lnTo>
                    <a:pt x="15357" y="13429"/>
                  </a:lnTo>
                  <a:lnTo>
                    <a:pt x="15358" y="13417"/>
                  </a:lnTo>
                  <a:lnTo>
                    <a:pt x="15358" y="13388"/>
                  </a:lnTo>
                  <a:lnTo>
                    <a:pt x="15352" y="13373"/>
                  </a:lnTo>
                  <a:lnTo>
                    <a:pt x="15346" y="13356"/>
                  </a:lnTo>
                  <a:lnTo>
                    <a:pt x="15346" y="13353"/>
                  </a:lnTo>
                  <a:lnTo>
                    <a:pt x="15347" y="13350"/>
                  </a:lnTo>
                  <a:lnTo>
                    <a:pt x="15349" y="13348"/>
                  </a:lnTo>
                  <a:lnTo>
                    <a:pt x="15352" y="13345"/>
                  </a:lnTo>
                  <a:lnTo>
                    <a:pt x="15357" y="13340"/>
                  </a:lnTo>
                  <a:lnTo>
                    <a:pt x="15363" y="13335"/>
                  </a:lnTo>
                  <a:lnTo>
                    <a:pt x="15381" y="13319"/>
                  </a:lnTo>
                  <a:lnTo>
                    <a:pt x="15397" y="13302"/>
                  </a:lnTo>
                  <a:lnTo>
                    <a:pt x="15402" y="13295"/>
                  </a:lnTo>
                  <a:lnTo>
                    <a:pt x="15406" y="13287"/>
                  </a:lnTo>
                  <a:lnTo>
                    <a:pt x="15408" y="13280"/>
                  </a:lnTo>
                  <a:lnTo>
                    <a:pt x="15408" y="13271"/>
                  </a:lnTo>
                  <a:lnTo>
                    <a:pt x="15408" y="13253"/>
                  </a:lnTo>
                  <a:lnTo>
                    <a:pt x="15408" y="13233"/>
                  </a:lnTo>
                  <a:lnTo>
                    <a:pt x="15411" y="13223"/>
                  </a:lnTo>
                  <a:lnTo>
                    <a:pt x="15415" y="13216"/>
                  </a:lnTo>
                  <a:lnTo>
                    <a:pt x="15421" y="13208"/>
                  </a:lnTo>
                  <a:lnTo>
                    <a:pt x="15427" y="13203"/>
                  </a:lnTo>
                  <a:lnTo>
                    <a:pt x="15445" y="13193"/>
                  </a:lnTo>
                  <a:lnTo>
                    <a:pt x="15464" y="13184"/>
                  </a:lnTo>
                  <a:lnTo>
                    <a:pt x="15475" y="13177"/>
                  </a:lnTo>
                  <a:lnTo>
                    <a:pt x="15485" y="13171"/>
                  </a:lnTo>
                  <a:lnTo>
                    <a:pt x="15497" y="13164"/>
                  </a:lnTo>
                  <a:lnTo>
                    <a:pt x="15506" y="13157"/>
                  </a:lnTo>
                  <a:lnTo>
                    <a:pt x="15510" y="13152"/>
                  </a:lnTo>
                  <a:lnTo>
                    <a:pt x="15514" y="13147"/>
                  </a:lnTo>
                  <a:lnTo>
                    <a:pt x="15515" y="13142"/>
                  </a:lnTo>
                  <a:lnTo>
                    <a:pt x="15516" y="13134"/>
                  </a:lnTo>
                  <a:lnTo>
                    <a:pt x="15516" y="13094"/>
                  </a:lnTo>
                  <a:lnTo>
                    <a:pt x="15515" y="13084"/>
                  </a:lnTo>
                  <a:lnTo>
                    <a:pt x="15514" y="13075"/>
                  </a:lnTo>
                  <a:lnTo>
                    <a:pt x="15511" y="13067"/>
                  </a:lnTo>
                  <a:lnTo>
                    <a:pt x="15509" y="13059"/>
                  </a:lnTo>
                  <a:lnTo>
                    <a:pt x="15502" y="13043"/>
                  </a:lnTo>
                  <a:lnTo>
                    <a:pt x="15494" y="13029"/>
                  </a:lnTo>
                  <a:lnTo>
                    <a:pt x="15484" y="13015"/>
                  </a:lnTo>
                  <a:lnTo>
                    <a:pt x="15475" y="13000"/>
                  </a:lnTo>
                  <a:lnTo>
                    <a:pt x="15465" y="12984"/>
                  </a:lnTo>
                  <a:lnTo>
                    <a:pt x="15457" y="12965"/>
                  </a:lnTo>
                  <a:lnTo>
                    <a:pt x="15452" y="12947"/>
                  </a:lnTo>
                  <a:lnTo>
                    <a:pt x="15449" y="12931"/>
                  </a:lnTo>
                  <a:lnTo>
                    <a:pt x="15446" y="12916"/>
                  </a:lnTo>
                  <a:lnTo>
                    <a:pt x="15443" y="12901"/>
                  </a:lnTo>
                  <a:lnTo>
                    <a:pt x="15442" y="12886"/>
                  </a:lnTo>
                  <a:lnTo>
                    <a:pt x="15440" y="12870"/>
                  </a:lnTo>
                  <a:lnTo>
                    <a:pt x="15436" y="12853"/>
                  </a:lnTo>
                  <a:lnTo>
                    <a:pt x="15431" y="12836"/>
                  </a:lnTo>
                  <a:lnTo>
                    <a:pt x="15425" y="12824"/>
                  </a:lnTo>
                  <a:lnTo>
                    <a:pt x="15417" y="12814"/>
                  </a:lnTo>
                  <a:lnTo>
                    <a:pt x="15411" y="12807"/>
                  </a:lnTo>
                  <a:lnTo>
                    <a:pt x="15403" y="12798"/>
                  </a:lnTo>
                  <a:lnTo>
                    <a:pt x="15396" y="12792"/>
                  </a:lnTo>
                  <a:lnTo>
                    <a:pt x="15390" y="12783"/>
                  </a:lnTo>
                  <a:lnTo>
                    <a:pt x="15382" y="12774"/>
                  </a:lnTo>
                  <a:lnTo>
                    <a:pt x="15376" y="12763"/>
                  </a:lnTo>
                  <a:lnTo>
                    <a:pt x="15371" y="12754"/>
                  </a:lnTo>
                  <a:lnTo>
                    <a:pt x="15368" y="12745"/>
                  </a:lnTo>
                  <a:lnTo>
                    <a:pt x="15366" y="12738"/>
                  </a:lnTo>
                  <a:lnTo>
                    <a:pt x="15364" y="12729"/>
                  </a:lnTo>
                  <a:lnTo>
                    <a:pt x="15362" y="12711"/>
                  </a:lnTo>
                  <a:lnTo>
                    <a:pt x="15358" y="12693"/>
                  </a:lnTo>
                  <a:lnTo>
                    <a:pt x="15354" y="12681"/>
                  </a:lnTo>
                  <a:lnTo>
                    <a:pt x="15349" y="12673"/>
                  </a:lnTo>
                  <a:lnTo>
                    <a:pt x="15343" y="12664"/>
                  </a:lnTo>
                  <a:lnTo>
                    <a:pt x="15336" y="12657"/>
                  </a:lnTo>
                  <a:lnTo>
                    <a:pt x="15321" y="12642"/>
                  </a:lnTo>
                  <a:lnTo>
                    <a:pt x="15303" y="12627"/>
                  </a:lnTo>
                  <a:lnTo>
                    <a:pt x="15292" y="12617"/>
                  </a:lnTo>
                  <a:lnTo>
                    <a:pt x="15282" y="12610"/>
                  </a:lnTo>
                  <a:lnTo>
                    <a:pt x="15270" y="12604"/>
                  </a:lnTo>
                  <a:lnTo>
                    <a:pt x="15258" y="12595"/>
                  </a:lnTo>
                  <a:lnTo>
                    <a:pt x="15249" y="12591"/>
                  </a:lnTo>
                  <a:lnTo>
                    <a:pt x="15240" y="12587"/>
                  </a:lnTo>
                  <a:lnTo>
                    <a:pt x="15236" y="12585"/>
                  </a:lnTo>
                  <a:lnTo>
                    <a:pt x="15233" y="12582"/>
                  </a:lnTo>
                  <a:lnTo>
                    <a:pt x="15231" y="12578"/>
                  </a:lnTo>
                  <a:lnTo>
                    <a:pt x="15230" y="12575"/>
                  </a:lnTo>
                  <a:lnTo>
                    <a:pt x="15230" y="12538"/>
                  </a:lnTo>
                  <a:lnTo>
                    <a:pt x="15229" y="12532"/>
                  </a:lnTo>
                  <a:lnTo>
                    <a:pt x="15226" y="12526"/>
                  </a:lnTo>
                  <a:lnTo>
                    <a:pt x="15223" y="12522"/>
                  </a:lnTo>
                  <a:lnTo>
                    <a:pt x="15219" y="12518"/>
                  </a:lnTo>
                  <a:lnTo>
                    <a:pt x="15208" y="12509"/>
                  </a:lnTo>
                  <a:lnTo>
                    <a:pt x="15199" y="12501"/>
                  </a:lnTo>
                  <a:lnTo>
                    <a:pt x="15187" y="12488"/>
                  </a:lnTo>
                  <a:lnTo>
                    <a:pt x="15177" y="12477"/>
                  </a:lnTo>
                  <a:lnTo>
                    <a:pt x="15166" y="12468"/>
                  </a:lnTo>
                  <a:lnTo>
                    <a:pt x="15155" y="12460"/>
                  </a:lnTo>
                  <a:lnTo>
                    <a:pt x="15130" y="12448"/>
                  </a:lnTo>
                  <a:lnTo>
                    <a:pt x="15102" y="12433"/>
                  </a:lnTo>
                  <a:lnTo>
                    <a:pt x="15081" y="12420"/>
                  </a:lnTo>
                  <a:lnTo>
                    <a:pt x="15063" y="12408"/>
                  </a:lnTo>
                  <a:lnTo>
                    <a:pt x="15047" y="12395"/>
                  </a:lnTo>
                  <a:lnTo>
                    <a:pt x="15031" y="12383"/>
                  </a:lnTo>
                  <a:lnTo>
                    <a:pt x="15017" y="12369"/>
                  </a:lnTo>
                  <a:lnTo>
                    <a:pt x="15002" y="12354"/>
                  </a:lnTo>
                  <a:lnTo>
                    <a:pt x="14987" y="12337"/>
                  </a:lnTo>
                  <a:lnTo>
                    <a:pt x="14970" y="12319"/>
                  </a:lnTo>
                  <a:lnTo>
                    <a:pt x="14958" y="12302"/>
                  </a:lnTo>
                  <a:lnTo>
                    <a:pt x="14947" y="12287"/>
                  </a:lnTo>
                  <a:lnTo>
                    <a:pt x="14935" y="12274"/>
                  </a:lnTo>
                  <a:lnTo>
                    <a:pt x="14920" y="12258"/>
                  </a:lnTo>
                  <a:lnTo>
                    <a:pt x="14903" y="12243"/>
                  </a:lnTo>
                  <a:lnTo>
                    <a:pt x="14886" y="12227"/>
                  </a:lnTo>
                  <a:lnTo>
                    <a:pt x="14881" y="12218"/>
                  </a:lnTo>
                  <a:lnTo>
                    <a:pt x="14877" y="12211"/>
                  </a:lnTo>
                  <a:lnTo>
                    <a:pt x="14875" y="12203"/>
                  </a:lnTo>
                  <a:lnTo>
                    <a:pt x="14874" y="12196"/>
                  </a:lnTo>
                  <a:lnTo>
                    <a:pt x="14871" y="12188"/>
                  </a:lnTo>
                  <a:lnTo>
                    <a:pt x="14869" y="12181"/>
                  </a:lnTo>
                  <a:lnTo>
                    <a:pt x="14865" y="12172"/>
                  </a:lnTo>
                  <a:lnTo>
                    <a:pt x="14860" y="12164"/>
                  </a:lnTo>
                  <a:lnTo>
                    <a:pt x="14850" y="12152"/>
                  </a:lnTo>
                  <a:lnTo>
                    <a:pt x="14842" y="12141"/>
                  </a:lnTo>
                  <a:lnTo>
                    <a:pt x="14835" y="12128"/>
                  </a:lnTo>
                  <a:lnTo>
                    <a:pt x="14829" y="12114"/>
                  </a:lnTo>
                  <a:lnTo>
                    <a:pt x="14824" y="12104"/>
                  </a:lnTo>
                  <a:lnTo>
                    <a:pt x="14820" y="12095"/>
                  </a:lnTo>
                  <a:lnTo>
                    <a:pt x="14815" y="12088"/>
                  </a:lnTo>
                  <a:lnTo>
                    <a:pt x="14808" y="12080"/>
                  </a:lnTo>
                  <a:lnTo>
                    <a:pt x="14798" y="12064"/>
                  </a:lnTo>
                  <a:lnTo>
                    <a:pt x="14787" y="12045"/>
                  </a:lnTo>
                  <a:lnTo>
                    <a:pt x="14780" y="12053"/>
                  </a:lnTo>
                  <a:lnTo>
                    <a:pt x="14773" y="12059"/>
                  </a:lnTo>
                  <a:lnTo>
                    <a:pt x="14768" y="12066"/>
                  </a:lnTo>
                  <a:lnTo>
                    <a:pt x="14765" y="12073"/>
                  </a:lnTo>
                  <a:lnTo>
                    <a:pt x="14754" y="12088"/>
                  </a:lnTo>
                  <a:lnTo>
                    <a:pt x="14742" y="12104"/>
                  </a:lnTo>
                  <a:lnTo>
                    <a:pt x="14733" y="12104"/>
                  </a:lnTo>
                  <a:lnTo>
                    <a:pt x="14731" y="12079"/>
                  </a:lnTo>
                  <a:lnTo>
                    <a:pt x="14729" y="12058"/>
                  </a:lnTo>
                  <a:lnTo>
                    <a:pt x="14727" y="12048"/>
                  </a:lnTo>
                  <a:lnTo>
                    <a:pt x="14724" y="12038"/>
                  </a:lnTo>
                  <a:lnTo>
                    <a:pt x="14719" y="12029"/>
                  </a:lnTo>
                  <a:lnTo>
                    <a:pt x="14712" y="12019"/>
                  </a:lnTo>
                  <a:lnTo>
                    <a:pt x="14706" y="12011"/>
                  </a:lnTo>
                  <a:lnTo>
                    <a:pt x="14698" y="12005"/>
                  </a:lnTo>
                  <a:lnTo>
                    <a:pt x="14692" y="12000"/>
                  </a:lnTo>
                  <a:lnTo>
                    <a:pt x="14685" y="11995"/>
                  </a:lnTo>
                  <a:lnTo>
                    <a:pt x="14670" y="11987"/>
                  </a:lnTo>
                  <a:lnTo>
                    <a:pt x="14653" y="11981"/>
                  </a:lnTo>
                  <a:lnTo>
                    <a:pt x="14635" y="11985"/>
                  </a:lnTo>
                  <a:lnTo>
                    <a:pt x="14619" y="11989"/>
                  </a:lnTo>
                  <a:lnTo>
                    <a:pt x="14613" y="11989"/>
                  </a:lnTo>
                  <a:lnTo>
                    <a:pt x="14606" y="11987"/>
                  </a:lnTo>
                  <a:lnTo>
                    <a:pt x="14601" y="11985"/>
                  </a:lnTo>
                  <a:lnTo>
                    <a:pt x="14596" y="11982"/>
                  </a:lnTo>
                  <a:lnTo>
                    <a:pt x="14588" y="11976"/>
                  </a:lnTo>
                  <a:lnTo>
                    <a:pt x="14579" y="11970"/>
                  </a:lnTo>
                  <a:lnTo>
                    <a:pt x="14570" y="11962"/>
                  </a:lnTo>
                  <a:lnTo>
                    <a:pt x="14560" y="11956"/>
                  </a:lnTo>
                  <a:lnTo>
                    <a:pt x="14555" y="11954"/>
                  </a:lnTo>
                  <a:lnTo>
                    <a:pt x="14550" y="11952"/>
                  </a:lnTo>
                  <a:lnTo>
                    <a:pt x="14544" y="11951"/>
                  </a:lnTo>
                  <a:lnTo>
                    <a:pt x="14537" y="11950"/>
                  </a:lnTo>
                  <a:lnTo>
                    <a:pt x="14527" y="11951"/>
                  </a:lnTo>
                  <a:lnTo>
                    <a:pt x="14517" y="11952"/>
                  </a:lnTo>
                  <a:lnTo>
                    <a:pt x="14507" y="11955"/>
                  </a:lnTo>
                  <a:lnTo>
                    <a:pt x="14496" y="11956"/>
                  </a:lnTo>
                  <a:lnTo>
                    <a:pt x="14488" y="11955"/>
                  </a:lnTo>
                  <a:lnTo>
                    <a:pt x="14482" y="11954"/>
                  </a:lnTo>
                  <a:lnTo>
                    <a:pt x="14476" y="11952"/>
                  </a:lnTo>
                  <a:lnTo>
                    <a:pt x="14470" y="11949"/>
                  </a:lnTo>
                  <a:lnTo>
                    <a:pt x="14465" y="11945"/>
                  </a:lnTo>
                  <a:lnTo>
                    <a:pt x="14460" y="11940"/>
                  </a:lnTo>
                  <a:lnTo>
                    <a:pt x="14456" y="11935"/>
                  </a:lnTo>
                  <a:lnTo>
                    <a:pt x="14453" y="11927"/>
                  </a:lnTo>
                  <a:lnTo>
                    <a:pt x="14450" y="11913"/>
                  </a:lnTo>
                  <a:lnTo>
                    <a:pt x="14447" y="11900"/>
                  </a:lnTo>
                  <a:lnTo>
                    <a:pt x="14445" y="11893"/>
                  </a:lnTo>
                  <a:lnTo>
                    <a:pt x="14443" y="11887"/>
                  </a:lnTo>
                  <a:lnTo>
                    <a:pt x="14439" y="11881"/>
                  </a:lnTo>
                  <a:lnTo>
                    <a:pt x="14436" y="11874"/>
                  </a:lnTo>
                  <a:lnTo>
                    <a:pt x="14429" y="11868"/>
                  </a:lnTo>
                  <a:lnTo>
                    <a:pt x="14423" y="11863"/>
                  </a:lnTo>
                  <a:lnTo>
                    <a:pt x="14417" y="11861"/>
                  </a:lnTo>
                  <a:lnTo>
                    <a:pt x="14409" y="11857"/>
                  </a:lnTo>
                  <a:lnTo>
                    <a:pt x="14394" y="11854"/>
                  </a:lnTo>
                  <a:lnTo>
                    <a:pt x="14378" y="11851"/>
                  </a:lnTo>
                  <a:lnTo>
                    <a:pt x="14365" y="11848"/>
                  </a:lnTo>
                  <a:lnTo>
                    <a:pt x="14355" y="11844"/>
                  </a:lnTo>
                  <a:lnTo>
                    <a:pt x="14345" y="11839"/>
                  </a:lnTo>
                  <a:lnTo>
                    <a:pt x="14334" y="11833"/>
                  </a:lnTo>
                  <a:lnTo>
                    <a:pt x="14318" y="11823"/>
                  </a:lnTo>
                  <a:lnTo>
                    <a:pt x="14304" y="11813"/>
                  </a:lnTo>
                  <a:lnTo>
                    <a:pt x="14290" y="11804"/>
                  </a:lnTo>
                  <a:lnTo>
                    <a:pt x="14274" y="11795"/>
                  </a:lnTo>
                  <a:lnTo>
                    <a:pt x="14269" y="11793"/>
                  </a:lnTo>
                  <a:lnTo>
                    <a:pt x="14264" y="11792"/>
                  </a:lnTo>
                  <a:lnTo>
                    <a:pt x="14258" y="11792"/>
                  </a:lnTo>
                  <a:lnTo>
                    <a:pt x="14253" y="11792"/>
                  </a:lnTo>
                  <a:lnTo>
                    <a:pt x="14242" y="11792"/>
                  </a:lnTo>
                  <a:lnTo>
                    <a:pt x="14231" y="11790"/>
                  </a:lnTo>
                  <a:lnTo>
                    <a:pt x="14220" y="11788"/>
                  </a:lnTo>
                  <a:lnTo>
                    <a:pt x="14211" y="11784"/>
                  </a:lnTo>
                  <a:lnTo>
                    <a:pt x="14202" y="11780"/>
                  </a:lnTo>
                  <a:lnTo>
                    <a:pt x="14195" y="11775"/>
                  </a:lnTo>
                  <a:lnTo>
                    <a:pt x="14187" y="11769"/>
                  </a:lnTo>
                  <a:lnTo>
                    <a:pt x="14180" y="11763"/>
                  </a:lnTo>
                  <a:lnTo>
                    <a:pt x="14173" y="11755"/>
                  </a:lnTo>
                  <a:lnTo>
                    <a:pt x="14167" y="11747"/>
                  </a:lnTo>
                  <a:lnTo>
                    <a:pt x="14161" y="11736"/>
                  </a:lnTo>
                  <a:lnTo>
                    <a:pt x="14153" y="11726"/>
                  </a:lnTo>
                  <a:lnTo>
                    <a:pt x="14150" y="11723"/>
                  </a:lnTo>
                  <a:lnTo>
                    <a:pt x="14146" y="11720"/>
                  </a:lnTo>
                  <a:lnTo>
                    <a:pt x="14141" y="11718"/>
                  </a:lnTo>
                  <a:lnTo>
                    <a:pt x="14135" y="11718"/>
                  </a:lnTo>
                  <a:lnTo>
                    <a:pt x="14109" y="11718"/>
                  </a:lnTo>
                  <a:lnTo>
                    <a:pt x="14101" y="11716"/>
                  </a:lnTo>
                  <a:lnTo>
                    <a:pt x="14094" y="11713"/>
                  </a:lnTo>
                  <a:lnTo>
                    <a:pt x="14088" y="11709"/>
                  </a:lnTo>
                  <a:lnTo>
                    <a:pt x="14083" y="11703"/>
                  </a:lnTo>
                  <a:lnTo>
                    <a:pt x="14073" y="11689"/>
                  </a:lnTo>
                  <a:lnTo>
                    <a:pt x="14062" y="11675"/>
                  </a:lnTo>
                  <a:lnTo>
                    <a:pt x="14045" y="11664"/>
                  </a:lnTo>
                  <a:lnTo>
                    <a:pt x="14029" y="11656"/>
                  </a:lnTo>
                  <a:lnTo>
                    <a:pt x="14023" y="11651"/>
                  </a:lnTo>
                  <a:lnTo>
                    <a:pt x="14015" y="11646"/>
                  </a:lnTo>
                  <a:lnTo>
                    <a:pt x="14009" y="11640"/>
                  </a:lnTo>
                  <a:lnTo>
                    <a:pt x="14004" y="11631"/>
                  </a:lnTo>
                  <a:lnTo>
                    <a:pt x="14000" y="11624"/>
                  </a:lnTo>
                  <a:lnTo>
                    <a:pt x="13995" y="11616"/>
                  </a:lnTo>
                  <a:lnTo>
                    <a:pt x="13990" y="11610"/>
                  </a:lnTo>
                  <a:lnTo>
                    <a:pt x="13984" y="11603"/>
                  </a:lnTo>
                  <a:lnTo>
                    <a:pt x="13971" y="11593"/>
                  </a:lnTo>
                  <a:lnTo>
                    <a:pt x="13959" y="11585"/>
                  </a:lnTo>
                  <a:lnTo>
                    <a:pt x="13927" y="11571"/>
                  </a:lnTo>
                  <a:lnTo>
                    <a:pt x="13894" y="11557"/>
                  </a:lnTo>
                  <a:lnTo>
                    <a:pt x="13882" y="11552"/>
                  </a:lnTo>
                  <a:lnTo>
                    <a:pt x="13872" y="11547"/>
                  </a:lnTo>
                  <a:lnTo>
                    <a:pt x="13863" y="11541"/>
                  </a:lnTo>
                  <a:lnTo>
                    <a:pt x="13856" y="11533"/>
                  </a:lnTo>
                  <a:lnTo>
                    <a:pt x="13848" y="11526"/>
                  </a:lnTo>
                  <a:lnTo>
                    <a:pt x="13841" y="11517"/>
                  </a:lnTo>
                  <a:lnTo>
                    <a:pt x="13835" y="11508"/>
                  </a:lnTo>
                  <a:lnTo>
                    <a:pt x="13828" y="11497"/>
                  </a:lnTo>
                  <a:lnTo>
                    <a:pt x="13818" y="11483"/>
                  </a:lnTo>
                  <a:lnTo>
                    <a:pt x="13808" y="11470"/>
                  </a:lnTo>
                  <a:lnTo>
                    <a:pt x="13797" y="11459"/>
                  </a:lnTo>
                  <a:lnTo>
                    <a:pt x="13787" y="11445"/>
                  </a:lnTo>
                  <a:lnTo>
                    <a:pt x="13778" y="11430"/>
                  </a:lnTo>
                  <a:lnTo>
                    <a:pt x="13768" y="11417"/>
                  </a:lnTo>
                  <a:lnTo>
                    <a:pt x="13759" y="11404"/>
                  </a:lnTo>
                  <a:lnTo>
                    <a:pt x="13749" y="11393"/>
                  </a:lnTo>
                  <a:lnTo>
                    <a:pt x="13738" y="11383"/>
                  </a:lnTo>
                  <a:lnTo>
                    <a:pt x="13725" y="11375"/>
                  </a:lnTo>
                  <a:lnTo>
                    <a:pt x="13718" y="11373"/>
                  </a:lnTo>
                  <a:lnTo>
                    <a:pt x="13710" y="11370"/>
                  </a:lnTo>
                  <a:lnTo>
                    <a:pt x="13703" y="11369"/>
                  </a:lnTo>
                  <a:lnTo>
                    <a:pt x="13694" y="11368"/>
                  </a:lnTo>
                  <a:lnTo>
                    <a:pt x="13683" y="11365"/>
                  </a:lnTo>
                  <a:lnTo>
                    <a:pt x="13673" y="11363"/>
                  </a:lnTo>
                  <a:lnTo>
                    <a:pt x="13663" y="11358"/>
                  </a:lnTo>
                  <a:lnTo>
                    <a:pt x="13655" y="11353"/>
                  </a:lnTo>
                  <a:lnTo>
                    <a:pt x="13639" y="11339"/>
                  </a:lnTo>
                  <a:lnTo>
                    <a:pt x="13620" y="11325"/>
                  </a:lnTo>
                  <a:lnTo>
                    <a:pt x="13601" y="11312"/>
                  </a:lnTo>
                  <a:lnTo>
                    <a:pt x="13585" y="11301"/>
                  </a:lnTo>
                  <a:lnTo>
                    <a:pt x="13567" y="11291"/>
                  </a:lnTo>
                  <a:lnTo>
                    <a:pt x="13548" y="11278"/>
                  </a:lnTo>
                  <a:lnTo>
                    <a:pt x="13525" y="11262"/>
                  </a:lnTo>
                  <a:lnTo>
                    <a:pt x="13506" y="11247"/>
                  </a:lnTo>
                  <a:lnTo>
                    <a:pt x="13496" y="11241"/>
                  </a:lnTo>
                  <a:lnTo>
                    <a:pt x="13484" y="11235"/>
                  </a:lnTo>
                  <a:lnTo>
                    <a:pt x="13472" y="11228"/>
                  </a:lnTo>
                  <a:lnTo>
                    <a:pt x="13458" y="11225"/>
                  </a:lnTo>
                  <a:lnTo>
                    <a:pt x="13432" y="11220"/>
                  </a:lnTo>
                  <a:lnTo>
                    <a:pt x="13408" y="11218"/>
                  </a:lnTo>
                  <a:lnTo>
                    <a:pt x="13397" y="11216"/>
                  </a:lnTo>
                  <a:lnTo>
                    <a:pt x="13385" y="11213"/>
                  </a:lnTo>
                  <a:lnTo>
                    <a:pt x="13374" y="11208"/>
                  </a:lnTo>
                  <a:lnTo>
                    <a:pt x="13361" y="11202"/>
                  </a:lnTo>
                  <a:lnTo>
                    <a:pt x="13341" y="11189"/>
                  </a:lnTo>
                  <a:lnTo>
                    <a:pt x="13321" y="11179"/>
                  </a:lnTo>
                  <a:lnTo>
                    <a:pt x="13301" y="11172"/>
                  </a:lnTo>
                  <a:lnTo>
                    <a:pt x="13279" y="11164"/>
                  </a:lnTo>
                  <a:lnTo>
                    <a:pt x="13259" y="11156"/>
                  </a:lnTo>
                  <a:lnTo>
                    <a:pt x="13241" y="11148"/>
                  </a:lnTo>
                  <a:lnTo>
                    <a:pt x="13232" y="11144"/>
                  </a:lnTo>
                  <a:lnTo>
                    <a:pt x="13223" y="11140"/>
                  </a:lnTo>
                  <a:lnTo>
                    <a:pt x="13213" y="11139"/>
                  </a:lnTo>
                  <a:lnTo>
                    <a:pt x="13202" y="11137"/>
                  </a:lnTo>
                  <a:lnTo>
                    <a:pt x="13186" y="11124"/>
                  </a:lnTo>
                  <a:lnTo>
                    <a:pt x="13172" y="11112"/>
                  </a:lnTo>
                  <a:lnTo>
                    <a:pt x="13164" y="11107"/>
                  </a:lnTo>
                  <a:lnTo>
                    <a:pt x="13158" y="11102"/>
                  </a:lnTo>
                  <a:lnTo>
                    <a:pt x="13149" y="11099"/>
                  </a:lnTo>
                  <a:lnTo>
                    <a:pt x="13138" y="11098"/>
                  </a:lnTo>
                  <a:lnTo>
                    <a:pt x="13127" y="11098"/>
                  </a:lnTo>
                  <a:lnTo>
                    <a:pt x="13117" y="11099"/>
                  </a:lnTo>
                  <a:lnTo>
                    <a:pt x="13107" y="11102"/>
                  </a:lnTo>
                  <a:lnTo>
                    <a:pt x="13095" y="11102"/>
                  </a:lnTo>
                  <a:lnTo>
                    <a:pt x="13084" y="11102"/>
                  </a:lnTo>
                  <a:lnTo>
                    <a:pt x="13073" y="11100"/>
                  </a:lnTo>
                  <a:lnTo>
                    <a:pt x="13063" y="11099"/>
                  </a:lnTo>
                  <a:lnTo>
                    <a:pt x="13054" y="11097"/>
                  </a:lnTo>
                  <a:lnTo>
                    <a:pt x="13035" y="11092"/>
                  </a:lnTo>
                  <a:lnTo>
                    <a:pt x="13019" y="11084"/>
                  </a:lnTo>
                  <a:lnTo>
                    <a:pt x="13001" y="11075"/>
                  </a:lnTo>
                  <a:lnTo>
                    <a:pt x="12985" y="11064"/>
                  </a:lnTo>
                  <a:lnTo>
                    <a:pt x="12967" y="11053"/>
                  </a:lnTo>
                  <a:lnTo>
                    <a:pt x="12950" y="11040"/>
                  </a:lnTo>
                  <a:lnTo>
                    <a:pt x="12931" y="11026"/>
                  </a:lnTo>
                  <a:lnTo>
                    <a:pt x="12915" y="11015"/>
                  </a:lnTo>
                  <a:lnTo>
                    <a:pt x="12898" y="11004"/>
                  </a:lnTo>
                  <a:lnTo>
                    <a:pt x="12881" y="10989"/>
                  </a:lnTo>
                  <a:lnTo>
                    <a:pt x="12867" y="10976"/>
                  </a:lnTo>
                  <a:lnTo>
                    <a:pt x="12853" y="10962"/>
                  </a:lnTo>
                  <a:lnTo>
                    <a:pt x="12844" y="10952"/>
                  </a:lnTo>
                  <a:lnTo>
                    <a:pt x="12838" y="10942"/>
                  </a:lnTo>
                  <a:lnTo>
                    <a:pt x="12833" y="10938"/>
                  </a:lnTo>
                  <a:lnTo>
                    <a:pt x="12829" y="10935"/>
                  </a:lnTo>
                  <a:lnTo>
                    <a:pt x="12823" y="10933"/>
                  </a:lnTo>
                  <a:lnTo>
                    <a:pt x="12817" y="10932"/>
                  </a:lnTo>
                  <a:lnTo>
                    <a:pt x="12804" y="10935"/>
                  </a:lnTo>
                  <a:lnTo>
                    <a:pt x="12792" y="10936"/>
                  </a:lnTo>
                  <a:lnTo>
                    <a:pt x="12785" y="10936"/>
                  </a:lnTo>
                  <a:lnTo>
                    <a:pt x="12779" y="10935"/>
                  </a:lnTo>
                  <a:lnTo>
                    <a:pt x="12774" y="10933"/>
                  </a:lnTo>
                  <a:lnTo>
                    <a:pt x="12768" y="10931"/>
                  </a:lnTo>
                  <a:lnTo>
                    <a:pt x="12758" y="10926"/>
                  </a:lnTo>
                  <a:lnTo>
                    <a:pt x="12747" y="10921"/>
                  </a:lnTo>
                  <a:lnTo>
                    <a:pt x="12730" y="10913"/>
                  </a:lnTo>
                  <a:lnTo>
                    <a:pt x="12715" y="10908"/>
                  </a:lnTo>
                  <a:lnTo>
                    <a:pt x="12701" y="10902"/>
                  </a:lnTo>
                  <a:lnTo>
                    <a:pt x="12686" y="10893"/>
                  </a:lnTo>
                  <a:lnTo>
                    <a:pt x="12680" y="10888"/>
                  </a:lnTo>
                  <a:lnTo>
                    <a:pt x="12674" y="10883"/>
                  </a:lnTo>
                  <a:lnTo>
                    <a:pt x="12667" y="10879"/>
                  </a:lnTo>
                  <a:lnTo>
                    <a:pt x="12660" y="10878"/>
                  </a:lnTo>
                  <a:lnTo>
                    <a:pt x="12645" y="10879"/>
                  </a:lnTo>
                  <a:lnTo>
                    <a:pt x="12630" y="10881"/>
                  </a:lnTo>
                  <a:lnTo>
                    <a:pt x="12619" y="10881"/>
                  </a:lnTo>
                  <a:lnTo>
                    <a:pt x="12607" y="10878"/>
                  </a:lnTo>
                  <a:lnTo>
                    <a:pt x="12597" y="10876"/>
                  </a:lnTo>
                  <a:lnTo>
                    <a:pt x="12587" y="10872"/>
                  </a:lnTo>
                  <a:lnTo>
                    <a:pt x="12578" y="10868"/>
                  </a:lnTo>
                  <a:lnTo>
                    <a:pt x="12570" y="10862"/>
                  </a:lnTo>
                  <a:lnTo>
                    <a:pt x="12560" y="10856"/>
                  </a:lnTo>
                  <a:lnTo>
                    <a:pt x="12551" y="10849"/>
                  </a:lnTo>
                  <a:lnTo>
                    <a:pt x="12539" y="10839"/>
                  </a:lnTo>
                  <a:lnTo>
                    <a:pt x="12532" y="10828"/>
                  </a:lnTo>
                  <a:lnTo>
                    <a:pt x="12528" y="10823"/>
                  </a:lnTo>
                  <a:lnTo>
                    <a:pt x="12523" y="10818"/>
                  </a:lnTo>
                  <a:lnTo>
                    <a:pt x="12518" y="10813"/>
                  </a:lnTo>
                  <a:lnTo>
                    <a:pt x="12512" y="10808"/>
                  </a:lnTo>
                  <a:lnTo>
                    <a:pt x="12499" y="10802"/>
                  </a:lnTo>
                  <a:lnTo>
                    <a:pt x="12487" y="10797"/>
                  </a:lnTo>
                  <a:lnTo>
                    <a:pt x="12474" y="10793"/>
                  </a:lnTo>
                  <a:lnTo>
                    <a:pt x="12460" y="10788"/>
                  </a:lnTo>
                  <a:lnTo>
                    <a:pt x="12445" y="10784"/>
                  </a:lnTo>
                  <a:lnTo>
                    <a:pt x="12432" y="10779"/>
                  </a:lnTo>
                  <a:lnTo>
                    <a:pt x="12425" y="10777"/>
                  </a:lnTo>
                  <a:lnTo>
                    <a:pt x="12419" y="10773"/>
                  </a:lnTo>
                  <a:lnTo>
                    <a:pt x="12413" y="10769"/>
                  </a:lnTo>
                  <a:lnTo>
                    <a:pt x="12408" y="10763"/>
                  </a:lnTo>
                  <a:lnTo>
                    <a:pt x="12401" y="10754"/>
                  </a:lnTo>
                  <a:lnTo>
                    <a:pt x="12398" y="10744"/>
                  </a:lnTo>
                  <a:lnTo>
                    <a:pt x="12396" y="10739"/>
                  </a:lnTo>
                  <a:lnTo>
                    <a:pt x="12394" y="10735"/>
                  </a:lnTo>
                  <a:lnTo>
                    <a:pt x="12391" y="10731"/>
                  </a:lnTo>
                  <a:lnTo>
                    <a:pt x="12386" y="10728"/>
                  </a:lnTo>
                  <a:lnTo>
                    <a:pt x="12379" y="10724"/>
                  </a:lnTo>
                  <a:lnTo>
                    <a:pt x="12371" y="10721"/>
                  </a:lnTo>
                  <a:lnTo>
                    <a:pt x="12364" y="10720"/>
                  </a:lnTo>
                  <a:lnTo>
                    <a:pt x="12357" y="10720"/>
                  </a:lnTo>
                  <a:lnTo>
                    <a:pt x="12342" y="10720"/>
                  </a:lnTo>
                  <a:lnTo>
                    <a:pt x="12326" y="10719"/>
                  </a:lnTo>
                  <a:lnTo>
                    <a:pt x="12311" y="10714"/>
                  </a:lnTo>
                  <a:lnTo>
                    <a:pt x="12296" y="10708"/>
                  </a:lnTo>
                  <a:lnTo>
                    <a:pt x="12270" y="10700"/>
                  </a:lnTo>
                  <a:lnTo>
                    <a:pt x="12247" y="10690"/>
                  </a:lnTo>
                  <a:lnTo>
                    <a:pt x="12237" y="10685"/>
                  </a:lnTo>
                  <a:lnTo>
                    <a:pt x="12227" y="10677"/>
                  </a:lnTo>
                  <a:lnTo>
                    <a:pt x="12217" y="10669"/>
                  </a:lnTo>
                  <a:lnTo>
                    <a:pt x="12208" y="10659"/>
                  </a:lnTo>
                  <a:lnTo>
                    <a:pt x="12197" y="10642"/>
                  </a:lnTo>
                  <a:lnTo>
                    <a:pt x="12184" y="10627"/>
                  </a:lnTo>
                  <a:lnTo>
                    <a:pt x="12173" y="10616"/>
                  </a:lnTo>
                  <a:lnTo>
                    <a:pt x="12164" y="10606"/>
                  </a:lnTo>
                  <a:lnTo>
                    <a:pt x="12157" y="10596"/>
                  </a:lnTo>
                  <a:lnTo>
                    <a:pt x="12149" y="10582"/>
                  </a:lnTo>
                  <a:lnTo>
                    <a:pt x="12147" y="10576"/>
                  </a:lnTo>
                  <a:lnTo>
                    <a:pt x="12143" y="10571"/>
                  </a:lnTo>
                  <a:lnTo>
                    <a:pt x="12139" y="10567"/>
                  </a:lnTo>
                  <a:lnTo>
                    <a:pt x="12134" y="10563"/>
                  </a:lnTo>
                  <a:lnTo>
                    <a:pt x="12125" y="10557"/>
                  </a:lnTo>
                  <a:lnTo>
                    <a:pt x="12115" y="10551"/>
                  </a:lnTo>
                  <a:lnTo>
                    <a:pt x="12104" y="10547"/>
                  </a:lnTo>
                  <a:lnTo>
                    <a:pt x="12093" y="10542"/>
                  </a:lnTo>
                  <a:lnTo>
                    <a:pt x="12081" y="10537"/>
                  </a:lnTo>
                  <a:lnTo>
                    <a:pt x="12070" y="10529"/>
                  </a:lnTo>
                  <a:lnTo>
                    <a:pt x="12060" y="10521"/>
                  </a:lnTo>
                  <a:lnTo>
                    <a:pt x="12051" y="10509"/>
                  </a:lnTo>
                  <a:lnTo>
                    <a:pt x="12044" y="10499"/>
                  </a:lnTo>
                  <a:lnTo>
                    <a:pt x="12036" y="10488"/>
                  </a:lnTo>
                  <a:lnTo>
                    <a:pt x="12029" y="10479"/>
                  </a:lnTo>
                  <a:lnTo>
                    <a:pt x="12020" y="10472"/>
                  </a:lnTo>
                  <a:lnTo>
                    <a:pt x="12015" y="10469"/>
                  </a:lnTo>
                  <a:lnTo>
                    <a:pt x="12009" y="10467"/>
                  </a:lnTo>
                  <a:lnTo>
                    <a:pt x="12002" y="10465"/>
                  </a:lnTo>
                  <a:lnTo>
                    <a:pt x="11996" y="10464"/>
                  </a:lnTo>
                  <a:lnTo>
                    <a:pt x="11968" y="10464"/>
                  </a:lnTo>
                  <a:lnTo>
                    <a:pt x="11961" y="10464"/>
                  </a:lnTo>
                  <a:lnTo>
                    <a:pt x="11953" y="10462"/>
                  </a:lnTo>
                  <a:lnTo>
                    <a:pt x="11947" y="10459"/>
                  </a:lnTo>
                  <a:lnTo>
                    <a:pt x="11941" y="10454"/>
                  </a:lnTo>
                  <a:lnTo>
                    <a:pt x="11930" y="10444"/>
                  </a:lnTo>
                  <a:lnTo>
                    <a:pt x="11918" y="10432"/>
                  </a:lnTo>
                  <a:lnTo>
                    <a:pt x="11912" y="10425"/>
                  </a:lnTo>
                  <a:lnTo>
                    <a:pt x="11904" y="10419"/>
                  </a:lnTo>
                  <a:lnTo>
                    <a:pt x="11899" y="10413"/>
                  </a:lnTo>
                  <a:lnTo>
                    <a:pt x="11894" y="10405"/>
                  </a:lnTo>
                  <a:lnTo>
                    <a:pt x="11888" y="10393"/>
                  </a:lnTo>
                  <a:lnTo>
                    <a:pt x="11882" y="10383"/>
                  </a:lnTo>
                  <a:lnTo>
                    <a:pt x="11874" y="10374"/>
                  </a:lnTo>
                  <a:lnTo>
                    <a:pt x="11867" y="10363"/>
                  </a:lnTo>
                  <a:lnTo>
                    <a:pt x="11862" y="10356"/>
                  </a:lnTo>
                  <a:lnTo>
                    <a:pt x="11858" y="10351"/>
                  </a:lnTo>
                  <a:lnTo>
                    <a:pt x="11854" y="10346"/>
                  </a:lnTo>
                  <a:lnTo>
                    <a:pt x="11853" y="10339"/>
                  </a:lnTo>
                  <a:lnTo>
                    <a:pt x="11854" y="10327"/>
                  </a:lnTo>
                  <a:lnTo>
                    <a:pt x="11855" y="10317"/>
                  </a:lnTo>
                  <a:lnTo>
                    <a:pt x="11858" y="10309"/>
                  </a:lnTo>
                  <a:lnTo>
                    <a:pt x="11862" y="10299"/>
                  </a:lnTo>
                  <a:lnTo>
                    <a:pt x="11867" y="10291"/>
                  </a:lnTo>
                  <a:lnTo>
                    <a:pt x="11872" y="10282"/>
                  </a:lnTo>
                  <a:lnTo>
                    <a:pt x="11878" y="10276"/>
                  </a:lnTo>
                  <a:lnTo>
                    <a:pt x="11884" y="10268"/>
                  </a:lnTo>
                  <a:lnTo>
                    <a:pt x="11899" y="10255"/>
                  </a:lnTo>
                  <a:lnTo>
                    <a:pt x="11916" y="10242"/>
                  </a:lnTo>
                  <a:lnTo>
                    <a:pt x="11933" y="10230"/>
                  </a:lnTo>
                  <a:lnTo>
                    <a:pt x="11951" y="10216"/>
                  </a:lnTo>
                  <a:lnTo>
                    <a:pt x="11958" y="10211"/>
                  </a:lnTo>
                  <a:lnTo>
                    <a:pt x="11966" y="10207"/>
                  </a:lnTo>
                  <a:lnTo>
                    <a:pt x="11973" y="10204"/>
                  </a:lnTo>
                  <a:lnTo>
                    <a:pt x="11980" y="10202"/>
                  </a:lnTo>
                  <a:lnTo>
                    <a:pt x="11995" y="10197"/>
                  </a:lnTo>
                  <a:lnTo>
                    <a:pt x="12010" y="10188"/>
                  </a:lnTo>
                  <a:lnTo>
                    <a:pt x="12019" y="10182"/>
                  </a:lnTo>
                  <a:lnTo>
                    <a:pt x="12025" y="10176"/>
                  </a:lnTo>
                  <a:lnTo>
                    <a:pt x="12031" y="10168"/>
                  </a:lnTo>
                  <a:lnTo>
                    <a:pt x="12037" y="10162"/>
                  </a:lnTo>
                  <a:lnTo>
                    <a:pt x="12049" y="10147"/>
                  </a:lnTo>
                  <a:lnTo>
                    <a:pt x="12061" y="10130"/>
                  </a:lnTo>
                  <a:lnTo>
                    <a:pt x="12074" y="10119"/>
                  </a:lnTo>
                  <a:lnTo>
                    <a:pt x="12089" y="10110"/>
                  </a:lnTo>
                  <a:lnTo>
                    <a:pt x="12099" y="10103"/>
                  </a:lnTo>
                  <a:lnTo>
                    <a:pt x="12109" y="10095"/>
                  </a:lnTo>
                  <a:lnTo>
                    <a:pt x="12119" y="10088"/>
                  </a:lnTo>
                  <a:lnTo>
                    <a:pt x="12130" y="10081"/>
                  </a:lnTo>
                  <a:lnTo>
                    <a:pt x="12134" y="10078"/>
                  </a:lnTo>
                  <a:lnTo>
                    <a:pt x="12138" y="10074"/>
                  </a:lnTo>
                  <a:lnTo>
                    <a:pt x="12140" y="10069"/>
                  </a:lnTo>
                  <a:lnTo>
                    <a:pt x="12143" y="10064"/>
                  </a:lnTo>
                  <a:lnTo>
                    <a:pt x="12144" y="10060"/>
                  </a:lnTo>
                  <a:lnTo>
                    <a:pt x="12148" y="10056"/>
                  </a:lnTo>
                  <a:lnTo>
                    <a:pt x="12152" y="10053"/>
                  </a:lnTo>
                  <a:lnTo>
                    <a:pt x="12157" y="10051"/>
                  </a:lnTo>
                  <a:lnTo>
                    <a:pt x="12177" y="10046"/>
                  </a:lnTo>
                  <a:lnTo>
                    <a:pt x="12196" y="10040"/>
                  </a:lnTo>
                  <a:lnTo>
                    <a:pt x="12204" y="10035"/>
                  </a:lnTo>
                  <a:lnTo>
                    <a:pt x="12212" y="10030"/>
                  </a:lnTo>
                  <a:lnTo>
                    <a:pt x="12219" y="10024"/>
                  </a:lnTo>
                  <a:lnTo>
                    <a:pt x="12227" y="10015"/>
                  </a:lnTo>
                  <a:lnTo>
                    <a:pt x="12236" y="9999"/>
                  </a:lnTo>
                  <a:lnTo>
                    <a:pt x="12245" y="9984"/>
                  </a:lnTo>
                  <a:lnTo>
                    <a:pt x="12250" y="9979"/>
                  </a:lnTo>
                  <a:lnTo>
                    <a:pt x="12255" y="9976"/>
                  </a:lnTo>
                  <a:lnTo>
                    <a:pt x="12260" y="9974"/>
                  </a:lnTo>
                  <a:lnTo>
                    <a:pt x="12265" y="9971"/>
                  </a:lnTo>
                  <a:lnTo>
                    <a:pt x="12270" y="9969"/>
                  </a:lnTo>
                  <a:lnTo>
                    <a:pt x="12275" y="9966"/>
                  </a:lnTo>
                  <a:lnTo>
                    <a:pt x="12278" y="9962"/>
                  </a:lnTo>
                  <a:lnTo>
                    <a:pt x="12282" y="9957"/>
                  </a:lnTo>
                  <a:lnTo>
                    <a:pt x="12283" y="9951"/>
                  </a:lnTo>
                  <a:lnTo>
                    <a:pt x="12285" y="9945"/>
                  </a:lnTo>
                  <a:lnTo>
                    <a:pt x="12285" y="9937"/>
                  </a:lnTo>
                  <a:lnTo>
                    <a:pt x="12285" y="9931"/>
                  </a:lnTo>
                  <a:lnTo>
                    <a:pt x="12287" y="9918"/>
                  </a:lnTo>
                  <a:lnTo>
                    <a:pt x="12291" y="9908"/>
                  </a:lnTo>
                  <a:lnTo>
                    <a:pt x="12293" y="9898"/>
                  </a:lnTo>
                  <a:lnTo>
                    <a:pt x="12295" y="9886"/>
                  </a:lnTo>
                  <a:lnTo>
                    <a:pt x="12295" y="9879"/>
                  </a:lnTo>
                  <a:lnTo>
                    <a:pt x="12293" y="9874"/>
                  </a:lnTo>
                  <a:lnTo>
                    <a:pt x="12291" y="9869"/>
                  </a:lnTo>
                  <a:lnTo>
                    <a:pt x="12290" y="9864"/>
                  </a:lnTo>
                  <a:lnTo>
                    <a:pt x="12287" y="9859"/>
                  </a:lnTo>
                  <a:lnTo>
                    <a:pt x="12285" y="9854"/>
                  </a:lnTo>
                  <a:lnTo>
                    <a:pt x="12283" y="9849"/>
                  </a:lnTo>
                  <a:lnTo>
                    <a:pt x="12283" y="9843"/>
                  </a:lnTo>
                  <a:lnTo>
                    <a:pt x="12285" y="9831"/>
                  </a:lnTo>
                  <a:lnTo>
                    <a:pt x="12287" y="9818"/>
                  </a:lnTo>
                  <a:lnTo>
                    <a:pt x="12287" y="9810"/>
                  </a:lnTo>
                  <a:lnTo>
                    <a:pt x="12286" y="9804"/>
                  </a:lnTo>
                  <a:lnTo>
                    <a:pt x="12283" y="9799"/>
                  </a:lnTo>
                  <a:lnTo>
                    <a:pt x="12281" y="9794"/>
                  </a:lnTo>
                  <a:lnTo>
                    <a:pt x="12273" y="9783"/>
                  </a:lnTo>
                  <a:lnTo>
                    <a:pt x="12266" y="9772"/>
                  </a:lnTo>
                  <a:lnTo>
                    <a:pt x="12258" y="9759"/>
                  </a:lnTo>
                  <a:lnTo>
                    <a:pt x="12252" y="9748"/>
                  </a:lnTo>
                  <a:lnTo>
                    <a:pt x="12247" y="9743"/>
                  </a:lnTo>
                  <a:lnTo>
                    <a:pt x="12243" y="9739"/>
                  </a:lnTo>
                  <a:lnTo>
                    <a:pt x="12237" y="9736"/>
                  </a:lnTo>
                  <a:lnTo>
                    <a:pt x="12231" y="9735"/>
                  </a:lnTo>
                  <a:lnTo>
                    <a:pt x="12221" y="9734"/>
                  </a:lnTo>
                  <a:lnTo>
                    <a:pt x="12211" y="9734"/>
                  </a:lnTo>
                  <a:lnTo>
                    <a:pt x="12202" y="9733"/>
                  </a:lnTo>
                  <a:lnTo>
                    <a:pt x="12192" y="9733"/>
                  </a:lnTo>
                  <a:lnTo>
                    <a:pt x="12191" y="9723"/>
                  </a:lnTo>
                  <a:lnTo>
                    <a:pt x="12188" y="9714"/>
                  </a:lnTo>
                  <a:lnTo>
                    <a:pt x="12184" y="9706"/>
                  </a:lnTo>
                  <a:lnTo>
                    <a:pt x="12179" y="9700"/>
                  </a:lnTo>
                  <a:lnTo>
                    <a:pt x="12165" y="9687"/>
                  </a:lnTo>
                  <a:lnTo>
                    <a:pt x="12149" y="9675"/>
                  </a:lnTo>
                  <a:lnTo>
                    <a:pt x="12142" y="9669"/>
                  </a:lnTo>
                  <a:lnTo>
                    <a:pt x="12137" y="9662"/>
                  </a:lnTo>
                  <a:lnTo>
                    <a:pt x="12133" y="9659"/>
                  </a:lnTo>
                  <a:lnTo>
                    <a:pt x="12129" y="9656"/>
                  </a:lnTo>
                  <a:lnTo>
                    <a:pt x="12125" y="9655"/>
                  </a:lnTo>
                  <a:lnTo>
                    <a:pt x="12120" y="9654"/>
                  </a:lnTo>
                  <a:lnTo>
                    <a:pt x="12118" y="9655"/>
                  </a:lnTo>
                  <a:lnTo>
                    <a:pt x="12115" y="9656"/>
                  </a:lnTo>
                  <a:lnTo>
                    <a:pt x="12113" y="9657"/>
                  </a:lnTo>
                  <a:lnTo>
                    <a:pt x="12110" y="9660"/>
                  </a:lnTo>
                  <a:lnTo>
                    <a:pt x="12106" y="9664"/>
                  </a:lnTo>
                  <a:lnTo>
                    <a:pt x="12100" y="9667"/>
                  </a:lnTo>
                  <a:lnTo>
                    <a:pt x="12088" y="9672"/>
                  </a:lnTo>
                  <a:lnTo>
                    <a:pt x="12076" y="9676"/>
                  </a:lnTo>
                  <a:lnTo>
                    <a:pt x="12065" y="9679"/>
                  </a:lnTo>
                  <a:lnTo>
                    <a:pt x="12051" y="9684"/>
                  </a:lnTo>
                  <a:lnTo>
                    <a:pt x="12045" y="9687"/>
                  </a:lnTo>
                  <a:lnTo>
                    <a:pt x="12040" y="9691"/>
                  </a:lnTo>
                  <a:lnTo>
                    <a:pt x="12034" y="9695"/>
                  </a:lnTo>
                  <a:lnTo>
                    <a:pt x="12026" y="9696"/>
                  </a:lnTo>
                  <a:lnTo>
                    <a:pt x="12019" y="9695"/>
                  </a:lnTo>
                  <a:lnTo>
                    <a:pt x="12011" y="9692"/>
                  </a:lnTo>
                  <a:lnTo>
                    <a:pt x="12005" y="9689"/>
                  </a:lnTo>
                  <a:lnTo>
                    <a:pt x="11999" y="9685"/>
                  </a:lnTo>
                  <a:lnTo>
                    <a:pt x="11992" y="9680"/>
                  </a:lnTo>
                  <a:lnTo>
                    <a:pt x="11986" y="9676"/>
                  </a:lnTo>
                  <a:lnTo>
                    <a:pt x="11978" y="9674"/>
                  </a:lnTo>
                  <a:lnTo>
                    <a:pt x="11971" y="9672"/>
                  </a:lnTo>
                  <a:lnTo>
                    <a:pt x="11962" y="9674"/>
                  </a:lnTo>
                  <a:lnTo>
                    <a:pt x="11956" y="9674"/>
                  </a:lnTo>
                  <a:lnTo>
                    <a:pt x="11948" y="9676"/>
                  </a:lnTo>
                  <a:lnTo>
                    <a:pt x="11942" y="9679"/>
                  </a:lnTo>
                  <a:lnTo>
                    <a:pt x="11930" y="9685"/>
                  </a:lnTo>
                  <a:lnTo>
                    <a:pt x="11918" y="9695"/>
                  </a:lnTo>
                  <a:lnTo>
                    <a:pt x="11913" y="9700"/>
                  </a:lnTo>
                  <a:lnTo>
                    <a:pt x="11907" y="9704"/>
                  </a:lnTo>
                  <a:lnTo>
                    <a:pt x="11902" y="9708"/>
                  </a:lnTo>
                  <a:lnTo>
                    <a:pt x="11894" y="9709"/>
                  </a:lnTo>
                  <a:lnTo>
                    <a:pt x="11878" y="9704"/>
                  </a:lnTo>
                  <a:lnTo>
                    <a:pt x="11862" y="9699"/>
                  </a:lnTo>
                  <a:lnTo>
                    <a:pt x="11853" y="9700"/>
                  </a:lnTo>
                  <a:lnTo>
                    <a:pt x="11845" y="9703"/>
                  </a:lnTo>
                  <a:lnTo>
                    <a:pt x="11839" y="9706"/>
                  </a:lnTo>
                  <a:lnTo>
                    <a:pt x="11833" y="9710"/>
                  </a:lnTo>
                  <a:lnTo>
                    <a:pt x="11825" y="9715"/>
                  </a:lnTo>
                  <a:lnTo>
                    <a:pt x="11819" y="9718"/>
                  </a:lnTo>
                  <a:lnTo>
                    <a:pt x="11812" y="9720"/>
                  </a:lnTo>
                  <a:lnTo>
                    <a:pt x="11803" y="9721"/>
                  </a:lnTo>
                  <a:lnTo>
                    <a:pt x="11781" y="9720"/>
                  </a:lnTo>
                  <a:lnTo>
                    <a:pt x="11761" y="9719"/>
                  </a:lnTo>
                  <a:lnTo>
                    <a:pt x="11743" y="9716"/>
                  </a:lnTo>
                  <a:lnTo>
                    <a:pt x="11720" y="9715"/>
                  </a:lnTo>
                  <a:lnTo>
                    <a:pt x="11714" y="9715"/>
                  </a:lnTo>
                  <a:lnTo>
                    <a:pt x="11709" y="9714"/>
                  </a:lnTo>
                  <a:lnTo>
                    <a:pt x="11702" y="9711"/>
                  </a:lnTo>
                  <a:lnTo>
                    <a:pt x="11697" y="9709"/>
                  </a:lnTo>
                  <a:lnTo>
                    <a:pt x="11689" y="9704"/>
                  </a:lnTo>
                  <a:lnTo>
                    <a:pt x="11680" y="9696"/>
                  </a:lnTo>
                  <a:lnTo>
                    <a:pt x="11671" y="9690"/>
                  </a:lnTo>
                  <a:lnTo>
                    <a:pt x="11662" y="9684"/>
                  </a:lnTo>
                  <a:lnTo>
                    <a:pt x="11657" y="9681"/>
                  </a:lnTo>
                  <a:lnTo>
                    <a:pt x="11651" y="9680"/>
                  </a:lnTo>
                  <a:lnTo>
                    <a:pt x="11646" y="9679"/>
                  </a:lnTo>
                  <a:lnTo>
                    <a:pt x="11640" y="9677"/>
                  </a:lnTo>
                  <a:lnTo>
                    <a:pt x="11628" y="9679"/>
                  </a:lnTo>
                  <a:lnTo>
                    <a:pt x="11620" y="9681"/>
                  </a:lnTo>
                  <a:lnTo>
                    <a:pt x="11611" y="9684"/>
                  </a:lnTo>
                  <a:lnTo>
                    <a:pt x="11602" y="9687"/>
                  </a:lnTo>
                  <a:lnTo>
                    <a:pt x="11593" y="9691"/>
                  </a:lnTo>
                  <a:lnTo>
                    <a:pt x="11584" y="9694"/>
                  </a:lnTo>
                  <a:lnTo>
                    <a:pt x="11576" y="9696"/>
                  </a:lnTo>
                  <a:lnTo>
                    <a:pt x="11564" y="9696"/>
                  </a:lnTo>
                  <a:lnTo>
                    <a:pt x="11556" y="9696"/>
                  </a:lnTo>
                  <a:lnTo>
                    <a:pt x="11548" y="9694"/>
                  </a:lnTo>
                  <a:lnTo>
                    <a:pt x="11542" y="9690"/>
                  </a:lnTo>
                  <a:lnTo>
                    <a:pt x="11535" y="9686"/>
                  </a:lnTo>
                  <a:lnTo>
                    <a:pt x="11528" y="9682"/>
                  </a:lnTo>
                  <a:lnTo>
                    <a:pt x="11522" y="9680"/>
                  </a:lnTo>
                  <a:lnTo>
                    <a:pt x="11514" y="9677"/>
                  </a:lnTo>
                  <a:lnTo>
                    <a:pt x="11505" y="9676"/>
                  </a:lnTo>
                  <a:lnTo>
                    <a:pt x="11492" y="9677"/>
                  </a:lnTo>
                  <a:lnTo>
                    <a:pt x="11479" y="9681"/>
                  </a:lnTo>
                  <a:lnTo>
                    <a:pt x="11468" y="9685"/>
                  </a:lnTo>
                  <a:lnTo>
                    <a:pt x="11458" y="9690"/>
                  </a:lnTo>
                  <a:lnTo>
                    <a:pt x="11446" y="9695"/>
                  </a:lnTo>
                  <a:lnTo>
                    <a:pt x="11435" y="9699"/>
                  </a:lnTo>
                  <a:lnTo>
                    <a:pt x="11422" y="9703"/>
                  </a:lnTo>
                  <a:lnTo>
                    <a:pt x="11409" y="9703"/>
                  </a:lnTo>
                  <a:lnTo>
                    <a:pt x="11405" y="9703"/>
                  </a:lnTo>
                  <a:lnTo>
                    <a:pt x="11401" y="9701"/>
                  </a:lnTo>
                  <a:lnTo>
                    <a:pt x="11395" y="9705"/>
                  </a:lnTo>
                  <a:lnTo>
                    <a:pt x="11367" y="9705"/>
                  </a:lnTo>
                  <a:lnTo>
                    <a:pt x="11352" y="9703"/>
                  </a:lnTo>
                  <a:lnTo>
                    <a:pt x="11338" y="9700"/>
                  </a:lnTo>
                  <a:lnTo>
                    <a:pt x="11325" y="9699"/>
                  </a:lnTo>
                  <a:lnTo>
                    <a:pt x="11310" y="9698"/>
                  </a:lnTo>
                  <a:lnTo>
                    <a:pt x="11301" y="9699"/>
                  </a:lnTo>
                  <a:lnTo>
                    <a:pt x="11292" y="9699"/>
                  </a:lnTo>
                  <a:lnTo>
                    <a:pt x="11284" y="9701"/>
                  </a:lnTo>
                  <a:lnTo>
                    <a:pt x="11277" y="9703"/>
                  </a:lnTo>
                  <a:lnTo>
                    <a:pt x="11263" y="9709"/>
                  </a:lnTo>
                  <a:lnTo>
                    <a:pt x="11249" y="9714"/>
                  </a:lnTo>
                  <a:lnTo>
                    <a:pt x="11237" y="9720"/>
                  </a:lnTo>
                  <a:lnTo>
                    <a:pt x="11222" y="9725"/>
                  </a:lnTo>
                  <a:lnTo>
                    <a:pt x="11214" y="9728"/>
                  </a:lnTo>
                  <a:lnTo>
                    <a:pt x="11207" y="9729"/>
                  </a:lnTo>
                  <a:lnTo>
                    <a:pt x="11199" y="9730"/>
                  </a:lnTo>
                  <a:lnTo>
                    <a:pt x="11190" y="9731"/>
                  </a:lnTo>
                  <a:lnTo>
                    <a:pt x="11179" y="9730"/>
                  </a:lnTo>
                  <a:lnTo>
                    <a:pt x="11168" y="9729"/>
                  </a:lnTo>
                  <a:lnTo>
                    <a:pt x="11159" y="9726"/>
                  </a:lnTo>
                  <a:lnTo>
                    <a:pt x="11150" y="9723"/>
                  </a:lnTo>
                  <a:lnTo>
                    <a:pt x="11133" y="9713"/>
                  </a:lnTo>
                  <a:lnTo>
                    <a:pt x="11115" y="9700"/>
                  </a:lnTo>
                  <a:lnTo>
                    <a:pt x="11101" y="9689"/>
                  </a:lnTo>
                  <a:lnTo>
                    <a:pt x="11090" y="9676"/>
                  </a:lnTo>
                  <a:lnTo>
                    <a:pt x="11084" y="9671"/>
                  </a:lnTo>
                  <a:lnTo>
                    <a:pt x="11076" y="9667"/>
                  </a:lnTo>
                  <a:lnTo>
                    <a:pt x="11069" y="9665"/>
                  </a:lnTo>
                  <a:lnTo>
                    <a:pt x="11060" y="9664"/>
                  </a:lnTo>
                  <a:lnTo>
                    <a:pt x="11050" y="9665"/>
                  </a:lnTo>
                  <a:lnTo>
                    <a:pt x="11040" y="9667"/>
                  </a:lnTo>
                  <a:lnTo>
                    <a:pt x="11030" y="9670"/>
                  </a:lnTo>
                  <a:lnTo>
                    <a:pt x="11020" y="9672"/>
                  </a:lnTo>
                  <a:lnTo>
                    <a:pt x="11000" y="9675"/>
                  </a:lnTo>
                  <a:lnTo>
                    <a:pt x="10982" y="9676"/>
                  </a:lnTo>
                  <a:lnTo>
                    <a:pt x="10964" y="9676"/>
                  </a:lnTo>
                  <a:lnTo>
                    <a:pt x="10944" y="9675"/>
                  </a:lnTo>
                  <a:lnTo>
                    <a:pt x="10922" y="9675"/>
                  </a:lnTo>
                  <a:lnTo>
                    <a:pt x="10902" y="9675"/>
                  </a:lnTo>
                  <a:lnTo>
                    <a:pt x="10882" y="9674"/>
                  </a:lnTo>
                  <a:lnTo>
                    <a:pt x="10863" y="9671"/>
                  </a:lnTo>
                  <a:lnTo>
                    <a:pt x="10845" y="9667"/>
                  </a:lnTo>
                  <a:lnTo>
                    <a:pt x="10828" y="9660"/>
                  </a:lnTo>
                  <a:lnTo>
                    <a:pt x="10819" y="9656"/>
                  </a:lnTo>
                  <a:lnTo>
                    <a:pt x="10810" y="9650"/>
                  </a:lnTo>
                  <a:lnTo>
                    <a:pt x="10801" y="9644"/>
                  </a:lnTo>
                  <a:lnTo>
                    <a:pt x="10794" y="9637"/>
                  </a:lnTo>
                  <a:lnTo>
                    <a:pt x="10775" y="9626"/>
                  </a:lnTo>
                  <a:lnTo>
                    <a:pt x="10759" y="9613"/>
                  </a:lnTo>
                  <a:lnTo>
                    <a:pt x="10745" y="9602"/>
                  </a:lnTo>
                  <a:lnTo>
                    <a:pt x="10732" y="9588"/>
                  </a:lnTo>
                  <a:lnTo>
                    <a:pt x="10720" y="9576"/>
                  </a:lnTo>
                  <a:lnTo>
                    <a:pt x="10708" y="9561"/>
                  </a:lnTo>
                  <a:lnTo>
                    <a:pt x="10697" y="9544"/>
                  </a:lnTo>
                  <a:lnTo>
                    <a:pt x="10685" y="9526"/>
                  </a:lnTo>
                  <a:lnTo>
                    <a:pt x="10672" y="9508"/>
                  </a:lnTo>
                  <a:lnTo>
                    <a:pt x="10661" y="9489"/>
                  </a:lnTo>
                  <a:lnTo>
                    <a:pt x="10657" y="9482"/>
                  </a:lnTo>
                  <a:lnTo>
                    <a:pt x="10654" y="9474"/>
                  </a:lnTo>
                  <a:lnTo>
                    <a:pt x="10649" y="9468"/>
                  </a:lnTo>
                  <a:lnTo>
                    <a:pt x="10644" y="9463"/>
                  </a:lnTo>
                  <a:lnTo>
                    <a:pt x="10636" y="9458"/>
                  </a:lnTo>
                  <a:lnTo>
                    <a:pt x="10627" y="9455"/>
                  </a:lnTo>
                  <a:lnTo>
                    <a:pt x="10618" y="9453"/>
                  </a:lnTo>
                  <a:lnTo>
                    <a:pt x="10609" y="9452"/>
                  </a:lnTo>
                  <a:lnTo>
                    <a:pt x="10600" y="9452"/>
                  </a:lnTo>
                  <a:lnTo>
                    <a:pt x="10592" y="9449"/>
                  </a:lnTo>
                  <a:lnTo>
                    <a:pt x="10583" y="9448"/>
                  </a:lnTo>
                  <a:lnTo>
                    <a:pt x="10574" y="9444"/>
                  </a:lnTo>
                  <a:lnTo>
                    <a:pt x="10559" y="9435"/>
                  </a:lnTo>
                  <a:lnTo>
                    <a:pt x="10545" y="9426"/>
                  </a:lnTo>
                  <a:lnTo>
                    <a:pt x="10539" y="9423"/>
                  </a:lnTo>
                  <a:lnTo>
                    <a:pt x="10531" y="9419"/>
                  </a:lnTo>
                  <a:lnTo>
                    <a:pt x="10524" y="9416"/>
                  </a:lnTo>
                  <a:lnTo>
                    <a:pt x="10515" y="9416"/>
                  </a:lnTo>
                  <a:lnTo>
                    <a:pt x="10483" y="9416"/>
                  </a:lnTo>
                  <a:lnTo>
                    <a:pt x="10469" y="9416"/>
                  </a:lnTo>
                  <a:lnTo>
                    <a:pt x="10455" y="9415"/>
                  </a:lnTo>
                  <a:lnTo>
                    <a:pt x="10449" y="9411"/>
                  </a:lnTo>
                  <a:lnTo>
                    <a:pt x="10444" y="9406"/>
                  </a:lnTo>
                  <a:lnTo>
                    <a:pt x="10440" y="9401"/>
                  </a:lnTo>
                  <a:lnTo>
                    <a:pt x="10435" y="9395"/>
                  </a:lnTo>
                  <a:lnTo>
                    <a:pt x="10427" y="9388"/>
                  </a:lnTo>
                  <a:lnTo>
                    <a:pt x="10420" y="9381"/>
                  </a:lnTo>
                  <a:lnTo>
                    <a:pt x="10411" y="9376"/>
                  </a:lnTo>
                  <a:lnTo>
                    <a:pt x="10402" y="9371"/>
                  </a:lnTo>
                  <a:lnTo>
                    <a:pt x="10391" y="9366"/>
                  </a:lnTo>
                  <a:lnTo>
                    <a:pt x="10381" y="9361"/>
                  </a:lnTo>
                  <a:lnTo>
                    <a:pt x="10371" y="9359"/>
                  </a:lnTo>
                  <a:lnTo>
                    <a:pt x="10358" y="9355"/>
                  </a:lnTo>
                  <a:lnTo>
                    <a:pt x="10346" y="9354"/>
                  </a:lnTo>
                  <a:lnTo>
                    <a:pt x="10334" y="9352"/>
                  </a:lnTo>
                  <a:lnTo>
                    <a:pt x="10328" y="9351"/>
                  </a:lnTo>
                  <a:lnTo>
                    <a:pt x="10324" y="9350"/>
                  </a:lnTo>
                  <a:lnTo>
                    <a:pt x="10321" y="9346"/>
                  </a:lnTo>
                  <a:lnTo>
                    <a:pt x="10317" y="9341"/>
                  </a:lnTo>
                  <a:lnTo>
                    <a:pt x="10313" y="9327"/>
                  </a:lnTo>
                  <a:lnTo>
                    <a:pt x="10311" y="9314"/>
                  </a:lnTo>
                  <a:lnTo>
                    <a:pt x="10309" y="9300"/>
                  </a:lnTo>
                  <a:lnTo>
                    <a:pt x="10309" y="9287"/>
                  </a:lnTo>
                  <a:lnTo>
                    <a:pt x="10308" y="9275"/>
                  </a:lnTo>
                  <a:lnTo>
                    <a:pt x="10307" y="9262"/>
                  </a:lnTo>
                  <a:lnTo>
                    <a:pt x="10304" y="9248"/>
                  </a:lnTo>
                  <a:lnTo>
                    <a:pt x="10299" y="9236"/>
                  </a:lnTo>
                  <a:lnTo>
                    <a:pt x="10293" y="9227"/>
                  </a:lnTo>
                  <a:lnTo>
                    <a:pt x="10287" y="9219"/>
                  </a:lnTo>
                  <a:lnTo>
                    <a:pt x="10278" y="9214"/>
                  </a:lnTo>
                  <a:lnTo>
                    <a:pt x="10269" y="9207"/>
                  </a:lnTo>
                  <a:lnTo>
                    <a:pt x="10259" y="9199"/>
                  </a:lnTo>
                  <a:lnTo>
                    <a:pt x="10249" y="9192"/>
                  </a:lnTo>
                  <a:lnTo>
                    <a:pt x="10238" y="9186"/>
                  </a:lnTo>
                  <a:lnTo>
                    <a:pt x="10225" y="9181"/>
                  </a:lnTo>
                  <a:lnTo>
                    <a:pt x="10195" y="9174"/>
                  </a:lnTo>
                  <a:lnTo>
                    <a:pt x="10169" y="9171"/>
                  </a:lnTo>
                  <a:lnTo>
                    <a:pt x="10156" y="9168"/>
                  </a:lnTo>
                  <a:lnTo>
                    <a:pt x="10144" y="9164"/>
                  </a:lnTo>
                  <a:lnTo>
                    <a:pt x="10130" y="9159"/>
                  </a:lnTo>
                  <a:lnTo>
                    <a:pt x="10116" y="9153"/>
                  </a:lnTo>
                  <a:lnTo>
                    <a:pt x="10106" y="9147"/>
                  </a:lnTo>
                  <a:lnTo>
                    <a:pt x="10097" y="9140"/>
                  </a:lnTo>
                  <a:lnTo>
                    <a:pt x="10091" y="9133"/>
                  </a:lnTo>
                  <a:lnTo>
                    <a:pt x="10085" y="9125"/>
                  </a:lnTo>
                  <a:lnTo>
                    <a:pt x="10075" y="9107"/>
                  </a:lnTo>
                  <a:lnTo>
                    <a:pt x="10063" y="9086"/>
                  </a:lnTo>
                  <a:lnTo>
                    <a:pt x="10055" y="9073"/>
                  </a:lnTo>
                  <a:lnTo>
                    <a:pt x="10046" y="9061"/>
                  </a:lnTo>
                  <a:lnTo>
                    <a:pt x="10036" y="9051"/>
                  </a:lnTo>
                  <a:lnTo>
                    <a:pt x="10026" y="9043"/>
                  </a:lnTo>
                  <a:lnTo>
                    <a:pt x="10004" y="9025"/>
                  </a:lnTo>
                  <a:lnTo>
                    <a:pt x="9982" y="9005"/>
                  </a:lnTo>
                  <a:lnTo>
                    <a:pt x="9972" y="8995"/>
                  </a:lnTo>
                  <a:lnTo>
                    <a:pt x="9965" y="8984"/>
                  </a:lnTo>
                  <a:lnTo>
                    <a:pt x="9959" y="8972"/>
                  </a:lnTo>
                  <a:lnTo>
                    <a:pt x="9954" y="8962"/>
                  </a:lnTo>
                  <a:lnTo>
                    <a:pt x="9949" y="8951"/>
                  </a:lnTo>
                  <a:lnTo>
                    <a:pt x="9943" y="8940"/>
                  </a:lnTo>
                  <a:lnTo>
                    <a:pt x="9935" y="8928"/>
                  </a:lnTo>
                  <a:lnTo>
                    <a:pt x="9927" y="8918"/>
                  </a:lnTo>
                  <a:lnTo>
                    <a:pt x="9919" y="8910"/>
                  </a:lnTo>
                  <a:lnTo>
                    <a:pt x="9911" y="8903"/>
                  </a:lnTo>
                  <a:lnTo>
                    <a:pt x="9905" y="8897"/>
                  </a:lnTo>
                  <a:lnTo>
                    <a:pt x="9898" y="8891"/>
                  </a:lnTo>
                  <a:lnTo>
                    <a:pt x="9881" y="8881"/>
                  </a:lnTo>
                  <a:lnTo>
                    <a:pt x="9865" y="8868"/>
                  </a:lnTo>
                  <a:lnTo>
                    <a:pt x="9852" y="8854"/>
                  </a:lnTo>
                  <a:lnTo>
                    <a:pt x="9842" y="8842"/>
                  </a:lnTo>
                  <a:lnTo>
                    <a:pt x="9836" y="8835"/>
                  </a:lnTo>
                  <a:lnTo>
                    <a:pt x="9831" y="8830"/>
                  </a:lnTo>
                  <a:lnTo>
                    <a:pt x="9824" y="8825"/>
                  </a:lnTo>
                  <a:lnTo>
                    <a:pt x="9816" y="8820"/>
                  </a:lnTo>
                  <a:lnTo>
                    <a:pt x="9800" y="8810"/>
                  </a:lnTo>
                  <a:lnTo>
                    <a:pt x="9786" y="8799"/>
                  </a:lnTo>
                  <a:lnTo>
                    <a:pt x="9772" y="8789"/>
                  </a:lnTo>
                  <a:lnTo>
                    <a:pt x="9761" y="8778"/>
                  </a:lnTo>
                  <a:lnTo>
                    <a:pt x="9748" y="8768"/>
                  </a:lnTo>
                  <a:lnTo>
                    <a:pt x="9736" y="8756"/>
                  </a:lnTo>
                  <a:lnTo>
                    <a:pt x="9722" y="8746"/>
                  </a:lnTo>
                  <a:lnTo>
                    <a:pt x="9706" y="8735"/>
                  </a:lnTo>
                  <a:lnTo>
                    <a:pt x="9691" y="8724"/>
                  </a:lnTo>
                  <a:lnTo>
                    <a:pt x="9677" y="8711"/>
                  </a:lnTo>
                  <a:lnTo>
                    <a:pt x="9671" y="8708"/>
                  </a:lnTo>
                  <a:lnTo>
                    <a:pt x="9663" y="8702"/>
                  </a:lnTo>
                  <a:lnTo>
                    <a:pt x="9658" y="8699"/>
                  </a:lnTo>
                  <a:lnTo>
                    <a:pt x="9652" y="8692"/>
                  </a:lnTo>
                  <a:lnTo>
                    <a:pt x="9643" y="8676"/>
                  </a:lnTo>
                  <a:lnTo>
                    <a:pt x="9633" y="8662"/>
                  </a:lnTo>
                  <a:lnTo>
                    <a:pt x="9628" y="8656"/>
                  </a:lnTo>
                  <a:lnTo>
                    <a:pt x="9622" y="8651"/>
                  </a:lnTo>
                  <a:lnTo>
                    <a:pt x="9614" y="8647"/>
                  </a:lnTo>
                  <a:lnTo>
                    <a:pt x="9607" y="8644"/>
                  </a:lnTo>
                  <a:lnTo>
                    <a:pt x="9595" y="8638"/>
                  </a:lnTo>
                  <a:lnTo>
                    <a:pt x="9586" y="8633"/>
                  </a:lnTo>
                  <a:lnTo>
                    <a:pt x="9578" y="8626"/>
                  </a:lnTo>
                  <a:lnTo>
                    <a:pt x="9570" y="8618"/>
                  </a:lnTo>
                  <a:lnTo>
                    <a:pt x="9564" y="8611"/>
                  </a:lnTo>
                  <a:lnTo>
                    <a:pt x="9559" y="8602"/>
                  </a:lnTo>
                  <a:lnTo>
                    <a:pt x="9554" y="8592"/>
                  </a:lnTo>
                  <a:lnTo>
                    <a:pt x="9548" y="8581"/>
                  </a:lnTo>
                  <a:lnTo>
                    <a:pt x="9543" y="8569"/>
                  </a:lnTo>
                  <a:lnTo>
                    <a:pt x="9539" y="8561"/>
                  </a:lnTo>
                  <a:lnTo>
                    <a:pt x="9534" y="8551"/>
                  </a:lnTo>
                  <a:lnTo>
                    <a:pt x="9525" y="8543"/>
                  </a:lnTo>
                  <a:lnTo>
                    <a:pt x="9519" y="8538"/>
                  </a:lnTo>
                  <a:lnTo>
                    <a:pt x="9512" y="8534"/>
                  </a:lnTo>
                  <a:lnTo>
                    <a:pt x="9506" y="8532"/>
                  </a:lnTo>
                  <a:lnTo>
                    <a:pt x="9500" y="8529"/>
                  </a:lnTo>
                  <a:lnTo>
                    <a:pt x="9494" y="8527"/>
                  </a:lnTo>
                  <a:lnTo>
                    <a:pt x="9487" y="8523"/>
                  </a:lnTo>
                  <a:lnTo>
                    <a:pt x="9481" y="8519"/>
                  </a:lnTo>
                  <a:lnTo>
                    <a:pt x="9476" y="8513"/>
                  </a:lnTo>
                  <a:lnTo>
                    <a:pt x="9475" y="8505"/>
                  </a:lnTo>
                  <a:lnTo>
                    <a:pt x="9473" y="8498"/>
                  </a:lnTo>
                  <a:lnTo>
                    <a:pt x="9471" y="8484"/>
                  </a:lnTo>
                  <a:lnTo>
                    <a:pt x="9468" y="8473"/>
                  </a:lnTo>
                  <a:lnTo>
                    <a:pt x="9465" y="8463"/>
                  </a:lnTo>
                  <a:lnTo>
                    <a:pt x="9460" y="8450"/>
                  </a:lnTo>
                  <a:lnTo>
                    <a:pt x="9456" y="8444"/>
                  </a:lnTo>
                  <a:lnTo>
                    <a:pt x="9451" y="8438"/>
                  </a:lnTo>
                  <a:lnTo>
                    <a:pt x="9446" y="8434"/>
                  </a:lnTo>
                  <a:lnTo>
                    <a:pt x="9441" y="8430"/>
                  </a:lnTo>
                  <a:lnTo>
                    <a:pt x="9436" y="8425"/>
                  </a:lnTo>
                  <a:lnTo>
                    <a:pt x="9431" y="8421"/>
                  </a:lnTo>
                  <a:lnTo>
                    <a:pt x="9427" y="8415"/>
                  </a:lnTo>
                  <a:lnTo>
                    <a:pt x="9423" y="8409"/>
                  </a:lnTo>
                  <a:lnTo>
                    <a:pt x="9420" y="8399"/>
                  </a:lnTo>
                  <a:lnTo>
                    <a:pt x="9418" y="8388"/>
                  </a:lnTo>
                  <a:lnTo>
                    <a:pt x="9417" y="8378"/>
                  </a:lnTo>
                  <a:lnTo>
                    <a:pt x="9416" y="8369"/>
                  </a:lnTo>
                  <a:lnTo>
                    <a:pt x="9416" y="8359"/>
                  </a:lnTo>
                  <a:lnTo>
                    <a:pt x="9415" y="8349"/>
                  </a:lnTo>
                  <a:lnTo>
                    <a:pt x="9412" y="8339"/>
                  </a:lnTo>
                  <a:lnTo>
                    <a:pt x="9409" y="8327"/>
                  </a:lnTo>
                  <a:lnTo>
                    <a:pt x="9403" y="8315"/>
                  </a:lnTo>
                  <a:lnTo>
                    <a:pt x="9397" y="8305"/>
                  </a:lnTo>
                  <a:lnTo>
                    <a:pt x="9391" y="8295"/>
                  </a:lnTo>
                  <a:lnTo>
                    <a:pt x="9384" y="8286"/>
                  </a:lnTo>
                  <a:lnTo>
                    <a:pt x="9377" y="8277"/>
                  </a:lnTo>
                  <a:lnTo>
                    <a:pt x="9371" y="8268"/>
                  </a:lnTo>
                  <a:lnTo>
                    <a:pt x="9364" y="8258"/>
                  </a:lnTo>
                  <a:lnTo>
                    <a:pt x="9358" y="8247"/>
                  </a:lnTo>
                  <a:lnTo>
                    <a:pt x="9349" y="8227"/>
                  </a:lnTo>
                  <a:lnTo>
                    <a:pt x="9343" y="8209"/>
                  </a:lnTo>
                  <a:lnTo>
                    <a:pt x="9337" y="8192"/>
                  </a:lnTo>
                  <a:lnTo>
                    <a:pt x="9328" y="8173"/>
                  </a:lnTo>
                  <a:lnTo>
                    <a:pt x="9315" y="8150"/>
                  </a:lnTo>
                  <a:lnTo>
                    <a:pt x="9302" y="8130"/>
                  </a:lnTo>
                  <a:lnTo>
                    <a:pt x="9297" y="8120"/>
                  </a:lnTo>
                  <a:lnTo>
                    <a:pt x="9293" y="8110"/>
                  </a:lnTo>
                  <a:lnTo>
                    <a:pt x="9290" y="8099"/>
                  </a:lnTo>
                  <a:lnTo>
                    <a:pt x="9289" y="8085"/>
                  </a:lnTo>
                  <a:lnTo>
                    <a:pt x="9285" y="8074"/>
                  </a:lnTo>
                  <a:lnTo>
                    <a:pt x="9281" y="8065"/>
                  </a:lnTo>
                  <a:lnTo>
                    <a:pt x="9278" y="8055"/>
                  </a:lnTo>
                  <a:lnTo>
                    <a:pt x="9273" y="8048"/>
                  </a:lnTo>
                  <a:lnTo>
                    <a:pt x="9261" y="8031"/>
                  </a:lnTo>
                  <a:lnTo>
                    <a:pt x="9249" y="8012"/>
                  </a:lnTo>
                  <a:lnTo>
                    <a:pt x="9243" y="8004"/>
                  </a:lnTo>
                  <a:lnTo>
                    <a:pt x="9238" y="7996"/>
                  </a:lnTo>
                  <a:lnTo>
                    <a:pt x="9235" y="7992"/>
                  </a:lnTo>
                  <a:lnTo>
                    <a:pt x="9234" y="7987"/>
                  </a:lnTo>
                  <a:lnTo>
                    <a:pt x="9233" y="7982"/>
                  </a:lnTo>
                  <a:lnTo>
                    <a:pt x="9231" y="7977"/>
                  </a:lnTo>
                  <a:lnTo>
                    <a:pt x="9231" y="7948"/>
                  </a:lnTo>
                  <a:lnTo>
                    <a:pt x="9233" y="7937"/>
                  </a:lnTo>
                  <a:lnTo>
                    <a:pt x="9235" y="7928"/>
                  </a:lnTo>
                  <a:lnTo>
                    <a:pt x="9238" y="7918"/>
                  </a:lnTo>
                  <a:lnTo>
                    <a:pt x="9239" y="7907"/>
                  </a:lnTo>
                  <a:lnTo>
                    <a:pt x="9238" y="7893"/>
                  </a:lnTo>
                  <a:lnTo>
                    <a:pt x="9235" y="7879"/>
                  </a:lnTo>
                  <a:lnTo>
                    <a:pt x="9233" y="7868"/>
                  </a:lnTo>
                  <a:lnTo>
                    <a:pt x="9228" y="7857"/>
                  </a:lnTo>
                  <a:lnTo>
                    <a:pt x="9216" y="7834"/>
                  </a:lnTo>
                  <a:lnTo>
                    <a:pt x="9200" y="7812"/>
                  </a:lnTo>
                  <a:lnTo>
                    <a:pt x="9191" y="7800"/>
                  </a:lnTo>
                  <a:lnTo>
                    <a:pt x="9184" y="7789"/>
                  </a:lnTo>
                  <a:lnTo>
                    <a:pt x="9181" y="7784"/>
                  </a:lnTo>
                  <a:lnTo>
                    <a:pt x="9179" y="7778"/>
                  </a:lnTo>
                  <a:lnTo>
                    <a:pt x="9177" y="7771"/>
                  </a:lnTo>
                  <a:lnTo>
                    <a:pt x="9176" y="7764"/>
                  </a:lnTo>
                  <a:lnTo>
                    <a:pt x="9177" y="7749"/>
                  </a:lnTo>
                  <a:lnTo>
                    <a:pt x="9179" y="7735"/>
                  </a:lnTo>
                  <a:lnTo>
                    <a:pt x="9180" y="7723"/>
                  </a:lnTo>
                  <a:lnTo>
                    <a:pt x="9181" y="7707"/>
                  </a:lnTo>
                  <a:lnTo>
                    <a:pt x="9181" y="7669"/>
                  </a:lnTo>
                  <a:lnTo>
                    <a:pt x="9181" y="7643"/>
                  </a:lnTo>
                  <a:lnTo>
                    <a:pt x="9177" y="7622"/>
                  </a:lnTo>
                  <a:lnTo>
                    <a:pt x="9175" y="7601"/>
                  </a:lnTo>
                  <a:lnTo>
                    <a:pt x="9171" y="7576"/>
                  </a:lnTo>
                  <a:lnTo>
                    <a:pt x="9170" y="7548"/>
                  </a:lnTo>
                  <a:lnTo>
                    <a:pt x="9169" y="7523"/>
                  </a:lnTo>
                  <a:lnTo>
                    <a:pt x="9169" y="7510"/>
                  </a:lnTo>
                  <a:lnTo>
                    <a:pt x="9167" y="7498"/>
                  </a:lnTo>
                  <a:lnTo>
                    <a:pt x="9164" y="7484"/>
                  </a:lnTo>
                  <a:lnTo>
                    <a:pt x="9160" y="7470"/>
                  </a:lnTo>
                  <a:lnTo>
                    <a:pt x="9152" y="7455"/>
                  </a:lnTo>
                  <a:lnTo>
                    <a:pt x="9145" y="7443"/>
                  </a:lnTo>
                  <a:lnTo>
                    <a:pt x="9137" y="7429"/>
                  </a:lnTo>
                  <a:lnTo>
                    <a:pt x="9131" y="7414"/>
                  </a:lnTo>
                  <a:lnTo>
                    <a:pt x="9117" y="7375"/>
                  </a:lnTo>
                  <a:lnTo>
                    <a:pt x="9103" y="7342"/>
                  </a:lnTo>
                  <a:lnTo>
                    <a:pt x="9087" y="7310"/>
                  </a:lnTo>
                  <a:lnTo>
                    <a:pt x="9068" y="7272"/>
                  </a:lnTo>
                  <a:lnTo>
                    <a:pt x="9056" y="7243"/>
                  </a:lnTo>
                  <a:lnTo>
                    <a:pt x="9047" y="7217"/>
                  </a:lnTo>
                  <a:lnTo>
                    <a:pt x="9043" y="7204"/>
                  </a:lnTo>
                  <a:lnTo>
                    <a:pt x="9037" y="7192"/>
                  </a:lnTo>
                  <a:lnTo>
                    <a:pt x="9030" y="7178"/>
                  </a:lnTo>
                  <a:lnTo>
                    <a:pt x="9022" y="7165"/>
                  </a:lnTo>
                  <a:lnTo>
                    <a:pt x="9013" y="7154"/>
                  </a:lnTo>
                  <a:lnTo>
                    <a:pt x="9003" y="7145"/>
                  </a:lnTo>
                  <a:lnTo>
                    <a:pt x="8999" y="7140"/>
                  </a:lnTo>
                  <a:lnTo>
                    <a:pt x="8995" y="7135"/>
                  </a:lnTo>
                  <a:lnTo>
                    <a:pt x="8992" y="7129"/>
                  </a:lnTo>
                  <a:lnTo>
                    <a:pt x="8989" y="7123"/>
                  </a:lnTo>
                  <a:lnTo>
                    <a:pt x="8983" y="7105"/>
                  </a:lnTo>
                  <a:lnTo>
                    <a:pt x="8979" y="7089"/>
                  </a:lnTo>
                  <a:lnTo>
                    <a:pt x="8977" y="7073"/>
                  </a:lnTo>
                  <a:lnTo>
                    <a:pt x="8974" y="7058"/>
                  </a:lnTo>
                  <a:lnTo>
                    <a:pt x="8969" y="7026"/>
                  </a:lnTo>
                  <a:lnTo>
                    <a:pt x="8963" y="6991"/>
                  </a:lnTo>
                  <a:lnTo>
                    <a:pt x="8959" y="6977"/>
                  </a:lnTo>
                  <a:lnTo>
                    <a:pt x="8955" y="6965"/>
                  </a:lnTo>
                  <a:lnTo>
                    <a:pt x="8951" y="6953"/>
                  </a:lnTo>
                  <a:lnTo>
                    <a:pt x="8946" y="6943"/>
                  </a:lnTo>
                  <a:lnTo>
                    <a:pt x="8936" y="6922"/>
                  </a:lnTo>
                  <a:lnTo>
                    <a:pt x="8923" y="6898"/>
                  </a:lnTo>
                  <a:lnTo>
                    <a:pt x="8909" y="6878"/>
                  </a:lnTo>
                  <a:lnTo>
                    <a:pt x="8895" y="6862"/>
                  </a:lnTo>
                  <a:lnTo>
                    <a:pt x="8889" y="6853"/>
                  </a:lnTo>
                  <a:lnTo>
                    <a:pt x="8885" y="6844"/>
                  </a:lnTo>
                  <a:lnTo>
                    <a:pt x="8881" y="6834"/>
                  </a:lnTo>
                  <a:lnTo>
                    <a:pt x="8880" y="6822"/>
                  </a:lnTo>
                  <a:lnTo>
                    <a:pt x="8880" y="6785"/>
                  </a:lnTo>
                  <a:lnTo>
                    <a:pt x="8881" y="6775"/>
                  </a:lnTo>
                  <a:lnTo>
                    <a:pt x="8882" y="6765"/>
                  </a:lnTo>
                  <a:lnTo>
                    <a:pt x="8886" y="6756"/>
                  </a:lnTo>
                  <a:lnTo>
                    <a:pt x="8889" y="6748"/>
                  </a:lnTo>
                  <a:lnTo>
                    <a:pt x="8892" y="6739"/>
                  </a:lnTo>
                  <a:lnTo>
                    <a:pt x="8895" y="6729"/>
                  </a:lnTo>
                  <a:lnTo>
                    <a:pt x="8896" y="6720"/>
                  </a:lnTo>
                  <a:lnTo>
                    <a:pt x="8897" y="6709"/>
                  </a:lnTo>
                  <a:lnTo>
                    <a:pt x="8897" y="6697"/>
                  </a:lnTo>
                  <a:lnTo>
                    <a:pt x="8896" y="6687"/>
                  </a:lnTo>
                  <a:lnTo>
                    <a:pt x="8895" y="6679"/>
                  </a:lnTo>
                  <a:lnTo>
                    <a:pt x="8892" y="6670"/>
                  </a:lnTo>
                  <a:lnTo>
                    <a:pt x="8887" y="6652"/>
                  </a:lnTo>
                  <a:lnTo>
                    <a:pt x="8880" y="6632"/>
                  </a:lnTo>
                  <a:lnTo>
                    <a:pt x="8877" y="6623"/>
                  </a:lnTo>
                  <a:lnTo>
                    <a:pt x="8874" y="6615"/>
                  </a:lnTo>
                  <a:lnTo>
                    <a:pt x="8869" y="6606"/>
                  </a:lnTo>
                  <a:lnTo>
                    <a:pt x="8864" y="6598"/>
                  </a:lnTo>
                  <a:lnTo>
                    <a:pt x="8857" y="6592"/>
                  </a:lnTo>
                  <a:lnTo>
                    <a:pt x="8851" y="6587"/>
                  </a:lnTo>
                  <a:lnTo>
                    <a:pt x="8845" y="6583"/>
                  </a:lnTo>
                  <a:lnTo>
                    <a:pt x="8838" y="6581"/>
                  </a:lnTo>
                  <a:lnTo>
                    <a:pt x="8826" y="6576"/>
                  </a:lnTo>
                  <a:lnTo>
                    <a:pt x="8810" y="6569"/>
                  </a:lnTo>
                  <a:lnTo>
                    <a:pt x="8798" y="6563"/>
                  </a:lnTo>
                  <a:lnTo>
                    <a:pt x="8788" y="6557"/>
                  </a:lnTo>
                  <a:lnTo>
                    <a:pt x="8779" y="6551"/>
                  </a:lnTo>
                  <a:lnTo>
                    <a:pt x="8771" y="6544"/>
                  </a:lnTo>
                  <a:lnTo>
                    <a:pt x="8753" y="6531"/>
                  </a:lnTo>
                  <a:lnTo>
                    <a:pt x="8733" y="6515"/>
                  </a:lnTo>
                  <a:lnTo>
                    <a:pt x="8717" y="6503"/>
                  </a:lnTo>
                  <a:lnTo>
                    <a:pt x="8703" y="6492"/>
                  </a:lnTo>
                  <a:lnTo>
                    <a:pt x="8688" y="6480"/>
                  </a:lnTo>
                  <a:lnTo>
                    <a:pt x="8673" y="6468"/>
                  </a:lnTo>
                  <a:lnTo>
                    <a:pt x="8663" y="6456"/>
                  </a:lnTo>
                  <a:lnTo>
                    <a:pt x="8653" y="6446"/>
                  </a:lnTo>
                  <a:lnTo>
                    <a:pt x="8630" y="6433"/>
                  </a:lnTo>
                  <a:lnTo>
                    <a:pt x="8609" y="6423"/>
                  </a:lnTo>
                  <a:lnTo>
                    <a:pt x="8587" y="6414"/>
                  </a:lnTo>
                  <a:lnTo>
                    <a:pt x="8567" y="6405"/>
                  </a:lnTo>
                  <a:lnTo>
                    <a:pt x="8547" y="6396"/>
                  </a:lnTo>
                  <a:lnTo>
                    <a:pt x="8528" y="6386"/>
                  </a:lnTo>
                  <a:lnTo>
                    <a:pt x="8518" y="6380"/>
                  </a:lnTo>
                  <a:lnTo>
                    <a:pt x="8510" y="6372"/>
                  </a:lnTo>
                  <a:lnTo>
                    <a:pt x="8501" y="6365"/>
                  </a:lnTo>
                  <a:lnTo>
                    <a:pt x="8492" y="6355"/>
                  </a:lnTo>
                  <a:lnTo>
                    <a:pt x="8480" y="6342"/>
                  </a:lnTo>
                  <a:lnTo>
                    <a:pt x="8468" y="6331"/>
                  </a:lnTo>
                  <a:lnTo>
                    <a:pt x="8458" y="6320"/>
                  </a:lnTo>
                  <a:lnTo>
                    <a:pt x="8447" y="6311"/>
                  </a:lnTo>
                  <a:lnTo>
                    <a:pt x="8434" y="6302"/>
                  </a:lnTo>
                  <a:lnTo>
                    <a:pt x="8423" y="6293"/>
                  </a:lnTo>
                  <a:lnTo>
                    <a:pt x="8409" y="6286"/>
                  </a:lnTo>
                  <a:lnTo>
                    <a:pt x="8394" y="6277"/>
                  </a:lnTo>
                  <a:lnTo>
                    <a:pt x="8379" y="6270"/>
                  </a:lnTo>
                  <a:lnTo>
                    <a:pt x="8367" y="6262"/>
                  </a:lnTo>
                  <a:lnTo>
                    <a:pt x="8360" y="6259"/>
                  </a:lnTo>
                  <a:lnTo>
                    <a:pt x="8354" y="6257"/>
                  </a:lnTo>
                  <a:lnTo>
                    <a:pt x="8347" y="6256"/>
                  </a:lnTo>
                  <a:lnTo>
                    <a:pt x="8338" y="6254"/>
                  </a:lnTo>
                  <a:lnTo>
                    <a:pt x="8321" y="6238"/>
                  </a:lnTo>
                  <a:lnTo>
                    <a:pt x="8308" y="6224"/>
                  </a:lnTo>
                  <a:lnTo>
                    <a:pt x="8294" y="6211"/>
                  </a:lnTo>
                  <a:lnTo>
                    <a:pt x="8277" y="6195"/>
                  </a:lnTo>
                  <a:lnTo>
                    <a:pt x="8269" y="6185"/>
                  </a:lnTo>
                  <a:lnTo>
                    <a:pt x="8261" y="6175"/>
                  </a:lnTo>
                  <a:lnTo>
                    <a:pt x="8255" y="6167"/>
                  </a:lnTo>
                  <a:lnTo>
                    <a:pt x="8246" y="6157"/>
                  </a:lnTo>
                  <a:lnTo>
                    <a:pt x="8215" y="6128"/>
                  </a:lnTo>
                  <a:lnTo>
                    <a:pt x="8188" y="6103"/>
                  </a:lnTo>
                  <a:lnTo>
                    <a:pt x="8161" y="6078"/>
                  </a:lnTo>
                  <a:lnTo>
                    <a:pt x="8129" y="6051"/>
                  </a:lnTo>
                  <a:lnTo>
                    <a:pt x="8117" y="6041"/>
                  </a:lnTo>
                  <a:lnTo>
                    <a:pt x="8107" y="6031"/>
                  </a:lnTo>
                  <a:lnTo>
                    <a:pt x="8098" y="6021"/>
                  </a:lnTo>
                  <a:lnTo>
                    <a:pt x="8090" y="6011"/>
                  </a:lnTo>
                  <a:lnTo>
                    <a:pt x="8074" y="5988"/>
                  </a:lnTo>
                  <a:lnTo>
                    <a:pt x="8058" y="5963"/>
                  </a:lnTo>
                  <a:lnTo>
                    <a:pt x="8044" y="5945"/>
                  </a:lnTo>
                  <a:lnTo>
                    <a:pt x="8029" y="5931"/>
                  </a:lnTo>
                  <a:lnTo>
                    <a:pt x="8015" y="5916"/>
                  </a:lnTo>
                  <a:lnTo>
                    <a:pt x="7999" y="5899"/>
                  </a:lnTo>
                  <a:lnTo>
                    <a:pt x="7984" y="5881"/>
                  </a:lnTo>
                  <a:lnTo>
                    <a:pt x="7971" y="5863"/>
                  </a:lnTo>
                  <a:lnTo>
                    <a:pt x="7965" y="5855"/>
                  </a:lnTo>
                  <a:lnTo>
                    <a:pt x="7957" y="5848"/>
                  </a:lnTo>
                  <a:lnTo>
                    <a:pt x="7949" y="5842"/>
                  </a:lnTo>
                  <a:lnTo>
                    <a:pt x="7939" y="5835"/>
                  </a:lnTo>
                  <a:lnTo>
                    <a:pt x="7927" y="5829"/>
                  </a:lnTo>
                  <a:lnTo>
                    <a:pt x="7919" y="5822"/>
                  </a:lnTo>
                  <a:lnTo>
                    <a:pt x="7910" y="5814"/>
                  </a:lnTo>
                  <a:lnTo>
                    <a:pt x="7898" y="5808"/>
                  </a:lnTo>
                  <a:lnTo>
                    <a:pt x="7876" y="5796"/>
                  </a:lnTo>
                  <a:lnTo>
                    <a:pt x="7856" y="5785"/>
                  </a:lnTo>
                  <a:lnTo>
                    <a:pt x="7838" y="5774"/>
                  </a:lnTo>
                  <a:lnTo>
                    <a:pt x="7822" y="5761"/>
                  </a:lnTo>
                  <a:lnTo>
                    <a:pt x="7789" y="5734"/>
                  </a:lnTo>
                  <a:lnTo>
                    <a:pt x="7754" y="5702"/>
                  </a:lnTo>
                  <a:lnTo>
                    <a:pt x="7735" y="5686"/>
                  </a:lnTo>
                  <a:lnTo>
                    <a:pt x="7718" y="5669"/>
                  </a:lnTo>
                  <a:lnTo>
                    <a:pt x="7690" y="5637"/>
                  </a:lnTo>
                  <a:lnTo>
                    <a:pt x="7664" y="5610"/>
                  </a:lnTo>
                  <a:lnTo>
                    <a:pt x="7650" y="5597"/>
                  </a:lnTo>
                  <a:lnTo>
                    <a:pt x="7636" y="5586"/>
                  </a:lnTo>
                  <a:lnTo>
                    <a:pt x="7620" y="5573"/>
                  </a:lnTo>
                  <a:lnTo>
                    <a:pt x="7601" y="5562"/>
                  </a:lnTo>
                  <a:lnTo>
                    <a:pt x="7590" y="5557"/>
                  </a:lnTo>
                  <a:lnTo>
                    <a:pt x="7578" y="5554"/>
                  </a:lnTo>
                  <a:lnTo>
                    <a:pt x="7567" y="5553"/>
                  </a:lnTo>
                  <a:lnTo>
                    <a:pt x="7556" y="5549"/>
                  </a:lnTo>
                  <a:lnTo>
                    <a:pt x="7546" y="5543"/>
                  </a:lnTo>
                  <a:lnTo>
                    <a:pt x="7537" y="5538"/>
                  </a:lnTo>
                  <a:lnTo>
                    <a:pt x="7531" y="5530"/>
                  </a:lnTo>
                  <a:lnTo>
                    <a:pt x="7524" y="5523"/>
                  </a:lnTo>
                  <a:lnTo>
                    <a:pt x="7512" y="5508"/>
                  </a:lnTo>
                  <a:lnTo>
                    <a:pt x="7497" y="5490"/>
                  </a:lnTo>
                  <a:lnTo>
                    <a:pt x="7484" y="5477"/>
                  </a:lnTo>
                  <a:lnTo>
                    <a:pt x="7472" y="5463"/>
                  </a:lnTo>
                  <a:lnTo>
                    <a:pt x="7463" y="5449"/>
                  </a:lnTo>
                  <a:lnTo>
                    <a:pt x="7453" y="5436"/>
                  </a:lnTo>
                  <a:lnTo>
                    <a:pt x="7435" y="5410"/>
                  </a:lnTo>
                  <a:lnTo>
                    <a:pt x="7413" y="5381"/>
                  </a:lnTo>
                  <a:lnTo>
                    <a:pt x="7396" y="5362"/>
                  </a:lnTo>
                  <a:lnTo>
                    <a:pt x="7384" y="5345"/>
                  </a:lnTo>
                  <a:lnTo>
                    <a:pt x="7378" y="5336"/>
                  </a:lnTo>
                  <a:lnTo>
                    <a:pt x="7373" y="5326"/>
                  </a:lnTo>
                  <a:lnTo>
                    <a:pt x="7368" y="5316"/>
                  </a:lnTo>
                  <a:lnTo>
                    <a:pt x="7363" y="5305"/>
                  </a:lnTo>
                  <a:lnTo>
                    <a:pt x="7353" y="5291"/>
                  </a:lnTo>
                  <a:lnTo>
                    <a:pt x="7343" y="5278"/>
                  </a:lnTo>
                  <a:lnTo>
                    <a:pt x="7337" y="5266"/>
                  </a:lnTo>
                  <a:lnTo>
                    <a:pt x="7332" y="5254"/>
                  </a:lnTo>
                  <a:lnTo>
                    <a:pt x="7330" y="5242"/>
                  </a:lnTo>
                  <a:lnTo>
                    <a:pt x="7326" y="5229"/>
                  </a:lnTo>
                  <a:lnTo>
                    <a:pt x="7316" y="5188"/>
                  </a:lnTo>
                  <a:lnTo>
                    <a:pt x="7305" y="5153"/>
                  </a:lnTo>
                  <a:lnTo>
                    <a:pt x="7300" y="5136"/>
                  </a:lnTo>
                  <a:lnTo>
                    <a:pt x="7295" y="5118"/>
                  </a:lnTo>
                  <a:lnTo>
                    <a:pt x="7291" y="5099"/>
                  </a:lnTo>
                  <a:lnTo>
                    <a:pt x="7287" y="5076"/>
                  </a:lnTo>
                  <a:lnTo>
                    <a:pt x="7282" y="5051"/>
                  </a:lnTo>
                  <a:lnTo>
                    <a:pt x="7277" y="5029"/>
                  </a:lnTo>
                  <a:lnTo>
                    <a:pt x="7271" y="5006"/>
                  </a:lnTo>
                  <a:lnTo>
                    <a:pt x="7261" y="4982"/>
                  </a:lnTo>
                  <a:lnTo>
                    <a:pt x="7253" y="4970"/>
                  </a:lnTo>
                  <a:lnTo>
                    <a:pt x="7247" y="4960"/>
                  </a:lnTo>
                  <a:lnTo>
                    <a:pt x="7243" y="4955"/>
                  </a:lnTo>
                  <a:lnTo>
                    <a:pt x="7241" y="4948"/>
                  </a:lnTo>
                  <a:lnTo>
                    <a:pt x="7240" y="4942"/>
                  </a:lnTo>
                  <a:lnTo>
                    <a:pt x="7238" y="4936"/>
                  </a:lnTo>
                  <a:lnTo>
                    <a:pt x="7238" y="4864"/>
                  </a:lnTo>
                  <a:lnTo>
                    <a:pt x="7237" y="4845"/>
                  </a:lnTo>
                  <a:lnTo>
                    <a:pt x="7235" y="4830"/>
                  </a:lnTo>
                  <a:lnTo>
                    <a:pt x="7231" y="4814"/>
                  </a:lnTo>
                  <a:lnTo>
                    <a:pt x="7230" y="4796"/>
                  </a:lnTo>
                  <a:lnTo>
                    <a:pt x="7228" y="4785"/>
                  </a:lnTo>
                  <a:lnTo>
                    <a:pt x="7227" y="4776"/>
                  </a:lnTo>
                  <a:lnTo>
                    <a:pt x="7226" y="4766"/>
                  </a:lnTo>
                  <a:lnTo>
                    <a:pt x="7223" y="4755"/>
                  </a:lnTo>
                  <a:lnTo>
                    <a:pt x="7221" y="4750"/>
                  </a:lnTo>
                  <a:lnTo>
                    <a:pt x="7218" y="4744"/>
                  </a:lnTo>
                  <a:lnTo>
                    <a:pt x="7214" y="4740"/>
                  </a:lnTo>
                  <a:lnTo>
                    <a:pt x="7211" y="4735"/>
                  </a:lnTo>
                  <a:lnTo>
                    <a:pt x="7207" y="4730"/>
                  </a:lnTo>
                  <a:lnTo>
                    <a:pt x="7204" y="4725"/>
                  </a:lnTo>
                  <a:lnTo>
                    <a:pt x="7202" y="4720"/>
                  </a:lnTo>
                  <a:lnTo>
                    <a:pt x="7201" y="4714"/>
                  </a:lnTo>
                  <a:lnTo>
                    <a:pt x="7201" y="4689"/>
                  </a:lnTo>
                  <a:lnTo>
                    <a:pt x="7222" y="4599"/>
                  </a:lnTo>
                  <a:lnTo>
                    <a:pt x="7222" y="4591"/>
                  </a:lnTo>
                  <a:lnTo>
                    <a:pt x="7221" y="4582"/>
                  </a:lnTo>
                  <a:lnTo>
                    <a:pt x="7220" y="4578"/>
                  </a:lnTo>
                  <a:lnTo>
                    <a:pt x="7217" y="4576"/>
                  </a:lnTo>
                  <a:lnTo>
                    <a:pt x="7214" y="4573"/>
                  </a:lnTo>
                  <a:lnTo>
                    <a:pt x="7211" y="4571"/>
                  </a:lnTo>
                  <a:lnTo>
                    <a:pt x="7203" y="4568"/>
                  </a:lnTo>
                  <a:lnTo>
                    <a:pt x="7196" y="4567"/>
                  </a:lnTo>
                  <a:lnTo>
                    <a:pt x="7193" y="4566"/>
                  </a:lnTo>
                  <a:lnTo>
                    <a:pt x="7191" y="4563"/>
                  </a:lnTo>
                  <a:lnTo>
                    <a:pt x="7188" y="4562"/>
                  </a:lnTo>
                  <a:lnTo>
                    <a:pt x="7188" y="4558"/>
                  </a:lnTo>
                  <a:lnTo>
                    <a:pt x="7192" y="4542"/>
                  </a:lnTo>
                  <a:lnTo>
                    <a:pt x="7196" y="4524"/>
                  </a:lnTo>
                  <a:lnTo>
                    <a:pt x="7196" y="4517"/>
                  </a:lnTo>
                  <a:lnTo>
                    <a:pt x="7194" y="4509"/>
                  </a:lnTo>
                  <a:lnTo>
                    <a:pt x="7192" y="4503"/>
                  </a:lnTo>
                  <a:lnTo>
                    <a:pt x="7189" y="4495"/>
                  </a:lnTo>
                  <a:lnTo>
                    <a:pt x="7191" y="4489"/>
                  </a:lnTo>
                  <a:lnTo>
                    <a:pt x="7191" y="4476"/>
                  </a:lnTo>
                  <a:lnTo>
                    <a:pt x="7189" y="4465"/>
                  </a:lnTo>
                  <a:lnTo>
                    <a:pt x="7189" y="4454"/>
                  </a:lnTo>
                  <a:lnTo>
                    <a:pt x="7189" y="4443"/>
                  </a:lnTo>
                  <a:lnTo>
                    <a:pt x="7191" y="4418"/>
                  </a:lnTo>
                  <a:lnTo>
                    <a:pt x="7192" y="4395"/>
                  </a:lnTo>
                  <a:lnTo>
                    <a:pt x="7196" y="4374"/>
                  </a:lnTo>
                  <a:lnTo>
                    <a:pt x="7198" y="4349"/>
                  </a:lnTo>
                  <a:lnTo>
                    <a:pt x="7199" y="4337"/>
                  </a:lnTo>
                  <a:lnTo>
                    <a:pt x="7201" y="4326"/>
                  </a:lnTo>
                  <a:lnTo>
                    <a:pt x="7206" y="4315"/>
                  </a:lnTo>
                  <a:lnTo>
                    <a:pt x="7212" y="4305"/>
                  </a:lnTo>
                  <a:lnTo>
                    <a:pt x="7218" y="4296"/>
                  </a:lnTo>
                  <a:lnTo>
                    <a:pt x="7226" y="4288"/>
                  </a:lnTo>
                  <a:lnTo>
                    <a:pt x="7241" y="4272"/>
                  </a:lnTo>
                  <a:lnTo>
                    <a:pt x="7258" y="4254"/>
                  </a:lnTo>
                  <a:lnTo>
                    <a:pt x="7263" y="4248"/>
                  </a:lnTo>
                  <a:lnTo>
                    <a:pt x="7270" y="4243"/>
                  </a:lnTo>
                  <a:lnTo>
                    <a:pt x="7276" y="4238"/>
                  </a:lnTo>
                  <a:lnTo>
                    <a:pt x="7282" y="4234"/>
                  </a:lnTo>
                  <a:lnTo>
                    <a:pt x="7296" y="4228"/>
                  </a:lnTo>
                  <a:lnTo>
                    <a:pt x="7312" y="4223"/>
                  </a:lnTo>
                  <a:lnTo>
                    <a:pt x="7325" y="4217"/>
                  </a:lnTo>
                  <a:lnTo>
                    <a:pt x="7337" y="4214"/>
                  </a:lnTo>
                  <a:lnTo>
                    <a:pt x="7344" y="4214"/>
                  </a:lnTo>
                  <a:lnTo>
                    <a:pt x="7350" y="4217"/>
                  </a:lnTo>
                  <a:lnTo>
                    <a:pt x="7355" y="4221"/>
                  </a:lnTo>
                  <a:lnTo>
                    <a:pt x="7360" y="4223"/>
                  </a:lnTo>
                  <a:lnTo>
                    <a:pt x="7365" y="4227"/>
                  </a:lnTo>
                  <a:lnTo>
                    <a:pt x="7371" y="4231"/>
                  </a:lnTo>
                  <a:lnTo>
                    <a:pt x="7376" y="4233"/>
                  </a:lnTo>
                  <a:lnTo>
                    <a:pt x="7384" y="4233"/>
                  </a:lnTo>
                  <a:lnTo>
                    <a:pt x="7389" y="4232"/>
                  </a:lnTo>
                  <a:lnTo>
                    <a:pt x="7393" y="4229"/>
                  </a:lnTo>
                  <a:lnTo>
                    <a:pt x="7395" y="4224"/>
                  </a:lnTo>
                  <a:lnTo>
                    <a:pt x="7398" y="4219"/>
                  </a:lnTo>
                  <a:lnTo>
                    <a:pt x="7408" y="4203"/>
                  </a:lnTo>
                  <a:lnTo>
                    <a:pt x="7417" y="4185"/>
                  </a:lnTo>
                  <a:lnTo>
                    <a:pt x="7425" y="4170"/>
                  </a:lnTo>
                  <a:lnTo>
                    <a:pt x="7435" y="4158"/>
                  </a:lnTo>
                  <a:lnTo>
                    <a:pt x="7440" y="4152"/>
                  </a:lnTo>
                  <a:lnTo>
                    <a:pt x="7444" y="4145"/>
                  </a:lnTo>
                  <a:lnTo>
                    <a:pt x="7447" y="4138"/>
                  </a:lnTo>
                  <a:lnTo>
                    <a:pt x="7447" y="4129"/>
                  </a:lnTo>
                  <a:lnTo>
                    <a:pt x="7443" y="4120"/>
                  </a:lnTo>
                  <a:lnTo>
                    <a:pt x="7438" y="4110"/>
                  </a:lnTo>
                  <a:lnTo>
                    <a:pt x="7439" y="4101"/>
                  </a:lnTo>
                  <a:lnTo>
                    <a:pt x="7440" y="4094"/>
                  </a:lnTo>
                  <a:lnTo>
                    <a:pt x="7443" y="4086"/>
                  </a:lnTo>
                  <a:lnTo>
                    <a:pt x="7445" y="4077"/>
                  </a:lnTo>
                  <a:lnTo>
                    <a:pt x="7447" y="4071"/>
                  </a:lnTo>
                  <a:lnTo>
                    <a:pt x="7449" y="4066"/>
                  </a:lnTo>
                  <a:lnTo>
                    <a:pt x="7450" y="4064"/>
                  </a:lnTo>
                  <a:lnTo>
                    <a:pt x="7452" y="4062"/>
                  </a:lnTo>
                  <a:lnTo>
                    <a:pt x="7454" y="4061"/>
                  </a:lnTo>
                  <a:lnTo>
                    <a:pt x="7457" y="4060"/>
                  </a:lnTo>
                  <a:lnTo>
                    <a:pt x="7460" y="4061"/>
                  </a:lnTo>
                  <a:lnTo>
                    <a:pt x="7465" y="4062"/>
                  </a:lnTo>
                  <a:lnTo>
                    <a:pt x="7468" y="4064"/>
                  </a:lnTo>
                  <a:lnTo>
                    <a:pt x="7472" y="4067"/>
                  </a:lnTo>
                  <a:lnTo>
                    <a:pt x="7476" y="4074"/>
                  </a:lnTo>
                  <a:lnTo>
                    <a:pt x="7479" y="4082"/>
                  </a:lnTo>
                  <a:lnTo>
                    <a:pt x="7483" y="4093"/>
                  </a:lnTo>
                  <a:lnTo>
                    <a:pt x="7487" y="4101"/>
                  </a:lnTo>
                  <a:lnTo>
                    <a:pt x="7489" y="4105"/>
                  </a:lnTo>
                  <a:lnTo>
                    <a:pt x="7492" y="4109"/>
                  </a:lnTo>
                  <a:lnTo>
                    <a:pt x="7496" y="4113"/>
                  </a:lnTo>
                  <a:lnTo>
                    <a:pt x="7499" y="4116"/>
                  </a:lnTo>
                  <a:lnTo>
                    <a:pt x="7504" y="4110"/>
                  </a:lnTo>
                  <a:lnTo>
                    <a:pt x="7508" y="4105"/>
                  </a:lnTo>
                  <a:lnTo>
                    <a:pt x="7512" y="4099"/>
                  </a:lnTo>
                  <a:lnTo>
                    <a:pt x="7514" y="4094"/>
                  </a:lnTo>
                  <a:lnTo>
                    <a:pt x="7519" y="4082"/>
                  </a:lnTo>
                  <a:lnTo>
                    <a:pt x="7528" y="4071"/>
                  </a:lnTo>
                  <a:lnTo>
                    <a:pt x="7532" y="4067"/>
                  </a:lnTo>
                  <a:lnTo>
                    <a:pt x="7538" y="4065"/>
                  </a:lnTo>
                  <a:lnTo>
                    <a:pt x="7545" y="4062"/>
                  </a:lnTo>
                  <a:lnTo>
                    <a:pt x="7550" y="4060"/>
                  </a:lnTo>
                  <a:lnTo>
                    <a:pt x="7555" y="4057"/>
                  </a:lnTo>
                  <a:lnTo>
                    <a:pt x="7557" y="4055"/>
                  </a:lnTo>
                  <a:lnTo>
                    <a:pt x="7560" y="4051"/>
                  </a:lnTo>
                  <a:lnTo>
                    <a:pt x="7561" y="4047"/>
                  </a:lnTo>
                  <a:lnTo>
                    <a:pt x="7563" y="4039"/>
                  </a:lnTo>
                  <a:lnTo>
                    <a:pt x="7563" y="4029"/>
                  </a:lnTo>
                  <a:lnTo>
                    <a:pt x="7563" y="3931"/>
                  </a:lnTo>
                  <a:lnTo>
                    <a:pt x="7565" y="3922"/>
                  </a:lnTo>
                  <a:lnTo>
                    <a:pt x="7566" y="3913"/>
                  </a:lnTo>
                  <a:lnTo>
                    <a:pt x="7568" y="3906"/>
                  </a:lnTo>
                  <a:lnTo>
                    <a:pt x="7571" y="3898"/>
                  </a:lnTo>
                  <a:lnTo>
                    <a:pt x="7575" y="3891"/>
                  </a:lnTo>
                  <a:lnTo>
                    <a:pt x="7577" y="3883"/>
                  </a:lnTo>
                  <a:lnTo>
                    <a:pt x="7578" y="3875"/>
                  </a:lnTo>
                  <a:lnTo>
                    <a:pt x="7580" y="3865"/>
                  </a:lnTo>
                  <a:lnTo>
                    <a:pt x="7578" y="3860"/>
                  </a:lnTo>
                  <a:lnTo>
                    <a:pt x="7577" y="3855"/>
                  </a:lnTo>
                  <a:lnTo>
                    <a:pt x="7573" y="3850"/>
                  </a:lnTo>
                  <a:lnTo>
                    <a:pt x="7571" y="3847"/>
                  </a:lnTo>
                  <a:lnTo>
                    <a:pt x="7563" y="3839"/>
                  </a:lnTo>
                  <a:lnTo>
                    <a:pt x="7556" y="3829"/>
                  </a:lnTo>
                  <a:lnTo>
                    <a:pt x="7552" y="3823"/>
                  </a:lnTo>
                  <a:lnTo>
                    <a:pt x="7550" y="3815"/>
                  </a:lnTo>
                  <a:lnTo>
                    <a:pt x="7548" y="3809"/>
                  </a:lnTo>
                  <a:lnTo>
                    <a:pt x="7547" y="3801"/>
                  </a:lnTo>
                  <a:lnTo>
                    <a:pt x="7545" y="3793"/>
                  </a:lnTo>
                  <a:lnTo>
                    <a:pt x="7542" y="3786"/>
                  </a:lnTo>
                  <a:lnTo>
                    <a:pt x="7537" y="3780"/>
                  </a:lnTo>
                  <a:lnTo>
                    <a:pt x="7532" y="3774"/>
                  </a:lnTo>
                  <a:lnTo>
                    <a:pt x="7521" y="3764"/>
                  </a:lnTo>
                  <a:lnTo>
                    <a:pt x="7507" y="3754"/>
                  </a:lnTo>
                  <a:lnTo>
                    <a:pt x="7503" y="3749"/>
                  </a:lnTo>
                  <a:lnTo>
                    <a:pt x="7501" y="3742"/>
                  </a:lnTo>
                  <a:lnTo>
                    <a:pt x="7499" y="3740"/>
                  </a:lnTo>
                  <a:lnTo>
                    <a:pt x="7497" y="3737"/>
                  </a:lnTo>
                  <a:lnTo>
                    <a:pt x="7496" y="3736"/>
                  </a:lnTo>
                  <a:lnTo>
                    <a:pt x="7492" y="3735"/>
                  </a:lnTo>
                  <a:lnTo>
                    <a:pt x="7487" y="3739"/>
                  </a:lnTo>
                  <a:lnTo>
                    <a:pt x="7482" y="3745"/>
                  </a:lnTo>
                  <a:lnTo>
                    <a:pt x="7474" y="3750"/>
                  </a:lnTo>
                  <a:lnTo>
                    <a:pt x="7468" y="3755"/>
                  </a:lnTo>
                  <a:lnTo>
                    <a:pt x="7462" y="3760"/>
                  </a:lnTo>
                  <a:lnTo>
                    <a:pt x="7457" y="3766"/>
                  </a:lnTo>
                  <a:lnTo>
                    <a:pt x="7450" y="3775"/>
                  </a:lnTo>
                  <a:lnTo>
                    <a:pt x="7445" y="3783"/>
                  </a:lnTo>
                  <a:lnTo>
                    <a:pt x="7443" y="3786"/>
                  </a:lnTo>
                  <a:lnTo>
                    <a:pt x="7439" y="3789"/>
                  </a:lnTo>
                  <a:lnTo>
                    <a:pt x="7435" y="3790"/>
                  </a:lnTo>
                  <a:lnTo>
                    <a:pt x="7430" y="3790"/>
                  </a:lnTo>
                  <a:lnTo>
                    <a:pt x="7405" y="3790"/>
                  </a:lnTo>
                  <a:lnTo>
                    <a:pt x="7395" y="3794"/>
                  </a:lnTo>
                  <a:lnTo>
                    <a:pt x="7386" y="3796"/>
                  </a:lnTo>
                  <a:lnTo>
                    <a:pt x="7379" y="3795"/>
                  </a:lnTo>
                  <a:lnTo>
                    <a:pt x="7373" y="3795"/>
                  </a:lnTo>
                  <a:lnTo>
                    <a:pt x="7373" y="3773"/>
                  </a:lnTo>
                  <a:lnTo>
                    <a:pt x="7374" y="3763"/>
                  </a:lnTo>
                  <a:lnTo>
                    <a:pt x="7376" y="3754"/>
                  </a:lnTo>
                  <a:lnTo>
                    <a:pt x="7380" y="3745"/>
                  </a:lnTo>
                  <a:lnTo>
                    <a:pt x="7384" y="3736"/>
                  </a:lnTo>
                  <a:lnTo>
                    <a:pt x="7388" y="3727"/>
                  </a:lnTo>
                  <a:lnTo>
                    <a:pt x="7391" y="3720"/>
                  </a:lnTo>
                  <a:lnTo>
                    <a:pt x="7393" y="3710"/>
                  </a:lnTo>
                  <a:lnTo>
                    <a:pt x="7394" y="3700"/>
                  </a:lnTo>
                  <a:lnTo>
                    <a:pt x="7393" y="3687"/>
                  </a:lnTo>
                  <a:lnTo>
                    <a:pt x="7389" y="3676"/>
                  </a:lnTo>
                  <a:lnTo>
                    <a:pt x="7385" y="3666"/>
                  </a:lnTo>
                  <a:lnTo>
                    <a:pt x="7380" y="3655"/>
                  </a:lnTo>
                  <a:lnTo>
                    <a:pt x="7374" y="3637"/>
                  </a:lnTo>
                  <a:lnTo>
                    <a:pt x="7368" y="3622"/>
                  </a:lnTo>
                  <a:lnTo>
                    <a:pt x="7364" y="3616"/>
                  </a:lnTo>
                  <a:lnTo>
                    <a:pt x="7359" y="3611"/>
                  </a:lnTo>
                  <a:lnTo>
                    <a:pt x="7356" y="3606"/>
                  </a:lnTo>
                  <a:lnTo>
                    <a:pt x="7355" y="3599"/>
                  </a:lnTo>
                  <a:lnTo>
                    <a:pt x="7355" y="3594"/>
                  </a:lnTo>
                  <a:lnTo>
                    <a:pt x="7356" y="3589"/>
                  </a:lnTo>
                  <a:lnTo>
                    <a:pt x="7354" y="3564"/>
                  </a:lnTo>
                  <a:lnTo>
                    <a:pt x="7351" y="3543"/>
                  </a:lnTo>
                  <a:lnTo>
                    <a:pt x="7350" y="3522"/>
                  </a:lnTo>
                  <a:lnTo>
                    <a:pt x="7350" y="3498"/>
                  </a:lnTo>
                  <a:lnTo>
                    <a:pt x="7350" y="3481"/>
                  </a:lnTo>
                  <a:lnTo>
                    <a:pt x="7349" y="3468"/>
                  </a:lnTo>
                  <a:lnTo>
                    <a:pt x="7349" y="3454"/>
                  </a:lnTo>
                  <a:lnTo>
                    <a:pt x="7348" y="3438"/>
                  </a:lnTo>
                  <a:lnTo>
                    <a:pt x="7349" y="3421"/>
                  </a:lnTo>
                  <a:lnTo>
                    <a:pt x="7351" y="3407"/>
                  </a:lnTo>
                  <a:lnTo>
                    <a:pt x="7353" y="3400"/>
                  </a:lnTo>
                  <a:lnTo>
                    <a:pt x="7353" y="3392"/>
                  </a:lnTo>
                  <a:lnTo>
                    <a:pt x="7353" y="3385"/>
                  </a:lnTo>
                  <a:lnTo>
                    <a:pt x="7350" y="3377"/>
                  </a:lnTo>
                  <a:lnTo>
                    <a:pt x="7345" y="3381"/>
                  </a:lnTo>
                  <a:lnTo>
                    <a:pt x="7340" y="3385"/>
                  </a:lnTo>
                  <a:lnTo>
                    <a:pt x="7337" y="3390"/>
                  </a:lnTo>
                  <a:lnTo>
                    <a:pt x="7335" y="3395"/>
                  </a:lnTo>
                  <a:lnTo>
                    <a:pt x="7330" y="3405"/>
                  </a:lnTo>
                  <a:lnTo>
                    <a:pt x="7324" y="3416"/>
                  </a:lnTo>
                  <a:lnTo>
                    <a:pt x="7315" y="3434"/>
                  </a:lnTo>
                  <a:lnTo>
                    <a:pt x="7307" y="3450"/>
                  </a:lnTo>
                  <a:lnTo>
                    <a:pt x="7306" y="3458"/>
                  </a:lnTo>
                  <a:lnTo>
                    <a:pt x="7304" y="3466"/>
                  </a:lnTo>
                  <a:lnTo>
                    <a:pt x="7304" y="3475"/>
                  </a:lnTo>
                  <a:lnTo>
                    <a:pt x="7304" y="3485"/>
                  </a:lnTo>
                  <a:lnTo>
                    <a:pt x="7306" y="3504"/>
                  </a:lnTo>
                  <a:lnTo>
                    <a:pt x="7309" y="3523"/>
                  </a:lnTo>
                  <a:lnTo>
                    <a:pt x="7305" y="3517"/>
                  </a:lnTo>
                  <a:lnTo>
                    <a:pt x="7297" y="3505"/>
                  </a:lnTo>
                  <a:lnTo>
                    <a:pt x="7290" y="3495"/>
                  </a:lnTo>
                  <a:lnTo>
                    <a:pt x="7284" y="3484"/>
                  </a:lnTo>
                  <a:lnTo>
                    <a:pt x="7276" y="3473"/>
                  </a:lnTo>
                  <a:lnTo>
                    <a:pt x="7272" y="3463"/>
                  </a:lnTo>
                  <a:lnTo>
                    <a:pt x="7268" y="3455"/>
                  </a:lnTo>
                  <a:lnTo>
                    <a:pt x="7263" y="3448"/>
                  </a:lnTo>
                  <a:lnTo>
                    <a:pt x="7257" y="3441"/>
                  </a:lnTo>
                  <a:lnTo>
                    <a:pt x="7250" y="3439"/>
                  </a:lnTo>
                  <a:lnTo>
                    <a:pt x="7243" y="3436"/>
                  </a:lnTo>
                  <a:lnTo>
                    <a:pt x="7237" y="3435"/>
                  </a:lnTo>
                  <a:lnTo>
                    <a:pt x="7231" y="3435"/>
                  </a:lnTo>
                  <a:lnTo>
                    <a:pt x="7225" y="3435"/>
                  </a:lnTo>
                  <a:lnTo>
                    <a:pt x="7217" y="3435"/>
                  </a:lnTo>
                  <a:lnTo>
                    <a:pt x="7211" y="3434"/>
                  </a:lnTo>
                  <a:lnTo>
                    <a:pt x="7203" y="3431"/>
                  </a:lnTo>
                  <a:lnTo>
                    <a:pt x="7208" y="3420"/>
                  </a:lnTo>
                  <a:lnTo>
                    <a:pt x="7213" y="3410"/>
                  </a:lnTo>
                  <a:lnTo>
                    <a:pt x="7220" y="3405"/>
                  </a:lnTo>
                  <a:lnTo>
                    <a:pt x="7228" y="3401"/>
                  </a:lnTo>
                  <a:lnTo>
                    <a:pt x="7231" y="3399"/>
                  </a:lnTo>
                  <a:lnTo>
                    <a:pt x="7235" y="3397"/>
                  </a:lnTo>
                  <a:lnTo>
                    <a:pt x="7236" y="3394"/>
                  </a:lnTo>
                  <a:lnTo>
                    <a:pt x="7237" y="3390"/>
                  </a:lnTo>
                  <a:lnTo>
                    <a:pt x="7236" y="3385"/>
                  </a:lnTo>
                  <a:lnTo>
                    <a:pt x="7233" y="3381"/>
                  </a:lnTo>
                  <a:lnTo>
                    <a:pt x="7228" y="3379"/>
                  </a:lnTo>
                  <a:lnTo>
                    <a:pt x="7223" y="3377"/>
                  </a:lnTo>
                  <a:lnTo>
                    <a:pt x="7168" y="3377"/>
                  </a:lnTo>
                  <a:lnTo>
                    <a:pt x="7167" y="3369"/>
                  </a:lnTo>
                  <a:lnTo>
                    <a:pt x="7168" y="3360"/>
                  </a:lnTo>
                  <a:lnTo>
                    <a:pt x="7173" y="3347"/>
                  </a:lnTo>
                  <a:lnTo>
                    <a:pt x="7179" y="3335"/>
                  </a:lnTo>
                  <a:lnTo>
                    <a:pt x="7179" y="3318"/>
                  </a:lnTo>
                  <a:lnTo>
                    <a:pt x="7158" y="3318"/>
                  </a:lnTo>
                  <a:lnTo>
                    <a:pt x="7166" y="3305"/>
                  </a:lnTo>
                  <a:lnTo>
                    <a:pt x="7173" y="3291"/>
                  </a:lnTo>
                  <a:lnTo>
                    <a:pt x="7176" y="3274"/>
                  </a:lnTo>
                  <a:lnTo>
                    <a:pt x="7176" y="3257"/>
                  </a:lnTo>
                  <a:lnTo>
                    <a:pt x="7182" y="3256"/>
                  </a:lnTo>
                  <a:lnTo>
                    <a:pt x="7187" y="3258"/>
                  </a:lnTo>
                  <a:lnTo>
                    <a:pt x="7191" y="3261"/>
                  </a:lnTo>
                  <a:lnTo>
                    <a:pt x="7194" y="3266"/>
                  </a:lnTo>
                  <a:lnTo>
                    <a:pt x="7197" y="3269"/>
                  </a:lnTo>
                  <a:lnTo>
                    <a:pt x="7199" y="3276"/>
                  </a:lnTo>
                  <a:lnTo>
                    <a:pt x="7202" y="3281"/>
                  </a:lnTo>
                  <a:lnTo>
                    <a:pt x="7204" y="3286"/>
                  </a:lnTo>
                  <a:lnTo>
                    <a:pt x="7209" y="3289"/>
                  </a:lnTo>
                  <a:lnTo>
                    <a:pt x="7213" y="3292"/>
                  </a:lnTo>
                  <a:lnTo>
                    <a:pt x="7217" y="3293"/>
                  </a:lnTo>
                  <a:lnTo>
                    <a:pt x="7221" y="3295"/>
                  </a:lnTo>
                  <a:lnTo>
                    <a:pt x="7225" y="3295"/>
                  </a:lnTo>
                  <a:lnTo>
                    <a:pt x="7233" y="3293"/>
                  </a:lnTo>
                  <a:lnTo>
                    <a:pt x="7243" y="3293"/>
                  </a:lnTo>
                  <a:lnTo>
                    <a:pt x="7255" y="3296"/>
                  </a:lnTo>
                  <a:lnTo>
                    <a:pt x="7266" y="3297"/>
                  </a:lnTo>
                  <a:lnTo>
                    <a:pt x="7267" y="3306"/>
                  </a:lnTo>
                  <a:lnTo>
                    <a:pt x="7270" y="3315"/>
                  </a:lnTo>
                  <a:lnTo>
                    <a:pt x="7272" y="3321"/>
                  </a:lnTo>
                  <a:lnTo>
                    <a:pt x="7276" y="3330"/>
                  </a:lnTo>
                  <a:lnTo>
                    <a:pt x="7282" y="3328"/>
                  </a:lnTo>
                  <a:lnTo>
                    <a:pt x="7286" y="3313"/>
                  </a:lnTo>
                  <a:lnTo>
                    <a:pt x="7287" y="3300"/>
                  </a:lnTo>
                  <a:lnTo>
                    <a:pt x="7289" y="3286"/>
                  </a:lnTo>
                  <a:lnTo>
                    <a:pt x="7292" y="3271"/>
                  </a:lnTo>
                  <a:lnTo>
                    <a:pt x="7300" y="3258"/>
                  </a:lnTo>
                  <a:lnTo>
                    <a:pt x="7307" y="3247"/>
                  </a:lnTo>
                  <a:lnTo>
                    <a:pt x="7311" y="3242"/>
                  </a:lnTo>
                  <a:lnTo>
                    <a:pt x="7314" y="3236"/>
                  </a:lnTo>
                  <a:lnTo>
                    <a:pt x="7315" y="3229"/>
                  </a:lnTo>
                  <a:lnTo>
                    <a:pt x="7316" y="3222"/>
                  </a:lnTo>
                  <a:lnTo>
                    <a:pt x="7316" y="3194"/>
                  </a:lnTo>
                  <a:lnTo>
                    <a:pt x="7317" y="3180"/>
                  </a:lnTo>
                  <a:lnTo>
                    <a:pt x="7320" y="3167"/>
                  </a:lnTo>
                  <a:lnTo>
                    <a:pt x="7324" y="3155"/>
                  </a:lnTo>
                  <a:lnTo>
                    <a:pt x="7327" y="3144"/>
                  </a:lnTo>
                  <a:lnTo>
                    <a:pt x="7332" y="3131"/>
                  </a:lnTo>
                  <a:lnTo>
                    <a:pt x="7336" y="3120"/>
                  </a:lnTo>
                  <a:lnTo>
                    <a:pt x="7340" y="3108"/>
                  </a:lnTo>
                  <a:lnTo>
                    <a:pt x="7341" y="3092"/>
                  </a:lnTo>
                  <a:lnTo>
                    <a:pt x="7343" y="3076"/>
                  </a:lnTo>
                  <a:lnTo>
                    <a:pt x="7345" y="3061"/>
                  </a:lnTo>
                  <a:lnTo>
                    <a:pt x="7348" y="3047"/>
                  </a:lnTo>
                  <a:lnTo>
                    <a:pt x="7351" y="3034"/>
                  </a:lnTo>
                  <a:lnTo>
                    <a:pt x="7358" y="3021"/>
                  </a:lnTo>
                  <a:lnTo>
                    <a:pt x="7365" y="3010"/>
                  </a:lnTo>
                  <a:lnTo>
                    <a:pt x="7375" y="2998"/>
                  </a:lnTo>
                  <a:lnTo>
                    <a:pt x="7388" y="2988"/>
                  </a:lnTo>
                  <a:lnTo>
                    <a:pt x="7396" y="2983"/>
                  </a:lnTo>
                  <a:lnTo>
                    <a:pt x="7405" y="2978"/>
                  </a:lnTo>
                  <a:lnTo>
                    <a:pt x="7413" y="2972"/>
                  </a:lnTo>
                  <a:lnTo>
                    <a:pt x="7419" y="2965"/>
                  </a:lnTo>
                  <a:lnTo>
                    <a:pt x="7424" y="2953"/>
                  </a:lnTo>
                  <a:lnTo>
                    <a:pt x="7428" y="2942"/>
                  </a:lnTo>
                  <a:lnTo>
                    <a:pt x="7433" y="2936"/>
                  </a:lnTo>
                  <a:lnTo>
                    <a:pt x="7438" y="2929"/>
                  </a:lnTo>
                  <a:lnTo>
                    <a:pt x="7444" y="2926"/>
                  </a:lnTo>
                  <a:lnTo>
                    <a:pt x="7450" y="2919"/>
                  </a:lnTo>
                  <a:lnTo>
                    <a:pt x="7459" y="2909"/>
                  </a:lnTo>
                  <a:lnTo>
                    <a:pt x="7469" y="2901"/>
                  </a:lnTo>
                  <a:lnTo>
                    <a:pt x="7478" y="2897"/>
                  </a:lnTo>
                  <a:lnTo>
                    <a:pt x="7486" y="2892"/>
                  </a:lnTo>
                  <a:lnTo>
                    <a:pt x="7492" y="2885"/>
                  </a:lnTo>
                  <a:lnTo>
                    <a:pt x="7498" y="2880"/>
                  </a:lnTo>
                  <a:lnTo>
                    <a:pt x="7511" y="2868"/>
                  </a:lnTo>
                  <a:lnTo>
                    <a:pt x="7521" y="2854"/>
                  </a:lnTo>
                  <a:lnTo>
                    <a:pt x="7532" y="2843"/>
                  </a:lnTo>
                  <a:lnTo>
                    <a:pt x="7545" y="2833"/>
                  </a:lnTo>
                  <a:lnTo>
                    <a:pt x="7552" y="2830"/>
                  </a:lnTo>
                  <a:lnTo>
                    <a:pt x="7560" y="2826"/>
                  </a:lnTo>
                  <a:lnTo>
                    <a:pt x="7567" y="2825"/>
                  </a:lnTo>
                  <a:lnTo>
                    <a:pt x="7577" y="2824"/>
                  </a:lnTo>
                  <a:lnTo>
                    <a:pt x="7581" y="2825"/>
                  </a:lnTo>
                  <a:lnTo>
                    <a:pt x="7585" y="2826"/>
                  </a:lnTo>
                  <a:lnTo>
                    <a:pt x="7588" y="2829"/>
                  </a:lnTo>
                  <a:lnTo>
                    <a:pt x="7591" y="2832"/>
                  </a:lnTo>
                  <a:lnTo>
                    <a:pt x="7596" y="2839"/>
                  </a:lnTo>
                  <a:lnTo>
                    <a:pt x="7601" y="2848"/>
                  </a:lnTo>
                  <a:lnTo>
                    <a:pt x="7605" y="2857"/>
                  </a:lnTo>
                  <a:lnTo>
                    <a:pt x="7610" y="2863"/>
                  </a:lnTo>
                  <a:lnTo>
                    <a:pt x="7614" y="2867"/>
                  </a:lnTo>
                  <a:lnTo>
                    <a:pt x="7616" y="2869"/>
                  </a:lnTo>
                  <a:lnTo>
                    <a:pt x="7620" y="2870"/>
                  </a:lnTo>
                  <a:lnTo>
                    <a:pt x="7625" y="2870"/>
                  </a:lnTo>
                  <a:lnTo>
                    <a:pt x="7630" y="2870"/>
                  </a:lnTo>
                  <a:lnTo>
                    <a:pt x="7634" y="2868"/>
                  </a:lnTo>
                  <a:lnTo>
                    <a:pt x="7636" y="2865"/>
                  </a:lnTo>
                  <a:lnTo>
                    <a:pt x="7639" y="2862"/>
                  </a:lnTo>
                  <a:lnTo>
                    <a:pt x="7644" y="2852"/>
                  </a:lnTo>
                  <a:lnTo>
                    <a:pt x="7646" y="2842"/>
                  </a:lnTo>
                  <a:lnTo>
                    <a:pt x="7651" y="2834"/>
                  </a:lnTo>
                  <a:lnTo>
                    <a:pt x="7656" y="2829"/>
                  </a:lnTo>
                  <a:lnTo>
                    <a:pt x="7664" y="2825"/>
                  </a:lnTo>
                  <a:lnTo>
                    <a:pt x="7670" y="2820"/>
                  </a:lnTo>
                  <a:lnTo>
                    <a:pt x="7675" y="2815"/>
                  </a:lnTo>
                  <a:lnTo>
                    <a:pt x="7681" y="2811"/>
                  </a:lnTo>
                  <a:lnTo>
                    <a:pt x="7685" y="2811"/>
                  </a:lnTo>
                  <a:lnTo>
                    <a:pt x="7690" y="2813"/>
                  </a:lnTo>
                  <a:lnTo>
                    <a:pt x="7693" y="2815"/>
                  </a:lnTo>
                  <a:lnTo>
                    <a:pt x="7696" y="2819"/>
                  </a:lnTo>
                  <a:lnTo>
                    <a:pt x="7699" y="2821"/>
                  </a:lnTo>
                  <a:lnTo>
                    <a:pt x="7700" y="2826"/>
                  </a:lnTo>
                  <a:lnTo>
                    <a:pt x="7701" y="2830"/>
                  </a:lnTo>
                  <a:lnTo>
                    <a:pt x="7703" y="2835"/>
                  </a:lnTo>
                  <a:lnTo>
                    <a:pt x="7701" y="2843"/>
                  </a:lnTo>
                  <a:lnTo>
                    <a:pt x="7700" y="2850"/>
                  </a:lnTo>
                  <a:lnTo>
                    <a:pt x="7696" y="2857"/>
                  </a:lnTo>
                  <a:lnTo>
                    <a:pt x="7693" y="2864"/>
                  </a:lnTo>
                  <a:lnTo>
                    <a:pt x="7705" y="2859"/>
                  </a:lnTo>
                  <a:lnTo>
                    <a:pt x="7715" y="2855"/>
                  </a:lnTo>
                  <a:lnTo>
                    <a:pt x="7720" y="2852"/>
                  </a:lnTo>
                  <a:lnTo>
                    <a:pt x="7725" y="2848"/>
                  </a:lnTo>
                  <a:lnTo>
                    <a:pt x="7729" y="2844"/>
                  </a:lnTo>
                  <a:lnTo>
                    <a:pt x="7733" y="2839"/>
                  </a:lnTo>
                  <a:lnTo>
                    <a:pt x="7738" y="2830"/>
                  </a:lnTo>
                  <a:lnTo>
                    <a:pt x="7742" y="2821"/>
                  </a:lnTo>
                  <a:lnTo>
                    <a:pt x="7744" y="2818"/>
                  </a:lnTo>
                  <a:lnTo>
                    <a:pt x="7747" y="2815"/>
                  </a:lnTo>
                  <a:lnTo>
                    <a:pt x="7750" y="2813"/>
                  </a:lnTo>
                  <a:lnTo>
                    <a:pt x="7755" y="2813"/>
                  </a:lnTo>
                  <a:lnTo>
                    <a:pt x="7755" y="2830"/>
                  </a:lnTo>
                  <a:lnTo>
                    <a:pt x="7755" y="2848"/>
                  </a:lnTo>
                  <a:lnTo>
                    <a:pt x="7755" y="2860"/>
                  </a:lnTo>
                  <a:lnTo>
                    <a:pt x="7757" y="2872"/>
                  </a:lnTo>
                  <a:lnTo>
                    <a:pt x="7757" y="2883"/>
                  </a:lnTo>
                  <a:lnTo>
                    <a:pt x="7754" y="2896"/>
                  </a:lnTo>
                  <a:lnTo>
                    <a:pt x="7752" y="2901"/>
                  </a:lnTo>
                  <a:lnTo>
                    <a:pt x="7749" y="2904"/>
                  </a:lnTo>
                  <a:lnTo>
                    <a:pt x="7745" y="2907"/>
                  </a:lnTo>
                  <a:lnTo>
                    <a:pt x="7742" y="2909"/>
                  </a:lnTo>
                  <a:lnTo>
                    <a:pt x="7733" y="2911"/>
                  </a:lnTo>
                  <a:lnTo>
                    <a:pt x="7722" y="2912"/>
                  </a:lnTo>
                  <a:lnTo>
                    <a:pt x="7710" y="2908"/>
                  </a:lnTo>
                  <a:lnTo>
                    <a:pt x="7698" y="2906"/>
                  </a:lnTo>
                  <a:lnTo>
                    <a:pt x="7690" y="2906"/>
                  </a:lnTo>
                  <a:lnTo>
                    <a:pt x="7683" y="2909"/>
                  </a:lnTo>
                  <a:lnTo>
                    <a:pt x="7676" y="2913"/>
                  </a:lnTo>
                  <a:lnTo>
                    <a:pt x="7670" y="2918"/>
                  </a:lnTo>
                  <a:lnTo>
                    <a:pt x="7664" y="2923"/>
                  </a:lnTo>
                  <a:lnTo>
                    <a:pt x="7658" y="2927"/>
                  </a:lnTo>
                  <a:lnTo>
                    <a:pt x="7650" y="2931"/>
                  </a:lnTo>
                  <a:lnTo>
                    <a:pt x="7641" y="2933"/>
                  </a:lnTo>
                  <a:lnTo>
                    <a:pt x="7632" y="2934"/>
                  </a:lnTo>
                  <a:lnTo>
                    <a:pt x="7625" y="2937"/>
                  </a:lnTo>
                  <a:lnTo>
                    <a:pt x="7617" y="2941"/>
                  </a:lnTo>
                  <a:lnTo>
                    <a:pt x="7610" y="2944"/>
                  </a:lnTo>
                  <a:lnTo>
                    <a:pt x="7604" y="2949"/>
                  </a:lnTo>
                  <a:lnTo>
                    <a:pt x="7599" y="2956"/>
                  </a:lnTo>
                  <a:lnTo>
                    <a:pt x="7595" y="2963"/>
                  </a:lnTo>
                  <a:lnTo>
                    <a:pt x="7591" y="2971"/>
                  </a:lnTo>
                  <a:lnTo>
                    <a:pt x="7605" y="2967"/>
                  </a:lnTo>
                  <a:lnTo>
                    <a:pt x="7617" y="2965"/>
                  </a:lnTo>
                  <a:lnTo>
                    <a:pt x="7630" y="2963"/>
                  </a:lnTo>
                  <a:lnTo>
                    <a:pt x="7645" y="2963"/>
                  </a:lnTo>
                  <a:lnTo>
                    <a:pt x="7656" y="2963"/>
                  </a:lnTo>
                  <a:lnTo>
                    <a:pt x="7666" y="2963"/>
                  </a:lnTo>
                  <a:lnTo>
                    <a:pt x="7676" y="2963"/>
                  </a:lnTo>
                  <a:lnTo>
                    <a:pt x="7688" y="2963"/>
                  </a:lnTo>
                  <a:lnTo>
                    <a:pt x="7695" y="2963"/>
                  </a:lnTo>
                  <a:lnTo>
                    <a:pt x="7703" y="2965"/>
                  </a:lnTo>
                  <a:lnTo>
                    <a:pt x="7768" y="2965"/>
                  </a:lnTo>
                  <a:lnTo>
                    <a:pt x="7783" y="2963"/>
                  </a:lnTo>
                  <a:lnTo>
                    <a:pt x="7797" y="2961"/>
                  </a:lnTo>
                  <a:lnTo>
                    <a:pt x="7809" y="2957"/>
                  </a:lnTo>
                  <a:lnTo>
                    <a:pt x="7822" y="2952"/>
                  </a:lnTo>
                  <a:lnTo>
                    <a:pt x="7846" y="2939"/>
                  </a:lnTo>
                  <a:lnTo>
                    <a:pt x="7873" y="2926"/>
                  </a:lnTo>
                  <a:lnTo>
                    <a:pt x="7891" y="2919"/>
                  </a:lnTo>
                  <a:lnTo>
                    <a:pt x="7909" y="2916"/>
                  </a:lnTo>
                  <a:lnTo>
                    <a:pt x="7925" y="2911"/>
                  </a:lnTo>
                  <a:lnTo>
                    <a:pt x="7942" y="2903"/>
                  </a:lnTo>
                  <a:lnTo>
                    <a:pt x="7967" y="2890"/>
                  </a:lnTo>
                  <a:lnTo>
                    <a:pt x="7989" y="2879"/>
                  </a:lnTo>
                  <a:lnTo>
                    <a:pt x="8010" y="2868"/>
                  </a:lnTo>
                  <a:lnTo>
                    <a:pt x="8034" y="2855"/>
                  </a:lnTo>
                  <a:lnTo>
                    <a:pt x="8050" y="2845"/>
                  </a:lnTo>
                  <a:lnTo>
                    <a:pt x="8064" y="2838"/>
                  </a:lnTo>
                  <a:lnTo>
                    <a:pt x="8079" y="2829"/>
                  </a:lnTo>
                  <a:lnTo>
                    <a:pt x="8096" y="2820"/>
                  </a:lnTo>
                  <a:lnTo>
                    <a:pt x="8103" y="2814"/>
                  </a:lnTo>
                  <a:lnTo>
                    <a:pt x="8109" y="2806"/>
                  </a:lnTo>
                  <a:lnTo>
                    <a:pt x="8113" y="2803"/>
                  </a:lnTo>
                  <a:lnTo>
                    <a:pt x="8116" y="2800"/>
                  </a:lnTo>
                  <a:lnTo>
                    <a:pt x="8121" y="2799"/>
                  </a:lnTo>
                  <a:lnTo>
                    <a:pt x="8126" y="2798"/>
                  </a:lnTo>
                  <a:lnTo>
                    <a:pt x="8131" y="2798"/>
                  </a:lnTo>
                  <a:lnTo>
                    <a:pt x="8136" y="2799"/>
                  </a:lnTo>
                  <a:lnTo>
                    <a:pt x="8141" y="2800"/>
                  </a:lnTo>
                  <a:lnTo>
                    <a:pt x="8146" y="2803"/>
                  </a:lnTo>
                  <a:lnTo>
                    <a:pt x="8149" y="2811"/>
                  </a:lnTo>
                  <a:lnTo>
                    <a:pt x="8153" y="2819"/>
                  </a:lnTo>
                  <a:lnTo>
                    <a:pt x="8161" y="2825"/>
                  </a:lnTo>
                  <a:lnTo>
                    <a:pt x="8170" y="2828"/>
                  </a:lnTo>
                  <a:lnTo>
                    <a:pt x="8178" y="2829"/>
                  </a:lnTo>
                  <a:lnTo>
                    <a:pt x="8188" y="2830"/>
                  </a:lnTo>
                  <a:lnTo>
                    <a:pt x="8200" y="2829"/>
                  </a:lnTo>
                  <a:lnTo>
                    <a:pt x="8210" y="2828"/>
                  </a:lnTo>
                  <a:lnTo>
                    <a:pt x="8215" y="2826"/>
                  </a:lnTo>
                  <a:lnTo>
                    <a:pt x="8218" y="2825"/>
                  </a:lnTo>
                  <a:lnTo>
                    <a:pt x="8222" y="2821"/>
                  </a:lnTo>
                  <a:lnTo>
                    <a:pt x="8226" y="2818"/>
                  </a:lnTo>
                  <a:lnTo>
                    <a:pt x="8234" y="2808"/>
                  </a:lnTo>
                  <a:lnTo>
                    <a:pt x="8241" y="2799"/>
                  </a:lnTo>
                  <a:lnTo>
                    <a:pt x="8245" y="2796"/>
                  </a:lnTo>
                  <a:lnTo>
                    <a:pt x="8250" y="2794"/>
                  </a:lnTo>
                  <a:lnTo>
                    <a:pt x="8255" y="2791"/>
                  </a:lnTo>
                  <a:lnTo>
                    <a:pt x="8261" y="2791"/>
                  </a:lnTo>
                  <a:lnTo>
                    <a:pt x="8277" y="2806"/>
                  </a:lnTo>
                  <a:lnTo>
                    <a:pt x="8294" y="2820"/>
                  </a:lnTo>
                  <a:lnTo>
                    <a:pt x="8309" y="2814"/>
                  </a:lnTo>
                  <a:lnTo>
                    <a:pt x="8324" y="2808"/>
                  </a:lnTo>
                  <a:lnTo>
                    <a:pt x="8339" y="2815"/>
                  </a:lnTo>
                  <a:lnTo>
                    <a:pt x="8354" y="2823"/>
                  </a:lnTo>
                  <a:lnTo>
                    <a:pt x="8359" y="2823"/>
                  </a:lnTo>
                  <a:lnTo>
                    <a:pt x="8364" y="2820"/>
                  </a:lnTo>
                  <a:lnTo>
                    <a:pt x="8368" y="2816"/>
                  </a:lnTo>
                  <a:lnTo>
                    <a:pt x="8373" y="2814"/>
                  </a:lnTo>
                  <a:lnTo>
                    <a:pt x="8380" y="2809"/>
                  </a:lnTo>
                  <a:lnTo>
                    <a:pt x="8388" y="2804"/>
                  </a:lnTo>
                  <a:lnTo>
                    <a:pt x="8394" y="2799"/>
                  </a:lnTo>
                  <a:lnTo>
                    <a:pt x="8400" y="2793"/>
                  </a:lnTo>
                  <a:lnTo>
                    <a:pt x="8409" y="2778"/>
                  </a:lnTo>
                  <a:lnTo>
                    <a:pt x="8418" y="2761"/>
                  </a:lnTo>
                  <a:lnTo>
                    <a:pt x="8424" y="2746"/>
                  </a:lnTo>
                  <a:lnTo>
                    <a:pt x="8431" y="2732"/>
                  </a:lnTo>
                  <a:lnTo>
                    <a:pt x="8439" y="2720"/>
                  </a:lnTo>
                  <a:lnTo>
                    <a:pt x="8449" y="2707"/>
                  </a:lnTo>
                  <a:lnTo>
                    <a:pt x="8457" y="2700"/>
                  </a:lnTo>
                  <a:lnTo>
                    <a:pt x="8463" y="2695"/>
                  </a:lnTo>
                  <a:lnTo>
                    <a:pt x="8467" y="2692"/>
                  </a:lnTo>
                  <a:lnTo>
                    <a:pt x="8469" y="2688"/>
                  </a:lnTo>
                  <a:lnTo>
                    <a:pt x="8471" y="2685"/>
                  </a:lnTo>
                  <a:lnTo>
                    <a:pt x="8472" y="2681"/>
                  </a:lnTo>
                  <a:lnTo>
                    <a:pt x="8472" y="2670"/>
                  </a:lnTo>
                  <a:lnTo>
                    <a:pt x="8456" y="2670"/>
                  </a:lnTo>
                  <a:lnTo>
                    <a:pt x="8443" y="2671"/>
                  </a:lnTo>
                  <a:lnTo>
                    <a:pt x="8432" y="2672"/>
                  </a:lnTo>
                  <a:lnTo>
                    <a:pt x="8421" y="2675"/>
                  </a:lnTo>
                  <a:lnTo>
                    <a:pt x="8409" y="2677"/>
                  </a:lnTo>
                  <a:lnTo>
                    <a:pt x="8399" y="2680"/>
                  </a:lnTo>
                  <a:lnTo>
                    <a:pt x="8388" y="2682"/>
                  </a:lnTo>
                  <a:lnTo>
                    <a:pt x="8377" y="2683"/>
                  </a:lnTo>
                  <a:lnTo>
                    <a:pt x="8363" y="2685"/>
                  </a:lnTo>
                  <a:lnTo>
                    <a:pt x="8363" y="2647"/>
                  </a:lnTo>
                  <a:lnTo>
                    <a:pt x="8364" y="2641"/>
                  </a:lnTo>
                  <a:lnTo>
                    <a:pt x="8367" y="2637"/>
                  </a:lnTo>
                  <a:lnTo>
                    <a:pt x="8370" y="2633"/>
                  </a:lnTo>
                  <a:lnTo>
                    <a:pt x="8375" y="2629"/>
                  </a:lnTo>
                  <a:lnTo>
                    <a:pt x="8382" y="2627"/>
                  </a:lnTo>
                  <a:lnTo>
                    <a:pt x="8387" y="2626"/>
                  </a:lnTo>
                  <a:lnTo>
                    <a:pt x="8394" y="2626"/>
                  </a:lnTo>
                  <a:lnTo>
                    <a:pt x="8400" y="2624"/>
                  </a:lnTo>
                  <a:lnTo>
                    <a:pt x="8409" y="2626"/>
                  </a:lnTo>
                  <a:lnTo>
                    <a:pt x="8418" y="2626"/>
                  </a:lnTo>
                  <a:lnTo>
                    <a:pt x="8418" y="2617"/>
                  </a:lnTo>
                  <a:lnTo>
                    <a:pt x="8419" y="2609"/>
                  </a:lnTo>
                  <a:lnTo>
                    <a:pt x="8418" y="2604"/>
                  </a:lnTo>
                  <a:lnTo>
                    <a:pt x="8417" y="2599"/>
                  </a:lnTo>
                  <a:lnTo>
                    <a:pt x="8414" y="2596"/>
                  </a:lnTo>
                  <a:lnTo>
                    <a:pt x="8412" y="2592"/>
                  </a:lnTo>
                  <a:lnTo>
                    <a:pt x="8404" y="2586"/>
                  </a:lnTo>
                  <a:lnTo>
                    <a:pt x="8395" y="2579"/>
                  </a:lnTo>
                  <a:lnTo>
                    <a:pt x="8400" y="2567"/>
                  </a:lnTo>
                  <a:lnTo>
                    <a:pt x="8408" y="2557"/>
                  </a:lnTo>
                  <a:lnTo>
                    <a:pt x="8412" y="2552"/>
                  </a:lnTo>
                  <a:lnTo>
                    <a:pt x="8417" y="2547"/>
                  </a:lnTo>
                  <a:lnTo>
                    <a:pt x="8422" y="2543"/>
                  </a:lnTo>
                  <a:lnTo>
                    <a:pt x="8428" y="2539"/>
                  </a:lnTo>
                  <a:lnTo>
                    <a:pt x="8437" y="2543"/>
                  </a:lnTo>
                  <a:lnTo>
                    <a:pt x="8443" y="2548"/>
                  </a:lnTo>
                  <a:lnTo>
                    <a:pt x="8449" y="2554"/>
                  </a:lnTo>
                  <a:lnTo>
                    <a:pt x="8454" y="2562"/>
                  </a:lnTo>
                  <a:lnTo>
                    <a:pt x="8458" y="2568"/>
                  </a:lnTo>
                  <a:lnTo>
                    <a:pt x="8461" y="2573"/>
                  </a:lnTo>
                  <a:lnTo>
                    <a:pt x="8462" y="2576"/>
                  </a:lnTo>
                  <a:lnTo>
                    <a:pt x="8464" y="2578"/>
                  </a:lnTo>
                  <a:lnTo>
                    <a:pt x="8467" y="2579"/>
                  </a:lnTo>
                  <a:lnTo>
                    <a:pt x="8471" y="2579"/>
                  </a:lnTo>
                  <a:lnTo>
                    <a:pt x="8473" y="2579"/>
                  </a:lnTo>
                  <a:lnTo>
                    <a:pt x="8476" y="2578"/>
                  </a:lnTo>
                  <a:lnTo>
                    <a:pt x="8477" y="2576"/>
                  </a:lnTo>
                  <a:lnTo>
                    <a:pt x="8478" y="2573"/>
                  </a:lnTo>
                  <a:lnTo>
                    <a:pt x="8481" y="2568"/>
                  </a:lnTo>
                  <a:lnTo>
                    <a:pt x="8485" y="2563"/>
                  </a:lnTo>
                  <a:lnTo>
                    <a:pt x="8492" y="2557"/>
                  </a:lnTo>
                  <a:lnTo>
                    <a:pt x="8500" y="2553"/>
                  </a:lnTo>
                  <a:lnTo>
                    <a:pt x="8507" y="2550"/>
                  </a:lnTo>
                  <a:lnTo>
                    <a:pt x="8517" y="2548"/>
                  </a:lnTo>
                  <a:lnTo>
                    <a:pt x="8521" y="2545"/>
                  </a:lnTo>
                  <a:lnTo>
                    <a:pt x="8525" y="2543"/>
                  </a:lnTo>
                  <a:lnTo>
                    <a:pt x="8528" y="2539"/>
                  </a:lnTo>
                  <a:lnTo>
                    <a:pt x="8531" y="2535"/>
                  </a:lnTo>
                  <a:lnTo>
                    <a:pt x="8535" y="2527"/>
                  </a:lnTo>
                  <a:lnTo>
                    <a:pt x="8539" y="2517"/>
                  </a:lnTo>
                  <a:lnTo>
                    <a:pt x="8545" y="2508"/>
                  </a:lnTo>
                  <a:lnTo>
                    <a:pt x="8550" y="2499"/>
                  </a:lnTo>
                  <a:lnTo>
                    <a:pt x="8559" y="2503"/>
                  </a:lnTo>
                  <a:lnTo>
                    <a:pt x="8566" y="2508"/>
                  </a:lnTo>
                  <a:lnTo>
                    <a:pt x="8572" y="2514"/>
                  </a:lnTo>
                  <a:lnTo>
                    <a:pt x="8580" y="2520"/>
                  </a:lnTo>
                  <a:lnTo>
                    <a:pt x="8601" y="2539"/>
                  </a:lnTo>
                  <a:lnTo>
                    <a:pt x="8621" y="2554"/>
                  </a:lnTo>
                  <a:lnTo>
                    <a:pt x="8631" y="2559"/>
                  </a:lnTo>
                  <a:lnTo>
                    <a:pt x="8643" y="2564"/>
                  </a:lnTo>
                  <a:lnTo>
                    <a:pt x="8655" y="2567"/>
                  </a:lnTo>
                  <a:lnTo>
                    <a:pt x="8669" y="2568"/>
                  </a:lnTo>
                  <a:lnTo>
                    <a:pt x="8677" y="2567"/>
                  </a:lnTo>
                  <a:lnTo>
                    <a:pt x="8683" y="2566"/>
                  </a:lnTo>
                  <a:lnTo>
                    <a:pt x="8689" y="2563"/>
                  </a:lnTo>
                  <a:lnTo>
                    <a:pt x="8694" y="2560"/>
                  </a:lnTo>
                  <a:lnTo>
                    <a:pt x="8699" y="2558"/>
                  </a:lnTo>
                  <a:lnTo>
                    <a:pt x="8705" y="2555"/>
                  </a:lnTo>
                  <a:lnTo>
                    <a:pt x="8712" y="2554"/>
                  </a:lnTo>
                  <a:lnTo>
                    <a:pt x="8719" y="2553"/>
                  </a:lnTo>
                  <a:lnTo>
                    <a:pt x="8729" y="2554"/>
                  </a:lnTo>
                  <a:lnTo>
                    <a:pt x="8738" y="2558"/>
                  </a:lnTo>
                  <a:lnTo>
                    <a:pt x="8746" y="2563"/>
                  </a:lnTo>
                  <a:lnTo>
                    <a:pt x="8753" y="2569"/>
                  </a:lnTo>
                  <a:lnTo>
                    <a:pt x="8761" y="2576"/>
                  </a:lnTo>
                  <a:lnTo>
                    <a:pt x="8769" y="2581"/>
                  </a:lnTo>
                  <a:lnTo>
                    <a:pt x="8778" y="2584"/>
                  </a:lnTo>
                  <a:lnTo>
                    <a:pt x="8788" y="2586"/>
                  </a:lnTo>
                  <a:lnTo>
                    <a:pt x="8842" y="2586"/>
                  </a:lnTo>
                  <a:lnTo>
                    <a:pt x="8842" y="2591"/>
                  </a:lnTo>
                  <a:lnTo>
                    <a:pt x="8843" y="2597"/>
                  </a:lnTo>
                  <a:lnTo>
                    <a:pt x="8837" y="2607"/>
                  </a:lnTo>
                  <a:lnTo>
                    <a:pt x="8830" y="2618"/>
                  </a:lnTo>
                  <a:lnTo>
                    <a:pt x="8830" y="2626"/>
                  </a:lnTo>
                  <a:lnTo>
                    <a:pt x="8830" y="2635"/>
                  </a:lnTo>
                  <a:lnTo>
                    <a:pt x="8831" y="2641"/>
                  </a:lnTo>
                  <a:lnTo>
                    <a:pt x="8831" y="2647"/>
                  </a:lnTo>
                  <a:lnTo>
                    <a:pt x="8821" y="2657"/>
                  </a:lnTo>
                  <a:lnTo>
                    <a:pt x="8810" y="2666"/>
                  </a:lnTo>
                  <a:lnTo>
                    <a:pt x="8806" y="2673"/>
                  </a:lnTo>
                  <a:lnTo>
                    <a:pt x="8801" y="2681"/>
                  </a:lnTo>
                  <a:lnTo>
                    <a:pt x="8798" y="2683"/>
                  </a:lnTo>
                  <a:lnTo>
                    <a:pt x="8796" y="2685"/>
                  </a:lnTo>
                  <a:lnTo>
                    <a:pt x="8792" y="2686"/>
                  </a:lnTo>
                  <a:lnTo>
                    <a:pt x="8788" y="2687"/>
                  </a:lnTo>
                  <a:lnTo>
                    <a:pt x="8781" y="2686"/>
                  </a:lnTo>
                  <a:lnTo>
                    <a:pt x="8773" y="2685"/>
                  </a:lnTo>
                  <a:lnTo>
                    <a:pt x="8767" y="2686"/>
                  </a:lnTo>
                  <a:lnTo>
                    <a:pt x="8759" y="2687"/>
                  </a:lnTo>
                  <a:lnTo>
                    <a:pt x="8758" y="2692"/>
                  </a:lnTo>
                  <a:lnTo>
                    <a:pt x="8769" y="2704"/>
                  </a:lnTo>
                  <a:lnTo>
                    <a:pt x="8782" y="2714"/>
                  </a:lnTo>
                  <a:lnTo>
                    <a:pt x="8788" y="2719"/>
                  </a:lnTo>
                  <a:lnTo>
                    <a:pt x="8792" y="2724"/>
                  </a:lnTo>
                  <a:lnTo>
                    <a:pt x="8798" y="2726"/>
                  </a:lnTo>
                  <a:lnTo>
                    <a:pt x="8805" y="2727"/>
                  </a:lnTo>
                  <a:lnTo>
                    <a:pt x="8812" y="2727"/>
                  </a:lnTo>
                  <a:lnTo>
                    <a:pt x="8818" y="2727"/>
                  </a:lnTo>
                  <a:lnTo>
                    <a:pt x="8825" y="2725"/>
                  </a:lnTo>
                  <a:lnTo>
                    <a:pt x="8830" y="2724"/>
                  </a:lnTo>
                  <a:lnTo>
                    <a:pt x="8835" y="2721"/>
                  </a:lnTo>
                  <a:lnTo>
                    <a:pt x="8840" y="2717"/>
                  </a:lnTo>
                  <a:lnTo>
                    <a:pt x="8845" y="2714"/>
                  </a:lnTo>
                  <a:lnTo>
                    <a:pt x="8850" y="2709"/>
                  </a:lnTo>
                  <a:lnTo>
                    <a:pt x="8859" y="2697"/>
                  </a:lnTo>
                  <a:lnTo>
                    <a:pt x="8866" y="2687"/>
                  </a:lnTo>
                  <a:lnTo>
                    <a:pt x="8871" y="2682"/>
                  </a:lnTo>
                  <a:lnTo>
                    <a:pt x="8876" y="2678"/>
                  </a:lnTo>
                  <a:lnTo>
                    <a:pt x="8881" y="2675"/>
                  </a:lnTo>
                  <a:lnTo>
                    <a:pt x="8889" y="2672"/>
                  </a:lnTo>
                  <a:lnTo>
                    <a:pt x="8895" y="2670"/>
                  </a:lnTo>
                  <a:lnTo>
                    <a:pt x="8901" y="2667"/>
                  </a:lnTo>
                  <a:lnTo>
                    <a:pt x="8906" y="2663"/>
                  </a:lnTo>
                  <a:lnTo>
                    <a:pt x="8911" y="2660"/>
                  </a:lnTo>
                  <a:lnTo>
                    <a:pt x="8920" y="2651"/>
                  </a:lnTo>
                  <a:lnTo>
                    <a:pt x="8930" y="2642"/>
                  </a:lnTo>
                  <a:lnTo>
                    <a:pt x="8936" y="2640"/>
                  </a:lnTo>
                  <a:lnTo>
                    <a:pt x="8941" y="2637"/>
                  </a:lnTo>
                  <a:lnTo>
                    <a:pt x="8948" y="2636"/>
                  </a:lnTo>
                  <a:lnTo>
                    <a:pt x="8954" y="2635"/>
                  </a:lnTo>
                  <a:lnTo>
                    <a:pt x="8960" y="2633"/>
                  </a:lnTo>
                  <a:lnTo>
                    <a:pt x="8965" y="2631"/>
                  </a:lnTo>
                  <a:lnTo>
                    <a:pt x="8966" y="2629"/>
                  </a:lnTo>
                  <a:lnTo>
                    <a:pt x="8968" y="2627"/>
                  </a:lnTo>
                  <a:lnTo>
                    <a:pt x="8969" y="2624"/>
                  </a:lnTo>
                  <a:lnTo>
                    <a:pt x="8969" y="2622"/>
                  </a:lnTo>
                  <a:lnTo>
                    <a:pt x="8968" y="2614"/>
                  </a:lnTo>
                  <a:lnTo>
                    <a:pt x="8965" y="2608"/>
                  </a:lnTo>
                  <a:lnTo>
                    <a:pt x="8963" y="2602"/>
                  </a:lnTo>
                  <a:lnTo>
                    <a:pt x="8958" y="2596"/>
                  </a:lnTo>
                  <a:lnTo>
                    <a:pt x="8954" y="2589"/>
                  </a:lnTo>
                  <a:lnTo>
                    <a:pt x="8951" y="2583"/>
                  </a:lnTo>
                  <a:lnTo>
                    <a:pt x="8949" y="2577"/>
                  </a:lnTo>
                  <a:lnTo>
                    <a:pt x="8948" y="2569"/>
                  </a:lnTo>
                  <a:lnTo>
                    <a:pt x="8948" y="2563"/>
                  </a:lnTo>
                  <a:lnTo>
                    <a:pt x="8950" y="2562"/>
                  </a:lnTo>
                  <a:lnTo>
                    <a:pt x="8953" y="2560"/>
                  </a:lnTo>
                  <a:lnTo>
                    <a:pt x="8965" y="2567"/>
                  </a:lnTo>
                  <a:lnTo>
                    <a:pt x="8977" y="2573"/>
                  </a:lnTo>
                  <a:lnTo>
                    <a:pt x="8984" y="2573"/>
                  </a:lnTo>
                  <a:lnTo>
                    <a:pt x="8990" y="2571"/>
                  </a:lnTo>
                  <a:lnTo>
                    <a:pt x="8995" y="2567"/>
                  </a:lnTo>
                  <a:lnTo>
                    <a:pt x="9000" y="2563"/>
                  </a:lnTo>
                  <a:lnTo>
                    <a:pt x="9007" y="2559"/>
                  </a:lnTo>
                  <a:lnTo>
                    <a:pt x="9012" y="2557"/>
                  </a:lnTo>
                  <a:lnTo>
                    <a:pt x="9018" y="2554"/>
                  </a:lnTo>
                  <a:lnTo>
                    <a:pt x="9025" y="2553"/>
                  </a:lnTo>
                  <a:lnTo>
                    <a:pt x="9032" y="2554"/>
                  </a:lnTo>
                  <a:lnTo>
                    <a:pt x="9037" y="2557"/>
                  </a:lnTo>
                  <a:lnTo>
                    <a:pt x="9042" y="2560"/>
                  </a:lnTo>
                  <a:lnTo>
                    <a:pt x="9046" y="2566"/>
                  </a:lnTo>
                  <a:lnTo>
                    <a:pt x="9051" y="2577"/>
                  </a:lnTo>
                  <a:lnTo>
                    <a:pt x="9054" y="2591"/>
                  </a:lnTo>
                  <a:lnTo>
                    <a:pt x="9057" y="2596"/>
                  </a:lnTo>
                  <a:lnTo>
                    <a:pt x="9058" y="2599"/>
                  </a:lnTo>
                  <a:lnTo>
                    <a:pt x="9061" y="2602"/>
                  </a:lnTo>
                  <a:lnTo>
                    <a:pt x="9064" y="2606"/>
                  </a:lnTo>
                  <a:lnTo>
                    <a:pt x="9071" y="2611"/>
                  </a:lnTo>
                  <a:lnTo>
                    <a:pt x="9078" y="2617"/>
                  </a:lnTo>
                  <a:lnTo>
                    <a:pt x="9089" y="2624"/>
                  </a:lnTo>
                  <a:lnTo>
                    <a:pt x="9101" y="2629"/>
                  </a:lnTo>
                  <a:lnTo>
                    <a:pt x="9112" y="2635"/>
                  </a:lnTo>
                  <a:lnTo>
                    <a:pt x="9123" y="2642"/>
                  </a:lnTo>
                  <a:lnTo>
                    <a:pt x="9137" y="2656"/>
                  </a:lnTo>
                  <a:lnTo>
                    <a:pt x="9152" y="2668"/>
                  </a:lnTo>
                  <a:lnTo>
                    <a:pt x="9160" y="2675"/>
                  </a:lnTo>
                  <a:lnTo>
                    <a:pt x="9166" y="2681"/>
                  </a:lnTo>
                  <a:lnTo>
                    <a:pt x="9172" y="2686"/>
                  </a:lnTo>
                  <a:lnTo>
                    <a:pt x="9177" y="2693"/>
                  </a:lnTo>
                  <a:lnTo>
                    <a:pt x="9186" y="2707"/>
                  </a:lnTo>
                  <a:lnTo>
                    <a:pt x="9194" y="2724"/>
                  </a:lnTo>
                  <a:lnTo>
                    <a:pt x="9200" y="2736"/>
                  </a:lnTo>
                  <a:lnTo>
                    <a:pt x="9206" y="2747"/>
                  </a:lnTo>
                  <a:lnTo>
                    <a:pt x="9212" y="2757"/>
                  </a:lnTo>
                  <a:lnTo>
                    <a:pt x="9220" y="2768"/>
                  </a:lnTo>
                  <a:lnTo>
                    <a:pt x="9228" y="2776"/>
                  </a:lnTo>
                  <a:lnTo>
                    <a:pt x="9234" y="2786"/>
                  </a:lnTo>
                  <a:lnTo>
                    <a:pt x="9240" y="2798"/>
                  </a:lnTo>
                  <a:lnTo>
                    <a:pt x="9246" y="2810"/>
                  </a:lnTo>
                  <a:lnTo>
                    <a:pt x="9239" y="2814"/>
                  </a:lnTo>
                  <a:lnTo>
                    <a:pt x="9230" y="2815"/>
                  </a:lnTo>
                  <a:lnTo>
                    <a:pt x="9204" y="2815"/>
                  </a:lnTo>
                  <a:lnTo>
                    <a:pt x="9181" y="2815"/>
                  </a:lnTo>
                  <a:lnTo>
                    <a:pt x="9157" y="2815"/>
                  </a:lnTo>
                  <a:lnTo>
                    <a:pt x="9131" y="2815"/>
                  </a:lnTo>
                  <a:lnTo>
                    <a:pt x="9130" y="2823"/>
                  </a:lnTo>
                  <a:lnTo>
                    <a:pt x="9146" y="2830"/>
                  </a:lnTo>
                  <a:lnTo>
                    <a:pt x="9160" y="2835"/>
                  </a:lnTo>
                  <a:lnTo>
                    <a:pt x="9160" y="2835"/>
                  </a:lnTo>
                  <a:lnTo>
                    <a:pt x="9184" y="2839"/>
                  </a:lnTo>
                  <a:lnTo>
                    <a:pt x="9205" y="2843"/>
                  </a:lnTo>
                  <a:lnTo>
                    <a:pt x="9226" y="2848"/>
                  </a:lnTo>
                  <a:lnTo>
                    <a:pt x="9245" y="2853"/>
                  </a:lnTo>
                  <a:lnTo>
                    <a:pt x="9265" y="2858"/>
                  </a:lnTo>
                  <a:lnTo>
                    <a:pt x="9285" y="2862"/>
                  </a:lnTo>
                  <a:lnTo>
                    <a:pt x="9308" y="2864"/>
                  </a:lnTo>
                  <a:lnTo>
                    <a:pt x="9330" y="2865"/>
                  </a:lnTo>
                  <a:lnTo>
                    <a:pt x="9342" y="2864"/>
                  </a:lnTo>
                  <a:lnTo>
                    <a:pt x="9352" y="2862"/>
                  </a:lnTo>
                  <a:lnTo>
                    <a:pt x="9361" y="2858"/>
                  </a:lnTo>
                  <a:lnTo>
                    <a:pt x="9369" y="2852"/>
                  </a:lnTo>
                  <a:lnTo>
                    <a:pt x="9377" y="2844"/>
                  </a:lnTo>
                  <a:lnTo>
                    <a:pt x="9382" y="2837"/>
                  </a:lnTo>
                  <a:lnTo>
                    <a:pt x="9386" y="2826"/>
                  </a:lnTo>
                  <a:lnTo>
                    <a:pt x="9387" y="2816"/>
                  </a:lnTo>
                  <a:lnTo>
                    <a:pt x="9386" y="2796"/>
                  </a:lnTo>
                  <a:lnTo>
                    <a:pt x="9384" y="2778"/>
                  </a:lnTo>
                  <a:lnTo>
                    <a:pt x="9382" y="2760"/>
                  </a:lnTo>
                  <a:lnTo>
                    <a:pt x="9378" y="2744"/>
                  </a:lnTo>
                  <a:lnTo>
                    <a:pt x="9373" y="2727"/>
                  </a:lnTo>
                  <a:lnTo>
                    <a:pt x="9366" y="2711"/>
                  </a:lnTo>
                  <a:lnTo>
                    <a:pt x="9357" y="2695"/>
                  </a:lnTo>
                  <a:lnTo>
                    <a:pt x="9347" y="2677"/>
                  </a:lnTo>
                  <a:lnTo>
                    <a:pt x="9334" y="2661"/>
                  </a:lnTo>
                  <a:lnTo>
                    <a:pt x="9322" y="2646"/>
                  </a:lnTo>
                  <a:lnTo>
                    <a:pt x="9315" y="2640"/>
                  </a:lnTo>
                  <a:lnTo>
                    <a:pt x="9310" y="2631"/>
                  </a:lnTo>
                  <a:lnTo>
                    <a:pt x="9307" y="2622"/>
                  </a:lnTo>
                  <a:lnTo>
                    <a:pt x="9304" y="2612"/>
                  </a:lnTo>
                  <a:lnTo>
                    <a:pt x="9275" y="2579"/>
                  </a:lnTo>
                  <a:lnTo>
                    <a:pt x="9249" y="2552"/>
                  </a:lnTo>
                  <a:lnTo>
                    <a:pt x="9234" y="2540"/>
                  </a:lnTo>
                  <a:lnTo>
                    <a:pt x="9219" y="2529"/>
                  </a:lnTo>
                  <a:lnTo>
                    <a:pt x="9201" y="2518"/>
                  </a:lnTo>
                  <a:lnTo>
                    <a:pt x="9180" y="2509"/>
                  </a:lnTo>
                  <a:lnTo>
                    <a:pt x="9164" y="2502"/>
                  </a:lnTo>
                  <a:lnTo>
                    <a:pt x="9146" y="2494"/>
                  </a:lnTo>
                  <a:lnTo>
                    <a:pt x="9131" y="2486"/>
                  </a:lnTo>
                  <a:lnTo>
                    <a:pt x="9116" y="2479"/>
                  </a:lnTo>
                  <a:lnTo>
                    <a:pt x="9110" y="2474"/>
                  </a:lnTo>
                  <a:lnTo>
                    <a:pt x="9103" y="2469"/>
                  </a:lnTo>
                  <a:lnTo>
                    <a:pt x="9098" y="2464"/>
                  </a:lnTo>
                  <a:lnTo>
                    <a:pt x="9093" y="2458"/>
                  </a:lnTo>
                  <a:lnTo>
                    <a:pt x="9089" y="2450"/>
                  </a:lnTo>
                  <a:lnTo>
                    <a:pt x="9087" y="2444"/>
                  </a:lnTo>
                  <a:lnTo>
                    <a:pt x="9086" y="2435"/>
                  </a:lnTo>
                  <a:lnTo>
                    <a:pt x="9086" y="2426"/>
                  </a:lnTo>
                  <a:lnTo>
                    <a:pt x="9086" y="2414"/>
                  </a:lnTo>
                  <a:lnTo>
                    <a:pt x="9089" y="2402"/>
                  </a:lnTo>
                  <a:lnTo>
                    <a:pt x="9094" y="2392"/>
                  </a:lnTo>
                  <a:lnTo>
                    <a:pt x="9099" y="2382"/>
                  </a:lnTo>
                  <a:lnTo>
                    <a:pt x="9113" y="2363"/>
                  </a:lnTo>
                  <a:lnTo>
                    <a:pt x="9127" y="2342"/>
                  </a:lnTo>
                  <a:lnTo>
                    <a:pt x="9137" y="2322"/>
                  </a:lnTo>
                  <a:lnTo>
                    <a:pt x="9146" y="2305"/>
                  </a:lnTo>
                  <a:lnTo>
                    <a:pt x="9155" y="2287"/>
                  </a:lnTo>
                  <a:lnTo>
                    <a:pt x="9161" y="2269"/>
                  </a:lnTo>
                  <a:lnTo>
                    <a:pt x="9166" y="2252"/>
                  </a:lnTo>
                  <a:lnTo>
                    <a:pt x="9170" y="2233"/>
                  </a:lnTo>
                  <a:lnTo>
                    <a:pt x="9171" y="2213"/>
                  </a:lnTo>
                  <a:lnTo>
                    <a:pt x="9172" y="2192"/>
                  </a:lnTo>
                  <a:lnTo>
                    <a:pt x="9171" y="2183"/>
                  </a:lnTo>
                  <a:lnTo>
                    <a:pt x="9167" y="2175"/>
                  </a:lnTo>
                  <a:lnTo>
                    <a:pt x="9162" y="2170"/>
                  </a:lnTo>
                  <a:lnTo>
                    <a:pt x="9156" y="2165"/>
                  </a:lnTo>
                  <a:lnTo>
                    <a:pt x="9140" y="2158"/>
                  </a:lnTo>
                  <a:lnTo>
                    <a:pt x="9122" y="2151"/>
                  </a:lnTo>
                  <a:lnTo>
                    <a:pt x="9093" y="2143"/>
                  </a:lnTo>
                  <a:lnTo>
                    <a:pt x="9067" y="2135"/>
                  </a:lnTo>
                  <a:lnTo>
                    <a:pt x="9042" y="2130"/>
                  </a:lnTo>
                  <a:lnTo>
                    <a:pt x="9012" y="2125"/>
                  </a:lnTo>
                  <a:lnTo>
                    <a:pt x="9002" y="2124"/>
                  </a:lnTo>
                  <a:lnTo>
                    <a:pt x="8992" y="2121"/>
                  </a:lnTo>
                  <a:lnTo>
                    <a:pt x="8982" y="2119"/>
                  </a:lnTo>
                  <a:lnTo>
                    <a:pt x="8974" y="2114"/>
                  </a:lnTo>
                  <a:lnTo>
                    <a:pt x="8966" y="2109"/>
                  </a:lnTo>
                  <a:lnTo>
                    <a:pt x="8960" y="2103"/>
                  </a:lnTo>
                  <a:lnTo>
                    <a:pt x="8959" y="2099"/>
                  </a:lnTo>
                  <a:lnTo>
                    <a:pt x="8956" y="2095"/>
                  </a:lnTo>
                  <a:lnTo>
                    <a:pt x="8956" y="2090"/>
                  </a:lnTo>
                  <a:lnTo>
                    <a:pt x="8955" y="2085"/>
                  </a:lnTo>
                  <a:lnTo>
                    <a:pt x="8956" y="2075"/>
                  </a:lnTo>
                  <a:lnTo>
                    <a:pt x="8958" y="2065"/>
                  </a:lnTo>
                  <a:lnTo>
                    <a:pt x="8960" y="2055"/>
                  </a:lnTo>
                  <a:lnTo>
                    <a:pt x="8964" y="2046"/>
                  </a:lnTo>
                  <a:lnTo>
                    <a:pt x="8968" y="2039"/>
                  </a:lnTo>
                  <a:lnTo>
                    <a:pt x="8973" y="2031"/>
                  </a:lnTo>
                  <a:lnTo>
                    <a:pt x="8979" y="2023"/>
                  </a:lnTo>
                  <a:lnTo>
                    <a:pt x="8984" y="2016"/>
                  </a:lnTo>
                  <a:lnTo>
                    <a:pt x="9012" y="1988"/>
                  </a:lnTo>
                  <a:lnTo>
                    <a:pt x="9041" y="1956"/>
                  </a:lnTo>
                  <a:lnTo>
                    <a:pt x="9059" y="1927"/>
                  </a:lnTo>
                  <a:lnTo>
                    <a:pt x="9077" y="1900"/>
                  </a:lnTo>
                  <a:lnTo>
                    <a:pt x="9086" y="1889"/>
                  </a:lnTo>
                  <a:lnTo>
                    <a:pt x="9096" y="1877"/>
                  </a:lnTo>
                  <a:lnTo>
                    <a:pt x="9108" y="1867"/>
                  </a:lnTo>
                  <a:lnTo>
                    <a:pt x="9122" y="1855"/>
                  </a:lnTo>
                  <a:lnTo>
                    <a:pt x="9136" y="1848"/>
                  </a:lnTo>
                  <a:lnTo>
                    <a:pt x="9150" y="1842"/>
                  </a:lnTo>
                  <a:lnTo>
                    <a:pt x="9156" y="1838"/>
                  </a:lnTo>
                  <a:lnTo>
                    <a:pt x="9160" y="1834"/>
                  </a:lnTo>
                  <a:lnTo>
                    <a:pt x="9164" y="1828"/>
                  </a:lnTo>
                  <a:lnTo>
                    <a:pt x="9165" y="1821"/>
                  </a:lnTo>
                  <a:lnTo>
                    <a:pt x="9165" y="1818"/>
                  </a:lnTo>
                  <a:lnTo>
                    <a:pt x="9164" y="1814"/>
                  </a:lnTo>
                  <a:lnTo>
                    <a:pt x="9162" y="1811"/>
                  </a:lnTo>
                  <a:lnTo>
                    <a:pt x="9160" y="1809"/>
                  </a:lnTo>
                  <a:lnTo>
                    <a:pt x="9155" y="1805"/>
                  </a:lnTo>
                  <a:lnTo>
                    <a:pt x="9148" y="1803"/>
                  </a:lnTo>
                  <a:lnTo>
                    <a:pt x="9133" y="1799"/>
                  </a:lnTo>
                  <a:lnTo>
                    <a:pt x="9117" y="1798"/>
                  </a:lnTo>
                  <a:lnTo>
                    <a:pt x="9093" y="1794"/>
                  </a:lnTo>
                  <a:lnTo>
                    <a:pt x="9072" y="1788"/>
                  </a:lnTo>
                  <a:lnTo>
                    <a:pt x="9051" y="1783"/>
                  </a:lnTo>
                  <a:lnTo>
                    <a:pt x="9027" y="1779"/>
                  </a:lnTo>
                  <a:lnTo>
                    <a:pt x="9005" y="1776"/>
                  </a:lnTo>
                  <a:lnTo>
                    <a:pt x="8985" y="1771"/>
                  </a:lnTo>
                  <a:lnTo>
                    <a:pt x="8977" y="1769"/>
                  </a:lnTo>
                  <a:lnTo>
                    <a:pt x="8968" y="1765"/>
                  </a:lnTo>
                  <a:lnTo>
                    <a:pt x="8959" y="1759"/>
                  </a:lnTo>
                  <a:lnTo>
                    <a:pt x="8950" y="1752"/>
                  </a:lnTo>
                  <a:lnTo>
                    <a:pt x="8935" y="1736"/>
                  </a:lnTo>
                  <a:lnTo>
                    <a:pt x="8920" y="1721"/>
                  </a:lnTo>
                  <a:lnTo>
                    <a:pt x="8913" y="1715"/>
                  </a:lnTo>
                  <a:lnTo>
                    <a:pt x="8904" y="1710"/>
                  </a:lnTo>
                  <a:lnTo>
                    <a:pt x="8895" y="1706"/>
                  </a:lnTo>
                  <a:lnTo>
                    <a:pt x="8884" y="1705"/>
                  </a:lnTo>
                  <a:lnTo>
                    <a:pt x="8779" y="1705"/>
                  </a:lnTo>
                  <a:lnTo>
                    <a:pt x="8774" y="1705"/>
                  </a:lnTo>
                  <a:lnTo>
                    <a:pt x="8769" y="1703"/>
                  </a:lnTo>
                  <a:lnTo>
                    <a:pt x="8767" y="1701"/>
                  </a:lnTo>
                  <a:lnTo>
                    <a:pt x="8763" y="1698"/>
                  </a:lnTo>
                  <a:lnTo>
                    <a:pt x="8758" y="1692"/>
                  </a:lnTo>
                  <a:lnTo>
                    <a:pt x="8754" y="1685"/>
                  </a:lnTo>
                  <a:lnTo>
                    <a:pt x="8748" y="1665"/>
                  </a:lnTo>
                  <a:lnTo>
                    <a:pt x="8744" y="1645"/>
                  </a:lnTo>
                  <a:lnTo>
                    <a:pt x="8738" y="1622"/>
                  </a:lnTo>
                  <a:lnTo>
                    <a:pt x="8734" y="1602"/>
                  </a:lnTo>
                  <a:lnTo>
                    <a:pt x="8732" y="1581"/>
                  </a:lnTo>
                  <a:lnTo>
                    <a:pt x="8731" y="1558"/>
                  </a:lnTo>
                  <a:lnTo>
                    <a:pt x="8731" y="1506"/>
                  </a:lnTo>
                  <a:lnTo>
                    <a:pt x="8732" y="1500"/>
                  </a:lnTo>
                  <a:lnTo>
                    <a:pt x="8733" y="1495"/>
                  </a:lnTo>
                  <a:lnTo>
                    <a:pt x="8734" y="1490"/>
                  </a:lnTo>
                  <a:lnTo>
                    <a:pt x="8737" y="1485"/>
                  </a:lnTo>
                  <a:lnTo>
                    <a:pt x="8744" y="1478"/>
                  </a:lnTo>
                  <a:lnTo>
                    <a:pt x="8753" y="1471"/>
                  </a:lnTo>
                  <a:lnTo>
                    <a:pt x="8774" y="1461"/>
                  </a:lnTo>
                  <a:lnTo>
                    <a:pt x="8797" y="1451"/>
                  </a:lnTo>
                  <a:lnTo>
                    <a:pt x="8820" y="1437"/>
                  </a:lnTo>
                  <a:lnTo>
                    <a:pt x="8838" y="1425"/>
                  </a:lnTo>
                  <a:lnTo>
                    <a:pt x="8857" y="1411"/>
                  </a:lnTo>
                  <a:lnTo>
                    <a:pt x="8879" y="1399"/>
                  </a:lnTo>
                  <a:lnTo>
                    <a:pt x="8921" y="1375"/>
                  </a:lnTo>
                  <a:lnTo>
                    <a:pt x="8959" y="1355"/>
                  </a:lnTo>
                  <a:lnTo>
                    <a:pt x="8997" y="1336"/>
                  </a:lnTo>
                  <a:lnTo>
                    <a:pt x="9041" y="1313"/>
                  </a:lnTo>
                  <a:lnTo>
                    <a:pt x="9056" y="1304"/>
                  </a:lnTo>
                  <a:lnTo>
                    <a:pt x="9068" y="1296"/>
                  </a:lnTo>
                  <a:lnTo>
                    <a:pt x="9081" y="1287"/>
                  </a:lnTo>
                  <a:lnTo>
                    <a:pt x="9092" y="1277"/>
                  </a:lnTo>
                  <a:lnTo>
                    <a:pt x="9103" y="1268"/>
                  </a:lnTo>
                  <a:lnTo>
                    <a:pt x="9115" y="1258"/>
                  </a:lnTo>
                  <a:lnTo>
                    <a:pt x="9128" y="1251"/>
                  </a:lnTo>
                  <a:lnTo>
                    <a:pt x="9143" y="1242"/>
                  </a:lnTo>
                  <a:lnTo>
                    <a:pt x="9166" y="1233"/>
                  </a:lnTo>
                  <a:lnTo>
                    <a:pt x="9186" y="1224"/>
                  </a:lnTo>
                  <a:lnTo>
                    <a:pt x="9206" y="1215"/>
                  </a:lnTo>
                  <a:lnTo>
                    <a:pt x="9228" y="1203"/>
                  </a:lnTo>
                  <a:lnTo>
                    <a:pt x="9243" y="1197"/>
                  </a:lnTo>
                  <a:lnTo>
                    <a:pt x="9258" y="1193"/>
                  </a:lnTo>
                  <a:lnTo>
                    <a:pt x="9265" y="1190"/>
                  </a:lnTo>
                  <a:lnTo>
                    <a:pt x="9271" y="1188"/>
                  </a:lnTo>
                  <a:lnTo>
                    <a:pt x="9276" y="1183"/>
                  </a:lnTo>
                  <a:lnTo>
                    <a:pt x="9280" y="1176"/>
                  </a:lnTo>
                  <a:lnTo>
                    <a:pt x="9285" y="1166"/>
                  </a:lnTo>
                  <a:lnTo>
                    <a:pt x="9288" y="1156"/>
                  </a:lnTo>
                  <a:lnTo>
                    <a:pt x="9290" y="1148"/>
                  </a:lnTo>
                  <a:lnTo>
                    <a:pt x="9292" y="1139"/>
                  </a:lnTo>
                  <a:lnTo>
                    <a:pt x="9294" y="1120"/>
                  </a:lnTo>
                  <a:lnTo>
                    <a:pt x="9297" y="1100"/>
                  </a:lnTo>
                  <a:lnTo>
                    <a:pt x="9297" y="1100"/>
                  </a:lnTo>
                  <a:lnTo>
                    <a:pt x="9271" y="1094"/>
                  </a:lnTo>
                  <a:lnTo>
                    <a:pt x="9249" y="1091"/>
                  </a:lnTo>
                  <a:lnTo>
                    <a:pt x="9226" y="1089"/>
                  </a:lnTo>
                  <a:lnTo>
                    <a:pt x="9205" y="1087"/>
                  </a:lnTo>
                  <a:lnTo>
                    <a:pt x="9182" y="1087"/>
                  </a:lnTo>
                  <a:lnTo>
                    <a:pt x="9160" y="1086"/>
                  </a:lnTo>
                  <a:lnTo>
                    <a:pt x="9137" y="1085"/>
                  </a:lnTo>
                  <a:lnTo>
                    <a:pt x="9112" y="1081"/>
                  </a:lnTo>
                  <a:lnTo>
                    <a:pt x="9062" y="1072"/>
                  </a:lnTo>
                  <a:lnTo>
                    <a:pt x="9017" y="1065"/>
                  </a:lnTo>
                  <a:lnTo>
                    <a:pt x="8974" y="1056"/>
                  </a:lnTo>
                  <a:lnTo>
                    <a:pt x="8933" y="1049"/>
                  </a:lnTo>
                  <a:lnTo>
                    <a:pt x="8892" y="1041"/>
                  </a:lnTo>
                  <a:lnTo>
                    <a:pt x="8850" y="1033"/>
                  </a:lnTo>
                  <a:lnTo>
                    <a:pt x="8805" y="1026"/>
                  </a:lnTo>
                  <a:lnTo>
                    <a:pt x="8754" y="1017"/>
                  </a:lnTo>
                  <a:lnTo>
                    <a:pt x="8713" y="1012"/>
                  </a:lnTo>
                  <a:lnTo>
                    <a:pt x="8674" y="1007"/>
                  </a:lnTo>
                  <a:lnTo>
                    <a:pt x="8638" y="1003"/>
                  </a:lnTo>
                  <a:lnTo>
                    <a:pt x="8603" y="1000"/>
                  </a:lnTo>
                  <a:lnTo>
                    <a:pt x="8567" y="995"/>
                  </a:lnTo>
                  <a:lnTo>
                    <a:pt x="8532" y="988"/>
                  </a:lnTo>
                  <a:lnTo>
                    <a:pt x="8495" y="979"/>
                  </a:lnTo>
                  <a:lnTo>
                    <a:pt x="8453" y="967"/>
                  </a:lnTo>
                  <a:lnTo>
                    <a:pt x="8431" y="959"/>
                  </a:lnTo>
                  <a:lnTo>
                    <a:pt x="8409" y="949"/>
                  </a:lnTo>
                  <a:lnTo>
                    <a:pt x="8390" y="941"/>
                  </a:lnTo>
                  <a:lnTo>
                    <a:pt x="8373" y="931"/>
                  </a:lnTo>
                  <a:lnTo>
                    <a:pt x="8355" y="922"/>
                  </a:lnTo>
                  <a:lnTo>
                    <a:pt x="8336" y="914"/>
                  </a:lnTo>
                  <a:lnTo>
                    <a:pt x="8315" y="907"/>
                  </a:lnTo>
                  <a:lnTo>
                    <a:pt x="8291" y="902"/>
                  </a:lnTo>
                  <a:lnTo>
                    <a:pt x="8256" y="895"/>
                  </a:lnTo>
                  <a:lnTo>
                    <a:pt x="8225" y="889"/>
                  </a:lnTo>
                  <a:lnTo>
                    <a:pt x="8195" y="883"/>
                  </a:lnTo>
                  <a:lnTo>
                    <a:pt x="8165" y="878"/>
                  </a:lnTo>
                  <a:lnTo>
                    <a:pt x="8136" y="870"/>
                  </a:lnTo>
                  <a:lnTo>
                    <a:pt x="8107" y="863"/>
                  </a:lnTo>
                  <a:lnTo>
                    <a:pt x="8074" y="854"/>
                  </a:lnTo>
                  <a:lnTo>
                    <a:pt x="8040" y="843"/>
                  </a:lnTo>
                  <a:lnTo>
                    <a:pt x="8013" y="833"/>
                  </a:lnTo>
                  <a:lnTo>
                    <a:pt x="7989" y="824"/>
                  </a:lnTo>
                  <a:lnTo>
                    <a:pt x="7965" y="814"/>
                  </a:lnTo>
                  <a:lnTo>
                    <a:pt x="7942" y="805"/>
                  </a:lnTo>
                  <a:lnTo>
                    <a:pt x="7920" y="796"/>
                  </a:lnTo>
                  <a:lnTo>
                    <a:pt x="7896" y="788"/>
                  </a:lnTo>
                  <a:lnTo>
                    <a:pt x="7871" y="780"/>
                  </a:lnTo>
                  <a:lnTo>
                    <a:pt x="7842" y="774"/>
                  </a:lnTo>
                  <a:lnTo>
                    <a:pt x="7822" y="770"/>
                  </a:lnTo>
                  <a:lnTo>
                    <a:pt x="7804" y="766"/>
                  </a:lnTo>
                  <a:lnTo>
                    <a:pt x="7787" y="761"/>
                  </a:lnTo>
                  <a:lnTo>
                    <a:pt x="7772" y="755"/>
                  </a:lnTo>
                  <a:lnTo>
                    <a:pt x="7755" y="749"/>
                  </a:lnTo>
                  <a:lnTo>
                    <a:pt x="7739" y="742"/>
                  </a:lnTo>
                  <a:lnTo>
                    <a:pt x="7723" y="734"/>
                  </a:lnTo>
                  <a:lnTo>
                    <a:pt x="7705" y="724"/>
                  </a:lnTo>
                  <a:lnTo>
                    <a:pt x="7689" y="715"/>
                  </a:lnTo>
                  <a:lnTo>
                    <a:pt x="7674" y="705"/>
                  </a:lnTo>
                  <a:lnTo>
                    <a:pt x="7661" y="693"/>
                  </a:lnTo>
                  <a:lnTo>
                    <a:pt x="7650" y="680"/>
                  </a:lnTo>
                  <a:lnTo>
                    <a:pt x="7635" y="647"/>
                  </a:lnTo>
                  <a:lnTo>
                    <a:pt x="7619" y="618"/>
                  </a:lnTo>
                  <a:lnTo>
                    <a:pt x="7602" y="592"/>
                  </a:lnTo>
                  <a:lnTo>
                    <a:pt x="7587" y="565"/>
                  </a:lnTo>
                  <a:lnTo>
                    <a:pt x="7581" y="552"/>
                  </a:lnTo>
                  <a:lnTo>
                    <a:pt x="7575" y="539"/>
                  </a:lnTo>
                  <a:lnTo>
                    <a:pt x="7568" y="525"/>
                  </a:lnTo>
                  <a:lnTo>
                    <a:pt x="7563" y="510"/>
                  </a:lnTo>
                  <a:lnTo>
                    <a:pt x="7560" y="495"/>
                  </a:lnTo>
                  <a:lnTo>
                    <a:pt x="7557" y="480"/>
                  </a:lnTo>
                  <a:lnTo>
                    <a:pt x="7555" y="463"/>
                  </a:lnTo>
                  <a:lnTo>
                    <a:pt x="7555" y="445"/>
                  </a:lnTo>
                  <a:lnTo>
                    <a:pt x="7556" y="420"/>
                  </a:lnTo>
                  <a:lnTo>
                    <a:pt x="7560" y="397"/>
                  </a:lnTo>
                  <a:lnTo>
                    <a:pt x="7565" y="377"/>
                  </a:lnTo>
                  <a:lnTo>
                    <a:pt x="7570" y="357"/>
                  </a:lnTo>
                  <a:lnTo>
                    <a:pt x="7576" y="336"/>
                  </a:lnTo>
                  <a:lnTo>
                    <a:pt x="7581" y="316"/>
                  </a:lnTo>
                  <a:lnTo>
                    <a:pt x="7585" y="293"/>
                  </a:lnTo>
                  <a:lnTo>
                    <a:pt x="7586" y="268"/>
                  </a:lnTo>
                  <a:lnTo>
                    <a:pt x="7585" y="258"/>
                  </a:lnTo>
                  <a:lnTo>
                    <a:pt x="7582" y="249"/>
                  </a:lnTo>
                  <a:lnTo>
                    <a:pt x="7577" y="242"/>
                  </a:lnTo>
                  <a:lnTo>
                    <a:pt x="7571" y="235"/>
                  </a:lnTo>
                  <a:lnTo>
                    <a:pt x="7565" y="229"/>
                  </a:lnTo>
                  <a:lnTo>
                    <a:pt x="7556" y="224"/>
                  </a:lnTo>
                  <a:lnTo>
                    <a:pt x="7547" y="220"/>
                  </a:lnTo>
                  <a:lnTo>
                    <a:pt x="7538" y="217"/>
                  </a:lnTo>
                  <a:lnTo>
                    <a:pt x="7523" y="212"/>
                  </a:lnTo>
                  <a:lnTo>
                    <a:pt x="7509" y="207"/>
                  </a:lnTo>
                  <a:lnTo>
                    <a:pt x="7504" y="203"/>
                  </a:lnTo>
                  <a:lnTo>
                    <a:pt x="7499" y="198"/>
                  </a:lnTo>
                  <a:lnTo>
                    <a:pt x="7497" y="193"/>
                  </a:lnTo>
                  <a:lnTo>
                    <a:pt x="7496" y="185"/>
                  </a:lnTo>
                  <a:lnTo>
                    <a:pt x="7496" y="107"/>
                  </a:lnTo>
                  <a:lnTo>
                    <a:pt x="7496" y="89"/>
                  </a:lnTo>
                  <a:lnTo>
                    <a:pt x="7492" y="70"/>
                  </a:lnTo>
                  <a:lnTo>
                    <a:pt x="7491" y="61"/>
                  </a:lnTo>
                  <a:lnTo>
                    <a:pt x="7487" y="51"/>
                  </a:lnTo>
                  <a:lnTo>
                    <a:pt x="7484" y="43"/>
                  </a:lnTo>
                  <a:lnTo>
                    <a:pt x="7481" y="35"/>
                  </a:lnTo>
                  <a:lnTo>
                    <a:pt x="7476" y="27"/>
                  </a:lnTo>
                  <a:lnTo>
                    <a:pt x="7471" y="21"/>
                  </a:lnTo>
                  <a:lnTo>
                    <a:pt x="7465" y="15"/>
                  </a:lnTo>
                  <a:lnTo>
                    <a:pt x="7459" y="10"/>
                  </a:lnTo>
                  <a:lnTo>
                    <a:pt x="7452" y="6"/>
                  </a:lnTo>
                  <a:lnTo>
                    <a:pt x="7444" y="2"/>
                  </a:lnTo>
                  <a:lnTo>
                    <a:pt x="7437" y="1"/>
                  </a:lnTo>
                  <a:lnTo>
                    <a:pt x="7428" y="0"/>
                  </a:lnTo>
                  <a:lnTo>
                    <a:pt x="7414" y="1"/>
                  </a:lnTo>
                  <a:lnTo>
                    <a:pt x="7401" y="2"/>
                  </a:lnTo>
                  <a:lnTo>
                    <a:pt x="7390" y="5"/>
                  </a:lnTo>
                  <a:lnTo>
                    <a:pt x="7379" y="7"/>
                  </a:lnTo>
                  <a:lnTo>
                    <a:pt x="7369" y="12"/>
                  </a:lnTo>
                  <a:lnTo>
                    <a:pt x="7359" y="16"/>
                  </a:lnTo>
                  <a:lnTo>
                    <a:pt x="7349" y="22"/>
                  </a:lnTo>
                  <a:lnTo>
                    <a:pt x="7340" y="27"/>
                  </a:lnTo>
                  <a:lnTo>
                    <a:pt x="7321" y="40"/>
                  </a:lnTo>
                  <a:lnTo>
                    <a:pt x="7301" y="53"/>
                  </a:lnTo>
                  <a:lnTo>
                    <a:pt x="7281" y="66"/>
                  </a:lnTo>
                  <a:lnTo>
                    <a:pt x="7258" y="79"/>
                  </a:lnTo>
                  <a:lnTo>
                    <a:pt x="7230" y="92"/>
                  </a:lnTo>
                  <a:lnTo>
                    <a:pt x="7204" y="105"/>
                  </a:lnTo>
                  <a:lnTo>
                    <a:pt x="7179" y="116"/>
                  </a:lnTo>
                  <a:lnTo>
                    <a:pt x="7156" y="125"/>
                  </a:lnTo>
                  <a:lnTo>
                    <a:pt x="7130" y="134"/>
                  </a:lnTo>
                  <a:lnTo>
                    <a:pt x="7105" y="141"/>
                  </a:lnTo>
                  <a:lnTo>
                    <a:pt x="7076" y="148"/>
                  </a:lnTo>
                  <a:lnTo>
                    <a:pt x="7046" y="153"/>
                  </a:lnTo>
                  <a:lnTo>
                    <a:pt x="7029" y="158"/>
                  </a:lnTo>
                  <a:lnTo>
                    <a:pt x="7012" y="164"/>
                  </a:lnTo>
                  <a:lnTo>
                    <a:pt x="7005" y="166"/>
                  </a:lnTo>
                  <a:lnTo>
                    <a:pt x="6996" y="169"/>
                  </a:lnTo>
                  <a:lnTo>
                    <a:pt x="6987" y="171"/>
                  </a:lnTo>
                  <a:lnTo>
                    <a:pt x="6977" y="171"/>
                  </a:lnTo>
                  <a:lnTo>
                    <a:pt x="6943" y="170"/>
                  </a:lnTo>
                  <a:lnTo>
                    <a:pt x="6912" y="169"/>
                  </a:lnTo>
                  <a:lnTo>
                    <a:pt x="6883" y="164"/>
                  </a:lnTo>
                  <a:lnTo>
                    <a:pt x="6854" y="159"/>
                  </a:lnTo>
                  <a:lnTo>
                    <a:pt x="6827" y="151"/>
                  </a:lnTo>
                  <a:lnTo>
                    <a:pt x="6798" y="143"/>
                  </a:lnTo>
                  <a:lnTo>
                    <a:pt x="6769" y="131"/>
                  </a:lnTo>
                  <a:lnTo>
                    <a:pt x="6738" y="119"/>
                  </a:lnTo>
                  <a:lnTo>
                    <a:pt x="6713" y="106"/>
                  </a:lnTo>
                  <a:lnTo>
                    <a:pt x="6690" y="95"/>
                  </a:lnTo>
                  <a:lnTo>
                    <a:pt x="6680" y="90"/>
                  </a:lnTo>
                  <a:lnTo>
                    <a:pt x="6667" y="85"/>
                  </a:lnTo>
                  <a:lnTo>
                    <a:pt x="6655" y="82"/>
                  </a:lnTo>
                  <a:lnTo>
                    <a:pt x="6641" y="81"/>
                  </a:lnTo>
                  <a:lnTo>
                    <a:pt x="6571" y="81"/>
                  </a:lnTo>
                  <a:lnTo>
                    <a:pt x="6541" y="81"/>
                  </a:lnTo>
                  <a:lnTo>
                    <a:pt x="6512" y="79"/>
                  </a:lnTo>
                  <a:lnTo>
                    <a:pt x="6485" y="76"/>
                  </a:lnTo>
                  <a:lnTo>
                    <a:pt x="6459" y="72"/>
                  </a:lnTo>
                  <a:lnTo>
                    <a:pt x="6434" y="69"/>
                  </a:lnTo>
                  <a:lnTo>
                    <a:pt x="6406" y="66"/>
                  </a:lnTo>
                  <a:lnTo>
                    <a:pt x="6379" y="64"/>
                  </a:lnTo>
                  <a:lnTo>
                    <a:pt x="6347" y="64"/>
                  </a:lnTo>
                  <a:lnTo>
                    <a:pt x="6321" y="64"/>
                  </a:lnTo>
                  <a:lnTo>
                    <a:pt x="6296" y="64"/>
                  </a:lnTo>
                  <a:lnTo>
                    <a:pt x="6273" y="66"/>
                  </a:lnTo>
                  <a:lnTo>
                    <a:pt x="6251" y="69"/>
                  </a:lnTo>
                  <a:lnTo>
                    <a:pt x="6241" y="71"/>
                  </a:lnTo>
                  <a:lnTo>
                    <a:pt x="6229" y="74"/>
                  </a:lnTo>
                  <a:lnTo>
                    <a:pt x="6219" y="77"/>
                  </a:lnTo>
                  <a:lnTo>
                    <a:pt x="6208" y="82"/>
                  </a:lnTo>
                  <a:lnTo>
                    <a:pt x="6198" y="87"/>
                  </a:lnTo>
                  <a:lnTo>
                    <a:pt x="6188" y="94"/>
                  </a:lnTo>
                  <a:lnTo>
                    <a:pt x="6177" y="100"/>
                  </a:lnTo>
                  <a:lnTo>
                    <a:pt x="6167" y="109"/>
                  </a:lnTo>
                  <a:lnTo>
                    <a:pt x="6138" y="131"/>
                  </a:lnTo>
                  <a:lnTo>
                    <a:pt x="6114" y="155"/>
                  </a:lnTo>
                  <a:lnTo>
                    <a:pt x="6091" y="178"/>
                  </a:lnTo>
                  <a:lnTo>
                    <a:pt x="6071" y="200"/>
                  </a:lnTo>
                  <a:lnTo>
                    <a:pt x="6050" y="223"/>
                  </a:lnTo>
                  <a:lnTo>
                    <a:pt x="6027" y="244"/>
                  </a:lnTo>
                  <a:lnTo>
                    <a:pt x="6016" y="256"/>
                  </a:lnTo>
                  <a:lnTo>
                    <a:pt x="6002" y="267"/>
                  </a:lnTo>
                  <a:lnTo>
                    <a:pt x="5988" y="277"/>
                  </a:lnTo>
                  <a:lnTo>
                    <a:pt x="5973" y="288"/>
                  </a:lnTo>
                  <a:lnTo>
                    <a:pt x="5960" y="296"/>
                  </a:lnTo>
                  <a:lnTo>
                    <a:pt x="5947" y="303"/>
                  </a:lnTo>
                  <a:lnTo>
                    <a:pt x="5934" y="308"/>
                  </a:lnTo>
                  <a:lnTo>
                    <a:pt x="5923" y="313"/>
                  </a:lnTo>
                  <a:lnTo>
                    <a:pt x="5898" y="323"/>
                  </a:lnTo>
                  <a:lnTo>
                    <a:pt x="5870" y="333"/>
                  </a:lnTo>
                  <a:lnTo>
                    <a:pt x="5853" y="341"/>
                  </a:lnTo>
                  <a:lnTo>
                    <a:pt x="5838" y="348"/>
                  </a:lnTo>
                  <a:lnTo>
                    <a:pt x="5830" y="352"/>
                  </a:lnTo>
                  <a:lnTo>
                    <a:pt x="5821" y="355"/>
                  </a:lnTo>
                  <a:lnTo>
                    <a:pt x="5813" y="356"/>
                  </a:lnTo>
                  <a:lnTo>
                    <a:pt x="5803" y="357"/>
                  </a:lnTo>
                  <a:lnTo>
                    <a:pt x="5736" y="357"/>
                  </a:lnTo>
                  <a:lnTo>
                    <a:pt x="5711" y="356"/>
                  </a:lnTo>
                  <a:lnTo>
                    <a:pt x="5690" y="352"/>
                  </a:lnTo>
                  <a:lnTo>
                    <a:pt x="5667" y="350"/>
                  </a:lnTo>
                  <a:lnTo>
                    <a:pt x="5642" y="346"/>
                  </a:lnTo>
                  <a:lnTo>
                    <a:pt x="5614" y="343"/>
                  </a:lnTo>
                  <a:lnTo>
                    <a:pt x="5589" y="342"/>
                  </a:lnTo>
                  <a:lnTo>
                    <a:pt x="5577" y="340"/>
                  </a:lnTo>
                  <a:lnTo>
                    <a:pt x="5564" y="336"/>
                  </a:lnTo>
                  <a:lnTo>
                    <a:pt x="5552" y="332"/>
                  </a:lnTo>
                  <a:lnTo>
                    <a:pt x="5539" y="325"/>
                  </a:lnTo>
                  <a:lnTo>
                    <a:pt x="5506" y="304"/>
                  </a:lnTo>
                  <a:lnTo>
                    <a:pt x="5476" y="286"/>
                  </a:lnTo>
                  <a:lnTo>
                    <a:pt x="5449" y="267"/>
                  </a:lnTo>
                  <a:lnTo>
                    <a:pt x="5415" y="245"/>
                  </a:lnTo>
                  <a:lnTo>
                    <a:pt x="5397" y="234"/>
                  </a:lnTo>
                  <a:lnTo>
                    <a:pt x="5381" y="224"/>
                  </a:lnTo>
                  <a:lnTo>
                    <a:pt x="5373" y="219"/>
                  </a:lnTo>
                  <a:lnTo>
                    <a:pt x="5365" y="217"/>
                  </a:lnTo>
                  <a:lnTo>
                    <a:pt x="5355" y="214"/>
                  </a:lnTo>
                  <a:lnTo>
                    <a:pt x="5343" y="214"/>
                  </a:lnTo>
                  <a:lnTo>
                    <a:pt x="5331" y="214"/>
                  </a:lnTo>
                  <a:lnTo>
                    <a:pt x="5319" y="217"/>
                  </a:lnTo>
                  <a:lnTo>
                    <a:pt x="5309" y="220"/>
                  </a:lnTo>
                  <a:lnTo>
                    <a:pt x="5299" y="224"/>
                  </a:lnTo>
                  <a:lnTo>
                    <a:pt x="5279" y="235"/>
                  </a:lnTo>
                  <a:lnTo>
                    <a:pt x="5257" y="245"/>
                  </a:lnTo>
                  <a:lnTo>
                    <a:pt x="5257" y="245"/>
                  </a:lnTo>
                  <a:lnTo>
                    <a:pt x="5247" y="277"/>
                  </a:lnTo>
                  <a:lnTo>
                    <a:pt x="5239" y="306"/>
                  </a:lnTo>
                  <a:lnTo>
                    <a:pt x="5237" y="321"/>
                  </a:lnTo>
                  <a:lnTo>
                    <a:pt x="5234" y="336"/>
                  </a:lnTo>
                  <a:lnTo>
                    <a:pt x="5233" y="351"/>
                  </a:lnTo>
                  <a:lnTo>
                    <a:pt x="5233" y="368"/>
                  </a:lnTo>
                  <a:lnTo>
                    <a:pt x="5233" y="432"/>
                  </a:lnTo>
                  <a:lnTo>
                    <a:pt x="5233" y="460"/>
                  </a:lnTo>
                  <a:lnTo>
                    <a:pt x="5233" y="485"/>
                  </a:lnTo>
                  <a:lnTo>
                    <a:pt x="5230" y="498"/>
                  </a:lnTo>
                  <a:lnTo>
                    <a:pt x="5227" y="508"/>
                  </a:lnTo>
                  <a:lnTo>
                    <a:pt x="5223" y="511"/>
                  </a:lnTo>
                  <a:lnTo>
                    <a:pt x="5219" y="516"/>
                  </a:lnTo>
                  <a:lnTo>
                    <a:pt x="5214" y="520"/>
                  </a:lnTo>
                  <a:lnTo>
                    <a:pt x="5209" y="523"/>
                  </a:lnTo>
                  <a:lnTo>
                    <a:pt x="5198" y="529"/>
                  </a:lnTo>
                  <a:lnTo>
                    <a:pt x="5188" y="535"/>
                  </a:lnTo>
                  <a:lnTo>
                    <a:pt x="5179" y="542"/>
                  </a:lnTo>
                  <a:lnTo>
                    <a:pt x="5170" y="549"/>
                  </a:lnTo>
                  <a:lnTo>
                    <a:pt x="5163" y="557"/>
                  </a:lnTo>
                  <a:lnTo>
                    <a:pt x="5156" y="565"/>
                  </a:lnTo>
                  <a:lnTo>
                    <a:pt x="5150" y="575"/>
                  </a:lnTo>
                  <a:lnTo>
                    <a:pt x="5145" y="587"/>
                  </a:lnTo>
                  <a:lnTo>
                    <a:pt x="5143" y="592"/>
                  </a:lnTo>
                  <a:lnTo>
                    <a:pt x="5137" y="597"/>
                  </a:lnTo>
                  <a:lnTo>
                    <a:pt x="5134" y="602"/>
                  </a:lnTo>
                  <a:lnTo>
                    <a:pt x="5132" y="608"/>
                  </a:lnTo>
                  <a:lnTo>
                    <a:pt x="5132" y="616"/>
                  </a:lnTo>
                  <a:lnTo>
                    <a:pt x="5134" y="623"/>
                  </a:lnTo>
                  <a:lnTo>
                    <a:pt x="5135" y="629"/>
                  </a:lnTo>
                  <a:lnTo>
                    <a:pt x="5137" y="637"/>
                  </a:lnTo>
                  <a:lnTo>
                    <a:pt x="5143" y="650"/>
                  </a:lnTo>
                  <a:lnTo>
                    <a:pt x="5150" y="661"/>
                  </a:lnTo>
                  <a:lnTo>
                    <a:pt x="5160" y="670"/>
                  </a:lnTo>
                  <a:lnTo>
                    <a:pt x="5171" y="678"/>
                  </a:lnTo>
                  <a:lnTo>
                    <a:pt x="5184" y="686"/>
                  </a:lnTo>
                  <a:lnTo>
                    <a:pt x="5198" y="692"/>
                  </a:lnTo>
                  <a:lnTo>
                    <a:pt x="5213" y="698"/>
                  </a:lnTo>
                  <a:lnTo>
                    <a:pt x="5225" y="706"/>
                  </a:lnTo>
                  <a:lnTo>
                    <a:pt x="5237" y="716"/>
                  </a:lnTo>
                  <a:lnTo>
                    <a:pt x="5248" y="727"/>
                  </a:lnTo>
                  <a:lnTo>
                    <a:pt x="5255" y="732"/>
                  </a:lnTo>
                  <a:lnTo>
                    <a:pt x="5262" y="736"/>
                  </a:lnTo>
                  <a:lnTo>
                    <a:pt x="5265" y="739"/>
                  </a:lnTo>
                  <a:lnTo>
                    <a:pt x="5268" y="741"/>
                  </a:lnTo>
                  <a:lnTo>
                    <a:pt x="5269" y="744"/>
                  </a:lnTo>
                  <a:lnTo>
                    <a:pt x="5269" y="747"/>
                  </a:lnTo>
                  <a:lnTo>
                    <a:pt x="5269" y="754"/>
                  </a:lnTo>
                  <a:lnTo>
                    <a:pt x="5268" y="759"/>
                  </a:lnTo>
                  <a:lnTo>
                    <a:pt x="5265" y="762"/>
                  </a:lnTo>
                  <a:lnTo>
                    <a:pt x="5263" y="766"/>
                  </a:lnTo>
                  <a:lnTo>
                    <a:pt x="5254" y="772"/>
                  </a:lnTo>
                  <a:lnTo>
                    <a:pt x="5244" y="776"/>
                  </a:lnTo>
                  <a:lnTo>
                    <a:pt x="5220" y="780"/>
                  </a:lnTo>
                  <a:lnTo>
                    <a:pt x="5195" y="785"/>
                  </a:lnTo>
                  <a:lnTo>
                    <a:pt x="5178" y="791"/>
                  </a:lnTo>
                  <a:lnTo>
                    <a:pt x="5159" y="795"/>
                  </a:lnTo>
                  <a:lnTo>
                    <a:pt x="5135" y="795"/>
                  </a:lnTo>
                  <a:lnTo>
                    <a:pt x="5112" y="795"/>
                  </a:lnTo>
                  <a:lnTo>
                    <a:pt x="5091" y="795"/>
                  </a:lnTo>
                  <a:lnTo>
                    <a:pt x="5067" y="795"/>
                  </a:lnTo>
                  <a:lnTo>
                    <a:pt x="5047" y="794"/>
                  </a:lnTo>
                  <a:lnTo>
                    <a:pt x="5031" y="790"/>
                  </a:lnTo>
                  <a:lnTo>
                    <a:pt x="5014" y="786"/>
                  </a:lnTo>
                  <a:lnTo>
                    <a:pt x="4994" y="783"/>
                  </a:lnTo>
                  <a:lnTo>
                    <a:pt x="4996" y="765"/>
                  </a:lnTo>
                  <a:lnTo>
                    <a:pt x="4994" y="749"/>
                  </a:lnTo>
                  <a:lnTo>
                    <a:pt x="4993" y="742"/>
                  </a:lnTo>
                  <a:lnTo>
                    <a:pt x="4991" y="736"/>
                  </a:lnTo>
                  <a:lnTo>
                    <a:pt x="4986" y="731"/>
                  </a:lnTo>
                  <a:lnTo>
                    <a:pt x="4979" y="727"/>
                  </a:lnTo>
                  <a:lnTo>
                    <a:pt x="4952" y="717"/>
                  </a:lnTo>
                  <a:lnTo>
                    <a:pt x="4927" y="711"/>
                  </a:lnTo>
                  <a:lnTo>
                    <a:pt x="4914" y="708"/>
                  </a:lnTo>
                  <a:lnTo>
                    <a:pt x="4900" y="707"/>
                  </a:lnTo>
                  <a:lnTo>
                    <a:pt x="4886" y="706"/>
                  </a:lnTo>
                  <a:lnTo>
                    <a:pt x="4871" y="706"/>
                  </a:lnTo>
                  <a:lnTo>
                    <a:pt x="4864" y="706"/>
                  </a:lnTo>
                  <a:lnTo>
                    <a:pt x="4858" y="707"/>
                  </a:lnTo>
                  <a:lnTo>
                    <a:pt x="4851" y="710"/>
                  </a:lnTo>
                  <a:lnTo>
                    <a:pt x="4845" y="712"/>
                  </a:lnTo>
                  <a:lnTo>
                    <a:pt x="4835" y="720"/>
                  </a:lnTo>
                  <a:lnTo>
                    <a:pt x="4826" y="729"/>
                  </a:lnTo>
                  <a:lnTo>
                    <a:pt x="4810" y="751"/>
                  </a:lnTo>
                  <a:lnTo>
                    <a:pt x="4794" y="777"/>
                  </a:lnTo>
                  <a:lnTo>
                    <a:pt x="4789" y="784"/>
                  </a:lnTo>
                  <a:lnTo>
                    <a:pt x="4782" y="790"/>
                  </a:lnTo>
                  <a:lnTo>
                    <a:pt x="4777" y="796"/>
                  </a:lnTo>
                  <a:lnTo>
                    <a:pt x="4771" y="800"/>
                  </a:lnTo>
                  <a:lnTo>
                    <a:pt x="4758" y="809"/>
                  </a:lnTo>
                  <a:lnTo>
                    <a:pt x="4743" y="819"/>
                  </a:lnTo>
                  <a:lnTo>
                    <a:pt x="4731" y="826"/>
                  </a:lnTo>
                  <a:lnTo>
                    <a:pt x="4718" y="831"/>
                  </a:lnTo>
                  <a:lnTo>
                    <a:pt x="4712" y="834"/>
                  </a:lnTo>
                  <a:lnTo>
                    <a:pt x="4707" y="838"/>
                  </a:lnTo>
                  <a:lnTo>
                    <a:pt x="4702" y="843"/>
                  </a:lnTo>
                  <a:lnTo>
                    <a:pt x="4698" y="848"/>
                  </a:lnTo>
                  <a:lnTo>
                    <a:pt x="4693" y="862"/>
                  </a:lnTo>
                  <a:lnTo>
                    <a:pt x="4688" y="873"/>
                  </a:lnTo>
                  <a:lnTo>
                    <a:pt x="4684" y="884"/>
                  </a:lnTo>
                  <a:lnTo>
                    <a:pt x="4682" y="895"/>
                  </a:lnTo>
                  <a:lnTo>
                    <a:pt x="4679" y="907"/>
                  </a:lnTo>
                  <a:lnTo>
                    <a:pt x="4678" y="919"/>
                  </a:lnTo>
                  <a:lnTo>
                    <a:pt x="4678" y="932"/>
                  </a:lnTo>
                  <a:lnTo>
                    <a:pt x="4677" y="946"/>
                  </a:lnTo>
                  <a:lnTo>
                    <a:pt x="4678" y="956"/>
                  </a:lnTo>
                  <a:lnTo>
                    <a:pt x="4681" y="963"/>
                  </a:lnTo>
                  <a:lnTo>
                    <a:pt x="4684" y="971"/>
                  </a:lnTo>
                  <a:lnTo>
                    <a:pt x="4688" y="977"/>
                  </a:lnTo>
                  <a:lnTo>
                    <a:pt x="4699" y="990"/>
                  </a:lnTo>
                  <a:lnTo>
                    <a:pt x="4712" y="1005"/>
                  </a:lnTo>
                  <a:lnTo>
                    <a:pt x="4718" y="1013"/>
                  </a:lnTo>
                  <a:lnTo>
                    <a:pt x="4723" y="1023"/>
                  </a:lnTo>
                  <a:lnTo>
                    <a:pt x="4730" y="1031"/>
                  </a:lnTo>
                  <a:lnTo>
                    <a:pt x="4738" y="1038"/>
                  </a:lnTo>
                  <a:lnTo>
                    <a:pt x="4747" y="1043"/>
                  </a:lnTo>
                  <a:lnTo>
                    <a:pt x="4755" y="1047"/>
                  </a:lnTo>
                  <a:lnTo>
                    <a:pt x="4760" y="1049"/>
                  </a:lnTo>
                  <a:lnTo>
                    <a:pt x="4763" y="1051"/>
                  </a:lnTo>
                  <a:lnTo>
                    <a:pt x="4767" y="1054"/>
                  </a:lnTo>
                  <a:lnTo>
                    <a:pt x="4770" y="1057"/>
                  </a:lnTo>
                  <a:lnTo>
                    <a:pt x="4775" y="1065"/>
                  </a:lnTo>
                  <a:lnTo>
                    <a:pt x="4777" y="1072"/>
                  </a:lnTo>
                  <a:lnTo>
                    <a:pt x="4779" y="1080"/>
                  </a:lnTo>
                  <a:lnTo>
                    <a:pt x="4780" y="1087"/>
                  </a:lnTo>
                  <a:lnTo>
                    <a:pt x="4779" y="1105"/>
                  </a:lnTo>
                  <a:lnTo>
                    <a:pt x="4777" y="1124"/>
                  </a:lnTo>
                  <a:lnTo>
                    <a:pt x="4777" y="1135"/>
                  </a:lnTo>
                  <a:lnTo>
                    <a:pt x="4776" y="1145"/>
                  </a:lnTo>
                  <a:lnTo>
                    <a:pt x="4774" y="1155"/>
                  </a:lnTo>
                  <a:lnTo>
                    <a:pt x="4770" y="1164"/>
                  </a:lnTo>
                  <a:lnTo>
                    <a:pt x="4762" y="1183"/>
                  </a:lnTo>
                  <a:lnTo>
                    <a:pt x="4751" y="1203"/>
                  </a:lnTo>
                  <a:lnTo>
                    <a:pt x="4747" y="1209"/>
                  </a:lnTo>
                  <a:lnTo>
                    <a:pt x="4741" y="1215"/>
                  </a:lnTo>
                  <a:lnTo>
                    <a:pt x="4740" y="1218"/>
                  </a:lnTo>
                  <a:lnTo>
                    <a:pt x="4737" y="1222"/>
                  </a:lnTo>
                  <a:lnTo>
                    <a:pt x="4736" y="1225"/>
                  </a:lnTo>
                  <a:lnTo>
                    <a:pt x="4736" y="1229"/>
                  </a:lnTo>
                  <a:lnTo>
                    <a:pt x="4737" y="1238"/>
                  </a:lnTo>
                  <a:lnTo>
                    <a:pt x="4740" y="1246"/>
                  </a:lnTo>
                  <a:lnTo>
                    <a:pt x="4743" y="1253"/>
                  </a:lnTo>
                  <a:lnTo>
                    <a:pt x="4748" y="1259"/>
                  </a:lnTo>
                  <a:lnTo>
                    <a:pt x="4760" y="1272"/>
                  </a:lnTo>
                  <a:lnTo>
                    <a:pt x="4770" y="1287"/>
                  </a:lnTo>
                  <a:lnTo>
                    <a:pt x="4775" y="1299"/>
                  </a:lnTo>
                  <a:lnTo>
                    <a:pt x="4777" y="1309"/>
                  </a:lnTo>
                  <a:lnTo>
                    <a:pt x="4781" y="1321"/>
                  </a:lnTo>
                  <a:lnTo>
                    <a:pt x="4786" y="1332"/>
                  </a:lnTo>
                  <a:lnTo>
                    <a:pt x="4790" y="1337"/>
                  </a:lnTo>
                  <a:lnTo>
                    <a:pt x="4794" y="1341"/>
                  </a:lnTo>
                  <a:lnTo>
                    <a:pt x="4797" y="1345"/>
                  </a:lnTo>
                  <a:lnTo>
                    <a:pt x="4799" y="1351"/>
                  </a:lnTo>
                  <a:lnTo>
                    <a:pt x="4797" y="1358"/>
                  </a:lnTo>
                  <a:lnTo>
                    <a:pt x="4795" y="1363"/>
                  </a:lnTo>
                  <a:lnTo>
                    <a:pt x="4791" y="1368"/>
                  </a:lnTo>
                  <a:lnTo>
                    <a:pt x="4785" y="1373"/>
                  </a:lnTo>
                  <a:lnTo>
                    <a:pt x="4774" y="1382"/>
                  </a:lnTo>
                  <a:lnTo>
                    <a:pt x="4762" y="1392"/>
                  </a:lnTo>
                  <a:lnTo>
                    <a:pt x="4752" y="1409"/>
                  </a:lnTo>
                  <a:lnTo>
                    <a:pt x="4743" y="1424"/>
                  </a:lnTo>
                  <a:lnTo>
                    <a:pt x="4738" y="1431"/>
                  </a:lnTo>
                  <a:lnTo>
                    <a:pt x="4733" y="1436"/>
                  </a:lnTo>
                  <a:lnTo>
                    <a:pt x="4730" y="1437"/>
                  </a:lnTo>
                  <a:lnTo>
                    <a:pt x="4726" y="1439"/>
                  </a:lnTo>
                  <a:lnTo>
                    <a:pt x="4722" y="1440"/>
                  </a:lnTo>
                  <a:lnTo>
                    <a:pt x="4717" y="1440"/>
                  </a:lnTo>
                  <a:lnTo>
                    <a:pt x="4710" y="1440"/>
                  </a:lnTo>
                  <a:lnTo>
                    <a:pt x="4703" y="1437"/>
                  </a:lnTo>
                  <a:lnTo>
                    <a:pt x="4698" y="1434"/>
                  </a:lnTo>
                  <a:lnTo>
                    <a:pt x="4693" y="1429"/>
                  </a:lnTo>
                  <a:lnTo>
                    <a:pt x="4684" y="1417"/>
                  </a:lnTo>
                  <a:lnTo>
                    <a:pt x="4677" y="1404"/>
                  </a:lnTo>
                  <a:lnTo>
                    <a:pt x="4668" y="1390"/>
                  </a:lnTo>
                  <a:lnTo>
                    <a:pt x="4657" y="1380"/>
                  </a:lnTo>
                  <a:lnTo>
                    <a:pt x="4647" y="1370"/>
                  </a:lnTo>
                  <a:lnTo>
                    <a:pt x="4635" y="1358"/>
                  </a:lnTo>
                  <a:lnTo>
                    <a:pt x="4612" y="1330"/>
                  </a:lnTo>
                  <a:lnTo>
                    <a:pt x="4588" y="1304"/>
                  </a:lnTo>
                  <a:lnTo>
                    <a:pt x="4582" y="1298"/>
                  </a:lnTo>
                  <a:lnTo>
                    <a:pt x="4575" y="1294"/>
                  </a:lnTo>
                  <a:lnTo>
                    <a:pt x="4568" y="1289"/>
                  </a:lnTo>
                  <a:lnTo>
                    <a:pt x="4561" y="1286"/>
                  </a:lnTo>
                  <a:lnTo>
                    <a:pt x="4553" y="1283"/>
                  </a:lnTo>
                  <a:lnTo>
                    <a:pt x="4545" y="1281"/>
                  </a:lnTo>
                  <a:lnTo>
                    <a:pt x="4536" y="1279"/>
                  </a:lnTo>
                  <a:lnTo>
                    <a:pt x="4526" y="1279"/>
                  </a:lnTo>
                  <a:lnTo>
                    <a:pt x="4525" y="1262"/>
                  </a:lnTo>
                  <a:lnTo>
                    <a:pt x="4524" y="1248"/>
                  </a:lnTo>
                  <a:lnTo>
                    <a:pt x="4523" y="1233"/>
                  </a:lnTo>
                  <a:lnTo>
                    <a:pt x="4521" y="1215"/>
                  </a:lnTo>
                  <a:lnTo>
                    <a:pt x="4520" y="1207"/>
                  </a:lnTo>
                  <a:lnTo>
                    <a:pt x="4516" y="1199"/>
                  </a:lnTo>
                  <a:lnTo>
                    <a:pt x="4511" y="1193"/>
                  </a:lnTo>
                  <a:lnTo>
                    <a:pt x="4506" y="1187"/>
                  </a:lnTo>
                  <a:lnTo>
                    <a:pt x="4494" y="1176"/>
                  </a:lnTo>
                  <a:lnTo>
                    <a:pt x="4479" y="1165"/>
                  </a:lnTo>
                  <a:lnTo>
                    <a:pt x="4459" y="1149"/>
                  </a:lnTo>
                  <a:lnTo>
                    <a:pt x="4438" y="1135"/>
                  </a:lnTo>
                  <a:lnTo>
                    <a:pt x="4428" y="1130"/>
                  </a:lnTo>
                  <a:lnTo>
                    <a:pt x="4417" y="1126"/>
                  </a:lnTo>
                  <a:lnTo>
                    <a:pt x="4405" y="1124"/>
                  </a:lnTo>
                  <a:lnTo>
                    <a:pt x="4392" y="1124"/>
                  </a:lnTo>
                  <a:lnTo>
                    <a:pt x="4378" y="1124"/>
                  </a:lnTo>
                  <a:lnTo>
                    <a:pt x="4366" y="1126"/>
                  </a:lnTo>
                  <a:lnTo>
                    <a:pt x="4354" y="1129"/>
                  </a:lnTo>
                  <a:lnTo>
                    <a:pt x="4343" y="1133"/>
                  </a:lnTo>
                  <a:lnTo>
                    <a:pt x="4332" y="1136"/>
                  </a:lnTo>
                  <a:lnTo>
                    <a:pt x="4319" y="1139"/>
                  </a:lnTo>
                  <a:lnTo>
                    <a:pt x="4307" y="1141"/>
                  </a:lnTo>
                  <a:lnTo>
                    <a:pt x="4293" y="1141"/>
                  </a:lnTo>
                  <a:lnTo>
                    <a:pt x="4285" y="1140"/>
                  </a:lnTo>
                  <a:lnTo>
                    <a:pt x="4278" y="1139"/>
                  </a:lnTo>
                  <a:lnTo>
                    <a:pt x="4255" y="1150"/>
                  </a:lnTo>
                  <a:lnTo>
                    <a:pt x="4235" y="1161"/>
                  </a:lnTo>
                  <a:lnTo>
                    <a:pt x="4218" y="1171"/>
                  </a:lnTo>
                  <a:lnTo>
                    <a:pt x="4200" y="1183"/>
                  </a:lnTo>
                  <a:lnTo>
                    <a:pt x="4182" y="1194"/>
                  </a:lnTo>
                  <a:lnTo>
                    <a:pt x="4166" y="1207"/>
                  </a:lnTo>
                  <a:lnTo>
                    <a:pt x="4149" y="1220"/>
                  </a:lnTo>
                  <a:lnTo>
                    <a:pt x="4130" y="1237"/>
                  </a:lnTo>
                  <a:lnTo>
                    <a:pt x="4072" y="1237"/>
                  </a:lnTo>
                  <a:lnTo>
                    <a:pt x="4058" y="1237"/>
                  </a:lnTo>
                  <a:lnTo>
                    <a:pt x="4046" y="1235"/>
                  </a:lnTo>
                  <a:lnTo>
                    <a:pt x="4033" y="1234"/>
                  </a:lnTo>
                  <a:lnTo>
                    <a:pt x="4021" y="1232"/>
                  </a:lnTo>
                  <a:lnTo>
                    <a:pt x="4009" y="1228"/>
                  </a:lnTo>
                  <a:lnTo>
                    <a:pt x="3998" y="1223"/>
                  </a:lnTo>
                  <a:lnTo>
                    <a:pt x="3988" y="1217"/>
                  </a:lnTo>
                  <a:lnTo>
                    <a:pt x="3977" y="1208"/>
                  </a:lnTo>
                  <a:lnTo>
                    <a:pt x="3972" y="1203"/>
                  </a:lnTo>
                  <a:lnTo>
                    <a:pt x="3969" y="1198"/>
                  </a:lnTo>
                  <a:lnTo>
                    <a:pt x="3965" y="1193"/>
                  </a:lnTo>
                  <a:lnTo>
                    <a:pt x="3964" y="1187"/>
                  </a:lnTo>
                  <a:lnTo>
                    <a:pt x="3959" y="1175"/>
                  </a:lnTo>
                  <a:lnTo>
                    <a:pt x="3953" y="1163"/>
                  </a:lnTo>
                  <a:lnTo>
                    <a:pt x="3934" y="1145"/>
                  </a:lnTo>
                  <a:lnTo>
                    <a:pt x="3916" y="1126"/>
                  </a:lnTo>
                  <a:lnTo>
                    <a:pt x="3910" y="1115"/>
                  </a:lnTo>
                  <a:lnTo>
                    <a:pt x="3905" y="1104"/>
                  </a:lnTo>
                  <a:lnTo>
                    <a:pt x="3903" y="1094"/>
                  </a:lnTo>
                  <a:lnTo>
                    <a:pt x="3901" y="1082"/>
                  </a:lnTo>
                  <a:lnTo>
                    <a:pt x="3900" y="1060"/>
                  </a:lnTo>
                  <a:lnTo>
                    <a:pt x="3900" y="1033"/>
                  </a:lnTo>
                  <a:lnTo>
                    <a:pt x="3900" y="943"/>
                  </a:lnTo>
                  <a:lnTo>
                    <a:pt x="3899" y="922"/>
                  </a:lnTo>
                  <a:lnTo>
                    <a:pt x="3895" y="903"/>
                  </a:lnTo>
                  <a:lnTo>
                    <a:pt x="3890" y="884"/>
                  </a:lnTo>
                  <a:lnTo>
                    <a:pt x="3884" y="864"/>
                  </a:lnTo>
                  <a:lnTo>
                    <a:pt x="3880" y="852"/>
                  </a:lnTo>
                  <a:lnTo>
                    <a:pt x="3875" y="840"/>
                  </a:lnTo>
                  <a:lnTo>
                    <a:pt x="3872" y="835"/>
                  </a:lnTo>
                  <a:lnTo>
                    <a:pt x="3869" y="831"/>
                  </a:lnTo>
                  <a:lnTo>
                    <a:pt x="3864" y="828"/>
                  </a:lnTo>
                  <a:lnTo>
                    <a:pt x="3857" y="824"/>
                  </a:lnTo>
                  <a:lnTo>
                    <a:pt x="3836" y="815"/>
                  </a:lnTo>
                  <a:lnTo>
                    <a:pt x="3816" y="809"/>
                  </a:lnTo>
                  <a:lnTo>
                    <a:pt x="3796" y="803"/>
                  </a:lnTo>
                  <a:lnTo>
                    <a:pt x="3777" y="798"/>
                  </a:lnTo>
                  <a:lnTo>
                    <a:pt x="3758" y="793"/>
                  </a:lnTo>
                  <a:lnTo>
                    <a:pt x="3738" y="786"/>
                  </a:lnTo>
                  <a:lnTo>
                    <a:pt x="3718" y="780"/>
                  </a:lnTo>
                  <a:lnTo>
                    <a:pt x="3697" y="771"/>
                  </a:lnTo>
                  <a:lnTo>
                    <a:pt x="3693" y="783"/>
                  </a:lnTo>
                  <a:lnTo>
                    <a:pt x="3692" y="794"/>
                  </a:lnTo>
                  <a:lnTo>
                    <a:pt x="3692" y="956"/>
                  </a:lnTo>
                  <a:lnTo>
                    <a:pt x="3690" y="977"/>
                  </a:lnTo>
                  <a:lnTo>
                    <a:pt x="3688" y="997"/>
                  </a:lnTo>
                  <a:lnTo>
                    <a:pt x="3683" y="1015"/>
                  </a:lnTo>
                  <a:lnTo>
                    <a:pt x="3678" y="1032"/>
                  </a:lnTo>
                  <a:lnTo>
                    <a:pt x="3664" y="1067"/>
                  </a:lnTo>
                  <a:lnTo>
                    <a:pt x="3652" y="1107"/>
                  </a:lnTo>
                  <a:lnTo>
                    <a:pt x="3644" y="1135"/>
                  </a:lnTo>
                  <a:lnTo>
                    <a:pt x="3638" y="1160"/>
                  </a:lnTo>
                  <a:lnTo>
                    <a:pt x="3630" y="1184"/>
                  </a:lnTo>
                  <a:lnTo>
                    <a:pt x="3623" y="1207"/>
                  </a:lnTo>
                  <a:lnTo>
                    <a:pt x="3613" y="1228"/>
                  </a:lnTo>
                  <a:lnTo>
                    <a:pt x="3600" y="1248"/>
                  </a:lnTo>
                  <a:lnTo>
                    <a:pt x="3594" y="1259"/>
                  </a:lnTo>
                  <a:lnTo>
                    <a:pt x="3585" y="1269"/>
                  </a:lnTo>
                  <a:lnTo>
                    <a:pt x="3576" y="1279"/>
                  </a:lnTo>
                  <a:lnTo>
                    <a:pt x="3566" y="1289"/>
                  </a:lnTo>
                  <a:lnTo>
                    <a:pt x="3529" y="1326"/>
                  </a:lnTo>
                  <a:lnTo>
                    <a:pt x="3495" y="1357"/>
                  </a:lnTo>
                  <a:lnTo>
                    <a:pt x="3476" y="1371"/>
                  </a:lnTo>
                  <a:lnTo>
                    <a:pt x="3457" y="1385"/>
                  </a:lnTo>
                  <a:lnTo>
                    <a:pt x="3437" y="1400"/>
                  </a:lnTo>
                  <a:lnTo>
                    <a:pt x="3413" y="1414"/>
                  </a:lnTo>
                  <a:lnTo>
                    <a:pt x="3399" y="1424"/>
                  </a:lnTo>
                  <a:lnTo>
                    <a:pt x="3386" y="1434"/>
                  </a:lnTo>
                  <a:lnTo>
                    <a:pt x="3374" y="1443"/>
                  </a:lnTo>
                  <a:lnTo>
                    <a:pt x="3364" y="1453"/>
                  </a:lnTo>
                  <a:lnTo>
                    <a:pt x="3343" y="1474"/>
                  </a:lnTo>
                  <a:lnTo>
                    <a:pt x="3322" y="1499"/>
                  </a:lnTo>
                  <a:lnTo>
                    <a:pt x="3308" y="1510"/>
                  </a:lnTo>
                  <a:lnTo>
                    <a:pt x="3295" y="1520"/>
                  </a:lnTo>
                  <a:lnTo>
                    <a:pt x="3290" y="1525"/>
                  </a:lnTo>
                  <a:lnTo>
                    <a:pt x="3285" y="1532"/>
                  </a:lnTo>
                  <a:lnTo>
                    <a:pt x="3283" y="1538"/>
                  </a:lnTo>
                  <a:lnTo>
                    <a:pt x="3281" y="1547"/>
                  </a:lnTo>
                  <a:lnTo>
                    <a:pt x="3279" y="1573"/>
                  </a:lnTo>
                  <a:lnTo>
                    <a:pt x="3273" y="1614"/>
                  </a:lnTo>
                  <a:lnTo>
                    <a:pt x="3264" y="1658"/>
                  </a:lnTo>
                  <a:lnTo>
                    <a:pt x="3258" y="1686"/>
                  </a:lnTo>
                  <a:lnTo>
                    <a:pt x="3258" y="1836"/>
                  </a:lnTo>
                  <a:lnTo>
                    <a:pt x="3258" y="1853"/>
                  </a:lnTo>
                  <a:lnTo>
                    <a:pt x="3256" y="1870"/>
                  </a:lnTo>
                  <a:lnTo>
                    <a:pt x="3255" y="1887"/>
                  </a:lnTo>
                  <a:lnTo>
                    <a:pt x="3252" y="1903"/>
                  </a:lnTo>
                  <a:lnTo>
                    <a:pt x="3250" y="1911"/>
                  </a:lnTo>
                  <a:lnTo>
                    <a:pt x="3247" y="1917"/>
                  </a:lnTo>
                  <a:lnTo>
                    <a:pt x="3244" y="1923"/>
                  </a:lnTo>
                  <a:lnTo>
                    <a:pt x="3240" y="1928"/>
                  </a:lnTo>
                  <a:lnTo>
                    <a:pt x="3235" y="1932"/>
                  </a:lnTo>
                  <a:lnTo>
                    <a:pt x="3229" y="1934"/>
                  </a:lnTo>
                  <a:lnTo>
                    <a:pt x="3222" y="1937"/>
                  </a:lnTo>
                  <a:lnTo>
                    <a:pt x="3215" y="1937"/>
                  </a:lnTo>
                  <a:lnTo>
                    <a:pt x="3197" y="1937"/>
                  </a:lnTo>
                  <a:lnTo>
                    <a:pt x="3181" y="1933"/>
                  </a:lnTo>
                  <a:lnTo>
                    <a:pt x="3165" y="1929"/>
                  </a:lnTo>
                  <a:lnTo>
                    <a:pt x="3146" y="1924"/>
                  </a:lnTo>
                  <a:lnTo>
                    <a:pt x="3129" y="1922"/>
                  </a:lnTo>
                  <a:lnTo>
                    <a:pt x="3114" y="1918"/>
                  </a:lnTo>
                  <a:lnTo>
                    <a:pt x="3107" y="1917"/>
                  </a:lnTo>
                  <a:lnTo>
                    <a:pt x="3101" y="1913"/>
                  </a:lnTo>
                  <a:lnTo>
                    <a:pt x="3094" y="1909"/>
                  </a:lnTo>
                  <a:lnTo>
                    <a:pt x="3088" y="1903"/>
                  </a:lnTo>
                  <a:lnTo>
                    <a:pt x="3078" y="1888"/>
                  </a:lnTo>
                  <a:lnTo>
                    <a:pt x="3069" y="1872"/>
                  </a:lnTo>
                  <a:lnTo>
                    <a:pt x="3063" y="1857"/>
                  </a:lnTo>
                  <a:lnTo>
                    <a:pt x="3054" y="1840"/>
                  </a:lnTo>
                  <a:lnTo>
                    <a:pt x="3044" y="1824"/>
                  </a:lnTo>
                  <a:lnTo>
                    <a:pt x="3034" y="1810"/>
                  </a:lnTo>
                  <a:lnTo>
                    <a:pt x="3025" y="1795"/>
                  </a:lnTo>
                  <a:lnTo>
                    <a:pt x="3017" y="1779"/>
                  </a:lnTo>
                  <a:lnTo>
                    <a:pt x="3010" y="1762"/>
                  </a:lnTo>
                  <a:lnTo>
                    <a:pt x="3007" y="1746"/>
                  </a:lnTo>
                  <a:lnTo>
                    <a:pt x="3004" y="1739"/>
                  </a:lnTo>
                  <a:lnTo>
                    <a:pt x="3000" y="1731"/>
                  </a:lnTo>
                  <a:lnTo>
                    <a:pt x="2996" y="1725"/>
                  </a:lnTo>
                  <a:lnTo>
                    <a:pt x="2990" y="1719"/>
                  </a:lnTo>
                  <a:lnTo>
                    <a:pt x="2971" y="1701"/>
                  </a:lnTo>
                  <a:lnTo>
                    <a:pt x="2954" y="1685"/>
                  </a:lnTo>
                  <a:lnTo>
                    <a:pt x="2948" y="1676"/>
                  </a:lnTo>
                  <a:lnTo>
                    <a:pt x="2943" y="1666"/>
                  </a:lnTo>
                  <a:lnTo>
                    <a:pt x="2939" y="1655"/>
                  </a:lnTo>
                  <a:lnTo>
                    <a:pt x="2937" y="1642"/>
                  </a:lnTo>
                  <a:lnTo>
                    <a:pt x="2939" y="1634"/>
                  </a:lnTo>
                  <a:lnTo>
                    <a:pt x="2940" y="1628"/>
                  </a:lnTo>
                  <a:lnTo>
                    <a:pt x="2943" y="1622"/>
                  </a:lnTo>
                  <a:lnTo>
                    <a:pt x="2946" y="1617"/>
                  </a:lnTo>
                  <a:lnTo>
                    <a:pt x="2954" y="1606"/>
                  </a:lnTo>
                  <a:lnTo>
                    <a:pt x="2961" y="1594"/>
                  </a:lnTo>
                  <a:lnTo>
                    <a:pt x="2968" y="1582"/>
                  </a:lnTo>
                  <a:lnTo>
                    <a:pt x="2973" y="1572"/>
                  </a:lnTo>
                  <a:lnTo>
                    <a:pt x="2976" y="1560"/>
                  </a:lnTo>
                  <a:lnTo>
                    <a:pt x="2980" y="1550"/>
                  </a:lnTo>
                  <a:lnTo>
                    <a:pt x="2983" y="1540"/>
                  </a:lnTo>
                  <a:lnTo>
                    <a:pt x="2984" y="1529"/>
                  </a:lnTo>
                  <a:lnTo>
                    <a:pt x="2985" y="1517"/>
                  </a:lnTo>
                  <a:lnTo>
                    <a:pt x="2985" y="1504"/>
                  </a:lnTo>
                  <a:lnTo>
                    <a:pt x="2985" y="1499"/>
                  </a:lnTo>
                  <a:lnTo>
                    <a:pt x="2983" y="1495"/>
                  </a:lnTo>
                  <a:lnTo>
                    <a:pt x="2980" y="1491"/>
                  </a:lnTo>
                  <a:lnTo>
                    <a:pt x="2978" y="1488"/>
                  </a:lnTo>
                  <a:lnTo>
                    <a:pt x="2969" y="1480"/>
                  </a:lnTo>
                  <a:lnTo>
                    <a:pt x="2958" y="1474"/>
                  </a:lnTo>
                  <a:lnTo>
                    <a:pt x="2949" y="1468"/>
                  </a:lnTo>
                  <a:lnTo>
                    <a:pt x="2936" y="1463"/>
                  </a:lnTo>
                  <a:lnTo>
                    <a:pt x="2921" y="1458"/>
                  </a:lnTo>
                  <a:lnTo>
                    <a:pt x="2905" y="1453"/>
                  </a:lnTo>
                  <a:lnTo>
                    <a:pt x="2867" y="1444"/>
                  </a:lnTo>
                  <a:lnTo>
                    <a:pt x="2827" y="1435"/>
                  </a:lnTo>
                  <a:lnTo>
                    <a:pt x="2787" y="1425"/>
                  </a:lnTo>
                  <a:lnTo>
                    <a:pt x="2752" y="1415"/>
                  </a:lnTo>
                  <a:lnTo>
                    <a:pt x="2737" y="1409"/>
                  </a:lnTo>
                  <a:lnTo>
                    <a:pt x="2724" y="1402"/>
                  </a:lnTo>
                  <a:lnTo>
                    <a:pt x="2719" y="1399"/>
                  </a:lnTo>
                  <a:lnTo>
                    <a:pt x="2714" y="1395"/>
                  </a:lnTo>
                  <a:lnTo>
                    <a:pt x="2710" y="1391"/>
                  </a:lnTo>
                  <a:lnTo>
                    <a:pt x="2708" y="1387"/>
                  </a:lnTo>
                  <a:lnTo>
                    <a:pt x="2702" y="1376"/>
                  </a:lnTo>
                  <a:lnTo>
                    <a:pt x="2699" y="1365"/>
                  </a:lnTo>
                  <a:lnTo>
                    <a:pt x="2697" y="1355"/>
                  </a:lnTo>
                  <a:lnTo>
                    <a:pt x="2697" y="1343"/>
                  </a:lnTo>
                  <a:lnTo>
                    <a:pt x="2695" y="1332"/>
                  </a:lnTo>
                  <a:lnTo>
                    <a:pt x="2695" y="1321"/>
                  </a:lnTo>
                  <a:lnTo>
                    <a:pt x="2693" y="1309"/>
                  </a:lnTo>
                  <a:lnTo>
                    <a:pt x="2689" y="1298"/>
                  </a:lnTo>
                  <a:lnTo>
                    <a:pt x="2681" y="1279"/>
                  </a:lnTo>
                  <a:lnTo>
                    <a:pt x="2674" y="1262"/>
                  </a:lnTo>
                  <a:lnTo>
                    <a:pt x="2665" y="1247"/>
                  </a:lnTo>
                  <a:lnTo>
                    <a:pt x="2658" y="1232"/>
                  </a:lnTo>
                  <a:lnTo>
                    <a:pt x="2648" y="1218"/>
                  </a:lnTo>
                  <a:lnTo>
                    <a:pt x="2636" y="1204"/>
                  </a:lnTo>
                  <a:lnTo>
                    <a:pt x="2624" y="1190"/>
                  </a:lnTo>
                  <a:lnTo>
                    <a:pt x="2610" y="1176"/>
                  </a:lnTo>
                  <a:lnTo>
                    <a:pt x="2587" y="1159"/>
                  </a:lnTo>
                  <a:lnTo>
                    <a:pt x="2566" y="1143"/>
                  </a:lnTo>
                  <a:lnTo>
                    <a:pt x="2557" y="1134"/>
                  </a:lnTo>
                  <a:lnTo>
                    <a:pt x="2550" y="1124"/>
                  </a:lnTo>
                  <a:lnTo>
                    <a:pt x="2547" y="1118"/>
                  </a:lnTo>
                  <a:lnTo>
                    <a:pt x="2545" y="1111"/>
                  </a:lnTo>
                  <a:lnTo>
                    <a:pt x="2543" y="1105"/>
                  </a:lnTo>
                  <a:lnTo>
                    <a:pt x="2543" y="1099"/>
                  </a:lnTo>
                  <a:lnTo>
                    <a:pt x="2545" y="1084"/>
                  </a:lnTo>
                  <a:lnTo>
                    <a:pt x="2546" y="1070"/>
                  </a:lnTo>
                  <a:lnTo>
                    <a:pt x="2550" y="1059"/>
                  </a:lnTo>
                  <a:lnTo>
                    <a:pt x="2552" y="1046"/>
                  </a:lnTo>
                  <a:lnTo>
                    <a:pt x="2556" y="1035"/>
                  </a:lnTo>
                  <a:lnTo>
                    <a:pt x="2560" y="1022"/>
                  </a:lnTo>
                  <a:lnTo>
                    <a:pt x="2561" y="1008"/>
                  </a:lnTo>
                  <a:lnTo>
                    <a:pt x="2562" y="995"/>
                  </a:lnTo>
                  <a:lnTo>
                    <a:pt x="2562" y="943"/>
                  </a:lnTo>
                  <a:lnTo>
                    <a:pt x="2563" y="928"/>
                  </a:lnTo>
                  <a:lnTo>
                    <a:pt x="2566" y="914"/>
                  </a:lnTo>
                  <a:lnTo>
                    <a:pt x="2571" y="902"/>
                  </a:lnTo>
                  <a:lnTo>
                    <a:pt x="2575" y="889"/>
                  </a:lnTo>
                  <a:lnTo>
                    <a:pt x="2580" y="877"/>
                  </a:lnTo>
                  <a:lnTo>
                    <a:pt x="2585" y="864"/>
                  </a:lnTo>
                  <a:lnTo>
                    <a:pt x="2587" y="850"/>
                  </a:lnTo>
                  <a:lnTo>
                    <a:pt x="2589" y="835"/>
                  </a:lnTo>
                  <a:lnTo>
                    <a:pt x="2586" y="830"/>
                  </a:lnTo>
                  <a:lnTo>
                    <a:pt x="2584" y="824"/>
                  </a:lnTo>
                  <a:lnTo>
                    <a:pt x="2533" y="824"/>
                  </a:lnTo>
                  <a:lnTo>
                    <a:pt x="2521" y="825"/>
                  </a:lnTo>
                  <a:lnTo>
                    <a:pt x="2508" y="826"/>
                  </a:lnTo>
                  <a:lnTo>
                    <a:pt x="2497" y="828"/>
                  </a:lnTo>
                  <a:lnTo>
                    <a:pt x="2487" y="830"/>
                  </a:lnTo>
                  <a:lnTo>
                    <a:pt x="2466" y="836"/>
                  </a:lnTo>
                  <a:lnTo>
                    <a:pt x="2441" y="843"/>
                  </a:lnTo>
                  <a:lnTo>
                    <a:pt x="2420" y="848"/>
                  </a:lnTo>
                  <a:lnTo>
                    <a:pt x="2402" y="852"/>
                  </a:lnTo>
                  <a:lnTo>
                    <a:pt x="2393" y="855"/>
                  </a:lnTo>
                  <a:lnTo>
                    <a:pt x="2385" y="860"/>
                  </a:lnTo>
                  <a:lnTo>
                    <a:pt x="2377" y="865"/>
                  </a:lnTo>
                  <a:lnTo>
                    <a:pt x="2369" y="872"/>
                  </a:lnTo>
                  <a:lnTo>
                    <a:pt x="2359" y="884"/>
                  </a:lnTo>
                  <a:lnTo>
                    <a:pt x="2351" y="895"/>
                  </a:lnTo>
                  <a:lnTo>
                    <a:pt x="2344" y="907"/>
                  </a:lnTo>
                  <a:lnTo>
                    <a:pt x="2338" y="918"/>
                  </a:lnTo>
                  <a:lnTo>
                    <a:pt x="2331" y="929"/>
                  </a:lnTo>
                  <a:lnTo>
                    <a:pt x="2325" y="941"/>
                  </a:lnTo>
                  <a:lnTo>
                    <a:pt x="2316" y="952"/>
                  </a:lnTo>
                  <a:lnTo>
                    <a:pt x="2305" y="962"/>
                  </a:lnTo>
                  <a:lnTo>
                    <a:pt x="2294" y="971"/>
                  </a:lnTo>
                  <a:lnTo>
                    <a:pt x="2282" y="978"/>
                  </a:lnTo>
                  <a:lnTo>
                    <a:pt x="2271" y="985"/>
                  </a:lnTo>
                  <a:lnTo>
                    <a:pt x="2259" y="991"/>
                  </a:lnTo>
                  <a:lnTo>
                    <a:pt x="2235" y="1000"/>
                  </a:lnTo>
                  <a:lnTo>
                    <a:pt x="2208" y="1012"/>
                  </a:lnTo>
                  <a:lnTo>
                    <a:pt x="2182" y="1028"/>
                  </a:lnTo>
                  <a:lnTo>
                    <a:pt x="2161" y="1045"/>
                  </a:lnTo>
                  <a:lnTo>
                    <a:pt x="2149" y="1051"/>
                  </a:lnTo>
                  <a:lnTo>
                    <a:pt x="2137" y="1057"/>
                  </a:lnTo>
                  <a:lnTo>
                    <a:pt x="2131" y="1060"/>
                  </a:lnTo>
                  <a:lnTo>
                    <a:pt x="2124" y="1061"/>
                  </a:lnTo>
                  <a:lnTo>
                    <a:pt x="2117" y="1062"/>
                  </a:lnTo>
                  <a:lnTo>
                    <a:pt x="2109" y="1062"/>
                  </a:lnTo>
                  <a:lnTo>
                    <a:pt x="2089" y="1062"/>
                  </a:lnTo>
                  <a:lnTo>
                    <a:pt x="2079" y="1064"/>
                  </a:lnTo>
                  <a:lnTo>
                    <a:pt x="2069" y="1064"/>
                  </a:lnTo>
                  <a:lnTo>
                    <a:pt x="2059" y="1064"/>
                  </a:lnTo>
                  <a:lnTo>
                    <a:pt x="2049" y="1064"/>
                  </a:lnTo>
                  <a:lnTo>
                    <a:pt x="2048" y="1079"/>
                  </a:lnTo>
                  <a:lnTo>
                    <a:pt x="2046" y="1094"/>
                  </a:lnTo>
                  <a:lnTo>
                    <a:pt x="2048" y="1105"/>
                  </a:lnTo>
                  <a:lnTo>
                    <a:pt x="2050" y="1116"/>
                  </a:lnTo>
                  <a:lnTo>
                    <a:pt x="2055" y="1125"/>
                  </a:lnTo>
                  <a:lnTo>
                    <a:pt x="2061" y="1134"/>
                  </a:lnTo>
                  <a:lnTo>
                    <a:pt x="2075" y="1150"/>
                  </a:lnTo>
                  <a:lnTo>
                    <a:pt x="2092" y="1168"/>
                  </a:lnTo>
                  <a:lnTo>
                    <a:pt x="2100" y="1179"/>
                  </a:lnTo>
                  <a:lnTo>
                    <a:pt x="2107" y="1190"/>
                  </a:lnTo>
                  <a:lnTo>
                    <a:pt x="2113" y="1202"/>
                  </a:lnTo>
                  <a:lnTo>
                    <a:pt x="2118" y="1213"/>
                  </a:lnTo>
                  <a:lnTo>
                    <a:pt x="2122" y="1224"/>
                  </a:lnTo>
                  <a:lnTo>
                    <a:pt x="2124" y="1237"/>
                  </a:lnTo>
                  <a:lnTo>
                    <a:pt x="2126" y="1251"/>
                  </a:lnTo>
                  <a:lnTo>
                    <a:pt x="2126" y="1264"/>
                  </a:lnTo>
                  <a:lnTo>
                    <a:pt x="2124" y="1281"/>
                  </a:lnTo>
                  <a:lnTo>
                    <a:pt x="2122" y="1296"/>
                  </a:lnTo>
                  <a:lnTo>
                    <a:pt x="2115" y="1308"/>
                  </a:lnTo>
                  <a:lnTo>
                    <a:pt x="2109" y="1321"/>
                  </a:lnTo>
                  <a:lnTo>
                    <a:pt x="2092" y="1345"/>
                  </a:lnTo>
                  <a:lnTo>
                    <a:pt x="2070" y="1370"/>
                  </a:lnTo>
                  <a:lnTo>
                    <a:pt x="2041" y="1405"/>
                  </a:lnTo>
                  <a:lnTo>
                    <a:pt x="2015" y="1436"/>
                  </a:lnTo>
                  <a:lnTo>
                    <a:pt x="2000" y="1450"/>
                  </a:lnTo>
                  <a:lnTo>
                    <a:pt x="1985" y="1463"/>
                  </a:lnTo>
                  <a:lnTo>
                    <a:pt x="1976" y="1469"/>
                  </a:lnTo>
                  <a:lnTo>
                    <a:pt x="1967" y="1475"/>
                  </a:lnTo>
                  <a:lnTo>
                    <a:pt x="1957" y="1480"/>
                  </a:lnTo>
                  <a:lnTo>
                    <a:pt x="1946" y="1485"/>
                  </a:lnTo>
                  <a:lnTo>
                    <a:pt x="1926" y="1495"/>
                  </a:lnTo>
                  <a:lnTo>
                    <a:pt x="1908" y="1505"/>
                  </a:lnTo>
                  <a:lnTo>
                    <a:pt x="1892" y="1517"/>
                  </a:lnTo>
                  <a:lnTo>
                    <a:pt x="1877" y="1528"/>
                  </a:lnTo>
                  <a:lnTo>
                    <a:pt x="1849" y="1553"/>
                  </a:lnTo>
                  <a:lnTo>
                    <a:pt x="1819" y="1583"/>
                  </a:lnTo>
                  <a:lnTo>
                    <a:pt x="1798" y="1609"/>
                  </a:lnTo>
                  <a:lnTo>
                    <a:pt x="1779" y="1636"/>
                  </a:lnTo>
                  <a:lnTo>
                    <a:pt x="1774" y="1641"/>
                  </a:lnTo>
                  <a:lnTo>
                    <a:pt x="1769" y="1646"/>
                  </a:lnTo>
                  <a:lnTo>
                    <a:pt x="1764" y="1651"/>
                  </a:lnTo>
                  <a:lnTo>
                    <a:pt x="1758" y="1655"/>
                  </a:lnTo>
                  <a:lnTo>
                    <a:pt x="1752" y="1658"/>
                  </a:lnTo>
                  <a:lnTo>
                    <a:pt x="1745" y="1661"/>
                  </a:lnTo>
                  <a:lnTo>
                    <a:pt x="1738" y="1662"/>
                  </a:lnTo>
                  <a:lnTo>
                    <a:pt x="1729" y="1662"/>
                  </a:lnTo>
                  <a:lnTo>
                    <a:pt x="1708" y="1662"/>
                  </a:lnTo>
                  <a:lnTo>
                    <a:pt x="1689" y="1658"/>
                  </a:lnTo>
                  <a:lnTo>
                    <a:pt x="1670" y="1655"/>
                  </a:lnTo>
                  <a:lnTo>
                    <a:pt x="1654" y="1648"/>
                  </a:lnTo>
                  <a:lnTo>
                    <a:pt x="1620" y="1634"/>
                  </a:lnTo>
                  <a:lnTo>
                    <a:pt x="1581" y="1618"/>
                  </a:lnTo>
                  <a:lnTo>
                    <a:pt x="1568" y="1613"/>
                  </a:lnTo>
                  <a:lnTo>
                    <a:pt x="1557" y="1609"/>
                  </a:lnTo>
                  <a:lnTo>
                    <a:pt x="1546" y="1606"/>
                  </a:lnTo>
                  <a:lnTo>
                    <a:pt x="1533" y="1599"/>
                  </a:lnTo>
                  <a:lnTo>
                    <a:pt x="1508" y="1581"/>
                  </a:lnTo>
                  <a:lnTo>
                    <a:pt x="1485" y="1563"/>
                  </a:lnTo>
                  <a:lnTo>
                    <a:pt x="1473" y="1557"/>
                  </a:lnTo>
                  <a:lnTo>
                    <a:pt x="1460" y="1552"/>
                  </a:lnTo>
                  <a:lnTo>
                    <a:pt x="1453" y="1549"/>
                  </a:lnTo>
                  <a:lnTo>
                    <a:pt x="1447" y="1548"/>
                  </a:lnTo>
                  <a:lnTo>
                    <a:pt x="1439" y="1547"/>
                  </a:lnTo>
                  <a:lnTo>
                    <a:pt x="1430" y="1547"/>
                  </a:lnTo>
                  <a:lnTo>
                    <a:pt x="1420" y="1547"/>
                  </a:lnTo>
                  <a:lnTo>
                    <a:pt x="1411" y="1548"/>
                  </a:lnTo>
                  <a:lnTo>
                    <a:pt x="1403" y="1549"/>
                  </a:lnTo>
                  <a:lnTo>
                    <a:pt x="1394" y="1552"/>
                  </a:lnTo>
                  <a:lnTo>
                    <a:pt x="1379" y="1559"/>
                  </a:lnTo>
                  <a:lnTo>
                    <a:pt x="1364" y="1567"/>
                  </a:lnTo>
                  <a:lnTo>
                    <a:pt x="1349" y="1574"/>
                  </a:lnTo>
                  <a:lnTo>
                    <a:pt x="1334" y="1583"/>
                  </a:lnTo>
                  <a:lnTo>
                    <a:pt x="1317" y="1591"/>
                  </a:lnTo>
                  <a:lnTo>
                    <a:pt x="1298" y="1597"/>
                  </a:lnTo>
                  <a:lnTo>
                    <a:pt x="1275" y="1601"/>
                  </a:lnTo>
                  <a:lnTo>
                    <a:pt x="1255" y="1603"/>
                  </a:lnTo>
                  <a:lnTo>
                    <a:pt x="1233" y="1604"/>
                  </a:lnTo>
                  <a:lnTo>
                    <a:pt x="1211" y="1607"/>
                  </a:lnTo>
                  <a:lnTo>
                    <a:pt x="1199" y="1613"/>
                  </a:lnTo>
                  <a:lnTo>
                    <a:pt x="1187" y="1618"/>
                  </a:lnTo>
                  <a:lnTo>
                    <a:pt x="992" y="1618"/>
                  </a:lnTo>
                  <a:lnTo>
                    <a:pt x="970" y="1618"/>
                  </a:lnTo>
                  <a:lnTo>
                    <a:pt x="948" y="1621"/>
                  </a:lnTo>
                  <a:lnTo>
                    <a:pt x="929" y="1623"/>
                  </a:lnTo>
                  <a:lnTo>
                    <a:pt x="911" y="1627"/>
                  </a:lnTo>
                  <a:lnTo>
                    <a:pt x="892" y="1631"/>
                  </a:lnTo>
                  <a:lnTo>
                    <a:pt x="872" y="1633"/>
                  </a:lnTo>
                  <a:lnTo>
                    <a:pt x="852" y="1636"/>
                  </a:lnTo>
                  <a:lnTo>
                    <a:pt x="829" y="1636"/>
                  </a:lnTo>
                  <a:lnTo>
                    <a:pt x="815" y="1636"/>
                  </a:lnTo>
                  <a:lnTo>
                    <a:pt x="803" y="1634"/>
                  </a:lnTo>
                  <a:lnTo>
                    <a:pt x="790" y="1633"/>
                  </a:lnTo>
                  <a:lnTo>
                    <a:pt x="779" y="1631"/>
                  </a:lnTo>
                  <a:lnTo>
                    <a:pt x="768" y="1628"/>
                  </a:lnTo>
                  <a:lnTo>
                    <a:pt x="756" y="1624"/>
                  </a:lnTo>
                  <a:lnTo>
                    <a:pt x="745" y="1621"/>
                  </a:lnTo>
                  <a:lnTo>
                    <a:pt x="735" y="1616"/>
                  </a:lnTo>
                  <a:lnTo>
                    <a:pt x="715" y="1604"/>
                  </a:lnTo>
                  <a:lnTo>
                    <a:pt x="695" y="1592"/>
                  </a:lnTo>
                  <a:lnTo>
                    <a:pt x="675" y="1578"/>
                  </a:lnTo>
                  <a:lnTo>
                    <a:pt x="653" y="1562"/>
                  </a:lnTo>
                  <a:lnTo>
                    <a:pt x="653" y="1562"/>
                  </a:lnTo>
                  <a:lnTo>
                    <a:pt x="651" y="1573"/>
                  </a:lnTo>
                  <a:lnTo>
                    <a:pt x="648" y="1584"/>
                  </a:lnTo>
                  <a:lnTo>
                    <a:pt x="643" y="1594"/>
                  </a:lnTo>
                  <a:lnTo>
                    <a:pt x="638" y="1603"/>
                  </a:lnTo>
                  <a:lnTo>
                    <a:pt x="631" y="1612"/>
                  </a:lnTo>
                  <a:lnTo>
                    <a:pt x="622" y="1618"/>
                  </a:lnTo>
                  <a:lnTo>
                    <a:pt x="618" y="1619"/>
                  </a:lnTo>
                  <a:lnTo>
                    <a:pt x="613" y="1622"/>
                  </a:lnTo>
                  <a:lnTo>
                    <a:pt x="607" y="1622"/>
                  </a:lnTo>
                  <a:lnTo>
                    <a:pt x="602" y="1623"/>
                  </a:lnTo>
                  <a:lnTo>
                    <a:pt x="550" y="1623"/>
                  </a:lnTo>
                  <a:lnTo>
                    <a:pt x="535" y="1623"/>
                  </a:lnTo>
                  <a:lnTo>
                    <a:pt x="520" y="1626"/>
                  </a:lnTo>
                  <a:lnTo>
                    <a:pt x="508" y="1629"/>
                  </a:lnTo>
                  <a:lnTo>
                    <a:pt x="495" y="1634"/>
                  </a:lnTo>
                  <a:lnTo>
                    <a:pt x="470" y="1646"/>
                  </a:lnTo>
                  <a:lnTo>
                    <a:pt x="444" y="1660"/>
                  </a:lnTo>
                  <a:lnTo>
                    <a:pt x="427" y="1667"/>
                  </a:lnTo>
                  <a:lnTo>
                    <a:pt x="412" y="1672"/>
                  </a:lnTo>
                  <a:lnTo>
                    <a:pt x="396" y="1678"/>
                  </a:lnTo>
                  <a:lnTo>
                    <a:pt x="381" y="1686"/>
                  </a:lnTo>
                  <a:lnTo>
                    <a:pt x="376" y="1690"/>
                  </a:lnTo>
                  <a:lnTo>
                    <a:pt x="372" y="1693"/>
                  </a:lnTo>
                  <a:lnTo>
                    <a:pt x="369" y="1697"/>
                  </a:lnTo>
                  <a:lnTo>
                    <a:pt x="366" y="1701"/>
                  </a:lnTo>
                  <a:lnTo>
                    <a:pt x="362" y="1711"/>
                  </a:lnTo>
                  <a:lnTo>
                    <a:pt x="360" y="1721"/>
                  </a:lnTo>
                  <a:lnTo>
                    <a:pt x="357" y="1742"/>
                  </a:lnTo>
                  <a:lnTo>
                    <a:pt x="355" y="1766"/>
                  </a:lnTo>
                  <a:lnTo>
                    <a:pt x="350" y="1783"/>
                  </a:lnTo>
                  <a:lnTo>
                    <a:pt x="346" y="1798"/>
                  </a:lnTo>
                  <a:lnTo>
                    <a:pt x="342" y="1813"/>
                  </a:lnTo>
                  <a:lnTo>
                    <a:pt x="341" y="1829"/>
                  </a:lnTo>
                  <a:lnTo>
                    <a:pt x="342" y="1835"/>
                  </a:lnTo>
                  <a:lnTo>
                    <a:pt x="343" y="1840"/>
                  </a:lnTo>
                  <a:lnTo>
                    <a:pt x="346" y="1844"/>
                  </a:lnTo>
                  <a:lnTo>
                    <a:pt x="348" y="1848"/>
                  </a:lnTo>
                  <a:lnTo>
                    <a:pt x="356" y="1855"/>
                  </a:lnTo>
                  <a:lnTo>
                    <a:pt x="365" y="1863"/>
                  </a:lnTo>
                  <a:lnTo>
                    <a:pt x="374" y="1873"/>
                  </a:lnTo>
                  <a:lnTo>
                    <a:pt x="382" y="1880"/>
                  </a:lnTo>
                  <a:lnTo>
                    <a:pt x="391" y="1887"/>
                  </a:lnTo>
                  <a:lnTo>
                    <a:pt x="401" y="1893"/>
                  </a:lnTo>
                  <a:lnTo>
                    <a:pt x="420" y="1903"/>
                  </a:lnTo>
                  <a:lnTo>
                    <a:pt x="441" y="1917"/>
                  </a:lnTo>
                  <a:lnTo>
                    <a:pt x="450" y="1923"/>
                  </a:lnTo>
                  <a:lnTo>
                    <a:pt x="458" y="1931"/>
                  </a:lnTo>
                  <a:lnTo>
                    <a:pt x="463" y="1938"/>
                  </a:lnTo>
                  <a:lnTo>
                    <a:pt x="468" y="1947"/>
                  </a:lnTo>
                  <a:lnTo>
                    <a:pt x="478" y="1964"/>
                  </a:lnTo>
                  <a:lnTo>
                    <a:pt x="489" y="1982"/>
                  </a:lnTo>
                  <a:lnTo>
                    <a:pt x="507" y="2003"/>
                  </a:lnTo>
                  <a:lnTo>
                    <a:pt x="522" y="2022"/>
                  </a:lnTo>
                  <a:lnTo>
                    <a:pt x="528" y="2032"/>
                  </a:lnTo>
                  <a:lnTo>
                    <a:pt x="533" y="2044"/>
                  </a:lnTo>
                  <a:lnTo>
                    <a:pt x="535" y="2056"/>
                  </a:lnTo>
                  <a:lnTo>
                    <a:pt x="537" y="2069"/>
                  </a:lnTo>
                  <a:lnTo>
                    <a:pt x="537" y="2134"/>
                  </a:lnTo>
                  <a:lnTo>
                    <a:pt x="535" y="2149"/>
                  </a:lnTo>
                  <a:lnTo>
                    <a:pt x="533" y="2161"/>
                  </a:lnTo>
                  <a:lnTo>
                    <a:pt x="530" y="2175"/>
                  </a:lnTo>
                  <a:lnTo>
                    <a:pt x="529" y="2190"/>
                  </a:lnTo>
                  <a:lnTo>
                    <a:pt x="528" y="2214"/>
                  </a:lnTo>
                  <a:lnTo>
                    <a:pt x="528" y="2237"/>
                  </a:lnTo>
                  <a:lnTo>
                    <a:pt x="529" y="2247"/>
                  </a:lnTo>
                  <a:lnTo>
                    <a:pt x="532" y="2257"/>
                  </a:lnTo>
                  <a:lnTo>
                    <a:pt x="535" y="2268"/>
                  </a:lnTo>
                  <a:lnTo>
                    <a:pt x="542" y="2278"/>
                  </a:lnTo>
                  <a:lnTo>
                    <a:pt x="547" y="2286"/>
                  </a:lnTo>
                  <a:lnTo>
                    <a:pt x="553" y="2291"/>
                  </a:lnTo>
                  <a:lnTo>
                    <a:pt x="559" y="2294"/>
                  </a:lnTo>
                  <a:lnTo>
                    <a:pt x="566" y="2298"/>
                  </a:lnTo>
                  <a:lnTo>
                    <a:pt x="581" y="2306"/>
                  </a:lnTo>
                  <a:lnTo>
                    <a:pt x="594" y="2316"/>
                  </a:lnTo>
                  <a:lnTo>
                    <a:pt x="625" y="2340"/>
                  </a:lnTo>
                  <a:lnTo>
                    <a:pt x="651" y="2361"/>
                  </a:lnTo>
                  <a:lnTo>
                    <a:pt x="677" y="2382"/>
                  </a:lnTo>
                  <a:lnTo>
                    <a:pt x="706" y="2409"/>
                  </a:lnTo>
                  <a:lnTo>
                    <a:pt x="740" y="2435"/>
                  </a:lnTo>
                  <a:lnTo>
                    <a:pt x="773" y="2459"/>
                  </a:lnTo>
                  <a:lnTo>
                    <a:pt x="780" y="2465"/>
                  </a:lnTo>
                  <a:lnTo>
                    <a:pt x="786" y="2471"/>
                  </a:lnTo>
                  <a:lnTo>
                    <a:pt x="791" y="2479"/>
                  </a:lnTo>
                  <a:lnTo>
                    <a:pt x="796" y="2486"/>
                  </a:lnTo>
                  <a:lnTo>
                    <a:pt x="800" y="2494"/>
                  </a:lnTo>
                  <a:lnTo>
                    <a:pt x="804" y="2503"/>
                  </a:lnTo>
                  <a:lnTo>
                    <a:pt x="805" y="2513"/>
                  </a:lnTo>
                  <a:lnTo>
                    <a:pt x="807" y="2524"/>
                  </a:lnTo>
                  <a:lnTo>
                    <a:pt x="807" y="2545"/>
                  </a:lnTo>
                  <a:lnTo>
                    <a:pt x="793" y="2549"/>
                  </a:lnTo>
                  <a:lnTo>
                    <a:pt x="779" y="2555"/>
                  </a:lnTo>
                  <a:lnTo>
                    <a:pt x="768" y="2562"/>
                  </a:lnTo>
                  <a:lnTo>
                    <a:pt x="758" y="2569"/>
                  </a:lnTo>
                  <a:lnTo>
                    <a:pt x="748" y="2578"/>
                  </a:lnTo>
                  <a:lnTo>
                    <a:pt x="739" y="2588"/>
                  </a:lnTo>
                  <a:lnTo>
                    <a:pt x="731" y="2599"/>
                  </a:lnTo>
                  <a:lnTo>
                    <a:pt x="725" y="2611"/>
                  </a:lnTo>
                  <a:lnTo>
                    <a:pt x="720" y="2622"/>
                  </a:lnTo>
                  <a:lnTo>
                    <a:pt x="715" y="2635"/>
                  </a:lnTo>
                  <a:lnTo>
                    <a:pt x="711" y="2648"/>
                  </a:lnTo>
                  <a:lnTo>
                    <a:pt x="709" y="2662"/>
                  </a:lnTo>
                  <a:lnTo>
                    <a:pt x="706" y="2676"/>
                  </a:lnTo>
                  <a:lnTo>
                    <a:pt x="705" y="2690"/>
                  </a:lnTo>
                  <a:lnTo>
                    <a:pt x="704" y="2705"/>
                  </a:lnTo>
                  <a:lnTo>
                    <a:pt x="704" y="2720"/>
                  </a:lnTo>
                  <a:lnTo>
                    <a:pt x="704" y="2796"/>
                  </a:lnTo>
                  <a:lnTo>
                    <a:pt x="661" y="2796"/>
                  </a:lnTo>
                  <a:lnTo>
                    <a:pt x="623" y="2796"/>
                  </a:lnTo>
                  <a:lnTo>
                    <a:pt x="586" y="2796"/>
                  </a:lnTo>
                  <a:lnTo>
                    <a:pt x="543" y="2796"/>
                  </a:lnTo>
                  <a:lnTo>
                    <a:pt x="528" y="2798"/>
                  </a:lnTo>
                  <a:lnTo>
                    <a:pt x="515" y="2801"/>
                  </a:lnTo>
                  <a:lnTo>
                    <a:pt x="504" y="2806"/>
                  </a:lnTo>
                  <a:lnTo>
                    <a:pt x="494" y="2813"/>
                  </a:lnTo>
                  <a:lnTo>
                    <a:pt x="483" y="2819"/>
                  </a:lnTo>
                  <a:lnTo>
                    <a:pt x="473" y="2826"/>
                  </a:lnTo>
                  <a:lnTo>
                    <a:pt x="460" y="2833"/>
                  </a:lnTo>
                  <a:lnTo>
                    <a:pt x="446" y="2839"/>
                  </a:lnTo>
                  <a:lnTo>
                    <a:pt x="426" y="2845"/>
                  </a:lnTo>
                  <a:lnTo>
                    <a:pt x="407" y="2850"/>
                  </a:lnTo>
                  <a:lnTo>
                    <a:pt x="389" y="2854"/>
                  </a:lnTo>
                  <a:lnTo>
                    <a:pt x="367" y="2860"/>
                  </a:lnTo>
                  <a:lnTo>
                    <a:pt x="333" y="2873"/>
                  </a:lnTo>
                  <a:lnTo>
                    <a:pt x="302" y="2885"/>
                  </a:lnTo>
                  <a:lnTo>
                    <a:pt x="287" y="2892"/>
                  </a:lnTo>
                  <a:lnTo>
                    <a:pt x="272" y="2897"/>
                  </a:lnTo>
                  <a:lnTo>
                    <a:pt x="254" y="2902"/>
                  </a:lnTo>
                  <a:lnTo>
                    <a:pt x="235" y="2906"/>
                  </a:lnTo>
                  <a:lnTo>
                    <a:pt x="214" y="2906"/>
                  </a:lnTo>
                  <a:lnTo>
                    <a:pt x="203" y="2901"/>
                  </a:lnTo>
                  <a:lnTo>
                    <a:pt x="193" y="2897"/>
                  </a:lnTo>
                  <a:lnTo>
                    <a:pt x="128" y="2897"/>
                  </a:lnTo>
                  <a:lnTo>
                    <a:pt x="114" y="2898"/>
                  </a:lnTo>
                  <a:lnTo>
                    <a:pt x="101" y="2901"/>
                  </a:lnTo>
                  <a:lnTo>
                    <a:pt x="89" y="2904"/>
                  </a:lnTo>
                  <a:lnTo>
                    <a:pt x="76" y="2908"/>
                  </a:lnTo>
                  <a:lnTo>
                    <a:pt x="65" y="2914"/>
                  </a:lnTo>
                  <a:lnTo>
                    <a:pt x="55" y="2922"/>
                  </a:lnTo>
                  <a:lnTo>
                    <a:pt x="45" y="2931"/>
                  </a:lnTo>
                  <a:lnTo>
                    <a:pt x="36" y="2939"/>
                  </a:lnTo>
                  <a:lnTo>
                    <a:pt x="28" y="2949"/>
                  </a:lnTo>
                  <a:lnTo>
                    <a:pt x="21" y="2961"/>
                  </a:lnTo>
                  <a:lnTo>
                    <a:pt x="15" y="2972"/>
                  </a:lnTo>
                  <a:lnTo>
                    <a:pt x="10" y="2985"/>
                  </a:lnTo>
                  <a:lnTo>
                    <a:pt x="6" y="2997"/>
                  </a:lnTo>
                  <a:lnTo>
                    <a:pt x="2" y="3010"/>
                  </a:lnTo>
                  <a:lnTo>
                    <a:pt x="1" y="3023"/>
                  </a:lnTo>
                  <a:lnTo>
                    <a:pt x="0" y="3037"/>
                  </a:lnTo>
                  <a:lnTo>
                    <a:pt x="1" y="3049"/>
                  </a:lnTo>
                  <a:lnTo>
                    <a:pt x="5" y="3060"/>
                  </a:lnTo>
                  <a:lnTo>
                    <a:pt x="10" y="3069"/>
                  </a:lnTo>
                  <a:lnTo>
                    <a:pt x="15" y="3077"/>
                  </a:lnTo>
                  <a:lnTo>
                    <a:pt x="28" y="3095"/>
                  </a:lnTo>
                  <a:lnTo>
                    <a:pt x="42" y="3114"/>
                  </a:lnTo>
                  <a:lnTo>
                    <a:pt x="51" y="3131"/>
                  </a:lnTo>
                  <a:lnTo>
                    <a:pt x="57" y="3148"/>
                  </a:lnTo>
                  <a:lnTo>
                    <a:pt x="62" y="3164"/>
                  </a:lnTo>
                  <a:lnTo>
                    <a:pt x="66" y="3180"/>
                  </a:lnTo>
                  <a:lnTo>
                    <a:pt x="71" y="3214"/>
                  </a:lnTo>
                  <a:lnTo>
                    <a:pt x="76" y="3252"/>
                  </a:lnTo>
                  <a:lnTo>
                    <a:pt x="80" y="3266"/>
                  </a:lnTo>
                  <a:lnTo>
                    <a:pt x="84" y="3279"/>
                  </a:lnTo>
                  <a:lnTo>
                    <a:pt x="89" y="3292"/>
                  </a:lnTo>
                  <a:lnTo>
                    <a:pt x="95" y="3303"/>
                  </a:lnTo>
                  <a:lnTo>
                    <a:pt x="101" y="3315"/>
                  </a:lnTo>
                  <a:lnTo>
                    <a:pt x="109" y="3325"/>
                  </a:lnTo>
                  <a:lnTo>
                    <a:pt x="118" y="3335"/>
                  </a:lnTo>
                  <a:lnTo>
                    <a:pt x="128" y="3343"/>
                  </a:lnTo>
                  <a:lnTo>
                    <a:pt x="136" y="3351"/>
                  </a:lnTo>
                  <a:lnTo>
                    <a:pt x="148" y="3360"/>
                  </a:lnTo>
                  <a:lnTo>
                    <a:pt x="159" y="3367"/>
                  </a:lnTo>
                  <a:lnTo>
                    <a:pt x="170" y="3375"/>
                  </a:lnTo>
                  <a:lnTo>
                    <a:pt x="195" y="3389"/>
                  </a:lnTo>
                  <a:lnTo>
                    <a:pt x="222" y="3402"/>
                  </a:lnTo>
                  <a:lnTo>
                    <a:pt x="234" y="3409"/>
                  </a:lnTo>
                  <a:lnTo>
                    <a:pt x="244" y="3415"/>
                  </a:lnTo>
                  <a:lnTo>
                    <a:pt x="254" y="3422"/>
                  </a:lnTo>
                  <a:lnTo>
                    <a:pt x="263" y="3430"/>
                  </a:lnTo>
                  <a:lnTo>
                    <a:pt x="282" y="3444"/>
                  </a:lnTo>
                  <a:lnTo>
                    <a:pt x="305" y="3458"/>
                  </a:lnTo>
                  <a:lnTo>
                    <a:pt x="316" y="3464"/>
                  </a:lnTo>
                  <a:lnTo>
                    <a:pt x="328" y="3468"/>
                  </a:lnTo>
                  <a:lnTo>
                    <a:pt x="340" y="3471"/>
                  </a:lnTo>
                  <a:lnTo>
                    <a:pt x="351" y="3474"/>
                  </a:lnTo>
                  <a:lnTo>
                    <a:pt x="362" y="3479"/>
                  </a:lnTo>
                  <a:lnTo>
                    <a:pt x="372" y="3484"/>
                  </a:lnTo>
                  <a:lnTo>
                    <a:pt x="382" y="3490"/>
                  </a:lnTo>
                  <a:lnTo>
                    <a:pt x="391" y="3500"/>
                  </a:lnTo>
                  <a:lnTo>
                    <a:pt x="396" y="3508"/>
                  </a:lnTo>
                  <a:lnTo>
                    <a:pt x="401" y="3515"/>
                  </a:lnTo>
                  <a:lnTo>
                    <a:pt x="405" y="3523"/>
                  </a:lnTo>
                  <a:lnTo>
                    <a:pt x="409" y="3530"/>
                  </a:lnTo>
                  <a:lnTo>
                    <a:pt x="412" y="3545"/>
                  </a:lnTo>
                  <a:lnTo>
                    <a:pt x="416" y="3561"/>
                  </a:lnTo>
                  <a:lnTo>
                    <a:pt x="419" y="3593"/>
                  </a:lnTo>
                  <a:lnTo>
                    <a:pt x="420" y="3630"/>
                  </a:lnTo>
                  <a:lnTo>
                    <a:pt x="424" y="3655"/>
                  </a:lnTo>
                  <a:lnTo>
                    <a:pt x="429" y="3677"/>
                  </a:lnTo>
                  <a:lnTo>
                    <a:pt x="431" y="3687"/>
                  </a:lnTo>
                  <a:lnTo>
                    <a:pt x="434" y="3699"/>
                  </a:lnTo>
                  <a:lnTo>
                    <a:pt x="435" y="3711"/>
                  </a:lnTo>
                  <a:lnTo>
                    <a:pt x="436" y="3725"/>
                  </a:lnTo>
                  <a:lnTo>
                    <a:pt x="435" y="3732"/>
                  </a:lnTo>
                  <a:lnTo>
                    <a:pt x="433" y="3740"/>
                  </a:lnTo>
                  <a:lnTo>
                    <a:pt x="429" y="3746"/>
                  </a:lnTo>
                  <a:lnTo>
                    <a:pt x="424" y="3752"/>
                  </a:lnTo>
                  <a:lnTo>
                    <a:pt x="417" y="3758"/>
                  </a:lnTo>
                  <a:lnTo>
                    <a:pt x="411" y="3761"/>
                  </a:lnTo>
                  <a:lnTo>
                    <a:pt x="404" y="3766"/>
                  </a:lnTo>
                  <a:lnTo>
                    <a:pt x="396" y="3770"/>
                  </a:lnTo>
                  <a:lnTo>
                    <a:pt x="385" y="3776"/>
                  </a:lnTo>
                  <a:lnTo>
                    <a:pt x="375" y="3785"/>
                  </a:lnTo>
                  <a:lnTo>
                    <a:pt x="366" y="3794"/>
                  </a:lnTo>
                  <a:lnTo>
                    <a:pt x="355" y="3801"/>
                  </a:lnTo>
                  <a:lnTo>
                    <a:pt x="332" y="3814"/>
                  </a:lnTo>
                  <a:lnTo>
                    <a:pt x="313" y="3828"/>
                  </a:lnTo>
                  <a:lnTo>
                    <a:pt x="306" y="3835"/>
                  </a:lnTo>
                  <a:lnTo>
                    <a:pt x="301" y="3845"/>
                  </a:lnTo>
                  <a:lnTo>
                    <a:pt x="296" y="3855"/>
                  </a:lnTo>
                  <a:lnTo>
                    <a:pt x="293" y="3868"/>
                  </a:lnTo>
                  <a:lnTo>
                    <a:pt x="292" y="3880"/>
                  </a:lnTo>
                  <a:lnTo>
                    <a:pt x="291" y="3892"/>
                  </a:lnTo>
                  <a:lnTo>
                    <a:pt x="288" y="3897"/>
                  </a:lnTo>
                  <a:lnTo>
                    <a:pt x="287" y="3902"/>
                  </a:lnTo>
                  <a:lnTo>
                    <a:pt x="284" y="3907"/>
                  </a:lnTo>
                  <a:lnTo>
                    <a:pt x="281" y="3912"/>
                  </a:lnTo>
                  <a:lnTo>
                    <a:pt x="272" y="3919"/>
                  </a:lnTo>
                  <a:lnTo>
                    <a:pt x="263" y="3926"/>
                  </a:lnTo>
                  <a:lnTo>
                    <a:pt x="254" y="3929"/>
                  </a:lnTo>
                  <a:lnTo>
                    <a:pt x="246" y="3933"/>
                  </a:lnTo>
                  <a:lnTo>
                    <a:pt x="235" y="3937"/>
                  </a:lnTo>
                  <a:lnTo>
                    <a:pt x="227" y="3941"/>
                  </a:lnTo>
                  <a:lnTo>
                    <a:pt x="219" y="3947"/>
                  </a:lnTo>
                  <a:lnTo>
                    <a:pt x="212" y="3955"/>
                  </a:lnTo>
                  <a:lnTo>
                    <a:pt x="197" y="3975"/>
                  </a:lnTo>
                  <a:lnTo>
                    <a:pt x="185" y="3993"/>
                  </a:lnTo>
                  <a:lnTo>
                    <a:pt x="180" y="4003"/>
                  </a:lnTo>
                  <a:lnTo>
                    <a:pt x="176" y="4015"/>
                  </a:lnTo>
                  <a:lnTo>
                    <a:pt x="175" y="4026"/>
                  </a:lnTo>
                  <a:lnTo>
                    <a:pt x="174" y="4039"/>
                  </a:lnTo>
                  <a:lnTo>
                    <a:pt x="175" y="4055"/>
                  </a:lnTo>
                  <a:lnTo>
                    <a:pt x="179" y="4070"/>
                  </a:lnTo>
                  <a:lnTo>
                    <a:pt x="184" y="4084"/>
                  </a:lnTo>
                  <a:lnTo>
                    <a:pt x="190" y="4096"/>
                  </a:lnTo>
                  <a:lnTo>
                    <a:pt x="197" y="4109"/>
                  </a:lnTo>
                  <a:lnTo>
                    <a:pt x="202" y="4123"/>
                  </a:lnTo>
                  <a:lnTo>
                    <a:pt x="205" y="4136"/>
                  </a:lnTo>
                  <a:lnTo>
                    <a:pt x="207" y="4153"/>
                  </a:lnTo>
                  <a:lnTo>
                    <a:pt x="205" y="4167"/>
                  </a:lnTo>
                  <a:lnTo>
                    <a:pt x="203" y="4179"/>
                  </a:lnTo>
                  <a:lnTo>
                    <a:pt x="200" y="4190"/>
                  </a:lnTo>
                  <a:lnTo>
                    <a:pt x="197" y="4202"/>
                  </a:lnTo>
                  <a:lnTo>
                    <a:pt x="187" y="4222"/>
                  </a:lnTo>
                  <a:lnTo>
                    <a:pt x="174" y="4242"/>
                  </a:lnTo>
                  <a:lnTo>
                    <a:pt x="163" y="4261"/>
                  </a:lnTo>
                  <a:lnTo>
                    <a:pt x="153" y="4282"/>
                  </a:lnTo>
                  <a:lnTo>
                    <a:pt x="149" y="4293"/>
                  </a:lnTo>
                  <a:lnTo>
                    <a:pt x="145" y="4305"/>
                  </a:lnTo>
                  <a:lnTo>
                    <a:pt x="144" y="4317"/>
                  </a:lnTo>
                  <a:lnTo>
                    <a:pt x="143" y="4330"/>
                  </a:lnTo>
                  <a:lnTo>
                    <a:pt x="143" y="4357"/>
                  </a:lnTo>
                  <a:lnTo>
                    <a:pt x="145" y="4381"/>
                  </a:lnTo>
                  <a:lnTo>
                    <a:pt x="149" y="4405"/>
                  </a:lnTo>
                  <a:lnTo>
                    <a:pt x="154" y="4428"/>
                  </a:lnTo>
                  <a:lnTo>
                    <a:pt x="160" y="4449"/>
                  </a:lnTo>
                  <a:lnTo>
                    <a:pt x="170" y="4470"/>
                  </a:lnTo>
                  <a:lnTo>
                    <a:pt x="182" y="4493"/>
                  </a:lnTo>
                  <a:lnTo>
                    <a:pt x="195" y="4515"/>
                  </a:lnTo>
                  <a:lnTo>
                    <a:pt x="207" y="4530"/>
                  </a:lnTo>
                  <a:lnTo>
                    <a:pt x="218" y="4544"/>
                  </a:lnTo>
                  <a:lnTo>
                    <a:pt x="229" y="4557"/>
                  </a:lnTo>
                  <a:lnTo>
                    <a:pt x="241" y="4573"/>
                  </a:lnTo>
                  <a:lnTo>
                    <a:pt x="256" y="4596"/>
                  </a:lnTo>
                  <a:lnTo>
                    <a:pt x="271" y="4616"/>
                  </a:lnTo>
                  <a:lnTo>
                    <a:pt x="286" y="4633"/>
                  </a:lnTo>
                  <a:lnTo>
                    <a:pt x="302" y="4650"/>
                  </a:lnTo>
                  <a:lnTo>
                    <a:pt x="318" y="4665"/>
                  </a:lnTo>
                  <a:lnTo>
                    <a:pt x="336" y="4680"/>
                  </a:lnTo>
                  <a:lnTo>
                    <a:pt x="356" y="4695"/>
                  </a:lnTo>
                  <a:lnTo>
                    <a:pt x="379" y="4711"/>
                  </a:lnTo>
                  <a:lnTo>
                    <a:pt x="399" y="4722"/>
                  </a:lnTo>
                  <a:lnTo>
                    <a:pt x="416" y="4731"/>
                  </a:lnTo>
                  <a:lnTo>
                    <a:pt x="425" y="4736"/>
                  </a:lnTo>
                  <a:lnTo>
                    <a:pt x="434" y="4742"/>
                  </a:lnTo>
                  <a:lnTo>
                    <a:pt x="441" y="4749"/>
                  </a:lnTo>
                  <a:lnTo>
                    <a:pt x="449" y="4759"/>
                  </a:lnTo>
                  <a:lnTo>
                    <a:pt x="463" y="4766"/>
                  </a:lnTo>
                  <a:lnTo>
                    <a:pt x="474" y="4774"/>
                  </a:lnTo>
                  <a:lnTo>
                    <a:pt x="485" y="4783"/>
                  </a:lnTo>
                  <a:lnTo>
                    <a:pt x="495" y="4793"/>
                  </a:lnTo>
                  <a:lnTo>
                    <a:pt x="505" y="4801"/>
                  </a:lnTo>
                  <a:lnTo>
                    <a:pt x="515" y="4809"/>
                  </a:lnTo>
                  <a:lnTo>
                    <a:pt x="528" y="4817"/>
                  </a:lnTo>
                  <a:lnTo>
                    <a:pt x="542" y="4822"/>
                  </a:lnTo>
                  <a:lnTo>
                    <a:pt x="556" y="4825"/>
                  </a:lnTo>
                  <a:lnTo>
                    <a:pt x="568" y="4827"/>
                  </a:lnTo>
                  <a:lnTo>
                    <a:pt x="582" y="4828"/>
                  </a:lnTo>
                  <a:lnTo>
                    <a:pt x="594" y="4833"/>
                  </a:lnTo>
                  <a:lnTo>
                    <a:pt x="623" y="4845"/>
                  </a:lnTo>
                  <a:lnTo>
                    <a:pt x="650" y="4858"/>
                  </a:lnTo>
                  <a:lnTo>
                    <a:pt x="662" y="4864"/>
                  </a:lnTo>
                  <a:lnTo>
                    <a:pt x="676" y="4868"/>
                  </a:lnTo>
                  <a:lnTo>
                    <a:pt x="690" y="4870"/>
                  </a:lnTo>
                  <a:lnTo>
                    <a:pt x="706" y="4872"/>
                  </a:lnTo>
                  <a:lnTo>
                    <a:pt x="734" y="4872"/>
                  </a:lnTo>
                  <a:lnTo>
                    <a:pt x="758" y="4872"/>
                  </a:lnTo>
                  <a:lnTo>
                    <a:pt x="780" y="4872"/>
                  </a:lnTo>
                  <a:lnTo>
                    <a:pt x="803" y="4870"/>
                  </a:lnTo>
                  <a:lnTo>
                    <a:pt x="825" y="4870"/>
                  </a:lnTo>
                  <a:lnTo>
                    <a:pt x="848" y="4870"/>
                  </a:lnTo>
                  <a:lnTo>
                    <a:pt x="872" y="4869"/>
                  </a:lnTo>
                  <a:lnTo>
                    <a:pt x="899" y="4869"/>
                  </a:lnTo>
                  <a:lnTo>
                    <a:pt x="1005" y="4855"/>
                  </a:lnTo>
                  <a:lnTo>
                    <a:pt x="1019" y="4858"/>
                  </a:lnTo>
                  <a:lnTo>
                    <a:pt x="1032" y="4859"/>
                  </a:lnTo>
                  <a:lnTo>
                    <a:pt x="1044" y="4863"/>
                  </a:lnTo>
                  <a:lnTo>
                    <a:pt x="1055" y="4865"/>
                  </a:lnTo>
                  <a:lnTo>
                    <a:pt x="1079" y="4875"/>
                  </a:lnTo>
                  <a:lnTo>
                    <a:pt x="1103" y="4888"/>
                  </a:lnTo>
                  <a:lnTo>
                    <a:pt x="1115" y="4894"/>
                  </a:lnTo>
                  <a:lnTo>
                    <a:pt x="1127" y="4902"/>
                  </a:lnTo>
                  <a:lnTo>
                    <a:pt x="1138" y="4909"/>
                  </a:lnTo>
                  <a:lnTo>
                    <a:pt x="1147" y="4918"/>
                  </a:lnTo>
                  <a:lnTo>
                    <a:pt x="1154" y="4928"/>
                  </a:lnTo>
                  <a:lnTo>
                    <a:pt x="1160" y="4938"/>
                  </a:lnTo>
                  <a:lnTo>
                    <a:pt x="1163" y="4945"/>
                  </a:lnTo>
                  <a:lnTo>
                    <a:pt x="1164" y="4951"/>
                  </a:lnTo>
                  <a:lnTo>
                    <a:pt x="1165" y="4957"/>
                  </a:lnTo>
                  <a:lnTo>
                    <a:pt x="1165" y="4965"/>
                  </a:lnTo>
                  <a:lnTo>
                    <a:pt x="1165" y="4975"/>
                  </a:lnTo>
                  <a:lnTo>
                    <a:pt x="1162" y="4982"/>
                  </a:lnTo>
                  <a:lnTo>
                    <a:pt x="1158" y="4990"/>
                  </a:lnTo>
                  <a:lnTo>
                    <a:pt x="1153" y="4996"/>
                  </a:lnTo>
                  <a:lnTo>
                    <a:pt x="1140" y="5010"/>
                  </a:lnTo>
                  <a:lnTo>
                    <a:pt x="1129" y="5025"/>
                  </a:lnTo>
                  <a:lnTo>
                    <a:pt x="1111" y="5055"/>
                  </a:lnTo>
                  <a:lnTo>
                    <a:pt x="1098" y="5084"/>
                  </a:lnTo>
                  <a:lnTo>
                    <a:pt x="1091" y="5098"/>
                  </a:lnTo>
                  <a:lnTo>
                    <a:pt x="1088" y="5113"/>
                  </a:lnTo>
                  <a:lnTo>
                    <a:pt x="1085" y="5129"/>
                  </a:lnTo>
                  <a:lnTo>
                    <a:pt x="1084" y="5147"/>
                  </a:lnTo>
                  <a:lnTo>
                    <a:pt x="1084" y="5205"/>
                  </a:lnTo>
                  <a:lnTo>
                    <a:pt x="1086" y="5218"/>
                  </a:lnTo>
                  <a:lnTo>
                    <a:pt x="1089" y="5232"/>
                  </a:lnTo>
                  <a:lnTo>
                    <a:pt x="1089" y="5238"/>
                  </a:lnTo>
                  <a:lnTo>
                    <a:pt x="1085" y="5244"/>
                  </a:lnTo>
                  <a:lnTo>
                    <a:pt x="1081" y="5248"/>
                  </a:lnTo>
                  <a:lnTo>
                    <a:pt x="1076" y="5252"/>
                  </a:lnTo>
                  <a:lnTo>
                    <a:pt x="1063" y="5259"/>
                  </a:lnTo>
                  <a:lnTo>
                    <a:pt x="1050" y="5266"/>
                  </a:lnTo>
                  <a:lnTo>
                    <a:pt x="1026" y="5281"/>
                  </a:lnTo>
                  <a:lnTo>
                    <a:pt x="1005" y="5292"/>
                  </a:lnTo>
                  <a:lnTo>
                    <a:pt x="982" y="5303"/>
                  </a:lnTo>
                  <a:lnTo>
                    <a:pt x="957" y="5313"/>
                  </a:lnTo>
                  <a:lnTo>
                    <a:pt x="929" y="5322"/>
                  </a:lnTo>
                  <a:lnTo>
                    <a:pt x="904" y="5332"/>
                  </a:lnTo>
                  <a:lnTo>
                    <a:pt x="898" y="5336"/>
                  </a:lnTo>
                  <a:lnTo>
                    <a:pt x="893" y="5340"/>
                  </a:lnTo>
                  <a:lnTo>
                    <a:pt x="889" y="5344"/>
                  </a:lnTo>
                  <a:lnTo>
                    <a:pt x="886" y="5347"/>
                  </a:lnTo>
                  <a:lnTo>
                    <a:pt x="882" y="5352"/>
                  </a:lnTo>
                  <a:lnTo>
                    <a:pt x="879" y="5359"/>
                  </a:lnTo>
                  <a:lnTo>
                    <a:pt x="878" y="5364"/>
                  </a:lnTo>
                  <a:lnTo>
                    <a:pt x="878" y="5371"/>
                  </a:lnTo>
                  <a:lnTo>
                    <a:pt x="878" y="5446"/>
                  </a:lnTo>
                  <a:lnTo>
                    <a:pt x="884" y="5463"/>
                  </a:lnTo>
                  <a:lnTo>
                    <a:pt x="891" y="5479"/>
                  </a:lnTo>
                  <a:lnTo>
                    <a:pt x="891" y="5499"/>
                  </a:lnTo>
                  <a:lnTo>
                    <a:pt x="891" y="5514"/>
                  </a:lnTo>
                  <a:lnTo>
                    <a:pt x="891" y="5530"/>
                  </a:lnTo>
                  <a:lnTo>
                    <a:pt x="891" y="5551"/>
                  </a:lnTo>
                  <a:lnTo>
                    <a:pt x="891" y="5551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>
                <a:solidFill>
                  <a:prstClr val="black"/>
                </a:solidFill>
              </a:endParaRPr>
            </a:p>
          </p:txBody>
        </p:sp>
      </p:grpSp>
      <p:sp>
        <p:nvSpPr>
          <p:cNvPr id="4" name="Rettangolo 3"/>
          <p:cNvSpPr/>
          <p:nvPr/>
        </p:nvSpPr>
        <p:spPr>
          <a:xfrm>
            <a:off x="4454442" y="834048"/>
            <a:ext cx="3475696" cy="28047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dirty="0" smtClean="0">
                <a:solidFill>
                  <a:prstClr val="white"/>
                </a:solidFill>
              </a:rPr>
              <a:t>Fondi TERRITORIALI</a:t>
            </a:r>
            <a:endParaRPr lang="it-IT" dirty="0">
              <a:solidFill>
                <a:prstClr val="white"/>
              </a:solidFill>
            </a:endParaRPr>
          </a:p>
        </p:txBody>
      </p:sp>
      <p:sp>
        <p:nvSpPr>
          <p:cNvPr id="378" name="Rettangolo 377"/>
          <p:cNvSpPr/>
          <p:nvPr/>
        </p:nvSpPr>
        <p:spPr>
          <a:xfrm>
            <a:off x="169966" y="4794488"/>
            <a:ext cx="4294996" cy="28047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dirty="0" smtClean="0">
                <a:solidFill>
                  <a:prstClr val="white"/>
                </a:solidFill>
              </a:rPr>
              <a:t>Fondi NAZIONALI</a:t>
            </a:r>
            <a:endParaRPr lang="it-IT" dirty="0">
              <a:solidFill>
                <a:prstClr val="white"/>
              </a:solidFill>
            </a:endParaRPr>
          </a:p>
        </p:txBody>
      </p:sp>
      <p:cxnSp>
        <p:nvCxnSpPr>
          <p:cNvPr id="6" name="Connettore 1 5"/>
          <p:cNvCxnSpPr/>
          <p:nvPr/>
        </p:nvCxnSpPr>
        <p:spPr>
          <a:xfrm>
            <a:off x="4441276" y="834048"/>
            <a:ext cx="10521" cy="42842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Ovale 6"/>
          <p:cNvSpPr/>
          <p:nvPr/>
        </p:nvSpPr>
        <p:spPr>
          <a:xfrm>
            <a:off x="4490445" y="1260032"/>
            <a:ext cx="144000" cy="1440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501" name="Ovale 500"/>
          <p:cNvSpPr/>
          <p:nvPr/>
        </p:nvSpPr>
        <p:spPr>
          <a:xfrm>
            <a:off x="4490445" y="1571872"/>
            <a:ext cx="144000" cy="1440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502" name="Ovale 501"/>
          <p:cNvSpPr/>
          <p:nvPr/>
        </p:nvSpPr>
        <p:spPr>
          <a:xfrm>
            <a:off x="4490445" y="1727792"/>
            <a:ext cx="144000" cy="144000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503" name="Ovale 502"/>
          <p:cNvSpPr/>
          <p:nvPr/>
        </p:nvSpPr>
        <p:spPr>
          <a:xfrm>
            <a:off x="4490445" y="1415952"/>
            <a:ext cx="144000" cy="1440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505" name="CasellaDiTesto 504"/>
          <p:cNvSpPr txBox="1"/>
          <p:nvPr/>
        </p:nvSpPr>
        <p:spPr>
          <a:xfrm>
            <a:off x="4579403" y="1194088"/>
            <a:ext cx="2184320" cy="12234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1050" dirty="0" smtClean="0">
                <a:solidFill>
                  <a:prstClr val="black"/>
                </a:solidFill>
              </a:rPr>
              <a:t>Fondo Regione Trentino</a:t>
            </a:r>
          </a:p>
          <a:p>
            <a:r>
              <a:rPr lang="it-IT" sz="1050" dirty="0" smtClean="0">
                <a:solidFill>
                  <a:prstClr val="black"/>
                </a:solidFill>
              </a:rPr>
              <a:t>Fondo Regione Toscana</a:t>
            </a:r>
          </a:p>
          <a:p>
            <a:r>
              <a:rPr lang="it-IT" sz="1050" dirty="0">
                <a:solidFill>
                  <a:prstClr val="black"/>
                </a:solidFill>
              </a:rPr>
              <a:t>Fondo Regione </a:t>
            </a:r>
            <a:r>
              <a:rPr lang="it-IT" sz="1050" dirty="0" smtClean="0">
                <a:solidFill>
                  <a:prstClr val="black"/>
                </a:solidFill>
              </a:rPr>
              <a:t>Emilia Romagna</a:t>
            </a:r>
            <a:endParaRPr lang="it-IT" sz="1050" dirty="0">
              <a:solidFill>
                <a:prstClr val="black"/>
              </a:solidFill>
            </a:endParaRPr>
          </a:p>
          <a:p>
            <a:r>
              <a:rPr lang="it-IT" sz="1050" dirty="0">
                <a:solidFill>
                  <a:prstClr val="black"/>
                </a:solidFill>
              </a:rPr>
              <a:t>Fondo Regione Lazio                   </a:t>
            </a:r>
          </a:p>
          <a:p>
            <a:r>
              <a:rPr lang="it-IT" sz="1050" dirty="0">
                <a:solidFill>
                  <a:prstClr val="black"/>
                </a:solidFill>
              </a:rPr>
              <a:t>Fondo Regione Lombardia</a:t>
            </a:r>
          </a:p>
          <a:p>
            <a:r>
              <a:rPr lang="it-IT" sz="1050" dirty="0" smtClean="0">
                <a:solidFill>
                  <a:prstClr val="black"/>
                </a:solidFill>
              </a:rPr>
              <a:t>Fondo Torino</a:t>
            </a:r>
          </a:p>
          <a:p>
            <a:r>
              <a:rPr lang="it-IT" sz="1050" dirty="0" smtClean="0">
                <a:solidFill>
                  <a:prstClr val="black"/>
                </a:solidFill>
              </a:rPr>
              <a:t>Fondo </a:t>
            </a:r>
            <a:r>
              <a:rPr lang="it-IT" sz="1050" dirty="0" err="1" smtClean="0">
                <a:solidFill>
                  <a:prstClr val="black"/>
                </a:solidFill>
              </a:rPr>
              <a:t>Ed.Scol</a:t>
            </a:r>
            <a:r>
              <a:rPr lang="it-IT" sz="1050" dirty="0" smtClean="0">
                <a:solidFill>
                  <a:prstClr val="black"/>
                </a:solidFill>
              </a:rPr>
              <a:t>. Bologna</a:t>
            </a:r>
          </a:p>
        </p:txBody>
      </p:sp>
      <p:sp>
        <p:nvSpPr>
          <p:cNvPr id="506" name="Ovale 505"/>
          <p:cNvSpPr/>
          <p:nvPr/>
        </p:nvSpPr>
        <p:spPr>
          <a:xfrm>
            <a:off x="4490445" y="1883712"/>
            <a:ext cx="144000" cy="144000"/>
          </a:xfrm>
          <a:prstGeom prst="ellips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507" name="Ovale 506"/>
          <p:cNvSpPr/>
          <p:nvPr/>
        </p:nvSpPr>
        <p:spPr>
          <a:xfrm>
            <a:off x="4490445" y="2039632"/>
            <a:ext cx="144000" cy="144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cxnSp>
        <p:nvCxnSpPr>
          <p:cNvPr id="510" name="Connettore 1 509"/>
          <p:cNvCxnSpPr/>
          <p:nvPr/>
        </p:nvCxnSpPr>
        <p:spPr>
          <a:xfrm flipH="1">
            <a:off x="6659263" y="1222660"/>
            <a:ext cx="1083" cy="113649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5" name="CasellaDiTesto 514"/>
          <p:cNvSpPr txBox="1"/>
          <p:nvPr/>
        </p:nvSpPr>
        <p:spPr>
          <a:xfrm>
            <a:off x="7765139" y="1190320"/>
            <a:ext cx="1385568" cy="12234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1050" b="1" dirty="0" smtClean="0">
                <a:solidFill>
                  <a:prstClr val="black"/>
                </a:solidFill>
              </a:rPr>
              <a:t>42 mln </a:t>
            </a:r>
            <a:r>
              <a:rPr lang="it-IT" sz="1050" dirty="0" smtClean="0">
                <a:solidFill>
                  <a:prstClr val="black"/>
                </a:solidFill>
              </a:rPr>
              <a:t>di immobili</a:t>
            </a:r>
          </a:p>
          <a:p>
            <a:r>
              <a:rPr lang="it-IT" sz="1050" b="1" dirty="0" smtClean="0">
                <a:solidFill>
                  <a:prstClr val="black"/>
                </a:solidFill>
              </a:rPr>
              <a:t>50 mln</a:t>
            </a:r>
            <a:r>
              <a:rPr lang="it-IT" sz="1050" dirty="0" smtClean="0">
                <a:solidFill>
                  <a:prstClr val="black"/>
                </a:solidFill>
              </a:rPr>
              <a:t> di </a:t>
            </a:r>
            <a:r>
              <a:rPr lang="it-IT" sz="1050" dirty="0">
                <a:solidFill>
                  <a:prstClr val="black"/>
                </a:solidFill>
              </a:rPr>
              <a:t>immobili</a:t>
            </a:r>
          </a:p>
          <a:p>
            <a:r>
              <a:rPr lang="it-IT" sz="1050" b="1" dirty="0" smtClean="0">
                <a:solidFill>
                  <a:prstClr val="black"/>
                </a:solidFill>
              </a:rPr>
              <a:t>55 mln</a:t>
            </a:r>
            <a:r>
              <a:rPr lang="it-IT" sz="1050" dirty="0" smtClean="0">
                <a:solidFill>
                  <a:prstClr val="black"/>
                </a:solidFill>
              </a:rPr>
              <a:t> di </a:t>
            </a:r>
            <a:r>
              <a:rPr lang="it-IT" sz="1050" dirty="0">
                <a:solidFill>
                  <a:prstClr val="black"/>
                </a:solidFill>
              </a:rPr>
              <a:t>immobili</a:t>
            </a:r>
          </a:p>
          <a:p>
            <a:r>
              <a:rPr lang="it-IT" sz="1050" b="1" dirty="0" smtClean="0"/>
              <a:t>181 mln </a:t>
            </a:r>
            <a:r>
              <a:rPr lang="it-IT" sz="1050" dirty="0" smtClean="0"/>
              <a:t>di </a:t>
            </a:r>
            <a:r>
              <a:rPr lang="it-IT" sz="1050" dirty="0"/>
              <a:t>immobili</a:t>
            </a:r>
          </a:p>
          <a:p>
            <a:r>
              <a:rPr lang="it-IT" sz="1050" b="1" dirty="0" smtClean="0"/>
              <a:t>169 mln </a:t>
            </a:r>
            <a:r>
              <a:rPr lang="it-IT" sz="1050" dirty="0" smtClean="0"/>
              <a:t>di </a:t>
            </a:r>
            <a:r>
              <a:rPr lang="it-IT" sz="1050" dirty="0"/>
              <a:t>immobili</a:t>
            </a:r>
          </a:p>
          <a:p>
            <a:r>
              <a:rPr lang="it-IT" sz="1050" b="1" dirty="0" smtClean="0">
                <a:solidFill>
                  <a:prstClr val="black"/>
                </a:solidFill>
              </a:rPr>
              <a:t>10 mln </a:t>
            </a:r>
            <a:r>
              <a:rPr lang="it-IT" sz="1050" dirty="0" smtClean="0">
                <a:solidFill>
                  <a:prstClr val="black"/>
                </a:solidFill>
              </a:rPr>
              <a:t>di immobili</a:t>
            </a:r>
          </a:p>
          <a:p>
            <a:r>
              <a:rPr lang="it-IT" sz="1050" b="1" dirty="0" smtClean="0">
                <a:solidFill>
                  <a:prstClr val="black"/>
                </a:solidFill>
              </a:rPr>
              <a:t>12 mln </a:t>
            </a:r>
            <a:r>
              <a:rPr lang="it-IT" sz="1050" dirty="0" smtClean="0">
                <a:solidFill>
                  <a:prstClr val="black"/>
                </a:solidFill>
              </a:rPr>
              <a:t>di immobili</a:t>
            </a:r>
            <a:endParaRPr lang="it-IT" sz="1050" dirty="0">
              <a:solidFill>
                <a:prstClr val="black"/>
              </a:solidFill>
            </a:endParaRPr>
          </a:p>
        </p:txBody>
      </p:sp>
      <p:cxnSp>
        <p:nvCxnSpPr>
          <p:cNvPr id="538" name="Connettore 1 537"/>
          <p:cNvCxnSpPr/>
          <p:nvPr/>
        </p:nvCxnSpPr>
        <p:spPr>
          <a:xfrm>
            <a:off x="7812655" y="1222660"/>
            <a:ext cx="0" cy="11376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3" name="Ovale 542"/>
          <p:cNvSpPr/>
          <p:nvPr/>
        </p:nvSpPr>
        <p:spPr>
          <a:xfrm>
            <a:off x="4490445" y="2195550"/>
            <a:ext cx="144000" cy="144000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559" name="CasellaDiTesto 558"/>
          <p:cNvSpPr txBox="1"/>
          <p:nvPr/>
        </p:nvSpPr>
        <p:spPr>
          <a:xfrm>
            <a:off x="2343357" y="5157916"/>
            <a:ext cx="112381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1050" dirty="0" smtClean="0">
                <a:solidFill>
                  <a:prstClr val="black"/>
                </a:solidFill>
              </a:rPr>
              <a:t>In attivazione</a:t>
            </a:r>
          </a:p>
          <a:p>
            <a:r>
              <a:rPr lang="it-IT" sz="1050" dirty="0" smtClean="0">
                <a:solidFill>
                  <a:prstClr val="black"/>
                </a:solidFill>
              </a:rPr>
              <a:t>Attivo</a:t>
            </a:r>
          </a:p>
          <a:p>
            <a:r>
              <a:rPr lang="it-IT" sz="1050" dirty="0" smtClean="0">
                <a:solidFill>
                  <a:prstClr val="black"/>
                </a:solidFill>
              </a:rPr>
              <a:t>Attivo</a:t>
            </a:r>
          </a:p>
          <a:p>
            <a:r>
              <a:rPr lang="it-IT" sz="1050" dirty="0" smtClean="0">
                <a:solidFill>
                  <a:prstClr val="black"/>
                </a:solidFill>
              </a:rPr>
              <a:t>Attivo</a:t>
            </a:r>
          </a:p>
        </p:txBody>
      </p:sp>
      <p:sp>
        <p:nvSpPr>
          <p:cNvPr id="560" name="Ovale 559"/>
          <p:cNvSpPr/>
          <p:nvPr/>
        </p:nvSpPr>
        <p:spPr>
          <a:xfrm>
            <a:off x="177369" y="5223860"/>
            <a:ext cx="144000" cy="14400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561" name="Ovale 560"/>
          <p:cNvSpPr/>
          <p:nvPr/>
        </p:nvSpPr>
        <p:spPr>
          <a:xfrm>
            <a:off x="177369" y="5535700"/>
            <a:ext cx="144000" cy="144000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562" name="Ovale 561"/>
          <p:cNvSpPr/>
          <p:nvPr/>
        </p:nvSpPr>
        <p:spPr>
          <a:xfrm>
            <a:off x="177369" y="5691620"/>
            <a:ext cx="144000" cy="144000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563" name="Ovale 562"/>
          <p:cNvSpPr/>
          <p:nvPr/>
        </p:nvSpPr>
        <p:spPr>
          <a:xfrm>
            <a:off x="177369" y="5379780"/>
            <a:ext cx="144000" cy="144000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564" name="CasellaDiTesto 563"/>
          <p:cNvSpPr txBox="1"/>
          <p:nvPr/>
        </p:nvSpPr>
        <p:spPr>
          <a:xfrm>
            <a:off x="276470" y="5157916"/>
            <a:ext cx="2264865" cy="738664"/>
          </a:xfrm>
          <a:prstGeom prst="rect">
            <a:avLst/>
          </a:prstGeom>
          <a:noFill/>
        </p:spPr>
        <p:txBody>
          <a:bodyPr wrap="square" lIns="72000" rIns="0" rtlCol="0">
            <a:spAutoFit/>
          </a:bodyPr>
          <a:lstStyle/>
          <a:p>
            <a:r>
              <a:rPr lang="it-IT" sz="1050" dirty="0" smtClean="0">
                <a:solidFill>
                  <a:prstClr val="black"/>
                </a:solidFill>
              </a:rPr>
              <a:t>Fondo </a:t>
            </a:r>
            <a:r>
              <a:rPr lang="it-IT" sz="1050" dirty="0" err="1" smtClean="0">
                <a:solidFill>
                  <a:prstClr val="black"/>
                </a:solidFill>
              </a:rPr>
              <a:t>Ed.Scol</a:t>
            </a:r>
            <a:r>
              <a:rPr lang="it-IT" sz="1050" dirty="0" smtClean="0">
                <a:solidFill>
                  <a:prstClr val="black"/>
                </a:solidFill>
              </a:rPr>
              <a:t>. Piccoli Comuni</a:t>
            </a:r>
          </a:p>
          <a:p>
            <a:r>
              <a:rPr lang="it-IT" sz="1050" dirty="0" smtClean="0">
                <a:solidFill>
                  <a:prstClr val="black"/>
                </a:solidFill>
              </a:rPr>
              <a:t>Fondo Università</a:t>
            </a:r>
          </a:p>
          <a:p>
            <a:r>
              <a:rPr lang="it-IT" sz="1050" dirty="0" smtClean="0">
                <a:solidFill>
                  <a:prstClr val="black"/>
                </a:solidFill>
              </a:rPr>
              <a:t>Fondo 8-quater e 8-ter     </a:t>
            </a:r>
          </a:p>
          <a:p>
            <a:r>
              <a:rPr lang="it-IT" sz="1050" dirty="0" smtClean="0">
                <a:solidFill>
                  <a:prstClr val="black"/>
                </a:solidFill>
              </a:rPr>
              <a:t>Fondo Patrimonio Italia</a:t>
            </a:r>
          </a:p>
        </p:txBody>
      </p:sp>
      <p:cxnSp>
        <p:nvCxnSpPr>
          <p:cNvPr id="567" name="Connettore 1 566"/>
          <p:cNvCxnSpPr/>
          <p:nvPr/>
        </p:nvCxnSpPr>
        <p:spPr>
          <a:xfrm flipH="1">
            <a:off x="2356527" y="5186488"/>
            <a:ext cx="1083" cy="684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8" name="CasellaDiTesto 567"/>
          <p:cNvSpPr txBox="1"/>
          <p:nvPr/>
        </p:nvSpPr>
        <p:spPr>
          <a:xfrm>
            <a:off x="3262285" y="5154148"/>
            <a:ext cx="138556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1050" b="1" dirty="0" smtClean="0">
                <a:solidFill>
                  <a:prstClr val="black"/>
                </a:solidFill>
              </a:rPr>
              <a:t>13 mln </a:t>
            </a:r>
            <a:r>
              <a:rPr lang="it-IT" sz="1050" dirty="0" smtClean="0">
                <a:solidFill>
                  <a:prstClr val="black"/>
                </a:solidFill>
              </a:rPr>
              <a:t>di immobili</a:t>
            </a:r>
          </a:p>
          <a:p>
            <a:r>
              <a:rPr lang="it-IT" sz="1050" b="1" dirty="0" smtClean="0">
                <a:solidFill>
                  <a:prstClr val="black"/>
                </a:solidFill>
              </a:rPr>
              <a:t>62 mln</a:t>
            </a:r>
            <a:r>
              <a:rPr lang="it-IT" sz="1050" dirty="0" smtClean="0">
                <a:solidFill>
                  <a:prstClr val="black"/>
                </a:solidFill>
              </a:rPr>
              <a:t> di </a:t>
            </a:r>
            <a:r>
              <a:rPr lang="it-IT" sz="1050" dirty="0">
                <a:solidFill>
                  <a:prstClr val="black"/>
                </a:solidFill>
              </a:rPr>
              <a:t>immobili</a:t>
            </a:r>
          </a:p>
          <a:p>
            <a:r>
              <a:rPr lang="it-IT" sz="1050" b="1" dirty="0" smtClean="0">
                <a:solidFill>
                  <a:prstClr val="black"/>
                </a:solidFill>
              </a:rPr>
              <a:t>100 mln</a:t>
            </a:r>
            <a:r>
              <a:rPr lang="it-IT" sz="1050" dirty="0" smtClean="0">
                <a:solidFill>
                  <a:prstClr val="black"/>
                </a:solidFill>
              </a:rPr>
              <a:t> di </a:t>
            </a:r>
            <a:r>
              <a:rPr lang="it-IT" sz="1050" dirty="0">
                <a:solidFill>
                  <a:prstClr val="black"/>
                </a:solidFill>
              </a:rPr>
              <a:t>immobili</a:t>
            </a:r>
          </a:p>
          <a:p>
            <a:r>
              <a:rPr lang="it-IT" sz="1050" b="1" dirty="0" smtClean="0">
                <a:solidFill>
                  <a:prstClr val="black"/>
                </a:solidFill>
              </a:rPr>
              <a:t>190mln </a:t>
            </a:r>
            <a:r>
              <a:rPr lang="it-IT" sz="1050" dirty="0" smtClean="0">
                <a:solidFill>
                  <a:prstClr val="black"/>
                </a:solidFill>
              </a:rPr>
              <a:t>di immobili</a:t>
            </a:r>
            <a:endParaRPr lang="it-IT" sz="1050" dirty="0">
              <a:solidFill>
                <a:prstClr val="black"/>
              </a:solidFill>
            </a:endParaRPr>
          </a:p>
        </p:txBody>
      </p:sp>
      <p:cxnSp>
        <p:nvCxnSpPr>
          <p:cNvPr id="569" name="Connettore 1 568"/>
          <p:cNvCxnSpPr/>
          <p:nvPr/>
        </p:nvCxnSpPr>
        <p:spPr>
          <a:xfrm>
            <a:off x="3267001" y="5186488"/>
            <a:ext cx="0" cy="684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2" name="Ovale 571"/>
          <p:cNvSpPr/>
          <p:nvPr/>
        </p:nvSpPr>
        <p:spPr>
          <a:xfrm>
            <a:off x="5659636" y="3085586"/>
            <a:ext cx="72000" cy="72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573" name="Ovale 572"/>
          <p:cNvSpPr/>
          <p:nvPr/>
        </p:nvSpPr>
        <p:spPr>
          <a:xfrm>
            <a:off x="6528807" y="3364953"/>
            <a:ext cx="72000" cy="72000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871" name="CasellaDiTesto 870"/>
          <p:cNvSpPr txBox="1"/>
          <p:nvPr/>
        </p:nvSpPr>
        <p:spPr>
          <a:xfrm>
            <a:off x="990302" y="4533601"/>
            <a:ext cx="2370008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600" dirty="0" smtClean="0">
                <a:solidFill>
                  <a:prstClr val="black"/>
                </a:solidFill>
              </a:rPr>
              <a:t>Rappresentazione su base provinciale</a:t>
            </a:r>
            <a:endParaRPr lang="it-IT" sz="600" dirty="0">
              <a:solidFill>
                <a:prstClr val="black"/>
              </a:solidFill>
            </a:endParaRPr>
          </a:p>
        </p:txBody>
      </p:sp>
      <p:sp>
        <p:nvSpPr>
          <p:cNvPr id="872" name="CasellaDiTesto 871"/>
          <p:cNvSpPr txBox="1"/>
          <p:nvPr/>
        </p:nvSpPr>
        <p:spPr>
          <a:xfrm>
            <a:off x="4568941" y="6191484"/>
            <a:ext cx="2370008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600" dirty="0" smtClean="0">
                <a:solidFill>
                  <a:prstClr val="black"/>
                </a:solidFill>
              </a:rPr>
              <a:t>Rappresentazione su base provinciale</a:t>
            </a:r>
            <a:endParaRPr lang="it-IT" sz="600" dirty="0">
              <a:solidFill>
                <a:prstClr val="black"/>
              </a:solidFill>
            </a:endParaRPr>
          </a:p>
        </p:txBody>
      </p:sp>
      <p:sp>
        <p:nvSpPr>
          <p:cNvPr id="876" name="Ovale 875"/>
          <p:cNvSpPr/>
          <p:nvPr/>
        </p:nvSpPr>
        <p:spPr>
          <a:xfrm>
            <a:off x="2767687" y="2039632"/>
            <a:ext cx="72000" cy="7200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877" name="Ovale 876"/>
          <p:cNvSpPr/>
          <p:nvPr/>
        </p:nvSpPr>
        <p:spPr>
          <a:xfrm>
            <a:off x="2760999" y="2139224"/>
            <a:ext cx="72000" cy="7200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878" name="Ovale 877"/>
          <p:cNvSpPr/>
          <p:nvPr/>
        </p:nvSpPr>
        <p:spPr>
          <a:xfrm>
            <a:off x="3664758" y="3511461"/>
            <a:ext cx="72000" cy="7200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879" name="Ovale 878"/>
          <p:cNvSpPr/>
          <p:nvPr/>
        </p:nvSpPr>
        <p:spPr>
          <a:xfrm>
            <a:off x="1937652" y="1198851"/>
            <a:ext cx="72000" cy="7200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880" name="Ovale 879"/>
          <p:cNvSpPr/>
          <p:nvPr/>
        </p:nvSpPr>
        <p:spPr>
          <a:xfrm>
            <a:off x="1926919" y="1389424"/>
            <a:ext cx="72000" cy="7200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881" name="Ovale 880"/>
          <p:cNvSpPr/>
          <p:nvPr/>
        </p:nvSpPr>
        <p:spPr>
          <a:xfrm>
            <a:off x="2314205" y="1655983"/>
            <a:ext cx="72000" cy="7200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312" name="Text Box 4"/>
          <p:cNvSpPr txBox="1">
            <a:spLocks noChangeArrowheads="1"/>
          </p:cNvSpPr>
          <p:nvPr/>
        </p:nvSpPr>
        <p:spPr bwMode="auto">
          <a:xfrm>
            <a:off x="251520" y="116633"/>
            <a:ext cx="7200800" cy="338554"/>
          </a:xfrm>
          <a:prstGeom prst="rect">
            <a:avLst/>
          </a:prstGeom>
          <a:solidFill>
            <a:srgbClr val="C00000"/>
          </a:solidFill>
          <a:ln w="9525" algn="ctr">
            <a:solidFill>
              <a:srgbClr val="C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fontAlgn="auto">
              <a:spcBef>
                <a:spcPct val="50000"/>
              </a:spcBef>
              <a:spcAft>
                <a:spcPts val="0"/>
              </a:spcAft>
            </a:pPr>
            <a:r>
              <a:rPr lang="it-IT" sz="1600" b="1" dirty="0">
                <a:solidFill>
                  <a:prstClr val="white"/>
                </a:solidFill>
                <a:cs typeface="Arial" charset="0"/>
              </a:rPr>
              <a:t>Fondi immobiliari attivi o in attivazione – operazioni con Invimit SGR</a:t>
            </a:r>
          </a:p>
        </p:txBody>
      </p:sp>
      <p:pic>
        <p:nvPicPr>
          <p:cNvPr id="315" name="Picture 2"/>
          <p:cNvPicPr>
            <a:picLocks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354" t="34088" r="39781" b="24267"/>
          <a:stretch/>
        </p:blipFill>
        <p:spPr bwMode="auto">
          <a:xfrm>
            <a:off x="8244408" y="44623"/>
            <a:ext cx="840530" cy="86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38152058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" name="CasellaDiTesto 313"/>
          <p:cNvSpPr txBox="1"/>
          <p:nvPr/>
        </p:nvSpPr>
        <p:spPr>
          <a:xfrm>
            <a:off x="3053789" y="692696"/>
            <a:ext cx="5766683" cy="15286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1599"/>
              </a:lnSpc>
            </a:pPr>
            <a:r>
              <a:rPr lang="it-IT" altLang="it-IT" sz="1400" b="1" dirty="0"/>
              <a:t>Ex Ergastolo dell’Isola di Santo Stefano </a:t>
            </a:r>
            <a:r>
              <a:rPr lang="it-IT" altLang="it-IT" sz="1400" b="1" dirty="0" smtClean="0"/>
              <a:t>– Ventotene</a:t>
            </a:r>
          </a:p>
          <a:p>
            <a:pPr algn="just">
              <a:lnSpc>
                <a:spcPts val="1599"/>
              </a:lnSpc>
            </a:pPr>
            <a:endParaRPr lang="it-IT" altLang="it-IT" sz="1400" dirty="0" smtClean="0"/>
          </a:p>
          <a:p>
            <a:pPr algn="just">
              <a:lnSpc>
                <a:spcPts val="1599"/>
              </a:lnSpc>
            </a:pPr>
            <a:r>
              <a:rPr lang="it-IT" altLang="it-IT" sz="1400" dirty="0" smtClean="0"/>
              <a:t>Recupero </a:t>
            </a:r>
            <a:r>
              <a:rPr lang="it-IT" altLang="it-IT" sz="1400" dirty="0"/>
              <a:t>del complesso </a:t>
            </a:r>
            <a:r>
              <a:rPr lang="it-IT" altLang="it-IT" sz="1400" dirty="0" smtClean="0"/>
              <a:t>immobiliare attraverso la </a:t>
            </a:r>
            <a:r>
              <a:rPr lang="it-IT" altLang="it-IT" sz="1400" dirty="0"/>
              <a:t>sinergia tra </a:t>
            </a:r>
            <a:r>
              <a:rPr lang="it-IT" altLang="it-IT" sz="1400" dirty="0" smtClean="0"/>
              <a:t>diversi </a:t>
            </a:r>
            <a:r>
              <a:rPr lang="it-IT" altLang="it-IT" sz="1400" dirty="0"/>
              <a:t>Soggetti pubblici </a:t>
            </a:r>
            <a:r>
              <a:rPr lang="it-IT" altLang="it-IT" sz="1400" dirty="0" smtClean="0"/>
              <a:t>e la </a:t>
            </a:r>
            <a:r>
              <a:rPr lang="it-IT" altLang="it-IT" sz="1400" dirty="0"/>
              <a:t>partnership con i privati, al fine di trovare soluzioni che consentano di </a:t>
            </a:r>
            <a:r>
              <a:rPr lang="it-IT" altLang="it-IT" sz="1400" dirty="0" smtClean="0"/>
              <a:t>coniugare </a:t>
            </a:r>
            <a:r>
              <a:rPr lang="it-IT" altLang="it-IT" sz="1400" dirty="0"/>
              <a:t>le esigenze di tutela e fruizione </a:t>
            </a:r>
            <a:r>
              <a:rPr lang="it-IT" altLang="it-IT" sz="1400" dirty="0" smtClean="0"/>
              <a:t>pubblica </a:t>
            </a:r>
            <a:r>
              <a:rPr lang="it-IT" altLang="it-IT" sz="1400" dirty="0"/>
              <a:t>con la sostenibilità economica degli </a:t>
            </a:r>
            <a:r>
              <a:rPr lang="it-IT" altLang="it-IT" sz="1400" dirty="0" smtClean="0"/>
              <a:t>interventi. </a:t>
            </a:r>
            <a:endParaRPr lang="it-IT" altLang="it-IT" sz="1400" dirty="0"/>
          </a:p>
          <a:p>
            <a:pPr algn="just">
              <a:lnSpc>
                <a:spcPts val="1599"/>
              </a:lnSpc>
            </a:pPr>
            <a:endParaRPr lang="it-IT" altLang="it-IT" sz="1400" dirty="0" smtClean="0"/>
          </a:p>
        </p:txBody>
      </p:sp>
      <p:pic>
        <p:nvPicPr>
          <p:cNvPr id="1028" name="Immagine 1" descr="image00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520" y="2564904"/>
            <a:ext cx="2808312" cy="17908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ttangolo 4"/>
          <p:cNvSpPr/>
          <p:nvPr/>
        </p:nvSpPr>
        <p:spPr>
          <a:xfrm>
            <a:off x="3045250" y="2642629"/>
            <a:ext cx="5775222" cy="16004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1400" b="1" dirty="0"/>
              <a:t>Vele di Scampia </a:t>
            </a:r>
            <a:r>
              <a:rPr lang="it-IT" sz="1400" b="1" dirty="0" smtClean="0"/>
              <a:t>– Napoli</a:t>
            </a:r>
          </a:p>
          <a:p>
            <a:pPr algn="just"/>
            <a:endParaRPr lang="it-IT" sz="1400" dirty="0"/>
          </a:p>
          <a:p>
            <a:pPr algn="just"/>
            <a:r>
              <a:rPr lang="it-IT" sz="1400" dirty="0"/>
              <a:t>P</a:t>
            </a:r>
            <a:r>
              <a:rPr lang="it-IT" sz="1400" dirty="0" smtClean="0"/>
              <a:t>rogetto </a:t>
            </a:r>
            <a:r>
              <a:rPr lang="it-IT" sz="1400" dirty="0"/>
              <a:t>di trasformazione urbana (</a:t>
            </a:r>
            <a:r>
              <a:rPr lang="it-IT" sz="1400" dirty="0" err="1"/>
              <a:t>housing</a:t>
            </a:r>
            <a:r>
              <a:rPr lang="it-IT" sz="1400" dirty="0"/>
              <a:t>, servizi, università, imprese).</a:t>
            </a:r>
          </a:p>
          <a:p>
            <a:pPr algn="just"/>
            <a:r>
              <a:rPr lang="it-IT" sz="1400" dirty="0" smtClean="0"/>
              <a:t>E’ ipotizzabile </a:t>
            </a:r>
            <a:r>
              <a:rPr lang="it-IT" sz="1400" dirty="0"/>
              <a:t>il ricorso a risorse finanziarie nella forma di investimenti dei fondi immobiliari costituiti da Invimit SGR </a:t>
            </a:r>
            <a:r>
              <a:rPr lang="it-IT" sz="1400" dirty="0" smtClean="0"/>
              <a:t>e </a:t>
            </a:r>
            <a:r>
              <a:rPr lang="it-IT" sz="1400" dirty="0"/>
              <a:t>CDPI </a:t>
            </a:r>
            <a:r>
              <a:rPr lang="it-IT" sz="1400" dirty="0" smtClean="0"/>
              <a:t>SGR.</a:t>
            </a:r>
          </a:p>
          <a:p>
            <a:pPr algn="just"/>
            <a:r>
              <a:rPr lang="it-IT" sz="1400" dirty="0" smtClean="0"/>
              <a:t>Il </a:t>
            </a:r>
            <a:r>
              <a:rPr lang="it-IT" sz="1400" dirty="0"/>
              <a:t>progetto </a:t>
            </a:r>
            <a:r>
              <a:rPr lang="it-IT" sz="1400" dirty="0" smtClean="0"/>
              <a:t>risulta </a:t>
            </a:r>
            <a:r>
              <a:rPr lang="it-IT" sz="1400" dirty="0"/>
              <a:t>coerente </a:t>
            </a:r>
            <a:r>
              <a:rPr lang="it-IT" sz="1400" dirty="0" smtClean="0"/>
              <a:t>con le finalità dei </a:t>
            </a:r>
            <a:r>
              <a:rPr lang="it-IT" sz="1400" dirty="0"/>
              <a:t>Fondi Europei </a:t>
            </a:r>
            <a:r>
              <a:rPr lang="it-IT" sz="1400" dirty="0" smtClean="0"/>
              <a:t>2014-2020.</a:t>
            </a:r>
            <a:endParaRPr lang="it-IT" sz="1400" dirty="0"/>
          </a:p>
        </p:txBody>
      </p:sp>
      <p:pic>
        <p:nvPicPr>
          <p:cNvPr id="14" name="Picture 8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51520" y="620689"/>
            <a:ext cx="2802269" cy="18001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CasellaDiTesto 14"/>
          <p:cNvSpPr txBox="1"/>
          <p:nvPr/>
        </p:nvSpPr>
        <p:spPr>
          <a:xfrm>
            <a:off x="3053789" y="4570747"/>
            <a:ext cx="5766683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1599"/>
              </a:lnSpc>
            </a:pPr>
            <a:r>
              <a:rPr lang="it-IT" altLang="it-IT" sz="1400" b="1" dirty="0"/>
              <a:t>Ex Real Polverificio </a:t>
            </a:r>
            <a:r>
              <a:rPr lang="it-IT" altLang="it-IT" sz="1400" b="1" dirty="0" smtClean="0"/>
              <a:t>Borbonico – Scafati/Pompei </a:t>
            </a:r>
          </a:p>
          <a:p>
            <a:pPr algn="just">
              <a:lnSpc>
                <a:spcPts val="1599"/>
              </a:lnSpc>
            </a:pPr>
            <a:endParaRPr lang="it-IT" altLang="it-IT" sz="1400" dirty="0"/>
          </a:p>
          <a:p>
            <a:pPr algn="just">
              <a:lnSpc>
                <a:spcPts val="1599"/>
              </a:lnSpc>
            </a:pPr>
            <a:r>
              <a:rPr lang="it-IT" altLang="it-IT" sz="1400" dirty="0" smtClean="0"/>
              <a:t>Realizzazione </a:t>
            </a:r>
            <a:r>
              <a:rPr lang="it-IT" altLang="it-IT" sz="1400" dirty="0"/>
              <a:t>di una nuova struttura </a:t>
            </a:r>
            <a:r>
              <a:rPr lang="it-IT" altLang="it-IT" sz="1400" dirty="0" smtClean="0"/>
              <a:t>ricettiva e recupero di </a:t>
            </a:r>
            <a:r>
              <a:rPr lang="it-IT" altLang="it-IT" sz="1400" dirty="0"/>
              <a:t>spazi </a:t>
            </a:r>
            <a:r>
              <a:rPr lang="it-IT" altLang="it-IT" sz="1400" dirty="0" smtClean="0"/>
              <a:t>destinati </a:t>
            </a:r>
            <a:r>
              <a:rPr lang="it-IT" altLang="it-IT" sz="1400" dirty="0"/>
              <a:t>a sale </a:t>
            </a:r>
            <a:r>
              <a:rPr lang="it-IT" altLang="it-IT" sz="1400" dirty="0" smtClean="0"/>
              <a:t>per </a:t>
            </a:r>
            <a:r>
              <a:rPr lang="it-IT" altLang="it-IT" sz="1400" dirty="0"/>
              <a:t>convegni e </a:t>
            </a:r>
            <a:r>
              <a:rPr lang="it-IT" altLang="it-IT" sz="1400" dirty="0" smtClean="0"/>
              <a:t>formazione, </a:t>
            </a:r>
            <a:r>
              <a:rPr lang="it-IT" altLang="it-IT" sz="1400" dirty="0"/>
              <a:t>archivi, </a:t>
            </a:r>
            <a:r>
              <a:rPr lang="it-IT" altLang="it-IT" sz="1400" dirty="0" smtClean="0"/>
              <a:t>uffici e laboratori archeologici a servizio della Soprintendenza </a:t>
            </a:r>
            <a:r>
              <a:rPr lang="it-IT" altLang="it-IT" sz="1400" dirty="0"/>
              <a:t>per </a:t>
            </a:r>
            <a:r>
              <a:rPr lang="it-IT" altLang="it-IT" sz="1400" dirty="0" smtClean="0"/>
              <a:t>Pompei.</a:t>
            </a:r>
            <a:endParaRPr lang="it-IT" altLang="it-IT" sz="1400" dirty="0"/>
          </a:p>
          <a:p>
            <a:pPr algn="just">
              <a:lnSpc>
                <a:spcPts val="1599"/>
              </a:lnSpc>
            </a:pPr>
            <a:r>
              <a:rPr lang="it-IT" altLang="it-IT" sz="1400" dirty="0"/>
              <a:t>O</a:t>
            </a:r>
            <a:r>
              <a:rPr lang="it-IT" altLang="it-IT" sz="1400" dirty="0" smtClean="0"/>
              <a:t>perazione in collaborazione con MIBACT e Cassa </a:t>
            </a:r>
            <a:r>
              <a:rPr lang="it-IT" altLang="it-IT" sz="1400" dirty="0"/>
              <a:t>Depositi e </a:t>
            </a:r>
            <a:r>
              <a:rPr lang="it-IT" altLang="it-IT" sz="1400" dirty="0" smtClean="0"/>
              <a:t>Prestiti.</a:t>
            </a:r>
            <a:endParaRPr lang="it-IT" altLang="it-IT" sz="1400" dirty="0"/>
          </a:p>
        </p:txBody>
      </p:sp>
      <p:pic>
        <p:nvPicPr>
          <p:cNvPr id="16" name="Picture 3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520" y="4498740"/>
            <a:ext cx="2808312" cy="180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7" name="Text Box 4"/>
          <p:cNvSpPr txBox="1">
            <a:spLocks noChangeArrowheads="1"/>
          </p:cNvSpPr>
          <p:nvPr/>
        </p:nvSpPr>
        <p:spPr bwMode="auto">
          <a:xfrm>
            <a:off x="251520" y="116633"/>
            <a:ext cx="7200800" cy="338554"/>
          </a:xfrm>
          <a:prstGeom prst="rect">
            <a:avLst/>
          </a:prstGeom>
          <a:solidFill>
            <a:srgbClr val="C00000"/>
          </a:solidFill>
          <a:ln w="9525" algn="ctr">
            <a:solidFill>
              <a:srgbClr val="C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fontAlgn="auto">
              <a:spcBef>
                <a:spcPct val="50000"/>
              </a:spcBef>
              <a:spcAft>
                <a:spcPts val="0"/>
              </a:spcAft>
            </a:pPr>
            <a:r>
              <a:rPr lang="it-IT" sz="1600" b="1" dirty="0">
                <a:solidFill>
                  <a:prstClr val="white"/>
                </a:solidFill>
                <a:cs typeface="Arial" charset="0"/>
              </a:rPr>
              <a:t>Progetti di rigenerazione urbana – Esempi 1/2</a:t>
            </a:r>
          </a:p>
        </p:txBody>
      </p:sp>
      <p:pic>
        <p:nvPicPr>
          <p:cNvPr id="19" name="Picture 2"/>
          <p:cNvPicPr>
            <a:picLocks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354" t="34088" r="39781" b="24267"/>
          <a:stretch/>
        </p:blipFill>
        <p:spPr bwMode="auto">
          <a:xfrm>
            <a:off x="8244408" y="44623"/>
            <a:ext cx="840530" cy="86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93177700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4" name="Gruppo 233"/>
          <p:cNvGrpSpPr/>
          <p:nvPr/>
        </p:nvGrpSpPr>
        <p:grpSpPr>
          <a:xfrm>
            <a:off x="3355921" y="1491914"/>
            <a:ext cx="5813598" cy="4121437"/>
            <a:chOff x="1691680" y="2080126"/>
            <a:chExt cx="5813598" cy="4121437"/>
          </a:xfrm>
        </p:grpSpPr>
        <p:grpSp>
          <p:nvGrpSpPr>
            <p:cNvPr id="233" name="Gruppo 232"/>
            <p:cNvGrpSpPr/>
            <p:nvPr/>
          </p:nvGrpSpPr>
          <p:grpSpPr>
            <a:xfrm>
              <a:off x="3188693" y="2080126"/>
              <a:ext cx="4316585" cy="3611854"/>
              <a:chOff x="3188693" y="1844824"/>
              <a:chExt cx="4316585" cy="3611854"/>
            </a:xfrm>
          </p:grpSpPr>
          <p:sp>
            <p:nvSpPr>
              <p:cNvPr id="231" name="CasellaDiTesto 230"/>
              <p:cNvSpPr txBox="1"/>
              <p:nvPr/>
            </p:nvSpPr>
            <p:spPr>
              <a:xfrm>
                <a:off x="3188693" y="1844824"/>
                <a:ext cx="1152128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it-IT" sz="1400" dirty="0" smtClean="0">
                    <a:solidFill>
                      <a:prstClr val="white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Casa ITALIA</a:t>
                </a:r>
              </a:p>
            </p:txBody>
          </p:sp>
          <p:sp>
            <p:nvSpPr>
              <p:cNvPr id="62" name="CasellaDiTesto 61"/>
              <p:cNvSpPr txBox="1"/>
              <p:nvPr/>
            </p:nvSpPr>
            <p:spPr>
              <a:xfrm>
                <a:off x="4427984" y="1988840"/>
                <a:ext cx="2088232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it-IT" sz="1400" dirty="0" smtClean="0">
                    <a:solidFill>
                      <a:prstClr val="white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Razionalizzazioni</a:t>
                </a:r>
                <a:endParaRPr lang="it-IT" sz="1400" dirty="0" smtClean="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63" name="CasellaDiTesto 62"/>
              <p:cNvSpPr txBox="1"/>
              <p:nvPr/>
            </p:nvSpPr>
            <p:spPr>
              <a:xfrm>
                <a:off x="5417046" y="3219123"/>
                <a:ext cx="208823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it-IT" sz="1400" dirty="0" smtClean="0">
                    <a:solidFill>
                      <a:prstClr val="white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Investimenti 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it-IT" sz="1400" dirty="0" smtClean="0">
                    <a:solidFill>
                      <a:prstClr val="white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&amp; efficienza</a:t>
                </a:r>
                <a:endParaRPr lang="it-IT" sz="1400" dirty="0" smtClean="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64" name="CasellaDiTesto 63"/>
              <p:cNvSpPr txBox="1"/>
              <p:nvPr/>
            </p:nvSpPr>
            <p:spPr>
              <a:xfrm>
                <a:off x="5067999" y="4718014"/>
                <a:ext cx="2088232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it-IT" sz="1400" dirty="0" smtClean="0">
                    <a:solidFill>
                      <a:prstClr val="white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Supporto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it-IT" sz="1400" dirty="0" smtClean="0">
                    <a:solidFill>
                      <a:prstClr val="white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Enti Locali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it-IT" sz="1400" dirty="0" smtClean="0">
                    <a:solidFill>
                      <a:prstClr val="white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&amp; altre P.A.</a:t>
                </a:r>
                <a:endParaRPr lang="it-IT" sz="1400" dirty="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9" name="CasellaDiTesto 68"/>
            <p:cNvSpPr txBox="1"/>
            <p:nvPr/>
          </p:nvSpPr>
          <p:spPr>
            <a:xfrm>
              <a:off x="3563888" y="5678343"/>
              <a:ext cx="208823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it-IT" sz="1400" dirty="0" smtClean="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Generazione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it-IT" sz="1400" dirty="0" smtClean="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entrate</a:t>
              </a:r>
              <a:endParaRPr lang="it-IT" sz="1400" dirty="0" smtClean="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70" name="CasellaDiTesto 69"/>
            <p:cNvSpPr txBox="1"/>
            <p:nvPr/>
          </p:nvSpPr>
          <p:spPr>
            <a:xfrm>
              <a:off x="2042195" y="4980299"/>
              <a:ext cx="208823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it-IT" sz="1400" dirty="0" smtClean="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Federalismo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it-IT" sz="1400" dirty="0" smtClean="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Demaniale</a:t>
              </a:r>
              <a:endParaRPr lang="it-IT" sz="1400" dirty="0" smtClean="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71" name="CasellaDiTesto 70"/>
            <p:cNvSpPr txBox="1"/>
            <p:nvPr/>
          </p:nvSpPr>
          <p:spPr>
            <a:xfrm>
              <a:off x="1691680" y="3429000"/>
              <a:ext cx="208823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it-IT" sz="1400" dirty="0" smtClean="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Presidio, tutela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it-IT" sz="1400" dirty="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</a:t>
              </a:r>
              <a:r>
                <a:rPr lang="it-IT" sz="1400" dirty="0" smtClean="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conoscenza</a:t>
              </a:r>
              <a:endParaRPr lang="it-IT" sz="1400" dirty="0" smtClean="0">
                <a:solidFill>
                  <a:prstClr val="white"/>
                </a:solidFill>
                <a:latin typeface="Calibri"/>
              </a:endParaRPr>
            </a:p>
          </p:txBody>
        </p:sp>
      </p:grpSp>
      <p:pic>
        <p:nvPicPr>
          <p:cNvPr id="74" name="Picture 2"/>
          <p:cNvPicPr>
            <a:picLocks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062" t="12051" r="41883" b="4993"/>
          <a:stretch/>
        </p:blipFill>
        <p:spPr bwMode="auto">
          <a:xfrm>
            <a:off x="364891" y="908720"/>
            <a:ext cx="1512168" cy="2124522"/>
          </a:xfrm>
          <a:prstGeom prst="rect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cxnSp>
        <p:nvCxnSpPr>
          <p:cNvPr id="237" name="Connettore 4 236"/>
          <p:cNvCxnSpPr>
            <a:stCxn id="74" idx="2"/>
          </p:cNvCxnSpPr>
          <p:nvPr/>
        </p:nvCxnSpPr>
        <p:spPr>
          <a:xfrm rot="16200000" flipH="1">
            <a:off x="2112112" y="2042104"/>
            <a:ext cx="388630" cy="2370905"/>
          </a:xfrm>
          <a:prstGeom prst="bentConnector2">
            <a:avLst/>
          </a:prstGeom>
          <a:ln w="127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7" name="Grafico 26"/>
          <p:cNvGraphicFramePr/>
          <p:nvPr>
            <p:extLst>
              <p:ext uri="{D42A27DB-BD31-4B8C-83A1-F6EECF244321}">
                <p14:modId xmlns:p14="http://schemas.microsoft.com/office/powerpoint/2010/main" val="1937494499"/>
              </p:ext>
            </p:extLst>
          </p:nvPr>
        </p:nvGraphicFramePr>
        <p:xfrm>
          <a:off x="2044633" y="836712"/>
          <a:ext cx="8071983" cy="53813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29" name="Gruppo 28"/>
          <p:cNvGrpSpPr/>
          <p:nvPr/>
        </p:nvGrpSpPr>
        <p:grpSpPr>
          <a:xfrm>
            <a:off x="3131840" y="1412776"/>
            <a:ext cx="5832648" cy="4032448"/>
            <a:chOff x="1611615" y="2008118"/>
            <a:chExt cx="5832648" cy="4032448"/>
          </a:xfrm>
        </p:grpSpPr>
        <p:grpSp>
          <p:nvGrpSpPr>
            <p:cNvPr id="31" name="Gruppo 30"/>
            <p:cNvGrpSpPr/>
            <p:nvPr/>
          </p:nvGrpSpPr>
          <p:grpSpPr>
            <a:xfrm>
              <a:off x="2475711" y="2008118"/>
              <a:ext cx="4968552" cy="2880320"/>
              <a:chOff x="2475711" y="1772816"/>
              <a:chExt cx="4968552" cy="2880320"/>
            </a:xfrm>
          </p:grpSpPr>
          <p:sp>
            <p:nvSpPr>
              <p:cNvPr id="35" name="CasellaDiTesto 34"/>
              <p:cNvSpPr txBox="1"/>
              <p:nvPr/>
            </p:nvSpPr>
            <p:spPr>
              <a:xfrm>
                <a:off x="2475711" y="2473732"/>
                <a:ext cx="1152128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t-IT" sz="1400" dirty="0" smtClean="0">
                    <a:solidFill>
                      <a:prstClr val="white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Casa ITALIA</a:t>
                </a:r>
              </a:p>
            </p:txBody>
          </p:sp>
          <p:sp>
            <p:nvSpPr>
              <p:cNvPr id="36" name="CasellaDiTesto 35"/>
              <p:cNvSpPr txBox="1"/>
              <p:nvPr/>
            </p:nvSpPr>
            <p:spPr>
              <a:xfrm>
                <a:off x="3555831" y="1772816"/>
                <a:ext cx="2088232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t-IT" sz="1400" dirty="0" smtClean="0">
                    <a:solidFill>
                      <a:prstClr val="white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Razionalizzazioni</a:t>
                </a:r>
                <a:endParaRPr lang="it-IT" sz="1400" dirty="0" smtClean="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CasellaDiTesto 36"/>
              <p:cNvSpPr txBox="1"/>
              <p:nvPr/>
            </p:nvSpPr>
            <p:spPr>
              <a:xfrm>
                <a:off x="4995991" y="2420888"/>
                <a:ext cx="208823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t-IT" sz="1400" dirty="0" smtClean="0">
                    <a:solidFill>
                      <a:prstClr val="white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Investimenti </a:t>
                </a:r>
              </a:p>
              <a:p>
                <a:pPr algn="ctr"/>
                <a:r>
                  <a:rPr lang="it-IT" sz="1400" dirty="0" smtClean="0">
                    <a:solidFill>
                      <a:prstClr val="white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&amp; efficienza</a:t>
                </a:r>
                <a:endParaRPr lang="it-IT" sz="1400" dirty="0" smtClean="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CasellaDiTesto 37"/>
              <p:cNvSpPr txBox="1"/>
              <p:nvPr/>
            </p:nvSpPr>
            <p:spPr>
              <a:xfrm>
                <a:off x="5356031" y="3914472"/>
                <a:ext cx="2088232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t-IT" sz="1400" dirty="0" smtClean="0">
                    <a:solidFill>
                      <a:prstClr val="white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Supporti </a:t>
                </a:r>
              </a:p>
              <a:p>
                <a:pPr algn="ctr"/>
                <a:r>
                  <a:rPr lang="it-IT" sz="1400" dirty="0" smtClean="0">
                    <a:solidFill>
                      <a:prstClr val="white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Enti Locali</a:t>
                </a:r>
              </a:p>
              <a:p>
                <a:pPr algn="ctr"/>
                <a:r>
                  <a:rPr lang="it-IT" sz="1400" dirty="0" smtClean="0">
                    <a:solidFill>
                      <a:prstClr val="white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&amp; altre P.A.</a:t>
                </a:r>
                <a:endParaRPr lang="it-IT" sz="1400" dirty="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2" name="CasellaDiTesto 31"/>
            <p:cNvSpPr txBox="1"/>
            <p:nvPr/>
          </p:nvSpPr>
          <p:spPr>
            <a:xfrm>
              <a:off x="4419927" y="5517346"/>
              <a:ext cx="208823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t-IT" sz="1400" dirty="0" smtClean="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Generazione</a:t>
              </a:r>
            </a:p>
            <a:p>
              <a:pPr algn="ctr"/>
              <a:r>
                <a:rPr lang="it-IT" sz="1400" dirty="0" smtClean="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entrate</a:t>
              </a:r>
              <a:endParaRPr lang="it-IT" sz="1400" dirty="0" smtClean="0">
                <a:solidFill>
                  <a:prstClr val="white"/>
                </a:solidFill>
              </a:endParaRPr>
            </a:p>
          </p:txBody>
        </p:sp>
        <p:sp>
          <p:nvSpPr>
            <p:cNvPr id="33" name="CasellaDiTesto 32"/>
            <p:cNvSpPr txBox="1"/>
            <p:nvPr/>
          </p:nvSpPr>
          <p:spPr>
            <a:xfrm>
              <a:off x="2619727" y="5517346"/>
              <a:ext cx="208823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t-IT" sz="1400" dirty="0" smtClean="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Federalismo</a:t>
              </a:r>
            </a:p>
            <a:p>
              <a:pPr algn="ctr"/>
              <a:r>
                <a:rPr lang="it-IT" sz="1400" dirty="0" smtClean="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Demaniale</a:t>
              </a:r>
              <a:endParaRPr lang="it-IT" sz="1400" dirty="0" smtClean="0">
                <a:solidFill>
                  <a:prstClr val="white"/>
                </a:solidFill>
              </a:endParaRPr>
            </a:p>
          </p:txBody>
        </p:sp>
        <p:sp>
          <p:nvSpPr>
            <p:cNvPr id="34" name="CasellaDiTesto 33"/>
            <p:cNvSpPr txBox="1"/>
            <p:nvPr/>
          </p:nvSpPr>
          <p:spPr>
            <a:xfrm>
              <a:off x="1611615" y="4221202"/>
              <a:ext cx="208823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t-IT" sz="1400" dirty="0" smtClean="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Presidio, tutela</a:t>
              </a:r>
            </a:p>
            <a:p>
              <a:pPr algn="ctr"/>
              <a:r>
                <a:rPr lang="it-IT" sz="1400" dirty="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</a:t>
              </a:r>
              <a:r>
                <a:rPr lang="it-IT" sz="1400" dirty="0" smtClean="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conoscenza</a:t>
              </a:r>
              <a:endParaRPr lang="it-IT" sz="1400" dirty="0" smtClean="0">
                <a:solidFill>
                  <a:prstClr val="white"/>
                </a:solidFill>
              </a:endParaRPr>
            </a:p>
          </p:txBody>
        </p:sp>
      </p:grpSp>
      <p:pic>
        <p:nvPicPr>
          <p:cNvPr id="30" name="Immagine 2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34478" y="2845863"/>
            <a:ext cx="2028494" cy="1201907"/>
          </a:xfrm>
          <a:prstGeom prst="rect">
            <a:avLst/>
          </a:prstGeom>
        </p:spPr>
      </p:pic>
      <p:sp>
        <p:nvSpPr>
          <p:cNvPr id="39" name="Text Box 4"/>
          <p:cNvSpPr txBox="1">
            <a:spLocks noChangeArrowheads="1"/>
          </p:cNvSpPr>
          <p:nvPr/>
        </p:nvSpPr>
        <p:spPr bwMode="auto">
          <a:xfrm>
            <a:off x="251520" y="116633"/>
            <a:ext cx="7200800" cy="338554"/>
          </a:xfrm>
          <a:prstGeom prst="rect">
            <a:avLst/>
          </a:prstGeom>
          <a:solidFill>
            <a:srgbClr val="C00000"/>
          </a:solidFill>
          <a:ln w="9525" algn="ctr">
            <a:solidFill>
              <a:srgbClr val="C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ts val="300"/>
              </a:spcBef>
            </a:pPr>
            <a:r>
              <a:rPr lang="it-IT" sz="1600" b="1" dirty="0">
                <a:solidFill>
                  <a:prstClr val="white"/>
                </a:solidFill>
                <a:cs typeface="Arial" charset="0"/>
              </a:rPr>
              <a:t>Dal DEF alle attività: Atto di indirizzo 2017-19</a:t>
            </a:r>
          </a:p>
        </p:txBody>
      </p:sp>
    </p:spTree>
    <p:extLst>
      <p:ext uri="{BB962C8B-B14F-4D97-AF65-F5344CB8AC3E}">
        <p14:creationId xmlns:p14="http://schemas.microsoft.com/office/powerpoint/2010/main" val="14175973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" name="CasellaDiTesto 313"/>
          <p:cNvSpPr txBox="1"/>
          <p:nvPr/>
        </p:nvSpPr>
        <p:spPr>
          <a:xfrm>
            <a:off x="3053789" y="692696"/>
            <a:ext cx="5766683" cy="9130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1599"/>
              </a:lnSpc>
            </a:pPr>
            <a:r>
              <a:rPr lang="it-IT" altLang="it-IT" sz="1400" b="1" dirty="0" smtClean="0">
                <a:solidFill>
                  <a:prstClr val="black"/>
                </a:solidFill>
              </a:rPr>
              <a:t>Ospedale </a:t>
            </a:r>
            <a:r>
              <a:rPr lang="it-IT" altLang="it-IT" sz="1400" b="1" dirty="0" err="1" smtClean="0">
                <a:solidFill>
                  <a:prstClr val="black"/>
                </a:solidFill>
              </a:rPr>
              <a:t>Forlanini</a:t>
            </a:r>
            <a:r>
              <a:rPr lang="it-IT" altLang="it-IT" sz="1400" b="1" dirty="0" smtClean="0">
                <a:solidFill>
                  <a:prstClr val="black"/>
                </a:solidFill>
              </a:rPr>
              <a:t> – Roma</a:t>
            </a:r>
          </a:p>
          <a:p>
            <a:pPr algn="just">
              <a:lnSpc>
                <a:spcPts val="1599"/>
              </a:lnSpc>
            </a:pPr>
            <a:endParaRPr lang="it-IT" altLang="it-IT" sz="1400" dirty="0" smtClean="0">
              <a:solidFill>
                <a:prstClr val="black"/>
              </a:solidFill>
            </a:endParaRPr>
          </a:p>
          <a:p>
            <a:pPr algn="just">
              <a:lnSpc>
                <a:spcPts val="1599"/>
              </a:lnSpc>
            </a:pPr>
            <a:r>
              <a:rPr lang="it-IT" altLang="it-IT" sz="1400" dirty="0" smtClean="0">
                <a:solidFill>
                  <a:prstClr val="black"/>
                </a:solidFill>
              </a:rPr>
              <a:t>Destinazione urbanistica direzionale. Ipotesi progettuale finalizzata alla realizzazione di Federal Building</a:t>
            </a:r>
            <a:r>
              <a:rPr lang="it-IT" altLang="it-IT" sz="1400" dirty="0">
                <a:solidFill>
                  <a:prstClr val="black"/>
                </a:solidFill>
              </a:rPr>
              <a:t>.</a:t>
            </a:r>
          </a:p>
        </p:txBody>
      </p:sp>
      <p:sp>
        <p:nvSpPr>
          <p:cNvPr id="15" name="CasellaDiTesto 14"/>
          <p:cNvSpPr txBox="1"/>
          <p:nvPr/>
        </p:nvSpPr>
        <p:spPr>
          <a:xfrm>
            <a:off x="3053789" y="4570747"/>
            <a:ext cx="5766683" cy="15286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1599"/>
              </a:lnSpc>
            </a:pPr>
            <a:r>
              <a:rPr lang="it-IT" altLang="it-IT" sz="1400" b="1" dirty="0">
                <a:solidFill>
                  <a:prstClr val="black"/>
                </a:solidFill>
              </a:rPr>
              <a:t>Ex </a:t>
            </a:r>
            <a:r>
              <a:rPr lang="it-IT" altLang="it-IT" sz="1400" b="1" dirty="0" smtClean="0">
                <a:solidFill>
                  <a:prstClr val="black"/>
                </a:solidFill>
              </a:rPr>
              <a:t>Arsenale – Pavia</a:t>
            </a:r>
          </a:p>
          <a:p>
            <a:pPr algn="just">
              <a:lnSpc>
                <a:spcPts val="1599"/>
              </a:lnSpc>
            </a:pPr>
            <a:endParaRPr lang="it-IT" altLang="it-IT" sz="1400" dirty="0">
              <a:solidFill>
                <a:prstClr val="black"/>
              </a:solidFill>
            </a:endParaRPr>
          </a:p>
          <a:p>
            <a:pPr algn="just">
              <a:lnSpc>
                <a:spcPts val="1599"/>
              </a:lnSpc>
            </a:pPr>
            <a:r>
              <a:rPr lang="it-IT" altLang="it-IT" sz="1400" dirty="0" smtClean="0">
                <a:solidFill>
                  <a:prstClr val="black"/>
                </a:solidFill>
              </a:rPr>
              <a:t>Recupero del complesso con la realizzazione di un Polo archivistico del MIBACT e </a:t>
            </a:r>
            <a:r>
              <a:rPr lang="it-IT" sz="1400" dirty="0" smtClean="0">
                <a:solidFill>
                  <a:prstClr val="black"/>
                </a:solidFill>
              </a:rPr>
              <a:t>di </a:t>
            </a:r>
            <a:r>
              <a:rPr lang="it-IT" sz="1400" dirty="0">
                <a:solidFill>
                  <a:prstClr val="black"/>
                </a:solidFill>
              </a:rPr>
              <a:t>altri </a:t>
            </a:r>
            <a:r>
              <a:rPr lang="it-IT" sz="1400" dirty="0">
                <a:latin typeface="Arial" panose="020B0604020202020204" pitchFamily="34" charset="0"/>
                <a:cs typeface="Arial" panose="020B0604020202020204" pitchFamily="34" charset="0"/>
              </a:rPr>
              <a:t>Enti </a:t>
            </a:r>
            <a:r>
              <a:rPr lang="it-IT" sz="1400" dirty="0" smtClean="0">
                <a:latin typeface="Arial" panose="020B0604020202020204" pitchFamily="34" charset="0"/>
                <a:cs typeface="Arial" panose="020B0604020202020204" pitchFamily="34" charset="0"/>
              </a:rPr>
              <a:t>pubblici. Allo studio l’inserimento di funzioni accessorie per la </a:t>
            </a:r>
            <a:r>
              <a:rPr lang="it-IT" altLang="it-IT" sz="1400" dirty="0" smtClean="0">
                <a:solidFill>
                  <a:prstClr val="black"/>
                </a:solidFill>
              </a:rPr>
              <a:t>riqualificazione complessiva del compendio con l’inserimento anche di spazi per la fruizione pubblica. </a:t>
            </a:r>
            <a:endParaRPr lang="it-IT" sz="1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>
              <a:lnSpc>
                <a:spcPts val="1599"/>
              </a:lnSpc>
            </a:pPr>
            <a:endParaRPr lang="it-IT" altLang="it-IT" sz="1400" dirty="0">
              <a:solidFill>
                <a:prstClr val="black"/>
              </a:solidFill>
            </a:endParaRPr>
          </a:p>
        </p:txBody>
      </p:sp>
      <p:pic>
        <p:nvPicPr>
          <p:cNvPr id="1026" name="Immagine 3" descr="image00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520" y="620689"/>
            <a:ext cx="2793730" cy="18001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51520" y="4522256"/>
            <a:ext cx="2796815" cy="17766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CasellaDiTesto 12"/>
          <p:cNvSpPr txBox="1"/>
          <p:nvPr/>
        </p:nvSpPr>
        <p:spPr>
          <a:xfrm>
            <a:off x="3053789" y="2630867"/>
            <a:ext cx="5766683" cy="13644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1599"/>
              </a:lnSpc>
            </a:pPr>
            <a:r>
              <a:rPr lang="it-IT" altLang="it-IT" sz="1400" b="1" dirty="0" smtClean="0">
                <a:solidFill>
                  <a:prstClr val="black"/>
                </a:solidFill>
              </a:rPr>
              <a:t>Università degli Studi / Area EXPO – Milano</a:t>
            </a:r>
          </a:p>
          <a:p>
            <a:pPr algn="just">
              <a:lnSpc>
                <a:spcPts val="1599"/>
              </a:lnSpc>
            </a:pPr>
            <a:endParaRPr lang="it-IT" altLang="it-IT" sz="1400" dirty="0" smtClean="0">
              <a:solidFill>
                <a:prstClr val="black"/>
              </a:solidFill>
            </a:endParaRPr>
          </a:p>
          <a:p>
            <a:pPr algn="just">
              <a:spcAft>
                <a:spcPts val="600"/>
              </a:spcAft>
            </a:pPr>
            <a:r>
              <a:rPr lang="it-IT" sz="1400" dirty="0" smtClean="0">
                <a:solidFill>
                  <a:prstClr val="black"/>
                </a:solidFill>
              </a:rPr>
              <a:t>Operazione </a:t>
            </a:r>
            <a:r>
              <a:rPr lang="it-IT" sz="1400" dirty="0">
                <a:solidFill>
                  <a:prstClr val="black"/>
                </a:solidFill>
              </a:rPr>
              <a:t>di recupero urbano degli </a:t>
            </a:r>
            <a:r>
              <a:rPr lang="it-IT" sz="1400" dirty="0" smtClean="0">
                <a:solidFill>
                  <a:prstClr val="black"/>
                </a:solidFill>
              </a:rPr>
              <a:t>immobili che saranno rilasciati dall’Università Statale, nell’ambito del progetto di realizzazione </a:t>
            </a:r>
            <a:r>
              <a:rPr lang="it-IT" sz="1400" dirty="0">
                <a:solidFill>
                  <a:prstClr val="black"/>
                </a:solidFill>
              </a:rPr>
              <a:t>del nuovo campus universitario sull’area di </a:t>
            </a:r>
            <a:r>
              <a:rPr lang="it-IT" sz="1400" dirty="0" smtClean="0">
                <a:solidFill>
                  <a:prstClr val="black"/>
                </a:solidFill>
              </a:rPr>
              <a:t>EXPO, </a:t>
            </a:r>
            <a:r>
              <a:rPr lang="it-IT" sz="1400" dirty="0">
                <a:solidFill>
                  <a:prstClr val="black"/>
                </a:solidFill>
              </a:rPr>
              <a:t>attraverso la collocazione di nuove funzioni pubbliche</a:t>
            </a:r>
            <a:r>
              <a:rPr lang="it-IT" sz="1400" dirty="0" smtClean="0">
                <a:solidFill>
                  <a:prstClr val="black"/>
                </a:solidFill>
              </a:rPr>
              <a:t>.</a:t>
            </a:r>
            <a:endParaRPr lang="it-IT" altLang="it-IT" sz="1400" dirty="0">
              <a:solidFill>
                <a:prstClr val="black"/>
              </a:solidFill>
            </a:endParaRPr>
          </a:p>
        </p:txBody>
      </p:sp>
      <p:pic>
        <p:nvPicPr>
          <p:cNvPr id="14" name="Picture 2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053" t="6094" r="28355" b="6514"/>
          <a:stretch/>
        </p:blipFill>
        <p:spPr bwMode="auto">
          <a:xfrm>
            <a:off x="256974" y="2564904"/>
            <a:ext cx="2796815" cy="1776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Text Box 4"/>
          <p:cNvSpPr txBox="1">
            <a:spLocks noChangeArrowheads="1"/>
          </p:cNvSpPr>
          <p:nvPr/>
        </p:nvSpPr>
        <p:spPr bwMode="auto">
          <a:xfrm>
            <a:off x="251520" y="116633"/>
            <a:ext cx="7200800" cy="338554"/>
          </a:xfrm>
          <a:prstGeom prst="rect">
            <a:avLst/>
          </a:prstGeom>
          <a:solidFill>
            <a:srgbClr val="C00000"/>
          </a:solidFill>
          <a:ln w="9525" algn="ctr">
            <a:solidFill>
              <a:srgbClr val="C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fontAlgn="auto">
              <a:spcBef>
                <a:spcPct val="50000"/>
              </a:spcBef>
              <a:spcAft>
                <a:spcPts val="0"/>
              </a:spcAft>
            </a:pPr>
            <a:r>
              <a:rPr lang="it-IT" sz="1600" b="1" dirty="0">
                <a:solidFill>
                  <a:prstClr val="white"/>
                </a:solidFill>
                <a:cs typeface="Arial" charset="0"/>
              </a:rPr>
              <a:t>Progetti di rigenerazione urbana – Esempi </a:t>
            </a:r>
            <a:r>
              <a:rPr lang="it-IT" sz="1600" b="1" dirty="0" smtClean="0">
                <a:solidFill>
                  <a:prstClr val="white"/>
                </a:solidFill>
                <a:cs typeface="Arial" charset="0"/>
              </a:rPr>
              <a:t>2/2</a:t>
            </a:r>
            <a:endParaRPr lang="it-IT" sz="1600" b="1" dirty="0">
              <a:solidFill>
                <a:prstClr val="white"/>
              </a:solidFill>
              <a:cs typeface="Arial" charset="0"/>
            </a:endParaRPr>
          </a:p>
        </p:txBody>
      </p:sp>
      <p:pic>
        <p:nvPicPr>
          <p:cNvPr id="20" name="Picture 2"/>
          <p:cNvPicPr>
            <a:picLocks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354" t="34088" r="39781" b="24267"/>
          <a:stretch/>
        </p:blipFill>
        <p:spPr bwMode="auto">
          <a:xfrm>
            <a:off x="8244408" y="44623"/>
            <a:ext cx="840530" cy="86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67853355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CasellaDiTesto 13"/>
          <p:cNvSpPr txBox="1"/>
          <p:nvPr/>
        </p:nvSpPr>
        <p:spPr>
          <a:xfrm rot="16200000">
            <a:off x="3465749" y="2014972"/>
            <a:ext cx="7920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it-IT" sz="1400" b="1" dirty="0" smtClean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2015</a:t>
            </a:r>
            <a:endParaRPr lang="it-IT" sz="1400" b="1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Rettangolo arrotondato 19"/>
          <p:cNvSpPr/>
          <p:nvPr/>
        </p:nvSpPr>
        <p:spPr>
          <a:xfrm>
            <a:off x="6012160" y="1096978"/>
            <a:ext cx="2781450" cy="315798"/>
          </a:xfrm>
          <a:prstGeom prst="roundRec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square" lIns="91392" tIns="45696" rIns="91392" bIns="45696" rtlCol="0" anchor="ctr" anchorCtr="0">
            <a:no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it-IT" sz="1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 NUMERI DEL 2015</a:t>
            </a:r>
          </a:p>
        </p:txBody>
      </p:sp>
      <p:pic>
        <p:nvPicPr>
          <p:cNvPr id="23" name="Immagine 2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64190" y="1412776"/>
            <a:ext cx="2729420" cy="4641774"/>
          </a:xfrm>
          <a:prstGeom prst="rect">
            <a:avLst/>
          </a:prstGeom>
        </p:spPr>
      </p:pic>
      <p:graphicFrame>
        <p:nvGraphicFramePr>
          <p:cNvPr id="47" name="Grafico 46"/>
          <p:cNvGraphicFramePr/>
          <p:nvPr>
            <p:extLst>
              <p:ext uri="{D42A27DB-BD31-4B8C-83A1-F6EECF244321}">
                <p14:modId xmlns:p14="http://schemas.microsoft.com/office/powerpoint/2010/main" val="969042066"/>
              </p:ext>
            </p:extLst>
          </p:nvPr>
        </p:nvGraphicFramePr>
        <p:xfrm>
          <a:off x="6170400" y="455187"/>
          <a:ext cx="2412942" cy="1928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3" name="CasellaDiTesto 52"/>
          <p:cNvSpPr txBox="1"/>
          <p:nvPr/>
        </p:nvSpPr>
        <p:spPr>
          <a:xfrm>
            <a:off x="971600" y="3501008"/>
            <a:ext cx="4154792" cy="2431435"/>
          </a:xfrm>
          <a:prstGeom prst="rect">
            <a:avLst/>
          </a:prstGeom>
          <a:noFill/>
          <a:ln w="25400">
            <a:noFill/>
            <a:prstDash val="dash"/>
          </a:ln>
        </p:spPr>
        <p:txBody>
          <a:bodyPr wrap="square" rtlCol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it-IT" sz="4000" b="1" dirty="0" smtClean="0">
                <a:solidFill>
                  <a:srgbClr val="F79646">
                    <a:lumMod val="75000"/>
                  </a:srgbClr>
                </a:solidFill>
                <a:latin typeface="Calibri"/>
              </a:rPr>
              <a:t>9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it-IT" b="1" dirty="0" smtClean="0">
                <a:solidFill>
                  <a:prstClr val="white">
                    <a:lumMod val="50000"/>
                  </a:prstClr>
                </a:solidFill>
                <a:latin typeface="Calibri"/>
              </a:rPr>
              <a:t>strutture già assegnate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it-IT" b="1" dirty="0" smtClean="0">
              <a:solidFill>
                <a:prstClr val="black"/>
              </a:solidFill>
              <a:latin typeface="Calibri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it-IT" sz="4000" b="1" dirty="0" smtClean="0">
                <a:solidFill>
                  <a:srgbClr val="F79646">
                    <a:lumMod val="75000"/>
                  </a:srgbClr>
                </a:solidFill>
                <a:latin typeface="Calibri"/>
              </a:rPr>
              <a:t>9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it-IT" b="1" dirty="0" smtClean="0">
                <a:solidFill>
                  <a:prstClr val="white">
                    <a:lumMod val="50000"/>
                  </a:prstClr>
                </a:solidFill>
                <a:latin typeface="Calibri"/>
              </a:rPr>
              <a:t>progetti di recupero sostenibili </a:t>
            </a:r>
            <a:br>
              <a:rPr lang="it-IT" b="1" dirty="0" smtClean="0">
                <a:solidFill>
                  <a:prstClr val="white">
                    <a:lumMod val="50000"/>
                  </a:prstClr>
                </a:solidFill>
                <a:latin typeface="Calibri"/>
              </a:rPr>
            </a:br>
            <a:r>
              <a:rPr lang="it-IT" b="1" dirty="0" smtClean="0">
                <a:solidFill>
                  <a:prstClr val="white">
                    <a:lumMod val="50000"/>
                  </a:prstClr>
                </a:solidFill>
                <a:latin typeface="Calibri"/>
              </a:rPr>
              <a:t>legati alla cultura del mare</a:t>
            </a:r>
            <a:endParaRPr lang="it-IT" dirty="0" smtClean="0">
              <a:solidFill>
                <a:prstClr val="white">
                  <a:lumMod val="50000"/>
                </a:prstClr>
              </a:solidFill>
              <a:latin typeface="Calibri"/>
            </a:endParaRPr>
          </a:p>
        </p:txBody>
      </p:sp>
      <p:pic>
        <p:nvPicPr>
          <p:cNvPr id="57" name="Immagine 5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2833" y="1324292"/>
            <a:ext cx="2045111" cy="1814400"/>
          </a:xfrm>
          <a:prstGeom prst="rect">
            <a:avLst/>
          </a:prstGeom>
        </p:spPr>
      </p:pic>
      <p:sp>
        <p:nvSpPr>
          <p:cNvPr id="13" name="Text Box 4"/>
          <p:cNvSpPr txBox="1">
            <a:spLocks noChangeArrowheads="1"/>
          </p:cNvSpPr>
          <p:nvPr/>
        </p:nvSpPr>
        <p:spPr bwMode="auto">
          <a:xfrm>
            <a:off x="251520" y="116633"/>
            <a:ext cx="7200800" cy="338554"/>
          </a:xfrm>
          <a:prstGeom prst="rect">
            <a:avLst/>
          </a:prstGeom>
          <a:solidFill>
            <a:srgbClr val="C00000"/>
          </a:solidFill>
          <a:ln w="9525" algn="ctr">
            <a:solidFill>
              <a:srgbClr val="C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fontAlgn="auto">
              <a:spcBef>
                <a:spcPct val="50000"/>
              </a:spcBef>
              <a:spcAft>
                <a:spcPts val="0"/>
              </a:spcAft>
            </a:pPr>
            <a:r>
              <a:rPr lang="it-IT" sz="1600" b="1" dirty="0" smtClean="0">
                <a:solidFill>
                  <a:prstClr val="white"/>
                </a:solidFill>
                <a:cs typeface="Arial" charset="0"/>
              </a:rPr>
              <a:t>Concessioni: Valore Paese - </a:t>
            </a:r>
            <a:r>
              <a:rPr lang="it-IT" sz="1600" b="1" dirty="0">
                <a:solidFill>
                  <a:prstClr val="white"/>
                </a:solidFill>
                <a:cs typeface="Arial" charset="0"/>
              </a:rPr>
              <a:t>F</a:t>
            </a:r>
            <a:r>
              <a:rPr lang="it-IT" sz="1600" b="1" dirty="0" smtClean="0">
                <a:solidFill>
                  <a:prstClr val="white"/>
                </a:solidFill>
                <a:cs typeface="Arial" charset="0"/>
              </a:rPr>
              <a:t>ari 2015 </a:t>
            </a:r>
            <a:endParaRPr lang="it-IT" sz="1600" b="1" dirty="0">
              <a:solidFill>
                <a:prstClr val="white"/>
              </a:solidFill>
              <a:cs typeface="Arial" charset="0"/>
            </a:endParaRPr>
          </a:p>
        </p:txBody>
      </p:sp>
      <p:graphicFrame>
        <p:nvGraphicFramePr>
          <p:cNvPr id="15" name="Grafico 14"/>
          <p:cNvGraphicFramePr/>
          <p:nvPr>
            <p:extLst>
              <p:ext uri="{D42A27DB-BD31-4B8C-83A1-F6EECF244321}">
                <p14:modId xmlns:p14="http://schemas.microsoft.com/office/powerpoint/2010/main" val="3629267469"/>
              </p:ext>
            </p:extLst>
          </p:nvPr>
        </p:nvGraphicFramePr>
        <p:xfrm>
          <a:off x="7532582" y="-112927"/>
          <a:ext cx="2074787" cy="10128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278511278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sellaDiTesto 1"/>
          <p:cNvSpPr txBox="1"/>
          <p:nvPr/>
        </p:nvSpPr>
        <p:spPr>
          <a:xfrm>
            <a:off x="972000" y="3467323"/>
            <a:ext cx="4802782" cy="2769989"/>
          </a:xfrm>
          <a:prstGeom prst="rect">
            <a:avLst/>
          </a:prstGeom>
          <a:noFill/>
          <a:ln w="25400">
            <a:noFill/>
            <a:prstDash val="dash"/>
          </a:ln>
        </p:spPr>
        <p:txBody>
          <a:bodyPr wrap="square" rtlCol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it-IT" sz="4000" b="1" dirty="0">
                <a:solidFill>
                  <a:srgbClr val="1F497D">
                    <a:lumMod val="60000"/>
                    <a:lumOff val="40000"/>
                  </a:srgbClr>
                </a:solidFill>
                <a:latin typeface="Calibri"/>
              </a:rPr>
              <a:t>20 </a:t>
            </a:r>
            <a:endParaRPr lang="it-IT" sz="4000" b="1" dirty="0" smtClean="0">
              <a:solidFill>
                <a:srgbClr val="1F497D">
                  <a:lumMod val="60000"/>
                  <a:lumOff val="40000"/>
                </a:srgbClr>
              </a:solidFill>
              <a:latin typeface="Calibri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it-IT" b="1" dirty="0" smtClean="0">
                <a:solidFill>
                  <a:prstClr val="white">
                    <a:lumMod val="50000"/>
                  </a:prstClr>
                </a:solidFill>
                <a:latin typeface="Calibri"/>
              </a:rPr>
              <a:t>fari </a:t>
            </a:r>
            <a:r>
              <a:rPr lang="it-IT" b="1" dirty="0">
                <a:solidFill>
                  <a:prstClr val="white">
                    <a:lumMod val="50000"/>
                  </a:prstClr>
                </a:solidFill>
                <a:latin typeface="Calibri"/>
              </a:rPr>
              <a:t>torri edifici costieri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it-IT" sz="4000" b="1" dirty="0" smtClean="0">
                <a:solidFill>
                  <a:srgbClr val="1F497D">
                    <a:lumMod val="60000"/>
                    <a:lumOff val="40000"/>
                  </a:srgbClr>
                </a:solidFill>
                <a:latin typeface="Calibri"/>
              </a:rPr>
              <a:t>8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it-IT" b="1" dirty="0">
                <a:solidFill>
                  <a:prstClr val="white">
                    <a:lumMod val="50000"/>
                  </a:prstClr>
                </a:solidFill>
                <a:latin typeface="Calibri"/>
              </a:rPr>
              <a:t> </a:t>
            </a:r>
            <a:r>
              <a:rPr lang="it-IT" b="1" dirty="0" smtClean="0">
                <a:solidFill>
                  <a:prstClr val="white">
                    <a:lumMod val="50000"/>
                  </a:prstClr>
                </a:solidFill>
                <a:latin typeface="Calibri"/>
              </a:rPr>
              <a:t>regioni </a:t>
            </a:r>
            <a:r>
              <a:rPr lang="it-IT" b="1" dirty="0">
                <a:solidFill>
                  <a:prstClr val="white">
                    <a:lumMod val="50000"/>
                  </a:prstClr>
                </a:solidFill>
                <a:latin typeface="Calibri"/>
              </a:rPr>
              <a:t>coinvolte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it-IT" sz="4000" b="1" dirty="0" smtClean="0">
                <a:solidFill>
                  <a:srgbClr val="1F497D">
                    <a:lumMod val="60000"/>
                    <a:lumOff val="40000"/>
                  </a:srgbClr>
                </a:solidFill>
                <a:latin typeface="Calibri"/>
              </a:rPr>
              <a:t>54 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it-IT" b="1" dirty="0" smtClean="0">
                <a:solidFill>
                  <a:prstClr val="white">
                    <a:lumMod val="50000"/>
                  </a:prstClr>
                </a:solidFill>
                <a:latin typeface="Calibri"/>
              </a:rPr>
              <a:t>offerte </a:t>
            </a:r>
            <a:r>
              <a:rPr lang="it-IT" b="1" dirty="0">
                <a:solidFill>
                  <a:prstClr val="white">
                    <a:lumMod val="50000"/>
                  </a:prstClr>
                </a:solidFill>
                <a:latin typeface="Calibri"/>
              </a:rPr>
              <a:t>ricevute</a:t>
            </a:r>
          </a:p>
        </p:txBody>
      </p:sp>
      <p:grpSp>
        <p:nvGrpSpPr>
          <p:cNvPr id="58" name="Gruppo 57"/>
          <p:cNvGrpSpPr/>
          <p:nvPr/>
        </p:nvGrpSpPr>
        <p:grpSpPr>
          <a:xfrm>
            <a:off x="6091672" y="1522999"/>
            <a:ext cx="2728800" cy="4640400"/>
            <a:chOff x="206962" y="837570"/>
            <a:chExt cx="3475474" cy="5557168"/>
          </a:xfrm>
        </p:grpSpPr>
        <p:sp>
          <p:nvSpPr>
            <p:cNvPr id="5" name="CasellaDiTesto 4"/>
            <p:cNvSpPr txBox="1"/>
            <p:nvPr/>
          </p:nvSpPr>
          <p:spPr>
            <a:xfrm rot="16200000">
              <a:off x="873461" y="1798948"/>
              <a:ext cx="79208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it-IT" sz="1400" b="1" dirty="0" smtClean="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2016</a:t>
              </a:r>
              <a:endParaRPr lang="it-IT" sz="14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6" name="Immagine 5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6962" y="2348926"/>
              <a:ext cx="1167383" cy="733546"/>
            </a:xfrm>
            <a:prstGeom prst="rect">
              <a:avLst/>
            </a:prstGeom>
          </p:spPr>
        </p:pic>
        <p:pic>
          <p:nvPicPr>
            <p:cNvPr id="8" name="Immagine 7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6962" y="1623854"/>
              <a:ext cx="1152031" cy="725071"/>
            </a:xfrm>
            <a:prstGeom prst="rect">
              <a:avLst/>
            </a:prstGeom>
          </p:spPr>
        </p:pic>
        <p:pic>
          <p:nvPicPr>
            <p:cNvPr id="9" name="Immagine 8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2419" y="841609"/>
              <a:ext cx="1152031" cy="794598"/>
            </a:xfrm>
            <a:prstGeom prst="rect">
              <a:avLst/>
            </a:prstGeom>
          </p:spPr>
        </p:pic>
        <p:pic>
          <p:nvPicPr>
            <p:cNvPr id="10" name="Immagine 9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6962" y="3060107"/>
              <a:ext cx="1152031" cy="837228"/>
            </a:xfrm>
            <a:prstGeom prst="rect">
              <a:avLst/>
            </a:prstGeom>
          </p:spPr>
        </p:pic>
        <p:pic>
          <p:nvPicPr>
            <p:cNvPr id="12" name="Immagine 11"/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6962" y="3806996"/>
              <a:ext cx="1306847" cy="980135"/>
            </a:xfrm>
            <a:prstGeom prst="rect">
              <a:avLst/>
            </a:prstGeom>
          </p:spPr>
        </p:pic>
        <p:pic>
          <p:nvPicPr>
            <p:cNvPr id="13" name="Immagine 12"/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7467" y="4787131"/>
              <a:ext cx="1128486" cy="795205"/>
            </a:xfrm>
            <a:prstGeom prst="rect">
              <a:avLst/>
            </a:prstGeom>
          </p:spPr>
        </p:pic>
        <p:pic>
          <p:nvPicPr>
            <p:cNvPr id="15" name="Immagine 14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1520" y="5582336"/>
              <a:ext cx="1100380" cy="812402"/>
            </a:xfrm>
            <a:prstGeom prst="rect">
              <a:avLst/>
            </a:prstGeom>
          </p:spPr>
        </p:pic>
        <p:pic>
          <p:nvPicPr>
            <p:cNvPr id="16" name="Immagine 15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64450" y="841609"/>
              <a:ext cx="1138283" cy="874712"/>
            </a:xfrm>
            <a:prstGeom prst="rect">
              <a:avLst/>
            </a:prstGeom>
          </p:spPr>
        </p:pic>
        <p:pic>
          <p:nvPicPr>
            <p:cNvPr id="17" name="Immagine 16"/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0240" y="1630770"/>
              <a:ext cx="1172493" cy="680573"/>
            </a:xfrm>
            <a:prstGeom prst="rect">
              <a:avLst/>
            </a:prstGeom>
          </p:spPr>
        </p:pic>
        <p:pic>
          <p:nvPicPr>
            <p:cNvPr id="39" name="Immagine 38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0241" y="2299225"/>
              <a:ext cx="1172493" cy="730705"/>
            </a:xfrm>
            <a:prstGeom prst="rect">
              <a:avLst/>
            </a:prstGeom>
          </p:spPr>
        </p:pic>
        <p:pic>
          <p:nvPicPr>
            <p:cNvPr id="40" name="Immagine 39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0240" y="3015779"/>
              <a:ext cx="1172493" cy="882691"/>
            </a:xfrm>
            <a:prstGeom prst="rect">
              <a:avLst/>
            </a:prstGeom>
          </p:spPr>
        </p:pic>
        <p:pic>
          <p:nvPicPr>
            <p:cNvPr id="41" name="Immagine 4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40799" y="4705120"/>
              <a:ext cx="1164093" cy="877216"/>
            </a:xfrm>
            <a:prstGeom prst="rect">
              <a:avLst/>
            </a:prstGeom>
          </p:spPr>
        </p:pic>
        <p:pic>
          <p:nvPicPr>
            <p:cNvPr id="42" name="Immagine 4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7163" y="3835736"/>
              <a:ext cx="1301531" cy="922653"/>
            </a:xfrm>
            <a:prstGeom prst="rect">
              <a:avLst/>
            </a:prstGeom>
          </p:spPr>
        </p:pic>
        <p:pic>
          <p:nvPicPr>
            <p:cNvPr id="43" name="Immagine 42"/>
            <p:cNvPicPr>
              <a:picLocks noChangeAspect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67677" y="1556792"/>
              <a:ext cx="1152008" cy="676713"/>
            </a:xfrm>
            <a:prstGeom prst="rect">
              <a:avLst/>
            </a:prstGeom>
          </p:spPr>
        </p:pic>
        <p:pic>
          <p:nvPicPr>
            <p:cNvPr id="44" name="Immagine 43"/>
            <p:cNvPicPr>
              <a:picLocks noChangeAspect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43372" y="837570"/>
              <a:ext cx="1192524" cy="786283"/>
            </a:xfrm>
            <a:prstGeom prst="rect">
              <a:avLst/>
            </a:prstGeom>
          </p:spPr>
        </p:pic>
        <p:pic>
          <p:nvPicPr>
            <p:cNvPr id="45" name="Immagine 44"/>
            <p:cNvPicPr>
              <a:picLocks noChangeAspect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51541" y="5524601"/>
              <a:ext cx="1143741" cy="856727"/>
            </a:xfrm>
            <a:prstGeom prst="rect">
              <a:avLst/>
            </a:prstGeom>
          </p:spPr>
        </p:pic>
        <p:pic>
          <p:nvPicPr>
            <p:cNvPr id="46" name="Immagine 45"/>
            <p:cNvPicPr>
              <a:picLocks noChangeAspect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28276" y="2213837"/>
              <a:ext cx="1207620" cy="808258"/>
            </a:xfrm>
            <a:prstGeom prst="rect">
              <a:avLst/>
            </a:prstGeom>
          </p:spPr>
        </p:pic>
        <p:pic>
          <p:nvPicPr>
            <p:cNvPr id="47" name="Immagine 46"/>
            <p:cNvPicPr>
              <a:picLocks noChangeAspect="1"/>
            </p:cNvPicPr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69741" y="3835736"/>
              <a:ext cx="1166156" cy="869384"/>
            </a:xfrm>
            <a:prstGeom prst="rect">
              <a:avLst/>
            </a:prstGeom>
          </p:spPr>
        </p:pic>
        <p:pic>
          <p:nvPicPr>
            <p:cNvPr id="48" name="Immagine 47"/>
            <p:cNvPicPr>
              <a:picLocks noChangeAspect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57432" y="3015779"/>
              <a:ext cx="1178464" cy="819957"/>
            </a:xfrm>
            <a:prstGeom prst="rect">
              <a:avLst/>
            </a:prstGeom>
          </p:spPr>
        </p:pic>
        <p:pic>
          <p:nvPicPr>
            <p:cNvPr id="51" name="Immagine 50"/>
            <p:cNvPicPr>
              <a:picLocks noChangeAspect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81959" y="5370335"/>
              <a:ext cx="1200477" cy="1010994"/>
            </a:xfrm>
            <a:prstGeom prst="rect">
              <a:avLst/>
            </a:prstGeom>
          </p:spPr>
        </p:pic>
        <p:pic>
          <p:nvPicPr>
            <p:cNvPr id="52" name="Immagine 51"/>
            <p:cNvPicPr>
              <a:picLocks noChangeAspect="1"/>
            </p:cNvPicPr>
            <p:nvPr/>
          </p:nvPicPr>
          <p:blipFill>
            <a:blip r:embed="rId2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11076" y="4675418"/>
              <a:ext cx="1171360" cy="694917"/>
            </a:xfrm>
            <a:prstGeom prst="rect">
              <a:avLst/>
            </a:prstGeom>
          </p:spPr>
        </p:pic>
      </p:grpSp>
      <p:sp>
        <p:nvSpPr>
          <p:cNvPr id="57" name="Rettangolo arrotondato 56"/>
          <p:cNvSpPr/>
          <p:nvPr/>
        </p:nvSpPr>
        <p:spPr>
          <a:xfrm>
            <a:off x="6091672" y="1261578"/>
            <a:ext cx="2692259" cy="256332"/>
          </a:xfrm>
          <a:prstGeom prst="roundRec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square" lIns="91392" tIns="45696" rIns="91392" bIns="45696" rtlCol="0" anchor="ctr" anchorCtr="0">
            <a:no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it-IT" sz="1600" b="1" dirty="0" smtClean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BANDO 2016</a:t>
            </a:r>
            <a:endParaRPr lang="it-IT" sz="1600" b="1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60" name="Immagine 59"/>
          <p:cNvPicPr>
            <a:picLocks noChangeAspect="1"/>
          </p:cNvPicPr>
          <p:nvPr/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3200" y="1324800"/>
            <a:ext cx="2045111" cy="1814400"/>
          </a:xfrm>
          <a:prstGeom prst="rect">
            <a:avLst/>
          </a:prstGeom>
        </p:spPr>
      </p:pic>
      <p:sp>
        <p:nvSpPr>
          <p:cNvPr id="33" name="Text Box 4"/>
          <p:cNvSpPr txBox="1">
            <a:spLocks noChangeArrowheads="1"/>
          </p:cNvSpPr>
          <p:nvPr/>
        </p:nvSpPr>
        <p:spPr bwMode="auto">
          <a:xfrm>
            <a:off x="251520" y="116633"/>
            <a:ext cx="7200800" cy="338554"/>
          </a:xfrm>
          <a:prstGeom prst="rect">
            <a:avLst/>
          </a:prstGeom>
          <a:solidFill>
            <a:srgbClr val="C00000"/>
          </a:solidFill>
          <a:ln w="9525" algn="ctr">
            <a:solidFill>
              <a:srgbClr val="C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fontAlgn="auto">
              <a:spcBef>
                <a:spcPct val="50000"/>
              </a:spcBef>
              <a:spcAft>
                <a:spcPts val="0"/>
              </a:spcAft>
            </a:pPr>
            <a:r>
              <a:rPr lang="it-IT" sz="1600" b="1" dirty="0">
                <a:solidFill>
                  <a:prstClr val="white"/>
                </a:solidFill>
                <a:cs typeface="Arial" charset="0"/>
              </a:rPr>
              <a:t>Concessioni: Valore </a:t>
            </a:r>
            <a:r>
              <a:rPr lang="it-IT" sz="1600" b="1" dirty="0" smtClean="0">
                <a:solidFill>
                  <a:prstClr val="white"/>
                </a:solidFill>
                <a:cs typeface="Arial" charset="0"/>
              </a:rPr>
              <a:t>Paese - </a:t>
            </a:r>
            <a:r>
              <a:rPr lang="it-IT" sz="1600" b="1" dirty="0">
                <a:solidFill>
                  <a:prstClr val="white"/>
                </a:solidFill>
                <a:cs typeface="Arial" charset="0"/>
              </a:rPr>
              <a:t>F</a:t>
            </a:r>
            <a:r>
              <a:rPr lang="it-IT" sz="1600" b="1" dirty="0" smtClean="0">
                <a:solidFill>
                  <a:prstClr val="white"/>
                </a:solidFill>
                <a:cs typeface="Arial" charset="0"/>
              </a:rPr>
              <a:t>ari 2016</a:t>
            </a:r>
            <a:endParaRPr lang="it-IT" sz="1600" b="1" dirty="0">
              <a:solidFill>
                <a:prstClr val="white"/>
              </a:solidFill>
              <a:cs typeface="Arial" charset="0"/>
            </a:endParaRPr>
          </a:p>
        </p:txBody>
      </p:sp>
      <p:graphicFrame>
        <p:nvGraphicFramePr>
          <p:cNvPr id="34" name="Grafico 33"/>
          <p:cNvGraphicFramePr/>
          <p:nvPr>
            <p:extLst>
              <p:ext uri="{D42A27DB-BD31-4B8C-83A1-F6EECF244321}">
                <p14:modId xmlns:p14="http://schemas.microsoft.com/office/powerpoint/2010/main" val="1497260934"/>
              </p:ext>
            </p:extLst>
          </p:nvPr>
        </p:nvGraphicFramePr>
        <p:xfrm>
          <a:off x="7532582" y="-112927"/>
          <a:ext cx="2074787" cy="10128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5"/>
          </a:graphicData>
        </a:graphic>
      </p:graphicFrame>
    </p:spTree>
    <p:extLst>
      <p:ext uri="{BB962C8B-B14F-4D97-AF65-F5344CB8AC3E}">
        <p14:creationId xmlns:p14="http://schemas.microsoft.com/office/powerpoint/2010/main" val="2324105168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" name="Gruppo 58"/>
          <p:cNvGrpSpPr/>
          <p:nvPr/>
        </p:nvGrpSpPr>
        <p:grpSpPr>
          <a:xfrm>
            <a:off x="2435418" y="1845838"/>
            <a:ext cx="6480720" cy="4225836"/>
            <a:chOff x="2571660" y="1871917"/>
            <a:chExt cx="6480720" cy="4225836"/>
          </a:xfrm>
        </p:grpSpPr>
        <p:grpSp>
          <p:nvGrpSpPr>
            <p:cNvPr id="45" name="Gruppo 44"/>
            <p:cNvGrpSpPr/>
            <p:nvPr/>
          </p:nvGrpSpPr>
          <p:grpSpPr>
            <a:xfrm>
              <a:off x="3363748" y="1871917"/>
              <a:ext cx="1490039" cy="481420"/>
              <a:chOff x="3363748" y="1871917"/>
              <a:chExt cx="1490039" cy="481420"/>
            </a:xfrm>
          </p:grpSpPr>
          <p:pic>
            <p:nvPicPr>
              <p:cNvPr id="48" name="Picture 5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63748" y="1954702"/>
                <a:ext cx="1490039" cy="39863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49" name="CasellaDiTesto 48"/>
              <p:cNvSpPr txBox="1"/>
              <p:nvPr/>
            </p:nvSpPr>
            <p:spPr>
              <a:xfrm>
                <a:off x="3537391" y="1871917"/>
                <a:ext cx="100811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it-IT" sz="1200" b="1" i="1" dirty="0" smtClean="0"/>
                  <a:t>100%</a:t>
                </a:r>
                <a:endParaRPr lang="it-IT" sz="1200" b="1" i="1" dirty="0"/>
              </a:p>
            </p:txBody>
          </p:sp>
        </p:grpSp>
        <p:grpSp>
          <p:nvGrpSpPr>
            <p:cNvPr id="58" name="Gruppo 57"/>
            <p:cNvGrpSpPr/>
            <p:nvPr/>
          </p:nvGrpSpPr>
          <p:grpSpPr>
            <a:xfrm>
              <a:off x="7058285" y="1903717"/>
              <a:ext cx="1490039" cy="449620"/>
              <a:chOff x="7058285" y="1903717"/>
              <a:chExt cx="1490039" cy="449620"/>
            </a:xfrm>
          </p:grpSpPr>
          <p:pic>
            <p:nvPicPr>
              <p:cNvPr id="4101" name="Picture 5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058285" y="1954702"/>
                <a:ext cx="1490039" cy="39863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0" name="CasellaDiTesto 9"/>
              <p:cNvSpPr txBox="1"/>
              <p:nvPr/>
            </p:nvSpPr>
            <p:spPr>
              <a:xfrm>
                <a:off x="7208111" y="1903717"/>
                <a:ext cx="100811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it-IT" sz="1200" b="1" i="1" dirty="0" smtClean="0"/>
                  <a:t>100%</a:t>
                </a:r>
                <a:endParaRPr lang="it-IT" sz="1200" b="1" i="1" dirty="0"/>
              </a:p>
            </p:txBody>
          </p:sp>
        </p:grpSp>
        <p:grpSp>
          <p:nvGrpSpPr>
            <p:cNvPr id="47" name="Gruppo 46"/>
            <p:cNvGrpSpPr/>
            <p:nvPr/>
          </p:nvGrpSpPr>
          <p:grpSpPr>
            <a:xfrm>
              <a:off x="2571660" y="3398953"/>
              <a:ext cx="1490039" cy="466552"/>
              <a:chOff x="2571660" y="3398953"/>
              <a:chExt cx="1490039" cy="466552"/>
            </a:xfrm>
          </p:grpSpPr>
          <p:pic>
            <p:nvPicPr>
              <p:cNvPr id="50" name="Picture 5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71660" y="3466870"/>
                <a:ext cx="1490039" cy="39863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1" name="CasellaDiTesto 50"/>
              <p:cNvSpPr txBox="1"/>
              <p:nvPr/>
            </p:nvSpPr>
            <p:spPr>
              <a:xfrm>
                <a:off x="2776058" y="3398953"/>
                <a:ext cx="100811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it-IT" sz="1200" b="1" i="1" dirty="0" smtClean="0"/>
                  <a:t>99%</a:t>
                </a:r>
                <a:endParaRPr lang="it-IT" sz="1200" b="1" i="1" dirty="0"/>
              </a:p>
            </p:txBody>
          </p:sp>
        </p:grpSp>
        <p:grpSp>
          <p:nvGrpSpPr>
            <p:cNvPr id="56" name="Gruppo 55"/>
            <p:cNvGrpSpPr/>
            <p:nvPr/>
          </p:nvGrpSpPr>
          <p:grpSpPr>
            <a:xfrm>
              <a:off x="7900252" y="3603109"/>
              <a:ext cx="1152128" cy="496062"/>
              <a:chOff x="7900252" y="3603109"/>
              <a:chExt cx="1152128" cy="496062"/>
            </a:xfrm>
          </p:grpSpPr>
          <p:pic>
            <p:nvPicPr>
              <p:cNvPr id="4102" name="Picture 6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00252" y="3649481"/>
                <a:ext cx="1152128" cy="44969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CasellaDiTesto 52"/>
              <p:cNvSpPr txBox="1"/>
              <p:nvPr/>
            </p:nvSpPr>
            <p:spPr>
              <a:xfrm>
                <a:off x="8044268" y="3603109"/>
                <a:ext cx="100811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it-IT" sz="1200" b="1" i="1" dirty="0" smtClean="0"/>
                  <a:t>80%</a:t>
                </a:r>
                <a:endParaRPr lang="it-IT" sz="1200" b="1" i="1" dirty="0"/>
              </a:p>
            </p:txBody>
          </p:sp>
        </p:grpSp>
        <p:grpSp>
          <p:nvGrpSpPr>
            <p:cNvPr id="52" name="Gruppo 51"/>
            <p:cNvGrpSpPr/>
            <p:nvPr/>
          </p:nvGrpSpPr>
          <p:grpSpPr>
            <a:xfrm>
              <a:off x="3269220" y="5604730"/>
              <a:ext cx="1606696" cy="493023"/>
              <a:chOff x="3269220" y="5604730"/>
              <a:chExt cx="1606696" cy="493023"/>
            </a:xfrm>
          </p:grpSpPr>
          <p:pic>
            <p:nvPicPr>
              <p:cNvPr id="4103" name="Picture 7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269220" y="5638528"/>
                <a:ext cx="1606696" cy="4592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5" name="CasellaDiTesto 54"/>
              <p:cNvSpPr txBox="1"/>
              <p:nvPr/>
            </p:nvSpPr>
            <p:spPr>
              <a:xfrm>
                <a:off x="3474498" y="5604730"/>
                <a:ext cx="100811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it-IT" sz="1200" b="1" i="1" dirty="0" smtClean="0"/>
                  <a:t>133%</a:t>
                </a:r>
                <a:endParaRPr lang="it-IT" sz="1200" b="1" i="1" dirty="0"/>
              </a:p>
            </p:txBody>
          </p:sp>
        </p:grpSp>
        <p:grpSp>
          <p:nvGrpSpPr>
            <p:cNvPr id="54" name="Gruppo 53"/>
            <p:cNvGrpSpPr/>
            <p:nvPr/>
          </p:nvGrpSpPr>
          <p:grpSpPr>
            <a:xfrm>
              <a:off x="6892140" y="5503143"/>
              <a:ext cx="1662823" cy="522602"/>
              <a:chOff x="6892140" y="5503143"/>
              <a:chExt cx="1662823" cy="522602"/>
            </a:xfrm>
          </p:grpSpPr>
          <p:pic>
            <p:nvPicPr>
              <p:cNvPr id="4104" name="Picture 8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892140" y="5524910"/>
                <a:ext cx="1662823" cy="50083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7" name="CasellaDiTesto 56"/>
              <p:cNvSpPr txBox="1"/>
              <p:nvPr/>
            </p:nvSpPr>
            <p:spPr>
              <a:xfrm>
                <a:off x="7330827" y="5503143"/>
                <a:ext cx="100811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it-IT" sz="1200" b="1" i="1" dirty="0" smtClean="0"/>
                  <a:t>179%</a:t>
                </a:r>
                <a:endParaRPr lang="it-IT" sz="1200" b="1" i="1" dirty="0"/>
              </a:p>
            </p:txBody>
          </p:sp>
        </p:grpSp>
      </p:grpSp>
      <p:cxnSp>
        <p:nvCxnSpPr>
          <p:cNvPr id="42" name="Connettore 4 41"/>
          <p:cNvCxnSpPr>
            <a:stCxn id="41" idx="2"/>
            <a:endCxn id="30" idx="2"/>
          </p:cNvCxnSpPr>
          <p:nvPr/>
        </p:nvCxnSpPr>
        <p:spPr>
          <a:xfrm rot="16200000" flipH="1">
            <a:off x="2102960" y="2585671"/>
            <a:ext cx="326994" cy="2301683"/>
          </a:xfrm>
          <a:prstGeom prst="bentConnector2">
            <a:avLst/>
          </a:prstGeom>
          <a:ln w="127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9" name="Grafico 28"/>
          <p:cNvGraphicFramePr/>
          <p:nvPr>
            <p:extLst>
              <p:ext uri="{D42A27DB-BD31-4B8C-83A1-F6EECF244321}">
                <p14:modId xmlns:p14="http://schemas.microsoft.com/office/powerpoint/2010/main" val="1189243832"/>
              </p:ext>
            </p:extLst>
          </p:nvPr>
        </p:nvGraphicFramePr>
        <p:xfrm>
          <a:off x="2130540" y="1592743"/>
          <a:ext cx="7056784" cy="45946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251519" y="116633"/>
            <a:ext cx="6956591" cy="338554"/>
          </a:xfrm>
          <a:prstGeom prst="rect">
            <a:avLst/>
          </a:prstGeom>
          <a:solidFill>
            <a:srgbClr val="C00000"/>
          </a:solidFill>
          <a:ln w="9525" algn="ctr">
            <a:solidFill>
              <a:srgbClr val="C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it-IT" sz="1600" b="1" dirty="0" smtClean="0">
                <a:solidFill>
                  <a:prstClr val="white"/>
                </a:solidFill>
                <a:cs typeface="Arial" charset="0"/>
              </a:rPr>
              <a:t>La Convenzione di Servizi 2016: risultati conseguiti</a:t>
            </a:r>
            <a:endParaRPr lang="it-IT" sz="1600" b="1" dirty="0">
              <a:solidFill>
                <a:prstClr val="white"/>
              </a:solidFill>
              <a:cs typeface="Arial" charset="0"/>
            </a:endParaRPr>
          </a:p>
        </p:txBody>
      </p:sp>
      <p:sp>
        <p:nvSpPr>
          <p:cNvPr id="31" name="CasellaDiTesto 30"/>
          <p:cNvSpPr txBox="1"/>
          <p:nvPr/>
        </p:nvSpPr>
        <p:spPr>
          <a:xfrm>
            <a:off x="251520" y="770801"/>
            <a:ext cx="8375448" cy="3539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t-IT" sz="2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ATTO DI INDIRIZZO 2016-18</a:t>
            </a:r>
            <a:endParaRPr lang="it-IT" sz="1600" b="1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it-IT" sz="3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</a:p>
        </p:txBody>
      </p:sp>
      <p:pic>
        <p:nvPicPr>
          <p:cNvPr id="41" name="Picture 2"/>
          <p:cNvPicPr>
            <a:picLocks noChangeArrowheads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062" t="12051" r="41883" b="4993"/>
          <a:stretch/>
        </p:blipFill>
        <p:spPr bwMode="auto">
          <a:xfrm>
            <a:off x="251520" y="1161921"/>
            <a:ext cx="1728192" cy="2411095"/>
          </a:xfrm>
          <a:prstGeom prst="rect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4105" name="Picture 9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0072" y="3939008"/>
            <a:ext cx="1032732" cy="4981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0" name="Ovale 29"/>
          <p:cNvSpPr/>
          <p:nvPr/>
        </p:nvSpPr>
        <p:spPr>
          <a:xfrm>
            <a:off x="3417299" y="1667762"/>
            <a:ext cx="4464496" cy="4464496"/>
          </a:xfrm>
          <a:prstGeom prst="ellipse">
            <a:avLst/>
          </a:prstGeom>
          <a:noFill/>
          <a:ln w="127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grpSp>
        <p:nvGrpSpPr>
          <p:cNvPr id="32" name="Gruppo 31"/>
          <p:cNvGrpSpPr/>
          <p:nvPr/>
        </p:nvGrpSpPr>
        <p:grpSpPr>
          <a:xfrm>
            <a:off x="3449177" y="2060848"/>
            <a:ext cx="4441244" cy="3528392"/>
            <a:chOff x="1533276" y="2104680"/>
            <a:chExt cx="4441244" cy="3528392"/>
          </a:xfrm>
        </p:grpSpPr>
        <p:grpSp>
          <p:nvGrpSpPr>
            <p:cNvPr id="33" name="Gruppo 32"/>
            <p:cNvGrpSpPr/>
            <p:nvPr/>
          </p:nvGrpSpPr>
          <p:grpSpPr>
            <a:xfrm>
              <a:off x="2253810" y="2104680"/>
              <a:ext cx="3720710" cy="2203606"/>
              <a:chOff x="2253810" y="1869378"/>
              <a:chExt cx="3720710" cy="2203606"/>
            </a:xfrm>
          </p:grpSpPr>
          <p:sp>
            <p:nvSpPr>
              <p:cNvPr id="37" name="CasellaDiTesto 36"/>
              <p:cNvSpPr txBox="1"/>
              <p:nvPr/>
            </p:nvSpPr>
            <p:spPr>
              <a:xfrm>
                <a:off x="2253810" y="2192543"/>
                <a:ext cx="1368152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t-IT" sz="1100" dirty="0" err="1" smtClean="0">
                    <a:solidFill>
                      <a:srgbClr val="FFFF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Opendemanio</a:t>
                </a:r>
                <a:endParaRPr lang="it-IT" sz="1100" dirty="0" smtClean="0">
                  <a:solidFill>
                    <a:srgbClr val="FFFF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CasellaDiTesto 37"/>
              <p:cNvSpPr txBox="1"/>
              <p:nvPr/>
            </p:nvSpPr>
            <p:spPr>
              <a:xfrm>
                <a:off x="3664211" y="1869378"/>
                <a:ext cx="1584176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t-IT" sz="1200" dirty="0" smtClean="0">
                    <a:solidFill>
                      <a:srgbClr val="FFFF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Presidio tutele e conoscenza degli immobili statali</a:t>
                </a:r>
                <a:endParaRPr lang="it-IT" sz="1200" dirty="0" smtClean="0">
                  <a:solidFill>
                    <a:srgbClr val="FFFF00"/>
                  </a:solidFill>
                </a:endParaRPr>
              </a:p>
            </p:txBody>
          </p:sp>
          <p:sp>
            <p:nvSpPr>
              <p:cNvPr id="40" name="CasellaDiTesto 39"/>
              <p:cNvSpPr txBox="1"/>
              <p:nvPr/>
            </p:nvSpPr>
            <p:spPr>
              <a:xfrm>
                <a:off x="4689575" y="3241987"/>
                <a:ext cx="1284945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t-IT" sz="1200" dirty="0" smtClean="0">
                    <a:solidFill>
                      <a:srgbClr val="FFFF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Riqualificazione del </a:t>
                </a:r>
                <a:r>
                  <a:rPr lang="it-IT" sz="1200" dirty="0">
                    <a:solidFill>
                      <a:srgbClr val="FFFF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patrimonio immobiliare statale </a:t>
                </a:r>
              </a:p>
            </p:txBody>
          </p:sp>
        </p:grpSp>
        <p:sp>
          <p:nvSpPr>
            <p:cNvPr id="34" name="CasellaDiTesto 33"/>
            <p:cNvSpPr txBox="1"/>
            <p:nvPr/>
          </p:nvSpPr>
          <p:spPr>
            <a:xfrm>
              <a:off x="2191374" y="4985894"/>
              <a:ext cx="137620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t-IT" sz="1200" dirty="0" smtClean="0">
                  <a:solidFill>
                    <a:srgbClr val="FFFF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Generazione entrate</a:t>
              </a:r>
              <a:endParaRPr lang="it-IT" sz="1200" dirty="0" smtClean="0">
                <a:solidFill>
                  <a:srgbClr val="FFFF00"/>
                </a:solidFill>
              </a:endParaRPr>
            </a:p>
          </p:txBody>
        </p:sp>
        <p:sp>
          <p:nvSpPr>
            <p:cNvPr id="35" name="CasellaDiTesto 34"/>
            <p:cNvSpPr txBox="1"/>
            <p:nvPr/>
          </p:nvSpPr>
          <p:spPr>
            <a:xfrm>
              <a:off x="4024251" y="4986741"/>
              <a:ext cx="14614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t-IT" sz="1200" dirty="0" smtClean="0">
                  <a:solidFill>
                    <a:srgbClr val="FFFF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Razionalizzazione e riduzione della spesa</a:t>
              </a:r>
              <a:endParaRPr lang="it-IT" sz="1200" dirty="0" smtClean="0">
                <a:solidFill>
                  <a:srgbClr val="FFFF00"/>
                </a:solidFill>
              </a:endParaRPr>
            </a:p>
          </p:txBody>
        </p:sp>
        <p:sp>
          <p:nvSpPr>
            <p:cNvPr id="36" name="CasellaDiTesto 35"/>
            <p:cNvSpPr txBox="1"/>
            <p:nvPr/>
          </p:nvSpPr>
          <p:spPr>
            <a:xfrm>
              <a:off x="1533276" y="3505931"/>
              <a:ext cx="119483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t-IT" sz="1200" dirty="0" smtClean="0">
                  <a:solidFill>
                    <a:srgbClr val="FFFF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Valorizzazione dei patrimoni </a:t>
              </a:r>
              <a:r>
                <a:rPr lang="it-IT" sz="1200" dirty="0">
                  <a:solidFill>
                    <a:srgbClr val="FFFF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immobiliari </a:t>
              </a:r>
              <a:r>
                <a:rPr lang="it-IT" sz="1200" dirty="0" smtClean="0">
                  <a:solidFill>
                    <a:srgbClr val="FFFF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pubblici</a:t>
              </a:r>
              <a:endParaRPr lang="it-IT" sz="1200" dirty="0" smtClean="0">
                <a:solidFill>
                  <a:srgbClr val="FFFF00"/>
                </a:solidFill>
              </a:endParaRPr>
            </a:p>
          </p:txBody>
        </p:sp>
      </p:grpSp>
      <p:sp>
        <p:nvSpPr>
          <p:cNvPr id="60" name="CasellaDiTesto 59"/>
          <p:cNvSpPr txBox="1"/>
          <p:nvPr/>
        </p:nvSpPr>
        <p:spPr>
          <a:xfrm>
            <a:off x="5220072" y="3774090"/>
            <a:ext cx="10081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b="1" i="1" dirty="0" smtClean="0"/>
              <a:t>102%</a:t>
            </a:r>
            <a:endParaRPr lang="it-IT" b="1" i="1" dirty="0"/>
          </a:p>
        </p:txBody>
      </p:sp>
      <p:sp>
        <p:nvSpPr>
          <p:cNvPr id="4096" name="CasellaDiTesto 4095"/>
          <p:cNvSpPr txBox="1"/>
          <p:nvPr/>
        </p:nvSpPr>
        <p:spPr>
          <a:xfrm>
            <a:off x="4769177" y="3198607"/>
            <a:ext cx="181904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1600" b="1" i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Risultato Consolidato </a:t>
            </a:r>
            <a:endParaRPr lang="it-IT" sz="1600" b="1" i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aphicFrame>
        <p:nvGraphicFramePr>
          <p:cNvPr id="43" name="Grafico 4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2493968"/>
              </p:ext>
            </p:extLst>
          </p:nvPr>
        </p:nvGraphicFramePr>
        <p:xfrm>
          <a:off x="7895706" y="116633"/>
          <a:ext cx="924766" cy="5760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</p:spTree>
    <p:extLst>
      <p:ext uri="{BB962C8B-B14F-4D97-AF65-F5344CB8AC3E}">
        <p14:creationId xmlns:p14="http://schemas.microsoft.com/office/powerpoint/2010/main" val="2812473020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asellaDiTesto 6"/>
          <p:cNvSpPr txBox="1"/>
          <p:nvPr/>
        </p:nvSpPr>
        <p:spPr>
          <a:xfrm>
            <a:off x="701328" y="206084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it-IT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387" y="549320"/>
            <a:ext cx="4550930" cy="576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8" name="CasellaDiTesto 37"/>
          <p:cNvSpPr txBox="1"/>
          <p:nvPr/>
        </p:nvSpPr>
        <p:spPr>
          <a:xfrm>
            <a:off x="4766408" y="1556792"/>
            <a:ext cx="4154792" cy="4216539"/>
          </a:xfrm>
          <a:prstGeom prst="rect">
            <a:avLst/>
          </a:prstGeom>
          <a:noFill/>
          <a:ln w="25400">
            <a:noFill/>
            <a:prstDash val="dash"/>
          </a:ln>
        </p:spPr>
        <p:txBody>
          <a:bodyPr wrap="square" rtlCol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it-IT" sz="2800" b="1" dirty="0">
                <a:solidFill>
                  <a:srgbClr val="1F497D">
                    <a:lumMod val="60000"/>
                    <a:lumOff val="40000"/>
                  </a:srgbClr>
                </a:solidFill>
                <a:latin typeface="Calibri"/>
              </a:rPr>
              <a:t>Progetto Casa Italia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it-IT" b="1" dirty="0" smtClean="0">
              <a:solidFill>
                <a:prstClr val="white">
                  <a:lumMod val="50000"/>
                </a:prstClr>
              </a:solidFill>
              <a:latin typeface="Calibri"/>
            </a:endParaRPr>
          </a:p>
          <a:p>
            <a:pPr algn="just" fontAlgn="auto">
              <a:spcBef>
                <a:spcPts val="0"/>
              </a:spcBef>
              <a:spcAft>
                <a:spcPts val="0"/>
              </a:spcAft>
            </a:pPr>
            <a:r>
              <a:rPr lang="it-IT" b="1" dirty="0" smtClean="0">
                <a:solidFill>
                  <a:prstClr val="white">
                    <a:lumMod val="50000"/>
                  </a:prstClr>
                </a:solidFill>
                <a:latin typeface="Calibri"/>
              </a:rPr>
              <a:t>Coordinamento di </a:t>
            </a:r>
            <a:r>
              <a:rPr lang="it-IT" b="1" dirty="0">
                <a:solidFill>
                  <a:prstClr val="white">
                    <a:lumMod val="50000"/>
                  </a:prstClr>
                </a:solidFill>
                <a:latin typeface="Calibri"/>
              </a:rPr>
              <a:t>un piano </a:t>
            </a:r>
            <a:r>
              <a:rPr lang="it-IT" b="1" dirty="0" smtClean="0">
                <a:solidFill>
                  <a:prstClr val="white">
                    <a:lumMod val="50000"/>
                  </a:prstClr>
                </a:solidFill>
                <a:latin typeface="Calibri"/>
              </a:rPr>
              <a:t>di </a:t>
            </a:r>
            <a:r>
              <a:rPr lang="it-IT" b="1" dirty="0">
                <a:solidFill>
                  <a:prstClr val="white">
                    <a:lumMod val="50000"/>
                  </a:prstClr>
                </a:solidFill>
                <a:latin typeface="Calibri"/>
              </a:rPr>
              <a:t>riqualificazione sismica ed energetica del patrimonio dello </a:t>
            </a:r>
            <a:r>
              <a:rPr lang="it-IT" b="1" dirty="0" smtClean="0">
                <a:solidFill>
                  <a:prstClr val="white">
                    <a:lumMod val="50000"/>
                  </a:prstClr>
                </a:solidFill>
                <a:latin typeface="Calibri"/>
              </a:rPr>
              <a:t>Stato in uso alla PA (oltre 34 milioni mq di superficie)</a:t>
            </a:r>
          </a:p>
          <a:p>
            <a:pPr algn="just" fontAlgn="auto">
              <a:spcBef>
                <a:spcPts val="0"/>
              </a:spcBef>
              <a:spcAft>
                <a:spcPts val="0"/>
              </a:spcAft>
            </a:pPr>
            <a:endParaRPr lang="it-IT" b="1" dirty="0">
              <a:solidFill>
                <a:prstClr val="white">
                  <a:lumMod val="50000"/>
                </a:prstClr>
              </a:solidFill>
              <a:latin typeface="Calibri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it-IT" sz="2400" b="1" dirty="0">
                <a:solidFill>
                  <a:srgbClr val="1F497D">
                    <a:lumMod val="60000"/>
                    <a:lumOff val="40000"/>
                  </a:srgbClr>
                </a:solidFill>
                <a:latin typeface="Calibri"/>
              </a:rPr>
              <a:t>Obiettivi</a:t>
            </a:r>
          </a:p>
          <a:p>
            <a:pPr algn="just" fontAlgn="auto">
              <a:spcBef>
                <a:spcPts val="0"/>
              </a:spcBef>
              <a:spcAft>
                <a:spcPts val="0"/>
              </a:spcAft>
            </a:pPr>
            <a:endParaRPr lang="it-IT" b="1" dirty="0">
              <a:solidFill>
                <a:prstClr val="white">
                  <a:lumMod val="50000"/>
                </a:prstClr>
              </a:solidFill>
              <a:latin typeface="Calibri"/>
            </a:endParaRPr>
          </a:p>
          <a:p>
            <a:pPr marL="285750" indent="-285750" algn="just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it-IT" b="1" dirty="0" smtClean="0">
                <a:solidFill>
                  <a:prstClr val="white">
                    <a:lumMod val="50000"/>
                  </a:prstClr>
                </a:solidFill>
                <a:latin typeface="Calibri"/>
              </a:rPr>
              <a:t>Diagnosi </a:t>
            </a:r>
            <a:r>
              <a:rPr lang="it-IT" b="1" dirty="0">
                <a:solidFill>
                  <a:prstClr val="white">
                    <a:lumMod val="50000"/>
                  </a:prstClr>
                </a:solidFill>
                <a:latin typeface="Calibri"/>
              </a:rPr>
              <a:t>e interventi per la messa in sicurezza sismica degli immobili</a:t>
            </a:r>
          </a:p>
          <a:p>
            <a:pPr marL="285750" indent="-285750" algn="just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it-IT" b="1" dirty="0">
              <a:solidFill>
                <a:prstClr val="white">
                  <a:lumMod val="50000"/>
                </a:prstClr>
              </a:solidFill>
              <a:latin typeface="Calibri"/>
            </a:endParaRPr>
          </a:p>
          <a:p>
            <a:pPr marL="285750" lvl="0" indent="-285750" algn="just">
              <a:buFont typeface="Arial" panose="020B0604020202020204" pitchFamily="34" charset="0"/>
              <a:buChar char="•"/>
            </a:pPr>
            <a:r>
              <a:rPr lang="it-IT" b="1" dirty="0">
                <a:solidFill>
                  <a:prstClr val="white">
                    <a:lumMod val="50000"/>
                  </a:prstClr>
                </a:solidFill>
                <a:latin typeface="Calibri"/>
              </a:rPr>
              <a:t>Riduzione della bolletta energetica di 275 mln € su 1,1 </a:t>
            </a:r>
            <a:r>
              <a:rPr lang="it-IT" b="1" dirty="0" err="1">
                <a:solidFill>
                  <a:prstClr val="white">
                    <a:lumMod val="50000"/>
                  </a:prstClr>
                </a:solidFill>
                <a:latin typeface="Calibri"/>
              </a:rPr>
              <a:t>mld</a:t>
            </a:r>
            <a:r>
              <a:rPr lang="it-IT" b="1" dirty="0">
                <a:solidFill>
                  <a:prstClr val="white">
                    <a:lumMod val="50000"/>
                  </a:prstClr>
                </a:solidFill>
                <a:latin typeface="Calibri"/>
              </a:rPr>
              <a:t> € </a:t>
            </a:r>
            <a:r>
              <a:rPr lang="it-IT" b="1" dirty="0" smtClean="0">
                <a:solidFill>
                  <a:prstClr val="white">
                    <a:lumMod val="50000"/>
                  </a:prstClr>
                </a:solidFill>
                <a:latin typeface="Calibri"/>
              </a:rPr>
              <a:t>totali</a:t>
            </a:r>
            <a:endParaRPr lang="it-IT" b="1" dirty="0">
              <a:solidFill>
                <a:prstClr val="white">
                  <a:lumMod val="50000"/>
                </a:prstClr>
              </a:solidFill>
              <a:latin typeface="Calibri"/>
            </a:endParaRPr>
          </a:p>
        </p:txBody>
      </p:sp>
      <p:sp>
        <p:nvSpPr>
          <p:cNvPr id="39" name="Text Box 4"/>
          <p:cNvSpPr txBox="1">
            <a:spLocks noChangeArrowheads="1"/>
          </p:cNvSpPr>
          <p:nvPr/>
        </p:nvSpPr>
        <p:spPr bwMode="auto">
          <a:xfrm>
            <a:off x="251520" y="116633"/>
            <a:ext cx="7200800" cy="338554"/>
          </a:xfrm>
          <a:prstGeom prst="rect">
            <a:avLst/>
          </a:prstGeom>
          <a:solidFill>
            <a:srgbClr val="C00000"/>
          </a:solidFill>
          <a:ln w="9525" algn="ctr">
            <a:solidFill>
              <a:srgbClr val="C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fontAlgn="auto">
              <a:spcBef>
                <a:spcPct val="50000"/>
              </a:spcBef>
              <a:spcAft>
                <a:spcPts val="0"/>
              </a:spcAft>
            </a:pPr>
            <a:r>
              <a:rPr lang="it-IT" sz="1600" b="1" dirty="0" smtClean="0">
                <a:solidFill>
                  <a:prstClr val="white"/>
                </a:solidFill>
                <a:cs typeface="Arial" charset="0"/>
              </a:rPr>
              <a:t>Piano </a:t>
            </a:r>
            <a:r>
              <a:rPr lang="it-IT" sz="1600" b="1" dirty="0">
                <a:solidFill>
                  <a:prstClr val="white"/>
                </a:solidFill>
                <a:cs typeface="Arial" charset="0"/>
              </a:rPr>
              <a:t>di riqualificazione sismica ed energetica </a:t>
            </a:r>
          </a:p>
        </p:txBody>
      </p:sp>
      <p:graphicFrame>
        <p:nvGraphicFramePr>
          <p:cNvPr id="41" name="Grafico 40"/>
          <p:cNvGraphicFramePr/>
          <p:nvPr>
            <p:extLst>
              <p:ext uri="{D42A27DB-BD31-4B8C-83A1-F6EECF244321}">
                <p14:modId xmlns:p14="http://schemas.microsoft.com/office/powerpoint/2010/main" val="2491736973"/>
              </p:ext>
            </p:extLst>
          </p:nvPr>
        </p:nvGraphicFramePr>
        <p:xfrm>
          <a:off x="7740352" y="-50613"/>
          <a:ext cx="2073600" cy="1011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2" name="Grafico 41"/>
          <p:cNvGraphicFramePr/>
          <p:nvPr>
            <p:extLst>
              <p:ext uri="{D42A27DB-BD31-4B8C-83A1-F6EECF244321}">
                <p14:modId xmlns:p14="http://schemas.microsoft.com/office/powerpoint/2010/main" val="876429397"/>
              </p:ext>
            </p:extLst>
          </p:nvPr>
        </p:nvGraphicFramePr>
        <p:xfrm>
          <a:off x="7532582" y="-112927"/>
          <a:ext cx="2074787" cy="10128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497828015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2" name="Gruppo 1031"/>
          <p:cNvGrpSpPr/>
          <p:nvPr/>
        </p:nvGrpSpPr>
        <p:grpSpPr>
          <a:xfrm>
            <a:off x="405061" y="6093296"/>
            <a:ext cx="8270116" cy="449257"/>
            <a:chOff x="9246825" y="4527313"/>
            <a:chExt cx="8270116" cy="449257"/>
          </a:xfrm>
          <a:solidFill>
            <a:schemeClr val="accent5">
              <a:lumMod val="75000"/>
            </a:schemeClr>
          </a:solidFill>
        </p:grpSpPr>
        <p:sp>
          <p:nvSpPr>
            <p:cNvPr id="505" name="Rettangolo 504"/>
            <p:cNvSpPr/>
            <p:nvPr/>
          </p:nvSpPr>
          <p:spPr>
            <a:xfrm>
              <a:off x="9246825" y="4527313"/>
              <a:ext cx="8270116" cy="44925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endParaRPr lang="it-IT" sz="1200" dirty="0"/>
            </a:p>
          </p:txBody>
        </p:sp>
        <p:sp>
          <p:nvSpPr>
            <p:cNvPr id="504" name="CasellaDiTesto 503"/>
            <p:cNvSpPr txBox="1"/>
            <p:nvPr/>
          </p:nvSpPr>
          <p:spPr>
            <a:xfrm>
              <a:off x="9411452" y="4565413"/>
              <a:ext cx="8105489" cy="338554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r>
                <a:rPr lang="it-IT" sz="1600" b="1" spc="300" dirty="0" smtClean="0">
                  <a:solidFill>
                    <a:schemeClr val="bg1"/>
                  </a:solidFill>
                  <a:latin typeface="Arial Narrow" panose="020B0606020202030204" pitchFamily="34" charset="0"/>
                </a:rPr>
                <a:t>Valorizzazione patrimonio minore all’interno di un brand di sistema</a:t>
              </a:r>
              <a:endParaRPr lang="it-IT" sz="1400" spc="300" dirty="0">
                <a:solidFill>
                  <a:schemeClr val="bg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251520" y="116633"/>
            <a:ext cx="7272808" cy="338554"/>
          </a:xfrm>
          <a:prstGeom prst="rect">
            <a:avLst/>
          </a:prstGeom>
          <a:solidFill>
            <a:srgbClr val="C00000"/>
          </a:solidFill>
          <a:ln w="9525" algn="ctr">
            <a:solidFill>
              <a:srgbClr val="C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it-IT" sz="1600" b="1" dirty="0" smtClean="0">
                <a:solidFill>
                  <a:prstClr val="white"/>
                </a:solidFill>
                <a:cs typeface="Arial" charset="0"/>
              </a:rPr>
              <a:t>CONCESSIONE: VALORE PAESE – CAMMINI E PERCORSI</a:t>
            </a:r>
          </a:p>
        </p:txBody>
      </p:sp>
      <p:grpSp>
        <p:nvGrpSpPr>
          <p:cNvPr id="2" name="Gruppo 1"/>
          <p:cNvGrpSpPr/>
          <p:nvPr/>
        </p:nvGrpSpPr>
        <p:grpSpPr>
          <a:xfrm>
            <a:off x="1360215" y="682030"/>
            <a:ext cx="7144194" cy="5267250"/>
            <a:chOff x="1360215" y="1340768"/>
            <a:chExt cx="7144194" cy="5267250"/>
          </a:xfrm>
        </p:grpSpPr>
        <p:pic>
          <p:nvPicPr>
            <p:cNvPr id="360" name="Picture 2"/>
            <p:cNvPicPr>
              <a:picLocks noChangeAspect="1" noChangeArrowheads="1"/>
            </p:cNvPicPr>
            <p:nvPr/>
          </p:nvPicPr>
          <p:blipFill rotWithShape="1">
            <a:blip r:embed="rId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694"/>
            <a:stretch/>
          </p:blipFill>
          <p:spPr bwMode="auto">
            <a:xfrm>
              <a:off x="1648247" y="1340768"/>
              <a:ext cx="5809253" cy="5267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371" name="Rettangolo 370"/>
            <p:cNvSpPr/>
            <p:nvPr/>
          </p:nvSpPr>
          <p:spPr>
            <a:xfrm>
              <a:off x="6801449" y="4293501"/>
              <a:ext cx="1656184" cy="207428"/>
            </a:xfrm>
            <a:prstGeom prst="rect">
              <a:avLst/>
            </a:prstGeom>
            <a:solidFill>
              <a:srgbClr val="44965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b="1"/>
            </a:p>
          </p:txBody>
        </p:sp>
        <p:sp>
          <p:nvSpPr>
            <p:cNvPr id="379" name="Rettangolo 378"/>
            <p:cNvSpPr/>
            <p:nvPr/>
          </p:nvSpPr>
          <p:spPr>
            <a:xfrm>
              <a:off x="4327525" y="5043630"/>
              <a:ext cx="922230" cy="18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380" name="Rettangolo 379"/>
            <p:cNvSpPr/>
            <p:nvPr/>
          </p:nvSpPr>
          <p:spPr>
            <a:xfrm>
              <a:off x="4896716" y="2196714"/>
              <a:ext cx="1072011" cy="180000"/>
            </a:xfrm>
            <a:prstGeom prst="rect">
              <a:avLst/>
            </a:prstGeom>
            <a:solidFill>
              <a:srgbClr val="51898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234" name="CasellaDiTesto 233"/>
            <p:cNvSpPr txBox="1"/>
            <p:nvPr/>
          </p:nvSpPr>
          <p:spPr>
            <a:xfrm>
              <a:off x="6973221" y="4287376"/>
              <a:ext cx="1531188" cy="22313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it-IT" sz="850" b="1" dirty="0" smtClean="0">
                  <a:solidFill>
                    <a:schemeClr val="bg1"/>
                  </a:solidFill>
                  <a:latin typeface="Arial Narrow" panose="020B0606020202030204" pitchFamily="34" charset="0"/>
                </a:rPr>
                <a:t>Ciclopista Acquedotto Pugliese</a:t>
              </a:r>
              <a:endParaRPr lang="it-IT" sz="850" b="1" dirty="0">
                <a:solidFill>
                  <a:schemeClr val="bg1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238" name="CasellaDiTesto 237"/>
            <p:cNvSpPr txBox="1"/>
            <p:nvPr/>
          </p:nvSpPr>
          <p:spPr>
            <a:xfrm>
              <a:off x="5077814" y="2171047"/>
              <a:ext cx="936475" cy="22313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it-IT" sz="850" b="1" dirty="0" smtClean="0">
                  <a:solidFill>
                    <a:schemeClr val="bg1"/>
                  </a:solidFill>
                  <a:latin typeface="Arial Narrow" panose="020B0606020202030204" pitchFamily="34" charset="0"/>
                </a:rPr>
                <a:t>Ciclopista </a:t>
              </a:r>
              <a:r>
                <a:rPr lang="it-IT" sz="850" b="1" dirty="0" err="1" smtClean="0">
                  <a:solidFill>
                    <a:schemeClr val="bg1"/>
                  </a:solidFill>
                  <a:latin typeface="Arial Narrow" panose="020B0606020202030204" pitchFamily="34" charset="0"/>
                </a:rPr>
                <a:t>VEnTO</a:t>
              </a:r>
              <a:endParaRPr lang="it-IT" sz="850" b="1" dirty="0">
                <a:solidFill>
                  <a:schemeClr val="bg1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240" name="CasellaDiTesto 239"/>
            <p:cNvSpPr txBox="1"/>
            <p:nvPr/>
          </p:nvSpPr>
          <p:spPr>
            <a:xfrm>
              <a:off x="4394001" y="5022548"/>
              <a:ext cx="593432" cy="22313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it-IT" sz="850" b="1" dirty="0" smtClean="0">
                  <a:solidFill>
                    <a:schemeClr val="bg1"/>
                  </a:solidFill>
                  <a:latin typeface="Arial Narrow" panose="020B0606020202030204" pitchFamily="34" charset="0"/>
                </a:rPr>
                <a:t>Via Appia</a:t>
              </a:r>
              <a:endParaRPr lang="it-IT" sz="850" b="1" dirty="0">
                <a:solidFill>
                  <a:schemeClr val="bg1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5" name="Ovale 4"/>
            <p:cNvSpPr/>
            <p:nvPr/>
          </p:nvSpPr>
          <p:spPr>
            <a:xfrm>
              <a:off x="6350649" y="4946712"/>
              <a:ext cx="180000" cy="180000"/>
            </a:xfrm>
            <a:prstGeom prst="ellipse">
              <a:avLst/>
            </a:prstGeom>
            <a:solidFill>
              <a:srgbClr val="44965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cxnSp>
          <p:nvCxnSpPr>
            <p:cNvPr id="8" name="Connettore 1 7"/>
            <p:cNvCxnSpPr>
              <a:stCxn id="5" idx="7"/>
            </p:cNvCxnSpPr>
            <p:nvPr/>
          </p:nvCxnSpPr>
          <p:spPr>
            <a:xfrm flipV="1">
              <a:off x="6504289" y="4496166"/>
              <a:ext cx="301531" cy="476906"/>
            </a:xfrm>
            <a:prstGeom prst="line">
              <a:avLst/>
            </a:prstGeom>
            <a:ln>
              <a:solidFill>
                <a:srgbClr val="44965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" name="Ovale 167"/>
            <p:cNvSpPr/>
            <p:nvPr/>
          </p:nvSpPr>
          <p:spPr>
            <a:xfrm>
              <a:off x="4147525" y="2198160"/>
              <a:ext cx="180000" cy="180000"/>
            </a:xfrm>
            <a:prstGeom prst="ellipse">
              <a:avLst/>
            </a:prstGeom>
            <a:solidFill>
              <a:srgbClr val="51898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cxnSp>
          <p:nvCxnSpPr>
            <p:cNvPr id="169" name="Connettore 1 168"/>
            <p:cNvCxnSpPr/>
            <p:nvPr/>
          </p:nvCxnSpPr>
          <p:spPr>
            <a:xfrm>
              <a:off x="4272323" y="2288144"/>
              <a:ext cx="688292" cy="0"/>
            </a:xfrm>
            <a:prstGeom prst="line">
              <a:avLst/>
            </a:prstGeom>
            <a:ln>
              <a:solidFill>
                <a:srgbClr val="5189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1" name="Ovale 180"/>
            <p:cNvSpPr/>
            <p:nvPr/>
          </p:nvSpPr>
          <p:spPr>
            <a:xfrm>
              <a:off x="3327291" y="2909704"/>
              <a:ext cx="180000" cy="180000"/>
            </a:xfrm>
            <a:prstGeom prst="ellipse">
              <a:avLst/>
            </a:prstGeom>
            <a:solidFill>
              <a:srgbClr val="88A9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cxnSp>
          <p:nvCxnSpPr>
            <p:cNvPr id="182" name="Connettore 1 181"/>
            <p:cNvCxnSpPr/>
            <p:nvPr/>
          </p:nvCxnSpPr>
          <p:spPr>
            <a:xfrm flipV="1">
              <a:off x="2423453" y="3006805"/>
              <a:ext cx="993838" cy="319917"/>
            </a:xfrm>
            <a:prstGeom prst="line">
              <a:avLst/>
            </a:prstGeom>
            <a:ln>
              <a:solidFill>
                <a:srgbClr val="88A9D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0" name="Rettangolo 369"/>
            <p:cNvSpPr/>
            <p:nvPr/>
          </p:nvSpPr>
          <p:spPr>
            <a:xfrm>
              <a:off x="1360215" y="3326722"/>
              <a:ext cx="1063238" cy="180000"/>
            </a:xfrm>
            <a:prstGeom prst="rect">
              <a:avLst/>
            </a:prstGeom>
            <a:solidFill>
              <a:srgbClr val="88A9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239" name="CasellaDiTesto 238"/>
            <p:cNvSpPr txBox="1"/>
            <p:nvPr/>
          </p:nvSpPr>
          <p:spPr>
            <a:xfrm>
              <a:off x="1360215" y="3300224"/>
              <a:ext cx="822661" cy="22313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it-IT" sz="850" b="1" dirty="0" smtClean="0">
                  <a:solidFill>
                    <a:schemeClr val="bg1"/>
                  </a:solidFill>
                  <a:latin typeface="Arial Narrow" panose="020B0606020202030204" pitchFamily="34" charset="0"/>
                </a:rPr>
                <a:t>Via Francigena</a:t>
              </a:r>
              <a:endParaRPr lang="it-IT" sz="850" b="1" dirty="0">
                <a:solidFill>
                  <a:schemeClr val="bg1"/>
                </a:solidFill>
                <a:latin typeface="Arial Narrow" panose="020B0606020202030204" pitchFamily="34" charset="0"/>
              </a:endParaRPr>
            </a:p>
          </p:txBody>
        </p:sp>
        <p:grpSp>
          <p:nvGrpSpPr>
            <p:cNvPr id="28" name="Gruppo 27"/>
            <p:cNvGrpSpPr/>
            <p:nvPr/>
          </p:nvGrpSpPr>
          <p:grpSpPr>
            <a:xfrm>
              <a:off x="2137853" y="3341626"/>
              <a:ext cx="231282" cy="143400"/>
              <a:chOff x="288588" y="4434464"/>
              <a:chExt cx="295429" cy="183173"/>
            </a:xfrm>
          </p:grpSpPr>
          <p:pic>
            <p:nvPicPr>
              <p:cNvPr id="184" name="Picture 4" descr="C:\Users\zppdra90c06d416r\Downloads\pedestrian-walking (1).png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588" y="4434464"/>
                <a:ext cx="178956" cy="17895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25" name="Gruppo 24"/>
              <p:cNvGrpSpPr/>
              <p:nvPr/>
            </p:nvGrpSpPr>
            <p:grpSpPr>
              <a:xfrm>
                <a:off x="405061" y="4438681"/>
                <a:ext cx="178956" cy="178956"/>
                <a:chOff x="440988" y="4586864"/>
                <a:chExt cx="178956" cy="178956"/>
              </a:xfrm>
            </p:grpSpPr>
            <p:pic>
              <p:nvPicPr>
                <p:cNvPr id="186" name="Picture 4" descr="C:\Users\zppdra90c06d416r\Downloads\pedestrian-walking (1).png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40988" y="4586864"/>
                  <a:ext cx="178956" cy="178956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4" name="Triangolo isoscele 23"/>
                <p:cNvSpPr/>
                <p:nvPr/>
              </p:nvSpPr>
              <p:spPr>
                <a:xfrm>
                  <a:off x="488078" y="4637120"/>
                  <a:ext cx="65728" cy="68919"/>
                </a:xfrm>
                <a:prstGeom prst="triangl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t-IT"/>
                </a:p>
              </p:txBody>
            </p:sp>
          </p:grpSp>
        </p:grpSp>
        <p:pic>
          <p:nvPicPr>
            <p:cNvPr id="29" name="Picture 2" descr="C:\Users\zppdra90c06d416r\Downloads\bicycle.png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36012" y="2191809"/>
              <a:ext cx="198103" cy="19810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91" name="Picture 2" descr="C:\Users\zppdra90c06d416r\Downloads\bicycle.png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32079" y="4297897"/>
              <a:ext cx="198103" cy="19810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31" name="Gruppo 30"/>
            <p:cNvGrpSpPr/>
            <p:nvPr/>
          </p:nvGrpSpPr>
          <p:grpSpPr>
            <a:xfrm>
              <a:off x="1576239" y="1508938"/>
              <a:ext cx="1048038" cy="223138"/>
              <a:chOff x="1907704" y="1292914"/>
              <a:chExt cx="1048038" cy="223138"/>
            </a:xfrm>
          </p:grpSpPr>
          <p:sp>
            <p:nvSpPr>
              <p:cNvPr id="381" name="Rettangolo 380"/>
              <p:cNvSpPr/>
              <p:nvPr/>
            </p:nvSpPr>
            <p:spPr>
              <a:xfrm>
                <a:off x="1937602" y="1316047"/>
                <a:ext cx="1018140" cy="180000"/>
              </a:xfrm>
              <a:prstGeom prst="rect">
                <a:avLst/>
              </a:prstGeom>
              <a:solidFill>
                <a:srgbClr val="547C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t-IT"/>
              </a:p>
            </p:txBody>
          </p:sp>
          <p:sp>
            <p:nvSpPr>
              <p:cNvPr id="237" name="CasellaDiTesto 236"/>
              <p:cNvSpPr txBox="1"/>
              <p:nvPr/>
            </p:nvSpPr>
            <p:spPr>
              <a:xfrm>
                <a:off x="1907704" y="1292914"/>
                <a:ext cx="829073" cy="22313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it-IT" sz="850" b="1" dirty="0" smtClean="0">
                    <a:solidFill>
                      <a:schemeClr val="bg1"/>
                    </a:solidFill>
                    <a:latin typeface="Arial Narrow" panose="020B0606020202030204" pitchFamily="34" charset="0"/>
                  </a:rPr>
                  <a:t>Ciclopista Sole</a:t>
                </a:r>
                <a:endParaRPr lang="it-IT" sz="850" b="1" dirty="0">
                  <a:solidFill>
                    <a:schemeClr val="bg1"/>
                  </a:solidFill>
                  <a:latin typeface="Arial Narrow" panose="020B0606020202030204" pitchFamily="34" charset="0"/>
                </a:endParaRPr>
              </a:p>
            </p:txBody>
          </p:sp>
          <p:pic>
            <p:nvPicPr>
              <p:cNvPr id="192" name="Picture 2" descr="C:\Users\zppdra90c06d416r\Downloads\bicycle.png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17133" y="1307159"/>
                <a:ext cx="198103" cy="1981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sp>
          <p:nvSpPr>
            <p:cNvPr id="193" name="Ovale 192"/>
            <p:cNvSpPr/>
            <p:nvPr/>
          </p:nvSpPr>
          <p:spPr>
            <a:xfrm>
              <a:off x="3873089" y="1520808"/>
              <a:ext cx="180000" cy="180000"/>
            </a:xfrm>
            <a:prstGeom prst="ellipse">
              <a:avLst/>
            </a:prstGeom>
            <a:solidFill>
              <a:srgbClr val="547C8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cxnSp>
          <p:nvCxnSpPr>
            <p:cNvPr id="194" name="Connettore 1 193"/>
            <p:cNvCxnSpPr>
              <a:stCxn id="193" idx="2"/>
            </p:cNvCxnSpPr>
            <p:nvPr/>
          </p:nvCxnSpPr>
          <p:spPr>
            <a:xfrm flipH="1">
              <a:off x="2618819" y="1610808"/>
              <a:ext cx="1254270" cy="0"/>
            </a:xfrm>
            <a:prstGeom prst="line">
              <a:avLst/>
            </a:prstGeom>
            <a:ln>
              <a:solidFill>
                <a:srgbClr val="547C8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3" name="Rettangolo 202"/>
            <p:cNvSpPr/>
            <p:nvPr/>
          </p:nvSpPr>
          <p:spPr>
            <a:xfrm>
              <a:off x="5156009" y="3197006"/>
              <a:ext cx="1512000" cy="180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204" name="CasellaDiTesto 203"/>
            <p:cNvSpPr txBox="1"/>
            <p:nvPr/>
          </p:nvSpPr>
          <p:spPr>
            <a:xfrm>
              <a:off x="5332345" y="3171339"/>
              <a:ext cx="1356462" cy="22313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it-IT" sz="850" b="1" dirty="0" smtClean="0">
                  <a:solidFill>
                    <a:schemeClr val="bg1"/>
                  </a:solidFill>
                  <a:latin typeface="Arial Narrow" panose="020B0606020202030204" pitchFamily="34" charset="0"/>
                </a:rPr>
                <a:t>Cammino di San Francesco</a:t>
              </a:r>
              <a:endParaRPr lang="it-IT" sz="850" b="1" dirty="0">
                <a:solidFill>
                  <a:schemeClr val="bg1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205" name="Ovale 204"/>
            <p:cNvSpPr/>
            <p:nvPr/>
          </p:nvSpPr>
          <p:spPr>
            <a:xfrm>
              <a:off x="4254363" y="3198452"/>
              <a:ext cx="180000" cy="180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cxnSp>
          <p:nvCxnSpPr>
            <p:cNvPr id="206" name="Connettore 1 205"/>
            <p:cNvCxnSpPr>
              <a:endCxn id="213" idx="3"/>
            </p:cNvCxnSpPr>
            <p:nvPr/>
          </p:nvCxnSpPr>
          <p:spPr>
            <a:xfrm flipV="1">
              <a:off x="4379161" y="3287899"/>
              <a:ext cx="791769" cy="537"/>
            </a:xfrm>
            <a:prstGeom prst="line">
              <a:avLst/>
            </a:prstGeom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08" name="Gruppo 207"/>
            <p:cNvGrpSpPr/>
            <p:nvPr/>
          </p:nvGrpSpPr>
          <p:grpSpPr>
            <a:xfrm flipH="1">
              <a:off x="5170930" y="3214548"/>
              <a:ext cx="231282" cy="143400"/>
              <a:chOff x="288588" y="4434464"/>
              <a:chExt cx="295429" cy="183173"/>
            </a:xfrm>
          </p:grpSpPr>
          <p:pic>
            <p:nvPicPr>
              <p:cNvPr id="211" name="Picture 4" descr="C:\Users\zppdra90c06d416r\Downloads\pedestrian-walking (1).png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588" y="4434464"/>
                <a:ext cx="178956" cy="17895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212" name="Gruppo 211"/>
              <p:cNvGrpSpPr/>
              <p:nvPr/>
            </p:nvGrpSpPr>
            <p:grpSpPr>
              <a:xfrm>
                <a:off x="405061" y="4438681"/>
                <a:ext cx="178956" cy="178956"/>
                <a:chOff x="440988" y="4586864"/>
                <a:chExt cx="178956" cy="178956"/>
              </a:xfrm>
            </p:grpSpPr>
            <p:pic>
              <p:nvPicPr>
                <p:cNvPr id="213" name="Picture 4" descr="C:\Users\zppdra90c06d416r\Downloads\pedestrian-walking (1).png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40988" y="4586864"/>
                  <a:ext cx="178956" cy="178956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18" name="Triangolo isoscele 217"/>
                <p:cNvSpPr/>
                <p:nvPr/>
              </p:nvSpPr>
              <p:spPr>
                <a:xfrm>
                  <a:off x="488078" y="4637120"/>
                  <a:ext cx="65728" cy="68919"/>
                </a:xfrm>
                <a:prstGeom prst="triangl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t-IT"/>
                </a:p>
              </p:txBody>
            </p:sp>
          </p:grpSp>
        </p:grpSp>
        <p:sp>
          <p:nvSpPr>
            <p:cNvPr id="383" name="Rettangolo 382"/>
            <p:cNvSpPr/>
            <p:nvPr/>
          </p:nvSpPr>
          <p:spPr>
            <a:xfrm>
              <a:off x="2096376" y="3962187"/>
              <a:ext cx="1570645" cy="183600"/>
            </a:xfrm>
            <a:prstGeom prst="rect">
              <a:avLst/>
            </a:prstGeom>
            <a:solidFill>
              <a:srgbClr val="1F6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227" name="CasellaDiTesto 226"/>
            <p:cNvSpPr txBox="1"/>
            <p:nvPr/>
          </p:nvSpPr>
          <p:spPr>
            <a:xfrm>
              <a:off x="2080295" y="3930898"/>
              <a:ext cx="1351652" cy="22313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it-IT" sz="850" b="1" dirty="0" smtClean="0">
                  <a:solidFill>
                    <a:schemeClr val="bg1"/>
                  </a:solidFill>
                  <a:latin typeface="Arial Narrow" panose="020B0606020202030204" pitchFamily="34" charset="0"/>
                </a:rPr>
                <a:t>Cammino di San Benedetto</a:t>
              </a:r>
              <a:endParaRPr lang="it-IT" sz="850" b="1" dirty="0">
                <a:solidFill>
                  <a:schemeClr val="bg1"/>
                </a:solidFill>
                <a:latin typeface="Arial Narrow" panose="020B0606020202030204" pitchFamily="34" charset="0"/>
              </a:endParaRPr>
            </a:p>
          </p:txBody>
        </p:sp>
        <p:grpSp>
          <p:nvGrpSpPr>
            <p:cNvPr id="228" name="Gruppo 227"/>
            <p:cNvGrpSpPr/>
            <p:nvPr/>
          </p:nvGrpSpPr>
          <p:grpSpPr>
            <a:xfrm>
              <a:off x="3403295" y="3981179"/>
              <a:ext cx="231282" cy="143400"/>
              <a:chOff x="288588" y="4434464"/>
              <a:chExt cx="295429" cy="183173"/>
            </a:xfrm>
          </p:grpSpPr>
          <p:pic>
            <p:nvPicPr>
              <p:cNvPr id="229" name="Picture 4" descr="C:\Users\zppdra90c06d416r\Downloads\pedestrian-walking (1).png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588" y="4434464"/>
                <a:ext cx="178956" cy="17895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231" name="Gruppo 230"/>
              <p:cNvGrpSpPr/>
              <p:nvPr/>
            </p:nvGrpSpPr>
            <p:grpSpPr>
              <a:xfrm>
                <a:off x="405061" y="4438681"/>
                <a:ext cx="178956" cy="178956"/>
                <a:chOff x="440988" y="4586864"/>
                <a:chExt cx="178956" cy="178956"/>
              </a:xfrm>
            </p:grpSpPr>
            <p:pic>
              <p:nvPicPr>
                <p:cNvPr id="232" name="Picture 4" descr="C:\Users\zppdra90c06d416r\Downloads\pedestrian-walking (1).png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40988" y="4586864"/>
                  <a:ext cx="178956" cy="178956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33" name="Triangolo isoscele 232"/>
                <p:cNvSpPr/>
                <p:nvPr/>
              </p:nvSpPr>
              <p:spPr>
                <a:xfrm>
                  <a:off x="488078" y="4637120"/>
                  <a:ext cx="65728" cy="68919"/>
                </a:xfrm>
                <a:prstGeom prst="triangl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t-IT"/>
                </a:p>
              </p:txBody>
            </p:sp>
          </p:grpSp>
        </p:grpSp>
        <p:sp>
          <p:nvSpPr>
            <p:cNvPr id="243" name="Ovale 242"/>
            <p:cNvSpPr/>
            <p:nvPr/>
          </p:nvSpPr>
          <p:spPr>
            <a:xfrm>
              <a:off x="4526469" y="3954289"/>
              <a:ext cx="180000" cy="180000"/>
            </a:xfrm>
            <a:prstGeom prst="ellipse">
              <a:avLst/>
            </a:prstGeom>
            <a:solidFill>
              <a:srgbClr val="1F6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cxnSp>
          <p:nvCxnSpPr>
            <p:cNvPr id="244" name="Connettore 1 243"/>
            <p:cNvCxnSpPr>
              <a:stCxn id="383" idx="3"/>
            </p:cNvCxnSpPr>
            <p:nvPr/>
          </p:nvCxnSpPr>
          <p:spPr>
            <a:xfrm flipV="1">
              <a:off x="3667021" y="4044289"/>
              <a:ext cx="897466" cy="9698"/>
            </a:xfrm>
            <a:prstGeom prst="line">
              <a:avLst/>
            </a:prstGeom>
            <a:ln>
              <a:solidFill>
                <a:srgbClr val="1F6D7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45" name="Gruppo 244"/>
            <p:cNvGrpSpPr/>
            <p:nvPr/>
          </p:nvGrpSpPr>
          <p:grpSpPr>
            <a:xfrm>
              <a:off x="5004063" y="5061464"/>
              <a:ext cx="231282" cy="143400"/>
              <a:chOff x="288588" y="4434464"/>
              <a:chExt cx="295429" cy="183173"/>
            </a:xfrm>
          </p:grpSpPr>
          <p:pic>
            <p:nvPicPr>
              <p:cNvPr id="246" name="Picture 4" descr="C:\Users\zppdra90c06d416r\Downloads\pedestrian-walking (1).png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588" y="4434464"/>
                <a:ext cx="178956" cy="17895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247" name="Gruppo 246"/>
              <p:cNvGrpSpPr/>
              <p:nvPr/>
            </p:nvGrpSpPr>
            <p:grpSpPr>
              <a:xfrm>
                <a:off x="405061" y="4438681"/>
                <a:ext cx="178956" cy="178956"/>
                <a:chOff x="440988" y="4586864"/>
                <a:chExt cx="178956" cy="178956"/>
              </a:xfrm>
            </p:grpSpPr>
            <p:pic>
              <p:nvPicPr>
                <p:cNvPr id="248" name="Picture 4" descr="C:\Users\zppdra90c06d416r\Downloads\pedestrian-walking (1).png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40988" y="4586864"/>
                  <a:ext cx="178956" cy="178956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49" name="Triangolo isoscele 248"/>
                <p:cNvSpPr/>
                <p:nvPr/>
              </p:nvSpPr>
              <p:spPr>
                <a:xfrm>
                  <a:off x="488078" y="4637120"/>
                  <a:ext cx="65728" cy="68919"/>
                </a:xfrm>
                <a:prstGeom prst="triangl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t-IT"/>
                </a:p>
              </p:txBody>
            </p:sp>
          </p:grpSp>
        </p:grpSp>
        <p:sp>
          <p:nvSpPr>
            <p:cNvPr id="255" name="Ovale 254"/>
            <p:cNvSpPr/>
            <p:nvPr/>
          </p:nvSpPr>
          <p:spPr>
            <a:xfrm>
              <a:off x="5573416" y="4522701"/>
              <a:ext cx="180000" cy="18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cxnSp>
          <p:nvCxnSpPr>
            <p:cNvPr id="1042" name="Connettore 1 1041"/>
            <p:cNvCxnSpPr>
              <a:endCxn id="255" idx="3"/>
            </p:cNvCxnSpPr>
            <p:nvPr/>
          </p:nvCxnSpPr>
          <p:spPr>
            <a:xfrm flipV="1">
              <a:off x="5249755" y="4676341"/>
              <a:ext cx="350021" cy="367289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0" name="Picture 2"/>
          <p:cNvPicPr>
            <a:picLocks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354" t="34088" r="39781" b="24267"/>
          <a:stretch/>
        </p:blipFill>
        <p:spPr bwMode="auto">
          <a:xfrm>
            <a:off x="8084144" y="88070"/>
            <a:ext cx="840530" cy="86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16837715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o 1"/>
          <p:cNvGrpSpPr/>
          <p:nvPr/>
        </p:nvGrpSpPr>
        <p:grpSpPr>
          <a:xfrm>
            <a:off x="4970655" y="5473744"/>
            <a:ext cx="3734714" cy="604867"/>
            <a:chOff x="4970655" y="5473744"/>
            <a:chExt cx="3734714" cy="604867"/>
          </a:xfrm>
        </p:grpSpPr>
        <p:sp>
          <p:nvSpPr>
            <p:cNvPr id="4" name="Figura a mano libera 3"/>
            <p:cNvSpPr/>
            <p:nvPr/>
          </p:nvSpPr>
          <p:spPr>
            <a:xfrm>
              <a:off x="4970655" y="5473744"/>
              <a:ext cx="1331907" cy="604867"/>
            </a:xfrm>
            <a:custGeom>
              <a:avLst/>
              <a:gdLst>
                <a:gd name="connsiteX0" fmla="*/ 0 w 1331907"/>
                <a:gd name="connsiteY0" fmla="*/ 100813 h 604867"/>
                <a:gd name="connsiteX1" fmla="*/ 100813 w 1331907"/>
                <a:gd name="connsiteY1" fmla="*/ 0 h 604867"/>
                <a:gd name="connsiteX2" fmla="*/ 1231094 w 1331907"/>
                <a:gd name="connsiteY2" fmla="*/ 0 h 604867"/>
                <a:gd name="connsiteX3" fmla="*/ 1331907 w 1331907"/>
                <a:gd name="connsiteY3" fmla="*/ 100813 h 604867"/>
                <a:gd name="connsiteX4" fmla="*/ 1331907 w 1331907"/>
                <a:gd name="connsiteY4" fmla="*/ 504054 h 604867"/>
                <a:gd name="connsiteX5" fmla="*/ 1231094 w 1331907"/>
                <a:gd name="connsiteY5" fmla="*/ 604867 h 604867"/>
                <a:gd name="connsiteX6" fmla="*/ 100813 w 1331907"/>
                <a:gd name="connsiteY6" fmla="*/ 604867 h 604867"/>
                <a:gd name="connsiteX7" fmla="*/ 0 w 1331907"/>
                <a:gd name="connsiteY7" fmla="*/ 504054 h 604867"/>
                <a:gd name="connsiteX8" fmla="*/ 0 w 1331907"/>
                <a:gd name="connsiteY8" fmla="*/ 100813 h 604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1907" h="604867">
                  <a:moveTo>
                    <a:pt x="0" y="100813"/>
                  </a:moveTo>
                  <a:cubicBezTo>
                    <a:pt x="0" y="45136"/>
                    <a:pt x="45136" y="0"/>
                    <a:pt x="100813" y="0"/>
                  </a:cubicBezTo>
                  <a:lnTo>
                    <a:pt x="1231094" y="0"/>
                  </a:lnTo>
                  <a:cubicBezTo>
                    <a:pt x="1286771" y="0"/>
                    <a:pt x="1331907" y="45136"/>
                    <a:pt x="1331907" y="100813"/>
                  </a:cubicBezTo>
                  <a:lnTo>
                    <a:pt x="1331907" y="504054"/>
                  </a:lnTo>
                  <a:cubicBezTo>
                    <a:pt x="1331907" y="559731"/>
                    <a:pt x="1286771" y="604867"/>
                    <a:pt x="1231094" y="604867"/>
                  </a:cubicBezTo>
                  <a:lnTo>
                    <a:pt x="100813" y="604867"/>
                  </a:lnTo>
                  <a:cubicBezTo>
                    <a:pt x="45136" y="604867"/>
                    <a:pt x="0" y="559731"/>
                    <a:pt x="0" y="504054"/>
                  </a:cubicBezTo>
                  <a:lnTo>
                    <a:pt x="0" y="100813"/>
                  </a:lnTo>
                  <a:close/>
                </a:path>
              </a:pathLst>
            </a:custGeom>
            <a:solidFill>
              <a:srgbClr val="336699"/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75247" tIns="75247" rIns="75247" bIns="75247" numCol="1" spcCol="1270" anchor="ctr" anchorCtr="0">
              <a:noAutofit/>
            </a:bodyPr>
            <a:lstStyle/>
            <a:p>
              <a:pPr lvl="0" algn="ctr" defTabSz="533400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</a:pPr>
              <a:r>
                <a:rPr lang="it-IT" sz="1200" b="1" kern="1200" dirty="0" smtClean="0">
                  <a:latin typeface="+mn-lt"/>
                  <a:cs typeface="Arial" panose="020B0604020202020204" pitchFamily="34" charset="0"/>
                </a:rPr>
                <a:t>Razionalizzazioni e Federal Building</a:t>
              </a:r>
              <a:endParaRPr lang="it-IT" sz="1200" b="1" kern="1200" dirty="0">
                <a:latin typeface="+mn-lt"/>
                <a:cs typeface="Arial" panose="020B0604020202020204" pitchFamily="34" charset="0"/>
              </a:endParaRPr>
            </a:p>
          </p:txBody>
        </p:sp>
        <p:sp>
          <p:nvSpPr>
            <p:cNvPr id="15" name="Figura a mano libera 14"/>
            <p:cNvSpPr/>
            <p:nvPr/>
          </p:nvSpPr>
          <p:spPr>
            <a:xfrm>
              <a:off x="6867365" y="5473744"/>
              <a:ext cx="1838004" cy="604867"/>
            </a:xfrm>
            <a:custGeom>
              <a:avLst/>
              <a:gdLst>
                <a:gd name="connsiteX0" fmla="*/ 0 w 1838004"/>
                <a:gd name="connsiteY0" fmla="*/ 100813 h 604867"/>
                <a:gd name="connsiteX1" fmla="*/ 100813 w 1838004"/>
                <a:gd name="connsiteY1" fmla="*/ 0 h 604867"/>
                <a:gd name="connsiteX2" fmla="*/ 1737191 w 1838004"/>
                <a:gd name="connsiteY2" fmla="*/ 0 h 604867"/>
                <a:gd name="connsiteX3" fmla="*/ 1838004 w 1838004"/>
                <a:gd name="connsiteY3" fmla="*/ 100813 h 604867"/>
                <a:gd name="connsiteX4" fmla="*/ 1838004 w 1838004"/>
                <a:gd name="connsiteY4" fmla="*/ 504054 h 604867"/>
                <a:gd name="connsiteX5" fmla="*/ 1737191 w 1838004"/>
                <a:gd name="connsiteY5" fmla="*/ 604867 h 604867"/>
                <a:gd name="connsiteX6" fmla="*/ 100813 w 1838004"/>
                <a:gd name="connsiteY6" fmla="*/ 604867 h 604867"/>
                <a:gd name="connsiteX7" fmla="*/ 0 w 1838004"/>
                <a:gd name="connsiteY7" fmla="*/ 504054 h 604867"/>
                <a:gd name="connsiteX8" fmla="*/ 0 w 1838004"/>
                <a:gd name="connsiteY8" fmla="*/ 100813 h 604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8004" h="604867">
                  <a:moveTo>
                    <a:pt x="0" y="100813"/>
                  </a:moveTo>
                  <a:cubicBezTo>
                    <a:pt x="0" y="45136"/>
                    <a:pt x="45136" y="0"/>
                    <a:pt x="100813" y="0"/>
                  </a:cubicBezTo>
                  <a:lnTo>
                    <a:pt x="1737191" y="0"/>
                  </a:lnTo>
                  <a:cubicBezTo>
                    <a:pt x="1792868" y="0"/>
                    <a:pt x="1838004" y="45136"/>
                    <a:pt x="1838004" y="100813"/>
                  </a:cubicBezTo>
                  <a:lnTo>
                    <a:pt x="1838004" y="504054"/>
                  </a:lnTo>
                  <a:cubicBezTo>
                    <a:pt x="1838004" y="559731"/>
                    <a:pt x="1792868" y="604867"/>
                    <a:pt x="1737191" y="604867"/>
                  </a:cubicBezTo>
                  <a:lnTo>
                    <a:pt x="100813" y="604867"/>
                  </a:lnTo>
                  <a:cubicBezTo>
                    <a:pt x="45136" y="604867"/>
                    <a:pt x="0" y="559731"/>
                    <a:pt x="0" y="504054"/>
                  </a:cubicBezTo>
                  <a:lnTo>
                    <a:pt x="0" y="100813"/>
                  </a:lnTo>
                  <a:close/>
                </a:path>
              </a:pathLst>
            </a:custGeom>
            <a:solidFill>
              <a:srgbClr val="336699"/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75247" tIns="75247" rIns="75247" bIns="75247" numCol="1" spcCol="1270" anchor="ctr" anchorCtr="0">
              <a:noAutofit/>
            </a:bodyPr>
            <a:lstStyle/>
            <a:p>
              <a:pPr lvl="0" algn="ctr" defTabSz="5334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it-IT" sz="1200" b="1" kern="1200" dirty="0" smtClean="0">
                  <a:latin typeface="+mn-lt"/>
                  <a:cs typeface="Arial" panose="020B0604020202020204" pitchFamily="34" charset="0"/>
                </a:rPr>
                <a:t>Rigenerazione</a:t>
              </a:r>
              <a:r>
                <a:rPr lang="it-IT" sz="1200" b="1" kern="1200" baseline="0" dirty="0" smtClean="0">
                  <a:latin typeface="+mn-lt"/>
                  <a:cs typeface="Arial" panose="020B0604020202020204" pitchFamily="34" charset="0"/>
                </a:rPr>
                <a:t> e Riuso</a:t>
              </a:r>
              <a:endParaRPr lang="it-IT" sz="1200" b="1" kern="1200" dirty="0">
                <a:latin typeface="+mn-lt"/>
                <a:cs typeface="Arial" panose="020B0604020202020204" pitchFamily="34" charset="0"/>
              </a:endParaRPr>
            </a:p>
          </p:txBody>
        </p:sp>
      </p:grpSp>
      <p:sp>
        <p:nvSpPr>
          <p:cNvPr id="24" name="CasellaDiTesto 23"/>
          <p:cNvSpPr txBox="1"/>
          <p:nvPr/>
        </p:nvSpPr>
        <p:spPr>
          <a:xfrm>
            <a:off x="6804248" y="5229200"/>
            <a:ext cx="13857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</a:pPr>
            <a:r>
              <a:rPr lang="it-IT" sz="1400" b="1" dirty="0" smtClean="0">
                <a:solidFill>
                  <a:prstClr val="black"/>
                </a:solidFill>
                <a:latin typeface="Calibri"/>
              </a:rPr>
              <a:t>Prossimi rilasci:</a:t>
            </a:r>
            <a:endParaRPr lang="it-IT" sz="1400" b="1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" name="CasellaDiTesto 33"/>
          <p:cNvSpPr txBox="1"/>
          <p:nvPr/>
        </p:nvSpPr>
        <p:spPr>
          <a:xfrm>
            <a:off x="4860032" y="6093295"/>
            <a:ext cx="140494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it-IT" sz="1000" b="1" dirty="0">
                <a:solidFill>
                  <a:prstClr val="black"/>
                </a:solidFill>
                <a:latin typeface="Calibri"/>
              </a:rPr>
              <a:t>d</a:t>
            </a:r>
            <a:r>
              <a:rPr lang="it-IT" sz="1000" b="1" dirty="0" smtClean="0">
                <a:solidFill>
                  <a:prstClr val="black"/>
                </a:solidFill>
                <a:latin typeface="Calibri"/>
              </a:rPr>
              <a:t>icembre 2016</a:t>
            </a:r>
            <a:endParaRPr lang="it-IT" sz="1000" b="1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" name="CasellaDiTesto 27"/>
          <p:cNvSpPr txBox="1"/>
          <p:nvPr/>
        </p:nvSpPr>
        <p:spPr>
          <a:xfrm>
            <a:off x="3491880" y="6093296"/>
            <a:ext cx="140494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it-IT" sz="1000" b="1" dirty="0" smtClean="0">
                <a:solidFill>
                  <a:prstClr val="black"/>
                </a:solidFill>
                <a:latin typeface="Calibri"/>
              </a:rPr>
              <a:t>metà ottobre 2016</a:t>
            </a:r>
            <a:endParaRPr lang="it-IT" sz="1000" b="1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" name="CasellaDiTesto 29"/>
          <p:cNvSpPr txBox="1"/>
          <p:nvPr/>
        </p:nvSpPr>
        <p:spPr>
          <a:xfrm>
            <a:off x="1870910" y="6093296"/>
            <a:ext cx="147695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it-IT" sz="1000" b="1" dirty="0" smtClean="0">
                <a:solidFill>
                  <a:prstClr val="black"/>
                </a:solidFill>
                <a:latin typeface="Calibri"/>
              </a:rPr>
              <a:t>metà settembre 2016</a:t>
            </a:r>
            <a:endParaRPr lang="it-IT" sz="1000" b="1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31" name="Gruppo 30"/>
          <p:cNvGrpSpPr/>
          <p:nvPr/>
        </p:nvGrpSpPr>
        <p:grpSpPr>
          <a:xfrm>
            <a:off x="1808556" y="5488429"/>
            <a:ext cx="1611316" cy="604867"/>
            <a:chOff x="1367784" y="453650"/>
            <a:chExt cx="1906764" cy="604867"/>
          </a:xfrm>
        </p:grpSpPr>
        <p:sp>
          <p:nvSpPr>
            <p:cNvPr id="36" name="Rettangolo arrotondato 35"/>
            <p:cNvSpPr/>
            <p:nvPr/>
          </p:nvSpPr>
          <p:spPr>
            <a:xfrm>
              <a:off x="1442395" y="453650"/>
              <a:ext cx="1789436" cy="604867"/>
            </a:xfrm>
            <a:prstGeom prst="roundRect">
              <a:avLst/>
            </a:prstGeom>
            <a:solidFill>
              <a:srgbClr val="336699"/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37" name="Rettangolo 36"/>
            <p:cNvSpPr/>
            <p:nvPr/>
          </p:nvSpPr>
          <p:spPr>
            <a:xfrm>
              <a:off x="1367784" y="483177"/>
              <a:ext cx="1906764" cy="545813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45720" tIns="45720" rIns="45720" bIns="45720" numCol="1" spcCol="1270" anchor="ctr" anchorCtr="0">
              <a:noAutofit/>
            </a:bodyPr>
            <a:lstStyle/>
            <a:p>
              <a:pPr algn="ctr" defTabSz="533400" fontAlgn="auto">
                <a:lnSpc>
                  <a:spcPct val="90000"/>
                </a:lnSpc>
                <a:spcAft>
                  <a:spcPct val="35000"/>
                </a:spcAft>
              </a:pPr>
              <a:r>
                <a:rPr lang="it-IT" sz="1200" b="1" dirty="0" smtClean="0">
                  <a:solidFill>
                    <a:prstClr val="white"/>
                  </a:solidFill>
                  <a:cs typeface="Arial" panose="020B0604020202020204" pitchFamily="34" charset="0"/>
                </a:rPr>
                <a:t>Valore Paese Fari</a:t>
              </a:r>
              <a:endParaRPr lang="it-IT" sz="1200" b="1" dirty="0">
                <a:solidFill>
                  <a:prstClr val="white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41" name="Gruppo 40"/>
          <p:cNvGrpSpPr/>
          <p:nvPr/>
        </p:nvGrpSpPr>
        <p:grpSpPr>
          <a:xfrm>
            <a:off x="251520" y="5488429"/>
            <a:ext cx="1611316" cy="604867"/>
            <a:chOff x="1367784" y="453650"/>
            <a:chExt cx="1906764" cy="604867"/>
          </a:xfrm>
        </p:grpSpPr>
        <p:sp>
          <p:nvSpPr>
            <p:cNvPr id="42" name="Rettangolo arrotondato 41"/>
            <p:cNvSpPr/>
            <p:nvPr/>
          </p:nvSpPr>
          <p:spPr>
            <a:xfrm>
              <a:off x="1442395" y="453650"/>
              <a:ext cx="1789436" cy="604867"/>
            </a:xfrm>
            <a:prstGeom prst="roundRect">
              <a:avLst/>
            </a:prstGeom>
            <a:solidFill>
              <a:srgbClr val="336699"/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43" name="Rettangolo 42"/>
            <p:cNvSpPr/>
            <p:nvPr/>
          </p:nvSpPr>
          <p:spPr>
            <a:xfrm>
              <a:off x="1367784" y="483177"/>
              <a:ext cx="1906764" cy="545813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45720" tIns="45720" rIns="45720" bIns="45720" numCol="1" spcCol="1270" anchor="ctr" anchorCtr="0">
              <a:noAutofit/>
            </a:bodyPr>
            <a:lstStyle/>
            <a:p>
              <a:pPr algn="ctr" defTabSz="533400" fontAlgn="auto">
                <a:lnSpc>
                  <a:spcPct val="90000"/>
                </a:lnSpc>
                <a:spcAft>
                  <a:spcPct val="35000"/>
                </a:spcAft>
              </a:pPr>
              <a:r>
                <a:rPr lang="it-IT" sz="1200" b="1" dirty="0" smtClean="0">
                  <a:solidFill>
                    <a:prstClr val="white"/>
                  </a:solidFill>
                  <a:cs typeface="Arial" panose="020B0604020202020204" pitchFamily="34" charset="0"/>
                </a:rPr>
                <a:t>Fabbricati</a:t>
              </a:r>
              <a:endParaRPr lang="it-IT" sz="1200" b="1" dirty="0">
                <a:solidFill>
                  <a:prstClr val="white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44" name="Gruppo 43"/>
          <p:cNvGrpSpPr/>
          <p:nvPr/>
        </p:nvGrpSpPr>
        <p:grpSpPr>
          <a:xfrm>
            <a:off x="3392732" y="5488429"/>
            <a:ext cx="1611316" cy="604867"/>
            <a:chOff x="1367784" y="453650"/>
            <a:chExt cx="1906764" cy="604867"/>
          </a:xfrm>
        </p:grpSpPr>
        <p:sp>
          <p:nvSpPr>
            <p:cNvPr id="45" name="Rettangolo arrotondato 44"/>
            <p:cNvSpPr/>
            <p:nvPr/>
          </p:nvSpPr>
          <p:spPr>
            <a:xfrm>
              <a:off x="1399900" y="453650"/>
              <a:ext cx="1789436" cy="604867"/>
            </a:xfrm>
            <a:prstGeom prst="roundRect">
              <a:avLst/>
            </a:prstGeom>
            <a:solidFill>
              <a:srgbClr val="336699"/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46" name="Rettangolo 45"/>
            <p:cNvSpPr/>
            <p:nvPr/>
          </p:nvSpPr>
          <p:spPr>
            <a:xfrm>
              <a:off x="1367784" y="483177"/>
              <a:ext cx="1906764" cy="545813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45720" tIns="45720" rIns="45720" bIns="45720" numCol="1" spcCol="1270" anchor="ctr" anchorCtr="0">
              <a:noAutofit/>
            </a:bodyPr>
            <a:lstStyle/>
            <a:p>
              <a:pPr algn="ctr" defTabSz="533400" fontAlgn="auto">
                <a:lnSpc>
                  <a:spcPct val="90000"/>
                </a:lnSpc>
                <a:spcAft>
                  <a:spcPct val="35000"/>
                </a:spcAft>
              </a:pPr>
              <a:r>
                <a:rPr lang="it-IT" sz="1200" b="1" dirty="0" smtClean="0">
                  <a:solidFill>
                    <a:prstClr val="white"/>
                  </a:solidFill>
                  <a:cs typeface="Arial" panose="020B0604020202020204" pitchFamily="34" charset="0"/>
                </a:rPr>
                <a:t>Cantieri</a:t>
              </a:r>
              <a:endParaRPr lang="it-IT" sz="1200" b="1" dirty="0">
                <a:solidFill>
                  <a:prstClr val="white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47" name="CasellaDiTesto 46"/>
          <p:cNvSpPr txBox="1"/>
          <p:nvPr/>
        </p:nvSpPr>
        <p:spPr>
          <a:xfrm>
            <a:off x="286734" y="6093296"/>
            <a:ext cx="147695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it-IT" sz="1000" b="1" dirty="0" smtClean="0">
                <a:solidFill>
                  <a:prstClr val="black"/>
                </a:solidFill>
                <a:latin typeface="Calibri"/>
              </a:rPr>
              <a:t>gennaio 2016</a:t>
            </a:r>
            <a:endParaRPr lang="it-IT" sz="1000" b="1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" name="CasellaDiTesto 47"/>
          <p:cNvSpPr txBox="1"/>
          <p:nvPr/>
        </p:nvSpPr>
        <p:spPr>
          <a:xfrm>
            <a:off x="323528" y="5229200"/>
            <a:ext cx="165618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it-IT" sz="1400" b="1" dirty="0" err="1" smtClean="0">
                <a:solidFill>
                  <a:prstClr val="black"/>
                </a:solidFill>
                <a:latin typeface="Calibri"/>
              </a:rPr>
              <a:t>Geolocalizzazione</a:t>
            </a:r>
            <a:r>
              <a:rPr lang="it-IT" sz="1400" b="1" dirty="0" smtClean="0">
                <a:solidFill>
                  <a:prstClr val="black"/>
                </a:solidFill>
                <a:latin typeface="Calibri"/>
              </a:rPr>
              <a:t>:</a:t>
            </a:r>
            <a:endParaRPr lang="it-IT" sz="1400" b="1" dirty="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5" name="Immagin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9512" y="1035797"/>
            <a:ext cx="4505002" cy="3329307"/>
          </a:xfrm>
          <a:prstGeom prst="rect">
            <a:avLst/>
          </a:prstGeom>
        </p:spPr>
      </p:pic>
      <p:pic>
        <p:nvPicPr>
          <p:cNvPr id="13" name="Immagine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92081" y="2726620"/>
            <a:ext cx="3240360" cy="1603477"/>
          </a:xfrm>
          <a:prstGeom prst="rect">
            <a:avLst/>
          </a:prstGeom>
        </p:spPr>
      </p:pic>
      <p:pic>
        <p:nvPicPr>
          <p:cNvPr id="14" name="Immagin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53583" y="1045820"/>
            <a:ext cx="3278857" cy="1634463"/>
          </a:xfrm>
          <a:prstGeom prst="rect">
            <a:avLst/>
          </a:prstGeom>
        </p:spPr>
      </p:pic>
      <p:sp>
        <p:nvSpPr>
          <p:cNvPr id="32" name="CasellaDiTesto 31"/>
          <p:cNvSpPr txBox="1"/>
          <p:nvPr/>
        </p:nvSpPr>
        <p:spPr>
          <a:xfrm>
            <a:off x="6983478" y="6093296"/>
            <a:ext cx="140494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it-IT" sz="1000" b="1" dirty="0">
                <a:solidFill>
                  <a:prstClr val="black"/>
                </a:solidFill>
                <a:latin typeface="Calibri"/>
              </a:rPr>
              <a:t>f</a:t>
            </a:r>
            <a:r>
              <a:rPr lang="it-IT" sz="1000" b="1" dirty="0" smtClean="0">
                <a:solidFill>
                  <a:prstClr val="black"/>
                </a:solidFill>
                <a:latin typeface="Calibri"/>
              </a:rPr>
              <a:t>ebbraio 2017</a:t>
            </a:r>
            <a:endParaRPr lang="it-IT" sz="1000" b="1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" name="Text Box 4"/>
          <p:cNvSpPr txBox="1">
            <a:spLocks noChangeArrowheads="1"/>
          </p:cNvSpPr>
          <p:nvPr/>
        </p:nvSpPr>
        <p:spPr bwMode="auto">
          <a:xfrm>
            <a:off x="251520" y="116633"/>
            <a:ext cx="7200800" cy="338554"/>
          </a:xfrm>
          <a:prstGeom prst="rect">
            <a:avLst/>
          </a:prstGeom>
          <a:solidFill>
            <a:srgbClr val="C00000"/>
          </a:solidFill>
          <a:ln w="9525" algn="ctr">
            <a:solidFill>
              <a:srgbClr val="C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fontAlgn="auto">
              <a:spcBef>
                <a:spcPct val="50000"/>
              </a:spcBef>
              <a:spcAft>
                <a:spcPts val="0"/>
              </a:spcAft>
            </a:pPr>
            <a:r>
              <a:rPr lang="it-IT" sz="1600" b="1" dirty="0">
                <a:solidFill>
                  <a:prstClr val="white"/>
                </a:solidFill>
                <a:cs typeface="Arial" charset="0"/>
              </a:rPr>
              <a:t>Operazione </a:t>
            </a:r>
            <a:r>
              <a:rPr lang="it-IT" sz="1600" b="1" dirty="0" smtClean="0">
                <a:solidFill>
                  <a:prstClr val="white"/>
                </a:solidFill>
                <a:cs typeface="Arial" charset="0"/>
              </a:rPr>
              <a:t>trasparenza - </a:t>
            </a:r>
            <a:r>
              <a:rPr lang="it-IT" sz="1600" b="1" dirty="0" err="1" smtClean="0">
                <a:solidFill>
                  <a:prstClr val="white"/>
                </a:solidFill>
                <a:cs typeface="Arial" charset="0"/>
              </a:rPr>
              <a:t>OpenDemanio</a:t>
            </a:r>
            <a:endParaRPr lang="it-IT" sz="1600" b="1" dirty="0">
              <a:solidFill>
                <a:prstClr val="white"/>
              </a:solidFill>
              <a:cs typeface="Arial" charset="0"/>
            </a:endParaRPr>
          </a:p>
        </p:txBody>
      </p:sp>
      <p:graphicFrame>
        <p:nvGraphicFramePr>
          <p:cNvPr id="52" name="Grafico 5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98381354"/>
              </p:ext>
            </p:extLst>
          </p:nvPr>
        </p:nvGraphicFramePr>
        <p:xfrm>
          <a:off x="7895706" y="116633"/>
          <a:ext cx="924766" cy="5760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5170748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ttangolo 26"/>
          <p:cNvSpPr/>
          <p:nvPr/>
        </p:nvSpPr>
        <p:spPr>
          <a:xfrm>
            <a:off x="450071" y="5955491"/>
            <a:ext cx="7030830" cy="47879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it-IT" sz="700" b="1" dirty="0" smtClean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Fonti: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it-IT" sz="700" dirty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*dati elaborati da audizione  n.7  del 26 luglio 2012 Camera dei Deputati;</a:t>
            </a:r>
            <a:endParaRPr lang="it-IT" sz="700" b="1" dirty="0">
              <a:solidFill>
                <a:prstClr val="black">
                  <a:lumMod val="75000"/>
                  <a:lumOff val="25000"/>
                </a:prst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it-IT" sz="700" b="1" dirty="0" smtClean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**</a:t>
            </a:r>
            <a:r>
              <a:rPr lang="it-IT" sz="700" dirty="0" smtClean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da Cruscotto della Gestione immobiliare (Agenzia del Demanio, Gennaio 2017). Non include i beni all’estero, quali ambasciate e consolati;</a:t>
            </a:r>
          </a:p>
        </p:txBody>
      </p:sp>
      <p:grpSp>
        <p:nvGrpSpPr>
          <p:cNvPr id="28" name="Gruppo 27"/>
          <p:cNvGrpSpPr/>
          <p:nvPr/>
        </p:nvGrpSpPr>
        <p:grpSpPr>
          <a:xfrm>
            <a:off x="350742" y="2334021"/>
            <a:ext cx="3501178" cy="1623848"/>
            <a:chOff x="-1455542" y="3501008"/>
            <a:chExt cx="3501178" cy="1623848"/>
          </a:xfrm>
        </p:grpSpPr>
        <p:grpSp>
          <p:nvGrpSpPr>
            <p:cNvPr id="29" name="Gruppo 28"/>
            <p:cNvGrpSpPr/>
            <p:nvPr/>
          </p:nvGrpSpPr>
          <p:grpSpPr>
            <a:xfrm>
              <a:off x="-1455542" y="3501008"/>
              <a:ext cx="3126092" cy="1623848"/>
              <a:chOff x="191154" y="1212784"/>
              <a:chExt cx="3126092" cy="1623848"/>
            </a:xfrm>
          </p:grpSpPr>
          <p:grpSp>
            <p:nvGrpSpPr>
              <p:cNvPr id="32" name="Gruppo 31"/>
              <p:cNvGrpSpPr/>
              <p:nvPr/>
            </p:nvGrpSpPr>
            <p:grpSpPr>
              <a:xfrm>
                <a:off x="191154" y="1212784"/>
                <a:ext cx="3126092" cy="1623848"/>
                <a:chOff x="701328" y="1169929"/>
                <a:chExt cx="3126092" cy="1623848"/>
              </a:xfrm>
            </p:grpSpPr>
            <p:grpSp>
              <p:nvGrpSpPr>
                <p:cNvPr id="68" name="Gruppo 67"/>
                <p:cNvGrpSpPr/>
                <p:nvPr/>
              </p:nvGrpSpPr>
              <p:grpSpPr>
                <a:xfrm>
                  <a:off x="701328" y="1169929"/>
                  <a:ext cx="3126092" cy="1623848"/>
                  <a:chOff x="-2676021" y="1254458"/>
                  <a:chExt cx="3126092" cy="1623848"/>
                </a:xfrm>
              </p:grpSpPr>
              <p:sp>
                <p:nvSpPr>
                  <p:cNvPr id="70" name="Rettangolo 69"/>
                  <p:cNvSpPr/>
                  <p:nvPr/>
                </p:nvSpPr>
                <p:spPr>
                  <a:xfrm>
                    <a:off x="-2676021" y="1254458"/>
                    <a:ext cx="3126092" cy="1623848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prstClr val="white"/>
                      </a:solidFill>
                    </a:endParaRPr>
                  </a:p>
                </p:txBody>
              </p:sp>
              <p:pic>
                <p:nvPicPr>
                  <p:cNvPr id="72" name="Picture 2" descr="Y:\STUDI_E_SCENARI_DI_SVILUPPO\Patrimonio\download.jpg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2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3636" t="3033" r="3300" b="3610"/>
                  <a:stretch/>
                </p:blipFill>
                <p:spPr bwMode="auto">
                  <a:xfrm>
                    <a:off x="-1366923" y="1332707"/>
                    <a:ext cx="495300" cy="554832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  <p:sp>
              <p:nvSpPr>
                <p:cNvPr id="69" name="Rettangolo 68"/>
                <p:cNvSpPr/>
                <p:nvPr/>
              </p:nvSpPr>
              <p:spPr>
                <a:xfrm>
                  <a:off x="716202" y="1790328"/>
                  <a:ext cx="3096344" cy="342528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it-IT" sz="1600" dirty="0" smtClean="0">
                      <a:solidFill>
                        <a:srgbClr val="4F81BD"/>
                      </a:solidFill>
                      <a:latin typeface="Arial Narrow" panose="020B0606020202030204" pitchFamily="34" charset="0"/>
                    </a:rPr>
                    <a:t>PUBBLICA AMMINISTRAZIONE</a:t>
                  </a:r>
                  <a:endParaRPr lang="it-IT" sz="1600" dirty="0">
                    <a:solidFill>
                      <a:srgbClr val="4F81BD"/>
                    </a:solidFill>
                    <a:latin typeface="Arial Narrow" panose="020B0606020202030204" pitchFamily="34" charset="0"/>
                  </a:endParaRPr>
                </a:p>
              </p:txBody>
            </p:sp>
          </p:grpSp>
          <p:grpSp>
            <p:nvGrpSpPr>
              <p:cNvPr id="35" name="Gruppo 34"/>
              <p:cNvGrpSpPr/>
              <p:nvPr/>
            </p:nvGrpSpPr>
            <p:grpSpPr>
              <a:xfrm>
                <a:off x="591118" y="2350155"/>
                <a:ext cx="648072" cy="361468"/>
                <a:chOff x="5315580" y="1505303"/>
                <a:chExt cx="648072" cy="361468"/>
              </a:xfrm>
            </p:grpSpPr>
            <p:grpSp>
              <p:nvGrpSpPr>
                <p:cNvPr id="37" name="Gruppo 36"/>
                <p:cNvGrpSpPr/>
                <p:nvPr/>
              </p:nvGrpSpPr>
              <p:grpSpPr>
                <a:xfrm>
                  <a:off x="5451337" y="1505303"/>
                  <a:ext cx="108791" cy="111184"/>
                  <a:chOff x="5416113" y="1470506"/>
                  <a:chExt cx="144016" cy="147184"/>
                </a:xfrm>
              </p:grpSpPr>
              <p:sp>
                <p:nvSpPr>
                  <p:cNvPr id="65" name="Rettangolo 64"/>
                  <p:cNvSpPr/>
                  <p:nvPr/>
                </p:nvSpPr>
                <p:spPr>
                  <a:xfrm>
                    <a:off x="5436096" y="1544642"/>
                    <a:ext cx="108000" cy="72000"/>
                  </a:xfrm>
                  <a:prstGeom prst="rect">
                    <a:avLst/>
                  </a:pr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6" name="Triangolo isoscele 65"/>
                  <p:cNvSpPr/>
                  <p:nvPr/>
                </p:nvSpPr>
                <p:spPr>
                  <a:xfrm>
                    <a:off x="5416113" y="1470506"/>
                    <a:ext cx="144016" cy="72000"/>
                  </a:xfrm>
                  <a:prstGeom prst="triangle">
                    <a:avLst/>
                  </a:prstGeom>
                  <a:ln w="9525"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7" name="Rettangolo 66"/>
                  <p:cNvSpPr/>
                  <p:nvPr/>
                </p:nvSpPr>
                <p:spPr>
                  <a:xfrm>
                    <a:off x="5463579" y="1563690"/>
                    <a:ext cx="54000" cy="540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38" name="Gruppo 37"/>
                <p:cNvGrpSpPr/>
                <p:nvPr/>
              </p:nvGrpSpPr>
              <p:grpSpPr>
                <a:xfrm>
                  <a:off x="5575876" y="1505303"/>
                  <a:ext cx="108791" cy="111184"/>
                  <a:chOff x="5416113" y="1470506"/>
                  <a:chExt cx="144016" cy="147184"/>
                </a:xfrm>
              </p:grpSpPr>
              <p:sp>
                <p:nvSpPr>
                  <p:cNvPr id="62" name="Rettangolo 61"/>
                  <p:cNvSpPr/>
                  <p:nvPr/>
                </p:nvSpPr>
                <p:spPr>
                  <a:xfrm>
                    <a:off x="5436096" y="1544642"/>
                    <a:ext cx="108000" cy="72000"/>
                  </a:xfrm>
                  <a:prstGeom prst="rect">
                    <a:avLst/>
                  </a:pr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3" name="Triangolo isoscele 62"/>
                  <p:cNvSpPr/>
                  <p:nvPr/>
                </p:nvSpPr>
                <p:spPr>
                  <a:xfrm>
                    <a:off x="5416113" y="1470506"/>
                    <a:ext cx="144016" cy="72000"/>
                  </a:xfrm>
                  <a:prstGeom prst="triangle">
                    <a:avLst/>
                  </a:prstGeom>
                  <a:ln w="9525"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4" name="Rettangolo 63"/>
                  <p:cNvSpPr/>
                  <p:nvPr/>
                </p:nvSpPr>
                <p:spPr>
                  <a:xfrm>
                    <a:off x="5463579" y="1563690"/>
                    <a:ext cx="54000" cy="540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39" name="Gruppo 38"/>
                <p:cNvGrpSpPr/>
                <p:nvPr/>
              </p:nvGrpSpPr>
              <p:grpSpPr>
                <a:xfrm>
                  <a:off x="5700416" y="1505303"/>
                  <a:ext cx="108791" cy="111184"/>
                  <a:chOff x="5416113" y="1470506"/>
                  <a:chExt cx="144016" cy="147184"/>
                </a:xfrm>
              </p:grpSpPr>
              <p:sp>
                <p:nvSpPr>
                  <p:cNvPr id="57" name="Rettangolo 56"/>
                  <p:cNvSpPr/>
                  <p:nvPr/>
                </p:nvSpPr>
                <p:spPr>
                  <a:xfrm>
                    <a:off x="5436096" y="1544642"/>
                    <a:ext cx="108000" cy="72000"/>
                  </a:xfrm>
                  <a:prstGeom prst="rect">
                    <a:avLst/>
                  </a:pr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" name="Triangolo isoscele 59"/>
                  <p:cNvSpPr/>
                  <p:nvPr/>
                </p:nvSpPr>
                <p:spPr>
                  <a:xfrm>
                    <a:off x="5416113" y="1470506"/>
                    <a:ext cx="144016" cy="72000"/>
                  </a:xfrm>
                  <a:prstGeom prst="triangle">
                    <a:avLst/>
                  </a:prstGeom>
                  <a:ln w="9525"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1" name="Rettangolo 60"/>
                  <p:cNvSpPr/>
                  <p:nvPr/>
                </p:nvSpPr>
                <p:spPr>
                  <a:xfrm>
                    <a:off x="5463579" y="1563690"/>
                    <a:ext cx="54000" cy="540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prstClr val="white"/>
                      </a:solidFill>
                    </a:endParaRPr>
                  </a:p>
                </p:txBody>
              </p:sp>
            </p:grpSp>
            <p:cxnSp>
              <p:nvCxnSpPr>
                <p:cNvPr id="40" name="Connettore 1 39"/>
                <p:cNvCxnSpPr/>
                <p:nvPr/>
              </p:nvCxnSpPr>
              <p:spPr>
                <a:xfrm>
                  <a:off x="5414667" y="1615695"/>
                  <a:ext cx="432048" cy="792"/>
                </a:xfrm>
                <a:prstGeom prst="line">
                  <a:avLst/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1" name="Gruppo 40"/>
                <p:cNvGrpSpPr/>
                <p:nvPr/>
              </p:nvGrpSpPr>
              <p:grpSpPr>
                <a:xfrm>
                  <a:off x="5451337" y="1628298"/>
                  <a:ext cx="108791" cy="111184"/>
                  <a:chOff x="5416113" y="1470506"/>
                  <a:chExt cx="144016" cy="147184"/>
                </a:xfrm>
              </p:grpSpPr>
              <p:sp>
                <p:nvSpPr>
                  <p:cNvPr id="53" name="Rettangolo 52"/>
                  <p:cNvSpPr/>
                  <p:nvPr/>
                </p:nvSpPr>
                <p:spPr>
                  <a:xfrm>
                    <a:off x="5436096" y="1544642"/>
                    <a:ext cx="108000" cy="72000"/>
                  </a:xfrm>
                  <a:prstGeom prst="rect">
                    <a:avLst/>
                  </a:pr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4" name="Triangolo isoscele 53"/>
                  <p:cNvSpPr/>
                  <p:nvPr/>
                </p:nvSpPr>
                <p:spPr>
                  <a:xfrm>
                    <a:off x="5416113" y="1470506"/>
                    <a:ext cx="144016" cy="72000"/>
                  </a:xfrm>
                  <a:prstGeom prst="triangle">
                    <a:avLst/>
                  </a:prstGeom>
                  <a:ln w="9525"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" name="Rettangolo 54"/>
                  <p:cNvSpPr/>
                  <p:nvPr/>
                </p:nvSpPr>
                <p:spPr>
                  <a:xfrm>
                    <a:off x="5463579" y="1563690"/>
                    <a:ext cx="54000" cy="540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42" name="Gruppo 41"/>
                <p:cNvGrpSpPr/>
                <p:nvPr/>
              </p:nvGrpSpPr>
              <p:grpSpPr>
                <a:xfrm>
                  <a:off x="5575876" y="1628298"/>
                  <a:ext cx="108791" cy="111184"/>
                  <a:chOff x="5416113" y="1470506"/>
                  <a:chExt cx="144016" cy="147184"/>
                </a:xfrm>
              </p:grpSpPr>
              <p:sp>
                <p:nvSpPr>
                  <p:cNvPr id="50" name="Rettangolo 49"/>
                  <p:cNvSpPr/>
                  <p:nvPr/>
                </p:nvSpPr>
                <p:spPr>
                  <a:xfrm>
                    <a:off x="5436096" y="1544642"/>
                    <a:ext cx="108000" cy="72000"/>
                  </a:xfrm>
                  <a:prstGeom prst="rect">
                    <a:avLst/>
                  </a:pr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1" name="Triangolo isoscele 50"/>
                  <p:cNvSpPr/>
                  <p:nvPr/>
                </p:nvSpPr>
                <p:spPr>
                  <a:xfrm>
                    <a:off x="5416113" y="1470506"/>
                    <a:ext cx="144016" cy="72000"/>
                  </a:xfrm>
                  <a:prstGeom prst="triangle">
                    <a:avLst/>
                  </a:prstGeom>
                  <a:ln w="9525"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2" name="Rettangolo 51"/>
                  <p:cNvSpPr/>
                  <p:nvPr/>
                </p:nvSpPr>
                <p:spPr>
                  <a:xfrm>
                    <a:off x="5463579" y="1563690"/>
                    <a:ext cx="54000" cy="540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43" name="Gruppo 42"/>
                <p:cNvGrpSpPr/>
                <p:nvPr/>
              </p:nvGrpSpPr>
              <p:grpSpPr>
                <a:xfrm>
                  <a:off x="5700416" y="1628298"/>
                  <a:ext cx="108791" cy="111184"/>
                  <a:chOff x="5416113" y="1470506"/>
                  <a:chExt cx="144016" cy="147184"/>
                </a:xfrm>
              </p:grpSpPr>
              <p:sp>
                <p:nvSpPr>
                  <p:cNvPr id="47" name="Rettangolo 46"/>
                  <p:cNvSpPr/>
                  <p:nvPr/>
                </p:nvSpPr>
                <p:spPr>
                  <a:xfrm>
                    <a:off x="5436096" y="1544642"/>
                    <a:ext cx="108000" cy="72000"/>
                  </a:xfrm>
                  <a:prstGeom prst="rect">
                    <a:avLst/>
                  </a:pr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8" name="Triangolo isoscele 47"/>
                  <p:cNvSpPr/>
                  <p:nvPr/>
                </p:nvSpPr>
                <p:spPr>
                  <a:xfrm>
                    <a:off x="5416113" y="1470506"/>
                    <a:ext cx="144016" cy="72000"/>
                  </a:xfrm>
                  <a:prstGeom prst="triangle">
                    <a:avLst/>
                  </a:prstGeom>
                  <a:ln w="9525"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9" name="Rettangolo 48"/>
                  <p:cNvSpPr/>
                  <p:nvPr/>
                </p:nvSpPr>
                <p:spPr>
                  <a:xfrm>
                    <a:off x="5463579" y="1563690"/>
                    <a:ext cx="54000" cy="540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prstClr val="white"/>
                      </a:solidFill>
                    </a:endParaRPr>
                  </a:p>
                </p:txBody>
              </p:sp>
            </p:grpSp>
            <p:cxnSp>
              <p:nvCxnSpPr>
                <p:cNvPr id="44" name="Connettore 1 43"/>
                <p:cNvCxnSpPr/>
                <p:nvPr/>
              </p:nvCxnSpPr>
              <p:spPr>
                <a:xfrm>
                  <a:off x="5414667" y="1738690"/>
                  <a:ext cx="432048" cy="792"/>
                </a:xfrm>
                <a:prstGeom prst="line">
                  <a:avLst/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5" name="CasellaDiTesto 44"/>
                <p:cNvSpPr txBox="1"/>
                <p:nvPr/>
              </p:nvSpPr>
              <p:spPr>
                <a:xfrm>
                  <a:off x="5315580" y="1697494"/>
                  <a:ext cx="648072" cy="1692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it-IT" sz="500" dirty="0" smtClean="0">
                      <a:solidFill>
                        <a:srgbClr val="4F81BD"/>
                      </a:solidFill>
                      <a:latin typeface="Arial Narrow" panose="020B0606020202030204" pitchFamily="34" charset="0"/>
                    </a:rPr>
                    <a:t>Fabbricati e Terreni</a:t>
                  </a:r>
                  <a:endParaRPr lang="it-IT" sz="500" dirty="0">
                    <a:solidFill>
                      <a:srgbClr val="4F81BD"/>
                    </a:solidFill>
                    <a:latin typeface="Arial Narrow" panose="020B0606020202030204" pitchFamily="34" charset="0"/>
                  </a:endParaRPr>
                </a:p>
              </p:txBody>
            </p:sp>
          </p:grpSp>
          <p:sp>
            <p:nvSpPr>
              <p:cNvPr id="36" name="CasellaDiTesto 35"/>
              <p:cNvSpPr txBox="1"/>
              <p:nvPr/>
            </p:nvSpPr>
            <p:spPr>
              <a:xfrm>
                <a:off x="1244060" y="2103903"/>
                <a:ext cx="2003393" cy="707886"/>
              </a:xfrm>
              <a:prstGeom prst="rect">
                <a:avLst/>
              </a:prstGeom>
              <a:noFill/>
            </p:spPr>
            <p:txBody>
              <a:bodyPr wrap="square" lIns="36000" rIns="36000" rtlCol="0">
                <a:spAutoFit/>
              </a:bodyPr>
              <a:lstStyle/>
              <a:p>
                <a:pPr algn="just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it-IT" sz="4000" b="1" dirty="0" smtClean="0">
                    <a:solidFill>
                      <a:srgbClr val="4F81BD"/>
                    </a:solidFill>
                    <a:latin typeface="Arial Narrow" panose="020B0606020202030204" pitchFamily="34" charset="0"/>
                  </a:rPr>
                  <a:t>370 </a:t>
                </a:r>
                <a:r>
                  <a:rPr lang="it-IT" sz="4000" b="1" dirty="0" err="1" smtClean="0">
                    <a:solidFill>
                      <a:srgbClr val="4F81BD"/>
                    </a:solidFill>
                    <a:latin typeface="Arial Narrow" panose="020B0606020202030204" pitchFamily="34" charset="0"/>
                  </a:rPr>
                  <a:t>mld</a:t>
                </a:r>
                <a:r>
                  <a:rPr lang="it-IT" sz="4000" b="1" dirty="0" smtClean="0">
                    <a:solidFill>
                      <a:srgbClr val="4F81BD"/>
                    </a:solidFill>
                    <a:latin typeface="Arial Narrow" panose="020B0606020202030204" pitchFamily="34" charset="0"/>
                  </a:rPr>
                  <a:t>€</a:t>
                </a:r>
                <a:endParaRPr lang="it-IT" sz="4000" b="1" dirty="0">
                  <a:solidFill>
                    <a:srgbClr val="4F81BD"/>
                  </a:solidFill>
                  <a:latin typeface="Arial Narrow" panose="020B0606020202030204" pitchFamily="34" charset="0"/>
                </a:endParaRPr>
              </a:p>
            </p:txBody>
          </p:sp>
        </p:grpSp>
        <p:sp>
          <p:nvSpPr>
            <p:cNvPr id="31" name="CasellaDiTesto 30"/>
            <p:cNvSpPr txBox="1"/>
            <p:nvPr/>
          </p:nvSpPr>
          <p:spPr>
            <a:xfrm>
              <a:off x="1325556" y="4445276"/>
              <a:ext cx="72008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it-IT" sz="1100" dirty="0" smtClean="0">
                  <a:solidFill>
                    <a:prstClr val="black"/>
                  </a:solidFill>
                  <a:latin typeface="Calibri"/>
                </a:rPr>
                <a:t>*</a:t>
              </a:r>
              <a:endParaRPr lang="it-IT" sz="1100" dirty="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73" name="Rettangolo 72"/>
          <p:cNvSpPr/>
          <p:nvPr/>
        </p:nvSpPr>
        <p:spPr>
          <a:xfrm>
            <a:off x="433254" y="3962770"/>
            <a:ext cx="2975365" cy="50193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it-IT" sz="900" dirty="0" smtClean="0">
                <a:solidFill>
                  <a:prstClr val="white"/>
                </a:solidFill>
              </a:rPr>
              <a:t>Dato da Censimento MEF 2012 calcolato su valori OMI sul </a:t>
            </a:r>
            <a:r>
              <a:rPr lang="it-IT" sz="2000" b="1" dirty="0" smtClean="0">
                <a:solidFill>
                  <a:srgbClr val="FFFF00"/>
                </a:solidFill>
              </a:rPr>
              <a:t>53% delle P.A.</a:t>
            </a:r>
            <a:endParaRPr lang="it-IT" sz="900" b="1" dirty="0">
              <a:solidFill>
                <a:srgbClr val="FFFF00"/>
              </a:solidFill>
            </a:endParaRPr>
          </a:p>
        </p:txBody>
      </p:sp>
      <p:grpSp>
        <p:nvGrpSpPr>
          <p:cNvPr id="74" name="Gruppo 73"/>
          <p:cNvGrpSpPr/>
          <p:nvPr/>
        </p:nvGrpSpPr>
        <p:grpSpPr>
          <a:xfrm>
            <a:off x="5459913" y="2852936"/>
            <a:ext cx="3504575" cy="2467554"/>
            <a:chOff x="5459913" y="2852936"/>
            <a:chExt cx="3504575" cy="2467554"/>
          </a:xfrm>
        </p:grpSpPr>
        <p:sp>
          <p:nvSpPr>
            <p:cNvPr id="75" name="Parentesi graffa chiusa 74"/>
            <p:cNvSpPr/>
            <p:nvPr/>
          </p:nvSpPr>
          <p:spPr>
            <a:xfrm>
              <a:off x="5459913" y="3858972"/>
              <a:ext cx="257335" cy="1005032"/>
            </a:xfrm>
            <a:prstGeom prst="rightBrace">
              <a:avLst/>
            </a:prstGeom>
            <a:ln w="127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black"/>
                </a:solidFill>
              </a:endParaRPr>
            </a:p>
          </p:txBody>
        </p:sp>
        <p:grpSp>
          <p:nvGrpSpPr>
            <p:cNvPr id="76" name="Gruppo 75"/>
            <p:cNvGrpSpPr/>
            <p:nvPr/>
          </p:nvGrpSpPr>
          <p:grpSpPr>
            <a:xfrm>
              <a:off x="5650770" y="3260005"/>
              <a:ext cx="3155985" cy="1681163"/>
              <a:chOff x="4997868" y="3531488"/>
              <a:chExt cx="3155985" cy="1681163"/>
            </a:xfrm>
          </p:grpSpPr>
          <p:grpSp>
            <p:nvGrpSpPr>
              <p:cNvPr id="81" name="Gruppo 80"/>
              <p:cNvGrpSpPr/>
              <p:nvPr/>
            </p:nvGrpSpPr>
            <p:grpSpPr>
              <a:xfrm>
                <a:off x="4997868" y="3531488"/>
                <a:ext cx="3155985" cy="1681163"/>
                <a:chOff x="4997868" y="3717032"/>
                <a:chExt cx="3155985" cy="1681163"/>
              </a:xfrm>
            </p:grpSpPr>
            <p:grpSp>
              <p:nvGrpSpPr>
                <p:cNvPr id="84" name="Gruppo 83"/>
                <p:cNvGrpSpPr/>
                <p:nvPr/>
              </p:nvGrpSpPr>
              <p:grpSpPr>
                <a:xfrm>
                  <a:off x="4997868" y="3717032"/>
                  <a:ext cx="3155985" cy="1681163"/>
                  <a:chOff x="9381732" y="2395537"/>
                  <a:chExt cx="3155985" cy="1681163"/>
                </a:xfrm>
              </p:grpSpPr>
              <p:pic>
                <p:nvPicPr>
                  <p:cNvPr id="86" name="Picture 2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3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27186" t="24052" r="46369" b="50904"/>
                  <a:stretch/>
                </p:blipFill>
                <p:spPr bwMode="auto">
                  <a:xfrm>
                    <a:off x="9381732" y="2395537"/>
                    <a:ext cx="3155985" cy="16811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87" name="CasellaDiTesto 86"/>
                  <p:cNvSpPr txBox="1"/>
                  <p:nvPr/>
                </p:nvSpPr>
                <p:spPr>
                  <a:xfrm>
                    <a:off x="10184361" y="3505792"/>
                    <a:ext cx="770556" cy="369332"/>
                  </a:xfrm>
                  <a:prstGeom prst="rect">
                    <a:avLst/>
                  </a:prstGeom>
                  <a:solidFill>
                    <a:schemeClr val="bg1"/>
                  </a:solidFill>
                </p:spPr>
                <p:txBody>
                  <a:bodyPr wrap="square" lIns="0" rIns="0" rtlCol="0">
                    <a:spAutoFit/>
                  </a:bodyPr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it-IT" dirty="0" smtClean="0">
                        <a:solidFill>
                          <a:srgbClr val="9BBB59"/>
                        </a:solidFill>
                        <a:latin typeface="Arial Narrow" panose="020B0606020202030204" pitchFamily="34" charset="0"/>
                      </a:rPr>
                      <a:t>44.623</a:t>
                    </a:r>
                    <a:endParaRPr lang="it-IT" sz="2000" dirty="0">
                      <a:solidFill>
                        <a:srgbClr val="9BBB59"/>
                      </a:solidFill>
                      <a:latin typeface="Arial Narrow" panose="020B0606020202030204" pitchFamily="34" charset="0"/>
                    </a:endParaRPr>
                  </a:p>
                </p:txBody>
              </p:sp>
              <p:sp>
                <p:nvSpPr>
                  <p:cNvPr id="88" name="Rettangolo 87"/>
                  <p:cNvSpPr/>
                  <p:nvPr/>
                </p:nvSpPr>
                <p:spPr>
                  <a:xfrm>
                    <a:off x="9498752" y="3515084"/>
                    <a:ext cx="2789030" cy="36004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prstClr val="white"/>
                      </a:solidFill>
                    </a:endParaRPr>
                  </a:p>
                </p:txBody>
              </p:sp>
              <p:grpSp>
                <p:nvGrpSpPr>
                  <p:cNvPr id="89" name="Gruppo 88"/>
                  <p:cNvGrpSpPr/>
                  <p:nvPr/>
                </p:nvGrpSpPr>
                <p:grpSpPr>
                  <a:xfrm>
                    <a:off x="9776473" y="3573046"/>
                    <a:ext cx="648072" cy="361468"/>
                    <a:chOff x="5315580" y="1505303"/>
                    <a:chExt cx="648072" cy="361468"/>
                  </a:xfrm>
                </p:grpSpPr>
                <p:sp>
                  <p:nvSpPr>
                    <p:cNvPr id="92" name="CasellaDiTesto 91"/>
                    <p:cNvSpPr txBox="1"/>
                    <p:nvPr/>
                  </p:nvSpPr>
                  <p:spPr>
                    <a:xfrm>
                      <a:off x="5315580" y="1697494"/>
                      <a:ext cx="648072" cy="169277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it-IT" sz="500" dirty="0" smtClean="0">
                          <a:solidFill>
                            <a:srgbClr val="9BBB59"/>
                          </a:solidFill>
                          <a:latin typeface="Arial Narrow" panose="020B0606020202030204" pitchFamily="34" charset="0"/>
                        </a:rPr>
                        <a:t>Fabbricati e Terreni</a:t>
                      </a:r>
                      <a:endParaRPr lang="it-IT" sz="500" dirty="0">
                        <a:solidFill>
                          <a:srgbClr val="9BBB59"/>
                        </a:solidFill>
                        <a:latin typeface="Arial Narrow" panose="020B0606020202030204" pitchFamily="34" charset="0"/>
                      </a:endParaRPr>
                    </a:p>
                  </p:txBody>
                </p:sp>
                <p:grpSp>
                  <p:nvGrpSpPr>
                    <p:cNvPr id="93" name="Gruppo 92"/>
                    <p:cNvGrpSpPr/>
                    <p:nvPr/>
                  </p:nvGrpSpPr>
                  <p:grpSpPr>
                    <a:xfrm>
                      <a:off x="5451337" y="1505303"/>
                      <a:ext cx="108791" cy="111184"/>
                      <a:chOff x="5416113" y="1470506"/>
                      <a:chExt cx="144016" cy="147184"/>
                    </a:xfrm>
                  </p:grpSpPr>
                  <p:sp>
                    <p:nvSpPr>
                      <p:cNvPr id="122" name="Rettangolo 121"/>
                      <p:cNvSpPr/>
                      <p:nvPr/>
                    </p:nvSpPr>
                    <p:spPr>
                      <a:xfrm>
                        <a:off x="5436096" y="1544642"/>
                        <a:ext cx="108000" cy="72000"/>
                      </a:xfrm>
                      <a:prstGeom prst="rect">
                        <a:avLst/>
                      </a:prstGeom>
                      <a:solidFill>
                        <a:schemeClr val="accent3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</a:pPr>
                        <a:endParaRPr lang="it-IT">
                          <a:solidFill>
                            <a:srgbClr val="9BBB59"/>
                          </a:solidFill>
                        </a:endParaRPr>
                      </a:p>
                    </p:txBody>
                  </p:sp>
                  <p:sp>
                    <p:nvSpPr>
                      <p:cNvPr id="123" name="Triangolo isoscele 122"/>
                      <p:cNvSpPr/>
                      <p:nvPr/>
                    </p:nvSpPr>
                    <p:spPr>
                      <a:xfrm>
                        <a:off x="5416113" y="1470506"/>
                        <a:ext cx="144016" cy="72000"/>
                      </a:xfrm>
                      <a:prstGeom prst="triangle">
                        <a:avLst/>
                      </a:prstGeom>
                      <a:solidFill>
                        <a:schemeClr val="accent3"/>
                      </a:solidFill>
                      <a:ln w="9525">
                        <a:solidFill>
                          <a:schemeClr val="accent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</a:pPr>
                        <a:endParaRPr lang="it-IT">
                          <a:solidFill>
                            <a:srgbClr val="9BBB59"/>
                          </a:solidFill>
                        </a:endParaRPr>
                      </a:p>
                    </p:txBody>
                  </p:sp>
                  <p:sp>
                    <p:nvSpPr>
                      <p:cNvPr id="124" name="Rettangolo 123"/>
                      <p:cNvSpPr/>
                      <p:nvPr/>
                    </p:nvSpPr>
                    <p:spPr>
                      <a:xfrm>
                        <a:off x="5463579" y="1563690"/>
                        <a:ext cx="54000" cy="54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</a:pPr>
                        <a:endParaRPr lang="it-IT">
                          <a:solidFill>
                            <a:srgbClr val="9BBB59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94" name="Gruppo 93"/>
                    <p:cNvGrpSpPr/>
                    <p:nvPr/>
                  </p:nvGrpSpPr>
                  <p:grpSpPr>
                    <a:xfrm>
                      <a:off x="5575876" y="1505303"/>
                      <a:ext cx="108791" cy="111184"/>
                      <a:chOff x="5416113" y="1470506"/>
                      <a:chExt cx="144016" cy="147184"/>
                    </a:xfrm>
                  </p:grpSpPr>
                  <p:sp>
                    <p:nvSpPr>
                      <p:cNvPr id="119" name="Rettangolo 118"/>
                      <p:cNvSpPr/>
                      <p:nvPr/>
                    </p:nvSpPr>
                    <p:spPr>
                      <a:xfrm>
                        <a:off x="5436096" y="1544642"/>
                        <a:ext cx="108000" cy="72000"/>
                      </a:xfrm>
                      <a:prstGeom prst="rect">
                        <a:avLst/>
                      </a:prstGeom>
                      <a:solidFill>
                        <a:schemeClr val="accent3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</a:pPr>
                        <a:endParaRPr lang="it-IT">
                          <a:solidFill>
                            <a:srgbClr val="9BBB59"/>
                          </a:solidFill>
                        </a:endParaRPr>
                      </a:p>
                    </p:txBody>
                  </p:sp>
                  <p:sp>
                    <p:nvSpPr>
                      <p:cNvPr id="120" name="Triangolo isoscele 119"/>
                      <p:cNvSpPr/>
                      <p:nvPr/>
                    </p:nvSpPr>
                    <p:spPr>
                      <a:xfrm>
                        <a:off x="5416113" y="1470506"/>
                        <a:ext cx="144016" cy="72000"/>
                      </a:xfrm>
                      <a:prstGeom prst="triangle">
                        <a:avLst/>
                      </a:prstGeom>
                      <a:solidFill>
                        <a:schemeClr val="accent3"/>
                      </a:solidFill>
                      <a:ln w="9525">
                        <a:solidFill>
                          <a:schemeClr val="accent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</a:pPr>
                        <a:endParaRPr lang="it-IT">
                          <a:solidFill>
                            <a:srgbClr val="9BBB59"/>
                          </a:solidFill>
                        </a:endParaRPr>
                      </a:p>
                    </p:txBody>
                  </p:sp>
                  <p:sp>
                    <p:nvSpPr>
                      <p:cNvPr id="121" name="Rettangolo 120"/>
                      <p:cNvSpPr/>
                      <p:nvPr/>
                    </p:nvSpPr>
                    <p:spPr>
                      <a:xfrm>
                        <a:off x="5463579" y="1563690"/>
                        <a:ext cx="54000" cy="54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</a:pPr>
                        <a:endParaRPr lang="it-IT">
                          <a:solidFill>
                            <a:srgbClr val="9BBB59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96" name="Gruppo 95"/>
                    <p:cNvGrpSpPr/>
                    <p:nvPr/>
                  </p:nvGrpSpPr>
                  <p:grpSpPr>
                    <a:xfrm>
                      <a:off x="5700416" y="1505303"/>
                      <a:ext cx="108791" cy="111184"/>
                      <a:chOff x="5416113" y="1470506"/>
                      <a:chExt cx="144016" cy="147184"/>
                    </a:xfrm>
                  </p:grpSpPr>
                  <p:sp>
                    <p:nvSpPr>
                      <p:cNvPr id="115" name="Rettangolo 114"/>
                      <p:cNvSpPr/>
                      <p:nvPr/>
                    </p:nvSpPr>
                    <p:spPr>
                      <a:xfrm>
                        <a:off x="5436096" y="1544642"/>
                        <a:ext cx="108000" cy="72000"/>
                      </a:xfrm>
                      <a:prstGeom prst="rect">
                        <a:avLst/>
                      </a:prstGeom>
                      <a:solidFill>
                        <a:schemeClr val="accent3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</a:pPr>
                        <a:endParaRPr lang="it-IT">
                          <a:solidFill>
                            <a:srgbClr val="9BBB59"/>
                          </a:solidFill>
                        </a:endParaRPr>
                      </a:p>
                    </p:txBody>
                  </p:sp>
                  <p:sp>
                    <p:nvSpPr>
                      <p:cNvPr id="116" name="Triangolo isoscele 115"/>
                      <p:cNvSpPr/>
                      <p:nvPr/>
                    </p:nvSpPr>
                    <p:spPr>
                      <a:xfrm>
                        <a:off x="5416113" y="1470506"/>
                        <a:ext cx="144016" cy="72000"/>
                      </a:xfrm>
                      <a:prstGeom prst="triangle">
                        <a:avLst/>
                      </a:prstGeom>
                      <a:solidFill>
                        <a:schemeClr val="accent3"/>
                      </a:solidFill>
                      <a:ln w="9525">
                        <a:solidFill>
                          <a:schemeClr val="accent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</a:pPr>
                        <a:endParaRPr lang="it-IT">
                          <a:solidFill>
                            <a:srgbClr val="9BBB59"/>
                          </a:solidFill>
                        </a:endParaRPr>
                      </a:p>
                    </p:txBody>
                  </p:sp>
                  <p:sp>
                    <p:nvSpPr>
                      <p:cNvPr id="117" name="Rettangolo 116"/>
                      <p:cNvSpPr/>
                      <p:nvPr/>
                    </p:nvSpPr>
                    <p:spPr>
                      <a:xfrm>
                        <a:off x="5463579" y="1563690"/>
                        <a:ext cx="54000" cy="54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</a:pPr>
                        <a:endParaRPr lang="it-IT">
                          <a:solidFill>
                            <a:srgbClr val="9BBB59"/>
                          </a:solidFill>
                        </a:endParaRPr>
                      </a:p>
                    </p:txBody>
                  </p:sp>
                </p:grpSp>
                <p:cxnSp>
                  <p:nvCxnSpPr>
                    <p:cNvPr id="97" name="Connettore 1 96"/>
                    <p:cNvCxnSpPr/>
                    <p:nvPr/>
                  </p:nvCxnSpPr>
                  <p:spPr>
                    <a:xfrm>
                      <a:off x="5414667" y="1615695"/>
                      <a:ext cx="432048" cy="792"/>
                    </a:xfrm>
                    <a:prstGeom prst="line">
                      <a:avLst/>
                    </a:prstGeom>
                    <a:ln>
                      <a:solidFill>
                        <a:schemeClr val="accent3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98" name="Gruppo 97"/>
                    <p:cNvGrpSpPr/>
                    <p:nvPr/>
                  </p:nvGrpSpPr>
                  <p:grpSpPr>
                    <a:xfrm>
                      <a:off x="5451337" y="1628298"/>
                      <a:ext cx="108791" cy="111184"/>
                      <a:chOff x="5416113" y="1470506"/>
                      <a:chExt cx="144016" cy="147184"/>
                    </a:xfrm>
                  </p:grpSpPr>
                  <p:sp>
                    <p:nvSpPr>
                      <p:cNvPr id="112" name="Rettangolo 111"/>
                      <p:cNvSpPr/>
                      <p:nvPr/>
                    </p:nvSpPr>
                    <p:spPr>
                      <a:xfrm>
                        <a:off x="5436096" y="1544642"/>
                        <a:ext cx="108000" cy="72000"/>
                      </a:xfrm>
                      <a:prstGeom prst="rect">
                        <a:avLst/>
                      </a:prstGeom>
                      <a:solidFill>
                        <a:schemeClr val="accent3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</a:pPr>
                        <a:endParaRPr lang="it-IT">
                          <a:solidFill>
                            <a:srgbClr val="9BBB59"/>
                          </a:solidFill>
                        </a:endParaRPr>
                      </a:p>
                    </p:txBody>
                  </p:sp>
                  <p:sp>
                    <p:nvSpPr>
                      <p:cNvPr id="113" name="Triangolo isoscele 112"/>
                      <p:cNvSpPr/>
                      <p:nvPr/>
                    </p:nvSpPr>
                    <p:spPr>
                      <a:xfrm>
                        <a:off x="5416113" y="1470506"/>
                        <a:ext cx="144016" cy="72000"/>
                      </a:xfrm>
                      <a:prstGeom prst="triangle">
                        <a:avLst/>
                      </a:prstGeom>
                      <a:solidFill>
                        <a:schemeClr val="accent3"/>
                      </a:solidFill>
                      <a:ln w="9525">
                        <a:solidFill>
                          <a:schemeClr val="accent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</a:pPr>
                        <a:endParaRPr lang="it-IT">
                          <a:solidFill>
                            <a:srgbClr val="9BBB59"/>
                          </a:solidFill>
                        </a:endParaRPr>
                      </a:p>
                    </p:txBody>
                  </p:sp>
                  <p:sp>
                    <p:nvSpPr>
                      <p:cNvPr id="114" name="Rettangolo 113"/>
                      <p:cNvSpPr/>
                      <p:nvPr/>
                    </p:nvSpPr>
                    <p:spPr>
                      <a:xfrm>
                        <a:off x="5463579" y="1563690"/>
                        <a:ext cx="54000" cy="54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</a:pPr>
                        <a:endParaRPr lang="it-IT">
                          <a:solidFill>
                            <a:srgbClr val="9BBB59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101" name="Gruppo 100"/>
                    <p:cNvGrpSpPr/>
                    <p:nvPr/>
                  </p:nvGrpSpPr>
                  <p:grpSpPr>
                    <a:xfrm>
                      <a:off x="5575876" y="1628298"/>
                      <a:ext cx="108791" cy="111184"/>
                      <a:chOff x="5416113" y="1470506"/>
                      <a:chExt cx="144016" cy="147184"/>
                    </a:xfrm>
                  </p:grpSpPr>
                  <p:sp>
                    <p:nvSpPr>
                      <p:cNvPr id="108" name="Rettangolo 107"/>
                      <p:cNvSpPr/>
                      <p:nvPr/>
                    </p:nvSpPr>
                    <p:spPr>
                      <a:xfrm>
                        <a:off x="5436096" y="1544642"/>
                        <a:ext cx="108000" cy="72000"/>
                      </a:xfrm>
                      <a:prstGeom prst="rect">
                        <a:avLst/>
                      </a:prstGeom>
                      <a:solidFill>
                        <a:schemeClr val="accent3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</a:pPr>
                        <a:endParaRPr lang="it-IT">
                          <a:solidFill>
                            <a:srgbClr val="9BBB59"/>
                          </a:solidFill>
                        </a:endParaRPr>
                      </a:p>
                    </p:txBody>
                  </p:sp>
                  <p:sp>
                    <p:nvSpPr>
                      <p:cNvPr id="109" name="Triangolo isoscele 108"/>
                      <p:cNvSpPr/>
                      <p:nvPr/>
                    </p:nvSpPr>
                    <p:spPr>
                      <a:xfrm>
                        <a:off x="5416113" y="1470506"/>
                        <a:ext cx="144016" cy="72000"/>
                      </a:xfrm>
                      <a:prstGeom prst="triangle">
                        <a:avLst/>
                      </a:prstGeom>
                      <a:solidFill>
                        <a:schemeClr val="accent3"/>
                      </a:solidFill>
                      <a:ln w="9525">
                        <a:solidFill>
                          <a:schemeClr val="accent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</a:pPr>
                        <a:endParaRPr lang="it-IT">
                          <a:solidFill>
                            <a:srgbClr val="9BBB59"/>
                          </a:solidFill>
                        </a:endParaRPr>
                      </a:p>
                    </p:txBody>
                  </p:sp>
                  <p:sp>
                    <p:nvSpPr>
                      <p:cNvPr id="111" name="Rettangolo 110"/>
                      <p:cNvSpPr/>
                      <p:nvPr/>
                    </p:nvSpPr>
                    <p:spPr>
                      <a:xfrm>
                        <a:off x="5463579" y="1563690"/>
                        <a:ext cx="54000" cy="54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</a:pPr>
                        <a:endParaRPr lang="it-IT">
                          <a:solidFill>
                            <a:srgbClr val="9BBB59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102" name="Gruppo 101"/>
                    <p:cNvGrpSpPr/>
                    <p:nvPr/>
                  </p:nvGrpSpPr>
                  <p:grpSpPr>
                    <a:xfrm>
                      <a:off x="5700416" y="1628298"/>
                      <a:ext cx="108791" cy="111184"/>
                      <a:chOff x="5416113" y="1470506"/>
                      <a:chExt cx="144016" cy="147184"/>
                    </a:xfrm>
                  </p:grpSpPr>
                  <p:sp>
                    <p:nvSpPr>
                      <p:cNvPr id="105" name="Rettangolo 104"/>
                      <p:cNvSpPr/>
                      <p:nvPr/>
                    </p:nvSpPr>
                    <p:spPr>
                      <a:xfrm>
                        <a:off x="5436096" y="1544642"/>
                        <a:ext cx="108000" cy="72000"/>
                      </a:xfrm>
                      <a:prstGeom prst="rect">
                        <a:avLst/>
                      </a:prstGeom>
                      <a:solidFill>
                        <a:schemeClr val="accent3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</a:pPr>
                        <a:endParaRPr lang="it-IT">
                          <a:solidFill>
                            <a:srgbClr val="9BBB59"/>
                          </a:solidFill>
                        </a:endParaRPr>
                      </a:p>
                    </p:txBody>
                  </p:sp>
                  <p:sp>
                    <p:nvSpPr>
                      <p:cNvPr id="106" name="Triangolo isoscele 105"/>
                      <p:cNvSpPr/>
                      <p:nvPr/>
                    </p:nvSpPr>
                    <p:spPr>
                      <a:xfrm>
                        <a:off x="5416113" y="1470506"/>
                        <a:ext cx="144016" cy="72000"/>
                      </a:xfrm>
                      <a:prstGeom prst="triangle">
                        <a:avLst/>
                      </a:prstGeom>
                      <a:solidFill>
                        <a:schemeClr val="accent3"/>
                      </a:solidFill>
                      <a:ln w="9525">
                        <a:solidFill>
                          <a:schemeClr val="accent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</a:pPr>
                        <a:endParaRPr lang="it-IT">
                          <a:solidFill>
                            <a:srgbClr val="9BBB59"/>
                          </a:solidFill>
                        </a:endParaRPr>
                      </a:p>
                    </p:txBody>
                  </p:sp>
                  <p:sp>
                    <p:nvSpPr>
                      <p:cNvPr id="107" name="Rettangolo 106"/>
                      <p:cNvSpPr/>
                      <p:nvPr/>
                    </p:nvSpPr>
                    <p:spPr>
                      <a:xfrm>
                        <a:off x="5463579" y="1563690"/>
                        <a:ext cx="54000" cy="54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 fontAlgn="auto">
                          <a:spcBef>
                            <a:spcPts val="0"/>
                          </a:spcBef>
                          <a:spcAft>
                            <a:spcPts val="0"/>
                          </a:spcAft>
                        </a:pPr>
                        <a:endParaRPr lang="it-IT">
                          <a:solidFill>
                            <a:srgbClr val="9BBB59"/>
                          </a:solidFill>
                        </a:endParaRPr>
                      </a:p>
                    </p:txBody>
                  </p:sp>
                </p:grpSp>
                <p:cxnSp>
                  <p:nvCxnSpPr>
                    <p:cNvPr id="103" name="Connettore 1 102"/>
                    <p:cNvCxnSpPr/>
                    <p:nvPr/>
                  </p:nvCxnSpPr>
                  <p:spPr>
                    <a:xfrm>
                      <a:off x="5414667" y="1738690"/>
                      <a:ext cx="432048" cy="792"/>
                    </a:xfrm>
                    <a:prstGeom prst="line">
                      <a:avLst/>
                    </a:prstGeom>
                    <a:ln>
                      <a:solidFill>
                        <a:schemeClr val="accent3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90" name="CasellaDiTesto 89"/>
                  <p:cNvSpPr txBox="1"/>
                  <p:nvPr/>
                </p:nvSpPr>
                <p:spPr>
                  <a:xfrm>
                    <a:off x="11817637" y="3387964"/>
                    <a:ext cx="720080" cy="2616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it-IT" sz="1100" dirty="0" smtClean="0">
                        <a:solidFill>
                          <a:prstClr val="black"/>
                        </a:solidFill>
                        <a:latin typeface="Calibri"/>
                      </a:rPr>
                      <a:t>**</a:t>
                    </a:r>
                    <a:endParaRPr lang="it-IT" sz="1100" dirty="0">
                      <a:solidFill>
                        <a:prstClr val="black"/>
                      </a:solidFill>
                      <a:latin typeface="Calibri"/>
                    </a:endParaRPr>
                  </a:p>
                </p:txBody>
              </p:sp>
            </p:grpSp>
            <p:sp>
              <p:nvSpPr>
                <p:cNvPr id="85" name="CasellaDiTesto 84"/>
                <p:cNvSpPr txBox="1"/>
                <p:nvPr/>
              </p:nvSpPr>
              <p:spPr>
                <a:xfrm>
                  <a:off x="5952968" y="4648289"/>
                  <a:ext cx="1854562" cy="707886"/>
                </a:xfrm>
                <a:prstGeom prst="rect">
                  <a:avLst/>
                </a:prstGeom>
                <a:noFill/>
              </p:spPr>
              <p:txBody>
                <a:bodyPr wrap="square" lIns="36000" rIns="36000" rtlCol="0">
                  <a:spAutoFit/>
                </a:bodyPr>
                <a:lstStyle/>
                <a:p>
                  <a:pPr algn="just"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it-IT" sz="4000" b="1" dirty="0">
                      <a:solidFill>
                        <a:srgbClr val="9BBB59"/>
                      </a:solidFill>
                      <a:latin typeface="Arial Narrow" panose="020B0606020202030204" pitchFamily="34" charset="0"/>
                    </a:rPr>
                    <a:t>6</a:t>
                  </a:r>
                  <a:r>
                    <a:rPr lang="it-IT" sz="4000" b="1" dirty="0" smtClean="0">
                      <a:solidFill>
                        <a:srgbClr val="9BBB59"/>
                      </a:solidFill>
                      <a:latin typeface="Arial Narrow" panose="020B0606020202030204" pitchFamily="34" charset="0"/>
                    </a:rPr>
                    <a:t>0 </a:t>
                  </a:r>
                  <a:r>
                    <a:rPr lang="it-IT" sz="4000" b="1" dirty="0" err="1" smtClean="0">
                      <a:solidFill>
                        <a:srgbClr val="9BBB59"/>
                      </a:solidFill>
                      <a:latin typeface="Arial Narrow" panose="020B0606020202030204" pitchFamily="34" charset="0"/>
                    </a:rPr>
                    <a:t>mld</a:t>
                  </a:r>
                  <a:r>
                    <a:rPr lang="it-IT" sz="4000" b="1" dirty="0" smtClean="0">
                      <a:solidFill>
                        <a:srgbClr val="9BBB59"/>
                      </a:solidFill>
                      <a:latin typeface="Arial Narrow" panose="020B0606020202030204" pitchFamily="34" charset="0"/>
                    </a:rPr>
                    <a:t>€</a:t>
                  </a:r>
                  <a:endParaRPr lang="it-IT" sz="4000" b="1" dirty="0">
                    <a:solidFill>
                      <a:srgbClr val="9BBB59"/>
                    </a:solidFill>
                    <a:latin typeface="Arial Narrow" panose="020B0606020202030204" pitchFamily="34" charset="0"/>
                  </a:endParaRPr>
                </a:p>
              </p:txBody>
            </p:sp>
          </p:grpSp>
          <p:sp>
            <p:nvSpPr>
              <p:cNvPr id="82" name="Rettangolo 81"/>
              <p:cNvSpPr/>
              <p:nvPr/>
            </p:nvSpPr>
            <p:spPr>
              <a:xfrm>
                <a:off x="5007348" y="3554654"/>
                <a:ext cx="3106800" cy="1630800"/>
              </a:xfrm>
              <a:prstGeom prst="rect">
                <a:avLst/>
              </a:prstGeom>
              <a:noFill/>
              <a:ln w="952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it-IT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77" name="Rettangolo 76"/>
            <p:cNvSpPr/>
            <p:nvPr/>
          </p:nvSpPr>
          <p:spPr>
            <a:xfrm>
              <a:off x="8767050" y="3125684"/>
              <a:ext cx="197438" cy="194464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78" name="Rettangolo 77"/>
            <p:cNvSpPr/>
            <p:nvPr/>
          </p:nvSpPr>
          <p:spPr>
            <a:xfrm>
              <a:off x="5660250" y="2852936"/>
              <a:ext cx="3159900" cy="5561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79" name="Rettangolo 78"/>
            <p:cNvSpPr/>
            <p:nvPr/>
          </p:nvSpPr>
          <p:spPr>
            <a:xfrm>
              <a:off x="5660250" y="4764332"/>
              <a:ext cx="3159900" cy="55615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80" name="Rettangolo 79"/>
            <p:cNvSpPr/>
            <p:nvPr/>
          </p:nvSpPr>
          <p:spPr>
            <a:xfrm>
              <a:off x="5660250" y="2996528"/>
              <a:ext cx="107540" cy="194464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>
                <a:solidFill>
                  <a:prstClr val="white"/>
                </a:solidFill>
              </a:endParaRPr>
            </a:p>
          </p:txBody>
        </p:sp>
      </p:grpSp>
      <p:sp>
        <p:nvSpPr>
          <p:cNvPr id="125" name="Rettangolo 124"/>
          <p:cNvSpPr/>
          <p:nvPr/>
        </p:nvSpPr>
        <p:spPr>
          <a:xfrm>
            <a:off x="179512" y="2132856"/>
            <a:ext cx="268982" cy="180017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126" name="Rettangolo 125"/>
          <p:cNvSpPr/>
          <p:nvPr/>
        </p:nvSpPr>
        <p:spPr>
          <a:xfrm>
            <a:off x="313571" y="1780817"/>
            <a:ext cx="3159900" cy="55615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127" name="Rettangolo 126"/>
          <p:cNvSpPr/>
          <p:nvPr/>
        </p:nvSpPr>
        <p:spPr>
          <a:xfrm>
            <a:off x="3302602" y="1984018"/>
            <a:ext cx="197438" cy="194464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>
              <a:solidFill>
                <a:prstClr val="white"/>
              </a:solidFill>
            </a:endParaRPr>
          </a:p>
        </p:txBody>
      </p:sp>
      <p:sp>
        <p:nvSpPr>
          <p:cNvPr id="128" name="Parentesi graffa aperta 127"/>
          <p:cNvSpPr/>
          <p:nvPr/>
        </p:nvSpPr>
        <p:spPr>
          <a:xfrm>
            <a:off x="3378324" y="1397917"/>
            <a:ext cx="336376" cy="3672407"/>
          </a:xfrm>
          <a:prstGeom prst="leftBrac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it-IT">
              <a:solidFill>
                <a:prstClr val="black"/>
              </a:solidFill>
            </a:endParaRPr>
          </a:p>
        </p:txBody>
      </p:sp>
      <p:graphicFrame>
        <p:nvGraphicFramePr>
          <p:cNvPr id="100" name="Grafico 99"/>
          <p:cNvGraphicFramePr/>
          <p:nvPr>
            <p:extLst>
              <p:ext uri="{D42A27DB-BD31-4B8C-83A1-F6EECF244321}">
                <p14:modId xmlns:p14="http://schemas.microsoft.com/office/powerpoint/2010/main" val="4225006054"/>
              </p:ext>
            </p:extLst>
          </p:nvPr>
        </p:nvGraphicFramePr>
        <p:xfrm>
          <a:off x="1533947" y="620688"/>
          <a:ext cx="6096000" cy="48965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32" name="Text Box 4"/>
          <p:cNvSpPr txBox="1">
            <a:spLocks noChangeArrowheads="1"/>
          </p:cNvSpPr>
          <p:nvPr/>
        </p:nvSpPr>
        <p:spPr bwMode="auto">
          <a:xfrm>
            <a:off x="251520" y="116633"/>
            <a:ext cx="7200800" cy="338554"/>
          </a:xfrm>
          <a:prstGeom prst="rect">
            <a:avLst/>
          </a:prstGeom>
          <a:solidFill>
            <a:srgbClr val="C00000"/>
          </a:solidFill>
          <a:ln w="9525" algn="ctr">
            <a:solidFill>
              <a:srgbClr val="C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it-IT" sz="1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Il valore del patrimonio immobiliare pubblico</a:t>
            </a:r>
          </a:p>
        </p:txBody>
      </p:sp>
    </p:spTree>
    <p:extLst>
      <p:ext uri="{BB962C8B-B14F-4D97-AF65-F5344CB8AC3E}">
        <p14:creationId xmlns:p14="http://schemas.microsoft.com/office/powerpoint/2010/main" val="307884374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ettangolo 43"/>
          <p:cNvSpPr/>
          <p:nvPr/>
        </p:nvSpPr>
        <p:spPr>
          <a:xfrm>
            <a:off x="2884402" y="979196"/>
            <a:ext cx="4032448" cy="3987657"/>
          </a:xfrm>
          <a:prstGeom prst="rect">
            <a:avLst/>
          </a:prstGeom>
          <a:gradFill>
            <a:gsLst>
              <a:gs pos="0">
                <a:schemeClr val="bg1">
                  <a:lumMod val="65000"/>
                </a:schemeClr>
              </a:gs>
              <a:gs pos="47000">
                <a:schemeClr val="bg1"/>
              </a:gs>
              <a:gs pos="100000">
                <a:schemeClr val="bg1">
                  <a:lumMod val="6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it-IT">
              <a:solidFill>
                <a:prstClr val="white"/>
              </a:solidFill>
            </a:endParaRPr>
          </a:p>
        </p:txBody>
      </p:sp>
      <p:sp>
        <p:nvSpPr>
          <p:cNvPr id="94" name="Figura a mano libera 93"/>
          <p:cNvSpPr/>
          <p:nvPr/>
        </p:nvSpPr>
        <p:spPr>
          <a:xfrm rot="19382437">
            <a:off x="5241064" y="2891074"/>
            <a:ext cx="334403" cy="1705983"/>
          </a:xfrm>
          <a:custGeom>
            <a:avLst/>
            <a:gdLst>
              <a:gd name="connsiteX0" fmla="*/ 45552 w 2456637"/>
              <a:gd name="connsiteY0" fmla="*/ 2228628 h 2381835"/>
              <a:gd name="connsiteX1" fmla="*/ 788502 w 2456637"/>
              <a:gd name="connsiteY1" fmla="*/ 1224421 h 2381835"/>
              <a:gd name="connsiteX2" fmla="*/ 37387 w 2456637"/>
              <a:gd name="connsiteY2" fmla="*/ 154900 h 2381835"/>
              <a:gd name="connsiteX3" fmla="*/ 1996816 w 2456637"/>
              <a:gd name="connsiteY3" fmla="*/ 105914 h 2381835"/>
              <a:gd name="connsiteX4" fmla="*/ 1711066 w 2456637"/>
              <a:gd name="connsiteY4" fmla="*/ 1101957 h 2381835"/>
              <a:gd name="connsiteX5" fmla="*/ 2405030 w 2456637"/>
              <a:gd name="connsiteY5" fmla="*/ 2261286 h 2381835"/>
              <a:gd name="connsiteX6" fmla="*/ 45552 w 2456637"/>
              <a:gd name="connsiteY6" fmla="*/ 2228628 h 238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56637" h="2381835">
                <a:moveTo>
                  <a:pt x="45552" y="2228628"/>
                </a:moveTo>
                <a:cubicBezTo>
                  <a:pt x="-223869" y="2055817"/>
                  <a:pt x="789863" y="1570042"/>
                  <a:pt x="788502" y="1224421"/>
                </a:cubicBezTo>
                <a:cubicBezTo>
                  <a:pt x="787141" y="878800"/>
                  <a:pt x="-163999" y="341318"/>
                  <a:pt x="37387" y="154900"/>
                </a:cubicBezTo>
                <a:cubicBezTo>
                  <a:pt x="238773" y="-31518"/>
                  <a:pt x="1717870" y="-51929"/>
                  <a:pt x="1996816" y="105914"/>
                </a:cubicBezTo>
                <a:cubicBezTo>
                  <a:pt x="2275762" y="263757"/>
                  <a:pt x="1643030" y="742728"/>
                  <a:pt x="1711066" y="1101957"/>
                </a:cubicBezTo>
                <a:cubicBezTo>
                  <a:pt x="1779102" y="1461186"/>
                  <a:pt x="2678534" y="2073508"/>
                  <a:pt x="2405030" y="2261286"/>
                </a:cubicBezTo>
                <a:cubicBezTo>
                  <a:pt x="2131526" y="2449064"/>
                  <a:pt x="314973" y="2401439"/>
                  <a:pt x="45552" y="2228628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it-IT">
              <a:solidFill>
                <a:prstClr val="white"/>
              </a:solidFill>
            </a:endParaRPr>
          </a:p>
        </p:txBody>
      </p:sp>
      <p:pic>
        <p:nvPicPr>
          <p:cNvPr id="48" name="Picture 4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719" y="1323266"/>
            <a:ext cx="1116000" cy="5935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igura a mano libera 92"/>
          <p:cNvSpPr/>
          <p:nvPr/>
        </p:nvSpPr>
        <p:spPr>
          <a:xfrm rot="19521241">
            <a:off x="5295421" y="2934349"/>
            <a:ext cx="323823" cy="1705983"/>
          </a:xfrm>
          <a:custGeom>
            <a:avLst/>
            <a:gdLst>
              <a:gd name="connsiteX0" fmla="*/ 45552 w 2456637"/>
              <a:gd name="connsiteY0" fmla="*/ 2228628 h 2381835"/>
              <a:gd name="connsiteX1" fmla="*/ 788502 w 2456637"/>
              <a:gd name="connsiteY1" fmla="*/ 1224421 h 2381835"/>
              <a:gd name="connsiteX2" fmla="*/ 37387 w 2456637"/>
              <a:gd name="connsiteY2" fmla="*/ 154900 h 2381835"/>
              <a:gd name="connsiteX3" fmla="*/ 1996816 w 2456637"/>
              <a:gd name="connsiteY3" fmla="*/ 105914 h 2381835"/>
              <a:gd name="connsiteX4" fmla="*/ 1711066 w 2456637"/>
              <a:gd name="connsiteY4" fmla="*/ 1101957 h 2381835"/>
              <a:gd name="connsiteX5" fmla="*/ 2405030 w 2456637"/>
              <a:gd name="connsiteY5" fmla="*/ 2261286 h 2381835"/>
              <a:gd name="connsiteX6" fmla="*/ 45552 w 2456637"/>
              <a:gd name="connsiteY6" fmla="*/ 2228628 h 238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56637" h="2381835">
                <a:moveTo>
                  <a:pt x="45552" y="2228628"/>
                </a:moveTo>
                <a:cubicBezTo>
                  <a:pt x="-223869" y="2055817"/>
                  <a:pt x="789863" y="1570042"/>
                  <a:pt x="788502" y="1224421"/>
                </a:cubicBezTo>
                <a:cubicBezTo>
                  <a:pt x="787141" y="878800"/>
                  <a:pt x="-163999" y="341318"/>
                  <a:pt x="37387" y="154900"/>
                </a:cubicBezTo>
                <a:cubicBezTo>
                  <a:pt x="238773" y="-31518"/>
                  <a:pt x="1717870" y="-51929"/>
                  <a:pt x="1996816" y="105914"/>
                </a:cubicBezTo>
                <a:cubicBezTo>
                  <a:pt x="2275762" y="263757"/>
                  <a:pt x="1643030" y="742728"/>
                  <a:pt x="1711066" y="1101957"/>
                </a:cubicBezTo>
                <a:cubicBezTo>
                  <a:pt x="1779102" y="1461186"/>
                  <a:pt x="2678534" y="2073508"/>
                  <a:pt x="2405030" y="2261286"/>
                </a:cubicBezTo>
                <a:cubicBezTo>
                  <a:pt x="2131526" y="2449064"/>
                  <a:pt x="314973" y="2401439"/>
                  <a:pt x="45552" y="2228628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it-IT">
              <a:solidFill>
                <a:prstClr val="white"/>
              </a:solidFill>
            </a:endParaRPr>
          </a:p>
        </p:txBody>
      </p:sp>
      <p:sp>
        <p:nvSpPr>
          <p:cNvPr id="67" name="Figura a mano libera 66"/>
          <p:cNvSpPr/>
          <p:nvPr/>
        </p:nvSpPr>
        <p:spPr>
          <a:xfrm rot="2895814">
            <a:off x="4233040" y="2908578"/>
            <a:ext cx="334403" cy="1705983"/>
          </a:xfrm>
          <a:custGeom>
            <a:avLst/>
            <a:gdLst>
              <a:gd name="connsiteX0" fmla="*/ 45552 w 2456637"/>
              <a:gd name="connsiteY0" fmla="*/ 2228628 h 2381835"/>
              <a:gd name="connsiteX1" fmla="*/ 788502 w 2456637"/>
              <a:gd name="connsiteY1" fmla="*/ 1224421 h 2381835"/>
              <a:gd name="connsiteX2" fmla="*/ 37387 w 2456637"/>
              <a:gd name="connsiteY2" fmla="*/ 154900 h 2381835"/>
              <a:gd name="connsiteX3" fmla="*/ 1996816 w 2456637"/>
              <a:gd name="connsiteY3" fmla="*/ 105914 h 2381835"/>
              <a:gd name="connsiteX4" fmla="*/ 1711066 w 2456637"/>
              <a:gd name="connsiteY4" fmla="*/ 1101957 h 2381835"/>
              <a:gd name="connsiteX5" fmla="*/ 2405030 w 2456637"/>
              <a:gd name="connsiteY5" fmla="*/ 2261286 h 2381835"/>
              <a:gd name="connsiteX6" fmla="*/ 45552 w 2456637"/>
              <a:gd name="connsiteY6" fmla="*/ 2228628 h 238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56637" h="2381835">
                <a:moveTo>
                  <a:pt x="45552" y="2228628"/>
                </a:moveTo>
                <a:cubicBezTo>
                  <a:pt x="-223869" y="2055817"/>
                  <a:pt x="789863" y="1570042"/>
                  <a:pt x="788502" y="1224421"/>
                </a:cubicBezTo>
                <a:cubicBezTo>
                  <a:pt x="787141" y="878800"/>
                  <a:pt x="-163999" y="341318"/>
                  <a:pt x="37387" y="154900"/>
                </a:cubicBezTo>
                <a:cubicBezTo>
                  <a:pt x="238773" y="-31518"/>
                  <a:pt x="1717870" y="-51929"/>
                  <a:pt x="1996816" y="105914"/>
                </a:cubicBezTo>
                <a:cubicBezTo>
                  <a:pt x="2275762" y="263757"/>
                  <a:pt x="1643030" y="742728"/>
                  <a:pt x="1711066" y="1101957"/>
                </a:cubicBezTo>
                <a:cubicBezTo>
                  <a:pt x="1779102" y="1461186"/>
                  <a:pt x="2678534" y="2073508"/>
                  <a:pt x="2405030" y="2261286"/>
                </a:cubicBezTo>
                <a:cubicBezTo>
                  <a:pt x="2131526" y="2449064"/>
                  <a:pt x="314973" y="2401439"/>
                  <a:pt x="45552" y="2228628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it-IT">
              <a:solidFill>
                <a:prstClr val="white"/>
              </a:solidFill>
            </a:endParaRPr>
          </a:p>
        </p:txBody>
      </p:sp>
      <p:grpSp>
        <p:nvGrpSpPr>
          <p:cNvPr id="24" name="Gruppo 23"/>
          <p:cNvGrpSpPr/>
          <p:nvPr/>
        </p:nvGrpSpPr>
        <p:grpSpPr>
          <a:xfrm>
            <a:off x="1403648" y="4108487"/>
            <a:ext cx="832681" cy="832681"/>
            <a:chOff x="6990498" y="1253557"/>
            <a:chExt cx="1552957" cy="1552957"/>
          </a:xfrm>
        </p:grpSpPr>
        <p:grpSp>
          <p:nvGrpSpPr>
            <p:cNvPr id="25" name="Gruppo 24"/>
            <p:cNvGrpSpPr/>
            <p:nvPr/>
          </p:nvGrpSpPr>
          <p:grpSpPr>
            <a:xfrm>
              <a:off x="6990498" y="1253557"/>
              <a:ext cx="1552957" cy="1552957"/>
              <a:chOff x="611560" y="1268760"/>
              <a:chExt cx="1552957" cy="1552957"/>
            </a:xfrm>
            <a:solidFill>
              <a:schemeClr val="bg1"/>
            </a:solidFill>
          </p:grpSpPr>
          <p:sp>
            <p:nvSpPr>
              <p:cNvPr id="27" name="Ovale 26"/>
              <p:cNvSpPr/>
              <p:nvPr/>
            </p:nvSpPr>
            <p:spPr>
              <a:xfrm>
                <a:off x="611560" y="1268760"/>
                <a:ext cx="1552957" cy="1552957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it-IT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e 27"/>
              <p:cNvSpPr/>
              <p:nvPr/>
            </p:nvSpPr>
            <p:spPr>
              <a:xfrm>
                <a:off x="701328" y="1361238"/>
                <a:ext cx="1368000" cy="1368000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it-IT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26" name="Picture 2" descr="Y:\STUDI_E_SCENARI_DI_SVILUPPO\Patrimonio\logomibac2013.jp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18273" y="1801662"/>
              <a:ext cx="1098877" cy="4248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74" name="Gruppo 73"/>
          <p:cNvGrpSpPr/>
          <p:nvPr/>
        </p:nvGrpSpPr>
        <p:grpSpPr>
          <a:xfrm>
            <a:off x="7458811" y="2329666"/>
            <a:ext cx="833048" cy="833048"/>
            <a:chOff x="6119744" y="2386379"/>
            <a:chExt cx="1172091" cy="1172091"/>
          </a:xfrm>
        </p:grpSpPr>
        <p:sp>
          <p:nvSpPr>
            <p:cNvPr id="30" name="Ovale 29"/>
            <p:cNvSpPr/>
            <p:nvPr/>
          </p:nvSpPr>
          <p:spPr>
            <a:xfrm>
              <a:off x="6119744" y="2386379"/>
              <a:ext cx="1172091" cy="117209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31" name="Ovale 30"/>
            <p:cNvSpPr/>
            <p:nvPr/>
          </p:nvSpPr>
          <p:spPr>
            <a:xfrm>
              <a:off x="6187496" y="2456177"/>
              <a:ext cx="1032495" cy="103249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pic>
          <p:nvPicPr>
            <p:cNvPr id="32" name="Picture 3" descr="Y:\STUDI_E_SCENARI_DI_SVILUPPO\Patrimonio\mop_img.jpg"/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-4866"/>
            <a:stretch/>
          </p:blipFill>
          <p:spPr bwMode="auto">
            <a:xfrm>
              <a:off x="6333006" y="2740680"/>
              <a:ext cx="869732" cy="40140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33" name="Gruppo 32"/>
          <p:cNvGrpSpPr/>
          <p:nvPr/>
        </p:nvGrpSpPr>
        <p:grpSpPr>
          <a:xfrm>
            <a:off x="1259632" y="3206772"/>
            <a:ext cx="836787" cy="836787"/>
            <a:chOff x="7425133" y="3059390"/>
            <a:chExt cx="1552957" cy="1552957"/>
          </a:xfrm>
        </p:grpSpPr>
        <p:grpSp>
          <p:nvGrpSpPr>
            <p:cNvPr id="34" name="Gruppo 33"/>
            <p:cNvGrpSpPr/>
            <p:nvPr/>
          </p:nvGrpSpPr>
          <p:grpSpPr>
            <a:xfrm>
              <a:off x="7425133" y="3059390"/>
              <a:ext cx="1552957" cy="1552957"/>
              <a:chOff x="611560" y="1268760"/>
              <a:chExt cx="1552957" cy="1552957"/>
            </a:xfrm>
            <a:solidFill>
              <a:schemeClr val="bg1"/>
            </a:solidFill>
          </p:grpSpPr>
          <p:sp>
            <p:nvSpPr>
              <p:cNvPr id="36" name="Ovale 35"/>
              <p:cNvSpPr/>
              <p:nvPr/>
            </p:nvSpPr>
            <p:spPr>
              <a:xfrm>
                <a:off x="611560" y="1268760"/>
                <a:ext cx="1552957" cy="1552957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it-IT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e 36"/>
              <p:cNvSpPr/>
              <p:nvPr/>
            </p:nvSpPr>
            <p:spPr>
              <a:xfrm>
                <a:off x="701328" y="1361238"/>
                <a:ext cx="1368000" cy="1368000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it-IT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35" name="Picture 2"/>
            <p:cNvPicPr>
              <a:picLocks noChangeAspect="1" noChangeArrowheads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878" t="7868" r="7975" b="1"/>
            <a:stretch/>
          </p:blipFill>
          <p:spPr bwMode="auto">
            <a:xfrm>
              <a:off x="7659794" y="3514685"/>
              <a:ext cx="1074661" cy="58140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38" name="Gruppo 37"/>
          <p:cNvGrpSpPr/>
          <p:nvPr/>
        </p:nvGrpSpPr>
        <p:grpSpPr>
          <a:xfrm>
            <a:off x="7596336" y="3214577"/>
            <a:ext cx="832681" cy="832681"/>
            <a:chOff x="7504114" y="2568976"/>
            <a:chExt cx="1171574" cy="1171574"/>
          </a:xfrm>
        </p:grpSpPr>
        <p:grpSp>
          <p:nvGrpSpPr>
            <p:cNvPr id="39" name="Gruppo 38"/>
            <p:cNvGrpSpPr/>
            <p:nvPr/>
          </p:nvGrpSpPr>
          <p:grpSpPr>
            <a:xfrm>
              <a:off x="7504114" y="2568976"/>
              <a:ext cx="1171574" cy="1171574"/>
              <a:chOff x="611560" y="1268760"/>
              <a:chExt cx="1552957" cy="1552957"/>
            </a:xfrm>
            <a:solidFill>
              <a:schemeClr val="bg1"/>
            </a:solidFill>
          </p:grpSpPr>
          <p:sp>
            <p:nvSpPr>
              <p:cNvPr id="41" name="Ovale 40"/>
              <p:cNvSpPr/>
              <p:nvPr/>
            </p:nvSpPr>
            <p:spPr>
              <a:xfrm>
                <a:off x="611560" y="1268760"/>
                <a:ext cx="1552957" cy="1552957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it-IT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e 41"/>
              <p:cNvSpPr/>
              <p:nvPr/>
            </p:nvSpPr>
            <p:spPr>
              <a:xfrm>
                <a:off x="701328" y="1361238"/>
                <a:ext cx="1368000" cy="1368000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it-IT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40" name="Picture 2" descr="Y:\STUDI_E_SCENARI_DI_SVILUPPO\Patrimonio\logo_ministero_interno.jpg"/>
            <p:cNvPicPr>
              <a:picLocks noChangeAspect="1" noChangeArrowheads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124" t="17242" r="7781" b="17535"/>
            <a:stretch/>
          </p:blipFill>
          <p:spPr bwMode="auto">
            <a:xfrm>
              <a:off x="7621736" y="2990768"/>
              <a:ext cx="935532" cy="30265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90" name="Gruppo 89"/>
          <p:cNvGrpSpPr/>
          <p:nvPr/>
        </p:nvGrpSpPr>
        <p:grpSpPr>
          <a:xfrm>
            <a:off x="7454761" y="4134173"/>
            <a:ext cx="832681" cy="832681"/>
            <a:chOff x="6913752" y="3332761"/>
            <a:chExt cx="874318" cy="874318"/>
          </a:xfrm>
        </p:grpSpPr>
        <p:grpSp>
          <p:nvGrpSpPr>
            <p:cNvPr id="63" name="Gruppo 62"/>
            <p:cNvGrpSpPr/>
            <p:nvPr/>
          </p:nvGrpSpPr>
          <p:grpSpPr>
            <a:xfrm>
              <a:off x="6913752" y="3332761"/>
              <a:ext cx="874318" cy="874318"/>
              <a:chOff x="611560" y="1268760"/>
              <a:chExt cx="1552957" cy="1552957"/>
            </a:xfrm>
            <a:solidFill>
              <a:schemeClr val="bg1"/>
            </a:solidFill>
          </p:grpSpPr>
          <p:sp>
            <p:nvSpPr>
              <p:cNvPr id="65" name="Ovale 64"/>
              <p:cNvSpPr/>
              <p:nvPr/>
            </p:nvSpPr>
            <p:spPr>
              <a:xfrm>
                <a:off x="611560" y="1268760"/>
                <a:ext cx="1552957" cy="1552957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it-IT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vale 65"/>
              <p:cNvSpPr/>
              <p:nvPr/>
            </p:nvSpPr>
            <p:spPr>
              <a:xfrm>
                <a:off x="701328" y="1361238"/>
                <a:ext cx="1368000" cy="1368000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it-IT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72" name="CasellaDiTesto 71"/>
            <p:cNvSpPr txBox="1"/>
            <p:nvPr/>
          </p:nvSpPr>
          <p:spPr>
            <a:xfrm>
              <a:off x="6990360" y="3562228"/>
              <a:ext cx="797710" cy="3878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it-IT" sz="900" b="1" dirty="0" smtClean="0">
                  <a:solidFill>
                    <a:prstClr val="black">
                      <a:lumMod val="65000"/>
                      <a:lumOff val="35000"/>
                    </a:prstClr>
                  </a:solidFill>
                  <a:latin typeface="Calibri"/>
                </a:rPr>
                <a:t>Enti Territoriali</a:t>
              </a:r>
              <a:endParaRPr lang="it-IT" sz="900" b="1" dirty="0">
                <a:solidFill>
                  <a:prstClr val="black">
                    <a:lumMod val="65000"/>
                    <a:lumOff val="35000"/>
                  </a:prstClr>
                </a:solidFill>
                <a:latin typeface="Calibri"/>
              </a:endParaRPr>
            </a:p>
          </p:txBody>
        </p:sp>
      </p:grpSp>
      <p:sp>
        <p:nvSpPr>
          <p:cNvPr id="84" name="Figura a mano libera 83"/>
          <p:cNvSpPr/>
          <p:nvPr/>
        </p:nvSpPr>
        <p:spPr>
          <a:xfrm>
            <a:off x="4761420" y="3232782"/>
            <a:ext cx="334403" cy="2644490"/>
          </a:xfrm>
          <a:custGeom>
            <a:avLst/>
            <a:gdLst>
              <a:gd name="connsiteX0" fmla="*/ 45552 w 2456637"/>
              <a:gd name="connsiteY0" fmla="*/ 2228628 h 2381835"/>
              <a:gd name="connsiteX1" fmla="*/ 788502 w 2456637"/>
              <a:gd name="connsiteY1" fmla="*/ 1224421 h 2381835"/>
              <a:gd name="connsiteX2" fmla="*/ 37387 w 2456637"/>
              <a:gd name="connsiteY2" fmla="*/ 154900 h 2381835"/>
              <a:gd name="connsiteX3" fmla="*/ 1996816 w 2456637"/>
              <a:gd name="connsiteY3" fmla="*/ 105914 h 2381835"/>
              <a:gd name="connsiteX4" fmla="*/ 1711066 w 2456637"/>
              <a:gd name="connsiteY4" fmla="*/ 1101957 h 2381835"/>
              <a:gd name="connsiteX5" fmla="*/ 2405030 w 2456637"/>
              <a:gd name="connsiteY5" fmla="*/ 2261286 h 2381835"/>
              <a:gd name="connsiteX6" fmla="*/ 45552 w 2456637"/>
              <a:gd name="connsiteY6" fmla="*/ 2228628 h 238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56637" h="2381835">
                <a:moveTo>
                  <a:pt x="45552" y="2228628"/>
                </a:moveTo>
                <a:cubicBezTo>
                  <a:pt x="-223869" y="2055817"/>
                  <a:pt x="789863" y="1570042"/>
                  <a:pt x="788502" y="1224421"/>
                </a:cubicBezTo>
                <a:cubicBezTo>
                  <a:pt x="787141" y="878800"/>
                  <a:pt x="-163999" y="341318"/>
                  <a:pt x="37387" y="154900"/>
                </a:cubicBezTo>
                <a:cubicBezTo>
                  <a:pt x="238773" y="-31518"/>
                  <a:pt x="1717870" y="-51929"/>
                  <a:pt x="1996816" y="105914"/>
                </a:cubicBezTo>
                <a:cubicBezTo>
                  <a:pt x="2275762" y="263757"/>
                  <a:pt x="1643030" y="742728"/>
                  <a:pt x="1711066" y="1101957"/>
                </a:cubicBezTo>
                <a:cubicBezTo>
                  <a:pt x="1779102" y="1461186"/>
                  <a:pt x="2678534" y="2073508"/>
                  <a:pt x="2405030" y="2261286"/>
                </a:cubicBezTo>
                <a:cubicBezTo>
                  <a:pt x="2131526" y="2449064"/>
                  <a:pt x="314973" y="2401439"/>
                  <a:pt x="45552" y="2228628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it-IT">
              <a:solidFill>
                <a:prstClr val="white"/>
              </a:solidFill>
            </a:endParaRPr>
          </a:p>
        </p:txBody>
      </p:sp>
      <p:grpSp>
        <p:nvGrpSpPr>
          <p:cNvPr id="89" name="Gruppo 88"/>
          <p:cNvGrpSpPr/>
          <p:nvPr/>
        </p:nvGrpSpPr>
        <p:grpSpPr>
          <a:xfrm>
            <a:off x="5327935" y="3752887"/>
            <a:ext cx="1116273" cy="1116273"/>
            <a:chOff x="4259967" y="4270213"/>
            <a:chExt cx="1172091" cy="1172091"/>
          </a:xfrm>
        </p:grpSpPr>
        <p:sp>
          <p:nvSpPr>
            <p:cNvPr id="77" name="Ovale 76"/>
            <p:cNvSpPr/>
            <p:nvPr/>
          </p:nvSpPr>
          <p:spPr>
            <a:xfrm>
              <a:off x="4259967" y="4270213"/>
              <a:ext cx="1172091" cy="117209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78" name="Ovale 77"/>
            <p:cNvSpPr/>
            <p:nvPr/>
          </p:nvSpPr>
          <p:spPr>
            <a:xfrm>
              <a:off x="4327719" y="4340011"/>
              <a:ext cx="1032495" cy="103249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pic>
          <p:nvPicPr>
            <p:cNvPr id="16" name="Picture 4" descr="Invimit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46676" y="4667554"/>
              <a:ext cx="815303" cy="3689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82" name="Gruppo 81"/>
          <p:cNvGrpSpPr/>
          <p:nvPr/>
        </p:nvGrpSpPr>
        <p:grpSpPr>
          <a:xfrm>
            <a:off x="4384908" y="5040267"/>
            <a:ext cx="1116273" cy="1116273"/>
            <a:chOff x="5404672" y="4137281"/>
            <a:chExt cx="1172091" cy="1172091"/>
          </a:xfrm>
        </p:grpSpPr>
        <p:sp>
          <p:nvSpPr>
            <p:cNvPr id="80" name="Ovale 79"/>
            <p:cNvSpPr/>
            <p:nvPr/>
          </p:nvSpPr>
          <p:spPr>
            <a:xfrm>
              <a:off x="5404672" y="4137281"/>
              <a:ext cx="1172091" cy="117209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81" name="Ovale 80"/>
            <p:cNvSpPr/>
            <p:nvPr/>
          </p:nvSpPr>
          <p:spPr>
            <a:xfrm>
              <a:off x="5472424" y="4207079"/>
              <a:ext cx="1032495" cy="103249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pic>
          <p:nvPicPr>
            <p:cNvPr id="21" name="Picture 4" descr="http://www.cdp.it/includes/img/cassa-deposito-prestiti-logosmall.pn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83245" y="4497643"/>
              <a:ext cx="810855" cy="49969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43" name="Figura a mano libera 42"/>
          <p:cNvSpPr/>
          <p:nvPr/>
        </p:nvSpPr>
        <p:spPr>
          <a:xfrm rot="374921">
            <a:off x="4331071" y="1654319"/>
            <a:ext cx="1179950" cy="1705983"/>
          </a:xfrm>
          <a:custGeom>
            <a:avLst/>
            <a:gdLst>
              <a:gd name="connsiteX0" fmla="*/ 45552 w 2456637"/>
              <a:gd name="connsiteY0" fmla="*/ 2228628 h 2381835"/>
              <a:gd name="connsiteX1" fmla="*/ 788502 w 2456637"/>
              <a:gd name="connsiteY1" fmla="*/ 1224421 h 2381835"/>
              <a:gd name="connsiteX2" fmla="*/ 37387 w 2456637"/>
              <a:gd name="connsiteY2" fmla="*/ 154900 h 2381835"/>
              <a:gd name="connsiteX3" fmla="*/ 1996816 w 2456637"/>
              <a:gd name="connsiteY3" fmla="*/ 105914 h 2381835"/>
              <a:gd name="connsiteX4" fmla="*/ 1711066 w 2456637"/>
              <a:gd name="connsiteY4" fmla="*/ 1101957 h 2381835"/>
              <a:gd name="connsiteX5" fmla="*/ 2405030 w 2456637"/>
              <a:gd name="connsiteY5" fmla="*/ 2261286 h 2381835"/>
              <a:gd name="connsiteX6" fmla="*/ 45552 w 2456637"/>
              <a:gd name="connsiteY6" fmla="*/ 2228628 h 238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56637" h="2381835">
                <a:moveTo>
                  <a:pt x="45552" y="2228628"/>
                </a:moveTo>
                <a:cubicBezTo>
                  <a:pt x="-223869" y="2055817"/>
                  <a:pt x="789863" y="1570042"/>
                  <a:pt x="788502" y="1224421"/>
                </a:cubicBezTo>
                <a:cubicBezTo>
                  <a:pt x="787141" y="878800"/>
                  <a:pt x="-163999" y="341318"/>
                  <a:pt x="37387" y="154900"/>
                </a:cubicBezTo>
                <a:cubicBezTo>
                  <a:pt x="238773" y="-31518"/>
                  <a:pt x="1717870" y="-51929"/>
                  <a:pt x="1996816" y="105914"/>
                </a:cubicBezTo>
                <a:cubicBezTo>
                  <a:pt x="2275762" y="263757"/>
                  <a:pt x="1643030" y="742728"/>
                  <a:pt x="1711066" y="1101957"/>
                </a:cubicBezTo>
                <a:cubicBezTo>
                  <a:pt x="1779102" y="1461186"/>
                  <a:pt x="2678534" y="2073508"/>
                  <a:pt x="2405030" y="2261286"/>
                </a:cubicBezTo>
                <a:cubicBezTo>
                  <a:pt x="2131526" y="2449064"/>
                  <a:pt x="314973" y="2401439"/>
                  <a:pt x="45552" y="2228628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it-IT">
              <a:solidFill>
                <a:prstClr val="white"/>
              </a:solidFill>
            </a:endParaRPr>
          </a:p>
        </p:txBody>
      </p:sp>
      <p:grpSp>
        <p:nvGrpSpPr>
          <p:cNvPr id="75" name="Gruppo 74"/>
          <p:cNvGrpSpPr/>
          <p:nvPr/>
        </p:nvGrpSpPr>
        <p:grpSpPr>
          <a:xfrm>
            <a:off x="4318062" y="1139812"/>
            <a:ext cx="1226278" cy="1226278"/>
            <a:chOff x="1946543" y="1628800"/>
            <a:chExt cx="1552957" cy="1552957"/>
          </a:xfrm>
        </p:grpSpPr>
        <p:sp>
          <p:nvSpPr>
            <p:cNvPr id="50" name="Ovale 49"/>
            <p:cNvSpPr/>
            <p:nvPr/>
          </p:nvSpPr>
          <p:spPr>
            <a:xfrm>
              <a:off x="1946543" y="1628800"/>
              <a:ext cx="1552957" cy="1552957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2700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51" name="Ovale 50"/>
            <p:cNvSpPr/>
            <p:nvPr/>
          </p:nvSpPr>
          <p:spPr>
            <a:xfrm>
              <a:off x="2036311" y="1721278"/>
              <a:ext cx="1368000" cy="136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pic>
          <p:nvPicPr>
            <p:cNvPr id="68" name="Immagine 67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70750" y="2176115"/>
              <a:ext cx="1076528" cy="398315"/>
            </a:xfrm>
            <a:prstGeom prst="rect">
              <a:avLst/>
            </a:prstGeom>
          </p:spPr>
        </p:pic>
      </p:grpSp>
      <p:grpSp>
        <p:nvGrpSpPr>
          <p:cNvPr id="88" name="Gruppo 87"/>
          <p:cNvGrpSpPr/>
          <p:nvPr/>
        </p:nvGrpSpPr>
        <p:grpSpPr>
          <a:xfrm>
            <a:off x="3350208" y="3709511"/>
            <a:ext cx="1116273" cy="1116273"/>
            <a:chOff x="2973305" y="3766016"/>
            <a:chExt cx="1172091" cy="1172091"/>
          </a:xfrm>
        </p:grpSpPr>
        <p:sp>
          <p:nvSpPr>
            <p:cNvPr id="70" name="Ovale 69"/>
            <p:cNvSpPr/>
            <p:nvPr/>
          </p:nvSpPr>
          <p:spPr>
            <a:xfrm>
              <a:off x="2973305" y="3766016"/>
              <a:ext cx="1172091" cy="117209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71" name="Ovale 70"/>
            <p:cNvSpPr/>
            <p:nvPr/>
          </p:nvSpPr>
          <p:spPr>
            <a:xfrm>
              <a:off x="3041894" y="3833803"/>
              <a:ext cx="1032495" cy="103249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pic>
          <p:nvPicPr>
            <p:cNvPr id="11" name="Picture 7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9030" y="4197823"/>
              <a:ext cx="895153" cy="345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95" name="Connettore 2 94"/>
          <p:cNvCxnSpPr/>
          <p:nvPr/>
        </p:nvCxnSpPr>
        <p:spPr>
          <a:xfrm flipV="1">
            <a:off x="2236329" y="3206772"/>
            <a:ext cx="1903623" cy="307588"/>
          </a:xfrm>
          <a:prstGeom prst="straightConnector1">
            <a:avLst/>
          </a:prstGeom>
          <a:ln w="25400">
            <a:solidFill>
              <a:schemeClr val="bg2">
                <a:lumMod val="50000"/>
              </a:schemeClr>
            </a:solidFill>
            <a:prstDash val="sysDot"/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Connettore 2 95"/>
          <p:cNvCxnSpPr/>
          <p:nvPr/>
        </p:nvCxnSpPr>
        <p:spPr>
          <a:xfrm flipV="1">
            <a:off x="2339758" y="3419452"/>
            <a:ext cx="1800194" cy="846280"/>
          </a:xfrm>
          <a:prstGeom prst="straightConnector1">
            <a:avLst/>
          </a:prstGeom>
          <a:ln w="25400">
            <a:solidFill>
              <a:schemeClr val="bg2">
                <a:lumMod val="50000"/>
              </a:schemeClr>
            </a:solidFill>
            <a:prstDash val="sysDot"/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Connettore 2 104"/>
          <p:cNvCxnSpPr/>
          <p:nvPr/>
        </p:nvCxnSpPr>
        <p:spPr>
          <a:xfrm flipV="1">
            <a:off x="5750466" y="2833776"/>
            <a:ext cx="1577312" cy="185292"/>
          </a:xfrm>
          <a:prstGeom prst="straightConnector1">
            <a:avLst/>
          </a:prstGeom>
          <a:ln w="25400">
            <a:solidFill>
              <a:schemeClr val="bg2">
                <a:lumMod val="50000"/>
              </a:schemeClr>
            </a:solidFill>
            <a:prstDash val="sysDot"/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Connettore 2 108"/>
          <p:cNvCxnSpPr/>
          <p:nvPr/>
        </p:nvCxnSpPr>
        <p:spPr>
          <a:xfrm>
            <a:off x="5750466" y="3232782"/>
            <a:ext cx="1711942" cy="281578"/>
          </a:xfrm>
          <a:prstGeom prst="straightConnector1">
            <a:avLst/>
          </a:prstGeom>
          <a:ln w="25400">
            <a:solidFill>
              <a:schemeClr val="bg2">
                <a:lumMod val="50000"/>
              </a:schemeClr>
            </a:solidFill>
            <a:prstDash val="sysDot"/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Connettore 2 112"/>
          <p:cNvCxnSpPr/>
          <p:nvPr/>
        </p:nvCxnSpPr>
        <p:spPr>
          <a:xfrm>
            <a:off x="5681780" y="3455677"/>
            <a:ext cx="1645998" cy="810055"/>
          </a:xfrm>
          <a:prstGeom prst="straightConnector1">
            <a:avLst/>
          </a:prstGeom>
          <a:ln w="25400">
            <a:solidFill>
              <a:schemeClr val="bg2">
                <a:lumMod val="50000"/>
              </a:schemeClr>
            </a:solidFill>
            <a:prstDash val="sysDot"/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" name="Gruppo 28"/>
          <p:cNvGrpSpPr/>
          <p:nvPr/>
        </p:nvGrpSpPr>
        <p:grpSpPr>
          <a:xfrm>
            <a:off x="4241732" y="2527102"/>
            <a:ext cx="1377425" cy="1377426"/>
            <a:chOff x="3971348" y="2672900"/>
            <a:chExt cx="1791015" cy="1791015"/>
          </a:xfrm>
        </p:grpSpPr>
        <p:grpSp>
          <p:nvGrpSpPr>
            <p:cNvPr id="76" name="Gruppo 75"/>
            <p:cNvGrpSpPr/>
            <p:nvPr/>
          </p:nvGrpSpPr>
          <p:grpSpPr>
            <a:xfrm>
              <a:off x="3971348" y="2672900"/>
              <a:ext cx="1791015" cy="1791015"/>
              <a:chOff x="3758569" y="2351515"/>
              <a:chExt cx="1791015" cy="1791015"/>
            </a:xfrm>
          </p:grpSpPr>
          <p:sp>
            <p:nvSpPr>
              <p:cNvPr id="57" name="Ovale 56"/>
              <p:cNvSpPr/>
              <p:nvPr/>
            </p:nvSpPr>
            <p:spPr>
              <a:xfrm>
                <a:off x="3758569" y="2351515"/>
                <a:ext cx="1791015" cy="1791015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2700"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it-IT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vale 57"/>
              <p:cNvSpPr/>
              <p:nvPr/>
            </p:nvSpPr>
            <p:spPr>
              <a:xfrm>
                <a:off x="3854404" y="2448719"/>
                <a:ext cx="1599345" cy="159934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it-IT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6" name="Immagine 5"/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269989" y="3140968"/>
              <a:ext cx="1190599" cy="705444"/>
            </a:xfrm>
            <a:prstGeom prst="rect">
              <a:avLst/>
            </a:prstGeom>
          </p:spPr>
        </p:pic>
      </p:grpSp>
      <p:cxnSp>
        <p:nvCxnSpPr>
          <p:cNvPr id="83" name="Connettore 2 82"/>
          <p:cNvCxnSpPr/>
          <p:nvPr/>
        </p:nvCxnSpPr>
        <p:spPr>
          <a:xfrm>
            <a:off x="2411760" y="2761321"/>
            <a:ext cx="1728192" cy="232232"/>
          </a:xfrm>
          <a:prstGeom prst="straightConnector1">
            <a:avLst/>
          </a:prstGeom>
          <a:ln w="25400">
            <a:solidFill>
              <a:schemeClr val="bg2">
                <a:lumMod val="50000"/>
              </a:schemeClr>
            </a:solidFill>
            <a:prstDash val="sysDot"/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Connettore 2 91"/>
          <p:cNvCxnSpPr/>
          <p:nvPr/>
        </p:nvCxnSpPr>
        <p:spPr>
          <a:xfrm flipV="1">
            <a:off x="5681780" y="2204864"/>
            <a:ext cx="1293001" cy="628911"/>
          </a:xfrm>
          <a:prstGeom prst="straightConnector1">
            <a:avLst/>
          </a:prstGeom>
          <a:ln w="25400">
            <a:solidFill>
              <a:schemeClr val="bg2">
                <a:lumMod val="50000"/>
              </a:schemeClr>
            </a:solidFill>
            <a:prstDash val="sysDot"/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" name="Gruppo 44"/>
          <p:cNvGrpSpPr/>
          <p:nvPr/>
        </p:nvGrpSpPr>
        <p:grpSpPr>
          <a:xfrm>
            <a:off x="1398087" y="2298559"/>
            <a:ext cx="836787" cy="836787"/>
            <a:chOff x="701328" y="2073665"/>
            <a:chExt cx="878630" cy="878630"/>
          </a:xfrm>
        </p:grpSpPr>
        <p:grpSp>
          <p:nvGrpSpPr>
            <p:cNvPr id="62" name="Gruppo 61"/>
            <p:cNvGrpSpPr/>
            <p:nvPr/>
          </p:nvGrpSpPr>
          <p:grpSpPr>
            <a:xfrm>
              <a:off x="701328" y="2073665"/>
              <a:ext cx="878630" cy="878630"/>
              <a:chOff x="611560" y="1268760"/>
              <a:chExt cx="1552957" cy="1552957"/>
            </a:xfrm>
            <a:solidFill>
              <a:schemeClr val="bg1"/>
            </a:solidFill>
          </p:grpSpPr>
          <p:sp>
            <p:nvSpPr>
              <p:cNvPr id="73" name="Ovale 72"/>
              <p:cNvSpPr/>
              <p:nvPr/>
            </p:nvSpPr>
            <p:spPr>
              <a:xfrm>
                <a:off x="611560" y="1268760"/>
                <a:ext cx="1552957" cy="1552957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it-IT">
                  <a:solidFill>
                    <a:prstClr val="white"/>
                  </a:solidFill>
                </a:endParaRPr>
              </a:p>
            </p:txBody>
          </p:sp>
          <p:sp>
            <p:nvSpPr>
              <p:cNvPr id="79" name="Ovale 78"/>
              <p:cNvSpPr/>
              <p:nvPr/>
            </p:nvSpPr>
            <p:spPr>
              <a:xfrm>
                <a:off x="701328" y="1361238"/>
                <a:ext cx="1368000" cy="1368000"/>
              </a:xfrm>
              <a:prstGeom prst="ellipse">
                <a:avLst/>
              </a:prstGeom>
              <a:grpFill/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it-IT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9" name="Immagine 18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0985" y="2305660"/>
              <a:ext cx="610884" cy="355165"/>
            </a:xfrm>
            <a:prstGeom prst="rect">
              <a:avLst/>
            </a:prstGeom>
          </p:spPr>
        </p:pic>
      </p:grpSp>
      <p:grpSp>
        <p:nvGrpSpPr>
          <p:cNvPr id="55" name="Gruppo 54"/>
          <p:cNvGrpSpPr/>
          <p:nvPr/>
        </p:nvGrpSpPr>
        <p:grpSpPr>
          <a:xfrm>
            <a:off x="7047338" y="1515832"/>
            <a:ext cx="833048" cy="833048"/>
            <a:chOff x="7078204" y="1515832"/>
            <a:chExt cx="833048" cy="833048"/>
          </a:xfrm>
        </p:grpSpPr>
        <p:sp>
          <p:nvSpPr>
            <p:cNvPr id="86" name="Ovale 85"/>
            <p:cNvSpPr/>
            <p:nvPr/>
          </p:nvSpPr>
          <p:spPr>
            <a:xfrm>
              <a:off x="7078204" y="1515832"/>
              <a:ext cx="833048" cy="833048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sp>
          <p:nvSpPr>
            <p:cNvPr id="87" name="Ovale 86"/>
            <p:cNvSpPr/>
            <p:nvPr/>
          </p:nvSpPr>
          <p:spPr>
            <a:xfrm>
              <a:off x="7126358" y="1565440"/>
              <a:ext cx="733833" cy="73383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  <p:pic>
          <p:nvPicPr>
            <p:cNvPr id="20" name="Immagine 19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19634" y="1712782"/>
              <a:ext cx="566772" cy="330947"/>
            </a:xfrm>
            <a:prstGeom prst="rect">
              <a:avLst/>
            </a:prstGeom>
          </p:spPr>
        </p:pic>
      </p:grpSp>
      <p:sp>
        <p:nvSpPr>
          <p:cNvPr id="91" name="Text Box 4"/>
          <p:cNvSpPr txBox="1">
            <a:spLocks noChangeArrowheads="1"/>
          </p:cNvSpPr>
          <p:nvPr/>
        </p:nvSpPr>
        <p:spPr bwMode="auto">
          <a:xfrm>
            <a:off x="251520" y="116633"/>
            <a:ext cx="7344816" cy="338554"/>
          </a:xfrm>
          <a:prstGeom prst="rect">
            <a:avLst/>
          </a:prstGeom>
          <a:solidFill>
            <a:srgbClr val="C00000"/>
          </a:solidFill>
          <a:ln w="9525" algn="ctr">
            <a:solidFill>
              <a:srgbClr val="C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it-IT" sz="1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Gestione e valorizzazione del patrimonio immobiliare </a:t>
            </a:r>
            <a:r>
              <a:rPr lang="it-IT" sz="1600" b="1" dirty="0" smtClean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pubblico: i soggetti</a:t>
            </a:r>
            <a:endParaRPr lang="it-IT" sz="1600" b="1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97" name="Picture 2"/>
          <p:cNvPicPr>
            <a:picLocks noChangeArrowheads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354" t="34088" r="39781" b="24267"/>
          <a:stretch/>
        </p:blipFill>
        <p:spPr bwMode="auto">
          <a:xfrm>
            <a:off x="8244408" y="44623"/>
            <a:ext cx="840530" cy="86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810160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Rettangolo 46"/>
          <p:cNvSpPr/>
          <p:nvPr/>
        </p:nvSpPr>
        <p:spPr>
          <a:xfrm>
            <a:off x="3510130" y="1062028"/>
            <a:ext cx="3020291" cy="5228163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9" name="Rettangolo 18"/>
          <p:cNvSpPr/>
          <p:nvPr/>
        </p:nvSpPr>
        <p:spPr>
          <a:xfrm>
            <a:off x="539552" y="1062029"/>
            <a:ext cx="2970578" cy="5228162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graphicFrame>
        <p:nvGraphicFramePr>
          <p:cNvPr id="44" name="Grafico 4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97749795"/>
              </p:ext>
            </p:extLst>
          </p:nvPr>
        </p:nvGraphicFramePr>
        <p:xfrm>
          <a:off x="179512" y="1196752"/>
          <a:ext cx="3634568" cy="33759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529200" y="280800"/>
            <a:ext cx="6660929" cy="338554"/>
          </a:xfrm>
          <a:prstGeom prst="rect">
            <a:avLst/>
          </a:prstGeom>
          <a:solidFill>
            <a:srgbClr val="C00000"/>
          </a:solidFill>
          <a:ln w="9525" algn="ctr">
            <a:solidFill>
              <a:srgbClr val="C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it-IT" sz="16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Evoluzione del personale 2015 – 2016 </a:t>
            </a:r>
            <a:endParaRPr lang="it-IT" sz="1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CasellaDiTesto 27"/>
          <p:cNvSpPr txBox="1"/>
          <p:nvPr/>
        </p:nvSpPr>
        <p:spPr>
          <a:xfrm>
            <a:off x="1098686" y="4221088"/>
            <a:ext cx="185230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24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53</a:t>
            </a:r>
            <a:endParaRPr lang="it-IT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CasellaDiTesto 28"/>
          <p:cNvSpPr txBox="1"/>
          <p:nvPr/>
        </p:nvSpPr>
        <p:spPr>
          <a:xfrm>
            <a:off x="3971503" y="4235085"/>
            <a:ext cx="23042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2400" b="1" dirty="0" smtClean="0">
                <a:solidFill>
                  <a:srgbClr val="00743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44</a:t>
            </a:r>
            <a:endParaRPr lang="it-IT" dirty="0">
              <a:solidFill>
                <a:srgbClr val="007434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42" name="Grafico 4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91301705"/>
              </p:ext>
            </p:extLst>
          </p:nvPr>
        </p:nvGraphicFramePr>
        <p:xfrm>
          <a:off x="3496975" y="4465918"/>
          <a:ext cx="3235265" cy="18970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3" name="Grafico 4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26896657"/>
              </p:ext>
            </p:extLst>
          </p:nvPr>
        </p:nvGraphicFramePr>
        <p:xfrm>
          <a:off x="3182090" y="1421196"/>
          <a:ext cx="3853568" cy="29530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5" name="Grafico 4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85313108"/>
              </p:ext>
            </p:extLst>
          </p:nvPr>
        </p:nvGraphicFramePr>
        <p:xfrm>
          <a:off x="342522" y="4365105"/>
          <a:ext cx="3351098" cy="20875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" name="CasellaDiTesto 3"/>
          <p:cNvSpPr txBox="1"/>
          <p:nvPr/>
        </p:nvSpPr>
        <p:spPr>
          <a:xfrm>
            <a:off x="896762" y="692696"/>
            <a:ext cx="19932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b="1" dirty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31/12/2014</a:t>
            </a:r>
          </a:p>
        </p:txBody>
      </p:sp>
      <p:sp>
        <p:nvSpPr>
          <p:cNvPr id="46" name="CasellaDiTesto 45"/>
          <p:cNvSpPr txBox="1"/>
          <p:nvPr/>
        </p:nvSpPr>
        <p:spPr>
          <a:xfrm>
            <a:off x="4255914" y="692696"/>
            <a:ext cx="20442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b="1" dirty="0" smtClean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31/12/2016</a:t>
            </a:r>
            <a:endParaRPr lang="it-IT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" name="CasellaDiTesto 9"/>
          <p:cNvSpPr txBox="1"/>
          <p:nvPr/>
        </p:nvSpPr>
        <p:spPr>
          <a:xfrm>
            <a:off x="794129" y="1062029"/>
            <a:ext cx="266429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2400" b="1" dirty="0" smtClean="0">
                <a:solidFill>
                  <a:srgbClr val="C00000"/>
                </a:solidFill>
              </a:rPr>
              <a:t>1035</a:t>
            </a:r>
            <a:endParaRPr lang="it-IT" dirty="0">
              <a:solidFill>
                <a:srgbClr val="C00000"/>
              </a:solidFill>
            </a:endParaRPr>
          </a:p>
        </p:txBody>
      </p:sp>
      <p:sp>
        <p:nvSpPr>
          <p:cNvPr id="33" name="CasellaDiTesto 32"/>
          <p:cNvSpPr txBox="1"/>
          <p:nvPr/>
        </p:nvSpPr>
        <p:spPr>
          <a:xfrm>
            <a:off x="4510720" y="1062029"/>
            <a:ext cx="144016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2400" b="1" dirty="0" smtClean="0">
                <a:solidFill>
                  <a:srgbClr val="007434"/>
                </a:solidFill>
              </a:rPr>
              <a:t>1056</a:t>
            </a:r>
            <a:endParaRPr lang="it-IT" sz="2400" dirty="0">
              <a:solidFill>
                <a:srgbClr val="007434"/>
              </a:solidFill>
            </a:endParaRPr>
          </a:p>
        </p:txBody>
      </p:sp>
      <p:sp>
        <p:nvSpPr>
          <p:cNvPr id="21" name="CasellaDiTesto 20"/>
          <p:cNvSpPr txBox="1"/>
          <p:nvPr/>
        </p:nvSpPr>
        <p:spPr>
          <a:xfrm>
            <a:off x="2578068" y="1292860"/>
            <a:ext cx="194421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b="1" dirty="0" smtClean="0"/>
              <a:t>PERSONALE TOTALE</a:t>
            </a:r>
            <a:endParaRPr lang="it-IT" b="1" dirty="0"/>
          </a:p>
        </p:txBody>
      </p:sp>
      <p:sp>
        <p:nvSpPr>
          <p:cNvPr id="35" name="CasellaDiTesto 34"/>
          <p:cNvSpPr txBox="1"/>
          <p:nvPr/>
        </p:nvSpPr>
        <p:spPr>
          <a:xfrm>
            <a:off x="2668563" y="5282966"/>
            <a:ext cx="16831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b="1" dirty="0" smtClean="0"/>
              <a:t>DIRIGENTI</a:t>
            </a:r>
            <a:endParaRPr lang="it-IT" b="1" dirty="0"/>
          </a:p>
        </p:txBody>
      </p:sp>
      <p:sp>
        <p:nvSpPr>
          <p:cNvPr id="2" name="CasellaDiTesto 1"/>
          <p:cNvSpPr txBox="1"/>
          <p:nvPr/>
        </p:nvSpPr>
        <p:spPr>
          <a:xfrm>
            <a:off x="6900139" y="738863"/>
            <a:ext cx="206998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b="1" dirty="0" smtClean="0"/>
              <a:t>Più personale </a:t>
            </a:r>
          </a:p>
          <a:p>
            <a:pPr algn="ctr"/>
            <a:r>
              <a:rPr lang="it-IT" b="1" dirty="0" smtClean="0"/>
              <a:t>sul territorio</a:t>
            </a:r>
          </a:p>
          <a:p>
            <a:pPr algn="ctr"/>
            <a:r>
              <a:rPr lang="it-IT" b="1" dirty="0" smtClean="0"/>
              <a:t>Più tecnici </a:t>
            </a:r>
          </a:p>
          <a:p>
            <a:pPr algn="ctr"/>
            <a:r>
              <a:rPr lang="it-IT" b="1" dirty="0" smtClean="0"/>
              <a:t>per la crescita</a:t>
            </a:r>
          </a:p>
        </p:txBody>
      </p:sp>
      <p:sp>
        <p:nvSpPr>
          <p:cNvPr id="3" name="CasellaDiTesto 2"/>
          <p:cNvSpPr txBox="1"/>
          <p:nvPr/>
        </p:nvSpPr>
        <p:spPr>
          <a:xfrm>
            <a:off x="1037664" y="4594252"/>
            <a:ext cx="35135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it-IT" dirty="0"/>
          </a:p>
        </p:txBody>
      </p:sp>
      <p:sp>
        <p:nvSpPr>
          <p:cNvPr id="11" name="CasellaDiTesto 10"/>
          <p:cNvSpPr txBox="1"/>
          <p:nvPr/>
        </p:nvSpPr>
        <p:spPr>
          <a:xfrm>
            <a:off x="2828849" y="4221088"/>
            <a:ext cx="197971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1200" dirty="0" smtClean="0"/>
              <a:t>Direzione generale</a:t>
            </a:r>
            <a:endParaRPr lang="it-IT" sz="1200" dirty="0"/>
          </a:p>
        </p:txBody>
      </p:sp>
      <p:sp>
        <p:nvSpPr>
          <p:cNvPr id="34" name="CasellaDiTesto 33"/>
          <p:cNvSpPr txBox="1"/>
          <p:nvPr/>
        </p:nvSpPr>
        <p:spPr>
          <a:xfrm>
            <a:off x="2794901" y="4471141"/>
            <a:ext cx="171581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1400" dirty="0" smtClean="0"/>
              <a:t>16</a:t>
            </a:r>
            <a:r>
              <a:rPr lang="it-IT" sz="1200" dirty="0" smtClean="0"/>
              <a:t> Direzioni regionali</a:t>
            </a:r>
            <a:endParaRPr lang="it-IT" sz="1200" dirty="0"/>
          </a:p>
        </p:txBody>
      </p:sp>
      <p:sp>
        <p:nvSpPr>
          <p:cNvPr id="36" name="Ovale 35"/>
          <p:cNvSpPr/>
          <p:nvPr/>
        </p:nvSpPr>
        <p:spPr>
          <a:xfrm>
            <a:off x="2627784" y="4278130"/>
            <a:ext cx="171103" cy="162913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37" name="Ovale 36"/>
          <p:cNvSpPr/>
          <p:nvPr/>
        </p:nvSpPr>
        <p:spPr>
          <a:xfrm>
            <a:off x="2623798" y="4528438"/>
            <a:ext cx="171103" cy="16291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27" name="Fumetto 3 26"/>
          <p:cNvSpPr/>
          <p:nvPr/>
        </p:nvSpPr>
        <p:spPr>
          <a:xfrm>
            <a:off x="6786644" y="519289"/>
            <a:ext cx="2231000" cy="1639476"/>
          </a:xfrm>
          <a:prstGeom prst="wedgeEllipseCallout">
            <a:avLst/>
          </a:prstGeom>
          <a:noFill/>
          <a:ln w="19050">
            <a:solidFill>
              <a:srgbClr val="CC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>
              <a:solidFill>
                <a:schemeClr val="tx1"/>
              </a:solidFill>
            </a:endParaRPr>
          </a:p>
        </p:txBody>
      </p:sp>
      <p:grpSp>
        <p:nvGrpSpPr>
          <p:cNvPr id="30" name="Gruppo 29"/>
          <p:cNvGrpSpPr/>
          <p:nvPr/>
        </p:nvGrpSpPr>
        <p:grpSpPr>
          <a:xfrm>
            <a:off x="6530421" y="2361477"/>
            <a:ext cx="2613579" cy="3323840"/>
            <a:chOff x="2340035" y="397140"/>
            <a:chExt cx="3832639" cy="4808831"/>
          </a:xfrm>
        </p:grpSpPr>
        <p:sp>
          <p:nvSpPr>
            <p:cNvPr id="31" name="Freeform 20"/>
            <p:cNvSpPr>
              <a:spLocks/>
            </p:cNvSpPr>
            <p:nvPr/>
          </p:nvSpPr>
          <p:spPr bwMode="auto">
            <a:xfrm>
              <a:off x="3587940" y="397140"/>
              <a:ext cx="639268" cy="579985"/>
            </a:xfrm>
            <a:custGeom>
              <a:avLst/>
              <a:gdLst>
                <a:gd name="T0" fmla="*/ 2505 w 2589"/>
                <a:gd name="T1" fmla="*/ 445 h 2347"/>
                <a:gd name="T2" fmla="*/ 2515 w 2589"/>
                <a:gd name="T3" fmla="*/ 229 h 2347"/>
                <a:gd name="T4" fmla="*/ 2441 w 2589"/>
                <a:gd name="T5" fmla="*/ 61 h 2347"/>
                <a:gd name="T6" fmla="*/ 2351 w 2589"/>
                <a:gd name="T7" fmla="*/ 2 h 2347"/>
                <a:gd name="T8" fmla="*/ 2129 w 2589"/>
                <a:gd name="T9" fmla="*/ 116 h 2347"/>
                <a:gd name="T10" fmla="*/ 1862 w 2589"/>
                <a:gd name="T11" fmla="*/ 169 h 2347"/>
                <a:gd name="T12" fmla="*/ 1521 w 2589"/>
                <a:gd name="T13" fmla="*/ 81 h 2347"/>
                <a:gd name="T14" fmla="*/ 1191 w 2589"/>
                <a:gd name="T15" fmla="*/ 71 h 2347"/>
                <a:gd name="T16" fmla="*/ 977 w 2589"/>
                <a:gd name="T17" fmla="*/ 244 h 2347"/>
                <a:gd name="T18" fmla="*/ 780 w 2589"/>
                <a:gd name="T19" fmla="*/ 352 h 2347"/>
                <a:gd name="T20" fmla="*/ 502 w 2589"/>
                <a:gd name="T21" fmla="*/ 332 h 2347"/>
                <a:gd name="T22" fmla="*/ 269 w 2589"/>
                <a:gd name="T23" fmla="*/ 217 h 2347"/>
                <a:gd name="T24" fmla="*/ 183 w 2589"/>
                <a:gd name="T25" fmla="*/ 485 h 2347"/>
                <a:gd name="T26" fmla="*/ 100 w 2589"/>
                <a:gd name="T27" fmla="*/ 575 h 2347"/>
                <a:gd name="T28" fmla="*/ 121 w 2589"/>
                <a:gd name="T29" fmla="*/ 678 h 2347"/>
                <a:gd name="T30" fmla="*/ 219 w 2589"/>
                <a:gd name="T31" fmla="*/ 754 h 2347"/>
                <a:gd name="T32" fmla="*/ 300 w 2589"/>
                <a:gd name="T33" fmla="*/ 879 h 2347"/>
                <a:gd name="T34" fmla="*/ 274 w 2589"/>
                <a:gd name="T35" fmla="*/ 1011 h 2347"/>
                <a:gd name="T36" fmla="*/ 159 w 2589"/>
                <a:gd name="T37" fmla="*/ 1066 h 2347"/>
                <a:gd name="T38" fmla="*/ 198 w 2589"/>
                <a:gd name="T39" fmla="*/ 1113 h 2347"/>
                <a:gd name="T40" fmla="*/ 155 w 2589"/>
                <a:gd name="T41" fmla="*/ 1363 h 2347"/>
                <a:gd name="T42" fmla="*/ 104 w 2589"/>
                <a:gd name="T43" fmla="*/ 1537 h 2347"/>
                <a:gd name="T44" fmla="*/ 62 w 2589"/>
                <a:gd name="T45" fmla="*/ 1648 h 2347"/>
                <a:gd name="T46" fmla="*/ 21 w 2589"/>
                <a:gd name="T47" fmla="*/ 1731 h 2347"/>
                <a:gd name="T48" fmla="*/ 71 w 2589"/>
                <a:gd name="T49" fmla="*/ 2032 h 2347"/>
                <a:gd name="T50" fmla="*/ 91 w 2589"/>
                <a:gd name="T51" fmla="*/ 2109 h 2347"/>
                <a:gd name="T52" fmla="*/ 233 w 2589"/>
                <a:gd name="T53" fmla="*/ 2060 h 2347"/>
                <a:gd name="T54" fmla="*/ 326 w 2589"/>
                <a:gd name="T55" fmla="*/ 2036 h 2347"/>
                <a:gd name="T56" fmla="*/ 454 w 2589"/>
                <a:gd name="T57" fmla="*/ 2030 h 2347"/>
                <a:gd name="T58" fmla="*/ 533 w 2589"/>
                <a:gd name="T59" fmla="*/ 2136 h 2347"/>
                <a:gd name="T60" fmla="*/ 544 w 2589"/>
                <a:gd name="T61" fmla="*/ 2283 h 2347"/>
                <a:gd name="T62" fmla="*/ 632 w 2589"/>
                <a:gd name="T63" fmla="*/ 2342 h 2347"/>
                <a:gd name="T64" fmla="*/ 692 w 2589"/>
                <a:gd name="T65" fmla="*/ 2283 h 2347"/>
                <a:gd name="T66" fmla="*/ 804 w 2589"/>
                <a:gd name="T67" fmla="*/ 2325 h 2347"/>
                <a:gd name="T68" fmla="*/ 897 w 2589"/>
                <a:gd name="T69" fmla="*/ 2261 h 2347"/>
                <a:gd name="T70" fmla="*/ 935 w 2589"/>
                <a:gd name="T71" fmla="*/ 2135 h 2347"/>
                <a:gd name="T72" fmla="*/ 994 w 2589"/>
                <a:gd name="T73" fmla="*/ 2057 h 2347"/>
                <a:gd name="T74" fmla="*/ 1088 w 2589"/>
                <a:gd name="T75" fmla="*/ 1913 h 2347"/>
                <a:gd name="T76" fmla="*/ 1155 w 2589"/>
                <a:gd name="T77" fmla="*/ 1929 h 2347"/>
                <a:gd name="T78" fmla="*/ 1212 w 2589"/>
                <a:gd name="T79" fmla="*/ 1821 h 2347"/>
                <a:gd name="T80" fmla="*/ 1375 w 2589"/>
                <a:gd name="T81" fmla="*/ 1755 h 2347"/>
                <a:gd name="T82" fmla="*/ 1459 w 2589"/>
                <a:gd name="T83" fmla="*/ 1799 h 2347"/>
                <a:gd name="T84" fmla="*/ 1534 w 2589"/>
                <a:gd name="T85" fmla="*/ 1858 h 2347"/>
                <a:gd name="T86" fmla="*/ 1624 w 2589"/>
                <a:gd name="T87" fmla="*/ 1794 h 2347"/>
                <a:gd name="T88" fmla="*/ 1639 w 2589"/>
                <a:gd name="T89" fmla="*/ 1662 h 2347"/>
                <a:gd name="T90" fmla="*/ 1675 w 2589"/>
                <a:gd name="T91" fmla="*/ 1604 h 2347"/>
                <a:gd name="T92" fmla="*/ 1849 w 2589"/>
                <a:gd name="T93" fmla="*/ 1602 h 2347"/>
                <a:gd name="T94" fmla="*/ 1971 w 2589"/>
                <a:gd name="T95" fmla="*/ 1483 h 2347"/>
                <a:gd name="T96" fmla="*/ 1939 w 2589"/>
                <a:gd name="T97" fmla="*/ 1399 h 2347"/>
                <a:gd name="T98" fmla="*/ 1887 w 2589"/>
                <a:gd name="T99" fmla="*/ 1298 h 2347"/>
                <a:gd name="T100" fmla="*/ 1853 w 2589"/>
                <a:gd name="T101" fmla="*/ 1126 h 2347"/>
                <a:gd name="T102" fmla="*/ 1924 w 2589"/>
                <a:gd name="T103" fmla="*/ 992 h 2347"/>
                <a:gd name="T104" fmla="*/ 1857 w 2589"/>
                <a:gd name="T105" fmla="*/ 910 h 2347"/>
                <a:gd name="T106" fmla="*/ 1924 w 2589"/>
                <a:gd name="T107" fmla="*/ 845 h 2347"/>
                <a:gd name="T108" fmla="*/ 2069 w 2589"/>
                <a:gd name="T109" fmla="*/ 811 h 2347"/>
                <a:gd name="T110" fmla="*/ 2143 w 2589"/>
                <a:gd name="T111" fmla="*/ 719 h 2347"/>
                <a:gd name="T112" fmla="*/ 2230 w 2589"/>
                <a:gd name="T113" fmla="*/ 609 h 2347"/>
                <a:gd name="T114" fmla="*/ 2323 w 2589"/>
                <a:gd name="T115" fmla="*/ 696 h 2347"/>
                <a:gd name="T116" fmla="*/ 2409 w 2589"/>
                <a:gd name="T117" fmla="*/ 678 h 2347"/>
                <a:gd name="T118" fmla="*/ 2555 w 2589"/>
                <a:gd name="T119" fmla="*/ 671 h 2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89" h="2347">
                  <a:moveTo>
                    <a:pt x="2589" y="656"/>
                  </a:moveTo>
                  <a:lnTo>
                    <a:pt x="2575" y="628"/>
                  </a:lnTo>
                  <a:lnTo>
                    <a:pt x="2560" y="603"/>
                  </a:lnTo>
                  <a:lnTo>
                    <a:pt x="2546" y="579"/>
                  </a:lnTo>
                  <a:lnTo>
                    <a:pt x="2532" y="555"/>
                  </a:lnTo>
                  <a:lnTo>
                    <a:pt x="2527" y="543"/>
                  </a:lnTo>
                  <a:lnTo>
                    <a:pt x="2521" y="532"/>
                  </a:lnTo>
                  <a:lnTo>
                    <a:pt x="2516" y="518"/>
                  </a:lnTo>
                  <a:lnTo>
                    <a:pt x="2512" y="505"/>
                  </a:lnTo>
                  <a:lnTo>
                    <a:pt x="2508" y="491"/>
                  </a:lnTo>
                  <a:lnTo>
                    <a:pt x="2506" y="476"/>
                  </a:lnTo>
                  <a:lnTo>
                    <a:pt x="2505" y="461"/>
                  </a:lnTo>
                  <a:lnTo>
                    <a:pt x="2505" y="445"/>
                  </a:lnTo>
                  <a:lnTo>
                    <a:pt x="2506" y="420"/>
                  </a:lnTo>
                  <a:lnTo>
                    <a:pt x="2510" y="397"/>
                  </a:lnTo>
                  <a:lnTo>
                    <a:pt x="2515" y="377"/>
                  </a:lnTo>
                  <a:lnTo>
                    <a:pt x="2520" y="357"/>
                  </a:lnTo>
                  <a:lnTo>
                    <a:pt x="2526" y="336"/>
                  </a:lnTo>
                  <a:lnTo>
                    <a:pt x="2531" y="316"/>
                  </a:lnTo>
                  <a:lnTo>
                    <a:pt x="2535" y="293"/>
                  </a:lnTo>
                  <a:lnTo>
                    <a:pt x="2536" y="268"/>
                  </a:lnTo>
                  <a:lnTo>
                    <a:pt x="2535" y="258"/>
                  </a:lnTo>
                  <a:lnTo>
                    <a:pt x="2532" y="249"/>
                  </a:lnTo>
                  <a:lnTo>
                    <a:pt x="2527" y="242"/>
                  </a:lnTo>
                  <a:lnTo>
                    <a:pt x="2521" y="235"/>
                  </a:lnTo>
                  <a:lnTo>
                    <a:pt x="2515" y="229"/>
                  </a:lnTo>
                  <a:lnTo>
                    <a:pt x="2506" y="224"/>
                  </a:lnTo>
                  <a:lnTo>
                    <a:pt x="2497" y="220"/>
                  </a:lnTo>
                  <a:lnTo>
                    <a:pt x="2488" y="217"/>
                  </a:lnTo>
                  <a:lnTo>
                    <a:pt x="2473" y="212"/>
                  </a:lnTo>
                  <a:lnTo>
                    <a:pt x="2459" y="207"/>
                  </a:lnTo>
                  <a:lnTo>
                    <a:pt x="2454" y="203"/>
                  </a:lnTo>
                  <a:lnTo>
                    <a:pt x="2449" y="198"/>
                  </a:lnTo>
                  <a:lnTo>
                    <a:pt x="2447" y="193"/>
                  </a:lnTo>
                  <a:lnTo>
                    <a:pt x="2446" y="185"/>
                  </a:lnTo>
                  <a:lnTo>
                    <a:pt x="2446" y="107"/>
                  </a:lnTo>
                  <a:lnTo>
                    <a:pt x="2446" y="89"/>
                  </a:lnTo>
                  <a:lnTo>
                    <a:pt x="2442" y="70"/>
                  </a:lnTo>
                  <a:lnTo>
                    <a:pt x="2441" y="61"/>
                  </a:lnTo>
                  <a:lnTo>
                    <a:pt x="2437" y="51"/>
                  </a:lnTo>
                  <a:lnTo>
                    <a:pt x="2434" y="43"/>
                  </a:lnTo>
                  <a:lnTo>
                    <a:pt x="2431" y="35"/>
                  </a:lnTo>
                  <a:lnTo>
                    <a:pt x="2426" y="27"/>
                  </a:lnTo>
                  <a:lnTo>
                    <a:pt x="2421" y="21"/>
                  </a:lnTo>
                  <a:lnTo>
                    <a:pt x="2415" y="15"/>
                  </a:lnTo>
                  <a:lnTo>
                    <a:pt x="2409" y="10"/>
                  </a:lnTo>
                  <a:lnTo>
                    <a:pt x="2402" y="6"/>
                  </a:lnTo>
                  <a:lnTo>
                    <a:pt x="2394" y="2"/>
                  </a:lnTo>
                  <a:lnTo>
                    <a:pt x="2387" y="1"/>
                  </a:lnTo>
                  <a:lnTo>
                    <a:pt x="2378" y="0"/>
                  </a:lnTo>
                  <a:lnTo>
                    <a:pt x="2364" y="1"/>
                  </a:lnTo>
                  <a:lnTo>
                    <a:pt x="2351" y="2"/>
                  </a:lnTo>
                  <a:lnTo>
                    <a:pt x="2340" y="5"/>
                  </a:lnTo>
                  <a:lnTo>
                    <a:pt x="2329" y="7"/>
                  </a:lnTo>
                  <a:lnTo>
                    <a:pt x="2319" y="12"/>
                  </a:lnTo>
                  <a:lnTo>
                    <a:pt x="2309" y="16"/>
                  </a:lnTo>
                  <a:lnTo>
                    <a:pt x="2299" y="22"/>
                  </a:lnTo>
                  <a:lnTo>
                    <a:pt x="2290" y="27"/>
                  </a:lnTo>
                  <a:lnTo>
                    <a:pt x="2271" y="40"/>
                  </a:lnTo>
                  <a:lnTo>
                    <a:pt x="2251" y="53"/>
                  </a:lnTo>
                  <a:lnTo>
                    <a:pt x="2231" y="66"/>
                  </a:lnTo>
                  <a:lnTo>
                    <a:pt x="2208" y="79"/>
                  </a:lnTo>
                  <a:lnTo>
                    <a:pt x="2180" y="92"/>
                  </a:lnTo>
                  <a:lnTo>
                    <a:pt x="2154" y="105"/>
                  </a:lnTo>
                  <a:lnTo>
                    <a:pt x="2129" y="116"/>
                  </a:lnTo>
                  <a:lnTo>
                    <a:pt x="2106" y="125"/>
                  </a:lnTo>
                  <a:lnTo>
                    <a:pt x="2080" y="134"/>
                  </a:lnTo>
                  <a:lnTo>
                    <a:pt x="2055" y="141"/>
                  </a:lnTo>
                  <a:lnTo>
                    <a:pt x="2026" y="148"/>
                  </a:lnTo>
                  <a:lnTo>
                    <a:pt x="1996" y="153"/>
                  </a:lnTo>
                  <a:lnTo>
                    <a:pt x="1979" y="158"/>
                  </a:lnTo>
                  <a:lnTo>
                    <a:pt x="1962" y="164"/>
                  </a:lnTo>
                  <a:lnTo>
                    <a:pt x="1955" y="166"/>
                  </a:lnTo>
                  <a:lnTo>
                    <a:pt x="1946" y="169"/>
                  </a:lnTo>
                  <a:lnTo>
                    <a:pt x="1937" y="171"/>
                  </a:lnTo>
                  <a:lnTo>
                    <a:pt x="1927" y="171"/>
                  </a:lnTo>
                  <a:lnTo>
                    <a:pt x="1893" y="170"/>
                  </a:lnTo>
                  <a:lnTo>
                    <a:pt x="1862" y="169"/>
                  </a:lnTo>
                  <a:lnTo>
                    <a:pt x="1833" y="164"/>
                  </a:lnTo>
                  <a:lnTo>
                    <a:pt x="1804" y="159"/>
                  </a:lnTo>
                  <a:lnTo>
                    <a:pt x="1777" y="151"/>
                  </a:lnTo>
                  <a:lnTo>
                    <a:pt x="1748" y="143"/>
                  </a:lnTo>
                  <a:lnTo>
                    <a:pt x="1719" y="131"/>
                  </a:lnTo>
                  <a:lnTo>
                    <a:pt x="1688" y="119"/>
                  </a:lnTo>
                  <a:lnTo>
                    <a:pt x="1663" y="106"/>
                  </a:lnTo>
                  <a:lnTo>
                    <a:pt x="1640" y="95"/>
                  </a:lnTo>
                  <a:lnTo>
                    <a:pt x="1630" y="90"/>
                  </a:lnTo>
                  <a:lnTo>
                    <a:pt x="1617" y="85"/>
                  </a:lnTo>
                  <a:lnTo>
                    <a:pt x="1605" y="82"/>
                  </a:lnTo>
                  <a:lnTo>
                    <a:pt x="1591" y="81"/>
                  </a:lnTo>
                  <a:lnTo>
                    <a:pt x="1521" y="81"/>
                  </a:lnTo>
                  <a:lnTo>
                    <a:pt x="1491" y="81"/>
                  </a:lnTo>
                  <a:lnTo>
                    <a:pt x="1462" y="79"/>
                  </a:lnTo>
                  <a:lnTo>
                    <a:pt x="1435" y="76"/>
                  </a:lnTo>
                  <a:lnTo>
                    <a:pt x="1409" y="72"/>
                  </a:lnTo>
                  <a:lnTo>
                    <a:pt x="1384" y="69"/>
                  </a:lnTo>
                  <a:lnTo>
                    <a:pt x="1356" y="66"/>
                  </a:lnTo>
                  <a:lnTo>
                    <a:pt x="1329" y="64"/>
                  </a:lnTo>
                  <a:lnTo>
                    <a:pt x="1297" y="64"/>
                  </a:lnTo>
                  <a:lnTo>
                    <a:pt x="1271" y="64"/>
                  </a:lnTo>
                  <a:lnTo>
                    <a:pt x="1246" y="64"/>
                  </a:lnTo>
                  <a:lnTo>
                    <a:pt x="1223" y="66"/>
                  </a:lnTo>
                  <a:lnTo>
                    <a:pt x="1201" y="69"/>
                  </a:lnTo>
                  <a:lnTo>
                    <a:pt x="1191" y="71"/>
                  </a:lnTo>
                  <a:lnTo>
                    <a:pt x="1179" y="74"/>
                  </a:lnTo>
                  <a:lnTo>
                    <a:pt x="1169" y="77"/>
                  </a:lnTo>
                  <a:lnTo>
                    <a:pt x="1158" y="82"/>
                  </a:lnTo>
                  <a:lnTo>
                    <a:pt x="1148" y="87"/>
                  </a:lnTo>
                  <a:lnTo>
                    <a:pt x="1138" y="94"/>
                  </a:lnTo>
                  <a:lnTo>
                    <a:pt x="1127" y="100"/>
                  </a:lnTo>
                  <a:lnTo>
                    <a:pt x="1117" y="109"/>
                  </a:lnTo>
                  <a:lnTo>
                    <a:pt x="1088" y="131"/>
                  </a:lnTo>
                  <a:lnTo>
                    <a:pt x="1064" y="155"/>
                  </a:lnTo>
                  <a:lnTo>
                    <a:pt x="1041" y="178"/>
                  </a:lnTo>
                  <a:lnTo>
                    <a:pt x="1021" y="200"/>
                  </a:lnTo>
                  <a:lnTo>
                    <a:pt x="1000" y="223"/>
                  </a:lnTo>
                  <a:lnTo>
                    <a:pt x="977" y="244"/>
                  </a:lnTo>
                  <a:lnTo>
                    <a:pt x="966" y="256"/>
                  </a:lnTo>
                  <a:lnTo>
                    <a:pt x="952" y="267"/>
                  </a:lnTo>
                  <a:lnTo>
                    <a:pt x="938" y="277"/>
                  </a:lnTo>
                  <a:lnTo>
                    <a:pt x="923" y="288"/>
                  </a:lnTo>
                  <a:lnTo>
                    <a:pt x="910" y="296"/>
                  </a:lnTo>
                  <a:lnTo>
                    <a:pt x="897" y="303"/>
                  </a:lnTo>
                  <a:lnTo>
                    <a:pt x="884" y="308"/>
                  </a:lnTo>
                  <a:lnTo>
                    <a:pt x="873" y="313"/>
                  </a:lnTo>
                  <a:lnTo>
                    <a:pt x="848" y="323"/>
                  </a:lnTo>
                  <a:lnTo>
                    <a:pt x="820" y="333"/>
                  </a:lnTo>
                  <a:lnTo>
                    <a:pt x="803" y="341"/>
                  </a:lnTo>
                  <a:lnTo>
                    <a:pt x="788" y="348"/>
                  </a:lnTo>
                  <a:lnTo>
                    <a:pt x="780" y="352"/>
                  </a:lnTo>
                  <a:lnTo>
                    <a:pt x="771" y="355"/>
                  </a:lnTo>
                  <a:lnTo>
                    <a:pt x="763" y="356"/>
                  </a:lnTo>
                  <a:lnTo>
                    <a:pt x="753" y="357"/>
                  </a:lnTo>
                  <a:lnTo>
                    <a:pt x="686" y="357"/>
                  </a:lnTo>
                  <a:lnTo>
                    <a:pt x="661" y="356"/>
                  </a:lnTo>
                  <a:lnTo>
                    <a:pt x="640" y="352"/>
                  </a:lnTo>
                  <a:lnTo>
                    <a:pt x="617" y="350"/>
                  </a:lnTo>
                  <a:lnTo>
                    <a:pt x="592" y="346"/>
                  </a:lnTo>
                  <a:lnTo>
                    <a:pt x="564" y="343"/>
                  </a:lnTo>
                  <a:lnTo>
                    <a:pt x="539" y="342"/>
                  </a:lnTo>
                  <a:lnTo>
                    <a:pt x="527" y="340"/>
                  </a:lnTo>
                  <a:lnTo>
                    <a:pt x="514" y="336"/>
                  </a:lnTo>
                  <a:lnTo>
                    <a:pt x="502" y="332"/>
                  </a:lnTo>
                  <a:lnTo>
                    <a:pt x="489" y="325"/>
                  </a:lnTo>
                  <a:lnTo>
                    <a:pt x="456" y="304"/>
                  </a:lnTo>
                  <a:lnTo>
                    <a:pt x="426" y="286"/>
                  </a:lnTo>
                  <a:lnTo>
                    <a:pt x="399" y="267"/>
                  </a:lnTo>
                  <a:lnTo>
                    <a:pt x="365" y="245"/>
                  </a:lnTo>
                  <a:lnTo>
                    <a:pt x="347" y="234"/>
                  </a:lnTo>
                  <a:lnTo>
                    <a:pt x="331" y="224"/>
                  </a:lnTo>
                  <a:lnTo>
                    <a:pt x="323" y="219"/>
                  </a:lnTo>
                  <a:lnTo>
                    <a:pt x="315" y="217"/>
                  </a:lnTo>
                  <a:lnTo>
                    <a:pt x="305" y="214"/>
                  </a:lnTo>
                  <a:lnTo>
                    <a:pt x="293" y="214"/>
                  </a:lnTo>
                  <a:lnTo>
                    <a:pt x="281" y="214"/>
                  </a:lnTo>
                  <a:lnTo>
                    <a:pt x="269" y="217"/>
                  </a:lnTo>
                  <a:lnTo>
                    <a:pt x="259" y="220"/>
                  </a:lnTo>
                  <a:lnTo>
                    <a:pt x="249" y="224"/>
                  </a:lnTo>
                  <a:lnTo>
                    <a:pt x="229" y="235"/>
                  </a:lnTo>
                  <a:lnTo>
                    <a:pt x="207" y="245"/>
                  </a:lnTo>
                  <a:lnTo>
                    <a:pt x="197" y="277"/>
                  </a:lnTo>
                  <a:lnTo>
                    <a:pt x="189" y="306"/>
                  </a:lnTo>
                  <a:lnTo>
                    <a:pt x="187" y="321"/>
                  </a:lnTo>
                  <a:lnTo>
                    <a:pt x="184" y="336"/>
                  </a:lnTo>
                  <a:lnTo>
                    <a:pt x="183" y="351"/>
                  </a:lnTo>
                  <a:lnTo>
                    <a:pt x="183" y="368"/>
                  </a:lnTo>
                  <a:lnTo>
                    <a:pt x="183" y="432"/>
                  </a:lnTo>
                  <a:lnTo>
                    <a:pt x="183" y="460"/>
                  </a:lnTo>
                  <a:lnTo>
                    <a:pt x="183" y="485"/>
                  </a:lnTo>
                  <a:lnTo>
                    <a:pt x="180" y="498"/>
                  </a:lnTo>
                  <a:lnTo>
                    <a:pt x="177" y="508"/>
                  </a:lnTo>
                  <a:lnTo>
                    <a:pt x="173" y="511"/>
                  </a:lnTo>
                  <a:lnTo>
                    <a:pt x="169" y="516"/>
                  </a:lnTo>
                  <a:lnTo>
                    <a:pt x="164" y="520"/>
                  </a:lnTo>
                  <a:lnTo>
                    <a:pt x="159" y="523"/>
                  </a:lnTo>
                  <a:lnTo>
                    <a:pt x="148" y="529"/>
                  </a:lnTo>
                  <a:lnTo>
                    <a:pt x="138" y="535"/>
                  </a:lnTo>
                  <a:lnTo>
                    <a:pt x="129" y="542"/>
                  </a:lnTo>
                  <a:lnTo>
                    <a:pt x="120" y="549"/>
                  </a:lnTo>
                  <a:lnTo>
                    <a:pt x="113" y="557"/>
                  </a:lnTo>
                  <a:lnTo>
                    <a:pt x="106" y="565"/>
                  </a:lnTo>
                  <a:lnTo>
                    <a:pt x="100" y="575"/>
                  </a:lnTo>
                  <a:lnTo>
                    <a:pt x="95" y="587"/>
                  </a:lnTo>
                  <a:lnTo>
                    <a:pt x="93" y="592"/>
                  </a:lnTo>
                  <a:lnTo>
                    <a:pt x="87" y="597"/>
                  </a:lnTo>
                  <a:lnTo>
                    <a:pt x="84" y="602"/>
                  </a:lnTo>
                  <a:lnTo>
                    <a:pt x="82" y="608"/>
                  </a:lnTo>
                  <a:lnTo>
                    <a:pt x="82" y="616"/>
                  </a:lnTo>
                  <a:lnTo>
                    <a:pt x="84" y="623"/>
                  </a:lnTo>
                  <a:lnTo>
                    <a:pt x="85" y="629"/>
                  </a:lnTo>
                  <a:lnTo>
                    <a:pt x="87" y="637"/>
                  </a:lnTo>
                  <a:lnTo>
                    <a:pt x="93" y="650"/>
                  </a:lnTo>
                  <a:lnTo>
                    <a:pt x="100" y="661"/>
                  </a:lnTo>
                  <a:lnTo>
                    <a:pt x="110" y="670"/>
                  </a:lnTo>
                  <a:lnTo>
                    <a:pt x="121" y="678"/>
                  </a:lnTo>
                  <a:lnTo>
                    <a:pt x="134" y="686"/>
                  </a:lnTo>
                  <a:lnTo>
                    <a:pt x="148" y="692"/>
                  </a:lnTo>
                  <a:lnTo>
                    <a:pt x="163" y="698"/>
                  </a:lnTo>
                  <a:lnTo>
                    <a:pt x="175" y="706"/>
                  </a:lnTo>
                  <a:lnTo>
                    <a:pt x="187" y="716"/>
                  </a:lnTo>
                  <a:lnTo>
                    <a:pt x="198" y="727"/>
                  </a:lnTo>
                  <a:lnTo>
                    <a:pt x="205" y="732"/>
                  </a:lnTo>
                  <a:lnTo>
                    <a:pt x="212" y="736"/>
                  </a:lnTo>
                  <a:lnTo>
                    <a:pt x="215" y="739"/>
                  </a:lnTo>
                  <a:lnTo>
                    <a:pt x="218" y="741"/>
                  </a:lnTo>
                  <a:lnTo>
                    <a:pt x="219" y="744"/>
                  </a:lnTo>
                  <a:lnTo>
                    <a:pt x="219" y="747"/>
                  </a:lnTo>
                  <a:lnTo>
                    <a:pt x="219" y="754"/>
                  </a:lnTo>
                  <a:lnTo>
                    <a:pt x="218" y="757"/>
                  </a:lnTo>
                  <a:lnTo>
                    <a:pt x="215" y="762"/>
                  </a:lnTo>
                  <a:lnTo>
                    <a:pt x="213" y="766"/>
                  </a:lnTo>
                  <a:lnTo>
                    <a:pt x="213" y="766"/>
                  </a:lnTo>
                  <a:lnTo>
                    <a:pt x="223" y="774"/>
                  </a:lnTo>
                  <a:lnTo>
                    <a:pt x="231" y="781"/>
                  </a:lnTo>
                  <a:lnTo>
                    <a:pt x="238" y="790"/>
                  </a:lnTo>
                  <a:lnTo>
                    <a:pt x="244" y="799"/>
                  </a:lnTo>
                  <a:lnTo>
                    <a:pt x="257" y="818"/>
                  </a:lnTo>
                  <a:lnTo>
                    <a:pt x="269" y="838"/>
                  </a:lnTo>
                  <a:lnTo>
                    <a:pt x="283" y="855"/>
                  </a:lnTo>
                  <a:lnTo>
                    <a:pt x="295" y="872"/>
                  </a:lnTo>
                  <a:lnTo>
                    <a:pt x="300" y="879"/>
                  </a:lnTo>
                  <a:lnTo>
                    <a:pt x="303" y="888"/>
                  </a:lnTo>
                  <a:lnTo>
                    <a:pt x="306" y="898"/>
                  </a:lnTo>
                  <a:lnTo>
                    <a:pt x="307" y="909"/>
                  </a:lnTo>
                  <a:lnTo>
                    <a:pt x="307" y="927"/>
                  </a:lnTo>
                  <a:lnTo>
                    <a:pt x="306" y="944"/>
                  </a:lnTo>
                  <a:lnTo>
                    <a:pt x="303" y="961"/>
                  </a:lnTo>
                  <a:lnTo>
                    <a:pt x="300" y="977"/>
                  </a:lnTo>
                  <a:lnTo>
                    <a:pt x="297" y="985"/>
                  </a:lnTo>
                  <a:lnTo>
                    <a:pt x="295" y="991"/>
                  </a:lnTo>
                  <a:lnTo>
                    <a:pt x="291" y="997"/>
                  </a:lnTo>
                  <a:lnTo>
                    <a:pt x="286" y="1002"/>
                  </a:lnTo>
                  <a:lnTo>
                    <a:pt x="281" y="1007"/>
                  </a:lnTo>
                  <a:lnTo>
                    <a:pt x="274" y="1011"/>
                  </a:lnTo>
                  <a:lnTo>
                    <a:pt x="267" y="1013"/>
                  </a:lnTo>
                  <a:lnTo>
                    <a:pt x="259" y="1015"/>
                  </a:lnTo>
                  <a:lnTo>
                    <a:pt x="241" y="1017"/>
                  </a:lnTo>
                  <a:lnTo>
                    <a:pt x="224" y="1021"/>
                  </a:lnTo>
                  <a:lnTo>
                    <a:pt x="217" y="1023"/>
                  </a:lnTo>
                  <a:lnTo>
                    <a:pt x="209" y="1027"/>
                  </a:lnTo>
                  <a:lnTo>
                    <a:pt x="202" y="1031"/>
                  </a:lnTo>
                  <a:lnTo>
                    <a:pt x="193" y="1036"/>
                  </a:lnTo>
                  <a:lnTo>
                    <a:pt x="180" y="1043"/>
                  </a:lnTo>
                  <a:lnTo>
                    <a:pt x="170" y="1051"/>
                  </a:lnTo>
                  <a:lnTo>
                    <a:pt x="165" y="1055"/>
                  </a:lnTo>
                  <a:lnTo>
                    <a:pt x="162" y="1060"/>
                  </a:lnTo>
                  <a:lnTo>
                    <a:pt x="159" y="1066"/>
                  </a:lnTo>
                  <a:lnTo>
                    <a:pt x="159" y="1074"/>
                  </a:lnTo>
                  <a:lnTo>
                    <a:pt x="159" y="1077"/>
                  </a:lnTo>
                  <a:lnTo>
                    <a:pt x="160" y="1080"/>
                  </a:lnTo>
                  <a:lnTo>
                    <a:pt x="163" y="1082"/>
                  </a:lnTo>
                  <a:lnTo>
                    <a:pt x="165" y="1085"/>
                  </a:lnTo>
                  <a:lnTo>
                    <a:pt x="172" y="1089"/>
                  </a:lnTo>
                  <a:lnTo>
                    <a:pt x="179" y="1092"/>
                  </a:lnTo>
                  <a:lnTo>
                    <a:pt x="185" y="1096"/>
                  </a:lnTo>
                  <a:lnTo>
                    <a:pt x="193" y="1100"/>
                  </a:lnTo>
                  <a:lnTo>
                    <a:pt x="195" y="1102"/>
                  </a:lnTo>
                  <a:lnTo>
                    <a:pt x="197" y="1105"/>
                  </a:lnTo>
                  <a:lnTo>
                    <a:pt x="198" y="1109"/>
                  </a:lnTo>
                  <a:lnTo>
                    <a:pt x="198" y="1113"/>
                  </a:lnTo>
                  <a:lnTo>
                    <a:pt x="198" y="1193"/>
                  </a:lnTo>
                  <a:lnTo>
                    <a:pt x="199" y="1212"/>
                  </a:lnTo>
                  <a:lnTo>
                    <a:pt x="203" y="1228"/>
                  </a:lnTo>
                  <a:lnTo>
                    <a:pt x="205" y="1244"/>
                  </a:lnTo>
                  <a:lnTo>
                    <a:pt x="207" y="1263"/>
                  </a:lnTo>
                  <a:lnTo>
                    <a:pt x="205" y="1274"/>
                  </a:lnTo>
                  <a:lnTo>
                    <a:pt x="204" y="1284"/>
                  </a:lnTo>
                  <a:lnTo>
                    <a:pt x="200" y="1293"/>
                  </a:lnTo>
                  <a:lnTo>
                    <a:pt x="197" y="1302"/>
                  </a:lnTo>
                  <a:lnTo>
                    <a:pt x="187" y="1317"/>
                  </a:lnTo>
                  <a:lnTo>
                    <a:pt x="177" y="1332"/>
                  </a:lnTo>
                  <a:lnTo>
                    <a:pt x="165" y="1347"/>
                  </a:lnTo>
                  <a:lnTo>
                    <a:pt x="155" y="1363"/>
                  </a:lnTo>
                  <a:lnTo>
                    <a:pt x="151" y="1372"/>
                  </a:lnTo>
                  <a:lnTo>
                    <a:pt x="148" y="1381"/>
                  </a:lnTo>
                  <a:lnTo>
                    <a:pt x="146" y="1391"/>
                  </a:lnTo>
                  <a:lnTo>
                    <a:pt x="145" y="1401"/>
                  </a:lnTo>
                  <a:lnTo>
                    <a:pt x="145" y="1464"/>
                  </a:lnTo>
                  <a:lnTo>
                    <a:pt x="145" y="1471"/>
                  </a:lnTo>
                  <a:lnTo>
                    <a:pt x="144" y="1479"/>
                  </a:lnTo>
                  <a:lnTo>
                    <a:pt x="141" y="1486"/>
                  </a:lnTo>
                  <a:lnTo>
                    <a:pt x="139" y="1493"/>
                  </a:lnTo>
                  <a:lnTo>
                    <a:pt x="133" y="1504"/>
                  </a:lnTo>
                  <a:lnTo>
                    <a:pt x="124" y="1515"/>
                  </a:lnTo>
                  <a:lnTo>
                    <a:pt x="115" y="1525"/>
                  </a:lnTo>
                  <a:lnTo>
                    <a:pt x="104" y="1537"/>
                  </a:lnTo>
                  <a:lnTo>
                    <a:pt x="94" y="1549"/>
                  </a:lnTo>
                  <a:lnTo>
                    <a:pt x="85" y="1562"/>
                  </a:lnTo>
                  <a:lnTo>
                    <a:pt x="76" y="1576"/>
                  </a:lnTo>
                  <a:lnTo>
                    <a:pt x="69" y="1588"/>
                  </a:lnTo>
                  <a:lnTo>
                    <a:pt x="66" y="1594"/>
                  </a:lnTo>
                  <a:lnTo>
                    <a:pt x="64" y="1602"/>
                  </a:lnTo>
                  <a:lnTo>
                    <a:pt x="62" y="1609"/>
                  </a:lnTo>
                  <a:lnTo>
                    <a:pt x="61" y="1618"/>
                  </a:lnTo>
                  <a:lnTo>
                    <a:pt x="61" y="1627"/>
                  </a:lnTo>
                  <a:lnTo>
                    <a:pt x="64" y="1636"/>
                  </a:lnTo>
                  <a:lnTo>
                    <a:pt x="64" y="1639"/>
                  </a:lnTo>
                  <a:lnTo>
                    <a:pt x="64" y="1643"/>
                  </a:lnTo>
                  <a:lnTo>
                    <a:pt x="62" y="1648"/>
                  </a:lnTo>
                  <a:lnTo>
                    <a:pt x="61" y="1652"/>
                  </a:lnTo>
                  <a:lnTo>
                    <a:pt x="55" y="1660"/>
                  </a:lnTo>
                  <a:lnTo>
                    <a:pt x="47" y="1667"/>
                  </a:lnTo>
                  <a:lnTo>
                    <a:pt x="40" y="1672"/>
                  </a:lnTo>
                  <a:lnTo>
                    <a:pt x="34" y="1678"/>
                  </a:lnTo>
                  <a:lnTo>
                    <a:pt x="26" y="1683"/>
                  </a:lnTo>
                  <a:lnTo>
                    <a:pt x="21" y="1691"/>
                  </a:lnTo>
                  <a:lnTo>
                    <a:pt x="18" y="1693"/>
                  </a:lnTo>
                  <a:lnTo>
                    <a:pt x="17" y="1698"/>
                  </a:lnTo>
                  <a:lnTo>
                    <a:pt x="16" y="1702"/>
                  </a:lnTo>
                  <a:lnTo>
                    <a:pt x="16" y="1707"/>
                  </a:lnTo>
                  <a:lnTo>
                    <a:pt x="17" y="1720"/>
                  </a:lnTo>
                  <a:lnTo>
                    <a:pt x="21" y="1731"/>
                  </a:lnTo>
                  <a:lnTo>
                    <a:pt x="25" y="1740"/>
                  </a:lnTo>
                  <a:lnTo>
                    <a:pt x="31" y="1750"/>
                  </a:lnTo>
                  <a:lnTo>
                    <a:pt x="36" y="1759"/>
                  </a:lnTo>
                  <a:lnTo>
                    <a:pt x="41" y="1769"/>
                  </a:lnTo>
                  <a:lnTo>
                    <a:pt x="45" y="1780"/>
                  </a:lnTo>
                  <a:lnTo>
                    <a:pt x="47" y="1793"/>
                  </a:lnTo>
                  <a:lnTo>
                    <a:pt x="0" y="1967"/>
                  </a:lnTo>
                  <a:lnTo>
                    <a:pt x="0" y="2003"/>
                  </a:lnTo>
                  <a:lnTo>
                    <a:pt x="54" y="2003"/>
                  </a:lnTo>
                  <a:lnTo>
                    <a:pt x="60" y="2010"/>
                  </a:lnTo>
                  <a:lnTo>
                    <a:pt x="65" y="2017"/>
                  </a:lnTo>
                  <a:lnTo>
                    <a:pt x="69" y="2025"/>
                  </a:lnTo>
                  <a:lnTo>
                    <a:pt x="71" y="2032"/>
                  </a:lnTo>
                  <a:lnTo>
                    <a:pt x="74" y="2040"/>
                  </a:lnTo>
                  <a:lnTo>
                    <a:pt x="75" y="2049"/>
                  </a:lnTo>
                  <a:lnTo>
                    <a:pt x="75" y="2057"/>
                  </a:lnTo>
                  <a:lnTo>
                    <a:pt x="74" y="2067"/>
                  </a:lnTo>
                  <a:lnTo>
                    <a:pt x="74" y="2081"/>
                  </a:lnTo>
                  <a:lnTo>
                    <a:pt x="72" y="2095"/>
                  </a:lnTo>
                  <a:lnTo>
                    <a:pt x="74" y="2100"/>
                  </a:lnTo>
                  <a:lnTo>
                    <a:pt x="76" y="2105"/>
                  </a:lnTo>
                  <a:lnTo>
                    <a:pt x="77" y="2106"/>
                  </a:lnTo>
                  <a:lnTo>
                    <a:pt x="80" y="2109"/>
                  </a:lnTo>
                  <a:lnTo>
                    <a:pt x="82" y="2109"/>
                  </a:lnTo>
                  <a:lnTo>
                    <a:pt x="85" y="2109"/>
                  </a:lnTo>
                  <a:lnTo>
                    <a:pt x="91" y="2109"/>
                  </a:lnTo>
                  <a:lnTo>
                    <a:pt x="98" y="2105"/>
                  </a:lnTo>
                  <a:lnTo>
                    <a:pt x="104" y="2101"/>
                  </a:lnTo>
                  <a:lnTo>
                    <a:pt x="109" y="2097"/>
                  </a:lnTo>
                  <a:lnTo>
                    <a:pt x="114" y="2092"/>
                  </a:lnTo>
                  <a:lnTo>
                    <a:pt x="119" y="2089"/>
                  </a:lnTo>
                  <a:lnTo>
                    <a:pt x="125" y="2086"/>
                  </a:lnTo>
                  <a:lnTo>
                    <a:pt x="133" y="2085"/>
                  </a:lnTo>
                  <a:lnTo>
                    <a:pt x="146" y="2089"/>
                  </a:lnTo>
                  <a:lnTo>
                    <a:pt x="159" y="2091"/>
                  </a:lnTo>
                  <a:lnTo>
                    <a:pt x="214" y="2091"/>
                  </a:lnTo>
                  <a:lnTo>
                    <a:pt x="222" y="2081"/>
                  </a:lnTo>
                  <a:lnTo>
                    <a:pt x="228" y="2070"/>
                  </a:lnTo>
                  <a:lnTo>
                    <a:pt x="233" y="2060"/>
                  </a:lnTo>
                  <a:lnTo>
                    <a:pt x="238" y="2049"/>
                  </a:lnTo>
                  <a:lnTo>
                    <a:pt x="244" y="2040"/>
                  </a:lnTo>
                  <a:lnTo>
                    <a:pt x="251" y="2032"/>
                  </a:lnTo>
                  <a:lnTo>
                    <a:pt x="254" y="2028"/>
                  </a:lnTo>
                  <a:lnTo>
                    <a:pt x="259" y="2027"/>
                  </a:lnTo>
                  <a:lnTo>
                    <a:pt x="264" y="2025"/>
                  </a:lnTo>
                  <a:lnTo>
                    <a:pt x="269" y="2025"/>
                  </a:lnTo>
                  <a:lnTo>
                    <a:pt x="281" y="2025"/>
                  </a:lnTo>
                  <a:lnTo>
                    <a:pt x="291" y="2027"/>
                  </a:lnTo>
                  <a:lnTo>
                    <a:pt x="300" y="2028"/>
                  </a:lnTo>
                  <a:lnTo>
                    <a:pt x="308" y="2031"/>
                  </a:lnTo>
                  <a:lnTo>
                    <a:pt x="317" y="2033"/>
                  </a:lnTo>
                  <a:lnTo>
                    <a:pt x="326" y="2036"/>
                  </a:lnTo>
                  <a:lnTo>
                    <a:pt x="336" y="2037"/>
                  </a:lnTo>
                  <a:lnTo>
                    <a:pt x="346" y="2039"/>
                  </a:lnTo>
                  <a:lnTo>
                    <a:pt x="357" y="2037"/>
                  </a:lnTo>
                  <a:lnTo>
                    <a:pt x="366" y="2036"/>
                  </a:lnTo>
                  <a:lnTo>
                    <a:pt x="375" y="2033"/>
                  </a:lnTo>
                  <a:lnTo>
                    <a:pt x="384" y="2031"/>
                  </a:lnTo>
                  <a:lnTo>
                    <a:pt x="392" y="2028"/>
                  </a:lnTo>
                  <a:lnTo>
                    <a:pt x="401" y="2027"/>
                  </a:lnTo>
                  <a:lnTo>
                    <a:pt x="410" y="2025"/>
                  </a:lnTo>
                  <a:lnTo>
                    <a:pt x="420" y="2025"/>
                  </a:lnTo>
                  <a:lnTo>
                    <a:pt x="433" y="2025"/>
                  </a:lnTo>
                  <a:lnTo>
                    <a:pt x="444" y="2027"/>
                  </a:lnTo>
                  <a:lnTo>
                    <a:pt x="454" y="2030"/>
                  </a:lnTo>
                  <a:lnTo>
                    <a:pt x="464" y="2033"/>
                  </a:lnTo>
                  <a:lnTo>
                    <a:pt x="483" y="2041"/>
                  </a:lnTo>
                  <a:lnTo>
                    <a:pt x="505" y="2051"/>
                  </a:lnTo>
                  <a:lnTo>
                    <a:pt x="505" y="2051"/>
                  </a:lnTo>
                  <a:lnTo>
                    <a:pt x="513" y="2060"/>
                  </a:lnTo>
                  <a:lnTo>
                    <a:pt x="519" y="2067"/>
                  </a:lnTo>
                  <a:lnTo>
                    <a:pt x="524" y="2076"/>
                  </a:lnTo>
                  <a:lnTo>
                    <a:pt x="528" y="2085"/>
                  </a:lnTo>
                  <a:lnTo>
                    <a:pt x="530" y="2095"/>
                  </a:lnTo>
                  <a:lnTo>
                    <a:pt x="533" y="2104"/>
                  </a:lnTo>
                  <a:lnTo>
                    <a:pt x="534" y="2115"/>
                  </a:lnTo>
                  <a:lnTo>
                    <a:pt x="534" y="2125"/>
                  </a:lnTo>
                  <a:lnTo>
                    <a:pt x="533" y="2136"/>
                  </a:lnTo>
                  <a:lnTo>
                    <a:pt x="530" y="2145"/>
                  </a:lnTo>
                  <a:lnTo>
                    <a:pt x="527" y="2155"/>
                  </a:lnTo>
                  <a:lnTo>
                    <a:pt x="523" y="2163"/>
                  </a:lnTo>
                  <a:lnTo>
                    <a:pt x="512" y="2180"/>
                  </a:lnTo>
                  <a:lnTo>
                    <a:pt x="503" y="2199"/>
                  </a:lnTo>
                  <a:lnTo>
                    <a:pt x="499" y="2210"/>
                  </a:lnTo>
                  <a:lnTo>
                    <a:pt x="495" y="2220"/>
                  </a:lnTo>
                  <a:lnTo>
                    <a:pt x="490" y="2229"/>
                  </a:lnTo>
                  <a:lnTo>
                    <a:pt x="484" y="2239"/>
                  </a:lnTo>
                  <a:lnTo>
                    <a:pt x="502" y="2249"/>
                  </a:lnTo>
                  <a:lnTo>
                    <a:pt x="517" y="2258"/>
                  </a:lnTo>
                  <a:lnTo>
                    <a:pt x="530" y="2269"/>
                  </a:lnTo>
                  <a:lnTo>
                    <a:pt x="544" y="2283"/>
                  </a:lnTo>
                  <a:lnTo>
                    <a:pt x="551" y="2293"/>
                  </a:lnTo>
                  <a:lnTo>
                    <a:pt x="556" y="2303"/>
                  </a:lnTo>
                  <a:lnTo>
                    <a:pt x="558" y="2313"/>
                  </a:lnTo>
                  <a:lnTo>
                    <a:pt x="561" y="2323"/>
                  </a:lnTo>
                  <a:lnTo>
                    <a:pt x="564" y="2333"/>
                  </a:lnTo>
                  <a:lnTo>
                    <a:pt x="568" y="2341"/>
                  </a:lnTo>
                  <a:lnTo>
                    <a:pt x="572" y="2343"/>
                  </a:lnTo>
                  <a:lnTo>
                    <a:pt x="576" y="2346"/>
                  </a:lnTo>
                  <a:lnTo>
                    <a:pt x="579" y="2347"/>
                  </a:lnTo>
                  <a:lnTo>
                    <a:pt x="584" y="2347"/>
                  </a:lnTo>
                  <a:lnTo>
                    <a:pt x="602" y="2347"/>
                  </a:lnTo>
                  <a:lnTo>
                    <a:pt x="617" y="2346"/>
                  </a:lnTo>
                  <a:lnTo>
                    <a:pt x="632" y="2342"/>
                  </a:lnTo>
                  <a:lnTo>
                    <a:pt x="648" y="2337"/>
                  </a:lnTo>
                  <a:lnTo>
                    <a:pt x="652" y="2335"/>
                  </a:lnTo>
                  <a:lnTo>
                    <a:pt x="656" y="2332"/>
                  </a:lnTo>
                  <a:lnTo>
                    <a:pt x="660" y="2328"/>
                  </a:lnTo>
                  <a:lnTo>
                    <a:pt x="662" y="2325"/>
                  </a:lnTo>
                  <a:lnTo>
                    <a:pt x="666" y="2316"/>
                  </a:lnTo>
                  <a:lnTo>
                    <a:pt x="670" y="2307"/>
                  </a:lnTo>
                  <a:lnTo>
                    <a:pt x="674" y="2298"/>
                  </a:lnTo>
                  <a:lnTo>
                    <a:pt x="679" y="2291"/>
                  </a:lnTo>
                  <a:lnTo>
                    <a:pt x="681" y="2288"/>
                  </a:lnTo>
                  <a:lnTo>
                    <a:pt x="685" y="2286"/>
                  </a:lnTo>
                  <a:lnTo>
                    <a:pt x="689" y="2284"/>
                  </a:lnTo>
                  <a:lnTo>
                    <a:pt x="692" y="2283"/>
                  </a:lnTo>
                  <a:lnTo>
                    <a:pt x="709" y="2288"/>
                  </a:lnTo>
                  <a:lnTo>
                    <a:pt x="725" y="2292"/>
                  </a:lnTo>
                  <a:lnTo>
                    <a:pt x="739" y="2288"/>
                  </a:lnTo>
                  <a:lnTo>
                    <a:pt x="753" y="2283"/>
                  </a:lnTo>
                  <a:lnTo>
                    <a:pt x="758" y="2284"/>
                  </a:lnTo>
                  <a:lnTo>
                    <a:pt x="763" y="2286"/>
                  </a:lnTo>
                  <a:lnTo>
                    <a:pt x="768" y="2288"/>
                  </a:lnTo>
                  <a:lnTo>
                    <a:pt x="771" y="2291"/>
                  </a:lnTo>
                  <a:lnTo>
                    <a:pt x="779" y="2298"/>
                  </a:lnTo>
                  <a:lnTo>
                    <a:pt x="787" y="2306"/>
                  </a:lnTo>
                  <a:lnTo>
                    <a:pt x="793" y="2315"/>
                  </a:lnTo>
                  <a:lnTo>
                    <a:pt x="800" y="2322"/>
                  </a:lnTo>
                  <a:lnTo>
                    <a:pt x="804" y="2325"/>
                  </a:lnTo>
                  <a:lnTo>
                    <a:pt x="809" y="2327"/>
                  </a:lnTo>
                  <a:lnTo>
                    <a:pt x="814" y="2328"/>
                  </a:lnTo>
                  <a:lnTo>
                    <a:pt x="820" y="2328"/>
                  </a:lnTo>
                  <a:lnTo>
                    <a:pt x="825" y="2328"/>
                  </a:lnTo>
                  <a:lnTo>
                    <a:pt x="830" y="2327"/>
                  </a:lnTo>
                  <a:lnTo>
                    <a:pt x="834" y="2326"/>
                  </a:lnTo>
                  <a:lnTo>
                    <a:pt x="839" y="2323"/>
                  </a:lnTo>
                  <a:lnTo>
                    <a:pt x="846" y="2317"/>
                  </a:lnTo>
                  <a:lnTo>
                    <a:pt x="852" y="2308"/>
                  </a:lnTo>
                  <a:lnTo>
                    <a:pt x="862" y="2289"/>
                  </a:lnTo>
                  <a:lnTo>
                    <a:pt x="876" y="2271"/>
                  </a:lnTo>
                  <a:lnTo>
                    <a:pt x="886" y="2266"/>
                  </a:lnTo>
                  <a:lnTo>
                    <a:pt x="897" y="2261"/>
                  </a:lnTo>
                  <a:lnTo>
                    <a:pt x="902" y="2253"/>
                  </a:lnTo>
                  <a:lnTo>
                    <a:pt x="904" y="2244"/>
                  </a:lnTo>
                  <a:lnTo>
                    <a:pt x="907" y="2237"/>
                  </a:lnTo>
                  <a:lnTo>
                    <a:pt x="908" y="2229"/>
                  </a:lnTo>
                  <a:lnTo>
                    <a:pt x="910" y="2212"/>
                  </a:lnTo>
                  <a:lnTo>
                    <a:pt x="912" y="2194"/>
                  </a:lnTo>
                  <a:lnTo>
                    <a:pt x="923" y="2187"/>
                  </a:lnTo>
                  <a:lnTo>
                    <a:pt x="933" y="2178"/>
                  </a:lnTo>
                  <a:lnTo>
                    <a:pt x="936" y="2169"/>
                  </a:lnTo>
                  <a:lnTo>
                    <a:pt x="936" y="2160"/>
                  </a:lnTo>
                  <a:lnTo>
                    <a:pt x="936" y="2151"/>
                  </a:lnTo>
                  <a:lnTo>
                    <a:pt x="935" y="2143"/>
                  </a:lnTo>
                  <a:lnTo>
                    <a:pt x="935" y="2135"/>
                  </a:lnTo>
                  <a:lnTo>
                    <a:pt x="935" y="2126"/>
                  </a:lnTo>
                  <a:lnTo>
                    <a:pt x="936" y="2119"/>
                  </a:lnTo>
                  <a:lnTo>
                    <a:pt x="938" y="2109"/>
                  </a:lnTo>
                  <a:lnTo>
                    <a:pt x="942" y="2104"/>
                  </a:lnTo>
                  <a:lnTo>
                    <a:pt x="947" y="2099"/>
                  </a:lnTo>
                  <a:lnTo>
                    <a:pt x="952" y="2095"/>
                  </a:lnTo>
                  <a:lnTo>
                    <a:pt x="957" y="2092"/>
                  </a:lnTo>
                  <a:lnTo>
                    <a:pt x="962" y="2089"/>
                  </a:lnTo>
                  <a:lnTo>
                    <a:pt x="968" y="2086"/>
                  </a:lnTo>
                  <a:lnTo>
                    <a:pt x="974" y="2082"/>
                  </a:lnTo>
                  <a:lnTo>
                    <a:pt x="979" y="2077"/>
                  </a:lnTo>
                  <a:lnTo>
                    <a:pt x="986" y="2067"/>
                  </a:lnTo>
                  <a:lnTo>
                    <a:pt x="994" y="2057"/>
                  </a:lnTo>
                  <a:lnTo>
                    <a:pt x="999" y="2049"/>
                  </a:lnTo>
                  <a:lnTo>
                    <a:pt x="1005" y="2039"/>
                  </a:lnTo>
                  <a:lnTo>
                    <a:pt x="1014" y="2018"/>
                  </a:lnTo>
                  <a:lnTo>
                    <a:pt x="1026" y="1996"/>
                  </a:lnTo>
                  <a:lnTo>
                    <a:pt x="1036" y="1981"/>
                  </a:lnTo>
                  <a:lnTo>
                    <a:pt x="1046" y="1969"/>
                  </a:lnTo>
                  <a:lnTo>
                    <a:pt x="1059" y="1958"/>
                  </a:lnTo>
                  <a:lnTo>
                    <a:pt x="1071" y="1946"/>
                  </a:lnTo>
                  <a:lnTo>
                    <a:pt x="1075" y="1939"/>
                  </a:lnTo>
                  <a:lnTo>
                    <a:pt x="1079" y="1933"/>
                  </a:lnTo>
                  <a:lnTo>
                    <a:pt x="1083" y="1926"/>
                  </a:lnTo>
                  <a:lnTo>
                    <a:pt x="1085" y="1919"/>
                  </a:lnTo>
                  <a:lnTo>
                    <a:pt x="1088" y="1913"/>
                  </a:lnTo>
                  <a:lnTo>
                    <a:pt x="1091" y="1908"/>
                  </a:lnTo>
                  <a:lnTo>
                    <a:pt x="1094" y="1906"/>
                  </a:lnTo>
                  <a:lnTo>
                    <a:pt x="1097" y="1904"/>
                  </a:lnTo>
                  <a:lnTo>
                    <a:pt x="1099" y="1903"/>
                  </a:lnTo>
                  <a:lnTo>
                    <a:pt x="1103" y="1903"/>
                  </a:lnTo>
                  <a:lnTo>
                    <a:pt x="1110" y="1904"/>
                  </a:lnTo>
                  <a:lnTo>
                    <a:pt x="1118" y="1907"/>
                  </a:lnTo>
                  <a:lnTo>
                    <a:pt x="1124" y="1912"/>
                  </a:lnTo>
                  <a:lnTo>
                    <a:pt x="1129" y="1917"/>
                  </a:lnTo>
                  <a:lnTo>
                    <a:pt x="1135" y="1922"/>
                  </a:lnTo>
                  <a:lnTo>
                    <a:pt x="1140" y="1926"/>
                  </a:lnTo>
                  <a:lnTo>
                    <a:pt x="1148" y="1928"/>
                  </a:lnTo>
                  <a:lnTo>
                    <a:pt x="1155" y="1929"/>
                  </a:lnTo>
                  <a:lnTo>
                    <a:pt x="1161" y="1928"/>
                  </a:lnTo>
                  <a:lnTo>
                    <a:pt x="1166" y="1926"/>
                  </a:lnTo>
                  <a:lnTo>
                    <a:pt x="1168" y="1923"/>
                  </a:lnTo>
                  <a:lnTo>
                    <a:pt x="1171" y="1918"/>
                  </a:lnTo>
                  <a:lnTo>
                    <a:pt x="1176" y="1908"/>
                  </a:lnTo>
                  <a:lnTo>
                    <a:pt x="1182" y="1898"/>
                  </a:lnTo>
                  <a:lnTo>
                    <a:pt x="1191" y="1888"/>
                  </a:lnTo>
                  <a:lnTo>
                    <a:pt x="1198" y="1878"/>
                  </a:lnTo>
                  <a:lnTo>
                    <a:pt x="1204" y="1868"/>
                  </a:lnTo>
                  <a:lnTo>
                    <a:pt x="1208" y="1857"/>
                  </a:lnTo>
                  <a:lnTo>
                    <a:pt x="1211" y="1845"/>
                  </a:lnTo>
                  <a:lnTo>
                    <a:pt x="1212" y="1834"/>
                  </a:lnTo>
                  <a:lnTo>
                    <a:pt x="1212" y="1821"/>
                  </a:lnTo>
                  <a:lnTo>
                    <a:pt x="1211" y="1808"/>
                  </a:lnTo>
                  <a:lnTo>
                    <a:pt x="1263" y="1808"/>
                  </a:lnTo>
                  <a:lnTo>
                    <a:pt x="1272" y="1808"/>
                  </a:lnTo>
                  <a:lnTo>
                    <a:pt x="1280" y="1805"/>
                  </a:lnTo>
                  <a:lnTo>
                    <a:pt x="1286" y="1803"/>
                  </a:lnTo>
                  <a:lnTo>
                    <a:pt x="1292" y="1799"/>
                  </a:lnTo>
                  <a:lnTo>
                    <a:pt x="1304" y="1789"/>
                  </a:lnTo>
                  <a:lnTo>
                    <a:pt x="1317" y="1779"/>
                  </a:lnTo>
                  <a:lnTo>
                    <a:pt x="1329" y="1771"/>
                  </a:lnTo>
                  <a:lnTo>
                    <a:pt x="1340" y="1765"/>
                  </a:lnTo>
                  <a:lnTo>
                    <a:pt x="1351" y="1760"/>
                  </a:lnTo>
                  <a:lnTo>
                    <a:pt x="1363" y="1756"/>
                  </a:lnTo>
                  <a:lnTo>
                    <a:pt x="1375" y="1755"/>
                  </a:lnTo>
                  <a:lnTo>
                    <a:pt x="1388" y="1754"/>
                  </a:lnTo>
                  <a:lnTo>
                    <a:pt x="1400" y="1752"/>
                  </a:lnTo>
                  <a:lnTo>
                    <a:pt x="1415" y="1752"/>
                  </a:lnTo>
                  <a:lnTo>
                    <a:pt x="1425" y="1752"/>
                  </a:lnTo>
                  <a:lnTo>
                    <a:pt x="1435" y="1755"/>
                  </a:lnTo>
                  <a:lnTo>
                    <a:pt x="1440" y="1756"/>
                  </a:lnTo>
                  <a:lnTo>
                    <a:pt x="1444" y="1759"/>
                  </a:lnTo>
                  <a:lnTo>
                    <a:pt x="1448" y="1761"/>
                  </a:lnTo>
                  <a:lnTo>
                    <a:pt x="1452" y="1766"/>
                  </a:lnTo>
                  <a:lnTo>
                    <a:pt x="1457" y="1774"/>
                  </a:lnTo>
                  <a:lnTo>
                    <a:pt x="1459" y="1783"/>
                  </a:lnTo>
                  <a:lnTo>
                    <a:pt x="1459" y="1790"/>
                  </a:lnTo>
                  <a:lnTo>
                    <a:pt x="1459" y="1799"/>
                  </a:lnTo>
                  <a:lnTo>
                    <a:pt x="1459" y="1808"/>
                  </a:lnTo>
                  <a:lnTo>
                    <a:pt x="1459" y="1816"/>
                  </a:lnTo>
                  <a:lnTo>
                    <a:pt x="1462" y="1825"/>
                  </a:lnTo>
                  <a:lnTo>
                    <a:pt x="1465" y="1834"/>
                  </a:lnTo>
                  <a:lnTo>
                    <a:pt x="1468" y="1838"/>
                  </a:lnTo>
                  <a:lnTo>
                    <a:pt x="1472" y="1840"/>
                  </a:lnTo>
                  <a:lnTo>
                    <a:pt x="1476" y="1843"/>
                  </a:lnTo>
                  <a:lnTo>
                    <a:pt x="1481" y="1844"/>
                  </a:lnTo>
                  <a:lnTo>
                    <a:pt x="1489" y="1845"/>
                  </a:lnTo>
                  <a:lnTo>
                    <a:pt x="1499" y="1848"/>
                  </a:lnTo>
                  <a:lnTo>
                    <a:pt x="1512" y="1852"/>
                  </a:lnTo>
                  <a:lnTo>
                    <a:pt x="1523" y="1855"/>
                  </a:lnTo>
                  <a:lnTo>
                    <a:pt x="1534" y="1858"/>
                  </a:lnTo>
                  <a:lnTo>
                    <a:pt x="1548" y="1858"/>
                  </a:lnTo>
                  <a:lnTo>
                    <a:pt x="1563" y="1857"/>
                  </a:lnTo>
                  <a:lnTo>
                    <a:pt x="1577" y="1854"/>
                  </a:lnTo>
                  <a:lnTo>
                    <a:pt x="1590" y="1848"/>
                  </a:lnTo>
                  <a:lnTo>
                    <a:pt x="1601" y="1840"/>
                  </a:lnTo>
                  <a:lnTo>
                    <a:pt x="1606" y="1836"/>
                  </a:lnTo>
                  <a:lnTo>
                    <a:pt x="1610" y="1831"/>
                  </a:lnTo>
                  <a:lnTo>
                    <a:pt x="1614" y="1825"/>
                  </a:lnTo>
                  <a:lnTo>
                    <a:pt x="1617" y="1820"/>
                  </a:lnTo>
                  <a:lnTo>
                    <a:pt x="1620" y="1814"/>
                  </a:lnTo>
                  <a:lnTo>
                    <a:pt x="1622" y="1808"/>
                  </a:lnTo>
                  <a:lnTo>
                    <a:pt x="1624" y="1800"/>
                  </a:lnTo>
                  <a:lnTo>
                    <a:pt x="1624" y="1794"/>
                  </a:lnTo>
                  <a:lnTo>
                    <a:pt x="1624" y="1784"/>
                  </a:lnTo>
                  <a:lnTo>
                    <a:pt x="1622" y="1775"/>
                  </a:lnTo>
                  <a:lnTo>
                    <a:pt x="1620" y="1767"/>
                  </a:lnTo>
                  <a:lnTo>
                    <a:pt x="1619" y="1759"/>
                  </a:lnTo>
                  <a:lnTo>
                    <a:pt x="1614" y="1744"/>
                  </a:lnTo>
                  <a:lnTo>
                    <a:pt x="1611" y="1725"/>
                  </a:lnTo>
                  <a:lnTo>
                    <a:pt x="1629" y="1726"/>
                  </a:lnTo>
                  <a:lnTo>
                    <a:pt x="1646" y="1725"/>
                  </a:lnTo>
                  <a:lnTo>
                    <a:pt x="1646" y="1693"/>
                  </a:lnTo>
                  <a:lnTo>
                    <a:pt x="1645" y="1685"/>
                  </a:lnTo>
                  <a:lnTo>
                    <a:pt x="1644" y="1677"/>
                  </a:lnTo>
                  <a:lnTo>
                    <a:pt x="1641" y="1670"/>
                  </a:lnTo>
                  <a:lnTo>
                    <a:pt x="1639" y="1662"/>
                  </a:lnTo>
                  <a:lnTo>
                    <a:pt x="1636" y="1655"/>
                  </a:lnTo>
                  <a:lnTo>
                    <a:pt x="1634" y="1648"/>
                  </a:lnTo>
                  <a:lnTo>
                    <a:pt x="1632" y="1639"/>
                  </a:lnTo>
                  <a:lnTo>
                    <a:pt x="1631" y="1631"/>
                  </a:lnTo>
                  <a:lnTo>
                    <a:pt x="1632" y="1627"/>
                  </a:lnTo>
                  <a:lnTo>
                    <a:pt x="1632" y="1623"/>
                  </a:lnTo>
                  <a:lnTo>
                    <a:pt x="1635" y="1619"/>
                  </a:lnTo>
                  <a:lnTo>
                    <a:pt x="1636" y="1617"/>
                  </a:lnTo>
                  <a:lnTo>
                    <a:pt x="1642" y="1612"/>
                  </a:lnTo>
                  <a:lnTo>
                    <a:pt x="1650" y="1609"/>
                  </a:lnTo>
                  <a:lnTo>
                    <a:pt x="1657" y="1607"/>
                  </a:lnTo>
                  <a:lnTo>
                    <a:pt x="1666" y="1606"/>
                  </a:lnTo>
                  <a:lnTo>
                    <a:pt x="1675" y="1604"/>
                  </a:lnTo>
                  <a:lnTo>
                    <a:pt x="1685" y="1604"/>
                  </a:lnTo>
                  <a:lnTo>
                    <a:pt x="1706" y="1604"/>
                  </a:lnTo>
                  <a:lnTo>
                    <a:pt x="1725" y="1606"/>
                  </a:lnTo>
                  <a:lnTo>
                    <a:pt x="1745" y="1607"/>
                  </a:lnTo>
                  <a:lnTo>
                    <a:pt x="1767" y="1604"/>
                  </a:lnTo>
                  <a:lnTo>
                    <a:pt x="1782" y="1604"/>
                  </a:lnTo>
                  <a:lnTo>
                    <a:pt x="1796" y="1606"/>
                  </a:lnTo>
                  <a:lnTo>
                    <a:pt x="1808" y="1607"/>
                  </a:lnTo>
                  <a:lnTo>
                    <a:pt x="1824" y="1607"/>
                  </a:lnTo>
                  <a:lnTo>
                    <a:pt x="1831" y="1607"/>
                  </a:lnTo>
                  <a:lnTo>
                    <a:pt x="1838" y="1606"/>
                  </a:lnTo>
                  <a:lnTo>
                    <a:pt x="1843" y="1604"/>
                  </a:lnTo>
                  <a:lnTo>
                    <a:pt x="1849" y="1602"/>
                  </a:lnTo>
                  <a:lnTo>
                    <a:pt x="1860" y="1596"/>
                  </a:lnTo>
                  <a:lnTo>
                    <a:pt x="1870" y="1588"/>
                  </a:lnTo>
                  <a:lnTo>
                    <a:pt x="1886" y="1568"/>
                  </a:lnTo>
                  <a:lnTo>
                    <a:pt x="1903" y="1547"/>
                  </a:lnTo>
                  <a:lnTo>
                    <a:pt x="1910" y="1538"/>
                  </a:lnTo>
                  <a:lnTo>
                    <a:pt x="1915" y="1529"/>
                  </a:lnTo>
                  <a:lnTo>
                    <a:pt x="1920" y="1522"/>
                  </a:lnTo>
                  <a:lnTo>
                    <a:pt x="1927" y="1514"/>
                  </a:lnTo>
                  <a:lnTo>
                    <a:pt x="1942" y="1506"/>
                  </a:lnTo>
                  <a:lnTo>
                    <a:pt x="1957" y="1499"/>
                  </a:lnTo>
                  <a:lnTo>
                    <a:pt x="1964" y="1494"/>
                  </a:lnTo>
                  <a:lnTo>
                    <a:pt x="1969" y="1489"/>
                  </a:lnTo>
                  <a:lnTo>
                    <a:pt x="1971" y="1483"/>
                  </a:lnTo>
                  <a:lnTo>
                    <a:pt x="1972" y="1475"/>
                  </a:lnTo>
                  <a:lnTo>
                    <a:pt x="1972" y="1469"/>
                  </a:lnTo>
                  <a:lnTo>
                    <a:pt x="1971" y="1464"/>
                  </a:lnTo>
                  <a:lnTo>
                    <a:pt x="1970" y="1459"/>
                  </a:lnTo>
                  <a:lnTo>
                    <a:pt x="1967" y="1454"/>
                  </a:lnTo>
                  <a:lnTo>
                    <a:pt x="1962" y="1445"/>
                  </a:lnTo>
                  <a:lnTo>
                    <a:pt x="1955" y="1436"/>
                  </a:lnTo>
                  <a:lnTo>
                    <a:pt x="1949" y="1429"/>
                  </a:lnTo>
                  <a:lnTo>
                    <a:pt x="1944" y="1420"/>
                  </a:lnTo>
                  <a:lnTo>
                    <a:pt x="1941" y="1415"/>
                  </a:lnTo>
                  <a:lnTo>
                    <a:pt x="1940" y="1410"/>
                  </a:lnTo>
                  <a:lnTo>
                    <a:pt x="1939" y="1404"/>
                  </a:lnTo>
                  <a:lnTo>
                    <a:pt x="1939" y="1399"/>
                  </a:lnTo>
                  <a:lnTo>
                    <a:pt x="1940" y="1387"/>
                  </a:lnTo>
                  <a:lnTo>
                    <a:pt x="1944" y="1379"/>
                  </a:lnTo>
                  <a:lnTo>
                    <a:pt x="1947" y="1370"/>
                  </a:lnTo>
                  <a:lnTo>
                    <a:pt x="1949" y="1358"/>
                  </a:lnTo>
                  <a:lnTo>
                    <a:pt x="1949" y="1352"/>
                  </a:lnTo>
                  <a:lnTo>
                    <a:pt x="1946" y="1346"/>
                  </a:lnTo>
                  <a:lnTo>
                    <a:pt x="1942" y="1341"/>
                  </a:lnTo>
                  <a:lnTo>
                    <a:pt x="1937" y="1337"/>
                  </a:lnTo>
                  <a:lnTo>
                    <a:pt x="1926" y="1330"/>
                  </a:lnTo>
                  <a:lnTo>
                    <a:pt x="1915" y="1322"/>
                  </a:lnTo>
                  <a:lnTo>
                    <a:pt x="1905" y="1313"/>
                  </a:lnTo>
                  <a:lnTo>
                    <a:pt x="1895" y="1306"/>
                  </a:lnTo>
                  <a:lnTo>
                    <a:pt x="1887" y="1298"/>
                  </a:lnTo>
                  <a:lnTo>
                    <a:pt x="1880" y="1291"/>
                  </a:lnTo>
                  <a:lnTo>
                    <a:pt x="1872" y="1282"/>
                  </a:lnTo>
                  <a:lnTo>
                    <a:pt x="1867" y="1273"/>
                  </a:lnTo>
                  <a:lnTo>
                    <a:pt x="1861" y="1262"/>
                  </a:lnTo>
                  <a:lnTo>
                    <a:pt x="1856" y="1251"/>
                  </a:lnTo>
                  <a:lnTo>
                    <a:pt x="1849" y="1233"/>
                  </a:lnTo>
                  <a:lnTo>
                    <a:pt x="1843" y="1218"/>
                  </a:lnTo>
                  <a:lnTo>
                    <a:pt x="1836" y="1204"/>
                  </a:lnTo>
                  <a:lnTo>
                    <a:pt x="1828" y="1190"/>
                  </a:lnTo>
                  <a:lnTo>
                    <a:pt x="1812" y="1164"/>
                  </a:lnTo>
                  <a:lnTo>
                    <a:pt x="1793" y="1134"/>
                  </a:lnTo>
                  <a:lnTo>
                    <a:pt x="1803" y="1126"/>
                  </a:lnTo>
                  <a:lnTo>
                    <a:pt x="1853" y="1126"/>
                  </a:lnTo>
                  <a:lnTo>
                    <a:pt x="1853" y="1071"/>
                  </a:lnTo>
                  <a:lnTo>
                    <a:pt x="1855" y="1066"/>
                  </a:lnTo>
                  <a:lnTo>
                    <a:pt x="1856" y="1062"/>
                  </a:lnTo>
                  <a:lnTo>
                    <a:pt x="1858" y="1060"/>
                  </a:lnTo>
                  <a:lnTo>
                    <a:pt x="1862" y="1057"/>
                  </a:lnTo>
                  <a:lnTo>
                    <a:pt x="1870" y="1052"/>
                  </a:lnTo>
                  <a:lnTo>
                    <a:pt x="1877" y="1046"/>
                  </a:lnTo>
                  <a:lnTo>
                    <a:pt x="1888" y="1038"/>
                  </a:lnTo>
                  <a:lnTo>
                    <a:pt x="1897" y="1030"/>
                  </a:lnTo>
                  <a:lnTo>
                    <a:pt x="1906" y="1021"/>
                  </a:lnTo>
                  <a:lnTo>
                    <a:pt x="1914" y="1012"/>
                  </a:lnTo>
                  <a:lnTo>
                    <a:pt x="1920" y="1002"/>
                  </a:lnTo>
                  <a:lnTo>
                    <a:pt x="1924" y="992"/>
                  </a:lnTo>
                  <a:lnTo>
                    <a:pt x="1927" y="981"/>
                  </a:lnTo>
                  <a:lnTo>
                    <a:pt x="1927" y="967"/>
                  </a:lnTo>
                  <a:lnTo>
                    <a:pt x="1927" y="961"/>
                  </a:lnTo>
                  <a:lnTo>
                    <a:pt x="1924" y="956"/>
                  </a:lnTo>
                  <a:lnTo>
                    <a:pt x="1920" y="952"/>
                  </a:lnTo>
                  <a:lnTo>
                    <a:pt x="1915" y="948"/>
                  </a:lnTo>
                  <a:lnTo>
                    <a:pt x="1901" y="943"/>
                  </a:lnTo>
                  <a:lnTo>
                    <a:pt x="1888" y="938"/>
                  </a:lnTo>
                  <a:lnTo>
                    <a:pt x="1880" y="934"/>
                  </a:lnTo>
                  <a:lnTo>
                    <a:pt x="1873" y="929"/>
                  </a:lnTo>
                  <a:lnTo>
                    <a:pt x="1867" y="923"/>
                  </a:lnTo>
                  <a:lnTo>
                    <a:pt x="1861" y="917"/>
                  </a:lnTo>
                  <a:lnTo>
                    <a:pt x="1857" y="910"/>
                  </a:lnTo>
                  <a:lnTo>
                    <a:pt x="1853" y="903"/>
                  </a:lnTo>
                  <a:lnTo>
                    <a:pt x="1852" y="894"/>
                  </a:lnTo>
                  <a:lnTo>
                    <a:pt x="1851" y="885"/>
                  </a:lnTo>
                  <a:lnTo>
                    <a:pt x="1852" y="878"/>
                  </a:lnTo>
                  <a:lnTo>
                    <a:pt x="1853" y="869"/>
                  </a:lnTo>
                  <a:lnTo>
                    <a:pt x="1857" y="863"/>
                  </a:lnTo>
                  <a:lnTo>
                    <a:pt x="1861" y="857"/>
                  </a:lnTo>
                  <a:lnTo>
                    <a:pt x="1867" y="850"/>
                  </a:lnTo>
                  <a:lnTo>
                    <a:pt x="1873" y="846"/>
                  </a:lnTo>
                  <a:lnTo>
                    <a:pt x="1880" y="844"/>
                  </a:lnTo>
                  <a:lnTo>
                    <a:pt x="1888" y="843"/>
                  </a:lnTo>
                  <a:lnTo>
                    <a:pt x="1906" y="844"/>
                  </a:lnTo>
                  <a:lnTo>
                    <a:pt x="1924" y="845"/>
                  </a:lnTo>
                  <a:lnTo>
                    <a:pt x="1932" y="845"/>
                  </a:lnTo>
                  <a:lnTo>
                    <a:pt x="1940" y="844"/>
                  </a:lnTo>
                  <a:lnTo>
                    <a:pt x="1946" y="841"/>
                  </a:lnTo>
                  <a:lnTo>
                    <a:pt x="1954" y="838"/>
                  </a:lnTo>
                  <a:lnTo>
                    <a:pt x="1960" y="835"/>
                  </a:lnTo>
                  <a:lnTo>
                    <a:pt x="1967" y="833"/>
                  </a:lnTo>
                  <a:lnTo>
                    <a:pt x="1975" y="831"/>
                  </a:lnTo>
                  <a:lnTo>
                    <a:pt x="1984" y="830"/>
                  </a:lnTo>
                  <a:lnTo>
                    <a:pt x="2010" y="828"/>
                  </a:lnTo>
                  <a:lnTo>
                    <a:pt x="2035" y="824"/>
                  </a:lnTo>
                  <a:lnTo>
                    <a:pt x="2047" y="821"/>
                  </a:lnTo>
                  <a:lnTo>
                    <a:pt x="2058" y="816"/>
                  </a:lnTo>
                  <a:lnTo>
                    <a:pt x="2069" y="811"/>
                  </a:lnTo>
                  <a:lnTo>
                    <a:pt x="2082" y="804"/>
                  </a:lnTo>
                  <a:lnTo>
                    <a:pt x="2087" y="799"/>
                  </a:lnTo>
                  <a:lnTo>
                    <a:pt x="2090" y="794"/>
                  </a:lnTo>
                  <a:lnTo>
                    <a:pt x="2093" y="788"/>
                  </a:lnTo>
                  <a:lnTo>
                    <a:pt x="2095" y="781"/>
                  </a:lnTo>
                  <a:lnTo>
                    <a:pt x="2097" y="775"/>
                  </a:lnTo>
                  <a:lnTo>
                    <a:pt x="2099" y="769"/>
                  </a:lnTo>
                  <a:lnTo>
                    <a:pt x="2103" y="764"/>
                  </a:lnTo>
                  <a:lnTo>
                    <a:pt x="2108" y="759"/>
                  </a:lnTo>
                  <a:lnTo>
                    <a:pt x="2118" y="749"/>
                  </a:lnTo>
                  <a:lnTo>
                    <a:pt x="2127" y="739"/>
                  </a:lnTo>
                  <a:lnTo>
                    <a:pt x="2136" y="729"/>
                  </a:lnTo>
                  <a:lnTo>
                    <a:pt x="2143" y="719"/>
                  </a:lnTo>
                  <a:lnTo>
                    <a:pt x="2149" y="708"/>
                  </a:lnTo>
                  <a:lnTo>
                    <a:pt x="2154" y="697"/>
                  </a:lnTo>
                  <a:lnTo>
                    <a:pt x="2161" y="685"/>
                  </a:lnTo>
                  <a:lnTo>
                    <a:pt x="2166" y="671"/>
                  </a:lnTo>
                  <a:lnTo>
                    <a:pt x="2175" y="643"/>
                  </a:lnTo>
                  <a:lnTo>
                    <a:pt x="2180" y="618"/>
                  </a:lnTo>
                  <a:lnTo>
                    <a:pt x="2185" y="606"/>
                  </a:lnTo>
                  <a:lnTo>
                    <a:pt x="2190" y="594"/>
                  </a:lnTo>
                  <a:lnTo>
                    <a:pt x="2197" y="583"/>
                  </a:lnTo>
                  <a:lnTo>
                    <a:pt x="2208" y="573"/>
                  </a:lnTo>
                  <a:lnTo>
                    <a:pt x="2215" y="587"/>
                  </a:lnTo>
                  <a:lnTo>
                    <a:pt x="2222" y="599"/>
                  </a:lnTo>
                  <a:lnTo>
                    <a:pt x="2230" y="609"/>
                  </a:lnTo>
                  <a:lnTo>
                    <a:pt x="2237" y="619"/>
                  </a:lnTo>
                  <a:lnTo>
                    <a:pt x="2246" y="628"/>
                  </a:lnTo>
                  <a:lnTo>
                    <a:pt x="2256" y="636"/>
                  </a:lnTo>
                  <a:lnTo>
                    <a:pt x="2269" y="642"/>
                  </a:lnTo>
                  <a:lnTo>
                    <a:pt x="2282" y="647"/>
                  </a:lnTo>
                  <a:lnTo>
                    <a:pt x="2287" y="650"/>
                  </a:lnTo>
                  <a:lnTo>
                    <a:pt x="2291" y="652"/>
                  </a:lnTo>
                  <a:lnTo>
                    <a:pt x="2296" y="656"/>
                  </a:lnTo>
                  <a:lnTo>
                    <a:pt x="2299" y="660"/>
                  </a:lnTo>
                  <a:lnTo>
                    <a:pt x="2305" y="668"/>
                  </a:lnTo>
                  <a:lnTo>
                    <a:pt x="2310" y="678"/>
                  </a:lnTo>
                  <a:lnTo>
                    <a:pt x="2316" y="687"/>
                  </a:lnTo>
                  <a:lnTo>
                    <a:pt x="2323" y="696"/>
                  </a:lnTo>
                  <a:lnTo>
                    <a:pt x="2326" y="698"/>
                  </a:lnTo>
                  <a:lnTo>
                    <a:pt x="2330" y="701"/>
                  </a:lnTo>
                  <a:lnTo>
                    <a:pt x="2335" y="702"/>
                  </a:lnTo>
                  <a:lnTo>
                    <a:pt x="2340" y="703"/>
                  </a:lnTo>
                  <a:lnTo>
                    <a:pt x="2349" y="702"/>
                  </a:lnTo>
                  <a:lnTo>
                    <a:pt x="2357" y="698"/>
                  </a:lnTo>
                  <a:lnTo>
                    <a:pt x="2363" y="693"/>
                  </a:lnTo>
                  <a:lnTo>
                    <a:pt x="2369" y="688"/>
                  </a:lnTo>
                  <a:lnTo>
                    <a:pt x="2375" y="683"/>
                  </a:lnTo>
                  <a:lnTo>
                    <a:pt x="2383" y="678"/>
                  </a:lnTo>
                  <a:lnTo>
                    <a:pt x="2389" y="675"/>
                  </a:lnTo>
                  <a:lnTo>
                    <a:pt x="2398" y="673"/>
                  </a:lnTo>
                  <a:lnTo>
                    <a:pt x="2409" y="678"/>
                  </a:lnTo>
                  <a:lnTo>
                    <a:pt x="2419" y="682"/>
                  </a:lnTo>
                  <a:lnTo>
                    <a:pt x="2434" y="680"/>
                  </a:lnTo>
                  <a:lnTo>
                    <a:pt x="2446" y="677"/>
                  </a:lnTo>
                  <a:lnTo>
                    <a:pt x="2458" y="673"/>
                  </a:lnTo>
                  <a:lnTo>
                    <a:pt x="2472" y="671"/>
                  </a:lnTo>
                  <a:lnTo>
                    <a:pt x="2485" y="672"/>
                  </a:lnTo>
                  <a:lnTo>
                    <a:pt x="2496" y="675"/>
                  </a:lnTo>
                  <a:lnTo>
                    <a:pt x="2507" y="678"/>
                  </a:lnTo>
                  <a:lnTo>
                    <a:pt x="2520" y="680"/>
                  </a:lnTo>
                  <a:lnTo>
                    <a:pt x="2528" y="678"/>
                  </a:lnTo>
                  <a:lnTo>
                    <a:pt x="2537" y="677"/>
                  </a:lnTo>
                  <a:lnTo>
                    <a:pt x="2546" y="675"/>
                  </a:lnTo>
                  <a:lnTo>
                    <a:pt x="2555" y="671"/>
                  </a:lnTo>
                  <a:lnTo>
                    <a:pt x="2572" y="663"/>
                  </a:lnTo>
                  <a:lnTo>
                    <a:pt x="2589" y="656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32" name="Freeform 21"/>
            <p:cNvSpPr>
              <a:spLocks/>
            </p:cNvSpPr>
            <p:nvPr/>
          </p:nvSpPr>
          <p:spPr bwMode="auto">
            <a:xfrm>
              <a:off x="3587940" y="397140"/>
              <a:ext cx="639268" cy="579985"/>
            </a:xfrm>
            <a:custGeom>
              <a:avLst/>
              <a:gdLst>
                <a:gd name="T0" fmla="*/ 2505 w 2589"/>
                <a:gd name="T1" fmla="*/ 445 h 2347"/>
                <a:gd name="T2" fmla="*/ 2515 w 2589"/>
                <a:gd name="T3" fmla="*/ 229 h 2347"/>
                <a:gd name="T4" fmla="*/ 2441 w 2589"/>
                <a:gd name="T5" fmla="*/ 61 h 2347"/>
                <a:gd name="T6" fmla="*/ 2351 w 2589"/>
                <a:gd name="T7" fmla="*/ 2 h 2347"/>
                <a:gd name="T8" fmla="*/ 2129 w 2589"/>
                <a:gd name="T9" fmla="*/ 116 h 2347"/>
                <a:gd name="T10" fmla="*/ 1862 w 2589"/>
                <a:gd name="T11" fmla="*/ 169 h 2347"/>
                <a:gd name="T12" fmla="*/ 1521 w 2589"/>
                <a:gd name="T13" fmla="*/ 81 h 2347"/>
                <a:gd name="T14" fmla="*/ 1191 w 2589"/>
                <a:gd name="T15" fmla="*/ 71 h 2347"/>
                <a:gd name="T16" fmla="*/ 977 w 2589"/>
                <a:gd name="T17" fmla="*/ 244 h 2347"/>
                <a:gd name="T18" fmla="*/ 780 w 2589"/>
                <a:gd name="T19" fmla="*/ 352 h 2347"/>
                <a:gd name="T20" fmla="*/ 502 w 2589"/>
                <a:gd name="T21" fmla="*/ 332 h 2347"/>
                <a:gd name="T22" fmla="*/ 269 w 2589"/>
                <a:gd name="T23" fmla="*/ 217 h 2347"/>
                <a:gd name="T24" fmla="*/ 183 w 2589"/>
                <a:gd name="T25" fmla="*/ 460 h 2347"/>
                <a:gd name="T26" fmla="*/ 106 w 2589"/>
                <a:gd name="T27" fmla="*/ 565 h 2347"/>
                <a:gd name="T28" fmla="*/ 110 w 2589"/>
                <a:gd name="T29" fmla="*/ 670 h 2347"/>
                <a:gd name="T30" fmla="*/ 219 w 2589"/>
                <a:gd name="T31" fmla="*/ 747 h 2347"/>
                <a:gd name="T32" fmla="*/ 295 w 2589"/>
                <a:gd name="T33" fmla="*/ 872 h 2347"/>
                <a:gd name="T34" fmla="*/ 281 w 2589"/>
                <a:gd name="T35" fmla="*/ 1007 h 2347"/>
                <a:gd name="T36" fmla="*/ 162 w 2589"/>
                <a:gd name="T37" fmla="*/ 1060 h 2347"/>
                <a:gd name="T38" fmla="*/ 198 w 2589"/>
                <a:gd name="T39" fmla="*/ 1109 h 2347"/>
                <a:gd name="T40" fmla="*/ 165 w 2589"/>
                <a:gd name="T41" fmla="*/ 1347 h 2347"/>
                <a:gd name="T42" fmla="*/ 115 w 2589"/>
                <a:gd name="T43" fmla="*/ 1525 h 2347"/>
                <a:gd name="T44" fmla="*/ 64 w 2589"/>
                <a:gd name="T45" fmla="*/ 1643 h 2347"/>
                <a:gd name="T46" fmla="*/ 17 w 2589"/>
                <a:gd name="T47" fmla="*/ 1720 h 2347"/>
                <a:gd name="T48" fmla="*/ 69 w 2589"/>
                <a:gd name="T49" fmla="*/ 2025 h 2347"/>
                <a:gd name="T50" fmla="*/ 85 w 2589"/>
                <a:gd name="T51" fmla="*/ 2109 h 2347"/>
                <a:gd name="T52" fmla="*/ 228 w 2589"/>
                <a:gd name="T53" fmla="*/ 2070 h 2347"/>
                <a:gd name="T54" fmla="*/ 317 w 2589"/>
                <a:gd name="T55" fmla="*/ 2033 h 2347"/>
                <a:gd name="T56" fmla="*/ 444 w 2589"/>
                <a:gd name="T57" fmla="*/ 2027 h 2347"/>
                <a:gd name="T58" fmla="*/ 534 w 2589"/>
                <a:gd name="T59" fmla="*/ 2125 h 2347"/>
                <a:gd name="T60" fmla="*/ 530 w 2589"/>
                <a:gd name="T61" fmla="*/ 2269 h 2347"/>
                <a:gd name="T62" fmla="*/ 617 w 2589"/>
                <a:gd name="T63" fmla="*/ 2346 h 2347"/>
                <a:gd name="T64" fmla="*/ 689 w 2589"/>
                <a:gd name="T65" fmla="*/ 2284 h 2347"/>
                <a:gd name="T66" fmla="*/ 800 w 2589"/>
                <a:gd name="T67" fmla="*/ 2322 h 2347"/>
                <a:gd name="T68" fmla="*/ 886 w 2589"/>
                <a:gd name="T69" fmla="*/ 2266 h 2347"/>
                <a:gd name="T70" fmla="*/ 935 w 2589"/>
                <a:gd name="T71" fmla="*/ 2143 h 2347"/>
                <a:gd name="T72" fmla="*/ 986 w 2589"/>
                <a:gd name="T73" fmla="*/ 2067 h 2347"/>
                <a:gd name="T74" fmla="*/ 1085 w 2589"/>
                <a:gd name="T75" fmla="*/ 1919 h 2347"/>
                <a:gd name="T76" fmla="*/ 1148 w 2589"/>
                <a:gd name="T77" fmla="*/ 1928 h 2347"/>
                <a:gd name="T78" fmla="*/ 1212 w 2589"/>
                <a:gd name="T79" fmla="*/ 1834 h 2347"/>
                <a:gd name="T80" fmla="*/ 1363 w 2589"/>
                <a:gd name="T81" fmla="*/ 1756 h 2347"/>
                <a:gd name="T82" fmla="*/ 1459 w 2589"/>
                <a:gd name="T83" fmla="*/ 1790 h 2347"/>
                <a:gd name="T84" fmla="*/ 1523 w 2589"/>
                <a:gd name="T85" fmla="*/ 1855 h 2347"/>
                <a:gd name="T86" fmla="*/ 1624 w 2589"/>
                <a:gd name="T87" fmla="*/ 1800 h 2347"/>
                <a:gd name="T88" fmla="*/ 1641 w 2589"/>
                <a:gd name="T89" fmla="*/ 1670 h 2347"/>
                <a:gd name="T90" fmla="*/ 1666 w 2589"/>
                <a:gd name="T91" fmla="*/ 1606 h 2347"/>
                <a:gd name="T92" fmla="*/ 1843 w 2589"/>
                <a:gd name="T93" fmla="*/ 1604 h 2347"/>
                <a:gd name="T94" fmla="*/ 1969 w 2589"/>
                <a:gd name="T95" fmla="*/ 1489 h 2347"/>
                <a:gd name="T96" fmla="*/ 1939 w 2589"/>
                <a:gd name="T97" fmla="*/ 1404 h 2347"/>
                <a:gd name="T98" fmla="*/ 1895 w 2589"/>
                <a:gd name="T99" fmla="*/ 1306 h 2347"/>
                <a:gd name="T100" fmla="*/ 1803 w 2589"/>
                <a:gd name="T101" fmla="*/ 1126 h 2347"/>
                <a:gd name="T102" fmla="*/ 1920 w 2589"/>
                <a:gd name="T103" fmla="*/ 1002 h 2347"/>
                <a:gd name="T104" fmla="*/ 1861 w 2589"/>
                <a:gd name="T105" fmla="*/ 917 h 2347"/>
                <a:gd name="T106" fmla="*/ 1906 w 2589"/>
                <a:gd name="T107" fmla="*/ 844 h 2347"/>
                <a:gd name="T108" fmla="*/ 2058 w 2589"/>
                <a:gd name="T109" fmla="*/ 816 h 2347"/>
                <a:gd name="T110" fmla="*/ 2136 w 2589"/>
                <a:gd name="T111" fmla="*/ 729 h 2347"/>
                <a:gd name="T112" fmla="*/ 2222 w 2589"/>
                <a:gd name="T113" fmla="*/ 599 h 2347"/>
                <a:gd name="T114" fmla="*/ 2316 w 2589"/>
                <a:gd name="T115" fmla="*/ 687 h 2347"/>
                <a:gd name="T116" fmla="*/ 2398 w 2589"/>
                <a:gd name="T117" fmla="*/ 673 h 2347"/>
                <a:gd name="T118" fmla="*/ 2546 w 2589"/>
                <a:gd name="T119" fmla="*/ 675 h 2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89" h="2347">
                  <a:moveTo>
                    <a:pt x="2589" y="656"/>
                  </a:moveTo>
                  <a:lnTo>
                    <a:pt x="2575" y="628"/>
                  </a:lnTo>
                  <a:lnTo>
                    <a:pt x="2560" y="603"/>
                  </a:lnTo>
                  <a:lnTo>
                    <a:pt x="2546" y="579"/>
                  </a:lnTo>
                  <a:lnTo>
                    <a:pt x="2532" y="555"/>
                  </a:lnTo>
                  <a:lnTo>
                    <a:pt x="2527" y="543"/>
                  </a:lnTo>
                  <a:lnTo>
                    <a:pt x="2521" y="532"/>
                  </a:lnTo>
                  <a:lnTo>
                    <a:pt x="2516" y="518"/>
                  </a:lnTo>
                  <a:lnTo>
                    <a:pt x="2512" y="505"/>
                  </a:lnTo>
                  <a:lnTo>
                    <a:pt x="2508" y="491"/>
                  </a:lnTo>
                  <a:lnTo>
                    <a:pt x="2506" y="476"/>
                  </a:lnTo>
                  <a:lnTo>
                    <a:pt x="2505" y="461"/>
                  </a:lnTo>
                  <a:lnTo>
                    <a:pt x="2505" y="445"/>
                  </a:lnTo>
                  <a:lnTo>
                    <a:pt x="2506" y="420"/>
                  </a:lnTo>
                  <a:lnTo>
                    <a:pt x="2510" y="397"/>
                  </a:lnTo>
                  <a:lnTo>
                    <a:pt x="2515" y="377"/>
                  </a:lnTo>
                  <a:lnTo>
                    <a:pt x="2520" y="357"/>
                  </a:lnTo>
                  <a:lnTo>
                    <a:pt x="2526" y="336"/>
                  </a:lnTo>
                  <a:lnTo>
                    <a:pt x="2531" y="316"/>
                  </a:lnTo>
                  <a:lnTo>
                    <a:pt x="2535" y="293"/>
                  </a:lnTo>
                  <a:lnTo>
                    <a:pt x="2536" y="268"/>
                  </a:lnTo>
                  <a:lnTo>
                    <a:pt x="2535" y="258"/>
                  </a:lnTo>
                  <a:lnTo>
                    <a:pt x="2532" y="249"/>
                  </a:lnTo>
                  <a:lnTo>
                    <a:pt x="2527" y="242"/>
                  </a:lnTo>
                  <a:lnTo>
                    <a:pt x="2521" y="235"/>
                  </a:lnTo>
                  <a:lnTo>
                    <a:pt x="2515" y="229"/>
                  </a:lnTo>
                  <a:lnTo>
                    <a:pt x="2506" y="224"/>
                  </a:lnTo>
                  <a:lnTo>
                    <a:pt x="2497" y="220"/>
                  </a:lnTo>
                  <a:lnTo>
                    <a:pt x="2488" y="217"/>
                  </a:lnTo>
                  <a:lnTo>
                    <a:pt x="2473" y="212"/>
                  </a:lnTo>
                  <a:lnTo>
                    <a:pt x="2459" y="207"/>
                  </a:lnTo>
                  <a:lnTo>
                    <a:pt x="2454" y="203"/>
                  </a:lnTo>
                  <a:lnTo>
                    <a:pt x="2449" y="198"/>
                  </a:lnTo>
                  <a:lnTo>
                    <a:pt x="2447" y="193"/>
                  </a:lnTo>
                  <a:lnTo>
                    <a:pt x="2446" y="185"/>
                  </a:lnTo>
                  <a:lnTo>
                    <a:pt x="2446" y="107"/>
                  </a:lnTo>
                  <a:lnTo>
                    <a:pt x="2446" y="89"/>
                  </a:lnTo>
                  <a:lnTo>
                    <a:pt x="2442" y="70"/>
                  </a:lnTo>
                  <a:lnTo>
                    <a:pt x="2441" y="61"/>
                  </a:lnTo>
                  <a:lnTo>
                    <a:pt x="2437" y="51"/>
                  </a:lnTo>
                  <a:lnTo>
                    <a:pt x="2434" y="43"/>
                  </a:lnTo>
                  <a:lnTo>
                    <a:pt x="2431" y="35"/>
                  </a:lnTo>
                  <a:lnTo>
                    <a:pt x="2426" y="27"/>
                  </a:lnTo>
                  <a:lnTo>
                    <a:pt x="2421" y="21"/>
                  </a:lnTo>
                  <a:lnTo>
                    <a:pt x="2415" y="15"/>
                  </a:lnTo>
                  <a:lnTo>
                    <a:pt x="2409" y="10"/>
                  </a:lnTo>
                  <a:lnTo>
                    <a:pt x="2402" y="6"/>
                  </a:lnTo>
                  <a:lnTo>
                    <a:pt x="2394" y="2"/>
                  </a:lnTo>
                  <a:lnTo>
                    <a:pt x="2387" y="1"/>
                  </a:lnTo>
                  <a:lnTo>
                    <a:pt x="2378" y="0"/>
                  </a:lnTo>
                  <a:lnTo>
                    <a:pt x="2364" y="1"/>
                  </a:lnTo>
                  <a:lnTo>
                    <a:pt x="2351" y="2"/>
                  </a:lnTo>
                  <a:lnTo>
                    <a:pt x="2340" y="5"/>
                  </a:lnTo>
                  <a:lnTo>
                    <a:pt x="2329" y="7"/>
                  </a:lnTo>
                  <a:lnTo>
                    <a:pt x="2319" y="12"/>
                  </a:lnTo>
                  <a:lnTo>
                    <a:pt x="2309" y="16"/>
                  </a:lnTo>
                  <a:lnTo>
                    <a:pt x="2299" y="22"/>
                  </a:lnTo>
                  <a:lnTo>
                    <a:pt x="2290" y="27"/>
                  </a:lnTo>
                  <a:lnTo>
                    <a:pt x="2271" y="40"/>
                  </a:lnTo>
                  <a:lnTo>
                    <a:pt x="2251" y="53"/>
                  </a:lnTo>
                  <a:lnTo>
                    <a:pt x="2231" y="66"/>
                  </a:lnTo>
                  <a:lnTo>
                    <a:pt x="2208" y="79"/>
                  </a:lnTo>
                  <a:lnTo>
                    <a:pt x="2180" y="92"/>
                  </a:lnTo>
                  <a:lnTo>
                    <a:pt x="2154" y="105"/>
                  </a:lnTo>
                  <a:lnTo>
                    <a:pt x="2129" y="116"/>
                  </a:lnTo>
                  <a:lnTo>
                    <a:pt x="2106" y="125"/>
                  </a:lnTo>
                  <a:lnTo>
                    <a:pt x="2080" y="134"/>
                  </a:lnTo>
                  <a:lnTo>
                    <a:pt x="2055" y="141"/>
                  </a:lnTo>
                  <a:lnTo>
                    <a:pt x="2026" y="148"/>
                  </a:lnTo>
                  <a:lnTo>
                    <a:pt x="1996" y="153"/>
                  </a:lnTo>
                  <a:lnTo>
                    <a:pt x="1979" y="158"/>
                  </a:lnTo>
                  <a:lnTo>
                    <a:pt x="1962" y="164"/>
                  </a:lnTo>
                  <a:lnTo>
                    <a:pt x="1955" y="166"/>
                  </a:lnTo>
                  <a:lnTo>
                    <a:pt x="1946" y="169"/>
                  </a:lnTo>
                  <a:lnTo>
                    <a:pt x="1937" y="171"/>
                  </a:lnTo>
                  <a:lnTo>
                    <a:pt x="1927" y="171"/>
                  </a:lnTo>
                  <a:lnTo>
                    <a:pt x="1893" y="170"/>
                  </a:lnTo>
                  <a:lnTo>
                    <a:pt x="1862" y="169"/>
                  </a:lnTo>
                  <a:lnTo>
                    <a:pt x="1833" y="164"/>
                  </a:lnTo>
                  <a:lnTo>
                    <a:pt x="1804" y="159"/>
                  </a:lnTo>
                  <a:lnTo>
                    <a:pt x="1777" y="151"/>
                  </a:lnTo>
                  <a:lnTo>
                    <a:pt x="1748" y="143"/>
                  </a:lnTo>
                  <a:lnTo>
                    <a:pt x="1719" y="131"/>
                  </a:lnTo>
                  <a:lnTo>
                    <a:pt x="1688" y="119"/>
                  </a:lnTo>
                  <a:lnTo>
                    <a:pt x="1663" y="106"/>
                  </a:lnTo>
                  <a:lnTo>
                    <a:pt x="1640" y="95"/>
                  </a:lnTo>
                  <a:lnTo>
                    <a:pt x="1630" y="90"/>
                  </a:lnTo>
                  <a:lnTo>
                    <a:pt x="1617" y="85"/>
                  </a:lnTo>
                  <a:lnTo>
                    <a:pt x="1605" y="82"/>
                  </a:lnTo>
                  <a:lnTo>
                    <a:pt x="1591" y="81"/>
                  </a:lnTo>
                  <a:lnTo>
                    <a:pt x="1521" y="81"/>
                  </a:lnTo>
                  <a:lnTo>
                    <a:pt x="1491" y="81"/>
                  </a:lnTo>
                  <a:lnTo>
                    <a:pt x="1462" y="79"/>
                  </a:lnTo>
                  <a:lnTo>
                    <a:pt x="1435" y="76"/>
                  </a:lnTo>
                  <a:lnTo>
                    <a:pt x="1409" y="72"/>
                  </a:lnTo>
                  <a:lnTo>
                    <a:pt x="1384" y="69"/>
                  </a:lnTo>
                  <a:lnTo>
                    <a:pt x="1356" y="66"/>
                  </a:lnTo>
                  <a:lnTo>
                    <a:pt x="1329" y="64"/>
                  </a:lnTo>
                  <a:lnTo>
                    <a:pt x="1297" y="64"/>
                  </a:lnTo>
                  <a:lnTo>
                    <a:pt x="1271" y="64"/>
                  </a:lnTo>
                  <a:lnTo>
                    <a:pt x="1246" y="64"/>
                  </a:lnTo>
                  <a:lnTo>
                    <a:pt x="1223" y="66"/>
                  </a:lnTo>
                  <a:lnTo>
                    <a:pt x="1201" y="69"/>
                  </a:lnTo>
                  <a:lnTo>
                    <a:pt x="1191" y="71"/>
                  </a:lnTo>
                  <a:lnTo>
                    <a:pt x="1179" y="74"/>
                  </a:lnTo>
                  <a:lnTo>
                    <a:pt x="1169" y="77"/>
                  </a:lnTo>
                  <a:lnTo>
                    <a:pt x="1158" y="82"/>
                  </a:lnTo>
                  <a:lnTo>
                    <a:pt x="1148" y="87"/>
                  </a:lnTo>
                  <a:lnTo>
                    <a:pt x="1138" y="94"/>
                  </a:lnTo>
                  <a:lnTo>
                    <a:pt x="1127" y="100"/>
                  </a:lnTo>
                  <a:lnTo>
                    <a:pt x="1117" y="109"/>
                  </a:lnTo>
                  <a:lnTo>
                    <a:pt x="1088" y="131"/>
                  </a:lnTo>
                  <a:lnTo>
                    <a:pt x="1064" y="155"/>
                  </a:lnTo>
                  <a:lnTo>
                    <a:pt x="1041" y="178"/>
                  </a:lnTo>
                  <a:lnTo>
                    <a:pt x="1021" y="200"/>
                  </a:lnTo>
                  <a:lnTo>
                    <a:pt x="1000" y="223"/>
                  </a:lnTo>
                  <a:lnTo>
                    <a:pt x="977" y="244"/>
                  </a:lnTo>
                  <a:lnTo>
                    <a:pt x="966" y="256"/>
                  </a:lnTo>
                  <a:lnTo>
                    <a:pt x="952" y="267"/>
                  </a:lnTo>
                  <a:lnTo>
                    <a:pt x="938" y="277"/>
                  </a:lnTo>
                  <a:lnTo>
                    <a:pt x="923" y="288"/>
                  </a:lnTo>
                  <a:lnTo>
                    <a:pt x="910" y="296"/>
                  </a:lnTo>
                  <a:lnTo>
                    <a:pt x="897" y="303"/>
                  </a:lnTo>
                  <a:lnTo>
                    <a:pt x="884" y="308"/>
                  </a:lnTo>
                  <a:lnTo>
                    <a:pt x="873" y="313"/>
                  </a:lnTo>
                  <a:lnTo>
                    <a:pt x="848" y="323"/>
                  </a:lnTo>
                  <a:lnTo>
                    <a:pt x="820" y="333"/>
                  </a:lnTo>
                  <a:lnTo>
                    <a:pt x="803" y="341"/>
                  </a:lnTo>
                  <a:lnTo>
                    <a:pt x="788" y="348"/>
                  </a:lnTo>
                  <a:lnTo>
                    <a:pt x="780" y="352"/>
                  </a:lnTo>
                  <a:lnTo>
                    <a:pt x="771" y="355"/>
                  </a:lnTo>
                  <a:lnTo>
                    <a:pt x="763" y="356"/>
                  </a:lnTo>
                  <a:lnTo>
                    <a:pt x="753" y="357"/>
                  </a:lnTo>
                  <a:lnTo>
                    <a:pt x="686" y="357"/>
                  </a:lnTo>
                  <a:lnTo>
                    <a:pt x="661" y="356"/>
                  </a:lnTo>
                  <a:lnTo>
                    <a:pt x="640" y="352"/>
                  </a:lnTo>
                  <a:lnTo>
                    <a:pt x="617" y="350"/>
                  </a:lnTo>
                  <a:lnTo>
                    <a:pt x="592" y="346"/>
                  </a:lnTo>
                  <a:lnTo>
                    <a:pt x="564" y="343"/>
                  </a:lnTo>
                  <a:lnTo>
                    <a:pt x="539" y="342"/>
                  </a:lnTo>
                  <a:lnTo>
                    <a:pt x="527" y="340"/>
                  </a:lnTo>
                  <a:lnTo>
                    <a:pt x="514" y="336"/>
                  </a:lnTo>
                  <a:lnTo>
                    <a:pt x="502" y="332"/>
                  </a:lnTo>
                  <a:lnTo>
                    <a:pt x="489" y="325"/>
                  </a:lnTo>
                  <a:lnTo>
                    <a:pt x="456" y="304"/>
                  </a:lnTo>
                  <a:lnTo>
                    <a:pt x="426" y="286"/>
                  </a:lnTo>
                  <a:lnTo>
                    <a:pt x="399" y="267"/>
                  </a:lnTo>
                  <a:lnTo>
                    <a:pt x="365" y="245"/>
                  </a:lnTo>
                  <a:lnTo>
                    <a:pt x="347" y="234"/>
                  </a:lnTo>
                  <a:lnTo>
                    <a:pt x="331" y="224"/>
                  </a:lnTo>
                  <a:lnTo>
                    <a:pt x="323" y="219"/>
                  </a:lnTo>
                  <a:lnTo>
                    <a:pt x="315" y="217"/>
                  </a:lnTo>
                  <a:lnTo>
                    <a:pt x="305" y="214"/>
                  </a:lnTo>
                  <a:lnTo>
                    <a:pt x="293" y="214"/>
                  </a:lnTo>
                  <a:lnTo>
                    <a:pt x="281" y="214"/>
                  </a:lnTo>
                  <a:lnTo>
                    <a:pt x="269" y="217"/>
                  </a:lnTo>
                  <a:lnTo>
                    <a:pt x="259" y="220"/>
                  </a:lnTo>
                  <a:lnTo>
                    <a:pt x="249" y="224"/>
                  </a:lnTo>
                  <a:lnTo>
                    <a:pt x="229" y="235"/>
                  </a:lnTo>
                  <a:lnTo>
                    <a:pt x="207" y="245"/>
                  </a:lnTo>
                  <a:lnTo>
                    <a:pt x="207" y="245"/>
                  </a:lnTo>
                  <a:lnTo>
                    <a:pt x="197" y="277"/>
                  </a:lnTo>
                  <a:lnTo>
                    <a:pt x="189" y="306"/>
                  </a:lnTo>
                  <a:lnTo>
                    <a:pt x="187" y="321"/>
                  </a:lnTo>
                  <a:lnTo>
                    <a:pt x="184" y="336"/>
                  </a:lnTo>
                  <a:lnTo>
                    <a:pt x="183" y="351"/>
                  </a:lnTo>
                  <a:lnTo>
                    <a:pt x="183" y="368"/>
                  </a:lnTo>
                  <a:lnTo>
                    <a:pt x="183" y="432"/>
                  </a:lnTo>
                  <a:lnTo>
                    <a:pt x="183" y="460"/>
                  </a:lnTo>
                  <a:lnTo>
                    <a:pt x="183" y="485"/>
                  </a:lnTo>
                  <a:lnTo>
                    <a:pt x="180" y="498"/>
                  </a:lnTo>
                  <a:lnTo>
                    <a:pt x="177" y="508"/>
                  </a:lnTo>
                  <a:lnTo>
                    <a:pt x="173" y="511"/>
                  </a:lnTo>
                  <a:lnTo>
                    <a:pt x="169" y="516"/>
                  </a:lnTo>
                  <a:lnTo>
                    <a:pt x="164" y="520"/>
                  </a:lnTo>
                  <a:lnTo>
                    <a:pt x="159" y="523"/>
                  </a:lnTo>
                  <a:lnTo>
                    <a:pt x="148" y="529"/>
                  </a:lnTo>
                  <a:lnTo>
                    <a:pt x="138" y="535"/>
                  </a:lnTo>
                  <a:lnTo>
                    <a:pt x="129" y="542"/>
                  </a:lnTo>
                  <a:lnTo>
                    <a:pt x="120" y="549"/>
                  </a:lnTo>
                  <a:lnTo>
                    <a:pt x="113" y="557"/>
                  </a:lnTo>
                  <a:lnTo>
                    <a:pt x="106" y="565"/>
                  </a:lnTo>
                  <a:lnTo>
                    <a:pt x="100" y="575"/>
                  </a:lnTo>
                  <a:lnTo>
                    <a:pt x="95" y="587"/>
                  </a:lnTo>
                  <a:lnTo>
                    <a:pt x="93" y="592"/>
                  </a:lnTo>
                  <a:lnTo>
                    <a:pt x="87" y="597"/>
                  </a:lnTo>
                  <a:lnTo>
                    <a:pt x="84" y="602"/>
                  </a:lnTo>
                  <a:lnTo>
                    <a:pt x="82" y="608"/>
                  </a:lnTo>
                  <a:lnTo>
                    <a:pt x="82" y="616"/>
                  </a:lnTo>
                  <a:lnTo>
                    <a:pt x="84" y="623"/>
                  </a:lnTo>
                  <a:lnTo>
                    <a:pt x="85" y="629"/>
                  </a:lnTo>
                  <a:lnTo>
                    <a:pt x="87" y="637"/>
                  </a:lnTo>
                  <a:lnTo>
                    <a:pt x="93" y="650"/>
                  </a:lnTo>
                  <a:lnTo>
                    <a:pt x="100" y="661"/>
                  </a:lnTo>
                  <a:lnTo>
                    <a:pt x="110" y="670"/>
                  </a:lnTo>
                  <a:lnTo>
                    <a:pt x="121" y="678"/>
                  </a:lnTo>
                  <a:lnTo>
                    <a:pt x="134" y="686"/>
                  </a:lnTo>
                  <a:lnTo>
                    <a:pt x="148" y="692"/>
                  </a:lnTo>
                  <a:lnTo>
                    <a:pt x="163" y="698"/>
                  </a:lnTo>
                  <a:lnTo>
                    <a:pt x="175" y="706"/>
                  </a:lnTo>
                  <a:lnTo>
                    <a:pt x="187" y="716"/>
                  </a:lnTo>
                  <a:lnTo>
                    <a:pt x="198" y="727"/>
                  </a:lnTo>
                  <a:lnTo>
                    <a:pt x="205" y="732"/>
                  </a:lnTo>
                  <a:lnTo>
                    <a:pt x="212" y="736"/>
                  </a:lnTo>
                  <a:lnTo>
                    <a:pt x="215" y="739"/>
                  </a:lnTo>
                  <a:lnTo>
                    <a:pt x="218" y="741"/>
                  </a:lnTo>
                  <a:lnTo>
                    <a:pt x="219" y="744"/>
                  </a:lnTo>
                  <a:lnTo>
                    <a:pt x="219" y="747"/>
                  </a:lnTo>
                  <a:lnTo>
                    <a:pt x="219" y="754"/>
                  </a:lnTo>
                  <a:lnTo>
                    <a:pt x="218" y="757"/>
                  </a:lnTo>
                  <a:lnTo>
                    <a:pt x="215" y="762"/>
                  </a:lnTo>
                  <a:lnTo>
                    <a:pt x="213" y="766"/>
                  </a:lnTo>
                  <a:lnTo>
                    <a:pt x="213" y="766"/>
                  </a:lnTo>
                  <a:lnTo>
                    <a:pt x="223" y="774"/>
                  </a:lnTo>
                  <a:lnTo>
                    <a:pt x="231" y="781"/>
                  </a:lnTo>
                  <a:lnTo>
                    <a:pt x="238" y="790"/>
                  </a:lnTo>
                  <a:lnTo>
                    <a:pt x="244" y="799"/>
                  </a:lnTo>
                  <a:lnTo>
                    <a:pt x="257" y="818"/>
                  </a:lnTo>
                  <a:lnTo>
                    <a:pt x="269" y="838"/>
                  </a:lnTo>
                  <a:lnTo>
                    <a:pt x="283" y="855"/>
                  </a:lnTo>
                  <a:lnTo>
                    <a:pt x="295" y="872"/>
                  </a:lnTo>
                  <a:lnTo>
                    <a:pt x="300" y="879"/>
                  </a:lnTo>
                  <a:lnTo>
                    <a:pt x="303" y="888"/>
                  </a:lnTo>
                  <a:lnTo>
                    <a:pt x="306" y="898"/>
                  </a:lnTo>
                  <a:lnTo>
                    <a:pt x="307" y="909"/>
                  </a:lnTo>
                  <a:lnTo>
                    <a:pt x="307" y="927"/>
                  </a:lnTo>
                  <a:lnTo>
                    <a:pt x="306" y="944"/>
                  </a:lnTo>
                  <a:lnTo>
                    <a:pt x="303" y="961"/>
                  </a:lnTo>
                  <a:lnTo>
                    <a:pt x="300" y="977"/>
                  </a:lnTo>
                  <a:lnTo>
                    <a:pt x="297" y="985"/>
                  </a:lnTo>
                  <a:lnTo>
                    <a:pt x="295" y="991"/>
                  </a:lnTo>
                  <a:lnTo>
                    <a:pt x="291" y="997"/>
                  </a:lnTo>
                  <a:lnTo>
                    <a:pt x="286" y="1002"/>
                  </a:lnTo>
                  <a:lnTo>
                    <a:pt x="281" y="1007"/>
                  </a:lnTo>
                  <a:lnTo>
                    <a:pt x="274" y="1011"/>
                  </a:lnTo>
                  <a:lnTo>
                    <a:pt x="267" y="1013"/>
                  </a:lnTo>
                  <a:lnTo>
                    <a:pt x="259" y="1015"/>
                  </a:lnTo>
                  <a:lnTo>
                    <a:pt x="241" y="1017"/>
                  </a:lnTo>
                  <a:lnTo>
                    <a:pt x="224" y="1021"/>
                  </a:lnTo>
                  <a:lnTo>
                    <a:pt x="217" y="1023"/>
                  </a:lnTo>
                  <a:lnTo>
                    <a:pt x="209" y="1027"/>
                  </a:lnTo>
                  <a:lnTo>
                    <a:pt x="202" y="1031"/>
                  </a:lnTo>
                  <a:lnTo>
                    <a:pt x="193" y="1036"/>
                  </a:lnTo>
                  <a:lnTo>
                    <a:pt x="180" y="1043"/>
                  </a:lnTo>
                  <a:lnTo>
                    <a:pt x="170" y="1051"/>
                  </a:lnTo>
                  <a:lnTo>
                    <a:pt x="165" y="1055"/>
                  </a:lnTo>
                  <a:lnTo>
                    <a:pt x="162" y="1060"/>
                  </a:lnTo>
                  <a:lnTo>
                    <a:pt x="159" y="1066"/>
                  </a:lnTo>
                  <a:lnTo>
                    <a:pt x="159" y="1074"/>
                  </a:lnTo>
                  <a:lnTo>
                    <a:pt x="159" y="1077"/>
                  </a:lnTo>
                  <a:lnTo>
                    <a:pt x="160" y="1080"/>
                  </a:lnTo>
                  <a:lnTo>
                    <a:pt x="163" y="1082"/>
                  </a:lnTo>
                  <a:lnTo>
                    <a:pt x="165" y="1085"/>
                  </a:lnTo>
                  <a:lnTo>
                    <a:pt x="172" y="1089"/>
                  </a:lnTo>
                  <a:lnTo>
                    <a:pt x="179" y="1092"/>
                  </a:lnTo>
                  <a:lnTo>
                    <a:pt x="185" y="1096"/>
                  </a:lnTo>
                  <a:lnTo>
                    <a:pt x="193" y="1100"/>
                  </a:lnTo>
                  <a:lnTo>
                    <a:pt x="195" y="1102"/>
                  </a:lnTo>
                  <a:lnTo>
                    <a:pt x="197" y="1105"/>
                  </a:lnTo>
                  <a:lnTo>
                    <a:pt x="198" y="1109"/>
                  </a:lnTo>
                  <a:lnTo>
                    <a:pt x="198" y="1113"/>
                  </a:lnTo>
                  <a:lnTo>
                    <a:pt x="198" y="1193"/>
                  </a:lnTo>
                  <a:lnTo>
                    <a:pt x="199" y="1212"/>
                  </a:lnTo>
                  <a:lnTo>
                    <a:pt x="203" y="1228"/>
                  </a:lnTo>
                  <a:lnTo>
                    <a:pt x="205" y="1244"/>
                  </a:lnTo>
                  <a:lnTo>
                    <a:pt x="207" y="1263"/>
                  </a:lnTo>
                  <a:lnTo>
                    <a:pt x="205" y="1274"/>
                  </a:lnTo>
                  <a:lnTo>
                    <a:pt x="204" y="1284"/>
                  </a:lnTo>
                  <a:lnTo>
                    <a:pt x="200" y="1293"/>
                  </a:lnTo>
                  <a:lnTo>
                    <a:pt x="197" y="1302"/>
                  </a:lnTo>
                  <a:lnTo>
                    <a:pt x="187" y="1317"/>
                  </a:lnTo>
                  <a:lnTo>
                    <a:pt x="177" y="1332"/>
                  </a:lnTo>
                  <a:lnTo>
                    <a:pt x="165" y="1347"/>
                  </a:lnTo>
                  <a:lnTo>
                    <a:pt x="155" y="1363"/>
                  </a:lnTo>
                  <a:lnTo>
                    <a:pt x="151" y="1372"/>
                  </a:lnTo>
                  <a:lnTo>
                    <a:pt x="148" y="1381"/>
                  </a:lnTo>
                  <a:lnTo>
                    <a:pt x="146" y="1391"/>
                  </a:lnTo>
                  <a:lnTo>
                    <a:pt x="145" y="1401"/>
                  </a:lnTo>
                  <a:lnTo>
                    <a:pt x="145" y="1464"/>
                  </a:lnTo>
                  <a:lnTo>
                    <a:pt x="145" y="1471"/>
                  </a:lnTo>
                  <a:lnTo>
                    <a:pt x="144" y="1479"/>
                  </a:lnTo>
                  <a:lnTo>
                    <a:pt x="141" y="1486"/>
                  </a:lnTo>
                  <a:lnTo>
                    <a:pt x="139" y="1493"/>
                  </a:lnTo>
                  <a:lnTo>
                    <a:pt x="133" y="1504"/>
                  </a:lnTo>
                  <a:lnTo>
                    <a:pt x="124" y="1515"/>
                  </a:lnTo>
                  <a:lnTo>
                    <a:pt x="115" y="1525"/>
                  </a:lnTo>
                  <a:lnTo>
                    <a:pt x="104" y="1537"/>
                  </a:lnTo>
                  <a:lnTo>
                    <a:pt x="94" y="1549"/>
                  </a:lnTo>
                  <a:lnTo>
                    <a:pt x="85" y="1562"/>
                  </a:lnTo>
                  <a:lnTo>
                    <a:pt x="76" y="1576"/>
                  </a:lnTo>
                  <a:lnTo>
                    <a:pt x="69" y="1588"/>
                  </a:lnTo>
                  <a:lnTo>
                    <a:pt x="66" y="1594"/>
                  </a:lnTo>
                  <a:lnTo>
                    <a:pt x="64" y="1602"/>
                  </a:lnTo>
                  <a:lnTo>
                    <a:pt x="62" y="1609"/>
                  </a:lnTo>
                  <a:lnTo>
                    <a:pt x="61" y="1618"/>
                  </a:lnTo>
                  <a:lnTo>
                    <a:pt x="61" y="1627"/>
                  </a:lnTo>
                  <a:lnTo>
                    <a:pt x="64" y="1636"/>
                  </a:lnTo>
                  <a:lnTo>
                    <a:pt x="64" y="1639"/>
                  </a:lnTo>
                  <a:lnTo>
                    <a:pt x="64" y="1643"/>
                  </a:lnTo>
                  <a:lnTo>
                    <a:pt x="62" y="1648"/>
                  </a:lnTo>
                  <a:lnTo>
                    <a:pt x="61" y="1652"/>
                  </a:lnTo>
                  <a:lnTo>
                    <a:pt x="55" y="1660"/>
                  </a:lnTo>
                  <a:lnTo>
                    <a:pt x="47" y="1667"/>
                  </a:lnTo>
                  <a:lnTo>
                    <a:pt x="40" y="1672"/>
                  </a:lnTo>
                  <a:lnTo>
                    <a:pt x="34" y="1678"/>
                  </a:lnTo>
                  <a:lnTo>
                    <a:pt x="26" y="1683"/>
                  </a:lnTo>
                  <a:lnTo>
                    <a:pt x="21" y="1691"/>
                  </a:lnTo>
                  <a:lnTo>
                    <a:pt x="18" y="1693"/>
                  </a:lnTo>
                  <a:lnTo>
                    <a:pt x="17" y="1698"/>
                  </a:lnTo>
                  <a:lnTo>
                    <a:pt x="16" y="1702"/>
                  </a:lnTo>
                  <a:lnTo>
                    <a:pt x="16" y="1707"/>
                  </a:lnTo>
                  <a:lnTo>
                    <a:pt x="17" y="1720"/>
                  </a:lnTo>
                  <a:lnTo>
                    <a:pt x="21" y="1731"/>
                  </a:lnTo>
                  <a:lnTo>
                    <a:pt x="25" y="1740"/>
                  </a:lnTo>
                  <a:lnTo>
                    <a:pt x="31" y="1750"/>
                  </a:lnTo>
                  <a:lnTo>
                    <a:pt x="36" y="1759"/>
                  </a:lnTo>
                  <a:lnTo>
                    <a:pt x="41" y="1769"/>
                  </a:lnTo>
                  <a:lnTo>
                    <a:pt x="45" y="1780"/>
                  </a:lnTo>
                  <a:lnTo>
                    <a:pt x="47" y="1793"/>
                  </a:lnTo>
                  <a:lnTo>
                    <a:pt x="0" y="1967"/>
                  </a:lnTo>
                  <a:lnTo>
                    <a:pt x="0" y="2003"/>
                  </a:lnTo>
                  <a:lnTo>
                    <a:pt x="54" y="2003"/>
                  </a:lnTo>
                  <a:lnTo>
                    <a:pt x="60" y="2010"/>
                  </a:lnTo>
                  <a:lnTo>
                    <a:pt x="65" y="2017"/>
                  </a:lnTo>
                  <a:lnTo>
                    <a:pt x="69" y="2025"/>
                  </a:lnTo>
                  <a:lnTo>
                    <a:pt x="71" y="2032"/>
                  </a:lnTo>
                  <a:lnTo>
                    <a:pt x="74" y="2040"/>
                  </a:lnTo>
                  <a:lnTo>
                    <a:pt x="75" y="2049"/>
                  </a:lnTo>
                  <a:lnTo>
                    <a:pt x="75" y="2057"/>
                  </a:lnTo>
                  <a:lnTo>
                    <a:pt x="74" y="2067"/>
                  </a:lnTo>
                  <a:lnTo>
                    <a:pt x="74" y="2081"/>
                  </a:lnTo>
                  <a:lnTo>
                    <a:pt x="72" y="2095"/>
                  </a:lnTo>
                  <a:lnTo>
                    <a:pt x="74" y="2100"/>
                  </a:lnTo>
                  <a:lnTo>
                    <a:pt x="76" y="2105"/>
                  </a:lnTo>
                  <a:lnTo>
                    <a:pt x="77" y="2106"/>
                  </a:lnTo>
                  <a:lnTo>
                    <a:pt x="80" y="2109"/>
                  </a:lnTo>
                  <a:lnTo>
                    <a:pt x="82" y="2109"/>
                  </a:lnTo>
                  <a:lnTo>
                    <a:pt x="85" y="2109"/>
                  </a:lnTo>
                  <a:lnTo>
                    <a:pt x="91" y="2109"/>
                  </a:lnTo>
                  <a:lnTo>
                    <a:pt x="98" y="2105"/>
                  </a:lnTo>
                  <a:lnTo>
                    <a:pt x="104" y="2101"/>
                  </a:lnTo>
                  <a:lnTo>
                    <a:pt x="109" y="2097"/>
                  </a:lnTo>
                  <a:lnTo>
                    <a:pt x="114" y="2092"/>
                  </a:lnTo>
                  <a:lnTo>
                    <a:pt x="119" y="2089"/>
                  </a:lnTo>
                  <a:lnTo>
                    <a:pt x="125" y="2086"/>
                  </a:lnTo>
                  <a:lnTo>
                    <a:pt x="133" y="2085"/>
                  </a:lnTo>
                  <a:lnTo>
                    <a:pt x="146" y="2089"/>
                  </a:lnTo>
                  <a:lnTo>
                    <a:pt x="159" y="2091"/>
                  </a:lnTo>
                  <a:lnTo>
                    <a:pt x="214" y="2091"/>
                  </a:lnTo>
                  <a:lnTo>
                    <a:pt x="222" y="2081"/>
                  </a:lnTo>
                  <a:lnTo>
                    <a:pt x="228" y="2070"/>
                  </a:lnTo>
                  <a:lnTo>
                    <a:pt x="233" y="2060"/>
                  </a:lnTo>
                  <a:lnTo>
                    <a:pt x="238" y="2049"/>
                  </a:lnTo>
                  <a:lnTo>
                    <a:pt x="244" y="2040"/>
                  </a:lnTo>
                  <a:lnTo>
                    <a:pt x="251" y="2032"/>
                  </a:lnTo>
                  <a:lnTo>
                    <a:pt x="254" y="2028"/>
                  </a:lnTo>
                  <a:lnTo>
                    <a:pt x="259" y="2027"/>
                  </a:lnTo>
                  <a:lnTo>
                    <a:pt x="264" y="2025"/>
                  </a:lnTo>
                  <a:lnTo>
                    <a:pt x="269" y="2025"/>
                  </a:lnTo>
                  <a:lnTo>
                    <a:pt x="281" y="2025"/>
                  </a:lnTo>
                  <a:lnTo>
                    <a:pt x="291" y="2027"/>
                  </a:lnTo>
                  <a:lnTo>
                    <a:pt x="300" y="2028"/>
                  </a:lnTo>
                  <a:lnTo>
                    <a:pt x="308" y="2031"/>
                  </a:lnTo>
                  <a:lnTo>
                    <a:pt x="317" y="2033"/>
                  </a:lnTo>
                  <a:lnTo>
                    <a:pt x="326" y="2036"/>
                  </a:lnTo>
                  <a:lnTo>
                    <a:pt x="336" y="2037"/>
                  </a:lnTo>
                  <a:lnTo>
                    <a:pt x="346" y="2039"/>
                  </a:lnTo>
                  <a:lnTo>
                    <a:pt x="357" y="2037"/>
                  </a:lnTo>
                  <a:lnTo>
                    <a:pt x="366" y="2036"/>
                  </a:lnTo>
                  <a:lnTo>
                    <a:pt x="375" y="2033"/>
                  </a:lnTo>
                  <a:lnTo>
                    <a:pt x="384" y="2031"/>
                  </a:lnTo>
                  <a:lnTo>
                    <a:pt x="392" y="2028"/>
                  </a:lnTo>
                  <a:lnTo>
                    <a:pt x="401" y="2027"/>
                  </a:lnTo>
                  <a:lnTo>
                    <a:pt x="410" y="2025"/>
                  </a:lnTo>
                  <a:lnTo>
                    <a:pt x="420" y="2025"/>
                  </a:lnTo>
                  <a:lnTo>
                    <a:pt x="433" y="2025"/>
                  </a:lnTo>
                  <a:lnTo>
                    <a:pt x="444" y="2027"/>
                  </a:lnTo>
                  <a:lnTo>
                    <a:pt x="454" y="2030"/>
                  </a:lnTo>
                  <a:lnTo>
                    <a:pt x="464" y="2033"/>
                  </a:lnTo>
                  <a:lnTo>
                    <a:pt x="483" y="2041"/>
                  </a:lnTo>
                  <a:lnTo>
                    <a:pt x="505" y="2051"/>
                  </a:lnTo>
                  <a:lnTo>
                    <a:pt x="505" y="2051"/>
                  </a:lnTo>
                  <a:lnTo>
                    <a:pt x="513" y="2060"/>
                  </a:lnTo>
                  <a:lnTo>
                    <a:pt x="519" y="2067"/>
                  </a:lnTo>
                  <a:lnTo>
                    <a:pt x="524" y="2076"/>
                  </a:lnTo>
                  <a:lnTo>
                    <a:pt x="528" y="2085"/>
                  </a:lnTo>
                  <a:lnTo>
                    <a:pt x="530" y="2095"/>
                  </a:lnTo>
                  <a:lnTo>
                    <a:pt x="533" y="2104"/>
                  </a:lnTo>
                  <a:lnTo>
                    <a:pt x="534" y="2115"/>
                  </a:lnTo>
                  <a:lnTo>
                    <a:pt x="534" y="2125"/>
                  </a:lnTo>
                  <a:lnTo>
                    <a:pt x="533" y="2136"/>
                  </a:lnTo>
                  <a:lnTo>
                    <a:pt x="530" y="2145"/>
                  </a:lnTo>
                  <a:lnTo>
                    <a:pt x="527" y="2155"/>
                  </a:lnTo>
                  <a:lnTo>
                    <a:pt x="523" y="2163"/>
                  </a:lnTo>
                  <a:lnTo>
                    <a:pt x="512" y="2180"/>
                  </a:lnTo>
                  <a:lnTo>
                    <a:pt x="503" y="2199"/>
                  </a:lnTo>
                  <a:lnTo>
                    <a:pt x="499" y="2210"/>
                  </a:lnTo>
                  <a:lnTo>
                    <a:pt x="495" y="2220"/>
                  </a:lnTo>
                  <a:lnTo>
                    <a:pt x="490" y="2229"/>
                  </a:lnTo>
                  <a:lnTo>
                    <a:pt x="484" y="2239"/>
                  </a:lnTo>
                  <a:lnTo>
                    <a:pt x="502" y="2249"/>
                  </a:lnTo>
                  <a:lnTo>
                    <a:pt x="517" y="2258"/>
                  </a:lnTo>
                  <a:lnTo>
                    <a:pt x="530" y="2269"/>
                  </a:lnTo>
                  <a:lnTo>
                    <a:pt x="544" y="2283"/>
                  </a:lnTo>
                  <a:lnTo>
                    <a:pt x="551" y="2293"/>
                  </a:lnTo>
                  <a:lnTo>
                    <a:pt x="556" y="2303"/>
                  </a:lnTo>
                  <a:lnTo>
                    <a:pt x="558" y="2313"/>
                  </a:lnTo>
                  <a:lnTo>
                    <a:pt x="561" y="2323"/>
                  </a:lnTo>
                  <a:lnTo>
                    <a:pt x="564" y="2333"/>
                  </a:lnTo>
                  <a:lnTo>
                    <a:pt x="568" y="2341"/>
                  </a:lnTo>
                  <a:lnTo>
                    <a:pt x="572" y="2343"/>
                  </a:lnTo>
                  <a:lnTo>
                    <a:pt x="576" y="2346"/>
                  </a:lnTo>
                  <a:lnTo>
                    <a:pt x="579" y="2347"/>
                  </a:lnTo>
                  <a:lnTo>
                    <a:pt x="584" y="2347"/>
                  </a:lnTo>
                  <a:lnTo>
                    <a:pt x="602" y="2347"/>
                  </a:lnTo>
                  <a:lnTo>
                    <a:pt x="617" y="2346"/>
                  </a:lnTo>
                  <a:lnTo>
                    <a:pt x="632" y="2342"/>
                  </a:lnTo>
                  <a:lnTo>
                    <a:pt x="648" y="2337"/>
                  </a:lnTo>
                  <a:lnTo>
                    <a:pt x="652" y="2335"/>
                  </a:lnTo>
                  <a:lnTo>
                    <a:pt x="656" y="2332"/>
                  </a:lnTo>
                  <a:lnTo>
                    <a:pt x="660" y="2328"/>
                  </a:lnTo>
                  <a:lnTo>
                    <a:pt x="662" y="2325"/>
                  </a:lnTo>
                  <a:lnTo>
                    <a:pt x="666" y="2316"/>
                  </a:lnTo>
                  <a:lnTo>
                    <a:pt x="670" y="2307"/>
                  </a:lnTo>
                  <a:lnTo>
                    <a:pt x="674" y="2298"/>
                  </a:lnTo>
                  <a:lnTo>
                    <a:pt x="679" y="2291"/>
                  </a:lnTo>
                  <a:lnTo>
                    <a:pt x="681" y="2288"/>
                  </a:lnTo>
                  <a:lnTo>
                    <a:pt x="685" y="2286"/>
                  </a:lnTo>
                  <a:lnTo>
                    <a:pt x="689" y="2284"/>
                  </a:lnTo>
                  <a:lnTo>
                    <a:pt x="692" y="2283"/>
                  </a:lnTo>
                  <a:lnTo>
                    <a:pt x="709" y="2288"/>
                  </a:lnTo>
                  <a:lnTo>
                    <a:pt x="725" y="2292"/>
                  </a:lnTo>
                  <a:lnTo>
                    <a:pt x="739" y="2288"/>
                  </a:lnTo>
                  <a:lnTo>
                    <a:pt x="753" y="2283"/>
                  </a:lnTo>
                  <a:lnTo>
                    <a:pt x="758" y="2284"/>
                  </a:lnTo>
                  <a:lnTo>
                    <a:pt x="763" y="2286"/>
                  </a:lnTo>
                  <a:lnTo>
                    <a:pt x="768" y="2288"/>
                  </a:lnTo>
                  <a:lnTo>
                    <a:pt x="771" y="2291"/>
                  </a:lnTo>
                  <a:lnTo>
                    <a:pt x="779" y="2298"/>
                  </a:lnTo>
                  <a:lnTo>
                    <a:pt x="787" y="2306"/>
                  </a:lnTo>
                  <a:lnTo>
                    <a:pt x="793" y="2315"/>
                  </a:lnTo>
                  <a:lnTo>
                    <a:pt x="800" y="2322"/>
                  </a:lnTo>
                  <a:lnTo>
                    <a:pt x="804" y="2325"/>
                  </a:lnTo>
                  <a:lnTo>
                    <a:pt x="809" y="2327"/>
                  </a:lnTo>
                  <a:lnTo>
                    <a:pt x="814" y="2328"/>
                  </a:lnTo>
                  <a:lnTo>
                    <a:pt x="820" y="2328"/>
                  </a:lnTo>
                  <a:lnTo>
                    <a:pt x="825" y="2328"/>
                  </a:lnTo>
                  <a:lnTo>
                    <a:pt x="830" y="2327"/>
                  </a:lnTo>
                  <a:lnTo>
                    <a:pt x="834" y="2326"/>
                  </a:lnTo>
                  <a:lnTo>
                    <a:pt x="839" y="2323"/>
                  </a:lnTo>
                  <a:lnTo>
                    <a:pt x="846" y="2317"/>
                  </a:lnTo>
                  <a:lnTo>
                    <a:pt x="852" y="2308"/>
                  </a:lnTo>
                  <a:lnTo>
                    <a:pt x="862" y="2289"/>
                  </a:lnTo>
                  <a:lnTo>
                    <a:pt x="876" y="2271"/>
                  </a:lnTo>
                  <a:lnTo>
                    <a:pt x="886" y="2266"/>
                  </a:lnTo>
                  <a:lnTo>
                    <a:pt x="897" y="2261"/>
                  </a:lnTo>
                  <a:lnTo>
                    <a:pt x="902" y="2253"/>
                  </a:lnTo>
                  <a:lnTo>
                    <a:pt x="904" y="2244"/>
                  </a:lnTo>
                  <a:lnTo>
                    <a:pt x="907" y="2237"/>
                  </a:lnTo>
                  <a:lnTo>
                    <a:pt x="908" y="2229"/>
                  </a:lnTo>
                  <a:lnTo>
                    <a:pt x="910" y="2212"/>
                  </a:lnTo>
                  <a:lnTo>
                    <a:pt x="912" y="2194"/>
                  </a:lnTo>
                  <a:lnTo>
                    <a:pt x="923" y="2187"/>
                  </a:lnTo>
                  <a:lnTo>
                    <a:pt x="933" y="2178"/>
                  </a:lnTo>
                  <a:lnTo>
                    <a:pt x="936" y="2169"/>
                  </a:lnTo>
                  <a:lnTo>
                    <a:pt x="936" y="2160"/>
                  </a:lnTo>
                  <a:lnTo>
                    <a:pt x="936" y="2151"/>
                  </a:lnTo>
                  <a:lnTo>
                    <a:pt x="935" y="2143"/>
                  </a:lnTo>
                  <a:lnTo>
                    <a:pt x="935" y="2135"/>
                  </a:lnTo>
                  <a:lnTo>
                    <a:pt x="935" y="2126"/>
                  </a:lnTo>
                  <a:lnTo>
                    <a:pt x="936" y="2119"/>
                  </a:lnTo>
                  <a:lnTo>
                    <a:pt x="938" y="2109"/>
                  </a:lnTo>
                  <a:lnTo>
                    <a:pt x="942" y="2104"/>
                  </a:lnTo>
                  <a:lnTo>
                    <a:pt x="947" y="2099"/>
                  </a:lnTo>
                  <a:lnTo>
                    <a:pt x="952" y="2095"/>
                  </a:lnTo>
                  <a:lnTo>
                    <a:pt x="957" y="2092"/>
                  </a:lnTo>
                  <a:lnTo>
                    <a:pt x="962" y="2089"/>
                  </a:lnTo>
                  <a:lnTo>
                    <a:pt x="968" y="2086"/>
                  </a:lnTo>
                  <a:lnTo>
                    <a:pt x="974" y="2082"/>
                  </a:lnTo>
                  <a:lnTo>
                    <a:pt x="979" y="2077"/>
                  </a:lnTo>
                  <a:lnTo>
                    <a:pt x="986" y="2067"/>
                  </a:lnTo>
                  <a:lnTo>
                    <a:pt x="994" y="2057"/>
                  </a:lnTo>
                  <a:lnTo>
                    <a:pt x="999" y="2049"/>
                  </a:lnTo>
                  <a:lnTo>
                    <a:pt x="1005" y="2039"/>
                  </a:lnTo>
                  <a:lnTo>
                    <a:pt x="1014" y="2018"/>
                  </a:lnTo>
                  <a:lnTo>
                    <a:pt x="1026" y="1996"/>
                  </a:lnTo>
                  <a:lnTo>
                    <a:pt x="1036" y="1981"/>
                  </a:lnTo>
                  <a:lnTo>
                    <a:pt x="1046" y="1969"/>
                  </a:lnTo>
                  <a:lnTo>
                    <a:pt x="1059" y="1958"/>
                  </a:lnTo>
                  <a:lnTo>
                    <a:pt x="1071" y="1946"/>
                  </a:lnTo>
                  <a:lnTo>
                    <a:pt x="1075" y="1939"/>
                  </a:lnTo>
                  <a:lnTo>
                    <a:pt x="1079" y="1933"/>
                  </a:lnTo>
                  <a:lnTo>
                    <a:pt x="1083" y="1926"/>
                  </a:lnTo>
                  <a:lnTo>
                    <a:pt x="1085" y="1919"/>
                  </a:lnTo>
                  <a:lnTo>
                    <a:pt x="1088" y="1913"/>
                  </a:lnTo>
                  <a:lnTo>
                    <a:pt x="1091" y="1908"/>
                  </a:lnTo>
                  <a:lnTo>
                    <a:pt x="1094" y="1906"/>
                  </a:lnTo>
                  <a:lnTo>
                    <a:pt x="1097" y="1904"/>
                  </a:lnTo>
                  <a:lnTo>
                    <a:pt x="1099" y="1903"/>
                  </a:lnTo>
                  <a:lnTo>
                    <a:pt x="1103" y="1903"/>
                  </a:lnTo>
                  <a:lnTo>
                    <a:pt x="1110" y="1904"/>
                  </a:lnTo>
                  <a:lnTo>
                    <a:pt x="1118" y="1907"/>
                  </a:lnTo>
                  <a:lnTo>
                    <a:pt x="1124" y="1912"/>
                  </a:lnTo>
                  <a:lnTo>
                    <a:pt x="1129" y="1917"/>
                  </a:lnTo>
                  <a:lnTo>
                    <a:pt x="1135" y="1922"/>
                  </a:lnTo>
                  <a:lnTo>
                    <a:pt x="1140" y="1926"/>
                  </a:lnTo>
                  <a:lnTo>
                    <a:pt x="1148" y="1928"/>
                  </a:lnTo>
                  <a:lnTo>
                    <a:pt x="1155" y="1929"/>
                  </a:lnTo>
                  <a:lnTo>
                    <a:pt x="1161" y="1928"/>
                  </a:lnTo>
                  <a:lnTo>
                    <a:pt x="1166" y="1926"/>
                  </a:lnTo>
                  <a:lnTo>
                    <a:pt x="1168" y="1923"/>
                  </a:lnTo>
                  <a:lnTo>
                    <a:pt x="1171" y="1918"/>
                  </a:lnTo>
                  <a:lnTo>
                    <a:pt x="1176" y="1908"/>
                  </a:lnTo>
                  <a:lnTo>
                    <a:pt x="1182" y="1898"/>
                  </a:lnTo>
                  <a:lnTo>
                    <a:pt x="1191" y="1888"/>
                  </a:lnTo>
                  <a:lnTo>
                    <a:pt x="1198" y="1878"/>
                  </a:lnTo>
                  <a:lnTo>
                    <a:pt x="1204" y="1868"/>
                  </a:lnTo>
                  <a:lnTo>
                    <a:pt x="1208" y="1857"/>
                  </a:lnTo>
                  <a:lnTo>
                    <a:pt x="1211" y="1845"/>
                  </a:lnTo>
                  <a:lnTo>
                    <a:pt x="1212" y="1834"/>
                  </a:lnTo>
                  <a:lnTo>
                    <a:pt x="1212" y="1821"/>
                  </a:lnTo>
                  <a:lnTo>
                    <a:pt x="1211" y="1808"/>
                  </a:lnTo>
                  <a:lnTo>
                    <a:pt x="1263" y="1808"/>
                  </a:lnTo>
                  <a:lnTo>
                    <a:pt x="1272" y="1808"/>
                  </a:lnTo>
                  <a:lnTo>
                    <a:pt x="1280" y="1805"/>
                  </a:lnTo>
                  <a:lnTo>
                    <a:pt x="1286" y="1803"/>
                  </a:lnTo>
                  <a:lnTo>
                    <a:pt x="1292" y="1799"/>
                  </a:lnTo>
                  <a:lnTo>
                    <a:pt x="1304" y="1789"/>
                  </a:lnTo>
                  <a:lnTo>
                    <a:pt x="1317" y="1779"/>
                  </a:lnTo>
                  <a:lnTo>
                    <a:pt x="1329" y="1771"/>
                  </a:lnTo>
                  <a:lnTo>
                    <a:pt x="1340" y="1765"/>
                  </a:lnTo>
                  <a:lnTo>
                    <a:pt x="1351" y="1760"/>
                  </a:lnTo>
                  <a:lnTo>
                    <a:pt x="1363" y="1756"/>
                  </a:lnTo>
                  <a:lnTo>
                    <a:pt x="1375" y="1755"/>
                  </a:lnTo>
                  <a:lnTo>
                    <a:pt x="1388" y="1754"/>
                  </a:lnTo>
                  <a:lnTo>
                    <a:pt x="1400" y="1752"/>
                  </a:lnTo>
                  <a:lnTo>
                    <a:pt x="1415" y="1752"/>
                  </a:lnTo>
                  <a:lnTo>
                    <a:pt x="1425" y="1752"/>
                  </a:lnTo>
                  <a:lnTo>
                    <a:pt x="1435" y="1755"/>
                  </a:lnTo>
                  <a:lnTo>
                    <a:pt x="1440" y="1756"/>
                  </a:lnTo>
                  <a:lnTo>
                    <a:pt x="1444" y="1759"/>
                  </a:lnTo>
                  <a:lnTo>
                    <a:pt x="1448" y="1761"/>
                  </a:lnTo>
                  <a:lnTo>
                    <a:pt x="1452" y="1766"/>
                  </a:lnTo>
                  <a:lnTo>
                    <a:pt x="1457" y="1774"/>
                  </a:lnTo>
                  <a:lnTo>
                    <a:pt x="1459" y="1783"/>
                  </a:lnTo>
                  <a:lnTo>
                    <a:pt x="1459" y="1790"/>
                  </a:lnTo>
                  <a:lnTo>
                    <a:pt x="1459" y="1799"/>
                  </a:lnTo>
                  <a:lnTo>
                    <a:pt x="1459" y="1808"/>
                  </a:lnTo>
                  <a:lnTo>
                    <a:pt x="1459" y="1816"/>
                  </a:lnTo>
                  <a:lnTo>
                    <a:pt x="1462" y="1825"/>
                  </a:lnTo>
                  <a:lnTo>
                    <a:pt x="1465" y="1834"/>
                  </a:lnTo>
                  <a:lnTo>
                    <a:pt x="1468" y="1838"/>
                  </a:lnTo>
                  <a:lnTo>
                    <a:pt x="1472" y="1840"/>
                  </a:lnTo>
                  <a:lnTo>
                    <a:pt x="1476" y="1843"/>
                  </a:lnTo>
                  <a:lnTo>
                    <a:pt x="1481" y="1844"/>
                  </a:lnTo>
                  <a:lnTo>
                    <a:pt x="1489" y="1845"/>
                  </a:lnTo>
                  <a:lnTo>
                    <a:pt x="1499" y="1848"/>
                  </a:lnTo>
                  <a:lnTo>
                    <a:pt x="1512" y="1852"/>
                  </a:lnTo>
                  <a:lnTo>
                    <a:pt x="1523" y="1855"/>
                  </a:lnTo>
                  <a:lnTo>
                    <a:pt x="1534" y="1858"/>
                  </a:lnTo>
                  <a:lnTo>
                    <a:pt x="1548" y="1858"/>
                  </a:lnTo>
                  <a:lnTo>
                    <a:pt x="1563" y="1857"/>
                  </a:lnTo>
                  <a:lnTo>
                    <a:pt x="1577" y="1854"/>
                  </a:lnTo>
                  <a:lnTo>
                    <a:pt x="1590" y="1848"/>
                  </a:lnTo>
                  <a:lnTo>
                    <a:pt x="1601" y="1840"/>
                  </a:lnTo>
                  <a:lnTo>
                    <a:pt x="1606" y="1836"/>
                  </a:lnTo>
                  <a:lnTo>
                    <a:pt x="1610" y="1831"/>
                  </a:lnTo>
                  <a:lnTo>
                    <a:pt x="1614" y="1825"/>
                  </a:lnTo>
                  <a:lnTo>
                    <a:pt x="1617" y="1820"/>
                  </a:lnTo>
                  <a:lnTo>
                    <a:pt x="1620" y="1814"/>
                  </a:lnTo>
                  <a:lnTo>
                    <a:pt x="1622" y="1808"/>
                  </a:lnTo>
                  <a:lnTo>
                    <a:pt x="1624" y="1800"/>
                  </a:lnTo>
                  <a:lnTo>
                    <a:pt x="1624" y="1794"/>
                  </a:lnTo>
                  <a:lnTo>
                    <a:pt x="1624" y="1784"/>
                  </a:lnTo>
                  <a:lnTo>
                    <a:pt x="1622" y="1775"/>
                  </a:lnTo>
                  <a:lnTo>
                    <a:pt x="1620" y="1767"/>
                  </a:lnTo>
                  <a:lnTo>
                    <a:pt x="1619" y="1759"/>
                  </a:lnTo>
                  <a:lnTo>
                    <a:pt x="1614" y="1744"/>
                  </a:lnTo>
                  <a:lnTo>
                    <a:pt x="1611" y="1725"/>
                  </a:lnTo>
                  <a:lnTo>
                    <a:pt x="1629" y="1726"/>
                  </a:lnTo>
                  <a:lnTo>
                    <a:pt x="1646" y="1725"/>
                  </a:lnTo>
                  <a:lnTo>
                    <a:pt x="1646" y="1693"/>
                  </a:lnTo>
                  <a:lnTo>
                    <a:pt x="1645" y="1685"/>
                  </a:lnTo>
                  <a:lnTo>
                    <a:pt x="1644" y="1677"/>
                  </a:lnTo>
                  <a:lnTo>
                    <a:pt x="1641" y="1670"/>
                  </a:lnTo>
                  <a:lnTo>
                    <a:pt x="1639" y="1662"/>
                  </a:lnTo>
                  <a:lnTo>
                    <a:pt x="1636" y="1655"/>
                  </a:lnTo>
                  <a:lnTo>
                    <a:pt x="1634" y="1648"/>
                  </a:lnTo>
                  <a:lnTo>
                    <a:pt x="1632" y="1639"/>
                  </a:lnTo>
                  <a:lnTo>
                    <a:pt x="1631" y="1631"/>
                  </a:lnTo>
                  <a:lnTo>
                    <a:pt x="1632" y="1627"/>
                  </a:lnTo>
                  <a:lnTo>
                    <a:pt x="1632" y="1623"/>
                  </a:lnTo>
                  <a:lnTo>
                    <a:pt x="1635" y="1619"/>
                  </a:lnTo>
                  <a:lnTo>
                    <a:pt x="1636" y="1617"/>
                  </a:lnTo>
                  <a:lnTo>
                    <a:pt x="1642" y="1612"/>
                  </a:lnTo>
                  <a:lnTo>
                    <a:pt x="1650" y="1609"/>
                  </a:lnTo>
                  <a:lnTo>
                    <a:pt x="1657" y="1607"/>
                  </a:lnTo>
                  <a:lnTo>
                    <a:pt x="1666" y="1606"/>
                  </a:lnTo>
                  <a:lnTo>
                    <a:pt x="1675" y="1604"/>
                  </a:lnTo>
                  <a:lnTo>
                    <a:pt x="1685" y="1604"/>
                  </a:lnTo>
                  <a:lnTo>
                    <a:pt x="1706" y="1604"/>
                  </a:lnTo>
                  <a:lnTo>
                    <a:pt x="1725" y="1606"/>
                  </a:lnTo>
                  <a:lnTo>
                    <a:pt x="1745" y="1607"/>
                  </a:lnTo>
                  <a:lnTo>
                    <a:pt x="1767" y="1604"/>
                  </a:lnTo>
                  <a:lnTo>
                    <a:pt x="1782" y="1604"/>
                  </a:lnTo>
                  <a:lnTo>
                    <a:pt x="1796" y="1606"/>
                  </a:lnTo>
                  <a:lnTo>
                    <a:pt x="1808" y="1607"/>
                  </a:lnTo>
                  <a:lnTo>
                    <a:pt x="1824" y="1607"/>
                  </a:lnTo>
                  <a:lnTo>
                    <a:pt x="1831" y="1607"/>
                  </a:lnTo>
                  <a:lnTo>
                    <a:pt x="1838" y="1606"/>
                  </a:lnTo>
                  <a:lnTo>
                    <a:pt x="1843" y="1604"/>
                  </a:lnTo>
                  <a:lnTo>
                    <a:pt x="1849" y="1602"/>
                  </a:lnTo>
                  <a:lnTo>
                    <a:pt x="1860" y="1596"/>
                  </a:lnTo>
                  <a:lnTo>
                    <a:pt x="1870" y="1588"/>
                  </a:lnTo>
                  <a:lnTo>
                    <a:pt x="1886" y="1568"/>
                  </a:lnTo>
                  <a:lnTo>
                    <a:pt x="1903" y="1547"/>
                  </a:lnTo>
                  <a:lnTo>
                    <a:pt x="1910" y="1538"/>
                  </a:lnTo>
                  <a:lnTo>
                    <a:pt x="1915" y="1529"/>
                  </a:lnTo>
                  <a:lnTo>
                    <a:pt x="1920" y="1522"/>
                  </a:lnTo>
                  <a:lnTo>
                    <a:pt x="1927" y="1514"/>
                  </a:lnTo>
                  <a:lnTo>
                    <a:pt x="1942" y="1506"/>
                  </a:lnTo>
                  <a:lnTo>
                    <a:pt x="1957" y="1499"/>
                  </a:lnTo>
                  <a:lnTo>
                    <a:pt x="1964" y="1494"/>
                  </a:lnTo>
                  <a:lnTo>
                    <a:pt x="1969" y="1489"/>
                  </a:lnTo>
                  <a:lnTo>
                    <a:pt x="1971" y="1483"/>
                  </a:lnTo>
                  <a:lnTo>
                    <a:pt x="1972" y="1475"/>
                  </a:lnTo>
                  <a:lnTo>
                    <a:pt x="1972" y="1469"/>
                  </a:lnTo>
                  <a:lnTo>
                    <a:pt x="1971" y="1464"/>
                  </a:lnTo>
                  <a:lnTo>
                    <a:pt x="1970" y="1459"/>
                  </a:lnTo>
                  <a:lnTo>
                    <a:pt x="1967" y="1454"/>
                  </a:lnTo>
                  <a:lnTo>
                    <a:pt x="1962" y="1445"/>
                  </a:lnTo>
                  <a:lnTo>
                    <a:pt x="1955" y="1436"/>
                  </a:lnTo>
                  <a:lnTo>
                    <a:pt x="1949" y="1429"/>
                  </a:lnTo>
                  <a:lnTo>
                    <a:pt x="1944" y="1420"/>
                  </a:lnTo>
                  <a:lnTo>
                    <a:pt x="1941" y="1415"/>
                  </a:lnTo>
                  <a:lnTo>
                    <a:pt x="1940" y="1410"/>
                  </a:lnTo>
                  <a:lnTo>
                    <a:pt x="1939" y="1404"/>
                  </a:lnTo>
                  <a:lnTo>
                    <a:pt x="1939" y="1399"/>
                  </a:lnTo>
                  <a:lnTo>
                    <a:pt x="1940" y="1387"/>
                  </a:lnTo>
                  <a:lnTo>
                    <a:pt x="1944" y="1379"/>
                  </a:lnTo>
                  <a:lnTo>
                    <a:pt x="1947" y="1370"/>
                  </a:lnTo>
                  <a:lnTo>
                    <a:pt x="1949" y="1358"/>
                  </a:lnTo>
                  <a:lnTo>
                    <a:pt x="1949" y="1352"/>
                  </a:lnTo>
                  <a:lnTo>
                    <a:pt x="1946" y="1346"/>
                  </a:lnTo>
                  <a:lnTo>
                    <a:pt x="1942" y="1341"/>
                  </a:lnTo>
                  <a:lnTo>
                    <a:pt x="1937" y="1337"/>
                  </a:lnTo>
                  <a:lnTo>
                    <a:pt x="1926" y="1330"/>
                  </a:lnTo>
                  <a:lnTo>
                    <a:pt x="1915" y="1322"/>
                  </a:lnTo>
                  <a:lnTo>
                    <a:pt x="1905" y="1313"/>
                  </a:lnTo>
                  <a:lnTo>
                    <a:pt x="1895" y="1306"/>
                  </a:lnTo>
                  <a:lnTo>
                    <a:pt x="1887" y="1298"/>
                  </a:lnTo>
                  <a:lnTo>
                    <a:pt x="1880" y="1291"/>
                  </a:lnTo>
                  <a:lnTo>
                    <a:pt x="1872" y="1282"/>
                  </a:lnTo>
                  <a:lnTo>
                    <a:pt x="1867" y="1273"/>
                  </a:lnTo>
                  <a:lnTo>
                    <a:pt x="1861" y="1262"/>
                  </a:lnTo>
                  <a:lnTo>
                    <a:pt x="1856" y="1251"/>
                  </a:lnTo>
                  <a:lnTo>
                    <a:pt x="1849" y="1233"/>
                  </a:lnTo>
                  <a:lnTo>
                    <a:pt x="1843" y="1218"/>
                  </a:lnTo>
                  <a:lnTo>
                    <a:pt x="1836" y="1204"/>
                  </a:lnTo>
                  <a:lnTo>
                    <a:pt x="1828" y="1190"/>
                  </a:lnTo>
                  <a:lnTo>
                    <a:pt x="1812" y="1164"/>
                  </a:lnTo>
                  <a:lnTo>
                    <a:pt x="1793" y="1134"/>
                  </a:lnTo>
                  <a:lnTo>
                    <a:pt x="1803" y="1126"/>
                  </a:lnTo>
                  <a:lnTo>
                    <a:pt x="1853" y="1126"/>
                  </a:lnTo>
                  <a:lnTo>
                    <a:pt x="1853" y="1071"/>
                  </a:lnTo>
                  <a:lnTo>
                    <a:pt x="1855" y="1066"/>
                  </a:lnTo>
                  <a:lnTo>
                    <a:pt x="1856" y="1062"/>
                  </a:lnTo>
                  <a:lnTo>
                    <a:pt x="1858" y="1060"/>
                  </a:lnTo>
                  <a:lnTo>
                    <a:pt x="1862" y="1057"/>
                  </a:lnTo>
                  <a:lnTo>
                    <a:pt x="1870" y="1052"/>
                  </a:lnTo>
                  <a:lnTo>
                    <a:pt x="1877" y="1046"/>
                  </a:lnTo>
                  <a:lnTo>
                    <a:pt x="1888" y="1038"/>
                  </a:lnTo>
                  <a:lnTo>
                    <a:pt x="1897" y="1030"/>
                  </a:lnTo>
                  <a:lnTo>
                    <a:pt x="1906" y="1021"/>
                  </a:lnTo>
                  <a:lnTo>
                    <a:pt x="1914" y="1012"/>
                  </a:lnTo>
                  <a:lnTo>
                    <a:pt x="1920" y="1002"/>
                  </a:lnTo>
                  <a:lnTo>
                    <a:pt x="1924" y="992"/>
                  </a:lnTo>
                  <a:lnTo>
                    <a:pt x="1927" y="981"/>
                  </a:lnTo>
                  <a:lnTo>
                    <a:pt x="1927" y="967"/>
                  </a:lnTo>
                  <a:lnTo>
                    <a:pt x="1927" y="961"/>
                  </a:lnTo>
                  <a:lnTo>
                    <a:pt x="1924" y="956"/>
                  </a:lnTo>
                  <a:lnTo>
                    <a:pt x="1920" y="952"/>
                  </a:lnTo>
                  <a:lnTo>
                    <a:pt x="1915" y="948"/>
                  </a:lnTo>
                  <a:lnTo>
                    <a:pt x="1901" y="943"/>
                  </a:lnTo>
                  <a:lnTo>
                    <a:pt x="1888" y="938"/>
                  </a:lnTo>
                  <a:lnTo>
                    <a:pt x="1880" y="934"/>
                  </a:lnTo>
                  <a:lnTo>
                    <a:pt x="1873" y="929"/>
                  </a:lnTo>
                  <a:lnTo>
                    <a:pt x="1867" y="923"/>
                  </a:lnTo>
                  <a:lnTo>
                    <a:pt x="1861" y="917"/>
                  </a:lnTo>
                  <a:lnTo>
                    <a:pt x="1857" y="910"/>
                  </a:lnTo>
                  <a:lnTo>
                    <a:pt x="1853" y="903"/>
                  </a:lnTo>
                  <a:lnTo>
                    <a:pt x="1852" y="894"/>
                  </a:lnTo>
                  <a:lnTo>
                    <a:pt x="1851" y="885"/>
                  </a:lnTo>
                  <a:lnTo>
                    <a:pt x="1852" y="878"/>
                  </a:lnTo>
                  <a:lnTo>
                    <a:pt x="1853" y="869"/>
                  </a:lnTo>
                  <a:lnTo>
                    <a:pt x="1857" y="863"/>
                  </a:lnTo>
                  <a:lnTo>
                    <a:pt x="1861" y="857"/>
                  </a:lnTo>
                  <a:lnTo>
                    <a:pt x="1867" y="850"/>
                  </a:lnTo>
                  <a:lnTo>
                    <a:pt x="1873" y="846"/>
                  </a:lnTo>
                  <a:lnTo>
                    <a:pt x="1880" y="844"/>
                  </a:lnTo>
                  <a:lnTo>
                    <a:pt x="1888" y="843"/>
                  </a:lnTo>
                  <a:lnTo>
                    <a:pt x="1906" y="844"/>
                  </a:lnTo>
                  <a:lnTo>
                    <a:pt x="1924" y="845"/>
                  </a:lnTo>
                  <a:lnTo>
                    <a:pt x="1932" y="845"/>
                  </a:lnTo>
                  <a:lnTo>
                    <a:pt x="1940" y="844"/>
                  </a:lnTo>
                  <a:lnTo>
                    <a:pt x="1946" y="841"/>
                  </a:lnTo>
                  <a:lnTo>
                    <a:pt x="1954" y="838"/>
                  </a:lnTo>
                  <a:lnTo>
                    <a:pt x="1960" y="835"/>
                  </a:lnTo>
                  <a:lnTo>
                    <a:pt x="1967" y="833"/>
                  </a:lnTo>
                  <a:lnTo>
                    <a:pt x="1975" y="831"/>
                  </a:lnTo>
                  <a:lnTo>
                    <a:pt x="1984" y="830"/>
                  </a:lnTo>
                  <a:lnTo>
                    <a:pt x="2010" y="828"/>
                  </a:lnTo>
                  <a:lnTo>
                    <a:pt x="2035" y="824"/>
                  </a:lnTo>
                  <a:lnTo>
                    <a:pt x="2047" y="821"/>
                  </a:lnTo>
                  <a:lnTo>
                    <a:pt x="2058" y="816"/>
                  </a:lnTo>
                  <a:lnTo>
                    <a:pt x="2069" y="811"/>
                  </a:lnTo>
                  <a:lnTo>
                    <a:pt x="2082" y="804"/>
                  </a:lnTo>
                  <a:lnTo>
                    <a:pt x="2087" y="799"/>
                  </a:lnTo>
                  <a:lnTo>
                    <a:pt x="2090" y="794"/>
                  </a:lnTo>
                  <a:lnTo>
                    <a:pt x="2093" y="788"/>
                  </a:lnTo>
                  <a:lnTo>
                    <a:pt x="2095" y="781"/>
                  </a:lnTo>
                  <a:lnTo>
                    <a:pt x="2097" y="775"/>
                  </a:lnTo>
                  <a:lnTo>
                    <a:pt x="2099" y="769"/>
                  </a:lnTo>
                  <a:lnTo>
                    <a:pt x="2103" y="764"/>
                  </a:lnTo>
                  <a:lnTo>
                    <a:pt x="2108" y="759"/>
                  </a:lnTo>
                  <a:lnTo>
                    <a:pt x="2118" y="749"/>
                  </a:lnTo>
                  <a:lnTo>
                    <a:pt x="2127" y="739"/>
                  </a:lnTo>
                  <a:lnTo>
                    <a:pt x="2136" y="729"/>
                  </a:lnTo>
                  <a:lnTo>
                    <a:pt x="2143" y="719"/>
                  </a:lnTo>
                  <a:lnTo>
                    <a:pt x="2149" y="708"/>
                  </a:lnTo>
                  <a:lnTo>
                    <a:pt x="2154" y="697"/>
                  </a:lnTo>
                  <a:lnTo>
                    <a:pt x="2161" y="685"/>
                  </a:lnTo>
                  <a:lnTo>
                    <a:pt x="2166" y="671"/>
                  </a:lnTo>
                  <a:lnTo>
                    <a:pt x="2175" y="643"/>
                  </a:lnTo>
                  <a:lnTo>
                    <a:pt x="2180" y="618"/>
                  </a:lnTo>
                  <a:lnTo>
                    <a:pt x="2185" y="606"/>
                  </a:lnTo>
                  <a:lnTo>
                    <a:pt x="2190" y="594"/>
                  </a:lnTo>
                  <a:lnTo>
                    <a:pt x="2197" y="583"/>
                  </a:lnTo>
                  <a:lnTo>
                    <a:pt x="2208" y="573"/>
                  </a:lnTo>
                  <a:lnTo>
                    <a:pt x="2215" y="587"/>
                  </a:lnTo>
                  <a:lnTo>
                    <a:pt x="2222" y="599"/>
                  </a:lnTo>
                  <a:lnTo>
                    <a:pt x="2230" y="609"/>
                  </a:lnTo>
                  <a:lnTo>
                    <a:pt x="2237" y="619"/>
                  </a:lnTo>
                  <a:lnTo>
                    <a:pt x="2246" y="628"/>
                  </a:lnTo>
                  <a:lnTo>
                    <a:pt x="2256" y="636"/>
                  </a:lnTo>
                  <a:lnTo>
                    <a:pt x="2269" y="642"/>
                  </a:lnTo>
                  <a:lnTo>
                    <a:pt x="2282" y="647"/>
                  </a:lnTo>
                  <a:lnTo>
                    <a:pt x="2287" y="650"/>
                  </a:lnTo>
                  <a:lnTo>
                    <a:pt x="2291" y="652"/>
                  </a:lnTo>
                  <a:lnTo>
                    <a:pt x="2296" y="656"/>
                  </a:lnTo>
                  <a:lnTo>
                    <a:pt x="2299" y="660"/>
                  </a:lnTo>
                  <a:lnTo>
                    <a:pt x="2305" y="668"/>
                  </a:lnTo>
                  <a:lnTo>
                    <a:pt x="2310" y="678"/>
                  </a:lnTo>
                  <a:lnTo>
                    <a:pt x="2316" y="687"/>
                  </a:lnTo>
                  <a:lnTo>
                    <a:pt x="2323" y="696"/>
                  </a:lnTo>
                  <a:lnTo>
                    <a:pt x="2326" y="698"/>
                  </a:lnTo>
                  <a:lnTo>
                    <a:pt x="2330" y="701"/>
                  </a:lnTo>
                  <a:lnTo>
                    <a:pt x="2335" y="702"/>
                  </a:lnTo>
                  <a:lnTo>
                    <a:pt x="2340" y="703"/>
                  </a:lnTo>
                  <a:lnTo>
                    <a:pt x="2349" y="702"/>
                  </a:lnTo>
                  <a:lnTo>
                    <a:pt x="2357" y="698"/>
                  </a:lnTo>
                  <a:lnTo>
                    <a:pt x="2363" y="693"/>
                  </a:lnTo>
                  <a:lnTo>
                    <a:pt x="2369" y="688"/>
                  </a:lnTo>
                  <a:lnTo>
                    <a:pt x="2375" y="683"/>
                  </a:lnTo>
                  <a:lnTo>
                    <a:pt x="2383" y="678"/>
                  </a:lnTo>
                  <a:lnTo>
                    <a:pt x="2389" y="675"/>
                  </a:lnTo>
                  <a:lnTo>
                    <a:pt x="2398" y="673"/>
                  </a:lnTo>
                  <a:lnTo>
                    <a:pt x="2409" y="678"/>
                  </a:lnTo>
                  <a:lnTo>
                    <a:pt x="2419" y="682"/>
                  </a:lnTo>
                  <a:lnTo>
                    <a:pt x="2434" y="680"/>
                  </a:lnTo>
                  <a:lnTo>
                    <a:pt x="2446" y="677"/>
                  </a:lnTo>
                  <a:lnTo>
                    <a:pt x="2458" y="673"/>
                  </a:lnTo>
                  <a:lnTo>
                    <a:pt x="2472" y="671"/>
                  </a:lnTo>
                  <a:lnTo>
                    <a:pt x="2485" y="672"/>
                  </a:lnTo>
                  <a:lnTo>
                    <a:pt x="2496" y="675"/>
                  </a:lnTo>
                  <a:lnTo>
                    <a:pt x="2507" y="678"/>
                  </a:lnTo>
                  <a:lnTo>
                    <a:pt x="2520" y="680"/>
                  </a:lnTo>
                  <a:lnTo>
                    <a:pt x="2528" y="678"/>
                  </a:lnTo>
                  <a:lnTo>
                    <a:pt x="2537" y="677"/>
                  </a:lnTo>
                  <a:lnTo>
                    <a:pt x="2546" y="675"/>
                  </a:lnTo>
                  <a:lnTo>
                    <a:pt x="2555" y="671"/>
                  </a:lnTo>
                  <a:lnTo>
                    <a:pt x="2572" y="663"/>
                  </a:lnTo>
                  <a:lnTo>
                    <a:pt x="2589" y="656"/>
                  </a:lnTo>
                  <a:lnTo>
                    <a:pt x="2589" y="656"/>
                  </a:lnTo>
                  <a:close/>
                </a:path>
              </a:pathLst>
            </a:custGeom>
            <a:solidFill>
              <a:schemeClr val="bg2"/>
            </a:solidFill>
            <a:ln w="317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38" name="Freeform 10"/>
            <p:cNvSpPr>
              <a:spLocks/>
            </p:cNvSpPr>
            <p:nvPr/>
          </p:nvSpPr>
          <p:spPr bwMode="auto">
            <a:xfrm>
              <a:off x="4935638" y="2779324"/>
              <a:ext cx="1237036" cy="1000893"/>
            </a:xfrm>
            <a:custGeom>
              <a:avLst/>
              <a:gdLst>
                <a:gd name="T0" fmla="*/ 205 w 5008"/>
                <a:gd name="T1" fmla="*/ 993 h 4054"/>
                <a:gd name="T2" fmla="*/ 249 w 5008"/>
                <a:gd name="T3" fmla="*/ 1131 h 4054"/>
                <a:gd name="T4" fmla="*/ 375 w 5008"/>
                <a:gd name="T5" fmla="*/ 1230 h 4054"/>
                <a:gd name="T6" fmla="*/ 405 w 5008"/>
                <a:gd name="T7" fmla="*/ 1308 h 4054"/>
                <a:gd name="T8" fmla="*/ 404 w 5008"/>
                <a:gd name="T9" fmla="*/ 1493 h 4054"/>
                <a:gd name="T10" fmla="*/ 573 w 5008"/>
                <a:gd name="T11" fmla="*/ 1552 h 4054"/>
                <a:gd name="T12" fmla="*/ 778 w 5008"/>
                <a:gd name="T13" fmla="*/ 1619 h 4054"/>
                <a:gd name="T14" fmla="*/ 992 w 5008"/>
                <a:gd name="T15" fmla="*/ 1512 h 4054"/>
                <a:gd name="T16" fmla="*/ 1165 w 5008"/>
                <a:gd name="T17" fmla="*/ 1526 h 4054"/>
                <a:gd name="T18" fmla="*/ 1420 w 5008"/>
                <a:gd name="T19" fmla="*/ 1491 h 4054"/>
                <a:gd name="T20" fmla="*/ 1480 w 5008"/>
                <a:gd name="T21" fmla="*/ 1719 h 4054"/>
                <a:gd name="T22" fmla="*/ 1647 w 5008"/>
                <a:gd name="T23" fmla="*/ 1871 h 4054"/>
                <a:gd name="T24" fmla="*/ 1807 w 5008"/>
                <a:gd name="T25" fmla="*/ 2033 h 4054"/>
                <a:gd name="T26" fmla="*/ 2075 w 5008"/>
                <a:gd name="T27" fmla="*/ 2250 h 4054"/>
                <a:gd name="T28" fmla="*/ 2266 w 5008"/>
                <a:gd name="T29" fmla="*/ 2162 h 4054"/>
                <a:gd name="T30" fmla="*/ 2436 w 5008"/>
                <a:gd name="T31" fmla="*/ 2280 h 4054"/>
                <a:gd name="T32" fmla="*/ 2419 w 5008"/>
                <a:gd name="T33" fmla="*/ 2554 h 4054"/>
                <a:gd name="T34" fmla="*/ 2576 w 5008"/>
                <a:gd name="T35" fmla="*/ 2787 h 4054"/>
                <a:gd name="T36" fmla="*/ 2823 w 5008"/>
                <a:gd name="T37" fmla="*/ 2706 h 4054"/>
                <a:gd name="T38" fmla="*/ 3125 w 5008"/>
                <a:gd name="T39" fmla="*/ 2678 h 4054"/>
                <a:gd name="T40" fmla="*/ 3204 w 5008"/>
                <a:gd name="T41" fmla="*/ 2845 h 4054"/>
                <a:gd name="T42" fmla="*/ 3393 w 5008"/>
                <a:gd name="T43" fmla="*/ 2974 h 4054"/>
                <a:gd name="T44" fmla="*/ 3622 w 5008"/>
                <a:gd name="T45" fmla="*/ 3106 h 4054"/>
                <a:gd name="T46" fmla="*/ 4145 w 5008"/>
                <a:gd name="T47" fmla="*/ 3235 h 4054"/>
                <a:gd name="T48" fmla="*/ 4254 w 5008"/>
                <a:gd name="T49" fmla="*/ 3546 h 4054"/>
                <a:gd name="T50" fmla="*/ 4418 w 5008"/>
                <a:gd name="T51" fmla="*/ 3831 h 4054"/>
                <a:gd name="T52" fmla="*/ 4584 w 5008"/>
                <a:gd name="T53" fmla="*/ 3945 h 4054"/>
                <a:gd name="T54" fmla="*/ 4769 w 5008"/>
                <a:gd name="T55" fmla="*/ 4052 h 4054"/>
                <a:gd name="T56" fmla="*/ 4826 w 5008"/>
                <a:gd name="T57" fmla="*/ 3861 h 4054"/>
                <a:gd name="T58" fmla="*/ 4855 w 5008"/>
                <a:gd name="T59" fmla="*/ 3693 h 4054"/>
                <a:gd name="T60" fmla="*/ 5008 w 5008"/>
                <a:gd name="T61" fmla="*/ 3492 h 4054"/>
                <a:gd name="T62" fmla="*/ 4903 w 5008"/>
                <a:gd name="T63" fmla="*/ 3165 h 4054"/>
                <a:gd name="T64" fmla="*/ 4741 w 5008"/>
                <a:gd name="T65" fmla="*/ 2949 h 4054"/>
                <a:gd name="T66" fmla="*/ 4523 w 5008"/>
                <a:gd name="T67" fmla="*/ 2741 h 4054"/>
                <a:gd name="T68" fmla="*/ 4321 w 5008"/>
                <a:gd name="T69" fmla="*/ 2472 h 4054"/>
                <a:gd name="T70" fmla="*/ 4184 w 5008"/>
                <a:gd name="T71" fmla="*/ 2358 h 4054"/>
                <a:gd name="T72" fmla="*/ 3980 w 5008"/>
                <a:gd name="T73" fmla="*/ 2313 h 4054"/>
                <a:gd name="T74" fmla="*/ 3837 w 5008"/>
                <a:gd name="T75" fmla="*/ 2197 h 4054"/>
                <a:gd name="T76" fmla="*/ 3642 w 5008"/>
                <a:gd name="T77" fmla="*/ 2081 h 4054"/>
                <a:gd name="T78" fmla="*/ 3451 w 5008"/>
                <a:gd name="T79" fmla="*/ 1943 h 4054"/>
                <a:gd name="T80" fmla="*/ 3202 w 5008"/>
                <a:gd name="T81" fmla="*/ 1728 h 4054"/>
                <a:gd name="T82" fmla="*/ 2877 w 5008"/>
                <a:gd name="T83" fmla="*/ 1571 h 4054"/>
                <a:gd name="T84" fmla="*/ 2587 w 5008"/>
                <a:gd name="T85" fmla="*/ 1460 h 4054"/>
                <a:gd name="T86" fmla="*/ 2309 w 5008"/>
                <a:gd name="T87" fmla="*/ 1290 h 4054"/>
                <a:gd name="T88" fmla="*/ 2079 w 5008"/>
                <a:gd name="T89" fmla="*/ 1230 h 4054"/>
                <a:gd name="T90" fmla="*/ 1890 w 5008"/>
                <a:gd name="T91" fmla="*/ 1102 h 4054"/>
                <a:gd name="T92" fmla="*/ 1656 w 5008"/>
                <a:gd name="T93" fmla="*/ 964 h 4054"/>
                <a:gd name="T94" fmla="*/ 1488 w 5008"/>
                <a:gd name="T95" fmla="*/ 822 h 4054"/>
                <a:gd name="T96" fmla="*/ 1350 w 5008"/>
                <a:gd name="T97" fmla="*/ 667 h 4054"/>
                <a:gd name="T98" fmla="*/ 1566 w 5008"/>
                <a:gd name="T99" fmla="*/ 477 h 4054"/>
                <a:gd name="T100" fmla="*/ 1742 w 5008"/>
                <a:gd name="T101" fmla="*/ 337 h 4054"/>
                <a:gd name="T102" fmla="*/ 1775 w 5008"/>
                <a:gd name="T103" fmla="*/ 207 h 4054"/>
                <a:gd name="T104" fmla="*/ 1676 w 5008"/>
                <a:gd name="T105" fmla="*/ 64 h 4054"/>
                <a:gd name="T106" fmla="*/ 1526 w 5008"/>
                <a:gd name="T107" fmla="*/ 53 h 4054"/>
                <a:gd name="T108" fmla="*/ 1345 w 5008"/>
                <a:gd name="T109" fmla="*/ 58 h 4054"/>
                <a:gd name="T110" fmla="*/ 1138 w 5008"/>
                <a:gd name="T111" fmla="*/ 37 h 4054"/>
                <a:gd name="T112" fmla="*/ 938 w 5008"/>
                <a:gd name="T113" fmla="*/ 53 h 4054"/>
                <a:gd name="T114" fmla="*/ 691 w 5008"/>
                <a:gd name="T115" fmla="*/ 88 h 4054"/>
                <a:gd name="T116" fmla="*/ 415 w 5008"/>
                <a:gd name="T117" fmla="*/ 33 h 4054"/>
                <a:gd name="T118" fmla="*/ 248 w 5008"/>
                <a:gd name="T119" fmla="*/ 112 h 4054"/>
                <a:gd name="T120" fmla="*/ 284 w 5008"/>
                <a:gd name="T121" fmla="*/ 348 h 4054"/>
                <a:gd name="T122" fmla="*/ 0 w 5008"/>
                <a:gd name="T123" fmla="*/ 668 h 4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08" h="4054">
                  <a:moveTo>
                    <a:pt x="87" y="808"/>
                  </a:moveTo>
                  <a:lnTo>
                    <a:pt x="97" y="832"/>
                  </a:lnTo>
                  <a:lnTo>
                    <a:pt x="109" y="855"/>
                  </a:lnTo>
                  <a:lnTo>
                    <a:pt x="115" y="864"/>
                  </a:lnTo>
                  <a:lnTo>
                    <a:pt x="124" y="872"/>
                  </a:lnTo>
                  <a:lnTo>
                    <a:pt x="134" y="880"/>
                  </a:lnTo>
                  <a:lnTo>
                    <a:pt x="145" y="887"/>
                  </a:lnTo>
                  <a:lnTo>
                    <a:pt x="169" y="897"/>
                  </a:lnTo>
                  <a:lnTo>
                    <a:pt x="190" y="907"/>
                  </a:lnTo>
                  <a:lnTo>
                    <a:pt x="200" y="914"/>
                  </a:lnTo>
                  <a:lnTo>
                    <a:pt x="208" y="921"/>
                  </a:lnTo>
                  <a:lnTo>
                    <a:pt x="210" y="926"/>
                  </a:lnTo>
                  <a:lnTo>
                    <a:pt x="212" y="931"/>
                  </a:lnTo>
                  <a:lnTo>
                    <a:pt x="213" y="936"/>
                  </a:lnTo>
                  <a:lnTo>
                    <a:pt x="214" y="943"/>
                  </a:lnTo>
                  <a:lnTo>
                    <a:pt x="214" y="954"/>
                  </a:lnTo>
                  <a:lnTo>
                    <a:pt x="215" y="965"/>
                  </a:lnTo>
                  <a:lnTo>
                    <a:pt x="215" y="970"/>
                  </a:lnTo>
                  <a:lnTo>
                    <a:pt x="215" y="975"/>
                  </a:lnTo>
                  <a:lnTo>
                    <a:pt x="214" y="980"/>
                  </a:lnTo>
                  <a:lnTo>
                    <a:pt x="212" y="985"/>
                  </a:lnTo>
                  <a:lnTo>
                    <a:pt x="205" y="993"/>
                  </a:lnTo>
                  <a:lnTo>
                    <a:pt x="198" y="999"/>
                  </a:lnTo>
                  <a:lnTo>
                    <a:pt x="190" y="1004"/>
                  </a:lnTo>
                  <a:lnTo>
                    <a:pt x="183" y="1009"/>
                  </a:lnTo>
                  <a:lnTo>
                    <a:pt x="175" y="1014"/>
                  </a:lnTo>
                  <a:lnTo>
                    <a:pt x="169" y="1020"/>
                  </a:lnTo>
                  <a:lnTo>
                    <a:pt x="167" y="1024"/>
                  </a:lnTo>
                  <a:lnTo>
                    <a:pt x="165" y="1028"/>
                  </a:lnTo>
                  <a:lnTo>
                    <a:pt x="164" y="1032"/>
                  </a:lnTo>
                  <a:lnTo>
                    <a:pt x="164" y="1037"/>
                  </a:lnTo>
                  <a:lnTo>
                    <a:pt x="164" y="1044"/>
                  </a:lnTo>
                  <a:lnTo>
                    <a:pt x="165" y="1052"/>
                  </a:lnTo>
                  <a:lnTo>
                    <a:pt x="168" y="1059"/>
                  </a:lnTo>
                  <a:lnTo>
                    <a:pt x="170" y="1066"/>
                  </a:lnTo>
                  <a:lnTo>
                    <a:pt x="174" y="1071"/>
                  </a:lnTo>
                  <a:lnTo>
                    <a:pt x="178" y="1076"/>
                  </a:lnTo>
                  <a:lnTo>
                    <a:pt x="183" y="1081"/>
                  </a:lnTo>
                  <a:lnTo>
                    <a:pt x="188" y="1086"/>
                  </a:lnTo>
                  <a:lnTo>
                    <a:pt x="213" y="1103"/>
                  </a:lnTo>
                  <a:lnTo>
                    <a:pt x="241" y="1120"/>
                  </a:lnTo>
                  <a:lnTo>
                    <a:pt x="244" y="1123"/>
                  </a:lnTo>
                  <a:lnTo>
                    <a:pt x="247" y="1127"/>
                  </a:lnTo>
                  <a:lnTo>
                    <a:pt x="249" y="1131"/>
                  </a:lnTo>
                  <a:lnTo>
                    <a:pt x="251" y="1136"/>
                  </a:lnTo>
                  <a:lnTo>
                    <a:pt x="252" y="1146"/>
                  </a:lnTo>
                  <a:lnTo>
                    <a:pt x="253" y="1157"/>
                  </a:lnTo>
                  <a:lnTo>
                    <a:pt x="256" y="1165"/>
                  </a:lnTo>
                  <a:lnTo>
                    <a:pt x="259" y="1172"/>
                  </a:lnTo>
                  <a:lnTo>
                    <a:pt x="263" y="1180"/>
                  </a:lnTo>
                  <a:lnTo>
                    <a:pt x="268" y="1186"/>
                  </a:lnTo>
                  <a:lnTo>
                    <a:pt x="274" y="1191"/>
                  </a:lnTo>
                  <a:lnTo>
                    <a:pt x="281" y="1196"/>
                  </a:lnTo>
                  <a:lnTo>
                    <a:pt x="288" y="1199"/>
                  </a:lnTo>
                  <a:lnTo>
                    <a:pt x="297" y="1199"/>
                  </a:lnTo>
                  <a:lnTo>
                    <a:pt x="313" y="1197"/>
                  </a:lnTo>
                  <a:lnTo>
                    <a:pt x="330" y="1196"/>
                  </a:lnTo>
                  <a:lnTo>
                    <a:pt x="335" y="1197"/>
                  </a:lnTo>
                  <a:lnTo>
                    <a:pt x="340" y="1199"/>
                  </a:lnTo>
                  <a:lnTo>
                    <a:pt x="343" y="1200"/>
                  </a:lnTo>
                  <a:lnTo>
                    <a:pt x="347" y="1202"/>
                  </a:lnTo>
                  <a:lnTo>
                    <a:pt x="354" y="1209"/>
                  </a:lnTo>
                  <a:lnTo>
                    <a:pt x="360" y="1215"/>
                  </a:lnTo>
                  <a:lnTo>
                    <a:pt x="365" y="1221"/>
                  </a:lnTo>
                  <a:lnTo>
                    <a:pt x="371" y="1227"/>
                  </a:lnTo>
                  <a:lnTo>
                    <a:pt x="375" y="1230"/>
                  </a:lnTo>
                  <a:lnTo>
                    <a:pt x="379" y="1231"/>
                  </a:lnTo>
                  <a:lnTo>
                    <a:pt x="384" y="1232"/>
                  </a:lnTo>
                  <a:lnTo>
                    <a:pt x="389" y="1234"/>
                  </a:lnTo>
                  <a:lnTo>
                    <a:pt x="409" y="1235"/>
                  </a:lnTo>
                  <a:lnTo>
                    <a:pt x="429" y="1237"/>
                  </a:lnTo>
                  <a:lnTo>
                    <a:pt x="436" y="1240"/>
                  </a:lnTo>
                  <a:lnTo>
                    <a:pt x="444" y="1245"/>
                  </a:lnTo>
                  <a:lnTo>
                    <a:pt x="446" y="1248"/>
                  </a:lnTo>
                  <a:lnTo>
                    <a:pt x="448" y="1251"/>
                  </a:lnTo>
                  <a:lnTo>
                    <a:pt x="449" y="1255"/>
                  </a:lnTo>
                  <a:lnTo>
                    <a:pt x="449" y="1260"/>
                  </a:lnTo>
                  <a:lnTo>
                    <a:pt x="449" y="1265"/>
                  </a:lnTo>
                  <a:lnTo>
                    <a:pt x="448" y="1269"/>
                  </a:lnTo>
                  <a:lnTo>
                    <a:pt x="445" y="1273"/>
                  </a:lnTo>
                  <a:lnTo>
                    <a:pt x="443" y="1276"/>
                  </a:lnTo>
                  <a:lnTo>
                    <a:pt x="435" y="1281"/>
                  </a:lnTo>
                  <a:lnTo>
                    <a:pt x="426" y="1286"/>
                  </a:lnTo>
                  <a:lnTo>
                    <a:pt x="419" y="1291"/>
                  </a:lnTo>
                  <a:lnTo>
                    <a:pt x="411" y="1296"/>
                  </a:lnTo>
                  <a:lnTo>
                    <a:pt x="409" y="1300"/>
                  </a:lnTo>
                  <a:lnTo>
                    <a:pt x="406" y="1304"/>
                  </a:lnTo>
                  <a:lnTo>
                    <a:pt x="405" y="1308"/>
                  </a:lnTo>
                  <a:lnTo>
                    <a:pt x="404" y="1313"/>
                  </a:lnTo>
                  <a:lnTo>
                    <a:pt x="412" y="1329"/>
                  </a:lnTo>
                  <a:lnTo>
                    <a:pt x="420" y="1344"/>
                  </a:lnTo>
                  <a:lnTo>
                    <a:pt x="420" y="1350"/>
                  </a:lnTo>
                  <a:lnTo>
                    <a:pt x="418" y="1355"/>
                  </a:lnTo>
                  <a:lnTo>
                    <a:pt x="415" y="1360"/>
                  </a:lnTo>
                  <a:lnTo>
                    <a:pt x="411" y="1364"/>
                  </a:lnTo>
                  <a:lnTo>
                    <a:pt x="401" y="1372"/>
                  </a:lnTo>
                  <a:lnTo>
                    <a:pt x="391" y="1378"/>
                  </a:lnTo>
                  <a:lnTo>
                    <a:pt x="380" y="1384"/>
                  </a:lnTo>
                  <a:lnTo>
                    <a:pt x="371" y="1391"/>
                  </a:lnTo>
                  <a:lnTo>
                    <a:pt x="367" y="1394"/>
                  </a:lnTo>
                  <a:lnTo>
                    <a:pt x="365" y="1399"/>
                  </a:lnTo>
                  <a:lnTo>
                    <a:pt x="362" y="1404"/>
                  </a:lnTo>
                  <a:lnTo>
                    <a:pt x="362" y="1411"/>
                  </a:lnTo>
                  <a:lnTo>
                    <a:pt x="364" y="1416"/>
                  </a:lnTo>
                  <a:lnTo>
                    <a:pt x="367" y="1421"/>
                  </a:lnTo>
                  <a:lnTo>
                    <a:pt x="371" y="1424"/>
                  </a:lnTo>
                  <a:lnTo>
                    <a:pt x="375" y="1429"/>
                  </a:lnTo>
                  <a:lnTo>
                    <a:pt x="386" y="1452"/>
                  </a:lnTo>
                  <a:lnTo>
                    <a:pt x="395" y="1473"/>
                  </a:lnTo>
                  <a:lnTo>
                    <a:pt x="404" y="1493"/>
                  </a:lnTo>
                  <a:lnTo>
                    <a:pt x="415" y="1516"/>
                  </a:lnTo>
                  <a:lnTo>
                    <a:pt x="421" y="1525"/>
                  </a:lnTo>
                  <a:lnTo>
                    <a:pt x="429" y="1532"/>
                  </a:lnTo>
                  <a:lnTo>
                    <a:pt x="436" y="1537"/>
                  </a:lnTo>
                  <a:lnTo>
                    <a:pt x="444" y="1542"/>
                  </a:lnTo>
                  <a:lnTo>
                    <a:pt x="453" y="1547"/>
                  </a:lnTo>
                  <a:lnTo>
                    <a:pt x="463" y="1550"/>
                  </a:lnTo>
                  <a:lnTo>
                    <a:pt x="473" y="1554"/>
                  </a:lnTo>
                  <a:lnTo>
                    <a:pt x="484" y="1556"/>
                  </a:lnTo>
                  <a:lnTo>
                    <a:pt x="497" y="1561"/>
                  </a:lnTo>
                  <a:lnTo>
                    <a:pt x="507" y="1569"/>
                  </a:lnTo>
                  <a:lnTo>
                    <a:pt x="513" y="1571"/>
                  </a:lnTo>
                  <a:lnTo>
                    <a:pt x="518" y="1575"/>
                  </a:lnTo>
                  <a:lnTo>
                    <a:pt x="524" y="1576"/>
                  </a:lnTo>
                  <a:lnTo>
                    <a:pt x="532" y="1578"/>
                  </a:lnTo>
                  <a:lnTo>
                    <a:pt x="537" y="1576"/>
                  </a:lnTo>
                  <a:lnTo>
                    <a:pt x="542" y="1576"/>
                  </a:lnTo>
                  <a:lnTo>
                    <a:pt x="547" y="1574"/>
                  </a:lnTo>
                  <a:lnTo>
                    <a:pt x="551" y="1571"/>
                  </a:lnTo>
                  <a:lnTo>
                    <a:pt x="558" y="1565"/>
                  </a:lnTo>
                  <a:lnTo>
                    <a:pt x="566" y="1559"/>
                  </a:lnTo>
                  <a:lnTo>
                    <a:pt x="573" y="1552"/>
                  </a:lnTo>
                  <a:lnTo>
                    <a:pt x="581" y="1546"/>
                  </a:lnTo>
                  <a:lnTo>
                    <a:pt x="584" y="1544"/>
                  </a:lnTo>
                  <a:lnTo>
                    <a:pt x="589" y="1542"/>
                  </a:lnTo>
                  <a:lnTo>
                    <a:pt x="594" y="1541"/>
                  </a:lnTo>
                  <a:lnTo>
                    <a:pt x="599" y="1540"/>
                  </a:lnTo>
                  <a:lnTo>
                    <a:pt x="605" y="1541"/>
                  </a:lnTo>
                  <a:lnTo>
                    <a:pt x="610" y="1541"/>
                  </a:lnTo>
                  <a:lnTo>
                    <a:pt x="613" y="1544"/>
                  </a:lnTo>
                  <a:lnTo>
                    <a:pt x="617" y="1545"/>
                  </a:lnTo>
                  <a:lnTo>
                    <a:pt x="625" y="1550"/>
                  </a:lnTo>
                  <a:lnTo>
                    <a:pt x="631" y="1557"/>
                  </a:lnTo>
                  <a:lnTo>
                    <a:pt x="642" y="1572"/>
                  </a:lnTo>
                  <a:lnTo>
                    <a:pt x="656" y="1588"/>
                  </a:lnTo>
                  <a:lnTo>
                    <a:pt x="669" y="1598"/>
                  </a:lnTo>
                  <a:lnTo>
                    <a:pt x="682" y="1606"/>
                  </a:lnTo>
                  <a:lnTo>
                    <a:pt x="696" y="1611"/>
                  </a:lnTo>
                  <a:lnTo>
                    <a:pt x="710" y="1615"/>
                  </a:lnTo>
                  <a:lnTo>
                    <a:pt x="724" y="1618"/>
                  </a:lnTo>
                  <a:lnTo>
                    <a:pt x="739" y="1619"/>
                  </a:lnTo>
                  <a:lnTo>
                    <a:pt x="755" y="1619"/>
                  </a:lnTo>
                  <a:lnTo>
                    <a:pt x="771" y="1619"/>
                  </a:lnTo>
                  <a:lnTo>
                    <a:pt x="778" y="1619"/>
                  </a:lnTo>
                  <a:lnTo>
                    <a:pt x="783" y="1618"/>
                  </a:lnTo>
                  <a:lnTo>
                    <a:pt x="788" y="1616"/>
                  </a:lnTo>
                  <a:lnTo>
                    <a:pt x="792" y="1614"/>
                  </a:lnTo>
                  <a:lnTo>
                    <a:pt x="800" y="1609"/>
                  </a:lnTo>
                  <a:lnTo>
                    <a:pt x="808" y="1601"/>
                  </a:lnTo>
                  <a:lnTo>
                    <a:pt x="815" y="1594"/>
                  </a:lnTo>
                  <a:lnTo>
                    <a:pt x="823" y="1586"/>
                  </a:lnTo>
                  <a:lnTo>
                    <a:pt x="832" y="1579"/>
                  </a:lnTo>
                  <a:lnTo>
                    <a:pt x="840" y="1572"/>
                  </a:lnTo>
                  <a:lnTo>
                    <a:pt x="840" y="1572"/>
                  </a:lnTo>
                  <a:lnTo>
                    <a:pt x="848" y="1560"/>
                  </a:lnTo>
                  <a:lnTo>
                    <a:pt x="856" y="1549"/>
                  </a:lnTo>
                  <a:lnTo>
                    <a:pt x="864" y="1537"/>
                  </a:lnTo>
                  <a:lnTo>
                    <a:pt x="873" y="1529"/>
                  </a:lnTo>
                  <a:lnTo>
                    <a:pt x="883" y="1521"/>
                  </a:lnTo>
                  <a:lnTo>
                    <a:pt x="894" y="1516"/>
                  </a:lnTo>
                  <a:lnTo>
                    <a:pt x="901" y="1514"/>
                  </a:lnTo>
                  <a:lnTo>
                    <a:pt x="907" y="1512"/>
                  </a:lnTo>
                  <a:lnTo>
                    <a:pt x="913" y="1511"/>
                  </a:lnTo>
                  <a:lnTo>
                    <a:pt x="921" y="1511"/>
                  </a:lnTo>
                  <a:lnTo>
                    <a:pt x="982" y="1511"/>
                  </a:lnTo>
                  <a:lnTo>
                    <a:pt x="992" y="1512"/>
                  </a:lnTo>
                  <a:lnTo>
                    <a:pt x="1000" y="1514"/>
                  </a:lnTo>
                  <a:lnTo>
                    <a:pt x="1007" y="1517"/>
                  </a:lnTo>
                  <a:lnTo>
                    <a:pt x="1015" y="1520"/>
                  </a:lnTo>
                  <a:lnTo>
                    <a:pt x="1022" y="1524"/>
                  </a:lnTo>
                  <a:lnTo>
                    <a:pt x="1030" y="1527"/>
                  </a:lnTo>
                  <a:lnTo>
                    <a:pt x="1037" y="1529"/>
                  </a:lnTo>
                  <a:lnTo>
                    <a:pt x="1046" y="1530"/>
                  </a:lnTo>
                  <a:lnTo>
                    <a:pt x="1056" y="1529"/>
                  </a:lnTo>
                  <a:lnTo>
                    <a:pt x="1065" y="1527"/>
                  </a:lnTo>
                  <a:lnTo>
                    <a:pt x="1074" y="1524"/>
                  </a:lnTo>
                  <a:lnTo>
                    <a:pt x="1081" y="1520"/>
                  </a:lnTo>
                  <a:lnTo>
                    <a:pt x="1089" y="1517"/>
                  </a:lnTo>
                  <a:lnTo>
                    <a:pt x="1096" y="1514"/>
                  </a:lnTo>
                  <a:lnTo>
                    <a:pt x="1105" y="1512"/>
                  </a:lnTo>
                  <a:lnTo>
                    <a:pt x="1115" y="1511"/>
                  </a:lnTo>
                  <a:lnTo>
                    <a:pt x="1124" y="1512"/>
                  </a:lnTo>
                  <a:lnTo>
                    <a:pt x="1132" y="1514"/>
                  </a:lnTo>
                  <a:lnTo>
                    <a:pt x="1138" y="1516"/>
                  </a:lnTo>
                  <a:lnTo>
                    <a:pt x="1144" y="1519"/>
                  </a:lnTo>
                  <a:lnTo>
                    <a:pt x="1152" y="1522"/>
                  </a:lnTo>
                  <a:lnTo>
                    <a:pt x="1158" y="1525"/>
                  </a:lnTo>
                  <a:lnTo>
                    <a:pt x="1165" y="1526"/>
                  </a:lnTo>
                  <a:lnTo>
                    <a:pt x="1174" y="1527"/>
                  </a:lnTo>
                  <a:lnTo>
                    <a:pt x="1183" y="1526"/>
                  </a:lnTo>
                  <a:lnTo>
                    <a:pt x="1193" y="1524"/>
                  </a:lnTo>
                  <a:lnTo>
                    <a:pt x="1201" y="1520"/>
                  </a:lnTo>
                  <a:lnTo>
                    <a:pt x="1208" y="1516"/>
                  </a:lnTo>
                  <a:lnTo>
                    <a:pt x="1222" y="1503"/>
                  </a:lnTo>
                  <a:lnTo>
                    <a:pt x="1235" y="1490"/>
                  </a:lnTo>
                  <a:lnTo>
                    <a:pt x="1247" y="1476"/>
                  </a:lnTo>
                  <a:lnTo>
                    <a:pt x="1261" y="1465"/>
                  </a:lnTo>
                  <a:lnTo>
                    <a:pt x="1268" y="1460"/>
                  </a:lnTo>
                  <a:lnTo>
                    <a:pt x="1276" y="1456"/>
                  </a:lnTo>
                  <a:lnTo>
                    <a:pt x="1286" y="1453"/>
                  </a:lnTo>
                  <a:lnTo>
                    <a:pt x="1295" y="1453"/>
                  </a:lnTo>
                  <a:lnTo>
                    <a:pt x="1311" y="1453"/>
                  </a:lnTo>
                  <a:lnTo>
                    <a:pt x="1326" y="1456"/>
                  </a:lnTo>
                  <a:lnTo>
                    <a:pt x="1339" y="1458"/>
                  </a:lnTo>
                  <a:lnTo>
                    <a:pt x="1352" y="1462"/>
                  </a:lnTo>
                  <a:lnTo>
                    <a:pt x="1378" y="1471"/>
                  </a:lnTo>
                  <a:lnTo>
                    <a:pt x="1406" y="1482"/>
                  </a:lnTo>
                  <a:lnTo>
                    <a:pt x="1411" y="1485"/>
                  </a:lnTo>
                  <a:lnTo>
                    <a:pt x="1416" y="1487"/>
                  </a:lnTo>
                  <a:lnTo>
                    <a:pt x="1420" y="1491"/>
                  </a:lnTo>
                  <a:lnTo>
                    <a:pt x="1423" y="1495"/>
                  </a:lnTo>
                  <a:lnTo>
                    <a:pt x="1428" y="1503"/>
                  </a:lnTo>
                  <a:lnTo>
                    <a:pt x="1432" y="1514"/>
                  </a:lnTo>
                  <a:lnTo>
                    <a:pt x="1434" y="1525"/>
                  </a:lnTo>
                  <a:lnTo>
                    <a:pt x="1438" y="1535"/>
                  </a:lnTo>
                  <a:lnTo>
                    <a:pt x="1442" y="1546"/>
                  </a:lnTo>
                  <a:lnTo>
                    <a:pt x="1449" y="1556"/>
                  </a:lnTo>
                  <a:lnTo>
                    <a:pt x="1470" y="1580"/>
                  </a:lnTo>
                  <a:lnTo>
                    <a:pt x="1491" y="1601"/>
                  </a:lnTo>
                  <a:lnTo>
                    <a:pt x="1499" y="1613"/>
                  </a:lnTo>
                  <a:lnTo>
                    <a:pt x="1506" y="1624"/>
                  </a:lnTo>
                  <a:lnTo>
                    <a:pt x="1508" y="1631"/>
                  </a:lnTo>
                  <a:lnTo>
                    <a:pt x="1511" y="1638"/>
                  </a:lnTo>
                  <a:lnTo>
                    <a:pt x="1512" y="1645"/>
                  </a:lnTo>
                  <a:lnTo>
                    <a:pt x="1512" y="1654"/>
                  </a:lnTo>
                  <a:lnTo>
                    <a:pt x="1512" y="1663"/>
                  </a:lnTo>
                  <a:lnTo>
                    <a:pt x="1511" y="1670"/>
                  </a:lnTo>
                  <a:lnTo>
                    <a:pt x="1508" y="1678"/>
                  </a:lnTo>
                  <a:lnTo>
                    <a:pt x="1506" y="1684"/>
                  </a:lnTo>
                  <a:lnTo>
                    <a:pt x="1498" y="1697"/>
                  </a:lnTo>
                  <a:lnTo>
                    <a:pt x="1491" y="1708"/>
                  </a:lnTo>
                  <a:lnTo>
                    <a:pt x="1480" y="1719"/>
                  </a:lnTo>
                  <a:lnTo>
                    <a:pt x="1470" y="1731"/>
                  </a:lnTo>
                  <a:lnTo>
                    <a:pt x="1460" y="1744"/>
                  </a:lnTo>
                  <a:lnTo>
                    <a:pt x="1452" y="1759"/>
                  </a:lnTo>
                  <a:lnTo>
                    <a:pt x="1454" y="1771"/>
                  </a:lnTo>
                  <a:lnTo>
                    <a:pt x="1473" y="1776"/>
                  </a:lnTo>
                  <a:lnTo>
                    <a:pt x="1489" y="1783"/>
                  </a:lnTo>
                  <a:lnTo>
                    <a:pt x="1504" y="1792"/>
                  </a:lnTo>
                  <a:lnTo>
                    <a:pt x="1518" y="1802"/>
                  </a:lnTo>
                  <a:lnTo>
                    <a:pt x="1544" y="1822"/>
                  </a:lnTo>
                  <a:lnTo>
                    <a:pt x="1576" y="1845"/>
                  </a:lnTo>
                  <a:lnTo>
                    <a:pt x="1582" y="1850"/>
                  </a:lnTo>
                  <a:lnTo>
                    <a:pt x="1587" y="1855"/>
                  </a:lnTo>
                  <a:lnTo>
                    <a:pt x="1592" y="1861"/>
                  </a:lnTo>
                  <a:lnTo>
                    <a:pt x="1597" y="1867"/>
                  </a:lnTo>
                  <a:lnTo>
                    <a:pt x="1602" y="1872"/>
                  </a:lnTo>
                  <a:lnTo>
                    <a:pt x="1607" y="1877"/>
                  </a:lnTo>
                  <a:lnTo>
                    <a:pt x="1614" y="1880"/>
                  </a:lnTo>
                  <a:lnTo>
                    <a:pt x="1622" y="1881"/>
                  </a:lnTo>
                  <a:lnTo>
                    <a:pt x="1629" y="1881"/>
                  </a:lnTo>
                  <a:lnTo>
                    <a:pt x="1636" y="1879"/>
                  </a:lnTo>
                  <a:lnTo>
                    <a:pt x="1641" y="1876"/>
                  </a:lnTo>
                  <a:lnTo>
                    <a:pt x="1647" y="1871"/>
                  </a:lnTo>
                  <a:lnTo>
                    <a:pt x="1656" y="1862"/>
                  </a:lnTo>
                  <a:lnTo>
                    <a:pt x="1665" y="1851"/>
                  </a:lnTo>
                  <a:lnTo>
                    <a:pt x="1674" y="1840"/>
                  </a:lnTo>
                  <a:lnTo>
                    <a:pt x="1683" y="1830"/>
                  </a:lnTo>
                  <a:lnTo>
                    <a:pt x="1688" y="1826"/>
                  </a:lnTo>
                  <a:lnTo>
                    <a:pt x="1694" y="1823"/>
                  </a:lnTo>
                  <a:lnTo>
                    <a:pt x="1700" y="1821"/>
                  </a:lnTo>
                  <a:lnTo>
                    <a:pt x="1708" y="1821"/>
                  </a:lnTo>
                  <a:lnTo>
                    <a:pt x="1715" y="1821"/>
                  </a:lnTo>
                  <a:lnTo>
                    <a:pt x="1721" y="1825"/>
                  </a:lnTo>
                  <a:lnTo>
                    <a:pt x="1726" y="1830"/>
                  </a:lnTo>
                  <a:lnTo>
                    <a:pt x="1731" y="1835"/>
                  </a:lnTo>
                  <a:lnTo>
                    <a:pt x="1738" y="1850"/>
                  </a:lnTo>
                  <a:lnTo>
                    <a:pt x="1743" y="1865"/>
                  </a:lnTo>
                  <a:lnTo>
                    <a:pt x="1748" y="1886"/>
                  </a:lnTo>
                  <a:lnTo>
                    <a:pt x="1754" y="1904"/>
                  </a:lnTo>
                  <a:lnTo>
                    <a:pt x="1760" y="1923"/>
                  </a:lnTo>
                  <a:lnTo>
                    <a:pt x="1769" y="1943"/>
                  </a:lnTo>
                  <a:lnTo>
                    <a:pt x="1782" y="1975"/>
                  </a:lnTo>
                  <a:lnTo>
                    <a:pt x="1793" y="2004"/>
                  </a:lnTo>
                  <a:lnTo>
                    <a:pt x="1799" y="2018"/>
                  </a:lnTo>
                  <a:lnTo>
                    <a:pt x="1807" y="2033"/>
                  </a:lnTo>
                  <a:lnTo>
                    <a:pt x="1814" y="2048"/>
                  </a:lnTo>
                  <a:lnTo>
                    <a:pt x="1824" y="2063"/>
                  </a:lnTo>
                  <a:lnTo>
                    <a:pt x="1837" y="2083"/>
                  </a:lnTo>
                  <a:lnTo>
                    <a:pt x="1849" y="2098"/>
                  </a:lnTo>
                  <a:lnTo>
                    <a:pt x="1863" y="2112"/>
                  </a:lnTo>
                  <a:lnTo>
                    <a:pt x="1877" y="2125"/>
                  </a:lnTo>
                  <a:lnTo>
                    <a:pt x="1908" y="2148"/>
                  </a:lnTo>
                  <a:lnTo>
                    <a:pt x="1944" y="2175"/>
                  </a:lnTo>
                  <a:lnTo>
                    <a:pt x="1962" y="2190"/>
                  </a:lnTo>
                  <a:lnTo>
                    <a:pt x="1979" y="2202"/>
                  </a:lnTo>
                  <a:lnTo>
                    <a:pt x="1995" y="2216"/>
                  </a:lnTo>
                  <a:lnTo>
                    <a:pt x="2011" y="2232"/>
                  </a:lnTo>
                  <a:lnTo>
                    <a:pt x="2020" y="2241"/>
                  </a:lnTo>
                  <a:lnTo>
                    <a:pt x="2028" y="2250"/>
                  </a:lnTo>
                  <a:lnTo>
                    <a:pt x="2031" y="2254"/>
                  </a:lnTo>
                  <a:lnTo>
                    <a:pt x="2035" y="2256"/>
                  </a:lnTo>
                  <a:lnTo>
                    <a:pt x="2040" y="2259"/>
                  </a:lnTo>
                  <a:lnTo>
                    <a:pt x="2046" y="2259"/>
                  </a:lnTo>
                  <a:lnTo>
                    <a:pt x="2054" y="2259"/>
                  </a:lnTo>
                  <a:lnTo>
                    <a:pt x="2062" y="2256"/>
                  </a:lnTo>
                  <a:lnTo>
                    <a:pt x="2069" y="2254"/>
                  </a:lnTo>
                  <a:lnTo>
                    <a:pt x="2075" y="2250"/>
                  </a:lnTo>
                  <a:lnTo>
                    <a:pt x="2087" y="2241"/>
                  </a:lnTo>
                  <a:lnTo>
                    <a:pt x="2099" y="2230"/>
                  </a:lnTo>
                  <a:lnTo>
                    <a:pt x="2116" y="2215"/>
                  </a:lnTo>
                  <a:lnTo>
                    <a:pt x="2129" y="2200"/>
                  </a:lnTo>
                  <a:lnTo>
                    <a:pt x="2141" y="2184"/>
                  </a:lnTo>
                  <a:lnTo>
                    <a:pt x="2152" y="2165"/>
                  </a:lnTo>
                  <a:lnTo>
                    <a:pt x="2157" y="2175"/>
                  </a:lnTo>
                  <a:lnTo>
                    <a:pt x="2162" y="2185"/>
                  </a:lnTo>
                  <a:lnTo>
                    <a:pt x="2168" y="2195"/>
                  </a:lnTo>
                  <a:lnTo>
                    <a:pt x="2176" y="2204"/>
                  </a:lnTo>
                  <a:lnTo>
                    <a:pt x="2188" y="2192"/>
                  </a:lnTo>
                  <a:lnTo>
                    <a:pt x="2197" y="2179"/>
                  </a:lnTo>
                  <a:lnTo>
                    <a:pt x="2203" y="2174"/>
                  </a:lnTo>
                  <a:lnTo>
                    <a:pt x="2208" y="2169"/>
                  </a:lnTo>
                  <a:lnTo>
                    <a:pt x="2215" y="2165"/>
                  </a:lnTo>
                  <a:lnTo>
                    <a:pt x="2223" y="2165"/>
                  </a:lnTo>
                  <a:lnTo>
                    <a:pt x="2231" y="2169"/>
                  </a:lnTo>
                  <a:lnTo>
                    <a:pt x="2240" y="2172"/>
                  </a:lnTo>
                  <a:lnTo>
                    <a:pt x="2247" y="2171"/>
                  </a:lnTo>
                  <a:lnTo>
                    <a:pt x="2254" y="2170"/>
                  </a:lnTo>
                  <a:lnTo>
                    <a:pt x="2260" y="2166"/>
                  </a:lnTo>
                  <a:lnTo>
                    <a:pt x="2266" y="2162"/>
                  </a:lnTo>
                  <a:lnTo>
                    <a:pt x="2271" y="2160"/>
                  </a:lnTo>
                  <a:lnTo>
                    <a:pt x="2277" y="2156"/>
                  </a:lnTo>
                  <a:lnTo>
                    <a:pt x="2285" y="2155"/>
                  </a:lnTo>
                  <a:lnTo>
                    <a:pt x="2292" y="2153"/>
                  </a:lnTo>
                  <a:lnTo>
                    <a:pt x="2303" y="2155"/>
                  </a:lnTo>
                  <a:lnTo>
                    <a:pt x="2311" y="2157"/>
                  </a:lnTo>
                  <a:lnTo>
                    <a:pt x="2320" y="2162"/>
                  </a:lnTo>
                  <a:lnTo>
                    <a:pt x="2328" y="2167"/>
                  </a:lnTo>
                  <a:lnTo>
                    <a:pt x="2343" y="2180"/>
                  </a:lnTo>
                  <a:lnTo>
                    <a:pt x="2361" y="2191"/>
                  </a:lnTo>
                  <a:lnTo>
                    <a:pt x="2375" y="2199"/>
                  </a:lnTo>
                  <a:lnTo>
                    <a:pt x="2390" y="2207"/>
                  </a:lnTo>
                  <a:lnTo>
                    <a:pt x="2403" y="2216"/>
                  </a:lnTo>
                  <a:lnTo>
                    <a:pt x="2413" y="2226"/>
                  </a:lnTo>
                  <a:lnTo>
                    <a:pt x="2418" y="2231"/>
                  </a:lnTo>
                  <a:lnTo>
                    <a:pt x="2422" y="2238"/>
                  </a:lnTo>
                  <a:lnTo>
                    <a:pt x="2426" y="2244"/>
                  </a:lnTo>
                  <a:lnTo>
                    <a:pt x="2429" y="2250"/>
                  </a:lnTo>
                  <a:lnTo>
                    <a:pt x="2432" y="2258"/>
                  </a:lnTo>
                  <a:lnTo>
                    <a:pt x="2433" y="2264"/>
                  </a:lnTo>
                  <a:lnTo>
                    <a:pt x="2434" y="2273"/>
                  </a:lnTo>
                  <a:lnTo>
                    <a:pt x="2436" y="2280"/>
                  </a:lnTo>
                  <a:lnTo>
                    <a:pt x="2434" y="2289"/>
                  </a:lnTo>
                  <a:lnTo>
                    <a:pt x="2433" y="2296"/>
                  </a:lnTo>
                  <a:lnTo>
                    <a:pt x="2431" y="2303"/>
                  </a:lnTo>
                  <a:lnTo>
                    <a:pt x="2428" y="2309"/>
                  </a:lnTo>
                  <a:lnTo>
                    <a:pt x="2426" y="2315"/>
                  </a:lnTo>
                  <a:lnTo>
                    <a:pt x="2424" y="2323"/>
                  </a:lnTo>
                  <a:lnTo>
                    <a:pt x="2422" y="2330"/>
                  </a:lnTo>
                  <a:lnTo>
                    <a:pt x="2422" y="2338"/>
                  </a:lnTo>
                  <a:lnTo>
                    <a:pt x="2422" y="2447"/>
                  </a:lnTo>
                  <a:lnTo>
                    <a:pt x="2420" y="2453"/>
                  </a:lnTo>
                  <a:lnTo>
                    <a:pt x="2418" y="2458"/>
                  </a:lnTo>
                  <a:lnTo>
                    <a:pt x="2414" y="2463"/>
                  </a:lnTo>
                  <a:lnTo>
                    <a:pt x="2409" y="2467"/>
                  </a:lnTo>
                  <a:lnTo>
                    <a:pt x="2405" y="2471"/>
                  </a:lnTo>
                  <a:lnTo>
                    <a:pt x="2402" y="2476"/>
                  </a:lnTo>
                  <a:lnTo>
                    <a:pt x="2399" y="2481"/>
                  </a:lnTo>
                  <a:lnTo>
                    <a:pt x="2398" y="2487"/>
                  </a:lnTo>
                  <a:lnTo>
                    <a:pt x="2399" y="2502"/>
                  </a:lnTo>
                  <a:lnTo>
                    <a:pt x="2402" y="2516"/>
                  </a:lnTo>
                  <a:lnTo>
                    <a:pt x="2407" y="2530"/>
                  </a:lnTo>
                  <a:lnTo>
                    <a:pt x="2413" y="2542"/>
                  </a:lnTo>
                  <a:lnTo>
                    <a:pt x="2419" y="2554"/>
                  </a:lnTo>
                  <a:lnTo>
                    <a:pt x="2426" y="2566"/>
                  </a:lnTo>
                  <a:lnTo>
                    <a:pt x="2432" y="2580"/>
                  </a:lnTo>
                  <a:lnTo>
                    <a:pt x="2438" y="2595"/>
                  </a:lnTo>
                  <a:lnTo>
                    <a:pt x="2441" y="2610"/>
                  </a:lnTo>
                  <a:lnTo>
                    <a:pt x="2442" y="2624"/>
                  </a:lnTo>
                  <a:lnTo>
                    <a:pt x="2442" y="2632"/>
                  </a:lnTo>
                  <a:lnTo>
                    <a:pt x="2443" y="2638"/>
                  </a:lnTo>
                  <a:lnTo>
                    <a:pt x="2447" y="2644"/>
                  </a:lnTo>
                  <a:lnTo>
                    <a:pt x="2451" y="2650"/>
                  </a:lnTo>
                  <a:lnTo>
                    <a:pt x="2459" y="2660"/>
                  </a:lnTo>
                  <a:lnTo>
                    <a:pt x="2468" y="2668"/>
                  </a:lnTo>
                  <a:lnTo>
                    <a:pt x="2478" y="2674"/>
                  </a:lnTo>
                  <a:lnTo>
                    <a:pt x="2487" y="2680"/>
                  </a:lnTo>
                  <a:lnTo>
                    <a:pt x="2496" y="2687"/>
                  </a:lnTo>
                  <a:lnTo>
                    <a:pt x="2506" y="2693"/>
                  </a:lnTo>
                  <a:lnTo>
                    <a:pt x="2515" y="2701"/>
                  </a:lnTo>
                  <a:lnTo>
                    <a:pt x="2525" y="2709"/>
                  </a:lnTo>
                  <a:lnTo>
                    <a:pt x="2537" y="2722"/>
                  </a:lnTo>
                  <a:lnTo>
                    <a:pt x="2547" y="2734"/>
                  </a:lnTo>
                  <a:lnTo>
                    <a:pt x="2555" y="2747"/>
                  </a:lnTo>
                  <a:lnTo>
                    <a:pt x="2562" y="2759"/>
                  </a:lnTo>
                  <a:lnTo>
                    <a:pt x="2576" y="2787"/>
                  </a:lnTo>
                  <a:lnTo>
                    <a:pt x="2591" y="2817"/>
                  </a:lnTo>
                  <a:lnTo>
                    <a:pt x="2601" y="2834"/>
                  </a:lnTo>
                  <a:lnTo>
                    <a:pt x="2614" y="2849"/>
                  </a:lnTo>
                  <a:lnTo>
                    <a:pt x="2628" y="2864"/>
                  </a:lnTo>
                  <a:lnTo>
                    <a:pt x="2640" y="2880"/>
                  </a:lnTo>
                  <a:lnTo>
                    <a:pt x="2640" y="2880"/>
                  </a:lnTo>
                  <a:lnTo>
                    <a:pt x="2644" y="2872"/>
                  </a:lnTo>
                  <a:lnTo>
                    <a:pt x="2648" y="2866"/>
                  </a:lnTo>
                  <a:lnTo>
                    <a:pt x="2653" y="2860"/>
                  </a:lnTo>
                  <a:lnTo>
                    <a:pt x="2660" y="2854"/>
                  </a:lnTo>
                  <a:lnTo>
                    <a:pt x="2677" y="2840"/>
                  </a:lnTo>
                  <a:lnTo>
                    <a:pt x="2689" y="2826"/>
                  </a:lnTo>
                  <a:lnTo>
                    <a:pt x="2702" y="2812"/>
                  </a:lnTo>
                  <a:lnTo>
                    <a:pt x="2714" y="2795"/>
                  </a:lnTo>
                  <a:lnTo>
                    <a:pt x="2733" y="2776"/>
                  </a:lnTo>
                  <a:lnTo>
                    <a:pt x="2749" y="2759"/>
                  </a:lnTo>
                  <a:lnTo>
                    <a:pt x="2766" y="2744"/>
                  </a:lnTo>
                  <a:lnTo>
                    <a:pt x="2787" y="2729"/>
                  </a:lnTo>
                  <a:lnTo>
                    <a:pt x="2796" y="2723"/>
                  </a:lnTo>
                  <a:lnTo>
                    <a:pt x="2805" y="2717"/>
                  </a:lnTo>
                  <a:lnTo>
                    <a:pt x="2813" y="2711"/>
                  </a:lnTo>
                  <a:lnTo>
                    <a:pt x="2823" y="2706"/>
                  </a:lnTo>
                  <a:lnTo>
                    <a:pt x="2841" y="2695"/>
                  </a:lnTo>
                  <a:lnTo>
                    <a:pt x="2857" y="2684"/>
                  </a:lnTo>
                  <a:lnTo>
                    <a:pt x="2875" y="2677"/>
                  </a:lnTo>
                  <a:lnTo>
                    <a:pt x="2892" y="2670"/>
                  </a:lnTo>
                  <a:lnTo>
                    <a:pt x="2907" y="2662"/>
                  </a:lnTo>
                  <a:lnTo>
                    <a:pt x="2922" y="2655"/>
                  </a:lnTo>
                  <a:lnTo>
                    <a:pt x="2938" y="2650"/>
                  </a:lnTo>
                  <a:lnTo>
                    <a:pt x="2951" y="2648"/>
                  </a:lnTo>
                  <a:lnTo>
                    <a:pt x="2966" y="2645"/>
                  </a:lnTo>
                  <a:lnTo>
                    <a:pt x="2981" y="2644"/>
                  </a:lnTo>
                  <a:lnTo>
                    <a:pt x="2998" y="2643"/>
                  </a:lnTo>
                  <a:lnTo>
                    <a:pt x="3015" y="2643"/>
                  </a:lnTo>
                  <a:lnTo>
                    <a:pt x="3030" y="2643"/>
                  </a:lnTo>
                  <a:lnTo>
                    <a:pt x="3043" y="2644"/>
                  </a:lnTo>
                  <a:lnTo>
                    <a:pt x="3056" y="2645"/>
                  </a:lnTo>
                  <a:lnTo>
                    <a:pt x="3068" y="2648"/>
                  </a:lnTo>
                  <a:lnTo>
                    <a:pt x="3079" y="2650"/>
                  </a:lnTo>
                  <a:lnTo>
                    <a:pt x="3091" y="2655"/>
                  </a:lnTo>
                  <a:lnTo>
                    <a:pt x="3102" y="2662"/>
                  </a:lnTo>
                  <a:lnTo>
                    <a:pt x="3114" y="2669"/>
                  </a:lnTo>
                  <a:lnTo>
                    <a:pt x="3120" y="2673"/>
                  </a:lnTo>
                  <a:lnTo>
                    <a:pt x="3125" y="2678"/>
                  </a:lnTo>
                  <a:lnTo>
                    <a:pt x="3127" y="2683"/>
                  </a:lnTo>
                  <a:lnTo>
                    <a:pt x="3131" y="2688"/>
                  </a:lnTo>
                  <a:lnTo>
                    <a:pt x="3136" y="2699"/>
                  </a:lnTo>
                  <a:lnTo>
                    <a:pt x="3142" y="2712"/>
                  </a:lnTo>
                  <a:lnTo>
                    <a:pt x="3153" y="2729"/>
                  </a:lnTo>
                  <a:lnTo>
                    <a:pt x="3162" y="2747"/>
                  </a:lnTo>
                  <a:lnTo>
                    <a:pt x="3165" y="2756"/>
                  </a:lnTo>
                  <a:lnTo>
                    <a:pt x="3167" y="2766"/>
                  </a:lnTo>
                  <a:lnTo>
                    <a:pt x="3168" y="2776"/>
                  </a:lnTo>
                  <a:lnTo>
                    <a:pt x="3168" y="2787"/>
                  </a:lnTo>
                  <a:lnTo>
                    <a:pt x="3167" y="2795"/>
                  </a:lnTo>
                  <a:lnTo>
                    <a:pt x="3165" y="2801"/>
                  </a:lnTo>
                  <a:lnTo>
                    <a:pt x="3162" y="2806"/>
                  </a:lnTo>
                  <a:lnTo>
                    <a:pt x="3157" y="2811"/>
                  </a:lnTo>
                  <a:lnTo>
                    <a:pt x="3153" y="2817"/>
                  </a:lnTo>
                  <a:lnTo>
                    <a:pt x="3150" y="2822"/>
                  </a:lnTo>
                  <a:lnTo>
                    <a:pt x="3147" y="2829"/>
                  </a:lnTo>
                  <a:lnTo>
                    <a:pt x="3146" y="2836"/>
                  </a:lnTo>
                  <a:lnTo>
                    <a:pt x="3146" y="2844"/>
                  </a:lnTo>
                  <a:lnTo>
                    <a:pt x="3189" y="2844"/>
                  </a:lnTo>
                  <a:lnTo>
                    <a:pt x="3196" y="2844"/>
                  </a:lnTo>
                  <a:lnTo>
                    <a:pt x="3204" y="2845"/>
                  </a:lnTo>
                  <a:lnTo>
                    <a:pt x="3211" y="2847"/>
                  </a:lnTo>
                  <a:lnTo>
                    <a:pt x="3217" y="2851"/>
                  </a:lnTo>
                  <a:lnTo>
                    <a:pt x="3224" y="2859"/>
                  </a:lnTo>
                  <a:lnTo>
                    <a:pt x="3229" y="2867"/>
                  </a:lnTo>
                  <a:lnTo>
                    <a:pt x="3231" y="2871"/>
                  </a:lnTo>
                  <a:lnTo>
                    <a:pt x="3235" y="2874"/>
                  </a:lnTo>
                  <a:lnTo>
                    <a:pt x="3237" y="2876"/>
                  </a:lnTo>
                  <a:lnTo>
                    <a:pt x="3243" y="2877"/>
                  </a:lnTo>
                  <a:lnTo>
                    <a:pt x="3260" y="2880"/>
                  </a:lnTo>
                  <a:lnTo>
                    <a:pt x="3275" y="2880"/>
                  </a:lnTo>
                  <a:lnTo>
                    <a:pt x="3283" y="2880"/>
                  </a:lnTo>
                  <a:lnTo>
                    <a:pt x="3290" y="2882"/>
                  </a:lnTo>
                  <a:lnTo>
                    <a:pt x="3298" y="2885"/>
                  </a:lnTo>
                  <a:lnTo>
                    <a:pt x="3305" y="2890"/>
                  </a:lnTo>
                  <a:lnTo>
                    <a:pt x="3323" y="2905"/>
                  </a:lnTo>
                  <a:lnTo>
                    <a:pt x="3337" y="2920"/>
                  </a:lnTo>
                  <a:lnTo>
                    <a:pt x="3350" y="2936"/>
                  </a:lnTo>
                  <a:lnTo>
                    <a:pt x="3365" y="2954"/>
                  </a:lnTo>
                  <a:lnTo>
                    <a:pt x="3372" y="2962"/>
                  </a:lnTo>
                  <a:lnTo>
                    <a:pt x="3379" y="2967"/>
                  </a:lnTo>
                  <a:lnTo>
                    <a:pt x="3386" y="2970"/>
                  </a:lnTo>
                  <a:lnTo>
                    <a:pt x="3393" y="2974"/>
                  </a:lnTo>
                  <a:lnTo>
                    <a:pt x="3409" y="2979"/>
                  </a:lnTo>
                  <a:lnTo>
                    <a:pt x="3427" y="2984"/>
                  </a:lnTo>
                  <a:lnTo>
                    <a:pt x="3446" y="2990"/>
                  </a:lnTo>
                  <a:lnTo>
                    <a:pt x="3462" y="2995"/>
                  </a:lnTo>
                  <a:lnTo>
                    <a:pt x="3478" y="3002"/>
                  </a:lnTo>
                  <a:lnTo>
                    <a:pt x="3497" y="3009"/>
                  </a:lnTo>
                  <a:lnTo>
                    <a:pt x="3516" y="3014"/>
                  </a:lnTo>
                  <a:lnTo>
                    <a:pt x="3531" y="3020"/>
                  </a:lnTo>
                  <a:lnTo>
                    <a:pt x="3539" y="3024"/>
                  </a:lnTo>
                  <a:lnTo>
                    <a:pt x="3546" y="3029"/>
                  </a:lnTo>
                  <a:lnTo>
                    <a:pt x="3552" y="3034"/>
                  </a:lnTo>
                  <a:lnTo>
                    <a:pt x="3560" y="3041"/>
                  </a:lnTo>
                  <a:lnTo>
                    <a:pt x="3566" y="3048"/>
                  </a:lnTo>
                  <a:lnTo>
                    <a:pt x="3571" y="3056"/>
                  </a:lnTo>
                  <a:lnTo>
                    <a:pt x="3576" y="3063"/>
                  </a:lnTo>
                  <a:lnTo>
                    <a:pt x="3580" y="3072"/>
                  </a:lnTo>
                  <a:lnTo>
                    <a:pt x="3584" y="3079"/>
                  </a:lnTo>
                  <a:lnTo>
                    <a:pt x="3589" y="3086"/>
                  </a:lnTo>
                  <a:lnTo>
                    <a:pt x="3595" y="3093"/>
                  </a:lnTo>
                  <a:lnTo>
                    <a:pt x="3604" y="3098"/>
                  </a:lnTo>
                  <a:lnTo>
                    <a:pt x="3613" y="3103"/>
                  </a:lnTo>
                  <a:lnTo>
                    <a:pt x="3622" y="3106"/>
                  </a:lnTo>
                  <a:lnTo>
                    <a:pt x="3630" y="3107"/>
                  </a:lnTo>
                  <a:lnTo>
                    <a:pt x="3639" y="3106"/>
                  </a:lnTo>
                  <a:lnTo>
                    <a:pt x="3657" y="3105"/>
                  </a:lnTo>
                  <a:lnTo>
                    <a:pt x="3677" y="3102"/>
                  </a:lnTo>
                  <a:lnTo>
                    <a:pt x="3707" y="3102"/>
                  </a:lnTo>
                  <a:lnTo>
                    <a:pt x="3732" y="3102"/>
                  </a:lnTo>
                  <a:lnTo>
                    <a:pt x="3758" y="3101"/>
                  </a:lnTo>
                  <a:lnTo>
                    <a:pt x="3787" y="3100"/>
                  </a:lnTo>
                  <a:lnTo>
                    <a:pt x="3898" y="3088"/>
                  </a:lnTo>
                  <a:lnTo>
                    <a:pt x="4047" y="3120"/>
                  </a:lnTo>
                  <a:lnTo>
                    <a:pt x="4081" y="3118"/>
                  </a:lnTo>
                  <a:lnTo>
                    <a:pt x="4090" y="3116"/>
                  </a:lnTo>
                  <a:lnTo>
                    <a:pt x="4097" y="3118"/>
                  </a:lnTo>
                  <a:lnTo>
                    <a:pt x="4103" y="3123"/>
                  </a:lnTo>
                  <a:lnTo>
                    <a:pt x="4108" y="3128"/>
                  </a:lnTo>
                  <a:lnTo>
                    <a:pt x="4112" y="3136"/>
                  </a:lnTo>
                  <a:lnTo>
                    <a:pt x="4120" y="3150"/>
                  </a:lnTo>
                  <a:lnTo>
                    <a:pt x="4126" y="3161"/>
                  </a:lnTo>
                  <a:lnTo>
                    <a:pt x="4130" y="3175"/>
                  </a:lnTo>
                  <a:lnTo>
                    <a:pt x="4134" y="3190"/>
                  </a:lnTo>
                  <a:lnTo>
                    <a:pt x="4139" y="3214"/>
                  </a:lnTo>
                  <a:lnTo>
                    <a:pt x="4145" y="3235"/>
                  </a:lnTo>
                  <a:lnTo>
                    <a:pt x="4151" y="3256"/>
                  </a:lnTo>
                  <a:lnTo>
                    <a:pt x="4161" y="3279"/>
                  </a:lnTo>
                  <a:lnTo>
                    <a:pt x="4175" y="3304"/>
                  </a:lnTo>
                  <a:lnTo>
                    <a:pt x="4189" y="3324"/>
                  </a:lnTo>
                  <a:lnTo>
                    <a:pt x="4205" y="3344"/>
                  </a:lnTo>
                  <a:lnTo>
                    <a:pt x="4225" y="3366"/>
                  </a:lnTo>
                  <a:lnTo>
                    <a:pt x="4246" y="3386"/>
                  </a:lnTo>
                  <a:lnTo>
                    <a:pt x="4267" y="3404"/>
                  </a:lnTo>
                  <a:lnTo>
                    <a:pt x="4275" y="3414"/>
                  </a:lnTo>
                  <a:lnTo>
                    <a:pt x="4282" y="3425"/>
                  </a:lnTo>
                  <a:lnTo>
                    <a:pt x="4284" y="3431"/>
                  </a:lnTo>
                  <a:lnTo>
                    <a:pt x="4285" y="3437"/>
                  </a:lnTo>
                  <a:lnTo>
                    <a:pt x="4287" y="3445"/>
                  </a:lnTo>
                  <a:lnTo>
                    <a:pt x="4287" y="3452"/>
                  </a:lnTo>
                  <a:lnTo>
                    <a:pt x="4287" y="3461"/>
                  </a:lnTo>
                  <a:lnTo>
                    <a:pt x="4285" y="3470"/>
                  </a:lnTo>
                  <a:lnTo>
                    <a:pt x="4283" y="3477"/>
                  </a:lnTo>
                  <a:lnTo>
                    <a:pt x="4280" y="3485"/>
                  </a:lnTo>
                  <a:lnTo>
                    <a:pt x="4273" y="3500"/>
                  </a:lnTo>
                  <a:lnTo>
                    <a:pt x="4268" y="3516"/>
                  </a:lnTo>
                  <a:lnTo>
                    <a:pt x="4259" y="3531"/>
                  </a:lnTo>
                  <a:lnTo>
                    <a:pt x="4254" y="3546"/>
                  </a:lnTo>
                  <a:lnTo>
                    <a:pt x="4254" y="3568"/>
                  </a:lnTo>
                  <a:lnTo>
                    <a:pt x="4257" y="3586"/>
                  </a:lnTo>
                  <a:lnTo>
                    <a:pt x="4259" y="3604"/>
                  </a:lnTo>
                  <a:lnTo>
                    <a:pt x="4263" y="3622"/>
                  </a:lnTo>
                  <a:lnTo>
                    <a:pt x="4269" y="3638"/>
                  </a:lnTo>
                  <a:lnTo>
                    <a:pt x="4275" y="3655"/>
                  </a:lnTo>
                  <a:lnTo>
                    <a:pt x="4284" y="3672"/>
                  </a:lnTo>
                  <a:lnTo>
                    <a:pt x="4294" y="3691"/>
                  </a:lnTo>
                  <a:lnTo>
                    <a:pt x="4304" y="3706"/>
                  </a:lnTo>
                  <a:lnTo>
                    <a:pt x="4317" y="3719"/>
                  </a:lnTo>
                  <a:lnTo>
                    <a:pt x="4324" y="3732"/>
                  </a:lnTo>
                  <a:lnTo>
                    <a:pt x="4332" y="3742"/>
                  </a:lnTo>
                  <a:lnTo>
                    <a:pt x="4339" y="3751"/>
                  </a:lnTo>
                  <a:lnTo>
                    <a:pt x="4347" y="3760"/>
                  </a:lnTo>
                  <a:lnTo>
                    <a:pt x="4364" y="3775"/>
                  </a:lnTo>
                  <a:lnTo>
                    <a:pt x="4385" y="3792"/>
                  </a:lnTo>
                  <a:lnTo>
                    <a:pt x="4393" y="3800"/>
                  </a:lnTo>
                  <a:lnTo>
                    <a:pt x="4401" y="3806"/>
                  </a:lnTo>
                  <a:lnTo>
                    <a:pt x="4408" y="3812"/>
                  </a:lnTo>
                  <a:lnTo>
                    <a:pt x="4415" y="3822"/>
                  </a:lnTo>
                  <a:lnTo>
                    <a:pt x="4416" y="3827"/>
                  </a:lnTo>
                  <a:lnTo>
                    <a:pt x="4418" y="3831"/>
                  </a:lnTo>
                  <a:lnTo>
                    <a:pt x="4421" y="3836"/>
                  </a:lnTo>
                  <a:lnTo>
                    <a:pt x="4425" y="3839"/>
                  </a:lnTo>
                  <a:lnTo>
                    <a:pt x="4435" y="3844"/>
                  </a:lnTo>
                  <a:lnTo>
                    <a:pt x="4445" y="3847"/>
                  </a:lnTo>
                  <a:lnTo>
                    <a:pt x="4455" y="3849"/>
                  </a:lnTo>
                  <a:lnTo>
                    <a:pt x="4467" y="3850"/>
                  </a:lnTo>
                  <a:lnTo>
                    <a:pt x="4479" y="3851"/>
                  </a:lnTo>
                  <a:lnTo>
                    <a:pt x="4489" y="3854"/>
                  </a:lnTo>
                  <a:lnTo>
                    <a:pt x="4499" y="3859"/>
                  </a:lnTo>
                  <a:lnTo>
                    <a:pt x="4508" y="3864"/>
                  </a:lnTo>
                  <a:lnTo>
                    <a:pt x="4515" y="3871"/>
                  </a:lnTo>
                  <a:lnTo>
                    <a:pt x="4521" y="3879"/>
                  </a:lnTo>
                  <a:lnTo>
                    <a:pt x="4529" y="3889"/>
                  </a:lnTo>
                  <a:lnTo>
                    <a:pt x="4534" y="3899"/>
                  </a:lnTo>
                  <a:lnTo>
                    <a:pt x="4539" y="3906"/>
                  </a:lnTo>
                  <a:lnTo>
                    <a:pt x="4543" y="3914"/>
                  </a:lnTo>
                  <a:lnTo>
                    <a:pt x="4546" y="3920"/>
                  </a:lnTo>
                  <a:lnTo>
                    <a:pt x="4553" y="3928"/>
                  </a:lnTo>
                  <a:lnTo>
                    <a:pt x="4560" y="3934"/>
                  </a:lnTo>
                  <a:lnTo>
                    <a:pt x="4568" y="3939"/>
                  </a:lnTo>
                  <a:lnTo>
                    <a:pt x="4577" y="3943"/>
                  </a:lnTo>
                  <a:lnTo>
                    <a:pt x="4584" y="3945"/>
                  </a:lnTo>
                  <a:lnTo>
                    <a:pt x="4592" y="3949"/>
                  </a:lnTo>
                  <a:lnTo>
                    <a:pt x="4600" y="3952"/>
                  </a:lnTo>
                  <a:lnTo>
                    <a:pt x="4608" y="3957"/>
                  </a:lnTo>
                  <a:lnTo>
                    <a:pt x="4615" y="3963"/>
                  </a:lnTo>
                  <a:lnTo>
                    <a:pt x="4619" y="3967"/>
                  </a:lnTo>
                  <a:lnTo>
                    <a:pt x="4624" y="3970"/>
                  </a:lnTo>
                  <a:lnTo>
                    <a:pt x="4629" y="3973"/>
                  </a:lnTo>
                  <a:lnTo>
                    <a:pt x="4634" y="3974"/>
                  </a:lnTo>
                  <a:lnTo>
                    <a:pt x="4644" y="3977"/>
                  </a:lnTo>
                  <a:lnTo>
                    <a:pt x="4654" y="3977"/>
                  </a:lnTo>
                  <a:lnTo>
                    <a:pt x="4666" y="3977"/>
                  </a:lnTo>
                  <a:lnTo>
                    <a:pt x="4677" y="3978"/>
                  </a:lnTo>
                  <a:lnTo>
                    <a:pt x="4687" y="3979"/>
                  </a:lnTo>
                  <a:lnTo>
                    <a:pt x="4698" y="3984"/>
                  </a:lnTo>
                  <a:lnTo>
                    <a:pt x="4712" y="3993"/>
                  </a:lnTo>
                  <a:lnTo>
                    <a:pt x="4723" y="4003"/>
                  </a:lnTo>
                  <a:lnTo>
                    <a:pt x="4732" y="4014"/>
                  </a:lnTo>
                  <a:lnTo>
                    <a:pt x="4743" y="4027"/>
                  </a:lnTo>
                  <a:lnTo>
                    <a:pt x="4751" y="4037"/>
                  </a:lnTo>
                  <a:lnTo>
                    <a:pt x="4759" y="4046"/>
                  </a:lnTo>
                  <a:lnTo>
                    <a:pt x="4764" y="4049"/>
                  </a:lnTo>
                  <a:lnTo>
                    <a:pt x="4769" y="4052"/>
                  </a:lnTo>
                  <a:lnTo>
                    <a:pt x="4774" y="4053"/>
                  </a:lnTo>
                  <a:lnTo>
                    <a:pt x="4780" y="4054"/>
                  </a:lnTo>
                  <a:lnTo>
                    <a:pt x="4791" y="4053"/>
                  </a:lnTo>
                  <a:lnTo>
                    <a:pt x="4801" y="4051"/>
                  </a:lnTo>
                  <a:lnTo>
                    <a:pt x="4811" y="4046"/>
                  </a:lnTo>
                  <a:lnTo>
                    <a:pt x="4820" y="4041"/>
                  </a:lnTo>
                  <a:lnTo>
                    <a:pt x="4826" y="4033"/>
                  </a:lnTo>
                  <a:lnTo>
                    <a:pt x="4833" y="4024"/>
                  </a:lnTo>
                  <a:lnTo>
                    <a:pt x="4836" y="4014"/>
                  </a:lnTo>
                  <a:lnTo>
                    <a:pt x="4838" y="4003"/>
                  </a:lnTo>
                  <a:lnTo>
                    <a:pt x="4838" y="3977"/>
                  </a:lnTo>
                  <a:lnTo>
                    <a:pt x="4833" y="3962"/>
                  </a:lnTo>
                  <a:lnTo>
                    <a:pt x="4828" y="3948"/>
                  </a:lnTo>
                  <a:lnTo>
                    <a:pt x="4829" y="3936"/>
                  </a:lnTo>
                  <a:lnTo>
                    <a:pt x="4833" y="3926"/>
                  </a:lnTo>
                  <a:lnTo>
                    <a:pt x="4835" y="3918"/>
                  </a:lnTo>
                  <a:lnTo>
                    <a:pt x="4838" y="3906"/>
                  </a:lnTo>
                  <a:lnTo>
                    <a:pt x="4835" y="3895"/>
                  </a:lnTo>
                  <a:lnTo>
                    <a:pt x="4831" y="3886"/>
                  </a:lnTo>
                  <a:lnTo>
                    <a:pt x="4829" y="3877"/>
                  </a:lnTo>
                  <a:lnTo>
                    <a:pt x="4826" y="3866"/>
                  </a:lnTo>
                  <a:lnTo>
                    <a:pt x="4826" y="3861"/>
                  </a:lnTo>
                  <a:lnTo>
                    <a:pt x="4825" y="3856"/>
                  </a:lnTo>
                  <a:lnTo>
                    <a:pt x="4826" y="3852"/>
                  </a:lnTo>
                  <a:lnTo>
                    <a:pt x="4828" y="3849"/>
                  </a:lnTo>
                  <a:lnTo>
                    <a:pt x="4833" y="3845"/>
                  </a:lnTo>
                  <a:lnTo>
                    <a:pt x="4839" y="3842"/>
                  </a:lnTo>
                  <a:lnTo>
                    <a:pt x="4841" y="3839"/>
                  </a:lnTo>
                  <a:lnTo>
                    <a:pt x="4841" y="3832"/>
                  </a:lnTo>
                  <a:lnTo>
                    <a:pt x="4841" y="3827"/>
                  </a:lnTo>
                  <a:lnTo>
                    <a:pt x="4841" y="3822"/>
                  </a:lnTo>
                  <a:lnTo>
                    <a:pt x="4844" y="3810"/>
                  </a:lnTo>
                  <a:lnTo>
                    <a:pt x="4846" y="3798"/>
                  </a:lnTo>
                  <a:lnTo>
                    <a:pt x="4849" y="3787"/>
                  </a:lnTo>
                  <a:lnTo>
                    <a:pt x="4850" y="3775"/>
                  </a:lnTo>
                  <a:lnTo>
                    <a:pt x="4850" y="3746"/>
                  </a:lnTo>
                  <a:lnTo>
                    <a:pt x="4844" y="3731"/>
                  </a:lnTo>
                  <a:lnTo>
                    <a:pt x="4838" y="3714"/>
                  </a:lnTo>
                  <a:lnTo>
                    <a:pt x="4838" y="3711"/>
                  </a:lnTo>
                  <a:lnTo>
                    <a:pt x="4839" y="3708"/>
                  </a:lnTo>
                  <a:lnTo>
                    <a:pt x="4841" y="3706"/>
                  </a:lnTo>
                  <a:lnTo>
                    <a:pt x="4844" y="3703"/>
                  </a:lnTo>
                  <a:lnTo>
                    <a:pt x="4849" y="3698"/>
                  </a:lnTo>
                  <a:lnTo>
                    <a:pt x="4855" y="3693"/>
                  </a:lnTo>
                  <a:lnTo>
                    <a:pt x="4873" y="3677"/>
                  </a:lnTo>
                  <a:lnTo>
                    <a:pt x="4889" y="3660"/>
                  </a:lnTo>
                  <a:lnTo>
                    <a:pt x="4894" y="3653"/>
                  </a:lnTo>
                  <a:lnTo>
                    <a:pt x="4898" y="3645"/>
                  </a:lnTo>
                  <a:lnTo>
                    <a:pt x="4900" y="3638"/>
                  </a:lnTo>
                  <a:lnTo>
                    <a:pt x="4900" y="3629"/>
                  </a:lnTo>
                  <a:lnTo>
                    <a:pt x="4900" y="3611"/>
                  </a:lnTo>
                  <a:lnTo>
                    <a:pt x="4900" y="3591"/>
                  </a:lnTo>
                  <a:lnTo>
                    <a:pt x="4903" y="3581"/>
                  </a:lnTo>
                  <a:lnTo>
                    <a:pt x="4907" y="3574"/>
                  </a:lnTo>
                  <a:lnTo>
                    <a:pt x="4913" y="3566"/>
                  </a:lnTo>
                  <a:lnTo>
                    <a:pt x="4919" y="3561"/>
                  </a:lnTo>
                  <a:lnTo>
                    <a:pt x="4937" y="3551"/>
                  </a:lnTo>
                  <a:lnTo>
                    <a:pt x="4956" y="3542"/>
                  </a:lnTo>
                  <a:lnTo>
                    <a:pt x="4967" y="3535"/>
                  </a:lnTo>
                  <a:lnTo>
                    <a:pt x="4977" y="3529"/>
                  </a:lnTo>
                  <a:lnTo>
                    <a:pt x="4989" y="3522"/>
                  </a:lnTo>
                  <a:lnTo>
                    <a:pt x="4998" y="3515"/>
                  </a:lnTo>
                  <a:lnTo>
                    <a:pt x="5002" y="3510"/>
                  </a:lnTo>
                  <a:lnTo>
                    <a:pt x="5006" y="3505"/>
                  </a:lnTo>
                  <a:lnTo>
                    <a:pt x="5007" y="3500"/>
                  </a:lnTo>
                  <a:lnTo>
                    <a:pt x="5008" y="3492"/>
                  </a:lnTo>
                  <a:lnTo>
                    <a:pt x="5008" y="3452"/>
                  </a:lnTo>
                  <a:lnTo>
                    <a:pt x="5007" y="3442"/>
                  </a:lnTo>
                  <a:lnTo>
                    <a:pt x="5006" y="3433"/>
                  </a:lnTo>
                  <a:lnTo>
                    <a:pt x="5003" y="3425"/>
                  </a:lnTo>
                  <a:lnTo>
                    <a:pt x="5001" y="3417"/>
                  </a:lnTo>
                  <a:lnTo>
                    <a:pt x="4994" y="3401"/>
                  </a:lnTo>
                  <a:lnTo>
                    <a:pt x="4986" y="3387"/>
                  </a:lnTo>
                  <a:lnTo>
                    <a:pt x="4976" y="3373"/>
                  </a:lnTo>
                  <a:lnTo>
                    <a:pt x="4967" y="3358"/>
                  </a:lnTo>
                  <a:lnTo>
                    <a:pt x="4957" y="3342"/>
                  </a:lnTo>
                  <a:lnTo>
                    <a:pt x="4949" y="3323"/>
                  </a:lnTo>
                  <a:lnTo>
                    <a:pt x="4944" y="3305"/>
                  </a:lnTo>
                  <a:lnTo>
                    <a:pt x="4941" y="3289"/>
                  </a:lnTo>
                  <a:lnTo>
                    <a:pt x="4938" y="3274"/>
                  </a:lnTo>
                  <a:lnTo>
                    <a:pt x="4935" y="3259"/>
                  </a:lnTo>
                  <a:lnTo>
                    <a:pt x="4934" y="3244"/>
                  </a:lnTo>
                  <a:lnTo>
                    <a:pt x="4932" y="3228"/>
                  </a:lnTo>
                  <a:lnTo>
                    <a:pt x="4928" y="3211"/>
                  </a:lnTo>
                  <a:lnTo>
                    <a:pt x="4923" y="3194"/>
                  </a:lnTo>
                  <a:lnTo>
                    <a:pt x="4917" y="3182"/>
                  </a:lnTo>
                  <a:lnTo>
                    <a:pt x="4909" y="3172"/>
                  </a:lnTo>
                  <a:lnTo>
                    <a:pt x="4903" y="3165"/>
                  </a:lnTo>
                  <a:lnTo>
                    <a:pt x="4895" y="3156"/>
                  </a:lnTo>
                  <a:lnTo>
                    <a:pt x="4888" y="3150"/>
                  </a:lnTo>
                  <a:lnTo>
                    <a:pt x="4882" y="3141"/>
                  </a:lnTo>
                  <a:lnTo>
                    <a:pt x="4874" y="3132"/>
                  </a:lnTo>
                  <a:lnTo>
                    <a:pt x="4868" y="3121"/>
                  </a:lnTo>
                  <a:lnTo>
                    <a:pt x="4863" y="3112"/>
                  </a:lnTo>
                  <a:lnTo>
                    <a:pt x="4860" y="3103"/>
                  </a:lnTo>
                  <a:lnTo>
                    <a:pt x="4858" y="3096"/>
                  </a:lnTo>
                  <a:lnTo>
                    <a:pt x="4856" y="3087"/>
                  </a:lnTo>
                  <a:lnTo>
                    <a:pt x="4854" y="3069"/>
                  </a:lnTo>
                  <a:lnTo>
                    <a:pt x="4850" y="3051"/>
                  </a:lnTo>
                  <a:lnTo>
                    <a:pt x="4846" y="3039"/>
                  </a:lnTo>
                  <a:lnTo>
                    <a:pt x="4841" y="3031"/>
                  </a:lnTo>
                  <a:lnTo>
                    <a:pt x="4835" y="3022"/>
                  </a:lnTo>
                  <a:lnTo>
                    <a:pt x="4828" y="3015"/>
                  </a:lnTo>
                  <a:lnTo>
                    <a:pt x="4813" y="3000"/>
                  </a:lnTo>
                  <a:lnTo>
                    <a:pt x="4795" y="2985"/>
                  </a:lnTo>
                  <a:lnTo>
                    <a:pt x="4784" y="2975"/>
                  </a:lnTo>
                  <a:lnTo>
                    <a:pt x="4774" y="2968"/>
                  </a:lnTo>
                  <a:lnTo>
                    <a:pt x="4762" y="2962"/>
                  </a:lnTo>
                  <a:lnTo>
                    <a:pt x="4750" y="2953"/>
                  </a:lnTo>
                  <a:lnTo>
                    <a:pt x="4741" y="2949"/>
                  </a:lnTo>
                  <a:lnTo>
                    <a:pt x="4732" y="2945"/>
                  </a:lnTo>
                  <a:lnTo>
                    <a:pt x="4728" y="2943"/>
                  </a:lnTo>
                  <a:lnTo>
                    <a:pt x="4725" y="2940"/>
                  </a:lnTo>
                  <a:lnTo>
                    <a:pt x="4723" y="2936"/>
                  </a:lnTo>
                  <a:lnTo>
                    <a:pt x="4722" y="2933"/>
                  </a:lnTo>
                  <a:lnTo>
                    <a:pt x="4722" y="2896"/>
                  </a:lnTo>
                  <a:lnTo>
                    <a:pt x="4721" y="2890"/>
                  </a:lnTo>
                  <a:lnTo>
                    <a:pt x="4718" y="2884"/>
                  </a:lnTo>
                  <a:lnTo>
                    <a:pt x="4715" y="2880"/>
                  </a:lnTo>
                  <a:lnTo>
                    <a:pt x="4711" y="2876"/>
                  </a:lnTo>
                  <a:lnTo>
                    <a:pt x="4700" y="2867"/>
                  </a:lnTo>
                  <a:lnTo>
                    <a:pt x="4691" y="2859"/>
                  </a:lnTo>
                  <a:lnTo>
                    <a:pt x="4679" y="2846"/>
                  </a:lnTo>
                  <a:lnTo>
                    <a:pt x="4669" y="2835"/>
                  </a:lnTo>
                  <a:lnTo>
                    <a:pt x="4658" y="2826"/>
                  </a:lnTo>
                  <a:lnTo>
                    <a:pt x="4647" y="2818"/>
                  </a:lnTo>
                  <a:lnTo>
                    <a:pt x="4622" y="2806"/>
                  </a:lnTo>
                  <a:lnTo>
                    <a:pt x="4594" y="2791"/>
                  </a:lnTo>
                  <a:lnTo>
                    <a:pt x="4573" y="2778"/>
                  </a:lnTo>
                  <a:lnTo>
                    <a:pt x="4555" y="2766"/>
                  </a:lnTo>
                  <a:lnTo>
                    <a:pt x="4539" y="2753"/>
                  </a:lnTo>
                  <a:lnTo>
                    <a:pt x="4523" y="2741"/>
                  </a:lnTo>
                  <a:lnTo>
                    <a:pt x="4509" y="2727"/>
                  </a:lnTo>
                  <a:lnTo>
                    <a:pt x="4494" y="2712"/>
                  </a:lnTo>
                  <a:lnTo>
                    <a:pt x="4479" y="2695"/>
                  </a:lnTo>
                  <a:lnTo>
                    <a:pt x="4462" y="2677"/>
                  </a:lnTo>
                  <a:lnTo>
                    <a:pt x="4450" y="2660"/>
                  </a:lnTo>
                  <a:lnTo>
                    <a:pt x="4439" y="2645"/>
                  </a:lnTo>
                  <a:lnTo>
                    <a:pt x="4427" y="2632"/>
                  </a:lnTo>
                  <a:lnTo>
                    <a:pt x="4412" y="2616"/>
                  </a:lnTo>
                  <a:lnTo>
                    <a:pt x="4395" y="2601"/>
                  </a:lnTo>
                  <a:lnTo>
                    <a:pt x="4378" y="2585"/>
                  </a:lnTo>
                  <a:lnTo>
                    <a:pt x="4373" y="2576"/>
                  </a:lnTo>
                  <a:lnTo>
                    <a:pt x="4369" y="2569"/>
                  </a:lnTo>
                  <a:lnTo>
                    <a:pt x="4367" y="2561"/>
                  </a:lnTo>
                  <a:lnTo>
                    <a:pt x="4366" y="2554"/>
                  </a:lnTo>
                  <a:lnTo>
                    <a:pt x="4363" y="2546"/>
                  </a:lnTo>
                  <a:lnTo>
                    <a:pt x="4361" y="2539"/>
                  </a:lnTo>
                  <a:lnTo>
                    <a:pt x="4357" y="2530"/>
                  </a:lnTo>
                  <a:lnTo>
                    <a:pt x="4352" y="2522"/>
                  </a:lnTo>
                  <a:lnTo>
                    <a:pt x="4342" y="2510"/>
                  </a:lnTo>
                  <a:lnTo>
                    <a:pt x="4334" y="2499"/>
                  </a:lnTo>
                  <a:lnTo>
                    <a:pt x="4327" y="2486"/>
                  </a:lnTo>
                  <a:lnTo>
                    <a:pt x="4321" y="2472"/>
                  </a:lnTo>
                  <a:lnTo>
                    <a:pt x="4316" y="2462"/>
                  </a:lnTo>
                  <a:lnTo>
                    <a:pt x="4312" y="2453"/>
                  </a:lnTo>
                  <a:lnTo>
                    <a:pt x="4307" y="2446"/>
                  </a:lnTo>
                  <a:lnTo>
                    <a:pt x="4300" y="2438"/>
                  </a:lnTo>
                  <a:lnTo>
                    <a:pt x="4290" y="2422"/>
                  </a:lnTo>
                  <a:lnTo>
                    <a:pt x="4279" y="2403"/>
                  </a:lnTo>
                  <a:lnTo>
                    <a:pt x="4272" y="2411"/>
                  </a:lnTo>
                  <a:lnTo>
                    <a:pt x="4265" y="2417"/>
                  </a:lnTo>
                  <a:lnTo>
                    <a:pt x="4260" y="2424"/>
                  </a:lnTo>
                  <a:lnTo>
                    <a:pt x="4257" y="2431"/>
                  </a:lnTo>
                  <a:lnTo>
                    <a:pt x="4246" y="2446"/>
                  </a:lnTo>
                  <a:lnTo>
                    <a:pt x="4234" y="2462"/>
                  </a:lnTo>
                  <a:lnTo>
                    <a:pt x="4225" y="2462"/>
                  </a:lnTo>
                  <a:lnTo>
                    <a:pt x="4223" y="2437"/>
                  </a:lnTo>
                  <a:lnTo>
                    <a:pt x="4221" y="2416"/>
                  </a:lnTo>
                  <a:lnTo>
                    <a:pt x="4219" y="2406"/>
                  </a:lnTo>
                  <a:lnTo>
                    <a:pt x="4216" y="2396"/>
                  </a:lnTo>
                  <a:lnTo>
                    <a:pt x="4211" y="2387"/>
                  </a:lnTo>
                  <a:lnTo>
                    <a:pt x="4204" y="2377"/>
                  </a:lnTo>
                  <a:lnTo>
                    <a:pt x="4198" y="2369"/>
                  </a:lnTo>
                  <a:lnTo>
                    <a:pt x="4190" y="2363"/>
                  </a:lnTo>
                  <a:lnTo>
                    <a:pt x="4184" y="2358"/>
                  </a:lnTo>
                  <a:lnTo>
                    <a:pt x="4177" y="2353"/>
                  </a:lnTo>
                  <a:lnTo>
                    <a:pt x="4162" y="2345"/>
                  </a:lnTo>
                  <a:lnTo>
                    <a:pt x="4145" y="2339"/>
                  </a:lnTo>
                  <a:lnTo>
                    <a:pt x="4127" y="2343"/>
                  </a:lnTo>
                  <a:lnTo>
                    <a:pt x="4111" y="2347"/>
                  </a:lnTo>
                  <a:lnTo>
                    <a:pt x="4105" y="2347"/>
                  </a:lnTo>
                  <a:lnTo>
                    <a:pt x="4098" y="2345"/>
                  </a:lnTo>
                  <a:lnTo>
                    <a:pt x="4093" y="2343"/>
                  </a:lnTo>
                  <a:lnTo>
                    <a:pt x="4088" y="2340"/>
                  </a:lnTo>
                  <a:lnTo>
                    <a:pt x="4080" y="2334"/>
                  </a:lnTo>
                  <a:lnTo>
                    <a:pt x="4071" y="2328"/>
                  </a:lnTo>
                  <a:lnTo>
                    <a:pt x="4062" y="2320"/>
                  </a:lnTo>
                  <a:lnTo>
                    <a:pt x="4052" y="2314"/>
                  </a:lnTo>
                  <a:lnTo>
                    <a:pt x="4047" y="2312"/>
                  </a:lnTo>
                  <a:lnTo>
                    <a:pt x="4042" y="2310"/>
                  </a:lnTo>
                  <a:lnTo>
                    <a:pt x="4036" y="2309"/>
                  </a:lnTo>
                  <a:lnTo>
                    <a:pt x="4029" y="2308"/>
                  </a:lnTo>
                  <a:lnTo>
                    <a:pt x="4019" y="2309"/>
                  </a:lnTo>
                  <a:lnTo>
                    <a:pt x="4009" y="2310"/>
                  </a:lnTo>
                  <a:lnTo>
                    <a:pt x="3999" y="2313"/>
                  </a:lnTo>
                  <a:lnTo>
                    <a:pt x="3988" y="2314"/>
                  </a:lnTo>
                  <a:lnTo>
                    <a:pt x="3980" y="2313"/>
                  </a:lnTo>
                  <a:lnTo>
                    <a:pt x="3974" y="2312"/>
                  </a:lnTo>
                  <a:lnTo>
                    <a:pt x="3968" y="2310"/>
                  </a:lnTo>
                  <a:lnTo>
                    <a:pt x="3962" y="2307"/>
                  </a:lnTo>
                  <a:lnTo>
                    <a:pt x="3957" y="2303"/>
                  </a:lnTo>
                  <a:lnTo>
                    <a:pt x="3952" y="2298"/>
                  </a:lnTo>
                  <a:lnTo>
                    <a:pt x="3948" y="2293"/>
                  </a:lnTo>
                  <a:lnTo>
                    <a:pt x="3945" y="2285"/>
                  </a:lnTo>
                  <a:lnTo>
                    <a:pt x="3942" y="2271"/>
                  </a:lnTo>
                  <a:lnTo>
                    <a:pt x="3939" y="2258"/>
                  </a:lnTo>
                  <a:lnTo>
                    <a:pt x="3937" y="2251"/>
                  </a:lnTo>
                  <a:lnTo>
                    <a:pt x="3935" y="2245"/>
                  </a:lnTo>
                  <a:lnTo>
                    <a:pt x="3931" y="2239"/>
                  </a:lnTo>
                  <a:lnTo>
                    <a:pt x="3928" y="2232"/>
                  </a:lnTo>
                  <a:lnTo>
                    <a:pt x="3921" y="2226"/>
                  </a:lnTo>
                  <a:lnTo>
                    <a:pt x="3915" y="2221"/>
                  </a:lnTo>
                  <a:lnTo>
                    <a:pt x="3909" y="2219"/>
                  </a:lnTo>
                  <a:lnTo>
                    <a:pt x="3901" y="2215"/>
                  </a:lnTo>
                  <a:lnTo>
                    <a:pt x="3886" y="2212"/>
                  </a:lnTo>
                  <a:lnTo>
                    <a:pt x="3870" y="2209"/>
                  </a:lnTo>
                  <a:lnTo>
                    <a:pt x="3857" y="2206"/>
                  </a:lnTo>
                  <a:lnTo>
                    <a:pt x="3847" y="2202"/>
                  </a:lnTo>
                  <a:lnTo>
                    <a:pt x="3837" y="2197"/>
                  </a:lnTo>
                  <a:lnTo>
                    <a:pt x="3826" y="2191"/>
                  </a:lnTo>
                  <a:lnTo>
                    <a:pt x="3810" y="2181"/>
                  </a:lnTo>
                  <a:lnTo>
                    <a:pt x="3796" y="2171"/>
                  </a:lnTo>
                  <a:lnTo>
                    <a:pt x="3782" y="2162"/>
                  </a:lnTo>
                  <a:lnTo>
                    <a:pt x="3766" y="2153"/>
                  </a:lnTo>
                  <a:lnTo>
                    <a:pt x="3761" y="2151"/>
                  </a:lnTo>
                  <a:lnTo>
                    <a:pt x="3756" y="2150"/>
                  </a:lnTo>
                  <a:lnTo>
                    <a:pt x="3750" y="2150"/>
                  </a:lnTo>
                  <a:lnTo>
                    <a:pt x="3745" y="2150"/>
                  </a:lnTo>
                  <a:lnTo>
                    <a:pt x="3734" y="2150"/>
                  </a:lnTo>
                  <a:lnTo>
                    <a:pt x="3723" y="2148"/>
                  </a:lnTo>
                  <a:lnTo>
                    <a:pt x="3712" y="2146"/>
                  </a:lnTo>
                  <a:lnTo>
                    <a:pt x="3703" y="2142"/>
                  </a:lnTo>
                  <a:lnTo>
                    <a:pt x="3694" y="2138"/>
                  </a:lnTo>
                  <a:lnTo>
                    <a:pt x="3687" y="2133"/>
                  </a:lnTo>
                  <a:lnTo>
                    <a:pt x="3679" y="2127"/>
                  </a:lnTo>
                  <a:lnTo>
                    <a:pt x="3672" y="2121"/>
                  </a:lnTo>
                  <a:lnTo>
                    <a:pt x="3665" y="2113"/>
                  </a:lnTo>
                  <a:lnTo>
                    <a:pt x="3659" y="2105"/>
                  </a:lnTo>
                  <a:lnTo>
                    <a:pt x="3653" y="2094"/>
                  </a:lnTo>
                  <a:lnTo>
                    <a:pt x="3645" y="2084"/>
                  </a:lnTo>
                  <a:lnTo>
                    <a:pt x="3642" y="2081"/>
                  </a:lnTo>
                  <a:lnTo>
                    <a:pt x="3638" y="2078"/>
                  </a:lnTo>
                  <a:lnTo>
                    <a:pt x="3633" y="2076"/>
                  </a:lnTo>
                  <a:lnTo>
                    <a:pt x="3627" y="2076"/>
                  </a:lnTo>
                  <a:lnTo>
                    <a:pt x="3601" y="2076"/>
                  </a:lnTo>
                  <a:lnTo>
                    <a:pt x="3593" y="2074"/>
                  </a:lnTo>
                  <a:lnTo>
                    <a:pt x="3586" y="2071"/>
                  </a:lnTo>
                  <a:lnTo>
                    <a:pt x="3580" y="2067"/>
                  </a:lnTo>
                  <a:lnTo>
                    <a:pt x="3575" y="2061"/>
                  </a:lnTo>
                  <a:lnTo>
                    <a:pt x="3565" y="2047"/>
                  </a:lnTo>
                  <a:lnTo>
                    <a:pt x="3554" y="2033"/>
                  </a:lnTo>
                  <a:lnTo>
                    <a:pt x="3537" y="2022"/>
                  </a:lnTo>
                  <a:lnTo>
                    <a:pt x="3521" y="2014"/>
                  </a:lnTo>
                  <a:lnTo>
                    <a:pt x="3515" y="2009"/>
                  </a:lnTo>
                  <a:lnTo>
                    <a:pt x="3507" y="2004"/>
                  </a:lnTo>
                  <a:lnTo>
                    <a:pt x="3501" y="1998"/>
                  </a:lnTo>
                  <a:lnTo>
                    <a:pt x="3496" y="1989"/>
                  </a:lnTo>
                  <a:lnTo>
                    <a:pt x="3492" y="1982"/>
                  </a:lnTo>
                  <a:lnTo>
                    <a:pt x="3487" y="1974"/>
                  </a:lnTo>
                  <a:lnTo>
                    <a:pt x="3482" y="1968"/>
                  </a:lnTo>
                  <a:lnTo>
                    <a:pt x="3476" y="1961"/>
                  </a:lnTo>
                  <a:lnTo>
                    <a:pt x="3463" y="1951"/>
                  </a:lnTo>
                  <a:lnTo>
                    <a:pt x="3451" y="1943"/>
                  </a:lnTo>
                  <a:lnTo>
                    <a:pt x="3419" y="1929"/>
                  </a:lnTo>
                  <a:lnTo>
                    <a:pt x="3386" y="1915"/>
                  </a:lnTo>
                  <a:lnTo>
                    <a:pt x="3374" y="1910"/>
                  </a:lnTo>
                  <a:lnTo>
                    <a:pt x="3364" y="1905"/>
                  </a:lnTo>
                  <a:lnTo>
                    <a:pt x="3355" y="1899"/>
                  </a:lnTo>
                  <a:lnTo>
                    <a:pt x="3348" y="1891"/>
                  </a:lnTo>
                  <a:lnTo>
                    <a:pt x="3340" y="1884"/>
                  </a:lnTo>
                  <a:lnTo>
                    <a:pt x="3333" y="1875"/>
                  </a:lnTo>
                  <a:lnTo>
                    <a:pt x="3327" y="1866"/>
                  </a:lnTo>
                  <a:lnTo>
                    <a:pt x="3320" y="1855"/>
                  </a:lnTo>
                  <a:lnTo>
                    <a:pt x="3310" y="1841"/>
                  </a:lnTo>
                  <a:lnTo>
                    <a:pt x="3300" y="1828"/>
                  </a:lnTo>
                  <a:lnTo>
                    <a:pt x="3289" y="1817"/>
                  </a:lnTo>
                  <a:lnTo>
                    <a:pt x="3279" y="1803"/>
                  </a:lnTo>
                  <a:lnTo>
                    <a:pt x="3270" y="1788"/>
                  </a:lnTo>
                  <a:lnTo>
                    <a:pt x="3260" y="1775"/>
                  </a:lnTo>
                  <a:lnTo>
                    <a:pt x="3251" y="1762"/>
                  </a:lnTo>
                  <a:lnTo>
                    <a:pt x="3241" y="1751"/>
                  </a:lnTo>
                  <a:lnTo>
                    <a:pt x="3230" y="1741"/>
                  </a:lnTo>
                  <a:lnTo>
                    <a:pt x="3217" y="1733"/>
                  </a:lnTo>
                  <a:lnTo>
                    <a:pt x="3210" y="1731"/>
                  </a:lnTo>
                  <a:lnTo>
                    <a:pt x="3202" y="1728"/>
                  </a:lnTo>
                  <a:lnTo>
                    <a:pt x="3195" y="1727"/>
                  </a:lnTo>
                  <a:lnTo>
                    <a:pt x="3186" y="1726"/>
                  </a:lnTo>
                  <a:lnTo>
                    <a:pt x="3175" y="1723"/>
                  </a:lnTo>
                  <a:lnTo>
                    <a:pt x="3165" y="1721"/>
                  </a:lnTo>
                  <a:lnTo>
                    <a:pt x="3155" y="1716"/>
                  </a:lnTo>
                  <a:lnTo>
                    <a:pt x="3147" y="1711"/>
                  </a:lnTo>
                  <a:lnTo>
                    <a:pt x="3131" y="1697"/>
                  </a:lnTo>
                  <a:lnTo>
                    <a:pt x="3112" y="1683"/>
                  </a:lnTo>
                  <a:lnTo>
                    <a:pt x="3093" y="1670"/>
                  </a:lnTo>
                  <a:lnTo>
                    <a:pt x="3077" y="1659"/>
                  </a:lnTo>
                  <a:lnTo>
                    <a:pt x="3059" y="1649"/>
                  </a:lnTo>
                  <a:lnTo>
                    <a:pt x="3040" y="1636"/>
                  </a:lnTo>
                  <a:lnTo>
                    <a:pt x="3017" y="1620"/>
                  </a:lnTo>
                  <a:lnTo>
                    <a:pt x="2998" y="1605"/>
                  </a:lnTo>
                  <a:lnTo>
                    <a:pt x="2988" y="1599"/>
                  </a:lnTo>
                  <a:lnTo>
                    <a:pt x="2976" y="1593"/>
                  </a:lnTo>
                  <a:lnTo>
                    <a:pt x="2964" y="1586"/>
                  </a:lnTo>
                  <a:lnTo>
                    <a:pt x="2950" y="1583"/>
                  </a:lnTo>
                  <a:lnTo>
                    <a:pt x="2924" y="1578"/>
                  </a:lnTo>
                  <a:lnTo>
                    <a:pt x="2900" y="1576"/>
                  </a:lnTo>
                  <a:lnTo>
                    <a:pt x="2889" y="1574"/>
                  </a:lnTo>
                  <a:lnTo>
                    <a:pt x="2877" y="1571"/>
                  </a:lnTo>
                  <a:lnTo>
                    <a:pt x="2866" y="1566"/>
                  </a:lnTo>
                  <a:lnTo>
                    <a:pt x="2853" y="1560"/>
                  </a:lnTo>
                  <a:lnTo>
                    <a:pt x="2833" y="1547"/>
                  </a:lnTo>
                  <a:lnTo>
                    <a:pt x="2813" y="1537"/>
                  </a:lnTo>
                  <a:lnTo>
                    <a:pt x="2793" y="1530"/>
                  </a:lnTo>
                  <a:lnTo>
                    <a:pt x="2771" y="1522"/>
                  </a:lnTo>
                  <a:lnTo>
                    <a:pt x="2751" y="1514"/>
                  </a:lnTo>
                  <a:lnTo>
                    <a:pt x="2733" y="1506"/>
                  </a:lnTo>
                  <a:lnTo>
                    <a:pt x="2724" y="1502"/>
                  </a:lnTo>
                  <a:lnTo>
                    <a:pt x="2715" y="1498"/>
                  </a:lnTo>
                  <a:lnTo>
                    <a:pt x="2705" y="1497"/>
                  </a:lnTo>
                  <a:lnTo>
                    <a:pt x="2694" y="1495"/>
                  </a:lnTo>
                  <a:lnTo>
                    <a:pt x="2678" y="1482"/>
                  </a:lnTo>
                  <a:lnTo>
                    <a:pt x="2664" y="1470"/>
                  </a:lnTo>
                  <a:lnTo>
                    <a:pt x="2656" y="1465"/>
                  </a:lnTo>
                  <a:lnTo>
                    <a:pt x="2650" y="1460"/>
                  </a:lnTo>
                  <a:lnTo>
                    <a:pt x="2641" y="1457"/>
                  </a:lnTo>
                  <a:lnTo>
                    <a:pt x="2630" y="1456"/>
                  </a:lnTo>
                  <a:lnTo>
                    <a:pt x="2619" y="1456"/>
                  </a:lnTo>
                  <a:lnTo>
                    <a:pt x="2609" y="1457"/>
                  </a:lnTo>
                  <a:lnTo>
                    <a:pt x="2599" y="1460"/>
                  </a:lnTo>
                  <a:lnTo>
                    <a:pt x="2587" y="1460"/>
                  </a:lnTo>
                  <a:lnTo>
                    <a:pt x="2576" y="1460"/>
                  </a:lnTo>
                  <a:lnTo>
                    <a:pt x="2565" y="1458"/>
                  </a:lnTo>
                  <a:lnTo>
                    <a:pt x="2555" y="1457"/>
                  </a:lnTo>
                  <a:lnTo>
                    <a:pt x="2546" y="1455"/>
                  </a:lnTo>
                  <a:lnTo>
                    <a:pt x="2527" y="1450"/>
                  </a:lnTo>
                  <a:lnTo>
                    <a:pt x="2511" y="1442"/>
                  </a:lnTo>
                  <a:lnTo>
                    <a:pt x="2493" y="1433"/>
                  </a:lnTo>
                  <a:lnTo>
                    <a:pt x="2477" y="1422"/>
                  </a:lnTo>
                  <a:lnTo>
                    <a:pt x="2459" y="1411"/>
                  </a:lnTo>
                  <a:lnTo>
                    <a:pt x="2442" y="1398"/>
                  </a:lnTo>
                  <a:lnTo>
                    <a:pt x="2423" y="1384"/>
                  </a:lnTo>
                  <a:lnTo>
                    <a:pt x="2407" y="1373"/>
                  </a:lnTo>
                  <a:lnTo>
                    <a:pt x="2390" y="1362"/>
                  </a:lnTo>
                  <a:lnTo>
                    <a:pt x="2373" y="1347"/>
                  </a:lnTo>
                  <a:lnTo>
                    <a:pt x="2359" y="1334"/>
                  </a:lnTo>
                  <a:lnTo>
                    <a:pt x="2345" y="1320"/>
                  </a:lnTo>
                  <a:lnTo>
                    <a:pt x="2336" y="1310"/>
                  </a:lnTo>
                  <a:lnTo>
                    <a:pt x="2330" y="1300"/>
                  </a:lnTo>
                  <a:lnTo>
                    <a:pt x="2325" y="1296"/>
                  </a:lnTo>
                  <a:lnTo>
                    <a:pt x="2321" y="1293"/>
                  </a:lnTo>
                  <a:lnTo>
                    <a:pt x="2315" y="1291"/>
                  </a:lnTo>
                  <a:lnTo>
                    <a:pt x="2309" y="1290"/>
                  </a:lnTo>
                  <a:lnTo>
                    <a:pt x="2296" y="1293"/>
                  </a:lnTo>
                  <a:lnTo>
                    <a:pt x="2284" y="1294"/>
                  </a:lnTo>
                  <a:lnTo>
                    <a:pt x="2277" y="1294"/>
                  </a:lnTo>
                  <a:lnTo>
                    <a:pt x="2271" y="1293"/>
                  </a:lnTo>
                  <a:lnTo>
                    <a:pt x="2266" y="1291"/>
                  </a:lnTo>
                  <a:lnTo>
                    <a:pt x="2260" y="1289"/>
                  </a:lnTo>
                  <a:lnTo>
                    <a:pt x="2250" y="1284"/>
                  </a:lnTo>
                  <a:lnTo>
                    <a:pt x="2239" y="1279"/>
                  </a:lnTo>
                  <a:lnTo>
                    <a:pt x="2222" y="1271"/>
                  </a:lnTo>
                  <a:lnTo>
                    <a:pt x="2207" y="1266"/>
                  </a:lnTo>
                  <a:lnTo>
                    <a:pt x="2193" y="1260"/>
                  </a:lnTo>
                  <a:lnTo>
                    <a:pt x="2178" y="1251"/>
                  </a:lnTo>
                  <a:lnTo>
                    <a:pt x="2172" y="1246"/>
                  </a:lnTo>
                  <a:lnTo>
                    <a:pt x="2166" y="1241"/>
                  </a:lnTo>
                  <a:lnTo>
                    <a:pt x="2159" y="1237"/>
                  </a:lnTo>
                  <a:lnTo>
                    <a:pt x="2152" y="1236"/>
                  </a:lnTo>
                  <a:lnTo>
                    <a:pt x="2137" y="1237"/>
                  </a:lnTo>
                  <a:lnTo>
                    <a:pt x="2122" y="1239"/>
                  </a:lnTo>
                  <a:lnTo>
                    <a:pt x="2111" y="1239"/>
                  </a:lnTo>
                  <a:lnTo>
                    <a:pt x="2099" y="1236"/>
                  </a:lnTo>
                  <a:lnTo>
                    <a:pt x="2089" y="1234"/>
                  </a:lnTo>
                  <a:lnTo>
                    <a:pt x="2079" y="1230"/>
                  </a:lnTo>
                  <a:lnTo>
                    <a:pt x="2070" y="1226"/>
                  </a:lnTo>
                  <a:lnTo>
                    <a:pt x="2062" y="1220"/>
                  </a:lnTo>
                  <a:lnTo>
                    <a:pt x="2052" y="1214"/>
                  </a:lnTo>
                  <a:lnTo>
                    <a:pt x="2043" y="1207"/>
                  </a:lnTo>
                  <a:lnTo>
                    <a:pt x="2031" y="1197"/>
                  </a:lnTo>
                  <a:lnTo>
                    <a:pt x="2024" y="1186"/>
                  </a:lnTo>
                  <a:lnTo>
                    <a:pt x="2020" y="1181"/>
                  </a:lnTo>
                  <a:lnTo>
                    <a:pt x="2015" y="1176"/>
                  </a:lnTo>
                  <a:lnTo>
                    <a:pt x="2010" y="1171"/>
                  </a:lnTo>
                  <a:lnTo>
                    <a:pt x="2004" y="1166"/>
                  </a:lnTo>
                  <a:lnTo>
                    <a:pt x="1991" y="1160"/>
                  </a:lnTo>
                  <a:lnTo>
                    <a:pt x="1979" y="1155"/>
                  </a:lnTo>
                  <a:lnTo>
                    <a:pt x="1966" y="1151"/>
                  </a:lnTo>
                  <a:lnTo>
                    <a:pt x="1952" y="1146"/>
                  </a:lnTo>
                  <a:lnTo>
                    <a:pt x="1937" y="1142"/>
                  </a:lnTo>
                  <a:lnTo>
                    <a:pt x="1924" y="1137"/>
                  </a:lnTo>
                  <a:lnTo>
                    <a:pt x="1917" y="1135"/>
                  </a:lnTo>
                  <a:lnTo>
                    <a:pt x="1911" y="1131"/>
                  </a:lnTo>
                  <a:lnTo>
                    <a:pt x="1905" y="1127"/>
                  </a:lnTo>
                  <a:lnTo>
                    <a:pt x="1900" y="1121"/>
                  </a:lnTo>
                  <a:lnTo>
                    <a:pt x="1893" y="1112"/>
                  </a:lnTo>
                  <a:lnTo>
                    <a:pt x="1890" y="1102"/>
                  </a:lnTo>
                  <a:lnTo>
                    <a:pt x="1888" y="1097"/>
                  </a:lnTo>
                  <a:lnTo>
                    <a:pt x="1886" y="1093"/>
                  </a:lnTo>
                  <a:lnTo>
                    <a:pt x="1883" y="1089"/>
                  </a:lnTo>
                  <a:lnTo>
                    <a:pt x="1878" y="1086"/>
                  </a:lnTo>
                  <a:lnTo>
                    <a:pt x="1871" y="1082"/>
                  </a:lnTo>
                  <a:lnTo>
                    <a:pt x="1863" y="1079"/>
                  </a:lnTo>
                  <a:lnTo>
                    <a:pt x="1856" y="1078"/>
                  </a:lnTo>
                  <a:lnTo>
                    <a:pt x="1849" y="1078"/>
                  </a:lnTo>
                  <a:lnTo>
                    <a:pt x="1834" y="1078"/>
                  </a:lnTo>
                  <a:lnTo>
                    <a:pt x="1818" y="1077"/>
                  </a:lnTo>
                  <a:lnTo>
                    <a:pt x="1803" y="1072"/>
                  </a:lnTo>
                  <a:lnTo>
                    <a:pt x="1788" y="1066"/>
                  </a:lnTo>
                  <a:lnTo>
                    <a:pt x="1762" y="1058"/>
                  </a:lnTo>
                  <a:lnTo>
                    <a:pt x="1739" y="1048"/>
                  </a:lnTo>
                  <a:lnTo>
                    <a:pt x="1729" y="1043"/>
                  </a:lnTo>
                  <a:lnTo>
                    <a:pt x="1719" y="1035"/>
                  </a:lnTo>
                  <a:lnTo>
                    <a:pt x="1709" y="1027"/>
                  </a:lnTo>
                  <a:lnTo>
                    <a:pt x="1700" y="1017"/>
                  </a:lnTo>
                  <a:lnTo>
                    <a:pt x="1689" y="1000"/>
                  </a:lnTo>
                  <a:lnTo>
                    <a:pt x="1676" y="985"/>
                  </a:lnTo>
                  <a:lnTo>
                    <a:pt x="1665" y="974"/>
                  </a:lnTo>
                  <a:lnTo>
                    <a:pt x="1656" y="964"/>
                  </a:lnTo>
                  <a:lnTo>
                    <a:pt x="1649" y="954"/>
                  </a:lnTo>
                  <a:lnTo>
                    <a:pt x="1641" y="940"/>
                  </a:lnTo>
                  <a:lnTo>
                    <a:pt x="1639" y="934"/>
                  </a:lnTo>
                  <a:lnTo>
                    <a:pt x="1635" y="929"/>
                  </a:lnTo>
                  <a:lnTo>
                    <a:pt x="1631" y="925"/>
                  </a:lnTo>
                  <a:lnTo>
                    <a:pt x="1626" y="921"/>
                  </a:lnTo>
                  <a:lnTo>
                    <a:pt x="1617" y="915"/>
                  </a:lnTo>
                  <a:lnTo>
                    <a:pt x="1607" y="909"/>
                  </a:lnTo>
                  <a:lnTo>
                    <a:pt x="1596" y="905"/>
                  </a:lnTo>
                  <a:lnTo>
                    <a:pt x="1585" y="900"/>
                  </a:lnTo>
                  <a:lnTo>
                    <a:pt x="1573" y="895"/>
                  </a:lnTo>
                  <a:lnTo>
                    <a:pt x="1562" y="887"/>
                  </a:lnTo>
                  <a:lnTo>
                    <a:pt x="1552" y="879"/>
                  </a:lnTo>
                  <a:lnTo>
                    <a:pt x="1543" y="867"/>
                  </a:lnTo>
                  <a:lnTo>
                    <a:pt x="1536" y="857"/>
                  </a:lnTo>
                  <a:lnTo>
                    <a:pt x="1528" y="846"/>
                  </a:lnTo>
                  <a:lnTo>
                    <a:pt x="1521" y="837"/>
                  </a:lnTo>
                  <a:lnTo>
                    <a:pt x="1512" y="830"/>
                  </a:lnTo>
                  <a:lnTo>
                    <a:pt x="1507" y="827"/>
                  </a:lnTo>
                  <a:lnTo>
                    <a:pt x="1501" y="825"/>
                  </a:lnTo>
                  <a:lnTo>
                    <a:pt x="1494" y="823"/>
                  </a:lnTo>
                  <a:lnTo>
                    <a:pt x="1488" y="822"/>
                  </a:lnTo>
                  <a:lnTo>
                    <a:pt x="1460" y="822"/>
                  </a:lnTo>
                  <a:lnTo>
                    <a:pt x="1453" y="822"/>
                  </a:lnTo>
                  <a:lnTo>
                    <a:pt x="1445" y="820"/>
                  </a:lnTo>
                  <a:lnTo>
                    <a:pt x="1439" y="817"/>
                  </a:lnTo>
                  <a:lnTo>
                    <a:pt x="1433" y="812"/>
                  </a:lnTo>
                  <a:lnTo>
                    <a:pt x="1422" y="802"/>
                  </a:lnTo>
                  <a:lnTo>
                    <a:pt x="1410" y="790"/>
                  </a:lnTo>
                  <a:lnTo>
                    <a:pt x="1404" y="783"/>
                  </a:lnTo>
                  <a:lnTo>
                    <a:pt x="1396" y="777"/>
                  </a:lnTo>
                  <a:lnTo>
                    <a:pt x="1391" y="771"/>
                  </a:lnTo>
                  <a:lnTo>
                    <a:pt x="1386" y="763"/>
                  </a:lnTo>
                  <a:lnTo>
                    <a:pt x="1380" y="751"/>
                  </a:lnTo>
                  <a:lnTo>
                    <a:pt x="1374" y="741"/>
                  </a:lnTo>
                  <a:lnTo>
                    <a:pt x="1366" y="732"/>
                  </a:lnTo>
                  <a:lnTo>
                    <a:pt x="1359" y="721"/>
                  </a:lnTo>
                  <a:lnTo>
                    <a:pt x="1354" y="714"/>
                  </a:lnTo>
                  <a:lnTo>
                    <a:pt x="1350" y="709"/>
                  </a:lnTo>
                  <a:lnTo>
                    <a:pt x="1346" y="704"/>
                  </a:lnTo>
                  <a:lnTo>
                    <a:pt x="1345" y="697"/>
                  </a:lnTo>
                  <a:lnTo>
                    <a:pt x="1346" y="685"/>
                  </a:lnTo>
                  <a:lnTo>
                    <a:pt x="1347" y="675"/>
                  </a:lnTo>
                  <a:lnTo>
                    <a:pt x="1350" y="667"/>
                  </a:lnTo>
                  <a:lnTo>
                    <a:pt x="1354" y="657"/>
                  </a:lnTo>
                  <a:lnTo>
                    <a:pt x="1359" y="649"/>
                  </a:lnTo>
                  <a:lnTo>
                    <a:pt x="1364" y="640"/>
                  </a:lnTo>
                  <a:lnTo>
                    <a:pt x="1370" y="634"/>
                  </a:lnTo>
                  <a:lnTo>
                    <a:pt x="1376" y="626"/>
                  </a:lnTo>
                  <a:lnTo>
                    <a:pt x="1391" y="613"/>
                  </a:lnTo>
                  <a:lnTo>
                    <a:pt x="1408" y="600"/>
                  </a:lnTo>
                  <a:lnTo>
                    <a:pt x="1425" y="588"/>
                  </a:lnTo>
                  <a:lnTo>
                    <a:pt x="1443" y="574"/>
                  </a:lnTo>
                  <a:lnTo>
                    <a:pt x="1450" y="569"/>
                  </a:lnTo>
                  <a:lnTo>
                    <a:pt x="1458" y="565"/>
                  </a:lnTo>
                  <a:lnTo>
                    <a:pt x="1465" y="562"/>
                  </a:lnTo>
                  <a:lnTo>
                    <a:pt x="1472" y="560"/>
                  </a:lnTo>
                  <a:lnTo>
                    <a:pt x="1487" y="555"/>
                  </a:lnTo>
                  <a:lnTo>
                    <a:pt x="1502" y="546"/>
                  </a:lnTo>
                  <a:lnTo>
                    <a:pt x="1511" y="540"/>
                  </a:lnTo>
                  <a:lnTo>
                    <a:pt x="1517" y="534"/>
                  </a:lnTo>
                  <a:lnTo>
                    <a:pt x="1523" y="526"/>
                  </a:lnTo>
                  <a:lnTo>
                    <a:pt x="1529" y="520"/>
                  </a:lnTo>
                  <a:lnTo>
                    <a:pt x="1541" y="505"/>
                  </a:lnTo>
                  <a:lnTo>
                    <a:pt x="1553" y="488"/>
                  </a:lnTo>
                  <a:lnTo>
                    <a:pt x="1566" y="477"/>
                  </a:lnTo>
                  <a:lnTo>
                    <a:pt x="1581" y="468"/>
                  </a:lnTo>
                  <a:lnTo>
                    <a:pt x="1591" y="461"/>
                  </a:lnTo>
                  <a:lnTo>
                    <a:pt x="1601" y="453"/>
                  </a:lnTo>
                  <a:lnTo>
                    <a:pt x="1611" y="446"/>
                  </a:lnTo>
                  <a:lnTo>
                    <a:pt x="1622" y="439"/>
                  </a:lnTo>
                  <a:lnTo>
                    <a:pt x="1626" y="436"/>
                  </a:lnTo>
                  <a:lnTo>
                    <a:pt x="1630" y="432"/>
                  </a:lnTo>
                  <a:lnTo>
                    <a:pt x="1632" y="427"/>
                  </a:lnTo>
                  <a:lnTo>
                    <a:pt x="1635" y="422"/>
                  </a:lnTo>
                  <a:lnTo>
                    <a:pt x="1636" y="418"/>
                  </a:lnTo>
                  <a:lnTo>
                    <a:pt x="1640" y="414"/>
                  </a:lnTo>
                  <a:lnTo>
                    <a:pt x="1644" y="411"/>
                  </a:lnTo>
                  <a:lnTo>
                    <a:pt x="1649" y="409"/>
                  </a:lnTo>
                  <a:lnTo>
                    <a:pt x="1669" y="404"/>
                  </a:lnTo>
                  <a:lnTo>
                    <a:pt x="1688" y="398"/>
                  </a:lnTo>
                  <a:lnTo>
                    <a:pt x="1696" y="393"/>
                  </a:lnTo>
                  <a:lnTo>
                    <a:pt x="1704" y="388"/>
                  </a:lnTo>
                  <a:lnTo>
                    <a:pt x="1711" y="382"/>
                  </a:lnTo>
                  <a:lnTo>
                    <a:pt x="1719" y="373"/>
                  </a:lnTo>
                  <a:lnTo>
                    <a:pt x="1728" y="357"/>
                  </a:lnTo>
                  <a:lnTo>
                    <a:pt x="1737" y="342"/>
                  </a:lnTo>
                  <a:lnTo>
                    <a:pt x="1742" y="337"/>
                  </a:lnTo>
                  <a:lnTo>
                    <a:pt x="1747" y="334"/>
                  </a:lnTo>
                  <a:lnTo>
                    <a:pt x="1752" y="332"/>
                  </a:lnTo>
                  <a:lnTo>
                    <a:pt x="1757" y="329"/>
                  </a:lnTo>
                  <a:lnTo>
                    <a:pt x="1762" y="327"/>
                  </a:lnTo>
                  <a:lnTo>
                    <a:pt x="1767" y="324"/>
                  </a:lnTo>
                  <a:lnTo>
                    <a:pt x="1770" y="320"/>
                  </a:lnTo>
                  <a:lnTo>
                    <a:pt x="1774" y="315"/>
                  </a:lnTo>
                  <a:lnTo>
                    <a:pt x="1775" y="309"/>
                  </a:lnTo>
                  <a:lnTo>
                    <a:pt x="1777" y="303"/>
                  </a:lnTo>
                  <a:lnTo>
                    <a:pt x="1777" y="295"/>
                  </a:lnTo>
                  <a:lnTo>
                    <a:pt x="1777" y="289"/>
                  </a:lnTo>
                  <a:lnTo>
                    <a:pt x="1779" y="276"/>
                  </a:lnTo>
                  <a:lnTo>
                    <a:pt x="1783" y="266"/>
                  </a:lnTo>
                  <a:lnTo>
                    <a:pt x="1785" y="256"/>
                  </a:lnTo>
                  <a:lnTo>
                    <a:pt x="1787" y="244"/>
                  </a:lnTo>
                  <a:lnTo>
                    <a:pt x="1787" y="237"/>
                  </a:lnTo>
                  <a:lnTo>
                    <a:pt x="1785" y="232"/>
                  </a:lnTo>
                  <a:lnTo>
                    <a:pt x="1783" y="227"/>
                  </a:lnTo>
                  <a:lnTo>
                    <a:pt x="1782" y="222"/>
                  </a:lnTo>
                  <a:lnTo>
                    <a:pt x="1779" y="217"/>
                  </a:lnTo>
                  <a:lnTo>
                    <a:pt x="1777" y="212"/>
                  </a:lnTo>
                  <a:lnTo>
                    <a:pt x="1775" y="207"/>
                  </a:lnTo>
                  <a:lnTo>
                    <a:pt x="1775" y="201"/>
                  </a:lnTo>
                  <a:lnTo>
                    <a:pt x="1777" y="189"/>
                  </a:lnTo>
                  <a:lnTo>
                    <a:pt x="1779" y="176"/>
                  </a:lnTo>
                  <a:lnTo>
                    <a:pt x="1779" y="168"/>
                  </a:lnTo>
                  <a:lnTo>
                    <a:pt x="1778" y="162"/>
                  </a:lnTo>
                  <a:lnTo>
                    <a:pt x="1775" y="157"/>
                  </a:lnTo>
                  <a:lnTo>
                    <a:pt x="1773" y="152"/>
                  </a:lnTo>
                  <a:lnTo>
                    <a:pt x="1765" y="141"/>
                  </a:lnTo>
                  <a:lnTo>
                    <a:pt x="1758" y="130"/>
                  </a:lnTo>
                  <a:lnTo>
                    <a:pt x="1750" y="117"/>
                  </a:lnTo>
                  <a:lnTo>
                    <a:pt x="1744" y="106"/>
                  </a:lnTo>
                  <a:lnTo>
                    <a:pt x="1739" y="101"/>
                  </a:lnTo>
                  <a:lnTo>
                    <a:pt x="1735" y="97"/>
                  </a:lnTo>
                  <a:lnTo>
                    <a:pt x="1729" y="94"/>
                  </a:lnTo>
                  <a:lnTo>
                    <a:pt x="1723" y="93"/>
                  </a:lnTo>
                  <a:lnTo>
                    <a:pt x="1713" y="92"/>
                  </a:lnTo>
                  <a:lnTo>
                    <a:pt x="1703" y="92"/>
                  </a:lnTo>
                  <a:lnTo>
                    <a:pt x="1694" y="91"/>
                  </a:lnTo>
                  <a:lnTo>
                    <a:pt x="1684" y="91"/>
                  </a:lnTo>
                  <a:lnTo>
                    <a:pt x="1683" y="81"/>
                  </a:lnTo>
                  <a:lnTo>
                    <a:pt x="1680" y="72"/>
                  </a:lnTo>
                  <a:lnTo>
                    <a:pt x="1676" y="64"/>
                  </a:lnTo>
                  <a:lnTo>
                    <a:pt x="1671" y="58"/>
                  </a:lnTo>
                  <a:lnTo>
                    <a:pt x="1657" y="45"/>
                  </a:lnTo>
                  <a:lnTo>
                    <a:pt x="1641" y="33"/>
                  </a:lnTo>
                  <a:lnTo>
                    <a:pt x="1634" y="27"/>
                  </a:lnTo>
                  <a:lnTo>
                    <a:pt x="1629" y="20"/>
                  </a:lnTo>
                  <a:lnTo>
                    <a:pt x="1625" y="17"/>
                  </a:lnTo>
                  <a:lnTo>
                    <a:pt x="1621" y="14"/>
                  </a:lnTo>
                  <a:lnTo>
                    <a:pt x="1617" y="13"/>
                  </a:lnTo>
                  <a:lnTo>
                    <a:pt x="1612" y="12"/>
                  </a:lnTo>
                  <a:lnTo>
                    <a:pt x="1610" y="13"/>
                  </a:lnTo>
                  <a:lnTo>
                    <a:pt x="1607" y="14"/>
                  </a:lnTo>
                  <a:lnTo>
                    <a:pt x="1605" y="15"/>
                  </a:lnTo>
                  <a:lnTo>
                    <a:pt x="1602" y="18"/>
                  </a:lnTo>
                  <a:lnTo>
                    <a:pt x="1598" y="22"/>
                  </a:lnTo>
                  <a:lnTo>
                    <a:pt x="1592" y="25"/>
                  </a:lnTo>
                  <a:lnTo>
                    <a:pt x="1580" y="30"/>
                  </a:lnTo>
                  <a:lnTo>
                    <a:pt x="1568" y="34"/>
                  </a:lnTo>
                  <a:lnTo>
                    <a:pt x="1557" y="37"/>
                  </a:lnTo>
                  <a:lnTo>
                    <a:pt x="1543" y="42"/>
                  </a:lnTo>
                  <a:lnTo>
                    <a:pt x="1537" y="45"/>
                  </a:lnTo>
                  <a:lnTo>
                    <a:pt x="1532" y="49"/>
                  </a:lnTo>
                  <a:lnTo>
                    <a:pt x="1526" y="53"/>
                  </a:lnTo>
                  <a:lnTo>
                    <a:pt x="1518" y="54"/>
                  </a:lnTo>
                  <a:lnTo>
                    <a:pt x="1511" y="53"/>
                  </a:lnTo>
                  <a:lnTo>
                    <a:pt x="1503" y="50"/>
                  </a:lnTo>
                  <a:lnTo>
                    <a:pt x="1497" y="47"/>
                  </a:lnTo>
                  <a:lnTo>
                    <a:pt x="1491" y="43"/>
                  </a:lnTo>
                  <a:lnTo>
                    <a:pt x="1484" y="38"/>
                  </a:lnTo>
                  <a:lnTo>
                    <a:pt x="1478" y="34"/>
                  </a:lnTo>
                  <a:lnTo>
                    <a:pt x="1470" y="32"/>
                  </a:lnTo>
                  <a:lnTo>
                    <a:pt x="1463" y="30"/>
                  </a:lnTo>
                  <a:lnTo>
                    <a:pt x="1454" y="32"/>
                  </a:lnTo>
                  <a:lnTo>
                    <a:pt x="1448" y="32"/>
                  </a:lnTo>
                  <a:lnTo>
                    <a:pt x="1440" y="34"/>
                  </a:lnTo>
                  <a:lnTo>
                    <a:pt x="1434" y="37"/>
                  </a:lnTo>
                  <a:lnTo>
                    <a:pt x="1422" y="43"/>
                  </a:lnTo>
                  <a:lnTo>
                    <a:pt x="1410" y="53"/>
                  </a:lnTo>
                  <a:lnTo>
                    <a:pt x="1405" y="58"/>
                  </a:lnTo>
                  <a:lnTo>
                    <a:pt x="1399" y="62"/>
                  </a:lnTo>
                  <a:lnTo>
                    <a:pt x="1394" y="66"/>
                  </a:lnTo>
                  <a:lnTo>
                    <a:pt x="1386" y="67"/>
                  </a:lnTo>
                  <a:lnTo>
                    <a:pt x="1370" y="62"/>
                  </a:lnTo>
                  <a:lnTo>
                    <a:pt x="1354" y="57"/>
                  </a:lnTo>
                  <a:lnTo>
                    <a:pt x="1345" y="58"/>
                  </a:lnTo>
                  <a:lnTo>
                    <a:pt x="1337" y="61"/>
                  </a:lnTo>
                  <a:lnTo>
                    <a:pt x="1331" y="64"/>
                  </a:lnTo>
                  <a:lnTo>
                    <a:pt x="1325" y="68"/>
                  </a:lnTo>
                  <a:lnTo>
                    <a:pt x="1317" y="73"/>
                  </a:lnTo>
                  <a:lnTo>
                    <a:pt x="1311" y="76"/>
                  </a:lnTo>
                  <a:lnTo>
                    <a:pt x="1304" y="78"/>
                  </a:lnTo>
                  <a:lnTo>
                    <a:pt x="1295" y="79"/>
                  </a:lnTo>
                  <a:lnTo>
                    <a:pt x="1273" y="78"/>
                  </a:lnTo>
                  <a:lnTo>
                    <a:pt x="1253" y="77"/>
                  </a:lnTo>
                  <a:lnTo>
                    <a:pt x="1235" y="74"/>
                  </a:lnTo>
                  <a:lnTo>
                    <a:pt x="1212" y="73"/>
                  </a:lnTo>
                  <a:lnTo>
                    <a:pt x="1206" y="73"/>
                  </a:lnTo>
                  <a:lnTo>
                    <a:pt x="1201" y="72"/>
                  </a:lnTo>
                  <a:lnTo>
                    <a:pt x="1194" y="69"/>
                  </a:lnTo>
                  <a:lnTo>
                    <a:pt x="1189" y="67"/>
                  </a:lnTo>
                  <a:lnTo>
                    <a:pt x="1181" y="62"/>
                  </a:lnTo>
                  <a:lnTo>
                    <a:pt x="1172" y="54"/>
                  </a:lnTo>
                  <a:lnTo>
                    <a:pt x="1163" y="48"/>
                  </a:lnTo>
                  <a:lnTo>
                    <a:pt x="1154" y="42"/>
                  </a:lnTo>
                  <a:lnTo>
                    <a:pt x="1149" y="39"/>
                  </a:lnTo>
                  <a:lnTo>
                    <a:pt x="1143" y="38"/>
                  </a:lnTo>
                  <a:lnTo>
                    <a:pt x="1138" y="37"/>
                  </a:lnTo>
                  <a:lnTo>
                    <a:pt x="1132" y="35"/>
                  </a:lnTo>
                  <a:lnTo>
                    <a:pt x="1120" y="37"/>
                  </a:lnTo>
                  <a:lnTo>
                    <a:pt x="1112" y="39"/>
                  </a:lnTo>
                  <a:lnTo>
                    <a:pt x="1103" y="42"/>
                  </a:lnTo>
                  <a:lnTo>
                    <a:pt x="1094" y="45"/>
                  </a:lnTo>
                  <a:lnTo>
                    <a:pt x="1085" y="49"/>
                  </a:lnTo>
                  <a:lnTo>
                    <a:pt x="1076" y="52"/>
                  </a:lnTo>
                  <a:lnTo>
                    <a:pt x="1068" y="54"/>
                  </a:lnTo>
                  <a:lnTo>
                    <a:pt x="1056" y="54"/>
                  </a:lnTo>
                  <a:lnTo>
                    <a:pt x="1048" y="54"/>
                  </a:lnTo>
                  <a:lnTo>
                    <a:pt x="1040" y="52"/>
                  </a:lnTo>
                  <a:lnTo>
                    <a:pt x="1034" y="48"/>
                  </a:lnTo>
                  <a:lnTo>
                    <a:pt x="1027" y="44"/>
                  </a:lnTo>
                  <a:lnTo>
                    <a:pt x="1020" y="40"/>
                  </a:lnTo>
                  <a:lnTo>
                    <a:pt x="1014" y="38"/>
                  </a:lnTo>
                  <a:lnTo>
                    <a:pt x="1006" y="35"/>
                  </a:lnTo>
                  <a:lnTo>
                    <a:pt x="997" y="34"/>
                  </a:lnTo>
                  <a:lnTo>
                    <a:pt x="984" y="35"/>
                  </a:lnTo>
                  <a:lnTo>
                    <a:pt x="971" y="39"/>
                  </a:lnTo>
                  <a:lnTo>
                    <a:pt x="960" y="43"/>
                  </a:lnTo>
                  <a:lnTo>
                    <a:pt x="950" y="48"/>
                  </a:lnTo>
                  <a:lnTo>
                    <a:pt x="938" y="53"/>
                  </a:lnTo>
                  <a:lnTo>
                    <a:pt x="927" y="57"/>
                  </a:lnTo>
                  <a:lnTo>
                    <a:pt x="914" y="61"/>
                  </a:lnTo>
                  <a:lnTo>
                    <a:pt x="901" y="61"/>
                  </a:lnTo>
                  <a:lnTo>
                    <a:pt x="897" y="61"/>
                  </a:lnTo>
                  <a:lnTo>
                    <a:pt x="893" y="59"/>
                  </a:lnTo>
                  <a:lnTo>
                    <a:pt x="887" y="63"/>
                  </a:lnTo>
                  <a:lnTo>
                    <a:pt x="859" y="63"/>
                  </a:lnTo>
                  <a:lnTo>
                    <a:pt x="844" y="61"/>
                  </a:lnTo>
                  <a:lnTo>
                    <a:pt x="830" y="58"/>
                  </a:lnTo>
                  <a:lnTo>
                    <a:pt x="817" y="57"/>
                  </a:lnTo>
                  <a:lnTo>
                    <a:pt x="802" y="56"/>
                  </a:lnTo>
                  <a:lnTo>
                    <a:pt x="793" y="57"/>
                  </a:lnTo>
                  <a:lnTo>
                    <a:pt x="784" y="57"/>
                  </a:lnTo>
                  <a:lnTo>
                    <a:pt x="776" y="59"/>
                  </a:lnTo>
                  <a:lnTo>
                    <a:pt x="769" y="61"/>
                  </a:lnTo>
                  <a:lnTo>
                    <a:pt x="755" y="67"/>
                  </a:lnTo>
                  <a:lnTo>
                    <a:pt x="741" y="72"/>
                  </a:lnTo>
                  <a:lnTo>
                    <a:pt x="729" y="78"/>
                  </a:lnTo>
                  <a:lnTo>
                    <a:pt x="714" y="83"/>
                  </a:lnTo>
                  <a:lnTo>
                    <a:pt x="706" y="86"/>
                  </a:lnTo>
                  <a:lnTo>
                    <a:pt x="699" y="87"/>
                  </a:lnTo>
                  <a:lnTo>
                    <a:pt x="691" y="88"/>
                  </a:lnTo>
                  <a:lnTo>
                    <a:pt x="682" y="89"/>
                  </a:lnTo>
                  <a:lnTo>
                    <a:pt x="671" y="88"/>
                  </a:lnTo>
                  <a:lnTo>
                    <a:pt x="660" y="87"/>
                  </a:lnTo>
                  <a:lnTo>
                    <a:pt x="651" y="84"/>
                  </a:lnTo>
                  <a:lnTo>
                    <a:pt x="642" y="81"/>
                  </a:lnTo>
                  <a:lnTo>
                    <a:pt x="625" y="71"/>
                  </a:lnTo>
                  <a:lnTo>
                    <a:pt x="607" y="58"/>
                  </a:lnTo>
                  <a:lnTo>
                    <a:pt x="593" y="47"/>
                  </a:lnTo>
                  <a:lnTo>
                    <a:pt x="582" y="34"/>
                  </a:lnTo>
                  <a:lnTo>
                    <a:pt x="576" y="29"/>
                  </a:lnTo>
                  <a:lnTo>
                    <a:pt x="568" y="25"/>
                  </a:lnTo>
                  <a:lnTo>
                    <a:pt x="561" y="23"/>
                  </a:lnTo>
                  <a:lnTo>
                    <a:pt x="552" y="22"/>
                  </a:lnTo>
                  <a:lnTo>
                    <a:pt x="542" y="23"/>
                  </a:lnTo>
                  <a:lnTo>
                    <a:pt x="532" y="25"/>
                  </a:lnTo>
                  <a:lnTo>
                    <a:pt x="522" y="28"/>
                  </a:lnTo>
                  <a:lnTo>
                    <a:pt x="512" y="30"/>
                  </a:lnTo>
                  <a:lnTo>
                    <a:pt x="492" y="33"/>
                  </a:lnTo>
                  <a:lnTo>
                    <a:pt x="474" y="34"/>
                  </a:lnTo>
                  <a:lnTo>
                    <a:pt x="456" y="34"/>
                  </a:lnTo>
                  <a:lnTo>
                    <a:pt x="436" y="33"/>
                  </a:lnTo>
                  <a:lnTo>
                    <a:pt x="415" y="33"/>
                  </a:lnTo>
                  <a:lnTo>
                    <a:pt x="395" y="33"/>
                  </a:lnTo>
                  <a:lnTo>
                    <a:pt x="376" y="32"/>
                  </a:lnTo>
                  <a:lnTo>
                    <a:pt x="359" y="30"/>
                  </a:lnTo>
                  <a:lnTo>
                    <a:pt x="341" y="27"/>
                  </a:lnTo>
                  <a:lnTo>
                    <a:pt x="323" y="20"/>
                  </a:lnTo>
                  <a:lnTo>
                    <a:pt x="316" y="17"/>
                  </a:lnTo>
                  <a:lnTo>
                    <a:pt x="307" y="12"/>
                  </a:lnTo>
                  <a:lnTo>
                    <a:pt x="300" y="7"/>
                  </a:lnTo>
                  <a:lnTo>
                    <a:pt x="291" y="0"/>
                  </a:lnTo>
                  <a:lnTo>
                    <a:pt x="291" y="0"/>
                  </a:lnTo>
                  <a:lnTo>
                    <a:pt x="287" y="14"/>
                  </a:lnTo>
                  <a:lnTo>
                    <a:pt x="286" y="27"/>
                  </a:lnTo>
                  <a:lnTo>
                    <a:pt x="284" y="40"/>
                  </a:lnTo>
                  <a:lnTo>
                    <a:pt x="282" y="54"/>
                  </a:lnTo>
                  <a:lnTo>
                    <a:pt x="282" y="61"/>
                  </a:lnTo>
                  <a:lnTo>
                    <a:pt x="279" y="67"/>
                  </a:lnTo>
                  <a:lnTo>
                    <a:pt x="277" y="72"/>
                  </a:lnTo>
                  <a:lnTo>
                    <a:pt x="274" y="77"/>
                  </a:lnTo>
                  <a:lnTo>
                    <a:pt x="268" y="86"/>
                  </a:lnTo>
                  <a:lnTo>
                    <a:pt x="262" y="94"/>
                  </a:lnTo>
                  <a:lnTo>
                    <a:pt x="254" y="103"/>
                  </a:lnTo>
                  <a:lnTo>
                    <a:pt x="248" y="112"/>
                  </a:lnTo>
                  <a:lnTo>
                    <a:pt x="247" y="117"/>
                  </a:lnTo>
                  <a:lnTo>
                    <a:pt x="244" y="122"/>
                  </a:lnTo>
                  <a:lnTo>
                    <a:pt x="243" y="127"/>
                  </a:lnTo>
                  <a:lnTo>
                    <a:pt x="243" y="133"/>
                  </a:lnTo>
                  <a:lnTo>
                    <a:pt x="247" y="152"/>
                  </a:lnTo>
                  <a:lnTo>
                    <a:pt x="251" y="171"/>
                  </a:lnTo>
                  <a:lnTo>
                    <a:pt x="251" y="183"/>
                  </a:lnTo>
                  <a:lnTo>
                    <a:pt x="249" y="195"/>
                  </a:lnTo>
                  <a:lnTo>
                    <a:pt x="247" y="205"/>
                  </a:lnTo>
                  <a:lnTo>
                    <a:pt x="244" y="216"/>
                  </a:lnTo>
                  <a:lnTo>
                    <a:pt x="242" y="226"/>
                  </a:lnTo>
                  <a:lnTo>
                    <a:pt x="239" y="237"/>
                  </a:lnTo>
                  <a:lnTo>
                    <a:pt x="238" y="249"/>
                  </a:lnTo>
                  <a:lnTo>
                    <a:pt x="238" y="261"/>
                  </a:lnTo>
                  <a:lnTo>
                    <a:pt x="244" y="274"/>
                  </a:lnTo>
                  <a:lnTo>
                    <a:pt x="253" y="288"/>
                  </a:lnTo>
                  <a:lnTo>
                    <a:pt x="258" y="299"/>
                  </a:lnTo>
                  <a:lnTo>
                    <a:pt x="262" y="310"/>
                  </a:lnTo>
                  <a:lnTo>
                    <a:pt x="267" y="322"/>
                  </a:lnTo>
                  <a:lnTo>
                    <a:pt x="272" y="330"/>
                  </a:lnTo>
                  <a:lnTo>
                    <a:pt x="278" y="340"/>
                  </a:lnTo>
                  <a:lnTo>
                    <a:pt x="284" y="348"/>
                  </a:lnTo>
                  <a:lnTo>
                    <a:pt x="293" y="357"/>
                  </a:lnTo>
                  <a:lnTo>
                    <a:pt x="303" y="364"/>
                  </a:lnTo>
                  <a:lnTo>
                    <a:pt x="108" y="534"/>
                  </a:lnTo>
                  <a:lnTo>
                    <a:pt x="91" y="527"/>
                  </a:lnTo>
                  <a:lnTo>
                    <a:pt x="76" y="522"/>
                  </a:lnTo>
                  <a:lnTo>
                    <a:pt x="67" y="521"/>
                  </a:lnTo>
                  <a:lnTo>
                    <a:pt x="60" y="519"/>
                  </a:lnTo>
                  <a:lnTo>
                    <a:pt x="51" y="517"/>
                  </a:lnTo>
                  <a:lnTo>
                    <a:pt x="42" y="517"/>
                  </a:lnTo>
                  <a:lnTo>
                    <a:pt x="39" y="517"/>
                  </a:lnTo>
                  <a:lnTo>
                    <a:pt x="35" y="519"/>
                  </a:lnTo>
                  <a:lnTo>
                    <a:pt x="32" y="521"/>
                  </a:lnTo>
                  <a:lnTo>
                    <a:pt x="31" y="522"/>
                  </a:lnTo>
                  <a:lnTo>
                    <a:pt x="27" y="529"/>
                  </a:lnTo>
                  <a:lnTo>
                    <a:pt x="26" y="537"/>
                  </a:lnTo>
                  <a:lnTo>
                    <a:pt x="26" y="555"/>
                  </a:lnTo>
                  <a:lnTo>
                    <a:pt x="23" y="572"/>
                  </a:lnTo>
                  <a:lnTo>
                    <a:pt x="15" y="601"/>
                  </a:lnTo>
                  <a:lnTo>
                    <a:pt x="7" y="628"/>
                  </a:lnTo>
                  <a:lnTo>
                    <a:pt x="5" y="640"/>
                  </a:lnTo>
                  <a:lnTo>
                    <a:pt x="2" y="654"/>
                  </a:lnTo>
                  <a:lnTo>
                    <a:pt x="0" y="668"/>
                  </a:lnTo>
                  <a:lnTo>
                    <a:pt x="0" y="684"/>
                  </a:lnTo>
                  <a:lnTo>
                    <a:pt x="1" y="694"/>
                  </a:lnTo>
                  <a:lnTo>
                    <a:pt x="2" y="703"/>
                  </a:lnTo>
                  <a:lnTo>
                    <a:pt x="5" y="712"/>
                  </a:lnTo>
                  <a:lnTo>
                    <a:pt x="10" y="721"/>
                  </a:lnTo>
                  <a:lnTo>
                    <a:pt x="13" y="728"/>
                  </a:lnTo>
                  <a:lnTo>
                    <a:pt x="20" y="736"/>
                  </a:lnTo>
                  <a:lnTo>
                    <a:pt x="26" y="742"/>
                  </a:lnTo>
                  <a:lnTo>
                    <a:pt x="32" y="749"/>
                  </a:lnTo>
                  <a:lnTo>
                    <a:pt x="46" y="762"/>
                  </a:lnTo>
                  <a:lnTo>
                    <a:pt x="61" y="776"/>
                  </a:lnTo>
                  <a:lnTo>
                    <a:pt x="67" y="783"/>
                  </a:lnTo>
                  <a:lnTo>
                    <a:pt x="75" y="791"/>
                  </a:lnTo>
                  <a:lnTo>
                    <a:pt x="81" y="800"/>
                  </a:lnTo>
                  <a:lnTo>
                    <a:pt x="87" y="808"/>
                  </a:lnTo>
                  <a:lnTo>
                    <a:pt x="87" y="808"/>
                  </a:lnTo>
                  <a:close/>
                </a:path>
              </a:pathLst>
            </a:custGeom>
            <a:solidFill>
              <a:schemeClr val="accent2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40" name="Freeform 11"/>
            <p:cNvSpPr>
              <a:spLocks noEditPoints="1"/>
            </p:cNvSpPr>
            <p:nvPr/>
          </p:nvSpPr>
          <p:spPr bwMode="auto">
            <a:xfrm>
              <a:off x="4195589" y="607594"/>
              <a:ext cx="463395" cy="497976"/>
            </a:xfrm>
            <a:custGeom>
              <a:avLst/>
              <a:gdLst>
                <a:gd name="T0" fmla="*/ 1227 w 1875"/>
                <a:gd name="T1" fmla="*/ 1829 h 2016"/>
                <a:gd name="T2" fmla="*/ 1091 w 1875"/>
                <a:gd name="T3" fmla="*/ 1806 h 2016"/>
                <a:gd name="T4" fmla="*/ 1146 w 1875"/>
                <a:gd name="T5" fmla="*/ 1811 h 2016"/>
                <a:gd name="T6" fmla="*/ 1001 w 1875"/>
                <a:gd name="T7" fmla="*/ 1832 h 2016"/>
                <a:gd name="T8" fmla="*/ 1029 w 1875"/>
                <a:gd name="T9" fmla="*/ 1803 h 2016"/>
                <a:gd name="T10" fmla="*/ 428 w 1875"/>
                <a:gd name="T11" fmla="*/ 63 h 2016"/>
                <a:gd name="T12" fmla="*/ 434 w 1875"/>
                <a:gd name="T13" fmla="*/ 142 h 2016"/>
                <a:gd name="T14" fmla="*/ 307 w 1875"/>
                <a:gd name="T15" fmla="*/ 128 h 2016"/>
                <a:gd name="T16" fmla="*/ 204 w 1875"/>
                <a:gd name="T17" fmla="*/ 238 h 2016"/>
                <a:gd name="T18" fmla="*/ 138 w 1875"/>
                <a:gd name="T19" fmla="*/ 345 h 2016"/>
                <a:gd name="T20" fmla="*/ 30 w 1875"/>
                <a:gd name="T21" fmla="*/ 423 h 2016"/>
                <a:gd name="T22" fmla="*/ 34 w 1875"/>
                <a:gd name="T23" fmla="*/ 533 h 2016"/>
                <a:gd name="T24" fmla="*/ 109 w 1875"/>
                <a:gd name="T25" fmla="*/ 580 h 2016"/>
                <a:gd name="T26" fmla="*/ 168 w 1875"/>
                <a:gd name="T27" fmla="*/ 659 h 2016"/>
                <a:gd name="T28" fmla="*/ 202 w 1875"/>
                <a:gd name="T29" fmla="*/ 774 h 2016"/>
                <a:gd name="T30" fmla="*/ 92 w 1875"/>
                <a:gd name="T31" fmla="*/ 896 h 2016"/>
                <a:gd name="T32" fmla="*/ 138 w 1875"/>
                <a:gd name="T33" fmla="*/ 1093 h 2016"/>
                <a:gd name="T34" fmla="*/ 246 w 1875"/>
                <a:gd name="T35" fmla="*/ 1256 h 2016"/>
                <a:gd name="T36" fmla="*/ 325 w 1875"/>
                <a:gd name="T37" fmla="*/ 1302 h 2016"/>
                <a:gd name="T38" fmla="*/ 443 w 1875"/>
                <a:gd name="T39" fmla="*/ 1354 h 2016"/>
                <a:gd name="T40" fmla="*/ 563 w 1875"/>
                <a:gd name="T41" fmla="*/ 1287 h 2016"/>
                <a:gd name="T42" fmla="*/ 661 w 1875"/>
                <a:gd name="T43" fmla="*/ 1299 h 2016"/>
                <a:gd name="T44" fmla="*/ 729 w 1875"/>
                <a:gd name="T45" fmla="*/ 1370 h 2016"/>
                <a:gd name="T46" fmla="*/ 802 w 1875"/>
                <a:gd name="T47" fmla="*/ 1329 h 2016"/>
                <a:gd name="T48" fmla="*/ 813 w 1875"/>
                <a:gd name="T49" fmla="*/ 1462 h 2016"/>
                <a:gd name="T50" fmla="*/ 827 w 1875"/>
                <a:gd name="T51" fmla="*/ 1740 h 2016"/>
                <a:gd name="T52" fmla="*/ 906 w 1875"/>
                <a:gd name="T53" fmla="*/ 1912 h 2016"/>
                <a:gd name="T54" fmla="*/ 931 w 1875"/>
                <a:gd name="T55" fmla="*/ 1822 h 2016"/>
                <a:gd name="T56" fmla="*/ 870 w 1875"/>
                <a:gd name="T57" fmla="*/ 1778 h 2016"/>
                <a:gd name="T58" fmla="*/ 883 w 1875"/>
                <a:gd name="T59" fmla="*/ 1730 h 2016"/>
                <a:gd name="T60" fmla="*/ 950 w 1875"/>
                <a:gd name="T61" fmla="*/ 1727 h 2016"/>
                <a:gd name="T62" fmla="*/ 1005 w 1875"/>
                <a:gd name="T63" fmla="*/ 1699 h 2016"/>
                <a:gd name="T64" fmla="*/ 1089 w 1875"/>
                <a:gd name="T65" fmla="*/ 1690 h 2016"/>
                <a:gd name="T66" fmla="*/ 1207 w 1875"/>
                <a:gd name="T67" fmla="*/ 1704 h 2016"/>
                <a:gd name="T68" fmla="*/ 1318 w 1875"/>
                <a:gd name="T69" fmla="*/ 1769 h 2016"/>
                <a:gd name="T70" fmla="*/ 1269 w 1875"/>
                <a:gd name="T71" fmla="*/ 1837 h 2016"/>
                <a:gd name="T72" fmla="*/ 1313 w 1875"/>
                <a:gd name="T73" fmla="*/ 1876 h 2016"/>
                <a:gd name="T74" fmla="*/ 1389 w 1875"/>
                <a:gd name="T75" fmla="*/ 1818 h 2016"/>
                <a:gd name="T76" fmla="*/ 1457 w 1875"/>
                <a:gd name="T77" fmla="*/ 1775 h 2016"/>
                <a:gd name="T78" fmla="*/ 1453 w 1875"/>
                <a:gd name="T79" fmla="*/ 1718 h 2016"/>
                <a:gd name="T80" fmla="*/ 1534 w 1875"/>
                <a:gd name="T81" fmla="*/ 1717 h 2016"/>
                <a:gd name="T82" fmla="*/ 1625 w 1875"/>
                <a:gd name="T83" fmla="*/ 1807 h 2016"/>
                <a:gd name="T84" fmla="*/ 1722 w 1875"/>
                <a:gd name="T85" fmla="*/ 1937 h 2016"/>
                <a:gd name="T86" fmla="*/ 1690 w 1875"/>
                <a:gd name="T87" fmla="*/ 1993 h 2016"/>
                <a:gd name="T88" fmla="*/ 1874 w 1875"/>
                <a:gd name="T89" fmla="*/ 1977 h 2016"/>
                <a:gd name="T90" fmla="*/ 1798 w 1875"/>
                <a:gd name="T91" fmla="*/ 1782 h 2016"/>
                <a:gd name="T92" fmla="*/ 1598 w 1875"/>
                <a:gd name="T93" fmla="*/ 1625 h 2016"/>
                <a:gd name="T94" fmla="*/ 1615 w 1875"/>
                <a:gd name="T95" fmla="*/ 1493 h 2016"/>
                <a:gd name="T96" fmla="*/ 1628 w 1875"/>
                <a:gd name="T97" fmla="*/ 1309 h 2016"/>
                <a:gd name="T98" fmla="*/ 1444 w 1875"/>
                <a:gd name="T99" fmla="*/ 1246 h 2016"/>
                <a:gd name="T100" fmla="*/ 1547 w 1875"/>
                <a:gd name="T101" fmla="*/ 1078 h 2016"/>
                <a:gd name="T102" fmla="*/ 1652 w 1875"/>
                <a:gd name="T103" fmla="*/ 965 h 2016"/>
                <a:gd name="T104" fmla="*/ 1465 w 1875"/>
                <a:gd name="T105" fmla="*/ 920 h 2016"/>
                <a:gd name="T106" fmla="*/ 1255 w 1875"/>
                <a:gd name="T107" fmla="*/ 852 h 2016"/>
                <a:gd name="T108" fmla="*/ 1222 w 1875"/>
                <a:gd name="T109" fmla="*/ 641 h 2016"/>
                <a:gd name="T110" fmla="*/ 1529 w 1875"/>
                <a:gd name="T111" fmla="*/ 464 h 2016"/>
                <a:gd name="T112" fmla="*/ 1731 w 1875"/>
                <a:gd name="T113" fmla="*/ 348 h 2016"/>
                <a:gd name="T114" fmla="*/ 1737 w 1875"/>
                <a:gd name="T115" fmla="*/ 242 h 2016"/>
                <a:gd name="T116" fmla="*/ 1293 w 1875"/>
                <a:gd name="T117" fmla="*/ 177 h 2016"/>
                <a:gd name="T118" fmla="*/ 861 w 1875"/>
                <a:gd name="T119" fmla="*/ 82 h 2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75" h="2016">
                  <a:moveTo>
                    <a:pt x="1183" y="1812"/>
                  </a:moveTo>
                  <a:lnTo>
                    <a:pt x="1181" y="1816"/>
                  </a:lnTo>
                  <a:lnTo>
                    <a:pt x="1181" y="1819"/>
                  </a:lnTo>
                  <a:lnTo>
                    <a:pt x="1181" y="1823"/>
                  </a:lnTo>
                  <a:lnTo>
                    <a:pt x="1183" y="1826"/>
                  </a:lnTo>
                  <a:lnTo>
                    <a:pt x="1186" y="1828"/>
                  </a:lnTo>
                  <a:lnTo>
                    <a:pt x="1190" y="1829"/>
                  </a:lnTo>
                  <a:lnTo>
                    <a:pt x="1205" y="1842"/>
                  </a:lnTo>
                  <a:lnTo>
                    <a:pt x="1220" y="1851"/>
                  </a:lnTo>
                  <a:lnTo>
                    <a:pt x="1222" y="1846"/>
                  </a:lnTo>
                  <a:lnTo>
                    <a:pt x="1225" y="1841"/>
                  </a:lnTo>
                  <a:lnTo>
                    <a:pt x="1226" y="1836"/>
                  </a:lnTo>
                  <a:lnTo>
                    <a:pt x="1227" y="1829"/>
                  </a:lnTo>
                  <a:lnTo>
                    <a:pt x="1226" y="1827"/>
                  </a:lnTo>
                  <a:lnTo>
                    <a:pt x="1225" y="1823"/>
                  </a:lnTo>
                  <a:lnTo>
                    <a:pt x="1224" y="1821"/>
                  </a:lnTo>
                  <a:lnTo>
                    <a:pt x="1221" y="1819"/>
                  </a:lnTo>
                  <a:lnTo>
                    <a:pt x="1216" y="1816"/>
                  </a:lnTo>
                  <a:lnTo>
                    <a:pt x="1210" y="1813"/>
                  </a:lnTo>
                  <a:lnTo>
                    <a:pt x="1195" y="1812"/>
                  </a:lnTo>
                  <a:lnTo>
                    <a:pt x="1183" y="1812"/>
                  </a:lnTo>
                  <a:close/>
                  <a:moveTo>
                    <a:pt x="1114" y="1793"/>
                  </a:moveTo>
                  <a:lnTo>
                    <a:pt x="1103" y="1793"/>
                  </a:lnTo>
                  <a:lnTo>
                    <a:pt x="1092" y="1793"/>
                  </a:lnTo>
                  <a:lnTo>
                    <a:pt x="1091" y="1799"/>
                  </a:lnTo>
                  <a:lnTo>
                    <a:pt x="1091" y="1806"/>
                  </a:lnTo>
                  <a:lnTo>
                    <a:pt x="1091" y="1809"/>
                  </a:lnTo>
                  <a:lnTo>
                    <a:pt x="1092" y="1813"/>
                  </a:lnTo>
                  <a:lnTo>
                    <a:pt x="1094" y="1817"/>
                  </a:lnTo>
                  <a:lnTo>
                    <a:pt x="1096" y="1821"/>
                  </a:lnTo>
                  <a:lnTo>
                    <a:pt x="1099" y="1823"/>
                  </a:lnTo>
                  <a:lnTo>
                    <a:pt x="1102" y="1826"/>
                  </a:lnTo>
                  <a:lnTo>
                    <a:pt x="1106" y="1827"/>
                  </a:lnTo>
                  <a:lnTo>
                    <a:pt x="1109" y="1827"/>
                  </a:lnTo>
                  <a:lnTo>
                    <a:pt x="1121" y="1827"/>
                  </a:lnTo>
                  <a:lnTo>
                    <a:pt x="1131" y="1824"/>
                  </a:lnTo>
                  <a:lnTo>
                    <a:pt x="1139" y="1821"/>
                  </a:lnTo>
                  <a:lnTo>
                    <a:pt x="1148" y="1816"/>
                  </a:lnTo>
                  <a:lnTo>
                    <a:pt x="1146" y="1811"/>
                  </a:lnTo>
                  <a:lnTo>
                    <a:pt x="1142" y="1806"/>
                  </a:lnTo>
                  <a:lnTo>
                    <a:pt x="1139" y="1802"/>
                  </a:lnTo>
                  <a:lnTo>
                    <a:pt x="1134" y="1799"/>
                  </a:lnTo>
                  <a:lnTo>
                    <a:pt x="1131" y="1797"/>
                  </a:lnTo>
                  <a:lnTo>
                    <a:pt x="1126" y="1794"/>
                  </a:lnTo>
                  <a:lnTo>
                    <a:pt x="1121" y="1793"/>
                  </a:lnTo>
                  <a:lnTo>
                    <a:pt x="1114" y="1793"/>
                  </a:lnTo>
                  <a:close/>
                  <a:moveTo>
                    <a:pt x="995" y="1809"/>
                  </a:moveTo>
                  <a:lnTo>
                    <a:pt x="995" y="1814"/>
                  </a:lnTo>
                  <a:lnTo>
                    <a:pt x="994" y="1819"/>
                  </a:lnTo>
                  <a:lnTo>
                    <a:pt x="995" y="1824"/>
                  </a:lnTo>
                  <a:lnTo>
                    <a:pt x="998" y="1829"/>
                  </a:lnTo>
                  <a:lnTo>
                    <a:pt x="1001" y="1832"/>
                  </a:lnTo>
                  <a:lnTo>
                    <a:pt x="1006" y="1833"/>
                  </a:lnTo>
                  <a:lnTo>
                    <a:pt x="1020" y="1828"/>
                  </a:lnTo>
                  <a:lnTo>
                    <a:pt x="1035" y="1824"/>
                  </a:lnTo>
                  <a:lnTo>
                    <a:pt x="1044" y="1826"/>
                  </a:lnTo>
                  <a:lnTo>
                    <a:pt x="1052" y="1828"/>
                  </a:lnTo>
                  <a:lnTo>
                    <a:pt x="1057" y="1821"/>
                  </a:lnTo>
                  <a:lnTo>
                    <a:pt x="1059" y="1813"/>
                  </a:lnTo>
                  <a:lnTo>
                    <a:pt x="1058" y="1809"/>
                  </a:lnTo>
                  <a:lnTo>
                    <a:pt x="1057" y="1807"/>
                  </a:lnTo>
                  <a:lnTo>
                    <a:pt x="1054" y="1804"/>
                  </a:lnTo>
                  <a:lnTo>
                    <a:pt x="1050" y="1803"/>
                  </a:lnTo>
                  <a:lnTo>
                    <a:pt x="1040" y="1802"/>
                  </a:lnTo>
                  <a:lnTo>
                    <a:pt x="1029" y="1803"/>
                  </a:lnTo>
                  <a:lnTo>
                    <a:pt x="1008" y="1807"/>
                  </a:lnTo>
                  <a:lnTo>
                    <a:pt x="995" y="1809"/>
                  </a:lnTo>
                  <a:close/>
                  <a:moveTo>
                    <a:pt x="547" y="0"/>
                  </a:moveTo>
                  <a:lnTo>
                    <a:pt x="509" y="11"/>
                  </a:lnTo>
                  <a:lnTo>
                    <a:pt x="471" y="20"/>
                  </a:lnTo>
                  <a:lnTo>
                    <a:pt x="462" y="23"/>
                  </a:lnTo>
                  <a:lnTo>
                    <a:pt x="453" y="25"/>
                  </a:lnTo>
                  <a:lnTo>
                    <a:pt x="447" y="30"/>
                  </a:lnTo>
                  <a:lnTo>
                    <a:pt x="440" y="34"/>
                  </a:lnTo>
                  <a:lnTo>
                    <a:pt x="435" y="40"/>
                  </a:lnTo>
                  <a:lnTo>
                    <a:pt x="432" y="46"/>
                  </a:lnTo>
                  <a:lnTo>
                    <a:pt x="429" y="54"/>
                  </a:lnTo>
                  <a:lnTo>
                    <a:pt x="428" y="63"/>
                  </a:lnTo>
                  <a:lnTo>
                    <a:pt x="429" y="73"/>
                  </a:lnTo>
                  <a:lnTo>
                    <a:pt x="432" y="80"/>
                  </a:lnTo>
                  <a:lnTo>
                    <a:pt x="435" y="88"/>
                  </a:lnTo>
                  <a:lnTo>
                    <a:pt x="439" y="95"/>
                  </a:lnTo>
                  <a:lnTo>
                    <a:pt x="443" y="103"/>
                  </a:lnTo>
                  <a:lnTo>
                    <a:pt x="445" y="110"/>
                  </a:lnTo>
                  <a:lnTo>
                    <a:pt x="448" y="119"/>
                  </a:lnTo>
                  <a:lnTo>
                    <a:pt x="449" y="129"/>
                  </a:lnTo>
                  <a:lnTo>
                    <a:pt x="449" y="133"/>
                  </a:lnTo>
                  <a:lnTo>
                    <a:pt x="447" y="136"/>
                  </a:lnTo>
                  <a:lnTo>
                    <a:pt x="444" y="138"/>
                  </a:lnTo>
                  <a:lnTo>
                    <a:pt x="442" y="139"/>
                  </a:lnTo>
                  <a:lnTo>
                    <a:pt x="434" y="142"/>
                  </a:lnTo>
                  <a:lnTo>
                    <a:pt x="425" y="142"/>
                  </a:lnTo>
                  <a:lnTo>
                    <a:pt x="413" y="142"/>
                  </a:lnTo>
                  <a:lnTo>
                    <a:pt x="403" y="139"/>
                  </a:lnTo>
                  <a:lnTo>
                    <a:pt x="393" y="136"/>
                  </a:lnTo>
                  <a:lnTo>
                    <a:pt x="383" y="132"/>
                  </a:lnTo>
                  <a:lnTo>
                    <a:pt x="373" y="128"/>
                  </a:lnTo>
                  <a:lnTo>
                    <a:pt x="363" y="124"/>
                  </a:lnTo>
                  <a:lnTo>
                    <a:pt x="351" y="122"/>
                  </a:lnTo>
                  <a:lnTo>
                    <a:pt x="340" y="120"/>
                  </a:lnTo>
                  <a:lnTo>
                    <a:pt x="331" y="122"/>
                  </a:lnTo>
                  <a:lnTo>
                    <a:pt x="322" y="123"/>
                  </a:lnTo>
                  <a:lnTo>
                    <a:pt x="315" y="124"/>
                  </a:lnTo>
                  <a:lnTo>
                    <a:pt x="307" y="128"/>
                  </a:lnTo>
                  <a:lnTo>
                    <a:pt x="301" y="132"/>
                  </a:lnTo>
                  <a:lnTo>
                    <a:pt x="295" y="136"/>
                  </a:lnTo>
                  <a:lnTo>
                    <a:pt x="289" y="141"/>
                  </a:lnTo>
                  <a:lnTo>
                    <a:pt x="282" y="146"/>
                  </a:lnTo>
                  <a:lnTo>
                    <a:pt x="272" y="157"/>
                  </a:lnTo>
                  <a:lnTo>
                    <a:pt x="262" y="171"/>
                  </a:lnTo>
                  <a:lnTo>
                    <a:pt x="252" y="186"/>
                  </a:lnTo>
                  <a:lnTo>
                    <a:pt x="243" y="201"/>
                  </a:lnTo>
                  <a:lnTo>
                    <a:pt x="236" y="210"/>
                  </a:lnTo>
                  <a:lnTo>
                    <a:pt x="228" y="218"/>
                  </a:lnTo>
                  <a:lnTo>
                    <a:pt x="221" y="225"/>
                  </a:lnTo>
                  <a:lnTo>
                    <a:pt x="213" y="231"/>
                  </a:lnTo>
                  <a:lnTo>
                    <a:pt x="204" y="238"/>
                  </a:lnTo>
                  <a:lnTo>
                    <a:pt x="198" y="245"/>
                  </a:lnTo>
                  <a:lnTo>
                    <a:pt x="191" y="253"/>
                  </a:lnTo>
                  <a:lnTo>
                    <a:pt x="184" y="264"/>
                  </a:lnTo>
                  <a:lnTo>
                    <a:pt x="182" y="275"/>
                  </a:lnTo>
                  <a:lnTo>
                    <a:pt x="181" y="285"/>
                  </a:lnTo>
                  <a:lnTo>
                    <a:pt x="179" y="295"/>
                  </a:lnTo>
                  <a:lnTo>
                    <a:pt x="177" y="306"/>
                  </a:lnTo>
                  <a:lnTo>
                    <a:pt x="174" y="314"/>
                  </a:lnTo>
                  <a:lnTo>
                    <a:pt x="171" y="320"/>
                  </a:lnTo>
                  <a:lnTo>
                    <a:pt x="166" y="325"/>
                  </a:lnTo>
                  <a:lnTo>
                    <a:pt x="162" y="330"/>
                  </a:lnTo>
                  <a:lnTo>
                    <a:pt x="151" y="339"/>
                  </a:lnTo>
                  <a:lnTo>
                    <a:pt x="138" y="345"/>
                  </a:lnTo>
                  <a:lnTo>
                    <a:pt x="125" y="350"/>
                  </a:lnTo>
                  <a:lnTo>
                    <a:pt x="110" y="354"/>
                  </a:lnTo>
                  <a:lnTo>
                    <a:pt x="95" y="358"/>
                  </a:lnTo>
                  <a:lnTo>
                    <a:pt x="79" y="361"/>
                  </a:lnTo>
                  <a:lnTo>
                    <a:pt x="74" y="363"/>
                  </a:lnTo>
                  <a:lnTo>
                    <a:pt x="71" y="366"/>
                  </a:lnTo>
                  <a:lnTo>
                    <a:pt x="68" y="370"/>
                  </a:lnTo>
                  <a:lnTo>
                    <a:pt x="66" y="374"/>
                  </a:lnTo>
                  <a:lnTo>
                    <a:pt x="63" y="384"/>
                  </a:lnTo>
                  <a:lnTo>
                    <a:pt x="58" y="393"/>
                  </a:lnTo>
                  <a:lnTo>
                    <a:pt x="49" y="404"/>
                  </a:lnTo>
                  <a:lnTo>
                    <a:pt x="40" y="414"/>
                  </a:lnTo>
                  <a:lnTo>
                    <a:pt x="30" y="423"/>
                  </a:lnTo>
                  <a:lnTo>
                    <a:pt x="21" y="432"/>
                  </a:lnTo>
                  <a:lnTo>
                    <a:pt x="12" y="440"/>
                  </a:lnTo>
                  <a:lnTo>
                    <a:pt x="6" y="450"/>
                  </a:lnTo>
                  <a:lnTo>
                    <a:pt x="4" y="455"/>
                  </a:lnTo>
                  <a:lnTo>
                    <a:pt x="1" y="462"/>
                  </a:lnTo>
                  <a:lnTo>
                    <a:pt x="0" y="468"/>
                  </a:lnTo>
                  <a:lnTo>
                    <a:pt x="0" y="476"/>
                  </a:lnTo>
                  <a:lnTo>
                    <a:pt x="1" y="484"/>
                  </a:lnTo>
                  <a:lnTo>
                    <a:pt x="4" y="492"/>
                  </a:lnTo>
                  <a:lnTo>
                    <a:pt x="7" y="499"/>
                  </a:lnTo>
                  <a:lnTo>
                    <a:pt x="12" y="506"/>
                  </a:lnTo>
                  <a:lnTo>
                    <a:pt x="24" y="518"/>
                  </a:lnTo>
                  <a:lnTo>
                    <a:pt x="34" y="533"/>
                  </a:lnTo>
                  <a:lnTo>
                    <a:pt x="38" y="542"/>
                  </a:lnTo>
                  <a:lnTo>
                    <a:pt x="40" y="550"/>
                  </a:lnTo>
                  <a:lnTo>
                    <a:pt x="43" y="558"/>
                  </a:lnTo>
                  <a:lnTo>
                    <a:pt x="48" y="565"/>
                  </a:lnTo>
                  <a:lnTo>
                    <a:pt x="53" y="568"/>
                  </a:lnTo>
                  <a:lnTo>
                    <a:pt x="58" y="571"/>
                  </a:lnTo>
                  <a:lnTo>
                    <a:pt x="63" y="572"/>
                  </a:lnTo>
                  <a:lnTo>
                    <a:pt x="68" y="572"/>
                  </a:lnTo>
                  <a:lnTo>
                    <a:pt x="80" y="572"/>
                  </a:lnTo>
                  <a:lnTo>
                    <a:pt x="93" y="573"/>
                  </a:lnTo>
                  <a:lnTo>
                    <a:pt x="99" y="575"/>
                  </a:lnTo>
                  <a:lnTo>
                    <a:pt x="104" y="577"/>
                  </a:lnTo>
                  <a:lnTo>
                    <a:pt x="109" y="580"/>
                  </a:lnTo>
                  <a:lnTo>
                    <a:pt x="114" y="583"/>
                  </a:lnTo>
                  <a:lnTo>
                    <a:pt x="123" y="591"/>
                  </a:lnTo>
                  <a:lnTo>
                    <a:pt x="130" y="599"/>
                  </a:lnTo>
                  <a:lnTo>
                    <a:pt x="139" y="606"/>
                  </a:lnTo>
                  <a:lnTo>
                    <a:pt x="147" y="612"/>
                  </a:lnTo>
                  <a:lnTo>
                    <a:pt x="152" y="615"/>
                  </a:lnTo>
                  <a:lnTo>
                    <a:pt x="157" y="616"/>
                  </a:lnTo>
                  <a:lnTo>
                    <a:pt x="163" y="617"/>
                  </a:lnTo>
                  <a:lnTo>
                    <a:pt x="169" y="617"/>
                  </a:lnTo>
                  <a:lnTo>
                    <a:pt x="168" y="632"/>
                  </a:lnTo>
                  <a:lnTo>
                    <a:pt x="167" y="646"/>
                  </a:lnTo>
                  <a:lnTo>
                    <a:pt x="167" y="652"/>
                  </a:lnTo>
                  <a:lnTo>
                    <a:pt x="168" y="659"/>
                  </a:lnTo>
                  <a:lnTo>
                    <a:pt x="171" y="665"/>
                  </a:lnTo>
                  <a:lnTo>
                    <a:pt x="174" y="671"/>
                  </a:lnTo>
                  <a:lnTo>
                    <a:pt x="189" y="685"/>
                  </a:lnTo>
                  <a:lnTo>
                    <a:pt x="202" y="700"/>
                  </a:lnTo>
                  <a:lnTo>
                    <a:pt x="207" y="706"/>
                  </a:lnTo>
                  <a:lnTo>
                    <a:pt x="211" y="715"/>
                  </a:lnTo>
                  <a:lnTo>
                    <a:pt x="213" y="724"/>
                  </a:lnTo>
                  <a:lnTo>
                    <a:pt x="215" y="734"/>
                  </a:lnTo>
                  <a:lnTo>
                    <a:pt x="213" y="742"/>
                  </a:lnTo>
                  <a:lnTo>
                    <a:pt x="212" y="749"/>
                  </a:lnTo>
                  <a:lnTo>
                    <a:pt x="211" y="757"/>
                  </a:lnTo>
                  <a:lnTo>
                    <a:pt x="208" y="763"/>
                  </a:lnTo>
                  <a:lnTo>
                    <a:pt x="202" y="774"/>
                  </a:lnTo>
                  <a:lnTo>
                    <a:pt x="194" y="785"/>
                  </a:lnTo>
                  <a:lnTo>
                    <a:pt x="186" y="796"/>
                  </a:lnTo>
                  <a:lnTo>
                    <a:pt x="174" y="806"/>
                  </a:lnTo>
                  <a:lnTo>
                    <a:pt x="163" y="814"/>
                  </a:lnTo>
                  <a:lnTo>
                    <a:pt x="152" y="823"/>
                  </a:lnTo>
                  <a:lnTo>
                    <a:pt x="140" y="832"/>
                  </a:lnTo>
                  <a:lnTo>
                    <a:pt x="129" y="841"/>
                  </a:lnTo>
                  <a:lnTo>
                    <a:pt x="119" y="849"/>
                  </a:lnTo>
                  <a:lnTo>
                    <a:pt x="109" y="860"/>
                  </a:lnTo>
                  <a:lnTo>
                    <a:pt x="102" y="871"/>
                  </a:lnTo>
                  <a:lnTo>
                    <a:pt x="95" y="883"/>
                  </a:lnTo>
                  <a:lnTo>
                    <a:pt x="93" y="890"/>
                  </a:lnTo>
                  <a:lnTo>
                    <a:pt x="92" y="896"/>
                  </a:lnTo>
                  <a:lnTo>
                    <a:pt x="90" y="903"/>
                  </a:lnTo>
                  <a:lnTo>
                    <a:pt x="90" y="911"/>
                  </a:lnTo>
                  <a:lnTo>
                    <a:pt x="94" y="925"/>
                  </a:lnTo>
                  <a:lnTo>
                    <a:pt x="98" y="937"/>
                  </a:lnTo>
                  <a:lnTo>
                    <a:pt x="98" y="1046"/>
                  </a:lnTo>
                  <a:lnTo>
                    <a:pt x="99" y="1057"/>
                  </a:lnTo>
                  <a:lnTo>
                    <a:pt x="100" y="1064"/>
                  </a:lnTo>
                  <a:lnTo>
                    <a:pt x="104" y="1070"/>
                  </a:lnTo>
                  <a:lnTo>
                    <a:pt x="109" y="1077"/>
                  </a:lnTo>
                  <a:lnTo>
                    <a:pt x="115" y="1082"/>
                  </a:lnTo>
                  <a:lnTo>
                    <a:pt x="122" y="1087"/>
                  </a:lnTo>
                  <a:lnTo>
                    <a:pt x="130" y="1090"/>
                  </a:lnTo>
                  <a:lnTo>
                    <a:pt x="138" y="1093"/>
                  </a:lnTo>
                  <a:lnTo>
                    <a:pt x="156" y="1100"/>
                  </a:lnTo>
                  <a:lnTo>
                    <a:pt x="173" y="1107"/>
                  </a:lnTo>
                  <a:lnTo>
                    <a:pt x="182" y="1112"/>
                  </a:lnTo>
                  <a:lnTo>
                    <a:pt x="191" y="1117"/>
                  </a:lnTo>
                  <a:lnTo>
                    <a:pt x="198" y="1122"/>
                  </a:lnTo>
                  <a:lnTo>
                    <a:pt x="206" y="1128"/>
                  </a:lnTo>
                  <a:lnTo>
                    <a:pt x="216" y="1139"/>
                  </a:lnTo>
                  <a:lnTo>
                    <a:pt x="223" y="1152"/>
                  </a:lnTo>
                  <a:lnTo>
                    <a:pt x="230" y="1164"/>
                  </a:lnTo>
                  <a:lnTo>
                    <a:pt x="233" y="1178"/>
                  </a:lnTo>
                  <a:lnTo>
                    <a:pt x="238" y="1206"/>
                  </a:lnTo>
                  <a:lnTo>
                    <a:pt x="243" y="1236"/>
                  </a:lnTo>
                  <a:lnTo>
                    <a:pt x="246" y="1256"/>
                  </a:lnTo>
                  <a:lnTo>
                    <a:pt x="251" y="1274"/>
                  </a:lnTo>
                  <a:lnTo>
                    <a:pt x="253" y="1281"/>
                  </a:lnTo>
                  <a:lnTo>
                    <a:pt x="258" y="1289"/>
                  </a:lnTo>
                  <a:lnTo>
                    <a:pt x="265" y="1295"/>
                  </a:lnTo>
                  <a:lnTo>
                    <a:pt x="272" y="1300"/>
                  </a:lnTo>
                  <a:lnTo>
                    <a:pt x="279" y="1302"/>
                  </a:lnTo>
                  <a:lnTo>
                    <a:pt x="285" y="1304"/>
                  </a:lnTo>
                  <a:lnTo>
                    <a:pt x="292" y="1304"/>
                  </a:lnTo>
                  <a:lnTo>
                    <a:pt x="299" y="1302"/>
                  </a:lnTo>
                  <a:lnTo>
                    <a:pt x="305" y="1301"/>
                  </a:lnTo>
                  <a:lnTo>
                    <a:pt x="311" y="1301"/>
                  </a:lnTo>
                  <a:lnTo>
                    <a:pt x="317" y="1301"/>
                  </a:lnTo>
                  <a:lnTo>
                    <a:pt x="325" y="1302"/>
                  </a:lnTo>
                  <a:lnTo>
                    <a:pt x="331" y="1306"/>
                  </a:lnTo>
                  <a:lnTo>
                    <a:pt x="336" y="1310"/>
                  </a:lnTo>
                  <a:lnTo>
                    <a:pt x="340" y="1315"/>
                  </a:lnTo>
                  <a:lnTo>
                    <a:pt x="343" y="1320"/>
                  </a:lnTo>
                  <a:lnTo>
                    <a:pt x="348" y="1333"/>
                  </a:lnTo>
                  <a:lnTo>
                    <a:pt x="354" y="1345"/>
                  </a:lnTo>
                  <a:lnTo>
                    <a:pt x="364" y="1359"/>
                  </a:lnTo>
                  <a:lnTo>
                    <a:pt x="375" y="1371"/>
                  </a:lnTo>
                  <a:lnTo>
                    <a:pt x="388" y="1381"/>
                  </a:lnTo>
                  <a:lnTo>
                    <a:pt x="402" y="1393"/>
                  </a:lnTo>
                  <a:lnTo>
                    <a:pt x="417" y="1378"/>
                  </a:lnTo>
                  <a:lnTo>
                    <a:pt x="430" y="1365"/>
                  </a:lnTo>
                  <a:lnTo>
                    <a:pt x="443" y="1354"/>
                  </a:lnTo>
                  <a:lnTo>
                    <a:pt x="457" y="1344"/>
                  </a:lnTo>
                  <a:lnTo>
                    <a:pt x="471" y="1334"/>
                  </a:lnTo>
                  <a:lnTo>
                    <a:pt x="486" y="1326"/>
                  </a:lnTo>
                  <a:lnTo>
                    <a:pt x="502" y="1319"/>
                  </a:lnTo>
                  <a:lnTo>
                    <a:pt x="521" y="1314"/>
                  </a:lnTo>
                  <a:lnTo>
                    <a:pt x="527" y="1310"/>
                  </a:lnTo>
                  <a:lnTo>
                    <a:pt x="532" y="1307"/>
                  </a:lnTo>
                  <a:lnTo>
                    <a:pt x="537" y="1302"/>
                  </a:lnTo>
                  <a:lnTo>
                    <a:pt x="542" y="1297"/>
                  </a:lnTo>
                  <a:lnTo>
                    <a:pt x="546" y="1294"/>
                  </a:lnTo>
                  <a:lnTo>
                    <a:pt x="551" y="1290"/>
                  </a:lnTo>
                  <a:lnTo>
                    <a:pt x="557" y="1287"/>
                  </a:lnTo>
                  <a:lnTo>
                    <a:pt x="563" y="1287"/>
                  </a:lnTo>
                  <a:lnTo>
                    <a:pt x="592" y="1287"/>
                  </a:lnTo>
                  <a:lnTo>
                    <a:pt x="592" y="1299"/>
                  </a:lnTo>
                  <a:lnTo>
                    <a:pt x="594" y="1310"/>
                  </a:lnTo>
                  <a:lnTo>
                    <a:pt x="596" y="1320"/>
                  </a:lnTo>
                  <a:lnTo>
                    <a:pt x="600" y="1331"/>
                  </a:lnTo>
                  <a:lnTo>
                    <a:pt x="614" y="1334"/>
                  </a:lnTo>
                  <a:lnTo>
                    <a:pt x="624" y="1321"/>
                  </a:lnTo>
                  <a:lnTo>
                    <a:pt x="632" y="1310"/>
                  </a:lnTo>
                  <a:lnTo>
                    <a:pt x="636" y="1305"/>
                  </a:lnTo>
                  <a:lnTo>
                    <a:pt x="642" y="1301"/>
                  </a:lnTo>
                  <a:lnTo>
                    <a:pt x="649" y="1299"/>
                  </a:lnTo>
                  <a:lnTo>
                    <a:pt x="655" y="1297"/>
                  </a:lnTo>
                  <a:lnTo>
                    <a:pt x="661" y="1299"/>
                  </a:lnTo>
                  <a:lnTo>
                    <a:pt x="666" y="1300"/>
                  </a:lnTo>
                  <a:lnTo>
                    <a:pt x="671" y="1304"/>
                  </a:lnTo>
                  <a:lnTo>
                    <a:pt x="675" y="1309"/>
                  </a:lnTo>
                  <a:lnTo>
                    <a:pt x="680" y="1321"/>
                  </a:lnTo>
                  <a:lnTo>
                    <a:pt x="684" y="1334"/>
                  </a:lnTo>
                  <a:lnTo>
                    <a:pt x="688" y="1348"/>
                  </a:lnTo>
                  <a:lnTo>
                    <a:pt x="693" y="1360"/>
                  </a:lnTo>
                  <a:lnTo>
                    <a:pt x="695" y="1364"/>
                  </a:lnTo>
                  <a:lnTo>
                    <a:pt x="700" y="1368"/>
                  </a:lnTo>
                  <a:lnTo>
                    <a:pt x="705" y="1370"/>
                  </a:lnTo>
                  <a:lnTo>
                    <a:pt x="712" y="1371"/>
                  </a:lnTo>
                  <a:lnTo>
                    <a:pt x="720" y="1371"/>
                  </a:lnTo>
                  <a:lnTo>
                    <a:pt x="729" y="1370"/>
                  </a:lnTo>
                  <a:lnTo>
                    <a:pt x="738" y="1369"/>
                  </a:lnTo>
                  <a:lnTo>
                    <a:pt x="745" y="1366"/>
                  </a:lnTo>
                  <a:lnTo>
                    <a:pt x="753" y="1363"/>
                  </a:lnTo>
                  <a:lnTo>
                    <a:pt x="760" y="1359"/>
                  </a:lnTo>
                  <a:lnTo>
                    <a:pt x="768" y="1354"/>
                  </a:lnTo>
                  <a:lnTo>
                    <a:pt x="774" y="1348"/>
                  </a:lnTo>
                  <a:lnTo>
                    <a:pt x="781" y="1341"/>
                  </a:lnTo>
                  <a:lnTo>
                    <a:pt x="786" y="1335"/>
                  </a:lnTo>
                  <a:lnTo>
                    <a:pt x="788" y="1333"/>
                  </a:lnTo>
                  <a:lnTo>
                    <a:pt x="791" y="1331"/>
                  </a:lnTo>
                  <a:lnTo>
                    <a:pt x="794" y="1330"/>
                  </a:lnTo>
                  <a:lnTo>
                    <a:pt x="798" y="1329"/>
                  </a:lnTo>
                  <a:lnTo>
                    <a:pt x="802" y="1329"/>
                  </a:lnTo>
                  <a:lnTo>
                    <a:pt x="806" y="1330"/>
                  </a:lnTo>
                  <a:lnTo>
                    <a:pt x="809" y="1331"/>
                  </a:lnTo>
                  <a:lnTo>
                    <a:pt x="812" y="1334"/>
                  </a:lnTo>
                  <a:lnTo>
                    <a:pt x="818" y="1339"/>
                  </a:lnTo>
                  <a:lnTo>
                    <a:pt x="822" y="1346"/>
                  </a:lnTo>
                  <a:lnTo>
                    <a:pt x="828" y="1361"/>
                  </a:lnTo>
                  <a:lnTo>
                    <a:pt x="833" y="1379"/>
                  </a:lnTo>
                  <a:lnTo>
                    <a:pt x="832" y="1392"/>
                  </a:lnTo>
                  <a:lnTo>
                    <a:pt x="831" y="1403"/>
                  </a:lnTo>
                  <a:lnTo>
                    <a:pt x="829" y="1413"/>
                  </a:lnTo>
                  <a:lnTo>
                    <a:pt x="827" y="1424"/>
                  </a:lnTo>
                  <a:lnTo>
                    <a:pt x="821" y="1443"/>
                  </a:lnTo>
                  <a:lnTo>
                    <a:pt x="813" y="1462"/>
                  </a:lnTo>
                  <a:lnTo>
                    <a:pt x="806" y="1481"/>
                  </a:lnTo>
                  <a:lnTo>
                    <a:pt x="799" y="1501"/>
                  </a:lnTo>
                  <a:lnTo>
                    <a:pt x="797" y="1511"/>
                  </a:lnTo>
                  <a:lnTo>
                    <a:pt x="794" y="1521"/>
                  </a:lnTo>
                  <a:lnTo>
                    <a:pt x="793" y="1532"/>
                  </a:lnTo>
                  <a:lnTo>
                    <a:pt x="793" y="1545"/>
                  </a:lnTo>
                  <a:lnTo>
                    <a:pt x="794" y="1567"/>
                  </a:lnTo>
                  <a:lnTo>
                    <a:pt x="797" y="1589"/>
                  </a:lnTo>
                  <a:lnTo>
                    <a:pt x="799" y="1607"/>
                  </a:lnTo>
                  <a:lnTo>
                    <a:pt x="804" y="1626"/>
                  </a:lnTo>
                  <a:lnTo>
                    <a:pt x="813" y="1664"/>
                  </a:lnTo>
                  <a:lnTo>
                    <a:pt x="822" y="1706"/>
                  </a:lnTo>
                  <a:lnTo>
                    <a:pt x="827" y="1740"/>
                  </a:lnTo>
                  <a:lnTo>
                    <a:pt x="831" y="1772"/>
                  </a:lnTo>
                  <a:lnTo>
                    <a:pt x="836" y="1801"/>
                  </a:lnTo>
                  <a:lnTo>
                    <a:pt x="842" y="1828"/>
                  </a:lnTo>
                  <a:lnTo>
                    <a:pt x="846" y="1842"/>
                  </a:lnTo>
                  <a:lnTo>
                    <a:pt x="850" y="1855"/>
                  </a:lnTo>
                  <a:lnTo>
                    <a:pt x="855" y="1868"/>
                  </a:lnTo>
                  <a:lnTo>
                    <a:pt x="861" y="1881"/>
                  </a:lnTo>
                  <a:lnTo>
                    <a:pt x="867" y="1895"/>
                  </a:lnTo>
                  <a:lnTo>
                    <a:pt x="875" y="1908"/>
                  </a:lnTo>
                  <a:lnTo>
                    <a:pt x="883" y="1922"/>
                  </a:lnTo>
                  <a:lnTo>
                    <a:pt x="893" y="1936"/>
                  </a:lnTo>
                  <a:lnTo>
                    <a:pt x="900" y="1925"/>
                  </a:lnTo>
                  <a:lnTo>
                    <a:pt x="906" y="1912"/>
                  </a:lnTo>
                  <a:lnTo>
                    <a:pt x="912" y="1897"/>
                  </a:lnTo>
                  <a:lnTo>
                    <a:pt x="919" y="1883"/>
                  </a:lnTo>
                  <a:lnTo>
                    <a:pt x="927" y="1871"/>
                  </a:lnTo>
                  <a:lnTo>
                    <a:pt x="937" y="1858"/>
                  </a:lnTo>
                  <a:lnTo>
                    <a:pt x="945" y="1851"/>
                  </a:lnTo>
                  <a:lnTo>
                    <a:pt x="951" y="1846"/>
                  </a:lnTo>
                  <a:lnTo>
                    <a:pt x="955" y="1843"/>
                  </a:lnTo>
                  <a:lnTo>
                    <a:pt x="957" y="1839"/>
                  </a:lnTo>
                  <a:lnTo>
                    <a:pt x="959" y="1836"/>
                  </a:lnTo>
                  <a:lnTo>
                    <a:pt x="960" y="1832"/>
                  </a:lnTo>
                  <a:lnTo>
                    <a:pt x="960" y="1821"/>
                  </a:lnTo>
                  <a:lnTo>
                    <a:pt x="944" y="1821"/>
                  </a:lnTo>
                  <a:lnTo>
                    <a:pt x="931" y="1822"/>
                  </a:lnTo>
                  <a:lnTo>
                    <a:pt x="920" y="1823"/>
                  </a:lnTo>
                  <a:lnTo>
                    <a:pt x="909" y="1826"/>
                  </a:lnTo>
                  <a:lnTo>
                    <a:pt x="897" y="1828"/>
                  </a:lnTo>
                  <a:lnTo>
                    <a:pt x="887" y="1831"/>
                  </a:lnTo>
                  <a:lnTo>
                    <a:pt x="876" y="1833"/>
                  </a:lnTo>
                  <a:lnTo>
                    <a:pt x="865" y="1834"/>
                  </a:lnTo>
                  <a:lnTo>
                    <a:pt x="851" y="1836"/>
                  </a:lnTo>
                  <a:lnTo>
                    <a:pt x="851" y="1798"/>
                  </a:lnTo>
                  <a:lnTo>
                    <a:pt x="852" y="1792"/>
                  </a:lnTo>
                  <a:lnTo>
                    <a:pt x="855" y="1788"/>
                  </a:lnTo>
                  <a:lnTo>
                    <a:pt x="858" y="1784"/>
                  </a:lnTo>
                  <a:lnTo>
                    <a:pt x="863" y="1780"/>
                  </a:lnTo>
                  <a:lnTo>
                    <a:pt x="870" y="1778"/>
                  </a:lnTo>
                  <a:lnTo>
                    <a:pt x="875" y="1777"/>
                  </a:lnTo>
                  <a:lnTo>
                    <a:pt x="882" y="1777"/>
                  </a:lnTo>
                  <a:lnTo>
                    <a:pt x="888" y="1775"/>
                  </a:lnTo>
                  <a:lnTo>
                    <a:pt x="897" y="1777"/>
                  </a:lnTo>
                  <a:lnTo>
                    <a:pt x="906" y="1777"/>
                  </a:lnTo>
                  <a:lnTo>
                    <a:pt x="906" y="1768"/>
                  </a:lnTo>
                  <a:lnTo>
                    <a:pt x="907" y="1760"/>
                  </a:lnTo>
                  <a:lnTo>
                    <a:pt x="906" y="1755"/>
                  </a:lnTo>
                  <a:lnTo>
                    <a:pt x="905" y="1750"/>
                  </a:lnTo>
                  <a:lnTo>
                    <a:pt x="902" y="1747"/>
                  </a:lnTo>
                  <a:lnTo>
                    <a:pt x="900" y="1743"/>
                  </a:lnTo>
                  <a:lnTo>
                    <a:pt x="892" y="1737"/>
                  </a:lnTo>
                  <a:lnTo>
                    <a:pt x="883" y="1730"/>
                  </a:lnTo>
                  <a:lnTo>
                    <a:pt x="888" y="1718"/>
                  </a:lnTo>
                  <a:lnTo>
                    <a:pt x="896" y="1708"/>
                  </a:lnTo>
                  <a:lnTo>
                    <a:pt x="900" y="1703"/>
                  </a:lnTo>
                  <a:lnTo>
                    <a:pt x="905" y="1698"/>
                  </a:lnTo>
                  <a:lnTo>
                    <a:pt x="910" y="1694"/>
                  </a:lnTo>
                  <a:lnTo>
                    <a:pt x="916" y="1690"/>
                  </a:lnTo>
                  <a:lnTo>
                    <a:pt x="925" y="1694"/>
                  </a:lnTo>
                  <a:lnTo>
                    <a:pt x="931" y="1699"/>
                  </a:lnTo>
                  <a:lnTo>
                    <a:pt x="937" y="1705"/>
                  </a:lnTo>
                  <a:lnTo>
                    <a:pt x="942" y="1713"/>
                  </a:lnTo>
                  <a:lnTo>
                    <a:pt x="946" y="1719"/>
                  </a:lnTo>
                  <a:lnTo>
                    <a:pt x="949" y="1724"/>
                  </a:lnTo>
                  <a:lnTo>
                    <a:pt x="950" y="1727"/>
                  </a:lnTo>
                  <a:lnTo>
                    <a:pt x="952" y="1729"/>
                  </a:lnTo>
                  <a:lnTo>
                    <a:pt x="955" y="1730"/>
                  </a:lnTo>
                  <a:lnTo>
                    <a:pt x="959" y="1730"/>
                  </a:lnTo>
                  <a:lnTo>
                    <a:pt x="961" y="1730"/>
                  </a:lnTo>
                  <a:lnTo>
                    <a:pt x="964" y="1729"/>
                  </a:lnTo>
                  <a:lnTo>
                    <a:pt x="965" y="1727"/>
                  </a:lnTo>
                  <a:lnTo>
                    <a:pt x="966" y="1724"/>
                  </a:lnTo>
                  <a:lnTo>
                    <a:pt x="969" y="1719"/>
                  </a:lnTo>
                  <a:lnTo>
                    <a:pt x="973" y="1714"/>
                  </a:lnTo>
                  <a:lnTo>
                    <a:pt x="980" y="1708"/>
                  </a:lnTo>
                  <a:lnTo>
                    <a:pt x="988" y="1704"/>
                  </a:lnTo>
                  <a:lnTo>
                    <a:pt x="995" y="1701"/>
                  </a:lnTo>
                  <a:lnTo>
                    <a:pt x="1005" y="1699"/>
                  </a:lnTo>
                  <a:lnTo>
                    <a:pt x="1009" y="1696"/>
                  </a:lnTo>
                  <a:lnTo>
                    <a:pt x="1013" y="1694"/>
                  </a:lnTo>
                  <a:lnTo>
                    <a:pt x="1016" y="1690"/>
                  </a:lnTo>
                  <a:lnTo>
                    <a:pt x="1019" y="1686"/>
                  </a:lnTo>
                  <a:lnTo>
                    <a:pt x="1023" y="1678"/>
                  </a:lnTo>
                  <a:lnTo>
                    <a:pt x="1027" y="1668"/>
                  </a:lnTo>
                  <a:lnTo>
                    <a:pt x="1033" y="1659"/>
                  </a:lnTo>
                  <a:lnTo>
                    <a:pt x="1038" y="1650"/>
                  </a:lnTo>
                  <a:lnTo>
                    <a:pt x="1047" y="1654"/>
                  </a:lnTo>
                  <a:lnTo>
                    <a:pt x="1054" y="1659"/>
                  </a:lnTo>
                  <a:lnTo>
                    <a:pt x="1060" y="1665"/>
                  </a:lnTo>
                  <a:lnTo>
                    <a:pt x="1068" y="1671"/>
                  </a:lnTo>
                  <a:lnTo>
                    <a:pt x="1089" y="1690"/>
                  </a:lnTo>
                  <a:lnTo>
                    <a:pt x="1109" y="1705"/>
                  </a:lnTo>
                  <a:lnTo>
                    <a:pt x="1119" y="1710"/>
                  </a:lnTo>
                  <a:lnTo>
                    <a:pt x="1131" y="1715"/>
                  </a:lnTo>
                  <a:lnTo>
                    <a:pt x="1143" y="1718"/>
                  </a:lnTo>
                  <a:lnTo>
                    <a:pt x="1157" y="1719"/>
                  </a:lnTo>
                  <a:lnTo>
                    <a:pt x="1165" y="1718"/>
                  </a:lnTo>
                  <a:lnTo>
                    <a:pt x="1171" y="1717"/>
                  </a:lnTo>
                  <a:lnTo>
                    <a:pt x="1177" y="1714"/>
                  </a:lnTo>
                  <a:lnTo>
                    <a:pt x="1182" y="1711"/>
                  </a:lnTo>
                  <a:lnTo>
                    <a:pt x="1187" y="1709"/>
                  </a:lnTo>
                  <a:lnTo>
                    <a:pt x="1193" y="1706"/>
                  </a:lnTo>
                  <a:lnTo>
                    <a:pt x="1200" y="1705"/>
                  </a:lnTo>
                  <a:lnTo>
                    <a:pt x="1207" y="1704"/>
                  </a:lnTo>
                  <a:lnTo>
                    <a:pt x="1217" y="1705"/>
                  </a:lnTo>
                  <a:lnTo>
                    <a:pt x="1226" y="1709"/>
                  </a:lnTo>
                  <a:lnTo>
                    <a:pt x="1234" y="1714"/>
                  </a:lnTo>
                  <a:lnTo>
                    <a:pt x="1241" y="1720"/>
                  </a:lnTo>
                  <a:lnTo>
                    <a:pt x="1249" y="1727"/>
                  </a:lnTo>
                  <a:lnTo>
                    <a:pt x="1257" y="1732"/>
                  </a:lnTo>
                  <a:lnTo>
                    <a:pt x="1266" y="1735"/>
                  </a:lnTo>
                  <a:lnTo>
                    <a:pt x="1276" y="1737"/>
                  </a:lnTo>
                  <a:lnTo>
                    <a:pt x="1330" y="1737"/>
                  </a:lnTo>
                  <a:lnTo>
                    <a:pt x="1330" y="1742"/>
                  </a:lnTo>
                  <a:lnTo>
                    <a:pt x="1331" y="1748"/>
                  </a:lnTo>
                  <a:lnTo>
                    <a:pt x="1325" y="1758"/>
                  </a:lnTo>
                  <a:lnTo>
                    <a:pt x="1318" y="1769"/>
                  </a:lnTo>
                  <a:lnTo>
                    <a:pt x="1318" y="1777"/>
                  </a:lnTo>
                  <a:lnTo>
                    <a:pt x="1318" y="1786"/>
                  </a:lnTo>
                  <a:lnTo>
                    <a:pt x="1319" y="1792"/>
                  </a:lnTo>
                  <a:lnTo>
                    <a:pt x="1319" y="1798"/>
                  </a:lnTo>
                  <a:lnTo>
                    <a:pt x="1309" y="1808"/>
                  </a:lnTo>
                  <a:lnTo>
                    <a:pt x="1298" y="1817"/>
                  </a:lnTo>
                  <a:lnTo>
                    <a:pt x="1294" y="1824"/>
                  </a:lnTo>
                  <a:lnTo>
                    <a:pt x="1289" y="1832"/>
                  </a:lnTo>
                  <a:lnTo>
                    <a:pt x="1286" y="1834"/>
                  </a:lnTo>
                  <a:lnTo>
                    <a:pt x="1284" y="1836"/>
                  </a:lnTo>
                  <a:lnTo>
                    <a:pt x="1280" y="1837"/>
                  </a:lnTo>
                  <a:lnTo>
                    <a:pt x="1276" y="1838"/>
                  </a:lnTo>
                  <a:lnTo>
                    <a:pt x="1269" y="1837"/>
                  </a:lnTo>
                  <a:lnTo>
                    <a:pt x="1261" y="1836"/>
                  </a:lnTo>
                  <a:lnTo>
                    <a:pt x="1255" y="1837"/>
                  </a:lnTo>
                  <a:lnTo>
                    <a:pt x="1247" y="1838"/>
                  </a:lnTo>
                  <a:lnTo>
                    <a:pt x="1246" y="1843"/>
                  </a:lnTo>
                  <a:lnTo>
                    <a:pt x="1257" y="1855"/>
                  </a:lnTo>
                  <a:lnTo>
                    <a:pt x="1270" y="1865"/>
                  </a:lnTo>
                  <a:lnTo>
                    <a:pt x="1276" y="1870"/>
                  </a:lnTo>
                  <a:lnTo>
                    <a:pt x="1280" y="1875"/>
                  </a:lnTo>
                  <a:lnTo>
                    <a:pt x="1286" y="1877"/>
                  </a:lnTo>
                  <a:lnTo>
                    <a:pt x="1293" y="1878"/>
                  </a:lnTo>
                  <a:lnTo>
                    <a:pt x="1300" y="1878"/>
                  </a:lnTo>
                  <a:lnTo>
                    <a:pt x="1306" y="1878"/>
                  </a:lnTo>
                  <a:lnTo>
                    <a:pt x="1313" y="1876"/>
                  </a:lnTo>
                  <a:lnTo>
                    <a:pt x="1318" y="1875"/>
                  </a:lnTo>
                  <a:lnTo>
                    <a:pt x="1323" y="1872"/>
                  </a:lnTo>
                  <a:lnTo>
                    <a:pt x="1328" y="1868"/>
                  </a:lnTo>
                  <a:lnTo>
                    <a:pt x="1333" y="1865"/>
                  </a:lnTo>
                  <a:lnTo>
                    <a:pt x="1338" y="1860"/>
                  </a:lnTo>
                  <a:lnTo>
                    <a:pt x="1347" y="1848"/>
                  </a:lnTo>
                  <a:lnTo>
                    <a:pt x="1354" y="1838"/>
                  </a:lnTo>
                  <a:lnTo>
                    <a:pt x="1359" y="1833"/>
                  </a:lnTo>
                  <a:lnTo>
                    <a:pt x="1364" y="1829"/>
                  </a:lnTo>
                  <a:lnTo>
                    <a:pt x="1369" y="1826"/>
                  </a:lnTo>
                  <a:lnTo>
                    <a:pt x="1377" y="1823"/>
                  </a:lnTo>
                  <a:lnTo>
                    <a:pt x="1383" y="1821"/>
                  </a:lnTo>
                  <a:lnTo>
                    <a:pt x="1389" y="1818"/>
                  </a:lnTo>
                  <a:lnTo>
                    <a:pt x="1394" y="1814"/>
                  </a:lnTo>
                  <a:lnTo>
                    <a:pt x="1399" y="1811"/>
                  </a:lnTo>
                  <a:lnTo>
                    <a:pt x="1408" y="1802"/>
                  </a:lnTo>
                  <a:lnTo>
                    <a:pt x="1418" y="1793"/>
                  </a:lnTo>
                  <a:lnTo>
                    <a:pt x="1424" y="1791"/>
                  </a:lnTo>
                  <a:lnTo>
                    <a:pt x="1429" y="1788"/>
                  </a:lnTo>
                  <a:lnTo>
                    <a:pt x="1436" y="1787"/>
                  </a:lnTo>
                  <a:lnTo>
                    <a:pt x="1442" y="1786"/>
                  </a:lnTo>
                  <a:lnTo>
                    <a:pt x="1448" y="1784"/>
                  </a:lnTo>
                  <a:lnTo>
                    <a:pt x="1453" y="1782"/>
                  </a:lnTo>
                  <a:lnTo>
                    <a:pt x="1454" y="1780"/>
                  </a:lnTo>
                  <a:lnTo>
                    <a:pt x="1456" y="1778"/>
                  </a:lnTo>
                  <a:lnTo>
                    <a:pt x="1457" y="1775"/>
                  </a:lnTo>
                  <a:lnTo>
                    <a:pt x="1457" y="1773"/>
                  </a:lnTo>
                  <a:lnTo>
                    <a:pt x="1456" y="1765"/>
                  </a:lnTo>
                  <a:lnTo>
                    <a:pt x="1453" y="1759"/>
                  </a:lnTo>
                  <a:lnTo>
                    <a:pt x="1451" y="1753"/>
                  </a:lnTo>
                  <a:lnTo>
                    <a:pt x="1446" y="1747"/>
                  </a:lnTo>
                  <a:lnTo>
                    <a:pt x="1442" y="1740"/>
                  </a:lnTo>
                  <a:lnTo>
                    <a:pt x="1439" y="1734"/>
                  </a:lnTo>
                  <a:lnTo>
                    <a:pt x="1437" y="1728"/>
                  </a:lnTo>
                  <a:lnTo>
                    <a:pt x="1436" y="1720"/>
                  </a:lnTo>
                  <a:lnTo>
                    <a:pt x="1436" y="1714"/>
                  </a:lnTo>
                  <a:lnTo>
                    <a:pt x="1438" y="1713"/>
                  </a:lnTo>
                  <a:lnTo>
                    <a:pt x="1441" y="1711"/>
                  </a:lnTo>
                  <a:lnTo>
                    <a:pt x="1453" y="1718"/>
                  </a:lnTo>
                  <a:lnTo>
                    <a:pt x="1465" y="1724"/>
                  </a:lnTo>
                  <a:lnTo>
                    <a:pt x="1472" y="1724"/>
                  </a:lnTo>
                  <a:lnTo>
                    <a:pt x="1478" y="1722"/>
                  </a:lnTo>
                  <a:lnTo>
                    <a:pt x="1483" y="1718"/>
                  </a:lnTo>
                  <a:lnTo>
                    <a:pt x="1488" y="1714"/>
                  </a:lnTo>
                  <a:lnTo>
                    <a:pt x="1495" y="1710"/>
                  </a:lnTo>
                  <a:lnTo>
                    <a:pt x="1500" y="1708"/>
                  </a:lnTo>
                  <a:lnTo>
                    <a:pt x="1506" y="1705"/>
                  </a:lnTo>
                  <a:lnTo>
                    <a:pt x="1513" y="1704"/>
                  </a:lnTo>
                  <a:lnTo>
                    <a:pt x="1520" y="1705"/>
                  </a:lnTo>
                  <a:lnTo>
                    <a:pt x="1525" y="1708"/>
                  </a:lnTo>
                  <a:lnTo>
                    <a:pt x="1530" y="1711"/>
                  </a:lnTo>
                  <a:lnTo>
                    <a:pt x="1534" y="1717"/>
                  </a:lnTo>
                  <a:lnTo>
                    <a:pt x="1539" y="1728"/>
                  </a:lnTo>
                  <a:lnTo>
                    <a:pt x="1542" y="1742"/>
                  </a:lnTo>
                  <a:lnTo>
                    <a:pt x="1545" y="1747"/>
                  </a:lnTo>
                  <a:lnTo>
                    <a:pt x="1546" y="1750"/>
                  </a:lnTo>
                  <a:lnTo>
                    <a:pt x="1549" y="1753"/>
                  </a:lnTo>
                  <a:lnTo>
                    <a:pt x="1552" y="1757"/>
                  </a:lnTo>
                  <a:lnTo>
                    <a:pt x="1559" y="1762"/>
                  </a:lnTo>
                  <a:lnTo>
                    <a:pt x="1566" y="1768"/>
                  </a:lnTo>
                  <a:lnTo>
                    <a:pt x="1577" y="1775"/>
                  </a:lnTo>
                  <a:lnTo>
                    <a:pt x="1589" y="1780"/>
                  </a:lnTo>
                  <a:lnTo>
                    <a:pt x="1600" y="1786"/>
                  </a:lnTo>
                  <a:lnTo>
                    <a:pt x="1611" y="1793"/>
                  </a:lnTo>
                  <a:lnTo>
                    <a:pt x="1625" y="1807"/>
                  </a:lnTo>
                  <a:lnTo>
                    <a:pt x="1640" y="1819"/>
                  </a:lnTo>
                  <a:lnTo>
                    <a:pt x="1648" y="1826"/>
                  </a:lnTo>
                  <a:lnTo>
                    <a:pt x="1654" y="1832"/>
                  </a:lnTo>
                  <a:lnTo>
                    <a:pt x="1660" y="1837"/>
                  </a:lnTo>
                  <a:lnTo>
                    <a:pt x="1665" y="1844"/>
                  </a:lnTo>
                  <a:lnTo>
                    <a:pt x="1674" y="1858"/>
                  </a:lnTo>
                  <a:lnTo>
                    <a:pt x="1682" y="1875"/>
                  </a:lnTo>
                  <a:lnTo>
                    <a:pt x="1688" y="1887"/>
                  </a:lnTo>
                  <a:lnTo>
                    <a:pt x="1694" y="1898"/>
                  </a:lnTo>
                  <a:lnTo>
                    <a:pt x="1700" y="1908"/>
                  </a:lnTo>
                  <a:lnTo>
                    <a:pt x="1708" y="1919"/>
                  </a:lnTo>
                  <a:lnTo>
                    <a:pt x="1716" y="1927"/>
                  </a:lnTo>
                  <a:lnTo>
                    <a:pt x="1722" y="1937"/>
                  </a:lnTo>
                  <a:lnTo>
                    <a:pt x="1728" y="1949"/>
                  </a:lnTo>
                  <a:lnTo>
                    <a:pt x="1734" y="1961"/>
                  </a:lnTo>
                  <a:lnTo>
                    <a:pt x="1727" y="1965"/>
                  </a:lnTo>
                  <a:lnTo>
                    <a:pt x="1718" y="1966"/>
                  </a:lnTo>
                  <a:lnTo>
                    <a:pt x="1692" y="1966"/>
                  </a:lnTo>
                  <a:lnTo>
                    <a:pt x="1669" y="1966"/>
                  </a:lnTo>
                  <a:lnTo>
                    <a:pt x="1645" y="1966"/>
                  </a:lnTo>
                  <a:lnTo>
                    <a:pt x="1619" y="1966"/>
                  </a:lnTo>
                  <a:lnTo>
                    <a:pt x="1618" y="1974"/>
                  </a:lnTo>
                  <a:lnTo>
                    <a:pt x="1631" y="1981"/>
                  </a:lnTo>
                  <a:lnTo>
                    <a:pt x="1645" y="1986"/>
                  </a:lnTo>
                  <a:lnTo>
                    <a:pt x="1669" y="1989"/>
                  </a:lnTo>
                  <a:lnTo>
                    <a:pt x="1690" y="1993"/>
                  </a:lnTo>
                  <a:lnTo>
                    <a:pt x="1712" y="1998"/>
                  </a:lnTo>
                  <a:lnTo>
                    <a:pt x="1732" y="2003"/>
                  </a:lnTo>
                  <a:lnTo>
                    <a:pt x="1752" y="2008"/>
                  </a:lnTo>
                  <a:lnTo>
                    <a:pt x="1773" y="2013"/>
                  </a:lnTo>
                  <a:lnTo>
                    <a:pt x="1796" y="2015"/>
                  </a:lnTo>
                  <a:lnTo>
                    <a:pt x="1818" y="2016"/>
                  </a:lnTo>
                  <a:lnTo>
                    <a:pt x="1830" y="2015"/>
                  </a:lnTo>
                  <a:lnTo>
                    <a:pt x="1840" y="2013"/>
                  </a:lnTo>
                  <a:lnTo>
                    <a:pt x="1849" y="2009"/>
                  </a:lnTo>
                  <a:lnTo>
                    <a:pt x="1857" y="2003"/>
                  </a:lnTo>
                  <a:lnTo>
                    <a:pt x="1865" y="1995"/>
                  </a:lnTo>
                  <a:lnTo>
                    <a:pt x="1870" y="1988"/>
                  </a:lnTo>
                  <a:lnTo>
                    <a:pt x="1874" y="1977"/>
                  </a:lnTo>
                  <a:lnTo>
                    <a:pt x="1875" y="1967"/>
                  </a:lnTo>
                  <a:lnTo>
                    <a:pt x="1874" y="1947"/>
                  </a:lnTo>
                  <a:lnTo>
                    <a:pt x="1872" y="1929"/>
                  </a:lnTo>
                  <a:lnTo>
                    <a:pt x="1870" y="1911"/>
                  </a:lnTo>
                  <a:lnTo>
                    <a:pt x="1866" y="1895"/>
                  </a:lnTo>
                  <a:lnTo>
                    <a:pt x="1861" y="1878"/>
                  </a:lnTo>
                  <a:lnTo>
                    <a:pt x="1854" y="1862"/>
                  </a:lnTo>
                  <a:lnTo>
                    <a:pt x="1845" y="1846"/>
                  </a:lnTo>
                  <a:lnTo>
                    <a:pt x="1835" y="1828"/>
                  </a:lnTo>
                  <a:lnTo>
                    <a:pt x="1822" y="1812"/>
                  </a:lnTo>
                  <a:lnTo>
                    <a:pt x="1810" y="1797"/>
                  </a:lnTo>
                  <a:lnTo>
                    <a:pt x="1803" y="1791"/>
                  </a:lnTo>
                  <a:lnTo>
                    <a:pt x="1798" y="1782"/>
                  </a:lnTo>
                  <a:lnTo>
                    <a:pt x="1795" y="1773"/>
                  </a:lnTo>
                  <a:lnTo>
                    <a:pt x="1792" y="1763"/>
                  </a:lnTo>
                  <a:lnTo>
                    <a:pt x="1763" y="1730"/>
                  </a:lnTo>
                  <a:lnTo>
                    <a:pt x="1737" y="1703"/>
                  </a:lnTo>
                  <a:lnTo>
                    <a:pt x="1722" y="1691"/>
                  </a:lnTo>
                  <a:lnTo>
                    <a:pt x="1707" y="1680"/>
                  </a:lnTo>
                  <a:lnTo>
                    <a:pt x="1689" y="1669"/>
                  </a:lnTo>
                  <a:lnTo>
                    <a:pt x="1668" y="1660"/>
                  </a:lnTo>
                  <a:lnTo>
                    <a:pt x="1652" y="1653"/>
                  </a:lnTo>
                  <a:lnTo>
                    <a:pt x="1634" y="1645"/>
                  </a:lnTo>
                  <a:lnTo>
                    <a:pt x="1619" y="1637"/>
                  </a:lnTo>
                  <a:lnTo>
                    <a:pt x="1604" y="1630"/>
                  </a:lnTo>
                  <a:lnTo>
                    <a:pt x="1598" y="1625"/>
                  </a:lnTo>
                  <a:lnTo>
                    <a:pt x="1591" y="1620"/>
                  </a:lnTo>
                  <a:lnTo>
                    <a:pt x="1586" y="1615"/>
                  </a:lnTo>
                  <a:lnTo>
                    <a:pt x="1581" y="1609"/>
                  </a:lnTo>
                  <a:lnTo>
                    <a:pt x="1577" y="1601"/>
                  </a:lnTo>
                  <a:lnTo>
                    <a:pt x="1575" y="1595"/>
                  </a:lnTo>
                  <a:lnTo>
                    <a:pt x="1574" y="1586"/>
                  </a:lnTo>
                  <a:lnTo>
                    <a:pt x="1574" y="1577"/>
                  </a:lnTo>
                  <a:lnTo>
                    <a:pt x="1574" y="1565"/>
                  </a:lnTo>
                  <a:lnTo>
                    <a:pt x="1577" y="1553"/>
                  </a:lnTo>
                  <a:lnTo>
                    <a:pt x="1582" y="1543"/>
                  </a:lnTo>
                  <a:lnTo>
                    <a:pt x="1587" y="1533"/>
                  </a:lnTo>
                  <a:lnTo>
                    <a:pt x="1601" y="1514"/>
                  </a:lnTo>
                  <a:lnTo>
                    <a:pt x="1615" y="1493"/>
                  </a:lnTo>
                  <a:lnTo>
                    <a:pt x="1625" y="1473"/>
                  </a:lnTo>
                  <a:lnTo>
                    <a:pt x="1634" y="1456"/>
                  </a:lnTo>
                  <a:lnTo>
                    <a:pt x="1643" y="1438"/>
                  </a:lnTo>
                  <a:lnTo>
                    <a:pt x="1649" y="1420"/>
                  </a:lnTo>
                  <a:lnTo>
                    <a:pt x="1654" y="1403"/>
                  </a:lnTo>
                  <a:lnTo>
                    <a:pt x="1658" y="1384"/>
                  </a:lnTo>
                  <a:lnTo>
                    <a:pt x="1659" y="1364"/>
                  </a:lnTo>
                  <a:lnTo>
                    <a:pt x="1660" y="1343"/>
                  </a:lnTo>
                  <a:lnTo>
                    <a:pt x="1659" y="1334"/>
                  </a:lnTo>
                  <a:lnTo>
                    <a:pt x="1655" y="1326"/>
                  </a:lnTo>
                  <a:lnTo>
                    <a:pt x="1650" y="1321"/>
                  </a:lnTo>
                  <a:lnTo>
                    <a:pt x="1644" y="1316"/>
                  </a:lnTo>
                  <a:lnTo>
                    <a:pt x="1628" y="1309"/>
                  </a:lnTo>
                  <a:lnTo>
                    <a:pt x="1610" y="1302"/>
                  </a:lnTo>
                  <a:lnTo>
                    <a:pt x="1581" y="1294"/>
                  </a:lnTo>
                  <a:lnTo>
                    <a:pt x="1555" y="1286"/>
                  </a:lnTo>
                  <a:lnTo>
                    <a:pt x="1530" y="1281"/>
                  </a:lnTo>
                  <a:lnTo>
                    <a:pt x="1500" y="1276"/>
                  </a:lnTo>
                  <a:lnTo>
                    <a:pt x="1490" y="1275"/>
                  </a:lnTo>
                  <a:lnTo>
                    <a:pt x="1480" y="1272"/>
                  </a:lnTo>
                  <a:lnTo>
                    <a:pt x="1470" y="1270"/>
                  </a:lnTo>
                  <a:lnTo>
                    <a:pt x="1462" y="1265"/>
                  </a:lnTo>
                  <a:lnTo>
                    <a:pt x="1454" y="1260"/>
                  </a:lnTo>
                  <a:lnTo>
                    <a:pt x="1448" y="1254"/>
                  </a:lnTo>
                  <a:lnTo>
                    <a:pt x="1447" y="1250"/>
                  </a:lnTo>
                  <a:lnTo>
                    <a:pt x="1444" y="1246"/>
                  </a:lnTo>
                  <a:lnTo>
                    <a:pt x="1444" y="1241"/>
                  </a:lnTo>
                  <a:lnTo>
                    <a:pt x="1443" y="1236"/>
                  </a:lnTo>
                  <a:lnTo>
                    <a:pt x="1444" y="1226"/>
                  </a:lnTo>
                  <a:lnTo>
                    <a:pt x="1446" y="1216"/>
                  </a:lnTo>
                  <a:lnTo>
                    <a:pt x="1448" y="1206"/>
                  </a:lnTo>
                  <a:lnTo>
                    <a:pt x="1452" y="1197"/>
                  </a:lnTo>
                  <a:lnTo>
                    <a:pt x="1456" y="1190"/>
                  </a:lnTo>
                  <a:lnTo>
                    <a:pt x="1461" y="1182"/>
                  </a:lnTo>
                  <a:lnTo>
                    <a:pt x="1467" y="1174"/>
                  </a:lnTo>
                  <a:lnTo>
                    <a:pt x="1472" y="1167"/>
                  </a:lnTo>
                  <a:lnTo>
                    <a:pt x="1500" y="1139"/>
                  </a:lnTo>
                  <a:lnTo>
                    <a:pt x="1529" y="1107"/>
                  </a:lnTo>
                  <a:lnTo>
                    <a:pt x="1547" y="1078"/>
                  </a:lnTo>
                  <a:lnTo>
                    <a:pt x="1565" y="1051"/>
                  </a:lnTo>
                  <a:lnTo>
                    <a:pt x="1574" y="1040"/>
                  </a:lnTo>
                  <a:lnTo>
                    <a:pt x="1584" y="1028"/>
                  </a:lnTo>
                  <a:lnTo>
                    <a:pt x="1596" y="1018"/>
                  </a:lnTo>
                  <a:lnTo>
                    <a:pt x="1610" y="1006"/>
                  </a:lnTo>
                  <a:lnTo>
                    <a:pt x="1624" y="999"/>
                  </a:lnTo>
                  <a:lnTo>
                    <a:pt x="1638" y="993"/>
                  </a:lnTo>
                  <a:lnTo>
                    <a:pt x="1644" y="989"/>
                  </a:lnTo>
                  <a:lnTo>
                    <a:pt x="1648" y="985"/>
                  </a:lnTo>
                  <a:lnTo>
                    <a:pt x="1652" y="979"/>
                  </a:lnTo>
                  <a:lnTo>
                    <a:pt x="1653" y="972"/>
                  </a:lnTo>
                  <a:lnTo>
                    <a:pt x="1653" y="969"/>
                  </a:lnTo>
                  <a:lnTo>
                    <a:pt x="1652" y="965"/>
                  </a:lnTo>
                  <a:lnTo>
                    <a:pt x="1650" y="962"/>
                  </a:lnTo>
                  <a:lnTo>
                    <a:pt x="1648" y="960"/>
                  </a:lnTo>
                  <a:lnTo>
                    <a:pt x="1643" y="956"/>
                  </a:lnTo>
                  <a:lnTo>
                    <a:pt x="1636" y="954"/>
                  </a:lnTo>
                  <a:lnTo>
                    <a:pt x="1621" y="950"/>
                  </a:lnTo>
                  <a:lnTo>
                    <a:pt x="1605" y="949"/>
                  </a:lnTo>
                  <a:lnTo>
                    <a:pt x="1581" y="945"/>
                  </a:lnTo>
                  <a:lnTo>
                    <a:pt x="1560" y="939"/>
                  </a:lnTo>
                  <a:lnTo>
                    <a:pt x="1539" y="934"/>
                  </a:lnTo>
                  <a:lnTo>
                    <a:pt x="1515" y="930"/>
                  </a:lnTo>
                  <a:lnTo>
                    <a:pt x="1493" y="927"/>
                  </a:lnTo>
                  <a:lnTo>
                    <a:pt x="1473" y="922"/>
                  </a:lnTo>
                  <a:lnTo>
                    <a:pt x="1465" y="920"/>
                  </a:lnTo>
                  <a:lnTo>
                    <a:pt x="1456" y="916"/>
                  </a:lnTo>
                  <a:lnTo>
                    <a:pt x="1447" y="910"/>
                  </a:lnTo>
                  <a:lnTo>
                    <a:pt x="1438" y="903"/>
                  </a:lnTo>
                  <a:lnTo>
                    <a:pt x="1423" y="887"/>
                  </a:lnTo>
                  <a:lnTo>
                    <a:pt x="1408" y="872"/>
                  </a:lnTo>
                  <a:lnTo>
                    <a:pt x="1401" y="866"/>
                  </a:lnTo>
                  <a:lnTo>
                    <a:pt x="1392" y="861"/>
                  </a:lnTo>
                  <a:lnTo>
                    <a:pt x="1383" y="857"/>
                  </a:lnTo>
                  <a:lnTo>
                    <a:pt x="1372" y="856"/>
                  </a:lnTo>
                  <a:lnTo>
                    <a:pt x="1267" y="856"/>
                  </a:lnTo>
                  <a:lnTo>
                    <a:pt x="1262" y="856"/>
                  </a:lnTo>
                  <a:lnTo>
                    <a:pt x="1257" y="854"/>
                  </a:lnTo>
                  <a:lnTo>
                    <a:pt x="1255" y="852"/>
                  </a:lnTo>
                  <a:lnTo>
                    <a:pt x="1251" y="849"/>
                  </a:lnTo>
                  <a:lnTo>
                    <a:pt x="1246" y="843"/>
                  </a:lnTo>
                  <a:lnTo>
                    <a:pt x="1242" y="836"/>
                  </a:lnTo>
                  <a:lnTo>
                    <a:pt x="1236" y="816"/>
                  </a:lnTo>
                  <a:lnTo>
                    <a:pt x="1232" y="796"/>
                  </a:lnTo>
                  <a:lnTo>
                    <a:pt x="1226" y="773"/>
                  </a:lnTo>
                  <a:lnTo>
                    <a:pt x="1222" y="753"/>
                  </a:lnTo>
                  <a:lnTo>
                    <a:pt x="1220" y="732"/>
                  </a:lnTo>
                  <a:lnTo>
                    <a:pt x="1219" y="709"/>
                  </a:lnTo>
                  <a:lnTo>
                    <a:pt x="1219" y="657"/>
                  </a:lnTo>
                  <a:lnTo>
                    <a:pt x="1220" y="651"/>
                  </a:lnTo>
                  <a:lnTo>
                    <a:pt x="1221" y="646"/>
                  </a:lnTo>
                  <a:lnTo>
                    <a:pt x="1222" y="641"/>
                  </a:lnTo>
                  <a:lnTo>
                    <a:pt x="1225" y="636"/>
                  </a:lnTo>
                  <a:lnTo>
                    <a:pt x="1232" y="629"/>
                  </a:lnTo>
                  <a:lnTo>
                    <a:pt x="1241" y="622"/>
                  </a:lnTo>
                  <a:lnTo>
                    <a:pt x="1262" y="612"/>
                  </a:lnTo>
                  <a:lnTo>
                    <a:pt x="1285" y="602"/>
                  </a:lnTo>
                  <a:lnTo>
                    <a:pt x="1308" y="588"/>
                  </a:lnTo>
                  <a:lnTo>
                    <a:pt x="1326" y="576"/>
                  </a:lnTo>
                  <a:lnTo>
                    <a:pt x="1345" y="562"/>
                  </a:lnTo>
                  <a:lnTo>
                    <a:pt x="1367" y="550"/>
                  </a:lnTo>
                  <a:lnTo>
                    <a:pt x="1409" y="526"/>
                  </a:lnTo>
                  <a:lnTo>
                    <a:pt x="1447" y="506"/>
                  </a:lnTo>
                  <a:lnTo>
                    <a:pt x="1485" y="487"/>
                  </a:lnTo>
                  <a:lnTo>
                    <a:pt x="1529" y="464"/>
                  </a:lnTo>
                  <a:lnTo>
                    <a:pt x="1544" y="455"/>
                  </a:lnTo>
                  <a:lnTo>
                    <a:pt x="1556" y="447"/>
                  </a:lnTo>
                  <a:lnTo>
                    <a:pt x="1569" y="438"/>
                  </a:lnTo>
                  <a:lnTo>
                    <a:pt x="1580" y="428"/>
                  </a:lnTo>
                  <a:lnTo>
                    <a:pt x="1591" y="419"/>
                  </a:lnTo>
                  <a:lnTo>
                    <a:pt x="1603" y="409"/>
                  </a:lnTo>
                  <a:lnTo>
                    <a:pt x="1616" y="402"/>
                  </a:lnTo>
                  <a:lnTo>
                    <a:pt x="1631" y="393"/>
                  </a:lnTo>
                  <a:lnTo>
                    <a:pt x="1654" y="384"/>
                  </a:lnTo>
                  <a:lnTo>
                    <a:pt x="1674" y="375"/>
                  </a:lnTo>
                  <a:lnTo>
                    <a:pt x="1694" y="366"/>
                  </a:lnTo>
                  <a:lnTo>
                    <a:pt x="1716" y="354"/>
                  </a:lnTo>
                  <a:lnTo>
                    <a:pt x="1731" y="348"/>
                  </a:lnTo>
                  <a:lnTo>
                    <a:pt x="1746" y="344"/>
                  </a:lnTo>
                  <a:lnTo>
                    <a:pt x="1753" y="341"/>
                  </a:lnTo>
                  <a:lnTo>
                    <a:pt x="1759" y="339"/>
                  </a:lnTo>
                  <a:lnTo>
                    <a:pt x="1764" y="334"/>
                  </a:lnTo>
                  <a:lnTo>
                    <a:pt x="1768" y="327"/>
                  </a:lnTo>
                  <a:lnTo>
                    <a:pt x="1773" y="317"/>
                  </a:lnTo>
                  <a:lnTo>
                    <a:pt x="1776" y="307"/>
                  </a:lnTo>
                  <a:lnTo>
                    <a:pt x="1778" y="299"/>
                  </a:lnTo>
                  <a:lnTo>
                    <a:pt x="1780" y="290"/>
                  </a:lnTo>
                  <a:lnTo>
                    <a:pt x="1782" y="271"/>
                  </a:lnTo>
                  <a:lnTo>
                    <a:pt x="1785" y="251"/>
                  </a:lnTo>
                  <a:lnTo>
                    <a:pt x="1759" y="245"/>
                  </a:lnTo>
                  <a:lnTo>
                    <a:pt x="1737" y="242"/>
                  </a:lnTo>
                  <a:lnTo>
                    <a:pt x="1714" y="240"/>
                  </a:lnTo>
                  <a:lnTo>
                    <a:pt x="1693" y="238"/>
                  </a:lnTo>
                  <a:lnTo>
                    <a:pt x="1670" y="238"/>
                  </a:lnTo>
                  <a:lnTo>
                    <a:pt x="1648" y="237"/>
                  </a:lnTo>
                  <a:lnTo>
                    <a:pt x="1625" y="236"/>
                  </a:lnTo>
                  <a:lnTo>
                    <a:pt x="1600" y="232"/>
                  </a:lnTo>
                  <a:lnTo>
                    <a:pt x="1550" y="223"/>
                  </a:lnTo>
                  <a:lnTo>
                    <a:pt x="1505" y="216"/>
                  </a:lnTo>
                  <a:lnTo>
                    <a:pt x="1462" y="207"/>
                  </a:lnTo>
                  <a:lnTo>
                    <a:pt x="1421" y="200"/>
                  </a:lnTo>
                  <a:lnTo>
                    <a:pt x="1380" y="192"/>
                  </a:lnTo>
                  <a:lnTo>
                    <a:pt x="1338" y="184"/>
                  </a:lnTo>
                  <a:lnTo>
                    <a:pt x="1293" y="177"/>
                  </a:lnTo>
                  <a:lnTo>
                    <a:pt x="1242" y="168"/>
                  </a:lnTo>
                  <a:lnTo>
                    <a:pt x="1201" y="163"/>
                  </a:lnTo>
                  <a:lnTo>
                    <a:pt x="1162" y="158"/>
                  </a:lnTo>
                  <a:lnTo>
                    <a:pt x="1126" y="154"/>
                  </a:lnTo>
                  <a:lnTo>
                    <a:pt x="1091" y="151"/>
                  </a:lnTo>
                  <a:lnTo>
                    <a:pt x="1055" y="146"/>
                  </a:lnTo>
                  <a:lnTo>
                    <a:pt x="1020" y="139"/>
                  </a:lnTo>
                  <a:lnTo>
                    <a:pt x="983" y="130"/>
                  </a:lnTo>
                  <a:lnTo>
                    <a:pt x="941" y="118"/>
                  </a:lnTo>
                  <a:lnTo>
                    <a:pt x="919" y="110"/>
                  </a:lnTo>
                  <a:lnTo>
                    <a:pt x="897" y="100"/>
                  </a:lnTo>
                  <a:lnTo>
                    <a:pt x="878" y="92"/>
                  </a:lnTo>
                  <a:lnTo>
                    <a:pt x="861" y="82"/>
                  </a:lnTo>
                  <a:lnTo>
                    <a:pt x="843" y="73"/>
                  </a:lnTo>
                  <a:lnTo>
                    <a:pt x="824" y="65"/>
                  </a:lnTo>
                  <a:lnTo>
                    <a:pt x="803" y="58"/>
                  </a:lnTo>
                  <a:lnTo>
                    <a:pt x="779" y="53"/>
                  </a:lnTo>
                  <a:lnTo>
                    <a:pt x="747" y="46"/>
                  </a:lnTo>
                  <a:lnTo>
                    <a:pt x="717" y="41"/>
                  </a:lnTo>
                  <a:lnTo>
                    <a:pt x="688" y="35"/>
                  </a:lnTo>
                  <a:lnTo>
                    <a:pt x="661" y="30"/>
                  </a:lnTo>
                  <a:lnTo>
                    <a:pt x="634" y="24"/>
                  </a:lnTo>
                  <a:lnTo>
                    <a:pt x="606" y="18"/>
                  </a:lnTo>
                  <a:lnTo>
                    <a:pt x="577" y="9"/>
                  </a:lnTo>
                  <a:lnTo>
                    <a:pt x="547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auto">
            <a:xfrm>
              <a:off x="4487063" y="1054192"/>
              <a:ext cx="11857" cy="9880"/>
            </a:xfrm>
            <a:custGeom>
              <a:avLst/>
              <a:gdLst>
                <a:gd name="T0" fmla="*/ 2 w 46"/>
                <a:gd name="T1" fmla="*/ 0 h 39"/>
                <a:gd name="T2" fmla="*/ 0 w 46"/>
                <a:gd name="T3" fmla="*/ 4 h 39"/>
                <a:gd name="T4" fmla="*/ 0 w 46"/>
                <a:gd name="T5" fmla="*/ 7 h 39"/>
                <a:gd name="T6" fmla="*/ 0 w 46"/>
                <a:gd name="T7" fmla="*/ 11 h 39"/>
                <a:gd name="T8" fmla="*/ 2 w 46"/>
                <a:gd name="T9" fmla="*/ 14 h 39"/>
                <a:gd name="T10" fmla="*/ 5 w 46"/>
                <a:gd name="T11" fmla="*/ 16 h 39"/>
                <a:gd name="T12" fmla="*/ 9 w 46"/>
                <a:gd name="T13" fmla="*/ 17 h 39"/>
                <a:gd name="T14" fmla="*/ 24 w 46"/>
                <a:gd name="T15" fmla="*/ 30 h 39"/>
                <a:gd name="T16" fmla="*/ 39 w 46"/>
                <a:gd name="T17" fmla="*/ 39 h 39"/>
                <a:gd name="T18" fmla="*/ 41 w 46"/>
                <a:gd name="T19" fmla="*/ 34 h 39"/>
                <a:gd name="T20" fmla="*/ 44 w 46"/>
                <a:gd name="T21" fmla="*/ 29 h 39"/>
                <a:gd name="T22" fmla="*/ 45 w 46"/>
                <a:gd name="T23" fmla="*/ 24 h 39"/>
                <a:gd name="T24" fmla="*/ 46 w 46"/>
                <a:gd name="T25" fmla="*/ 17 h 39"/>
                <a:gd name="T26" fmla="*/ 45 w 46"/>
                <a:gd name="T27" fmla="*/ 15 h 39"/>
                <a:gd name="T28" fmla="*/ 44 w 46"/>
                <a:gd name="T29" fmla="*/ 11 h 39"/>
                <a:gd name="T30" fmla="*/ 43 w 46"/>
                <a:gd name="T31" fmla="*/ 9 h 39"/>
                <a:gd name="T32" fmla="*/ 40 w 46"/>
                <a:gd name="T33" fmla="*/ 7 h 39"/>
                <a:gd name="T34" fmla="*/ 35 w 46"/>
                <a:gd name="T35" fmla="*/ 4 h 39"/>
                <a:gd name="T36" fmla="*/ 29 w 46"/>
                <a:gd name="T37" fmla="*/ 1 h 39"/>
                <a:gd name="T38" fmla="*/ 14 w 46"/>
                <a:gd name="T39" fmla="*/ 0 h 39"/>
                <a:gd name="T40" fmla="*/ 2 w 46"/>
                <a:gd name="T4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39">
                  <a:moveTo>
                    <a:pt x="2" y="0"/>
                  </a:moveTo>
                  <a:lnTo>
                    <a:pt x="0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5" y="16"/>
                  </a:lnTo>
                  <a:lnTo>
                    <a:pt x="9" y="17"/>
                  </a:lnTo>
                  <a:lnTo>
                    <a:pt x="24" y="30"/>
                  </a:lnTo>
                  <a:lnTo>
                    <a:pt x="39" y="39"/>
                  </a:lnTo>
                  <a:lnTo>
                    <a:pt x="41" y="34"/>
                  </a:lnTo>
                  <a:lnTo>
                    <a:pt x="44" y="29"/>
                  </a:lnTo>
                  <a:lnTo>
                    <a:pt x="45" y="24"/>
                  </a:lnTo>
                  <a:lnTo>
                    <a:pt x="46" y="17"/>
                  </a:lnTo>
                  <a:lnTo>
                    <a:pt x="45" y="15"/>
                  </a:lnTo>
                  <a:lnTo>
                    <a:pt x="44" y="11"/>
                  </a:lnTo>
                  <a:lnTo>
                    <a:pt x="43" y="9"/>
                  </a:lnTo>
                  <a:lnTo>
                    <a:pt x="40" y="7"/>
                  </a:lnTo>
                  <a:lnTo>
                    <a:pt x="35" y="4"/>
                  </a:lnTo>
                  <a:lnTo>
                    <a:pt x="29" y="1"/>
                  </a:lnTo>
                  <a:lnTo>
                    <a:pt x="1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/>
            </a:solidFill>
            <a:ln w="317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48" name="Freeform 13"/>
            <p:cNvSpPr>
              <a:spLocks/>
            </p:cNvSpPr>
            <p:nvPr/>
          </p:nvSpPr>
          <p:spPr bwMode="auto">
            <a:xfrm>
              <a:off x="4465326" y="1050240"/>
              <a:ext cx="13833" cy="7904"/>
            </a:xfrm>
            <a:custGeom>
              <a:avLst/>
              <a:gdLst>
                <a:gd name="T0" fmla="*/ 23 w 57"/>
                <a:gd name="T1" fmla="*/ 0 h 34"/>
                <a:gd name="T2" fmla="*/ 12 w 57"/>
                <a:gd name="T3" fmla="*/ 0 h 34"/>
                <a:gd name="T4" fmla="*/ 1 w 57"/>
                <a:gd name="T5" fmla="*/ 0 h 34"/>
                <a:gd name="T6" fmla="*/ 0 w 57"/>
                <a:gd name="T7" fmla="*/ 6 h 34"/>
                <a:gd name="T8" fmla="*/ 0 w 57"/>
                <a:gd name="T9" fmla="*/ 13 h 34"/>
                <a:gd name="T10" fmla="*/ 0 w 57"/>
                <a:gd name="T11" fmla="*/ 16 h 34"/>
                <a:gd name="T12" fmla="*/ 1 w 57"/>
                <a:gd name="T13" fmla="*/ 20 h 34"/>
                <a:gd name="T14" fmla="*/ 3 w 57"/>
                <a:gd name="T15" fmla="*/ 24 h 34"/>
                <a:gd name="T16" fmla="*/ 5 w 57"/>
                <a:gd name="T17" fmla="*/ 28 h 34"/>
                <a:gd name="T18" fmla="*/ 8 w 57"/>
                <a:gd name="T19" fmla="*/ 30 h 34"/>
                <a:gd name="T20" fmla="*/ 11 w 57"/>
                <a:gd name="T21" fmla="*/ 33 h 34"/>
                <a:gd name="T22" fmla="*/ 15 w 57"/>
                <a:gd name="T23" fmla="*/ 34 h 34"/>
                <a:gd name="T24" fmla="*/ 18 w 57"/>
                <a:gd name="T25" fmla="*/ 34 h 34"/>
                <a:gd name="T26" fmla="*/ 30 w 57"/>
                <a:gd name="T27" fmla="*/ 34 h 34"/>
                <a:gd name="T28" fmla="*/ 40 w 57"/>
                <a:gd name="T29" fmla="*/ 31 h 34"/>
                <a:gd name="T30" fmla="*/ 48 w 57"/>
                <a:gd name="T31" fmla="*/ 28 h 34"/>
                <a:gd name="T32" fmla="*/ 57 w 57"/>
                <a:gd name="T33" fmla="*/ 23 h 34"/>
                <a:gd name="T34" fmla="*/ 55 w 57"/>
                <a:gd name="T35" fmla="*/ 18 h 34"/>
                <a:gd name="T36" fmla="*/ 51 w 57"/>
                <a:gd name="T37" fmla="*/ 13 h 34"/>
                <a:gd name="T38" fmla="*/ 48 w 57"/>
                <a:gd name="T39" fmla="*/ 9 h 34"/>
                <a:gd name="T40" fmla="*/ 43 w 57"/>
                <a:gd name="T41" fmla="*/ 6 h 34"/>
                <a:gd name="T42" fmla="*/ 40 w 57"/>
                <a:gd name="T43" fmla="*/ 4 h 34"/>
                <a:gd name="T44" fmla="*/ 35 w 57"/>
                <a:gd name="T45" fmla="*/ 1 h 34"/>
                <a:gd name="T46" fmla="*/ 30 w 57"/>
                <a:gd name="T47" fmla="*/ 0 h 34"/>
                <a:gd name="T48" fmla="*/ 23 w 57"/>
                <a:gd name="T4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" h="34">
                  <a:moveTo>
                    <a:pt x="23" y="0"/>
                  </a:moveTo>
                  <a:lnTo>
                    <a:pt x="12" y="0"/>
                  </a:lnTo>
                  <a:lnTo>
                    <a:pt x="1" y="0"/>
                  </a:lnTo>
                  <a:lnTo>
                    <a:pt x="0" y="6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3" y="24"/>
                  </a:lnTo>
                  <a:lnTo>
                    <a:pt x="5" y="28"/>
                  </a:lnTo>
                  <a:lnTo>
                    <a:pt x="8" y="30"/>
                  </a:lnTo>
                  <a:lnTo>
                    <a:pt x="11" y="33"/>
                  </a:lnTo>
                  <a:lnTo>
                    <a:pt x="15" y="34"/>
                  </a:lnTo>
                  <a:lnTo>
                    <a:pt x="18" y="34"/>
                  </a:lnTo>
                  <a:lnTo>
                    <a:pt x="30" y="34"/>
                  </a:lnTo>
                  <a:lnTo>
                    <a:pt x="40" y="31"/>
                  </a:lnTo>
                  <a:lnTo>
                    <a:pt x="48" y="28"/>
                  </a:lnTo>
                  <a:lnTo>
                    <a:pt x="57" y="23"/>
                  </a:lnTo>
                  <a:lnTo>
                    <a:pt x="55" y="18"/>
                  </a:lnTo>
                  <a:lnTo>
                    <a:pt x="51" y="13"/>
                  </a:lnTo>
                  <a:lnTo>
                    <a:pt x="48" y="9"/>
                  </a:lnTo>
                  <a:lnTo>
                    <a:pt x="43" y="6"/>
                  </a:lnTo>
                  <a:lnTo>
                    <a:pt x="40" y="4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2"/>
            </a:solidFill>
            <a:ln w="317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49" name="Freeform 14"/>
            <p:cNvSpPr>
              <a:spLocks/>
            </p:cNvSpPr>
            <p:nvPr/>
          </p:nvSpPr>
          <p:spPr bwMode="auto">
            <a:xfrm>
              <a:off x="4441613" y="1052216"/>
              <a:ext cx="15809" cy="7904"/>
            </a:xfrm>
            <a:custGeom>
              <a:avLst/>
              <a:gdLst>
                <a:gd name="T0" fmla="*/ 1 w 65"/>
                <a:gd name="T1" fmla="*/ 7 h 31"/>
                <a:gd name="T2" fmla="*/ 1 w 65"/>
                <a:gd name="T3" fmla="*/ 12 h 31"/>
                <a:gd name="T4" fmla="*/ 0 w 65"/>
                <a:gd name="T5" fmla="*/ 17 h 31"/>
                <a:gd name="T6" fmla="*/ 1 w 65"/>
                <a:gd name="T7" fmla="*/ 22 h 31"/>
                <a:gd name="T8" fmla="*/ 4 w 65"/>
                <a:gd name="T9" fmla="*/ 27 h 31"/>
                <a:gd name="T10" fmla="*/ 7 w 65"/>
                <a:gd name="T11" fmla="*/ 30 h 31"/>
                <a:gd name="T12" fmla="*/ 12 w 65"/>
                <a:gd name="T13" fmla="*/ 31 h 31"/>
                <a:gd name="T14" fmla="*/ 26 w 65"/>
                <a:gd name="T15" fmla="*/ 26 h 31"/>
                <a:gd name="T16" fmla="*/ 41 w 65"/>
                <a:gd name="T17" fmla="*/ 22 h 31"/>
                <a:gd name="T18" fmla="*/ 50 w 65"/>
                <a:gd name="T19" fmla="*/ 24 h 31"/>
                <a:gd name="T20" fmla="*/ 58 w 65"/>
                <a:gd name="T21" fmla="*/ 26 h 31"/>
                <a:gd name="T22" fmla="*/ 63 w 65"/>
                <a:gd name="T23" fmla="*/ 19 h 31"/>
                <a:gd name="T24" fmla="*/ 65 w 65"/>
                <a:gd name="T25" fmla="*/ 11 h 31"/>
                <a:gd name="T26" fmla="*/ 64 w 65"/>
                <a:gd name="T27" fmla="*/ 7 h 31"/>
                <a:gd name="T28" fmla="*/ 63 w 65"/>
                <a:gd name="T29" fmla="*/ 5 h 31"/>
                <a:gd name="T30" fmla="*/ 60 w 65"/>
                <a:gd name="T31" fmla="*/ 2 h 31"/>
                <a:gd name="T32" fmla="*/ 56 w 65"/>
                <a:gd name="T33" fmla="*/ 1 h 31"/>
                <a:gd name="T34" fmla="*/ 46 w 65"/>
                <a:gd name="T35" fmla="*/ 0 h 31"/>
                <a:gd name="T36" fmla="*/ 35 w 65"/>
                <a:gd name="T37" fmla="*/ 1 h 31"/>
                <a:gd name="T38" fmla="*/ 14 w 65"/>
                <a:gd name="T39" fmla="*/ 5 h 31"/>
                <a:gd name="T40" fmla="*/ 1 w 65"/>
                <a:gd name="T41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5" h="31">
                  <a:moveTo>
                    <a:pt x="1" y="7"/>
                  </a:moveTo>
                  <a:lnTo>
                    <a:pt x="1" y="12"/>
                  </a:lnTo>
                  <a:lnTo>
                    <a:pt x="0" y="17"/>
                  </a:lnTo>
                  <a:lnTo>
                    <a:pt x="1" y="22"/>
                  </a:lnTo>
                  <a:lnTo>
                    <a:pt x="4" y="27"/>
                  </a:lnTo>
                  <a:lnTo>
                    <a:pt x="7" y="30"/>
                  </a:lnTo>
                  <a:lnTo>
                    <a:pt x="12" y="31"/>
                  </a:lnTo>
                  <a:lnTo>
                    <a:pt x="26" y="26"/>
                  </a:lnTo>
                  <a:lnTo>
                    <a:pt x="41" y="22"/>
                  </a:lnTo>
                  <a:lnTo>
                    <a:pt x="50" y="24"/>
                  </a:lnTo>
                  <a:lnTo>
                    <a:pt x="58" y="26"/>
                  </a:lnTo>
                  <a:lnTo>
                    <a:pt x="63" y="19"/>
                  </a:lnTo>
                  <a:lnTo>
                    <a:pt x="65" y="11"/>
                  </a:lnTo>
                  <a:lnTo>
                    <a:pt x="64" y="7"/>
                  </a:lnTo>
                  <a:lnTo>
                    <a:pt x="63" y="5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6" y="0"/>
                  </a:lnTo>
                  <a:lnTo>
                    <a:pt x="35" y="1"/>
                  </a:lnTo>
                  <a:lnTo>
                    <a:pt x="14" y="5"/>
                  </a:lnTo>
                  <a:lnTo>
                    <a:pt x="1" y="7"/>
                  </a:lnTo>
                  <a:close/>
                </a:path>
              </a:pathLst>
            </a:custGeom>
            <a:solidFill>
              <a:schemeClr val="bg2"/>
            </a:solidFill>
            <a:ln w="317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50" name="Freeform 15"/>
            <p:cNvSpPr>
              <a:spLocks/>
            </p:cNvSpPr>
            <p:nvPr/>
          </p:nvSpPr>
          <p:spPr bwMode="auto">
            <a:xfrm>
              <a:off x="4195589" y="607594"/>
              <a:ext cx="463395" cy="497976"/>
            </a:xfrm>
            <a:custGeom>
              <a:avLst/>
              <a:gdLst>
                <a:gd name="T0" fmla="*/ 429 w 1875"/>
                <a:gd name="T1" fmla="*/ 73 h 2016"/>
                <a:gd name="T2" fmla="*/ 434 w 1875"/>
                <a:gd name="T3" fmla="*/ 142 h 2016"/>
                <a:gd name="T4" fmla="*/ 315 w 1875"/>
                <a:gd name="T5" fmla="*/ 124 h 2016"/>
                <a:gd name="T6" fmla="*/ 221 w 1875"/>
                <a:gd name="T7" fmla="*/ 225 h 2016"/>
                <a:gd name="T8" fmla="*/ 166 w 1875"/>
                <a:gd name="T9" fmla="*/ 325 h 2016"/>
                <a:gd name="T10" fmla="*/ 63 w 1875"/>
                <a:gd name="T11" fmla="*/ 384 h 2016"/>
                <a:gd name="T12" fmla="*/ 1 w 1875"/>
                <a:gd name="T13" fmla="*/ 484 h 2016"/>
                <a:gd name="T14" fmla="*/ 63 w 1875"/>
                <a:gd name="T15" fmla="*/ 572 h 2016"/>
                <a:gd name="T16" fmla="*/ 152 w 1875"/>
                <a:gd name="T17" fmla="*/ 615 h 2016"/>
                <a:gd name="T18" fmla="*/ 207 w 1875"/>
                <a:gd name="T19" fmla="*/ 706 h 2016"/>
                <a:gd name="T20" fmla="*/ 163 w 1875"/>
                <a:gd name="T21" fmla="*/ 814 h 2016"/>
                <a:gd name="T22" fmla="*/ 94 w 1875"/>
                <a:gd name="T23" fmla="*/ 925 h 2016"/>
                <a:gd name="T24" fmla="*/ 173 w 1875"/>
                <a:gd name="T25" fmla="*/ 1107 h 2016"/>
                <a:gd name="T26" fmla="*/ 251 w 1875"/>
                <a:gd name="T27" fmla="*/ 1274 h 2016"/>
                <a:gd name="T28" fmla="*/ 325 w 1875"/>
                <a:gd name="T29" fmla="*/ 1302 h 2016"/>
                <a:gd name="T30" fmla="*/ 430 w 1875"/>
                <a:gd name="T31" fmla="*/ 1365 h 2016"/>
                <a:gd name="T32" fmla="*/ 551 w 1875"/>
                <a:gd name="T33" fmla="*/ 1290 h 2016"/>
                <a:gd name="T34" fmla="*/ 642 w 1875"/>
                <a:gd name="T35" fmla="*/ 1301 h 2016"/>
                <a:gd name="T36" fmla="*/ 700 w 1875"/>
                <a:gd name="T37" fmla="*/ 1368 h 2016"/>
                <a:gd name="T38" fmla="*/ 786 w 1875"/>
                <a:gd name="T39" fmla="*/ 1335 h 2016"/>
                <a:gd name="T40" fmla="*/ 833 w 1875"/>
                <a:gd name="T41" fmla="*/ 1379 h 2016"/>
                <a:gd name="T42" fmla="*/ 793 w 1875"/>
                <a:gd name="T43" fmla="*/ 1545 h 2016"/>
                <a:gd name="T44" fmla="*/ 850 w 1875"/>
                <a:gd name="T45" fmla="*/ 1855 h 2016"/>
                <a:gd name="T46" fmla="*/ 927 w 1875"/>
                <a:gd name="T47" fmla="*/ 1871 h 2016"/>
                <a:gd name="T48" fmla="*/ 909 w 1875"/>
                <a:gd name="T49" fmla="*/ 1826 h 2016"/>
                <a:gd name="T50" fmla="*/ 875 w 1875"/>
                <a:gd name="T51" fmla="*/ 1777 h 2016"/>
                <a:gd name="T52" fmla="*/ 883 w 1875"/>
                <a:gd name="T53" fmla="*/ 1730 h 2016"/>
                <a:gd name="T54" fmla="*/ 949 w 1875"/>
                <a:gd name="T55" fmla="*/ 1724 h 2016"/>
                <a:gd name="T56" fmla="*/ 988 w 1875"/>
                <a:gd name="T57" fmla="*/ 1704 h 2016"/>
                <a:gd name="T58" fmla="*/ 1054 w 1875"/>
                <a:gd name="T59" fmla="*/ 1659 h 2016"/>
                <a:gd name="T60" fmla="*/ 1182 w 1875"/>
                <a:gd name="T61" fmla="*/ 1711 h 2016"/>
                <a:gd name="T62" fmla="*/ 1276 w 1875"/>
                <a:gd name="T63" fmla="*/ 1737 h 2016"/>
                <a:gd name="T64" fmla="*/ 1294 w 1875"/>
                <a:gd name="T65" fmla="*/ 1824 h 2016"/>
                <a:gd name="T66" fmla="*/ 1270 w 1875"/>
                <a:gd name="T67" fmla="*/ 1865 h 2016"/>
                <a:gd name="T68" fmla="*/ 1338 w 1875"/>
                <a:gd name="T69" fmla="*/ 1860 h 2016"/>
                <a:gd name="T70" fmla="*/ 1418 w 1875"/>
                <a:gd name="T71" fmla="*/ 1793 h 2016"/>
                <a:gd name="T72" fmla="*/ 1453 w 1875"/>
                <a:gd name="T73" fmla="*/ 1759 h 2016"/>
                <a:gd name="T74" fmla="*/ 1472 w 1875"/>
                <a:gd name="T75" fmla="*/ 1724 h 2016"/>
                <a:gd name="T76" fmla="*/ 1539 w 1875"/>
                <a:gd name="T77" fmla="*/ 1728 h 2016"/>
                <a:gd name="T78" fmla="*/ 1625 w 1875"/>
                <a:gd name="T79" fmla="*/ 1807 h 2016"/>
                <a:gd name="T80" fmla="*/ 1716 w 1875"/>
                <a:gd name="T81" fmla="*/ 1927 h 2016"/>
                <a:gd name="T82" fmla="*/ 1645 w 1875"/>
                <a:gd name="T83" fmla="*/ 1986 h 2016"/>
                <a:gd name="T84" fmla="*/ 1849 w 1875"/>
                <a:gd name="T85" fmla="*/ 2009 h 2016"/>
                <a:gd name="T86" fmla="*/ 1845 w 1875"/>
                <a:gd name="T87" fmla="*/ 1846 h 2016"/>
                <a:gd name="T88" fmla="*/ 1689 w 1875"/>
                <a:gd name="T89" fmla="*/ 1669 h 2016"/>
                <a:gd name="T90" fmla="*/ 1574 w 1875"/>
                <a:gd name="T91" fmla="*/ 1586 h 2016"/>
                <a:gd name="T92" fmla="*/ 1654 w 1875"/>
                <a:gd name="T93" fmla="*/ 1403 h 2016"/>
                <a:gd name="T94" fmla="*/ 1530 w 1875"/>
                <a:gd name="T95" fmla="*/ 1281 h 2016"/>
                <a:gd name="T96" fmla="*/ 1444 w 1875"/>
                <a:gd name="T97" fmla="*/ 1226 h 2016"/>
                <a:gd name="T98" fmla="*/ 1574 w 1875"/>
                <a:gd name="T99" fmla="*/ 1040 h 2016"/>
                <a:gd name="T100" fmla="*/ 1650 w 1875"/>
                <a:gd name="T101" fmla="*/ 962 h 2016"/>
                <a:gd name="T102" fmla="*/ 1465 w 1875"/>
                <a:gd name="T103" fmla="*/ 920 h 2016"/>
                <a:gd name="T104" fmla="*/ 1257 w 1875"/>
                <a:gd name="T105" fmla="*/ 854 h 2016"/>
                <a:gd name="T106" fmla="*/ 1220 w 1875"/>
                <a:gd name="T107" fmla="*/ 651 h 2016"/>
                <a:gd name="T108" fmla="*/ 1409 w 1875"/>
                <a:gd name="T109" fmla="*/ 526 h 2016"/>
                <a:gd name="T110" fmla="*/ 1654 w 1875"/>
                <a:gd name="T111" fmla="*/ 384 h 2016"/>
                <a:gd name="T112" fmla="*/ 1778 w 1875"/>
                <a:gd name="T113" fmla="*/ 299 h 2016"/>
                <a:gd name="T114" fmla="*/ 1600 w 1875"/>
                <a:gd name="T115" fmla="*/ 232 h 2016"/>
                <a:gd name="T116" fmla="*/ 1091 w 1875"/>
                <a:gd name="T117" fmla="*/ 151 h 2016"/>
                <a:gd name="T118" fmla="*/ 779 w 1875"/>
                <a:gd name="T119" fmla="*/ 53 h 2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75" h="2016">
                  <a:moveTo>
                    <a:pt x="547" y="0"/>
                  </a:moveTo>
                  <a:lnTo>
                    <a:pt x="509" y="11"/>
                  </a:lnTo>
                  <a:lnTo>
                    <a:pt x="471" y="20"/>
                  </a:lnTo>
                  <a:lnTo>
                    <a:pt x="462" y="23"/>
                  </a:lnTo>
                  <a:lnTo>
                    <a:pt x="453" y="25"/>
                  </a:lnTo>
                  <a:lnTo>
                    <a:pt x="447" y="30"/>
                  </a:lnTo>
                  <a:lnTo>
                    <a:pt x="440" y="34"/>
                  </a:lnTo>
                  <a:lnTo>
                    <a:pt x="435" y="40"/>
                  </a:lnTo>
                  <a:lnTo>
                    <a:pt x="432" y="46"/>
                  </a:lnTo>
                  <a:lnTo>
                    <a:pt x="429" y="54"/>
                  </a:lnTo>
                  <a:lnTo>
                    <a:pt x="428" y="63"/>
                  </a:lnTo>
                  <a:lnTo>
                    <a:pt x="429" y="73"/>
                  </a:lnTo>
                  <a:lnTo>
                    <a:pt x="432" y="80"/>
                  </a:lnTo>
                  <a:lnTo>
                    <a:pt x="435" y="88"/>
                  </a:lnTo>
                  <a:lnTo>
                    <a:pt x="439" y="95"/>
                  </a:lnTo>
                  <a:lnTo>
                    <a:pt x="443" y="103"/>
                  </a:lnTo>
                  <a:lnTo>
                    <a:pt x="445" y="110"/>
                  </a:lnTo>
                  <a:lnTo>
                    <a:pt x="448" y="119"/>
                  </a:lnTo>
                  <a:lnTo>
                    <a:pt x="449" y="129"/>
                  </a:lnTo>
                  <a:lnTo>
                    <a:pt x="449" y="133"/>
                  </a:lnTo>
                  <a:lnTo>
                    <a:pt x="447" y="136"/>
                  </a:lnTo>
                  <a:lnTo>
                    <a:pt x="444" y="138"/>
                  </a:lnTo>
                  <a:lnTo>
                    <a:pt x="442" y="139"/>
                  </a:lnTo>
                  <a:lnTo>
                    <a:pt x="434" y="142"/>
                  </a:lnTo>
                  <a:lnTo>
                    <a:pt x="425" y="142"/>
                  </a:lnTo>
                  <a:lnTo>
                    <a:pt x="413" y="142"/>
                  </a:lnTo>
                  <a:lnTo>
                    <a:pt x="403" y="139"/>
                  </a:lnTo>
                  <a:lnTo>
                    <a:pt x="393" y="136"/>
                  </a:lnTo>
                  <a:lnTo>
                    <a:pt x="383" y="132"/>
                  </a:lnTo>
                  <a:lnTo>
                    <a:pt x="373" y="128"/>
                  </a:lnTo>
                  <a:lnTo>
                    <a:pt x="363" y="124"/>
                  </a:lnTo>
                  <a:lnTo>
                    <a:pt x="351" y="122"/>
                  </a:lnTo>
                  <a:lnTo>
                    <a:pt x="340" y="120"/>
                  </a:lnTo>
                  <a:lnTo>
                    <a:pt x="331" y="122"/>
                  </a:lnTo>
                  <a:lnTo>
                    <a:pt x="322" y="123"/>
                  </a:lnTo>
                  <a:lnTo>
                    <a:pt x="315" y="124"/>
                  </a:lnTo>
                  <a:lnTo>
                    <a:pt x="307" y="128"/>
                  </a:lnTo>
                  <a:lnTo>
                    <a:pt x="301" y="132"/>
                  </a:lnTo>
                  <a:lnTo>
                    <a:pt x="295" y="136"/>
                  </a:lnTo>
                  <a:lnTo>
                    <a:pt x="289" y="141"/>
                  </a:lnTo>
                  <a:lnTo>
                    <a:pt x="282" y="146"/>
                  </a:lnTo>
                  <a:lnTo>
                    <a:pt x="272" y="157"/>
                  </a:lnTo>
                  <a:lnTo>
                    <a:pt x="262" y="171"/>
                  </a:lnTo>
                  <a:lnTo>
                    <a:pt x="252" y="186"/>
                  </a:lnTo>
                  <a:lnTo>
                    <a:pt x="243" y="201"/>
                  </a:lnTo>
                  <a:lnTo>
                    <a:pt x="236" y="210"/>
                  </a:lnTo>
                  <a:lnTo>
                    <a:pt x="228" y="218"/>
                  </a:lnTo>
                  <a:lnTo>
                    <a:pt x="221" y="225"/>
                  </a:lnTo>
                  <a:lnTo>
                    <a:pt x="213" y="231"/>
                  </a:lnTo>
                  <a:lnTo>
                    <a:pt x="204" y="238"/>
                  </a:lnTo>
                  <a:lnTo>
                    <a:pt x="198" y="245"/>
                  </a:lnTo>
                  <a:lnTo>
                    <a:pt x="191" y="253"/>
                  </a:lnTo>
                  <a:lnTo>
                    <a:pt x="184" y="264"/>
                  </a:lnTo>
                  <a:lnTo>
                    <a:pt x="182" y="275"/>
                  </a:lnTo>
                  <a:lnTo>
                    <a:pt x="181" y="285"/>
                  </a:lnTo>
                  <a:lnTo>
                    <a:pt x="179" y="295"/>
                  </a:lnTo>
                  <a:lnTo>
                    <a:pt x="177" y="306"/>
                  </a:lnTo>
                  <a:lnTo>
                    <a:pt x="174" y="314"/>
                  </a:lnTo>
                  <a:lnTo>
                    <a:pt x="171" y="320"/>
                  </a:lnTo>
                  <a:lnTo>
                    <a:pt x="166" y="325"/>
                  </a:lnTo>
                  <a:lnTo>
                    <a:pt x="162" y="330"/>
                  </a:lnTo>
                  <a:lnTo>
                    <a:pt x="151" y="339"/>
                  </a:lnTo>
                  <a:lnTo>
                    <a:pt x="138" y="345"/>
                  </a:lnTo>
                  <a:lnTo>
                    <a:pt x="125" y="350"/>
                  </a:lnTo>
                  <a:lnTo>
                    <a:pt x="110" y="354"/>
                  </a:lnTo>
                  <a:lnTo>
                    <a:pt x="95" y="358"/>
                  </a:lnTo>
                  <a:lnTo>
                    <a:pt x="79" y="361"/>
                  </a:lnTo>
                  <a:lnTo>
                    <a:pt x="74" y="363"/>
                  </a:lnTo>
                  <a:lnTo>
                    <a:pt x="71" y="366"/>
                  </a:lnTo>
                  <a:lnTo>
                    <a:pt x="68" y="370"/>
                  </a:lnTo>
                  <a:lnTo>
                    <a:pt x="66" y="374"/>
                  </a:lnTo>
                  <a:lnTo>
                    <a:pt x="63" y="384"/>
                  </a:lnTo>
                  <a:lnTo>
                    <a:pt x="58" y="393"/>
                  </a:lnTo>
                  <a:lnTo>
                    <a:pt x="49" y="404"/>
                  </a:lnTo>
                  <a:lnTo>
                    <a:pt x="40" y="414"/>
                  </a:lnTo>
                  <a:lnTo>
                    <a:pt x="30" y="423"/>
                  </a:lnTo>
                  <a:lnTo>
                    <a:pt x="21" y="432"/>
                  </a:lnTo>
                  <a:lnTo>
                    <a:pt x="12" y="440"/>
                  </a:lnTo>
                  <a:lnTo>
                    <a:pt x="6" y="450"/>
                  </a:lnTo>
                  <a:lnTo>
                    <a:pt x="4" y="455"/>
                  </a:lnTo>
                  <a:lnTo>
                    <a:pt x="1" y="462"/>
                  </a:lnTo>
                  <a:lnTo>
                    <a:pt x="0" y="468"/>
                  </a:lnTo>
                  <a:lnTo>
                    <a:pt x="0" y="476"/>
                  </a:lnTo>
                  <a:lnTo>
                    <a:pt x="1" y="484"/>
                  </a:lnTo>
                  <a:lnTo>
                    <a:pt x="4" y="492"/>
                  </a:lnTo>
                  <a:lnTo>
                    <a:pt x="7" y="499"/>
                  </a:lnTo>
                  <a:lnTo>
                    <a:pt x="12" y="506"/>
                  </a:lnTo>
                  <a:lnTo>
                    <a:pt x="24" y="518"/>
                  </a:lnTo>
                  <a:lnTo>
                    <a:pt x="34" y="533"/>
                  </a:lnTo>
                  <a:lnTo>
                    <a:pt x="38" y="542"/>
                  </a:lnTo>
                  <a:lnTo>
                    <a:pt x="40" y="550"/>
                  </a:lnTo>
                  <a:lnTo>
                    <a:pt x="43" y="558"/>
                  </a:lnTo>
                  <a:lnTo>
                    <a:pt x="48" y="565"/>
                  </a:lnTo>
                  <a:lnTo>
                    <a:pt x="53" y="568"/>
                  </a:lnTo>
                  <a:lnTo>
                    <a:pt x="58" y="571"/>
                  </a:lnTo>
                  <a:lnTo>
                    <a:pt x="63" y="572"/>
                  </a:lnTo>
                  <a:lnTo>
                    <a:pt x="68" y="572"/>
                  </a:lnTo>
                  <a:lnTo>
                    <a:pt x="80" y="572"/>
                  </a:lnTo>
                  <a:lnTo>
                    <a:pt x="93" y="573"/>
                  </a:lnTo>
                  <a:lnTo>
                    <a:pt x="99" y="575"/>
                  </a:lnTo>
                  <a:lnTo>
                    <a:pt x="104" y="577"/>
                  </a:lnTo>
                  <a:lnTo>
                    <a:pt x="109" y="580"/>
                  </a:lnTo>
                  <a:lnTo>
                    <a:pt x="114" y="583"/>
                  </a:lnTo>
                  <a:lnTo>
                    <a:pt x="123" y="591"/>
                  </a:lnTo>
                  <a:lnTo>
                    <a:pt x="130" y="599"/>
                  </a:lnTo>
                  <a:lnTo>
                    <a:pt x="139" y="606"/>
                  </a:lnTo>
                  <a:lnTo>
                    <a:pt x="147" y="612"/>
                  </a:lnTo>
                  <a:lnTo>
                    <a:pt x="152" y="615"/>
                  </a:lnTo>
                  <a:lnTo>
                    <a:pt x="157" y="616"/>
                  </a:lnTo>
                  <a:lnTo>
                    <a:pt x="163" y="617"/>
                  </a:lnTo>
                  <a:lnTo>
                    <a:pt x="169" y="617"/>
                  </a:lnTo>
                  <a:lnTo>
                    <a:pt x="168" y="632"/>
                  </a:lnTo>
                  <a:lnTo>
                    <a:pt x="167" y="646"/>
                  </a:lnTo>
                  <a:lnTo>
                    <a:pt x="167" y="652"/>
                  </a:lnTo>
                  <a:lnTo>
                    <a:pt x="168" y="659"/>
                  </a:lnTo>
                  <a:lnTo>
                    <a:pt x="171" y="665"/>
                  </a:lnTo>
                  <a:lnTo>
                    <a:pt x="174" y="671"/>
                  </a:lnTo>
                  <a:lnTo>
                    <a:pt x="189" y="685"/>
                  </a:lnTo>
                  <a:lnTo>
                    <a:pt x="202" y="700"/>
                  </a:lnTo>
                  <a:lnTo>
                    <a:pt x="207" y="706"/>
                  </a:lnTo>
                  <a:lnTo>
                    <a:pt x="211" y="715"/>
                  </a:lnTo>
                  <a:lnTo>
                    <a:pt x="213" y="724"/>
                  </a:lnTo>
                  <a:lnTo>
                    <a:pt x="215" y="734"/>
                  </a:lnTo>
                  <a:lnTo>
                    <a:pt x="213" y="742"/>
                  </a:lnTo>
                  <a:lnTo>
                    <a:pt x="212" y="749"/>
                  </a:lnTo>
                  <a:lnTo>
                    <a:pt x="211" y="757"/>
                  </a:lnTo>
                  <a:lnTo>
                    <a:pt x="208" y="763"/>
                  </a:lnTo>
                  <a:lnTo>
                    <a:pt x="202" y="774"/>
                  </a:lnTo>
                  <a:lnTo>
                    <a:pt x="194" y="785"/>
                  </a:lnTo>
                  <a:lnTo>
                    <a:pt x="186" y="796"/>
                  </a:lnTo>
                  <a:lnTo>
                    <a:pt x="174" y="806"/>
                  </a:lnTo>
                  <a:lnTo>
                    <a:pt x="163" y="814"/>
                  </a:lnTo>
                  <a:lnTo>
                    <a:pt x="152" y="823"/>
                  </a:lnTo>
                  <a:lnTo>
                    <a:pt x="140" y="832"/>
                  </a:lnTo>
                  <a:lnTo>
                    <a:pt x="129" y="841"/>
                  </a:lnTo>
                  <a:lnTo>
                    <a:pt x="119" y="849"/>
                  </a:lnTo>
                  <a:lnTo>
                    <a:pt x="109" y="860"/>
                  </a:lnTo>
                  <a:lnTo>
                    <a:pt x="102" y="871"/>
                  </a:lnTo>
                  <a:lnTo>
                    <a:pt x="95" y="883"/>
                  </a:lnTo>
                  <a:lnTo>
                    <a:pt x="93" y="890"/>
                  </a:lnTo>
                  <a:lnTo>
                    <a:pt x="92" y="896"/>
                  </a:lnTo>
                  <a:lnTo>
                    <a:pt x="90" y="903"/>
                  </a:lnTo>
                  <a:lnTo>
                    <a:pt x="90" y="911"/>
                  </a:lnTo>
                  <a:lnTo>
                    <a:pt x="94" y="925"/>
                  </a:lnTo>
                  <a:lnTo>
                    <a:pt x="98" y="937"/>
                  </a:lnTo>
                  <a:lnTo>
                    <a:pt x="98" y="1046"/>
                  </a:lnTo>
                  <a:lnTo>
                    <a:pt x="99" y="1057"/>
                  </a:lnTo>
                  <a:lnTo>
                    <a:pt x="100" y="1064"/>
                  </a:lnTo>
                  <a:lnTo>
                    <a:pt x="104" y="1070"/>
                  </a:lnTo>
                  <a:lnTo>
                    <a:pt x="109" y="1077"/>
                  </a:lnTo>
                  <a:lnTo>
                    <a:pt x="115" y="1082"/>
                  </a:lnTo>
                  <a:lnTo>
                    <a:pt x="122" y="1087"/>
                  </a:lnTo>
                  <a:lnTo>
                    <a:pt x="130" y="1090"/>
                  </a:lnTo>
                  <a:lnTo>
                    <a:pt x="138" y="1093"/>
                  </a:lnTo>
                  <a:lnTo>
                    <a:pt x="156" y="1100"/>
                  </a:lnTo>
                  <a:lnTo>
                    <a:pt x="173" y="1107"/>
                  </a:lnTo>
                  <a:lnTo>
                    <a:pt x="182" y="1112"/>
                  </a:lnTo>
                  <a:lnTo>
                    <a:pt x="191" y="1117"/>
                  </a:lnTo>
                  <a:lnTo>
                    <a:pt x="198" y="1122"/>
                  </a:lnTo>
                  <a:lnTo>
                    <a:pt x="206" y="1128"/>
                  </a:lnTo>
                  <a:lnTo>
                    <a:pt x="216" y="1139"/>
                  </a:lnTo>
                  <a:lnTo>
                    <a:pt x="223" y="1152"/>
                  </a:lnTo>
                  <a:lnTo>
                    <a:pt x="230" y="1164"/>
                  </a:lnTo>
                  <a:lnTo>
                    <a:pt x="233" y="1178"/>
                  </a:lnTo>
                  <a:lnTo>
                    <a:pt x="238" y="1206"/>
                  </a:lnTo>
                  <a:lnTo>
                    <a:pt x="243" y="1236"/>
                  </a:lnTo>
                  <a:lnTo>
                    <a:pt x="246" y="1256"/>
                  </a:lnTo>
                  <a:lnTo>
                    <a:pt x="251" y="1274"/>
                  </a:lnTo>
                  <a:lnTo>
                    <a:pt x="253" y="1281"/>
                  </a:lnTo>
                  <a:lnTo>
                    <a:pt x="258" y="1289"/>
                  </a:lnTo>
                  <a:lnTo>
                    <a:pt x="265" y="1295"/>
                  </a:lnTo>
                  <a:lnTo>
                    <a:pt x="272" y="1300"/>
                  </a:lnTo>
                  <a:lnTo>
                    <a:pt x="279" y="1302"/>
                  </a:lnTo>
                  <a:lnTo>
                    <a:pt x="285" y="1304"/>
                  </a:lnTo>
                  <a:lnTo>
                    <a:pt x="292" y="1304"/>
                  </a:lnTo>
                  <a:lnTo>
                    <a:pt x="299" y="1302"/>
                  </a:lnTo>
                  <a:lnTo>
                    <a:pt x="305" y="1301"/>
                  </a:lnTo>
                  <a:lnTo>
                    <a:pt x="311" y="1301"/>
                  </a:lnTo>
                  <a:lnTo>
                    <a:pt x="317" y="1301"/>
                  </a:lnTo>
                  <a:lnTo>
                    <a:pt x="325" y="1302"/>
                  </a:lnTo>
                  <a:lnTo>
                    <a:pt x="331" y="1306"/>
                  </a:lnTo>
                  <a:lnTo>
                    <a:pt x="336" y="1310"/>
                  </a:lnTo>
                  <a:lnTo>
                    <a:pt x="340" y="1315"/>
                  </a:lnTo>
                  <a:lnTo>
                    <a:pt x="343" y="1320"/>
                  </a:lnTo>
                  <a:lnTo>
                    <a:pt x="348" y="1333"/>
                  </a:lnTo>
                  <a:lnTo>
                    <a:pt x="354" y="1345"/>
                  </a:lnTo>
                  <a:lnTo>
                    <a:pt x="364" y="1359"/>
                  </a:lnTo>
                  <a:lnTo>
                    <a:pt x="375" y="1371"/>
                  </a:lnTo>
                  <a:lnTo>
                    <a:pt x="388" y="1381"/>
                  </a:lnTo>
                  <a:lnTo>
                    <a:pt x="402" y="1393"/>
                  </a:lnTo>
                  <a:lnTo>
                    <a:pt x="417" y="1378"/>
                  </a:lnTo>
                  <a:lnTo>
                    <a:pt x="430" y="1365"/>
                  </a:lnTo>
                  <a:lnTo>
                    <a:pt x="443" y="1354"/>
                  </a:lnTo>
                  <a:lnTo>
                    <a:pt x="457" y="1344"/>
                  </a:lnTo>
                  <a:lnTo>
                    <a:pt x="471" y="1334"/>
                  </a:lnTo>
                  <a:lnTo>
                    <a:pt x="486" y="1326"/>
                  </a:lnTo>
                  <a:lnTo>
                    <a:pt x="502" y="1319"/>
                  </a:lnTo>
                  <a:lnTo>
                    <a:pt x="521" y="1314"/>
                  </a:lnTo>
                  <a:lnTo>
                    <a:pt x="527" y="1310"/>
                  </a:lnTo>
                  <a:lnTo>
                    <a:pt x="532" y="1307"/>
                  </a:lnTo>
                  <a:lnTo>
                    <a:pt x="537" y="1302"/>
                  </a:lnTo>
                  <a:lnTo>
                    <a:pt x="542" y="1297"/>
                  </a:lnTo>
                  <a:lnTo>
                    <a:pt x="546" y="1294"/>
                  </a:lnTo>
                  <a:lnTo>
                    <a:pt x="551" y="1290"/>
                  </a:lnTo>
                  <a:lnTo>
                    <a:pt x="557" y="1287"/>
                  </a:lnTo>
                  <a:lnTo>
                    <a:pt x="563" y="1287"/>
                  </a:lnTo>
                  <a:lnTo>
                    <a:pt x="592" y="1287"/>
                  </a:lnTo>
                  <a:lnTo>
                    <a:pt x="592" y="1299"/>
                  </a:lnTo>
                  <a:lnTo>
                    <a:pt x="594" y="1310"/>
                  </a:lnTo>
                  <a:lnTo>
                    <a:pt x="596" y="1320"/>
                  </a:lnTo>
                  <a:lnTo>
                    <a:pt x="600" y="1331"/>
                  </a:lnTo>
                  <a:lnTo>
                    <a:pt x="614" y="1334"/>
                  </a:lnTo>
                  <a:lnTo>
                    <a:pt x="624" y="1321"/>
                  </a:lnTo>
                  <a:lnTo>
                    <a:pt x="632" y="1310"/>
                  </a:lnTo>
                  <a:lnTo>
                    <a:pt x="636" y="1305"/>
                  </a:lnTo>
                  <a:lnTo>
                    <a:pt x="642" y="1301"/>
                  </a:lnTo>
                  <a:lnTo>
                    <a:pt x="649" y="1299"/>
                  </a:lnTo>
                  <a:lnTo>
                    <a:pt x="655" y="1297"/>
                  </a:lnTo>
                  <a:lnTo>
                    <a:pt x="661" y="1299"/>
                  </a:lnTo>
                  <a:lnTo>
                    <a:pt x="666" y="1300"/>
                  </a:lnTo>
                  <a:lnTo>
                    <a:pt x="671" y="1304"/>
                  </a:lnTo>
                  <a:lnTo>
                    <a:pt x="675" y="1309"/>
                  </a:lnTo>
                  <a:lnTo>
                    <a:pt x="680" y="1321"/>
                  </a:lnTo>
                  <a:lnTo>
                    <a:pt x="684" y="1334"/>
                  </a:lnTo>
                  <a:lnTo>
                    <a:pt x="688" y="1348"/>
                  </a:lnTo>
                  <a:lnTo>
                    <a:pt x="693" y="1360"/>
                  </a:lnTo>
                  <a:lnTo>
                    <a:pt x="695" y="1364"/>
                  </a:lnTo>
                  <a:lnTo>
                    <a:pt x="700" y="1368"/>
                  </a:lnTo>
                  <a:lnTo>
                    <a:pt x="705" y="1370"/>
                  </a:lnTo>
                  <a:lnTo>
                    <a:pt x="712" y="1371"/>
                  </a:lnTo>
                  <a:lnTo>
                    <a:pt x="720" y="1371"/>
                  </a:lnTo>
                  <a:lnTo>
                    <a:pt x="729" y="1370"/>
                  </a:lnTo>
                  <a:lnTo>
                    <a:pt x="738" y="1369"/>
                  </a:lnTo>
                  <a:lnTo>
                    <a:pt x="745" y="1366"/>
                  </a:lnTo>
                  <a:lnTo>
                    <a:pt x="753" y="1363"/>
                  </a:lnTo>
                  <a:lnTo>
                    <a:pt x="760" y="1359"/>
                  </a:lnTo>
                  <a:lnTo>
                    <a:pt x="768" y="1354"/>
                  </a:lnTo>
                  <a:lnTo>
                    <a:pt x="774" y="1348"/>
                  </a:lnTo>
                  <a:lnTo>
                    <a:pt x="781" y="1341"/>
                  </a:lnTo>
                  <a:lnTo>
                    <a:pt x="786" y="1335"/>
                  </a:lnTo>
                  <a:lnTo>
                    <a:pt x="788" y="1333"/>
                  </a:lnTo>
                  <a:lnTo>
                    <a:pt x="791" y="1331"/>
                  </a:lnTo>
                  <a:lnTo>
                    <a:pt x="794" y="1330"/>
                  </a:lnTo>
                  <a:lnTo>
                    <a:pt x="798" y="1329"/>
                  </a:lnTo>
                  <a:lnTo>
                    <a:pt x="802" y="1329"/>
                  </a:lnTo>
                  <a:lnTo>
                    <a:pt x="806" y="1330"/>
                  </a:lnTo>
                  <a:lnTo>
                    <a:pt x="809" y="1331"/>
                  </a:lnTo>
                  <a:lnTo>
                    <a:pt x="812" y="1334"/>
                  </a:lnTo>
                  <a:lnTo>
                    <a:pt x="818" y="1339"/>
                  </a:lnTo>
                  <a:lnTo>
                    <a:pt x="822" y="1346"/>
                  </a:lnTo>
                  <a:lnTo>
                    <a:pt x="828" y="1361"/>
                  </a:lnTo>
                  <a:lnTo>
                    <a:pt x="833" y="1379"/>
                  </a:lnTo>
                  <a:lnTo>
                    <a:pt x="832" y="1392"/>
                  </a:lnTo>
                  <a:lnTo>
                    <a:pt x="831" y="1403"/>
                  </a:lnTo>
                  <a:lnTo>
                    <a:pt x="829" y="1413"/>
                  </a:lnTo>
                  <a:lnTo>
                    <a:pt x="827" y="1424"/>
                  </a:lnTo>
                  <a:lnTo>
                    <a:pt x="821" y="1443"/>
                  </a:lnTo>
                  <a:lnTo>
                    <a:pt x="813" y="1462"/>
                  </a:lnTo>
                  <a:lnTo>
                    <a:pt x="806" y="1481"/>
                  </a:lnTo>
                  <a:lnTo>
                    <a:pt x="799" y="1501"/>
                  </a:lnTo>
                  <a:lnTo>
                    <a:pt x="797" y="1511"/>
                  </a:lnTo>
                  <a:lnTo>
                    <a:pt x="794" y="1521"/>
                  </a:lnTo>
                  <a:lnTo>
                    <a:pt x="793" y="1532"/>
                  </a:lnTo>
                  <a:lnTo>
                    <a:pt x="793" y="1545"/>
                  </a:lnTo>
                  <a:lnTo>
                    <a:pt x="794" y="1567"/>
                  </a:lnTo>
                  <a:lnTo>
                    <a:pt x="797" y="1589"/>
                  </a:lnTo>
                  <a:lnTo>
                    <a:pt x="799" y="1607"/>
                  </a:lnTo>
                  <a:lnTo>
                    <a:pt x="804" y="1626"/>
                  </a:lnTo>
                  <a:lnTo>
                    <a:pt x="813" y="1664"/>
                  </a:lnTo>
                  <a:lnTo>
                    <a:pt x="822" y="1706"/>
                  </a:lnTo>
                  <a:lnTo>
                    <a:pt x="827" y="1740"/>
                  </a:lnTo>
                  <a:lnTo>
                    <a:pt x="831" y="1772"/>
                  </a:lnTo>
                  <a:lnTo>
                    <a:pt x="836" y="1801"/>
                  </a:lnTo>
                  <a:lnTo>
                    <a:pt x="842" y="1828"/>
                  </a:lnTo>
                  <a:lnTo>
                    <a:pt x="846" y="1842"/>
                  </a:lnTo>
                  <a:lnTo>
                    <a:pt x="850" y="1855"/>
                  </a:lnTo>
                  <a:lnTo>
                    <a:pt x="855" y="1868"/>
                  </a:lnTo>
                  <a:lnTo>
                    <a:pt x="861" y="1881"/>
                  </a:lnTo>
                  <a:lnTo>
                    <a:pt x="867" y="1895"/>
                  </a:lnTo>
                  <a:lnTo>
                    <a:pt x="875" y="1908"/>
                  </a:lnTo>
                  <a:lnTo>
                    <a:pt x="883" y="1922"/>
                  </a:lnTo>
                  <a:lnTo>
                    <a:pt x="893" y="1936"/>
                  </a:lnTo>
                  <a:lnTo>
                    <a:pt x="893" y="1936"/>
                  </a:lnTo>
                  <a:lnTo>
                    <a:pt x="900" y="1925"/>
                  </a:lnTo>
                  <a:lnTo>
                    <a:pt x="906" y="1912"/>
                  </a:lnTo>
                  <a:lnTo>
                    <a:pt x="912" y="1897"/>
                  </a:lnTo>
                  <a:lnTo>
                    <a:pt x="919" y="1883"/>
                  </a:lnTo>
                  <a:lnTo>
                    <a:pt x="927" y="1871"/>
                  </a:lnTo>
                  <a:lnTo>
                    <a:pt x="937" y="1858"/>
                  </a:lnTo>
                  <a:lnTo>
                    <a:pt x="945" y="1851"/>
                  </a:lnTo>
                  <a:lnTo>
                    <a:pt x="951" y="1846"/>
                  </a:lnTo>
                  <a:lnTo>
                    <a:pt x="955" y="1843"/>
                  </a:lnTo>
                  <a:lnTo>
                    <a:pt x="957" y="1839"/>
                  </a:lnTo>
                  <a:lnTo>
                    <a:pt x="959" y="1836"/>
                  </a:lnTo>
                  <a:lnTo>
                    <a:pt x="960" y="1832"/>
                  </a:lnTo>
                  <a:lnTo>
                    <a:pt x="960" y="1821"/>
                  </a:lnTo>
                  <a:lnTo>
                    <a:pt x="944" y="1821"/>
                  </a:lnTo>
                  <a:lnTo>
                    <a:pt x="931" y="1822"/>
                  </a:lnTo>
                  <a:lnTo>
                    <a:pt x="920" y="1823"/>
                  </a:lnTo>
                  <a:lnTo>
                    <a:pt x="909" y="1826"/>
                  </a:lnTo>
                  <a:lnTo>
                    <a:pt x="897" y="1828"/>
                  </a:lnTo>
                  <a:lnTo>
                    <a:pt x="887" y="1831"/>
                  </a:lnTo>
                  <a:lnTo>
                    <a:pt x="876" y="1833"/>
                  </a:lnTo>
                  <a:lnTo>
                    <a:pt x="865" y="1834"/>
                  </a:lnTo>
                  <a:lnTo>
                    <a:pt x="851" y="1836"/>
                  </a:lnTo>
                  <a:lnTo>
                    <a:pt x="851" y="1798"/>
                  </a:lnTo>
                  <a:lnTo>
                    <a:pt x="852" y="1792"/>
                  </a:lnTo>
                  <a:lnTo>
                    <a:pt x="855" y="1788"/>
                  </a:lnTo>
                  <a:lnTo>
                    <a:pt x="858" y="1784"/>
                  </a:lnTo>
                  <a:lnTo>
                    <a:pt x="863" y="1780"/>
                  </a:lnTo>
                  <a:lnTo>
                    <a:pt x="870" y="1778"/>
                  </a:lnTo>
                  <a:lnTo>
                    <a:pt x="875" y="1777"/>
                  </a:lnTo>
                  <a:lnTo>
                    <a:pt x="882" y="1777"/>
                  </a:lnTo>
                  <a:lnTo>
                    <a:pt x="888" y="1775"/>
                  </a:lnTo>
                  <a:lnTo>
                    <a:pt x="897" y="1777"/>
                  </a:lnTo>
                  <a:lnTo>
                    <a:pt x="906" y="1777"/>
                  </a:lnTo>
                  <a:lnTo>
                    <a:pt x="906" y="1768"/>
                  </a:lnTo>
                  <a:lnTo>
                    <a:pt x="907" y="1760"/>
                  </a:lnTo>
                  <a:lnTo>
                    <a:pt x="906" y="1755"/>
                  </a:lnTo>
                  <a:lnTo>
                    <a:pt x="905" y="1750"/>
                  </a:lnTo>
                  <a:lnTo>
                    <a:pt x="902" y="1747"/>
                  </a:lnTo>
                  <a:lnTo>
                    <a:pt x="900" y="1743"/>
                  </a:lnTo>
                  <a:lnTo>
                    <a:pt x="892" y="1737"/>
                  </a:lnTo>
                  <a:lnTo>
                    <a:pt x="883" y="1730"/>
                  </a:lnTo>
                  <a:lnTo>
                    <a:pt x="888" y="1718"/>
                  </a:lnTo>
                  <a:lnTo>
                    <a:pt x="896" y="1708"/>
                  </a:lnTo>
                  <a:lnTo>
                    <a:pt x="900" y="1703"/>
                  </a:lnTo>
                  <a:lnTo>
                    <a:pt x="905" y="1698"/>
                  </a:lnTo>
                  <a:lnTo>
                    <a:pt x="910" y="1694"/>
                  </a:lnTo>
                  <a:lnTo>
                    <a:pt x="916" y="1690"/>
                  </a:lnTo>
                  <a:lnTo>
                    <a:pt x="925" y="1694"/>
                  </a:lnTo>
                  <a:lnTo>
                    <a:pt x="931" y="1699"/>
                  </a:lnTo>
                  <a:lnTo>
                    <a:pt x="937" y="1705"/>
                  </a:lnTo>
                  <a:lnTo>
                    <a:pt x="942" y="1713"/>
                  </a:lnTo>
                  <a:lnTo>
                    <a:pt x="946" y="1719"/>
                  </a:lnTo>
                  <a:lnTo>
                    <a:pt x="949" y="1724"/>
                  </a:lnTo>
                  <a:lnTo>
                    <a:pt x="950" y="1727"/>
                  </a:lnTo>
                  <a:lnTo>
                    <a:pt x="952" y="1729"/>
                  </a:lnTo>
                  <a:lnTo>
                    <a:pt x="955" y="1730"/>
                  </a:lnTo>
                  <a:lnTo>
                    <a:pt x="959" y="1730"/>
                  </a:lnTo>
                  <a:lnTo>
                    <a:pt x="961" y="1730"/>
                  </a:lnTo>
                  <a:lnTo>
                    <a:pt x="964" y="1729"/>
                  </a:lnTo>
                  <a:lnTo>
                    <a:pt x="965" y="1727"/>
                  </a:lnTo>
                  <a:lnTo>
                    <a:pt x="966" y="1724"/>
                  </a:lnTo>
                  <a:lnTo>
                    <a:pt x="969" y="1719"/>
                  </a:lnTo>
                  <a:lnTo>
                    <a:pt x="973" y="1714"/>
                  </a:lnTo>
                  <a:lnTo>
                    <a:pt x="980" y="1708"/>
                  </a:lnTo>
                  <a:lnTo>
                    <a:pt x="988" y="1704"/>
                  </a:lnTo>
                  <a:lnTo>
                    <a:pt x="995" y="1701"/>
                  </a:lnTo>
                  <a:lnTo>
                    <a:pt x="1005" y="1699"/>
                  </a:lnTo>
                  <a:lnTo>
                    <a:pt x="1009" y="1696"/>
                  </a:lnTo>
                  <a:lnTo>
                    <a:pt x="1013" y="1694"/>
                  </a:lnTo>
                  <a:lnTo>
                    <a:pt x="1016" y="1690"/>
                  </a:lnTo>
                  <a:lnTo>
                    <a:pt x="1019" y="1686"/>
                  </a:lnTo>
                  <a:lnTo>
                    <a:pt x="1023" y="1678"/>
                  </a:lnTo>
                  <a:lnTo>
                    <a:pt x="1027" y="1668"/>
                  </a:lnTo>
                  <a:lnTo>
                    <a:pt x="1033" y="1659"/>
                  </a:lnTo>
                  <a:lnTo>
                    <a:pt x="1038" y="1650"/>
                  </a:lnTo>
                  <a:lnTo>
                    <a:pt x="1047" y="1654"/>
                  </a:lnTo>
                  <a:lnTo>
                    <a:pt x="1054" y="1659"/>
                  </a:lnTo>
                  <a:lnTo>
                    <a:pt x="1060" y="1665"/>
                  </a:lnTo>
                  <a:lnTo>
                    <a:pt x="1068" y="1671"/>
                  </a:lnTo>
                  <a:lnTo>
                    <a:pt x="1089" y="1690"/>
                  </a:lnTo>
                  <a:lnTo>
                    <a:pt x="1109" y="1705"/>
                  </a:lnTo>
                  <a:lnTo>
                    <a:pt x="1119" y="1710"/>
                  </a:lnTo>
                  <a:lnTo>
                    <a:pt x="1131" y="1715"/>
                  </a:lnTo>
                  <a:lnTo>
                    <a:pt x="1143" y="1718"/>
                  </a:lnTo>
                  <a:lnTo>
                    <a:pt x="1157" y="1719"/>
                  </a:lnTo>
                  <a:lnTo>
                    <a:pt x="1165" y="1718"/>
                  </a:lnTo>
                  <a:lnTo>
                    <a:pt x="1171" y="1717"/>
                  </a:lnTo>
                  <a:lnTo>
                    <a:pt x="1177" y="1714"/>
                  </a:lnTo>
                  <a:lnTo>
                    <a:pt x="1182" y="1711"/>
                  </a:lnTo>
                  <a:lnTo>
                    <a:pt x="1187" y="1709"/>
                  </a:lnTo>
                  <a:lnTo>
                    <a:pt x="1193" y="1706"/>
                  </a:lnTo>
                  <a:lnTo>
                    <a:pt x="1200" y="1705"/>
                  </a:lnTo>
                  <a:lnTo>
                    <a:pt x="1207" y="1704"/>
                  </a:lnTo>
                  <a:lnTo>
                    <a:pt x="1217" y="1705"/>
                  </a:lnTo>
                  <a:lnTo>
                    <a:pt x="1226" y="1709"/>
                  </a:lnTo>
                  <a:lnTo>
                    <a:pt x="1234" y="1714"/>
                  </a:lnTo>
                  <a:lnTo>
                    <a:pt x="1241" y="1720"/>
                  </a:lnTo>
                  <a:lnTo>
                    <a:pt x="1249" y="1727"/>
                  </a:lnTo>
                  <a:lnTo>
                    <a:pt x="1257" y="1732"/>
                  </a:lnTo>
                  <a:lnTo>
                    <a:pt x="1266" y="1735"/>
                  </a:lnTo>
                  <a:lnTo>
                    <a:pt x="1276" y="1737"/>
                  </a:lnTo>
                  <a:lnTo>
                    <a:pt x="1330" y="1737"/>
                  </a:lnTo>
                  <a:lnTo>
                    <a:pt x="1330" y="1742"/>
                  </a:lnTo>
                  <a:lnTo>
                    <a:pt x="1331" y="1748"/>
                  </a:lnTo>
                  <a:lnTo>
                    <a:pt x="1325" y="1758"/>
                  </a:lnTo>
                  <a:lnTo>
                    <a:pt x="1318" y="1769"/>
                  </a:lnTo>
                  <a:lnTo>
                    <a:pt x="1318" y="1777"/>
                  </a:lnTo>
                  <a:lnTo>
                    <a:pt x="1318" y="1786"/>
                  </a:lnTo>
                  <a:lnTo>
                    <a:pt x="1319" y="1792"/>
                  </a:lnTo>
                  <a:lnTo>
                    <a:pt x="1319" y="1798"/>
                  </a:lnTo>
                  <a:lnTo>
                    <a:pt x="1309" y="1808"/>
                  </a:lnTo>
                  <a:lnTo>
                    <a:pt x="1298" y="1817"/>
                  </a:lnTo>
                  <a:lnTo>
                    <a:pt x="1294" y="1824"/>
                  </a:lnTo>
                  <a:lnTo>
                    <a:pt x="1289" y="1832"/>
                  </a:lnTo>
                  <a:lnTo>
                    <a:pt x="1286" y="1834"/>
                  </a:lnTo>
                  <a:lnTo>
                    <a:pt x="1284" y="1836"/>
                  </a:lnTo>
                  <a:lnTo>
                    <a:pt x="1280" y="1837"/>
                  </a:lnTo>
                  <a:lnTo>
                    <a:pt x="1276" y="1838"/>
                  </a:lnTo>
                  <a:lnTo>
                    <a:pt x="1269" y="1837"/>
                  </a:lnTo>
                  <a:lnTo>
                    <a:pt x="1261" y="1836"/>
                  </a:lnTo>
                  <a:lnTo>
                    <a:pt x="1255" y="1837"/>
                  </a:lnTo>
                  <a:lnTo>
                    <a:pt x="1247" y="1838"/>
                  </a:lnTo>
                  <a:lnTo>
                    <a:pt x="1246" y="1843"/>
                  </a:lnTo>
                  <a:lnTo>
                    <a:pt x="1257" y="1855"/>
                  </a:lnTo>
                  <a:lnTo>
                    <a:pt x="1270" y="1865"/>
                  </a:lnTo>
                  <a:lnTo>
                    <a:pt x="1276" y="1870"/>
                  </a:lnTo>
                  <a:lnTo>
                    <a:pt x="1280" y="1875"/>
                  </a:lnTo>
                  <a:lnTo>
                    <a:pt x="1286" y="1877"/>
                  </a:lnTo>
                  <a:lnTo>
                    <a:pt x="1293" y="1878"/>
                  </a:lnTo>
                  <a:lnTo>
                    <a:pt x="1300" y="1878"/>
                  </a:lnTo>
                  <a:lnTo>
                    <a:pt x="1306" y="1878"/>
                  </a:lnTo>
                  <a:lnTo>
                    <a:pt x="1313" y="1876"/>
                  </a:lnTo>
                  <a:lnTo>
                    <a:pt x="1318" y="1875"/>
                  </a:lnTo>
                  <a:lnTo>
                    <a:pt x="1323" y="1872"/>
                  </a:lnTo>
                  <a:lnTo>
                    <a:pt x="1328" y="1868"/>
                  </a:lnTo>
                  <a:lnTo>
                    <a:pt x="1333" y="1865"/>
                  </a:lnTo>
                  <a:lnTo>
                    <a:pt x="1338" y="1860"/>
                  </a:lnTo>
                  <a:lnTo>
                    <a:pt x="1347" y="1848"/>
                  </a:lnTo>
                  <a:lnTo>
                    <a:pt x="1354" y="1838"/>
                  </a:lnTo>
                  <a:lnTo>
                    <a:pt x="1359" y="1833"/>
                  </a:lnTo>
                  <a:lnTo>
                    <a:pt x="1364" y="1829"/>
                  </a:lnTo>
                  <a:lnTo>
                    <a:pt x="1369" y="1826"/>
                  </a:lnTo>
                  <a:lnTo>
                    <a:pt x="1377" y="1823"/>
                  </a:lnTo>
                  <a:lnTo>
                    <a:pt x="1383" y="1821"/>
                  </a:lnTo>
                  <a:lnTo>
                    <a:pt x="1389" y="1818"/>
                  </a:lnTo>
                  <a:lnTo>
                    <a:pt x="1394" y="1814"/>
                  </a:lnTo>
                  <a:lnTo>
                    <a:pt x="1399" y="1811"/>
                  </a:lnTo>
                  <a:lnTo>
                    <a:pt x="1408" y="1802"/>
                  </a:lnTo>
                  <a:lnTo>
                    <a:pt x="1418" y="1793"/>
                  </a:lnTo>
                  <a:lnTo>
                    <a:pt x="1424" y="1791"/>
                  </a:lnTo>
                  <a:lnTo>
                    <a:pt x="1429" y="1788"/>
                  </a:lnTo>
                  <a:lnTo>
                    <a:pt x="1436" y="1787"/>
                  </a:lnTo>
                  <a:lnTo>
                    <a:pt x="1442" y="1786"/>
                  </a:lnTo>
                  <a:lnTo>
                    <a:pt x="1448" y="1784"/>
                  </a:lnTo>
                  <a:lnTo>
                    <a:pt x="1453" y="1782"/>
                  </a:lnTo>
                  <a:lnTo>
                    <a:pt x="1454" y="1780"/>
                  </a:lnTo>
                  <a:lnTo>
                    <a:pt x="1456" y="1778"/>
                  </a:lnTo>
                  <a:lnTo>
                    <a:pt x="1457" y="1775"/>
                  </a:lnTo>
                  <a:lnTo>
                    <a:pt x="1457" y="1773"/>
                  </a:lnTo>
                  <a:lnTo>
                    <a:pt x="1456" y="1765"/>
                  </a:lnTo>
                  <a:lnTo>
                    <a:pt x="1453" y="1759"/>
                  </a:lnTo>
                  <a:lnTo>
                    <a:pt x="1451" y="1753"/>
                  </a:lnTo>
                  <a:lnTo>
                    <a:pt x="1446" y="1747"/>
                  </a:lnTo>
                  <a:lnTo>
                    <a:pt x="1442" y="1740"/>
                  </a:lnTo>
                  <a:lnTo>
                    <a:pt x="1439" y="1734"/>
                  </a:lnTo>
                  <a:lnTo>
                    <a:pt x="1437" y="1728"/>
                  </a:lnTo>
                  <a:lnTo>
                    <a:pt x="1436" y="1720"/>
                  </a:lnTo>
                  <a:lnTo>
                    <a:pt x="1436" y="1714"/>
                  </a:lnTo>
                  <a:lnTo>
                    <a:pt x="1438" y="1713"/>
                  </a:lnTo>
                  <a:lnTo>
                    <a:pt x="1441" y="1711"/>
                  </a:lnTo>
                  <a:lnTo>
                    <a:pt x="1453" y="1718"/>
                  </a:lnTo>
                  <a:lnTo>
                    <a:pt x="1465" y="1724"/>
                  </a:lnTo>
                  <a:lnTo>
                    <a:pt x="1472" y="1724"/>
                  </a:lnTo>
                  <a:lnTo>
                    <a:pt x="1478" y="1722"/>
                  </a:lnTo>
                  <a:lnTo>
                    <a:pt x="1483" y="1718"/>
                  </a:lnTo>
                  <a:lnTo>
                    <a:pt x="1488" y="1714"/>
                  </a:lnTo>
                  <a:lnTo>
                    <a:pt x="1495" y="1710"/>
                  </a:lnTo>
                  <a:lnTo>
                    <a:pt x="1500" y="1708"/>
                  </a:lnTo>
                  <a:lnTo>
                    <a:pt x="1506" y="1705"/>
                  </a:lnTo>
                  <a:lnTo>
                    <a:pt x="1513" y="1704"/>
                  </a:lnTo>
                  <a:lnTo>
                    <a:pt x="1520" y="1705"/>
                  </a:lnTo>
                  <a:lnTo>
                    <a:pt x="1525" y="1708"/>
                  </a:lnTo>
                  <a:lnTo>
                    <a:pt x="1530" y="1711"/>
                  </a:lnTo>
                  <a:lnTo>
                    <a:pt x="1534" y="1717"/>
                  </a:lnTo>
                  <a:lnTo>
                    <a:pt x="1539" y="1728"/>
                  </a:lnTo>
                  <a:lnTo>
                    <a:pt x="1542" y="1742"/>
                  </a:lnTo>
                  <a:lnTo>
                    <a:pt x="1545" y="1747"/>
                  </a:lnTo>
                  <a:lnTo>
                    <a:pt x="1546" y="1750"/>
                  </a:lnTo>
                  <a:lnTo>
                    <a:pt x="1549" y="1753"/>
                  </a:lnTo>
                  <a:lnTo>
                    <a:pt x="1552" y="1757"/>
                  </a:lnTo>
                  <a:lnTo>
                    <a:pt x="1559" y="1762"/>
                  </a:lnTo>
                  <a:lnTo>
                    <a:pt x="1566" y="1768"/>
                  </a:lnTo>
                  <a:lnTo>
                    <a:pt x="1577" y="1775"/>
                  </a:lnTo>
                  <a:lnTo>
                    <a:pt x="1589" y="1780"/>
                  </a:lnTo>
                  <a:lnTo>
                    <a:pt x="1600" y="1786"/>
                  </a:lnTo>
                  <a:lnTo>
                    <a:pt x="1611" y="1793"/>
                  </a:lnTo>
                  <a:lnTo>
                    <a:pt x="1625" y="1807"/>
                  </a:lnTo>
                  <a:lnTo>
                    <a:pt x="1640" y="1819"/>
                  </a:lnTo>
                  <a:lnTo>
                    <a:pt x="1648" y="1826"/>
                  </a:lnTo>
                  <a:lnTo>
                    <a:pt x="1654" y="1832"/>
                  </a:lnTo>
                  <a:lnTo>
                    <a:pt x="1660" y="1837"/>
                  </a:lnTo>
                  <a:lnTo>
                    <a:pt x="1665" y="1844"/>
                  </a:lnTo>
                  <a:lnTo>
                    <a:pt x="1674" y="1858"/>
                  </a:lnTo>
                  <a:lnTo>
                    <a:pt x="1682" y="1875"/>
                  </a:lnTo>
                  <a:lnTo>
                    <a:pt x="1688" y="1887"/>
                  </a:lnTo>
                  <a:lnTo>
                    <a:pt x="1694" y="1898"/>
                  </a:lnTo>
                  <a:lnTo>
                    <a:pt x="1700" y="1908"/>
                  </a:lnTo>
                  <a:lnTo>
                    <a:pt x="1708" y="1919"/>
                  </a:lnTo>
                  <a:lnTo>
                    <a:pt x="1716" y="1927"/>
                  </a:lnTo>
                  <a:lnTo>
                    <a:pt x="1722" y="1937"/>
                  </a:lnTo>
                  <a:lnTo>
                    <a:pt x="1728" y="1949"/>
                  </a:lnTo>
                  <a:lnTo>
                    <a:pt x="1734" y="1961"/>
                  </a:lnTo>
                  <a:lnTo>
                    <a:pt x="1727" y="1965"/>
                  </a:lnTo>
                  <a:lnTo>
                    <a:pt x="1718" y="1966"/>
                  </a:lnTo>
                  <a:lnTo>
                    <a:pt x="1692" y="1966"/>
                  </a:lnTo>
                  <a:lnTo>
                    <a:pt x="1669" y="1966"/>
                  </a:lnTo>
                  <a:lnTo>
                    <a:pt x="1645" y="1966"/>
                  </a:lnTo>
                  <a:lnTo>
                    <a:pt x="1619" y="1966"/>
                  </a:lnTo>
                  <a:lnTo>
                    <a:pt x="1618" y="1974"/>
                  </a:lnTo>
                  <a:lnTo>
                    <a:pt x="1631" y="1981"/>
                  </a:lnTo>
                  <a:lnTo>
                    <a:pt x="1645" y="1986"/>
                  </a:lnTo>
                  <a:lnTo>
                    <a:pt x="1645" y="1986"/>
                  </a:lnTo>
                  <a:lnTo>
                    <a:pt x="1669" y="1989"/>
                  </a:lnTo>
                  <a:lnTo>
                    <a:pt x="1690" y="1993"/>
                  </a:lnTo>
                  <a:lnTo>
                    <a:pt x="1712" y="1998"/>
                  </a:lnTo>
                  <a:lnTo>
                    <a:pt x="1732" y="2003"/>
                  </a:lnTo>
                  <a:lnTo>
                    <a:pt x="1752" y="2008"/>
                  </a:lnTo>
                  <a:lnTo>
                    <a:pt x="1773" y="2013"/>
                  </a:lnTo>
                  <a:lnTo>
                    <a:pt x="1796" y="2015"/>
                  </a:lnTo>
                  <a:lnTo>
                    <a:pt x="1818" y="2016"/>
                  </a:lnTo>
                  <a:lnTo>
                    <a:pt x="1830" y="2015"/>
                  </a:lnTo>
                  <a:lnTo>
                    <a:pt x="1840" y="2013"/>
                  </a:lnTo>
                  <a:lnTo>
                    <a:pt x="1849" y="2009"/>
                  </a:lnTo>
                  <a:lnTo>
                    <a:pt x="1857" y="2003"/>
                  </a:lnTo>
                  <a:lnTo>
                    <a:pt x="1865" y="1995"/>
                  </a:lnTo>
                  <a:lnTo>
                    <a:pt x="1870" y="1988"/>
                  </a:lnTo>
                  <a:lnTo>
                    <a:pt x="1874" y="1977"/>
                  </a:lnTo>
                  <a:lnTo>
                    <a:pt x="1875" y="1967"/>
                  </a:lnTo>
                  <a:lnTo>
                    <a:pt x="1874" y="1947"/>
                  </a:lnTo>
                  <a:lnTo>
                    <a:pt x="1872" y="1929"/>
                  </a:lnTo>
                  <a:lnTo>
                    <a:pt x="1870" y="1911"/>
                  </a:lnTo>
                  <a:lnTo>
                    <a:pt x="1866" y="1895"/>
                  </a:lnTo>
                  <a:lnTo>
                    <a:pt x="1861" y="1878"/>
                  </a:lnTo>
                  <a:lnTo>
                    <a:pt x="1854" y="1862"/>
                  </a:lnTo>
                  <a:lnTo>
                    <a:pt x="1845" y="1846"/>
                  </a:lnTo>
                  <a:lnTo>
                    <a:pt x="1835" y="1828"/>
                  </a:lnTo>
                  <a:lnTo>
                    <a:pt x="1822" y="1812"/>
                  </a:lnTo>
                  <a:lnTo>
                    <a:pt x="1810" y="1797"/>
                  </a:lnTo>
                  <a:lnTo>
                    <a:pt x="1803" y="1791"/>
                  </a:lnTo>
                  <a:lnTo>
                    <a:pt x="1798" y="1782"/>
                  </a:lnTo>
                  <a:lnTo>
                    <a:pt x="1795" y="1773"/>
                  </a:lnTo>
                  <a:lnTo>
                    <a:pt x="1792" y="1763"/>
                  </a:lnTo>
                  <a:lnTo>
                    <a:pt x="1763" y="1730"/>
                  </a:lnTo>
                  <a:lnTo>
                    <a:pt x="1737" y="1703"/>
                  </a:lnTo>
                  <a:lnTo>
                    <a:pt x="1722" y="1691"/>
                  </a:lnTo>
                  <a:lnTo>
                    <a:pt x="1707" y="1680"/>
                  </a:lnTo>
                  <a:lnTo>
                    <a:pt x="1689" y="1669"/>
                  </a:lnTo>
                  <a:lnTo>
                    <a:pt x="1668" y="1660"/>
                  </a:lnTo>
                  <a:lnTo>
                    <a:pt x="1652" y="1653"/>
                  </a:lnTo>
                  <a:lnTo>
                    <a:pt x="1634" y="1645"/>
                  </a:lnTo>
                  <a:lnTo>
                    <a:pt x="1619" y="1637"/>
                  </a:lnTo>
                  <a:lnTo>
                    <a:pt x="1604" y="1630"/>
                  </a:lnTo>
                  <a:lnTo>
                    <a:pt x="1598" y="1625"/>
                  </a:lnTo>
                  <a:lnTo>
                    <a:pt x="1591" y="1620"/>
                  </a:lnTo>
                  <a:lnTo>
                    <a:pt x="1586" y="1615"/>
                  </a:lnTo>
                  <a:lnTo>
                    <a:pt x="1581" y="1609"/>
                  </a:lnTo>
                  <a:lnTo>
                    <a:pt x="1577" y="1601"/>
                  </a:lnTo>
                  <a:lnTo>
                    <a:pt x="1575" y="1595"/>
                  </a:lnTo>
                  <a:lnTo>
                    <a:pt x="1574" y="1586"/>
                  </a:lnTo>
                  <a:lnTo>
                    <a:pt x="1574" y="1577"/>
                  </a:lnTo>
                  <a:lnTo>
                    <a:pt x="1574" y="1565"/>
                  </a:lnTo>
                  <a:lnTo>
                    <a:pt x="1577" y="1553"/>
                  </a:lnTo>
                  <a:lnTo>
                    <a:pt x="1582" y="1543"/>
                  </a:lnTo>
                  <a:lnTo>
                    <a:pt x="1587" y="1533"/>
                  </a:lnTo>
                  <a:lnTo>
                    <a:pt x="1601" y="1514"/>
                  </a:lnTo>
                  <a:lnTo>
                    <a:pt x="1615" y="1493"/>
                  </a:lnTo>
                  <a:lnTo>
                    <a:pt x="1625" y="1473"/>
                  </a:lnTo>
                  <a:lnTo>
                    <a:pt x="1634" y="1456"/>
                  </a:lnTo>
                  <a:lnTo>
                    <a:pt x="1643" y="1438"/>
                  </a:lnTo>
                  <a:lnTo>
                    <a:pt x="1649" y="1420"/>
                  </a:lnTo>
                  <a:lnTo>
                    <a:pt x="1654" y="1403"/>
                  </a:lnTo>
                  <a:lnTo>
                    <a:pt x="1658" y="1384"/>
                  </a:lnTo>
                  <a:lnTo>
                    <a:pt x="1659" y="1364"/>
                  </a:lnTo>
                  <a:lnTo>
                    <a:pt x="1660" y="1343"/>
                  </a:lnTo>
                  <a:lnTo>
                    <a:pt x="1659" y="1334"/>
                  </a:lnTo>
                  <a:lnTo>
                    <a:pt x="1655" y="1326"/>
                  </a:lnTo>
                  <a:lnTo>
                    <a:pt x="1650" y="1321"/>
                  </a:lnTo>
                  <a:lnTo>
                    <a:pt x="1644" y="1316"/>
                  </a:lnTo>
                  <a:lnTo>
                    <a:pt x="1628" y="1309"/>
                  </a:lnTo>
                  <a:lnTo>
                    <a:pt x="1610" y="1302"/>
                  </a:lnTo>
                  <a:lnTo>
                    <a:pt x="1581" y="1294"/>
                  </a:lnTo>
                  <a:lnTo>
                    <a:pt x="1555" y="1286"/>
                  </a:lnTo>
                  <a:lnTo>
                    <a:pt x="1530" y="1281"/>
                  </a:lnTo>
                  <a:lnTo>
                    <a:pt x="1500" y="1276"/>
                  </a:lnTo>
                  <a:lnTo>
                    <a:pt x="1490" y="1275"/>
                  </a:lnTo>
                  <a:lnTo>
                    <a:pt x="1480" y="1272"/>
                  </a:lnTo>
                  <a:lnTo>
                    <a:pt x="1470" y="1270"/>
                  </a:lnTo>
                  <a:lnTo>
                    <a:pt x="1462" y="1265"/>
                  </a:lnTo>
                  <a:lnTo>
                    <a:pt x="1454" y="1260"/>
                  </a:lnTo>
                  <a:lnTo>
                    <a:pt x="1448" y="1254"/>
                  </a:lnTo>
                  <a:lnTo>
                    <a:pt x="1447" y="1250"/>
                  </a:lnTo>
                  <a:lnTo>
                    <a:pt x="1444" y="1246"/>
                  </a:lnTo>
                  <a:lnTo>
                    <a:pt x="1444" y="1241"/>
                  </a:lnTo>
                  <a:lnTo>
                    <a:pt x="1443" y="1236"/>
                  </a:lnTo>
                  <a:lnTo>
                    <a:pt x="1444" y="1226"/>
                  </a:lnTo>
                  <a:lnTo>
                    <a:pt x="1446" y="1216"/>
                  </a:lnTo>
                  <a:lnTo>
                    <a:pt x="1448" y="1206"/>
                  </a:lnTo>
                  <a:lnTo>
                    <a:pt x="1452" y="1197"/>
                  </a:lnTo>
                  <a:lnTo>
                    <a:pt x="1456" y="1190"/>
                  </a:lnTo>
                  <a:lnTo>
                    <a:pt x="1461" y="1182"/>
                  </a:lnTo>
                  <a:lnTo>
                    <a:pt x="1467" y="1174"/>
                  </a:lnTo>
                  <a:lnTo>
                    <a:pt x="1472" y="1167"/>
                  </a:lnTo>
                  <a:lnTo>
                    <a:pt x="1500" y="1139"/>
                  </a:lnTo>
                  <a:lnTo>
                    <a:pt x="1529" y="1107"/>
                  </a:lnTo>
                  <a:lnTo>
                    <a:pt x="1547" y="1078"/>
                  </a:lnTo>
                  <a:lnTo>
                    <a:pt x="1565" y="1051"/>
                  </a:lnTo>
                  <a:lnTo>
                    <a:pt x="1574" y="1040"/>
                  </a:lnTo>
                  <a:lnTo>
                    <a:pt x="1584" y="1028"/>
                  </a:lnTo>
                  <a:lnTo>
                    <a:pt x="1596" y="1018"/>
                  </a:lnTo>
                  <a:lnTo>
                    <a:pt x="1610" y="1006"/>
                  </a:lnTo>
                  <a:lnTo>
                    <a:pt x="1624" y="999"/>
                  </a:lnTo>
                  <a:lnTo>
                    <a:pt x="1638" y="993"/>
                  </a:lnTo>
                  <a:lnTo>
                    <a:pt x="1644" y="989"/>
                  </a:lnTo>
                  <a:lnTo>
                    <a:pt x="1648" y="985"/>
                  </a:lnTo>
                  <a:lnTo>
                    <a:pt x="1652" y="979"/>
                  </a:lnTo>
                  <a:lnTo>
                    <a:pt x="1653" y="972"/>
                  </a:lnTo>
                  <a:lnTo>
                    <a:pt x="1653" y="969"/>
                  </a:lnTo>
                  <a:lnTo>
                    <a:pt x="1652" y="965"/>
                  </a:lnTo>
                  <a:lnTo>
                    <a:pt x="1650" y="962"/>
                  </a:lnTo>
                  <a:lnTo>
                    <a:pt x="1648" y="960"/>
                  </a:lnTo>
                  <a:lnTo>
                    <a:pt x="1643" y="956"/>
                  </a:lnTo>
                  <a:lnTo>
                    <a:pt x="1636" y="954"/>
                  </a:lnTo>
                  <a:lnTo>
                    <a:pt x="1621" y="950"/>
                  </a:lnTo>
                  <a:lnTo>
                    <a:pt x="1605" y="949"/>
                  </a:lnTo>
                  <a:lnTo>
                    <a:pt x="1581" y="945"/>
                  </a:lnTo>
                  <a:lnTo>
                    <a:pt x="1560" y="939"/>
                  </a:lnTo>
                  <a:lnTo>
                    <a:pt x="1539" y="934"/>
                  </a:lnTo>
                  <a:lnTo>
                    <a:pt x="1515" y="930"/>
                  </a:lnTo>
                  <a:lnTo>
                    <a:pt x="1493" y="927"/>
                  </a:lnTo>
                  <a:lnTo>
                    <a:pt x="1473" y="922"/>
                  </a:lnTo>
                  <a:lnTo>
                    <a:pt x="1465" y="920"/>
                  </a:lnTo>
                  <a:lnTo>
                    <a:pt x="1456" y="916"/>
                  </a:lnTo>
                  <a:lnTo>
                    <a:pt x="1447" y="910"/>
                  </a:lnTo>
                  <a:lnTo>
                    <a:pt x="1438" y="903"/>
                  </a:lnTo>
                  <a:lnTo>
                    <a:pt x="1423" y="887"/>
                  </a:lnTo>
                  <a:lnTo>
                    <a:pt x="1408" y="872"/>
                  </a:lnTo>
                  <a:lnTo>
                    <a:pt x="1401" y="866"/>
                  </a:lnTo>
                  <a:lnTo>
                    <a:pt x="1392" y="861"/>
                  </a:lnTo>
                  <a:lnTo>
                    <a:pt x="1383" y="857"/>
                  </a:lnTo>
                  <a:lnTo>
                    <a:pt x="1372" y="856"/>
                  </a:lnTo>
                  <a:lnTo>
                    <a:pt x="1267" y="856"/>
                  </a:lnTo>
                  <a:lnTo>
                    <a:pt x="1262" y="856"/>
                  </a:lnTo>
                  <a:lnTo>
                    <a:pt x="1257" y="854"/>
                  </a:lnTo>
                  <a:lnTo>
                    <a:pt x="1255" y="852"/>
                  </a:lnTo>
                  <a:lnTo>
                    <a:pt x="1251" y="849"/>
                  </a:lnTo>
                  <a:lnTo>
                    <a:pt x="1246" y="843"/>
                  </a:lnTo>
                  <a:lnTo>
                    <a:pt x="1242" y="836"/>
                  </a:lnTo>
                  <a:lnTo>
                    <a:pt x="1236" y="816"/>
                  </a:lnTo>
                  <a:lnTo>
                    <a:pt x="1232" y="796"/>
                  </a:lnTo>
                  <a:lnTo>
                    <a:pt x="1226" y="773"/>
                  </a:lnTo>
                  <a:lnTo>
                    <a:pt x="1222" y="753"/>
                  </a:lnTo>
                  <a:lnTo>
                    <a:pt x="1220" y="732"/>
                  </a:lnTo>
                  <a:lnTo>
                    <a:pt x="1219" y="709"/>
                  </a:lnTo>
                  <a:lnTo>
                    <a:pt x="1219" y="657"/>
                  </a:lnTo>
                  <a:lnTo>
                    <a:pt x="1220" y="651"/>
                  </a:lnTo>
                  <a:lnTo>
                    <a:pt x="1221" y="646"/>
                  </a:lnTo>
                  <a:lnTo>
                    <a:pt x="1222" y="641"/>
                  </a:lnTo>
                  <a:lnTo>
                    <a:pt x="1225" y="636"/>
                  </a:lnTo>
                  <a:lnTo>
                    <a:pt x="1232" y="629"/>
                  </a:lnTo>
                  <a:lnTo>
                    <a:pt x="1241" y="622"/>
                  </a:lnTo>
                  <a:lnTo>
                    <a:pt x="1262" y="612"/>
                  </a:lnTo>
                  <a:lnTo>
                    <a:pt x="1285" y="602"/>
                  </a:lnTo>
                  <a:lnTo>
                    <a:pt x="1308" y="588"/>
                  </a:lnTo>
                  <a:lnTo>
                    <a:pt x="1326" y="576"/>
                  </a:lnTo>
                  <a:lnTo>
                    <a:pt x="1345" y="562"/>
                  </a:lnTo>
                  <a:lnTo>
                    <a:pt x="1367" y="550"/>
                  </a:lnTo>
                  <a:lnTo>
                    <a:pt x="1409" y="526"/>
                  </a:lnTo>
                  <a:lnTo>
                    <a:pt x="1447" y="506"/>
                  </a:lnTo>
                  <a:lnTo>
                    <a:pt x="1485" y="487"/>
                  </a:lnTo>
                  <a:lnTo>
                    <a:pt x="1529" y="464"/>
                  </a:lnTo>
                  <a:lnTo>
                    <a:pt x="1544" y="455"/>
                  </a:lnTo>
                  <a:lnTo>
                    <a:pt x="1556" y="447"/>
                  </a:lnTo>
                  <a:lnTo>
                    <a:pt x="1569" y="438"/>
                  </a:lnTo>
                  <a:lnTo>
                    <a:pt x="1580" y="428"/>
                  </a:lnTo>
                  <a:lnTo>
                    <a:pt x="1591" y="419"/>
                  </a:lnTo>
                  <a:lnTo>
                    <a:pt x="1603" y="409"/>
                  </a:lnTo>
                  <a:lnTo>
                    <a:pt x="1616" y="402"/>
                  </a:lnTo>
                  <a:lnTo>
                    <a:pt x="1631" y="393"/>
                  </a:lnTo>
                  <a:lnTo>
                    <a:pt x="1654" y="384"/>
                  </a:lnTo>
                  <a:lnTo>
                    <a:pt x="1674" y="375"/>
                  </a:lnTo>
                  <a:lnTo>
                    <a:pt x="1694" y="366"/>
                  </a:lnTo>
                  <a:lnTo>
                    <a:pt x="1716" y="354"/>
                  </a:lnTo>
                  <a:lnTo>
                    <a:pt x="1731" y="348"/>
                  </a:lnTo>
                  <a:lnTo>
                    <a:pt x="1746" y="344"/>
                  </a:lnTo>
                  <a:lnTo>
                    <a:pt x="1753" y="341"/>
                  </a:lnTo>
                  <a:lnTo>
                    <a:pt x="1759" y="339"/>
                  </a:lnTo>
                  <a:lnTo>
                    <a:pt x="1764" y="334"/>
                  </a:lnTo>
                  <a:lnTo>
                    <a:pt x="1768" y="327"/>
                  </a:lnTo>
                  <a:lnTo>
                    <a:pt x="1773" y="317"/>
                  </a:lnTo>
                  <a:lnTo>
                    <a:pt x="1776" y="307"/>
                  </a:lnTo>
                  <a:lnTo>
                    <a:pt x="1778" y="299"/>
                  </a:lnTo>
                  <a:lnTo>
                    <a:pt x="1780" y="290"/>
                  </a:lnTo>
                  <a:lnTo>
                    <a:pt x="1782" y="271"/>
                  </a:lnTo>
                  <a:lnTo>
                    <a:pt x="1785" y="251"/>
                  </a:lnTo>
                  <a:lnTo>
                    <a:pt x="1785" y="251"/>
                  </a:lnTo>
                  <a:lnTo>
                    <a:pt x="1759" y="245"/>
                  </a:lnTo>
                  <a:lnTo>
                    <a:pt x="1737" y="242"/>
                  </a:lnTo>
                  <a:lnTo>
                    <a:pt x="1714" y="240"/>
                  </a:lnTo>
                  <a:lnTo>
                    <a:pt x="1693" y="238"/>
                  </a:lnTo>
                  <a:lnTo>
                    <a:pt x="1670" y="238"/>
                  </a:lnTo>
                  <a:lnTo>
                    <a:pt x="1648" y="237"/>
                  </a:lnTo>
                  <a:lnTo>
                    <a:pt x="1625" y="236"/>
                  </a:lnTo>
                  <a:lnTo>
                    <a:pt x="1600" y="232"/>
                  </a:lnTo>
                  <a:lnTo>
                    <a:pt x="1550" y="223"/>
                  </a:lnTo>
                  <a:lnTo>
                    <a:pt x="1505" y="216"/>
                  </a:lnTo>
                  <a:lnTo>
                    <a:pt x="1462" y="207"/>
                  </a:lnTo>
                  <a:lnTo>
                    <a:pt x="1421" y="200"/>
                  </a:lnTo>
                  <a:lnTo>
                    <a:pt x="1380" y="192"/>
                  </a:lnTo>
                  <a:lnTo>
                    <a:pt x="1338" y="184"/>
                  </a:lnTo>
                  <a:lnTo>
                    <a:pt x="1293" y="177"/>
                  </a:lnTo>
                  <a:lnTo>
                    <a:pt x="1242" y="168"/>
                  </a:lnTo>
                  <a:lnTo>
                    <a:pt x="1201" y="163"/>
                  </a:lnTo>
                  <a:lnTo>
                    <a:pt x="1162" y="158"/>
                  </a:lnTo>
                  <a:lnTo>
                    <a:pt x="1126" y="154"/>
                  </a:lnTo>
                  <a:lnTo>
                    <a:pt x="1091" y="151"/>
                  </a:lnTo>
                  <a:lnTo>
                    <a:pt x="1055" y="146"/>
                  </a:lnTo>
                  <a:lnTo>
                    <a:pt x="1020" y="139"/>
                  </a:lnTo>
                  <a:lnTo>
                    <a:pt x="983" y="130"/>
                  </a:lnTo>
                  <a:lnTo>
                    <a:pt x="941" y="118"/>
                  </a:lnTo>
                  <a:lnTo>
                    <a:pt x="919" y="110"/>
                  </a:lnTo>
                  <a:lnTo>
                    <a:pt x="897" y="100"/>
                  </a:lnTo>
                  <a:lnTo>
                    <a:pt x="878" y="92"/>
                  </a:lnTo>
                  <a:lnTo>
                    <a:pt x="861" y="82"/>
                  </a:lnTo>
                  <a:lnTo>
                    <a:pt x="843" y="73"/>
                  </a:lnTo>
                  <a:lnTo>
                    <a:pt x="824" y="65"/>
                  </a:lnTo>
                  <a:lnTo>
                    <a:pt x="803" y="58"/>
                  </a:lnTo>
                  <a:lnTo>
                    <a:pt x="779" y="53"/>
                  </a:lnTo>
                  <a:lnTo>
                    <a:pt x="747" y="46"/>
                  </a:lnTo>
                  <a:lnTo>
                    <a:pt x="717" y="41"/>
                  </a:lnTo>
                  <a:lnTo>
                    <a:pt x="688" y="35"/>
                  </a:lnTo>
                  <a:lnTo>
                    <a:pt x="661" y="30"/>
                  </a:lnTo>
                  <a:lnTo>
                    <a:pt x="634" y="24"/>
                  </a:lnTo>
                  <a:lnTo>
                    <a:pt x="606" y="18"/>
                  </a:lnTo>
                  <a:lnTo>
                    <a:pt x="577" y="9"/>
                  </a:lnTo>
                  <a:lnTo>
                    <a:pt x="547" y="0"/>
                  </a:lnTo>
                  <a:lnTo>
                    <a:pt x="547" y="0"/>
                  </a:lnTo>
                  <a:close/>
                </a:path>
              </a:pathLst>
            </a:custGeom>
            <a:solidFill>
              <a:schemeClr val="bg2"/>
            </a:solidFill>
            <a:ln w="317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51" name="Freeform 16"/>
            <p:cNvSpPr>
              <a:spLocks noEditPoints="1"/>
            </p:cNvSpPr>
            <p:nvPr/>
          </p:nvSpPr>
          <p:spPr bwMode="auto">
            <a:xfrm>
              <a:off x="3629437" y="538431"/>
              <a:ext cx="787475" cy="875411"/>
            </a:xfrm>
            <a:custGeom>
              <a:avLst/>
              <a:gdLst>
                <a:gd name="T0" fmla="*/ 2170 w 3185"/>
                <a:gd name="T1" fmla="*/ 2611 h 3543"/>
                <a:gd name="T2" fmla="*/ 2197 w 3185"/>
                <a:gd name="T3" fmla="*/ 2578 h 3543"/>
                <a:gd name="T4" fmla="*/ 2323 w 3185"/>
                <a:gd name="T5" fmla="*/ 2423 h 3543"/>
                <a:gd name="T6" fmla="*/ 2199 w 3185"/>
                <a:gd name="T7" fmla="*/ 115 h 3543"/>
                <a:gd name="T8" fmla="*/ 2038 w 3185"/>
                <a:gd name="T9" fmla="*/ 0 h 3543"/>
                <a:gd name="T10" fmla="*/ 1888 w 3185"/>
                <a:gd name="T11" fmla="*/ 243 h 3543"/>
                <a:gd name="T12" fmla="*/ 1683 w 3185"/>
                <a:gd name="T13" fmla="*/ 330 h 3543"/>
                <a:gd name="T14" fmla="*/ 1686 w 3185"/>
                <a:gd name="T15" fmla="*/ 489 h 3543"/>
                <a:gd name="T16" fmla="*/ 1779 w 3185"/>
                <a:gd name="T17" fmla="*/ 779 h 3543"/>
                <a:gd name="T18" fmla="*/ 1750 w 3185"/>
                <a:gd name="T19" fmla="*/ 949 h 3543"/>
                <a:gd name="T20" fmla="*/ 1472 w 3185"/>
                <a:gd name="T21" fmla="*/ 1039 h 3543"/>
                <a:gd name="T22" fmla="*/ 1452 w 3185"/>
                <a:gd name="T23" fmla="*/ 1235 h 3543"/>
                <a:gd name="T24" fmla="*/ 1289 w 3185"/>
                <a:gd name="T25" fmla="*/ 1226 h 3543"/>
                <a:gd name="T26" fmla="*/ 1093 w 3185"/>
                <a:gd name="T27" fmla="*/ 1235 h 3543"/>
                <a:gd name="T28" fmla="*/ 929 w 3185"/>
                <a:gd name="T29" fmla="*/ 1330 h 3543"/>
                <a:gd name="T30" fmla="*/ 782 w 3185"/>
                <a:gd name="T31" fmla="*/ 1522 h 3543"/>
                <a:gd name="T32" fmla="*/ 676 w 3185"/>
                <a:gd name="T33" fmla="*/ 1744 h 3543"/>
                <a:gd name="T34" fmla="*/ 511 w 3185"/>
                <a:gd name="T35" fmla="*/ 1715 h 3543"/>
                <a:gd name="T36" fmla="*/ 360 w 3185"/>
                <a:gd name="T37" fmla="*/ 1696 h 3543"/>
                <a:gd name="T38" fmla="*/ 288 w 3185"/>
                <a:gd name="T39" fmla="*/ 1533 h 3543"/>
                <a:gd name="T40" fmla="*/ 8 w 3185"/>
                <a:gd name="T41" fmla="*/ 2187 h 3543"/>
                <a:gd name="T42" fmla="*/ 97 w 3185"/>
                <a:gd name="T43" fmla="*/ 2259 h 3543"/>
                <a:gd name="T44" fmla="*/ 98 w 3185"/>
                <a:gd name="T45" fmla="*/ 2374 h 3543"/>
                <a:gd name="T46" fmla="*/ 182 w 3185"/>
                <a:gd name="T47" fmla="*/ 2435 h 3543"/>
                <a:gd name="T48" fmla="*/ 406 w 3185"/>
                <a:gd name="T49" fmla="*/ 2666 h 3543"/>
                <a:gd name="T50" fmla="*/ 535 w 3185"/>
                <a:gd name="T51" fmla="*/ 2856 h 3543"/>
                <a:gd name="T52" fmla="*/ 684 w 3185"/>
                <a:gd name="T53" fmla="*/ 2843 h 3543"/>
                <a:gd name="T54" fmla="*/ 772 w 3185"/>
                <a:gd name="T55" fmla="*/ 2977 h 3543"/>
                <a:gd name="T56" fmla="*/ 980 w 3185"/>
                <a:gd name="T57" fmla="*/ 3192 h 3543"/>
                <a:gd name="T58" fmla="*/ 1274 w 3185"/>
                <a:gd name="T59" fmla="*/ 3274 h 3543"/>
                <a:gd name="T60" fmla="*/ 1421 w 3185"/>
                <a:gd name="T61" fmla="*/ 3169 h 3543"/>
                <a:gd name="T62" fmla="*/ 1747 w 3185"/>
                <a:gd name="T63" fmla="*/ 3156 h 3543"/>
                <a:gd name="T64" fmla="*/ 1971 w 3185"/>
                <a:gd name="T65" fmla="*/ 3231 h 3543"/>
                <a:gd name="T66" fmla="*/ 2110 w 3185"/>
                <a:gd name="T67" fmla="*/ 3373 h 3543"/>
                <a:gd name="T68" fmla="*/ 2276 w 3185"/>
                <a:gd name="T69" fmla="*/ 3540 h 3543"/>
                <a:gd name="T70" fmla="*/ 2357 w 3185"/>
                <a:gd name="T71" fmla="*/ 3310 h 3543"/>
                <a:gd name="T72" fmla="*/ 2272 w 3185"/>
                <a:gd name="T73" fmla="*/ 3162 h 3543"/>
                <a:gd name="T74" fmla="*/ 2171 w 3185"/>
                <a:gd name="T75" fmla="*/ 3147 h 3543"/>
                <a:gd name="T76" fmla="*/ 2131 w 3185"/>
                <a:gd name="T77" fmla="*/ 2834 h 3543"/>
                <a:gd name="T78" fmla="*/ 2052 w 3185"/>
                <a:gd name="T79" fmla="*/ 2890 h 3543"/>
                <a:gd name="T80" fmla="*/ 1948 w 3185"/>
                <a:gd name="T81" fmla="*/ 2804 h 3543"/>
                <a:gd name="T82" fmla="*/ 2013 w 3185"/>
                <a:gd name="T83" fmla="*/ 2720 h 3543"/>
                <a:gd name="T84" fmla="*/ 2112 w 3185"/>
                <a:gd name="T85" fmla="*/ 2558 h 3543"/>
                <a:gd name="T86" fmla="*/ 2258 w 3185"/>
                <a:gd name="T87" fmla="*/ 2324 h 3543"/>
                <a:gd name="T88" fmla="*/ 2410 w 3185"/>
                <a:gd name="T89" fmla="*/ 2297 h 3543"/>
                <a:gd name="T90" fmla="*/ 2485 w 3185"/>
                <a:gd name="T91" fmla="*/ 2286 h 3543"/>
                <a:gd name="T92" fmla="*/ 2490 w 3185"/>
                <a:gd name="T93" fmla="*/ 2335 h 3543"/>
                <a:gd name="T94" fmla="*/ 2456 w 3185"/>
                <a:gd name="T95" fmla="*/ 2390 h 3543"/>
                <a:gd name="T96" fmla="*/ 2889 w 3185"/>
                <a:gd name="T97" fmla="*/ 2233 h 3543"/>
                <a:gd name="T98" fmla="*/ 3030 w 3185"/>
                <a:gd name="T99" fmla="*/ 2221 h 3543"/>
                <a:gd name="T100" fmla="*/ 3134 w 3185"/>
                <a:gd name="T101" fmla="*/ 2104 h 3543"/>
                <a:gd name="T102" fmla="*/ 3114 w 3185"/>
                <a:gd name="T103" fmla="*/ 1622 h 3543"/>
                <a:gd name="T104" fmla="*/ 2985 w 3185"/>
                <a:gd name="T105" fmla="*/ 1636 h 3543"/>
                <a:gd name="T106" fmla="*/ 2834 w 3185"/>
                <a:gd name="T107" fmla="*/ 1573 h 3543"/>
                <a:gd name="T108" fmla="*/ 2603 w 3185"/>
                <a:gd name="T109" fmla="*/ 1577 h 3543"/>
                <a:gd name="T110" fmla="*/ 2430 w 3185"/>
                <a:gd name="T111" fmla="*/ 1369 h 3543"/>
                <a:gd name="T112" fmla="*/ 2478 w 3185"/>
                <a:gd name="T113" fmla="*/ 1072 h 3543"/>
                <a:gd name="T114" fmla="*/ 2431 w 3185"/>
                <a:gd name="T115" fmla="*/ 882 h 3543"/>
                <a:gd name="T116" fmla="*/ 2292 w 3185"/>
                <a:gd name="T117" fmla="*/ 744 h 3543"/>
                <a:gd name="T118" fmla="*/ 2466 w 3185"/>
                <a:gd name="T119" fmla="*/ 590 h 3543"/>
                <a:gd name="T120" fmla="*/ 2623 w 3185"/>
                <a:gd name="T121" fmla="*/ 398 h 3543"/>
                <a:gd name="T122" fmla="*/ 2721 w 3185"/>
                <a:gd name="T123" fmla="*/ 330 h 3543"/>
                <a:gd name="T124" fmla="*/ 2535 w 3185"/>
                <a:gd name="T125" fmla="*/ 176 h 3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85" h="3543">
                  <a:moveTo>
                    <a:pt x="2139" y="2699"/>
                  </a:moveTo>
                  <a:lnTo>
                    <a:pt x="2139" y="2773"/>
                  </a:lnTo>
                  <a:lnTo>
                    <a:pt x="2144" y="2768"/>
                  </a:lnTo>
                  <a:lnTo>
                    <a:pt x="2149" y="2763"/>
                  </a:lnTo>
                  <a:lnTo>
                    <a:pt x="2151" y="2757"/>
                  </a:lnTo>
                  <a:lnTo>
                    <a:pt x="2153" y="2749"/>
                  </a:lnTo>
                  <a:lnTo>
                    <a:pt x="2154" y="2735"/>
                  </a:lnTo>
                  <a:lnTo>
                    <a:pt x="2159" y="2719"/>
                  </a:lnTo>
                  <a:lnTo>
                    <a:pt x="2163" y="2708"/>
                  </a:lnTo>
                  <a:lnTo>
                    <a:pt x="2165" y="2696"/>
                  </a:lnTo>
                  <a:lnTo>
                    <a:pt x="2170" y="2686"/>
                  </a:lnTo>
                  <a:lnTo>
                    <a:pt x="2176" y="2676"/>
                  </a:lnTo>
                  <a:lnTo>
                    <a:pt x="2181" y="2663"/>
                  </a:lnTo>
                  <a:lnTo>
                    <a:pt x="2185" y="2651"/>
                  </a:lnTo>
                  <a:lnTo>
                    <a:pt x="2188" y="2639"/>
                  </a:lnTo>
                  <a:lnTo>
                    <a:pt x="2189" y="2625"/>
                  </a:lnTo>
                  <a:lnTo>
                    <a:pt x="2188" y="2620"/>
                  </a:lnTo>
                  <a:lnTo>
                    <a:pt x="2185" y="2615"/>
                  </a:lnTo>
                  <a:lnTo>
                    <a:pt x="2184" y="2612"/>
                  </a:lnTo>
                  <a:lnTo>
                    <a:pt x="2181" y="2611"/>
                  </a:lnTo>
                  <a:lnTo>
                    <a:pt x="2179" y="2610"/>
                  </a:lnTo>
                  <a:lnTo>
                    <a:pt x="2176" y="2610"/>
                  </a:lnTo>
                  <a:lnTo>
                    <a:pt x="2174" y="2610"/>
                  </a:lnTo>
                  <a:lnTo>
                    <a:pt x="2170" y="2611"/>
                  </a:lnTo>
                  <a:lnTo>
                    <a:pt x="2168" y="2614"/>
                  </a:lnTo>
                  <a:lnTo>
                    <a:pt x="2166" y="2616"/>
                  </a:lnTo>
                  <a:lnTo>
                    <a:pt x="2164" y="2624"/>
                  </a:lnTo>
                  <a:lnTo>
                    <a:pt x="2161" y="2631"/>
                  </a:lnTo>
                  <a:lnTo>
                    <a:pt x="2153" y="2649"/>
                  </a:lnTo>
                  <a:lnTo>
                    <a:pt x="2145" y="2664"/>
                  </a:lnTo>
                  <a:lnTo>
                    <a:pt x="2143" y="2673"/>
                  </a:lnTo>
                  <a:lnTo>
                    <a:pt x="2140" y="2680"/>
                  </a:lnTo>
                  <a:lnTo>
                    <a:pt x="2139" y="2689"/>
                  </a:lnTo>
                  <a:lnTo>
                    <a:pt x="2139" y="2699"/>
                  </a:lnTo>
                  <a:close/>
                  <a:moveTo>
                    <a:pt x="2304" y="2414"/>
                  </a:moveTo>
                  <a:lnTo>
                    <a:pt x="2292" y="2424"/>
                  </a:lnTo>
                  <a:lnTo>
                    <a:pt x="2281" y="2434"/>
                  </a:lnTo>
                  <a:lnTo>
                    <a:pt x="2271" y="2444"/>
                  </a:lnTo>
                  <a:lnTo>
                    <a:pt x="2262" y="2454"/>
                  </a:lnTo>
                  <a:lnTo>
                    <a:pt x="2244" y="2477"/>
                  </a:lnTo>
                  <a:lnTo>
                    <a:pt x="2225" y="2503"/>
                  </a:lnTo>
                  <a:lnTo>
                    <a:pt x="2214" y="2519"/>
                  </a:lnTo>
                  <a:lnTo>
                    <a:pt x="2205" y="2536"/>
                  </a:lnTo>
                  <a:lnTo>
                    <a:pt x="2202" y="2545"/>
                  </a:lnTo>
                  <a:lnTo>
                    <a:pt x="2199" y="2553"/>
                  </a:lnTo>
                  <a:lnTo>
                    <a:pt x="2198" y="2562"/>
                  </a:lnTo>
                  <a:lnTo>
                    <a:pt x="2197" y="2573"/>
                  </a:lnTo>
                  <a:lnTo>
                    <a:pt x="2197" y="2578"/>
                  </a:lnTo>
                  <a:lnTo>
                    <a:pt x="2199" y="2585"/>
                  </a:lnTo>
                  <a:lnTo>
                    <a:pt x="2200" y="2586"/>
                  </a:lnTo>
                  <a:lnTo>
                    <a:pt x="2202" y="2589"/>
                  </a:lnTo>
                  <a:lnTo>
                    <a:pt x="2203" y="2590"/>
                  </a:lnTo>
                  <a:lnTo>
                    <a:pt x="2205" y="2590"/>
                  </a:lnTo>
                  <a:lnTo>
                    <a:pt x="2210" y="2589"/>
                  </a:lnTo>
                  <a:lnTo>
                    <a:pt x="2214" y="2587"/>
                  </a:lnTo>
                  <a:lnTo>
                    <a:pt x="2217" y="2583"/>
                  </a:lnTo>
                  <a:lnTo>
                    <a:pt x="2219" y="2580"/>
                  </a:lnTo>
                  <a:lnTo>
                    <a:pt x="2223" y="2571"/>
                  </a:lnTo>
                  <a:lnTo>
                    <a:pt x="2228" y="2562"/>
                  </a:lnTo>
                  <a:lnTo>
                    <a:pt x="2239" y="2546"/>
                  </a:lnTo>
                  <a:lnTo>
                    <a:pt x="2247" y="2531"/>
                  </a:lnTo>
                  <a:lnTo>
                    <a:pt x="2254" y="2514"/>
                  </a:lnTo>
                  <a:lnTo>
                    <a:pt x="2264" y="2497"/>
                  </a:lnTo>
                  <a:lnTo>
                    <a:pt x="2272" y="2486"/>
                  </a:lnTo>
                  <a:lnTo>
                    <a:pt x="2278" y="2474"/>
                  </a:lnTo>
                  <a:lnTo>
                    <a:pt x="2284" y="2464"/>
                  </a:lnTo>
                  <a:lnTo>
                    <a:pt x="2294" y="2456"/>
                  </a:lnTo>
                  <a:lnTo>
                    <a:pt x="2304" y="2447"/>
                  </a:lnTo>
                  <a:lnTo>
                    <a:pt x="2315" y="2438"/>
                  </a:lnTo>
                  <a:lnTo>
                    <a:pt x="2318" y="2433"/>
                  </a:lnTo>
                  <a:lnTo>
                    <a:pt x="2322" y="2428"/>
                  </a:lnTo>
                  <a:lnTo>
                    <a:pt x="2323" y="2423"/>
                  </a:lnTo>
                  <a:lnTo>
                    <a:pt x="2325" y="2417"/>
                  </a:lnTo>
                  <a:lnTo>
                    <a:pt x="2315" y="2414"/>
                  </a:lnTo>
                  <a:lnTo>
                    <a:pt x="2304" y="2414"/>
                  </a:lnTo>
                  <a:close/>
                  <a:moveTo>
                    <a:pt x="2419" y="83"/>
                  </a:moveTo>
                  <a:lnTo>
                    <a:pt x="2402" y="90"/>
                  </a:lnTo>
                  <a:lnTo>
                    <a:pt x="2385" y="98"/>
                  </a:lnTo>
                  <a:lnTo>
                    <a:pt x="2376" y="102"/>
                  </a:lnTo>
                  <a:lnTo>
                    <a:pt x="2367" y="104"/>
                  </a:lnTo>
                  <a:lnTo>
                    <a:pt x="2358" y="105"/>
                  </a:lnTo>
                  <a:lnTo>
                    <a:pt x="2350" y="107"/>
                  </a:lnTo>
                  <a:lnTo>
                    <a:pt x="2337" y="105"/>
                  </a:lnTo>
                  <a:lnTo>
                    <a:pt x="2326" y="102"/>
                  </a:lnTo>
                  <a:lnTo>
                    <a:pt x="2315" y="99"/>
                  </a:lnTo>
                  <a:lnTo>
                    <a:pt x="2302" y="98"/>
                  </a:lnTo>
                  <a:lnTo>
                    <a:pt x="2288" y="100"/>
                  </a:lnTo>
                  <a:lnTo>
                    <a:pt x="2276" y="104"/>
                  </a:lnTo>
                  <a:lnTo>
                    <a:pt x="2264" y="107"/>
                  </a:lnTo>
                  <a:lnTo>
                    <a:pt x="2249" y="109"/>
                  </a:lnTo>
                  <a:lnTo>
                    <a:pt x="2239" y="105"/>
                  </a:lnTo>
                  <a:lnTo>
                    <a:pt x="2228" y="100"/>
                  </a:lnTo>
                  <a:lnTo>
                    <a:pt x="2219" y="102"/>
                  </a:lnTo>
                  <a:lnTo>
                    <a:pt x="2213" y="105"/>
                  </a:lnTo>
                  <a:lnTo>
                    <a:pt x="2205" y="110"/>
                  </a:lnTo>
                  <a:lnTo>
                    <a:pt x="2199" y="115"/>
                  </a:lnTo>
                  <a:lnTo>
                    <a:pt x="2193" y="120"/>
                  </a:lnTo>
                  <a:lnTo>
                    <a:pt x="2187" y="125"/>
                  </a:lnTo>
                  <a:lnTo>
                    <a:pt x="2179" y="129"/>
                  </a:lnTo>
                  <a:lnTo>
                    <a:pt x="2170" y="130"/>
                  </a:lnTo>
                  <a:lnTo>
                    <a:pt x="2165" y="129"/>
                  </a:lnTo>
                  <a:lnTo>
                    <a:pt x="2160" y="128"/>
                  </a:lnTo>
                  <a:lnTo>
                    <a:pt x="2156" y="125"/>
                  </a:lnTo>
                  <a:lnTo>
                    <a:pt x="2153" y="123"/>
                  </a:lnTo>
                  <a:lnTo>
                    <a:pt x="2146" y="114"/>
                  </a:lnTo>
                  <a:lnTo>
                    <a:pt x="2140" y="105"/>
                  </a:lnTo>
                  <a:lnTo>
                    <a:pt x="2135" y="95"/>
                  </a:lnTo>
                  <a:lnTo>
                    <a:pt x="2129" y="87"/>
                  </a:lnTo>
                  <a:lnTo>
                    <a:pt x="2126" y="83"/>
                  </a:lnTo>
                  <a:lnTo>
                    <a:pt x="2121" y="79"/>
                  </a:lnTo>
                  <a:lnTo>
                    <a:pt x="2117" y="77"/>
                  </a:lnTo>
                  <a:lnTo>
                    <a:pt x="2112" y="74"/>
                  </a:lnTo>
                  <a:lnTo>
                    <a:pt x="2099" y="69"/>
                  </a:lnTo>
                  <a:lnTo>
                    <a:pt x="2086" y="63"/>
                  </a:lnTo>
                  <a:lnTo>
                    <a:pt x="2076" y="55"/>
                  </a:lnTo>
                  <a:lnTo>
                    <a:pt x="2067" y="46"/>
                  </a:lnTo>
                  <a:lnTo>
                    <a:pt x="2060" y="36"/>
                  </a:lnTo>
                  <a:lnTo>
                    <a:pt x="2052" y="26"/>
                  </a:lnTo>
                  <a:lnTo>
                    <a:pt x="2045" y="14"/>
                  </a:lnTo>
                  <a:lnTo>
                    <a:pt x="2038" y="0"/>
                  </a:lnTo>
                  <a:lnTo>
                    <a:pt x="2027" y="10"/>
                  </a:lnTo>
                  <a:lnTo>
                    <a:pt x="2020" y="21"/>
                  </a:lnTo>
                  <a:lnTo>
                    <a:pt x="2015" y="33"/>
                  </a:lnTo>
                  <a:lnTo>
                    <a:pt x="2010" y="45"/>
                  </a:lnTo>
                  <a:lnTo>
                    <a:pt x="2005" y="70"/>
                  </a:lnTo>
                  <a:lnTo>
                    <a:pt x="1996" y="98"/>
                  </a:lnTo>
                  <a:lnTo>
                    <a:pt x="1991" y="112"/>
                  </a:lnTo>
                  <a:lnTo>
                    <a:pt x="1984" y="124"/>
                  </a:lnTo>
                  <a:lnTo>
                    <a:pt x="1979" y="135"/>
                  </a:lnTo>
                  <a:lnTo>
                    <a:pt x="1973" y="146"/>
                  </a:lnTo>
                  <a:lnTo>
                    <a:pt x="1966" y="156"/>
                  </a:lnTo>
                  <a:lnTo>
                    <a:pt x="1957" y="166"/>
                  </a:lnTo>
                  <a:lnTo>
                    <a:pt x="1948" y="176"/>
                  </a:lnTo>
                  <a:lnTo>
                    <a:pt x="1938" y="186"/>
                  </a:lnTo>
                  <a:lnTo>
                    <a:pt x="1933" y="191"/>
                  </a:lnTo>
                  <a:lnTo>
                    <a:pt x="1929" y="196"/>
                  </a:lnTo>
                  <a:lnTo>
                    <a:pt x="1927" y="202"/>
                  </a:lnTo>
                  <a:lnTo>
                    <a:pt x="1925" y="208"/>
                  </a:lnTo>
                  <a:lnTo>
                    <a:pt x="1923" y="215"/>
                  </a:lnTo>
                  <a:lnTo>
                    <a:pt x="1920" y="221"/>
                  </a:lnTo>
                  <a:lnTo>
                    <a:pt x="1917" y="226"/>
                  </a:lnTo>
                  <a:lnTo>
                    <a:pt x="1912" y="231"/>
                  </a:lnTo>
                  <a:lnTo>
                    <a:pt x="1899" y="238"/>
                  </a:lnTo>
                  <a:lnTo>
                    <a:pt x="1888" y="243"/>
                  </a:lnTo>
                  <a:lnTo>
                    <a:pt x="1877" y="248"/>
                  </a:lnTo>
                  <a:lnTo>
                    <a:pt x="1865" y="251"/>
                  </a:lnTo>
                  <a:lnTo>
                    <a:pt x="1840" y="255"/>
                  </a:lnTo>
                  <a:lnTo>
                    <a:pt x="1814" y="257"/>
                  </a:lnTo>
                  <a:lnTo>
                    <a:pt x="1805" y="258"/>
                  </a:lnTo>
                  <a:lnTo>
                    <a:pt x="1797" y="260"/>
                  </a:lnTo>
                  <a:lnTo>
                    <a:pt x="1790" y="262"/>
                  </a:lnTo>
                  <a:lnTo>
                    <a:pt x="1784" y="265"/>
                  </a:lnTo>
                  <a:lnTo>
                    <a:pt x="1776" y="268"/>
                  </a:lnTo>
                  <a:lnTo>
                    <a:pt x="1770" y="271"/>
                  </a:lnTo>
                  <a:lnTo>
                    <a:pt x="1762" y="272"/>
                  </a:lnTo>
                  <a:lnTo>
                    <a:pt x="1754" y="272"/>
                  </a:lnTo>
                  <a:lnTo>
                    <a:pt x="1736" y="271"/>
                  </a:lnTo>
                  <a:lnTo>
                    <a:pt x="1718" y="270"/>
                  </a:lnTo>
                  <a:lnTo>
                    <a:pt x="1710" y="271"/>
                  </a:lnTo>
                  <a:lnTo>
                    <a:pt x="1703" y="273"/>
                  </a:lnTo>
                  <a:lnTo>
                    <a:pt x="1697" y="277"/>
                  </a:lnTo>
                  <a:lnTo>
                    <a:pt x="1691" y="284"/>
                  </a:lnTo>
                  <a:lnTo>
                    <a:pt x="1687" y="290"/>
                  </a:lnTo>
                  <a:lnTo>
                    <a:pt x="1683" y="296"/>
                  </a:lnTo>
                  <a:lnTo>
                    <a:pt x="1682" y="305"/>
                  </a:lnTo>
                  <a:lnTo>
                    <a:pt x="1681" y="312"/>
                  </a:lnTo>
                  <a:lnTo>
                    <a:pt x="1682" y="321"/>
                  </a:lnTo>
                  <a:lnTo>
                    <a:pt x="1683" y="330"/>
                  </a:lnTo>
                  <a:lnTo>
                    <a:pt x="1687" y="337"/>
                  </a:lnTo>
                  <a:lnTo>
                    <a:pt x="1691" y="344"/>
                  </a:lnTo>
                  <a:lnTo>
                    <a:pt x="1697" y="350"/>
                  </a:lnTo>
                  <a:lnTo>
                    <a:pt x="1703" y="356"/>
                  </a:lnTo>
                  <a:lnTo>
                    <a:pt x="1710" y="361"/>
                  </a:lnTo>
                  <a:lnTo>
                    <a:pt x="1718" y="365"/>
                  </a:lnTo>
                  <a:lnTo>
                    <a:pt x="1731" y="370"/>
                  </a:lnTo>
                  <a:lnTo>
                    <a:pt x="1745" y="375"/>
                  </a:lnTo>
                  <a:lnTo>
                    <a:pt x="1750" y="379"/>
                  </a:lnTo>
                  <a:lnTo>
                    <a:pt x="1754" y="383"/>
                  </a:lnTo>
                  <a:lnTo>
                    <a:pt x="1757" y="388"/>
                  </a:lnTo>
                  <a:lnTo>
                    <a:pt x="1757" y="394"/>
                  </a:lnTo>
                  <a:lnTo>
                    <a:pt x="1757" y="408"/>
                  </a:lnTo>
                  <a:lnTo>
                    <a:pt x="1754" y="419"/>
                  </a:lnTo>
                  <a:lnTo>
                    <a:pt x="1750" y="429"/>
                  </a:lnTo>
                  <a:lnTo>
                    <a:pt x="1744" y="439"/>
                  </a:lnTo>
                  <a:lnTo>
                    <a:pt x="1736" y="448"/>
                  </a:lnTo>
                  <a:lnTo>
                    <a:pt x="1727" y="457"/>
                  </a:lnTo>
                  <a:lnTo>
                    <a:pt x="1718" y="465"/>
                  </a:lnTo>
                  <a:lnTo>
                    <a:pt x="1707" y="473"/>
                  </a:lnTo>
                  <a:lnTo>
                    <a:pt x="1700" y="479"/>
                  </a:lnTo>
                  <a:lnTo>
                    <a:pt x="1692" y="484"/>
                  </a:lnTo>
                  <a:lnTo>
                    <a:pt x="1688" y="487"/>
                  </a:lnTo>
                  <a:lnTo>
                    <a:pt x="1686" y="489"/>
                  </a:lnTo>
                  <a:lnTo>
                    <a:pt x="1685" y="493"/>
                  </a:lnTo>
                  <a:lnTo>
                    <a:pt x="1683" y="498"/>
                  </a:lnTo>
                  <a:lnTo>
                    <a:pt x="1683" y="553"/>
                  </a:lnTo>
                  <a:lnTo>
                    <a:pt x="1633" y="553"/>
                  </a:lnTo>
                  <a:lnTo>
                    <a:pt x="1623" y="561"/>
                  </a:lnTo>
                  <a:lnTo>
                    <a:pt x="1642" y="591"/>
                  </a:lnTo>
                  <a:lnTo>
                    <a:pt x="1658" y="617"/>
                  </a:lnTo>
                  <a:lnTo>
                    <a:pt x="1666" y="631"/>
                  </a:lnTo>
                  <a:lnTo>
                    <a:pt x="1673" y="645"/>
                  </a:lnTo>
                  <a:lnTo>
                    <a:pt x="1679" y="660"/>
                  </a:lnTo>
                  <a:lnTo>
                    <a:pt x="1686" y="678"/>
                  </a:lnTo>
                  <a:lnTo>
                    <a:pt x="1691" y="689"/>
                  </a:lnTo>
                  <a:lnTo>
                    <a:pt x="1697" y="700"/>
                  </a:lnTo>
                  <a:lnTo>
                    <a:pt x="1702" y="709"/>
                  </a:lnTo>
                  <a:lnTo>
                    <a:pt x="1710" y="718"/>
                  </a:lnTo>
                  <a:lnTo>
                    <a:pt x="1717" y="725"/>
                  </a:lnTo>
                  <a:lnTo>
                    <a:pt x="1725" y="733"/>
                  </a:lnTo>
                  <a:lnTo>
                    <a:pt x="1735" y="740"/>
                  </a:lnTo>
                  <a:lnTo>
                    <a:pt x="1745" y="749"/>
                  </a:lnTo>
                  <a:lnTo>
                    <a:pt x="1756" y="757"/>
                  </a:lnTo>
                  <a:lnTo>
                    <a:pt x="1767" y="764"/>
                  </a:lnTo>
                  <a:lnTo>
                    <a:pt x="1772" y="768"/>
                  </a:lnTo>
                  <a:lnTo>
                    <a:pt x="1776" y="773"/>
                  </a:lnTo>
                  <a:lnTo>
                    <a:pt x="1779" y="779"/>
                  </a:lnTo>
                  <a:lnTo>
                    <a:pt x="1779" y="785"/>
                  </a:lnTo>
                  <a:lnTo>
                    <a:pt x="1777" y="797"/>
                  </a:lnTo>
                  <a:lnTo>
                    <a:pt x="1774" y="806"/>
                  </a:lnTo>
                  <a:lnTo>
                    <a:pt x="1770" y="814"/>
                  </a:lnTo>
                  <a:lnTo>
                    <a:pt x="1769" y="826"/>
                  </a:lnTo>
                  <a:lnTo>
                    <a:pt x="1769" y="831"/>
                  </a:lnTo>
                  <a:lnTo>
                    <a:pt x="1770" y="837"/>
                  </a:lnTo>
                  <a:lnTo>
                    <a:pt x="1771" y="842"/>
                  </a:lnTo>
                  <a:lnTo>
                    <a:pt x="1774" y="847"/>
                  </a:lnTo>
                  <a:lnTo>
                    <a:pt x="1779" y="856"/>
                  </a:lnTo>
                  <a:lnTo>
                    <a:pt x="1785" y="863"/>
                  </a:lnTo>
                  <a:lnTo>
                    <a:pt x="1792" y="872"/>
                  </a:lnTo>
                  <a:lnTo>
                    <a:pt x="1797" y="881"/>
                  </a:lnTo>
                  <a:lnTo>
                    <a:pt x="1800" y="886"/>
                  </a:lnTo>
                  <a:lnTo>
                    <a:pt x="1801" y="891"/>
                  </a:lnTo>
                  <a:lnTo>
                    <a:pt x="1802" y="896"/>
                  </a:lnTo>
                  <a:lnTo>
                    <a:pt x="1802" y="902"/>
                  </a:lnTo>
                  <a:lnTo>
                    <a:pt x="1801" y="910"/>
                  </a:lnTo>
                  <a:lnTo>
                    <a:pt x="1799" y="916"/>
                  </a:lnTo>
                  <a:lnTo>
                    <a:pt x="1794" y="921"/>
                  </a:lnTo>
                  <a:lnTo>
                    <a:pt x="1787" y="926"/>
                  </a:lnTo>
                  <a:lnTo>
                    <a:pt x="1772" y="933"/>
                  </a:lnTo>
                  <a:lnTo>
                    <a:pt x="1757" y="941"/>
                  </a:lnTo>
                  <a:lnTo>
                    <a:pt x="1750" y="949"/>
                  </a:lnTo>
                  <a:lnTo>
                    <a:pt x="1745" y="956"/>
                  </a:lnTo>
                  <a:lnTo>
                    <a:pt x="1740" y="965"/>
                  </a:lnTo>
                  <a:lnTo>
                    <a:pt x="1733" y="974"/>
                  </a:lnTo>
                  <a:lnTo>
                    <a:pt x="1716" y="995"/>
                  </a:lnTo>
                  <a:lnTo>
                    <a:pt x="1700" y="1015"/>
                  </a:lnTo>
                  <a:lnTo>
                    <a:pt x="1690" y="1023"/>
                  </a:lnTo>
                  <a:lnTo>
                    <a:pt x="1679" y="1029"/>
                  </a:lnTo>
                  <a:lnTo>
                    <a:pt x="1673" y="1031"/>
                  </a:lnTo>
                  <a:lnTo>
                    <a:pt x="1668" y="1033"/>
                  </a:lnTo>
                  <a:lnTo>
                    <a:pt x="1661" y="1034"/>
                  </a:lnTo>
                  <a:lnTo>
                    <a:pt x="1654" y="1034"/>
                  </a:lnTo>
                  <a:lnTo>
                    <a:pt x="1638" y="1034"/>
                  </a:lnTo>
                  <a:lnTo>
                    <a:pt x="1626" y="1033"/>
                  </a:lnTo>
                  <a:lnTo>
                    <a:pt x="1612" y="1031"/>
                  </a:lnTo>
                  <a:lnTo>
                    <a:pt x="1597" y="1031"/>
                  </a:lnTo>
                  <a:lnTo>
                    <a:pt x="1575" y="1034"/>
                  </a:lnTo>
                  <a:lnTo>
                    <a:pt x="1555" y="1033"/>
                  </a:lnTo>
                  <a:lnTo>
                    <a:pt x="1536" y="1031"/>
                  </a:lnTo>
                  <a:lnTo>
                    <a:pt x="1515" y="1031"/>
                  </a:lnTo>
                  <a:lnTo>
                    <a:pt x="1505" y="1031"/>
                  </a:lnTo>
                  <a:lnTo>
                    <a:pt x="1496" y="1033"/>
                  </a:lnTo>
                  <a:lnTo>
                    <a:pt x="1487" y="1034"/>
                  </a:lnTo>
                  <a:lnTo>
                    <a:pt x="1480" y="1036"/>
                  </a:lnTo>
                  <a:lnTo>
                    <a:pt x="1472" y="1039"/>
                  </a:lnTo>
                  <a:lnTo>
                    <a:pt x="1466" y="1044"/>
                  </a:lnTo>
                  <a:lnTo>
                    <a:pt x="1465" y="1046"/>
                  </a:lnTo>
                  <a:lnTo>
                    <a:pt x="1462" y="1050"/>
                  </a:lnTo>
                  <a:lnTo>
                    <a:pt x="1462" y="1054"/>
                  </a:lnTo>
                  <a:lnTo>
                    <a:pt x="1461" y="1058"/>
                  </a:lnTo>
                  <a:lnTo>
                    <a:pt x="1462" y="1066"/>
                  </a:lnTo>
                  <a:lnTo>
                    <a:pt x="1464" y="1075"/>
                  </a:lnTo>
                  <a:lnTo>
                    <a:pt x="1466" y="1082"/>
                  </a:lnTo>
                  <a:lnTo>
                    <a:pt x="1469" y="1089"/>
                  </a:lnTo>
                  <a:lnTo>
                    <a:pt x="1471" y="1097"/>
                  </a:lnTo>
                  <a:lnTo>
                    <a:pt x="1474" y="1104"/>
                  </a:lnTo>
                  <a:lnTo>
                    <a:pt x="1475" y="1112"/>
                  </a:lnTo>
                  <a:lnTo>
                    <a:pt x="1476" y="1120"/>
                  </a:lnTo>
                  <a:lnTo>
                    <a:pt x="1476" y="1152"/>
                  </a:lnTo>
                  <a:lnTo>
                    <a:pt x="1459" y="1153"/>
                  </a:lnTo>
                  <a:lnTo>
                    <a:pt x="1441" y="1152"/>
                  </a:lnTo>
                  <a:lnTo>
                    <a:pt x="1444" y="1171"/>
                  </a:lnTo>
                  <a:lnTo>
                    <a:pt x="1449" y="1186"/>
                  </a:lnTo>
                  <a:lnTo>
                    <a:pt x="1450" y="1194"/>
                  </a:lnTo>
                  <a:lnTo>
                    <a:pt x="1452" y="1202"/>
                  </a:lnTo>
                  <a:lnTo>
                    <a:pt x="1454" y="1211"/>
                  </a:lnTo>
                  <a:lnTo>
                    <a:pt x="1454" y="1221"/>
                  </a:lnTo>
                  <a:lnTo>
                    <a:pt x="1454" y="1227"/>
                  </a:lnTo>
                  <a:lnTo>
                    <a:pt x="1452" y="1235"/>
                  </a:lnTo>
                  <a:lnTo>
                    <a:pt x="1450" y="1241"/>
                  </a:lnTo>
                  <a:lnTo>
                    <a:pt x="1447" y="1247"/>
                  </a:lnTo>
                  <a:lnTo>
                    <a:pt x="1444" y="1252"/>
                  </a:lnTo>
                  <a:lnTo>
                    <a:pt x="1440" y="1258"/>
                  </a:lnTo>
                  <a:lnTo>
                    <a:pt x="1436" y="1263"/>
                  </a:lnTo>
                  <a:lnTo>
                    <a:pt x="1431" y="1267"/>
                  </a:lnTo>
                  <a:lnTo>
                    <a:pt x="1420" y="1275"/>
                  </a:lnTo>
                  <a:lnTo>
                    <a:pt x="1407" y="1281"/>
                  </a:lnTo>
                  <a:lnTo>
                    <a:pt x="1393" y="1284"/>
                  </a:lnTo>
                  <a:lnTo>
                    <a:pt x="1378" y="1285"/>
                  </a:lnTo>
                  <a:lnTo>
                    <a:pt x="1364" y="1285"/>
                  </a:lnTo>
                  <a:lnTo>
                    <a:pt x="1353" y="1282"/>
                  </a:lnTo>
                  <a:lnTo>
                    <a:pt x="1342" y="1279"/>
                  </a:lnTo>
                  <a:lnTo>
                    <a:pt x="1329" y="1275"/>
                  </a:lnTo>
                  <a:lnTo>
                    <a:pt x="1319" y="1272"/>
                  </a:lnTo>
                  <a:lnTo>
                    <a:pt x="1311" y="1271"/>
                  </a:lnTo>
                  <a:lnTo>
                    <a:pt x="1306" y="1270"/>
                  </a:lnTo>
                  <a:lnTo>
                    <a:pt x="1302" y="1267"/>
                  </a:lnTo>
                  <a:lnTo>
                    <a:pt x="1298" y="1265"/>
                  </a:lnTo>
                  <a:lnTo>
                    <a:pt x="1295" y="1261"/>
                  </a:lnTo>
                  <a:lnTo>
                    <a:pt x="1292" y="1252"/>
                  </a:lnTo>
                  <a:lnTo>
                    <a:pt x="1289" y="1243"/>
                  </a:lnTo>
                  <a:lnTo>
                    <a:pt x="1289" y="1235"/>
                  </a:lnTo>
                  <a:lnTo>
                    <a:pt x="1289" y="1226"/>
                  </a:lnTo>
                  <a:lnTo>
                    <a:pt x="1289" y="1217"/>
                  </a:lnTo>
                  <a:lnTo>
                    <a:pt x="1289" y="1210"/>
                  </a:lnTo>
                  <a:lnTo>
                    <a:pt x="1287" y="1201"/>
                  </a:lnTo>
                  <a:lnTo>
                    <a:pt x="1282" y="1193"/>
                  </a:lnTo>
                  <a:lnTo>
                    <a:pt x="1278" y="1188"/>
                  </a:lnTo>
                  <a:lnTo>
                    <a:pt x="1274" y="1186"/>
                  </a:lnTo>
                  <a:lnTo>
                    <a:pt x="1270" y="1183"/>
                  </a:lnTo>
                  <a:lnTo>
                    <a:pt x="1265" y="1182"/>
                  </a:lnTo>
                  <a:lnTo>
                    <a:pt x="1255" y="1179"/>
                  </a:lnTo>
                  <a:lnTo>
                    <a:pt x="1245" y="1179"/>
                  </a:lnTo>
                  <a:lnTo>
                    <a:pt x="1230" y="1179"/>
                  </a:lnTo>
                  <a:lnTo>
                    <a:pt x="1218" y="1181"/>
                  </a:lnTo>
                  <a:lnTo>
                    <a:pt x="1205" y="1182"/>
                  </a:lnTo>
                  <a:lnTo>
                    <a:pt x="1193" y="1183"/>
                  </a:lnTo>
                  <a:lnTo>
                    <a:pt x="1181" y="1187"/>
                  </a:lnTo>
                  <a:lnTo>
                    <a:pt x="1170" y="1192"/>
                  </a:lnTo>
                  <a:lnTo>
                    <a:pt x="1159" y="1198"/>
                  </a:lnTo>
                  <a:lnTo>
                    <a:pt x="1147" y="1206"/>
                  </a:lnTo>
                  <a:lnTo>
                    <a:pt x="1134" y="1216"/>
                  </a:lnTo>
                  <a:lnTo>
                    <a:pt x="1122" y="1226"/>
                  </a:lnTo>
                  <a:lnTo>
                    <a:pt x="1116" y="1230"/>
                  </a:lnTo>
                  <a:lnTo>
                    <a:pt x="1110" y="1232"/>
                  </a:lnTo>
                  <a:lnTo>
                    <a:pt x="1102" y="1235"/>
                  </a:lnTo>
                  <a:lnTo>
                    <a:pt x="1093" y="1235"/>
                  </a:lnTo>
                  <a:lnTo>
                    <a:pt x="1041" y="1235"/>
                  </a:lnTo>
                  <a:lnTo>
                    <a:pt x="1042" y="1248"/>
                  </a:lnTo>
                  <a:lnTo>
                    <a:pt x="1042" y="1261"/>
                  </a:lnTo>
                  <a:lnTo>
                    <a:pt x="1041" y="1272"/>
                  </a:lnTo>
                  <a:lnTo>
                    <a:pt x="1038" y="1284"/>
                  </a:lnTo>
                  <a:lnTo>
                    <a:pt x="1034" y="1295"/>
                  </a:lnTo>
                  <a:lnTo>
                    <a:pt x="1028" y="1305"/>
                  </a:lnTo>
                  <a:lnTo>
                    <a:pt x="1021" y="1315"/>
                  </a:lnTo>
                  <a:lnTo>
                    <a:pt x="1012" y="1325"/>
                  </a:lnTo>
                  <a:lnTo>
                    <a:pt x="1006" y="1335"/>
                  </a:lnTo>
                  <a:lnTo>
                    <a:pt x="1001" y="1345"/>
                  </a:lnTo>
                  <a:lnTo>
                    <a:pt x="998" y="1350"/>
                  </a:lnTo>
                  <a:lnTo>
                    <a:pt x="996" y="1353"/>
                  </a:lnTo>
                  <a:lnTo>
                    <a:pt x="991" y="1355"/>
                  </a:lnTo>
                  <a:lnTo>
                    <a:pt x="985" y="1356"/>
                  </a:lnTo>
                  <a:lnTo>
                    <a:pt x="978" y="1355"/>
                  </a:lnTo>
                  <a:lnTo>
                    <a:pt x="970" y="1353"/>
                  </a:lnTo>
                  <a:lnTo>
                    <a:pt x="965" y="1349"/>
                  </a:lnTo>
                  <a:lnTo>
                    <a:pt x="959" y="1344"/>
                  </a:lnTo>
                  <a:lnTo>
                    <a:pt x="954" y="1339"/>
                  </a:lnTo>
                  <a:lnTo>
                    <a:pt x="948" y="1334"/>
                  </a:lnTo>
                  <a:lnTo>
                    <a:pt x="940" y="1331"/>
                  </a:lnTo>
                  <a:lnTo>
                    <a:pt x="933" y="1330"/>
                  </a:lnTo>
                  <a:lnTo>
                    <a:pt x="929" y="1330"/>
                  </a:lnTo>
                  <a:lnTo>
                    <a:pt x="927" y="1331"/>
                  </a:lnTo>
                  <a:lnTo>
                    <a:pt x="924" y="1333"/>
                  </a:lnTo>
                  <a:lnTo>
                    <a:pt x="921" y="1335"/>
                  </a:lnTo>
                  <a:lnTo>
                    <a:pt x="918" y="1340"/>
                  </a:lnTo>
                  <a:lnTo>
                    <a:pt x="915" y="1346"/>
                  </a:lnTo>
                  <a:lnTo>
                    <a:pt x="913" y="1353"/>
                  </a:lnTo>
                  <a:lnTo>
                    <a:pt x="909" y="1360"/>
                  </a:lnTo>
                  <a:lnTo>
                    <a:pt x="905" y="1366"/>
                  </a:lnTo>
                  <a:lnTo>
                    <a:pt x="901" y="1373"/>
                  </a:lnTo>
                  <a:lnTo>
                    <a:pt x="889" y="1385"/>
                  </a:lnTo>
                  <a:lnTo>
                    <a:pt x="876" y="1396"/>
                  </a:lnTo>
                  <a:lnTo>
                    <a:pt x="866" y="1408"/>
                  </a:lnTo>
                  <a:lnTo>
                    <a:pt x="856" y="1423"/>
                  </a:lnTo>
                  <a:lnTo>
                    <a:pt x="844" y="1445"/>
                  </a:lnTo>
                  <a:lnTo>
                    <a:pt x="835" y="1466"/>
                  </a:lnTo>
                  <a:lnTo>
                    <a:pt x="829" y="1476"/>
                  </a:lnTo>
                  <a:lnTo>
                    <a:pt x="824" y="1484"/>
                  </a:lnTo>
                  <a:lnTo>
                    <a:pt x="816" y="1494"/>
                  </a:lnTo>
                  <a:lnTo>
                    <a:pt x="809" y="1504"/>
                  </a:lnTo>
                  <a:lnTo>
                    <a:pt x="804" y="1509"/>
                  </a:lnTo>
                  <a:lnTo>
                    <a:pt x="798" y="1513"/>
                  </a:lnTo>
                  <a:lnTo>
                    <a:pt x="792" y="1516"/>
                  </a:lnTo>
                  <a:lnTo>
                    <a:pt x="787" y="1519"/>
                  </a:lnTo>
                  <a:lnTo>
                    <a:pt x="782" y="1522"/>
                  </a:lnTo>
                  <a:lnTo>
                    <a:pt x="777" y="1526"/>
                  </a:lnTo>
                  <a:lnTo>
                    <a:pt x="772" y="1531"/>
                  </a:lnTo>
                  <a:lnTo>
                    <a:pt x="768" y="1536"/>
                  </a:lnTo>
                  <a:lnTo>
                    <a:pt x="766" y="1546"/>
                  </a:lnTo>
                  <a:lnTo>
                    <a:pt x="765" y="1553"/>
                  </a:lnTo>
                  <a:lnTo>
                    <a:pt x="765" y="1562"/>
                  </a:lnTo>
                  <a:lnTo>
                    <a:pt x="765" y="1570"/>
                  </a:lnTo>
                  <a:lnTo>
                    <a:pt x="766" y="1578"/>
                  </a:lnTo>
                  <a:lnTo>
                    <a:pt x="766" y="1587"/>
                  </a:lnTo>
                  <a:lnTo>
                    <a:pt x="766" y="1596"/>
                  </a:lnTo>
                  <a:lnTo>
                    <a:pt x="763" y="1605"/>
                  </a:lnTo>
                  <a:lnTo>
                    <a:pt x="753" y="1614"/>
                  </a:lnTo>
                  <a:lnTo>
                    <a:pt x="742" y="1621"/>
                  </a:lnTo>
                  <a:lnTo>
                    <a:pt x="740" y="1639"/>
                  </a:lnTo>
                  <a:lnTo>
                    <a:pt x="738" y="1656"/>
                  </a:lnTo>
                  <a:lnTo>
                    <a:pt x="737" y="1664"/>
                  </a:lnTo>
                  <a:lnTo>
                    <a:pt x="734" y="1671"/>
                  </a:lnTo>
                  <a:lnTo>
                    <a:pt x="732" y="1680"/>
                  </a:lnTo>
                  <a:lnTo>
                    <a:pt x="727" y="1688"/>
                  </a:lnTo>
                  <a:lnTo>
                    <a:pt x="716" y="1693"/>
                  </a:lnTo>
                  <a:lnTo>
                    <a:pt x="706" y="1698"/>
                  </a:lnTo>
                  <a:lnTo>
                    <a:pt x="692" y="1716"/>
                  </a:lnTo>
                  <a:lnTo>
                    <a:pt x="682" y="1735"/>
                  </a:lnTo>
                  <a:lnTo>
                    <a:pt x="676" y="1744"/>
                  </a:lnTo>
                  <a:lnTo>
                    <a:pt x="669" y="1750"/>
                  </a:lnTo>
                  <a:lnTo>
                    <a:pt x="664" y="1753"/>
                  </a:lnTo>
                  <a:lnTo>
                    <a:pt x="660" y="1754"/>
                  </a:lnTo>
                  <a:lnTo>
                    <a:pt x="655" y="1755"/>
                  </a:lnTo>
                  <a:lnTo>
                    <a:pt x="650" y="1755"/>
                  </a:lnTo>
                  <a:lnTo>
                    <a:pt x="644" y="1755"/>
                  </a:lnTo>
                  <a:lnTo>
                    <a:pt x="639" y="1754"/>
                  </a:lnTo>
                  <a:lnTo>
                    <a:pt x="634" y="1752"/>
                  </a:lnTo>
                  <a:lnTo>
                    <a:pt x="630" y="1749"/>
                  </a:lnTo>
                  <a:lnTo>
                    <a:pt x="623" y="1742"/>
                  </a:lnTo>
                  <a:lnTo>
                    <a:pt x="617" y="1733"/>
                  </a:lnTo>
                  <a:lnTo>
                    <a:pt x="609" y="1725"/>
                  </a:lnTo>
                  <a:lnTo>
                    <a:pt x="601" y="1718"/>
                  </a:lnTo>
                  <a:lnTo>
                    <a:pt x="598" y="1715"/>
                  </a:lnTo>
                  <a:lnTo>
                    <a:pt x="593" y="1713"/>
                  </a:lnTo>
                  <a:lnTo>
                    <a:pt x="588" y="1711"/>
                  </a:lnTo>
                  <a:lnTo>
                    <a:pt x="583" y="1710"/>
                  </a:lnTo>
                  <a:lnTo>
                    <a:pt x="569" y="1715"/>
                  </a:lnTo>
                  <a:lnTo>
                    <a:pt x="555" y="1719"/>
                  </a:lnTo>
                  <a:lnTo>
                    <a:pt x="539" y="1715"/>
                  </a:lnTo>
                  <a:lnTo>
                    <a:pt x="522" y="1710"/>
                  </a:lnTo>
                  <a:lnTo>
                    <a:pt x="519" y="1711"/>
                  </a:lnTo>
                  <a:lnTo>
                    <a:pt x="515" y="1713"/>
                  </a:lnTo>
                  <a:lnTo>
                    <a:pt x="511" y="1715"/>
                  </a:lnTo>
                  <a:lnTo>
                    <a:pt x="509" y="1718"/>
                  </a:lnTo>
                  <a:lnTo>
                    <a:pt x="504" y="1725"/>
                  </a:lnTo>
                  <a:lnTo>
                    <a:pt x="500" y="1734"/>
                  </a:lnTo>
                  <a:lnTo>
                    <a:pt x="496" y="1743"/>
                  </a:lnTo>
                  <a:lnTo>
                    <a:pt x="492" y="1752"/>
                  </a:lnTo>
                  <a:lnTo>
                    <a:pt x="490" y="1755"/>
                  </a:lnTo>
                  <a:lnTo>
                    <a:pt x="486" y="1759"/>
                  </a:lnTo>
                  <a:lnTo>
                    <a:pt x="482" y="1762"/>
                  </a:lnTo>
                  <a:lnTo>
                    <a:pt x="478" y="1764"/>
                  </a:lnTo>
                  <a:lnTo>
                    <a:pt x="462" y="1769"/>
                  </a:lnTo>
                  <a:lnTo>
                    <a:pt x="447" y="1773"/>
                  </a:lnTo>
                  <a:lnTo>
                    <a:pt x="432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6" y="1773"/>
                  </a:lnTo>
                  <a:lnTo>
                    <a:pt x="402" y="1770"/>
                  </a:lnTo>
                  <a:lnTo>
                    <a:pt x="398" y="1768"/>
                  </a:lnTo>
                  <a:lnTo>
                    <a:pt x="394" y="1760"/>
                  </a:lnTo>
                  <a:lnTo>
                    <a:pt x="391" y="1750"/>
                  </a:lnTo>
                  <a:lnTo>
                    <a:pt x="388" y="1740"/>
                  </a:lnTo>
                  <a:lnTo>
                    <a:pt x="386" y="1730"/>
                  </a:lnTo>
                  <a:lnTo>
                    <a:pt x="381" y="1720"/>
                  </a:lnTo>
                  <a:lnTo>
                    <a:pt x="374" y="1710"/>
                  </a:lnTo>
                  <a:lnTo>
                    <a:pt x="360" y="1696"/>
                  </a:lnTo>
                  <a:lnTo>
                    <a:pt x="347" y="1685"/>
                  </a:lnTo>
                  <a:lnTo>
                    <a:pt x="332" y="1676"/>
                  </a:lnTo>
                  <a:lnTo>
                    <a:pt x="314" y="1666"/>
                  </a:lnTo>
                  <a:lnTo>
                    <a:pt x="320" y="1656"/>
                  </a:lnTo>
                  <a:lnTo>
                    <a:pt x="325" y="1647"/>
                  </a:lnTo>
                  <a:lnTo>
                    <a:pt x="329" y="1637"/>
                  </a:lnTo>
                  <a:lnTo>
                    <a:pt x="333" y="1626"/>
                  </a:lnTo>
                  <a:lnTo>
                    <a:pt x="342" y="1607"/>
                  </a:lnTo>
                  <a:lnTo>
                    <a:pt x="353" y="1590"/>
                  </a:lnTo>
                  <a:lnTo>
                    <a:pt x="357" y="1582"/>
                  </a:lnTo>
                  <a:lnTo>
                    <a:pt x="360" y="1572"/>
                  </a:lnTo>
                  <a:lnTo>
                    <a:pt x="363" y="1563"/>
                  </a:lnTo>
                  <a:lnTo>
                    <a:pt x="364" y="1552"/>
                  </a:lnTo>
                  <a:lnTo>
                    <a:pt x="364" y="1542"/>
                  </a:lnTo>
                  <a:lnTo>
                    <a:pt x="363" y="1531"/>
                  </a:lnTo>
                  <a:lnTo>
                    <a:pt x="360" y="1522"/>
                  </a:lnTo>
                  <a:lnTo>
                    <a:pt x="358" y="1512"/>
                  </a:lnTo>
                  <a:lnTo>
                    <a:pt x="354" y="1503"/>
                  </a:lnTo>
                  <a:lnTo>
                    <a:pt x="349" y="1494"/>
                  </a:lnTo>
                  <a:lnTo>
                    <a:pt x="343" y="1487"/>
                  </a:lnTo>
                  <a:lnTo>
                    <a:pt x="335" y="1478"/>
                  </a:lnTo>
                  <a:lnTo>
                    <a:pt x="335" y="1478"/>
                  </a:lnTo>
                  <a:lnTo>
                    <a:pt x="310" y="1507"/>
                  </a:lnTo>
                  <a:lnTo>
                    <a:pt x="288" y="1533"/>
                  </a:lnTo>
                  <a:lnTo>
                    <a:pt x="268" y="1558"/>
                  </a:lnTo>
                  <a:lnTo>
                    <a:pt x="248" y="1583"/>
                  </a:lnTo>
                  <a:lnTo>
                    <a:pt x="229" y="1609"/>
                  </a:lnTo>
                  <a:lnTo>
                    <a:pt x="207" y="1634"/>
                  </a:lnTo>
                  <a:lnTo>
                    <a:pt x="185" y="1660"/>
                  </a:lnTo>
                  <a:lnTo>
                    <a:pt x="158" y="1688"/>
                  </a:lnTo>
                  <a:lnTo>
                    <a:pt x="131" y="1714"/>
                  </a:lnTo>
                  <a:lnTo>
                    <a:pt x="106" y="1739"/>
                  </a:lnTo>
                  <a:lnTo>
                    <a:pt x="83" y="1764"/>
                  </a:lnTo>
                  <a:lnTo>
                    <a:pt x="58" y="1793"/>
                  </a:lnTo>
                  <a:lnTo>
                    <a:pt x="38" y="1814"/>
                  </a:lnTo>
                  <a:lnTo>
                    <a:pt x="19" y="1833"/>
                  </a:lnTo>
                  <a:lnTo>
                    <a:pt x="12" y="1844"/>
                  </a:lnTo>
                  <a:lnTo>
                    <a:pt x="5" y="1856"/>
                  </a:lnTo>
                  <a:lnTo>
                    <a:pt x="4" y="1861"/>
                  </a:lnTo>
                  <a:lnTo>
                    <a:pt x="2" y="1868"/>
                  </a:lnTo>
                  <a:lnTo>
                    <a:pt x="2" y="1875"/>
                  </a:lnTo>
                  <a:lnTo>
                    <a:pt x="0" y="1882"/>
                  </a:lnTo>
                  <a:lnTo>
                    <a:pt x="0" y="2103"/>
                  </a:lnTo>
                  <a:lnTo>
                    <a:pt x="2" y="2120"/>
                  </a:lnTo>
                  <a:lnTo>
                    <a:pt x="3" y="2137"/>
                  </a:lnTo>
                  <a:lnTo>
                    <a:pt x="5" y="2153"/>
                  </a:lnTo>
                  <a:lnTo>
                    <a:pt x="8" y="2171"/>
                  </a:lnTo>
                  <a:lnTo>
                    <a:pt x="8" y="2187"/>
                  </a:lnTo>
                  <a:lnTo>
                    <a:pt x="9" y="2203"/>
                  </a:lnTo>
                  <a:lnTo>
                    <a:pt x="12" y="2211"/>
                  </a:lnTo>
                  <a:lnTo>
                    <a:pt x="14" y="2216"/>
                  </a:lnTo>
                  <a:lnTo>
                    <a:pt x="17" y="2218"/>
                  </a:lnTo>
                  <a:lnTo>
                    <a:pt x="19" y="2220"/>
                  </a:lnTo>
                  <a:lnTo>
                    <a:pt x="23" y="2221"/>
                  </a:lnTo>
                  <a:lnTo>
                    <a:pt x="25" y="2221"/>
                  </a:lnTo>
                  <a:lnTo>
                    <a:pt x="32" y="2221"/>
                  </a:lnTo>
                  <a:lnTo>
                    <a:pt x="37" y="2218"/>
                  </a:lnTo>
                  <a:lnTo>
                    <a:pt x="42" y="2217"/>
                  </a:lnTo>
                  <a:lnTo>
                    <a:pt x="47" y="2215"/>
                  </a:lnTo>
                  <a:lnTo>
                    <a:pt x="52" y="2212"/>
                  </a:lnTo>
                  <a:lnTo>
                    <a:pt x="57" y="2210"/>
                  </a:lnTo>
                  <a:lnTo>
                    <a:pt x="62" y="2208"/>
                  </a:lnTo>
                  <a:lnTo>
                    <a:pt x="68" y="2208"/>
                  </a:lnTo>
                  <a:lnTo>
                    <a:pt x="76" y="2208"/>
                  </a:lnTo>
                  <a:lnTo>
                    <a:pt x="82" y="2212"/>
                  </a:lnTo>
                  <a:lnTo>
                    <a:pt x="87" y="2217"/>
                  </a:lnTo>
                  <a:lnTo>
                    <a:pt x="91" y="2222"/>
                  </a:lnTo>
                  <a:lnTo>
                    <a:pt x="93" y="2230"/>
                  </a:lnTo>
                  <a:lnTo>
                    <a:pt x="96" y="2237"/>
                  </a:lnTo>
                  <a:lnTo>
                    <a:pt x="97" y="2245"/>
                  </a:lnTo>
                  <a:lnTo>
                    <a:pt x="97" y="2252"/>
                  </a:lnTo>
                  <a:lnTo>
                    <a:pt x="97" y="2259"/>
                  </a:lnTo>
                  <a:lnTo>
                    <a:pt x="94" y="2265"/>
                  </a:lnTo>
                  <a:lnTo>
                    <a:pt x="92" y="2270"/>
                  </a:lnTo>
                  <a:lnTo>
                    <a:pt x="89" y="2274"/>
                  </a:lnTo>
                  <a:lnTo>
                    <a:pt x="87" y="2279"/>
                  </a:lnTo>
                  <a:lnTo>
                    <a:pt x="84" y="2284"/>
                  </a:lnTo>
                  <a:lnTo>
                    <a:pt x="82" y="2289"/>
                  </a:lnTo>
                  <a:lnTo>
                    <a:pt x="82" y="2295"/>
                  </a:lnTo>
                  <a:lnTo>
                    <a:pt x="82" y="2299"/>
                  </a:lnTo>
                  <a:lnTo>
                    <a:pt x="83" y="2302"/>
                  </a:lnTo>
                  <a:lnTo>
                    <a:pt x="84" y="2306"/>
                  </a:lnTo>
                  <a:lnTo>
                    <a:pt x="87" y="2309"/>
                  </a:lnTo>
                  <a:lnTo>
                    <a:pt x="92" y="2314"/>
                  </a:lnTo>
                  <a:lnTo>
                    <a:pt x="97" y="2319"/>
                  </a:lnTo>
                  <a:lnTo>
                    <a:pt x="103" y="2324"/>
                  </a:lnTo>
                  <a:lnTo>
                    <a:pt x="108" y="2329"/>
                  </a:lnTo>
                  <a:lnTo>
                    <a:pt x="111" y="2331"/>
                  </a:lnTo>
                  <a:lnTo>
                    <a:pt x="112" y="2335"/>
                  </a:lnTo>
                  <a:lnTo>
                    <a:pt x="113" y="2339"/>
                  </a:lnTo>
                  <a:lnTo>
                    <a:pt x="113" y="2343"/>
                  </a:lnTo>
                  <a:lnTo>
                    <a:pt x="112" y="2350"/>
                  </a:lnTo>
                  <a:lnTo>
                    <a:pt x="110" y="2356"/>
                  </a:lnTo>
                  <a:lnTo>
                    <a:pt x="107" y="2363"/>
                  </a:lnTo>
                  <a:lnTo>
                    <a:pt x="102" y="2369"/>
                  </a:lnTo>
                  <a:lnTo>
                    <a:pt x="98" y="2374"/>
                  </a:lnTo>
                  <a:lnTo>
                    <a:pt x="96" y="2380"/>
                  </a:lnTo>
                  <a:lnTo>
                    <a:pt x="93" y="2386"/>
                  </a:lnTo>
                  <a:lnTo>
                    <a:pt x="92" y="2394"/>
                  </a:lnTo>
                  <a:lnTo>
                    <a:pt x="92" y="2402"/>
                  </a:lnTo>
                  <a:lnTo>
                    <a:pt x="94" y="2409"/>
                  </a:lnTo>
                  <a:lnTo>
                    <a:pt x="96" y="2415"/>
                  </a:lnTo>
                  <a:lnTo>
                    <a:pt x="98" y="2422"/>
                  </a:lnTo>
                  <a:lnTo>
                    <a:pt x="104" y="2434"/>
                  </a:lnTo>
                  <a:lnTo>
                    <a:pt x="111" y="2448"/>
                  </a:lnTo>
                  <a:lnTo>
                    <a:pt x="113" y="2457"/>
                  </a:lnTo>
                  <a:lnTo>
                    <a:pt x="115" y="2466"/>
                  </a:lnTo>
                  <a:lnTo>
                    <a:pt x="118" y="2473"/>
                  </a:lnTo>
                  <a:lnTo>
                    <a:pt x="123" y="2481"/>
                  </a:lnTo>
                  <a:lnTo>
                    <a:pt x="131" y="2474"/>
                  </a:lnTo>
                  <a:lnTo>
                    <a:pt x="137" y="2467"/>
                  </a:lnTo>
                  <a:lnTo>
                    <a:pt x="143" y="2459"/>
                  </a:lnTo>
                  <a:lnTo>
                    <a:pt x="148" y="2453"/>
                  </a:lnTo>
                  <a:lnTo>
                    <a:pt x="153" y="2445"/>
                  </a:lnTo>
                  <a:lnTo>
                    <a:pt x="160" y="2440"/>
                  </a:lnTo>
                  <a:lnTo>
                    <a:pt x="163" y="2438"/>
                  </a:lnTo>
                  <a:lnTo>
                    <a:pt x="167" y="2437"/>
                  </a:lnTo>
                  <a:lnTo>
                    <a:pt x="172" y="2435"/>
                  </a:lnTo>
                  <a:lnTo>
                    <a:pt x="176" y="2435"/>
                  </a:lnTo>
                  <a:lnTo>
                    <a:pt x="182" y="2435"/>
                  </a:lnTo>
                  <a:lnTo>
                    <a:pt x="189" y="2437"/>
                  </a:lnTo>
                  <a:lnTo>
                    <a:pt x="192" y="2439"/>
                  </a:lnTo>
                  <a:lnTo>
                    <a:pt x="197" y="2442"/>
                  </a:lnTo>
                  <a:lnTo>
                    <a:pt x="205" y="2449"/>
                  </a:lnTo>
                  <a:lnTo>
                    <a:pt x="210" y="2458"/>
                  </a:lnTo>
                  <a:lnTo>
                    <a:pt x="221" y="2481"/>
                  </a:lnTo>
                  <a:lnTo>
                    <a:pt x="232" y="2504"/>
                  </a:lnTo>
                  <a:lnTo>
                    <a:pt x="244" y="2521"/>
                  </a:lnTo>
                  <a:lnTo>
                    <a:pt x="255" y="2536"/>
                  </a:lnTo>
                  <a:lnTo>
                    <a:pt x="268" y="2550"/>
                  </a:lnTo>
                  <a:lnTo>
                    <a:pt x="279" y="2562"/>
                  </a:lnTo>
                  <a:lnTo>
                    <a:pt x="307" y="2585"/>
                  </a:lnTo>
                  <a:lnTo>
                    <a:pt x="338" y="2610"/>
                  </a:lnTo>
                  <a:lnTo>
                    <a:pt x="344" y="2615"/>
                  </a:lnTo>
                  <a:lnTo>
                    <a:pt x="348" y="2621"/>
                  </a:lnTo>
                  <a:lnTo>
                    <a:pt x="353" y="2627"/>
                  </a:lnTo>
                  <a:lnTo>
                    <a:pt x="355" y="2634"/>
                  </a:lnTo>
                  <a:lnTo>
                    <a:pt x="359" y="2640"/>
                  </a:lnTo>
                  <a:lnTo>
                    <a:pt x="363" y="2646"/>
                  </a:lnTo>
                  <a:lnTo>
                    <a:pt x="368" y="2653"/>
                  </a:lnTo>
                  <a:lnTo>
                    <a:pt x="374" y="2658"/>
                  </a:lnTo>
                  <a:lnTo>
                    <a:pt x="386" y="2663"/>
                  </a:lnTo>
                  <a:lnTo>
                    <a:pt x="396" y="2665"/>
                  </a:lnTo>
                  <a:lnTo>
                    <a:pt x="406" y="2666"/>
                  </a:lnTo>
                  <a:lnTo>
                    <a:pt x="417" y="2670"/>
                  </a:lnTo>
                  <a:lnTo>
                    <a:pt x="426" y="2675"/>
                  </a:lnTo>
                  <a:lnTo>
                    <a:pt x="432" y="2680"/>
                  </a:lnTo>
                  <a:lnTo>
                    <a:pt x="438" y="2685"/>
                  </a:lnTo>
                  <a:lnTo>
                    <a:pt x="443" y="2691"/>
                  </a:lnTo>
                  <a:lnTo>
                    <a:pt x="453" y="2705"/>
                  </a:lnTo>
                  <a:lnTo>
                    <a:pt x="462" y="2720"/>
                  </a:lnTo>
                  <a:lnTo>
                    <a:pt x="470" y="2732"/>
                  </a:lnTo>
                  <a:lnTo>
                    <a:pt x="477" y="2742"/>
                  </a:lnTo>
                  <a:lnTo>
                    <a:pt x="481" y="2747"/>
                  </a:lnTo>
                  <a:lnTo>
                    <a:pt x="483" y="2753"/>
                  </a:lnTo>
                  <a:lnTo>
                    <a:pt x="485" y="2759"/>
                  </a:lnTo>
                  <a:lnTo>
                    <a:pt x="486" y="2765"/>
                  </a:lnTo>
                  <a:lnTo>
                    <a:pt x="481" y="2780"/>
                  </a:lnTo>
                  <a:lnTo>
                    <a:pt x="476" y="2794"/>
                  </a:lnTo>
                  <a:lnTo>
                    <a:pt x="476" y="2802"/>
                  </a:lnTo>
                  <a:lnTo>
                    <a:pt x="480" y="2808"/>
                  </a:lnTo>
                  <a:lnTo>
                    <a:pt x="483" y="2814"/>
                  </a:lnTo>
                  <a:lnTo>
                    <a:pt x="490" y="2818"/>
                  </a:lnTo>
                  <a:lnTo>
                    <a:pt x="504" y="2826"/>
                  </a:lnTo>
                  <a:lnTo>
                    <a:pt x="517" y="2834"/>
                  </a:lnTo>
                  <a:lnTo>
                    <a:pt x="525" y="2841"/>
                  </a:lnTo>
                  <a:lnTo>
                    <a:pt x="530" y="2848"/>
                  </a:lnTo>
                  <a:lnTo>
                    <a:pt x="535" y="2856"/>
                  </a:lnTo>
                  <a:lnTo>
                    <a:pt x="540" y="2863"/>
                  </a:lnTo>
                  <a:lnTo>
                    <a:pt x="545" y="2871"/>
                  </a:lnTo>
                  <a:lnTo>
                    <a:pt x="551" y="2877"/>
                  </a:lnTo>
                  <a:lnTo>
                    <a:pt x="554" y="2878"/>
                  </a:lnTo>
                  <a:lnTo>
                    <a:pt x="558" y="2881"/>
                  </a:lnTo>
                  <a:lnTo>
                    <a:pt x="561" y="2882"/>
                  </a:lnTo>
                  <a:lnTo>
                    <a:pt x="566" y="2882"/>
                  </a:lnTo>
                  <a:lnTo>
                    <a:pt x="574" y="2881"/>
                  </a:lnTo>
                  <a:lnTo>
                    <a:pt x="579" y="2880"/>
                  </a:lnTo>
                  <a:lnTo>
                    <a:pt x="585" y="2877"/>
                  </a:lnTo>
                  <a:lnTo>
                    <a:pt x="590" y="2873"/>
                  </a:lnTo>
                  <a:lnTo>
                    <a:pt x="599" y="2866"/>
                  </a:lnTo>
                  <a:lnTo>
                    <a:pt x="606" y="2856"/>
                  </a:lnTo>
                  <a:lnTo>
                    <a:pt x="615" y="2846"/>
                  </a:lnTo>
                  <a:lnTo>
                    <a:pt x="624" y="2837"/>
                  </a:lnTo>
                  <a:lnTo>
                    <a:pt x="629" y="2834"/>
                  </a:lnTo>
                  <a:lnTo>
                    <a:pt x="634" y="2832"/>
                  </a:lnTo>
                  <a:lnTo>
                    <a:pt x="640" y="2829"/>
                  </a:lnTo>
                  <a:lnTo>
                    <a:pt x="647" y="2829"/>
                  </a:lnTo>
                  <a:lnTo>
                    <a:pt x="655" y="2829"/>
                  </a:lnTo>
                  <a:lnTo>
                    <a:pt x="663" y="2832"/>
                  </a:lnTo>
                  <a:lnTo>
                    <a:pt x="670" y="2834"/>
                  </a:lnTo>
                  <a:lnTo>
                    <a:pt x="678" y="2838"/>
                  </a:lnTo>
                  <a:lnTo>
                    <a:pt x="684" y="2843"/>
                  </a:lnTo>
                  <a:lnTo>
                    <a:pt x="688" y="2848"/>
                  </a:lnTo>
                  <a:lnTo>
                    <a:pt x="691" y="2856"/>
                  </a:lnTo>
                  <a:lnTo>
                    <a:pt x="692" y="2863"/>
                  </a:lnTo>
                  <a:lnTo>
                    <a:pt x="692" y="2870"/>
                  </a:lnTo>
                  <a:lnTo>
                    <a:pt x="689" y="2876"/>
                  </a:lnTo>
                  <a:lnTo>
                    <a:pt x="687" y="2881"/>
                  </a:lnTo>
                  <a:lnTo>
                    <a:pt x="684" y="2886"/>
                  </a:lnTo>
                  <a:lnTo>
                    <a:pt x="682" y="2891"/>
                  </a:lnTo>
                  <a:lnTo>
                    <a:pt x="679" y="2896"/>
                  </a:lnTo>
                  <a:lnTo>
                    <a:pt x="677" y="2901"/>
                  </a:lnTo>
                  <a:lnTo>
                    <a:pt x="677" y="2907"/>
                  </a:lnTo>
                  <a:lnTo>
                    <a:pt x="677" y="2956"/>
                  </a:lnTo>
                  <a:lnTo>
                    <a:pt x="693" y="2957"/>
                  </a:lnTo>
                  <a:lnTo>
                    <a:pt x="708" y="2961"/>
                  </a:lnTo>
                  <a:lnTo>
                    <a:pt x="723" y="2965"/>
                  </a:lnTo>
                  <a:lnTo>
                    <a:pt x="740" y="2966"/>
                  </a:lnTo>
                  <a:lnTo>
                    <a:pt x="748" y="2964"/>
                  </a:lnTo>
                  <a:lnTo>
                    <a:pt x="756" y="2961"/>
                  </a:lnTo>
                  <a:lnTo>
                    <a:pt x="760" y="2961"/>
                  </a:lnTo>
                  <a:lnTo>
                    <a:pt x="762" y="2962"/>
                  </a:lnTo>
                  <a:lnTo>
                    <a:pt x="765" y="2964"/>
                  </a:lnTo>
                  <a:lnTo>
                    <a:pt x="766" y="2966"/>
                  </a:lnTo>
                  <a:lnTo>
                    <a:pt x="770" y="2971"/>
                  </a:lnTo>
                  <a:lnTo>
                    <a:pt x="772" y="2977"/>
                  </a:lnTo>
                  <a:lnTo>
                    <a:pt x="773" y="2985"/>
                  </a:lnTo>
                  <a:lnTo>
                    <a:pt x="776" y="2993"/>
                  </a:lnTo>
                  <a:lnTo>
                    <a:pt x="778" y="3000"/>
                  </a:lnTo>
                  <a:lnTo>
                    <a:pt x="782" y="3006"/>
                  </a:lnTo>
                  <a:lnTo>
                    <a:pt x="791" y="3016"/>
                  </a:lnTo>
                  <a:lnTo>
                    <a:pt x="801" y="3024"/>
                  </a:lnTo>
                  <a:lnTo>
                    <a:pt x="811" y="3029"/>
                  </a:lnTo>
                  <a:lnTo>
                    <a:pt x="821" y="3034"/>
                  </a:lnTo>
                  <a:lnTo>
                    <a:pt x="832" y="3039"/>
                  </a:lnTo>
                  <a:lnTo>
                    <a:pt x="844" y="3043"/>
                  </a:lnTo>
                  <a:lnTo>
                    <a:pt x="855" y="3049"/>
                  </a:lnTo>
                  <a:lnTo>
                    <a:pt x="866" y="3057"/>
                  </a:lnTo>
                  <a:lnTo>
                    <a:pt x="896" y="3077"/>
                  </a:lnTo>
                  <a:lnTo>
                    <a:pt x="921" y="3094"/>
                  </a:lnTo>
                  <a:lnTo>
                    <a:pt x="933" y="3104"/>
                  </a:lnTo>
                  <a:lnTo>
                    <a:pt x="943" y="3117"/>
                  </a:lnTo>
                  <a:lnTo>
                    <a:pt x="952" y="3129"/>
                  </a:lnTo>
                  <a:lnTo>
                    <a:pt x="959" y="3147"/>
                  </a:lnTo>
                  <a:lnTo>
                    <a:pt x="960" y="3156"/>
                  </a:lnTo>
                  <a:lnTo>
                    <a:pt x="962" y="3164"/>
                  </a:lnTo>
                  <a:lnTo>
                    <a:pt x="965" y="3173"/>
                  </a:lnTo>
                  <a:lnTo>
                    <a:pt x="969" y="3181"/>
                  </a:lnTo>
                  <a:lnTo>
                    <a:pt x="974" y="3187"/>
                  </a:lnTo>
                  <a:lnTo>
                    <a:pt x="980" y="3192"/>
                  </a:lnTo>
                  <a:lnTo>
                    <a:pt x="988" y="3196"/>
                  </a:lnTo>
                  <a:lnTo>
                    <a:pt x="997" y="3197"/>
                  </a:lnTo>
                  <a:lnTo>
                    <a:pt x="1007" y="3192"/>
                  </a:lnTo>
                  <a:lnTo>
                    <a:pt x="1018" y="3188"/>
                  </a:lnTo>
                  <a:lnTo>
                    <a:pt x="1075" y="3188"/>
                  </a:lnTo>
                  <a:lnTo>
                    <a:pt x="1095" y="3190"/>
                  </a:lnTo>
                  <a:lnTo>
                    <a:pt x="1112" y="3193"/>
                  </a:lnTo>
                  <a:lnTo>
                    <a:pt x="1129" y="3198"/>
                  </a:lnTo>
                  <a:lnTo>
                    <a:pt x="1145" y="3206"/>
                  </a:lnTo>
                  <a:lnTo>
                    <a:pt x="1159" y="3215"/>
                  </a:lnTo>
                  <a:lnTo>
                    <a:pt x="1172" y="3226"/>
                  </a:lnTo>
                  <a:lnTo>
                    <a:pt x="1185" y="3240"/>
                  </a:lnTo>
                  <a:lnTo>
                    <a:pt x="1198" y="3255"/>
                  </a:lnTo>
                  <a:lnTo>
                    <a:pt x="1205" y="3267"/>
                  </a:lnTo>
                  <a:lnTo>
                    <a:pt x="1213" y="3280"/>
                  </a:lnTo>
                  <a:lnTo>
                    <a:pt x="1216" y="3285"/>
                  </a:lnTo>
                  <a:lnTo>
                    <a:pt x="1221" y="3289"/>
                  </a:lnTo>
                  <a:lnTo>
                    <a:pt x="1228" y="3291"/>
                  </a:lnTo>
                  <a:lnTo>
                    <a:pt x="1234" y="3291"/>
                  </a:lnTo>
                  <a:lnTo>
                    <a:pt x="1244" y="3291"/>
                  </a:lnTo>
                  <a:lnTo>
                    <a:pt x="1253" y="3287"/>
                  </a:lnTo>
                  <a:lnTo>
                    <a:pt x="1260" y="3284"/>
                  </a:lnTo>
                  <a:lnTo>
                    <a:pt x="1267" y="3279"/>
                  </a:lnTo>
                  <a:lnTo>
                    <a:pt x="1274" y="3274"/>
                  </a:lnTo>
                  <a:lnTo>
                    <a:pt x="1280" y="3267"/>
                  </a:lnTo>
                  <a:lnTo>
                    <a:pt x="1289" y="3262"/>
                  </a:lnTo>
                  <a:lnTo>
                    <a:pt x="1298" y="3257"/>
                  </a:lnTo>
                  <a:lnTo>
                    <a:pt x="1307" y="3254"/>
                  </a:lnTo>
                  <a:lnTo>
                    <a:pt x="1314" y="3252"/>
                  </a:lnTo>
                  <a:lnTo>
                    <a:pt x="1323" y="3251"/>
                  </a:lnTo>
                  <a:lnTo>
                    <a:pt x="1331" y="3250"/>
                  </a:lnTo>
                  <a:lnTo>
                    <a:pt x="1338" y="3249"/>
                  </a:lnTo>
                  <a:lnTo>
                    <a:pt x="1346" y="3247"/>
                  </a:lnTo>
                  <a:lnTo>
                    <a:pt x="1353" y="3243"/>
                  </a:lnTo>
                  <a:lnTo>
                    <a:pt x="1361" y="3238"/>
                  </a:lnTo>
                  <a:lnTo>
                    <a:pt x="1367" y="3232"/>
                  </a:lnTo>
                  <a:lnTo>
                    <a:pt x="1372" y="3226"/>
                  </a:lnTo>
                  <a:lnTo>
                    <a:pt x="1375" y="3218"/>
                  </a:lnTo>
                  <a:lnTo>
                    <a:pt x="1377" y="3211"/>
                  </a:lnTo>
                  <a:lnTo>
                    <a:pt x="1380" y="3203"/>
                  </a:lnTo>
                  <a:lnTo>
                    <a:pt x="1382" y="3196"/>
                  </a:lnTo>
                  <a:lnTo>
                    <a:pt x="1386" y="3188"/>
                  </a:lnTo>
                  <a:lnTo>
                    <a:pt x="1390" y="3181"/>
                  </a:lnTo>
                  <a:lnTo>
                    <a:pt x="1395" y="3177"/>
                  </a:lnTo>
                  <a:lnTo>
                    <a:pt x="1400" y="3173"/>
                  </a:lnTo>
                  <a:lnTo>
                    <a:pt x="1405" y="3172"/>
                  </a:lnTo>
                  <a:lnTo>
                    <a:pt x="1410" y="3171"/>
                  </a:lnTo>
                  <a:lnTo>
                    <a:pt x="1421" y="3169"/>
                  </a:lnTo>
                  <a:lnTo>
                    <a:pt x="1432" y="3167"/>
                  </a:lnTo>
                  <a:lnTo>
                    <a:pt x="1444" y="3162"/>
                  </a:lnTo>
                  <a:lnTo>
                    <a:pt x="1454" y="3156"/>
                  </a:lnTo>
                  <a:lnTo>
                    <a:pt x="1459" y="3153"/>
                  </a:lnTo>
                  <a:lnTo>
                    <a:pt x="1464" y="3151"/>
                  </a:lnTo>
                  <a:lnTo>
                    <a:pt x="1469" y="3149"/>
                  </a:lnTo>
                  <a:lnTo>
                    <a:pt x="1475" y="3149"/>
                  </a:lnTo>
                  <a:lnTo>
                    <a:pt x="1510" y="3149"/>
                  </a:lnTo>
                  <a:lnTo>
                    <a:pt x="1541" y="3151"/>
                  </a:lnTo>
                  <a:lnTo>
                    <a:pt x="1573" y="3151"/>
                  </a:lnTo>
                  <a:lnTo>
                    <a:pt x="1608" y="3152"/>
                  </a:lnTo>
                  <a:lnTo>
                    <a:pt x="1622" y="3151"/>
                  </a:lnTo>
                  <a:lnTo>
                    <a:pt x="1636" y="3149"/>
                  </a:lnTo>
                  <a:lnTo>
                    <a:pt x="1647" y="3147"/>
                  </a:lnTo>
                  <a:lnTo>
                    <a:pt x="1659" y="3144"/>
                  </a:lnTo>
                  <a:lnTo>
                    <a:pt x="1671" y="3143"/>
                  </a:lnTo>
                  <a:lnTo>
                    <a:pt x="1683" y="3141"/>
                  </a:lnTo>
                  <a:lnTo>
                    <a:pt x="1696" y="3139"/>
                  </a:lnTo>
                  <a:lnTo>
                    <a:pt x="1710" y="3138"/>
                  </a:lnTo>
                  <a:lnTo>
                    <a:pt x="1717" y="3139"/>
                  </a:lnTo>
                  <a:lnTo>
                    <a:pt x="1725" y="3141"/>
                  </a:lnTo>
                  <a:lnTo>
                    <a:pt x="1731" y="3143"/>
                  </a:lnTo>
                  <a:lnTo>
                    <a:pt x="1737" y="3147"/>
                  </a:lnTo>
                  <a:lnTo>
                    <a:pt x="1747" y="3156"/>
                  </a:lnTo>
                  <a:lnTo>
                    <a:pt x="1757" y="3166"/>
                  </a:lnTo>
                  <a:lnTo>
                    <a:pt x="1766" y="3176"/>
                  </a:lnTo>
                  <a:lnTo>
                    <a:pt x="1777" y="3186"/>
                  </a:lnTo>
                  <a:lnTo>
                    <a:pt x="1782" y="3188"/>
                  </a:lnTo>
                  <a:lnTo>
                    <a:pt x="1789" y="3192"/>
                  </a:lnTo>
                  <a:lnTo>
                    <a:pt x="1796" y="3193"/>
                  </a:lnTo>
                  <a:lnTo>
                    <a:pt x="1804" y="3193"/>
                  </a:lnTo>
                  <a:lnTo>
                    <a:pt x="1865" y="3193"/>
                  </a:lnTo>
                  <a:lnTo>
                    <a:pt x="1870" y="3195"/>
                  </a:lnTo>
                  <a:lnTo>
                    <a:pt x="1875" y="3196"/>
                  </a:lnTo>
                  <a:lnTo>
                    <a:pt x="1879" y="3198"/>
                  </a:lnTo>
                  <a:lnTo>
                    <a:pt x="1883" y="3201"/>
                  </a:lnTo>
                  <a:lnTo>
                    <a:pt x="1890" y="3207"/>
                  </a:lnTo>
                  <a:lnTo>
                    <a:pt x="1897" y="3215"/>
                  </a:lnTo>
                  <a:lnTo>
                    <a:pt x="1903" y="3223"/>
                  </a:lnTo>
                  <a:lnTo>
                    <a:pt x="1909" y="3230"/>
                  </a:lnTo>
                  <a:lnTo>
                    <a:pt x="1913" y="3232"/>
                  </a:lnTo>
                  <a:lnTo>
                    <a:pt x="1917" y="3235"/>
                  </a:lnTo>
                  <a:lnTo>
                    <a:pt x="1922" y="3236"/>
                  </a:lnTo>
                  <a:lnTo>
                    <a:pt x="1927" y="3236"/>
                  </a:lnTo>
                  <a:lnTo>
                    <a:pt x="1943" y="3232"/>
                  </a:lnTo>
                  <a:lnTo>
                    <a:pt x="1958" y="3228"/>
                  </a:lnTo>
                  <a:lnTo>
                    <a:pt x="1964" y="3228"/>
                  </a:lnTo>
                  <a:lnTo>
                    <a:pt x="1971" y="3231"/>
                  </a:lnTo>
                  <a:lnTo>
                    <a:pt x="1976" y="3233"/>
                  </a:lnTo>
                  <a:lnTo>
                    <a:pt x="1981" y="3236"/>
                  </a:lnTo>
                  <a:lnTo>
                    <a:pt x="1986" y="3238"/>
                  </a:lnTo>
                  <a:lnTo>
                    <a:pt x="1991" y="3242"/>
                  </a:lnTo>
                  <a:lnTo>
                    <a:pt x="1996" y="3243"/>
                  </a:lnTo>
                  <a:lnTo>
                    <a:pt x="2002" y="3243"/>
                  </a:lnTo>
                  <a:lnTo>
                    <a:pt x="2017" y="3242"/>
                  </a:lnTo>
                  <a:lnTo>
                    <a:pt x="2030" y="3240"/>
                  </a:lnTo>
                  <a:lnTo>
                    <a:pt x="2042" y="3237"/>
                  </a:lnTo>
                  <a:lnTo>
                    <a:pt x="2056" y="3236"/>
                  </a:lnTo>
                  <a:lnTo>
                    <a:pt x="2064" y="3236"/>
                  </a:lnTo>
                  <a:lnTo>
                    <a:pt x="2071" y="3237"/>
                  </a:lnTo>
                  <a:lnTo>
                    <a:pt x="2077" y="3240"/>
                  </a:lnTo>
                  <a:lnTo>
                    <a:pt x="2084" y="3242"/>
                  </a:lnTo>
                  <a:lnTo>
                    <a:pt x="2089" y="3246"/>
                  </a:lnTo>
                  <a:lnTo>
                    <a:pt x="2092" y="3250"/>
                  </a:lnTo>
                  <a:lnTo>
                    <a:pt x="2095" y="3256"/>
                  </a:lnTo>
                  <a:lnTo>
                    <a:pt x="2096" y="3262"/>
                  </a:lnTo>
                  <a:lnTo>
                    <a:pt x="2096" y="3329"/>
                  </a:lnTo>
                  <a:lnTo>
                    <a:pt x="2096" y="3338"/>
                  </a:lnTo>
                  <a:lnTo>
                    <a:pt x="2097" y="3346"/>
                  </a:lnTo>
                  <a:lnTo>
                    <a:pt x="2100" y="3354"/>
                  </a:lnTo>
                  <a:lnTo>
                    <a:pt x="2102" y="3360"/>
                  </a:lnTo>
                  <a:lnTo>
                    <a:pt x="2110" y="3373"/>
                  </a:lnTo>
                  <a:lnTo>
                    <a:pt x="2120" y="3384"/>
                  </a:lnTo>
                  <a:lnTo>
                    <a:pt x="2144" y="3405"/>
                  </a:lnTo>
                  <a:lnTo>
                    <a:pt x="2170" y="3427"/>
                  </a:lnTo>
                  <a:lnTo>
                    <a:pt x="2179" y="3435"/>
                  </a:lnTo>
                  <a:lnTo>
                    <a:pt x="2187" y="3444"/>
                  </a:lnTo>
                  <a:lnTo>
                    <a:pt x="2193" y="3453"/>
                  </a:lnTo>
                  <a:lnTo>
                    <a:pt x="2199" y="3462"/>
                  </a:lnTo>
                  <a:lnTo>
                    <a:pt x="2204" y="3469"/>
                  </a:lnTo>
                  <a:lnTo>
                    <a:pt x="2212" y="3477"/>
                  </a:lnTo>
                  <a:lnTo>
                    <a:pt x="2219" y="3484"/>
                  </a:lnTo>
                  <a:lnTo>
                    <a:pt x="2230" y="3491"/>
                  </a:lnTo>
                  <a:lnTo>
                    <a:pt x="2233" y="3488"/>
                  </a:lnTo>
                  <a:lnTo>
                    <a:pt x="2237" y="3487"/>
                  </a:lnTo>
                  <a:lnTo>
                    <a:pt x="2240" y="3488"/>
                  </a:lnTo>
                  <a:lnTo>
                    <a:pt x="2245" y="3489"/>
                  </a:lnTo>
                  <a:lnTo>
                    <a:pt x="2248" y="3491"/>
                  </a:lnTo>
                  <a:lnTo>
                    <a:pt x="2252" y="3494"/>
                  </a:lnTo>
                  <a:lnTo>
                    <a:pt x="2256" y="3501"/>
                  </a:lnTo>
                  <a:lnTo>
                    <a:pt x="2259" y="3509"/>
                  </a:lnTo>
                  <a:lnTo>
                    <a:pt x="2263" y="3520"/>
                  </a:lnTo>
                  <a:lnTo>
                    <a:pt x="2267" y="3528"/>
                  </a:lnTo>
                  <a:lnTo>
                    <a:pt x="2269" y="3532"/>
                  </a:lnTo>
                  <a:lnTo>
                    <a:pt x="2272" y="3536"/>
                  </a:lnTo>
                  <a:lnTo>
                    <a:pt x="2276" y="3540"/>
                  </a:lnTo>
                  <a:lnTo>
                    <a:pt x="2279" y="3543"/>
                  </a:lnTo>
                  <a:lnTo>
                    <a:pt x="2284" y="3537"/>
                  </a:lnTo>
                  <a:lnTo>
                    <a:pt x="2288" y="3532"/>
                  </a:lnTo>
                  <a:lnTo>
                    <a:pt x="2292" y="3526"/>
                  </a:lnTo>
                  <a:lnTo>
                    <a:pt x="2294" y="3521"/>
                  </a:lnTo>
                  <a:lnTo>
                    <a:pt x="2299" y="3509"/>
                  </a:lnTo>
                  <a:lnTo>
                    <a:pt x="2308" y="3498"/>
                  </a:lnTo>
                  <a:lnTo>
                    <a:pt x="2312" y="3494"/>
                  </a:lnTo>
                  <a:lnTo>
                    <a:pt x="2318" y="3492"/>
                  </a:lnTo>
                  <a:lnTo>
                    <a:pt x="2325" y="3489"/>
                  </a:lnTo>
                  <a:lnTo>
                    <a:pt x="2330" y="3487"/>
                  </a:lnTo>
                  <a:lnTo>
                    <a:pt x="2335" y="3484"/>
                  </a:lnTo>
                  <a:lnTo>
                    <a:pt x="2337" y="3482"/>
                  </a:lnTo>
                  <a:lnTo>
                    <a:pt x="2340" y="3478"/>
                  </a:lnTo>
                  <a:lnTo>
                    <a:pt x="2341" y="3474"/>
                  </a:lnTo>
                  <a:lnTo>
                    <a:pt x="2343" y="3466"/>
                  </a:lnTo>
                  <a:lnTo>
                    <a:pt x="2343" y="3456"/>
                  </a:lnTo>
                  <a:lnTo>
                    <a:pt x="2343" y="3358"/>
                  </a:lnTo>
                  <a:lnTo>
                    <a:pt x="2345" y="3349"/>
                  </a:lnTo>
                  <a:lnTo>
                    <a:pt x="2346" y="3340"/>
                  </a:lnTo>
                  <a:lnTo>
                    <a:pt x="2348" y="3333"/>
                  </a:lnTo>
                  <a:lnTo>
                    <a:pt x="2351" y="3325"/>
                  </a:lnTo>
                  <a:lnTo>
                    <a:pt x="2355" y="3318"/>
                  </a:lnTo>
                  <a:lnTo>
                    <a:pt x="2357" y="3310"/>
                  </a:lnTo>
                  <a:lnTo>
                    <a:pt x="2358" y="3302"/>
                  </a:lnTo>
                  <a:lnTo>
                    <a:pt x="2360" y="3292"/>
                  </a:lnTo>
                  <a:lnTo>
                    <a:pt x="2358" y="3287"/>
                  </a:lnTo>
                  <a:lnTo>
                    <a:pt x="2357" y="3282"/>
                  </a:lnTo>
                  <a:lnTo>
                    <a:pt x="2353" y="3277"/>
                  </a:lnTo>
                  <a:lnTo>
                    <a:pt x="2351" y="3274"/>
                  </a:lnTo>
                  <a:lnTo>
                    <a:pt x="2343" y="3266"/>
                  </a:lnTo>
                  <a:lnTo>
                    <a:pt x="2336" y="3256"/>
                  </a:lnTo>
                  <a:lnTo>
                    <a:pt x="2332" y="3250"/>
                  </a:lnTo>
                  <a:lnTo>
                    <a:pt x="2330" y="3242"/>
                  </a:lnTo>
                  <a:lnTo>
                    <a:pt x="2328" y="3236"/>
                  </a:lnTo>
                  <a:lnTo>
                    <a:pt x="2327" y="3228"/>
                  </a:lnTo>
                  <a:lnTo>
                    <a:pt x="2325" y="3220"/>
                  </a:lnTo>
                  <a:lnTo>
                    <a:pt x="2322" y="3213"/>
                  </a:lnTo>
                  <a:lnTo>
                    <a:pt x="2317" y="3207"/>
                  </a:lnTo>
                  <a:lnTo>
                    <a:pt x="2312" y="3201"/>
                  </a:lnTo>
                  <a:lnTo>
                    <a:pt x="2301" y="3191"/>
                  </a:lnTo>
                  <a:lnTo>
                    <a:pt x="2287" y="3181"/>
                  </a:lnTo>
                  <a:lnTo>
                    <a:pt x="2283" y="3176"/>
                  </a:lnTo>
                  <a:lnTo>
                    <a:pt x="2281" y="3169"/>
                  </a:lnTo>
                  <a:lnTo>
                    <a:pt x="2279" y="3167"/>
                  </a:lnTo>
                  <a:lnTo>
                    <a:pt x="2277" y="3164"/>
                  </a:lnTo>
                  <a:lnTo>
                    <a:pt x="2276" y="3163"/>
                  </a:lnTo>
                  <a:lnTo>
                    <a:pt x="2272" y="3162"/>
                  </a:lnTo>
                  <a:lnTo>
                    <a:pt x="2267" y="3166"/>
                  </a:lnTo>
                  <a:lnTo>
                    <a:pt x="2262" y="3172"/>
                  </a:lnTo>
                  <a:lnTo>
                    <a:pt x="2254" y="3177"/>
                  </a:lnTo>
                  <a:lnTo>
                    <a:pt x="2248" y="3182"/>
                  </a:lnTo>
                  <a:lnTo>
                    <a:pt x="2242" y="3187"/>
                  </a:lnTo>
                  <a:lnTo>
                    <a:pt x="2237" y="3193"/>
                  </a:lnTo>
                  <a:lnTo>
                    <a:pt x="2230" y="3202"/>
                  </a:lnTo>
                  <a:lnTo>
                    <a:pt x="2225" y="3210"/>
                  </a:lnTo>
                  <a:lnTo>
                    <a:pt x="2223" y="3213"/>
                  </a:lnTo>
                  <a:lnTo>
                    <a:pt x="2219" y="3216"/>
                  </a:lnTo>
                  <a:lnTo>
                    <a:pt x="2215" y="3217"/>
                  </a:lnTo>
                  <a:lnTo>
                    <a:pt x="2210" y="3217"/>
                  </a:lnTo>
                  <a:lnTo>
                    <a:pt x="2185" y="3217"/>
                  </a:lnTo>
                  <a:lnTo>
                    <a:pt x="2175" y="3221"/>
                  </a:lnTo>
                  <a:lnTo>
                    <a:pt x="2166" y="3223"/>
                  </a:lnTo>
                  <a:lnTo>
                    <a:pt x="2159" y="3222"/>
                  </a:lnTo>
                  <a:lnTo>
                    <a:pt x="2153" y="3222"/>
                  </a:lnTo>
                  <a:lnTo>
                    <a:pt x="2153" y="3200"/>
                  </a:lnTo>
                  <a:lnTo>
                    <a:pt x="2154" y="3190"/>
                  </a:lnTo>
                  <a:lnTo>
                    <a:pt x="2156" y="3181"/>
                  </a:lnTo>
                  <a:lnTo>
                    <a:pt x="2160" y="3172"/>
                  </a:lnTo>
                  <a:lnTo>
                    <a:pt x="2164" y="3163"/>
                  </a:lnTo>
                  <a:lnTo>
                    <a:pt x="2168" y="3154"/>
                  </a:lnTo>
                  <a:lnTo>
                    <a:pt x="2171" y="3147"/>
                  </a:lnTo>
                  <a:lnTo>
                    <a:pt x="2173" y="3137"/>
                  </a:lnTo>
                  <a:lnTo>
                    <a:pt x="2174" y="3127"/>
                  </a:lnTo>
                  <a:lnTo>
                    <a:pt x="2173" y="3114"/>
                  </a:lnTo>
                  <a:lnTo>
                    <a:pt x="2169" y="3103"/>
                  </a:lnTo>
                  <a:lnTo>
                    <a:pt x="2165" y="3093"/>
                  </a:lnTo>
                  <a:lnTo>
                    <a:pt x="2160" y="3082"/>
                  </a:lnTo>
                  <a:lnTo>
                    <a:pt x="2154" y="3064"/>
                  </a:lnTo>
                  <a:lnTo>
                    <a:pt x="2148" y="3049"/>
                  </a:lnTo>
                  <a:lnTo>
                    <a:pt x="2144" y="3043"/>
                  </a:lnTo>
                  <a:lnTo>
                    <a:pt x="2139" y="3038"/>
                  </a:lnTo>
                  <a:lnTo>
                    <a:pt x="2136" y="3033"/>
                  </a:lnTo>
                  <a:lnTo>
                    <a:pt x="2135" y="3026"/>
                  </a:lnTo>
                  <a:lnTo>
                    <a:pt x="2135" y="3021"/>
                  </a:lnTo>
                  <a:lnTo>
                    <a:pt x="2136" y="3016"/>
                  </a:lnTo>
                  <a:lnTo>
                    <a:pt x="2134" y="2991"/>
                  </a:lnTo>
                  <a:lnTo>
                    <a:pt x="2131" y="2970"/>
                  </a:lnTo>
                  <a:lnTo>
                    <a:pt x="2130" y="2949"/>
                  </a:lnTo>
                  <a:lnTo>
                    <a:pt x="2130" y="2925"/>
                  </a:lnTo>
                  <a:lnTo>
                    <a:pt x="2130" y="2908"/>
                  </a:lnTo>
                  <a:lnTo>
                    <a:pt x="2129" y="2895"/>
                  </a:lnTo>
                  <a:lnTo>
                    <a:pt x="2129" y="2881"/>
                  </a:lnTo>
                  <a:lnTo>
                    <a:pt x="2128" y="2865"/>
                  </a:lnTo>
                  <a:lnTo>
                    <a:pt x="2129" y="2848"/>
                  </a:lnTo>
                  <a:lnTo>
                    <a:pt x="2131" y="2834"/>
                  </a:lnTo>
                  <a:lnTo>
                    <a:pt x="2133" y="2827"/>
                  </a:lnTo>
                  <a:lnTo>
                    <a:pt x="2133" y="2819"/>
                  </a:lnTo>
                  <a:lnTo>
                    <a:pt x="2133" y="2812"/>
                  </a:lnTo>
                  <a:lnTo>
                    <a:pt x="2130" y="2804"/>
                  </a:lnTo>
                  <a:lnTo>
                    <a:pt x="2125" y="2808"/>
                  </a:lnTo>
                  <a:lnTo>
                    <a:pt x="2120" y="2812"/>
                  </a:lnTo>
                  <a:lnTo>
                    <a:pt x="2117" y="2817"/>
                  </a:lnTo>
                  <a:lnTo>
                    <a:pt x="2115" y="2822"/>
                  </a:lnTo>
                  <a:lnTo>
                    <a:pt x="2110" y="2832"/>
                  </a:lnTo>
                  <a:lnTo>
                    <a:pt x="2104" y="2843"/>
                  </a:lnTo>
                  <a:lnTo>
                    <a:pt x="2095" y="2861"/>
                  </a:lnTo>
                  <a:lnTo>
                    <a:pt x="2087" y="2877"/>
                  </a:lnTo>
                  <a:lnTo>
                    <a:pt x="2086" y="2885"/>
                  </a:lnTo>
                  <a:lnTo>
                    <a:pt x="2084" y="2893"/>
                  </a:lnTo>
                  <a:lnTo>
                    <a:pt x="2084" y="2902"/>
                  </a:lnTo>
                  <a:lnTo>
                    <a:pt x="2084" y="2912"/>
                  </a:lnTo>
                  <a:lnTo>
                    <a:pt x="2086" y="2931"/>
                  </a:lnTo>
                  <a:lnTo>
                    <a:pt x="2089" y="2950"/>
                  </a:lnTo>
                  <a:lnTo>
                    <a:pt x="2085" y="2944"/>
                  </a:lnTo>
                  <a:lnTo>
                    <a:pt x="2077" y="2932"/>
                  </a:lnTo>
                  <a:lnTo>
                    <a:pt x="2070" y="2922"/>
                  </a:lnTo>
                  <a:lnTo>
                    <a:pt x="2064" y="2911"/>
                  </a:lnTo>
                  <a:lnTo>
                    <a:pt x="2056" y="2900"/>
                  </a:lnTo>
                  <a:lnTo>
                    <a:pt x="2052" y="2890"/>
                  </a:lnTo>
                  <a:lnTo>
                    <a:pt x="2048" y="2882"/>
                  </a:lnTo>
                  <a:lnTo>
                    <a:pt x="2043" y="2875"/>
                  </a:lnTo>
                  <a:lnTo>
                    <a:pt x="2037" y="2868"/>
                  </a:lnTo>
                  <a:lnTo>
                    <a:pt x="2030" y="2866"/>
                  </a:lnTo>
                  <a:lnTo>
                    <a:pt x="2023" y="2863"/>
                  </a:lnTo>
                  <a:lnTo>
                    <a:pt x="2017" y="2862"/>
                  </a:lnTo>
                  <a:lnTo>
                    <a:pt x="2011" y="2862"/>
                  </a:lnTo>
                  <a:lnTo>
                    <a:pt x="2005" y="2862"/>
                  </a:lnTo>
                  <a:lnTo>
                    <a:pt x="1997" y="2862"/>
                  </a:lnTo>
                  <a:lnTo>
                    <a:pt x="1991" y="2861"/>
                  </a:lnTo>
                  <a:lnTo>
                    <a:pt x="1983" y="2858"/>
                  </a:lnTo>
                  <a:lnTo>
                    <a:pt x="1988" y="2847"/>
                  </a:lnTo>
                  <a:lnTo>
                    <a:pt x="1993" y="2837"/>
                  </a:lnTo>
                  <a:lnTo>
                    <a:pt x="2000" y="2832"/>
                  </a:lnTo>
                  <a:lnTo>
                    <a:pt x="2008" y="2828"/>
                  </a:lnTo>
                  <a:lnTo>
                    <a:pt x="2011" y="2826"/>
                  </a:lnTo>
                  <a:lnTo>
                    <a:pt x="2015" y="2824"/>
                  </a:lnTo>
                  <a:lnTo>
                    <a:pt x="2016" y="2821"/>
                  </a:lnTo>
                  <a:lnTo>
                    <a:pt x="2017" y="2817"/>
                  </a:lnTo>
                  <a:lnTo>
                    <a:pt x="2016" y="2812"/>
                  </a:lnTo>
                  <a:lnTo>
                    <a:pt x="2013" y="2808"/>
                  </a:lnTo>
                  <a:lnTo>
                    <a:pt x="2008" y="2806"/>
                  </a:lnTo>
                  <a:lnTo>
                    <a:pt x="2003" y="2804"/>
                  </a:lnTo>
                  <a:lnTo>
                    <a:pt x="1948" y="2804"/>
                  </a:lnTo>
                  <a:lnTo>
                    <a:pt x="1947" y="2796"/>
                  </a:lnTo>
                  <a:lnTo>
                    <a:pt x="1948" y="2787"/>
                  </a:lnTo>
                  <a:lnTo>
                    <a:pt x="1953" y="2774"/>
                  </a:lnTo>
                  <a:lnTo>
                    <a:pt x="1959" y="2762"/>
                  </a:lnTo>
                  <a:lnTo>
                    <a:pt x="1959" y="2745"/>
                  </a:lnTo>
                  <a:lnTo>
                    <a:pt x="1938" y="2745"/>
                  </a:lnTo>
                  <a:lnTo>
                    <a:pt x="1946" y="2732"/>
                  </a:lnTo>
                  <a:lnTo>
                    <a:pt x="1953" y="2718"/>
                  </a:lnTo>
                  <a:lnTo>
                    <a:pt x="1956" y="2701"/>
                  </a:lnTo>
                  <a:lnTo>
                    <a:pt x="1956" y="2684"/>
                  </a:lnTo>
                  <a:lnTo>
                    <a:pt x="1962" y="2683"/>
                  </a:lnTo>
                  <a:lnTo>
                    <a:pt x="1967" y="2685"/>
                  </a:lnTo>
                  <a:lnTo>
                    <a:pt x="1971" y="2688"/>
                  </a:lnTo>
                  <a:lnTo>
                    <a:pt x="1974" y="2693"/>
                  </a:lnTo>
                  <a:lnTo>
                    <a:pt x="1977" y="2696"/>
                  </a:lnTo>
                  <a:lnTo>
                    <a:pt x="1979" y="2703"/>
                  </a:lnTo>
                  <a:lnTo>
                    <a:pt x="1982" y="2708"/>
                  </a:lnTo>
                  <a:lnTo>
                    <a:pt x="1984" y="2713"/>
                  </a:lnTo>
                  <a:lnTo>
                    <a:pt x="1989" y="2716"/>
                  </a:lnTo>
                  <a:lnTo>
                    <a:pt x="1993" y="2719"/>
                  </a:lnTo>
                  <a:lnTo>
                    <a:pt x="1997" y="2720"/>
                  </a:lnTo>
                  <a:lnTo>
                    <a:pt x="2001" y="2722"/>
                  </a:lnTo>
                  <a:lnTo>
                    <a:pt x="2005" y="2722"/>
                  </a:lnTo>
                  <a:lnTo>
                    <a:pt x="2013" y="2720"/>
                  </a:lnTo>
                  <a:lnTo>
                    <a:pt x="2023" y="2720"/>
                  </a:lnTo>
                  <a:lnTo>
                    <a:pt x="2035" y="2723"/>
                  </a:lnTo>
                  <a:lnTo>
                    <a:pt x="2046" y="2724"/>
                  </a:lnTo>
                  <a:lnTo>
                    <a:pt x="2047" y="2733"/>
                  </a:lnTo>
                  <a:lnTo>
                    <a:pt x="2050" y="2742"/>
                  </a:lnTo>
                  <a:lnTo>
                    <a:pt x="2052" y="2748"/>
                  </a:lnTo>
                  <a:lnTo>
                    <a:pt x="2056" y="2757"/>
                  </a:lnTo>
                  <a:lnTo>
                    <a:pt x="2062" y="2755"/>
                  </a:lnTo>
                  <a:lnTo>
                    <a:pt x="2066" y="2740"/>
                  </a:lnTo>
                  <a:lnTo>
                    <a:pt x="2067" y="2727"/>
                  </a:lnTo>
                  <a:lnTo>
                    <a:pt x="2069" y="2713"/>
                  </a:lnTo>
                  <a:lnTo>
                    <a:pt x="2072" y="2698"/>
                  </a:lnTo>
                  <a:lnTo>
                    <a:pt x="2080" y="2685"/>
                  </a:lnTo>
                  <a:lnTo>
                    <a:pt x="2087" y="2674"/>
                  </a:lnTo>
                  <a:lnTo>
                    <a:pt x="2091" y="2669"/>
                  </a:lnTo>
                  <a:lnTo>
                    <a:pt x="2094" y="2663"/>
                  </a:lnTo>
                  <a:lnTo>
                    <a:pt x="2095" y="2656"/>
                  </a:lnTo>
                  <a:lnTo>
                    <a:pt x="2096" y="2649"/>
                  </a:lnTo>
                  <a:lnTo>
                    <a:pt x="2096" y="2621"/>
                  </a:lnTo>
                  <a:lnTo>
                    <a:pt x="2097" y="2607"/>
                  </a:lnTo>
                  <a:lnTo>
                    <a:pt x="2100" y="2594"/>
                  </a:lnTo>
                  <a:lnTo>
                    <a:pt x="2104" y="2582"/>
                  </a:lnTo>
                  <a:lnTo>
                    <a:pt x="2107" y="2571"/>
                  </a:lnTo>
                  <a:lnTo>
                    <a:pt x="2112" y="2558"/>
                  </a:lnTo>
                  <a:lnTo>
                    <a:pt x="2116" y="2547"/>
                  </a:lnTo>
                  <a:lnTo>
                    <a:pt x="2120" y="2535"/>
                  </a:lnTo>
                  <a:lnTo>
                    <a:pt x="2121" y="2519"/>
                  </a:lnTo>
                  <a:lnTo>
                    <a:pt x="2123" y="2503"/>
                  </a:lnTo>
                  <a:lnTo>
                    <a:pt x="2125" y="2488"/>
                  </a:lnTo>
                  <a:lnTo>
                    <a:pt x="2128" y="2474"/>
                  </a:lnTo>
                  <a:lnTo>
                    <a:pt x="2131" y="2461"/>
                  </a:lnTo>
                  <a:lnTo>
                    <a:pt x="2138" y="2448"/>
                  </a:lnTo>
                  <a:lnTo>
                    <a:pt x="2145" y="2437"/>
                  </a:lnTo>
                  <a:lnTo>
                    <a:pt x="2155" y="2425"/>
                  </a:lnTo>
                  <a:lnTo>
                    <a:pt x="2168" y="2415"/>
                  </a:lnTo>
                  <a:lnTo>
                    <a:pt x="2176" y="2410"/>
                  </a:lnTo>
                  <a:lnTo>
                    <a:pt x="2185" y="2405"/>
                  </a:lnTo>
                  <a:lnTo>
                    <a:pt x="2193" y="2399"/>
                  </a:lnTo>
                  <a:lnTo>
                    <a:pt x="2199" y="2392"/>
                  </a:lnTo>
                  <a:lnTo>
                    <a:pt x="2204" y="2380"/>
                  </a:lnTo>
                  <a:lnTo>
                    <a:pt x="2208" y="2369"/>
                  </a:lnTo>
                  <a:lnTo>
                    <a:pt x="2213" y="2363"/>
                  </a:lnTo>
                  <a:lnTo>
                    <a:pt x="2218" y="2356"/>
                  </a:lnTo>
                  <a:lnTo>
                    <a:pt x="2224" y="2353"/>
                  </a:lnTo>
                  <a:lnTo>
                    <a:pt x="2230" y="2346"/>
                  </a:lnTo>
                  <a:lnTo>
                    <a:pt x="2239" y="2336"/>
                  </a:lnTo>
                  <a:lnTo>
                    <a:pt x="2249" y="2328"/>
                  </a:lnTo>
                  <a:lnTo>
                    <a:pt x="2258" y="2324"/>
                  </a:lnTo>
                  <a:lnTo>
                    <a:pt x="2266" y="2319"/>
                  </a:lnTo>
                  <a:lnTo>
                    <a:pt x="2272" y="2312"/>
                  </a:lnTo>
                  <a:lnTo>
                    <a:pt x="2278" y="2307"/>
                  </a:lnTo>
                  <a:lnTo>
                    <a:pt x="2291" y="2295"/>
                  </a:lnTo>
                  <a:lnTo>
                    <a:pt x="2301" y="2281"/>
                  </a:lnTo>
                  <a:lnTo>
                    <a:pt x="2312" y="2270"/>
                  </a:lnTo>
                  <a:lnTo>
                    <a:pt x="2325" y="2260"/>
                  </a:lnTo>
                  <a:lnTo>
                    <a:pt x="2332" y="2257"/>
                  </a:lnTo>
                  <a:lnTo>
                    <a:pt x="2340" y="2253"/>
                  </a:lnTo>
                  <a:lnTo>
                    <a:pt x="2347" y="2252"/>
                  </a:lnTo>
                  <a:lnTo>
                    <a:pt x="2357" y="2251"/>
                  </a:lnTo>
                  <a:lnTo>
                    <a:pt x="2361" y="2252"/>
                  </a:lnTo>
                  <a:lnTo>
                    <a:pt x="2365" y="2253"/>
                  </a:lnTo>
                  <a:lnTo>
                    <a:pt x="2368" y="2256"/>
                  </a:lnTo>
                  <a:lnTo>
                    <a:pt x="2371" y="2259"/>
                  </a:lnTo>
                  <a:lnTo>
                    <a:pt x="2376" y="2266"/>
                  </a:lnTo>
                  <a:lnTo>
                    <a:pt x="2381" y="2275"/>
                  </a:lnTo>
                  <a:lnTo>
                    <a:pt x="2385" y="2284"/>
                  </a:lnTo>
                  <a:lnTo>
                    <a:pt x="2390" y="2290"/>
                  </a:lnTo>
                  <a:lnTo>
                    <a:pt x="2394" y="2294"/>
                  </a:lnTo>
                  <a:lnTo>
                    <a:pt x="2396" y="2296"/>
                  </a:lnTo>
                  <a:lnTo>
                    <a:pt x="2400" y="2297"/>
                  </a:lnTo>
                  <a:lnTo>
                    <a:pt x="2405" y="2297"/>
                  </a:lnTo>
                  <a:lnTo>
                    <a:pt x="2410" y="2297"/>
                  </a:lnTo>
                  <a:lnTo>
                    <a:pt x="2414" y="2295"/>
                  </a:lnTo>
                  <a:lnTo>
                    <a:pt x="2416" y="2292"/>
                  </a:lnTo>
                  <a:lnTo>
                    <a:pt x="2419" y="2289"/>
                  </a:lnTo>
                  <a:lnTo>
                    <a:pt x="2424" y="2279"/>
                  </a:lnTo>
                  <a:lnTo>
                    <a:pt x="2426" y="2269"/>
                  </a:lnTo>
                  <a:lnTo>
                    <a:pt x="2431" y="2261"/>
                  </a:lnTo>
                  <a:lnTo>
                    <a:pt x="2436" y="2256"/>
                  </a:lnTo>
                  <a:lnTo>
                    <a:pt x="2444" y="2252"/>
                  </a:lnTo>
                  <a:lnTo>
                    <a:pt x="2450" y="2247"/>
                  </a:lnTo>
                  <a:lnTo>
                    <a:pt x="2455" y="2242"/>
                  </a:lnTo>
                  <a:lnTo>
                    <a:pt x="2461" y="2238"/>
                  </a:lnTo>
                  <a:lnTo>
                    <a:pt x="2465" y="2238"/>
                  </a:lnTo>
                  <a:lnTo>
                    <a:pt x="2470" y="2240"/>
                  </a:lnTo>
                  <a:lnTo>
                    <a:pt x="2473" y="2242"/>
                  </a:lnTo>
                  <a:lnTo>
                    <a:pt x="2476" y="2246"/>
                  </a:lnTo>
                  <a:lnTo>
                    <a:pt x="2479" y="2248"/>
                  </a:lnTo>
                  <a:lnTo>
                    <a:pt x="2480" y="2253"/>
                  </a:lnTo>
                  <a:lnTo>
                    <a:pt x="2481" y="2257"/>
                  </a:lnTo>
                  <a:lnTo>
                    <a:pt x="2483" y="2262"/>
                  </a:lnTo>
                  <a:lnTo>
                    <a:pt x="2481" y="2270"/>
                  </a:lnTo>
                  <a:lnTo>
                    <a:pt x="2480" y="2277"/>
                  </a:lnTo>
                  <a:lnTo>
                    <a:pt x="2476" y="2284"/>
                  </a:lnTo>
                  <a:lnTo>
                    <a:pt x="2473" y="2291"/>
                  </a:lnTo>
                  <a:lnTo>
                    <a:pt x="2485" y="2286"/>
                  </a:lnTo>
                  <a:lnTo>
                    <a:pt x="2495" y="2282"/>
                  </a:lnTo>
                  <a:lnTo>
                    <a:pt x="2500" y="2279"/>
                  </a:lnTo>
                  <a:lnTo>
                    <a:pt x="2505" y="2275"/>
                  </a:lnTo>
                  <a:lnTo>
                    <a:pt x="2509" y="2271"/>
                  </a:lnTo>
                  <a:lnTo>
                    <a:pt x="2513" y="2266"/>
                  </a:lnTo>
                  <a:lnTo>
                    <a:pt x="2518" y="2257"/>
                  </a:lnTo>
                  <a:lnTo>
                    <a:pt x="2522" y="2248"/>
                  </a:lnTo>
                  <a:lnTo>
                    <a:pt x="2524" y="2245"/>
                  </a:lnTo>
                  <a:lnTo>
                    <a:pt x="2527" y="2242"/>
                  </a:lnTo>
                  <a:lnTo>
                    <a:pt x="2530" y="2240"/>
                  </a:lnTo>
                  <a:lnTo>
                    <a:pt x="2535" y="2240"/>
                  </a:lnTo>
                  <a:lnTo>
                    <a:pt x="2535" y="2257"/>
                  </a:lnTo>
                  <a:lnTo>
                    <a:pt x="2535" y="2275"/>
                  </a:lnTo>
                  <a:lnTo>
                    <a:pt x="2535" y="2287"/>
                  </a:lnTo>
                  <a:lnTo>
                    <a:pt x="2537" y="2299"/>
                  </a:lnTo>
                  <a:lnTo>
                    <a:pt x="2537" y="2310"/>
                  </a:lnTo>
                  <a:lnTo>
                    <a:pt x="2534" y="2323"/>
                  </a:lnTo>
                  <a:lnTo>
                    <a:pt x="2532" y="2328"/>
                  </a:lnTo>
                  <a:lnTo>
                    <a:pt x="2529" y="2331"/>
                  </a:lnTo>
                  <a:lnTo>
                    <a:pt x="2525" y="2334"/>
                  </a:lnTo>
                  <a:lnTo>
                    <a:pt x="2522" y="2336"/>
                  </a:lnTo>
                  <a:lnTo>
                    <a:pt x="2513" y="2338"/>
                  </a:lnTo>
                  <a:lnTo>
                    <a:pt x="2502" y="2339"/>
                  </a:lnTo>
                  <a:lnTo>
                    <a:pt x="2490" y="2335"/>
                  </a:lnTo>
                  <a:lnTo>
                    <a:pt x="2478" y="2333"/>
                  </a:lnTo>
                  <a:lnTo>
                    <a:pt x="2470" y="2333"/>
                  </a:lnTo>
                  <a:lnTo>
                    <a:pt x="2463" y="2336"/>
                  </a:lnTo>
                  <a:lnTo>
                    <a:pt x="2456" y="2340"/>
                  </a:lnTo>
                  <a:lnTo>
                    <a:pt x="2450" y="2345"/>
                  </a:lnTo>
                  <a:lnTo>
                    <a:pt x="2444" y="2350"/>
                  </a:lnTo>
                  <a:lnTo>
                    <a:pt x="2438" y="2354"/>
                  </a:lnTo>
                  <a:lnTo>
                    <a:pt x="2430" y="2358"/>
                  </a:lnTo>
                  <a:lnTo>
                    <a:pt x="2421" y="2360"/>
                  </a:lnTo>
                  <a:lnTo>
                    <a:pt x="2412" y="2361"/>
                  </a:lnTo>
                  <a:lnTo>
                    <a:pt x="2405" y="2364"/>
                  </a:lnTo>
                  <a:lnTo>
                    <a:pt x="2397" y="2368"/>
                  </a:lnTo>
                  <a:lnTo>
                    <a:pt x="2390" y="2371"/>
                  </a:lnTo>
                  <a:lnTo>
                    <a:pt x="2384" y="2376"/>
                  </a:lnTo>
                  <a:lnTo>
                    <a:pt x="2379" y="2383"/>
                  </a:lnTo>
                  <a:lnTo>
                    <a:pt x="2375" y="2390"/>
                  </a:lnTo>
                  <a:lnTo>
                    <a:pt x="2371" y="2398"/>
                  </a:lnTo>
                  <a:lnTo>
                    <a:pt x="2385" y="2394"/>
                  </a:lnTo>
                  <a:lnTo>
                    <a:pt x="2397" y="2392"/>
                  </a:lnTo>
                  <a:lnTo>
                    <a:pt x="2410" y="2390"/>
                  </a:lnTo>
                  <a:lnTo>
                    <a:pt x="2425" y="2390"/>
                  </a:lnTo>
                  <a:lnTo>
                    <a:pt x="2436" y="2390"/>
                  </a:lnTo>
                  <a:lnTo>
                    <a:pt x="2446" y="2390"/>
                  </a:lnTo>
                  <a:lnTo>
                    <a:pt x="2456" y="2390"/>
                  </a:lnTo>
                  <a:lnTo>
                    <a:pt x="2468" y="2390"/>
                  </a:lnTo>
                  <a:lnTo>
                    <a:pt x="2475" y="2390"/>
                  </a:lnTo>
                  <a:lnTo>
                    <a:pt x="2483" y="2392"/>
                  </a:lnTo>
                  <a:lnTo>
                    <a:pt x="2548" y="2392"/>
                  </a:lnTo>
                  <a:lnTo>
                    <a:pt x="2563" y="2390"/>
                  </a:lnTo>
                  <a:lnTo>
                    <a:pt x="2577" y="2388"/>
                  </a:lnTo>
                  <a:lnTo>
                    <a:pt x="2589" y="2384"/>
                  </a:lnTo>
                  <a:lnTo>
                    <a:pt x="2602" y="2379"/>
                  </a:lnTo>
                  <a:lnTo>
                    <a:pt x="2626" y="2366"/>
                  </a:lnTo>
                  <a:lnTo>
                    <a:pt x="2653" y="2353"/>
                  </a:lnTo>
                  <a:lnTo>
                    <a:pt x="2671" y="2346"/>
                  </a:lnTo>
                  <a:lnTo>
                    <a:pt x="2689" y="2343"/>
                  </a:lnTo>
                  <a:lnTo>
                    <a:pt x="2705" y="2338"/>
                  </a:lnTo>
                  <a:lnTo>
                    <a:pt x="2722" y="2330"/>
                  </a:lnTo>
                  <a:lnTo>
                    <a:pt x="2747" y="2317"/>
                  </a:lnTo>
                  <a:lnTo>
                    <a:pt x="2769" y="2306"/>
                  </a:lnTo>
                  <a:lnTo>
                    <a:pt x="2790" y="2295"/>
                  </a:lnTo>
                  <a:lnTo>
                    <a:pt x="2814" y="2282"/>
                  </a:lnTo>
                  <a:lnTo>
                    <a:pt x="2830" y="2272"/>
                  </a:lnTo>
                  <a:lnTo>
                    <a:pt x="2844" y="2265"/>
                  </a:lnTo>
                  <a:lnTo>
                    <a:pt x="2859" y="2256"/>
                  </a:lnTo>
                  <a:lnTo>
                    <a:pt x="2876" y="2247"/>
                  </a:lnTo>
                  <a:lnTo>
                    <a:pt x="2883" y="2241"/>
                  </a:lnTo>
                  <a:lnTo>
                    <a:pt x="2889" y="2233"/>
                  </a:lnTo>
                  <a:lnTo>
                    <a:pt x="2893" y="2230"/>
                  </a:lnTo>
                  <a:lnTo>
                    <a:pt x="2896" y="2227"/>
                  </a:lnTo>
                  <a:lnTo>
                    <a:pt x="2901" y="2226"/>
                  </a:lnTo>
                  <a:lnTo>
                    <a:pt x="2906" y="2225"/>
                  </a:lnTo>
                  <a:lnTo>
                    <a:pt x="2911" y="2225"/>
                  </a:lnTo>
                  <a:lnTo>
                    <a:pt x="2916" y="2226"/>
                  </a:lnTo>
                  <a:lnTo>
                    <a:pt x="2921" y="2227"/>
                  </a:lnTo>
                  <a:lnTo>
                    <a:pt x="2926" y="2230"/>
                  </a:lnTo>
                  <a:lnTo>
                    <a:pt x="2929" y="2238"/>
                  </a:lnTo>
                  <a:lnTo>
                    <a:pt x="2933" y="2246"/>
                  </a:lnTo>
                  <a:lnTo>
                    <a:pt x="2941" y="2252"/>
                  </a:lnTo>
                  <a:lnTo>
                    <a:pt x="2950" y="2255"/>
                  </a:lnTo>
                  <a:lnTo>
                    <a:pt x="2958" y="2256"/>
                  </a:lnTo>
                  <a:lnTo>
                    <a:pt x="2968" y="2257"/>
                  </a:lnTo>
                  <a:lnTo>
                    <a:pt x="2980" y="2256"/>
                  </a:lnTo>
                  <a:lnTo>
                    <a:pt x="2990" y="2255"/>
                  </a:lnTo>
                  <a:lnTo>
                    <a:pt x="2995" y="2253"/>
                  </a:lnTo>
                  <a:lnTo>
                    <a:pt x="2998" y="2252"/>
                  </a:lnTo>
                  <a:lnTo>
                    <a:pt x="3002" y="2248"/>
                  </a:lnTo>
                  <a:lnTo>
                    <a:pt x="3006" y="2245"/>
                  </a:lnTo>
                  <a:lnTo>
                    <a:pt x="3014" y="2235"/>
                  </a:lnTo>
                  <a:lnTo>
                    <a:pt x="3021" y="2226"/>
                  </a:lnTo>
                  <a:lnTo>
                    <a:pt x="3025" y="2223"/>
                  </a:lnTo>
                  <a:lnTo>
                    <a:pt x="3030" y="2221"/>
                  </a:lnTo>
                  <a:lnTo>
                    <a:pt x="3035" y="2218"/>
                  </a:lnTo>
                  <a:lnTo>
                    <a:pt x="3041" y="2218"/>
                  </a:lnTo>
                  <a:lnTo>
                    <a:pt x="3057" y="2233"/>
                  </a:lnTo>
                  <a:lnTo>
                    <a:pt x="3074" y="2247"/>
                  </a:lnTo>
                  <a:lnTo>
                    <a:pt x="3089" y="2241"/>
                  </a:lnTo>
                  <a:lnTo>
                    <a:pt x="3104" y="2235"/>
                  </a:lnTo>
                  <a:lnTo>
                    <a:pt x="3119" y="2242"/>
                  </a:lnTo>
                  <a:lnTo>
                    <a:pt x="3134" y="2250"/>
                  </a:lnTo>
                  <a:lnTo>
                    <a:pt x="3139" y="2250"/>
                  </a:lnTo>
                  <a:lnTo>
                    <a:pt x="3144" y="2247"/>
                  </a:lnTo>
                  <a:lnTo>
                    <a:pt x="3148" y="2243"/>
                  </a:lnTo>
                  <a:lnTo>
                    <a:pt x="3153" y="2241"/>
                  </a:lnTo>
                  <a:lnTo>
                    <a:pt x="3163" y="2235"/>
                  </a:lnTo>
                  <a:lnTo>
                    <a:pt x="3172" y="2228"/>
                  </a:lnTo>
                  <a:lnTo>
                    <a:pt x="3179" y="2221"/>
                  </a:lnTo>
                  <a:lnTo>
                    <a:pt x="3185" y="2212"/>
                  </a:lnTo>
                  <a:lnTo>
                    <a:pt x="3175" y="2198"/>
                  </a:lnTo>
                  <a:lnTo>
                    <a:pt x="3167" y="2184"/>
                  </a:lnTo>
                  <a:lnTo>
                    <a:pt x="3159" y="2171"/>
                  </a:lnTo>
                  <a:lnTo>
                    <a:pt x="3153" y="2157"/>
                  </a:lnTo>
                  <a:lnTo>
                    <a:pt x="3147" y="2144"/>
                  </a:lnTo>
                  <a:lnTo>
                    <a:pt x="3142" y="2131"/>
                  </a:lnTo>
                  <a:lnTo>
                    <a:pt x="3138" y="2118"/>
                  </a:lnTo>
                  <a:lnTo>
                    <a:pt x="3134" y="2104"/>
                  </a:lnTo>
                  <a:lnTo>
                    <a:pt x="3128" y="2077"/>
                  </a:lnTo>
                  <a:lnTo>
                    <a:pt x="3123" y="2048"/>
                  </a:lnTo>
                  <a:lnTo>
                    <a:pt x="3119" y="2016"/>
                  </a:lnTo>
                  <a:lnTo>
                    <a:pt x="3114" y="1982"/>
                  </a:lnTo>
                  <a:lnTo>
                    <a:pt x="3105" y="1940"/>
                  </a:lnTo>
                  <a:lnTo>
                    <a:pt x="3096" y="1902"/>
                  </a:lnTo>
                  <a:lnTo>
                    <a:pt x="3091" y="1883"/>
                  </a:lnTo>
                  <a:lnTo>
                    <a:pt x="3089" y="1865"/>
                  </a:lnTo>
                  <a:lnTo>
                    <a:pt x="3086" y="1843"/>
                  </a:lnTo>
                  <a:lnTo>
                    <a:pt x="3085" y="1821"/>
                  </a:lnTo>
                  <a:lnTo>
                    <a:pt x="3085" y="1808"/>
                  </a:lnTo>
                  <a:lnTo>
                    <a:pt x="3086" y="1797"/>
                  </a:lnTo>
                  <a:lnTo>
                    <a:pt x="3089" y="1787"/>
                  </a:lnTo>
                  <a:lnTo>
                    <a:pt x="3091" y="1777"/>
                  </a:lnTo>
                  <a:lnTo>
                    <a:pt x="3098" y="1757"/>
                  </a:lnTo>
                  <a:lnTo>
                    <a:pt x="3105" y="1738"/>
                  </a:lnTo>
                  <a:lnTo>
                    <a:pt x="3113" y="1719"/>
                  </a:lnTo>
                  <a:lnTo>
                    <a:pt x="3119" y="1700"/>
                  </a:lnTo>
                  <a:lnTo>
                    <a:pt x="3121" y="1689"/>
                  </a:lnTo>
                  <a:lnTo>
                    <a:pt x="3123" y="1679"/>
                  </a:lnTo>
                  <a:lnTo>
                    <a:pt x="3124" y="1668"/>
                  </a:lnTo>
                  <a:lnTo>
                    <a:pt x="3125" y="1655"/>
                  </a:lnTo>
                  <a:lnTo>
                    <a:pt x="3120" y="1637"/>
                  </a:lnTo>
                  <a:lnTo>
                    <a:pt x="3114" y="1622"/>
                  </a:lnTo>
                  <a:lnTo>
                    <a:pt x="3110" y="1615"/>
                  </a:lnTo>
                  <a:lnTo>
                    <a:pt x="3104" y="1610"/>
                  </a:lnTo>
                  <a:lnTo>
                    <a:pt x="3101" y="1607"/>
                  </a:lnTo>
                  <a:lnTo>
                    <a:pt x="3098" y="1606"/>
                  </a:lnTo>
                  <a:lnTo>
                    <a:pt x="3094" y="1605"/>
                  </a:lnTo>
                  <a:lnTo>
                    <a:pt x="3090" y="1605"/>
                  </a:lnTo>
                  <a:lnTo>
                    <a:pt x="3086" y="1606"/>
                  </a:lnTo>
                  <a:lnTo>
                    <a:pt x="3083" y="1607"/>
                  </a:lnTo>
                  <a:lnTo>
                    <a:pt x="3080" y="1609"/>
                  </a:lnTo>
                  <a:lnTo>
                    <a:pt x="3078" y="1611"/>
                  </a:lnTo>
                  <a:lnTo>
                    <a:pt x="3073" y="1617"/>
                  </a:lnTo>
                  <a:lnTo>
                    <a:pt x="3066" y="1624"/>
                  </a:lnTo>
                  <a:lnTo>
                    <a:pt x="3060" y="1630"/>
                  </a:lnTo>
                  <a:lnTo>
                    <a:pt x="3052" y="1635"/>
                  </a:lnTo>
                  <a:lnTo>
                    <a:pt x="3045" y="1639"/>
                  </a:lnTo>
                  <a:lnTo>
                    <a:pt x="3037" y="1642"/>
                  </a:lnTo>
                  <a:lnTo>
                    <a:pt x="3030" y="1645"/>
                  </a:lnTo>
                  <a:lnTo>
                    <a:pt x="3021" y="1646"/>
                  </a:lnTo>
                  <a:lnTo>
                    <a:pt x="3012" y="1647"/>
                  </a:lnTo>
                  <a:lnTo>
                    <a:pt x="3004" y="1647"/>
                  </a:lnTo>
                  <a:lnTo>
                    <a:pt x="2997" y="1646"/>
                  </a:lnTo>
                  <a:lnTo>
                    <a:pt x="2992" y="1644"/>
                  </a:lnTo>
                  <a:lnTo>
                    <a:pt x="2987" y="1640"/>
                  </a:lnTo>
                  <a:lnTo>
                    <a:pt x="2985" y="1636"/>
                  </a:lnTo>
                  <a:lnTo>
                    <a:pt x="2980" y="1624"/>
                  </a:lnTo>
                  <a:lnTo>
                    <a:pt x="2976" y="1610"/>
                  </a:lnTo>
                  <a:lnTo>
                    <a:pt x="2972" y="1597"/>
                  </a:lnTo>
                  <a:lnTo>
                    <a:pt x="2967" y="1585"/>
                  </a:lnTo>
                  <a:lnTo>
                    <a:pt x="2963" y="1580"/>
                  </a:lnTo>
                  <a:lnTo>
                    <a:pt x="2958" y="1576"/>
                  </a:lnTo>
                  <a:lnTo>
                    <a:pt x="2953" y="1575"/>
                  </a:lnTo>
                  <a:lnTo>
                    <a:pt x="2947" y="1573"/>
                  </a:lnTo>
                  <a:lnTo>
                    <a:pt x="2941" y="1575"/>
                  </a:lnTo>
                  <a:lnTo>
                    <a:pt x="2934" y="1577"/>
                  </a:lnTo>
                  <a:lnTo>
                    <a:pt x="2928" y="1581"/>
                  </a:lnTo>
                  <a:lnTo>
                    <a:pt x="2924" y="1586"/>
                  </a:lnTo>
                  <a:lnTo>
                    <a:pt x="2916" y="1597"/>
                  </a:lnTo>
                  <a:lnTo>
                    <a:pt x="2906" y="1610"/>
                  </a:lnTo>
                  <a:lnTo>
                    <a:pt x="2892" y="1607"/>
                  </a:lnTo>
                  <a:lnTo>
                    <a:pt x="2888" y="1596"/>
                  </a:lnTo>
                  <a:lnTo>
                    <a:pt x="2886" y="1586"/>
                  </a:lnTo>
                  <a:lnTo>
                    <a:pt x="2884" y="1575"/>
                  </a:lnTo>
                  <a:lnTo>
                    <a:pt x="2884" y="1563"/>
                  </a:lnTo>
                  <a:lnTo>
                    <a:pt x="2855" y="1563"/>
                  </a:lnTo>
                  <a:lnTo>
                    <a:pt x="2849" y="1563"/>
                  </a:lnTo>
                  <a:lnTo>
                    <a:pt x="2843" y="1566"/>
                  </a:lnTo>
                  <a:lnTo>
                    <a:pt x="2838" y="1570"/>
                  </a:lnTo>
                  <a:lnTo>
                    <a:pt x="2834" y="1573"/>
                  </a:lnTo>
                  <a:lnTo>
                    <a:pt x="2829" y="1578"/>
                  </a:lnTo>
                  <a:lnTo>
                    <a:pt x="2824" y="1583"/>
                  </a:lnTo>
                  <a:lnTo>
                    <a:pt x="2819" y="1586"/>
                  </a:lnTo>
                  <a:lnTo>
                    <a:pt x="2813" y="1590"/>
                  </a:lnTo>
                  <a:lnTo>
                    <a:pt x="2794" y="1595"/>
                  </a:lnTo>
                  <a:lnTo>
                    <a:pt x="2778" y="1602"/>
                  </a:lnTo>
                  <a:lnTo>
                    <a:pt x="2763" y="1610"/>
                  </a:lnTo>
                  <a:lnTo>
                    <a:pt x="2749" y="1620"/>
                  </a:lnTo>
                  <a:lnTo>
                    <a:pt x="2735" y="1630"/>
                  </a:lnTo>
                  <a:lnTo>
                    <a:pt x="2722" y="1641"/>
                  </a:lnTo>
                  <a:lnTo>
                    <a:pt x="2709" y="1654"/>
                  </a:lnTo>
                  <a:lnTo>
                    <a:pt x="2694" y="1669"/>
                  </a:lnTo>
                  <a:lnTo>
                    <a:pt x="2680" y="1657"/>
                  </a:lnTo>
                  <a:lnTo>
                    <a:pt x="2667" y="1647"/>
                  </a:lnTo>
                  <a:lnTo>
                    <a:pt x="2656" y="1635"/>
                  </a:lnTo>
                  <a:lnTo>
                    <a:pt x="2646" y="1621"/>
                  </a:lnTo>
                  <a:lnTo>
                    <a:pt x="2640" y="1609"/>
                  </a:lnTo>
                  <a:lnTo>
                    <a:pt x="2635" y="1596"/>
                  </a:lnTo>
                  <a:lnTo>
                    <a:pt x="2632" y="1591"/>
                  </a:lnTo>
                  <a:lnTo>
                    <a:pt x="2628" y="1586"/>
                  </a:lnTo>
                  <a:lnTo>
                    <a:pt x="2623" y="1582"/>
                  </a:lnTo>
                  <a:lnTo>
                    <a:pt x="2617" y="1578"/>
                  </a:lnTo>
                  <a:lnTo>
                    <a:pt x="2609" y="1577"/>
                  </a:lnTo>
                  <a:lnTo>
                    <a:pt x="2603" y="1577"/>
                  </a:lnTo>
                  <a:lnTo>
                    <a:pt x="2597" y="1577"/>
                  </a:lnTo>
                  <a:lnTo>
                    <a:pt x="2591" y="1578"/>
                  </a:lnTo>
                  <a:lnTo>
                    <a:pt x="2584" y="1580"/>
                  </a:lnTo>
                  <a:lnTo>
                    <a:pt x="2577" y="1580"/>
                  </a:lnTo>
                  <a:lnTo>
                    <a:pt x="2571" y="1578"/>
                  </a:lnTo>
                  <a:lnTo>
                    <a:pt x="2564" y="1576"/>
                  </a:lnTo>
                  <a:lnTo>
                    <a:pt x="2557" y="1571"/>
                  </a:lnTo>
                  <a:lnTo>
                    <a:pt x="2550" y="1565"/>
                  </a:lnTo>
                  <a:lnTo>
                    <a:pt x="2545" y="1557"/>
                  </a:lnTo>
                  <a:lnTo>
                    <a:pt x="2543" y="1550"/>
                  </a:lnTo>
                  <a:lnTo>
                    <a:pt x="2538" y="1532"/>
                  </a:lnTo>
                  <a:lnTo>
                    <a:pt x="2535" y="1512"/>
                  </a:lnTo>
                  <a:lnTo>
                    <a:pt x="2530" y="1482"/>
                  </a:lnTo>
                  <a:lnTo>
                    <a:pt x="2525" y="1454"/>
                  </a:lnTo>
                  <a:lnTo>
                    <a:pt x="2522" y="1440"/>
                  </a:lnTo>
                  <a:lnTo>
                    <a:pt x="2515" y="1428"/>
                  </a:lnTo>
                  <a:lnTo>
                    <a:pt x="2508" y="1415"/>
                  </a:lnTo>
                  <a:lnTo>
                    <a:pt x="2498" y="1404"/>
                  </a:lnTo>
                  <a:lnTo>
                    <a:pt x="2490" y="1398"/>
                  </a:lnTo>
                  <a:lnTo>
                    <a:pt x="2483" y="1393"/>
                  </a:lnTo>
                  <a:lnTo>
                    <a:pt x="2474" y="1388"/>
                  </a:lnTo>
                  <a:lnTo>
                    <a:pt x="2465" y="1383"/>
                  </a:lnTo>
                  <a:lnTo>
                    <a:pt x="2448" y="1376"/>
                  </a:lnTo>
                  <a:lnTo>
                    <a:pt x="2430" y="1369"/>
                  </a:lnTo>
                  <a:lnTo>
                    <a:pt x="2422" y="1366"/>
                  </a:lnTo>
                  <a:lnTo>
                    <a:pt x="2414" y="1363"/>
                  </a:lnTo>
                  <a:lnTo>
                    <a:pt x="2407" y="1358"/>
                  </a:lnTo>
                  <a:lnTo>
                    <a:pt x="2401" y="1353"/>
                  </a:lnTo>
                  <a:lnTo>
                    <a:pt x="2396" y="1346"/>
                  </a:lnTo>
                  <a:lnTo>
                    <a:pt x="2392" y="1340"/>
                  </a:lnTo>
                  <a:lnTo>
                    <a:pt x="2391" y="1333"/>
                  </a:lnTo>
                  <a:lnTo>
                    <a:pt x="2390" y="1322"/>
                  </a:lnTo>
                  <a:lnTo>
                    <a:pt x="2390" y="1213"/>
                  </a:lnTo>
                  <a:lnTo>
                    <a:pt x="2386" y="1201"/>
                  </a:lnTo>
                  <a:lnTo>
                    <a:pt x="2382" y="1187"/>
                  </a:lnTo>
                  <a:lnTo>
                    <a:pt x="2382" y="1179"/>
                  </a:lnTo>
                  <a:lnTo>
                    <a:pt x="2384" y="1172"/>
                  </a:lnTo>
                  <a:lnTo>
                    <a:pt x="2385" y="1166"/>
                  </a:lnTo>
                  <a:lnTo>
                    <a:pt x="2387" y="1159"/>
                  </a:lnTo>
                  <a:lnTo>
                    <a:pt x="2394" y="1147"/>
                  </a:lnTo>
                  <a:lnTo>
                    <a:pt x="2401" y="1136"/>
                  </a:lnTo>
                  <a:lnTo>
                    <a:pt x="2411" y="1125"/>
                  </a:lnTo>
                  <a:lnTo>
                    <a:pt x="2421" y="1117"/>
                  </a:lnTo>
                  <a:lnTo>
                    <a:pt x="2432" y="1108"/>
                  </a:lnTo>
                  <a:lnTo>
                    <a:pt x="2444" y="1099"/>
                  </a:lnTo>
                  <a:lnTo>
                    <a:pt x="2455" y="1090"/>
                  </a:lnTo>
                  <a:lnTo>
                    <a:pt x="2466" y="1082"/>
                  </a:lnTo>
                  <a:lnTo>
                    <a:pt x="2478" y="1072"/>
                  </a:lnTo>
                  <a:lnTo>
                    <a:pt x="2486" y="1061"/>
                  </a:lnTo>
                  <a:lnTo>
                    <a:pt x="2494" y="1050"/>
                  </a:lnTo>
                  <a:lnTo>
                    <a:pt x="2500" y="1039"/>
                  </a:lnTo>
                  <a:lnTo>
                    <a:pt x="2503" y="1033"/>
                  </a:lnTo>
                  <a:lnTo>
                    <a:pt x="2504" y="1025"/>
                  </a:lnTo>
                  <a:lnTo>
                    <a:pt x="2505" y="1018"/>
                  </a:lnTo>
                  <a:lnTo>
                    <a:pt x="2507" y="1010"/>
                  </a:lnTo>
                  <a:lnTo>
                    <a:pt x="2505" y="1000"/>
                  </a:lnTo>
                  <a:lnTo>
                    <a:pt x="2503" y="991"/>
                  </a:lnTo>
                  <a:lnTo>
                    <a:pt x="2499" y="982"/>
                  </a:lnTo>
                  <a:lnTo>
                    <a:pt x="2494" y="976"/>
                  </a:lnTo>
                  <a:lnTo>
                    <a:pt x="2481" y="961"/>
                  </a:lnTo>
                  <a:lnTo>
                    <a:pt x="2466" y="947"/>
                  </a:lnTo>
                  <a:lnTo>
                    <a:pt x="2463" y="941"/>
                  </a:lnTo>
                  <a:lnTo>
                    <a:pt x="2460" y="935"/>
                  </a:lnTo>
                  <a:lnTo>
                    <a:pt x="2459" y="928"/>
                  </a:lnTo>
                  <a:lnTo>
                    <a:pt x="2459" y="922"/>
                  </a:lnTo>
                  <a:lnTo>
                    <a:pt x="2460" y="908"/>
                  </a:lnTo>
                  <a:lnTo>
                    <a:pt x="2461" y="893"/>
                  </a:lnTo>
                  <a:lnTo>
                    <a:pt x="2455" y="893"/>
                  </a:lnTo>
                  <a:lnTo>
                    <a:pt x="2449" y="892"/>
                  </a:lnTo>
                  <a:lnTo>
                    <a:pt x="2444" y="891"/>
                  </a:lnTo>
                  <a:lnTo>
                    <a:pt x="2439" y="888"/>
                  </a:lnTo>
                  <a:lnTo>
                    <a:pt x="2431" y="882"/>
                  </a:lnTo>
                  <a:lnTo>
                    <a:pt x="2422" y="875"/>
                  </a:lnTo>
                  <a:lnTo>
                    <a:pt x="2415" y="867"/>
                  </a:lnTo>
                  <a:lnTo>
                    <a:pt x="2406" y="859"/>
                  </a:lnTo>
                  <a:lnTo>
                    <a:pt x="2401" y="856"/>
                  </a:lnTo>
                  <a:lnTo>
                    <a:pt x="2396" y="853"/>
                  </a:lnTo>
                  <a:lnTo>
                    <a:pt x="2391" y="851"/>
                  </a:lnTo>
                  <a:lnTo>
                    <a:pt x="2385" y="849"/>
                  </a:lnTo>
                  <a:lnTo>
                    <a:pt x="2372" y="848"/>
                  </a:lnTo>
                  <a:lnTo>
                    <a:pt x="2360" y="848"/>
                  </a:lnTo>
                  <a:lnTo>
                    <a:pt x="2355" y="848"/>
                  </a:lnTo>
                  <a:lnTo>
                    <a:pt x="2350" y="847"/>
                  </a:lnTo>
                  <a:lnTo>
                    <a:pt x="2345" y="844"/>
                  </a:lnTo>
                  <a:lnTo>
                    <a:pt x="2340" y="841"/>
                  </a:lnTo>
                  <a:lnTo>
                    <a:pt x="2335" y="834"/>
                  </a:lnTo>
                  <a:lnTo>
                    <a:pt x="2332" y="826"/>
                  </a:lnTo>
                  <a:lnTo>
                    <a:pt x="2330" y="818"/>
                  </a:lnTo>
                  <a:lnTo>
                    <a:pt x="2326" y="809"/>
                  </a:lnTo>
                  <a:lnTo>
                    <a:pt x="2316" y="794"/>
                  </a:lnTo>
                  <a:lnTo>
                    <a:pt x="2304" y="782"/>
                  </a:lnTo>
                  <a:lnTo>
                    <a:pt x="2299" y="775"/>
                  </a:lnTo>
                  <a:lnTo>
                    <a:pt x="2296" y="768"/>
                  </a:lnTo>
                  <a:lnTo>
                    <a:pt x="2293" y="760"/>
                  </a:lnTo>
                  <a:lnTo>
                    <a:pt x="2292" y="752"/>
                  </a:lnTo>
                  <a:lnTo>
                    <a:pt x="2292" y="744"/>
                  </a:lnTo>
                  <a:lnTo>
                    <a:pt x="2293" y="738"/>
                  </a:lnTo>
                  <a:lnTo>
                    <a:pt x="2296" y="731"/>
                  </a:lnTo>
                  <a:lnTo>
                    <a:pt x="2298" y="726"/>
                  </a:lnTo>
                  <a:lnTo>
                    <a:pt x="2304" y="716"/>
                  </a:lnTo>
                  <a:lnTo>
                    <a:pt x="2313" y="708"/>
                  </a:lnTo>
                  <a:lnTo>
                    <a:pt x="2322" y="699"/>
                  </a:lnTo>
                  <a:lnTo>
                    <a:pt x="2332" y="690"/>
                  </a:lnTo>
                  <a:lnTo>
                    <a:pt x="2341" y="680"/>
                  </a:lnTo>
                  <a:lnTo>
                    <a:pt x="2350" y="669"/>
                  </a:lnTo>
                  <a:lnTo>
                    <a:pt x="2355" y="660"/>
                  </a:lnTo>
                  <a:lnTo>
                    <a:pt x="2358" y="650"/>
                  </a:lnTo>
                  <a:lnTo>
                    <a:pt x="2360" y="646"/>
                  </a:lnTo>
                  <a:lnTo>
                    <a:pt x="2363" y="642"/>
                  </a:lnTo>
                  <a:lnTo>
                    <a:pt x="2366" y="639"/>
                  </a:lnTo>
                  <a:lnTo>
                    <a:pt x="2371" y="637"/>
                  </a:lnTo>
                  <a:lnTo>
                    <a:pt x="2387" y="634"/>
                  </a:lnTo>
                  <a:lnTo>
                    <a:pt x="2402" y="630"/>
                  </a:lnTo>
                  <a:lnTo>
                    <a:pt x="2417" y="626"/>
                  </a:lnTo>
                  <a:lnTo>
                    <a:pt x="2430" y="621"/>
                  </a:lnTo>
                  <a:lnTo>
                    <a:pt x="2443" y="615"/>
                  </a:lnTo>
                  <a:lnTo>
                    <a:pt x="2454" y="606"/>
                  </a:lnTo>
                  <a:lnTo>
                    <a:pt x="2458" y="601"/>
                  </a:lnTo>
                  <a:lnTo>
                    <a:pt x="2463" y="596"/>
                  </a:lnTo>
                  <a:lnTo>
                    <a:pt x="2466" y="590"/>
                  </a:lnTo>
                  <a:lnTo>
                    <a:pt x="2469" y="582"/>
                  </a:lnTo>
                  <a:lnTo>
                    <a:pt x="2471" y="571"/>
                  </a:lnTo>
                  <a:lnTo>
                    <a:pt x="2473" y="561"/>
                  </a:lnTo>
                  <a:lnTo>
                    <a:pt x="2474" y="551"/>
                  </a:lnTo>
                  <a:lnTo>
                    <a:pt x="2476" y="540"/>
                  </a:lnTo>
                  <a:lnTo>
                    <a:pt x="2483" y="529"/>
                  </a:lnTo>
                  <a:lnTo>
                    <a:pt x="2490" y="521"/>
                  </a:lnTo>
                  <a:lnTo>
                    <a:pt x="2496" y="514"/>
                  </a:lnTo>
                  <a:lnTo>
                    <a:pt x="2505" y="507"/>
                  </a:lnTo>
                  <a:lnTo>
                    <a:pt x="2513" y="501"/>
                  </a:lnTo>
                  <a:lnTo>
                    <a:pt x="2520" y="494"/>
                  </a:lnTo>
                  <a:lnTo>
                    <a:pt x="2528" y="486"/>
                  </a:lnTo>
                  <a:lnTo>
                    <a:pt x="2535" y="477"/>
                  </a:lnTo>
                  <a:lnTo>
                    <a:pt x="2544" y="462"/>
                  </a:lnTo>
                  <a:lnTo>
                    <a:pt x="2554" y="447"/>
                  </a:lnTo>
                  <a:lnTo>
                    <a:pt x="2564" y="433"/>
                  </a:lnTo>
                  <a:lnTo>
                    <a:pt x="2574" y="422"/>
                  </a:lnTo>
                  <a:lnTo>
                    <a:pt x="2581" y="417"/>
                  </a:lnTo>
                  <a:lnTo>
                    <a:pt x="2587" y="412"/>
                  </a:lnTo>
                  <a:lnTo>
                    <a:pt x="2593" y="408"/>
                  </a:lnTo>
                  <a:lnTo>
                    <a:pt x="2599" y="404"/>
                  </a:lnTo>
                  <a:lnTo>
                    <a:pt x="2607" y="400"/>
                  </a:lnTo>
                  <a:lnTo>
                    <a:pt x="2614" y="399"/>
                  </a:lnTo>
                  <a:lnTo>
                    <a:pt x="2623" y="398"/>
                  </a:lnTo>
                  <a:lnTo>
                    <a:pt x="2632" y="396"/>
                  </a:lnTo>
                  <a:lnTo>
                    <a:pt x="2643" y="398"/>
                  </a:lnTo>
                  <a:lnTo>
                    <a:pt x="2655" y="400"/>
                  </a:lnTo>
                  <a:lnTo>
                    <a:pt x="2665" y="404"/>
                  </a:lnTo>
                  <a:lnTo>
                    <a:pt x="2675" y="408"/>
                  </a:lnTo>
                  <a:lnTo>
                    <a:pt x="2685" y="412"/>
                  </a:lnTo>
                  <a:lnTo>
                    <a:pt x="2695" y="415"/>
                  </a:lnTo>
                  <a:lnTo>
                    <a:pt x="2705" y="418"/>
                  </a:lnTo>
                  <a:lnTo>
                    <a:pt x="2717" y="418"/>
                  </a:lnTo>
                  <a:lnTo>
                    <a:pt x="2726" y="418"/>
                  </a:lnTo>
                  <a:lnTo>
                    <a:pt x="2734" y="415"/>
                  </a:lnTo>
                  <a:lnTo>
                    <a:pt x="2736" y="414"/>
                  </a:lnTo>
                  <a:lnTo>
                    <a:pt x="2739" y="412"/>
                  </a:lnTo>
                  <a:lnTo>
                    <a:pt x="2741" y="409"/>
                  </a:lnTo>
                  <a:lnTo>
                    <a:pt x="2741" y="405"/>
                  </a:lnTo>
                  <a:lnTo>
                    <a:pt x="2740" y="395"/>
                  </a:lnTo>
                  <a:lnTo>
                    <a:pt x="2737" y="386"/>
                  </a:lnTo>
                  <a:lnTo>
                    <a:pt x="2735" y="379"/>
                  </a:lnTo>
                  <a:lnTo>
                    <a:pt x="2731" y="371"/>
                  </a:lnTo>
                  <a:lnTo>
                    <a:pt x="2727" y="364"/>
                  </a:lnTo>
                  <a:lnTo>
                    <a:pt x="2724" y="356"/>
                  </a:lnTo>
                  <a:lnTo>
                    <a:pt x="2721" y="349"/>
                  </a:lnTo>
                  <a:lnTo>
                    <a:pt x="2720" y="339"/>
                  </a:lnTo>
                  <a:lnTo>
                    <a:pt x="2721" y="330"/>
                  </a:lnTo>
                  <a:lnTo>
                    <a:pt x="2724" y="322"/>
                  </a:lnTo>
                  <a:lnTo>
                    <a:pt x="2727" y="316"/>
                  </a:lnTo>
                  <a:lnTo>
                    <a:pt x="2732" y="310"/>
                  </a:lnTo>
                  <a:lnTo>
                    <a:pt x="2739" y="306"/>
                  </a:lnTo>
                  <a:lnTo>
                    <a:pt x="2745" y="301"/>
                  </a:lnTo>
                  <a:lnTo>
                    <a:pt x="2754" y="299"/>
                  </a:lnTo>
                  <a:lnTo>
                    <a:pt x="2763" y="296"/>
                  </a:lnTo>
                  <a:lnTo>
                    <a:pt x="2801" y="287"/>
                  </a:lnTo>
                  <a:lnTo>
                    <a:pt x="2839" y="276"/>
                  </a:lnTo>
                  <a:lnTo>
                    <a:pt x="2830" y="273"/>
                  </a:lnTo>
                  <a:lnTo>
                    <a:pt x="2820" y="270"/>
                  </a:lnTo>
                  <a:lnTo>
                    <a:pt x="2793" y="260"/>
                  </a:lnTo>
                  <a:lnTo>
                    <a:pt x="2769" y="251"/>
                  </a:lnTo>
                  <a:lnTo>
                    <a:pt x="2745" y="241"/>
                  </a:lnTo>
                  <a:lnTo>
                    <a:pt x="2722" y="232"/>
                  </a:lnTo>
                  <a:lnTo>
                    <a:pt x="2700" y="223"/>
                  </a:lnTo>
                  <a:lnTo>
                    <a:pt x="2676" y="215"/>
                  </a:lnTo>
                  <a:lnTo>
                    <a:pt x="2651" y="207"/>
                  </a:lnTo>
                  <a:lnTo>
                    <a:pt x="2622" y="201"/>
                  </a:lnTo>
                  <a:lnTo>
                    <a:pt x="2602" y="197"/>
                  </a:lnTo>
                  <a:lnTo>
                    <a:pt x="2584" y="193"/>
                  </a:lnTo>
                  <a:lnTo>
                    <a:pt x="2567" y="188"/>
                  </a:lnTo>
                  <a:lnTo>
                    <a:pt x="2552" y="182"/>
                  </a:lnTo>
                  <a:lnTo>
                    <a:pt x="2535" y="176"/>
                  </a:lnTo>
                  <a:lnTo>
                    <a:pt x="2519" y="169"/>
                  </a:lnTo>
                  <a:lnTo>
                    <a:pt x="2503" y="161"/>
                  </a:lnTo>
                  <a:lnTo>
                    <a:pt x="2485" y="151"/>
                  </a:lnTo>
                  <a:lnTo>
                    <a:pt x="2469" y="142"/>
                  </a:lnTo>
                  <a:lnTo>
                    <a:pt x="2454" y="132"/>
                  </a:lnTo>
                  <a:lnTo>
                    <a:pt x="2441" y="120"/>
                  </a:lnTo>
                  <a:lnTo>
                    <a:pt x="2430" y="107"/>
                  </a:lnTo>
                  <a:lnTo>
                    <a:pt x="2424" y="94"/>
                  </a:lnTo>
                  <a:lnTo>
                    <a:pt x="2419" y="83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52" name="Freeform 19"/>
            <p:cNvSpPr>
              <a:spLocks/>
            </p:cNvSpPr>
            <p:nvPr/>
          </p:nvSpPr>
          <p:spPr bwMode="auto">
            <a:xfrm>
              <a:off x="3629437" y="538431"/>
              <a:ext cx="787475" cy="875411"/>
            </a:xfrm>
            <a:custGeom>
              <a:avLst/>
              <a:gdLst>
                <a:gd name="T0" fmla="*/ 2187 w 3185"/>
                <a:gd name="T1" fmla="*/ 125 h 3543"/>
                <a:gd name="T2" fmla="*/ 2027 w 3185"/>
                <a:gd name="T3" fmla="*/ 10 h 3543"/>
                <a:gd name="T4" fmla="*/ 1888 w 3185"/>
                <a:gd name="T5" fmla="*/ 243 h 3543"/>
                <a:gd name="T6" fmla="*/ 1682 w 3185"/>
                <a:gd name="T7" fmla="*/ 321 h 3543"/>
                <a:gd name="T8" fmla="*/ 1692 w 3185"/>
                <a:gd name="T9" fmla="*/ 484 h 3543"/>
                <a:gd name="T10" fmla="*/ 1767 w 3185"/>
                <a:gd name="T11" fmla="*/ 764 h 3543"/>
                <a:gd name="T12" fmla="*/ 1794 w 3185"/>
                <a:gd name="T13" fmla="*/ 921 h 3543"/>
                <a:gd name="T14" fmla="*/ 1515 w 3185"/>
                <a:gd name="T15" fmla="*/ 1031 h 3543"/>
                <a:gd name="T16" fmla="*/ 1449 w 3185"/>
                <a:gd name="T17" fmla="*/ 1186 h 3543"/>
                <a:gd name="T18" fmla="*/ 1306 w 3185"/>
                <a:gd name="T19" fmla="*/ 1270 h 3543"/>
                <a:gd name="T20" fmla="*/ 1170 w 3185"/>
                <a:gd name="T21" fmla="*/ 1192 h 3543"/>
                <a:gd name="T22" fmla="*/ 985 w 3185"/>
                <a:gd name="T23" fmla="*/ 1356 h 3543"/>
                <a:gd name="T24" fmla="*/ 844 w 3185"/>
                <a:gd name="T25" fmla="*/ 1445 h 3543"/>
                <a:gd name="T26" fmla="*/ 742 w 3185"/>
                <a:gd name="T27" fmla="*/ 1621 h 3543"/>
                <a:gd name="T28" fmla="*/ 609 w 3185"/>
                <a:gd name="T29" fmla="*/ 1725 h 3543"/>
                <a:gd name="T30" fmla="*/ 447 w 3185"/>
                <a:gd name="T31" fmla="*/ 1773 h 3543"/>
                <a:gd name="T32" fmla="*/ 357 w 3185"/>
                <a:gd name="T33" fmla="*/ 1582 h 3543"/>
                <a:gd name="T34" fmla="*/ 83 w 3185"/>
                <a:gd name="T35" fmla="*/ 1764 h 3543"/>
                <a:gd name="T36" fmla="*/ 32 w 3185"/>
                <a:gd name="T37" fmla="*/ 2221 h 3543"/>
                <a:gd name="T38" fmla="*/ 82 w 3185"/>
                <a:gd name="T39" fmla="*/ 2295 h 3543"/>
                <a:gd name="T40" fmla="*/ 96 w 3185"/>
                <a:gd name="T41" fmla="*/ 2415 h 3543"/>
                <a:gd name="T42" fmla="*/ 210 w 3185"/>
                <a:gd name="T43" fmla="*/ 2458 h 3543"/>
                <a:gd name="T44" fmla="*/ 438 w 3185"/>
                <a:gd name="T45" fmla="*/ 2685 h 3543"/>
                <a:gd name="T46" fmla="*/ 551 w 3185"/>
                <a:gd name="T47" fmla="*/ 2877 h 3543"/>
                <a:gd name="T48" fmla="*/ 691 w 3185"/>
                <a:gd name="T49" fmla="*/ 2856 h 3543"/>
                <a:gd name="T50" fmla="*/ 773 w 3185"/>
                <a:gd name="T51" fmla="*/ 2985 h 3543"/>
                <a:gd name="T52" fmla="*/ 974 w 3185"/>
                <a:gd name="T53" fmla="*/ 3187 h 3543"/>
                <a:gd name="T54" fmla="*/ 1260 w 3185"/>
                <a:gd name="T55" fmla="*/ 3284 h 3543"/>
                <a:gd name="T56" fmla="*/ 1400 w 3185"/>
                <a:gd name="T57" fmla="*/ 3173 h 3543"/>
                <a:gd name="T58" fmla="*/ 1717 w 3185"/>
                <a:gd name="T59" fmla="*/ 3139 h 3543"/>
                <a:gd name="T60" fmla="*/ 1922 w 3185"/>
                <a:gd name="T61" fmla="*/ 3236 h 3543"/>
                <a:gd name="T62" fmla="*/ 2096 w 3185"/>
                <a:gd name="T63" fmla="*/ 3262 h 3543"/>
                <a:gd name="T64" fmla="*/ 2248 w 3185"/>
                <a:gd name="T65" fmla="*/ 3491 h 3543"/>
                <a:gd name="T66" fmla="*/ 2341 w 3185"/>
                <a:gd name="T67" fmla="*/ 3474 h 3543"/>
                <a:gd name="T68" fmla="*/ 2322 w 3185"/>
                <a:gd name="T69" fmla="*/ 3213 h 3543"/>
                <a:gd name="T70" fmla="*/ 2185 w 3185"/>
                <a:gd name="T71" fmla="*/ 3217 h 3543"/>
                <a:gd name="T72" fmla="*/ 2135 w 3185"/>
                <a:gd name="T73" fmla="*/ 3026 h 3543"/>
                <a:gd name="T74" fmla="*/ 2095 w 3185"/>
                <a:gd name="T75" fmla="*/ 2861 h 3543"/>
                <a:gd name="T76" fmla="*/ 1991 w 3185"/>
                <a:gd name="T77" fmla="*/ 2861 h 3543"/>
                <a:gd name="T78" fmla="*/ 1956 w 3185"/>
                <a:gd name="T79" fmla="*/ 2701 h 3543"/>
                <a:gd name="T80" fmla="*/ 2062 w 3185"/>
                <a:gd name="T81" fmla="*/ 2755 h 3543"/>
                <a:gd name="T82" fmla="*/ 2131 w 3185"/>
                <a:gd name="T83" fmla="*/ 2461 h 3543"/>
                <a:gd name="T84" fmla="*/ 2312 w 3185"/>
                <a:gd name="T85" fmla="*/ 2270 h 3543"/>
                <a:gd name="T86" fmla="*/ 2426 w 3185"/>
                <a:gd name="T87" fmla="*/ 2269 h 3543"/>
                <a:gd name="T88" fmla="*/ 2509 w 3185"/>
                <a:gd name="T89" fmla="*/ 2271 h 3543"/>
                <a:gd name="T90" fmla="*/ 2463 w 3185"/>
                <a:gd name="T91" fmla="*/ 2336 h 3543"/>
                <a:gd name="T92" fmla="*/ 2475 w 3185"/>
                <a:gd name="T93" fmla="*/ 2390 h 3543"/>
                <a:gd name="T94" fmla="*/ 2893 w 3185"/>
                <a:gd name="T95" fmla="*/ 2230 h 3543"/>
                <a:gd name="T96" fmla="*/ 3030 w 3185"/>
                <a:gd name="T97" fmla="*/ 2221 h 3543"/>
                <a:gd name="T98" fmla="*/ 3142 w 3185"/>
                <a:gd name="T99" fmla="*/ 2131 h 3543"/>
                <a:gd name="T100" fmla="*/ 3124 w 3185"/>
                <a:gd name="T101" fmla="*/ 1668 h 3543"/>
                <a:gd name="T102" fmla="*/ 3004 w 3185"/>
                <a:gd name="T103" fmla="*/ 1647 h 3543"/>
                <a:gd name="T104" fmla="*/ 2884 w 3185"/>
                <a:gd name="T105" fmla="*/ 1563 h 3543"/>
                <a:gd name="T106" fmla="*/ 2635 w 3185"/>
                <a:gd name="T107" fmla="*/ 1596 h 3543"/>
                <a:gd name="T108" fmla="*/ 2508 w 3185"/>
                <a:gd name="T109" fmla="*/ 1415 h 3543"/>
                <a:gd name="T110" fmla="*/ 2394 w 3185"/>
                <a:gd name="T111" fmla="*/ 1147 h 3543"/>
                <a:gd name="T112" fmla="*/ 2460 w 3185"/>
                <a:gd name="T113" fmla="*/ 935 h 3543"/>
                <a:gd name="T114" fmla="*/ 2335 w 3185"/>
                <a:gd name="T115" fmla="*/ 834 h 3543"/>
                <a:gd name="T116" fmla="*/ 2363 w 3185"/>
                <a:gd name="T117" fmla="*/ 642 h 3543"/>
                <a:gd name="T118" fmla="*/ 2528 w 3185"/>
                <a:gd name="T119" fmla="*/ 486 h 3543"/>
                <a:gd name="T120" fmla="*/ 2734 w 3185"/>
                <a:gd name="T121" fmla="*/ 415 h 3543"/>
                <a:gd name="T122" fmla="*/ 2839 w 3185"/>
                <a:gd name="T123" fmla="*/ 276 h 3543"/>
                <a:gd name="T124" fmla="*/ 2424 w 3185"/>
                <a:gd name="T125" fmla="*/ 94 h 3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85" h="3543">
                  <a:moveTo>
                    <a:pt x="2419" y="83"/>
                  </a:moveTo>
                  <a:lnTo>
                    <a:pt x="2402" y="90"/>
                  </a:lnTo>
                  <a:lnTo>
                    <a:pt x="2385" y="98"/>
                  </a:lnTo>
                  <a:lnTo>
                    <a:pt x="2376" y="102"/>
                  </a:lnTo>
                  <a:lnTo>
                    <a:pt x="2367" y="104"/>
                  </a:lnTo>
                  <a:lnTo>
                    <a:pt x="2358" y="105"/>
                  </a:lnTo>
                  <a:lnTo>
                    <a:pt x="2350" y="107"/>
                  </a:lnTo>
                  <a:lnTo>
                    <a:pt x="2337" y="105"/>
                  </a:lnTo>
                  <a:lnTo>
                    <a:pt x="2326" y="102"/>
                  </a:lnTo>
                  <a:lnTo>
                    <a:pt x="2315" y="99"/>
                  </a:lnTo>
                  <a:lnTo>
                    <a:pt x="2302" y="98"/>
                  </a:lnTo>
                  <a:lnTo>
                    <a:pt x="2288" y="100"/>
                  </a:lnTo>
                  <a:lnTo>
                    <a:pt x="2276" y="104"/>
                  </a:lnTo>
                  <a:lnTo>
                    <a:pt x="2264" y="107"/>
                  </a:lnTo>
                  <a:lnTo>
                    <a:pt x="2249" y="109"/>
                  </a:lnTo>
                  <a:lnTo>
                    <a:pt x="2239" y="105"/>
                  </a:lnTo>
                  <a:lnTo>
                    <a:pt x="2228" y="100"/>
                  </a:lnTo>
                  <a:lnTo>
                    <a:pt x="2219" y="102"/>
                  </a:lnTo>
                  <a:lnTo>
                    <a:pt x="2213" y="105"/>
                  </a:lnTo>
                  <a:lnTo>
                    <a:pt x="2205" y="110"/>
                  </a:lnTo>
                  <a:lnTo>
                    <a:pt x="2199" y="115"/>
                  </a:lnTo>
                  <a:lnTo>
                    <a:pt x="2193" y="120"/>
                  </a:lnTo>
                  <a:lnTo>
                    <a:pt x="2187" y="125"/>
                  </a:lnTo>
                  <a:lnTo>
                    <a:pt x="2179" y="129"/>
                  </a:lnTo>
                  <a:lnTo>
                    <a:pt x="2170" y="130"/>
                  </a:lnTo>
                  <a:lnTo>
                    <a:pt x="2165" y="129"/>
                  </a:lnTo>
                  <a:lnTo>
                    <a:pt x="2160" y="128"/>
                  </a:lnTo>
                  <a:lnTo>
                    <a:pt x="2156" y="125"/>
                  </a:lnTo>
                  <a:lnTo>
                    <a:pt x="2153" y="123"/>
                  </a:lnTo>
                  <a:lnTo>
                    <a:pt x="2146" y="114"/>
                  </a:lnTo>
                  <a:lnTo>
                    <a:pt x="2140" y="105"/>
                  </a:lnTo>
                  <a:lnTo>
                    <a:pt x="2135" y="95"/>
                  </a:lnTo>
                  <a:lnTo>
                    <a:pt x="2129" y="87"/>
                  </a:lnTo>
                  <a:lnTo>
                    <a:pt x="2126" y="83"/>
                  </a:lnTo>
                  <a:lnTo>
                    <a:pt x="2121" y="79"/>
                  </a:lnTo>
                  <a:lnTo>
                    <a:pt x="2117" y="77"/>
                  </a:lnTo>
                  <a:lnTo>
                    <a:pt x="2112" y="74"/>
                  </a:lnTo>
                  <a:lnTo>
                    <a:pt x="2099" y="69"/>
                  </a:lnTo>
                  <a:lnTo>
                    <a:pt x="2086" y="63"/>
                  </a:lnTo>
                  <a:lnTo>
                    <a:pt x="2076" y="55"/>
                  </a:lnTo>
                  <a:lnTo>
                    <a:pt x="2067" y="46"/>
                  </a:lnTo>
                  <a:lnTo>
                    <a:pt x="2060" y="36"/>
                  </a:lnTo>
                  <a:lnTo>
                    <a:pt x="2052" y="26"/>
                  </a:lnTo>
                  <a:lnTo>
                    <a:pt x="2045" y="14"/>
                  </a:lnTo>
                  <a:lnTo>
                    <a:pt x="2038" y="0"/>
                  </a:lnTo>
                  <a:lnTo>
                    <a:pt x="2027" y="10"/>
                  </a:lnTo>
                  <a:lnTo>
                    <a:pt x="2020" y="21"/>
                  </a:lnTo>
                  <a:lnTo>
                    <a:pt x="2015" y="33"/>
                  </a:lnTo>
                  <a:lnTo>
                    <a:pt x="2010" y="45"/>
                  </a:lnTo>
                  <a:lnTo>
                    <a:pt x="2005" y="70"/>
                  </a:lnTo>
                  <a:lnTo>
                    <a:pt x="1996" y="98"/>
                  </a:lnTo>
                  <a:lnTo>
                    <a:pt x="1991" y="112"/>
                  </a:lnTo>
                  <a:lnTo>
                    <a:pt x="1984" y="124"/>
                  </a:lnTo>
                  <a:lnTo>
                    <a:pt x="1979" y="135"/>
                  </a:lnTo>
                  <a:lnTo>
                    <a:pt x="1973" y="146"/>
                  </a:lnTo>
                  <a:lnTo>
                    <a:pt x="1966" y="156"/>
                  </a:lnTo>
                  <a:lnTo>
                    <a:pt x="1957" y="166"/>
                  </a:lnTo>
                  <a:lnTo>
                    <a:pt x="1948" y="176"/>
                  </a:lnTo>
                  <a:lnTo>
                    <a:pt x="1938" y="186"/>
                  </a:lnTo>
                  <a:lnTo>
                    <a:pt x="1933" y="191"/>
                  </a:lnTo>
                  <a:lnTo>
                    <a:pt x="1929" y="196"/>
                  </a:lnTo>
                  <a:lnTo>
                    <a:pt x="1927" y="202"/>
                  </a:lnTo>
                  <a:lnTo>
                    <a:pt x="1925" y="208"/>
                  </a:lnTo>
                  <a:lnTo>
                    <a:pt x="1923" y="215"/>
                  </a:lnTo>
                  <a:lnTo>
                    <a:pt x="1920" y="221"/>
                  </a:lnTo>
                  <a:lnTo>
                    <a:pt x="1917" y="226"/>
                  </a:lnTo>
                  <a:lnTo>
                    <a:pt x="1912" y="231"/>
                  </a:lnTo>
                  <a:lnTo>
                    <a:pt x="1899" y="238"/>
                  </a:lnTo>
                  <a:lnTo>
                    <a:pt x="1888" y="243"/>
                  </a:lnTo>
                  <a:lnTo>
                    <a:pt x="1877" y="248"/>
                  </a:lnTo>
                  <a:lnTo>
                    <a:pt x="1865" y="251"/>
                  </a:lnTo>
                  <a:lnTo>
                    <a:pt x="1840" y="255"/>
                  </a:lnTo>
                  <a:lnTo>
                    <a:pt x="1814" y="257"/>
                  </a:lnTo>
                  <a:lnTo>
                    <a:pt x="1805" y="258"/>
                  </a:lnTo>
                  <a:lnTo>
                    <a:pt x="1797" y="260"/>
                  </a:lnTo>
                  <a:lnTo>
                    <a:pt x="1790" y="262"/>
                  </a:lnTo>
                  <a:lnTo>
                    <a:pt x="1784" y="265"/>
                  </a:lnTo>
                  <a:lnTo>
                    <a:pt x="1776" y="268"/>
                  </a:lnTo>
                  <a:lnTo>
                    <a:pt x="1770" y="271"/>
                  </a:lnTo>
                  <a:lnTo>
                    <a:pt x="1762" y="272"/>
                  </a:lnTo>
                  <a:lnTo>
                    <a:pt x="1754" y="272"/>
                  </a:lnTo>
                  <a:lnTo>
                    <a:pt x="1736" y="271"/>
                  </a:lnTo>
                  <a:lnTo>
                    <a:pt x="1718" y="270"/>
                  </a:lnTo>
                  <a:lnTo>
                    <a:pt x="1710" y="271"/>
                  </a:lnTo>
                  <a:lnTo>
                    <a:pt x="1703" y="273"/>
                  </a:lnTo>
                  <a:lnTo>
                    <a:pt x="1697" y="277"/>
                  </a:lnTo>
                  <a:lnTo>
                    <a:pt x="1691" y="284"/>
                  </a:lnTo>
                  <a:lnTo>
                    <a:pt x="1687" y="290"/>
                  </a:lnTo>
                  <a:lnTo>
                    <a:pt x="1683" y="296"/>
                  </a:lnTo>
                  <a:lnTo>
                    <a:pt x="1682" y="305"/>
                  </a:lnTo>
                  <a:lnTo>
                    <a:pt x="1681" y="312"/>
                  </a:lnTo>
                  <a:lnTo>
                    <a:pt x="1682" y="321"/>
                  </a:lnTo>
                  <a:lnTo>
                    <a:pt x="1683" y="330"/>
                  </a:lnTo>
                  <a:lnTo>
                    <a:pt x="1687" y="337"/>
                  </a:lnTo>
                  <a:lnTo>
                    <a:pt x="1691" y="344"/>
                  </a:lnTo>
                  <a:lnTo>
                    <a:pt x="1697" y="350"/>
                  </a:lnTo>
                  <a:lnTo>
                    <a:pt x="1703" y="356"/>
                  </a:lnTo>
                  <a:lnTo>
                    <a:pt x="1710" y="361"/>
                  </a:lnTo>
                  <a:lnTo>
                    <a:pt x="1718" y="365"/>
                  </a:lnTo>
                  <a:lnTo>
                    <a:pt x="1731" y="370"/>
                  </a:lnTo>
                  <a:lnTo>
                    <a:pt x="1745" y="375"/>
                  </a:lnTo>
                  <a:lnTo>
                    <a:pt x="1750" y="379"/>
                  </a:lnTo>
                  <a:lnTo>
                    <a:pt x="1754" y="383"/>
                  </a:lnTo>
                  <a:lnTo>
                    <a:pt x="1757" y="388"/>
                  </a:lnTo>
                  <a:lnTo>
                    <a:pt x="1757" y="394"/>
                  </a:lnTo>
                  <a:lnTo>
                    <a:pt x="1757" y="408"/>
                  </a:lnTo>
                  <a:lnTo>
                    <a:pt x="1754" y="419"/>
                  </a:lnTo>
                  <a:lnTo>
                    <a:pt x="1750" y="429"/>
                  </a:lnTo>
                  <a:lnTo>
                    <a:pt x="1744" y="439"/>
                  </a:lnTo>
                  <a:lnTo>
                    <a:pt x="1736" y="448"/>
                  </a:lnTo>
                  <a:lnTo>
                    <a:pt x="1727" y="457"/>
                  </a:lnTo>
                  <a:lnTo>
                    <a:pt x="1718" y="465"/>
                  </a:lnTo>
                  <a:lnTo>
                    <a:pt x="1707" y="473"/>
                  </a:lnTo>
                  <a:lnTo>
                    <a:pt x="1700" y="479"/>
                  </a:lnTo>
                  <a:lnTo>
                    <a:pt x="1692" y="484"/>
                  </a:lnTo>
                  <a:lnTo>
                    <a:pt x="1688" y="487"/>
                  </a:lnTo>
                  <a:lnTo>
                    <a:pt x="1686" y="489"/>
                  </a:lnTo>
                  <a:lnTo>
                    <a:pt x="1685" y="493"/>
                  </a:lnTo>
                  <a:lnTo>
                    <a:pt x="1683" y="498"/>
                  </a:lnTo>
                  <a:lnTo>
                    <a:pt x="1683" y="553"/>
                  </a:lnTo>
                  <a:lnTo>
                    <a:pt x="1633" y="553"/>
                  </a:lnTo>
                  <a:lnTo>
                    <a:pt x="1623" y="561"/>
                  </a:lnTo>
                  <a:lnTo>
                    <a:pt x="1642" y="591"/>
                  </a:lnTo>
                  <a:lnTo>
                    <a:pt x="1658" y="617"/>
                  </a:lnTo>
                  <a:lnTo>
                    <a:pt x="1666" y="631"/>
                  </a:lnTo>
                  <a:lnTo>
                    <a:pt x="1673" y="645"/>
                  </a:lnTo>
                  <a:lnTo>
                    <a:pt x="1679" y="660"/>
                  </a:lnTo>
                  <a:lnTo>
                    <a:pt x="1686" y="678"/>
                  </a:lnTo>
                  <a:lnTo>
                    <a:pt x="1691" y="689"/>
                  </a:lnTo>
                  <a:lnTo>
                    <a:pt x="1697" y="700"/>
                  </a:lnTo>
                  <a:lnTo>
                    <a:pt x="1702" y="709"/>
                  </a:lnTo>
                  <a:lnTo>
                    <a:pt x="1710" y="718"/>
                  </a:lnTo>
                  <a:lnTo>
                    <a:pt x="1717" y="725"/>
                  </a:lnTo>
                  <a:lnTo>
                    <a:pt x="1725" y="733"/>
                  </a:lnTo>
                  <a:lnTo>
                    <a:pt x="1735" y="740"/>
                  </a:lnTo>
                  <a:lnTo>
                    <a:pt x="1745" y="749"/>
                  </a:lnTo>
                  <a:lnTo>
                    <a:pt x="1756" y="757"/>
                  </a:lnTo>
                  <a:lnTo>
                    <a:pt x="1767" y="764"/>
                  </a:lnTo>
                  <a:lnTo>
                    <a:pt x="1772" y="768"/>
                  </a:lnTo>
                  <a:lnTo>
                    <a:pt x="1776" y="773"/>
                  </a:lnTo>
                  <a:lnTo>
                    <a:pt x="1779" y="779"/>
                  </a:lnTo>
                  <a:lnTo>
                    <a:pt x="1779" y="785"/>
                  </a:lnTo>
                  <a:lnTo>
                    <a:pt x="1777" y="797"/>
                  </a:lnTo>
                  <a:lnTo>
                    <a:pt x="1774" y="806"/>
                  </a:lnTo>
                  <a:lnTo>
                    <a:pt x="1770" y="814"/>
                  </a:lnTo>
                  <a:lnTo>
                    <a:pt x="1769" y="826"/>
                  </a:lnTo>
                  <a:lnTo>
                    <a:pt x="1769" y="831"/>
                  </a:lnTo>
                  <a:lnTo>
                    <a:pt x="1770" y="837"/>
                  </a:lnTo>
                  <a:lnTo>
                    <a:pt x="1771" y="842"/>
                  </a:lnTo>
                  <a:lnTo>
                    <a:pt x="1774" y="847"/>
                  </a:lnTo>
                  <a:lnTo>
                    <a:pt x="1779" y="856"/>
                  </a:lnTo>
                  <a:lnTo>
                    <a:pt x="1785" y="863"/>
                  </a:lnTo>
                  <a:lnTo>
                    <a:pt x="1792" y="872"/>
                  </a:lnTo>
                  <a:lnTo>
                    <a:pt x="1797" y="881"/>
                  </a:lnTo>
                  <a:lnTo>
                    <a:pt x="1800" y="886"/>
                  </a:lnTo>
                  <a:lnTo>
                    <a:pt x="1801" y="891"/>
                  </a:lnTo>
                  <a:lnTo>
                    <a:pt x="1802" y="896"/>
                  </a:lnTo>
                  <a:lnTo>
                    <a:pt x="1802" y="902"/>
                  </a:lnTo>
                  <a:lnTo>
                    <a:pt x="1801" y="910"/>
                  </a:lnTo>
                  <a:lnTo>
                    <a:pt x="1799" y="916"/>
                  </a:lnTo>
                  <a:lnTo>
                    <a:pt x="1794" y="921"/>
                  </a:lnTo>
                  <a:lnTo>
                    <a:pt x="1787" y="926"/>
                  </a:lnTo>
                  <a:lnTo>
                    <a:pt x="1772" y="933"/>
                  </a:lnTo>
                  <a:lnTo>
                    <a:pt x="1757" y="941"/>
                  </a:lnTo>
                  <a:lnTo>
                    <a:pt x="1750" y="949"/>
                  </a:lnTo>
                  <a:lnTo>
                    <a:pt x="1745" y="956"/>
                  </a:lnTo>
                  <a:lnTo>
                    <a:pt x="1740" y="965"/>
                  </a:lnTo>
                  <a:lnTo>
                    <a:pt x="1733" y="974"/>
                  </a:lnTo>
                  <a:lnTo>
                    <a:pt x="1716" y="995"/>
                  </a:lnTo>
                  <a:lnTo>
                    <a:pt x="1700" y="1015"/>
                  </a:lnTo>
                  <a:lnTo>
                    <a:pt x="1690" y="1023"/>
                  </a:lnTo>
                  <a:lnTo>
                    <a:pt x="1679" y="1029"/>
                  </a:lnTo>
                  <a:lnTo>
                    <a:pt x="1673" y="1031"/>
                  </a:lnTo>
                  <a:lnTo>
                    <a:pt x="1668" y="1033"/>
                  </a:lnTo>
                  <a:lnTo>
                    <a:pt x="1661" y="1034"/>
                  </a:lnTo>
                  <a:lnTo>
                    <a:pt x="1654" y="1034"/>
                  </a:lnTo>
                  <a:lnTo>
                    <a:pt x="1638" y="1034"/>
                  </a:lnTo>
                  <a:lnTo>
                    <a:pt x="1626" y="1033"/>
                  </a:lnTo>
                  <a:lnTo>
                    <a:pt x="1612" y="1031"/>
                  </a:lnTo>
                  <a:lnTo>
                    <a:pt x="1597" y="1031"/>
                  </a:lnTo>
                  <a:lnTo>
                    <a:pt x="1575" y="1034"/>
                  </a:lnTo>
                  <a:lnTo>
                    <a:pt x="1555" y="1033"/>
                  </a:lnTo>
                  <a:lnTo>
                    <a:pt x="1536" y="1031"/>
                  </a:lnTo>
                  <a:lnTo>
                    <a:pt x="1515" y="1031"/>
                  </a:lnTo>
                  <a:lnTo>
                    <a:pt x="1505" y="1031"/>
                  </a:lnTo>
                  <a:lnTo>
                    <a:pt x="1496" y="1033"/>
                  </a:lnTo>
                  <a:lnTo>
                    <a:pt x="1487" y="1034"/>
                  </a:lnTo>
                  <a:lnTo>
                    <a:pt x="1480" y="1036"/>
                  </a:lnTo>
                  <a:lnTo>
                    <a:pt x="1472" y="1039"/>
                  </a:lnTo>
                  <a:lnTo>
                    <a:pt x="1466" y="1044"/>
                  </a:lnTo>
                  <a:lnTo>
                    <a:pt x="1465" y="1046"/>
                  </a:lnTo>
                  <a:lnTo>
                    <a:pt x="1462" y="1050"/>
                  </a:lnTo>
                  <a:lnTo>
                    <a:pt x="1462" y="1054"/>
                  </a:lnTo>
                  <a:lnTo>
                    <a:pt x="1461" y="1058"/>
                  </a:lnTo>
                  <a:lnTo>
                    <a:pt x="1462" y="1066"/>
                  </a:lnTo>
                  <a:lnTo>
                    <a:pt x="1464" y="1075"/>
                  </a:lnTo>
                  <a:lnTo>
                    <a:pt x="1466" y="1082"/>
                  </a:lnTo>
                  <a:lnTo>
                    <a:pt x="1469" y="1089"/>
                  </a:lnTo>
                  <a:lnTo>
                    <a:pt x="1471" y="1097"/>
                  </a:lnTo>
                  <a:lnTo>
                    <a:pt x="1474" y="1104"/>
                  </a:lnTo>
                  <a:lnTo>
                    <a:pt x="1475" y="1112"/>
                  </a:lnTo>
                  <a:lnTo>
                    <a:pt x="1476" y="1120"/>
                  </a:lnTo>
                  <a:lnTo>
                    <a:pt x="1476" y="1152"/>
                  </a:lnTo>
                  <a:lnTo>
                    <a:pt x="1459" y="1153"/>
                  </a:lnTo>
                  <a:lnTo>
                    <a:pt x="1441" y="1152"/>
                  </a:lnTo>
                  <a:lnTo>
                    <a:pt x="1444" y="1171"/>
                  </a:lnTo>
                  <a:lnTo>
                    <a:pt x="1449" y="1186"/>
                  </a:lnTo>
                  <a:lnTo>
                    <a:pt x="1450" y="1194"/>
                  </a:lnTo>
                  <a:lnTo>
                    <a:pt x="1452" y="1202"/>
                  </a:lnTo>
                  <a:lnTo>
                    <a:pt x="1454" y="1211"/>
                  </a:lnTo>
                  <a:lnTo>
                    <a:pt x="1454" y="1221"/>
                  </a:lnTo>
                  <a:lnTo>
                    <a:pt x="1454" y="1227"/>
                  </a:lnTo>
                  <a:lnTo>
                    <a:pt x="1452" y="1235"/>
                  </a:lnTo>
                  <a:lnTo>
                    <a:pt x="1450" y="1241"/>
                  </a:lnTo>
                  <a:lnTo>
                    <a:pt x="1447" y="1247"/>
                  </a:lnTo>
                  <a:lnTo>
                    <a:pt x="1444" y="1252"/>
                  </a:lnTo>
                  <a:lnTo>
                    <a:pt x="1440" y="1258"/>
                  </a:lnTo>
                  <a:lnTo>
                    <a:pt x="1436" y="1263"/>
                  </a:lnTo>
                  <a:lnTo>
                    <a:pt x="1431" y="1267"/>
                  </a:lnTo>
                  <a:lnTo>
                    <a:pt x="1420" y="1275"/>
                  </a:lnTo>
                  <a:lnTo>
                    <a:pt x="1407" y="1281"/>
                  </a:lnTo>
                  <a:lnTo>
                    <a:pt x="1393" y="1284"/>
                  </a:lnTo>
                  <a:lnTo>
                    <a:pt x="1378" y="1285"/>
                  </a:lnTo>
                  <a:lnTo>
                    <a:pt x="1364" y="1285"/>
                  </a:lnTo>
                  <a:lnTo>
                    <a:pt x="1353" y="1282"/>
                  </a:lnTo>
                  <a:lnTo>
                    <a:pt x="1342" y="1279"/>
                  </a:lnTo>
                  <a:lnTo>
                    <a:pt x="1329" y="1275"/>
                  </a:lnTo>
                  <a:lnTo>
                    <a:pt x="1319" y="1272"/>
                  </a:lnTo>
                  <a:lnTo>
                    <a:pt x="1311" y="1271"/>
                  </a:lnTo>
                  <a:lnTo>
                    <a:pt x="1306" y="1270"/>
                  </a:lnTo>
                  <a:lnTo>
                    <a:pt x="1302" y="1267"/>
                  </a:lnTo>
                  <a:lnTo>
                    <a:pt x="1298" y="1265"/>
                  </a:lnTo>
                  <a:lnTo>
                    <a:pt x="1295" y="1261"/>
                  </a:lnTo>
                  <a:lnTo>
                    <a:pt x="1292" y="1252"/>
                  </a:lnTo>
                  <a:lnTo>
                    <a:pt x="1289" y="1243"/>
                  </a:lnTo>
                  <a:lnTo>
                    <a:pt x="1289" y="1235"/>
                  </a:lnTo>
                  <a:lnTo>
                    <a:pt x="1289" y="1226"/>
                  </a:lnTo>
                  <a:lnTo>
                    <a:pt x="1289" y="1217"/>
                  </a:lnTo>
                  <a:lnTo>
                    <a:pt x="1289" y="1210"/>
                  </a:lnTo>
                  <a:lnTo>
                    <a:pt x="1287" y="1201"/>
                  </a:lnTo>
                  <a:lnTo>
                    <a:pt x="1282" y="1193"/>
                  </a:lnTo>
                  <a:lnTo>
                    <a:pt x="1278" y="1188"/>
                  </a:lnTo>
                  <a:lnTo>
                    <a:pt x="1274" y="1186"/>
                  </a:lnTo>
                  <a:lnTo>
                    <a:pt x="1270" y="1183"/>
                  </a:lnTo>
                  <a:lnTo>
                    <a:pt x="1265" y="1182"/>
                  </a:lnTo>
                  <a:lnTo>
                    <a:pt x="1255" y="1179"/>
                  </a:lnTo>
                  <a:lnTo>
                    <a:pt x="1245" y="1179"/>
                  </a:lnTo>
                  <a:lnTo>
                    <a:pt x="1230" y="1179"/>
                  </a:lnTo>
                  <a:lnTo>
                    <a:pt x="1218" y="1181"/>
                  </a:lnTo>
                  <a:lnTo>
                    <a:pt x="1205" y="1182"/>
                  </a:lnTo>
                  <a:lnTo>
                    <a:pt x="1193" y="1183"/>
                  </a:lnTo>
                  <a:lnTo>
                    <a:pt x="1181" y="1187"/>
                  </a:lnTo>
                  <a:lnTo>
                    <a:pt x="1170" y="1192"/>
                  </a:lnTo>
                  <a:lnTo>
                    <a:pt x="1159" y="1198"/>
                  </a:lnTo>
                  <a:lnTo>
                    <a:pt x="1147" y="1206"/>
                  </a:lnTo>
                  <a:lnTo>
                    <a:pt x="1134" y="1216"/>
                  </a:lnTo>
                  <a:lnTo>
                    <a:pt x="1122" y="1226"/>
                  </a:lnTo>
                  <a:lnTo>
                    <a:pt x="1116" y="1230"/>
                  </a:lnTo>
                  <a:lnTo>
                    <a:pt x="1110" y="1232"/>
                  </a:lnTo>
                  <a:lnTo>
                    <a:pt x="1102" y="1235"/>
                  </a:lnTo>
                  <a:lnTo>
                    <a:pt x="1093" y="1235"/>
                  </a:lnTo>
                  <a:lnTo>
                    <a:pt x="1041" y="1235"/>
                  </a:lnTo>
                  <a:lnTo>
                    <a:pt x="1042" y="1248"/>
                  </a:lnTo>
                  <a:lnTo>
                    <a:pt x="1042" y="1261"/>
                  </a:lnTo>
                  <a:lnTo>
                    <a:pt x="1041" y="1272"/>
                  </a:lnTo>
                  <a:lnTo>
                    <a:pt x="1038" y="1284"/>
                  </a:lnTo>
                  <a:lnTo>
                    <a:pt x="1034" y="1295"/>
                  </a:lnTo>
                  <a:lnTo>
                    <a:pt x="1028" y="1305"/>
                  </a:lnTo>
                  <a:lnTo>
                    <a:pt x="1021" y="1315"/>
                  </a:lnTo>
                  <a:lnTo>
                    <a:pt x="1012" y="1325"/>
                  </a:lnTo>
                  <a:lnTo>
                    <a:pt x="1006" y="1335"/>
                  </a:lnTo>
                  <a:lnTo>
                    <a:pt x="1001" y="1345"/>
                  </a:lnTo>
                  <a:lnTo>
                    <a:pt x="998" y="1350"/>
                  </a:lnTo>
                  <a:lnTo>
                    <a:pt x="996" y="1353"/>
                  </a:lnTo>
                  <a:lnTo>
                    <a:pt x="991" y="1355"/>
                  </a:lnTo>
                  <a:lnTo>
                    <a:pt x="985" y="1356"/>
                  </a:lnTo>
                  <a:lnTo>
                    <a:pt x="978" y="1355"/>
                  </a:lnTo>
                  <a:lnTo>
                    <a:pt x="970" y="1353"/>
                  </a:lnTo>
                  <a:lnTo>
                    <a:pt x="965" y="1349"/>
                  </a:lnTo>
                  <a:lnTo>
                    <a:pt x="959" y="1344"/>
                  </a:lnTo>
                  <a:lnTo>
                    <a:pt x="954" y="1339"/>
                  </a:lnTo>
                  <a:lnTo>
                    <a:pt x="948" y="1334"/>
                  </a:lnTo>
                  <a:lnTo>
                    <a:pt x="940" y="1331"/>
                  </a:lnTo>
                  <a:lnTo>
                    <a:pt x="933" y="1330"/>
                  </a:lnTo>
                  <a:lnTo>
                    <a:pt x="929" y="1330"/>
                  </a:lnTo>
                  <a:lnTo>
                    <a:pt x="927" y="1331"/>
                  </a:lnTo>
                  <a:lnTo>
                    <a:pt x="924" y="1333"/>
                  </a:lnTo>
                  <a:lnTo>
                    <a:pt x="921" y="1335"/>
                  </a:lnTo>
                  <a:lnTo>
                    <a:pt x="918" y="1340"/>
                  </a:lnTo>
                  <a:lnTo>
                    <a:pt x="915" y="1346"/>
                  </a:lnTo>
                  <a:lnTo>
                    <a:pt x="913" y="1353"/>
                  </a:lnTo>
                  <a:lnTo>
                    <a:pt x="909" y="1360"/>
                  </a:lnTo>
                  <a:lnTo>
                    <a:pt x="905" y="1366"/>
                  </a:lnTo>
                  <a:lnTo>
                    <a:pt x="901" y="1373"/>
                  </a:lnTo>
                  <a:lnTo>
                    <a:pt x="889" y="1385"/>
                  </a:lnTo>
                  <a:lnTo>
                    <a:pt x="876" y="1396"/>
                  </a:lnTo>
                  <a:lnTo>
                    <a:pt x="866" y="1408"/>
                  </a:lnTo>
                  <a:lnTo>
                    <a:pt x="856" y="1423"/>
                  </a:lnTo>
                  <a:lnTo>
                    <a:pt x="844" y="1445"/>
                  </a:lnTo>
                  <a:lnTo>
                    <a:pt x="835" y="1466"/>
                  </a:lnTo>
                  <a:lnTo>
                    <a:pt x="829" y="1476"/>
                  </a:lnTo>
                  <a:lnTo>
                    <a:pt x="824" y="1484"/>
                  </a:lnTo>
                  <a:lnTo>
                    <a:pt x="816" y="1494"/>
                  </a:lnTo>
                  <a:lnTo>
                    <a:pt x="809" y="1504"/>
                  </a:lnTo>
                  <a:lnTo>
                    <a:pt x="804" y="1509"/>
                  </a:lnTo>
                  <a:lnTo>
                    <a:pt x="798" y="1513"/>
                  </a:lnTo>
                  <a:lnTo>
                    <a:pt x="792" y="1516"/>
                  </a:lnTo>
                  <a:lnTo>
                    <a:pt x="787" y="1519"/>
                  </a:lnTo>
                  <a:lnTo>
                    <a:pt x="782" y="1522"/>
                  </a:lnTo>
                  <a:lnTo>
                    <a:pt x="777" y="1526"/>
                  </a:lnTo>
                  <a:lnTo>
                    <a:pt x="772" y="1531"/>
                  </a:lnTo>
                  <a:lnTo>
                    <a:pt x="768" y="1536"/>
                  </a:lnTo>
                  <a:lnTo>
                    <a:pt x="766" y="1546"/>
                  </a:lnTo>
                  <a:lnTo>
                    <a:pt x="765" y="1553"/>
                  </a:lnTo>
                  <a:lnTo>
                    <a:pt x="765" y="1562"/>
                  </a:lnTo>
                  <a:lnTo>
                    <a:pt x="765" y="1570"/>
                  </a:lnTo>
                  <a:lnTo>
                    <a:pt x="766" y="1578"/>
                  </a:lnTo>
                  <a:lnTo>
                    <a:pt x="766" y="1587"/>
                  </a:lnTo>
                  <a:lnTo>
                    <a:pt x="766" y="1596"/>
                  </a:lnTo>
                  <a:lnTo>
                    <a:pt x="763" y="1605"/>
                  </a:lnTo>
                  <a:lnTo>
                    <a:pt x="753" y="1614"/>
                  </a:lnTo>
                  <a:lnTo>
                    <a:pt x="742" y="1621"/>
                  </a:lnTo>
                  <a:lnTo>
                    <a:pt x="740" y="1639"/>
                  </a:lnTo>
                  <a:lnTo>
                    <a:pt x="738" y="1656"/>
                  </a:lnTo>
                  <a:lnTo>
                    <a:pt x="737" y="1664"/>
                  </a:lnTo>
                  <a:lnTo>
                    <a:pt x="734" y="1671"/>
                  </a:lnTo>
                  <a:lnTo>
                    <a:pt x="732" y="1680"/>
                  </a:lnTo>
                  <a:lnTo>
                    <a:pt x="727" y="1688"/>
                  </a:lnTo>
                  <a:lnTo>
                    <a:pt x="716" y="1693"/>
                  </a:lnTo>
                  <a:lnTo>
                    <a:pt x="706" y="1698"/>
                  </a:lnTo>
                  <a:lnTo>
                    <a:pt x="692" y="1716"/>
                  </a:lnTo>
                  <a:lnTo>
                    <a:pt x="682" y="1735"/>
                  </a:lnTo>
                  <a:lnTo>
                    <a:pt x="676" y="1744"/>
                  </a:lnTo>
                  <a:lnTo>
                    <a:pt x="669" y="1750"/>
                  </a:lnTo>
                  <a:lnTo>
                    <a:pt x="664" y="1753"/>
                  </a:lnTo>
                  <a:lnTo>
                    <a:pt x="660" y="1754"/>
                  </a:lnTo>
                  <a:lnTo>
                    <a:pt x="655" y="1755"/>
                  </a:lnTo>
                  <a:lnTo>
                    <a:pt x="650" y="1755"/>
                  </a:lnTo>
                  <a:lnTo>
                    <a:pt x="644" y="1755"/>
                  </a:lnTo>
                  <a:lnTo>
                    <a:pt x="639" y="1754"/>
                  </a:lnTo>
                  <a:lnTo>
                    <a:pt x="634" y="1752"/>
                  </a:lnTo>
                  <a:lnTo>
                    <a:pt x="630" y="1749"/>
                  </a:lnTo>
                  <a:lnTo>
                    <a:pt x="623" y="1742"/>
                  </a:lnTo>
                  <a:lnTo>
                    <a:pt x="617" y="1733"/>
                  </a:lnTo>
                  <a:lnTo>
                    <a:pt x="609" y="1725"/>
                  </a:lnTo>
                  <a:lnTo>
                    <a:pt x="601" y="1718"/>
                  </a:lnTo>
                  <a:lnTo>
                    <a:pt x="598" y="1715"/>
                  </a:lnTo>
                  <a:lnTo>
                    <a:pt x="593" y="1713"/>
                  </a:lnTo>
                  <a:lnTo>
                    <a:pt x="588" y="1711"/>
                  </a:lnTo>
                  <a:lnTo>
                    <a:pt x="583" y="1710"/>
                  </a:lnTo>
                  <a:lnTo>
                    <a:pt x="569" y="1715"/>
                  </a:lnTo>
                  <a:lnTo>
                    <a:pt x="555" y="1719"/>
                  </a:lnTo>
                  <a:lnTo>
                    <a:pt x="539" y="1715"/>
                  </a:lnTo>
                  <a:lnTo>
                    <a:pt x="522" y="1710"/>
                  </a:lnTo>
                  <a:lnTo>
                    <a:pt x="519" y="1711"/>
                  </a:lnTo>
                  <a:lnTo>
                    <a:pt x="515" y="1713"/>
                  </a:lnTo>
                  <a:lnTo>
                    <a:pt x="511" y="1715"/>
                  </a:lnTo>
                  <a:lnTo>
                    <a:pt x="509" y="1718"/>
                  </a:lnTo>
                  <a:lnTo>
                    <a:pt x="504" y="1725"/>
                  </a:lnTo>
                  <a:lnTo>
                    <a:pt x="500" y="1734"/>
                  </a:lnTo>
                  <a:lnTo>
                    <a:pt x="496" y="1743"/>
                  </a:lnTo>
                  <a:lnTo>
                    <a:pt x="492" y="1752"/>
                  </a:lnTo>
                  <a:lnTo>
                    <a:pt x="490" y="1755"/>
                  </a:lnTo>
                  <a:lnTo>
                    <a:pt x="486" y="1759"/>
                  </a:lnTo>
                  <a:lnTo>
                    <a:pt x="482" y="1762"/>
                  </a:lnTo>
                  <a:lnTo>
                    <a:pt x="478" y="1764"/>
                  </a:lnTo>
                  <a:lnTo>
                    <a:pt x="462" y="1769"/>
                  </a:lnTo>
                  <a:lnTo>
                    <a:pt x="447" y="1773"/>
                  </a:lnTo>
                  <a:lnTo>
                    <a:pt x="432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6" y="1773"/>
                  </a:lnTo>
                  <a:lnTo>
                    <a:pt x="402" y="1770"/>
                  </a:lnTo>
                  <a:lnTo>
                    <a:pt x="398" y="1768"/>
                  </a:lnTo>
                  <a:lnTo>
                    <a:pt x="394" y="1760"/>
                  </a:lnTo>
                  <a:lnTo>
                    <a:pt x="391" y="1750"/>
                  </a:lnTo>
                  <a:lnTo>
                    <a:pt x="388" y="1740"/>
                  </a:lnTo>
                  <a:lnTo>
                    <a:pt x="386" y="1730"/>
                  </a:lnTo>
                  <a:lnTo>
                    <a:pt x="381" y="1720"/>
                  </a:lnTo>
                  <a:lnTo>
                    <a:pt x="374" y="1710"/>
                  </a:lnTo>
                  <a:lnTo>
                    <a:pt x="360" y="1696"/>
                  </a:lnTo>
                  <a:lnTo>
                    <a:pt x="347" y="1685"/>
                  </a:lnTo>
                  <a:lnTo>
                    <a:pt x="332" y="1676"/>
                  </a:lnTo>
                  <a:lnTo>
                    <a:pt x="314" y="1666"/>
                  </a:lnTo>
                  <a:lnTo>
                    <a:pt x="320" y="1656"/>
                  </a:lnTo>
                  <a:lnTo>
                    <a:pt x="325" y="1647"/>
                  </a:lnTo>
                  <a:lnTo>
                    <a:pt x="329" y="1637"/>
                  </a:lnTo>
                  <a:lnTo>
                    <a:pt x="333" y="1626"/>
                  </a:lnTo>
                  <a:lnTo>
                    <a:pt x="342" y="1607"/>
                  </a:lnTo>
                  <a:lnTo>
                    <a:pt x="353" y="1590"/>
                  </a:lnTo>
                  <a:lnTo>
                    <a:pt x="357" y="1582"/>
                  </a:lnTo>
                  <a:lnTo>
                    <a:pt x="360" y="1572"/>
                  </a:lnTo>
                  <a:lnTo>
                    <a:pt x="363" y="1563"/>
                  </a:lnTo>
                  <a:lnTo>
                    <a:pt x="364" y="1552"/>
                  </a:lnTo>
                  <a:lnTo>
                    <a:pt x="364" y="1542"/>
                  </a:lnTo>
                  <a:lnTo>
                    <a:pt x="363" y="1531"/>
                  </a:lnTo>
                  <a:lnTo>
                    <a:pt x="360" y="1522"/>
                  </a:lnTo>
                  <a:lnTo>
                    <a:pt x="358" y="1512"/>
                  </a:lnTo>
                  <a:lnTo>
                    <a:pt x="354" y="1503"/>
                  </a:lnTo>
                  <a:lnTo>
                    <a:pt x="349" y="1494"/>
                  </a:lnTo>
                  <a:lnTo>
                    <a:pt x="343" y="1487"/>
                  </a:lnTo>
                  <a:lnTo>
                    <a:pt x="335" y="1478"/>
                  </a:lnTo>
                  <a:lnTo>
                    <a:pt x="335" y="1478"/>
                  </a:lnTo>
                  <a:lnTo>
                    <a:pt x="310" y="1507"/>
                  </a:lnTo>
                  <a:lnTo>
                    <a:pt x="288" y="1533"/>
                  </a:lnTo>
                  <a:lnTo>
                    <a:pt x="268" y="1558"/>
                  </a:lnTo>
                  <a:lnTo>
                    <a:pt x="248" y="1583"/>
                  </a:lnTo>
                  <a:lnTo>
                    <a:pt x="229" y="1609"/>
                  </a:lnTo>
                  <a:lnTo>
                    <a:pt x="207" y="1634"/>
                  </a:lnTo>
                  <a:lnTo>
                    <a:pt x="185" y="1660"/>
                  </a:lnTo>
                  <a:lnTo>
                    <a:pt x="158" y="1688"/>
                  </a:lnTo>
                  <a:lnTo>
                    <a:pt x="131" y="1714"/>
                  </a:lnTo>
                  <a:lnTo>
                    <a:pt x="106" y="1739"/>
                  </a:lnTo>
                  <a:lnTo>
                    <a:pt x="83" y="1764"/>
                  </a:lnTo>
                  <a:lnTo>
                    <a:pt x="58" y="1793"/>
                  </a:lnTo>
                  <a:lnTo>
                    <a:pt x="38" y="1814"/>
                  </a:lnTo>
                  <a:lnTo>
                    <a:pt x="19" y="1833"/>
                  </a:lnTo>
                  <a:lnTo>
                    <a:pt x="12" y="1844"/>
                  </a:lnTo>
                  <a:lnTo>
                    <a:pt x="5" y="1856"/>
                  </a:lnTo>
                  <a:lnTo>
                    <a:pt x="4" y="1861"/>
                  </a:lnTo>
                  <a:lnTo>
                    <a:pt x="2" y="1868"/>
                  </a:lnTo>
                  <a:lnTo>
                    <a:pt x="2" y="1875"/>
                  </a:lnTo>
                  <a:lnTo>
                    <a:pt x="0" y="1882"/>
                  </a:lnTo>
                  <a:lnTo>
                    <a:pt x="0" y="2103"/>
                  </a:lnTo>
                  <a:lnTo>
                    <a:pt x="2" y="2120"/>
                  </a:lnTo>
                  <a:lnTo>
                    <a:pt x="3" y="2137"/>
                  </a:lnTo>
                  <a:lnTo>
                    <a:pt x="5" y="2153"/>
                  </a:lnTo>
                  <a:lnTo>
                    <a:pt x="8" y="2171"/>
                  </a:lnTo>
                  <a:lnTo>
                    <a:pt x="8" y="2187"/>
                  </a:lnTo>
                  <a:lnTo>
                    <a:pt x="9" y="2203"/>
                  </a:lnTo>
                  <a:lnTo>
                    <a:pt x="12" y="2211"/>
                  </a:lnTo>
                  <a:lnTo>
                    <a:pt x="14" y="2216"/>
                  </a:lnTo>
                  <a:lnTo>
                    <a:pt x="17" y="2218"/>
                  </a:lnTo>
                  <a:lnTo>
                    <a:pt x="19" y="2220"/>
                  </a:lnTo>
                  <a:lnTo>
                    <a:pt x="23" y="2221"/>
                  </a:lnTo>
                  <a:lnTo>
                    <a:pt x="25" y="2221"/>
                  </a:lnTo>
                  <a:lnTo>
                    <a:pt x="32" y="2221"/>
                  </a:lnTo>
                  <a:lnTo>
                    <a:pt x="37" y="2218"/>
                  </a:lnTo>
                  <a:lnTo>
                    <a:pt x="42" y="2217"/>
                  </a:lnTo>
                  <a:lnTo>
                    <a:pt x="47" y="2215"/>
                  </a:lnTo>
                  <a:lnTo>
                    <a:pt x="52" y="2212"/>
                  </a:lnTo>
                  <a:lnTo>
                    <a:pt x="57" y="2210"/>
                  </a:lnTo>
                  <a:lnTo>
                    <a:pt x="62" y="2208"/>
                  </a:lnTo>
                  <a:lnTo>
                    <a:pt x="68" y="2208"/>
                  </a:lnTo>
                  <a:lnTo>
                    <a:pt x="76" y="2208"/>
                  </a:lnTo>
                  <a:lnTo>
                    <a:pt x="82" y="2212"/>
                  </a:lnTo>
                  <a:lnTo>
                    <a:pt x="87" y="2217"/>
                  </a:lnTo>
                  <a:lnTo>
                    <a:pt x="91" y="2222"/>
                  </a:lnTo>
                  <a:lnTo>
                    <a:pt x="93" y="2230"/>
                  </a:lnTo>
                  <a:lnTo>
                    <a:pt x="96" y="2237"/>
                  </a:lnTo>
                  <a:lnTo>
                    <a:pt x="97" y="2245"/>
                  </a:lnTo>
                  <a:lnTo>
                    <a:pt x="97" y="2252"/>
                  </a:lnTo>
                  <a:lnTo>
                    <a:pt x="97" y="2259"/>
                  </a:lnTo>
                  <a:lnTo>
                    <a:pt x="94" y="2265"/>
                  </a:lnTo>
                  <a:lnTo>
                    <a:pt x="92" y="2270"/>
                  </a:lnTo>
                  <a:lnTo>
                    <a:pt x="89" y="2274"/>
                  </a:lnTo>
                  <a:lnTo>
                    <a:pt x="87" y="2279"/>
                  </a:lnTo>
                  <a:lnTo>
                    <a:pt x="84" y="2284"/>
                  </a:lnTo>
                  <a:lnTo>
                    <a:pt x="82" y="2289"/>
                  </a:lnTo>
                  <a:lnTo>
                    <a:pt x="82" y="2295"/>
                  </a:lnTo>
                  <a:lnTo>
                    <a:pt x="82" y="2299"/>
                  </a:lnTo>
                  <a:lnTo>
                    <a:pt x="83" y="2302"/>
                  </a:lnTo>
                  <a:lnTo>
                    <a:pt x="84" y="2306"/>
                  </a:lnTo>
                  <a:lnTo>
                    <a:pt x="87" y="2309"/>
                  </a:lnTo>
                  <a:lnTo>
                    <a:pt x="92" y="2314"/>
                  </a:lnTo>
                  <a:lnTo>
                    <a:pt x="97" y="2319"/>
                  </a:lnTo>
                  <a:lnTo>
                    <a:pt x="103" y="2324"/>
                  </a:lnTo>
                  <a:lnTo>
                    <a:pt x="108" y="2329"/>
                  </a:lnTo>
                  <a:lnTo>
                    <a:pt x="111" y="2331"/>
                  </a:lnTo>
                  <a:lnTo>
                    <a:pt x="112" y="2335"/>
                  </a:lnTo>
                  <a:lnTo>
                    <a:pt x="113" y="2339"/>
                  </a:lnTo>
                  <a:lnTo>
                    <a:pt x="113" y="2343"/>
                  </a:lnTo>
                  <a:lnTo>
                    <a:pt x="112" y="2350"/>
                  </a:lnTo>
                  <a:lnTo>
                    <a:pt x="110" y="2356"/>
                  </a:lnTo>
                  <a:lnTo>
                    <a:pt x="107" y="2363"/>
                  </a:lnTo>
                  <a:lnTo>
                    <a:pt x="102" y="2369"/>
                  </a:lnTo>
                  <a:lnTo>
                    <a:pt x="98" y="2374"/>
                  </a:lnTo>
                  <a:lnTo>
                    <a:pt x="96" y="2380"/>
                  </a:lnTo>
                  <a:lnTo>
                    <a:pt x="93" y="2386"/>
                  </a:lnTo>
                  <a:lnTo>
                    <a:pt x="92" y="2394"/>
                  </a:lnTo>
                  <a:lnTo>
                    <a:pt x="92" y="2402"/>
                  </a:lnTo>
                  <a:lnTo>
                    <a:pt x="94" y="2409"/>
                  </a:lnTo>
                  <a:lnTo>
                    <a:pt x="96" y="2415"/>
                  </a:lnTo>
                  <a:lnTo>
                    <a:pt x="98" y="2422"/>
                  </a:lnTo>
                  <a:lnTo>
                    <a:pt x="104" y="2434"/>
                  </a:lnTo>
                  <a:lnTo>
                    <a:pt x="111" y="2448"/>
                  </a:lnTo>
                  <a:lnTo>
                    <a:pt x="113" y="2457"/>
                  </a:lnTo>
                  <a:lnTo>
                    <a:pt x="115" y="2466"/>
                  </a:lnTo>
                  <a:lnTo>
                    <a:pt x="118" y="2473"/>
                  </a:lnTo>
                  <a:lnTo>
                    <a:pt x="123" y="2481"/>
                  </a:lnTo>
                  <a:lnTo>
                    <a:pt x="131" y="2474"/>
                  </a:lnTo>
                  <a:lnTo>
                    <a:pt x="137" y="2467"/>
                  </a:lnTo>
                  <a:lnTo>
                    <a:pt x="143" y="2459"/>
                  </a:lnTo>
                  <a:lnTo>
                    <a:pt x="148" y="2453"/>
                  </a:lnTo>
                  <a:lnTo>
                    <a:pt x="153" y="2445"/>
                  </a:lnTo>
                  <a:lnTo>
                    <a:pt x="160" y="2440"/>
                  </a:lnTo>
                  <a:lnTo>
                    <a:pt x="163" y="2438"/>
                  </a:lnTo>
                  <a:lnTo>
                    <a:pt x="167" y="2437"/>
                  </a:lnTo>
                  <a:lnTo>
                    <a:pt x="172" y="2435"/>
                  </a:lnTo>
                  <a:lnTo>
                    <a:pt x="176" y="2435"/>
                  </a:lnTo>
                  <a:lnTo>
                    <a:pt x="182" y="2435"/>
                  </a:lnTo>
                  <a:lnTo>
                    <a:pt x="189" y="2437"/>
                  </a:lnTo>
                  <a:lnTo>
                    <a:pt x="192" y="2439"/>
                  </a:lnTo>
                  <a:lnTo>
                    <a:pt x="197" y="2442"/>
                  </a:lnTo>
                  <a:lnTo>
                    <a:pt x="205" y="2449"/>
                  </a:lnTo>
                  <a:lnTo>
                    <a:pt x="210" y="2458"/>
                  </a:lnTo>
                  <a:lnTo>
                    <a:pt x="221" y="2481"/>
                  </a:lnTo>
                  <a:lnTo>
                    <a:pt x="232" y="2504"/>
                  </a:lnTo>
                  <a:lnTo>
                    <a:pt x="244" y="2521"/>
                  </a:lnTo>
                  <a:lnTo>
                    <a:pt x="255" y="2536"/>
                  </a:lnTo>
                  <a:lnTo>
                    <a:pt x="268" y="2550"/>
                  </a:lnTo>
                  <a:lnTo>
                    <a:pt x="279" y="2562"/>
                  </a:lnTo>
                  <a:lnTo>
                    <a:pt x="307" y="2585"/>
                  </a:lnTo>
                  <a:lnTo>
                    <a:pt x="338" y="2610"/>
                  </a:lnTo>
                  <a:lnTo>
                    <a:pt x="344" y="2615"/>
                  </a:lnTo>
                  <a:lnTo>
                    <a:pt x="348" y="2621"/>
                  </a:lnTo>
                  <a:lnTo>
                    <a:pt x="353" y="2627"/>
                  </a:lnTo>
                  <a:lnTo>
                    <a:pt x="355" y="2634"/>
                  </a:lnTo>
                  <a:lnTo>
                    <a:pt x="359" y="2640"/>
                  </a:lnTo>
                  <a:lnTo>
                    <a:pt x="363" y="2646"/>
                  </a:lnTo>
                  <a:lnTo>
                    <a:pt x="368" y="2653"/>
                  </a:lnTo>
                  <a:lnTo>
                    <a:pt x="374" y="2658"/>
                  </a:lnTo>
                  <a:lnTo>
                    <a:pt x="386" y="2663"/>
                  </a:lnTo>
                  <a:lnTo>
                    <a:pt x="396" y="2665"/>
                  </a:lnTo>
                  <a:lnTo>
                    <a:pt x="406" y="2666"/>
                  </a:lnTo>
                  <a:lnTo>
                    <a:pt x="417" y="2670"/>
                  </a:lnTo>
                  <a:lnTo>
                    <a:pt x="426" y="2675"/>
                  </a:lnTo>
                  <a:lnTo>
                    <a:pt x="432" y="2680"/>
                  </a:lnTo>
                  <a:lnTo>
                    <a:pt x="438" y="2685"/>
                  </a:lnTo>
                  <a:lnTo>
                    <a:pt x="443" y="2691"/>
                  </a:lnTo>
                  <a:lnTo>
                    <a:pt x="453" y="2705"/>
                  </a:lnTo>
                  <a:lnTo>
                    <a:pt x="462" y="2720"/>
                  </a:lnTo>
                  <a:lnTo>
                    <a:pt x="470" y="2732"/>
                  </a:lnTo>
                  <a:lnTo>
                    <a:pt x="477" y="2742"/>
                  </a:lnTo>
                  <a:lnTo>
                    <a:pt x="481" y="2747"/>
                  </a:lnTo>
                  <a:lnTo>
                    <a:pt x="483" y="2753"/>
                  </a:lnTo>
                  <a:lnTo>
                    <a:pt x="485" y="2759"/>
                  </a:lnTo>
                  <a:lnTo>
                    <a:pt x="486" y="2765"/>
                  </a:lnTo>
                  <a:lnTo>
                    <a:pt x="481" y="2780"/>
                  </a:lnTo>
                  <a:lnTo>
                    <a:pt x="476" y="2794"/>
                  </a:lnTo>
                  <a:lnTo>
                    <a:pt x="476" y="2802"/>
                  </a:lnTo>
                  <a:lnTo>
                    <a:pt x="480" y="2808"/>
                  </a:lnTo>
                  <a:lnTo>
                    <a:pt x="483" y="2814"/>
                  </a:lnTo>
                  <a:lnTo>
                    <a:pt x="490" y="2818"/>
                  </a:lnTo>
                  <a:lnTo>
                    <a:pt x="504" y="2826"/>
                  </a:lnTo>
                  <a:lnTo>
                    <a:pt x="517" y="2834"/>
                  </a:lnTo>
                  <a:lnTo>
                    <a:pt x="525" y="2841"/>
                  </a:lnTo>
                  <a:lnTo>
                    <a:pt x="530" y="2848"/>
                  </a:lnTo>
                  <a:lnTo>
                    <a:pt x="535" y="2856"/>
                  </a:lnTo>
                  <a:lnTo>
                    <a:pt x="540" y="2863"/>
                  </a:lnTo>
                  <a:lnTo>
                    <a:pt x="545" y="2871"/>
                  </a:lnTo>
                  <a:lnTo>
                    <a:pt x="551" y="2877"/>
                  </a:lnTo>
                  <a:lnTo>
                    <a:pt x="554" y="2878"/>
                  </a:lnTo>
                  <a:lnTo>
                    <a:pt x="558" y="2881"/>
                  </a:lnTo>
                  <a:lnTo>
                    <a:pt x="561" y="2882"/>
                  </a:lnTo>
                  <a:lnTo>
                    <a:pt x="566" y="2882"/>
                  </a:lnTo>
                  <a:lnTo>
                    <a:pt x="574" y="2881"/>
                  </a:lnTo>
                  <a:lnTo>
                    <a:pt x="579" y="2880"/>
                  </a:lnTo>
                  <a:lnTo>
                    <a:pt x="585" y="2877"/>
                  </a:lnTo>
                  <a:lnTo>
                    <a:pt x="590" y="2873"/>
                  </a:lnTo>
                  <a:lnTo>
                    <a:pt x="599" y="2866"/>
                  </a:lnTo>
                  <a:lnTo>
                    <a:pt x="606" y="2856"/>
                  </a:lnTo>
                  <a:lnTo>
                    <a:pt x="615" y="2846"/>
                  </a:lnTo>
                  <a:lnTo>
                    <a:pt x="624" y="2837"/>
                  </a:lnTo>
                  <a:lnTo>
                    <a:pt x="629" y="2834"/>
                  </a:lnTo>
                  <a:lnTo>
                    <a:pt x="634" y="2832"/>
                  </a:lnTo>
                  <a:lnTo>
                    <a:pt x="640" y="2829"/>
                  </a:lnTo>
                  <a:lnTo>
                    <a:pt x="647" y="2829"/>
                  </a:lnTo>
                  <a:lnTo>
                    <a:pt x="655" y="2829"/>
                  </a:lnTo>
                  <a:lnTo>
                    <a:pt x="663" y="2832"/>
                  </a:lnTo>
                  <a:lnTo>
                    <a:pt x="670" y="2834"/>
                  </a:lnTo>
                  <a:lnTo>
                    <a:pt x="678" y="2838"/>
                  </a:lnTo>
                  <a:lnTo>
                    <a:pt x="684" y="2843"/>
                  </a:lnTo>
                  <a:lnTo>
                    <a:pt x="688" y="2848"/>
                  </a:lnTo>
                  <a:lnTo>
                    <a:pt x="691" y="2856"/>
                  </a:lnTo>
                  <a:lnTo>
                    <a:pt x="692" y="2863"/>
                  </a:lnTo>
                  <a:lnTo>
                    <a:pt x="692" y="2870"/>
                  </a:lnTo>
                  <a:lnTo>
                    <a:pt x="689" y="2876"/>
                  </a:lnTo>
                  <a:lnTo>
                    <a:pt x="687" y="2881"/>
                  </a:lnTo>
                  <a:lnTo>
                    <a:pt x="684" y="2886"/>
                  </a:lnTo>
                  <a:lnTo>
                    <a:pt x="682" y="2891"/>
                  </a:lnTo>
                  <a:lnTo>
                    <a:pt x="679" y="2896"/>
                  </a:lnTo>
                  <a:lnTo>
                    <a:pt x="677" y="2901"/>
                  </a:lnTo>
                  <a:lnTo>
                    <a:pt x="677" y="2907"/>
                  </a:lnTo>
                  <a:lnTo>
                    <a:pt x="677" y="2956"/>
                  </a:lnTo>
                  <a:lnTo>
                    <a:pt x="693" y="2957"/>
                  </a:lnTo>
                  <a:lnTo>
                    <a:pt x="708" y="2961"/>
                  </a:lnTo>
                  <a:lnTo>
                    <a:pt x="723" y="2965"/>
                  </a:lnTo>
                  <a:lnTo>
                    <a:pt x="740" y="2966"/>
                  </a:lnTo>
                  <a:lnTo>
                    <a:pt x="748" y="2964"/>
                  </a:lnTo>
                  <a:lnTo>
                    <a:pt x="756" y="2961"/>
                  </a:lnTo>
                  <a:lnTo>
                    <a:pt x="760" y="2961"/>
                  </a:lnTo>
                  <a:lnTo>
                    <a:pt x="762" y="2962"/>
                  </a:lnTo>
                  <a:lnTo>
                    <a:pt x="765" y="2964"/>
                  </a:lnTo>
                  <a:lnTo>
                    <a:pt x="766" y="2966"/>
                  </a:lnTo>
                  <a:lnTo>
                    <a:pt x="770" y="2971"/>
                  </a:lnTo>
                  <a:lnTo>
                    <a:pt x="772" y="2977"/>
                  </a:lnTo>
                  <a:lnTo>
                    <a:pt x="773" y="2985"/>
                  </a:lnTo>
                  <a:lnTo>
                    <a:pt x="776" y="2993"/>
                  </a:lnTo>
                  <a:lnTo>
                    <a:pt x="778" y="3000"/>
                  </a:lnTo>
                  <a:lnTo>
                    <a:pt x="782" y="3006"/>
                  </a:lnTo>
                  <a:lnTo>
                    <a:pt x="791" y="3016"/>
                  </a:lnTo>
                  <a:lnTo>
                    <a:pt x="801" y="3024"/>
                  </a:lnTo>
                  <a:lnTo>
                    <a:pt x="811" y="3029"/>
                  </a:lnTo>
                  <a:lnTo>
                    <a:pt x="821" y="3034"/>
                  </a:lnTo>
                  <a:lnTo>
                    <a:pt x="832" y="3039"/>
                  </a:lnTo>
                  <a:lnTo>
                    <a:pt x="844" y="3043"/>
                  </a:lnTo>
                  <a:lnTo>
                    <a:pt x="855" y="3049"/>
                  </a:lnTo>
                  <a:lnTo>
                    <a:pt x="866" y="3057"/>
                  </a:lnTo>
                  <a:lnTo>
                    <a:pt x="896" y="3077"/>
                  </a:lnTo>
                  <a:lnTo>
                    <a:pt x="921" y="3094"/>
                  </a:lnTo>
                  <a:lnTo>
                    <a:pt x="933" y="3104"/>
                  </a:lnTo>
                  <a:lnTo>
                    <a:pt x="943" y="3117"/>
                  </a:lnTo>
                  <a:lnTo>
                    <a:pt x="952" y="3129"/>
                  </a:lnTo>
                  <a:lnTo>
                    <a:pt x="959" y="3147"/>
                  </a:lnTo>
                  <a:lnTo>
                    <a:pt x="959" y="3147"/>
                  </a:lnTo>
                  <a:lnTo>
                    <a:pt x="960" y="3156"/>
                  </a:lnTo>
                  <a:lnTo>
                    <a:pt x="962" y="3164"/>
                  </a:lnTo>
                  <a:lnTo>
                    <a:pt x="965" y="3173"/>
                  </a:lnTo>
                  <a:lnTo>
                    <a:pt x="969" y="3181"/>
                  </a:lnTo>
                  <a:lnTo>
                    <a:pt x="974" y="3187"/>
                  </a:lnTo>
                  <a:lnTo>
                    <a:pt x="980" y="3192"/>
                  </a:lnTo>
                  <a:lnTo>
                    <a:pt x="988" y="3196"/>
                  </a:lnTo>
                  <a:lnTo>
                    <a:pt x="997" y="3197"/>
                  </a:lnTo>
                  <a:lnTo>
                    <a:pt x="1007" y="3192"/>
                  </a:lnTo>
                  <a:lnTo>
                    <a:pt x="1018" y="3188"/>
                  </a:lnTo>
                  <a:lnTo>
                    <a:pt x="1075" y="3188"/>
                  </a:lnTo>
                  <a:lnTo>
                    <a:pt x="1095" y="3190"/>
                  </a:lnTo>
                  <a:lnTo>
                    <a:pt x="1112" y="3193"/>
                  </a:lnTo>
                  <a:lnTo>
                    <a:pt x="1129" y="3198"/>
                  </a:lnTo>
                  <a:lnTo>
                    <a:pt x="1145" y="3206"/>
                  </a:lnTo>
                  <a:lnTo>
                    <a:pt x="1159" y="3215"/>
                  </a:lnTo>
                  <a:lnTo>
                    <a:pt x="1172" y="3226"/>
                  </a:lnTo>
                  <a:lnTo>
                    <a:pt x="1185" y="3240"/>
                  </a:lnTo>
                  <a:lnTo>
                    <a:pt x="1198" y="3255"/>
                  </a:lnTo>
                  <a:lnTo>
                    <a:pt x="1205" y="3267"/>
                  </a:lnTo>
                  <a:lnTo>
                    <a:pt x="1213" y="3280"/>
                  </a:lnTo>
                  <a:lnTo>
                    <a:pt x="1216" y="3285"/>
                  </a:lnTo>
                  <a:lnTo>
                    <a:pt x="1221" y="3289"/>
                  </a:lnTo>
                  <a:lnTo>
                    <a:pt x="1228" y="3291"/>
                  </a:lnTo>
                  <a:lnTo>
                    <a:pt x="1234" y="3291"/>
                  </a:lnTo>
                  <a:lnTo>
                    <a:pt x="1244" y="3291"/>
                  </a:lnTo>
                  <a:lnTo>
                    <a:pt x="1253" y="3287"/>
                  </a:lnTo>
                  <a:lnTo>
                    <a:pt x="1260" y="3284"/>
                  </a:lnTo>
                  <a:lnTo>
                    <a:pt x="1267" y="3279"/>
                  </a:lnTo>
                  <a:lnTo>
                    <a:pt x="1274" y="3274"/>
                  </a:lnTo>
                  <a:lnTo>
                    <a:pt x="1280" y="3267"/>
                  </a:lnTo>
                  <a:lnTo>
                    <a:pt x="1289" y="3262"/>
                  </a:lnTo>
                  <a:lnTo>
                    <a:pt x="1298" y="3257"/>
                  </a:lnTo>
                  <a:lnTo>
                    <a:pt x="1307" y="3254"/>
                  </a:lnTo>
                  <a:lnTo>
                    <a:pt x="1314" y="3252"/>
                  </a:lnTo>
                  <a:lnTo>
                    <a:pt x="1323" y="3251"/>
                  </a:lnTo>
                  <a:lnTo>
                    <a:pt x="1331" y="3250"/>
                  </a:lnTo>
                  <a:lnTo>
                    <a:pt x="1338" y="3249"/>
                  </a:lnTo>
                  <a:lnTo>
                    <a:pt x="1346" y="3247"/>
                  </a:lnTo>
                  <a:lnTo>
                    <a:pt x="1353" y="3243"/>
                  </a:lnTo>
                  <a:lnTo>
                    <a:pt x="1361" y="3238"/>
                  </a:lnTo>
                  <a:lnTo>
                    <a:pt x="1367" y="3232"/>
                  </a:lnTo>
                  <a:lnTo>
                    <a:pt x="1372" y="3226"/>
                  </a:lnTo>
                  <a:lnTo>
                    <a:pt x="1375" y="3218"/>
                  </a:lnTo>
                  <a:lnTo>
                    <a:pt x="1377" y="3211"/>
                  </a:lnTo>
                  <a:lnTo>
                    <a:pt x="1380" y="3203"/>
                  </a:lnTo>
                  <a:lnTo>
                    <a:pt x="1382" y="3196"/>
                  </a:lnTo>
                  <a:lnTo>
                    <a:pt x="1386" y="3188"/>
                  </a:lnTo>
                  <a:lnTo>
                    <a:pt x="1390" y="3181"/>
                  </a:lnTo>
                  <a:lnTo>
                    <a:pt x="1395" y="3177"/>
                  </a:lnTo>
                  <a:lnTo>
                    <a:pt x="1400" y="3173"/>
                  </a:lnTo>
                  <a:lnTo>
                    <a:pt x="1405" y="3172"/>
                  </a:lnTo>
                  <a:lnTo>
                    <a:pt x="1410" y="3171"/>
                  </a:lnTo>
                  <a:lnTo>
                    <a:pt x="1421" y="3169"/>
                  </a:lnTo>
                  <a:lnTo>
                    <a:pt x="1432" y="3167"/>
                  </a:lnTo>
                  <a:lnTo>
                    <a:pt x="1444" y="3162"/>
                  </a:lnTo>
                  <a:lnTo>
                    <a:pt x="1454" y="3156"/>
                  </a:lnTo>
                  <a:lnTo>
                    <a:pt x="1459" y="3153"/>
                  </a:lnTo>
                  <a:lnTo>
                    <a:pt x="1464" y="3151"/>
                  </a:lnTo>
                  <a:lnTo>
                    <a:pt x="1469" y="3149"/>
                  </a:lnTo>
                  <a:lnTo>
                    <a:pt x="1475" y="3149"/>
                  </a:lnTo>
                  <a:lnTo>
                    <a:pt x="1510" y="3149"/>
                  </a:lnTo>
                  <a:lnTo>
                    <a:pt x="1541" y="3151"/>
                  </a:lnTo>
                  <a:lnTo>
                    <a:pt x="1573" y="3151"/>
                  </a:lnTo>
                  <a:lnTo>
                    <a:pt x="1608" y="3152"/>
                  </a:lnTo>
                  <a:lnTo>
                    <a:pt x="1622" y="3151"/>
                  </a:lnTo>
                  <a:lnTo>
                    <a:pt x="1636" y="3149"/>
                  </a:lnTo>
                  <a:lnTo>
                    <a:pt x="1647" y="3147"/>
                  </a:lnTo>
                  <a:lnTo>
                    <a:pt x="1659" y="3144"/>
                  </a:lnTo>
                  <a:lnTo>
                    <a:pt x="1671" y="3143"/>
                  </a:lnTo>
                  <a:lnTo>
                    <a:pt x="1683" y="3141"/>
                  </a:lnTo>
                  <a:lnTo>
                    <a:pt x="1696" y="3139"/>
                  </a:lnTo>
                  <a:lnTo>
                    <a:pt x="1710" y="3138"/>
                  </a:lnTo>
                  <a:lnTo>
                    <a:pt x="1717" y="3139"/>
                  </a:lnTo>
                  <a:lnTo>
                    <a:pt x="1725" y="3141"/>
                  </a:lnTo>
                  <a:lnTo>
                    <a:pt x="1731" y="3143"/>
                  </a:lnTo>
                  <a:lnTo>
                    <a:pt x="1737" y="3147"/>
                  </a:lnTo>
                  <a:lnTo>
                    <a:pt x="1747" y="3156"/>
                  </a:lnTo>
                  <a:lnTo>
                    <a:pt x="1757" y="3166"/>
                  </a:lnTo>
                  <a:lnTo>
                    <a:pt x="1766" y="3176"/>
                  </a:lnTo>
                  <a:lnTo>
                    <a:pt x="1777" y="3186"/>
                  </a:lnTo>
                  <a:lnTo>
                    <a:pt x="1782" y="3188"/>
                  </a:lnTo>
                  <a:lnTo>
                    <a:pt x="1789" y="3192"/>
                  </a:lnTo>
                  <a:lnTo>
                    <a:pt x="1796" y="3193"/>
                  </a:lnTo>
                  <a:lnTo>
                    <a:pt x="1804" y="3193"/>
                  </a:lnTo>
                  <a:lnTo>
                    <a:pt x="1865" y="3193"/>
                  </a:lnTo>
                  <a:lnTo>
                    <a:pt x="1870" y="3195"/>
                  </a:lnTo>
                  <a:lnTo>
                    <a:pt x="1875" y="3196"/>
                  </a:lnTo>
                  <a:lnTo>
                    <a:pt x="1879" y="3198"/>
                  </a:lnTo>
                  <a:lnTo>
                    <a:pt x="1883" y="3201"/>
                  </a:lnTo>
                  <a:lnTo>
                    <a:pt x="1890" y="3207"/>
                  </a:lnTo>
                  <a:lnTo>
                    <a:pt x="1897" y="3215"/>
                  </a:lnTo>
                  <a:lnTo>
                    <a:pt x="1903" y="3223"/>
                  </a:lnTo>
                  <a:lnTo>
                    <a:pt x="1909" y="3230"/>
                  </a:lnTo>
                  <a:lnTo>
                    <a:pt x="1913" y="3232"/>
                  </a:lnTo>
                  <a:lnTo>
                    <a:pt x="1917" y="3235"/>
                  </a:lnTo>
                  <a:lnTo>
                    <a:pt x="1922" y="3236"/>
                  </a:lnTo>
                  <a:lnTo>
                    <a:pt x="1927" y="3236"/>
                  </a:lnTo>
                  <a:lnTo>
                    <a:pt x="1943" y="3232"/>
                  </a:lnTo>
                  <a:lnTo>
                    <a:pt x="1958" y="3228"/>
                  </a:lnTo>
                  <a:lnTo>
                    <a:pt x="1964" y="3228"/>
                  </a:lnTo>
                  <a:lnTo>
                    <a:pt x="1971" y="3231"/>
                  </a:lnTo>
                  <a:lnTo>
                    <a:pt x="1976" y="3233"/>
                  </a:lnTo>
                  <a:lnTo>
                    <a:pt x="1981" y="3236"/>
                  </a:lnTo>
                  <a:lnTo>
                    <a:pt x="1986" y="3238"/>
                  </a:lnTo>
                  <a:lnTo>
                    <a:pt x="1991" y="3242"/>
                  </a:lnTo>
                  <a:lnTo>
                    <a:pt x="1996" y="3243"/>
                  </a:lnTo>
                  <a:lnTo>
                    <a:pt x="2002" y="3243"/>
                  </a:lnTo>
                  <a:lnTo>
                    <a:pt x="2017" y="3242"/>
                  </a:lnTo>
                  <a:lnTo>
                    <a:pt x="2030" y="3240"/>
                  </a:lnTo>
                  <a:lnTo>
                    <a:pt x="2042" y="3237"/>
                  </a:lnTo>
                  <a:lnTo>
                    <a:pt x="2056" y="3236"/>
                  </a:lnTo>
                  <a:lnTo>
                    <a:pt x="2064" y="3236"/>
                  </a:lnTo>
                  <a:lnTo>
                    <a:pt x="2071" y="3237"/>
                  </a:lnTo>
                  <a:lnTo>
                    <a:pt x="2077" y="3240"/>
                  </a:lnTo>
                  <a:lnTo>
                    <a:pt x="2084" y="3242"/>
                  </a:lnTo>
                  <a:lnTo>
                    <a:pt x="2089" y="3246"/>
                  </a:lnTo>
                  <a:lnTo>
                    <a:pt x="2092" y="3250"/>
                  </a:lnTo>
                  <a:lnTo>
                    <a:pt x="2095" y="3256"/>
                  </a:lnTo>
                  <a:lnTo>
                    <a:pt x="2096" y="3262"/>
                  </a:lnTo>
                  <a:lnTo>
                    <a:pt x="2096" y="3329"/>
                  </a:lnTo>
                  <a:lnTo>
                    <a:pt x="2096" y="3338"/>
                  </a:lnTo>
                  <a:lnTo>
                    <a:pt x="2097" y="3346"/>
                  </a:lnTo>
                  <a:lnTo>
                    <a:pt x="2100" y="3354"/>
                  </a:lnTo>
                  <a:lnTo>
                    <a:pt x="2102" y="3360"/>
                  </a:lnTo>
                  <a:lnTo>
                    <a:pt x="2110" y="3373"/>
                  </a:lnTo>
                  <a:lnTo>
                    <a:pt x="2120" y="3384"/>
                  </a:lnTo>
                  <a:lnTo>
                    <a:pt x="2144" y="3405"/>
                  </a:lnTo>
                  <a:lnTo>
                    <a:pt x="2170" y="3427"/>
                  </a:lnTo>
                  <a:lnTo>
                    <a:pt x="2179" y="3435"/>
                  </a:lnTo>
                  <a:lnTo>
                    <a:pt x="2187" y="3444"/>
                  </a:lnTo>
                  <a:lnTo>
                    <a:pt x="2193" y="3453"/>
                  </a:lnTo>
                  <a:lnTo>
                    <a:pt x="2199" y="3462"/>
                  </a:lnTo>
                  <a:lnTo>
                    <a:pt x="2204" y="3469"/>
                  </a:lnTo>
                  <a:lnTo>
                    <a:pt x="2212" y="3477"/>
                  </a:lnTo>
                  <a:lnTo>
                    <a:pt x="2219" y="3484"/>
                  </a:lnTo>
                  <a:lnTo>
                    <a:pt x="2230" y="3491"/>
                  </a:lnTo>
                  <a:lnTo>
                    <a:pt x="2230" y="3491"/>
                  </a:lnTo>
                  <a:lnTo>
                    <a:pt x="2233" y="3488"/>
                  </a:lnTo>
                  <a:lnTo>
                    <a:pt x="2237" y="3487"/>
                  </a:lnTo>
                  <a:lnTo>
                    <a:pt x="2240" y="3488"/>
                  </a:lnTo>
                  <a:lnTo>
                    <a:pt x="2245" y="3489"/>
                  </a:lnTo>
                  <a:lnTo>
                    <a:pt x="2248" y="3491"/>
                  </a:lnTo>
                  <a:lnTo>
                    <a:pt x="2252" y="3494"/>
                  </a:lnTo>
                  <a:lnTo>
                    <a:pt x="2256" y="3501"/>
                  </a:lnTo>
                  <a:lnTo>
                    <a:pt x="2259" y="3509"/>
                  </a:lnTo>
                  <a:lnTo>
                    <a:pt x="2263" y="3520"/>
                  </a:lnTo>
                  <a:lnTo>
                    <a:pt x="2267" y="3528"/>
                  </a:lnTo>
                  <a:lnTo>
                    <a:pt x="2269" y="3532"/>
                  </a:lnTo>
                  <a:lnTo>
                    <a:pt x="2272" y="3536"/>
                  </a:lnTo>
                  <a:lnTo>
                    <a:pt x="2276" y="3540"/>
                  </a:lnTo>
                  <a:lnTo>
                    <a:pt x="2279" y="3543"/>
                  </a:lnTo>
                  <a:lnTo>
                    <a:pt x="2284" y="3537"/>
                  </a:lnTo>
                  <a:lnTo>
                    <a:pt x="2288" y="3532"/>
                  </a:lnTo>
                  <a:lnTo>
                    <a:pt x="2292" y="3526"/>
                  </a:lnTo>
                  <a:lnTo>
                    <a:pt x="2294" y="3521"/>
                  </a:lnTo>
                  <a:lnTo>
                    <a:pt x="2299" y="3509"/>
                  </a:lnTo>
                  <a:lnTo>
                    <a:pt x="2308" y="3498"/>
                  </a:lnTo>
                  <a:lnTo>
                    <a:pt x="2312" y="3494"/>
                  </a:lnTo>
                  <a:lnTo>
                    <a:pt x="2318" y="3492"/>
                  </a:lnTo>
                  <a:lnTo>
                    <a:pt x="2325" y="3489"/>
                  </a:lnTo>
                  <a:lnTo>
                    <a:pt x="2330" y="3487"/>
                  </a:lnTo>
                  <a:lnTo>
                    <a:pt x="2335" y="3484"/>
                  </a:lnTo>
                  <a:lnTo>
                    <a:pt x="2337" y="3482"/>
                  </a:lnTo>
                  <a:lnTo>
                    <a:pt x="2340" y="3478"/>
                  </a:lnTo>
                  <a:lnTo>
                    <a:pt x="2341" y="3474"/>
                  </a:lnTo>
                  <a:lnTo>
                    <a:pt x="2343" y="3466"/>
                  </a:lnTo>
                  <a:lnTo>
                    <a:pt x="2343" y="3456"/>
                  </a:lnTo>
                  <a:lnTo>
                    <a:pt x="2343" y="3358"/>
                  </a:lnTo>
                  <a:lnTo>
                    <a:pt x="2345" y="3349"/>
                  </a:lnTo>
                  <a:lnTo>
                    <a:pt x="2346" y="3340"/>
                  </a:lnTo>
                  <a:lnTo>
                    <a:pt x="2348" y="3333"/>
                  </a:lnTo>
                  <a:lnTo>
                    <a:pt x="2351" y="3325"/>
                  </a:lnTo>
                  <a:lnTo>
                    <a:pt x="2355" y="3318"/>
                  </a:lnTo>
                  <a:lnTo>
                    <a:pt x="2357" y="3310"/>
                  </a:lnTo>
                  <a:lnTo>
                    <a:pt x="2358" y="3302"/>
                  </a:lnTo>
                  <a:lnTo>
                    <a:pt x="2360" y="3292"/>
                  </a:lnTo>
                  <a:lnTo>
                    <a:pt x="2358" y="3287"/>
                  </a:lnTo>
                  <a:lnTo>
                    <a:pt x="2357" y="3282"/>
                  </a:lnTo>
                  <a:lnTo>
                    <a:pt x="2353" y="3277"/>
                  </a:lnTo>
                  <a:lnTo>
                    <a:pt x="2351" y="3274"/>
                  </a:lnTo>
                  <a:lnTo>
                    <a:pt x="2343" y="3266"/>
                  </a:lnTo>
                  <a:lnTo>
                    <a:pt x="2336" y="3256"/>
                  </a:lnTo>
                  <a:lnTo>
                    <a:pt x="2332" y="3250"/>
                  </a:lnTo>
                  <a:lnTo>
                    <a:pt x="2330" y="3242"/>
                  </a:lnTo>
                  <a:lnTo>
                    <a:pt x="2328" y="3236"/>
                  </a:lnTo>
                  <a:lnTo>
                    <a:pt x="2327" y="3228"/>
                  </a:lnTo>
                  <a:lnTo>
                    <a:pt x="2325" y="3220"/>
                  </a:lnTo>
                  <a:lnTo>
                    <a:pt x="2322" y="3213"/>
                  </a:lnTo>
                  <a:lnTo>
                    <a:pt x="2317" y="3207"/>
                  </a:lnTo>
                  <a:lnTo>
                    <a:pt x="2312" y="3201"/>
                  </a:lnTo>
                  <a:lnTo>
                    <a:pt x="2301" y="3191"/>
                  </a:lnTo>
                  <a:lnTo>
                    <a:pt x="2287" y="3181"/>
                  </a:lnTo>
                  <a:lnTo>
                    <a:pt x="2283" y="3176"/>
                  </a:lnTo>
                  <a:lnTo>
                    <a:pt x="2281" y="3169"/>
                  </a:lnTo>
                  <a:lnTo>
                    <a:pt x="2279" y="3167"/>
                  </a:lnTo>
                  <a:lnTo>
                    <a:pt x="2277" y="3164"/>
                  </a:lnTo>
                  <a:lnTo>
                    <a:pt x="2276" y="3163"/>
                  </a:lnTo>
                  <a:lnTo>
                    <a:pt x="2272" y="3162"/>
                  </a:lnTo>
                  <a:lnTo>
                    <a:pt x="2267" y="3166"/>
                  </a:lnTo>
                  <a:lnTo>
                    <a:pt x="2262" y="3172"/>
                  </a:lnTo>
                  <a:lnTo>
                    <a:pt x="2254" y="3177"/>
                  </a:lnTo>
                  <a:lnTo>
                    <a:pt x="2248" y="3182"/>
                  </a:lnTo>
                  <a:lnTo>
                    <a:pt x="2242" y="3187"/>
                  </a:lnTo>
                  <a:lnTo>
                    <a:pt x="2237" y="3193"/>
                  </a:lnTo>
                  <a:lnTo>
                    <a:pt x="2230" y="3202"/>
                  </a:lnTo>
                  <a:lnTo>
                    <a:pt x="2225" y="3210"/>
                  </a:lnTo>
                  <a:lnTo>
                    <a:pt x="2223" y="3213"/>
                  </a:lnTo>
                  <a:lnTo>
                    <a:pt x="2219" y="3216"/>
                  </a:lnTo>
                  <a:lnTo>
                    <a:pt x="2215" y="3217"/>
                  </a:lnTo>
                  <a:lnTo>
                    <a:pt x="2210" y="3217"/>
                  </a:lnTo>
                  <a:lnTo>
                    <a:pt x="2185" y="3217"/>
                  </a:lnTo>
                  <a:lnTo>
                    <a:pt x="2175" y="3221"/>
                  </a:lnTo>
                  <a:lnTo>
                    <a:pt x="2166" y="3223"/>
                  </a:lnTo>
                  <a:lnTo>
                    <a:pt x="2159" y="3222"/>
                  </a:lnTo>
                  <a:lnTo>
                    <a:pt x="2153" y="3222"/>
                  </a:lnTo>
                  <a:lnTo>
                    <a:pt x="2153" y="3200"/>
                  </a:lnTo>
                  <a:lnTo>
                    <a:pt x="2154" y="3190"/>
                  </a:lnTo>
                  <a:lnTo>
                    <a:pt x="2156" y="3181"/>
                  </a:lnTo>
                  <a:lnTo>
                    <a:pt x="2160" y="3172"/>
                  </a:lnTo>
                  <a:lnTo>
                    <a:pt x="2164" y="3163"/>
                  </a:lnTo>
                  <a:lnTo>
                    <a:pt x="2168" y="3154"/>
                  </a:lnTo>
                  <a:lnTo>
                    <a:pt x="2171" y="3147"/>
                  </a:lnTo>
                  <a:lnTo>
                    <a:pt x="2173" y="3137"/>
                  </a:lnTo>
                  <a:lnTo>
                    <a:pt x="2174" y="3127"/>
                  </a:lnTo>
                  <a:lnTo>
                    <a:pt x="2173" y="3114"/>
                  </a:lnTo>
                  <a:lnTo>
                    <a:pt x="2169" y="3103"/>
                  </a:lnTo>
                  <a:lnTo>
                    <a:pt x="2165" y="3093"/>
                  </a:lnTo>
                  <a:lnTo>
                    <a:pt x="2160" y="3082"/>
                  </a:lnTo>
                  <a:lnTo>
                    <a:pt x="2154" y="3064"/>
                  </a:lnTo>
                  <a:lnTo>
                    <a:pt x="2148" y="3049"/>
                  </a:lnTo>
                  <a:lnTo>
                    <a:pt x="2144" y="3043"/>
                  </a:lnTo>
                  <a:lnTo>
                    <a:pt x="2139" y="3038"/>
                  </a:lnTo>
                  <a:lnTo>
                    <a:pt x="2136" y="3033"/>
                  </a:lnTo>
                  <a:lnTo>
                    <a:pt x="2135" y="3026"/>
                  </a:lnTo>
                  <a:lnTo>
                    <a:pt x="2135" y="3021"/>
                  </a:lnTo>
                  <a:lnTo>
                    <a:pt x="2136" y="3016"/>
                  </a:lnTo>
                  <a:lnTo>
                    <a:pt x="2134" y="2991"/>
                  </a:lnTo>
                  <a:lnTo>
                    <a:pt x="2131" y="2970"/>
                  </a:lnTo>
                  <a:lnTo>
                    <a:pt x="2130" y="2949"/>
                  </a:lnTo>
                  <a:lnTo>
                    <a:pt x="2130" y="2925"/>
                  </a:lnTo>
                  <a:lnTo>
                    <a:pt x="2130" y="2908"/>
                  </a:lnTo>
                  <a:lnTo>
                    <a:pt x="2129" y="2895"/>
                  </a:lnTo>
                  <a:lnTo>
                    <a:pt x="2129" y="2881"/>
                  </a:lnTo>
                  <a:lnTo>
                    <a:pt x="2128" y="2865"/>
                  </a:lnTo>
                  <a:lnTo>
                    <a:pt x="2129" y="2848"/>
                  </a:lnTo>
                  <a:lnTo>
                    <a:pt x="2131" y="2834"/>
                  </a:lnTo>
                  <a:lnTo>
                    <a:pt x="2133" y="2827"/>
                  </a:lnTo>
                  <a:lnTo>
                    <a:pt x="2133" y="2819"/>
                  </a:lnTo>
                  <a:lnTo>
                    <a:pt x="2133" y="2812"/>
                  </a:lnTo>
                  <a:lnTo>
                    <a:pt x="2130" y="2804"/>
                  </a:lnTo>
                  <a:lnTo>
                    <a:pt x="2125" y="2808"/>
                  </a:lnTo>
                  <a:lnTo>
                    <a:pt x="2120" y="2812"/>
                  </a:lnTo>
                  <a:lnTo>
                    <a:pt x="2117" y="2817"/>
                  </a:lnTo>
                  <a:lnTo>
                    <a:pt x="2115" y="2822"/>
                  </a:lnTo>
                  <a:lnTo>
                    <a:pt x="2110" y="2832"/>
                  </a:lnTo>
                  <a:lnTo>
                    <a:pt x="2104" y="2843"/>
                  </a:lnTo>
                  <a:lnTo>
                    <a:pt x="2095" y="2861"/>
                  </a:lnTo>
                  <a:lnTo>
                    <a:pt x="2087" y="2877"/>
                  </a:lnTo>
                  <a:lnTo>
                    <a:pt x="2086" y="2885"/>
                  </a:lnTo>
                  <a:lnTo>
                    <a:pt x="2084" y="2893"/>
                  </a:lnTo>
                  <a:lnTo>
                    <a:pt x="2084" y="2902"/>
                  </a:lnTo>
                  <a:lnTo>
                    <a:pt x="2084" y="2912"/>
                  </a:lnTo>
                  <a:lnTo>
                    <a:pt x="2086" y="2931"/>
                  </a:lnTo>
                  <a:lnTo>
                    <a:pt x="2089" y="2950"/>
                  </a:lnTo>
                  <a:lnTo>
                    <a:pt x="2085" y="2944"/>
                  </a:lnTo>
                  <a:lnTo>
                    <a:pt x="2077" y="2932"/>
                  </a:lnTo>
                  <a:lnTo>
                    <a:pt x="2070" y="2922"/>
                  </a:lnTo>
                  <a:lnTo>
                    <a:pt x="2064" y="2911"/>
                  </a:lnTo>
                  <a:lnTo>
                    <a:pt x="2056" y="2900"/>
                  </a:lnTo>
                  <a:lnTo>
                    <a:pt x="2052" y="2890"/>
                  </a:lnTo>
                  <a:lnTo>
                    <a:pt x="2048" y="2882"/>
                  </a:lnTo>
                  <a:lnTo>
                    <a:pt x="2043" y="2875"/>
                  </a:lnTo>
                  <a:lnTo>
                    <a:pt x="2037" y="2868"/>
                  </a:lnTo>
                  <a:lnTo>
                    <a:pt x="2030" y="2866"/>
                  </a:lnTo>
                  <a:lnTo>
                    <a:pt x="2023" y="2863"/>
                  </a:lnTo>
                  <a:lnTo>
                    <a:pt x="2017" y="2862"/>
                  </a:lnTo>
                  <a:lnTo>
                    <a:pt x="2011" y="2862"/>
                  </a:lnTo>
                  <a:lnTo>
                    <a:pt x="2005" y="2862"/>
                  </a:lnTo>
                  <a:lnTo>
                    <a:pt x="1997" y="2862"/>
                  </a:lnTo>
                  <a:lnTo>
                    <a:pt x="1991" y="2861"/>
                  </a:lnTo>
                  <a:lnTo>
                    <a:pt x="1983" y="2858"/>
                  </a:lnTo>
                  <a:lnTo>
                    <a:pt x="1988" y="2847"/>
                  </a:lnTo>
                  <a:lnTo>
                    <a:pt x="1993" y="2837"/>
                  </a:lnTo>
                  <a:lnTo>
                    <a:pt x="2000" y="2832"/>
                  </a:lnTo>
                  <a:lnTo>
                    <a:pt x="2008" y="2828"/>
                  </a:lnTo>
                  <a:lnTo>
                    <a:pt x="2011" y="2826"/>
                  </a:lnTo>
                  <a:lnTo>
                    <a:pt x="2015" y="2824"/>
                  </a:lnTo>
                  <a:lnTo>
                    <a:pt x="2016" y="2821"/>
                  </a:lnTo>
                  <a:lnTo>
                    <a:pt x="2017" y="2817"/>
                  </a:lnTo>
                  <a:lnTo>
                    <a:pt x="2016" y="2812"/>
                  </a:lnTo>
                  <a:lnTo>
                    <a:pt x="2013" y="2808"/>
                  </a:lnTo>
                  <a:lnTo>
                    <a:pt x="2008" y="2806"/>
                  </a:lnTo>
                  <a:lnTo>
                    <a:pt x="2003" y="2804"/>
                  </a:lnTo>
                  <a:lnTo>
                    <a:pt x="1948" y="2804"/>
                  </a:lnTo>
                  <a:lnTo>
                    <a:pt x="1947" y="2796"/>
                  </a:lnTo>
                  <a:lnTo>
                    <a:pt x="1948" y="2787"/>
                  </a:lnTo>
                  <a:lnTo>
                    <a:pt x="1953" y="2774"/>
                  </a:lnTo>
                  <a:lnTo>
                    <a:pt x="1959" y="2762"/>
                  </a:lnTo>
                  <a:lnTo>
                    <a:pt x="1959" y="2745"/>
                  </a:lnTo>
                  <a:lnTo>
                    <a:pt x="1938" y="2745"/>
                  </a:lnTo>
                  <a:lnTo>
                    <a:pt x="1946" y="2732"/>
                  </a:lnTo>
                  <a:lnTo>
                    <a:pt x="1953" y="2718"/>
                  </a:lnTo>
                  <a:lnTo>
                    <a:pt x="1956" y="2701"/>
                  </a:lnTo>
                  <a:lnTo>
                    <a:pt x="1956" y="2684"/>
                  </a:lnTo>
                  <a:lnTo>
                    <a:pt x="1962" y="2683"/>
                  </a:lnTo>
                  <a:lnTo>
                    <a:pt x="1967" y="2685"/>
                  </a:lnTo>
                  <a:lnTo>
                    <a:pt x="1971" y="2688"/>
                  </a:lnTo>
                  <a:lnTo>
                    <a:pt x="1974" y="2693"/>
                  </a:lnTo>
                  <a:lnTo>
                    <a:pt x="1977" y="2696"/>
                  </a:lnTo>
                  <a:lnTo>
                    <a:pt x="1979" y="2703"/>
                  </a:lnTo>
                  <a:lnTo>
                    <a:pt x="1982" y="2708"/>
                  </a:lnTo>
                  <a:lnTo>
                    <a:pt x="1984" y="2713"/>
                  </a:lnTo>
                  <a:lnTo>
                    <a:pt x="1989" y="2716"/>
                  </a:lnTo>
                  <a:lnTo>
                    <a:pt x="1993" y="2719"/>
                  </a:lnTo>
                  <a:lnTo>
                    <a:pt x="1997" y="2720"/>
                  </a:lnTo>
                  <a:lnTo>
                    <a:pt x="2001" y="2722"/>
                  </a:lnTo>
                  <a:lnTo>
                    <a:pt x="2005" y="2722"/>
                  </a:lnTo>
                  <a:lnTo>
                    <a:pt x="2013" y="2720"/>
                  </a:lnTo>
                  <a:lnTo>
                    <a:pt x="2023" y="2720"/>
                  </a:lnTo>
                  <a:lnTo>
                    <a:pt x="2035" y="2723"/>
                  </a:lnTo>
                  <a:lnTo>
                    <a:pt x="2046" y="2724"/>
                  </a:lnTo>
                  <a:lnTo>
                    <a:pt x="2047" y="2733"/>
                  </a:lnTo>
                  <a:lnTo>
                    <a:pt x="2050" y="2742"/>
                  </a:lnTo>
                  <a:lnTo>
                    <a:pt x="2052" y="2748"/>
                  </a:lnTo>
                  <a:lnTo>
                    <a:pt x="2056" y="2757"/>
                  </a:lnTo>
                  <a:lnTo>
                    <a:pt x="2062" y="2755"/>
                  </a:lnTo>
                  <a:lnTo>
                    <a:pt x="2066" y="2740"/>
                  </a:lnTo>
                  <a:lnTo>
                    <a:pt x="2067" y="2727"/>
                  </a:lnTo>
                  <a:lnTo>
                    <a:pt x="2069" y="2713"/>
                  </a:lnTo>
                  <a:lnTo>
                    <a:pt x="2072" y="2698"/>
                  </a:lnTo>
                  <a:lnTo>
                    <a:pt x="2080" y="2685"/>
                  </a:lnTo>
                  <a:lnTo>
                    <a:pt x="2087" y="2674"/>
                  </a:lnTo>
                  <a:lnTo>
                    <a:pt x="2091" y="2669"/>
                  </a:lnTo>
                  <a:lnTo>
                    <a:pt x="2094" y="2663"/>
                  </a:lnTo>
                  <a:lnTo>
                    <a:pt x="2095" y="2656"/>
                  </a:lnTo>
                  <a:lnTo>
                    <a:pt x="2096" y="2649"/>
                  </a:lnTo>
                  <a:lnTo>
                    <a:pt x="2096" y="2621"/>
                  </a:lnTo>
                  <a:lnTo>
                    <a:pt x="2097" y="2607"/>
                  </a:lnTo>
                  <a:lnTo>
                    <a:pt x="2100" y="2594"/>
                  </a:lnTo>
                  <a:lnTo>
                    <a:pt x="2104" y="2582"/>
                  </a:lnTo>
                  <a:lnTo>
                    <a:pt x="2107" y="2571"/>
                  </a:lnTo>
                  <a:lnTo>
                    <a:pt x="2112" y="2558"/>
                  </a:lnTo>
                  <a:lnTo>
                    <a:pt x="2116" y="2547"/>
                  </a:lnTo>
                  <a:lnTo>
                    <a:pt x="2120" y="2535"/>
                  </a:lnTo>
                  <a:lnTo>
                    <a:pt x="2121" y="2519"/>
                  </a:lnTo>
                  <a:lnTo>
                    <a:pt x="2123" y="2503"/>
                  </a:lnTo>
                  <a:lnTo>
                    <a:pt x="2125" y="2488"/>
                  </a:lnTo>
                  <a:lnTo>
                    <a:pt x="2128" y="2474"/>
                  </a:lnTo>
                  <a:lnTo>
                    <a:pt x="2131" y="2461"/>
                  </a:lnTo>
                  <a:lnTo>
                    <a:pt x="2138" y="2448"/>
                  </a:lnTo>
                  <a:lnTo>
                    <a:pt x="2145" y="2437"/>
                  </a:lnTo>
                  <a:lnTo>
                    <a:pt x="2155" y="2425"/>
                  </a:lnTo>
                  <a:lnTo>
                    <a:pt x="2168" y="2415"/>
                  </a:lnTo>
                  <a:lnTo>
                    <a:pt x="2176" y="2410"/>
                  </a:lnTo>
                  <a:lnTo>
                    <a:pt x="2185" y="2405"/>
                  </a:lnTo>
                  <a:lnTo>
                    <a:pt x="2193" y="2399"/>
                  </a:lnTo>
                  <a:lnTo>
                    <a:pt x="2199" y="2392"/>
                  </a:lnTo>
                  <a:lnTo>
                    <a:pt x="2204" y="2380"/>
                  </a:lnTo>
                  <a:lnTo>
                    <a:pt x="2208" y="2369"/>
                  </a:lnTo>
                  <a:lnTo>
                    <a:pt x="2213" y="2363"/>
                  </a:lnTo>
                  <a:lnTo>
                    <a:pt x="2218" y="2356"/>
                  </a:lnTo>
                  <a:lnTo>
                    <a:pt x="2224" y="2353"/>
                  </a:lnTo>
                  <a:lnTo>
                    <a:pt x="2230" y="2346"/>
                  </a:lnTo>
                  <a:lnTo>
                    <a:pt x="2239" y="2336"/>
                  </a:lnTo>
                  <a:lnTo>
                    <a:pt x="2249" y="2328"/>
                  </a:lnTo>
                  <a:lnTo>
                    <a:pt x="2258" y="2324"/>
                  </a:lnTo>
                  <a:lnTo>
                    <a:pt x="2266" y="2319"/>
                  </a:lnTo>
                  <a:lnTo>
                    <a:pt x="2272" y="2312"/>
                  </a:lnTo>
                  <a:lnTo>
                    <a:pt x="2278" y="2307"/>
                  </a:lnTo>
                  <a:lnTo>
                    <a:pt x="2291" y="2295"/>
                  </a:lnTo>
                  <a:lnTo>
                    <a:pt x="2301" y="2281"/>
                  </a:lnTo>
                  <a:lnTo>
                    <a:pt x="2312" y="2270"/>
                  </a:lnTo>
                  <a:lnTo>
                    <a:pt x="2325" y="2260"/>
                  </a:lnTo>
                  <a:lnTo>
                    <a:pt x="2332" y="2257"/>
                  </a:lnTo>
                  <a:lnTo>
                    <a:pt x="2340" y="2253"/>
                  </a:lnTo>
                  <a:lnTo>
                    <a:pt x="2347" y="2252"/>
                  </a:lnTo>
                  <a:lnTo>
                    <a:pt x="2357" y="2251"/>
                  </a:lnTo>
                  <a:lnTo>
                    <a:pt x="2361" y="2252"/>
                  </a:lnTo>
                  <a:lnTo>
                    <a:pt x="2365" y="2253"/>
                  </a:lnTo>
                  <a:lnTo>
                    <a:pt x="2368" y="2256"/>
                  </a:lnTo>
                  <a:lnTo>
                    <a:pt x="2371" y="2259"/>
                  </a:lnTo>
                  <a:lnTo>
                    <a:pt x="2376" y="2266"/>
                  </a:lnTo>
                  <a:lnTo>
                    <a:pt x="2381" y="2275"/>
                  </a:lnTo>
                  <a:lnTo>
                    <a:pt x="2385" y="2284"/>
                  </a:lnTo>
                  <a:lnTo>
                    <a:pt x="2390" y="2290"/>
                  </a:lnTo>
                  <a:lnTo>
                    <a:pt x="2394" y="2294"/>
                  </a:lnTo>
                  <a:lnTo>
                    <a:pt x="2396" y="2296"/>
                  </a:lnTo>
                  <a:lnTo>
                    <a:pt x="2400" y="2297"/>
                  </a:lnTo>
                  <a:lnTo>
                    <a:pt x="2405" y="2297"/>
                  </a:lnTo>
                  <a:lnTo>
                    <a:pt x="2410" y="2297"/>
                  </a:lnTo>
                  <a:lnTo>
                    <a:pt x="2414" y="2295"/>
                  </a:lnTo>
                  <a:lnTo>
                    <a:pt x="2416" y="2292"/>
                  </a:lnTo>
                  <a:lnTo>
                    <a:pt x="2419" y="2289"/>
                  </a:lnTo>
                  <a:lnTo>
                    <a:pt x="2424" y="2279"/>
                  </a:lnTo>
                  <a:lnTo>
                    <a:pt x="2426" y="2269"/>
                  </a:lnTo>
                  <a:lnTo>
                    <a:pt x="2431" y="2261"/>
                  </a:lnTo>
                  <a:lnTo>
                    <a:pt x="2436" y="2256"/>
                  </a:lnTo>
                  <a:lnTo>
                    <a:pt x="2444" y="2252"/>
                  </a:lnTo>
                  <a:lnTo>
                    <a:pt x="2450" y="2247"/>
                  </a:lnTo>
                  <a:lnTo>
                    <a:pt x="2455" y="2242"/>
                  </a:lnTo>
                  <a:lnTo>
                    <a:pt x="2461" y="2238"/>
                  </a:lnTo>
                  <a:lnTo>
                    <a:pt x="2465" y="2238"/>
                  </a:lnTo>
                  <a:lnTo>
                    <a:pt x="2470" y="2240"/>
                  </a:lnTo>
                  <a:lnTo>
                    <a:pt x="2473" y="2242"/>
                  </a:lnTo>
                  <a:lnTo>
                    <a:pt x="2476" y="2246"/>
                  </a:lnTo>
                  <a:lnTo>
                    <a:pt x="2479" y="2248"/>
                  </a:lnTo>
                  <a:lnTo>
                    <a:pt x="2480" y="2253"/>
                  </a:lnTo>
                  <a:lnTo>
                    <a:pt x="2481" y="2257"/>
                  </a:lnTo>
                  <a:lnTo>
                    <a:pt x="2483" y="2262"/>
                  </a:lnTo>
                  <a:lnTo>
                    <a:pt x="2481" y="2270"/>
                  </a:lnTo>
                  <a:lnTo>
                    <a:pt x="2480" y="2277"/>
                  </a:lnTo>
                  <a:lnTo>
                    <a:pt x="2476" y="2284"/>
                  </a:lnTo>
                  <a:lnTo>
                    <a:pt x="2473" y="2291"/>
                  </a:lnTo>
                  <a:lnTo>
                    <a:pt x="2485" y="2286"/>
                  </a:lnTo>
                  <a:lnTo>
                    <a:pt x="2495" y="2282"/>
                  </a:lnTo>
                  <a:lnTo>
                    <a:pt x="2500" y="2279"/>
                  </a:lnTo>
                  <a:lnTo>
                    <a:pt x="2505" y="2275"/>
                  </a:lnTo>
                  <a:lnTo>
                    <a:pt x="2509" y="2271"/>
                  </a:lnTo>
                  <a:lnTo>
                    <a:pt x="2513" y="2266"/>
                  </a:lnTo>
                  <a:lnTo>
                    <a:pt x="2518" y="2257"/>
                  </a:lnTo>
                  <a:lnTo>
                    <a:pt x="2522" y="2248"/>
                  </a:lnTo>
                  <a:lnTo>
                    <a:pt x="2524" y="2245"/>
                  </a:lnTo>
                  <a:lnTo>
                    <a:pt x="2527" y="2242"/>
                  </a:lnTo>
                  <a:lnTo>
                    <a:pt x="2530" y="2240"/>
                  </a:lnTo>
                  <a:lnTo>
                    <a:pt x="2535" y="2240"/>
                  </a:lnTo>
                  <a:lnTo>
                    <a:pt x="2535" y="2257"/>
                  </a:lnTo>
                  <a:lnTo>
                    <a:pt x="2535" y="2275"/>
                  </a:lnTo>
                  <a:lnTo>
                    <a:pt x="2535" y="2287"/>
                  </a:lnTo>
                  <a:lnTo>
                    <a:pt x="2537" y="2299"/>
                  </a:lnTo>
                  <a:lnTo>
                    <a:pt x="2537" y="2310"/>
                  </a:lnTo>
                  <a:lnTo>
                    <a:pt x="2534" y="2323"/>
                  </a:lnTo>
                  <a:lnTo>
                    <a:pt x="2532" y="2328"/>
                  </a:lnTo>
                  <a:lnTo>
                    <a:pt x="2529" y="2331"/>
                  </a:lnTo>
                  <a:lnTo>
                    <a:pt x="2525" y="2334"/>
                  </a:lnTo>
                  <a:lnTo>
                    <a:pt x="2522" y="2336"/>
                  </a:lnTo>
                  <a:lnTo>
                    <a:pt x="2513" y="2338"/>
                  </a:lnTo>
                  <a:lnTo>
                    <a:pt x="2502" y="2339"/>
                  </a:lnTo>
                  <a:lnTo>
                    <a:pt x="2490" y="2335"/>
                  </a:lnTo>
                  <a:lnTo>
                    <a:pt x="2478" y="2333"/>
                  </a:lnTo>
                  <a:lnTo>
                    <a:pt x="2470" y="2333"/>
                  </a:lnTo>
                  <a:lnTo>
                    <a:pt x="2463" y="2336"/>
                  </a:lnTo>
                  <a:lnTo>
                    <a:pt x="2456" y="2340"/>
                  </a:lnTo>
                  <a:lnTo>
                    <a:pt x="2450" y="2345"/>
                  </a:lnTo>
                  <a:lnTo>
                    <a:pt x="2444" y="2350"/>
                  </a:lnTo>
                  <a:lnTo>
                    <a:pt x="2438" y="2354"/>
                  </a:lnTo>
                  <a:lnTo>
                    <a:pt x="2430" y="2358"/>
                  </a:lnTo>
                  <a:lnTo>
                    <a:pt x="2421" y="2360"/>
                  </a:lnTo>
                  <a:lnTo>
                    <a:pt x="2412" y="2361"/>
                  </a:lnTo>
                  <a:lnTo>
                    <a:pt x="2405" y="2364"/>
                  </a:lnTo>
                  <a:lnTo>
                    <a:pt x="2397" y="2368"/>
                  </a:lnTo>
                  <a:lnTo>
                    <a:pt x="2390" y="2371"/>
                  </a:lnTo>
                  <a:lnTo>
                    <a:pt x="2384" y="2376"/>
                  </a:lnTo>
                  <a:lnTo>
                    <a:pt x="2379" y="2383"/>
                  </a:lnTo>
                  <a:lnTo>
                    <a:pt x="2375" y="2390"/>
                  </a:lnTo>
                  <a:lnTo>
                    <a:pt x="2371" y="2398"/>
                  </a:lnTo>
                  <a:lnTo>
                    <a:pt x="2385" y="2394"/>
                  </a:lnTo>
                  <a:lnTo>
                    <a:pt x="2397" y="2392"/>
                  </a:lnTo>
                  <a:lnTo>
                    <a:pt x="2410" y="2390"/>
                  </a:lnTo>
                  <a:lnTo>
                    <a:pt x="2425" y="2390"/>
                  </a:lnTo>
                  <a:lnTo>
                    <a:pt x="2436" y="2390"/>
                  </a:lnTo>
                  <a:lnTo>
                    <a:pt x="2446" y="2390"/>
                  </a:lnTo>
                  <a:lnTo>
                    <a:pt x="2456" y="2390"/>
                  </a:lnTo>
                  <a:lnTo>
                    <a:pt x="2468" y="2390"/>
                  </a:lnTo>
                  <a:lnTo>
                    <a:pt x="2475" y="2390"/>
                  </a:lnTo>
                  <a:lnTo>
                    <a:pt x="2483" y="2392"/>
                  </a:lnTo>
                  <a:lnTo>
                    <a:pt x="2548" y="2392"/>
                  </a:lnTo>
                  <a:lnTo>
                    <a:pt x="2563" y="2390"/>
                  </a:lnTo>
                  <a:lnTo>
                    <a:pt x="2577" y="2388"/>
                  </a:lnTo>
                  <a:lnTo>
                    <a:pt x="2589" y="2384"/>
                  </a:lnTo>
                  <a:lnTo>
                    <a:pt x="2602" y="2379"/>
                  </a:lnTo>
                  <a:lnTo>
                    <a:pt x="2626" y="2366"/>
                  </a:lnTo>
                  <a:lnTo>
                    <a:pt x="2653" y="2353"/>
                  </a:lnTo>
                  <a:lnTo>
                    <a:pt x="2671" y="2346"/>
                  </a:lnTo>
                  <a:lnTo>
                    <a:pt x="2689" y="2343"/>
                  </a:lnTo>
                  <a:lnTo>
                    <a:pt x="2705" y="2338"/>
                  </a:lnTo>
                  <a:lnTo>
                    <a:pt x="2722" y="2330"/>
                  </a:lnTo>
                  <a:lnTo>
                    <a:pt x="2747" y="2317"/>
                  </a:lnTo>
                  <a:lnTo>
                    <a:pt x="2769" y="2306"/>
                  </a:lnTo>
                  <a:lnTo>
                    <a:pt x="2790" y="2295"/>
                  </a:lnTo>
                  <a:lnTo>
                    <a:pt x="2814" y="2282"/>
                  </a:lnTo>
                  <a:lnTo>
                    <a:pt x="2830" y="2272"/>
                  </a:lnTo>
                  <a:lnTo>
                    <a:pt x="2844" y="2265"/>
                  </a:lnTo>
                  <a:lnTo>
                    <a:pt x="2859" y="2256"/>
                  </a:lnTo>
                  <a:lnTo>
                    <a:pt x="2876" y="2247"/>
                  </a:lnTo>
                  <a:lnTo>
                    <a:pt x="2883" y="2241"/>
                  </a:lnTo>
                  <a:lnTo>
                    <a:pt x="2889" y="2233"/>
                  </a:lnTo>
                  <a:lnTo>
                    <a:pt x="2893" y="2230"/>
                  </a:lnTo>
                  <a:lnTo>
                    <a:pt x="2896" y="2227"/>
                  </a:lnTo>
                  <a:lnTo>
                    <a:pt x="2901" y="2226"/>
                  </a:lnTo>
                  <a:lnTo>
                    <a:pt x="2906" y="2225"/>
                  </a:lnTo>
                  <a:lnTo>
                    <a:pt x="2911" y="2225"/>
                  </a:lnTo>
                  <a:lnTo>
                    <a:pt x="2916" y="2226"/>
                  </a:lnTo>
                  <a:lnTo>
                    <a:pt x="2921" y="2227"/>
                  </a:lnTo>
                  <a:lnTo>
                    <a:pt x="2926" y="2230"/>
                  </a:lnTo>
                  <a:lnTo>
                    <a:pt x="2929" y="2238"/>
                  </a:lnTo>
                  <a:lnTo>
                    <a:pt x="2933" y="2246"/>
                  </a:lnTo>
                  <a:lnTo>
                    <a:pt x="2941" y="2252"/>
                  </a:lnTo>
                  <a:lnTo>
                    <a:pt x="2950" y="2255"/>
                  </a:lnTo>
                  <a:lnTo>
                    <a:pt x="2958" y="2256"/>
                  </a:lnTo>
                  <a:lnTo>
                    <a:pt x="2968" y="2257"/>
                  </a:lnTo>
                  <a:lnTo>
                    <a:pt x="2980" y="2256"/>
                  </a:lnTo>
                  <a:lnTo>
                    <a:pt x="2990" y="2255"/>
                  </a:lnTo>
                  <a:lnTo>
                    <a:pt x="2995" y="2253"/>
                  </a:lnTo>
                  <a:lnTo>
                    <a:pt x="2998" y="2252"/>
                  </a:lnTo>
                  <a:lnTo>
                    <a:pt x="3002" y="2248"/>
                  </a:lnTo>
                  <a:lnTo>
                    <a:pt x="3006" y="2245"/>
                  </a:lnTo>
                  <a:lnTo>
                    <a:pt x="3014" y="2235"/>
                  </a:lnTo>
                  <a:lnTo>
                    <a:pt x="3021" y="2226"/>
                  </a:lnTo>
                  <a:lnTo>
                    <a:pt x="3025" y="2223"/>
                  </a:lnTo>
                  <a:lnTo>
                    <a:pt x="3030" y="2221"/>
                  </a:lnTo>
                  <a:lnTo>
                    <a:pt x="3035" y="2218"/>
                  </a:lnTo>
                  <a:lnTo>
                    <a:pt x="3041" y="2218"/>
                  </a:lnTo>
                  <a:lnTo>
                    <a:pt x="3057" y="2233"/>
                  </a:lnTo>
                  <a:lnTo>
                    <a:pt x="3074" y="2247"/>
                  </a:lnTo>
                  <a:lnTo>
                    <a:pt x="3089" y="2241"/>
                  </a:lnTo>
                  <a:lnTo>
                    <a:pt x="3104" y="2235"/>
                  </a:lnTo>
                  <a:lnTo>
                    <a:pt x="3119" y="2242"/>
                  </a:lnTo>
                  <a:lnTo>
                    <a:pt x="3134" y="2250"/>
                  </a:lnTo>
                  <a:lnTo>
                    <a:pt x="3139" y="2250"/>
                  </a:lnTo>
                  <a:lnTo>
                    <a:pt x="3144" y="2247"/>
                  </a:lnTo>
                  <a:lnTo>
                    <a:pt x="3148" y="2243"/>
                  </a:lnTo>
                  <a:lnTo>
                    <a:pt x="3153" y="2241"/>
                  </a:lnTo>
                  <a:lnTo>
                    <a:pt x="3163" y="2235"/>
                  </a:lnTo>
                  <a:lnTo>
                    <a:pt x="3172" y="2228"/>
                  </a:lnTo>
                  <a:lnTo>
                    <a:pt x="3179" y="2221"/>
                  </a:lnTo>
                  <a:lnTo>
                    <a:pt x="3185" y="2212"/>
                  </a:lnTo>
                  <a:lnTo>
                    <a:pt x="3185" y="2212"/>
                  </a:lnTo>
                  <a:lnTo>
                    <a:pt x="3175" y="2198"/>
                  </a:lnTo>
                  <a:lnTo>
                    <a:pt x="3167" y="2184"/>
                  </a:lnTo>
                  <a:lnTo>
                    <a:pt x="3159" y="2171"/>
                  </a:lnTo>
                  <a:lnTo>
                    <a:pt x="3153" y="2157"/>
                  </a:lnTo>
                  <a:lnTo>
                    <a:pt x="3147" y="2144"/>
                  </a:lnTo>
                  <a:lnTo>
                    <a:pt x="3142" y="2131"/>
                  </a:lnTo>
                  <a:lnTo>
                    <a:pt x="3138" y="2118"/>
                  </a:lnTo>
                  <a:lnTo>
                    <a:pt x="3134" y="2104"/>
                  </a:lnTo>
                  <a:lnTo>
                    <a:pt x="3128" y="2077"/>
                  </a:lnTo>
                  <a:lnTo>
                    <a:pt x="3123" y="2048"/>
                  </a:lnTo>
                  <a:lnTo>
                    <a:pt x="3119" y="2016"/>
                  </a:lnTo>
                  <a:lnTo>
                    <a:pt x="3114" y="1982"/>
                  </a:lnTo>
                  <a:lnTo>
                    <a:pt x="3105" y="1940"/>
                  </a:lnTo>
                  <a:lnTo>
                    <a:pt x="3096" y="1902"/>
                  </a:lnTo>
                  <a:lnTo>
                    <a:pt x="3091" y="1883"/>
                  </a:lnTo>
                  <a:lnTo>
                    <a:pt x="3089" y="1865"/>
                  </a:lnTo>
                  <a:lnTo>
                    <a:pt x="3086" y="1843"/>
                  </a:lnTo>
                  <a:lnTo>
                    <a:pt x="3085" y="1821"/>
                  </a:lnTo>
                  <a:lnTo>
                    <a:pt x="3085" y="1808"/>
                  </a:lnTo>
                  <a:lnTo>
                    <a:pt x="3086" y="1797"/>
                  </a:lnTo>
                  <a:lnTo>
                    <a:pt x="3089" y="1787"/>
                  </a:lnTo>
                  <a:lnTo>
                    <a:pt x="3091" y="1777"/>
                  </a:lnTo>
                  <a:lnTo>
                    <a:pt x="3098" y="1757"/>
                  </a:lnTo>
                  <a:lnTo>
                    <a:pt x="3105" y="1738"/>
                  </a:lnTo>
                  <a:lnTo>
                    <a:pt x="3113" y="1719"/>
                  </a:lnTo>
                  <a:lnTo>
                    <a:pt x="3119" y="1700"/>
                  </a:lnTo>
                  <a:lnTo>
                    <a:pt x="3121" y="1689"/>
                  </a:lnTo>
                  <a:lnTo>
                    <a:pt x="3123" y="1679"/>
                  </a:lnTo>
                  <a:lnTo>
                    <a:pt x="3124" y="1668"/>
                  </a:lnTo>
                  <a:lnTo>
                    <a:pt x="3125" y="1655"/>
                  </a:lnTo>
                  <a:lnTo>
                    <a:pt x="3120" y="1637"/>
                  </a:lnTo>
                  <a:lnTo>
                    <a:pt x="3114" y="1622"/>
                  </a:lnTo>
                  <a:lnTo>
                    <a:pt x="3110" y="1615"/>
                  </a:lnTo>
                  <a:lnTo>
                    <a:pt x="3104" y="1610"/>
                  </a:lnTo>
                  <a:lnTo>
                    <a:pt x="3101" y="1607"/>
                  </a:lnTo>
                  <a:lnTo>
                    <a:pt x="3098" y="1606"/>
                  </a:lnTo>
                  <a:lnTo>
                    <a:pt x="3094" y="1605"/>
                  </a:lnTo>
                  <a:lnTo>
                    <a:pt x="3090" y="1605"/>
                  </a:lnTo>
                  <a:lnTo>
                    <a:pt x="3086" y="1606"/>
                  </a:lnTo>
                  <a:lnTo>
                    <a:pt x="3083" y="1607"/>
                  </a:lnTo>
                  <a:lnTo>
                    <a:pt x="3080" y="1609"/>
                  </a:lnTo>
                  <a:lnTo>
                    <a:pt x="3078" y="1611"/>
                  </a:lnTo>
                  <a:lnTo>
                    <a:pt x="3073" y="1617"/>
                  </a:lnTo>
                  <a:lnTo>
                    <a:pt x="3066" y="1624"/>
                  </a:lnTo>
                  <a:lnTo>
                    <a:pt x="3060" y="1630"/>
                  </a:lnTo>
                  <a:lnTo>
                    <a:pt x="3052" y="1635"/>
                  </a:lnTo>
                  <a:lnTo>
                    <a:pt x="3045" y="1639"/>
                  </a:lnTo>
                  <a:lnTo>
                    <a:pt x="3037" y="1642"/>
                  </a:lnTo>
                  <a:lnTo>
                    <a:pt x="3030" y="1645"/>
                  </a:lnTo>
                  <a:lnTo>
                    <a:pt x="3021" y="1646"/>
                  </a:lnTo>
                  <a:lnTo>
                    <a:pt x="3012" y="1647"/>
                  </a:lnTo>
                  <a:lnTo>
                    <a:pt x="3004" y="1647"/>
                  </a:lnTo>
                  <a:lnTo>
                    <a:pt x="2997" y="1646"/>
                  </a:lnTo>
                  <a:lnTo>
                    <a:pt x="2992" y="1644"/>
                  </a:lnTo>
                  <a:lnTo>
                    <a:pt x="2987" y="1640"/>
                  </a:lnTo>
                  <a:lnTo>
                    <a:pt x="2985" y="1636"/>
                  </a:lnTo>
                  <a:lnTo>
                    <a:pt x="2980" y="1624"/>
                  </a:lnTo>
                  <a:lnTo>
                    <a:pt x="2976" y="1610"/>
                  </a:lnTo>
                  <a:lnTo>
                    <a:pt x="2972" y="1597"/>
                  </a:lnTo>
                  <a:lnTo>
                    <a:pt x="2967" y="1585"/>
                  </a:lnTo>
                  <a:lnTo>
                    <a:pt x="2963" y="1580"/>
                  </a:lnTo>
                  <a:lnTo>
                    <a:pt x="2958" y="1576"/>
                  </a:lnTo>
                  <a:lnTo>
                    <a:pt x="2953" y="1575"/>
                  </a:lnTo>
                  <a:lnTo>
                    <a:pt x="2947" y="1573"/>
                  </a:lnTo>
                  <a:lnTo>
                    <a:pt x="2941" y="1575"/>
                  </a:lnTo>
                  <a:lnTo>
                    <a:pt x="2934" y="1577"/>
                  </a:lnTo>
                  <a:lnTo>
                    <a:pt x="2928" y="1581"/>
                  </a:lnTo>
                  <a:lnTo>
                    <a:pt x="2924" y="1586"/>
                  </a:lnTo>
                  <a:lnTo>
                    <a:pt x="2916" y="1597"/>
                  </a:lnTo>
                  <a:lnTo>
                    <a:pt x="2906" y="1610"/>
                  </a:lnTo>
                  <a:lnTo>
                    <a:pt x="2892" y="1607"/>
                  </a:lnTo>
                  <a:lnTo>
                    <a:pt x="2888" y="1596"/>
                  </a:lnTo>
                  <a:lnTo>
                    <a:pt x="2886" y="1586"/>
                  </a:lnTo>
                  <a:lnTo>
                    <a:pt x="2884" y="1575"/>
                  </a:lnTo>
                  <a:lnTo>
                    <a:pt x="2884" y="1563"/>
                  </a:lnTo>
                  <a:lnTo>
                    <a:pt x="2855" y="1563"/>
                  </a:lnTo>
                  <a:lnTo>
                    <a:pt x="2849" y="1563"/>
                  </a:lnTo>
                  <a:lnTo>
                    <a:pt x="2843" y="1566"/>
                  </a:lnTo>
                  <a:lnTo>
                    <a:pt x="2838" y="1570"/>
                  </a:lnTo>
                  <a:lnTo>
                    <a:pt x="2834" y="1573"/>
                  </a:lnTo>
                  <a:lnTo>
                    <a:pt x="2829" y="1578"/>
                  </a:lnTo>
                  <a:lnTo>
                    <a:pt x="2824" y="1583"/>
                  </a:lnTo>
                  <a:lnTo>
                    <a:pt x="2819" y="1586"/>
                  </a:lnTo>
                  <a:lnTo>
                    <a:pt x="2813" y="1590"/>
                  </a:lnTo>
                  <a:lnTo>
                    <a:pt x="2794" y="1595"/>
                  </a:lnTo>
                  <a:lnTo>
                    <a:pt x="2778" y="1602"/>
                  </a:lnTo>
                  <a:lnTo>
                    <a:pt x="2763" y="1610"/>
                  </a:lnTo>
                  <a:lnTo>
                    <a:pt x="2749" y="1620"/>
                  </a:lnTo>
                  <a:lnTo>
                    <a:pt x="2735" y="1630"/>
                  </a:lnTo>
                  <a:lnTo>
                    <a:pt x="2722" y="1641"/>
                  </a:lnTo>
                  <a:lnTo>
                    <a:pt x="2709" y="1654"/>
                  </a:lnTo>
                  <a:lnTo>
                    <a:pt x="2694" y="1669"/>
                  </a:lnTo>
                  <a:lnTo>
                    <a:pt x="2680" y="1657"/>
                  </a:lnTo>
                  <a:lnTo>
                    <a:pt x="2667" y="1647"/>
                  </a:lnTo>
                  <a:lnTo>
                    <a:pt x="2656" y="1635"/>
                  </a:lnTo>
                  <a:lnTo>
                    <a:pt x="2646" y="1621"/>
                  </a:lnTo>
                  <a:lnTo>
                    <a:pt x="2640" y="1609"/>
                  </a:lnTo>
                  <a:lnTo>
                    <a:pt x="2635" y="1596"/>
                  </a:lnTo>
                  <a:lnTo>
                    <a:pt x="2632" y="1591"/>
                  </a:lnTo>
                  <a:lnTo>
                    <a:pt x="2628" y="1586"/>
                  </a:lnTo>
                  <a:lnTo>
                    <a:pt x="2623" y="1582"/>
                  </a:lnTo>
                  <a:lnTo>
                    <a:pt x="2617" y="1578"/>
                  </a:lnTo>
                  <a:lnTo>
                    <a:pt x="2609" y="1577"/>
                  </a:lnTo>
                  <a:lnTo>
                    <a:pt x="2603" y="1577"/>
                  </a:lnTo>
                  <a:lnTo>
                    <a:pt x="2597" y="1577"/>
                  </a:lnTo>
                  <a:lnTo>
                    <a:pt x="2591" y="1578"/>
                  </a:lnTo>
                  <a:lnTo>
                    <a:pt x="2584" y="1580"/>
                  </a:lnTo>
                  <a:lnTo>
                    <a:pt x="2577" y="1580"/>
                  </a:lnTo>
                  <a:lnTo>
                    <a:pt x="2571" y="1578"/>
                  </a:lnTo>
                  <a:lnTo>
                    <a:pt x="2564" y="1576"/>
                  </a:lnTo>
                  <a:lnTo>
                    <a:pt x="2557" y="1571"/>
                  </a:lnTo>
                  <a:lnTo>
                    <a:pt x="2550" y="1565"/>
                  </a:lnTo>
                  <a:lnTo>
                    <a:pt x="2545" y="1557"/>
                  </a:lnTo>
                  <a:lnTo>
                    <a:pt x="2543" y="1550"/>
                  </a:lnTo>
                  <a:lnTo>
                    <a:pt x="2538" y="1532"/>
                  </a:lnTo>
                  <a:lnTo>
                    <a:pt x="2535" y="1512"/>
                  </a:lnTo>
                  <a:lnTo>
                    <a:pt x="2530" y="1482"/>
                  </a:lnTo>
                  <a:lnTo>
                    <a:pt x="2525" y="1454"/>
                  </a:lnTo>
                  <a:lnTo>
                    <a:pt x="2522" y="1440"/>
                  </a:lnTo>
                  <a:lnTo>
                    <a:pt x="2515" y="1428"/>
                  </a:lnTo>
                  <a:lnTo>
                    <a:pt x="2508" y="1415"/>
                  </a:lnTo>
                  <a:lnTo>
                    <a:pt x="2498" y="1404"/>
                  </a:lnTo>
                  <a:lnTo>
                    <a:pt x="2490" y="1398"/>
                  </a:lnTo>
                  <a:lnTo>
                    <a:pt x="2483" y="1393"/>
                  </a:lnTo>
                  <a:lnTo>
                    <a:pt x="2474" y="1388"/>
                  </a:lnTo>
                  <a:lnTo>
                    <a:pt x="2465" y="1383"/>
                  </a:lnTo>
                  <a:lnTo>
                    <a:pt x="2448" y="1376"/>
                  </a:lnTo>
                  <a:lnTo>
                    <a:pt x="2430" y="1369"/>
                  </a:lnTo>
                  <a:lnTo>
                    <a:pt x="2422" y="1366"/>
                  </a:lnTo>
                  <a:lnTo>
                    <a:pt x="2414" y="1363"/>
                  </a:lnTo>
                  <a:lnTo>
                    <a:pt x="2407" y="1358"/>
                  </a:lnTo>
                  <a:lnTo>
                    <a:pt x="2401" y="1353"/>
                  </a:lnTo>
                  <a:lnTo>
                    <a:pt x="2396" y="1346"/>
                  </a:lnTo>
                  <a:lnTo>
                    <a:pt x="2392" y="1340"/>
                  </a:lnTo>
                  <a:lnTo>
                    <a:pt x="2391" y="1333"/>
                  </a:lnTo>
                  <a:lnTo>
                    <a:pt x="2390" y="1322"/>
                  </a:lnTo>
                  <a:lnTo>
                    <a:pt x="2390" y="1213"/>
                  </a:lnTo>
                  <a:lnTo>
                    <a:pt x="2386" y="1201"/>
                  </a:lnTo>
                  <a:lnTo>
                    <a:pt x="2382" y="1187"/>
                  </a:lnTo>
                  <a:lnTo>
                    <a:pt x="2382" y="1179"/>
                  </a:lnTo>
                  <a:lnTo>
                    <a:pt x="2384" y="1172"/>
                  </a:lnTo>
                  <a:lnTo>
                    <a:pt x="2385" y="1166"/>
                  </a:lnTo>
                  <a:lnTo>
                    <a:pt x="2387" y="1159"/>
                  </a:lnTo>
                  <a:lnTo>
                    <a:pt x="2394" y="1147"/>
                  </a:lnTo>
                  <a:lnTo>
                    <a:pt x="2401" y="1136"/>
                  </a:lnTo>
                  <a:lnTo>
                    <a:pt x="2411" y="1125"/>
                  </a:lnTo>
                  <a:lnTo>
                    <a:pt x="2421" y="1117"/>
                  </a:lnTo>
                  <a:lnTo>
                    <a:pt x="2432" y="1108"/>
                  </a:lnTo>
                  <a:lnTo>
                    <a:pt x="2444" y="1099"/>
                  </a:lnTo>
                  <a:lnTo>
                    <a:pt x="2455" y="1090"/>
                  </a:lnTo>
                  <a:lnTo>
                    <a:pt x="2466" y="1082"/>
                  </a:lnTo>
                  <a:lnTo>
                    <a:pt x="2478" y="1072"/>
                  </a:lnTo>
                  <a:lnTo>
                    <a:pt x="2486" y="1061"/>
                  </a:lnTo>
                  <a:lnTo>
                    <a:pt x="2494" y="1050"/>
                  </a:lnTo>
                  <a:lnTo>
                    <a:pt x="2500" y="1039"/>
                  </a:lnTo>
                  <a:lnTo>
                    <a:pt x="2503" y="1033"/>
                  </a:lnTo>
                  <a:lnTo>
                    <a:pt x="2504" y="1025"/>
                  </a:lnTo>
                  <a:lnTo>
                    <a:pt x="2505" y="1018"/>
                  </a:lnTo>
                  <a:lnTo>
                    <a:pt x="2507" y="1010"/>
                  </a:lnTo>
                  <a:lnTo>
                    <a:pt x="2505" y="1000"/>
                  </a:lnTo>
                  <a:lnTo>
                    <a:pt x="2503" y="991"/>
                  </a:lnTo>
                  <a:lnTo>
                    <a:pt x="2499" y="982"/>
                  </a:lnTo>
                  <a:lnTo>
                    <a:pt x="2494" y="976"/>
                  </a:lnTo>
                  <a:lnTo>
                    <a:pt x="2481" y="961"/>
                  </a:lnTo>
                  <a:lnTo>
                    <a:pt x="2466" y="947"/>
                  </a:lnTo>
                  <a:lnTo>
                    <a:pt x="2463" y="941"/>
                  </a:lnTo>
                  <a:lnTo>
                    <a:pt x="2460" y="935"/>
                  </a:lnTo>
                  <a:lnTo>
                    <a:pt x="2459" y="928"/>
                  </a:lnTo>
                  <a:lnTo>
                    <a:pt x="2459" y="922"/>
                  </a:lnTo>
                  <a:lnTo>
                    <a:pt x="2460" y="908"/>
                  </a:lnTo>
                  <a:lnTo>
                    <a:pt x="2461" y="893"/>
                  </a:lnTo>
                  <a:lnTo>
                    <a:pt x="2455" y="893"/>
                  </a:lnTo>
                  <a:lnTo>
                    <a:pt x="2449" y="892"/>
                  </a:lnTo>
                  <a:lnTo>
                    <a:pt x="2444" y="891"/>
                  </a:lnTo>
                  <a:lnTo>
                    <a:pt x="2439" y="888"/>
                  </a:lnTo>
                  <a:lnTo>
                    <a:pt x="2431" y="882"/>
                  </a:lnTo>
                  <a:lnTo>
                    <a:pt x="2422" y="875"/>
                  </a:lnTo>
                  <a:lnTo>
                    <a:pt x="2415" y="867"/>
                  </a:lnTo>
                  <a:lnTo>
                    <a:pt x="2406" y="859"/>
                  </a:lnTo>
                  <a:lnTo>
                    <a:pt x="2401" y="856"/>
                  </a:lnTo>
                  <a:lnTo>
                    <a:pt x="2396" y="853"/>
                  </a:lnTo>
                  <a:lnTo>
                    <a:pt x="2391" y="851"/>
                  </a:lnTo>
                  <a:lnTo>
                    <a:pt x="2385" y="849"/>
                  </a:lnTo>
                  <a:lnTo>
                    <a:pt x="2372" y="848"/>
                  </a:lnTo>
                  <a:lnTo>
                    <a:pt x="2360" y="848"/>
                  </a:lnTo>
                  <a:lnTo>
                    <a:pt x="2355" y="848"/>
                  </a:lnTo>
                  <a:lnTo>
                    <a:pt x="2350" y="847"/>
                  </a:lnTo>
                  <a:lnTo>
                    <a:pt x="2345" y="844"/>
                  </a:lnTo>
                  <a:lnTo>
                    <a:pt x="2340" y="841"/>
                  </a:lnTo>
                  <a:lnTo>
                    <a:pt x="2335" y="834"/>
                  </a:lnTo>
                  <a:lnTo>
                    <a:pt x="2332" y="826"/>
                  </a:lnTo>
                  <a:lnTo>
                    <a:pt x="2330" y="818"/>
                  </a:lnTo>
                  <a:lnTo>
                    <a:pt x="2326" y="809"/>
                  </a:lnTo>
                  <a:lnTo>
                    <a:pt x="2316" y="794"/>
                  </a:lnTo>
                  <a:lnTo>
                    <a:pt x="2304" y="782"/>
                  </a:lnTo>
                  <a:lnTo>
                    <a:pt x="2299" y="775"/>
                  </a:lnTo>
                  <a:lnTo>
                    <a:pt x="2296" y="768"/>
                  </a:lnTo>
                  <a:lnTo>
                    <a:pt x="2293" y="760"/>
                  </a:lnTo>
                  <a:lnTo>
                    <a:pt x="2292" y="752"/>
                  </a:lnTo>
                  <a:lnTo>
                    <a:pt x="2292" y="744"/>
                  </a:lnTo>
                  <a:lnTo>
                    <a:pt x="2293" y="738"/>
                  </a:lnTo>
                  <a:lnTo>
                    <a:pt x="2296" y="731"/>
                  </a:lnTo>
                  <a:lnTo>
                    <a:pt x="2298" y="726"/>
                  </a:lnTo>
                  <a:lnTo>
                    <a:pt x="2304" y="716"/>
                  </a:lnTo>
                  <a:lnTo>
                    <a:pt x="2313" y="708"/>
                  </a:lnTo>
                  <a:lnTo>
                    <a:pt x="2322" y="699"/>
                  </a:lnTo>
                  <a:lnTo>
                    <a:pt x="2332" y="690"/>
                  </a:lnTo>
                  <a:lnTo>
                    <a:pt x="2341" y="680"/>
                  </a:lnTo>
                  <a:lnTo>
                    <a:pt x="2350" y="669"/>
                  </a:lnTo>
                  <a:lnTo>
                    <a:pt x="2355" y="660"/>
                  </a:lnTo>
                  <a:lnTo>
                    <a:pt x="2358" y="650"/>
                  </a:lnTo>
                  <a:lnTo>
                    <a:pt x="2360" y="646"/>
                  </a:lnTo>
                  <a:lnTo>
                    <a:pt x="2363" y="642"/>
                  </a:lnTo>
                  <a:lnTo>
                    <a:pt x="2366" y="639"/>
                  </a:lnTo>
                  <a:lnTo>
                    <a:pt x="2371" y="637"/>
                  </a:lnTo>
                  <a:lnTo>
                    <a:pt x="2387" y="634"/>
                  </a:lnTo>
                  <a:lnTo>
                    <a:pt x="2402" y="630"/>
                  </a:lnTo>
                  <a:lnTo>
                    <a:pt x="2417" y="626"/>
                  </a:lnTo>
                  <a:lnTo>
                    <a:pt x="2430" y="621"/>
                  </a:lnTo>
                  <a:lnTo>
                    <a:pt x="2443" y="615"/>
                  </a:lnTo>
                  <a:lnTo>
                    <a:pt x="2454" y="606"/>
                  </a:lnTo>
                  <a:lnTo>
                    <a:pt x="2458" y="601"/>
                  </a:lnTo>
                  <a:lnTo>
                    <a:pt x="2463" y="596"/>
                  </a:lnTo>
                  <a:lnTo>
                    <a:pt x="2466" y="590"/>
                  </a:lnTo>
                  <a:lnTo>
                    <a:pt x="2469" y="582"/>
                  </a:lnTo>
                  <a:lnTo>
                    <a:pt x="2471" y="571"/>
                  </a:lnTo>
                  <a:lnTo>
                    <a:pt x="2473" y="561"/>
                  </a:lnTo>
                  <a:lnTo>
                    <a:pt x="2474" y="551"/>
                  </a:lnTo>
                  <a:lnTo>
                    <a:pt x="2476" y="540"/>
                  </a:lnTo>
                  <a:lnTo>
                    <a:pt x="2483" y="529"/>
                  </a:lnTo>
                  <a:lnTo>
                    <a:pt x="2490" y="521"/>
                  </a:lnTo>
                  <a:lnTo>
                    <a:pt x="2496" y="514"/>
                  </a:lnTo>
                  <a:lnTo>
                    <a:pt x="2505" y="507"/>
                  </a:lnTo>
                  <a:lnTo>
                    <a:pt x="2513" y="501"/>
                  </a:lnTo>
                  <a:lnTo>
                    <a:pt x="2520" y="494"/>
                  </a:lnTo>
                  <a:lnTo>
                    <a:pt x="2528" y="486"/>
                  </a:lnTo>
                  <a:lnTo>
                    <a:pt x="2535" y="477"/>
                  </a:lnTo>
                  <a:lnTo>
                    <a:pt x="2544" y="462"/>
                  </a:lnTo>
                  <a:lnTo>
                    <a:pt x="2554" y="447"/>
                  </a:lnTo>
                  <a:lnTo>
                    <a:pt x="2564" y="433"/>
                  </a:lnTo>
                  <a:lnTo>
                    <a:pt x="2574" y="422"/>
                  </a:lnTo>
                  <a:lnTo>
                    <a:pt x="2581" y="417"/>
                  </a:lnTo>
                  <a:lnTo>
                    <a:pt x="2587" y="412"/>
                  </a:lnTo>
                  <a:lnTo>
                    <a:pt x="2593" y="408"/>
                  </a:lnTo>
                  <a:lnTo>
                    <a:pt x="2599" y="404"/>
                  </a:lnTo>
                  <a:lnTo>
                    <a:pt x="2607" y="400"/>
                  </a:lnTo>
                  <a:lnTo>
                    <a:pt x="2614" y="399"/>
                  </a:lnTo>
                  <a:lnTo>
                    <a:pt x="2623" y="398"/>
                  </a:lnTo>
                  <a:lnTo>
                    <a:pt x="2632" y="396"/>
                  </a:lnTo>
                  <a:lnTo>
                    <a:pt x="2643" y="398"/>
                  </a:lnTo>
                  <a:lnTo>
                    <a:pt x="2655" y="400"/>
                  </a:lnTo>
                  <a:lnTo>
                    <a:pt x="2665" y="404"/>
                  </a:lnTo>
                  <a:lnTo>
                    <a:pt x="2675" y="408"/>
                  </a:lnTo>
                  <a:lnTo>
                    <a:pt x="2685" y="412"/>
                  </a:lnTo>
                  <a:lnTo>
                    <a:pt x="2695" y="415"/>
                  </a:lnTo>
                  <a:lnTo>
                    <a:pt x="2705" y="418"/>
                  </a:lnTo>
                  <a:lnTo>
                    <a:pt x="2717" y="418"/>
                  </a:lnTo>
                  <a:lnTo>
                    <a:pt x="2726" y="418"/>
                  </a:lnTo>
                  <a:lnTo>
                    <a:pt x="2734" y="415"/>
                  </a:lnTo>
                  <a:lnTo>
                    <a:pt x="2736" y="414"/>
                  </a:lnTo>
                  <a:lnTo>
                    <a:pt x="2739" y="412"/>
                  </a:lnTo>
                  <a:lnTo>
                    <a:pt x="2741" y="409"/>
                  </a:lnTo>
                  <a:lnTo>
                    <a:pt x="2741" y="405"/>
                  </a:lnTo>
                  <a:lnTo>
                    <a:pt x="2740" y="395"/>
                  </a:lnTo>
                  <a:lnTo>
                    <a:pt x="2737" y="386"/>
                  </a:lnTo>
                  <a:lnTo>
                    <a:pt x="2735" y="379"/>
                  </a:lnTo>
                  <a:lnTo>
                    <a:pt x="2731" y="371"/>
                  </a:lnTo>
                  <a:lnTo>
                    <a:pt x="2727" y="364"/>
                  </a:lnTo>
                  <a:lnTo>
                    <a:pt x="2724" y="356"/>
                  </a:lnTo>
                  <a:lnTo>
                    <a:pt x="2721" y="349"/>
                  </a:lnTo>
                  <a:lnTo>
                    <a:pt x="2720" y="339"/>
                  </a:lnTo>
                  <a:lnTo>
                    <a:pt x="2721" y="330"/>
                  </a:lnTo>
                  <a:lnTo>
                    <a:pt x="2724" y="322"/>
                  </a:lnTo>
                  <a:lnTo>
                    <a:pt x="2727" y="316"/>
                  </a:lnTo>
                  <a:lnTo>
                    <a:pt x="2732" y="310"/>
                  </a:lnTo>
                  <a:lnTo>
                    <a:pt x="2739" y="306"/>
                  </a:lnTo>
                  <a:lnTo>
                    <a:pt x="2745" y="301"/>
                  </a:lnTo>
                  <a:lnTo>
                    <a:pt x="2754" y="299"/>
                  </a:lnTo>
                  <a:lnTo>
                    <a:pt x="2763" y="296"/>
                  </a:lnTo>
                  <a:lnTo>
                    <a:pt x="2801" y="287"/>
                  </a:lnTo>
                  <a:lnTo>
                    <a:pt x="2839" y="276"/>
                  </a:lnTo>
                  <a:lnTo>
                    <a:pt x="2839" y="276"/>
                  </a:lnTo>
                  <a:lnTo>
                    <a:pt x="2830" y="273"/>
                  </a:lnTo>
                  <a:lnTo>
                    <a:pt x="2820" y="270"/>
                  </a:lnTo>
                  <a:lnTo>
                    <a:pt x="2793" y="260"/>
                  </a:lnTo>
                  <a:lnTo>
                    <a:pt x="2769" y="251"/>
                  </a:lnTo>
                  <a:lnTo>
                    <a:pt x="2745" y="241"/>
                  </a:lnTo>
                  <a:lnTo>
                    <a:pt x="2722" y="232"/>
                  </a:lnTo>
                  <a:lnTo>
                    <a:pt x="2700" y="223"/>
                  </a:lnTo>
                  <a:lnTo>
                    <a:pt x="2676" y="215"/>
                  </a:lnTo>
                  <a:lnTo>
                    <a:pt x="2651" y="207"/>
                  </a:lnTo>
                  <a:lnTo>
                    <a:pt x="2622" y="201"/>
                  </a:lnTo>
                  <a:lnTo>
                    <a:pt x="2602" y="197"/>
                  </a:lnTo>
                  <a:lnTo>
                    <a:pt x="2584" y="193"/>
                  </a:lnTo>
                  <a:lnTo>
                    <a:pt x="2567" y="188"/>
                  </a:lnTo>
                  <a:lnTo>
                    <a:pt x="2552" y="182"/>
                  </a:lnTo>
                  <a:lnTo>
                    <a:pt x="2535" y="176"/>
                  </a:lnTo>
                  <a:lnTo>
                    <a:pt x="2519" y="169"/>
                  </a:lnTo>
                  <a:lnTo>
                    <a:pt x="2503" y="161"/>
                  </a:lnTo>
                  <a:lnTo>
                    <a:pt x="2485" y="151"/>
                  </a:lnTo>
                  <a:lnTo>
                    <a:pt x="2469" y="142"/>
                  </a:lnTo>
                  <a:lnTo>
                    <a:pt x="2454" y="132"/>
                  </a:lnTo>
                  <a:lnTo>
                    <a:pt x="2441" y="120"/>
                  </a:lnTo>
                  <a:lnTo>
                    <a:pt x="2430" y="107"/>
                  </a:lnTo>
                  <a:lnTo>
                    <a:pt x="2424" y="94"/>
                  </a:lnTo>
                  <a:lnTo>
                    <a:pt x="2419" y="83"/>
                  </a:lnTo>
                  <a:lnTo>
                    <a:pt x="2419" y="83"/>
                  </a:lnTo>
                  <a:close/>
                </a:path>
              </a:pathLst>
            </a:custGeom>
            <a:solidFill>
              <a:schemeClr val="bg2"/>
            </a:solidFill>
            <a:ln w="317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53" name="Freeform 22"/>
            <p:cNvSpPr>
              <a:spLocks/>
            </p:cNvSpPr>
            <p:nvPr/>
          </p:nvSpPr>
          <p:spPr bwMode="auto">
            <a:xfrm>
              <a:off x="2943732" y="572025"/>
              <a:ext cx="922837" cy="828973"/>
            </a:xfrm>
            <a:custGeom>
              <a:avLst/>
              <a:gdLst>
                <a:gd name="T0" fmla="*/ 2777 w 3736"/>
                <a:gd name="T1" fmla="*/ 1970 h 3356"/>
                <a:gd name="T2" fmla="*/ 2859 w 3736"/>
                <a:gd name="T3" fmla="*/ 2079 h 3356"/>
                <a:gd name="T4" fmla="*/ 2885 w 3736"/>
                <a:gd name="T5" fmla="*/ 2196 h 3356"/>
                <a:gd name="T6" fmla="*/ 2900 w 3736"/>
                <a:gd name="T7" fmla="*/ 2348 h 3356"/>
                <a:gd name="T8" fmla="*/ 3056 w 3736"/>
                <a:gd name="T9" fmla="*/ 2429 h 3356"/>
                <a:gd name="T10" fmla="*/ 3254 w 3736"/>
                <a:gd name="T11" fmla="*/ 2609 h 3356"/>
                <a:gd name="T12" fmla="*/ 3343 w 3736"/>
                <a:gd name="T13" fmla="*/ 2749 h 3356"/>
                <a:gd name="T14" fmla="*/ 3466 w 3736"/>
                <a:gd name="T15" fmla="*/ 2743 h 3356"/>
                <a:gd name="T16" fmla="*/ 3555 w 3736"/>
                <a:gd name="T17" fmla="*/ 2867 h 3356"/>
                <a:gd name="T18" fmla="*/ 3677 w 3736"/>
                <a:gd name="T19" fmla="*/ 3034 h 3356"/>
                <a:gd name="T20" fmla="*/ 3525 w 3736"/>
                <a:gd name="T21" fmla="*/ 3046 h 3356"/>
                <a:gd name="T22" fmla="*/ 3229 w 3736"/>
                <a:gd name="T23" fmla="*/ 3004 h 3356"/>
                <a:gd name="T24" fmla="*/ 2977 w 3736"/>
                <a:gd name="T25" fmla="*/ 3028 h 3356"/>
                <a:gd name="T26" fmla="*/ 2797 w 3736"/>
                <a:gd name="T27" fmla="*/ 2945 h 3356"/>
                <a:gd name="T28" fmla="*/ 2575 w 3736"/>
                <a:gd name="T29" fmla="*/ 3005 h 3356"/>
                <a:gd name="T30" fmla="*/ 2359 w 3736"/>
                <a:gd name="T31" fmla="*/ 2878 h 3356"/>
                <a:gd name="T32" fmla="*/ 2150 w 3736"/>
                <a:gd name="T33" fmla="*/ 2787 h 3356"/>
                <a:gd name="T34" fmla="*/ 1998 w 3736"/>
                <a:gd name="T35" fmla="*/ 2778 h 3356"/>
                <a:gd name="T36" fmla="*/ 1856 w 3736"/>
                <a:gd name="T37" fmla="*/ 2590 h 3356"/>
                <a:gd name="T38" fmla="*/ 1677 w 3736"/>
                <a:gd name="T39" fmla="*/ 2622 h 3356"/>
                <a:gd name="T40" fmla="*/ 1539 w 3736"/>
                <a:gd name="T41" fmla="*/ 2663 h 3356"/>
                <a:gd name="T42" fmla="*/ 1344 w 3736"/>
                <a:gd name="T43" fmla="*/ 2566 h 3356"/>
                <a:gd name="T44" fmla="*/ 1207 w 3736"/>
                <a:gd name="T45" fmla="*/ 2591 h 3356"/>
                <a:gd name="T46" fmla="*/ 975 w 3736"/>
                <a:gd name="T47" fmla="*/ 2911 h 3356"/>
                <a:gd name="T48" fmla="*/ 968 w 3736"/>
                <a:gd name="T49" fmla="*/ 3198 h 3356"/>
                <a:gd name="T50" fmla="*/ 905 w 3736"/>
                <a:gd name="T51" fmla="*/ 3354 h 3356"/>
                <a:gd name="T52" fmla="*/ 650 w 3736"/>
                <a:gd name="T53" fmla="*/ 3068 h 3356"/>
                <a:gd name="T54" fmla="*/ 540 w 3736"/>
                <a:gd name="T55" fmla="*/ 2886 h 3356"/>
                <a:gd name="T56" fmla="*/ 457 w 3736"/>
                <a:gd name="T57" fmla="*/ 2723 h 3356"/>
                <a:gd name="T58" fmla="*/ 212 w 3736"/>
                <a:gd name="T59" fmla="*/ 2666 h 3356"/>
                <a:gd name="T60" fmla="*/ 65 w 3736"/>
                <a:gd name="T61" fmla="*/ 2487 h 3356"/>
                <a:gd name="T62" fmla="*/ 3 w 3736"/>
                <a:gd name="T63" fmla="*/ 2282 h 3356"/>
                <a:gd name="T64" fmla="*/ 11 w 3736"/>
                <a:gd name="T65" fmla="*/ 2118 h 3356"/>
                <a:gd name="T66" fmla="*/ 318 w 3736"/>
                <a:gd name="T67" fmla="*/ 2028 h 3356"/>
                <a:gd name="T68" fmla="*/ 277 w 3736"/>
                <a:gd name="T69" fmla="*/ 1577 h 3356"/>
                <a:gd name="T70" fmla="*/ 65 w 3736"/>
                <a:gd name="T71" fmla="*/ 1338 h 3356"/>
                <a:gd name="T72" fmla="*/ 162 w 3736"/>
                <a:gd name="T73" fmla="*/ 1213 h 3356"/>
                <a:gd name="T74" fmla="*/ 163 w 3736"/>
                <a:gd name="T75" fmla="*/ 1061 h 3356"/>
                <a:gd name="T76" fmla="*/ 274 w 3736"/>
                <a:gd name="T77" fmla="*/ 952 h 3356"/>
                <a:gd name="T78" fmla="*/ 335 w 3736"/>
                <a:gd name="T79" fmla="*/ 875 h 3356"/>
                <a:gd name="T80" fmla="*/ 526 w 3736"/>
                <a:gd name="T81" fmla="*/ 774 h 3356"/>
                <a:gd name="T82" fmla="*/ 505 w 3736"/>
                <a:gd name="T83" fmla="*/ 970 h 3356"/>
                <a:gd name="T84" fmla="*/ 686 w 3736"/>
                <a:gd name="T85" fmla="*/ 1216 h 3356"/>
                <a:gd name="T86" fmla="*/ 838 w 3736"/>
                <a:gd name="T87" fmla="*/ 841 h 3356"/>
                <a:gd name="T88" fmla="*/ 1157 w 3736"/>
                <a:gd name="T89" fmla="*/ 542 h 3356"/>
                <a:gd name="T90" fmla="*/ 1393 w 3736"/>
                <a:gd name="T91" fmla="*/ 109 h 3356"/>
                <a:gd name="T92" fmla="*/ 1521 w 3736"/>
                <a:gd name="T93" fmla="*/ 481 h 3356"/>
                <a:gd name="T94" fmla="*/ 1842 w 3736"/>
                <a:gd name="T95" fmla="*/ 434 h 3356"/>
                <a:gd name="T96" fmla="*/ 2080 w 3736"/>
                <a:gd name="T97" fmla="*/ 527 h 3356"/>
                <a:gd name="T98" fmla="*/ 2267 w 3736"/>
                <a:gd name="T99" fmla="*/ 734 h 3356"/>
                <a:gd name="T100" fmla="*/ 2332 w 3736"/>
                <a:gd name="T101" fmla="*/ 593 h 3356"/>
                <a:gd name="T102" fmla="*/ 2336 w 3736"/>
                <a:gd name="T103" fmla="*/ 374 h 3356"/>
                <a:gd name="T104" fmla="*/ 2236 w 3736"/>
                <a:gd name="T105" fmla="*/ 201 h 3356"/>
                <a:gd name="T106" fmla="*/ 2408 w 3736"/>
                <a:gd name="T107" fmla="*/ 4 h 3356"/>
                <a:gd name="T108" fmla="*/ 2692 w 3736"/>
                <a:gd name="T109" fmla="*/ 89 h 3356"/>
                <a:gd name="T110" fmla="*/ 2914 w 3736"/>
                <a:gd name="T111" fmla="*/ 203 h 3356"/>
                <a:gd name="T112" fmla="*/ 2769 w 3736"/>
                <a:gd name="T113" fmla="*/ 354 h 3356"/>
                <a:gd name="T114" fmla="*/ 2807 w 3736"/>
                <a:gd name="T115" fmla="*/ 587 h 3356"/>
                <a:gd name="T116" fmla="*/ 2676 w 3736"/>
                <a:gd name="T117" fmla="*/ 882 h 3356"/>
                <a:gd name="T118" fmla="*/ 2628 w 3736"/>
                <a:gd name="T119" fmla="*/ 1025 h 3356"/>
                <a:gd name="T120" fmla="*/ 2684 w 3736"/>
                <a:gd name="T121" fmla="*/ 1400 h 3356"/>
                <a:gd name="T122" fmla="*/ 2866 w 3736"/>
                <a:gd name="T123" fmla="*/ 1321 h 3356"/>
                <a:gd name="T124" fmla="*/ 3071 w 3736"/>
                <a:gd name="T125" fmla="*/ 1327 h 3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36" h="3356">
                  <a:moveTo>
                    <a:pt x="3112" y="1345"/>
                  </a:moveTo>
                  <a:lnTo>
                    <a:pt x="3087" y="1374"/>
                  </a:lnTo>
                  <a:lnTo>
                    <a:pt x="3065" y="1400"/>
                  </a:lnTo>
                  <a:lnTo>
                    <a:pt x="3045" y="1425"/>
                  </a:lnTo>
                  <a:lnTo>
                    <a:pt x="3025" y="1450"/>
                  </a:lnTo>
                  <a:lnTo>
                    <a:pt x="3006" y="1476"/>
                  </a:lnTo>
                  <a:lnTo>
                    <a:pt x="2984" y="1501"/>
                  </a:lnTo>
                  <a:lnTo>
                    <a:pt x="2962" y="1527"/>
                  </a:lnTo>
                  <a:lnTo>
                    <a:pt x="2935" y="1555"/>
                  </a:lnTo>
                  <a:lnTo>
                    <a:pt x="2908" y="1581"/>
                  </a:lnTo>
                  <a:lnTo>
                    <a:pt x="2883" y="1606"/>
                  </a:lnTo>
                  <a:lnTo>
                    <a:pt x="2860" y="1631"/>
                  </a:lnTo>
                  <a:lnTo>
                    <a:pt x="2835" y="1660"/>
                  </a:lnTo>
                  <a:lnTo>
                    <a:pt x="2815" y="1681"/>
                  </a:lnTo>
                  <a:lnTo>
                    <a:pt x="2796" y="1700"/>
                  </a:lnTo>
                  <a:lnTo>
                    <a:pt x="2789" y="1711"/>
                  </a:lnTo>
                  <a:lnTo>
                    <a:pt x="2782" y="1723"/>
                  </a:lnTo>
                  <a:lnTo>
                    <a:pt x="2781" y="1728"/>
                  </a:lnTo>
                  <a:lnTo>
                    <a:pt x="2779" y="1735"/>
                  </a:lnTo>
                  <a:lnTo>
                    <a:pt x="2779" y="1742"/>
                  </a:lnTo>
                  <a:lnTo>
                    <a:pt x="2777" y="1749"/>
                  </a:lnTo>
                  <a:lnTo>
                    <a:pt x="2777" y="1970"/>
                  </a:lnTo>
                  <a:lnTo>
                    <a:pt x="2779" y="1987"/>
                  </a:lnTo>
                  <a:lnTo>
                    <a:pt x="2780" y="2004"/>
                  </a:lnTo>
                  <a:lnTo>
                    <a:pt x="2782" y="2020"/>
                  </a:lnTo>
                  <a:lnTo>
                    <a:pt x="2785" y="2038"/>
                  </a:lnTo>
                  <a:lnTo>
                    <a:pt x="2785" y="2054"/>
                  </a:lnTo>
                  <a:lnTo>
                    <a:pt x="2786" y="2070"/>
                  </a:lnTo>
                  <a:lnTo>
                    <a:pt x="2789" y="2078"/>
                  </a:lnTo>
                  <a:lnTo>
                    <a:pt x="2791" y="2083"/>
                  </a:lnTo>
                  <a:lnTo>
                    <a:pt x="2794" y="2085"/>
                  </a:lnTo>
                  <a:lnTo>
                    <a:pt x="2796" y="2087"/>
                  </a:lnTo>
                  <a:lnTo>
                    <a:pt x="2800" y="2088"/>
                  </a:lnTo>
                  <a:lnTo>
                    <a:pt x="2802" y="2088"/>
                  </a:lnTo>
                  <a:lnTo>
                    <a:pt x="2809" y="2088"/>
                  </a:lnTo>
                  <a:lnTo>
                    <a:pt x="2814" y="2085"/>
                  </a:lnTo>
                  <a:lnTo>
                    <a:pt x="2819" y="2084"/>
                  </a:lnTo>
                  <a:lnTo>
                    <a:pt x="2824" y="2082"/>
                  </a:lnTo>
                  <a:lnTo>
                    <a:pt x="2829" y="2079"/>
                  </a:lnTo>
                  <a:lnTo>
                    <a:pt x="2834" y="2077"/>
                  </a:lnTo>
                  <a:lnTo>
                    <a:pt x="2839" y="2075"/>
                  </a:lnTo>
                  <a:lnTo>
                    <a:pt x="2845" y="2075"/>
                  </a:lnTo>
                  <a:lnTo>
                    <a:pt x="2853" y="2075"/>
                  </a:lnTo>
                  <a:lnTo>
                    <a:pt x="2859" y="2079"/>
                  </a:lnTo>
                  <a:lnTo>
                    <a:pt x="2864" y="2084"/>
                  </a:lnTo>
                  <a:lnTo>
                    <a:pt x="2868" y="2089"/>
                  </a:lnTo>
                  <a:lnTo>
                    <a:pt x="2870" y="2097"/>
                  </a:lnTo>
                  <a:lnTo>
                    <a:pt x="2873" y="2104"/>
                  </a:lnTo>
                  <a:lnTo>
                    <a:pt x="2874" y="2112"/>
                  </a:lnTo>
                  <a:lnTo>
                    <a:pt x="2874" y="2119"/>
                  </a:lnTo>
                  <a:lnTo>
                    <a:pt x="2874" y="2126"/>
                  </a:lnTo>
                  <a:lnTo>
                    <a:pt x="2871" y="2132"/>
                  </a:lnTo>
                  <a:lnTo>
                    <a:pt x="2869" y="2137"/>
                  </a:lnTo>
                  <a:lnTo>
                    <a:pt x="2866" y="2141"/>
                  </a:lnTo>
                  <a:lnTo>
                    <a:pt x="2864" y="2146"/>
                  </a:lnTo>
                  <a:lnTo>
                    <a:pt x="2861" y="2151"/>
                  </a:lnTo>
                  <a:lnTo>
                    <a:pt x="2859" y="2156"/>
                  </a:lnTo>
                  <a:lnTo>
                    <a:pt x="2859" y="2162"/>
                  </a:lnTo>
                  <a:lnTo>
                    <a:pt x="2859" y="2166"/>
                  </a:lnTo>
                  <a:lnTo>
                    <a:pt x="2860" y="2169"/>
                  </a:lnTo>
                  <a:lnTo>
                    <a:pt x="2861" y="2173"/>
                  </a:lnTo>
                  <a:lnTo>
                    <a:pt x="2864" y="2176"/>
                  </a:lnTo>
                  <a:lnTo>
                    <a:pt x="2869" y="2181"/>
                  </a:lnTo>
                  <a:lnTo>
                    <a:pt x="2874" y="2186"/>
                  </a:lnTo>
                  <a:lnTo>
                    <a:pt x="2880" y="2191"/>
                  </a:lnTo>
                  <a:lnTo>
                    <a:pt x="2885" y="2196"/>
                  </a:lnTo>
                  <a:lnTo>
                    <a:pt x="2888" y="2198"/>
                  </a:lnTo>
                  <a:lnTo>
                    <a:pt x="2889" y="2202"/>
                  </a:lnTo>
                  <a:lnTo>
                    <a:pt x="2890" y="2206"/>
                  </a:lnTo>
                  <a:lnTo>
                    <a:pt x="2890" y="2210"/>
                  </a:lnTo>
                  <a:lnTo>
                    <a:pt x="2889" y="2217"/>
                  </a:lnTo>
                  <a:lnTo>
                    <a:pt x="2887" y="2223"/>
                  </a:lnTo>
                  <a:lnTo>
                    <a:pt x="2884" y="2230"/>
                  </a:lnTo>
                  <a:lnTo>
                    <a:pt x="2879" y="2236"/>
                  </a:lnTo>
                  <a:lnTo>
                    <a:pt x="2875" y="2241"/>
                  </a:lnTo>
                  <a:lnTo>
                    <a:pt x="2873" y="2247"/>
                  </a:lnTo>
                  <a:lnTo>
                    <a:pt x="2870" y="2253"/>
                  </a:lnTo>
                  <a:lnTo>
                    <a:pt x="2869" y="2261"/>
                  </a:lnTo>
                  <a:lnTo>
                    <a:pt x="2869" y="2269"/>
                  </a:lnTo>
                  <a:lnTo>
                    <a:pt x="2871" y="2276"/>
                  </a:lnTo>
                  <a:lnTo>
                    <a:pt x="2873" y="2282"/>
                  </a:lnTo>
                  <a:lnTo>
                    <a:pt x="2875" y="2289"/>
                  </a:lnTo>
                  <a:lnTo>
                    <a:pt x="2881" y="2301"/>
                  </a:lnTo>
                  <a:lnTo>
                    <a:pt x="2888" y="2315"/>
                  </a:lnTo>
                  <a:lnTo>
                    <a:pt x="2890" y="2324"/>
                  </a:lnTo>
                  <a:lnTo>
                    <a:pt x="2892" y="2333"/>
                  </a:lnTo>
                  <a:lnTo>
                    <a:pt x="2895" y="2340"/>
                  </a:lnTo>
                  <a:lnTo>
                    <a:pt x="2900" y="2348"/>
                  </a:lnTo>
                  <a:lnTo>
                    <a:pt x="2908" y="2341"/>
                  </a:lnTo>
                  <a:lnTo>
                    <a:pt x="2914" y="2334"/>
                  </a:lnTo>
                  <a:lnTo>
                    <a:pt x="2920" y="2326"/>
                  </a:lnTo>
                  <a:lnTo>
                    <a:pt x="2925" y="2320"/>
                  </a:lnTo>
                  <a:lnTo>
                    <a:pt x="2930" y="2312"/>
                  </a:lnTo>
                  <a:lnTo>
                    <a:pt x="2937" y="2307"/>
                  </a:lnTo>
                  <a:lnTo>
                    <a:pt x="2940" y="2305"/>
                  </a:lnTo>
                  <a:lnTo>
                    <a:pt x="2944" y="2304"/>
                  </a:lnTo>
                  <a:lnTo>
                    <a:pt x="2949" y="2302"/>
                  </a:lnTo>
                  <a:lnTo>
                    <a:pt x="2953" y="2302"/>
                  </a:lnTo>
                  <a:lnTo>
                    <a:pt x="2959" y="2302"/>
                  </a:lnTo>
                  <a:lnTo>
                    <a:pt x="2966" y="2304"/>
                  </a:lnTo>
                  <a:lnTo>
                    <a:pt x="2969" y="2306"/>
                  </a:lnTo>
                  <a:lnTo>
                    <a:pt x="2974" y="2309"/>
                  </a:lnTo>
                  <a:lnTo>
                    <a:pt x="2982" y="2316"/>
                  </a:lnTo>
                  <a:lnTo>
                    <a:pt x="2987" y="2325"/>
                  </a:lnTo>
                  <a:lnTo>
                    <a:pt x="2998" y="2348"/>
                  </a:lnTo>
                  <a:lnTo>
                    <a:pt x="3009" y="2371"/>
                  </a:lnTo>
                  <a:lnTo>
                    <a:pt x="3021" y="2388"/>
                  </a:lnTo>
                  <a:lnTo>
                    <a:pt x="3032" y="2403"/>
                  </a:lnTo>
                  <a:lnTo>
                    <a:pt x="3045" y="2417"/>
                  </a:lnTo>
                  <a:lnTo>
                    <a:pt x="3056" y="2429"/>
                  </a:lnTo>
                  <a:lnTo>
                    <a:pt x="3084" y="2452"/>
                  </a:lnTo>
                  <a:lnTo>
                    <a:pt x="3115" y="2477"/>
                  </a:lnTo>
                  <a:lnTo>
                    <a:pt x="3121" y="2482"/>
                  </a:lnTo>
                  <a:lnTo>
                    <a:pt x="3125" y="2488"/>
                  </a:lnTo>
                  <a:lnTo>
                    <a:pt x="3130" y="2494"/>
                  </a:lnTo>
                  <a:lnTo>
                    <a:pt x="3132" y="2501"/>
                  </a:lnTo>
                  <a:lnTo>
                    <a:pt x="3136" y="2507"/>
                  </a:lnTo>
                  <a:lnTo>
                    <a:pt x="3140" y="2513"/>
                  </a:lnTo>
                  <a:lnTo>
                    <a:pt x="3145" y="2520"/>
                  </a:lnTo>
                  <a:lnTo>
                    <a:pt x="3151" y="2525"/>
                  </a:lnTo>
                  <a:lnTo>
                    <a:pt x="3163" y="2530"/>
                  </a:lnTo>
                  <a:lnTo>
                    <a:pt x="3173" y="2532"/>
                  </a:lnTo>
                  <a:lnTo>
                    <a:pt x="3183" y="2533"/>
                  </a:lnTo>
                  <a:lnTo>
                    <a:pt x="3194" y="2537"/>
                  </a:lnTo>
                  <a:lnTo>
                    <a:pt x="3203" y="2542"/>
                  </a:lnTo>
                  <a:lnTo>
                    <a:pt x="3209" y="2547"/>
                  </a:lnTo>
                  <a:lnTo>
                    <a:pt x="3215" y="2552"/>
                  </a:lnTo>
                  <a:lnTo>
                    <a:pt x="3220" y="2558"/>
                  </a:lnTo>
                  <a:lnTo>
                    <a:pt x="3230" y="2572"/>
                  </a:lnTo>
                  <a:lnTo>
                    <a:pt x="3239" y="2587"/>
                  </a:lnTo>
                  <a:lnTo>
                    <a:pt x="3247" y="2599"/>
                  </a:lnTo>
                  <a:lnTo>
                    <a:pt x="3254" y="2609"/>
                  </a:lnTo>
                  <a:lnTo>
                    <a:pt x="3258" y="2614"/>
                  </a:lnTo>
                  <a:lnTo>
                    <a:pt x="3260" y="2620"/>
                  </a:lnTo>
                  <a:lnTo>
                    <a:pt x="3262" y="2626"/>
                  </a:lnTo>
                  <a:lnTo>
                    <a:pt x="3263" y="2632"/>
                  </a:lnTo>
                  <a:lnTo>
                    <a:pt x="3258" y="2647"/>
                  </a:lnTo>
                  <a:lnTo>
                    <a:pt x="3253" y="2661"/>
                  </a:lnTo>
                  <a:lnTo>
                    <a:pt x="3253" y="2669"/>
                  </a:lnTo>
                  <a:lnTo>
                    <a:pt x="3257" y="2675"/>
                  </a:lnTo>
                  <a:lnTo>
                    <a:pt x="3260" y="2681"/>
                  </a:lnTo>
                  <a:lnTo>
                    <a:pt x="3267" y="2685"/>
                  </a:lnTo>
                  <a:lnTo>
                    <a:pt x="3281" y="2693"/>
                  </a:lnTo>
                  <a:lnTo>
                    <a:pt x="3294" y="2701"/>
                  </a:lnTo>
                  <a:lnTo>
                    <a:pt x="3302" y="2708"/>
                  </a:lnTo>
                  <a:lnTo>
                    <a:pt x="3307" y="2715"/>
                  </a:lnTo>
                  <a:lnTo>
                    <a:pt x="3312" y="2723"/>
                  </a:lnTo>
                  <a:lnTo>
                    <a:pt x="3317" y="2730"/>
                  </a:lnTo>
                  <a:lnTo>
                    <a:pt x="3322" y="2738"/>
                  </a:lnTo>
                  <a:lnTo>
                    <a:pt x="3328" y="2744"/>
                  </a:lnTo>
                  <a:lnTo>
                    <a:pt x="3331" y="2745"/>
                  </a:lnTo>
                  <a:lnTo>
                    <a:pt x="3335" y="2748"/>
                  </a:lnTo>
                  <a:lnTo>
                    <a:pt x="3338" y="2749"/>
                  </a:lnTo>
                  <a:lnTo>
                    <a:pt x="3343" y="2749"/>
                  </a:lnTo>
                  <a:lnTo>
                    <a:pt x="3351" y="2748"/>
                  </a:lnTo>
                  <a:lnTo>
                    <a:pt x="3356" y="2747"/>
                  </a:lnTo>
                  <a:lnTo>
                    <a:pt x="3362" y="2744"/>
                  </a:lnTo>
                  <a:lnTo>
                    <a:pt x="3367" y="2740"/>
                  </a:lnTo>
                  <a:lnTo>
                    <a:pt x="3376" y="2733"/>
                  </a:lnTo>
                  <a:lnTo>
                    <a:pt x="3383" y="2723"/>
                  </a:lnTo>
                  <a:lnTo>
                    <a:pt x="3392" y="2713"/>
                  </a:lnTo>
                  <a:lnTo>
                    <a:pt x="3401" y="2704"/>
                  </a:lnTo>
                  <a:lnTo>
                    <a:pt x="3406" y="2701"/>
                  </a:lnTo>
                  <a:lnTo>
                    <a:pt x="3411" y="2699"/>
                  </a:lnTo>
                  <a:lnTo>
                    <a:pt x="3417" y="2696"/>
                  </a:lnTo>
                  <a:lnTo>
                    <a:pt x="3424" y="2696"/>
                  </a:lnTo>
                  <a:lnTo>
                    <a:pt x="3432" y="2696"/>
                  </a:lnTo>
                  <a:lnTo>
                    <a:pt x="3440" y="2699"/>
                  </a:lnTo>
                  <a:lnTo>
                    <a:pt x="3447" y="2701"/>
                  </a:lnTo>
                  <a:lnTo>
                    <a:pt x="3455" y="2705"/>
                  </a:lnTo>
                  <a:lnTo>
                    <a:pt x="3461" y="2710"/>
                  </a:lnTo>
                  <a:lnTo>
                    <a:pt x="3465" y="2715"/>
                  </a:lnTo>
                  <a:lnTo>
                    <a:pt x="3468" y="2723"/>
                  </a:lnTo>
                  <a:lnTo>
                    <a:pt x="3469" y="2730"/>
                  </a:lnTo>
                  <a:lnTo>
                    <a:pt x="3469" y="2737"/>
                  </a:lnTo>
                  <a:lnTo>
                    <a:pt x="3466" y="2743"/>
                  </a:lnTo>
                  <a:lnTo>
                    <a:pt x="3464" y="2748"/>
                  </a:lnTo>
                  <a:lnTo>
                    <a:pt x="3461" y="2753"/>
                  </a:lnTo>
                  <a:lnTo>
                    <a:pt x="3459" y="2758"/>
                  </a:lnTo>
                  <a:lnTo>
                    <a:pt x="3456" y="2763"/>
                  </a:lnTo>
                  <a:lnTo>
                    <a:pt x="3454" y="2768"/>
                  </a:lnTo>
                  <a:lnTo>
                    <a:pt x="3454" y="2774"/>
                  </a:lnTo>
                  <a:lnTo>
                    <a:pt x="3454" y="2823"/>
                  </a:lnTo>
                  <a:lnTo>
                    <a:pt x="3470" y="2824"/>
                  </a:lnTo>
                  <a:lnTo>
                    <a:pt x="3485" y="2828"/>
                  </a:lnTo>
                  <a:lnTo>
                    <a:pt x="3500" y="2832"/>
                  </a:lnTo>
                  <a:lnTo>
                    <a:pt x="3517" y="2833"/>
                  </a:lnTo>
                  <a:lnTo>
                    <a:pt x="3525" y="2831"/>
                  </a:lnTo>
                  <a:lnTo>
                    <a:pt x="3533" y="2828"/>
                  </a:lnTo>
                  <a:lnTo>
                    <a:pt x="3537" y="2828"/>
                  </a:lnTo>
                  <a:lnTo>
                    <a:pt x="3539" y="2829"/>
                  </a:lnTo>
                  <a:lnTo>
                    <a:pt x="3542" y="2831"/>
                  </a:lnTo>
                  <a:lnTo>
                    <a:pt x="3543" y="2833"/>
                  </a:lnTo>
                  <a:lnTo>
                    <a:pt x="3547" y="2838"/>
                  </a:lnTo>
                  <a:lnTo>
                    <a:pt x="3549" y="2844"/>
                  </a:lnTo>
                  <a:lnTo>
                    <a:pt x="3550" y="2852"/>
                  </a:lnTo>
                  <a:lnTo>
                    <a:pt x="3553" y="2860"/>
                  </a:lnTo>
                  <a:lnTo>
                    <a:pt x="3555" y="2867"/>
                  </a:lnTo>
                  <a:lnTo>
                    <a:pt x="3559" y="2873"/>
                  </a:lnTo>
                  <a:lnTo>
                    <a:pt x="3568" y="2883"/>
                  </a:lnTo>
                  <a:lnTo>
                    <a:pt x="3578" y="2891"/>
                  </a:lnTo>
                  <a:lnTo>
                    <a:pt x="3588" y="2896"/>
                  </a:lnTo>
                  <a:lnTo>
                    <a:pt x="3598" y="2901"/>
                  </a:lnTo>
                  <a:lnTo>
                    <a:pt x="3609" y="2906"/>
                  </a:lnTo>
                  <a:lnTo>
                    <a:pt x="3621" y="2910"/>
                  </a:lnTo>
                  <a:lnTo>
                    <a:pt x="3632" y="2916"/>
                  </a:lnTo>
                  <a:lnTo>
                    <a:pt x="3643" y="2924"/>
                  </a:lnTo>
                  <a:lnTo>
                    <a:pt x="3673" y="2944"/>
                  </a:lnTo>
                  <a:lnTo>
                    <a:pt x="3698" y="2961"/>
                  </a:lnTo>
                  <a:lnTo>
                    <a:pt x="3710" y="2971"/>
                  </a:lnTo>
                  <a:lnTo>
                    <a:pt x="3720" y="2984"/>
                  </a:lnTo>
                  <a:lnTo>
                    <a:pt x="3729" y="2996"/>
                  </a:lnTo>
                  <a:lnTo>
                    <a:pt x="3736" y="3014"/>
                  </a:lnTo>
                  <a:lnTo>
                    <a:pt x="3726" y="3015"/>
                  </a:lnTo>
                  <a:lnTo>
                    <a:pt x="3717" y="3018"/>
                  </a:lnTo>
                  <a:lnTo>
                    <a:pt x="3710" y="3021"/>
                  </a:lnTo>
                  <a:lnTo>
                    <a:pt x="3702" y="3025"/>
                  </a:lnTo>
                  <a:lnTo>
                    <a:pt x="3695" y="3028"/>
                  </a:lnTo>
                  <a:lnTo>
                    <a:pt x="3686" y="3031"/>
                  </a:lnTo>
                  <a:lnTo>
                    <a:pt x="3677" y="3034"/>
                  </a:lnTo>
                  <a:lnTo>
                    <a:pt x="3667" y="3034"/>
                  </a:lnTo>
                  <a:lnTo>
                    <a:pt x="3655" y="3034"/>
                  </a:lnTo>
                  <a:lnTo>
                    <a:pt x="3643" y="3031"/>
                  </a:lnTo>
                  <a:lnTo>
                    <a:pt x="3633" y="3028"/>
                  </a:lnTo>
                  <a:lnTo>
                    <a:pt x="3622" y="3024"/>
                  </a:lnTo>
                  <a:lnTo>
                    <a:pt x="3612" y="3020"/>
                  </a:lnTo>
                  <a:lnTo>
                    <a:pt x="3602" y="3016"/>
                  </a:lnTo>
                  <a:lnTo>
                    <a:pt x="3591" y="3014"/>
                  </a:lnTo>
                  <a:lnTo>
                    <a:pt x="3578" y="3014"/>
                  </a:lnTo>
                  <a:lnTo>
                    <a:pt x="3574" y="3014"/>
                  </a:lnTo>
                  <a:lnTo>
                    <a:pt x="3570" y="3015"/>
                  </a:lnTo>
                  <a:lnTo>
                    <a:pt x="3567" y="3016"/>
                  </a:lnTo>
                  <a:lnTo>
                    <a:pt x="3564" y="3019"/>
                  </a:lnTo>
                  <a:lnTo>
                    <a:pt x="3559" y="3024"/>
                  </a:lnTo>
                  <a:lnTo>
                    <a:pt x="3555" y="3030"/>
                  </a:lnTo>
                  <a:lnTo>
                    <a:pt x="3550" y="3036"/>
                  </a:lnTo>
                  <a:lnTo>
                    <a:pt x="3545" y="3043"/>
                  </a:lnTo>
                  <a:lnTo>
                    <a:pt x="3543" y="3044"/>
                  </a:lnTo>
                  <a:lnTo>
                    <a:pt x="3540" y="3046"/>
                  </a:lnTo>
                  <a:lnTo>
                    <a:pt x="3537" y="3048"/>
                  </a:lnTo>
                  <a:lnTo>
                    <a:pt x="3533" y="3048"/>
                  </a:lnTo>
                  <a:lnTo>
                    <a:pt x="3525" y="3046"/>
                  </a:lnTo>
                  <a:lnTo>
                    <a:pt x="3519" y="3044"/>
                  </a:lnTo>
                  <a:lnTo>
                    <a:pt x="3513" y="3040"/>
                  </a:lnTo>
                  <a:lnTo>
                    <a:pt x="3508" y="3035"/>
                  </a:lnTo>
                  <a:lnTo>
                    <a:pt x="3503" y="3031"/>
                  </a:lnTo>
                  <a:lnTo>
                    <a:pt x="3496" y="3028"/>
                  </a:lnTo>
                  <a:lnTo>
                    <a:pt x="3490" y="3025"/>
                  </a:lnTo>
                  <a:lnTo>
                    <a:pt x="3483" y="3024"/>
                  </a:lnTo>
                  <a:lnTo>
                    <a:pt x="3465" y="3025"/>
                  </a:lnTo>
                  <a:lnTo>
                    <a:pt x="3450" y="3029"/>
                  </a:lnTo>
                  <a:lnTo>
                    <a:pt x="3435" y="3033"/>
                  </a:lnTo>
                  <a:lnTo>
                    <a:pt x="3417" y="3034"/>
                  </a:lnTo>
                  <a:lnTo>
                    <a:pt x="3406" y="3033"/>
                  </a:lnTo>
                  <a:lnTo>
                    <a:pt x="3395" y="3030"/>
                  </a:lnTo>
                  <a:lnTo>
                    <a:pt x="3385" y="3026"/>
                  </a:lnTo>
                  <a:lnTo>
                    <a:pt x="3376" y="3021"/>
                  </a:lnTo>
                  <a:lnTo>
                    <a:pt x="3366" y="3016"/>
                  </a:lnTo>
                  <a:lnTo>
                    <a:pt x="3356" y="3013"/>
                  </a:lnTo>
                  <a:lnTo>
                    <a:pt x="3346" y="3009"/>
                  </a:lnTo>
                  <a:lnTo>
                    <a:pt x="3333" y="3008"/>
                  </a:lnTo>
                  <a:lnTo>
                    <a:pt x="3255" y="3008"/>
                  </a:lnTo>
                  <a:lnTo>
                    <a:pt x="3242" y="3006"/>
                  </a:lnTo>
                  <a:lnTo>
                    <a:pt x="3229" y="3004"/>
                  </a:lnTo>
                  <a:lnTo>
                    <a:pt x="3217" y="3001"/>
                  </a:lnTo>
                  <a:lnTo>
                    <a:pt x="3202" y="3000"/>
                  </a:lnTo>
                  <a:lnTo>
                    <a:pt x="3195" y="3001"/>
                  </a:lnTo>
                  <a:lnTo>
                    <a:pt x="3189" y="3003"/>
                  </a:lnTo>
                  <a:lnTo>
                    <a:pt x="3184" y="3005"/>
                  </a:lnTo>
                  <a:lnTo>
                    <a:pt x="3179" y="3009"/>
                  </a:lnTo>
                  <a:lnTo>
                    <a:pt x="3170" y="3018"/>
                  </a:lnTo>
                  <a:lnTo>
                    <a:pt x="3160" y="3026"/>
                  </a:lnTo>
                  <a:lnTo>
                    <a:pt x="3150" y="3034"/>
                  </a:lnTo>
                  <a:lnTo>
                    <a:pt x="3140" y="3039"/>
                  </a:lnTo>
                  <a:lnTo>
                    <a:pt x="3131" y="3044"/>
                  </a:lnTo>
                  <a:lnTo>
                    <a:pt x="3121" y="3048"/>
                  </a:lnTo>
                  <a:lnTo>
                    <a:pt x="3111" y="3050"/>
                  </a:lnTo>
                  <a:lnTo>
                    <a:pt x="3101" y="3052"/>
                  </a:lnTo>
                  <a:lnTo>
                    <a:pt x="3090" y="3053"/>
                  </a:lnTo>
                  <a:lnTo>
                    <a:pt x="3077" y="3053"/>
                  </a:lnTo>
                  <a:lnTo>
                    <a:pt x="3061" y="3053"/>
                  </a:lnTo>
                  <a:lnTo>
                    <a:pt x="3047" y="3053"/>
                  </a:lnTo>
                  <a:lnTo>
                    <a:pt x="3032" y="3050"/>
                  </a:lnTo>
                  <a:lnTo>
                    <a:pt x="3017" y="3045"/>
                  </a:lnTo>
                  <a:lnTo>
                    <a:pt x="2996" y="3036"/>
                  </a:lnTo>
                  <a:lnTo>
                    <a:pt x="2977" y="3028"/>
                  </a:lnTo>
                  <a:lnTo>
                    <a:pt x="2967" y="3023"/>
                  </a:lnTo>
                  <a:lnTo>
                    <a:pt x="2958" y="3019"/>
                  </a:lnTo>
                  <a:lnTo>
                    <a:pt x="2947" y="3015"/>
                  </a:lnTo>
                  <a:lnTo>
                    <a:pt x="2935" y="3014"/>
                  </a:lnTo>
                  <a:lnTo>
                    <a:pt x="2917" y="3013"/>
                  </a:lnTo>
                  <a:lnTo>
                    <a:pt x="2898" y="3014"/>
                  </a:lnTo>
                  <a:lnTo>
                    <a:pt x="2889" y="3014"/>
                  </a:lnTo>
                  <a:lnTo>
                    <a:pt x="2880" y="3011"/>
                  </a:lnTo>
                  <a:lnTo>
                    <a:pt x="2873" y="3009"/>
                  </a:lnTo>
                  <a:lnTo>
                    <a:pt x="2866" y="3003"/>
                  </a:lnTo>
                  <a:lnTo>
                    <a:pt x="2860" y="2994"/>
                  </a:lnTo>
                  <a:lnTo>
                    <a:pt x="2855" y="2984"/>
                  </a:lnTo>
                  <a:lnTo>
                    <a:pt x="2851" y="2974"/>
                  </a:lnTo>
                  <a:lnTo>
                    <a:pt x="2849" y="2964"/>
                  </a:lnTo>
                  <a:lnTo>
                    <a:pt x="2845" y="2954"/>
                  </a:lnTo>
                  <a:lnTo>
                    <a:pt x="2840" y="2946"/>
                  </a:lnTo>
                  <a:lnTo>
                    <a:pt x="2838" y="2944"/>
                  </a:lnTo>
                  <a:lnTo>
                    <a:pt x="2834" y="2941"/>
                  </a:lnTo>
                  <a:lnTo>
                    <a:pt x="2829" y="2940"/>
                  </a:lnTo>
                  <a:lnTo>
                    <a:pt x="2824" y="2940"/>
                  </a:lnTo>
                  <a:lnTo>
                    <a:pt x="2810" y="2941"/>
                  </a:lnTo>
                  <a:lnTo>
                    <a:pt x="2797" y="2945"/>
                  </a:lnTo>
                  <a:lnTo>
                    <a:pt x="2785" y="2949"/>
                  </a:lnTo>
                  <a:lnTo>
                    <a:pt x="2771" y="2950"/>
                  </a:lnTo>
                  <a:lnTo>
                    <a:pt x="2767" y="2949"/>
                  </a:lnTo>
                  <a:lnTo>
                    <a:pt x="2765" y="2947"/>
                  </a:lnTo>
                  <a:lnTo>
                    <a:pt x="2764" y="2945"/>
                  </a:lnTo>
                  <a:lnTo>
                    <a:pt x="2762" y="2941"/>
                  </a:lnTo>
                  <a:lnTo>
                    <a:pt x="2760" y="2935"/>
                  </a:lnTo>
                  <a:lnTo>
                    <a:pt x="2755" y="2929"/>
                  </a:lnTo>
                  <a:lnTo>
                    <a:pt x="2722" y="2960"/>
                  </a:lnTo>
                  <a:lnTo>
                    <a:pt x="2692" y="2986"/>
                  </a:lnTo>
                  <a:lnTo>
                    <a:pt x="2684" y="2993"/>
                  </a:lnTo>
                  <a:lnTo>
                    <a:pt x="2677" y="2998"/>
                  </a:lnTo>
                  <a:lnTo>
                    <a:pt x="2668" y="3003"/>
                  </a:lnTo>
                  <a:lnTo>
                    <a:pt x="2659" y="3006"/>
                  </a:lnTo>
                  <a:lnTo>
                    <a:pt x="2649" y="3009"/>
                  </a:lnTo>
                  <a:lnTo>
                    <a:pt x="2641" y="3011"/>
                  </a:lnTo>
                  <a:lnTo>
                    <a:pt x="2629" y="3013"/>
                  </a:lnTo>
                  <a:lnTo>
                    <a:pt x="2618" y="3014"/>
                  </a:lnTo>
                  <a:lnTo>
                    <a:pt x="2605" y="3013"/>
                  </a:lnTo>
                  <a:lnTo>
                    <a:pt x="2595" y="3010"/>
                  </a:lnTo>
                  <a:lnTo>
                    <a:pt x="2585" y="3008"/>
                  </a:lnTo>
                  <a:lnTo>
                    <a:pt x="2575" y="3005"/>
                  </a:lnTo>
                  <a:lnTo>
                    <a:pt x="2555" y="2998"/>
                  </a:lnTo>
                  <a:lnTo>
                    <a:pt x="2533" y="2993"/>
                  </a:lnTo>
                  <a:lnTo>
                    <a:pt x="2502" y="2990"/>
                  </a:lnTo>
                  <a:lnTo>
                    <a:pt x="2472" y="2988"/>
                  </a:lnTo>
                  <a:lnTo>
                    <a:pt x="2465" y="2986"/>
                  </a:lnTo>
                  <a:lnTo>
                    <a:pt x="2459" y="2985"/>
                  </a:lnTo>
                  <a:lnTo>
                    <a:pt x="2452" y="2983"/>
                  </a:lnTo>
                  <a:lnTo>
                    <a:pt x="2446" y="2980"/>
                  </a:lnTo>
                  <a:lnTo>
                    <a:pt x="2441" y="2976"/>
                  </a:lnTo>
                  <a:lnTo>
                    <a:pt x="2436" y="2972"/>
                  </a:lnTo>
                  <a:lnTo>
                    <a:pt x="2431" y="2966"/>
                  </a:lnTo>
                  <a:lnTo>
                    <a:pt x="2427" y="2960"/>
                  </a:lnTo>
                  <a:lnTo>
                    <a:pt x="2420" y="2945"/>
                  </a:lnTo>
                  <a:lnTo>
                    <a:pt x="2412" y="2931"/>
                  </a:lnTo>
                  <a:lnTo>
                    <a:pt x="2403" y="2916"/>
                  </a:lnTo>
                  <a:lnTo>
                    <a:pt x="2395" y="2903"/>
                  </a:lnTo>
                  <a:lnTo>
                    <a:pt x="2390" y="2897"/>
                  </a:lnTo>
                  <a:lnTo>
                    <a:pt x="2385" y="2892"/>
                  </a:lnTo>
                  <a:lnTo>
                    <a:pt x="2378" y="2887"/>
                  </a:lnTo>
                  <a:lnTo>
                    <a:pt x="2372" y="2883"/>
                  </a:lnTo>
                  <a:lnTo>
                    <a:pt x="2366" y="2880"/>
                  </a:lnTo>
                  <a:lnTo>
                    <a:pt x="2359" y="2878"/>
                  </a:lnTo>
                  <a:lnTo>
                    <a:pt x="2351" y="2876"/>
                  </a:lnTo>
                  <a:lnTo>
                    <a:pt x="2343" y="2876"/>
                  </a:lnTo>
                  <a:lnTo>
                    <a:pt x="2336" y="2877"/>
                  </a:lnTo>
                  <a:lnTo>
                    <a:pt x="2331" y="2878"/>
                  </a:lnTo>
                  <a:lnTo>
                    <a:pt x="2324" y="2881"/>
                  </a:lnTo>
                  <a:lnTo>
                    <a:pt x="2319" y="2883"/>
                  </a:lnTo>
                  <a:lnTo>
                    <a:pt x="2313" y="2887"/>
                  </a:lnTo>
                  <a:lnTo>
                    <a:pt x="2308" y="2890"/>
                  </a:lnTo>
                  <a:lnTo>
                    <a:pt x="2302" y="2891"/>
                  </a:lnTo>
                  <a:lnTo>
                    <a:pt x="2295" y="2892"/>
                  </a:lnTo>
                  <a:lnTo>
                    <a:pt x="2284" y="2891"/>
                  </a:lnTo>
                  <a:lnTo>
                    <a:pt x="2274" y="2890"/>
                  </a:lnTo>
                  <a:lnTo>
                    <a:pt x="2265" y="2887"/>
                  </a:lnTo>
                  <a:lnTo>
                    <a:pt x="2256" y="2883"/>
                  </a:lnTo>
                  <a:lnTo>
                    <a:pt x="2249" y="2880"/>
                  </a:lnTo>
                  <a:lnTo>
                    <a:pt x="2241" y="2875"/>
                  </a:lnTo>
                  <a:lnTo>
                    <a:pt x="2234" y="2868"/>
                  </a:lnTo>
                  <a:lnTo>
                    <a:pt x="2226" y="2863"/>
                  </a:lnTo>
                  <a:lnTo>
                    <a:pt x="2199" y="2836"/>
                  </a:lnTo>
                  <a:lnTo>
                    <a:pt x="2169" y="2807"/>
                  </a:lnTo>
                  <a:lnTo>
                    <a:pt x="2159" y="2798"/>
                  </a:lnTo>
                  <a:lnTo>
                    <a:pt x="2150" y="2787"/>
                  </a:lnTo>
                  <a:lnTo>
                    <a:pt x="2144" y="2775"/>
                  </a:lnTo>
                  <a:lnTo>
                    <a:pt x="2137" y="2764"/>
                  </a:lnTo>
                  <a:lnTo>
                    <a:pt x="2130" y="2754"/>
                  </a:lnTo>
                  <a:lnTo>
                    <a:pt x="2122" y="2745"/>
                  </a:lnTo>
                  <a:lnTo>
                    <a:pt x="2117" y="2743"/>
                  </a:lnTo>
                  <a:lnTo>
                    <a:pt x="2112" y="2740"/>
                  </a:lnTo>
                  <a:lnTo>
                    <a:pt x="2106" y="2739"/>
                  </a:lnTo>
                  <a:lnTo>
                    <a:pt x="2100" y="2738"/>
                  </a:lnTo>
                  <a:lnTo>
                    <a:pt x="2093" y="2739"/>
                  </a:lnTo>
                  <a:lnTo>
                    <a:pt x="2087" y="2740"/>
                  </a:lnTo>
                  <a:lnTo>
                    <a:pt x="2081" y="2743"/>
                  </a:lnTo>
                  <a:lnTo>
                    <a:pt x="2076" y="2745"/>
                  </a:lnTo>
                  <a:lnTo>
                    <a:pt x="2066" y="2752"/>
                  </a:lnTo>
                  <a:lnTo>
                    <a:pt x="2057" y="2759"/>
                  </a:lnTo>
                  <a:lnTo>
                    <a:pt x="2048" y="2767"/>
                  </a:lnTo>
                  <a:lnTo>
                    <a:pt x="2038" y="2774"/>
                  </a:lnTo>
                  <a:lnTo>
                    <a:pt x="2033" y="2777"/>
                  </a:lnTo>
                  <a:lnTo>
                    <a:pt x="2028" y="2779"/>
                  </a:lnTo>
                  <a:lnTo>
                    <a:pt x="2022" y="2780"/>
                  </a:lnTo>
                  <a:lnTo>
                    <a:pt x="2014" y="2780"/>
                  </a:lnTo>
                  <a:lnTo>
                    <a:pt x="2007" y="2780"/>
                  </a:lnTo>
                  <a:lnTo>
                    <a:pt x="1998" y="2778"/>
                  </a:lnTo>
                  <a:lnTo>
                    <a:pt x="1990" y="2775"/>
                  </a:lnTo>
                  <a:lnTo>
                    <a:pt x="1984" y="2773"/>
                  </a:lnTo>
                  <a:lnTo>
                    <a:pt x="1978" y="2768"/>
                  </a:lnTo>
                  <a:lnTo>
                    <a:pt x="1973" y="2763"/>
                  </a:lnTo>
                  <a:lnTo>
                    <a:pt x="1968" y="2758"/>
                  </a:lnTo>
                  <a:lnTo>
                    <a:pt x="1963" y="2750"/>
                  </a:lnTo>
                  <a:lnTo>
                    <a:pt x="1955" y="2737"/>
                  </a:lnTo>
                  <a:lnTo>
                    <a:pt x="1948" y="2720"/>
                  </a:lnTo>
                  <a:lnTo>
                    <a:pt x="1941" y="2703"/>
                  </a:lnTo>
                  <a:lnTo>
                    <a:pt x="1935" y="2685"/>
                  </a:lnTo>
                  <a:lnTo>
                    <a:pt x="1930" y="2668"/>
                  </a:lnTo>
                  <a:lnTo>
                    <a:pt x="1924" y="2650"/>
                  </a:lnTo>
                  <a:lnTo>
                    <a:pt x="1916" y="2635"/>
                  </a:lnTo>
                  <a:lnTo>
                    <a:pt x="1908" y="2620"/>
                  </a:lnTo>
                  <a:lnTo>
                    <a:pt x="1904" y="2614"/>
                  </a:lnTo>
                  <a:lnTo>
                    <a:pt x="1899" y="2607"/>
                  </a:lnTo>
                  <a:lnTo>
                    <a:pt x="1893" y="2602"/>
                  </a:lnTo>
                  <a:lnTo>
                    <a:pt x="1886" y="2599"/>
                  </a:lnTo>
                  <a:lnTo>
                    <a:pt x="1880" y="2595"/>
                  </a:lnTo>
                  <a:lnTo>
                    <a:pt x="1872" y="2592"/>
                  </a:lnTo>
                  <a:lnTo>
                    <a:pt x="1865" y="2591"/>
                  </a:lnTo>
                  <a:lnTo>
                    <a:pt x="1856" y="2590"/>
                  </a:lnTo>
                  <a:lnTo>
                    <a:pt x="1847" y="2591"/>
                  </a:lnTo>
                  <a:lnTo>
                    <a:pt x="1840" y="2592"/>
                  </a:lnTo>
                  <a:lnTo>
                    <a:pt x="1834" y="2595"/>
                  </a:lnTo>
                  <a:lnTo>
                    <a:pt x="1827" y="2597"/>
                  </a:lnTo>
                  <a:lnTo>
                    <a:pt x="1813" y="2605"/>
                  </a:lnTo>
                  <a:lnTo>
                    <a:pt x="1798" y="2611"/>
                  </a:lnTo>
                  <a:lnTo>
                    <a:pt x="1796" y="2600"/>
                  </a:lnTo>
                  <a:lnTo>
                    <a:pt x="1793" y="2590"/>
                  </a:lnTo>
                  <a:lnTo>
                    <a:pt x="1791" y="2580"/>
                  </a:lnTo>
                  <a:lnTo>
                    <a:pt x="1787" y="2570"/>
                  </a:lnTo>
                  <a:lnTo>
                    <a:pt x="1781" y="2571"/>
                  </a:lnTo>
                  <a:lnTo>
                    <a:pt x="1773" y="2573"/>
                  </a:lnTo>
                  <a:lnTo>
                    <a:pt x="1768" y="2577"/>
                  </a:lnTo>
                  <a:lnTo>
                    <a:pt x="1762" y="2580"/>
                  </a:lnTo>
                  <a:lnTo>
                    <a:pt x="1753" y="2589"/>
                  </a:lnTo>
                  <a:lnTo>
                    <a:pt x="1746" y="2599"/>
                  </a:lnTo>
                  <a:lnTo>
                    <a:pt x="1732" y="2621"/>
                  </a:lnTo>
                  <a:lnTo>
                    <a:pt x="1719" y="2649"/>
                  </a:lnTo>
                  <a:lnTo>
                    <a:pt x="1708" y="2641"/>
                  </a:lnTo>
                  <a:lnTo>
                    <a:pt x="1697" y="2635"/>
                  </a:lnTo>
                  <a:lnTo>
                    <a:pt x="1687" y="2629"/>
                  </a:lnTo>
                  <a:lnTo>
                    <a:pt x="1677" y="2622"/>
                  </a:lnTo>
                  <a:lnTo>
                    <a:pt x="1670" y="2632"/>
                  </a:lnTo>
                  <a:lnTo>
                    <a:pt x="1664" y="2641"/>
                  </a:lnTo>
                  <a:lnTo>
                    <a:pt x="1658" y="2650"/>
                  </a:lnTo>
                  <a:lnTo>
                    <a:pt x="1650" y="2659"/>
                  </a:lnTo>
                  <a:lnTo>
                    <a:pt x="1639" y="2647"/>
                  </a:lnTo>
                  <a:lnTo>
                    <a:pt x="1630" y="2635"/>
                  </a:lnTo>
                  <a:lnTo>
                    <a:pt x="1621" y="2622"/>
                  </a:lnTo>
                  <a:lnTo>
                    <a:pt x="1614" y="2611"/>
                  </a:lnTo>
                  <a:lnTo>
                    <a:pt x="1605" y="2600"/>
                  </a:lnTo>
                  <a:lnTo>
                    <a:pt x="1596" y="2590"/>
                  </a:lnTo>
                  <a:lnTo>
                    <a:pt x="1590" y="2586"/>
                  </a:lnTo>
                  <a:lnTo>
                    <a:pt x="1585" y="2581"/>
                  </a:lnTo>
                  <a:lnTo>
                    <a:pt x="1578" y="2577"/>
                  </a:lnTo>
                  <a:lnTo>
                    <a:pt x="1571" y="2575"/>
                  </a:lnTo>
                  <a:lnTo>
                    <a:pt x="1565" y="2605"/>
                  </a:lnTo>
                  <a:lnTo>
                    <a:pt x="1560" y="2634"/>
                  </a:lnTo>
                  <a:lnTo>
                    <a:pt x="1557" y="2640"/>
                  </a:lnTo>
                  <a:lnTo>
                    <a:pt x="1555" y="2646"/>
                  </a:lnTo>
                  <a:lnTo>
                    <a:pt x="1552" y="2651"/>
                  </a:lnTo>
                  <a:lnTo>
                    <a:pt x="1549" y="2656"/>
                  </a:lnTo>
                  <a:lnTo>
                    <a:pt x="1544" y="2659"/>
                  </a:lnTo>
                  <a:lnTo>
                    <a:pt x="1539" y="2663"/>
                  </a:lnTo>
                  <a:lnTo>
                    <a:pt x="1532" y="2664"/>
                  </a:lnTo>
                  <a:lnTo>
                    <a:pt x="1526" y="2664"/>
                  </a:lnTo>
                  <a:lnTo>
                    <a:pt x="1515" y="2664"/>
                  </a:lnTo>
                  <a:lnTo>
                    <a:pt x="1505" y="2663"/>
                  </a:lnTo>
                  <a:lnTo>
                    <a:pt x="1495" y="2660"/>
                  </a:lnTo>
                  <a:lnTo>
                    <a:pt x="1486" y="2656"/>
                  </a:lnTo>
                  <a:lnTo>
                    <a:pt x="1477" y="2653"/>
                  </a:lnTo>
                  <a:lnTo>
                    <a:pt x="1470" y="2647"/>
                  </a:lnTo>
                  <a:lnTo>
                    <a:pt x="1461" y="2641"/>
                  </a:lnTo>
                  <a:lnTo>
                    <a:pt x="1455" y="2635"/>
                  </a:lnTo>
                  <a:lnTo>
                    <a:pt x="1447" y="2627"/>
                  </a:lnTo>
                  <a:lnTo>
                    <a:pt x="1441" y="2620"/>
                  </a:lnTo>
                  <a:lnTo>
                    <a:pt x="1434" y="2612"/>
                  </a:lnTo>
                  <a:lnTo>
                    <a:pt x="1429" y="2604"/>
                  </a:lnTo>
                  <a:lnTo>
                    <a:pt x="1419" y="2585"/>
                  </a:lnTo>
                  <a:lnTo>
                    <a:pt x="1412" y="2563"/>
                  </a:lnTo>
                  <a:lnTo>
                    <a:pt x="1402" y="2572"/>
                  </a:lnTo>
                  <a:lnTo>
                    <a:pt x="1391" y="2580"/>
                  </a:lnTo>
                  <a:lnTo>
                    <a:pt x="1377" y="2578"/>
                  </a:lnTo>
                  <a:lnTo>
                    <a:pt x="1365" y="2576"/>
                  </a:lnTo>
                  <a:lnTo>
                    <a:pt x="1354" y="2572"/>
                  </a:lnTo>
                  <a:lnTo>
                    <a:pt x="1344" y="2566"/>
                  </a:lnTo>
                  <a:lnTo>
                    <a:pt x="1324" y="2552"/>
                  </a:lnTo>
                  <a:lnTo>
                    <a:pt x="1301" y="2537"/>
                  </a:lnTo>
                  <a:lnTo>
                    <a:pt x="1301" y="2552"/>
                  </a:lnTo>
                  <a:lnTo>
                    <a:pt x="1300" y="2567"/>
                  </a:lnTo>
                  <a:lnTo>
                    <a:pt x="1299" y="2582"/>
                  </a:lnTo>
                  <a:lnTo>
                    <a:pt x="1296" y="2596"/>
                  </a:lnTo>
                  <a:lnTo>
                    <a:pt x="1294" y="2602"/>
                  </a:lnTo>
                  <a:lnTo>
                    <a:pt x="1291" y="2609"/>
                  </a:lnTo>
                  <a:lnTo>
                    <a:pt x="1289" y="2614"/>
                  </a:lnTo>
                  <a:lnTo>
                    <a:pt x="1285" y="2619"/>
                  </a:lnTo>
                  <a:lnTo>
                    <a:pt x="1281" y="2622"/>
                  </a:lnTo>
                  <a:lnTo>
                    <a:pt x="1276" y="2625"/>
                  </a:lnTo>
                  <a:lnTo>
                    <a:pt x="1270" y="2626"/>
                  </a:lnTo>
                  <a:lnTo>
                    <a:pt x="1264" y="2627"/>
                  </a:lnTo>
                  <a:lnTo>
                    <a:pt x="1258" y="2627"/>
                  </a:lnTo>
                  <a:lnTo>
                    <a:pt x="1251" y="2625"/>
                  </a:lnTo>
                  <a:lnTo>
                    <a:pt x="1246" y="2624"/>
                  </a:lnTo>
                  <a:lnTo>
                    <a:pt x="1241" y="2621"/>
                  </a:lnTo>
                  <a:lnTo>
                    <a:pt x="1232" y="2614"/>
                  </a:lnTo>
                  <a:lnTo>
                    <a:pt x="1225" y="2606"/>
                  </a:lnTo>
                  <a:lnTo>
                    <a:pt x="1216" y="2599"/>
                  </a:lnTo>
                  <a:lnTo>
                    <a:pt x="1207" y="2591"/>
                  </a:lnTo>
                  <a:lnTo>
                    <a:pt x="1202" y="2589"/>
                  </a:lnTo>
                  <a:lnTo>
                    <a:pt x="1197" y="2587"/>
                  </a:lnTo>
                  <a:lnTo>
                    <a:pt x="1191" y="2586"/>
                  </a:lnTo>
                  <a:lnTo>
                    <a:pt x="1185" y="2585"/>
                  </a:lnTo>
                  <a:lnTo>
                    <a:pt x="1173" y="2586"/>
                  </a:lnTo>
                  <a:lnTo>
                    <a:pt x="1162" y="2589"/>
                  </a:lnTo>
                  <a:lnTo>
                    <a:pt x="1153" y="2592"/>
                  </a:lnTo>
                  <a:lnTo>
                    <a:pt x="1145" y="2597"/>
                  </a:lnTo>
                  <a:lnTo>
                    <a:pt x="1137" y="2605"/>
                  </a:lnTo>
                  <a:lnTo>
                    <a:pt x="1131" y="2612"/>
                  </a:lnTo>
                  <a:lnTo>
                    <a:pt x="1124" y="2620"/>
                  </a:lnTo>
                  <a:lnTo>
                    <a:pt x="1119" y="2630"/>
                  </a:lnTo>
                  <a:lnTo>
                    <a:pt x="1099" y="2673"/>
                  </a:lnTo>
                  <a:lnTo>
                    <a:pt x="1079" y="2718"/>
                  </a:lnTo>
                  <a:lnTo>
                    <a:pt x="1059" y="2754"/>
                  </a:lnTo>
                  <a:lnTo>
                    <a:pt x="1043" y="2788"/>
                  </a:lnTo>
                  <a:lnTo>
                    <a:pt x="1028" y="2821"/>
                  </a:lnTo>
                  <a:lnTo>
                    <a:pt x="1013" y="2852"/>
                  </a:lnTo>
                  <a:lnTo>
                    <a:pt x="1004" y="2867"/>
                  </a:lnTo>
                  <a:lnTo>
                    <a:pt x="995" y="2882"/>
                  </a:lnTo>
                  <a:lnTo>
                    <a:pt x="985" y="2897"/>
                  </a:lnTo>
                  <a:lnTo>
                    <a:pt x="975" y="2911"/>
                  </a:lnTo>
                  <a:lnTo>
                    <a:pt x="964" y="2925"/>
                  </a:lnTo>
                  <a:lnTo>
                    <a:pt x="950" y="2939"/>
                  </a:lnTo>
                  <a:lnTo>
                    <a:pt x="936" y="2952"/>
                  </a:lnTo>
                  <a:lnTo>
                    <a:pt x="920" y="2966"/>
                  </a:lnTo>
                  <a:lnTo>
                    <a:pt x="946" y="2989"/>
                  </a:lnTo>
                  <a:lnTo>
                    <a:pt x="970" y="3010"/>
                  </a:lnTo>
                  <a:lnTo>
                    <a:pt x="980" y="3021"/>
                  </a:lnTo>
                  <a:lnTo>
                    <a:pt x="988" y="3035"/>
                  </a:lnTo>
                  <a:lnTo>
                    <a:pt x="990" y="3041"/>
                  </a:lnTo>
                  <a:lnTo>
                    <a:pt x="993" y="3049"/>
                  </a:lnTo>
                  <a:lnTo>
                    <a:pt x="994" y="3058"/>
                  </a:lnTo>
                  <a:lnTo>
                    <a:pt x="994" y="3067"/>
                  </a:lnTo>
                  <a:lnTo>
                    <a:pt x="995" y="3097"/>
                  </a:lnTo>
                  <a:lnTo>
                    <a:pt x="994" y="3123"/>
                  </a:lnTo>
                  <a:lnTo>
                    <a:pt x="994" y="3136"/>
                  </a:lnTo>
                  <a:lnTo>
                    <a:pt x="991" y="3148"/>
                  </a:lnTo>
                  <a:lnTo>
                    <a:pt x="988" y="3162"/>
                  </a:lnTo>
                  <a:lnTo>
                    <a:pt x="984" y="3177"/>
                  </a:lnTo>
                  <a:lnTo>
                    <a:pt x="980" y="3183"/>
                  </a:lnTo>
                  <a:lnTo>
                    <a:pt x="976" y="3190"/>
                  </a:lnTo>
                  <a:lnTo>
                    <a:pt x="973" y="3195"/>
                  </a:lnTo>
                  <a:lnTo>
                    <a:pt x="968" y="3198"/>
                  </a:lnTo>
                  <a:lnTo>
                    <a:pt x="956" y="3206"/>
                  </a:lnTo>
                  <a:lnTo>
                    <a:pt x="944" y="3213"/>
                  </a:lnTo>
                  <a:lnTo>
                    <a:pt x="934" y="3220"/>
                  </a:lnTo>
                  <a:lnTo>
                    <a:pt x="924" y="3228"/>
                  </a:lnTo>
                  <a:lnTo>
                    <a:pt x="920" y="3233"/>
                  </a:lnTo>
                  <a:lnTo>
                    <a:pt x="917" y="3238"/>
                  </a:lnTo>
                  <a:lnTo>
                    <a:pt x="916" y="3245"/>
                  </a:lnTo>
                  <a:lnTo>
                    <a:pt x="915" y="3251"/>
                  </a:lnTo>
                  <a:lnTo>
                    <a:pt x="916" y="3261"/>
                  </a:lnTo>
                  <a:lnTo>
                    <a:pt x="919" y="3269"/>
                  </a:lnTo>
                  <a:lnTo>
                    <a:pt x="921" y="3276"/>
                  </a:lnTo>
                  <a:lnTo>
                    <a:pt x="925" y="3284"/>
                  </a:lnTo>
                  <a:lnTo>
                    <a:pt x="930" y="3291"/>
                  </a:lnTo>
                  <a:lnTo>
                    <a:pt x="932" y="3299"/>
                  </a:lnTo>
                  <a:lnTo>
                    <a:pt x="935" y="3306"/>
                  </a:lnTo>
                  <a:lnTo>
                    <a:pt x="936" y="3316"/>
                  </a:lnTo>
                  <a:lnTo>
                    <a:pt x="936" y="3326"/>
                  </a:lnTo>
                  <a:lnTo>
                    <a:pt x="935" y="3336"/>
                  </a:lnTo>
                  <a:lnTo>
                    <a:pt x="932" y="3346"/>
                  </a:lnTo>
                  <a:lnTo>
                    <a:pt x="931" y="3356"/>
                  </a:lnTo>
                  <a:lnTo>
                    <a:pt x="917" y="3356"/>
                  </a:lnTo>
                  <a:lnTo>
                    <a:pt x="905" y="3354"/>
                  </a:lnTo>
                  <a:lnTo>
                    <a:pt x="894" y="3353"/>
                  </a:lnTo>
                  <a:lnTo>
                    <a:pt x="882" y="3350"/>
                  </a:lnTo>
                  <a:lnTo>
                    <a:pt x="871" y="3345"/>
                  </a:lnTo>
                  <a:lnTo>
                    <a:pt x="861" y="3340"/>
                  </a:lnTo>
                  <a:lnTo>
                    <a:pt x="851" y="3334"/>
                  </a:lnTo>
                  <a:lnTo>
                    <a:pt x="841" y="3325"/>
                  </a:lnTo>
                  <a:lnTo>
                    <a:pt x="826" y="3311"/>
                  </a:lnTo>
                  <a:lnTo>
                    <a:pt x="815" y="3296"/>
                  </a:lnTo>
                  <a:lnTo>
                    <a:pt x="804" y="3280"/>
                  </a:lnTo>
                  <a:lnTo>
                    <a:pt x="796" y="3265"/>
                  </a:lnTo>
                  <a:lnTo>
                    <a:pt x="782" y="3231"/>
                  </a:lnTo>
                  <a:lnTo>
                    <a:pt x="767" y="3193"/>
                  </a:lnTo>
                  <a:lnTo>
                    <a:pt x="753" y="3166"/>
                  </a:lnTo>
                  <a:lnTo>
                    <a:pt x="738" y="3142"/>
                  </a:lnTo>
                  <a:lnTo>
                    <a:pt x="730" y="3129"/>
                  </a:lnTo>
                  <a:lnTo>
                    <a:pt x="725" y="3117"/>
                  </a:lnTo>
                  <a:lnTo>
                    <a:pt x="722" y="3103"/>
                  </a:lnTo>
                  <a:lnTo>
                    <a:pt x="719" y="3088"/>
                  </a:lnTo>
                  <a:lnTo>
                    <a:pt x="693" y="3084"/>
                  </a:lnTo>
                  <a:lnTo>
                    <a:pt x="670" y="3078"/>
                  </a:lnTo>
                  <a:lnTo>
                    <a:pt x="660" y="3074"/>
                  </a:lnTo>
                  <a:lnTo>
                    <a:pt x="650" y="3068"/>
                  </a:lnTo>
                  <a:lnTo>
                    <a:pt x="641" y="3060"/>
                  </a:lnTo>
                  <a:lnTo>
                    <a:pt x="635" y="3050"/>
                  </a:lnTo>
                  <a:lnTo>
                    <a:pt x="631" y="3043"/>
                  </a:lnTo>
                  <a:lnTo>
                    <a:pt x="630" y="3035"/>
                  </a:lnTo>
                  <a:lnTo>
                    <a:pt x="630" y="3026"/>
                  </a:lnTo>
                  <a:lnTo>
                    <a:pt x="630" y="3019"/>
                  </a:lnTo>
                  <a:lnTo>
                    <a:pt x="631" y="3011"/>
                  </a:lnTo>
                  <a:lnTo>
                    <a:pt x="631" y="3004"/>
                  </a:lnTo>
                  <a:lnTo>
                    <a:pt x="631" y="2995"/>
                  </a:lnTo>
                  <a:lnTo>
                    <a:pt x="629" y="2986"/>
                  </a:lnTo>
                  <a:lnTo>
                    <a:pt x="626" y="2979"/>
                  </a:lnTo>
                  <a:lnTo>
                    <a:pt x="621" y="2971"/>
                  </a:lnTo>
                  <a:lnTo>
                    <a:pt x="616" y="2964"/>
                  </a:lnTo>
                  <a:lnTo>
                    <a:pt x="611" y="2957"/>
                  </a:lnTo>
                  <a:lnTo>
                    <a:pt x="600" y="2946"/>
                  </a:lnTo>
                  <a:lnTo>
                    <a:pt x="586" y="2936"/>
                  </a:lnTo>
                  <a:lnTo>
                    <a:pt x="574" y="2926"/>
                  </a:lnTo>
                  <a:lnTo>
                    <a:pt x="561" y="2915"/>
                  </a:lnTo>
                  <a:lnTo>
                    <a:pt x="555" y="2908"/>
                  </a:lnTo>
                  <a:lnTo>
                    <a:pt x="548" y="2902"/>
                  </a:lnTo>
                  <a:lnTo>
                    <a:pt x="543" y="2895"/>
                  </a:lnTo>
                  <a:lnTo>
                    <a:pt x="540" y="2886"/>
                  </a:lnTo>
                  <a:lnTo>
                    <a:pt x="537" y="2881"/>
                  </a:lnTo>
                  <a:lnTo>
                    <a:pt x="536" y="2876"/>
                  </a:lnTo>
                  <a:lnTo>
                    <a:pt x="535" y="2871"/>
                  </a:lnTo>
                  <a:lnTo>
                    <a:pt x="535" y="2866"/>
                  </a:lnTo>
                  <a:lnTo>
                    <a:pt x="536" y="2856"/>
                  </a:lnTo>
                  <a:lnTo>
                    <a:pt x="537" y="2844"/>
                  </a:lnTo>
                  <a:lnTo>
                    <a:pt x="540" y="2834"/>
                  </a:lnTo>
                  <a:lnTo>
                    <a:pt x="541" y="2824"/>
                  </a:lnTo>
                  <a:lnTo>
                    <a:pt x="541" y="2813"/>
                  </a:lnTo>
                  <a:lnTo>
                    <a:pt x="540" y="2802"/>
                  </a:lnTo>
                  <a:lnTo>
                    <a:pt x="537" y="2797"/>
                  </a:lnTo>
                  <a:lnTo>
                    <a:pt x="536" y="2792"/>
                  </a:lnTo>
                  <a:lnTo>
                    <a:pt x="532" y="2787"/>
                  </a:lnTo>
                  <a:lnTo>
                    <a:pt x="530" y="2783"/>
                  </a:lnTo>
                  <a:lnTo>
                    <a:pt x="522" y="2777"/>
                  </a:lnTo>
                  <a:lnTo>
                    <a:pt x="513" y="2770"/>
                  </a:lnTo>
                  <a:lnTo>
                    <a:pt x="494" y="2760"/>
                  </a:lnTo>
                  <a:lnTo>
                    <a:pt x="476" y="2749"/>
                  </a:lnTo>
                  <a:lnTo>
                    <a:pt x="469" y="2743"/>
                  </a:lnTo>
                  <a:lnTo>
                    <a:pt x="464" y="2737"/>
                  </a:lnTo>
                  <a:lnTo>
                    <a:pt x="461" y="2730"/>
                  </a:lnTo>
                  <a:lnTo>
                    <a:pt x="457" y="2723"/>
                  </a:lnTo>
                  <a:lnTo>
                    <a:pt x="454" y="2716"/>
                  </a:lnTo>
                  <a:lnTo>
                    <a:pt x="453" y="2709"/>
                  </a:lnTo>
                  <a:lnTo>
                    <a:pt x="452" y="2701"/>
                  </a:lnTo>
                  <a:lnTo>
                    <a:pt x="452" y="2693"/>
                  </a:lnTo>
                  <a:lnTo>
                    <a:pt x="452" y="2659"/>
                  </a:lnTo>
                  <a:lnTo>
                    <a:pt x="449" y="2622"/>
                  </a:lnTo>
                  <a:lnTo>
                    <a:pt x="428" y="2617"/>
                  </a:lnTo>
                  <a:lnTo>
                    <a:pt x="404" y="2626"/>
                  </a:lnTo>
                  <a:lnTo>
                    <a:pt x="382" y="2636"/>
                  </a:lnTo>
                  <a:lnTo>
                    <a:pt x="360" y="2646"/>
                  </a:lnTo>
                  <a:lnTo>
                    <a:pt x="340" y="2656"/>
                  </a:lnTo>
                  <a:lnTo>
                    <a:pt x="320" y="2666"/>
                  </a:lnTo>
                  <a:lnTo>
                    <a:pt x="299" y="2674"/>
                  </a:lnTo>
                  <a:lnTo>
                    <a:pt x="286" y="2676"/>
                  </a:lnTo>
                  <a:lnTo>
                    <a:pt x="275" y="2679"/>
                  </a:lnTo>
                  <a:lnTo>
                    <a:pt x="262" y="2680"/>
                  </a:lnTo>
                  <a:lnTo>
                    <a:pt x="249" y="2680"/>
                  </a:lnTo>
                  <a:lnTo>
                    <a:pt x="241" y="2680"/>
                  </a:lnTo>
                  <a:lnTo>
                    <a:pt x="235" y="2679"/>
                  </a:lnTo>
                  <a:lnTo>
                    <a:pt x="228" y="2676"/>
                  </a:lnTo>
                  <a:lnTo>
                    <a:pt x="222" y="2674"/>
                  </a:lnTo>
                  <a:lnTo>
                    <a:pt x="212" y="2666"/>
                  </a:lnTo>
                  <a:lnTo>
                    <a:pt x="202" y="2658"/>
                  </a:lnTo>
                  <a:lnTo>
                    <a:pt x="192" y="2647"/>
                  </a:lnTo>
                  <a:lnTo>
                    <a:pt x="182" y="2639"/>
                  </a:lnTo>
                  <a:lnTo>
                    <a:pt x="171" y="2630"/>
                  </a:lnTo>
                  <a:lnTo>
                    <a:pt x="158" y="2622"/>
                  </a:lnTo>
                  <a:lnTo>
                    <a:pt x="151" y="2619"/>
                  </a:lnTo>
                  <a:lnTo>
                    <a:pt x="142" y="2617"/>
                  </a:lnTo>
                  <a:lnTo>
                    <a:pt x="133" y="2616"/>
                  </a:lnTo>
                  <a:lnTo>
                    <a:pt x="124" y="2615"/>
                  </a:lnTo>
                  <a:lnTo>
                    <a:pt x="115" y="2614"/>
                  </a:lnTo>
                  <a:lnTo>
                    <a:pt x="108" y="2611"/>
                  </a:lnTo>
                  <a:lnTo>
                    <a:pt x="102" y="2607"/>
                  </a:lnTo>
                  <a:lnTo>
                    <a:pt x="95" y="2601"/>
                  </a:lnTo>
                  <a:lnTo>
                    <a:pt x="88" y="2590"/>
                  </a:lnTo>
                  <a:lnTo>
                    <a:pt x="80" y="2578"/>
                  </a:lnTo>
                  <a:lnTo>
                    <a:pt x="75" y="2567"/>
                  </a:lnTo>
                  <a:lnTo>
                    <a:pt x="72" y="2556"/>
                  </a:lnTo>
                  <a:lnTo>
                    <a:pt x="69" y="2545"/>
                  </a:lnTo>
                  <a:lnTo>
                    <a:pt x="67" y="2533"/>
                  </a:lnTo>
                  <a:lnTo>
                    <a:pt x="65" y="2522"/>
                  </a:lnTo>
                  <a:lnTo>
                    <a:pt x="65" y="2511"/>
                  </a:lnTo>
                  <a:lnTo>
                    <a:pt x="65" y="2487"/>
                  </a:lnTo>
                  <a:lnTo>
                    <a:pt x="67" y="2462"/>
                  </a:lnTo>
                  <a:lnTo>
                    <a:pt x="68" y="2435"/>
                  </a:lnTo>
                  <a:lnTo>
                    <a:pt x="69" y="2408"/>
                  </a:lnTo>
                  <a:lnTo>
                    <a:pt x="50" y="2407"/>
                  </a:lnTo>
                  <a:lnTo>
                    <a:pt x="34" y="2407"/>
                  </a:lnTo>
                  <a:lnTo>
                    <a:pt x="19" y="2407"/>
                  </a:lnTo>
                  <a:lnTo>
                    <a:pt x="0" y="2408"/>
                  </a:lnTo>
                  <a:lnTo>
                    <a:pt x="0" y="2361"/>
                  </a:lnTo>
                  <a:lnTo>
                    <a:pt x="1" y="2355"/>
                  </a:lnTo>
                  <a:lnTo>
                    <a:pt x="3" y="2350"/>
                  </a:lnTo>
                  <a:lnTo>
                    <a:pt x="5" y="2345"/>
                  </a:lnTo>
                  <a:lnTo>
                    <a:pt x="8" y="2341"/>
                  </a:lnTo>
                  <a:lnTo>
                    <a:pt x="11" y="2336"/>
                  </a:lnTo>
                  <a:lnTo>
                    <a:pt x="14" y="2331"/>
                  </a:lnTo>
                  <a:lnTo>
                    <a:pt x="15" y="2326"/>
                  </a:lnTo>
                  <a:lnTo>
                    <a:pt x="16" y="2321"/>
                  </a:lnTo>
                  <a:lnTo>
                    <a:pt x="15" y="2314"/>
                  </a:lnTo>
                  <a:lnTo>
                    <a:pt x="14" y="2306"/>
                  </a:lnTo>
                  <a:lnTo>
                    <a:pt x="11" y="2300"/>
                  </a:lnTo>
                  <a:lnTo>
                    <a:pt x="8" y="2294"/>
                  </a:lnTo>
                  <a:lnTo>
                    <a:pt x="5" y="2289"/>
                  </a:lnTo>
                  <a:lnTo>
                    <a:pt x="3" y="2282"/>
                  </a:lnTo>
                  <a:lnTo>
                    <a:pt x="1" y="2275"/>
                  </a:lnTo>
                  <a:lnTo>
                    <a:pt x="0" y="2267"/>
                  </a:lnTo>
                  <a:lnTo>
                    <a:pt x="1" y="2257"/>
                  </a:lnTo>
                  <a:lnTo>
                    <a:pt x="4" y="2247"/>
                  </a:lnTo>
                  <a:lnTo>
                    <a:pt x="6" y="2238"/>
                  </a:lnTo>
                  <a:lnTo>
                    <a:pt x="10" y="2231"/>
                  </a:lnTo>
                  <a:lnTo>
                    <a:pt x="15" y="2222"/>
                  </a:lnTo>
                  <a:lnTo>
                    <a:pt x="18" y="2213"/>
                  </a:lnTo>
                  <a:lnTo>
                    <a:pt x="20" y="2205"/>
                  </a:lnTo>
                  <a:lnTo>
                    <a:pt x="21" y="2193"/>
                  </a:lnTo>
                  <a:lnTo>
                    <a:pt x="20" y="2186"/>
                  </a:lnTo>
                  <a:lnTo>
                    <a:pt x="19" y="2179"/>
                  </a:lnTo>
                  <a:lnTo>
                    <a:pt x="16" y="2173"/>
                  </a:lnTo>
                  <a:lnTo>
                    <a:pt x="14" y="2167"/>
                  </a:lnTo>
                  <a:lnTo>
                    <a:pt x="10" y="2162"/>
                  </a:lnTo>
                  <a:lnTo>
                    <a:pt x="8" y="2156"/>
                  </a:lnTo>
                  <a:lnTo>
                    <a:pt x="6" y="2148"/>
                  </a:lnTo>
                  <a:lnTo>
                    <a:pt x="5" y="2141"/>
                  </a:lnTo>
                  <a:lnTo>
                    <a:pt x="6" y="2134"/>
                  </a:lnTo>
                  <a:lnTo>
                    <a:pt x="8" y="2128"/>
                  </a:lnTo>
                  <a:lnTo>
                    <a:pt x="9" y="2123"/>
                  </a:lnTo>
                  <a:lnTo>
                    <a:pt x="11" y="2118"/>
                  </a:lnTo>
                  <a:lnTo>
                    <a:pt x="19" y="2108"/>
                  </a:lnTo>
                  <a:lnTo>
                    <a:pt x="26" y="2100"/>
                  </a:lnTo>
                  <a:lnTo>
                    <a:pt x="35" y="2092"/>
                  </a:lnTo>
                  <a:lnTo>
                    <a:pt x="43" y="2082"/>
                  </a:lnTo>
                  <a:lnTo>
                    <a:pt x="46" y="2077"/>
                  </a:lnTo>
                  <a:lnTo>
                    <a:pt x="49" y="2072"/>
                  </a:lnTo>
                  <a:lnTo>
                    <a:pt x="51" y="2065"/>
                  </a:lnTo>
                  <a:lnTo>
                    <a:pt x="53" y="2059"/>
                  </a:lnTo>
                  <a:lnTo>
                    <a:pt x="179" y="2059"/>
                  </a:lnTo>
                  <a:lnTo>
                    <a:pt x="179" y="2146"/>
                  </a:lnTo>
                  <a:lnTo>
                    <a:pt x="222" y="2146"/>
                  </a:lnTo>
                  <a:lnTo>
                    <a:pt x="259" y="2127"/>
                  </a:lnTo>
                  <a:lnTo>
                    <a:pt x="290" y="2107"/>
                  </a:lnTo>
                  <a:lnTo>
                    <a:pt x="297" y="2100"/>
                  </a:lnTo>
                  <a:lnTo>
                    <a:pt x="304" y="2094"/>
                  </a:lnTo>
                  <a:lnTo>
                    <a:pt x="309" y="2088"/>
                  </a:lnTo>
                  <a:lnTo>
                    <a:pt x="314" y="2080"/>
                  </a:lnTo>
                  <a:lnTo>
                    <a:pt x="318" y="2073"/>
                  </a:lnTo>
                  <a:lnTo>
                    <a:pt x="320" y="2065"/>
                  </a:lnTo>
                  <a:lnTo>
                    <a:pt x="323" y="2055"/>
                  </a:lnTo>
                  <a:lnTo>
                    <a:pt x="323" y="2045"/>
                  </a:lnTo>
                  <a:lnTo>
                    <a:pt x="318" y="2028"/>
                  </a:lnTo>
                  <a:lnTo>
                    <a:pt x="313" y="2010"/>
                  </a:lnTo>
                  <a:lnTo>
                    <a:pt x="314" y="1995"/>
                  </a:lnTo>
                  <a:lnTo>
                    <a:pt x="318" y="1981"/>
                  </a:lnTo>
                  <a:lnTo>
                    <a:pt x="423" y="1981"/>
                  </a:lnTo>
                  <a:lnTo>
                    <a:pt x="423" y="1934"/>
                  </a:lnTo>
                  <a:lnTo>
                    <a:pt x="423" y="1918"/>
                  </a:lnTo>
                  <a:lnTo>
                    <a:pt x="420" y="1905"/>
                  </a:lnTo>
                  <a:lnTo>
                    <a:pt x="418" y="1892"/>
                  </a:lnTo>
                  <a:lnTo>
                    <a:pt x="414" y="1881"/>
                  </a:lnTo>
                  <a:lnTo>
                    <a:pt x="409" y="1868"/>
                  </a:lnTo>
                  <a:lnTo>
                    <a:pt x="404" y="1858"/>
                  </a:lnTo>
                  <a:lnTo>
                    <a:pt x="399" y="1847"/>
                  </a:lnTo>
                  <a:lnTo>
                    <a:pt x="393" y="1837"/>
                  </a:lnTo>
                  <a:lnTo>
                    <a:pt x="379" y="1816"/>
                  </a:lnTo>
                  <a:lnTo>
                    <a:pt x="364" y="1794"/>
                  </a:lnTo>
                  <a:lnTo>
                    <a:pt x="351" y="1770"/>
                  </a:lnTo>
                  <a:lnTo>
                    <a:pt x="339" y="1744"/>
                  </a:lnTo>
                  <a:lnTo>
                    <a:pt x="323" y="1704"/>
                  </a:lnTo>
                  <a:lnTo>
                    <a:pt x="310" y="1665"/>
                  </a:lnTo>
                  <a:lnTo>
                    <a:pt x="297" y="1629"/>
                  </a:lnTo>
                  <a:lnTo>
                    <a:pt x="285" y="1595"/>
                  </a:lnTo>
                  <a:lnTo>
                    <a:pt x="277" y="1577"/>
                  </a:lnTo>
                  <a:lnTo>
                    <a:pt x="270" y="1561"/>
                  </a:lnTo>
                  <a:lnTo>
                    <a:pt x="261" y="1545"/>
                  </a:lnTo>
                  <a:lnTo>
                    <a:pt x="252" y="1528"/>
                  </a:lnTo>
                  <a:lnTo>
                    <a:pt x="242" y="1512"/>
                  </a:lnTo>
                  <a:lnTo>
                    <a:pt x="230" y="1496"/>
                  </a:lnTo>
                  <a:lnTo>
                    <a:pt x="216" y="1481"/>
                  </a:lnTo>
                  <a:lnTo>
                    <a:pt x="201" y="1464"/>
                  </a:lnTo>
                  <a:lnTo>
                    <a:pt x="203" y="1453"/>
                  </a:lnTo>
                  <a:lnTo>
                    <a:pt x="205" y="1444"/>
                  </a:lnTo>
                  <a:lnTo>
                    <a:pt x="206" y="1435"/>
                  </a:lnTo>
                  <a:lnTo>
                    <a:pt x="206" y="1425"/>
                  </a:lnTo>
                  <a:lnTo>
                    <a:pt x="201" y="1425"/>
                  </a:lnTo>
                  <a:lnTo>
                    <a:pt x="192" y="1422"/>
                  </a:lnTo>
                  <a:lnTo>
                    <a:pt x="176" y="1415"/>
                  </a:lnTo>
                  <a:lnTo>
                    <a:pt x="157" y="1409"/>
                  </a:lnTo>
                  <a:lnTo>
                    <a:pt x="147" y="1405"/>
                  </a:lnTo>
                  <a:lnTo>
                    <a:pt x="133" y="1398"/>
                  </a:lnTo>
                  <a:lnTo>
                    <a:pt x="118" y="1388"/>
                  </a:lnTo>
                  <a:lnTo>
                    <a:pt x="104" y="1378"/>
                  </a:lnTo>
                  <a:lnTo>
                    <a:pt x="89" y="1365"/>
                  </a:lnTo>
                  <a:lnTo>
                    <a:pt x="77" y="1351"/>
                  </a:lnTo>
                  <a:lnTo>
                    <a:pt x="65" y="1338"/>
                  </a:lnTo>
                  <a:lnTo>
                    <a:pt x="62" y="1330"/>
                  </a:lnTo>
                  <a:lnTo>
                    <a:pt x="59" y="1322"/>
                  </a:lnTo>
                  <a:lnTo>
                    <a:pt x="56" y="1315"/>
                  </a:lnTo>
                  <a:lnTo>
                    <a:pt x="56" y="1307"/>
                  </a:lnTo>
                  <a:lnTo>
                    <a:pt x="56" y="1299"/>
                  </a:lnTo>
                  <a:lnTo>
                    <a:pt x="60" y="1291"/>
                  </a:lnTo>
                  <a:lnTo>
                    <a:pt x="64" y="1284"/>
                  </a:lnTo>
                  <a:lnTo>
                    <a:pt x="70" y="1279"/>
                  </a:lnTo>
                  <a:lnTo>
                    <a:pt x="77" y="1274"/>
                  </a:lnTo>
                  <a:lnTo>
                    <a:pt x="84" y="1269"/>
                  </a:lnTo>
                  <a:lnTo>
                    <a:pt x="93" y="1265"/>
                  </a:lnTo>
                  <a:lnTo>
                    <a:pt x="100" y="1262"/>
                  </a:lnTo>
                  <a:lnTo>
                    <a:pt x="118" y="1256"/>
                  </a:lnTo>
                  <a:lnTo>
                    <a:pt x="133" y="1250"/>
                  </a:lnTo>
                  <a:lnTo>
                    <a:pt x="139" y="1246"/>
                  </a:lnTo>
                  <a:lnTo>
                    <a:pt x="146" y="1242"/>
                  </a:lnTo>
                  <a:lnTo>
                    <a:pt x="149" y="1237"/>
                  </a:lnTo>
                  <a:lnTo>
                    <a:pt x="152" y="1232"/>
                  </a:lnTo>
                  <a:lnTo>
                    <a:pt x="159" y="1230"/>
                  </a:lnTo>
                  <a:lnTo>
                    <a:pt x="167" y="1225"/>
                  </a:lnTo>
                  <a:lnTo>
                    <a:pt x="166" y="1220"/>
                  </a:lnTo>
                  <a:lnTo>
                    <a:pt x="162" y="1213"/>
                  </a:lnTo>
                  <a:lnTo>
                    <a:pt x="157" y="1205"/>
                  </a:lnTo>
                  <a:lnTo>
                    <a:pt x="152" y="1196"/>
                  </a:lnTo>
                  <a:lnTo>
                    <a:pt x="146" y="1188"/>
                  </a:lnTo>
                  <a:lnTo>
                    <a:pt x="139" y="1181"/>
                  </a:lnTo>
                  <a:lnTo>
                    <a:pt x="134" y="1176"/>
                  </a:lnTo>
                  <a:lnTo>
                    <a:pt x="131" y="1173"/>
                  </a:lnTo>
                  <a:lnTo>
                    <a:pt x="131" y="1168"/>
                  </a:lnTo>
                  <a:lnTo>
                    <a:pt x="128" y="1166"/>
                  </a:lnTo>
                  <a:lnTo>
                    <a:pt x="124" y="1161"/>
                  </a:lnTo>
                  <a:lnTo>
                    <a:pt x="123" y="1153"/>
                  </a:lnTo>
                  <a:lnTo>
                    <a:pt x="120" y="1146"/>
                  </a:lnTo>
                  <a:lnTo>
                    <a:pt x="119" y="1128"/>
                  </a:lnTo>
                  <a:lnTo>
                    <a:pt x="120" y="1117"/>
                  </a:lnTo>
                  <a:lnTo>
                    <a:pt x="124" y="1108"/>
                  </a:lnTo>
                  <a:lnTo>
                    <a:pt x="128" y="1099"/>
                  </a:lnTo>
                  <a:lnTo>
                    <a:pt x="133" y="1093"/>
                  </a:lnTo>
                  <a:lnTo>
                    <a:pt x="139" y="1087"/>
                  </a:lnTo>
                  <a:lnTo>
                    <a:pt x="144" y="1080"/>
                  </a:lnTo>
                  <a:lnTo>
                    <a:pt x="149" y="1074"/>
                  </a:lnTo>
                  <a:lnTo>
                    <a:pt x="153" y="1069"/>
                  </a:lnTo>
                  <a:lnTo>
                    <a:pt x="157" y="1063"/>
                  </a:lnTo>
                  <a:lnTo>
                    <a:pt x="163" y="1061"/>
                  </a:lnTo>
                  <a:lnTo>
                    <a:pt x="169" y="1060"/>
                  </a:lnTo>
                  <a:lnTo>
                    <a:pt x="172" y="1048"/>
                  </a:lnTo>
                  <a:lnTo>
                    <a:pt x="172" y="1035"/>
                  </a:lnTo>
                  <a:lnTo>
                    <a:pt x="171" y="1023"/>
                  </a:lnTo>
                  <a:lnTo>
                    <a:pt x="168" y="1009"/>
                  </a:lnTo>
                  <a:lnTo>
                    <a:pt x="166" y="995"/>
                  </a:lnTo>
                  <a:lnTo>
                    <a:pt x="162" y="981"/>
                  </a:lnTo>
                  <a:lnTo>
                    <a:pt x="159" y="966"/>
                  </a:lnTo>
                  <a:lnTo>
                    <a:pt x="159" y="952"/>
                  </a:lnTo>
                  <a:lnTo>
                    <a:pt x="163" y="949"/>
                  </a:lnTo>
                  <a:lnTo>
                    <a:pt x="168" y="944"/>
                  </a:lnTo>
                  <a:lnTo>
                    <a:pt x="172" y="937"/>
                  </a:lnTo>
                  <a:lnTo>
                    <a:pt x="174" y="933"/>
                  </a:lnTo>
                  <a:lnTo>
                    <a:pt x="190" y="935"/>
                  </a:lnTo>
                  <a:lnTo>
                    <a:pt x="203" y="937"/>
                  </a:lnTo>
                  <a:lnTo>
                    <a:pt x="211" y="940"/>
                  </a:lnTo>
                  <a:lnTo>
                    <a:pt x="216" y="945"/>
                  </a:lnTo>
                  <a:lnTo>
                    <a:pt x="221" y="950"/>
                  </a:lnTo>
                  <a:lnTo>
                    <a:pt x="223" y="957"/>
                  </a:lnTo>
                  <a:lnTo>
                    <a:pt x="242" y="956"/>
                  </a:lnTo>
                  <a:lnTo>
                    <a:pt x="259" y="955"/>
                  </a:lnTo>
                  <a:lnTo>
                    <a:pt x="274" y="952"/>
                  </a:lnTo>
                  <a:lnTo>
                    <a:pt x="290" y="947"/>
                  </a:lnTo>
                  <a:lnTo>
                    <a:pt x="290" y="944"/>
                  </a:lnTo>
                  <a:lnTo>
                    <a:pt x="290" y="942"/>
                  </a:lnTo>
                  <a:lnTo>
                    <a:pt x="291" y="942"/>
                  </a:lnTo>
                  <a:lnTo>
                    <a:pt x="294" y="941"/>
                  </a:lnTo>
                  <a:lnTo>
                    <a:pt x="289" y="931"/>
                  </a:lnTo>
                  <a:lnTo>
                    <a:pt x="284" y="922"/>
                  </a:lnTo>
                  <a:lnTo>
                    <a:pt x="276" y="915"/>
                  </a:lnTo>
                  <a:lnTo>
                    <a:pt x="269" y="907"/>
                  </a:lnTo>
                  <a:lnTo>
                    <a:pt x="261" y="900"/>
                  </a:lnTo>
                  <a:lnTo>
                    <a:pt x="255" y="892"/>
                  </a:lnTo>
                  <a:lnTo>
                    <a:pt x="252" y="887"/>
                  </a:lnTo>
                  <a:lnTo>
                    <a:pt x="251" y="882"/>
                  </a:lnTo>
                  <a:lnTo>
                    <a:pt x="250" y="876"/>
                  </a:lnTo>
                  <a:lnTo>
                    <a:pt x="250" y="870"/>
                  </a:lnTo>
                  <a:lnTo>
                    <a:pt x="260" y="868"/>
                  </a:lnTo>
                  <a:lnTo>
                    <a:pt x="274" y="868"/>
                  </a:lnTo>
                  <a:lnTo>
                    <a:pt x="287" y="871"/>
                  </a:lnTo>
                  <a:lnTo>
                    <a:pt x="302" y="873"/>
                  </a:lnTo>
                  <a:lnTo>
                    <a:pt x="318" y="875"/>
                  </a:lnTo>
                  <a:lnTo>
                    <a:pt x="330" y="876"/>
                  </a:lnTo>
                  <a:lnTo>
                    <a:pt x="335" y="875"/>
                  </a:lnTo>
                  <a:lnTo>
                    <a:pt x="339" y="873"/>
                  </a:lnTo>
                  <a:lnTo>
                    <a:pt x="343" y="871"/>
                  </a:lnTo>
                  <a:lnTo>
                    <a:pt x="345" y="867"/>
                  </a:lnTo>
                  <a:lnTo>
                    <a:pt x="346" y="861"/>
                  </a:lnTo>
                  <a:lnTo>
                    <a:pt x="346" y="856"/>
                  </a:lnTo>
                  <a:lnTo>
                    <a:pt x="348" y="848"/>
                  </a:lnTo>
                  <a:lnTo>
                    <a:pt x="346" y="842"/>
                  </a:lnTo>
                  <a:lnTo>
                    <a:pt x="345" y="828"/>
                  </a:lnTo>
                  <a:lnTo>
                    <a:pt x="345" y="816"/>
                  </a:lnTo>
                  <a:lnTo>
                    <a:pt x="346" y="807"/>
                  </a:lnTo>
                  <a:lnTo>
                    <a:pt x="350" y="794"/>
                  </a:lnTo>
                  <a:lnTo>
                    <a:pt x="356" y="779"/>
                  </a:lnTo>
                  <a:lnTo>
                    <a:pt x="364" y="764"/>
                  </a:lnTo>
                  <a:lnTo>
                    <a:pt x="377" y="738"/>
                  </a:lnTo>
                  <a:lnTo>
                    <a:pt x="382" y="728"/>
                  </a:lnTo>
                  <a:lnTo>
                    <a:pt x="423" y="737"/>
                  </a:lnTo>
                  <a:lnTo>
                    <a:pt x="461" y="747"/>
                  </a:lnTo>
                  <a:lnTo>
                    <a:pt x="478" y="752"/>
                  </a:lnTo>
                  <a:lnTo>
                    <a:pt x="493" y="757"/>
                  </a:lnTo>
                  <a:lnTo>
                    <a:pt x="506" y="762"/>
                  </a:lnTo>
                  <a:lnTo>
                    <a:pt x="515" y="768"/>
                  </a:lnTo>
                  <a:lnTo>
                    <a:pt x="526" y="774"/>
                  </a:lnTo>
                  <a:lnTo>
                    <a:pt x="535" y="782"/>
                  </a:lnTo>
                  <a:lnTo>
                    <a:pt x="537" y="785"/>
                  </a:lnTo>
                  <a:lnTo>
                    <a:pt x="540" y="789"/>
                  </a:lnTo>
                  <a:lnTo>
                    <a:pt x="542" y="793"/>
                  </a:lnTo>
                  <a:lnTo>
                    <a:pt x="542" y="798"/>
                  </a:lnTo>
                  <a:lnTo>
                    <a:pt x="542" y="811"/>
                  </a:lnTo>
                  <a:lnTo>
                    <a:pt x="541" y="823"/>
                  </a:lnTo>
                  <a:lnTo>
                    <a:pt x="540" y="834"/>
                  </a:lnTo>
                  <a:lnTo>
                    <a:pt x="537" y="844"/>
                  </a:lnTo>
                  <a:lnTo>
                    <a:pt x="533" y="854"/>
                  </a:lnTo>
                  <a:lnTo>
                    <a:pt x="530" y="866"/>
                  </a:lnTo>
                  <a:lnTo>
                    <a:pt x="525" y="876"/>
                  </a:lnTo>
                  <a:lnTo>
                    <a:pt x="518" y="888"/>
                  </a:lnTo>
                  <a:lnTo>
                    <a:pt x="511" y="900"/>
                  </a:lnTo>
                  <a:lnTo>
                    <a:pt x="503" y="911"/>
                  </a:lnTo>
                  <a:lnTo>
                    <a:pt x="500" y="916"/>
                  </a:lnTo>
                  <a:lnTo>
                    <a:pt x="497" y="922"/>
                  </a:lnTo>
                  <a:lnTo>
                    <a:pt x="496" y="928"/>
                  </a:lnTo>
                  <a:lnTo>
                    <a:pt x="494" y="936"/>
                  </a:lnTo>
                  <a:lnTo>
                    <a:pt x="496" y="949"/>
                  </a:lnTo>
                  <a:lnTo>
                    <a:pt x="500" y="960"/>
                  </a:lnTo>
                  <a:lnTo>
                    <a:pt x="505" y="970"/>
                  </a:lnTo>
                  <a:lnTo>
                    <a:pt x="511" y="979"/>
                  </a:lnTo>
                  <a:lnTo>
                    <a:pt x="528" y="995"/>
                  </a:lnTo>
                  <a:lnTo>
                    <a:pt x="547" y="1013"/>
                  </a:lnTo>
                  <a:lnTo>
                    <a:pt x="553" y="1019"/>
                  </a:lnTo>
                  <a:lnTo>
                    <a:pt x="557" y="1025"/>
                  </a:lnTo>
                  <a:lnTo>
                    <a:pt x="561" y="1033"/>
                  </a:lnTo>
                  <a:lnTo>
                    <a:pt x="564" y="1040"/>
                  </a:lnTo>
                  <a:lnTo>
                    <a:pt x="567" y="1056"/>
                  </a:lnTo>
                  <a:lnTo>
                    <a:pt x="574" y="1073"/>
                  </a:lnTo>
                  <a:lnTo>
                    <a:pt x="582" y="1089"/>
                  </a:lnTo>
                  <a:lnTo>
                    <a:pt x="591" y="1104"/>
                  </a:lnTo>
                  <a:lnTo>
                    <a:pt x="601" y="1118"/>
                  </a:lnTo>
                  <a:lnTo>
                    <a:pt x="611" y="1134"/>
                  </a:lnTo>
                  <a:lnTo>
                    <a:pt x="620" y="1151"/>
                  </a:lnTo>
                  <a:lnTo>
                    <a:pt x="626" y="1166"/>
                  </a:lnTo>
                  <a:lnTo>
                    <a:pt x="635" y="1182"/>
                  </a:lnTo>
                  <a:lnTo>
                    <a:pt x="645" y="1197"/>
                  </a:lnTo>
                  <a:lnTo>
                    <a:pt x="651" y="1203"/>
                  </a:lnTo>
                  <a:lnTo>
                    <a:pt x="658" y="1207"/>
                  </a:lnTo>
                  <a:lnTo>
                    <a:pt x="664" y="1211"/>
                  </a:lnTo>
                  <a:lnTo>
                    <a:pt x="671" y="1212"/>
                  </a:lnTo>
                  <a:lnTo>
                    <a:pt x="686" y="1216"/>
                  </a:lnTo>
                  <a:lnTo>
                    <a:pt x="703" y="1218"/>
                  </a:lnTo>
                  <a:lnTo>
                    <a:pt x="722" y="1223"/>
                  </a:lnTo>
                  <a:lnTo>
                    <a:pt x="738" y="1227"/>
                  </a:lnTo>
                  <a:lnTo>
                    <a:pt x="754" y="1231"/>
                  </a:lnTo>
                  <a:lnTo>
                    <a:pt x="772" y="1231"/>
                  </a:lnTo>
                  <a:lnTo>
                    <a:pt x="779" y="1231"/>
                  </a:lnTo>
                  <a:lnTo>
                    <a:pt x="786" y="1228"/>
                  </a:lnTo>
                  <a:lnTo>
                    <a:pt x="792" y="1226"/>
                  </a:lnTo>
                  <a:lnTo>
                    <a:pt x="797" y="1222"/>
                  </a:lnTo>
                  <a:lnTo>
                    <a:pt x="801" y="1217"/>
                  </a:lnTo>
                  <a:lnTo>
                    <a:pt x="804" y="1211"/>
                  </a:lnTo>
                  <a:lnTo>
                    <a:pt x="807" y="1205"/>
                  </a:lnTo>
                  <a:lnTo>
                    <a:pt x="809" y="1197"/>
                  </a:lnTo>
                  <a:lnTo>
                    <a:pt x="812" y="1181"/>
                  </a:lnTo>
                  <a:lnTo>
                    <a:pt x="813" y="1164"/>
                  </a:lnTo>
                  <a:lnTo>
                    <a:pt x="815" y="1147"/>
                  </a:lnTo>
                  <a:lnTo>
                    <a:pt x="815" y="1130"/>
                  </a:lnTo>
                  <a:lnTo>
                    <a:pt x="815" y="980"/>
                  </a:lnTo>
                  <a:lnTo>
                    <a:pt x="821" y="952"/>
                  </a:lnTo>
                  <a:lnTo>
                    <a:pt x="830" y="908"/>
                  </a:lnTo>
                  <a:lnTo>
                    <a:pt x="836" y="867"/>
                  </a:lnTo>
                  <a:lnTo>
                    <a:pt x="838" y="841"/>
                  </a:lnTo>
                  <a:lnTo>
                    <a:pt x="840" y="832"/>
                  </a:lnTo>
                  <a:lnTo>
                    <a:pt x="842" y="826"/>
                  </a:lnTo>
                  <a:lnTo>
                    <a:pt x="847" y="819"/>
                  </a:lnTo>
                  <a:lnTo>
                    <a:pt x="852" y="814"/>
                  </a:lnTo>
                  <a:lnTo>
                    <a:pt x="865" y="804"/>
                  </a:lnTo>
                  <a:lnTo>
                    <a:pt x="879" y="793"/>
                  </a:lnTo>
                  <a:lnTo>
                    <a:pt x="900" y="768"/>
                  </a:lnTo>
                  <a:lnTo>
                    <a:pt x="921" y="747"/>
                  </a:lnTo>
                  <a:lnTo>
                    <a:pt x="931" y="737"/>
                  </a:lnTo>
                  <a:lnTo>
                    <a:pt x="943" y="728"/>
                  </a:lnTo>
                  <a:lnTo>
                    <a:pt x="956" y="718"/>
                  </a:lnTo>
                  <a:lnTo>
                    <a:pt x="970" y="708"/>
                  </a:lnTo>
                  <a:lnTo>
                    <a:pt x="994" y="694"/>
                  </a:lnTo>
                  <a:lnTo>
                    <a:pt x="1014" y="679"/>
                  </a:lnTo>
                  <a:lnTo>
                    <a:pt x="1033" y="665"/>
                  </a:lnTo>
                  <a:lnTo>
                    <a:pt x="1052" y="651"/>
                  </a:lnTo>
                  <a:lnTo>
                    <a:pt x="1086" y="620"/>
                  </a:lnTo>
                  <a:lnTo>
                    <a:pt x="1123" y="583"/>
                  </a:lnTo>
                  <a:lnTo>
                    <a:pt x="1133" y="573"/>
                  </a:lnTo>
                  <a:lnTo>
                    <a:pt x="1142" y="563"/>
                  </a:lnTo>
                  <a:lnTo>
                    <a:pt x="1151" y="553"/>
                  </a:lnTo>
                  <a:lnTo>
                    <a:pt x="1157" y="542"/>
                  </a:lnTo>
                  <a:lnTo>
                    <a:pt x="1170" y="522"/>
                  </a:lnTo>
                  <a:lnTo>
                    <a:pt x="1180" y="501"/>
                  </a:lnTo>
                  <a:lnTo>
                    <a:pt x="1187" y="478"/>
                  </a:lnTo>
                  <a:lnTo>
                    <a:pt x="1195" y="454"/>
                  </a:lnTo>
                  <a:lnTo>
                    <a:pt x="1201" y="429"/>
                  </a:lnTo>
                  <a:lnTo>
                    <a:pt x="1209" y="401"/>
                  </a:lnTo>
                  <a:lnTo>
                    <a:pt x="1221" y="361"/>
                  </a:lnTo>
                  <a:lnTo>
                    <a:pt x="1235" y="326"/>
                  </a:lnTo>
                  <a:lnTo>
                    <a:pt x="1240" y="309"/>
                  </a:lnTo>
                  <a:lnTo>
                    <a:pt x="1245" y="291"/>
                  </a:lnTo>
                  <a:lnTo>
                    <a:pt x="1247" y="271"/>
                  </a:lnTo>
                  <a:lnTo>
                    <a:pt x="1249" y="250"/>
                  </a:lnTo>
                  <a:lnTo>
                    <a:pt x="1249" y="88"/>
                  </a:lnTo>
                  <a:lnTo>
                    <a:pt x="1250" y="77"/>
                  </a:lnTo>
                  <a:lnTo>
                    <a:pt x="1254" y="65"/>
                  </a:lnTo>
                  <a:lnTo>
                    <a:pt x="1275" y="74"/>
                  </a:lnTo>
                  <a:lnTo>
                    <a:pt x="1295" y="80"/>
                  </a:lnTo>
                  <a:lnTo>
                    <a:pt x="1315" y="87"/>
                  </a:lnTo>
                  <a:lnTo>
                    <a:pt x="1334" y="92"/>
                  </a:lnTo>
                  <a:lnTo>
                    <a:pt x="1353" y="97"/>
                  </a:lnTo>
                  <a:lnTo>
                    <a:pt x="1373" y="103"/>
                  </a:lnTo>
                  <a:lnTo>
                    <a:pt x="1393" y="109"/>
                  </a:lnTo>
                  <a:lnTo>
                    <a:pt x="1414" y="118"/>
                  </a:lnTo>
                  <a:lnTo>
                    <a:pt x="1421" y="122"/>
                  </a:lnTo>
                  <a:lnTo>
                    <a:pt x="1426" y="125"/>
                  </a:lnTo>
                  <a:lnTo>
                    <a:pt x="1429" y="129"/>
                  </a:lnTo>
                  <a:lnTo>
                    <a:pt x="1432" y="134"/>
                  </a:lnTo>
                  <a:lnTo>
                    <a:pt x="1437" y="146"/>
                  </a:lnTo>
                  <a:lnTo>
                    <a:pt x="1441" y="158"/>
                  </a:lnTo>
                  <a:lnTo>
                    <a:pt x="1447" y="178"/>
                  </a:lnTo>
                  <a:lnTo>
                    <a:pt x="1452" y="197"/>
                  </a:lnTo>
                  <a:lnTo>
                    <a:pt x="1456" y="216"/>
                  </a:lnTo>
                  <a:lnTo>
                    <a:pt x="1457" y="237"/>
                  </a:lnTo>
                  <a:lnTo>
                    <a:pt x="1457" y="327"/>
                  </a:lnTo>
                  <a:lnTo>
                    <a:pt x="1457" y="354"/>
                  </a:lnTo>
                  <a:lnTo>
                    <a:pt x="1458" y="376"/>
                  </a:lnTo>
                  <a:lnTo>
                    <a:pt x="1460" y="388"/>
                  </a:lnTo>
                  <a:lnTo>
                    <a:pt x="1462" y="398"/>
                  </a:lnTo>
                  <a:lnTo>
                    <a:pt x="1467" y="409"/>
                  </a:lnTo>
                  <a:lnTo>
                    <a:pt x="1473" y="420"/>
                  </a:lnTo>
                  <a:lnTo>
                    <a:pt x="1491" y="439"/>
                  </a:lnTo>
                  <a:lnTo>
                    <a:pt x="1510" y="457"/>
                  </a:lnTo>
                  <a:lnTo>
                    <a:pt x="1516" y="469"/>
                  </a:lnTo>
                  <a:lnTo>
                    <a:pt x="1521" y="481"/>
                  </a:lnTo>
                  <a:lnTo>
                    <a:pt x="1522" y="487"/>
                  </a:lnTo>
                  <a:lnTo>
                    <a:pt x="1526" y="492"/>
                  </a:lnTo>
                  <a:lnTo>
                    <a:pt x="1529" y="497"/>
                  </a:lnTo>
                  <a:lnTo>
                    <a:pt x="1534" y="502"/>
                  </a:lnTo>
                  <a:lnTo>
                    <a:pt x="1545" y="511"/>
                  </a:lnTo>
                  <a:lnTo>
                    <a:pt x="1555" y="517"/>
                  </a:lnTo>
                  <a:lnTo>
                    <a:pt x="1566" y="522"/>
                  </a:lnTo>
                  <a:lnTo>
                    <a:pt x="1578" y="526"/>
                  </a:lnTo>
                  <a:lnTo>
                    <a:pt x="1590" y="528"/>
                  </a:lnTo>
                  <a:lnTo>
                    <a:pt x="1603" y="529"/>
                  </a:lnTo>
                  <a:lnTo>
                    <a:pt x="1615" y="531"/>
                  </a:lnTo>
                  <a:lnTo>
                    <a:pt x="1629" y="531"/>
                  </a:lnTo>
                  <a:lnTo>
                    <a:pt x="1687" y="531"/>
                  </a:lnTo>
                  <a:lnTo>
                    <a:pt x="1706" y="514"/>
                  </a:lnTo>
                  <a:lnTo>
                    <a:pt x="1723" y="501"/>
                  </a:lnTo>
                  <a:lnTo>
                    <a:pt x="1739" y="488"/>
                  </a:lnTo>
                  <a:lnTo>
                    <a:pt x="1757" y="477"/>
                  </a:lnTo>
                  <a:lnTo>
                    <a:pt x="1775" y="465"/>
                  </a:lnTo>
                  <a:lnTo>
                    <a:pt x="1792" y="455"/>
                  </a:lnTo>
                  <a:lnTo>
                    <a:pt x="1812" y="444"/>
                  </a:lnTo>
                  <a:lnTo>
                    <a:pt x="1835" y="433"/>
                  </a:lnTo>
                  <a:lnTo>
                    <a:pt x="1842" y="434"/>
                  </a:lnTo>
                  <a:lnTo>
                    <a:pt x="1850" y="435"/>
                  </a:lnTo>
                  <a:lnTo>
                    <a:pt x="1864" y="435"/>
                  </a:lnTo>
                  <a:lnTo>
                    <a:pt x="1876" y="433"/>
                  </a:lnTo>
                  <a:lnTo>
                    <a:pt x="1889" y="430"/>
                  </a:lnTo>
                  <a:lnTo>
                    <a:pt x="1900" y="427"/>
                  </a:lnTo>
                  <a:lnTo>
                    <a:pt x="1911" y="423"/>
                  </a:lnTo>
                  <a:lnTo>
                    <a:pt x="1923" y="420"/>
                  </a:lnTo>
                  <a:lnTo>
                    <a:pt x="1935" y="418"/>
                  </a:lnTo>
                  <a:lnTo>
                    <a:pt x="1949" y="418"/>
                  </a:lnTo>
                  <a:lnTo>
                    <a:pt x="1962" y="418"/>
                  </a:lnTo>
                  <a:lnTo>
                    <a:pt x="1974" y="420"/>
                  </a:lnTo>
                  <a:lnTo>
                    <a:pt x="1985" y="424"/>
                  </a:lnTo>
                  <a:lnTo>
                    <a:pt x="1995" y="429"/>
                  </a:lnTo>
                  <a:lnTo>
                    <a:pt x="2016" y="443"/>
                  </a:lnTo>
                  <a:lnTo>
                    <a:pt x="2036" y="459"/>
                  </a:lnTo>
                  <a:lnTo>
                    <a:pt x="2051" y="470"/>
                  </a:lnTo>
                  <a:lnTo>
                    <a:pt x="2063" y="481"/>
                  </a:lnTo>
                  <a:lnTo>
                    <a:pt x="2068" y="487"/>
                  </a:lnTo>
                  <a:lnTo>
                    <a:pt x="2073" y="493"/>
                  </a:lnTo>
                  <a:lnTo>
                    <a:pt x="2077" y="501"/>
                  </a:lnTo>
                  <a:lnTo>
                    <a:pt x="2078" y="509"/>
                  </a:lnTo>
                  <a:lnTo>
                    <a:pt x="2080" y="527"/>
                  </a:lnTo>
                  <a:lnTo>
                    <a:pt x="2081" y="542"/>
                  </a:lnTo>
                  <a:lnTo>
                    <a:pt x="2082" y="556"/>
                  </a:lnTo>
                  <a:lnTo>
                    <a:pt x="2083" y="573"/>
                  </a:lnTo>
                  <a:lnTo>
                    <a:pt x="2093" y="573"/>
                  </a:lnTo>
                  <a:lnTo>
                    <a:pt x="2102" y="575"/>
                  </a:lnTo>
                  <a:lnTo>
                    <a:pt x="2110" y="577"/>
                  </a:lnTo>
                  <a:lnTo>
                    <a:pt x="2118" y="580"/>
                  </a:lnTo>
                  <a:lnTo>
                    <a:pt x="2125" y="583"/>
                  </a:lnTo>
                  <a:lnTo>
                    <a:pt x="2132" y="588"/>
                  </a:lnTo>
                  <a:lnTo>
                    <a:pt x="2139" y="592"/>
                  </a:lnTo>
                  <a:lnTo>
                    <a:pt x="2145" y="598"/>
                  </a:lnTo>
                  <a:lnTo>
                    <a:pt x="2169" y="624"/>
                  </a:lnTo>
                  <a:lnTo>
                    <a:pt x="2192" y="652"/>
                  </a:lnTo>
                  <a:lnTo>
                    <a:pt x="2204" y="664"/>
                  </a:lnTo>
                  <a:lnTo>
                    <a:pt x="2214" y="674"/>
                  </a:lnTo>
                  <a:lnTo>
                    <a:pt x="2225" y="684"/>
                  </a:lnTo>
                  <a:lnTo>
                    <a:pt x="2234" y="698"/>
                  </a:lnTo>
                  <a:lnTo>
                    <a:pt x="2241" y="711"/>
                  </a:lnTo>
                  <a:lnTo>
                    <a:pt x="2250" y="723"/>
                  </a:lnTo>
                  <a:lnTo>
                    <a:pt x="2255" y="728"/>
                  </a:lnTo>
                  <a:lnTo>
                    <a:pt x="2260" y="731"/>
                  </a:lnTo>
                  <a:lnTo>
                    <a:pt x="2267" y="734"/>
                  </a:lnTo>
                  <a:lnTo>
                    <a:pt x="2274" y="734"/>
                  </a:lnTo>
                  <a:lnTo>
                    <a:pt x="2279" y="734"/>
                  </a:lnTo>
                  <a:lnTo>
                    <a:pt x="2283" y="733"/>
                  </a:lnTo>
                  <a:lnTo>
                    <a:pt x="2287" y="731"/>
                  </a:lnTo>
                  <a:lnTo>
                    <a:pt x="2290" y="730"/>
                  </a:lnTo>
                  <a:lnTo>
                    <a:pt x="2295" y="725"/>
                  </a:lnTo>
                  <a:lnTo>
                    <a:pt x="2300" y="718"/>
                  </a:lnTo>
                  <a:lnTo>
                    <a:pt x="2309" y="703"/>
                  </a:lnTo>
                  <a:lnTo>
                    <a:pt x="2319" y="686"/>
                  </a:lnTo>
                  <a:lnTo>
                    <a:pt x="2331" y="676"/>
                  </a:lnTo>
                  <a:lnTo>
                    <a:pt x="2342" y="667"/>
                  </a:lnTo>
                  <a:lnTo>
                    <a:pt x="2348" y="662"/>
                  </a:lnTo>
                  <a:lnTo>
                    <a:pt x="2352" y="657"/>
                  </a:lnTo>
                  <a:lnTo>
                    <a:pt x="2354" y="652"/>
                  </a:lnTo>
                  <a:lnTo>
                    <a:pt x="2356" y="645"/>
                  </a:lnTo>
                  <a:lnTo>
                    <a:pt x="2354" y="639"/>
                  </a:lnTo>
                  <a:lnTo>
                    <a:pt x="2351" y="635"/>
                  </a:lnTo>
                  <a:lnTo>
                    <a:pt x="2347" y="631"/>
                  </a:lnTo>
                  <a:lnTo>
                    <a:pt x="2343" y="626"/>
                  </a:lnTo>
                  <a:lnTo>
                    <a:pt x="2338" y="615"/>
                  </a:lnTo>
                  <a:lnTo>
                    <a:pt x="2334" y="603"/>
                  </a:lnTo>
                  <a:lnTo>
                    <a:pt x="2332" y="593"/>
                  </a:lnTo>
                  <a:lnTo>
                    <a:pt x="2327" y="581"/>
                  </a:lnTo>
                  <a:lnTo>
                    <a:pt x="2317" y="566"/>
                  </a:lnTo>
                  <a:lnTo>
                    <a:pt x="2305" y="553"/>
                  </a:lnTo>
                  <a:lnTo>
                    <a:pt x="2300" y="547"/>
                  </a:lnTo>
                  <a:lnTo>
                    <a:pt x="2297" y="540"/>
                  </a:lnTo>
                  <a:lnTo>
                    <a:pt x="2294" y="532"/>
                  </a:lnTo>
                  <a:lnTo>
                    <a:pt x="2293" y="523"/>
                  </a:lnTo>
                  <a:lnTo>
                    <a:pt x="2293" y="519"/>
                  </a:lnTo>
                  <a:lnTo>
                    <a:pt x="2294" y="516"/>
                  </a:lnTo>
                  <a:lnTo>
                    <a:pt x="2297" y="512"/>
                  </a:lnTo>
                  <a:lnTo>
                    <a:pt x="2298" y="509"/>
                  </a:lnTo>
                  <a:lnTo>
                    <a:pt x="2304" y="503"/>
                  </a:lnTo>
                  <a:lnTo>
                    <a:pt x="2308" y="497"/>
                  </a:lnTo>
                  <a:lnTo>
                    <a:pt x="2319" y="477"/>
                  </a:lnTo>
                  <a:lnTo>
                    <a:pt x="2327" y="458"/>
                  </a:lnTo>
                  <a:lnTo>
                    <a:pt x="2331" y="449"/>
                  </a:lnTo>
                  <a:lnTo>
                    <a:pt x="2333" y="439"/>
                  </a:lnTo>
                  <a:lnTo>
                    <a:pt x="2334" y="429"/>
                  </a:lnTo>
                  <a:lnTo>
                    <a:pt x="2334" y="418"/>
                  </a:lnTo>
                  <a:lnTo>
                    <a:pt x="2336" y="399"/>
                  </a:lnTo>
                  <a:lnTo>
                    <a:pt x="2337" y="381"/>
                  </a:lnTo>
                  <a:lnTo>
                    <a:pt x="2336" y="374"/>
                  </a:lnTo>
                  <a:lnTo>
                    <a:pt x="2334" y="366"/>
                  </a:lnTo>
                  <a:lnTo>
                    <a:pt x="2332" y="359"/>
                  </a:lnTo>
                  <a:lnTo>
                    <a:pt x="2327" y="351"/>
                  </a:lnTo>
                  <a:lnTo>
                    <a:pt x="2324" y="348"/>
                  </a:lnTo>
                  <a:lnTo>
                    <a:pt x="2320" y="345"/>
                  </a:lnTo>
                  <a:lnTo>
                    <a:pt x="2317" y="343"/>
                  </a:lnTo>
                  <a:lnTo>
                    <a:pt x="2312" y="341"/>
                  </a:lnTo>
                  <a:lnTo>
                    <a:pt x="2304" y="337"/>
                  </a:lnTo>
                  <a:lnTo>
                    <a:pt x="2295" y="332"/>
                  </a:lnTo>
                  <a:lnTo>
                    <a:pt x="2287" y="325"/>
                  </a:lnTo>
                  <a:lnTo>
                    <a:pt x="2280" y="317"/>
                  </a:lnTo>
                  <a:lnTo>
                    <a:pt x="2275" y="307"/>
                  </a:lnTo>
                  <a:lnTo>
                    <a:pt x="2269" y="299"/>
                  </a:lnTo>
                  <a:lnTo>
                    <a:pt x="2256" y="284"/>
                  </a:lnTo>
                  <a:lnTo>
                    <a:pt x="2245" y="271"/>
                  </a:lnTo>
                  <a:lnTo>
                    <a:pt x="2241" y="265"/>
                  </a:lnTo>
                  <a:lnTo>
                    <a:pt x="2238" y="257"/>
                  </a:lnTo>
                  <a:lnTo>
                    <a:pt x="2235" y="250"/>
                  </a:lnTo>
                  <a:lnTo>
                    <a:pt x="2234" y="240"/>
                  </a:lnTo>
                  <a:lnTo>
                    <a:pt x="2235" y="226"/>
                  </a:lnTo>
                  <a:lnTo>
                    <a:pt x="2235" y="213"/>
                  </a:lnTo>
                  <a:lnTo>
                    <a:pt x="2236" y="201"/>
                  </a:lnTo>
                  <a:lnTo>
                    <a:pt x="2239" y="189"/>
                  </a:lnTo>
                  <a:lnTo>
                    <a:pt x="2241" y="178"/>
                  </a:lnTo>
                  <a:lnTo>
                    <a:pt x="2245" y="167"/>
                  </a:lnTo>
                  <a:lnTo>
                    <a:pt x="2250" y="156"/>
                  </a:lnTo>
                  <a:lnTo>
                    <a:pt x="2255" y="142"/>
                  </a:lnTo>
                  <a:lnTo>
                    <a:pt x="2259" y="137"/>
                  </a:lnTo>
                  <a:lnTo>
                    <a:pt x="2264" y="132"/>
                  </a:lnTo>
                  <a:lnTo>
                    <a:pt x="2269" y="128"/>
                  </a:lnTo>
                  <a:lnTo>
                    <a:pt x="2275" y="125"/>
                  </a:lnTo>
                  <a:lnTo>
                    <a:pt x="2288" y="120"/>
                  </a:lnTo>
                  <a:lnTo>
                    <a:pt x="2300" y="113"/>
                  </a:lnTo>
                  <a:lnTo>
                    <a:pt x="2315" y="103"/>
                  </a:lnTo>
                  <a:lnTo>
                    <a:pt x="2328" y="94"/>
                  </a:lnTo>
                  <a:lnTo>
                    <a:pt x="2334" y="90"/>
                  </a:lnTo>
                  <a:lnTo>
                    <a:pt x="2339" y="84"/>
                  </a:lnTo>
                  <a:lnTo>
                    <a:pt x="2346" y="78"/>
                  </a:lnTo>
                  <a:lnTo>
                    <a:pt x="2351" y="71"/>
                  </a:lnTo>
                  <a:lnTo>
                    <a:pt x="2367" y="45"/>
                  </a:lnTo>
                  <a:lnTo>
                    <a:pt x="2383" y="23"/>
                  </a:lnTo>
                  <a:lnTo>
                    <a:pt x="2392" y="14"/>
                  </a:lnTo>
                  <a:lnTo>
                    <a:pt x="2402" y="6"/>
                  </a:lnTo>
                  <a:lnTo>
                    <a:pt x="2408" y="4"/>
                  </a:lnTo>
                  <a:lnTo>
                    <a:pt x="2415" y="1"/>
                  </a:lnTo>
                  <a:lnTo>
                    <a:pt x="2421" y="0"/>
                  </a:lnTo>
                  <a:lnTo>
                    <a:pt x="2428" y="0"/>
                  </a:lnTo>
                  <a:lnTo>
                    <a:pt x="2443" y="0"/>
                  </a:lnTo>
                  <a:lnTo>
                    <a:pt x="2457" y="1"/>
                  </a:lnTo>
                  <a:lnTo>
                    <a:pt x="2471" y="2"/>
                  </a:lnTo>
                  <a:lnTo>
                    <a:pt x="2484" y="5"/>
                  </a:lnTo>
                  <a:lnTo>
                    <a:pt x="2509" y="11"/>
                  </a:lnTo>
                  <a:lnTo>
                    <a:pt x="2536" y="21"/>
                  </a:lnTo>
                  <a:lnTo>
                    <a:pt x="2543" y="25"/>
                  </a:lnTo>
                  <a:lnTo>
                    <a:pt x="2548" y="30"/>
                  </a:lnTo>
                  <a:lnTo>
                    <a:pt x="2550" y="36"/>
                  </a:lnTo>
                  <a:lnTo>
                    <a:pt x="2551" y="43"/>
                  </a:lnTo>
                  <a:lnTo>
                    <a:pt x="2553" y="59"/>
                  </a:lnTo>
                  <a:lnTo>
                    <a:pt x="2551" y="77"/>
                  </a:lnTo>
                  <a:lnTo>
                    <a:pt x="2571" y="80"/>
                  </a:lnTo>
                  <a:lnTo>
                    <a:pt x="2588" y="84"/>
                  </a:lnTo>
                  <a:lnTo>
                    <a:pt x="2604" y="88"/>
                  </a:lnTo>
                  <a:lnTo>
                    <a:pt x="2624" y="89"/>
                  </a:lnTo>
                  <a:lnTo>
                    <a:pt x="2648" y="89"/>
                  </a:lnTo>
                  <a:lnTo>
                    <a:pt x="2669" y="89"/>
                  </a:lnTo>
                  <a:lnTo>
                    <a:pt x="2692" y="89"/>
                  </a:lnTo>
                  <a:lnTo>
                    <a:pt x="2716" y="89"/>
                  </a:lnTo>
                  <a:lnTo>
                    <a:pt x="2735" y="85"/>
                  </a:lnTo>
                  <a:lnTo>
                    <a:pt x="2752" y="79"/>
                  </a:lnTo>
                  <a:lnTo>
                    <a:pt x="2771" y="75"/>
                  </a:lnTo>
                  <a:lnTo>
                    <a:pt x="2791" y="73"/>
                  </a:lnTo>
                  <a:lnTo>
                    <a:pt x="2800" y="70"/>
                  </a:lnTo>
                  <a:lnTo>
                    <a:pt x="2807" y="68"/>
                  </a:lnTo>
                  <a:lnTo>
                    <a:pt x="2815" y="64"/>
                  </a:lnTo>
                  <a:lnTo>
                    <a:pt x="2820" y="60"/>
                  </a:lnTo>
                  <a:lnTo>
                    <a:pt x="2820" y="60"/>
                  </a:lnTo>
                  <a:lnTo>
                    <a:pt x="2830" y="68"/>
                  </a:lnTo>
                  <a:lnTo>
                    <a:pt x="2838" y="75"/>
                  </a:lnTo>
                  <a:lnTo>
                    <a:pt x="2845" y="84"/>
                  </a:lnTo>
                  <a:lnTo>
                    <a:pt x="2851" y="93"/>
                  </a:lnTo>
                  <a:lnTo>
                    <a:pt x="2864" y="112"/>
                  </a:lnTo>
                  <a:lnTo>
                    <a:pt x="2876" y="132"/>
                  </a:lnTo>
                  <a:lnTo>
                    <a:pt x="2890" y="149"/>
                  </a:lnTo>
                  <a:lnTo>
                    <a:pt x="2902" y="166"/>
                  </a:lnTo>
                  <a:lnTo>
                    <a:pt x="2907" y="173"/>
                  </a:lnTo>
                  <a:lnTo>
                    <a:pt x="2910" y="182"/>
                  </a:lnTo>
                  <a:lnTo>
                    <a:pt x="2913" y="192"/>
                  </a:lnTo>
                  <a:lnTo>
                    <a:pt x="2914" y="203"/>
                  </a:lnTo>
                  <a:lnTo>
                    <a:pt x="2914" y="221"/>
                  </a:lnTo>
                  <a:lnTo>
                    <a:pt x="2913" y="238"/>
                  </a:lnTo>
                  <a:lnTo>
                    <a:pt x="2910" y="255"/>
                  </a:lnTo>
                  <a:lnTo>
                    <a:pt x="2907" y="271"/>
                  </a:lnTo>
                  <a:lnTo>
                    <a:pt x="2904" y="279"/>
                  </a:lnTo>
                  <a:lnTo>
                    <a:pt x="2902" y="285"/>
                  </a:lnTo>
                  <a:lnTo>
                    <a:pt x="2898" y="291"/>
                  </a:lnTo>
                  <a:lnTo>
                    <a:pt x="2893" y="296"/>
                  </a:lnTo>
                  <a:lnTo>
                    <a:pt x="2888" y="301"/>
                  </a:lnTo>
                  <a:lnTo>
                    <a:pt x="2881" y="305"/>
                  </a:lnTo>
                  <a:lnTo>
                    <a:pt x="2874" y="307"/>
                  </a:lnTo>
                  <a:lnTo>
                    <a:pt x="2866" y="309"/>
                  </a:lnTo>
                  <a:lnTo>
                    <a:pt x="2848" y="311"/>
                  </a:lnTo>
                  <a:lnTo>
                    <a:pt x="2831" y="315"/>
                  </a:lnTo>
                  <a:lnTo>
                    <a:pt x="2824" y="317"/>
                  </a:lnTo>
                  <a:lnTo>
                    <a:pt x="2816" y="321"/>
                  </a:lnTo>
                  <a:lnTo>
                    <a:pt x="2809" y="325"/>
                  </a:lnTo>
                  <a:lnTo>
                    <a:pt x="2800" y="330"/>
                  </a:lnTo>
                  <a:lnTo>
                    <a:pt x="2787" y="337"/>
                  </a:lnTo>
                  <a:lnTo>
                    <a:pt x="2777" y="345"/>
                  </a:lnTo>
                  <a:lnTo>
                    <a:pt x="2772" y="349"/>
                  </a:lnTo>
                  <a:lnTo>
                    <a:pt x="2769" y="354"/>
                  </a:lnTo>
                  <a:lnTo>
                    <a:pt x="2766" y="360"/>
                  </a:lnTo>
                  <a:lnTo>
                    <a:pt x="2766" y="368"/>
                  </a:lnTo>
                  <a:lnTo>
                    <a:pt x="2766" y="371"/>
                  </a:lnTo>
                  <a:lnTo>
                    <a:pt x="2767" y="374"/>
                  </a:lnTo>
                  <a:lnTo>
                    <a:pt x="2770" y="376"/>
                  </a:lnTo>
                  <a:lnTo>
                    <a:pt x="2772" y="379"/>
                  </a:lnTo>
                  <a:lnTo>
                    <a:pt x="2779" y="383"/>
                  </a:lnTo>
                  <a:lnTo>
                    <a:pt x="2786" y="386"/>
                  </a:lnTo>
                  <a:lnTo>
                    <a:pt x="2792" y="390"/>
                  </a:lnTo>
                  <a:lnTo>
                    <a:pt x="2800" y="394"/>
                  </a:lnTo>
                  <a:lnTo>
                    <a:pt x="2802" y="396"/>
                  </a:lnTo>
                  <a:lnTo>
                    <a:pt x="2804" y="399"/>
                  </a:lnTo>
                  <a:lnTo>
                    <a:pt x="2805" y="403"/>
                  </a:lnTo>
                  <a:lnTo>
                    <a:pt x="2805" y="407"/>
                  </a:lnTo>
                  <a:lnTo>
                    <a:pt x="2805" y="487"/>
                  </a:lnTo>
                  <a:lnTo>
                    <a:pt x="2806" y="506"/>
                  </a:lnTo>
                  <a:lnTo>
                    <a:pt x="2810" y="522"/>
                  </a:lnTo>
                  <a:lnTo>
                    <a:pt x="2812" y="538"/>
                  </a:lnTo>
                  <a:lnTo>
                    <a:pt x="2814" y="557"/>
                  </a:lnTo>
                  <a:lnTo>
                    <a:pt x="2812" y="568"/>
                  </a:lnTo>
                  <a:lnTo>
                    <a:pt x="2811" y="578"/>
                  </a:lnTo>
                  <a:lnTo>
                    <a:pt x="2807" y="587"/>
                  </a:lnTo>
                  <a:lnTo>
                    <a:pt x="2804" y="596"/>
                  </a:lnTo>
                  <a:lnTo>
                    <a:pt x="2794" y="611"/>
                  </a:lnTo>
                  <a:lnTo>
                    <a:pt x="2784" y="626"/>
                  </a:lnTo>
                  <a:lnTo>
                    <a:pt x="2772" y="641"/>
                  </a:lnTo>
                  <a:lnTo>
                    <a:pt x="2762" y="657"/>
                  </a:lnTo>
                  <a:lnTo>
                    <a:pt x="2758" y="666"/>
                  </a:lnTo>
                  <a:lnTo>
                    <a:pt x="2755" y="675"/>
                  </a:lnTo>
                  <a:lnTo>
                    <a:pt x="2753" y="685"/>
                  </a:lnTo>
                  <a:lnTo>
                    <a:pt x="2752" y="695"/>
                  </a:lnTo>
                  <a:lnTo>
                    <a:pt x="2752" y="758"/>
                  </a:lnTo>
                  <a:lnTo>
                    <a:pt x="2752" y="765"/>
                  </a:lnTo>
                  <a:lnTo>
                    <a:pt x="2751" y="773"/>
                  </a:lnTo>
                  <a:lnTo>
                    <a:pt x="2748" y="780"/>
                  </a:lnTo>
                  <a:lnTo>
                    <a:pt x="2746" y="787"/>
                  </a:lnTo>
                  <a:lnTo>
                    <a:pt x="2740" y="798"/>
                  </a:lnTo>
                  <a:lnTo>
                    <a:pt x="2731" y="809"/>
                  </a:lnTo>
                  <a:lnTo>
                    <a:pt x="2722" y="819"/>
                  </a:lnTo>
                  <a:lnTo>
                    <a:pt x="2711" y="831"/>
                  </a:lnTo>
                  <a:lnTo>
                    <a:pt x="2701" y="843"/>
                  </a:lnTo>
                  <a:lnTo>
                    <a:pt x="2692" y="856"/>
                  </a:lnTo>
                  <a:lnTo>
                    <a:pt x="2683" y="870"/>
                  </a:lnTo>
                  <a:lnTo>
                    <a:pt x="2676" y="882"/>
                  </a:lnTo>
                  <a:lnTo>
                    <a:pt x="2673" y="888"/>
                  </a:lnTo>
                  <a:lnTo>
                    <a:pt x="2671" y="896"/>
                  </a:lnTo>
                  <a:lnTo>
                    <a:pt x="2669" y="903"/>
                  </a:lnTo>
                  <a:lnTo>
                    <a:pt x="2668" y="912"/>
                  </a:lnTo>
                  <a:lnTo>
                    <a:pt x="2668" y="921"/>
                  </a:lnTo>
                  <a:lnTo>
                    <a:pt x="2671" y="930"/>
                  </a:lnTo>
                  <a:lnTo>
                    <a:pt x="2671" y="933"/>
                  </a:lnTo>
                  <a:lnTo>
                    <a:pt x="2671" y="937"/>
                  </a:lnTo>
                  <a:lnTo>
                    <a:pt x="2669" y="942"/>
                  </a:lnTo>
                  <a:lnTo>
                    <a:pt x="2668" y="946"/>
                  </a:lnTo>
                  <a:lnTo>
                    <a:pt x="2662" y="954"/>
                  </a:lnTo>
                  <a:lnTo>
                    <a:pt x="2654" y="961"/>
                  </a:lnTo>
                  <a:lnTo>
                    <a:pt x="2647" y="966"/>
                  </a:lnTo>
                  <a:lnTo>
                    <a:pt x="2641" y="972"/>
                  </a:lnTo>
                  <a:lnTo>
                    <a:pt x="2633" y="977"/>
                  </a:lnTo>
                  <a:lnTo>
                    <a:pt x="2628" y="985"/>
                  </a:lnTo>
                  <a:lnTo>
                    <a:pt x="2625" y="987"/>
                  </a:lnTo>
                  <a:lnTo>
                    <a:pt x="2624" y="992"/>
                  </a:lnTo>
                  <a:lnTo>
                    <a:pt x="2623" y="996"/>
                  </a:lnTo>
                  <a:lnTo>
                    <a:pt x="2623" y="1001"/>
                  </a:lnTo>
                  <a:lnTo>
                    <a:pt x="2624" y="1014"/>
                  </a:lnTo>
                  <a:lnTo>
                    <a:pt x="2628" y="1025"/>
                  </a:lnTo>
                  <a:lnTo>
                    <a:pt x="2632" y="1034"/>
                  </a:lnTo>
                  <a:lnTo>
                    <a:pt x="2638" y="1044"/>
                  </a:lnTo>
                  <a:lnTo>
                    <a:pt x="2643" y="1053"/>
                  </a:lnTo>
                  <a:lnTo>
                    <a:pt x="2648" y="1063"/>
                  </a:lnTo>
                  <a:lnTo>
                    <a:pt x="2652" y="1074"/>
                  </a:lnTo>
                  <a:lnTo>
                    <a:pt x="2654" y="1087"/>
                  </a:lnTo>
                  <a:lnTo>
                    <a:pt x="2607" y="1261"/>
                  </a:lnTo>
                  <a:lnTo>
                    <a:pt x="2607" y="1297"/>
                  </a:lnTo>
                  <a:lnTo>
                    <a:pt x="2661" y="1297"/>
                  </a:lnTo>
                  <a:lnTo>
                    <a:pt x="2667" y="1304"/>
                  </a:lnTo>
                  <a:lnTo>
                    <a:pt x="2672" y="1311"/>
                  </a:lnTo>
                  <a:lnTo>
                    <a:pt x="2676" y="1319"/>
                  </a:lnTo>
                  <a:lnTo>
                    <a:pt x="2678" y="1326"/>
                  </a:lnTo>
                  <a:lnTo>
                    <a:pt x="2681" y="1334"/>
                  </a:lnTo>
                  <a:lnTo>
                    <a:pt x="2682" y="1343"/>
                  </a:lnTo>
                  <a:lnTo>
                    <a:pt x="2682" y="1351"/>
                  </a:lnTo>
                  <a:lnTo>
                    <a:pt x="2681" y="1361"/>
                  </a:lnTo>
                  <a:lnTo>
                    <a:pt x="2681" y="1375"/>
                  </a:lnTo>
                  <a:lnTo>
                    <a:pt x="2679" y="1389"/>
                  </a:lnTo>
                  <a:lnTo>
                    <a:pt x="2681" y="1394"/>
                  </a:lnTo>
                  <a:lnTo>
                    <a:pt x="2683" y="1399"/>
                  </a:lnTo>
                  <a:lnTo>
                    <a:pt x="2684" y="1400"/>
                  </a:lnTo>
                  <a:lnTo>
                    <a:pt x="2687" y="1403"/>
                  </a:lnTo>
                  <a:lnTo>
                    <a:pt x="2689" y="1403"/>
                  </a:lnTo>
                  <a:lnTo>
                    <a:pt x="2692" y="1403"/>
                  </a:lnTo>
                  <a:lnTo>
                    <a:pt x="2698" y="1403"/>
                  </a:lnTo>
                  <a:lnTo>
                    <a:pt x="2705" y="1399"/>
                  </a:lnTo>
                  <a:lnTo>
                    <a:pt x="2711" y="1395"/>
                  </a:lnTo>
                  <a:lnTo>
                    <a:pt x="2716" y="1391"/>
                  </a:lnTo>
                  <a:lnTo>
                    <a:pt x="2721" y="1386"/>
                  </a:lnTo>
                  <a:lnTo>
                    <a:pt x="2726" y="1383"/>
                  </a:lnTo>
                  <a:lnTo>
                    <a:pt x="2732" y="1380"/>
                  </a:lnTo>
                  <a:lnTo>
                    <a:pt x="2740" y="1379"/>
                  </a:lnTo>
                  <a:lnTo>
                    <a:pt x="2753" y="1383"/>
                  </a:lnTo>
                  <a:lnTo>
                    <a:pt x="2766" y="1385"/>
                  </a:lnTo>
                  <a:lnTo>
                    <a:pt x="2821" y="1385"/>
                  </a:lnTo>
                  <a:lnTo>
                    <a:pt x="2829" y="1375"/>
                  </a:lnTo>
                  <a:lnTo>
                    <a:pt x="2835" y="1364"/>
                  </a:lnTo>
                  <a:lnTo>
                    <a:pt x="2840" y="1354"/>
                  </a:lnTo>
                  <a:lnTo>
                    <a:pt x="2845" y="1343"/>
                  </a:lnTo>
                  <a:lnTo>
                    <a:pt x="2851" y="1334"/>
                  </a:lnTo>
                  <a:lnTo>
                    <a:pt x="2858" y="1326"/>
                  </a:lnTo>
                  <a:lnTo>
                    <a:pt x="2861" y="1322"/>
                  </a:lnTo>
                  <a:lnTo>
                    <a:pt x="2866" y="1321"/>
                  </a:lnTo>
                  <a:lnTo>
                    <a:pt x="2871" y="1319"/>
                  </a:lnTo>
                  <a:lnTo>
                    <a:pt x="2876" y="1319"/>
                  </a:lnTo>
                  <a:lnTo>
                    <a:pt x="2888" y="1319"/>
                  </a:lnTo>
                  <a:lnTo>
                    <a:pt x="2898" y="1321"/>
                  </a:lnTo>
                  <a:lnTo>
                    <a:pt x="2907" y="1322"/>
                  </a:lnTo>
                  <a:lnTo>
                    <a:pt x="2915" y="1325"/>
                  </a:lnTo>
                  <a:lnTo>
                    <a:pt x="2924" y="1327"/>
                  </a:lnTo>
                  <a:lnTo>
                    <a:pt x="2933" y="1330"/>
                  </a:lnTo>
                  <a:lnTo>
                    <a:pt x="2943" y="1331"/>
                  </a:lnTo>
                  <a:lnTo>
                    <a:pt x="2953" y="1333"/>
                  </a:lnTo>
                  <a:lnTo>
                    <a:pt x="2964" y="1331"/>
                  </a:lnTo>
                  <a:lnTo>
                    <a:pt x="2973" y="1330"/>
                  </a:lnTo>
                  <a:lnTo>
                    <a:pt x="2982" y="1327"/>
                  </a:lnTo>
                  <a:lnTo>
                    <a:pt x="2991" y="1325"/>
                  </a:lnTo>
                  <a:lnTo>
                    <a:pt x="2999" y="1322"/>
                  </a:lnTo>
                  <a:lnTo>
                    <a:pt x="3008" y="1321"/>
                  </a:lnTo>
                  <a:lnTo>
                    <a:pt x="3017" y="1319"/>
                  </a:lnTo>
                  <a:lnTo>
                    <a:pt x="3027" y="1319"/>
                  </a:lnTo>
                  <a:lnTo>
                    <a:pt x="3040" y="1319"/>
                  </a:lnTo>
                  <a:lnTo>
                    <a:pt x="3051" y="1321"/>
                  </a:lnTo>
                  <a:lnTo>
                    <a:pt x="3061" y="1324"/>
                  </a:lnTo>
                  <a:lnTo>
                    <a:pt x="3071" y="1327"/>
                  </a:lnTo>
                  <a:lnTo>
                    <a:pt x="3090" y="1335"/>
                  </a:lnTo>
                  <a:lnTo>
                    <a:pt x="3112" y="1345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54" name="Freeform 23"/>
            <p:cNvSpPr>
              <a:spLocks/>
            </p:cNvSpPr>
            <p:nvPr/>
          </p:nvSpPr>
          <p:spPr bwMode="auto">
            <a:xfrm>
              <a:off x="2943732" y="572025"/>
              <a:ext cx="922837" cy="828973"/>
            </a:xfrm>
            <a:custGeom>
              <a:avLst/>
              <a:gdLst>
                <a:gd name="T0" fmla="*/ 2777 w 3736"/>
                <a:gd name="T1" fmla="*/ 1970 h 3356"/>
                <a:gd name="T2" fmla="*/ 2859 w 3736"/>
                <a:gd name="T3" fmla="*/ 2079 h 3356"/>
                <a:gd name="T4" fmla="*/ 2885 w 3736"/>
                <a:gd name="T5" fmla="*/ 2196 h 3356"/>
                <a:gd name="T6" fmla="*/ 2900 w 3736"/>
                <a:gd name="T7" fmla="*/ 2348 h 3356"/>
                <a:gd name="T8" fmla="*/ 3056 w 3736"/>
                <a:gd name="T9" fmla="*/ 2429 h 3356"/>
                <a:gd name="T10" fmla="*/ 3254 w 3736"/>
                <a:gd name="T11" fmla="*/ 2609 h 3356"/>
                <a:gd name="T12" fmla="*/ 3343 w 3736"/>
                <a:gd name="T13" fmla="*/ 2749 h 3356"/>
                <a:gd name="T14" fmla="*/ 3466 w 3736"/>
                <a:gd name="T15" fmla="*/ 2743 h 3356"/>
                <a:gd name="T16" fmla="*/ 3555 w 3736"/>
                <a:gd name="T17" fmla="*/ 2867 h 3356"/>
                <a:gd name="T18" fmla="*/ 3686 w 3736"/>
                <a:gd name="T19" fmla="*/ 3031 h 3356"/>
                <a:gd name="T20" fmla="*/ 3533 w 3736"/>
                <a:gd name="T21" fmla="*/ 3048 h 3356"/>
                <a:gd name="T22" fmla="*/ 3242 w 3736"/>
                <a:gd name="T23" fmla="*/ 3006 h 3356"/>
                <a:gd name="T24" fmla="*/ 2996 w 3736"/>
                <a:gd name="T25" fmla="*/ 3036 h 3356"/>
                <a:gd name="T26" fmla="*/ 2810 w 3736"/>
                <a:gd name="T27" fmla="*/ 2941 h 3356"/>
                <a:gd name="T28" fmla="*/ 2585 w 3736"/>
                <a:gd name="T29" fmla="*/ 3008 h 3356"/>
                <a:gd name="T30" fmla="*/ 2366 w 3736"/>
                <a:gd name="T31" fmla="*/ 2880 h 3356"/>
                <a:gd name="T32" fmla="*/ 2159 w 3736"/>
                <a:gd name="T33" fmla="*/ 2798 h 3356"/>
                <a:gd name="T34" fmla="*/ 2007 w 3736"/>
                <a:gd name="T35" fmla="*/ 2780 h 3356"/>
                <a:gd name="T36" fmla="*/ 1865 w 3736"/>
                <a:gd name="T37" fmla="*/ 2591 h 3356"/>
                <a:gd name="T38" fmla="*/ 1687 w 3736"/>
                <a:gd name="T39" fmla="*/ 2629 h 3356"/>
                <a:gd name="T40" fmla="*/ 1544 w 3736"/>
                <a:gd name="T41" fmla="*/ 2659 h 3356"/>
                <a:gd name="T42" fmla="*/ 1354 w 3736"/>
                <a:gd name="T43" fmla="*/ 2572 h 3356"/>
                <a:gd name="T44" fmla="*/ 1216 w 3736"/>
                <a:gd name="T45" fmla="*/ 2599 h 3356"/>
                <a:gd name="T46" fmla="*/ 985 w 3736"/>
                <a:gd name="T47" fmla="*/ 2897 h 3356"/>
                <a:gd name="T48" fmla="*/ 973 w 3736"/>
                <a:gd name="T49" fmla="*/ 3195 h 3356"/>
                <a:gd name="T50" fmla="*/ 917 w 3736"/>
                <a:gd name="T51" fmla="*/ 3356 h 3356"/>
                <a:gd name="T52" fmla="*/ 670 w 3736"/>
                <a:gd name="T53" fmla="*/ 3078 h 3356"/>
                <a:gd name="T54" fmla="*/ 548 w 3736"/>
                <a:gd name="T55" fmla="*/ 2902 h 3356"/>
                <a:gd name="T56" fmla="*/ 464 w 3736"/>
                <a:gd name="T57" fmla="*/ 2737 h 3356"/>
                <a:gd name="T58" fmla="*/ 228 w 3736"/>
                <a:gd name="T59" fmla="*/ 2676 h 3356"/>
                <a:gd name="T60" fmla="*/ 65 w 3736"/>
                <a:gd name="T61" fmla="*/ 2522 h 3356"/>
                <a:gd name="T62" fmla="*/ 8 w 3736"/>
                <a:gd name="T63" fmla="*/ 2294 h 3356"/>
                <a:gd name="T64" fmla="*/ 8 w 3736"/>
                <a:gd name="T65" fmla="*/ 2128 h 3356"/>
                <a:gd name="T66" fmla="*/ 323 w 3736"/>
                <a:gd name="T67" fmla="*/ 2055 h 3356"/>
                <a:gd name="T68" fmla="*/ 297 w 3736"/>
                <a:gd name="T69" fmla="*/ 1629 h 3356"/>
                <a:gd name="T70" fmla="*/ 89 w 3736"/>
                <a:gd name="T71" fmla="*/ 1365 h 3356"/>
                <a:gd name="T72" fmla="*/ 167 w 3736"/>
                <a:gd name="T73" fmla="*/ 1225 h 3356"/>
                <a:gd name="T74" fmla="*/ 153 w 3736"/>
                <a:gd name="T75" fmla="*/ 1069 h 3356"/>
                <a:gd name="T76" fmla="*/ 242 w 3736"/>
                <a:gd name="T77" fmla="*/ 956 h 3356"/>
                <a:gd name="T78" fmla="*/ 318 w 3736"/>
                <a:gd name="T79" fmla="*/ 875 h 3356"/>
                <a:gd name="T80" fmla="*/ 493 w 3736"/>
                <a:gd name="T81" fmla="*/ 757 h 3356"/>
                <a:gd name="T82" fmla="*/ 494 w 3736"/>
                <a:gd name="T83" fmla="*/ 936 h 3356"/>
                <a:gd name="T84" fmla="*/ 658 w 3736"/>
                <a:gd name="T85" fmla="*/ 1207 h 3356"/>
                <a:gd name="T86" fmla="*/ 821 w 3736"/>
                <a:gd name="T87" fmla="*/ 952 h 3356"/>
                <a:gd name="T88" fmla="*/ 1133 w 3736"/>
                <a:gd name="T89" fmla="*/ 573 h 3356"/>
                <a:gd name="T90" fmla="*/ 1334 w 3736"/>
                <a:gd name="T91" fmla="*/ 92 h 3356"/>
                <a:gd name="T92" fmla="*/ 1491 w 3736"/>
                <a:gd name="T93" fmla="*/ 439 h 3356"/>
                <a:gd name="T94" fmla="*/ 1792 w 3736"/>
                <a:gd name="T95" fmla="*/ 455 h 3356"/>
                <a:gd name="T96" fmla="*/ 2073 w 3736"/>
                <a:gd name="T97" fmla="*/ 493 h 3356"/>
                <a:gd name="T98" fmla="*/ 2250 w 3736"/>
                <a:gd name="T99" fmla="*/ 723 h 3356"/>
                <a:gd name="T100" fmla="*/ 2343 w 3736"/>
                <a:gd name="T101" fmla="*/ 626 h 3356"/>
                <a:gd name="T102" fmla="*/ 2334 w 3736"/>
                <a:gd name="T103" fmla="*/ 418 h 3356"/>
                <a:gd name="T104" fmla="*/ 2234 w 3736"/>
                <a:gd name="T105" fmla="*/ 240 h 3356"/>
                <a:gd name="T106" fmla="*/ 2383 w 3736"/>
                <a:gd name="T107" fmla="*/ 23 h 3356"/>
                <a:gd name="T108" fmla="*/ 2624 w 3736"/>
                <a:gd name="T109" fmla="*/ 89 h 3356"/>
                <a:gd name="T110" fmla="*/ 2907 w 3736"/>
                <a:gd name="T111" fmla="*/ 173 h 3356"/>
                <a:gd name="T112" fmla="*/ 2787 w 3736"/>
                <a:gd name="T113" fmla="*/ 337 h 3356"/>
                <a:gd name="T114" fmla="*/ 2814 w 3736"/>
                <a:gd name="T115" fmla="*/ 557 h 3356"/>
                <a:gd name="T116" fmla="*/ 2701 w 3736"/>
                <a:gd name="T117" fmla="*/ 843 h 3356"/>
                <a:gd name="T118" fmla="*/ 2623 w 3736"/>
                <a:gd name="T119" fmla="*/ 996 h 3356"/>
                <a:gd name="T120" fmla="*/ 2679 w 3736"/>
                <a:gd name="T121" fmla="*/ 1389 h 3356"/>
                <a:gd name="T122" fmla="*/ 2851 w 3736"/>
                <a:gd name="T123" fmla="*/ 1334 h 3356"/>
                <a:gd name="T124" fmla="*/ 3040 w 3736"/>
                <a:gd name="T125" fmla="*/ 1319 h 3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36" h="3356">
                  <a:moveTo>
                    <a:pt x="3112" y="1345"/>
                  </a:moveTo>
                  <a:lnTo>
                    <a:pt x="3087" y="1374"/>
                  </a:lnTo>
                  <a:lnTo>
                    <a:pt x="3065" y="1400"/>
                  </a:lnTo>
                  <a:lnTo>
                    <a:pt x="3045" y="1425"/>
                  </a:lnTo>
                  <a:lnTo>
                    <a:pt x="3025" y="1450"/>
                  </a:lnTo>
                  <a:lnTo>
                    <a:pt x="3006" y="1476"/>
                  </a:lnTo>
                  <a:lnTo>
                    <a:pt x="2984" y="1501"/>
                  </a:lnTo>
                  <a:lnTo>
                    <a:pt x="2962" y="1527"/>
                  </a:lnTo>
                  <a:lnTo>
                    <a:pt x="2935" y="1555"/>
                  </a:lnTo>
                  <a:lnTo>
                    <a:pt x="2908" y="1581"/>
                  </a:lnTo>
                  <a:lnTo>
                    <a:pt x="2883" y="1606"/>
                  </a:lnTo>
                  <a:lnTo>
                    <a:pt x="2860" y="1631"/>
                  </a:lnTo>
                  <a:lnTo>
                    <a:pt x="2835" y="1660"/>
                  </a:lnTo>
                  <a:lnTo>
                    <a:pt x="2815" y="1681"/>
                  </a:lnTo>
                  <a:lnTo>
                    <a:pt x="2796" y="1700"/>
                  </a:lnTo>
                  <a:lnTo>
                    <a:pt x="2789" y="1711"/>
                  </a:lnTo>
                  <a:lnTo>
                    <a:pt x="2782" y="1723"/>
                  </a:lnTo>
                  <a:lnTo>
                    <a:pt x="2781" y="1728"/>
                  </a:lnTo>
                  <a:lnTo>
                    <a:pt x="2779" y="1735"/>
                  </a:lnTo>
                  <a:lnTo>
                    <a:pt x="2779" y="1742"/>
                  </a:lnTo>
                  <a:lnTo>
                    <a:pt x="2777" y="1749"/>
                  </a:lnTo>
                  <a:lnTo>
                    <a:pt x="2777" y="1970"/>
                  </a:lnTo>
                  <a:lnTo>
                    <a:pt x="2779" y="1987"/>
                  </a:lnTo>
                  <a:lnTo>
                    <a:pt x="2780" y="2004"/>
                  </a:lnTo>
                  <a:lnTo>
                    <a:pt x="2782" y="2020"/>
                  </a:lnTo>
                  <a:lnTo>
                    <a:pt x="2785" y="2038"/>
                  </a:lnTo>
                  <a:lnTo>
                    <a:pt x="2785" y="2054"/>
                  </a:lnTo>
                  <a:lnTo>
                    <a:pt x="2786" y="2070"/>
                  </a:lnTo>
                  <a:lnTo>
                    <a:pt x="2789" y="2078"/>
                  </a:lnTo>
                  <a:lnTo>
                    <a:pt x="2791" y="2083"/>
                  </a:lnTo>
                  <a:lnTo>
                    <a:pt x="2794" y="2085"/>
                  </a:lnTo>
                  <a:lnTo>
                    <a:pt x="2796" y="2087"/>
                  </a:lnTo>
                  <a:lnTo>
                    <a:pt x="2800" y="2088"/>
                  </a:lnTo>
                  <a:lnTo>
                    <a:pt x="2802" y="2088"/>
                  </a:lnTo>
                  <a:lnTo>
                    <a:pt x="2809" y="2088"/>
                  </a:lnTo>
                  <a:lnTo>
                    <a:pt x="2814" y="2085"/>
                  </a:lnTo>
                  <a:lnTo>
                    <a:pt x="2819" y="2084"/>
                  </a:lnTo>
                  <a:lnTo>
                    <a:pt x="2824" y="2082"/>
                  </a:lnTo>
                  <a:lnTo>
                    <a:pt x="2829" y="2079"/>
                  </a:lnTo>
                  <a:lnTo>
                    <a:pt x="2834" y="2077"/>
                  </a:lnTo>
                  <a:lnTo>
                    <a:pt x="2839" y="2075"/>
                  </a:lnTo>
                  <a:lnTo>
                    <a:pt x="2845" y="2075"/>
                  </a:lnTo>
                  <a:lnTo>
                    <a:pt x="2853" y="2075"/>
                  </a:lnTo>
                  <a:lnTo>
                    <a:pt x="2859" y="2079"/>
                  </a:lnTo>
                  <a:lnTo>
                    <a:pt x="2864" y="2084"/>
                  </a:lnTo>
                  <a:lnTo>
                    <a:pt x="2868" y="2089"/>
                  </a:lnTo>
                  <a:lnTo>
                    <a:pt x="2870" y="2097"/>
                  </a:lnTo>
                  <a:lnTo>
                    <a:pt x="2873" y="2104"/>
                  </a:lnTo>
                  <a:lnTo>
                    <a:pt x="2874" y="2112"/>
                  </a:lnTo>
                  <a:lnTo>
                    <a:pt x="2874" y="2119"/>
                  </a:lnTo>
                  <a:lnTo>
                    <a:pt x="2874" y="2126"/>
                  </a:lnTo>
                  <a:lnTo>
                    <a:pt x="2871" y="2132"/>
                  </a:lnTo>
                  <a:lnTo>
                    <a:pt x="2869" y="2137"/>
                  </a:lnTo>
                  <a:lnTo>
                    <a:pt x="2866" y="2141"/>
                  </a:lnTo>
                  <a:lnTo>
                    <a:pt x="2864" y="2146"/>
                  </a:lnTo>
                  <a:lnTo>
                    <a:pt x="2861" y="2151"/>
                  </a:lnTo>
                  <a:lnTo>
                    <a:pt x="2859" y="2156"/>
                  </a:lnTo>
                  <a:lnTo>
                    <a:pt x="2859" y="2162"/>
                  </a:lnTo>
                  <a:lnTo>
                    <a:pt x="2859" y="2166"/>
                  </a:lnTo>
                  <a:lnTo>
                    <a:pt x="2860" y="2169"/>
                  </a:lnTo>
                  <a:lnTo>
                    <a:pt x="2861" y="2173"/>
                  </a:lnTo>
                  <a:lnTo>
                    <a:pt x="2864" y="2176"/>
                  </a:lnTo>
                  <a:lnTo>
                    <a:pt x="2869" y="2181"/>
                  </a:lnTo>
                  <a:lnTo>
                    <a:pt x="2874" y="2186"/>
                  </a:lnTo>
                  <a:lnTo>
                    <a:pt x="2880" y="2191"/>
                  </a:lnTo>
                  <a:lnTo>
                    <a:pt x="2885" y="2196"/>
                  </a:lnTo>
                  <a:lnTo>
                    <a:pt x="2888" y="2198"/>
                  </a:lnTo>
                  <a:lnTo>
                    <a:pt x="2889" y="2202"/>
                  </a:lnTo>
                  <a:lnTo>
                    <a:pt x="2890" y="2206"/>
                  </a:lnTo>
                  <a:lnTo>
                    <a:pt x="2890" y="2210"/>
                  </a:lnTo>
                  <a:lnTo>
                    <a:pt x="2889" y="2217"/>
                  </a:lnTo>
                  <a:lnTo>
                    <a:pt x="2887" y="2223"/>
                  </a:lnTo>
                  <a:lnTo>
                    <a:pt x="2884" y="2230"/>
                  </a:lnTo>
                  <a:lnTo>
                    <a:pt x="2879" y="2236"/>
                  </a:lnTo>
                  <a:lnTo>
                    <a:pt x="2875" y="2241"/>
                  </a:lnTo>
                  <a:lnTo>
                    <a:pt x="2873" y="2247"/>
                  </a:lnTo>
                  <a:lnTo>
                    <a:pt x="2870" y="2253"/>
                  </a:lnTo>
                  <a:lnTo>
                    <a:pt x="2869" y="2261"/>
                  </a:lnTo>
                  <a:lnTo>
                    <a:pt x="2869" y="2269"/>
                  </a:lnTo>
                  <a:lnTo>
                    <a:pt x="2871" y="2276"/>
                  </a:lnTo>
                  <a:lnTo>
                    <a:pt x="2873" y="2282"/>
                  </a:lnTo>
                  <a:lnTo>
                    <a:pt x="2875" y="2289"/>
                  </a:lnTo>
                  <a:lnTo>
                    <a:pt x="2881" y="2301"/>
                  </a:lnTo>
                  <a:lnTo>
                    <a:pt x="2888" y="2315"/>
                  </a:lnTo>
                  <a:lnTo>
                    <a:pt x="2890" y="2324"/>
                  </a:lnTo>
                  <a:lnTo>
                    <a:pt x="2892" y="2333"/>
                  </a:lnTo>
                  <a:lnTo>
                    <a:pt x="2895" y="2340"/>
                  </a:lnTo>
                  <a:lnTo>
                    <a:pt x="2900" y="2348"/>
                  </a:lnTo>
                  <a:lnTo>
                    <a:pt x="2908" y="2341"/>
                  </a:lnTo>
                  <a:lnTo>
                    <a:pt x="2914" y="2334"/>
                  </a:lnTo>
                  <a:lnTo>
                    <a:pt x="2920" y="2326"/>
                  </a:lnTo>
                  <a:lnTo>
                    <a:pt x="2925" y="2320"/>
                  </a:lnTo>
                  <a:lnTo>
                    <a:pt x="2930" y="2312"/>
                  </a:lnTo>
                  <a:lnTo>
                    <a:pt x="2937" y="2307"/>
                  </a:lnTo>
                  <a:lnTo>
                    <a:pt x="2940" y="2305"/>
                  </a:lnTo>
                  <a:lnTo>
                    <a:pt x="2944" y="2304"/>
                  </a:lnTo>
                  <a:lnTo>
                    <a:pt x="2949" y="2302"/>
                  </a:lnTo>
                  <a:lnTo>
                    <a:pt x="2953" y="2302"/>
                  </a:lnTo>
                  <a:lnTo>
                    <a:pt x="2959" y="2302"/>
                  </a:lnTo>
                  <a:lnTo>
                    <a:pt x="2966" y="2304"/>
                  </a:lnTo>
                  <a:lnTo>
                    <a:pt x="2969" y="2306"/>
                  </a:lnTo>
                  <a:lnTo>
                    <a:pt x="2974" y="2309"/>
                  </a:lnTo>
                  <a:lnTo>
                    <a:pt x="2982" y="2316"/>
                  </a:lnTo>
                  <a:lnTo>
                    <a:pt x="2987" y="2325"/>
                  </a:lnTo>
                  <a:lnTo>
                    <a:pt x="2998" y="2348"/>
                  </a:lnTo>
                  <a:lnTo>
                    <a:pt x="3009" y="2371"/>
                  </a:lnTo>
                  <a:lnTo>
                    <a:pt x="3021" y="2388"/>
                  </a:lnTo>
                  <a:lnTo>
                    <a:pt x="3032" y="2403"/>
                  </a:lnTo>
                  <a:lnTo>
                    <a:pt x="3045" y="2417"/>
                  </a:lnTo>
                  <a:lnTo>
                    <a:pt x="3056" y="2429"/>
                  </a:lnTo>
                  <a:lnTo>
                    <a:pt x="3084" y="2452"/>
                  </a:lnTo>
                  <a:lnTo>
                    <a:pt x="3115" y="2477"/>
                  </a:lnTo>
                  <a:lnTo>
                    <a:pt x="3121" y="2482"/>
                  </a:lnTo>
                  <a:lnTo>
                    <a:pt x="3125" y="2488"/>
                  </a:lnTo>
                  <a:lnTo>
                    <a:pt x="3130" y="2494"/>
                  </a:lnTo>
                  <a:lnTo>
                    <a:pt x="3132" y="2501"/>
                  </a:lnTo>
                  <a:lnTo>
                    <a:pt x="3136" y="2507"/>
                  </a:lnTo>
                  <a:lnTo>
                    <a:pt x="3140" y="2513"/>
                  </a:lnTo>
                  <a:lnTo>
                    <a:pt x="3145" y="2520"/>
                  </a:lnTo>
                  <a:lnTo>
                    <a:pt x="3151" y="2525"/>
                  </a:lnTo>
                  <a:lnTo>
                    <a:pt x="3163" y="2530"/>
                  </a:lnTo>
                  <a:lnTo>
                    <a:pt x="3173" y="2532"/>
                  </a:lnTo>
                  <a:lnTo>
                    <a:pt x="3183" y="2533"/>
                  </a:lnTo>
                  <a:lnTo>
                    <a:pt x="3194" y="2537"/>
                  </a:lnTo>
                  <a:lnTo>
                    <a:pt x="3203" y="2542"/>
                  </a:lnTo>
                  <a:lnTo>
                    <a:pt x="3209" y="2547"/>
                  </a:lnTo>
                  <a:lnTo>
                    <a:pt x="3215" y="2552"/>
                  </a:lnTo>
                  <a:lnTo>
                    <a:pt x="3220" y="2558"/>
                  </a:lnTo>
                  <a:lnTo>
                    <a:pt x="3230" y="2572"/>
                  </a:lnTo>
                  <a:lnTo>
                    <a:pt x="3239" y="2587"/>
                  </a:lnTo>
                  <a:lnTo>
                    <a:pt x="3247" y="2599"/>
                  </a:lnTo>
                  <a:lnTo>
                    <a:pt x="3254" y="2609"/>
                  </a:lnTo>
                  <a:lnTo>
                    <a:pt x="3258" y="2614"/>
                  </a:lnTo>
                  <a:lnTo>
                    <a:pt x="3260" y="2620"/>
                  </a:lnTo>
                  <a:lnTo>
                    <a:pt x="3262" y="2626"/>
                  </a:lnTo>
                  <a:lnTo>
                    <a:pt x="3263" y="2632"/>
                  </a:lnTo>
                  <a:lnTo>
                    <a:pt x="3258" y="2647"/>
                  </a:lnTo>
                  <a:lnTo>
                    <a:pt x="3253" y="2661"/>
                  </a:lnTo>
                  <a:lnTo>
                    <a:pt x="3253" y="2669"/>
                  </a:lnTo>
                  <a:lnTo>
                    <a:pt x="3257" y="2675"/>
                  </a:lnTo>
                  <a:lnTo>
                    <a:pt x="3260" y="2681"/>
                  </a:lnTo>
                  <a:lnTo>
                    <a:pt x="3267" y="2685"/>
                  </a:lnTo>
                  <a:lnTo>
                    <a:pt x="3281" y="2693"/>
                  </a:lnTo>
                  <a:lnTo>
                    <a:pt x="3294" y="2701"/>
                  </a:lnTo>
                  <a:lnTo>
                    <a:pt x="3302" y="2708"/>
                  </a:lnTo>
                  <a:lnTo>
                    <a:pt x="3307" y="2715"/>
                  </a:lnTo>
                  <a:lnTo>
                    <a:pt x="3312" y="2723"/>
                  </a:lnTo>
                  <a:lnTo>
                    <a:pt x="3317" y="2730"/>
                  </a:lnTo>
                  <a:lnTo>
                    <a:pt x="3322" y="2738"/>
                  </a:lnTo>
                  <a:lnTo>
                    <a:pt x="3328" y="2744"/>
                  </a:lnTo>
                  <a:lnTo>
                    <a:pt x="3331" y="2745"/>
                  </a:lnTo>
                  <a:lnTo>
                    <a:pt x="3335" y="2748"/>
                  </a:lnTo>
                  <a:lnTo>
                    <a:pt x="3338" y="2749"/>
                  </a:lnTo>
                  <a:lnTo>
                    <a:pt x="3343" y="2749"/>
                  </a:lnTo>
                  <a:lnTo>
                    <a:pt x="3351" y="2748"/>
                  </a:lnTo>
                  <a:lnTo>
                    <a:pt x="3356" y="2747"/>
                  </a:lnTo>
                  <a:lnTo>
                    <a:pt x="3362" y="2744"/>
                  </a:lnTo>
                  <a:lnTo>
                    <a:pt x="3367" y="2740"/>
                  </a:lnTo>
                  <a:lnTo>
                    <a:pt x="3376" y="2733"/>
                  </a:lnTo>
                  <a:lnTo>
                    <a:pt x="3383" y="2723"/>
                  </a:lnTo>
                  <a:lnTo>
                    <a:pt x="3392" y="2713"/>
                  </a:lnTo>
                  <a:lnTo>
                    <a:pt x="3401" y="2704"/>
                  </a:lnTo>
                  <a:lnTo>
                    <a:pt x="3406" y="2701"/>
                  </a:lnTo>
                  <a:lnTo>
                    <a:pt x="3411" y="2699"/>
                  </a:lnTo>
                  <a:lnTo>
                    <a:pt x="3417" y="2696"/>
                  </a:lnTo>
                  <a:lnTo>
                    <a:pt x="3424" y="2696"/>
                  </a:lnTo>
                  <a:lnTo>
                    <a:pt x="3432" y="2696"/>
                  </a:lnTo>
                  <a:lnTo>
                    <a:pt x="3440" y="2699"/>
                  </a:lnTo>
                  <a:lnTo>
                    <a:pt x="3447" y="2701"/>
                  </a:lnTo>
                  <a:lnTo>
                    <a:pt x="3455" y="2705"/>
                  </a:lnTo>
                  <a:lnTo>
                    <a:pt x="3461" y="2710"/>
                  </a:lnTo>
                  <a:lnTo>
                    <a:pt x="3465" y="2715"/>
                  </a:lnTo>
                  <a:lnTo>
                    <a:pt x="3468" y="2723"/>
                  </a:lnTo>
                  <a:lnTo>
                    <a:pt x="3469" y="2730"/>
                  </a:lnTo>
                  <a:lnTo>
                    <a:pt x="3469" y="2737"/>
                  </a:lnTo>
                  <a:lnTo>
                    <a:pt x="3466" y="2743"/>
                  </a:lnTo>
                  <a:lnTo>
                    <a:pt x="3464" y="2748"/>
                  </a:lnTo>
                  <a:lnTo>
                    <a:pt x="3461" y="2753"/>
                  </a:lnTo>
                  <a:lnTo>
                    <a:pt x="3459" y="2758"/>
                  </a:lnTo>
                  <a:lnTo>
                    <a:pt x="3456" y="2763"/>
                  </a:lnTo>
                  <a:lnTo>
                    <a:pt x="3454" y="2768"/>
                  </a:lnTo>
                  <a:lnTo>
                    <a:pt x="3454" y="2774"/>
                  </a:lnTo>
                  <a:lnTo>
                    <a:pt x="3454" y="2823"/>
                  </a:lnTo>
                  <a:lnTo>
                    <a:pt x="3470" y="2824"/>
                  </a:lnTo>
                  <a:lnTo>
                    <a:pt x="3485" y="2828"/>
                  </a:lnTo>
                  <a:lnTo>
                    <a:pt x="3500" y="2832"/>
                  </a:lnTo>
                  <a:lnTo>
                    <a:pt x="3517" y="2833"/>
                  </a:lnTo>
                  <a:lnTo>
                    <a:pt x="3525" y="2831"/>
                  </a:lnTo>
                  <a:lnTo>
                    <a:pt x="3533" y="2828"/>
                  </a:lnTo>
                  <a:lnTo>
                    <a:pt x="3537" y="2828"/>
                  </a:lnTo>
                  <a:lnTo>
                    <a:pt x="3539" y="2829"/>
                  </a:lnTo>
                  <a:lnTo>
                    <a:pt x="3542" y="2831"/>
                  </a:lnTo>
                  <a:lnTo>
                    <a:pt x="3543" y="2833"/>
                  </a:lnTo>
                  <a:lnTo>
                    <a:pt x="3547" y="2838"/>
                  </a:lnTo>
                  <a:lnTo>
                    <a:pt x="3549" y="2844"/>
                  </a:lnTo>
                  <a:lnTo>
                    <a:pt x="3550" y="2852"/>
                  </a:lnTo>
                  <a:lnTo>
                    <a:pt x="3553" y="2860"/>
                  </a:lnTo>
                  <a:lnTo>
                    <a:pt x="3555" y="2867"/>
                  </a:lnTo>
                  <a:lnTo>
                    <a:pt x="3559" y="2873"/>
                  </a:lnTo>
                  <a:lnTo>
                    <a:pt x="3568" y="2883"/>
                  </a:lnTo>
                  <a:lnTo>
                    <a:pt x="3578" y="2891"/>
                  </a:lnTo>
                  <a:lnTo>
                    <a:pt x="3588" y="2896"/>
                  </a:lnTo>
                  <a:lnTo>
                    <a:pt x="3598" y="2901"/>
                  </a:lnTo>
                  <a:lnTo>
                    <a:pt x="3609" y="2906"/>
                  </a:lnTo>
                  <a:lnTo>
                    <a:pt x="3621" y="2910"/>
                  </a:lnTo>
                  <a:lnTo>
                    <a:pt x="3632" y="2916"/>
                  </a:lnTo>
                  <a:lnTo>
                    <a:pt x="3643" y="2924"/>
                  </a:lnTo>
                  <a:lnTo>
                    <a:pt x="3673" y="2944"/>
                  </a:lnTo>
                  <a:lnTo>
                    <a:pt x="3698" y="2961"/>
                  </a:lnTo>
                  <a:lnTo>
                    <a:pt x="3710" y="2971"/>
                  </a:lnTo>
                  <a:lnTo>
                    <a:pt x="3720" y="2984"/>
                  </a:lnTo>
                  <a:lnTo>
                    <a:pt x="3729" y="2996"/>
                  </a:lnTo>
                  <a:lnTo>
                    <a:pt x="3736" y="3014"/>
                  </a:lnTo>
                  <a:lnTo>
                    <a:pt x="3736" y="3014"/>
                  </a:lnTo>
                  <a:lnTo>
                    <a:pt x="3726" y="3015"/>
                  </a:lnTo>
                  <a:lnTo>
                    <a:pt x="3717" y="3018"/>
                  </a:lnTo>
                  <a:lnTo>
                    <a:pt x="3710" y="3021"/>
                  </a:lnTo>
                  <a:lnTo>
                    <a:pt x="3702" y="3025"/>
                  </a:lnTo>
                  <a:lnTo>
                    <a:pt x="3695" y="3028"/>
                  </a:lnTo>
                  <a:lnTo>
                    <a:pt x="3686" y="3031"/>
                  </a:lnTo>
                  <a:lnTo>
                    <a:pt x="3677" y="3034"/>
                  </a:lnTo>
                  <a:lnTo>
                    <a:pt x="3667" y="3034"/>
                  </a:lnTo>
                  <a:lnTo>
                    <a:pt x="3655" y="3034"/>
                  </a:lnTo>
                  <a:lnTo>
                    <a:pt x="3643" y="3031"/>
                  </a:lnTo>
                  <a:lnTo>
                    <a:pt x="3633" y="3028"/>
                  </a:lnTo>
                  <a:lnTo>
                    <a:pt x="3622" y="3024"/>
                  </a:lnTo>
                  <a:lnTo>
                    <a:pt x="3612" y="3020"/>
                  </a:lnTo>
                  <a:lnTo>
                    <a:pt x="3602" y="3016"/>
                  </a:lnTo>
                  <a:lnTo>
                    <a:pt x="3591" y="3014"/>
                  </a:lnTo>
                  <a:lnTo>
                    <a:pt x="3578" y="3014"/>
                  </a:lnTo>
                  <a:lnTo>
                    <a:pt x="3574" y="3014"/>
                  </a:lnTo>
                  <a:lnTo>
                    <a:pt x="3570" y="3015"/>
                  </a:lnTo>
                  <a:lnTo>
                    <a:pt x="3567" y="3016"/>
                  </a:lnTo>
                  <a:lnTo>
                    <a:pt x="3564" y="3019"/>
                  </a:lnTo>
                  <a:lnTo>
                    <a:pt x="3559" y="3024"/>
                  </a:lnTo>
                  <a:lnTo>
                    <a:pt x="3555" y="3030"/>
                  </a:lnTo>
                  <a:lnTo>
                    <a:pt x="3550" y="3036"/>
                  </a:lnTo>
                  <a:lnTo>
                    <a:pt x="3545" y="3043"/>
                  </a:lnTo>
                  <a:lnTo>
                    <a:pt x="3543" y="3044"/>
                  </a:lnTo>
                  <a:lnTo>
                    <a:pt x="3540" y="3046"/>
                  </a:lnTo>
                  <a:lnTo>
                    <a:pt x="3537" y="3048"/>
                  </a:lnTo>
                  <a:lnTo>
                    <a:pt x="3533" y="3048"/>
                  </a:lnTo>
                  <a:lnTo>
                    <a:pt x="3525" y="3046"/>
                  </a:lnTo>
                  <a:lnTo>
                    <a:pt x="3519" y="3044"/>
                  </a:lnTo>
                  <a:lnTo>
                    <a:pt x="3513" y="3040"/>
                  </a:lnTo>
                  <a:lnTo>
                    <a:pt x="3508" y="3035"/>
                  </a:lnTo>
                  <a:lnTo>
                    <a:pt x="3503" y="3031"/>
                  </a:lnTo>
                  <a:lnTo>
                    <a:pt x="3496" y="3028"/>
                  </a:lnTo>
                  <a:lnTo>
                    <a:pt x="3490" y="3025"/>
                  </a:lnTo>
                  <a:lnTo>
                    <a:pt x="3483" y="3024"/>
                  </a:lnTo>
                  <a:lnTo>
                    <a:pt x="3465" y="3025"/>
                  </a:lnTo>
                  <a:lnTo>
                    <a:pt x="3450" y="3029"/>
                  </a:lnTo>
                  <a:lnTo>
                    <a:pt x="3435" y="3033"/>
                  </a:lnTo>
                  <a:lnTo>
                    <a:pt x="3417" y="3034"/>
                  </a:lnTo>
                  <a:lnTo>
                    <a:pt x="3406" y="3033"/>
                  </a:lnTo>
                  <a:lnTo>
                    <a:pt x="3395" y="3030"/>
                  </a:lnTo>
                  <a:lnTo>
                    <a:pt x="3385" y="3026"/>
                  </a:lnTo>
                  <a:lnTo>
                    <a:pt x="3376" y="3021"/>
                  </a:lnTo>
                  <a:lnTo>
                    <a:pt x="3366" y="3016"/>
                  </a:lnTo>
                  <a:lnTo>
                    <a:pt x="3356" y="3013"/>
                  </a:lnTo>
                  <a:lnTo>
                    <a:pt x="3346" y="3009"/>
                  </a:lnTo>
                  <a:lnTo>
                    <a:pt x="3333" y="3008"/>
                  </a:lnTo>
                  <a:lnTo>
                    <a:pt x="3255" y="3008"/>
                  </a:lnTo>
                  <a:lnTo>
                    <a:pt x="3242" y="3006"/>
                  </a:lnTo>
                  <a:lnTo>
                    <a:pt x="3229" y="3004"/>
                  </a:lnTo>
                  <a:lnTo>
                    <a:pt x="3217" y="3001"/>
                  </a:lnTo>
                  <a:lnTo>
                    <a:pt x="3202" y="3000"/>
                  </a:lnTo>
                  <a:lnTo>
                    <a:pt x="3195" y="3001"/>
                  </a:lnTo>
                  <a:lnTo>
                    <a:pt x="3189" y="3003"/>
                  </a:lnTo>
                  <a:lnTo>
                    <a:pt x="3184" y="3005"/>
                  </a:lnTo>
                  <a:lnTo>
                    <a:pt x="3179" y="3009"/>
                  </a:lnTo>
                  <a:lnTo>
                    <a:pt x="3170" y="3018"/>
                  </a:lnTo>
                  <a:lnTo>
                    <a:pt x="3160" y="3026"/>
                  </a:lnTo>
                  <a:lnTo>
                    <a:pt x="3150" y="3034"/>
                  </a:lnTo>
                  <a:lnTo>
                    <a:pt x="3140" y="3039"/>
                  </a:lnTo>
                  <a:lnTo>
                    <a:pt x="3131" y="3044"/>
                  </a:lnTo>
                  <a:lnTo>
                    <a:pt x="3121" y="3048"/>
                  </a:lnTo>
                  <a:lnTo>
                    <a:pt x="3111" y="3050"/>
                  </a:lnTo>
                  <a:lnTo>
                    <a:pt x="3101" y="3052"/>
                  </a:lnTo>
                  <a:lnTo>
                    <a:pt x="3090" y="3053"/>
                  </a:lnTo>
                  <a:lnTo>
                    <a:pt x="3077" y="3053"/>
                  </a:lnTo>
                  <a:lnTo>
                    <a:pt x="3061" y="3053"/>
                  </a:lnTo>
                  <a:lnTo>
                    <a:pt x="3047" y="3053"/>
                  </a:lnTo>
                  <a:lnTo>
                    <a:pt x="3032" y="3050"/>
                  </a:lnTo>
                  <a:lnTo>
                    <a:pt x="3017" y="3045"/>
                  </a:lnTo>
                  <a:lnTo>
                    <a:pt x="2996" y="3036"/>
                  </a:lnTo>
                  <a:lnTo>
                    <a:pt x="2977" y="3028"/>
                  </a:lnTo>
                  <a:lnTo>
                    <a:pt x="2967" y="3023"/>
                  </a:lnTo>
                  <a:lnTo>
                    <a:pt x="2958" y="3019"/>
                  </a:lnTo>
                  <a:lnTo>
                    <a:pt x="2947" y="3015"/>
                  </a:lnTo>
                  <a:lnTo>
                    <a:pt x="2935" y="3014"/>
                  </a:lnTo>
                  <a:lnTo>
                    <a:pt x="2917" y="3013"/>
                  </a:lnTo>
                  <a:lnTo>
                    <a:pt x="2898" y="3014"/>
                  </a:lnTo>
                  <a:lnTo>
                    <a:pt x="2889" y="3014"/>
                  </a:lnTo>
                  <a:lnTo>
                    <a:pt x="2880" y="3011"/>
                  </a:lnTo>
                  <a:lnTo>
                    <a:pt x="2873" y="3009"/>
                  </a:lnTo>
                  <a:lnTo>
                    <a:pt x="2866" y="3003"/>
                  </a:lnTo>
                  <a:lnTo>
                    <a:pt x="2860" y="2994"/>
                  </a:lnTo>
                  <a:lnTo>
                    <a:pt x="2855" y="2984"/>
                  </a:lnTo>
                  <a:lnTo>
                    <a:pt x="2851" y="2974"/>
                  </a:lnTo>
                  <a:lnTo>
                    <a:pt x="2849" y="2964"/>
                  </a:lnTo>
                  <a:lnTo>
                    <a:pt x="2845" y="2954"/>
                  </a:lnTo>
                  <a:lnTo>
                    <a:pt x="2840" y="2946"/>
                  </a:lnTo>
                  <a:lnTo>
                    <a:pt x="2838" y="2944"/>
                  </a:lnTo>
                  <a:lnTo>
                    <a:pt x="2834" y="2941"/>
                  </a:lnTo>
                  <a:lnTo>
                    <a:pt x="2829" y="2940"/>
                  </a:lnTo>
                  <a:lnTo>
                    <a:pt x="2824" y="2940"/>
                  </a:lnTo>
                  <a:lnTo>
                    <a:pt x="2810" y="2941"/>
                  </a:lnTo>
                  <a:lnTo>
                    <a:pt x="2797" y="2945"/>
                  </a:lnTo>
                  <a:lnTo>
                    <a:pt x="2785" y="2949"/>
                  </a:lnTo>
                  <a:lnTo>
                    <a:pt x="2771" y="2950"/>
                  </a:lnTo>
                  <a:lnTo>
                    <a:pt x="2767" y="2949"/>
                  </a:lnTo>
                  <a:lnTo>
                    <a:pt x="2765" y="2947"/>
                  </a:lnTo>
                  <a:lnTo>
                    <a:pt x="2764" y="2945"/>
                  </a:lnTo>
                  <a:lnTo>
                    <a:pt x="2762" y="2941"/>
                  </a:lnTo>
                  <a:lnTo>
                    <a:pt x="2760" y="2935"/>
                  </a:lnTo>
                  <a:lnTo>
                    <a:pt x="2755" y="2929"/>
                  </a:lnTo>
                  <a:lnTo>
                    <a:pt x="2722" y="2960"/>
                  </a:lnTo>
                  <a:lnTo>
                    <a:pt x="2692" y="2986"/>
                  </a:lnTo>
                  <a:lnTo>
                    <a:pt x="2684" y="2993"/>
                  </a:lnTo>
                  <a:lnTo>
                    <a:pt x="2677" y="2998"/>
                  </a:lnTo>
                  <a:lnTo>
                    <a:pt x="2668" y="3003"/>
                  </a:lnTo>
                  <a:lnTo>
                    <a:pt x="2659" y="3006"/>
                  </a:lnTo>
                  <a:lnTo>
                    <a:pt x="2649" y="3009"/>
                  </a:lnTo>
                  <a:lnTo>
                    <a:pt x="2641" y="3011"/>
                  </a:lnTo>
                  <a:lnTo>
                    <a:pt x="2629" y="3013"/>
                  </a:lnTo>
                  <a:lnTo>
                    <a:pt x="2618" y="3014"/>
                  </a:lnTo>
                  <a:lnTo>
                    <a:pt x="2605" y="3013"/>
                  </a:lnTo>
                  <a:lnTo>
                    <a:pt x="2595" y="3010"/>
                  </a:lnTo>
                  <a:lnTo>
                    <a:pt x="2585" y="3008"/>
                  </a:lnTo>
                  <a:lnTo>
                    <a:pt x="2575" y="3005"/>
                  </a:lnTo>
                  <a:lnTo>
                    <a:pt x="2555" y="2998"/>
                  </a:lnTo>
                  <a:lnTo>
                    <a:pt x="2533" y="2993"/>
                  </a:lnTo>
                  <a:lnTo>
                    <a:pt x="2502" y="2990"/>
                  </a:lnTo>
                  <a:lnTo>
                    <a:pt x="2472" y="2988"/>
                  </a:lnTo>
                  <a:lnTo>
                    <a:pt x="2465" y="2986"/>
                  </a:lnTo>
                  <a:lnTo>
                    <a:pt x="2459" y="2985"/>
                  </a:lnTo>
                  <a:lnTo>
                    <a:pt x="2452" y="2983"/>
                  </a:lnTo>
                  <a:lnTo>
                    <a:pt x="2446" y="2980"/>
                  </a:lnTo>
                  <a:lnTo>
                    <a:pt x="2441" y="2976"/>
                  </a:lnTo>
                  <a:lnTo>
                    <a:pt x="2436" y="2972"/>
                  </a:lnTo>
                  <a:lnTo>
                    <a:pt x="2431" y="2966"/>
                  </a:lnTo>
                  <a:lnTo>
                    <a:pt x="2427" y="2960"/>
                  </a:lnTo>
                  <a:lnTo>
                    <a:pt x="2420" y="2945"/>
                  </a:lnTo>
                  <a:lnTo>
                    <a:pt x="2412" y="2931"/>
                  </a:lnTo>
                  <a:lnTo>
                    <a:pt x="2403" y="2916"/>
                  </a:lnTo>
                  <a:lnTo>
                    <a:pt x="2395" y="2903"/>
                  </a:lnTo>
                  <a:lnTo>
                    <a:pt x="2390" y="2897"/>
                  </a:lnTo>
                  <a:lnTo>
                    <a:pt x="2385" y="2892"/>
                  </a:lnTo>
                  <a:lnTo>
                    <a:pt x="2378" y="2887"/>
                  </a:lnTo>
                  <a:lnTo>
                    <a:pt x="2372" y="2883"/>
                  </a:lnTo>
                  <a:lnTo>
                    <a:pt x="2366" y="2880"/>
                  </a:lnTo>
                  <a:lnTo>
                    <a:pt x="2359" y="2878"/>
                  </a:lnTo>
                  <a:lnTo>
                    <a:pt x="2351" y="2876"/>
                  </a:lnTo>
                  <a:lnTo>
                    <a:pt x="2343" y="2876"/>
                  </a:lnTo>
                  <a:lnTo>
                    <a:pt x="2336" y="2877"/>
                  </a:lnTo>
                  <a:lnTo>
                    <a:pt x="2331" y="2878"/>
                  </a:lnTo>
                  <a:lnTo>
                    <a:pt x="2324" y="2881"/>
                  </a:lnTo>
                  <a:lnTo>
                    <a:pt x="2319" y="2883"/>
                  </a:lnTo>
                  <a:lnTo>
                    <a:pt x="2313" y="2887"/>
                  </a:lnTo>
                  <a:lnTo>
                    <a:pt x="2308" y="2890"/>
                  </a:lnTo>
                  <a:lnTo>
                    <a:pt x="2302" y="2891"/>
                  </a:lnTo>
                  <a:lnTo>
                    <a:pt x="2295" y="2892"/>
                  </a:lnTo>
                  <a:lnTo>
                    <a:pt x="2284" y="2891"/>
                  </a:lnTo>
                  <a:lnTo>
                    <a:pt x="2274" y="2890"/>
                  </a:lnTo>
                  <a:lnTo>
                    <a:pt x="2265" y="2887"/>
                  </a:lnTo>
                  <a:lnTo>
                    <a:pt x="2256" y="2883"/>
                  </a:lnTo>
                  <a:lnTo>
                    <a:pt x="2249" y="2880"/>
                  </a:lnTo>
                  <a:lnTo>
                    <a:pt x="2241" y="2875"/>
                  </a:lnTo>
                  <a:lnTo>
                    <a:pt x="2234" y="2868"/>
                  </a:lnTo>
                  <a:lnTo>
                    <a:pt x="2226" y="2863"/>
                  </a:lnTo>
                  <a:lnTo>
                    <a:pt x="2199" y="2836"/>
                  </a:lnTo>
                  <a:lnTo>
                    <a:pt x="2169" y="2807"/>
                  </a:lnTo>
                  <a:lnTo>
                    <a:pt x="2159" y="2798"/>
                  </a:lnTo>
                  <a:lnTo>
                    <a:pt x="2150" y="2787"/>
                  </a:lnTo>
                  <a:lnTo>
                    <a:pt x="2144" y="2775"/>
                  </a:lnTo>
                  <a:lnTo>
                    <a:pt x="2137" y="2764"/>
                  </a:lnTo>
                  <a:lnTo>
                    <a:pt x="2130" y="2754"/>
                  </a:lnTo>
                  <a:lnTo>
                    <a:pt x="2122" y="2745"/>
                  </a:lnTo>
                  <a:lnTo>
                    <a:pt x="2117" y="2743"/>
                  </a:lnTo>
                  <a:lnTo>
                    <a:pt x="2112" y="2740"/>
                  </a:lnTo>
                  <a:lnTo>
                    <a:pt x="2106" y="2739"/>
                  </a:lnTo>
                  <a:lnTo>
                    <a:pt x="2100" y="2738"/>
                  </a:lnTo>
                  <a:lnTo>
                    <a:pt x="2093" y="2739"/>
                  </a:lnTo>
                  <a:lnTo>
                    <a:pt x="2087" y="2740"/>
                  </a:lnTo>
                  <a:lnTo>
                    <a:pt x="2081" y="2743"/>
                  </a:lnTo>
                  <a:lnTo>
                    <a:pt x="2076" y="2745"/>
                  </a:lnTo>
                  <a:lnTo>
                    <a:pt x="2066" y="2752"/>
                  </a:lnTo>
                  <a:lnTo>
                    <a:pt x="2057" y="2759"/>
                  </a:lnTo>
                  <a:lnTo>
                    <a:pt x="2048" y="2767"/>
                  </a:lnTo>
                  <a:lnTo>
                    <a:pt x="2038" y="2774"/>
                  </a:lnTo>
                  <a:lnTo>
                    <a:pt x="2033" y="2777"/>
                  </a:lnTo>
                  <a:lnTo>
                    <a:pt x="2028" y="2779"/>
                  </a:lnTo>
                  <a:lnTo>
                    <a:pt x="2022" y="2780"/>
                  </a:lnTo>
                  <a:lnTo>
                    <a:pt x="2014" y="2780"/>
                  </a:lnTo>
                  <a:lnTo>
                    <a:pt x="2007" y="2780"/>
                  </a:lnTo>
                  <a:lnTo>
                    <a:pt x="1998" y="2778"/>
                  </a:lnTo>
                  <a:lnTo>
                    <a:pt x="1990" y="2775"/>
                  </a:lnTo>
                  <a:lnTo>
                    <a:pt x="1984" y="2773"/>
                  </a:lnTo>
                  <a:lnTo>
                    <a:pt x="1978" y="2768"/>
                  </a:lnTo>
                  <a:lnTo>
                    <a:pt x="1973" y="2763"/>
                  </a:lnTo>
                  <a:lnTo>
                    <a:pt x="1968" y="2758"/>
                  </a:lnTo>
                  <a:lnTo>
                    <a:pt x="1963" y="2750"/>
                  </a:lnTo>
                  <a:lnTo>
                    <a:pt x="1955" y="2737"/>
                  </a:lnTo>
                  <a:lnTo>
                    <a:pt x="1948" y="2720"/>
                  </a:lnTo>
                  <a:lnTo>
                    <a:pt x="1941" y="2703"/>
                  </a:lnTo>
                  <a:lnTo>
                    <a:pt x="1935" y="2685"/>
                  </a:lnTo>
                  <a:lnTo>
                    <a:pt x="1930" y="2668"/>
                  </a:lnTo>
                  <a:lnTo>
                    <a:pt x="1924" y="2650"/>
                  </a:lnTo>
                  <a:lnTo>
                    <a:pt x="1916" y="2635"/>
                  </a:lnTo>
                  <a:lnTo>
                    <a:pt x="1908" y="2620"/>
                  </a:lnTo>
                  <a:lnTo>
                    <a:pt x="1904" y="2614"/>
                  </a:lnTo>
                  <a:lnTo>
                    <a:pt x="1899" y="2607"/>
                  </a:lnTo>
                  <a:lnTo>
                    <a:pt x="1893" y="2602"/>
                  </a:lnTo>
                  <a:lnTo>
                    <a:pt x="1886" y="2599"/>
                  </a:lnTo>
                  <a:lnTo>
                    <a:pt x="1880" y="2595"/>
                  </a:lnTo>
                  <a:lnTo>
                    <a:pt x="1872" y="2592"/>
                  </a:lnTo>
                  <a:lnTo>
                    <a:pt x="1865" y="2591"/>
                  </a:lnTo>
                  <a:lnTo>
                    <a:pt x="1856" y="2590"/>
                  </a:lnTo>
                  <a:lnTo>
                    <a:pt x="1847" y="2591"/>
                  </a:lnTo>
                  <a:lnTo>
                    <a:pt x="1840" y="2592"/>
                  </a:lnTo>
                  <a:lnTo>
                    <a:pt x="1834" y="2595"/>
                  </a:lnTo>
                  <a:lnTo>
                    <a:pt x="1827" y="2597"/>
                  </a:lnTo>
                  <a:lnTo>
                    <a:pt x="1813" y="2605"/>
                  </a:lnTo>
                  <a:lnTo>
                    <a:pt x="1798" y="2611"/>
                  </a:lnTo>
                  <a:lnTo>
                    <a:pt x="1796" y="2600"/>
                  </a:lnTo>
                  <a:lnTo>
                    <a:pt x="1793" y="2590"/>
                  </a:lnTo>
                  <a:lnTo>
                    <a:pt x="1791" y="2580"/>
                  </a:lnTo>
                  <a:lnTo>
                    <a:pt x="1787" y="2570"/>
                  </a:lnTo>
                  <a:lnTo>
                    <a:pt x="1781" y="2571"/>
                  </a:lnTo>
                  <a:lnTo>
                    <a:pt x="1773" y="2573"/>
                  </a:lnTo>
                  <a:lnTo>
                    <a:pt x="1768" y="2577"/>
                  </a:lnTo>
                  <a:lnTo>
                    <a:pt x="1762" y="2580"/>
                  </a:lnTo>
                  <a:lnTo>
                    <a:pt x="1753" y="2589"/>
                  </a:lnTo>
                  <a:lnTo>
                    <a:pt x="1746" y="2599"/>
                  </a:lnTo>
                  <a:lnTo>
                    <a:pt x="1732" y="2621"/>
                  </a:lnTo>
                  <a:lnTo>
                    <a:pt x="1719" y="2649"/>
                  </a:lnTo>
                  <a:lnTo>
                    <a:pt x="1708" y="2641"/>
                  </a:lnTo>
                  <a:lnTo>
                    <a:pt x="1697" y="2635"/>
                  </a:lnTo>
                  <a:lnTo>
                    <a:pt x="1687" y="2629"/>
                  </a:lnTo>
                  <a:lnTo>
                    <a:pt x="1677" y="2622"/>
                  </a:lnTo>
                  <a:lnTo>
                    <a:pt x="1670" y="2632"/>
                  </a:lnTo>
                  <a:lnTo>
                    <a:pt x="1664" y="2641"/>
                  </a:lnTo>
                  <a:lnTo>
                    <a:pt x="1658" y="2650"/>
                  </a:lnTo>
                  <a:lnTo>
                    <a:pt x="1650" y="2659"/>
                  </a:lnTo>
                  <a:lnTo>
                    <a:pt x="1639" y="2647"/>
                  </a:lnTo>
                  <a:lnTo>
                    <a:pt x="1630" y="2635"/>
                  </a:lnTo>
                  <a:lnTo>
                    <a:pt x="1621" y="2622"/>
                  </a:lnTo>
                  <a:lnTo>
                    <a:pt x="1614" y="2611"/>
                  </a:lnTo>
                  <a:lnTo>
                    <a:pt x="1605" y="2600"/>
                  </a:lnTo>
                  <a:lnTo>
                    <a:pt x="1596" y="2590"/>
                  </a:lnTo>
                  <a:lnTo>
                    <a:pt x="1590" y="2586"/>
                  </a:lnTo>
                  <a:lnTo>
                    <a:pt x="1585" y="2581"/>
                  </a:lnTo>
                  <a:lnTo>
                    <a:pt x="1578" y="2577"/>
                  </a:lnTo>
                  <a:lnTo>
                    <a:pt x="1571" y="2575"/>
                  </a:lnTo>
                  <a:lnTo>
                    <a:pt x="1565" y="2605"/>
                  </a:lnTo>
                  <a:lnTo>
                    <a:pt x="1560" y="2634"/>
                  </a:lnTo>
                  <a:lnTo>
                    <a:pt x="1557" y="2640"/>
                  </a:lnTo>
                  <a:lnTo>
                    <a:pt x="1555" y="2646"/>
                  </a:lnTo>
                  <a:lnTo>
                    <a:pt x="1552" y="2651"/>
                  </a:lnTo>
                  <a:lnTo>
                    <a:pt x="1549" y="2656"/>
                  </a:lnTo>
                  <a:lnTo>
                    <a:pt x="1544" y="2659"/>
                  </a:lnTo>
                  <a:lnTo>
                    <a:pt x="1539" y="2663"/>
                  </a:lnTo>
                  <a:lnTo>
                    <a:pt x="1532" y="2664"/>
                  </a:lnTo>
                  <a:lnTo>
                    <a:pt x="1526" y="2664"/>
                  </a:lnTo>
                  <a:lnTo>
                    <a:pt x="1515" y="2664"/>
                  </a:lnTo>
                  <a:lnTo>
                    <a:pt x="1505" y="2663"/>
                  </a:lnTo>
                  <a:lnTo>
                    <a:pt x="1495" y="2660"/>
                  </a:lnTo>
                  <a:lnTo>
                    <a:pt x="1486" y="2656"/>
                  </a:lnTo>
                  <a:lnTo>
                    <a:pt x="1477" y="2653"/>
                  </a:lnTo>
                  <a:lnTo>
                    <a:pt x="1470" y="2647"/>
                  </a:lnTo>
                  <a:lnTo>
                    <a:pt x="1461" y="2641"/>
                  </a:lnTo>
                  <a:lnTo>
                    <a:pt x="1455" y="2635"/>
                  </a:lnTo>
                  <a:lnTo>
                    <a:pt x="1447" y="2627"/>
                  </a:lnTo>
                  <a:lnTo>
                    <a:pt x="1441" y="2620"/>
                  </a:lnTo>
                  <a:lnTo>
                    <a:pt x="1434" y="2612"/>
                  </a:lnTo>
                  <a:lnTo>
                    <a:pt x="1429" y="2604"/>
                  </a:lnTo>
                  <a:lnTo>
                    <a:pt x="1419" y="2585"/>
                  </a:lnTo>
                  <a:lnTo>
                    <a:pt x="1412" y="2563"/>
                  </a:lnTo>
                  <a:lnTo>
                    <a:pt x="1402" y="2572"/>
                  </a:lnTo>
                  <a:lnTo>
                    <a:pt x="1391" y="2580"/>
                  </a:lnTo>
                  <a:lnTo>
                    <a:pt x="1377" y="2578"/>
                  </a:lnTo>
                  <a:lnTo>
                    <a:pt x="1365" y="2576"/>
                  </a:lnTo>
                  <a:lnTo>
                    <a:pt x="1354" y="2572"/>
                  </a:lnTo>
                  <a:lnTo>
                    <a:pt x="1344" y="2566"/>
                  </a:lnTo>
                  <a:lnTo>
                    <a:pt x="1324" y="2552"/>
                  </a:lnTo>
                  <a:lnTo>
                    <a:pt x="1301" y="2537"/>
                  </a:lnTo>
                  <a:lnTo>
                    <a:pt x="1301" y="2552"/>
                  </a:lnTo>
                  <a:lnTo>
                    <a:pt x="1300" y="2567"/>
                  </a:lnTo>
                  <a:lnTo>
                    <a:pt x="1299" y="2582"/>
                  </a:lnTo>
                  <a:lnTo>
                    <a:pt x="1296" y="2596"/>
                  </a:lnTo>
                  <a:lnTo>
                    <a:pt x="1294" y="2602"/>
                  </a:lnTo>
                  <a:lnTo>
                    <a:pt x="1291" y="2609"/>
                  </a:lnTo>
                  <a:lnTo>
                    <a:pt x="1289" y="2614"/>
                  </a:lnTo>
                  <a:lnTo>
                    <a:pt x="1285" y="2619"/>
                  </a:lnTo>
                  <a:lnTo>
                    <a:pt x="1281" y="2622"/>
                  </a:lnTo>
                  <a:lnTo>
                    <a:pt x="1276" y="2625"/>
                  </a:lnTo>
                  <a:lnTo>
                    <a:pt x="1270" y="2626"/>
                  </a:lnTo>
                  <a:lnTo>
                    <a:pt x="1264" y="2627"/>
                  </a:lnTo>
                  <a:lnTo>
                    <a:pt x="1258" y="2627"/>
                  </a:lnTo>
                  <a:lnTo>
                    <a:pt x="1251" y="2625"/>
                  </a:lnTo>
                  <a:lnTo>
                    <a:pt x="1246" y="2624"/>
                  </a:lnTo>
                  <a:lnTo>
                    <a:pt x="1241" y="2621"/>
                  </a:lnTo>
                  <a:lnTo>
                    <a:pt x="1232" y="2614"/>
                  </a:lnTo>
                  <a:lnTo>
                    <a:pt x="1225" y="2606"/>
                  </a:lnTo>
                  <a:lnTo>
                    <a:pt x="1216" y="2599"/>
                  </a:lnTo>
                  <a:lnTo>
                    <a:pt x="1207" y="2591"/>
                  </a:lnTo>
                  <a:lnTo>
                    <a:pt x="1202" y="2589"/>
                  </a:lnTo>
                  <a:lnTo>
                    <a:pt x="1197" y="2587"/>
                  </a:lnTo>
                  <a:lnTo>
                    <a:pt x="1191" y="2586"/>
                  </a:lnTo>
                  <a:lnTo>
                    <a:pt x="1185" y="2585"/>
                  </a:lnTo>
                  <a:lnTo>
                    <a:pt x="1173" y="2586"/>
                  </a:lnTo>
                  <a:lnTo>
                    <a:pt x="1162" y="2589"/>
                  </a:lnTo>
                  <a:lnTo>
                    <a:pt x="1153" y="2592"/>
                  </a:lnTo>
                  <a:lnTo>
                    <a:pt x="1145" y="2597"/>
                  </a:lnTo>
                  <a:lnTo>
                    <a:pt x="1137" y="2605"/>
                  </a:lnTo>
                  <a:lnTo>
                    <a:pt x="1131" y="2612"/>
                  </a:lnTo>
                  <a:lnTo>
                    <a:pt x="1124" y="2620"/>
                  </a:lnTo>
                  <a:lnTo>
                    <a:pt x="1119" y="2630"/>
                  </a:lnTo>
                  <a:lnTo>
                    <a:pt x="1099" y="2673"/>
                  </a:lnTo>
                  <a:lnTo>
                    <a:pt x="1079" y="2718"/>
                  </a:lnTo>
                  <a:lnTo>
                    <a:pt x="1059" y="2754"/>
                  </a:lnTo>
                  <a:lnTo>
                    <a:pt x="1043" y="2788"/>
                  </a:lnTo>
                  <a:lnTo>
                    <a:pt x="1028" y="2821"/>
                  </a:lnTo>
                  <a:lnTo>
                    <a:pt x="1013" y="2852"/>
                  </a:lnTo>
                  <a:lnTo>
                    <a:pt x="1004" y="2867"/>
                  </a:lnTo>
                  <a:lnTo>
                    <a:pt x="995" y="2882"/>
                  </a:lnTo>
                  <a:lnTo>
                    <a:pt x="985" y="2897"/>
                  </a:lnTo>
                  <a:lnTo>
                    <a:pt x="975" y="2911"/>
                  </a:lnTo>
                  <a:lnTo>
                    <a:pt x="964" y="2925"/>
                  </a:lnTo>
                  <a:lnTo>
                    <a:pt x="950" y="2939"/>
                  </a:lnTo>
                  <a:lnTo>
                    <a:pt x="936" y="2952"/>
                  </a:lnTo>
                  <a:lnTo>
                    <a:pt x="920" y="2966"/>
                  </a:lnTo>
                  <a:lnTo>
                    <a:pt x="946" y="2989"/>
                  </a:lnTo>
                  <a:lnTo>
                    <a:pt x="970" y="3010"/>
                  </a:lnTo>
                  <a:lnTo>
                    <a:pt x="980" y="3021"/>
                  </a:lnTo>
                  <a:lnTo>
                    <a:pt x="988" y="3035"/>
                  </a:lnTo>
                  <a:lnTo>
                    <a:pt x="990" y="3041"/>
                  </a:lnTo>
                  <a:lnTo>
                    <a:pt x="993" y="3049"/>
                  </a:lnTo>
                  <a:lnTo>
                    <a:pt x="994" y="3058"/>
                  </a:lnTo>
                  <a:lnTo>
                    <a:pt x="994" y="3067"/>
                  </a:lnTo>
                  <a:lnTo>
                    <a:pt x="995" y="3097"/>
                  </a:lnTo>
                  <a:lnTo>
                    <a:pt x="994" y="3123"/>
                  </a:lnTo>
                  <a:lnTo>
                    <a:pt x="994" y="3136"/>
                  </a:lnTo>
                  <a:lnTo>
                    <a:pt x="991" y="3148"/>
                  </a:lnTo>
                  <a:lnTo>
                    <a:pt x="988" y="3162"/>
                  </a:lnTo>
                  <a:lnTo>
                    <a:pt x="984" y="3177"/>
                  </a:lnTo>
                  <a:lnTo>
                    <a:pt x="980" y="3183"/>
                  </a:lnTo>
                  <a:lnTo>
                    <a:pt x="976" y="3190"/>
                  </a:lnTo>
                  <a:lnTo>
                    <a:pt x="973" y="3195"/>
                  </a:lnTo>
                  <a:lnTo>
                    <a:pt x="968" y="3198"/>
                  </a:lnTo>
                  <a:lnTo>
                    <a:pt x="956" y="3206"/>
                  </a:lnTo>
                  <a:lnTo>
                    <a:pt x="944" y="3213"/>
                  </a:lnTo>
                  <a:lnTo>
                    <a:pt x="934" y="3220"/>
                  </a:lnTo>
                  <a:lnTo>
                    <a:pt x="924" y="3228"/>
                  </a:lnTo>
                  <a:lnTo>
                    <a:pt x="920" y="3233"/>
                  </a:lnTo>
                  <a:lnTo>
                    <a:pt x="917" y="3238"/>
                  </a:lnTo>
                  <a:lnTo>
                    <a:pt x="916" y="3245"/>
                  </a:lnTo>
                  <a:lnTo>
                    <a:pt x="915" y="3251"/>
                  </a:lnTo>
                  <a:lnTo>
                    <a:pt x="916" y="3261"/>
                  </a:lnTo>
                  <a:lnTo>
                    <a:pt x="919" y="3269"/>
                  </a:lnTo>
                  <a:lnTo>
                    <a:pt x="921" y="3276"/>
                  </a:lnTo>
                  <a:lnTo>
                    <a:pt x="925" y="3284"/>
                  </a:lnTo>
                  <a:lnTo>
                    <a:pt x="930" y="3291"/>
                  </a:lnTo>
                  <a:lnTo>
                    <a:pt x="932" y="3299"/>
                  </a:lnTo>
                  <a:lnTo>
                    <a:pt x="935" y="3306"/>
                  </a:lnTo>
                  <a:lnTo>
                    <a:pt x="936" y="3316"/>
                  </a:lnTo>
                  <a:lnTo>
                    <a:pt x="936" y="3326"/>
                  </a:lnTo>
                  <a:lnTo>
                    <a:pt x="935" y="3336"/>
                  </a:lnTo>
                  <a:lnTo>
                    <a:pt x="932" y="3346"/>
                  </a:lnTo>
                  <a:lnTo>
                    <a:pt x="931" y="3356"/>
                  </a:lnTo>
                  <a:lnTo>
                    <a:pt x="917" y="3356"/>
                  </a:lnTo>
                  <a:lnTo>
                    <a:pt x="905" y="3354"/>
                  </a:lnTo>
                  <a:lnTo>
                    <a:pt x="894" y="3353"/>
                  </a:lnTo>
                  <a:lnTo>
                    <a:pt x="882" y="3350"/>
                  </a:lnTo>
                  <a:lnTo>
                    <a:pt x="871" y="3345"/>
                  </a:lnTo>
                  <a:lnTo>
                    <a:pt x="861" y="3340"/>
                  </a:lnTo>
                  <a:lnTo>
                    <a:pt x="851" y="3334"/>
                  </a:lnTo>
                  <a:lnTo>
                    <a:pt x="841" y="3325"/>
                  </a:lnTo>
                  <a:lnTo>
                    <a:pt x="841" y="3325"/>
                  </a:lnTo>
                  <a:lnTo>
                    <a:pt x="826" y="3311"/>
                  </a:lnTo>
                  <a:lnTo>
                    <a:pt x="815" y="3296"/>
                  </a:lnTo>
                  <a:lnTo>
                    <a:pt x="804" y="3280"/>
                  </a:lnTo>
                  <a:lnTo>
                    <a:pt x="796" y="3265"/>
                  </a:lnTo>
                  <a:lnTo>
                    <a:pt x="782" y="3231"/>
                  </a:lnTo>
                  <a:lnTo>
                    <a:pt x="767" y="3193"/>
                  </a:lnTo>
                  <a:lnTo>
                    <a:pt x="753" y="3166"/>
                  </a:lnTo>
                  <a:lnTo>
                    <a:pt x="738" y="3142"/>
                  </a:lnTo>
                  <a:lnTo>
                    <a:pt x="730" y="3129"/>
                  </a:lnTo>
                  <a:lnTo>
                    <a:pt x="725" y="3117"/>
                  </a:lnTo>
                  <a:lnTo>
                    <a:pt x="722" y="3103"/>
                  </a:lnTo>
                  <a:lnTo>
                    <a:pt x="719" y="3088"/>
                  </a:lnTo>
                  <a:lnTo>
                    <a:pt x="693" y="3084"/>
                  </a:lnTo>
                  <a:lnTo>
                    <a:pt x="670" y="3078"/>
                  </a:lnTo>
                  <a:lnTo>
                    <a:pt x="660" y="3074"/>
                  </a:lnTo>
                  <a:lnTo>
                    <a:pt x="650" y="3068"/>
                  </a:lnTo>
                  <a:lnTo>
                    <a:pt x="641" y="3060"/>
                  </a:lnTo>
                  <a:lnTo>
                    <a:pt x="635" y="3050"/>
                  </a:lnTo>
                  <a:lnTo>
                    <a:pt x="631" y="3043"/>
                  </a:lnTo>
                  <a:lnTo>
                    <a:pt x="630" y="3035"/>
                  </a:lnTo>
                  <a:lnTo>
                    <a:pt x="630" y="3026"/>
                  </a:lnTo>
                  <a:lnTo>
                    <a:pt x="630" y="3019"/>
                  </a:lnTo>
                  <a:lnTo>
                    <a:pt x="631" y="3011"/>
                  </a:lnTo>
                  <a:lnTo>
                    <a:pt x="631" y="3004"/>
                  </a:lnTo>
                  <a:lnTo>
                    <a:pt x="631" y="2995"/>
                  </a:lnTo>
                  <a:lnTo>
                    <a:pt x="629" y="2986"/>
                  </a:lnTo>
                  <a:lnTo>
                    <a:pt x="626" y="2979"/>
                  </a:lnTo>
                  <a:lnTo>
                    <a:pt x="621" y="2971"/>
                  </a:lnTo>
                  <a:lnTo>
                    <a:pt x="616" y="2964"/>
                  </a:lnTo>
                  <a:lnTo>
                    <a:pt x="611" y="2957"/>
                  </a:lnTo>
                  <a:lnTo>
                    <a:pt x="600" y="2946"/>
                  </a:lnTo>
                  <a:lnTo>
                    <a:pt x="586" y="2936"/>
                  </a:lnTo>
                  <a:lnTo>
                    <a:pt x="574" y="2926"/>
                  </a:lnTo>
                  <a:lnTo>
                    <a:pt x="561" y="2915"/>
                  </a:lnTo>
                  <a:lnTo>
                    <a:pt x="555" y="2908"/>
                  </a:lnTo>
                  <a:lnTo>
                    <a:pt x="548" y="2902"/>
                  </a:lnTo>
                  <a:lnTo>
                    <a:pt x="543" y="2895"/>
                  </a:lnTo>
                  <a:lnTo>
                    <a:pt x="540" y="2886"/>
                  </a:lnTo>
                  <a:lnTo>
                    <a:pt x="537" y="2881"/>
                  </a:lnTo>
                  <a:lnTo>
                    <a:pt x="536" y="2876"/>
                  </a:lnTo>
                  <a:lnTo>
                    <a:pt x="535" y="2871"/>
                  </a:lnTo>
                  <a:lnTo>
                    <a:pt x="535" y="2866"/>
                  </a:lnTo>
                  <a:lnTo>
                    <a:pt x="536" y="2856"/>
                  </a:lnTo>
                  <a:lnTo>
                    <a:pt x="537" y="2844"/>
                  </a:lnTo>
                  <a:lnTo>
                    <a:pt x="540" y="2834"/>
                  </a:lnTo>
                  <a:lnTo>
                    <a:pt x="541" y="2824"/>
                  </a:lnTo>
                  <a:lnTo>
                    <a:pt x="541" y="2813"/>
                  </a:lnTo>
                  <a:lnTo>
                    <a:pt x="540" y="2802"/>
                  </a:lnTo>
                  <a:lnTo>
                    <a:pt x="537" y="2797"/>
                  </a:lnTo>
                  <a:lnTo>
                    <a:pt x="536" y="2792"/>
                  </a:lnTo>
                  <a:lnTo>
                    <a:pt x="532" y="2787"/>
                  </a:lnTo>
                  <a:lnTo>
                    <a:pt x="530" y="2783"/>
                  </a:lnTo>
                  <a:lnTo>
                    <a:pt x="522" y="2777"/>
                  </a:lnTo>
                  <a:lnTo>
                    <a:pt x="513" y="2770"/>
                  </a:lnTo>
                  <a:lnTo>
                    <a:pt x="494" y="2760"/>
                  </a:lnTo>
                  <a:lnTo>
                    <a:pt x="476" y="2749"/>
                  </a:lnTo>
                  <a:lnTo>
                    <a:pt x="469" y="2743"/>
                  </a:lnTo>
                  <a:lnTo>
                    <a:pt x="464" y="2737"/>
                  </a:lnTo>
                  <a:lnTo>
                    <a:pt x="461" y="2730"/>
                  </a:lnTo>
                  <a:lnTo>
                    <a:pt x="457" y="2723"/>
                  </a:lnTo>
                  <a:lnTo>
                    <a:pt x="454" y="2716"/>
                  </a:lnTo>
                  <a:lnTo>
                    <a:pt x="453" y="2709"/>
                  </a:lnTo>
                  <a:lnTo>
                    <a:pt x="452" y="2701"/>
                  </a:lnTo>
                  <a:lnTo>
                    <a:pt x="452" y="2693"/>
                  </a:lnTo>
                  <a:lnTo>
                    <a:pt x="452" y="2659"/>
                  </a:lnTo>
                  <a:lnTo>
                    <a:pt x="449" y="2622"/>
                  </a:lnTo>
                  <a:lnTo>
                    <a:pt x="428" y="2617"/>
                  </a:lnTo>
                  <a:lnTo>
                    <a:pt x="404" y="2626"/>
                  </a:lnTo>
                  <a:lnTo>
                    <a:pt x="382" y="2636"/>
                  </a:lnTo>
                  <a:lnTo>
                    <a:pt x="360" y="2646"/>
                  </a:lnTo>
                  <a:lnTo>
                    <a:pt x="340" y="2656"/>
                  </a:lnTo>
                  <a:lnTo>
                    <a:pt x="320" y="2666"/>
                  </a:lnTo>
                  <a:lnTo>
                    <a:pt x="299" y="2674"/>
                  </a:lnTo>
                  <a:lnTo>
                    <a:pt x="286" y="2676"/>
                  </a:lnTo>
                  <a:lnTo>
                    <a:pt x="275" y="2679"/>
                  </a:lnTo>
                  <a:lnTo>
                    <a:pt x="262" y="2680"/>
                  </a:lnTo>
                  <a:lnTo>
                    <a:pt x="249" y="2680"/>
                  </a:lnTo>
                  <a:lnTo>
                    <a:pt x="241" y="2680"/>
                  </a:lnTo>
                  <a:lnTo>
                    <a:pt x="235" y="2679"/>
                  </a:lnTo>
                  <a:lnTo>
                    <a:pt x="228" y="2676"/>
                  </a:lnTo>
                  <a:lnTo>
                    <a:pt x="222" y="2674"/>
                  </a:lnTo>
                  <a:lnTo>
                    <a:pt x="212" y="2666"/>
                  </a:lnTo>
                  <a:lnTo>
                    <a:pt x="202" y="2658"/>
                  </a:lnTo>
                  <a:lnTo>
                    <a:pt x="192" y="2647"/>
                  </a:lnTo>
                  <a:lnTo>
                    <a:pt x="182" y="2639"/>
                  </a:lnTo>
                  <a:lnTo>
                    <a:pt x="171" y="2630"/>
                  </a:lnTo>
                  <a:lnTo>
                    <a:pt x="158" y="2622"/>
                  </a:lnTo>
                  <a:lnTo>
                    <a:pt x="151" y="2619"/>
                  </a:lnTo>
                  <a:lnTo>
                    <a:pt x="142" y="2617"/>
                  </a:lnTo>
                  <a:lnTo>
                    <a:pt x="133" y="2616"/>
                  </a:lnTo>
                  <a:lnTo>
                    <a:pt x="124" y="2615"/>
                  </a:lnTo>
                  <a:lnTo>
                    <a:pt x="115" y="2614"/>
                  </a:lnTo>
                  <a:lnTo>
                    <a:pt x="108" y="2611"/>
                  </a:lnTo>
                  <a:lnTo>
                    <a:pt x="102" y="2607"/>
                  </a:lnTo>
                  <a:lnTo>
                    <a:pt x="95" y="2601"/>
                  </a:lnTo>
                  <a:lnTo>
                    <a:pt x="88" y="2590"/>
                  </a:lnTo>
                  <a:lnTo>
                    <a:pt x="80" y="2578"/>
                  </a:lnTo>
                  <a:lnTo>
                    <a:pt x="75" y="2567"/>
                  </a:lnTo>
                  <a:lnTo>
                    <a:pt x="72" y="2556"/>
                  </a:lnTo>
                  <a:lnTo>
                    <a:pt x="69" y="2545"/>
                  </a:lnTo>
                  <a:lnTo>
                    <a:pt x="67" y="2533"/>
                  </a:lnTo>
                  <a:lnTo>
                    <a:pt x="65" y="2522"/>
                  </a:lnTo>
                  <a:lnTo>
                    <a:pt x="65" y="2511"/>
                  </a:lnTo>
                  <a:lnTo>
                    <a:pt x="65" y="2487"/>
                  </a:lnTo>
                  <a:lnTo>
                    <a:pt x="67" y="2462"/>
                  </a:lnTo>
                  <a:lnTo>
                    <a:pt x="68" y="2435"/>
                  </a:lnTo>
                  <a:lnTo>
                    <a:pt x="69" y="2408"/>
                  </a:lnTo>
                  <a:lnTo>
                    <a:pt x="50" y="2407"/>
                  </a:lnTo>
                  <a:lnTo>
                    <a:pt x="34" y="2407"/>
                  </a:lnTo>
                  <a:lnTo>
                    <a:pt x="19" y="2407"/>
                  </a:lnTo>
                  <a:lnTo>
                    <a:pt x="0" y="2408"/>
                  </a:lnTo>
                  <a:lnTo>
                    <a:pt x="0" y="2361"/>
                  </a:lnTo>
                  <a:lnTo>
                    <a:pt x="1" y="2355"/>
                  </a:lnTo>
                  <a:lnTo>
                    <a:pt x="3" y="2350"/>
                  </a:lnTo>
                  <a:lnTo>
                    <a:pt x="5" y="2345"/>
                  </a:lnTo>
                  <a:lnTo>
                    <a:pt x="8" y="2341"/>
                  </a:lnTo>
                  <a:lnTo>
                    <a:pt x="11" y="2336"/>
                  </a:lnTo>
                  <a:lnTo>
                    <a:pt x="14" y="2331"/>
                  </a:lnTo>
                  <a:lnTo>
                    <a:pt x="15" y="2326"/>
                  </a:lnTo>
                  <a:lnTo>
                    <a:pt x="16" y="2321"/>
                  </a:lnTo>
                  <a:lnTo>
                    <a:pt x="15" y="2314"/>
                  </a:lnTo>
                  <a:lnTo>
                    <a:pt x="14" y="2306"/>
                  </a:lnTo>
                  <a:lnTo>
                    <a:pt x="11" y="2300"/>
                  </a:lnTo>
                  <a:lnTo>
                    <a:pt x="8" y="2294"/>
                  </a:lnTo>
                  <a:lnTo>
                    <a:pt x="5" y="2289"/>
                  </a:lnTo>
                  <a:lnTo>
                    <a:pt x="3" y="2282"/>
                  </a:lnTo>
                  <a:lnTo>
                    <a:pt x="1" y="2275"/>
                  </a:lnTo>
                  <a:lnTo>
                    <a:pt x="0" y="2267"/>
                  </a:lnTo>
                  <a:lnTo>
                    <a:pt x="1" y="2257"/>
                  </a:lnTo>
                  <a:lnTo>
                    <a:pt x="4" y="2247"/>
                  </a:lnTo>
                  <a:lnTo>
                    <a:pt x="6" y="2238"/>
                  </a:lnTo>
                  <a:lnTo>
                    <a:pt x="10" y="2231"/>
                  </a:lnTo>
                  <a:lnTo>
                    <a:pt x="15" y="2222"/>
                  </a:lnTo>
                  <a:lnTo>
                    <a:pt x="18" y="2213"/>
                  </a:lnTo>
                  <a:lnTo>
                    <a:pt x="20" y="2205"/>
                  </a:lnTo>
                  <a:lnTo>
                    <a:pt x="21" y="2193"/>
                  </a:lnTo>
                  <a:lnTo>
                    <a:pt x="20" y="2186"/>
                  </a:lnTo>
                  <a:lnTo>
                    <a:pt x="19" y="2179"/>
                  </a:lnTo>
                  <a:lnTo>
                    <a:pt x="16" y="2173"/>
                  </a:lnTo>
                  <a:lnTo>
                    <a:pt x="14" y="2167"/>
                  </a:lnTo>
                  <a:lnTo>
                    <a:pt x="10" y="2162"/>
                  </a:lnTo>
                  <a:lnTo>
                    <a:pt x="8" y="2156"/>
                  </a:lnTo>
                  <a:lnTo>
                    <a:pt x="6" y="2148"/>
                  </a:lnTo>
                  <a:lnTo>
                    <a:pt x="5" y="2141"/>
                  </a:lnTo>
                  <a:lnTo>
                    <a:pt x="6" y="2134"/>
                  </a:lnTo>
                  <a:lnTo>
                    <a:pt x="8" y="2128"/>
                  </a:lnTo>
                  <a:lnTo>
                    <a:pt x="9" y="2123"/>
                  </a:lnTo>
                  <a:lnTo>
                    <a:pt x="11" y="2118"/>
                  </a:lnTo>
                  <a:lnTo>
                    <a:pt x="19" y="2108"/>
                  </a:lnTo>
                  <a:lnTo>
                    <a:pt x="26" y="2100"/>
                  </a:lnTo>
                  <a:lnTo>
                    <a:pt x="35" y="2092"/>
                  </a:lnTo>
                  <a:lnTo>
                    <a:pt x="43" y="2082"/>
                  </a:lnTo>
                  <a:lnTo>
                    <a:pt x="46" y="2077"/>
                  </a:lnTo>
                  <a:lnTo>
                    <a:pt x="49" y="2072"/>
                  </a:lnTo>
                  <a:lnTo>
                    <a:pt x="51" y="2065"/>
                  </a:lnTo>
                  <a:lnTo>
                    <a:pt x="53" y="2059"/>
                  </a:lnTo>
                  <a:lnTo>
                    <a:pt x="179" y="2059"/>
                  </a:lnTo>
                  <a:lnTo>
                    <a:pt x="179" y="2146"/>
                  </a:lnTo>
                  <a:lnTo>
                    <a:pt x="222" y="2146"/>
                  </a:lnTo>
                  <a:lnTo>
                    <a:pt x="259" y="2127"/>
                  </a:lnTo>
                  <a:lnTo>
                    <a:pt x="290" y="2107"/>
                  </a:lnTo>
                  <a:lnTo>
                    <a:pt x="297" y="2100"/>
                  </a:lnTo>
                  <a:lnTo>
                    <a:pt x="304" y="2094"/>
                  </a:lnTo>
                  <a:lnTo>
                    <a:pt x="309" y="2088"/>
                  </a:lnTo>
                  <a:lnTo>
                    <a:pt x="314" y="2080"/>
                  </a:lnTo>
                  <a:lnTo>
                    <a:pt x="318" y="2073"/>
                  </a:lnTo>
                  <a:lnTo>
                    <a:pt x="320" y="2065"/>
                  </a:lnTo>
                  <a:lnTo>
                    <a:pt x="323" y="2055"/>
                  </a:lnTo>
                  <a:lnTo>
                    <a:pt x="323" y="2045"/>
                  </a:lnTo>
                  <a:lnTo>
                    <a:pt x="318" y="2028"/>
                  </a:lnTo>
                  <a:lnTo>
                    <a:pt x="313" y="2010"/>
                  </a:lnTo>
                  <a:lnTo>
                    <a:pt x="314" y="1995"/>
                  </a:lnTo>
                  <a:lnTo>
                    <a:pt x="318" y="1981"/>
                  </a:lnTo>
                  <a:lnTo>
                    <a:pt x="423" y="1981"/>
                  </a:lnTo>
                  <a:lnTo>
                    <a:pt x="423" y="1934"/>
                  </a:lnTo>
                  <a:lnTo>
                    <a:pt x="423" y="1918"/>
                  </a:lnTo>
                  <a:lnTo>
                    <a:pt x="420" y="1905"/>
                  </a:lnTo>
                  <a:lnTo>
                    <a:pt x="418" y="1892"/>
                  </a:lnTo>
                  <a:lnTo>
                    <a:pt x="414" y="1881"/>
                  </a:lnTo>
                  <a:lnTo>
                    <a:pt x="409" y="1868"/>
                  </a:lnTo>
                  <a:lnTo>
                    <a:pt x="404" y="1858"/>
                  </a:lnTo>
                  <a:lnTo>
                    <a:pt x="399" y="1847"/>
                  </a:lnTo>
                  <a:lnTo>
                    <a:pt x="393" y="1837"/>
                  </a:lnTo>
                  <a:lnTo>
                    <a:pt x="379" y="1816"/>
                  </a:lnTo>
                  <a:lnTo>
                    <a:pt x="364" y="1794"/>
                  </a:lnTo>
                  <a:lnTo>
                    <a:pt x="351" y="1770"/>
                  </a:lnTo>
                  <a:lnTo>
                    <a:pt x="339" y="1744"/>
                  </a:lnTo>
                  <a:lnTo>
                    <a:pt x="323" y="1704"/>
                  </a:lnTo>
                  <a:lnTo>
                    <a:pt x="310" y="1665"/>
                  </a:lnTo>
                  <a:lnTo>
                    <a:pt x="297" y="1629"/>
                  </a:lnTo>
                  <a:lnTo>
                    <a:pt x="285" y="1595"/>
                  </a:lnTo>
                  <a:lnTo>
                    <a:pt x="277" y="1577"/>
                  </a:lnTo>
                  <a:lnTo>
                    <a:pt x="270" y="1561"/>
                  </a:lnTo>
                  <a:lnTo>
                    <a:pt x="261" y="1545"/>
                  </a:lnTo>
                  <a:lnTo>
                    <a:pt x="252" y="1528"/>
                  </a:lnTo>
                  <a:lnTo>
                    <a:pt x="242" y="1512"/>
                  </a:lnTo>
                  <a:lnTo>
                    <a:pt x="230" y="1496"/>
                  </a:lnTo>
                  <a:lnTo>
                    <a:pt x="216" y="1481"/>
                  </a:lnTo>
                  <a:lnTo>
                    <a:pt x="201" y="1464"/>
                  </a:lnTo>
                  <a:lnTo>
                    <a:pt x="203" y="1453"/>
                  </a:lnTo>
                  <a:lnTo>
                    <a:pt x="205" y="1444"/>
                  </a:lnTo>
                  <a:lnTo>
                    <a:pt x="206" y="1435"/>
                  </a:lnTo>
                  <a:lnTo>
                    <a:pt x="206" y="1425"/>
                  </a:lnTo>
                  <a:lnTo>
                    <a:pt x="201" y="1425"/>
                  </a:lnTo>
                  <a:lnTo>
                    <a:pt x="192" y="1422"/>
                  </a:lnTo>
                  <a:lnTo>
                    <a:pt x="176" y="1415"/>
                  </a:lnTo>
                  <a:lnTo>
                    <a:pt x="157" y="1409"/>
                  </a:lnTo>
                  <a:lnTo>
                    <a:pt x="147" y="1405"/>
                  </a:lnTo>
                  <a:lnTo>
                    <a:pt x="133" y="1398"/>
                  </a:lnTo>
                  <a:lnTo>
                    <a:pt x="118" y="1388"/>
                  </a:lnTo>
                  <a:lnTo>
                    <a:pt x="104" y="1378"/>
                  </a:lnTo>
                  <a:lnTo>
                    <a:pt x="89" y="1365"/>
                  </a:lnTo>
                  <a:lnTo>
                    <a:pt x="77" y="1351"/>
                  </a:lnTo>
                  <a:lnTo>
                    <a:pt x="65" y="1338"/>
                  </a:lnTo>
                  <a:lnTo>
                    <a:pt x="62" y="1330"/>
                  </a:lnTo>
                  <a:lnTo>
                    <a:pt x="59" y="1322"/>
                  </a:lnTo>
                  <a:lnTo>
                    <a:pt x="56" y="1315"/>
                  </a:lnTo>
                  <a:lnTo>
                    <a:pt x="56" y="1307"/>
                  </a:lnTo>
                  <a:lnTo>
                    <a:pt x="56" y="1299"/>
                  </a:lnTo>
                  <a:lnTo>
                    <a:pt x="60" y="1291"/>
                  </a:lnTo>
                  <a:lnTo>
                    <a:pt x="64" y="1284"/>
                  </a:lnTo>
                  <a:lnTo>
                    <a:pt x="70" y="1279"/>
                  </a:lnTo>
                  <a:lnTo>
                    <a:pt x="77" y="1274"/>
                  </a:lnTo>
                  <a:lnTo>
                    <a:pt x="84" y="1269"/>
                  </a:lnTo>
                  <a:lnTo>
                    <a:pt x="93" y="1265"/>
                  </a:lnTo>
                  <a:lnTo>
                    <a:pt x="100" y="1262"/>
                  </a:lnTo>
                  <a:lnTo>
                    <a:pt x="118" y="1256"/>
                  </a:lnTo>
                  <a:lnTo>
                    <a:pt x="133" y="1250"/>
                  </a:lnTo>
                  <a:lnTo>
                    <a:pt x="139" y="1246"/>
                  </a:lnTo>
                  <a:lnTo>
                    <a:pt x="146" y="1242"/>
                  </a:lnTo>
                  <a:lnTo>
                    <a:pt x="149" y="1237"/>
                  </a:lnTo>
                  <a:lnTo>
                    <a:pt x="152" y="1232"/>
                  </a:lnTo>
                  <a:lnTo>
                    <a:pt x="159" y="1230"/>
                  </a:lnTo>
                  <a:lnTo>
                    <a:pt x="167" y="1225"/>
                  </a:lnTo>
                  <a:lnTo>
                    <a:pt x="166" y="1220"/>
                  </a:lnTo>
                  <a:lnTo>
                    <a:pt x="162" y="1213"/>
                  </a:lnTo>
                  <a:lnTo>
                    <a:pt x="157" y="1205"/>
                  </a:lnTo>
                  <a:lnTo>
                    <a:pt x="152" y="1196"/>
                  </a:lnTo>
                  <a:lnTo>
                    <a:pt x="146" y="1188"/>
                  </a:lnTo>
                  <a:lnTo>
                    <a:pt x="139" y="1181"/>
                  </a:lnTo>
                  <a:lnTo>
                    <a:pt x="134" y="1176"/>
                  </a:lnTo>
                  <a:lnTo>
                    <a:pt x="131" y="1173"/>
                  </a:lnTo>
                  <a:lnTo>
                    <a:pt x="131" y="1168"/>
                  </a:lnTo>
                  <a:lnTo>
                    <a:pt x="128" y="1166"/>
                  </a:lnTo>
                  <a:lnTo>
                    <a:pt x="124" y="1161"/>
                  </a:lnTo>
                  <a:lnTo>
                    <a:pt x="123" y="1153"/>
                  </a:lnTo>
                  <a:lnTo>
                    <a:pt x="120" y="1146"/>
                  </a:lnTo>
                  <a:lnTo>
                    <a:pt x="119" y="1128"/>
                  </a:lnTo>
                  <a:lnTo>
                    <a:pt x="120" y="1117"/>
                  </a:lnTo>
                  <a:lnTo>
                    <a:pt x="124" y="1108"/>
                  </a:lnTo>
                  <a:lnTo>
                    <a:pt x="128" y="1099"/>
                  </a:lnTo>
                  <a:lnTo>
                    <a:pt x="133" y="1093"/>
                  </a:lnTo>
                  <a:lnTo>
                    <a:pt x="139" y="1087"/>
                  </a:lnTo>
                  <a:lnTo>
                    <a:pt x="144" y="1080"/>
                  </a:lnTo>
                  <a:lnTo>
                    <a:pt x="149" y="1074"/>
                  </a:lnTo>
                  <a:lnTo>
                    <a:pt x="153" y="1069"/>
                  </a:lnTo>
                  <a:lnTo>
                    <a:pt x="157" y="1063"/>
                  </a:lnTo>
                  <a:lnTo>
                    <a:pt x="163" y="1061"/>
                  </a:lnTo>
                  <a:lnTo>
                    <a:pt x="169" y="1060"/>
                  </a:lnTo>
                  <a:lnTo>
                    <a:pt x="172" y="1048"/>
                  </a:lnTo>
                  <a:lnTo>
                    <a:pt x="172" y="1035"/>
                  </a:lnTo>
                  <a:lnTo>
                    <a:pt x="171" y="1023"/>
                  </a:lnTo>
                  <a:lnTo>
                    <a:pt x="168" y="1009"/>
                  </a:lnTo>
                  <a:lnTo>
                    <a:pt x="166" y="995"/>
                  </a:lnTo>
                  <a:lnTo>
                    <a:pt x="162" y="981"/>
                  </a:lnTo>
                  <a:lnTo>
                    <a:pt x="159" y="966"/>
                  </a:lnTo>
                  <a:lnTo>
                    <a:pt x="159" y="952"/>
                  </a:lnTo>
                  <a:lnTo>
                    <a:pt x="163" y="949"/>
                  </a:lnTo>
                  <a:lnTo>
                    <a:pt x="168" y="944"/>
                  </a:lnTo>
                  <a:lnTo>
                    <a:pt x="172" y="937"/>
                  </a:lnTo>
                  <a:lnTo>
                    <a:pt x="174" y="933"/>
                  </a:lnTo>
                  <a:lnTo>
                    <a:pt x="190" y="935"/>
                  </a:lnTo>
                  <a:lnTo>
                    <a:pt x="203" y="937"/>
                  </a:lnTo>
                  <a:lnTo>
                    <a:pt x="211" y="940"/>
                  </a:lnTo>
                  <a:lnTo>
                    <a:pt x="216" y="945"/>
                  </a:lnTo>
                  <a:lnTo>
                    <a:pt x="221" y="950"/>
                  </a:lnTo>
                  <a:lnTo>
                    <a:pt x="223" y="957"/>
                  </a:lnTo>
                  <a:lnTo>
                    <a:pt x="242" y="956"/>
                  </a:lnTo>
                  <a:lnTo>
                    <a:pt x="259" y="955"/>
                  </a:lnTo>
                  <a:lnTo>
                    <a:pt x="274" y="952"/>
                  </a:lnTo>
                  <a:lnTo>
                    <a:pt x="290" y="947"/>
                  </a:lnTo>
                  <a:lnTo>
                    <a:pt x="290" y="944"/>
                  </a:lnTo>
                  <a:lnTo>
                    <a:pt x="290" y="942"/>
                  </a:lnTo>
                  <a:lnTo>
                    <a:pt x="291" y="942"/>
                  </a:lnTo>
                  <a:lnTo>
                    <a:pt x="294" y="941"/>
                  </a:lnTo>
                  <a:lnTo>
                    <a:pt x="289" y="931"/>
                  </a:lnTo>
                  <a:lnTo>
                    <a:pt x="284" y="922"/>
                  </a:lnTo>
                  <a:lnTo>
                    <a:pt x="276" y="915"/>
                  </a:lnTo>
                  <a:lnTo>
                    <a:pt x="269" y="907"/>
                  </a:lnTo>
                  <a:lnTo>
                    <a:pt x="261" y="900"/>
                  </a:lnTo>
                  <a:lnTo>
                    <a:pt x="255" y="892"/>
                  </a:lnTo>
                  <a:lnTo>
                    <a:pt x="252" y="887"/>
                  </a:lnTo>
                  <a:lnTo>
                    <a:pt x="251" y="882"/>
                  </a:lnTo>
                  <a:lnTo>
                    <a:pt x="250" y="876"/>
                  </a:lnTo>
                  <a:lnTo>
                    <a:pt x="250" y="870"/>
                  </a:lnTo>
                  <a:lnTo>
                    <a:pt x="260" y="868"/>
                  </a:lnTo>
                  <a:lnTo>
                    <a:pt x="274" y="868"/>
                  </a:lnTo>
                  <a:lnTo>
                    <a:pt x="287" y="871"/>
                  </a:lnTo>
                  <a:lnTo>
                    <a:pt x="302" y="873"/>
                  </a:lnTo>
                  <a:lnTo>
                    <a:pt x="318" y="875"/>
                  </a:lnTo>
                  <a:lnTo>
                    <a:pt x="330" y="876"/>
                  </a:lnTo>
                  <a:lnTo>
                    <a:pt x="335" y="875"/>
                  </a:lnTo>
                  <a:lnTo>
                    <a:pt x="339" y="873"/>
                  </a:lnTo>
                  <a:lnTo>
                    <a:pt x="343" y="871"/>
                  </a:lnTo>
                  <a:lnTo>
                    <a:pt x="345" y="867"/>
                  </a:lnTo>
                  <a:lnTo>
                    <a:pt x="346" y="861"/>
                  </a:lnTo>
                  <a:lnTo>
                    <a:pt x="346" y="856"/>
                  </a:lnTo>
                  <a:lnTo>
                    <a:pt x="348" y="848"/>
                  </a:lnTo>
                  <a:lnTo>
                    <a:pt x="346" y="842"/>
                  </a:lnTo>
                  <a:lnTo>
                    <a:pt x="345" y="828"/>
                  </a:lnTo>
                  <a:lnTo>
                    <a:pt x="345" y="816"/>
                  </a:lnTo>
                  <a:lnTo>
                    <a:pt x="346" y="807"/>
                  </a:lnTo>
                  <a:lnTo>
                    <a:pt x="350" y="794"/>
                  </a:lnTo>
                  <a:lnTo>
                    <a:pt x="356" y="779"/>
                  </a:lnTo>
                  <a:lnTo>
                    <a:pt x="364" y="764"/>
                  </a:lnTo>
                  <a:lnTo>
                    <a:pt x="377" y="738"/>
                  </a:lnTo>
                  <a:lnTo>
                    <a:pt x="382" y="728"/>
                  </a:lnTo>
                  <a:lnTo>
                    <a:pt x="382" y="728"/>
                  </a:lnTo>
                  <a:lnTo>
                    <a:pt x="423" y="737"/>
                  </a:lnTo>
                  <a:lnTo>
                    <a:pt x="461" y="747"/>
                  </a:lnTo>
                  <a:lnTo>
                    <a:pt x="478" y="752"/>
                  </a:lnTo>
                  <a:lnTo>
                    <a:pt x="493" y="757"/>
                  </a:lnTo>
                  <a:lnTo>
                    <a:pt x="506" y="762"/>
                  </a:lnTo>
                  <a:lnTo>
                    <a:pt x="515" y="768"/>
                  </a:lnTo>
                  <a:lnTo>
                    <a:pt x="526" y="774"/>
                  </a:lnTo>
                  <a:lnTo>
                    <a:pt x="535" y="782"/>
                  </a:lnTo>
                  <a:lnTo>
                    <a:pt x="537" y="785"/>
                  </a:lnTo>
                  <a:lnTo>
                    <a:pt x="540" y="789"/>
                  </a:lnTo>
                  <a:lnTo>
                    <a:pt x="542" y="793"/>
                  </a:lnTo>
                  <a:lnTo>
                    <a:pt x="542" y="798"/>
                  </a:lnTo>
                  <a:lnTo>
                    <a:pt x="542" y="811"/>
                  </a:lnTo>
                  <a:lnTo>
                    <a:pt x="541" y="823"/>
                  </a:lnTo>
                  <a:lnTo>
                    <a:pt x="540" y="834"/>
                  </a:lnTo>
                  <a:lnTo>
                    <a:pt x="537" y="844"/>
                  </a:lnTo>
                  <a:lnTo>
                    <a:pt x="533" y="854"/>
                  </a:lnTo>
                  <a:lnTo>
                    <a:pt x="530" y="866"/>
                  </a:lnTo>
                  <a:lnTo>
                    <a:pt x="525" y="876"/>
                  </a:lnTo>
                  <a:lnTo>
                    <a:pt x="518" y="888"/>
                  </a:lnTo>
                  <a:lnTo>
                    <a:pt x="511" y="900"/>
                  </a:lnTo>
                  <a:lnTo>
                    <a:pt x="503" y="911"/>
                  </a:lnTo>
                  <a:lnTo>
                    <a:pt x="500" y="916"/>
                  </a:lnTo>
                  <a:lnTo>
                    <a:pt x="497" y="922"/>
                  </a:lnTo>
                  <a:lnTo>
                    <a:pt x="496" y="928"/>
                  </a:lnTo>
                  <a:lnTo>
                    <a:pt x="494" y="936"/>
                  </a:lnTo>
                  <a:lnTo>
                    <a:pt x="496" y="949"/>
                  </a:lnTo>
                  <a:lnTo>
                    <a:pt x="500" y="960"/>
                  </a:lnTo>
                  <a:lnTo>
                    <a:pt x="505" y="970"/>
                  </a:lnTo>
                  <a:lnTo>
                    <a:pt x="511" y="979"/>
                  </a:lnTo>
                  <a:lnTo>
                    <a:pt x="528" y="995"/>
                  </a:lnTo>
                  <a:lnTo>
                    <a:pt x="547" y="1013"/>
                  </a:lnTo>
                  <a:lnTo>
                    <a:pt x="553" y="1019"/>
                  </a:lnTo>
                  <a:lnTo>
                    <a:pt x="557" y="1025"/>
                  </a:lnTo>
                  <a:lnTo>
                    <a:pt x="561" y="1033"/>
                  </a:lnTo>
                  <a:lnTo>
                    <a:pt x="564" y="1040"/>
                  </a:lnTo>
                  <a:lnTo>
                    <a:pt x="567" y="1056"/>
                  </a:lnTo>
                  <a:lnTo>
                    <a:pt x="574" y="1073"/>
                  </a:lnTo>
                  <a:lnTo>
                    <a:pt x="582" y="1089"/>
                  </a:lnTo>
                  <a:lnTo>
                    <a:pt x="591" y="1104"/>
                  </a:lnTo>
                  <a:lnTo>
                    <a:pt x="601" y="1118"/>
                  </a:lnTo>
                  <a:lnTo>
                    <a:pt x="611" y="1134"/>
                  </a:lnTo>
                  <a:lnTo>
                    <a:pt x="620" y="1151"/>
                  </a:lnTo>
                  <a:lnTo>
                    <a:pt x="626" y="1166"/>
                  </a:lnTo>
                  <a:lnTo>
                    <a:pt x="635" y="1182"/>
                  </a:lnTo>
                  <a:lnTo>
                    <a:pt x="645" y="1197"/>
                  </a:lnTo>
                  <a:lnTo>
                    <a:pt x="651" y="1203"/>
                  </a:lnTo>
                  <a:lnTo>
                    <a:pt x="658" y="1207"/>
                  </a:lnTo>
                  <a:lnTo>
                    <a:pt x="664" y="1211"/>
                  </a:lnTo>
                  <a:lnTo>
                    <a:pt x="671" y="1212"/>
                  </a:lnTo>
                  <a:lnTo>
                    <a:pt x="686" y="1216"/>
                  </a:lnTo>
                  <a:lnTo>
                    <a:pt x="703" y="1218"/>
                  </a:lnTo>
                  <a:lnTo>
                    <a:pt x="722" y="1223"/>
                  </a:lnTo>
                  <a:lnTo>
                    <a:pt x="738" y="1227"/>
                  </a:lnTo>
                  <a:lnTo>
                    <a:pt x="754" y="1231"/>
                  </a:lnTo>
                  <a:lnTo>
                    <a:pt x="772" y="1231"/>
                  </a:lnTo>
                  <a:lnTo>
                    <a:pt x="779" y="1231"/>
                  </a:lnTo>
                  <a:lnTo>
                    <a:pt x="786" y="1228"/>
                  </a:lnTo>
                  <a:lnTo>
                    <a:pt x="792" y="1226"/>
                  </a:lnTo>
                  <a:lnTo>
                    <a:pt x="797" y="1222"/>
                  </a:lnTo>
                  <a:lnTo>
                    <a:pt x="801" y="1217"/>
                  </a:lnTo>
                  <a:lnTo>
                    <a:pt x="804" y="1211"/>
                  </a:lnTo>
                  <a:lnTo>
                    <a:pt x="807" y="1205"/>
                  </a:lnTo>
                  <a:lnTo>
                    <a:pt x="809" y="1197"/>
                  </a:lnTo>
                  <a:lnTo>
                    <a:pt x="812" y="1181"/>
                  </a:lnTo>
                  <a:lnTo>
                    <a:pt x="813" y="1164"/>
                  </a:lnTo>
                  <a:lnTo>
                    <a:pt x="815" y="1147"/>
                  </a:lnTo>
                  <a:lnTo>
                    <a:pt x="815" y="1130"/>
                  </a:lnTo>
                  <a:lnTo>
                    <a:pt x="815" y="980"/>
                  </a:lnTo>
                  <a:lnTo>
                    <a:pt x="821" y="952"/>
                  </a:lnTo>
                  <a:lnTo>
                    <a:pt x="830" y="908"/>
                  </a:lnTo>
                  <a:lnTo>
                    <a:pt x="836" y="867"/>
                  </a:lnTo>
                  <a:lnTo>
                    <a:pt x="838" y="841"/>
                  </a:lnTo>
                  <a:lnTo>
                    <a:pt x="840" y="832"/>
                  </a:lnTo>
                  <a:lnTo>
                    <a:pt x="842" y="826"/>
                  </a:lnTo>
                  <a:lnTo>
                    <a:pt x="847" y="819"/>
                  </a:lnTo>
                  <a:lnTo>
                    <a:pt x="852" y="814"/>
                  </a:lnTo>
                  <a:lnTo>
                    <a:pt x="865" y="804"/>
                  </a:lnTo>
                  <a:lnTo>
                    <a:pt x="879" y="793"/>
                  </a:lnTo>
                  <a:lnTo>
                    <a:pt x="900" y="768"/>
                  </a:lnTo>
                  <a:lnTo>
                    <a:pt x="921" y="747"/>
                  </a:lnTo>
                  <a:lnTo>
                    <a:pt x="931" y="737"/>
                  </a:lnTo>
                  <a:lnTo>
                    <a:pt x="943" y="728"/>
                  </a:lnTo>
                  <a:lnTo>
                    <a:pt x="956" y="718"/>
                  </a:lnTo>
                  <a:lnTo>
                    <a:pt x="970" y="708"/>
                  </a:lnTo>
                  <a:lnTo>
                    <a:pt x="994" y="694"/>
                  </a:lnTo>
                  <a:lnTo>
                    <a:pt x="1014" y="679"/>
                  </a:lnTo>
                  <a:lnTo>
                    <a:pt x="1033" y="665"/>
                  </a:lnTo>
                  <a:lnTo>
                    <a:pt x="1052" y="651"/>
                  </a:lnTo>
                  <a:lnTo>
                    <a:pt x="1086" y="620"/>
                  </a:lnTo>
                  <a:lnTo>
                    <a:pt x="1123" y="583"/>
                  </a:lnTo>
                  <a:lnTo>
                    <a:pt x="1133" y="573"/>
                  </a:lnTo>
                  <a:lnTo>
                    <a:pt x="1142" y="563"/>
                  </a:lnTo>
                  <a:lnTo>
                    <a:pt x="1151" y="553"/>
                  </a:lnTo>
                  <a:lnTo>
                    <a:pt x="1157" y="542"/>
                  </a:lnTo>
                  <a:lnTo>
                    <a:pt x="1170" y="522"/>
                  </a:lnTo>
                  <a:lnTo>
                    <a:pt x="1180" y="501"/>
                  </a:lnTo>
                  <a:lnTo>
                    <a:pt x="1187" y="478"/>
                  </a:lnTo>
                  <a:lnTo>
                    <a:pt x="1195" y="454"/>
                  </a:lnTo>
                  <a:lnTo>
                    <a:pt x="1201" y="429"/>
                  </a:lnTo>
                  <a:lnTo>
                    <a:pt x="1209" y="401"/>
                  </a:lnTo>
                  <a:lnTo>
                    <a:pt x="1221" y="361"/>
                  </a:lnTo>
                  <a:lnTo>
                    <a:pt x="1235" y="326"/>
                  </a:lnTo>
                  <a:lnTo>
                    <a:pt x="1240" y="309"/>
                  </a:lnTo>
                  <a:lnTo>
                    <a:pt x="1245" y="291"/>
                  </a:lnTo>
                  <a:lnTo>
                    <a:pt x="1247" y="271"/>
                  </a:lnTo>
                  <a:lnTo>
                    <a:pt x="1249" y="250"/>
                  </a:lnTo>
                  <a:lnTo>
                    <a:pt x="1249" y="88"/>
                  </a:lnTo>
                  <a:lnTo>
                    <a:pt x="1250" y="77"/>
                  </a:lnTo>
                  <a:lnTo>
                    <a:pt x="1254" y="65"/>
                  </a:lnTo>
                  <a:lnTo>
                    <a:pt x="1275" y="74"/>
                  </a:lnTo>
                  <a:lnTo>
                    <a:pt x="1295" y="80"/>
                  </a:lnTo>
                  <a:lnTo>
                    <a:pt x="1315" y="87"/>
                  </a:lnTo>
                  <a:lnTo>
                    <a:pt x="1334" y="92"/>
                  </a:lnTo>
                  <a:lnTo>
                    <a:pt x="1353" y="97"/>
                  </a:lnTo>
                  <a:lnTo>
                    <a:pt x="1373" y="103"/>
                  </a:lnTo>
                  <a:lnTo>
                    <a:pt x="1393" y="109"/>
                  </a:lnTo>
                  <a:lnTo>
                    <a:pt x="1414" y="118"/>
                  </a:lnTo>
                  <a:lnTo>
                    <a:pt x="1421" y="122"/>
                  </a:lnTo>
                  <a:lnTo>
                    <a:pt x="1426" y="125"/>
                  </a:lnTo>
                  <a:lnTo>
                    <a:pt x="1429" y="129"/>
                  </a:lnTo>
                  <a:lnTo>
                    <a:pt x="1432" y="134"/>
                  </a:lnTo>
                  <a:lnTo>
                    <a:pt x="1437" y="146"/>
                  </a:lnTo>
                  <a:lnTo>
                    <a:pt x="1441" y="158"/>
                  </a:lnTo>
                  <a:lnTo>
                    <a:pt x="1447" y="178"/>
                  </a:lnTo>
                  <a:lnTo>
                    <a:pt x="1452" y="197"/>
                  </a:lnTo>
                  <a:lnTo>
                    <a:pt x="1456" y="216"/>
                  </a:lnTo>
                  <a:lnTo>
                    <a:pt x="1457" y="237"/>
                  </a:lnTo>
                  <a:lnTo>
                    <a:pt x="1457" y="327"/>
                  </a:lnTo>
                  <a:lnTo>
                    <a:pt x="1457" y="354"/>
                  </a:lnTo>
                  <a:lnTo>
                    <a:pt x="1458" y="376"/>
                  </a:lnTo>
                  <a:lnTo>
                    <a:pt x="1460" y="388"/>
                  </a:lnTo>
                  <a:lnTo>
                    <a:pt x="1462" y="398"/>
                  </a:lnTo>
                  <a:lnTo>
                    <a:pt x="1467" y="409"/>
                  </a:lnTo>
                  <a:lnTo>
                    <a:pt x="1473" y="420"/>
                  </a:lnTo>
                  <a:lnTo>
                    <a:pt x="1491" y="439"/>
                  </a:lnTo>
                  <a:lnTo>
                    <a:pt x="1510" y="457"/>
                  </a:lnTo>
                  <a:lnTo>
                    <a:pt x="1516" y="469"/>
                  </a:lnTo>
                  <a:lnTo>
                    <a:pt x="1521" y="481"/>
                  </a:lnTo>
                  <a:lnTo>
                    <a:pt x="1522" y="487"/>
                  </a:lnTo>
                  <a:lnTo>
                    <a:pt x="1526" y="492"/>
                  </a:lnTo>
                  <a:lnTo>
                    <a:pt x="1529" y="497"/>
                  </a:lnTo>
                  <a:lnTo>
                    <a:pt x="1534" y="502"/>
                  </a:lnTo>
                  <a:lnTo>
                    <a:pt x="1545" y="511"/>
                  </a:lnTo>
                  <a:lnTo>
                    <a:pt x="1555" y="517"/>
                  </a:lnTo>
                  <a:lnTo>
                    <a:pt x="1566" y="522"/>
                  </a:lnTo>
                  <a:lnTo>
                    <a:pt x="1578" y="526"/>
                  </a:lnTo>
                  <a:lnTo>
                    <a:pt x="1590" y="528"/>
                  </a:lnTo>
                  <a:lnTo>
                    <a:pt x="1603" y="529"/>
                  </a:lnTo>
                  <a:lnTo>
                    <a:pt x="1615" y="531"/>
                  </a:lnTo>
                  <a:lnTo>
                    <a:pt x="1629" y="531"/>
                  </a:lnTo>
                  <a:lnTo>
                    <a:pt x="1687" y="531"/>
                  </a:lnTo>
                  <a:lnTo>
                    <a:pt x="1706" y="514"/>
                  </a:lnTo>
                  <a:lnTo>
                    <a:pt x="1723" y="501"/>
                  </a:lnTo>
                  <a:lnTo>
                    <a:pt x="1739" y="488"/>
                  </a:lnTo>
                  <a:lnTo>
                    <a:pt x="1757" y="477"/>
                  </a:lnTo>
                  <a:lnTo>
                    <a:pt x="1775" y="465"/>
                  </a:lnTo>
                  <a:lnTo>
                    <a:pt x="1792" y="455"/>
                  </a:lnTo>
                  <a:lnTo>
                    <a:pt x="1812" y="444"/>
                  </a:lnTo>
                  <a:lnTo>
                    <a:pt x="1835" y="433"/>
                  </a:lnTo>
                  <a:lnTo>
                    <a:pt x="1842" y="434"/>
                  </a:lnTo>
                  <a:lnTo>
                    <a:pt x="1850" y="435"/>
                  </a:lnTo>
                  <a:lnTo>
                    <a:pt x="1864" y="435"/>
                  </a:lnTo>
                  <a:lnTo>
                    <a:pt x="1876" y="433"/>
                  </a:lnTo>
                  <a:lnTo>
                    <a:pt x="1889" y="430"/>
                  </a:lnTo>
                  <a:lnTo>
                    <a:pt x="1900" y="427"/>
                  </a:lnTo>
                  <a:lnTo>
                    <a:pt x="1911" y="423"/>
                  </a:lnTo>
                  <a:lnTo>
                    <a:pt x="1923" y="420"/>
                  </a:lnTo>
                  <a:lnTo>
                    <a:pt x="1935" y="418"/>
                  </a:lnTo>
                  <a:lnTo>
                    <a:pt x="1949" y="418"/>
                  </a:lnTo>
                  <a:lnTo>
                    <a:pt x="1962" y="418"/>
                  </a:lnTo>
                  <a:lnTo>
                    <a:pt x="1974" y="420"/>
                  </a:lnTo>
                  <a:lnTo>
                    <a:pt x="1985" y="424"/>
                  </a:lnTo>
                  <a:lnTo>
                    <a:pt x="1995" y="429"/>
                  </a:lnTo>
                  <a:lnTo>
                    <a:pt x="2016" y="443"/>
                  </a:lnTo>
                  <a:lnTo>
                    <a:pt x="2036" y="459"/>
                  </a:lnTo>
                  <a:lnTo>
                    <a:pt x="2051" y="470"/>
                  </a:lnTo>
                  <a:lnTo>
                    <a:pt x="2063" y="481"/>
                  </a:lnTo>
                  <a:lnTo>
                    <a:pt x="2068" y="487"/>
                  </a:lnTo>
                  <a:lnTo>
                    <a:pt x="2073" y="493"/>
                  </a:lnTo>
                  <a:lnTo>
                    <a:pt x="2077" y="501"/>
                  </a:lnTo>
                  <a:lnTo>
                    <a:pt x="2078" y="509"/>
                  </a:lnTo>
                  <a:lnTo>
                    <a:pt x="2080" y="527"/>
                  </a:lnTo>
                  <a:lnTo>
                    <a:pt x="2081" y="542"/>
                  </a:lnTo>
                  <a:lnTo>
                    <a:pt x="2082" y="556"/>
                  </a:lnTo>
                  <a:lnTo>
                    <a:pt x="2083" y="573"/>
                  </a:lnTo>
                  <a:lnTo>
                    <a:pt x="2093" y="573"/>
                  </a:lnTo>
                  <a:lnTo>
                    <a:pt x="2102" y="575"/>
                  </a:lnTo>
                  <a:lnTo>
                    <a:pt x="2110" y="577"/>
                  </a:lnTo>
                  <a:lnTo>
                    <a:pt x="2118" y="580"/>
                  </a:lnTo>
                  <a:lnTo>
                    <a:pt x="2125" y="583"/>
                  </a:lnTo>
                  <a:lnTo>
                    <a:pt x="2132" y="588"/>
                  </a:lnTo>
                  <a:lnTo>
                    <a:pt x="2139" y="592"/>
                  </a:lnTo>
                  <a:lnTo>
                    <a:pt x="2145" y="598"/>
                  </a:lnTo>
                  <a:lnTo>
                    <a:pt x="2169" y="624"/>
                  </a:lnTo>
                  <a:lnTo>
                    <a:pt x="2192" y="652"/>
                  </a:lnTo>
                  <a:lnTo>
                    <a:pt x="2204" y="664"/>
                  </a:lnTo>
                  <a:lnTo>
                    <a:pt x="2214" y="674"/>
                  </a:lnTo>
                  <a:lnTo>
                    <a:pt x="2225" y="684"/>
                  </a:lnTo>
                  <a:lnTo>
                    <a:pt x="2234" y="698"/>
                  </a:lnTo>
                  <a:lnTo>
                    <a:pt x="2241" y="711"/>
                  </a:lnTo>
                  <a:lnTo>
                    <a:pt x="2250" y="723"/>
                  </a:lnTo>
                  <a:lnTo>
                    <a:pt x="2255" y="728"/>
                  </a:lnTo>
                  <a:lnTo>
                    <a:pt x="2260" y="731"/>
                  </a:lnTo>
                  <a:lnTo>
                    <a:pt x="2267" y="734"/>
                  </a:lnTo>
                  <a:lnTo>
                    <a:pt x="2274" y="734"/>
                  </a:lnTo>
                  <a:lnTo>
                    <a:pt x="2279" y="734"/>
                  </a:lnTo>
                  <a:lnTo>
                    <a:pt x="2283" y="733"/>
                  </a:lnTo>
                  <a:lnTo>
                    <a:pt x="2287" y="731"/>
                  </a:lnTo>
                  <a:lnTo>
                    <a:pt x="2290" y="730"/>
                  </a:lnTo>
                  <a:lnTo>
                    <a:pt x="2295" y="725"/>
                  </a:lnTo>
                  <a:lnTo>
                    <a:pt x="2300" y="718"/>
                  </a:lnTo>
                  <a:lnTo>
                    <a:pt x="2309" y="703"/>
                  </a:lnTo>
                  <a:lnTo>
                    <a:pt x="2319" y="686"/>
                  </a:lnTo>
                  <a:lnTo>
                    <a:pt x="2331" y="676"/>
                  </a:lnTo>
                  <a:lnTo>
                    <a:pt x="2342" y="667"/>
                  </a:lnTo>
                  <a:lnTo>
                    <a:pt x="2348" y="662"/>
                  </a:lnTo>
                  <a:lnTo>
                    <a:pt x="2352" y="657"/>
                  </a:lnTo>
                  <a:lnTo>
                    <a:pt x="2354" y="652"/>
                  </a:lnTo>
                  <a:lnTo>
                    <a:pt x="2356" y="645"/>
                  </a:lnTo>
                  <a:lnTo>
                    <a:pt x="2354" y="639"/>
                  </a:lnTo>
                  <a:lnTo>
                    <a:pt x="2351" y="635"/>
                  </a:lnTo>
                  <a:lnTo>
                    <a:pt x="2347" y="631"/>
                  </a:lnTo>
                  <a:lnTo>
                    <a:pt x="2343" y="626"/>
                  </a:lnTo>
                  <a:lnTo>
                    <a:pt x="2338" y="615"/>
                  </a:lnTo>
                  <a:lnTo>
                    <a:pt x="2334" y="603"/>
                  </a:lnTo>
                  <a:lnTo>
                    <a:pt x="2332" y="593"/>
                  </a:lnTo>
                  <a:lnTo>
                    <a:pt x="2327" y="581"/>
                  </a:lnTo>
                  <a:lnTo>
                    <a:pt x="2317" y="566"/>
                  </a:lnTo>
                  <a:lnTo>
                    <a:pt x="2305" y="553"/>
                  </a:lnTo>
                  <a:lnTo>
                    <a:pt x="2300" y="547"/>
                  </a:lnTo>
                  <a:lnTo>
                    <a:pt x="2297" y="540"/>
                  </a:lnTo>
                  <a:lnTo>
                    <a:pt x="2294" y="532"/>
                  </a:lnTo>
                  <a:lnTo>
                    <a:pt x="2293" y="523"/>
                  </a:lnTo>
                  <a:lnTo>
                    <a:pt x="2293" y="519"/>
                  </a:lnTo>
                  <a:lnTo>
                    <a:pt x="2294" y="516"/>
                  </a:lnTo>
                  <a:lnTo>
                    <a:pt x="2297" y="512"/>
                  </a:lnTo>
                  <a:lnTo>
                    <a:pt x="2298" y="509"/>
                  </a:lnTo>
                  <a:lnTo>
                    <a:pt x="2304" y="503"/>
                  </a:lnTo>
                  <a:lnTo>
                    <a:pt x="2308" y="497"/>
                  </a:lnTo>
                  <a:lnTo>
                    <a:pt x="2319" y="477"/>
                  </a:lnTo>
                  <a:lnTo>
                    <a:pt x="2327" y="458"/>
                  </a:lnTo>
                  <a:lnTo>
                    <a:pt x="2331" y="449"/>
                  </a:lnTo>
                  <a:lnTo>
                    <a:pt x="2333" y="439"/>
                  </a:lnTo>
                  <a:lnTo>
                    <a:pt x="2334" y="429"/>
                  </a:lnTo>
                  <a:lnTo>
                    <a:pt x="2334" y="418"/>
                  </a:lnTo>
                  <a:lnTo>
                    <a:pt x="2336" y="399"/>
                  </a:lnTo>
                  <a:lnTo>
                    <a:pt x="2337" y="381"/>
                  </a:lnTo>
                  <a:lnTo>
                    <a:pt x="2336" y="374"/>
                  </a:lnTo>
                  <a:lnTo>
                    <a:pt x="2334" y="366"/>
                  </a:lnTo>
                  <a:lnTo>
                    <a:pt x="2332" y="359"/>
                  </a:lnTo>
                  <a:lnTo>
                    <a:pt x="2327" y="351"/>
                  </a:lnTo>
                  <a:lnTo>
                    <a:pt x="2324" y="348"/>
                  </a:lnTo>
                  <a:lnTo>
                    <a:pt x="2320" y="345"/>
                  </a:lnTo>
                  <a:lnTo>
                    <a:pt x="2317" y="343"/>
                  </a:lnTo>
                  <a:lnTo>
                    <a:pt x="2312" y="341"/>
                  </a:lnTo>
                  <a:lnTo>
                    <a:pt x="2304" y="337"/>
                  </a:lnTo>
                  <a:lnTo>
                    <a:pt x="2295" y="332"/>
                  </a:lnTo>
                  <a:lnTo>
                    <a:pt x="2287" y="325"/>
                  </a:lnTo>
                  <a:lnTo>
                    <a:pt x="2280" y="317"/>
                  </a:lnTo>
                  <a:lnTo>
                    <a:pt x="2275" y="307"/>
                  </a:lnTo>
                  <a:lnTo>
                    <a:pt x="2269" y="299"/>
                  </a:lnTo>
                  <a:lnTo>
                    <a:pt x="2256" y="284"/>
                  </a:lnTo>
                  <a:lnTo>
                    <a:pt x="2245" y="271"/>
                  </a:lnTo>
                  <a:lnTo>
                    <a:pt x="2241" y="265"/>
                  </a:lnTo>
                  <a:lnTo>
                    <a:pt x="2238" y="257"/>
                  </a:lnTo>
                  <a:lnTo>
                    <a:pt x="2235" y="250"/>
                  </a:lnTo>
                  <a:lnTo>
                    <a:pt x="2234" y="240"/>
                  </a:lnTo>
                  <a:lnTo>
                    <a:pt x="2235" y="226"/>
                  </a:lnTo>
                  <a:lnTo>
                    <a:pt x="2235" y="213"/>
                  </a:lnTo>
                  <a:lnTo>
                    <a:pt x="2236" y="201"/>
                  </a:lnTo>
                  <a:lnTo>
                    <a:pt x="2239" y="189"/>
                  </a:lnTo>
                  <a:lnTo>
                    <a:pt x="2241" y="178"/>
                  </a:lnTo>
                  <a:lnTo>
                    <a:pt x="2245" y="167"/>
                  </a:lnTo>
                  <a:lnTo>
                    <a:pt x="2250" y="156"/>
                  </a:lnTo>
                  <a:lnTo>
                    <a:pt x="2255" y="142"/>
                  </a:lnTo>
                  <a:lnTo>
                    <a:pt x="2259" y="137"/>
                  </a:lnTo>
                  <a:lnTo>
                    <a:pt x="2264" y="132"/>
                  </a:lnTo>
                  <a:lnTo>
                    <a:pt x="2269" y="128"/>
                  </a:lnTo>
                  <a:lnTo>
                    <a:pt x="2275" y="125"/>
                  </a:lnTo>
                  <a:lnTo>
                    <a:pt x="2288" y="120"/>
                  </a:lnTo>
                  <a:lnTo>
                    <a:pt x="2300" y="113"/>
                  </a:lnTo>
                  <a:lnTo>
                    <a:pt x="2315" y="103"/>
                  </a:lnTo>
                  <a:lnTo>
                    <a:pt x="2328" y="94"/>
                  </a:lnTo>
                  <a:lnTo>
                    <a:pt x="2334" y="90"/>
                  </a:lnTo>
                  <a:lnTo>
                    <a:pt x="2339" y="84"/>
                  </a:lnTo>
                  <a:lnTo>
                    <a:pt x="2346" y="78"/>
                  </a:lnTo>
                  <a:lnTo>
                    <a:pt x="2351" y="71"/>
                  </a:lnTo>
                  <a:lnTo>
                    <a:pt x="2367" y="45"/>
                  </a:lnTo>
                  <a:lnTo>
                    <a:pt x="2383" y="23"/>
                  </a:lnTo>
                  <a:lnTo>
                    <a:pt x="2392" y="14"/>
                  </a:lnTo>
                  <a:lnTo>
                    <a:pt x="2402" y="6"/>
                  </a:lnTo>
                  <a:lnTo>
                    <a:pt x="2408" y="4"/>
                  </a:lnTo>
                  <a:lnTo>
                    <a:pt x="2415" y="1"/>
                  </a:lnTo>
                  <a:lnTo>
                    <a:pt x="2421" y="0"/>
                  </a:lnTo>
                  <a:lnTo>
                    <a:pt x="2428" y="0"/>
                  </a:lnTo>
                  <a:lnTo>
                    <a:pt x="2443" y="0"/>
                  </a:lnTo>
                  <a:lnTo>
                    <a:pt x="2457" y="1"/>
                  </a:lnTo>
                  <a:lnTo>
                    <a:pt x="2471" y="2"/>
                  </a:lnTo>
                  <a:lnTo>
                    <a:pt x="2484" y="5"/>
                  </a:lnTo>
                  <a:lnTo>
                    <a:pt x="2509" y="11"/>
                  </a:lnTo>
                  <a:lnTo>
                    <a:pt x="2536" y="21"/>
                  </a:lnTo>
                  <a:lnTo>
                    <a:pt x="2543" y="25"/>
                  </a:lnTo>
                  <a:lnTo>
                    <a:pt x="2548" y="30"/>
                  </a:lnTo>
                  <a:lnTo>
                    <a:pt x="2550" y="36"/>
                  </a:lnTo>
                  <a:lnTo>
                    <a:pt x="2551" y="43"/>
                  </a:lnTo>
                  <a:lnTo>
                    <a:pt x="2553" y="59"/>
                  </a:lnTo>
                  <a:lnTo>
                    <a:pt x="2551" y="77"/>
                  </a:lnTo>
                  <a:lnTo>
                    <a:pt x="2571" y="80"/>
                  </a:lnTo>
                  <a:lnTo>
                    <a:pt x="2588" y="84"/>
                  </a:lnTo>
                  <a:lnTo>
                    <a:pt x="2604" y="88"/>
                  </a:lnTo>
                  <a:lnTo>
                    <a:pt x="2624" y="89"/>
                  </a:lnTo>
                  <a:lnTo>
                    <a:pt x="2648" y="89"/>
                  </a:lnTo>
                  <a:lnTo>
                    <a:pt x="2669" y="89"/>
                  </a:lnTo>
                  <a:lnTo>
                    <a:pt x="2692" y="89"/>
                  </a:lnTo>
                  <a:lnTo>
                    <a:pt x="2716" y="89"/>
                  </a:lnTo>
                  <a:lnTo>
                    <a:pt x="2735" y="85"/>
                  </a:lnTo>
                  <a:lnTo>
                    <a:pt x="2752" y="79"/>
                  </a:lnTo>
                  <a:lnTo>
                    <a:pt x="2771" y="75"/>
                  </a:lnTo>
                  <a:lnTo>
                    <a:pt x="2791" y="73"/>
                  </a:lnTo>
                  <a:lnTo>
                    <a:pt x="2800" y="70"/>
                  </a:lnTo>
                  <a:lnTo>
                    <a:pt x="2807" y="68"/>
                  </a:lnTo>
                  <a:lnTo>
                    <a:pt x="2815" y="64"/>
                  </a:lnTo>
                  <a:lnTo>
                    <a:pt x="2820" y="60"/>
                  </a:lnTo>
                  <a:lnTo>
                    <a:pt x="2820" y="60"/>
                  </a:lnTo>
                  <a:lnTo>
                    <a:pt x="2830" y="68"/>
                  </a:lnTo>
                  <a:lnTo>
                    <a:pt x="2838" y="75"/>
                  </a:lnTo>
                  <a:lnTo>
                    <a:pt x="2845" y="84"/>
                  </a:lnTo>
                  <a:lnTo>
                    <a:pt x="2851" y="93"/>
                  </a:lnTo>
                  <a:lnTo>
                    <a:pt x="2864" y="112"/>
                  </a:lnTo>
                  <a:lnTo>
                    <a:pt x="2876" y="132"/>
                  </a:lnTo>
                  <a:lnTo>
                    <a:pt x="2890" y="149"/>
                  </a:lnTo>
                  <a:lnTo>
                    <a:pt x="2902" y="166"/>
                  </a:lnTo>
                  <a:lnTo>
                    <a:pt x="2907" y="173"/>
                  </a:lnTo>
                  <a:lnTo>
                    <a:pt x="2910" y="182"/>
                  </a:lnTo>
                  <a:lnTo>
                    <a:pt x="2913" y="192"/>
                  </a:lnTo>
                  <a:lnTo>
                    <a:pt x="2914" y="203"/>
                  </a:lnTo>
                  <a:lnTo>
                    <a:pt x="2914" y="221"/>
                  </a:lnTo>
                  <a:lnTo>
                    <a:pt x="2913" y="238"/>
                  </a:lnTo>
                  <a:lnTo>
                    <a:pt x="2910" y="255"/>
                  </a:lnTo>
                  <a:lnTo>
                    <a:pt x="2907" y="271"/>
                  </a:lnTo>
                  <a:lnTo>
                    <a:pt x="2904" y="279"/>
                  </a:lnTo>
                  <a:lnTo>
                    <a:pt x="2902" y="285"/>
                  </a:lnTo>
                  <a:lnTo>
                    <a:pt x="2898" y="291"/>
                  </a:lnTo>
                  <a:lnTo>
                    <a:pt x="2893" y="296"/>
                  </a:lnTo>
                  <a:lnTo>
                    <a:pt x="2888" y="301"/>
                  </a:lnTo>
                  <a:lnTo>
                    <a:pt x="2881" y="305"/>
                  </a:lnTo>
                  <a:lnTo>
                    <a:pt x="2874" y="307"/>
                  </a:lnTo>
                  <a:lnTo>
                    <a:pt x="2866" y="309"/>
                  </a:lnTo>
                  <a:lnTo>
                    <a:pt x="2848" y="311"/>
                  </a:lnTo>
                  <a:lnTo>
                    <a:pt x="2831" y="315"/>
                  </a:lnTo>
                  <a:lnTo>
                    <a:pt x="2824" y="317"/>
                  </a:lnTo>
                  <a:lnTo>
                    <a:pt x="2816" y="321"/>
                  </a:lnTo>
                  <a:lnTo>
                    <a:pt x="2809" y="325"/>
                  </a:lnTo>
                  <a:lnTo>
                    <a:pt x="2800" y="330"/>
                  </a:lnTo>
                  <a:lnTo>
                    <a:pt x="2787" y="337"/>
                  </a:lnTo>
                  <a:lnTo>
                    <a:pt x="2777" y="345"/>
                  </a:lnTo>
                  <a:lnTo>
                    <a:pt x="2772" y="349"/>
                  </a:lnTo>
                  <a:lnTo>
                    <a:pt x="2769" y="354"/>
                  </a:lnTo>
                  <a:lnTo>
                    <a:pt x="2766" y="360"/>
                  </a:lnTo>
                  <a:lnTo>
                    <a:pt x="2766" y="368"/>
                  </a:lnTo>
                  <a:lnTo>
                    <a:pt x="2766" y="371"/>
                  </a:lnTo>
                  <a:lnTo>
                    <a:pt x="2767" y="374"/>
                  </a:lnTo>
                  <a:lnTo>
                    <a:pt x="2770" y="376"/>
                  </a:lnTo>
                  <a:lnTo>
                    <a:pt x="2772" y="379"/>
                  </a:lnTo>
                  <a:lnTo>
                    <a:pt x="2779" y="383"/>
                  </a:lnTo>
                  <a:lnTo>
                    <a:pt x="2786" y="386"/>
                  </a:lnTo>
                  <a:lnTo>
                    <a:pt x="2792" y="390"/>
                  </a:lnTo>
                  <a:lnTo>
                    <a:pt x="2800" y="394"/>
                  </a:lnTo>
                  <a:lnTo>
                    <a:pt x="2802" y="396"/>
                  </a:lnTo>
                  <a:lnTo>
                    <a:pt x="2804" y="399"/>
                  </a:lnTo>
                  <a:lnTo>
                    <a:pt x="2805" y="403"/>
                  </a:lnTo>
                  <a:lnTo>
                    <a:pt x="2805" y="407"/>
                  </a:lnTo>
                  <a:lnTo>
                    <a:pt x="2805" y="487"/>
                  </a:lnTo>
                  <a:lnTo>
                    <a:pt x="2806" y="506"/>
                  </a:lnTo>
                  <a:lnTo>
                    <a:pt x="2810" y="522"/>
                  </a:lnTo>
                  <a:lnTo>
                    <a:pt x="2812" y="538"/>
                  </a:lnTo>
                  <a:lnTo>
                    <a:pt x="2814" y="557"/>
                  </a:lnTo>
                  <a:lnTo>
                    <a:pt x="2812" y="568"/>
                  </a:lnTo>
                  <a:lnTo>
                    <a:pt x="2811" y="578"/>
                  </a:lnTo>
                  <a:lnTo>
                    <a:pt x="2807" y="587"/>
                  </a:lnTo>
                  <a:lnTo>
                    <a:pt x="2804" y="596"/>
                  </a:lnTo>
                  <a:lnTo>
                    <a:pt x="2794" y="611"/>
                  </a:lnTo>
                  <a:lnTo>
                    <a:pt x="2784" y="626"/>
                  </a:lnTo>
                  <a:lnTo>
                    <a:pt x="2772" y="641"/>
                  </a:lnTo>
                  <a:lnTo>
                    <a:pt x="2762" y="657"/>
                  </a:lnTo>
                  <a:lnTo>
                    <a:pt x="2758" y="666"/>
                  </a:lnTo>
                  <a:lnTo>
                    <a:pt x="2755" y="675"/>
                  </a:lnTo>
                  <a:lnTo>
                    <a:pt x="2753" y="685"/>
                  </a:lnTo>
                  <a:lnTo>
                    <a:pt x="2752" y="695"/>
                  </a:lnTo>
                  <a:lnTo>
                    <a:pt x="2752" y="758"/>
                  </a:lnTo>
                  <a:lnTo>
                    <a:pt x="2752" y="765"/>
                  </a:lnTo>
                  <a:lnTo>
                    <a:pt x="2751" y="773"/>
                  </a:lnTo>
                  <a:lnTo>
                    <a:pt x="2748" y="780"/>
                  </a:lnTo>
                  <a:lnTo>
                    <a:pt x="2746" y="787"/>
                  </a:lnTo>
                  <a:lnTo>
                    <a:pt x="2740" y="798"/>
                  </a:lnTo>
                  <a:lnTo>
                    <a:pt x="2731" y="809"/>
                  </a:lnTo>
                  <a:lnTo>
                    <a:pt x="2722" y="819"/>
                  </a:lnTo>
                  <a:lnTo>
                    <a:pt x="2711" y="831"/>
                  </a:lnTo>
                  <a:lnTo>
                    <a:pt x="2701" y="843"/>
                  </a:lnTo>
                  <a:lnTo>
                    <a:pt x="2692" y="856"/>
                  </a:lnTo>
                  <a:lnTo>
                    <a:pt x="2683" y="870"/>
                  </a:lnTo>
                  <a:lnTo>
                    <a:pt x="2676" y="882"/>
                  </a:lnTo>
                  <a:lnTo>
                    <a:pt x="2673" y="888"/>
                  </a:lnTo>
                  <a:lnTo>
                    <a:pt x="2671" y="896"/>
                  </a:lnTo>
                  <a:lnTo>
                    <a:pt x="2669" y="903"/>
                  </a:lnTo>
                  <a:lnTo>
                    <a:pt x="2668" y="912"/>
                  </a:lnTo>
                  <a:lnTo>
                    <a:pt x="2668" y="921"/>
                  </a:lnTo>
                  <a:lnTo>
                    <a:pt x="2671" y="930"/>
                  </a:lnTo>
                  <a:lnTo>
                    <a:pt x="2671" y="933"/>
                  </a:lnTo>
                  <a:lnTo>
                    <a:pt x="2671" y="937"/>
                  </a:lnTo>
                  <a:lnTo>
                    <a:pt x="2669" y="942"/>
                  </a:lnTo>
                  <a:lnTo>
                    <a:pt x="2668" y="946"/>
                  </a:lnTo>
                  <a:lnTo>
                    <a:pt x="2662" y="954"/>
                  </a:lnTo>
                  <a:lnTo>
                    <a:pt x="2654" y="961"/>
                  </a:lnTo>
                  <a:lnTo>
                    <a:pt x="2647" y="966"/>
                  </a:lnTo>
                  <a:lnTo>
                    <a:pt x="2641" y="972"/>
                  </a:lnTo>
                  <a:lnTo>
                    <a:pt x="2633" y="977"/>
                  </a:lnTo>
                  <a:lnTo>
                    <a:pt x="2628" y="985"/>
                  </a:lnTo>
                  <a:lnTo>
                    <a:pt x="2625" y="987"/>
                  </a:lnTo>
                  <a:lnTo>
                    <a:pt x="2624" y="992"/>
                  </a:lnTo>
                  <a:lnTo>
                    <a:pt x="2623" y="996"/>
                  </a:lnTo>
                  <a:lnTo>
                    <a:pt x="2623" y="1001"/>
                  </a:lnTo>
                  <a:lnTo>
                    <a:pt x="2624" y="1014"/>
                  </a:lnTo>
                  <a:lnTo>
                    <a:pt x="2628" y="1025"/>
                  </a:lnTo>
                  <a:lnTo>
                    <a:pt x="2632" y="1034"/>
                  </a:lnTo>
                  <a:lnTo>
                    <a:pt x="2638" y="1044"/>
                  </a:lnTo>
                  <a:lnTo>
                    <a:pt x="2643" y="1053"/>
                  </a:lnTo>
                  <a:lnTo>
                    <a:pt x="2648" y="1063"/>
                  </a:lnTo>
                  <a:lnTo>
                    <a:pt x="2652" y="1074"/>
                  </a:lnTo>
                  <a:lnTo>
                    <a:pt x="2654" y="1087"/>
                  </a:lnTo>
                  <a:lnTo>
                    <a:pt x="2607" y="1261"/>
                  </a:lnTo>
                  <a:lnTo>
                    <a:pt x="2607" y="1297"/>
                  </a:lnTo>
                  <a:lnTo>
                    <a:pt x="2661" y="1297"/>
                  </a:lnTo>
                  <a:lnTo>
                    <a:pt x="2667" y="1304"/>
                  </a:lnTo>
                  <a:lnTo>
                    <a:pt x="2672" y="1311"/>
                  </a:lnTo>
                  <a:lnTo>
                    <a:pt x="2676" y="1319"/>
                  </a:lnTo>
                  <a:lnTo>
                    <a:pt x="2678" y="1326"/>
                  </a:lnTo>
                  <a:lnTo>
                    <a:pt x="2681" y="1334"/>
                  </a:lnTo>
                  <a:lnTo>
                    <a:pt x="2682" y="1343"/>
                  </a:lnTo>
                  <a:lnTo>
                    <a:pt x="2682" y="1351"/>
                  </a:lnTo>
                  <a:lnTo>
                    <a:pt x="2681" y="1361"/>
                  </a:lnTo>
                  <a:lnTo>
                    <a:pt x="2681" y="1375"/>
                  </a:lnTo>
                  <a:lnTo>
                    <a:pt x="2679" y="1389"/>
                  </a:lnTo>
                  <a:lnTo>
                    <a:pt x="2681" y="1394"/>
                  </a:lnTo>
                  <a:lnTo>
                    <a:pt x="2683" y="1399"/>
                  </a:lnTo>
                  <a:lnTo>
                    <a:pt x="2684" y="1400"/>
                  </a:lnTo>
                  <a:lnTo>
                    <a:pt x="2687" y="1403"/>
                  </a:lnTo>
                  <a:lnTo>
                    <a:pt x="2689" y="1403"/>
                  </a:lnTo>
                  <a:lnTo>
                    <a:pt x="2692" y="1403"/>
                  </a:lnTo>
                  <a:lnTo>
                    <a:pt x="2698" y="1403"/>
                  </a:lnTo>
                  <a:lnTo>
                    <a:pt x="2705" y="1399"/>
                  </a:lnTo>
                  <a:lnTo>
                    <a:pt x="2711" y="1395"/>
                  </a:lnTo>
                  <a:lnTo>
                    <a:pt x="2716" y="1391"/>
                  </a:lnTo>
                  <a:lnTo>
                    <a:pt x="2721" y="1386"/>
                  </a:lnTo>
                  <a:lnTo>
                    <a:pt x="2726" y="1383"/>
                  </a:lnTo>
                  <a:lnTo>
                    <a:pt x="2732" y="1380"/>
                  </a:lnTo>
                  <a:lnTo>
                    <a:pt x="2740" y="1379"/>
                  </a:lnTo>
                  <a:lnTo>
                    <a:pt x="2753" y="1383"/>
                  </a:lnTo>
                  <a:lnTo>
                    <a:pt x="2766" y="1385"/>
                  </a:lnTo>
                  <a:lnTo>
                    <a:pt x="2821" y="1385"/>
                  </a:lnTo>
                  <a:lnTo>
                    <a:pt x="2829" y="1375"/>
                  </a:lnTo>
                  <a:lnTo>
                    <a:pt x="2835" y="1364"/>
                  </a:lnTo>
                  <a:lnTo>
                    <a:pt x="2840" y="1354"/>
                  </a:lnTo>
                  <a:lnTo>
                    <a:pt x="2845" y="1343"/>
                  </a:lnTo>
                  <a:lnTo>
                    <a:pt x="2851" y="1334"/>
                  </a:lnTo>
                  <a:lnTo>
                    <a:pt x="2858" y="1326"/>
                  </a:lnTo>
                  <a:lnTo>
                    <a:pt x="2861" y="1322"/>
                  </a:lnTo>
                  <a:lnTo>
                    <a:pt x="2866" y="1321"/>
                  </a:lnTo>
                  <a:lnTo>
                    <a:pt x="2871" y="1319"/>
                  </a:lnTo>
                  <a:lnTo>
                    <a:pt x="2876" y="1319"/>
                  </a:lnTo>
                  <a:lnTo>
                    <a:pt x="2888" y="1319"/>
                  </a:lnTo>
                  <a:lnTo>
                    <a:pt x="2898" y="1321"/>
                  </a:lnTo>
                  <a:lnTo>
                    <a:pt x="2907" y="1322"/>
                  </a:lnTo>
                  <a:lnTo>
                    <a:pt x="2915" y="1325"/>
                  </a:lnTo>
                  <a:lnTo>
                    <a:pt x="2924" y="1327"/>
                  </a:lnTo>
                  <a:lnTo>
                    <a:pt x="2933" y="1330"/>
                  </a:lnTo>
                  <a:lnTo>
                    <a:pt x="2943" y="1331"/>
                  </a:lnTo>
                  <a:lnTo>
                    <a:pt x="2953" y="1333"/>
                  </a:lnTo>
                  <a:lnTo>
                    <a:pt x="2964" y="1331"/>
                  </a:lnTo>
                  <a:lnTo>
                    <a:pt x="2973" y="1330"/>
                  </a:lnTo>
                  <a:lnTo>
                    <a:pt x="2982" y="1327"/>
                  </a:lnTo>
                  <a:lnTo>
                    <a:pt x="2991" y="1325"/>
                  </a:lnTo>
                  <a:lnTo>
                    <a:pt x="2999" y="1322"/>
                  </a:lnTo>
                  <a:lnTo>
                    <a:pt x="3008" y="1321"/>
                  </a:lnTo>
                  <a:lnTo>
                    <a:pt x="3017" y="1319"/>
                  </a:lnTo>
                  <a:lnTo>
                    <a:pt x="3027" y="1319"/>
                  </a:lnTo>
                  <a:lnTo>
                    <a:pt x="3040" y="1319"/>
                  </a:lnTo>
                  <a:lnTo>
                    <a:pt x="3051" y="1321"/>
                  </a:lnTo>
                  <a:lnTo>
                    <a:pt x="3061" y="1324"/>
                  </a:lnTo>
                  <a:lnTo>
                    <a:pt x="3071" y="1327"/>
                  </a:lnTo>
                  <a:lnTo>
                    <a:pt x="3090" y="1335"/>
                  </a:lnTo>
                  <a:lnTo>
                    <a:pt x="3112" y="1345"/>
                  </a:lnTo>
                  <a:lnTo>
                    <a:pt x="3112" y="1345"/>
                  </a:lnTo>
                  <a:close/>
                </a:path>
              </a:pathLst>
            </a:custGeom>
            <a:solidFill>
              <a:schemeClr val="bg2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55" name="Freeform 24"/>
            <p:cNvSpPr>
              <a:spLocks/>
            </p:cNvSpPr>
            <p:nvPr/>
          </p:nvSpPr>
          <p:spPr bwMode="auto">
            <a:xfrm>
              <a:off x="2340035" y="600678"/>
              <a:ext cx="811188" cy="1027570"/>
            </a:xfrm>
            <a:custGeom>
              <a:avLst/>
              <a:gdLst>
                <a:gd name="T0" fmla="*/ 1415 w 3284"/>
                <a:gd name="T1" fmla="*/ 4083 h 4159"/>
                <a:gd name="T2" fmla="*/ 1650 w 3284"/>
                <a:gd name="T3" fmla="*/ 4142 h 4159"/>
                <a:gd name="T4" fmla="*/ 1794 w 3284"/>
                <a:gd name="T5" fmla="*/ 3988 h 4159"/>
                <a:gd name="T6" fmla="*/ 1799 w 3284"/>
                <a:gd name="T7" fmla="*/ 3813 h 4159"/>
                <a:gd name="T8" fmla="*/ 1916 w 3284"/>
                <a:gd name="T9" fmla="*/ 3673 h 4159"/>
                <a:gd name="T10" fmla="*/ 2049 w 3284"/>
                <a:gd name="T11" fmla="*/ 3383 h 4159"/>
                <a:gd name="T12" fmla="*/ 2222 w 3284"/>
                <a:gd name="T13" fmla="*/ 3447 h 4159"/>
                <a:gd name="T14" fmla="*/ 2365 w 3284"/>
                <a:gd name="T15" fmla="*/ 3438 h 4159"/>
                <a:gd name="T16" fmla="*/ 2520 w 3284"/>
                <a:gd name="T17" fmla="*/ 3363 h 4159"/>
                <a:gd name="T18" fmla="*/ 2694 w 3284"/>
                <a:gd name="T19" fmla="*/ 3487 h 4159"/>
                <a:gd name="T20" fmla="*/ 2777 w 3284"/>
                <a:gd name="T21" fmla="*/ 3404 h 4159"/>
                <a:gd name="T22" fmla="*/ 2871 w 3284"/>
                <a:gd name="T23" fmla="*/ 3266 h 4159"/>
                <a:gd name="T24" fmla="*/ 3087 w 3284"/>
                <a:gd name="T25" fmla="*/ 3287 h 4159"/>
                <a:gd name="T26" fmla="*/ 3196 w 3284"/>
                <a:gd name="T27" fmla="*/ 3410 h 4159"/>
                <a:gd name="T28" fmla="*/ 3276 w 3284"/>
                <a:gd name="T29" fmla="*/ 3238 h 4159"/>
                <a:gd name="T30" fmla="*/ 3103 w 3284"/>
                <a:gd name="T31" fmla="*/ 2956 h 4159"/>
                <a:gd name="T32" fmla="*/ 3017 w 3284"/>
                <a:gd name="T33" fmla="*/ 2808 h 4159"/>
                <a:gd name="T34" fmla="*/ 2975 w 3284"/>
                <a:gd name="T35" fmla="*/ 2669 h 4159"/>
                <a:gd name="T36" fmla="*/ 2825 w 3284"/>
                <a:gd name="T37" fmla="*/ 2518 h 4159"/>
                <a:gd name="T38" fmla="*/ 2601 w 3284"/>
                <a:gd name="T39" fmla="*/ 2504 h 4159"/>
                <a:gd name="T40" fmla="*/ 2510 w 3284"/>
                <a:gd name="T41" fmla="*/ 2344 h 4159"/>
                <a:gd name="T42" fmla="*/ 2454 w 3284"/>
                <a:gd name="T43" fmla="*/ 2182 h 4159"/>
                <a:gd name="T44" fmla="*/ 2453 w 3284"/>
                <a:gd name="T45" fmla="*/ 2044 h 4159"/>
                <a:gd name="T46" fmla="*/ 2665 w 3284"/>
                <a:gd name="T47" fmla="*/ 2028 h 4159"/>
                <a:gd name="T48" fmla="*/ 2863 w 3284"/>
                <a:gd name="T49" fmla="*/ 1787 h 4159"/>
                <a:gd name="T50" fmla="*/ 2695 w 3284"/>
                <a:gd name="T51" fmla="*/ 1410 h 4159"/>
                <a:gd name="T52" fmla="*/ 2520 w 3284"/>
                <a:gd name="T53" fmla="*/ 1233 h 4159"/>
                <a:gd name="T54" fmla="*/ 2592 w 3284"/>
                <a:gd name="T55" fmla="*/ 1119 h 4159"/>
                <a:gd name="T56" fmla="*/ 2563 w 3284"/>
                <a:gd name="T57" fmla="*/ 999 h 4159"/>
                <a:gd name="T58" fmla="*/ 2602 w 3284"/>
                <a:gd name="T59" fmla="*/ 834 h 4159"/>
                <a:gd name="T60" fmla="*/ 2737 w 3284"/>
                <a:gd name="T61" fmla="*/ 823 h 4159"/>
                <a:gd name="T62" fmla="*/ 2782 w 3284"/>
                <a:gd name="T63" fmla="*/ 755 h 4159"/>
                <a:gd name="T64" fmla="*/ 2724 w 3284"/>
                <a:gd name="T65" fmla="*/ 578 h 4159"/>
                <a:gd name="T66" fmla="*/ 2636 w 3284"/>
                <a:gd name="T67" fmla="*/ 380 h 4159"/>
                <a:gd name="T68" fmla="*/ 2562 w 3284"/>
                <a:gd name="T69" fmla="*/ 171 h 4159"/>
                <a:gd name="T70" fmla="*/ 2441 w 3284"/>
                <a:gd name="T71" fmla="*/ 19 h 4159"/>
                <a:gd name="T72" fmla="*/ 2259 w 3284"/>
                <a:gd name="T73" fmla="*/ 167 h 4159"/>
                <a:gd name="T74" fmla="*/ 2048 w 3284"/>
                <a:gd name="T75" fmla="*/ 281 h 4159"/>
                <a:gd name="T76" fmla="*/ 2092 w 3284"/>
                <a:gd name="T77" fmla="*/ 521 h 4159"/>
                <a:gd name="T78" fmla="*/ 1782 w 3284"/>
                <a:gd name="T79" fmla="*/ 809 h 4159"/>
                <a:gd name="T80" fmla="*/ 1754 w 3284"/>
                <a:gd name="T81" fmla="*/ 1044 h 4159"/>
                <a:gd name="T82" fmla="*/ 1805 w 3284"/>
                <a:gd name="T83" fmla="*/ 1203 h 4159"/>
                <a:gd name="T84" fmla="*/ 1769 w 3284"/>
                <a:gd name="T85" fmla="*/ 1336 h 4159"/>
                <a:gd name="T86" fmla="*/ 1570 w 3284"/>
                <a:gd name="T87" fmla="*/ 1444 h 4159"/>
                <a:gd name="T88" fmla="*/ 1374 w 3284"/>
                <a:gd name="T89" fmla="*/ 1412 h 4159"/>
                <a:gd name="T90" fmla="*/ 1288 w 3284"/>
                <a:gd name="T91" fmla="*/ 1373 h 4159"/>
                <a:gd name="T92" fmla="*/ 1114 w 3284"/>
                <a:gd name="T93" fmla="*/ 1440 h 4159"/>
                <a:gd name="T94" fmla="*/ 886 w 3284"/>
                <a:gd name="T95" fmla="*/ 1552 h 4159"/>
                <a:gd name="T96" fmla="*/ 788 w 3284"/>
                <a:gd name="T97" fmla="*/ 1528 h 4159"/>
                <a:gd name="T98" fmla="*/ 807 w 3284"/>
                <a:gd name="T99" fmla="*/ 1700 h 4159"/>
                <a:gd name="T100" fmla="*/ 704 w 3284"/>
                <a:gd name="T101" fmla="*/ 1972 h 4159"/>
                <a:gd name="T102" fmla="*/ 302 w 3284"/>
                <a:gd name="T103" fmla="*/ 2061 h 4159"/>
                <a:gd name="T104" fmla="*/ 21 w 3284"/>
                <a:gd name="T105" fmla="*/ 2137 h 4159"/>
                <a:gd name="T106" fmla="*/ 76 w 3284"/>
                <a:gd name="T107" fmla="*/ 2428 h 4159"/>
                <a:gd name="T108" fmla="*/ 263 w 3284"/>
                <a:gd name="T109" fmla="*/ 2606 h 4159"/>
                <a:gd name="T110" fmla="*/ 420 w 3284"/>
                <a:gd name="T111" fmla="*/ 2806 h 4159"/>
                <a:gd name="T112" fmla="*/ 355 w 3284"/>
                <a:gd name="T113" fmla="*/ 2977 h 4159"/>
                <a:gd name="T114" fmla="*/ 227 w 3284"/>
                <a:gd name="T115" fmla="*/ 3117 h 4159"/>
                <a:gd name="T116" fmla="*/ 203 w 3284"/>
                <a:gd name="T117" fmla="*/ 3355 h 4159"/>
                <a:gd name="T118" fmla="*/ 195 w 3284"/>
                <a:gd name="T119" fmla="*/ 3691 h 4159"/>
                <a:gd name="T120" fmla="*/ 449 w 3284"/>
                <a:gd name="T121" fmla="*/ 3935 h 4159"/>
                <a:gd name="T122" fmla="*/ 706 w 3284"/>
                <a:gd name="T123" fmla="*/ 4048 h 4159"/>
                <a:gd name="T124" fmla="*/ 1137 w 3284"/>
                <a:gd name="T125" fmla="*/ 4084 h 4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84" h="4159">
                  <a:moveTo>
                    <a:pt x="1165" y="4136"/>
                  </a:moveTo>
                  <a:lnTo>
                    <a:pt x="1184" y="4136"/>
                  </a:lnTo>
                  <a:lnTo>
                    <a:pt x="1191" y="4134"/>
                  </a:lnTo>
                  <a:lnTo>
                    <a:pt x="1197" y="4133"/>
                  </a:lnTo>
                  <a:lnTo>
                    <a:pt x="1202" y="4131"/>
                  </a:lnTo>
                  <a:lnTo>
                    <a:pt x="1207" y="4127"/>
                  </a:lnTo>
                  <a:lnTo>
                    <a:pt x="1216" y="4119"/>
                  </a:lnTo>
                  <a:lnTo>
                    <a:pt x="1227" y="4112"/>
                  </a:lnTo>
                  <a:lnTo>
                    <a:pt x="1250" y="4097"/>
                  </a:lnTo>
                  <a:lnTo>
                    <a:pt x="1271" y="4085"/>
                  </a:lnTo>
                  <a:lnTo>
                    <a:pt x="1282" y="4080"/>
                  </a:lnTo>
                  <a:lnTo>
                    <a:pt x="1293" y="4078"/>
                  </a:lnTo>
                  <a:lnTo>
                    <a:pt x="1306" y="4075"/>
                  </a:lnTo>
                  <a:lnTo>
                    <a:pt x="1320" y="4074"/>
                  </a:lnTo>
                  <a:lnTo>
                    <a:pt x="1374" y="4074"/>
                  </a:lnTo>
                  <a:lnTo>
                    <a:pt x="1389" y="4075"/>
                  </a:lnTo>
                  <a:lnTo>
                    <a:pt x="1403" y="4078"/>
                  </a:lnTo>
                  <a:lnTo>
                    <a:pt x="1415" y="4083"/>
                  </a:lnTo>
                  <a:lnTo>
                    <a:pt x="1426" y="4089"/>
                  </a:lnTo>
                  <a:lnTo>
                    <a:pt x="1449" y="4102"/>
                  </a:lnTo>
                  <a:lnTo>
                    <a:pt x="1475" y="4117"/>
                  </a:lnTo>
                  <a:lnTo>
                    <a:pt x="1485" y="4121"/>
                  </a:lnTo>
                  <a:lnTo>
                    <a:pt x="1497" y="4123"/>
                  </a:lnTo>
                  <a:lnTo>
                    <a:pt x="1507" y="4124"/>
                  </a:lnTo>
                  <a:lnTo>
                    <a:pt x="1518" y="4127"/>
                  </a:lnTo>
                  <a:lnTo>
                    <a:pt x="1544" y="4138"/>
                  </a:lnTo>
                  <a:lnTo>
                    <a:pt x="1568" y="4148"/>
                  </a:lnTo>
                  <a:lnTo>
                    <a:pt x="1580" y="4153"/>
                  </a:lnTo>
                  <a:lnTo>
                    <a:pt x="1592" y="4156"/>
                  </a:lnTo>
                  <a:lnTo>
                    <a:pt x="1606" y="4158"/>
                  </a:lnTo>
                  <a:lnTo>
                    <a:pt x="1621" y="4159"/>
                  </a:lnTo>
                  <a:lnTo>
                    <a:pt x="1629" y="4158"/>
                  </a:lnTo>
                  <a:lnTo>
                    <a:pt x="1635" y="4156"/>
                  </a:lnTo>
                  <a:lnTo>
                    <a:pt x="1640" y="4152"/>
                  </a:lnTo>
                  <a:lnTo>
                    <a:pt x="1645" y="4148"/>
                  </a:lnTo>
                  <a:lnTo>
                    <a:pt x="1650" y="4142"/>
                  </a:lnTo>
                  <a:lnTo>
                    <a:pt x="1652" y="4136"/>
                  </a:lnTo>
                  <a:lnTo>
                    <a:pt x="1655" y="4128"/>
                  </a:lnTo>
                  <a:lnTo>
                    <a:pt x="1655" y="4122"/>
                  </a:lnTo>
                  <a:lnTo>
                    <a:pt x="1655" y="4069"/>
                  </a:lnTo>
                  <a:lnTo>
                    <a:pt x="1713" y="4069"/>
                  </a:lnTo>
                  <a:lnTo>
                    <a:pt x="1725" y="4070"/>
                  </a:lnTo>
                  <a:lnTo>
                    <a:pt x="1735" y="4073"/>
                  </a:lnTo>
                  <a:lnTo>
                    <a:pt x="1746" y="4075"/>
                  </a:lnTo>
                  <a:lnTo>
                    <a:pt x="1758" y="4077"/>
                  </a:lnTo>
                  <a:lnTo>
                    <a:pt x="1763" y="4065"/>
                  </a:lnTo>
                  <a:lnTo>
                    <a:pt x="1769" y="4055"/>
                  </a:lnTo>
                  <a:lnTo>
                    <a:pt x="1774" y="4045"/>
                  </a:lnTo>
                  <a:lnTo>
                    <a:pt x="1780" y="4036"/>
                  </a:lnTo>
                  <a:lnTo>
                    <a:pt x="1787" y="4028"/>
                  </a:lnTo>
                  <a:lnTo>
                    <a:pt x="1790" y="4018"/>
                  </a:lnTo>
                  <a:lnTo>
                    <a:pt x="1794" y="4008"/>
                  </a:lnTo>
                  <a:lnTo>
                    <a:pt x="1795" y="3995"/>
                  </a:lnTo>
                  <a:lnTo>
                    <a:pt x="1794" y="3988"/>
                  </a:lnTo>
                  <a:lnTo>
                    <a:pt x="1793" y="3980"/>
                  </a:lnTo>
                  <a:lnTo>
                    <a:pt x="1790" y="3974"/>
                  </a:lnTo>
                  <a:lnTo>
                    <a:pt x="1788" y="3967"/>
                  </a:lnTo>
                  <a:lnTo>
                    <a:pt x="1784" y="3961"/>
                  </a:lnTo>
                  <a:lnTo>
                    <a:pt x="1782" y="3955"/>
                  </a:lnTo>
                  <a:lnTo>
                    <a:pt x="1780" y="3947"/>
                  </a:lnTo>
                  <a:lnTo>
                    <a:pt x="1779" y="3940"/>
                  </a:lnTo>
                  <a:lnTo>
                    <a:pt x="1780" y="3929"/>
                  </a:lnTo>
                  <a:lnTo>
                    <a:pt x="1784" y="3918"/>
                  </a:lnTo>
                  <a:lnTo>
                    <a:pt x="1789" y="3910"/>
                  </a:lnTo>
                  <a:lnTo>
                    <a:pt x="1794" y="3902"/>
                  </a:lnTo>
                  <a:lnTo>
                    <a:pt x="1799" y="3893"/>
                  </a:lnTo>
                  <a:lnTo>
                    <a:pt x="1804" y="3885"/>
                  </a:lnTo>
                  <a:lnTo>
                    <a:pt x="1807" y="3876"/>
                  </a:lnTo>
                  <a:lnTo>
                    <a:pt x="1808" y="3865"/>
                  </a:lnTo>
                  <a:lnTo>
                    <a:pt x="1807" y="3846"/>
                  </a:lnTo>
                  <a:lnTo>
                    <a:pt x="1803" y="3829"/>
                  </a:lnTo>
                  <a:lnTo>
                    <a:pt x="1799" y="3813"/>
                  </a:lnTo>
                  <a:lnTo>
                    <a:pt x="1798" y="3794"/>
                  </a:lnTo>
                  <a:lnTo>
                    <a:pt x="1799" y="3791"/>
                  </a:lnTo>
                  <a:lnTo>
                    <a:pt x="1802" y="3788"/>
                  </a:lnTo>
                  <a:lnTo>
                    <a:pt x="1807" y="3787"/>
                  </a:lnTo>
                  <a:lnTo>
                    <a:pt x="1810" y="3787"/>
                  </a:lnTo>
                  <a:lnTo>
                    <a:pt x="1818" y="3787"/>
                  </a:lnTo>
                  <a:lnTo>
                    <a:pt x="1823" y="3789"/>
                  </a:lnTo>
                  <a:lnTo>
                    <a:pt x="1829" y="3792"/>
                  </a:lnTo>
                  <a:lnTo>
                    <a:pt x="1834" y="3794"/>
                  </a:lnTo>
                  <a:lnTo>
                    <a:pt x="1839" y="3778"/>
                  </a:lnTo>
                  <a:lnTo>
                    <a:pt x="1846" y="3763"/>
                  </a:lnTo>
                  <a:lnTo>
                    <a:pt x="1852" y="3749"/>
                  </a:lnTo>
                  <a:lnTo>
                    <a:pt x="1859" y="3737"/>
                  </a:lnTo>
                  <a:lnTo>
                    <a:pt x="1868" y="3725"/>
                  </a:lnTo>
                  <a:lnTo>
                    <a:pt x="1877" y="3714"/>
                  </a:lnTo>
                  <a:lnTo>
                    <a:pt x="1887" y="3703"/>
                  </a:lnTo>
                  <a:lnTo>
                    <a:pt x="1896" y="3693"/>
                  </a:lnTo>
                  <a:lnTo>
                    <a:pt x="1916" y="3673"/>
                  </a:lnTo>
                  <a:lnTo>
                    <a:pt x="1936" y="3650"/>
                  </a:lnTo>
                  <a:lnTo>
                    <a:pt x="1945" y="3637"/>
                  </a:lnTo>
                  <a:lnTo>
                    <a:pt x="1954" y="3625"/>
                  </a:lnTo>
                  <a:lnTo>
                    <a:pt x="1962" y="3611"/>
                  </a:lnTo>
                  <a:lnTo>
                    <a:pt x="1970" y="3596"/>
                  </a:lnTo>
                  <a:lnTo>
                    <a:pt x="1977" y="3576"/>
                  </a:lnTo>
                  <a:lnTo>
                    <a:pt x="1982" y="3558"/>
                  </a:lnTo>
                  <a:lnTo>
                    <a:pt x="1987" y="3541"/>
                  </a:lnTo>
                  <a:lnTo>
                    <a:pt x="1991" y="3523"/>
                  </a:lnTo>
                  <a:lnTo>
                    <a:pt x="1994" y="3506"/>
                  </a:lnTo>
                  <a:lnTo>
                    <a:pt x="1999" y="3488"/>
                  </a:lnTo>
                  <a:lnTo>
                    <a:pt x="2004" y="3469"/>
                  </a:lnTo>
                  <a:lnTo>
                    <a:pt x="2013" y="3450"/>
                  </a:lnTo>
                  <a:lnTo>
                    <a:pt x="2021" y="3427"/>
                  </a:lnTo>
                  <a:lnTo>
                    <a:pt x="2031" y="3403"/>
                  </a:lnTo>
                  <a:lnTo>
                    <a:pt x="2036" y="3394"/>
                  </a:lnTo>
                  <a:lnTo>
                    <a:pt x="2044" y="3386"/>
                  </a:lnTo>
                  <a:lnTo>
                    <a:pt x="2049" y="3383"/>
                  </a:lnTo>
                  <a:lnTo>
                    <a:pt x="2054" y="3381"/>
                  </a:lnTo>
                  <a:lnTo>
                    <a:pt x="2059" y="3379"/>
                  </a:lnTo>
                  <a:lnTo>
                    <a:pt x="2065" y="3379"/>
                  </a:lnTo>
                  <a:lnTo>
                    <a:pt x="2073" y="3379"/>
                  </a:lnTo>
                  <a:lnTo>
                    <a:pt x="2079" y="3381"/>
                  </a:lnTo>
                  <a:lnTo>
                    <a:pt x="2085" y="3383"/>
                  </a:lnTo>
                  <a:lnTo>
                    <a:pt x="2090" y="3385"/>
                  </a:lnTo>
                  <a:lnTo>
                    <a:pt x="2100" y="3393"/>
                  </a:lnTo>
                  <a:lnTo>
                    <a:pt x="2110" y="3402"/>
                  </a:lnTo>
                  <a:lnTo>
                    <a:pt x="2119" y="3412"/>
                  </a:lnTo>
                  <a:lnTo>
                    <a:pt x="2129" y="3420"/>
                  </a:lnTo>
                  <a:lnTo>
                    <a:pt x="2139" y="3429"/>
                  </a:lnTo>
                  <a:lnTo>
                    <a:pt x="2152" y="3437"/>
                  </a:lnTo>
                  <a:lnTo>
                    <a:pt x="2167" y="3443"/>
                  </a:lnTo>
                  <a:lnTo>
                    <a:pt x="2181" y="3447"/>
                  </a:lnTo>
                  <a:lnTo>
                    <a:pt x="2196" y="3448"/>
                  </a:lnTo>
                  <a:lnTo>
                    <a:pt x="2212" y="3448"/>
                  </a:lnTo>
                  <a:lnTo>
                    <a:pt x="2222" y="3447"/>
                  </a:lnTo>
                  <a:lnTo>
                    <a:pt x="2231" y="3445"/>
                  </a:lnTo>
                  <a:lnTo>
                    <a:pt x="2240" y="3443"/>
                  </a:lnTo>
                  <a:lnTo>
                    <a:pt x="2250" y="3443"/>
                  </a:lnTo>
                  <a:lnTo>
                    <a:pt x="2256" y="3443"/>
                  </a:lnTo>
                  <a:lnTo>
                    <a:pt x="2261" y="3444"/>
                  </a:lnTo>
                  <a:lnTo>
                    <a:pt x="2266" y="3447"/>
                  </a:lnTo>
                  <a:lnTo>
                    <a:pt x="2271" y="3449"/>
                  </a:lnTo>
                  <a:lnTo>
                    <a:pt x="2276" y="3452"/>
                  </a:lnTo>
                  <a:lnTo>
                    <a:pt x="2281" y="3454"/>
                  </a:lnTo>
                  <a:lnTo>
                    <a:pt x="2286" y="3455"/>
                  </a:lnTo>
                  <a:lnTo>
                    <a:pt x="2292" y="3455"/>
                  </a:lnTo>
                  <a:lnTo>
                    <a:pt x="2304" y="3455"/>
                  </a:lnTo>
                  <a:lnTo>
                    <a:pt x="2315" y="3453"/>
                  </a:lnTo>
                  <a:lnTo>
                    <a:pt x="2325" y="3450"/>
                  </a:lnTo>
                  <a:lnTo>
                    <a:pt x="2335" y="3447"/>
                  </a:lnTo>
                  <a:lnTo>
                    <a:pt x="2344" y="3443"/>
                  </a:lnTo>
                  <a:lnTo>
                    <a:pt x="2354" y="3440"/>
                  </a:lnTo>
                  <a:lnTo>
                    <a:pt x="2365" y="3438"/>
                  </a:lnTo>
                  <a:lnTo>
                    <a:pt x="2377" y="3437"/>
                  </a:lnTo>
                  <a:lnTo>
                    <a:pt x="2389" y="3438"/>
                  </a:lnTo>
                  <a:lnTo>
                    <a:pt x="2399" y="3442"/>
                  </a:lnTo>
                  <a:lnTo>
                    <a:pt x="2410" y="3444"/>
                  </a:lnTo>
                  <a:lnTo>
                    <a:pt x="2422" y="3445"/>
                  </a:lnTo>
                  <a:lnTo>
                    <a:pt x="2439" y="3444"/>
                  </a:lnTo>
                  <a:lnTo>
                    <a:pt x="2453" y="3442"/>
                  </a:lnTo>
                  <a:lnTo>
                    <a:pt x="2467" y="3437"/>
                  </a:lnTo>
                  <a:lnTo>
                    <a:pt x="2483" y="3429"/>
                  </a:lnTo>
                  <a:lnTo>
                    <a:pt x="2487" y="3427"/>
                  </a:lnTo>
                  <a:lnTo>
                    <a:pt x="2491" y="3424"/>
                  </a:lnTo>
                  <a:lnTo>
                    <a:pt x="2493" y="3422"/>
                  </a:lnTo>
                  <a:lnTo>
                    <a:pt x="2496" y="3418"/>
                  </a:lnTo>
                  <a:lnTo>
                    <a:pt x="2498" y="3410"/>
                  </a:lnTo>
                  <a:lnTo>
                    <a:pt x="2499" y="3402"/>
                  </a:lnTo>
                  <a:lnTo>
                    <a:pt x="2499" y="3383"/>
                  </a:lnTo>
                  <a:lnTo>
                    <a:pt x="2498" y="3363"/>
                  </a:lnTo>
                  <a:lnTo>
                    <a:pt x="2520" y="3363"/>
                  </a:lnTo>
                  <a:lnTo>
                    <a:pt x="2538" y="3363"/>
                  </a:lnTo>
                  <a:lnTo>
                    <a:pt x="2556" y="3361"/>
                  </a:lnTo>
                  <a:lnTo>
                    <a:pt x="2572" y="3359"/>
                  </a:lnTo>
                  <a:lnTo>
                    <a:pt x="2589" y="3356"/>
                  </a:lnTo>
                  <a:lnTo>
                    <a:pt x="2606" y="3353"/>
                  </a:lnTo>
                  <a:lnTo>
                    <a:pt x="2625" y="3348"/>
                  </a:lnTo>
                  <a:lnTo>
                    <a:pt x="2644" y="3343"/>
                  </a:lnTo>
                  <a:lnTo>
                    <a:pt x="2658" y="3345"/>
                  </a:lnTo>
                  <a:lnTo>
                    <a:pt x="2660" y="3375"/>
                  </a:lnTo>
                  <a:lnTo>
                    <a:pt x="2663" y="3402"/>
                  </a:lnTo>
                  <a:lnTo>
                    <a:pt x="2665" y="3414"/>
                  </a:lnTo>
                  <a:lnTo>
                    <a:pt x="2669" y="3428"/>
                  </a:lnTo>
                  <a:lnTo>
                    <a:pt x="2673" y="3440"/>
                  </a:lnTo>
                  <a:lnTo>
                    <a:pt x="2679" y="3455"/>
                  </a:lnTo>
                  <a:lnTo>
                    <a:pt x="2681" y="3464"/>
                  </a:lnTo>
                  <a:lnTo>
                    <a:pt x="2685" y="3472"/>
                  </a:lnTo>
                  <a:lnTo>
                    <a:pt x="2689" y="3479"/>
                  </a:lnTo>
                  <a:lnTo>
                    <a:pt x="2694" y="3487"/>
                  </a:lnTo>
                  <a:lnTo>
                    <a:pt x="2699" y="3492"/>
                  </a:lnTo>
                  <a:lnTo>
                    <a:pt x="2705" y="3497"/>
                  </a:lnTo>
                  <a:lnTo>
                    <a:pt x="2713" y="3499"/>
                  </a:lnTo>
                  <a:lnTo>
                    <a:pt x="2720" y="3501"/>
                  </a:lnTo>
                  <a:lnTo>
                    <a:pt x="2725" y="3499"/>
                  </a:lnTo>
                  <a:lnTo>
                    <a:pt x="2728" y="3497"/>
                  </a:lnTo>
                  <a:lnTo>
                    <a:pt x="2730" y="3493"/>
                  </a:lnTo>
                  <a:lnTo>
                    <a:pt x="2732" y="3487"/>
                  </a:lnTo>
                  <a:lnTo>
                    <a:pt x="2732" y="3476"/>
                  </a:lnTo>
                  <a:lnTo>
                    <a:pt x="2734" y="3464"/>
                  </a:lnTo>
                  <a:lnTo>
                    <a:pt x="2738" y="3453"/>
                  </a:lnTo>
                  <a:lnTo>
                    <a:pt x="2743" y="3442"/>
                  </a:lnTo>
                  <a:lnTo>
                    <a:pt x="2747" y="3432"/>
                  </a:lnTo>
                  <a:lnTo>
                    <a:pt x="2753" y="3422"/>
                  </a:lnTo>
                  <a:lnTo>
                    <a:pt x="2759" y="3414"/>
                  </a:lnTo>
                  <a:lnTo>
                    <a:pt x="2768" y="3408"/>
                  </a:lnTo>
                  <a:lnTo>
                    <a:pt x="2772" y="3405"/>
                  </a:lnTo>
                  <a:lnTo>
                    <a:pt x="2777" y="3404"/>
                  </a:lnTo>
                  <a:lnTo>
                    <a:pt x="2782" y="3403"/>
                  </a:lnTo>
                  <a:lnTo>
                    <a:pt x="2788" y="3403"/>
                  </a:lnTo>
                  <a:lnTo>
                    <a:pt x="2798" y="3404"/>
                  </a:lnTo>
                  <a:lnTo>
                    <a:pt x="2807" y="3405"/>
                  </a:lnTo>
                  <a:lnTo>
                    <a:pt x="2816" y="3407"/>
                  </a:lnTo>
                  <a:lnTo>
                    <a:pt x="2823" y="3409"/>
                  </a:lnTo>
                  <a:lnTo>
                    <a:pt x="2832" y="3412"/>
                  </a:lnTo>
                  <a:lnTo>
                    <a:pt x="2840" y="3414"/>
                  </a:lnTo>
                  <a:lnTo>
                    <a:pt x="2848" y="3415"/>
                  </a:lnTo>
                  <a:lnTo>
                    <a:pt x="2858" y="3417"/>
                  </a:lnTo>
                  <a:lnTo>
                    <a:pt x="2870" y="3415"/>
                  </a:lnTo>
                  <a:lnTo>
                    <a:pt x="2881" y="3413"/>
                  </a:lnTo>
                  <a:lnTo>
                    <a:pt x="2880" y="3397"/>
                  </a:lnTo>
                  <a:lnTo>
                    <a:pt x="2881" y="3380"/>
                  </a:lnTo>
                  <a:lnTo>
                    <a:pt x="2861" y="3299"/>
                  </a:lnTo>
                  <a:lnTo>
                    <a:pt x="2863" y="3286"/>
                  </a:lnTo>
                  <a:lnTo>
                    <a:pt x="2867" y="3276"/>
                  </a:lnTo>
                  <a:lnTo>
                    <a:pt x="2871" y="3266"/>
                  </a:lnTo>
                  <a:lnTo>
                    <a:pt x="2877" y="3257"/>
                  </a:lnTo>
                  <a:lnTo>
                    <a:pt x="2884" y="3250"/>
                  </a:lnTo>
                  <a:lnTo>
                    <a:pt x="2890" y="3242"/>
                  </a:lnTo>
                  <a:lnTo>
                    <a:pt x="2899" y="3236"/>
                  </a:lnTo>
                  <a:lnTo>
                    <a:pt x="2906" y="3230"/>
                  </a:lnTo>
                  <a:lnTo>
                    <a:pt x="2945" y="3208"/>
                  </a:lnTo>
                  <a:lnTo>
                    <a:pt x="2988" y="3186"/>
                  </a:lnTo>
                  <a:lnTo>
                    <a:pt x="2995" y="3201"/>
                  </a:lnTo>
                  <a:lnTo>
                    <a:pt x="3001" y="3213"/>
                  </a:lnTo>
                  <a:lnTo>
                    <a:pt x="3009" y="3227"/>
                  </a:lnTo>
                  <a:lnTo>
                    <a:pt x="3017" y="3238"/>
                  </a:lnTo>
                  <a:lnTo>
                    <a:pt x="3025" y="3248"/>
                  </a:lnTo>
                  <a:lnTo>
                    <a:pt x="3035" y="3258"/>
                  </a:lnTo>
                  <a:lnTo>
                    <a:pt x="3048" y="3266"/>
                  </a:lnTo>
                  <a:lnTo>
                    <a:pt x="3062" y="3274"/>
                  </a:lnTo>
                  <a:lnTo>
                    <a:pt x="3072" y="3276"/>
                  </a:lnTo>
                  <a:lnTo>
                    <a:pt x="3079" y="3281"/>
                  </a:lnTo>
                  <a:lnTo>
                    <a:pt x="3087" y="3287"/>
                  </a:lnTo>
                  <a:lnTo>
                    <a:pt x="3093" y="3294"/>
                  </a:lnTo>
                  <a:lnTo>
                    <a:pt x="3106" y="3307"/>
                  </a:lnTo>
                  <a:lnTo>
                    <a:pt x="3119" y="3321"/>
                  </a:lnTo>
                  <a:lnTo>
                    <a:pt x="3123" y="3329"/>
                  </a:lnTo>
                  <a:lnTo>
                    <a:pt x="3126" y="3338"/>
                  </a:lnTo>
                  <a:lnTo>
                    <a:pt x="3128" y="3345"/>
                  </a:lnTo>
                  <a:lnTo>
                    <a:pt x="3129" y="3353"/>
                  </a:lnTo>
                  <a:lnTo>
                    <a:pt x="3132" y="3368"/>
                  </a:lnTo>
                  <a:lnTo>
                    <a:pt x="3136" y="3384"/>
                  </a:lnTo>
                  <a:lnTo>
                    <a:pt x="3140" y="3391"/>
                  </a:lnTo>
                  <a:lnTo>
                    <a:pt x="3143" y="3398"/>
                  </a:lnTo>
                  <a:lnTo>
                    <a:pt x="3150" y="3403"/>
                  </a:lnTo>
                  <a:lnTo>
                    <a:pt x="3156" y="3405"/>
                  </a:lnTo>
                  <a:lnTo>
                    <a:pt x="3163" y="3408"/>
                  </a:lnTo>
                  <a:lnTo>
                    <a:pt x="3172" y="3410"/>
                  </a:lnTo>
                  <a:lnTo>
                    <a:pt x="3180" y="3410"/>
                  </a:lnTo>
                  <a:lnTo>
                    <a:pt x="3188" y="3410"/>
                  </a:lnTo>
                  <a:lnTo>
                    <a:pt x="3196" y="3410"/>
                  </a:lnTo>
                  <a:lnTo>
                    <a:pt x="3202" y="3409"/>
                  </a:lnTo>
                  <a:lnTo>
                    <a:pt x="3207" y="3407"/>
                  </a:lnTo>
                  <a:lnTo>
                    <a:pt x="3211" y="3403"/>
                  </a:lnTo>
                  <a:lnTo>
                    <a:pt x="3219" y="3394"/>
                  </a:lnTo>
                  <a:lnTo>
                    <a:pt x="3225" y="3383"/>
                  </a:lnTo>
                  <a:lnTo>
                    <a:pt x="3231" y="3370"/>
                  </a:lnTo>
                  <a:lnTo>
                    <a:pt x="3237" y="3358"/>
                  </a:lnTo>
                  <a:lnTo>
                    <a:pt x="3241" y="3351"/>
                  </a:lnTo>
                  <a:lnTo>
                    <a:pt x="3245" y="3345"/>
                  </a:lnTo>
                  <a:lnTo>
                    <a:pt x="3250" y="3339"/>
                  </a:lnTo>
                  <a:lnTo>
                    <a:pt x="3255" y="3334"/>
                  </a:lnTo>
                  <a:lnTo>
                    <a:pt x="3250" y="3319"/>
                  </a:lnTo>
                  <a:lnTo>
                    <a:pt x="3252" y="3301"/>
                  </a:lnTo>
                  <a:lnTo>
                    <a:pt x="3258" y="3287"/>
                  </a:lnTo>
                  <a:lnTo>
                    <a:pt x="3261" y="3275"/>
                  </a:lnTo>
                  <a:lnTo>
                    <a:pt x="3266" y="3262"/>
                  </a:lnTo>
                  <a:lnTo>
                    <a:pt x="3271" y="3251"/>
                  </a:lnTo>
                  <a:lnTo>
                    <a:pt x="3276" y="3238"/>
                  </a:lnTo>
                  <a:lnTo>
                    <a:pt x="3280" y="3225"/>
                  </a:lnTo>
                  <a:lnTo>
                    <a:pt x="3284" y="3207"/>
                  </a:lnTo>
                  <a:lnTo>
                    <a:pt x="3284" y="3207"/>
                  </a:lnTo>
                  <a:lnTo>
                    <a:pt x="3269" y="3193"/>
                  </a:lnTo>
                  <a:lnTo>
                    <a:pt x="3258" y="3178"/>
                  </a:lnTo>
                  <a:lnTo>
                    <a:pt x="3247" y="3162"/>
                  </a:lnTo>
                  <a:lnTo>
                    <a:pt x="3239" y="3147"/>
                  </a:lnTo>
                  <a:lnTo>
                    <a:pt x="3225" y="3113"/>
                  </a:lnTo>
                  <a:lnTo>
                    <a:pt x="3210" y="3075"/>
                  </a:lnTo>
                  <a:lnTo>
                    <a:pt x="3196" y="3048"/>
                  </a:lnTo>
                  <a:lnTo>
                    <a:pt x="3181" y="3024"/>
                  </a:lnTo>
                  <a:lnTo>
                    <a:pt x="3173" y="3011"/>
                  </a:lnTo>
                  <a:lnTo>
                    <a:pt x="3168" y="2999"/>
                  </a:lnTo>
                  <a:lnTo>
                    <a:pt x="3165" y="2985"/>
                  </a:lnTo>
                  <a:lnTo>
                    <a:pt x="3162" y="2970"/>
                  </a:lnTo>
                  <a:lnTo>
                    <a:pt x="3136" y="2966"/>
                  </a:lnTo>
                  <a:lnTo>
                    <a:pt x="3113" y="2960"/>
                  </a:lnTo>
                  <a:lnTo>
                    <a:pt x="3103" y="2956"/>
                  </a:lnTo>
                  <a:lnTo>
                    <a:pt x="3093" y="2950"/>
                  </a:lnTo>
                  <a:lnTo>
                    <a:pt x="3084" y="2942"/>
                  </a:lnTo>
                  <a:lnTo>
                    <a:pt x="3078" y="2932"/>
                  </a:lnTo>
                  <a:lnTo>
                    <a:pt x="3074" y="2925"/>
                  </a:lnTo>
                  <a:lnTo>
                    <a:pt x="3073" y="2917"/>
                  </a:lnTo>
                  <a:lnTo>
                    <a:pt x="3073" y="2908"/>
                  </a:lnTo>
                  <a:lnTo>
                    <a:pt x="3073" y="2901"/>
                  </a:lnTo>
                  <a:lnTo>
                    <a:pt x="3074" y="2893"/>
                  </a:lnTo>
                  <a:lnTo>
                    <a:pt x="3074" y="2886"/>
                  </a:lnTo>
                  <a:lnTo>
                    <a:pt x="3074" y="2877"/>
                  </a:lnTo>
                  <a:lnTo>
                    <a:pt x="3072" y="2868"/>
                  </a:lnTo>
                  <a:lnTo>
                    <a:pt x="3069" y="2861"/>
                  </a:lnTo>
                  <a:lnTo>
                    <a:pt x="3064" y="2853"/>
                  </a:lnTo>
                  <a:lnTo>
                    <a:pt x="3059" y="2846"/>
                  </a:lnTo>
                  <a:lnTo>
                    <a:pt x="3054" y="2839"/>
                  </a:lnTo>
                  <a:lnTo>
                    <a:pt x="3043" y="2828"/>
                  </a:lnTo>
                  <a:lnTo>
                    <a:pt x="3029" y="2818"/>
                  </a:lnTo>
                  <a:lnTo>
                    <a:pt x="3017" y="2808"/>
                  </a:lnTo>
                  <a:lnTo>
                    <a:pt x="3004" y="2797"/>
                  </a:lnTo>
                  <a:lnTo>
                    <a:pt x="2998" y="2790"/>
                  </a:lnTo>
                  <a:lnTo>
                    <a:pt x="2991" y="2784"/>
                  </a:lnTo>
                  <a:lnTo>
                    <a:pt x="2986" y="2777"/>
                  </a:lnTo>
                  <a:lnTo>
                    <a:pt x="2983" y="2768"/>
                  </a:lnTo>
                  <a:lnTo>
                    <a:pt x="2980" y="2763"/>
                  </a:lnTo>
                  <a:lnTo>
                    <a:pt x="2979" y="2758"/>
                  </a:lnTo>
                  <a:lnTo>
                    <a:pt x="2978" y="2753"/>
                  </a:lnTo>
                  <a:lnTo>
                    <a:pt x="2978" y="2748"/>
                  </a:lnTo>
                  <a:lnTo>
                    <a:pt x="2979" y="2738"/>
                  </a:lnTo>
                  <a:lnTo>
                    <a:pt x="2980" y="2726"/>
                  </a:lnTo>
                  <a:lnTo>
                    <a:pt x="2983" y="2716"/>
                  </a:lnTo>
                  <a:lnTo>
                    <a:pt x="2984" y="2706"/>
                  </a:lnTo>
                  <a:lnTo>
                    <a:pt x="2984" y="2695"/>
                  </a:lnTo>
                  <a:lnTo>
                    <a:pt x="2983" y="2684"/>
                  </a:lnTo>
                  <a:lnTo>
                    <a:pt x="2980" y="2679"/>
                  </a:lnTo>
                  <a:lnTo>
                    <a:pt x="2979" y="2674"/>
                  </a:lnTo>
                  <a:lnTo>
                    <a:pt x="2975" y="2669"/>
                  </a:lnTo>
                  <a:lnTo>
                    <a:pt x="2973" y="2665"/>
                  </a:lnTo>
                  <a:lnTo>
                    <a:pt x="2965" y="2659"/>
                  </a:lnTo>
                  <a:lnTo>
                    <a:pt x="2956" y="2652"/>
                  </a:lnTo>
                  <a:lnTo>
                    <a:pt x="2937" y="2642"/>
                  </a:lnTo>
                  <a:lnTo>
                    <a:pt x="2919" y="2631"/>
                  </a:lnTo>
                  <a:lnTo>
                    <a:pt x="2912" y="2625"/>
                  </a:lnTo>
                  <a:lnTo>
                    <a:pt x="2907" y="2619"/>
                  </a:lnTo>
                  <a:lnTo>
                    <a:pt x="2904" y="2612"/>
                  </a:lnTo>
                  <a:lnTo>
                    <a:pt x="2900" y="2605"/>
                  </a:lnTo>
                  <a:lnTo>
                    <a:pt x="2897" y="2598"/>
                  </a:lnTo>
                  <a:lnTo>
                    <a:pt x="2896" y="2591"/>
                  </a:lnTo>
                  <a:lnTo>
                    <a:pt x="2895" y="2583"/>
                  </a:lnTo>
                  <a:lnTo>
                    <a:pt x="2895" y="2575"/>
                  </a:lnTo>
                  <a:lnTo>
                    <a:pt x="2895" y="2541"/>
                  </a:lnTo>
                  <a:lnTo>
                    <a:pt x="2892" y="2504"/>
                  </a:lnTo>
                  <a:lnTo>
                    <a:pt x="2871" y="2499"/>
                  </a:lnTo>
                  <a:lnTo>
                    <a:pt x="2847" y="2508"/>
                  </a:lnTo>
                  <a:lnTo>
                    <a:pt x="2825" y="2518"/>
                  </a:lnTo>
                  <a:lnTo>
                    <a:pt x="2803" y="2528"/>
                  </a:lnTo>
                  <a:lnTo>
                    <a:pt x="2783" y="2538"/>
                  </a:lnTo>
                  <a:lnTo>
                    <a:pt x="2763" y="2548"/>
                  </a:lnTo>
                  <a:lnTo>
                    <a:pt x="2742" y="2556"/>
                  </a:lnTo>
                  <a:lnTo>
                    <a:pt x="2729" y="2558"/>
                  </a:lnTo>
                  <a:lnTo>
                    <a:pt x="2718" y="2561"/>
                  </a:lnTo>
                  <a:lnTo>
                    <a:pt x="2705" y="2562"/>
                  </a:lnTo>
                  <a:lnTo>
                    <a:pt x="2692" y="2562"/>
                  </a:lnTo>
                  <a:lnTo>
                    <a:pt x="2684" y="2562"/>
                  </a:lnTo>
                  <a:lnTo>
                    <a:pt x="2678" y="2561"/>
                  </a:lnTo>
                  <a:lnTo>
                    <a:pt x="2671" y="2558"/>
                  </a:lnTo>
                  <a:lnTo>
                    <a:pt x="2665" y="2556"/>
                  </a:lnTo>
                  <a:lnTo>
                    <a:pt x="2655" y="2548"/>
                  </a:lnTo>
                  <a:lnTo>
                    <a:pt x="2645" y="2540"/>
                  </a:lnTo>
                  <a:lnTo>
                    <a:pt x="2635" y="2529"/>
                  </a:lnTo>
                  <a:lnTo>
                    <a:pt x="2625" y="2521"/>
                  </a:lnTo>
                  <a:lnTo>
                    <a:pt x="2614" y="2512"/>
                  </a:lnTo>
                  <a:lnTo>
                    <a:pt x="2601" y="2504"/>
                  </a:lnTo>
                  <a:lnTo>
                    <a:pt x="2594" y="2501"/>
                  </a:lnTo>
                  <a:lnTo>
                    <a:pt x="2585" y="2499"/>
                  </a:lnTo>
                  <a:lnTo>
                    <a:pt x="2576" y="2498"/>
                  </a:lnTo>
                  <a:lnTo>
                    <a:pt x="2567" y="2497"/>
                  </a:lnTo>
                  <a:lnTo>
                    <a:pt x="2558" y="2496"/>
                  </a:lnTo>
                  <a:lnTo>
                    <a:pt x="2551" y="2493"/>
                  </a:lnTo>
                  <a:lnTo>
                    <a:pt x="2545" y="2489"/>
                  </a:lnTo>
                  <a:lnTo>
                    <a:pt x="2538" y="2483"/>
                  </a:lnTo>
                  <a:lnTo>
                    <a:pt x="2531" y="2472"/>
                  </a:lnTo>
                  <a:lnTo>
                    <a:pt x="2523" y="2460"/>
                  </a:lnTo>
                  <a:lnTo>
                    <a:pt x="2518" y="2449"/>
                  </a:lnTo>
                  <a:lnTo>
                    <a:pt x="2515" y="2438"/>
                  </a:lnTo>
                  <a:lnTo>
                    <a:pt x="2512" y="2427"/>
                  </a:lnTo>
                  <a:lnTo>
                    <a:pt x="2510" y="2415"/>
                  </a:lnTo>
                  <a:lnTo>
                    <a:pt x="2508" y="2404"/>
                  </a:lnTo>
                  <a:lnTo>
                    <a:pt x="2508" y="2393"/>
                  </a:lnTo>
                  <a:lnTo>
                    <a:pt x="2508" y="2369"/>
                  </a:lnTo>
                  <a:lnTo>
                    <a:pt x="2510" y="2344"/>
                  </a:lnTo>
                  <a:lnTo>
                    <a:pt x="2511" y="2317"/>
                  </a:lnTo>
                  <a:lnTo>
                    <a:pt x="2512" y="2290"/>
                  </a:lnTo>
                  <a:lnTo>
                    <a:pt x="2493" y="2289"/>
                  </a:lnTo>
                  <a:lnTo>
                    <a:pt x="2477" y="2289"/>
                  </a:lnTo>
                  <a:lnTo>
                    <a:pt x="2462" y="2289"/>
                  </a:lnTo>
                  <a:lnTo>
                    <a:pt x="2443" y="2290"/>
                  </a:lnTo>
                  <a:lnTo>
                    <a:pt x="2443" y="2243"/>
                  </a:lnTo>
                  <a:lnTo>
                    <a:pt x="2444" y="2237"/>
                  </a:lnTo>
                  <a:lnTo>
                    <a:pt x="2446" y="2232"/>
                  </a:lnTo>
                  <a:lnTo>
                    <a:pt x="2448" y="2227"/>
                  </a:lnTo>
                  <a:lnTo>
                    <a:pt x="2451" y="2223"/>
                  </a:lnTo>
                  <a:lnTo>
                    <a:pt x="2454" y="2218"/>
                  </a:lnTo>
                  <a:lnTo>
                    <a:pt x="2457" y="2213"/>
                  </a:lnTo>
                  <a:lnTo>
                    <a:pt x="2458" y="2208"/>
                  </a:lnTo>
                  <a:lnTo>
                    <a:pt x="2459" y="2203"/>
                  </a:lnTo>
                  <a:lnTo>
                    <a:pt x="2458" y="2196"/>
                  </a:lnTo>
                  <a:lnTo>
                    <a:pt x="2457" y="2188"/>
                  </a:lnTo>
                  <a:lnTo>
                    <a:pt x="2454" y="2182"/>
                  </a:lnTo>
                  <a:lnTo>
                    <a:pt x="2451" y="2176"/>
                  </a:lnTo>
                  <a:lnTo>
                    <a:pt x="2448" y="2171"/>
                  </a:lnTo>
                  <a:lnTo>
                    <a:pt x="2446" y="2164"/>
                  </a:lnTo>
                  <a:lnTo>
                    <a:pt x="2444" y="2157"/>
                  </a:lnTo>
                  <a:lnTo>
                    <a:pt x="2443" y="2149"/>
                  </a:lnTo>
                  <a:lnTo>
                    <a:pt x="2444" y="2139"/>
                  </a:lnTo>
                  <a:lnTo>
                    <a:pt x="2447" y="2129"/>
                  </a:lnTo>
                  <a:lnTo>
                    <a:pt x="2449" y="2120"/>
                  </a:lnTo>
                  <a:lnTo>
                    <a:pt x="2453" y="2113"/>
                  </a:lnTo>
                  <a:lnTo>
                    <a:pt x="2458" y="2104"/>
                  </a:lnTo>
                  <a:lnTo>
                    <a:pt x="2461" y="2095"/>
                  </a:lnTo>
                  <a:lnTo>
                    <a:pt x="2463" y="2087"/>
                  </a:lnTo>
                  <a:lnTo>
                    <a:pt x="2464" y="2075"/>
                  </a:lnTo>
                  <a:lnTo>
                    <a:pt x="2463" y="2068"/>
                  </a:lnTo>
                  <a:lnTo>
                    <a:pt x="2462" y="2061"/>
                  </a:lnTo>
                  <a:lnTo>
                    <a:pt x="2459" y="2055"/>
                  </a:lnTo>
                  <a:lnTo>
                    <a:pt x="2457" y="2049"/>
                  </a:lnTo>
                  <a:lnTo>
                    <a:pt x="2453" y="2044"/>
                  </a:lnTo>
                  <a:lnTo>
                    <a:pt x="2451" y="2038"/>
                  </a:lnTo>
                  <a:lnTo>
                    <a:pt x="2449" y="2030"/>
                  </a:lnTo>
                  <a:lnTo>
                    <a:pt x="2448" y="2023"/>
                  </a:lnTo>
                  <a:lnTo>
                    <a:pt x="2449" y="2016"/>
                  </a:lnTo>
                  <a:lnTo>
                    <a:pt x="2451" y="2010"/>
                  </a:lnTo>
                  <a:lnTo>
                    <a:pt x="2452" y="2005"/>
                  </a:lnTo>
                  <a:lnTo>
                    <a:pt x="2454" y="2000"/>
                  </a:lnTo>
                  <a:lnTo>
                    <a:pt x="2462" y="1990"/>
                  </a:lnTo>
                  <a:lnTo>
                    <a:pt x="2469" y="1982"/>
                  </a:lnTo>
                  <a:lnTo>
                    <a:pt x="2478" y="1974"/>
                  </a:lnTo>
                  <a:lnTo>
                    <a:pt x="2486" y="1964"/>
                  </a:lnTo>
                  <a:lnTo>
                    <a:pt x="2489" y="1959"/>
                  </a:lnTo>
                  <a:lnTo>
                    <a:pt x="2492" y="1954"/>
                  </a:lnTo>
                  <a:lnTo>
                    <a:pt x="2494" y="1947"/>
                  </a:lnTo>
                  <a:lnTo>
                    <a:pt x="2496" y="1941"/>
                  </a:lnTo>
                  <a:lnTo>
                    <a:pt x="2622" y="1941"/>
                  </a:lnTo>
                  <a:lnTo>
                    <a:pt x="2622" y="2028"/>
                  </a:lnTo>
                  <a:lnTo>
                    <a:pt x="2665" y="2028"/>
                  </a:lnTo>
                  <a:lnTo>
                    <a:pt x="2702" y="2009"/>
                  </a:lnTo>
                  <a:lnTo>
                    <a:pt x="2733" y="1989"/>
                  </a:lnTo>
                  <a:lnTo>
                    <a:pt x="2740" y="1982"/>
                  </a:lnTo>
                  <a:lnTo>
                    <a:pt x="2747" y="1976"/>
                  </a:lnTo>
                  <a:lnTo>
                    <a:pt x="2752" y="1970"/>
                  </a:lnTo>
                  <a:lnTo>
                    <a:pt x="2757" y="1962"/>
                  </a:lnTo>
                  <a:lnTo>
                    <a:pt x="2761" y="1955"/>
                  </a:lnTo>
                  <a:lnTo>
                    <a:pt x="2763" y="1947"/>
                  </a:lnTo>
                  <a:lnTo>
                    <a:pt x="2766" y="1937"/>
                  </a:lnTo>
                  <a:lnTo>
                    <a:pt x="2766" y="1927"/>
                  </a:lnTo>
                  <a:lnTo>
                    <a:pt x="2761" y="1910"/>
                  </a:lnTo>
                  <a:lnTo>
                    <a:pt x="2756" y="1892"/>
                  </a:lnTo>
                  <a:lnTo>
                    <a:pt x="2757" y="1877"/>
                  </a:lnTo>
                  <a:lnTo>
                    <a:pt x="2761" y="1863"/>
                  </a:lnTo>
                  <a:lnTo>
                    <a:pt x="2866" y="1863"/>
                  </a:lnTo>
                  <a:lnTo>
                    <a:pt x="2866" y="1816"/>
                  </a:lnTo>
                  <a:lnTo>
                    <a:pt x="2866" y="1800"/>
                  </a:lnTo>
                  <a:lnTo>
                    <a:pt x="2863" y="1787"/>
                  </a:lnTo>
                  <a:lnTo>
                    <a:pt x="2861" y="1774"/>
                  </a:lnTo>
                  <a:lnTo>
                    <a:pt x="2857" y="1763"/>
                  </a:lnTo>
                  <a:lnTo>
                    <a:pt x="2852" y="1750"/>
                  </a:lnTo>
                  <a:lnTo>
                    <a:pt x="2847" y="1740"/>
                  </a:lnTo>
                  <a:lnTo>
                    <a:pt x="2842" y="1729"/>
                  </a:lnTo>
                  <a:lnTo>
                    <a:pt x="2836" y="1719"/>
                  </a:lnTo>
                  <a:lnTo>
                    <a:pt x="2822" y="1698"/>
                  </a:lnTo>
                  <a:lnTo>
                    <a:pt x="2807" y="1676"/>
                  </a:lnTo>
                  <a:lnTo>
                    <a:pt x="2794" y="1652"/>
                  </a:lnTo>
                  <a:lnTo>
                    <a:pt x="2782" y="1626"/>
                  </a:lnTo>
                  <a:lnTo>
                    <a:pt x="2766" y="1586"/>
                  </a:lnTo>
                  <a:lnTo>
                    <a:pt x="2753" y="1547"/>
                  </a:lnTo>
                  <a:lnTo>
                    <a:pt x="2740" y="1511"/>
                  </a:lnTo>
                  <a:lnTo>
                    <a:pt x="2728" y="1477"/>
                  </a:lnTo>
                  <a:lnTo>
                    <a:pt x="2720" y="1459"/>
                  </a:lnTo>
                  <a:lnTo>
                    <a:pt x="2713" y="1443"/>
                  </a:lnTo>
                  <a:lnTo>
                    <a:pt x="2704" y="1427"/>
                  </a:lnTo>
                  <a:lnTo>
                    <a:pt x="2695" y="1410"/>
                  </a:lnTo>
                  <a:lnTo>
                    <a:pt x="2685" y="1394"/>
                  </a:lnTo>
                  <a:lnTo>
                    <a:pt x="2673" y="1378"/>
                  </a:lnTo>
                  <a:lnTo>
                    <a:pt x="2659" y="1363"/>
                  </a:lnTo>
                  <a:lnTo>
                    <a:pt x="2644" y="1346"/>
                  </a:lnTo>
                  <a:lnTo>
                    <a:pt x="2646" y="1335"/>
                  </a:lnTo>
                  <a:lnTo>
                    <a:pt x="2648" y="1326"/>
                  </a:lnTo>
                  <a:lnTo>
                    <a:pt x="2649" y="1317"/>
                  </a:lnTo>
                  <a:lnTo>
                    <a:pt x="2649" y="1307"/>
                  </a:lnTo>
                  <a:lnTo>
                    <a:pt x="2644" y="1307"/>
                  </a:lnTo>
                  <a:lnTo>
                    <a:pt x="2635" y="1304"/>
                  </a:lnTo>
                  <a:lnTo>
                    <a:pt x="2619" y="1297"/>
                  </a:lnTo>
                  <a:lnTo>
                    <a:pt x="2600" y="1291"/>
                  </a:lnTo>
                  <a:lnTo>
                    <a:pt x="2590" y="1287"/>
                  </a:lnTo>
                  <a:lnTo>
                    <a:pt x="2576" y="1280"/>
                  </a:lnTo>
                  <a:lnTo>
                    <a:pt x="2561" y="1270"/>
                  </a:lnTo>
                  <a:lnTo>
                    <a:pt x="2547" y="1260"/>
                  </a:lnTo>
                  <a:lnTo>
                    <a:pt x="2532" y="1247"/>
                  </a:lnTo>
                  <a:lnTo>
                    <a:pt x="2520" y="1233"/>
                  </a:lnTo>
                  <a:lnTo>
                    <a:pt x="2508" y="1220"/>
                  </a:lnTo>
                  <a:lnTo>
                    <a:pt x="2505" y="1212"/>
                  </a:lnTo>
                  <a:lnTo>
                    <a:pt x="2502" y="1204"/>
                  </a:lnTo>
                  <a:lnTo>
                    <a:pt x="2499" y="1197"/>
                  </a:lnTo>
                  <a:lnTo>
                    <a:pt x="2499" y="1189"/>
                  </a:lnTo>
                  <a:lnTo>
                    <a:pt x="2499" y="1181"/>
                  </a:lnTo>
                  <a:lnTo>
                    <a:pt x="2503" y="1173"/>
                  </a:lnTo>
                  <a:lnTo>
                    <a:pt x="2507" y="1166"/>
                  </a:lnTo>
                  <a:lnTo>
                    <a:pt x="2513" y="1161"/>
                  </a:lnTo>
                  <a:lnTo>
                    <a:pt x="2520" y="1156"/>
                  </a:lnTo>
                  <a:lnTo>
                    <a:pt x="2527" y="1151"/>
                  </a:lnTo>
                  <a:lnTo>
                    <a:pt x="2536" y="1147"/>
                  </a:lnTo>
                  <a:lnTo>
                    <a:pt x="2543" y="1144"/>
                  </a:lnTo>
                  <a:lnTo>
                    <a:pt x="2561" y="1138"/>
                  </a:lnTo>
                  <a:lnTo>
                    <a:pt x="2576" y="1132"/>
                  </a:lnTo>
                  <a:lnTo>
                    <a:pt x="2582" y="1128"/>
                  </a:lnTo>
                  <a:lnTo>
                    <a:pt x="2589" y="1124"/>
                  </a:lnTo>
                  <a:lnTo>
                    <a:pt x="2592" y="1119"/>
                  </a:lnTo>
                  <a:lnTo>
                    <a:pt x="2595" y="1114"/>
                  </a:lnTo>
                  <a:lnTo>
                    <a:pt x="2602" y="1112"/>
                  </a:lnTo>
                  <a:lnTo>
                    <a:pt x="2610" y="1107"/>
                  </a:lnTo>
                  <a:lnTo>
                    <a:pt x="2609" y="1102"/>
                  </a:lnTo>
                  <a:lnTo>
                    <a:pt x="2605" y="1095"/>
                  </a:lnTo>
                  <a:lnTo>
                    <a:pt x="2600" y="1087"/>
                  </a:lnTo>
                  <a:lnTo>
                    <a:pt x="2595" y="1078"/>
                  </a:lnTo>
                  <a:lnTo>
                    <a:pt x="2589" y="1070"/>
                  </a:lnTo>
                  <a:lnTo>
                    <a:pt x="2582" y="1063"/>
                  </a:lnTo>
                  <a:lnTo>
                    <a:pt x="2577" y="1058"/>
                  </a:lnTo>
                  <a:lnTo>
                    <a:pt x="2574" y="1055"/>
                  </a:lnTo>
                  <a:lnTo>
                    <a:pt x="2574" y="1050"/>
                  </a:lnTo>
                  <a:lnTo>
                    <a:pt x="2571" y="1048"/>
                  </a:lnTo>
                  <a:lnTo>
                    <a:pt x="2567" y="1043"/>
                  </a:lnTo>
                  <a:lnTo>
                    <a:pt x="2566" y="1035"/>
                  </a:lnTo>
                  <a:lnTo>
                    <a:pt x="2563" y="1028"/>
                  </a:lnTo>
                  <a:lnTo>
                    <a:pt x="2562" y="1010"/>
                  </a:lnTo>
                  <a:lnTo>
                    <a:pt x="2563" y="999"/>
                  </a:lnTo>
                  <a:lnTo>
                    <a:pt x="2567" y="990"/>
                  </a:lnTo>
                  <a:lnTo>
                    <a:pt x="2571" y="981"/>
                  </a:lnTo>
                  <a:lnTo>
                    <a:pt x="2576" y="975"/>
                  </a:lnTo>
                  <a:lnTo>
                    <a:pt x="2582" y="969"/>
                  </a:lnTo>
                  <a:lnTo>
                    <a:pt x="2587" y="962"/>
                  </a:lnTo>
                  <a:lnTo>
                    <a:pt x="2592" y="956"/>
                  </a:lnTo>
                  <a:lnTo>
                    <a:pt x="2596" y="951"/>
                  </a:lnTo>
                  <a:lnTo>
                    <a:pt x="2600" y="945"/>
                  </a:lnTo>
                  <a:lnTo>
                    <a:pt x="2606" y="943"/>
                  </a:lnTo>
                  <a:lnTo>
                    <a:pt x="2612" y="942"/>
                  </a:lnTo>
                  <a:lnTo>
                    <a:pt x="2615" y="930"/>
                  </a:lnTo>
                  <a:lnTo>
                    <a:pt x="2615" y="917"/>
                  </a:lnTo>
                  <a:lnTo>
                    <a:pt x="2614" y="905"/>
                  </a:lnTo>
                  <a:lnTo>
                    <a:pt x="2611" y="891"/>
                  </a:lnTo>
                  <a:lnTo>
                    <a:pt x="2609" y="877"/>
                  </a:lnTo>
                  <a:lnTo>
                    <a:pt x="2605" y="863"/>
                  </a:lnTo>
                  <a:lnTo>
                    <a:pt x="2602" y="848"/>
                  </a:lnTo>
                  <a:lnTo>
                    <a:pt x="2602" y="834"/>
                  </a:lnTo>
                  <a:lnTo>
                    <a:pt x="2606" y="831"/>
                  </a:lnTo>
                  <a:lnTo>
                    <a:pt x="2611" y="826"/>
                  </a:lnTo>
                  <a:lnTo>
                    <a:pt x="2615" y="819"/>
                  </a:lnTo>
                  <a:lnTo>
                    <a:pt x="2617" y="815"/>
                  </a:lnTo>
                  <a:lnTo>
                    <a:pt x="2633" y="817"/>
                  </a:lnTo>
                  <a:lnTo>
                    <a:pt x="2646" y="819"/>
                  </a:lnTo>
                  <a:lnTo>
                    <a:pt x="2654" y="822"/>
                  </a:lnTo>
                  <a:lnTo>
                    <a:pt x="2659" y="827"/>
                  </a:lnTo>
                  <a:lnTo>
                    <a:pt x="2664" y="832"/>
                  </a:lnTo>
                  <a:lnTo>
                    <a:pt x="2666" y="839"/>
                  </a:lnTo>
                  <a:lnTo>
                    <a:pt x="2685" y="838"/>
                  </a:lnTo>
                  <a:lnTo>
                    <a:pt x="2702" y="837"/>
                  </a:lnTo>
                  <a:lnTo>
                    <a:pt x="2717" y="834"/>
                  </a:lnTo>
                  <a:lnTo>
                    <a:pt x="2733" y="829"/>
                  </a:lnTo>
                  <a:lnTo>
                    <a:pt x="2733" y="826"/>
                  </a:lnTo>
                  <a:lnTo>
                    <a:pt x="2733" y="824"/>
                  </a:lnTo>
                  <a:lnTo>
                    <a:pt x="2734" y="824"/>
                  </a:lnTo>
                  <a:lnTo>
                    <a:pt x="2737" y="823"/>
                  </a:lnTo>
                  <a:lnTo>
                    <a:pt x="2732" y="813"/>
                  </a:lnTo>
                  <a:lnTo>
                    <a:pt x="2727" y="804"/>
                  </a:lnTo>
                  <a:lnTo>
                    <a:pt x="2719" y="797"/>
                  </a:lnTo>
                  <a:lnTo>
                    <a:pt x="2712" y="789"/>
                  </a:lnTo>
                  <a:lnTo>
                    <a:pt x="2704" y="782"/>
                  </a:lnTo>
                  <a:lnTo>
                    <a:pt x="2698" y="774"/>
                  </a:lnTo>
                  <a:lnTo>
                    <a:pt x="2695" y="769"/>
                  </a:lnTo>
                  <a:lnTo>
                    <a:pt x="2694" y="764"/>
                  </a:lnTo>
                  <a:lnTo>
                    <a:pt x="2693" y="758"/>
                  </a:lnTo>
                  <a:lnTo>
                    <a:pt x="2693" y="752"/>
                  </a:lnTo>
                  <a:lnTo>
                    <a:pt x="2703" y="750"/>
                  </a:lnTo>
                  <a:lnTo>
                    <a:pt x="2717" y="750"/>
                  </a:lnTo>
                  <a:lnTo>
                    <a:pt x="2730" y="753"/>
                  </a:lnTo>
                  <a:lnTo>
                    <a:pt x="2745" y="755"/>
                  </a:lnTo>
                  <a:lnTo>
                    <a:pt x="2761" y="757"/>
                  </a:lnTo>
                  <a:lnTo>
                    <a:pt x="2773" y="758"/>
                  </a:lnTo>
                  <a:lnTo>
                    <a:pt x="2778" y="757"/>
                  </a:lnTo>
                  <a:lnTo>
                    <a:pt x="2782" y="755"/>
                  </a:lnTo>
                  <a:lnTo>
                    <a:pt x="2786" y="753"/>
                  </a:lnTo>
                  <a:lnTo>
                    <a:pt x="2788" y="749"/>
                  </a:lnTo>
                  <a:lnTo>
                    <a:pt x="2789" y="743"/>
                  </a:lnTo>
                  <a:lnTo>
                    <a:pt x="2789" y="738"/>
                  </a:lnTo>
                  <a:lnTo>
                    <a:pt x="2791" y="730"/>
                  </a:lnTo>
                  <a:lnTo>
                    <a:pt x="2789" y="724"/>
                  </a:lnTo>
                  <a:lnTo>
                    <a:pt x="2788" y="710"/>
                  </a:lnTo>
                  <a:lnTo>
                    <a:pt x="2788" y="698"/>
                  </a:lnTo>
                  <a:lnTo>
                    <a:pt x="2789" y="689"/>
                  </a:lnTo>
                  <a:lnTo>
                    <a:pt x="2793" y="676"/>
                  </a:lnTo>
                  <a:lnTo>
                    <a:pt x="2799" y="661"/>
                  </a:lnTo>
                  <a:lnTo>
                    <a:pt x="2807" y="646"/>
                  </a:lnTo>
                  <a:lnTo>
                    <a:pt x="2820" y="620"/>
                  </a:lnTo>
                  <a:lnTo>
                    <a:pt x="2825" y="610"/>
                  </a:lnTo>
                  <a:lnTo>
                    <a:pt x="2786" y="601"/>
                  </a:lnTo>
                  <a:lnTo>
                    <a:pt x="2752" y="591"/>
                  </a:lnTo>
                  <a:lnTo>
                    <a:pt x="2737" y="585"/>
                  </a:lnTo>
                  <a:lnTo>
                    <a:pt x="2724" y="578"/>
                  </a:lnTo>
                  <a:lnTo>
                    <a:pt x="2719" y="575"/>
                  </a:lnTo>
                  <a:lnTo>
                    <a:pt x="2714" y="571"/>
                  </a:lnTo>
                  <a:lnTo>
                    <a:pt x="2710" y="567"/>
                  </a:lnTo>
                  <a:lnTo>
                    <a:pt x="2708" y="563"/>
                  </a:lnTo>
                  <a:lnTo>
                    <a:pt x="2702" y="552"/>
                  </a:lnTo>
                  <a:lnTo>
                    <a:pt x="2699" y="541"/>
                  </a:lnTo>
                  <a:lnTo>
                    <a:pt x="2697" y="531"/>
                  </a:lnTo>
                  <a:lnTo>
                    <a:pt x="2697" y="519"/>
                  </a:lnTo>
                  <a:lnTo>
                    <a:pt x="2695" y="508"/>
                  </a:lnTo>
                  <a:lnTo>
                    <a:pt x="2695" y="497"/>
                  </a:lnTo>
                  <a:lnTo>
                    <a:pt x="2693" y="485"/>
                  </a:lnTo>
                  <a:lnTo>
                    <a:pt x="2689" y="474"/>
                  </a:lnTo>
                  <a:lnTo>
                    <a:pt x="2681" y="455"/>
                  </a:lnTo>
                  <a:lnTo>
                    <a:pt x="2674" y="438"/>
                  </a:lnTo>
                  <a:lnTo>
                    <a:pt x="2665" y="423"/>
                  </a:lnTo>
                  <a:lnTo>
                    <a:pt x="2658" y="408"/>
                  </a:lnTo>
                  <a:lnTo>
                    <a:pt x="2648" y="394"/>
                  </a:lnTo>
                  <a:lnTo>
                    <a:pt x="2636" y="380"/>
                  </a:lnTo>
                  <a:lnTo>
                    <a:pt x="2624" y="366"/>
                  </a:lnTo>
                  <a:lnTo>
                    <a:pt x="2610" y="352"/>
                  </a:lnTo>
                  <a:lnTo>
                    <a:pt x="2587" y="335"/>
                  </a:lnTo>
                  <a:lnTo>
                    <a:pt x="2566" y="319"/>
                  </a:lnTo>
                  <a:lnTo>
                    <a:pt x="2557" y="310"/>
                  </a:lnTo>
                  <a:lnTo>
                    <a:pt x="2550" y="300"/>
                  </a:lnTo>
                  <a:lnTo>
                    <a:pt x="2547" y="294"/>
                  </a:lnTo>
                  <a:lnTo>
                    <a:pt x="2545" y="287"/>
                  </a:lnTo>
                  <a:lnTo>
                    <a:pt x="2543" y="281"/>
                  </a:lnTo>
                  <a:lnTo>
                    <a:pt x="2543" y="275"/>
                  </a:lnTo>
                  <a:lnTo>
                    <a:pt x="2545" y="260"/>
                  </a:lnTo>
                  <a:lnTo>
                    <a:pt x="2546" y="246"/>
                  </a:lnTo>
                  <a:lnTo>
                    <a:pt x="2550" y="235"/>
                  </a:lnTo>
                  <a:lnTo>
                    <a:pt x="2552" y="222"/>
                  </a:lnTo>
                  <a:lnTo>
                    <a:pt x="2556" y="211"/>
                  </a:lnTo>
                  <a:lnTo>
                    <a:pt x="2560" y="198"/>
                  </a:lnTo>
                  <a:lnTo>
                    <a:pt x="2561" y="184"/>
                  </a:lnTo>
                  <a:lnTo>
                    <a:pt x="2562" y="171"/>
                  </a:lnTo>
                  <a:lnTo>
                    <a:pt x="2562" y="119"/>
                  </a:lnTo>
                  <a:lnTo>
                    <a:pt x="2563" y="104"/>
                  </a:lnTo>
                  <a:lnTo>
                    <a:pt x="2566" y="90"/>
                  </a:lnTo>
                  <a:lnTo>
                    <a:pt x="2571" y="78"/>
                  </a:lnTo>
                  <a:lnTo>
                    <a:pt x="2575" y="65"/>
                  </a:lnTo>
                  <a:lnTo>
                    <a:pt x="2580" y="53"/>
                  </a:lnTo>
                  <a:lnTo>
                    <a:pt x="2585" y="40"/>
                  </a:lnTo>
                  <a:lnTo>
                    <a:pt x="2587" y="26"/>
                  </a:lnTo>
                  <a:lnTo>
                    <a:pt x="2589" y="11"/>
                  </a:lnTo>
                  <a:lnTo>
                    <a:pt x="2586" y="6"/>
                  </a:lnTo>
                  <a:lnTo>
                    <a:pt x="2584" y="0"/>
                  </a:lnTo>
                  <a:lnTo>
                    <a:pt x="2533" y="0"/>
                  </a:lnTo>
                  <a:lnTo>
                    <a:pt x="2521" y="1"/>
                  </a:lnTo>
                  <a:lnTo>
                    <a:pt x="2508" y="2"/>
                  </a:lnTo>
                  <a:lnTo>
                    <a:pt x="2497" y="4"/>
                  </a:lnTo>
                  <a:lnTo>
                    <a:pt x="2487" y="6"/>
                  </a:lnTo>
                  <a:lnTo>
                    <a:pt x="2466" y="12"/>
                  </a:lnTo>
                  <a:lnTo>
                    <a:pt x="2441" y="19"/>
                  </a:lnTo>
                  <a:lnTo>
                    <a:pt x="2420" y="24"/>
                  </a:lnTo>
                  <a:lnTo>
                    <a:pt x="2402" y="28"/>
                  </a:lnTo>
                  <a:lnTo>
                    <a:pt x="2393" y="31"/>
                  </a:lnTo>
                  <a:lnTo>
                    <a:pt x="2385" y="36"/>
                  </a:lnTo>
                  <a:lnTo>
                    <a:pt x="2377" y="41"/>
                  </a:lnTo>
                  <a:lnTo>
                    <a:pt x="2369" y="48"/>
                  </a:lnTo>
                  <a:lnTo>
                    <a:pt x="2359" y="60"/>
                  </a:lnTo>
                  <a:lnTo>
                    <a:pt x="2351" y="71"/>
                  </a:lnTo>
                  <a:lnTo>
                    <a:pt x="2344" y="83"/>
                  </a:lnTo>
                  <a:lnTo>
                    <a:pt x="2338" y="94"/>
                  </a:lnTo>
                  <a:lnTo>
                    <a:pt x="2331" y="105"/>
                  </a:lnTo>
                  <a:lnTo>
                    <a:pt x="2325" y="117"/>
                  </a:lnTo>
                  <a:lnTo>
                    <a:pt x="2316" y="128"/>
                  </a:lnTo>
                  <a:lnTo>
                    <a:pt x="2305" y="138"/>
                  </a:lnTo>
                  <a:lnTo>
                    <a:pt x="2294" y="147"/>
                  </a:lnTo>
                  <a:lnTo>
                    <a:pt x="2282" y="154"/>
                  </a:lnTo>
                  <a:lnTo>
                    <a:pt x="2271" y="161"/>
                  </a:lnTo>
                  <a:lnTo>
                    <a:pt x="2259" y="167"/>
                  </a:lnTo>
                  <a:lnTo>
                    <a:pt x="2235" y="176"/>
                  </a:lnTo>
                  <a:lnTo>
                    <a:pt x="2208" y="188"/>
                  </a:lnTo>
                  <a:lnTo>
                    <a:pt x="2182" y="204"/>
                  </a:lnTo>
                  <a:lnTo>
                    <a:pt x="2161" y="221"/>
                  </a:lnTo>
                  <a:lnTo>
                    <a:pt x="2149" y="227"/>
                  </a:lnTo>
                  <a:lnTo>
                    <a:pt x="2137" y="233"/>
                  </a:lnTo>
                  <a:lnTo>
                    <a:pt x="2131" y="236"/>
                  </a:lnTo>
                  <a:lnTo>
                    <a:pt x="2124" y="237"/>
                  </a:lnTo>
                  <a:lnTo>
                    <a:pt x="2117" y="238"/>
                  </a:lnTo>
                  <a:lnTo>
                    <a:pt x="2109" y="238"/>
                  </a:lnTo>
                  <a:lnTo>
                    <a:pt x="2089" y="238"/>
                  </a:lnTo>
                  <a:lnTo>
                    <a:pt x="2079" y="240"/>
                  </a:lnTo>
                  <a:lnTo>
                    <a:pt x="2069" y="240"/>
                  </a:lnTo>
                  <a:lnTo>
                    <a:pt x="2059" y="240"/>
                  </a:lnTo>
                  <a:lnTo>
                    <a:pt x="2049" y="240"/>
                  </a:lnTo>
                  <a:lnTo>
                    <a:pt x="2048" y="255"/>
                  </a:lnTo>
                  <a:lnTo>
                    <a:pt x="2046" y="270"/>
                  </a:lnTo>
                  <a:lnTo>
                    <a:pt x="2048" y="281"/>
                  </a:lnTo>
                  <a:lnTo>
                    <a:pt x="2050" y="292"/>
                  </a:lnTo>
                  <a:lnTo>
                    <a:pt x="2055" y="301"/>
                  </a:lnTo>
                  <a:lnTo>
                    <a:pt x="2061" y="310"/>
                  </a:lnTo>
                  <a:lnTo>
                    <a:pt x="2075" y="326"/>
                  </a:lnTo>
                  <a:lnTo>
                    <a:pt x="2092" y="344"/>
                  </a:lnTo>
                  <a:lnTo>
                    <a:pt x="2100" y="355"/>
                  </a:lnTo>
                  <a:lnTo>
                    <a:pt x="2107" y="366"/>
                  </a:lnTo>
                  <a:lnTo>
                    <a:pt x="2113" y="378"/>
                  </a:lnTo>
                  <a:lnTo>
                    <a:pt x="2118" y="389"/>
                  </a:lnTo>
                  <a:lnTo>
                    <a:pt x="2122" y="400"/>
                  </a:lnTo>
                  <a:lnTo>
                    <a:pt x="2124" y="413"/>
                  </a:lnTo>
                  <a:lnTo>
                    <a:pt x="2126" y="427"/>
                  </a:lnTo>
                  <a:lnTo>
                    <a:pt x="2126" y="440"/>
                  </a:lnTo>
                  <a:lnTo>
                    <a:pt x="2124" y="457"/>
                  </a:lnTo>
                  <a:lnTo>
                    <a:pt x="2122" y="472"/>
                  </a:lnTo>
                  <a:lnTo>
                    <a:pt x="2115" y="484"/>
                  </a:lnTo>
                  <a:lnTo>
                    <a:pt x="2109" y="497"/>
                  </a:lnTo>
                  <a:lnTo>
                    <a:pt x="2092" y="521"/>
                  </a:lnTo>
                  <a:lnTo>
                    <a:pt x="2070" y="546"/>
                  </a:lnTo>
                  <a:lnTo>
                    <a:pt x="2041" y="581"/>
                  </a:lnTo>
                  <a:lnTo>
                    <a:pt x="2015" y="612"/>
                  </a:lnTo>
                  <a:lnTo>
                    <a:pt x="2000" y="626"/>
                  </a:lnTo>
                  <a:lnTo>
                    <a:pt x="1985" y="639"/>
                  </a:lnTo>
                  <a:lnTo>
                    <a:pt x="1976" y="645"/>
                  </a:lnTo>
                  <a:lnTo>
                    <a:pt x="1967" y="651"/>
                  </a:lnTo>
                  <a:lnTo>
                    <a:pt x="1957" y="656"/>
                  </a:lnTo>
                  <a:lnTo>
                    <a:pt x="1946" y="661"/>
                  </a:lnTo>
                  <a:lnTo>
                    <a:pt x="1926" y="671"/>
                  </a:lnTo>
                  <a:lnTo>
                    <a:pt x="1908" y="681"/>
                  </a:lnTo>
                  <a:lnTo>
                    <a:pt x="1892" y="693"/>
                  </a:lnTo>
                  <a:lnTo>
                    <a:pt x="1877" y="704"/>
                  </a:lnTo>
                  <a:lnTo>
                    <a:pt x="1849" y="729"/>
                  </a:lnTo>
                  <a:lnTo>
                    <a:pt x="1819" y="759"/>
                  </a:lnTo>
                  <a:lnTo>
                    <a:pt x="1802" y="779"/>
                  </a:lnTo>
                  <a:lnTo>
                    <a:pt x="1788" y="799"/>
                  </a:lnTo>
                  <a:lnTo>
                    <a:pt x="1782" y="809"/>
                  </a:lnTo>
                  <a:lnTo>
                    <a:pt x="1774" y="818"/>
                  </a:lnTo>
                  <a:lnTo>
                    <a:pt x="1765" y="826"/>
                  </a:lnTo>
                  <a:lnTo>
                    <a:pt x="1757" y="832"/>
                  </a:lnTo>
                  <a:lnTo>
                    <a:pt x="1760" y="839"/>
                  </a:lnTo>
                  <a:lnTo>
                    <a:pt x="1763" y="847"/>
                  </a:lnTo>
                  <a:lnTo>
                    <a:pt x="1765" y="854"/>
                  </a:lnTo>
                  <a:lnTo>
                    <a:pt x="1767" y="862"/>
                  </a:lnTo>
                  <a:lnTo>
                    <a:pt x="1765" y="876"/>
                  </a:lnTo>
                  <a:lnTo>
                    <a:pt x="1764" y="887"/>
                  </a:lnTo>
                  <a:lnTo>
                    <a:pt x="1762" y="898"/>
                  </a:lnTo>
                  <a:lnTo>
                    <a:pt x="1759" y="908"/>
                  </a:lnTo>
                  <a:lnTo>
                    <a:pt x="1757" y="920"/>
                  </a:lnTo>
                  <a:lnTo>
                    <a:pt x="1755" y="931"/>
                  </a:lnTo>
                  <a:lnTo>
                    <a:pt x="1754" y="942"/>
                  </a:lnTo>
                  <a:lnTo>
                    <a:pt x="1753" y="956"/>
                  </a:lnTo>
                  <a:lnTo>
                    <a:pt x="1753" y="1012"/>
                  </a:lnTo>
                  <a:lnTo>
                    <a:pt x="1753" y="1029"/>
                  </a:lnTo>
                  <a:lnTo>
                    <a:pt x="1754" y="1044"/>
                  </a:lnTo>
                  <a:lnTo>
                    <a:pt x="1755" y="1058"/>
                  </a:lnTo>
                  <a:lnTo>
                    <a:pt x="1758" y="1071"/>
                  </a:lnTo>
                  <a:lnTo>
                    <a:pt x="1762" y="1085"/>
                  </a:lnTo>
                  <a:lnTo>
                    <a:pt x="1767" y="1098"/>
                  </a:lnTo>
                  <a:lnTo>
                    <a:pt x="1773" y="1110"/>
                  </a:lnTo>
                  <a:lnTo>
                    <a:pt x="1782" y="1124"/>
                  </a:lnTo>
                  <a:lnTo>
                    <a:pt x="1787" y="1129"/>
                  </a:lnTo>
                  <a:lnTo>
                    <a:pt x="1793" y="1134"/>
                  </a:lnTo>
                  <a:lnTo>
                    <a:pt x="1799" y="1138"/>
                  </a:lnTo>
                  <a:lnTo>
                    <a:pt x="1805" y="1142"/>
                  </a:lnTo>
                  <a:lnTo>
                    <a:pt x="1810" y="1147"/>
                  </a:lnTo>
                  <a:lnTo>
                    <a:pt x="1816" y="1151"/>
                  </a:lnTo>
                  <a:lnTo>
                    <a:pt x="1818" y="1157"/>
                  </a:lnTo>
                  <a:lnTo>
                    <a:pt x="1819" y="1164"/>
                  </a:lnTo>
                  <a:lnTo>
                    <a:pt x="1818" y="1176"/>
                  </a:lnTo>
                  <a:lnTo>
                    <a:pt x="1816" y="1186"/>
                  </a:lnTo>
                  <a:lnTo>
                    <a:pt x="1812" y="1194"/>
                  </a:lnTo>
                  <a:lnTo>
                    <a:pt x="1805" y="1203"/>
                  </a:lnTo>
                  <a:lnTo>
                    <a:pt x="1792" y="1218"/>
                  </a:lnTo>
                  <a:lnTo>
                    <a:pt x="1777" y="1235"/>
                  </a:lnTo>
                  <a:lnTo>
                    <a:pt x="1770" y="1236"/>
                  </a:lnTo>
                  <a:lnTo>
                    <a:pt x="1767" y="1238"/>
                  </a:lnTo>
                  <a:lnTo>
                    <a:pt x="1767" y="1247"/>
                  </a:lnTo>
                  <a:lnTo>
                    <a:pt x="1769" y="1256"/>
                  </a:lnTo>
                  <a:lnTo>
                    <a:pt x="1773" y="1263"/>
                  </a:lnTo>
                  <a:lnTo>
                    <a:pt x="1777" y="1271"/>
                  </a:lnTo>
                  <a:lnTo>
                    <a:pt x="1780" y="1279"/>
                  </a:lnTo>
                  <a:lnTo>
                    <a:pt x="1784" y="1286"/>
                  </a:lnTo>
                  <a:lnTo>
                    <a:pt x="1787" y="1295"/>
                  </a:lnTo>
                  <a:lnTo>
                    <a:pt x="1788" y="1304"/>
                  </a:lnTo>
                  <a:lnTo>
                    <a:pt x="1787" y="1309"/>
                  </a:lnTo>
                  <a:lnTo>
                    <a:pt x="1785" y="1314"/>
                  </a:lnTo>
                  <a:lnTo>
                    <a:pt x="1784" y="1319"/>
                  </a:lnTo>
                  <a:lnTo>
                    <a:pt x="1782" y="1322"/>
                  </a:lnTo>
                  <a:lnTo>
                    <a:pt x="1775" y="1330"/>
                  </a:lnTo>
                  <a:lnTo>
                    <a:pt x="1769" y="1336"/>
                  </a:lnTo>
                  <a:lnTo>
                    <a:pt x="1760" y="1342"/>
                  </a:lnTo>
                  <a:lnTo>
                    <a:pt x="1753" y="1349"/>
                  </a:lnTo>
                  <a:lnTo>
                    <a:pt x="1745" y="1356"/>
                  </a:lnTo>
                  <a:lnTo>
                    <a:pt x="1740" y="1365"/>
                  </a:lnTo>
                  <a:lnTo>
                    <a:pt x="1733" y="1379"/>
                  </a:lnTo>
                  <a:lnTo>
                    <a:pt x="1724" y="1391"/>
                  </a:lnTo>
                  <a:lnTo>
                    <a:pt x="1719" y="1396"/>
                  </a:lnTo>
                  <a:lnTo>
                    <a:pt x="1714" y="1400"/>
                  </a:lnTo>
                  <a:lnTo>
                    <a:pt x="1708" y="1404"/>
                  </a:lnTo>
                  <a:lnTo>
                    <a:pt x="1699" y="1404"/>
                  </a:lnTo>
                  <a:lnTo>
                    <a:pt x="1635" y="1404"/>
                  </a:lnTo>
                  <a:lnTo>
                    <a:pt x="1626" y="1405"/>
                  </a:lnTo>
                  <a:lnTo>
                    <a:pt x="1618" y="1406"/>
                  </a:lnTo>
                  <a:lnTo>
                    <a:pt x="1611" y="1410"/>
                  </a:lnTo>
                  <a:lnTo>
                    <a:pt x="1605" y="1413"/>
                  </a:lnTo>
                  <a:lnTo>
                    <a:pt x="1592" y="1423"/>
                  </a:lnTo>
                  <a:lnTo>
                    <a:pt x="1581" y="1433"/>
                  </a:lnTo>
                  <a:lnTo>
                    <a:pt x="1570" y="1444"/>
                  </a:lnTo>
                  <a:lnTo>
                    <a:pt x="1558" y="1453"/>
                  </a:lnTo>
                  <a:lnTo>
                    <a:pt x="1552" y="1457"/>
                  </a:lnTo>
                  <a:lnTo>
                    <a:pt x="1544" y="1460"/>
                  </a:lnTo>
                  <a:lnTo>
                    <a:pt x="1537" y="1462"/>
                  </a:lnTo>
                  <a:lnTo>
                    <a:pt x="1528" y="1463"/>
                  </a:lnTo>
                  <a:lnTo>
                    <a:pt x="1514" y="1462"/>
                  </a:lnTo>
                  <a:lnTo>
                    <a:pt x="1502" y="1458"/>
                  </a:lnTo>
                  <a:lnTo>
                    <a:pt x="1490" y="1453"/>
                  </a:lnTo>
                  <a:lnTo>
                    <a:pt x="1480" y="1447"/>
                  </a:lnTo>
                  <a:lnTo>
                    <a:pt x="1459" y="1432"/>
                  </a:lnTo>
                  <a:lnTo>
                    <a:pt x="1435" y="1418"/>
                  </a:lnTo>
                  <a:lnTo>
                    <a:pt x="1429" y="1415"/>
                  </a:lnTo>
                  <a:lnTo>
                    <a:pt x="1423" y="1413"/>
                  </a:lnTo>
                  <a:lnTo>
                    <a:pt x="1416" y="1412"/>
                  </a:lnTo>
                  <a:lnTo>
                    <a:pt x="1410" y="1412"/>
                  </a:lnTo>
                  <a:lnTo>
                    <a:pt x="1398" y="1412"/>
                  </a:lnTo>
                  <a:lnTo>
                    <a:pt x="1385" y="1412"/>
                  </a:lnTo>
                  <a:lnTo>
                    <a:pt x="1374" y="1412"/>
                  </a:lnTo>
                  <a:lnTo>
                    <a:pt x="1361" y="1410"/>
                  </a:lnTo>
                  <a:lnTo>
                    <a:pt x="1356" y="1409"/>
                  </a:lnTo>
                  <a:lnTo>
                    <a:pt x="1351" y="1406"/>
                  </a:lnTo>
                  <a:lnTo>
                    <a:pt x="1345" y="1404"/>
                  </a:lnTo>
                  <a:lnTo>
                    <a:pt x="1340" y="1399"/>
                  </a:lnTo>
                  <a:lnTo>
                    <a:pt x="1336" y="1394"/>
                  </a:lnTo>
                  <a:lnTo>
                    <a:pt x="1334" y="1388"/>
                  </a:lnTo>
                  <a:lnTo>
                    <a:pt x="1331" y="1381"/>
                  </a:lnTo>
                  <a:lnTo>
                    <a:pt x="1330" y="1376"/>
                  </a:lnTo>
                  <a:lnTo>
                    <a:pt x="1327" y="1370"/>
                  </a:lnTo>
                  <a:lnTo>
                    <a:pt x="1324" y="1366"/>
                  </a:lnTo>
                  <a:lnTo>
                    <a:pt x="1320" y="1363"/>
                  </a:lnTo>
                  <a:lnTo>
                    <a:pt x="1314" y="1363"/>
                  </a:lnTo>
                  <a:lnTo>
                    <a:pt x="1309" y="1363"/>
                  </a:lnTo>
                  <a:lnTo>
                    <a:pt x="1305" y="1364"/>
                  </a:lnTo>
                  <a:lnTo>
                    <a:pt x="1300" y="1365"/>
                  </a:lnTo>
                  <a:lnTo>
                    <a:pt x="1296" y="1366"/>
                  </a:lnTo>
                  <a:lnTo>
                    <a:pt x="1288" y="1373"/>
                  </a:lnTo>
                  <a:lnTo>
                    <a:pt x="1282" y="1378"/>
                  </a:lnTo>
                  <a:lnTo>
                    <a:pt x="1275" y="1384"/>
                  </a:lnTo>
                  <a:lnTo>
                    <a:pt x="1267" y="1389"/>
                  </a:lnTo>
                  <a:lnTo>
                    <a:pt x="1263" y="1390"/>
                  </a:lnTo>
                  <a:lnTo>
                    <a:pt x="1260" y="1393"/>
                  </a:lnTo>
                  <a:lnTo>
                    <a:pt x="1255" y="1394"/>
                  </a:lnTo>
                  <a:lnTo>
                    <a:pt x="1250" y="1394"/>
                  </a:lnTo>
                  <a:lnTo>
                    <a:pt x="1236" y="1390"/>
                  </a:lnTo>
                  <a:lnTo>
                    <a:pt x="1222" y="1385"/>
                  </a:lnTo>
                  <a:lnTo>
                    <a:pt x="1209" y="1386"/>
                  </a:lnTo>
                  <a:lnTo>
                    <a:pt x="1199" y="1388"/>
                  </a:lnTo>
                  <a:lnTo>
                    <a:pt x="1189" y="1390"/>
                  </a:lnTo>
                  <a:lnTo>
                    <a:pt x="1179" y="1394"/>
                  </a:lnTo>
                  <a:lnTo>
                    <a:pt x="1170" y="1398"/>
                  </a:lnTo>
                  <a:lnTo>
                    <a:pt x="1162" y="1403"/>
                  </a:lnTo>
                  <a:lnTo>
                    <a:pt x="1154" y="1408"/>
                  </a:lnTo>
                  <a:lnTo>
                    <a:pt x="1147" y="1414"/>
                  </a:lnTo>
                  <a:lnTo>
                    <a:pt x="1114" y="1440"/>
                  </a:lnTo>
                  <a:lnTo>
                    <a:pt x="1079" y="1468"/>
                  </a:lnTo>
                  <a:lnTo>
                    <a:pt x="1070" y="1473"/>
                  </a:lnTo>
                  <a:lnTo>
                    <a:pt x="1061" y="1477"/>
                  </a:lnTo>
                  <a:lnTo>
                    <a:pt x="1052" y="1481"/>
                  </a:lnTo>
                  <a:lnTo>
                    <a:pt x="1045" y="1483"/>
                  </a:lnTo>
                  <a:lnTo>
                    <a:pt x="1027" y="1488"/>
                  </a:lnTo>
                  <a:lnTo>
                    <a:pt x="1011" y="1491"/>
                  </a:lnTo>
                  <a:lnTo>
                    <a:pt x="995" y="1493"/>
                  </a:lnTo>
                  <a:lnTo>
                    <a:pt x="977" y="1497"/>
                  </a:lnTo>
                  <a:lnTo>
                    <a:pt x="960" y="1502"/>
                  </a:lnTo>
                  <a:lnTo>
                    <a:pt x="941" y="1511"/>
                  </a:lnTo>
                  <a:lnTo>
                    <a:pt x="931" y="1516"/>
                  </a:lnTo>
                  <a:lnTo>
                    <a:pt x="922" y="1523"/>
                  </a:lnTo>
                  <a:lnTo>
                    <a:pt x="914" y="1531"/>
                  </a:lnTo>
                  <a:lnTo>
                    <a:pt x="907" y="1538"/>
                  </a:lnTo>
                  <a:lnTo>
                    <a:pt x="899" y="1545"/>
                  </a:lnTo>
                  <a:lnTo>
                    <a:pt x="891" y="1550"/>
                  </a:lnTo>
                  <a:lnTo>
                    <a:pt x="886" y="1552"/>
                  </a:lnTo>
                  <a:lnTo>
                    <a:pt x="881" y="1553"/>
                  </a:lnTo>
                  <a:lnTo>
                    <a:pt x="876" y="1555"/>
                  </a:lnTo>
                  <a:lnTo>
                    <a:pt x="869" y="1555"/>
                  </a:lnTo>
                  <a:lnTo>
                    <a:pt x="864" y="1555"/>
                  </a:lnTo>
                  <a:lnTo>
                    <a:pt x="859" y="1553"/>
                  </a:lnTo>
                  <a:lnTo>
                    <a:pt x="855" y="1552"/>
                  </a:lnTo>
                  <a:lnTo>
                    <a:pt x="852" y="1550"/>
                  </a:lnTo>
                  <a:lnTo>
                    <a:pt x="844" y="1545"/>
                  </a:lnTo>
                  <a:lnTo>
                    <a:pt x="837" y="1538"/>
                  </a:lnTo>
                  <a:lnTo>
                    <a:pt x="829" y="1532"/>
                  </a:lnTo>
                  <a:lnTo>
                    <a:pt x="823" y="1526"/>
                  </a:lnTo>
                  <a:lnTo>
                    <a:pt x="818" y="1523"/>
                  </a:lnTo>
                  <a:lnTo>
                    <a:pt x="814" y="1522"/>
                  </a:lnTo>
                  <a:lnTo>
                    <a:pt x="809" y="1521"/>
                  </a:lnTo>
                  <a:lnTo>
                    <a:pt x="804" y="1521"/>
                  </a:lnTo>
                  <a:lnTo>
                    <a:pt x="798" y="1522"/>
                  </a:lnTo>
                  <a:lnTo>
                    <a:pt x="791" y="1524"/>
                  </a:lnTo>
                  <a:lnTo>
                    <a:pt x="788" y="1528"/>
                  </a:lnTo>
                  <a:lnTo>
                    <a:pt x="784" y="1533"/>
                  </a:lnTo>
                  <a:lnTo>
                    <a:pt x="778" y="1545"/>
                  </a:lnTo>
                  <a:lnTo>
                    <a:pt x="771" y="1557"/>
                  </a:lnTo>
                  <a:lnTo>
                    <a:pt x="765" y="1572"/>
                  </a:lnTo>
                  <a:lnTo>
                    <a:pt x="758" y="1586"/>
                  </a:lnTo>
                  <a:lnTo>
                    <a:pt x="751" y="1598"/>
                  </a:lnTo>
                  <a:lnTo>
                    <a:pt x="744" y="1614"/>
                  </a:lnTo>
                  <a:lnTo>
                    <a:pt x="744" y="1614"/>
                  </a:lnTo>
                  <a:lnTo>
                    <a:pt x="755" y="1621"/>
                  </a:lnTo>
                  <a:lnTo>
                    <a:pt x="768" y="1630"/>
                  </a:lnTo>
                  <a:lnTo>
                    <a:pt x="778" y="1640"/>
                  </a:lnTo>
                  <a:lnTo>
                    <a:pt x="788" y="1649"/>
                  </a:lnTo>
                  <a:lnTo>
                    <a:pt x="795" y="1660"/>
                  </a:lnTo>
                  <a:lnTo>
                    <a:pt x="801" y="1671"/>
                  </a:lnTo>
                  <a:lnTo>
                    <a:pt x="803" y="1678"/>
                  </a:lnTo>
                  <a:lnTo>
                    <a:pt x="805" y="1685"/>
                  </a:lnTo>
                  <a:lnTo>
                    <a:pt x="807" y="1691"/>
                  </a:lnTo>
                  <a:lnTo>
                    <a:pt x="807" y="1700"/>
                  </a:lnTo>
                  <a:lnTo>
                    <a:pt x="807" y="1721"/>
                  </a:lnTo>
                  <a:lnTo>
                    <a:pt x="793" y="1725"/>
                  </a:lnTo>
                  <a:lnTo>
                    <a:pt x="779" y="1731"/>
                  </a:lnTo>
                  <a:lnTo>
                    <a:pt x="768" y="1738"/>
                  </a:lnTo>
                  <a:lnTo>
                    <a:pt x="758" y="1745"/>
                  </a:lnTo>
                  <a:lnTo>
                    <a:pt x="748" y="1754"/>
                  </a:lnTo>
                  <a:lnTo>
                    <a:pt x="739" y="1764"/>
                  </a:lnTo>
                  <a:lnTo>
                    <a:pt x="731" y="1775"/>
                  </a:lnTo>
                  <a:lnTo>
                    <a:pt x="725" y="1787"/>
                  </a:lnTo>
                  <a:lnTo>
                    <a:pt x="720" y="1798"/>
                  </a:lnTo>
                  <a:lnTo>
                    <a:pt x="715" y="1811"/>
                  </a:lnTo>
                  <a:lnTo>
                    <a:pt x="711" y="1824"/>
                  </a:lnTo>
                  <a:lnTo>
                    <a:pt x="709" y="1838"/>
                  </a:lnTo>
                  <a:lnTo>
                    <a:pt x="706" y="1852"/>
                  </a:lnTo>
                  <a:lnTo>
                    <a:pt x="705" y="1866"/>
                  </a:lnTo>
                  <a:lnTo>
                    <a:pt x="704" y="1881"/>
                  </a:lnTo>
                  <a:lnTo>
                    <a:pt x="704" y="1896"/>
                  </a:lnTo>
                  <a:lnTo>
                    <a:pt x="704" y="1972"/>
                  </a:lnTo>
                  <a:lnTo>
                    <a:pt x="661" y="1972"/>
                  </a:lnTo>
                  <a:lnTo>
                    <a:pt x="623" y="1972"/>
                  </a:lnTo>
                  <a:lnTo>
                    <a:pt x="586" y="1972"/>
                  </a:lnTo>
                  <a:lnTo>
                    <a:pt x="543" y="1972"/>
                  </a:lnTo>
                  <a:lnTo>
                    <a:pt x="528" y="1974"/>
                  </a:lnTo>
                  <a:lnTo>
                    <a:pt x="515" y="1977"/>
                  </a:lnTo>
                  <a:lnTo>
                    <a:pt x="504" y="1982"/>
                  </a:lnTo>
                  <a:lnTo>
                    <a:pt x="494" y="1989"/>
                  </a:lnTo>
                  <a:lnTo>
                    <a:pt x="483" y="1995"/>
                  </a:lnTo>
                  <a:lnTo>
                    <a:pt x="473" y="2002"/>
                  </a:lnTo>
                  <a:lnTo>
                    <a:pt x="460" y="2009"/>
                  </a:lnTo>
                  <a:lnTo>
                    <a:pt x="446" y="2015"/>
                  </a:lnTo>
                  <a:lnTo>
                    <a:pt x="426" y="2021"/>
                  </a:lnTo>
                  <a:lnTo>
                    <a:pt x="407" y="2026"/>
                  </a:lnTo>
                  <a:lnTo>
                    <a:pt x="389" y="2030"/>
                  </a:lnTo>
                  <a:lnTo>
                    <a:pt x="367" y="2036"/>
                  </a:lnTo>
                  <a:lnTo>
                    <a:pt x="333" y="2049"/>
                  </a:lnTo>
                  <a:lnTo>
                    <a:pt x="302" y="2061"/>
                  </a:lnTo>
                  <a:lnTo>
                    <a:pt x="287" y="2068"/>
                  </a:lnTo>
                  <a:lnTo>
                    <a:pt x="272" y="2073"/>
                  </a:lnTo>
                  <a:lnTo>
                    <a:pt x="254" y="2078"/>
                  </a:lnTo>
                  <a:lnTo>
                    <a:pt x="235" y="2082"/>
                  </a:lnTo>
                  <a:lnTo>
                    <a:pt x="214" y="2082"/>
                  </a:lnTo>
                  <a:lnTo>
                    <a:pt x="203" y="2077"/>
                  </a:lnTo>
                  <a:lnTo>
                    <a:pt x="193" y="2073"/>
                  </a:lnTo>
                  <a:lnTo>
                    <a:pt x="128" y="2073"/>
                  </a:lnTo>
                  <a:lnTo>
                    <a:pt x="114" y="2074"/>
                  </a:lnTo>
                  <a:lnTo>
                    <a:pt x="101" y="2077"/>
                  </a:lnTo>
                  <a:lnTo>
                    <a:pt x="89" y="2080"/>
                  </a:lnTo>
                  <a:lnTo>
                    <a:pt x="76" y="2084"/>
                  </a:lnTo>
                  <a:lnTo>
                    <a:pt x="65" y="2090"/>
                  </a:lnTo>
                  <a:lnTo>
                    <a:pt x="55" y="2098"/>
                  </a:lnTo>
                  <a:lnTo>
                    <a:pt x="45" y="2107"/>
                  </a:lnTo>
                  <a:lnTo>
                    <a:pt x="36" y="2115"/>
                  </a:lnTo>
                  <a:lnTo>
                    <a:pt x="28" y="2125"/>
                  </a:lnTo>
                  <a:lnTo>
                    <a:pt x="21" y="2137"/>
                  </a:lnTo>
                  <a:lnTo>
                    <a:pt x="15" y="2148"/>
                  </a:lnTo>
                  <a:lnTo>
                    <a:pt x="10" y="2161"/>
                  </a:lnTo>
                  <a:lnTo>
                    <a:pt x="6" y="2173"/>
                  </a:lnTo>
                  <a:lnTo>
                    <a:pt x="2" y="2186"/>
                  </a:lnTo>
                  <a:lnTo>
                    <a:pt x="1" y="2199"/>
                  </a:lnTo>
                  <a:lnTo>
                    <a:pt x="0" y="2213"/>
                  </a:lnTo>
                  <a:lnTo>
                    <a:pt x="1" y="2225"/>
                  </a:lnTo>
                  <a:lnTo>
                    <a:pt x="5" y="2236"/>
                  </a:lnTo>
                  <a:lnTo>
                    <a:pt x="10" y="2245"/>
                  </a:lnTo>
                  <a:lnTo>
                    <a:pt x="15" y="2253"/>
                  </a:lnTo>
                  <a:lnTo>
                    <a:pt x="28" y="2271"/>
                  </a:lnTo>
                  <a:lnTo>
                    <a:pt x="42" y="2290"/>
                  </a:lnTo>
                  <a:lnTo>
                    <a:pt x="51" y="2307"/>
                  </a:lnTo>
                  <a:lnTo>
                    <a:pt x="57" y="2324"/>
                  </a:lnTo>
                  <a:lnTo>
                    <a:pt x="62" y="2340"/>
                  </a:lnTo>
                  <a:lnTo>
                    <a:pt x="66" y="2356"/>
                  </a:lnTo>
                  <a:lnTo>
                    <a:pt x="71" y="2390"/>
                  </a:lnTo>
                  <a:lnTo>
                    <a:pt x="76" y="2428"/>
                  </a:lnTo>
                  <a:lnTo>
                    <a:pt x="80" y="2442"/>
                  </a:lnTo>
                  <a:lnTo>
                    <a:pt x="84" y="2455"/>
                  </a:lnTo>
                  <a:lnTo>
                    <a:pt x="89" y="2468"/>
                  </a:lnTo>
                  <a:lnTo>
                    <a:pt x="95" y="2479"/>
                  </a:lnTo>
                  <a:lnTo>
                    <a:pt x="101" y="2491"/>
                  </a:lnTo>
                  <a:lnTo>
                    <a:pt x="109" y="2501"/>
                  </a:lnTo>
                  <a:lnTo>
                    <a:pt x="118" y="2511"/>
                  </a:lnTo>
                  <a:lnTo>
                    <a:pt x="128" y="2519"/>
                  </a:lnTo>
                  <a:lnTo>
                    <a:pt x="136" y="2527"/>
                  </a:lnTo>
                  <a:lnTo>
                    <a:pt x="148" y="2536"/>
                  </a:lnTo>
                  <a:lnTo>
                    <a:pt x="159" y="2543"/>
                  </a:lnTo>
                  <a:lnTo>
                    <a:pt x="170" y="2551"/>
                  </a:lnTo>
                  <a:lnTo>
                    <a:pt x="195" y="2565"/>
                  </a:lnTo>
                  <a:lnTo>
                    <a:pt x="222" y="2578"/>
                  </a:lnTo>
                  <a:lnTo>
                    <a:pt x="234" y="2585"/>
                  </a:lnTo>
                  <a:lnTo>
                    <a:pt x="244" y="2591"/>
                  </a:lnTo>
                  <a:lnTo>
                    <a:pt x="254" y="2598"/>
                  </a:lnTo>
                  <a:lnTo>
                    <a:pt x="263" y="2606"/>
                  </a:lnTo>
                  <a:lnTo>
                    <a:pt x="282" y="2620"/>
                  </a:lnTo>
                  <a:lnTo>
                    <a:pt x="305" y="2634"/>
                  </a:lnTo>
                  <a:lnTo>
                    <a:pt x="316" y="2640"/>
                  </a:lnTo>
                  <a:lnTo>
                    <a:pt x="328" y="2644"/>
                  </a:lnTo>
                  <a:lnTo>
                    <a:pt x="340" y="2647"/>
                  </a:lnTo>
                  <a:lnTo>
                    <a:pt x="351" y="2650"/>
                  </a:lnTo>
                  <a:lnTo>
                    <a:pt x="362" y="2655"/>
                  </a:lnTo>
                  <a:lnTo>
                    <a:pt x="372" y="2660"/>
                  </a:lnTo>
                  <a:lnTo>
                    <a:pt x="382" y="2666"/>
                  </a:lnTo>
                  <a:lnTo>
                    <a:pt x="391" y="2676"/>
                  </a:lnTo>
                  <a:lnTo>
                    <a:pt x="396" y="2684"/>
                  </a:lnTo>
                  <a:lnTo>
                    <a:pt x="401" y="2691"/>
                  </a:lnTo>
                  <a:lnTo>
                    <a:pt x="405" y="2699"/>
                  </a:lnTo>
                  <a:lnTo>
                    <a:pt x="409" y="2706"/>
                  </a:lnTo>
                  <a:lnTo>
                    <a:pt x="412" y="2721"/>
                  </a:lnTo>
                  <a:lnTo>
                    <a:pt x="416" y="2737"/>
                  </a:lnTo>
                  <a:lnTo>
                    <a:pt x="419" y="2769"/>
                  </a:lnTo>
                  <a:lnTo>
                    <a:pt x="420" y="2806"/>
                  </a:lnTo>
                  <a:lnTo>
                    <a:pt x="424" y="2831"/>
                  </a:lnTo>
                  <a:lnTo>
                    <a:pt x="429" y="2853"/>
                  </a:lnTo>
                  <a:lnTo>
                    <a:pt x="431" y="2863"/>
                  </a:lnTo>
                  <a:lnTo>
                    <a:pt x="434" y="2875"/>
                  </a:lnTo>
                  <a:lnTo>
                    <a:pt x="435" y="2887"/>
                  </a:lnTo>
                  <a:lnTo>
                    <a:pt x="436" y="2901"/>
                  </a:lnTo>
                  <a:lnTo>
                    <a:pt x="435" y="2908"/>
                  </a:lnTo>
                  <a:lnTo>
                    <a:pt x="433" y="2916"/>
                  </a:lnTo>
                  <a:lnTo>
                    <a:pt x="429" y="2922"/>
                  </a:lnTo>
                  <a:lnTo>
                    <a:pt x="424" y="2928"/>
                  </a:lnTo>
                  <a:lnTo>
                    <a:pt x="417" y="2934"/>
                  </a:lnTo>
                  <a:lnTo>
                    <a:pt x="411" y="2937"/>
                  </a:lnTo>
                  <a:lnTo>
                    <a:pt x="404" y="2942"/>
                  </a:lnTo>
                  <a:lnTo>
                    <a:pt x="396" y="2946"/>
                  </a:lnTo>
                  <a:lnTo>
                    <a:pt x="385" y="2952"/>
                  </a:lnTo>
                  <a:lnTo>
                    <a:pt x="375" y="2961"/>
                  </a:lnTo>
                  <a:lnTo>
                    <a:pt x="366" y="2970"/>
                  </a:lnTo>
                  <a:lnTo>
                    <a:pt x="355" y="2977"/>
                  </a:lnTo>
                  <a:lnTo>
                    <a:pt x="332" y="2990"/>
                  </a:lnTo>
                  <a:lnTo>
                    <a:pt x="313" y="3004"/>
                  </a:lnTo>
                  <a:lnTo>
                    <a:pt x="306" y="3011"/>
                  </a:lnTo>
                  <a:lnTo>
                    <a:pt x="301" y="3021"/>
                  </a:lnTo>
                  <a:lnTo>
                    <a:pt x="296" y="3031"/>
                  </a:lnTo>
                  <a:lnTo>
                    <a:pt x="293" y="3044"/>
                  </a:lnTo>
                  <a:lnTo>
                    <a:pt x="292" y="3056"/>
                  </a:lnTo>
                  <a:lnTo>
                    <a:pt x="291" y="3068"/>
                  </a:lnTo>
                  <a:lnTo>
                    <a:pt x="288" y="3073"/>
                  </a:lnTo>
                  <a:lnTo>
                    <a:pt x="287" y="3078"/>
                  </a:lnTo>
                  <a:lnTo>
                    <a:pt x="284" y="3083"/>
                  </a:lnTo>
                  <a:lnTo>
                    <a:pt x="281" y="3088"/>
                  </a:lnTo>
                  <a:lnTo>
                    <a:pt x="272" y="3095"/>
                  </a:lnTo>
                  <a:lnTo>
                    <a:pt x="263" y="3102"/>
                  </a:lnTo>
                  <a:lnTo>
                    <a:pt x="254" y="3105"/>
                  </a:lnTo>
                  <a:lnTo>
                    <a:pt x="246" y="3109"/>
                  </a:lnTo>
                  <a:lnTo>
                    <a:pt x="235" y="3113"/>
                  </a:lnTo>
                  <a:lnTo>
                    <a:pt x="227" y="3117"/>
                  </a:lnTo>
                  <a:lnTo>
                    <a:pt x="219" y="3123"/>
                  </a:lnTo>
                  <a:lnTo>
                    <a:pt x="212" y="3131"/>
                  </a:lnTo>
                  <a:lnTo>
                    <a:pt x="197" y="3151"/>
                  </a:lnTo>
                  <a:lnTo>
                    <a:pt x="185" y="3169"/>
                  </a:lnTo>
                  <a:lnTo>
                    <a:pt x="180" y="3179"/>
                  </a:lnTo>
                  <a:lnTo>
                    <a:pt x="176" y="3191"/>
                  </a:lnTo>
                  <a:lnTo>
                    <a:pt x="175" y="3202"/>
                  </a:lnTo>
                  <a:lnTo>
                    <a:pt x="174" y="3215"/>
                  </a:lnTo>
                  <a:lnTo>
                    <a:pt x="175" y="3231"/>
                  </a:lnTo>
                  <a:lnTo>
                    <a:pt x="179" y="3246"/>
                  </a:lnTo>
                  <a:lnTo>
                    <a:pt x="184" y="3260"/>
                  </a:lnTo>
                  <a:lnTo>
                    <a:pt x="190" y="3272"/>
                  </a:lnTo>
                  <a:lnTo>
                    <a:pt x="197" y="3285"/>
                  </a:lnTo>
                  <a:lnTo>
                    <a:pt x="202" y="3299"/>
                  </a:lnTo>
                  <a:lnTo>
                    <a:pt x="205" y="3312"/>
                  </a:lnTo>
                  <a:lnTo>
                    <a:pt x="207" y="3329"/>
                  </a:lnTo>
                  <a:lnTo>
                    <a:pt x="205" y="3343"/>
                  </a:lnTo>
                  <a:lnTo>
                    <a:pt x="203" y="3355"/>
                  </a:lnTo>
                  <a:lnTo>
                    <a:pt x="200" y="3366"/>
                  </a:lnTo>
                  <a:lnTo>
                    <a:pt x="197" y="3378"/>
                  </a:lnTo>
                  <a:lnTo>
                    <a:pt x="187" y="3398"/>
                  </a:lnTo>
                  <a:lnTo>
                    <a:pt x="174" y="3418"/>
                  </a:lnTo>
                  <a:lnTo>
                    <a:pt x="163" y="3437"/>
                  </a:lnTo>
                  <a:lnTo>
                    <a:pt x="153" y="3458"/>
                  </a:lnTo>
                  <a:lnTo>
                    <a:pt x="149" y="3469"/>
                  </a:lnTo>
                  <a:lnTo>
                    <a:pt x="145" y="3481"/>
                  </a:lnTo>
                  <a:lnTo>
                    <a:pt x="144" y="3493"/>
                  </a:lnTo>
                  <a:lnTo>
                    <a:pt x="143" y="3506"/>
                  </a:lnTo>
                  <a:lnTo>
                    <a:pt x="143" y="3533"/>
                  </a:lnTo>
                  <a:lnTo>
                    <a:pt x="145" y="3557"/>
                  </a:lnTo>
                  <a:lnTo>
                    <a:pt x="149" y="3581"/>
                  </a:lnTo>
                  <a:lnTo>
                    <a:pt x="154" y="3604"/>
                  </a:lnTo>
                  <a:lnTo>
                    <a:pt x="160" y="3625"/>
                  </a:lnTo>
                  <a:lnTo>
                    <a:pt x="170" y="3646"/>
                  </a:lnTo>
                  <a:lnTo>
                    <a:pt x="182" y="3669"/>
                  </a:lnTo>
                  <a:lnTo>
                    <a:pt x="195" y="3691"/>
                  </a:lnTo>
                  <a:lnTo>
                    <a:pt x="207" y="3706"/>
                  </a:lnTo>
                  <a:lnTo>
                    <a:pt x="218" y="3720"/>
                  </a:lnTo>
                  <a:lnTo>
                    <a:pt x="229" y="3733"/>
                  </a:lnTo>
                  <a:lnTo>
                    <a:pt x="241" y="3749"/>
                  </a:lnTo>
                  <a:lnTo>
                    <a:pt x="256" y="3772"/>
                  </a:lnTo>
                  <a:lnTo>
                    <a:pt x="271" y="3792"/>
                  </a:lnTo>
                  <a:lnTo>
                    <a:pt x="286" y="3809"/>
                  </a:lnTo>
                  <a:lnTo>
                    <a:pt x="302" y="3826"/>
                  </a:lnTo>
                  <a:lnTo>
                    <a:pt x="318" y="3841"/>
                  </a:lnTo>
                  <a:lnTo>
                    <a:pt x="336" y="3856"/>
                  </a:lnTo>
                  <a:lnTo>
                    <a:pt x="356" y="3871"/>
                  </a:lnTo>
                  <a:lnTo>
                    <a:pt x="379" y="3887"/>
                  </a:lnTo>
                  <a:lnTo>
                    <a:pt x="399" y="3898"/>
                  </a:lnTo>
                  <a:lnTo>
                    <a:pt x="416" y="3907"/>
                  </a:lnTo>
                  <a:lnTo>
                    <a:pt x="425" y="3912"/>
                  </a:lnTo>
                  <a:lnTo>
                    <a:pt x="434" y="3918"/>
                  </a:lnTo>
                  <a:lnTo>
                    <a:pt x="441" y="3925"/>
                  </a:lnTo>
                  <a:lnTo>
                    <a:pt x="449" y="3935"/>
                  </a:lnTo>
                  <a:lnTo>
                    <a:pt x="463" y="3942"/>
                  </a:lnTo>
                  <a:lnTo>
                    <a:pt x="474" y="3950"/>
                  </a:lnTo>
                  <a:lnTo>
                    <a:pt x="485" y="3959"/>
                  </a:lnTo>
                  <a:lnTo>
                    <a:pt x="495" y="3969"/>
                  </a:lnTo>
                  <a:lnTo>
                    <a:pt x="505" y="3977"/>
                  </a:lnTo>
                  <a:lnTo>
                    <a:pt x="515" y="3985"/>
                  </a:lnTo>
                  <a:lnTo>
                    <a:pt x="528" y="3993"/>
                  </a:lnTo>
                  <a:lnTo>
                    <a:pt x="542" y="3998"/>
                  </a:lnTo>
                  <a:lnTo>
                    <a:pt x="556" y="4001"/>
                  </a:lnTo>
                  <a:lnTo>
                    <a:pt x="568" y="4003"/>
                  </a:lnTo>
                  <a:lnTo>
                    <a:pt x="582" y="4004"/>
                  </a:lnTo>
                  <a:lnTo>
                    <a:pt x="594" y="4009"/>
                  </a:lnTo>
                  <a:lnTo>
                    <a:pt x="623" y="4021"/>
                  </a:lnTo>
                  <a:lnTo>
                    <a:pt x="650" y="4034"/>
                  </a:lnTo>
                  <a:lnTo>
                    <a:pt x="662" y="4040"/>
                  </a:lnTo>
                  <a:lnTo>
                    <a:pt x="676" y="4044"/>
                  </a:lnTo>
                  <a:lnTo>
                    <a:pt x="690" y="4046"/>
                  </a:lnTo>
                  <a:lnTo>
                    <a:pt x="706" y="4048"/>
                  </a:lnTo>
                  <a:lnTo>
                    <a:pt x="734" y="4048"/>
                  </a:lnTo>
                  <a:lnTo>
                    <a:pt x="758" y="4048"/>
                  </a:lnTo>
                  <a:lnTo>
                    <a:pt x="780" y="4048"/>
                  </a:lnTo>
                  <a:lnTo>
                    <a:pt x="803" y="4046"/>
                  </a:lnTo>
                  <a:lnTo>
                    <a:pt x="825" y="4046"/>
                  </a:lnTo>
                  <a:lnTo>
                    <a:pt x="848" y="4046"/>
                  </a:lnTo>
                  <a:lnTo>
                    <a:pt x="872" y="4045"/>
                  </a:lnTo>
                  <a:lnTo>
                    <a:pt x="899" y="4045"/>
                  </a:lnTo>
                  <a:lnTo>
                    <a:pt x="1005" y="4031"/>
                  </a:lnTo>
                  <a:lnTo>
                    <a:pt x="1019" y="4034"/>
                  </a:lnTo>
                  <a:lnTo>
                    <a:pt x="1032" y="4035"/>
                  </a:lnTo>
                  <a:lnTo>
                    <a:pt x="1044" y="4039"/>
                  </a:lnTo>
                  <a:lnTo>
                    <a:pt x="1055" y="4041"/>
                  </a:lnTo>
                  <a:lnTo>
                    <a:pt x="1079" y="4051"/>
                  </a:lnTo>
                  <a:lnTo>
                    <a:pt x="1103" y="4064"/>
                  </a:lnTo>
                  <a:lnTo>
                    <a:pt x="1114" y="4070"/>
                  </a:lnTo>
                  <a:lnTo>
                    <a:pt x="1125" y="4078"/>
                  </a:lnTo>
                  <a:lnTo>
                    <a:pt x="1137" y="4084"/>
                  </a:lnTo>
                  <a:lnTo>
                    <a:pt x="1145" y="4093"/>
                  </a:lnTo>
                  <a:lnTo>
                    <a:pt x="1153" y="4102"/>
                  </a:lnTo>
                  <a:lnTo>
                    <a:pt x="1159" y="4112"/>
                  </a:lnTo>
                  <a:lnTo>
                    <a:pt x="1164" y="4123"/>
                  </a:lnTo>
                  <a:lnTo>
                    <a:pt x="1165" y="4136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56" name="Freeform 25"/>
            <p:cNvSpPr>
              <a:spLocks/>
            </p:cNvSpPr>
            <p:nvPr/>
          </p:nvSpPr>
          <p:spPr bwMode="auto">
            <a:xfrm>
              <a:off x="2340035" y="600678"/>
              <a:ext cx="811188" cy="1027570"/>
            </a:xfrm>
            <a:custGeom>
              <a:avLst/>
              <a:gdLst>
                <a:gd name="T0" fmla="*/ 1415 w 3284"/>
                <a:gd name="T1" fmla="*/ 4083 h 4159"/>
                <a:gd name="T2" fmla="*/ 1650 w 3284"/>
                <a:gd name="T3" fmla="*/ 4142 h 4159"/>
                <a:gd name="T4" fmla="*/ 1794 w 3284"/>
                <a:gd name="T5" fmla="*/ 3988 h 4159"/>
                <a:gd name="T6" fmla="*/ 1799 w 3284"/>
                <a:gd name="T7" fmla="*/ 3813 h 4159"/>
                <a:gd name="T8" fmla="*/ 1916 w 3284"/>
                <a:gd name="T9" fmla="*/ 3673 h 4159"/>
                <a:gd name="T10" fmla="*/ 2049 w 3284"/>
                <a:gd name="T11" fmla="*/ 3383 h 4159"/>
                <a:gd name="T12" fmla="*/ 2222 w 3284"/>
                <a:gd name="T13" fmla="*/ 3447 h 4159"/>
                <a:gd name="T14" fmla="*/ 2365 w 3284"/>
                <a:gd name="T15" fmla="*/ 3438 h 4159"/>
                <a:gd name="T16" fmla="*/ 2520 w 3284"/>
                <a:gd name="T17" fmla="*/ 3363 h 4159"/>
                <a:gd name="T18" fmla="*/ 2694 w 3284"/>
                <a:gd name="T19" fmla="*/ 3487 h 4159"/>
                <a:gd name="T20" fmla="*/ 2777 w 3284"/>
                <a:gd name="T21" fmla="*/ 3404 h 4159"/>
                <a:gd name="T22" fmla="*/ 2871 w 3284"/>
                <a:gd name="T23" fmla="*/ 3266 h 4159"/>
                <a:gd name="T24" fmla="*/ 3087 w 3284"/>
                <a:gd name="T25" fmla="*/ 3287 h 4159"/>
                <a:gd name="T26" fmla="*/ 3196 w 3284"/>
                <a:gd name="T27" fmla="*/ 3410 h 4159"/>
                <a:gd name="T28" fmla="*/ 3271 w 3284"/>
                <a:gd name="T29" fmla="*/ 3251 h 4159"/>
                <a:gd name="T30" fmla="*/ 3113 w 3284"/>
                <a:gd name="T31" fmla="*/ 2960 h 4159"/>
                <a:gd name="T32" fmla="*/ 3029 w 3284"/>
                <a:gd name="T33" fmla="*/ 2818 h 4159"/>
                <a:gd name="T34" fmla="*/ 2979 w 3284"/>
                <a:gd name="T35" fmla="*/ 2674 h 4159"/>
                <a:gd name="T36" fmla="*/ 2847 w 3284"/>
                <a:gd name="T37" fmla="*/ 2508 h 4159"/>
                <a:gd name="T38" fmla="*/ 2614 w 3284"/>
                <a:gd name="T39" fmla="*/ 2512 h 4159"/>
                <a:gd name="T40" fmla="*/ 2508 w 3284"/>
                <a:gd name="T41" fmla="*/ 2369 h 4159"/>
                <a:gd name="T42" fmla="*/ 2457 w 3284"/>
                <a:gd name="T43" fmla="*/ 2188 h 4159"/>
                <a:gd name="T44" fmla="*/ 2457 w 3284"/>
                <a:gd name="T45" fmla="*/ 2049 h 4159"/>
                <a:gd name="T46" fmla="*/ 2622 w 3284"/>
                <a:gd name="T47" fmla="*/ 2028 h 4159"/>
                <a:gd name="T48" fmla="*/ 2866 w 3284"/>
                <a:gd name="T49" fmla="*/ 1800 h 4159"/>
                <a:gd name="T50" fmla="*/ 2704 w 3284"/>
                <a:gd name="T51" fmla="*/ 1427 h 4159"/>
                <a:gd name="T52" fmla="*/ 2532 w 3284"/>
                <a:gd name="T53" fmla="*/ 1247 h 4159"/>
                <a:gd name="T54" fmla="*/ 2589 w 3284"/>
                <a:gd name="T55" fmla="*/ 1124 h 4159"/>
                <a:gd name="T56" fmla="*/ 2562 w 3284"/>
                <a:gd name="T57" fmla="*/ 1010 h 4159"/>
                <a:gd name="T58" fmla="*/ 2602 w 3284"/>
                <a:gd name="T59" fmla="*/ 848 h 4159"/>
                <a:gd name="T60" fmla="*/ 2734 w 3284"/>
                <a:gd name="T61" fmla="*/ 824 h 4159"/>
                <a:gd name="T62" fmla="*/ 2778 w 3284"/>
                <a:gd name="T63" fmla="*/ 757 h 4159"/>
                <a:gd name="T64" fmla="*/ 2752 w 3284"/>
                <a:gd name="T65" fmla="*/ 591 h 4159"/>
                <a:gd name="T66" fmla="*/ 2658 w 3284"/>
                <a:gd name="T67" fmla="*/ 408 h 4159"/>
                <a:gd name="T68" fmla="*/ 2560 w 3284"/>
                <a:gd name="T69" fmla="*/ 198 h 4159"/>
                <a:gd name="T70" fmla="*/ 2487 w 3284"/>
                <a:gd name="T71" fmla="*/ 6 h 4159"/>
                <a:gd name="T72" fmla="*/ 2282 w 3284"/>
                <a:gd name="T73" fmla="*/ 154 h 4159"/>
                <a:gd name="T74" fmla="*/ 2048 w 3284"/>
                <a:gd name="T75" fmla="*/ 255 h 4159"/>
                <a:gd name="T76" fmla="*/ 2115 w 3284"/>
                <a:gd name="T77" fmla="*/ 484 h 4159"/>
                <a:gd name="T78" fmla="*/ 1802 w 3284"/>
                <a:gd name="T79" fmla="*/ 779 h 4159"/>
                <a:gd name="T80" fmla="*/ 1753 w 3284"/>
                <a:gd name="T81" fmla="*/ 956 h 4159"/>
                <a:gd name="T82" fmla="*/ 1818 w 3284"/>
                <a:gd name="T83" fmla="*/ 1176 h 4159"/>
                <a:gd name="T84" fmla="*/ 1784 w 3284"/>
                <a:gd name="T85" fmla="*/ 1319 h 4159"/>
                <a:gd name="T86" fmla="*/ 1605 w 3284"/>
                <a:gd name="T87" fmla="*/ 1413 h 4159"/>
                <a:gd name="T88" fmla="*/ 1410 w 3284"/>
                <a:gd name="T89" fmla="*/ 1412 h 4159"/>
                <a:gd name="T90" fmla="*/ 1305 w 3284"/>
                <a:gd name="T91" fmla="*/ 1364 h 4159"/>
                <a:gd name="T92" fmla="*/ 1162 w 3284"/>
                <a:gd name="T93" fmla="*/ 1403 h 4159"/>
                <a:gd name="T94" fmla="*/ 907 w 3284"/>
                <a:gd name="T95" fmla="*/ 1538 h 4159"/>
                <a:gd name="T96" fmla="*/ 804 w 3284"/>
                <a:gd name="T97" fmla="*/ 1521 h 4159"/>
                <a:gd name="T98" fmla="*/ 803 w 3284"/>
                <a:gd name="T99" fmla="*/ 1678 h 4159"/>
                <a:gd name="T100" fmla="*/ 705 w 3284"/>
                <a:gd name="T101" fmla="*/ 1866 h 4159"/>
                <a:gd name="T102" fmla="*/ 389 w 3284"/>
                <a:gd name="T103" fmla="*/ 2030 h 4159"/>
                <a:gd name="T104" fmla="*/ 45 w 3284"/>
                <a:gd name="T105" fmla="*/ 2107 h 4159"/>
                <a:gd name="T106" fmla="*/ 62 w 3284"/>
                <a:gd name="T107" fmla="*/ 2340 h 4159"/>
                <a:gd name="T108" fmla="*/ 234 w 3284"/>
                <a:gd name="T109" fmla="*/ 2585 h 4159"/>
                <a:gd name="T110" fmla="*/ 412 w 3284"/>
                <a:gd name="T111" fmla="*/ 2721 h 4159"/>
                <a:gd name="T112" fmla="*/ 385 w 3284"/>
                <a:gd name="T113" fmla="*/ 2952 h 4159"/>
                <a:gd name="T114" fmla="*/ 254 w 3284"/>
                <a:gd name="T115" fmla="*/ 3105 h 4159"/>
                <a:gd name="T116" fmla="*/ 205 w 3284"/>
                <a:gd name="T117" fmla="*/ 3312 h 4159"/>
                <a:gd name="T118" fmla="*/ 160 w 3284"/>
                <a:gd name="T119" fmla="*/ 3625 h 4159"/>
                <a:gd name="T120" fmla="*/ 425 w 3284"/>
                <a:gd name="T121" fmla="*/ 3912 h 4159"/>
                <a:gd name="T122" fmla="*/ 662 w 3284"/>
                <a:gd name="T123" fmla="*/ 4040 h 4159"/>
                <a:gd name="T124" fmla="*/ 1103 w 3284"/>
                <a:gd name="T125" fmla="*/ 4064 h 4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84" h="4159">
                  <a:moveTo>
                    <a:pt x="1165" y="4136"/>
                  </a:moveTo>
                  <a:lnTo>
                    <a:pt x="1184" y="4136"/>
                  </a:lnTo>
                  <a:lnTo>
                    <a:pt x="1191" y="4134"/>
                  </a:lnTo>
                  <a:lnTo>
                    <a:pt x="1197" y="4133"/>
                  </a:lnTo>
                  <a:lnTo>
                    <a:pt x="1202" y="4131"/>
                  </a:lnTo>
                  <a:lnTo>
                    <a:pt x="1207" y="4127"/>
                  </a:lnTo>
                  <a:lnTo>
                    <a:pt x="1216" y="4119"/>
                  </a:lnTo>
                  <a:lnTo>
                    <a:pt x="1227" y="4112"/>
                  </a:lnTo>
                  <a:lnTo>
                    <a:pt x="1250" y="4097"/>
                  </a:lnTo>
                  <a:lnTo>
                    <a:pt x="1271" y="4085"/>
                  </a:lnTo>
                  <a:lnTo>
                    <a:pt x="1282" y="4080"/>
                  </a:lnTo>
                  <a:lnTo>
                    <a:pt x="1293" y="4078"/>
                  </a:lnTo>
                  <a:lnTo>
                    <a:pt x="1306" y="4075"/>
                  </a:lnTo>
                  <a:lnTo>
                    <a:pt x="1320" y="4074"/>
                  </a:lnTo>
                  <a:lnTo>
                    <a:pt x="1374" y="4074"/>
                  </a:lnTo>
                  <a:lnTo>
                    <a:pt x="1389" y="4075"/>
                  </a:lnTo>
                  <a:lnTo>
                    <a:pt x="1403" y="4078"/>
                  </a:lnTo>
                  <a:lnTo>
                    <a:pt x="1415" y="4083"/>
                  </a:lnTo>
                  <a:lnTo>
                    <a:pt x="1426" y="4089"/>
                  </a:lnTo>
                  <a:lnTo>
                    <a:pt x="1449" y="4102"/>
                  </a:lnTo>
                  <a:lnTo>
                    <a:pt x="1475" y="4117"/>
                  </a:lnTo>
                  <a:lnTo>
                    <a:pt x="1485" y="4121"/>
                  </a:lnTo>
                  <a:lnTo>
                    <a:pt x="1497" y="4123"/>
                  </a:lnTo>
                  <a:lnTo>
                    <a:pt x="1507" y="4124"/>
                  </a:lnTo>
                  <a:lnTo>
                    <a:pt x="1518" y="4127"/>
                  </a:lnTo>
                  <a:lnTo>
                    <a:pt x="1544" y="4138"/>
                  </a:lnTo>
                  <a:lnTo>
                    <a:pt x="1568" y="4148"/>
                  </a:lnTo>
                  <a:lnTo>
                    <a:pt x="1580" y="4153"/>
                  </a:lnTo>
                  <a:lnTo>
                    <a:pt x="1592" y="4156"/>
                  </a:lnTo>
                  <a:lnTo>
                    <a:pt x="1606" y="4158"/>
                  </a:lnTo>
                  <a:lnTo>
                    <a:pt x="1621" y="4159"/>
                  </a:lnTo>
                  <a:lnTo>
                    <a:pt x="1629" y="4158"/>
                  </a:lnTo>
                  <a:lnTo>
                    <a:pt x="1635" y="4156"/>
                  </a:lnTo>
                  <a:lnTo>
                    <a:pt x="1640" y="4152"/>
                  </a:lnTo>
                  <a:lnTo>
                    <a:pt x="1645" y="4148"/>
                  </a:lnTo>
                  <a:lnTo>
                    <a:pt x="1650" y="4142"/>
                  </a:lnTo>
                  <a:lnTo>
                    <a:pt x="1652" y="4136"/>
                  </a:lnTo>
                  <a:lnTo>
                    <a:pt x="1655" y="4128"/>
                  </a:lnTo>
                  <a:lnTo>
                    <a:pt x="1655" y="4122"/>
                  </a:lnTo>
                  <a:lnTo>
                    <a:pt x="1655" y="4069"/>
                  </a:lnTo>
                  <a:lnTo>
                    <a:pt x="1713" y="4069"/>
                  </a:lnTo>
                  <a:lnTo>
                    <a:pt x="1725" y="4070"/>
                  </a:lnTo>
                  <a:lnTo>
                    <a:pt x="1735" y="4073"/>
                  </a:lnTo>
                  <a:lnTo>
                    <a:pt x="1746" y="4075"/>
                  </a:lnTo>
                  <a:lnTo>
                    <a:pt x="1758" y="4077"/>
                  </a:lnTo>
                  <a:lnTo>
                    <a:pt x="1763" y="4065"/>
                  </a:lnTo>
                  <a:lnTo>
                    <a:pt x="1769" y="4055"/>
                  </a:lnTo>
                  <a:lnTo>
                    <a:pt x="1774" y="4045"/>
                  </a:lnTo>
                  <a:lnTo>
                    <a:pt x="1780" y="4036"/>
                  </a:lnTo>
                  <a:lnTo>
                    <a:pt x="1787" y="4028"/>
                  </a:lnTo>
                  <a:lnTo>
                    <a:pt x="1790" y="4018"/>
                  </a:lnTo>
                  <a:lnTo>
                    <a:pt x="1794" y="4008"/>
                  </a:lnTo>
                  <a:lnTo>
                    <a:pt x="1795" y="3995"/>
                  </a:lnTo>
                  <a:lnTo>
                    <a:pt x="1794" y="3988"/>
                  </a:lnTo>
                  <a:lnTo>
                    <a:pt x="1793" y="3980"/>
                  </a:lnTo>
                  <a:lnTo>
                    <a:pt x="1790" y="3974"/>
                  </a:lnTo>
                  <a:lnTo>
                    <a:pt x="1788" y="3967"/>
                  </a:lnTo>
                  <a:lnTo>
                    <a:pt x="1784" y="3961"/>
                  </a:lnTo>
                  <a:lnTo>
                    <a:pt x="1782" y="3955"/>
                  </a:lnTo>
                  <a:lnTo>
                    <a:pt x="1780" y="3947"/>
                  </a:lnTo>
                  <a:lnTo>
                    <a:pt x="1779" y="3940"/>
                  </a:lnTo>
                  <a:lnTo>
                    <a:pt x="1780" y="3929"/>
                  </a:lnTo>
                  <a:lnTo>
                    <a:pt x="1784" y="3918"/>
                  </a:lnTo>
                  <a:lnTo>
                    <a:pt x="1789" y="3910"/>
                  </a:lnTo>
                  <a:lnTo>
                    <a:pt x="1794" y="3902"/>
                  </a:lnTo>
                  <a:lnTo>
                    <a:pt x="1799" y="3893"/>
                  </a:lnTo>
                  <a:lnTo>
                    <a:pt x="1804" y="3885"/>
                  </a:lnTo>
                  <a:lnTo>
                    <a:pt x="1807" y="3876"/>
                  </a:lnTo>
                  <a:lnTo>
                    <a:pt x="1808" y="3865"/>
                  </a:lnTo>
                  <a:lnTo>
                    <a:pt x="1807" y="3846"/>
                  </a:lnTo>
                  <a:lnTo>
                    <a:pt x="1803" y="3829"/>
                  </a:lnTo>
                  <a:lnTo>
                    <a:pt x="1799" y="3813"/>
                  </a:lnTo>
                  <a:lnTo>
                    <a:pt x="1798" y="3794"/>
                  </a:lnTo>
                  <a:lnTo>
                    <a:pt x="1799" y="3791"/>
                  </a:lnTo>
                  <a:lnTo>
                    <a:pt x="1802" y="3788"/>
                  </a:lnTo>
                  <a:lnTo>
                    <a:pt x="1807" y="3787"/>
                  </a:lnTo>
                  <a:lnTo>
                    <a:pt x="1810" y="3787"/>
                  </a:lnTo>
                  <a:lnTo>
                    <a:pt x="1818" y="3787"/>
                  </a:lnTo>
                  <a:lnTo>
                    <a:pt x="1823" y="3789"/>
                  </a:lnTo>
                  <a:lnTo>
                    <a:pt x="1829" y="3792"/>
                  </a:lnTo>
                  <a:lnTo>
                    <a:pt x="1834" y="3794"/>
                  </a:lnTo>
                  <a:lnTo>
                    <a:pt x="1839" y="3778"/>
                  </a:lnTo>
                  <a:lnTo>
                    <a:pt x="1846" y="3763"/>
                  </a:lnTo>
                  <a:lnTo>
                    <a:pt x="1852" y="3749"/>
                  </a:lnTo>
                  <a:lnTo>
                    <a:pt x="1859" y="3737"/>
                  </a:lnTo>
                  <a:lnTo>
                    <a:pt x="1868" y="3725"/>
                  </a:lnTo>
                  <a:lnTo>
                    <a:pt x="1877" y="3714"/>
                  </a:lnTo>
                  <a:lnTo>
                    <a:pt x="1887" y="3703"/>
                  </a:lnTo>
                  <a:lnTo>
                    <a:pt x="1896" y="3693"/>
                  </a:lnTo>
                  <a:lnTo>
                    <a:pt x="1916" y="3673"/>
                  </a:lnTo>
                  <a:lnTo>
                    <a:pt x="1936" y="3650"/>
                  </a:lnTo>
                  <a:lnTo>
                    <a:pt x="1945" y="3637"/>
                  </a:lnTo>
                  <a:lnTo>
                    <a:pt x="1954" y="3625"/>
                  </a:lnTo>
                  <a:lnTo>
                    <a:pt x="1962" y="3611"/>
                  </a:lnTo>
                  <a:lnTo>
                    <a:pt x="1970" y="3596"/>
                  </a:lnTo>
                  <a:lnTo>
                    <a:pt x="1977" y="3576"/>
                  </a:lnTo>
                  <a:lnTo>
                    <a:pt x="1982" y="3558"/>
                  </a:lnTo>
                  <a:lnTo>
                    <a:pt x="1987" y="3541"/>
                  </a:lnTo>
                  <a:lnTo>
                    <a:pt x="1991" y="3523"/>
                  </a:lnTo>
                  <a:lnTo>
                    <a:pt x="1994" y="3506"/>
                  </a:lnTo>
                  <a:lnTo>
                    <a:pt x="1999" y="3488"/>
                  </a:lnTo>
                  <a:lnTo>
                    <a:pt x="2004" y="3469"/>
                  </a:lnTo>
                  <a:lnTo>
                    <a:pt x="2013" y="3450"/>
                  </a:lnTo>
                  <a:lnTo>
                    <a:pt x="2021" y="3427"/>
                  </a:lnTo>
                  <a:lnTo>
                    <a:pt x="2031" y="3403"/>
                  </a:lnTo>
                  <a:lnTo>
                    <a:pt x="2036" y="3394"/>
                  </a:lnTo>
                  <a:lnTo>
                    <a:pt x="2044" y="3386"/>
                  </a:lnTo>
                  <a:lnTo>
                    <a:pt x="2049" y="3383"/>
                  </a:lnTo>
                  <a:lnTo>
                    <a:pt x="2054" y="3381"/>
                  </a:lnTo>
                  <a:lnTo>
                    <a:pt x="2059" y="3379"/>
                  </a:lnTo>
                  <a:lnTo>
                    <a:pt x="2065" y="3379"/>
                  </a:lnTo>
                  <a:lnTo>
                    <a:pt x="2073" y="3379"/>
                  </a:lnTo>
                  <a:lnTo>
                    <a:pt x="2079" y="3381"/>
                  </a:lnTo>
                  <a:lnTo>
                    <a:pt x="2085" y="3383"/>
                  </a:lnTo>
                  <a:lnTo>
                    <a:pt x="2090" y="3385"/>
                  </a:lnTo>
                  <a:lnTo>
                    <a:pt x="2100" y="3393"/>
                  </a:lnTo>
                  <a:lnTo>
                    <a:pt x="2110" y="3402"/>
                  </a:lnTo>
                  <a:lnTo>
                    <a:pt x="2119" y="3412"/>
                  </a:lnTo>
                  <a:lnTo>
                    <a:pt x="2129" y="3420"/>
                  </a:lnTo>
                  <a:lnTo>
                    <a:pt x="2139" y="3429"/>
                  </a:lnTo>
                  <a:lnTo>
                    <a:pt x="2152" y="3437"/>
                  </a:lnTo>
                  <a:lnTo>
                    <a:pt x="2167" y="3443"/>
                  </a:lnTo>
                  <a:lnTo>
                    <a:pt x="2181" y="3447"/>
                  </a:lnTo>
                  <a:lnTo>
                    <a:pt x="2196" y="3448"/>
                  </a:lnTo>
                  <a:lnTo>
                    <a:pt x="2212" y="3448"/>
                  </a:lnTo>
                  <a:lnTo>
                    <a:pt x="2222" y="3447"/>
                  </a:lnTo>
                  <a:lnTo>
                    <a:pt x="2231" y="3445"/>
                  </a:lnTo>
                  <a:lnTo>
                    <a:pt x="2240" y="3443"/>
                  </a:lnTo>
                  <a:lnTo>
                    <a:pt x="2250" y="3443"/>
                  </a:lnTo>
                  <a:lnTo>
                    <a:pt x="2256" y="3443"/>
                  </a:lnTo>
                  <a:lnTo>
                    <a:pt x="2261" y="3444"/>
                  </a:lnTo>
                  <a:lnTo>
                    <a:pt x="2266" y="3447"/>
                  </a:lnTo>
                  <a:lnTo>
                    <a:pt x="2271" y="3449"/>
                  </a:lnTo>
                  <a:lnTo>
                    <a:pt x="2276" y="3452"/>
                  </a:lnTo>
                  <a:lnTo>
                    <a:pt x="2281" y="3454"/>
                  </a:lnTo>
                  <a:lnTo>
                    <a:pt x="2286" y="3455"/>
                  </a:lnTo>
                  <a:lnTo>
                    <a:pt x="2292" y="3455"/>
                  </a:lnTo>
                  <a:lnTo>
                    <a:pt x="2304" y="3455"/>
                  </a:lnTo>
                  <a:lnTo>
                    <a:pt x="2315" y="3453"/>
                  </a:lnTo>
                  <a:lnTo>
                    <a:pt x="2325" y="3450"/>
                  </a:lnTo>
                  <a:lnTo>
                    <a:pt x="2335" y="3447"/>
                  </a:lnTo>
                  <a:lnTo>
                    <a:pt x="2344" y="3443"/>
                  </a:lnTo>
                  <a:lnTo>
                    <a:pt x="2354" y="3440"/>
                  </a:lnTo>
                  <a:lnTo>
                    <a:pt x="2365" y="3438"/>
                  </a:lnTo>
                  <a:lnTo>
                    <a:pt x="2377" y="3437"/>
                  </a:lnTo>
                  <a:lnTo>
                    <a:pt x="2389" y="3438"/>
                  </a:lnTo>
                  <a:lnTo>
                    <a:pt x="2399" y="3442"/>
                  </a:lnTo>
                  <a:lnTo>
                    <a:pt x="2410" y="3444"/>
                  </a:lnTo>
                  <a:lnTo>
                    <a:pt x="2422" y="3445"/>
                  </a:lnTo>
                  <a:lnTo>
                    <a:pt x="2439" y="3444"/>
                  </a:lnTo>
                  <a:lnTo>
                    <a:pt x="2453" y="3442"/>
                  </a:lnTo>
                  <a:lnTo>
                    <a:pt x="2467" y="3437"/>
                  </a:lnTo>
                  <a:lnTo>
                    <a:pt x="2483" y="3429"/>
                  </a:lnTo>
                  <a:lnTo>
                    <a:pt x="2487" y="3427"/>
                  </a:lnTo>
                  <a:lnTo>
                    <a:pt x="2491" y="3424"/>
                  </a:lnTo>
                  <a:lnTo>
                    <a:pt x="2493" y="3422"/>
                  </a:lnTo>
                  <a:lnTo>
                    <a:pt x="2496" y="3418"/>
                  </a:lnTo>
                  <a:lnTo>
                    <a:pt x="2498" y="3410"/>
                  </a:lnTo>
                  <a:lnTo>
                    <a:pt x="2499" y="3402"/>
                  </a:lnTo>
                  <a:lnTo>
                    <a:pt x="2499" y="3383"/>
                  </a:lnTo>
                  <a:lnTo>
                    <a:pt x="2498" y="3363"/>
                  </a:lnTo>
                  <a:lnTo>
                    <a:pt x="2520" y="3363"/>
                  </a:lnTo>
                  <a:lnTo>
                    <a:pt x="2538" y="3363"/>
                  </a:lnTo>
                  <a:lnTo>
                    <a:pt x="2556" y="3361"/>
                  </a:lnTo>
                  <a:lnTo>
                    <a:pt x="2572" y="3359"/>
                  </a:lnTo>
                  <a:lnTo>
                    <a:pt x="2589" y="3356"/>
                  </a:lnTo>
                  <a:lnTo>
                    <a:pt x="2606" y="3353"/>
                  </a:lnTo>
                  <a:lnTo>
                    <a:pt x="2625" y="3348"/>
                  </a:lnTo>
                  <a:lnTo>
                    <a:pt x="2644" y="3343"/>
                  </a:lnTo>
                  <a:lnTo>
                    <a:pt x="2658" y="3345"/>
                  </a:lnTo>
                  <a:lnTo>
                    <a:pt x="2660" y="3375"/>
                  </a:lnTo>
                  <a:lnTo>
                    <a:pt x="2663" y="3402"/>
                  </a:lnTo>
                  <a:lnTo>
                    <a:pt x="2665" y="3414"/>
                  </a:lnTo>
                  <a:lnTo>
                    <a:pt x="2669" y="3428"/>
                  </a:lnTo>
                  <a:lnTo>
                    <a:pt x="2673" y="3440"/>
                  </a:lnTo>
                  <a:lnTo>
                    <a:pt x="2679" y="3455"/>
                  </a:lnTo>
                  <a:lnTo>
                    <a:pt x="2681" y="3464"/>
                  </a:lnTo>
                  <a:lnTo>
                    <a:pt x="2685" y="3472"/>
                  </a:lnTo>
                  <a:lnTo>
                    <a:pt x="2689" y="3479"/>
                  </a:lnTo>
                  <a:lnTo>
                    <a:pt x="2694" y="3487"/>
                  </a:lnTo>
                  <a:lnTo>
                    <a:pt x="2699" y="3492"/>
                  </a:lnTo>
                  <a:lnTo>
                    <a:pt x="2705" y="3497"/>
                  </a:lnTo>
                  <a:lnTo>
                    <a:pt x="2713" y="3499"/>
                  </a:lnTo>
                  <a:lnTo>
                    <a:pt x="2720" y="3501"/>
                  </a:lnTo>
                  <a:lnTo>
                    <a:pt x="2725" y="3499"/>
                  </a:lnTo>
                  <a:lnTo>
                    <a:pt x="2728" y="3497"/>
                  </a:lnTo>
                  <a:lnTo>
                    <a:pt x="2730" y="3493"/>
                  </a:lnTo>
                  <a:lnTo>
                    <a:pt x="2732" y="3487"/>
                  </a:lnTo>
                  <a:lnTo>
                    <a:pt x="2732" y="3476"/>
                  </a:lnTo>
                  <a:lnTo>
                    <a:pt x="2734" y="3464"/>
                  </a:lnTo>
                  <a:lnTo>
                    <a:pt x="2738" y="3453"/>
                  </a:lnTo>
                  <a:lnTo>
                    <a:pt x="2743" y="3442"/>
                  </a:lnTo>
                  <a:lnTo>
                    <a:pt x="2747" y="3432"/>
                  </a:lnTo>
                  <a:lnTo>
                    <a:pt x="2753" y="3422"/>
                  </a:lnTo>
                  <a:lnTo>
                    <a:pt x="2759" y="3414"/>
                  </a:lnTo>
                  <a:lnTo>
                    <a:pt x="2768" y="3408"/>
                  </a:lnTo>
                  <a:lnTo>
                    <a:pt x="2772" y="3405"/>
                  </a:lnTo>
                  <a:lnTo>
                    <a:pt x="2777" y="3404"/>
                  </a:lnTo>
                  <a:lnTo>
                    <a:pt x="2782" y="3403"/>
                  </a:lnTo>
                  <a:lnTo>
                    <a:pt x="2788" y="3403"/>
                  </a:lnTo>
                  <a:lnTo>
                    <a:pt x="2798" y="3404"/>
                  </a:lnTo>
                  <a:lnTo>
                    <a:pt x="2807" y="3405"/>
                  </a:lnTo>
                  <a:lnTo>
                    <a:pt x="2816" y="3407"/>
                  </a:lnTo>
                  <a:lnTo>
                    <a:pt x="2823" y="3409"/>
                  </a:lnTo>
                  <a:lnTo>
                    <a:pt x="2832" y="3412"/>
                  </a:lnTo>
                  <a:lnTo>
                    <a:pt x="2840" y="3414"/>
                  </a:lnTo>
                  <a:lnTo>
                    <a:pt x="2848" y="3415"/>
                  </a:lnTo>
                  <a:lnTo>
                    <a:pt x="2858" y="3417"/>
                  </a:lnTo>
                  <a:lnTo>
                    <a:pt x="2870" y="3415"/>
                  </a:lnTo>
                  <a:lnTo>
                    <a:pt x="2881" y="3413"/>
                  </a:lnTo>
                  <a:lnTo>
                    <a:pt x="2880" y="3397"/>
                  </a:lnTo>
                  <a:lnTo>
                    <a:pt x="2881" y="3380"/>
                  </a:lnTo>
                  <a:lnTo>
                    <a:pt x="2861" y="3299"/>
                  </a:lnTo>
                  <a:lnTo>
                    <a:pt x="2863" y="3286"/>
                  </a:lnTo>
                  <a:lnTo>
                    <a:pt x="2867" y="3276"/>
                  </a:lnTo>
                  <a:lnTo>
                    <a:pt x="2871" y="3266"/>
                  </a:lnTo>
                  <a:lnTo>
                    <a:pt x="2877" y="3257"/>
                  </a:lnTo>
                  <a:lnTo>
                    <a:pt x="2884" y="3250"/>
                  </a:lnTo>
                  <a:lnTo>
                    <a:pt x="2890" y="3242"/>
                  </a:lnTo>
                  <a:lnTo>
                    <a:pt x="2899" y="3236"/>
                  </a:lnTo>
                  <a:lnTo>
                    <a:pt x="2906" y="3230"/>
                  </a:lnTo>
                  <a:lnTo>
                    <a:pt x="2945" y="3208"/>
                  </a:lnTo>
                  <a:lnTo>
                    <a:pt x="2988" y="3186"/>
                  </a:lnTo>
                  <a:lnTo>
                    <a:pt x="2995" y="3201"/>
                  </a:lnTo>
                  <a:lnTo>
                    <a:pt x="3001" y="3213"/>
                  </a:lnTo>
                  <a:lnTo>
                    <a:pt x="3009" y="3227"/>
                  </a:lnTo>
                  <a:lnTo>
                    <a:pt x="3017" y="3238"/>
                  </a:lnTo>
                  <a:lnTo>
                    <a:pt x="3025" y="3248"/>
                  </a:lnTo>
                  <a:lnTo>
                    <a:pt x="3035" y="3258"/>
                  </a:lnTo>
                  <a:lnTo>
                    <a:pt x="3048" y="3266"/>
                  </a:lnTo>
                  <a:lnTo>
                    <a:pt x="3062" y="3274"/>
                  </a:lnTo>
                  <a:lnTo>
                    <a:pt x="3072" y="3276"/>
                  </a:lnTo>
                  <a:lnTo>
                    <a:pt x="3079" y="3281"/>
                  </a:lnTo>
                  <a:lnTo>
                    <a:pt x="3087" y="3287"/>
                  </a:lnTo>
                  <a:lnTo>
                    <a:pt x="3093" y="3294"/>
                  </a:lnTo>
                  <a:lnTo>
                    <a:pt x="3106" y="3307"/>
                  </a:lnTo>
                  <a:lnTo>
                    <a:pt x="3119" y="3321"/>
                  </a:lnTo>
                  <a:lnTo>
                    <a:pt x="3123" y="3329"/>
                  </a:lnTo>
                  <a:lnTo>
                    <a:pt x="3126" y="3338"/>
                  </a:lnTo>
                  <a:lnTo>
                    <a:pt x="3128" y="3345"/>
                  </a:lnTo>
                  <a:lnTo>
                    <a:pt x="3129" y="3353"/>
                  </a:lnTo>
                  <a:lnTo>
                    <a:pt x="3132" y="3368"/>
                  </a:lnTo>
                  <a:lnTo>
                    <a:pt x="3136" y="3384"/>
                  </a:lnTo>
                  <a:lnTo>
                    <a:pt x="3140" y="3391"/>
                  </a:lnTo>
                  <a:lnTo>
                    <a:pt x="3143" y="3398"/>
                  </a:lnTo>
                  <a:lnTo>
                    <a:pt x="3150" y="3403"/>
                  </a:lnTo>
                  <a:lnTo>
                    <a:pt x="3156" y="3405"/>
                  </a:lnTo>
                  <a:lnTo>
                    <a:pt x="3163" y="3408"/>
                  </a:lnTo>
                  <a:lnTo>
                    <a:pt x="3172" y="3410"/>
                  </a:lnTo>
                  <a:lnTo>
                    <a:pt x="3180" y="3410"/>
                  </a:lnTo>
                  <a:lnTo>
                    <a:pt x="3188" y="3410"/>
                  </a:lnTo>
                  <a:lnTo>
                    <a:pt x="3196" y="3410"/>
                  </a:lnTo>
                  <a:lnTo>
                    <a:pt x="3202" y="3409"/>
                  </a:lnTo>
                  <a:lnTo>
                    <a:pt x="3207" y="3407"/>
                  </a:lnTo>
                  <a:lnTo>
                    <a:pt x="3211" y="3403"/>
                  </a:lnTo>
                  <a:lnTo>
                    <a:pt x="3219" y="3394"/>
                  </a:lnTo>
                  <a:lnTo>
                    <a:pt x="3225" y="3383"/>
                  </a:lnTo>
                  <a:lnTo>
                    <a:pt x="3231" y="3370"/>
                  </a:lnTo>
                  <a:lnTo>
                    <a:pt x="3237" y="3358"/>
                  </a:lnTo>
                  <a:lnTo>
                    <a:pt x="3241" y="3351"/>
                  </a:lnTo>
                  <a:lnTo>
                    <a:pt x="3245" y="3345"/>
                  </a:lnTo>
                  <a:lnTo>
                    <a:pt x="3250" y="3339"/>
                  </a:lnTo>
                  <a:lnTo>
                    <a:pt x="3255" y="3334"/>
                  </a:lnTo>
                  <a:lnTo>
                    <a:pt x="3255" y="3334"/>
                  </a:lnTo>
                  <a:lnTo>
                    <a:pt x="3250" y="3319"/>
                  </a:lnTo>
                  <a:lnTo>
                    <a:pt x="3252" y="3301"/>
                  </a:lnTo>
                  <a:lnTo>
                    <a:pt x="3258" y="3287"/>
                  </a:lnTo>
                  <a:lnTo>
                    <a:pt x="3261" y="3275"/>
                  </a:lnTo>
                  <a:lnTo>
                    <a:pt x="3266" y="3262"/>
                  </a:lnTo>
                  <a:lnTo>
                    <a:pt x="3271" y="3251"/>
                  </a:lnTo>
                  <a:lnTo>
                    <a:pt x="3276" y="3238"/>
                  </a:lnTo>
                  <a:lnTo>
                    <a:pt x="3280" y="3225"/>
                  </a:lnTo>
                  <a:lnTo>
                    <a:pt x="3284" y="3207"/>
                  </a:lnTo>
                  <a:lnTo>
                    <a:pt x="3284" y="3207"/>
                  </a:lnTo>
                  <a:lnTo>
                    <a:pt x="3269" y="3193"/>
                  </a:lnTo>
                  <a:lnTo>
                    <a:pt x="3258" y="3178"/>
                  </a:lnTo>
                  <a:lnTo>
                    <a:pt x="3247" y="3162"/>
                  </a:lnTo>
                  <a:lnTo>
                    <a:pt x="3239" y="3147"/>
                  </a:lnTo>
                  <a:lnTo>
                    <a:pt x="3225" y="3113"/>
                  </a:lnTo>
                  <a:lnTo>
                    <a:pt x="3210" y="3075"/>
                  </a:lnTo>
                  <a:lnTo>
                    <a:pt x="3196" y="3048"/>
                  </a:lnTo>
                  <a:lnTo>
                    <a:pt x="3181" y="3024"/>
                  </a:lnTo>
                  <a:lnTo>
                    <a:pt x="3173" y="3011"/>
                  </a:lnTo>
                  <a:lnTo>
                    <a:pt x="3168" y="2999"/>
                  </a:lnTo>
                  <a:lnTo>
                    <a:pt x="3165" y="2985"/>
                  </a:lnTo>
                  <a:lnTo>
                    <a:pt x="3162" y="2970"/>
                  </a:lnTo>
                  <a:lnTo>
                    <a:pt x="3136" y="2966"/>
                  </a:lnTo>
                  <a:lnTo>
                    <a:pt x="3113" y="2960"/>
                  </a:lnTo>
                  <a:lnTo>
                    <a:pt x="3103" y="2956"/>
                  </a:lnTo>
                  <a:lnTo>
                    <a:pt x="3093" y="2950"/>
                  </a:lnTo>
                  <a:lnTo>
                    <a:pt x="3084" y="2942"/>
                  </a:lnTo>
                  <a:lnTo>
                    <a:pt x="3078" y="2932"/>
                  </a:lnTo>
                  <a:lnTo>
                    <a:pt x="3074" y="2925"/>
                  </a:lnTo>
                  <a:lnTo>
                    <a:pt x="3073" y="2917"/>
                  </a:lnTo>
                  <a:lnTo>
                    <a:pt x="3073" y="2908"/>
                  </a:lnTo>
                  <a:lnTo>
                    <a:pt x="3073" y="2901"/>
                  </a:lnTo>
                  <a:lnTo>
                    <a:pt x="3074" y="2893"/>
                  </a:lnTo>
                  <a:lnTo>
                    <a:pt x="3074" y="2886"/>
                  </a:lnTo>
                  <a:lnTo>
                    <a:pt x="3074" y="2877"/>
                  </a:lnTo>
                  <a:lnTo>
                    <a:pt x="3072" y="2868"/>
                  </a:lnTo>
                  <a:lnTo>
                    <a:pt x="3069" y="2861"/>
                  </a:lnTo>
                  <a:lnTo>
                    <a:pt x="3064" y="2853"/>
                  </a:lnTo>
                  <a:lnTo>
                    <a:pt x="3059" y="2846"/>
                  </a:lnTo>
                  <a:lnTo>
                    <a:pt x="3054" y="2839"/>
                  </a:lnTo>
                  <a:lnTo>
                    <a:pt x="3043" y="2828"/>
                  </a:lnTo>
                  <a:lnTo>
                    <a:pt x="3029" y="2818"/>
                  </a:lnTo>
                  <a:lnTo>
                    <a:pt x="3017" y="2808"/>
                  </a:lnTo>
                  <a:lnTo>
                    <a:pt x="3004" y="2797"/>
                  </a:lnTo>
                  <a:lnTo>
                    <a:pt x="2998" y="2790"/>
                  </a:lnTo>
                  <a:lnTo>
                    <a:pt x="2991" y="2784"/>
                  </a:lnTo>
                  <a:lnTo>
                    <a:pt x="2986" y="2777"/>
                  </a:lnTo>
                  <a:lnTo>
                    <a:pt x="2983" y="2768"/>
                  </a:lnTo>
                  <a:lnTo>
                    <a:pt x="2980" y="2763"/>
                  </a:lnTo>
                  <a:lnTo>
                    <a:pt x="2979" y="2758"/>
                  </a:lnTo>
                  <a:lnTo>
                    <a:pt x="2978" y="2753"/>
                  </a:lnTo>
                  <a:lnTo>
                    <a:pt x="2978" y="2748"/>
                  </a:lnTo>
                  <a:lnTo>
                    <a:pt x="2979" y="2738"/>
                  </a:lnTo>
                  <a:lnTo>
                    <a:pt x="2980" y="2726"/>
                  </a:lnTo>
                  <a:lnTo>
                    <a:pt x="2983" y="2716"/>
                  </a:lnTo>
                  <a:lnTo>
                    <a:pt x="2984" y="2706"/>
                  </a:lnTo>
                  <a:lnTo>
                    <a:pt x="2984" y="2695"/>
                  </a:lnTo>
                  <a:lnTo>
                    <a:pt x="2983" y="2684"/>
                  </a:lnTo>
                  <a:lnTo>
                    <a:pt x="2980" y="2679"/>
                  </a:lnTo>
                  <a:lnTo>
                    <a:pt x="2979" y="2674"/>
                  </a:lnTo>
                  <a:lnTo>
                    <a:pt x="2975" y="2669"/>
                  </a:lnTo>
                  <a:lnTo>
                    <a:pt x="2973" y="2665"/>
                  </a:lnTo>
                  <a:lnTo>
                    <a:pt x="2965" y="2659"/>
                  </a:lnTo>
                  <a:lnTo>
                    <a:pt x="2956" y="2652"/>
                  </a:lnTo>
                  <a:lnTo>
                    <a:pt x="2937" y="2642"/>
                  </a:lnTo>
                  <a:lnTo>
                    <a:pt x="2919" y="2631"/>
                  </a:lnTo>
                  <a:lnTo>
                    <a:pt x="2912" y="2625"/>
                  </a:lnTo>
                  <a:lnTo>
                    <a:pt x="2907" y="2619"/>
                  </a:lnTo>
                  <a:lnTo>
                    <a:pt x="2904" y="2612"/>
                  </a:lnTo>
                  <a:lnTo>
                    <a:pt x="2900" y="2605"/>
                  </a:lnTo>
                  <a:lnTo>
                    <a:pt x="2897" y="2598"/>
                  </a:lnTo>
                  <a:lnTo>
                    <a:pt x="2896" y="2591"/>
                  </a:lnTo>
                  <a:lnTo>
                    <a:pt x="2895" y="2583"/>
                  </a:lnTo>
                  <a:lnTo>
                    <a:pt x="2895" y="2575"/>
                  </a:lnTo>
                  <a:lnTo>
                    <a:pt x="2895" y="2541"/>
                  </a:lnTo>
                  <a:lnTo>
                    <a:pt x="2892" y="2504"/>
                  </a:lnTo>
                  <a:lnTo>
                    <a:pt x="2871" y="2499"/>
                  </a:lnTo>
                  <a:lnTo>
                    <a:pt x="2847" y="2508"/>
                  </a:lnTo>
                  <a:lnTo>
                    <a:pt x="2825" y="2518"/>
                  </a:lnTo>
                  <a:lnTo>
                    <a:pt x="2803" y="2528"/>
                  </a:lnTo>
                  <a:lnTo>
                    <a:pt x="2783" y="2538"/>
                  </a:lnTo>
                  <a:lnTo>
                    <a:pt x="2763" y="2548"/>
                  </a:lnTo>
                  <a:lnTo>
                    <a:pt x="2742" y="2556"/>
                  </a:lnTo>
                  <a:lnTo>
                    <a:pt x="2729" y="2558"/>
                  </a:lnTo>
                  <a:lnTo>
                    <a:pt x="2718" y="2561"/>
                  </a:lnTo>
                  <a:lnTo>
                    <a:pt x="2705" y="2562"/>
                  </a:lnTo>
                  <a:lnTo>
                    <a:pt x="2692" y="2562"/>
                  </a:lnTo>
                  <a:lnTo>
                    <a:pt x="2684" y="2562"/>
                  </a:lnTo>
                  <a:lnTo>
                    <a:pt x="2678" y="2561"/>
                  </a:lnTo>
                  <a:lnTo>
                    <a:pt x="2671" y="2558"/>
                  </a:lnTo>
                  <a:lnTo>
                    <a:pt x="2665" y="2556"/>
                  </a:lnTo>
                  <a:lnTo>
                    <a:pt x="2655" y="2548"/>
                  </a:lnTo>
                  <a:lnTo>
                    <a:pt x="2645" y="2540"/>
                  </a:lnTo>
                  <a:lnTo>
                    <a:pt x="2635" y="2529"/>
                  </a:lnTo>
                  <a:lnTo>
                    <a:pt x="2625" y="2521"/>
                  </a:lnTo>
                  <a:lnTo>
                    <a:pt x="2614" y="2512"/>
                  </a:lnTo>
                  <a:lnTo>
                    <a:pt x="2601" y="2504"/>
                  </a:lnTo>
                  <a:lnTo>
                    <a:pt x="2594" y="2501"/>
                  </a:lnTo>
                  <a:lnTo>
                    <a:pt x="2585" y="2499"/>
                  </a:lnTo>
                  <a:lnTo>
                    <a:pt x="2576" y="2498"/>
                  </a:lnTo>
                  <a:lnTo>
                    <a:pt x="2567" y="2497"/>
                  </a:lnTo>
                  <a:lnTo>
                    <a:pt x="2558" y="2496"/>
                  </a:lnTo>
                  <a:lnTo>
                    <a:pt x="2551" y="2493"/>
                  </a:lnTo>
                  <a:lnTo>
                    <a:pt x="2545" y="2489"/>
                  </a:lnTo>
                  <a:lnTo>
                    <a:pt x="2538" y="2483"/>
                  </a:lnTo>
                  <a:lnTo>
                    <a:pt x="2531" y="2472"/>
                  </a:lnTo>
                  <a:lnTo>
                    <a:pt x="2523" y="2460"/>
                  </a:lnTo>
                  <a:lnTo>
                    <a:pt x="2518" y="2449"/>
                  </a:lnTo>
                  <a:lnTo>
                    <a:pt x="2515" y="2438"/>
                  </a:lnTo>
                  <a:lnTo>
                    <a:pt x="2512" y="2427"/>
                  </a:lnTo>
                  <a:lnTo>
                    <a:pt x="2510" y="2415"/>
                  </a:lnTo>
                  <a:lnTo>
                    <a:pt x="2508" y="2404"/>
                  </a:lnTo>
                  <a:lnTo>
                    <a:pt x="2508" y="2393"/>
                  </a:lnTo>
                  <a:lnTo>
                    <a:pt x="2508" y="2369"/>
                  </a:lnTo>
                  <a:lnTo>
                    <a:pt x="2510" y="2344"/>
                  </a:lnTo>
                  <a:lnTo>
                    <a:pt x="2511" y="2317"/>
                  </a:lnTo>
                  <a:lnTo>
                    <a:pt x="2512" y="2290"/>
                  </a:lnTo>
                  <a:lnTo>
                    <a:pt x="2493" y="2289"/>
                  </a:lnTo>
                  <a:lnTo>
                    <a:pt x="2477" y="2289"/>
                  </a:lnTo>
                  <a:lnTo>
                    <a:pt x="2462" y="2289"/>
                  </a:lnTo>
                  <a:lnTo>
                    <a:pt x="2443" y="2290"/>
                  </a:lnTo>
                  <a:lnTo>
                    <a:pt x="2443" y="2243"/>
                  </a:lnTo>
                  <a:lnTo>
                    <a:pt x="2444" y="2237"/>
                  </a:lnTo>
                  <a:lnTo>
                    <a:pt x="2446" y="2232"/>
                  </a:lnTo>
                  <a:lnTo>
                    <a:pt x="2448" y="2227"/>
                  </a:lnTo>
                  <a:lnTo>
                    <a:pt x="2451" y="2223"/>
                  </a:lnTo>
                  <a:lnTo>
                    <a:pt x="2454" y="2218"/>
                  </a:lnTo>
                  <a:lnTo>
                    <a:pt x="2457" y="2213"/>
                  </a:lnTo>
                  <a:lnTo>
                    <a:pt x="2458" y="2208"/>
                  </a:lnTo>
                  <a:lnTo>
                    <a:pt x="2459" y="2203"/>
                  </a:lnTo>
                  <a:lnTo>
                    <a:pt x="2458" y="2196"/>
                  </a:lnTo>
                  <a:lnTo>
                    <a:pt x="2457" y="2188"/>
                  </a:lnTo>
                  <a:lnTo>
                    <a:pt x="2454" y="2182"/>
                  </a:lnTo>
                  <a:lnTo>
                    <a:pt x="2451" y="2176"/>
                  </a:lnTo>
                  <a:lnTo>
                    <a:pt x="2448" y="2171"/>
                  </a:lnTo>
                  <a:lnTo>
                    <a:pt x="2446" y="2164"/>
                  </a:lnTo>
                  <a:lnTo>
                    <a:pt x="2444" y="2157"/>
                  </a:lnTo>
                  <a:lnTo>
                    <a:pt x="2443" y="2149"/>
                  </a:lnTo>
                  <a:lnTo>
                    <a:pt x="2444" y="2139"/>
                  </a:lnTo>
                  <a:lnTo>
                    <a:pt x="2447" y="2129"/>
                  </a:lnTo>
                  <a:lnTo>
                    <a:pt x="2449" y="2120"/>
                  </a:lnTo>
                  <a:lnTo>
                    <a:pt x="2453" y="2113"/>
                  </a:lnTo>
                  <a:lnTo>
                    <a:pt x="2458" y="2104"/>
                  </a:lnTo>
                  <a:lnTo>
                    <a:pt x="2461" y="2095"/>
                  </a:lnTo>
                  <a:lnTo>
                    <a:pt x="2463" y="2087"/>
                  </a:lnTo>
                  <a:lnTo>
                    <a:pt x="2464" y="2075"/>
                  </a:lnTo>
                  <a:lnTo>
                    <a:pt x="2463" y="2068"/>
                  </a:lnTo>
                  <a:lnTo>
                    <a:pt x="2462" y="2061"/>
                  </a:lnTo>
                  <a:lnTo>
                    <a:pt x="2459" y="2055"/>
                  </a:lnTo>
                  <a:lnTo>
                    <a:pt x="2457" y="2049"/>
                  </a:lnTo>
                  <a:lnTo>
                    <a:pt x="2453" y="2044"/>
                  </a:lnTo>
                  <a:lnTo>
                    <a:pt x="2451" y="2038"/>
                  </a:lnTo>
                  <a:lnTo>
                    <a:pt x="2449" y="2030"/>
                  </a:lnTo>
                  <a:lnTo>
                    <a:pt x="2448" y="2023"/>
                  </a:lnTo>
                  <a:lnTo>
                    <a:pt x="2449" y="2016"/>
                  </a:lnTo>
                  <a:lnTo>
                    <a:pt x="2451" y="2010"/>
                  </a:lnTo>
                  <a:lnTo>
                    <a:pt x="2452" y="2005"/>
                  </a:lnTo>
                  <a:lnTo>
                    <a:pt x="2454" y="2000"/>
                  </a:lnTo>
                  <a:lnTo>
                    <a:pt x="2462" y="1990"/>
                  </a:lnTo>
                  <a:lnTo>
                    <a:pt x="2469" y="1982"/>
                  </a:lnTo>
                  <a:lnTo>
                    <a:pt x="2478" y="1974"/>
                  </a:lnTo>
                  <a:lnTo>
                    <a:pt x="2486" y="1964"/>
                  </a:lnTo>
                  <a:lnTo>
                    <a:pt x="2489" y="1959"/>
                  </a:lnTo>
                  <a:lnTo>
                    <a:pt x="2492" y="1954"/>
                  </a:lnTo>
                  <a:lnTo>
                    <a:pt x="2494" y="1947"/>
                  </a:lnTo>
                  <a:lnTo>
                    <a:pt x="2496" y="1941"/>
                  </a:lnTo>
                  <a:lnTo>
                    <a:pt x="2622" y="1941"/>
                  </a:lnTo>
                  <a:lnTo>
                    <a:pt x="2622" y="2028"/>
                  </a:lnTo>
                  <a:lnTo>
                    <a:pt x="2665" y="2028"/>
                  </a:lnTo>
                  <a:lnTo>
                    <a:pt x="2702" y="2009"/>
                  </a:lnTo>
                  <a:lnTo>
                    <a:pt x="2733" y="1989"/>
                  </a:lnTo>
                  <a:lnTo>
                    <a:pt x="2740" y="1982"/>
                  </a:lnTo>
                  <a:lnTo>
                    <a:pt x="2747" y="1976"/>
                  </a:lnTo>
                  <a:lnTo>
                    <a:pt x="2752" y="1970"/>
                  </a:lnTo>
                  <a:lnTo>
                    <a:pt x="2757" y="1962"/>
                  </a:lnTo>
                  <a:lnTo>
                    <a:pt x="2761" y="1955"/>
                  </a:lnTo>
                  <a:lnTo>
                    <a:pt x="2763" y="1947"/>
                  </a:lnTo>
                  <a:lnTo>
                    <a:pt x="2766" y="1937"/>
                  </a:lnTo>
                  <a:lnTo>
                    <a:pt x="2766" y="1927"/>
                  </a:lnTo>
                  <a:lnTo>
                    <a:pt x="2761" y="1910"/>
                  </a:lnTo>
                  <a:lnTo>
                    <a:pt x="2756" y="1892"/>
                  </a:lnTo>
                  <a:lnTo>
                    <a:pt x="2757" y="1877"/>
                  </a:lnTo>
                  <a:lnTo>
                    <a:pt x="2761" y="1863"/>
                  </a:lnTo>
                  <a:lnTo>
                    <a:pt x="2866" y="1863"/>
                  </a:lnTo>
                  <a:lnTo>
                    <a:pt x="2866" y="1816"/>
                  </a:lnTo>
                  <a:lnTo>
                    <a:pt x="2866" y="1800"/>
                  </a:lnTo>
                  <a:lnTo>
                    <a:pt x="2863" y="1787"/>
                  </a:lnTo>
                  <a:lnTo>
                    <a:pt x="2861" y="1774"/>
                  </a:lnTo>
                  <a:lnTo>
                    <a:pt x="2857" y="1763"/>
                  </a:lnTo>
                  <a:lnTo>
                    <a:pt x="2852" y="1750"/>
                  </a:lnTo>
                  <a:lnTo>
                    <a:pt x="2847" y="1740"/>
                  </a:lnTo>
                  <a:lnTo>
                    <a:pt x="2842" y="1729"/>
                  </a:lnTo>
                  <a:lnTo>
                    <a:pt x="2836" y="1719"/>
                  </a:lnTo>
                  <a:lnTo>
                    <a:pt x="2822" y="1698"/>
                  </a:lnTo>
                  <a:lnTo>
                    <a:pt x="2807" y="1676"/>
                  </a:lnTo>
                  <a:lnTo>
                    <a:pt x="2794" y="1652"/>
                  </a:lnTo>
                  <a:lnTo>
                    <a:pt x="2782" y="1626"/>
                  </a:lnTo>
                  <a:lnTo>
                    <a:pt x="2766" y="1586"/>
                  </a:lnTo>
                  <a:lnTo>
                    <a:pt x="2753" y="1547"/>
                  </a:lnTo>
                  <a:lnTo>
                    <a:pt x="2740" y="1511"/>
                  </a:lnTo>
                  <a:lnTo>
                    <a:pt x="2728" y="1477"/>
                  </a:lnTo>
                  <a:lnTo>
                    <a:pt x="2720" y="1459"/>
                  </a:lnTo>
                  <a:lnTo>
                    <a:pt x="2713" y="1443"/>
                  </a:lnTo>
                  <a:lnTo>
                    <a:pt x="2704" y="1427"/>
                  </a:lnTo>
                  <a:lnTo>
                    <a:pt x="2695" y="1410"/>
                  </a:lnTo>
                  <a:lnTo>
                    <a:pt x="2685" y="1394"/>
                  </a:lnTo>
                  <a:lnTo>
                    <a:pt x="2673" y="1378"/>
                  </a:lnTo>
                  <a:lnTo>
                    <a:pt x="2659" y="1363"/>
                  </a:lnTo>
                  <a:lnTo>
                    <a:pt x="2644" y="1346"/>
                  </a:lnTo>
                  <a:lnTo>
                    <a:pt x="2646" y="1335"/>
                  </a:lnTo>
                  <a:lnTo>
                    <a:pt x="2648" y="1326"/>
                  </a:lnTo>
                  <a:lnTo>
                    <a:pt x="2649" y="1317"/>
                  </a:lnTo>
                  <a:lnTo>
                    <a:pt x="2649" y="1307"/>
                  </a:lnTo>
                  <a:lnTo>
                    <a:pt x="2644" y="1307"/>
                  </a:lnTo>
                  <a:lnTo>
                    <a:pt x="2635" y="1304"/>
                  </a:lnTo>
                  <a:lnTo>
                    <a:pt x="2619" y="1297"/>
                  </a:lnTo>
                  <a:lnTo>
                    <a:pt x="2600" y="1291"/>
                  </a:lnTo>
                  <a:lnTo>
                    <a:pt x="2590" y="1287"/>
                  </a:lnTo>
                  <a:lnTo>
                    <a:pt x="2576" y="1280"/>
                  </a:lnTo>
                  <a:lnTo>
                    <a:pt x="2561" y="1270"/>
                  </a:lnTo>
                  <a:lnTo>
                    <a:pt x="2547" y="1260"/>
                  </a:lnTo>
                  <a:lnTo>
                    <a:pt x="2532" y="1247"/>
                  </a:lnTo>
                  <a:lnTo>
                    <a:pt x="2520" y="1233"/>
                  </a:lnTo>
                  <a:lnTo>
                    <a:pt x="2508" y="1220"/>
                  </a:lnTo>
                  <a:lnTo>
                    <a:pt x="2505" y="1212"/>
                  </a:lnTo>
                  <a:lnTo>
                    <a:pt x="2502" y="1204"/>
                  </a:lnTo>
                  <a:lnTo>
                    <a:pt x="2499" y="1197"/>
                  </a:lnTo>
                  <a:lnTo>
                    <a:pt x="2499" y="1189"/>
                  </a:lnTo>
                  <a:lnTo>
                    <a:pt x="2499" y="1181"/>
                  </a:lnTo>
                  <a:lnTo>
                    <a:pt x="2503" y="1173"/>
                  </a:lnTo>
                  <a:lnTo>
                    <a:pt x="2507" y="1166"/>
                  </a:lnTo>
                  <a:lnTo>
                    <a:pt x="2513" y="1161"/>
                  </a:lnTo>
                  <a:lnTo>
                    <a:pt x="2520" y="1156"/>
                  </a:lnTo>
                  <a:lnTo>
                    <a:pt x="2527" y="1151"/>
                  </a:lnTo>
                  <a:lnTo>
                    <a:pt x="2536" y="1147"/>
                  </a:lnTo>
                  <a:lnTo>
                    <a:pt x="2543" y="1144"/>
                  </a:lnTo>
                  <a:lnTo>
                    <a:pt x="2561" y="1138"/>
                  </a:lnTo>
                  <a:lnTo>
                    <a:pt x="2576" y="1132"/>
                  </a:lnTo>
                  <a:lnTo>
                    <a:pt x="2582" y="1128"/>
                  </a:lnTo>
                  <a:lnTo>
                    <a:pt x="2589" y="1124"/>
                  </a:lnTo>
                  <a:lnTo>
                    <a:pt x="2592" y="1119"/>
                  </a:lnTo>
                  <a:lnTo>
                    <a:pt x="2595" y="1114"/>
                  </a:lnTo>
                  <a:lnTo>
                    <a:pt x="2602" y="1112"/>
                  </a:lnTo>
                  <a:lnTo>
                    <a:pt x="2610" y="1107"/>
                  </a:lnTo>
                  <a:lnTo>
                    <a:pt x="2609" y="1102"/>
                  </a:lnTo>
                  <a:lnTo>
                    <a:pt x="2605" y="1095"/>
                  </a:lnTo>
                  <a:lnTo>
                    <a:pt x="2600" y="1087"/>
                  </a:lnTo>
                  <a:lnTo>
                    <a:pt x="2595" y="1078"/>
                  </a:lnTo>
                  <a:lnTo>
                    <a:pt x="2589" y="1070"/>
                  </a:lnTo>
                  <a:lnTo>
                    <a:pt x="2582" y="1063"/>
                  </a:lnTo>
                  <a:lnTo>
                    <a:pt x="2577" y="1058"/>
                  </a:lnTo>
                  <a:lnTo>
                    <a:pt x="2574" y="1055"/>
                  </a:lnTo>
                  <a:lnTo>
                    <a:pt x="2574" y="1050"/>
                  </a:lnTo>
                  <a:lnTo>
                    <a:pt x="2571" y="1048"/>
                  </a:lnTo>
                  <a:lnTo>
                    <a:pt x="2567" y="1043"/>
                  </a:lnTo>
                  <a:lnTo>
                    <a:pt x="2566" y="1035"/>
                  </a:lnTo>
                  <a:lnTo>
                    <a:pt x="2563" y="1028"/>
                  </a:lnTo>
                  <a:lnTo>
                    <a:pt x="2562" y="1010"/>
                  </a:lnTo>
                  <a:lnTo>
                    <a:pt x="2563" y="999"/>
                  </a:lnTo>
                  <a:lnTo>
                    <a:pt x="2567" y="990"/>
                  </a:lnTo>
                  <a:lnTo>
                    <a:pt x="2571" y="981"/>
                  </a:lnTo>
                  <a:lnTo>
                    <a:pt x="2576" y="975"/>
                  </a:lnTo>
                  <a:lnTo>
                    <a:pt x="2582" y="969"/>
                  </a:lnTo>
                  <a:lnTo>
                    <a:pt x="2587" y="962"/>
                  </a:lnTo>
                  <a:lnTo>
                    <a:pt x="2592" y="956"/>
                  </a:lnTo>
                  <a:lnTo>
                    <a:pt x="2596" y="951"/>
                  </a:lnTo>
                  <a:lnTo>
                    <a:pt x="2600" y="945"/>
                  </a:lnTo>
                  <a:lnTo>
                    <a:pt x="2606" y="943"/>
                  </a:lnTo>
                  <a:lnTo>
                    <a:pt x="2612" y="942"/>
                  </a:lnTo>
                  <a:lnTo>
                    <a:pt x="2615" y="930"/>
                  </a:lnTo>
                  <a:lnTo>
                    <a:pt x="2615" y="917"/>
                  </a:lnTo>
                  <a:lnTo>
                    <a:pt x="2614" y="905"/>
                  </a:lnTo>
                  <a:lnTo>
                    <a:pt x="2611" y="891"/>
                  </a:lnTo>
                  <a:lnTo>
                    <a:pt x="2609" y="877"/>
                  </a:lnTo>
                  <a:lnTo>
                    <a:pt x="2605" y="863"/>
                  </a:lnTo>
                  <a:lnTo>
                    <a:pt x="2602" y="848"/>
                  </a:lnTo>
                  <a:lnTo>
                    <a:pt x="2602" y="834"/>
                  </a:lnTo>
                  <a:lnTo>
                    <a:pt x="2606" y="831"/>
                  </a:lnTo>
                  <a:lnTo>
                    <a:pt x="2611" y="826"/>
                  </a:lnTo>
                  <a:lnTo>
                    <a:pt x="2615" y="819"/>
                  </a:lnTo>
                  <a:lnTo>
                    <a:pt x="2617" y="815"/>
                  </a:lnTo>
                  <a:lnTo>
                    <a:pt x="2633" y="817"/>
                  </a:lnTo>
                  <a:lnTo>
                    <a:pt x="2646" y="819"/>
                  </a:lnTo>
                  <a:lnTo>
                    <a:pt x="2654" y="822"/>
                  </a:lnTo>
                  <a:lnTo>
                    <a:pt x="2659" y="827"/>
                  </a:lnTo>
                  <a:lnTo>
                    <a:pt x="2664" y="832"/>
                  </a:lnTo>
                  <a:lnTo>
                    <a:pt x="2666" y="839"/>
                  </a:lnTo>
                  <a:lnTo>
                    <a:pt x="2685" y="838"/>
                  </a:lnTo>
                  <a:lnTo>
                    <a:pt x="2702" y="837"/>
                  </a:lnTo>
                  <a:lnTo>
                    <a:pt x="2717" y="834"/>
                  </a:lnTo>
                  <a:lnTo>
                    <a:pt x="2733" y="829"/>
                  </a:lnTo>
                  <a:lnTo>
                    <a:pt x="2733" y="826"/>
                  </a:lnTo>
                  <a:lnTo>
                    <a:pt x="2733" y="824"/>
                  </a:lnTo>
                  <a:lnTo>
                    <a:pt x="2734" y="824"/>
                  </a:lnTo>
                  <a:lnTo>
                    <a:pt x="2737" y="823"/>
                  </a:lnTo>
                  <a:lnTo>
                    <a:pt x="2732" y="813"/>
                  </a:lnTo>
                  <a:lnTo>
                    <a:pt x="2727" y="804"/>
                  </a:lnTo>
                  <a:lnTo>
                    <a:pt x="2719" y="797"/>
                  </a:lnTo>
                  <a:lnTo>
                    <a:pt x="2712" y="789"/>
                  </a:lnTo>
                  <a:lnTo>
                    <a:pt x="2704" y="782"/>
                  </a:lnTo>
                  <a:lnTo>
                    <a:pt x="2698" y="774"/>
                  </a:lnTo>
                  <a:lnTo>
                    <a:pt x="2695" y="769"/>
                  </a:lnTo>
                  <a:lnTo>
                    <a:pt x="2694" y="764"/>
                  </a:lnTo>
                  <a:lnTo>
                    <a:pt x="2693" y="758"/>
                  </a:lnTo>
                  <a:lnTo>
                    <a:pt x="2693" y="752"/>
                  </a:lnTo>
                  <a:lnTo>
                    <a:pt x="2703" y="750"/>
                  </a:lnTo>
                  <a:lnTo>
                    <a:pt x="2717" y="750"/>
                  </a:lnTo>
                  <a:lnTo>
                    <a:pt x="2730" y="753"/>
                  </a:lnTo>
                  <a:lnTo>
                    <a:pt x="2745" y="755"/>
                  </a:lnTo>
                  <a:lnTo>
                    <a:pt x="2761" y="757"/>
                  </a:lnTo>
                  <a:lnTo>
                    <a:pt x="2773" y="758"/>
                  </a:lnTo>
                  <a:lnTo>
                    <a:pt x="2778" y="757"/>
                  </a:lnTo>
                  <a:lnTo>
                    <a:pt x="2782" y="755"/>
                  </a:lnTo>
                  <a:lnTo>
                    <a:pt x="2786" y="753"/>
                  </a:lnTo>
                  <a:lnTo>
                    <a:pt x="2788" y="749"/>
                  </a:lnTo>
                  <a:lnTo>
                    <a:pt x="2789" y="743"/>
                  </a:lnTo>
                  <a:lnTo>
                    <a:pt x="2789" y="738"/>
                  </a:lnTo>
                  <a:lnTo>
                    <a:pt x="2791" y="730"/>
                  </a:lnTo>
                  <a:lnTo>
                    <a:pt x="2789" y="724"/>
                  </a:lnTo>
                  <a:lnTo>
                    <a:pt x="2788" y="710"/>
                  </a:lnTo>
                  <a:lnTo>
                    <a:pt x="2788" y="698"/>
                  </a:lnTo>
                  <a:lnTo>
                    <a:pt x="2789" y="689"/>
                  </a:lnTo>
                  <a:lnTo>
                    <a:pt x="2793" y="676"/>
                  </a:lnTo>
                  <a:lnTo>
                    <a:pt x="2799" y="661"/>
                  </a:lnTo>
                  <a:lnTo>
                    <a:pt x="2807" y="646"/>
                  </a:lnTo>
                  <a:lnTo>
                    <a:pt x="2820" y="620"/>
                  </a:lnTo>
                  <a:lnTo>
                    <a:pt x="2825" y="610"/>
                  </a:lnTo>
                  <a:lnTo>
                    <a:pt x="2825" y="610"/>
                  </a:lnTo>
                  <a:lnTo>
                    <a:pt x="2786" y="601"/>
                  </a:lnTo>
                  <a:lnTo>
                    <a:pt x="2752" y="591"/>
                  </a:lnTo>
                  <a:lnTo>
                    <a:pt x="2737" y="585"/>
                  </a:lnTo>
                  <a:lnTo>
                    <a:pt x="2724" y="578"/>
                  </a:lnTo>
                  <a:lnTo>
                    <a:pt x="2719" y="575"/>
                  </a:lnTo>
                  <a:lnTo>
                    <a:pt x="2714" y="571"/>
                  </a:lnTo>
                  <a:lnTo>
                    <a:pt x="2710" y="567"/>
                  </a:lnTo>
                  <a:lnTo>
                    <a:pt x="2708" y="563"/>
                  </a:lnTo>
                  <a:lnTo>
                    <a:pt x="2702" y="552"/>
                  </a:lnTo>
                  <a:lnTo>
                    <a:pt x="2699" y="541"/>
                  </a:lnTo>
                  <a:lnTo>
                    <a:pt x="2697" y="531"/>
                  </a:lnTo>
                  <a:lnTo>
                    <a:pt x="2697" y="519"/>
                  </a:lnTo>
                  <a:lnTo>
                    <a:pt x="2695" y="508"/>
                  </a:lnTo>
                  <a:lnTo>
                    <a:pt x="2695" y="497"/>
                  </a:lnTo>
                  <a:lnTo>
                    <a:pt x="2693" y="485"/>
                  </a:lnTo>
                  <a:lnTo>
                    <a:pt x="2689" y="474"/>
                  </a:lnTo>
                  <a:lnTo>
                    <a:pt x="2681" y="455"/>
                  </a:lnTo>
                  <a:lnTo>
                    <a:pt x="2674" y="438"/>
                  </a:lnTo>
                  <a:lnTo>
                    <a:pt x="2665" y="423"/>
                  </a:lnTo>
                  <a:lnTo>
                    <a:pt x="2658" y="408"/>
                  </a:lnTo>
                  <a:lnTo>
                    <a:pt x="2648" y="394"/>
                  </a:lnTo>
                  <a:lnTo>
                    <a:pt x="2636" y="380"/>
                  </a:lnTo>
                  <a:lnTo>
                    <a:pt x="2624" y="366"/>
                  </a:lnTo>
                  <a:lnTo>
                    <a:pt x="2610" y="352"/>
                  </a:lnTo>
                  <a:lnTo>
                    <a:pt x="2587" y="335"/>
                  </a:lnTo>
                  <a:lnTo>
                    <a:pt x="2566" y="319"/>
                  </a:lnTo>
                  <a:lnTo>
                    <a:pt x="2557" y="310"/>
                  </a:lnTo>
                  <a:lnTo>
                    <a:pt x="2550" y="300"/>
                  </a:lnTo>
                  <a:lnTo>
                    <a:pt x="2547" y="294"/>
                  </a:lnTo>
                  <a:lnTo>
                    <a:pt x="2545" y="287"/>
                  </a:lnTo>
                  <a:lnTo>
                    <a:pt x="2543" y="281"/>
                  </a:lnTo>
                  <a:lnTo>
                    <a:pt x="2543" y="275"/>
                  </a:lnTo>
                  <a:lnTo>
                    <a:pt x="2545" y="260"/>
                  </a:lnTo>
                  <a:lnTo>
                    <a:pt x="2546" y="246"/>
                  </a:lnTo>
                  <a:lnTo>
                    <a:pt x="2550" y="235"/>
                  </a:lnTo>
                  <a:lnTo>
                    <a:pt x="2552" y="222"/>
                  </a:lnTo>
                  <a:lnTo>
                    <a:pt x="2556" y="211"/>
                  </a:lnTo>
                  <a:lnTo>
                    <a:pt x="2560" y="198"/>
                  </a:lnTo>
                  <a:lnTo>
                    <a:pt x="2561" y="184"/>
                  </a:lnTo>
                  <a:lnTo>
                    <a:pt x="2562" y="171"/>
                  </a:lnTo>
                  <a:lnTo>
                    <a:pt x="2562" y="119"/>
                  </a:lnTo>
                  <a:lnTo>
                    <a:pt x="2563" y="104"/>
                  </a:lnTo>
                  <a:lnTo>
                    <a:pt x="2566" y="90"/>
                  </a:lnTo>
                  <a:lnTo>
                    <a:pt x="2571" y="78"/>
                  </a:lnTo>
                  <a:lnTo>
                    <a:pt x="2575" y="65"/>
                  </a:lnTo>
                  <a:lnTo>
                    <a:pt x="2580" y="53"/>
                  </a:lnTo>
                  <a:lnTo>
                    <a:pt x="2585" y="40"/>
                  </a:lnTo>
                  <a:lnTo>
                    <a:pt x="2587" y="26"/>
                  </a:lnTo>
                  <a:lnTo>
                    <a:pt x="2589" y="11"/>
                  </a:lnTo>
                  <a:lnTo>
                    <a:pt x="2586" y="6"/>
                  </a:lnTo>
                  <a:lnTo>
                    <a:pt x="2584" y="0"/>
                  </a:lnTo>
                  <a:lnTo>
                    <a:pt x="2533" y="0"/>
                  </a:lnTo>
                  <a:lnTo>
                    <a:pt x="2521" y="1"/>
                  </a:lnTo>
                  <a:lnTo>
                    <a:pt x="2508" y="2"/>
                  </a:lnTo>
                  <a:lnTo>
                    <a:pt x="2497" y="4"/>
                  </a:lnTo>
                  <a:lnTo>
                    <a:pt x="2487" y="6"/>
                  </a:lnTo>
                  <a:lnTo>
                    <a:pt x="2466" y="12"/>
                  </a:lnTo>
                  <a:lnTo>
                    <a:pt x="2441" y="19"/>
                  </a:lnTo>
                  <a:lnTo>
                    <a:pt x="2420" y="24"/>
                  </a:lnTo>
                  <a:lnTo>
                    <a:pt x="2402" y="28"/>
                  </a:lnTo>
                  <a:lnTo>
                    <a:pt x="2393" y="31"/>
                  </a:lnTo>
                  <a:lnTo>
                    <a:pt x="2385" y="36"/>
                  </a:lnTo>
                  <a:lnTo>
                    <a:pt x="2377" y="41"/>
                  </a:lnTo>
                  <a:lnTo>
                    <a:pt x="2369" y="48"/>
                  </a:lnTo>
                  <a:lnTo>
                    <a:pt x="2359" y="60"/>
                  </a:lnTo>
                  <a:lnTo>
                    <a:pt x="2351" y="71"/>
                  </a:lnTo>
                  <a:lnTo>
                    <a:pt x="2344" y="83"/>
                  </a:lnTo>
                  <a:lnTo>
                    <a:pt x="2338" y="94"/>
                  </a:lnTo>
                  <a:lnTo>
                    <a:pt x="2331" y="105"/>
                  </a:lnTo>
                  <a:lnTo>
                    <a:pt x="2325" y="117"/>
                  </a:lnTo>
                  <a:lnTo>
                    <a:pt x="2316" y="128"/>
                  </a:lnTo>
                  <a:lnTo>
                    <a:pt x="2305" y="138"/>
                  </a:lnTo>
                  <a:lnTo>
                    <a:pt x="2294" y="147"/>
                  </a:lnTo>
                  <a:lnTo>
                    <a:pt x="2282" y="154"/>
                  </a:lnTo>
                  <a:lnTo>
                    <a:pt x="2271" y="161"/>
                  </a:lnTo>
                  <a:lnTo>
                    <a:pt x="2259" y="167"/>
                  </a:lnTo>
                  <a:lnTo>
                    <a:pt x="2235" y="176"/>
                  </a:lnTo>
                  <a:lnTo>
                    <a:pt x="2208" y="188"/>
                  </a:lnTo>
                  <a:lnTo>
                    <a:pt x="2182" y="204"/>
                  </a:lnTo>
                  <a:lnTo>
                    <a:pt x="2161" y="221"/>
                  </a:lnTo>
                  <a:lnTo>
                    <a:pt x="2149" y="227"/>
                  </a:lnTo>
                  <a:lnTo>
                    <a:pt x="2137" y="233"/>
                  </a:lnTo>
                  <a:lnTo>
                    <a:pt x="2131" y="236"/>
                  </a:lnTo>
                  <a:lnTo>
                    <a:pt x="2124" y="237"/>
                  </a:lnTo>
                  <a:lnTo>
                    <a:pt x="2117" y="238"/>
                  </a:lnTo>
                  <a:lnTo>
                    <a:pt x="2109" y="238"/>
                  </a:lnTo>
                  <a:lnTo>
                    <a:pt x="2089" y="238"/>
                  </a:lnTo>
                  <a:lnTo>
                    <a:pt x="2079" y="240"/>
                  </a:lnTo>
                  <a:lnTo>
                    <a:pt x="2069" y="240"/>
                  </a:lnTo>
                  <a:lnTo>
                    <a:pt x="2059" y="240"/>
                  </a:lnTo>
                  <a:lnTo>
                    <a:pt x="2049" y="240"/>
                  </a:lnTo>
                  <a:lnTo>
                    <a:pt x="2048" y="255"/>
                  </a:lnTo>
                  <a:lnTo>
                    <a:pt x="2046" y="270"/>
                  </a:lnTo>
                  <a:lnTo>
                    <a:pt x="2048" y="281"/>
                  </a:lnTo>
                  <a:lnTo>
                    <a:pt x="2050" y="292"/>
                  </a:lnTo>
                  <a:lnTo>
                    <a:pt x="2055" y="301"/>
                  </a:lnTo>
                  <a:lnTo>
                    <a:pt x="2061" y="310"/>
                  </a:lnTo>
                  <a:lnTo>
                    <a:pt x="2075" y="326"/>
                  </a:lnTo>
                  <a:lnTo>
                    <a:pt x="2092" y="344"/>
                  </a:lnTo>
                  <a:lnTo>
                    <a:pt x="2100" y="355"/>
                  </a:lnTo>
                  <a:lnTo>
                    <a:pt x="2107" y="366"/>
                  </a:lnTo>
                  <a:lnTo>
                    <a:pt x="2113" y="378"/>
                  </a:lnTo>
                  <a:lnTo>
                    <a:pt x="2118" y="389"/>
                  </a:lnTo>
                  <a:lnTo>
                    <a:pt x="2122" y="400"/>
                  </a:lnTo>
                  <a:lnTo>
                    <a:pt x="2124" y="413"/>
                  </a:lnTo>
                  <a:lnTo>
                    <a:pt x="2126" y="427"/>
                  </a:lnTo>
                  <a:lnTo>
                    <a:pt x="2126" y="440"/>
                  </a:lnTo>
                  <a:lnTo>
                    <a:pt x="2124" y="457"/>
                  </a:lnTo>
                  <a:lnTo>
                    <a:pt x="2122" y="472"/>
                  </a:lnTo>
                  <a:lnTo>
                    <a:pt x="2115" y="484"/>
                  </a:lnTo>
                  <a:lnTo>
                    <a:pt x="2109" y="497"/>
                  </a:lnTo>
                  <a:lnTo>
                    <a:pt x="2092" y="521"/>
                  </a:lnTo>
                  <a:lnTo>
                    <a:pt x="2070" y="546"/>
                  </a:lnTo>
                  <a:lnTo>
                    <a:pt x="2041" y="581"/>
                  </a:lnTo>
                  <a:lnTo>
                    <a:pt x="2015" y="612"/>
                  </a:lnTo>
                  <a:lnTo>
                    <a:pt x="2000" y="626"/>
                  </a:lnTo>
                  <a:lnTo>
                    <a:pt x="1985" y="639"/>
                  </a:lnTo>
                  <a:lnTo>
                    <a:pt x="1976" y="645"/>
                  </a:lnTo>
                  <a:lnTo>
                    <a:pt x="1967" y="651"/>
                  </a:lnTo>
                  <a:lnTo>
                    <a:pt x="1957" y="656"/>
                  </a:lnTo>
                  <a:lnTo>
                    <a:pt x="1946" y="661"/>
                  </a:lnTo>
                  <a:lnTo>
                    <a:pt x="1926" y="671"/>
                  </a:lnTo>
                  <a:lnTo>
                    <a:pt x="1908" y="681"/>
                  </a:lnTo>
                  <a:lnTo>
                    <a:pt x="1892" y="693"/>
                  </a:lnTo>
                  <a:lnTo>
                    <a:pt x="1877" y="704"/>
                  </a:lnTo>
                  <a:lnTo>
                    <a:pt x="1849" y="729"/>
                  </a:lnTo>
                  <a:lnTo>
                    <a:pt x="1819" y="759"/>
                  </a:lnTo>
                  <a:lnTo>
                    <a:pt x="1802" y="779"/>
                  </a:lnTo>
                  <a:lnTo>
                    <a:pt x="1788" y="799"/>
                  </a:lnTo>
                  <a:lnTo>
                    <a:pt x="1782" y="809"/>
                  </a:lnTo>
                  <a:lnTo>
                    <a:pt x="1774" y="818"/>
                  </a:lnTo>
                  <a:lnTo>
                    <a:pt x="1765" y="826"/>
                  </a:lnTo>
                  <a:lnTo>
                    <a:pt x="1757" y="832"/>
                  </a:lnTo>
                  <a:lnTo>
                    <a:pt x="1757" y="832"/>
                  </a:lnTo>
                  <a:lnTo>
                    <a:pt x="1760" y="839"/>
                  </a:lnTo>
                  <a:lnTo>
                    <a:pt x="1763" y="847"/>
                  </a:lnTo>
                  <a:lnTo>
                    <a:pt x="1765" y="854"/>
                  </a:lnTo>
                  <a:lnTo>
                    <a:pt x="1767" y="862"/>
                  </a:lnTo>
                  <a:lnTo>
                    <a:pt x="1765" y="876"/>
                  </a:lnTo>
                  <a:lnTo>
                    <a:pt x="1764" y="887"/>
                  </a:lnTo>
                  <a:lnTo>
                    <a:pt x="1762" y="898"/>
                  </a:lnTo>
                  <a:lnTo>
                    <a:pt x="1759" y="908"/>
                  </a:lnTo>
                  <a:lnTo>
                    <a:pt x="1757" y="920"/>
                  </a:lnTo>
                  <a:lnTo>
                    <a:pt x="1755" y="931"/>
                  </a:lnTo>
                  <a:lnTo>
                    <a:pt x="1754" y="942"/>
                  </a:lnTo>
                  <a:lnTo>
                    <a:pt x="1753" y="956"/>
                  </a:lnTo>
                  <a:lnTo>
                    <a:pt x="1753" y="1012"/>
                  </a:lnTo>
                  <a:lnTo>
                    <a:pt x="1753" y="1029"/>
                  </a:lnTo>
                  <a:lnTo>
                    <a:pt x="1754" y="1044"/>
                  </a:lnTo>
                  <a:lnTo>
                    <a:pt x="1755" y="1058"/>
                  </a:lnTo>
                  <a:lnTo>
                    <a:pt x="1758" y="1071"/>
                  </a:lnTo>
                  <a:lnTo>
                    <a:pt x="1762" y="1085"/>
                  </a:lnTo>
                  <a:lnTo>
                    <a:pt x="1767" y="1098"/>
                  </a:lnTo>
                  <a:lnTo>
                    <a:pt x="1773" y="1110"/>
                  </a:lnTo>
                  <a:lnTo>
                    <a:pt x="1782" y="1124"/>
                  </a:lnTo>
                  <a:lnTo>
                    <a:pt x="1787" y="1129"/>
                  </a:lnTo>
                  <a:lnTo>
                    <a:pt x="1793" y="1134"/>
                  </a:lnTo>
                  <a:lnTo>
                    <a:pt x="1799" y="1138"/>
                  </a:lnTo>
                  <a:lnTo>
                    <a:pt x="1805" y="1142"/>
                  </a:lnTo>
                  <a:lnTo>
                    <a:pt x="1810" y="1147"/>
                  </a:lnTo>
                  <a:lnTo>
                    <a:pt x="1816" y="1151"/>
                  </a:lnTo>
                  <a:lnTo>
                    <a:pt x="1818" y="1157"/>
                  </a:lnTo>
                  <a:lnTo>
                    <a:pt x="1819" y="1164"/>
                  </a:lnTo>
                  <a:lnTo>
                    <a:pt x="1818" y="1176"/>
                  </a:lnTo>
                  <a:lnTo>
                    <a:pt x="1816" y="1186"/>
                  </a:lnTo>
                  <a:lnTo>
                    <a:pt x="1812" y="1194"/>
                  </a:lnTo>
                  <a:lnTo>
                    <a:pt x="1805" y="1203"/>
                  </a:lnTo>
                  <a:lnTo>
                    <a:pt x="1792" y="1218"/>
                  </a:lnTo>
                  <a:lnTo>
                    <a:pt x="1777" y="1235"/>
                  </a:lnTo>
                  <a:lnTo>
                    <a:pt x="1770" y="1236"/>
                  </a:lnTo>
                  <a:lnTo>
                    <a:pt x="1767" y="1238"/>
                  </a:lnTo>
                  <a:lnTo>
                    <a:pt x="1767" y="1247"/>
                  </a:lnTo>
                  <a:lnTo>
                    <a:pt x="1769" y="1256"/>
                  </a:lnTo>
                  <a:lnTo>
                    <a:pt x="1773" y="1263"/>
                  </a:lnTo>
                  <a:lnTo>
                    <a:pt x="1777" y="1271"/>
                  </a:lnTo>
                  <a:lnTo>
                    <a:pt x="1780" y="1279"/>
                  </a:lnTo>
                  <a:lnTo>
                    <a:pt x="1784" y="1286"/>
                  </a:lnTo>
                  <a:lnTo>
                    <a:pt x="1787" y="1295"/>
                  </a:lnTo>
                  <a:lnTo>
                    <a:pt x="1788" y="1304"/>
                  </a:lnTo>
                  <a:lnTo>
                    <a:pt x="1787" y="1309"/>
                  </a:lnTo>
                  <a:lnTo>
                    <a:pt x="1785" y="1314"/>
                  </a:lnTo>
                  <a:lnTo>
                    <a:pt x="1784" y="1319"/>
                  </a:lnTo>
                  <a:lnTo>
                    <a:pt x="1782" y="1322"/>
                  </a:lnTo>
                  <a:lnTo>
                    <a:pt x="1775" y="1330"/>
                  </a:lnTo>
                  <a:lnTo>
                    <a:pt x="1769" y="1336"/>
                  </a:lnTo>
                  <a:lnTo>
                    <a:pt x="1760" y="1342"/>
                  </a:lnTo>
                  <a:lnTo>
                    <a:pt x="1753" y="1349"/>
                  </a:lnTo>
                  <a:lnTo>
                    <a:pt x="1745" y="1356"/>
                  </a:lnTo>
                  <a:lnTo>
                    <a:pt x="1740" y="1365"/>
                  </a:lnTo>
                  <a:lnTo>
                    <a:pt x="1733" y="1379"/>
                  </a:lnTo>
                  <a:lnTo>
                    <a:pt x="1724" y="1391"/>
                  </a:lnTo>
                  <a:lnTo>
                    <a:pt x="1719" y="1396"/>
                  </a:lnTo>
                  <a:lnTo>
                    <a:pt x="1714" y="1400"/>
                  </a:lnTo>
                  <a:lnTo>
                    <a:pt x="1708" y="1404"/>
                  </a:lnTo>
                  <a:lnTo>
                    <a:pt x="1699" y="1404"/>
                  </a:lnTo>
                  <a:lnTo>
                    <a:pt x="1635" y="1404"/>
                  </a:lnTo>
                  <a:lnTo>
                    <a:pt x="1626" y="1405"/>
                  </a:lnTo>
                  <a:lnTo>
                    <a:pt x="1618" y="1406"/>
                  </a:lnTo>
                  <a:lnTo>
                    <a:pt x="1611" y="1410"/>
                  </a:lnTo>
                  <a:lnTo>
                    <a:pt x="1605" y="1413"/>
                  </a:lnTo>
                  <a:lnTo>
                    <a:pt x="1592" y="1423"/>
                  </a:lnTo>
                  <a:lnTo>
                    <a:pt x="1581" y="1433"/>
                  </a:lnTo>
                  <a:lnTo>
                    <a:pt x="1570" y="1444"/>
                  </a:lnTo>
                  <a:lnTo>
                    <a:pt x="1558" y="1453"/>
                  </a:lnTo>
                  <a:lnTo>
                    <a:pt x="1552" y="1457"/>
                  </a:lnTo>
                  <a:lnTo>
                    <a:pt x="1544" y="1460"/>
                  </a:lnTo>
                  <a:lnTo>
                    <a:pt x="1537" y="1462"/>
                  </a:lnTo>
                  <a:lnTo>
                    <a:pt x="1528" y="1463"/>
                  </a:lnTo>
                  <a:lnTo>
                    <a:pt x="1514" y="1462"/>
                  </a:lnTo>
                  <a:lnTo>
                    <a:pt x="1502" y="1458"/>
                  </a:lnTo>
                  <a:lnTo>
                    <a:pt x="1490" y="1453"/>
                  </a:lnTo>
                  <a:lnTo>
                    <a:pt x="1480" y="1447"/>
                  </a:lnTo>
                  <a:lnTo>
                    <a:pt x="1459" y="1432"/>
                  </a:lnTo>
                  <a:lnTo>
                    <a:pt x="1435" y="1418"/>
                  </a:lnTo>
                  <a:lnTo>
                    <a:pt x="1429" y="1415"/>
                  </a:lnTo>
                  <a:lnTo>
                    <a:pt x="1423" y="1413"/>
                  </a:lnTo>
                  <a:lnTo>
                    <a:pt x="1416" y="1412"/>
                  </a:lnTo>
                  <a:lnTo>
                    <a:pt x="1410" y="1412"/>
                  </a:lnTo>
                  <a:lnTo>
                    <a:pt x="1398" y="1412"/>
                  </a:lnTo>
                  <a:lnTo>
                    <a:pt x="1385" y="1412"/>
                  </a:lnTo>
                  <a:lnTo>
                    <a:pt x="1374" y="1412"/>
                  </a:lnTo>
                  <a:lnTo>
                    <a:pt x="1361" y="1410"/>
                  </a:lnTo>
                  <a:lnTo>
                    <a:pt x="1356" y="1409"/>
                  </a:lnTo>
                  <a:lnTo>
                    <a:pt x="1351" y="1406"/>
                  </a:lnTo>
                  <a:lnTo>
                    <a:pt x="1345" y="1404"/>
                  </a:lnTo>
                  <a:lnTo>
                    <a:pt x="1340" y="1399"/>
                  </a:lnTo>
                  <a:lnTo>
                    <a:pt x="1336" y="1394"/>
                  </a:lnTo>
                  <a:lnTo>
                    <a:pt x="1334" y="1388"/>
                  </a:lnTo>
                  <a:lnTo>
                    <a:pt x="1331" y="1381"/>
                  </a:lnTo>
                  <a:lnTo>
                    <a:pt x="1330" y="1376"/>
                  </a:lnTo>
                  <a:lnTo>
                    <a:pt x="1327" y="1370"/>
                  </a:lnTo>
                  <a:lnTo>
                    <a:pt x="1324" y="1366"/>
                  </a:lnTo>
                  <a:lnTo>
                    <a:pt x="1320" y="1363"/>
                  </a:lnTo>
                  <a:lnTo>
                    <a:pt x="1314" y="1363"/>
                  </a:lnTo>
                  <a:lnTo>
                    <a:pt x="1309" y="1363"/>
                  </a:lnTo>
                  <a:lnTo>
                    <a:pt x="1305" y="1364"/>
                  </a:lnTo>
                  <a:lnTo>
                    <a:pt x="1300" y="1365"/>
                  </a:lnTo>
                  <a:lnTo>
                    <a:pt x="1296" y="1366"/>
                  </a:lnTo>
                  <a:lnTo>
                    <a:pt x="1288" y="1373"/>
                  </a:lnTo>
                  <a:lnTo>
                    <a:pt x="1282" y="1378"/>
                  </a:lnTo>
                  <a:lnTo>
                    <a:pt x="1275" y="1384"/>
                  </a:lnTo>
                  <a:lnTo>
                    <a:pt x="1267" y="1389"/>
                  </a:lnTo>
                  <a:lnTo>
                    <a:pt x="1263" y="1390"/>
                  </a:lnTo>
                  <a:lnTo>
                    <a:pt x="1260" y="1393"/>
                  </a:lnTo>
                  <a:lnTo>
                    <a:pt x="1255" y="1394"/>
                  </a:lnTo>
                  <a:lnTo>
                    <a:pt x="1250" y="1394"/>
                  </a:lnTo>
                  <a:lnTo>
                    <a:pt x="1236" y="1390"/>
                  </a:lnTo>
                  <a:lnTo>
                    <a:pt x="1222" y="1385"/>
                  </a:lnTo>
                  <a:lnTo>
                    <a:pt x="1209" y="1386"/>
                  </a:lnTo>
                  <a:lnTo>
                    <a:pt x="1199" y="1388"/>
                  </a:lnTo>
                  <a:lnTo>
                    <a:pt x="1189" y="1390"/>
                  </a:lnTo>
                  <a:lnTo>
                    <a:pt x="1179" y="1394"/>
                  </a:lnTo>
                  <a:lnTo>
                    <a:pt x="1170" y="1398"/>
                  </a:lnTo>
                  <a:lnTo>
                    <a:pt x="1162" y="1403"/>
                  </a:lnTo>
                  <a:lnTo>
                    <a:pt x="1154" y="1408"/>
                  </a:lnTo>
                  <a:lnTo>
                    <a:pt x="1147" y="1414"/>
                  </a:lnTo>
                  <a:lnTo>
                    <a:pt x="1114" y="1440"/>
                  </a:lnTo>
                  <a:lnTo>
                    <a:pt x="1079" y="1468"/>
                  </a:lnTo>
                  <a:lnTo>
                    <a:pt x="1070" y="1473"/>
                  </a:lnTo>
                  <a:lnTo>
                    <a:pt x="1061" y="1477"/>
                  </a:lnTo>
                  <a:lnTo>
                    <a:pt x="1052" y="1481"/>
                  </a:lnTo>
                  <a:lnTo>
                    <a:pt x="1045" y="1483"/>
                  </a:lnTo>
                  <a:lnTo>
                    <a:pt x="1027" y="1488"/>
                  </a:lnTo>
                  <a:lnTo>
                    <a:pt x="1011" y="1491"/>
                  </a:lnTo>
                  <a:lnTo>
                    <a:pt x="995" y="1493"/>
                  </a:lnTo>
                  <a:lnTo>
                    <a:pt x="977" y="1497"/>
                  </a:lnTo>
                  <a:lnTo>
                    <a:pt x="960" y="1502"/>
                  </a:lnTo>
                  <a:lnTo>
                    <a:pt x="941" y="1511"/>
                  </a:lnTo>
                  <a:lnTo>
                    <a:pt x="931" y="1516"/>
                  </a:lnTo>
                  <a:lnTo>
                    <a:pt x="922" y="1523"/>
                  </a:lnTo>
                  <a:lnTo>
                    <a:pt x="914" y="1531"/>
                  </a:lnTo>
                  <a:lnTo>
                    <a:pt x="907" y="1538"/>
                  </a:lnTo>
                  <a:lnTo>
                    <a:pt x="899" y="1545"/>
                  </a:lnTo>
                  <a:lnTo>
                    <a:pt x="891" y="1550"/>
                  </a:lnTo>
                  <a:lnTo>
                    <a:pt x="886" y="1552"/>
                  </a:lnTo>
                  <a:lnTo>
                    <a:pt x="881" y="1553"/>
                  </a:lnTo>
                  <a:lnTo>
                    <a:pt x="876" y="1555"/>
                  </a:lnTo>
                  <a:lnTo>
                    <a:pt x="869" y="1555"/>
                  </a:lnTo>
                  <a:lnTo>
                    <a:pt x="864" y="1555"/>
                  </a:lnTo>
                  <a:lnTo>
                    <a:pt x="859" y="1553"/>
                  </a:lnTo>
                  <a:lnTo>
                    <a:pt x="855" y="1552"/>
                  </a:lnTo>
                  <a:lnTo>
                    <a:pt x="852" y="1550"/>
                  </a:lnTo>
                  <a:lnTo>
                    <a:pt x="844" y="1545"/>
                  </a:lnTo>
                  <a:lnTo>
                    <a:pt x="837" y="1538"/>
                  </a:lnTo>
                  <a:lnTo>
                    <a:pt x="829" y="1532"/>
                  </a:lnTo>
                  <a:lnTo>
                    <a:pt x="823" y="1526"/>
                  </a:lnTo>
                  <a:lnTo>
                    <a:pt x="818" y="1523"/>
                  </a:lnTo>
                  <a:lnTo>
                    <a:pt x="814" y="1522"/>
                  </a:lnTo>
                  <a:lnTo>
                    <a:pt x="809" y="1521"/>
                  </a:lnTo>
                  <a:lnTo>
                    <a:pt x="804" y="1521"/>
                  </a:lnTo>
                  <a:lnTo>
                    <a:pt x="798" y="1522"/>
                  </a:lnTo>
                  <a:lnTo>
                    <a:pt x="791" y="1524"/>
                  </a:lnTo>
                  <a:lnTo>
                    <a:pt x="788" y="1528"/>
                  </a:lnTo>
                  <a:lnTo>
                    <a:pt x="784" y="1533"/>
                  </a:lnTo>
                  <a:lnTo>
                    <a:pt x="778" y="1545"/>
                  </a:lnTo>
                  <a:lnTo>
                    <a:pt x="771" y="1557"/>
                  </a:lnTo>
                  <a:lnTo>
                    <a:pt x="765" y="1572"/>
                  </a:lnTo>
                  <a:lnTo>
                    <a:pt x="758" y="1586"/>
                  </a:lnTo>
                  <a:lnTo>
                    <a:pt x="751" y="1598"/>
                  </a:lnTo>
                  <a:lnTo>
                    <a:pt x="744" y="1614"/>
                  </a:lnTo>
                  <a:lnTo>
                    <a:pt x="744" y="1614"/>
                  </a:lnTo>
                  <a:lnTo>
                    <a:pt x="755" y="1621"/>
                  </a:lnTo>
                  <a:lnTo>
                    <a:pt x="768" y="1630"/>
                  </a:lnTo>
                  <a:lnTo>
                    <a:pt x="778" y="1640"/>
                  </a:lnTo>
                  <a:lnTo>
                    <a:pt x="788" y="1649"/>
                  </a:lnTo>
                  <a:lnTo>
                    <a:pt x="795" y="1660"/>
                  </a:lnTo>
                  <a:lnTo>
                    <a:pt x="801" y="1671"/>
                  </a:lnTo>
                  <a:lnTo>
                    <a:pt x="803" y="1678"/>
                  </a:lnTo>
                  <a:lnTo>
                    <a:pt x="805" y="1685"/>
                  </a:lnTo>
                  <a:lnTo>
                    <a:pt x="807" y="1691"/>
                  </a:lnTo>
                  <a:lnTo>
                    <a:pt x="807" y="1700"/>
                  </a:lnTo>
                  <a:lnTo>
                    <a:pt x="807" y="1721"/>
                  </a:lnTo>
                  <a:lnTo>
                    <a:pt x="793" y="1725"/>
                  </a:lnTo>
                  <a:lnTo>
                    <a:pt x="779" y="1731"/>
                  </a:lnTo>
                  <a:lnTo>
                    <a:pt x="768" y="1738"/>
                  </a:lnTo>
                  <a:lnTo>
                    <a:pt x="758" y="1745"/>
                  </a:lnTo>
                  <a:lnTo>
                    <a:pt x="748" y="1754"/>
                  </a:lnTo>
                  <a:lnTo>
                    <a:pt x="739" y="1764"/>
                  </a:lnTo>
                  <a:lnTo>
                    <a:pt x="731" y="1775"/>
                  </a:lnTo>
                  <a:lnTo>
                    <a:pt x="725" y="1787"/>
                  </a:lnTo>
                  <a:lnTo>
                    <a:pt x="720" y="1798"/>
                  </a:lnTo>
                  <a:lnTo>
                    <a:pt x="715" y="1811"/>
                  </a:lnTo>
                  <a:lnTo>
                    <a:pt x="711" y="1824"/>
                  </a:lnTo>
                  <a:lnTo>
                    <a:pt x="709" y="1838"/>
                  </a:lnTo>
                  <a:lnTo>
                    <a:pt x="706" y="1852"/>
                  </a:lnTo>
                  <a:lnTo>
                    <a:pt x="705" y="1866"/>
                  </a:lnTo>
                  <a:lnTo>
                    <a:pt x="704" y="1881"/>
                  </a:lnTo>
                  <a:lnTo>
                    <a:pt x="704" y="1896"/>
                  </a:lnTo>
                  <a:lnTo>
                    <a:pt x="704" y="1972"/>
                  </a:lnTo>
                  <a:lnTo>
                    <a:pt x="661" y="1972"/>
                  </a:lnTo>
                  <a:lnTo>
                    <a:pt x="623" y="1972"/>
                  </a:lnTo>
                  <a:lnTo>
                    <a:pt x="586" y="1972"/>
                  </a:lnTo>
                  <a:lnTo>
                    <a:pt x="543" y="1972"/>
                  </a:lnTo>
                  <a:lnTo>
                    <a:pt x="528" y="1974"/>
                  </a:lnTo>
                  <a:lnTo>
                    <a:pt x="515" y="1977"/>
                  </a:lnTo>
                  <a:lnTo>
                    <a:pt x="504" y="1982"/>
                  </a:lnTo>
                  <a:lnTo>
                    <a:pt x="494" y="1989"/>
                  </a:lnTo>
                  <a:lnTo>
                    <a:pt x="483" y="1995"/>
                  </a:lnTo>
                  <a:lnTo>
                    <a:pt x="473" y="2002"/>
                  </a:lnTo>
                  <a:lnTo>
                    <a:pt x="460" y="2009"/>
                  </a:lnTo>
                  <a:lnTo>
                    <a:pt x="446" y="2015"/>
                  </a:lnTo>
                  <a:lnTo>
                    <a:pt x="426" y="2021"/>
                  </a:lnTo>
                  <a:lnTo>
                    <a:pt x="407" y="2026"/>
                  </a:lnTo>
                  <a:lnTo>
                    <a:pt x="389" y="2030"/>
                  </a:lnTo>
                  <a:lnTo>
                    <a:pt x="367" y="2036"/>
                  </a:lnTo>
                  <a:lnTo>
                    <a:pt x="333" y="2049"/>
                  </a:lnTo>
                  <a:lnTo>
                    <a:pt x="302" y="2061"/>
                  </a:lnTo>
                  <a:lnTo>
                    <a:pt x="287" y="2068"/>
                  </a:lnTo>
                  <a:lnTo>
                    <a:pt x="272" y="2073"/>
                  </a:lnTo>
                  <a:lnTo>
                    <a:pt x="254" y="2078"/>
                  </a:lnTo>
                  <a:lnTo>
                    <a:pt x="235" y="2082"/>
                  </a:lnTo>
                  <a:lnTo>
                    <a:pt x="214" y="2082"/>
                  </a:lnTo>
                  <a:lnTo>
                    <a:pt x="203" y="2077"/>
                  </a:lnTo>
                  <a:lnTo>
                    <a:pt x="193" y="2073"/>
                  </a:lnTo>
                  <a:lnTo>
                    <a:pt x="128" y="2073"/>
                  </a:lnTo>
                  <a:lnTo>
                    <a:pt x="114" y="2074"/>
                  </a:lnTo>
                  <a:lnTo>
                    <a:pt x="101" y="2077"/>
                  </a:lnTo>
                  <a:lnTo>
                    <a:pt x="89" y="2080"/>
                  </a:lnTo>
                  <a:lnTo>
                    <a:pt x="76" y="2084"/>
                  </a:lnTo>
                  <a:lnTo>
                    <a:pt x="65" y="2090"/>
                  </a:lnTo>
                  <a:lnTo>
                    <a:pt x="55" y="2098"/>
                  </a:lnTo>
                  <a:lnTo>
                    <a:pt x="45" y="2107"/>
                  </a:lnTo>
                  <a:lnTo>
                    <a:pt x="36" y="2115"/>
                  </a:lnTo>
                  <a:lnTo>
                    <a:pt x="28" y="2125"/>
                  </a:lnTo>
                  <a:lnTo>
                    <a:pt x="21" y="2137"/>
                  </a:lnTo>
                  <a:lnTo>
                    <a:pt x="15" y="2148"/>
                  </a:lnTo>
                  <a:lnTo>
                    <a:pt x="10" y="2161"/>
                  </a:lnTo>
                  <a:lnTo>
                    <a:pt x="6" y="2173"/>
                  </a:lnTo>
                  <a:lnTo>
                    <a:pt x="2" y="2186"/>
                  </a:lnTo>
                  <a:lnTo>
                    <a:pt x="1" y="2199"/>
                  </a:lnTo>
                  <a:lnTo>
                    <a:pt x="0" y="2213"/>
                  </a:lnTo>
                  <a:lnTo>
                    <a:pt x="1" y="2225"/>
                  </a:lnTo>
                  <a:lnTo>
                    <a:pt x="5" y="2236"/>
                  </a:lnTo>
                  <a:lnTo>
                    <a:pt x="10" y="2245"/>
                  </a:lnTo>
                  <a:lnTo>
                    <a:pt x="15" y="2253"/>
                  </a:lnTo>
                  <a:lnTo>
                    <a:pt x="28" y="2271"/>
                  </a:lnTo>
                  <a:lnTo>
                    <a:pt x="42" y="2290"/>
                  </a:lnTo>
                  <a:lnTo>
                    <a:pt x="51" y="2307"/>
                  </a:lnTo>
                  <a:lnTo>
                    <a:pt x="57" y="2324"/>
                  </a:lnTo>
                  <a:lnTo>
                    <a:pt x="62" y="2340"/>
                  </a:lnTo>
                  <a:lnTo>
                    <a:pt x="66" y="2356"/>
                  </a:lnTo>
                  <a:lnTo>
                    <a:pt x="71" y="2390"/>
                  </a:lnTo>
                  <a:lnTo>
                    <a:pt x="76" y="2428"/>
                  </a:lnTo>
                  <a:lnTo>
                    <a:pt x="80" y="2442"/>
                  </a:lnTo>
                  <a:lnTo>
                    <a:pt x="84" y="2455"/>
                  </a:lnTo>
                  <a:lnTo>
                    <a:pt x="89" y="2468"/>
                  </a:lnTo>
                  <a:lnTo>
                    <a:pt x="95" y="2479"/>
                  </a:lnTo>
                  <a:lnTo>
                    <a:pt x="101" y="2491"/>
                  </a:lnTo>
                  <a:lnTo>
                    <a:pt x="109" y="2501"/>
                  </a:lnTo>
                  <a:lnTo>
                    <a:pt x="118" y="2511"/>
                  </a:lnTo>
                  <a:lnTo>
                    <a:pt x="128" y="2519"/>
                  </a:lnTo>
                  <a:lnTo>
                    <a:pt x="136" y="2527"/>
                  </a:lnTo>
                  <a:lnTo>
                    <a:pt x="148" y="2536"/>
                  </a:lnTo>
                  <a:lnTo>
                    <a:pt x="159" y="2543"/>
                  </a:lnTo>
                  <a:lnTo>
                    <a:pt x="170" y="2551"/>
                  </a:lnTo>
                  <a:lnTo>
                    <a:pt x="195" y="2565"/>
                  </a:lnTo>
                  <a:lnTo>
                    <a:pt x="222" y="2578"/>
                  </a:lnTo>
                  <a:lnTo>
                    <a:pt x="234" y="2585"/>
                  </a:lnTo>
                  <a:lnTo>
                    <a:pt x="244" y="2591"/>
                  </a:lnTo>
                  <a:lnTo>
                    <a:pt x="254" y="2598"/>
                  </a:lnTo>
                  <a:lnTo>
                    <a:pt x="263" y="2606"/>
                  </a:lnTo>
                  <a:lnTo>
                    <a:pt x="282" y="2620"/>
                  </a:lnTo>
                  <a:lnTo>
                    <a:pt x="305" y="2634"/>
                  </a:lnTo>
                  <a:lnTo>
                    <a:pt x="316" y="2640"/>
                  </a:lnTo>
                  <a:lnTo>
                    <a:pt x="328" y="2644"/>
                  </a:lnTo>
                  <a:lnTo>
                    <a:pt x="340" y="2647"/>
                  </a:lnTo>
                  <a:lnTo>
                    <a:pt x="351" y="2650"/>
                  </a:lnTo>
                  <a:lnTo>
                    <a:pt x="362" y="2655"/>
                  </a:lnTo>
                  <a:lnTo>
                    <a:pt x="372" y="2660"/>
                  </a:lnTo>
                  <a:lnTo>
                    <a:pt x="382" y="2666"/>
                  </a:lnTo>
                  <a:lnTo>
                    <a:pt x="391" y="2676"/>
                  </a:lnTo>
                  <a:lnTo>
                    <a:pt x="396" y="2684"/>
                  </a:lnTo>
                  <a:lnTo>
                    <a:pt x="401" y="2691"/>
                  </a:lnTo>
                  <a:lnTo>
                    <a:pt x="405" y="2699"/>
                  </a:lnTo>
                  <a:lnTo>
                    <a:pt x="409" y="2706"/>
                  </a:lnTo>
                  <a:lnTo>
                    <a:pt x="412" y="2721"/>
                  </a:lnTo>
                  <a:lnTo>
                    <a:pt x="416" y="2737"/>
                  </a:lnTo>
                  <a:lnTo>
                    <a:pt x="419" y="2769"/>
                  </a:lnTo>
                  <a:lnTo>
                    <a:pt x="420" y="2806"/>
                  </a:lnTo>
                  <a:lnTo>
                    <a:pt x="424" y="2831"/>
                  </a:lnTo>
                  <a:lnTo>
                    <a:pt x="429" y="2853"/>
                  </a:lnTo>
                  <a:lnTo>
                    <a:pt x="431" y="2863"/>
                  </a:lnTo>
                  <a:lnTo>
                    <a:pt x="434" y="2875"/>
                  </a:lnTo>
                  <a:lnTo>
                    <a:pt x="435" y="2887"/>
                  </a:lnTo>
                  <a:lnTo>
                    <a:pt x="436" y="2901"/>
                  </a:lnTo>
                  <a:lnTo>
                    <a:pt x="435" y="2908"/>
                  </a:lnTo>
                  <a:lnTo>
                    <a:pt x="433" y="2916"/>
                  </a:lnTo>
                  <a:lnTo>
                    <a:pt x="429" y="2922"/>
                  </a:lnTo>
                  <a:lnTo>
                    <a:pt x="424" y="2928"/>
                  </a:lnTo>
                  <a:lnTo>
                    <a:pt x="417" y="2934"/>
                  </a:lnTo>
                  <a:lnTo>
                    <a:pt x="411" y="2937"/>
                  </a:lnTo>
                  <a:lnTo>
                    <a:pt x="404" y="2942"/>
                  </a:lnTo>
                  <a:lnTo>
                    <a:pt x="396" y="2946"/>
                  </a:lnTo>
                  <a:lnTo>
                    <a:pt x="385" y="2952"/>
                  </a:lnTo>
                  <a:lnTo>
                    <a:pt x="375" y="2961"/>
                  </a:lnTo>
                  <a:lnTo>
                    <a:pt x="366" y="2970"/>
                  </a:lnTo>
                  <a:lnTo>
                    <a:pt x="355" y="2977"/>
                  </a:lnTo>
                  <a:lnTo>
                    <a:pt x="332" y="2990"/>
                  </a:lnTo>
                  <a:lnTo>
                    <a:pt x="313" y="3004"/>
                  </a:lnTo>
                  <a:lnTo>
                    <a:pt x="306" y="3011"/>
                  </a:lnTo>
                  <a:lnTo>
                    <a:pt x="301" y="3021"/>
                  </a:lnTo>
                  <a:lnTo>
                    <a:pt x="296" y="3031"/>
                  </a:lnTo>
                  <a:lnTo>
                    <a:pt x="293" y="3044"/>
                  </a:lnTo>
                  <a:lnTo>
                    <a:pt x="292" y="3056"/>
                  </a:lnTo>
                  <a:lnTo>
                    <a:pt x="291" y="3068"/>
                  </a:lnTo>
                  <a:lnTo>
                    <a:pt x="288" y="3073"/>
                  </a:lnTo>
                  <a:lnTo>
                    <a:pt x="287" y="3078"/>
                  </a:lnTo>
                  <a:lnTo>
                    <a:pt x="284" y="3083"/>
                  </a:lnTo>
                  <a:lnTo>
                    <a:pt x="281" y="3088"/>
                  </a:lnTo>
                  <a:lnTo>
                    <a:pt x="272" y="3095"/>
                  </a:lnTo>
                  <a:lnTo>
                    <a:pt x="263" y="3102"/>
                  </a:lnTo>
                  <a:lnTo>
                    <a:pt x="254" y="3105"/>
                  </a:lnTo>
                  <a:lnTo>
                    <a:pt x="246" y="3109"/>
                  </a:lnTo>
                  <a:lnTo>
                    <a:pt x="235" y="3113"/>
                  </a:lnTo>
                  <a:lnTo>
                    <a:pt x="227" y="3117"/>
                  </a:lnTo>
                  <a:lnTo>
                    <a:pt x="219" y="3123"/>
                  </a:lnTo>
                  <a:lnTo>
                    <a:pt x="212" y="3131"/>
                  </a:lnTo>
                  <a:lnTo>
                    <a:pt x="197" y="3151"/>
                  </a:lnTo>
                  <a:lnTo>
                    <a:pt x="185" y="3169"/>
                  </a:lnTo>
                  <a:lnTo>
                    <a:pt x="180" y="3179"/>
                  </a:lnTo>
                  <a:lnTo>
                    <a:pt x="176" y="3191"/>
                  </a:lnTo>
                  <a:lnTo>
                    <a:pt x="175" y="3202"/>
                  </a:lnTo>
                  <a:lnTo>
                    <a:pt x="174" y="3215"/>
                  </a:lnTo>
                  <a:lnTo>
                    <a:pt x="175" y="3231"/>
                  </a:lnTo>
                  <a:lnTo>
                    <a:pt x="179" y="3246"/>
                  </a:lnTo>
                  <a:lnTo>
                    <a:pt x="184" y="3260"/>
                  </a:lnTo>
                  <a:lnTo>
                    <a:pt x="190" y="3272"/>
                  </a:lnTo>
                  <a:lnTo>
                    <a:pt x="197" y="3285"/>
                  </a:lnTo>
                  <a:lnTo>
                    <a:pt x="202" y="3299"/>
                  </a:lnTo>
                  <a:lnTo>
                    <a:pt x="205" y="3312"/>
                  </a:lnTo>
                  <a:lnTo>
                    <a:pt x="207" y="3329"/>
                  </a:lnTo>
                  <a:lnTo>
                    <a:pt x="205" y="3343"/>
                  </a:lnTo>
                  <a:lnTo>
                    <a:pt x="203" y="3355"/>
                  </a:lnTo>
                  <a:lnTo>
                    <a:pt x="200" y="3366"/>
                  </a:lnTo>
                  <a:lnTo>
                    <a:pt x="197" y="3378"/>
                  </a:lnTo>
                  <a:lnTo>
                    <a:pt x="187" y="3398"/>
                  </a:lnTo>
                  <a:lnTo>
                    <a:pt x="174" y="3418"/>
                  </a:lnTo>
                  <a:lnTo>
                    <a:pt x="163" y="3437"/>
                  </a:lnTo>
                  <a:lnTo>
                    <a:pt x="153" y="3458"/>
                  </a:lnTo>
                  <a:lnTo>
                    <a:pt x="149" y="3469"/>
                  </a:lnTo>
                  <a:lnTo>
                    <a:pt x="145" y="3481"/>
                  </a:lnTo>
                  <a:lnTo>
                    <a:pt x="144" y="3493"/>
                  </a:lnTo>
                  <a:lnTo>
                    <a:pt x="143" y="3506"/>
                  </a:lnTo>
                  <a:lnTo>
                    <a:pt x="143" y="3533"/>
                  </a:lnTo>
                  <a:lnTo>
                    <a:pt x="145" y="3557"/>
                  </a:lnTo>
                  <a:lnTo>
                    <a:pt x="149" y="3581"/>
                  </a:lnTo>
                  <a:lnTo>
                    <a:pt x="154" y="3604"/>
                  </a:lnTo>
                  <a:lnTo>
                    <a:pt x="160" y="3625"/>
                  </a:lnTo>
                  <a:lnTo>
                    <a:pt x="170" y="3646"/>
                  </a:lnTo>
                  <a:lnTo>
                    <a:pt x="182" y="3669"/>
                  </a:lnTo>
                  <a:lnTo>
                    <a:pt x="195" y="3691"/>
                  </a:lnTo>
                  <a:lnTo>
                    <a:pt x="207" y="3706"/>
                  </a:lnTo>
                  <a:lnTo>
                    <a:pt x="218" y="3720"/>
                  </a:lnTo>
                  <a:lnTo>
                    <a:pt x="229" y="3733"/>
                  </a:lnTo>
                  <a:lnTo>
                    <a:pt x="241" y="3749"/>
                  </a:lnTo>
                  <a:lnTo>
                    <a:pt x="256" y="3772"/>
                  </a:lnTo>
                  <a:lnTo>
                    <a:pt x="271" y="3792"/>
                  </a:lnTo>
                  <a:lnTo>
                    <a:pt x="286" y="3809"/>
                  </a:lnTo>
                  <a:lnTo>
                    <a:pt x="302" y="3826"/>
                  </a:lnTo>
                  <a:lnTo>
                    <a:pt x="318" y="3841"/>
                  </a:lnTo>
                  <a:lnTo>
                    <a:pt x="336" y="3856"/>
                  </a:lnTo>
                  <a:lnTo>
                    <a:pt x="356" y="3871"/>
                  </a:lnTo>
                  <a:lnTo>
                    <a:pt x="379" y="3887"/>
                  </a:lnTo>
                  <a:lnTo>
                    <a:pt x="399" y="3898"/>
                  </a:lnTo>
                  <a:lnTo>
                    <a:pt x="416" y="3907"/>
                  </a:lnTo>
                  <a:lnTo>
                    <a:pt x="425" y="3912"/>
                  </a:lnTo>
                  <a:lnTo>
                    <a:pt x="434" y="3918"/>
                  </a:lnTo>
                  <a:lnTo>
                    <a:pt x="441" y="3925"/>
                  </a:lnTo>
                  <a:lnTo>
                    <a:pt x="449" y="3935"/>
                  </a:lnTo>
                  <a:lnTo>
                    <a:pt x="463" y="3942"/>
                  </a:lnTo>
                  <a:lnTo>
                    <a:pt x="474" y="3950"/>
                  </a:lnTo>
                  <a:lnTo>
                    <a:pt x="485" y="3959"/>
                  </a:lnTo>
                  <a:lnTo>
                    <a:pt x="495" y="3969"/>
                  </a:lnTo>
                  <a:lnTo>
                    <a:pt x="505" y="3977"/>
                  </a:lnTo>
                  <a:lnTo>
                    <a:pt x="515" y="3985"/>
                  </a:lnTo>
                  <a:lnTo>
                    <a:pt x="528" y="3993"/>
                  </a:lnTo>
                  <a:lnTo>
                    <a:pt x="542" y="3998"/>
                  </a:lnTo>
                  <a:lnTo>
                    <a:pt x="556" y="4001"/>
                  </a:lnTo>
                  <a:lnTo>
                    <a:pt x="568" y="4003"/>
                  </a:lnTo>
                  <a:lnTo>
                    <a:pt x="582" y="4004"/>
                  </a:lnTo>
                  <a:lnTo>
                    <a:pt x="594" y="4009"/>
                  </a:lnTo>
                  <a:lnTo>
                    <a:pt x="623" y="4021"/>
                  </a:lnTo>
                  <a:lnTo>
                    <a:pt x="650" y="4034"/>
                  </a:lnTo>
                  <a:lnTo>
                    <a:pt x="662" y="4040"/>
                  </a:lnTo>
                  <a:lnTo>
                    <a:pt x="676" y="4044"/>
                  </a:lnTo>
                  <a:lnTo>
                    <a:pt x="690" y="4046"/>
                  </a:lnTo>
                  <a:lnTo>
                    <a:pt x="706" y="4048"/>
                  </a:lnTo>
                  <a:lnTo>
                    <a:pt x="734" y="4048"/>
                  </a:lnTo>
                  <a:lnTo>
                    <a:pt x="758" y="4048"/>
                  </a:lnTo>
                  <a:lnTo>
                    <a:pt x="780" y="4048"/>
                  </a:lnTo>
                  <a:lnTo>
                    <a:pt x="803" y="4046"/>
                  </a:lnTo>
                  <a:lnTo>
                    <a:pt x="825" y="4046"/>
                  </a:lnTo>
                  <a:lnTo>
                    <a:pt x="848" y="4046"/>
                  </a:lnTo>
                  <a:lnTo>
                    <a:pt x="872" y="4045"/>
                  </a:lnTo>
                  <a:lnTo>
                    <a:pt x="899" y="4045"/>
                  </a:lnTo>
                  <a:lnTo>
                    <a:pt x="1005" y="4031"/>
                  </a:lnTo>
                  <a:lnTo>
                    <a:pt x="1019" y="4034"/>
                  </a:lnTo>
                  <a:lnTo>
                    <a:pt x="1032" y="4035"/>
                  </a:lnTo>
                  <a:lnTo>
                    <a:pt x="1044" y="4039"/>
                  </a:lnTo>
                  <a:lnTo>
                    <a:pt x="1055" y="4041"/>
                  </a:lnTo>
                  <a:lnTo>
                    <a:pt x="1079" y="4051"/>
                  </a:lnTo>
                  <a:lnTo>
                    <a:pt x="1103" y="4064"/>
                  </a:lnTo>
                  <a:lnTo>
                    <a:pt x="1114" y="4070"/>
                  </a:lnTo>
                  <a:lnTo>
                    <a:pt x="1125" y="4078"/>
                  </a:lnTo>
                  <a:lnTo>
                    <a:pt x="1137" y="4084"/>
                  </a:lnTo>
                  <a:lnTo>
                    <a:pt x="1145" y="4093"/>
                  </a:lnTo>
                  <a:lnTo>
                    <a:pt x="1153" y="4102"/>
                  </a:lnTo>
                  <a:lnTo>
                    <a:pt x="1159" y="4112"/>
                  </a:lnTo>
                  <a:lnTo>
                    <a:pt x="1164" y="4123"/>
                  </a:lnTo>
                  <a:lnTo>
                    <a:pt x="1165" y="4136"/>
                  </a:lnTo>
                  <a:lnTo>
                    <a:pt x="1165" y="4136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57" name="Freeform 26"/>
            <p:cNvSpPr>
              <a:spLocks/>
            </p:cNvSpPr>
            <p:nvPr/>
          </p:nvSpPr>
          <p:spPr bwMode="auto">
            <a:xfrm>
              <a:off x="2424019" y="779515"/>
              <a:ext cx="365578" cy="220335"/>
            </a:xfrm>
            <a:custGeom>
              <a:avLst/>
              <a:gdLst>
                <a:gd name="T0" fmla="*/ 430 w 1478"/>
                <a:gd name="T1" fmla="*/ 834 h 891"/>
                <a:gd name="T2" fmla="*/ 457 w 1478"/>
                <a:gd name="T3" fmla="*/ 799 h 891"/>
                <a:gd name="T4" fmla="*/ 482 w 1478"/>
                <a:gd name="T5" fmla="*/ 803 h 891"/>
                <a:gd name="T6" fmla="*/ 514 w 1478"/>
                <a:gd name="T7" fmla="*/ 829 h 891"/>
                <a:gd name="T8" fmla="*/ 540 w 1478"/>
                <a:gd name="T9" fmla="*/ 830 h 891"/>
                <a:gd name="T10" fmla="*/ 573 w 1478"/>
                <a:gd name="T11" fmla="*/ 808 h 891"/>
                <a:gd name="T12" fmla="*/ 636 w 1478"/>
                <a:gd name="T13" fmla="*/ 774 h 891"/>
                <a:gd name="T14" fmla="*/ 711 w 1478"/>
                <a:gd name="T15" fmla="*/ 758 h 891"/>
                <a:gd name="T16" fmla="*/ 806 w 1478"/>
                <a:gd name="T17" fmla="*/ 691 h 891"/>
                <a:gd name="T18" fmla="*/ 848 w 1478"/>
                <a:gd name="T19" fmla="*/ 667 h 891"/>
                <a:gd name="T20" fmla="*/ 909 w 1478"/>
                <a:gd name="T21" fmla="*/ 671 h 891"/>
                <a:gd name="T22" fmla="*/ 934 w 1478"/>
                <a:gd name="T23" fmla="*/ 661 h 891"/>
                <a:gd name="T24" fmla="*/ 964 w 1478"/>
                <a:gd name="T25" fmla="*/ 641 h 891"/>
                <a:gd name="T26" fmla="*/ 986 w 1478"/>
                <a:gd name="T27" fmla="*/ 647 h 891"/>
                <a:gd name="T28" fmla="*/ 999 w 1478"/>
                <a:gd name="T29" fmla="*/ 676 h 891"/>
                <a:gd name="T30" fmla="*/ 1033 w 1478"/>
                <a:gd name="T31" fmla="*/ 689 h 891"/>
                <a:gd name="T32" fmla="*/ 1082 w 1478"/>
                <a:gd name="T33" fmla="*/ 690 h 891"/>
                <a:gd name="T34" fmla="*/ 1149 w 1478"/>
                <a:gd name="T35" fmla="*/ 730 h 891"/>
                <a:gd name="T36" fmla="*/ 1203 w 1478"/>
                <a:gd name="T37" fmla="*/ 737 h 891"/>
                <a:gd name="T38" fmla="*/ 1251 w 1478"/>
                <a:gd name="T39" fmla="*/ 700 h 891"/>
                <a:gd name="T40" fmla="*/ 1294 w 1478"/>
                <a:gd name="T41" fmla="*/ 681 h 891"/>
                <a:gd name="T42" fmla="*/ 1383 w 1478"/>
                <a:gd name="T43" fmla="*/ 668 h 891"/>
                <a:gd name="T44" fmla="*/ 1419 w 1478"/>
                <a:gd name="T45" fmla="*/ 619 h 891"/>
                <a:gd name="T46" fmla="*/ 1444 w 1478"/>
                <a:gd name="T47" fmla="*/ 591 h 891"/>
                <a:gd name="T48" fmla="*/ 1439 w 1478"/>
                <a:gd name="T49" fmla="*/ 556 h 891"/>
                <a:gd name="T50" fmla="*/ 1426 w 1478"/>
                <a:gd name="T51" fmla="*/ 515 h 891"/>
                <a:gd name="T52" fmla="*/ 1471 w 1478"/>
                <a:gd name="T53" fmla="*/ 471 h 891"/>
                <a:gd name="T54" fmla="*/ 1475 w 1478"/>
                <a:gd name="T55" fmla="*/ 428 h 891"/>
                <a:gd name="T56" fmla="*/ 1446 w 1478"/>
                <a:gd name="T57" fmla="*/ 406 h 891"/>
                <a:gd name="T58" fmla="*/ 1417 w 1478"/>
                <a:gd name="T59" fmla="*/ 348 h 891"/>
                <a:gd name="T60" fmla="*/ 1412 w 1478"/>
                <a:gd name="T61" fmla="*/ 233 h 891"/>
                <a:gd name="T62" fmla="*/ 1421 w 1478"/>
                <a:gd name="T63" fmla="*/ 175 h 891"/>
                <a:gd name="T64" fmla="*/ 1422 w 1478"/>
                <a:gd name="T65" fmla="*/ 124 h 891"/>
                <a:gd name="T66" fmla="*/ 1397 w 1478"/>
                <a:gd name="T67" fmla="*/ 115 h 891"/>
                <a:gd name="T68" fmla="*/ 1313 w 1478"/>
                <a:gd name="T69" fmla="*/ 101 h 891"/>
                <a:gd name="T70" fmla="*/ 1205 w 1478"/>
                <a:gd name="T71" fmla="*/ 59 h 891"/>
                <a:gd name="T72" fmla="*/ 1119 w 1478"/>
                <a:gd name="T73" fmla="*/ 5 h 891"/>
                <a:gd name="T74" fmla="*/ 1079 w 1478"/>
                <a:gd name="T75" fmla="*/ 0 h 891"/>
                <a:gd name="T76" fmla="*/ 1023 w 1478"/>
                <a:gd name="T77" fmla="*/ 20 h 891"/>
                <a:gd name="T78" fmla="*/ 934 w 1478"/>
                <a:gd name="T79" fmla="*/ 54 h 891"/>
                <a:gd name="T80" fmla="*/ 846 w 1478"/>
                <a:gd name="T81" fmla="*/ 71 h 891"/>
                <a:gd name="T82" fmla="*/ 570 w 1478"/>
                <a:gd name="T83" fmla="*/ 80 h 891"/>
                <a:gd name="T84" fmla="*/ 474 w 1478"/>
                <a:gd name="T85" fmla="*/ 89 h 891"/>
                <a:gd name="T86" fmla="*/ 415 w 1478"/>
                <a:gd name="T87" fmla="*/ 77 h 891"/>
                <a:gd name="T88" fmla="*/ 334 w 1478"/>
                <a:gd name="T89" fmla="*/ 31 h 891"/>
                <a:gd name="T90" fmla="*/ 297 w 1478"/>
                <a:gd name="T91" fmla="*/ 56 h 891"/>
                <a:gd name="T92" fmla="*/ 266 w 1478"/>
                <a:gd name="T93" fmla="*/ 75 h 891"/>
                <a:gd name="T94" fmla="*/ 167 w 1478"/>
                <a:gd name="T95" fmla="*/ 82 h 891"/>
                <a:gd name="T96" fmla="*/ 71 w 1478"/>
                <a:gd name="T97" fmla="*/ 125 h 891"/>
                <a:gd name="T98" fmla="*/ 28 w 1478"/>
                <a:gd name="T99" fmla="*/ 150 h 891"/>
                <a:gd name="T100" fmla="*/ 14 w 1478"/>
                <a:gd name="T101" fmla="*/ 219 h 891"/>
                <a:gd name="T102" fmla="*/ 1 w 1478"/>
                <a:gd name="T103" fmla="*/ 288 h 891"/>
                <a:gd name="T104" fmla="*/ 24 w 1478"/>
                <a:gd name="T105" fmla="*/ 316 h 891"/>
                <a:gd name="T106" fmla="*/ 79 w 1478"/>
                <a:gd name="T107" fmla="*/ 356 h 891"/>
                <a:gd name="T108" fmla="*/ 127 w 1478"/>
                <a:gd name="T109" fmla="*/ 400 h 891"/>
                <a:gd name="T110" fmla="*/ 187 w 1478"/>
                <a:gd name="T111" fmla="*/ 485 h 891"/>
                <a:gd name="T112" fmla="*/ 194 w 1478"/>
                <a:gd name="T113" fmla="*/ 602 h 891"/>
                <a:gd name="T114" fmla="*/ 187 w 1478"/>
                <a:gd name="T115" fmla="*/ 690 h 891"/>
                <a:gd name="T116" fmla="*/ 206 w 1478"/>
                <a:gd name="T117" fmla="*/ 739 h 891"/>
                <a:gd name="T118" fmla="*/ 253 w 1478"/>
                <a:gd name="T119" fmla="*/ 769 h 891"/>
                <a:gd name="T120" fmla="*/ 384 w 1478"/>
                <a:gd name="T121" fmla="*/ 877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78" h="891">
                  <a:moveTo>
                    <a:pt x="403" y="891"/>
                  </a:moveTo>
                  <a:lnTo>
                    <a:pt x="410" y="875"/>
                  </a:lnTo>
                  <a:lnTo>
                    <a:pt x="417" y="863"/>
                  </a:lnTo>
                  <a:lnTo>
                    <a:pt x="424" y="849"/>
                  </a:lnTo>
                  <a:lnTo>
                    <a:pt x="430" y="834"/>
                  </a:lnTo>
                  <a:lnTo>
                    <a:pt x="437" y="822"/>
                  </a:lnTo>
                  <a:lnTo>
                    <a:pt x="443" y="810"/>
                  </a:lnTo>
                  <a:lnTo>
                    <a:pt x="447" y="805"/>
                  </a:lnTo>
                  <a:lnTo>
                    <a:pt x="450" y="801"/>
                  </a:lnTo>
                  <a:lnTo>
                    <a:pt x="457" y="799"/>
                  </a:lnTo>
                  <a:lnTo>
                    <a:pt x="463" y="798"/>
                  </a:lnTo>
                  <a:lnTo>
                    <a:pt x="468" y="798"/>
                  </a:lnTo>
                  <a:lnTo>
                    <a:pt x="473" y="799"/>
                  </a:lnTo>
                  <a:lnTo>
                    <a:pt x="477" y="800"/>
                  </a:lnTo>
                  <a:lnTo>
                    <a:pt x="482" y="803"/>
                  </a:lnTo>
                  <a:lnTo>
                    <a:pt x="488" y="809"/>
                  </a:lnTo>
                  <a:lnTo>
                    <a:pt x="496" y="815"/>
                  </a:lnTo>
                  <a:lnTo>
                    <a:pt x="503" y="822"/>
                  </a:lnTo>
                  <a:lnTo>
                    <a:pt x="511" y="827"/>
                  </a:lnTo>
                  <a:lnTo>
                    <a:pt x="514" y="829"/>
                  </a:lnTo>
                  <a:lnTo>
                    <a:pt x="518" y="830"/>
                  </a:lnTo>
                  <a:lnTo>
                    <a:pt x="523" y="832"/>
                  </a:lnTo>
                  <a:lnTo>
                    <a:pt x="528" y="832"/>
                  </a:lnTo>
                  <a:lnTo>
                    <a:pt x="535" y="832"/>
                  </a:lnTo>
                  <a:lnTo>
                    <a:pt x="540" y="830"/>
                  </a:lnTo>
                  <a:lnTo>
                    <a:pt x="545" y="829"/>
                  </a:lnTo>
                  <a:lnTo>
                    <a:pt x="550" y="827"/>
                  </a:lnTo>
                  <a:lnTo>
                    <a:pt x="558" y="822"/>
                  </a:lnTo>
                  <a:lnTo>
                    <a:pt x="566" y="815"/>
                  </a:lnTo>
                  <a:lnTo>
                    <a:pt x="573" y="808"/>
                  </a:lnTo>
                  <a:lnTo>
                    <a:pt x="581" y="800"/>
                  </a:lnTo>
                  <a:lnTo>
                    <a:pt x="590" y="793"/>
                  </a:lnTo>
                  <a:lnTo>
                    <a:pt x="600" y="788"/>
                  </a:lnTo>
                  <a:lnTo>
                    <a:pt x="619" y="779"/>
                  </a:lnTo>
                  <a:lnTo>
                    <a:pt x="636" y="774"/>
                  </a:lnTo>
                  <a:lnTo>
                    <a:pt x="654" y="770"/>
                  </a:lnTo>
                  <a:lnTo>
                    <a:pt x="670" y="768"/>
                  </a:lnTo>
                  <a:lnTo>
                    <a:pt x="686" y="765"/>
                  </a:lnTo>
                  <a:lnTo>
                    <a:pt x="704" y="760"/>
                  </a:lnTo>
                  <a:lnTo>
                    <a:pt x="711" y="758"/>
                  </a:lnTo>
                  <a:lnTo>
                    <a:pt x="720" y="754"/>
                  </a:lnTo>
                  <a:lnTo>
                    <a:pt x="729" y="750"/>
                  </a:lnTo>
                  <a:lnTo>
                    <a:pt x="738" y="745"/>
                  </a:lnTo>
                  <a:lnTo>
                    <a:pt x="773" y="717"/>
                  </a:lnTo>
                  <a:lnTo>
                    <a:pt x="806" y="691"/>
                  </a:lnTo>
                  <a:lnTo>
                    <a:pt x="813" y="685"/>
                  </a:lnTo>
                  <a:lnTo>
                    <a:pt x="821" y="680"/>
                  </a:lnTo>
                  <a:lnTo>
                    <a:pt x="829" y="675"/>
                  </a:lnTo>
                  <a:lnTo>
                    <a:pt x="838" y="671"/>
                  </a:lnTo>
                  <a:lnTo>
                    <a:pt x="848" y="667"/>
                  </a:lnTo>
                  <a:lnTo>
                    <a:pt x="858" y="665"/>
                  </a:lnTo>
                  <a:lnTo>
                    <a:pt x="868" y="663"/>
                  </a:lnTo>
                  <a:lnTo>
                    <a:pt x="881" y="662"/>
                  </a:lnTo>
                  <a:lnTo>
                    <a:pt x="895" y="667"/>
                  </a:lnTo>
                  <a:lnTo>
                    <a:pt x="909" y="671"/>
                  </a:lnTo>
                  <a:lnTo>
                    <a:pt x="914" y="671"/>
                  </a:lnTo>
                  <a:lnTo>
                    <a:pt x="919" y="670"/>
                  </a:lnTo>
                  <a:lnTo>
                    <a:pt x="922" y="667"/>
                  </a:lnTo>
                  <a:lnTo>
                    <a:pt x="926" y="666"/>
                  </a:lnTo>
                  <a:lnTo>
                    <a:pt x="934" y="661"/>
                  </a:lnTo>
                  <a:lnTo>
                    <a:pt x="941" y="655"/>
                  </a:lnTo>
                  <a:lnTo>
                    <a:pt x="947" y="650"/>
                  </a:lnTo>
                  <a:lnTo>
                    <a:pt x="955" y="643"/>
                  </a:lnTo>
                  <a:lnTo>
                    <a:pt x="959" y="642"/>
                  </a:lnTo>
                  <a:lnTo>
                    <a:pt x="964" y="641"/>
                  </a:lnTo>
                  <a:lnTo>
                    <a:pt x="968" y="640"/>
                  </a:lnTo>
                  <a:lnTo>
                    <a:pt x="973" y="640"/>
                  </a:lnTo>
                  <a:lnTo>
                    <a:pt x="979" y="640"/>
                  </a:lnTo>
                  <a:lnTo>
                    <a:pt x="983" y="643"/>
                  </a:lnTo>
                  <a:lnTo>
                    <a:pt x="986" y="647"/>
                  </a:lnTo>
                  <a:lnTo>
                    <a:pt x="989" y="653"/>
                  </a:lnTo>
                  <a:lnTo>
                    <a:pt x="990" y="658"/>
                  </a:lnTo>
                  <a:lnTo>
                    <a:pt x="993" y="665"/>
                  </a:lnTo>
                  <a:lnTo>
                    <a:pt x="995" y="671"/>
                  </a:lnTo>
                  <a:lnTo>
                    <a:pt x="999" y="676"/>
                  </a:lnTo>
                  <a:lnTo>
                    <a:pt x="1004" y="681"/>
                  </a:lnTo>
                  <a:lnTo>
                    <a:pt x="1010" y="683"/>
                  </a:lnTo>
                  <a:lnTo>
                    <a:pt x="1015" y="686"/>
                  </a:lnTo>
                  <a:lnTo>
                    <a:pt x="1020" y="687"/>
                  </a:lnTo>
                  <a:lnTo>
                    <a:pt x="1033" y="689"/>
                  </a:lnTo>
                  <a:lnTo>
                    <a:pt x="1044" y="689"/>
                  </a:lnTo>
                  <a:lnTo>
                    <a:pt x="1057" y="689"/>
                  </a:lnTo>
                  <a:lnTo>
                    <a:pt x="1069" y="689"/>
                  </a:lnTo>
                  <a:lnTo>
                    <a:pt x="1075" y="689"/>
                  </a:lnTo>
                  <a:lnTo>
                    <a:pt x="1082" y="690"/>
                  </a:lnTo>
                  <a:lnTo>
                    <a:pt x="1088" y="692"/>
                  </a:lnTo>
                  <a:lnTo>
                    <a:pt x="1094" y="695"/>
                  </a:lnTo>
                  <a:lnTo>
                    <a:pt x="1118" y="709"/>
                  </a:lnTo>
                  <a:lnTo>
                    <a:pt x="1139" y="724"/>
                  </a:lnTo>
                  <a:lnTo>
                    <a:pt x="1149" y="730"/>
                  </a:lnTo>
                  <a:lnTo>
                    <a:pt x="1161" y="735"/>
                  </a:lnTo>
                  <a:lnTo>
                    <a:pt x="1173" y="739"/>
                  </a:lnTo>
                  <a:lnTo>
                    <a:pt x="1187" y="740"/>
                  </a:lnTo>
                  <a:lnTo>
                    <a:pt x="1196" y="739"/>
                  </a:lnTo>
                  <a:lnTo>
                    <a:pt x="1203" y="737"/>
                  </a:lnTo>
                  <a:lnTo>
                    <a:pt x="1211" y="734"/>
                  </a:lnTo>
                  <a:lnTo>
                    <a:pt x="1217" y="730"/>
                  </a:lnTo>
                  <a:lnTo>
                    <a:pt x="1229" y="721"/>
                  </a:lnTo>
                  <a:lnTo>
                    <a:pt x="1240" y="710"/>
                  </a:lnTo>
                  <a:lnTo>
                    <a:pt x="1251" y="700"/>
                  </a:lnTo>
                  <a:lnTo>
                    <a:pt x="1264" y="690"/>
                  </a:lnTo>
                  <a:lnTo>
                    <a:pt x="1270" y="687"/>
                  </a:lnTo>
                  <a:lnTo>
                    <a:pt x="1277" y="683"/>
                  </a:lnTo>
                  <a:lnTo>
                    <a:pt x="1285" y="682"/>
                  </a:lnTo>
                  <a:lnTo>
                    <a:pt x="1294" y="681"/>
                  </a:lnTo>
                  <a:lnTo>
                    <a:pt x="1358" y="681"/>
                  </a:lnTo>
                  <a:lnTo>
                    <a:pt x="1367" y="681"/>
                  </a:lnTo>
                  <a:lnTo>
                    <a:pt x="1373" y="677"/>
                  </a:lnTo>
                  <a:lnTo>
                    <a:pt x="1378" y="673"/>
                  </a:lnTo>
                  <a:lnTo>
                    <a:pt x="1383" y="668"/>
                  </a:lnTo>
                  <a:lnTo>
                    <a:pt x="1392" y="656"/>
                  </a:lnTo>
                  <a:lnTo>
                    <a:pt x="1399" y="642"/>
                  </a:lnTo>
                  <a:lnTo>
                    <a:pt x="1404" y="633"/>
                  </a:lnTo>
                  <a:lnTo>
                    <a:pt x="1412" y="626"/>
                  </a:lnTo>
                  <a:lnTo>
                    <a:pt x="1419" y="619"/>
                  </a:lnTo>
                  <a:lnTo>
                    <a:pt x="1428" y="613"/>
                  </a:lnTo>
                  <a:lnTo>
                    <a:pt x="1434" y="607"/>
                  </a:lnTo>
                  <a:lnTo>
                    <a:pt x="1441" y="599"/>
                  </a:lnTo>
                  <a:lnTo>
                    <a:pt x="1443" y="596"/>
                  </a:lnTo>
                  <a:lnTo>
                    <a:pt x="1444" y="591"/>
                  </a:lnTo>
                  <a:lnTo>
                    <a:pt x="1446" y="586"/>
                  </a:lnTo>
                  <a:lnTo>
                    <a:pt x="1447" y="581"/>
                  </a:lnTo>
                  <a:lnTo>
                    <a:pt x="1446" y="572"/>
                  </a:lnTo>
                  <a:lnTo>
                    <a:pt x="1443" y="563"/>
                  </a:lnTo>
                  <a:lnTo>
                    <a:pt x="1439" y="556"/>
                  </a:lnTo>
                  <a:lnTo>
                    <a:pt x="1436" y="548"/>
                  </a:lnTo>
                  <a:lnTo>
                    <a:pt x="1432" y="540"/>
                  </a:lnTo>
                  <a:lnTo>
                    <a:pt x="1428" y="533"/>
                  </a:lnTo>
                  <a:lnTo>
                    <a:pt x="1426" y="524"/>
                  </a:lnTo>
                  <a:lnTo>
                    <a:pt x="1426" y="515"/>
                  </a:lnTo>
                  <a:lnTo>
                    <a:pt x="1429" y="513"/>
                  </a:lnTo>
                  <a:lnTo>
                    <a:pt x="1436" y="512"/>
                  </a:lnTo>
                  <a:lnTo>
                    <a:pt x="1451" y="495"/>
                  </a:lnTo>
                  <a:lnTo>
                    <a:pt x="1464" y="480"/>
                  </a:lnTo>
                  <a:lnTo>
                    <a:pt x="1471" y="471"/>
                  </a:lnTo>
                  <a:lnTo>
                    <a:pt x="1475" y="463"/>
                  </a:lnTo>
                  <a:lnTo>
                    <a:pt x="1477" y="453"/>
                  </a:lnTo>
                  <a:lnTo>
                    <a:pt x="1478" y="441"/>
                  </a:lnTo>
                  <a:lnTo>
                    <a:pt x="1477" y="434"/>
                  </a:lnTo>
                  <a:lnTo>
                    <a:pt x="1475" y="428"/>
                  </a:lnTo>
                  <a:lnTo>
                    <a:pt x="1469" y="424"/>
                  </a:lnTo>
                  <a:lnTo>
                    <a:pt x="1464" y="419"/>
                  </a:lnTo>
                  <a:lnTo>
                    <a:pt x="1458" y="415"/>
                  </a:lnTo>
                  <a:lnTo>
                    <a:pt x="1452" y="411"/>
                  </a:lnTo>
                  <a:lnTo>
                    <a:pt x="1446" y="406"/>
                  </a:lnTo>
                  <a:lnTo>
                    <a:pt x="1441" y="401"/>
                  </a:lnTo>
                  <a:lnTo>
                    <a:pt x="1432" y="387"/>
                  </a:lnTo>
                  <a:lnTo>
                    <a:pt x="1426" y="375"/>
                  </a:lnTo>
                  <a:lnTo>
                    <a:pt x="1421" y="362"/>
                  </a:lnTo>
                  <a:lnTo>
                    <a:pt x="1417" y="348"/>
                  </a:lnTo>
                  <a:lnTo>
                    <a:pt x="1414" y="335"/>
                  </a:lnTo>
                  <a:lnTo>
                    <a:pt x="1413" y="321"/>
                  </a:lnTo>
                  <a:lnTo>
                    <a:pt x="1412" y="306"/>
                  </a:lnTo>
                  <a:lnTo>
                    <a:pt x="1412" y="289"/>
                  </a:lnTo>
                  <a:lnTo>
                    <a:pt x="1412" y="233"/>
                  </a:lnTo>
                  <a:lnTo>
                    <a:pt x="1413" y="219"/>
                  </a:lnTo>
                  <a:lnTo>
                    <a:pt x="1414" y="208"/>
                  </a:lnTo>
                  <a:lnTo>
                    <a:pt x="1416" y="197"/>
                  </a:lnTo>
                  <a:lnTo>
                    <a:pt x="1418" y="185"/>
                  </a:lnTo>
                  <a:lnTo>
                    <a:pt x="1421" y="175"/>
                  </a:lnTo>
                  <a:lnTo>
                    <a:pt x="1423" y="164"/>
                  </a:lnTo>
                  <a:lnTo>
                    <a:pt x="1424" y="153"/>
                  </a:lnTo>
                  <a:lnTo>
                    <a:pt x="1426" y="139"/>
                  </a:lnTo>
                  <a:lnTo>
                    <a:pt x="1424" y="131"/>
                  </a:lnTo>
                  <a:lnTo>
                    <a:pt x="1422" y="124"/>
                  </a:lnTo>
                  <a:lnTo>
                    <a:pt x="1419" y="116"/>
                  </a:lnTo>
                  <a:lnTo>
                    <a:pt x="1416" y="109"/>
                  </a:lnTo>
                  <a:lnTo>
                    <a:pt x="1411" y="111"/>
                  </a:lnTo>
                  <a:lnTo>
                    <a:pt x="1403" y="114"/>
                  </a:lnTo>
                  <a:lnTo>
                    <a:pt x="1397" y="115"/>
                  </a:lnTo>
                  <a:lnTo>
                    <a:pt x="1388" y="115"/>
                  </a:lnTo>
                  <a:lnTo>
                    <a:pt x="1367" y="115"/>
                  </a:lnTo>
                  <a:lnTo>
                    <a:pt x="1348" y="111"/>
                  </a:lnTo>
                  <a:lnTo>
                    <a:pt x="1329" y="108"/>
                  </a:lnTo>
                  <a:lnTo>
                    <a:pt x="1313" y="101"/>
                  </a:lnTo>
                  <a:lnTo>
                    <a:pt x="1279" y="87"/>
                  </a:lnTo>
                  <a:lnTo>
                    <a:pt x="1240" y="71"/>
                  </a:lnTo>
                  <a:lnTo>
                    <a:pt x="1227" y="66"/>
                  </a:lnTo>
                  <a:lnTo>
                    <a:pt x="1216" y="62"/>
                  </a:lnTo>
                  <a:lnTo>
                    <a:pt x="1205" y="59"/>
                  </a:lnTo>
                  <a:lnTo>
                    <a:pt x="1192" y="52"/>
                  </a:lnTo>
                  <a:lnTo>
                    <a:pt x="1167" y="34"/>
                  </a:lnTo>
                  <a:lnTo>
                    <a:pt x="1144" y="16"/>
                  </a:lnTo>
                  <a:lnTo>
                    <a:pt x="1132" y="10"/>
                  </a:lnTo>
                  <a:lnTo>
                    <a:pt x="1119" y="5"/>
                  </a:lnTo>
                  <a:lnTo>
                    <a:pt x="1112" y="2"/>
                  </a:lnTo>
                  <a:lnTo>
                    <a:pt x="1106" y="1"/>
                  </a:lnTo>
                  <a:lnTo>
                    <a:pt x="1098" y="0"/>
                  </a:lnTo>
                  <a:lnTo>
                    <a:pt x="1089" y="0"/>
                  </a:lnTo>
                  <a:lnTo>
                    <a:pt x="1079" y="0"/>
                  </a:lnTo>
                  <a:lnTo>
                    <a:pt x="1070" y="1"/>
                  </a:lnTo>
                  <a:lnTo>
                    <a:pt x="1062" y="2"/>
                  </a:lnTo>
                  <a:lnTo>
                    <a:pt x="1053" y="5"/>
                  </a:lnTo>
                  <a:lnTo>
                    <a:pt x="1038" y="12"/>
                  </a:lnTo>
                  <a:lnTo>
                    <a:pt x="1023" y="20"/>
                  </a:lnTo>
                  <a:lnTo>
                    <a:pt x="1008" y="27"/>
                  </a:lnTo>
                  <a:lnTo>
                    <a:pt x="993" y="36"/>
                  </a:lnTo>
                  <a:lnTo>
                    <a:pt x="976" y="44"/>
                  </a:lnTo>
                  <a:lnTo>
                    <a:pt x="957" y="50"/>
                  </a:lnTo>
                  <a:lnTo>
                    <a:pt x="934" y="54"/>
                  </a:lnTo>
                  <a:lnTo>
                    <a:pt x="914" y="56"/>
                  </a:lnTo>
                  <a:lnTo>
                    <a:pt x="892" y="57"/>
                  </a:lnTo>
                  <a:lnTo>
                    <a:pt x="870" y="60"/>
                  </a:lnTo>
                  <a:lnTo>
                    <a:pt x="858" y="66"/>
                  </a:lnTo>
                  <a:lnTo>
                    <a:pt x="846" y="71"/>
                  </a:lnTo>
                  <a:lnTo>
                    <a:pt x="651" y="71"/>
                  </a:lnTo>
                  <a:lnTo>
                    <a:pt x="629" y="71"/>
                  </a:lnTo>
                  <a:lnTo>
                    <a:pt x="607" y="74"/>
                  </a:lnTo>
                  <a:lnTo>
                    <a:pt x="588" y="76"/>
                  </a:lnTo>
                  <a:lnTo>
                    <a:pt x="570" y="80"/>
                  </a:lnTo>
                  <a:lnTo>
                    <a:pt x="551" y="84"/>
                  </a:lnTo>
                  <a:lnTo>
                    <a:pt x="531" y="86"/>
                  </a:lnTo>
                  <a:lnTo>
                    <a:pt x="511" y="89"/>
                  </a:lnTo>
                  <a:lnTo>
                    <a:pt x="488" y="89"/>
                  </a:lnTo>
                  <a:lnTo>
                    <a:pt x="474" y="89"/>
                  </a:lnTo>
                  <a:lnTo>
                    <a:pt x="462" y="87"/>
                  </a:lnTo>
                  <a:lnTo>
                    <a:pt x="449" y="86"/>
                  </a:lnTo>
                  <a:lnTo>
                    <a:pt x="438" y="84"/>
                  </a:lnTo>
                  <a:lnTo>
                    <a:pt x="427" y="81"/>
                  </a:lnTo>
                  <a:lnTo>
                    <a:pt x="415" y="77"/>
                  </a:lnTo>
                  <a:lnTo>
                    <a:pt x="404" y="74"/>
                  </a:lnTo>
                  <a:lnTo>
                    <a:pt x="394" y="69"/>
                  </a:lnTo>
                  <a:lnTo>
                    <a:pt x="374" y="57"/>
                  </a:lnTo>
                  <a:lnTo>
                    <a:pt x="354" y="45"/>
                  </a:lnTo>
                  <a:lnTo>
                    <a:pt x="334" y="31"/>
                  </a:lnTo>
                  <a:lnTo>
                    <a:pt x="312" y="15"/>
                  </a:lnTo>
                  <a:lnTo>
                    <a:pt x="310" y="26"/>
                  </a:lnTo>
                  <a:lnTo>
                    <a:pt x="307" y="37"/>
                  </a:lnTo>
                  <a:lnTo>
                    <a:pt x="302" y="47"/>
                  </a:lnTo>
                  <a:lnTo>
                    <a:pt x="297" y="56"/>
                  </a:lnTo>
                  <a:lnTo>
                    <a:pt x="290" y="65"/>
                  </a:lnTo>
                  <a:lnTo>
                    <a:pt x="281" y="71"/>
                  </a:lnTo>
                  <a:lnTo>
                    <a:pt x="277" y="72"/>
                  </a:lnTo>
                  <a:lnTo>
                    <a:pt x="272" y="75"/>
                  </a:lnTo>
                  <a:lnTo>
                    <a:pt x="266" y="75"/>
                  </a:lnTo>
                  <a:lnTo>
                    <a:pt x="261" y="76"/>
                  </a:lnTo>
                  <a:lnTo>
                    <a:pt x="209" y="76"/>
                  </a:lnTo>
                  <a:lnTo>
                    <a:pt x="194" y="76"/>
                  </a:lnTo>
                  <a:lnTo>
                    <a:pt x="179" y="79"/>
                  </a:lnTo>
                  <a:lnTo>
                    <a:pt x="167" y="82"/>
                  </a:lnTo>
                  <a:lnTo>
                    <a:pt x="154" y="87"/>
                  </a:lnTo>
                  <a:lnTo>
                    <a:pt x="129" y="99"/>
                  </a:lnTo>
                  <a:lnTo>
                    <a:pt x="103" y="113"/>
                  </a:lnTo>
                  <a:lnTo>
                    <a:pt x="86" y="120"/>
                  </a:lnTo>
                  <a:lnTo>
                    <a:pt x="71" y="125"/>
                  </a:lnTo>
                  <a:lnTo>
                    <a:pt x="55" y="131"/>
                  </a:lnTo>
                  <a:lnTo>
                    <a:pt x="40" y="139"/>
                  </a:lnTo>
                  <a:lnTo>
                    <a:pt x="35" y="143"/>
                  </a:lnTo>
                  <a:lnTo>
                    <a:pt x="31" y="146"/>
                  </a:lnTo>
                  <a:lnTo>
                    <a:pt x="28" y="150"/>
                  </a:lnTo>
                  <a:lnTo>
                    <a:pt x="25" y="154"/>
                  </a:lnTo>
                  <a:lnTo>
                    <a:pt x="21" y="164"/>
                  </a:lnTo>
                  <a:lnTo>
                    <a:pt x="19" y="174"/>
                  </a:lnTo>
                  <a:lnTo>
                    <a:pt x="16" y="195"/>
                  </a:lnTo>
                  <a:lnTo>
                    <a:pt x="14" y="219"/>
                  </a:lnTo>
                  <a:lnTo>
                    <a:pt x="9" y="236"/>
                  </a:lnTo>
                  <a:lnTo>
                    <a:pt x="5" y="251"/>
                  </a:lnTo>
                  <a:lnTo>
                    <a:pt x="1" y="266"/>
                  </a:lnTo>
                  <a:lnTo>
                    <a:pt x="0" y="282"/>
                  </a:lnTo>
                  <a:lnTo>
                    <a:pt x="1" y="288"/>
                  </a:lnTo>
                  <a:lnTo>
                    <a:pt x="2" y="293"/>
                  </a:lnTo>
                  <a:lnTo>
                    <a:pt x="5" y="297"/>
                  </a:lnTo>
                  <a:lnTo>
                    <a:pt x="7" y="301"/>
                  </a:lnTo>
                  <a:lnTo>
                    <a:pt x="15" y="308"/>
                  </a:lnTo>
                  <a:lnTo>
                    <a:pt x="24" y="316"/>
                  </a:lnTo>
                  <a:lnTo>
                    <a:pt x="33" y="326"/>
                  </a:lnTo>
                  <a:lnTo>
                    <a:pt x="41" y="333"/>
                  </a:lnTo>
                  <a:lnTo>
                    <a:pt x="50" y="340"/>
                  </a:lnTo>
                  <a:lnTo>
                    <a:pt x="60" y="346"/>
                  </a:lnTo>
                  <a:lnTo>
                    <a:pt x="79" y="356"/>
                  </a:lnTo>
                  <a:lnTo>
                    <a:pt x="100" y="370"/>
                  </a:lnTo>
                  <a:lnTo>
                    <a:pt x="109" y="376"/>
                  </a:lnTo>
                  <a:lnTo>
                    <a:pt x="117" y="384"/>
                  </a:lnTo>
                  <a:lnTo>
                    <a:pt x="122" y="391"/>
                  </a:lnTo>
                  <a:lnTo>
                    <a:pt x="127" y="400"/>
                  </a:lnTo>
                  <a:lnTo>
                    <a:pt x="137" y="417"/>
                  </a:lnTo>
                  <a:lnTo>
                    <a:pt x="148" y="435"/>
                  </a:lnTo>
                  <a:lnTo>
                    <a:pt x="166" y="456"/>
                  </a:lnTo>
                  <a:lnTo>
                    <a:pt x="181" y="475"/>
                  </a:lnTo>
                  <a:lnTo>
                    <a:pt x="187" y="485"/>
                  </a:lnTo>
                  <a:lnTo>
                    <a:pt x="192" y="497"/>
                  </a:lnTo>
                  <a:lnTo>
                    <a:pt x="194" y="509"/>
                  </a:lnTo>
                  <a:lnTo>
                    <a:pt x="196" y="522"/>
                  </a:lnTo>
                  <a:lnTo>
                    <a:pt x="196" y="587"/>
                  </a:lnTo>
                  <a:lnTo>
                    <a:pt x="194" y="602"/>
                  </a:lnTo>
                  <a:lnTo>
                    <a:pt x="192" y="614"/>
                  </a:lnTo>
                  <a:lnTo>
                    <a:pt x="189" y="628"/>
                  </a:lnTo>
                  <a:lnTo>
                    <a:pt x="188" y="643"/>
                  </a:lnTo>
                  <a:lnTo>
                    <a:pt x="187" y="667"/>
                  </a:lnTo>
                  <a:lnTo>
                    <a:pt x="187" y="690"/>
                  </a:lnTo>
                  <a:lnTo>
                    <a:pt x="188" y="700"/>
                  </a:lnTo>
                  <a:lnTo>
                    <a:pt x="191" y="710"/>
                  </a:lnTo>
                  <a:lnTo>
                    <a:pt x="194" y="721"/>
                  </a:lnTo>
                  <a:lnTo>
                    <a:pt x="201" y="731"/>
                  </a:lnTo>
                  <a:lnTo>
                    <a:pt x="206" y="739"/>
                  </a:lnTo>
                  <a:lnTo>
                    <a:pt x="212" y="744"/>
                  </a:lnTo>
                  <a:lnTo>
                    <a:pt x="218" y="747"/>
                  </a:lnTo>
                  <a:lnTo>
                    <a:pt x="225" y="751"/>
                  </a:lnTo>
                  <a:lnTo>
                    <a:pt x="240" y="759"/>
                  </a:lnTo>
                  <a:lnTo>
                    <a:pt x="253" y="769"/>
                  </a:lnTo>
                  <a:lnTo>
                    <a:pt x="284" y="793"/>
                  </a:lnTo>
                  <a:lnTo>
                    <a:pt x="310" y="814"/>
                  </a:lnTo>
                  <a:lnTo>
                    <a:pt x="336" y="835"/>
                  </a:lnTo>
                  <a:lnTo>
                    <a:pt x="365" y="862"/>
                  </a:lnTo>
                  <a:lnTo>
                    <a:pt x="384" y="877"/>
                  </a:lnTo>
                  <a:lnTo>
                    <a:pt x="403" y="891"/>
                  </a:lnTo>
                  <a:lnTo>
                    <a:pt x="403" y="891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58" name="Freeform 27"/>
            <p:cNvSpPr>
              <a:spLocks/>
            </p:cNvSpPr>
            <p:nvPr/>
          </p:nvSpPr>
          <p:spPr bwMode="auto">
            <a:xfrm>
              <a:off x="2424019" y="779515"/>
              <a:ext cx="365578" cy="220335"/>
            </a:xfrm>
            <a:custGeom>
              <a:avLst/>
              <a:gdLst>
                <a:gd name="T0" fmla="*/ 430 w 1478"/>
                <a:gd name="T1" fmla="*/ 834 h 891"/>
                <a:gd name="T2" fmla="*/ 457 w 1478"/>
                <a:gd name="T3" fmla="*/ 799 h 891"/>
                <a:gd name="T4" fmla="*/ 482 w 1478"/>
                <a:gd name="T5" fmla="*/ 803 h 891"/>
                <a:gd name="T6" fmla="*/ 514 w 1478"/>
                <a:gd name="T7" fmla="*/ 829 h 891"/>
                <a:gd name="T8" fmla="*/ 540 w 1478"/>
                <a:gd name="T9" fmla="*/ 830 h 891"/>
                <a:gd name="T10" fmla="*/ 573 w 1478"/>
                <a:gd name="T11" fmla="*/ 808 h 891"/>
                <a:gd name="T12" fmla="*/ 636 w 1478"/>
                <a:gd name="T13" fmla="*/ 774 h 891"/>
                <a:gd name="T14" fmla="*/ 711 w 1478"/>
                <a:gd name="T15" fmla="*/ 758 h 891"/>
                <a:gd name="T16" fmla="*/ 806 w 1478"/>
                <a:gd name="T17" fmla="*/ 691 h 891"/>
                <a:gd name="T18" fmla="*/ 848 w 1478"/>
                <a:gd name="T19" fmla="*/ 667 h 891"/>
                <a:gd name="T20" fmla="*/ 909 w 1478"/>
                <a:gd name="T21" fmla="*/ 671 h 891"/>
                <a:gd name="T22" fmla="*/ 934 w 1478"/>
                <a:gd name="T23" fmla="*/ 661 h 891"/>
                <a:gd name="T24" fmla="*/ 964 w 1478"/>
                <a:gd name="T25" fmla="*/ 641 h 891"/>
                <a:gd name="T26" fmla="*/ 986 w 1478"/>
                <a:gd name="T27" fmla="*/ 647 h 891"/>
                <a:gd name="T28" fmla="*/ 999 w 1478"/>
                <a:gd name="T29" fmla="*/ 676 h 891"/>
                <a:gd name="T30" fmla="*/ 1033 w 1478"/>
                <a:gd name="T31" fmla="*/ 689 h 891"/>
                <a:gd name="T32" fmla="*/ 1082 w 1478"/>
                <a:gd name="T33" fmla="*/ 690 h 891"/>
                <a:gd name="T34" fmla="*/ 1149 w 1478"/>
                <a:gd name="T35" fmla="*/ 730 h 891"/>
                <a:gd name="T36" fmla="*/ 1203 w 1478"/>
                <a:gd name="T37" fmla="*/ 737 h 891"/>
                <a:gd name="T38" fmla="*/ 1251 w 1478"/>
                <a:gd name="T39" fmla="*/ 700 h 891"/>
                <a:gd name="T40" fmla="*/ 1294 w 1478"/>
                <a:gd name="T41" fmla="*/ 681 h 891"/>
                <a:gd name="T42" fmla="*/ 1383 w 1478"/>
                <a:gd name="T43" fmla="*/ 668 h 891"/>
                <a:gd name="T44" fmla="*/ 1419 w 1478"/>
                <a:gd name="T45" fmla="*/ 619 h 891"/>
                <a:gd name="T46" fmla="*/ 1444 w 1478"/>
                <a:gd name="T47" fmla="*/ 591 h 891"/>
                <a:gd name="T48" fmla="*/ 1439 w 1478"/>
                <a:gd name="T49" fmla="*/ 556 h 891"/>
                <a:gd name="T50" fmla="*/ 1426 w 1478"/>
                <a:gd name="T51" fmla="*/ 515 h 891"/>
                <a:gd name="T52" fmla="*/ 1471 w 1478"/>
                <a:gd name="T53" fmla="*/ 471 h 891"/>
                <a:gd name="T54" fmla="*/ 1475 w 1478"/>
                <a:gd name="T55" fmla="*/ 428 h 891"/>
                <a:gd name="T56" fmla="*/ 1446 w 1478"/>
                <a:gd name="T57" fmla="*/ 406 h 891"/>
                <a:gd name="T58" fmla="*/ 1417 w 1478"/>
                <a:gd name="T59" fmla="*/ 348 h 891"/>
                <a:gd name="T60" fmla="*/ 1412 w 1478"/>
                <a:gd name="T61" fmla="*/ 233 h 891"/>
                <a:gd name="T62" fmla="*/ 1421 w 1478"/>
                <a:gd name="T63" fmla="*/ 175 h 891"/>
                <a:gd name="T64" fmla="*/ 1422 w 1478"/>
                <a:gd name="T65" fmla="*/ 124 h 891"/>
                <a:gd name="T66" fmla="*/ 1403 w 1478"/>
                <a:gd name="T67" fmla="*/ 114 h 891"/>
                <a:gd name="T68" fmla="*/ 1329 w 1478"/>
                <a:gd name="T69" fmla="*/ 108 h 891"/>
                <a:gd name="T70" fmla="*/ 1216 w 1478"/>
                <a:gd name="T71" fmla="*/ 62 h 891"/>
                <a:gd name="T72" fmla="*/ 1132 w 1478"/>
                <a:gd name="T73" fmla="*/ 10 h 891"/>
                <a:gd name="T74" fmla="*/ 1089 w 1478"/>
                <a:gd name="T75" fmla="*/ 0 h 891"/>
                <a:gd name="T76" fmla="*/ 1038 w 1478"/>
                <a:gd name="T77" fmla="*/ 12 h 891"/>
                <a:gd name="T78" fmla="*/ 957 w 1478"/>
                <a:gd name="T79" fmla="*/ 50 h 891"/>
                <a:gd name="T80" fmla="*/ 858 w 1478"/>
                <a:gd name="T81" fmla="*/ 66 h 891"/>
                <a:gd name="T82" fmla="*/ 588 w 1478"/>
                <a:gd name="T83" fmla="*/ 76 h 891"/>
                <a:gd name="T84" fmla="*/ 488 w 1478"/>
                <a:gd name="T85" fmla="*/ 89 h 891"/>
                <a:gd name="T86" fmla="*/ 427 w 1478"/>
                <a:gd name="T87" fmla="*/ 81 h 891"/>
                <a:gd name="T88" fmla="*/ 354 w 1478"/>
                <a:gd name="T89" fmla="*/ 45 h 891"/>
                <a:gd name="T90" fmla="*/ 307 w 1478"/>
                <a:gd name="T91" fmla="*/ 37 h 891"/>
                <a:gd name="T92" fmla="*/ 277 w 1478"/>
                <a:gd name="T93" fmla="*/ 72 h 891"/>
                <a:gd name="T94" fmla="*/ 194 w 1478"/>
                <a:gd name="T95" fmla="*/ 76 h 891"/>
                <a:gd name="T96" fmla="*/ 103 w 1478"/>
                <a:gd name="T97" fmla="*/ 113 h 891"/>
                <a:gd name="T98" fmla="*/ 35 w 1478"/>
                <a:gd name="T99" fmla="*/ 143 h 891"/>
                <a:gd name="T100" fmla="*/ 19 w 1478"/>
                <a:gd name="T101" fmla="*/ 174 h 891"/>
                <a:gd name="T102" fmla="*/ 1 w 1478"/>
                <a:gd name="T103" fmla="*/ 266 h 891"/>
                <a:gd name="T104" fmla="*/ 7 w 1478"/>
                <a:gd name="T105" fmla="*/ 301 h 891"/>
                <a:gd name="T106" fmla="*/ 50 w 1478"/>
                <a:gd name="T107" fmla="*/ 340 h 891"/>
                <a:gd name="T108" fmla="*/ 117 w 1478"/>
                <a:gd name="T109" fmla="*/ 384 h 891"/>
                <a:gd name="T110" fmla="*/ 166 w 1478"/>
                <a:gd name="T111" fmla="*/ 456 h 891"/>
                <a:gd name="T112" fmla="*/ 196 w 1478"/>
                <a:gd name="T113" fmla="*/ 522 h 891"/>
                <a:gd name="T114" fmla="*/ 188 w 1478"/>
                <a:gd name="T115" fmla="*/ 643 h 891"/>
                <a:gd name="T116" fmla="*/ 194 w 1478"/>
                <a:gd name="T117" fmla="*/ 721 h 891"/>
                <a:gd name="T118" fmla="*/ 225 w 1478"/>
                <a:gd name="T119" fmla="*/ 751 h 891"/>
                <a:gd name="T120" fmla="*/ 336 w 1478"/>
                <a:gd name="T121" fmla="*/ 835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78" h="891">
                  <a:moveTo>
                    <a:pt x="403" y="891"/>
                  </a:moveTo>
                  <a:lnTo>
                    <a:pt x="410" y="875"/>
                  </a:lnTo>
                  <a:lnTo>
                    <a:pt x="417" y="863"/>
                  </a:lnTo>
                  <a:lnTo>
                    <a:pt x="424" y="849"/>
                  </a:lnTo>
                  <a:lnTo>
                    <a:pt x="430" y="834"/>
                  </a:lnTo>
                  <a:lnTo>
                    <a:pt x="437" y="822"/>
                  </a:lnTo>
                  <a:lnTo>
                    <a:pt x="443" y="810"/>
                  </a:lnTo>
                  <a:lnTo>
                    <a:pt x="447" y="805"/>
                  </a:lnTo>
                  <a:lnTo>
                    <a:pt x="450" y="801"/>
                  </a:lnTo>
                  <a:lnTo>
                    <a:pt x="457" y="799"/>
                  </a:lnTo>
                  <a:lnTo>
                    <a:pt x="463" y="798"/>
                  </a:lnTo>
                  <a:lnTo>
                    <a:pt x="468" y="798"/>
                  </a:lnTo>
                  <a:lnTo>
                    <a:pt x="473" y="799"/>
                  </a:lnTo>
                  <a:lnTo>
                    <a:pt x="477" y="800"/>
                  </a:lnTo>
                  <a:lnTo>
                    <a:pt x="482" y="803"/>
                  </a:lnTo>
                  <a:lnTo>
                    <a:pt x="488" y="809"/>
                  </a:lnTo>
                  <a:lnTo>
                    <a:pt x="496" y="815"/>
                  </a:lnTo>
                  <a:lnTo>
                    <a:pt x="503" y="822"/>
                  </a:lnTo>
                  <a:lnTo>
                    <a:pt x="511" y="827"/>
                  </a:lnTo>
                  <a:lnTo>
                    <a:pt x="514" y="829"/>
                  </a:lnTo>
                  <a:lnTo>
                    <a:pt x="518" y="830"/>
                  </a:lnTo>
                  <a:lnTo>
                    <a:pt x="523" y="832"/>
                  </a:lnTo>
                  <a:lnTo>
                    <a:pt x="528" y="832"/>
                  </a:lnTo>
                  <a:lnTo>
                    <a:pt x="535" y="832"/>
                  </a:lnTo>
                  <a:lnTo>
                    <a:pt x="540" y="830"/>
                  </a:lnTo>
                  <a:lnTo>
                    <a:pt x="545" y="829"/>
                  </a:lnTo>
                  <a:lnTo>
                    <a:pt x="550" y="827"/>
                  </a:lnTo>
                  <a:lnTo>
                    <a:pt x="558" y="822"/>
                  </a:lnTo>
                  <a:lnTo>
                    <a:pt x="566" y="815"/>
                  </a:lnTo>
                  <a:lnTo>
                    <a:pt x="573" y="808"/>
                  </a:lnTo>
                  <a:lnTo>
                    <a:pt x="581" y="800"/>
                  </a:lnTo>
                  <a:lnTo>
                    <a:pt x="590" y="793"/>
                  </a:lnTo>
                  <a:lnTo>
                    <a:pt x="600" y="788"/>
                  </a:lnTo>
                  <a:lnTo>
                    <a:pt x="619" y="779"/>
                  </a:lnTo>
                  <a:lnTo>
                    <a:pt x="636" y="774"/>
                  </a:lnTo>
                  <a:lnTo>
                    <a:pt x="654" y="770"/>
                  </a:lnTo>
                  <a:lnTo>
                    <a:pt x="670" y="768"/>
                  </a:lnTo>
                  <a:lnTo>
                    <a:pt x="686" y="765"/>
                  </a:lnTo>
                  <a:lnTo>
                    <a:pt x="704" y="760"/>
                  </a:lnTo>
                  <a:lnTo>
                    <a:pt x="711" y="758"/>
                  </a:lnTo>
                  <a:lnTo>
                    <a:pt x="720" y="754"/>
                  </a:lnTo>
                  <a:lnTo>
                    <a:pt x="729" y="750"/>
                  </a:lnTo>
                  <a:lnTo>
                    <a:pt x="738" y="745"/>
                  </a:lnTo>
                  <a:lnTo>
                    <a:pt x="773" y="717"/>
                  </a:lnTo>
                  <a:lnTo>
                    <a:pt x="806" y="691"/>
                  </a:lnTo>
                  <a:lnTo>
                    <a:pt x="813" y="685"/>
                  </a:lnTo>
                  <a:lnTo>
                    <a:pt x="821" y="680"/>
                  </a:lnTo>
                  <a:lnTo>
                    <a:pt x="829" y="675"/>
                  </a:lnTo>
                  <a:lnTo>
                    <a:pt x="838" y="671"/>
                  </a:lnTo>
                  <a:lnTo>
                    <a:pt x="848" y="667"/>
                  </a:lnTo>
                  <a:lnTo>
                    <a:pt x="858" y="665"/>
                  </a:lnTo>
                  <a:lnTo>
                    <a:pt x="868" y="663"/>
                  </a:lnTo>
                  <a:lnTo>
                    <a:pt x="881" y="662"/>
                  </a:lnTo>
                  <a:lnTo>
                    <a:pt x="895" y="667"/>
                  </a:lnTo>
                  <a:lnTo>
                    <a:pt x="909" y="671"/>
                  </a:lnTo>
                  <a:lnTo>
                    <a:pt x="914" y="671"/>
                  </a:lnTo>
                  <a:lnTo>
                    <a:pt x="919" y="670"/>
                  </a:lnTo>
                  <a:lnTo>
                    <a:pt x="922" y="667"/>
                  </a:lnTo>
                  <a:lnTo>
                    <a:pt x="926" y="666"/>
                  </a:lnTo>
                  <a:lnTo>
                    <a:pt x="934" y="661"/>
                  </a:lnTo>
                  <a:lnTo>
                    <a:pt x="941" y="655"/>
                  </a:lnTo>
                  <a:lnTo>
                    <a:pt x="947" y="650"/>
                  </a:lnTo>
                  <a:lnTo>
                    <a:pt x="955" y="643"/>
                  </a:lnTo>
                  <a:lnTo>
                    <a:pt x="959" y="642"/>
                  </a:lnTo>
                  <a:lnTo>
                    <a:pt x="964" y="641"/>
                  </a:lnTo>
                  <a:lnTo>
                    <a:pt x="968" y="640"/>
                  </a:lnTo>
                  <a:lnTo>
                    <a:pt x="973" y="640"/>
                  </a:lnTo>
                  <a:lnTo>
                    <a:pt x="979" y="640"/>
                  </a:lnTo>
                  <a:lnTo>
                    <a:pt x="983" y="643"/>
                  </a:lnTo>
                  <a:lnTo>
                    <a:pt x="986" y="647"/>
                  </a:lnTo>
                  <a:lnTo>
                    <a:pt x="989" y="653"/>
                  </a:lnTo>
                  <a:lnTo>
                    <a:pt x="990" y="658"/>
                  </a:lnTo>
                  <a:lnTo>
                    <a:pt x="993" y="665"/>
                  </a:lnTo>
                  <a:lnTo>
                    <a:pt x="995" y="671"/>
                  </a:lnTo>
                  <a:lnTo>
                    <a:pt x="999" y="676"/>
                  </a:lnTo>
                  <a:lnTo>
                    <a:pt x="1004" y="681"/>
                  </a:lnTo>
                  <a:lnTo>
                    <a:pt x="1010" y="683"/>
                  </a:lnTo>
                  <a:lnTo>
                    <a:pt x="1015" y="686"/>
                  </a:lnTo>
                  <a:lnTo>
                    <a:pt x="1020" y="687"/>
                  </a:lnTo>
                  <a:lnTo>
                    <a:pt x="1033" y="689"/>
                  </a:lnTo>
                  <a:lnTo>
                    <a:pt x="1044" y="689"/>
                  </a:lnTo>
                  <a:lnTo>
                    <a:pt x="1057" y="689"/>
                  </a:lnTo>
                  <a:lnTo>
                    <a:pt x="1069" y="689"/>
                  </a:lnTo>
                  <a:lnTo>
                    <a:pt x="1075" y="689"/>
                  </a:lnTo>
                  <a:lnTo>
                    <a:pt x="1082" y="690"/>
                  </a:lnTo>
                  <a:lnTo>
                    <a:pt x="1088" y="692"/>
                  </a:lnTo>
                  <a:lnTo>
                    <a:pt x="1094" y="695"/>
                  </a:lnTo>
                  <a:lnTo>
                    <a:pt x="1118" y="709"/>
                  </a:lnTo>
                  <a:lnTo>
                    <a:pt x="1139" y="724"/>
                  </a:lnTo>
                  <a:lnTo>
                    <a:pt x="1149" y="730"/>
                  </a:lnTo>
                  <a:lnTo>
                    <a:pt x="1161" y="735"/>
                  </a:lnTo>
                  <a:lnTo>
                    <a:pt x="1173" y="739"/>
                  </a:lnTo>
                  <a:lnTo>
                    <a:pt x="1187" y="740"/>
                  </a:lnTo>
                  <a:lnTo>
                    <a:pt x="1196" y="739"/>
                  </a:lnTo>
                  <a:lnTo>
                    <a:pt x="1203" y="737"/>
                  </a:lnTo>
                  <a:lnTo>
                    <a:pt x="1211" y="734"/>
                  </a:lnTo>
                  <a:lnTo>
                    <a:pt x="1217" y="730"/>
                  </a:lnTo>
                  <a:lnTo>
                    <a:pt x="1229" y="721"/>
                  </a:lnTo>
                  <a:lnTo>
                    <a:pt x="1240" y="710"/>
                  </a:lnTo>
                  <a:lnTo>
                    <a:pt x="1251" y="700"/>
                  </a:lnTo>
                  <a:lnTo>
                    <a:pt x="1264" y="690"/>
                  </a:lnTo>
                  <a:lnTo>
                    <a:pt x="1270" y="687"/>
                  </a:lnTo>
                  <a:lnTo>
                    <a:pt x="1277" y="683"/>
                  </a:lnTo>
                  <a:lnTo>
                    <a:pt x="1285" y="682"/>
                  </a:lnTo>
                  <a:lnTo>
                    <a:pt x="1294" y="681"/>
                  </a:lnTo>
                  <a:lnTo>
                    <a:pt x="1358" y="681"/>
                  </a:lnTo>
                  <a:lnTo>
                    <a:pt x="1367" y="681"/>
                  </a:lnTo>
                  <a:lnTo>
                    <a:pt x="1373" y="677"/>
                  </a:lnTo>
                  <a:lnTo>
                    <a:pt x="1378" y="673"/>
                  </a:lnTo>
                  <a:lnTo>
                    <a:pt x="1383" y="668"/>
                  </a:lnTo>
                  <a:lnTo>
                    <a:pt x="1392" y="656"/>
                  </a:lnTo>
                  <a:lnTo>
                    <a:pt x="1399" y="642"/>
                  </a:lnTo>
                  <a:lnTo>
                    <a:pt x="1404" y="633"/>
                  </a:lnTo>
                  <a:lnTo>
                    <a:pt x="1412" y="626"/>
                  </a:lnTo>
                  <a:lnTo>
                    <a:pt x="1419" y="619"/>
                  </a:lnTo>
                  <a:lnTo>
                    <a:pt x="1428" y="613"/>
                  </a:lnTo>
                  <a:lnTo>
                    <a:pt x="1434" y="607"/>
                  </a:lnTo>
                  <a:lnTo>
                    <a:pt x="1441" y="599"/>
                  </a:lnTo>
                  <a:lnTo>
                    <a:pt x="1443" y="596"/>
                  </a:lnTo>
                  <a:lnTo>
                    <a:pt x="1444" y="591"/>
                  </a:lnTo>
                  <a:lnTo>
                    <a:pt x="1446" y="586"/>
                  </a:lnTo>
                  <a:lnTo>
                    <a:pt x="1447" y="581"/>
                  </a:lnTo>
                  <a:lnTo>
                    <a:pt x="1446" y="572"/>
                  </a:lnTo>
                  <a:lnTo>
                    <a:pt x="1443" y="563"/>
                  </a:lnTo>
                  <a:lnTo>
                    <a:pt x="1439" y="556"/>
                  </a:lnTo>
                  <a:lnTo>
                    <a:pt x="1436" y="548"/>
                  </a:lnTo>
                  <a:lnTo>
                    <a:pt x="1432" y="540"/>
                  </a:lnTo>
                  <a:lnTo>
                    <a:pt x="1428" y="533"/>
                  </a:lnTo>
                  <a:lnTo>
                    <a:pt x="1426" y="524"/>
                  </a:lnTo>
                  <a:lnTo>
                    <a:pt x="1426" y="515"/>
                  </a:lnTo>
                  <a:lnTo>
                    <a:pt x="1429" y="513"/>
                  </a:lnTo>
                  <a:lnTo>
                    <a:pt x="1436" y="512"/>
                  </a:lnTo>
                  <a:lnTo>
                    <a:pt x="1451" y="495"/>
                  </a:lnTo>
                  <a:lnTo>
                    <a:pt x="1464" y="480"/>
                  </a:lnTo>
                  <a:lnTo>
                    <a:pt x="1471" y="471"/>
                  </a:lnTo>
                  <a:lnTo>
                    <a:pt x="1475" y="463"/>
                  </a:lnTo>
                  <a:lnTo>
                    <a:pt x="1477" y="453"/>
                  </a:lnTo>
                  <a:lnTo>
                    <a:pt x="1478" y="441"/>
                  </a:lnTo>
                  <a:lnTo>
                    <a:pt x="1477" y="434"/>
                  </a:lnTo>
                  <a:lnTo>
                    <a:pt x="1475" y="428"/>
                  </a:lnTo>
                  <a:lnTo>
                    <a:pt x="1469" y="424"/>
                  </a:lnTo>
                  <a:lnTo>
                    <a:pt x="1464" y="419"/>
                  </a:lnTo>
                  <a:lnTo>
                    <a:pt x="1458" y="415"/>
                  </a:lnTo>
                  <a:lnTo>
                    <a:pt x="1452" y="411"/>
                  </a:lnTo>
                  <a:lnTo>
                    <a:pt x="1446" y="406"/>
                  </a:lnTo>
                  <a:lnTo>
                    <a:pt x="1441" y="401"/>
                  </a:lnTo>
                  <a:lnTo>
                    <a:pt x="1432" y="387"/>
                  </a:lnTo>
                  <a:lnTo>
                    <a:pt x="1426" y="375"/>
                  </a:lnTo>
                  <a:lnTo>
                    <a:pt x="1421" y="362"/>
                  </a:lnTo>
                  <a:lnTo>
                    <a:pt x="1417" y="348"/>
                  </a:lnTo>
                  <a:lnTo>
                    <a:pt x="1414" y="335"/>
                  </a:lnTo>
                  <a:lnTo>
                    <a:pt x="1413" y="321"/>
                  </a:lnTo>
                  <a:lnTo>
                    <a:pt x="1412" y="306"/>
                  </a:lnTo>
                  <a:lnTo>
                    <a:pt x="1412" y="289"/>
                  </a:lnTo>
                  <a:lnTo>
                    <a:pt x="1412" y="233"/>
                  </a:lnTo>
                  <a:lnTo>
                    <a:pt x="1413" y="219"/>
                  </a:lnTo>
                  <a:lnTo>
                    <a:pt x="1414" y="208"/>
                  </a:lnTo>
                  <a:lnTo>
                    <a:pt x="1416" y="197"/>
                  </a:lnTo>
                  <a:lnTo>
                    <a:pt x="1418" y="185"/>
                  </a:lnTo>
                  <a:lnTo>
                    <a:pt x="1421" y="175"/>
                  </a:lnTo>
                  <a:lnTo>
                    <a:pt x="1423" y="164"/>
                  </a:lnTo>
                  <a:lnTo>
                    <a:pt x="1424" y="153"/>
                  </a:lnTo>
                  <a:lnTo>
                    <a:pt x="1426" y="139"/>
                  </a:lnTo>
                  <a:lnTo>
                    <a:pt x="1424" y="131"/>
                  </a:lnTo>
                  <a:lnTo>
                    <a:pt x="1422" y="124"/>
                  </a:lnTo>
                  <a:lnTo>
                    <a:pt x="1419" y="116"/>
                  </a:lnTo>
                  <a:lnTo>
                    <a:pt x="1416" y="109"/>
                  </a:lnTo>
                  <a:lnTo>
                    <a:pt x="1416" y="109"/>
                  </a:lnTo>
                  <a:lnTo>
                    <a:pt x="1411" y="111"/>
                  </a:lnTo>
                  <a:lnTo>
                    <a:pt x="1403" y="114"/>
                  </a:lnTo>
                  <a:lnTo>
                    <a:pt x="1397" y="115"/>
                  </a:lnTo>
                  <a:lnTo>
                    <a:pt x="1388" y="115"/>
                  </a:lnTo>
                  <a:lnTo>
                    <a:pt x="1367" y="115"/>
                  </a:lnTo>
                  <a:lnTo>
                    <a:pt x="1348" y="111"/>
                  </a:lnTo>
                  <a:lnTo>
                    <a:pt x="1329" y="108"/>
                  </a:lnTo>
                  <a:lnTo>
                    <a:pt x="1313" y="101"/>
                  </a:lnTo>
                  <a:lnTo>
                    <a:pt x="1279" y="87"/>
                  </a:lnTo>
                  <a:lnTo>
                    <a:pt x="1240" y="71"/>
                  </a:lnTo>
                  <a:lnTo>
                    <a:pt x="1227" y="66"/>
                  </a:lnTo>
                  <a:lnTo>
                    <a:pt x="1216" y="62"/>
                  </a:lnTo>
                  <a:lnTo>
                    <a:pt x="1205" y="59"/>
                  </a:lnTo>
                  <a:lnTo>
                    <a:pt x="1192" y="52"/>
                  </a:lnTo>
                  <a:lnTo>
                    <a:pt x="1167" y="34"/>
                  </a:lnTo>
                  <a:lnTo>
                    <a:pt x="1144" y="16"/>
                  </a:lnTo>
                  <a:lnTo>
                    <a:pt x="1132" y="10"/>
                  </a:lnTo>
                  <a:lnTo>
                    <a:pt x="1119" y="5"/>
                  </a:lnTo>
                  <a:lnTo>
                    <a:pt x="1112" y="2"/>
                  </a:lnTo>
                  <a:lnTo>
                    <a:pt x="1106" y="1"/>
                  </a:lnTo>
                  <a:lnTo>
                    <a:pt x="1098" y="0"/>
                  </a:lnTo>
                  <a:lnTo>
                    <a:pt x="1089" y="0"/>
                  </a:lnTo>
                  <a:lnTo>
                    <a:pt x="1079" y="0"/>
                  </a:lnTo>
                  <a:lnTo>
                    <a:pt x="1070" y="1"/>
                  </a:lnTo>
                  <a:lnTo>
                    <a:pt x="1062" y="2"/>
                  </a:lnTo>
                  <a:lnTo>
                    <a:pt x="1053" y="5"/>
                  </a:lnTo>
                  <a:lnTo>
                    <a:pt x="1038" y="12"/>
                  </a:lnTo>
                  <a:lnTo>
                    <a:pt x="1023" y="20"/>
                  </a:lnTo>
                  <a:lnTo>
                    <a:pt x="1008" y="27"/>
                  </a:lnTo>
                  <a:lnTo>
                    <a:pt x="993" y="36"/>
                  </a:lnTo>
                  <a:lnTo>
                    <a:pt x="976" y="44"/>
                  </a:lnTo>
                  <a:lnTo>
                    <a:pt x="957" y="50"/>
                  </a:lnTo>
                  <a:lnTo>
                    <a:pt x="934" y="54"/>
                  </a:lnTo>
                  <a:lnTo>
                    <a:pt x="914" y="56"/>
                  </a:lnTo>
                  <a:lnTo>
                    <a:pt x="892" y="57"/>
                  </a:lnTo>
                  <a:lnTo>
                    <a:pt x="870" y="60"/>
                  </a:lnTo>
                  <a:lnTo>
                    <a:pt x="858" y="66"/>
                  </a:lnTo>
                  <a:lnTo>
                    <a:pt x="846" y="71"/>
                  </a:lnTo>
                  <a:lnTo>
                    <a:pt x="651" y="71"/>
                  </a:lnTo>
                  <a:lnTo>
                    <a:pt x="629" y="71"/>
                  </a:lnTo>
                  <a:lnTo>
                    <a:pt x="607" y="74"/>
                  </a:lnTo>
                  <a:lnTo>
                    <a:pt x="588" y="76"/>
                  </a:lnTo>
                  <a:lnTo>
                    <a:pt x="570" y="80"/>
                  </a:lnTo>
                  <a:lnTo>
                    <a:pt x="551" y="84"/>
                  </a:lnTo>
                  <a:lnTo>
                    <a:pt x="531" y="86"/>
                  </a:lnTo>
                  <a:lnTo>
                    <a:pt x="511" y="89"/>
                  </a:lnTo>
                  <a:lnTo>
                    <a:pt x="488" y="89"/>
                  </a:lnTo>
                  <a:lnTo>
                    <a:pt x="474" y="89"/>
                  </a:lnTo>
                  <a:lnTo>
                    <a:pt x="462" y="87"/>
                  </a:lnTo>
                  <a:lnTo>
                    <a:pt x="449" y="86"/>
                  </a:lnTo>
                  <a:lnTo>
                    <a:pt x="438" y="84"/>
                  </a:lnTo>
                  <a:lnTo>
                    <a:pt x="427" y="81"/>
                  </a:lnTo>
                  <a:lnTo>
                    <a:pt x="415" y="77"/>
                  </a:lnTo>
                  <a:lnTo>
                    <a:pt x="404" y="74"/>
                  </a:lnTo>
                  <a:lnTo>
                    <a:pt x="394" y="69"/>
                  </a:lnTo>
                  <a:lnTo>
                    <a:pt x="374" y="57"/>
                  </a:lnTo>
                  <a:lnTo>
                    <a:pt x="354" y="45"/>
                  </a:lnTo>
                  <a:lnTo>
                    <a:pt x="334" y="31"/>
                  </a:lnTo>
                  <a:lnTo>
                    <a:pt x="312" y="15"/>
                  </a:lnTo>
                  <a:lnTo>
                    <a:pt x="312" y="15"/>
                  </a:lnTo>
                  <a:lnTo>
                    <a:pt x="310" y="26"/>
                  </a:lnTo>
                  <a:lnTo>
                    <a:pt x="307" y="37"/>
                  </a:lnTo>
                  <a:lnTo>
                    <a:pt x="302" y="47"/>
                  </a:lnTo>
                  <a:lnTo>
                    <a:pt x="297" y="56"/>
                  </a:lnTo>
                  <a:lnTo>
                    <a:pt x="290" y="65"/>
                  </a:lnTo>
                  <a:lnTo>
                    <a:pt x="281" y="71"/>
                  </a:lnTo>
                  <a:lnTo>
                    <a:pt x="277" y="72"/>
                  </a:lnTo>
                  <a:lnTo>
                    <a:pt x="272" y="75"/>
                  </a:lnTo>
                  <a:lnTo>
                    <a:pt x="266" y="75"/>
                  </a:lnTo>
                  <a:lnTo>
                    <a:pt x="261" y="76"/>
                  </a:lnTo>
                  <a:lnTo>
                    <a:pt x="209" y="76"/>
                  </a:lnTo>
                  <a:lnTo>
                    <a:pt x="194" y="76"/>
                  </a:lnTo>
                  <a:lnTo>
                    <a:pt x="179" y="79"/>
                  </a:lnTo>
                  <a:lnTo>
                    <a:pt x="167" y="82"/>
                  </a:lnTo>
                  <a:lnTo>
                    <a:pt x="154" y="87"/>
                  </a:lnTo>
                  <a:lnTo>
                    <a:pt x="129" y="99"/>
                  </a:lnTo>
                  <a:lnTo>
                    <a:pt x="103" y="113"/>
                  </a:lnTo>
                  <a:lnTo>
                    <a:pt x="86" y="120"/>
                  </a:lnTo>
                  <a:lnTo>
                    <a:pt x="71" y="125"/>
                  </a:lnTo>
                  <a:lnTo>
                    <a:pt x="55" y="131"/>
                  </a:lnTo>
                  <a:lnTo>
                    <a:pt x="40" y="139"/>
                  </a:lnTo>
                  <a:lnTo>
                    <a:pt x="35" y="143"/>
                  </a:lnTo>
                  <a:lnTo>
                    <a:pt x="31" y="146"/>
                  </a:lnTo>
                  <a:lnTo>
                    <a:pt x="28" y="150"/>
                  </a:lnTo>
                  <a:lnTo>
                    <a:pt x="25" y="154"/>
                  </a:lnTo>
                  <a:lnTo>
                    <a:pt x="21" y="164"/>
                  </a:lnTo>
                  <a:lnTo>
                    <a:pt x="19" y="174"/>
                  </a:lnTo>
                  <a:lnTo>
                    <a:pt x="16" y="195"/>
                  </a:lnTo>
                  <a:lnTo>
                    <a:pt x="14" y="219"/>
                  </a:lnTo>
                  <a:lnTo>
                    <a:pt x="9" y="236"/>
                  </a:lnTo>
                  <a:lnTo>
                    <a:pt x="5" y="251"/>
                  </a:lnTo>
                  <a:lnTo>
                    <a:pt x="1" y="266"/>
                  </a:lnTo>
                  <a:lnTo>
                    <a:pt x="0" y="282"/>
                  </a:lnTo>
                  <a:lnTo>
                    <a:pt x="1" y="288"/>
                  </a:lnTo>
                  <a:lnTo>
                    <a:pt x="2" y="293"/>
                  </a:lnTo>
                  <a:lnTo>
                    <a:pt x="5" y="297"/>
                  </a:lnTo>
                  <a:lnTo>
                    <a:pt x="7" y="301"/>
                  </a:lnTo>
                  <a:lnTo>
                    <a:pt x="15" y="308"/>
                  </a:lnTo>
                  <a:lnTo>
                    <a:pt x="24" y="316"/>
                  </a:lnTo>
                  <a:lnTo>
                    <a:pt x="33" y="326"/>
                  </a:lnTo>
                  <a:lnTo>
                    <a:pt x="41" y="333"/>
                  </a:lnTo>
                  <a:lnTo>
                    <a:pt x="50" y="340"/>
                  </a:lnTo>
                  <a:lnTo>
                    <a:pt x="60" y="346"/>
                  </a:lnTo>
                  <a:lnTo>
                    <a:pt x="79" y="356"/>
                  </a:lnTo>
                  <a:lnTo>
                    <a:pt x="100" y="370"/>
                  </a:lnTo>
                  <a:lnTo>
                    <a:pt x="109" y="376"/>
                  </a:lnTo>
                  <a:lnTo>
                    <a:pt x="117" y="384"/>
                  </a:lnTo>
                  <a:lnTo>
                    <a:pt x="122" y="391"/>
                  </a:lnTo>
                  <a:lnTo>
                    <a:pt x="127" y="400"/>
                  </a:lnTo>
                  <a:lnTo>
                    <a:pt x="137" y="417"/>
                  </a:lnTo>
                  <a:lnTo>
                    <a:pt x="148" y="435"/>
                  </a:lnTo>
                  <a:lnTo>
                    <a:pt x="166" y="456"/>
                  </a:lnTo>
                  <a:lnTo>
                    <a:pt x="181" y="475"/>
                  </a:lnTo>
                  <a:lnTo>
                    <a:pt x="187" y="485"/>
                  </a:lnTo>
                  <a:lnTo>
                    <a:pt x="192" y="497"/>
                  </a:lnTo>
                  <a:lnTo>
                    <a:pt x="194" y="509"/>
                  </a:lnTo>
                  <a:lnTo>
                    <a:pt x="196" y="522"/>
                  </a:lnTo>
                  <a:lnTo>
                    <a:pt x="196" y="587"/>
                  </a:lnTo>
                  <a:lnTo>
                    <a:pt x="194" y="602"/>
                  </a:lnTo>
                  <a:lnTo>
                    <a:pt x="192" y="614"/>
                  </a:lnTo>
                  <a:lnTo>
                    <a:pt x="189" y="628"/>
                  </a:lnTo>
                  <a:lnTo>
                    <a:pt x="188" y="643"/>
                  </a:lnTo>
                  <a:lnTo>
                    <a:pt x="187" y="667"/>
                  </a:lnTo>
                  <a:lnTo>
                    <a:pt x="187" y="690"/>
                  </a:lnTo>
                  <a:lnTo>
                    <a:pt x="188" y="700"/>
                  </a:lnTo>
                  <a:lnTo>
                    <a:pt x="191" y="710"/>
                  </a:lnTo>
                  <a:lnTo>
                    <a:pt x="194" y="721"/>
                  </a:lnTo>
                  <a:lnTo>
                    <a:pt x="201" y="731"/>
                  </a:lnTo>
                  <a:lnTo>
                    <a:pt x="206" y="739"/>
                  </a:lnTo>
                  <a:lnTo>
                    <a:pt x="212" y="744"/>
                  </a:lnTo>
                  <a:lnTo>
                    <a:pt x="218" y="747"/>
                  </a:lnTo>
                  <a:lnTo>
                    <a:pt x="225" y="751"/>
                  </a:lnTo>
                  <a:lnTo>
                    <a:pt x="240" y="759"/>
                  </a:lnTo>
                  <a:lnTo>
                    <a:pt x="253" y="769"/>
                  </a:lnTo>
                  <a:lnTo>
                    <a:pt x="284" y="793"/>
                  </a:lnTo>
                  <a:lnTo>
                    <a:pt x="310" y="814"/>
                  </a:lnTo>
                  <a:lnTo>
                    <a:pt x="336" y="835"/>
                  </a:lnTo>
                  <a:lnTo>
                    <a:pt x="365" y="862"/>
                  </a:lnTo>
                  <a:lnTo>
                    <a:pt x="384" y="877"/>
                  </a:lnTo>
                  <a:lnTo>
                    <a:pt x="403" y="891"/>
                  </a:lnTo>
                  <a:lnTo>
                    <a:pt x="403" y="891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59" name="Freeform 28"/>
            <p:cNvSpPr>
              <a:spLocks/>
            </p:cNvSpPr>
            <p:nvPr/>
          </p:nvSpPr>
          <p:spPr bwMode="auto">
            <a:xfrm>
              <a:off x="2557406" y="1388153"/>
              <a:ext cx="825020" cy="381387"/>
            </a:xfrm>
            <a:custGeom>
              <a:avLst/>
              <a:gdLst>
                <a:gd name="T0" fmla="*/ 207 w 3340"/>
                <a:gd name="T1" fmla="*/ 1119 h 1546"/>
                <a:gd name="T2" fmla="*/ 79 w 3340"/>
                <a:gd name="T3" fmla="*/ 1303 h 1546"/>
                <a:gd name="T4" fmla="*/ 13 w 3340"/>
                <a:gd name="T5" fmla="*/ 1489 h 1546"/>
                <a:gd name="T6" fmla="*/ 99 w 3340"/>
                <a:gd name="T7" fmla="*/ 1536 h 1546"/>
                <a:gd name="T8" fmla="*/ 227 w 3340"/>
                <a:gd name="T9" fmla="*/ 1520 h 1546"/>
                <a:gd name="T10" fmla="*/ 397 w 3340"/>
                <a:gd name="T11" fmla="*/ 1472 h 1546"/>
                <a:gd name="T12" fmla="*/ 545 w 3340"/>
                <a:gd name="T13" fmla="*/ 1440 h 1546"/>
                <a:gd name="T14" fmla="*/ 680 w 3340"/>
                <a:gd name="T15" fmla="*/ 1413 h 1546"/>
                <a:gd name="T16" fmla="*/ 779 w 3340"/>
                <a:gd name="T17" fmla="*/ 1345 h 1546"/>
                <a:gd name="T18" fmla="*/ 828 w 3340"/>
                <a:gd name="T19" fmla="*/ 1243 h 1546"/>
                <a:gd name="T20" fmla="*/ 901 w 3340"/>
                <a:gd name="T21" fmla="*/ 1162 h 1546"/>
                <a:gd name="T22" fmla="*/ 981 w 3340"/>
                <a:gd name="T23" fmla="*/ 1069 h 1546"/>
                <a:gd name="T24" fmla="*/ 1072 w 3340"/>
                <a:gd name="T25" fmla="*/ 982 h 1546"/>
                <a:gd name="T26" fmla="*/ 1211 w 3340"/>
                <a:gd name="T27" fmla="*/ 908 h 1546"/>
                <a:gd name="T28" fmla="*/ 1266 w 3340"/>
                <a:gd name="T29" fmla="*/ 778 h 1546"/>
                <a:gd name="T30" fmla="*/ 1323 w 3340"/>
                <a:gd name="T31" fmla="*/ 682 h 1546"/>
                <a:gd name="T32" fmla="*/ 1526 w 3340"/>
                <a:gd name="T33" fmla="*/ 577 h 1546"/>
                <a:gd name="T34" fmla="*/ 1683 w 3340"/>
                <a:gd name="T35" fmla="*/ 541 h 1546"/>
                <a:gd name="T36" fmla="*/ 1992 w 3340"/>
                <a:gd name="T37" fmla="*/ 576 h 1546"/>
                <a:gd name="T38" fmla="*/ 2161 w 3340"/>
                <a:gd name="T39" fmla="*/ 672 h 1546"/>
                <a:gd name="T40" fmla="*/ 2233 w 3340"/>
                <a:gd name="T41" fmla="*/ 766 h 1546"/>
                <a:gd name="T42" fmla="*/ 2234 w 3340"/>
                <a:gd name="T43" fmla="*/ 832 h 1546"/>
                <a:gd name="T44" fmla="*/ 2318 w 3340"/>
                <a:gd name="T45" fmla="*/ 864 h 1546"/>
                <a:gd name="T46" fmla="*/ 2377 w 3340"/>
                <a:gd name="T47" fmla="*/ 802 h 1546"/>
                <a:gd name="T48" fmla="*/ 2518 w 3340"/>
                <a:gd name="T49" fmla="*/ 945 h 1546"/>
                <a:gd name="T50" fmla="*/ 2652 w 3340"/>
                <a:gd name="T51" fmla="*/ 1017 h 1546"/>
                <a:gd name="T52" fmla="*/ 2722 w 3340"/>
                <a:gd name="T53" fmla="*/ 1085 h 1546"/>
                <a:gd name="T54" fmla="*/ 2846 w 3340"/>
                <a:gd name="T55" fmla="*/ 1201 h 1546"/>
                <a:gd name="T56" fmla="*/ 2957 w 3340"/>
                <a:gd name="T57" fmla="*/ 1277 h 1546"/>
                <a:gd name="T58" fmla="*/ 3072 w 3340"/>
                <a:gd name="T59" fmla="*/ 1344 h 1546"/>
                <a:gd name="T60" fmla="*/ 3134 w 3340"/>
                <a:gd name="T61" fmla="*/ 1266 h 1546"/>
                <a:gd name="T62" fmla="*/ 3218 w 3340"/>
                <a:gd name="T63" fmla="*/ 1364 h 1546"/>
                <a:gd name="T64" fmla="*/ 3304 w 3340"/>
                <a:gd name="T65" fmla="*/ 1323 h 1546"/>
                <a:gd name="T66" fmla="*/ 3261 w 3340"/>
                <a:gd name="T67" fmla="*/ 1175 h 1546"/>
                <a:gd name="T68" fmla="*/ 3161 w 3340"/>
                <a:gd name="T69" fmla="*/ 1002 h 1546"/>
                <a:gd name="T70" fmla="*/ 3072 w 3340"/>
                <a:gd name="T71" fmla="*/ 830 h 1546"/>
                <a:gd name="T72" fmla="*/ 2979 w 3340"/>
                <a:gd name="T73" fmla="*/ 716 h 1546"/>
                <a:gd name="T74" fmla="*/ 2902 w 3340"/>
                <a:gd name="T75" fmla="*/ 637 h 1546"/>
                <a:gd name="T76" fmla="*/ 2735 w 3340"/>
                <a:gd name="T77" fmla="*/ 541 h 1546"/>
                <a:gd name="T78" fmla="*/ 2701 w 3340"/>
                <a:gd name="T79" fmla="*/ 404 h 1546"/>
                <a:gd name="T80" fmla="*/ 2653 w 3340"/>
                <a:gd name="T81" fmla="*/ 228 h 1546"/>
                <a:gd name="T82" fmla="*/ 2560 w 3340"/>
                <a:gd name="T83" fmla="*/ 233 h 1546"/>
                <a:gd name="T84" fmla="*/ 2445 w 3340"/>
                <a:gd name="T85" fmla="*/ 184 h 1546"/>
                <a:gd name="T86" fmla="*/ 2377 w 3340"/>
                <a:gd name="T87" fmla="*/ 148 h 1546"/>
                <a:gd name="T88" fmla="*/ 2294 w 3340"/>
                <a:gd name="T89" fmla="*/ 224 h 1546"/>
                <a:gd name="T90" fmla="*/ 2215 w 3340"/>
                <a:gd name="T91" fmla="*/ 108 h 1546"/>
                <a:gd name="T92" fmla="*/ 2028 w 3340"/>
                <a:gd name="T93" fmla="*/ 44 h 1546"/>
                <a:gd name="T94" fmla="*/ 1970 w 3340"/>
                <a:gd name="T95" fmla="*/ 229 h 1546"/>
                <a:gd name="T96" fmla="*/ 1869 w 3340"/>
                <a:gd name="T97" fmla="*/ 246 h 1546"/>
                <a:gd name="T98" fmla="*/ 1811 w 3340"/>
                <a:gd name="T99" fmla="*/ 293 h 1546"/>
                <a:gd name="T100" fmla="*/ 1694 w 3340"/>
                <a:gd name="T101" fmla="*/ 173 h 1546"/>
                <a:gd name="T102" fmla="*/ 1575 w 3340"/>
                <a:gd name="T103" fmla="*/ 256 h 1546"/>
                <a:gd name="T104" fmla="*/ 1414 w 3340"/>
                <a:gd name="T105" fmla="*/ 269 h 1546"/>
                <a:gd name="T106" fmla="*/ 1303 w 3340"/>
                <a:gd name="T107" fmla="*/ 261 h 1546"/>
                <a:gd name="T108" fmla="*/ 1176 w 3340"/>
                <a:gd name="T109" fmla="*/ 195 h 1546"/>
                <a:gd name="T110" fmla="*/ 1092 w 3340"/>
                <a:gd name="T111" fmla="*/ 410 h 1546"/>
                <a:gd name="T112" fmla="*/ 956 w 3340"/>
                <a:gd name="T113" fmla="*/ 608 h 1546"/>
                <a:gd name="T114" fmla="*/ 926 w 3340"/>
                <a:gd name="T115" fmla="*/ 699 h 1546"/>
                <a:gd name="T116" fmla="*/ 917 w 3340"/>
                <a:gd name="T117" fmla="*/ 809 h 1546"/>
                <a:gd name="T118" fmla="*/ 777 w 3340"/>
                <a:gd name="T119" fmla="*/ 936 h 1546"/>
                <a:gd name="T120" fmla="*/ 640 w 3340"/>
                <a:gd name="T121" fmla="*/ 941 h 1546"/>
                <a:gd name="T122" fmla="*/ 404 w 3340"/>
                <a:gd name="T123" fmla="*/ 894 h 1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40" h="1546">
                  <a:moveTo>
                    <a:pt x="287" y="950"/>
                  </a:moveTo>
                  <a:lnTo>
                    <a:pt x="287" y="952"/>
                  </a:lnTo>
                  <a:lnTo>
                    <a:pt x="287" y="955"/>
                  </a:lnTo>
                  <a:lnTo>
                    <a:pt x="287" y="965"/>
                  </a:lnTo>
                  <a:lnTo>
                    <a:pt x="284" y="972"/>
                  </a:lnTo>
                  <a:lnTo>
                    <a:pt x="280" y="980"/>
                  </a:lnTo>
                  <a:lnTo>
                    <a:pt x="275" y="986"/>
                  </a:lnTo>
                  <a:lnTo>
                    <a:pt x="262" y="1000"/>
                  </a:lnTo>
                  <a:lnTo>
                    <a:pt x="251" y="1015"/>
                  </a:lnTo>
                  <a:lnTo>
                    <a:pt x="233" y="1045"/>
                  </a:lnTo>
                  <a:lnTo>
                    <a:pt x="220" y="1074"/>
                  </a:lnTo>
                  <a:lnTo>
                    <a:pt x="213" y="1088"/>
                  </a:lnTo>
                  <a:lnTo>
                    <a:pt x="210" y="1103"/>
                  </a:lnTo>
                  <a:lnTo>
                    <a:pt x="207" y="1119"/>
                  </a:lnTo>
                  <a:lnTo>
                    <a:pt x="206" y="1137"/>
                  </a:lnTo>
                  <a:lnTo>
                    <a:pt x="206" y="1195"/>
                  </a:lnTo>
                  <a:lnTo>
                    <a:pt x="208" y="1208"/>
                  </a:lnTo>
                  <a:lnTo>
                    <a:pt x="211" y="1222"/>
                  </a:lnTo>
                  <a:lnTo>
                    <a:pt x="211" y="1228"/>
                  </a:lnTo>
                  <a:lnTo>
                    <a:pt x="207" y="1234"/>
                  </a:lnTo>
                  <a:lnTo>
                    <a:pt x="203" y="1238"/>
                  </a:lnTo>
                  <a:lnTo>
                    <a:pt x="198" y="1242"/>
                  </a:lnTo>
                  <a:lnTo>
                    <a:pt x="185" y="1249"/>
                  </a:lnTo>
                  <a:lnTo>
                    <a:pt x="172" y="1256"/>
                  </a:lnTo>
                  <a:lnTo>
                    <a:pt x="148" y="1271"/>
                  </a:lnTo>
                  <a:lnTo>
                    <a:pt x="127" y="1282"/>
                  </a:lnTo>
                  <a:lnTo>
                    <a:pt x="104" y="1293"/>
                  </a:lnTo>
                  <a:lnTo>
                    <a:pt x="79" y="1303"/>
                  </a:lnTo>
                  <a:lnTo>
                    <a:pt x="51" y="1312"/>
                  </a:lnTo>
                  <a:lnTo>
                    <a:pt x="26" y="1322"/>
                  </a:lnTo>
                  <a:lnTo>
                    <a:pt x="20" y="1326"/>
                  </a:lnTo>
                  <a:lnTo>
                    <a:pt x="15" y="1330"/>
                  </a:lnTo>
                  <a:lnTo>
                    <a:pt x="11" y="1334"/>
                  </a:lnTo>
                  <a:lnTo>
                    <a:pt x="8" y="1337"/>
                  </a:lnTo>
                  <a:lnTo>
                    <a:pt x="4" y="1342"/>
                  </a:lnTo>
                  <a:lnTo>
                    <a:pt x="1" y="1349"/>
                  </a:lnTo>
                  <a:lnTo>
                    <a:pt x="0" y="1354"/>
                  </a:lnTo>
                  <a:lnTo>
                    <a:pt x="0" y="1361"/>
                  </a:lnTo>
                  <a:lnTo>
                    <a:pt x="0" y="1436"/>
                  </a:lnTo>
                  <a:lnTo>
                    <a:pt x="6" y="1453"/>
                  </a:lnTo>
                  <a:lnTo>
                    <a:pt x="13" y="1469"/>
                  </a:lnTo>
                  <a:lnTo>
                    <a:pt x="13" y="1489"/>
                  </a:lnTo>
                  <a:lnTo>
                    <a:pt x="13" y="1504"/>
                  </a:lnTo>
                  <a:lnTo>
                    <a:pt x="13" y="1520"/>
                  </a:lnTo>
                  <a:lnTo>
                    <a:pt x="13" y="1541"/>
                  </a:lnTo>
                  <a:lnTo>
                    <a:pt x="28" y="1543"/>
                  </a:lnTo>
                  <a:lnTo>
                    <a:pt x="44" y="1546"/>
                  </a:lnTo>
                  <a:lnTo>
                    <a:pt x="49" y="1544"/>
                  </a:lnTo>
                  <a:lnTo>
                    <a:pt x="55" y="1543"/>
                  </a:lnTo>
                  <a:lnTo>
                    <a:pt x="60" y="1541"/>
                  </a:lnTo>
                  <a:lnTo>
                    <a:pt x="64" y="1538"/>
                  </a:lnTo>
                  <a:lnTo>
                    <a:pt x="69" y="1536"/>
                  </a:lnTo>
                  <a:lnTo>
                    <a:pt x="74" y="1533"/>
                  </a:lnTo>
                  <a:lnTo>
                    <a:pt x="79" y="1532"/>
                  </a:lnTo>
                  <a:lnTo>
                    <a:pt x="85" y="1531"/>
                  </a:lnTo>
                  <a:lnTo>
                    <a:pt x="99" y="1536"/>
                  </a:lnTo>
                  <a:lnTo>
                    <a:pt x="114" y="1541"/>
                  </a:lnTo>
                  <a:lnTo>
                    <a:pt x="124" y="1541"/>
                  </a:lnTo>
                  <a:lnTo>
                    <a:pt x="133" y="1539"/>
                  </a:lnTo>
                  <a:lnTo>
                    <a:pt x="142" y="1539"/>
                  </a:lnTo>
                  <a:lnTo>
                    <a:pt x="152" y="1541"/>
                  </a:lnTo>
                  <a:lnTo>
                    <a:pt x="167" y="1541"/>
                  </a:lnTo>
                  <a:lnTo>
                    <a:pt x="173" y="1539"/>
                  </a:lnTo>
                  <a:lnTo>
                    <a:pt x="178" y="1538"/>
                  </a:lnTo>
                  <a:lnTo>
                    <a:pt x="183" y="1537"/>
                  </a:lnTo>
                  <a:lnTo>
                    <a:pt x="188" y="1534"/>
                  </a:lnTo>
                  <a:lnTo>
                    <a:pt x="197" y="1529"/>
                  </a:lnTo>
                  <a:lnTo>
                    <a:pt x="207" y="1524"/>
                  </a:lnTo>
                  <a:lnTo>
                    <a:pt x="217" y="1522"/>
                  </a:lnTo>
                  <a:lnTo>
                    <a:pt x="227" y="1520"/>
                  </a:lnTo>
                  <a:lnTo>
                    <a:pt x="236" y="1519"/>
                  </a:lnTo>
                  <a:lnTo>
                    <a:pt x="245" y="1518"/>
                  </a:lnTo>
                  <a:lnTo>
                    <a:pt x="262" y="1518"/>
                  </a:lnTo>
                  <a:lnTo>
                    <a:pt x="282" y="1515"/>
                  </a:lnTo>
                  <a:lnTo>
                    <a:pt x="301" y="1509"/>
                  </a:lnTo>
                  <a:lnTo>
                    <a:pt x="318" y="1502"/>
                  </a:lnTo>
                  <a:lnTo>
                    <a:pt x="325" y="1498"/>
                  </a:lnTo>
                  <a:lnTo>
                    <a:pt x="334" y="1495"/>
                  </a:lnTo>
                  <a:lnTo>
                    <a:pt x="343" y="1493"/>
                  </a:lnTo>
                  <a:lnTo>
                    <a:pt x="353" y="1493"/>
                  </a:lnTo>
                  <a:lnTo>
                    <a:pt x="360" y="1493"/>
                  </a:lnTo>
                  <a:lnTo>
                    <a:pt x="369" y="1494"/>
                  </a:lnTo>
                  <a:lnTo>
                    <a:pt x="383" y="1483"/>
                  </a:lnTo>
                  <a:lnTo>
                    <a:pt x="397" y="1472"/>
                  </a:lnTo>
                  <a:lnTo>
                    <a:pt x="412" y="1480"/>
                  </a:lnTo>
                  <a:lnTo>
                    <a:pt x="428" y="1490"/>
                  </a:lnTo>
                  <a:lnTo>
                    <a:pt x="436" y="1488"/>
                  </a:lnTo>
                  <a:lnTo>
                    <a:pt x="442" y="1485"/>
                  </a:lnTo>
                  <a:lnTo>
                    <a:pt x="448" y="1482"/>
                  </a:lnTo>
                  <a:lnTo>
                    <a:pt x="456" y="1478"/>
                  </a:lnTo>
                  <a:lnTo>
                    <a:pt x="474" y="1473"/>
                  </a:lnTo>
                  <a:lnTo>
                    <a:pt x="492" y="1470"/>
                  </a:lnTo>
                  <a:lnTo>
                    <a:pt x="501" y="1468"/>
                  </a:lnTo>
                  <a:lnTo>
                    <a:pt x="508" y="1465"/>
                  </a:lnTo>
                  <a:lnTo>
                    <a:pt x="517" y="1462"/>
                  </a:lnTo>
                  <a:lnTo>
                    <a:pt x="525" y="1455"/>
                  </a:lnTo>
                  <a:lnTo>
                    <a:pt x="535" y="1448"/>
                  </a:lnTo>
                  <a:lnTo>
                    <a:pt x="545" y="1440"/>
                  </a:lnTo>
                  <a:lnTo>
                    <a:pt x="555" y="1435"/>
                  </a:lnTo>
                  <a:lnTo>
                    <a:pt x="567" y="1430"/>
                  </a:lnTo>
                  <a:lnTo>
                    <a:pt x="582" y="1423"/>
                  </a:lnTo>
                  <a:lnTo>
                    <a:pt x="595" y="1414"/>
                  </a:lnTo>
                  <a:lnTo>
                    <a:pt x="602" y="1410"/>
                  </a:lnTo>
                  <a:lnTo>
                    <a:pt x="609" y="1406"/>
                  </a:lnTo>
                  <a:lnTo>
                    <a:pt x="616" y="1405"/>
                  </a:lnTo>
                  <a:lnTo>
                    <a:pt x="625" y="1404"/>
                  </a:lnTo>
                  <a:lnTo>
                    <a:pt x="636" y="1405"/>
                  </a:lnTo>
                  <a:lnTo>
                    <a:pt x="646" y="1409"/>
                  </a:lnTo>
                  <a:lnTo>
                    <a:pt x="656" y="1413"/>
                  </a:lnTo>
                  <a:lnTo>
                    <a:pt x="668" y="1414"/>
                  </a:lnTo>
                  <a:lnTo>
                    <a:pt x="674" y="1414"/>
                  </a:lnTo>
                  <a:lnTo>
                    <a:pt x="680" y="1413"/>
                  </a:lnTo>
                  <a:lnTo>
                    <a:pt x="684" y="1410"/>
                  </a:lnTo>
                  <a:lnTo>
                    <a:pt x="689" y="1408"/>
                  </a:lnTo>
                  <a:lnTo>
                    <a:pt x="698" y="1400"/>
                  </a:lnTo>
                  <a:lnTo>
                    <a:pt x="708" y="1394"/>
                  </a:lnTo>
                  <a:lnTo>
                    <a:pt x="718" y="1387"/>
                  </a:lnTo>
                  <a:lnTo>
                    <a:pt x="727" y="1382"/>
                  </a:lnTo>
                  <a:lnTo>
                    <a:pt x="735" y="1376"/>
                  </a:lnTo>
                  <a:lnTo>
                    <a:pt x="743" y="1369"/>
                  </a:lnTo>
                  <a:lnTo>
                    <a:pt x="751" y="1359"/>
                  </a:lnTo>
                  <a:lnTo>
                    <a:pt x="758" y="1351"/>
                  </a:lnTo>
                  <a:lnTo>
                    <a:pt x="763" y="1349"/>
                  </a:lnTo>
                  <a:lnTo>
                    <a:pt x="768" y="1346"/>
                  </a:lnTo>
                  <a:lnTo>
                    <a:pt x="773" y="1345"/>
                  </a:lnTo>
                  <a:lnTo>
                    <a:pt x="779" y="1345"/>
                  </a:lnTo>
                  <a:lnTo>
                    <a:pt x="783" y="1346"/>
                  </a:lnTo>
                  <a:lnTo>
                    <a:pt x="788" y="1349"/>
                  </a:lnTo>
                  <a:lnTo>
                    <a:pt x="798" y="1347"/>
                  </a:lnTo>
                  <a:lnTo>
                    <a:pt x="798" y="1305"/>
                  </a:lnTo>
                  <a:lnTo>
                    <a:pt x="798" y="1300"/>
                  </a:lnTo>
                  <a:lnTo>
                    <a:pt x="799" y="1295"/>
                  </a:lnTo>
                  <a:lnTo>
                    <a:pt x="801" y="1290"/>
                  </a:lnTo>
                  <a:lnTo>
                    <a:pt x="803" y="1286"/>
                  </a:lnTo>
                  <a:lnTo>
                    <a:pt x="808" y="1277"/>
                  </a:lnTo>
                  <a:lnTo>
                    <a:pt x="816" y="1270"/>
                  </a:lnTo>
                  <a:lnTo>
                    <a:pt x="820" y="1262"/>
                  </a:lnTo>
                  <a:lnTo>
                    <a:pt x="823" y="1256"/>
                  </a:lnTo>
                  <a:lnTo>
                    <a:pt x="826" y="1249"/>
                  </a:lnTo>
                  <a:lnTo>
                    <a:pt x="828" y="1243"/>
                  </a:lnTo>
                  <a:lnTo>
                    <a:pt x="831" y="1237"/>
                  </a:lnTo>
                  <a:lnTo>
                    <a:pt x="835" y="1231"/>
                  </a:lnTo>
                  <a:lnTo>
                    <a:pt x="838" y="1226"/>
                  </a:lnTo>
                  <a:lnTo>
                    <a:pt x="845" y="1221"/>
                  </a:lnTo>
                  <a:lnTo>
                    <a:pt x="856" y="1213"/>
                  </a:lnTo>
                  <a:lnTo>
                    <a:pt x="867" y="1207"/>
                  </a:lnTo>
                  <a:lnTo>
                    <a:pt x="872" y="1203"/>
                  </a:lnTo>
                  <a:lnTo>
                    <a:pt x="877" y="1199"/>
                  </a:lnTo>
                  <a:lnTo>
                    <a:pt x="881" y="1194"/>
                  </a:lnTo>
                  <a:lnTo>
                    <a:pt x="886" y="1188"/>
                  </a:lnTo>
                  <a:lnTo>
                    <a:pt x="891" y="1178"/>
                  </a:lnTo>
                  <a:lnTo>
                    <a:pt x="896" y="1169"/>
                  </a:lnTo>
                  <a:lnTo>
                    <a:pt x="899" y="1165"/>
                  </a:lnTo>
                  <a:lnTo>
                    <a:pt x="901" y="1162"/>
                  </a:lnTo>
                  <a:lnTo>
                    <a:pt x="906" y="1158"/>
                  </a:lnTo>
                  <a:lnTo>
                    <a:pt x="911" y="1155"/>
                  </a:lnTo>
                  <a:lnTo>
                    <a:pt x="921" y="1155"/>
                  </a:lnTo>
                  <a:lnTo>
                    <a:pt x="931" y="1155"/>
                  </a:lnTo>
                  <a:lnTo>
                    <a:pt x="938" y="1152"/>
                  </a:lnTo>
                  <a:lnTo>
                    <a:pt x="940" y="1147"/>
                  </a:lnTo>
                  <a:lnTo>
                    <a:pt x="943" y="1142"/>
                  </a:lnTo>
                  <a:lnTo>
                    <a:pt x="946" y="1135"/>
                  </a:lnTo>
                  <a:lnTo>
                    <a:pt x="953" y="1128"/>
                  </a:lnTo>
                  <a:lnTo>
                    <a:pt x="959" y="1121"/>
                  </a:lnTo>
                  <a:lnTo>
                    <a:pt x="965" y="1114"/>
                  </a:lnTo>
                  <a:lnTo>
                    <a:pt x="970" y="1105"/>
                  </a:lnTo>
                  <a:lnTo>
                    <a:pt x="976" y="1086"/>
                  </a:lnTo>
                  <a:lnTo>
                    <a:pt x="981" y="1069"/>
                  </a:lnTo>
                  <a:lnTo>
                    <a:pt x="986" y="1051"/>
                  </a:lnTo>
                  <a:lnTo>
                    <a:pt x="993" y="1032"/>
                  </a:lnTo>
                  <a:lnTo>
                    <a:pt x="999" y="1019"/>
                  </a:lnTo>
                  <a:lnTo>
                    <a:pt x="1007" y="1006"/>
                  </a:lnTo>
                  <a:lnTo>
                    <a:pt x="1010" y="1001"/>
                  </a:lnTo>
                  <a:lnTo>
                    <a:pt x="1017" y="997"/>
                  </a:lnTo>
                  <a:lnTo>
                    <a:pt x="1023" y="995"/>
                  </a:lnTo>
                  <a:lnTo>
                    <a:pt x="1029" y="992"/>
                  </a:lnTo>
                  <a:lnTo>
                    <a:pt x="1043" y="993"/>
                  </a:lnTo>
                  <a:lnTo>
                    <a:pt x="1058" y="993"/>
                  </a:lnTo>
                  <a:lnTo>
                    <a:pt x="1062" y="992"/>
                  </a:lnTo>
                  <a:lnTo>
                    <a:pt x="1066" y="990"/>
                  </a:lnTo>
                  <a:lnTo>
                    <a:pt x="1068" y="986"/>
                  </a:lnTo>
                  <a:lnTo>
                    <a:pt x="1072" y="982"/>
                  </a:lnTo>
                  <a:lnTo>
                    <a:pt x="1089" y="973"/>
                  </a:lnTo>
                  <a:lnTo>
                    <a:pt x="1108" y="963"/>
                  </a:lnTo>
                  <a:lnTo>
                    <a:pt x="1118" y="953"/>
                  </a:lnTo>
                  <a:lnTo>
                    <a:pt x="1128" y="942"/>
                  </a:lnTo>
                  <a:lnTo>
                    <a:pt x="1133" y="937"/>
                  </a:lnTo>
                  <a:lnTo>
                    <a:pt x="1138" y="933"/>
                  </a:lnTo>
                  <a:lnTo>
                    <a:pt x="1146" y="931"/>
                  </a:lnTo>
                  <a:lnTo>
                    <a:pt x="1153" y="929"/>
                  </a:lnTo>
                  <a:lnTo>
                    <a:pt x="1192" y="929"/>
                  </a:lnTo>
                  <a:lnTo>
                    <a:pt x="1197" y="928"/>
                  </a:lnTo>
                  <a:lnTo>
                    <a:pt x="1201" y="926"/>
                  </a:lnTo>
                  <a:lnTo>
                    <a:pt x="1205" y="923"/>
                  </a:lnTo>
                  <a:lnTo>
                    <a:pt x="1207" y="918"/>
                  </a:lnTo>
                  <a:lnTo>
                    <a:pt x="1211" y="908"/>
                  </a:lnTo>
                  <a:lnTo>
                    <a:pt x="1216" y="898"/>
                  </a:lnTo>
                  <a:lnTo>
                    <a:pt x="1226" y="886"/>
                  </a:lnTo>
                  <a:lnTo>
                    <a:pt x="1237" y="876"/>
                  </a:lnTo>
                  <a:lnTo>
                    <a:pt x="1248" y="862"/>
                  </a:lnTo>
                  <a:lnTo>
                    <a:pt x="1256" y="849"/>
                  </a:lnTo>
                  <a:lnTo>
                    <a:pt x="1259" y="842"/>
                  </a:lnTo>
                  <a:lnTo>
                    <a:pt x="1260" y="835"/>
                  </a:lnTo>
                  <a:lnTo>
                    <a:pt x="1261" y="827"/>
                  </a:lnTo>
                  <a:lnTo>
                    <a:pt x="1263" y="818"/>
                  </a:lnTo>
                  <a:lnTo>
                    <a:pt x="1261" y="808"/>
                  </a:lnTo>
                  <a:lnTo>
                    <a:pt x="1259" y="798"/>
                  </a:lnTo>
                  <a:lnTo>
                    <a:pt x="1263" y="790"/>
                  </a:lnTo>
                  <a:lnTo>
                    <a:pt x="1265" y="784"/>
                  </a:lnTo>
                  <a:lnTo>
                    <a:pt x="1266" y="778"/>
                  </a:lnTo>
                  <a:lnTo>
                    <a:pt x="1268" y="771"/>
                  </a:lnTo>
                  <a:lnTo>
                    <a:pt x="1270" y="759"/>
                  </a:lnTo>
                  <a:lnTo>
                    <a:pt x="1271" y="744"/>
                  </a:lnTo>
                  <a:lnTo>
                    <a:pt x="1274" y="739"/>
                  </a:lnTo>
                  <a:lnTo>
                    <a:pt x="1276" y="734"/>
                  </a:lnTo>
                  <a:lnTo>
                    <a:pt x="1280" y="730"/>
                  </a:lnTo>
                  <a:lnTo>
                    <a:pt x="1285" y="727"/>
                  </a:lnTo>
                  <a:lnTo>
                    <a:pt x="1295" y="721"/>
                  </a:lnTo>
                  <a:lnTo>
                    <a:pt x="1304" y="712"/>
                  </a:lnTo>
                  <a:lnTo>
                    <a:pt x="1310" y="704"/>
                  </a:lnTo>
                  <a:lnTo>
                    <a:pt x="1315" y="695"/>
                  </a:lnTo>
                  <a:lnTo>
                    <a:pt x="1317" y="691"/>
                  </a:lnTo>
                  <a:lnTo>
                    <a:pt x="1319" y="686"/>
                  </a:lnTo>
                  <a:lnTo>
                    <a:pt x="1323" y="682"/>
                  </a:lnTo>
                  <a:lnTo>
                    <a:pt x="1327" y="680"/>
                  </a:lnTo>
                  <a:lnTo>
                    <a:pt x="1334" y="676"/>
                  </a:lnTo>
                  <a:lnTo>
                    <a:pt x="1340" y="672"/>
                  </a:lnTo>
                  <a:lnTo>
                    <a:pt x="1347" y="671"/>
                  </a:lnTo>
                  <a:lnTo>
                    <a:pt x="1353" y="669"/>
                  </a:lnTo>
                  <a:lnTo>
                    <a:pt x="1365" y="666"/>
                  </a:lnTo>
                  <a:lnTo>
                    <a:pt x="1381" y="661"/>
                  </a:lnTo>
                  <a:lnTo>
                    <a:pt x="1411" y="646"/>
                  </a:lnTo>
                  <a:lnTo>
                    <a:pt x="1436" y="630"/>
                  </a:lnTo>
                  <a:lnTo>
                    <a:pt x="1462" y="615"/>
                  </a:lnTo>
                  <a:lnTo>
                    <a:pt x="1492" y="599"/>
                  </a:lnTo>
                  <a:lnTo>
                    <a:pt x="1507" y="589"/>
                  </a:lnTo>
                  <a:lnTo>
                    <a:pt x="1520" y="581"/>
                  </a:lnTo>
                  <a:lnTo>
                    <a:pt x="1526" y="577"/>
                  </a:lnTo>
                  <a:lnTo>
                    <a:pt x="1534" y="573"/>
                  </a:lnTo>
                  <a:lnTo>
                    <a:pt x="1541" y="571"/>
                  </a:lnTo>
                  <a:lnTo>
                    <a:pt x="1550" y="569"/>
                  </a:lnTo>
                  <a:lnTo>
                    <a:pt x="1568" y="572"/>
                  </a:lnTo>
                  <a:lnTo>
                    <a:pt x="1584" y="573"/>
                  </a:lnTo>
                  <a:lnTo>
                    <a:pt x="1591" y="573"/>
                  </a:lnTo>
                  <a:lnTo>
                    <a:pt x="1599" y="572"/>
                  </a:lnTo>
                  <a:lnTo>
                    <a:pt x="1604" y="569"/>
                  </a:lnTo>
                  <a:lnTo>
                    <a:pt x="1610" y="567"/>
                  </a:lnTo>
                  <a:lnTo>
                    <a:pt x="1621" y="561"/>
                  </a:lnTo>
                  <a:lnTo>
                    <a:pt x="1635" y="554"/>
                  </a:lnTo>
                  <a:lnTo>
                    <a:pt x="1652" y="548"/>
                  </a:lnTo>
                  <a:lnTo>
                    <a:pt x="1668" y="543"/>
                  </a:lnTo>
                  <a:lnTo>
                    <a:pt x="1683" y="541"/>
                  </a:lnTo>
                  <a:lnTo>
                    <a:pt x="1698" y="538"/>
                  </a:lnTo>
                  <a:lnTo>
                    <a:pt x="1728" y="534"/>
                  </a:lnTo>
                  <a:lnTo>
                    <a:pt x="1763" y="534"/>
                  </a:lnTo>
                  <a:lnTo>
                    <a:pt x="1780" y="535"/>
                  </a:lnTo>
                  <a:lnTo>
                    <a:pt x="1793" y="539"/>
                  </a:lnTo>
                  <a:lnTo>
                    <a:pt x="1807" y="543"/>
                  </a:lnTo>
                  <a:lnTo>
                    <a:pt x="1825" y="546"/>
                  </a:lnTo>
                  <a:lnTo>
                    <a:pt x="1850" y="549"/>
                  </a:lnTo>
                  <a:lnTo>
                    <a:pt x="1872" y="553"/>
                  </a:lnTo>
                  <a:lnTo>
                    <a:pt x="1895" y="557"/>
                  </a:lnTo>
                  <a:lnTo>
                    <a:pt x="1920" y="562"/>
                  </a:lnTo>
                  <a:lnTo>
                    <a:pt x="1952" y="568"/>
                  </a:lnTo>
                  <a:lnTo>
                    <a:pt x="1978" y="572"/>
                  </a:lnTo>
                  <a:lnTo>
                    <a:pt x="1992" y="576"/>
                  </a:lnTo>
                  <a:lnTo>
                    <a:pt x="2004" y="578"/>
                  </a:lnTo>
                  <a:lnTo>
                    <a:pt x="2018" y="583"/>
                  </a:lnTo>
                  <a:lnTo>
                    <a:pt x="2033" y="589"/>
                  </a:lnTo>
                  <a:lnTo>
                    <a:pt x="2046" y="594"/>
                  </a:lnTo>
                  <a:lnTo>
                    <a:pt x="2058" y="598"/>
                  </a:lnTo>
                  <a:lnTo>
                    <a:pt x="2071" y="603"/>
                  </a:lnTo>
                  <a:lnTo>
                    <a:pt x="2083" y="608"/>
                  </a:lnTo>
                  <a:lnTo>
                    <a:pt x="2092" y="615"/>
                  </a:lnTo>
                  <a:lnTo>
                    <a:pt x="2100" y="622"/>
                  </a:lnTo>
                  <a:lnTo>
                    <a:pt x="2113" y="635"/>
                  </a:lnTo>
                  <a:lnTo>
                    <a:pt x="2127" y="646"/>
                  </a:lnTo>
                  <a:lnTo>
                    <a:pt x="2140" y="656"/>
                  </a:lnTo>
                  <a:lnTo>
                    <a:pt x="2155" y="667"/>
                  </a:lnTo>
                  <a:lnTo>
                    <a:pt x="2161" y="672"/>
                  </a:lnTo>
                  <a:lnTo>
                    <a:pt x="2165" y="679"/>
                  </a:lnTo>
                  <a:lnTo>
                    <a:pt x="2169" y="684"/>
                  </a:lnTo>
                  <a:lnTo>
                    <a:pt x="2172" y="690"/>
                  </a:lnTo>
                  <a:lnTo>
                    <a:pt x="2175" y="695"/>
                  </a:lnTo>
                  <a:lnTo>
                    <a:pt x="2179" y="701"/>
                  </a:lnTo>
                  <a:lnTo>
                    <a:pt x="2184" y="707"/>
                  </a:lnTo>
                  <a:lnTo>
                    <a:pt x="2189" y="712"/>
                  </a:lnTo>
                  <a:lnTo>
                    <a:pt x="2198" y="720"/>
                  </a:lnTo>
                  <a:lnTo>
                    <a:pt x="2205" y="727"/>
                  </a:lnTo>
                  <a:lnTo>
                    <a:pt x="2213" y="736"/>
                  </a:lnTo>
                  <a:lnTo>
                    <a:pt x="2219" y="745"/>
                  </a:lnTo>
                  <a:lnTo>
                    <a:pt x="2225" y="753"/>
                  </a:lnTo>
                  <a:lnTo>
                    <a:pt x="2229" y="759"/>
                  </a:lnTo>
                  <a:lnTo>
                    <a:pt x="2233" y="766"/>
                  </a:lnTo>
                  <a:lnTo>
                    <a:pt x="2234" y="775"/>
                  </a:lnTo>
                  <a:lnTo>
                    <a:pt x="2234" y="781"/>
                  </a:lnTo>
                  <a:lnTo>
                    <a:pt x="2233" y="786"/>
                  </a:lnTo>
                  <a:lnTo>
                    <a:pt x="2230" y="791"/>
                  </a:lnTo>
                  <a:lnTo>
                    <a:pt x="2228" y="796"/>
                  </a:lnTo>
                  <a:lnTo>
                    <a:pt x="2226" y="802"/>
                  </a:lnTo>
                  <a:lnTo>
                    <a:pt x="2224" y="807"/>
                  </a:lnTo>
                  <a:lnTo>
                    <a:pt x="2223" y="812"/>
                  </a:lnTo>
                  <a:lnTo>
                    <a:pt x="2223" y="818"/>
                  </a:lnTo>
                  <a:lnTo>
                    <a:pt x="2223" y="822"/>
                  </a:lnTo>
                  <a:lnTo>
                    <a:pt x="2224" y="824"/>
                  </a:lnTo>
                  <a:lnTo>
                    <a:pt x="2226" y="827"/>
                  </a:lnTo>
                  <a:lnTo>
                    <a:pt x="2229" y="828"/>
                  </a:lnTo>
                  <a:lnTo>
                    <a:pt x="2234" y="832"/>
                  </a:lnTo>
                  <a:lnTo>
                    <a:pt x="2240" y="834"/>
                  </a:lnTo>
                  <a:lnTo>
                    <a:pt x="2254" y="843"/>
                  </a:lnTo>
                  <a:lnTo>
                    <a:pt x="2267" y="854"/>
                  </a:lnTo>
                  <a:lnTo>
                    <a:pt x="2275" y="863"/>
                  </a:lnTo>
                  <a:lnTo>
                    <a:pt x="2284" y="873"/>
                  </a:lnTo>
                  <a:lnTo>
                    <a:pt x="2288" y="877"/>
                  </a:lnTo>
                  <a:lnTo>
                    <a:pt x="2293" y="879"/>
                  </a:lnTo>
                  <a:lnTo>
                    <a:pt x="2298" y="881"/>
                  </a:lnTo>
                  <a:lnTo>
                    <a:pt x="2304" y="882"/>
                  </a:lnTo>
                  <a:lnTo>
                    <a:pt x="2308" y="881"/>
                  </a:lnTo>
                  <a:lnTo>
                    <a:pt x="2312" y="879"/>
                  </a:lnTo>
                  <a:lnTo>
                    <a:pt x="2314" y="877"/>
                  </a:lnTo>
                  <a:lnTo>
                    <a:pt x="2316" y="873"/>
                  </a:lnTo>
                  <a:lnTo>
                    <a:pt x="2318" y="864"/>
                  </a:lnTo>
                  <a:lnTo>
                    <a:pt x="2322" y="855"/>
                  </a:lnTo>
                  <a:lnTo>
                    <a:pt x="2326" y="844"/>
                  </a:lnTo>
                  <a:lnTo>
                    <a:pt x="2331" y="833"/>
                  </a:lnTo>
                  <a:lnTo>
                    <a:pt x="2334" y="823"/>
                  </a:lnTo>
                  <a:lnTo>
                    <a:pt x="2337" y="810"/>
                  </a:lnTo>
                  <a:lnTo>
                    <a:pt x="2339" y="802"/>
                  </a:lnTo>
                  <a:lnTo>
                    <a:pt x="2342" y="794"/>
                  </a:lnTo>
                  <a:lnTo>
                    <a:pt x="2343" y="790"/>
                  </a:lnTo>
                  <a:lnTo>
                    <a:pt x="2346" y="788"/>
                  </a:lnTo>
                  <a:lnTo>
                    <a:pt x="2349" y="786"/>
                  </a:lnTo>
                  <a:lnTo>
                    <a:pt x="2353" y="785"/>
                  </a:lnTo>
                  <a:lnTo>
                    <a:pt x="2357" y="788"/>
                  </a:lnTo>
                  <a:lnTo>
                    <a:pt x="2359" y="791"/>
                  </a:lnTo>
                  <a:lnTo>
                    <a:pt x="2377" y="802"/>
                  </a:lnTo>
                  <a:lnTo>
                    <a:pt x="2392" y="813"/>
                  </a:lnTo>
                  <a:lnTo>
                    <a:pt x="2408" y="827"/>
                  </a:lnTo>
                  <a:lnTo>
                    <a:pt x="2421" y="839"/>
                  </a:lnTo>
                  <a:lnTo>
                    <a:pt x="2435" y="852"/>
                  </a:lnTo>
                  <a:lnTo>
                    <a:pt x="2451" y="863"/>
                  </a:lnTo>
                  <a:lnTo>
                    <a:pt x="2469" y="872"/>
                  </a:lnTo>
                  <a:lnTo>
                    <a:pt x="2487" y="879"/>
                  </a:lnTo>
                  <a:lnTo>
                    <a:pt x="2494" y="886"/>
                  </a:lnTo>
                  <a:lnTo>
                    <a:pt x="2497" y="892"/>
                  </a:lnTo>
                  <a:lnTo>
                    <a:pt x="2500" y="898"/>
                  </a:lnTo>
                  <a:lnTo>
                    <a:pt x="2502" y="906"/>
                  </a:lnTo>
                  <a:lnTo>
                    <a:pt x="2506" y="921"/>
                  </a:lnTo>
                  <a:lnTo>
                    <a:pt x="2511" y="936"/>
                  </a:lnTo>
                  <a:lnTo>
                    <a:pt x="2518" y="945"/>
                  </a:lnTo>
                  <a:lnTo>
                    <a:pt x="2524" y="951"/>
                  </a:lnTo>
                  <a:lnTo>
                    <a:pt x="2533" y="956"/>
                  </a:lnTo>
                  <a:lnTo>
                    <a:pt x="2543" y="960"/>
                  </a:lnTo>
                  <a:lnTo>
                    <a:pt x="2554" y="965"/>
                  </a:lnTo>
                  <a:lnTo>
                    <a:pt x="2564" y="972"/>
                  </a:lnTo>
                  <a:lnTo>
                    <a:pt x="2574" y="980"/>
                  </a:lnTo>
                  <a:lnTo>
                    <a:pt x="2582" y="987"/>
                  </a:lnTo>
                  <a:lnTo>
                    <a:pt x="2590" y="996"/>
                  </a:lnTo>
                  <a:lnTo>
                    <a:pt x="2600" y="1004"/>
                  </a:lnTo>
                  <a:lnTo>
                    <a:pt x="2610" y="1010"/>
                  </a:lnTo>
                  <a:lnTo>
                    <a:pt x="2623" y="1015"/>
                  </a:lnTo>
                  <a:lnTo>
                    <a:pt x="2633" y="1017"/>
                  </a:lnTo>
                  <a:lnTo>
                    <a:pt x="2643" y="1017"/>
                  </a:lnTo>
                  <a:lnTo>
                    <a:pt x="2652" y="1017"/>
                  </a:lnTo>
                  <a:lnTo>
                    <a:pt x="2662" y="1019"/>
                  </a:lnTo>
                  <a:lnTo>
                    <a:pt x="2667" y="1021"/>
                  </a:lnTo>
                  <a:lnTo>
                    <a:pt x="2671" y="1025"/>
                  </a:lnTo>
                  <a:lnTo>
                    <a:pt x="2673" y="1029"/>
                  </a:lnTo>
                  <a:lnTo>
                    <a:pt x="2674" y="1034"/>
                  </a:lnTo>
                  <a:lnTo>
                    <a:pt x="2677" y="1044"/>
                  </a:lnTo>
                  <a:lnTo>
                    <a:pt x="2679" y="1055"/>
                  </a:lnTo>
                  <a:lnTo>
                    <a:pt x="2682" y="1060"/>
                  </a:lnTo>
                  <a:lnTo>
                    <a:pt x="2684" y="1065"/>
                  </a:lnTo>
                  <a:lnTo>
                    <a:pt x="2688" y="1069"/>
                  </a:lnTo>
                  <a:lnTo>
                    <a:pt x="2692" y="1071"/>
                  </a:lnTo>
                  <a:lnTo>
                    <a:pt x="2702" y="1076"/>
                  </a:lnTo>
                  <a:lnTo>
                    <a:pt x="2712" y="1081"/>
                  </a:lnTo>
                  <a:lnTo>
                    <a:pt x="2722" y="1085"/>
                  </a:lnTo>
                  <a:lnTo>
                    <a:pt x="2731" y="1090"/>
                  </a:lnTo>
                  <a:lnTo>
                    <a:pt x="2738" y="1095"/>
                  </a:lnTo>
                  <a:lnTo>
                    <a:pt x="2745" y="1104"/>
                  </a:lnTo>
                  <a:lnTo>
                    <a:pt x="2750" y="1113"/>
                  </a:lnTo>
                  <a:lnTo>
                    <a:pt x="2753" y="1120"/>
                  </a:lnTo>
                  <a:lnTo>
                    <a:pt x="2759" y="1128"/>
                  </a:lnTo>
                  <a:lnTo>
                    <a:pt x="2766" y="1134"/>
                  </a:lnTo>
                  <a:lnTo>
                    <a:pt x="2787" y="1149"/>
                  </a:lnTo>
                  <a:lnTo>
                    <a:pt x="2806" y="1162"/>
                  </a:lnTo>
                  <a:lnTo>
                    <a:pt x="2815" y="1169"/>
                  </a:lnTo>
                  <a:lnTo>
                    <a:pt x="2824" y="1177"/>
                  </a:lnTo>
                  <a:lnTo>
                    <a:pt x="2833" y="1185"/>
                  </a:lnTo>
                  <a:lnTo>
                    <a:pt x="2843" y="1195"/>
                  </a:lnTo>
                  <a:lnTo>
                    <a:pt x="2846" y="1201"/>
                  </a:lnTo>
                  <a:lnTo>
                    <a:pt x="2850" y="1206"/>
                  </a:lnTo>
                  <a:lnTo>
                    <a:pt x="2855" y="1211"/>
                  </a:lnTo>
                  <a:lnTo>
                    <a:pt x="2861" y="1213"/>
                  </a:lnTo>
                  <a:lnTo>
                    <a:pt x="2879" y="1217"/>
                  </a:lnTo>
                  <a:lnTo>
                    <a:pt x="2897" y="1218"/>
                  </a:lnTo>
                  <a:lnTo>
                    <a:pt x="2904" y="1219"/>
                  </a:lnTo>
                  <a:lnTo>
                    <a:pt x="2910" y="1223"/>
                  </a:lnTo>
                  <a:lnTo>
                    <a:pt x="2917" y="1227"/>
                  </a:lnTo>
                  <a:lnTo>
                    <a:pt x="2923" y="1233"/>
                  </a:lnTo>
                  <a:lnTo>
                    <a:pt x="2932" y="1248"/>
                  </a:lnTo>
                  <a:lnTo>
                    <a:pt x="2940" y="1261"/>
                  </a:lnTo>
                  <a:lnTo>
                    <a:pt x="2946" y="1267"/>
                  </a:lnTo>
                  <a:lnTo>
                    <a:pt x="2951" y="1272"/>
                  </a:lnTo>
                  <a:lnTo>
                    <a:pt x="2957" y="1277"/>
                  </a:lnTo>
                  <a:lnTo>
                    <a:pt x="2966" y="1281"/>
                  </a:lnTo>
                  <a:lnTo>
                    <a:pt x="2982" y="1283"/>
                  </a:lnTo>
                  <a:lnTo>
                    <a:pt x="2999" y="1285"/>
                  </a:lnTo>
                  <a:lnTo>
                    <a:pt x="3006" y="1287"/>
                  </a:lnTo>
                  <a:lnTo>
                    <a:pt x="3012" y="1291"/>
                  </a:lnTo>
                  <a:lnTo>
                    <a:pt x="3017" y="1295"/>
                  </a:lnTo>
                  <a:lnTo>
                    <a:pt x="3022" y="1300"/>
                  </a:lnTo>
                  <a:lnTo>
                    <a:pt x="3031" y="1310"/>
                  </a:lnTo>
                  <a:lnTo>
                    <a:pt x="3038" y="1320"/>
                  </a:lnTo>
                  <a:lnTo>
                    <a:pt x="3046" y="1329"/>
                  </a:lnTo>
                  <a:lnTo>
                    <a:pt x="3055" y="1337"/>
                  </a:lnTo>
                  <a:lnTo>
                    <a:pt x="3060" y="1340"/>
                  </a:lnTo>
                  <a:lnTo>
                    <a:pt x="3066" y="1342"/>
                  </a:lnTo>
                  <a:lnTo>
                    <a:pt x="3072" y="1344"/>
                  </a:lnTo>
                  <a:lnTo>
                    <a:pt x="3079" y="1345"/>
                  </a:lnTo>
                  <a:lnTo>
                    <a:pt x="3090" y="1344"/>
                  </a:lnTo>
                  <a:lnTo>
                    <a:pt x="3100" y="1342"/>
                  </a:lnTo>
                  <a:lnTo>
                    <a:pt x="3110" y="1341"/>
                  </a:lnTo>
                  <a:lnTo>
                    <a:pt x="3121" y="1340"/>
                  </a:lnTo>
                  <a:lnTo>
                    <a:pt x="3121" y="1330"/>
                  </a:lnTo>
                  <a:lnTo>
                    <a:pt x="3124" y="1320"/>
                  </a:lnTo>
                  <a:lnTo>
                    <a:pt x="3125" y="1311"/>
                  </a:lnTo>
                  <a:lnTo>
                    <a:pt x="3126" y="1300"/>
                  </a:lnTo>
                  <a:lnTo>
                    <a:pt x="3127" y="1288"/>
                  </a:lnTo>
                  <a:lnTo>
                    <a:pt x="3127" y="1277"/>
                  </a:lnTo>
                  <a:lnTo>
                    <a:pt x="3129" y="1272"/>
                  </a:lnTo>
                  <a:lnTo>
                    <a:pt x="3131" y="1268"/>
                  </a:lnTo>
                  <a:lnTo>
                    <a:pt x="3134" y="1266"/>
                  </a:lnTo>
                  <a:lnTo>
                    <a:pt x="3139" y="1265"/>
                  </a:lnTo>
                  <a:lnTo>
                    <a:pt x="3144" y="1266"/>
                  </a:lnTo>
                  <a:lnTo>
                    <a:pt x="3148" y="1268"/>
                  </a:lnTo>
                  <a:lnTo>
                    <a:pt x="3150" y="1272"/>
                  </a:lnTo>
                  <a:lnTo>
                    <a:pt x="3153" y="1276"/>
                  </a:lnTo>
                  <a:lnTo>
                    <a:pt x="3155" y="1287"/>
                  </a:lnTo>
                  <a:lnTo>
                    <a:pt x="3158" y="1298"/>
                  </a:lnTo>
                  <a:lnTo>
                    <a:pt x="3163" y="1308"/>
                  </a:lnTo>
                  <a:lnTo>
                    <a:pt x="3168" y="1317"/>
                  </a:lnTo>
                  <a:lnTo>
                    <a:pt x="3174" y="1325"/>
                  </a:lnTo>
                  <a:lnTo>
                    <a:pt x="3181" y="1332"/>
                  </a:lnTo>
                  <a:lnTo>
                    <a:pt x="3195" y="1345"/>
                  </a:lnTo>
                  <a:lnTo>
                    <a:pt x="3210" y="1356"/>
                  </a:lnTo>
                  <a:lnTo>
                    <a:pt x="3218" y="1364"/>
                  </a:lnTo>
                  <a:lnTo>
                    <a:pt x="3224" y="1371"/>
                  </a:lnTo>
                  <a:lnTo>
                    <a:pt x="3228" y="1374"/>
                  </a:lnTo>
                  <a:lnTo>
                    <a:pt x="3232" y="1376"/>
                  </a:lnTo>
                  <a:lnTo>
                    <a:pt x="3237" y="1379"/>
                  </a:lnTo>
                  <a:lnTo>
                    <a:pt x="3242" y="1379"/>
                  </a:lnTo>
                  <a:lnTo>
                    <a:pt x="3268" y="1379"/>
                  </a:lnTo>
                  <a:lnTo>
                    <a:pt x="3286" y="1376"/>
                  </a:lnTo>
                  <a:lnTo>
                    <a:pt x="3303" y="1374"/>
                  </a:lnTo>
                  <a:lnTo>
                    <a:pt x="3308" y="1374"/>
                  </a:lnTo>
                  <a:lnTo>
                    <a:pt x="3313" y="1374"/>
                  </a:lnTo>
                  <a:lnTo>
                    <a:pt x="3309" y="1361"/>
                  </a:lnTo>
                  <a:lnTo>
                    <a:pt x="3307" y="1349"/>
                  </a:lnTo>
                  <a:lnTo>
                    <a:pt x="3306" y="1336"/>
                  </a:lnTo>
                  <a:lnTo>
                    <a:pt x="3304" y="1323"/>
                  </a:lnTo>
                  <a:lnTo>
                    <a:pt x="3306" y="1316"/>
                  </a:lnTo>
                  <a:lnTo>
                    <a:pt x="3307" y="1308"/>
                  </a:lnTo>
                  <a:lnTo>
                    <a:pt x="3308" y="1302"/>
                  </a:lnTo>
                  <a:lnTo>
                    <a:pt x="3311" y="1295"/>
                  </a:lnTo>
                  <a:lnTo>
                    <a:pt x="3316" y="1283"/>
                  </a:lnTo>
                  <a:lnTo>
                    <a:pt x="3322" y="1271"/>
                  </a:lnTo>
                  <a:lnTo>
                    <a:pt x="3328" y="1259"/>
                  </a:lnTo>
                  <a:lnTo>
                    <a:pt x="3333" y="1247"/>
                  </a:lnTo>
                  <a:lnTo>
                    <a:pt x="3336" y="1241"/>
                  </a:lnTo>
                  <a:lnTo>
                    <a:pt x="3338" y="1234"/>
                  </a:lnTo>
                  <a:lnTo>
                    <a:pt x="3338" y="1227"/>
                  </a:lnTo>
                  <a:lnTo>
                    <a:pt x="3340" y="1219"/>
                  </a:lnTo>
                  <a:lnTo>
                    <a:pt x="3340" y="1175"/>
                  </a:lnTo>
                  <a:lnTo>
                    <a:pt x="3261" y="1175"/>
                  </a:lnTo>
                  <a:lnTo>
                    <a:pt x="3261" y="1149"/>
                  </a:lnTo>
                  <a:lnTo>
                    <a:pt x="3258" y="1126"/>
                  </a:lnTo>
                  <a:lnTo>
                    <a:pt x="3255" y="1115"/>
                  </a:lnTo>
                  <a:lnTo>
                    <a:pt x="3252" y="1105"/>
                  </a:lnTo>
                  <a:lnTo>
                    <a:pt x="3247" y="1094"/>
                  </a:lnTo>
                  <a:lnTo>
                    <a:pt x="3239" y="1084"/>
                  </a:lnTo>
                  <a:lnTo>
                    <a:pt x="3232" y="1076"/>
                  </a:lnTo>
                  <a:lnTo>
                    <a:pt x="3223" y="1071"/>
                  </a:lnTo>
                  <a:lnTo>
                    <a:pt x="3214" y="1069"/>
                  </a:lnTo>
                  <a:lnTo>
                    <a:pt x="3204" y="1066"/>
                  </a:lnTo>
                  <a:lnTo>
                    <a:pt x="3184" y="1065"/>
                  </a:lnTo>
                  <a:lnTo>
                    <a:pt x="3163" y="1065"/>
                  </a:lnTo>
                  <a:lnTo>
                    <a:pt x="3163" y="1010"/>
                  </a:lnTo>
                  <a:lnTo>
                    <a:pt x="3161" y="1002"/>
                  </a:lnTo>
                  <a:lnTo>
                    <a:pt x="3158" y="995"/>
                  </a:lnTo>
                  <a:lnTo>
                    <a:pt x="3154" y="990"/>
                  </a:lnTo>
                  <a:lnTo>
                    <a:pt x="3148" y="985"/>
                  </a:lnTo>
                  <a:lnTo>
                    <a:pt x="3141" y="982"/>
                  </a:lnTo>
                  <a:lnTo>
                    <a:pt x="3134" y="978"/>
                  </a:lnTo>
                  <a:lnTo>
                    <a:pt x="3125" y="977"/>
                  </a:lnTo>
                  <a:lnTo>
                    <a:pt x="3117" y="976"/>
                  </a:lnTo>
                  <a:lnTo>
                    <a:pt x="3117" y="919"/>
                  </a:lnTo>
                  <a:lnTo>
                    <a:pt x="3116" y="906"/>
                  </a:lnTo>
                  <a:lnTo>
                    <a:pt x="3112" y="894"/>
                  </a:lnTo>
                  <a:lnTo>
                    <a:pt x="3107" y="883"/>
                  </a:lnTo>
                  <a:lnTo>
                    <a:pt x="3101" y="873"/>
                  </a:lnTo>
                  <a:lnTo>
                    <a:pt x="3087" y="853"/>
                  </a:lnTo>
                  <a:lnTo>
                    <a:pt x="3072" y="830"/>
                  </a:lnTo>
                  <a:lnTo>
                    <a:pt x="3065" y="813"/>
                  </a:lnTo>
                  <a:lnTo>
                    <a:pt x="3058" y="796"/>
                  </a:lnTo>
                  <a:lnTo>
                    <a:pt x="3055" y="788"/>
                  </a:lnTo>
                  <a:lnTo>
                    <a:pt x="3051" y="780"/>
                  </a:lnTo>
                  <a:lnTo>
                    <a:pt x="3046" y="773"/>
                  </a:lnTo>
                  <a:lnTo>
                    <a:pt x="3041" y="764"/>
                  </a:lnTo>
                  <a:lnTo>
                    <a:pt x="3033" y="756"/>
                  </a:lnTo>
                  <a:lnTo>
                    <a:pt x="3026" y="750"/>
                  </a:lnTo>
                  <a:lnTo>
                    <a:pt x="3017" y="745"/>
                  </a:lnTo>
                  <a:lnTo>
                    <a:pt x="3010" y="740"/>
                  </a:lnTo>
                  <a:lnTo>
                    <a:pt x="3002" y="736"/>
                  </a:lnTo>
                  <a:lnTo>
                    <a:pt x="2993" y="731"/>
                  </a:lnTo>
                  <a:lnTo>
                    <a:pt x="2987" y="725"/>
                  </a:lnTo>
                  <a:lnTo>
                    <a:pt x="2979" y="716"/>
                  </a:lnTo>
                  <a:lnTo>
                    <a:pt x="2974" y="709"/>
                  </a:lnTo>
                  <a:lnTo>
                    <a:pt x="2972" y="701"/>
                  </a:lnTo>
                  <a:lnTo>
                    <a:pt x="2969" y="694"/>
                  </a:lnTo>
                  <a:lnTo>
                    <a:pt x="2967" y="686"/>
                  </a:lnTo>
                  <a:lnTo>
                    <a:pt x="2964" y="671"/>
                  </a:lnTo>
                  <a:lnTo>
                    <a:pt x="2961" y="653"/>
                  </a:lnTo>
                  <a:lnTo>
                    <a:pt x="2946" y="657"/>
                  </a:lnTo>
                  <a:lnTo>
                    <a:pt x="2928" y="658"/>
                  </a:lnTo>
                  <a:lnTo>
                    <a:pt x="2923" y="658"/>
                  </a:lnTo>
                  <a:lnTo>
                    <a:pt x="2919" y="657"/>
                  </a:lnTo>
                  <a:lnTo>
                    <a:pt x="2914" y="655"/>
                  </a:lnTo>
                  <a:lnTo>
                    <a:pt x="2912" y="652"/>
                  </a:lnTo>
                  <a:lnTo>
                    <a:pt x="2907" y="645"/>
                  </a:lnTo>
                  <a:lnTo>
                    <a:pt x="2902" y="637"/>
                  </a:lnTo>
                  <a:lnTo>
                    <a:pt x="2897" y="616"/>
                  </a:lnTo>
                  <a:lnTo>
                    <a:pt x="2890" y="594"/>
                  </a:lnTo>
                  <a:lnTo>
                    <a:pt x="2883" y="581"/>
                  </a:lnTo>
                  <a:lnTo>
                    <a:pt x="2874" y="567"/>
                  </a:lnTo>
                  <a:lnTo>
                    <a:pt x="2864" y="556"/>
                  </a:lnTo>
                  <a:lnTo>
                    <a:pt x="2853" y="547"/>
                  </a:lnTo>
                  <a:lnTo>
                    <a:pt x="2840" y="539"/>
                  </a:lnTo>
                  <a:lnTo>
                    <a:pt x="2826" y="533"/>
                  </a:lnTo>
                  <a:lnTo>
                    <a:pt x="2811" y="530"/>
                  </a:lnTo>
                  <a:lnTo>
                    <a:pt x="2795" y="529"/>
                  </a:lnTo>
                  <a:lnTo>
                    <a:pt x="2777" y="529"/>
                  </a:lnTo>
                  <a:lnTo>
                    <a:pt x="2762" y="533"/>
                  </a:lnTo>
                  <a:lnTo>
                    <a:pt x="2748" y="537"/>
                  </a:lnTo>
                  <a:lnTo>
                    <a:pt x="2735" y="541"/>
                  </a:lnTo>
                  <a:lnTo>
                    <a:pt x="2721" y="546"/>
                  </a:lnTo>
                  <a:lnTo>
                    <a:pt x="2707" y="549"/>
                  </a:lnTo>
                  <a:lnTo>
                    <a:pt x="2692" y="552"/>
                  </a:lnTo>
                  <a:lnTo>
                    <a:pt x="2674" y="553"/>
                  </a:lnTo>
                  <a:lnTo>
                    <a:pt x="2638" y="553"/>
                  </a:lnTo>
                  <a:lnTo>
                    <a:pt x="2638" y="533"/>
                  </a:lnTo>
                  <a:lnTo>
                    <a:pt x="2639" y="525"/>
                  </a:lnTo>
                  <a:lnTo>
                    <a:pt x="2642" y="519"/>
                  </a:lnTo>
                  <a:lnTo>
                    <a:pt x="2644" y="513"/>
                  </a:lnTo>
                  <a:lnTo>
                    <a:pt x="2648" y="507"/>
                  </a:lnTo>
                  <a:lnTo>
                    <a:pt x="2656" y="495"/>
                  </a:lnTo>
                  <a:lnTo>
                    <a:pt x="2662" y="482"/>
                  </a:lnTo>
                  <a:lnTo>
                    <a:pt x="2682" y="440"/>
                  </a:lnTo>
                  <a:lnTo>
                    <a:pt x="2701" y="404"/>
                  </a:lnTo>
                  <a:lnTo>
                    <a:pt x="2708" y="386"/>
                  </a:lnTo>
                  <a:lnTo>
                    <a:pt x="2715" y="366"/>
                  </a:lnTo>
                  <a:lnTo>
                    <a:pt x="2717" y="356"/>
                  </a:lnTo>
                  <a:lnTo>
                    <a:pt x="2720" y="346"/>
                  </a:lnTo>
                  <a:lnTo>
                    <a:pt x="2720" y="335"/>
                  </a:lnTo>
                  <a:lnTo>
                    <a:pt x="2721" y="322"/>
                  </a:lnTo>
                  <a:lnTo>
                    <a:pt x="2720" y="312"/>
                  </a:lnTo>
                  <a:lnTo>
                    <a:pt x="2717" y="302"/>
                  </a:lnTo>
                  <a:lnTo>
                    <a:pt x="2712" y="293"/>
                  </a:lnTo>
                  <a:lnTo>
                    <a:pt x="2707" y="286"/>
                  </a:lnTo>
                  <a:lnTo>
                    <a:pt x="2692" y="271"/>
                  </a:lnTo>
                  <a:lnTo>
                    <a:pt x="2676" y="257"/>
                  </a:lnTo>
                  <a:lnTo>
                    <a:pt x="2663" y="243"/>
                  </a:lnTo>
                  <a:lnTo>
                    <a:pt x="2653" y="228"/>
                  </a:lnTo>
                  <a:lnTo>
                    <a:pt x="2648" y="222"/>
                  </a:lnTo>
                  <a:lnTo>
                    <a:pt x="2642" y="217"/>
                  </a:lnTo>
                  <a:lnTo>
                    <a:pt x="2638" y="214"/>
                  </a:lnTo>
                  <a:lnTo>
                    <a:pt x="2634" y="213"/>
                  </a:lnTo>
                  <a:lnTo>
                    <a:pt x="2631" y="212"/>
                  </a:lnTo>
                  <a:lnTo>
                    <a:pt x="2625" y="212"/>
                  </a:lnTo>
                  <a:lnTo>
                    <a:pt x="2615" y="213"/>
                  </a:lnTo>
                  <a:lnTo>
                    <a:pt x="2608" y="214"/>
                  </a:lnTo>
                  <a:lnTo>
                    <a:pt x="2600" y="218"/>
                  </a:lnTo>
                  <a:lnTo>
                    <a:pt x="2593" y="222"/>
                  </a:lnTo>
                  <a:lnTo>
                    <a:pt x="2585" y="226"/>
                  </a:lnTo>
                  <a:lnTo>
                    <a:pt x="2578" y="229"/>
                  </a:lnTo>
                  <a:lnTo>
                    <a:pt x="2570" y="232"/>
                  </a:lnTo>
                  <a:lnTo>
                    <a:pt x="2560" y="233"/>
                  </a:lnTo>
                  <a:lnTo>
                    <a:pt x="2553" y="232"/>
                  </a:lnTo>
                  <a:lnTo>
                    <a:pt x="2546" y="231"/>
                  </a:lnTo>
                  <a:lnTo>
                    <a:pt x="2539" y="228"/>
                  </a:lnTo>
                  <a:lnTo>
                    <a:pt x="2534" y="224"/>
                  </a:lnTo>
                  <a:lnTo>
                    <a:pt x="2523" y="216"/>
                  </a:lnTo>
                  <a:lnTo>
                    <a:pt x="2513" y="207"/>
                  </a:lnTo>
                  <a:lnTo>
                    <a:pt x="2502" y="197"/>
                  </a:lnTo>
                  <a:lnTo>
                    <a:pt x="2491" y="188"/>
                  </a:lnTo>
                  <a:lnTo>
                    <a:pt x="2485" y="184"/>
                  </a:lnTo>
                  <a:lnTo>
                    <a:pt x="2479" y="182"/>
                  </a:lnTo>
                  <a:lnTo>
                    <a:pt x="2472" y="180"/>
                  </a:lnTo>
                  <a:lnTo>
                    <a:pt x="2464" y="180"/>
                  </a:lnTo>
                  <a:lnTo>
                    <a:pt x="2454" y="182"/>
                  </a:lnTo>
                  <a:lnTo>
                    <a:pt x="2445" y="184"/>
                  </a:lnTo>
                  <a:lnTo>
                    <a:pt x="2435" y="187"/>
                  </a:lnTo>
                  <a:lnTo>
                    <a:pt x="2425" y="188"/>
                  </a:lnTo>
                  <a:lnTo>
                    <a:pt x="2420" y="187"/>
                  </a:lnTo>
                  <a:lnTo>
                    <a:pt x="2417" y="184"/>
                  </a:lnTo>
                  <a:lnTo>
                    <a:pt x="2416" y="182"/>
                  </a:lnTo>
                  <a:lnTo>
                    <a:pt x="2415" y="177"/>
                  </a:lnTo>
                  <a:lnTo>
                    <a:pt x="2412" y="168"/>
                  </a:lnTo>
                  <a:lnTo>
                    <a:pt x="2408" y="159"/>
                  </a:lnTo>
                  <a:lnTo>
                    <a:pt x="2406" y="155"/>
                  </a:lnTo>
                  <a:lnTo>
                    <a:pt x="2402" y="153"/>
                  </a:lnTo>
                  <a:lnTo>
                    <a:pt x="2398" y="152"/>
                  </a:lnTo>
                  <a:lnTo>
                    <a:pt x="2395" y="150"/>
                  </a:lnTo>
                  <a:lnTo>
                    <a:pt x="2386" y="149"/>
                  </a:lnTo>
                  <a:lnTo>
                    <a:pt x="2377" y="148"/>
                  </a:lnTo>
                  <a:lnTo>
                    <a:pt x="2372" y="153"/>
                  </a:lnTo>
                  <a:lnTo>
                    <a:pt x="2367" y="159"/>
                  </a:lnTo>
                  <a:lnTo>
                    <a:pt x="2363" y="165"/>
                  </a:lnTo>
                  <a:lnTo>
                    <a:pt x="2359" y="172"/>
                  </a:lnTo>
                  <a:lnTo>
                    <a:pt x="2353" y="184"/>
                  </a:lnTo>
                  <a:lnTo>
                    <a:pt x="2347" y="197"/>
                  </a:lnTo>
                  <a:lnTo>
                    <a:pt x="2341" y="208"/>
                  </a:lnTo>
                  <a:lnTo>
                    <a:pt x="2333" y="217"/>
                  </a:lnTo>
                  <a:lnTo>
                    <a:pt x="2329" y="221"/>
                  </a:lnTo>
                  <a:lnTo>
                    <a:pt x="2324" y="223"/>
                  </a:lnTo>
                  <a:lnTo>
                    <a:pt x="2318" y="224"/>
                  </a:lnTo>
                  <a:lnTo>
                    <a:pt x="2310" y="224"/>
                  </a:lnTo>
                  <a:lnTo>
                    <a:pt x="2302" y="224"/>
                  </a:lnTo>
                  <a:lnTo>
                    <a:pt x="2294" y="224"/>
                  </a:lnTo>
                  <a:lnTo>
                    <a:pt x="2285" y="222"/>
                  </a:lnTo>
                  <a:lnTo>
                    <a:pt x="2278" y="219"/>
                  </a:lnTo>
                  <a:lnTo>
                    <a:pt x="2272" y="217"/>
                  </a:lnTo>
                  <a:lnTo>
                    <a:pt x="2265" y="212"/>
                  </a:lnTo>
                  <a:lnTo>
                    <a:pt x="2262" y="205"/>
                  </a:lnTo>
                  <a:lnTo>
                    <a:pt x="2258" y="198"/>
                  </a:lnTo>
                  <a:lnTo>
                    <a:pt x="2254" y="182"/>
                  </a:lnTo>
                  <a:lnTo>
                    <a:pt x="2251" y="167"/>
                  </a:lnTo>
                  <a:lnTo>
                    <a:pt x="2250" y="159"/>
                  </a:lnTo>
                  <a:lnTo>
                    <a:pt x="2248" y="152"/>
                  </a:lnTo>
                  <a:lnTo>
                    <a:pt x="2245" y="143"/>
                  </a:lnTo>
                  <a:lnTo>
                    <a:pt x="2241" y="135"/>
                  </a:lnTo>
                  <a:lnTo>
                    <a:pt x="2228" y="121"/>
                  </a:lnTo>
                  <a:lnTo>
                    <a:pt x="2215" y="108"/>
                  </a:lnTo>
                  <a:lnTo>
                    <a:pt x="2209" y="101"/>
                  </a:lnTo>
                  <a:lnTo>
                    <a:pt x="2201" y="95"/>
                  </a:lnTo>
                  <a:lnTo>
                    <a:pt x="2194" y="90"/>
                  </a:lnTo>
                  <a:lnTo>
                    <a:pt x="2184" y="88"/>
                  </a:lnTo>
                  <a:lnTo>
                    <a:pt x="2170" y="80"/>
                  </a:lnTo>
                  <a:lnTo>
                    <a:pt x="2157" y="72"/>
                  </a:lnTo>
                  <a:lnTo>
                    <a:pt x="2147" y="62"/>
                  </a:lnTo>
                  <a:lnTo>
                    <a:pt x="2139" y="52"/>
                  </a:lnTo>
                  <a:lnTo>
                    <a:pt x="2131" y="41"/>
                  </a:lnTo>
                  <a:lnTo>
                    <a:pt x="2123" y="27"/>
                  </a:lnTo>
                  <a:lnTo>
                    <a:pt x="2117" y="15"/>
                  </a:lnTo>
                  <a:lnTo>
                    <a:pt x="2110" y="0"/>
                  </a:lnTo>
                  <a:lnTo>
                    <a:pt x="2067" y="22"/>
                  </a:lnTo>
                  <a:lnTo>
                    <a:pt x="2028" y="44"/>
                  </a:lnTo>
                  <a:lnTo>
                    <a:pt x="2021" y="50"/>
                  </a:lnTo>
                  <a:lnTo>
                    <a:pt x="2012" y="56"/>
                  </a:lnTo>
                  <a:lnTo>
                    <a:pt x="2006" y="64"/>
                  </a:lnTo>
                  <a:lnTo>
                    <a:pt x="1999" y="71"/>
                  </a:lnTo>
                  <a:lnTo>
                    <a:pt x="1993" y="80"/>
                  </a:lnTo>
                  <a:lnTo>
                    <a:pt x="1989" y="90"/>
                  </a:lnTo>
                  <a:lnTo>
                    <a:pt x="1985" y="100"/>
                  </a:lnTo>
                  <a:lnTo>
                    <a:pt x="1983" y="113"/>
                  </a:lnTo>
                  <a:lnTo>
                    <a:pt x="2003" y="194"/>
                  </a:lnTo>
                  <a:lnTo>
                    <a:pt x="2002" y="211"/>
                  </a:lnTo>
                  <a:lnTo>
                    <a:pt x="2003" y="227"/>
                  </a:lnTo>
                  <a:lnTo>
                    <a:pt x="1992" y="229"/>
                  </a:lnTo>
                  <a:lnTo>
                    <a:pt x="1980" y="231"/>
                  </a:lnTo>
                  <a:lnTo>
                    <a:pt x="1970" y="229"/>
                  </a:lnTo>
                  <a:lnTo>
                    <a:pt x="1962" y="228"/>
                  </a:lnTo>
                  <a:lnTo>
                    <a:pt x="1954" y="226"/>
                  </a:lnTo>
                  <a:lnTo>
                    <a:pt x="1945" y="223"/>
                  </a:lnTo>
                  <a:lnTo>
                    <a:pt x="1938" y="221"/>
                  </a:lnTo>
                  <a:lnTo>
                    <a:pt x="1929" y="219"/>
                  </a:lnTo>
                  <a:lnTo>
                    <a:pt x="1920" y="218"/>
                  </a:lnTo>
                  <a:lnTo>
                    <a:pt x="1910" y="217"/>
                  </a:lnTo>
                  <a:lnTo>
                    <a:pt x="1904" y="217"/>
                  </a:lnTo>
                  <a:lnTo>
                    <a:pt x="1899" y="218"/>
                  </a:lnTo>
                  <a:lnTo>
                    <a:pt x="1894" y="219"/>
                  </a:lnTo>
                  <a:lnTo>
                    <a:pt x="1890" y="222"/>
                  </a:lnTo>
                  <a:lnTo>
                    <a:pt x="1881" y="228"/>
                  </a:lnTo>
                  <a:lnTo>
                    <a:pt x="1875" y="236"/>
                  </a:lnTo>
                  <a:lnTo>
                    <a:pt x="1869" y="246"/>
                  </a:lnTo>
                  <a:lnTo>
                    <a:pt x="1865" y="256"/>
                  </a:lnTo>
                  <a:lnTo>
                    <a:pt x="1860" y="267"/>
                  </a:lnTo>
                  <a:lnTo>
                    <a:pt x="1856" y="278"/>
                  </a:lnTo>
                  <a:lnTo>
                    <a:pt x="1854" y="290"/>
                  </a:lnTo>
                  <a:lnTo>
                    <a:pt x="1854" y="301"/>
                  </a:lnTo>
                  <a:lnTo>
                    <a:pt x="1852" y="307"/>
                  </a:lnTo>
                  <a:lnTo>
                    <a:pt x="1850" y="311"/>
                  </a:lnTo>
                  <a:lnTo>
                    <a:pt x="1847" y="313"/>
                  </a:lnTo>
                  <a:lnTo>
                    <a:pt x="1842" y="315"/>
                  </a:lnTo>
                  <a:lnTo>
                    <a:pt x="1835" y="313"/>
                  </a:lnTo>
                  <a:lnTo>
                    <a:pt x="1827" y="311"/>
                  </a:lnTo>
                  <a:lnTo>
                    <a:pt x="1821" y="306"/>
                  </a:lnTo>
                  <a:lnTo>
                    <a:pt x="1816" y="301"/>
                  </a:lnTo>
                  <a:lnTo>
                    <a:pt x="1811" y="293"/>
                  </a:lnTo>
                  <a:lnTo>
                    <a:pt x="1807" y="286"/>
                  </a:lnTo>
                  <a:lnTo>
                    <a:pt x="1803" y="278"/>
                  </a:lnTo>
                  <a:lnTo>
                    <a:pt x="1801" y="269"/>
                  </a:lnTo>
                  <a:lnTo>
                    <a:pt x="1795" y="254"/>
                  </a:lnTo>
                  <a:lnTo>
                    <a:pt x="1791" y="242"/>
                  </a:lnTo>
                  <a:lnTo>
                    <a:pt x="1787" y="228"/>
                  </a:lnTo>
                  <a:lnTo>
                    <a:pt x="1785" y="216"/>
                  </a:lnTo>
                  <a:lnTo>
                    <a:pt x="1782" y="189"/>
                  </a:lnTo>
                  <a:lnTo>
                    <a:pt x="1780" y="159"/>
                  </a:lnTo>
                  <a:lnTo>
                    <a:pt x="1766" y="157"/>
                  </a:lnTo>
                  <a:lnTo>
                    <a:pt x="1747" y="162"/>
                  </a:lnTo>
                  <a:lnTo>
                    <a:pt x="1728" y="167"/>
                  </a:lnTo>
                  <a:lnTo>
                    <a:pt x="1711" y="170"/>
                  </a:lnTo>
                  <a:lnTo>
                    <a:pt x="1694" y="173"/>
                  </a:lnTo>
                  <a:lnTo>
                    <a:pt x="1678" y="175"/>
                  </a:lnTo>
                  <a:lnTo>
                    <a:pt x="1660" y="177"/>
                  </a:lnTo>
                  <a:lnTo>
                    <a:pt x="1642" y="177"/>
                  </a:lnTo>
                  <a:lnTo>
                    <a:pt x="1620" y="177"/>
                  </a:lnTo>
                  <a:lnTo>
                    <a:pt x="1621" y="197"/>
                  </a:lnTo>
                  <a:lnTo>
                    <a:pt x="1621" y="216"/>
                  </a:lnTo>
                  <a:lnTo>
                    <a:pt x="1620" y="224"/>
                  </a:lnTo>
                  <a:lnTo>
                    <a:pt x="1618" y="232"/>
                  </a:lnTo>
                  <a:lnTo>
                    <a:pt x="1615" y="236"/>
                  </a:lnTo>
                  <a:lnTo>
                    <a:pt x="1613" y="238"/>
                  </a:lnTo>
                  <a:lnTo>
                    <a:pt x="1609" y="241"/>
                  </a:lnTo>
                  <a:lnTo>
                    <a:pt x="1605" y="243"/>
                  </a:lnTo>
                  <a:lnTo>
                    <a:pt x="1589" y="251"/>
                  </a:lnTo>
                  <a:lnTo>
                    <a:pt x="1575" y="256"/>
                  </a:lnTo>
                  <a:lnTo>
                    <a:pt x="1561" y="258"/>
                  </a:lnTo>
                  <a:lnTo>
                    <a:pt x="1544" y="259"/>
                  </a:lnTo>
                  <a:lnTo>
                    <a:pt x="1532" y="258"/>
                  </a:lnTo>
                  <a:lnTo>
                    <a:pt x="1521" y="256"/>
                  </a:lnTo>
                  <a:lnTo>
                    <a:pt x="1511" y="252"/>
                  </a:lnTo>
                  <a:lnTo>
                    <a:pt x="1499" y="251"/>
                  </a:lnTo>
                  <a:lnTo>
                    <a:pt x="1487" y="252"/>
                  </a:lnTo>
                  <a:lnTo>
                    <a:pt x="1476" y="254"/>
                  </a:lnTo>
                  <a:lnTo>
                    <a:pt x="1466" y="257"/>
                  </a:lnTo>
                  <a:lnTo>
                    <a:pt x="1457" y="261"/>
                  </a:lnTo>
                  <a:lnTo>
                    <a:pt x="1447" y="264"/>
                  </a:lnTo>
                  <a:lnTo>
                    <a:pt x="1437" y="267"/>
                  </a:lnTo>
                  <a:lnTo>
                    <a:pt x="1426" y="269"/>
                  </a:lnTo>
                  <a:lnTo>
                    <a:pt x="1414" y="269"/>
                  </a:lnTo>
                  <a:lnTo>
                    <a:pt x="1408" y="269"/>
                  </a:lnTo>
                  <a:lnTo>
                    <a:pt x="1403" y="268"/>
                  </a:lnTo>
                  <a:lnTo>
                    <a:pt x="1398" y="266"/>
                  </a:lnTo>
                  <a:lnTo>
                    <a:pt x="1393" y="263"/>
                  </a:lnTo>
                  <a:lnTo>
                    <a:pt x="1388" y="261"/>
                  </a:lnTo>
                  <a:lnTo>
                    <a:pt x="1383" y="258"/>
                  </a:lnTo>
                  <a:lnTo>
                    <a:pt x="1378" y="257"/>
                  </a:lnTo>
                  <a:lnTo>
                    <a:pt x="1372" y="257"/>
                  </a:lnTo>
                  <a:lnTo>
                    <a:pt x="1362" y="257"/>
                  </a:lnTo>
                  <a:lnTo>
                    <a:pt x="1353" y="259"/>
                  </a:lnTo>
                  <a:lnTo>
                    <a:pt x="1344" y="261"/>
                  </a:lnTo>
                  <a:lnTo>
                    <a:pt x="1334" y="262"/>
                  </a:lnTo>
                  <a:lnTo>
                    <a:pt x="1318" y="262"/>
                  </a:lnTo>
                  <a:lnTo>
                    <a:pt x="1303" y="261"/>
                  </a:lnTo>
                  <a:lnTo>
                    <a:pt x="1289" y="257"/>
                  </a:lnTo>
                  <a:lnTo>
                    <a:pt x="1274" y="251"/>
                  </a:lnTo>
                  <a:lnTo>
                    <a:pt x="1261" y="243"/>
                  </a:lnTo>
                  <a:lnTo>
                    <a:pt x="1251" y="234"/>
                  </a:lnTo>
                  <a:lnTo>
                    <a:pt x="1241" y="226"/>
                  </a:lnTo>
                  <a:lnTo>
                    <a:pt x="1232" y="216"/>
                  </a:lnTo>
                  <a:lnTo>
                    <a:pt x="1222" y="207"/>
                  </a:lnTo>
                  <a:lnTo>
                    <a:pt x="1212" y="199"/>
                  </a:lnTo>
                  <a:lnTo>
                    <a:pt x="1207" y="197"/>
                  </a:lnTo>
                  <a:lnTo>
                    <a:pt x="1201" y="195"/>
                  </a:lnTo>
                  <a:lnTo>
                    <a:pt x="1195" y="193"/>
                  </a:lnTo>
                  <a:lnTo>
                    <a:pt x="1187" y="193"/>
                  </a:lnTo>
                  <a:lnTo>
                    <a:pt x="1181" y="193"/>
                  </a:lnTo>
                  <a:lnTo>
                    <a:pt x="1176" y="195"/>
                  </a:lnTo>
                  <a:lnTo>
                    <a:pt x="1171" y="197"/>
                  </a:lnTo>
                  <a:lnTo>
                    <a:pt x="1166" y="200"/>
                  </a:lnTo>
                  <a:lnTo>
                    <a:pt x="1158" y="208"/>
                  </a:lnTo>
                  <a:lnTo>
                    <a:pt x="1153" y="217"/>
                  </a:lnTo>
                  <a:lnTo>
                    <a:pt x="1143" y="241"/>
                  </a:lnTo>
                  <a:lnTo>
                    <a:pt x="1135" y="264"/>
                  </a:lnTo>
                  <a:lnTo>
                    <a:pt x="1126" y="283"/>
                  </a:lnTo>
                  <a:lnTo>
                    <a:pt x="1121" y="302"/>
                  </a:lnTo>
                  <a:lnTo>
                    <a:pt x="1116" y="320"/>
                  </a:lnTo>
                  <a:lnTo>
                    <a:pt x="1113" y="337"/>
                  </a:lnTo>
                  <a:lnTo>
                    <a:pt x="1109" y="355"/>
                  </a:lnTo>
                  <a:lnTo>
                    <a:pt x="1104" y="372"/>
                  </a:lnTo>
                  <a:lnTo>
                    <a:pt x="1099" y="390"/>
                  </a:lnTo>
                  <a:lnTo>
                    <a:pt x="1092" y="410"/>
                  </a:lnTo>
                  <a:lnTo>
                    <a:pt x="1084" y="425"/>
                  </a:lnTo>
                  <a:lnTo>
                    <a:pt x="1076" y="439"/>
                  </a:lnTo>
                  <a:lnTo>
                    <a:pt x="1067" y="451"/>
                  </a:lnTo>
                  <a:lnTo>
                    <a:pt x="1058" y="464"/>
                  </a:lnTo>
                  <a:lnTo>
                    <a:pt x="1038" y="487"/>
                  </a:lnTo>
                  <a:lnTo>
                    <a:pt x="1018" y="507"/>
                  </a:lnTo>
                  <a:lnTo>
                    <a:pt x="1009" y="517"/>
                  </a:lnTo>
                  <a:lnTo>
                    <a:pt x="999" y="528"/>
                  </a:lnTo>
                  <a:lnTo>
                    <a:pt x="990" y="539"/>
                  </a:lnTo>
                  <a:lnTo>
                    <a:pt x="981" y="551"/>
                  </a:lnTo>
                  <a:lnTo>
                    <a:pt x="974" y="563"/>
                  </a:lnTo>
                  <a:lnTo>
                    <a:pt x="968" y="577"/>
                  </a:lnTo>
                  <a:lnTo>
                    <a:pt x="961" y="592"/>
                  </a:lnTo>
                  <a:lnTo>
                    <a:pt x="956" y="608"/>
                  </a:lnTo>
                  <a:lnTo>
                    <a:pt x="951" y="606"/>
                  </a:lnTo>
                  <a:lnTo>
                    <a:pt x="945" y="603"/>
                  </a:lnTo>
                  <a:lnTo>
                    <a:pt x="940" y="601"/>
                  </a:lnTo>
                  <a:lnTo>
                    <a:pt x="932" y="601"/>
                  </a:lnTo>
                  <a:lnTo>
                    <a:pt x="929" y="601"/>
                  </a:lnTo>
                  <a:lnTo>
                    <a:pt x="924" y="602"/>
                  </a:lnTo>
                  <a:lnTo>
                    <a:pt x="921" y="605"/>
                  </a:lnTo>
                  <a:lnTo>
                    <a:pt x="920" y="608"/>
                  </a:lnTo>
                  <a:lnTo>
                    <a:pt x="921" y="627"/>
                  </a:lnTo>
                  <a:lnTo>
                    <a:pt x="925" y="643"/>
                  </a:lnTo>
                  <a:lnTo>
                    <a:pt x="929" y="660"/>
                  </a:lnTo>
                  <a:lnTo>
                    <a:pt x="930" y="679"/>
                  </a:lnTo>
                  <a:lnTo>
                    <a:pt x="929" y="690"/>
                  </a:lnTo>
                  <a:lnTo>
                    <a:pt x="926" y="699"/>
                  </a:lnTo>
                  <a:lnTo>
                    <a:pt x="921" y="707"/>
                  </a:lnTo>
                  <a:lnTo>
                    <a:pt x="916" y="716"/>
                  </a:lnTo>
                  <a:lnTo>
                    <a:pt x="911" y="724"/>
                  </a:lnTo>
                  <a:lnTo>
                    <a:pt x="906" y="732"/>
                  </a:lnTo>
                  <a:lnTo>
                    <a:pt x="902" y="743"/>
                  </a:lnTo>
                  <a:lnTo>
                    <a:pt x="901" y="754"/>
                  </a:lnTo>
                  <a:lnTo>
                    <a:pt x="902" y="761"/>
                  </a:lnTo>
                  <a:lnTo>
                    <a:pt x="904" y="769"/>
                  </a:lnTo>
                  <a:lnTo>
                    <a:pt x="906" y="775"/>
                  </a:lnTo>
                  <a:lnTo>
                    <a:pt x="910" y="781"/>
                  </a:lnTo>
                  <a:lnTo>
                    <a:pt x="912" y="788"/>
                  </a:lnTo>
                  <a:lnTo>
                    <a:pt x="915" y="794"/>
                  </a:lnTo>
                  <a:lnTo>
                    <a:pt x="916" y="802"/>
                  </a:lnTo>
                  <a:lnTo>
                    <a:pt x="917" y="809"/>
                  </a:lnTo>
                  <a:lnTo>
                    <a:pt x="916" y="822"/>
                  </a:lnTo>
                  <a:lnTo>
                    <a:pt x="912" y="832"/>
                  </a:lnTo>
                  <a:lnTo>
                    <a:pt x="909" y="842"/>
                  </a:lnTo>
                  <a:lnTo>
                    <a:pt x="902" y="850"/>
                  </a:lnTo>
                  <a:lnTo>
                    <a:pt x="896" y="859"/>
                  </a:lnTo>
                  <a:lnTo>
                    <a:pt x="891" y="869"/>
                  </a:lnTo>
                  <a:lnTo>
                    <a:pt x="885" y="879"/>
                  </a:lnTo>
                  <a:lnTo>
                    <a:pt x="880" y="891"/>
                  </a:lnTo>
                  <a:lnTo>
                    <a:pt x="868" y="889"/>
                  </a:lnTo>
                  <a:lnTo>
                    <a:pt x="857" y="887"/>
                  </a:lnTo>
                  <a:lnTo>
                    <a:pt x="847" y="884"/>
                  </a:lnTo>
                  <a:lnTo>
                    <a:pt x="835" y="883"/>
                  </a:lnTo>
                  <a:lnTo>
                    <a:pt x="777" y="883"/>
                  </a:lnTo>
                  <a:lnTo>
                    <a:pt x="777" y="936"/>
                  </a:lnTo>
                  <a:lnTo>
                    <a:pt x="777" y="942"/>
                  </a:lnTo>
                  <a:lnTo>
                    <a:pt x="774" y="950"/>
                  </a:lnTo>
                  <a:lnTo>
                    <a:pt x="772" y="956"/>
                  </a:lnTo>
                  <a:lnTo>
                    <a:pt x="767" y="962"/>
                  </a:lnTo>
                  <a:lnTo>
                    <a:pt x="762" y="966"/>
                  </a:lnTo>
                  <a:lnTo>
                    <a:pt x="757" y="970"/>
                  </a:lnTo>
                  <a:lnTo>
                    <a:pt x="751" y="972"/>
                  </a:lnTo>
                  <a:lnTo>
                    <a:pt x="743" y="973"/>
                  </a:lnTo>
                  <a:lnTo>
                    <a:pt x="728" y="972"/>
                  </a:lnTo>
                  <a:lnTo>
                    <a:pt x="714" y="970"/>
                  </a:lnTo>
                  <a:lnTo>
                    <a:pt x="702" y="967"/>
                  </a:lnTo>
                  <a:lnTo>
                    <a:pt x="690" y="962"/>
                  </a:lnTo>
                  <a:lnTo>
                    <a:pt x="666" y="952"/>
                  </a:lnTo>
                  <a:lnTo>
                    <a:pt x="640" y="941"/>
                  </a:lnTo>
                  <a:lnTo>
                    <a:pt x="629" y="938"/>
                  </a:lnTo>
                  <a:lnTo>
                    <a:pt x="619" y="937"/>
                  </a:lnTo>
                  <a:lnTo>
                    <a:pt x="607" y="935"/>
                  </a:lnTo>
                  <a:lnTo>
                    <a:pt x="597" y="931"/>
                  </a:lnTo>
                  <a:lnTo>
                    <a:pt x="571" y="916"/>
                  </a:lnTo>
                  <a:lnTo>
                    <a:pt x="548" y="903"/>
                  </a:lnTo>
                  <a:lnTo>
                    <a:pt x="537" y="897"/>
                  </a:lnTo>
                  <a:lnTo>
                    <a:pt x="525" y="892"/>
                  </a:lnTo>
                  <a:lnTo>
                    <a:pt x="511" y="889"/>
                  </a:lnTo>
                  <a:lnTo>
                    <a:pt x="496" y="888"/>
                  </a:lnTo>
                  <a:lnTo>
                    <a:pt x="442" y="888"/>
                  </a:lnTo>
                  <a:lnTo>
                    <a:pt x="428" y="889"/>
                  </a:lnTo>
                  <a:lnTo>
                    <a:pt x="415" y="892"/>
                  </a:lnTo>
                  <a:lnTo>
                    <a:pt x="404" y="894"/>
                  </a:lnTo>
                  <a:lnTo>
                    <a:pt x="393" y="899"/>
                  </a:lnTo>
                  <a:lnTo>
                    <a:pt x="372" y="911"/>
                  </a:lnTo>
                  <a:lnTo>
                    <a:pt x="349" y="926"/>
                  </a:lnTo>
                  <a:lnTo>
                    <a:pt x="338" y="933"/>
                  </a:lnTo>
                  <a:lnTo>
                    <a:pt x="329" y="941"/>
                  </a:lnTo>
                  <a:lnTo>
                    <a:pt x="324" y="945"/>
                  </a:lnTo>
                  <a:lnTo>
                    <a:pt x="319" y="947"/>
                  </a:lnTo>
                  <a:lnTo>
                    <a:pt x="313" y="948"/>
                  </a:lnTo>
                  <a:lnTo>
                    <a:pt x="306" y="950"/>
                  </a:lnTo>
                  <a:lnTo>
                    <a:pt x="287" y="95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60" name="Freeform 29"/>
            <p:cNvSpPr>
              <a:spLocks/>
            </p:cNvSpPr>
            <p:nvPr/>
          </p:nvSpPr>
          <p:spPr bwMode="auto">
            <a:xfrm>
              <a:off x="2557406" y="1388153"/>
              <a:ext cx="825020" cy="381387"/>
            </a:xfrm>
            <a:custGeom>
              <a:avLst/>
              <a:gdLst>
                <a:gd name="T0" fmla="*/ 207 w 3340"/>
                <a:gd name="T1" fmla="*/ 1119 h 1546"/>
                <a:gd name="T2" fmla="*/ 79 w 3340"/>
                <a:gd name="T3" fmla="*/ 1303 h 1546"/>
                <a:gd name="T4" fmla="*/ 13 w 3340"/>
                <a:gd name="T5" fmla="*/ 1489 h 1546"/>
                <a:gd name="T6" fmla="*/ 85 w 3340"/>
                <a:gd name="T7" fmla="*/ 1531 h 1546"/>
                <a:gd name="T8" fmla="*/ 217 w 3340"/>
                <a:gd name="T9" fmla="*/ 1522 h 1546"/>
                <a:gd name="T10" fmla="*/ 383 w 3340"/>
                <a:gd name="T11" fmla="*/ 1483 h 1546"/>
                <a:gd name="T12" fmla="*/ 535 w 3340"/>
                <a:gd name="T13" fmla="*/ 1448 h 1546"/>
                <a:gd name="T14" fmla="*/ 674 w 3340"/>
                <a:gd name="T15" fmla="*/ 1414 h 1546"/>
                <a:gd name="T16" fmla="*/ 773 w 3340"/>
                <a:gd name="T17" fmla="*/ 1345 h 1546"/>
                <a:gd name="T18" fmla="*/ 826 w 3340"/>
                <a:gd name="T19" fmla="*/ 1249 h 1546"/>
                <a:gd name="T20" fmla="*/ 899 w 3340"/>
                <a:gd name="T21" fmla="*/ 1165 h 1546"/>
                <a:gd name="T22" fmla="*/ 976 w 3340"/>
                <a:gd name="T23" fmla="*/ 1086 h 1546"/>
                <a:gd name="T24" fmla="*/ 1068 w 3340"/>
                <a:gd name="T25" fmla="*/ 986 h 1546"/>
                <a:gd name="T26" fmla="*/ 1207 w 3340"/>
                <a:gd name="T27" fmla="*/ 918 h 1546"/>
                <a:gd name="T28" fmla="*/ 1265 w 3340"/>
                <a:gd name="T29" fmla="*/ 784 h 1546"/>
                <a:gd name="T30" fmla="*/ 1319 w 3340"/>
                <a:gd name="T31" fmla="*/ 686 h 1546"/>
                <a:gd name="T32" fmla="*/ 1520 w 3340"/>
                <a:gd name="T33" fmla="*/ 581 h 1546"/>
                <a:gd name="T34" fmla="*/ 1668 w 3340"/>
                <a:gd name="T35" fmla="*/ 543 h 1546"/>
                <a:gd name="T36" fmla="*/ 1978 w 3340"/>
                <a:gd name="T37" fmla="*/ 572 h 1546"/>
                <a:gd name="T38" fmla="*/ 2155 w 3340"/>
                <a:gd name="T39" fmla="*/ 667 h 1546"/>
                <a:gd name="T40" fmla="*/ 2229 w 3340"/>
                <a:gd name="T41" fmla="*/ 759 h 1546"/>
                <a:gd name="T42" fmla="*/ 2229 w 3340"/>
                <a:gd name="T43" fmla="*/ 828 h 1546"/>
                <a:gd name="T44" fmla="*/ 2316 w 3340"/>
                <a:gd name="T45" fmla="*/ 873 h 1546"/>
                <a:gd name="T46" fmla="*/ 2359 w 3340"/>
                <a:gd name="T47" fmla="*/ 791 h 1546"/>
                <a:gd name="T48" fmla="*/ 2511 w 3340"/>
                <a:gd name="T49" fmla="*/ 936 h 1546"/>
                <a:gd name="T50" fmla="*/ 2643 w 3340"/>
                <a:gd name="T51" fmla="*/ 1017 h 1546"/>
                <a:gd name="T52" fmla="*/ 2712 w 3340"/>
                <a:gd name="T53" fmla="*/ 1081 h 1546"/>
                <a:gd name="T54" fmla="*/ 2843 w 3340"/>
                <a:gd name="T55" fmla="*/ 1195 h 1546"/>
                <a:gd name="T56" fmla="*/ 2951 w 3340"/>
                <a:gd name="T57" fmla="*/ 1272 h 1546"/>
                <a:gd name="T58" fmla="*/ 3066 w 3340"/>
                <a:gd name="T59" fmla="*/ 1342 h 1546"/>
                <a:gd name="T60" fmla="*/ 3131 w 3340"/>
                <a:gd name="T61" fmla="*/ 1268 h 1546"/>
                <a:gd name="T62" fmla="*/ 3210 w 3340"/>
                <a:gd name="T63" fmla="*/ 1356 h 1546"/>
                <a:gd name="T64" fmla="*/ 3307 w 3340"/>
                <a:gd name="T65" fmla="*/ 1349 h 1546"/>
                <a:gd name="T66" fmla="*/ 3340 w 3340"/>
                <a:gd name="T67" fmla="*/ 1219 h 1546"/>
                <a:gd name="T68" fmla="*/ 3163 w 3340"/>
                <a:gd name="T69" fmla="*/ 1065 h 1546"/>
                <a:gd name="T70" fmla="*/ 3101 w 3340"/>
                <a:gd name="T71" fmla="*/ 873 h 1546"/>
                <a:gd name="T72" fmla="*/ 2993 w 3340"/>
                <a:gd name="T73" fmla="*/ 731 h 1546"/>
                <a:gd name="T74" fmla="*/ 2914 w 3340"/>
                <a:gd name="T75" fmla="*/ 655 h 1546"/>
                <a:gd name="T76" fmla="*/ 2777 w 3340"/>
                <a:gd name="T77" fmla="*/ 529 h 1546"/>
                <a:gd name="T78" fmla="*/ 2656 w 3340"/>
                <a:gd name="T79" fmla="*/ 495 h 1546"/>
                <a:gd name="T80" fmla="*/ 2692 w 3340"/>
                <a:gd name="T81" fmla="*/ 271 h 1546"/>
                <a:gd name="T82" fmla="*/ 2585 w 3340"/>
                <a:gd name="T83" fmla="*/ 226 h 1546"/>
                <a:gd name="T84" fmla="*/ 2472 w 3340"/>
                <a:gd name="T85" fmla="*/ 180 h 1546"/>
                <a:gd name="T86" fmla="*/ 2398 w 3340"/>
                <a:gd name="T87" fmla="*/ 152 h 1546"/>
                <a:gd name="T88" fmla="*/ 2324 w 3340"/>
                <a:gd name="T89" fmla="*/ 223 h 1546"/>
                <a:gd name="T90" fmla="*/ 2248 w 3340"/>
                <a:gd name="T91" fmla="*/ 152 h 1546"/>
                <a:gd name="T92" fmla="*/ 2123 w 3340"/>
                <a:gd name="T93" fmla="*/ 27 h 1546"/>
                <a:gd name="T94" fmla="*/ 2002 w 3340"/>
                <a:gd name="T95" fmla="*/ 211 h 1546"/>
                <a:gd name="T96" fmla="*/ 1894 w 3340"/>
                <a:gd name="T97" fmla="*/ 219 h 1546"/>
                <a:gd name="T98" fmla="*/ 1835 w 3340"/>
                <a:gd name="T99" fmla="*/ 313 h 1546"/>
                <a:gd name="T100" fmla="*/ 1766 w 3340"/>
                <a:gd name="T101" fmla="*/ 157 h 1546"/>
                <a:gd name="T102" fmla="*/ 1613 w 3340"/>
                <a:gd name="T103" fmla="*/ 238 h 1546"/>
                <a:gd name="T104" fmla="*/ 1457 w 3340"/>
                <a:gd name="T105" fmla="*/ 261 h 1546"/>
                <a:gd name="T106" fmla="*/ 1353 w 3340"/>
                <a:gd name="T107" fmla="*/ 259 h 1546"/>
                <a:gd name="T108" fmla="*/ 1201 w 3340"/>
                <a:gd name="T109" fmla="*/ 195 h 1546"/>
                <a:gd name="T110" fmla="*/ 1113 w 3340"/>
                <a:gd name="T111" fmla="*/ 337 h 1546"/>
                <a:gd name="T112" fmla="*/ 981 w 3340"/>
                <a:gd name="T113" fmla="*/ 551 h 1546"/>
                <a:gd name="T114" fmla="*/ 925 w 3340"/>
                <a:gd name="T115" fmla="*/ 643 h 1546"/>
                <a:gd name="T116" fmla="*/ 910 w 3340"/>
                <a:gd name="T117" fmla="*/ 781 h 1546"/>
                <a:gd name="T118" fmla="*/ 857 w 3340"/>
                <a:gd name="T119" fmla="*/ 887 h 1546"/>
                <a:gd name="T120" fmla="*/ 714 w 3340"/>
                <a:gd name="T121" fmla="*/ 970 h 1546"/>
                <a:gd name="T122" fmla="*/ 496 w 3340"/>
                <a:gd name="T123" fmla="*/ 888 h 1546"/>
                <a:gd name="T124" fmla="*/ 287 w 3340"/>
                <a:gd name="T125" fmla="*/ 950 h 1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40" h="1546">
                  <a:moveTo>
                    <a:pt x="287" y="950"/>
                  </a:moveTo>
                  <a:lnTo>
                    <a:pt x="287" y="952"/>
                  </a:lnTo>
                  <a:lnTo>
                    <a:pt x="287" y="955"/>
                  </a:lnTo>
                  <a:lnTo>
                    <a:pt x="287" y="965"/>
                  </a:lnTo>
                  <a:lnTo>
                    <a:pt x="284" y="972"/>
                  </a:lnTo>
                  <a:lnTo>
                    <a:pt x="280" y="980"/>
                  </a:lnTo>
                  <a:lnTo>
                    <a:pt x="275" y="986"/>
                  </a:lnTo>
                  <a:lnTo>
                    <a:pt x="262" y="1000"/>
                  </a:lnTo>
                  <a:lnTo>
                    <a:pt x="251" y="1015"/>
                  </a:lnTo>
                  <a:lnTo>
                    <a:pt x="233" y="1045"/>
                  </a:lnTo>
                  <a:lnTo>
                    <a:pt x="220" y="1074"/>
                  </a:lnTo>
                  <a:lnTo>
                    <a:pt x="213" y="1088"/>
                  </a:lnTo>
                  <a:lnTo>
                    <a:pt x="210" y="1103"/>
                  </a:lnTo>
                  <a:lnTo>
                    <a:pt x="207" y="1119"/>
                  </a:lnTo>
                  <a:lnTo>
                    <a:pt x="206" y="1137"/>
                  </a:lnTo>
                  <a:lnTo>
                    <a:pt x="206" y="1195"/>
                  </a:lnTo>
                  <a:lnTo>
                    <a:pt x="208" y="1208"/>
                  </a:lnTo>
                  <a:lnTo>
                    <a:pt x="211" y="1222"/>
                  </a:lnTo>
                  <a:lnTo>
                    <a:pt x="211" y="1228"/>
                  </a:lnTo>
                  <a:lnTo>
                    <a:pt x="207" y="1234"/>
                  </a:lnTo>
                  <a:lnTo>
                    <a:pt x="203" y="1238"/>
                  </a:lnTo>
                  <a:lnTo>
                    <a:pt x="198" y="1242"/>
                  </a:lnTo>
                  <a:lnTo>
                    <a:pt x="185" y="1249"/>
                  </a:lnTo>
                  <a:lnTo>
                    <a:pt x="172" y="1256"/>
                  </a:lnTo>
                  <a:lnTo>
                    <a:pt x="148" y="1271"/>
                  </a:lnTo>
                  <a:lnTo>
                    <a:pt x="127" y="1282"/>
                  </a:lnTo>
                  <a:lnTo>
                    <a:pt x="104" y="1293"/>
                  </a:lnTo>
                  <a:lnTo>
                    <a:pt x="79" y="1303"/>
                  </a:lnTo>
                  <a:lnTo>
                    <a:pt x="51" y="1312"/>
                  </a:lnTo>
                  <a:lnTo>
                    <a:pt x="26" y="1322"/>
                  </a:lnTo>
                  <a:lnTo>
                    <a:pt x="20" y="1326"/>
                  </a:lnTo>
                  <a:lnTo>
                    <a:pt x="15" y="1330"/>
                  </a:lnTo>
                  <a:lnTo>
                    <a:pt x="11" y="1334"/>
                  </a:lnTo>
                  <a:lnTo>
                    <a:pt x="8" y="1337"/>
                  </a:lnTo>
                  <a:lnTo>
                    <a:pt x="4" y="1342"/>
                  </a:lnTo>
                  <a:lnTo>
                    <a:pt x="1" y="1349"/>
                  </a:lnTo>
                  <a:lnTo>
                    <a:pt x="0" y="1354"/>
                  </a:lnTo>
                  <a:lnTo>
                    <a:pt x="0" y="1361"/>
                  </a:lnTo>
                  <a:lnTo>
                    <a:pt x="0" y="1436"/>
                  </a:lnTo>
                  <a:lnTo>
                    <a:pt x="6" y="1453"/>
                  </a:lnTo>
                  <a:lnTo>
                    <a:pt x="13" y="1469"/>
                  </a:lnTo>
                  <a:lnTo>
                    <a:pt x="13" y="1489"/>
                  </a:lnTo>
                  <a:lnTo>
                    <a:pt x="13" y="1504"/>
                  </a:lnTo>
                  <a:lnTo>
                    <a:pt x="13" y="1520"/>
                  </a:lnTo>
                  <a:lnTo>
                    <a:pt x="13" y="1541"/>
                  </a:lnTo>
                  <a:lnTo>
                    <a:pt x="13" y="1541"/>
                  </a:lnTo>
                  <a:lnTo>
                    <a:pt x="28" y="1543"/>
                  </a:lnTo>
                  <a:lnTo>
                    <a:pt x="44" y="1546"/>
                  </a:lnTo>
                  <a:lnTo>
                    <a:pt x="49" y="1544"/>
                  </a:lnTo>
                  <a:lnTo>
                    <a:pt x="55" y="1543"/>
                  </a:lnTo>
                  <a:lnTo>
                    <a:pt x="60" y="1541"/>
                  </a:lnTo>
                  <a:lnTo>
                    <a:pt x="64" y="1538"/>
                  </a:lnTo>
                  <a:lnTo>
                    <a:pt x="69" y="1536"/>
                  </a:lnTo>
                  <a:lnTo>
                    <a:pt x="74" y="1533"/>
                  </a:lnTo>
                  <a:lnTo>
                    <a:pt x="79" y="1532"/>
                  </a:lnTo>
                  <a:lnTo>
                    <a:pt x="85" y="1531"/>
                  </a:lnTo>
                  <a:lnTo>
                    <a:pt x="99" y="1536"/>
                  </a:lnTo>
                  <a:lnTo>
                    <a:pt x="114" y="1541"/>
                  </a:lnTo>
                  <a:lnTo>
                    <a:pt x="124" y="1541"/>
                  </a:lnTo>
                  <a:lnTo>
                    <a:pt x="133" y="1539"/>
                  </a:lnTo>
                  <a:lnTo>
                    <a:pt x="142" y="1539"/>
                  </a:lnTo>
                  <a:lnTo>
                    <a:pt x="152" y="1541"/>
                  </a:lnTo>
                  <a:lnTo>
                    <a:pt x="167" y="1541"/>
                  </a:lnTo>
                  <a:lnTo>
                    <a:pt x="173" y="1539"/>
                  </a:lnTo>
                  <a:lnTo>
                    <a:pt x="178" y="1538"/>
                  </a:lnTo>
                  <a:lnTo>
                    <a:pt x="183" y="1537"/>
                  </a:lnTo>
                  <a:lnTo>
                    <a:pt x="188" y="1534"/>
                  </a:lnTo>
                  <a:lnTo>
                    <a:pt x="197" y="1529"/>
                  </a:lnTo>
                  <a:lnTo>
                    <a:pt x="207" y="1524"/>
                  </a:lnTo>
                  <a:lnTo>
                    <a:pt x="217" y="1522"/>
                  </a:lnTo>
                  <a:lnTo>
                    <a:pt x="227" y="1520"/>
                  </a:lnTo>
                  <a:lnTo>
                    <a:pt x="236" y="1519"/>
                  </a:lnTo>
                  <a:lnTo>
                    <a:pt x="245" y="1518"/>
                  </a:lnTo>
                  <a:lnTo>
                    <a:pt x="262" y="1518"/>
                  </a:lnTo>
                  <a:lnTo>
                    <a:pt x="282" y="1515"/>
                  </a:lnTo>
                  <a:lnTo>
                    <a:pt x="301" y="1509"/>
                  </a:lnTo>
                  <a:lnTo>
                    <a:pt x="318" y="1502"/>
                  </a:lnTo>
                  <a:lnTo>
                    <a:pt x="325" y="1498"/>
                  </a:lnTo>
                  <a:lnTo>
                    <a:pt x="334" y="1495"/>
                  </a:lnTo>
                  <a:lnTo>
                    <a:pt x="343" y="1493"/>
                  </a:lnTo>
                  <a:lnTo>
                    <a:pt x="353" y="1493"/>
                  </a:lnTo>
                  <a:lnTo>
                    <a:pt x="360" y="1493"/>
                  </a:lnTo>
                  <a:lnTo>
                    <a:pt x="369" y="1494"/>
                  </a:lnTo>
                  <a:lnTo>
                    <a:pt x="383" y="1483"/>
                  </a:lnTo>
                  <a:lnTo>
                    <a:pt x="397" y="1472"/>
                  </a:lnTo>
                  <a:lnTo>
                    <a:pt x="412" y="1480"/>
                  </a:lnTo>
                  <a:lnTo>
                    <a:pt x="428" y="1490"/>
                  </a:lnTo>
                  <a:lnTo>
                    <a:pt x="436" y="1488"/>
                  </a:lnTo>
                  <a:lnTo>
                    <a:pt x="442" y="1485"/>
                  </a:lnTo>
                  <a:lnTo>
                    <a:pt x="448" y="1482"/>
                  </a:lnTo>
                  <a:lnTo>
                    <a:pt x="456" y="1478"/>
                  </a:lnTo>
                  <a:lnTo>
                    <a:pt x="474" y="1473"/>
                  </a:lnTo>
                  <a:lnTo>
                    <a:pt x="492" y="1470"/>
                  </a:lnTo>
                  <a:lnTo>
                    <a:pt x="501" y="1468"/>
                  </a:lnTo>
                  <a:lnTo>
                    <a:pt x="508" y="1465"/>
                  </a:lnTo>
                  <a:lnTo>
                    <a:pt x="517" y="1462"/>
                  </a:lnTo>
                  <a:lnTo>
                    <a:pt x="525" y="1455"/>
                  </a:lnTo>
                  <a:lnTo>
                    <a:pt x="535" y="1448"/>
                  </a:lnTo>
                  <a:lnTo>
                    <a:pt x="545" y="1440"/>
                  </a:lnTo>
                  <a:lnTo>
                    <a:pt x="555" y="1435"/>
                  </a:lnTo>
                  <a:lnTo>
                    <a:pt x="567" y="1430"/>
                  </a:lnTo>
                  <a:lnTo>
                    <a:pt x="582" y="1423"/>
                  </a:lnTo>
                  <a:lnTo>
                    <a:pt x="595" y="1414"/>
                  </a:lnTo>
                  <a:lnTo>
                    <a:pt x="602" y="1410"/>
                  </a:lnTo>
                  <a:lnTo>
                    <a:pt x="609" y="1406"/>
                  </a:lnTo>
                  <a:lnTo>
                    <a:pt x="616" y="1405"/>
                  </a:lnTo>
                  <a:lnTo>
                    <a:pt x="625" y="1404"/>
                  </a:lnTo>
                  <a:lnTo>
                    <a:pt x="636" y="1405"/>
                  </a:lnTo>
                  <a:lnTo>
                    <a:pt x="646" y="1409"/>
                  </a:lnTo>
                  <a:lnTo>
                    <a:pt x="656" y="1413"/>
                  </a:lnTo>
                  <a:lnTo>
                    <a:pt x="668" y="1414"/>
                  </a:lnTo>
                  <a:lnTo>
                    <a:pt x="674" y="1414"/>
                  </a:lnTo>
                  <a:lnTo>
                    <a:pt x="680" y="1413"/>
                  </a:lnTo>
                  <a:lnTo>
                    <a:pt x="684" y="1410"/>
                  </a:lnTo>
                  <a:lnTo>
                    <a:pt x="689" y="1408"/>
                  </a:lnTo>
                  <a:lnTo>
                    <a:pt x="698" y="1400"/>
                  </a:lnTo>
                  <a:lnTo>
                    <a:pt x="708" y="1394"/>
                  </a:lnTo>
                  <a:lnTo>
                    <a:pt x="718" y="1387"/>
                  </a:lnTo>
                  <a:lnTo>
                    <a:pt x="727" y="1382"/>
                  </a:lnTo>
                  <a:lnTo>
                    <a:pt x="735" y="1376"/>
                  </a:lnTo>
                  <a:lnTo>
                    <a:pt x="743" y="1369"/>
                  </a:lnTo>
                  <a:lnTo>
                    <a:pt x="751" y="1359"/>
                  </a:lnTo>
                  <a:lnTo>
                    <a:pt x="758" y="1351"/>
                  </a:lnTo>
                  <a:lnTo>
                    <a:pt x="763" y="1349"/>
                  </a:lnTo>
                  <a:lnTo>
                    <a:pt x="768" y="1346"/>
                  </a:lnTo>
                  <a:lnTo>
                    <a:pt x="773" y="1345"/>
                  </a:lnTo>
                  <a:lnTo>
                    <a:pt x="779" y="1345"/>
                  </a:lnTo>
                  <a:lnTo>
                    <a:pt x="783" y="1346"/>
                  </a:lnTo>
                  <a:lnTo>
                    <a:pt x="788" y="1349"/>
                  </a:lnTo>
                  <a:lnTo>
                    <a:pt x="798" y="1347"/>
                  </a:lnTo>
                  <a:lnTo>
                    <a:pt x="798" y="1305"/>
                  </a:lnTo>
                  <a:lnTo>
                    <a:pt x="798" y="1300"/>
                  </a:lnTo>
                  <a:lnTo>
                    <a:pt x="799" y="1295"/>
                  </a:lnTo>
                  <a:lnTo>
                    <a:pt x="801" y="1290"/>
                  </a:lnTo>
                  <a:lnTo>
                    <a:pt x="803" y="1286"/>
                  </a:lnTo>
                  <a:lnTo>
                    <a:pt x="808" y="1277"/>
                  </a:lnTo>
                  <a:lnTo>
                    <a:pt x="816" y="1270"/>
                  </a:lnTo>
                  <a:lnTo>
                    <a:pt x="820" y="1262"/>
                  </a:lnTo>
                  <a:lnTo>
                    <a:pt x="823" y="1256"/>
                  </a:lnTo>
                  <a:lnTo>
                    <a:pt x="826" y="1249"/>
                  </a:lnTo>
                  <a:lnTo>
                    <a:pt x="828" y="1243"/>
                  </a:lnTo>
                  <a:lnTo>
                    <a:pt x="831" y="1237"/>
                  </a:lnTo>
                  <a:lnTo>
                    <a:pt x="835" y="1231"/>
                  </a:lnTo>
                  <a:lnTo>
                    <a:pt x="838" y="1226"/>
                  </a:lnTo>
                  <a:lnTo>
                    <a:pt x="845" y="1221"/>
                  </a:lnTo>
                  <a:lnTo>
                    <a:pt x="856" y="1213"/>
                  </a:lnTo>
                  <a:lnTo>
                    <a:pt x="867" y="1207"/>
                  </a:lnTo>
                  <a:lnTo>
                    <a:pt x="872" y="1203"/>
                  </a:lnTo>
                  <a:lnTo>
                    <a:pt x="877" y="1199"/>
                  </a:lnTo>
                  <a:lnTo>
                    <a:pt x="881" y="1194"/>
                  </a:lnTo>
                  <a:lnTo>
                    <a:pt x="886" y="1188"/>
                  </a:lnTo>
                  <a:lnTo>
                    <a:pt x="891" y="1178"/>
                  </a:lnTo>
                  <a:lnTo>
                    <a:pt x="896" y="1169"/>
                  </a:lnTo>
                  <a:lnTo>
                    <a:pt x="899" y="1165"/>
                  </a:lnTo>
                  <a:lnTo>
                    <a:pt x="901" y="1162"/>
                  </a:lnTo>
                  <a:lnTo>
                    <a:pt x="906" y="1158"/>
                  </a:lnTo>
                  <a:lnTo>
                    <a:pt x="911" y="1155"/>
                  </a:lnTo>
                  <a:lnTo>
                    <a:pt x="921" y="1155"/>
                  </a:lnTo>
                  <a:lnTo>
                    <a:pt x="931" y="1155"/>
                  </a:lnTo>
                  <a:lnTo>
                    <a:pt x="938" y="1152"/>
                  </a:lnTo>
                  <a:lnTo>
                    <a:pt x="940" y="1147"/>
                  </a:lnTo>
                  <a:lnTo>
                    <a:pt x="943" y="1142"/>
                  </a:lnTo>
                  <a:lnTo>
                    <a:pt x="946" y="1135"/>
                  </a:lnTo>
                  <a:lnTo>
                    <a:pt x="953" y="1128"/>
                  </a:lnTo>
                  <a:lnTo>
                    <a:pt x="959" y="1121"/>
                  </a:lnTo>
                  <a:lnTo>
                    <a:pt x="965" y="1114"/>
                  </a:lnTo>
                  <a:lnTo>
                    <a:pt x="970" y="1105"/>
                  </a:lnTo>
                  <a:lnTo>
                    <a:pt x="976" y="1086"/>
                  </a:lnTo>
                  <a:lnTo>
                    <a:pt x="981" y="1069"/>
                  </a:lnTo>
                  <a:lnTo>
                    <a:pt x="986" y="1051"/>
                  </a:lnTo>
                  <a:lnTo>
                    <a:pt x="993" y="1032"/>
                  </a:lnTo>
                  <a:lnTo>
                    <a:pt x="999" y="1019"/>
                  </a:lnTo>
                  <a:lnTo>
                    <a:pt x="1007" y="1006"/>
                  </a:lnTo>
                  <a:lnTo>
                    <a:pt x="1010" y="1001"/>
                  </a:lnTo>
                  <a:lnTo>
                    <a:pt x="1017" y="997"/>
                  </a:lnTo>
                  <a:lnTo>
                    <a:pt x="1023" y="995"/>
                  </a:lnTo>
                  <a:lnTo>
                    <a:pt x="1029" y="992"/>
                  </a:lnTo>
                  <a:lnTo>
                    <a:pt x="1043" y="993"/>
                  </a:lnTo>
                  <a:lnTo>
                    <a:pt x="1058" y="993"/>
                  </a:lnTo>
                  <a:lnTo>
                    <a:pt x="1062" y="992"/>
                  </a:lnTo>
                  <a:lnTo>
                    <a:pt x="1066" y="990"/>
                  </a:lnTo>
                  <a:lnTo>
                    <a:pt x="1068" y="986"/>
                  </a:lnTo>
                  <a:lnTo>
                    <a:pt x="1072" y="982"/>
                  </a:lnTo>
                  <a:lnTo>
                    <a:pt x="1089" y="973"/>
                  </a:lnTo>
                  <a:lnTo>
                    <a:pt x="1108" y="963"/>
                  </a:lnTo>
                  <a:lnTo>
                    <a:pt x="1118" y="953"/>
                  </a:lnTo>
                  <a:lnTo>
                    <a:pt x="1128" y="942"/>
                  </a:lnTo>
                  <a:lnTo>
                    <a:pt x="1133" y="937"/>
                  </a:lnTo>
                  <a:lnTo>
                    <a:pt x="1138" y="933"/>
                  </a:lnTo>
                  <a:lnTo>
                    <a:pt x="1146" y="931"/>
                  </a:lnTo>
                  <a:lnTo>
                    <a:pt x="1153" y="929"/>
                  </a:lnTo>
                  <a:lnTo>
                    <a:pt x="1192" y="929"/>
                  </a:lnTo>
                  <a:lnTo>
                    <a:pt x="1197" y="928"/>
                  </a:lnTo>
                  <a:lnTo>
                    <a:pt x="1201" y="926"/>
                  </a:lnTo>
                  <a:lnTo>
                    <a:pt x="1205" y="923"/>
                  </a:lnTo>
                  <a:lnTo>
                    <a:pt x="1207" y="918"/>
                  </a:lnTo>
                  <a:lnTo>
                    <a:pt x="1211" y="908"/>
                  </a:lnTo>
                  <a:lnTo>
                    <a:pt x="1216" y="898"/>
                  </a:lnTo>
                  <a:lnTo>
                    <a:pt x="1226" y="886"/>
                  </a:lnTo>
                  <a:lnTo>
                    <a:pt x="1237" y="876"/>
                  </a:lnTo>
                  <a:lnTo>
                    <a:pt x="1248" y="862"/>
                  </a:lnTo>
                  <a:lnTo>
                    <a:pt x="1256" y="849"/>
                  </a:lnTo>
                  <a:lnTo>
                    <a:pt x="1259" y="842"/>
                  </a:lnTo>
                  <a:lnTo>
                    <a:pt x="1260" y="835"/>
                  </a:lnTo>
                  <a:lnTo>
                    <a:pt x="1261" y="827"/>
                  </a:lnTo>
                  <a:lnTo>
                    <a:pt x="1263" y="818"/>
                  </a:lnTo>
                  <a:lnTo>
                    <a:pt x="1261" y="808"/>
                  </a:lnTo>
                  <a:lnTo>
                    <a:pt x="1259" y="798"/>
                  </a:lnTo>
                  <a:lnTo>
                    <a:pt x="1263" y="790"/>
                  </a:lnTo>
                  <a:lnTo>
                    <a:pt x="1265" y="784"/>
                  </a:lnTo>
                  <a:lnTo>
                    <a:pt x="1266" y="778"/>
                  </a:lnTo>
                  <a:lnTo>
                    <a:pt x="1268" y="771"/>
                  </a:lnTo>
                  <a:lnTo>
                    <a:pt x="1270" y="759"/>
                  </a:lnTo>
                  <a:lnTo>
                    <a:pt x="1271" y="744"/>
                  </a:lnTo>
                  <a:lnTo>
                    <a:pt x="1274" y="739"/>
                  </a:lnTo>
                  <a:lnTo>
                    <a:pt x="1276" y="734"/>
                  </a:lnTo>
                  <a:lnTo>
                    <a:pt x="1280" y="730"/>
                  </a:lnTo>
                  <a:lnTo>
                    <a:pt x="1285" y="727"/>
                  </a:lnTo>
                  <a:lnTo>
                    <a:pt x="1295" y="721"/>
                  </a:lnTo>
                  <a:lnTo>
                    <a:pt x="1304" y="712"/>
                  </a:lnTo>
                  <a:lnTo>
                    <a:pt x="1310" y="704"/>
                  </a:lnTo>
                  <a:lnTo>
                    <a:pt x="1315" y="695"/>
                  </a:lnTo>
                  <a:lnTo>
                    <a:pt x="1317" y="691"/>
                  </a:lnTo>
                  <a:lnTo>
                    <a:pt x="1319" y="686"/>
                  </a:lnTo>
                  <a:lnTo>
                    <a:pt x="1323" y="682"/>
                  </a:lnTo>
                  <a:lnTo>
                    <a:pt x="1327" y="680"/>
                  </a:lnTo>
                  <a:lnTo>
                    <a:pt x="1334" y="676"/>
                  </a:lnTo>
                  <a:lnTo>
                    <a:pt x="1340" y="672"/>
                  </a:lnTo>
                  <a:lnTo>
                    <a:pt x="1347" y="671"/>
                  </a:lnTo>
                  <a:lnTo>
                    <a:pt x="1353" y="669"/>
                  </a:lnTo>
                  <a:lnTo>
                    <a:pt x="1365" y="666"/>
                  </a:lnTo>
                  <a:lnTo>
                    <a:pt x="1381" y="661"/>
                  </a:lnTo>
                  <a:lnTo>
                    <a:pt x="1411" y="646"/>
                  </a:lnTo>
                  <a:lnTo>
                    <a:pt x="1436" y="630"/>
                  </a:lnTo>
                  <a:lnTo>
                    <a:pt x="1462" y="615"/>
                  </a:lnTo>
                  <a:lnTo>
                    <a:pt x="1492" y="599"/>
                  </a:lnTo>
                  <a:lnTo>
                    <a:pt x="1507" y="589"/>
                  </a:lnTo>
                  <a:lnTo>
                    <a:pt x="1520" y="581"/>
                  </a:lnTo>
                  <a:lnTo>
                    <a:pt x="1526" y="577"/>
                  </a:lnTo>
                  <a:lnTo>
                    <a:pt x="1534" y="573"/>
                  </a:lnTo>
                  <a:lnTo>
                    <a:pt x="1541" y="571"/>
                  </a:lnTo>
                  <a:lnTo>
                    <a:pt x="1550" y="569"/>
                  </a:lnTo>
                  <a:lnTo>
                    <a:pt x="1568" y="572"/>
                  </a:lnTo>
                  <a:lnTo>
                    <a:pt x="1584" y="573"/>
                  </a:lnTo>
                  <a:lnTo>
                    <a:pt x="1591" y="573"/>
                  </a:lnTo>
                  <a:lnTo>
                    <a:pt x="1599" y="572"/>
                  </a:lnTo>
                  <a:lnTo>
                    <a:pt x="1604" y="569"/>
                  </a:lnTo>
                  <a:lnTo>
                    <a:pt x="1610" y="567"/>
                  </a:lnTo>
                  <a:lnTo>
                    <a:pt x="1621" y="561"/>
                  </a:lnTo>
                  <a:lnTo>
                    <a:pt x="1635" y="554"/>
                  </a:lnTo>
                  <a:lnTo>
                    <a:pt x="1652" y="548"/>
                  </a:lnTo>
                  <a:lnTo>
                    <a:pt x="1668" y="543"/>
                  </a:lnTo>
                  <a:lnTo>
                    <a:pt x="1683" y="541"/>
                  </a:lnTo>
                  <a:lnTo>
                    <a:pt x="1698" y="538"/>
                  </a:lnTo>
                  <a:lnTo>
                    <a:pt x="1728" y="534"/>
                  </a:lnTo>
                  <a:lnTo>
                    <a:pt x="1763" y="534"/>
                  </a:lnTo>
                  <a:lnTo>
                    <a:pt x="1780" y="535"/>
                  </a:lnTo>
                  <a:lnTo>
                    <a:pt x="1793" y="539"/>
                  </a:lnTo>
                  <a:lnTo>
                    <a:pt x="1807" y="543"/>
                  </a:lnTo>
                  <a:lnTo>
                    <a:pt x="1825" y="546"/>
                  </a:lnTo>
                  <a:lnTo>
                    <a:pt x="1850" y="549"/>
                  </a:lnTo>
                  <a:lnTo>
                    <a:pt x="1872" y="553"/>
                  </a:lnTo>
                  <a:lnTo>
                    <a:pt x="1895" y="557"/>
                  </a:lnTo>
                  <a:lnTo>
                    <a:pt x="1920" y="562"/>
                  </a:lnTo>
                  <a:lnTo>
                    <a:pt x="1952" y="568"/>
                  </a:lnTo>
                  <a:lnTo>
                    <a:pt x="1978" y="572"/>
                  </a:lnTo>
                  <a:lnTo>
                    <a:pt x="1992" y="576"/>
                  </a:lnTo>
                  <a:lnTo>
                    <a:pt x="2004" y="578"/>
                  </a:lnTo>
                  <a:lnTo>
                    <a:pt x="2018" y="583"/>
                  </a:lnTo>
                  <a:lnTo>
                    <a:pt x="2033" y="589"/>
                  </a:lnTo>
                  <a:lnTo>
                    <a:pt x="2046" y="594"/>
                  </a:lnTo>
                  <a:lnTo>
                    <a:pt x="2058" y="598"/>
                  </a:lnTo>
                  <a:lnTo>
                    <a:pt x="2071" y="603"/>
                  </a:lnTo>
                  <a:lnTo>
                    <a:pt x="2083" y="608"/>
                  </a:lnTo>
                  <a:lnTo>
                    <a:pt x="2092" y="615"/>
                  </a:lnTo>
                  <a:lnTo>
                    <a:pt x="2100" y="622"/>
                  </a:lnTo>
                  <a:lnTo>
                    <a:pt x="2113" y="635"/>
                  </a:lnTo>
                  <a:lnTo>
                    <a:pt x="2127" y="646"/>
                  </a:lnTo>
                  <a:lnTo>
                    <a:pt x="2140" y="656"/>
                  </a:lnTo>
                  <a:lnTo>
                    <a:pt x="2155" y="667"/>
                  </a:lnTo>
                  <a:lnTo>
                    <a:pt x="2161" y="672"/>
                  </a:lnTo>
                  <a:lnTo>
                    <a:pt x="2165" y="679"/>
                  </a:lnTo>
                  <a:lnTo>
                    <a:pt x="2169" y="684"/>
                  </a:lnTo>
                  <a:lnTo>
                    <a:pt x="2172" y="690"/>
                  </a:lnTo>
                  <a:lnTo>
                    <a:pt x="2175" y="695"/>
                  </a:lnTo>
                  <a:lnTo>
                    <a:pt x="2179" y="701"/>
                  </a:lnTo>
                  <a:lnTo>
                    <a:pt x="2184" y="707"/>
                  </a:lnTo>
                  <a:lnTo>
                    <a:pt x="2189" y="712"/>
                  </a:lnTo>
                  <a:lnTo>
                    <a:pt x="2198" y="720"/>
                  </a:lnTo>
                  <a:lnTo>
                    <a:pt x="2205" y="727"/>
                  </a:lnTo>
                  <a:lnTo>
                    <a:pt x="2213" y="736"/>
                  </a:lnTo>
                  <a:lnTo>
                    <a:pt x="2219" y="745"/>
                  </a:lnTo>
                  <a:lnTo>
                    <a:pt x="2225" y="753"/>
                  </a:lnTo>
                  <a:lnTo>
                    <a:pt x="2229" y="759"/>
                  </a:lnTo>
                  <a:lnTo>
                    <a:pt x="2233" y="766"/>
                  </a:lnTo>
                  <a:lnTo>
                    <a:pt x="2234" y="775"/>
                  </a:lnTo>
                  <a:lnTo>
                    <a:pt x="2234" y="781"/>
                  </a:lnTo>
                  <a:lnTo>
                    <a:pt x="2233" y="786"/>
                  </a:lnTo>
                  <a:lnTo>
                    <a:pt x="2230" y="791"/>
                  </a:lnTo>
                  <a:lnTo>
                    <a:pt x="2228" y="796"/>
                  </a:lnTo>
                  <a:lnTo>
                    <a:pt x="2226" y="802"/>
                  </a:lnTo>
                  <a:lnTo>
                    <a:pt x="2224" y="807"/>
                  </a:lnTo>
                  <a:lnTo>
                    <a:pt x="2223" y="812"/>
                  </a:lnTo>
                  <a:lnTo>
                    <a:pt x="2223" y="818"/>
                  </a:lnTo>
                  <a:lnTo>
                    <a:pt x="2223" y="822"/>
                  </a:lnTo>
                  <a:lnTo>
                    <a:pt x="2224" y="824"/>
                  </a:lnTo>
                  <a:lnTo>
                    <a:pt x="2226" y="827"/>
                  </a:lnTo>
                  <a:lnTo>
                    <a:pt x="2229" y="828"/>
                  </a:lnTo>
                  <a:lnTo>
                    <a:pt x="2234" y="832"/>
                  </a:lnTo>
                  <a:lnTo>
                    <a:pt x="2240" y="834"/>
                  </a:lnTo>
                  <a:lnTo>
                    <a:pt x="2254" y="843"/>
                  </a:lnTo>
                  <a:lnTo>
                    <a:pt x="2267" y="854"/>
                  </a:lnTo>
                  <a:lnTo>
                    <a:pt x="2275" y="863"/>
                  </a:lnTo>
                  <a:lnTo>
                    <a:pt x="2284" y="873"/>
                  </a:lnTo>
                  <a:lnTo>
                    <a:pt x="2288" y="877"/>
                  </a:lnTo>
                  <a:lnTo>
                    <a:pt x="2293" y="879"/>
                  </a:lnTo>
                  <a:lnTo>
                    <a:pt x="2298" y="881"/>
                  </a:lnTo>
                  <a:lnTo>
                    <a:pt x="2304" y="882"/>
                  </a:lnTo>
                  <a:lnTo>
                    <a:pt x="2308" y="881"/>
                  </a:lnTo>
                  <a:lnTo>
                    <a:pt x="2312" y="879"/>
                  </a:lnTo>
                  <a:lnTo>
                    <a:pt x="2314" y="877"/>
                  </a:lnTo>
                  <a:lnTo>
                    <a:pt x="2316" y="873"/>
                  </a:lnTo>
                  <a:lnTo>
                    <a:pt x="2318" y="864"/>
                  </a:lnTo>
                  <a:lnTo>
                    <a:pt x="2322" y="855"/>
                  </a:lnTo>
                  <a:lnTo>
                    <a:pt x="2326" y="844"/>
                  </a:lnTo>
                  <a:lnTo>
                    <a:pt x="2331" y="833"/>
                  </a:lnTo>
                  <a:lnTo>
                    <a:pt x="2334" y="823"/>
                  </a:lnTo>
                  <a:lnTo>
                    <a:pt x="2337" y="810"/>
                  </a:lnTo>
                  <a:lnTo>
                    <a:pt x="2339" y="802"/>
                  </a:lnTo>
                  <a:lnTo>
                    <a:pt x="2342" y="794"/>
                  </a:lnTo>
                  <a:lnTo>
                    <a:pt x="2343" y="790"/>
                  </a:lnTo>
                  <a:lnTo>
                    <a:pt x="2346" y="788"/>
                  </a:lnTo>
                  <a:lnTo>
                    <a:pt x="2349" y="786"/>
                  </a:lnTo>
                  <a:lnTo>
                    <a:pt x="2353" y="785"/>
                  </a:lnTo>
                  <a:lnTo>
                    <a:pt x="2357" y="788"/>
                  </a:lnTo>
                  <a:lnTo>
                    <a:pt x="2359" y="791"/>
                  </a:lnTo>
                  <a:lnTo>
                    <a:pt x="2377" y="802"/>
                  </a:lnTo>
                  <a:lnTo>
                    <a:pt x="2392" y="813"/>
                  </a:lnTo>
                  <a:lnTo>
                    <a:pt x="2408" y="827"/>
                  </a:lnTo>
                  <a:lnTo>
                    <a:pt x="2421" y="839"/>
                  </a:lnTo>
                  <a:lnTo>
                    <a:pt x="2435" y="852"/>
                  </a:lnTo>
                  <a:lnTo>
                    <a:pt x="2451" y="863"/>
                  </a:lnTo>
                  <a:lnTo>
                    <a:pt x="2469" y="872"/>
                  </a:lnTo>
                  <a:lnTo>
                    <a:pt x="2487" y="879"/>
                  </a:lnTo>
                  <a:lnTo>
                    <a:pt x="2494" y="886"/>
                  </a:lnTo>
                  <a:lnTo>
                    <a:pt x="2497" y="892"/>
                  </a:lnTo>
                  <a:lnTo>
                    <a:pt x="2500" y="898"/>
                  </a:lnTo>
                  <a:lnTo>
                    <a:pt x="2502" y="906"/>
                  </a:lnTo>
                  <a:lnTo>
                    <a:pt x="2506" y="921"/>
                  </a:lnTo>
                  <a:lnTo>
                    <a:pt x="2511" y="936"/>
                  </a:lnTo>
                  <a:lnTo>
                    <a:pt x="2518" y="945"/>
                  </a:lnTo>
                  <a:lnTo>
                    <a:pt x="2524" y="951"/>
                  </a:lnTo>
                  <a:lnTo>
                    <a:pt x="2533" y="956"/>
                  </a:lnTo>
                  <a:lnTo>
                    <a:pt x="2543" y="960"/>
                  </a:lnTo>
                  <a:lnTo>
                    <a:pt x="2554" y="965"/>
                  </a:lnTo>
                  <a:lnTo>
                    <a:pt x="2564" y="972"/>
                  </a:lnTo>
                  <a:lnTo>
                    <a:pt x="2574" y="980"/>
                  </a:lnTo>
                  <a:lnTo>
                    <a:pt x="2582" y="987"/>
                  </a:lnTo>
                  <a:lnTo>
                    <a:pt x="2590" y="996"/>
                  </a:lnTo>
                  <a:lnTo>
                    <a:pt x="2600" y="1004"/>
                  </a:lnTo>
                  <a:lnTo>
                    <a:pt x="2610" y="1010"/>
                  </a:lnTo>
                  <a:lnTo>
                    <a:pt x="2623" y="1015"/>
                  </a:lnTo>
                  <a:lnTo>
                    <a:pt x="2633" y="1017"/>
                  </a:lnTo>
                  <a:lnTo>
                    <a:pt x="2643" y="1017"/>
                  </a:lnTo>
                  <a:lnTo>
                    <a:pt x="2652" y="1017"/>
                  </a:lnTo>
                  <a:lnTo>
                    <a:pt x="2662" y="1019"/>
                  </a:lnTo>
                  <a:lnTo>
                    <a:pt x="2667" y="1021"/>
                  </a:lnTo>
                  <a:lnTo>
                    <a:pt x="2671" y="1025"/>
                  </a:lnTo>
                  <a:lnTo>
                    <a:pt x="2673" y="1029"/>
                  </a:lnTo>
                  <a:lnTo>
                    <a:pt x="2674" y="1034"/>
                  </a:lnTo>
                  <a:lnTo>
                    <a:pt x="2677" y="1044"/>
                  </a:lnTo>
                  <a:lnTo>
                    <a:pt x="2679" y="1055"/>
                  </a:lnTo>
                  <a:lnTo>
                    <a:pt x="2682" y="1060"/>
                  </a:lnTo>
                  <a:lnTo>
                    <a:pt x="2684" y="1065"/>
                  </a:lnTo>
                  <a:lnTo>
                    <a:pt x="2688" y="1069"/>
                  </a:lnTo>
                  <a:lnTo>
                    <a:pt x="2692" y="1071"/>
                  </a:lnTo>
                  <a:lnTo>
                    <a:pt x="2702" y="1076"/>
                  </a:lnTo>
                  <a:lnTo>
                    <a:pt x="2712" y="1081"/>
                  </a:lnTo>
                  <a:lnTo>
                    <a:pt x="2722" y="1085"/>
                  </a:lnTo>
                  <a:lnTo>
                    <a:pt x="2731" y="1090"/>
                  </a:lnTo>
                  <a:lnTo>
                    <a:pt x="2738" y="1095"/>
                  </a:lnTo>
                  <a:lnTo>
                    <a:pt x="2745" y="1104"/>
                  </a:lnTo>
                  <a:lnTo>
                    <a:pt x="2750" y="1113"/>
                  </a:lnTo>
                  <a:lnTo>
                    <a:pt x="2753" y="1120"/>
                  </a:lnTo>
                  <a:lnTo>
                    <a:pt x="2759" y="1128"/>
                  </a:lnTo>
                  <a:lnTo>
                    <a:pt x="2766" y="1134"/>
                  </a:lnTo>
                  <a:lnTo>
                    <a:pt x="2787" y="1149"/>
                  </a:lnTo>
                  <a:lnTo>
                    <a:pt x="2806" y="1162"/>
                  </a:lnTo>
                  <a:lnTo>
                    <a:pt x="2815" y="1169"/>
                  </a:lnTo>
                  <a:lnTo>
                    <a:pt x="2824" y="1177"/>
                  </a:lnTo>
                  <a:lnTo>
                    <a:pt x="2833" y="1185"/>
                  </a:lnTo>
                  <a:lnTo>
                    <a:pt x="2843" y="1195"/>
                  </a:lnTo>
                  <a:lnTo>
                    <a:pt x="2846" y="1201"/>
                  </a:lnTo>
                  <a:lnTo>
                    <a:pt x="2850" y="1206"/>
                  </a:lnTo>
                  <a:lnTo>
                    <a:pt x="2855" y="1211"/>
                  </a:lnTo>
                  <a:lnTo>
                    <a:pt x="2861" y="1213"/>
                  </a:lnTo>
                  <a:lnTo>
                    <a:pt x="2879" y="1217"/>
                  </a:lnTo>
                  <a:lnTo>
                    <a:pt x="2897" y="1218"/>
                  </a:lnTo>
                  <a:lnTo>
                    <a:pt x="2904" y="1219"/>
                  </a:lnTo>
                  <a:lnTo>
                    <a:pt x="2910" y="1223"/>
                  </a:lnTo>
                  <a:lnTo>
                    <a:pt x="2917" y="1227"/>
                  </a:lnTo>
                  <a:lnTo>
                    <a:pt x="2923" y="1233"/>
                  </a:lnTo>
                  <a:lnTo>
                    <a:pt x="2932" y="1248"/>
                  </a:lnTo>
                  <a:lnTo>
                    <a:pt x="2940" y="1261"/>
                  </a:lnTo>
                  <a:lnTo>
                    <a:pt x="2946" y="1267"/>
                  </a:lnTo>
                  <a:lnTo>
                    <a:pt x="2951" y="1272"/>
                  </a:lnTo>
                  <a:lnTo>
                    <a:pt x="2957" y="1277"/>
                  </a:lnTo>
                  <a:lnTo>
                    <a:pt x="2966" y="1281"/>
                  </a:lnTo>
                  <a:lnTo>
                    <a:pt x="2982" y="1283"/>
                  </a:lnTo>
                  <a:lnTo>
                    <a:pt x="2999" y="1285"/>
                  </a:lnTo>
                  <a:lnTo>
                    <a:pt x="3006" y="1287"/>
                  </a:lnTo>
                  <a:lnTo>
                    <a:pt x="3012" y="1291"/>
                  </a:lnTo>
                  <a:lnTo>
                    <a:pt x="3017" y="1295"/>
                  </a:lnTo>
                  <a:lnTo>
                    <a:pt x="3022" y="1300"/>
                  </a:lnTo>
                  <a:lnTo>
                    <a:pt x="3031" y="1310"/>
                  </a:lnTo>
                  <a:lnTo>
                    <a:pt x="3038" y="1320"/>
                  </a:lnTo>
                  <a:lnTo>
                    <a:pt x="3046" y="1329"/>
                  </a:lnTo>
                  <a:lnTo>
                    <a:pt x="3055" y="1337"/>
                  </a:lnTo>
                  <a:lnTo>
                    <a:pt x="3060" y="1340"/>
                  </a:lnTo>
                  <a:lnTo>
                    <a:pt x="3066" y="1342"/>
                  </a:lnTo>
                  <a:lnTo>
                    <a:pt x="3072" y="1344"/>
                  </a:lnTo>
                  <a:lnTo>
                    <a:pt x="3079" y="1345"/>
                  </a:lnTo>
                  <a:lnTo>
                    <a:pt x="3090" y="1344"/>
                  </a:lnTo>
                  <a:lnTo>
                    <a:pt x="3100" y="1342"/>
                  </a:lnTo>
                  <a:lnTo>
                    <a:pt x="3110" y="1341"/>
                  </a:lnTo>
                  <a:lnTo>
                    <a:pt x="3121" y="1340"/>
                  </a:lnTo>
                  <a:lnTo>
                    <a:pt x="3121" y="1330"/>
                  </a:lnTo>
                  <a:lnTo>
                    <a:pt x="3124" y="1320"/>
                  </a:lnTo>
                  <a:lnTo>
                    <a:pt x="3125" y="1311"/>
                  </a:lnTo>
                  <a:lnTo>
                    <a:pt x="3126" y="1300"/>
                  </a:lnTo>
                  <a:lnTo>
                    <a:pt x="3127" y="1288"/>
                  </a:lnTo>
                  <a:lnTo>
                    <a:pt x="3127" y="1277"/>
                  </a:lnTo>
                  <a:lnTo>
                    <a:pt x="3129" y="1272"/>
                  </a:lnTo>
                  <a:lnTo>
                    <a:pt x="3131" y="1268"/>
                  </a:lnTo>
                  <a:lnTo>
                    <a:pt x="3134" y="1266"/>
                  </a:lnTo>
                  <a:lnTo>
                    <a:pt x="3139" y="1265"/>
                  </a:lnTo>
                  <a:lnTo>
                    <a:pt x="3144" y="1266"/>
                  </a:lnTo>
                  <a:lnTo>
                    <a:pt x="3148" y="1268"/>
                  </a:lnTo>
                  <a:lnTo>
                    <a:pt x="3150" y="1272"/>
                  </a:lnTo>
                  <a:lnTo>
                    <a:pt x="3153" y="1276"/>
                  </a:lnTo>
                  <a:lnTo>
                    <a:pt x="3155" y="1287"/>
                  </a:lnTo>
                  <a:lnTo>
                    <a:pt x="3158" y="1298"/>
                  </a:lnTo>
                  <a:lnTo>
                    <a:pt x="3163" y="1308"/>
                  </a:lnTo>
                  <a:lnTo>
                    <a:pt x="3168" y="1317"/>
                  </a:lnTo>
                  <a:lnTo>
                    <a:pt x="3174" y="1325"/>
                  </a:lnTo>
                  <a:lnTo>
                    <a:pt x="3181" y="1332"/>
                  </a:lnTo>
                  <a:lnTo>
                    <a:pt x="3195" y="1345"/>
                  </a:lnTo>
                  <a:lnTo>
                    <a:pt x="3210" y="1356"/>
                  </a:lnTo>
                  <a:lnTo>
                    <a:pt x="3218" y="1364"/>
                  </a:lnTo>
                  <a:lnTo>
                    <a:pt x="3224" y="1371"/>
                  </a:lnTo>
                  <a:lnTo>
                    <a:pt x="3228" y="1374"/>
                  </a:lnTo>
                  <a:lnTo>
                    <a:pt x="3232" y="1376"/>
                  </a:lnTo>
                  <a:lnTo>
                    <a:pt x="3237" y="1379"/>
                  </a:lnTo>
                  <a:lnTo>
                    <a:pt x="3242" y="1379"/>
                  </a:lnTo>
                  <a:lnTo>
                    <a:pt x="3268" y="1379"/>
                  </a:lnTo>
                  <a:lnTo>
                    <a:pt x="3286" y="1376"/>
                  </a:lnTo>
                  <a:lnTo>
                    <a:pt x="3303" y="1374"/>
                  </a:lnTo>
                  <a:lnTo>
                    <a:pt x="3308" y="1374"/>
                  </a:lnTo>
                  <a:lnTo>
                    <a:pt x="3313" y="1374"/>
                  </a:lnTo>
                  <a:lnTo>
                    <a:pt x="3313" y="1374"/>
                  </a:lnTo>
                  <a:lnTo>
                    <a:pt x="3309" y="1361"/>
                  </a:lnTo>
                  <a:lnTo>
                    <a:pt x="3307" y="1349"/>
                  </a:lnTo>
                  <a:lnTo>
                    <a:pt x="3306" y="1336"/>
                  </a:lnTo>
                  <a:lnTo>
                    <a:pt x="3304" y="1323"/>
                  </a:lnTo>
                  <a:lnTo>
                    <a:pt x="3306" y="1316"/>
                  </a:lnTo>
                  <a:lnTo>
                    <a:pt x="3307" y="1308"/>
                  </a:lnTo>
                  <a:lnTo>
                    <a:pt x="3308" y="1302"/>
                  </a:lnTo>
                  <a:lnTo>
                    <a:pt x="3311" y="1295"/>
                  </a:lnTo>
                  <a:lnTo>
                    <a:pt x="3316" y="1283"/>
                  </a:lnTo>
                  <a:lnTo>
                    <a:pt x="3322" y="1271"/>
                  </a:lnTo>
                  <a:lnTo>
                    <a:pt x="3328" y="1259"/>
                  </a:lnTo>
                  <a:lnTo>
                    <a:pt x="3333" y="1247"/>
                  </a:lnTo>
                  <a:lnTo>
                    <a:pt x="3336" y="1241"/>
                  </a:lnTo>
                  <a:lnTo>
                    <a:pt x="3338" y="1234"/>
                  </a:lnTo>
                  <a:lnTo>
                    <a:pt x="3338" y="1227"/>
                  </a:lnTo>
                  <a:lnTo>
                    <a:pt x="3340" y="1219"/>
                  </a:lnTo>
                  <a:lnTo>
                    <a:pt x="3340" y="1175"/>
                  </a:lnTo>
                  <a:lnTo>
                    <a:pt x="3261" y="1175"/>
                  </a:lnTo>
                  <a:lnTo>
                    <a:pt x="3261" y="1149"/>
                  </a:lnTo>
                  <a:lnTo>
                    <a:pt x="3258" y="1126"/>
                  </a:lnTo>
                  <a:lnTo>
                    <a:pt x="3255" y="1115"/>
                  </a:lnTo>
                  <a:lnTo>
                    <a:pt x="3252" y="1105"/>
                  </a:lnTo>
                  <a:lnTo>
                    <a:pt x="3247" y="1094"/>
                  </a:lnTo>
                  <a:lnTo>
                    <a:pt x="3239" y="1084"/>
                  </a:lnTo>
                  <a:lnTo>
                    <a:pt x="3232" y="1076"/>
                  </a:lnTo>
                  <a:lnTo>
                    <a:pt x="3223" y="1071"/>
                  </a:lnTo>
                  <a:lnTo>
                    <a:pt x="3214" y="1069"/>
                  </a:lnTo>
                  <a:lnTo>
                    <a:pt x="3204" y="1066"/>
                  </a:lnTo>
                  <a:lnTo>
                    <a:pt x="3184" y="1065"/>
                  </a:lnTo>
                  <a:lnTo>
                    <a:pt x="3163" y="1065"/>
                  </a:lnTo>
                  <a:lnTo>
                    <a:pt x="3163" y="1010"/>
                  </a:lnTo>
                  <a:lnTo>
                    <a:pt x="3161" y="1002"/>
                  </a:lnTo>
                  <a:lnTo>
                    <a:pt x="3158" y="995"/>
                  </a:lnTo>
                  <a:lnTo>
                    <a:pt x="3154" y="990"/>
                  </a:lnTo>
                  <a:lnTo>
                    <a:pt x="3148" y="985"/>
                  </a:lnTo>
                  <a:lnTo>
                    <a:pt x="3141" y="982"/>
                  </a:lnTo>
                  <a:lnTo>
                    <a:pt x="3134" y="978"/>
                  </a:lnTo>
                  <a:lnTo>
                    <a:pt x="3125" y="977"/>
                  </a:lnTo>
                  <a:lnTo>
                    <a:pt x="3117" y="976"/>
                  </a:lnTo>
                  <a:lnTo>
                    <a:pt x="3117" y="919"/>
                  </a:lnTo>
                  <a:lnTo>
                    <a:pt x="3116" y="906"/>
                  </a:lnTo>
                  <a:lnTo>
                    <a:pt x="3112" y="894"/>
                  </a:lnTo>
                  <a:lnTo>
                    <a:pt x="3107" y="883"/>
                  </a:lnTo>
                  <a:lnTo>
                    <a:pt x="3101" y="873"/>
                  </a:lnTo>
                  <a:lnTo>
                    <a:pt x="3087" y="853"/>
                  </a:lnTo>
                  <a:lnTo>
                    <a:pt x="3072" y="830"/>
                  </a:lnTo>
                  <a:lnTo>
                    <a:pt x="3065" y="813"/>
                  </a:lnTo>
                  <a:lnTo>
                    <a:pt x="3058" y="796"/>
                  </a:lnTo>
                  <a:lnTo>
                    <a:pt x="3055" y="788"/>
                  </a:lnTo>
                  <a:lnTo>
                    <a:pt x="3051" y="780"/>
                  </a:lnTo>
                  <a:lnTo>
                    <a:pt x="3046" y="773"/>
                  </a:lnTo>
                  <a:lnTo>
                    <a:pt x="3041" y="764"/>
                  </a:lnTo>
                  <a:lnTo>
                    <a:pt x="3033" y="756"/>
                  </a:lnTo>
                  <a:lnTo>
                    <a:pt x="3026" y="750"/>
                  </a:lnTo>
                  <a:lnTo>
                    <a:pt x="3017" y="745"/>
                  </a:lnTo>
                  <a:lnTo>
                    <a:pt x="3010" y="740"/>
                  </a:lnTo>
                  <a:lnTo>
                    <a:pt x="3002" y="736"/>
                  </a:lnTo>
                  <a:lnTo>
                    <a:pt x="2993" y="731"/>
                  </a:lnTo>
                  <a:lnTo>
                    <a:pt x="2987" y="725"/>
                  </a:lnTo>
                  <a:lnTo>
                    <a:pt x="2979" y="716"/>
                  </a:lnTo>
                  <a:lnTo>
                    <a:pt x="2974" y="709"/>
                  </a:lnTo>
                  <a:lnTo>
                    <a:pt x="2972" y="701"/>
                  </a:lnTo>
                  <a:lnTo>
                    <a:pt x="2969" y="694"/>
                  </a:lnTo>
                  <a:lnTo>
                    <a:pt x="2967" y="686"/>
                  </a:lnTo>
                  <a:lnTo>
                    <a:pt x="2964" y="671"/>
                  </a:lnTo>
                  <a:lnTo>
                    <a:pt x="2961" y="653"/>
                  </a:lnTo>
                  <a:lnTo>
                    <a:pt x="2961" y="653"/>
                  </a:lnTo>
                  <a:lnTo>
                    <a:pt x="2946" y="657"/>
                  </a:lnTo>
                  <a:lnTo>
                    <a:pt x="2928" y="658"/>
                  </a:lnTo>
                  <a:lnTo>
                    <a:pt x="2923" y="658"/>
                  </a:lnTo>
                  <a:lnTo>
                    <a:pt x="2919" y="657"/>
                  </a:lnTo>
                  <a:lnTo>
                    <a:pt x="2914" y="655"/>
                  </a:lnTo>
                  <a:lnTo>
                    <a:pt x="2912" y="652"/>
                  </a:lnTo>
                  <a:lnTo>
                    <a:pt x="2907" y="645"/>
                  </a:lnTo>
                  <a:lnTo>
                    <a:pt x="2902" y="637"/>
                  </a:lnTo>
                  <a:lnTo>
                    <a:pt x="2897" y="616"/>
                  </a:lnTo>
                  <a:lnTo>
                    <a:pt x="2890" y="594"/>
                  </a:lnTo>
                  <a:lnTo>
                    <a:pt x="2883" y="581"/>
                  </a:lnTo>
                  <a:lnTo>
                    <a:pt x="2874" y="567"/>
                  </a:lnTo>
                  <a:lnTo>
                    <a:pt x="2864" y="556"/>
                  </a:lnTo>
                  <a:lnTo>
                    <a:pt x="2853" y="547"/>
                  </a:lnTo>
                  <a:lnTo>
                    <a:pt x="2840" y="539"/>
                  </a:lnTo>
                  <a:lnTo>
                    <a:pt x="2826" y="533"/>
                  </a:lnTo>
                  <a:lnTo>
                    <a:pt x="2811" y="530"/>
                  </a:lnTo>
                  <a:lnTo>
                    <a:pt x="2795" y="529"/>
                  </a:lnTo>
                  <a:lnTo>
                    <a:pt x="2777" y="529"/>
                  </a:lnTo>
                  <a:lnTo>
                    <a:pt x="2762" y="533"/>
                  </a:lnTo>
                  <a:lnTo>
                    <a:pt x="2748" y="537"/>
                  </a:lnTo>
                  <a:lnTo>
                    <a:pt x="2735" y="541"/>
                  </a:lnTo>
                  <a:lnTo>
                    <a:pt x="2721" y="546"/>
                  </a:lnTo>
                  <a:lnTo>
                    <a:pt x="2707" y="549"/>
                  </a:lnTo>
                  <a:lnTo>
                    <a:pt x="2692" y="552"/>
                  </a:lnTo>
                  <a:lnTo>
                    <a:pt x="2674" y="553"/>
                  </a:lnTo>
                  <a:lnTo>
                    <a:pt x="2638" y="553"/>
                  </a:lnTo>
                  <a:lnTo>
                    <a:pt x="2638" y="533"/>
                  </a:lnTo>
                  <a:lnTo>
                    <a:pt x="2639" y="525"/>
                  </a:lnTo>
                  <a:lnTo>
                    <a:pt x="2642" y="519"/>
                  </a:lnTo>
                  <a:lnTo>
                    <a:pt x="2644" y="513"/>
                  </a:lnTo>
                  <a:lnTo>
                    <a:pt x="2648" y="507"/>
                  </a:lnTo>
                  <a:lnTo>
                    <a:pt x="2656" y="495"/>
                  </a:lnTo>
                  <a:lnTo>
                    <a:pt x="2662" y="482"/>
                  </a:lnTo>
                  <a:lnTo>
                    <a:pt x="2682" y="440"/>
                  </a:lnTo>
                  <a:lnTo>
                    <a:pt x="2701" y="404"/>
                  </a:lnTo>
                  <a:lnTo>
                    <a:pt x="2708" y="386"/>
                  </a:lnTo>
                  <a:lnTo>
                    <a:pt x="2715" y="366"/>
                  </a:lnTo>
                  <a:lnTo>
                    <a:pt x="2717" y="356"/>
                  </a:lnTo>
                  <a:lnTo>
                    <a:pt x="2720" y="346"/>
                  </a:lnTo>
                  <a:lnTo>
                    <a:pt x="2720" y="335"/>
                  </a:lnTo>
                  <a:lnTo>
                    <a:pt x="2721" y="322"/>
                  </a:lnTo>
                  <a:lnTo>
                    <a:pt x="2720" y="312"/>
                  </a:lnTo>
                  <a:lnTo>
                    <a:pt x="2717" y="302"/>
                  </a:lnTo>
                  <a:lnTo>
                    <a:pt x="2712" y="293"/>
                  </a:lnTo>
                  <a:lnTo>
                    <a:pt x="2707" y="286"/>
                  </a:lnTo>
                  <a:lnTo>
                    <a:pt x="2692" y="271"/>
                  </a:lnTo>
                  <a:lnTo>
                    <a:pt x="2676" y="257"/>
                  </a:lnTo>
                  <a:lnTo>
                    <a:pt x="2663" y="243"/>
                  </a:lnTo>
                  <a:lnTo>
                    <a:pt x="2653" y="228"/>
                  </a:lnTo>
                  <a:lnTo>
                    <a:pt x="2648" y="222"/>
                  </a:lnTo>
                  <a:lnTo>
                    <a:pt x="2642" y="217"/>
                  </a:lnTo>
                  <a:lnTo>
                    <a:pt x="2638" y="214"/>
                  </a:lnTo>
                  <a:lnTo>
                    <a:pt x="2634" y="213"/>
                  </a:lnTo>
                  <a:lnTo>
                    <a:pt x="2631" y="212"/>
                  </a:lnTo>
                  <a:lnTo>
                    <a:pt x="2625" y="212"/>
                  </a:lnTo>
                  <a:lnTo>
                    <a:pt x="2615" y="213"/>
                  </a:lnTo>
                  <a:lnTo>
                    <a:pt x="2608" y="214"/>
                  </a:lnTo>
                  <a:lnTo>
                    <a:pt x="2600" y="218"/>
                  </a:lnTo>
                  <a:lnTo>
                    <a:pt x="2593" y="222"/>
                  </a:lnTo>
                  <a:lnTo>
                    <a:pt x="2585" y="226"/>
                  </a:lnTo>
                  <a:lnTo>
                    <a:pt x="2578" y="229"/>
                  </a:lnTo>
                  <a:lnTo>
                    <a:pt x="2570" y="232"/>
                  </a:lnTo>
                  <a:lnTo>
                    <a:pt x="2560" y="233"/>
                  </a:lnTo>
                  <a:lnTo>
                    <a:pt x="2553" y="232"/>
                  </a:lnTo>
                  <a:lnTo>
                    <a:pt x="2546" y="231"/>
                  </a:lnTo>
                  <a:lnTo>
                    <a:pt x="2539" y="228"/>
                  </a:lnTo>
                  <a:lnTo>
                    <a:pt x="2534" y="224"/>
                  </a:lnTo>
                  <a:lnTo>
                    <a:pt x="2523" y="216"/>
                  </a:lnTo>
                  <a:lnTo>
                    <a:pt x="2513" y="207"/>
                  </a:lnTo>
                  <a:lnTo>
                    <a:pt x="2502" y="197"/>
                  </a:lnTo>
                  <a:lnTo>
                    <a:pt x="2491" y="188"/>
                  </a:lnTo>
                  <a:lnTo>
                    <a:pt x="2485" y="184"/>
                  </a:lnTo>
                  <a:lnTo>
                    <a:pt x="2479" y="182"/>
                  </a:lnTo>
                  <a:lnTo>
                    <a:pt x="2472" y="180"/>
                  </a:lnTo>
                  <a:lnTo>
                    <a:pt x="2464" y="180"/>
                  </a:lnTo>
                  <a:lnTo>
                    <a:pt x="2454" y="182"/>
                  </a:lnTo>
                  <a:lnTo>
                    <a:pt x="2445" y="184"/>
                  </a:lnTo>
                  <a:lnTo>
                    <a:pt x="2435" y="187"/>
                  </a:lnTo>
                  <a:lnTo>
                    <a:pt x="2425" y="188"/>
                  </a:lnTo>
                  <a:lnTo>
                    <a:pt x="2420" y="187"/>
                  </a:lnTo>
                  <a:lnTo>
                    <a:pt x="2417" y="184"/>
                  </a:lnTo>
                  <a:lnTo>
                    <a:pt x="2416" y="182"/>
                  </a:lnTo>
                  <a:lnTo>
                    <a:pt x="2415" y="177"/>
                  </a:lnTo>
                  <a:lnTo>
                    <a:pt x="2412" y="168"/>
                  </a:lnTo>
                  <a:lnTo>
                    <a:pt x="2408" y="159"/>
                  </a:lnTo>
                  <a:lnTo>
                    <a:pt x="2406" y="155"/>
                  </a:lnTo>
                  <a:lnTo>
                    <a:pt x="2402" y="153"/>
                  </a:lnTo>
                  <a:lnTo>
                    <a:pt x="2398" y="152"/>
                  </a:lnTo>
                  <a:lnTo>
                    <a:pt x="2395" y="150"/>
                  </a:lnTo>
                  <a:lnTo>
                    <a:pt x="2386" y="149"/>
                  </a:lnTo>
                  <a:lnTo>
                    <a:pt x="2377" y="148"/>
                  </a:lnTo>
                  <a:lnTo>
                    <a:pt x="2377" y="148"/>
                  </a:lnTo>
                  <a:lnTo>
                    <a:pt x="2372" y="153"/>
                  </a:lnTo>
                  <a:lnTo>
                    <a:pt x="2367" y="159"/>
                  </a:lnTo>
                  <a:lnTo>
                    <a:pt x="2363" y="165"/>
                  </a:lnTo>
                  <a:lnTo>
                    <a:pt x="2359" y="172"/>
                  </a:lnTo>
                  <a:lnTo>
                    <a:pt x="2353" y="184"/>
                  </a:lnTo>
                  <a:lnTo>
                    <a:pt x="2347" y="197"/>
                  </a:lnTo>
                  <a:lnTo>
                    <a:pt x="2341" y="208"/>
                  </a:lnTo>
                  <a:lnTo>
                    <a:pt x="2333" y="217"/>
                  </a:lnTo>
                  <a:lnTo>
                    <a:pt x="2329" y="221"/>
                  </a:lnTo>
                  <a:lnTo>
                    <a:pt x="2324" y="223"/>
                  </a:lnTo>
                  <a:lnTo>
                    <a:pt x="2318" y="224"/>
                  </a:lnTo>
                  <a:lnTo>
                    <a:pt x="2310" y="224"/>
                  </a:lnTo>
                  <a:lnTo>
                    <a:pt x="2302" y="224"/>
                  </a:lnTo>
                  <a:lnTo>
                    <a:pt x="2294" y="224"/>
                  </a:lnTo>
                  <a:lnTo>
                    <a:pt x="2285" y="222"/>
                  </a:lnTo>
                  <a:lnTo>
                    <a:pt x="2278" y="219"/>
                  </a:lnTo>
                  <a:lnTo>
                    <a:pt x="2272" y="217"/>
                  </a:lnTo>
                  <a:lnTo>
                    <a:pt x="2265" y="212"/>
                  </a:lnTo>
                  <a:lnTo>
                    <a:pt x="2262" y="205"/>
                  </a:lnTo>
                  <a:lnTo>
                    <a:pt x="2258" y="198"/>
                  </a:lnTo>
                  <a:lnTo>
                    <a:pt x="2254" y="182"/>
                  </a:lnTo>
                  <a:lnTo>
                    <a:pt x="2251" y="167"/>
                  </a:lnTo>
                  <a:lnTo>
                    <a:pt x="2250" y="159"/>
                  </a:lnTo>
                  <a:lnTo>
                    <a:pt x="2248" y="152"/>
                  </a:lnTo>
                  <a:lnTo>
                    <a:pt x="2245" y="143"/>
                  </a:lnTo>
                  <a:lnTo>
                    <a:pt x="2241" y="135"/>
                  </a:lnTo>
                  <a:lnTo>
                    <a:pt x="2228" y="121"/>
                  </a:lnTo>
                  <a:lnTo>
                    <a:pt x="2215" y="108"/>
                  </a:lnTo>
                  <a:lnTo>
                    <a:pt x="2209" y="101"/>
                  </a:lnTo>
                  <a:lnTo>
                    <a:pt x="2201" y="95"/>
                  </a:lnTo>
                  <a:lnTo>
                    <a:pt x="2194" y="90"/>
                  </a:lnTo>
                  <a:lnTo>
                    <a:pt x="2184" y="88"/>
                  </a:lnTo>
                  <a:lnTo>
                    <a:pt x="2170" y="80"/>
                  </a:lnTo>
                  <a:lnTo>
                    <a:pt x="2157" y="72"/>
                  </a:lnTo>
                  <a:lnTo>
                    <a:pt x="2147" y="62"/>
                  </a:lnTo>
                  <a:lnTo>
                    <a:pt x="2139" y="52"/>
                  </a:lnTo>
                  <a:lnTo>
                    <a:pt x="2131" y="41"/>
                  </a:lnTo>
                  <a:lnTo>
                    <a:pt x="2123" y="27"/>
                  </a:lnTo>
                  <a:lnTo>
                    <a:pt x="2117" y="15"/>
                  </a:lnTo>
                  <a:lnTo>
                    <a:pt x="2110" y="0"/>
                  </a:lnTo>
                  <a:lnTo>
                    <a:pt x="2067" y="22"/>
                  </a:lnTo>
                  <a:lnTo>
                    <a:pt x="2028" y="44"/>
                  </a:lnTo>
                  <a:lnTo>
                    <a:pt x="2021" y="50"/>
                  </a:lnTo>
                  <a:lnTo>
                    <a:pt x="2012" y="56"/>
                  </a:lnTo>
                  <a:lnTo>
                    <a:pt x="2006" y="64"/>
                  </a:lnTo>
                  <a:lnTo>
                    <a:pt x="1999" y="71"/>
                  </a:lnTo>
                  <a:lnTo>
                    <a:pt x="1993" y="80"/>
                  </a:lnTo>
                  <a:lnTo>
                    <a:pt x="1989" y="90"/>
                  </a:lnTo>
                  <a:lnTo>
                    <a:pt x="1985" y="100"/>
                  </a:lnTo>
                  <a:lnTo>
                    <a:pt x="1983" y="113"/>
                  </a:lnTo>
                  <a:lnTo>
                    <a:pt x="2003" y="194"/>
                  </a:lnTo>
                  <a:lnTo>
                    <a:pt x="2002" y="211"/>
                  </a:lnTo>
                  <a:lnTo>
                    <a:pt x="2003" y="227"/>
                  </a:lnTo>
                  <a:lnTo>
                    <a:pt x="1992" y="229"/>
                  </a:lnTo>
                  <a:lnTo>
                    <a:pt x="1980" y="231"/>
                  </a:lnTo>
                  <a:lnTo>
                    <a:pt x="1970" y="229"/>
                  </a:lnTo>
                  <a:lnTo>
                    <a:pt x="1962" y="228"/>
                  </a:lnTo>
                  <a:lnTo>
                    <a:pt x="1954" y="226"/>
                  </a:lnTo>
                  <a:lnTo>
                    <a:pt x="1945" y="223"/>
                  </a:lnTo>
                  <a:lnTo>
                    <a:pt x="1938" y="221"/>
                  </a:lnTo>
                  <a:lnTo>
                    <a:pt x="1929" y="219"/>
                  </a:lnTo>
                  <a:lnTo>
                    <a:pt x="1920" y="218"/>
                  </a:lnTo>
                  <a:lnTo>
                    <a:pt x="1910" y="217"/>
                  </a:lnTo>
                  <a:lnTo>
                    <a:pt x="1904" y="217"/>
                  </a:lnTo>
                  <a:lnTo>
                    <a:pt x="1899" y="218"/>
                  </a:lnTo>
                  <a:lnTo>
                    <a:pt x="1894" y="219"/>
                  </a:lnTo>
                  <a:lnTo>
                    <a:pt x="1890" y="222"/>
                  </a:lnTo>
                  <a:lnTo>
                    <a:pt x="1881" y="228"/>
                  </a:lnTo>
                  <a:lnTo>
                    <a:pt x="1875" y="236"/>
                  </a:lnTo>
                  <a:lnTo>
                    <a:pt x="1869" y="246"/>
                  </a:lnTo>
                  <a:lnTo>
                    <a:pt x="1865" y="256"/>
                  </a:lnTo>
                  <a:lnTo>
                    <a:pt x="1860" y="267"/>
                  </a:lnTo>
                  <a:lnTo>
                    <a:pt x="1856" y="278"/>
                  </a:lnTo>
                  <a:lnTo>
                    <a:pt x="1854" y="290"/>
                  </a:lnTo>
                  <a:lnTo>
                    <a:pt x="1854" y="301"/>
                  </a:lnTo>
                  <a:lnTo>
                    <a:pt x="1852" y="307"/>
                  </a:lnTo>
                  <a:lnTo>
                    <a:pt x="1850" y="311"/>
                  </a:lnTo>
                  <a:lnTo>
                    <a:pt x="1847" y="313"/>
                  </a:lnTo>
                  <a:lnTo>
                    <a:pt x="1842" y="315"/>
                  </a:lnTo>
                  <a:lnTo>
                    <a:pt x="1835" y="313"/>
                  </a:lnTo>
                  <a:lnTo>
                    <a:pt x="1827" y="311"/>
                  </a:lnTo>
                  <a:lnTo>
                    <a:pt x="1821" y="306"/>
                  </a:lnTo>
                  <a:lnTo>
                    <a:pt x="1816" y="301"/>
                  </a:lnTo>
                  <a:lnTo>
                    <a:pt x="1811" y="293"/>
                  </a:lnTo>
                  <a:lnTo>
                    <a:pt x="1807" y="286"/>
                  </a:lnTo>
                  <a:lnTo>
                    <a:pt x="1803" y="278"/>
                  </a:lnTo>
                  <a:lnTo>
                    <a:pt x="1801" y="269"/>
                  </a:lnTo>
                  <a:lnTo>
                    <a:pt x="1795" y="254"/>
                  </a:lnTo>
                  <a:lnTo>
                    <a:pt x="1791" y="242"/>
                  </a:lnTo>
                  <a:lnTo>
                    <a:pt x="1787" y="228"/>
                  </a:lnTo>
                  <a:lnTo>
                    <a:pt x="1785" y="216"/>
                  </a:lnTo>
                  <a:lnTo>
                    <a:pt x="1782" y="189"/>
                  </a:lnTo>
                  <a:lnTo>
                    <a:pt x="1780" y="159"/>
                  </a:lnTo>
                  <a:lnTo>
                    <a:pt x="1766" y="157"/>
                  </a:lnTo>
                  <a:lnTo>
                    <a:pt x="1747" y="162"/>
                  </a:lnTo>
                  <a:lnTo>
                    <a:pt x="1728" y="167"/>
                  </a:lnTo>
                  <a:lnTo>
                    <a:pt x="1711" y="170"/>
                  </a:lnTo>
                  <a:lnTo>
                    <a:pt x="1694" y="173"/>
                  </a:lnTo>
                  <a:lnTo>
                    <a:pt x="1678" y="175"/>
                  </a:lnTo>
                  <a:lnTo>
                    <a:pt x="1660" y="177"/>
                  </a:lnTo>
                  <a:lnTo>
                    <a:pt x="1642" y="177"/>
                  </a:lnTo>
                  <a:lnTo>
                    <a:pt x="1620" y="177"/>
                  </a:lnTo>
                  <a:lnTo>
                    <a:pt x="1621" y="197"/>
                  </a:lnTo>
                  <a:lnTo>
                    <a:pt x="1621" y="216"/>
                  </a:lnTo>
                  <a:lnTo>
                    <a:pt x="1620" y="224"/>
                  </a:lnTo>
                  <a:lnTo>
                    <a:pt x="1618" y="232"/>
                  </a:lnTo>
                  <a:lnTo>
                    <a:pt x="1615" y="236"/>
                  </a:lnTo>
                  <a:lnTo>
                    <a:pt x="1613" y="238"/>
                  </a:lnTo>
                  <a:lnTo>
                    <a:pt x="1609" y="241"/>
                  </a:lnTo>
                  <a:lnTo>
                    <a:pt x="1605" y="243"/>
                  </a:lnTo>
                  <a:lnTo>
                    <a:pt x="1589" y="251"/>
                  </a:lnTo>
                  <a:lnTo>
                    <a:pt x="1575" y="256"/>
                  </a:lnTo>
                  <a:lnTo>
                    <a:pt x="1561" y="258"/>
                  </a:lnTo>
                  <a:lnTo>
                    <a:pt x="1544" y="259"/>
                  </a:lnTo>
                  <a:lnTo>
                    <a:pt x="1532" y="258"/>
                  </a:lnTo>
                  <a:lnTo>
                    <a:pt x="1521" y="256"/>
                  </a:lnTo>
                  <a:lnTo>
                    <a:pt x="1511" y="252"/>
                  </a:lnTo>
                  <a:lnTo>
                    <a:pt x="1499" y="251"/>
                  </a:lnTo>
                  <a:lnTo>
                    <a:pt x="1487" y="252"/>
                  </a:lnTo>
                  <a:lnTo>
                    <a:pt x="1476" y="254"/>
                  </a:lnTo>
                  <a:lnTo>
                    <a:pt x="1466" y="257"/>
                  </a:lnTo>
                  <a:lnTo>
                    <a:pt x="1457" y="261"/>
                  </a:lnTo>
                  <a:lnTo>
                    <a:pt x="1447" y="264"/>
                  </a:lnTo>
                  <a:lnTo>
                    <a:pt x="1437" y="267"/>
                  </a:lnTo>
                  <a:lnTo>
                    <a:pt x="1426" y="269"/>
                  </a:lnTo>
                  <a:lnTo>
                    <a:pt x="1414" y="269"/>
                  </a:lnTo>
                  <a:lnTo>
                    <a:pt x="1408" y="269"/>
                  </a:lnTo>
                  <a:lnTo>
                    <a:pt x="1403" y="268"/>
                  </a:lnTo>
                  <a:lnTo>
                    <a:pt x="1398" y="266"/>
                  </a:lnTo>
                  <a:lnTo>
                    <a:pt x="1393" y="263"/>
                  </a:lnTo>
                  <a:lnTo>
                    <a:pt x="1388" y="261"/>
                  </a:lnTo>
                  <a:lnTo>
                    <a:pt x="1383" y="258"/>
                  </a:lnTo>
                  <a:lnTo>
                    <a:pt x="1378" y="257"/>
                  </a:lnTo>
                  <a:lnTo>
                    <a:pt x="1372" y="257"/>
                  </a:lnTo>
                  <a:lnTo>
                    <a:pt x="1362" y="257"/>
                  </a:lnTo>
                  <a:lnTo>
                    <a:pt x="1353" y="259"/>
                  </a:lnTo>
                  <a:lnTo>
                    <a:pt x="1344" y="261"/>
                  </a:lnTo>
                  <a:lnTo>
                    <a:pt x="1334" y="262"/>
                  </a:lnTo>
                  <a:lnTo>
                    <a:pt x="1318" y="262"/>
                  </a:lnTo>
                  <a:lnTo>
                    <a:pt x="1303" y="261"/>
                  </a:lnTo>
                  <a:lnTo>
                    <a:pt x="1289" y="257"/>
                  </a:lnTo>
                  <a:lnTo>
                    <a:pt x="1274" y="251"/>
                  </a:lnTo>
                  <a:lnTo>
                    <a:pt x="1261" y="243"/>
                  </a:lnTo>
                  <a:lnTo>
                    <a:pt x="1251" y="234"/>
                  </a:lnTo>
                  <a:lnTo>
                    <a:pt x="1241" y="226"/>
                  </a:lnTo>
                  <a:lnTo>
                    <a:pt x="1232" y="216"/>
                  </a:lnTo>
                  <a:lnTo>
                    <a:pt x="1222" y="207"/>
                  </a:lnTo>
                  <a:lnTo>
                    <a:pt x="1212" y="199"/>
                  </a:lnTo>
                  <a:lnTo>
                    <a:pt x="1207" y="197"/>
                  </a:lnTo>
                  <a:lnTo>
                    <a:pt x="1201" y="195"/>
                  </a:lnTo>
                  <a:lnTo>
                    <a:pt x="1195" y="193"/>
                  </a:lnTo>
                  <a:lnTo>
                    <a:pt x="1187" y="193"/>
                  </a:lnTo>
                  <a:lnTo>
                    <a:pt x="1181" y="193"/>
                  </a:lnTo>
                  <a:lnTo>
                    <a:pt x="1176" y="195"/>
                  </a:lnTo>
                  <a:lnTo>
                    <a:pt x="1171" y="197"/>
                  </a:lnTo>
                  <a:lnTo>
                    <a:pt x="1166" y="200"/>
                  </a:lnTo>
                  <a:lnTo>
                    <a:pt x="1158" y="208"/>
                  </a:lnTo>
                  <a:lnTo>
                    <a:pt x="1153" y="217"/>
                  </a:lnTo>
                  <a:lnTo>
                    <a:pt x="1143" y="241"/>
                  </a:lnTo>
                  <a:lnTo>
                    <a:pt x="1135" y="264"/>
                  </a:lnTo>
                  <a:lnTo>
                    <a:pt x="1126" y="283"/>
                  </a:lnTo>
                  <a:lnTo>
                    <a:pt x="1121" y="302"/>
                  </a:lnTo>
                  <a:lnTo>
                    <a:pt x="1116" y="320"/>
                  </a:lnTo>
                  <a:lnTo>
                    <a:pt x="1113" y="337"/>
                  </a:lnTo>
                  <a:lnTo>
                    <a:pt x="1109" y="355"/>
                  </a:lnTo>
                  <a:lnTo>
                    <a:pt x="1104" y="372"/>
                  </a:lnTo>
                  <a:lnTo>
                    <a:pt x="1099" y="390"/>
                  </a:lnTo>
                  <a:lnTo>
                    <a:pt x="1092" y="410"/>
                  </a:lnTo>
                  <a:lnTo>
                    <a:pt x="1084" y="425"/>
                  </a:lnTo>
                  <a:lnTo>
                    <a:pt x="1076" y="439"/>
                  </a:lnTo>
                  <a:lnTo>
                    <a:pt x="1067" y="451"/>
                  </a:lnTo>
                  <a:lnTo>
                    <a:pt x="1058" y="464"/>
                  </a:lnTo>
                  <a:lnTo>
                    <a:pt x="1038" y="487"/>
                  </a:lnTo>
                  <a:lnTo>
                    <a:pt x="1018" y="507"/>
                  </a:lnTo>
                  <a:lnTo>
                    <a:pt x="1009" y="517"/>
                  </a:lnTo>
                  <a:lnTo>
                    <a:pt x="999" y="528"/>
                  </a:lnTo>
                  <a:lnTo>
                    <a:pt x="990" y="539"/>
                  </a:lnTo>
                  <a:lnTo>
                    <a:pt x="981" y="551"/>
                  </a:lnTo>
                  <a:lnTo>
                    <a:pt x="974" y="563"/>
                  </a:lnTo>
                  <a:lnTo>
                    <a:pt x="968" y="577"/>
                  </a:lnTo>
                  <a:lnTo>
                    <a:pt x="961" y="592"/>
                  </a:lnTo>
                  <a:lnTo>
                    <a:pt x="956" y="608"/>
                  </a:lnTo>
                  <a:lnTo>
                    <a:pt x="951" y="606"/>
                  </a:lnTo>
                  <a:lnTo>
                    <a:pt x="945" y="603"/>
                  </a:lnTo>
                  <a:lnTo>
                    <a:pt x="940" y="601"/>
                  </a:lnTo>
                  <a:lnTo>
                    <a:pt x="932" y="601"/>
                  </a:lnTo>
                  <a:lnTo>
                    <a:pt x="929" y="601"/>
                  </a:lnTo>
                  <a:lnTo>
                    <a:pt x="924" y="602"/>
                  </a:lnTo>
                  <a:lnTo>
                    <a:pt x="921" y="605"/>
                  </a:lnTo>
                  <a:lnTo>
                    <a:pt x="920" y="608"/>
                  </a:lnTo>
                  <a:lnTo>
                    <a:pt x="921" y="627"/>
                  </a:lnTo>
                  <a:lnTo>
                    <a:pt x="925" y="643"/>
                  </a:lnTo>
                  <a:lnTo>
                    <a:pt x="929" y="660"/>
                  </a:lnTo>
                  <a:lnTo>
                    <a:pt x="930" y="679"/>
                  </a:lnTo>
                  <a:lnTo>
                    <a:pt x="929" y="690"/>
                  </a:lnTo>
                  <a:lnTo>
                    <a:pt x="926" y="699"/>
                  </a:lnTo>
                  <a:lnTo>
                    <a:pt x="921" y="707"/>
                  </a:lnTo>
                  <a:lnTo>
                    <a:pt x="916" y="716"/>
                  </a:lnTo>
                  <a:lnTo>
                    <a:pt x="911" y="724"/>
                  </a:lnTo>
                  <a:lnTo>
                    <a:pt x="906" y="732"/>
                  </a:lnTo>
                  <a:lnTo>
                    <a:pt x="902" y="743"/>
                  </a:lnTo>
                  <a:lnTo>
                    <a:pt x="901" y="754"/>
                  </a:lnTo>
                  <a:lnTo>
                    <a:pt x="902" y="761"/>
                  </a:lnTo>
                  <a:lnTo>
                    <a:pt x="904" y="769"/>
                  </a:lnTo>
                  <a:lnTo>
                    <a:pt x="906" y="775"/>
                  </a:lnTo>
                  <a:lnTo>
                    <a:pt x="910" y="781"/>
                  </a:lnTo>
                  <a:lnTo>
                    <a:pt x="912" y="788"/>
                  </a:lnTo>
                  <a:lnTo>
                    <a:pt x="915" y="794"/>
                  </a:lnTo>
                  <a:lnTo>
                    <a:pt x="916" y="802"/>
                  </a:lnTo>
                  <a:lnTo>
                    <a:pt x="917" y="809"/>
                  </a:lnTo>
                  <a:lnTo>
                    <a:pt x="916" y="822"/>
                  </a:lnTo>
                  <a:lnTo>
                    <a:pt x="912" y="832"/>
                  </a:lnTo>
                  <a:lnTo>
                    <a:pt x="909" y="842"/>
                  </a:lnTo>
                  <a:lnTo>
                    <a:pt x="902" y="850"/>
                  </a:lnTo>
                  <a:lnTo>
                    <a:pt x="896" y="859"/>
                  </a:lnTo>
                  <a:lnTo>
                    <a:pt x="891" y="869"/>
                  </a:lnTo>
                  <a:lnTo>
                    <a:pt x="885" y="879"/>
                  </a:lnTo>
                  <a:lnTo>
                    <a:pt x="880" y="891"/>
                  </a:lnTo>
                  <a:lnTo>
                    <a:pt x="868" y="889"/>
                  </a:lnTo>
                  <a:lnTo>
                    <a:pt x="857" y="887"/>
                  </a:lnTo>
                  <a:lnTo>
                    <a:pt x="847" y="884"/>
                  </a:lnTo>
                  <a:lnTo>
                    <a:pt x="835" y="883"/>
                  </a:lnTo>
                  <a:lnTo>
                    <a:pt x="777" y="883"/>
                  </a:lnTo>
                  <a:lnTo>
                    <a:pt x="777" y="936"/>
                  </a:lnTo>
                  <a:lnTo>
                    <a:pt x="777" y="942"/>
                  </a:lnTo>
                  <a:lnTo>
                    <a:pt x="774" y="950"/>
                  </a:lnTo>
                  <a:lnTo>
                    <a:pt x="772" y="956"/>
                  </a:lnTo>
                  <a:lnTo>
                    <a:pt x="767" y="962"/>
                  </a:lnTo>
                  <a:lnTo>
                    <a:pt x="762" y="966"/>
                  </a:lnTo>
                  <a:lnTo>
                    <a:pt x="757" y="970"/>
                  </a:lnTo>
                  <a:lnTo>
                    <a:pt x="751" y="972"/>
                  </a:lnTo>
                  <a:lnTo>
                    <a:pt x="743" y="973"/>
                  </a:lnTo>
                  <a:lnTo>
                    <a:pt x="728" y="972"/>
                  </a:lnTo>
                  <a:lnTo>
                    <a:pt x="714" y="970"/>
                  </a:lnTo>
                  <a:lnTo>
                    <a:pt x="702" y="967"/>
                  </a:lnTo>
                  <a:lnTo>
                    <a:pt x="690" y="962"/>
                  </a:lnTo>
                  <a:lnTo>
                    <a:pt x="666" y="952"/>
                  </a:lnTo>
                  <a:lnTo>
                    <a:pt x="640" y="941"/>
                  </a:lnTo>
                  <a:lnTo>
                    <a:pt x="629" y="938"/>
                  </a:lnTo>
                  <a:lnTo>
                    <a:pt x="619" y="937"/>
                  </a:lnTo>
                  <a:lnTo>
                    <a:pt x="607" y="935"/>
                  </a:lnTo>
                  <a:lnTo>
                    <a:pt x="597" y="931"/>
                  </a:lnTo>
                  <a:lnTo>
                    <a:pt x="571" y="916"/>
                  </a:lnTo>
                  <a:lnTo>
                    <a:pt x="548" y="903"/>
                  </a:lnTo>
                  <a:lnTo>
                    <a:pt x="537" y="897"/>
                  </a:lnTo>
                  <a:lnTo>
                    <a:pt x="525" y="892"/>
                  </a:lnTo>
                  <a:lnTo>
                    <a:pt x="511" y="889"/>
                  </a:lnTo>
                  <a:lnTo>
                    <a:pt x="496" y="888"/>
                  </a:lnTo>
                  <a:lnTo>
                    <a:pt x="442" y="888"/>
                  </a:lnTo>
                  <a:lnTo>
                    <a:pt x="428" y="889"/>
                  </a:lnTo>
                  <a:lnTo>
                    <a:pt x="415" y="892"/>
                  </a:lnTo>
                  <a:lnTo>
                    <a:pt x="404" y="894"/>
                  </a:lnTo>
                  <a:lnTo>
                    <a:pt x="393" y="899"/>
                  </a:lnTo>
                  <a:lnTo>
                    <a:pt x="372" y="911"/>
                  </a:lnTo>
                  <a:lnTo>
                    <a:pt x="349" y="926"/>
                  </a:lnTo>
                  <a:lnTo>
                    <a:pt x="338" y="933"/>
                  </a:lnTo>
                  <a:lnTo>
                    <a:pt x="329" y="941"/>
                  </a:lnTo>
                  <a:lnTo>
                    <a:pt x="324" y="945"/>
                  </a:lnTo>
                  <a:lnTo>
                    <a:pt x="319" y="947"/>
                  </a:lnTo>
                  <a:lnTo>
                    <a:pt x="313" y="948"/>
                  </a:lnTo>
                  <a:lnTo>
                    <a:pt x="306" y="950"/>
                  </a:lnTo>
                  <a:lnTo>
                    <a:pt x="287" y="950"/>
                  </a:lnTo>
                  <a:lnTo>
                    <a:pt x="287" y="950"/>
                  </a:lnTo>
                  <a:close/>
                </a:path>
              </a:pathLst>
            </a:custGeom>
            <a:solidFill>
              <a:schemeClr val="bg2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61" name="Freeform 30"/>
            <p:cNvSpPr>
              <a:spLocks/>
            </p:cNvSpPr>
            <p:nvPr/>
          </p:nvSpPr>
          <p:spPr bwMode="auto">
            <a:xfrm>
              <a:off x="3143318" y="1198447"/>
              <a:ext cx="1096733" cy="696574"/>
            </a:xfrm>
            <a:custGeom>
              <a:avLst/>
              <a:gdLst>
                <a:gd name="T0" fmla="*/ 119 w 4440"/>
                <a:gd name="T1" fmla="*/ 955 h 2821"/>
                <a:gd name="T2" fmla="*/ 276 w 4440"/>
                <a:gd name="T3" fmla="*/ 989 h 2821"/>
                <a:gd name="T4" fmla="*/ 270 w 4440"/>
                <a:gd name="T5" fmla="*/ 1286 h 2821"/>
                <a:gd name="T6" fmla="*/ 525 w 4440"/>
                <a:gd name="T7" fmla="*/ 1383 h 2821"/>
                <a:gd name="T8" fmla="*/ 671 w 4440"/>
                <a:gd name="T9" fmla="*/ 1366 h 2821"/>
                <a:gd name="T10" fmla="*/ 825 w 4440"/>
                <a:gd name="T11" fmla="*/ 1270 h 2821"/>
                <a:gd name="T12" fmla="*/ 959 w 4440"/>
                <a:gd name="T13" fmla="*/ 1379 h 2821"/>
                <a:gd name="T14" fmla="*/ 1091 w 4440"/>
                <a:gd name="T15" fmla="*/ 1508 h 2821"/>
                <a:gd name="T16" fmla="*/ 1274 w 4440"/>
                <a:gd name="T17" fmla="*/ 1655 h 2821"/>
                <a:gd name="T18" fmla="*/ 1473 w 4440"/>
                <a:gd name="T19" fmla="*/ 1750 h 2821"/>
                <a:gd name="T20" fmla="*/ 1639 w 4440"/>
                <a:gd name="T21" fmla="*/ 1936 h 2821"/>
                <a:gd name="T22" fmla="*/ 1759 w 4440"/>
                <a:gd name="T23" fmla="*/ 1931 h 2821"/>
                <a:gd name="T24" fmla="*/ 2010 w 4440"/>
                <a:gd name="T25" fmla="*/ 2038 h 2821"/>
                <a:gd name="T26" fmla="*/ 2152 w 4440"/>
                <a:gd name="T27" fmla="*/ 2050 h 2821"/>
                <a:gd name="T28" fmla="*/ 2368 w 4440"/>
                <a:gd name="T29" fmla="*/ 2048 h 2821"/>
                <a:gd name="T30" fmla="*/ 2519 w 4440"/>
                <a:gd name="T31" fmla="*/ 2038 h 2821"/>
                <a:gd name="T32" fmla="*/ 2622 w 4440"/>
                <a:gd name="T33" fmla="*/ 1922 h 2821"/>
                <a:gd name="T34" fmla="*/ 2760 w 4440"/>
                <a:gd name="T35" fmla="*/ 1836 h 2821"/>
                <a:gd name="T36" fmla="*/ 2967 w 4440"/>
                <a:gd name="T37" fmla="*/ 1985 h 2821"/>
                <a:gd name="T38" fmla="*/ 3073 w 4440"/>
                <a:gd name="T39" fmla="*/ 2087 h 2821"/>
                <a:gd name="T40" fmla="*/ 3126 w 4440"/>
                <a:gd name="T41" fmla="*/ 2223 h 2821"/>
                <a:gd name="T42" fmla="*/ 3046 w 4440"/>
                <a:gd name="T43" fmla="*/ 2353 h 2821"/>
                <a:gd name="T44" fmla="*/ 3107 w 4440"/>
                <a:gd name="T45" fmla="*/ 2541 h 2821"/>
                <a:gd name="T46" fmla="*/ 3298 w 4440"/>
                <a:gd name="T47" fmla="*/ 2675 h 2821"/>
                <a:gd name="T48" fmla="*/ 3533 w 4440"/>
                <a:gd name="T49" fmla="*/ 2806 h 2821"/>
                <a:gd name="T50" fmla="*/ 3598 w 4440"/>
                <a:gd name="T51" fmla="*/ 2574 h 2821"/>
                <a:gd name="T52" fmla="*/ 3794 w 4440"/>
                <a:gd name="T53" fmla="*/ 2464 h 2821"/>
                <a:gd name="T54" fmla="*/ 3917 w 4440"/>
                <a:gd name="T55" fmla="*/ 2449 h 2821"/>
                <a:gd name="T56" fmla="*/ 4105 w 4440"/>
                <a:gd name="T57" fmla="*/ 2518 h 2821"/>
                <a:gd name="T58" fmla="*/ 4226 w 4440"/>
                <a:gd name="T59" fmla="*/ 2527 h 2821"/>
                <a:gd name="T60" fmla="*/ 4333 w 4440"/>
                <a:gd name="T61" fmla="*/ 2624 h 2821"/>
                <a:gd name="T62" fmla="*/ 4390 w 4440"/>
                <a:gd name="T63" fmla="*/ 2345 h 2821"/>
                <a:gd name="T64" fmla="*/ 4134 w 4440"/>
                <a:gd name="T65" fmla="*/ 2102 h 2821"/>
                <a:gd name="T66" fmla="*/ 4003 w 4440"/>
                <a:gd name="T67" fmla="*/ 1727 h 2821"/>
                <a:gd name="T68" fmla="*/ 3952 w 4440"/>
                <a:gd name="T69" fmla="*/ 1477 h 2821"/>
                <a:gd name="T70" fmla="*/ 3939 w 4440"/>
                <a:gd name="T71" fmla="*/ 1252 h 2821"/>
                <a:gd name="T72" fmla="*/ 4032 w 4440"/>
                <a:gd name="T73" fmla="*/ 991 h 2821"/>
                <a:gd name="T74" fmla="*/ 4190 w 4440"/>
                <a:gd name="T75" fmla="*/ 909 h 2821"/>
                <a:gd name="T76" fmla="*/ 4090 w 4440"/>
                <a:gd name="T77" fmla="*/ 714 h 2821"/>
                <a:gd name="T78" fmla="*/ 3961 w 4440"/>
                <a:gd name="T79" fmla="*/ 572 h 2821"/>
                <a:gd name="T80" fmla="*/ 3774 w 4440"/>
                <a:gd name="T81" fmla="*/ 523 h 2821"/>
                <a:gd name="T82" fmla="*/ 3543 w 4440"/>
                <a:gd name="T83" fmla="*/ 481 h 2821"/>
                <a:gd name="T84" fmla="*/ 3342 w 4440"/>
                <a:gd name="T85" fmla="*/ 556 h 2821"/>
                <a:gd name="T86" fmla="*/ 3186 w 4440"/>
                <a:gd name="T87" fmla="*/ 615 h 2821"/>
                <a:gd name="T88" fmla="*/ 2930 w 4440"/>
                <a:gd name="T89" fmla="*/ 486 h 2821"/>
                <a:gd name="T90" fmla="*/ 2757 w 4440"/>
                <a:gd name="T91" fmla="*/ 482 h 2821"/>
                <a:gd name="T92" fmla="*/ 2599 w 4440"/>
                <a:gd name="T93" fmla="*/ 496 h 2821"/>
                <a:gd name="T94" fmla="*/ 2324 w 4440"/>
                <a:gd name="T95" fmla="*/ 507 h 2821"/>
                <a:gd name="T96" fmla="*/ 2059 w 4440"/>
                <a:gd name="T97" fmla="*/ 466 h 2821"/>
                <a:gd name="T98" fmla="*/ 1915 w 4440"/>
                <a:gd name="T99" fmla="*/ 423 h 2821"/>
                <a:gd name="T100" fmla="*/ 1639 w 4440"/>
                <a:gd name="T101" fmla="*/ 443 h 2821"/>
                <a:gd name="T102" fmla="*/ 1506 w 4440"/>
                <a:gd name="T103" fmla="*/ 350 h 2821"/>
                <a:gd name="T104" fmla="*/ 1305 w 4440"/>
                <a:gd name="T105" fmla="*/ 203 h 2821"/>
                <a:gd name="T106" fmla="*/ 1161 w 4440"/>
                <a:gd name="T107" fmla="*/ 221 h 2821"/>
                <a:gd name="T108" fmla="*/ 1020 w 4440"/>
                <a:gd name="T109" fmla="*/ 60 h 2821"/>
                <a:gd name="T110" fmla="*/ 851 w 4440"/>
                <a:gd name="T111" fmla="*/ 113 h 2821"/>
                <a:gd name="T112" fmla="*/ 719 w 4440"/>
                <a:gd name="T113" fmla="*/ 127 h 2821"/>
                <a:gd name="T114" fmla="*/ 517 w 4440"/>
                <a:gd name="T115" fmla="*/ 15 h 2821"/>
                <a:gd name="T116" fmla="*/ 400 w 4440"/>
                <a:gd name="T117" fmla="*/ 54 h 2821"/>
                <a:gd name="T118" fmla="*/ 178 w 4440"/>
                <a:gd name="T119" fmla="*/ 360 h 2821"/>
                <a:gd name="T120" fmla="*/ 169 w 4440"/>
                <a:gd name="T121" fmla="*/ 653 h 2821"/>
                <a:gd name="T122" fmla="*/ 125 w 4440"/>
                <a:gd name="T123" fmla="*/ 809 h 2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40" h="2821">
                  <a:moveTo>
                    <a:pt x="5" y="915"/>
                  </a:moveTo>
                  <a:lnTo>
                    <a:pt x="14" y="916"/>
                  </a:lnTo>
                  <a:lnTo>
                    <a:pt x="23" y="917"/>
                  </a:lnTo>
                  <a:lnTo>
                    <a:pt x="26" y="919"/>
                  </a:lnTo>
                  <a:lnTo>
                    <a:pt x="30" y="920"/>
                  </a:lnTo>
                  <a:lnTo>
                    <a:pt x="34" y="922"/>
                  </a:lnTo>
                  <a:lnTo>
                    <a:pt x="36" y="926"/>
                  </a:lnTo>
                  <a:lnTo>
                    <a:pt x="40" y="935"/>
                  </a:lnTo>
                  <a:lnTo>
                    <a:pt x="43" y="944"/>
                  </a:lnTo>
                  <a:lnTo>
                    <a:pt x="44" y="949"/>
                  </a:lnTo>
                  <a:lnTo>
                    <a:pt x="45" y="951"/>
                  </a:lnTo>
                  <a:lnTo>
                    <a:pt x="48" y="954"/>
                  </a:lnTo>
                  <a:lnTo>
                    <a:pt x="53" y="955"/>
                  </a:lnTo>
                  <a:lnTo>
                    <a:pt x="63" y="954"/>
                  </a:lnTo>
                  <a:lnTo>
                    <a:pt x="73" y="951"/>
                  </a:lnTo>
                  <a:lnTo>
                    <a:pt x="82" y="949"/>
                  </a:lnTo>
                  <a:lnTo>
                    <a:pt x="92" y="947"/>
                  </a:lnTo>
                  <a:lnTo>
                    <a:pt x="100" y="947"/>
                  </a:lnTo>
                  <a:lnTo>
                    <a:pt x="107" y="949"/>
                  </a:lnTo>
                  <a:lnTo>
                    <a:pt x="113" y="951"/>
                  </a:lnTo>
                  <a:lnTo>
                    <a:pt x="119" y="955"/>
                  </a:lnTo>
                  <a:lnTo>
                    <a:pt x="130" y="964"/>
                  </a:lnTo>
                  <a:lnTo>
                    <a:pt x="141" y="974"/>
                  </a:lnTo>
                  <a:lnTo>
                    <a:pt x="151" y="983"/>
                  </a:lnTo>
                  <a:lnTo>
                    <a:pt x="162" y="991"/>
                  </a:lnTo>
                  <a:lnTo>
                    <a:pt x="167" y="995"/>
                  </a:lnTo>
                  <a:lnTo>
                    <a:pt x="174" y="998"/>
                  </a:lnTo>
                  <a:lnTo>
                    <a:pt x="181" y="999"/>
                  </a:lnTo>
                  <a:lnTo>
                    <a:pt x="188" y="1000"/>
                  </a:lnTo>
                  <a:lnTo>
                    <a:pt x="198" y="999"/>
                  </a:lnTo>
                  <a:lnTo>
                    <a:pt x="206" y="996"/>
                  </a:lnTo>
                  <a:lnTo>
                    <a:pt x="213" y="993"/>
                  </a:lnTo>
                  <a:lnTo>
                    <a:pt x="221" y="989"/>
                  </a:lnTo>
                  <a:lnTo>
                    <a:pt x="228" y="985"/>
                  </a:lnTo>
                  <a:lnTo>
                    <a:pt x="236" y="981"/>
                  </a:lnTo>
                  <a:lnTo>
                    <a:pt x="243" y="980"/>
                  </a:lnTo>
                  <a:lnTo>
                    <a:pt x="253" y="979"/>
                  </a:lnTo>
                  <a:lnTo>
                    <a:pt x="259" y="979"/>
                  </a:lnTo>
                  <a:lnTo>
                    <a:pt x="262" y="980"/>
                  </a:lnTo>
                  <a:lnTo>
                    <a:pt x="266" y="981"/>
                  </a:lnTo>
                  <a:lnTo>
                    <a:pt x="270" y="984"/>
                  </a:lnTo>
                  <a:lnTo>
                    <a:pt x="276" y="989"/>
                  </a:lnTo>
                  <a:lnTo>
                    <a:pt x="281" y="995"/>
                  </a:lnTo>
                  <a:lnTo>
                    <a:pt x="291" y="1010"/>
                  </a:lnTo>
                  <a:lnTo>
                    <a:pt x="304" y="1024"/>
                  </a:lnTo>
                  <a:lnTo>
                    <a:pt x="320" y="1038"/>
                  </a:lnTo>
                  <a:lnTo>
                    <a:pt x="335" y="1053"/>
                  </a:lnTo>
                  <a:lnTo>
                    <a:pt x="340" y="1060"/>
                  </a:lnTo>
                  <a:lnTo>
                    <a:pt x="345" y="1069"/>
                  </a:lnTo>
                  <a:lnTo>
                    <a:pt x="348" y="1079"/>
                  </a:lnTo>
                  <a:lnTo>
                    <a:pt x="349" y="1089"/>
                  </a:lnTo>
                  <a:lnTo>
                    <a:pt x="348" y="1102"/>
                  </a:lnTo>
                  <a:lnTo>
                    <a:pt x="348" y="1113"/>
                  </a:lnTo>
                  <a:lnTo>
                    <a:pt x="345" y="1123"/>
                  </a:lnTo>
                  <a:lnTo>
                    <a:pt x="343" y="1133"/>
                  </a:lnTo>
                  <a:lnTo>
                    <a:pt x="336" y="1153"/>
                  </a:lnTo>
                  <a:lnTo>
                    <a:pt x="329" y="1171"/>
                  </a:lnTo>
                  <a:lnTo>
                    <a:pt x="310" y="1207"/>
                  </a:lnTo>
                  <a:lnTo>
                    <a:pt x="290" y="1249"/>
                  </a:lnTo>
                  <a:lnTo>
                    <a:pt x="284" y="1262"/>
                  </a:lnTo>
                  <a:lnTo>
                    <a:pt x="276" y="1274"/>
                  </a:lnTo>
                  <a:lnTo>
                    <a:pt x="272" y="1280"/>
                  </a:lnTo>
                  <a:lnTo>
                    <a:pt x="270" y="1286"/>
                  </a:lnTo>
                  <a:lnTo>
                    <a:pt x="267" y="1292"/>
                  </a:lnTo>
                  <a:lnTo>
                    <a:pt x="266" y="1300"/>
                  </a:lnTo>
                  <a:lnTo>
                    <a:pt x="266" y="1320"/>
                  </a:lnTo>
                  <a:lnTo>
                    <a:pt x="302" y="1320"/>
                  </a:lnTo>
                  <a:lnTo>
                    <a:pt x="320" y="1319"/>
                  </a:lnTo>
                  <a:lnTo>
                    <a:pt x="335" y="1316"/>
                  </a:lnTo>
                  <a:lnTo>
                    <a:pt x="349" y="1313"/>
                  </a:lnTo>
                  <a:lnTo>
                    <a:pt x="363" y="1308"/>
                  </a:lnTo>
                  <a:lnTo>
                    <a:pt x="376" y="1304"/>
                  </a:lnTo>
                  <a:lnTo>
                    <a:pt x="390" y="1300"/>
                  </a:lnTo>
                  <a:lnTo>
                    <a:pt x="405" y="1296"/>
                  </a:lnTo>
                  <a:lnTo>
                    <a:pt x="423" y="1296"/>
                  </a:lnTo>
                  <a:lnTo>
                    <a:pt x="439" y="1297"/>
                  </a:lnTo>
                  <a:lnTo>
                    <a:pt x="454" y="1300"/>
                  </a:lnTo>
                  <a:lnTo>
                    <a:pt x="468" y="1306"/>
                  </a:lnTo>
                  <a:lnTo>
                    <a:pt x="481" y="1314"/>
                  </a:lnTo>
                  <a:lnTo>
                    <a:pt x="492" y="1323"/>
                  </a:lnTo>
                  <a:lnTo>
                    <a:pt x="502" y="1334"/>
                  </a:lnTo>
                  <a:lnTo>
                    <a:pt x="511" y="1348"/>
                  </a:lnTo>
                  <a:lnTo>
                    <a:pt x="518" y="1361"/>
                  </a:lnTo>
                  <a:lnTo>
                    <a:pt x="525" y="1383"/>
                  </a:lnTo>
                  <a:lnTo>
                    <a:pt x="530" y="1404"/>
                  </a:lnTo>
                  <a:lnTo>
                    <a:pt x="535" y="1412"/>
                  </a:lnTo>
                  <a:lnTo>
                    <a:pt x="540" y="1419"/>
                  </a:lnTo>
                  <a:lnTo>
                    <a:pt x="542" y="1422"/>
                  </a:lnTo>
                  <a:lnTo>
                    <a:pt x="547" y="1424"/>
                  </a:lnTo>
                  <a:lnTo>
                    <a:pt x="551" y="1425"/>
                  </a:lnTo>
                  <a:lnTo>
                    <a:pt x="556" y="1425"/>
                  </a:lnTo>
                  <a:lnTo>
                    <a:pt x="574" y="1424"/>
                  </a:lnTo>
                  <a:lnTo>
                    <a:pt x="589" y="1420"/>
                  </a:lnTo>
                  <a:lnTo>
                    <a:pt x="589" y="1420"/>
                  </a:lnTo>
                  <a:lnTo>
                    <a:pt x="599" y="1420"/>
                  </a:lnTo>
                  <a:lnTo>
                    <a:pt x="607" y="1420"/>
                  </a:lnTo>
                  <a:lnTo>
                    <a:pt x="614" y="1419"/>
                  </a:lnTo>
                  <a:lnTo>
                    <a:pt x="620" y="1419"/>
                  </a:lnTo>
                  <a:lnTo>
                    <a:pt x="626" y="1417"/>
                  </a:lnTo>
                  <a:lnTo>
                    <a:pt x="632" y="1414"/>
                  </a:lnTo>
                  <a:lnTo>
                    <a:pt x="643" y="1408"/>
                  </a:lnTo>
                  <a:lnTo>
                    <a:pt x="651" y="1400"/>
                  </a:lnTo>
                  <a:lnTo>
                    <a:pt x="659" y="1390"/>
                  </a:lnTo>
                  <a:lnTo>
                    <a:pt x="665" y="1379"/>
                  </a:lnTo>
                  <a:lnTo>
                    <a:pt x="671" y="1366"/>
                  </a:lnTo>
                  <a:lnTo>
                    <a:pt x="676" y="1354"/>
                  </a:lnTo>
                  <a:lnTo>
                    <a:pt x="683" y="1340"/>
                  </a:lnTo>
                  <a:lnTo>
                    <a:pt x="689" y="1326"/>
                  </a:lnTo>
                  <a:lnTo>
                    <a:pt x="698" y="1315"/>
                  </a:lnTo>
                  <a:lnTo>
                    <a:pt x="707" y="1305"/>
                  </a:lnTo>
                  <a:lnTo>
                    <a:pt x="717" y="1296"/>
                  </a:lnTo>
                  <a:lnTo>
                    <a:pt x="728" y="1287"/>
                  </a:lnTo>
                  <a:lnTo>
                    <a:pt x="739" y="1280"/>
                  </a:lnTo>
                  <a:lnTo>
                    <a:pt x="753" y="1272"/>
                  </a:lnTo>
                  <a:lnTo>
                    <a:pt x="759" y="1267"/>
                  </a:lnTo>
                  <a:lnTo>
                    <a:pt x="763" y="1262"/>
                  </a:lnTo>
                  <a:lnTo>
                    <a:pt x="766" y="1260"/>
                  </a:lnTo>
                  <a:lnTo>
                    <a:pt x="768" y="1259"/>
                  </a:lnTo>
                  <a:lnTo>
                    <a:pt x="771" y="1256"/>
                  </a:lnTo>
                  <a:lnTo>
                    <a:pt x="774" y="1256"/>
                  </a:lnTo>
                  <a:lnTo>
                    <a:pt x="784" y="1257"/>
                  </a:lnTo>
                  <a:lnTo>
                    <a:pt x="793" y="1259"/>
                  </a:lnTo>
                  <a:lnTo>
                    <a:pt x="801" y="1261"/>
                  </a:lnTo>
                  <a:lnTo>
                    <a:pt x="809" y="1264"/>
                  </a:lnTo>
                  <a:lnTo>
                    <a:pt x="817" y="1267"/>
                  </a:lnTo>
                  <a:lnTo>
                    <a:pt x="825" y="1270"/>
                  </a:lnTo>
                  <a:lnTo>
                    <a:pt x="833" y="1271"/>
                  </a:lnTo>
                  <a:lnTo>
                    <a:pt x="843" y="1272"/>
                  </a:lnTo>
                  <a:lnTo>
                    <a:pt x="919" y="1272"/>
                  </a:lnTo>
                  <a:lnTo>
                    <a:pt x="925" y="1272"/>
                  </a:lnTo>
                  <a:lnTo>
                    <a:pt x="930" y="1275"/>
                  </a:lnTo>
                  <a:lnTo>
                    <a:pt x="934" y="1279"/>
                  </a:lnTo>
                  <a:lnTo>
                    <a:pt x="937" y="1284"/>
                  </a:lnTo>
                  <a:lnTo>
                    <a:pt x="942" y="1295"/>
                  </a:lnTo>
                  <a:lnTo>
                    <a:pt x="949" y="1306"/>
                  </a:lnTo>
                  <a:lnTo>
                    <a:pt x="955" y="1315"/>
                  </a:lnTo>
                  <a:lnTo>
                    <a:pt x="963" y="1323"/>
                  </a:lnTo>
                  <a:lnTo>
                    <a:pt x="965" y="1326"/>
                  </a:lnTo>
                  <a:lnTo>
                    <a:pt x="968" y="1330"/>
                  </a:lnTo>
                  <a:lnTo>
                    <a:pt x="969" y="1335"/>
                  </a:lnTo>
                  <a:lnTo>
                    <a:pt x="970" y="1340"/>
                  </a:lnTo>
                  <a:lnTo>
                    <a:pt x="969" y="1348"/>
                  </a:lnTo>
                  <a:lnTo>
                    <a:pt x="968" y="1355"/>
                  </a:lnTo>
                  <a:lnTo>
                    <a:pt x="966" y="1361"/>
                  </a:lnTo>
                  <a:lnTo>
                    <a:pt x="964" y="1368"/>
                  </a:lnTo>
                  <a:lnTo>
                    <a:pt x="961" y="1373"/>
                  </a:lnTo>
                  <a:lnTo>
                    <a:pt x="959" y="1379"/>
                  </a:lnTo>
                  <a:lnTo>
                    <a:pt x="958" y="1387"/>
                  </a:lnTo>
                  <a:lnTo>
                    <a:pt x="956" y="1394"/>
                  </a:lnTo>
                  <a:lnTo>
                    <a:pt x="958" y="1399"/>
                  </a:lnTo>
                  <a:lnTo>
                    <a:pt x="958" y="1404"/>
                  </a:lnTo>
                  <a:lnTo>
                    <a:pt x="960" y="1409"/>
                  </a:lnTo>
                  <a:lnTo>
                    <a:pt x="961" y="1414"/>
                  </a:lnTo>
                  <a:lnTo>
                    <a:pt x="968" y="1422"/>
                  </a:lnTo>
                  <a:lnTo>
                    <a:pt x="975" y="1429"/>
                  </a:lnTo>
                  <a:lnTo>
                    <a:pt x="993" y="1442"/>
                  </a:lnTo>
                  <a:lnTo>
                    <a:pt x="1013" y="1454"/>
                  </a:lnTo>
                  <a:lnTo>
                    <a:pt x="1022" y="1462"/>
                  </a:lnTo>
                  <a:lnTo>
                    <a:pt x="1028" y="1471"/>
                  </a:lnTo>
                  <a:lnTo>
                    <a:pt x="1034" y="1479"/>
                  </a:lnTo>
                  <a:lnTo>
                    <a:pt x="1040" y="1488"/>
                  </a:lnTo>
                  <a:lnTo>
                    <a:pt x="1047" y="1496"/>
                  </a:lnTo>
                  <a:lnTo>
                    <a:pt x="1054" y="1502"/>
                  </a:lnTo>
                  <a:lnTo>
                    <a:pt x="1058" y="1505"/>
                  </a:lnTo>
                  <a:lnTo>
                    <a:pt x="1063" y="1506"/>
                  </a:lnTo>
                  <a:lnTo>
                    <a:pt x="1068" y="1507"/>
                  </a:lnTo>
                  <a:lnTo>
                    <a:pt x="1074" y="1508"/>
                  </a:lnTo>
                  <a:lnTo>
                    <a:pt x="1091" y="1508"/>
                  </a:lnTo>
                  <a:lnTo>
                    <a:pt x="1104" y="1507"/>
                  </a:lnTo>
                  <a:lnTo>
                    <a:pt x="1119" y="1507"/>
                  </a:lnTo>
                  <a:lnTo>
                    <a:pt x="1136" y="1507"/>
                  </a:lnTo>
                  <a:lnTo>
                    <a:pt x="1141" y="1508"/>
                  </a:lnTo>
                  <a:lnTo>
                    <a:pt x="1145" y="1508"/>
                  </a:lnTo>
                  <a:lnTo>
                    <a:pt x="1148" y="1511"/>
                  </a:lnTo>
                  <a:lnTo>
                    <a:pt x="1151" y="1513"/>
                  </a:lnTo>
                  <a:lnTo>
                    <a:pt x="1156" y="1518"/>
                  </a:lnTo>
                  <a:lnTo>
                    <a:pt x="1160" y="1526"/>
                  </a:lnTo>
                  <a:lnTo>
                    <a:pt x="1167" y="1543"/>
                  </a:lnTo>
                  <a:lnTo>
                    <a:pt x="1176" y="1560"/>
                  </a:lnTo>
                  <a:lnTo>
                    <a:pt x="1190" y="1575"/>
                  </a:lnTo>
                  <a:lnTo>
                    <a:pt x="1204" y="1587"/>
                  </a:lnTo>
                  <a:lnTo>
                    <a:pt x="1216" y="1599"/>
                  </a:lnTo>
                  <a:lnTo>
                    <a:pt x="1231" y="1612"/>
                  </a:lnTo>
                  <a:lnTo>
                    <a:pt x="1241" y="1626"/>
                  </a:lnTo>
                  <a:lnTo>
                    <a:pt x="1250" y="1640"/>
                  </a:lnTo>
                  <a:lnTo>
                    <a:pt x="1255" y="1646"/>
                  </a:lnTo>
                  <a:lnTo>
                    <a:pt x="1260" y="1651"/>
                  </a:lnTo>
                  <a:lnTo>
                    <a:pt x="1266" y="1654"/>
                  </a:lnTo>
                  <a:lnTo>
                    <a:pt x="1274" y="1655"/>
                  </a:lnTo>
                  <a:lnTo>
                    <a:pt x="1290" y="1653"/>
                  </a:lnTo>
                  <a:lnTo>
                    <a:pt x="1305" y="1650"/>
                  </a:lnTo>
                  <a:lnTo>
                    <a:pt x="1313" y="1650"/>
                  </a:lnTo>
                  <a:lnTo>
                    <a:pt x="1319" y="1651"/>
                  </a:lnTo>
                  <a:lnTo>
                    <a:pt x="1325" y="1653"/>
                  </a:lnTo>
                  <a:lnTo>
                    <a:pt x="1330" y="1655"/>
                  </a:lnTo>
                  <a:lnTo>
                    <a:pt x="1342" y="1661"/>
                  </a:lnTo>
                  <a:lnTo>
                    <a:pt x="1350" y="1668"/>
                  </a:lnTo>
                  <a:lnTo>
                    <a:pt x="1360" y="1676"/>
                  </a:lnTo>
                  <a:lnTo>
                    <a:pt x="1369" y="1684"/>
                  </a:lnTo>
                  <a:lnTo>
                    <a:pt x="1380" y="1691"/>
                  </a:lnTo>
                  <a:lnTo>
                    <a:pt x="1393" y="1698"/>
                  </a:lnTo>
                  <a:lnTo>
                    <a:pt x="1408" y="1704"/>
                  </a:lnTo>
                  <a:lnTo>
                    <a:pt x="1423" y="1710"/>
                  </a:lnTo>
                  <a:lnTo>
                    <a:pt x="1437" y="1717"/>
                  </a:lnTo>
                  <a:lnTo>
                    <a:pt x="1451" y="1725"/>
                  </a:lnTo>
                  <a:lnTo>
                    <a:pt x="1456" y="1729"/>
                  </a:lnTo>
                  <a:lnTo>
                    <a:pt x="1461" y="1734"/>
                  </a:lnTo>
                  <a:lnTo>
                    <a:pt x="1466" y="1739"/>
                  </a:lnTo>
                  <a:lnTo>
                    <a:pt x="1470" y="1744"/>
                  </a:lnTo>
                  <a:lnTo>
                    <a:pt x="1473" y="1750"/>
                  </a:lnTo>
                  <a:lnTo>
                    <a:pt x="1476" y="1757"/>
                  </a:lnTo>
                  <a:lnTo>
                    <a:pt x="1477" y="1764"/>
                  </a:lnTo>
                  <a:lnTo>
                    <a:pt x="1477" y="1772"/>
                  </a:lnTo>
                  <a:lnTo>
                    <a:pt x="1485" y="1773"/>
                  </a:lnTo>
                  <a:lnTo>
                    <a:pt x="1493" y="1774"/>
                  </a:lnTo>
                  <a:lnTo>
                    <a:pt x="1506" y="1771"/>
                  </a:lnTo>
                  <a:lnTo>
                    <a:pt x="1520" y="1767"/>
                  </a:lnTo>
                  <a:lnTo>
                    <a:pt x="1527" y="1768"/>
                  </a:lnTo>
                  <a:lnTo>
                    <a:pt x="1534" y="1771"/>
                  </a:lnTo>
                  <a:lnTo>
                    <a:pt x="1540" y="1776"/>
                  </a:lnTo>
                  <a:lnTo>
                    <a:pt x="1544" y="1782"/>
                  </a:lnTo>
                  <a:lnTo>
                    <a:pt x="1550" y="1797"/>
                  </a:lnTo>
                  <a:lnTo>
                    <a:pt x="1554" y="1814"/>
                  </a:lnTo>
                  <a:lnTo>
                    <a:pt x="1557" y="1827"/>
                  </a:lnTo>
                  <a:lnTo>
                    <a:pt x="1562" y="1840"/>
                  </a:lnTo>
                  <a:lnTo>
                    <a:pt x="1567" y="1850"/>
                  </a:lnTo>
                  <a:lnTo>
                    <a:pt x="1572" y="1860"/>
                  </a:lnTo>
                  <a:lnTo>
                    <a:pt x="1586" y="1880"/>
                  </a:lnTo>
                  <a:lnTo>
                    <a:pt x="1601" y="1901"/>
                  </a:lnTo>
                  <a:lnTo>
                    <a:pt x="1620" y="1919"/>
                  </a:lnTo>
                  <a:lnTo>
                    <a:pt x="1639" y="1936"/>
                  </a:lnTo>
                  <a:lnTo>
                    <a:pt x="1655" y="1957"/>
                  </a:lnTo>
                  <a:lnTo>
                    <a:pt x="1673" y="1976"/>
                  </a:lnTo>
                  <a:lnTo>
                    <a:pt x="1683" y="1984"/>
                  </a:lnTo>
                  <a:lnTo>
                    <a:pt x="1693" y="1989"/>
                  </a:lnTo>
                  <a:lnTo>
                    <a:pt x="1699" y="1991"/>
                  </a:lnTo>
                  <a:lnTo>
                    <a:pt x="1704" y="1993"/>
                  </a:lnTo>
                  <a:lnTo>
                    <a:pt x="1712" y="1994"/>
                  </a:lnTo>
                  <a:lnTo>
                    <a:pt x="1718" y="1994"/>
                  </a:lnTo>
                  <a:lnTo>
                    <a:pt x="1722" y="1994"/>
                  </a:lnTo>
                  <a:lnTo>
                    <a:pt x="1724" y="1993"/>
                  </a:lnTo>
                  <a:lnTo>
                    <a:pt x="1727" y="1991"/>
                  </a:lnTo>
                  <a:lnTo>
                    <a:pt x="1728" y="1989"/>
                  </a:lnTo>
                  <a:lnTo>
                    <a:pt x="1732" y="1984"/>
                  </a:lnTo>
                  <a:lnTo>
                    <a:pt x="1733" y="1978"/>
                  </a:lnTo>
                  <a:lnTo>
                    <a:pt x="1736" y="1964"/>
                  </a:lnTo>
                  <a:lnTo>
                    <a:pt x="1739" y="1949"/>
                  </a:lnTo>
                  <a:lnTo>
                    <a:pt x="1742" y="1944"/>
                  </a:lnTo>
                  <a:lnTo>
                    <a:pt x="1744" y="1940"/>
                  </a:lnTo>
                  <a:lnTo>
                    <a:pt x="1748" y="1936"/>
                  </a:lnTo>
                  <a:lnTo>
                    <a:pt x="1751" y="1934"/>
                  </a:lnTo>
                  <a:lnTo>
                    <a:pt x="1759" y="1931"/>
                  </a:lnTo>
                  <a:lnTo>
                    <a:pt x="1770" y="1929"/>
                  </a:lnTo>
                  <a:lnTo>
                    <a:pt x="1791" y="1930"/>
                  </a:lnTo>
                  <a:lnTo>
                    <a:pt x="1813" y="1930"/>
                  </a:lnTo>
                  <a:lnTo>
                    <a:pt x="1829" y="1930"/>
                  </a:lnTo>
                  <a:lnTo>
                    <a:pt x="1842" y="1930"/>
                  </a:lnTo>
                  <a:lnTo>
                    <a:pt x="1856" y="1930"/>
                  </a:lnTo>
                  <a:lnTo>
                    <a:pt x="1871" y="1932"/>
                  </a:lnTo>
                  <a:lnTo>
                    <a:pt x="1880" y="1935"/>
                  </a:lnTo>
                  <a:lnTo>
                    <a:pt x="1886" y="1939"/>
                  </a:lnTo>
                  <a:lnTo>
                    <a:pt x="1893" y="1941"/>
                  </a:lnTo>
                  <a:lnTo>
                    <a:pt x="1899" y="1946"/>
                  </a:lnTo>
                  <a:lnTo>
                    <a:pt x="1909" y="1955"/>
                  </a:lnTo>
                  <a:lnTo>
                    <a:pt x="1918" y="1965"/>
                  </a:lnTo>
                  <a:lnTo>
                    <a:pt x="1926" y="1976"/>
                  </a:lnTo>
                  <a:lnTo>
                    <a:pt x="1936" y="1988"/>
                  </a:lnTo>
                  <a:lnTo>
                    <a:pt x="1946" y="1999"/>
                  </a:lnTo>
                  <a:lnTo>
                    <a:pt x="1959" y="2010"/>
                  </a:lnTo>
                  <a:lnTo>
                    <a:pt x="1973" y="2019"/>
                  </a:lnTo>
                  <a:lnTo>
                    <a:pt x="1985" y="2025"/>
                  </a:lnTo>
                  <a:lnTo>
                    <a:pt x="1998" y="2033"/>
                  </a:lnTo>
                  <a:lnTo>
                    <a:pt x="2010" y="2038"/>
                  </a:lnTo>
                  <a:lnTo>
                    <a:pt x="2022" y="2045"/>
                  </a:lnTo>
                  <a:lnTo>
                    <a:pt x="2034" y="2053"/>
                  </a:lnTo>
                  <a:lnTo>
                    <a:pt x="2046" y="2062"/>
                  </a:lnTo>
                  <a:lnTo>
                    <a:pt x="2057" y="2073"/>
                  </a:lnTo>
                  <a:lnTo>
                    <a:pt x="2064" y="2085"/>
                  </a:lnTo>
                  <a:lnTo>
                    <a:pt x="2071" y="2098"/>
                  </a:lnTo>
                  <a:lnTo>
                    <a:pt x="2074" y="2104"/>
                  </a:lnTo>
                  <a:lnTo>
                    <a:pt x="2080" y="2108"/>
                  </a:lnTo>
                  <a:lnTo>
                    <a:pt x="2085" y="2112"/>
                  </a:lnTo>
                  <a:lnTo>
                    <a:pt x="2091" y="2113"/>
                  </a:lnTo>
                  <a:lnTo>
                    <a:pt x="2098" y="2112"/>
                  </a:lnTo>
                  <a:lnTo>
                    <a:pt x="2103" y="2108"/>
                  </a:lnTo>
                  <a:lnTo>
                    <a:pt x="2108" y="2104"/>
                  </a:lnTo>
                  <a:lnTo>
                    <a:pt x="2112" y="2098"/>
                  </a:lnTo>
                  <a:lnTo>
                    <a:pt x="2118" y="2084"/>
                  </a:lnTo>
                  <a:lnTo>
                    <a:pt x="2126" y="2070"/>
                  </a:lnTo>
                  <a:lnTo>
                    <a:pt x="2130" y="2064"/>
                  </a:lnTo>
                  <a:lnTo>
                    <a:pt x="2135" y="2060"/>
                  </a:lnTo>
                  <a:lnTo>
                    <a:pt x="2141" y="2057"/>
                  </a:lnTo>
                  <a:lnTo>
                    <a:pt x="2146" y="2053"/>
                  </a:lnTo>
                  <a:lnTo>
                    <a:pt x="2152" y="2050"/>
                  </a:lnTo>
                  <a:lnTo>
                    <a:pt x="2159" y="2047"/>
                  </a:lnTo>
                  <a:lnTo>
                    <a:pt x="2164" y="2042"/>
                  </a:lnTo>
                  <a:lnTo>
                    <a:pt x="2167" y="2037"/>
                  </a:lnTo>
                  <a:lnTo>
                    <a:pt x="2175" y="2025"/>
                  </a:lnTo>
                  <a:lnTo>
                    <a:pt x="2181" y="2015"/>
                  </a:lnTo>
                  <a:lnTo>
                    <a:pt x="2186" y="2004"/>
                  </a:lnTo>
                  <a:lnTo>
                    <a:pt x="2194" y="1994"/>
                  </a:lnTo>
                  <a:lnTo>
                    <a:pt x="2200" y="2004"/>
                  </a:lnTo>
                  <a:lnTo>
                    <a:pt x="2200" y="2070"/>
                  </a:lnTo>
                  <a:lnTo>
                    <a:pt x="2219" y="2073"/>
                  </a:lnTo>
                  <a:lnTo>
                    <a:pt x="2236" y="2075"/>
                  </a:lnTo>
                  <a:lnTo>
                    <a:pt x="2254" y="2078"/>
                  </a:lnTo>
                  <a:lnTo>
                    <a:pt x="2274" y="2078"/>
                  </a:lnTo>
                  <a:lnTo>
                    <a:pt x="2337" y="2078"/>
                  </a:lnTo>
                  <a:lnTo>
                    <a:pt x="2343" y="2074"/>
                  </a:lnTo>
                  <a:lnTo>
                    <a:pt x="2347" y="2070"/>
                  </a:lnTo>
                  <a:lnTo>
                    <a:pt x="2351" y="2065"/>
                  </a:lnTo>
                  <a:lnTo>
                    <a:pt x="2354" y="2059"/>
                  </a:lnTo>
                  <a:lnTo>
                    <a:pt x="2358" y="2054"/>
                  </a:lnTo>
                  <a:lnTo>
                    <a:pt x="2363" y="2050"/>
                  </a:lnTo>
                  <a:lnTo>
                    <a:pt x="2368" y="2048"/>
                  </a:lnTo>
                  <a:lnTo>
                    <a:pt x="2374" y="2047"/>
                  </a:lnTo>
                  <a:lnTo>
                    <a:pt x="2388" y="2048"/>
                  </a:lnTo>
                  <a:lnTo>
                    <a:pt x="2402" y="2052"/>
                  </a:lnTo>
                  <a:lnTo>
                    <a:pt x="2413" y="2057"/>
                  </a:lnTo>
                  <a:lnTo>
                    <a:pt x="2425" y="2063"/>
                  </a:lnTo>
                  <a:lnTo>
                    <a:pt x="2436" y="2068"/>
                  </a:lnTo>
                  <a:lnTo>
                    <a:pt x="2448" y="2073"/>
                  </a:lnTo>
                  <a:lnTo>
                    <a:pt x="2461" y="2077"/>
                  </a:lnTo>
                  <a:lnTo>
                    <a:pt x="2476" y="2078"/>
                  </a:lnTo>
                  <a:lnTo>
                    <a:pt x="2491" y="2078"/>
                  </a:lnTo>
                  <a:lnTo>
                    <a:pt x="2504" y="2077"/>
                  </a:lnTo>
                  <a:lnTo>
                    <a:pt x="2517" y="2074"/>
                  </a:lnTo>
                  <a:lnTo>
                    <a:pt x="2533" y="2073"/>
                  </a:lnTo>
                  <a:lnTo>
                    <a:pt x="2534" y="2064"/>
                  </a:lnTo>
                  <a:lnTo>
                    <a:pt x="2535" y="2054"/>
                  </a:lnTo>
                  <a:lnTo>
                    <a:pt x="2535" y="2052"/>
                  </a:lnTo>
                  <a:lnTo>
                    <a:pt x="2534" y="2048"/>
                  </a:lnTo>
                  <a:lnTo>
                    <a:pt x="2533" y="2045"/>
                  </a:lnTo>
                  <a:lnTo>
                    <a:pt x="2530" y="2043"/>
                  </a:lnTo>
                  <a:lnTo>
                    <a:pt x="2525" y="2040"/>
                  </a:lnTo>
                  <a:lnTo>
                    <a:pt x="2519" y="2038"/>
                  </a:lnTo>
                  <a:lnTo>
                    <a:pt x="2511" y="2035"/>
                  </a:lnTo>
                  <a:lnTo>
                    <a:pt x="2505" y="2032"/>
                  </a:lnTo>
                  <a:lnTo>
                    <a:pt x="2499" y="2028"/>
                  </a:lnTo>
                  <a:lnTo>
                    <a:pt x="2492" y="2023"/>
                  </a:lnTo>
                  <a:lnTo>
                    <a:pt x="2485" y="2009"/>
                  </a:lnTo>
                  <a:lnTo>
                    <a:pt x="2479" y="1996"/>
                  </a:lnTo>
                  <a:lnTo>
                    <a:pt x="2475" y="1983"/>
                  </a:lnTo>
                  <a:lnTo>
                    <a:pt x="2472" y="1968"/>
                  </a:lnTo>
                  <a:lnTo>
                    <a:pt x="2482" y="1965"/>
                  </a:lnTo>
                  <a:lnTo>
                    <a:pt x="2492" y="1965"/>
                  </a:lnTo>
                  <a:lnTo>
                    <a:pt x="2511" y="1966"/>
                  </a:lnTo>
                  <a:lnTo>
                    <a:pt x="2528" y="1970"/>
                  </a:lnTo>
                  <a:lnTo>
                    <a:pt x="2543" y="1974"/>
                  </a:lnTo>
                  <a:lnTo>
                    <a:pt x="2561" y="1975"/>
                  </a:lnTo>
                  <a:lnTo>
                    <a:pt x="2570" y="1974"/>
                  </a:lnTo>
                  <a:lnTo>
                    <a:pt x="2578" y="1973"/>
                  </a:lnTo>
                  <a:lnTo>
                    <a:pt x="2585" y="1969"/>
                  </a:lnTo>
                  <a:lnTo>
                    <a:pt x="2592" y="1964"/>
                  </a:lnTo>
                  <a:lnTo>
                    <a:pt x="2602" y="1951"/>
                  </a:lnTo>
                  <a:lnTo>
                    <a:pt x="2612" y="1937"/>
                  </a:lnTo>
                  <a:lnTo>
                    <a:pt x="2622" y="1922"/>
                  </a:lnTo>
                  <a:lnTo>
                    <a:pt x="2633" y="1911"/>
                  </a:lnTo>
                  <a:lnTo>
                    <a:pt x="2639" y="1906"/>
                  </a:lnTo>
                  <a:lnTo>
                    <a:pt x="2646" y="1902"/>
                  </a:lnTo>
                  <a:lnTo>
                    <a:pt x="2653" y="1900"/>
                  </a:lnTo>
                  <a:lnTo>
                    <a:pt x="2662" y="1899"/>
                  </a:lnTo>
                  <a:lnTo>
                    <a:pt x="2671" y="1902"/>
                  </a:lnTo>
                  <a:lnTo>
                    <a:pt x="2678" y="1906"/>
                  </a:lnTo>
                  <a:lnTo>
                    <a:pt x="2684" y="1906"/>
                  </a:lnTo>
                  <a:lnTo>
                    <a:pt x="2691" y="1904"/>
                  </a:lnTo>
                  <a:lnTo>
                    <a:pt x="2696" y="1900"/>
                  </a:lnTo>
                  <a:lnTo>
                    <a:pt x="2701" y="1895"/>
                  </a:lnTo>
                  <a:lnTo>
                    <a:pt x="2708" y="1883"/>
                  </a:lnTo>
                  <a:lnTo>
                    <a:pt x="2715" y="1871"/>
                  </a:lnTo>
                  <a:lnTo>
                    <a:pt x="2722" y="1857"/>
                  </a:lnTo>
                  <a:lnTo>
                    <a:pt x="2730" y="1846"/>
                  </a:lnTo>
                  <a:lnTo>
                    <a:pt x="2733" y="1842"/>
                  </a:lnTo>
                  <a:lnTo>
                    <a:pt x="2740" y="1838"/>
                  </a:lnTo>
                  <a:lnTo>
                    <a:pt x="2745" y="1836"/>
                  </a:lnTo>
                  <a:lnTo>
                    <a:pt x="2752" y="1835"/>
                  </a:lnTo>
                  <a:lnTo>
                    <a:pt x="2756" y="1836"/>
                  </a:lnTo>
                  <a:lnTo>
                    <a:pt x="2760" y="1836"/>
                  </a:lnTo>
                  <a:lnTo>
                    <a:pt x="2763" y="1838"/>
                  </a:lnTo>
                  <a:lnTo>
                    <a:pt x="2766" y="1840"/>
                  </a:lnTo>
                  <a:lnTo>
                    <a:pt x="2771" y="1846"/>
                  </a:lnTo>
                  <a:lnTo>
                    <a:pt x="2775" y="1852"/>
                  </a:lnTo>
                  <a:lnTo>
                    <a:pt x="2781" y="1868"/>
                  </a:lnTo>
                  <a:lnTo>
                    <a:pt x="2786" y="1886"/>
                  </a:lnTo>
                  <a:lnTo>
                    <a:pt x="2792" y="1902"/>
                  </a:lnTo>
                  <a:lnTo>
                    <a:pt x="2800" y="1917"/>
                  </a:lnTo>
                  <a:lnTo>
                    <a:pt x="2806" y="1932"/>
                  </a:lnTo>
                  <a:lnTo>
                    <a:pt x="2814" y="1946"/>
                  </a:lnTo>
                  <a:lnTo>
                    <a:pt x="2819" y="1952"/>
                  </a:lnTo>
                  <a:lnTo>
                    <a:pt x="2822" y="1959"/>
                  </a:lnTo>
                  <a:lnTo>
                    <a:pt x="2829" y="1964"/>
                  </a:lnTo>
                  <a:lnTo>
                    <a:pt x="2834" y="1969"/>
                  </a:lnTo>
                  <a:lnTo>
                    <a:pt x="2840" y="1971"/>
                  </a:lnTo>
                  <a:lnTo>
                    <a:pt x="2848" y="1975"/>
                  </a:lnTo>
                  <a:lnTo>
                    <a:pt x="2855" y="1976"/>
                  </a:lnTo>
                  <a:lnTo>
                    <a:pt x="2863" y="1978"/>
                  </a:lnTo>
                  <a:lnTo>
                    <a:pt x="2910" y="1979"/>
                  </a:lnTo>
                  <a:lnTo>
                    <a:pt x="2957" y="1983"/>
                  </a:lnTo>
                  <a:lnTo>
                    <a:pt x="2967" y="1985"/>
                  </a:lnTo>
                  <a:lnTo>
                    <a:pt x="2977" y="1988"/>
                  </a:lnTo>
                  <a:lnTo>
                    <a:pt x="2984" y="1991"/>
                  </a:lnTo>
                  <a:lnTo>
                    <a:pt x="2992" y="1996"/>
                  </a:lnTo>
                  <a:lnTo>
                    <a:pt x="2998" y="2001"/>
                  </a:lnTo>
                  <a:lnTo>
                    <a:pt x="3002" y="2009"/>
                  </a:lnTo>
                  <a:lnTo>
                    <a:pt x="3004" y="2018"/>
                  </a:lnTo>
                  <a:lnTo>
                    <a:pt x="3006" y="2028"/>
                  </a:lnTo>
                  <a:lnTo>
                    <a:pt x="3004" y="2037"/>
                  </a:lnTo>
                  <a:lnTo>
                    <a:pt x="3001" y="2043"/>
                  </a:lnTo>
                  <a:lnTo>
                    <a:pt x="2996" y="2049"/>
                  </a:lnTo>
                  <a:lnTo>
                    <a:pt x="2991" y="2054"/>
                  </a:lnTo>
                  <a:lnTo>
                    <a:pt x="2997" y="2063"/>
                  </a:lnTo>
                  <a:lnTo>
                    <a:pt x="3004" y="2070"/>
                  </a:lnTo>
                  <a:lnTo>
                    <a:pt x="3012" y="2077"/>
                  </a:lnTo>
                  <a:lnTo>
                    <a:pt x="3021" y="2082"/>
                  </a:lnTo>
                  <a:lnTo>
                    <a:pt x="3030" y="2084"/>
                  </a:lnTo>
                  <a:lnTo>
                    <a:pt x="3040" y="2087"/>
                  </a:lnTo>
                  <a:lnTo>
                    <a:pt x="3051" y="2088"/>
                  </a:lnTo>
                  <a:lnTo>
                    <a:pt x="3061" y="2089"/>
                  </a:lnTo>
                  <a:lnTo>
                    <a:pt x="3068" y="2088"/>
                  </a:lnTo>
                  <a:lnTo>
                    <a:pt x="3073" y="2087"/>
                  </a:lnTo>
                  <a:lnTo>
                    <a:pt x="3078" y="2084"/>
                  </a:lnTo>
                  <a:lnTo>
                    <a:pt x="3083" y="2080"/>
                  </a:lnTo>
                  <a:lnTo>
                    <a:pt x="3089" y="2078"/>
                  </a:lnTo>
                  <a:lnTo>
                    <a:pt x="3094" y="2075"/>
                  </a:lnTo>
                  <a:lnTo>
                    <a:pt x="3100" y="2074"/>
                  </a:lnTo>
                  <a:lnTo>
                    <a:pt x="3106" y="2073"/>
                  </a:lnTo>
                  <a:lnTo>
                    <a:pt x="3114" y="2074"/>
                  </a:lnTo>
                  <a:lnTo>
                    <a:pt x="3121" y="2077"/>
                  </a:lnTo>
                  <a:lnTo>
                    <a:pt x="3127" y="2080"/>
                  </a:lnTo>
                  <a:lnTo>
                    <a:pt x="3132" y="2085"/>
                  </a:lnTo>
                  <a:lnTo>
                    <a:pt x="3137" y="2090"/>
                  </a:lnTo>
                  <a:lnTo>
                    <a:pt x="3140" y="2098"/>
                  </a:lnTo>
                  <a:lnTo>
                    <a:pt x="3142" y="2106"/>
                  </a:lnTo>
                  <a:lnTo>
                    <a:pt x="3144" y="2113"/>
                  </a:lnTo>
                  <a:lnTo>
                    <a:pt x="3144" y="2132"/>
                  </a:lnTo>
                  <a:lnTo>
                    <a:pt x="3144" y="2151"/>
                  </a:lnTo>
                  <a:lnTo>
                    <a:pt x="3142" y="2168"/>
                  </a:lnTo>
                  <a:lnTo>
                    <a:pt x="3140" y="2185"/>
                  </a:lnTo>
                  <a:lnTo>
                    <a:pt x="3136" y="2201"/>
                  </a:lnTo>
                  <a:lnTo>
                    <a:pt x="3130" y="2216"/>
                  </a:lnTo>
                  <a:lnTo>
                    <a:pt x="3126" y="2223"/>
                  </a:lnTo>
                  <a:lnTo>
                    <a:pt x="3121" y="2231"/>
                  </a:lnTo>
                  <a:lnTo>
                    <a:pt x="3116" y="2237"/>
                  </a:lnTo>
                  <a:lnTo>
                    <a:pt x="3109" y="2245"/>
                  </a:lnTo>
                  <a:lnTo>
                    <a:pt x="3095" y="2257"/>
                  </a:lnTo>
                  <a:lnTo>
                    <a:pt x="3081" y="2267"/>
                  </a:lnTo>
                  <a:lnTo>
                    <a:pt x="3066" y="2276"/>
                  </a:lnTo>
                  <a:lnTo>
                    <a:pt x="3052" y="2285"/>
                  </a:lnTo>
                  <a:lnTo>
                    <a:pt x="3046" y="2289"/>
                  </a:lnTo>
                  <a:lnTo>
                    <a:pt x="3040" y="2294"/>
                  </a:lnTo>
                  <a:lnTo>
                    <a:pt x="3035" y="2299"/>
                  </a:lnTo>
                  <a:lnTo>
                    <a:pt x="3031" y="2305"/>
                  </a:lnTo>
                  <a:lnTo>
                    <a:pt x="3027" y="2311"/>
                  </a:lnTo>
                  <a:lnTo>
                    <a:pt x="3025" y="2319"/>
                  </a:lnTo>
                  <a:lnTo>
                    <a:pt x="3022" y="2326"/>
                  </a:lnTo>
                  <a:lnTo>
                    <a:pt x="3022" y="2335"/>
                  </a:lnTo>
                  <a:lnTo>
                    <a:pt x="3023" y="2340"/>
                  </a:lnTo>
                  <a:lnTo>
                    <a:pt x="3026" y="2344"/>
                  </a:lnTo>
                  <a:lnTo>
                    <a:pt x="3030" y="2346"/>
                  </a:lnTo>
                  <a:lnTo>
                    <a:pt x="3035" y="2349"/>
                  </a:lnTo>
                  <a:lnTo>
                    <a:pt x="3041" y="2350"/>
                  </a:lnTo>
                  <a:lnTo>
                    <a:pt x="3046" y="2353"/>
                  </a:lnTo>
                  <a:lnTo>
                    <a:pt x="3051" y="2355"/>
                  </a:lnTo>
                  <a:lnTo>
                    <a:pt x="3056" y="2359"/>
                  </a:lnTo>
                  <a:lnTo>
                    <a:pt x="3063" y="2368"/>
                  </a:lnTo>
                  <a:lnTo>
                    <a:pt x="3068" y="2377"/>
                  </a:lnTo>
                  <a:lnTo>
                    <a:pt x="3071" y="2387"/>
                  </a:lnTo>
                  <a:lnTo>
                    <a:pt x="3071" y="2397"/>
                  </a:lnTo>
                  <a:lnTo>
                    <a:pt x="3071" y="2417"/>
                  </a:lnTo>
                  <a:lnTo>
                    <a:pt x="3070" y="2441"/>
                  </a:lnTo>
                  <a:lnTo>
                    <a:pt x="3078" y="2442"/>
                  </a:lnTo>
                  <a:lnTo>
                    <a:pt x="3086" y="2444"/>
                  </a:lnTo>
                  <a:lnTo>
                    <a:pt x="3092" y="2449"/>
                  </a:lnTo>
                  <a:lnTo>
                    <a:pt x="3099" y="2456"/>
                  </a:lnTo>
                  <a:lnTo>
                    <a:pt x="3102" y="2463"/>
                  </a:lnTo>
                  <a:lnTo>
                    <a:pt x="3106" y="2472"/>
                  </a:lnTo>
                  <a:lnTo>
                    <a:pt x="3109" y="2481"/>
                  </a:lnTo>
                  <a:lnTo>
                    <a:pt x="3109" y="2489"/>
                  </a:lnTo>
                  <a:lnTo>
                    <a:pt x="3109" y="2502"/>
                  </a:lnTo>
                  <a:lnTo>
                    <a:pt x="3107" y="2513"/>
                  </a:lnTo>
                  <a:lnTo>
                    <a:pt x="3107" y="2523"/>
                  </a:lnTo>
                  <a:lnTo>
                    <a:pt x="3106" y="2536"/>
                  </a:lnTo>
                  <a:lnTo>
                    <a:pt x="3107" y="2541"/>
                  </a:lnTo>
                  <a:lnTo>
                    <a:pt x="3109" y="2546"/>
                  </a:lnTo>
                  <a:lnTo>
                    <a:pt x="3111" y="2551"/>
                  </a:lnTo>
                  <a:lnTo>
                    <a:pt x="3114" y="2555"/>
                  </a:lnTo>
                  <a:lnTo>
                    <a:pt x="3121" y="2562"/>
                  </a:lnTo>
                  <a:lnTo>
                    <a:pt x="3130" y="2570"/>
                  </a:lnTo>
                  <a:lnTo>
                    <a:pt x="3145" y="2584"/>
                  </a:lnTo>
                  <a:lnTo>
                    <a:pt x="3159" y="2595"/>
                  </a:lnTo>
                  <a:lnTo>
                    <a:pt x="3174" y="2605"/>
                  </a:lnTo>
                  <a:lnTo>
                    <a:pt x="3191" y="2615"/>
                  </a:lnTo>
                  <a:lnTo>
                    <a:pt x="3203" y="2621"/>
                  </a:lnTo>
                  <a:lnTo>
                    <a:pt x="3214" y="2630"/>
                  </a:lnTo>
                  <a:lnTo>
                    <a:pt x="3223" y="2638"/>
                  </a:lnTo>
                  <a:lnTo>
                    <a:pt x="3233" y="2645"/>
                  </a:lnTo>
                  <a:lnTo>
                    <a:pt x="3242" y="2654"/>
                  </a:lnTo>
                  <a:lnTo>
                    <a:pt x="3252" y="2661"/>
                  </a:lnTo>
                  <a:lnTo>
                    <a:pt x="3263" y="2668"/>
                  </a:lnTo>
                  <a:lnTo>
                    <a:pt x="3276" y="2673"/>
                  </a:lnTo>
                  <a:lnTo>
                    <a:pt x="3282" y="2675"/>
                  </a:lnTo>
                  <a:lnTo>
                    <a:pt x="3287" y="2675"/>
                  </a:lnTo>
                  <a:lnTo>
                    <a:pt x="3293" y="2675"/>
                  </a:lnTo>
                  <a:lnTo>
                    <a:pt x="3298" y="2675"/>
                  </a:lnTo>
                  <a:lnTo>
                    <a:pt x="3309" y="2674"/>
                  </a:lnTo>
                  <a:lnTo>
                    <a:pt x="3321" y="2675"/>
                  </a:lnTo>
                  <a:lnTo>
                    <a:pt x="3327" y="2678"/>
                  </a:lnTo>
                  <a:lnTo>
                    <a:pt x="3332" y="2681"/>
                  </a:lnTo>
                  <a:lnTo>
                    <a:pt x="3337" y="2684"/>
                  </a:lnTo>
                  <a:lnTo>
                    <a:pt x="3341" y="2688"/>
                  </a:lnTo>
                  <a:lnTo>
                    <a:pt x="3348" y="2697"/>
                  </a:lnTo>
                  <a:lnTo>
                    <a:pt x="3355" y="2707"/>
                  </a:lnTo>
                  <a:lnTo>
                    <a:pt x="3362" y="2715"/>
                  </a:lnTo>
                  <a:lnTo>
                    <a:pt x="3370" y="2724"/>
                  </a:lnTo>
                  <a:lnTo>
                    <a:pt x="3373" y="2729"/>
                  </a:lnTo>
                  <a:lnTo>
                    <a:pt x="3378" y="2733"/>
                  </a:lnTo>
                  <a:lnTo>
                    <a:pt x="3383" y="2737"/>
                  </a:lnTo>
                  <a:lnTo>
                    <a:pt x="3390" y="2739"/>
                  </a:lnTo>
                  <a:lnTo>
                    <a:pt x="3411" y="2749"/>
                  </a:lnTo>
                  <a:lnTo>
                    <a:pt x="3431" y="2758"/>
                  </a:lnTo>
                  <a:lnTo>
                    <a:pt x="3447" y="2767"/>
                  </a:lnTo>
                  <a:lnTo>
                    <a:pt x="3464" y="2777"/>
                  </a:lnTo>
                  <a:lnTo>
                    <a:pt x="3496" y="2797"/>
                  </a:lnTo>
                  <a:lnTo>
                    <a:pt x="3535" y="2821"/>
                  </a:lnTo>
                  <a:lnTo>
                    <a:pt x="3533" y="2806"/>
                  </a:lnTo>
                  <a:lnTo>
                    <a:pt x="3529" y="2792"/>
                  </a:lnTo>
                  <a:lnTo>
                    <a:pt x="3525" y="2778"/>
                  </a:lnTo>
                  <a:lnTo>
                    <a:pt x="3524" y="2762"/>
                  </a:lnTo>
                  <a:lnTo>
                    <a:pt x="3525" y="2755"/>
                  </a:lnTo>
                  <a:lnTo>
                    <a:pt x="3527" y="2750"/>
                  </a:lnTo>
                  <a:lnTo>
                    <a:pt x="3528" y="2745"/>
                  </a:lnTo>
                  <a:lnTo>
                    <a:pt x="3532" y="2742"/>
                  </a:lnTo>
                  <a:lnTo>
                    <a:pt x="3538" y="2733"/>
                  </a:lnTo>
                  <a:lnTo>
                    <a:pt x="3547" y="2725"/>
                  </a:lnTo>
                  <a:lnTo>
                    <a:pt x="3555" y="2718"/>
                  </a:lnTo>
                  <a:lnTo>
                    <a:pt x="3562" y="2710"/>
                  </a:lnTo>
                  <a:lnTo>
                    <a:pt x="3565" y="2705"/>
                  </a:lnTo>
                  <a:lnTo>
                    <a:pt x="3567" y="2700"/>
                  </a:lnTo>
                  <a:lnTo>
                    <a:pt x="3569" y="2695"/>
                  </a:lnTo>
                  <a:lnTo>
                    <a:pt x="3569" y="2690"/>
                  </a:lnTo>
                  <a:lnTo>
                    <a:pt x="3569" y="2630"/>
                  </a:lnTo>
                  <a:lnTo>
                    <a:pt x="3570" y="2619"/>
                  </a:lnTo>
                  <a:lnTo>
                    <a:pt x="3573" y="2609"/>
                  </a:lnTo>
                  <a:lnTo>
                    <a:pt x="3578" y="2599"/>
                  </a:lnTo>
                  <a:lnTo>
                    <a:pt x="3584" y="2590"/>
                  </a:lnTo>
                  <a:lnTo>
                    <a:pt x="3598" y="2574"/>
                  </a:lnTo>
                  <a:lnTo>
                    <a:pt x="3612" y="2555"/>
                  </a:lnTo>
                  <a:lnTo>
                    <a:pt x="3616" y="2546"/>
                  </a:lnTo>
                  <a:lnTo>
                    <a:pt x="3618" y="2537"/>
                  </a:lnTo>
                  <a:lnTo>
                    <a:pt x="3619" y="2528"/>
                  </a:lnTo>
                  <a:lnTo>
                    <a:pt x="3619" y="2520"/>
                  </a:lnTo>
                  <a:lnTo>
                    <a:pt x="3621" y="2512"/>
                  </a:lnTo>
                  <a:lnTo>
                    <a:pt x="3622" y="2503"/>
                  </a:lnTo>
                  <a:lnTo>
                    <a:pt x="3624" y="2496"/>
                  </a:lnTo>
                  <a:lnTo>
                    <a:pt x="3629" y="2488"/>
                  </a:lnTo>
                  <a:lnTo>
                    <a:pt x="3634" y="2484"/>
                  </a:lnTo>
                  <a:lnTo>
                    <a:pt x="3638" y="2482"/>
                  </a:lnTo>
                  <a:lnTo>
                    <a:pt x="3643" y="2481"/>
                  </a:lnTo>
                  <a:lnTo>
                    <a:pt x="3648" y="2481"/>
                  </a:lnTo>
                  <a:lnTo>
                    <a:pt x="3661" y="2481"/>
                  </a:lnTo>
                  <a:lnTo>
                    <a:pt x="3672" y="2481"/>
                  </a:lnTo>
                  <a:lnTo>
                    <a:pt x="3705" y="2477"/>
                  </a:lnTo>
                  <a:lnTo>
                    <a:pt x="3735" y="2476"/>
                  </a:lnTo>
                  <a:lnTo>
                    <a:pt x="3749" y="2474"/>
                  </a:lnTo>
                  <a:lnTo>
                    <a:pt x="3762" y="2473"/>
                  </a:lnTo>
                  <a:lnTo>
                    <a:pt x="3778" y="2469"/>
                  </a:lnTo>
                  <a:lnTo>
                    <a:pt x="3794" y="2464"/>
                  </a:lnTo>
                  <a:lnTo>
                    <a:pt x="3799" y="2462"/>
                  </a:lnTo>
                  <a:lnTo>
                    <a:pt x="3804" y="2458"/>
                  </a:lnTo>
                  <a:lnTo>
                    <a:pt x="3809" y="2456"/>
                  </a:lnTo>
                  <a:lnTo>
                    <a:pt x="3813" y="2451"/>
                  </a:lnTo>
                  <a:lnTo>
                    <a:pt x="3820" y="2442"/>
                  </a:lnTo>
                  <a:lnTo>
                    <a:pt x="3828" y="2433"/>
                  </a:lnTo>
                  <a:lnTo>
                    <a:pt x="3834" y="2426"/>
                  </a:lnTo>
                  <a:lnTo>
                    <a:pt x="3842" y="2418"/>
                  </a:lnTo>
                  <a:lnTo>
                    <a:pt x="3847" y="2415"/>
                  </a:lnTo>
                  <a:lnTo>
                    <a:pt x="3852" y="2413"/>
                  </a:lnTo>
                  <a:lnTo>
                    <a:pt x="3857" y="2412"/>
                  </a:lnTo>
                  <a:lnTo>
                    <a:pt x="3863" y="2412"/>
                  </a:lnTo>
                  <a:lnTo>
                    <a:pt x="3868" y="2412"/>
                  </a:lnTo>
                  <a:lnTo>
                    <a:pt x="3873" y="2413"/>
                  </a:lnTo>
                  <a:lnTo>
                    <a:pt x="3878" y="2414"/>
                  </a:lnTo>
                  <a:lnTo>
                    <a:pt x="3882" y="2417"/>
                  </a:lnTo>
                  <a:lnTo>
                    <a:pt x="3889" y="2422"/>
                  </a:lnTo>
                  <a:lnTo>
                    <a:pt x="3895" y="2428"/>
                  </a:lnTo>
                  <a:lnTo>
                    <a:pt x="3903" y="2436"/>
                  </a:lnTo>
                  <a:lnTo>
                    <a:pt x="3909" y="2443"/>
                  </a:lnTo>
                  <a:lnTo>
                    <a:pt x="3917" y="2449"/>
                  </a:lnTo>
                  <a:lnTo>
                    <a:pt x="3926" y="2457"/>
                  </a:lnTo>
                  <a:lnTo>
                    <a:pt x="3949" y="2468"/>
                  </a:lnTo>
                  <a:lnTo>
                    <a:pt x="3971" y="2477"/>
                  </a:lnTo>
                  <a:lnTo>
                    <a:pt x="3981" y="2481"/>
                  </a:lnTo>
                  <a:lnTo>
                    <a:pt x="3991" y="2486"/>
                  </a:lnTo>
                  <a:lnTo>
                    <a:pt x="4002" y="2491"/>
                  </a:lnTo>
                  <a:lnTo>
                    <a:pt x="4013" y="2498"/>
                  </a:lnTo>
                  <a:lnTo>
                    <a:pt x="4023" y="2507"/>
                  </a:lnTo>
                  <a:lnTo>
                    <a:pt x="4034" y="2517"/>
                  </a:lnTo>
                  <a:lnTo>
                    <a:pt x="4041" y="2527"/>
                  </a:lnTo>
                  <a:lnTo>
                    <a:pt x="4049" y="2537"/>
                  </a:lnTo>
                  <a:lnTo>
                    <a:pt x="4057" y="2546"/>
                  </a:lnTo>
                  <a:lnTo>
                    <a:pt x="4066" y="2555"/>
                  </a:lnTo>
                  <a:lnTo>
                    <a:pt x="4076" y="2562"/>
                  </a:lnTo>
                  <a:lnTo>
                    <a:pt x="4089" y="2569"/>
                  </a:lnTo>
                  <a:lnTo>
                    <a:pt x="4089" y="2569"/>
                  </a:lnTo>
                  <a:lnTo>
                    <a:pt x="4090" y="2567"/>
                  </a:lnTo>
                  <a:lnTo>
                    <a:pt x="4090" y="2565"/>
                  </a:lnTo>
                  <a:lnTo>
                    <a:pt x="4095" y="2545"/>
                  </a:lnTo>
                  <a:lnTo>
                    <a:pt x="4101" y="2526"/>
                  </a:lnTo>
                  <a:lnTo>
                    <a:pt x="4105" y="2518"/>
                  </a:lnTo>
                  <a:lnTo>
                    <a:pt x="4111" y="2512"/>
                  </a:lnTo>
                  <a:lnTo>
                    <a:pt x="4114" y="2510"/>
                  </a:lnTo>
                  <a:lnTo>
                    <a:pt x="4118" y="2508"/>
                  </a:lnTo>
                  <a:lnTo>
                    <a:pt x="4123" y="2507"/>
                  </a:lnTo>
                  <a:lnTo>
                    <a:pt x="4126" y="2507"/>
                  </a:lnTo>
                  <a:lnTo>
                    <a:pt x="4131" y="2507"/>
                  </a:lnTo>
                  <a:lnTo>
                    <a:pt x="4136" y="2508"/>
                  </a:lnTo>
                  <a:lnTo>
                    <a:pt x="4140" y="2510"/>
                  </a:lnTo>
                  <a:lnTo>
                    <a:pt x="4145" y="2512"/>
                  </a:lnTo>
                  <a:lnTo>
                    <a:pt x="4151" y="2518"/>
                  </a:lnTo>
                  <a:lnTo>
                    <a:pt x="4159" y="2525"/>
                  </a:lnTo>
                  <a:lnTo>
                    <a:pt x="4165" y="2532"/>
                  </a:lnTo>
                  <a:lnTo>
                    <a:pt x="4173" y="2538"/>
                  </a:lnTo>
                  <a:lnTo>
                    <a:pt x="4177" y="2540"/>
                  </a:lnTo>
                  <a:lnTo>
                    <a:pt x="4180" y="2542"/>
                  </a:lnTo>
                  <a:lnTo>
                    <a:pt x="4185" y="2543"/>
                  </a:lnTo>
                  <a:lnTo>
                    <a:pt x="4190" y="2543"/>
                  </a:lnTo>
                  <a:lnTo>
                    <a:pt x="4202" y="2542"/>
                  </a:lnTo>
                  <a:lnTo>
                    <a:pt x="4210" y="2540"/>
                  </a:lnTo>
                  <a:lnTo>
                    <a:pt x="4218" y="2533"/>
                  </a:lnTo>
                  <a:lnTo>
                    <a:pt x="4226" y="2527"/>
                  </a:lnTo>
                  <a:lnTo>
                    <a:pt x="4238" y="2510"/>
                  </a:lnTo>
                  <a:lnTo>
                    <a:pt x="4248" y="2491"/>
                  </a:lnTo>
                  <a:lnTo>
                    <a:pt x="4254" y="2495"/>
                  </a:lnTo>
                  <a:lnTo>
                    <a:pt x="4258" y="2500"/>
                  </a:lnTo>
                  <a:lnTo>
                    <a:pt x="4262" y="2505"/>
                  </a:lnTo>
                  <a:lnTo>
                    <a:pt x="4266" y="2511"/>
                  </a:lnTo>
                  <a:lnTo>
                    <a:pt x="4272" y="2523"/>
                  </a:lnTo>
                  <a:lnTo>
                    <a:pt x="4276" y="2537"/>
                  </a:lnTo>
                  <a:lnTo>
                    <a:pt x="4278" y="2552"/>
                  </a:lnTo>
                  <a:lnTo>
                    <a:pt x="4280" y="2567"/>
                  </a:lnTo>
                  <a:lnTo>
                    <a:pt x="4281" y="2582"/>
                  </a:lnTo>
                  <a:lnTo>
                    <a:pt x="4281" y="2596"/>
                  </a:lnTo>
                  <a:lnTo>
                    <a:pt x="4280" y="2609"/>
                  </a:lnTo>
                  <a:lnTo>
                    <a:pt x="4278" y="2619"/>
                  </a:lnTo>
                  <a:lnTo>
                    <a:pt x="4288" y="2622"/>
                  </a:lnTo>
                  <a:lnTo>
                    <a:pt x="4298" y="2625"/>
                  </a:lnTo>
                  <a:lnTo>
                    <a:pt x="4310" y="2628"/>
                  </a:lnTo>
                  <a:lnTo>
                    <a:pt x="4320" y="2629"/>
                  </a:lnTo>
                  <a:lnTo>
                    <a:pt x="4326" y="2628"/>
                  </a:lnTo>
                  <a:lnTo>
                    <a:pt x="4330" y="2626"/>
                  </a:lnTo>
                  <a:lnTo>
                    <a:pt x="4333" y="2624"/>
                  </a:lnTo>
                  <a:lnTo>
                    <a:pt x="4337" y="2621"/>
                  </a:lnTo>
                  <a:lnTo>
                    <a:pt x="4344" y="2614"/>
                  </a:lnTo>
                  <a:lnTo>
                    <a:pt x="4346" y="2604"/>
                  </a:lnTo>
                  <a:lnTo>
                    <a:pt x="4350" y="2581"/>
                  </a:lnTo>
                  <a:lnTo>
                    <a:pt x="4352" y="2557"/>
                  </a:lnTo>
                  <a:lnTo>
                    <a:pt x="4352" y="2550"/>
                  </a:lnTo>
                  <a:lnTo>
                    <a:pt x="4355" y="2542"/>
                  </a:lnTo>
                  <a:lnTo>
                    <a:pt x="4357" y="2537"/>
                  </a:lnTo>
                  <a:lnTo>
                    <a:pt x="4361" y="2531"/>
                  </a:lnTo>
                  <a:lnTo>
                    <a:pt x="4369" y="2520"/>
                  </a:lnTo>
                  <a:lnTo>
                    <a:pt x="4376" y="2507"/>
                  </a:lnTo>
                  <a:lnTo>
                    <a:pt x="4389" y="2474"/>
                  </a:lnTo>
                  <a:lnTo>
                    <a:pt x="4402" y="2447"/>
                  </a:lnTo>
                  <a:lnTo>
                    <a:pt x="4410" y="2434"/>
                  </a:lnTo>
                  <a:lnTo>
                    <a:pt x="4419" y="2422"/>
                  </a:lnTo>
                  <a:lnTo>
                    <a:pt x="4429" y="2408"/>
                  </a:lnTo>
                  <a:lnTo>
                    <a:pt x="4440" y="2394"/>
                  </a:lnTo>
                  <a:lnTo>
                    <a:pt x="4440" y="2394"/>
                  </a:lnTo>
                  <a:lnTo>
                    <a:pt x="4421" y="2374"/>
                  </a:lnTo>
                  <a:lnTo>
                    <a:pt x="4401" y="2354"/>
                  </a:lnTo>
                  <a:lnTo>
                    <a:pt x="4390" y="2345"/>
                  </a:lnTo>
                  <a:lnTo>
                    <a:pt x="4379" y="2336"/>
                  </a:lnTo>
                  <a:lnTo>
                    <a:pt x="4365" y="2328"/>
                  </a:lnTo>
                  <a:lnTo>
                    <a:pt x="4351" y="2319"/>
                  </a:lnTo>
                  <a:lnTo>
                    <a:pt x="4340" y="2314"/>
                  </a:lnTo>
                  <a:lnTo>
                    <a:pt x="4328" y="2311"/>
                  </a:lnTo>
                  <a:lnTo>
                    <a:pt x="4317" y="2310"/>
                  </a:lnTo>
                  <a:lnTo>
                    <a:pt x="4306" y="2306"/>
                  </a:lnTo>
                  <a:lnTo>
                    <a:pt x="4296" y="2300"/>
                  </a:lnTo>
                  <a:lnTo>
                    <a:pt x="4287" y="2295"/>
                  </a:lnTo>
                  <a:lnTo>
                    <a:pt x="4281" y="2287"/>
                  </a:lnTo>
                  <a:lnTo>
                    <a:pt x="4274" y="2280"/>
                  </a:lnTo>
                  <a:lnTo>
                    <a:pt x="4262" y="2265"/>
                  </a:lnTo>
                  <a:lnTo>
                    <a:pt x="4247" y="2247"/>
                  </a:lnTo>
                  <a:lnTo>
                    <a:pt x="4234" y="2234"/>
                  </a:lnTo>
                  <a:lnTo>
                    <a:pt x="4222" y="2220"/>
                  </a:lnTo>
                  <a:lnTo>
                    <a:pt x="4213" y="2206"/>
                  </a:lnTo>
                  <a:lnTo>
                    <a:pt x="4203" y="2193"/>
                  </a:lnTo>
                  <a:lnTo>
                    <a:pt x="4185" y="2167"/>
                  </a:lnTo>
                  <a:lnTo>
                    <a:pt x="4163" y="2138"/>
                  </a:lnTo>
                  <a:lnTo>
                    <a:pt x="4146" y="2119"/>
                  </a:lnTo>
                  <a:lnTo>
                    <a:pt x="4134" y="2102"/>
                  </a:lnTo>
                  <a:lnTo>
                    <a:pt x="4128" y="2093"/>
                  </a:lnTo>
                  <a:lnTo>
                    <a:pt x="4123" y="2083"/>
                  </a:lnTo>
                  <a:lnTo>
                    <a:pt x="4118" y="2073"/>
                  </a:lnTo>
                  <a:lnTo>
                    <a:pt x="4113" y="2062"/>
                  </a:lnTo>
                  <a:lnTo>
                    <a:pt x="4103" y="2048"/>
                  </a:lnTo>
                  <a:lnTo>
                    <a:pt x="4093" y="2035"/>
                  </a:lnTo>
                  <a:lnTo>
                    <a:pt x="4087" y="2023"/>
                  </a:lnTo>
                  <a:lnTo>
                    <a:pt x="4082" y="2011"/>
                  </a:lnTo>
                  <a:lnTo>
                    <a:pt x="4080" y="1999"/>
                  </a:lnTo>
                  <a:lnTo>
                    <a:pt x="4076" y="1986"/>
                  </a:lnTo>
                  <a:lnTo>
                    <a:pt x="4066" y="1945"/>
                  </a:lnTo>
                  <a:lnTo>
                    <a:pt x="4055" y="1910"/>
                  </a:lnTo>
                  <a:lnTo>
                    <a:pt x="4050" y="1893"/>
                  </a:lnTo>
                  <a:lnTo>
                    <a:pt x="4045" y="1875"/>
                  </a:lnTo>
                  <a:lnTo>
                    <a:pt x="4041" y="1856"/>
                  </a:lnTo>
                  <a:lnTo>
                    <a:pt x="4037" y="1833"/>
                  </a:lnTo>
                  <a:lnTo>
                    <a:pt x="4032" y="1808"/>
                  </a:lnTo>
                  <a:lnTo>
                    <a:pt x="4027" y="1786"/>
                  </a:lnTo>
                  <a:lnTo>
                    <a:pt x="4021" y="1763"/>
                  </a:lnTo>
                  <a:lnTo>
                    <a:pt x="4011" y="1739"/>
                  </a:lnTo>
                  <a:lnTo>
                    <a:pt x="4003" y="1727"/>
                  </a:lnTo>
                  <a:lnTo>
                    <a:pt x="3997" y="1717"/>
                  </a:lnTo>
                  <a:lnTo>
                    <a:pt x="3993" y="1712"/>
                  </a:lnTo>
                  <a:lnTo>
                    <a:pt x="3991" y="1705"/>
                  </a:lnTo>
                  <a:lnTo>
                    <a:pt x="3990" y="1699"/>
                  </a:lnTo>
                  <a:lnTo>
                    <a:pt x="3988" y="1693"/>
                  </a:lnTo>
                  <a:lnTo>
                    <a:pt x="3988" y="1621"/>
                  </a:lnTo>
                  <a:lnTo>
                    <a:pt x="3987" y="1602"/>
                  </a:lnTo>
                  <a:lnTo>
                    <a:pt x="3985" y="1587"/>
                  </a:lnTo>
                  <a:lnTo>
                    <a:pt x="3981" y="1571"/>
                  </a:lnTo>
                  <a:lnTo>
                    <a:pt x="3980" y="1553"/>
                  </a:lnTo>
                  <a:lnTo>
                    <a:pt x="3978" y="1542"/>
                  </a:lnTo>
                  <a:lnTo>
                    <a:pt x="3977" y="1533"/>
                  </a:lnTo>
                  <a:lnTo>
                    <a:pt x="3976" y="1523"/>
                  </a:lnTo>
                  <a:lnTo>
                    <a:pt x="3973" y="1512"/>
                  </a:lnTo>
                  <a:lnTo>
                    <a:pt x="3971" y="1507"/>
                  </a:lnTo>
                  <a:lnTo>
                    <a:pt x="3968" y="1501"/>
                  </a:lnTo>
                  <a:lnTo>
                    <a:pt x="3964" y="1497"/>
                  </a:lnTo>
                  <a:lnTo>
                    <a:pt x="3961" y="1492"/>
                  </a:lnTo>
                  <a:lnTo>
                    <a:pt x="3957" y="1487"/>
                  </a:lnTo>
                  <a:lnTo>
                    <a:pt x="3954" y="1482"/>
                  </a:lnTo>
                  <a:lnTo>
                    <a:pt x="3952" y="1477"/>
                  </a:lnTo>
                  <a:lnTo>
                    <a:pt x="3951" y="1471"/>
                  </a:lnTo>
                  <a:lnTo>
                    <a:pt x="3951" y="1446"/>
                  </a:lnTo>
                  <a:lnTo>
                    <a:pt x="3972" y="1356"/>
                  </a:lnTo>
                  <a:lnTo>
                    <a:pt x="3972" y="1348"/>
                  </a:lnTo>
                  <a:lnTo>
                    <a:pt x="3971" y="1339"/>
                  </a:lnTo>
                  <a:lnTo>
                    <a:pt x="3970" y="1335"/>
                  </a:lnTo>
                  <a:lnTo>
                    <a:pt x="3967" y="1333"/>
                  </a:lnTo>
                  <a:lnTo>
                    <a:pt x="3964" y="1330"/>
                  </a:lnTo>
                  <a:lnTo>
                    <a:pt x="3961" y="1328"/>
                  </a:lnTo>
                  <a:lnTo>
                    <a:pt x="3953" y="1325"/>
                  </a:lnTo>
                  <a:lnTo>
                    <a:pt x="3946" y="1324"/>
                  </a:lnTo>
                  <a:lnTo>
                    <a:pt x="3943" y="1323"/>
                  </a:lnTo>
                  <a:lnTo>
                    <a:pt x="3941" y="1320"/>
                  </a:lnTo>
                  <a:lnTo>
                    <a:pt x="3938" y="1319"/>
                  </a:lnTo>
                  <a:lnTo>
                    <a:pt x="3938" y="1315"/>
                  </a:lnTo>
                  <a:lnTo>
                    <a:pt x="3942" y="1299"/>
                  </a:lnTo>
                  <a:lnTo>
                    <a:pt x="3946" y="1281"/>
                  </a:lnTo>
                  <a:lnTo>
                    <a:pt x="3946" y="1274"/>
                  </a:lnTo>
                  <a:lnTo>
                    <a:pt x="3944" y="1266"/>
                  </a:lnTo>
                  <a:lnTo>
                    <a:pt x="3942" y="1260"/>
                  </a:lnTo>
                  <a:lnTo>
                    <a:pt x="3939" y="1252"/>
                  </a:lnTo>
                  <a:lnTo>
                    <a:pt x="3941" y="1246"/>
                  </a:lnTo>
                  <a:lnTo>
                    <a:pt x="3941" y="1233"/>
                  </a:lnTo>
                  <a:lnTo>
                    <a:pt x="3939" y="1222"/>
                  </a:lnTo>
                  <a:lnTo>
                    <a:pt x="3939" y="1211"/>
                  </a:lnTo>
                  <a:lnTo>
                    <a:pt x="3939" y="1200"/>
                  </a:lnTo>
                  <a:lnTo>
                    <a:pt x="3941" y="1175"/>
                  </a:lnTo>
                  <a:lnTo>
                    <a:pt x="3942" y="1152"/>
                  </a:lnTo>
                  <a:lnTo>
                    <a:pt x="3946" y="1131"/>
                  </a:lnTo>
                  <a:lnTo>
                    <a:pt x="3948" y="1106"/>
                  </a:lnTo>
                  <a:lnTo>
                    <a:pt x="3949" y="1094"/>
                  </a:lnTo>
                  <a:lnTo>
                    <a:pt x="3951" y="1083"/>
                  </a:lnTo>
                  <a:lnTo>
                    <a:pt x="3956" y="1072"/>
                  </a:lnTo>
                  <a:lnTo>
                    <a:pt x="3962" y="1062"/>
                  </a:lnTo>
                  <a:lnTo>
                    <a:pt x="3968" y="1053"/>
                  </a:lnTo>
                  <a:lnTo>
                    <a:pt x="3976" y="1045"/>
                  </a:lnTo>
                  <a:lnTo>
                    <a:pt x="3991" y="1029"/>
                  </a:lnTo>
                  <a:lnTo>
                    <a:pt x="4008" y="1011"/>
                  </a:lnTo>
                  <a:lnTo>
                    <a:pt x="4013" y="1005"/>
                  </a:lnTo>
                  <a:lnTo>
                    <a:pt x="4020" y="1000"/>
                  </a:lnTo>
                  <a:lnTo>
                    <a:pt x="4026" y="995"/>
                  </a:lnTo>
                  <a:lnTo>
                    <a:pt x="4032" y="991"/>
                  </a:lnTo>
                  <a:lnTo>
                    <a:pt x="4046" y="985"/>
                  </a:lnTo>
                  <a:lnTo>
                    <a:pt x="4062" y="980"/>
                  </a:lnTo>
                  <a:lnTo>
                    <a:pt x="4075" y="974"/>
                  </a:lnTo>
                  <a:lnTo>
                    <a:pt x="4087" y="971"/>
                  </a:lnTo>
                  <a:lnTo>
                    <a:pt x="4094" y="971"/>
                  </a:lnTo>
                  <a:lnTo>
                    <a:pt x="4100" y="974"/>
                  </a:lnTo>
                  <a:lnTo>
                    <a:pt x="4105" y="978"/>
                  </a:lnTo>
                  <a:lnTo>
                    <a:pt x="4110" y="980"/>
                  </a:lnTo>
                  <a:lnTo>
                    <a:pt x="4115" y="984"/>
                  </a:lnTo>
                  <a:lnTo>
                    <a:pt x="4121" y="988"/>
                  </a:lnTo>
                  <a:lnTo>
                    <a:pt x="4126" y="990"/>
                  </a:lnTo>
                  <a:lnTo>
                    <a:pt x="4134" y="990"/>
                  </a:lnTo>
                  <a:lnTo>
                    <a:pt x="4139" y="989"/>
                  </a:lnTo>
                  <a:lnTo>
                    <a:pt x="4143" y="986"/>
                  </a:lnTo>
                  <a:lnTo>
                    <a:pt x="4145" y="981"/>
                  </a:lnTo>
                  <a:lnTo>
                    <a:pt x="4148" y="976"/>
                  </a:lnTo>
                  <a:lnTo>
                    <a:pt x="4158" y="960"/>
                  </a:lnTo>
                  <a:lnTo>
                    <a:pt x="4167" y="942"/>
                  </a:lnTo>
                  <a:lnTo>
                    <a:pt x="4175" y="927"/>
                  </a:lnTo>
                  <a:lnTo>
                    <a:pt x="4185" y="915"/>
                  </a:lnTo>
                  <a:lnTo>
                    <a:pt x="4190" y="909"/>
                  </a:lnTo>
                  <a:lnTo>
                    <a:pt x="4194" y="902"/>
                  </a:lnTo>
                  <a:lnTo>
                    <a:pt x="4197" y="895"/>
                  </a:lnTo>
                  <a:lnTo>
                    <a:pt x="4197" y="886"/>
                  </a:lnTo>
                  <a:lnTo>
                    <a:pt x="4193" y="877"/>
                  </a:lnTo>
                  <a:lnTo>
                    <a:pt x="4188" y="867"/>
                  </a:lnTo>
                  <a:lnTo>
                    <a:pt x="4189" y="858"/>
                  </a:lnTo>
                  <a:lnTo>
                    <a:pt x="4190" y="851"/>
                  </a:lnTo>
                  <a:lnTo>
                    <a:pt x="4193" y="843"/>
                  </a:lnTo>
                  <a:lnTo>
                    <a:pt x="4195" y="834"/>
                  </a:lnTo>
                  <a:lnTo>
                    <a:pt x="4198" y="827"/>
                  </a:lnTo>
                  <a:lnTo>
                    <a:pt x="4200" y="821"/>
                  </a:lnTo>
                  <a:lnTo>
                    <a:pt x="4189" y="814"/>
                  </a:lnTo>
                  <a:lnTo>
                    <a:pt x="4182" y="807"/>
                  </a:lnTo>
                  <a:lnTo>
                    <a:pt x="4174" y="799"/>
                  </a:lnTo>
                  <a:lnTo>
                    <a:pt x="4169" y="792"/>
                  </a:lnTo>
                  <a:lnTo>
                    <a:pt x="4163" y="783"/>
                  </a:lnTo>
                  <a:lnTo>
                    <a:pt x="4157" y="774"/>
                  </a:lnTo>
                  <a:lnTo>
                    <a:pt x="4149" y="765"/>
                  </a:lnTo>
                  <a:lnTo>
                    <a:pt x="4140" y="757"/>
                  </a:lnTo>
                  <a:lnTo>
                    <a:pt x="4114" y="735"/>
                  </a:lnTo>
                  <a:lnTo>
                    <a:pt x="4090" y="714"/>
                  </a:lnTo>
                  <a:lnTo>
                    <a:pt x="4080" y="703"/>
                  </a:lnTo>
                  <a:lnTo>
                    <a:pt x="4072" y="690"/>
                  </a:lnTo>
                  <a:lnTo>
                    <a:pt x="4070" y="684"/>
                  </a:lnTo>
                  <a:lnTo>
                    <a:pt x="4067" y="676"/>
                  </a:lnTo>
                  <a:lnTo>
                    <a:pt x="4066" y="668"/>
                  </a:lnTo>
                  <a:lnTo>
                    <a:pt x="4066" y="659"/>
                  </a:lnTo>
                  <a:lnTo>
                    <a:pt x="4066" y="592"/>
                  </a:lnTo>
                  <a:lnTo>
                    <a:pt x="4065" y="586"/>
                  </a:lnTo>
                  <a:lnTo>
                    <a:pt x="4062" y="580"/>
                  </a:lnTo>
                  <a:lnTo>
                    <a:pt x="4059" y="576"/>
                  </a:lnTo>
                  <a:lnTo>
                    <a:pt x="4054" y="572"/>
                  </a:lnTo>
                  <a:lnTo>
                    <a:pt x="4047" y="570"/>
                  </a:lnTo>
                  <a:lnTo>
                    <a:pt x="4041" y="567"/>
                  </a:lnTo>
                  <a:lnTo>
                    <a:pt x="4034" y="566"/>
                  </a:lnTo>
                  <a:lnTo>
                    <a:pt x="4026" y="566"/>
                  </a:lnTo>
                  <a:lnTo>
                    <a:pt x="4012" y="567"/>
                  </a:lnTo>
                  <a:lnTo>
                    <a:pt x="4000" y="570"/>
                  </a:lnTo>
                  <a:lnTo>
                    <a:pt x="3987" y="572"/>
                  </a:lnTo>
                  <a:lnTo>
                    <a:pt x="3972" y="573"/>
                  </a:lnTo>
                  <a:lnTo>
                    <a:pt x="3966" y="573"/>
                  </a:lnTo>
                  <a:lnTo>
                    <a:pt x="3961" y="572"/>
                  </a:lnTo>
                  <a:lnTo>
                    <a:pt x="3956" y="568"/>
                  </a:lnTo>
                  <a:lnTo>
                    <a:pt x="3951" y="566"/>
                  </a:lnTo>
                  <a:lnTo>
                    <a:pt x="3946" y="563"/>
                  </a:lnTo>
                  <a:lnTo>
                    <a:pt x="3941" y="561"/>
                  </a:lnTo>
                  <a:lnTo>
                    <a:pt x="3934" y="558"/>
                  </a:lnTo>
                  <a:lnTo>
                    <a:pt x="3928" y="558"/>
                  </a:lnTo>
                  <a:lnTo>
                    <a:pt x="3913" y="562"/>
                  </a:lnTo>
                  <a:lnTo>
                    <a:pt x="3897" y="566"/>
                  </a:lnTo>
                  <a:lnTo>
                    <a:pt x="3892" y="566"/>
                  </a:lnTo>
                  <a:lnTo>
                    <a:pt x="3887" y="565"/>
                  </a:lnTo>
                  <a:lnTo>
                    <a:pt x="3883" y="562"/>
                  </a:lnTo>
                  <a:lnTo>
                    <a:pt x="3879" y="560"/>
                  </a:lnTo>
                  <a:lnTo>
                    <a:pt x="3873" y="553"/>
                  </a:lnTo>
                  <a:lnTo>
                    <a:pt x="3867" y="545"/>
                  </a:lnTo>
                  <a:lnTo>
                    <a:pt x="3860" y="537"/>
                  </a:lnTo>
                  <a:lnTo>
                    <a:pt x="3853" y="531"/>
                  </a:lnTo>
                  <a:lnTo>
                    <a:pt x="3849" y="528"/>
                  </a:lnTo>
                  <a:lnTo>
                    <a:pt x="3845" y="526"/>
                  </a:lnTo>
                  <a:lnTo>
                    <a:pt x="3840" y="525"/>
                  </a:lnTo>
                  <a:lnTo>
                    <a:pt x="3835" y="523"/>
                  </a:lnTo>
                  <a:lnTo>
                    <a:pt x="3774" y="523"/>
                  </a:lnTo>
                  <a:lnTo>
                    <a:pt x="3766" y="523"/>
                  </a:lnTo>
                  <a:lnTo>
                    <a:pt x="3759" y="522"/>
                  </a:lnTo>
                  <a:lnTo>
                    <a:pt x="3752" y="518"/>
                  </a:lnTo>
                  <a:lnTo>
                    <a:pt x="3747" y="516"/>
                  </a:lnTo>
                  <a:lnTo>
                    <a:pt x="3736" y="506"/>
                  </a:lnTo>
                  <a:lnTo>
                    <a:pt x="3727" y="496"/>
                  </a:lnTo>
                  <a:lnTo>
                    <a:pt x="3717" y="486"/>
                  </a:lnTo>
                  <a:lnTo>
                    <a:pt x="3707" y="477"/>
                  </a:lnTo>
                  <a:lnTo>
                    <a:pt x="3701" y="473"/>
                  </a:lnTo>
                  <a:lnTo>
                    <a:pt x="3695" y="471"/>
                  </a:lnTo>
                  <a:lnTo>
                    <a:pt x="3687" y="469"/>
                  </a:lnTo>
                  <a:lnTo>
                    <a:pt x="3680" y="468"/>
                  </a:lnTo>
                  <a:lnTo>
                    <a:pt x="3666" y="469"/>
                  </a:lnTo>
                  <a:lnTo>
                    <a:pt x="3653" y="471"/>
                  </a:lnTo>
                  <a:lnTo>
                    <a:pt x="3641" y="473"/>
                  </a:lnTo>
                  <a:lnTo>
                    <a:pt x="3629" y="474"/>
                  </a:lnTo>
                  <a:lnTo>
                    <a:pt x="3617" y="477"/>
                  </a:lnTo>
                  <a:lnTo>
                    <a:pt x="3606" y="479"/>
                  </a:lnTo>
                  <a:lnTo>
                    <a:pt x="3592" y="481"/>
                  </a:lnTo>
                  <a:lnTo>
                    <a:pt x="3578" y="482"/>
                  </a:lnTo>
                  <a:lnTo>
                    <a:pt x="3543" y="481"/>
                  </a:lnTo>
                  <a:lnTo>
                    <a:pt x="3511" y="481"/>
                  </a:lnTo>
                  <a:lnTo>
                    <a:pt x="3480" y="479"/>
                  </a:lnTo>
                  <a:lnTo>
                    <a:pt x="3445" y="479"/>
                  </a:lnTo>
                  <a:lnTo>
                    <a:pt x="3439" y="479"/>
                  </a:lnTo>
                  <a:lnTo>
                    <a:pt x="3434" y="481"/>
                  </a:lnTo>
                  <a:lnTo>
                    <a:pt x="3429" y="483"/>
                  </a:lnTo>
                  <a:lnTo>
                    <a:pt x="3424" y="486"/>
                  </a:lnTo>
                  <a:lnTo>
                    <a:pt x="3414" y="492"/>
                  </a:lnTo>
                  <a:lnTo>
                    <a:pt x="3402" y="497"/>
                  </a:lnTo>
                  <a:lnTo>
                    <a:pt x="3391" y="499"/>
                  </a:lnTo>
                  <a:lnTo>
                    <a:pt x="3380" y="501"/>
                  </a:lnTo>
                  <a:lnTo>
                    <a:pt x="3375" y="502"/>
                  </a:lnTo>
                  <a:lnTo>
                    <a:pt x="3370" y="503"/>
                  </a:lnTo>
                  <a:lnTo>
                    <a:pt x="3365" y="507"/>
                  </a:lnTo>
                  <a:lnTo>
                    <a:pt x="3360" y="511"/>
                  </a:lnTo>
                  <a:lnTo>
                    <a:pt x="3356" y="518"/>
                  </a:lnTo>
                  <a:lnTo>
                    <a:pt x="3352" y="526"/>
                  </a:lnTo>
                  <a:lnTo>
                    <a:pt x="3350" y="533"/>
                  </a:lnTo>
                  <a:lnTo>
                    <a:pt x="3347" y="541"/>
                  </a:lnTo>
                  <a:lnTo>
                    <a:pt x="3345" y="548"/>
                  </a:lnTo>
                  <a:lnTo>
                    <a:pt x="3342" y="556"/>
                  </a:lnTo>
                  <a:lnTo>
                    <a:pt x="3337" y="562"/>
                  </a:lnTo>
                  <a:lnTo>
                    <a:pt x="3331" y="568"/>
                  </a:lnTo>
                  <a:lnTo>
                    <a:pt x="3323" y="573"/>
                  </a:lnTo>
                  <a:lnTo>
                    <a:pt x="3316" y="577"/>
                  </a:lnTo>
                  <a:lnTo>
                    <a:pt x="3308" y="579"/>
                  </a:lnTo>
                  <a:lnTo>
                    <a:pt x="3301" y="580"/>
                  </a:lnTo>
                  <a:lnTo>
                    <a:pt x="3293" y="581"/>
                  </a:lnTo>
                  <a:lnTo>
                    <a:pt x="3284" y="582"/>
                  </a:lnTo>
                  <a:lnTo>
                    <a:pt x="3277" y="584"/>
                  </a:lnTo>
                  <a:lnTo>
                    <a:pt x="3268" y="587"/>
                  </a:lnTo>
                  <a:lnTo>
                    <a:pt x="3259" y="592"/>
                  </a:lnTo>
                  <a:lnTo>
                    <a:pt x="3250" y="597"/>
                  </a:lnTo>
                  <a:lnTo>
                    <a:pt x="3244" y="604"/>
                  </a:lnTo>
                  <a:lnTo>
                    <a:pt x="3237" y="609"/>
                  </a:lnTo>
                  <a:lnTo>
                    <a:pt x="3230" y="614"/>
                  </a:lnTo>
                  <a:lnTo>
                    <a:pt x="3223" y="617"/>
                  </a:lnTo>
                  <a:lnTo>
                    <a:pt x="3214" y="621"/>
                  </a:lnTo>
                  <a:lnTo>
                    <a:pt x="3204" y="621"/>
                  </a:lnTo>
                  <a:lnTo>
                    <a:pt x="3198" y="621"/>
                  </a:lnTo>
                  <a:lnTo>
                    <a:pt x="3191" y="619"/>
                  </a:lnTo>
                  <a:lnTo>
                    <a:pt x="3186" y="615"/>
                  </a:lnTo>
                  <a:lnTo>
                    <a:pt x="3183" y="610"/>
                  </a:lnTo>
                  <a:lnTo>
                    <a:pt x="3175" y="597"/>
                  </a:lnTo>
                  <a:lnTo>
                    <a:pt x="3168" y="585"/>
                  </a:lnTo>
                  <a:lnTo>
                    <a:pt x="3155" y="570"/>
                  </a:lnTo>
                  <a:lnTo>
                    <a:pt x="3142" y="556"/>
                  </a:lnTo>
                  <a:lnTo>
                    <a:pt x="3129" y="545"/>
                  </a:lnTo>
                  <a:lnTo>
                    <a:pt x="3115" y="536"/>
                  </a:lnTo>
                  <a:lnTo>
                    <a:pt x="3099" y="528"/>
                  </a:lnTo>
                  <a:lnTo>
                    <a:pt x="3082" y="523"/>
                  </a:lnTo>
                  <a:lnTo>
                    <a:pt x="3065" y="520"/>
                  </a:lnTo>
                  <a:lnTo>
                    <a:pt x="3045" y="518"/>
                  </a:lnTo>
                  <a:lnTo>
                    <a:pt x="2988" y="518"/>
                  </a:lnTo>
                  <a:lnTo>
                    <a:pt x="2977" y="522"/>
                  </a:lnTo>
                  <a:lnTo>
                    <a:pt x="2967" y="527"/>
                  </a:lnTo>
                  <a:lnTo>
                    <a:pt x="2958" y="526"/>
                  </a:lnTo>
                  <a:lnTo>
                    <a:pt x="2950" y="522"/>
                  </a:lnTo>
                  <a:lnTo>
                    <a:pt x="2944" y="517"/>
                  </a:lnTo>
                  <a:lnTo>
                    <a:pt x="2939" y="511"/>
                  </a:lnTo>
                  <a:lnTo>
                    <a:pt x="2935" y="503"/>
                  </a:lnTo>
                  <a:lnTo>
                    <a:pt x="2932" y="494"/>
                  </a:lnTo>
                  <a:lnTo>
                    <a:pt x="2930" y="486"/>
                  </a:lnTo>
                  <a:lnTo>
                    <a:pt x="2929" y="477"/>
                  </a:lnTo>
                  <a:lnTo>
                    <a:pt x="2919" y="478"/>
                  </a:lnTo>
                  <a:lnTo>
                    <a:pt x="2910" y="481"/>
                  </a:lnTo>
                  <a:lnTo>
                    <a:pt x="2903" y="484"/>
                  </a:lnTo>
                  <a:lnTo>
                    <a:pt x="2895" y="488"/>
                  </a:lnTo>
                  <a:lnTo>
                    <a:pt x="2888" y="491"/>
                  </a:lnTo>
                  <a:lnTo>
                    <a:pt x="2879" y="494"/>
                  </a:lnTo>
                  <a:lnTo>
                    <a:pt x="2870" y="497"/>
                  </a:lnTo>
                  <a:lnTo>
                    <a:pt x="2860" y="497"/>
                  </a:lnTo>
                  <a:lnTo>
                    <a:pt x="2848" y="497"/>
                  </a:lnTo>
                  <a:lnTo>
                    <a:pt x="2836" y="494"/>
                  </a:lnTo>
                  <a:lnTo>
                    <a:pt x="2826" y="491"/>
                  </a:lnTo>
                  <a:lnTo>
                    <a:pt x="2815" y="487"/>
                  </a:lnTo>
                  <a:lnTo>
                    <a:pt x="2805" y="483"/>
                  </a:lnTo>
                  <a:lnTo>
                    <a:pt x="2795" y="479"/>
                  </a:lnTo>
                  <a:lnTo>
                    <a:pt x="2784" y="477"/>
                  </a:lnTo>
                  <a:lnTo>
                    <a:pt x="2771" y="477"/>
                  </a:lnTo>
                  <a:lnTo>
                    <a:pt x="2767" y="477"/>
                  </a:lnTo>
                  <a:lnTo>
                    <a:pt x="2763" y="478"/>
                  </a:lnTo>
                  <a:lnTo>
                    <a:pt x="2760" y="479"/>
                  </a:lnTo>
                  <a:lnTo>
                    <a:pt x="2757" y="482"/>
                  </a:lnTo>
                  <a:lnTo>
                    <a:pt x="2752" y="487"/>
                  </a:lnTo>
                  <a:lnTo>
                    <a:pt x="2748" y="493"/>
                  </a:lnTo>
                  <a:lnTo>
                    <a:pt x="2743" y="499"/>
                  </a:lnTo>
                  <a:lnTo>
                    <a:pt x="2738" y="506"/>
                  </a:lnTo>
                  <a:lnTo>
                    <a:pt x="2736" y="507"/>
                  </a:lnTo>
                  <a:lnTo>
                    <a:pt x="2733" y="509"/>
                  </a:lnTo>
                  <a:lnTo>
                    <a:pt x="2730" y="511"/>
                  </a:lnTo>
                  <a:lnTo>
                    <a:pt x="2726" y="511"/>
                  </a:lnTo>
                  <a:lnTo>
                    <a:pt x="2718" y="509"/>
                  </a:lnTo>
                  <a:lnTo>
                    <a:pt x="2712" y="507"/>
                  </a:lnTo>
                  <a:lnTo>
                    <a:pt x="2706" y="503"/>
                  </a:lnTo>
                  <a:lnTo>
                    <a:pt x="2701" y="498"/>
                  </a:lnTo>
                  <a:lnTo>
                    <a:pt x="2696" y="494"/>
                  </a:lnTo>
                  <a:lnTo>
                    <a:pt x="2689" y="491"/>
                  </a:lnTo>
                  <a:lnTo>
                    <a:pt x="2683" y="488"/>
                  </a:lnTo>
                  <a:lnTo>
                    <a:pt x="2676" y="487"/>
                  </a:lnTo>
                  <a:lnTo>
                    <a:pt x="2658" y="488"/>
                  </a:lnTo>
                  <a:lnTo>
                    <a:pt x="2643" y="492"/>
                  </a:lnTo>
                  <a:lnTo>
                    <a:pt x="2628" y="496"/>
                  </a:lnTo>
                  <a:lnTo>
                    <a:pt x="2610" y="497"/>
                  </a:lnTo>
                  <a:lnTo>
                    <a:pt x="2599" y="496"/>
                  </a:lnTo>
                  <a:lnTo>
                    <a:pt x="2588" y="493"/>
                  </a:lnTo>
                  <a:lnTo>
                    <a:pt x="2578" y="489"/>
                  </a:lnTo>
                  <a:lnTo>
                    <a:pt x="2569" y="484"/>
                  </a:lnTo>
                  <a:lnTo>
                    <a:pt x="2559" y="479"/>
                  </a:lnTo>
                  <a:lnTo>
                    <a:pt x="2549" y="476"/>
                  </a:lnTo>
                  <a:lnTo>
                    <a:pt x="2539" y="472"/>
                  </a:lnTo>
                  <a:lnTo>
                    <a:pt x="2526" y="471"/>
                  </a:lnTo>
                  <a:lnTo>
                    <a:pt x="2448" y="471"/>
                  </a:lnTo>
                  <a:lnTo>
                    <a:pt x="2435" y="469"/>
                  </a:lnTo>
                  <a:lnTo>
                    <a:pt x="2422" y="467"/>
                  </a:lnTo>
                  <a:lnTo>
                    <a:pt x="2410" y="464"/>
                  </a:lnTo>
                  <a:lnTo>
                    <a:pt x="2395" y="463"/>
                  </a:lnTo>
                  <a:lnTo>
                    <a:pt x="2388" y="464"/>
                  </a:lnTo>
                  <a:lnTo>
                    <a:pt x="2382" y="466"/>
                  </a:lnTo>
                  <a:lnTo>
                    <a:pt x="2377" y="468"/>
                  </a:lnTo>
                  <a:lnTo>
                    <a:pt x="2372" y="472"/>
                  </a:lnTo>
                  <a:lnTo>
                    <a:pt x="2363" y="481"/>
                  </a:lnTo>
                  <a:lnTo>
                    <a:pt x="2353" y="489"/>
                  </a:lnTo>
                  <a:lnTo>
                    <a:pt x="2343" y="497"/>
                  </a:lnTo>
                  <a:lnTo>
                    <a:pt x="2333" y="502"/>
                  </a:lnTo>
                  <a:lnTo>
                    <a:pt x="2324" y="507"/>
                  </a:lnTo>
                  <a:lnTo>
                    <a:pt x="2314" y="511"/>
                  </a:lnTo>
                  <a:lnTo>
                    <a:pt x="2304" y="513"/>
                  </a:lnTo>
                  <a:lnTo>
                    <a:pt x="2294" y="515"/>
                  </a:lnTo>
                  <a:lnTo>
                    <a:pt x="2283" y="516"/>
                  </a:lnTo>
                  <a:lnTo>
                    <a:pt x="2270" y="516"/>
                  </a:lnTo>
                  <a:lnTo>
                    <a:pt x="2254" y="516"/>
                  </a:lnTo>
                  <a:lnTo>
                    <a:pt x="2240" y="516"/>
                  </a:lnTo>
                  <a:lnTo>
                    <a:pt x="2225" y="513"/>
                  </a:lnTo>
                  <a:lnTo>
                    <a:pt x="2210" y="508"/>
                  </a:lnTo>
                  <a:lnTo>
                    <a:pt x="2189" y="499"/>
                  </a:lnTo>
                  <a:lnTo>
                    <a:pt x="2170" y="491"/>
                  </a:lnTo>
                  <a:lnTo>
                    <a:pt x="2160" y="486"/>
                  </a:lnTo>
                  <a:lnTo>
                    <a:pt x="2151" y="482"/>
                  </a:lnTo>
                  <a:lnTo>
                    <a:pt x="2140" y="478"/>
                  </a:lnTo>
                  <a:lnTo>
                    <a:pt x="2128" y="477"/>
                  </a:lnTo>
                  <a:lnTo>
                    <a:pt x="2110" y="476"/>
                  </a:lnTo>
                  <a:lnTo>
                    <a:pt x="2091" y="477"/>
                  </a:lnTo>
                  <a:lnTo>
                    <a:pt x="2082" y="477"/>
                  </a:lnTo>
                  <a:lnTo>
                    <a:pt x="2073" y="474"/>
                  </a:lnTo>
                  <a:lnTo>
                    <a:pt x="2066" y="472"/>
                  </a:lnTo>
                  <a:lnTo>
                    <a:pt x="2059" y="466"/>
                  </a:lnTo>
                  <a:lnTo>
                    <a:pt x="2053" y="457"/>
                  </a:lnTo>
                  <a:lnTo>
                    <a:pt x="2048" y="447"/>
                  </a:lnTo>
                  <a:lnTo>
                    <a:pt x="2044" y="437"/>
                  </a:lnTo>
                  <a:lnTo>
                    <a:pt x="2042" y="427"/>
                  </a:lnTo>
                  <a:lnTo>
                    <a:pt x="2038" y="417"/>
                  </a:lnTo>
                  <a:lnTo>
                    <a:pt x="2033" y="409"/>
                  </a:lnTo>
                  <a:lnTo>
                    <a:pt x="2031" y="407"/>
                  </a:lnTo>
                  <a:lnTo>
                    <a:pt x="2027" y="404"/>
                  </a:lnTo>
                  <a:lnTo>
                    <a:pt x="2022" y="403"/>
                  </a:lnTo>
                  <a:lnTo>
                    <a:pt x="2017" y="403"/>
                  </a:lnTo>
                  <a:lnTo>
                    <a:pt x="2003" y="404"/>
                  </a:lnTo>
                  <a:lnTo>
                    <a:pt x="1990" y="408"/>
                  </a:lnTo>
                  <a:lnTo>
                    <a:pt x="1978" y="412"/>
                  </a:lnTo>
                  <a:lnTo>
                    <a:pt x="1964" y="413"/>
                  </a:lnTo>
                  <a:lnTo>
                    <a:pt x="1960" y="412"/>
                  </a:lnTo>
                  <a:lnTo>
                    <a:pt x="1958" y="410"/>
                  </a:lnTo>
                  <a:lnTo>
                    <a:pt x="1957" y="408"/>
                  </a:lnTo>
                  <a:lnTo>
                    <a:pt x="1955" y="404"/>
                  </a:lnTo>
                  <a:lnTo>
                    <a:pt x="1953" y="398"/>
                  </a:lnTo>
                  <a:lnTo>
                    <a:pt x="1948" y="392"/>
                  </a:lnTo>
                  <a:lnTo>
                    <a:pt x="1915" y="423"/>
                  </a:lnTo>
                  <a:lnTo>
                    <a:pt x="1885" y="449"/>
                  </a:lnTo>
                  <a:lnTo>
                    <a:pt x="1877" y="456"/>
                  </a:lnTo>
                  <a:lnTo>
                    <a:pt x="1870" y="461"/>
                  </a:lnTo>
                  <a:lnTo>
                    <a:pt x="1861" y="466"/>
                  </a:lnTo>
                  <a:lnTo>
                    <a:pt x="1852" y="469"/>
                  </a:lnTo>
                  <a:lnTo>
                    <a:pt x="1842" y="472"/>
                  </a:lnTo>
                  <a:lnTo>
                    <a:pt x="1834" y="474"/>
                  </a:lnTo>
                  <a:lnTo>
                    <a:pt x="1822" y="476"/>
                  </a:lnTo>
                  <a:lnTo>
                    <a:pt x="1811" y="477"/>
                  </a:lnTo>
                  <a:lnTo>
                    <a:pt x="1798" y="476"/>
                  </a:lnTo>
                  <a:lnTo>
                    <a:pt x="1788" y="473"/>
                  </a:lnTo>
                  <a:lnTo>
                    <a:pt x="1778" y="471"/>
                  </a:lnTo>
                  <a:lnTo>
                    <a:pt x="1768" y="468"/>
                  </a:lnTo>
                  <a:lnTo>
                    <a:pt x="1748" y="461"/>
                  </a:lnTo>
                  <a:lnTo>
                    <a:pt x="1726" y="456"/>
                  </a:lnTo>
                  <a:lnTo>
                    <a:pt x="1695" y="453"/>
                  </a:lnTo>
                  <a:lnTo>
                    <a:pt x="1665" y="451"/>
                  </a:lnTo>
                  <a:lnTo>
                    <a:pt x="1658" y="449"/>
                  </a:lnTo>
                  <a:lnTo>
                    <a:pt x="1652" y="448"/>
                  </a:lnTo>
                  <a:lnTo>
                    <a:pt x="1645" y="446"/>
                  </a:lnTo>
                  <a:lnTo>
                    <a:pt x="1639" y="443"/>
                  </a:lnTo>
                  <a:lnTo>
                    <a:pt x="1634" y="439"/>
                  </a:lnTo>
                  <a:lnTo>
                    <a:pt x="1629" y="435"/>
                  </a:lnTo>
                  <a:lnTo>
                    <a:pt x="1624" y="429"/>
                  </a:lnTo>
                  <a:lnTo>
                    <a:pt x="1620" y="423"/>
                  </a:lnTo>
                  <a:lnTo>
                    <a:pt x="1613" y="408"/>
                  </a:lnTo>
                  <a:lnTo>
                    <a:pt x="1605" y="394"/>
                  </a:lnTo>
                  <a:lnTo>
                    <a:pt x="1596" y="379"/>
                  </a:lnTo>
                  <a:lnTo>
                    <a:pt x="1588" y="366"/>
                  </a:lnTo>
                  <a:lnTo>
                    <a:pt x="1583" y="360"/>
                  </a:lnTo>
                  <a:lnTo>
                    <a:pt x="1578" y="355"/>
                  </a:lnTo>
                  <a:lnTo>
                    <a:pt x="1571" y="350"/>
                  </a:lnTo>
                  <a:lnTo>
                    <a:pt x="1565" y="346"/>
                  </a:lnTo>
                  <a:lnTo>
                    <a:pt x="1559" y="343"/>
                  </a:lnTo>
                  <a:lnTo>
                    <a:pt x="1552" y="341"/>
                  </a:lnTo>
                  <a:lnTo>
                    <a:pt x="1544" y="339"/>
                  </a:lnTo>
                  <a:lnTo>
                    <a:pt x="1536" y="339"/>
                  </a:lnTo>
                  <a:lnTo>
                    <a:pt x="1529" y="340"/>
                  </a:lnTo>
                  <a:lnTo>
                    <a:pt x="1524" y="341"/>
                  </a:lnTo>
                  <a:lnTo>
                    <a:pt x="1517" y="344"/>
                  </a:lnTo>
                  <a:lnTo>
                    <a:pt x="1512" y="346"/>
                  </a:lnTo>
                  <a:lnTo>
                    <a:pt x="1506" y="350"/>
                  </a:lnTo>
                  <a:lnTo>
                    <a:pt x="1501" y="353"/>
                  </a:lnTo>
                  <a:lnTo>
                    <a:pt x="1495" y="354"/>
                  </a:lnTo>
                  <a:lnTo>
                    <a:pt x="1488" y="355"/>
                  </a:lnTo>
                  <a:lnTo>
                    <a:pt x="1477" y="354"/>
                  </a:lnTo>
                  <a:lnTo>
                    <a:pt x="1467" y="353"/>
                  </a:lnTo>
                  <a:lnTo>
                    <a:pt x="1458" y="350"/>
                  </a:lnTo>
                  <a:lnTo>
                    <a:pt x="1449" y="346"/>
                  </a:lnTo>
                  <a:lnTo>
                    <a:pt x="1442" y="343"/>
                  </a:lnTo>
                  <a:lnTo>
                    <a:pt x="1434" y="338"/>
                  </a:lnTo>
                  <a:lnTo>
                    <a:pt x="1427" y="331"/>
                  </a:lnTo>
                  <a:lnTo>
                    <a:pt x="1419" y="326"/>
                  </a:lnTo>
                  <a:lnTo>
                    <a:pt x="1392" y="299"/>
                  </a:lnTo>
                  <a:lnTo>
                    <a:pt x="1362" y="270"/>
                  </a:lnTo>
                  <a:lnTo>
                    <a:pt x="1352" y="261"/>
                  </a:lnTo>
                  <a:lnTo>
                    <a:pt x="1343" y="250"/>
                  </a:lnTo>
                  <a:lnTo>
                    <a:pt x="1337" y="238"/>
                  </a:lnTo>
                  <a:lnTo>
                    <a:pt x="1330" y="227"/>
                  </a:lnTo>
                  <a:lnTo>
                    <a:pt x="1323" y="217"/>
                  </a:lnTo>
                  <a:lnTo>
                    <a:pt x="1315" y="208"/>
                  </a:lnTo>
                  <a:lnTo>
                    <a:pt x="1310" y="206"/>
                  </a:lnTo>
                  <a:lnTo>
                    <a:pt x="1305" y="203"/>
                  </a:lnTo>
                  <a:lnTo>
                    <a:pt x="1299" y="202"/>
                  </a:lnTo>
                  <a:lnTo>
                    <a:pt x="1293" y="201"/>
                  </a:lnTo>
                  <a:lnTo>
                    <a:pt x="1286" y="202"/>
                  </a:lnTo>
                  <a:lnTo>
                    <a:pt x="1280" y="203"/>
                  </a:lnTo>
                  <a:lnTo>
                    <a:pt x="1274" y="206"/>
                  </a:lnTo>
                  <a:lnTo>
                    <a:pt x="1269" y="208"/>
                  </a:lnTo>
                  <a:lnTo>
                    <a:pt x="1259" y="215"/>
                  </a:lnTo>
                  <a:lnTo>
                    <a:pt x="1250" y="222"/>
                  </a:lnTo>
                  <a:lnTo>
                    <a:pt x="1241" y="230"/>
                  </a:lnTo>
                  <a:lnTo>
                    <a:pt x="1231" y="237"/>
                  </a:lnTo>
                  <a:lnTo>
                    <a:pt x="1226" y="240"/>
                  </a:lnTo>
                  <a:lnTo>
                    <a:pt x="1221" y="242"/>
                  </a:lnTo>
                  <a:lnTo>
                    <a:pt x="1215" y="243"/>
                  </a:lnTo>
                  <a:lnTo>
                    <a:pt x="1207" y="243"/>
                  </a:lnTo>
                  <a:lnTo>
                    <a:pt x="1200" y="243"/>
                  </a:lnTo>
                  <a:lnTo>
                    <a:pt x="1191" y="241"/>
                  </a:lnTo>
                  <a:lnTo>
                    <a:pt x="1183" y="238"/>
                  </a:lnTo>
                  <a:lnTo>
                    <a:pt x="1177" y="236"/>
                  </a:lnTo>
                  <a:lnTo>
                    <a:pt x="1171" y="231"/>
                  </a:lnTo>
                  <a:lnTo>
                    <a:pt x="1166" y="226"/>
                  </a:lnTo>
                  <a:lnTo>
                    <a:pt x="1161" y="221"/>
                  </a:lnTo>
                  <a:lnTo>
                    <a:pt x="1156" y="213"/>
                  </a:lnTo>
                  <a:lnTo>
                    <a:pt x="1148" y="200"/>
                  </a:lnTo>
                  <a:lnTo>
                    <a:pt x="1141" y="183"/>
                  </a:lnTo>
                  <a:lnTo>
                    <a:pt x="1134" y="166"/>
                  </a:lnTo>
                  <a:lnTo>
                    <a:pt x="1128" y="148"/>
                  </a:lnTo>
                  <a:lnTo>
                    <a:pt x="1123" y="131"/>
                  </a:lnTo>
                  <a:lnTo>
                    <a:pt x="1117" y="113"/>
                  </a:lnTo>
                  <a:lnTo>
                    <a:pt x="1109" y="98"/>
                  </a:lnTo>
                  <a:lnTo>
                    <a:pt x="1101" y="83"/>
                  </a:lnTo>
                  <a:lnTo>
                    <a:pt x="1097" y="77"/>
                  </a:lnTo>
                  <a:lnTo>
                    <a:pt x="1092" y="70"/>
                  </a:lnTo>
                  <a:lnTo>
                    <a:pt x="1086" y="65"/>
                  </a:lnTo>
                  <a:lnTo>
                    <a:pt x="1079" y="62"/>
                  </a:lnTo>
                  <a:lnTo>
                    <a:pt x="1073" y="58"/>
                  </a:lnTo>
                  <a:lnTo>
                    <a:pt x="1065" y="55"/>
                  </a:lnTo>
                  <a:lnTo>
                    <a:pt x="1058" y="54"/>
                  </a:lnTo>
                  <a:lnTo>
                    <a:pt x="1049" y="53"/>
                  </a:lnTo>
                  <a:lnTo>
                    <a:pt x="1040" y="54"/>
                  </a:lnTo>
                  <a:lnTo>
                    <a:pt x="1033" y="55"/>
                  </a:lnTo>
                  <a:lnTo>
                    <a:pt x="1027" y="58"/>
                  </a:lnTo>
                  <a:lnTo>
                    <a:pt x="1020" y="60"/>
                  </a:lnTo>
                  <a:lnTo>
                    <a:pt x="1006" y="68"/>
                  </a:lnTo>
                  <a:lnTo>
                    <a:pt x="991" y="74"/>
                  </a:lnTo>
                  <a:lnTo>
                    <a:pt x="989" y="63"/>
                  </a:lnTo>
                  <a:lnTo>
                    <a:pt x="986" y="53"/>
                  </a:lnTo>
                  <a:lnTo>
                    <a:pt x="984" y="43"/>
                  </a:lnTo>
                  <a:lnTo>
                    <a:pt x="980" y="33"/>
                  </a:lnTo>
                  <a:lnTo>
                    <a:pt x="974" y="34"/>
                  </a:lnTo>
                  <a:lnTo>
                    <a:pt x="966" y="36"/>
                  </a:lnTo>
                  <a:lnTo>
                    <a:pt x="961" y="40"/>
                  </a:lnTo>
                  <a:lnTo>
                    <a:pt x="955" y="43"/>
                  </a:lnTo>
                  <a:lnTo>
                    <a:pt x="946" y="52"/>
                  </a:lnTo>
                  <a:lnTo>
                    <a:pt x="939" y="62"/>
                  </a:lnTo>
                  <a:lnTo>
                    <a:pt x="925" y="84"/>
                  </a:lnTo>
                  <a:lnTo>
                    <a:pt x="912" y="112"/>
                  </a:lnTo>
                  <a:lnTo>
                    <a:pt x="901" y="104"/>
                  </a:lnTo>
                  <a:lnTo>
                    <a:pt x="890" y="98"/>
                  </a:lnTo>
                  <a:lnTo>
                    <a:pt x="880" y="92"/>
                  </a:lnTo>
                  <a:lnTo>
                    <a:pt x="870" y="85"/>
                  </a:lnTo>
                  <a:lnTo>
                    <a:pt x="863" y="95"/>
                  </a:lnTo>
                  <a:lnTo>
                    <a:pt x="857" y="104"/>
                  </a:lnTo>
                  <a:lnTo>
                    <a:pt x="851" y="113"/>
                  </a:lnTo>
                  <a:lnTo>
                    <a:pt x="843" y="122"/>
                  </a:lnTo>
                  <a:lnTo>
                    <a:pt x="832" y="110"/>
                  </a:lnTo>
                  <a:lnTo>
                    <a:pt x="823" y="98"/>
                  </a:lnTo>
                  <a:lnTo>
                    <a:pt x="814" y="85"/>
                  </a:lnTo>
                  <a:lnTo>
                    <a:pt x="807" y="74"/>
                  </a:lnTo>
                  <a:lnTo>
                    <a:pt x="798" y="63"/>
                  </a:lnTo>
                  <a:lnTo>
                    <a:pt x="789" y="53"/>
                  </a:lnTo>
                  <a:lnTo>
                    <a:pt x="783" y="49"/>
                  </a:lnTo>
                  <a:lnTo>
                    <a:pt x="778" y="44"/>
                  </a:lnTo>
                  <a:lnTo>
                    <a:pt x="771" y="40"/>
                  </a:lnTo>
                  <a:lnTo>
                    <a:pt x="764" y="38"/>
                  </a:lnTo>
                  <a:lnTo>
                    <a:pt x="758" y="68"/>
                  </a:lnTo>
                  <a:lnTo>
                    <a:pt x="753" y="97"/>
                  </a:lnTo>
                  <a:lnTo>
                    <a:pt x="750" y="103"/>
                  </a:lnTo>
                  <a:lnTo>
                    <a:pt x="748" y="109"/>
                  </a:lnTo>
                  <a:lnTo>
                    <a:pt x="745" y="114"/>
                  </a:lnTo>
                  <a:lnTo>
                    <a:pt x="742" y="119"/>
                  </a:lnTo>
                  <a:lnTo>
                    <a:pt x="737" y="122"/>
                  </a:lnTo>
                  <a:lnTo>
                    <a:pt x="732" y="126"/>
                  </a:lnTo>
                  <a:lnTo>
                    <a:pt x="725" y="127"/>
                  </a:lnTo>
                  <a:lnTo>
                    <a:pt x="719" y="127"/>
                  </a:lnTo>
                  <a:lnTo>
                    <a:pt x="708" y="127"/>
                  </a:lnTo>
                  <a:lnTo>
                    <a:pt x="698" y="126"/>
                  </a:lnTo>
                  <a:lnTo>
                    <a:pt x="688" y="123"/>
                  </a:lnTo>
                  <a:lnTo>
                    <a:pt x="679" y="119"/>
                  </a:lnTo>
                  <a:lnTo>
                    <a:pt x="670" y="116"/>
                  </a:lnTo>
                  <a:lnTo>
                    <a:pt x="663" y="110"/>
                  </a:lnTo>
                  <a:lnTo>
                    <a:pt x="654" y="104"/>
                  </a:lnTo>
                  <a:lnTo>
                    <a:pt x="648" y="98"/>
                  </a:lnTo>
                  <a:lnTo>
                    <a:pt x="640" y="90"/>
                  </a:lnTo>
                  <a:lnTo>
                    <a:pt x="634" y="83"/>
                  </a:lnTo>
                  <a:lnTo>
                    <a:pt x="627" y="75"/>
                  </a:lnTo>
                  <a:lnTo>
                    <a:pt x="622" y="67"/>
                  </a:lnTo>
                  <a:lnTo>
                    <a:pt x="612" y="48"/>
                  </a:lnTo>
                  <a:lnTo>
                    <a:pt x="605" y="26"/>
                  </a:lnTo>
                  <a:lnTo>
                    <a:pt x="595" y="35"/>
                  </a:lnTo>
                  <a:lnTo>
                    <a:pt x="584" y="43"/>
                  </a:lnTo>
                  <a:lnTo>
                    <a:pt x="570" y="41"/>
                  </a:lnTo>
                  <a:lnTo>
                    <a:pt x="558" y="39"/>
                  </a:lnTo>
                  <a:lnTo>
                    <a:pt x="547" y="35"/>
                  </a:lnTo>
                  <a:lnTo>
                    <a:pt x="537" y="29"/>
                  </a:lnTo>
                  <a:lnTo>
                    <a:pt x="517" y="15"/>
                  </a:lnTo>
                  <a:lnTo>
                    <a:pt x="494" y="0"/>
                  </a:lnTo>
                  <a:lnTo>
                    <a:pt x="494" y="15"/>
                  </a:lnTo>
                  <a:lnTo>
                    <a:pt x="493" y="30"/>
                  </a:lnTo>
                  <a:lnTo>
                    <a:pt x="492" y="45"/>
                  </a:lnTo>
                  <a:lnTo>
                    <a:pt x="489" y="59"/>
                  </a:lnTo>
                  <a:lnTo>
                    <a:pt x="487" y="65"/>
                  </a:lnTo>
                  <a:lnTo>
                    <a:pt x="484" y="72"/>
                  </a:lnTo>
                  <a:lnTo>
                    <a:pt x="482" y="77"/>
                  </a:lnTo>
                  <a:lnTo>
                    <a:pt x="478" y="82"/>
                  </a:lnTo>
                  <a:lnTo>
                    <a:pt x="474" y="85"/>
                  </a:lnTo>
                  <a:lnTo>
                    <a:pt x="469" y="88"/>
                  </a:lnTo>
                  <a:lnTo>
                    <a:pt x="463" y="89"/>
                  </a:lnTo>
                  <a:lnTo>
                    <a:pt x="457" y="90"/>
                  </a:lnTo>
                  <a:lnTo>
                    <a:pt x="451" y="90"/>
                  </a:lnTo>
                  <a:lnTo>
                    <a:pt x="444" y="88"/>
                  </a:lnTo>
                  <a:lnTo>
                    <a:pt x="439" y="87"/>
                  </a:lnTo>
                  <a:lnTo>
                    <a:pt x="434" y="84"/>
                  </a:lnTo>
                  <a:lnTo>
                    <a:pt x="425" y="77"/>
                  </a:lnTo>
                  <a:lnTo>
                    <a:pt x="418" y="69"/>
                  </a:lnTo>
                  <a:lnTo>
                    <a:pt x="409" y="62"/>
                  </a:lnTo>
                  <a:lnTo>
                    <a:pt x="400" y="54"/>
                  </a:lnTo>
                  <a:lnTo>
                    <a:pt x="395" y="52"/>
                  </a:lnTo>
                  <a:lnTo>
                    <a:pt x="390" y="50"/>
                  </a:lnTo>
                  <a:lnTo>
                    <a:pt x="384" y="49"/>
                  </a:lnTo>
                  <a:lnTo>
                    <a:pt x="378" y="48"/>
                  </a:lnTo>
                  <a:lnTo>
                    <a:pt x="366" y="49"/>
                  </a:lnTo>
                  <a:lnTo>
                    <a:pt x="355" y="52"/>
                  </a:lnTo>
                  <a:lnTo>
                    <a:pt x="346" y="55"/>
                  </a:lnTo>
                  <a:lnTo>
                    <a:pt x="338" y="60"/>
                  </a:lnTo>
                  <a:lnTo>
                    <a:pt x="330" y="68"/>
                  </a:lnTo>
                  <a:lnTo>
                    <a:pt x="324" y="75"/>
                  </a:lnTo>
                  <a:lnTo>
                    <a:pt x="317" y="83"/>
                  </a:lnTo>
                  <a:lnTo>
                    <a:pt x="312" y="93"/>
                  </a:lnTo>
                  <a:lnTo>
                    <a:pt x="292" y="136"/>
                  </a:lnTo>
                  <a:lnTo>
                    <a:pt x="272" y="181"/>
                  </a:lnTo>
                  <a:lnTo>
                    <a:pt x="252" y="217"/>
                  </a:lnTo>
                  <a:lnTo>
                    <a:pt x="236" y="251"/>
                  </a:lnTo>
                  <a:lnTo>
                    <a:pt x="221" y="284"/>
                  </a:lnTo>
                  <a:lnTo>
                    <a:pt x="206" y="315"/>
                  </a:lnTo>
                  <a:lnTo>
                    <a:pt x="197" y="330"/>
                  </a:lnTo>
                  <a:lnTo>
                    <a:pt x="188" y="345"/>
                  </a:lnTo>
                  <a:lnTo>
                    <a:pt x="178" y="360"/>
                  </a:lnTo>
                  <a:lnTo>
                    <a:pt x="168" y="374"/>
                  </a:lnTo>
                  <a:lnTo>
                    <a:pt x="157" y="388"/>
                  </a:lnTo>
                  <a:lnTo>
                    <a:pt x="143" y="402"/>
                  </a:lnTo>
                  <a:lnTo>
                    <a:pt x="129" y="415"/>
                  </a:lnTo>
                  <a:lnTo>
                    <a:pt x="113" y="429"/>
                  </a:lnTo>
                  <a:lnTo>
                    <a:pt x="139" y="452"/>
                  </a:lnTo>
                  <a:lnTo>
                    <a:pt x="163" y="473"/>
                  </a:lnTo>
                  <a:lnTo>
                    <a:pt x="173" y="484"/>
                  </a:lnTo>
                  <a:lnTo>
                    <a:pt x="181" y="498"/>
                  </a:lnTo>
                  <a:lnTo>
                    <a:pt x="183" y="504"/>
                  </a:lnTo>
                  <a:lnTo>
                    <a:pt x="186" y="512"/>
                  </a:lnTo>
                  <a:lnTo>
                    <a:pt x="187" y="521"/>
                  </a:lnTo>
                  <a:lnTo>
                    <a:pt x="187" y="530"/>
                  </a:lnTo>
                  <a:lnTo>
                    <a:pt x="188" y="560"/>
                  </a:lnTo>
                  <a:lnTo>
                    <a:pt x="187" y="586"/>
                  </a:lnTo>
                  <a:lnTo>
                    <a:pt x="187" y="599"/>
                  </a:lnTo>
                  <a:lnTo>
                    <a:pt x="184" y="611"/>
                  </a:lnTo>
                  <a:lnTo>
                    <a:pt x="181" y="625"/>
                  </a:lnTo>
                  <a:lnTo>
                    <a:pt x="177" y="640"/>
                  </a:lnTo>
                  <a:lnTo>
                    <a:pt x="173" y="646"/>
                  </a:lnTo>
                  <a:lnTo>
                    <a:pt x="169" y="653"/>
                  </a:lnTo>
                  <a:lnTo>
                    <a:pt x="166" y="658"/>
                  </a:lnTo>
                  <a:lnTo>
                    <a:pt x="161" y="661"/>
                  </a:lnTo>
                  <a:lnTo>
                    <a:pt x="149" y="669"/>
                  </a:lnTo>
                  <a:lnTo>
                    <a:pt x="137" y="676"/>
                  </a:lnTo>
                  <a:lnTo>
                    <a:pt x="127" y="683"/>
                  </a:lnTo>
                  <a:lnTo>
                    <a:pt x="117" y="691"/>
                  </a:lnTo>
                  <a:lnTo>
                    <a:pt x="113" y="696"/>
                  </a:lnTo>
                  <a:lnTo>
                    <a:pt x="110" y="701"/>
                  </a:lnTo>
                  <a:lnTo>
                    <a:pt x="109" y="708"/>
                  </a:lnTo>
                  <a:lnTo>
                    <a:pt x="108" y="714"/>
                  </a:lnTo>
                  <a:lnTo>
                    <a:pt x="109" y="724"/>
                  </a:lnTo>
                  <a:lnTo>
                    <a:pt x="112" y="732"/>
                  </a:lnTo>
                  <a:lnTo>
                    <a:pt x="114" y="739"/>
                  </a:lnTo>
                  <a:lnTo>
                    <a:pt x="118" y="747"/>
                  </a:lnTo>
                  <a:lnTo>
                    <a:pt x="123" y="754"/>
                  </a:lnTo>
                  <a:lnTo>
                    <a:pt x="125" y="762"/>
                  </a:lnTo>
                  <a:lnTo>
                    <a:pt x="128" y="769"/>
                  </a:lnTo>
                  <a:lnTo>
                    <a:pt x="129" y="779"/>
                  </a:lnTo>
                  <a:lnTo>
                    <a:pt x="129" y="789"/>
                  </a:lnTo>
                  <a:lnTo>
                    <a:pt x="128" y="799"/>
                  </a:lnTo>
                  <a:lnTo>
                    <a:pt x="125" y="809"/>
                  </a:lnTo>
                  <a:lnTo>
                    <a:pt x="124" y="819"/>
                  </a:lnTo>
                  <a:lnTo>
                    <a:pt x="110" y="819"/>
                  </a:lnTo>
                  <a:lnTo>
                    <a:pt x="98" y="817"/>
                  </a:lnTo>
                  <a:lnTo>
                    <a:pt x="87" y="816"/>
                  </a:lnTo>
                  <a:lnTo>
                    <a:pt x="75" y="813"/>
                  </a:lnTo>
                  <a:lnTo>
                    <a:pt x="64" y="808"/>
                  </a:lnTo>
                  <a:lnTo>
                    <a:pt x="54" y="803"/>
                  </a:lnTo>
                  <a:lnTo>
                    <a:pt x="44" y="797"/>
                  </a:lnTo>
                  <a:lnTo>
                    <a:pt x="34" y="788"/>
                  </a:lnTo>
                  <a:lnTo>
                    <a:pt x="34" y="788"/>
                  </a:lnTo>
                  <a:lnTo>
                    <a:pt x="30" y="806"/>
                  </a:lnTo>
                  <a:lnTo>
                    <a:pt x="26" y="819"/>
                  </a:lnTo>
                  <a:lnTo>
                    <a:pt x="21" y="832"/>
                  </a:lnTo>
                  <a:lnTo>
                    <a:pt x="16" y="843"/>
                  </a:lnTo>
                  <a:lnTo>
                    <a:pt x="11" y="856"/>
                  </a:lnTo>
                  <a:lnTo>
                    <a:pt x="8" y="868"/>
                  </a:lnTo>
                  <a:lnTo>
                    <a:pt x="2" y="882"/>
                  </a:lnTo>
                  <a:lnTo>
                    <a:pt x="0" y="900"/>
                  </a:lnTo>
                  <a:lnTo>
                    <a:pt x="5" y="915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62" name="Freeform 31"/>
            <p:cNvSpPr>
              <a:spLocks/>
            </p:cNvSpPr>
            <p:nvPr/>
          </p:nvSpPr>
          <p:spPr bwMode="auto">
            <a:xfrm>
              <a:off x="3143318" y="1198447"/>
              <a:ext cx="1096733" cy="696574"/>
            </a:xfrm>
            <a:custGeom>
              <a:avLst/>
              <a:gdLst>
                <a:gd name="T0" fmla="*/ 119 w 4440"/>
                <a:gd name="T1" fmla="*/ 955 h 2821"/>
                <a:gd name="T2" fmla="*/ 276 w 4440"/>
                <a:gd name="T3" fmla="*/ 989 h 2821"/>
                <a:gd name="T4" fmla="*/ 270 w 4440"/>
                <a:gd name="T5" fmla="*/ 1286 h 2821"/>
                <a:gd name="T6" fmla="*/ 525 w 4440"/>
                <a:gd name="T7" fmla="*/ 1383 h 2821"/>
                <a:gd name="T8" fmla="*/ 671 w 4440"/>
                <a:gd name="T9" fmla="*/ 1366 h 2821"/>
                <a:gd name="T10" fmla="*/ 825 w 4440"/>
                <a:gd name="T11" fmla="*/ 1270 h 2821"/>
                <a:gd name="T12" fmla="*/ 959 w 4440"/>
                <a:gd name="T13" fmla="*/ 1379 h 2821"/>
                <a:gd name="T14" fmla="*/ 1091 w 4440"/>
                <a:gd name="T15" fmla="*/ 1508 h 2821"/>
                <a:gd name="T16" fmla="*/ 1274 w 4440"/>
                <a:gd name="T17" fmla="*/ 1655 h 2821"/>
                <a:gd name="T18" fmla="*/ 1473 w 4440"/>
                <a:gd name="T19" fmla="*/ 1750 h 2821"/>
                <a:gd name="T20" fmla="*/ 1639 w 4440"/>
                <a:gd name="T21" fmla="*/ 1936 h 2821"/>
                <a:gd name="T22" fmla="*/ 1759 w 4440"/>
                <a:gd name="T23" fmla="*/ 1931 h 2821"/>
                <a:gd name="T24" fmla="*/ 2010 w 4440"/>
                <a:gd name="T25" fmla="*/ 2038 h 2821"/>
                <a:gd name="T26" fmla="*/ 2152 w 4440"/>
                <a:gd name="T27" fmla="*/ 2050 h 2821"/>
                <a:gd name="T28" fmla="*/ 2368 w 4440"/>
                <a:gd name="T29" fmla="*/ 2048 h 2821"/>
                <a:gd name="T30" fmla="*/ 2519 w 4440"/>
                <a:gd name="T31" fmla="*/ 2038 h 2821"/>
                <a:gd name="T32" fmla="*/ 2622 w 4440"/>
                <a:gd name="T33" fmla="*/ 1922 h 2821"/>
                <a:gd name="T34" fmla="*/ 2760 w 4440"/>
                <a:gd name="T35" fmla="*/ 1836 h 2821"/>
                <a:gd name="T36" fmla="*/ 2967 w 4440"/>
                <a:gd name="T37" fmla="*/ 1985 h 2821"/>
                <a:gd name="T38" fmla="*/ 3073 w 4440"/>
                <a:gd name="T39" fmla="*/ 2087 h 2821"/>
                <a:gd name="T40" fmla="*/ 3126 w 4440"/>
                <a:gd name="T41" fmla="*/ 2223 h 2821"/>
                <a:gd name="T42" fmla="*/ 3046 w 4440"/>
                <a:gd name="T43" fmla="*/ 2353 h 2821"/>
                <a:gd name="T44" fmla="*/ 3107 w 4440"/>
                <a:gd name="T45" fmla="*/ 2541 h 2821"/>
                <a:gd name="T46" fmla="*/ 3298 w 4440"/>
                <a:gd name="T47" fmla="*/ 2675 h 2821"/>
                <a:gd name="T48" fmla="*/ 3535 w 4440"/>
                <a:gd name="T49" fmla="*/ 2821 h 2821"/>
                <a:gd name="T50" fmla="*/ 3584 w 4440"/>
                <a:gd name="T51" fmla="*/ 2590 h 2821"/>
                <a:gd name="T52" fmla="*/ 3778 w 4440"/>
                <a:gd name="T53" fmla="*/ 2469 h 2821"/>
                <a:gd name="T54" fmla="*/ 3909 w 4440"/>
                <a:gd name="T55" fmla="*/ 2443 h 2821"/>
                <a:gd name="T56" fmla="*/ 4101 w 4440"/>
                <a:gd name="T57" fmla="*/ 2526 h 2821"/>
                <a:gd name="T58" fmla="*/ 4218 w 4440"/>
                <a:gd name="T59" fmla="*/ 2533 h 2821"/>
                <a:gd name="T60" fmla="*/ 4326 w 4440"/>
                <a:gd name="T61" fmla="*/ 2628 h 2821"/>
                <a:gd name="T62" fmla="*/ 4421 w 4440"/>
                <a:gd name="T63" fmla="*/ 2374 h 2821"/>
                <a:gd name="T64" fmla="*/ 4163 w 4440"/>
                <a:gd name="T65" fmla="*/ 2138 h 2821"/>
                <a:gd name="T66" fmla="*/ 4021 w 4440"/>
                <a:gd name="T67" fmla="*/ 1763 h 2821"/>
                <a:gd name="T68" fmla="*/ 3957 w 4440"/>
                <a:gd name="T69" fmla="*/ 1487 h 2821"/>
                <a:gd name="T70" fmla="*/ 3944 w 4440"/>
                <a:gd name="T71" fmla="*/ 1266 h 2821"/>
                <a:gd name="T72" fmla="*/ 4020 w 4440"/>
                <a:gd name="T73" fmla="*/ 1000 h 2821"/>
                <a:gd name="T74" fmla="*/ 4175 w 4440"/>
                <a:gd name="T75" fmla="*/ 927 h 2821"/>
                <a:gd name="T76" fmla="*/ 4149 w 4440"/>
                <a:gd name="T77" fmla="*/ 765 h 2821"/>
                <a:gd name="T78" fmla="*/ 3987 w 4440"/>
                <a:gd name="T79" fmla="*/ 572 h 2821"/>
                <a:gd name="T80" fmla="*/ 3845 w 4440"/>
                <a:gd name="T81" fmla="*/ 526 h 2821"/>
                <a:gd name="T82" fmla="*/ 3606 w 4440"/>
                <a:gd name="T83" fmla="*/ 479 h 2821"/>
                <a:gd name="T84" fmla="*/ 3350 w 4440"/>
                <a:gd name="T85" fmla="*/ 533 h 2821"/>
                <a:gd name="T86" fmla="*/ 3204 w 4440"/>
                <a:gd name="T87" fmla="*/ 621 h 2821"/>
                <a:gd name="T88" fmla="*/ 2939 w 4440"/>
                <a:gd name="T89" fmla="*/ 511 h 2821"/>
                <a:gd name="T90" fmla="*/ 2771 w 4440"/>
                <a:gd name="T91" fmla="*/ 477 h 2821"/>
                <a:gd name="T92" fmla="*/ 2658 w 4440"/>
                <a:gd name="T93" fmla="*/ 488 h 2821"/>
                <a:gd name="T94" fmla="*/ 2363 w 4440"/>
                <a:gd name="T95" fmla="*/ 481 h 2821"/>
                <a:gd name="T96" fmla="*/ 2091 w 4440"/>
                <a:gd name="T97" fmla="*/ 477 h 2821"/>
                <a:gd name="T98" fmla="*/ 1957 w 4440"/>
                <a:gd name="T99" fmla="*/ 408 h 2821"/>
                <a:gd name="T100" fmla="*/ 1665 w 4440"/>
                <a:gd name="T101" fmla="*/ 451 h 2821"/>
                <a:gd name="T102" fmla="*/ 1529 w 4440"/>
                <a:gd name="T103" fmla="*/ 340 h 2821"/>
                <a:gd name="T104" fmla="*/ 1330 w 4440"/>
                <a:gd name="T105" fmla="*/ 227 h 2821"/>
                <a:gd name="T106" fmla="*/ 1183 w 4440"/>
                <a:gd name="T107" fmla="*/ 238 h 2821"/>
                <a:gd name="T108" fmla="*/ 1049 w 4440"/>
                <a:gd name="T109" fmla="*/ 53 h 2821"/>
                <a:gd name="T110" fmla="*/ 880 w 4440"/>
                <a:gd name="T111" fmla="*/ 92 h 2821"/>
                <a:gd name="T112" fmla="*/ 742 w 4440"/>
                <a:gd name="T113" fmla="*/ 119 h 2821"/>
                <a:gd name="T114" fmla="*/ 570 w 4440"/>
                <a:gd name="T115" fmla="*/ 41 h 2821"/>
                <a:gd name="T116" fmla="*/ 434 w 4440"/>
                <a:gd name="T117" fmla="*/ 84 h 2821"/>
                <a:gd name="T118" fmla="*/ 221 w 4440"/>
                <a:gd name="T119" fmla="*/ 284 h 2821"/>
                <a:gd name="T120" fmla="*/ 184 w 4440"/>
                <a:gd name="T121" fmla="*/ 611 h 2821"/>
                <a:gd name="T122" fmla="*/ 128 w 4440"/>
                <a:gd name="T123" fmla="*/ 769 h 2821"/>
                <a:gd name="T124" fmla="*/ 2 w 4440"/>
                <a:gd name="T125" fmla="*/ 882 h 2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40" h="2821">
                  <a:moveTo>
                    <a:pt x="5" y="915"/>
                  </a:moveTo>
                  <a:lnTo>
                    <a:pt x="14" y="916"/>
                  </a:lnTo>
                  <a:lnTo>
                    <a:pt x="23" y="917"/>
                  </a:lnTo>
                  <a:lnTo>
                    <a:pt x="26" y="919"/>
                  </a:lnTo>
                  <a:lnTo>
                    <a:pt x="30" y="920"/>
                  </a:lnTo>
                  <a:lnTo>
                    <a:pt x="34" y="922"/>
                  </a:lnTo>
                  <a:lnTo>
                    <a:pt x="36" y="926"/>
                  </a:lnTo>
                  <a:lnTo>
                    <a:pt x="40" y="935"/>
                  </a:lnTo>
                  <a:lnTo>
                    <a:pt x="43" y="944"/>
                  </a:lnTo>
                  <a:lnTo>
                    <a:pt x="44" y="949"/>
                  </a:lnTo>
                  <a:lnTo>
                    <a:pt x="45" y="951"/>
                  </a:lnTo>
                  <a:lnTo>
                    <a:pt x="48" y="954"/>
                  </a:lnTo>
                  <a:lnTo>
                    <a:pt x="53" y="955"/>
                  </a:lnTo>
                  <a:lnTo>
                    <a:pt x="63" y="954"/>
                  </a:lnTo>
                  <a:lnTo>
                    <a:pt x="73" y="951"/>
                  </a:lnTo>
                  <a:lnTo>
                    <a:pt x="82" y="949"/>
                  </a:lnTo>
                  <a:lnTo>
                    <a:pt x="92" y="947"/>
                  </a:lnTo>
                  <a:lnTo>
                    <a:pt x="100" y="947"/>
                  </a:lnTo>
                  <a:lnTo>
                    <a:pt x="107" y="949"/>
                  </a:lnTo>
                  <a:lnTo>
                    <a:pt x="113" y="951"/>
                  </a:lnTo>
                  <a:lnTo>
                    <a:pt x="119" y="955"/>
                  </a:lnTo>
                  <a:lnTo>
                    <a:pt x="130" y="964"/>
                  </a:lnTo>
                  <a:lnTo>
                    <a:pt x="141" y="974"/>
                  </a:lnTo>
                  <a:lnTo>
                    <a:pt x="151" y="983"/>
                  </a:lnTo>
                  <a:lnTo>
                    <a:pt x="162" y="991"/>
                  </a:lnTo>
                  <a:lnTo>
                    <a:pt x="167" y="995"/>
                  </a:lnTo>
                  <a:lnTo>
                    <a:pt x="174" y="998"/>
                  </a:lnTo>
                  <a:lnTo>
                    <a:pt x="181" y="999"/>
                  </a:lnTo>
                  <a:lnTo>
                    <a:pt x="188" y="1000"/>
                  </a:lnTo>
                  <a:lnTo>
                    <a:pt x="198" y="999"/>
                  </a:lnTo>
                  <a:lnTo>
                    <a:pt x="206" y="996"/>
                  </a:lnTo>
                  <a:lnTo>
                    <a:pt x="213" y="993"/>
                  </a:lnTo>
                  <a:lnTo>
                    <a:pt x="221" y="989"/>
                  </a:lnTo>
                  <a:lnTo>
                    <a:pt x="228" y="985"/>
                  </a:lnTo>
                  <a:lnTo>
                    <a:pt x="236" y="981"/>
                  </a:lnTo>
                  <a:lnTo>
                    <a:pt x="243" y="980"/>
                  </a:lnTo>
                  <a:lnTo>
                    <a:pt x="253" y="979"/>
                  </a:lnTo>
                  <a:lnTo>
                    <a:pt x="259" y="979"/>
                  </a:lnTo>
                  <a:lnTo>
                    <a:pt x="262" y="980"/>
                  </a:lnTo>
                  <a:lnTo>
                    <a:pt x="266" y="981"/>
                  </a:lnTo>
                  <a:lnTo>
                    <a:pt x="270" y="984"/>
                  </a:lnTo>
                  <a:lnTo>
                    <a:pt x="276" y="989"/>
                  </a:lnTo>
                  <a:lnTo>
                    <a:pt x="281" y="995"/>
                  </a:lnTo>
                  <a:lnTo>
                    <a:pt x="291" y="1010"/>
                  </a:lnTo>
                  <a:lnTo>
                    <a:pt x="304" y="1024"/>
                  </a:lnTo>
                  <a:lnTo>
                    <a:pt x="320" y="1038"/>
                  </a:lnTo>
                  <a:lnTo>
                    <a:pt x="335" y="1053"/>
                  </a:lnTo>
                  <a:lnTo>
                    <a:pt x="340" y="1060"/>
                  </a:lnTo>
                  <a:lnTo>
                    <a:pt x="345" y="1069"/>
                  </a:lnTo>
                  <a:lnTo>
                    <a:pt x="348" y="1079"/>
                  </a:lnTo>
                  <a:lnTo>
                    <a:pt x="349" y="1089"/>
                  </a:lnTo>
                  <a:lnTo>
                    <a:pt x="348" y="1102"/>
                  </a:lnTo>
                  <a:lnTo>
                    <a:pt x="348" y="1113"/>
                  </a:lnTo>
                  <a:lnTo>
                    <a:pt x="345" y="1123"/>
                  </a:lnTo>
                  <a:lnTo>
                    <a:pt x="343" y="1133"/>
                  </a:lnTo>
                  <a:lnTo>
                    <a:pt x="336" y="1153"/>
                  </a:lnTo>
                  <a:lnTo>
                    <a:pt x="329" y="1171"/>
                  </a:lnTo>
                  <a:lnTo>
                    <a:pt x="310" y="1207"/>
                  </a:lnTo>
                  <a:lnTo>
                    <a:pt x="290" y="1249"/>
                  </a:lnTo>
                  <a:lnTo>
                    <a:pt x="284" y="1262"/>
                  </a:lnTo>
                  <a:lnTo>
                    <a:pt x="276" y="1274"/>
                  </a:lnTo>
                  <a:lnTo>
                    <a:pt x="272" y="1280"/>
                  </a:lnTo>
                  <a:lnTo>
                    <a:pt x="270" y="1286"/>
                  </a:lnTo>
                  <a:lnTo>
                    <a:pt x="267" y="1292"/>
                  </a:lnTo>
                  <a:lnTo>
                    <a:pt x="266" y="1300"/>
                  </a:lnTo>
                  <a:lnTo>
                    <a:pt x="266" y="1320"/>
                  </a:lnTo>
                  <a:lnTo>
                    <a:pt x="302" y="1320"/>
                  </a:lnTo>
                  <a:lnTo>
                    <a:pt x="320" y="1319"/>
                  </a:lnTo>
                  <a:lnTo>
                    <a:pt x="335" y="1316"/>
                  </a:lnTo>
                  <a:lnTo>
                    <a:pt x="349" y="1313"/>
                  </a:lnTo>
                  <a:lnTo>
                    <a:pt x="363" y="1308"/>
                  </a:lnTo>
                  <a:lnTo>
                    <a:pt x="376" y="1304"/>
                  </a:lnTo>
                  <a:lnTo>
                    <a:pt x="390" y="1300"/>
                  </a:lnTo>
                  <a:lnTo>
                    <a:pt x="405" y="1296"/>
                  </a:lnTo>
                  <a:lnTo>
                    <a:pt x="423" y="1296"/>
                  </a:lnTo>
                  <a:lnTo>
                    <a:pt x="439" y="1297"/>
                  </a:lnTo>
                  <a:lnTo>
                    <a:pt x="454" y="1300"/>
                  </a:lnTo>
                  <a:lnTo>
                    <a:pt x="468" y="1306"/>
                  </a:lnTo>
                  <a:lnTo>
                    <a:pt x="481" y="1314"/>
                  </a:lnTo>
                  <a:lnTo>
                    <a:pt x="492" y="1323"/>
                  </a:lnTo>
                  <a:lnTo>
                    <a:pt x="502" y="1334"/>
                  </a:lnTo>
                  <a:lnTo>
                    <a:pt x="511" y="1348"/>
                  </a:lnTo>
                  <a:lnTo>
                    <a:pt x="518" y="1361"/>
                  </a:lnTo>
                  <a:lnTo>
                    <a:pt x="525" y="1383"/>
                  </a:lnTo>
                  <a:lnTo>
                    <a:pt x="530" y="1404"/>
                  </a:lnTo>
                  <a:lnTo>
                    <a:pt x="535" y="1412"/>
                  </a:lnTo>
                  <a:lnTo>
                    <a:pt x="540" y="1419"/>
                  </a:lnTo>
                  <a:lnTo>
                    <a:pt x="542" y="1422"/>
                  </a:lnTo>
                  <a:lnTo>
                    <a:pt x="547" y="1424"/>
                  </a:lnTo>
                  <a:lnTo>
                    <a:pt x="551" y="1425"/>
                  </a:lnTo>
                  <a:lnTo>
                    <a:pt x="556" y="1425"/>
                  </a:lnTo>
                  <a:lnTo>
                    <a:pt x="574" y="1424"/>
                  </a:lnTo>
                  <a:lnTo>
                    <a:pt x="589" y="1420"/>
                  </a:lnTo>
                  <a:lnTo>
                    <a:pt x="589" y="1420"/>
                  </a:lnTo>
                  <a:lnTo>
                    <a:pt x="599" y="1420"/>
                  </a:lnTo>
                  <a:lnTo>
                    <a:pt x="607" y="1420"/>
                  </a:lnTo>
                  <a:lnTo>
                    <a:pt x="614" y="1419"/>
                  </a:lnTo>
                  <a:lnTo>
                    <a:pt x="620" y="1419"/>
                  </a:lnTo>
                  <a:lnTo>
                    <a:pt x="626" y="1417"/>
                  </a:lnTo>
                  <a:lnTo>
                    <a:pt x="632" y="1414"/>
                  </a:lnTo>
                  <a:lnTo>
                    <a:pt x="643" y="1408"/>
                  </a:lnTo>
                  <a:lnTo>
                    <a:pt x="651" y="1400"/>
                  </a:lnTo>
                  <a:lnTo>
                    <a:pt x="659" y="1390"/>
                  </a:lnTo>
                  <a:lnTo>
                    <a:pt x="665" y="1379"/>
                  </a:lnTo>
                  <a:lnTo>
                    <a:pt x="671" y="1366"/>
                  </a:lnTo>
                  <a:lnTo>
                    <a:pt x="676" y="1354"/>
                  </a:lnTo>
                  <a:lnTo>
                    <a:pt x="683" y="1340"/>
                  </a:lnTo>
                  <a:lnTo>
                    <a:pt x="689" y="1326"/>
                  </a:lnTo>
                  <a:lnTo>
                    <a:pt x="698" y="1315"/>
                  </a:lnTo>
                  <a:lnTo>
                    <a:pt x="707" y="1305"/>
                  </a:lnTo>
                  <a:lnTo>
                    <a:pt x="717" y="1296"/>
                  </a:lnTo>
                  <a:lnTo>
                    <a:pt x="728" y="1287"/>
                  </a:lnTo>
                  <a:lnTo>
                    <a:pt x="739" y="1280"/>
                  </a:lnTo>
                  <a:lnTo>
                    <a:pt x="753" y="1272"/>
                  </a:lnTo>
                  <a:lnTo>
                    <a:pt x="759" y="1267"/>
                  </a:lnTo>
                  <a:lnTo>
                    <a:pt x="763" y="1262"/>
                  </a:lnTo>
                  <a:lnTo>
                    <a:pt x="766" y="1260"/>
                  </a:lnTo>
                  <a:lnTo>
                    <a:pt x="768" y="1259"/>
                  </a:lnTo>
                  <a:lnTo>
                    <a:pt x="771" y="1256"/>
                  </a:lnTo>
                  <a:lnTo>
                    <a:pt x="774" y="1256"/>
                  </a:lnTo>
                  <a:lnTo>
                    <a:pt x="784" y="1257"/>
                  </a:lnTo>
                  <a:lnTo>
                    <a:pt x="793" y="1259"/>
                  </a:lnTo>
                  <a:lnTo>
                    <a:pt x="801" y="1261"/>
                  </a:lnTo>
                  <a:lnTo>
                    <a:pt x="809" y="1264"/>
                  </a:lnTo>
                  <a:lnTo>
                    <a:pt x="817" y="1267"/>
                  </a:lnTo>
                  <a:lnTo>
                    <a:pt x="825" y="1270"/>
                  </a:lnTo>
                  <a:lnTo>
                    <a:pt x="833" y="1271"/>
                  </a:lnTo>
                  <a:lnTo>
                    <a:pt x="843" y="1272"/>
                  </a:lnTo>
                  <a:lnTo>
                    <a:pt x="919" y="1272"/>
                  </a:lnTo>
                  <a:lnTo>
                    <a:pt x="925" y="1272"/>
                  </a:lnTo>
                  <a:lnTo>
                    <a:pt x="930" y="1275"/>
                  </a:lnTo>
                  <a:lnTo>
                    <a:pt x="934" y="1279"/>
                  </a:lnTo>
                  <a:lnTo>
                    <a:pt x="937" y="1284"/>
                  </a:lnTo>
                  <a:lnTo>
                    <a:pt x="942" y="1295"/>
                  </a:lnTo>
                  <a:lnTo>
                    <a:pt x="949" y="1306"/>
                  </a:lnTo>
                  <a:lnTo>
                    <a:pt x="955" y="1315"/>
                  </a:lnTo>
                  <a:lnTo>
                    <a:pt x="963" y="1323"/>
                  </a:lnTo>
                  <a:lnTo>
                    <a:pt x="965" y="1326"/>
                  </a:lnTo>
                  <a:lnTo>
                    <a:pt x="968" y="1330"/>
                  </a:lnTo>
                  <a:lnTo>
                    <a:pt x="969" y="1335"/>
                  </a:lnTo>
                  <a:lnTo>
                    <a:pt x="970" y="1340"/>
                  </a:lnTo>
                  <a:lnTo>
                    <a:pt x="969" y="1348"/>
                  </a:lnTo>
                  <a:lnTo>
                    <a:pt x="968" y="1355"/>
                  </a:lnTo>
                  <a:lnTo>
                    <a:pt x="966" y="1361"/>
                  </a:lnTo>
                  <a:lnTo>
                    <a:pt x="964" y="1368"/>
                  </a:lnTo>
                  <a:lnTo>
                    <a:pt x="961" y="1373"/>
                  </a:lnTo>
                  <a:lnTo>
                    <a:pt x="959" y="1379"/>
                  </a:lnTo>
                  <a:lnTo>
                    <a:pt x="958" y="1387"/>
                  </a:lnTo>
                  <a:lnTo>
                    <a:pt x="956" y="1394"/>
                  </a:lnTo>
                  <a:lnTo>
                    <a:pt x="958" y="1399"/>
                  </a:lnTo>
                  <a:lnTo>
                    <a:pt x="958" y="1404"/>
                  </a:lnTo>
                  <a:lnTo>
                    <a:pt x="960" y="1409"/>
                  </a:lnTo>
                  <a:lnTo>
                    <a:pt x="961" y="1414"/>
                  </a:lnTo>
                  <a:lnTo>
                    <a:pt x="968" y="1422"/>
                  </a:lnTo>
                  <a:lnTo>
                    <a:pt x="975" y="1429"/>
                  </a:lnTo>
                  <a:lnTo>
                    <a:pt x="993" y="1442"/>
                  </a:lnTo>
                  <a:lnTo>
                    <a:pt x="1013" y="1454"/>
                  </a:lnTo>
                  <a:lnTo>
                    <a:pt x="1022" y="1462"/>
                  </a:lnTo>
                  <a:lnTo>
                    <a:pt x="1028" y="1471"/>
                  </a:lnTo>
                  <a:lnTo>
                    <a:pt x="1034" y="1479"/>
                  </a:lnTo>
                  <a:lnTo>
                    <a:pt x="1040" y="1488"/>
                  </a:lnTo>
                  <a:lnTo>
                    <a:pt x="1047" y="1496"/>
                  </a:lnTo>
                  <a:lnTo>
                    <a:pt x="1054" y="1502"/>
                  </a:lnTo>
                  <a:lnTo>
                    <a:pt x="1058" y="1505"/>
                  </a:lnTo>
                  <a:lnTo>
                    <a:pt x="1063" y="1506"/>
                  </a:lnTo>
                  <a:lnTo>
                    <a:pt x="1068" y="1507"/>
                  </a:lnTo>
                  <a:lnTo>
                    <a:pt x="1074" y="1508"/>
                  </a:lnTo>
                  <a:lnTo>
                    <a:pt x="1091" y="1508"/>
                  </a:lnTo>
                  <a:lnTo>
                    <a:pt x="1104" y="1507"/>
                  </a:lnTo>
                  <a:lnTo>
                    <a:pt x="1119" y="1507"/>
                  </a:lnTo>
                  <a:lnTo>
                    <a:pt x="1136" y="1507"/>
                  </a:lnTo>
                  <a:lnTo>
                    <a:pt x="1141" y="1508"/>
                  </a:lnTo>
                  <a:lnTo>
                    <a:pt x="1145" y="1508"/>
                  </a:lnTo>
                  <a:lnTo>
                    <a:pt x="1148" y="1511"/>
                  </a:lnTo>
                  <a:lnTo>
                    <a:pt x="1151" y="1513"/>
                  </a:lnTo>
                  <a:lnTo>
                    <a:pt x="1156" y="1518"/>
                  </a:lnTo>
                  <a:lnTo>
                    <a:pt x="1160" y="1526"/>
                  </a:lnTo>
                  <a:lnTo>
                    <a:pt x="1167" y="1543"/>
                  </a:lnTo>
                  <a:lnTo>
                    <a:pt x="1176" y="1560"/>
                  </a:lnTo>
                  <a:lnTo>
                    <a:pt x="1190" y="1575"/>
                  </a:lnTo>
                  <a:lnTo>
                    <a:pt x="1204" y="1587"/>
                  </a:lnTo>
                  <a:lnTo>
                    <a:pt x="1216" y="1599"/>
                  </a:lnTo>
                  <a:lnTo>
                    <a:pt x="1231" y="1612"/>
                  </a:lnTo>
                  <a:lnTo>
                    <a:pt x="1241" y="1626"/>
                  </a:lnTo>
                  <a:lnTo>
                    <a:pt x="1250" y="1640"/>
                  </a:lnTo>
                  <a:lnTo>
                    <a:pt x="1255" y="1646"/>
                  </a:lnTo>
                  <a:lnTo>
                    <a:pt x="1260" y="1651"/>
                  </a:lnTo>
                  <a:lnTo>
                    <a:pt x="1266" y="1654"/>
                  </a:lnTo>
                  <a:lnTo>
                    <a:pt x="1274" y="1655"/>
                  </a:lnTo>
                  <a:lnTo>
                    <a:pt x="1290" y="1653"/>
                  </a:lnTo>
                  <a:lnTo>
                    <a:pt x="1305" y="1650"/>
                  </a:lnTo>
                  <a:lnTo>
                    <a:pt x="1313" y="1650"/>
                  </a:lnTo>
                  <a:lnTo>
                    <a:pt x="1319" y="1651"/>
                  </a:lnTo>
                  <a:lnTo>
                    <a:pt x="1325" y="1653"/>
                  </a:lnTo>
                  <a:lnTo>
                    <a:pt x="1330" y="1655"/>
                  </a:lnTo>
                  <a:lnTo>
                    <a:pt x="1342" y="1661"/>
                  </a:lnTo>
                  <a:lnTo>
                    <a:pt x="1350" y="1668"/>
                  </a:lnTo>
                  <a:lnTo>
                    <a:pt x="1360" y="1676"/>
                  </a:lnTo>
                  <a:lnTo>
                    <a:pt x="1369" y="1684"/>
                  </a:lnTo>
                  <a:lnTo>
                    <a:pt x="1380" y="1691"/>
                  </a:lnTo>
                  <a:lnTo>
                    <a:pt x="1393" y="1698"/>
                  </a:lnTo>
                  <a:lnTo>
                    <a:pt x="1408" y="1704"/>
                  </a:lnTo>
                  <a:lnTo>
                    <a:pt x="1423" y="1710"/>
                  </a:lnTo>
                  <a:lnTo>
                    <a:pt x="1437" y="1717"/>
                  </a:lnTo>
                  <a:lnTo>
                    <a:pt x="1451" y="1725"/>
                  </a:lnTo>
                  <a:lnTo>
                    <a:pt x="1456" y="1729"/>
                  </a:lnTo>
                  <a:lnTo>
                    <a:pt x="1461" y="1734"/>
                  </a:lnTo>
                  <a:lnTo>
                    <a:pt x="1466" y="1739"/>
                  </a:lnTo>
                  <a:lnTo>
                    <a:pt x="1470" y="1744"/>
                  </a:lnTo>
                  <a:lnTo>
                    <a:pt x="1473" y="1750"/>
                  </a:lnTo>
                  <a:lnTo>
                    <a:pt x="1476" y="1757"/>
                  </a:lnTo>
                  <a:lnTo>
                    <a:pt x="1477" y="1764"/>
                  </a:lnTo>
                  <a:lnTo>
                    <a:pt x="1477" y="1772"/>
                  </a:lnTo>
                  <a:lnTo>
                    <a:pt x="1485" y="1773"/>
                  </a:lnTo>
                  <a:lnTo>
                    <a:pt x="1493" y="1774"/>
                  </a:lnTo>
                  <a:lnTo>
                    <a:pt x="1506" y="1771"/>
                  </a:lnTo>
                  <a:lnTo>
                    <a:pt x="1520" y="1767"/>
                  </a:lnTo>
                  <a:lnTo>
                    <a:pt x="1527" y="1768"/>
                  </a:lnTo>
                  <a:lnTo>
                    <a:pt x="1534" y="1771"/>
                  </a:lnTo>
                  <a:lnTo>
                    <a:pt x="1540" y="1776"/>
                  </a:lnTo>
                  <a:lnTo>
                    <a:pt x="1544" y="1782"/>
                  </a:lnTo>
                  <a:lnTo>
                    <a:pt x="1550" y="1797"/>
                  </a:lnTo>
                  <a:lnTo>
                    <a:pt x="1554" y="1814"/>
                  </a:lnTo>
                  <a:lnTo>
                    <a:pt x="1557" y="1827"/>
                  </a:lnTo>
                  <a:lnTo>
                    <a:pt x="1562" y="1840"/>
                  </a:lnTo>
                  <a:lnTo>
                    <a:pt x="1567" y="1850"/>
                  </a:lnTo>
                  <a:lnTo>
                    <a:pt x="1572" y="1860"/>
                  </a:lnTo>
                  <a:lnTo>
                    <a:pt x="1586" y="1880"/>
                  </a:lnTo>
                  <a:lnTo>
                    <a:pt x="1601" y="1901"/>
                  </a:lnTo>
                  <a:lnTo>
                    <a:pt x="1620" y="1919"/>
                  </a:lnTo>
                  <a:lnTo>
                    <a:pt x="1639" y="1936"/>
                  </a:lnTo>
                  <a:lnTo>
                    <a:pt x="1655" y="1957"/>
                  </a:lnTo>
                  <a:lnTo>
                    <a:pt x="1673" y="1976"/>
                  </a:lnTo>
                  <a:lnTo>
                    <a:pt x="1683" y="1984"/>
                  </a:lnTo>
                  <a:lnTo>
                    <a:pt x="1693" y="1989"/>
                  </a:lnTo>
                  <a:lnTo>
                    <a:pt x="1699" y="1991"/>
                  </a:lnTo>
                  <a:lnTo>
                    <a:pt x="1704" y="1993"/>
                  </a:lnTo>
                  <a:lnTo>
                    <a:pt x="1712" y="1994"/>
                  </a:lnTo>
                  <a:lnTo>
                    <a:pt x="1718" y="1994"/>
                  </a:lnTo>
                  <a:lnTo>
                    <a:pt x="1722" y="1994"/>
                  </a:lnTo>
                  <a:lnTo>
                    <a:pt x="1724" y="1993"/>
                  </a:lnTo>
                  <a:lnTo>
                    <a:pt x="1727" y="1991"/>
                  </a:lnTo>
                  <a:lnTo>
                    <a:pt x="1728" y="1989"/>
                  </a:lnTo>
                  <a:lnTo>
                    <a:pt x="1732" y="1984"/>
                  </a:lnTo>
                  <a:lnTo>
                    <a:pt x="1733" y="1978"/>
                  </a:lnTo>
                  <a:lnTo>
                    <a:pt x="1736" y="1964"/>
                  </a:lnTo>
                  <a:lnTo>
                    <a:pt x="1739" y="1949"/>
                  </a:lnTo>
                  <a:lnTo>
                    <a:pt x="1742" y="1944"/>
                  </a:lnTo>
                  <a:lnTo>
                    <a:pt x="1744" y="1940"/>
                  </a:lnTo>
                  <a:lnTo>
                    <a:pt x="1748" y="1936"/>
                  </a:lnTo>
                  <a:lnTo>
                    <a:pt x="1751" y="1934"/>
                  </a:lnTo>
                  <a:lnTo>
                    <a:pt x="1759" y="1931"/>
                  </a:lnTo>
                  <a:lnTo>
                    <a:pt x="1770" y="1929"/>
                  </a:lnTo>
                  <a:lnTo>
                    <a:pt x="1791" y="1930"/>
                  </a:lnTo>
                  <a:lnTo>
                    <a:pt x="1813" y="1930"/>
                  </a:lnTo>
                  <a:lnTo>
                    <a:pt x="1829" y="1930"/>
                  </a:lnTo>
                  <a:lnTo>
                    <a:pt x="1842" y="1930"/>
                  </a:lnTo>
                  <a:lnTo>
                    <a:pt x="1856" y="1930"/>
                  </a:lnTo>
                  <a:lnTo>
                    <a:pt x="1871" y="1932"/>
                  </a:lnTo>
                  <a:lnTo>
                    <a:pt x="1880" y="1935"/>
                  </a:lnTo>
                  <a:lnTo>
                    <a:pt x="1886" y="1939"/>
                  </a:lnTo>
                  <a:lnTo>
                    <a:pt x="1893" y="1941"/>
                  </a:lnTo>
                  <a:lnTo>
                    <a:pt x="1899" y="1946"/>
                  </a:lnTo>
                  <a:lnTo>
                    <a:pt x="1909" y="1955"/>
                  </a:lnTo>
                  <a:lnTo>
                    <a:pt x="1918" y="1965"/>
                  </a:lnTo>
                  <a:lnTo>
                    <a:pt x="1926" y="1976"/>
                  </a:lnTo>
                  <a:lnTo>
                    <a:pt x="1936" y="1988"/>
                  </a:lnTo>
                  <a:lnTo>
                    <a:pt x="1946" y="1999"/>
                  </a:lnTo>
                  <a:lnTo>
                    <a:pt x="1959" y="2010"/>
                  </a:lnTo>
                  <a:lnTo>
                    <a:pt x="1973" y="2019"/>
                  </a:lnTo>
                  <a:lnTo>
                    <a:pt x="1985" y="2025"/>
                  </a:lnTo>
                  <a:lnTo>
                    <a:pt x="1998" y="2033"/>
                  </a:lnTo>
                  <a:lnTo>
                    <a:pt x="2010" y="2038"/>
                  </a:lnTo>
                  <a:lnTo>
                    <a:pt x="2022" y="2045"/>
                  </a:lnTo>
                  <a:lnTo>
                    <a:pt x="2034" y="2053"/>
                  </a:lnTo>
                  <a:lnTo>
                    <a:pt x="2046" y="2062"/>
                  </a:lnTo>
                  <a:lnTo>
                    <a:pt x="2057" y="2073"/>
                  </a:lnTo>
                  <a:lnTo>
                    <a:pt x="2064" y="2085"/>
                  </a:lnTo>
                  <a:lnTo>
                    <a:pt x="2071" y="2098"/>
                  </a:lnTo>
                  <a:lnTo>
                    <a:pt x="2074" y="2104"/>
                  </a:lnTo>
                  <a:lnTo>
                    <a:pt x="2080" y="2108"/>
                  </a:lnTo>
                  <a:lnTo>
                    <a:pt x="2085" y="2112"/>
                  </a:lnTo>
                  <a:lnTo>
                    <a:pt x="2091" y="2113"/>
                  </a:lnTo>
                  <a:lnTo>
                    <a:pt x="2098" y="2112"/>
                  </a:lnTo>
                  <a:lnTo>
                    <a:pt x="2103" y="2108"/>
                  </a:lnTo>
                  <a:lnTo>
                    <a:pt x="2108" y="2104"/>
                  </a:lnTo>
                  <a:lnTo>
                    <a:pt x="2112" y="2098"/>
                  </a:lnTo>
                  <a:lnTo>
                    <a:pt x="2118" y="2084"/>
                  </a:lnTo>
                  <a:lnTo>
                    <a:pt x="2126" y="2070"/>
                  </a:lnTo>
                  <a:lnTo>
                    <a:pt x="2130" y="2064"/>
                  </a:lnTo>
                  <a:lnTo>
                    <a:pt x="2135" y="2060"/>
                  </a:lnTo>
                  <a:lnTo>
                    <a:pt x="2141" y="2057"/>
                  </a:lnTo>
                  <a:lnTo>
                    <a:pt x="2146" y="2053"/>
                  </a:lnTo>
                  <a:lnTo>
                    <a:pt x="2152" y="2050"/>
                  </a:lnTo>
                  <a:lnTo>
                    <a:pt x="2159" y="2047"/>
                  </a:lnTo>
                  <a:lnTo>
                    <a:pt x="2164" y="2042"/>
                  </a:lnTo>
                  <a:lnTo>
                    <a:pt x="2167" y="2037"/>
                  </a:lnTo>
                  <a:lnTo>
                    <a:pt x="2175" y="2025"/>
                  </a:lnTo>
                  <a:lnTo>
                    <a:pt x="2181" y="2015"/>
                  </a:lnTo>
                  <a:lnTo>
                    <a:pt x="2186" y="2004"/>
                  </a:lnTo>
                  <a:lnTo>
                    <a:pt x="2194" y="1994"/>
                  </a:lnTo>
                  <a:lnTo>
                    <a:pt x="2200" y="2004"/>
                  </a:lnTo>
                  <a:lnTo>
                    <a:pt x="2200" y="2070"/>
                  </a:lnTo>
                  <a:lnTo>
                    <a:pt x="2219" y="2073"/>
                  </a:lnTo>
                  <a:lnTo>
                    <a:pt x="2236" y="2075"/>
                  </a:lnTo>
                  <a:lnTo>
                    <a:pt x="2254" y="2078"/>
                  </a:lnTo>
                  <a:lnTo>
                    <a:pt x="2274" y="2078"/>
                  </a:lnTo>
                  <a:lnTo>
                    <a:pt x="2337" y="2078"/>
                  </a:lnTo>
                  <a:lnTo>
                    <a:pt x="2343" y="2074"/>
                  </a:lnTo>
                  <a:lnTo>
                    <a:pt x="2347" y="2070"/>
                  </a:lnTo>
                  <a:lnTo>
                    <a:pt x="2351" y="2065"/>
                  </a:lnTo>
                  <a:lnTo>
                    <a:pt x="2354" y="2059"/>
                  </a:lnTo>
                  <a:lnTo>
                    <a:pt x="2358" y="2054"/>
                  </a:lnTo>
                  <a:lnTo>
                    <a:pt x="2363" y="2050"/>
                  </a:lnTo>
                  <a:lnTo>
                    <a:pt x="2368" y="2048"/>
                  </a:lnTo>
                  <a:lnTo>
                    <a:pt x="2374" y="2047"/>
                  </a:lnTo>
                  <a:lnTo>
                    <a:pt x="2388" y="2048"/>
                  </a:lnTo>
                  <a:lnTo>
                    <a:pt x="2402" y="2052"/>
                  </a:lnTo>
                  <a:lnTo>
                    <a:pt x="2413" y="2057"/>
                  </a:lnTo>
                  <a:lnTo>
                    <a:pt x="2425" y="2063"/>
                  </a:lnTo>
                  <a:lnTo>
                    <a:pt x="2436" y="2068"/>
                  </a:lnTo>
                  <a:lnTo>
                    <a:pt x="2448" y="2073"/>
                  </a:lnTo>
                  <a:lnTo>
                    <a:pt x="2461" y="2077"/>
                  </a:lnTo>
                  <a:lnTo>
                    <a:pt x="2476" y="2078"/>
                  </a:lnTo>
                  <a:lnTo>
                    <a:pt x="2491" y="2078"/>
                  </a:lnTo>
                  <a:lnTo>
                    <a:pt x="2504" y="2077"/>
                  </a:lnTo>
                  <a:lnTo>
                    <a:pt x="2517" y="2074"/>
                  </a:lnTo>
                  <a:lnTo>
                    <a:pt x="2533" y="2073"/>
                  </a:lnTo>
                  <a:lnTo>
                    <a:pt x="2534" y="2064"/>
                  </a:lnTo>
                  <a:lnTo>
                    <a:pt x="2535" y="2054"/>
                  </a:lnTo>
                  <a:lnTo>
                    <a:pt x="2535" y="2052"/>
                  </a:lnTo>
                  <a:lnTo>
                    <a:pt x="2534" y="2048"/>
                  </a:lnTo>
                  <a:lnTo>
                    <a:pt x="2533" y="2045"/>
                  </a:lnTo>
                  <a:lnTo>
                    <a:pt x="2530" y="2043"/>
                  </a:lnTo>
                  <a:lnTo>
                    <a:pt x="2525" y="2040"/>
                  </a:lnTo>
                  <a:lnTo>
                    <a:pt x="2519" y="2038"/>
                  </a:lnTo>
                  <a:lnTo>
                    <a:pt x="2511" y="2035"/>
                  </a:lnTo>
                  <a:lnTo>
                    <a:pt x="2505" y="2032"/>
                  </a:lnTo>
                  <a:lnTo>
                    <a:pt x="2499" y="2028"/>
                  </a:lnTo>
                  <a:lnTo>
                    <a:pt x="2492" y="2023"/>
                  </a:lnTo>
                  <a:lnTo>
                    <a:pt x="2485" y="2009"/>
                  </a:lnTo>
                  <a:lnTo>
                    <a:pt x="2479" y="1996"/>
                  </a:lnTo>
                  <a:lnTo>
                    <a:pt x="2475" y="1983"/>
                  </a:lnTo>
                  <a:lnTo>
                    <a:pt x="2472" y="1968"/>
                  </a:lnTo>
                  <a:lnTo>
                    <a:pt x="2482" y="1965"/>
                  </a:lnTo>
                  <a:lnTo>
                    <a:pt x="2492" y="1965"/>
                  </a:lnTo>
                  <a:lnTo>
                    <a:pt x="2511" y="1966"/>
                  </a:lnTo>
                  <a:lnTo>
                    <a:pt x="2528" y="1970"/>
                  </a:lnTo>
                  <a:lnTo>
                    <a:pt x="2543" y="1974"/>
                  </a:lnTo>
                  <a:lnTo>
                    <a:pt x="2561" y="1975"/>
                  </a:lnTo>
                  <a:lnTo>
                    <a:pt x="2570" y="1974"/>
                  </a:lnTo>
                  <a:lnTo>
                    <a:pt x="2578" y="1973"/>
                  </a:lnTo>
                  <a:lnTo>
                    <a:pt x="2585" y="1969"/>
                  </a:lnTo>
                  <a:lnTo>
                    <a:pt x="2592" y="1964"/>
                  </a:lnTo>
                  <a:lnTo>
                    <a:pt x="2602" y="1951"/>
                  </a:lnTo>
                  <a:lnTo>
                    <a:pt x="2612" y="1937"/>
                  </a:lnTo>
                  <a:lnTo>
                    <a:pt x="2622" y="1922"/>
                  </a:lnTo>
                  <a:lnTo>
                    <a:pt x="2633" y="1911"/>
                  </a:lnTo>
                  <a:lnTo>
                    <a:pt x="2639" y="1906"/>
                  </a:lnTo>
                  <a:lnTo>
                    <a:pt x="2646" y="1902"/>
                  </a:lnTo>
                  <a:lnTo>
                    <a:pt x="2653" y="1900"/>
                  </a:lnTo>
                  <a:lnTo>
                    <a:pt x="2662" y="1899"/>
                  </a:lnTo>
                  <a:lnTo>
                    <a:pt x="2671" y="1902"/>
                  </a:lnTo>
                  <a:lnTo>
                    <a:pt x="2678" y="1906"/>
                  </a:lnTo>
                  <a:lnTo>
                    <a:pt x="2684" y="1906"/>
                  </a:lnTo>
                  <a:lnTo>
                    <a:pt x="2691" y="1904"/>
                  </a:lnTo>
                  <a:lnTo>
                    <a:pt x="2696" y="1900"/>
                  </a:lnTo>
                  <a:lnTo>
                    <a:pt x="2701" y="1895"/>
                  </a:lnTo>
                  <a:lnTo>
                    <a:pt x="2708" y="1883"/>
                  </a:lnTo>
                  <a:lnTo>
                    <a:pt x="2715" y="1871"/>
                  </a:lnTo>
                  <a:lnTo>
                    <a:pt x="2722" y="1857"/>
                  </a:lnTo>
                  <a:lnTo>
                    <a:pt x="2730" y="1846"/>
                  </a:lnTo>
                  <a:lnTo>
                    <a:pt x="2733" y="1842"/>
                  </a:lnTo>
                  <a:lnTo>
                    <a:pt x="2740" y="1838"/>
                  </a:lnTo>
                  <a:lnTo>
                    <a:pt x="2745" y="1836"/>
                  </a:lnTo>
                  <a:lnTo>
                    <a:pt x="2752" y="1835"/>
                  </a:lnTo>
                  <a:lnTo>
                    <a:pt x="2756" y="1836"/>
                  </a:lnTo>
                  <a:lnTo>
                    <a:pt x="2760" y="1836"/>
                  </a:lnTo>
                  <a:lnTo>
                    <a:pt x="2763" y="1838"/>
                  </a:lnTo>
                  <a:lnTo>
                    <a:pt x="2766" y="1840"/>
                  </a:lnTo>
                  <a:lnTo>
                    <a:pt x="2771" y="1846"/>
                  </a:lnTo>
                  <a:lnTo>
                    <a:pt x="2775" y="1852"/>
                  </a:lnTo>
                  <a:lnTo>
                    <a:pt x="2781" y="1868"/>
                  </a:lnTo>
                  <a:lnTo>
                    <a:pt x="2786" y="1886"/>
                  </a:lnTo>
                  <a:lnTo>
                    <a:pt x="2792" y="1902"/>
                  </a:lnTo>
                  <a:lnTo>
                    <a:pt x="2800" y="1917"/>
                  </a:lnTo>
                  <a:lnTo>
                    <a:pt x="2806" y="1932"/>
                  </a:lnTo>
                  <a:lnTo>
                    <a:pt x="2814" y="1946"/>
                  </a:lnTo>
                  <a:lnTo>
                    <a:pt x="2819" y="1952"/>
                  </a:lnTo>
                  <a:lnTo>
                    <a:pt x="2822" y="1959"/>
                  </a:lnTo>
                  <a:lnTo>
                    <a:pt x="2829" y="1964"/>
                  </a:lnTo>
                  <a:lnTo>
                    <a:pt x="2834" y="1969"/>
                  </a:lnTo>
                  <a:lnTo>
                    <a:pt x="2840" y="1971"/>
                  </a:lnTo>
                  <a:lnTo>
                    <a:pt x="2848" y="1975"/>
                  </a:lnTo>
                  <a:lnTo>
                    <a:pt x="2855" y="1976"/>
                  </a:lnTo>
                  <a:lnTo>
                    <a:pt x="2863" y="1978"/>
                  </a:lnTo>
                  <a:lnTo>
                    <a:pt x="2910" y="1979"/>
                  </a:lnTo>
                  <a:lnTo>
                    <a:pt x="2957" y="1983"/>
                  </a:lnTo>
                  <a:lnTo>
                    <a:pt x="2967" y="1985"/>
                  </a:lnTo>
                  <a:lnTo>
                    <a:pt x="2977" y="1988"/>
                  </a:lnTo>
                  <a:lnTo>
                    <a:pt x="2984" y="1991"/>
                  </a:lnTo>
                  <a:lnTo>
                    <a:pt x="2992" y="1996"/>
                  </a:lnTo>
                  <a:lnTo>
                    <a:pt x="2998" y="2001"/>
                  </a:lnTo>
                  <a:lnTo>
                    <a:pt x="3002" y="2009"/>
                  </a:lnTo>
                  <a:lnTo>
                    <a:pt x="3004" y="2018"/>
                  </a:lnTo>
                  <a:lnTo>
                    <a:pt x="3006" y="2028"/>
                  </a:lnTo>
                  <a:lnTo>
                    <a:pt x="3004" y="2037"/>
                  </a:lnTo>
                  <a:lnTo>
                    <a:pt x="3001" y="2043"/>
                  </a:lnTo>
                  <a:lnTo>
                    <a:pt x="2996" y="2049"/>
                  </a:lnTo>
                  <a:lnTo>
                    <a:pt x="2991" y="2054"/>
                  </a:lnTo>
                  <a:lnTo>
                    <a:pt x="2997" y="2063"/>
                  </a:lnTo>
                  <a:lnTo>
                    <a:pt x="3004" y="2070"/>
                  </a:lnTo>
                  <a:lnTo>
                    <a:pt x="3012" y="2077"/>
                  </a:lnTo>
                  <a:lnTo>
                    <a:pt x="3021" y="2082"/>
                  </a:lnTo>
                  <a:lnTo>
                    <a:pt x="3030" y="2084"/>
                  </a:lnTo>
                  <a:lnTo>
                    <a:pt x="3040" y="2087"/>
                  </a:lnTo>
                  <a:lnTo>
                    <a:pt x="3051" y="2088"/>
                  </a:lnTo>
                  <a:lnTo>
                    <a:pt x="3061" y="2089"/>
                  </a:lnTo>
                  <a:lnTo>
                    <a:pt x="3068" y="2088"/>
                  </a:lnTo>
                  <a:lnTo>
                    <a:pt x="3073" y="2087"/>
                  </a:lnTo>
                  <a:lnTo>
                    <a:pt x="3078" y="2084"/>
                  </a:lnTo>
                  <a:lnTo>
                    <a:pt x="3083" y="2080"/>
                  </a:lnTo>
                  <a:lnTo>
                    <a:pt x="3089" y="2078"/>
                  </a:lnTo>
                  <a:lnTo>
                    <a:pt x="3094" y="2075"/>
                  </a:lnTo>
                  <a:lnTo>
                    <a:pt x="3100" y="2074"/>
                  </a:lnTo>
                  <a:lnTo>
                    <a:pt x="3106" y="2073"/>
                  </a:lnTo>
                  <a:lnTo>
                    <a:pt x="3114" y="2074"/>
                  </a:lnTo>
                  <a:lnTo>
                    <a:pt x="3121" y="2077"/>
                  </a:lnTo>
                  <a:lnTo>
                    <a:pt x="3127" y="2080"/>
                  </a:lnTo>
                  <a:lnTo>
                    <a:pt x="3132" y="2085"/>
                  </a:lnTo>
                  <a:lnTo>
                    <a:pt x="3137" y="2090"/>
                  </a:lnTo>
                  <a:lnTo>
                    <a:pt x="3140" y="2098"/>
                  </a:lnTo>
                  <a:lnTo>
                    <a:pt x="3142" y="2106"/>
                  </a:lnTo>
                  <a:lnTo>
                    <a:pt x="3144" y="2113"/>
                  </a:lnTo>
                  <a:lnTo>
                    <a:pt x="3144" y="2132"/>
                  </a:lnTo>
                  <a:lnTo>
                    <a:pt x="3144" y="2151"/>
                  </a:lnTo>
                  <a:lnTo>
                    <a:pt x="3142" y="2168"/>
                  </a:lnTo>
                  <a:lnTo>
                    <a:pt x="3140" y="2185"/>
                  </a:lnTo>
                  <a:lnTo>
                    <a:pt x="3136" y="2201"/>
                  </a:lnTo>
                  <a:lnTo>
                    <a:pt x="3130" y="2216"/>
                  </a:lnTo>
                  <a:lnTo>
                    <a:pt x="3126" y="2223"/>
                  </a:lnTo>
                  <a:lnTo>
                    <a:pt x="3121" y="2231"/>
                  </a:lnTo>
                  <a:lnTo>
                    <a:pt x="3116" y="2237"/>
                  </a:lnTo>
                  <a:lnTo>
                    <a:pt x="3109" y="2245"/>
                  </a:lnTo>
                  <a:lnTo>
                    <a:pt x="3095" y="2257"/>
                  </a:lnTo>
                  <a:lnTo>
                    <a:pt x="3081" y="2267"/>
                  </a:lnTo>
                  <a:lnTo>
                    <a:pt x="3066" y="2276"/>
                  </a:lnTo>
                  <a:lnTo>
                    <a:pt x="3052" y="2285"/>
                  </a:lnTo>
                  <a:lnTo>
                    <a:pt x="3046" y="2289"/>
                  </a:lnTo>
                  <a:lnTo>
                    <a:pt x="3040" y="2294"/>
                  </a:lnTo>
                  <a:lnTo>
                    <a:pt x="3035" y="2299"/>
                  </a:lnTo>
                  <a:lnTo>
                    <a:pt x="3031" y="2305"/>
                  </a:lnTo>
                  <a:lnTo>
                    <a:pt x="3027" y="2311"/>
                  </a:lnTo>
                  <a:lnTo>
                    <a:pt x="3025" y="2319"/>
                  </a:lnTo>
                  <a:lnTo>
                    <a:pt x="3022" y="2326"/>
                  </a:lnTo>
                  <a:lnTo>
                    <a:pt x="3022" y="2335"/>
                  </a:lnTo>
                  <a:lnTo>
                    <a:pt x="3023" y="2340"/>
                  </a:lnTo>
                  <a:lnTo>
                    <a:pt x="3026" y="2344"/>
                  </a:lnTo>
                  <a:lnTo>
                    <a:pt x="3030" y="2346"/>
                  </a:lnTo>
                  <a:lnTo>
                    <a:pt x="3035" y="2349"/>
                  </a:lnTo>
                  <a:lnTo>
                    <a:pt x="3041" y="2350"/>
                  </a:lnTo>
                  <a:lnTo>
                    <a:pt x="3046" y="2353"/>
                  </a:lnTo>
                  <a:lnTo>
                    <a:pt x="3051" y="2355"/>
                  </a:lnTo>
                  <a:lnTo>
                    <a:pt x="3056" y="2359"/>
                  </a:lnTo>
                  <a:lnTo>
                    <a:pt x="3063" y="2368"/>
                  </a:lnTo>
                  <a:lnTo>
                    <a:pt x="3068" y="2377"/>
                  </a:lnTo>
                  <a:lnTo>
                    <a:pt x="3071" y="2387"/>
                  </a:lnTo>
                  <a:lnTo>
                    <a:pt x="3071" y="2397"/>
                  </a:lnTo>
                  <a:lnTo>
                    <a:pt x="3071" y="2417"/>
                  </a:lnTo>
                  <a:lnTo>
                    <a:pt x="3070" y="2441"/>
                  </a:lnTo>
                  <a:lnTo>
                    <a:pt x="3078" y="2442"/>
                  </a:lnTo>
                  <a:lnTo>
                    <a:pt x="3086" y="2444"/>
                  </a:lnTo>
                  <a:lnTo>
                    <a:pt x="3092" y="2449"/>
                  </a:lnTo>
                  <a:lnTo>
                    <a:pt x="3099" y="2456"/>
                  </a:lnTo>
                  <a:lnTo>
                    <a:pt x="3102" y="2463"/>
                  </a:lnTo>
                  <a:lnTo>
                    <a:pt x="3106" y="2472"/>
                  </a:lnTo>
                  <a:lnTo>
                    <a:pt x="3109" y="2481"/>
                  </a:lnTo>
                  <a:lnTo>
                    <a:pt x="3109" y="2489"/>
                  </a:lnTo>
                  <a:lnTo>
                    <a:pt x="3109" y="2502"/>
                  </a:lnTo>
                  <a:lnTo>
                    <a:pt x="3107" y="2513"/>
                  </a:lnTo>
                  <a:lnTo>
                    <a:pt x="3107" y="2523"/>
                  </a:lnTo>
                  <a:lnTo>
                    <a:pt x="3106" y="2536"/>
                  </a:lnTo>
                  <a:lnTo>
                    <a:pt x="3107" y="2541"/>
                  </a:lnTo>
                  <a:lnTo>
                    <a:pt x="3109" y="2546"/>
                  </a:lnTo>
                  <a:lnTo>
                    <a:pt x="3111" y="2551"/>
                  </a:lnTo>
                  <a:lnTo>
                    <a:pt x="3114" y="2555"/>
                  </a:lnTo>
                  <a:lnTo>
                    <a:pt x="3121" y="2562"/>
                  </a:lnTo>
                  <a:lnTo>
                    <a:pt x="3130" y="2570"/>
                  </a:lnTo>
                  <a:lnTo>
                    <a:pt x="3145" y="2584"/>
                  </a:lnTo>
                  <a:lnTo>
                    <a:pt x="3159" y="2595"/>
                  </a:lnTo>
                  <a:lnTo>
                    <a:pt x="3174" y="2605"/>
                  </a:lnTo>
                  <a:lnTo>
                    <a:pt x="3191" y="2615"/>
                  </a:lnTo>
                  <a:lnTo>
                    <a:pt x="3203" y="2621"/>
                  </a:lnTo>
                  <a:lnTo>
                    <a:pt x="3214" y="2630"/>
                  </a:lnTo>
                  <a:lnTo>
                    <a:pt x="3223" y="2638"/>
                  </a:lnTo>
                  <a:lnTo>
                    <a:pt x="3233" y="2645"/>
                  </a:lnTo>
                  <a:lnTo>
                    <a:pt x="3242" y="2654"/>
                  </a:lnTo>
                  <a:lnTo>
                    <a:pt x="3252" y="2661"/>
                  </a:lnTo>
                  <a:lnTo>
                    <a:pt x="3263" y="2668"/>
                  </a:lnTo>
                  <a:lnTo>
                    <a:pt x="3276" y="2673"/>
                  </a:lnTo>
                  <a:lnTo>
                    <a:pt x="3282" y="2675"/>
                  </a:lnTo>
                  <a:lnTo>
                    <a:pt x="3287" y="2675"/>
                  </a:lnTo>
                  <a:lnTo>
                    <a:pt x="3293" y="2675"/>
                  </a:lnTo>
                  <a:lnTo>
                    <a:pt x="3298" y="2675"/>
                  </a:lnTo>
                  <a:lnTo>
                    <a:pt x="3309" y="2674"/>
                  </a:lnTo>
                  <a:lnTo>
                    <a:pt x="3321" y="2675"/>
                  </a:lnTo>
                  <a:lnTo>
                    <a:pt x="3327" y="2678"/>
                  </a:lnTo>
                  <a:lnTo>
                    <a:pt x="3332" y="2681"/>
                  </a:lnTo>
                  <a:lnTo>
                    <a:pt x="3337" y="2684"/>
                  </a:lnTo>
                  <a:lnTo>
                    <a:pt x="3341" y="2688"/>
                  </a:lnTo>
                  <a:lnTo>
                    <a:pt x="3348" y="2697"/>
                  </a:lnTo>
                  <a:lnTo>
                    <a:pt x="3355" y="2707"/>
                  </a:lnTo>
                  <a:lnTo>
                    <a:pt x="3362" y="2715"/>
                  </a:lnTo>
                  <a:lnTo>
                    <a:pt x="3370" y="2724"/>
                  </a:lnTo>
                  <a:lnTo>
                    <a:pt x="3373" y="2729"/>
                  </a:lnTo>
                  <a:lnTo>
                    <a:pt x="3378" y="2733"/>
                  </a:lnTo>
                  <a:lnTo>
                    <a:pt x="3383" y="2737"/>
                  </a:lnTo>
                  <a:lnTo>
                    <a:pt x="3390" y="2739"/>
                  </a:lnTo>
                  <a:lnTo>
                    <a:pt x="3411" y="2749"/>
                  </a:lnTo>
                  <a:lnTo>
                    <a:pt x="3431" y="2758"/>
                  </a:lnTo>
                  <a:lnTo>
                    <a:pt x="3447" y="2767"/>
                  </a:lnTo>
                  <a:lnTo>
                    <a:pt x="3464" y="2777"/>
                  </a:lnTo>
                  <a:lnTo>
                    <a:pt x="3496" y="2797"/>
                  </a:lnTo>
                  <a:lnTo>
                    <a:pt x="3535" y="2821"/>
                  </a:lnTo>
                  <a:lnTo>
                    <a:pt x="3535" y="2821"/>
                  </a:lnTo>
                  <a:lnTo>
                    <a:pt x="3533" y="2806"/>
                  </a:lnTo>
                  <a:lnTo>
                    <a:pt x="3529" y="2792"/>
                  </a:lnTo>
                  <a:lnTo>
                    <a:pt x="3525" y="2778"/>
                  </a:lnTo>
                  <a:lnTo>
                    <a:pt x="3524" y="2762"/>
                  </a:lnTo>
                  <a:lnTo>
                    <a:pt x="3525" y="2755"/>
                  </a:lnTo>
                  <a:lnTo>
                    <a:pt x="3527" y="2750"/>
                  </a:lnTo>
                  <a:lnTo>
                    <a:pt x="3528" y="2745"/>
                  </a:lnTo>
                  <a:lnTo>
                    <a:pt x="3532" y="2742"/>
                  </a:lnTo>
                  <a:lnTo>
                    <a:pt x="3538" y="2733"/>
                  </a:lnTo>
                  <a:lnTo>
                    <a:pt x="3547" y="2725"/>
                  </a:lnTo>
                  <a:lnTo>
                    <a:pt x="3555" y="2718"/>
                  </a:lnTo>
                  <a:lnTo>
                    <a:pt x="3562" y="2710"/>
                  </a:lnTo>
                  <a:lnTo>
                    <a:pt x="3565" y="2705"/>
                  </a:lnTo>
                  <a:lnTo>
                    <a:pt x="3567" y="2700"/>
                  </a:lnTo>
                  <a:lnTo>
                    <a:pt x="3569" y="2695"/>
                  </a:lnTo>
                  <a:lnTo>
                    <a:pt x="3569" y="2690"/>
                  </a:lnTo>
                  <a:lnTo>
                    <a:pt x="3569" y="2630"/>
                  </a:lnTo>
                  <a:lnTo>
                    <a:pt x="3570" y="2619"/>
                  </a:lnTo>
                  <a:lnTo>
                    <a:pt x="3573" y="2609"/>
                  </a:lnTo>
                  <a:lnTo>
                    <a:pt x="3578" y="2599"/>
                  </a:lnTo>
                  <a:lnTo>
                    <a:pt x="3584" y="2590"/>
                  </a:lnTo>
                  <a:lnTo>
                    <a:pt x="3598" y="2574"/>
                  </a:lnTo>
                  <a:lnTo>
                    <a:pt x="3612" y="2555"/>
                  </a:lnTo>
                  <a:lnTo>
                    <a:pt x="3616" y="2546"/>
                  </a:lnTo>
                  <a:lnTo>
                    <a:pt x="3618" y="2537"/>
                  </a:lnTo>
                  <a:lnTo>
                    <a:pt x="3619" y="2528"/>
                  </a:lnTo>
                  <a:lnTo>
                    <a:pt x="3619" y="2520"/>
                  </a:lnTo>
                  <a:lnTo>
                    <a:pt x="3621" y="2512"/>
                  </a:lnTo>
                  <a:lnTo>
                    <a:pt x="3622" y="2503"/>
                  </a:lnTo>
                  <a:lnTo>
                    <a:pt x="3624" y="2496"/>
                  </a:lnTo>
                  <a:lnTo>
                    <a:pt x="3629" y="2488"/>
                  </a:lnTo>
                  <a:lnTo>
                    <a:pt x="3634" y="2484"/>
                  </a:lnTo>
                  <a:lnTo>
                    <a:pt x="3638" y="2482"/>
                  </a:lnTo>
                  <a:lnTo>
                    <a:pt x="3643" y="2481"/>
                  </a:lnTo>
                  <a:lnTo>
                    <a:pt x="3648" y="2481"/>
                  </a:lnTo>
                  <a:lnTo>
                    <a:pt x="3661" y="2481"/>
                  </a:lnTo>
                  <a:lnTo>
                    <a:pt x="3672" y="2481"/>
                  </a:lnTo>
                  <a:lnTo>
                    <a:pt x="3705" y="2477"/>
                  </a:lnTo>
                  <a:lnTo>
                    <a:pt x="3735" y="2476"/>
                  </a:lnTo>
                  <a:lnTo>
                    <a:pt x="3749" y="2474"/>
                  </a:lnTo>
                  <a:lnTo>
                    <a:pt x="3762" y="2473"/>
                  </a:lnTo>
                  <a:lnTo>
                    <a:pt x="3778" y="2469"/>
                  </a:lnTo>
                  <a:lnTo>
                    <a:pt x="3794" y="2464"/>
                  </a:lnTo>
                  <a:lnTo>
                    <a:pt x="3799" y="2462"/>
                  </a:lnTo>
                  <a:lnTo>
                    <a:pt x="3804" y="2458"/>
                  </a:lnTo>
                  <a:lnTo>
                    <a:pt x="3809" y="2456"/>
                  </a:lnTo>
                  <a:lnTo>
                    <a:pt x="3813" y="2451"/>
                  </a:lnTo>
                  <a:lnTo>
                    <a:pt x="3820" y="2442"/>
                  </a:lnTo>
                  <a:lnTo>
                    <a:pt x="3828" y="2433"/>
                  </a:lnTo>
                  <a:lnTo>
                    <a:pt x="3834" y="2426"/>
                  </a:lnTo>
                  <a:lnTo>
                    <a:pt x="3842" y="2418"/>
                  </a:lnTo>
                  <a:lnTo>
                    <a:pt x="3847" y="2415"/>
                  </a:lnTo>
                  <a:lnTo>
                    <a:pt x="3852" y="2413"/>
                  </a:lnTo>
                  <a:lnTo>
                    <a:pt x="3857" y="2412"/>
                  </a:lnTo>
                  <a:lnTo>
                    <a:pt x="3863" y="2412"/>
                  </a:lnTo>
                  <a:lnTo>
                    <a:pt x="3868" y="2412"/>
                  </a:lnTo>
                  <a:lnTo>
                    <a:pt x="3873" y="2413"/>
                  </a:lnTo>
                  <a:lnTo>
                    <a:pt x="3878" y="2414"/>
                  </a:lnTo>
                  <a:lnTo>
                    <a:pt x="3882" y="2417"/>
                  </a:lnTo>
                  <a:lnTo>
                    <a:pt x="3889" y="2422"/>
                  </a:lnTo>
                  <a:lnTo>
                    <a:pt x="3895" y="2428"/>
                  </a:lnTo>
                  <a:lnTo>
                    <a:pt x="3903" y="2436"/>
                  </a:lnTo>
                  <a:lnTo>
                    <a:pt x="3909" y="2443"/>
                  </a:lnTo>
                  <a:lnTo>
                    <a:pt x="3917" y="2449"/>
                  </a:lnTo>
                  <a:lnTo>
                    <a:pt x="3926" y="2457"/>
                  </a:lnTo>
                  <a:lnTo>
                    <a:pt x="3949" y="2468"/>
                  </a:lnTo>
                  <a:lnTo>
                    <a:pt x="3971" y="2477"/>
                  </a:lnTo>
                  <a:lnTo>
                    <a:pt x="3981" y="2481"/>
                  </a:lnTo>
                  <a:lnTo>
                    <a:pt x="3991" y="2486"/>
                  </a:lnTo>
                  <a:lnTo>
                    <a:pt x="4002" y="2491"/>
                  </a:lnTo>
                  <a:lnTo>
                    <a:pt x="4013" y="2498"/>
                  </a:lnTo>
                  <a:lnTo>
                    <a:pt x="4023" y="2507"/>
                  </a:lnTo>
                  <a:lnTo>
                    <a:pt x="4034" y="2517"/>
                  </a:lnTo>
                  <a:lnTo>
                    <a:pt x="4041" y="2527"/>
                  </a:lnTo>
                  <a:lnTo>
                    <a:pt x="4049" y="2537"/>
                  </a:lnTo>
                  <a:lnTo>
                    <a:pt x="4057" y="2546"/>
                  </a:lnTo>
                  <a:lnTo>
                    <a:pt x="4066" y="2555"/>
                  </a:lnTo>
                  <a:lnTo>
                    <a:pt x="4076" y="2562"/>
                  </a:lnTo>
                  <a:lnTo>
                    <a:pt x="4089" y="2569"/>
                  </a:lnTo>
                  <a:lnTo>
                    <a:pt x="4089" y="2569"/>
                  </a:lnTo>
                  <a:lnTo>
                    <a:pt x="4090" y="2567"/>
                  </a:lnTo>
                  <a:lnTo>
                    <a:pt x="4090" y="2565"/>
                  </a:lnTo>
                  <a:lnTo>
                    <a:pt x="4095" y="2545"/>
                  </a:lnTo>
                  <a:lnTo>
                    <a:pt x="4101" y="2526"/>
                  </a:lnTo>
                  <a:lnTo>
                    <a:pt x="4105" y="2518"/>
                  </a:lnTo>
                  <a:lnTo>
                    <a:pt x="4111" y="2512"/>
                  </a:lnTo>
                  <a:lnTo>
                    <a:pt x="4114" y="2510"/>
                  </a:lnTo>
                  <a:lnTo>
                    <a:pt x="4118" y="2508"/>
                  </a:lnTo>
                  <a:lnTo>
                    <a:pt x="4123" y="2507"/>
                  </a:lnTo>
                  <a:lnTo>
                    <a:pt x="4126" y="2507"/>
                  </a:lnTo>
                  <a:lnTo>
                    <a:pt x="4131" y="2507"/>
                  </a:lnTo>
                  <a:lnTo>
                    <a:pt x="4136" y="2508"/>
                  </a:lnTo>
                  <a:lnTo>
                    <a:pt x="4140" y="2510"/>
                  </a:lnTo>
                  <a:lnTo>
                    <a:pt x="4145" y="2512"/>
                  </a:lnTo>
                  <a:lnTo>
                    <a:pt x="4151" y="2518"/>
                  </a:lnTo>
                  <a:lnTo>
                    <a:pt x="4159" y="2525"/>
                  </a:lnTo>
                  <a:lnTo>
                    <a:pt x="4165" y="2532"/>
                  </a:lnTo>
                  <a:lnTo>
                    <a:pt x="4173" y="2538"/>
                  </a:lnTo>
                  <a:lnTo>
                    <a:pt x="4177" y="2540"/>
                  </a:lnTo>
                  <a:lnTo>
                    <a:pt x="4180" y="2542"/>
                  </a:lnTo>
                  <a:lnTo>
                    <a:pt x="4185" y="2543"/>
                  </a:lnTo>
                  <a:lnTo>
                    <a:pt x="4190" y="2543"/>
                  </a:lnTo>
                  <a:lnTo>
                    <a:pt x="4202" y="2542"/>
                  </a:lnTo>
                  <a:lnTo>
                    <a:pt x="4210" y="2540"/>
                  </a:lnTo>
                  <a:lnTo>
                    <a:pt x="4218" y="2533"/>
                  </a:lnTo>
                  <a:lnTo>
                    <a:pt x="4226" y="2527"/>
                  </a:lnTo>
                  <a:lnTo>
                    <a:pt x="4238" y="2510"/>
                  </a:lnTo>
                  <a:lnTo>
                    <a:pt x="4248" y="2491"/>
                  </a:lnTo>
                  <a:lnTo>
                    <a:pt x="4254" y="2495"/>
                  </a:lnTo>
                  <a:lnTo>
                    <a:pt x="4258" y="2500"/>
                  </a:lnTo>
                  <a:lnTo>
                    <a:pt x="4262" y="2505"/>
                  </a:lnTo>
                  <a:lnTo>
                    <a:pt x="4266" y="2511"/>
                  </a:lnTo>
                  <a:lnTo>
                    <a:pt x="4272" y="2523"/>
                  </a:lnTo>
                  <a:lnTo>
                    <a:pt x="4276" y="2537"/>
                  </a:lnTo>
                  <a:lnTo>
                    <a:pt x="4278" y="2552"/>
                  </a:lnTo>
                  <a:lnTo>
                    <a:pt x="4280" y="2567"/>
                  </a:lnTo>
                  <a:lnTo>
                    <a:pt x="4281" y="2582"/>
                  </a:lnTo>
                  <a:lnTo>
                    <a:pt x="4281" y="2596"/>
                  </a:lnTo>
                  <a:lnTo>
                    <a:pt x="4280" y="2609"/>
                  </a:lnTo>
                  <a:lnTo>
                    <a:pt x="4278" y="2619"/>
                  </a:lnTo>
                  <a:lnTo>
                    <a:pt x="4278" y="2619"/>
                  </a:lnTo>
                  <a:lnTo>
                    <a:pt x="4288" y="2622"/>
                  </a:lnTo>
                  <a:lnTo>
                    <a:pt x="4298" y="2625"/>
                  </a:lnTo>
                  <a:lnTo>
                    <a:pt x="4310" y="2628"/>
                  </a:lnTo>
                  <a:lnTo>
                    <a:pt x="4320" y="2629"/>
                  </a:lnTo>
                  <a:lnTo>
                    <a:pt x="4326" y="2628"/>
                  </a:lnTo>
                  <a:lnTo>
                    <a:pt x="4330" y="2626"/>
                  </a:lnTo>
                  <a:lnTo>
                    <a:pt x="4333" y="2624"/>
                  </a:lnTo>
                  <a:lnTo>
                    <a:pt x="4337" y="2621"/>
                  </a:lnTo>
                  <a:lnTo>
                    <a:pt x="4344" y="2614"/>
                  </a:lnTo>
                  <a:lnTo>
                    <a:pt x="4346" y="2604"/>
                  </a:lnTo>
                  <a:lnTo>
                    <a:pt x="4350" y="2581"/>
                  </a:lnTo>
                  <a:lnTo>
                    <a:pt x="4352" y="2557"/>
                  </a:lnTo>
                  <a:lnTo>
                    <a:pt x="4352" y="2550"/>
                  </a:lnTo>
                  <a:lnTo>
                    <a:pt x="4355" y="2542"/>
                  </a:lnTo>
                  <a:lnTo>
                    <a:pt x="4357" y="2537"/>
                  </a:lnTo>
                  <a:lnTo>
                    <a:pt x="4361" y="2531"/>
                  </a:lnTo>
                  <a:lnTo>
                    <a:pt x="4369" y="2520"/>
                  </a:lnTo>
                  <a:lnTo>
                    <a:pt x="4376" y="2507"/>
                  </a:lnTo>
                  <a:lnTo>
                    <a:pt x="4389" y="2474"/>
                  </a:lnTo>
                  <a:lnTo>
                    <a:pt x="4402" y="2447"/>
                  </a:lnTo>
                  <a:lnTo>
                    <a:pt x="4410" y="2434"/>
                  </a:lnTo>
                  <a:lnTo>
                    <a:pt x="4419" y="2422"/>
                  </a:lnTo>
                  <a:lnTo>
                    <a:pt x="4429" y="2408"/>
                  </a:lnTo>
                  <a:lnTo>
                    <a:pt x="4440" y="2394"/>
                  </a:lnTo>
                  <a:lnTo>
                    <a:pt x="4440" y="2394"/>
                  </a:lnTo>
                  <a:lnTo>
                    <a:pt x="4421" y="2374"/>
                  </a:lnTo>
                  <a:lnTo>
                    <a:pt x="4401" y="2354"/>
                  </a:lnTo>
                  <a:lnTo>
                    <a:pt x="4390" y="2345"/>
                  </a:lnTo>
                  <a:lnTo>
                    <a:pt x="4379" y="2336"/>
                  </a:lnTo>
                  <a:lnTo>
                    <a:pt x="4365" y="2328"/>
                  </a:lnTo>
                  <a:lnTo>
                    <a:pt x="4351" y="2319"/>
                  </a:lnTo>
                  <a:lnTo>
                    <a:pt x="4340" y="2314"/>
                  </a:lnTo>
                  <a:lnTo>
                    <a:pt x="4328" y="2311"/>
                  </a:lnTo>
                  <a:lnTo>
                    <a:pt x="4317" y="2310"/>
                  </a:lnTo>
                  <a:lnTo>
                    <a:pt x="4306" y="2306"/>
                  </a:lnTo>
                  <a:lnTo>
                    <a:pt x="4296" y="2300"/>
                  </a:lnTo>
                  <a:lnTo>
                    <a:pt x="4287" y="2295"/>
                  </a:lnTo>
                  <a:lnTo>
                    <a:pt x="4281" y="2287"/>
                  </a:lnTo>
                  <a:lnTo>
                    <a:pt x="4274" y="2280"/>
                  </a:lnTo>
                  <a:lnTo>
                    <a:pt x="4262" y="2265"/>
                  </a:lnTo>
                  <a:lnTo>
                    <a:pt x="4247" y="2247"/>
                  </a:lnTo>
                  <a:lnTo>
                    <a:pt x="4234" y="2234"/>
                  </a:lnTo>
                  <a:lnTo>
                    <a:pt x="4222" y="2220"/>
                  </a:lnTo>
                  <a:lnTo>
                    <a:pt x="4213" y="2206"/>
                  </a:lnTo>
                  <a:lnTo>
                    <a:pt x="4203" y="2193"/>
                  </a:lnTo>
                  <a:lnTo>
                    <a:pt x="4185" y="2167"/>
                  </a:lnTo>
                  <a:lnTo>
                    <a:pt x="4163" y="2138"/>
                  </a:lnTo>
                  <a:lnTo>
                    <a:pt x="4146" y="2119"/>
                  </a:lnTo>
                  <a:lnTo>
                    <a:pt x="4134" y="2102"/>
                  </a:lnTo>
                  <a:lnTo>
                    <a:pt x="4128" y="2093"/>
                  </a:lnTo>
                  <a:lnTo>
                    <a:pt x="4123" y="2083"/>
                  </a:lnTo>
                  <a:lnTo>
                    <a:pt x="4118" y="2073"/>
                  </a:lnTo>
                  <a:lnTo>
                    <a:pt x="4113" y="2062"/>
                  </a:lnTo>
                  <a:lnTo>
                    <a:pt x="4103" y="2048"/>
                  </a:lnTo>
                  <a:lnTo>
                    <a:pt x="4093" y="2035"/>
                  </a:lnTo>
                  <a:lnTo>
                    <a:pt x="4087" y="2023"/>
                  </a:lnTo>
                  <a:lnTo>
                    <a:pt x="4082" y="2011"/>
                  </a:lnTo>
                  <a:lnTo>
                    <a:pt x="4080" y="1999"/>
                  </a:lnTo>
                  <a:lnTo>
                    <a:pt x="4076" y="1986"/>
                  </a:lnTo>
                  <a:lnTo>
                    <a:pt x="4066" y="1945"/>
                  </a:lnTo>
                  <a:lnTo>
                    <a:pt x="4055" y="1910"/>
                  </a:lnTo>
                  <a:lnTo>
                    <a:pt x="4050" y="1893"/>
                  </a:lnTo>
                  <a:lnTo>
                    <a:pt x="4045" y="1875"/>
                  </a:lnTo>
                  <a:lnTo>
                    <a:pt x="4041" y="1856"/>
                  </a:lnTo>
                  <a:lnTo>
                    <a:pt x="4037" y="1833"/>
                  </a:lnTo>
                  <a:lnTo>
                    <a:pt x="4032" y="1808"/>
                  </a:lnTo>
                  <a:lnTo>
                    <a:pt x="4027" y="1786"/>
                  </a:lnTo>
                  <a:lnTo>
                    <a:pt x="4021" y="1763"/>
                  </a:lnTo>
                  <a:lnTo>
                    <a:pt x="4011" y="1739"/>
                  </a:lnTo>
                  <a:lnTo>
                    <a:pt x="4003" y="1727"/>
                  </a:lnTo>
                  <a:lnTo>
                    <a:pt x="3997" y="1717"/>
                  </a:lnTo>
                  <a:lnTo>
                    <a:pt x="3993" y="1712"/>
                  </a:lnTo>
                  <a:lnTo>
                    <a:pt x="3991" y="1705"/>
                  </a:lnTo>
                  <a:lnTo>
                    <a:pt x="3990" y="1699"/>
                  </a:lnTo>
                  <a:lnTo>
                    <a:pt x="3988" y="1693"/>
                  </a:lnTo>
                  <a:lnTo>
                    <a:pt x="3988" y="1621"/>
                  </a:lnTo>
                  <a:lnTo>
                    <a:pt x="3987" y="1602"/>
                  </a:lnTo>
                  <a:lnTo>
                    <a:pt x="3985" y="1587"/>
                  </a:lnTo>
                  <a:lnTo>
                    <a:pt x="3981" y="1571"/>
                  </a:lnTo>
                  <a:lnTo>
                    <a:pt x="3980" y="1553"/>
                  </a:lnTo>
                  <a:lnTo>
                    <a:pt x="3978" y="1542"/>
                  </a:lnTo>
                  <a:lnTo>
                    <a:pt x="3977" y="1533"/>
                  </a:lnTo>
                  <a:lnTo>
                    <a:pt x="3976" y="1523"/>
                  </a:lnTo>
                  <a:lnTo>
                    <a:pt x="3973" y="1512"/>
                  </a:lnTo>
                  <a:lnTo>
                    <a:pt x="3971" y="1507"/>
                  </a:lnTo>
                  <a:lnTo>
                    <a:pt x="3968" y="1501"/>
                  </a:lnTo>
                  <a:lnTo>
                    <a:pt x="3964" y="1497"/>
                  </a:lnTo>
                  <a:lnTo>
                    <a:pt x="3961" y="1492"/>
                  </a:lnTo>
                  <a:lnTo>
                    <a:pt x="3957" y="1487"/>
                  </a:lnTo>
                  <a:lnTo>
                    <a:pt x="3954" y="1482"/>
                  </a:lnTo>
                  <a:lnTo>
                    <a:pt x="3952" y="1477"/>
                  </a:lnTo>
                  <a:lnTo>
                    <a:pt x="3951" y="1471"/>
                  </a:lnTo>
                  <a:lnTo>
                    <a:pt x="3951" y="1446"/>
                  </a:lnTo>
                  <a:lnTo>
                    <a:pt x="3972" y="1356"/>
                  </a:lnTo>
                  <a:lnTo>
                    <a:pt x="3972" y="1348"/>
                  </a:lnTo>
                  <a:lnTo>
                    <a:pt x="3971" y="1339"/>
                  </a:lnTo>
                  <a:lnTo>
                    <a:pt x="3970" y="1335"/>
                  </a:lnTo>
                  <a:lnTo>
                    <a:pt x="3967" y="1333"/>
                  </a:lnTo>
                  <a:lnTo>
                    <a:pt x="3964" y="1330"/>
                  </a:lnTo>
                  <a:lnTo>
                    <a:pt x="3961" y="1328"/>
                  </a:lnTo>
                  <a:lnTo>
                    <a:pt x="3953" y="1325"/>
                  </a:lnTo>
                  <a:lnTo>
                    <a:pt x="3946" y="1324"/>
                  </a:lnTo>
                  <a:lnTo>
                    <a:pt x="3943" y="1323"/>
                  </a:lnTo>
                  <a:lnTo>
                    <a:pt x="3941" y="1320"/>
                  </a:lnTo>
                  <a:lnTo>
                    <a:pt x="3938" y="1319"/>
                  </a:lnTo>
                  <a:lnTo>
                    <a:pt x="3938" y="1315"/>
                  </a:lnTo>
                  <a:lnTo>
                    <a:pt x="3942" y="1299"/>
                  </a:lnTo>
                  <a:lnTo>
                    <a:pt x="3946" y="1281"/>
                  </a:lnTo>
                  <a:lnTo>
                    <a:pt x="3946" y="1274"/>
                  </a:lnTo>
                  <a:lnTo>
                    <a:pt x="3944" y="1266"/>
                  </a:lnTo>
                  <a:lnTo>
                    <a:pt x="3942" y="1260"/>
                  </a:lnTo>
                  <a:lnTo>
                    <a:pt x="3939" y="1252"/>
                  </a:lnTo>
                  <a:lnTo>
                    <a:pt x="3941" y="1246"/>
                  </a:lnTo>
                  <a:lnTo>
                    <a:pt x="3941" y="1233"/>
                  </a:lnTo>
                  <a:lnTo>
                    <a:pt x="3939" y="1222"/>
                  </a:lnTo>
                  <a:lnTo>
                    <a:pt x="3939" y="1211"/>
                  </a:lnTo>
                  <a:lnTo>
                    <a:pt x="3939" y="1200"/>
                  </a:lnTo>
                  <a:lnTo>
                    <a:pt x="3941" y="1175"/>
                  </a:lnTo>
                  <a:lnTo>
                    <a:pt x="3942" y="1152"/>
                  </a:lnTo>
                  <a:lnTo>
                    <a:pt x="3946" y="1131"/>
                  </a:lnTo>
                  <a:lnTo>
                    <a:pt x="3948" y="1106"/>
                  </a:lnTo>
                  <a:lnTo>
                    <a:pt x="3949" y="1094"/>
                  </a:lnTo>
                  <a:lnTo>
                    <a:pt x="3951" y="1083"/>
                  </a:lnTo>
                  <a:lnTo>
                    <a:pt x="3956" y="1072"/>
                  </a:lnTo>
                  <a:lnTo>
                    <a:pt x="3962" y="1062"/>
                  </a:lnTo>
                  <a:lnTo>
                    <a:pt x="3968" y="1053"/>
                  </a:lnTo>
                  <a:lnTo>
                    <a:pt x="3976" y="1045"/>
                  </a:lnTo>
                  <a:lnTo>
                    <a:pt x="3991" y="1029"/>
                  </a:lnTo>
                  <a:lnTo>
                    <a:pt x="4008" y="1011"/>
                  </a:lnTo>
                  <a:lnTo>
                    <a:pt x="4013" y="1005"/>
                  </a:lnTo>
                  <a:lnTo>
                    <a:pt x="4020" y="1000"/>
                  </a:lnTo>
                  <a:lnTo>
                    <a:pt x="4026" y="995"/>
                  </a:lnTo>
                  <a:lnTo>
                    <a:pt x="4032" y="991"/>
                  </a:lnTo>
                  <a:lnTo>
                    <a:pt x="4046" y="985"/>
                  </a:lnTo>
                  <a:lnTo>
                    <a:pt x="4062" y="980"/>
                  </a:lnTo>
                  <a:lnTo>
                    <a:pt x="4075" y="974"/>
                  </a:lnTo>
                  <a:lnTo>
                    <a:pt x="4087" y="971"/>
                  </a:lnTo>
                  <a:lnTo>
                    <a:pt x="4094" y="971"/>
                  </a:lnTo>
                  <a:lnTo>
                    <a:pt x="4100" y="974"/>
                  </a:lnTo>
                  <a:lnTo>
                    <a:pt x="4105" y="978"/>
                  </a:lnTo>
                  <a:lnTo>
                    <a:pt x="4110" y="980"/>
                  </a:lnTo>
                  <a:lnTo>
                    <a:pt x="4115" y="984"/>
                  </a:lnTo>
                  <a:lnTo>
                    <a:pt x="4121" y="988"/>
                  </a:lnTo>
                  <a:lnTo>
                    <a:pt x="4126" y="990"/>
                  </a:lnTo>
                  <a:lnTo>
                    <a:pt x="4134" y="990"/>
                  </a:lnTo>
                  <a:lnTo>
                    <a:pt x="4139" y="989"/>
                  </a:lnTo>
                  <a:lnTo>
                    <a:pt x="4143" y="986"/>
                  </a:lnTo>
                  <a:lnTo>
                    <a:pt x="4145" y="981"/>
                  </a:lnTo>
                  <a:lnTo>
                    <a:pt x="4148" y="976"/>
                  </a:lnTo>
                  <a:lnTo>
                    <a:pt x="4158" y="960"/>
                  </a:lnTo>
                  <a:lnTo>
                    <a:pt x="4167" y="942"/>
                  </a:lnTo>
                  <a:lnTo>
                    <a:pt x="4175" y="927"/>
                  </a:lnTo>
                  <a:lnTo>
                    <a:pt x="4185" y="915"/>
                  </a:lnTo>
                  <a:lnTo>
                    <a:pt x="4190" y="909"/>
                  </a:lnTo>
                  <a:lnTo>
                    <a:pt x="4194" y="902"/>
                  </a:lnTo>
                  <a:lnTo>
                    <a:pt x="4197" y="895"/>
                  </a:lnTo>
                  <a:lnTo>
                    <a:pt x="4197" y="886"/>
                  </a:lnTo>
                  <a:lnTo>
                    <a:pt x="4193" y="877"/>
                  </a:lnTo>
                  <a:lnTo>
                    <a:pt x="4188" y="867"/>
                  </a:lnTo>
                  <a:lnTo>
                    <a:pt x="4189" y="858"/>
                  </a:lnTo>
                  <a:lnTo>
                    <a:pt x="4190" y="851"/>
                  </a:lnTo>
                  <a:lnTo>
                    <a:pt x="4193" y="843"/>
                  </a:lnTo>
                  <a:lnTo>
                    <a:pt x="4195" y="834"/>
                  </a:lnTo>
                  <a:lnTo>
                    <a:pt x="4198" y="827"/>
                  </a:lnTo>
                  <a:lnTo>
                    <a:pt x="4200" y="821"/>
                  </a:lnTo>
                  <a:lnTo>
                    <a:pt x="4200" y="821"/>
                  </a:lnTo>
                  <a:lnTo>
                    <a:pt x="4189" y="814"/>
                  </a:lnTo>
                  <a:lnTo>
                    <a:pt x="4182" y="807"/>
                  </a:lnTo>
                  <a:lnTo>
                    <a:pt x="4174" y="799"/>
                  </a:lnTo>
                  <a:lnTo>
                    <a:pt x="4169" y="792"/>
                  </a:lnTo>
                  <a:lnTo>
                    <a:pt x="4163" y="783"/>
                  </a:lnTo>
                  <a:lnTo>
                    <a:pt x="4157" y="774"/>
                  </a:lnTo>
                  <a:lnTo>
                    <a:pt x="4149" y="765"/>
                  </a:lnTo>
                  <a:lnTo>
                    <a:pt x="4140" y="757"/>
                  </a:lnTo>
                  <a:lnTo>
                    <a:pt x="4114" y="735"/>
                  </a:lnTo>
                  <a:lnTo>
                    <a:pt x="4090" y="714"/>
                  </a:lnTo>
                  <a:lnTo>
                    <a:pt x="4080" y="703"/>
                  </a:lnTo>
                  <a:lnTo>
                    <a:pt x="4072" y="690"/>
                  </a:lnTo>
                  <a:lnTo>
                    <a:pt x="4070" y="684"/>
                  </a:lnTo>
                  <a:lnTo>
                    <a:pt x="4067" y="676"/>
                  </a:lnTo>
                  <a:lnTo>
                    <a:pt x="4066" y="668"/>
                  </a:lnTo>
                  <a:lnTo>
                    <a:pt x="4066" y="659"/>
                  </a:lnTo>
                  <a:lnTo>
                    <a:pt x="4066" y="592"/>
                  </a:lnTo>
                  <a:lnTo>
                    <a:pt x="4065" y="586"/>
                  </a:lnTo>
                  <a:lnTo>
                    <a:pt x="4062" y="580"/>
                  </a:lnTo>
                  <a:lnTo>
                    <a:pt x="4059" y="576"/>
                  </a:lnTo>
                  <a:lnTo>
                    <a:pt x="4054" y="572"/>
                  </a:lnTo>
                  <a:lnTo>
                    <a:pt x="4047" y="570"/>
                  </a:lnTo>
                  <a:lnTo>
                    <a:pt x="4041" y="567"/>
                  </a:lnTo>
                  <a:lnTo>
                    <a:pt x="4034" y="566"/>
                  </a:lnTo>
                  <a:lnTo>
                    <a:pt x="4026" y="566"/>
                  </a:lnTo>
                  <a:lnTo>
                    <a:pt x="4012" y="567"/>
                  </a:lnTo>
                  <a:lnTo>
                    <a:pt x="4000" y="570"/>
                  </a:lnTo>
                  <a:lnTo>
                    <a:pt x="3987" y="572"/>
                  </a:lnTo>
                  <a:lnTo>
                    <a:pt x="3972" y="573"/>
                  </a:lnTo>
                  <a:lnTo>
                    <a:pt x="3966" y="573"/>
                  </a:lnTo>
                  <a:lnTo>
                    <a:pt x="3961" y="572"/>
                  </a:lnTo>
                  <a:lnTo>
                    <a:pt x="3956" y="568"/>
                  </a:lnTo>
                  <a:lnTo>
                    <a:pt x="3951" y="566"/>
                  </a:lnTo>
                  <a:lnTo>
                    <a:pt x="3946" y="563"/>
                  </a:lnTo>
                  <a:lnTo>
                    <a:pt x="3941" y="561"/>
                  </a:lnTo>
                  <a:lnTo>
                    <a:pt x="3934" y="558"/>
                  </a:lnTo>
                  <a:lnTo>
                    <a:pt x="3928" y="558"/>
                  </a:lnTo>
                  <a:lnTo>
                    <a:pt x="3913" y="562"/>
                  </a:lnTo>
                  <a:lnTo>
                    <a:pt x="3897" y="566"/>
                  </a:lnTo>
                  <a:lnTo>
                    <a:pt x="3892" y="566"/>
                  </a:lnTo>
                  <a:lnTo>
                    <a:pt x="3887" y="565"/>
                  </a:lnTo>
                  <a:lnTo>
                    <a:pt x="3883" y="562"/>
                  </a:lnTo>
                  <a:lnTo>
                    <a:pt x="3879" y="560"/>
                  </a:lnTo>
                  <a:lnTo>
                    <a:pt x="3873" y="553"/>
                  </a:lnTo>
                  <a:lnTo>
                    <a:pt x="3867" y="545"/>
                  </a:lnTo>
                  <a:lnTo>
                    <a:pt x="3860" y="537"/>
                  </a:lnTo>
                  <a:lnTo>
                    <a:pt x="3853" y="531"/>
                  </a:lnTo>
                  <a:lnTo>
                    <a:pt x="3849" y="528"/>
                  </a:lnTo>
                  <a:lnTo>
                    <a:pt x="3845" y="526"/>
                  </a:lnTo>
                  <a:lnTo>
                    <a:pt x="3840" y="525"/>
                  </a:lnTo>
                  <a:lnTo>
                    <a:pt x="3835" y="523"/>
                  </a:lnTo>
                  <a:lnTo>
                    <a:pt x="3774" y="523"/>
                  </a:lnTo>
                  <a:lnTo>
                    <a:pt x="3766" y="523"/>
                  </a:lnTo>
                  <a:lnTo>
                    <a:pt x="3759" y="522"/>
                  </a:lnTo>
                  <a:lnTo>
                    <a:pt x="3752" y="518"/>
                  </a:lnTo>
                  <a:lnTo>
                    <a:pt x="3747" y="516"/>
                  </a:lnTo>
                  <a:lnTo>
                    <a:pt x="3736" y="506"/>
                  </a:lnTo>
                  <a:lnTo>
                    <a:pt x="3727" y="496"/>
                  </a:lnTo>
                  <a:lnTo>
                    <a:pt x="3717" y="486"/>
                  </a:lnTo>
                  <a:lnTo>
                    <a:pt x="3707" y="477"/>
                  </a:lnTo>
                  <a:lnTo>
                    <a:pt x="3701" y="473"/>
                  </a:lnTo>
                  <a:lnTo>
                    <a:pt x="3695" y="471"/>
                  </a:lnTo>
                  <a:lnTo>
                    <a:pt x="3687" y="469"/>
                  </a:lnTo>
                  <a:lnTo>
                    <a:pt x="3680" y="468"/>
                  </a:lnTo>
                  <a:lnTo>
                    <a:pt x="3666" y="469"/>
                  </a:lnTo>
                  <a:lnTo>
                    <a:pt x="3653" y="471"/>
                  </a:lnTo>
                  <a:lnTo>
                    <a:pt x="3641" y="473"/>
                  </a:lnTo>
                  <a:lnTo>
                    <a:pt x="3629" y="474"/>
                  </a:lnTo>
                  <a:lnTo>
                    <a:pt x="3617" y="477"/>
                  </a:lnTo>
                  <a:lnTo>
                    <a:pt x="3606" y="479"/>
                  </a:lnTo>
                  <a:lnTo>
                    <a:pt x="3592" y="481"/>
                  </a:lnTo>
                  <a:lnTo>
                    <a:pt x="3578" y="482"/>
                  </a:lnTo>
                  <a:lnTo>
                    <a:pt x="3543" y="481"/>
                  </a:lnTo>
                  <a:lnTo>
                    <a:pt x="3511" y="481"/>
                  </a:lnTo>
                  <a:lnTo>
                    <a:pt x="3480" y="479"/>
                  </a:lnTo>
                  <a:lnTo>
                    <a:pt x="3445" y="479"/>
                  </a:lnTo>
                  <a:lnTo>
                    <a:pt x="3439" y="479"/>
                  </a:lnTo>
                  <a:lnTo>
                    <a:pt x="3434" y="481"/>
                  </a:lnTo>
                  <a:lnTo>
                    <a:pt x="3429" y="483"/>
                  </a:lnTo>
                  <a:lnTo>
                    <a:pt x="3424" y="486"/>
                  </a:lnTo>
                  <a:lnTo>
                    <a:pt x="3414" y="492"/>
                  </a:lnTo>
                  <a:lnTo>
                    <a:pt x="3402" y="497"/>
                  </a:lnTo>
                  <a:lnTo>
                    <a:pt x="3391" y="499"/>
                  </a:lnTo>
                  <a:lnTo>
                    <a:pt x="3380" y="501"/>
                  </a:lnTo>
                  <a:lnTo>
                    <a:pt x="3375" y="502"/>
                  </a:lnTo>
                  <a:lnTo>
                    <a:pt x="3370" y="503"/>
                  </a:lnTo>
                  <a:lnTo>
                    <a:pt x="3365" y="507"/>
                  </a:lnTo>
                  <a:lnTo>
                    <a:pt x="3360" y="511"/>
                  </a:lnTo>
                  <a:lnTo>
                    <a:pt x="3356" y="518"/>
                  </a:lnTo>
                  <a:lnTo>
                    <a:pt x="3352" y="526"/>
                  </a:lnTo>
                  <a:lnTo>
                    <a:pt x="3350" y="533"/>
                  </a:lnTo>
                  <a:lnTo>
                    <a:pt x="3347" y="541"/>
                  </a:lnTo>
                  <a:lnTo>
                    <a:pt x="3345" y="548"/>
                  </a:lnTo>
                  <a:lnTo>
                    <a:pt x="3342" y="556"/>
                  </a:lnTo>
                  <a:lnTo>
                    <a:pt x="3337" y="562"/>
                  </a:lnTo>
                  <a:lnTo>
                    <a:pt x="3331" y="568"/>
                  </a:lnTo>
                  <a:lnTo>
                    <a:pt x="3323" y="573"/>
                  </a:lnTo>
                  <a:lnTo>
                    <a:pt x="3316" y="577"/>
                  </a:lnTo>
                  <a:lnTo>
                    <a:pt x="3308" y="579"/>
                  </a:lnTo>
                  <a:lnTo>
                    <a:pt x="3301" y="580"/>
                  </a:lnTo>
                  <a:lnTo>
                    <a:pt x="3293" y="581"/>
                  </a:lnTo>
                  <a:lnTo>
                    <a:pt x="3284" y="582"/>
                  </a:lnTo>
                  <a:lnTo>
                    <a:pt x="3277" y="584"/>
                  </a:lnTo>
                  <a:lnTo>
                    <a:pt x="3268" y="587"/>
                  </a:lnTo>
                  <a:lnTo>
                    <a:pt x="3259" y="592"/>
                  </a:lnTo>
                  <a:lnTo>
                    <a:pt x="3250" y="597"/>
                  </a:lnTo>
                  <a:lnTo>
                    <a:pt x="3244" y="604"/>
                  </a:lnTo>
                  <a:lnTo>
                    <a:pt x="3237" y="609"/>
                  </a:lnTo>
                  <a:lnTo>
                    <a:pt x="3230" y="614"/>
                  </a:lnTo>
                  <a:lnTo>
                    <a:pt x="3223" y="617"/>
                  </a:lnTo>
                  <a:lnTo>
                    <a:pt x="3214" y="621"/>
                  </a:lnTo>
                  <a:lnTo>
                    <a:pt x="3204" y="621"/>
                  </a:lnTo>
                  <a:lnTo>
                    <a:pt x="3198" y="621"/>
                  </a:lnTo>
                  <a:lnTo>
                    <a:pt x="3191" y="619"/>
                  </a:lnTo>
                  <a:lnTo>
                    <a:pt x="3186" y="615"/>
                  </a:lnTo>
                  <a:lnTo>
                    <a:pt x="3183" y="610"/>
                  </a:lnTo>
                  <a:lnTo>
                    <a:pt x="3175" y="597"/>
                  </a:lnTo>
                  <a:lnTo>
                    <a:pt x="3168" y="585"/>
                  </a:lnTo>
                  <a:lnTo>
                    <a:pt x="3155" y="570"/>
                  </a:lnTo>
                  <a:lnTo>
                    <a:pt x="3142" y="556"/>
                  </a:lnTo>
                  <a:lnTo>
                    <a:pt x="3129" y="545"/>
                  </a:lnTo>
                  <a:lnTo>
                    <a:pt x="3115" y="536"/>
                  </a:lnTo>
                  <a:lnTo>
                    <a:pt x="3099" y="528"/>
                  </a:lnTo>
                  <a:lnTo>
                    <a:pt x="3082" y="523"/>
                  </a:lnTo>
                  <a:lnTo>
                    <a:pt x="3065" y="520"/>
                  </a:lnTo>
                  <a:lnTo>
                    <a:pt x="3045" y="518"/>
                  </a:lnTo>
                  <a:lnTo>
                    <a:pt x="2988" y="518"/>
                  </a:lnTo>
                  <a:lnTo>
                    <a:pt x="2977" y="522"/>
                  </a:lnTo>
                  <a:lnTo>
                    <a:pt x="2967" y="527"/>
                  </a:lnTo>
                  <a:lnTo>
                    <a:pt x="2958" y="526"/>
                  </a:lnTo>
                  <a:lnTo>
                    <a:pt x="2950" y="522"/>
                  </a:lnTo>
                  <a:lnTo>
                    <a:pt x="2944" y="517"/>
                  </a:lnTo>
                  <a:lnTo>
                    <a:pt x="2939" y="511"/>
                  </a:lnTo>
                  <a:lnTo>
                    <a:pt x="2935" y="503"/>
                  </a:lnTo>
                  <a:lnTo>
                    <a:pt x="2932" y="494"/>
                  </a:lnTo>
                  <a:lnTo>
                    <a:pt x="2930" y="486"/>
                  </a:lnTo>
                  <a:lnTo>
                    <a:pt x="2929" y="477"/>
                  </a:lnTo>
                  <a:lnTo>
                    <a:pt x="2929" y="477"/>
                  </a:lnTo>
                  <a:lnTo>
                    <a:pt x="2919" y="478"/>
                  </a:lnTo>
                  <a:lnTo>
                    <a:pt x="2910" y="481"/>
                  </a:lnTo>
                  <a:lnTo>
                    <a:pt x="2903" y="484"/>
                  </a:lnTo>
                  <a:lnTo>
                    <a:pt x="2895" y="488"/>
                  </a:lnTo>
                  <a:lnTo>
                    <a:pt x="2888" y="491"/>
                  </a:lnTo>
                  <a:lnTo>
                    <a:pt x="2879" y="494"/>
                  </a:lnTo>
                  <a:lnTo>
                    <a:pt x="2870" y="497"/>
                  </a:lnTo>
                  <a:lnTo>
                    <a:pt x="2860" y="497"/>
                  </a:lnTo>
                  <a:lnTo>
                    <a:pt x="2848" y="497"/>
                  </a:lnTo>
                  <a:lnTo>
                    <a:pt x="2836" y="494"/>
                  </a:lnTo>
                  <a:lnTo>
                    <a:pt x="2826" y="491"/>
                  </a:lnTo>
                  <a:lnTo>
                    <a:pt x="2815" y="487"/>
                  </a:lnTo>
                  <a:lnTo>
                    <a:pt x="2805" y="483"/>
                  </a:lnTo>
                  <a:lnTo>
                    <a:pt x="2795" y="479"/>
                  </a:lnTo>
                  <a:lnTo>
                    <a:pt x="2784" y="477"/>
                  </a:lnTo>
                  <a:lnTo>
                    <a:pt x="2771" y="477"/>
                  </a:lnTo>
                  <a:lnTo>
                    <a:pt x="2767" y="477"/>
                  </a:lnTo>
                  <a:lnTo>
                    <a:pt x="2763" y="478"/>
                  </a:lnTo>
                  <a:lnTo>
                    <a:pt x="2760" y="479"/>
                  </a:lnTo>
                  <a:lnTo>
                    <a:pt x="2757" y="482"/>
                  </a:lnTo>
                  <a:lnTo>
                    <a:pt x="2752" y="487"/>
                  </a:lnTo>
                  <a:lnTo>
                    <a:pt x="2748" y="493"/>
                  </a:lnTo>
                  <a:lnTo>
                    <a:pt x="2743" y="499"/>
                  </a:lnTo>
                  <a:lnTo>
                    <a:pt x="2738" y="506"/>
                  </a:lnTo>
                  <a:lnTo>
                    <a:pt x="2736" y="507"/>
                  </a:lnTo>
                  <a:lnTo>
                    <a:pt x="2733" y="509"/>
                  </a:lnTo>
                  <a:lnTo>
                    <a:pt x="2730" y="511"/>
                  </a:lnTo>
                  <a:lnTo>
                    <a:pt x="2726" y="511"/>
                  </a:lnTo>
                  <a:lnTo>
                    <a:pt x="2718" y="509"/>
                  </a:lnTo>
                  <a:lnTo>
                    <a:pt x="2712" y="507"/>
                  </a:lnTo>
                  <a:lnTo>
                    <a:pt x="2706" y="503"/>
                  </a:lnTo>
                  <a:lnTo>
                    <a:pt x="2701" y="498"/>
                  </a:lnTo>
                  <a:lnTo>
                    <a:pt x="2696" y="494"/>
                  </a:lnTo>
                  <a:lnTo>
                    <a:pt x="2689" y="491"/>
                  </a:lnTo>
                  <a:lnTo>
                    <a:pt x="2683" y="488"/>
                  </a:lnTo>
                  <a:lnTo>
                    <a:pt x="2676" y="487"/>
                  </a:lnTo>
                  <a:lnTo>
                    <a:pt x="2658" y="488"/>
                  </a:lnTo>
                  <a:lnTo>
                    <a:pt x="2643" y="492"/>
                  </a:lnTo>
                  <a:lnTo>
                    <a:pt x="2628" y="496"/>
                  </a:lnTo>
                  <a:lnTo>
                    <a:pt x="2610" y="497"/>
                  </a:lnTo>
                  <a:lnTo>
                    <a:pt x="2599" y="496"/>
                  </a:lnTo>
                  <a:lnTo>
                    <a:pt x="2588" y="493"/>
                  </a:lnTo>
                  <a:lnTo>
                    <a:pt x="2578" y="489"/>
                  </a:lnTo>
                  <a:lnTo>
                    <a:pt x="2569" y="484"/>
                  </a:lnTo>
                  <a:lnTo>
                    <a:pt x="2559" y="479"/>
                  </a:lnTo>
                  <a:lnTo>
                    <a:pt x="2549" y="476"/>
                  </a:lnTo>
                  <a:lnTo>
                    <a:pt x="2539" y="472"/>
                  </a:lnTo>
                  <a:lnTo>
                    <a:pt x="2526" y="471"/>
                  </a:lnTo>
                  <a:lnTo>
                    <a:pt x="2448" y="471"/>
                  </a:lnTo>
                  <a:lnTo>
                    <a:pt x="2435" y="469"/>
                  </a:lnTo>
                  <a:lnTo>
                    <a:pt x="2422" y="467"/>
                  </a:lnTo>
                  <a:lnTo>
                    <a:pt x="2410" y="464"/>
                  </a:lnTo>
                  <a:lnTo>
                    <a:pt x="2395" y="463"/>
                  </a:lnTo>
                  <a:lnTo>
                    <a:pt x="2388" y="464"/>
                  </a:lnTo>
                  <a:lnTo>
                    <a:pt x="2382" y="466"/>
                  </a:lnTo>
                  <a:lnTo>
                    <a:pt x="2377" y="468"/>
                  </a:lnTo>
                  <a:lnTo>
                    <a:pt x="2372" y="472"/>
                  </a:lnTo>
                  <a:lnTo>
                    <a:pt x="2363" y="481"/>
                  </a:lnTo>
                  <a:lnTo>
                    <a:pt x="2353" y="489"/>
                  </a:lnTo>
                  <a:lnTo>
                    <a:pt x="2343" y="497"/>
                  </a:lnTo>
                  <a:lnTo>
                    <a:pt x="2333" y="502"/>
                  </a:lnTo>
                  <a:lnTo>
                    <a:pt x="2324" y="507"/>
                  </a:lnTo>
                  <a:lnTo>
                    <a:pt x="2314" y="511"/>
                  </a:lnTo>
                  <a:lnTo>
                    <a:pt x="2304" y="513"/>
                  </a:lnTo>
                  <a:lnTo>
                    <a:pt x="2294" y="515"/>
                  </a:lnTo>
                  <a:lnTo>
                    <a:pt x="2283" y="516"/>
                  </a:lnTo>
                  <a:lnTo>
                    <a:pt x="2270" y="516"/>
                  </a:lnTo>
                  <a:lnTo>
                    <a:pt x="2254" y="516"/>
                  </a:lnTo>
                  <a:lnTo>
                    <a:pt x="2240" y="516"/>
                  </a:lnTo>
                  <a:lnTo>
                    <a:pt x="2225" y="513"/>
                  </a:lnTo>
                  <a:lnTo>
                    <a:pt x="2210" y="508"/>
                  </a:lnTo>
                  <a:lnTo>
                    <a:pt x="2189" y="499"/>
                  </a:lnTo>
                  <a:lnTo>
                    <a:pt x="2170" y="491"/>
                  </a:lnTo>
                  <a:lnTo>
                    <a:pt x="2160" y="486"/>
                  </a:lnTo>
                  <a:lnTo>
                    <a:pt x="2151" y="482"/>
                  </a:lnTo>
                  <a:lnTo>
                    <a:pt x="2140" y="478"/>
                  </a:lnTo>
                  <a:lnTo>
                    <a:pt x="2128" y="477"/>
                  </a:lnTo>
                  <a:lnTo>
                    <a:pt x="2110" y="476"/>
                  </a:lnTo>
                  <a:lnTo>
                    <a:pt x="2091" y="477"/>
                  </a:lnTo>
                  <a:lnTo>
                    <a:pt x="2082" y="477"/>
                  </a:lnTo>
                  <a:lnTo>
                    <a:pt x="2073" y="474"/>
                  </a:lnTo>
                  <a:lnTo>
                    <a:pt x="2066" y="472"/>
                  </a:lnTo>
                  <a:lnTo>
                    <a:pt x="2059" y="466"/>
                  </a:lnTo>
                  <a:lnTo>
                    <a:pt x="2053" y="457"/>
                  </a:lnTo>
                  <a:lnTo>
                    <a:pt x="2048" y="447"/>
                  </a:lnTo>
                  <a:lnTo>
                    <a:pt x="2044" y="437"/>
                  </a:lnTo>
                  <a:lnTo>
                    <a:pt x="2042" y="427"/>
                  </a:lnTo>
                  <a:lnTo>
                    <a:pt x="2038" y="417"/>
                  </a:lnTo>
                  <a:lnTo>
                    <a:pt x="2033" y="409"/>
                  </a:lnTo>
                  <a:lnTo>
                    <a:pt x="2031" y="407"/>
                  </a:lnTo>
                  <a:lnTo>
                    <a:pt x="2027" y="404"/>
                  </a:lnTo>
                  <a:lnTo>
                    <a:pt x="2022" y="403"/>
                  </a:lnTo>
                  <a:lnTo>
                    <a:pt x="2017" y="403"/>
                  </a:lnTo>
                  <a:lnTo>
                    <a:pt x="2003" y="404"/>
                  </a:lnTo>
                  <a:lnTo>
                    <a:pt x="1990" y="408"/>
                  </a:lnTo>
                  <a:lnTo>
                    <a:pt x="1978" y="412"/>
                  </a:lnTo>
                  <a:lnTo>
                    <a:pt x="1964" y="413"/>
                  </a:lnTo>
                  <a:lnTo>
                    <a:pt x="1960" y="412"/>
                  </a:lnTo>
                  <a:lnTo>
                    <a:pt x="1958" y="410"/>
                  </a:lnTo>
                  <a:lnTo>
                    <a:pt x="1957" y="408"/>
                  </a:lnTo>
                  <a:lnTo>
                    <a:pt x="1955" y="404"/>
                  </a:lnTo>
                  <a:lnTo>
                    <a:pt x="1953" y="398"/>
                  </a:lnTo>
                  <a:lnTo>
                    <a:pt x="1948" y="392"/>
                  </a:lnTo>
                  <a:lnTo>
                    <a:pt x="1915" y="423"/>
                  </a:lnTo>
                  <a:lnTo>
                    <a:pt x="1885" y="449"/>
                  </a:lnTo>
                  <a:lnTo>
                    <a:pt x="1877" y="456"/>
                  </a:lnTo>
                  <a:lnTo>
                    <a:pt x="1870" y="461"/>
                  </a:lnTo>
                  <a:lnTo>
                    <a:pt x="1861" y="466"/>
                  </a:lnTo>
                  <a:lnTo>
                    <a:pt x="1852" y="469"/>
                  </a:lnTo>
                  <a:lnTo>
                    <a:pt x="1842" y="472"/>
                  </a:lnTo>
                  <a:lnTo>
                    <a:pt x="1834" y="474"/>
                  </a:lnTo>
                  <a:lnTo>
                    <a:pt x="1822" y="476"/>
                  </a:lnTo>
                  <a:lnTo>
                    <a:pt x="1811" y="477"/>
                  </a:lnTo>
                  <a:lnTo>
                    <a:pt x="1798" y="476"/>
                  </a:lnTo>
                  <a:lnTo>
                    <a:pt x="1788" y="473"/>
                  </a:lnTo>
                  <a:lnTo>
                    <a:pt x="1778" y="471"/>
                  </a:lnTo>
                  <a:lnTo>
                    <a:pt x="1768" y="468"/>
                  </a:lnTo>
                  <a:lnTo>
                    <a:pt x="1748" y="461"/>
                  </a:lnTo>
                  <a:lnTo>
                    <a:pt x="1726" y="456"/>
                  </a:lnTo>
                  <a:lnTo>
                    <a:pt x="1695" y="453"/>
                  </a:lnTo>
                  <a:lnTo>
                    <a:pt x="1665" y="451"/>
                  </a:lnTo>
                  <a:lnTo>
                    <a:pt x="1658" y="449"/>
                  </a:lnTo>
                  <a:lnTo>
                    <a:pt x="1652" y="448"/>
                  </a:lnTo>
                  <a:lnTo>
                    <a:pt x="1645" y="446"/>
                  </a:lnTo>
                  <a:lnTo>
                    <a:pt x="1639" y="443"/>
                  </a:lnTo>
                  <a:lnTo>
                    <a:pt x="1634" y="439"/>
                  </a:lnTo>
                  <a:lnTo>
                    <a:pt x="1629" y="435"/>
                  </a:lnTo>
                  <a:lnTo>
                    <a:pt x="1624" y="429"/>
                  </a:lnTo>
                  <a:lnTo>
                    <a:pt x="1620" y="423"/>
                  </a:lnTo>
                  <a:lnTo>
                    <a:pt x="1613" y="408"/>
                  </a:lnTo>
                  <a:lnTo>
                    <a:pt x="1605" y="394"/>
                  </a:lnTo>
                  <a:lnTo>
                    <a:pt x="1596" y="379"/>
                  </a:lnTo>
                  <a:lnTo>
                    <a:pt x="1588" y="366"/>
                  </a:lnTo>
                  <a:lnTo>
                    <a:pt x="1583" y="360"/>
                  </a:lnTo>
                  <a:lnTo>
                    <a:pt x="1578" y="355"/>
                  </a:lnTo>
                  <a:lnTo>
                    <a:pt x="1571" y="350"/>
                  </a:lnTo>
                  <a:lnTo>
                    <a:pt x="1565" y="346"/>
                  </a:lnTo>
                  <a:lnTo>
                    <a:pt x="1559" y="343"/>
                  </a:lnTo>
                  <a:lnTo>
                    <a:pt x="1552" y="341"/>
                  </a:lnTo>
                  <a:lnTo>
                    <a:pt x="1544" y="339"/>
                  </a:lnTo>
                  <a:lnTo>
                    <a:pt x="1536" y="339"/>
                  </a:lnTo>
                  <a:lnTo>
                    <a:pt x="1529" y="340"/>
                  </a:lnTo>
                  <a:lnTo>
                    <a:pt x="1524" y="341"/>
                  </a:lnTo>
                  <a:lnTo>
                    <a:pt x="1517" y="344"/>
                  </a:lnTo>
                  <a:lnTo>
                    <a:pt x="1512" y="346"/>
                  </a:lnTo>
                  <a:lnTo>
                    <a:pt x="1506" y="350"/>
                  </a:lnTo>
                  <a:lnTo>
                    <a:pt x="1501" y="353"/>
                  </a:lnTo>
                  <a:lnTo>
                    <a:pt x="1495" y="354"/>
                  </a:lnTo>
                  <a:lnTo>
                    <a:pt x="1488" y="355"/>
                  </a:lnTo>
                  <a:lnTo>
                    <a:pt x="1477" y="354"/>
                  </a:lnTo>
                  <a:lnTo>
                    <a:pt x="1467" y="353"/>
                  </a:lnTo>
                  <a:lnTo>
                    <a:pt x="1458" y="350"/>
                  </a:lnTo>
                  <a:lnTo>
                    <a:pt x="1449" y="346"/>
                  </a:lnTo>
                  <a:lnTo>
                    <a:pt x="1442" y="343"/>
                  </a:lnTo>
                  <a:lnTo>
                    <a:pt x="1434" y="338"/>
                  </a:lnTo>
                  <a:lnTo>
                    <a:pt x="1427" y="331"/>
                  </a:lnTo>
                  <a:lnTo>
                    <a:pt x="1419" y="326"/>
                  </a:lnTo>
                  <a:lnTo>
                    <a:pt x="1392" y="299"/>
                  </a:lnTo>
                  <a:lnTo>
                    <a:pt x="1362" y="270"/>
                  </a:lnTo>
                  <a:lnTo>
                    <a:pt x="1352" y="261"/>
                  </a:lnTo>
                  <a:lnTo>
                    <a:pt x="1343" y="250"/>
                  </a:lnTo>
                  <a:lnTo>
                    <a:pt x="1337" y="238"/>
                  </a:lnTo>
                  <a:lnTo>
                    <a:pt x="1330" y="227"/>
                  </a:lnTo>
                  <a:lnTo>
                    <a:pt x="1323" y="217"/>
                  </a:lnTo>
                  <a:lnTo>
                    <a:pt x="1315" y="208"/>
                  </a:lnTo>
                  <a:lnTo>
                    <a:pt x="1310" y="206"/>
                  </a:lnTo>
                  <a:lnTo>
                    <a:pt x="1305" y="203"/>
                  </a:lnTo>
                  <a:lnTo>
                    <a:pt x="1299" y="202"/>
                  </a:lnTo>
                  <a:lnTo>
                    <a:pt x="1293" y="201"/>
                  </a:lnTo>
                  <a:lnTo>
                    <a:pt x="1286" y="202"/>
                  </a:lnTo>
                  <a:lnTo>
                    <a:pt x="1280" y="203"/>
                  </a:lnTo>
                  <a:lnTo>
                    <a:pt x="1274" y="206"/>
                  </a:lnTo>
                  <a:lnTo>
                    <a:pt x="1269" y="208"/>
                  </a:lnTo>
                  <a:lnTo>
                    <a:pt x="1259" y="215"/>
                  </a:lnTo>
                  <a:lnTo>
                    <a:pt x="1250" y="222"/>
                  </a:lnTo>
                  <a:lnTo>
                    <a:pt x="1241" y="230"/>
                  </a:lnTo>
                  <a:lnTo>
                    <a:pt x="1231" y="237"/>
                  </a:lnTo>
                  <a:lnTo>
                    <a:pt x="1226" y="240"/>
                  </a:lnTo>
                  <a:lnTo>
                    <a:pt x="1221" y="242"/>
                  </a:lnTo>
                  <a:lnTo>
                    <a:pt x="1215" y="243"/>
                  </a:lnTo>
                  <a:lnTo>
                    <a:pt x="1207" y="243"/>
                  </a:lnTo>
                  <a:lnTo>
                    <a:pt x="1200" y="243"/>
                  </a:lnTo>
                  <a:lnTo>
                    <a:pt x="1191" y="241"/>
                  </a:lnTo>
                  <a:lnTo>
                    <a:pt x="1183" y="238"/>
                  </a:lnTo>
                  <a:lnTo>
                    <a:pt x="1177" y="236"/>
                  </a:lnTo>
                  <a:lnTo>
                    <a:pt x="1171" y="231"/>
                  </a:lnTo>
                  <a:lnTo>
                    <a:pt x="1166" y="226"/>
                  </a:lnTo>
                  <a:lnTo>
                    <a:pt x="1161" y="221"/>
                  </a:lnTo>
                  <a:lnTo>
                    <a:pt x="1156" y="213"/>
                  </a:lnTo>
                  <a:lnTo>
                    <a:pt x="1148" y="200"/>
                  </a:lnTo>
                  <a:lnTo>
                    <a:pt x="1141" y="183"/>
                  </a:lnTo>
                  <a:lnTo>
                    <a:pt x="1134" y="166"/>
                  </a:lnTo>
                  <a:lnTo>
                    <a:pt x="1128" y="148"/>
                  </a:lnTo>
                  <a:lnTo>
                    <a:pt x="1123" y="131"/>
                  </a:lnTo>
                  <a:lnTo>
                    <a:pt x="1117" y="113"/>
                  </a:lnTo>
                  <a:lnTo>
                    <a:pt x="1109" y="98"/>
                  </a:lnTo>
                  <a:lnTo>
                    <a:pt x="1101" y="83"/>
                  </a:lnTo>
                  <a:lnTo>
                    <a:pt x="1097" y="77"/>
                  </a:lnTo>
                  <a:lnTo>
                    <a:pt x="1092" y="70"/>
                  </a:lnTo>
                  <a:lnTo>
                    <a:pt x="1086" y="65"/>
                  </a:lnTo>
                  <a:lnTo>
                    <a:pt x="1079" y="62"/>
                  </a:lnTo>
                  <a:lnTo>
                    <a:pt x="1073" y="58"/>
                  </a:lnTo>
                  <a:lnTo>
                    <a:pt x="1065" y="55"/>
                  </a:lnTo>
                  <a:lnTo>
                    <a:pt x="1058" y="54"/>
                  </a:lnTo>
                  <a:lnTo>
                    <a:pt x="1049" y="53"/>
                  </a:lnTo>
                  <a:lnTo>
                    <a:pt x="1040" y="54"/>
                  </a:lnTo>
                  <a:lnTo>
                    <a:pt x="1033" y="55"/>
                  </a:lnTo>
                  <a:lnTo>
                    <a:pt x="1027" y="58"/>
                  </a:lnTo>
                  <a:lnTo>
                    <a:pt x="1020" y="60"/>
                  </a:lnTo>
                  <a:lnTo>
                    <a:pt x="1006" y="68"/>
                  </a:lnTo>
                  <a:lnTo>
                    <a:pt x="991" y="74"/>
                  </a:lnTo>
                  <a:lnTo>
                    <a:pt x="989" y="63"/>
                  </a:lnTo>
                  <a:lnTo>
                    <a:pt x="986" y="53"/>
                  </a:lnTo>
                  <a:lnTo>
                    <a:pt x="984" y="43"/>
                  </a:lnTo>
                  <a:lnTo>
                    <a:pt x="980" y="33"/>
                  </a:lnTo>
                  <a:lnTo>
                    <a:pt x="974" y="34"/>
                  </a:lnTo>
                  <a:lnTo>
                    <a:pt x="966" y="36"/>
                  </a:lnTo>
                  <a:lnTo>
                    <a:pt x="961" y="40"/>
                  </a:lnTo>
                  <a:lnTo>
                    <a:pt x="955" y="43"/>
                  </a:lnTo>
                  <a:lnTo>
                    <a:pt x="946" y="52"/>
                  </a:lnTo>
                  <a:lnTo>
                    <a:pt x="939" y="62"/>
                  </a:lnTo>
                  <a:lnTo>
                    <a:pt x="925" y="84"/>
                  </a:lnTo>
                  <a:lnTo>
                    <a:pt x="912" y="112"/>
                  </a:lnTo>
                  <a:lnTo>
                    <a:pt x="901" y="104"/>
                  </a:lnTo>
                  <a:lnTo>
                    <a:pt x="890" y="98"/>
                  </a:lnTo>
                  <a:lnTo>
                    <a:pt x="880" y="92"/>
                  </a:lnTo>
                  <a:lnTo>
                    <a:pt x="870" y="85"/>
                  </a:lnTo>
                  <a:lnTo>
                    <a:pt x="863" y="95"/>
                  </a:lnTo>
                  <a:lnTo>
                    <a:pt x="857" y="104"/>
                  </a:lnTo>
                  <a:lnTo>
                    <a:pt x="851" y="113"/>
                  </a:lnTo>
                  <a:lnTo>
                    <a:pt x="843" y="122"/>
                  </a:lnTo>
                  <a:lnTo>
                    <a:pt x="832" y="110"/>
                  </a:lnTo>
                  <a:lnTo>
                    <a:pt x="823" y="98"/>
                  </a:lnTo>
                  <a:lnTo>
                    <a:pt x="814" y="85"/>
                  </a:lnTo>
                  <a:lnTo>
                    <a:pt x="807" y="74"/>
                  </a:lnTo>
                  <a:lnTo>
                    <a:pt x="798" y="63"/>
                  </a:lnTo>
                  <a:lnTo>
                    <a:pt x="789" y="53"/>
                  </a:lnTo>
                  <a:lnTo>
                    <a:pt x="783" y="49"/>
                  </a:lnTo>
                  <a:lnTo>
                    <a:pt x="778" y="44"/>
                  </a:lnTo>
                  <a:lnTo>
                    <a:pt x="771" y="40"/>
                  </a:lnTo>
                  <a:lnTo>
                    <a:pt x="764" y="38"/>
                  </a:lnTo>
                  <a:lnTo>
                    <a:pt x="758" y="68"/>
                  </a:lnTo>
                  <a:lnTo>
                    <a:pt x="753" y="97"/>
                  </a:lnTo>
                  <a:lnTo>
                    <a:pt x="750" y="103"/>
                  </a:lnTo>
                  <a:lnTo>
                    <a:pt x="748" y="109"/>
                  </a:lnTo>
                  <a:lnTo>
                    <a:pt x="745" y="114"/>
                  </a:lnTo>
                  <a:lnTo>
                    <a:pt x="742" y="119"/>
                  </a:lnTo>
                  <a:lnTo>
                    <a:pt x="737" y="122"/>
                  </a:lnTo>
                  <a:lnTo>
                    <a:pt x="732" y="126"/>
                  </a:lnTo>
                  <a:lnTo>
                    <a:pt x="725" y="127"/>
                  </a:lnTo>
                  <a:lnTo>
                    <a:pt x="719" y="127"/>
                  </a:lnTo>
                  <a:lnTo>
                    <a:pt x="708" y="127"/>
                  </a:lnTo>
                  <a:lnTo>
                    <a:pt x="698" y="126"/>
                  </a:lnTo>
                  <a:lnTo>
                    <a:pt x="688" y="123"/>
                  </a:lnTo>
                  <a:lnTo>
                    <a:pt x="679" y="119"/>
                  </a:lnTo>
                  <a:lnTo>
                    <a:pt x="670" y="116"/>
                  </a:lnTo>
                  <a:lnTo>
                    <a:pt x="663" y="110"/>
                  </a:lnTo>
                  <a:lnTo>
                    <a:pt x="654" y="104"/>
                  </a:lnTo>
                  <a:lnTo>
                    <a:pt x="648" y="98"/>
                  </a:lnTo>
                  <a:lnTo>
                    <a:pt x="640" y="90"/>
                  </a:lnTo>
                  <a:lnTo>
                    <a:pt x="634" y="83"/>
                  </a:lnTo>
                  <a:lnTo>
                    <a:pt x="627" y="75"/>
                  </a:lnTo>
                  <a:lnTo>
                    <a:pt x="622" y="67"/>
                  </a:lnTo>
                  <a:lnTo>
                    <a:pt x="612" y="48"/>
                  </a:lnTo>
                  <a:lnTo>
                    <a:pt x="605" y="26"/>
                  </a:lnTo>
                  <a:lnTo>
                    <a:pt x="595" y="35"/>
                  </a:lnTo>
                  <a:lnTo>
                    <a:pt x="584" y="43"/>
                  </a:lnTo>
                  <a:lnTo>
                    <a:pt x="570" y="41"/>
                  </a:lnTo>
                  <a:lnTo>
                    <a:pt x="558" y="39"/>
                  </a:lnTo>
                  <a:lnTo>
                    <a:pt x="547" y="35"/>
                  </a:lnTo>
                  <a:lnTo>
                    <a:pt x="537" y="29"/>
                  </a:lnTo>
                  <a:lnTo>
                    <a:pt x="517" y="15"/>
                  </a:lnTo>
                  <a:lnTo>
                    <a:pt x="494" y="0"/>
                  </a:lnTo>
                  <a:lnTo>
                    <a:pt x="494" y="15"/>
                  </a:lnTo>
                  <a:lnTo>
                    <a:pt x="493" y="30"/>
                  </a:lnTo>
                  <a:lnTo>
                    <a:pt x="492" y="45"/>
                  </a:lnTo>
                  <a:lnTo>
                    <a:pt x="489" y="59"/>
                  </a:lnTo>
                  <a:lnTo>
                    <a:pt x="487" y="65"/>
                  </a:lnTo>
                  <a:lnTo>
                    <a:pt x="484" y="72"/>
                  </a:lnTo>
                  <a:lnTo>
                    <a:pt x="482" y="77"/>
                  </a:lnTo>
                  <a:lnTo>
                    <a:pt x="478" y="82"/>
                  </a:lnTo>
                  <a:lnTo>
                    <a:pt x="474" y="85"/>
                  </a:lnTo>
                  <a:lnTo>
                    <a:pt x="469" y="88"/>
                  </a:lnTo>
                  <a:lnTo>
                    <a:pt x="463" y="89"/>
                  </a:lnTo>
                  <a:lnTo>
                    <a:pt x="457" y="90"/>
                  </a:lnTo>
                  <a:lnTo>
                    <a:pt x="451" y="90"/>
                  </a:lnTo>
                  <a:lnTo>
                    <a:pt x="444" y="88"/>
                  </a:lnTo>
                  <a:lnTo>
                    <a:pt x="439" y="87"/>
                  </a:lnTo>
                  <a:lnTo>
                    <a:pt x="434" y="84"/>
                  </a:lnTo>
                  <a:lnTo>
                    <a:pt x="425" y="77"/>
                  </a:lnTo>
                  <a:lnTo>
                    <a:pt x="418" y="69"/>
                  </a:lnTo>
                  <a:lnTo>
                    <a:pt x="409" y="62"/>
                  </a:lnTo>
                  <a:lnTo>
                    <a:pt x="400" y="54"/>
                  </a:lnTo>
                  <a:lnTo>
                    <a:pt x="395" y="52"/>
                  </a:lnTo>
                  <a:lnTo>
                    <a:pt x="390" y="50"/>
                  </a:lnTo>
                  <a:lnTo>
                    <a:pt x="384" y="49"/>
                  </a:lnTo>
                  <a:lnTo>
                    <a:pt x="378" y="48"/>
                  </a:lnTo>
                  <a:lnTo>
                    <a:pt x="366" y="49"/>
                  </a:lnTo>
                  <a:lnTo>
                    <a:pt x="355" y="52"/>
                  </a:lnTo>
                  <a:lnTo>
                    <a:pt x="346" y="55"/>
                  </a:lnTo>
                  <a:lnTo>
                    <a:pt x="338" y="60"/>
                  </a:lnTo>
                  <a:lnTo>
                    <a:pt x="330" y="68"/>
                  </a:lnTo>
                  <a:lnTo>
                    <a:pt x="324" y="75"/>
                  </a:lnTo>
                  <a:lnTo>
                    <a:pt x="317" y="83"/>
                  </a:lnTo>
                  <a:lnTo>
                    <a:pt x="312" y="93"/>
                  </a:lnTo>
                  <a:lnTo>
                    <a:pt x="292" y="136"/>
                  </a:lnTo>
                  <a:lnTo>
                    <a:pt x="272" y="181"/>
                  </a:lnTo>
                  <a:lnTo>
                    <a:pt x="252" y="217"/>
                  </a:lnTo>
                  <a:lnTo>
                    <a:pt x="236" y="251"/>
                  </a:lnTo>
                  <a:lnTo>
                    <a:pt x="221" y="284"/>
                  </a:lnTo>
                  <a:lnTo>
                    <a:pt x="206" y="315"/>
                  </a:lnTo>
                  <a:lnTo>
                    <a:pt x="197" y="330"/>
                  </a:lnTo>
                  <a:lnTo>
                    <a:pt x="188" y="345"/>
                  </a:lnTo>
                  <a:lnTo>
                    <a:pt x="178" y="360"/>
                  </a:lnTo>
                  <a:lnTo>
                    <a:pt x="168" y="374"/>
                  </a:lnTo>
                  <a:lnTo>
                    <a:pt x="157" y="388"/>
                  </a:lnTo>
                  <a:lnTo>
                    <a:pt x="143" y="402"/>
                  </a:lnTo>
                  <a:lnTo>
                    <a:pt x="129" y="415"/>
                  </a:lnTo>
                  <a:lnTo>
                    <a:pt x="113" y="429"/>
                  </a:lnTo>
                  <a:lnTo>
                    <a:pt x="139" y="452"/>
                  </a:lnTo>
                  <a:lnTo>
                    <a:pt x="163" y="473"/>
                  </a:lnTo>
                  <a:lnTo>
                    <a:pt x="173" y="484"/>
                  </a:lnTo>
                  <a:lnTo>
                    <a:pt x="181" y="498"/>
                  </a:lnTo>
                  <a:lnTo>
                    <a:pt x="183" y="504"/>
                  </a:lnTo>
                  <a:lnTo>
                    <a:pt x="186" y="512"/>
                  </a:lnTo>
                  <a:lnTo>
                    <a:pt x="187" y="521"/>
                  </a:lnTo>
                  <a:lnTo>
                    <a:pt x="187" y="530"/>
                  </a:lnTo>
                  <a:lnTo>
                    <a:pt x="188" y="560"/>
                  </a:lnTo>
                  <a:lnTo>
                    <a:pt x="187" y="586"/>
                  </a:lnTo>
                  <a:lnTo>
                    <a:pt x="187" y="599"/>
                  </a:lnTo>
                  <a:lnTo>
                    <a:pt x="184" y="611"/>
                  </a:lnTo>
                  <a:lnTo>
                    <a:pt x="181" y="625"/>
                  </a:lnTo>
                  <a:lnTo>
                    <a:pt x="177" y="640"/>
                  </a:lnTo>
                  <a:lnTo>
                    <a:pt x="173" y="646"/>
                  </a:lnTo>
                  <a:lnTo>
                    <a:pt x="169" y="653"/>
                  </a:lnTo>
                  <a:lnTo>
                    <a:pt x="166" y="658"/>
                  </a:lnTo>
                  <a:lnTo>
                    <a:pt x="161" y="661"/>
                  </a:lnTo>
                  <a:lnTo>
                    <a:pt x="149" y="669"/>
                  </a:lnTo>
                  <a:lnTo>
                    <a:pt x="137" y="676"/>
                  </a:lnTo>
                  <a:lnTo>
                    <a:pt x="127" y="683"/>
                  </a:lnTo>
                  <a:lnTo>
                    <a:pt x="117" y="691"/>
                  </a:lnTo>
                  <a:lnTo>
                    <a:pt x="113" y="696"/>
                  </a:lnTo>
                  <a:lnTo>
                    <a:pt x="110" y="701"/>
                  </a:lnTo>
                  <a:lnTo>
                    <a:pt x="109" y="708"/>
                  </a:lnTo>
                  <a:lnTo>
                    <a:pt x="108" y="714"/>
                  </a:lnTo>
                  <a:lnTo>
                    <a:pt x="109" y="724"/>
                  </a:lnTo>
                  <a:lnTo>
                    <a:pt x="112" y="732"/>
                  </a:lnTo>
                  <a:lnTo>
                    <a:pt x="114" y="739"/>
                  </a:lnTo>
                  <a:lnTo>
                    <a:pt x="118" y="747"/>
                  </a:lnTo>
                  <a:lnTo>
                    <a:pt x="123" y="754"/>
                  </a:lnTo>
                  <a:lnTo>
                    <a:pt x="125" y="762"/>
                  </a:lnTo>
                  <a:lnTo>
                    <a:pt x="128" y="769"/>
                  </a:lnTo>
                  <a:lnTo>
                    <a:pt x="129" y="779"/>
                  </a:lnTo>
                  <a:lnTo>
                    <a:pt x="129" y="789"/>
                  </a:lnTo>
                  <a:lnTo>
                    <a:pt x="128" y="799"/>
                  </a:lnTo>
                  <a:lnTo>
                    <a:pt x="125" y="809"/>
                  </a:lnTo>
                  <a:lnTo>
                    <a:pt x="124" y="819"/>
                  </a:lnTo>
                  <a:lnTo>
                    <a:pt x="110" y="819"/>
                  </a:lnTo>
                  <a:lnTo>
                    <a:pt x="98" y="817"/>
                  </a:lnTo>
                  <a:lnTo>
                    <a:pt x="87" y="816"/>
                  </a:lnTo>
                  <a:lnTo>
                    <a:pt x="75" y="813"/>
                  </a:lnTo>
                  <a:lnTo>
                    <a:pt x="64" y="808"/>
                  </a:lnTo>
                  <a:lnTo>
                    <a:pt x="54" y="803"/>
                  </a:lnTo>
                  <a:lnTo>
                    <a:pt x="44" y="797"/>
                  </a:lnTo>
                  <a:lnTo>
                    <a:pt x="34" y="788"/>
                  </a:lnTo>
                  <a:lnTo>
                    <a:pt x="34" y="788"/>
                  </a:lnTo>
                  <a:lnTo>
                    <a:pt x="30" y="806"/>
                  </a:lnTo>
                  <a:lnTo>
                    <a:pt x="26" y="819"/>
                  </a:lnTo>
                  <a:lnTo>
                    <a:pt x="21" y="832"/>
                  </a:lnTo>
                  <a:lnTo>
                    <a:pt x="16" y="843"/>
                  </a:lnTo>
                  <a:lnTo>
                    <a:pt x="11" y="856"/>
                  </a:lnTo>
                  <a:lnTo>
                    <a:pt x="8" y="868"/>
                  </a:lnTo>
                  <a:lnTo>
                    <a:pt x="2" y="882"/>
                  </a:lnTo>
                  <a:lnTo>
                    <a:pt x="0" y="900"/>
                  </a:lnTo>
                  <a:lnTo>
                    <a:pt x="5" y="915"/>
                  </a:lnTo>
                  <a:lnTo>
                    <a:pt x="5" y="915"/>
                  </a:lnTo>
                  <a:close/>
                </a:path>
              </a:pathLst>
            </a:custGeom>
            <a:solidFill>
              <a:schemeClr val="bg2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63" name="Freeform 32"/>
            <p:cNvSpPr>
              <a:spLocks/>
            </p:cNvSpPr>
            <p:nvPr/>
          </p:nvSpPr>
          <p:spPr bwMode="auto">
            <a:xfrm>
              <a:off x="4013789" y="1790288"/>
              <a:ext cx="594805" cy="606662"/>
            </a:xfrm>
            <a:custGeom>
              <a:avLst/>
              <a:gdLst>
                <a:gd name="T0" fmla="*/ 457 w 2407"/>
                <a:gd name="T1" fmla="*/ 87 h 2459"/>
                <a:gd name="T2" fmla="*/ 344 w 2407"/>
                <a:gd name="T3" fmla="*/ 18 h 2459"/>
                <a:gd name="T4" fmla="*/ 275 w 2407"/>
                <a:gd name="T5" fmla="*/ 68 h 2459"/>
                <a:gd name="T6" fmla="*/ 110 w 2407"/>
                <a:gd name="T7" fmla="*/ 90 h 2459"/>
                <a:gd name="T8" fmla="*/ 54 w 2407"/>
                <a:gd name="T9" fmla="*/ 205 h 2459"/>
                <a:gd name="T10" fmla="*/ 8 w 2407"/>
                <a:gd name="T11" fmla="*/ 348 h 2459"/>
                <a:gd name="T12" fmla="*/ 68 w 2407"/>
                <a:gd name="T13" fmla="*/ 407 h 2459"/>
                <a:gd name="T14" fmla="*/ 118 w 2407"/>
                <a:gd name="T15" fmla="*/ 436 h 2459"/>
                <a:gd name="T16" fmla="*/ 252 w 2407"/>
                <a:gd name="T17" fmla="*/ 417 h 2459"/>
                <a:gd name="T18" fmla="*/ 295 w 2407"/>
                <a:gd name="T19" fmla="*/ 511 h 2459"/>
                <a:gd name="T20" fmla="*/ 149 w 2407"/>
                <a:gd name="T21" fmla="*/ 619 h 2459"/>
                <a:gd name="T22" fmla="*/ 178 w 2407"/>
                <a:gd name="T23" fmla="*/ 719 h 2459"/>
                <a:gd name="T24" fmla="*/ 310 w 2407"/>
                <a:gd name="T25" fmla="*/ 713 h 2459"/>
                <a:gd name="T26" fmla="*/ 334 w 2407"/>
                <a:gd name="T27" fmla="*/ 857 h 2459"/>
                <a:gd name="T28" fmla="*/ 375 w 2407"/>
                <a:gd name="T29" fmla="*/ 861 h 2459"/>
                <a:gd name="T30" fmla="*/ 484 w 2407"/>
                <a:gd name="T31" fmla="*/ 877 h 2459"/>
                <a:gd name="T32" fmla="*/ 601 w 2407"/>
                <a:gd name="T33" fmla="*/ 1035 h 2459"/>
                <a:gd name="T34" fmla="*/ 729 w 2407"/>
                <a:gd name="T35" fmla="*/ 1064 h 2459"/>
                <a:gd name="T36" fmla="*/ 830 w 2407"/>
                <a:gd name="T37" fmla="*/ 1039 h 2459"/>
                <a:gd name="T38" fmla="*/ 813 w 2407"/>
                <a:gd name="T39" fmla="*/ 1166 h 2459"/>
                <a:gd name="T40" fmla="*/ 862 w 2407"/>
                <a:gd name="T41" fmla="*/ 1281 h 2459"/>
                <a:gd name="T42" fmla="*/ 912 w 2407"/>
                <a:gd name="T43" fmla="*/ 1432 h 2459"/>
                <a:gd name="T44" fmla="*/ 980 w 2407"/>
                <a:gd name="T45" fmla="*/ 1533 h 2459"/>
                <a:gd name="T46" fmla="*/ 906 w 2407"/>
                <a:gd name="T47" fmla="*/ 1628 h 2459"/>
                <a:gd name="T48" fmla="*/ 981 w 2407"/>
                <a:gd name="T49" fmla="*/ 1673 h 2459"/>
                <a:gd name="T50" fmla="*/ 996 w 2407"/>
                <a:gd name="T51" fmla="*/ 1838 h 2459"/>
                <a:gd name="T52" fmla="*/ 1004 w 2407"/>
                <a:gd name="T53" fmla="*/ 1912 h 2459"/>
                <a:gd name="T54" fmla="*/ 1000 w 2407"/>
                <a:gd name="T55" fmla="*/ 1978 h 2459"/>
                <a:gd name="T56" fmla="*/ 1054 w 2407"/>
                <a:gd name="T57" fmla="*/ 2025 h 2459"/>
                <a:gd name="T58" fmla="*/ 1092 w 2407"/>
                <a:gd name="T59" fmla="*/ 2129 h 2459"/>
                <a:gd name="T60" fmla="*/ 1190 w 2407"/>
                <a:gd name="T61" fmla="*/ 2084 h 2459"/>
                <a:gd name="T62" fmla="*/ 1271 w 2407"/>
                <a:gd name="T63" fmla="*/ 2188 h 2459"/>
                <a:gd name="T64" fmla="*/ 1348 w 2407"/>
                <a:gd name="T65" fmla="*/ 2236 h 2459"/>
                <a:gd name="T66" fmla="*/ 1432 w 2407"/>
                <a:gd name="T67" fmla="*/ 2231 h 2459"/>
                <a:gd name="T68" fmla="*/ 1478 w 2407"/>
                <a:gd name="T69" fmla="*/ 2359 h 2459"/>
                <a:gd name="T70" fmla="*/ 1621 w 2407"/>
                <a:gd name="T71" fmla="*/ 2383 h 2459"/>
                <a:gd name="T72" fmla="*/ 1781 w 2407"/>
                <a:gd name="T73" fmla="*/ 2454 h 2459"/>
                <a:gd name="T74" fmla="*/ 1822 w 2407"/>
                <a:gd name="T75" fmla="*/ 2383 h 2459"/>
                <a:gd name="T76" fmla="*/ 1925 w 2407"/>
                <a:gd name="T77" fmla="*/ 2259 h 2459"/>
                <a:gd name="T78" fmla="*/ 2009 w 2407"/>
                <a:gd name="T79" fmla="*/ 2249 h 2459"/>
                <a:gd name="T80" fmla="*/ 2106 w 2407"/>
                <a:gd name="T81" fmla="*/ 2236 h 2459"/>
                <a:gd name="T82" fmla="*/ 2210 w 2407"/>
                <a:gd name="T83" fmla="*/ 2151 h 2459"/>
                <a:gd name="T84" fmla="*/ 2383 w 2407"/>
                <a:gd name="T85" fmla="*/ 2099 h 2459"/>
                <a:gd name="T86" fmla="*/ 2393 w 2407"/>
                <a:gd name="T87" fmla="*/ 1861 h 2459"/>
                <a:gd name="T88" fmla="*/ 2273 w 2407"/>
                <a:gd name="T89" fmla="*/ 1580 h 2459"/>
                <a:gd name="T90" fmla="*/ 2205 w 2407"/>
                <a:gd name="T91" fmla="*/ 1452 h 2459"/>
                <a:gd name="T92" fmla="*/ 2121 w 2407"/>
                <a:gd name="T93" fmla="*/ 1225 h 2459"/>
                <a:gd name="T94" fmla="*/ 2122 w 2407"/>
                <a:gd name="T95" fmla="*/ 1083 h 2459"/>
                <a:gd name="T96" fmla="*/ 2083 w 2407"/>
                <a:gd name="T97" fmla="*/ 955 h 2459"/>
                <a:gd name="T98" fmla="*/ 1943 w 2407"/>
                <a:gd name="T99" fmla="*/ 866 h 2459"/>
                <a:gd name="T100" fmla="*/ 1744 w 2407"/>
                <a:gd name="T101" fmla="*/ 743 h 2459"/>
                <a:gd name="T102" fmla="*/ 1605 w 2407"/>
                <a:gd name="T103" fmla="*/ 633 h 2459"/>
                <a:gd name="T104" fmla="*/ 1481 w 2407"/>
                <a:gd name="T105" fmla="*/ 530 h 2459"/>
                <a:gd name="T106" fmla="*/ 1270 w 2407"/>
                <a:gd name="T107" fmla="*/ 308 h 2459"/>
                <a:gd name="T108" fmla="*/ 1136 w 2407"/>
                <a:gd name="T109" fmla="*/ 177 h 2459"/>
                <a:gd name="T110" fmla="*/ 916 w 2407"/>
                <a:gd name="T111" fmla="*/ 0 h 2459"/>
                <a:gd name="T112" fmla="*/ 828 w 2407"/>
                <a:gd name="T113" fmla="*/ 163 h 2459"/>
                <a:gd name="T114" fmla="*/ 754 w 2407"/>
                <a:gd name="T115" fmla="*/ 225 h 2459"/>
                <a:gd name="T116" fmla="*/ 540 w 2407"/>
                <a:gd name="T117" fmla="*/ 287 h 2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07" h="2459">
                  <a:moveTo>
                    <a:pt x="565" y="175"/>
                  </a:moveTo>
                  <a:lnTo>
                    <a:pt x="552" y="168"/>
                  </a:lnTo>
                  <a:lnTo>
                    <a:pt x="542" y="161"/>
                  </a:lnTo>
                  <a:lnTo>
                    <a:pt x="533" y="152"/>
                  </a:lnTo>
                  <a:lnTo>
                    <a:pt x="525" y="143"/>
                  </a:lnTo>
                  <a:lnTo>
                    <a:pt x="517" y="133"/>
                  </a:lnTo>
                  <a:lnTo>
                    <a:pt x="510" y="123"/>
                  </a:lnTo>
                  <a:lnTo>
                    <a:pt x="499" y="113"/>
                  </a:lnTo>
                  <a:lnTo>
                    <a:pt x="489" y="104"/>
                  </a:lnTo>
                  <a:lnTo>
                    <a:pt x="478" y="97"/>
                  </a:lnTo>
                  <a:lnTo>
                    <a:pt x="467" y="92"/>
                  </a:lnTo>
                  <a:lnTo>
                    <a:pt x="457" y="87"/>
                  </a:lnTo>
                  <a:lnTo>
                    <a:pt x="447" y="83"/>
                  </a:lnTo>
                  <a:lnTo>
                    <a:pt x="425" y="74"/>
                  </a:lnTo>
                  <a:lnTo>
                    <a:pt x="402" y="63"/>
                  </a:lnTo>
                  <a:lnTo>
                    <a:pt x="393" y="55"/>
                  </a:lnTo>
                  <a:lnTo>
                    <a:pt x="385" y="49"/>
                  </a:lnTo>
                  <a:lnTo>
                    <a:pt x="379" y="42"/>
                  </a:lnTo>
                  <a:lnTo>
                    <a:pt x="371" y="34"/>
                  </a:lnTo>
                  <a:lnTo>
                    <a:pt x="365" y="28"/>
                  </a:lnTo>
                  <a:lnTo>
                    <a:pt x="358" y="23"/>
                  </a:lnTo>
                  <a:lnTo>
                    <a:pt x="354" y="20"/>
                  </a:lnTo>
                  <a:lnTo>
                    <a:pt x="349" y="19"/>
                  </a:lnTo>
                  <a:lnTo>
                    <a:pt x="344" y="18"/>
                  </a:lnTo>
                  <a:lnTo>
                    <a:pt x="339" y="18"/>
                  </a:lnTo>
                  <a:lnTo>
                    <a:pt x="333" y="18"/>
                  </a:lnTo>
                  <a:lnTo>
                    <a:pt x="328" y="19"/>
                  </a:lnTo>
                  <a:lnTo>
                    <a:pt x="323" y="21"/>
                  </a:lnTo>
                  <a:lnTo>
                    <a:pt x="318" y="24"/>
                  </a:lnTo>
                  <a:lnTo>
                    <a:pt x="310" y="32"/>
                  </a:lnTo>
                  <a:lnTo>
                    <a:pt x="304" y="39"/>
                  </a:lnTo>
                  <a:lnTo>
                    <a:pt x="296" y="48"/>
                  </a:lnTo>
                  <a:lnTo>
                    <a:pt x="289" y="57"/>
                  </a:lnTo>
                  <a:lnTo>
                    <a:pt x="285" y="62"/>
                  </a:lnTo>
                  <a:lnTo>
                    <a:pt x="280" y="64"/>
                  </a:lnTo>
                  <a:lnTo>
                    <a:pt x="275" y="68"/>
                  </a:lnTo>
                  <a:lnTo>
                    <a:pt x="270" y="70"/>
                  </a:lnTo>
                  <a:lnTo>
                    <a:pt x="254" y="75"/>
                  </a:lnTo>
                  <a:lnTo>
                    <a:pt x="238" y="79"/>
                  </a:lnTo>
                  <a:lnTo>
                    <a:pt x="225" y="80"/>
                  </a:lnTo>
                  <a:lnTo>
                    <a:pt x="211" y="82"/>
                  </a:lnTo>
                  <a:lnTo>
                    <a:pt x="181" y="83"/>
                  </a:lnTo>
                  <a:lnTo>
                    <a:pt x="148" y="87"/>
                  </a:lnTo>
                  <a:lnTo>
                    <a:pt x="137" y="87"/>
                  </a:lnTo>
                  <a:lnTo>
                    <a:pt x="124" y="87"/>
                  </a:lnTo>
                  <a:lnTo>
                    <a:pt x="119" y="87"/>
                  </a:lnTo>
                  <a:lnTo>
                    <a:pt x="114" y="88"/>
                  </a:lnTo>
                  <a:lnTo>
                    <a:pt x="110" y="90"/>
                  </a:lnTo>
                  <a:lnTo>
                    <a:pt x="105" y="94"/>
                  </a:lnTo>
                  <a:lnTo>
                    <a:pt x="100" y="102"/>
                  </a:lnTo>
                  <a:lnTo>
                    <a:pt x="98" y="109"/>
                  </a:lnTo>
                  <a:lnTo>
                    <a:pt x="97" y="118"/>
                  </a:lnTo>
                  <a:lnTo>
                    <a:pt x="95" y="126"/>
                  </a:lnTo>
                  <a:lnTo>
                    <a:pt x="95" y="134"/>
                  </a:lnTo>
                  <a:lnTo>
                    <a:pt x="94" y="143"/>
                  </a:lnTo>
                  <a:lnTo>
                    <a:pt x="92" y="152"/>
                  </a:lnTo>
                  <a:lnTo>
                    <a:pt x="88" y="161"/>
                  </a:lnTo>
                  <a:lnTo>
                    <a:pt x="74" y="180"/>
                  </a:lnTo>
                  <a:lnTo>
                    <a:pt x="60" y="196"/>
                  </a:lnTo>
                  <a:lnTo>
                    <a:pt x="54" y="205"/>
                  </a:lnTo>
                  <a:lnTo>
                    <a:pt x="49" y="215"/>
                  </a:lnTo>
                  <a:lnTo>
                    <a:pt x="46" y="225"/>
                  </a:lnTo>
                  <a:lnTo>
                    <a:pt x="45" y="236"/>
                  </a:lnTo>
                  <a:lnTo>
                    <a:pt x="45" y="296"/>
                  </a:lnTo>
                  <a:lnTo>
                    <a:pt x="45" y="301"/>
                  </a:lnTo>
                  <a:lnTo>
                    <a:pt x="43" y="306"/>
                  </a:lnTo>
                  <a:lnTo>
                    <a:pt x="41" y="311"/>
                  </a:lnTo>
                  <a:lnTo>
                    <a:pt x="38" y="316"/>
                  </a:lnTo>
                  <a:lnTo>
                    <a:pt x="31" y="324"/>
                  </a:lnTo>
                  <a:lnTo>
                    <a:pt x="23" y="331"/>
                  </a:lnTo>
                  <a:lnTo>
                    <a:pt x="14" y="339"/>
                  </a:lnTo>
                  <a:lnTo>
                    <a:pt x="8" y="348"/>
                  </a:lnTo>
                  <a:lnTo>
                    <a:pt x="4" y="351"/>
                  </a:lnTo>
                  <a:lnTo>
                    <a:pt x="3" y="356"/>
                  </a:lnTo>
                  <a:lnTo>
                    <a:pt x="1" y="361"/>
                  </a:lnTo>
                  <a:lnTo>
                    <a:pt x="0" y="368"/>
                  </a:lnTo>
                  <a:lnTo>
                    <a:pt x="1" y="384"/>
                  </a:lnTo>
                  <a:lnTo>
                    <a:pt x="5" y="398"/>
                  </a:lnTo>
                  <a:lnTo>
                    <a:pt x="9" y="412"/>
                  </a:lnTo>
                  <a:lnTo>
                    <a:pt x="11" y="427"/>
                  </a:lnTo>
                  <a:lnTo>
                    <a:pt x="30" y="422"/>
                  </a:lnTo>
                  <a:lnTo>
                    <a:pt x="49" y="413"/>
                  </a:lnTo>
                  <a:lnTo>
                    <a:pt x="58" y="409"/>
                  </a:lnTo>
                  <a:lnTo>
                    <a:pt x="68" y="407"/>
                  </a:lnTo>
                  <a:lnTo>
                    <a:pt x="78" y="404"/>
                  </a:lnTo>
                  <a:lnTo>
                    <a:pt x="88" y="403"/>
                  </a:lnTo>
                  <a:lnTo>
                    <a:pt x="92" y="404"/>
                  </a:lnTo>
                  <a:lnTo>
                    <a:pt x="94" y="407"/>
                  </a:lnTo>
                  <a:lnTo>
                    <a:pt x="97" y="409"/>
                  </a:lnTo>
                  <a:lnTo>
                    <a:pt x="98" y="413"/>
                  </a:lnTo>
                  <a:lnTo>
                    <a:pt x="100" y="423"/>
                  </a:lnTo>
                  <a:lnTo>
                    <a:pt x="100" y="433"/>
                  </a:lnTo>
                  <a:lnTo>
                    <a:pt x="105" y="436"/>
                  </a:lnTo>
                  <a:lnTo>
                    <a:pt x="112" y="438"/>
                  </a:lnTo>
                  <a:lnTo>
                    <a:pt x="114" y="437"/>
                  </a:lnTo>
                  <a:lnTo>
                    <a:pt x="118" y="436"/>
                  </a:lnTo>
                  <a:lnTo>
                    <a:pt x="120" y="434"/>
                  </a:lnTo>
                  <a:lnTo>
                    <a:pt x="123" y="432"/>
                  </a:lnTo>
                  <a:lnTo>
                    <a:pt x="127" y="427"/>
                  </a:lnTo>
                  <a:lnTo>
                    <a:pt x="132" y="422"/>
                  </a:lnTo>
                  <a:lnTo>
                    <a:pt x="146" y="415"/>
                  </a:lnTo>
                  <a:lnTo>
                    <a:pt x="158" y="410"/>
                  </a:lnTo>
                  <a:lnTo>
                    <a:pt x="171" y="407"/>
                  </a:lnTo>
                  <a:lnTo>
                    <a:pt x="186" y="405"/>
                  </a:lnTo>
                  <a:lnTo>
                    <a:pt x="210" y="407"/>
                  </a:lnTo>
                  <a:lnTo>
                    <a:pt x="231" y="410"/>
                  </a:lnTo>
                  <a:lnTo>
                    <a:pt x="242" y="413"/>
                  </a:lnTo>
                  <a:lnTo>
                    <a:pt x="252" y="417"/>
                  </a:lnTo>
                  <a:lnTo>
                    <a:pt x="262" y="420"/>
                  </a:lnTo>
                  <a:lnTo>
                    <a:pt x="272" y="425"/>
                  </a:lnTo>
                  <a:lnTo>
                    <a:pt x="281" y="431"/>
                  </a:lnTo>
                  <a:lnTo>
                    <a:pt x="289" y="437"/>
                  </a:lnTo>
                  <a:lnTo>
                    <a:pt x="297" y="444"/>
                  </a:lnTo>
                  <a:lnTo>
                    <a:pt x="305" y="452"/>
                  </a:lnTo>
                  <a:lnTo>
                    <a:pt x="311" y="461"/>
                  </a:lnTo>
                  <a:lnTo>
                    <a:pt x="318" y="469"/>
                  </a:lnTo>
                  <a:lnTo>
                    <a:pt x="323" y="479"/>
                  </a:lnTo>
                  <a:lnTo>
                    <a:pt x="328" y="491"/>
                  </a:lnTo>
                  <a:lnTo>
                    <a:pt x="310" y="501"/>
                  </a:lnTo>
                  <a:lnTo>
                    <a:pt x="295" y="511"/>
                  </a:lnTo>
                  <a:lnTo>
                    <a:pt x="281" y="521"/>
                  </a:lnTo>
                  <a:lnTo>
                    <a:pt x="269" y="532"/>
                  </a:lnTo>
                  <a:lnTo>
                    <a:pt x="255" y="543"/>
                  </a:lnTo>
                  <a:lnTo>
                    <a:pt x="241" y="555"/>
                  </a:lnTo>
                  <a:lnTo>
                    <a:pt x="226" y="565"/>
                  </a:lnTo>
                  <a:lnTo>
                    <a:pt x="210" y="575"/>
                  </a:lnTo>
                  <a:lnTo>
                    <a:pt x="192" y="581"/>
                  </a:lnTo>
                  <a:lnTo>
                    <a:pt x="174" y="586"/>
                  </a:lnTo>
                  <a:lnTo>
                    <a:pt x="166" y="599"/>
                  </a:lnTo>
                  <a:lnTo>
                    <a:pt x="159" y="612"/>
                  </a:lnTo>
                  <a:lnTo>
                    <a:pt x="154" y="616"/>
                  </a:lnTo>
                  <a:lnTo>
                    <a:pt x="149" y="619"/>
                  </a:lnTo>
                  <a:lnTo>
                    <a:pt x="144" y="620"/>
                  </a:lnTo>
                  <a:lnTo>
                    <a:pt x="139" y="622"/>
                  </a:lnTo>
                  <a:lnTo>
                    <a:pt x="128" y="625"/>
                  </a:lnTo>
                  <a:lnTo>
                    <a:pt x="117" y="628"/>
                  </a:lnTo>
                  <a:lnTo>
                    <a:pt x="120" y="648"/>
                  </a:lnTo>
                  <a:lnTo>
                    <a:pt x="123" y="664"/>
                  </a:lnTo>
                  <a:lnTo>
                    <a:pt x="125" y="680"/>
                  </a:lnTo>
                  <a:lnTo>
                    <a:pt x="127" y="699"/>
                  </a:lnTo>
                  <a:lnTo>
                    <a:pt x="142" y="704"/>
                  </a:lnTo>
                  <a:lnTo>
                    <a:pt x="154" y="709"/>
                  </a:lnTo>
                  <a:lnTo>
                    <a:pt x="167" y="714"/>
                  </a:lnTo>
                  <a:lnTo>
                    <a:pt x="178" y="719"/>
                  </a:lnTo>
                  <a:lnTo>
                    <a:pt x="190" y="724"/>
                  </a:lnTo>
                  <a:lnTo>
                    <a:pt x="202" y="728"/>
                  </a:lnTo>
                  <a:lnTo>
                    <a:pt x="216" y="730"/>
                  </a:lnTo>
                  <a:lnTo>
                    <a:pt x="230" y="732"/>
                  </a:lnTo>
                  <a:lnTo>
                    <a:pt x="241" y="730"/>
                  </a:lnTo>
                  <a:lnTo>
                    <a:pt x="251" y="728"/>
                  </a:lnTo>
                  <a:lnTo>
                    <a:pt x="261" y="725"/>
                  </a:lnTo>
                  <a:lnTo>
                    <a:pt x="270" y="722"/>
                  </a:lnTo>
                  <a:lnTo>
                    <a:pt x="280" y="719"/>
                  </a:lnTo>
                  <a:lnTo>
                    <a:pt x="289" y="715"/>
                  </a:lnTo>
                  <a:lnTo>
                    <a:pt x="299" y="714"/>
                  </a:lnTo>
                  <a:lnTo>
                    <a:pt x="310" y="713"/>
                  </a:lnTo>
                  <a:lnTo>
                    <a:pt x="330" y="713"/>
                  </a:lnTo>
                  <a:lnTo>
                    <a:pt x="330" y="763"/>
                  </a:lnTo>
                  <a:lnTo>
                    <a:pt x="330" y="769"/>
                  </a:lnTo>
                  <a:lnTo>
                    <a:pt x="329" y="776"/>
                  </a:lnTo>
                  <a:lnTo>
                    <a:pt x="328" y="781"/>
                  </a:lnTo>
                  <a:lnTo>
                    <a:pt x="325" y="784"/>
                  </a:lnTo>
                  <a:lnTo>
                    <a:pt x="319" y="793"/>
                  </a:lnTo>
                  <a:lnTo>
                    <a:pt x="310" y="801"/>
                  </a:lnTo>
                  <a:lnTo>
                    <a:pt x="290" y="813"/>
                  </a:lnTo>
                  <a:lnTo>
                    <a:pt x="270" y="826"/>
                  </a:lnTo>
                  <a:lnTo>
                    <a:pt x="270" y="857"/>
                  </a:lnTo>
                  <a:lnTo>
                    <a:pt x="334" y="857"/>
                  </a:lnTo>
                  <a:lnTo>
                    <a:pt x="334" y="862"/>
                  </a:lnTo>
                  <a:lnTo>
                    <a:pt x="335" y="867"/>
                  </a:lnTo>
                  <a:lnTo>
                    <a:pt x="338" y="872"/>
                  </a:lnTo>
                  <a:lnTo>
                    <a:pt x="341" y="876"/>
                  </a:lnTo>
                  <a:lnTo>
                    <a:pt x="345" y="880"/>
                  </a:lnTo>
                  <a:lnTo>
                    <a:pt x="350" y="883"/>
                  </a:lnTo>
                  <a:lnTo>
                    <a:pt x="354" y="886"/>
                  </a:lnTo>
                  <a:lnTo>
                    <a:pt x="360" y="887"/>
                  </a:lnTo>
                  <a:lnTo>
                    <a:pt x="363" y="880"/>
                  </a:lnTo>
                  <a:lnTo>
                    <a:pt x="366" y="873"/>
                  </a:lnTo>
                  <a:lnTo>
                    <a:pt x="371" y="867"/>
                  </a:lnTo>
                  <a:lnTo>
                    <a:pt x="375" y="861"/>
                  </a:lnTo>
                  <a:lnTo>
                    <a:pt x="382" y="857"/>
                  </a:lnTo>
                  <a:lnTo>
                    <a:pt x="388" y="853"/>
                  </a:lnTo>
                  <a:lnTo>
                    <a:pt x="394" y="851"/>
                  </a:lnTo>
                  <a:lnTo>
                    <a:pt x="402" y="850"/>
                  </a:lnTo>
                  <a:lnTo>
                    <a:pt x="407" y="851"/>
                  </a:lnTo>
                  <a:lnTo>
                    <a:pt x="410" y="852"/>
                  </a:lnTo>
                  <a:lnTo>
                    <a:pt x="413" y="856"/>
                  </a:lnTo>
                  <a:lnTo>
                    <a:pt x="415" y="860"/>
                  </a:lnTo>
                  <a:lnTo>
                    <a:pt x="419" y="867"/>
                  </a:lnTo>
                  <a:lnTo>
                    <a:pt x="423" y="877"/>
                  </a:lnTo>
                  <a:lnTo>
                    <a:pt x="481" y="877"/>
                  </a:lnTo>
                  <a:lnTo>
                    <a:pt x="484" y="877"/>
                  </a:lnTo>
                  <a:lnTo>
                    <a:pt x="488" y="878"/>
                  </a:lnTo>
                  <a:lnTo>
                    <a:pt x="492" y="880"/>
                  </a:lnTo>
                  <a:lnTo>
                    <a:pt x="494" y="882"/>
                  </a:lnTo>
                  <a:lnTo>
                    <a:pt x="498" y="888"/>
                  </a:lnTo>
                  <a:lnTo>
                    <a:pt x="502" y="896"/>
                  </a:lnTo>
                  <a:lnTo>
                    <a:pt x="506" y="912"/>
                  </a:lnTo>
                  <a:lnTo>
                    <a:pt x="513" y="930"/>
                  </a:lnTo>
                  <a:lnTo>
                    <a:pt x="530" y="954"/>
                  </a:lnTo>
                  <a:lnTo>
                    <a:pt x="546" y="975"/>
                  </a:lnTo>
                  <a:lnTo>
                    <a:pt x="563" y="995"/>
                  </a:lnTo>
                  <a:lnTo>
                    <a:pt x="585" y="1016"/>
                  </a:lnTo>
                  <a:lnTo>
                    <a:pt x="601" y="1035"/>
                  </a:lnTo>
                  <a:lnTo>
                    <a:pt x="616" y="1054"/>
                  </a:lnTo>
                  <a:lnTo>
                    <a:pt x="625" y="1062"/>
                  </a:lnTo>
                  <a:lnTo>
                    <a:pt x="634" y="1067"/>
                  </a:lnTo>
                  <a:lnTo>
                    <a:pt x="639" y="1069"/>
                  </a:lnTo>
                  <a:lnTo>
                    <a:pt x="644" y="1070"/>
                  </a:lnTo>
                  <a:lnTo>
                    <a:pt x="650" y="1072"/>
                  </a:lnTo>
                  <a:lnTo>
                    <a:pt x="656" y="1072"/>
                  </a:lnTo>
                  <a:lnTo>
                    <a:pt x="673" y="1070"/>
                  </a:lnTo>
                  <a:lnTo>
                    <a:pt x="688" y="1068"/>
                  </a:lnTo>
                  <a:lnTo>
                    <a:pt x="704" y="1065"/>
                  </a:lnTo>
                  <a:lnTo>
                    <a:pt x="720" y="1064"/>
                  </a:lnTo>
                  <a:lnTo>
                    <a:pt x="729" y="1064"/>
                  </a:lnTo>
                  <a:lnTo>
                    <a:pt x="735" y="1063"/>
                  </a:lnTo>
                  <a:lnTo>
                    <a:pt x="743" y="1060"/>
                  </a:lnTo>
                  <a:lnTo>
                    <a:pt x="749" y="1058"/>
                  </a:lnTo>
                  <a:lnTo>
                    <a:pt x="761" y="1052"/>
                  </a:lnTo>
                  <a:lnTo>
                    <a:pt x="772" y="1044"/>
                  </a:lnTo>
                  <a:lnTo>
                    <a:pt x="783" y="1037"/>
                  </a:lnTo>
                  <a:lnTo>
                    <a:pt x="794" y="1029"/>
                  </a:lnTo>
                  <a:lnTo>
                    <a:pt x="801" y="1027"/>
                  </a:lnTo>
                  <a:lnTo>
                    <a:pt x="807" y="1023"/>
                  </a:lnTo>
                  <a:lnTo>
                    <a:pt x="814" y="1021"/>
                  </a:lnTo>
                  <a:lnTo>
                    <a:pt x="822" y="1019"/>
                  </a:lnTo>
                  <a:lnTo>
                    <a:pt x="830" y="1039"/>
                  </a:lnTo>
                  <a:lnTo>
                    <a:pt x="836" y="1057"/>
                  </a:lnTo>
                  <a:lnTo>
                    <a:pt x="838" y="1065"/>
                  </a:lnTo>
                  <a:lnTo>
                    <a:pt x="840" y="1074"/>
                  </a:lnTo>
                  <a:lnTo>
                    <a:pt x="841" y="1084"/>
                  </a:lnTo>
                  <a:lnTo>
                    <a:pt x="841" y="1094"/>
                  </a:lnTo>
                  <a:lnTo>
                    <a:pt x="840" y="1107"/>
                  </a:lnTo>
                  <a:lnTo>
                    <a:pt x="836" y="1117"/>
                  </a:lnTo>
                  <a:lnTo>
                    <a:pt x="832" y="1127"/>
                  </a:lnTo>
                  <a:lnTo>
                    <a:pt x="827" y="1137"/>
                  </a:lnTo>
                  <a:lnTo>
                    <a:pt x="821" y="1146"/>
                  </a:lnTo>
                  <a:lnTo>
                    <a:pt x="817" y="1156"/>
                  </a:lnTo>
                  <a:lnTo>
                    <a:pt x="813" y="1166"/>
                  </a:lnTo>
                  <a:lnTo>
                    <a:pt x="812" y="1178"/>
                  </a:lnTo>
                  <a:lnTo>
                    <a:pt x="812" y="1182"/>
                  </a:lnTo>
                  <a:lnTo>
                    <a:pt x="813" y="1185"/>
                  </a:lnTo>
                  <a:lnTo>
                    <a:pt x="816" y="1187"/>
                  </a:lnTo>
                  <a:lnTo>
                    <a:pt x="817" y="1190"/>
                  </a:lnTo>
                  <a:lnTo>
                    <a:pt x="823" y="1193"/>
                  </a:lnTo>
                  <a:lnTo>
                    <a:pt x="828" y="1200"/>
                  </a:lnTo>
                  <a:lnTo>
                    <a:pt x="838" y="1216"/>
                  </a:lnTo>
                  <a:lnTo>
                    <a:pt x="845" y="1231"/>
                  </a:lnTo>
                  <a:lnTo>
                    <a:pt x="850" y="1247"/>
                  </a:lnTo>
                  <a:lnTo>
                    <a:pt x="857" y="1265"/>
                  </a:lnTo>
                  <a:lnTo>
                    <a:pt x="862" y="1281"/>
                  </a:lnTo>
                  <a:lnTo>
                    <a:pt x="867" y="1296"/>
                  </a:lnTo>
                  <a:lnTo>
                    <a:pt x="870" y="1310"/>
                  </a:lnTo>
                  <a:lnTo>
                    <a:pt x="872" y="1324"/>
                  </a:lnTo>
                  <a:lnTo>
                    <a:pt x="876" y="1338"/>
                  </a:lnTo>
                  <a:lnTo>
                    <a:pt x="881" y="1351"/>
                  </a:lnTo>
                  <a:lnTo>
                    <a:pt x="887" y="1365"/>
                  </a:lnTo>
                  <a:lnTo>
                    <a:pt x="896" y="1379"/>
                  </a:lnTo>
                  <a:lnTo>
                    <a:pt x="902" y="1389"/>
                  </a:lnTo>
                  <a:lnTo>
                    <a:pt x="906" y="1399"/>
                  </a:lnTo>
                  <a:lnTo>
                    <a:pt x="909" y="1410"/>
                  </a:lnTo>
                  <a:lnTo>
                    <a:pt x="910" y="1421"/>
                  </a:lnTo>
                  <a:lnTo>
                    <a:pt x="912" y="1432"/>
                  </a:lnTo>
                  <a:lnTo>
                    <a:pt x="914" y="1442"/>
                  </a:lnTo>
                  <a:lnTo>
                    <a:pt x="917" y="1453"/>
                  </a:lnTo>
                  <a:lnTo>
                    <a:pt x="922" y="1463"/>
                  </a:lnTo>
                  <a:lnTo>
                    <a:pt x="937" y="1473"/>
                  </a:lnTo>
                  <a:lnTo>
                    <a:pt x="955" y="1482"/>
                  </a:lnTo>
                  <a:lnTo>
                    <a:pt x="961" y="1488"/>
                  </a:lnTo>
                  <a:lnTo>
                    <a:pt x="966" y="1496"/>
                  </a:lnTo>
                  <a:lnTo>
                    <a:pt x="971" y="1502"/>
                  </a:lnTo>
                  <a:lnTo>
                    <a:pt x="975" y="1510"/>
                  </a:lnTo>
                  <a:lnTo>
                    <a:pt x="978" y="1517"/>
                  </a:lnTo>
                  <a:lnTo>
                    <a:pt x="979" y="1525"/>
                  </a:lnTo>
                  <a:lnTo>
                    <a:pt x="980" y="1533"/>
                  </a:lnTo>
                  <a:lnTo>
                    <a:pt x="981" y="1542"/>
                  </a:lnTo>
                  <a:lnTo>
                    <a:pt x="980" y="1551"/>
                  </a:lnTo>
                  <a:lnTo>
                    <a:pt x="979" y="1559"/>
                  </a:lnTo>
                  <a:lnTo>
                    <a:pt x="975" y="1565"/>
                  </a:lnTo>
                  <a:lnTo>
                    <a:pt x="971" y="1571"/>
                  </a:lnTo>
                  <a:lnTo>
                    <a:pt x="961" y="1581"/>
                  </a:lnTo>
                  <a:lnTo>
                    <a:pt x="949" y="1591"/>
                  </a:lnTo>
                  <a:lnTo>
                    <a:pt x="935" y="1600"/>
                  </a:lnTo>
                  <a:lnTo>
                    <a:pt x="921" y="1609"/>
                  </a:lnTo>
                  <a:lnTo>
                    <a:pt x="916" y="1615"/>
                  </a:lnTo>
                  <a:lnTo>
                    <a:pt x="910" y="1621"/>
                  </a:lnTo>
                  <a:lnTo>
                    <a:pt x="906" y="1628"/>
                  </a:lnTo>
                  <a:lnTo>
                    <a:pt x="902" y="1635"/>
                  </a:lnTo>
                  <a:lnTo>
                    <a:pt x="912" y="1641"/>
                  </a:lnTo>
                  <a:lnTo>
                    <a:pt x="922" y="1644"/>
                  </a:lnTo>
                  <a:lnTo>
                    <a:pt x="934" y="1646"/>
                  </a:lnTo>
                  <a:lnTo>
                    <a:pt x="944" y="1648"/>
                  </a:lnTo>
                  <a:lnTo>
                    <a:pt x="954" y="1650"/>
                  </a:lnTo>
                  <a:lnTo>
                    <a:pt x="963" y="1654"/>
                  </a:lnTo>
                  <a:lnTo>
                    <a:pt x="966" y="1656"/>
                  </a:lnTo>
                  <a:lnTo>
                    <a:pt x="971" y="1659"/>
                  </a:lnTo>
                  <a:lnTo>
                    <a:pt x="975" y="1663"/>
                  </a:lnTo>
                  <a:lnTo>
                    <a:pt x="979" y="1666"/>
                  </a:lnTo>
                  <a:lnTo>
                    <a:pt x="981" y="1673"/>
                  </a:lnTo>
                  <a:lnTo>
                    <a:pt x="984" y="1679"/>
                  </a:lnTo>
                  <a:lnTo>
                    <a:pt x="984" y="1685"/>
                  </a:lnTo>
                  <a:lnTo>
                    <a:pt x="984" y="1692"/>
                  </a:lnTo>
                  <a:lnTo>
                    <a:pt x="981" y="1705"/>
                  </a:lnTo>
                  <a:lnTo>
                    <a:pt x="981" y="1720"/>
                  </a:lnTo>
                  <a:lnTo>
                    <a:pt x="986" y="1749"/>
                  </a:lnTo>
                  <a:lnTo>
                    <a:pt x="991" y="1776"/>
                  </a:lnTo>
                  <a:lnTo>
                    <a:pt x="994" y="1788"/>
                  </a:lnTo>
                  <a:lnTo>
                    <a:pt x="995" y="1801"/>
                  </a:lnTo>
                  <a:lnTo>
                    <a:pt x="996" y="1816"/>
                  </a:lnTo>
                  <a:lnTo>
                    <a:pt x="996" y="1831"/>
                  </a:lnTo>
                  <a:lnTo>
                    <a:pt x="996" y="1838"/>
                  </a:lnTo>
                  <a:lnTo>
                    <a:pt x="995" y="1845"/>
                  </a:lnTo>
                  <a:lnTo>
                    <a:pt x="993" y="1850"/>
                  </a:lnTo>
                  <a:lnTo>
                    <a:pt x="990" y="1856"/>
                  </a:lnTo>
                  <a:lnTo>
                    <a:pt x="988" y="1861"/>
                  </a:lnTo>
                  <a:lnTo>
                    <a:pt x="986" y="1867"/>
                  </a:lnTo>
                  <a:lnTo>
                    <a:pt x="984" y="1873"/>
                  </a:lnTo>
                  <a:lnTo>
                    <a:pt x="984" y="1880"/>
                  </a:lnTo>
                  <a:lnTo>
                    <a:pt x="985" y="1889"/>
                  </a:lnTo>
                  <a:lnTo>
                    <a:pt x="989" y="1895"/>
                  </a:lnTo>
                  <a:lnTo>
                    <a:pt x="993" y="1901"/>
                  </a:lnTo>
                  <a:lnTo>
                    <a:pt x="998" y="1907"/>
                  </a:lnTo>
                  <a:lnTo>
                    <a:pt x="1004" y="1912"/>
                  </a:lnTo>
                  <a:lnTo>
                    <a:pt x="1008" y="1919"/>
                  </a:lnTo>
                  <a:lnTo>
                    <a:pt x="1012" y="1926"/>
                  </a:lnTo>
                  <a:lnTo>
                    <a:pt x="1013" y="1934"/>
                  </a:lnTo>
                  <a:lnTo>
                    <a:pt x="1013" y="1940"/>
                  </a:lnTo>
                  <a:lnTo>
                    <a:pt x="1010" y="1945"/>
                  </a:lnTo>
                  <a:lnTo>
                    <a:pt x="1009" y="1950"/>
                  </a:lnTo>
                  <a:lnTo>
                    <a:pt x="1007" y="1954"/>
                  </a:lnTo>
                  <a:lnTo>
                    <a:pt x="1004" y="1959"/>
                  </a:lnTo>
                  <a:lnTo>
                    <a:pt x="1001" y="1963"/>
                  </a:lnTo>
                  <a:lnTo>
                    <a:pt x="1000" y="1968"/>
                  </a:lnTo>
                  <a:lnTo>
                    <a:pt x="1000" y="1974"/>
                  </a:lnTo>
                  <a:lnTo>
                    <a:pt x="1000" y="1978"/>
                  </a:lnTo>
                  <a:lnTo>
                    <a:pt x="1001" y="1981"/>
                  </a:lnTo>
                  <a:lnTo>
                    <a:pt x="1003" y="1984"/>
                  </a:lnTo>
                  <a:lnTo>
                    <a:pt x="1004" y="1986"/>
                  </a:lnTo>
                  <a:lnTo>
                    <a:pt x="1010" y="1990"/>
                  </a:lnTo>
                  <a:lnTo>
                    <a:pt x="1017" y="1994"/>
                  </a:lnTo>
                  <a:lnTo>
                    <a:pt x="1024" y="1996"/>
                  </a:lnTo>
                  <a:lnTo>
                    <a:pt x="1032" y="1999"/>
                  </a:lnTo>
                  <a:lnTo>
                    <a:pt x="1038" y="2003"/>
                  </a:lnTo>
                  <a:lnTo>
                    <a:pt x="1044" y="2008"/>
                  </a:lnTo>
                  <a:lnTo>
                    <a:pt x="1049" y="2014"/>
                  </a:lnTo>
                  <a:lnTo>
                    <a:pt x="1052" y="2019"/>
                  </a:lnTo>
                  <a:lnTo>
                    <a:pt x="1054" y="2025"/>
                  </a:lnTo>
                  <a:lnTo>
                    <a:pt x="1057" y="2032"/>
                  </a:lnTo>
                  <a:lnTo>
                    <a:pt x="1058" y="2037"/>
                  </a:lnTo>
                  <a:lnTo>
                    <a:pt x="1060" y="2043"/>
                  </a:lnTo>
                  <a:lnTo>
                    <a:pt x="1064" y="2048"/>
                  </a:lnTo>
                  <a:lnTo>
                    <a:pt x="1068" y="2053"/>
                  </a:lnTo>
                  <a:lnTo>
                    <a:pt x="1077" y="2058"/>
                  </a:lnTo>
                  <a:lnTo>
                    <a:pt x="1084" y="2063"/>
                  </a:lnTo>
                  <a:lnTo>
                    <a:pt x="1087" y="2065"/>
                  </a:lnTo>
                  <a:lnTo>
                    <a:pt x="1089" y="2068"/>
                  </a:lnTo>
                  <a:lnTo>
                    <a:pt x="1092" y="2072"/>
                  </a:lnTo>
                  <a:lnTo>
                    <a:pt x="1092" y="2077"/>
                  </a:lnTo>
                  <a:lnTo>
                    <a:pt x="1092" y="2129"/>
                  </a:lnTo>
                  <a:lnTo>
                    <a:pt x="1104" y="2122"/>
                  </a:lnTo>
                  <a:lnTo>
                    <a:pt x="1116" y="2114"/>
                  </a:lnTo>
                  <a:lnTo>
                    <a:pt x="1126" y="2107"/>
                  </a:lnTo>
                  <a:lnTo>
                    <a:pt x="1136" y="2099"/>
                  </a:lnTo>
                  <a:lnTo>
                    <a:pt x="1146" y="2093"/>
                  </a:lnTo>
                  <a:lnTo>
                    <a:pt x="1156" y="2087"/>
                  </a:lnTo>
                  <a:lnTo>
                    <a:pt x="1162" y="2086"/>
                  </a:lnTo>
                  <a:lnTo>
                    <a:pt x="1168" y="2083"/>
                  </a:lnTo>
                  <a:lnTo>
                    <a:pt x="1175" y="2083"/>
                  </a:lnTo>
                  <a:lnTo>
                    <a:pt x="1182" y="2082"/>
                  </a:lnTo>
                  <a:lnTo>
                    <a:pt x="1186" y="2083"/>
                  </a:lnTo>
                  <a:lnTo>
                    <a:pt x="1190" y="2084"/>
                  </a:lnTo>
                  <a:lnTo>
                    <a:pt x="1192" y="2087"/>
                  </a:lnTo>
                  <a:lnTo>
                    <a:pt x="1195" y="2091"/>
                  </a:lnTo>
                  <a:lnTo>
                    <a:pt x="1200" y="2097"/>
                  </a:lnTo>
                  <a:lnTo>
                    <a:pt x="1206" y="2103"/>
                  </a:lnTo>
                  <a:lnTo>
                    <a:pt x="1224" y="2114"/>
                  </a:lnTo>
                  <a:lnTo>
                    <a:pt x="1240" y="2126"/>
                  </a:lnTo>
                  <a:lnTo>
                    <a:pt x="1246" y="2133"/>
                  </a:lnTo>
                  <a:lnTo>
                    <a:pt x="1252" y="2139"/>
                  </a:lnTo>
                  <a:lnTo>
                    <a:pt x="1258" y="2148"/>
                  </a:lnTo>
                  <a:lnTo>
                    <a:pt x="1261" y="2158"/>
                  </a:lnTo>
                  <a:lnTo>
                    <a:pt x="1266" y="2173"/>
                  </a:lnTo>
                  <a:lnTo>
                    <a:pt x="1271" y="2188"/>
                  </a:lnTo>
                  <a:lnTo>
                    <a:pt x="1278" y="2202"/>
                  </a:lnTo>
                  <a:lnTo>
                    <a:pt x="1284" y="2215"/>
                  </a:lnTo>
                  <a:lnTo>
                    <a:pt x="1288" y="2220"/>
                  </a:lnTo>
                  <a:lnTo>
                    <a:pt x="1293" y="2225"/>
                  </a:lnTo>
                  <a:lnTo>
                    <a:pt x="1296" y="2230"/>
                  </a:lnTo>
                  <a:lnTo>
                    <a:pt x="1301" y="2234"/>
                  </a:lnTo>
                  <a:lnTo>
                    <a:pt x="1308" y="2236"/>
                  </a:lnTo>
                  <a:lnTo>
                    <a:pt x="1314" y="2239"/>
                  </a:lnTo>
                  <a:lnTo>
                    <a:pt x="1320" y="2240"/>
                  </a:lnTo>
                  <a:lnTo>
                    <a:pt x="1328" y="2241"/>
                  </a:lnTo>
                  <a:lnTo>
                    <a:pt x="1339" y="2240"/>
                  </a:lnTo>
                  <a:lnTo>
                    <a:pt x="1348" y="2236"/>
                  </a:lnTo>
                  <a:lnTo>
                    <a:pt x="1358" y="2231"/>
                  </a:lnTo>
                  <a:lnTo>
                    <a:pt x="1365" y="2226"/>
                  </a:lnTo>
                  <a:lnTo>
                    <a:pt x="1374" y="2221"/>
                  </a:lnTo>
                  <a:lnTo>
                    <a:pt x="1383" y="2216"/>
                  </a:lnTo>
                  <a:lnTo>
                    <a:pt x="1393" y="2212"/>
                  </a:lnTo>
                  <a:lnTo>
                    <a:pt x="1404" y="2211"/>
                  </a:lnTo>
                  <a:lnTo>
                    <a:pt x="1409" y="2212"/>
                  </a:lnTo>
                  <a:lnTo>
                    <a:pt x="1413" y="2214"/>
                  </a:lnTo>
                  <a:lnTo>
                    <a:pt x="1417" y="2215"/>
                  </a:lnTo>
                  <a:lnTo>
                    <a:pt x="1421" y="2217"/>
                  </a:lnTo>
                  <a:lnTo>
                    <a:pt x="1427" y="2224"/>
                  </a:lnTo>
                  <a:lnTo>
                    <a:pt x="1432" y="2231"/>
                  </a:lnTo>
                  <a:lnTo>
                    <a:pt x="1434" y="2241"/>
                  </a:lnTo>
                  <a:lnTo>
                    <a:pt x="1437" y="2251"/>
                  </a:lnTo>
                  <a:lnTo>
                    <a:pt x="1438" y="2261"/>
                  </a:lnTo>
                  <a:lnTo>
                    <a:pt x="1438" y="2271"/>
                  </a:lnTo>
                  <a:lnTo>
                    <a:pt x="1438" y="2309"/>
                  </a:lnTo>
                  <a:lnTo>
                    <a:pt x="1439" y="2318"/>
                  </a:lnTo>
                  <a:lnTo>
                    <a:pt x="1442" y="2325"/>
                  </a:lnTo>
                  <a:lnTo>
                    <a:pt x="1447" y="2331"/>
                  </a:lnTo>
                  <a:lnTo>
                    <a:pt x="1452" y="2336"/>
                  </a:lnTo>
                  <a:lnTo>
                    <a:pt x="1466" y="2348"/>
                  </a:lnTo>
                  <a:lnTo>
                    <a:pt x="1478" y="2359"/>
                  </a:lnTo>
                  <a:lnTo>
                    <a:pt x="1478" y="2359"/>
                  </a:lnTo>
                  <a:lnTo>
                    <a:pt x="1496" y="2363"/>
                  </a:lnTo>
                  <a:lnTo>
                    <a:pt x="1512" y="2368"/>
                  </a:lnTo>
                  <a:lnTo>
                    <a:pt x="1529" y="2372"/>
                  </a:lnTo>
                  <a:lnTo>
                    <a:pt x="1547" y="2373"/>
                  </a:lnTo>
                  <a:lnTo>
                    <a:pt x="1565" y="2365"/>
                  </a:lnTo>
                  <a:lnTo>
                    <a:pt x="1584" y="2357"/>
                  </a:lnTo>
                  <a:lnTo>
                    <a:pt x="1590" y="2358"/>
                  </a:lnTo>
                  <a:lnTo>
                    <a:pt x="1595" y="2359"/>
                  </a:lnTo>
                  <a:lnTo>
                    <a:pt x="1600" y="2362"/>
                  </a:lnTo>
                  <a:lnTo>
                    <a:pt x="1604" y="2365"/>
                  </a:lnTo>
                  <a:lnTo>
                    <a:pt x="1613" y="2374"/>
                  </a:lnTo>
                  <a:lnTo>
                    <a:pt x="1621" y="2383"/>
                  </a:lnTo>
                  <a:lnTo>
                    <a:pt x="1639" y="2403"/>
                  </a:lnTo>
                  <a:lnTo>
                    <a:pt x="1654" y="2422"/>
                  </a:lnTo>
                  <a:lnTo>
                    <a:pt x="1662" y="2431"/>
                  </a:lnTo>
                  <a:lnTo>
                    <a:pt x="1669" y="2439"/>
                  </a:lnTo>
                  <a:lnTo>
                    <a:pt x="1679" y="2448"/>
                  </a:lnTo>
                  <a:lnTo>
                    <a:pt x="1689" y="2457"/>
                  </a:lnTo>
                  <a:lnTo>
                    <a:pt x="1723" y="2457"/>
                  </a:lnTo>
                  <a:lnTo>
                    <a:pt x="1743" y="2458"/>
                  </a:lnTo>
                  <a:lnTo>
                    <a:pt x="1762" y="2459"/>
                  </a:lnTo>
                  <a:lnTo>
                    <a:pt x="1771" y="2458"/>
                  </a:lnTo>
                  <a:lnTo>
                    <a:pt x="1778" y="2456"/>
                  </a:lnTo>
                  <a:lnTo>
                    <a:pt x="1781" y="2454"/>
                  </a:lnTo>
                  <a:lnTo>
                    <a:pt x="1785" y="2452"/>
                  </a:lnTo>
                  <a:lnTo>
                    <a:pt x="1787" y="2448"/>
                  </a:lnTo>
                  <a:lnTo>
                    <a:pt x="1790" y="2444"/>
                  </a:lnTo>
                  <a:lnTo>
                    <a:pt x="1793" y="2437"/>
                  </a:lnTo>
                  <a:lnTo>
                    <a:pt x="1796" y="2429"/>
                  </a:lnTo>
                  <a:lnTo>
                    <a:pt x="1797" y="2422"/>
                  </a:lnTo>
                  <a:lnTo>
                    <a:pt x="1798" y="2414"/>
                  </a:lnTo>
                  <a:lnTo>
                    <a:pt x="1800" y="2407"/>
                  </a:lnTo>
                  <a:lnTo>
                    <a:pt x="1802" y="2400"/>
                  </a:lnTo>
                  <a:lnTo>
                    <a:pt x="1806" y="2394"/>
                  </a:lnTo>
                  <a:lnTo>
                    <a:pt x="1811" y="2389"/>
                  </a:lnTo>
                  <a:lnTo>
                    <a:pt x="1822" y="2383"/>
                  </a:lnTo>
                  <a:lnTo>
                    <a:pt x="1832" y="2380"/>
                  </a:lnTo>
                  <a:lnTo>
                    <a:pt x="1842" y="2377"/>
                  </a:lnTo>
                  <a:lnTo>
                    <a:pt x="1854" y="2373"/>
                  </a:lnTo>
                  <a:lnTo>
                    <a:pt x="1862" y="2368"/>
                  </a:lnTo>
                  <a:lnTo>
                    <a:pt x="1869" y="2362"/>
                  </a:lnTo>
                  <a:lnTo>
                    <a:pt x="1874" y="2354"/>
                  </a:lnTo>
                  <a:lnTo>
                    <a:pt x="1877" y="2345"/>
                  </a:lnTo>
                  <a:lnTo>
                    <a:pt x="1882" y="2326"/>
                  </a:lnTo>
                  <a:lnTo>
                    <a:pt x="1891" y="2306"/>
                  </a:lnTo>
                  <a:lnTo>
                    <a:pt x="1905" y="2285"/>
                  </a:lnTo>
                  <a:lnTo>
                    <a:pt x="1919" y="2267"/>
                  </a:lnTo>
                  <a:lnTo>
                    <a:pt x="1925" y="2259"/>
                  </a:lnTo>
                  <a:lnTo>
                    <a:pt x="1930" y="2249"/>
                  </a:lnTo>
                  <a:lnTo>
                    <a:pt x="1935" y="2237"/>
                  </a:lnTo>
                  <a:lnTo>
                    <a:pt x="1938" y="2225"/>
                  </a:lnTo>
                  <a:lnTo>
                    <a:pt x="1950" y="2235"/>
                  </a:lnTo>
                  <a:lnTo>
                    <a:pt x="1959" y="2245"/>
                  </a:lnTo>
                  <a:lnTo>
                    <a:pt x="1964" y="2250"/>
                  </a:lnTo>
                  <a:lnTo>
                    <a:pt x="1970" y="2254"/>
                  </a:lnTo>
                  <a:lnTo>
                    <a:pt x="1975" y="2256"/>
                  </a:lnTo>
                  <a:lnTo>
                    <a:pt x="1983" y="2256"/>
                  </a:lnTo>
                  <a:lnTo>
                    <a:pt x="1993" y="2255"/>
                  </a:lnTo>
                  <a:lnTo>
                    <a:pt x="2002" y="2252"/>
                  </a:lnTo>
                  <a:lnTo>
                    <a:pt x="2009" y="2249"/>
                  </a:lnTo>
                  <a:lnTo>
                    <a:pt x="2017" y="2244"/>
                  </a:lnTo>
                  <a:lnTo>
                    <a:pt x="2023" y="2239"/>
                  </a:lnTo>
                  <a:lnTo>
                    <a:pt x="2032" y="2235"/>
                  </a:lnTo>
                  <a:lnTo>
                    <a:pt x="2039" y="2231"/>
                  </a:lnTo>
                  <a:lnTo>
                    <a:pt x="2049" y="2230"/>
                  </a:lnTo>
                  <a:lnTo>
                    <a:pt x="2059" y="2232"/>
                  </a:lnTo>
                  <a:lnTo>
                    <a:pt x="2069" y="2235"/>
                  </a:lnTo>
                  <a:lnTo>
                    <a:pt x="2078" y="2239"/>
                  </a:lnTo>
                  <a:lnTo>
                    <a:pt x="2090" y="2241"/>
                  </a:lnTo>
                  <a:lnTo>
                    <a:pt x="2096" y="2240"/>
                  </a:lnTo>
                  <a:lnTo>
                    <a:pt x="2101" y="2239"/>
                  </a:lnTo>
                  <a:lnTo>
                    <a:pt x="2106" y="2236"/>
                  </a:lnTo>
                  <a:lnTo>
                    <a:pt x="2111" y="2234"/>
                  </a:lnTo>
                  <a:lnTo>
                    <a:pt x="2118" y="2226"/>
                  </a:lnTo>
                  <a:lnTo>
                    <a:pt x="2125" y="2216"/>
                  </a:lnTo>
                  <a:lnTo>
                    <a:pt x="2131" y="2206"/>
                  </a:lnTo>
                  <a:lnTo>
                    <a:pt x="2137" y="2196"/>
                  </a:lnTo>
                  <a:lnTo>
                    <a:pt x="2145" y="2186"/>
                  </a:lnTo>
                  <a:lnTo>
                    <a:pt x="2155" y="2177"/>
                  </a:lnTo>
                  <a:lnTo>
                    <a:pt x="2166" y="2170"/>
                  </a:lnTo>
                  <a:lnTo>
                    <a:pt x="2177" y="2165"/>
                  </a:lnTo>
                  <a:lnTo>
                    <a:pt x="2189" y="2160"/>
                  </a:lnTo>
                  <a:lnTo>
                    <a:pt x="2199" y="2155"/>
                  </a:lnTo>
                  <a:lnTo>
                    <a:pt x="2210" y="2151"/>
                  </a:lnTo>
                  <a:lnTo>
                    <a:pt x="2220" y="2146"/>
                  </a:lnTo>
                  <a:lnTo>
                    <a:pt x="2231" y="2139"/>
                  </a:lnTo>
                  <a:lnTo>
                    <a:pt x="2243" y="2132"/>
                  </a:lnTo>
                  <a:lnTo>
                    <a:pt x="2251" y="2127"/>
                  </a:lnTo>
                  <a:lnTo>
                    <a:pt x="2261" y="2122"/>
                  </a:lnTo>
                  <a:lnTo>
                    <a:pt x="2270" y="2117"/>
                  </a:lnTo>
                  <a:lnTo>
                    <a:pt x="2280" y="2114"/>
                  </a:lnTo>
                  <a:lnTo>
                    <a:pt x="2300" y="2109"/>
                  </a:lnTo>
                  <a:lnTo>
                    <a:pt x="2319" y="2107"/>
                  </a:lnTo>
                  <a:lnTo>
                    <a:pt x="2341" y="2104"/>
                  </a:lnTo>
                  <a:lnTo>
                    <a:pt x="2361" y="2102"/>
                  </a:lnTo>
                  <a:lnTo>
                    <a:pt x="2383" y="2099"/>
                  </a:lnTo>
                  <a:lnTo>
                    <a:pt x="2405" y="2096"/>
                  </a:lnTo>
                  <a:lnTo>
                    <a:pt x="2406" y="2083"/>
                  </a:lnTo>
                  <a:lnTo>
                    <a:pt x="2407" y="2070"/>
                  </a:lnTo>
                  <a:lnTo>
                    <a:pt x="2407" y="2032"/>
                  </a:lnTo>
                  <a:lnTo>
                    <a:pt x="2407" y="2006"/>
                  </a:lnTo>
                  <a:lnTo>
                    <a:pt x="2403" y="1985"/>
                  </a:lnTo>
                  <a:lnTo>
                    <a:pt x="2401" y="1964"/>
                  </a:lnTo>
                  <a:lnTo>
                    <a:pt x="2397" y="1939"/>
                  </a:lnTo>
                  <a:lnTo>
                    <a:pt x="2396" y="1911"/>
                  </a:lnTo>
                  <a:lnTo>
                    <a:pt x="2395" y="1886"/>
                  </a:lnTo>
                  <a:lnTo>
                    <a:pt x="2395" y="1873"/>
                  </a:lnTo>
                  <a:lnTo>
                    <a:pt x="2393" y="1861"/>
                  </a:lnTo>
                  <a:lnTo>
                    <a:pt x="2390" y="1847"/>
                  </a:lnTo>
                  <a:lnTo>
                    <a:pt x="2386" y="1833"/>
                  </a:lnTo>
                  <a:lnTo>
                    <a:pt x="2378" y="1818"/>
                  </a:lnTo>
                  <a:lnTo>
                    <a:pt x="2371" y="1806"/>
                  </a:lnTo>
                  <a:lnTo>
                    <a:pt x="2363" y="1792"/>
                  </a:lnTo>
                  <a:lnTo>
                    <a:pt x="2357" y="1777"/>
                  </a:lnTo>
                  <a:lnTo>
                    <a:pt x="2343" y="1738"/>
                  </a:lnTo>
                  <a:lnTo>
                    <a:pt x="2329" y="1705"/>
                  </a:lnTo>
                  <a:lnTo>
                    <a:pt x="2313" y="1673"/>
                  </a:lnTo>
                  <a:lnTo>
                    <a:pt x="2294" y="1635"/>
                  </a:lnTo>
                  <a:lnTo>
                    <a:pt x="2282" y="1606"/>
                  </a:lnTo>
                  <a:lnTo>
                    <a:pt x="2273" y="1580"/>
                  </a:lnTo>
                  <a:lnTo>
                    <a:pt x="2269" y="1567"/>
                  </a:lnTo>
                  <a:lnTo>
                    <a:pt x="2263" y="1555"/>
                  </a:lnTo>
                  <a:lnTo>
                    <a:pt x="2256" y="1541"/>
                  </a:lnTo>
                  <a:lnTo>
                    <a:pt x="2248" y="1528"/>
                  </a:lnTo>
                  <a:lnTo>
                    <a:pt x="2239" y="1517"/>
                  </a:lnTo>
                  <a:lnTo>
                    <a:pt x="2229" y="1508"/>
                  </a:lnTo>
                  <a:lnTo>
                    <a:pt x="2225" y="1503"/>
                  </a:lnTo>
                  <a:lnTo>
                    <a:pt x="2221" y="1498"/>
                  </a:lnTo>
                  <a:lnTo>
                    <a:pt x="2218" y="1492"/>
                  </a:lnTo>
                  <a:lnTo>
                    <a:pt x="2215" y="1486"/>
                  </a:lnTo>
                  <a:lnTo>
                    <a:pt x="2209" y="1468"/>
                  </a:lnTo>
                  <a:lnTo>
                    <a:pt x="2205" y="1452"/>
                  </a:lnTo>
                  <a:lnTo>
                    <a:pt x="2203" y="1436"/>
                  </a:lnTo>
                  <a:lnTo>
                    <a:pt x="2200" y="1421"/>
                  </a:lnTo>
                  <a:lnTo>
                    <a:pt x="2195" y="1389"/>
                  </a:lnTo>
                  <a:lnTo>
                    <a:pt x="2189" y="1354"/>
                  </a:lnTo>
                  <a:lnTo>
                    <a:pt x="2185" y="1340"/>
                  </a:lnTo>
                  <a:lnTo>
                    <a:pt x="2181" y="1328"/>
                  </a:lnTo>
                  <a:lnTo>
                    <a:pt x="2177" y="1316"/>
                  </a:lnTo>
                  <a:lnTo>
                    <a:pt x="2172" y="1306"/>
                  </a:lnTo>
                  <a:lnTo>
                    <a:pt x="2162" y="1285"/>
                  </a:lnTo>
                  <a:lnTo>
                    <a:pt x="2149" y="1261"/>
                  </a:lnTo>
                  <a:lnTo>
                    <a:pt x="2135" y="1241"/>
                  </a:lnTo>
                  <a:lnTo>
                    <a:pt x="2121" y="1225"/>
                  </a:lnTo>
                  <a:lnTo>
                    <a:pt x="2115" y="1216"/>
                  </a:lnTo>
                  <a:lnTo>
                    <a:pt x="2111" y="1207"/>
                  </a:lnTo>
                  <a:lnTo>
                    <a:pt x="2107" y="1197"/>
                  </a:lnTo>
                  <a:lnTo>
                    <a:pt x="2106" y="1185"/>
                  </a:lnTo>
                  <a:lnTo>
                    <a:pt x="2106" y="1148"/>
                  </a:lnTo>
                  <a:lnTo>
                    <a:pt x="2107" y="1138"/>
                  </a:lnTo>
                  <a:lnTo>
                    <a:pt x="2108" y="1128"/>
                  </a:lnTo>
                  <a:lnTo>
                    <a:pt x="2112" y="1119"/>
                  </a:lnTo>
                  <a:lnTo>
                    <a:pt x="2115" y="1111"/>
                  </a:lnTo>
                  <a:lnTo>
                    <a:pt x="2118" y="1102"/>
                  </a:lnTo>
                  <a:lnTo>
                    <a:pt x="2121" y="1092"/>
                  </a:lnTo>
                  <a:lnTo>
                    <a:pt x="2122" y="1083"/>
                  </a:lnTo>
                  <a:lnTo>
                    <a:pt x="2123" y="1072"/>
                  </a:lnTo>
                  <a:lnTo>
                    <a:pt x="2123" y="1060"/>
                  </a:lnTo>
                  <a:lnTo>
                    <a:pt x="2122" y="1050"/>
                  </a:lnTo>
                  <a:lnTo>
                    <a:pt x="2121" y="1042"/>
                  </a:lnTo>
                  <a:lnTo>
                    <a:pt x="2118" y="1033"/>
                  </a:lnTo>
                  <a:lnTo>
                    <a:pt x="2113" y="1015"/>
                  </a:lnTo>
                  <a:lnTo>
                    <a:pt x="2106" y="995"/>
                  </a:lnTo>
                  <a:lnTo>
                    <a:pt x="2103" y="986"/>
                  </a:lnTo>
                  <a:lnTo>
                    <a:pt x="2100" y="978"/>
                  </a:lnTo>
                  <a:lnTo>
                    <a:pt x="2095" y="969"/>
                  </a:lnTo>
                  <a:lnTo>
                    <a:pt x="2090" y="961"/>
                  </a:lnTo>
                  <a:lnTo>
                    <a:pt x="2083" y="955"/>
                  </a:lnTo>
                  <a:lnTo>
                    <a:pt x="2077" y="950"/>
                  </a:lnTo>
                  <a:lnTo>
                    <a:pt x="2071" y="946"/>
                  </a:lnTo>
                  <a:lnTo>
                    <a:pt x="2064" y="944"/>
                  </a:lnTo>
                  <a:lnTo>
                    <a:pt x="2052" y="939"/>
                  </a:lnTo>
                  <a:lnTo>
                    <a:pt x="2036" y="932"/>
                  </a:lnTo>
                  <a:lnTo>
                    <a:pt x="2024" y="926"/>
                  </a:lnTo>
                  <a:lnTo>
                    <a:pt x="2014" y="920"/>
                  </a:lnTo>
                  <a:lnTo>
                    <a:pt x="2005" y="914"/>
                  </a:lnTo>
                  <a:lnTo>
                    <a:pt x="1997" y="907"/>
                  </a:lnTo>
                  <a:lnTo>
                    <a:pt x="1979" y="894"/>
                  </a:lnTo>
                  <a:lnTo>
                    <a:pt x="1959" y="878"/>
                  </a:lnTo>
                  <a:lnTo>
                    <a:pt x="1943" y="866"/>
                  </a:lnTo>
                  <a:lnTo>
                    <a:pt x="1929" y="855"/>
                  </a:lnTo>
                  <a:lnTo>
                    <a:pt x="1914" y="843"/>
                  </a:lnTo>
                  <a:lnTo>
                    <a:pt x="1899" y="831"/>
                  </a:lnTo>
                  <a:lnTo>
                    <a:pt x="1889" y="819"/>
                  </a:lnTo>
                  <a:lnTo>
                    <a:pt x="1879" y="809"/>
                  </a:lnTo>
                  <a:lnTo>
                    <a:pt x="1856" y="796"/>
                  </a:lnTo>
                  <a:lnTo>
                    <a:pt x="1835" y="786"/>
                  </a:lnTo>
                  <a:lnTo>
                    <a:pt x="1813" y="777"/>
                  </a:lnTo>
                  <a:lnTo>
                    <a:pt x="1793" y="768"/>
                  </a:lnTo>
                  <a:lnTo>
                    <a:pt x="1773" y="759"/>
                  </a:lnTo>
                  <a:lnTo>
                    <a:pt x="1754" y="749"/>
                  </a:lnTo>
                  <a:lnTo>
                    <a:pt x="1744" y="743"/>
                  </a:lnTo>
                  <a:lnTo>
                    <a:pt x="1736" y="735"/>
                  </a:lnTo>
                  <a:lnTo>
                    <a:pt x="1727" y="728"/>
                  </a:lnTo>
                  <a:lnTo>
                    <a:pt x="1718" y="718"/>
                  </a:lnTo>
                  <a:lnTo>
                    <a:pt x="1706" y="705"/>
                  </a:lnTo>
                  <a:lnTo>
                    <a:pt x="1694" y="694"/>
                  </a:lnTo>
                  <a:lnTo>
                    <a:pt x="1684" y="683"/>
                  </a:lnTo>
                  <a:lnTo>
                    <a:pt x="1673" y="674"/>
                  </a:lnTo>
                  <a:lnTo>
                    <a:pt x="1660" y="665"/>
                  </a:lnTo>
                  <a:lnTo>
                    <a:pt x="1649" y="656"/>
                  </a:lnTo>
                  <a:lnTo>
                    <a:pt x="1635" y="649"/>
                  </a:lnTo>
                  <a:lnTo>
                    <a:pt x="1620" y="640"/>
                  </a:lnTo>
                  <a:lnTo>
                    <a:pt x="1605" y="633"/>
                  </a:lnTo>
                  <a:lnTo>
                    <a:pt x="1593" y="625"/>
                  </a:lnTo>
                  <a:lnTo>
                    <a:pt x="1586" y="622"/>
                  </a:lnTo>
                  <a:lnTo>
                    <a:pt x="1580" y="620"/>
                  </a:lnTo>
                  <a:lnTo>
                    <a:pt x="1573" y="619"/>
                  </a:lnTo>
                  <a:lnTo>
                    <a:pt x="1564" y="617"/>
                  </a:lnTo>
                  <a:lnTo>
                    <a:pt x="1547" y="601"/>
                  </a:lnTo>
                  <a:lnTo>
                    <a:pt x="1534" y="587"/>
                  </a:lnTo>
                  <a:lnTo>
                    <a:pt x="1520" y="574"/>
                  </a:lnTo>
                  <a:lnTo>
                    <a:pt x="1503" y="558"/>
                  </a:lnTo>
                  <a:lnTo>
                    <a:pt x="1495" y="548"/>
                  </a:lnTo>
                  <a:lnTo>
                    <a:pt x="1487" y="538"/>
                  </a:lnTo>
                  <a:lnTo>
                    <a:pt x="1481" y="530"/>
                  </a:lnTo>
                  <a:lnTo>
                    <a:pt x="1472" y="520"/>
                  </a:lnTo>
                  <a:lnTo>
                    <a:pt x="1441" y="491"/>
                  </a:lnTo>
                  <a:lnTo>
                    <a:pt x="1414" y="466"/>
                  </a:lnTo>
                  <a:lnTo>
                    <a:pt x="1387" y="441"/>
                  </a:lnTo>
                  <a:lnTo>
                    <a:pt x="1355" y="414"/>
                  </a:lnTo>
                  <a:lnTo>
                    <a:pt x="1343" y="404"/>
                  </a:lnTo>
                  <a:lnTo>
                    <a:pt x="1333" y="394"/>
                  </a:lnTo>
                  <a:lnTo>
                    <a:pt x="1324" y="384"/>
                  </a:lnTo>
                  <a:lnTo>
                    <a:pt x="1316" y="374"/>
                  </a:lnTo>
                  <a:lnTo>
                    <a:pt x="1300" y="351"/>
                  </a:lnTo>
                  <a:lnTo>
                    <a:pt x="1284" y="326"/>
                  </a:lnTo>
                  <a:lnTo>
                    <a:pt x="1270" y="308"/>
                  </a:lnTo>
                  <a:lnTo>
                    <a:pt x="1255" y="294"/>
                  </a:lnTo>
                  <a:lnTo>
                    <a:pt x="1241" y="279"/>
                  </a:lnTo>
                  <a:lnTo>
                    <a:pt x="1225" y="262"/>
                  </a:lnTo>
                  <a:lnTo>
                    <a:pt x="1210" y="244"/>
                  </a:lnTo>
                  <a:lnTo>
                    <a:pt x="1197" y="226"/>
                  </a:lnTo>
                  <a:lnTo>
                    <a:pt x="1191" y="218"/>
                  </a:lnTo>
                  <a:lnTo>
                    <a:pt x="1183" y="211"/>
                  </a:lnTo>
                  <a:lnTo>
                    <a:pt x="1175" y="205"/>
                  </a:lnTo>
                  <a:lnTo>
                    <a:pt x="1165" y="198"/>
                  </a:lnTo>
                  <a:lnTo>
                    <a:pt x="1153" y="192"/>
                  </a:lnTo>
                  <a:lnTo>
                    <a:pt x="1145" y="185"/>
                  </a:lnTo>
                  <a:lnTo>
                    <a:pt x="1136" y="177"/>
                  </a:lnTo>
                  <a:lnTo>
                    <a:pt x="1124" y="171"/>
                  </a:lnTo>
                  <a:lnTo>
                    <a:pt x="1102" y="159"/>
                  </a:lnTo>
                  <a:lnTo>
                    <a:pt x="1082" y="148"/>
                  </a:lnTo>
                  <a:lnTo>
                    <a:pt x="1064" y="137"/>
                  </a:lnTo>
                  <a:lnTo>
                    <a:pt x="1048" y="124"/>
                  </a:lnTo>
                  <a:lnTo>
                    <a:pt x="1015" y="97"/>
                  </a:lnTo>
                  <a:lnTo>
                    <a:pt x="980" y="65"/>
                  </a:lnTo>
                  <a:lnTo>
                    <a:pt x="961" y="49"/>
                  </a:lnTo>
                  <a:lnTo>
                    <a:pt x="944" y="32"/>
                  </a:lnTo>
                  <a:lnTo>
                    <a:pt x="930" y="15"/>
                  </a:lnTo>
                  <a:lnTo>
                    <a:pt x="916" y="0"/>
                  </a:lnTo>
                  <a:lnTo>
                    <a:pt x="916" y="0"/>
                  </a:lnTo>
                  <a:lnTo>
                    <a:pt x="905" y="14"/>
                  </a:lnTo>
                  <a:lnTo>
                    <a:pt x="895" y="28"/>
                  </a:lnTo>
                  <a:lnTo>
                    <a:pt x="886" y="40"/>
                  </a:lnTo>
                  <a:lnTo>
                    <a:pt x="878" y="53"/>
                  </a:lnTo>
                  <a:lnTo>
                    <a:pt x="865" y="80"/>
                  </a:lnTo>
                  <a:lnTo>
                    <a:pt x="852" y="113"/>
                  </a:lnTo>
                  <a:lnTo>
                    <a:pt x="845" y="126"/>
                  </a:lnTo>
                  <a:lnTo>
                    <a:pt x="837" y="137"/>
                  </a:lnTo>
                  <a:lnTo>
                    <a:pt x="833" y="143"/>
                  </a:lnTo>
                  <a:lnTo>
                    <a:pt x="831" y="148"/>
                  </a:lnTo>
                  <a:lnTo>
                    <a:pt x="828" y="156"/>
                  </a:lnTo>
                  <a:lnTo>
                    <a:pt x="828" y="163"/>
                  </a:lnTo>
                  <a:lnTo>
                    <a:pt x="826" y="187"/>
                  </a:lnTo>
                  <a:lnTo>
                    <a:pt x="822" y="210"/>
                  </a:lnTo>
                  <a:lnTo>
                    <a:pt x="820" y="220"/>
                  </a:lnTo>
                  <a:lnTo>
                    <a:pt x="813" y="227"/>
                  </a:lnTo>
                  <a:lnTo>
                    <a:pt x="809" y="230"/>
                  </a:lnTo>
                  <a:lnTo>
                    <a:pt x="806" y="232"/>
                  </a:lnTo>
                  <a:lnTo>
                    <a:pt x="802" y="234"/>
                  </a:lnTo>
                  <a:lnTo>
                    <a:pt x="796" y="235"/>
                  </a:lnTo>
                  <a:lnTo>
                    <a:pt x="786" y="234"/>
                  </a:lnTo>
                  <a:lnTo>
                    <a:pt x="774" y="231"/>
                  </a:lnTo>
                  <a:lnTo>
                    <a:pt x="764" y="228"/>
                  </a:lnTo>
                  <a:lnTo>
                    <a:pt x="754" y="225"/>
                  </a:lnTo>
                  <a:lnTo>
                    <a:pt x="750" y="240"/>
                  </a:lnTo>
                  <a:lnTo>
                    <a:pt x="744" y="254"/>
                  </a:lnTo>
                  <a:lnTo>
                    <a:pt x="738" y="267"/>
                  </a:lnTo>
                  <a:lnTo>
                    <a:pt x="729" y="280"/>
                  </a:lnTo>
                  <a:lnTo>
                    <a:pt x="712" y="306"/>
                  </a:lnTo>
                  <a:lnTo>
                    <a:pt x="693" y="335"/>
                  </a:lnTo>
                  <a:lnTo>
                    <a:pt x="653" y="318"/>
                  </a:lnTo>
                  <a:lnTo>
                    <a:pt x="617" y="303"/>
                  </a:lnTo>
                  <a:lnTo>
                    <a:pt x="600" y="296"/>
                  </a:lnTo>
                  <a:lnTo>
                    <a:pt x="581" y="291"/>
                  </a:lnTo>
                  <a:lnTo>
                    <a:pt x="561" y="289"/>
                  </a:lnTo>
                  <a:lnTo>
                    <a:pt x="540" y="287"/>
                  </a:lnTo>
                  <a:lnTo>
                    <a:pt x="535" y="245"/>
                  </a:lnTo>
                  <a:lnTo>
                    <a:pt x="542" y="226"/>
                  </a:lnTo>
                  <a:lnTo>
                    <a:pt x="551" y="210"/>
                  </a:lnTo>
                  <a:lnTo>
                    <a:pt x="558" y="192"/>
                  </a:lnTo>
                  <a:lnTo>
                    <a:pt x="565" y="175"/>
                  </a:lnTo>
                  <a:lnTo>
                    <a:pt x="565" y="175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64" name="Freeform 33"/>
            <p:cNvSpPr>
              <a:spLocks/>
            </p:cNvSpPr>
            <p:nvPr/>
          </p:nvSpPr>
          <p:spPr bwMode="auto">
            <a:xfrm>
              <a:off x="4013789" y="1790288"/>
              <a:ext cx="594805" cy="606662"/>
            </a:xfrm>
            <a:custGeom>
              <a:avLst/>
              <a:gdLst>
                <a:gd name="T0" fmla="*/ 457 w 2407"/>
                <a:gd name="T1" fmla="*/ 87 h 2459"/>
                <a:gd name="T2" fmla="*/ 344 w 2407"/>
                <a:gd name="T3" fmla="*/ 18 h 2459"/>
                <a:gd name="T4" fmla="*/ 275 w 2407"/>
                <a:gd name="T5" fmla="*/ 68 h 2459"/>
                <a:gd name="T6" fmla="*/ 110 w 2407"/>
                <a:gd name="T7" fmla="*/ 90 h 2459"/>
                <a:gd name="T8" fmla="*/ 54 w 2407"/>
                <a:gd name="T9" fmla="*/ 205 h 2459"/>
                <a:gd name="T10" fmla="*/ 8 w 2407"/>
                <a:gd name="T11" fmla="*/ 348 h 2459"/>
                <a:gd name="T12" fmla="*/ 58 w 2407"/>
                <a:gd name="T13" fmla="*/ 409 h 2459"/>
                <a:gd name="T14" fmla="*/ 114 w 2407"/>
                <a:gd name="T15" fmla="*/ 437 h 2459"/>
                <a:gd name="T16" fmla="*/ 242 w 2407"/>
                <a:gd name="T17" fmla="*/ 413 h 2459"/>
                <a:gd name="T18" fmla="*/ 310 w 2407"/>
                <a:gd name="T19" fmla="*/ 501 h 2459"/>
                <a:gd name="T20" fmla="*/ 154 w 2407"/>
                <a:gd name="T21" fmla="*/ 616 h 2459"/>
                <a:gd name="T22" fmla="*/ 154 w 2407"/>
                <a:gd name="T23" fmla="*/ 709 h 2459"/>
                <a:gd name="T24" fmla="*/ 289 w 2407"/>
                <a:gd name="T25" fmla="*/ 715 h 2459"/>
                <a:gd name="T26" fmla="*/ 270 w 2407"/>
                <a:gd name="T27" fmla="*/ 826 h 2459"/>
                <a:gd name="T28" fmla="*/ 366 w 2407"/>
                <a:gd name="T29" fmla="*/ 873 h 2459"/>
                <a:gd name="T30" fmla="*/ 423 w 2407"/>
                <a:gd name="T31" fmla="*/ 877 h 2459"/>
                <a:gd name="T32" fmla="*/ 563 w 2407"/>
                <a:gd name="T33" fmla="*/ 995 h 2459"/>
                <a:gd name="T34" fmla="*/ 704 w 2407"/>
                <a:gd name="T35" fmla="*/ 1065 h 2459"/>
                <a:gd name="T36" fmla="*/ 814 w 2407"/>
                <a:gd name="T37" fmla="*/ 1021 h 2459"/>
                <a:gd name="T38" fmla="*/ 821 w 2407"/>
                <a:gd name="T39" fmla="*/ 1146 h 2459"/>
                <a:gd name="T40" fmla="*/ 850 w 2407"/>
                <a:gd name="T41" fmla="*/ 1247 h 2459"/>
                <a:gd name="T42" fmla="*/ 909 w 2407"/>
                <a:gd name="T43" fmla="*/ 1410 h 2459"/>
                <a:gd name="T44" fmla="*/ 978 w 2407"/>
                <a:gd name="T45" fmla="*/ 1517 h 2459"/>
                <a:gd name="T46" fmla="*/ 916 w 2407"/>
                <a:gd name="T47" fmla="*/ 1615 h 2459"/>
                <a:gd name="T48" fmla="*/ 975 w 2407"/>
                <a:gd name="T49" fmla="*/ 1663 h 2459"/>
                <a:gd name="T50" fmla="*/ 996 w 2407"/>
                <a:gd name="T51" fmla="*/ 1816 h 2459"/>
                <a:gd name="T52" fmla="*/ 993 w 2407"/>
                <a:gd name="T53" fmla="*/ 1901 h 2459"/>
                <a:gd name="T54" fmla="*/ 1000 w 2407"/>
                <a:gd name="T55" fmla="*/ 1968 h 2459"/>
                <a:gd name="T56" fmla="*/ 1049 w 2407"/>
                <a:gd name="T57" fmla="*/ 2014 h 2459"/>
                <a:gd name="T58" fmla="*/ 1092 w 2407"/>
                <a:gd name="T59" fmla="*/ 2072 h 2459"/>
                <a:gd name="T60" fmla="*/ 1182 w 2407"/>
                <a:gd name="T61" fmla="*/ 2082 h 2459"/>
                <a:gd name="T62" fmla="*/ 1261 w 2407"/>
                <a:gd name="T63" fmla="*/ 2158 h 2459"/>
                <a:gd name="T64" fmla="*/ 1328 w 2407"/>
                <a:gd name="T65" fmla="*/ 2241 h 2459"/>
                <a:gd name="T66" fmla="*/ 1421 w 2407"/>
                <a:gd name="T67" fmla="*/ 2217 h 2459"/>
                <a:gd name="T68" fmla="*/ 1466 w 2407"/>
                <a:gd name="T69" fmla="*/ 2348 h 2459"/>
                <a:gd name="T70" fmla="*/ 1604 w 2407"/>
                <a:gd name="T71" fmla="*/ 2365 h 2459"/>
                <a:gd name="T72" fmla="*/ 1762 w 2407"/>
                <a:gd name="T73" fmla="*/ 2459 h 2459"/>
                <a:gd name="T74" fmla="*/ 1802 w 2407"/>
                <a:gd name="T75" fmla="*/ 2400 h 2459"/>
                <a:gd name="T76" fmla="*/ 1891 w 2407"/>
                <a:gd name="T77" fmla="*/ 2306 h 2459"/>
                <a:gd name="T78" fmla="*/ 1983 w 2407"/>
                <a:gd name="T79" fmla="*/ 2256 h 2459"/>
                <a:gd name="T80" fmla="*/ 2090 w 2407"/>
                <a:gd name="T81" fmla="*/ 2241 h 2459"/>
                <a:gd name="T82" fmla="*/ 2177 w 2407"/>
                <a:gd name="T83" fmla="*/ 2165 h 2459"/>
                <a:gd name="T84" fmla="*/ 2319 w 2407"/>
                <a:gd name="T85" fmla="*/ 2107 h 2459"/>
                <a:gd name="T86" fmla="*/ 2397 w 2407"/>
                <a:gd name="T87" fmla="*/ 1939 h 2459"/>
                <a:gd name="T88" fmla="*/ 2329 w 2407"/>
                <a:gd name="T89" fmla="*/ 1705 h 2459"/>
                <a:gd name="T90" fmla="*/ 2221 w 2407"/>
                <a:gd name="T91" fmla="*/ 1498 h 2459"/>
                <a:gd name="T92" fmla="*/ 2172 w 2407"/>
                <a:gd name="T93" fmla="*/ 1306 h 2459"/>
                <a:gd name="T94" fmla="*/ 2112 w 2407"/>
                <a:gd name="T95" fmla="*/ 1119 h 2459"/>
                <a:gd name="T96" fmla="*/ 2103 w 2407"/>
                <a:gd name="T97" fmla="*/ 986 h 2459"/>
                <a:gd name="T98" fmla="*/ 2005 w 2407"/>
                <a:gd name="T99" fmla="*/ 914 h 2459"/>
                <a:gd name="T100" fmla="*/ 1813 w 2407"/>
                <a:gd name="T101" fmla="*/ 777 h 2459"/>
                <a:gd name="T102" fmla="*/ 1660 w 2407"/>
                <a:gd name="T103" fmla="*/ 665 h 2459"/>
                <a:gd name="T104" fmla="*/ 1520 w 2407"/>
                <a:gd name="T105" fmla="*/ 574 h 2459"/>
                <a:gd name="T106" fmla="*/ 1324 w 2407"/>
                <a:gd name="T107" fmla="*/ 384 h 2459"/>
                <a:gd name="T108" fmla="*/ 1175 w 2407"/>
                <a:gd name="T109" fmla="*/ 205 h 2459"/>
                <a:gd name="T110" fmla="*/ 961 w 2407"/>
                <a:gd name="T111" fmla="*/ 49 h 2459"/>
                <a:gd name="T112" fmla="*/ 837 w 2407"/>
                <a:gd name="T113" fmla="*/ 137 h 2459"/>
                <a:gd name="T114" fmla="*/ 796 w 2407"/>
                <a:gd name="T115" fmla="*/ 235 h 2459"/>
                <a:gd name="T116" fmla="*/ 653 w 2407"/>
                <a:gd name="T117" fmla="*/ 318 h 2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07" h="2459">
                  <a:moveTo>
                    <a:pt x="565" y="175"/>
                  </a:moveTo>
                  <a:lnTo>
                    <a:pt x="552" y="168"/>
                  </a:lnTo>
                  <a:lnTo>
                    <a:pt x="542" y="161"/>
                  </a:lnTo>
                  <a:lnTo>
                    <a:pt x="533" y="152"/>
                  </a:lnTo>
                  <a:lnTo>
                    <a:pt x="525" y="143"/>
                  </a:lnTo>
                  <a:lnTo>
                    <a:pt x="517" y="133"/>
                  </a:lnTo>
                  <a:lnTo>
                    <a:pt x="510" y="123"/>
                  </a:lnTo>
                  <a:lnTo>
                    <a:pt x="499" y="113"/>
                  </a:lnTo>
                  <a:lnTo>
                    <a:pt x="489" y="104"/>
                  </a:lnTo>
                  <a:lnTo>
                    <a:pt x="478" y="97"/>
                  </a:lnTo>
                  <a:lnTo>
                    <a:pt x="467" y="92"/>
                  </a:lnTo>
                  <a:lnTo>
                    <a:pt x="457" y="87"/>
                  </a:lnTo>
                  <a:lnTo>
                    <a:pt x="447" y="83"/>
                  </a:lnTo>
                  <a:lnTo>
                    <a:pt x="425" y="74"/>
                  </a:lnTo>
                  <a:lnTo>
                    <a:pt x="402" y="63"/>
                  </a:lnTo>
                  <a:lnTo>
                    <a:pt x="393" y="55"/>
                  </a:lnTo>
                  <a:lnTo>
                    <a:pt x="385" y="49"/>
                  </a:lnTo>
                  <a:lnTo>
                    <a:pt x="379" y="42"/>
                  </a:lnTo>
                  <a:lnTo>
                    <a:pt x="371" y="34"/>
                  </a:lnTo>
                  <a:lnTo>
                    <a:pt x="365" y="28"/>
                  </a:lnTo>
                  <a:lnTo>
                    <a:pt x="358" y="23"/>
                  </a:lnTo>
                  <a:lnTo>
                    <a:pt x="354" y="20"/>
                  </a:lnTo>
                  <a:lnTo>
                    <a:pt x="349" y="19"/>
                  </a:lnTo>
                  <a:lnTo>
                    <a:pt x="344" y="18"/>
                  </a:lnTo>
                  <a:lnTo>
                    <a:pt x="339" y="18"/>
                  </a:lnTo>
                  <a:lnTo>
                    <a:pt x="333" y="18"/>
                  </a:lnTo>
                  <a:lnTo>
                    <a:pt x="328" y="19"/>
                  </a:lnTo>
                  <a:lnTo>
                    <a:pt x="323" y="21"/>
                  </a:lnTo>
                  <a:lnTo>
                    <a:pt x="318" y="24"/>
                  </a:lnTo>
                  <a:lnTo>
                    <a:pt x="310" y="32"/>
                  </a:lnTo>
                  <a:lnTo>
                    <a:pt x="304" y="39"/>
                  </a:lnTo>
                  <a:lnTo>
                    <a:pt x="296" y="48"/>
                  </a:lnTo>
                  <a:lnTo>
                    <a:pt x="289" y="57"/>
                  </a:lnTo>
                  <a:lnTo>
                    <a:pt x="285" y="62"/>
                  </a:lnTo>
                  <a:lnTo>
                    <a:pt x="280" y="64"/>
                  </a:lnTo>
                  <a:lnTo>
                    <a:pt x="275" y="68"/>
                  </a:lnTo>
                  <a:lnTo>
                    <a:pt x="270" y="70"/>
                  </a:lnTo>
                  <a:lnTo>
                    <a:pt x="254" y="75"/>
                  </a:lnTo>
                  <a:lnTo>
                    <a:pt x="238" y="79"/>
                  </a:lnTo>
                  <a:lnTo>
                    <a:pt x="225" y="80"/>
                  </a:lnTo>
                  <a:lnTo>
                    <a:pt x="211" y="82"/>
                  </a:lnTo>
                  <a:lnTo>
                    <a:pt x="181" y="83"/>
                  </a:lnTo>
                  <a:lnTo>
                    <a:pt x="148" y="87"/>
                  </a:lnTo>
                  <a:lnTo>
                    <a:pt x="137" y="87"/>
                  </a:lnTo>
                  <a:lnTo>
                    <a:pt x="124" y="87"/>
                  </a:lnTo>
                  <a:lnTo>
                    <a:pt x="119" y="87"/>
                  </a:lnTo>
                  <a:lnTo>
                    <a:pt x="114" y="88"/>
                  </a:lnTo>
                  <a:lnTo>
                    <a:pt x="110" y="90"/>
                  </a:lnTo>
                  <a:lnTo>
                    <a:pt x="105" y="94"/>
                  </a:lnTo>
                  <a:lnTo>
                    <a:pt x="100" y="102"/>
                  </a:lnTo>
                  <a:lnTo>
                    <a:pt x="98" y="109"/>
                  </a:lnTo>
                  <a:lnTo>
                    <a:pt x="97" y="118"/>
                  </a:lnTo>
                  <a:lnTo>
                    <a:pt x="95" y="126"/>
                  </a:lnTo>
                  <a:lnTo>
                    <a:pt x="95" y="134"/>
                  </a:lnTo>
                  <a:lnTo>
                    <a:pt x="94" y="143"/>
                  </a:lnTo>
                  <a:lnTo>
                    <a:pt x="92" y="152"/>
                  </a:lnTo>
                  <a:lnTo>
                    <a:pt x="88" y="161"/>
                  </a:lnTo>
                  <a:lnTo>
                    <a:pt x="74" y="180"/>
                  </a:lnTo>
                  <a:lnTo>
                    <a:pt x="60" y="196"/>
                  </a:lnTo>
                  <a:lnTo>
                    <a:pt x="54" y="205"/>
                  </a:lnTo>
                  <a:lnTo>
                    <a:pt x="49" y="215"/>
                  </a:lnTo>
                  <a:lnTo>
                    <a:pt x="46" y="225"/>
                  </a:lnTo>
                  <a:lnTo>
                    <a:pt x="45" y="236"/>
                  </a:lnTo>
                  <a:lnTo>
                    <a:pt x="45" y="296"/>
                  </a:lnTo>
                  <a:lnTo>
                    <a:pt x="45" y="301"/>
                  </a:lnTo>
                  <a:lnTo>
                    <a:pt x="43" y="306"/>
                  </a:lnTo>
                  <a:lnTo>
                    <a:pt x="41" y="311"/>
                  </a:lnTo>
                  <a:lnTo>
                    <a:pt x="38" y="316"/>
                  </a:lnTo>
                  <a:lnTo>
                    <a:pt x="31" y="324"/>
                  </a:lnTo>
                  <a:lnTo>
                    <a:pt x="23" y="331"/>
                  </a:lnTo>
                  <a:lnTo>
                    <a:pt x="14" y="339"/>
                  </a:lnTo>
                  <a:lnTo>
                    <a:pt x="8" y="348"/>
                  </a:lnTo>
                  <a:lnTo>
                    <a:pt x="4" y="351"/>
                  </a:lnTo>
                  <a:lnTo>
                    <a:pt x="3" y="356"/>
                  </a:lnTo>
                  <a:lnTo>
                    <a:pt x="1" y="361"/>
                  </a:lnTo>
                  <a:lnTo>
                    <a:pt x="0" y="368"/>
                  </a:lnTo>
                  <a:lnTo>
                    <a:pt x="1" y="384"/>
                  </a:lnTo>
                  <a:lnTo>
                    <a:pt x="5" y="398"/>
                  </a:lnTo>
                  <a:lnTo>
                    <a:pt x="9" y="412"/>
                  </a:lnTo>
                  <a:lnTo>
                    <a:pt x="11" y="427"/>
                  </a:lnTo>
                  <a:lnTo>
                    <a:pt x="11" y="427"/>
                  </a:lnTo>
                  <a:lnTo>
                    <a:pt x="30" y="422"/>
                  </a:lnTo>
                  <a:lnTo>
                    <a:pt x="49" y="413"/>
                  </a:lnTo>
                  <a:lnTo>
                    <a:pt x="58" y="409"/>
                  </a:lnTo>
                  <a:lnTo>
                    <a:pt x="68" y="407"/>
                  </a:lnTo>
                  <a:lnTo>
                    <a:pt x="78" y="404"/>
                  </a:lnTo>
                  <a:lnTo>
                    <a:pt x="88" y="403"/>
                  </a:lnTo>
                  <a:lnTo>
                    <a:pt x="92" y="404"/>
                  </a:lnTo>
                  <a:lnTo>
                    <a:pt x="94" y="407"/>
                  </a:lnTo>
                  <a:lnTo>
                    <a:pt x="97" y="409"/>
                  </a:lnTo>
                  <a:lnTo>
                    <a:pt x="98" y="413"/>
                  </a:lnTo>
                  <a:lnTo>
                    <a:pt x="100" y="423"/>
                  </a:lnTo>
                  <a:lnTo>
                    <a:pt x="100" y="433"/>
                  </a:lnTo>
                  <a:lnTo>
                    <a:pt x="105" y="436"/>
                  </a:lnTo>
                  <a:lnTo>
                    <a:pt x="112" y="438"/>
                  </a:lnTo>
                  <a:lnTo>
                    <a:pt x="114" y="437"/>
                  </a:lnTo>
                  <a:lnTo>
                    <a:pt x="118" y="436"/>
                  </a:lnTo>
                  <a:lnTo>
                    <a:pt x="120" y="434"/>
                  </a:lnTo>
                  <a:lnTo>
                    <a:pt x="123" y="432"/>
                  </a:lnTo>
                  <a:lnTo>
                    <a:pt x="127" y="427"/>
                  </a:lnTo>
                  <a:lnTo>
                    <a:pt x="132" y="422"/>
                  </a:lnTo>
                  <a:lnTo>
                    <a:pt x="146" y="415"/>
                  </a:lnTo>
                  <a:lnTo>
                    <a:pt x="158" y="410"/>
                  </a:lnTo>
                  <a:lnTo>
                    <a:pt x="171" y="407"/>
                  </a:lnTo>
                  <a:lnTo>
                    <a:pt x="186" y="405"/>
                  </a:lnTo>
                  <a:lnTo>
                    <a:pt x="210" y="407"/>
                  </a:lnTo>
                  <a:lnTo>
                    <a:pt x="231" y="410"/>
                  </a:lnTo>
                  <a:lnTo>
                    <a:pt x="242" y="413"/>
                  </a:lnTo>
                  <a:lnTo>
                    <a:pt x="252" y="417"/>
                  </a:lnTo>
                  <a:lnTo>
                    <a:pt x="262" y="420"/>
                  </a:lnTo>
                  <a:lnTo>
                    <a:pt x="272" y="425"/>
                  </a:lnTo>
                  <a:lnTo>
                    <a:pt x="281" y="431"/>
                  </a:lnTo>
                  <a:lnTo>
                    <a:pt x="289" y="437"/>
                  </a:lnTo>
                  <a:lnTo>
                    <a:pt x="297" y="444"/>
                  </a:lnTo>
                  <a:lnTo>
                    <a:pt x="305" y="452"/>
                  </a:lnTo>
                  <a:lnTo>
                    <a:pt x="311" y="461"/>
                  </a:lnTo>
                  <a:lnTo>
                    <a:pt x="318" y="469"/>
                  </a:lnTo>
                  <a:lnTo>
                    <a:pt x="323" y="479"/>
                  </a:lnTo>
                  <a:lnTo>
                    <a:pt x="328" y="491"/>
                  </a:lnTo>
                  <a:lnTo>
                    <a:pt x="310" y="501"/>
                  </a:lnTo>
                  <a:lnTo>
                    <a:pt x="295" y="511"/>
                  </a:lnTo>
                  <a:lnTo>
                    <a:pt x="281" y="521"/>
                  </a:lnTo>
                  <a:lnTo>
                    <a:pt x="269" y="532"/>
                  </a:lnTo>
                  <a:lnTo>
                    <a:pt x="255" y="543"/>
                  </a:lnTo>
                  <a:lnTo>
                    <a:pt x="241" y="555"/>
                  </a:lnTo>
                  <a:lnTo>
                    <a:pt x="226" y="565"/>
                  </a:lnTo>
                  <a:lnTo>
                    <a:pt x="210" y="575"/>
                  </a:lnTo>
                  <a:lnTo>
                    <a:pt x="192" y="581"/>
                  </a:lnTo>
                  <a:lnTo>
                    <a:pt x="174" y="586"/>
                  </a:lnTo>
                  <a:lnTo>
                    <a:pt x="166" y="599"/>
                  </a:lnTo>
                  <a:lnTo>
                    <a:pt x="159" y="612"/>
                  </a:lnTo>
                  <a:lnTo>
                    <a:pt x="154" y="616"/>
                  </a:lnTo>
                  <a:lnTo>
                    <a:pt x="149" y="619"/>
                  </a:lnTo>
                  <a:lnTo>
                    <a:pt x="144" y="620"/>
                  </a:lnTo>
                  <a:lnTo>
                    <a:pt x="139" y="622"/>
                  </a:lnTo>
                  <a:lnTo>
                    <a:pt x="128" y="625"/>
                  </a:lnTo>
                  <a:lnTo>
                    <a:pt x="117" y="628"/>
                  </a:lnTo>
                  <a:lnTo>
                    <a:pt x="120" y="648"/>
                  </a:lnTo>
                  <a:lnTo>
                    <a:pt x="123" y="664"/>
                  </a:lnTo>
                  <a:lnTo>
                    <a:pt x="125" y="680"/>
                  </a:lnTo>
                  <a:lnTo>
                    <a:pt x="127" y="699"/>
                  </a:lnTo>
                  <a:lnTo>
                    <a:pt x="127" y="699"/>
                  </a:lnTo>
                  <a:lnTo>
                    <a:pt x="142" y="704"/>
                  </a:lnTo>
                  <a:lnTo>
                    <a:pt x="154" y="709"/>
                  </a:lnTo>
                  <a:lnTo>
                    <a:pt x="167" y="714"/>
                  </a:lnTo>
                  <a:lnTo>
                    <a:pt x="178" y="719"/>
                  </a:lnTo>
                  <a:lnTo>
                    <a:pt x="190" y="724"/>
                  </a:lnTo>
                  <a:lnTo>
                    <a:pt x="202" y="728"/>
                  </a:lnTo>
                  <a:lnTo>
                    <a:pt x="216" y="730"/>
                  </a:lnTo>
                  <a:lnTo>
                    <a:pt x="230" y="732"/>
                  </a:lnTo>
                  <a:lnTo>
                    <a:pt x="241" y="730"/>
                  </a:lnTo>
                  <a:lnTo>
                    <a:pt x="251" y="728"/>
                  </a:lnTo>
                  <a:lnTo>
                    <a:pt x="261" y="725"/>
                  </a:lnTo>
                  <a:lnTo>
                    <a:pt x="270" y="722"/>
                  </a:lnTo>
                  <a:lnTo>
                    <a:pt x="280" y="719"/>
                  </a:lnTo>
                  <a:lnTo>
                    <a:pt x="289" y="715"/>
                  </a:lnTo>
                  <a:lnTo>
                    <a:pt x="299" y="714"/>
                  </a:lnTo>
                  <a:lnTo>
                    <a:pt x="310" y="713"/>
                  </a:lnTo>
                  <a:lnTo>
                    <a:pt x="330" y="713"/>
                  </a:lnTo>
                  <a:lnTo>
                    <a:pt x="330" y="763"/>
                  </a:lnTo>
                  <a:lnTo>
                    <a:pt x="330" y="769"/>
                  </a:lnTo>
                  <a:lnTo>
                    <a:pt x="329" y="776"/>
                  </a:lnTo>
                  <a:lnTo>
                    <a:pt x="328" y="781"/>
                  </a:lnTo>
                  <a:lnTo>
                    <a:pt x="325" y="784"/>
                  </a:lnTo>
                  <a:lnTo>
                    <a:pt x="319" y="793"/>
                  </a:lnTo>
                  <a:lnTo>
                    <a:pt x="310" y="801"/>
                  </a:lnTo>
                  <a:lnTo>
                    <a:pt x="290" y="813"/>
                  </a:lnTo>
                  <a:lnTo>
                    <a:pt x="270" y="826"/>
                  </a:lnTo>
                  <a:lnTo>
                    <a:pt x="270" y="857"/>
                  </a:lnTo>
                  <a:lnTo>
                    <a:pt x="334" y="857"/>
                  </a:lnTo>
                  <a:lnTo>
                    <a:pt x="334" y="862"/>
                  </a:lnTo>
                  <a:lnTo>
                    <a:pt x="335" y="867"/>
                  </a:lnTo>
                  <a:lnTo>
                    <a:pt x="338" y="872"/>
                  </a:lnTo>
                  <a:lnTo>
                    <a:pt x="341" y="876"/>
                  </a:lnTo>
                  <a:lnTo>
                    <a:pt x="345" y="880"/>
                  </a:lnTo>
                  <a:lnTo>
                    <a:pt x="350" y="883"/>
                  </a:lnTo>
                  <a:lnTo>
                    <a:pt x="354" y="886"/>
                  </a:lnTo>
                  <a:lnTo>
                    <a:pt x="360" y="887"/>
                  </a:lnTo>
                  <a:lnTo>
                    <a:pt x="363" y="880"/>
                  </a:lnTo>
                  <a:lnTo>
                    <a:pt x="366" y="873"/>
                  </a:lnTo>
                  <a:lnTo>
                    <a:pt x="371" y="867"/>
                  </a:lnTo>
                  <a:lnTo>
                    <a:pt x="375" y="861"/>
                  </a:lnTo>
                  <a:lnTo>
                    <a:pt x="382" y="857"/>
                  </a:lnTo>
                  <a:lnTo>
                    <a:pt x="388" y="853"/>
                  </a:lnTo>
                  <a:lnTo>
                    <a:pt x="394" y="851"/>
                  </a:lnTo>
                  <a:lnTo>
                    <a:pt x="402" y="850"/>
                  </a:lnTo>
                  <a:lnTo>
                    <a:pt x="407" y="851"/>
                  </a:lnTo>
                  <a:lnTo>
                    <a:pt x="410" y="852"/>
                  </a:lnTo>
                  <a:lnTo>
                    <a:pt x="413" y="856"/>
                  </a:lnTo>
                  <a:lnTo>
                    <a:pt x="415" y="860"/>
                  </a:lnTo>
                  <a:lnTo>
                    <a:pt x="419" y="867"/>
                  </a:lnTo>
                  <a:lnTo>
                    <a:pt x="423" y="877"/>
                  </a:lnTo>
                  <a:lnTo>
                    <a:pt x="481" y="877"/>
                  </a:lnTo>
                  <a:lnTo>
                    <a:pt x="484" y="877"/>
                  </a:lnTo>
                  <a:lnTo>
                    <a:pt x="488" y="878"/>
                  </a:lnTo>
                  <a:lnTo>
                    <a:pt x="492" y="880"/>
                  </a:lnTo>
                  <a:lnTo>
                    <a:pt x="494" y="882"/>
                  </a:lnTo>
                  <a:lnTo>
                    <a:pt x="498" y="888"/>
                  </a:lnTo>
                  <a:lnTo>
                    <a:pt x="502" y="896"/>
                  </a:lnTo>
                  <a:lnTo>
                    <a:pt x="506" y="912"/>
                  </a:lnTo>
                  <a:lnTo>
                    <a:pt x="513" y="930"/>
                  </a:lnTo>
                  <a:lnTo>
                    <a:pt x="530" y="954"/>
                  </a:lnTo>
                  <a:lnTo>
                    <a:pt x="546" y="975"/>
                  </a:lnTo>
                  <a:lnTo>
                    <a:pt x="563" y="995"/>
                  </a:lnTo>
                  <a:lnTo>
                    <a:pt x="585" y="1016"/>
                  </a:lnTo>
                  <a:lnTo>
                    <a:pt x="601" y="1035"/>
                  </a:lnTo>
                  <a:lnTo>
                    <a:pt x="616" y="1054"/>
                  </a:lnTo>
                  <a:lnTo>
                    <a:pt x="625" y="1062"/>
                  </a:lnTo>
                  <a:lnTo>
                    <a:pt x="634" y="1067"/>
                  </a:lnTo>
                  <a:lnTo>
                    <a:pt x="639" y="1069"/>
                  </a:lnTo>
                  <a:lnTo>
                    <a:pt x="644" y="1070"/>
                  </a:lnTo>
                  <a:lnTo>
                    <a:pt x="650" y="1072"/>
                  </a:lnTo>
                  <a:lnTo>
                    <a:pt x="656" y="1072"/>
                  </a:lnTo>
                  <a:lnTo>
                    <a:pt x="673" y="1070"/>
                  </a:lnTo>
                  <a:lnTo>
                    <a:pt x="688" y="1068"/>
                  </a:lnTo>
                  <a:lnTo>
                    <a:pt x="704" y="1065"/>
                  </a:lnTo>
                  <a:lnTo>
                    <a:pt x="720" y="1064"/>
                  </a:lnTo>
                  <a:lnTo>
                    <a:pt x="729" y="1064"/>
                  </a:lnTo>
                  <a:lnTo>
                    <a:pt x="735" y="1063"/>
                  </a:lnTo>
                  <a:lnTo>
                    <a:pt x="743" y="1060"/>
                  </a:lnTo>
                  <a:lnTo>
                    <a:pt x="749" y="1058"/>
                  </a:lnTo>
                  <a:lnTo>
                    <a:pt x="761" y="1052"/>
                  </a:lnTo>
                  <a:lnTo>
                    <a:pt x="772" y="1044"/>
                  </a:lnTo>
                  <a:lnTo>
                    <a:pt x="783" y="1037"/>
                  </a:lnTo>
                  <a:lnTo>
                    <a:pt x="794" y="1029"/>
                  </a:lnTo>
                  <a:lnTo>
                    <a:pt x="801" y="1027"/>
                  </a:lnTo>
                  <a:lnTo>
                    <a:pt x="807" y="1023"/>
                  </a:lnTo>
                  <a:lnTo>
                    <a:pt x="814" y="1021"/>
                  </a:lnTo>
                  <a:lnTo>
                    <a:pt x="822" y="1019"/>
                  </a:lnTo>
                  <a:lnTo>
                    <a:pt x="830" y="1039"/>
                  </a:lnTo>
                  <a:lnTo>
                    <a:pt x="836" y="1057"/>
                  </a:lnTo>
                  <a:lnTo>
                    <a:pt x="838" y="1065"/>
                  </a:lnTo>
                  <a:lnTo>
                    <a:pt x="840" y="1074"/>
                  </a:lnTo>
                  <a:lnTo>
                    <a:pt x="841" y="1084"/>
                  </a:lnTo>
                  <a:lnTo>
                    <a:pt x="841" y="1094"/>
                  </a:lnTo>
                  <a:lnTo>
                    <a:pt x="840" y="1107"/>
                  </a:lnTo>
                  <a:lnTo>
                    <a:pt x="836" y="1117"/>
                  </a:lnTo>
                  <a:lnTo>
                    <a:pt x="832" y="1127"/>
                  </a:lnTo>
                  <a:lnTo>
                    <a:pt x="827" y="1137"/>
                  </a:lnTo>
                  <a:lnTo>
                    <a:pt x="821" y="1146"/>
                  </a:lnTo>
                  <a:lnTo>
                    <a:pt x="817" y="1156"/>
                  </a:lnTo>
                  <a:lnTo>
                    <a:pt x="813" y="1166"/>
                  </a:lnTo>
                  <a:lnTo>
                    <a:pt x="812" y="1178"/>
                  </a:lnTo>
                  <a:lnTo>
                    <a:pt x="812" y="1182"/>
                  </a:lnTo>
                  <a:lnTo>
                    <a:pt x="813" y="1185"/>
                  </a:lnTo>
                  <a:lnTo>
                    <a:pt x="816" y="1187"/>
                  </a:lnTo>
                  <a:lnTo>
                    <a:pt x="817" y="1190"/>
                  </a:lnTo>
                  <a:lnTo>
                    <a:pt x="823" y="1193"/>
                  </a:lnTo>
                  <a:lnTo>
                    <a:pt x="828" y="1200"/>
                  </a:lnTo>
                  <a:lnTo>
                    <a:pt x="838" y="1216"/>
                  </a:lnTo>
                  <a:lnTo>
                    <a:pt x="845" y="1231"/>
                  </a:lnTo>
                  <a:lnTo>
                    <a:pt x="850" y="1247"/>
                  </a:lnTo>
                  <a:lnTo>
                    <a:pt x="857" y="1265"/>
                  </a:lnTo>
                  <a:lnTo>
                    <a:pt x="862" y="1281"/>
                  </a:lnTo>
                  <a:lnTo>
                    <a:pt x="867" y="1296"/>
                  </a:lnTo>
                  <a:lnTo>
                    <a:pt x="870" y="1310"/>
                  </a:lnTo>
                  <a:lnTo>
                    <a:pt x="872" y="1324"/>
                  </a:lnTo>
                  <a:lnTo>
                    <a:pt x="876" y="1338"/>
                  </a:lnTo>
                  <a:lnTo>
                    <a:pt x="881" y="1351"/>
                  </a:lnTo>
                  <a:lnTo>
                    <a:pt x="887" y="1365"/>
                  </a:lnTo>
                  <a:lnTo>
                    <a:pt x="896" y="1379"/>
                  </a:lnTo>
                  <a:lnTo>
                    <a:pt x="902" y="1389"/>
                  </a:lnTo>
                  <a:lnTo>
                    <a:pt x="906" y="1399"/>
                  </a:lnTo>
                  <a:lnTo>
                    <a:pt x="909" y="1410"/>
                  </a:lnTo>
                  <a:lnTo>
                    <a:pt x="910" y="1421"/>
                  </a:lnTo>
                  <a:lnTo>
                    <a:pt x="912" y="1432"/>
                  </a:lnTo>
                  <a:lnTo>
                    <a:pt x="914" y="1442"/>
                  </a:lnTo>
                  <a:lnTo>
                    <a:pt x="917" y="1453"/>
                  </a:lnTo>
                  <a:lnTo>
                    <a:pt x="922" y="1463"/>
                  </a:lnTo>
                  <a:lnTo>
                    <a:pt x="937" y="1473"/>
                  </a:lnTo>
                  <a:lnTo>
                    <a:pt x="955" y="1482"/>
                  </a:lnTo>
                  <a:lnTo>
                    <a:pt x="961" y="1488"/>
                  </a:lnTo>
                  <a:lnTo>
                    <a:pt x="966" y="1496"/>
                  </a:lnTo>
                  <a:lnTo>
                    <a:pt x="971" y="1502"/>
                  </a:lnTo>
                  <a:lnTo>
                    <a:pt x="975" y="1510"/>
                  </a:lnTo>
                  <a:lnTo>
                    <a:pt x="978" y="1517"/>
                  </a:lnTo>
                  <a:lnTo>
                    <a:pt x="979" y="1525"/>
                  </a:lnTo>
                  <a:lnTo>
                    <a:pt x="980" y="1533"/>
                  </a:lnTo>
                  <a:lnTo>
                    <a:pt x="981" y="1542"/>
                  </a:lnTo>
                  <a:lnTo>
                    <a:pt x="980" y="1551"/>
                  </a:lnTo>
                  <a:lnTo>
                    <a:pt x="979" y="1559"/>
                  </a:lnTo>
                  <a:lnTo>
                    <a:pt x="975" y="1565"/>
                  </a:lnTo>
                  <a:lnTo>
                    <a:pt x="971" y="1571"/>
                  </a:lnTo>
                  <a:lnTo>
                    <a:pt x="961" y="1581"/>
                  </a:lnTo>
                  <a:lnTo>
                    <a:pt x="949" y="1591"/>
                  </a:lnTo>
                  <a:lnTo>
                    <a:pt x="935" y="1600"/>
                  </a:lnTo>
                  <a:lnTo>
                    <a:pt x="921" y="1609"/>
                  </a:lnTo>
                  <a:lnTo>
                    <a:pt x="916" y="1615"/>
                  </a:lnTo>
                  <a:lnTo>
                    <a:pt x="910" y="1621"/>
                  </a:lnTo>
                  <a:lnTo>
                    <a:pt x="906" y="1628"/>
                  </a:lnTo>
                  <a:lnTo>
                    <a:pt x="902" y="1635"/>
                  </a:lnTo>
                  <a:lnTo>
                    <a:pt x="912" y="1641"/>
                  </a:lnTo>
                  <a:lnTo>
                    <a:pt x="922" y="1644"/>
                  </a:lnTo>
                  <a:lnTo>
                    <a:pt x="934" y="1646"/>
                  </a:lnTo>
                  <a:lnTo>
                    <a:pt x="944" y="1648"/>
                  </a:lnTo>
                  <a:lnTo>
                    <a:pt x="954" y="1650"/>
                  </a:lnTo>
                  <a:lnTo>
                    <a:pt x="963" y="1654"/>
                  </a:lnTo>
                  <a:lnTo>
                    <a:pt x="966" y="1656"/>
                  </a:lnTo>
                  <a:lnTo>
                    <a:pt x="971" y="1659"/>
                  </a:lnTo>
                  <a:lnTo>
                    <a:pt x="975" y="1663"/>
                  </a:lnTo>
                  <a:lnTo>
                    <a:pt x="979" y="1666"/>
                  </a:lnTo>
                  <a:lnTo>
                    <a:pt x="981" y="1673"/>
                  </a:lnTo>
                  <a:lnTo>
                    <a:pt x="984" y="1679"/>
                  </a:lnTo>
                  <a:lnTo>
                    <a:pt x="984" y="1685"/>
                  </a:lnTo>
                  <a:lnTo>
                    <a:pt x="984" y="1692"/>
                  </a:lnTo>
                  <a:lnTo>
                    <a:pt x="981" y="1705"/>
                  </a:lnTo>
                  <a:lnTo>
                    <a:pt x="981" y="1720"/>
                  </a:lnTo>
                  <a:lnTo>
                    <a:pt x="986" y="1749"/>
                  </a:lnTo>
                  <a:lnTo>
                    <a:pt x="991" y="1776"/>
                  </a:lnTo>
                  <a:lnTo>
                    <a:pt x="994" y="1788"/>
                  </a:lnTo>
                  <a:lnTo>
                    <a:pt x="995" y="1801"/>
                  </a:lnTo>
                  <a:lnTo>
                    <a:pt x="996" y="1816"/>
                  </a:lnTo>
                  <a:lnTo>
                    <a:pt x="996" y="1831"/>
                  </a:lnTo>
                  <a:lnTo>
                    <a:pt x="996" y="1838"/>
                  </a:lnTo>
                  <a:lnTo>
                    <a:pt x="995" y="1845"/>
                  </a:lnTo>
                  <a:lnTo>
                    <a:pt x="993" y="1850"/>
                  </a:lnTo>
                  <a:lnTo>
                    <a:pt x="990" y="1856"/>
                  </a:lnTo>
                  <a:lnTo>
                    <a:pt x="988" y="1861"/>
                  </a:lnTo>
                  <a:lnTo>
                    <a:pt x="986" y="1867"/>
                  </a:lnTo>
                  <a:lnTo>
                    <a:pt x="984" y="1873"/>
                  </a:lnTo>
                  <a:lnTo>
                    <a:pt x="984" y="1880"/>
                  </a:lnTo>
                  <a:lnTo>
                    <a:pt x="985" y="1889"/>
                  </a:lnTo>
                  <a:lnTo>
                    <a:pt x="989" y="1895"/>
                  </a:lnTo>
                  <a:lnTo>
                    <a:pt x="993" y="1901"/>
                  </a:lnTo>
                  <a:lnTo>
                    <a:pt x="998" y="1907"/>
                  </a:lnTo>
                  <a:lnTo>
                    <a:pt x="1004" y="1912"/>
                  </a:lnTo>
                  <a:lnTo>
                    <a:pt x="1008" y="1919"/>
                  </a:lnTo>
                  <a:lnTo>
                    <a:pt x="1012" y="1926"/>
                  </a:lnTo>
                  <a:lnTo>
                    <a:pt x="1013" y="1934"/>
                  </a:lnTo>
                  <a:lnTo>
                    <a:pt x="1013" y="1940"/>
                  </a:lnTo>
                  <a:lnTo>
                    <a:pt x="1010" y="1945"/>
                  </a:lnTo>
                  <a:lnTo>
                    <a:pt x="1009" y="1950"/>
                  </a:lnTo>
                  <a:lnTo>
                    <a:pt x="1007" y="1954"/>
                  </a:lnTo>
                  <a:lnTo>
                    <a:pt x="1004" y="1959"/>
                  </a:lnTo>
                  <a:lnTo>
                    <a:pt x="1001" y="1963"/>
                  </a:lnTo>
                  <a:lnTo>
                    <a:pt x="1000" y="1968"/>
                  </a:lnTo>
                  <a:lnTo>
                    <a:pt x="1000" y="1974"/>
                  </a:lnTo>
                  <a:lnTo>
                    <a:pt x="1000" y="1978"/>
                  </a:lnTo>
                  <a:lnTo>
                    <a:pt x="1001" y="1981"/>
                  </a:lnTo>
                  <a:lnTo>
                    <a:pt x="1003" y="1984"/>
                  </a:lnTo>
                  <a:lnTo>
                    <a:pt x="1004" y="1986"/>
                  </a:lnTo>
                  <a:lnTo>
                    <a:pt x="1010" y="1990"/>
                  </a:lnTo>
                  <a:lnTo>
                    <a:pt x="1017" y="1994"/>
                  </a:lnTo>
                  <a:lnTo>
                    <a:pt x="1024" y="1996"/>
                  </a:lnTo>
                  <a:lnTo>
                    <a:pt x="1032" y="1999"/>
                  </a:lnTo>
                  <a:lnTo>
                    <a:pt x="1038" y="2003"/>
                  </a:lnTo>
                  <a:lnTo>
                    <a:pt x="1044" y="2008"/>
                  </a:lnTo>
                  <a:lnTo>
                    <a:pt x="1049" y="2014"/>
                  </a:lnTo>
                  <a:lnTo>
                    <a:pt x="1052" y="2019"/>
                  </a:lnTo>
                  <a:lnTo>
                    <a:pt x="1054" y="2025"/>
                  </a:lnTo>
                  <a:lnTo>
                    <a:pt x="1057" y="2032"/>
                  </a:lnTo>
                  <a:lnTo>
                    <a:pt x="1058" y="2037"/>
                  </a:lnTo>
                  <a:lnTo>
                    <a:pt x="1060" y="2043"/>
                  </a:lnTo>
                  <a:lnTo>
                    <a:pt x="1064" y="2048"/>
                  </a:lnTo>
                  <a:lnTo>
                    <a:pt x="1068" y="2053"/>
                  </a:lnTo>
                  <a:lnTo>
                    <a:pt x="1077" y="2058"/>
                  </a:lnTo>
                  <a:lnTo>
                    <a:pt x="1084" y="2063"/>
                  </a:lnTo>
                  <a:lnTo>
                    <a:pt x="1087" y="2065"/>
                  </a:lnTo>
                  <a:lnTo>
                    <a:pt x="1089" y="2068"/>
                  </a:lnTo>
                  <a:lnTo>
                    <a:pt x="1092" y="2072"/>
                  </a:lnTo>
                  <a:lnTo>
                    <a:pt x="1092" y="2077"/>
                  </a:lnTo>
                  <a:lnTo>
                    <a:pt x="1092" y="2129"/>
                  </a:lnTo>
                  <a:lnTo>
                    <a:pt x="1104" y="2122"/>
                  </a:lnTo>
                  <a:lnTo>
                    <a:pt x="1116" y="2114"/>
                  </a:lnTo>
                  <a:lnTo>
                    <a:pt x="1126" y="2107"/>
                  </a:lnTo>
                  <a:lnTo>
                    <a:pt x="1136" y="2099"/>
                  </a:lnTo>
                  <a:lnTo>
                    <a:pt x="1146" y="2093"/>
                  </a:lnTo>
                  <a:lnTo>
                    <a:pt x="1156" y="2087"/>
                  </a:lnTo>
                  <a:lnTo>
                    <a:pt x="1162" y="2086"/>
                  </a:lnTo>
                  <a:lnTo>
                    <a:pt x="1168" y="2083"/>
                  </a:lnTo>
                  <a:lnTo>
                    <a:pt x="1175" y="2083"/>
                  </a:lnTo>
                  <a:lnTo>
                    <a:pt x="1182" y="2082"/>
                  </a:lnTo>
                  <a:lnTo>
                    <a:pt x="1186" y="2083"/>
                  </a:lnTo>
                  <a:lnTo>
                    <a:pt x="1190" y="2084"/>
                  </a:lnTo>
                  <a:lnTo>
                    <a:pt x="1192" y="2087"/>
                  </a:lnTo>
                  <a:lnTo>
                    <a:pt x="1195" y="2091"/>
                  </a:lnTo>
                  <a:lnTo>
                    <a:pt x="1200" y="2097"/>
                  </a:lnTo>
                  <a:lnTo>
                    <a:pt x="1206" y="2103"/>
                  </a:lnTo>
                  <a:lnTo>
                    <a:pt x="1224" y="2114"/>
                  </a:lnTo>
                  <a:lnTo>
                    <a:pt x="1240" y="2126"/>
                  </a:lnTo>
                  <a:lnTo>
                    <a:pt x="1246" y="2133"/>
                  </a:lnTo>
                  <a:lnTo>
                    <a:pt x="1252" y="2139"/>
                  </a:lnTo>
                  <a:lnTo>
                    <a:pt x="1258" y="2148"/>
                  </a:lnTo>
                  <a:lnTo>
                    <a:pt x="1261" y="2158"/>
                  </a:lnTo>
                  <a:lnTo>
                    <a:pt x="1266" y="2173"/>
                  </a:lnTo>
                  <a:lnTo>
                    <a:pt x="1271" y="2188"/>
                  </a:lnTo>
                  <a:lnTo>
                    <a:pt x="1278" y="2202"/>
                  </a:lnTo>
                  <a:lnTo>
                    <a:pt x="1284" y="2215"/>
                  </a:lnTo>
                  <a:lnTo>
                    <a:pt x="1288" y="2220"/>
                  </a:lnTo>
                  <a:lnTo>
                    <a:pt x="1293" y="2225"/>
                  </a:lnTo>
                  <a:lnTo>
                    <a:pt x="1296" y="2230"/>
                  </a:lnTo>
                  <a:lnTo>
                    <a:pt x="1301" y="2234"/>
                  </a:lnTo>
                  <a:lnTo>
                    <a:pt x="1308" y="2236"/>
                  </a:lnTo>
                  <a:lnTo>
                    <a:pt x="1314" y="2239"/>
                  </a:lnTo>
                  <a:lnTo>
                    <a:pt x="1320" y="2240"/>
                  </a:lnTo>
                  <a:lnTo>
                    <a:pt x="1328" y="2241"/>
                  </a:lnTo>
                  <a:lnTo>
                    <a:pt x="1339" y="2240"/>
                  </a:lnTo>
                  <a:lnTo>
                    <a:pt x="1348" y="2236"/>
                  </a:lnTo>
                  <a:lnTo>
                    <a:pt x="1358" y="2231"/>
                  </a:lnTo>
                  <a:lnTo>
                    <a:pt x="1365" y="2226"/>
                  </a:lnTo>
                  <a:lnTo>
                    <a:pt x="1374" y="2221"/>
                  </a:lnTo>
                  <a:lnTo>
                    <a:pt x="1383" y="2216"/>
                  </a:lnTo>
                  <a:lnTo>
                    <a:pt x="1393" y="2212"/>
                  </a:lnTo>
                  <a:lnTo>
                    <a:pt x="1404" y="2211"/>
                  </a:lnTo>
                  <a:lnTo>
                    <a:pt x="1409" y="2212"/>
                  </a:lnTo>
                  <a:lnTo>
                    <a:pt x="1413" y="2214"/>
                  </a:lnTo>
                  <a:lnTo>
                    <a:pt x="1417" y="2215"/>
                  </a:lnTo>
                  <a:lnTo>
                    <a:pt x="1421" y="2217"/>
                  </a:lnTo>
                  <a:lnTo>
                    <a:pt x="1427" y="2224"/>
                  </a:lnTo>
                  <a:lnTo>
                    <a:pt x="1432" y="2231"/>
                  </a:lnTo>
                  <a:lnTo>
                    <a:pt x="1434" y="2241"/>
                  </a:lnTo>
                  <a:lnTo>
                    <a:pt x="1437" y="2251"/>
                  </a:lnTo>
                  <a:lnTo>
                    <a:pt x="1438" y="2261"/>
                  </a:lnTo>
                  <a:lnTo>
                    <a:pt x="1438" y="2271"/>
                  </a:lnTo>
                  <a:lnTo>
                    <a:pt x="1438" y="2309"/>
                  </a:lnTo>
                  <a:lnTo>
                    <a:pt x="1439" y="2318"/>
                  </a:lnTo>
                  <a:lnTo>
                    <a:pt x="1442" y="2325"/>
                  </a:lnTo>
                  <a:lnTo>
                    <a:pt x="1447" y="2331"/>
                  </a:lnTo>
                  <a:lnTo>
                    <a:pt x="1452" y="2336"/>
                  </a:lnTo>
                  <a:lnTo>
                    <a:pt x="1466" y="2348"/>
                  </a:lnTo>
                  <a:lnTo>
                    <a:pt x="1478" y="2359"/>
                  </a:lnTo>
                  <a:lnTo>
                    <a:pt x="1478" y="2359"/>
                  </a:lnTo>
                  <a:lnTo>
                    <a:pt x="1496" y="2363"/>
                  </a:lnTo>
                  <a:lnTo>
                    <a:pt x="1512" y="2368"/>
                  </a:lnTo>
                  <a:lnTo>
                    <a:pt x="1529" y="2372"/>
                  </a:lnTo>
                  <a:lnTo>
                    <a:pt x="1547" y="2373"/>
                  </a:lnTo>
                  <a:lnTo>
                    <a:pt x="1565" y="2365"/>
                  </a:lnTo>
                  <a:lnTo>
                    <a:pt x="1584" y="2357"/>
                  </a:lnTo>
                  <a:lnTo>
                    <a:pt x="1590" y="2358"/>
                  </a:lnTo>
                  <a:lnTo>
                    <a:pt x="1595" y="2359"/>
                  </a:lnTo>
                  <a:lnTo>
                    <a:pt x="1600" y="2362"/>
                  </a:lnTo>
                  <a:lnTo>
                    <a:pt x="1604" y="2365"/>
                  </a:lnTo>
                  <a:lnTo>
                    <a:pt x="1613" y="2374"/>
                  </a:lnTo>
                  <a:lnTo>
                    <a:pt x="1621" y="2383"/>
                  </a:lnTo>
                  <a:lnTo>
                    <a:pt x="1639" y="2403"/>
                  </a:lnTo>
                  <a:lnTo>
                    <a:pt x="1654" y="2422"/>
                  </a:lnTo>
                  <a:lnTo>
                    <a:pt x="1662" y="2431"/>
                  </a:lnTo>
                  <a:lnTo>
                    <a:pt x="1669" y="2439"/>
                  </a:lnTo>
                  <a:lnTo>
                    <a:pt x="1679" y="2448"/>
                  </a:lnTo>
                  <a:lnTo>
                    <a:pt x="1689" y="2457"/>
                  </a:lnTo>
                  <a:lnTo>
                    <a:pt x="1689" y="2457"/>
                  </a:lnTo>
                  <a:lnTo>
                    <a:pt x="1723" y="2457"/>
                  </a:lnTo>
                  <a:lnTo>
                    <a:pt x="1743" y="2458"/>
                  </a:lnTo>
                  <a:lnTo>
                    <a:pt x="1762" y="2459"/>
                  </a:lnTo>
                  <a:lnTo>
                    <a:pt x="1771" y="2458"/>
                  </a:lnTo>
                  <a:lnTo>
                    <a:pt x="1778" y="2456"/>
                  </a:lnTo>
                  <a:lnTo>
                    <a:pt x="1781" y="2454"/>
                  </a:lnTo>
                  <a:lnTo>
                    <a:pt x="1785" y="2452"/>
                  </a:lnTo>
                  <a:lnTo>
                    <a:pt x="1787" y="2448"/>
                  </a:lnTo>
                  <a:lnTo>
                    <a:pt x="1790" y="2444"/>
                  </a:lnTo>
                  <a:lnTo>
                    <a:pt x="1793" y="2437"/>
                  </a:lnTo>
                  <a:lnTo>
                    <a:pt x="1796" y="2429"/>
                  </a:lnTo>
                  <a:lnTo>
                    <a:pt x="1797" y="2422"/>
                  </a:lnTo>
                  <a:lnTo>
                    <a:pt x="1798" y="2414"/>
                  </a:lnTo>
                  <a:lnTo>
                    <a:pt x="1800" y="2407"/>
                  </a:lnTo>
                  <a:lnTo>
                    <a:pt x="1802" y="2400"/>
                  </a:lnTo>
                  <a:lnTo>
                    <a:pt x="1806" y="2394"/>
                  </a:lnTo>
                  <a:lnTo>
                    <a:pt x="1811" y="2389"/>
                  </a:lnTo>
                  <a:lnTo>
                    <a:pt x="1822" y="2383"/>
                  </a:lnTo>
                  <a:lnTo>
                    <a:pt x="1832" y="2380"/>
                  </a:lnTo>
                  <a:lnTo>
                    <a:pt x="1842" y="2377"/>
                  </a:lnTo>
                  <a:lnTo>
                    <a:pt x="1854" y="2373"/>
                  </a:lnTo>
                  <a:lnTo>
                    <a:pt x="1862" y="2368"/>
                  </a:lnTo>
                  <a:lnTo>
                    <a:pt x="1869" y="2362"/>
                  </a:lnTo>
                  <a:lnTo>
                    <a:pt x="1874" y="2354"/>
                  </a:lnTo>
                  <a:lnTo>
                    <a:pt x="1877" y="2345"/>
                  </a:lnTo>
                  <a:lnTo>
                    <a:pt x="1882" y="2326"/>
                  </a:lnTo>
                  <a:lnTo>
                    <a:pt x="1891" y="2306"/>
                  </a:lnTo>
                  <a:lnTo>
                    <a:pt x="1905" y="2285"/>
                  </a:lnTo>
                  <a:lnTo>
                    <a:pt x="1919" y="2267"/>
                  </a:lnTo>
                  <a:lnTo>
                    <a:pt x="1925" y="2259"/>
                  </a:lnTo>
                  <a:lnTo>
                    <a:pt x="1930" y="2249"/>
                  </a:lnTo>
                  <a:lnTo>
                    <a:pt x="1935" y="2237"/>
                  </a:lnTo>
                  <a:lnTo>
                    <a:pt x="1938" y="2225"/>
                  </a:lnTo>
                  <a:lnTo>
                    <a:pt x="1950" y="2235"/>
                  </a:lnTo>
                  <a:lnTo>
                    <a:pt x="1959" y="2245"/>
                  </a:lnTo>
                  <a:lnTo>
                    <a:pt x="1964" y="2250"/>
                  </a:lnTo>
                  <a:lnTo>
                    <a:pt x="1970" y="2254"/>
                  </a:lnTo>
                  <a:lnTo>
                    <a:pt x="1975" y="2256"/>
                  </a:lnTo>
                  <a:lnTo>
                    <a:pt x="1983" y="2256"/>
                  </a:lnTo>
                  <a:lnTo>
                    <a:pt x="1993" y="2255"/>
                  </a:lnTo>
                  <a:lnTo>
                    <a:pt x="2002" y="2252"/>
                  </a:lnTo>
                  <a:lnTo>
                    <a:pt x="2009" y="2249"/>
                  </a:lnTo>
                  <a:lnTo>
                    <a:pt x="2017" y="2244"/>
                  </a:lnTo>
                  <a:lnTo>
                    <a:pt x="2023" y="2239"/>
                  </a:lnTo>
                  <a:lnTo>
                    <a:pt x="2032" y="2235"/>
                  </a:lnTo>
                  <a:lnTo>
                    <a:pt x="2039" y="2231"/>
                  </a:lnTo>
                  <a:lnTo>
                    <a:pt x="2049" y="2230"/>
                  </a:lnTo>
                  <a:lnTo>
                    <a:pt x="2059" y="2232"/>
                  </a:lnTo>
                  <a:lnTo>
                    <a:pt x="2069" y="2235"/>
                  </a:lnTo>
                  <a:lnTo>
                    <a:pt x="2078" y="2239"/>
                  </a:lnTo>
                  <a:lnTo>
                    <a:pt x="2090" y="2241"/>
                  </a:lnTo>
                  <a:lnTo>
                    <a:pt x="2096" y="2240"/>
                  </a:lnTo>
                  <a:lnTo>
                    <a:pt x="2101" y="2239"/>
                  </a:lnTo>
                  <a:lnTo>
                    <a:pt x="2106" y="2236"/>
                  </a:lnTo>
                  <a:lnTo>
                    <a:pt x="2111" y="2234"/>
                  </a:lnTo>
                  <a:lnTo>
                    <a:pt x="2118" y="2226"/>
                  </a:lnTo>
                  <a:lnTo>
                    <a:pt x="2125" y="2216"/>
                  </a:lnTo>
                  <a:lnTo>
                    <a:pt x="2131" y="2206"/>
                  </a:lnTo>
                  <a:lnTo>
                    <a:pt x="2137" y="2196"/>
                  </a:lnTo>
                  <a:lnTo>
                    <a:pt x="2145" y="2186"/>
                  </a:lnTo>
                  <a:lnTo>
                    <a:pt x="2155" y="2177"/>
                  </a:lnTo>
                  <a:lnTo>
                    <a:pt x="2166" y="2170"/>
                  </a:lnTo>
                  <a:lnTo>
                    <a:pt x="2177" y="2165"/>
                  </a:lnTo>
                  <a:lnTo>
                    <a:pt x="2189" y="2160"/>
                  </a:lnTo>
                  <a:lnTo>
                    <a:pt x="2199" y="2155"/>
                  </a:lnTo>
                  <a:lnTo>
                    <a:pt x="2210" y="2151"/>
                  </a:lnTo>
                  <a:lnTo>
                    <a:pt x="2220" y="2146"/>
                  </a:lnTo>
                  <a:lnTo>
                    <a:pt x="2231" y="2139"/>
                  </a:lnTo>
                  <a:lnTo>
                    <a:pt x="2243" y="2132"/>
                  </a:lnTo>
                  <a:lnTo>
                    <a:pt x="2251" y="2127"/>
                  </a:lnTo>
                  <a:lnTo>
                    <a:pt x="2261" y="2122"/>
                  </a:lnTo>
                  <a:lnTo>
                    <a:pt x="2270" y="2117"/>
                  </a:lnTo>
                  <a:lnTo>
                    <a:pt x="2280" y="2114"/>
                  </a:lnTo>
                  <a:lnTo>
                    <a:pt x="2300" y="2109"/>
                  </a:lnTo>
                  <a:lnTo>
                    <a:pt x="2319" y="2107"/>
                  </a:lnTo>
                  <a:lnTo>
                    <a:pt x="2341" y="2104"/>
                  </a:lnTo>
                  <a:lnTo>
                    <a:pt x="2361" y="2102"/>
                  </a:lnTo>
                  <a:lnTo>
                    <a:pt x="2383" y="2099"/>
                  </a:lnTo>
                  <a:lnTo>
                    <a:pt x="2405" y="2096"/>
                  </a:lnTo>
                  <a:lnTo>
                    <a:pt x="2405" y="2096"/>
                  </a:lnTo>
                  <a:lnTo>
                    <a:pt x="2406" y="2083"/>
                  </a:lnTo>
                  <a:lnTo>
                    <a:pt x="2407" y="2070"/>
                  </a:lnTo>
                  <a:lnTo>
                    <a:pt x="2407" y="2032"/>
                  </a:lnTo>
                  <a:lnTo>
                    <a:pt x="2407" y="2006"/>
                  </a:lnTo>
                  <a:lnTo>
                    <a:pt x="2403" y="1985"/>
                  </a:lnTo>
                  <a:lnTo>
                    <a:pt x="2401" y="1964"/>
                  </a:lnTo>
                  <a:lnTo>
                    <a:pt x="2397" y="1939"/>
                  </a:lnTo>
                  <a:lnTo>
                    <a:pt x="2396" y="1911"/>
                  </a:lnTo>
                  <a:lnTo>
                    <a:pt x="2395" y="1886"/>
                  </a:lnTo>
                  <a:lnTo>
                    <a:pt x="2395" y="1873"/>
                  </a:lnTo>
                  <a:lnTo>
                    <a:pt x="2393" y="1861"/>
                  </a:lnTo>
                  <a:lnTo>
                    <a:pt x="2390" y="1847"/>
                  </a:lnTo>
                  <a:lnTo>
                    <a:pt x="2386" y="1833"/>
                  </a:lnTo>
                  <a:lnTo>
                    <a:pt x="2378" y="1818"/>
                  </a:lnTo>
                  <a:lnTo>
                    <a:pt x="2371" y="1806"/>
                  </a:lnTo>
                  <a:lnTo>
                    <a:pt x="2363" y="1792"/>
                  </a:lnTo>
                  <a:lnTo>
                    <a:pt x="2357" y="1777"/>
                  </a:lnTo>
                  <a:lnTo>
                    <a:pt x="2343" y="1738"/>
                  </a:lnTo>
                  <a:lnTo>
                    <a:pt x="2329" y="1705"/>
                  </a:lnTo>
                  <a:lnTo>
                    <a:pt x="2313" y="1673"/>
                  </a:lnTo>
                  <a:lnTo>
                    <a:pt x="2294" y="1635"/>
                  </a:lnTo>
                  <a:lnTo>
                    <a:pt x="2282" y="1606"/>
                  </a:lnTo>
                  <a:lnTo>
                    <a:pt x="2273" y="1580"/>
                  </a:lnTo>
                  <a:lnTo>
                    <a:pt x="2269" y="1567"/>
                  </a:lnTo>
                  <a:lnTo>
                    <a:pt x="2263" y="1555"/>
                  </a:lnTo>
                  <a:lnTo>
                    <a:pt x="2256" y="1541"/>
                  </a:lnTo>
                  <a:lnTo>
                    <a:pt x="2248" y="1528"/>
                  </a:lnTo>
                  <a:lnTo>
                    <a:pt x="2239" y="1517"/>
                  </a:lnTo>
                  <a:lnTo>
                    <a:pt x="2229" y="1508"/>
                  </a:lnTo>
                  <a:lnTo>
                    <a:pt x="2225" y="1503"/>
                  </a:lnTo>
                  <a:lnTo>
                    <a:pt x="2221" y="1498"/>
                  </a:lnTo>
                  <a:lnTo>
                    <a:pt x="2218" y="1492"/>
                  </a:lnTo>
                  <a:lnTo>
                    <a:pt x="2215" y="1486"/>
                  </a:lnTo>
                  <a:lnTo>
                    <a:pt x="2209" y="1468"/>
                  </a:lnTo>
                  <a:lnTo>
                    <a:pt x="2205" y="1452"/>
                  </a:lnTo>
                  <a:lnTo>
                    <a:pt x="2203" y="1436"/>
                  </a:lnTo>
                  <a:lnTo>
                    <a:pt x="2200" y="1421"/>
                  </a:lnTo>
                  <a:lnTo>
                    <a:pt x="2195" y="1389"/>
                  </a:lnTo>
                  <a:lnTo>
                    <a:pt x="2189" y="1354"/>
                  </a:lnTo>
                  <a:lnTo>
                    <a:pt x="2185" y="1340"/>
                  </a:lnTo>
                  <a:lnTo>
                    <a:pt x="2181" y="1328"/>
                  </a:lnTo>
                  <a:lnTo>
                    <a:pt x="2177" y="1316"/>
                  </a:lnTo>
                  <a:lnTo>
                    <a:pt x="2172" y="1306"/>
                  </a:lnTo>
                  <a:lnTo>
                    <a:pt x="2162" y="1285"/>
                  </a:lnTo>
                  <a:lnTo>
                    <a:pt x="2149" y="1261"/>
                  </a:lnTo>
                  <a:lnTo>
                    <a:pt x="2135" y="1241"/>
                  </a:lnTo>
                  <a:lnTo>
                    <a:pt x="2121" y="1225"/>
                  </a:lnTo>
                  <a:lnTo>
                    <a:pt x="2115" y="1216"/>
                  </a:lnTo>
                  <a:lnTo>
                    <a:pt x="2111" y="1207"/>
                  </a:lnTo>
                  <a:lnTo>
                    <a:pt x="2107" y="1197"/>
                  </a:lnTo>
                  <a:lnTo>
                    <a:pt x="2106" y="1185"/>
                  </a:lnTo>
                  <a:lnTo>
                    <a:pt x="2106" y="1148"/>
                  </a:lnTo>
                  <a:lnTo>
                    <a:pt x="2107" y="1138"/>
                  </a:lnTo>
                  <a:lnTo>
                    <a:pt x="2108" y="1128"/>
                  </a:lnTo>
                  <a:lnTo>
                    <a:pt x="2112" y="1119"/>
                  </a:lnTo>
                  <a:lnTo>
                    <a:pt x="2115" y="1111"/>
                  </a:lnTo>
                  <a:lnTo>
                    <a:pt x="2118" y="1102"/>
                  </a:lnTo>
                  <a:lnTo>
                    <a:pt x="2121" y="1092"/>
                  </a:lnTo>
                  <a:lnTo>
                    <a:pt x="2122" y="1083"/>
                  </a:lnTo>
                  <a:lnTo>
                    <a:pt x="2123" y="1072"/>
                  </a:lnTo>
                  <a:lnTo>
                    <a:pt x="2123" y="1060"/>
                  </a:lnTo>
                  <a:lnTo>
                    <a:pt x="2122" y="1050"/>
                  </a:lnTo>
                  <a:lnTo>
                    <a:pt x="2121" y="1042"/>
                  </a:lnTo>
                  <a:lnTo>
                    <a:pt x="2118" y="1033"/>
                  </a:lnTo>
                  <a:lnTo>
                    <a:pt x="2113" y="1015"/>
                  </a:lnTo>
                  <a:lnTo>
                    <a:pt x="2106" y="995"/>
                  </a:lnTo>
                  <a:lnTo>
                    <a:pt x="2103" y="986"/>
                  </a:lnTo>
                  <a:lnTo>
                    <a:pt x="2100" y="978"/>
                  </a:lnTo>
                  <a:lnTo>
                    <a:pt x="2095" y="969"/>
                  </a:lnTo>
                  <a:lnTo>
                    <a:pt x="2090" y="961"/>
                  </a:lnTo>
                  <a:lnTo>
                    <a:pt x="2083" y="955"/>
                  </a:lnTo>
                  <a:lnTo>
                    <a:pt x="2077" y="950"/>
                  </a:lnTo>
                  <a:lnTo>
                    <a:pt x="2071" y="946"/>
                  </a:lnTo>
                  <a:lnTo>
                    <a:pt x="2064" y="944"/>
                  </a:lnTo>
                  <a:lnTo>
                    <a:pt x="2052" y="939"/>
                  </a:lnTo>
                  <a:lnTo>
                    <a:pt x="2036" y="932"/>
                  </a:lnTo>
                  <a:lnTo>
                    <a:pt x="2024" y="926"/>
                  </a:lnTo>
                  <a:lnTo>
                    <a:pt x="2014" y="920"/>
                  </a:lnTo>
                  <a:lnTo>
                    <a:pt x="2005" y="914"/>
                  </a:lnTo>
                  <a:lnTo>
                    <a:pt x="1997" y="907"/>
                  </a:lnTo>
                  <a:lnTo>
                    <a:pt x="1979" y="894"/>
                  </a:lnTo>
                  <a:lnTo>
                    <a:pt x="1959" y="878"/>
                  </a:lnTo>
                  <a:lnTo>
                    <a:pt x="1943" y="866"/>
                  </a:lnTo>
                  <a:lnTo>
                    <a:pt x="1929" y="855"/>
                  </a:lnTo>
                  <a:lnTo>
                    <a:pt x="1914" y="843"/>
                  </a:lnTo>
                  <a:lnTo>
                    <a:pt x="1899" y="831"/>
                  </a:lnTo>
                  <a:lnTo>
                    <a:pt x="1889" y="819"/>
                  </a:lnTo>
                  <a:lnTo>
                    <a:pt x="1879" y="809"/>
                  </a:lnTo>
                  <a:lnTo>
                    <a:pt x="1856" y="796"/>
                  </a:lnTo>
                  <a:lnTo>
                    <a:pt x="1835" y="786"/>
                  </a:lnTo>
                  <a:lnTo>
                    <a:pt x="1813" y="777"/>
                  </a:lnTo>
                  <a:lnTo>
                    <a:pt x="1793" y="768"/>
                  </a:lnTo>
                  <a:lnTo>
                    <a:pt x="1773" y="759"/>
                  </a:lnTo>
                  <a:lnTo>
                    <a:pt x="1754" y="749"/>
                  </a:lnTo>
                  <a:lnTo>
                    <a:pt x="1744" y="743"/>
                  </a:lnTo>
                  <a:lnTo>
                    <a:pt x="1736" y="735"/>
                  </a:lnTo>
                  <a:lnTo>
                    <a:pt x="1727" y="728"/>
                  </a:lnTo>
                  <a:lnTo>
                    <a:pt x="1718" y="718"/>
                  </a:lnTo>
                  <a:lnTo>
                    <a:pt x="1706" y="705"/>
                  </a:lnTo>
                  <a:lnTo>
                    <a:pt x="1694" y="694"/>
                  </a:lnTo>
                  <a:lnTo>
                    <a:pt x="1684" y="683"/>
                  </a:lnTo>
                  <a:lnTo>
                    <a:pt x="1673" y="674"/>
                  </a:lnTo>
                  <a:lnTo>
                    <a:pt x="1660" y="665"/>
                  </a:lnTo>
                  <a:lnTo>
                    <a:pt x="1649" y="656"/>
                  </a:lnTo>
                  <a:lnTo>
                    <a:pt x="1635" y="649"/>
                  </a:lnTo>
                  <a:lnTo>
                    <a:pt x="1620" y="640"/>
                  </a:lnTo>
                  <a:lnTo>
                    <a:pt x="1605" y="633"/>
                  </a:lnTo>
                  <a:lnTo>
                    <a:pt x="1593" y="625"/>
                  </a:lnTo>
                  <a:lnTo>
                    <a:pt x="1586" y="622"/>
                  </a:lnTo>
                  <a:lnTo>
                    <a:pt x="1580" y="620"/>
                  </a:lnTo>
                  <a:lnTo>
                    <a:pt x="1573" y="619"/>
                  </a:lnTo>
                  <a:lnTo>
                    <a:pt x="1564" y="617"/>
                  </a:lnTo>
                  <a:lnTo>
                    <a:pt x="1547" y="601"/>
                  </a:lnTo>
                  <a:lnTo>
                    <a:pt x="1534" y="587"/>
                  </a:lnTo>
                  <a:lnTo>
                    <a:pt x="1520" y="574"/>
                  </a:lnTo>
                  <a:lnTo>
                    <a:pt x="1503" y="558"/>
                  </a:lnTo>
                  <a:lnTo>
                    <a:pt x="1495" y="548"/>
                  </a:lnTo>
                  <a:lnTo>
                    <a:pt x="1487" y="538"/>
                  </a:lnTo>
                  <a:lnTo>
                    <a:pt x="1481" y="530"/>
                  </a:lnTo>
                  <a:lnTo>
                    <a:pt x="1472" y="520"/>
                  </a:lnTo>
                  <a:lnTo>
                    <a:pt x="1441" y="491"/>
                  </a:lnTo>
                  <a:lnTo>
                    <a:pt x="1414" y="466"/>
                  </a:lnTo>
                  <a:lnTo>
                    <a:pt x="1387" y="441"/>
                  </a:lnTo>
                  <a:lnTo>
                    <a:pt x="1355" y="414"/>
                  </a:lnTo>
                  <a:lnTo>
                    <a:pt x="1343" y="404"/>
                  </a:lnTo>
                  <a:lnTo>
                    <a:pt x="1333" y="394"/>
                  </a:lnTo>
                  <a:lnTo>
                    <a:pt x="1324" y="384"/>
                  </a:lnTo>
                  <a:lnTo>
                    <a:pt x="1316" y="374"/>
                  </a:lnTo>
                  <a:lnTo>
                    <a:pt x="1300" y="351"/>
                  </a:lnTo>
                  <a:lnTo>
                    <a:pt x="1284" y="326"/>
                  </a:lnTo>
                  <a:lnTo>
                    <a:pt x="1270" y="308"/>
                  </a:lnTo>
                  <a:lnTo>
                    <a:pt x="1255" y="294"/>
                  </a:lnTo>
                  <a:lnTo>
                    <a:pt x="1241" y="279"/>
                  </a:lnTo>
                  <a:lnTo>
                    <a:pt x="1225" y="262"/>
                  </a:lnTo>
                  <a:lnTo>
                    <a:pt x="1210" y="244"/>
                  </a:lnTo>
                  <a:lnTo>
                    <a:pt x="1197" y="226"/>
                  </a:lnTo>
                  <a:lnTo>
                    <a:pt x="1191" y="218"/>
                  </a:lnTo>
                  <a:lnTo>
                    <a:pt x="1183" y="211"/>
                  </a:lnTo>
                  <a:lnTo>
                    <a:pt x="1175" y="205"/>
                  </a:lnTo>
                  <a:lnTo>
                    <a:pt x="1165" y="198"/>
                  </a:lnTo>
                  <a:lnTo>
                    <a:pt x="1153" y="192"/>
                  </a:lnTo>
                  <a:lnTo>
                    <a:pt x="1145" y="185"/>
                  </a:lnTo>
                  <a:lnTo>
                    <a:pt x="1136" y="177"/>
                  </a:lnTo>
                  <a:lnTo>
                    <a:pt x="1124" y="171"/>
                  </a:lnTo>
                  <a:lnTo>
                    <a:pt x="1102" y="159"/>
                  </a:lnTo>
                  <a:lnTo>
                    <a:pt x="1082" y="148"/>
                  </a:lnTo>
                  <a:lnTo>
                    <a:pt x="1064" y="137"/>
                  </a:lnTo>
                  <a:lnTo>
                    <a:pt x="1048" y="124"/>
                  </a:lnTo>
                  <a:lnTo>
                    <a:pt x="1015" y="97"/>
                  </a:lnTo>
                  <a:lnTo>
                    <a:pt x="980" y="65"/>
                  </a:lnTo>
                  <a:lnTo>
                    <a:pt x="961" y="49"/>
                  </a:lnTo>
                  <a:lnTo>
                    <a:pt x="944" y="32"/>
                  </a:lnTo>
                  <a:lnTo>
                    <a:pt x="930" y="15"/>
                  </a:lnTo>
                  <a:lnTo>
                    <a:pt x="916" y="0"/>
                  </a:lnTo>
                  <a:lnTo>
                    <a:pt x="916" y="0"/>
                  </a:lnTo>
                  <a:lnTo>
                    <a:pt x="905" y="14"/>
                  </a:lnTo>
                  <a:lnTo>
                    <a:pt x="895" y="28"/>
                  </a:lnTo>
                  <a:lnTo>
                    <a:pt x="886" y="40"/>
                  </a:lnTo>
                  <a:lnTo>
                    <a:pt x="878" y="53"/>
                  </a:lnTo>
                  <a:lnTo>
                    <a:pt x="865" y="80"/>
                  </a:lnTo>
                  <a:lnTo>
                    <a:pt x="852" y="113"/>
                  </a:lnTo>
                  <a:lnTo>
                    <a:pt x="845" y="126"/>
                  </a:lnTo>
                  <a:lnTo>
                    <a:pt x="837" y="137"/>
                  </a:lnTo>
                  <a:lnTo>
                    <a:pt x="833" y="143"/>
                  </a:lnTo>
                  <a:lnTo>
                    <a:pt x="831" y="148"/>
                  </a:lnTo>
                  <a:lnTo>
                    <a:pt x="828" y="156"/>
                  </a:lnTo>
                  <a:lnTo>
                    <a:pt x="828" y="163"/>
                  </a:lnTo>
                  <a:lnTo>
                    <a:pt x="826" y="187"/>
                  </a:lnTo>
                  <a:lnTo>
                    <a:pt x="822" y="210"/>
                  </a:lnTo>
                  <a:lnTo>
                    <a:pt x="820" y="220"/>
                  </a:lnTo>
                  <a:lnTo>
                    <a:pt x="813" y="227"/>
                  </a:lnTo>
                  <a:lnTo>
                    <a:pt x="809" y="230"/>
                  </a:lnTo>
                  <a:lnTo>
                    <a:pt x="806" y="232"/>
                  </a:lnTo>
                  <a:lnTo>
                    <a:pt x="802" y="234"/>
                  </a:lnTo>
                  <a:lnTo>
                    <a:pt x="796" y="235"/>
                  </a:lnTo>
                  <a:lnTo>
                    <a:pt x="786" y="234"/>
                  </a:lnTo>
                  <a:lnTo>
                    <a:pt x="774" y="231"/>
                  </a:lnTo>
                  <a:lnTo>
                    <a:pt x="764" y="228"/>
                  </a:lnTo>
                  <a:lnTo>
                    <a:pt x="754" y="225"/>
                  </a:lnTo>
                  <a:lnTo>
                    <a:pt x="754" y="225"/>
                  </a:lnTo>
                  <a:lnTo>
                    <a:pt x="750" y="240"/>
                  </a:lnTo>
                  <a:lnTo>
                    <a:pt x="744" y="254"/>
                  </a:lnTo>
                  <a:lnTo>
                    <a:pt x="738" y="267"/>
                  </a:lnTo>
                  <a:lnTo>
                    <a:pt x="729" y="280"/>
                  </a:lnTo>
                  <a:lnTo>
                    <a:pt x="712" y="306"/>
                  </a:lnTo>
                  <a:lnTo>
                    <a:pt x="693" y="335"/>
                  </a:lnTo>
                  <a:lnTo>
                    <a:pt x="653" y="318"/>
                  </a:lnTo>
                  <a:lnTo>
                    <a:pt x="617" y="303"/>
                  </a:lnTo>
                  <a:lnTo>
                    <a:pt x="600" y="296"/>
                  </a:lnTo>
                  <a:lnTo>
                    <a:pt x="581" y="291"/>
                  </a:lnTo>
                  <a:lnTo>
                    <a:pt x="561" y="289"/>
                  </a:lnTo>
                  <a:lnTo>
                    <a:pt x="540" y="287"/>
                  </a:lnTo>
                  <a:lnTo>
                    <a:pt x="535" y="245"/>
                  </a:lnTo>
                  <a:lnTo>
                    <a:pt x="542" y="226"/>
                  </a:lnTo>
                  <a:lnTo>
                    <a:pt x="551" y="210"/>
                  </a:lnTo>
                  <a:lnTo>
                    <a:pt x="558" y="192"/>
                  </a:lnTo>
                  <a:lnTo>
                    <a:pt x="565" y="175"/>
                  </a:lnTo>
                  <a:lnTo>
                    <a:pt x="565" y="175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65" name="Freeform 34"/>
            <p:cNvSpPr>
              <a:spLocks/>
            </p:cNvSpPr>
            <p:nvPr/>
          </p:nvSpPr>
          <p:spPr bwMode="auto">
            <a:xfrm>
              <a:off x="3926840" y="1962209"/>
              <a:ext cx="451538" cy="593817"/>
            </a:xfrm>
            <a:custGeom>
              <a:avLst/>
              <a:gdLst>
                <a:gd name="T0" fmla="*/ 110 w 1829"/>
                <a:gd name="T1" fmla="*/ 1581 h 2404"/>
                <a:gd name="T2" fmla="*/ 42 w 1829"/>
                <a:gd name="T3" fmla="*/ 1666 h 2404"/>
                <a:gd name="T4" fmla="*/ 94 w 1829"/>
                <a:gd name="T5" fmla="*/ 1775 h 2404"/>
                <a:gd name="T6" fmla="*/ 254 w 1829"/>
                <a:gd name="T7" fmla="*/ 1833 h 2404"/>
                <a:gd name="T8" fmla="*/ 347 w 1829"/>
                <a:gd name="T9" fmla="*/ 1808 h 2404"/>
                <a:gd name="T10" fmla="*/ 436 w 1829"/>
                <a:gd name="T11" fmla="*/ 1878 h 2404"/>
                <a:gd name="T12" fmla="*/ 509 w 1829"/>
                <a:gd name="T13" fmla="*/ 2124 h 2404"/>
                <a:gd name="T14" fmla="*/ 601 w 1829"/>
                <a:gd name="T15" fmla="*/ 2154 h 2404"/>
                <a:gd name="T16" fmla="*/ 677 w 1829"/>
                <a:gd name="T17" fmla="*/ 2202 h 2404"/>
                <a:gd name="T18" fmla="*/ 656 w 1829"/>
                <a:gd name="T19" fmla="*/ 2257 h 2404"/>
                <a:gd name="T20" fmla="*/ 686 w 1829"/>
                <a:gd name="T21" fmla="*/ 2334 h 2404"/>
                <a:gd name="T22" fmla="*/ 761 w 1829"/>
                <a:gd name="T23" fmla="*/ 2328 h 2404"/>
                <a:gd name="T24" fmla="*/ 812 w 1829"/>
                <a:gd name="T25" fmla="*/ 2390 h 2404"/>
                <a:gd name="T26" fmla="*/ 898 w 1829"/>
                <a:gd name="T27" fmla="*/ 2343 h 2404"/>
                <a:gd name="T28" fmla="*/ 967 w 1829"/>
                <a:gd name="T29" fmla="*/ 2213 h 2404"/>
                <a:gd name="T30" fmla="*/ 1041 w 1829"/>
                <a:gd name="T31" fmla="*/ 2250 h 2404"/>
                <a:gd name="T32" fmla="*/ 1123 w 1829"/>
                <a:gd name="T33" fmla="*/ 2141 h 2404"/>
                <a:gd name="T34" fmla="*/ 1178 w 1829"/>
                <a:gd name="T35" fmla="*/ 2093 h 2404"/>
                <a:gd name="T36" fmla="*/ 1299 w 1829"/>
                <a:gd name="T37" fmla="*/ 2016 h 2404"/>
                <a:gd name="T38" fmla="*/ 1356 w 1829"/>
                <a:gd name="T39" fmla="*/ 1960 h 2404"/>
                <a:gd name="T40" fmla="*/ 1509 w 1829"/>
                <a:gd name="T41" fmla="*/ 1932 h 2404"/>
                <a:gd name="T42" fmla="*/ 1631 w 1829"/>
                <a:gd name="T43" fmla="*/ 1875 h 2404"/>
                <a:gd name="T44" fmla="*/ 1671 w 1829"/>
                <a:gd name="T45" fmla="*/ 1796 h 2404"/>
                <a:gd name="T46" fmla="*/ 1790 w 1829"/>
                <a:gd name="T47" fmla="*/ 1678 h 2404"/>
                <a:gd name="T48" fmla="*/ 1789 w 1829"/>
                <a:gd name="T49" fmla="*/ 1572 h 2404"/>
                <a:gd name="T50" fmla="*/ 1716 w 1829"/>
                <a:gd name="T51" fmla="*/ 1527 h 2404"/>
                <a:gd name="T52" fmla="*/ 1622 w 1829"/>
                <a:gd name="T53" fmla="*/ 1489 h 2404"/>
                <a:gd name="T54" fmla="*/ 1533 w 1829"/>
                <a:gd name="T55" fmla="*/ 1383 h 2404"/>
                <a:gd name="T56" fmla="*/ 1438 w 1829"/>
                <a:gd name="T57" fmla="*/ 1366 h 2404"/>
                <a:gd name="T58" fmla="*/ 1375 w 1829"/>
                <a:gd name="T59" fmla="*/ 1297 h 2404"/>
                <a:gd name="T60" fmla="*/ 1364 w 1829"/>
                <a:gd name="T61" fmla="*/ 1241 h 2404"/>
                <a:gd name="T62" fmla="*/ 1344 w 1829"/>
                <a:gd name="T63" fmla="*/ 1151 h 2404"/>
                <a:gd name="T64" fmla="*/ 1332 w 1829"/>
                <a:gd name="T65" fmla="*/ 974 h 2404"/>
                <a:gd name="T66" fmla="*/ 1267 w 1829"/>
                <a:gd name="T67" fmla="*/ 916 h 2404"/>
                <a:gd name="T68" fmla="*/ 1322 w 1829"/>
                <a:gd name="T69" fmla="*/ 803 h 2404"/>
                <a:gd name="T70" fmla="*/ 1238 w 1829"/>
                <a:gd name="T71" fmla="*/ 666 h 2404"/>
                <a:gd name="T72" fmla="*/ 1167 w 1829"/>
                <a:gd name="T73" fmla="*/ 488 h 2404"/>
                <a:gd name="T74" fmla="*/ 1189 w 1829"/>
                <a:gd name="T75" fmla="*/ 366 h 2404"/>
                <a:gd name="T76" fmla="*/ 1080 w 1829"/>
                <a:gd name="T77" fmla="*/ 365 h 2404"/>
                <a:gd name="T78" fmla="*/ 914 w 1829"/>
                <a:gd name="T79" fmla="*/ 296 h 2404"/>
                <a:gd name="T80" fmla="*/ 766 w 1829"/>
                <a:gd name="T81" fmla="*/ 161 h 2404"/>
                <a:gd name="T82" fmla="*/ 701 w 1829"/>
                <a:gd name="T83" fmla="*/ 184 h 2404"/>
                <a:gd name="T84" fmla="*/ 680 w 1829"/>
                <a:gd name="T85" fmla="*/ 77 h 2404"/>
                <a:gd name="T86" fmla="*/ 553 w 1829"/>
                <a:gd name="T87" fmla="*/ 29 h 2404"/>
                <a:gd name="T88" fmla="*/ 405 w 1829"/>
                <a:gd name="T89" fmla="*/ 112 h 2404"/>
                <a:gd name="T90" fmla="*/ 333 w 1829"/>
                <a:gd name="T91" fmla="*/ 174 h 2404"/>
                <a:gd name="T92" fmla="*/ 338 w 1829"/>
                <a:gd name="T93" fmla="*/ 255 h 2404"/>
                <a:gd name="T94" fmla="*/ 256 w 1829"/>
                <a:gd name="T95" fmla="*/ 320 h 2404"/>
                <a:gd name="T96" fmla="*/ 283 w 1829"/>
                <a:gd name="T97" fmla="*/ 381 h 2404"/>
                <a:gd name="T98" fmla="*/ 348 w 1829"/>
                <a:gd name="T99" fmla="*/ 561 h 2404"/>
                <a:gd name="T100" fmla="*/ 410 w 1829"/>
                <a:gd name="T101" fmla="*/ 605 h 2404"/>
                <a:gd name="T102" fmla="*/ 470 w 1829"/>
                <a:gd name="T103" fmla="*/ 610 h 2404"/>
                <a:gd name="T104" fmla="*/ 330 w 1829"/>
                <a:gd name="T105" fmla="*/ 686 h 2404"/>
                <a:gd name="T106" fmla="*/ 238 w 1829"/>
                <a:gd name="T107" fmla="*/ 716 h 2404"/>
                <a:gd name="T108" fmla="*/ 131 w 1829"/>
                <a:gd name="T109" fmla="*/ 813 h 2404"/>
                <a:gd name="T110" fmla="*/ 60 w 1829"/>
                <a:gd name="T111" fmla="*/ 967 h 2404"/>
                <a:gd name="T112" fmla="*/ 131 w 1829"/>
                <a:gd name="T113" fmla="*/ 1038 h 2404"/>
                <a:gd name="T114" fmla="*/ 72 w 1829"/>
                <a:gd name="T115" fmla="*/ 1226 h 2404"/>
                <a:gd name="T116" fmla="*/ 84 w 1829"/>
                <a:gd name="T117" fmla="*/ 1370 h 2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29" h="2404">
                  <a:moveTo>
                    <a:pt x="0" y="1444"/>
                  </a:moveTo>
                  <a:lnTo>
                    <a:pt x="6" y="1471"/>
                  </a:lnTo>
                  <a:lnTo>
                    <a:pt x="12" y="1494"/>
                  </a:lnTo>
                  <a:lnTo>
                    <a:pt x="17" y="1507"/>
                  </a:lnTo>
                  <a:lnTo>
                    <a:pt x="22" y="1518"/>
                  </a:lnTo>
                  <a:lnTo>
                    <a:pt x="28" y="1530"/>
                  </a:lnTo>
                  <a:lnTo>
                    <a:pt x="36" y="1542"/>
                  </a:lnTo>
                  <a:lnTo>
                    <a:pt x="45" y="1553"/>
                  </a:lnTo>
                  <a:lnTo>
                    <a:pt x="55" y="1561"/>
                  </a:lnTo>
                  <a:lnTo>
                    <a:pt x="66" y="1568"/>
                  </a:lnTo>
                  <a:lnTo>
                    <a:pt x="79" y="1573"/>
                  </a:lnTo>
                  <a:lnTo>
                    <a:pt x="92" y="1576"/>
                  </a:lnTo>
                  <a:lnTo>
                    <a:pt x="105" y="1579"/>
                  </a:lnTo>
                  <a:lnTo>
                    <a:pt x="110" y="1581"/>
                  </a:lnTo>
                  <a:lnTo>
                    <a:pt x="115" y="1585"/>
                  </a:lnTo>
                  <a:lnTo>
                    <a:pt x="118" y="1589"/>
                  </a:lnTo>
                  <a:lnTo>
                    <a:pt x="119" y="1595"/>
                  </a:lnTo>
                  <a:lnTo>
                    <a:pt x="118" y="1602"/>
                  </a:lnTo>
                  <a:lnTo>
                    <a:pt x="115" y="1609"/>
                  </a:lnTo>
                  <a:lnTo>
                    <a:pt x="111" y="1614"/>
                  </a:lnTo>
                  <a:lnTo>
                    <a:pt x="106" y="1619"/>
                  </a:lnTo>
                  <a:lnTo>
                    <a:pt x="94" y="1627"/>
                  </a:lnTo>
                  <a:lnTo>
                    <a:pt x="80" y="1634"/>
                  </a:lnTo>
                  <a:lnTo>
                    <a:pt x="66" y="1641"/>
                  </a:lnTo>
                  <a:lnTo>
                    <a:pt x="54" y="1650"/>
                  </a:lnTo>
                  <a:lnTo>
                    <a:pt x="49" y="1654"/>
                  </a:lnTo>
                  <a:lnTo>
                    <a:pt x="45" y="1660"/>
                  </a:lnTo>
                  <a:lnTo>
                    <a:pt x="42" y="1666"/>
                  </a:lnTo>
                  <a:lnTo>
                    <a:pt x="42" y="1674"/>
                  </a:lnTo>
                  <a:lnTo>
                    <a:pt x="42" y="1680"/>
                  </a:lnTo>
                  <a:lnTo>
                    <a:pt x="45" y="1686"/>
                  </a:lnTo>
                  <a:lnTo>
                    <a:pt x="47" y="1691"/>
                  </a:lnTo>
                  <a:lnTo>
                    <a:pt x="50" y="1695"/>
                  </a:lnTo>
                  <a:lnTo>
                    <a:pt x="57" y="1705"/>
                  </a:lnTo>
                  <a:lnTo>
                    <a:pt x="62" y="1717"/>
                  </a:lnTo>
                  <a:lnTo>
                    <a:pt x="67" y="1732"/>
                  </a:lnTo>
                  <a:lnTo>
                    <a:pt x="70" y="1745"/>
                  </a:lnTo>
                  <a:lnTo>
                    <a:pt x="71" y="1752"/>
                  </a:lnTo>
                  <a:lnTo>
                    <a:pt x="75" y="1758"/>
                  </a:lnTo>
                  <a:lnTo>
                    <a:pt x="79" y="1764"/>
                  </a:lnTo>
                  <a:lnTo>
                    <a:pt x="84" y="1769"/>
                  </a:lnTo>
                  <a:lnTo>
                    <a:pt x="94" y="1775"/>
                  </a:lnTo>
                  <a:lnTo>
                    <a:pt x="104" y="1782"/>
                  </a:lnTo>
                  <a:lnTo>
                    <a:pt x="114" y="1786"/>
                  </a:lnTo>
                  <a:lnTo>
                    <a:pt x="124" y="1791"/>
                  </a:lnTo>
                  <a:lnTo>
                    <a:pt x="144" y="1798"/>
                  </a:lnTo>
                  <a:lnTo>
                    <a:pt x="167" y="1806"/>
                  </a:lnTo>
                  <a:lnTo>
                    <a:pt x="175" y="1811"/>
                  </a:lnTo>
                  <a:lnTo>
                    <a:pt x="184" y="1817"/>
                  </a:lnTo>
                  <a:lnTo>
                    <a:pt x="188" y="1819"/>
                  </a:lnTo>
                  <a:lnTo>
                    <a:pt x="193" y="1822"/>
                  </a:lnTo>
                  <a:lnTo>
                    <a:pt x="198" y="1823"/>
                  </a:lnTo>
                  <a:lnTo>
                    <a:pt x="203" y="1824"/>
                  </a:lnTo>
                  <a:lnTo>
                    <a:pt x="232" y="1819"/>
                  </a:lnTo>
                  <a:lnTo>
                    <a:pt x="244" y="1827"/>
                  </a:lnTo>
                  <a:lnTo>
                    <a:pt x="254" y="1833"/>
                  </a:lnTo>
                  <a:lnTo>
                    <a:pt x="261" y="1837"/>
                  </a:lnTo>
                  <a:lnTo>
                    <a:pt x="267" y="1838"/>
                  </a:lnTo>
                  <a:lnTo>
                    <a:pt x="273" y="1839"/>
                  </a:lnTo>
                  <a:lnTo>
                    <a:pt x="279" y="1841"/>
                  </a:lnTo>
                  <a:lnTo>
                    <a:pt x="286" y="1839"/>
                  </a:lnTo>
                  <a:lnTo>
                    <a:pt x="292" y="1839"/>
                  </a:lnTo>
                  <a:lnTo>
                    <a:pt x="297" y="1837"/>
                  </a:lnTo>
                  <a:lnTo>
                    <a:pt x="302" y="1834"/>
                  </a:lnTo>
                  <a:lnTo>
                    <a:pt x="311" y="1829"/>
                  </a:lnTo>
                  <a:lnTo>
                    <a:pt x="320" y="1823"/>
                  </a:lnTo>
                  <a:lnTo>
                    <a:pt x="328" y="1817"/>
                  </a:lnTo>
                  <a:lnTo>
                    <a:pt x="337" y="1812"/>
                  </a:lnTo>
                  <a:lnTo>
                    <a:pt x="342" y="1809"/>
                  </a:lnTo>
                  <a:lnTo>
                    <a:pt x="347" y="1808"/>
                  </a:lnTo>
                  <a:lnTo>
                    <a:pt x="354" y="1807"/>
                  </a:lnTo>
                  <a:lnTo>
                    <a:pt x="359" y="1806"/>
                  </a:lnTo>
                  <a:lnTo>
                    <a:pt x="364" y="1807"/>
                  </a:lnTo>
                  <a:lnTo>
                    <a:pt x="369" y="1807"/>
                  </a:lnTo>
                  <a:lnTo>
                    <a:pt x="372" y="1809"/>
                  </a:lnTo>
                  <a:lnTo>
                    <a:pt x="376" y="1811"/>
                  </a:lnTo>
                  <a:lnTo>
                    <a:pt x="382" y="1817"/>
                  </a:lnTo>
                  <a:lnTo>
                    <a:pt x="387" y="1823"/>
                  </a:lnTo>
                  <a:lnTo>
                    <a:pt x="392" y="1831"/>
                  </a:lnTo>
                  <a:lnTo>
                    <a:pt x="399" y="1839"/>
                  </a:lnTo>
                  <a:lnTo>
                    <a:pt x="405" y="1847"/>
                  </a:lnTo>
                  <a:lnTo>
                    <a:pt x="412" y="1853"/>
                  </a:lnTo>
                  <a:lnTo>
                    <a:pt x="425" y="1866"/>
                  </a:lnTo>
                  <a:lnTo>
                    <a:pt x="436" y="1878"/>
                  </a:lnTo>
                  <a:lnTo>
                    <a:pt x="445" y="1892"/>
                  </a:lnTo>
                  <a:lnTo>
                    <a:pt x="451" y="1907"/>
                  </a:lnTo>
                  <a:lnTo>
                    <a:pt x="455" y="1922"/>
                  </a:lnTo>
                  <a:lnTo>
                    <a:pt x="459" y="1939"/>
                  </a:lnTo>
                  <a:lnTo>
                    <a:pt x="461" y="1956"/>
                  </a:lnTo>
                  <a:lnTo>
                    <a:pt x="463" y="1975"/>
                  </a:lnTo>
                  <a:lnTo>
                    <a:pt x="466" y="1989"/>
                  </a:lnTo>
                  <a:lnTo>
                    <a:pt x="473" y="2001"/>
                  </a:lnTo>
                  <a:lnTo>
                    <a:pt x="478" y="2034"/>
                  </a:lnTo>
                  <a:lnTo>
                    <a:pt x="482" y="2063"/>
                  </a:lnTo>
                  <a:lnTo>
                    <a:pt x="485" y="2090"/>
                  </a:lnTo>
                  <a:lnTo>
                    <a:pt x="489" y="2123"/>
                  </a:lnTo>
                  <a:lnTo>
                    <a:pt x="499" y="2123"/>
                  </a:lnTo>
                  <a:lnTo>
                    <a:pt x="509" y="2124"/>
                  </a:lnTo>
                  <a:lnTo>
                    <a:pt x="519" y="2124"/>
                  </a:lnTo>
                  <a:lnTo>
                    <a:pt x="528" y="2128"/>
                  </a:lnTo>
                  <a:lnTo>
                    <a:pt x="535" y="2133"/>
                  </a:lnTo>
                  <a:lnTo>
                    <a:pt x="542" y="2139"/>
                  </a:lnTo>
                  <a:lnTo>
                    <a:pt x="547" y="2147"/>
                  </a:lnTo>
                  <a:lnTo>
                    <a:pt x="552" y="2153"/>
                  </a:lnTo>
                  <a:lnTo>
                    <a:pt x="557" y="2159"/>
                  </a:lnTo>
                  <a:lnTo>
                    <a:pt x="562" y="2163"/>
                  </a:lnTo>
                  <a:lnTo>
                    <a:pt x="569" y="2167"/>
                  </a:lnTo>
                  <a:lnTo>
                    <a:pt x="577" y="2168"/>
                  </a:lnTo>
                  <a:lnTo>
                    <a:pt x="584" y="2167"/>
                  </a:lnTo>
                  <a:lnTo>
                    <a:pt x="591" y="2164"/>
                  </a:lnTo>
                  <a:lnTo>
                    <a:pt x="596" y="2159"/>
                  </a:lnTo>
                  <a:lnTo>
                    <a:pt x="601" y="2154"/>
                  </a:lnTo>
                  <a:lnTo>
                    <a:pt x="606" y="2151"/>
                  </a:lnTo>
                  <a:lnTo>
                    <a:pt x="612" y="2146"/>
                  </a:lnTo>
                  <a:lnTo>
                    <a:pt x="617" y="2143"/>
                  </a:lnTo>
                  <a:lnTo>
                    <a:pt x="625" y="2142"/>
                  </a:lnTo>
                  <a:lnTo>
                    <a:pt x="636" y="2143"/>
                  </a:lnTo>
                  <a:lnTo>
                    <a:pt x="646" y="2146"/>
                  </a:lnTo>
                  <a:lnTo>
                    <a:pt x="655" y="2151"/>
                  </a:lnTo>
                  <a:lnTo>
                    <a:pt x="662" y="2157"/>
                  </a:lnTo>
                  <a:lnTo>
                    <a:pt x="670" y="2166"/>
                  </a:lnTo>
                  <a:lnTo>
                    <a:pt x="675" y="2175"/>
                  </a:lnTo>
                  <a:lnTo>
                    <a:pt x="677" y="2185"/>
                  </a:lnTo>
                  <a:lnTo>
                    <a:pt x="679" y="2195"/>
                  </a:lnTo>
                  <a:lnTo>
                    <a:pt x="679" y="2198"/>
                  </a:lnTo>
                  <a:lnTo>
                    <a:pt x="677" y="2202"/>
                  </a:lnTo>
                  <a:lnTo>
                    <a:pt x="676" y="2205"/>
                  </a:lnTo>
                  <a:lnTo>
                    <a:pt x="674" y="2207"/>
                  </a:lnTo>
                  <a:lnTo>
                    <a:pt x="669" y="2212"/>
                  </a:lnTo>
                  <a:lnTo>
                    <a:pt x="663" y="2217"/>
                  </a:lnTo>
                  <a:lnTo>
                    <a:pt x="657" y="2222"/>
                  </a:lnTo>
                  <a:lnTo>
                    <a:pt x="652" y="2227"/>
                  </a:lnTo>
                  <a:lnTo>
                    <a:pt x="650" y="2230"/>
                  </a:lnTo>
                  <a:lnTo>
                    <a:pt x="648" y="2232"/>
                  </a:lnTo>
                  <a:lnTo>
                    <a:pt x="647" y="2236"/>
                  </a:lnTo>
                  <a:lnTo>
                    <a:pt x="647" y="2240"/>
                  </a:lnTo>
                  <a:lnTo>
                    <a:pt x="648" y="2245"/>
                  </a:lnTo>
                  <a:lnTo>
                    <a:pt x="650" y="2250"/>
                  </a:lnTo>
                  <a:lnTo>
                    <a:pt x="652" y="2254"/>
                  </a:lnTo>
                  <a:lnTo>
                    <a:pt x="656" y="2257"/>
                  </a:lnTo>
                  <a:lnTo>
                    <a:pt x="666" y="2262"/>
                  </a:lnTo>
                  <a:lnTo>
                    <a:pt x="676" y="2267"/>
                  </a:lnTo>
                  <a:lnTo>
                    <a:pt x="687" y="2272"/>
                  </a:lnTo>
                  <a:lnTo>
                    <a:pt x="696" y="2277"/>
                  </a:lnTo>
                  <a:lnTo>
                    <a:pt x="700" y="2281"/>
                  </a:lnTo>
                  <a:lnTo>
                    <a:pt x="702" y="2285"/>
                  </a:lnTo>
                  <a:lnTo>
                    <a:pt x="705" y="2290"/>
                  </a:lnTo>
                  <a:lnTo>
                    <a:pt x="705" y="2295"/>
                  </a:lnTo>
                  <a:lnTo>
                    <a:pt x="705" y="2304"/>
                  </a:lnTo>
                  <a:lnTo>
                    <a:pt x="702" y="2310"/>
                  </a:lnTo>
                  <a:lnTo>
                    <a:pt x="699" y="2316"/>
                  </a:lnTo>
                  <a:lnTo>
                    <a:pt x="695" y="2323"/>
                  </a:lnTo>
                  <a:lnTo>
                    <a:pt x="691" y="2328"/>
                  </a:lnTo>
                  <a:lnTo>
                    <a:pt x="686" y="2334"/>
                  </a:lnTo>
                  <a:lnTo>
                    <a:pt x="682" y="2340"/>
                  </a:lnTo>
                  <a:lnTo>
                    <a:pt x="679" y="2348"/>
                  </a:lnTo>
                  <a:lnTo>
                    <a:pt x="684" y="2349"/>
                  </a:lnTo>
                  <a:lnTo>
                    <a:pt x="689" y="2350"/>
                  </a:lnTo>
                  <a:lnTo>
                    <a:pt x="697" y="2349"/>
                  </a:lnTo>
                  <a:lnTo>
                    <a:pt x="706" y="2346"/>
                  </a:lnTo>
                  <a:lnTo>
                    <a:pt x="712" y="2343"/>
                  </a:lnTo>
                  <a:lnTo>
                    <a:pt x="720" y="2338"/>
                  </a:lnTo>
                  <a:lnTo>
                    <a:pt x="726" y="2333"/>
                  </a:lnTo>
                  <a:lnTo>
                    <a:pt x="734" y="2329"/>
                  </a:lnTo>
                  <a:lnTo>
                    <a:pt x="741" y="2325"/>
                  </a:lnTo>
                  <a:lnTo>
                    <a:pt x="750" y="2324"/>
                  </a:lnTo>
                  <a:lnTo>
                    <a:pt x="756" y="2325"/>
                  </a:lnTo>
                  <a:lnTo>
                    <a:pt x="761" y="2328"/>
                  </a:lnTo>
                  <a:lnTo>
                    <a:pt x="764" y="2331"/>
                  </a:lnTo>
                  <a:lnTo>
                    <a:pt x="766" y="2336"/>
                  </a:lnTo>
                  <a:lnTo>
                    <a:pt x="770" y="2349"/>
                  </a:lnTo>
                  <a:lnTo>
                    <a:pt x="771" y="2364"/>
                  </a:lnTo>
                  <a:lnTo>
                    <a:pt x="773" y="2379"/>
                  </a:lnTo>
                  <a:lnTo>
                    <a:pt x="776" y="2392"/>
                  </a:lnTo>
                  <a:lnTo>
                    <a:pt x="779" y="2397"/>
                  </a:lnTo>
                  <a:lnTo>
                    <a:pt x="783" y="2400"/>
                  </a:lnTo>
                  <a:lnTo>
                    <a:pt x="786" y="2403"/>
                  </a:lnTo>
                  <a:lnTo>
                    <a:pt x="793" y="2404"/>
                  </a:lnTo>
                  <a:lnTo>
                    <a:pt x="799" y="2403"/>
                  </a:lnTo>
                  <a:lnTo>
                    <a:pt x="804" y="2399"/>
                  </a:lnTo>
                  <a:lnTo>
                    <a:pt x="808" y="2395"/>
                  </a:lnTo>
                  <a:lnTo>
                    <a:pt x="812" y="2390"/>
                  </a:lnTo>
                  <a:lnTo>
                    <a:pt x="814" y="2384"/>
                  </a:lnTo>
                  <a:lnTo>
                    <a:pt x="818" y="2379"/>
                  </a:lnTo>
                  <a:lnTo>
                    <a:pt x="822" y="2373"/>
                  </a:lnTo>
                  <a:lnTo>
                    <a:pt x="827" y="2369"/>
                  </a:lnTo>
                  <a:lnTo>
                    <a:pt x="832" y="2366"/>
                  </a:lnTo>
                  <a:lnTo>
                    <a:pt x="838" y="2365"/>
                  </a:lnTo>
                  <a:lnTo>
                    <a:pt x="843" y="2365"/>
                  </a:lnTo>
                  <a:lnTo>
                    <a:pt x="848" y="2365"/>
                  </a:lnTo>
                  <a:lnTo>
                    <a:pt x="858" y="2365"/>
                  </a:lnTo>
                  <a:lnTo>
                    <a:pt x="869" y="2364"/>
                  </a:lnTo>
                  <a:lnTo>
                    <a:pt x="878" y="2360"/>
                  </a:lnTo>
                  <a:lnTo>
                    <a:pt x="887" y="2355"/>
                  </a:lnTo>
                  <a:lnTo>
                    <a:pt x="893" y="2350"/>
                  </a:lnTo>
                  <a:lnTo>
                    <a:pt x="898" y="2343"/>
                  </a:lnTo>
                  <a:lnTo>
                    <a:pt x="903" y="2335"/>
                  </a:lnTo>
                  <a:lnTo>
                    <a:pt x="907" y="2326"/>
                  </a:lnTo>
                  <a:lnTo>
                    <a:pt x="911" y="2318"/>
                  </a:lnTo>
                  <a:lnTo>
                    <a:pt x="914" y="2309"/>
                  </a:lnTo>
                  <a:lnTo>
                    <a:pt x="923" y="2279"/>
                  </a:lnTo>
                  <a:lnTo>
                    <a:pt x="931" y="2250"/>
                  </a:lnTo>
                  <a:lnTo>
                    <a:pt x="933" y="2244"/>
                  </a:lnTo>
                  <a:lnTo>
                    <a:pt x="936" y="2237"/>
                  </a:lnTo>
                  <a:lnTo>
                    <a:pt x="940" y="2231"/>
                  </a:lnTo>
                  <a:lnTo>
                    <a:pt x="943" y="2226"/>
                  </a:lnTo>
                  <a:lnTo>
                    <a:pt x="948" y="2222"/>
                  </a:lnTo>
                  <a:lnTo>
                    <a:pt x="953" y="2218"/>
                  </a:lnTo>
                  <a:lnTo>
                    <a:pt x="960" y="2216"/>
                  </a:lnTo>
                  <a:lnTo>
                    <a:pt x="967" y="2213"/>
                  </a:lnTo>
                  <a:lnTo>
                    <a:pt x="968" y="2222"/>
                  </a:lnTo>
                  <a:lnTo>
                    <a:pt x="970" y="2231"/>
                  </a:lnTo>
                  <a:lnTo>
                    <a:pt x="971" y="2240"/>
                  </a:lnTo>
                  <a:lnTo>
                    <a:pt x="975" y="2249"/>
                  </a:lnTo>
                  <a:lnTo>
                    <a:pt x="978" y="2256"/>
                  </a:lnTo>
                  <a:lnTo>
                    <a:pt x="985" y="2261"/>
                  </a:lnTo>
                  <a:lnTo>
                    <a:pt x="987" y="2264"/>
                  </a:lnTo>
                  <a:lnTo>
                    <a:pt x="991" y="2265"/>
                  </a:lnTo>
                  <a:lnTo>
                    <a:pt x="995" y="2266"/>
                  </a:lnTo>
                  <a:lnTo>
                    <a:pt x="999" y="2266"/>
                  </a:lnTo>
                  <a:lnTo>
                    <a:pt x="1011" y="2265"/>
                  </a:lnTo>
                  <a:lnTo>
                    <a:pt x="1022" y="2261"/>
                  </a:lnTo>
                  <a:lnTo>
                    <a:pt x="1032" y="2256"/>
                  </a:lnTo>
                  <a:lnTo>
                    <a:pt x="1041" y="2250"/>
                  </a:lnTo>
                  <a:lnTo>
                    <a:pt x="1050" y="2245"/>
                  </a:lnTo>
                  <a:lnTo>
                    <a:pt x="1060" y="2239"/>
                  </a:lnTo>
                  <a:lnTo>
                    <a:pt x="1071" y="2235"/>
                  </a:lnTo>
                  <a:lnTo>
                    <a:pt x="1084" y="2232"/>
                  </a:lnTo>
                  <a:lnTo>
                    <a:pt x="1085" y="2220"/>
                  </a:lnTo>
                  <a:lnTo>
                    <a:pt x="1086" y="2208"/>
                  </a:lnTo>
                  <a:lnTo>
                    <a:pt x="1070" y="2166"/>
                  </a:lnTo>
                  <a:lnTo>
                    <a:pt x="1070" y="2147"/>
                  </a:lnTo>
                  <a:lnTo>
                    <a:pt x="1088" y="2148"/>
                  </a:lnTo>
                  <a:lnTo>
                    <a:pt x="1104" y="2148"/>
                  </a:lnTo>
                  <a:lnTo>
                    <a:pt x="1112" y="2148"/>
                  </a:lnTo>
                  <a:lnTo>
                    <a:pt x="1118" y="2146"/>
                  </a:lnTo>
                  <a:lnTo>
                    <a:pt x="1120" y="2143"/>
                  </a:lnTo>
                  <a:lnTo>
                    <a:pt x="1123" y="2141"/>
                  </a:lnTo>
                  <a:lnTo>
                    <a:pt x="1124" y="2138"/>
                  </a:lnTo>
                  <a:lnTo>
                    <a:pt x="1125" y="2134"/>
                  </a:lnTo>
                  <a:lnTo>
                    <a:pt x="1130" y="2117"/>
                  </a:lnTo>
                  <a:lnTo>
                    <a:pt x="1134" y="2100"/>
                  </a:lnTo>
                  <a:lnTo>
                    <a:pt x="1138" y="2094"/>
                  </a:lnTo>
                  <a:lnTo>
                    <a:pt x="1142" y="2088"/>
                  </a:lnTo>
                  <a:lnTo>
                    <a:pt x="1144" y="2087"/>
                  </a:lnTo>
                  <a:lnTo>
                    <a:pt x="1148" y="2085"/>
                  </a:lnTo>
                  <a:lnTo>
                    <a:pt x="1150" y="2084"/>
                  </a:lnTo>
                  <a:lnTo>
                    <a:pt x="1155" y="2084"/>
                  </a:lnTo>
                  <a:lnTo>
                    <a:pt x="1162" y="2084"/>
                  </a:lnTo>
                  <a:lnTo>
                    <a:pt x="1168" y="2087"/>
                  </a:lnTo>
                  <a:lnTo>
                    <a:pt x="1173" y="2089"/>
                  </a:lnTo>
                  <a:lnTo>
                    <a:pt x="1178" y="2093"/>
                  </a:lnTo>
                  <a:lnTo>
                    <a:pt x="1183" y="2097"/>
                  </a:lnTo>
                  <a:lnTo>
                    <a:pt x="1188" y="2099"/>
                  </a:lnTo>
                  <a:lnTo>
                    <a:pt x="1194" y="2102"/>
                  </a:lnTo>
                  <a:lnTo>
                    <a:pt x="1201" y="2102"/>
                  </a:lnTo>
                  <a:lnTo>
                    <a:pt x="1209" y="2100"/>
                  </a:lnTo>
                  <a:lnTo>
                    <a:pt x="1216" y="2098"/>
                  </a:lnTo>
                  <a:lnTo>
                    <a:pt x="1221" y="2094"/>
                  </a:lnTo>
                  <a:lnTo>
                    <a:pt x="1224" y="2089"/>
                  </a:lnTo>
                  <a:lnTo>
                    <a:pt x="1235" y="2077"/>
                  </a:lnTo>
                  <a:lnTo>
                    <a:pt x="1245" y="2065"/>
                  </a:lnTo>
                  <a:lnTo>
                    <a:pt x="1263" y="2049"/>
                  </a:lnTo>
                  <a:lnTo>
                    <a:pt x="1280" y="2030"/>
                  </a:lnTo>
                  <a:lnTo>
                    <a:pt x="1288" y="2024"/>
                  </a:lnTo>
                  <a:lnTo>
                    <a:pt x="1299" y="2016"/>
                  </a:lnTo>
                  <a:lnTo>
                    <a:pt x="1302" y="2014"/>
                  </a:lnTo>
                  <a:lnTo>
                    <a:pt x="1305" y="2009"/>
                  </a:lnTo>
                  <a:lnTo>
                    <a:pt x="1307" y="2005"/>
                  </a:lnTo>
                  <a:lnTo>
                    <a:pt x="1309" y="1999"/>
                  </a:lnTo>
                  <a:lnTo>
                    <a:pt x="1305" y="1984"/>
                  </a:lnTo>
                  <a:lnTo>
                    <a:pt x="1300" y="1967"/>
                  </a:lnTo>
                  <a:lnTo>
                    <a:pt x="1301" y="1962"/>
                  </a:lnTo>
                  <a:lnTo>
                    <a:pt x="1304" y="1960"/>
                  </a:lnTo>
                  <a:lnTo>
                    <a:pt x="1307" y="1957"/>
                  </a:lnTo>
                  <a:lnTo>
                    <a:pt x="1312" y="1955"/>
                  </a:lnTo>
                  <a:lnTo>
                    <a:pt x="1324" y="1954"/>
                  </a:lnTo>
                  <a:lnTo>
                    <a:pt x="1335" y="1954"/>
                  </a:lnTo>
                  <a:lnTo>
                    <a:pt x="1346" y="1956"/>
                  </a:lnTo>
                  <a:lnTo>
                    <a:pt x="1356" y="1960"/>
                  </a:lnTo>
                  <a:lnTo>
                    <a:pt x="1366" y="1962"/>
                  </a:lnTo>
                  <a:lnTo>
                    <a:pt x="1378" y="1965"/>
                  </a:lnTo>
                  <a:lnTo>
                    <a:pt x="1385" y="1964"/>
                  </a:lnTo>
                  <a:lnTo>
                    <a:pt x="1394" y="1964"/>
                  </a:lnTo>
                  <a:lnTo>
                    <a:pt x="1401" y="1961"/>
                  </a:lnTo>
                  <a:lnTo>
                    <a:pt x="1408" y="1959"/>
                  </a:lnTo>
                  <a:lnTo>
                    <a:pt x="1420" y="1952"/>
                  </a:lnTo>
                  <a:lnTo>
                    <a:pt x="1433" y="1945"/>
                  </a:lnTo>
                  <a:lnTo>
                    <a:pt x="1455" y="1925"/>
                  </a:lnTo>
                  <a:lnTo>
                    <a:pt x="1480" y="1903"/>
                  </a:lnTo>
                  <a:lnTo>
                    <a:pt x="1491" y="1914"/>
                  </a:lnTo>
                  <a:lnTo>
                    <a:pt x="1499" y="1925"/>
                  </a:lnTo>
                  <a:lnTo>
                    <a:pt x="1504" y="1929"/>
                  </a:lnTo>
                  <a:lnTo>
                    <a:pt x="1509" y="1932"/>
                  </a:lnTo>
                  <a:lnTo>
                    <a:pt x="1516" y="1935"/>
                  </a:lnTo>
                  <a:lnTo>
                    <a:pt x="1522" y="1936"/>
                  </a:lnTo>
                  <a:lnTo>
                    <a:pt x="1529" y="1935"/>
                  </a:lnTo>
                  <a:lnTo>
                    <a:pt x="1534" y="1932"/>
                  </a:lnTo>
                  <a:lnTo>
                    <a:pt x="1538" y="1929"/>
                  </a:lnTo>
                  <a:lnTo>
                    <a:pt x="1543" y="1925"/>
                  </a:lnTo>
                  <a:lnTo>
                    <a:pt x="1551" y="1914"/>
                  </a:lnTo>
                  <a:lnTo>
                    <a:pt x="1560" y="1903"/>
                  </a:lnTo>
                  <a:lnTo>
                    <a:pt x="1568" y="1897"/>
                  </a:lnTo>
                  <a:lnTo>
                    <a:pt x="1576" y="1893"/>
                  </a:lnTo>
                  <a:lnTo>
                    <a:pt x="1585" y="1890"/>
                  </a:lnTo>
                  <a:lnTo>
                    <a:pt x="1593" y="1887"/>
                  </a:lnTo>
                  <a:lnTo>
                    <a:pt x="1612" y="1882"/>
                  </a:lnTo>
                  <a:lnTo>
                    <a:pt x="1631" y="1875"/>
                  </a:lnTo>
                  <a:lnTo>
                    <a:pt x="1639" y="1871"/>
                  </a:lnTo>
                  <a:lnTo>
                    <a:pt x="1646" y="1866"/>
                  </a:lnTo>
                  <a:lnTo>
                    <a:pt x="1654" y="1863"/>
                  </a:lnTo>
                  <a:lnTo>
                    <a:pt x="1662" y="1862"/>
                  </a:lnTo>
                  <a:lnTo>
                    <a:pt x="1669" y="1863"/>
                  </a:lnTo>
                  <a:lnTo>
                    <a:pt x="1674" y="1867"/>
                  </a:lnTo>
                  <a:lnTo>
                    <a:pt x="1675" y="1861"/>
                  </a:lnTo>
                  <a:lnTo>
                    <a:pt x="1676" y="1855"/>
                  </a:lnTo>
                  <a:lnTo>
                    <a:pt x="1675" y="1845"/>
                  </a:lnTo>
                  <a:lnTo>
                    <a:pt x="1673" y="1834"/>
                  </a:lnTo>
                  <a:lnTo>
                    <a:pt x="1669" y="1826"/>
                  </a:lnTo>
                  <a:lnTo>
                    <a:pt x="1667" y="1816"/>
                  </a:lnTo>
                  <a:lnTo>
                    <a:pt x="1669" y="1804"/>
                  </a:lnTo>
                  <a:lnTo>
                    <a:pt x="1671" y="1796"/>
                  </a:lnTo>
                  <a:lnTo>
                    <a:pt x="1675" y="1787"/>
                  </a:lnTo>
                  <a:lnTo>
                    <a:pt x="1680" y="1778"/>
                  </a:lnTo>
                  <a:lnTo>
                    <a:pt x="1693" y="1763"/>
                  </a:lnTo>
                  <a:lnTo>
                    <a:pt x="1705" y="1745"/>
                  </a:lnTo>
                  <a:lnTo>
                    <a:pt x="1714" y="1729"/>
                  </a:lnTo>
                  <a:lnTo>
                    <a:pt x="1723" y="1714"/>
                  </a:lnTo>
                  <a:lnTo>
                    <a:pt x="1728" y="1708"/>
                  </a:lnTo>
                  <a:lnTo>
                    <a:pt x="1733" y="1701"/>
                  </a:lnTo>
                  <a:lnTo>
                    <a:pt x="1739" y="1695"/>
                  </a:lnTo>
                  <a:lnTo>
                    <a:pt x="1748" y="1690"/>
                  </a:lnTo>
                  <a:lnTo>
                    <a:pt x="1758" y="1684"/>
                  </a:lnTo>
                  <a:lnTo>
                    <a:pt x="1769" y="1680"/>
                  </a:lnTo>
                  <a:lnTo>
                    <a:pt x="1780" y="1679"/>
                  </a:lnTo>
                  <a:lnTo>
                    <a:pt x="1790" y="1678"/>
                  </a:lnTo>
                  <a:lnTo>
                    <a:pt x="1801" y="1676"/>
                  </a:lnTo>
                  <a:lnTo>
                    <a:pt x="1811" y="1674"/>
                  </a:lnTo>
                  <a:lnTo>
                    <a:pt x="1816" y="1671"/>
                  </a:lnTo>
                  <a:lnTo>
                    <a:pt x="1821" y="1669"/>
                  </a:lnTo>
                  <a:lnTo>
                    <a:pt x="1824" y="1665"/>
                  </a:lnTo>
                  <a:lnTo>
                    <a:pt x="1829" y="1660"/>
                  </a:lnTo>
                  <a:lnTo>
                    <a:pt x="1829" y="1660"/>
                  </a:lnTo>
                  <a:lnTo>
                    <a:pt x="1817" y="1649"/>
                  </a:lnTo>
                  <a:lnTo>
                    <a:pt x="1803" y="1637"/>
                  </a:lnTo>
                  <a:lnTo>
                    <a:pt x="1798" y="1632"/>
                  </a:lnTo>
                  <a:lnTo>
                    <a:pt x="1793" y="1626"/>
                  </a:lnTo>
                  <a:lnTo>
                    <a:pt x="1790" y="1619"/>
                  </a:lnTo>
                  <a:lnTo>
                    <a:pt x="1789" y="1610"/>
                  </a:lnTo>
                  <a:lnTo>
                    <a:pt x="1789" y="1572"/>
                  </a:lnTo>
                  <a:lnTo>
                    <a:pt x="1789" y="1562"/>
                  </a:lnTo>
                  <a:lnTo>
                    <a:pt x="1788" y="1552"/>
                  </a:lnTo>
                  <a:lnTo>
                    <a:pt x="1785" y="1542"/>
                  </a:lnTo>
                  <a:lnTo>
                    <a:pt x="1783" y="1532"/>
                  </a:lnTo>
                  <a:lnTo>
                    <a:pt x="1778" y="1525"/>
                  </a:lnTo>
                  <a:lnTo>
                    <a:pt x="1772" y="1518"/>
                  </a:lnTo>
                  <a:lnTo>
                    <a:pt x="1768" y="1516"/>
                  </a:lnTo>
                  <a:lnTo>
                    <a:pt x="1764" y="1515"/>
                  </a:lnTo>
                  <a:lnTo>
                    <a:pt x="1760" y="1513"/>
                  </a:lnTo>
                  <a:lnTo>
                    <a:pt x="1755" y="1512"/>
                  </a:lnTo>
                  <a:lnTo>
                    <a:pt x="1744" y="1513"/>
                  </a:lnTo>
                  <a:lnTo>
                    <a:pt x="1734" y="1517"/>
                  </a:lnTo>
                  <a:lnTo>
                    <a:pt x="1725" y="1522"/>
                  </a:lnTo>
                  <a:lnTo>
                    <a:pt x="1716" y="1527"/>
                  </a:lnTo>
                  <a:lnTo>
                    <a:pt x="1709" y="1532"/>
                  </a:lnTo>
                  <a:lnTo>
                    <a:pt x="1699" y="1537"/>
                  </a:lnTo>
                  <a:lnTo>
                    <a:pt x="1690" y="1541"/>
                  </a:lnTo>
                  <a:lnTo>
                    <a:pt x="1679" y="1542"/>
                  </a:lnTo>
                  <a:lnTo>
                    <a:pt x="1671" y="1541"/>
                  </a:lnTo>
                  <a:lnTo>
                    <a:pt x="1665" y="1540"/>
                  </a:lnTo>
                  <a:lnTo>
                    <a:pt x="1659" y="1537"/>
                  </a:lnTo>
                  <a:lnTo>
                    <a:pt x="1652" y="1535"/>
                  </a:lnTo>
                  <a:lnTo>
                    <a:pt x="1647" y="1531"/>
                  </a:lnTo>
                  <a:lnTo>
                    <a:pt x="1644" y="1526"/>
                  </a:lnTo>
                  <a:lnTo>
                    <a:pt x="1639" y="1521"/>
                  </a:lnTo>
                  <a:lnTo>
                    <a:pt x="1635" y="1516"/>
                  </a:lnTo>
                  <a:lnTo>
                    <a:pt x="1629" y="1503"/>
                  </a:lnTo>
                  <a:lnTo>
                    <a:pt x="1622" y="1489"/>
                  </a:lnTo>
                  <a:lnTo>
                    <a:pt x="1617" y="1474"/>
                  </a:lnTo>
                  <a:lnTo>
                    <a:pt x="1612" y="1459"/>
                  </a:lnTo>
                  <a:lnTo>
                    <a:pt x="1609" y="1449"/>
                  </a:lnTo>
                  <a:lnTo>
                    <a:pt x="1603" y="1440"/>
                  </a:lnTo>
                  <a:lnTo>
                    <a:pt x="1597" y="1434"/>
                  </a:lnTo>
                  <a:lnTo>
                    <a:pt x="1591" y="1427"/>
                  </a:lnTo>
                  <a:lnTo>
                    <a:pt x="1575" y="1415"/>
                  </a:lnTo>
                  <a:lnTo>
                    <a:pt x="1557" y="1404"/>
                  </a:lnTo>
                  <a:lnTo>
                    <a:pt x="1551" y="1398"/>
                  </a:lnTo>
                  <a:lnTo>
                    <a:pt x="1546" y="1392"/>
                  </a:lnTo>
                  <a:lnTo>
                    <a:pt x="1543" y="1388"/>
                  </a:lnTo>
                  <a:lnTo>
                    <a:pt x="1541" y="1385"/>
                  </a:lnTo>
                  <a:lnTo>
                    <a:pt x="1537" y="1384"/>
                  </a:lnTo>
                  <a:lnTo>
                    <a:pt x="1533" y="1383"/>
                  </a:lnTo>
                  <a:lnTo>
                    <a:pt x="1526" y="1384"/>
                  </a:lnTo>
                  <a:lnTo>
                    <a:pt x="1519" y="1384"/>
                  </a:lnTo>
                  <a:lnTo>
                    <a:pt x="1513" y="1387"/>
                  </a:lnTo>
                  <a:lnTo>
                    <a:pt x="1507" y="1388"/>
                  </a:lnTo>
                  <a:lnTo>
                    <a:pt x="1497" y="1394"/>
                  </a:lnTo>
                  <a:lnTo>
                    <a:pt x="1487" y="1400"/>
                  </a:lnTo>
                  <a:lnTo>
                    <a:pt x="1477" y="1408"/>
                  </a:lnTo>
                  <a:lnTo>
                    <a:pt x="1467" y="1415"/>
                  </a:lnTo>
                  <a:lnTo>
                    <a:pt x="1455" y="1423"/>
                  </a:lnTo>
                  <a:lnTo>
                    <a:pt x="1443" y="1430"/>
                  </a:lnTo>
                  <a:lnTo>
                    <a:pt x="1443" y="1378"/>
                  </a:lnTo>
                  <a:lnTo>
                    <a:pt x="1443" y="1373"/>
                  </a:lnTo>
                  <a:lnTo>
                    <a:pt x="1440" y="1369"/>
                  </a:lnTo>
                  <a:lnTo>
                    <a:pt x="1438" y="1366"/>
                  </a:lnTo>
                  <a:lnTo>
                    <a:pt x="1435" y="1364"/>
                  </a:lnTo>
                  <a:lnTo>
                    <a:pt x="1428" y="1359"/>
                  </a:lnTo>
                  <a:lnTo>
                    <a:pt x="1419" y="1354"/>
                  </a:lnTo>
                  <a:lnTo>
                    <a:pt x="1415" y="1349"/>
                  </a:lnTo>
                  <a:lnTo>
                    <a:pt x="1411" y="1344"/>
                  </a:lnTo>
                  <a:lnTo>
                    <a:pt x="1409" y="1338"/>
                  </a:lnTo>
                  <a:lnTo>
                    <a:pt x="1408" y="1333"/>
                  </a:lnTo>
                  <a:lnTo>
                    <a:pt x="1405" y="1326"/>
                  </a:lnTo>
                  <a:lnTo>
                    <a:pt x="1403" y="1320"/>
                  </a:lnTo>
                  <a:lnTo>
                    <a:pt x="1400" y="1315"/>
                  </a:lnTo>
                  <a:lnTo>
                    <a:pt x="1395" y="1309"/>
                  </a:lnTo>
                  <a:lnTo>
                    <a:pt x="1389" y="1304"/>
                  </a:lnTo>
                  <a:lnTo>
                    <a:pt x="1383" y="1300"/>
                  </a:lnTo>
                  <a:lnTo>
                    <a:pt x="1375" y="1297"/>
                  </a:lnTo>
                  <a:lnTo>
                    <a:pt x="1368" y="1295"/>
                  </a:lnTo>
                  <a:lnTo>
                    <a:pt x="1361" y="1291"/>
                  </a:lnTo>
                  <a:lnTo>
                    <a:pt x="1355" y="1287"/>
                  </a:lnTo>
                  <a:lnTo>
                    <a:pt x="1354" y="1285"/>
                  </a:lnTo>
                  <a:lnTo>
                    <a:pt x="1352" y="1282"/>
                  </a:lnTo>
                  <a:lnTo>
                    <a:pt x="1351" y="1279"/>
                  </a:lnTo>
                  <a:lnTo>
                    <a:pt x="1351" y="1275"/>
                  </a:lnTo>
                  <a:lnTo>
                    <a:pt x="1351" y="1269"/>
                  </a:lnTo>
                  <a:lnTo>
                    <a:pt x="1352" y="1264"/>
                  </a:lnTo>
                  <a:lnTo>
                    <a:pt x="1355" y="1260"/>
                  </a:lnTo>
                  <a:lnTo>
                    <a:pt x="1358" y="1255"/>
                  </a:lnTo>
                  <a:lnTo>
                    <a:pt x="1360" y="1251"/>
                  </a:lnTo>
                  <a:lnTo>
                    <a:pt x="1361" y="1246"/>
                  </a:lnTo>
                  <a:lnTo>
                    <a:pt x="1364" y="1241"/>
                  </a:lnTo>
                  <a:lnTo>
                    <a:pt x="1364" y="1235"/>
                  </a:lnTo>
                  <a:lnTo>
                    <a:pt x="1363" y="1227"/>
                  </a:lnTo>
                  <a:lnTo>
                    <a:pt x="1359" y="1220"/>
                  </a:lnTo>
                  <a:lnTo>
                    <a:pt x="1355" y="1213"/>
                  </a:lnTo>
                  <a:lnTo>
                    <a:pt x="1349" y="1208"/>
                  </a:lnTo>
                  <a:lnTo>
                    <a:pt x="1344" y="1202"/>
                  </a:lnTo>
                  <a:lnTo>
                    <a:pt x="1340" y="1196"/>
                  </a:lnTo>
                  <a:lnTo>
                    <a:pt x="1336" y="1190"/>
                  </a:lnTo>
                  <a:lnTo>
                    <a:pt x="1335" y="1181"/>
                  </a:lnTo>
                  <a:lnTo>
                    <a:pt x="1335" y="1174"/>
                  </a:lnTo>
                  <a:lnTo>
                    <a:pt x="1337" y="1168"/>
                  </a:lnTo>
                  <a:lnTo>
                    <a:pt x="1339" y="1162"/>
                  </a:lnTo>
                  <a:lnTo>
                    <a:pt x="1341" y="1157"/>
                  </a:lnTo>
                  <a:lnTo>
                    <a:pt x="1344" y="1151"/>
                  </a:lnTo>
                  <a:lnTo>
                    <a:pt x="1346" y="1146"/>
                  </a:lnTo>
                  <a:lnTo>
                    <a:pt x="1347" y="1139"/>
                  </a:lnTo>
                  <a:lnTo>
                    <a:pt x="1347" y="1132"/>
                  </a:lnTo>
                  <a:lnTo>
                    <a:pt x="1347" y="1117"/>
                  </a:lnTo>
                  <a:lnTo>
                    <a:pt x="1346" y="1102"/>
                  </a:lnTo>
                  <a:lnTo>
                    <a:pt x="1345" y="1089"/>
                  </a:lnTo>
                  <a:lnTo>
                    <a:pt x="1342" y="1077"/>
                  </a:lnTo>
                  <a:lnTo>
                    <a:pt x="1337" y="1050"/>
                  </a:lnTo>
                  <a:lnTo>
                    <a:pt x="1332" y="1021"/>
                  </a:lnTo>
                  <a:lnTo>
                    <a:pt x="1332" y="1006"/>
                  </a:lnTo>
                  <a:lnTo>
                    <a:pt x="1335" y="993"/>
                  </a:lnTo>
                  <a:lnTo>
                    <a:pt x="1335" y="986"/>
                  </a:lnTo>
                  <a:lnTo>
                    <a:pt x="1335" y="980"/>
                  </a:lnTo>
                  <a:lnTo>
                    <a:pt x="1332" y="974"/>
                  </a:lnTo>
                  <a:lnTo>
                    <a:pt x="1330" y="967"/>
                  </a:lnTo>
                  <a:lnTo>
                    <a:pt x="1326" y="964"/>
                  </a:lnTo>
                  <a:lnTo>
                    <a:pt x="1322" y="960"/>
                  </a:lnTo>
                  <a:lnTo>
                    <a:pt x="1317" y="957"/>
                  </a:lnTo>
                  <a:lnTo>
                    <a:pt x="1314" y="955"/>
                  </a:lnTo>
                  <a:lnTo>
                    <a:pt x="1305" y="951"/>
                  </a:lnTo>
                  <a:lnTo>
                    <a:pt x="1295" y="949"/>
                  </a:lnTo>
                  <a:lnTo>
                    <a:pt x="1285" y="947"/>
                  </a:lnTo>
                  <a:lnTo>
                    <a:pt x="1273" y="945"/>
                  </a:lnTo>
                  <a:lnTo>
                    <a:pt x="1263" y="942"/>
                  </a:lnTo>
                  <a:lnTo>
                    <a:pt x="1253" y="936"/>
                  </a:lnTo>
                  <a:lnTo>
                    <a:pt x="1257" y="929"/>
                  </a:lnTo>
                  <a:lnTo>
                    <a:pt x="1261" y="922"/>
                  </a:lnTo>
                  <a:lnTo>
                    <a:pt x="1267" y="916"/>
                  </a:lnTo>
                  <a:lnTo>
                    <a:pt x="1272" y="910"/>
                  </a:lnTo>
                  <a:lnTo>
                    <a:pt x="1286" y="901"/>
                  </a:lnTo>
                  <a:lnTo>
                    <a:pt x="1300" y="892"/>
                  </a:lnTo>
                  <a:lnTo>
                    <a:pt x="1312" y="882"/>
                  </a:lnTo>
                  <a:lnTo>
                    <a:pt x="1322" y="872"/>
                  </a:lnTo>
                  <a:lnTo>
                    <a:pt x="1326" y="866"/>
                  </a:lnTo>
                  <a:lnTo>
                    <a:pt x="1330" y="860"/>
                  </a:lnTo>
                  <a:lnTo>
                    <a:pt x="1331" y="852"/>
                  </a:lnTo>
                  <a:lnTo>
                    <a:pt x="1332" y="843"/>
                  </a:lnTo>
                  <a:lnTo>
                    <a:pt x="1331" y="834"/>
                  </a:lnTo>
                  <a:lnTo>
                    <a:pt x="1330" y="826"/>
                  </a:lnTo>
                  <a:lnTo>
                    <a:pt x="1329" y="818"/>
                  </a:lnTo>
                  <a:lnTo>
                    <a:pt x="1326" y="811"/>
                  </a:lnTo>
                  <a:lnTo>
                    <a:pt x="1322" y="803"/>
                  </a:lnTo>
                  <a:lnTo>
                    <a:pt x="1317" y="797"/>
                  </a:lnTo>
                  <a:lnTo>
                    <a:pt x="1312" y="789"/>
                  </a:lnTo>
                  <a:lnTo>
                    <a:pt x="1306" y="783"/>
                  </a:lnTo>
                  <a:lnTo>
                    <a:pt x="1288" y="774"/>
                  </a:lnTo>
                  <a:lnTo>
                    <a:pt x="1273" y="764"/>
                  </a:lnTo>
                  <a:lnTo>
                    <a:pt x="1268" y="754"/>
                  </a:lnTo>
                  <a:lnTo>
                    <a:pt x="1265" y="743"/>
                  </a:lnTo>
                  <a:lnTo>
                    <a:pt x="1263" y="733"/>
                  </a:lnTo>
                  <a:lnTo>
                    <a:pt x="1261" y="722"/>
                  </a:lnTo>
                  <a:lnTo>
                    <a:pt x="1260" y="711"/>
                  </a:lnTo>
                  <a:lnTo>
                    <a:pt x="1257" y="700"/>
                  </a:lnTo>
                  <a:lnTo>
                    <a:pt x="1253" y="690"/>
                  </a:lnTo>
                  <a:lnTo>
                    <a:pt x="1247" y="680"/>
                  </a:lnTo>
                  <a:lnTo>
                    <a:pt x="1238" y="666"/>
                  </a:lnTo>
                  <a:lnTo>
                    <a:pt x="1232" y="652"/>
                  </a:lnTo>
                  <a:lnTo>
                    <a:pt x="1227" y="639"/>
                  </a:lnTo>
                  <a:lnTo>
                    <a:pt x="1223" y="625"/>
                  </a:lnTo>
                  <a:lnTo>
                    <a:pt x="1221" y="611"/>
                  </a:lnTo>
                  <a:lnTo>
                    <a:pt x="1218" y="597"/>
                  </a:lnTo>
                  <a:lnTo>
                    <a:pt x="1213" y="582"/>
                  </a:lnTo>
                  <a:lnTo>
                    <a:pt x="1208" y="566"/>
                  </a:lnTo>
                  <a:lnTo>
                    <a:pt x="1201" y="548"/>
                  </a:lnTo>
                  <a:lnTo>
                    <a:pt x="1196" y="532"/>
                  </a:lnTo>
                  <a:lnTo>
                    <a:pt x="1189" y="517"/>
                  </a:lnTo>
                  <a:lnTo>
                    <a:pt x="1179" y="501"/>
                  </a:lnTo>
                  <a:lnTo>
                    <a:pt x="1174" y="494"/>
                  </a:lnTo>
                  <a:lnTo>
                    <a:pt x="1168" y="491"/>
                  </a:lnTo>
                  <a:lnTo>
                    <a:pt x="1167" y="488"/>
                  </a:lnTo>
                  <a:lnTo>
                    <a:pt x="1164" y="486"/>
                  </a:lnTo>
                  <a:lnTo>
                    <a:pt x="1163" y="483"/>
                  </a:lnTo>
                  <a:lnTo>
                    <a:pt x="1163" y="479"/>
                  </a:lnTo>
                  <a:lnTo>
                    <a:pt x="1164" y="467"/>
                  </a:lnTo>
                  <a:lnTo>
                    <a:pt x="1168" y="457"/>
                  </a:lnTo>
                  <a:lnTo>
                    <a:pt x="1172" y="447"/>
                  </a:lnTo>
                  <a:lnTo>
                    <a:pt x="1178" y="438"/>
                  </a:lnTo>
                  <a:lnTo>
                    <a:pt x="1183" y="428"/>
                  </a:lnTo>
                  <a:lnTo>
                    <a:pt x="1187" y="418"/>
                  </a:lnTo>
                  <a:lnTo>
                    <a:pt x="1191" y="408"/>
                  </a:lnTo>
                  <a:lnTo>
                    <a:pt x="1192" y="395"/>
                  </a:lnTo>
                  <a:lnTo>
                    <a:pt x="1192" y="385"/>
                  </a:lnTo>
                  <a:lnTo>
                    <a:pt x="1191" y="375"/>
                  </a:lnTo>
                  <a:lnTo>
                    <a:pt x="1189" y="366"/>
                  </a:lnTo>
                  <a:lnTo>
                    <a:pt x="1187" y="358"/>
                  </a:lnTo>
                  <a:lnTo>
                    <a:pt x="1181" y="340"/>
                  </a:lnTo>
                  <a:lnTo>
                    <a:pt x="1173" y="320"/>
                  </a:lnTo>
                  <a:lnTo>
                    <a:pt x="1165" y="322"/>
                  </a:lnTo>
                  <a:lnTo>
                    <a:pt x="1158" y="324"/>
                  </a:lnTo>
                  <a:lnTo>
                    <a:pt x="1152" y="328"/>
                  </a:lnTo>
                  <a:lnTo>
                    <a:pt x="1145" y="330"/>
                  </a:lnTo>
                  <a:lnTo>
                    <a:pt x="1134" y="338"/>
                  </a:lnTo>
                  <a:lnTo>
                    <a:pt x="1123" y="345"/>
                  </a:lnTo>
                  <a:lnTo>
                    <a:pt x="1112" y="353"/>
                  </a:lnTo>
                  <a:lnTo>
                    <a:pt x="1100" y="359"/>
                  </a:lnTo>
                  <a:lnTo>
                    <a:pt x="1094" y="361"/>
                  </a:lnTo>
                  <a:lnTo>
                    <a:pt x="1086" y="364"/>
                  </a:lnTo>
                  <a:lnTo>
                    <a:pt x="1080" y="365"/>
                  </a:lnTo>
                  <a:lnTo>
                    <a:pt x="1071" y="365"/>
                  </a:lnTo>
                  <a:lnTo>
                    <a:pt x="1055" y="366"/>
                  </a:lnTo>
                  <a:lnTo>
                    <a:pt x="1039" y="369"/>
                  </a:lnTo>
                  <a:lnTo>
                    <a:pt x="1024" y="371"/>
                  </a:lnTo>
                  <a:lnTo>
                    <a:pt x="1007" y="373"/>
                  </a:lnTo>
                  <a:lnTo>
                    <a:pt x="1001" y="373"/>
                  </a:lnTo>
                  <a:lnTo>
                    <a:pt x="995" y="371"/>
                  </a:lnTo>
                  <a:lnTo>
                    <a:pt x="990" y="370"/>
                  </a:lnTo>
                  <a:lnTo>
                    <a:pt x="985" y="368"/>
                  </a:lnTo>
                  <a:lnTo>
                    <a:pt x="976" y="363"/>
                  </a:lnTo>
                  <a:lnTo>
                    <a:pt x="967" y="355"/>
                  </a:lnTo>
                  <a:lnTo>
                    <a:pt x="952" y="336"/>
                  </a:lnTo>
                  <a:lnTo>
                    <a:pt x="936" y="317"/>
                  </a:lnTo>
                  <a:lnTo>
                    <a:pt x="914" y="296"/>
                  </a:lnTo>
                  <a:lnTo>
                    <a:pt x="897" y="276"/>
                  </a:lnTo>
                  <a:lnTo>
                    <a:pt x="881" y="255"/>
                  </a:lnTo>
                  <a:lnTo>
                    <a:pt x="864" y="231"/>
                  </a:lnTo>
                  <a:lnTo>
                    <a:pt x="857" y="213"/>
                  </a:lnTo>
                  <a:lnTo>
                    <a:pt x="853" y="197"/>
                  </a:lnTo>
                  <a:lnTo>
                    <a:pt x="849" y="189"/>
                  </a:lnTo>
                  <a:lnTo>
                    <a:pt x="845" y="183"/>
                  </a:lnTo>
                  <a:lnTo>
                    <a:pt x="843" y="181"/>
                  </a:lnTo>
                  <a:lnTo>
                    <a:pt x="839" y="179"/>
                  </a:lnTo>
                  <a:lnTo>
                    <a:pt x="835" y="178"/>
                  </a:lnTo>
                  <a:lnTo>
                    <a:pt x="832" y="178"/>
                  </a:lnTo>
                  <a:lnTo>
                    <a:pt x="774" y="178"/>
                  </a:lnTo>
                  <a:lnTo>
                    <a:pt x="770" y="168"/>
                  </a:lnTo>
                  <a:lnTo>
                    <a:pt x="766" y="161"/>
                  </a:lnTo>
                  <a:lnTo>
                    <a:pt x="764" y="157"/>
                  </a:lnTo>
                  <a:lnTo>
                    <a:pt x="761" y="153"/>
                  </a:lnTo>
                  <a:lnTo>
                    <a:pt x="758" y="152"/>
                  </a:lnTo>
                  <a:lnTo>
                    <a:pt x="753" y="151"/>
                  </a:lnTo>
                  <a:lnTo>
                    <a:pt x="745" y="152"/>
                  </a:lnTo>
                  <a:lnTo>
                    <a:pt x="739" y="154"/>
                  </a:lnTo>
                  <a:lnTo>
                    <a:pt x="733" y="158"/>
                  </a:lnTo>
                  <a:lnTo>
                    <a:pt x="726" y="162"/>
                  </a:lnTo>
                  <a:lnTo>
                    <a:pt x="722" y="168"/>
                  </a:lnTo>
                  <a:lnTo>
                    <a:pt x="717" y="174"/>
                  </a:lnTo>
                  <a:lnTo>
                    <a:pt x="714" y="181"/>
                  </a:lnTo>
                  <a:lnTo>
                    <a:pt x="711" y="188"/>
                  </a:lnTo>
                  <a:lnTo>
                    <a:pt x="705" y="187"/>
                  </a:lnTo>
                  <a:lnTo>
                    <a:pt x="701" y="184"/>
                  </a:lnTo>
                  <a:lnTo>
                    <a:pt x="696" y="181"/>
                  </a:lnTo>
                  <a:lnTo>
                    <a:pt x="692" y="177"/>
                  </a:lnTo>
                  <a:lnTo>
                    <a:pt x="689" y="173"/>
                  </a:lnTo>
                  <a:lnTo>
                    <a:pt x="686" y="168"/>
                  </a:lnTo>
                  <a:lnTo>
                    <a:pt x="685" y="163"/>
                  </a:lnTo>
                  <a:lnTo>
                    <a:pt x="685" y="158"/>
                  </a:lnTo>
                  <a:lnTo>
                    <a:pt x="621" y="158"/>
                  </a:lnTo>
                  <a:lnTo>
                    <a:pt x="621" y="127"/>
                  </a:lnTo>
                  <a:lnTo>
                    <a:pt x="641" y="114"/>
                  </a:lnTo>
                  <a:lnTo>
                    <a:pt x="661" y="102"/>
                  </a:lnTo>
                  <a:lnTo>
                    <a:pt x="670" y="94"/>
                  </a:lnTo>
                  <a:lnTo>
                    <a:pt x="676" y="85"/>
                  </a:lnTo>
                  <a:lnTo>
                    <a:pt x="679" y="82"/>
                  </a:lnTo>
                  <a:lnTo>
                    <a:pt x="680" y="77"/>
                  </a:lnTo>
                  <a:lnTo>
                    <a:pt x="681" y="70"/>
                  </a:lnTo>
                  <a:lnTo>
                    <a:pt x="681" y="64"/>
                  </a:lnTo>
                  <a:lnTo>
                    <a:pt x="681" y="14"/>
                  </a:lnTo>
                  <a:lnTo>
                    <a:pt x="661" y="14"/>
                  </a:lnTo>
                  <a:lnTo>
                    <a:pt x="650" y="15"/>
                  </a:lnTo>
                  <a:lnTo>
                    <a:pt x="640" y="16"/>
                  </a:lnTo>
                  <a:lnTo>
                    <a:pt x="631" y="20"/>
                  </a:lnTo>
                  <a:lnTo>
                    <a:pt x="621" y="23"/>
                  </a:lnTo>
                  <a:lnTo>
                    <a:pt x="612" y="26"/>
                  </a:lnTo>
                  <a:lnTo>
                    <a:pt x="602" y="29"/>
                  </a:lnTo>
                  <a:lnTo>
                    <a:pt x="592" y="31"/>
                  </a:lnTo>
                  <a:lnTo>
                    <a:pt x="581" y="33"/>
                  </a:lnTo>
                  <a:lnTo>
                    <a:pt x="567" y="31"/>
                  </a:lnTo>
                  <a:lnTo>
                    <a:pt x="553" y="29"/>
                  </a:lnTo>
                  <a:lnTo>
                    <a:pt x="541" y="25"/>
                  </a:lnTo>
                  <a:lnTo>
                    <a:pt x="529" y="20"/>
                  </a:lnTo>
                  <a:lnTo>
                    <a:pt x="518" y="15"/>
                  </a:lnTo>
                  <a:lnTo>
                    <a:pt x="505" y="10"/>
                  </a:lnTo>
                  <a:lnTo>
                    <a:pt x="493" y="5"/>
                  </a:lnTo>
                  <a:lnTo>
                    <a:pt x="478" y="0"/>
                  </a:lnTo>
                  <a:lnTo>
                    <a:pt x="466" y="13"/>
                  </a:lnTo>
                  <a:lnTo>
                    <a:pt x="456" y="25"/>
                  </a:lnTo>
                  <a:lnTo>
                    <a:pt x="449" y="36"/>
                  </a:lnTo>
                  <a:lnTo>
                    <a:pt x="443" y="48"/>
                  </a:lnTo>
                  <a:lnTo>
                    <a:pt x="430" y="72"/>
                  </a:lnTo>
                  <a:lnTo>
                    <a:pt x="415" y="100"/>
                  </a:lnTo>
                  <a:lnTo>
                    <a:pt x="410" y="107"/>
                  </a:lnTo>
                  <a:lnTo>
                    <a:pt x="405" y="112"/>
                  </a:lnTo>
                  <a:lnTo>
                    <a:pt x="400" y="115"/>
                  </a:lnTo>
                  <a:lnTo>
                    <a:pt x="394" y="119"/>
                  </a:lnTo>
                  <a:lnTo>
                    <a:pt x="379" y="123"/>
                  </a:lnTo>
                  <a:lnTo>
                    <a:pt x="364" y="127"/>
                  </a:lnTo>
                  <a:lnTo>
                    <a:pt x="350" y="131"/>
                  </a:lnTo>
                  <a:lnTo>
                    <a:pt x="338" y="136"/>
                  </a:lnTo>
                  <a:lnTo>
                    <a:pt x="333" y="139"/>
                  </a:lnTo>
                  <a:lnTo>
                    <a:pt x="331" y="144"/>
                  </a:lnTo>
                  <a:lnTo>
                    <a:pt x="328" y="149"/>
                  </a:lnTo>
                  <a:lnTo>
                    <a:pt x="327" y="157"/>
                  </a:lnTo>
                  <a:lnTo>
                    <a:pt x="327" y="162"/>
                  </a:lnTo>
                  <a:lnTo>
                    <a:pt x="328" y="166"/>
                  </a:lnTo>
                  <a:lnTo>
                    <a:pt x="331" y="171"/>
                  </a:lnTo>
                  <a:lnTo>
                    <a:pt x="333" y="174"/>
                  </a:lnTo>
                  <a:lnTo>
                    <a:pt x="338" y="181"/>
                  </a:lnTo>
                  <a:lnTo>
                    <a:pt x="346" y="187"/>
                  </a:lnTo>
                  <a:lnTo>
                    <a:pt x="352" y="195"/>
                  </a:lnTo>
                  <a:lnTo>
                    <a:pt x="359" y="201"/>
                  </a:lnTo>
                  <a:lnTo>
                    <a:pt x="361" y="205"/>
                  </a:lnTo>
                  <a:lnTo>
                    <a:pt x="362" y="208"/>
                  </a:lnTo>
                  <a:lnTo>
                    <a:pt x="364" y="213"/>
                  </a:lnTo>
                  <a:lnTo>
                    <a:pt x="365" y="218"/>
                  </a:lnTo>
                  <a:lnTo>
                    <a:pt x="364" y="225"/>
                  </a:lnTo>
                  <a:lnTo>
                    <a:pt x="362" y="230"/>
                  </a:lnTo>
                  <a:lnTo>
                    <a:pt x="360" y="235"/>
                  </a:lnTo>
                  <a:lnTo>
                    <a:pt x="356" y="238"/>
                  </a:lnTo>
                  <a:lnTo>
                    <a:pt x="347" y="246"/>
                  </a:lnTo>
                  <a:lnTo>
                    <a:pt x="338" y="255"/>
                  </a:lnTo>
                  <a:lnTo>
                    <a:pt x="332" y="261"/>
                  </a:lnTo>
                  <a:lnTo>
                    <a:pt x="327" y="267"/>
                  </a:lnTo>
                  <a:lnTo>
                    <a:pt x="323" y="274"/>
                  </a:lnTo>
                  <a:lnTo>
                    <a:pt x="321" y="281"/>
                  </a:lnTo>
                  <a:lnTo>
                    <a:pt x="315" y="295"/>
                  </a:lnTo>
                  <a:lnTo>
                    <a:pt x="306" y="310"/>
                  </a:lnTo>
                  <a:lnTo>
                    <a:pt x="303" y="312"/>
                  </a:lnTo>
                  <a:lnTo>
                    <a:pt x="300" y="315"/>
                  </a:lnTo>
                  <a:lnTo>
                    <a:pt x="296" y="315"/>
                  </a:lnTo>
                  <a:lnTo>
                    <a:pt x="291" y="315"/>
                  </a:lnTo>
                  <a:lnTo>
                    <a:pt x="282" y="315"/>
                  </a:lnTo>
                  <a:lnTo>
                    <a:pt x="272" y="315"/>
                  </a:lnTo>
                  <a:lnTo>
                    <a:pt x="263" y="317"/>
                  </a:lnTo>
                  <a:lnTo>
                    <a:pt x="256" y="320"/>
                  </a:lnTo>
                  <a:lnTo>
                    <a:pt x="248" y="324"/>
                  </a:lnTo>
                  <a:lnTo>
                    <a:pt x="242" y="329"/>
                  </a:lnTo>
                  <a:lnTo>
                    <a:pt x="237" y="335"/>
                  </a:lnTo>
                  <a:lnTo>
                    <a:pt x="233" y="341"/>
                  </a:lnTo>
                  <a:lnTo>
                    <a:pt x="231" y="349"/>
                  </a:lnTo>
                  <a:lnTo>
                    <a:pt x="229" y="358"/>
                  </a:lnTo>
                  <a:lnTo>
                    <a:pt x="229" y="361"/>
                  </a:lnTo>
                  <a:lnTo>
                    <a:pt x="231" y="365"/>
                  </a:lnTo>
                  <a:lnTo>
                    <a:pt x="233" y="368"/>
                  </a:lnTo>
                  <a:lnTo>
                    <a:pt x="234" y="371"/>
                  </a:lnTo>
                  <a:lnTo>
                    <a:pt x="241" y="375"/>
                  </a:lnTo>
                  <a:lnTo>
                    <a:pt x="248" y="378"/>
                  </a:lnTo>
                  <a:lnTo>
                    <a:pt x="266" y="380"/>
                  </a:lnTo>
                  <a:lnTo>
                    <a:pt x="283" y="381"/>
                  </a:lnTo>
                  <a:lnTo>
                    <a:pt x="283" y="450"/>
                  </a:lnTo>
                  <a:lnTo>
                    <a:pt x="297" y="448"/>
                  </a:lnTo>
                  <a:lnTo>
                    <a:pt x="311" y="447"/>
                  </a:lnTo>
                  <a:lnTo>
                    <a:pt x="318" y="448"/>
                  </a:lnTo>
                  <a:lnTo>
                    <a:pt x="326" y="452"/>
                  </a:lnTo>
                  <a:lnTo>
                    <a:pt x="332" y="457"/>
                  </a:lnTo>
                  <a:lnTo>
                    <a:pt x="337" y="462"/>
                  </a:lnTo>
                  <a:lnTo>
                    <a:pt x="341" y="469"/>
                  </a:lnTo>
                  <a:lnTo>
                    <a:pt x="343" y="477"/>
                  </a:lnTo>
                  <a:lnTo>
                    <a:pt x="345" y="486"/>
                  </a:lnTo>
                  <a:lnTo>
                    <a:pt x="346" y="494"/>
                  </a:lnTo>
                  <a:lnTo>
                    <a:pt x="346" y="548"/>
                  </a:lnTo>
                  <a:lnTo>
                    <a:pt x="346" y="555"/>
                  </a:lnTo>
                  <a:lnTo>
                    <a:pt x="348" y="561"/>
                  </a:lnTo>
                  <a:lnTo>
                    <a:pt x="351" y="566"/>
                  </a:lnTo>
                  <a:lnTo>
                    <a:pt x="354" y="571"/>
                  </a:lnTo>
                  <a:lnTo>
                    <a:pt x="361" y="580"/>
                  </a:lnTo>
                  <a:lnTo>
                    <a:pt x="370" y="590"/>
                  </a:lnTo>
                  <a:lnTo>
                    <a:pt x="374" y="596"/>
                  </a:lnTo>
                  <a:lnTo>
                    <a:pt x="377" y="604"/>
                  </a:lnTo>
                  <a:lnTo>
                    <a:pt x="380" y="606"/>
                  </a:lnTo>
                  <a:lnTo>
                    <a:pt x="381" y="609"/>
                  </a:lnTo>
                  <a:lnTo>
                    <a:pt x="385" y="611"/>
                  </a:lnTo>
                  <a:lnTo>
                    <a:pt x="389" y="611"/>
                  </a:lnTo>
                  <a:lnTo>
                    <a:pt x="395" y="611"/>
                  </a:lnTo>
                  <a:lnTo>
                    <a:pt x="400" y="610"/>
                  </a:lnTo>
                  <a:lnTo>
                    <a:pt x="405" y="607"/>
                  </a:lnTo>
                  <a:lnTo>
                    <a:pt x="410" y="605"/>
                  </a:lnTo>
                  <a:lnTo>
                    <a:pt x="418" y="597"/>
                  </a:lnTo>
                  <a:lnTo>
                    <a:pt x="426" y="589"/>
                  </a:lnTo>
                  <a:lnTo>
                    <a:pt x="433" y="580"/>
                  </a:lnTo>
                  <a:lnTo>
                    <a:pt x="441" y="572"/>
                  </a:lnTo>
                  <a:lnTo>
                    <a:pt x="446" y="568"/>
                  </a:lnTo>
                  <a:lnTo>
                    <a:pt x="451" y="566"/>
                  </a:lnTo>
                  <a:lnTo>
                    <a:pt x="456" y="563"/>
                  </a:lnTo>
                  <a:lnTo>
                    <a:pt x="463" y="561"/>
                  </a:lnTo>
                  <a:lnTo>
                    <a:pt x="465" y="571"/>
                  </a:lnTo>
                  <a:lnTo>
                    <a:pt x="469" y="580"/>
                  </a:lnTo>
                  <a:lnTo>
                    <a:pt x="471" y="587"/>
                  </a:lnTo>
                  <a:lnTo>
                    <a:pt x="473" y="599"/>
                  </a:lnTo>
                  <a:lnTo>
                    <a:pt x="471" y="605"/>
                  </a:lnTo>
                  <a:lnTo>
                    <a:pt x="470" y="610"/>
                  </a:lnTo>
                  <a:lnTo>
                    <a:pt x="466" y="614"/>
                  </a:lnTo>
                  <a:lnTo>
                    <a:pt x="463" y="617"/>
                  </a:lnTo>
                  <a:lnTo>
                    <a:pt x="453" y="621"/>
                  </a:lnTo>
                  <a:lnTo>
                    <a:pt x="439" y="624"/>
                  </a:lnTo>
                  <a:lnTo>
                    <a:pt x="425" y="626"/>
                  </a:lnTo>
                  <a:lnTo>
                    <a:pt x="410" y="629"/>
                  </a:lnTo>
                  <a:lnTo>
                    <a:pt x="404" y="630"/>
                  </a:lnTo>
                  <a:lnTo>
                    <a:pt x="397" y="632"/>
                  </a:lnTo>
                  <a:lnTo>
                    <a:pt x="391" y="636"/>
                  </a:lnTo>
                  <a:lnTo>
                    <a:pt x="386" y="640"/>
                  </a:lnTo>
                  <a:lnTo>
                    <a:pt x="367" y="659"/>
                  </a:lnTo>
                  <a:lnTo>
                    <a:pt x="350" y="675"/>
                  </a:lnTo>
                  <a:lnTo>
                    <a:pt x="340" y="681"/>
                  </a:lnTo>
                  <a:lnTo>
                    <a:pt x="330" y="686"/>
                  </a:lnTo>
                  <a:lnTo>
                    <a:pt x="318" y="689"/>
                  </a:lnTo>
                  <a:lnTo>
                    <a:pt x="306" y="690"/>
                  </a:lnTo>
                  <a:lnTo>
                    <a:pt x="303" y="690"/>
                  </a:lnTo>
                  <a:lnTo>
                    <a:pt x="301" y="689"/>
                  </a:lnTo>
                  <a:lnTo>
                    <a:pt x="300" y="686"/>
                  </a:lnTo>
                  <a:lnTo>
                    <a:pt x="297" y="684"/>
                  </a:lnTo>
                  <a:lnTo>
                    <a:pt x="295" y="679"/>
                  </a:lnTo>
                  <a:lnTo>
                    <a:pt x="291" y="675"/>
                  </a:lnTo>
                  <a:lnTo>
                    <a:pt x="274" y="666"/>
                  </a:lnTo>
                  <a:lnTo>
                    <a:pt x="258" y="656"/>
                  </a:lnTo>
                  <a:lnTo>
                    <a:pt x="248" y="654"/>
                  </a:lnTo>
                  <a:lnTo>
                    <a:pt x="246" y="681"/>
                  </a:lnTo>
                  <a:lnTo>
                    <a:pt x="242" y="705"/>
                  </a:lnTo>
                  <a:lnTo>
                    <a:pt x="238" y="716"/>
                  </a:lnTo>
                  <a:lnTo>
                    <a:pt x="234" y="728"/>
                  </a:lnTo>
                  <a:lnTo>
                    <a:pt x="229" y="739"/>
                  </a:lnTo>
                  <a:lnTo>
                    <a:pt x="222" y="752"/>
                  </a:lnTo>
                  <a:lnTo>
                    <a:pt x="217" y="757"/>
                  </a:lnTo>
                  <a:lnTo>
                    <a:pt x="213" y="760"/>
                  </a:lnTo>
                  <a:lnTo>
                    <a:pt x="207" y="763"/>
                  </a:lnTo>
                  <a:lnTo>
                    <a:pt x="202" y="765"/>
                  </a:lnTo>
                  <a:lnTo>
                    <a:pt x="189" y="769"/>
                  </a:lnTo>
                  <a:lnTo>
                    <a:pt x="177" y="775"/>
                  </a:lnTo>
                  <a:lnTo>
                    <a:pt x="163" y="786"/>
                  </a:lnTo>
                  <a:lnTo>
                    <a:pt x="150" y="797"/>
                  </a:lnTo>
                  <a:lnTo>
                    <a:pt x="145" y="803"/>
                  </a:lnTo>
                  <a:lnTo>
                    <a:pt x="139" y="808"/>
                  </a:lnTo>
                  <a:lnTo>
                    <a:pt x="131" y="813"/>
                  </a:lnTo>
                  <a:lnTo>
                    <a:pt x="124" y="817"/>
                  </a:lnTo>
                  <a:lnTo>
                    <a:pt x="108" y="824"/>
                  </a:lnTo>
                  <a:lnTo>
                    <a:pt x="94" y="829"/>
                  </a:lnTo>
                  <a:lnTo>
                    <a:pt x="86" y="833"/>
                  </a:lnTo>
                  <a:lnTo>
                    <a:pt x="81" y="837"/>
                  </a:lnTo>
                  <a:lnTo>
                    <a:pt x="75" y="842"/>
                  </a:lnTo>
                  <a:lnTo>
                    <a:pt x="71" y="849"/>
                  </a:lnTo>
                  <a:lnTo>
                    <a:pt x="66" y="861"/>
                  </a:lnTo>
                  <a:lnTo>
                    <a:pt x="62" y="872"/>
                  </a:lnTo>
                  <a:lnTo>
                    <a:pt x="60" y="883"/>
                  </a:lnTo>
                  <a:lnTo>
                    <a:pt x="59" y="895"/>
                  </a:lnTo>
                  <a:lnTo>
                    <a:pt x="60" y="919"/>
                  </a:lnTo>
                  <a:lnTo>
                    <a:pt x="60" y="945"/>
                  </a:lnTo>
                  <a:lnTo>
                    <a:pt x="60" y="967"/>
                  </a:lnTo>
                  <a:lnTo>
                    <a:pt x="59" y="990"/>
                  </a:lnTo>
                  <a:lnTo>
                    <a:pt x="61" y="1000"/>
                  </a:lnTo>
                  <a:lnTo>
                    <a:pt x="64" y="1010"/>
                  </a:lnTo>
                  <a:lnTo>
                    <a:pt x="67" y="1014"/>
                  </a:lnTo>
                  <a:lnTo>
                    <a:pt x="70" y="1018"/>
                  </a:lnTo>
                  <a:lnTo>
                    <a:pt x="74" y="1020"/>
                  </a:lnTo>
                  <a:lnTo>
                    <a:pt x="79" y="1024"/>
                  </a:lnTo>
                  <a:lnTo>
                    <a:pt x="87" y="1026"/>
                  </a:lnTo>
                  <a:lnTo>
                    <a:pt x="96" y="1029"/>
                  </a:lnTo>
                  <a:lnTo>
                    <a:pt x="105" y="1030"/>
                  </a:lnTo>
                  <a:lnTo>
                    <a:pt x="114" y="1030"/>
                  </a:lnTo>
                  <a:lnTo>
                    <a:pt x="123" y="1033"/>
                  </a:lnTo>
                  <a:lnTo>
                    <a:pt x="129" y="1035"/>
                  </a:lnTo>
                  <a:lnTo>
                    <a:pt x="131" y="1038"/>
                  </a:lnTo>
                  <a:lnTo>
                    <a:pt x="133" y="1040"/>
                  </a:lnTo>
                  <a:lnTo>
                    <a:pt x="134" y="1044"/>
                  </a:lnTo>
                  <a:lnTo>
                    <a:pt x="134" y="1048"/>
                  </a:lnTo>
                  <a:lnTo>
                    <a:pt x="134" y="1062"/>
                  </a:lnTo>
                  <a:lnTo>
                    <a:pt x="131" y="1074"/>
                  </a:lnTo>
                  <a:lnTo>
                    <a:pt x="128" y="1085"/>
                  </a:lnTo>
                  <a:lnTo>
                    <a:pt x="123" y="1097"/>
                  </a:lnTo>
                  <a:lnTo>
                    <a:pt x="110" y="1118"/>
                  </a:lnTo>
                  <a:lnTo>
                    <a:pt x="97" y="1143"/>
                  </a:lnTo>
                  <a:lnTo>
                    <a:pt x="89" y="1161"/>
                  </a:lnTo>
                  <a:lnTo>
                    <a:pt x="82" y="1177"/>
                  </a:lnTo>
                  <a:lnTo>
                    <a:pt x="79" y="1193"/>
                  </a:lnTo>
                  <a:lnTo>
                    <a:pt x="75" y="1210"/>
                  </a:lnTo>
                  <a:lnTo>
                    <a:pt x="72" y="1226"/>
                  </a:lnTo>
                  <a:lnTo>
                    <a:pt x="71" y="1242"/>
                  </a:lnTo>
                  <a:lnTo>
                    <a:pt x="71" y="1261"/>
                  </a:lnTo>
                  <a:lnTo>
                    <a:pt x="71" y="1280"/>
                  </a:lnTo>
                  <a:lnTo>
                    <a:pt x="71" y="1291"/>
                  </a:lnTo>
                  <a:lnTo>
                    <a:pt x="74" y="1301"/>
                  </a:lnTo>
                  <a:lnTo>
                    <a:pt x="76" y="1310"/>
                  </a:lnTo>
                  <a:lnTo>
                    <a:pt x="79" y="1319"/>
                  </a:lnTo>
                  <a:lnTo>
                    <a:pt x="81" y="1328"/>
                  </a:lnTo>
                  <a:lnTo>
                    <a:pt x="84" y="1338"/>
                  </a:lnTo>
                  <a:lnTo>
                    <a:pt x="86" y="1346"/>
                  </a:lnTo>
                  <a:lnTo>
                    <a:pt x="86" y="1358"/>
                  </a:lnTo>
                  <a:lnTo>
                    <a:pt x="86" y="1363"/>
                  </a:lnTo>
                  <a:lnTo>
                    <a:pt x="85" y="1366"/>
                  </a:lnTo>
                  <a:lnTo>
                    <a:pt x="84" y="1370"/>
                  </a:lnTo>
                  <a:lnTo>
                    <a:pt x="82" y="1374"/>
                  </a:lnTo>
                  <a:lnTo>
                    <a:pt x="77" y="1380"/>
                  </a:lnTo>
                  <a:lnTo>
                    <a:pt x="70" y="1385"/>
                  </a:lnTo>
                  <a:lnTo>
                    <a:pt x="55" y="1395"/>
                  </a:lnTo>
                  <a:lnTo>
                    <a:pt x="40" y="1407"/>
                  </a:lnTo>
                  <a:lnTo>
                    <a:pt x="28" y="1417"/>
                  </a:lnTo>
                  <a:lnTo>
                    <a:pt x="18" y="1424"/>
                  </a:lnTo>
                  <a:lnTo>
                    <a:pt x="10" y="1433"/>
                  </a:lnTo>
                  <a:lnTo>
                    <a:pt x="0" y="1444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66" name="Freeform 35"/>
            <p:cNvSpPr>
              <a:spLocks/>
            </p:cNvSpPr>
            <p:nvPr/>
          </p:nvSpPr>
          <p:spPr bwMode="auto">
            <a:xfrm>
              <a:off x="3926840" y="1962209"/>
              <a:ext cx="451538" cy="593817"/>
            </a:xfrm>
            <a:custGeom>
              <a:avLst/>
              <a:gdLst>
                <a:gd name="T0" fmla="*/ 110 w 1829"/>
                <a:gd name="T1" fmla="*/ 1581 h 2404"/>
                <a:gd name="T2" fmla="*/ 42 w 1829"/>
                <a:gd name="T3" fmla="*/ 1666 h 2404"/>
                <a:gd name="T4" fmla="*/ 94 w 1829"/>
                <a:gd name="T5" fmla="*/ 1775 h 2404"/>
                <a:gd name="T6" fmla="*/ 254 w 1829"/>
                <a:gd name="T7" fmla="*/ 1833 h 2404"/>
                <a:gd name="T8" fmla="*/ 347 w 1829"/>
                <a:gd name="T9" fmla="*/ 1808 h 2404"/>
                <a:gd name="T10" fmla="*/ 436 w 1829"/>
                <a:gd name="T11" fmla="*/ 1878 h 2404"/>
                <a:gd name="T12" fmla="*/ 509 w 1829"/>
                <a:gd name="T13" fmla="*/ 2124 h 2404"/>
                <a:gd name="T14" fmla="*/ 601 w 1829"/>
                <a:gd name="T15" fmla="*/ 2154 h 2404"/>
                <a:gd name="T16" fmla="*/ 677 w 1829"/>
                <a:gd name="T17" fmla="*/ 2202 h 2404"/>
                <a:gd name="T18" fmla="*/ 656 w 1829"/>
                <a:gd name="T19" fmla="*/ 2257 h 2404"/>
                <a:gd name="T20" fmla="*/ 686 w 1829"/>
                <a:gd name="T21" fmla="*/ 2334 h 2404"/>
                <a:gd name="T22" fmla="*/ 761 w 1829"/>
                <a:gd name="T23" fmla="*/ 2328 h 2404"/>
                <a:gd name="T24" fmla="*/ 812 w 1829"/>
                <a:gd name="T25" fmla="*/ 2390 h 2404"/>
                <a:gd name="T26" fmla="*/ 898 w 1829"/>
                <a:gd name="T27" fmla="*/ 2343 h 2404"/>
                <a:gd name="T28" fmla="*/ 967 w 1829"/>
                <a:gd name="T29" fmla="*/ 2213 h 2404"/>
                <a:gd name="T30" fmla="*/ 1041 w 1829"/>
                <a:gd name="T31" fmla="*/ 2250 h 2404"/>
                <a:gd name="T32" fmla="*/ 1123 w 1829"/>
                <a:gd name="T33" fmla="*/ 2141 h 2404"/>
                <a:gd name="T34" fmla="*/ 1178 w 1829"/>
                <a:gd name="T35" fmla="*/ 2093 h 2404"/>
                <a:gd name="T36" fmla="*/ 1299 w 1829"/>
                <a:gd name="T37" fmla="*/ 2016 h 2404"/>
                <a:gd name="T38" fmla="*/ 1356 w 1829"/>
                <a:gd name="T39" fmla="*/ 1960 h 2404"/>
                <a:gd name="T40" fmla="*/ 1509 w 1829"/>
                <a:gd name="T41" fmla="*/ 1932 h 2404"/>
                <a:gd name="T42" fmla="*/ 1631 w 1829"/>
                <a:gd name="T43" fmla="*/ 1875 h 2404"/>
                <a:gd name="T44" fmla="*/ 1671 w 1829"/>
                <a:gd name="T45" fmla="*/ 1796 h 2404"/>
                <a:gd name="T46" fmla="*/ 1790 w 1829"/>
                <a:gd name="T47" fmla="*/ 1678 h 2404"/>
                <a:gd name="T48" fmla="*/ 1789 w 1829"/>
                <a:gd name="T49" fmla="*/ 1572 h 2404"/>
                <a:gd name="T50" fmla="*/ 1716 w 1829"/>
                <a:gd name="T51" fmla="*/ 1527 h 2404"/>
                <a:gd name="T52" fmla="*/ 1622 w 1829"/>
                <a:gd name="T53" fmla="*/ 1489 h 2404"/>
                <a:gd name="T54" fmla="*/ 1533 w 1829"/>
                <a:gd name="T55" fmla="*/ 1383 h 2404"/>
                <a:gd name="T56" fmla="*/ 1438 w 1829"/>
                <a:gd name="T57" fmla="*/ 1366 h 2404"/>
                <a:gd name="T58" fmla="*/ 1375 w 1829"/>
                <a:gd name="T59" fmla="*/ 1297 h 2404"/>
                <a:gd name="T60" fmla="*/ 1364 w 1829"/>
                <a:gd name="T61" fmla="*/ 1241 h 2404"/>
                <a:gd name="T62" fmla="*/ 1344 w 1829"/>
                <a:gd name="T63" fmla="*/ 1151 h 2404"/>
                <a:gd name="T64" fmla="*/ 1332 w 1829"/>
                <a:gd name="T65" fmla="*/ 974 h 2404"/>
                <a:gd name="T66" fmla="*/ 1267 w 1829"/>
                <a:gd name="T67" fmla="*/ 916 h 2404"/>
                <a:gd name="T68" fmla="*/ 1322 w 1829"/>
                <a:gd name="T69" fmla="*/ 803 h 2404"/>
                <a:gd name="T70" fmla="*/ 1238 w 1829"/>
                <a:gd name="T71" fmla="*/ 666 h 2404"/>
                <a:gd name="T72" fmla="*/ 1167 w 1829"/>
                <a:gd name="T73" fmla="*/ 488 h 2404"/>
                <a:gd name="T74" fmla="*/ 1189 w 1829"/>
                <a:gd name="T75" fmla="*/ 366 h 2404"/>
                <a:gd name="T76" fmla="*/ 1080 w 1829"/>
                <a:gd name="T77" fmla="*/ 365 h 2404"/>
                <a:gd name="T78" fmla="*/ 914 w 1829"/>
                <a:gd name="T79" fmla="*/ 296 h 2404"/>
                <a:gd name="T80" fmla="*/ 766 w 1829"/>
                <a:gd name="T81" fmla="*/ 161 h 2404"/>
                <a:gd name="T82" fmla="*/ 701 w 1829"/>
                <a:gd name="T83" fmla="*/ 184 h 2404"/>
                <a:gd name="T84" fmla="*/ 680 w 1829"/>
                <a:gd name="T85" fmla="*/ 77 h 2404"/>
                <a:gd name="T86" fmla="*/ 553 w 1829"/>
                <a:gd name="T87" fmla="*/ 29 h 2404"/>
                <a:gd name="T88" fmla="*/ 410 w 1829"/>
                <a:gd name="T89" fmla="*/ 107 h 2404"/>
                <a:gd name="T90" fmla="*/ 331 w 1829"/>
                <a:gd name="T91" fmla="*/ 171 h 2404"/>
                <a:gd name="T92" fmla="*/ 347 w 1829"/>
                <a:gd name="T93" fmla="*/ 246 h 2404"/>
                <a:gd name="T94" fmla="*/ 263 w 1829"/>
                <a:gd name="T95" fmla="*/ 317 h 2404"/>
                <a:gd name="T96" fmla="*/ 266 w 1829"/>
                <a:gd name="T97" fmla="*/ 380 h 2404"/>
                <a:gd name="T98" fmla="*/ 346 w 1829"/>
                <a:gd name="T99" fmla="*/ 555 h 2404"/>
                <a:gd name="T100" fmla="*/ 405 w 1829"/>
                <a:gd name="T101" fmla="*/ 607 h 2404"/>
                <a:gd name="T102" fmla="*/ 471 w 1829"/>
                <a:gd name="T103" fmla="*/ 605 h 2404"/>
                <a:gd name="T104" fmla="*/ 340 w 1829"/>
                <a:gd name="T105" fmla="*/ 681 h 2404"/>
                <a:gd name="T106" fmla="*/ 242 w 1829"/>
                <a:gd name="T107" fmla="*/ 705 h 2404"/>
                <a:gd name="T108" fmla="*/ 139 w 1829"/>
                <a:gd name="T109" fmla="*/ 808 h 2404"/>
                <a:gd name="T110" fmla="*/ 60 w 1829"/>
                <a:gd name="T111" fmla="*/ 945 h 2404"/>
                <a:gd name="T112" fmla="*/ 129 w 1829"/>
                <a:gd name="T113" fmla="*/ 1035 h 2404"/>
                <a:gd name="T114" fmla="*/ 75 w 1829"/>
                <a:gd name="T115" fmla="*/ 1210 h 2404"/>
                <a:gd name="T116" fmla="*/ 85 w 1829"/>
                <a:gd name="T117" fmla="*/ 1366 h 2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29" h="2404">
                  <a:moveTo>
                    <a:pt x="0" y="1444"/>
                  </a:moveTo>
                  <a:lnTo>
                    <a:pt x="6" y="1471"/>
                  </a:lnTo>
                  <a:lnTo>
                    <a:pt x="12" y="1494"/>
                  </a:lnTo>
                  <a:lnTo>
                    <a:pt x="17" y="1507"/>
                  </a:lnTo>
                  <a:lnTo>
                    <a:pt x="22" y="1518"/>
                  </a:lnTo>
                  <a:lnTo>
                    <a:pt x="28" y="1530"/>
                  </a:lnTo>
                  <a:lnTo>
                    <a:pt x="36" y="1542"/>
                  </a:lnTo>
                  <a:lnTo>
                    <a:pt x="45" y="1553"/>
                  </a:lnTo>
                  <a:lnTo>
                    <a:pt x="55" y="1561"/>
                  </a:lnTo>
                  <a:lnTo>
                    <a:pt x="66" y="1568"/>
                  </a:lnTo>
                  <a:lnTo>
                    <a:pt x="79" y="1573"/>
                  </a:lnTo>
                  <a:lnTo>
                    <a:pt x="92" y="1576"/>
                  </a:lnTo>
                  <a:lnTo>
                    <a:pt x="105" y="1579"/>
                  </a:lnTo>
                  <a:lnTo>
                    <a:pt x="110" y="1581"/>
                  </a:lnTo>
                  <a:lnTo>
                    <a:pt x="115" y="1585"/>
                  </a:lnTo>
                  <a:lnTo>
                    <a:pt x="118" y="1589"/>
                  </a:lnTo>
                  <a:lnTo>
                    <a:pt x="119" y="1595"/>
                  </a:lnTo>
                  <a:lnTo>
                    <a:pt x="118" y="1602"/>
                  </a:lnTo>
                  <a:lnTo>
                    <a:pt x="115" y="1609"/>
                  </a:lnTo>
                  <a:lnTo>
                    <a:pt x="111" y="1614"/>
                  </a:lnTo>
                  <a:lnTo>
                    <a:pt x="106" y="1619"/>
                  </a:lnTo>
                  <a:lnTo>
                    <a:pt x="94" y="1627"/>
                  </a:lnTo>
                  <a:lnTo>
                    <a:pt x="80" y="1634"/>
                  </a:lnTo>
                  <a:lnTo>
                    <a:pt x="66" y="1641"/>
                  </a:lnTo>
                  <a:lnTo>
                    <a:pt x="54" y="1650"/>
                  </a:lnTo>
                  <a:lnTo>
                    <a:pt x="49" y="1654"/>
                  </a:lnTo>
                  <a:lnTo>
                    <a:pt x="45" y="1660"/>
                  </a:lnTo>
                  <a:lnTo>
                    <a:pt x="42" y="1666"/>
                  </a:lnTo>
                  <a:lnTo>
                    <a:pt x="42" y="1674"/>
                  </a:lnTo>
                  <a:lnTo>
                    <a:pt x="42" y="1680"/>
                  </a:lnTo>
                  <a:lnTo>
                    <a:pt x="45" y="1686"/>
                  </a:lnTo>
                  <a:lnTo>
                    <a:pt x="47" y="1691"/>
                  </a:lnTo>
                  <a:lnTo>
                    <a:pt x="50" y="1695"/>
                  </a:lnTo>
                  <a:lnTo>
                    <a:pt x="57" y="1705"/>
                  </a:lnTo>
                  <a:lnTo>
                    <a:pt x="62" y="1717"/>
                  </a:lnTo>
                  <a:lnTo>
                    <a:pt x="67" y="1732"/>
                  </a:lnTo>
                  <a:lnTo>
                    <a:pt x="70" y="1745"/>
                  </a:lnTo>
                  <a:lnTo>
                    <a:pt x="71" y="1752"/>
                  </a:lnTo>
                  <a:lnTo>
                    <a:pt x="75" y="1758"/>
                  </a:lnTo>
                  <a:lnTo>
                    <a:pt x="79" y="1764"/>
                  </a:lnTo>
                  <a:lnTo>
                    <a:pt x="84" y="1769"/>
                  </a:lnTo>
                  <a:lnTo>
                    <a:pt x="94" y="1775"/>
                  </a:lnTo>
                  <a:lnTo>
                    <a:pt x="104" y="1782"/>
                  </a:lnTo>
                  <a:lnTo>
                    <a:pt x="114" y="1786"/>
                  </a:lnTo>
                  <a:lnTo>
                    <a:pt x="124" y="1791"/>
                  </a:lnTo>
                  <a:lnTo>
                    <a:pt x="144" y="1798"/>
                  </a:lnTo>
                  <a:lnTo>
                    <a:pt x="167" y="1806"/>
                  </a:lnTo>
                  <a:lnTo>
                    <a:pt x="175" y="1811"/>
                  </a:lnTo>
                  <a:lnTo>
                    <a:pt x="184" y="1817"/>
                  </a:lnTo>
                  <a:lnTo>
                    <a:pt x="188" y="1819"/>
                  </a:lnTo>
                  <a:lnTo>
                    <a:pt x="193" y="1822"/>
                  </a:lnTo>
                  <a:lnTo>
                    <a:pt x="198" y="1823"/>
                  </a:lnTo>
                  <a:lnTo>
                    <a:pt x="203" y="1824"/>
                  </a:lnTo>
                  <a:lnTo>
                    <a:pt x="232" y="1819"/>
                  </a:lnTo>
                  <a:lnTo>
                    <a:pt x="244" y="1827"/>
                  </a:lnTo>
                  <a:lnTo>
                    <a:pt x="254" y="1833"/>
                  </a:lnTo>
                  <a:lnTo>
                    <a:pt x="261" y="1837"/>
                  </a:lnTo>
                  <a:lnTo>
                    <a:pt x="267" y="1838"/>
                  </a:lnTo>
                  <a:lnTo>
                    <a:pt x="273" y="1839"/>
                  </a:lnTo>
                  <a:lnTo>
                    <a:pt x="279" y="1841"/>
                  </a:lnTo>
                  <a:lnTo>
                    <a:pt x="286" y="1839"/>
                  </a:lnTo>
                  <a:lnTo>
                    <a:pt x="292" y="1839"/>
                  </a:lnTo>
                  <a:lnTo>
                    <a:pt x="297" y="1837"/>
                  </a:lnTo>
                  <a:lnTo>
                    <a:pt x="302" y="1834"/>
                  </a:lnTo>
                  <a:lnTo>
                    <a:pt x="311" y="1829"/>
                  </a:lnTo>
                  <a:lnTo>
                    <a:pt x="320" y="1823"/>
                  </a:lnTo>
                  <a:lnTo>
                    <a:pt x="328" y="1817"/>
                  </a:lnTo>
                  <a:lnTo>
                    <a:pt x="337" y="1812"/>
                  </a:lnTo>
                  <a:lnTo>
                    <a:pt x="342" y="1809"/>
                  </a:lnTo>
                  <a:lnTo>
                    <a:pt x="347" y="1808"/>
                  </a:lnTo>
                  <a:lnTo>
                    <a:pt x="354" y="1807"/>
                  </a:lnTo>
                  <a:lnTo>
                    <a:pt x="359" y="1806"/>
                  </a:lnTo>
                  <a:lnTo>
                    <a:pt x="364" y="1807"/>
                  </a:lnTo>
                  <a:lnTo>
                    <a:pt x="369" y="1807"/>
                  </a:lnTo>
                  <a:lnTo>
                    <a:pt x="372" y="1809"/>
                  </a:lnTo>
                  <a:lnTo>
                    <a:pt x="376" y="1811"/>
                  </a:lnTo>
                  <a:lnTo>
                    <a:pt x="382" y="1817"/>
                  </a:lnTo>
                  <a:lnTo>
                    <a:pt x="387" y="1823"/>
                  </a:lnTo>
                  <a:lnTo>
                    <a:pt x="392" y="1831"/>
                  </a:lnTo>
                  <a:lnTo>
                    <a:pt x="399" y="1839"/>
                  </a:lnTo>
                  <a:lnTo>
                    <a:pt x="405" y="1847"/>
                  </a:lnTo>
                  <a:lnTo>
                    <a:pt x="412" y="1853"/>
                  </a:lnTo>
                  <a:lnTo>
                    <a:pt x="425" y="1866"/>
                  </a:lnTo>
                  <a:lnTo>
                    <a:pt x="436" y="1878"/>
                  </a:lnTo>
                  <a:lnTo>
                    <a:pt x="445" y="1892"/>
                  </a:lnTo>
                  <a:lnTo>
                    <a:pt x="451" y="1907"/>
                  </a:lnTo>
                  <a:lnTo>
                    <a:pt x="455" y="1922"/>
                  </a:lnTo>
                  <a:lnTo>
                    <a:pt x="459" y="1939"/>
                  </a:lnTo>
                  <a:lnTo>
                    <a:pt x="461" y="1956"/>
                  </a:lnTo>
                  <a:lnTo>
                    <a:pt x="463" y="1975"/>
                  </a:lnTo>
                  <a:lnTo>
                    <a:pt x="466" y="1989"/>
                  </a:lnTo>
                  <a:lnTo>
                    <a:pt x="473" y="2001"/>
                  </a:lnTo>
                  <a:lnTo>
                    <a:pt x="478" y="2034"/>
                  </a:lnTo>
                  <a:lnTo>
                    <a:pt x="482" y="2063"/>
                  </a:lnTo>
                  <a:lnTo>
                    <a:pt x="485" y="2090"/>
                  </a:lnTo>
                  <a:lnTo>
                    <a:pt x="489" y="2123"/>
                  </a:lnTo>
                  <a:lnTo>
                    <a:pt x="499" y="2123"/>
                  </a:lnTo>
                  <a:lnTo>
                    <a:pt x="509" y="2124"/>
                  </a:lnTo>
                  <a:lnTo>
                    <a:pt x="519" y="2124"/>
                  </a:lnTo>
                  <a:lnTo>
                    <a:pt x="528" y="2128"/>
                  </a:lnTo>
                  <a:lnTo>
                    <a:pt x="535" y="2133"/>
                  </a:lnTo>
                  <a:lnTo>
                    <a:pt x="542" y="2139"/>
                  </a:lnTo>
                  <a:lnTo>
                    <a:pt x="547" y="2147"/>
                  </a:lnTo>
                  <a:lnTo>
                    <a:pt x="552" y="2153"/>
                  </a:lnTo>
                  <a:lnTo>
                    <a:pt x="557" y="2159"/>
                  </a:lnTo>
                  <a:lnTo>
                    <a:pt x="562" y="2163"/>
                  </a:lnTo>
                  <a:lnTo>
                    <a:pt x="569" y="2167"/>
                  </a:lnTo>
                  <a:lnTo>
                    <a:pt x="577" y="2168"/>
                  </a:lnTo>
                  <a:lnTo>
                    <a:pt x="584" y="2167"/>
                  </a:lnTo>
                  <a:lnTo>
                    <a:pt x="591" y="2164"/>
                  </a:lnTo>
                  <a:lnTo>
                    <a:pt x="596" y="2159"/>
                  </a:lnTo>
                  <a:lnTo>
                    <a:pt x="601" y="2154"/>
                  </a:lnTo>
                  <a:lnTo>
                    <a:pt x="606" y="2151"/>
                  </a:lnTo>
                  <a:lnTo>
                    <a:pt x="612" y="2146"/>
                  </a:lnTo>
                  <a:lnTo>
                    <a:pt x="617" y="2143"/>
                  </a:lnTo>
                  <a:lnTo>
                    <a:pt x="625" y="2142"/>
                  </a:lnTo>
                  <a:lnTo>
                    <a:pt x="636" y="2143"/>
                  </a:lnTo>
                  <a:lnTo>
                    <a:pt x="646" y="2146"/>
                  </a:lnTo>
                  <a:lnTo>
                    <a:pt x="655" y="2151"/>
                  </a:lnTo>
                  <a:lnTo>
                    <a:pt x="662" y="2157"/>
                  </a:lnTo>
                  <a:lnTo>
                    <a:pt x="670" y="2166"/>
                  </a:lnTo>
                  <a:lnTo>
                    <a:pt x="675" y="2175"/>
                  </a:lnTo>
                  <a:lnTo>
                    <a:pt x="677" y="2185"/>
                  </a:lnTo>
                  <a:lnTo>
                    <a:pt x="679" y="2195"/>
                  </a:lnTo>
                  <a:lnTo>
                    <a:pt x="679" y="2198"/>
                  </a:lnTo>
                  <a:lnTo>
                    <a:pt x="677" y="2202"/>
                  </a:lnTo>
                  <a:lnTo>
                    <a:pt x="676" y="2205"/>
                  </a:lnTo>
                  <a:lnTo>
                    <a:pt x="674" y="2207"/>
                  </a:lnTo>
                  <a:lnTo>
                    <a:pt x="669" y="2212"/>
                  </a:lnTo>
                  <a:lnTo>
                    <a:pt x="663" y="2217"/>
                  </a:lnTo>
                  <a:lnTo>
                    <a:pt x="657" y="2222"/>
                  </a:lnTo>
                  <a:lnTo>
                    <a:pt x="652" y="2227"/>
                  </a:lnTo>
                  <a:lnTo>
                    <a:pt x="650" y="2230"/>
                  </a:lnTo>
                  <a:lnTo>
                    <a:pt x="648" y="2232"/>
                  </a:lnTo>
                  <a:lnTo>
                    <a:pt x="647" y="2236"/>
                  </a:lnTo>
                  <a:lnTo>
                    <a:pt x="647" y="2240"/>
                  </a:lnTo>
                  <a:lnTo>
                    <a:pt x="648" y="2245"/>
                  </a:lnTo>
                  <a:lnTo>
                    <a:pt x="650" y="2250"/>
                  </a:lnTo>
                  <a:lnTo>
                    <a:pt x="652" y="2254"/>
                  </a:lnTo>
                  <a:lnTo>
                    <a:pt x="656" y="2257"/>
                  </a:lnTo>
                  <a:lnTo>
                    <a:pt x="666" y="2262"/>
                  </a:lnTo>
                  <a:lnTo>
                    <a:pt x="676" y="2267"/>
                  </a:lnTo>
                  <a:lnTo>
                    <a:pt x="687" y="2272"/>
                  </a:lnTo>
                  <a:lnTo>
                    <a:pt x="696" y="2277"/>
                  </a:lnTo>
                  <a:lnTo>
                    <a:pt x="700" y="2281"/>
                  </a:lnTo>
                  <a:lnTo>
                    <a:pt x="702" y="2285"/>
                  </a:lnTo>
                  <a:lnTo>
                    <a:pt x="705" y="2290"/>
                  </a:lnTo>
                  <a:lnTo>
                    <a:pt x="705" y="2295"/>
                  </a:lnTo>
                  <a:lnTo>
                    <a:pt x="705" y="2304"/>
                  </a:lnTo>
                  <a:lnTo>
                    <a:pt x="702" y="2310"/>
                  </a:lnTo>
                  <a:lnTo>
                    <a:pt x="699" y="2316"/>
                  </a:lnTo>
                  <a:lnTo>
                    <a:pt x="695" y="2323"/>
                  </a:lnTo>
                  <a:lnTo>
                    <a:pt x="691" y="2328"/>
                  </a:lnTo>
                  <a:lnTo>
                    <a:pt x="686" y="2334"/>
                  </a:lnTo>
                  <a:lnTo>
                    <a:pt x="682" y="2340"/>
                  </a:lnTo>
                  <a:lnTo>
                    <a:pt x="679" y="2348"/>
                  </a:lnTo>
                  <a:lnTo>
                    <a:pt x="684" y="2349"/>
                  </a:lnTo>
                  <a:lnTo>
                    <a:pt x="689" y="2350"/>
                  </a:lnTo>
                  <a:lnTo>
                    <a:pt x="697" y="2349"/>
                  </a:lnTo>
                  <a:lnTo>
                    <a:pt x="706" y="2346"/>
                  </a:lnTo>
                  <a:lnTo>
                    <a:pt x="712" y="2343"/>
                  </a:lnTo>
                  <a:lnTo>
                    <a:pt x="720" y="2338"/>
                  </a:lnTo>
                  <a:lnTo>
                    <a:pt x="726" y="2333"/>
                  </a:lnTo>
                  <a:lnTo>
                    <a:pt x="734" y="2329"/>
                  </a:lnTo>
                  <a:lnTo>
                    <a:pt x="741" y="2325"/>
                  </a:lnTo>
                  <a:lnTo>
                    <a:pt x="750" y="2324"/>
                  </a:lnTo>
                  <a:lnTo>
                    <a:pt x="756" y="2325"/>
                  </a:lnTo>
                  <a:lnTo>
                    <a:pt x="761" y="2328"/>
                  </a:lnTo>
                  <a:lnTo>
                    <a:pt x="764" y="2331"/>
                  </a:lnTo>
                  <a:lnTo>
                    <a:pt x="766" y="2336"/>
                  </a:lnTo>
                  <a:lnTo>
                    <a:pt x="770" y="2349"/>
                  </a:lnTo>
                  <a:lnTo>
                    <a:pt x="771" y="2364"/>
                  </a:lnTo>
                  <a:lnTo>
                    <a:pt x="773" y="2379"/>
                  </a:lnTo>
                  <a:lnTo>
                    <a:pt x="776" y="2392"/>
                  </a:lnTo>
                  <a:lnTo>
                    <a:pt x="779" y="2397"/>
                  </a:lnTo>
                  <a:lnTo>
                    <a:pt x="783" y="2400"/>
                  </a:lnTo>
                  <a:lnTo>
                    <a:pt x="786" y="2403"/>
                  </a:lnTo>
                  <a:lnTo>
                    <a:pt x="793" y="2404"/>
                  </a:lnTo>
                  <a:lnTo>
                    <a:pt x="799" y="2403"/>
                  </a:lnTo>
                  <a:lnTo>
                    <a:pt x="804" y="2399"/>
                  </a:lnTo>
                  <a:lnTo>
                    <a:pt x="808" y="2395"/>
                  </a:lnTo>
                  <a:lnTo>
                    <a:pt x="812" y="2390"/>
                  </a:lnTo>
                  <a:lnTo>
                    <a:pt x="814" y="2384"/>
                  </a:lnTo>
                  <a:lnTo>
                    <a:pt x="818" y="2379"/>
                  </a:lnTo>
                  <a:lnTo>
                    <a:pt x="822" y="2373"/>
                  </a:lnTo>
                  <a:lnTo>
                    <a:pt x="827" y="2369"/>
                  </a:lnTo>
                  <a:lnTo>
                    <a:pt x="832" y="2366"/>
                  </a:lnTo>
                  <a:lnTo>
                    <a:pt x="838" y="2365"/>
                  </a:lnTo>
                  <a:lnTo>
                    <a:pt x="843" y="2365"/>
                  </a:lnTo>
                  <a:lnTo>
                    <a:pt x="848" y="2365"/>
                  </a:lnTo>
                  <a:lnTo>
                    <a:pt x="858" y="2365"/>
                  </a:lnTo>
                  <a:lnTo>
                    <a:pt x="869" y="2364"/>
                  </a:lnTo>
                  <a:lnTo>
                    <a:pt x="878" y="2360"/>
                  </a:lnTo>
                  <a:lnTo>
                    <a:pt x="887" y="2355"/>
                  </a:lnTo>
                  <a:lnTo>
                    <a:pt x="893" y="2350"/>
                  </a:lnTo>
                  <a:lnTo>
                    <a:pt x="898" y="2343"/>
                  </a:lnTo>
                  <a:lnTo>
                    <a:pt x="903" y="2335"/>
                  </a:lnTo>
                  <a:lnTo>
                    <a:pt x="907" y="2326"/>
                  </a:lnTo>
                  <a:lnTo>
                    <a:pt x="911" y="2318"/>
                  </a:lnTo>
                  <a:lnTo>
                    <a:pt x="914" y="2309"/>
                  </a:lnTo>
                  <a:lnTo>
                    <a:pt x="923" y="2279"/>
                  </a:lnTo>
                  <a:lnTo>
                    <a:pt x="931" y="2250"/>
                  </a:lnTo>
                  <a:lnTo>
                    <a:pt x="933" y="2244"/>
                  </a:lnTo>
                  <a:lnTo>
                    <a:pt x="936" y="2237"/>
                  </a:lnTo>
                  <a:lnTo>
                    <a:pt x="940" y="2231"/>
                  </a:lnTo>
                  <a:lnTo>
                    <a:pt x="943" y="2226"/>
                  </a:lnTo>
                  <a:lnTo>
                    <a:pt x="948" y="2222"/>
                  </a:lnTo>
                  <a:lnTo>
                    <a:pt x="953" y="2218"/>
                  </a:lnTo>
                  <a:lnTo>
                    <a:pt x="960" y="2216"/>
                  </a:lnTo>
                  <a:lnTo>
                    <a:pt x="967" y="2213"/>
                  </a:lnTo>
                  <a:lnTo>
                    <a:pt x="968" y="2222"/>
                  </a:lnTo>
                  <a:lnTo>
                    <a:pt x="970" y="2231"/>
                  </a:lnTo>
                  <a:lnTo>
                    <a:pt x="971" y="2240"/>
                  </a:lnTo>
                  <a:lnTo>
                    <a:pt x="975" y="2249"/>
                  </a:lnTo>
                  <a:lnTo>
                    <a:pt x="978" y="2256"/>
                  </a:lnTo>
                  <a:lnTo>
                    <a:pt x="985" y="2261"/>
                  </a:lnTo>
                  <a:lnTo>
                    <a:pt x="987" y="2264"/>
                  </a:lnTo>
                  <a:lnTo>
                    <a:pt x="991" y="2265"/>
                  </a:lnTo>
                  <a:lnTo>
                    <a:pt x="995" y="2266"/>
                  </a:lnTo>
                  <a:lnTo>
                    <a:pt x="999" y="2266"/>
                  </a:lnTo>
                  <a:lnTo>
                    <a:pt x="1011" y="2265"/>
                  </a:lnTo>
                  <a:lnTo>
                    <a:pt x="1022" y="2261"/>
                  </a:lnTo>
                  <a:lnTo>
                    <a:pt x="1032" y="2256"/>
                  </a:lnTo>
                  <a:lnTo>
                    <a:pt x="1041" y="2250"/>
                  </a:lnTo>
                  <a:lnTo>
                    <a:pt x="1050" y="2245"/>
                  </a:lnTo>
                  <a:lnTo>
                    <a:pt x="1060" y="2239"/>
                  </a:lnTo>
                  <a:lnTo>
                    <a:pt x="1071" y="2235"/>
                  </a:lnTo>
                  <a:lnTo>
                    <a:pt x="1084" y="2232"/>
                  </a:lnTo>
                  <a:lnTo>
                    <a:pt x="1085" y="2220"/>
                  </a:lnTo>
                  <a:lnTo>
                    <a:pt x="1086" y="2208"/>
                  </a:lnTo>
                  <a:lnTo>
                    <a:pt x="1070" y="2166"/>
                  </a:lnTo>
                  <a:lnTo>
                    <a:pt x="1070" y="2147"/>
                  </a:lnTo>
                  <a:lnTo>
                    <a:pt x="1088" y="2148"/>
                  </a:lnTo>
                  <a:lnTo>
                    <a:pt x="1104" y="2148"/>
                  </a:lnTo>
                  <a:lnTo>
                    <a:pt x="1112" y="2148"/>
                  </a:lnTo>
                  <a:lnTo>
                    <a:pt x="1118" y="2146"/>
                  </a:lnTo>
                  <a:lnTo>
                    <a:pt x="1120" y="2143"/>
                  </a:lnTo>
                  <a:lnTo>
                    <a:pt x="1123" y="2141"/>
                  </a:lnTo>
                  <a:lnTo>
                    <a:pt x="1124" y="2138"/>
                  </a:lnTo>
                  <a:lnTo>
                    <a:pt x="1125" y="2134"/>
                  </a:lnTo>
                  <a:lnTo>
                    <a:pt x="1130" y="2117"/>
                  </a:lnTo>
                  <a:lnTo>
                    <a:pt x="1134" y="2100"/>
                  </a:lnTo>
                  <a:lnTo>
                    <a:pt x="1138" y="2094"/>
                  </a:lnTo>
                  <a:lnTo>
                    <a:pt x="1142" y="2088"/>
                  </a:lnTo>
                  <a:lnTo>
                    <a:pt x="1144" y="2087"/>
                  </a:lnTo>
                  <a:lnTo>
                    <a:pt x="1148" y="2085"/>
                  </a:lnTo>
                  <a:lnTo>
                    <a:pt x="1150" y="2084"/>
                  </a:lnTo>
                  <a:lnTo>
                    <a:pt x="1155" y="2084"/>
                  </a:lnTo>
                  <a:lnTo>
                    <a:pt x="1162" y="2084"/>
                  </a:lnTo>
                  <a:lnTo>
                    <a:pt x="1168" y="2087"/>
                  </a:lnTo>
                  <a:lnTo>
                    <a:pt x="1173" y="2089"/>
                  </a:lnTo>
                  <a:lnTo>
                    <a:pt x="1178" y="2093"/>
                  </a:lnTo>
                  <a:lnTo>
                    <a:pt x="1183" y="2097"/>
                  </a:lnTo>
                  <a:lnTo>
                    <a:pt x="1188" y="2099"/>
                  </a:lnTo>
                  <a:lnTo>
                    <a:pt x="1194" y="2102"/>
                  </a:lnTo>
                  <a:lnTo>
                    <a:pt x="1201" y="2102"/>
                  </a:lnTo>
                  <a:lnTo>
                    <a:pt x="1209" y="2100"/>
                  </a:lnTo>
                  <a:lnTo>
                    <a:pt x="1216" y="2098"/>
                  </a:lnTo>
                  <a:lnTo>
                    <a:pt x="1221" y="2094"/>
                  </a:lnTo>
                  <a:lnTo>
                    <a:pt x="1224" y="2089"/>
                  </a:lnTo>
                  <a:lnTo>
                    <a:pt x="1235" y="2077"/>
                  </a:lnTo>
                  <a:lnTo>
                    <a:pt x="1245" y="2065"/>
                  </a:lnTo>
                  <a:lnTo>
                    <a:pt x="1263" y="2049"/>
                  </a:lnTo>
                  <a:lnTo>
                    <a:pt x="1280" y="2030"/>
                  </a:lnTo>
                  <a:lnTo>
                    <a:pt x="1288" y="2024"/>
                  </a:lnTo>
                  <a:lnTo>
                    <a:pt x="1299" y="2016"/>
                  </a:lnTo>
                  <a:lnTo>
                    <a:pt x="1302" y="2014"/>
                  </a:lnTo>
                  <a:lnTo>
                    <a:pt x="1305" y="2009"/>
                  </a:lnTo>
                  <a:lnTo>
                    <a:pt x="1307" y="2005"/>
                  </a:lnTo>
                  <a:lnTo>
                    <a:pt x="1309" y="1999"/>
                  </a:lnTo>
                  <a:lnTo>
                    <a:pt x="1305" y="1984"/>
                  </a:lnTo>
                  <a:lnTo>
                    <a:pt x="1300" y="1967"/>
                  </a:lnTo>
                  <a:lnTo>
                    <a:pt x="1301" y="1962"/>
                  </a:lnTo>
                  <a:lnTo>
                    <a:pt x="1304" y="1960"/>
                  </a:lnTo>
                  <a:lnTo>
                    <a:pt x="1307" y="1957"/>
                  </a:lnTo>
                  <a:lnTo>
                    <a:pt x="1312" y="1955"/>
                  </a:lnTo>
                  <a:lnTo>
                    <a:pt x="1324" y="1954"/>
                  </a:lnTo>
                  <a:lnTo>
                    <a:pt x="1335" y="1954"/>
                  </a:lnTo>
                  <a:lnTo>
                    <a:pt x="1346" y="1956"/>
                  </a:lnTo>
                  <a:lnTo>
                    <a:pt x="1356" y="1960"/>
                  </a:lnTo>
                  <a:lnTo>
                    <a:pt x="1366" y="1962"/>
                  </a:lnTo>
                  <a:lnTo>
                    <a:pt x="1378" y="1965"/>
                  </a:lnTo>
                  <a:lnTo>
                    <a:pt x="1385" y="1964"/>
                  </a:lnTo>
                  <a:lnTo>
                    <a:pt x="1394" y="1964"/>
                  </a:lnTo>
                  <a:lnTo>
                    <a:pt x="1401" y="1961"/>
                  </a:lnTo>
                  <a:lnTo>
                    <a:pt x="1408" y="1959"/>
                  </a:lnTo>
                  <a:lnTo>
                    <a:pt x="1420" y="1952"/>
                  </a:lnTo>
                  <a:lnTo>
                    <a:pt x="1433" y="1945"/>
                  </a:lnTo>
                  <a:lnTo>
                    <a:pt x="1455" y="1925"/>
                  </a:lnTo>
                  <a:lnTo>
                    <a:pt x="1480" y="1903"/>
                  </a:lnTo>
                  <a:lnTo>
                    <a:pt x="1491" y="1914"/>
                  </a:lnTo>
                  <a:lnTo>
                    <a:pt x="1499" y="1925"/>
                  </a:lnTo>
                  <a:lnTo>
                    <a:pt x="1504" y="1929"/>
                  </a:lnTo>
                  <a:lnTo>
                    <a:pt x="1509" y="1932"/>
                  </a:lnTo>
                  <a:lnTo>
                    <a:pt x="1516" y="1935"/>
                  </a:lnTo>
                  <a:lnTo>
                    <a:pt x="1522" y="1936"/>
                  </a:lnTo>
                  <a:lnTo>
                    <a:pt x="1529" y="1935"/>
                  </a:lnTo>
                  <a:lnTo>
                    <a:pt x="1534" y="1932"/>
                  </a:lnTo>
                  <a:lnTo>
                    <a:pt x="1538" y="1929"/>
                  </a:lnTo>
                  <a:lnTo>
                    <a:pt x="1543" y="1925"/>
                  </a:lnTo>
                  <a:lnTo>
                    <a:pt x="1551" y="1914"/>
                  </a:lnTo>
                  <a:lnTo>
                    <a:pt x="1560" y="1903"/>
                  </a:lnTo>
                  <a:lnTo>
                    <a:pt x="1568" y="1897"/>
                  </a:lnTo>
                  <a:lnTo>
                    <a:pt x="1576" y="1893"/>
                  </a:lnTo>
                  <a:lnTo>
                    <a:pt x="1585" y="1890"/>
                  </a:lnTo>
                  <a:lnTo>
                    <a:pt x="1593" y="1887"/>
                  </a:lnTo>
                  <a:lnTo>
                    <a:pt x="1612" y="1882"/>
                  </a:lnTo>
                  <a:lnTo>
                    <a:pt x="1631" y="1875"/>
                  </a:lnTo>
                  <a:lnTo>
                    <a:pt x="1639" y="1871"/>
                  </a:lnTo>
                  <a:lnTo>
                    <a:pt x="1646" y="1866"/>
                  </a:lnTo>
                  <a:lnTo>
                    <a:pt x="1654" y="1863"/>
                  </a:lnTo>
                  <a:lnTo>
                    <a:pt x="1662" y="1862"/>
                  </a:lnTo>
                  <a:lnTo>
                    <a:pt x="1669" y="1863"/>
                  </a:lnTo>
                  <a:lnTo>
                    <a:pt x="1674" y="1867"/>
                  </a:lnTo>
                  <a:lnTo>
                    <a:pt x="1675" y="1861"/>
                  </a:lnTo>
                  <a:lnTo>
                    <a:pt x="1676" y="1855"/>
                  </a:lnTo>
                  <a:lnTo>
                    <a:pt x="1675" y="1845"/>
                  </a:lnTo>
                  <a:lnTo>
                    <a:pt x="1673" y="1834"/>
                  </a:lnTo>
                  <a:lnTo>
                    <a:pt x="1669" y="1826"/>
                  </a:lnTo>
                  <a:lnTo>
                    <a:pt x="1667" y="1816"/>
                  </a:lnTo>
                  <a:lnTo>
                    <a:pt x="1669" y="1804"/>
                  </a:lnTo>
                  <a:lnTo>
                    <a:pt x="1671" y="1796"/>
                  </a:lnTo>
                  <a:lnTo>
                    <a:pt x="1675" y="1787"/>
                  </a:lnTo>
                  <a:lnTo>
                    <a:pt x="1680" y="1778"/>
                  </a:lnTo>
                  <a:lnTo>
                    <a:pt x="1693" y="1763"/>
                  </a:lnTo>
                  <a:lnTo>
                    <a:pt x="1705" y="1745"/>
                  </a:lnTo>
                  <a:lnTo>
                    <a:pt x="1714" y="1729"/>
                  </a:lnTo>
                  <a:lnTo>
                    <a:pt x="1723" y="1714"/>
                  </a:lnTo>
                  <a:lnTo>
                    <a:pt x="1728" y="1708"/>
                  </a:lnTo>
                  <a:lnTo>
                    <a:pt x="1733" y="1701"/>
                  </a:lnTo>
                  <a:lnTo>
                    <a:pt x="1739" y="1695"/>
                  </a:lnTo>
                  <a:lnTo>
                    <a:pt x="1748" y="1690"/>
                  </a:lnTo>
                  <a:lnTo>
                    <a:pt x="1758" y="1684"/>
                  </a:lnTo>
                  <a:lnTo>
                    <a:pt x="1769" y="1680"/>
                  </a:lnTo>
                  <a:lnTo>
                    <a:pt x="1780" y="1679"/>
                  </a:lnTo>
                  <a:lnTo>
                    <a:pt x="1790" y="1678"/>
                  </a:lnTo>
                  <a:lnTo>
                    <a:pt x="1801" y="1676"/>
                  </a:lnTo>
                  <a:lnTo>
                    <a:pt x="1811" y="1674"/>
                  </a:lnTo>
                  <a:lnTo>
                    <a:pt x="1816" y="1671"/>
                  </a:lnTo>
                  <a:lnTo>
                    <a:pt x="1821" y="1669"/>
                  </a:lnTo>
                  <a:lnTo>
                    <a:pt x="1824" y="1665"/>
                  </a:lnTo>
                  <a:lnTo>
                    <a:pt x="1829" y="1660"/>
                  </a:lnTo>
                  <a:lnTo>
                    <a:pt x="1829" y="1660"/>
                  </a:lnTo>
                  <a:lnTo>
                    <a:pt x="1817" y="1649"/>
                  </a:lnTo>
                  <a:lnTo>
                    <a:pt x="1803" y="1637"/>
                  </a:lnTo>
                  <a:lnTo>
                    <a:pt x="1798" y="1632"/>
                  </a:lnTo>
                  <a:lnTo>
                    <a:pt x="1793" y="1626"/>
                  </a:lnTo>
                  <a:lnTo>
                    <a:pt x="1790" y="1619"/>
                  </a:lnTo>
                  <a:lnTo>
                    <a:pt x="1789" y="1610"/>
                  </a:lnTo>
                  <a:lnTo>
                    <a:pt x="1789" y="1572"/>
                  </a:lnTo>
                  <a:lnTo>
                    <a:pt x="1789" y="1562"/>
                  </a:lnTo>
                  <a:lnTo>
                    <a:pt x="1788" y="1552"/>
                  </a:lnTo>
                  <a:lnTo>
                    <a:pt x="1785" y="1542"/>
                  </a:lnTo>
                  <a:lnTo>
                    <a:pt x="1783" y="1532"/>
                  </a:lnTo>
                  <a:lnTo>
                    <a:pt x="1778" y="1525"/>
                  </a:lnTo>
                  <a:lnTo>
                    <a:pt x="1772" y="1518"/>
                  </a:lnTo>
                  <a:lnTo>
                    <a:pt x="1768" y="1516"/>
                  </a:lnTo>
                  <a:lnTo>
                    <a:pt x="1764" y="1515"/>
                  </a:lnTo>
                  <a:lnTo>
                    <a:pt x="1760" y="1513"/>
                  </a:lnTo>
                  <a:lnTo>
                    <a:pt x="1755" y="1512"/>
                  </a:lnTo>
                  <a:lnTo>
                    <a:pt x="1744" y="1513"/>
                  </a:lnTo>
                  <a:lnTo>
                    <a:pt x="1734" y="1517"/>
                  </a:lnTo>
                  <a:lnTo>
                    <a:pt x="1725" y="1522"/>
                  </a:lnTo>
                  <a:lnTo>
                    <a:pt x="1716" y="1527"/>
                  </a:lnTo>
                  <a:lnTo>
                    <a:pt x="1709" y="1532"/>
                  </a:lnTo>
                  <a:lnTo>
                    <a:pt x="1699" y="1537"/>
                  </a:lnTo>
                  <a:lnTo>
                    <a:pt x="1690" y="1541"/>
                  </a:lnTo>
                  <a:lnTo>
                    <a:pt x="1679" y="1542"/>
                  </a:lnTo>
                  <a:lnTo>
                    <a:pt x="1671" y="1541"/>
                  </a:lnTo>
                  <a:lnTo>
                    <a:pt x="1665" y="1540"/>
                  </a:lnTo>
                  <a:lnTo>
                    <a:pt x="1659" y="1537"/>
                  </a:lnTo>
                  <a:lnTo>
                    <a:pt x="1652" y="1535"/>
                  </a:lnTo>
                  <a:lnTo>
                    <a:pt x="1647" y="1531"/>
                  </a:lnTo>
                  <a:lnTo>
                    <a:pt x="1644" y="1526"/>
                  </a:lnTo>
                  <a:lnTo>
                    <a:pt x="1639" y="1521"/>
                  </a:lnTo>
                  <a:lnTo>
                    <a:pt x="1635" y="1516"/>
                  </a:lnTo>
                  <a:lnTo>
                    <a:pt x="1629" y="1503"/>
                  </a:lnTo>
                  <a:lnTo>
                    <a:pt x="1622" y="1489"/>
                  </a:lnTo>
                  <a:lnTo>
                    <a:pt x="1617" y="1474"/>
                  </a:lnTo>
                  <a:lnTo>
                    <a:pt x="1612" y="1459"/>
                  </a:lnTo>
                  <a:lnTo>
                    <a:pt x="1609" y="1449"/>
                  </a:lnTo>
                  <a:lnTo>
                    <a:pt x="1603" y="1440"/>
                  </a:lnTo>
                  <a:lnTo>
                    <a:pt x="1597" y="1434"/>
                  </a:lnTo>
                  <a:lnTo>
                    <a:pt x="1591" y="1427"/>
                  </a:lnTo>
                  <a:lnTo>
                    <a:pt x="1575" y="1415"/>
                  </a:lnTo>
                  <a:lnTo>
                    <a:pt x="1557" y="1404"/>
                  </a:lnTo>
                  <a:lnTo>
                    <a:pt x="1551" y="1398"/>
                  </a:lnTo>
                  <a:lnTo>
                    <a:pt x="1546" y="1392"/>
                  </a:lnTo>
                  <a:lnTo>
                    <a:pt x="1543" y="1388"/>
                  </a:lnTo>
                  <a:lnTo>
                    <a:pt x="1541" y="1385"/>
                  </a:lnTo>
                  <a:lnTo>
                    <a:pt x="1537" y="1384"/>
                  </a:lnTo>
                  <a:lnTo>
                    <a:pt x="1533" y="1383"/>
                  </a:lnTo>
                  <a:lnTo>
                    <a:pt x="1526" y="1384"/>
                  </a:lnTo>
                  <a:lnTo>
                    <a:pt x="1519" y="1384"/>
                  </a:lnTo>
                  <a:lnTo>
                    <a:pt x="1513" y="1387"/>
                  </a:lnTo>
                  <a:lnTo>
                    <a:pt x="1507" y="1388"/>
                  </a:lnTo>
                  <a:lnTo>
                    <a:pt x="1497" y="1394"/>
                  </a:lnTo>
                  <a:lnTo>
                    <a:pt x="1487" y="1400"/>
                  </a:lnTo>
                  <a:lnTo>
                    <a:pt x="1477" y="1408"/>
                  </a:lnTo>
                  <a:lnTo>
                    <a:pt x="1467" y="1415"/>
                  </a:lnTo>
                  <a:lnTo>
                    <a:pt x="1455" y="1423"/>
                  </a:lnTo>
                  <a:lnTo>
                    <a:pt x="1443" y="1430"/>
                  </a:lnTo>
                  <a:lnTo>
                    <a:pt x="1443" y="1378"/>
                  </a:lnTo>
                  <a:lnTo>
                    <a:pt x="1443" y="1373"/>
                  </a:lnTo>
                  <a:lnTo>
                    <a:pt x="1440" y="1369"/>
                  </a:lnTo>
                  <a:lnTo>
                    <a:pt x="1438" y="1366"/>
                  </a:lnTo>
                  <a:lnTo>
                    <a:pt x="1435" y="1364"/>
                  </a:lnTo>
                  <a:lnTo>
                    <a:pt x="1428" y="1359"/>
                  </a:lnTo>
                  <a:lnTo>
                    <a:pt x="1419" y="1354"/>
                  </a:lnTo>
                  <a:lnTo>
                    <a:pt x="1415" y="1349"/>
                  </a:lnTo>
                  <a:lnTo>
                    <a:pt x="1411" y="1344"/>
                  </a:lnTo>
                  <a:lnTo>
                    <a:pt x="1409" y="1338"/>
                  </a:lnTo>
                  <a:lnTo>
                    <a:pt x="1408" y="1333"/>
                  </a:lnTo>
                  <a:lnTo>
                    <a:pt x="1405" y="1326"/>
                  </a:lnTo>
                  <a:lnTo>
                    <a:pt x="1403" y="1320"/>
                  </a:lnTo>
                  <a:lnTo>
                    <a:pt x="1400" y="1315"/>
                  </a:lnTo>
                  <a:lnTo>
                    <a:pt x="1395" y="1309"/>
                  </a:lnTo>
                  <a:lnTo>
                    <a:pt x="1389" y="1304"/>
                  </a:lnTo>
                  <a:lnTo>
                    <a:pt x="1383" y="1300"/>
                  </a:lnTo>
                  <a:lnTo>
                    <a:pt x="1375" y="1297"/>
                  </a:lnTo>
                  <a:lnTo>
                    <a:pt x="1368" y="1295"/>
                  </a:lnTo>
                  <a:lnTo>
                    <a:pt x="1361" y="1291"/>
                  </a:lnTo>
                  <a:lnTo>
                    <a:pt x="1355" y="1287"/>
                  </a:lnTo>
                  <a:lnTo>
                    <a:pt x="1354" y="1285"/>
                  </a:lnTo>
                  <a:lnTo>
                    <a:pt x="1352" y="1282"/>
                  </a:lnTo>
                  <a:lnTo>
                    <a:pt x="1351" y="1279"/>
                  </a:lnTo>
                  <a:lnTo>
                    <a:pt x="1351" y="1275"/>
                  </a:lnTo>
                  <a:lnTo>
                    <a:pt x="1351" y="1269"/>
                  </a:lnTo>
                  <a:lnTo>
                    <a:pt x="1352" y="1264"/>
                  </a:lnTo>
                  <a:lnTo>
                    <a:pt x="1355" y="1260"/>
                  </a:lnTo>
                  <a:lnTo>
                    <a:pt x="1358" y="1255"/>
                  </a:lnTo>
                  <a:lnTo>
                    <a:pt x="1360" y="1251"/>
                  </a:lnTo>
                  <a:lnTo>
                    <a:pt x="1361" y="1246"/>
                  </a:lnTo>
                  <a:lnTo>
                    <a:pt x="1364" y="1241"/>
                  </a:lnTo>
                  <a:lnTo>
                    <a:pt x="1364" y="1235"/>
                  </a:lnTo>
                  <a:lnTo>
                    <a:pt x="1363" y="1227"/>
                  </a:lnTo>
                  <a:lnTo>
                    <a:pt x="1359" y="1220"/>
                  </a:lnTo>
                  <a:lnTo>
                    <a:pt x="1355" y="1213"/>
                  </a:lnTo>
                  <a:lnTo>
                    <a:pt x="1349" y="1208"/>
                  </a:lnTo>
                  <a:lnTo>
                    <a:pt x="1344" y="1202"/>
                  </a:lnTo>
                  <a:lnTo>
                    <a:pt x="1340" y="1196"/>
                  </a:lnTo>
                  <a:lnTo>
                    <a:pt x="1336" y="1190"/>
                  </a:lnTo>
                  <a:lnTo>
                    <a:pt x="1335" y="1181"/>
                  </a:lnTo>
                  <a:lnTo>
                    <a:pt x="1335" y="1174"/>
                  </a:lnTo>
                  <a:lnTo>
                    <a:pt x="1337" y="1168"/>
                  </a:lnTo>
                  <a:lnTo>
                    <a:pt x="1339" y="1162"/>
                  </a:lnTo>
                  <a:lnTo>
                    <a:pt x="1341" y="1157"/>
                  </a:lnTo>
                  <a:lnTo>
                    <a:pt x="1344" y="1151"/>
                  </a:lnTo>
                  <a:lnTo>
                    <a:pt x="1346" y="1146"/>
                  </a:lnTo>
                  <a:lnTo>
                    <a:pt x="1347" y="1139"/>
                  </a:lnTo>
                  <a:lnTo>
                    <a:pt x="1347" y="1132"/>
                  </a:lnTo>
                  <a:lnTo>
                    <a:pt x="1347" y="1117"/>
                  </a:lnTo>
                  <a:lnTo>
                    <a:pt x="1346" y="1102"/>
                  </a:lnTo>
                  <a:lnTo>
                    <a:pt x="1345" y="1089"/>
                  </a:lnTo>
                  <a:lnTo>
                    <a:pt x="1342" y="1077"/>
                  </a:lnTo>
                  <a:lnTo>
                    <a:pt x="1337" y="1050"/>
                  </a:lnTo>
                  <a:lnTo>
                    <a:pt x="1332" y="1021"/>
                  </a:lnTo>
                  <a:lnTo>
                    <a:pt x="1332" y="1006"/>
                  </a:lnTo>
                  <a:lnTo>
                    <a:pt x="1335" y="993"/>
                  </a:lnTo>
                  <a:lnTo>
                    <a:pt x="1335" y="986"/>
                  </a:lnTo>
                  <a:lnTo>
                    <a:pt x="1335" y="980"/>
                  </a:lnTo>
                  <a:lnTo>
                    <a:pt x="1332" y="974"/>
                  </a:lnTo>
                  <a:lnTo>
                    <a:pt x="1330" y="967"/>
                  </a:lnTo>
                  <a:lnTo>
                    <a:pt x="1326" y="964"/>
                  </a:lnTo>
                  <a:lnTo>
                    <a:pt x="1322" y="960"/>
                  </a:lnTo>
                  <a:lnTo>
                    <a:pt x="1317" y="957"/>
                  </a:lnTo>
                  <a:lnTo>
                    <a:pt x="1314" y="955"/>
                  </a:lnTo>
                  <a:lnTo>
                    <a:pt x="1305" y="951"/>
                  </a:lnTo>
                  <a:lnTo>
                    <a:pt x="1295" y="949"/>
                  </a:lnTo>
                  <a:lnTo>
                    <a:pt x="1285" y="947"/>
                  </a:lnTo>
                  <a:lnTo>
                    <a:pt x="1273" y="945"/>
                  </a:lnTo>
                  <a:lnTo>
                    <a:pt x="1263" y="942"/>
                  </a:lnTo>
                  <a:lnTo>
                    <a:pt x="1253" y="936"/>
                  </a:lnTo>
                  <a:lnTo>
                    <a:pt x="1257" y="929"/>
                  </a:lnTo>
                  <a:lnTo>
                    <a:pt x="1261" y="922"/>
                  </a:lnTo>
                  <a:lnTo>
                    <a:pt x="1267" y="916"/>
                  </a:lnTo>
                  <a:lnTo>
                    <a:pt x="1272" y="910"/>
                  </a:lnTo>
                  <a:lnTo>
                    <a:pt x="1286" y="901"/>
                  </a:lnTo>
                  <a:lnTo>
                    <a:pt x="1300" y="892"/>
                  </a:lnTo>
                  <a:lnTo>
                    <a:pt x="1312" y="882"/>
                  </a:lnTo>
                  <a:lnTo>
                    <a:pt x="1322" y="872"/>
                  </a:lnTo>
                  <a:lnTo>
                    <a:pt x="1326" y="866"/>
                  </a:lnTo>
                  <a:lnTo>
                    <a:pt x="1330" y="860"/>
                  </a:lnTo>
                  <a:lnTo>
                    <a:pt x="1331" y="852"/>
                  </a:lnTo>
                  <a:lnTo>
                    <a:pt x="1332" y="843"/>
                  </a:lnTo>
                  <a:lnTo>
                    <a:pt x="1331" y="834"/>
                  </a:lnTo>
                  <a:lnTo>
                    <a:pt x="1330" y="826"/>
                  </a:lnTo>
                  <a:lnTo>
                    <a:pt x="1329" y="818"/>
                  </a:lnTo>
                  <a:lnTo>
                    <a:pt x="1326" y="811"/>
                  </a:lnTo>
                  <a:lnTo>
                    <a:pt x="1322" y="803"/>
                  </a:lnTo>
                  <a:lnTo>
                    <a:pt x="1317" y="797"/>
                  </a:lnTo>
                  <a:lnTo>
                    <a:pt x="1312" y="789"/>
                  </a:lnTo>
                  <a:lnTo>
                    <a:pt x="1306" y="783"/>
                  </a:lnTo>
                  <a:lnTo>
                    <a:pt x="1288" y="774"/>
                  </a:lnTo>
                  <a:lnTo>
                    <a:pt x="1273" y="764"/>
                  </a:lnTo>
                  <a:lnTo>
                    <a:pt x="1268" y="754"/>
                  </a:lnTo>
                  <a:lnTo>
                    <a:pt x="1265" y="743"/>
                  </a:lnTo>
                  <a:lnTo>
                    <a:pt x="1263" y="733"/>
                  </a:lnTo>
                  <a:lnTo>
                    <a:pt x="1261" y="722"/>
                  </a:lnTo>
                  <a:lnTo>
                    <a:pt x="1260" y="711"/>
                  </a:lnTo>
                  <a:lnTo>
                    <a:pt x="1257" y="700"/>
                  </a:lnTo>
                  <a:lnTo>
                    <a:pt x="1253" y="690"/>
                  </a:lnTo>
                  <a:lnTo>
                    <a:pt x="1247" y="680"/>
                  </a:lnTo>
                  <a:lnTo>
                    <a:pt x="1238" y="666"/>
                  </a:lnTo>
                  <a:lnTo>
                    <a:pt x="1232" y="652"/>
                  </a:lnTo>
                  <a:lnTo>
                    <a:pt x="1227" y="639"/>
                  </a:lnTo>
                  <a:lnTo>
                    <a:pt x="1223" y="625"/>
                  </a:lnTo>
                  <a:lnTo>
                    <a:pt x="1221" y="611"/>
                  </a:lnTo>
                  <a:lnTo>
                    <a:pt x="1218" y="597"/>
                  </a:lnTo>
                  <a:lnTo>
                    <a:pt x="1213" y="582"/>
                  </a:lnTo>
                  <a:lnTo>
                    <a:pt x="1208" y="566"/>
                  </a:lnTo>
                  <a:lnTo>
                    <a:pt x="1201" y="548"/>
                  </a:lnTo>
                  <a:lnTo>
                    <a:pt x="1196" y="532"/>
                  </a:lnTo>
                  <a:lnTo>
                    <a:pt x="1189" y="517"/>
                  </a:lnTo>
                  <a:lnTo>
                    <a:pt x="1179" y="501"/>
                  </a:lnTo>
                  <a:lnTo>
                    <a:pt x="1174" y="494"/>
                  </a:lnTo>
                  <a:lnTo>
                    <a:pt x="1168" y="491"/>
                  </a:lnTo>
                  <a:lnTo>
                    <a:pt x="1167" y="488"/>
                  </a:lnTo>
                  <a:lnTo>
                    <a:pt x="1164" y="486"/>
                  </a:lnTo>
                  <a:lnTo>
                    <a:pt x="1163" y="483"/>
                  </a:lnTo>
                  <a:lnTo>
                    <a:pt x="1163" y="479"/>
                  </a:lnTo>
                  <a:lnTo>
                    <a:pt x="1164" y="467"/>
                  </a:lnTo>
                  <a:lnTo>
                    <a:pt x="1168" y="457"/>
                  </a:lnTo>
                  <a:lnTo>
                    <a:pt x="1172" y="447"/>
                  </a:lnTo>
                  <a:lnTo>
                    <a:pt x="1178" y="438"/>
                  </a:lnTo>
                  <a:lnTo>
                    <a:pt x="1183" y="428"/>
                  </a:lnTo>
                  <a:lnTo>
                    <a:pt x="1187" y="418"/>
                  </a:lnTo>
                  <a:lnTo>
                    <a:pt x="1191" y="408"/>
                  </a:lnTo>
                  <a:lnTo>
                    <a:pt x="1192" y="395"/>
                  </a:lnTo>
                  <a:lnTo>
                    <a:pt x="1192" y="385"/>
                  </a:lnTo>
                  <a:lnTo>
                    <a:pt x="1191" y="375"/>
                  </a:lnTo>
                  <a:lnTo>
                    <a:pt x="1189" y="366"/>
                  </a:lnTo>
                  <a:lnTo>
                    <a:pt x="1187" y="358"/>
                  </a:lnTo>
                  <a:lnTo>
                    <a:pt x="1181" y="340"/>
                  </a:lnTo>
                  <a:lnTo>
                    <a:pt x="1173" y="320"/>
                  </a:lnTo>
                  <a:lnTo>
                    <a:pt x="1165" y="322"/>
                  </a:lnTo>
                  <a:lnTo>
                    <a:pt x="1158" y="324"/>
                  </a:lnTo>
                  <a:lnTo>
                    <a:pt x="1152" y="328"/>
                  </a:lnTo>
                  <a:lnTo>
                    <a:pt x="1145" y="330"/>
                  </a:lnTo>
                  <a:lnTo>
                    <a:pt x="1134" y="338"/>
                  </a:lnTo>
                  <a:lnTo>
                    <a:pt x="1123" y="345"/>
                  </a:lnTo>
                  <a:lnTo>
                    <a:pt x="1112" y="353"/>
                  </a:lnTo>
                  <a:lnTo>
                    <a:pt x="1100" y="359"/>
                  </a:lnTo>
                  <a:lnTo>
                    <a:pt x="1094" y="361"/>
                  </a:lnTo>
                  <a:lnTo>
                    <a:pt x="1086" y="364"/>
                  </a:lnTo>
                  <a:lnTo>
                    <a:pt x="1080" y="365"/>
                  </a:lnTo>
                  <a:lnTo>
                    <a:pt x="1071" y="365"/>
                  </a:lnTo>
                  <a:lnTo>
                    <a:pt x="1055" y="366"/>
                  </a:lnTo>
                  <a:lnTo>
                    <a:pt x="1039" y="369"/>
                  </a:lnTo>
                  <a:lnTo>
                    <a:pt x="1024" y="371"/>
                  </a:lnTo>
                  <a:lnTo>
                    <a:pt x="1007" y="373"/>
                  </a:lnTo>
                  <a:lnTo>
                    <a:pt x="1001" y="373"/>
                  </a:lnTo>
                  <a:lnTo>
                    <a:pt x="995" y="371"/>
                  </a:lnTo>
                  <a:lnTo>
                    <a:pt x="990" y="370"/>
                  </a:lnTo>
                  <a:lnTo>
                    <a:pt x="985" y="368"/>
                  </a:lnTo>
                  <a:lnTo>
                    <a:pt x="976" y="363"/>
                  </a:lnTo>
                  <a:lnTo>
                    <a:pt x="967" y="355"/>
                  </a:lnTo>
                  <a:lnTo>
                    <a:pt x="952" y="336"/>
                  </a:lnTo>
                  <a:lnTo>
                    <a:pt x="936" y="317"/>
                  </a:lnTo>
                  <a:lnTo>
                    <a:pt x="914" y="296"/>
                  </a:lnTo>
                  <a:lnTo>
                    <a:pt x="897" y="276"/>
                  </a:lnTo>
                  <a:lnTo>
                    <a:pt x="881" y="255"/>
                  </a:lnTo>
                  <a:lnTo>
                    <a:pt x="864" y="231"/>
                  </a:lnTo>
                  <a:lnTo>
                    <a:pt x="857" y="213"/>
                  </a:lnTo>
                  <a:lnTo>
                    <a:pt x="853" y="197"/>
                  </a:lnTo>
                  <a:lnTo>
                    <a:pt x="849" y="189"/>
                  </a:lnTo>
                  <a:lnTo>
                    <a:pt x="845" y="183"/>
                  </a:lnTo>
                  <a:lnTo>
                    <a:pt x="843" y="181"/>
                  </a:lnTo>
                  <a:lnTo>
                    <a:pt x="839" y="179"/>
                  </a:lnTo>
                  <a:lnTo>
                    <a:pt x="835" y="178"/>
                  </a:lnTo>
                  <a:lnTo>
                    <a:pt x="832" y="178"/>
                  </a:lnTo>
                  <a:lnTo>
                    <a:pt x="774" y="178"/>
                  </a:lnTo>
                  <a:lnTo>
                    <a:pt x="770" y="168"/>
                  </a:lnTo>
                  <a:lnTo>
                    <a:pt x="766" y="161"/>
                  </a:lnTo>
                  <a:lnTo>
                    <a:pt x="764" y="157"/>
                  </a:lnTo>
                  <a:lnTo>
                    <a:pt x="761" y="153"/>
                  </a:lnTo>
                  <a:lnTo>
                    <a:pt x="758" y="152"/>
                  </a:lnTo>
                  <a:lnTo>
                    <a:pt x="753" y="151"/>
                  </a:lnTo>
                  <a:lnTo>
                    <a:pt x="745" y="152"/>
                  </a:lnTo>
                  <a:lnTo>
                    <a:pt x="739" y="154"/>
                  </a:lnTo>
                  <a:lnTo>
                    <a:pt x="733" y="158"/>
                  </a:lnTo>
                  <a:lnTo>
                    <a:pt x="726" y="162"/>
                  </a:lnTo>
                  <a:lnTo>
                    <a:pt x="722" y="168"/>
                  </a:lnTo>
                  <a:lnTo>
                    <a:pt x="717" y="174"/>
                  </a:lnTo>
                  <a:lnTo>
                    <a:pt x="714" y="181"/>
                  </a:lnTo>
                  <a:lnTo>
                    <a:pt x="711" y="188"/>
                  </a:lnTo>
                  <a:lnTo>
                    <a:pt x="705" y="187"/>
                  </a:lnTo>
                  <a:lnTo>
                    <a:pt x="701" y="184"/>
                  </a:lnTo>
                  <a:lnTo>
                    <a:pt x="696" y="181"/>
                  </a:lnTo>
                  <a:lnTo>
                    <a:pt x="692" y="177"/>
                  </a:lnTo>
                  <a:lnTo>
                    <a:pt x="689" y="173"/>
                  </a:lnTo>
                  <a:lnTo>
                    <a:pt x="686" y="168"/>
                  </a:lnTo>
                  <a:lnTo>
                    <a:pt x="685" y="163"/>
                  </a:lnTo>
                  <a:lnTo>
                    <a:pt x="685" y="158"/>
                  </a:lnTo>
                  <a:lnTo>
                    <a:pt x="621" y="158"/>
                  </a:lnTo>
                  <a:lnTo>
                    <a:pt x="621" y="127"/>
                  </a:lnTo>
                  <a:lnTo>
                    <a:pt x="641" y="114"/>
                  </a:lnTo>
                  <a:lnTo>
                    <a:pt x="661" y="102"/>
                  </a:lnTo>
                  <a:lnTo>
                    <a:pt x="670" y="94"/>
                  </a:lnTo>
                  <a:lnTo>
                    <a:pt x="676" y="85"/>
                  </a:lnTo>
                  <a:lnTo>
                    <a:pt x="679" y="82"/>
                  </a:lnTo>
                  <a:lnTo>
                    <a:pt x="680" y="77"/>
                  </a:lnTo>
                  <a:lnTo>
                    <a:pt x="681" y="70"/>
                  </a:lnTo>
                  <a:lnTo>
                    <a:pt x="681" y="64"/>
                  </a:lnTo>
                  <a:lnTo>
                    <a:pt x="681" y="14"/>
                  </a:lnTo>
                  <a:lnTo>
                    <a:pt x="661" y="14"/>
                  </a:lnTo>
                  <a:lnTo>
                    <a:pt x="650" y="15"/>
                  </a:lnTo>
                  <a:lnTo>
                    <a:pt x="640" y="16"/>
                  </a:lnTo>
                  <a:lnTo>
                    <a:pt x="631" y="20"/>
                  </a:lnTo>
                  <a:lnTo>
                    <a:pt x="621" y="23"/>
                  </a:lnTo>
                  <a:lnTo>
                    <a:pt x="612" y="26"/>
                  </a:lnTo>
                  <a:lnTo>
                    <a:pt x="602" y="29"/>
                  </a:lnTo>
                  <a:lnTo>
                    <a:pt x="592" y="31"/>
                  </a:lnTo>
                  <a:lnTo>
                    <a:pt x="581" y="33"/>
                  </a:lnTo>
                  <a:lnTo>
                    <a:pt x="567" y="31"/>
                  </a:lnTo>
                  <a:lnTo>
                    <a:pt x="553" y="29"/>
                  </a:lnTo>
                  <a:lnTo>
                    <a:pt x="541" y="25"/>
                  </a:lnTo>
                  <a:lnTo>
                    <a:pt x="529" y="20"/>
                  </a:lnTo>
                  <a:lnTo>
                    <a:pt x="518" y="15"/>
                  </a:lnTo>
                  <a:lnTo>
                    <a:pt x="505" y="10"/>
                  </a:lnTo>
                  <a:lnTo>
                    <a:pt x="493" y="5"/>
                  </a:lnTo>
                  <a:lnTo>
                    <a:pt x="478" y="0"/>
                  </a:lnTo>
                  <a:lnTo>
                    <a:pt x="478" y="0"/>
                  </a:lnTo>
                  <a:lnTo>
                    <a:pt x="466" y="13"/>
                  </a:lnTo>
                  <a:lnTo>
                    <a:pt x="456" y="25"/>
                  </a:lnTo>
                  <a:lnTo>
                    <a:pt x="449" y="36"/>
                  </a:lnTo>
                  <a:lnTo>
                    <a:pt x="443" y="48"/>
                  </a:lnTo>
                  <a:lnTo>
                    <a:pt x="430" y="72"/>
                  </a:lnTo>
                  <a:lnTo>
                    <a:pt x="415" y="100"/>
                  </a:lnTo>
                  <a:lnTo>
                    <a:pt x="410" y="107"/>
                  </a:lnTo>
                  <a:lnTo>
                    <a:pt x="405" y="112"/>
                  </a:lnTo>
                  <a:lnTo>
                    <a:pt x="400" y="115"/>
                  </a:lnTo>
                  <a:lnTo>
                    <a:pt x="394" y="119"/>
                  </a:lnTo>
                  <a:lnTo>
                    <a:pt x="379" y="123"/>
                  </a:lnTo>
                  <a:lnTo>
                    <a:pt x="364" y="127"/>
                  </a:lnTo>
                  <a:lnTo>
                    <a:pt x="350" y="131"/>
                  </a:lnTo>
                  <a:lnTo>
                    <a:pt x="338" y="136"/>
                  </a:lnTo>
                  <a:lnTo>
                    <a:pt x="333" y="139"/>
                  </a:lnTo>
                  <a:lnTo>
                    <a:pt x="331" y="144"/>
                  </a:lnTo>
                  <a:lnTo>
                    <a:pt x="328" y="149"/>
                  </a:lnTo>
                  <a:lnTo>
                    <a:pt x="327" y="157"/>
                  </a:lnTo>
                  <a:lnTo>
                    <a:pt x="327" y="162"/>
                  </a:lnTo>
                  <a:lnTo>
                    <a:pt x="328" y="166"/>
                  </a:lnTo>
                  <a:lnTo>
                    <a:pt x="331" y="171"/>
                  </a:lnTo>
                  <a:lnTo>
                    <a:pt x="333" y="174"/>
                  </a:lnTo>
                  <a:lnTo>
                    <a:pt x="338" y="181"/>
                  </a:lnTo>
                  <a:lnTo>
                    <a:pt x="346" y="187"/>
                  </a:lnTo>
                  <a:lnTo>
                    <a:pt x="352" y="195"/>
                  </a:lnTo>
                  <a:lnTo>
                    <a:pt x="359" y="201"/>
                  </a:lnTo>
                  <a:lnTo>
                    <a:pt x="361" y="205"/>
                  </a:lnTo>
                  <a:lnTo>
                    <a:pt x="362" y="208"/>
                  </a:lnTo>
                  <a:lnTo>
                    <a:pt x="364" y="213"/>
                  </a:lnTo>
                  <a:lnTo>
                    <a:pt x="365" y="218"/>
                  </a:lnTo>
                  <a:lnTo>
                    <a:pt x="364" y="225"/>
                  </a:lnTo>
                  <a:lnTo>
                    <a:pt x="362" y="230"/>
                  </a:lnTo>
                  <a:lnTo>
                    <a:pt x="360" y="235"/>
                  </a:lnTo>
                  <a:lnTo>
                    <a:pt x="356" y="238"/>
                  </a:lnTo>
                  <a:lnTo>
                    <a:pt x="347" y="246"/>
                  </a:lnTo>
                  <a:lnTo>
                    <a:pt x="338" y="255"/>
                  </a:lnTo>
                  <a:lnTo>
                    <a:pt x="332" y="261"/>
                  </a:lnTo>
                  <a:lnTo>
                    <a:pt x="327" y="267"/>
                  </a:lnTo>
                  <a:lnTo>
                    <a:pt x="323" y="274"/>
                  </a:lnTo>
                  <a:lnTo>
                    <a:pt x="321" y="281"/>
                  </a:lnTo>
                  <a:lnTo>
                    <a:pt x="315" y="295"/>
                  </a:lnTo>
                  <a:lnTo>
                    <a:pt x="306" y="310"/>
                  </a:lnTo>
                  <a:lnTo>
                    <a:pt x="303" y="312"/>
                  </a:lnTo>
                  <a:lnTo>
                    <a:pt x="300" y="315"/>
                  </a:lnTo>
                  <a:lnTo>
                    <a:pt x="296" y="315"/>
                  </a:lnTo>
                  <a:lnTo>
                    <a:pt x="291" y="315"/>
                  </a:lnTo>
                  <a:lnTo>
                    <a:pt x="282" y="315"/>
                  </a:lnTo>
                  <a:lnTo>
                    <a:pt x="272" y="315"/>
                  </a:lnTo>
                  <a:lnTo>
                    <a:pt x="263" y="317"/>
                  </a:lnTo>
                  <a:lnTo>
                    <a:pt x="256" y="320"/>
                  </a:lnTo>
                  <a:lnTo>
                    <a:pt x="248" y="324"/>
                  </a:lnTo>
                  <a:lnTo>
                    <a:pt x="242" y="329"/>
                  </a:lnTo>
                  <a:lnTo>
                    <a:pt x="237" y="335"/>
                  </a:lnTo>
                  <a:lnTo>
                    <a:pt x="233" y="341"/>
                  </a:lnTo>
                  <a:lnTo>
                    <a:pt x="231" y="349"/>
                  </a:lnTo>
                  <a:lnTo>
                    <a:pt x="229" y="358"/>
                  </a:lnTo>
                  <a:lnTo>
                    <a:pt x="229" y="361"/>
                  </a:lnTo>
                  <a:lnTo>
                    <a:pt x="231" y="365"/>
                  </a:lnTo>
                  <a:lnTo>
                    <a:pt x="233" y="368"/>
                  </a:lnTo>
                  <a:lnTo>
                    <a:pt x="234" y="371"/>
                  </a:lnTo>
                  <a:lnTo>
                    <a:pt x="241" y="375"/>
                  </a:lnTo>
                  <a:lnTo>
                    <a:pt x="248" y="378"/>
                  </a:lnTo>
                  <a:lnTo>
                    <a:pt x="266" y="380"/>
                  </a:lnTo>
                  <a:lnTo>
                    <a:pt x="283" y="381"/>
                  </a:lnTo>
                  <a:lnTo>
                    <a:pt x="283" y="450"/>
                  </a:lnTo>
                  <a:lnTo>
                    <a:pt x="297" y="448"/>
                  </a:lnTo>
                  <a:lnTo>
                    <a:pt x="311" y="447"/>
                  </a:lnTo>
                  <a:lnTo>
                    <a:pt x="318" y="448"/>
                  </a:lnTo>
                  <a:lnTo>
                    <a:pt x="326" y="452"/>
                  </a:lnTo>
                  <a:lnTo>
                    <a:pt x="332" y="457"/>
                  </a:lnTo>
                  <a:lnTo>
                    <a:pt x="337" y="462"/>
                  </a:lnTo>
                  <a:lnTo>
                    <a:pt x="341" y="469"/>
                  </a:lnTo>
                  <a:lnTo>
                    <a:pt x="343" y="477"/>
                  </a:lnTo>
                  <a:lnTo>
                    <a:pt x="345" y="486"/>
                  </a:lnTo>
                  <a:lnTo>
                    <a:pt x="346" y="494"/>
                  </a:lnTo>
                  <a:lnTo>
                    <a:pt x="346" y="548"/>
                  </a:lnTo>
                  <a:lnTo>
                    <a:pt x="346" y="555"/>
                  </a:lnTo>
                  <a:lnTo>
                    <a:pt x="348" y="561"/>
                  </a:lnTo>
                  <a:lnTo>
                    <a:pt x="351" y="566"/>
                  </a:lnTo>
                  <a:lnTo>
                    <a:pt x="354" y="571"/>
                  </a:lnTo>
                  <a:lnTo>
                    <a:pt x="361" y="580"/>
                  </a:lnTo>
                  <a:lnTo>
                    <a:pt x="370" y="590"/>
                  </a:lnTo>
                  <a:lnTo>
                    <a:pt x="374" y="596"/>
                  </a:lnTo>
                  <a:lnTo>
                    <a:pt x="377" y="604"/>
                  </a:lnTo>
                  <a:lnTo>
                    <a:pt x="380" y="606"/>
                  </a:lnTo>
                  <a:lnTo>
                    <a:pt x="381" y="609"/>
                  </a:lnTo>
                  <a:lnTo>
                    <a:pt x="385" y="611"/>
                  </a:lnTo>
                  <a:lnTo>
                    <a:pt x="389" y="611"/>
                  </a:lnTo>
                  <a:lnTo>
                    <a:pt x="395" y="611"/>
                  </a:lnTo>
                  <a:lnTo>
                    <a:pt x="400" y="610"/>
                  </a:lnTo>
                  <a:lnTo>
                    <a:pt x="405" y="607"/>
                  </a:lnTo>
                  <a:lnTo>
                    <a:pt x="410" y="605"/>
                  </a:lnTo>
                  <a:lnTo>
                    <a:pt x="418" y="597"/>
                  </a:lnTo>
                  <a:lnTo>
                    <a:pt x="426" y="589"/>
                  </a:lnTo>
                  <a:lnTo>
                    <a:pt x="433" y="580"/>
                  </a:lnTo>
                  <a:lnTo>
                    <a:pt x="441" y="572"/>
                  </a:lnTo>
                  <a:lnTo>
                    <a:pt x="446" y="568"/>
                  </a:lnTo>
                  <a:lnTo>
                    <a:pt x="451" y="566"/>
                  </a:lnTo>
                  <a:lnTo>
                    <a:pt x="456" y="563"/>
                  </a:lnTo>
                  <a:lnTo>
                    <a:pt x="463" y="561"/>
                  </a:lnTo>
                  <a:lnTo>
                    <a:pt x="465" y="571"/>
                  </a:lnTo>
                  <a:lnTo>
                    <a:pt x="469" y="580"/>
                  </a:lnTo>
                  <a:lnTo>
                    <a:pt x="471" y="587"/>
                  </a:lnTo>
                  <a:lnTo>
                    <a:pt x="473" y="599"/>
                  </a:lnTo>
                  <a:lnTo>
                    <a:pt x="471" y="605"/>
                  </a:lnTo>
                  <a:lnTo>
                    <a:pt x="470" y="610"/>
                  </a:lnTo>
                  <a:lnTo>
                    <a:pt x="466" y="614"/>
                  </a:lnTo>
                  <a:lnTo>
                    <a:pt x="463" y="617"/>
                  </a:lnTo>
                  <a:lnTo>
                    <a:pt x="453" y="621"/>
                  </a:lnTo>
                  <a:lnTo>
                    <a:pt x="439" y="624"/>
                  </a:lnTo>
                  <a:lnTo>
                    <a:pt x="425" y="626"/>
                  </a:lnTo>
                  <a:lnTo>
                    <a:pt x="410" y="629"/>
                  </a:lnTo>
                  <a:lnTo>
                    <a:pt x="404" y="630"/>
                  </a:lnTo>
                  <a:lnTo>
                    <a:pt x="397" y="632"/>
                  </a:lnTo>
                  <a:lnTo>
                    <a:pt x="391" y="636"/>
                  </a:lnTo>
                  <a:lnTo>
                    <a:pt x="386" y="640"/>
                  </a:lnTo>
                  <a:lnTo>
                    <a:pt x="367" y="659"/>
                  </a:lnTo>
                  <a:lnTo>
                    <a:pt x="350" y="675"/>
                  </a:lnTo>
                  <a:lnTo>
                    <a:pt x="340" y="681"/>
                  </a:lnTo>
                  <a:lnTo>
                    <a:pt x="330" y="686"/>
                  </a:lnTo>
                  <a:lnTo>
                    <a:pt x="318" y="689"/>
                  </a:lnTo>
                  <a:lnTo>
                    <a:pt x="306" y="690"/>
                  </a:lnTo>
                  <a:lnTo>
                    <a:pt x="303" y="690"/>
                  </a:lnTo>
                  <a:lnTo>
                    <a:pt x="301" y="689"/>
                  </a:lnTo>
                  <a:lnTo>
                    <a:pt x="300" y="686"/>
                  </a:lnTo>
                  <a:lnTo>
                    <a:pt x="297" y="684"/>
                  </a:lnTo>
                  <a:lnTo>
                    <a:pt x="295" y="679"/>
                  </a:lnTo>
                  <a:lnTo>
                    <a:pt x="291" y="675"/>
                  </a:lnTo>
                  <a:lnTo>
                    <a:pt x="274" y="666"/>
                  </a:lnTo>
                  <a:lnTo>
                    <a:pt x="258" y="656"/>
                  </a:lnTo>
                  <a:lnTo>
                    <a:pt x="248" y="654"/>
                  </a:lnTo>
                  <a:lnTo>
                    <a:pt x="246" y="681"/>
                  </a:lnTo>
                  <a:lnTo>
                    <a:pt x="242" y="705"/>
                  </a:lnTo>
                  <a:lnTo>
                    <a:pt x="238" y="716"/>
                  </a:lnTo>
                  <a:lnTo>
                    <a:pt x="234" y="728"/>
                  </a:lnTo>
                  <a:lnTo>
                    <a:pt x="229" y="739"/>
                  </a:lnTo>
                  <a:lnTo>
                    <a:pt x="222" y="752"/>
                  </a:lnTo>
                  <a:lnTo>
                    <a:pt x="217" y="757"/>
                  </a:lnTo>
                  <a:lnTo>
                    <a:pt x="213" y="760"/>
                  </a:lnTo>
                  <a:lnTo>
                    <a:pt x="207" y="763"/>
                  </a:lnTo>
                  <a:lnTo>
                    <a:pt x="202" y="765"/>
                  </a:lnTo>
                  <a:lnTo>
                    <a:pt x="189" y="769"/>
                  </a:lnTo>
                  <a:lnTo>
                    <a:pt x="177" y="775"/>
                  </a:lnTo>
                  <a:lnTo>
                    <a:pt x="163" y="786"/>
                  </a:lnTo>
                  <a:lnTo>
                    <a:pt x="150" y="797"/>
                  </a:lnTo>
                  <a:lnTo>
                    <a:pt x="145" y="803"/>
                  </a:lnTo>
                  <a:lnTo>
                    <a:pt x="139" y="808"/>
                  </a:lnTo>
                  <a:lnTo>
                    <a:pt x="131" y="813"/>
                  </a:lnTo>
                  <a:lnTo>
                    <a:pt x="124" y="817"/>
                  </a:lnTo>
                  <a:lnTo>
                    <a:pt x="108" y="824"/>
                  </a:lnTo>
                  <a:lnTo>
                    <a:pt x="94" y="829"/>
                  </a:lnTo>
                  <a:lnTo>
                    <a:pt x="86" y="833"/>
                  </a:lnTo>
                  <a:lnTo>
                    <a:pt x="81" y="837"/>
                  </a:lnTo>
                  <a:lnTo>
                    <a:pt x="75" y="842"/>
                  </a:lnTo>
                  <a:lnTo>
                    <a:pt x="71" y="849"/>
                  </a:lnTo>
                  <a:lnTo>
                    <a:pt x="66" y="861"/>
                  </a:lnTo>
                  <a:lnTo>
                    <a:pt x="62" y="872"/>
                  </a:lnTo>
                  <a:lnTo>
                    <a:pt x="60" y="883"/>
                  </a:lnTo>
                  <a:lnTo>
                    <a:pt x="59" y="895"/>
                  </a:lnTo>
                  <a:lnTo>
                    <a:pt x="60" y="919"/>
                  </a:lnTo>
                  <a:lnTo>
                    <a:pt x="60" y="945"/>
                  </a:lnTo>
                  <a:lnTo>
                    <a:pt x="60" y="967"/>
                  </a:lnTo>
                  <a:lnTo>
                    <a:pt x="59" y="990"/>
                  </a:lnTo>
                  <a:lnTo>
                    <a:pt x="61" y="1000"/>
                  </a:lnTo>
                  <a:lnTo>
                    <a:pt x="64" y="1010"/>
                  </a:lnTo>
                  <a:lnTo>
                    <a:pt x="67" y="1014"/>
                  </a:lnTo>
                  <a:lnTo>
                    <a:pt x="70" y="1018"/>
                  </a:lnTo>
                  <a:lnTo>
                    <a:pt x="74" y="1020"/>
                  </a:lnTo>
                  <a:lnTo>
                    <a:pt x="79" y="1024"/>
                  </a:lnTo>
                  <a:lnTo>
                    <a:pt x="87" y="1026"/>
                  </a:lnTo>
                  <a:lnTo>
                    <a:pt x="96" y="1029"/>
                  </a:lnTo>
                  <a:lnTo>
                    <a:pt x="105" y="1030"/>
                  </a:lnTo>
                  <a:lnTo>
                    <a:pt x="114" y="1030"/>
                  </a:lnTo>
                  <a:lnTo>
                    <a:pt x="123" y="1033"/>
                  </a:lnTo>
                  <a:lnTo>
                    <a:pt x="129" y="1035"/>
                  </a:lnTo>
                  <a:lnTo>
                    <a:pt x="131" y="1038"/>
                  </a:lnTo>
                  <a:lnTo>
                    <a:pt x="133" y="1040"/>
                  </a:lnTo>
                  <a:lnTo>
                    <a:pt x="134" y="1044"/>
                  </a:lnTo>
                  <a:lnTo>
                    <a:pt x="134" y="1048"/>
                  </a:lnTo>
                  <a:lnTo>
                    <a:pt x="134" y="1062"/>
                  </a:lnTo>
                  <a:lnTo>
                    <a:pt x="131" y="1074"/>
                  </a:lnTo>
                  <a:lnTo>
                    <a:pt x="128" y="1085"/>
                  </a:lnTo>
                  <a:lnTo>
                    <a:pt x="123" y="1097"/>
                  </a:lnTo>
                  <a:lnTo>
                    <a:pt x="110" y="1118"/>
                  </a:lnTo>
                  <a:lnTo>
                    <a:pt x="97" y="1143"/>
                  </a:lnTo>
                  <a:lnTo>
                    <a:pt x="89" y="1161"/>
                  </a:lnTo>
                  <a:lnTo>
                    <a:pt x="82" y="1177"/>
                  </a:lnTo>
                  <a:lnTo>
                    <a:pt x="79" y="1193"/>
                  </a:lnTo>
                  <a:lnTo>
                    <a:pt x="75" y="1210"/>
                  </a:lnTo>
                  <a:lnTo>
                    <a:pt x="72" y="1226"/>
                  </a:lnTo>
                  <a:lnTo>
                    <a:pt x="71" y="1242"/>
                  </a:lnTo>
                  <a:lnTo>
                    <a:pt x="71" y="1261"/>
                  </a:lnTo>
                  <a:lnTo>
                    <a:pt x="71" y="1280"/>
                  </a:lnTo>
                  <a:lnTo>
                    <a:pt x="71" y="1291"/>
                  </a:lnTo>
                  <a:lnTo>
                    <a:pt x="74" y="1301"/>
                  </a:lnTo>
                  <a:lnTo>
                    <a:pt x="76" y="1310"/>
                  </a:lnTo>
                  <a:lnTo>
                    <a:pt x="79" y="1319"/>
                  </a:lnTo>
                  <a:lnTo>
                    <a:pt x="81" y="1328"/>
                  </a:lnTo>
                  <a:lnTo>
                    <a:pt x="84" y="1338"/>
                  </a:lnTo>
                  <a:lnTo>
                    <a:pt x="86" y="1346"/>
                  </a:lnTo>
                  <a:lnTo>
                    <a:pt x="86" y="1358"/>
                  </a:lnTo>
                  <a:lnTo>
                    <a:pt x="86" y="1363"/>
                  </a:lnTo>
                  <a:lnTo>
                    <a:pt x="85" y="1366"/>
                  </a:lnTo>
                  <a:lnTo>
                    <a:pt x="84" y="1370"/>
                  </a:lnTo>
                  <a:lnTo>
                    <a:pt x="82" y="1374"/>
                  </a:lnTo>
                  <a:lnTo>
                    <a:pt x="77" y="1380"/>
                  </a:lnTo>
                  <a:lnTo>
                    <a:pt x="70" y="1385"/>
                  </a:lnTo>
                  <a:lnTo>
                    <a:pt x="55" y="1395"/>
                  </a:lnTo>
                  <a:lnTo>
                    <a:pt x="40" y="1407"/>
                  </a:lnTo>
                  <a:lnTo>
                    <a:pt x="28" y="1417"/>
                  </a:lnTo>
                  <a:lnTo>
                    <a:pt x="18" y="1424"/>
                  </a:lnTo>
                  <a:lnTo>
                    <a:pt x="10" y="1433"/>
                  </a:lnTo>
                  <a:lnTo>
                    <a:pt x="0" y="1444"/>
                  </a:lnTo>
                  <a:lnTo>
                    <a:pt x="0" y="1444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67" name="Freeform 36"/>
            <p:cNvSpPr>
              <a:spLocks/>
            </p:cNvSpPr>
            <p:nvPr/>
          </p:nvSpPr>
          <p:spPr bwMode="auto">
            <a:xfrm>
              <a:off x="4307239" y="2307037"/>
              <a:ext cx="581961" cy="573068"/>
            </a:xfrm>
            <a:custGeom>
              <a:avLst/>
              <a:gdLst>
                <a:gd name="T0" fmla="*/ 607 w 2357"/>
                <a:gd name="T1" fmla="*/ 326 h 2318"/>
                <a:gd name="T2" fmla="*/ 687 w 2357"/>
                <a:gd name="T3" fmla="*/ 249 h 2318"/>
                <a:gd name="T4" fmla="*/ 785 w 2357"/>
                <a:gd name="T5" fmla="*/ 160 h 2318"/>
                <a:gd name="T6" fmla="*/ 900 w 2357"/>
                <a:gd name="T7" fmla="*/ 145 h 2318"/>
                <a:gd name="T8" fmla="*/ 999 w 2357"/>
                <a:gd name="T9" fmla="*/ 64 h 2318"/>
                <a:gd name="T10" fmla="*/ 1171 w 2357"/>
                <a:gd name="T11" fmla="*/ 6 h 2318"/>
                <a:gd name="T12" fmla="*/ 1269 w 2357"/>
                <a:gd name="T13" fmla="*/ 135 h 2318"/>
                <a:gd name="T14" fmla="*/ 1279 w 2357"/>
                <a:gd name="T15" fmla="*/ 271 h 2318"/>
                <a:gd name="T16" fmla="*/ 1364 w 2357"/>
                <a:gd name="T17" fmla="*/ 440 h 2318"/>
                <a:gd name="T18" fmla="*/ 1448 w 2357"/>
                <a:gd name="T19" fmla="*/ 606 h 2318"/>
                <a:gd name="T20" fmla="*/ 1487 w 2357"/>
                <a:gd name="T21" fmla="*/ 705 h 2318"/>
                <a:gd name="T22" fmla="*/ 1542 w 2357"/>
                <a:gd name="T23" fmla="*/ 799 h 2318"/>
                <a:gd name="T24" fmla="*/ 1622 w 2357"/>
                <a:gd name="T25" fmla="*/ 900 h 2318"/>
                <a:gd name="T26" fmla="*/ 1727 w 2357"/>
                <a:gd name="T27" fmla="*/ 991 h 2318"/>
                <a:gd name="T28" fmla="*/ 1878 w 2357"/>
                <a:gd name="T29" fmla="*/ 1109 h 2318"/>
                <a:gd name="T30" fmla="*/ 1995 w 2357"/>
                <a:gd name="T31" fmla="*/ 1239 h 2318"/>
                <a:gd name="T32" fmla="*/ 2133 w 2357"/>
                <a:gd name="T33" fmla="*/ 1407 h 2318"/>
                <a:gd name="T34" fmla="*/ 2314 w 2357"/>
                <a:gd name="T35" fmla="*/ 1481 h 2318"/>
                <a:gd name="T36" fmla="*/ 2357 w 2357"/>
                <a:gd name="T37" fmla="*/ 1613 h 2318"/>
                <a:gd name="T38" fmla="*/ 2220 w 2357"/>
                <a:gd name="T39" fmla="*/ 1816 h 2318"/>
                <a:gd name="T40" fmla="*/ 2176 w 2357"/>
                <a:gd name="T41" fmla="*/ 1916 h 2318"/>
                <a:gd name="T42" fmla="*/ 2068 w 2357"/>
                <a:gd name="T43" fmla="*/ 2075 h 2318"/>
                <a:gd name="T44" fmla="*/ 1968 w 2357"/>
                <a:gd name="T45" fmla="*/ 2169 h 2318"/>
                <a:gd name="T46" fmla="*/ 1922 w 2357"/>
                <a:gd name="T47" fmla="*/ 2150 h 2318"/>
                <a:gd name="T48" fmla="*/ 1900 w 2357"/>
                <a:gd name="T49" fmla="*/ 2026 h 2318"/>
                <a:gd name="T50" fmla="*/ 1766 w 2357"/>
                <a:gd name="T51" fmla="*/ 1976 h 2318"/>
                <a:gd name="T52" fmla="*/ 1678 w 2357"/>
                <a:gd name="T53" fmla="*/ 1913 h 2318"/>
                <a:gd name="T54" fmla="*/ 1580 w 2357"/>
                <a:gd name="T55" fmla="*/ 2016 h 2318"/>
                <a:gd name="T56" fmla="*/ 1538 w 2357"/>
                <a:gd name="T57" fmla="*/ 2148 h 2318"/>
                <a:gd name="T58" fmla="*/ 1409 w 2357"/>
                <a:gd name="T59" fmla="*/ 2231 h 2318"/>
                <a:gd name="T60" fmla="*/ 1319 w 2357"/>
                <a:gd name="T61" fmla="*/ 2315 h 2318"/>
                <a:gd name="T62" fmla="*/ 1208 w 2357"/>
                <a:gd name="T63" fmla="*/ 2261 h 2318"/>
                <a:gd name="T64" fmla="*/ 1058 w 2357"/>
                <a:gd name="T65" fmla="*/ 2180 h 2318"/>
                <a:gd name="T66" fmla="*/ 975 w 2357"/>
                <a:gd name="T67" fmla="*/ 2164 h 2318"/>
                <a:gd name="T68" fmla="*/ 883 w 2357"/>
                <a:gd name="T69" fmla="*/ 2082 h 2318"/>
                <a:gd name="T70" fmla="*/ 819 w 2357"/>
                <a:gd name="T71" fmla="*/ 2133 h 2318"/>
                <a:gd name="T72" fmla="*/ 708 w 2357"/>
                <a:gd name="T73" fmla="*/ 2160 h 2318"/>
                <a:gd name="T74" fmla="*/ 572 w 2357"/>
                <a:gd name="T75" fmla="*/ 2020 h 2318"/>
                <a:gd name="T76" fmla="*/ 460 w 2357"/>
                <a:gd name="T77" fmla="*/ 2003 h 2318"/>
                <a:gd name="T78" fmla="*/ 480 w 2357"/>
                <a:gd name="T79" fmla="*/ 1862 h 2318"/>
                <a:gd name="T80" fmla="*/ 362 w 2357"/>
                <a:gd name="T81" fmla="*/ 1793 h 2318"/>
                <a:gd name="T82" fmla="*/ 209 w 2357"/>
                <a:gd name="T83" fmla="*/ 1711 h 2318"/>
                <a:gd name="T84" fmla="*/ 100 w 2357"/>
                <a:gd name="T85" fmla="*/ 1647 h 2318"/>
                <a:gd name="T86" fmla="*/ 24 w 2357"/>
                <a:gd name="T87" fmla="*/ 1550 h 2318"/>
                <a:gd name="T88" fmla="*/ 25 w 2357"/>
                <a:gd name="T89" fmla="*/ 1446 h 2318"/>
                <a:gd name="T90" fmla="*/ 116 w 2357"/>
                <a:gd name="T91" fmla="*/ 1331 h 2318"/>
                <a:gd name="T92" fmla="*/ 242 w 2357"/>
                <a:gd name="T93" fmla="*/ 1368 h 2318"/>
                <a:gd name="T94" fmla="*/ 383 w 2357"/>
                <a:gd name="T95" fmla="*/ 1411 h 2318"/>
                <a:gd name="T96" fmla="*/ 430 w 2357"/>
                <a:gd name="T97" fmla="*/ 1289 h 2318"/>
                <a:gd name="T98" fmla="*/ 307 w 2357"/>
                <a:gd name="T99" fmla="*/ 1153 h 2318"/>
                <a:gd name="T100" fmla="*/ 244 w 2357"/>
                <a:gd name="T101" fmla="*/ 1010 h 2318"/>
                <a:gd name="T102" fmla="*/ 247 w 2357"/>
                <a:gd name="T103" fmla="*/ 889 h 2318"/>
                <a:gd name="T104" fmla="*/ 170 w 2357"/>
                <a:gd name="T105" fmla="*/ 795 h 2318"/>
                <a:gd name="T106" fmla="*/ 241 w 2357"/>
                <a:gd name="T107" fmla="*/ 731 h 2318"/>
                <a:gd name="T108" fmla="*/ 233 w 2357"/>
                <a:gd name="T109" fmla="*/ 616 h 2318"/>
                <a:gd name="T110" fmla="*/ 396 w 2357"/>
                <a:gd name="T111" fmla="*/ 569 h 2318"/>
                <a:gd name="T112" fmla="*/ 495 w 2357"/>
                <a:gd name="T113" fmla="*/ 553 h 2318"/>
                <a:gd name="T114" fmla="*/ 546 w 2357"/>
                <a:gd name="T115" fmla="*/ 483 h 2318"/>
                <a:gd name="T116" fmla="*/ 499 w 2357"/>
                <a:gd name="T117" fmla="*/ 402 h 2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57" h="2318">
                  <a:moveTo>
                    <a:pt x="499" y="361"/>
                  </a:moveTo>
                  <a:lnTo>
                    <a:pt x="533" y="361"/>
                  </a:lnTo>
                  <a:lnTo>
                    <a:pt x="553" y="362"/>
                  </a:lnTo>
                  <a:lnTo>
                    <a:pt x="572" y="363"/>
                  </a:lnTo>
                  <a:lnTo>
                    <a:pt x="581" y="362"/>
                  </a:lnTo>
                  <a:lnTo>
                    <a:pt x="588" y="360"/>
                  </a:lnTo>
                  <a:lnTo>
                    <a:pt x="591" y="358"/>
                  </a:lnTo>
                  <a:lnTo>
                    <a:pt x="595" y="356"/>
                  </a:lnTo>
                  <a:lnTo>
                    <a:pt x="597" y="352"/>
                  </a:lnTo>
                  <a:lnTo>
                    <a:pt x="600" y="348"/>
                  </a:lnTo>
                  <a:lnTo>
                    <a:pt x="603" y="341"/>
                  </a:lnTo>
                  <a:lnTo>
                    <a:pt x="606" y="333"/>
                  </a:lnTo>
                  <a:lnTo>
                    <a:pt x="607" y="326"/>
                  </a:lnTo>
                  <a:lnTo>
                    <a:pt x="608" y="318"/>
                  </a:lnTo>
                  <a:lnTo>
                    <a:pt x="610" y="311"/>
                  </a:lnTo>
                  <a:lnTo>
                    <a:pt x="612" y="304"/>
                  </a:lnTo>
                  <a:lnTo>
                    <a:pt x="616" y="298"/>
                  </a:lnTo>
                  <a:lnTo>
                    <a:pt x="621" y="293"/>
                  </a:lnTo>
                  <a:lnTo>
                    <a:pt x="632" y="287"/>
                  </a:lnTo>
                  <a:lnTo>
                    <a:pt x="642" y="284"/>
                  </a:lnTo>
                  <a:lnTo>
                    <a:pt x="652" y="281"/>
                  </a:lnTo>
                  <a:lnTo>
                    <a:pt x="664" y="277"/>
                  </a:lnTo>
                  <a:lnTo>
                    <a:pt x="672" y="272"/>
                  </a:lnTo>
                  <a:lnTo>
                    <a:pt x="679" y="266"/>
                  </a:lnTo>
                  <a:lnTo>
                    <a:pt x="684" y="258"/>
                  </a:lnTo>
                  <a:lnTo>
                    <a:pt x="687" y="249"/>
                  </a:lnTo>
                  <a:lnTo>
                    <a:pt x="692" y="230"/>
                  </a:lnTo>
                  <a:lnTo>
                    <a:pt x="701" y="210"/>
                  </a:lnTo>
                  <a:lnTo>
                    <a:pt x="715" y="189"/>
                  </a:lnTo>
                  <a:lnTo>
                    <a:pt x="729" y="171"/>
                  </a:lnTo>
                  <a:lnTo>
                    <a:pt x="735" y="163"/>
                  </a:lnTo>
                  <a:lnTo>
                    <a:pt x="740" y="153"/>
                  </a:lnTo>
                  <a:lnTo>
                    <a:pt x="745" y="141"/>
                  </a:lnTo>
                  <a:lnTo>
                    <a:pt x="748" y="129"/>
                  </a:lnTo>
                  <a:lnTo>
                    <a:pt x="760" y="139"/>
                  </a:lnTo>
                  <a:lnTo>
                    <a:pt x="769" y="149"/>
                  </a:lnTo>
                  <a:lnTo>
                    <a:pt x="774" y="154"/>
                  </a:lnTo>
                  <a:lnTo>
                    <a:pt x="780" y="158"/>
                  </a:lnTo>
                  <a:lnTo>
                    <a:pt x="785" y="160"/>
                  </a:lnTo>
                  <a:lnTo>
                    <a:pt x="793" y="160"/>
                  </a:lnTo>
                  <a:lnTo>
                    <a:pt x="803" y="159"/>
                  </a:lnTo>
                  <a:lnTo>
                    <a:pt x="812" y="156"/>
                  </a:lnTo>
                  <a:lnTo>
                    <a:pt x="819" y="153"/>
                  </a:lnTo>
                  <a:lnTo>
                    <a:pt x="827" y="148"/>
                  </a:lnTo>
                  <a:lnTo>
                    <a:pt x="833" y="143"/>
                  </a:lnTo>
                  <a:lnTo>
                    <a:pt x="842" y="139"/>
                  </a:lnTo>
                  <a:lnTo>
                    <a:pt x="849" y="135"/>
                  </a:lnTo>
                  <a:lnTo>
                    <a:pt x="859" y="134"/>
                  </a:lnTo>
                  <a:lnTo>
                    <a:pt x="869" y="136"/>
                  </a:lnTo>
                  <a:lnTo>
                    <a:pt x="879" y="139"/>
                  </a:lnTo>
                  <a:lnTo>
                    <a:pt x="888" y="143"/>
                  </a:lnTo>
                  <a:lnTo>
                    <a:pt x="900" y="145"/>
                  </a:lnTo>
                  <a:lnTo>
                    <a:pt x="906" y="144"/>
                  </a:lnTo>
                  <a:lnTo>
                    <a:pt x="911" y="143"/>
                  </a:lnTo>
                  <a:lnTo>
                    <a:pt x="916" y="140"/>
                  </a:lnTo>
                  <a:lnTo>
                    <a:pt x="921" y="138"/>
                  </a:lnTo>
                  <a:lnTo>
                    <a:pt x="928" y="130"/>
                  </a:lnTo>
                  <a:lnTo>
                    <a:pt x="935" y="120"/>
                  </a:lnTo>
                  <a:lnTo>
                    <a:pt x="941" y="110"/>
                  </a:lnTo>
                  <a:lnTo>
                    <a:pt x="947" y="100"/>
                  </a:lnTo>
                  <a:lnTo>
                    <a:pt x="955" y="90"/>
                  </a:lnTo>
                  <a:lnTo>
                    <a:pt x="965" y="81"/>
                  </a:lnTo>
                  <a:lnTo>
                    <a:pt x="976" y="74"/>
                  </a:lnTo>
                  <a:lnTo>
                    <a:pt x="987" y="69"/>
                  </a:lnTo>
                  <a:lnTo>
                    <a:pt x="999" y="64"/>
                  </a:lnTo>
                  <a:lnTo>
                    <a:pt x="1009" y="59"/>
                  </a:lnTo>
                  <a:lnTo>
                    <a:pt x="1020" y="55"/>
                  </a:lnTo>
                  <a:lnTo>
                    <a:pt x="1030" y="50"/>
                  </a:lnTo>
                  <a:lnTo>
                    <a:pt x="1041" y="43"/>
                  </a:lnTo>
                  <a:lnTo>
                    <a:pt x="1053" y="36"/>
                  </a:lnTo>
                  <a:lnTo>
                    <a:pt x="1061" y="31"/>
                  </a:lnTo>
                  <a:lnTo>
                    <a:pt x="1071" y="26"/>
                  </a:lnTo>
                  <a:lnTo>
                    <a:pt x="1080" y="21"/>
                  </a:lnTo>
                  <a:lnTo>
                    <a:pt x="1090" y="18"/>
                  </a:lnTo>
                  <a:lnTo>
                    <a:pt x="1110" y="13"/>
                  </a:lnTo>
                  <a:lnTo>
                    <a:pt x="1129" y="11"/>
                  </a:lnTo>
                  <a:lnTo>
                    <a:pt x="1151" y="8"/>
                  </a:lnTo>
                  <a:lnTo>
                    <a:pt x="1171" y="6"/>
                  </a:lnTo>
                  <a:lnTo>
                    <a:pt x="1193" y="3"/>
                  </a:lnTo>
                  <a:lnTo>
                    <a:pt x="1215" y="0"/>
                  </a:lnTo>
                  <a:lnTo>
                    <a:pt x="1213" y="15"/>
                  </a:lnTo>
                  <a:lnTo>
                    <a:pt x="1212" y="31"/>
                  </a:lnTo>
                  <a:lnTo>
                    <a:pt x="1213" y="38"/>
                  </a:lnTo>
                  <a:lnTo>
                    <a:pt x="1215" y="45"/>
                  </a:lnTo>
                  <a:lnTo>
                    <a:pt x="1217" y="51"/>
                  </a:lnTo>
                  <a:lnTo>
                    <a:pt x="1220" y="56"/>
                  </a:lnTo>
                  <a:lnTo>
                    <a:pt x="1227" y="67"/>
                  </a:lnTo>
                  <a:lnTo>
                    <a:pt x="1236" y="79"/>
                  </a:lnTo>
                  <a:lnTo>
                    <a:pt x="1252" y="101"/>
                  </a:lnTo>
                  <a:lnTo>
                    <a:pt x="1264" y="124"/>
                  </a:lnTo>
                  <a:lnTo>
                    <a:pt x="1269" y="135"/>
                  </a:lnTo>
                  <a:lnTo>
                    <a:pt x="1271" y="146"/>
                  </a:lnTo>
                  <a:lnTo>
                    <a:pt x="1274" y="160"/>
                  </a:lnTo>
                  <a:lnTo>
                    <a:pt x="1275" y="174"/>
                  </a:lnTo>
                  <a:lnTo>
                    <a:pt x="1274" y="185"/>
                  </a:lnTo>
                  <a:lnTo>
                    <a:pt x="1271" y="195"/>
                  </a:lnTo>
                  <a:lnTo>
                    <a:pt x="1269" y="204"/>
                  </a:lnTo>
                  <a:lnTo>
                    <a:pt x="1267" y="215"/>
                  </a:lnTo>
                  <a:lnTo>
                    <a:pt x="1267" y="244"/>
                  </a:lnTo>
                  <a:lnTo>
                    <a:pt x="1269" y="249"/>
                  </a:lnTo>
                  <a:lnTo>
                    <a:pt x="1270" y="254"/>
                  </a:lnTo>
                  <a:lnTo>
                    <a:pt x="1271" y="259"/>
                  </a:lnTo>
                  <a:lnTo>
                    <a:pt x="1274" y="263"/>
                  </a:lnTo>
                  <a:lnTo>
                    <a:pt x="1279" y="271"/>
                  </a:lnTo>
                  <a:lnTo>
                    <a:pt x="1285" y="279"/>
                  </a:lnTo>
                  <a:lnTo>
                    <a:pt x="1297" y="298"/>
                  </a:lnTo>
                  <a:lnTo>
                    <a:pt x="1309" y="315"/>
                  </a:lnTo>
                  <a:lnTo>
                    <a:pt x="1314" y="322"/>
                  </a:lnTo>
                  <a:lnTo>
                    <a:pt x="1317" y="332"/>
                  </a:lnTo>
                  <a:lnTo>
                    <a:pt x="1321" y="341"/>
                  </a:lnTo>
                  <a:lnTo>
                    <a:pt x="1325" y="352"/>
                  </a:lnTo>
                  <a:lnTo>
                    <a:pt x="1326" y="366"/>
                  </a:lnTo>
                  <a:lnTo>
                    <a:pt x="1329" y="377"/>
                  </a:lnTo>
                  <a:lnTo>
                    <a:pt x="1333" y="387"/>
                  </a:lnTo>
                  <a:lnTo>
                    <a:pt x="1338" y="397"/>
                  </a:lnTo>
                  <a:lnTo>
                    <a:pt x="1351" y="417"/>
                  </a:lnTo>
                  <a:lnTo>
                    <a:pt x="1364" y="440"/>
                  </a:lnTo>
                  <a:lnTo>
                    <a:pt x="1373" y="459"/>
                  </a:lnTo>
                  <a:lnTo>
                    <a:pt x="1379" y="476"/>
                  </a:lnTo>
                  <a:lnTo>
                    <a:pt x="1385" y="494"/>
                  </a:lnTo>
                  <a:lnTo>
                    <a:pt x="1394" y="514"/>
                  </a:lnTo>
                  <a:lnTo>
                    <a:pt x="1400" y="525"/>
                  </a:lnTo>
                  <a:lnTo>
                    <a:pt x="1407" y="535"/>
                  </a:lnTo>
                  <a:lnTo>
                    <a:pt x="1413" y="544"/>
                  </a:lnTo>
                  <a:lnTo>
                    <a:pt x="1420" y="553"/>
                  </a:lnTo>
                  <a:lnTo>
                    <a:pt x="1427" y="562"/>
                  </a:lnTo>
                  <a:lnTo>
                    <a:pt x="1433" y="572"/>
                  </a:lnTo>
                  <a:lnTo>
                    <a:pt x="1439" y="582"/>
                  </a:lnTo>
                  <a:lnTo>
                    <a:pt x="1445" y="594"/>
                  </a:lnTo>
                  <a:lnTo>
                    <a:pt x="1448" y="606"/>
                  </a:lnTo>
                  <a:lnTo>
                    <a:pt x="1451" y="616"/>
                  </a:lnTo>
                  <a:lnTo>
                    <a:pt x="1452" y="626"/>
                  </a:lnTo>
                  <a:lnTo>
                    <a:pt x="1452" y="636"/>
                  </a:lnTo>
                  <a:lnTo>
                    <a:pt x="1453" y="645"/>
                  </a:lnTo>
                  <a:lnTo>
                    <a:pt x="1454" y="655"/>
                  </a:lnTo>
                  <a:lnTo>
                    <a:pt x="1456" y="666"/>
                  </a:lnTo>
                  <a:lnTo>
                    <a:pt x="1459" y="676"/>
                  </a:lnTo>
                  <a:lnTo>
                    <a:pt x="1463" y="682"/>
                  </a:lnTo>
                  <a:lnTo>
                    <a:pt x="1467" y="688"/>
                  </a:lnTo>
                  <a:lnTo>
                    <a:pt x="1472" y="692"/>
                  </a:lnTo>
                  <a:lnTo>
                    <a:pt x="1477" y="697"/>
                  </a:lnTo>
                  <a:lnTo>
                    <a:pt x="1482" y="701"/>
                  </a:lnTo>
                  <a:lnTo>
                    <a:pt x="1487" y="705"/>
                  </a:lnTo>
                  <a:lnTo>
                    <a:pt x="1492" y="711"/>
                  </a:lnTo>
                  <a:lnTo>
                    <a:pt x="1496" y="717"/>
                  </a:lnTo>
                  <a:lnTo>
                    <a:pt x="1501" y="730"/>
                  </a:lnTo>
                  <a:lnTo>
                    <a:pt x="1504" y="740"/>
                  </a:lnTo>
                  <a:lnTo>
                    <a:pt x="1507" y="751"/>
                  </a:lnTo>
                  <a:lnTo>
                    <a:pt x="1509" y="765"/>
                  </a:lnTo>
                  <a:lnTo>
                    <a:pt x="1511" y="772"/>
                  </a:lnTo>
                  <a:lnTo>
                    <a:pt x="1512" y="780"/>
                  </a:lnTo>
                  <a:lnTo>
                    <a:pt x="1517" y="786"/>
                  </a:lnTo>
                  <a:lnTo>
                    <a:pt x="1523" y="790"/>
                  </a:lnTo>
                  <a:lnTo>
                    <a:pt x="1530" y="794"/>
                  </a:lnTo>
                  <a:lnTo>
                    <a:pt x="1536" y="796"/>
                  </a:lnTo>
                  <a:lnTo>
                    <a:pt x="1542" y="799"/>
                  </a:lnTo>
                  <a:lnTo>
                    <a:pt x="1548" y="801"/>
                  </a:lnTo>
                  <a:lnTo>
                    <a:pt x="1555" y="805"/>
                  </a:lnTo>
                  <a:lnTo>
                    <a:pt x="1561" y="810"/>
                  </a:lnTo>
                  <a:lnTo>
                    <a:pt x="1570" y="818"/>
                  </a:lnTo>
                  <a:lnTo>
                    <a:pt x="1575" y="828"/>
                  </a:lnTo>
                  <a:lnTo>
                    <a:pt x="1579" y="836"/>
                  </a:lnTo>
                  <a:lnTo>
                    <a:pt x="1584" y="848"/>
                  </a:lnTo>
                  <a:lnTo>
                    <a:pt x="1590" y="859"/>
                  </a:lnTo>
                  <a:lnTo>
                    <a:pt x="1595" y="869"/>
                  </a:lnTo>
                  <a:lnTo>
                    <a:pt x="1600" y="878"/>
                  </a:lnTo>
                  <a:lnTo>
                    <a:pt x="1606" y="885"/>
                  </a:lnTo>
                  <a:lnTo>
                    <a:pt x="1614" y="893"/>
                  </a:lnTo>
                  <a:lnTo>
                    <a:pt x="1622" y="900"/>
                  </a:lnTo>
                  <a:lnTo>
                    <a:pt x="1631" y="905"/>
                  </a:lnTo>
                  <a:lnTo>
                    <a:pt x="1643" y="911"/>
                  </a:lnTo>
                  <a:lnTo>
                    <a:pt x="1650" y="914"/>
                  </a:lnTo>
                  <a:lnTo>
                    <a:pt x="1658" y="918"/>
                  </a:lnTo>
                  <a:lnTo>
                    <a:pt x="1664" y="923"/>
                  </a:lnTo>
                  <a:lnTo>
                    <a:pt x="1669" y="929"/>
                  </a:lnTo>
                  <a:lnTo>
                    <a:pt x="1679" y="943"/>
                  </a:lnTo>
                  <a:lnTo>
                    <a:pt x="1688" y="959"/>
                  </a:lnTo>
                  <a:lnTo>
                    <a:pt x="1694" y="966"/>
                  </a:lnTo>
                  <a:lnTo>
                    <a:pt x="1699" y="969"/>
                  </a:lnTo>
                  <a:lnTo>
                    <a:pt x="1707" y="975"/>
                  </a:lnTo>
                  <a:lnTo>
                    <a:pt x="1713" y="978"/>
                  </a:lnTo>
                  <a:lnTo>
                    <a:pt x="1727" y="991"/>
                  </a:lnTo>
                  <a:lnTo>
                    <a:pt x="1742" y="1002"/>
                  </a:lnTo>
                  <a:lnTo>
                    <a:pt x="1758" y="1013"/>
                  </a:lnTo>
                  <a:lnTo>
                    <a:pt x="1772" y="1023"/>
                  </a:lnTo>
                  <a:lnTo>
                    <a:pt x="1784" y="1035"/>
                  </a:lnTo>
                  <a:lnTo>
                    <a:pt x="1797" y="1045"/>
                  </a:lnTo>
                  <a:lnTo>
                    <a:pt x="1808" y="1056"/>
                  </a:lnTo>
                  <a:lnTo>
                    <a:pt x="1822" y="1066"/>
                  </a:lnTo>
                  <a:lnTo>
                    <a:pt x="1836" y="1077"/>
                  </a:lnTo>
                  <a:lnTo>
                    <a:pt x="1852" y="1087"/>
                  </a:lnTo>
                  <a:lnTo>
                    <a:pt x="1860" y="1092"/>
                  </a:lnTo>
                  <a:lnTo>
                    <a:pt x="1867" y="1097"/>
                  </a:lnTo>
                  <a:lnTo>
                    <a:pt x="1872" y="1102"/>
                  </a:lnTo>
                  <a:lnTo>
                    <a:pt x="1878" y="1109"/>
                  </a:lnTo>
                  <a:lnTo>
                    <a:pt x="1888" y="1121"/>
                  </a:lnTo>
                  <a:lnTo>
                    <a:pt x="1901" y="1135"/>
                  </a:lnTo>
                  <a:lnTo>
                    <a:pt x="1917" y="1148"/>
                  </a:lnTo>
                  <a:lnTo>
                    <a:pt x="1934" y="1158"/>
                  </a:lnTo>
                  <a:lnTo>
                    <a:pt x="1941" y="1164"/>
                  </a:lnTo>
                  <a:lnTo>
                    <a:pt x="1947" y="1170"/>
                  </a:lnTo>
                  <a:lnTo>
                    <a:pt x="1955" y="1177"/>
                  </a:lnTo>
                  <a:lnTo>
                    <a:pt x="1963" y="1185"/>
                  </a:lnTo>
                  <a:lnTo>
                    <a:pt x="1971" y="1195"/>
                  </a:lnTo>
                  <a:lnTo>
                    <a:pt x="1979" y="1207"/>
                  </a:lnTo>
                  <a:lnTo>
                    <a:pt x="1985" y="1218"/>
                  </a:lnTo>
                  <a:lnTo>
                    <a:pt x="1990" y="1229"/>
                  </a:lnTo>
                  <a:lnTo>
                    <a:pt x="1995" y="1239"/>
                  </a:lnTo>
                  <a:lnTo>
                    <a:pt x="2001" y="1251"/>
                  </a:lnTo>
                  <a:lnTo>
                    <a:pt x="2008" y="1262"/>
                  </a:lnTo>
                  <a:lnTo>
                    <a:pt x="2018" y="1272"/>
                  </a:lnTo>
                  <a:lnTo>
                    <a:pt x="2040" y="1292"/>
                  </a:lnTo>
                  <a:lnTo>
                    <a:pt x="2062" y="1310"/>
                  </a:lnTo>
                  <a:lnTo>
                    <a:pt x="2072" y="1318"/>
                  </a:lnTo>
                  <a:lnTo>
                    <a:pt x="2082" y="1328"/>
                  </a:lnTo>
                  <a:lnTo>
                    <a:pt x="2091" y="1340"/>
                  </a:lnTo>
                  <a:lnTo>
                    <a:pt x="2099" y="1353"/>
                  </a:lnTo>
                  <a:lnTo>
                    <a:pt x="2111" y="1374"/>
                  </a:lnTo>
                  <a:lnTo>
                    <a:pt x="2121" y="1392"/>
                  </a:lnTo>
                  <a:lnTo>
                    <a:pt x="2127" y="1400"/>
                  </a:lnTo>
                  <a:lnTo>
                    <a:pt x="2133" y="1407"/>
                  </a:lnTo>
                  <a:lnTo>
                    <a:pt x="2142" y="1414"/>
                  </a:lnTo>
                  <a:lnTo>
                    <a:pt x="2152" y="1420"/>
                  </a:lnTo>
                  <a:lnTo>
                    <a:pt x="2166" y="1426"/>
                  </a:lnTo>
                  <a:lnTo>
                    <a:pt x="2180" y="1431"/>
                  </a:lnTo>
                  <a:lnTo>
                    <a:pt x="2192" y="1435"/>
                  </a:lnTo>
                  <a:lnTo>
                    <a:pt x="2205" y="1438"/>
                  </a:lnTo>
                  <a:lnTo>
                    <a:pt x="2231" y="1441"/>
                  </a:lnTo>
                  <a:lnTo>
                    <a:pt x="2261" y="1448"/>
                  </a:lnTo>
                  <a:lnTo>
                    <a:pt x="2274" y="1453"/>
                  </a:lnTo>
                  <a:lnTo>
                    <a:pt x="2285" y="1459"/>
                  </a:lnTo>
                  <a:lnTo>
                    <a:pt x="2295" y="1466"/>
                  </a:lnTo>
                  <a:lnTo>
                    <a:pt x="2305" y="1474"/>
                  </a:lnTo>
                  <a:lnTo>
                    <a:pt x="2314" y="1481"/>
                  </a:lnTo>
                  <a:lnTo>
                    <a:pt x="2323" y="1486"/>
                  </a:lnTo>
                  <a:lnTo>
                    <a:pt x="2329" y="1494"/>
                  </a:lnTo>
                  <a:lnTo>
                    <a:pt x="2335" y="1503"/>
                  </a:lnTo>
                  <a:lnTo>
                    <a:pt x="2340" y="1515"/>
                  </a:lnTo>
                  <a:lnTo>
                    <a:pt x="2343" y="1529"/>
                  </a:lnTo>
                  <a:lnTo>
                    <a:pt x="2344" y="1542"/>
                  </a:lnTo>
                  <a:lnTo>
                    <a:pt x="2345" y="1554"/>
                  </a:lnTo>
                  <a:lnTo>
                    <a:pt x="2345" y="1567"/>
                  </a:lnTo>
                  <a:lnTo>
                    <a:pt x="2347" y="1581"/>
                  </a:lnTo>
                  <a:lnTo>
                    <a:pt x="2349" y="1594"/>
                  </a:lnTo>
                  <a:lnTo>
                    <a:pt x="2353" y="1608"/>
                  </a:lnTo>
                  <a:lnTo>
                    <a:pt x="2355" y="1611"/>
                  </a:lnTo>
                  <a:lnTo>
                    <a:pt x="2357" y="1613"/>
                  </a:lnTo>
                  <a:lnTo>
                    <a:pt x="2344" y="1653"/>
                  </a:lnTo>
                  <a:lnTo>
                    <a:pt x="2330" y="1692"/>
                  </a:lnTo>
                  <a:lnTo>
                    <a:pt x="2323" y="1711"/>
                  </a:lnTo>
                  <a:lnTo>
                    <a:pt x="2314" y="1729"/>
                  </a:lnTo>
                  <a:lnTo>
                    <a:pt x="2303" y="1746"/>
                  </a:lnTo>
                  <a:lnTo>
                    <a:pt x="2290" y="1762"/>
                  </a:lnTo>
                  <a:lnTo>
                    <a:pt x="2279" y="1774"/>
                  </a:lnTo>
                  <a:lnTo>
                    <a:pt x="2268" y="1783"/>
                  </a:lnTo>
                  <a:lnTo>
                    <a:pt x="2256" y="1790"/>
                  </a:lnTo>
                  <a:lnTo>
                    <a:pt x="2245" y="1796"/>
                  </a:lnTo>
                  <a:lnTo>
                    <a:pt x="2235" y="1804"/>
                  </a:lnTo>
                  <a:lnTo>
                    <a:pt x="2225" y="1811"/>
                  </a:lnTo>
                  <a:lnTo>
                    <a:pt x="2220" y="1816"/>
                  </a:lnTo>
                  <a:lnTo>
                    <a:pt x="2216" y="1821"/>
                  </a:lnTo>
                  <a:lnTo>
                    <a:pt x="2211" y="1828"/>
                  </a:lnTo>
                  <a:lnTo>
                    <a:pt x="2207" y="1834"/>
                  </a:lnTo>
                  <a:lnTo>
                    <a:pt x="2203" y="1844"/>
                  </a:lnTo>
                  <a:lnTo>
                    <a:pt x="2202" y="1854"/>
                  </a:lnTo>
                  <a:lnTo>
                    <a:pt x="2201" y="1863"/>
                  </a:lnTo>
                  <a:lnTo>
                    <a:pt x="2200" y="1873"/>
                  </a:lnTo>
                  <a:lnTo>
                    <a:pt x="2198" y="1882"/>
                  </a:lnTo>
                  <a:lnTo>
                    <a:pt x="2196" y="1892"/>
                  </a:lnTo>
                  <a:lnTo>
                    <a:pt x="2192" y="1899"/>
                  </a:lnTo>
                  <a:lnTo>
                    <a:pt x="2187" y="1908"/>
                  </a:lnTo>
                  <a:lnTo>
                    <a:pt x="2182" y="1913"/>
                  </a:lnTo>
                  <a:lnTo>
                    <a:pt x="2176" y="1916"/>
                  </a:lnTo>
                  <a:lnTo>
                    <a:pt x="2171" y="1919"/>
                  </a:lnTo>
                  <a:lnTo>
                    <a:pt x="2165" y="1922"/>
                  </a:lnTo>
                  <a:lnTo>
                    <a:pt x="2160" y="1924"/>
                  </a:lnTo>
                  <a:lnTo>
                    <a:pt x="2153" y="1928"/>
                  </a:lnTo>
                  <a:lnTo>
                    <a:pt x="2148" y="1932"/>
                  </a:lnTo>
                  <a:lnTo>
                    <a:pt x="2145" y="1937"/>
                  </a:lnTo>
                  <a:lnTo>
                    <a:pt x="2129" y="1959"/>
                  </a:lnTo>
                  <a:lnTo>
                    <a:pt x="2117" y="1978"/>
                  </a:lnTo>
                  <a:lnTo>
                    <a:pt x="2104" y="1998"/>
                  </a:lnTo>
                  <a:lnTo>
                    <a:pt x="2092" y="2022"/>
                  </a:lnTo>
                  <a:lnTo>
                    <a:pt x="2081" y="2045"/>
                  </a:lnTo>
                  <a:lnTo>
                    <a:pt x="2072" y="2065"/>
                  </a:lnTo>
                  <a:lnTo>
                    <a:pt x="2068" y="2075"/>
                  </a:lnTo>
                  <a:lnTo>
                    <a:pt x="2063" y="2085"/>
                  </a:lnTo>
                  <a:lnTo>
                    <a:pt x="2057" y="2095"/>
                  </a:lnTo>
                  <a:lnTo>
                    <a:pt x="2049" y="2106"/>
                  </a:lnTo>
                  <a:lnTo>
                    <a:pt x="2043" y="2114"/>
                  </a:lnTo>
                  <a:lnTo>
                    <a:pt x="2037" y="2119"/>
                  </a:lnTo>
                  <a:lnTo>
                    <a:pt x="2029" y="2123"/>
                  </a:lnTo>
                  <a:lnTo>
                    <a:pt x="2022" y="2125"/>
                  </a:lnTo>
                  <a:lnTo>
                    <a:pt x="2006" y="2131"/>
                  </a:lnTo>
                  <a:lnTo>
                    <a:pt x="1991" y="2140"/>
                  </a:lnTo>
                  <a:lnTo>
                    <a:pt x="1983" y="2150"/>
                  </a:lnTo>
                  <a:lnTo>
                    <a:pt x="1975" y="2160"/>
                  </a:lnTo>
                  <a:lnTo>
                    <a:pt x="1971" y="2165"/>
                  </a:lnTo>
                  <a:lnTo>
                    <a:pt x="1968" y="2169"/>
                  </a:lnTo>
                  <a:lnTo>
                    <a:pt x="1963" y="2173"/>
                  </a:lnTo>
                  <a:lnTo>
                    <a:pt x="1956" y="2175"/>
                  </a:lnTo>
                  <a:lnTo>
                    <a:pt x="1952" y="2175"/>
                  </a:lnTo>
                  <a:lnTo>
                    <a:pt x="1947" y="2175"/>
                  </a:lnTo>
                  <a:lnTo>
                    <a:pt x="1942" y="2175"/>
                  </a:lnTo>
                  <a:lnTo>
                    <a:pt x="1939" y="2173"/>
                  </a:lnTo>
                  <a:lnTo>
                    <a:pt x="1935" y="2172"/>
                  </a:lnTo>
                  <a:lnTo>
                    <a:pt x="1931" y="2169"/>
                  </a:lnTo>
                  <a:lnTo>
                    <a:pt x="1927" y="2165"/>
                  </a:lnTo>
                  <a:lnTo>
                    <a:pt x="1925" y="2161"/>
                  </a:lnTo>
                  <a:lnTo>
                    <a:pt x="1924" y="2158"/>
                  </a:lnTo>
                  <a:lnTo>
                    <a:pt x="1922" y="2154"/>
                  </a:lnTo>
                  <a:lnTo>
                    <a:pt x="1922" y="2150"/>
                  </a:lnTo>
                  <a:lnTo>
                    <a:pt x="1922" y="2146"/>
                  </a:lnTo>
                  <a:lnTo>
                    <a:pt x="1925" y="2139"/>
                  </a:lnTo>
                  <a:lnTo>
                    <a:pt x="1925" y="2130"/>
                  </a:lnTo>
                  <a:lnTo>
                    <a:pt x="1924" y="2108"/>
                  </a:lnTo>
                  <a:lnTo>
                    <a:pt x="1924" y="2086"/>
                  </a:lnTo>
                  <a:lnTo>
                    <a:pt x="1922" y="2076"/>
                  </a:lnTo>
                  <a:lnTo>
                    <a:pt x="1921" y="2066"/>
                  </a:lnTo>
                  <a:lnTo>
                    <a:pt x="1919" y="2056"/>
                  </a:lnTo>
                  <a:lnTo>
                    <a:pt x="1915" y="2046"/>
                  </a:lnTo>
                  <a:lnTo>
                    <a:pt x="1911" y="2040"/>
                  </a:lnTo>
                  <a:lnTo>
                    <a:pt x="1909" y="2035"/>
                  </a:lnTo>
                  <a:lnTo>
                    <a:pt x="1905" y="2030"/>
                  </a:lnTo>
                  <a:lnTo>
                    <a:pt x="1900" y="2026"/>
                  </a:lnTo>
                  <a:lnTo>
                    <a:pt x="1891" y="2018"/>
                  </a:lnTo>
                  <a:lnTo>
                    <a:pt x="1880" y="2011"/>
                  </a:lnTo>
                  <a:lnTo>
                    <a:pt x="1863" y="2000"/>
                  </a:lnTo>
                  <a:lnTo>
                    <a:pt x="1850" y="1987"/>
                  </a:lnTo>
                  <a:lnTo>
                    <a:pt x="1842" y="1982"/>
                  </a:lnTo>
                  <a:lnTo>
                    <a:pt x="1835" y="1978"/>
                  </a:lnTo>
                  <a:lnTo>
                    <a:pt x="1827" y="1975"/>
                  </a:lnTo>
                  <a:lnTo>
                    <a:pt x="1817" y="1975"/>
                  </a:lnTo>
                  <a:lnTo>
                    <a:pt x="1801" y="1980"/>
                  </a:lnTo>
                  <a:lnTo>
                    <a:pt x="1784" y="1985"/>
                  </a:lnTo>
                  <a:lnTo>
                    <a:pt x="1777" y="1983"/>
                  </a:lnTo>
                  <a:lnTo>
                    <a:pt x="1771" y="1981"/>
                  </a:lnTo>
                  <a:lnTo>
                    <a:pt x="1766" y="1976"/>
                  </a:lnTo>
                  <a:lnTo>
                    <a:pt x="1760" y="1970"/>
                  </a:lnTo>
                  <a:lnTo>
                    <a:pt x="1752" y="1956"/>
                  </a:lnTo>
                  <a:lnTo>
                    <a:pt x="1743" y="1942"/>
                  </a:lnTo>
                  <a:lnTo>
                    <a:pt x="1735" y="1936"/>
                  </a:lnTo>
                  <a:lnTo>
                    <a:pt x="1729" y="1932"/>
                  </a:lnTo>
                  <a:lnTo>
                    <a:pt x="1722" y="1927"/>
                  </a:lnTo>
                  <a:lnTo>
                    <a:pt x="1714" y="1924"/>
                  </a:lnTo>
                  <a:lnTo>
                    <a:pt x="1708" y="1921"/>
                  </a:lnTo>
                  <a:lnTo>
                    <a:pt x="1700" y="1916"/>
                  </a:lnTo>
                  <a:lnTo>
                    <a:pt x="1695" y="1909"/>
                  </a:lnTo>
                  <a:lnTo>
                    <a:pt x="1690" y="1903"/>
                  </a:lnTo>
                  <a:lnTo>
                    <a:pt x="1684" y="1908"/>
                  </a:lnTo>
                  <a:lnTo>
                    <a:pt x="1678" y="1913"/>
                  </a:lnTo>
                  <a:lnTo>
                    <a:pt x="1674" y="1919"/>
                  </a:lnTo>
                  <a:lnTo>
                    <a:pt x="1670" y="1926"/>
                  </a:lnTo>
                  <a:lnTo>
                    <a:pt x="1661" y="1937"/>
                  </a:lnTo>
                  <a:lnTo>
                    <a:pt x="1653" y="1951"/>
                  </a:lnTo>
                  <a:lnTo>
                    <a:pt x="1643" y="1959"/>
                  </a:lnTo>
                  <a:lnTo>
                    <a:pt x="1632" y="1966"/>
                  </a:lnTo>
                  <a:lnTo>
                    <a:pt x="1622" y="1973"/>
                  </a:lnTo>
                  <a:lnTo>
                    <a:pt x="1612" y="1982"/>
                  </a:lnTo>
                  <a:lnTo>
                    <a:pt x="1604" y="1993"/>
                  </a:lnTo>
                  <a:lnTo>
                    <a:pt x="1596" y="2005"/>
                  </a:lnTo>
                  <a:lnTo>
                    <a:pt x="1591" y="2010"/>
                  </a:lnTo>
                  <a:lnTo>
                    <a:pt x="1586" y="2013"/>
                  </a:lnTo>
                  <a:lnTo>
                    <a:pt x="1580" y="2016"/>
                  </a:lnTo>
                  <a:lnTo>
                    <a:pt x="1573" y="2016"/>
                  </a:lnTo>
                  <a:lnTo>
                    <a:pt x="1557" y="2013"/>
                  </a:lnTo>
                  <a:lnTo>
                    <a:pt x="1541" y="2011"/>
                  </a:lnTo>
                  <a:lnTo>
                    <a:pt x="1531" y="2012"/>
                  </a:lnTo>
                  <a:lnTo>
                    <a:pt x="1521" y="2013"/>
                  </a:lnTo>
                  <a:lnTo>
                    <a:pt x="1521" y="2066"/>
                  </a:lnTo>
                  <a:lnTo>
                    <a:pt x="1521" y="2087"/>
                  </a:lnTo>
                  <a:lnTo>
                    <a:pt x="1522" y="2106"/>
                  </a:lnTo>
                  <a:lnTo>
                    <a:pt x="1523" y="2115"/>
                  </a:lnTo>
                  <a:lnTo>
                    <a:pt x="1526" y="2124"/>
                  </a:lnTo>
                  <a:lnTo>
                    <a:pt x="1530" y="2134"/>
                  </a:lnTo>
                  <a:lnTo>
                    <a:pt x="1533" y="2143"/>
                  </a:lnTo>
                  <a:lnTo>
                    <a:pt x="1538" y="2148"/>
                  </a:lnTo>
                  <a:lnTo>
                    <a:pt x="1543" y="2153"/>
                  </a:lnTo>
                  <a:lnTo>
                    <a:pt x="1546" y="2154"/>
                  </a:lnTo>
                  <a:lnTo>
                    <a:pt x="1547" y="2156"/>
                  </a:lnTo>
                  <a:lnTo>
                    <a:pt x="1548" y="2159"/>
                  </a:lnTo>
                  <a:lnTo>
                    <a:pt x="1550" y="2163"/>
                  </a:lnTo>
                  <a:lnTo>
                    <a:pt x="1550" y="2194"/>
                  </a:lnTo>
                  <a:lnTo>
                    <a:pt x="1517" y="2200"/>
                  </a:lnTo>
                  <a:lnTo>
                    <a:pt x="1488" y="2208"/>
                  </a:lnTo>
                  <a:lnTo>
                    <a:pt x="1461" y="2215"/>
                  </a:lnTo>
                  <a:lnTo>
                    <a:pt x="1428" y="2223"/>
                  </a:lnTo>
                  <a:lnTo>
                    <a:pt x="1420" y="2224"/>
                  </a:lnTo>
                  <a:lnTo>
                    <a:pt x="1414" y="2227"/>
                  </a:lnTo>
                  <a:lnTo>
                    <a:pt x="1409" y="2231"/>
                  </a:lnTo>
                  <a:lnTo>
                    <a:pt x="1404" y="2234"/>
                  </a:lnTo>
                  <a:lnTo>
                    <a:pt x="1394" y="2244"/>
                  </a:lnTo>
                  <a:lnTo>
                    <a:pt x="1383" y="2254"/>
                  </a:lnTo>
                  <a:lnTo>
                    <a:pt x="1371" y="2263"/>
                  </a:lnTo>
                  <a:lnTo>
                    <a:pt x="1359" y="2269"/>
                  </a:lnTo>
                  <a:lnTo>
                    <a:pt x="1354" y="2272"/>
                  </a:lnTo>
                  <a:lnTo>
                    <a:pt x="1349" y="2276"/>
                  </a:lnTo>
                  <a:lnTo>
                    <a:pt x="1343" y="2281"/>
                  </a:lnTo>
                  <a:lnTo>
                    <a:pt x="1338" y="2286"/>
                  </a:lnTo>
                  <a:lnTo>
                    <a:pt x="1331" y="2296"/>
                  </a:lnTo>
                  <a:lnTo>
                    <a:pt x="1326" y="2307"/>
                  </a:lnTo>
                  <a:lnTo>
                    <a:pt x="1322" y="2311"/>
                  </a:lnTo>
                  <a:lnTo>
                    <a:pt x="1319" y="2315"/>
                  </a:lnTo>
                  <a:lnTo>
                    <a:pt x="1315" y="2317"/>
                  </a:lnTo>
                  <a:lnTo>
                    <a:pt x="1309" y="2318"/>
                  </a:lnTo>
                  <a:lnTo>
                    <a:pt x="1297" y="2317"/>
                  </a:lnTo>
                  <a:lnTo>
                    <a:pt x="1289" y="2315"/>
                  </a:lnTo>
                  <a:lnTo>
                    <a:pt x="1279" y="2311"/>
                  </a:lnTo>
                  <a:lnTo>
                    <a:pt x="1271" y="2307"/>
                  </a:lnTo>
                  <a:lnTo>
                    <a:pt x="1253" y="2297"/>
                  </a:lnTo>
                  <a:lnTo>
                    <a:pt x="1235" y="2286"/>
                  </a:lnTo>
                  <a:lnTo>
                    <a:pt x="1237" y="2291"/>
                  </a:lnTo>
                  <a:lnTo>
                    <a:pt x="1231" y="2282"/>
                  </a:lnTo>
                  <a:lnTo>
                    <a:pt x="1223" y="2274"/>
                  </a:lnTo>
                  <a:lnTo>
                    <a:pt x="1216" y="2267"/>
                  </a:lnTo>
                  <a:lnTo>
                    <a:pt x="1208" y="2261"/>
                  </a:lnTo>
                  <a:lnTo>
                    <a:pt x="1193" y="2249"/>
                  </a:lnTo>
                  <a:lnTo>
                    <a:pt x="1177" y="2239"/>
                  </a:lnTo>
                  <a:lnTo>
                    <a:pt x="1158" y="2232"/>
                  </a:lnTo>
                  <a:lnTo>
                    <a:pt x="1139" y="2225"/>
                  </a:lnTo>
                  <a:lnTo>
                    <a:pt x="1119" y="2220"/>
                  </a:lnTo>
                  <a:lnTo>
                    <a:pt x="1098" y="2214"/>
                  </a:lnTo>
                  <a:lnTo>
                    <a:pt x="1090" y="2212"/>
                  </a:lnTo>
                  <a:lnTo>
                    <a:pt x="1084" y="2208"/>
                  </a:lnTo>
                  <a:lnTo>
                    <a:pt x="1078" y="2202"/>
                  </a:lnTo>
                  <a:lnTo>
                    <a:pt x="1073" y="2197"/>
                  </a:lnTo>
                  <a:lnTo>
                    <a:pt x="1069" y="2190"/>
                  </a:lnTo>
                  <a:lnTo>
                    <a:pt x="1063" y="2185"/>
                  </a:lnTo>
                  <a:lnTo>
                    <a:pt x="1058" y="2180"/>
                  </a:lnTo>
                  <a:lnTo>
                    <a:pt x="1050" y="2178"/>
                  </a:lnTo>
                  <a:lnTo>
                    <a:pt x="1043" y="2177"/>
                  </a:lnTo>
                  <a:lnTo>
                    <a:pt x="1036" y="2177"/>
                  </a:lnTo>
                  <a:lnTo>
                    <a:pt x="1030" y="2177"/>
                  </a:lnTo>
                  <a:lnTo>
                    <a:pt x="1024" y="2178"/>
                  </a:lnTo>
                  <a:lnTo>
                    <a:pt x="1018" y="2179"/>
                  </a:lnTo>
                  <a:lnTo>
                    <a:pt x="1010" y="2179"/>
                  </a:lnTo>
                  <a:lnTo>
                    <a:pt x="1004" y="2179"/>
                  </a:lnTo>
                  <a:lnTo>
                    <a:pt x="997" y="2178"/>
                  </a:lnTo>
                  <a:lnTo>
                    <a:pt x="990" y="2175"/>
                  </a:lnTo>
                  <a:lnTo>
                    <a:pt x="985" y="2172"/>
                  </a:lnTo>
                  <a:lnTo>
                    <a:pt x="980" y="2169"/>
                  </a:lnTo>
                  <a:lnTo>
                    <a:pt x="975" y="2164"/>
                  </a:lnTo>
                  <a:lnTo>
                    <a:pt x="967" y="2154"/>
                  </a:lnTo>
                  <a:lnTo>
                    <a:pt x="962" y="2143"/>
                  </a:lnTo>
                  <a:lnTo>
                    <a:pt x="959" y="2130"/>
                  </a:lnTo>
                  <a:lnTo>
                    <a:pt x="956" y="2116"/>
                  </a:lnTo>
                  <a:lnTo>
                    <a:pt x="954" y="2103"/>
                  </a:lnTo>
                  <a:lnTo>
                    <a:pt x="952" y="2087"/>
                  </a:lnTo>
                  <a:lnTo>
                    <a:pt x="931" y="2087"/>
                  </a:lnTo>
                  <a:lnTo>
                    <a:pt x="918" y="2089"/>
                  </a:lnTo>
                  <a:lnTo>
                    <a:pt x="906" y="2089"/>
                  </a:lnTo>
                  <a:lnTo>
                    <a:pt x="901" y="2089"/>
                  </a:lnTo>
                  <a:lnTo>
                    <a:pt x="895" y="2087"/>
                  </a:lnTo>
                  <a:lnTo>
                    <a:pt x="888" y="2086"/>
                  </a:lnTo>
                  <a:lnTo>
                    <a:pt x="883" y="2082"/>
                  </a:lnTo>
                  <a:lnTo>
                    <a:pt x="873" y="2074"/>
                  </a:lnTo>
                  <a:lnTo>
                    <a:pt x="866" y="2064"/>
                  </a:lnTo>
                  <a:lnTo>
                    <a:pt x="862" y="2060"/>
                  </a:lnTo>
                  <a:lnTo>
                    <a:pt x="858" y="2056"/>
                  </a:lnTo>
                  <a:lnTo>
                    <a:pt x="852" y="2054"/>
                  </a:lnTo>
                  <a:lnTo>
                    <a:pt x="846" y="2054"/>
                  </a:lnTo>
                  <a:lnTo>
                    <a:pt x="839" y="2055"/>
                  </a:lnTo>
                  <a:lnTo>
                    <a:pt x="833" y="2056"/>
                  </a:lnTo>
                  <a:lnTo>
                    <a:pt x="833" y="2111"/>
                  </a:lnTo>
                  <a:lnTo>
                    <a:pt x="832" y="2118"/>
                  </a:lnTo>
                  <a:lnTo>
                    <a:pt x="829" y="2124"/>
                  </a:lnTo>
                  <a:lnTo>
                    <a:pt x="824" y="2129"/>
                  </a:lnTo>
                  <a:lnTo>
                    <a:pt x="819" y="2133"/>
                  </a:lnTo>
                  <a:lnTo>
                    <a:pt x="813" y="2135"/>
                  </a:lnTo>
                  <a:lnTo>
                    <a:pt x="805" y="2138"/>
                  </a:lnTo>
                  <a:lnTo>
                    <a:pt x="798" y="2140"/>
                  </a:lnTo>
                  <a:lnTo>
                    <a:pt x="790" y="2140"/>
                  </a:lnTo>
                  <a:lnTo>
                    <a:pt x="780" y="2143"/>
                  </a:lnTo>
                  <a:lnTo>
                    <a:pt x="772" y="2145"/>
                  </a:lnTo>
                  <a:lnTo>
                    <a:pt x="763" y="2149"/>
                  </a:lnTo>
                  <a:lnTo>
                    <a:pt x="755" y="2153"/>
                  </a:lnTo>
                  <a:lnTo>
                    <a:pt x="746" y="2156"/>
                  </a:lnTo>
                  <a:lnTo>
                    <a:pt x="739" y="2159"/>
                  </a:lnTo>
                  <a:lnTo>
                    <a:pt x="729" y="2161"/>
                  </a:lnTo>
                  <a:lnTo>
                    <a:pt x="719" y="2161"/>
                  </a:lnTo>
                  <a:lnTo>
                    <a:pt x="708" y="2160"/>
                  </a:lnTo>
                  <a:lnTo>
                    <a:pt x="699" y="2158"/>
                  </a:lnTo>
                  <a:lnTo>
                    <a:pt x="690" y="2153"/>
                  </a:lnTo>
                  <a:lnTo>
                    <a:pt x="682" y="2146"/>
                  </a:lnTo>
                  <a:lnTo>
                    <a:pt x="669" y="2130"/>
                  </a:lnTo>
                  <a:lnTo>
                    <a:pt x="656" y="2111"/>
                  </a:lnTo>
                  <a:lnTo>
                    <a:pt x="642" y="2092"/>
                  </a:lnTo>
                  <a:lnTo>
                    <a:pt x="630" y="2075"/>
                  </a:lnTo>
                  <a:lnTo>
                    <a:pt x="616" y="2059"/>
                  </a:lnTo>
                  <a:lnTo>
                    <a:pt x="603" y="2042"/>
                  </a:lnTo>
                  <a:lnTo>
                    <a:pt x="596" y="2036"/>
                  </a:lnTo>
                  <a:lnTo>
                    <a:pt x="588" y="2030"/>
                  </a:lnTo>
                  <a:lnTo>
                    <a:pt x="581" y="2025"/>
                  </a:lnTo>
                  <a:lnTo>
                    <a:pt x="572" y="2020"/>
                  </a:lnTo>
                  <a:lnTo>
                    <a:pt x="563" y="2016"/>
                  </a:lnTo>
                  <a:lnTo>
                    <a:pt x="553" y="2013"/>
                  </a:lnTo>
                  <a:lnTo>
                    <a:pt x="543" y="2012"/>
                  </a:lnTo>
                  <a:lnTo>
                    <a:pt x="532" y="2011"/>
                  </a:lnTo>
                  <a:lnTo>
                    <a:pt x="521" y="2012"/>
                  </a:lnTo>
                  <a:lnTo>
                    <a:pt x="511" y="2016"/>
                  </a:lnTo>
                  <a:lnTo>
                    <a:pt x="502" y="2020"/>
                  </a:lnTo>
                  <a:lnTo>
                    <a:pt x="490" y="2022"/>
                  </a:lnTo>
                  <a:lnTo>
                    <a:pt x="483" y="2021"/>
                  </a:lnTo>
                  <a:lnTo>
                    <a:pt x="477" y="2018"/>
                  </a:lnTo>
                  <a:lnTo>
                    <a:pt x="470" y="2015"/>
                  </a:lnTo>
                  <a:lnTo>
                    <a:pt x="465" y="2010"/>
                  </a:lnTo>
                  <a:lnTo>
                    <a:pt x="460" y="2003"/>
                  </a:lnTo>
                  <a:lnTo>
                    <a:pt x="458" y="1997"/>
                  </a:lnTo>
                  <a:lnTo>
                    <a:pt x="455" y="1991"/>
                  </a:lnTo>
                  <a:lnTo>
                    <a:pt x="455" y="1982"/>
                  </a:lnTo>
                  <a:lnTo>
                    <a:pt x="455" y="1928"/>
                  </a:lnTo>
                  <a:lnTo>
                    <a:pt x="457" y="1919"/>
                  </a:lnTo>
                  <a:lnTo>
                    <a:pt x="459" y="1912"/>
                  </a:lnTo>
                  <a:lnTo>
                    <a:pt x="463" y="1906"/>
                  </a:lnTo>
                  <a:lnTo>
                    <a:pt x="468" y="1898"/>
                  </a:lnTo>
                  <a:lnTo>
                    <a:pt x="473" y="1892"/>
                  </a:lnTo>
                  <a:lnTo>
                    <a:pt x="477" y="1885"/>
                  </a:lnTo>
                  <a:lnTo>
                    <a:pt x="480" y="1877"/>
                  </a:lnTo>
                  <a:lnTo>
                    <a:pt x="482" y="1868"/>
                  </a:lnTo>
                  <a:lnTo>
                    <a:pt x="480" y="1862"/>
                  </a:lnTo>
                  <a:lnTo>
                    <a:pt x="479" y="1855"/>
                  </a:lnTo>
                  <a:lnTo>
                    <a:pt x="477" y="1850"/>
                  </a:lnTo>
                  <a:lnTo>
                    <a:pt x="474" y="1845"/>
                  </a:lnTo>
                  <a:lnTo>
                    <a:pt x="469" y="1840"/>
                  </a:lnTo>
                  <a:lnTo>
                    <a:pt x="465" y="1837"/>
                  </a:lnTo>
                  <a:lnTo>
                    <a:pt x="460" y="1833"/>
                  </a:lnTo>
                  <a:lnTo>
                    <a:pt x="454" y="1830"/>
                  </a:lnTo>
                  <a:lnTo>
                    <a:pt x="429" y="1819"/>
                  </a:lnTo>
                  <a:lnTo>
                    <a:pt x="401" y="1808"/>
                  </a:lnTo>
                  <a:lnTo>
                    <a:pt x="391" y="1803"/>
                  </a:lnTo>
                  <a:lnTo>
                    <a:pt x="381" y="1799"/>
                  </a:lnTo>
                  <a:lnTo>
                    <a:pt x="372" y="1795"/>
                  </a:lnTo>
                  <a:lnTo>
                    <a:pt x="362" y="1793"/>
                  </a:lnTo>
                  <a:lnTo>
                    <a:pt x="344" y="1788"/>
                  </a:lnTo>
                  <a:lnTo>
                    <a:pt x="322" y="1781"/>
                  </a:lnTo>
                  <a:lnTo>
                    <a:pt x="315" y="1778"/>
                  </a:lnTo>
                  <a:lnTo>
                    <a:pt x="308" y="1774"/>
                  </a:lnTo>
                  <a:lnTo>
                    <a:pt x="302" y="1769"/>
                  </a:lnTo>
                  <a:lnTo>
                    <a:pt x="296" y="1765"/>
                  </a:lnTo>
                  <a:lnTo>
                    <a:pt x="285" y="1755"/>
                  </a:lnTo>
                  <a:lnTo>
                    <a:pt x="270" y="1746"/>
                  </a:lnTo>
                  <a:lnTo>
                    <a:pt x="249" y="1739"/>
                  </a:lnTo>
                  <a:lnTo>
                    <a:pt x="232" y="1730"/>
                  </a:lnTo>
                  <a:lnTo>
                    <a:pt x="223" y="1725"/>
                  </a:lnTo>
                  <a:lnTo>
                    <a:pt x="216" y="1719"/>
                  </a:lnTo>
                  <a:lnTo>
                    <a:pt x="209" y="1711"/>
                  </a:lnTo>
                  <a:lnTo>
                    <a:pt x="203" y="1702"/>
                  </a:lnTo>
                  <a:lnTo>
                    <a:pt x="198" y="1691"/>
                  </a:lnTo>
                  <a:lnTo>
                    <a:pt x="192" y="1681"/>
                  </a:lnTo>
                  <a:lnTo>
                    <a:pt x="185" y="1672"/>
                  </a:lnTo>
                  <a:lnTo>
                    <a:pt x="179" y="1663"/>
                  </a:lnTo>
                  <a:lnTo>
                    <a:pt x="170" y="1657"/>
                  </a:lnTo>
                  <a:lnTo>
                    <a:pt x="162" y="1651"/>
                  </a:lnTo>
                  <a:lnTo>
                    <a:pt x="152" y="1647"/>
                  </a:lnTo>
                  <a:lnTo>
                    <a:pt x="140" y="1643"/>
                  </a:lnTo>
                  <a:lnTo>
                    <a:pt x="129" y="1643"/>
                  </a:lnTo>
                  <a:lnTo>
                    <a:pt x="119" y="1643"/>
                  </a:lnTo>
                  <a:lnTo>
                    <a:pt x="110" y="1646"/>
                  </a:lnTo>
                  <a:lnTo>
                    <a:pt x="100" y="1647"/>
                  </a:lnTo>
                  <a:lnTo>
                    <a:pt x="91" y="1648"/>
                  </a:lnTo>
                  <a:lnTo>
                    <a:pt x="83" y="1648"/>
                  </a:lnTo>
                  <a:lnTo>
                    <a:pt x="73" y="1647"/>
                  </a:lnTo>
                  <a:lnTo>
                    <a:pt x="64" y="1643"/>
                  </a:lnTo>
                  <a:lnTo>
                    <a:pt x="59" y="1641"/>
                  </a:lnTo>
                  <a:lnTo>
                    <a:pt x="55" y="1637"/>
                  </a:lnTo>
                  <a:lnTo>
                    <a:pt x="51" y="1633"/>
                  </a:lnTo>
                  <a:lnTo>
                    <a:pt x="49" y="1629"/>
                  </a:lnTo>
                  <a:lnTo>
                    <a:pt x="45" y="1621"/>
                  </a:lnTo>
                  <a:lnTo>
                    <a:pt x="42" y="1612"/>
                  </a:lnTo>
                  <a:lnTo>
                    <a:pt x="40" y="1591"/>
                  </a:lnTo>
                  <a:lnTo>
                    <a:pt x="35" y="1569"/>
                  </a:lnTo>
                  <a:lnTo>
                    <a:pt x="24" y="1550"/>
                  </a:lnTo>
                  <a:lnTo>
                    <a:pt x="12" y="1534"/>
                  </a:lnTo>
                  <a:lnTo>
                    <a:pt x="7" y="1525"/>
                  </a:lnTo>
                  <a:lnTo>
                    <a:pt x="3" y="1517"/>
                  </a:lnTo>
                  <a:lnTo>
                    <a:pt x="1" y="1507"/>
                  </a:lnTo>
                  <a:lnTo>
                    <a:pt x="0" y="1495"/>
                  </a:lnTo>
                  <a:lnTo>
                    <a:pt x="1" y="1488"/>
                  </a:lnTo>
                  <a:lnTo>
                    <a:pt x="2" y="1480"/>
                  </a:lnTo>
                  <a:lnTo>
                    <a:pt x="3" y="1474"/>
                  </a:lnTo>
                  <a:lnTo>
                    <a:pt x="7" y="1468"/>
                  </a:lnTo>
                  <a:lnTo>
                    <a:pt x="11" y="1461"/>
                  </a:lnTo>
                  <a:lnTo>
                    <a:pt x="15" y="1456"/>
                  </a:lnTo>
                  <a:lnTo>
                    <a:pt x="20" y="1451"/>
                  </a:lnTo>
                  <a:lnTo>
                    <a:pt x="25" y="1446"/>
                  </a:lnTo>
                  <a:lnTo>
                    <a:pt x="50" y="1429"/>
                  </a:lnTo>
                  <a:lnTo>
                    <a:pt x="76" y="1411"/>
                  </a:lnTo>
                  <a:lnTo>
                    <a:pt x="80" y="1407"/>
                  </a:lnTo>
                  <a:lnTo>
                    <a:pt x="83" y="1404"/>
                  </a:lnTo>
                  <a:lnTo>
                    <a:pt x="85" y="1400"/>
                  </a:lnTo>
                  <a:lnTo>
                    <a:pt x="86" y="1396"/>
                  </a:lnTo>
                  <a:lnTo>
                    <a:pt x="88" y="1386"/>
                  </a:lnTo>
                  <a:lnTo>
                    <a:pt x="90" y="1376"/>
                  </a:lnTo>
                  <a:lnTo>
                    <a:pt x="94" y="1366"/>
                  </a:lnTo>
                  <a:lnTo>
                    <a:pt x="98" y="1356"/>
                  </a:lnTo>
                  <a:lnTo>
                    <a:pt x="103" y="1346"/>
                  </a:lnTo>
                  <a:lnTo>
                    <a:pt x="109" y="1338"/>
                  </a:lnTo>
                  <a:lnTo>
                    <a:pt x="116" y="1331"/>
                  </a:lnTo>
                  <a:lnTo>
                    <a:pt x="125" y="1326"/>
                  </a:lnTo>
                  <a:lnTo>
                    <a:pt x="135" y="1322"/>
                  </a:lnTo>
                  <a:lnTo>
                    <a:pt x="145" y="1321"/>
                  </a:lnTo>
                  <a:lnTo>
                    <a:pt x="155" y="1322"/>
                  </a:lnTo>
                  <a:lnTo>
                    <a:pt x="163" y="1326"/>
                  </a:lnTo>
                  <a:lnTo>
                    <a:pt x="170" y="1330"/>
                  </a:lnTo>
                  <a:lnTo>
                    <a:pt x="177" y="1336"/>
                  </a:lnTo>
                  <a:lnTo>
                    <a:pt x="183" y="1342"/>
                  </a:lnTo>
                  <a:lnTo>
                    <a:pt x="190" y="1348"/>
                  </a:lnTo>
                  <a:lnTo>
                    <a:pt x="198" y="1353"/>
                  </a:lnTo>
                  <a:lnTo>
                    <a:pt x="207" y="1358"/>
                  </a:lnTo>
                  <a:lnTo>
                    <a:pt x="224" y="1365"/>
                  </a:lnTo>
                  <a:lnTo>
                    <a:pt x="242" y="1368"/>
                  </a:lnTo>
                  <a:lnTo>
                    <a:pt x="251" y="1371"/>
                  </a:lnTo>
                  <a:lnTo>
                    <a:pt x="258" y="1375"/>
                  </a:lnTo>
                  <a:lnTo>
                    <a:pt x="267" y="1379"/>
                  </a:lnTo>
                  <a:lnTo>
                    <a:pt x="275" y="1385"/>
                  </a:lnTo>
                  <a:lnTo>
                    <a:pt x="282" y="1394"/>
                  </a:lnTo>
                  <a:lnTo>
                    <a:pt x="288" y="1402"/>
                  </a:lnTo>
                  <a:lnTo>
                    <a:pt x="291" y="1407"/>
                  </a:lnTo>
                  <a:lnTo>
                    <a:pt x="295" y="1410"/>
                  </a:lnTo>
                  <a:lnTo>
                    <a:pt x="300" y="1412"/>
                  </a:lnTo>
                  <a:lnTo>
                    <a:pt x="305" y="1414"/>
                  </a:lnTo>
                  <a:lnTo>
                    <a:pt x="367" y="1414"/>
                  </a:lnTo>
                  <a:lnTo>
                    <a:pt x="375" y="1412"/>
                  </a:lnTo>
                  <a:lnTo>
                    <a:pt x="383" y="1411"/>
                  </a:lnTo>
                  <a:lnTo>
                    <a:pt x="389" y="1409"/>
                  </a:lnTo>
                  <a:lnTo>
                    <a:pt x="395" y="1405"/>
                  </a:lnTo>
                  <a:lnTo>
                    <a:pt x="405" y="1395"/>
                  </a:lnTo>
                  <a:lnTo>
                    <a:pt x="415" y="1384"/>
                  </a:lnTo>
                  <a:lnTo>
                    <a:pt x="424" y="1371"/>
                  </a:lnTo>
                  <a:lnTo>
                    <a:pt x="434" y="1358"/>
                  </a:lnTo>
                  <a:lnTo>
                    <a:pt x="439" y="1352"/>
                  </a:lnTo>
                  <a:lnTo>
                    <a:pt x="445" y="1346"/>
                  </a:lnTo>
                  <a:lnTo>
                    <a:pt x="453" y="1341"/>
                  </a:lnTo>
                  <a:lnTo>
                    <a:pt x="460" y="1337"/>
                  </a:lnTo>
                  <a:lnTo>
                    <a:pt x="452" y="1318"/>
                  </a:lnTo>
                  <a:lnTo>
                    <a:pt x="441" y="1303"/>
                  </a:lnTo>
                  <a:lnTo>
                    <a:pt x="430" y="1289"/>
                  </a:lnTo>
                  <a:lnTo>
                    <a:pt x="419" y="1276"/>
                  </a:lnTo>
                  <a:lnTo>
                    <a:pt x="393" y="1252"/>
                  </a:lnTo>
                  <a:lnTo>
                    <a:pt x="362" y="1225"/>
                  </a:lnTo>
                  <a:lnTo>
                    <a:pt x="355" y="1218"/>
                  </a:lnTo>
                  <a:lnTo>
                    <a:pt x="349" y="1210"/>
                  </a:lnTo>
                  <a:lnTo>
                    <a:pt x="344" y="1203"/>
                  </a:lnTo>
                  <a:lnTo>
                    <a:pt x="339" y="1194"/>
                  </a:lnTo>
                  <a:lnTo>
                    <a:pt x="334" y="1187"/>
                  </a:lnTo>
                  <a:lnTo>
                    <a:pt x="329" y="1179"/>
                  </a:lnTo>
                  <a:lnTo>
                    <a:pt x="322" y="1170"/>
                  </a:lnTo>
                  <a:lnTo>
                    <a:pt x="315" y="1163"/>
                  </a:lnTo>
                  <a:lnTo>
                    <a:pt x="311" y="1158"/>
                  </a:lnTo>
                  <a:lnTo>
                    <a:pt x="307" y="1153"/>
                  </a:lnTo>
                  <a:lnTo>
                    <a:pt x="305" y="1148"/>
                  </a:lnTo>
                  <a:lnTo>
                    <a:pt x="303" y="1143"/>
                  </a:lnTo>
                  <a:lnTo>
                    <a:pt x="302" y="1133"/>
                  </a:lnTo>
                  <a:lnTo>
                    <a:pt x="301" y="1121"/>
                  </a:lnTo>
                  <a:lnTo>
                    <a:pt x="301" y="1110"/>
                  </a:lnTo>
                  <a:lnTo>
                    <a:pt x="301" y="1099"/>
                  </a:lnTo>
                  <a:lnTo>
                    <a:pt x="298" y="1086"/>
                  </a:lnTo>
                  <a:lnTo>
                    <a:pt x="293" y="1075"/>
                  </a:lnTo>
                  <a:lnTo>
                    <a:pt x="285" y="1061"/>
                  </a:lnTo>
                  <a:lnTo>
                    <a:pt x="276" y="1050"/>
                  </a:lnTo>
                  <a:lnTo>
                    <a:pt x="267" y="1038"/>
                  </a:lnTo>
                  <a:lnTo>
                    <a:pt x="257" y="1025"/>
                  </a:lnTo>
                  <a:lnTo>
                    <a:pt x="244" y="1010"/>
                  </a:lnTo>
                  <a:lnTo>
                    <a:pt x="233" y="995"/>
                  </a:lnTo>
                  <a:lnTo>
                    <a:pt x="227" y="990"/>
                  </a:lnTo>
                  <a:lnTo>
                    <a:pt x="219" y="985"/>
                  </a:lnTo>
                  <a:lnTo>
                    <a:pt x="211" y="982"/>
                  </a:lnTo>
                  <a:lnTo>
                    <a:pt x="201" y="980"/>
                  </a:lnTo>
                  <a:lnTo>
                    <a:pt x="219" y="963"/>
                  </a:lnTo>
                  <a:lnTo>
                    <a:pt x="236" y="947"/>
                  </a:lnTo>
                  <a:lnTo>
                    <a:pt x="242" y="938"/>
                  </a:lnTo>
                  <a:lnTo>
                    <a:pt x="247" y="929"/>
                  </a:lnTo>
                  <a:lnTo>
                    <a:pt x="249" y="918"/>
                  </a:lnTo>
                  <a:lnTo>
                    <a:pt x="251" y="905"/>
                  </a:lnTo>
                  <a:lnTo>
                    <a:pt x="251" y="897"/>
                  </a:lnTo>
                  <a:lnTo>
                    <a:pt x="247" y="889"/>
                  </a:lnTo>
                  <a:lnTo>
                    <a:pt x="243" y="883"/>
                  </a:lnTo>
                  <a:lnTo>
                    <a:pt x="238" y="877"/>
                  </a:lnTo>
                  <a:lnTo>
                    <a:pt x="224" y="867"/>
                  </a:lnTo>
                  <a:lnTo>
                    <a:pt x="209" y="857"/>
                  </a:lnTo>
                  <a:lnTo>
                    <a:pt x="193" y="848"/>
                  </a:lnTo>
                  <a:lnTo>
                    <a:pt x="179" y="838"/>
                  </a:lnTo>
                  <a:lnTo>
                    <a:pt x="174" y="831"/>
                  </a:lnTo>
                  <a:lnTo>
                    <a:pt x="170" y="825"/>
                  </a:lnTo>
                  <a:lnTo>
                    <a:pt x="168" y="818"/>
                  </a:lnTo>
                  <a:lnTo>
                    <a:pt x="167" y="809"/>
                  </a:lnTo>
                  <a:lnTo>
                    <a:pt x="167" y="803"/>
                  </a:lnTo>
                  <a:lnTo>
                    <a:pt x="169" y="799"/>
                  </a:lnTo>
                  <a:lnTo>
                    <a:pt x="170" y="795"/>
                  </a:lnTo>
                  <a:lnTo>
                    <a:pt x="174" y="791"/>
                  </a:lnTo>
                  <a:lnTo>
                    <a:pt x="182" y="788"/>
                  </a:lnTo>
                  <a:lnTo>
                    <a:pt x="192" y="784"/>
                  </a:lnTo>
                  <a:lnTo>
                    <a:pt x="202" y="780"/>
                  </a:lnTo>
                  <a:lnTo>
                    <a:pt x="212" y="776"/>
                  </a:lnTo>
                  <a:lnTo>
                    <a:pt x="217" y="774"/>
                  </a:lnTo>
                  <a:lnTo>
                    <a:pt x="222" y="771"/>
                  </a:lnTo>
                  <a:lnTo>
                    <a:pt x="227" y="767"/>
                  </a:lnTo>
                  <a:lnTo>
                    <a:pt x="231" y="764"/>
                  </a:lnTo>
                  <a:lnTo>
                    <a:pt x="236" y="755"/>
                  </a:lnTo>
                  <a:lnTo>
                    <a:pt x="238" y="747"/>
                  </a:lnTo>
                  <a:lnTo>
                    <a:pt x="241" y="740"/>
                  </a:lnTo>
                  <a:lnTo>
                    <a:pt x="241" y="731"/>
                  </a:lnTo>
                  <a:lnTo>
                    <a:pt x="241" y="714"/>
                  </a:lnTo>
                  <a:lnTo>
                    <a:pt x="241" y="695"/>
                  </a:lnTo>
                  <a:lnTo>
                    <a:pt x="239" y="686"/>
                  </a:lnTo>
                  <a:lnTo>
                    <a:pt x="238" y="677"/>
                  </a:lnTo>
                  <a:lnTo>
                    <a:pt x="237" y="670"/>
                  </a:lnTo>
                  <a:lnTo>
                    <a:pt x="234" y="663"/>
                  </a:lnTo>
                  <a:lnTo>
                    <a:pt x="232" y="656"/>
                  </a:lnTo>
                  <a:lnTo>
                    <a:pt x="229" y="648"/>
                  </a:lnTo>
                  <a:lnTo>
                    <a:pt x="228" y="639"/>
                  </a:lnTo>
                  <a:lnTo>
                    <a:pt x="227" y="631"/>
                  </a:lnTo>
                  <a:lnTo>
                    <a:pt x="228" y="626"/>
                  </a:lnTo>
                  <a:lnTo>
                    <a:pt x="229" y="621"/>
                  </a:lnTo>
                  <a:lnTo>
                    <a:pt x="233" y="616"/>
                  </a:lnTo>
                  <a:lnTo>
                    <a:pt x="237" y="612"/>
                  </a:lnTo>
                  <a:lnTo>
                    <a:pt x="244" y="603"/>
                  </a:lnTo>
                  <a:lnTo>
                    <a:pt x="251" y="594"/>
                  </a:lnTo>
                  <a:lnTo>
                    <a:pt x="258" y="579"/>
                  </a:lnTo>
                  <a:lnTo>
                    <a:pt x="266" y="564"/>
                  </a:lnTo>
                  <a:lnTo>
                    <a:pt x="271" y="558"/>
                  </a:lnTo>
                  <a:lnTo>
                    <a:pt x="276" y="553"/>
                  </a:lnTo>
                  <a:lnTo>
                    <a:pt x="283" y="550"/>
                  </a:lnTo>
                  <a:lnTo>
                    <a:pt x="291" y="549"/>
                  </a:lnTo>
                  <a:lnTo>
                    <a:pt x="305" y="553"/>
                  </a:lnTo>
                  <a:lnTo>
                    <a:pt x="318" y="557"/>
                  </a:lnTo>
                  <a:lnTo>
                    <a:pt x="380" y="557"/>
                  </a:lnTo>
                  <a:lnTo>
                    <a:pt x="396" y="569"/>
                  </a:lnTo>
                  <a:lnTo>
                    <a:pt x="413" y="581"/>
                  </a:lnTo>
                  <a:lnTo>
                    <a:pt x="419" y="581"/>
                  </a:lnTo>
                  <a:lnTo>
                    <a:pt x="425" y="578"/>
                  </a:lnTo>
                  <a:lnTo>
                    <a:pt x="430" y="574"/>
                  </a:lnTo>
                  <a:lnTo>
                    <a:pt x="434" y="570"/>
                  </a:lnTo>
                  <a:lnTo>
                    <a:pt x="439" y="565"/>
                  </a:lnTo>
                  <a:lnTo>
                    <a:pt x="443" y="562"/>
                  </a:lnTo>
                  <a:lnTo>
                    <a:pt x="449" y="558"/>
                  </a:lnTo>
                  <a:lnTo>
                    <a:pt x="455" y="554"/>
                  </a:lnTo>
                  <a:lnTo>
                    <a:pt x="465" y="552"/>
                  </a:lnTo>
                  <a:lnTo>
                    <a:pt x="475" y="552"/>
                  </a:lnTo>
                  <a:lnTo>
                    <a:pt x="487" y="553"/>
                  </a:lnTo>
                  <a:lnTo>
                    <a:pt x="495" y="553"/>
                  </a:lnTo>
                  <a:lnTo>
                    <a:pt x="505" y="554"/>
                  </a:lnTo>
                  <a:lnTo>
                    <a:pt x="514" y="553"/>
                  </a:lnTo>
                  <a:lnTo>
                    <a:pt x="519" y="552"/>
                  </a:lnTo>
                  <a:lnTo>
                    <a:pt x="523" y="550"/>
                  </a:lnTo>
                  <a:lnTo>
                    <a:pt x="527" y="548"/>
                  </a:lnTo>
                  <a:lnTo>
                    <a:pt x="532" y="544"/>
                  </a:lnTo>
                  <a:lnTo>
                    <a:pt x="537" y="539"/>
                  </a:lnTo>
                  <a:lnTo>
                    <a:pt x="541" y="533"/>
                  </a:lnTo>
                  <a:lnTo>
                    <a:pt x="543" y="527"/>
                  </a:lnTo>
                  <a:lnTo>
                    <a:pt x="546" y="520"/>
                  </a:lnTo>
                  <a:lnTo>
                    <a:pt x="547" y="506"/>
                  </a:lnTo>
                  <a:lnTo>
                    <a:pt x="547" y="491"/>
                  </a:lnTo>
                  <a:lnTo>
                    <a:pt x="546" y="483"/>
                  </a:lnTo>
                  <a:lnTo>
                    <a:pt x="543" y="475"/>
                  </a:lnTo>
                  <a:lnTo>
                    <a:pt x="538" y="469"/>
                  </a:lnTo>
                  <a:lnTo>
                    <a:pt x="534" y="463"/>
                  </a:lnTo>
                  <a:lnTo>
                    <a:pt x="531" y="455"/>
                  </a:lnTo>
                  <a:lnTo>
                    <a:pt x="528" y="448"/>
                  </a:lnTo>
                  <a:lnTo>
                    <a:pt x="527" y="440"/>
                  </a:lnTo>
                  <a:lnTo>
                    <a:pt x="526" y="434"/>
                  </a:lnTo>
                  <a:lnTo>
                    <a:pt x="524" y="427"/>
                  </a:lnTo>
                  <a:lnTo>
                    <a:pt x="522" y="420"/>
                  </a:lnTo>
                  <a:lnTo>
                    <a:pt x="518" y="415"/>
                  </a:lnTo>
                  <a:lnTo>
                    <a:pt x="513" y="409"/>
                  </a:lnTo>
                  <a:lnTo>
                    <a:pt x="507" y="406"/>
                  </a:lnTo>
                  <a:lnTo>
                    <a:pt x="499" y="402"/>
                  </a:lnTo>
                  <a:lnTo>
                    <a:pt x="497" y="401"/>
                  </a:lnTo>
                  <a:lnTo>
                    <a:pt x="494" y="400"/>
                  </a:lnTo>
                  <a:lnTo>
                    <a:pt x="493" y="396"/>
                  </a:lnTo>
                  <a:lnTo>
                    <a:pt x="492" y="394"/>
                  </a:lnTo>
                  <a:lnTo>
                    <a:pt x="493" y="385"/>
                  </a:lnTo>
                  <a:lnTo>
                    <a:pt x="494" y="377"/>
                  </a:lnTo>
                  <a:lnTo>
                    <a:pt x="497" y="370"/>
                  </a:lnTo>
                  <a:lnTo>
                    <a:pt x="499" y="36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68" name="Freeform 37"/>
            <p:cNvSpPr>
              <a:spLocks/>
            </p:cNvSpPr>
            <p:nvPr/>
          </p:nvSpPr>
          <p:spPr bwMode="auto">
            <a:xfrm>
              <a:off x="4307239" y="2307037"/>
              <a:ext cx="581961" cy="573068"/>
            </a:xfrm>
            <a:custGeom>
              <a:avLst/>
              <a:gdLst>
                <a:gd name="T0" fmla="*/ 607 w 2357"/>
                <a:gd name="T1" fmla="*/ 326 h 2318"/>
                <a:gd name="T2" fmla="*/ 687 w 2357"/>
                <a:gd name="T3" fmla="*/ 249 h 2318"/>
                <a:gd name="T4" fmla="*/ 785 w 2357"/>
                <a:gd name="T5" fmla="*/ 160 h 2318"/>
                <a:gd name="T6" fmla="*/ 900 w 2357"/>
                <a:gd name="T7" fmla="*/ 145 h 2318"/>
                <a:gd name="T8" fmla="*/ 999 w 2357"/>
                <a:gd name="T9" fmla="*/ 64 h 2318"/>
                <a:gd name="T10" fmla="*/ 1171 w 2357"/>
                <a:gd name="T11" fmla="*/ 6 h 2318"/>
                <a:gd name="T12" fmla="*/ 1264 w 2357"/>
                <a:gd name="T13" fmla="*/ 124 h 2318"/>
                <a:gd name="T14" fmla="*/ 1274 w 2357"/>
                <a:gd name="T15" fmla="*/ 263 h 2318"/>
                <a:gd name="T16" fmla="*/ 1351 w 2357"/>
                <a:gd name="T17" fmla="*/ 417 h 2318"/>
                <a:gd name="T18" fmla="*/ 1445 w 2357"/>
                <a:gd name="T19" fmla="*/ 594 h 2318"/>
                <a:gd name="T20" fmla="*/ 1482 w 2357"/>
                <a:gd name="T21" fmla="*/ 701 h 2318"/>
                <a:gd name="T22" fmla="*/ 1536 w 2357"/>
                <a:gd name="T23" fmla="*/ 796 h 2318"/>
                <a:gd name="T24" fmla="*/ 1614 w 2357"/>
                <a:gd name="T25" fmla="*/ 893 h 2318"/>
                <a:gd name="T26" fmla="*/ 1713 w 2357"/>
                <a:gd name="T27" fmla="*/ 978 h 2318"/>
                <a:gd name="T28" fmla="*/ 1872 w 2357"/>
                <a:gd name="T29" fmla="*/ 1102 h 2318"/>
                <a:gd name="T30" fmla="*/ 1990 w 2357"/>
                <a:gd name="T31" fmla="*/ 1229 h 2318"/>
                <a:gd name="T32" fmla="*/ 2127 w 2357"/>
                <a:gd name="T33" fmla="*/ 1400 h 2318"/>
                <a:gd name="T34" fmla="*/ 2305 w 2357"/>
                <a:gd name="T35" fmla="*/ 1474 h 2318"/>
                <a:gd name="T36" fmla="*/ 2355 w 2357"/>
                <a:gd name="T37" fmla="*/ 1611 h 2318"/>
                <a:gd name="T38" fmla="*/ 2235 w 2357"/>
                <a:gd name="T39" fmla="*/ 1804 h 2318"/>
                <a:gd name="T40" fmla="*/ 2187 w 2357"/>
                <a:gd name="T41" fmla="*/ 1908 h 2318"/>
                <a:gd name="T42" fmla="*/ 2081 w 2357"/>
                <a:gd name="T43" fmla="*/ 2045 h 2318"/>
                <a:gd name="T44" fmla="*/ 1975 w 2357"/>
                <a:gd name="T45" fmla="*/ 2160 h 2318"/>
                <a:gd name="T46" fmla="*/ 1924 w 2357"/>
                <a:gd name="T47" fmla="*/ 2158 h 2318"/>
                <a:gd name="T48" fmla="*/ 1909 w 2357"/>
                <a:gd name="T49" fmla="*/ 2035 h 2318"/>
                <a:gd name="T50" fmla="*/ 1777 w 2357"/>
                <a:gd name="T51" fmla="*/ 1983 h 2318"/>
                <a:gd name="T52" fmla="*/ 1690 w 2357"/>
                <a:gd name="T53" fmla="*/ 1903 h 2318"/>
                <a:gd name="T54" fmla="*/ 1591 w 2357"/>
                <a:gd name="T55" fmla="*/ 2010 h 2318"/>
                <a:gd name="T56" fmla="*/ 1530 w 2357"/>
                <a:gd name="T57" fmla="*/ 2134 h 2318"/>
                <a:gd name="T58" fmla="*/ 1420 w 2357"/>
                <a:gd name="T59" fmla="*/ 2224 h 2318"/>
                <a:gd name="T60" fmla="*/ 1326 w 2357"/>
                <a:gd name="T61" fmla="*/ 2307 h 2318"/>
                <a:gd name="T62" fmla="*/ 1223 w 2357"/>
                <a:gd name="T63" fmla="*/ 2274 h 2318"/>
                <a:gd name="T64" fmla="*/ 1069 w 2357"/>
                <a:gd name="T65" fmla="*/ 2190 h 2318"/>
                <a:gd name="T66" fmla="*/ 985 w 2357"/>
                <a:gd name="T67" fmla="*/ 2172 h 2318"/>
                <a:gd name="T68" fmla="*/ 895 w 2357"/>
                <a:gd name="T69" fmla="*/ 2087 h 2318"/>
                <a:gd name="T70" fmla="*/ 829 w 2357"/>
                <a:gd name="T71" fmla="*/ 2124 h 2318"/>
                <a:gd name="T72" fmla="*/ 729 w 2357"/>
                <a:gd name="T73" fmla="*/ 2161 h 2318"/>
                <a:gd name="T74" fmla="*/ 588 w 2357"/>
                <a:gd name="T75" fmla="*/ 2030 h 2318"/>
                <a:gd name="T76" fmla="*/ 470 w 2357"/>
                <a:gd name="T77" fmla="*/ 2015 h 2318"/>
                <a:gd name="T78" fmla="*/ 480 w 2357"/>
                <a:gd name="T79" fmla="*/ 1877 h 2318"/>
                <a:gd name="T80" fmla="*/ 381 w 2357"/>
                <a:gd name="T81" fmla="*/ 1799 h 2318"/>
                <a:gd name="T82" fmla="*/ 223 w 2357"/>
                <a:gd name="T83" fmla="*/ 1725 h 2318"/>
                <a:gd name="T84" fmla="*/ 119 w 2357"/>
                <a:gd name="T85" fmla="*/ 1643 h 2318"/>
                <a:gd name="T86" fmla="*/ 40 w 2357"/>
                <a:gd name="T87" fmla="*/ 1591 h 2318"/>
                <a:gd name="T88" fmla="*/ 15 w 2357"/>
                <a:gd name="T89" fmla="*/ 1456 h 2318"/>
                <a:gd name="T90" fmla="*/ 103 w 2357"/>
                <a:gd name="T91" fmla="*/ 1346 h 2318"/>
                <a:gd name="T92" fmla="*/ 207 w 2357"/>
                <a:gd name="T93" fmla="*/ 1358 h 2318"/>
                <a:gd name="T94" fmla="*/ 367 w 2357"/>
                <a:gd name="T95" fmla="*/ 1414 h 2318"/>
                <a:gd name="T96" fmla="*/ 452 w 2357"/>
                <a:gd name="T97" fmla="*/ 1318 h 2318"/>
                <a:gd name="T98" fmla="*/ 315 w 2357"/>
                <a:gd name="T99" fmla="*/ 1163 h 2318"/>
                <a:gd name="T100" fmla="*/ 267 w 2357"/>
                <a:gd name="T101" fmla="*/ 1038 h 2318"/>
                <a:gd name="T102" fmla="*/ 251 w 2357"/>
                <a:gd name="T103" fmla="*/ 905 h 2318"/>
                <a:gd name="T104" fmla="*/ 167 w 2357"/>
                <a:gd name="T105" fmla="*/ 803 h 2318"/>
                <a:gd name="T106" fmla="*/ 238 w 2357"/>
                <a:gd name="T107" fmla="*/ 747 h 2318"/>
                <a:gd name="T108" fmla="*/ 228 w 2357"/>
                <a:gd name="T109" fmla="*/ 626 h 2318"/>
                <a:gd name="T110" fmla="*/ 318 w 2357"/>
                <a:gd name="T111" fmla="*/ 557 h 2318"/>
                <a:gd name="T112" fmla="*/ 475 w 2357"/>
                <a:gd name="T113" fmla="*/ 552 h 2318"/>
                <a:gd name="T114" fmla="*/ 547 w 2357"/>
                <a:gd name="T115" fmla="*/ 506 h 2318"/>
                <a:gd name="T116" fmla="*/ 513 w 2357"/>
                <a:gd name="T117" fmla="*/ 409 h 2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57" h="2318">
                  <a:moveTo>
                    <a:pt x="499" y="361"/>
                  </a:moveTo>
                  <a:lnTo>
                    <a:pt x="533" y="361"/>
                  </a:lnTo>
                  <a:lnTo>
                    <a:pt x="553" y="362"/>
                  </a:lnTo>
                  <a:lnTo>
                    <a:pt x="572" y="363"/>
                  </a:lnTo>
                  <a:lnTo>
                    <a:pt x="581" y="362"/>
                  </a:lnTo>
                  <a:lnTo>
                    <a:pt x="588" y="360"/>
                  </a:lnTo>
                  <a:lnTo>
                    <a:pt x="591" y="358"/>
                  </a:lnTo>
                  <a:lnTo>
                    <a:pt x="595" y="356"/>
                  </a:lnTo>
                  <a:lnTo>
                    <a:pt x="597" y="352"/>
                  </a:lnTo>
                  <a:lnTo>
                    <a:pt x="600" y="348"/>
                  </a:lnTo>
                  <a:lnTo>
                    <a:pt x="603" y="341"/>
                  </a:lnTo>
                  <a:lnTo>
                    <a:pt x="606" y="333"/>
                  </a:lnTo>
                  <a:lnTo>
                    <a:pt x="607" y="326"/>
                  </a:lnTo>
                  <a:lnTo>
                    <a:pt x="608" y="318"/>
                  </a:lnTo>
                  <a:lnTo>
                    <a:pt x="610" y="311"/>
                  </a:lnTo>
                  <a:lnTo>
                    <a:pt x="612" y="304"/>
                  </a:lnTo>
                  <a:lnTo>
                    <a:pt x="616" y="298"/>
                  </a:lnTo>
                  <a:lnTo>
                    <a:pt x="621" y="293"/>
                  </a:lnTo>
                  <a:lnTo>
                    <a:pt x="632" y="287"/>
                  </a:lnTo>
                  <a:lnTo>
                    <a:pt x="642" y="284"/>
                  </a:lnTo>
                  <a:lnTo>
                    <a:pt x="652" y="281"/>
                  </a:lnTo>
                  <a:lnTo>
                    <a:pt x="664" y="277"/>
                  </a:lnTo>
                  <a:lnTo>
                    <a:pt x="672" y="272"/>
                  </a:lnTo>
                  <a:lnTo>
                    <a:pt x="679" y="266"/>
                  </a:lnTo>
                  <a:lnTo>
                    <a:pt x="684" y="258"/>
                  </a:lnTo>
                  <a:lnTo>
                    <a:pt x="687" y="249"/>
                  </a:lnTo>
                  <a:lnTo>
                    <a:pt x="692" y="230"/>
                  </a:lnTo>
                  <a:lnTo>
                    <a:pt x="701" y="210"/>
                  </a:lnTo>
                  <a:lnTo>
                    <a:pt x="715" y="189"/>
                  </a:lnTo>
                  <a:lnTo>
                    <a:pt x="729" y="171"/>
                  </a:lnTo>
                  <a:lnTo>
                    <a:pt x="735" y="163"/>
                  </a:lnTo>
                  <a:lnTo>
                    <a:pt x="740" y="153"/>
                  </a:lnTo>
                  <a:lnTo>
                    <a:pt x="745" y="141"/>
                  </a:lnTo>
                  <a:lnTo>
                    <a:pt x="748" y="129"/>
                  </a:lnTo>
                  <a:lnTo>
                    <a:pt x="760" y="139"/>
                  </a:lnTo>
                  <a:lnTo>
                    <a:pt x="769" y="149"/>
                  </a:lnTo>
                  <a:lnTo>
                    <a:pt x="774" y="154"/>
                  </a:lnTo>
                  <a:lnTo>
                    <a:pt x="780" y="158"/>
                  </a:lnTo>
                  <a:lnTo>
                    <a:pt x="785" y="160"/>
                  </a:lnTo>
                  <a:lnTo>
                    <a:pt x="793" y="160"/>
                  </a:lnTo>
                  <a:lnTo>
                    <a:pt x="803" y="159"/>
                  </a:lnTo>
                  <a:lnTo>
                    <a:pt x="812" y="156"/>
                  </a:lnTo>
                  <a:lnTo>
                    <a:pt x="819" y="153"/>
                  </a:lnTo>
                  <a:lnTo>
                    <a:pt x="827" y="148"/>
                  </a:lnTo>
                  <a:lnTo>
                    <a:pt x="833" y="143"/>
                  </a:lnTo>
                  <a:lnTo>
                    <a:pt x="842" y="139"/>
                  </a:lnTo>
                  <a:lnTo>
                    <a:pt x="849" y="135"/>
                  </a:lnTo>
                  <a:lnTo>
                    <a:pt x="859" y="134"/>
                  </a:lnTo>
                  <a:lnTo>
                    <a:pt x="869" y="136"/>
                  </a:lnTo>
                  <a:lnTo>
                    <a:pt x="879" y="139"/>
                  </a:lnTo>
                  <a:lnTo>
                    <a:pt x="888" y="143"/>
                  </a:lnTo>
                  <a:lnTo>
                    <a:pt x="900" y="145"/>
                  </a:lnTo>
                  <a:lnTo>
                    <a:pt x="906" y="144"/>
                  </a:lnTo>
                  <a:lnTo>
                    <a:pt x="911" y="143"/>
                  </a:lnTo>
                  <a:lnTo>
                    <a:pt x="916" y="140"/>
                  </a:lnTo>
                  <a:lnTo>
                    <a:pt x="921" y="138"/>
                  </a:lnTo>
                  <a:lnTo>
                    <a:pt x="928" y="130"/>
                  </a:lnTo>
                  <a:lnTo>
                    <a:pt x="935" y="120"/>
                  </a:lnTo>
                  <a:lnTo>
                    <a:pt x="941" y="110"/>
                  </a:lnTo>
                  <a:lnTo>
                    <a:pt x="947" y="100"/>
                  </a:lnTo>
                  <a:lnTo>
                    <a:pt x="955" y="90"/>
                  </a:lnTo>
                  <a:lnTo>
                    <a:pt x="965" y="81"/>
                  </a:lnTo>
                  <a:lnTo>
                    <a:pt x="976" y="74"/>
                  </a:lnTo>
                  <a:lnTo>
                    <a:pt x="987" y="69"/>
                  </a:lnTo>
                  <a:lnTo>
                    <a:pt x="999" y="64"/>
                  </a:lnTo>
                  <a:lnTo>
                    <a:pt x="1009" y="59"/>
                  </a:lnTo>
                  <a:lnTo>
                    <a:pt x="1020" y="55"/>
                  </a:lnTo>
                  <a:lnTo>
                    <a:pt x="1030" y="50"/>
                  </a:lnTo>
                  <a:lnTo>
                    <a:pt x="1041" y="43"/>
                  </a:lnTo>
                  <a:lnTo>
                    <a:pt x="1053" y="36"/>
                  </a:lnTo>
                  <a:lnTo>
                    <a:pt x="1061" y="31"/>
                  </a:lnTo>
                  <a:lnTo>
                    <a:pt x="1071" y="26"/>
                  </a:lnTo>
                  <a:lnTo>
                    <a:pt x="1080" y="21"/>
                  </a:lnTo>
                  <a:lnTo>
                    <a:pt x="1090" y="18"/>
                  </a:lnTo>
                  <a:lnTo>
                    <a:pt x="1110" y="13"/>
                  </a:lnTo>
                  <a:lnTo>
                    <a:pt x="1129" y="11"/>
                  </a:lnTo>
                  <a:lnTo>
                    <a:pt x="1151" y="8"/>
                  </a:lnTo>
                  <a:lnTo>
                    <a:pt x="1171" y="6"/>
                  </a:lnTo>
                  <a:lnTo>
                    <a:pt x="1193" y="3"/>
                  </a:lnTo>
                  <a:lnTo>
                    <a:pt x="1215" y="0"/>
                  </a:lnTo>
                  <a:lnTo>
                    <a:pt x="1215" y="0"/>
                  </a:lnTo>
                  <a:lnTo>
                    <a:pt x="1213" y="15"/>
                  </a:lnTo>
                  <a:lnTo>
                    <a:pt x="1212" y="31"/>
                  </a:lnTo>
                  <a:lnTo>
                    <a:pt x="1213" y="38"/>
                  </a:lnTo>
                  <a:lnTo>
                    <a:pt x="1215" y="45"/>
                  </a:lnTo>
                  <a:lnTo>
                    <a:pt x="1217" y="51"/>
                  </a:lnTo>
                  <a:lnTo>
                    <a:pt x="1220" y="56"/>
                  </a:lnTo>
                  <a:lnTo>
                    <a:pt x="1227" y="67"/>
                  </a:lnTo>
                  <a:lnTo>
                    <a:pt x="1236" y="79"/>
                  </a:lnTo>
                  <a:lnTo>
                    <a:pt x="1252" y="101"/>
                  </a:lnTo>
                  <a:lnTo>
                    <a:pt x="1264" y="124"/>
                  </a:lnTo>
                  <a:lnTo>
                    <a:pt x="1269" y="135"/>
                  </a:lnTo>
                  <a:lnTo>
                    <a:pt x="1271" y="146"/>
                  </a:lnTo>
                  <a:lnTo>
                    <a:pt x="1274" y="160"/>
                  </a:lnTo>
                  <a:lnTo>
                    <a:pt x="1275" y="174"/>
                  </a:lnTo>
                  <a:lnTo>
                    <a:pt x="1274" y="185"/>
                  </a:lnTo>
                  <a:lnTo>
                    <a:pt x="1271" y="195"/>
                  </a:lnTo>
                  <a:lnTo>
                    <a:pt x="1269" y="204"/>
                  </a:lnTo>
                  <a:lnTo>
                    <a:pt x="1267" y="215"/>
                  </a:lnTo>
                  <a:lnTo>
                    <a:pt x="1267" y="244"/>
                  </a:lnTo>
                  <a:lnTo>
                    <a:pt x="1269" y="249"/>
                  </a:lnTo>
                  <a:lnTo>
                    <a:pt x="1270" y="254"/>
                  </a:lnTo>
                  <a:lnTo>
                    <a:pt x="1271" y="259"/>
                  </a:lnTo>
                  <a:lnTo>
                    <a:pt x="1274" y="263"/>
                  </a:lnTo>
                  <a:lnTo>
                    <a:pt x="1279" y="271"/>
                  </a:lnTo>
                  <a:lnTo>
                    <a:pt x="1285" y="279"/>
                  </a:lnTo>
                  <a:lnTo>
                    <a:pt x="1297" y="298"/>
                  </a:lnTo>
                  <a:lnTo>
                    <a:pt x="1309" y="315"/>
                  </a:lnTo>
                  <a:lnTo>
                    <a:pt x="1314" y="322"/>
                  </a:lnTo>
                  <a:lnTo>
                    <a:pt x="1317" y="332"/>
                  </a:lnTo>
                  <a:lnTo>
                    <a:pt x="1321" y="341"/>
                  </a:lnTo>
                  <a:lnTo>
                    <a:pt x="1325" y="352"/>
                  </a:lnTo>
                  <a:lnTo>
                    <a:pt x="1326" y="366"/>
                  </a:lnTo>
                  <a:lnTo>
                    <a:pt x="1329" y="377"/>
                  </a:lnTo>
                  <a:lnTo>
                    <a:pt x="1333" y="387"/>
                  </a:lnTo>
                  <a:lnTo>
                    <a:pt x="1338" y="397"/>
                  </a:lnTo>
                  <a:lnTo>
                    <a:pt x="1351" y="417"/>
                  </a:lnTo>
                  <a:lnTo>
                    <a:pt x="1364" y="440"/>
                  </a:lnTo>
                  <a:lnTo>
                    <a:pt x="1373" y="459"/>
                  </a:lnTo>
                  <a:lnTo>
                    <a:pt x="1379" y="476"/>
                  </a:lnTo>
                  <a:lnTo>
                    <a:pt x="1385" y="494"/>
                  </a:lnTo>
                  <a:lnTo>
                    <a:pt x="1394" y="514"/>
                  </a:lnTo>
                  <a:lnTo>
                    <a:pt x="1400" y="525"/>
                  </a:lnTo>
                  <a:lnTo>
                    <a:pt x="1407" y="535"/>
                  </a:lnTo>
                  <a:lnTo>
                    <a:pt x="1413" y="544"/>
                  </a:lnTo>
                  <a:lnTo>
                    <a:pt x="1420" y="553"/>
                  </a:lnTo>
                  <a:lnTo>
                    <a:pt x="1427" y="562"/>
                  </a:lnTo>
                  <a:lnTo>
                    <a:pt x="1433" y="572"/>
                  </a:lnTo>
                  <a:lnTo>
                    <a:pt x="1439" y="582"/>
                  </a:lnTo>
                  <a:lnTo>
                    <a:pt x="1445" y="594"/>
                  </a:lnTo>
                  <a:lnTo>
                    <a:pt x="1448" y="606"/>
                  </a:lnTo>
                  <a:lnTo>
                    <a:pt x="1451" y="616"/>
                  </a:lnTo>
                  <a:lnTo>
                    <a:pt x="1452" y="626"/>
                  </a:lnTo>
                  <a:lnTo>
                    <a:pt x="1452" y="636"/>
                  </a:lnTo>
                  <a:lnTo>
                    <a:pt x="1453" y="645"/>
                  </a:lnTo>
                  <a:lnTo>
                    <a:pt x="1454" y="655"/>
                  </a:lnTo>
                  <a:lnTo>
                    <a:pt x="1456" y="666"/>
                  </a:lnTo>
                  <a:lnTo>
                    <a:pt x="1459" y="676"/>
                  </a:lnTo>
                  <a:lnTo>
                    <a:pt x="1463" y="682"/>
                  </a:lnTo>
                  <a:lnTo>
                    <a:pt x="1467" y="688"/>
                  </a:lnTo>
                  <a:lnTo>
                    <a:pt x="1472" y="692"/>
                  </a:lnTo>
                  <a:lnTo>
                    <a:pt x="1477" y="697"/>
                  </a:lnTo>
                  <a:lnTo>
                    <a:pt x="1482" y="701"/>
                  </a:lnTo>
                  <a:lnTo>
                    <a:pt x="1487" y="705"/>
                  </a:lnTo>
                  <a:lnTo>
                    <a:pt x="1492" y="711"/>
                  </a:lnTo>
                  <a:lnTo>
                    <a:pt x="1496" y="717"/>
                  </a:lnTo>
                  <a:lnTo>
                    <a:pt x="1501" y="730"/>
                  </a:lnTo>
                  <a:lnTo>
                    <a:pt x="1504" y="740"/>
                  </a:lnTo>
                  <a:lnTo>
                    <a:pt x="1507" y="751"/>
                  </a:lnTo>
                  <a:lnTo>
                    <a:pt x="1509" y="765"/>
                  </a:lnTo>
                  <a:lnTo>
                    <a:pt x="1511" y="772"/>
                  </a:lnTo>
                  <a:lnTo>
                    <a:pt x="1512" y="780"/>
                  </a:lnTo>
                  <a:lnTo>
                    <a:pt x="1517" y="786"/>
                  </a:lnTo>
                  <a:lnTo>
                    <a:pt x="1523" y="790"/>
                  </a:lnTo>
                  <a:lnTo>
                    <a:pt x="1530" y="794"/>
                  </a:lnTo>
                  <a:lnTo>
                    <a:pt x="1536" y="796"/>
                  </a:lnTo>
                  <a:lnTo>
                    <a:pt x="1542" y="799"/>
                  </a:lnTo>
                  <a:lnTo>
                    <a:pt x="1548" y="801"/>
                  </a:lnTo>
                  <a:lnTo>
                    <a:pt x="1555" y="805"/>
                  </a:lnTo>
                  <a:lnTo>
                    <a:pt x="1561" y="810"/>
                  </a:lnTo>
                  <a:lnTo>
                    <a:pt x="1570" y="818"/>
                  </a:lnTo>
                  <a:lnTo>
                    <a:pt x="1575" y="828"/>
                  </a:lnTo>
                  <a:lnTo>
                    <a:pt x="1579" y="836"/>
                  </a:lnTo>
                  <a:lnTo>
                    <a:pt x="1584" y="848"/>
                  </a:lnTo>
                  <a:lnTo>
                    <a:pt x="1590" y="859"/>
                  </a:lnTo>
                  <a:lnTo>
                    <a:pt x="1595" y="869"/>
                  </a:lnTo>
                  <a:lnTo>
                    <a:pt x="1600" y="878"/>
                  </a:lnTo>
                  <a:lnTo>
                    <a:pt x="1606" y="885"/>
                  </a:lnTo>
                  <a:lnTo>
                    <a:pt x="1614" y="893"/>
                  </a:lnTo>
                  <a:lnTo>
                    <a:pt x="1622" y="900"/>
                  </a:lnTo>
                  <a:lnTo>
                    <a:pt x="1631" y="905"/>
                  </a:lnTo>
                  <a:lnTo>
                    <a:pt x="1643" y="911"/>
                  </a:lnTo>
                  <a:lnTo>
                    <a:pt x="1650" y="914"/>
                  </a:lnTo>
                  <a:lnTo>
                    <a:pt x="1658" y="918"/>
                  </a:lnTo>
                  <a:lnTo>
                    <a:pt x="1664" y="923"/>
                  </a:lnTo>
                  <a:lnTo>
                    <a:pt x="1669" y="929"/>
                  </a:lnTo>
                  <a:lnTo>
                    <a:pt x="1679" y="943"/>
                  </a:lnTo>
                  <a:lnTo>
                    <a:pt x="1688" y="959"/>
                  </a:lnTo>
                  <a:lnTo>
                    <a:pt x="1694" y="966"/>
                  </a:lnTo>
                  <a:lnTo>
                    <a:pt x="1699" y="969"/>
                  </a:lnTo>
                  <a:lnTo>
                    <a:pt x="1707" y="975"/>
                  </a:lnTo>
                  <a:lnTo>
                    <a:pt x="1713" y="978"/>
                  </a:lnTo>
                  <a:lnTo>
                    <a:pt x="1727" y="991"/>
                  </a:lnTo>
                  <a:lnTo>
                    <a:pt x="1742" y="1002"/>
                  </a:lnTo>
                  <a:lnTo>
                    <a:pt x="1758" y="1013"/>
                  </a:lnTo>
                  <a:lnTo>
                    <a:pt x="1772" y="1023"/>
                  </a:lnTo>
                  <a:lnTo>
                    <a:pt x="1784" y="1035"/>
                  </a:lnTo>
                  <a:lnTo>
                    <a:pt x="1797" y="1045"/>
                  </a:lnTo>
                  <a:lnTo>
                    <a:pt x="1808" y="1056"/>
                  </a:lnTo>
                  <a:lnTo>
                    <a:pt x="1822" y="1066"/>
                  </a:lnTo>
                  <a:lnTo>
                    <a:pt x="1836" y="1077"/>
                  </a:lnTo>
                  <a:lnTo>
                    <a:pt x="1852" y="1087"/>
                  </a:lnTo>
                  <a:lnTo>
                    <a:pt x="1860" y="1092"/>
                  </a:lnTo>
                  <a:lnTo>
                    <a:pt x="1867" y="1097"/>
                  </a:lnTo>
                  <a:lnTo>
                    <a:pt x="1872" y="1102"/>
                  </a:lnTo>
                  <a:lnTo>
                    <a:pt x="1878" y="1109"/>
                  </a:lnTo>
                  <a:lnTo>
                    <a:pt x="1888" y="1121"/>
                  </a:lnTo>
                  <a:lnTo>
                    <a:pt x="1901" y="1135"/>
                  </a:lnTo>
                  <a:lnTo>
                    <a:pt x="1917" y="1148"/>
                  </a:lnTo>
                  <a:lnTo>
                    <a:pt x="1934" y="1158"/>
                  </a:lnTo>
                  <a:lnTo>
                    <a:pt x="1941" y="1164"/>
                  </a:lnTo>
                  <a:lnTo>
                    <a:pt x="1947" y="1170"/>
                  </a:lnTo>
                  <a:lnTo>
                    <a:pt x="1955" y="1177"/>
                  </a:lnTo>
                  <a:lnTo>
                    <a:pt x="1963" y="1185"/>
                  </a:lnTo>
                  <a:lnTo>
                    <a:pt x="1971" y="1195"/>
                  </a:lnTo>
                  <a:lnTo>
                    <a:pt x="1979" y="1207"/>
                  </a:lnTo>
                  <a:lnTo>
                    <a:pt x="1985" y="1218"/>
                  </a:lnTo>
                  <a:lnTo>
                    <a:pt x="1990" y="1229"/>
                  </a:lnTo>
                  <a:lnTo>
                    <a:pt x="1995" y="1239"/>
                  </a:lnTo>
                  <a:lnTo>
                    <a:pt x="2001" y="1251"/>
                  </a:lnTo>
                  <a:lnTo>
                    <a:pt x="2008" y="1262"/>
                  </a:lnTo>
                  <a:lnTo>
                    <a:pt x="2018" y="1272"/>
                  </a:lnTo>
                  <a:lnTo>
                    <a:pt x="2040" y="1292"/>
                  </a:lnTo>
                  <a:lnTo>
                    <a:pt x="2062" y="1310"/>
                  </a:lnTo>
                  <a:lnTo>
                    <a:pt x="2072" y="1318"/>
                  </a:lnTo>
                  <a:lnTo>
                    <a:pt x="2082" y="1328"/>
                  </a:lnTo>
                  <a:lnTo>
                    <a:pt x="2091" y="1340"/>
                  </a:lnTo>
                  <a:lnTo>
                    <a:pt x="2099" y="1353"/>
                  </a:lnTo>
                  <a:lnTo>
                    <a:pt x="2111" y="1374"/>
                  </a:lnTo>
                  <a:lnTo>
                    <a:pt x="2121" y="1392"/>
                  </a:lnTo>
                  <a:lnTo>
                    <a:pt x="2127" y="1400"/>
                  </a:lnTo>
                  <a:lnTo>
                    <a:pt x="2133" y="1407"/>
                  </a:lnTo>
                  <a:lnTo>
                    <a:pt x="2142" y="1414"/>
                  </a:lnTo>
                  <a:lnTo>
                    <a:pt x="2152" y="1420"/>
                  </a:lnTo>
                  <a:lnTo>
                    <a:pt x="2166" y="1426"/>
                  </a:lnTo>
                  <a:lnTo>
                    <a:pt x="2180" y="1431"/>
                  </a:lnTo>
                  <a:lnTo>
                    <a:pt x="2192" y="1435"/>
                  </a:lnTo>
                  <a:lnTo>
                    <a:pt x="2205" y="1438"/>
                  </a:lnTo>
                  <a:lnTo>
                    <a:pt x="2231" y="1441"/>
                  </a:lnTo>
                  <a:lnTo>
                    <a:pt x="2261" y="1448"/>
                  </a:lnTo>
                  <a:lnTo>
                    <a:pt x="2274" y="1453"/>
                  </a:lnTo>
                  <a:lnTo>
                    <a:pt x="2285" y="1459"/>
                  </a:lnTo>
                  <a:lnTo>
                    <a:pt x="2295" y="1466"/>
                  </a:lnTo>
                  <a:lnTo>
                    <a:pt x="2305" y="1474"/>
                  </a:lnTo>
                  <a:lnTo>
                    <a:pt x="2314" y="1481"/>
                  </a:lnTo>
                  <a:lnTo>
                    <a:pt x="2323" y="1486"/>
                  </a:lnTo>
                  <a:lnTo>
                    <a:pt x="2329" y="1494"/>
                  </a:lnTo>
                  <a:lnTo>
                    <a:pt x="2335" y="1503"/>
                  </a:lnTo>
                  <a:lnTo>
                    <a:pt x="2340" y="1515"/>
                  </a:lnTo>
                  <a:lnTo>
                    <a:pt x="2343" y="1529"/>
                  </a:lnTo>
                  <a:lnTo>
                    <a:pt x="2344" y="1542"/>
                  </a:lnTo>
                  <a:lnTo>
                    <a:pt x="2345" y="1554"/>
                  </a:lnTo>
                  <a:lnTo>
                    <a:pt x="2345" y="1567"/>
                  </a:lnTo>
                  <a:lnTo>
                    <a:pt x="2347" y="1581"/>
                  </a:lnTo>
                  <a:lnTo>
                    <a:pt x="2349" y="1594"/>
                  </a:lnTo>
                  <a:lnTo>
                    <a:pt x="2353" y="1608"/>
                  </a:lnTo>
                  <a:lnTo>
                    <a:pt x="2355" y="1611"/>
                  </a:lnTo>
                  <a:lnTo>
                    <a:pt x="2357" y="1613"/>
                  </a:lnTo>
                  <a:lnTo>
                    <a:pt x="2357" y="1613"/>
                  </a:lnTo>
                  <a:lnTo>
                    <a:pt x="2344" y="1653"/>
                  </a:lnTo>
                  <a:lnTo>
                    <a:pt x="2330" y="1692"/>
                  </a:lnTo>
                  <a:lnTo>
                    <a:pt x="2323" y="1711"/>
                  </a:lnTo>
                  <a:lnTo>
                    <a:pt x="2314" y="1729"/>
                  </a:lnTo>
                  <a:lnTo>
                    <a:pt x="2303" y="1746"/>
                  </a:lnTo>
                  <a:lnTo>
                    <a:pt x="2290" y="1762"/>
                  </a:lnTo>
                  <a:lnTo>
                    <a:pt x="2279" y="1774"/>
                  </a:lnTo>
                  <a:lnTo>
                    <a:pt x="2268" y="1783"/>
                  </a:lnTo>
                  <a:lnTo>
                    <a:pt x="2256" y="1790"/>
                  </a:lnTo>
                  <a:lnTo>
                    <a:pt x="2245" y="1796"/>
                  </a:lnTo>
                  <a:lnTo>
                    <a:pt x="2235" y="1804"/>
                  </a:lnTo>
                  <a:lnTo>
                    <a:pt x="2225" y="1811"/>
                  </a:lnTo>
                  <a:lnTo>
                    <a:pt x="2220" y="1816"/>
                  </a:lnTo>
                  <a:lnTo>
                    <a:pt x="2216" y="1821"/>
                  </a:lnTo>
                  <a:lnTo>
                    <a:pt x="2211" y="1828"/>
                  </a:lnTo>
                  <a:lnTo>
                    <a:pt x="2207" y="1834"/>
                  </a:lnTo>
                  <a:lnTo>
                    <a:pt x="2203" y="1844"/>
                  </a:lnTo>
                  <a:lnTo>
                    <a:pt x="2202" y="1854"/>
                  </a:lnTo>
                  <a:lnTo>
                    <a:pt x="2201" y="1863"/>
                  </a:lnTo>
                  <a:lnTo>
                    <a:pt x="2200" y="1873"/>
                  </a:lnTo>
                  <a:lnTo>
                    <a:pt x="2198" y="1882"/>
                  </a:lnTo>
                  <a:lnTo>
                    <a:pt x="2196" y="1892"/>
                  </a:lnTo>
                  <a:lnTo>
                    <a:pt x="2192" y="1899"/>
                  </a:lnTo>
                  <a:lnTo>
                    <a:pt x="2187" y="1908"/>
                  </a:lnTo>
                  <a:lnTo>
                    <a:pt x="2182" y="1913"/>
                  </a:lnTo>
                  <a:lnTo>
                    <a:pt x="2176" y="1916"/>
                  </a:lnTo>
                  <a:lnTo>
                    <a:pt x="2171" y="1919"/>
                  </a:lnTo>
                  <a:lnTo>
                    <a:pt x="2165" y="1922"/>
                  </a:lnTo>
                  <a:lnTo>
                    <a:pt x="2160" y="1924"/>
                  </a:lnTo>
                  <a:lnTo>
                    <a:pt x="2153" y="1928"/>
                  </a:lnTo>
                  <a:lnTo>
                    <a:pt x="2148" y="1932"/>
                  </a:lnTo>
                  <a:lnTo>
                    <a:pt x="2145" y="1937"/>
                  </a:lnTo>
                  <a:lnTo>
                    <a:pt x="2129" y="1959"/>
                  </a:lnTo>
                  <a:lnTo>
                    <a:pt x="2117" y="1978"/>
                  </a:lnTo>
                  <a:lnTo>
                    <a:pt x="2104" y="1998"/>
                  </a:lnTo>
                  <a:lnTo>
                    <a:pt x="2092" y="2022"/>
                  </a:lnTo>
                  <a:lnTo>
                    <a:pt x="2081" y="2045"/>
                  </a:lnTo>
                  <a:lnTo>
                    <a:pt x="2072" y="2065"/>
                  </a:lnTo>
                  <a:lnTo>
                    <a:pt x="2068" y="2075"/>
                  </a:lnTo>
                  <a:lnTo>
                    <a:pt x="2063" y="2085"/>
                  </a:lnTo>
                  <a:lnTo>
                    <a:pt x="2057" y="2095"/>
                  </a:lnTo>
                  <a:lnTo>
                    <a:pt x="2049" y="2106"/>
                  </a:lnTo>
                  <a:lnTo>
                    <a:pt x="2043" y="2114"/>
                  </a:lnTo>
                  <a:lnTo>
                    <a:pt x="2037" y="2119"/>
                  </a:lnTo>
                  <a:lnTo>
                    <a:pt x="2029" y="2123"/>
                  </a:lnTo>
                  <a:lnTo>
                    <a:pt x="2022" y="2125"/>
                  </a:lnTo>
                  <a:lnTo>
                    <a:pt x="2006" y="2131"/>
                  </a:lnTo>
                  <a:lnTo>
                    <a:pt x="1991" y="2140"/>
                  </a:lnTo>
                  <a:lnTo>
                    <a:pt x="1983" y="2150"/>
                  </a:lnTo>
                  <a:lnTo>
                    <a:pt x="1975" y="2160"/>
                  </a:lnTo>
                  <a:lnTo>
                    <a:pt x="1971" y="2165"/>
                  </a:lnTo>
                  <a:lnTo>
                    <a:pt x="1968" y="2169"/>
                  </a:lnTo>
                  <a:lnTo>
                    <a:pt x="1963" y="2173"/>
                  </a:lnTo>
                  <a:lnTo>
                    <a:pt x="1956" y="2175"/>
                  </a:lnTo>
                  <a:lnTo>
                    <a:pt x="1952" y="2175"/>
                  </a:lnTo>
                  <a:lnTo>
                    <a:pt x="1947" y="2175"/>
                  </a:lnTo>
                  <a:lnTo>
                    <a:pt x="1942" y="2175"/>
                  </a:lnTo>
                  <a:lnTo>
                    <a:pt x="1939" y="2173"/>
                  </a:lnTo>
                  <a:lnTo>
                    <a:pt x="1935" y="2172"/>
                  </a:lnTo>
                  <a:lnTo>
                    <a:pt x="1931" y="2169"/>
                  </a:lnTo>
                  <a:lnTo>
                    <a:pt x="1927" y="2165"/>
                  </a:lnTo>
                  <a:lnTo>
                    <a:pt x="1925" y="2161"/>
                  </a:lnTo>
                  <a:lnTo>
                    <a:pt x="1924" y="2158"/>
                  </a:lnTo>
                  <a:lnTo>
                    <a:pt x="1922" y="2154"/>
                  </a:lnTo>
                  <a:lnTo>
                    <a:pt x="1922" y="2150"/>
                  </a:lnTo>
                  <a:lnTo>
                    <a:pt x="1922" y="2146"/>
                  </a:lnTo>
                  <a:lnTo>
                    <a:pt x="1925" y="2139"/>
                  </a:lnTo>
                  <a:lnTo>
                    <a:pt x="1925" y="2130"/>
                  </a:lnTo>
                  <a:lnTo>
                    <a:pt x="1924" y="2108"/>
                  </a:lnTo>
                  <a:lnTo>
                    <a:pt x="1924" y="2086"/>
                  </a:lnTo>
                  <a:lnTo>
                    <a:pt x="1922" y="2076"/>
                  </a:lnTo>
                  <a:lnTo>
                    <a:pt x="1921" y="2066"/>
                  </a:lnTo>
                  <a:lnTo>
                    <a:pt x="1919" y="2056"/>
                  </a:lnTo>
                  <a:lnTo>
                    <a:pt x="1915" y="2046"/>
                  </a:lnTo>
                  <a:lnTo>
                    <a:pt x="1911" y="2040"/>
                  </a:lnTo>
                  <a:lnTo>
                    <a:pt x="1909" y="2035"/>
                  </a:lnTo>
                  <a:lnTo>
                    <a:pt x="1905" y="2030"/>
                  </a:lnTo>
                  <a:lnTo>
                    <a:pt x="1900" y="2026"/>
                  </a:lnTo>
                  <a:lnTo>
                    <a:pt x="1891" y="2018"/>
                  </a:lnTo>
                  <a:lnTo>
                    <a:pt x="1880" y="2011"/>
                  </a:lnTo>
                  <a:lnTo>
                    <a:pt x="1863" y="2000"/>
                  </a:lnTo>
                  <a:lnTo>
                    <a:pt x="1850" y="1987"/>
                  </a:lnTo>
                  <a:lnTo>
                    <a:pt x="1842" y="1982"/>
                  </a:lnTo>
                  <a:lnTo>
                    <a:pt x="1835" y="1978"/>
                  </a:lnTo>
                  <a:lnTo>
                    <a:pt x="1827" y="1975"/>
                  </a:lnTo>
                  <a:lnTo>
                    <a:pt x="1817" y="1975"/>
                  </a:lnTo>
                  <a:lnTo>
                    <a:pt x="1801" y="1980"/>
                  </a:lnTo>
                  <a:lnTo>
                    <a:pt x="1784" y="1985"/>
                  </a:lnTo>
                  <a:lnTo>
                    <a:pt x="1777" y="1983"/>
                  </a:lnTo>
                  <a:lnTo>
                    <a:pt x="1771" y="1981"/>
                  </a:lnTo>
                  <a:lnTo>
                    <a:pt x="1766" y="1976"/>
                  </a:lnTo>
                  <a:lnTo>
                    <a:pt x="1760" y="1970"/>
                  </a:lnTo>
                  <a:lnTo>
                    <a:pt x="1752" y="1956"/>
                  </a:lnTo>
                  <a:lnTo>
                    <a:pt x="1743" y="1942"/>
                  </a:lnTo>
                  <a:lnTo>
                    <a:pt x="1735" y="1936"/>
                  </a:lnTo>
                  <a:lnTo>
                    <a:pt x="1729" y="1932"/>
                  </a:lnTo>
                  <a:lnTo>
                    <a:pt x="1722" y="1927"/>
                  </a:lnTo>
                  <a:lnTo>
                    <a:pt x="1714" y="1924"/>
                  </a:lnTo>
                  <a:lnTo>
                    <a:pt x="1708" y="1921"/>
                  </a:lnTo>
                  <a:lnTo>
                    <a:pt x="1700" y="1916"/>
                  </a:lnTo>
                  <a:lnTo>
                    <a:pt x="1695" y="1909"/>
                  </a:lnTo>
                  <a:lnTo>
                    <a:pt x="1690" y="1903"/>
                  </a:lnTo>
                  <a:lnTo>
                    <a:pt x="1684" y="1908"/>
                  </a:lnTo>
                  <a:lnTo>
                    <a:pt x="1678" y="1913"/>
                  </a:lnTo>
                  <a:lnTo>
                    <a:pt x="1674" y="1919"/>
                  </a:lnTo>
                  <a:lnTo>
                    <a:pt x="1670" y="1926"/>
                  </a:lnTo>
                  <a:lnTo>
                    <a:pt x="1661" y="1937"/>
                  </a:lnTo>
                  <a:lnTo>
                    <a:pt x="1653" y="1951"/>
                  </a:lnTo>
                  <a:lnTo>
                    <a:pt x="1643" y="1959"/>
                  </a:lnTo>
                  <a:lnTo>
                    <a:pt x="1632" y="1966"/>
                  </a:lnTo>
                  <a:lnTo>
                    <a:pt x="1622" y="1973"/>
                  </a:lnTo>
                  <a:lnTo>
                    <a:pt x="1612" y="1982"/>
                  </a:lnTo>
                  <a:lnTo>
                    <a:pt x="1604" y="1993"/>
                  </a:lnTo>
                  <a:lnTo>
                    <a:pt x="1596" y="2005"/>
                  </a:lnTo>
                  <a:lnTo>
                    <a:pt x="1591" y="2010"/>
                  </a:lnTo>
                  <a:lnTo>
                    <a:pt x="1586" y="2013"/>
                  </a:lnTo>
                  <a:lnTo>
                    <a:pt x="1580" y="2016"/>
                  </a:lnTo>
                  <a:lnTo>
                    <a:pt x="1573" y="2016"/>
                  </a:lnTo>
                  <a:lnTo>
                    <a:pt x="1557" y="2013"/>
                  </a:lnTo>
                  <a:lnTo>
                    <a:pt x="1541" y="2011"/>
                  </a:lnTo>
                  <a:lnTo>
                    <a:pt x="1531" y="2012"/>
                  </a:lnTo>
                  <a:lnTo>
                    <a:pt x="1521" y="2013"/>
                  </a:lnTo>
                  <a:lnTo>
                    <a:pt x="1521" y="2066"/>
                  </a:lnTo>
                  <a:lnTo>
                    <a:pt x="1521" y="2087"/>
                  </a:lnTo>
                  <a:lnTo>
                    <a:pt x="1522" y="2106"/>
                  </a:lnTo>
                  <a:lnTo>
                    <a:pt x="1523" y="2115"/>
                  </a:lnTo>
                  <a:lnTo>
                    <a:pt x="1526" y="2124"/>
                  </a:lnTo>
                  <a:lnTo>
                    <a:pt x="1530" y="2134"/>
                  </a:lnTo>
                  <a:lnTo>
                    <a:pt x="1533" y="2143"/>
                  </a:lnTo>
                  <a:lnTo>
                    <a:pt x="1538" y="2148"/>
                  </a:lnTo>
                  <a:lnTo>
                    <a:pt x="1543" y="2153"/>
                  </a:lnTo>
                  <a:lnTo>
                    <a:pt x="1546" y="2154"/>
                  </a:lnTo>
                  <a:lnTo>
                    <a:pt x="1547" y="2156"/>
                  </a:lnTo>
                  <a:lnTo>
                    <a:pt x="1548" y="2159"/>
                  </a:lnTo>
                  <a:lnTo>
                    <a:pt x="1550" y="2163"/>
                  </a:lnTo>
                  <a:lnTo>
                    <a:pt x="1550" y="2194"/>
                  </a:lnTo>
                  <a:lnTo>
                    <a:pt x="1517" y="2200"/>
                  </a:lnTo>
                  <a:lnTo>
                    <a:pt x="1488" y="2208"/>
                  </a:lnTo>
                  <a:lnTo>
                    <a:pt x="1461" y="2215"/>
                  </a:lnTo>
                  <a:lnTo>
                    <a:pt x="1428" y="2223"/>
                  </a:lnTo>
                  <a:lnTo>
                    <a:pt x="1420" y="2224"/>
                  </a:lnTo>
                  <a:lnTo>
                    <a:pt x="1414" y="2227"/>
                  </a:lnTo>
                  <a:lnTo>
                    <a:pt x="1409" y="2231"/>
                  </a:lnTo>
                  <a:lnTo>
                    <a:pt x="1404" y="2234"/>
                  </a:lnTo>
                  <a:lnTo>
                    <a:pt x="1394" y="2244"/>
                  </a:lnTo>
                  <a:lnTo>
                    <a:pt x="1383" y="2254"/>
                  </a:lnTo>
                  <a:lnTo>
                    <a:pt x="1371" y="2263"/>
                  </a:lnTo>
                  <a:lnTo>
                    <a:pt x="1359" y="2269"/>
                  </a:lnTo>
                  <a:lnTo>
                    <a:pt x="1354" y="2272"/>
                  </a:lnTo>
                  <a:lnTo>
                    <a:pt x="1349" y="2276"/>
                  </a:lnTo>
                  <a:lnTo>
                    <a:pt x="1343" y="2281"/>
                  </a:lnTo>
                  <a:lnTo>
                    <a:pt x="1338" y="2286"/>
                  </a:lnTo>
                  <a:lnTo>
                    <a:pt x="1331" y="2296"/>
                  </a:lnTo>
                  <a:lnTo>
                    <a:pt x="1326" y="2307"/>
                  </a:lnTo>
                  <a:lnTo>
                    <a:pt x="1322" y="2311"/>
                  </a:lnTo>
                  <a:lnTo>
                    <a:pt x="1319" y="2315"/>
                  </a:lnTo>
                  <a:lnTo>
                    <a:pt x="1315" y="2317"/>
                  </a:lnTo>
                  <a:lnTo>
                    <a:pt x="1309" y="2318"/>
                  </a:lnTo>
                  <a:lnTo>
                    <a:pt x="1297" y="2317"/>
                  </a:lnTo>
                  <a:lnTo>
                    <a:pt x="1289" y="2315"/>
                  </a:lnTo>
                  <a:lnTo>
                    <a:pt x="1279" y="2311"/>
                  </a:lnTo>
                  <a:lnTo>
                    <a:pt x="1271" y="2307"/>
                  </a:lnTo>
                  <a:lnTo>
                    <a:pt x="1253" y="2297"/>
                  </a:lnTo>
                  <a:lnTo>
                    <a:pt x="1235" y="2286"/>
                  </a:lnTo>
                  <a:lnTo>
                    <a:pt x="1237" y="2291"/>
                  </a:lnTo>
                  <a:lnTo>
                    <a:pt x="1231" y="2282"/>
                  </a:lnTo>
                  <a:lnTo>
                    <a:pt x="1223" y="2274"/>
                  </a:lnTo>
                  <a:lnTo>
                    <a:pt x="1216" y="2267"/>
                  </a:lnTo>
                  <a:lnTo>
                    <a:pt x="1208" y="2261"/>
                  </a:lnTo>
                  <a:lnTo>
                    <a:pt x="1193" y="2249"/>
                  </a:lnTo>
                  <a:lnTo>
                    <a:pt x="1177" y="2239"/>
                  </a:lnTo>
                  <a:lnTo>
                    <a:pt x="1158" y="2232"/>
                  </a:lnTo>
                  <a:lnTo>
                    <a:pt x="1139" y="2225"/>
                  </a:lnTo>
                  <a:lnTo>
                    <a:pt x="1119" y="2220"/>
                  </a:lnTo>
                  <a:lnTo>
                    <a:pt x="1098" y="2214"/>
                  </a:lnTo>
                  <a:lnTo>
                    <a:pt x="1090" y="2212"/>
                  </a:lnTo>
                  <a:lnTo>
                    <a:pt x="1084" y="2208"/>
                  </a:lnTo>
                  <a:lnTo>
                    <a:pt x="1078" y="2202"/>
                  </a:lnTo>
                  <a:lnTo>
                    <a:pt x="1073" y="2197"/>
                  </a:lnTo>
                  <a:lnTo>
                    <a:pt x="1069" y="2190"/>
                  </a:lnTo>
                  <a:lnTo>
                    <a:pt x="1063" y="2185"/>
                  </a:lnTo>
                  <a:lnTo>
                    <a:pt x="1058" y="2180"/>
                  </a:lnTo>
                  <a:lnTo>
                    <a:pt x="1050" y="2178"/>
                  </a:lnTo>
                  <a:lnTo>
                    <a:pt x="1043" y="2177"/>
                  </a:lnTo>
                  <a:lnTo>
                    <a:pt x="1036" y="2177"/>
                  </a:lnTo>
                  <a:lnTo>
                    <a:pt x="1030" y="2177"/>
                  </a:lnTo>
                  <a:lnTo>
                    <a:pt x="1024" y="2178"/>
                  </a:lnTo>
                  <a:lnTo>
                    <a:pt x="1018" y="2179"/>
                  </a:lnTo>
                  <a:lnTo>
                    <a:pt x="1010" y="2179"/>
                  </a:lnTo>
                  <a:lnTo>
                    <a:pt x="1004" y="2179"/>
                  </a:lnTo>
                  <a:lnTo>
                    <a:pt x="997" y="2178"/>
                  </a:lnTo>
                  <a:lnTo>
                    <a:pt x="990" y="2175"/>
                  </a:lnTo>
                  <a:lnTo>
                    <a:pt x="985" y="2172"/>
                  </a:lnTo>
                  <a:lnTo>
                    <a:pt x="980" y="2169"/>
                  </a:lnTo>
                  <a:lnTo>
                    <a:pt x="975" y="2164"/>
                  </a:lnTo>
                  <a:lnTo>
                    <a:pt x="967" y="2154"/>
                  </a:lnTo>
                  <a:lnTo>
                    <a:pt x="962" y="2143"/>
                  </a:lnTo>
                  <a:lnTo>
                    <a:pt x="959" y="2130"/>
                  </a:lnTo>
                  <a:lnTo>
                    <a:pt x="956" y="2116"/>
                  </a:lnTo>
                  <a:lnTo>
                    <a:pt x="954" y="2103"/>
                  </a:lnTo>
                  <a:lnTo>
                    <a:pt x="952" y="2087"/>
                  </a:lnTo>
                  <a:lnTo>
                    <a:pt x="931" y="2087"/>
                  </a:lnTo>
                  <a:lnTo>
                    <a:pt x="918" y="2089"/>
                  </a:lnTo>
                  <a:lnTo>
                    <a:pt x="906" y="2089"/>
                  </a:lnTo>
                  <a:lnTo>
                    <a:pt x="901" y="2089"/>
                  </a:lnTo>
                  <a:lnTo>
                    <a:pt x="895" y="2087"/>
                  </a:lnTo>
                  <a:lnTo>
                    <a:pt x="888" y="2086"/>
                  </a:lnTo>
                  <a:lnTo>
                    <a:pt x="883" y="2082"/>
                  </a:lnTo>
                  <a:lnTo>
                    <a:pt x="873" y="2074"/>
                  </a:lnTo>
                  <a:lnTo>
                    <a:pt x="866" y="2064"/>
                  </a:lnTo>
                  <a:lnTo>
                    <a:pt x="862" y="2060"/>
                  </a:lnTo>
                  <a:lnTo>
                    <a:pt x="858" y="2056"/>
                  </a:lnTo>
                  <a:lnTo>
                    <a:pt x="852" y="2054"/>
                  </a:lnTo>
                  <a:lnTo>
                    <a:pt x="846" y="2054"/>
                  </a:lnTo>
                  <a:lnTo>
                    <a:pt x="839" y="2055"/>
                  </a:lnTo>
                  <a:lnTo>
                    <a:pt x="833" y="2056"/>
                  </a:lnTo>
                  <a:lnTo>
                    <a:pt x="833" y="2111"/>
                  </a:lnTo>
                  <a:lnTo>
                    <a:pt x="832" y="2118"/>
                  </a:lnTo>
                  <a:lnTo>
                    <a:pt x="829" y="2124"/>
                  </a:lnTo>
                  <a:lnTo>
                    <a:pt x="824" y="2129"/>
                  </a:lnTo>
                  <a:lnTo>
                    <a:pt x="819" y="2133"/>
                  </a:lnTo>
                  <a:lnTo>
                    <a:pt x="813" y="2135"/>
                  </a:lnTo>
                  <a:lnTo>
                    <a:pt x="805" y="2138"/>
                  </a:lnTo>
                  <a:lnTo>
                    <a:pt x="798" y="2140"/>
                  </a:lnTo>
                  <a:lnTo>
                    <a:pt x="790" y="2140"/>
                  </a:lnTo>
                  <a:lnTo>
                    <a:pt x="780" y="2143"/>
                  </a:lnTo>
                  <a:lnTo>
                    <a:pt x="772" y="2145"/>
                  </a:lnTo>
                  <a:lnTo>
                    <a:pt x="763" y="2149"/>
                  </a:lnTo>
                  <a:lnTo>
                    <a:pt x="755" y="2153"/>
                  </a:lnTo>
                  <a:lnTo>
                    <a:pt x="746" y="2156"/>
                  </a:lnTo>
                  <a:lnTo>
                    <a:pt x="739" y="2159"/>
                  </a:lnTo>
                  <a:lnTo>
                    <a:pt x="729" y="2161"/>
                  </a:lnTo>
                  <a:lnTo>
                    <a:pt x="719" y="2161"/>
                  </a:lnTo>
                  <a:lnTo>
                    <a:pt x="708" y="2160"/>
                  </a:lnTo>
                  <a:lnTo>
                    <a:pt x="699" y="2158"/>
                  </a:lnTo>
                  <a:lnTo>
                    <a:pt x="690" y="2153"/>
                  </a:lnTo>
                  <a:lnTo>
                    <a:pt x="682" y="2146"/>
                  </a:lnTo>
                  <a:lnTo>
                    <a:pt x="669" y="2130"/>
                  </a:lnTo>
                  <a:lnTo>
                    <a:pt x="656" y="2111"/>
                  </a:lnTo>
                  <a:lnTo>
                    <a:pt x="642" y="2092"/>
                  </a:lnTo>
                  <a:lnTo>
                    <a:pt x="630" y="2075"/>
                  </a:lnTo>
                  <a:lnTo>
                    <a:pt x="616" y="2059"/>
                  </a:lnTo>
                  <a:lnTo>
                    <a:pt x="603" y="2042"/>
                  </a:lnTo>
                  <a:lnTo>
                    <a:pt x="596" y="2036"/>
                  </a:lnTo>
                  <a:lnTo>
                    <a:pt x="588" y="2030"/>
                  </a:lnTo>
                  <a:lnTo>
                    <a:pt x="581" y="2025"/>
                  </a:lnTo>
                  <a:lnTo>
                    <a:pt x="572" y="2020"/>
                  </a:lnTo>
                  <a:lnTo>
                    <a:pt x="563" y="2016"/>
                  </a:lnTo>
                  <a:lnTo>
                    <a:pt x="553" y="2013"/>
                  </a:lnTo>
                  <a:lnTo>
                    <a:pt x="543" y="2012"/>
                  </a:lnTo>
                  <a:lnTo>
                    <a:pt x="532" y="2011"/>
                  </a:lnTo>
                  <a:lnTo>
                    <a:pt x="521" y="2012"/>
                  </a:lnTo>
                  <a:lnTo>
                    <a:pt x="511" y="2016"/>
                  </a:lnTo>
                  <a:lnTo>
                    <a:pt x="502" y="2020"/>
                  </a:lnTo>
                  <a:lnTo>
                    <a:pt x="490" y="2022"/>
                  </a:lnTo>
                  <a:lnTo>
                    <a:pt x="483" y="2021"/>
                  </a:lnTo>
                  <a:lnTo>
                    <a:pt x="477" y="2018"/>
                  </a:lnTo>
                  <a:lnTo>
                    <a:pt x="470" y="2015"/>
                  </a:lnTo>
                  <a:lnTo>
                    <a:pt x="465" y="2010"/>
                  </a:lnTo>
                  <a:lnTo>
                    <a:pt x="460" y="2003"/>
                  </a:lnTo>
                  <a:lnTo>
                    <a:pt x="458" y="1997"/>
                  </a:lnTo>
                  <a:lnTo>
                    <a:pt x="455" y="1991"/>
                  </a:lnTo>
                  <a:lnTo>
                    <a:pt x="455" y="1982"/>
                  </a:lnTo>
                  <a:lnTo>
                    <a:pt x="455" y="1928"/>
                  </a:lnTo>
                  <a:lnTo>
                    <a:pt x="457" y="1919"/>
                  </a:lnTo>
                  <a:lnTo>
                    <a:pt x="459" y="1912"/>
                  </a:lnTo>
                  <a:lnTo>
                    <a:pt x="463" y="1906"/>
                  </a:lnTo>
                  <a:lnTo>
                    <a:pt x="468" y="1898"/>
                  </a:lnTo>
                  <a:lnTo>
                    <a:pt x="473" y="1892"/>
                  </a:lnTo>
                  <a:lnTo>
                    <a:pt x="477" y="1885"/>
                  </a:lnTo>
                  <a:lnTo>
                    <a:pt x="480" y="1877"/>
                  </a:lnTo>
                  <a:lnTo>
                    <a:pt x="482" y="1868"/>
                  </a:lnTo>
                  <a:lnTo>
                    <a:pt x="480" y="1862"/>
                  </a:lnTo>
                  <a:lnTo>
                    <a:pt x="479" y="1855"/>
                  </a:lnTo>
                  <a:lnTo>
                    <a:pt x="477" y="1850"/>
                  </a:lnTo>
                  <a:lnTo>
                    <a:pt x="474" y="1845"/>
                  </a:lnTo>
                  <a:lnTo>
                    <a:pt x="469" y="1840"/>
                  </a:lnTo>
                  <a:lnTo>
                    <a:pt x="465" y="1837"/>
                  </a:lnTo>
                  <a:lnTo>
                    <a:pt x="460" y="1833"/>
                  </a:lnTo>
                  <a:lnTo>
                    <a:pt x="454" y="1830"/>
                  </a:lnTo>
                  <a:lnTo>
                    <a:pt x="429" y="1819"/>
                  </a:lnTo>
                  <a:lnTo>
                    <a:pt x="401" y="1808"/>
                  </a:lnTo>
                  <a:lnTo>
                    <a:pt x="391" y="1803"/>
                  </a:lnTo>
                  <a:lnTo>
                    <a:pt x="381" y="1799"/>
                  </a:lnTo>
                  <a:lnTo>
                    <a:pt x="372" y="1795"/>
                  </a:lnTo>
                  <a:lnTo>
                    <a:pt x="362" y="1793"/>
                  </a:lnTo>
                  <a:lnTo>
                    <a:pt x="344" y="1788"/>
                  </a:lnTo>
                  <a:lnTo>
                    <a:pt x="322" y="1781"/>
                  </a:lnTo>
                  <a:lnTo>
                    <a:pt x="315" y="1778"/>
                  </a:lnTo>
                  <a:lnTo>
                    <a:pt x="308" y="1774"/>
                  </a:lnTo>
                  <a:lnTo>
                    <a:pt x="302" y="1769"/>
                  </a:lnTo>
                  <a:lnTo>
                    <a:pt x="296" y="1765"/>
                  </a:lnTo>
                  <a:lnTo>
                    <a:pt x="285" y="1755"/>
                  </a:lnTo>
                  <a:lnTo>
                    <a:pt x="270" y="1746"/>
                  </a:lnTo>
                  <a:lnTo>
                    <a:pt x="249" y="1739"/>
                  </a:lnTo>
                  <a:lnTo>
                    <a:pt x="232" y="1730"/>
                  </a:lnTo>
                  <a:lnTo>
                    <a:pt x="223" y="1725"/>
                  </a:lnTo>
                  <a:lnTo>
                    <a:pt x="216" y="1719"/>
                  </a:lnTo>
                  <a:lnTo>
                    <a:pt x="209" y="1711"/>
                  </a:lnTo>
                  <a:lnTo>
                    <a:pt x="203" y="1702"/>
                  </a:lnTo>
                  <a:lnTo>
                    <a:pt x="198" y="1691"/>
                  </a:lnTo>
                  <a:lnTo>
                    <a:pt x="192" y="1681"/>
                  </a:lnTo>
                  <a:lnTo>
                    <a:pt x="185" y="1672"/>
                  </a:lnTo>
                  <a:lnTo>
                    <a:pt x="179" y="1663"/>
                  </a:lnTo>
                  <a:lnTo>
                    <a:pt x="170" y="1657"/>
                  </a:lnTo>
                  <a:lnTo>
                    <a:pt x="162" y="1651"/>
                  </a:lnTo>
                  <a:lnTo>
                    <a:pt x="152" y="1647"/>
                  </a:lnTo>
                  <a:lnTo>
                    <a:pt x="140" y="1643"/>
                  </a:lnTo>
                  <a:lnTo>
                    <a:pt x="129" y="1643"/>
                  </a:lnTo>
                  <a:lnTo>
                    <a:pt x="119" y="1643"/>
                  </a:lnTo>
                  <a:lnTo>
                    <a:pt x="110" y="1646"/>
                  </a:lnTo>
                  <a:lnTo>
                    <a:pt x="100" y="1647"/>
                  </a:lnTo>
                  <a:lnTo>
                    <a:pt x="91" y="1648"/>
                  </a:lnTo>
                  <a:lnTo>
                    <a:pt x="83" y="1648"/>
                  </a:lnTo>
                  <a:lnTo>
                    <a:pt x="73" y="1647"/>
                  </a:lnTo>
                  <a:lnTo>
                    <a:pt x="64" y="1643"/>
                  </a:lnTo>
                  <a:lnTo>
                    <a:pt x="59" y="1641"/>
                  </a:lnTo>
                  <a:lnTo>
                    <a:pt x="55" y="1637"/>
                  </a:lnTo>
                  <a:lnTo>
                    <a:pt x="51" y="1633"/>
                  </a:lnTo>
                  <a:lnTo>
                    <a:pt x="49" y="1629"/>
                  </a:lnTo>
                  <a:lnTo>
                    <a:pt x="45" y="1621"/>
                  </a:lnTo>
                  <a:lnTo>
                    <a:pt x="42" y="1612"/>
                  </a:lnTo>
                  <a:lnTo>
                    <a:pt x="40" y="1591"/>
                  </a:lnTo>
                  <a:lnTo>
                    <a:pt x="35" y="1569"/>
                  </a:lnTo>
                  <a:lnTo>
                    <a:pt x="24" y="1550"/>
                  </a:lnTo>
                  <a:lnTo>
                    <a:pt x="12" y="1534"/>
                  </a:lnTo>
                  <a:lnTo>
                    <a:pt x="7" y="1525"/>
                  </a:lnTo>
                  <a:lnTo>
                    <a:pt x="3" y="1517"/>
                  </a:lnTo>
                  <a:lnTo>
                    <a:pt x="1" y="1507"/>
                  </a:lnTo>
                  <a:lnTo>
                    <a:pt x="0" y="1495"/>
                  </a:lnTo>
                  <a:lnTo>
                    <a:pt x="1" y="1488"/>
                  </a:lnTo>
                  <a:lnTo>
                    <a:pt x="2" y="1480"/>
                  </a:lnTo>
                  <a:lnTo>
                    <a:pt x="3" y="1474"/>
                  </a:lnTo>
                  <a:lnTo>
                    <a:pt x="7" y="1468"/>
                  </a:lnTo>
                  <a:lnTo>
                    <a:pt x="11" y="1461"/>
                  </a:lnTo>
                  <a:lnTo>
                    <a:pt x="15" y="1456"/>
                  </a:lnTo>
                  <a:lnTo>
                    <a:pt x="20" y="1451"/>
                  </a:lnTo>
                  <a:lnTo>
                    <a:pt x="25" y="1446"/>
                  </a:lnTo>
                  <a:lnTo>
                    <a:pt x="50" y="1429"/>
                  </a:lnTo>
                  <a:lnTo>
                    <a:pt x="76" y="1411"/>
                  </a:lnTo>
                  <a:lnTo>
                    <a:pt x="80" y="1407"/>
                  </a:lnTo>
                  <a:lnTo>
                    <a:pt x="83" y="1404"/>
                  </a:lnTo>
                  <a:lnTo>
                    <a:pt x="85" y="1400"/>
                  </a:lnTo>
                  <a:lnTo>
                    <a:pt x="86" y="1396"/>
                  </a:lnTo>
                  <a:lnTo>
                    <a:pt x="88" y="1386"/>
                  </a:lnTo>
                  <a:lnTo>
                    <a:pt x="90" y="1376"/>
                  </a:lnTo>
                  <a:lnTo>
                    <a:pt x="94" y="1366"/>
                  </a:lnTo>
                  <a:lnTo>
                    <a:pt x="98" y="1356"/>
                  </a:lnTo>
                  <a:lnTo>
                    <a:pt x="103" y="1346"/>
                  </a:lnTo>
                  <a:lnTo>
                    <a:pt x="109" y="1338"/>
                  </a:lnTo>
                  <a:lnTo>
                    <a:pt x="116" y="1331"/>
                  </a:lnTo>
                  <a:lnTo>
                    <a:pt x="125" y="1326"/>
                  </a:lnTo>
                  <a:lnTo>
                    <a:pt x="135" y="1322"/>
                  </a:lnTo>
                  <a:lnTo>
                    <a:pt x="145" y="1321"/>
                  </a:lnTo>
                  <a:lnTo>
                    <a:pt x="155" y="1322"/>
                  </a:lnTo>
                  <a:lnTo>
                    <a:pt x="163" y="1326"/>
                  </a:lnTo>
                  <a:lnTo>
                    <a:pt x="170" y="1330"/>
                  </a:lnTo>
                  <a:lnTo>
                    <a:pt x="177" y="1336"/>
                  </a:lnTo>
                  <a:lnTo>
                    <a:pt x="183" y="1342"/>
                  </a:lnTo>
                  <a:lnTo>
                    <a:pt x="190" y="1348"/>
                  </a:lnTo>
                  <a:lnTo>
                    <a:pt x="198" y="1353"/>
                  </a:lnTo>
                  <a:lnTo>
                    <a:pt x="207" y="1358"/>
                  </a:lnTo>
                  <a:lnTo>
                    <a:pt x="224" y="1365"/>
                  </a:lnTo>
                  <a:lnTo>
                    <a:pt x="242" y="1368"/>
                  </a:lnTo>
                  <a:lnTo>
                    <a:pt x="251" y="1371"/>
                  </a:lnTo>
                  <a:lnTo>
                    <a:pt x="258" y="1375"/>
                  </a:lnTo>
                  <a:lnTo>
                    <a:pt x="267" y="1379"/>
                  </a:lnTo>
                  <a:lnTo>
                    <a:pt x="275" y="1385"/>
                  </a:lnTo>
                  <a:lnTo>
                    <a:pt x="282" y="1394"/>
                  </a:lnTo>
                  <a:lnTo>
                    <a:pt x="288" y="1402"/>
                  </a:lnTo>
                  <a:lnTo>
                    <a:pt x="291" y="1407"/>
                  </a:lnTo>
                  <a:lnTo>
                    <a:pt x="295" y="1410"/>
                  </a:lnTo>
                  <a:lnTo>
                    <a:pt x="300" y="1412"/>
                  </a:lnTo>
                  <a:lnTo>
                    <a:pt x="305" y="1414"/>
                  </a:lnTo>
                  <a:lnTo>
                    <a:pt x="367" y="1414"/>
                  </a:lnTo>
                  <a:lnTo>
                    <a:pt x="375" y="1412"/>
                  </a:lnTo>
                  <a:lnTo>
                    <a:pt x="383" y="1411"/>
                  </a:lnTo>
                  <a:lnTo>
                    <a:pt x="389" y="1409"/>
                  </a:lnTo>
                  <a:lnTo>
                    <a:pt x="395" y="1405"/>
                  </a:lnTo>
                  <a:lnTo>
                    <a:pt x="405" y="1395"/>
                  </a:lnTo>
                  <a:lnTo>
                    <a:pt x="415" y="1384"/>
                  </a:lnTo>
                  <a:lnTo>
                    <a:pt x="424" y="1371"/>
                  </a:lnTo>
                  <a:lnTo>
                    <a:pt x="434" y="1358"/>
                  </a:lnTo>
                  <a:lnTo>
                    <a:pt x="439" y="1352"/>
                  </a:lnTo>
                  <a:lnTo>
                    <a:pt x="445" y="1346"/>
                  </a:lnTo>
                  <a:lnTo>
                    <a:pt x="453" y="1341"/>
                  </a:lnTo>
                  <a:lnTo>
                    <a:pt x="460" y="1337"/>
                  </a:lnTo>
                  <a:lnTo>
                    <a:pt x="452" y="1318"/>
                  </a:lnTo>
                  <a:lnTo>
                    <a:pt x="441" y="1303"/>
                  </a:lnTo>
                  <a:lnTo>
                    <a:pt x="430" y="1289"/>
                  </a:lnTo>
                  <a:lnTo>
                    <a:pt x="419" y="1276"/>
                  </a:lnTo>
                  <a:lnTo>
                    <a:pt x="393" y="1252"/>
                  </a:lnTo>
                  <a:lnTo>
                    <a:pt x="362" y="1225"/>
                  </a:lnTo>
                  <a:lnTo>
                    <a:pt x="355" y="1218"/>
                  </a:lnTo>
                  <a:lnTo>
                    <a:pt x="349" y="1210"/>
                  </a:lnTo>
                  <a:lnTo>
                    <a:pt x="344" y="1203"/>
                  </a:lnTo>
                  <a:lnTo>
                    <a:pt x="339" y="1194"/>
                  </a:lnTo>
                  <a:lnTo>
                    <a:pt x="334" y="1187"/>
                  </a:lnTo>
                  <a:lnTo>
                    <a:pt x="329" y="1179"/>
                  </a:lnTo>
                  <a:lnTo>
                    <a:pt x="322" y="1170"/>
                  </a:lnTo>
                  <a:lnTo>
                    <a:pt x="315" y="1163"/>
                  </a:lnTo>
                  <a:lnTo>
                    <a:pt x="311" y="1158"/>
                  </a:lnTo>
                  <a:lnTo>
                    <a:pt x="307" y="1153"/>
                  </a:lnTo>
                  <a:lnTo>
                    <a:pt x="305" y="1148"/>
                  </a:lnTo>
                  <a:lnTo>
                    <a:pt x="303" y="1143"/>
                  </a:lnTo>
                  <a:lnTo>
                    <a:pt x="302" y="1133"/>
                  </a:lnTo>
                  <a:lnTo>
                    <a:pt x="301" y="1121"/>
                  </a:lnTo>
                  <a:lnTo>
                    <a:pt x="301" y="1110"/>
                  </a:lnTo>
                  <a:lnTo>
                    <a:pt x="301" y="1099"/>
                  </a:lnTo>
                  <a:lnTo>
                    <a:pt x="298" y="1086"/>
                  </a:lnTo>
                  <a:lnTo>
                    <a:pt x="293" y="1075"/>
                  </a:lnTo>
                  <a:lnTo>
                    <a:pt x="285" y="1061"/>
                  </a:lnTo>
                  <a:lnTo>
                    <a:pt x="276" y="1050"/>
                  </a:lnTo>
                  <a:lnTo>
                    <a:pt x="267" y="1038"/>
                  </a:lnTo>
                  <a:lnTo>
                    <a:pt x="257" y="1025"/>
                  </a:lnTo>
                  <a:lnTo>
                    <a:pt x="244" y="1010"/>
                  </a:lnTo>
                  <a:lnTo>
                    <a:pt x="233" y="995"/>
                  </a:lnTo>
                  <a:lnTo>
                    <a:pt x="227" y="990"/>
                  </a:lnTo>
                  <a:lnTo>
                    <a:pt x="219" y="985"/>
                  </a:lnTo>
                  <a:lnTo>
                    <a:pt x="211" y="982"/>
                  </a:lnTo>
                  <a:lnTo>
                    <a:pt x="201" y="980"/>
                  </a:lnTo>
                  <a:lnTo>
                    <a:pt x="219" y="963"/>
                  </a:lnTo>
                  <a:lnTo>
                    <a:pt x="236" y="947"/>
                  </a:lnTo>
                  <a:lnTo>
                    <a:pt x="242" y="938"/>
                  </a:lnTo>
                  <a:lnTo>
                    <a:pt x="247" y="929"/>
                  </a:lnTo>
                  <a:lnTo>
                    <a:pt x="249" y="918"/>
                  </a:lnTo>
                  <a:lnTo>
                    <a:pt x="251" y="905"/>
                  </a:lnTo>
                  <a:lnTo>
                    <a:pt x="251" y="897"/>
                  </a:lnTo>
                  <a:lnTo>
                    <a:pt x="247" y="889"/>
                  </a:lnTo>
                  <a:lnTo>
                    <a:pt x="243" y="883"/>
                  </a:lnTo>
                  <a:lnTo>
                    <a:pt x="238" y="877"/>
                  </a:lnTo>
                  <a:lnTo>
                    <a:pt x="224" y="867"/>
                  </a:lnTo>
                  <a:lnTo>
                    <a:pt x="209" y="857"/>
                  </a:lnTo>
                  <a:lnTo>
                    <a:pt x="193" y="848"/>
                  </a:lnTo>
                  <a:lnTo>
                    <a:pt x="179" y="838"/>
                  </a:lnTo>
                  <a:lnTo>
                    <a:pt x="174" y="831"/>
                  </a:lnTo>
                  <a:lnTo>
                    <a:pt x="170" y="825"/>
                  </a:lnTo>
                  <a:lnTo>
                    <a:pt x="168" y="818"/>
                  </a:lnTo>
                  <a:lnTo>
                    <a:pt x="167" y="809"/>
                  </a:lnTo>
                  <a:lnTo>
                    <a:pt x="167" y="803"/>
                  </a:lnTo>
                  <a:lnTo>
                    <a:pt x="169" y="799"/>
                  </a:lnTo>
                  <a:lnTo>
                    <a:pt x="170" y="795"/>
                  </a:lnTo>
                  <a:lnTo>
                    <a:pt x="174" y="791"/>
                  </a:lnTo>
                  <a:lnTo>
                    <a:pt x="182" y="788"/>
                  </a:lnTo>
                  <a:lnTo>
                    <a:pt x="192" y="784"/>
                  </a:lnTo>
                  <a:lnTo>
                    <a:pt x="202" y="780"/>
                  </a:lnTo>
                  <a:lnTo>
                    <a:pt x="212" y="776"/>
                  </a:lnTo>
                  <a:lnTo>
                    <a:pt x="217" y="774"/>
                  </a:lnTo>
                  <a:lnTo>
                    <a:pt x="222" y="771"/>
                  </a:lnTo>
                  <a:lnTo>
                    <a:pt x="227" y="767"/>
                  </a:lnTo>
                  <a:lnTo>
                    <a:pt x="231" y="764"/>
                  </a:lnTo>
                  <a:lnTo>
                    <a:pt x="236" y="755"/>
                  </a:lnTo>
                  <a:lnTo>
                    <a:pt x="238" y="747"/>
                  </a:lnTo>
                  <a:lnTo>
                    <a:pt x="241" y="740"/>
                  </a:lnTo>
                  <a:lnTo>
                    <a:pt x="241" y="731"/>
                  </a:lnTo>
                  <a:lnTo>
                    <a:pt x="241" y="714"/>
                  </a:lnTo>
                  <a:lnTo>
                    <a:pt x="241" y="695"/>
                  </a:lnTo>
                  <a:lnTo>
                    <a:pt x="239" y="686"/>
                  </a:lnTo>
                  <a:lnTo>
                    <a:pt x="238" y="677"/>
                  </a:lnTo>
                  <a:lnTo>
                    <a:pt x="237" y="670"/>
                  </a:lnTo>
                  <a:lnTo>
                    <a:pt x="234" y="663"/>
                  </a:lnTo>
                  <a:lnTo>
                    <a:pt x="232" y="656"/>
                  </a:lnTo>
                  <a:lnTo>
                    <a:pt x="229" y="648"/>
                  </a:lnTo>
                  <a:lnTo>
                    <a:pt x="228" y="639"/>
                  </a:lnTo>
                  <a:lnTo>
                    <a:pt x="227" y="631"/>
                  </a:lnTo>
                  <a:lnTo>
                    <a:pt x="228" y="626"/>
                  </a:lnTo>
                  <a:lnTo>
                    <a:pt x="229" y="621"/>
                  </a:lnTo>
                  <a:lnTo>
                    <a:pt x="233" y="616"/>
                  </a:lnTo>
                  <a:lnTo>
                    <a:pt x="237" y="612"/>
                  </a:lnTo>
                  <a:lnTo>
                    <a:pt x="244" y="603"/>
                  </a:lnTo>
                  <a:lnTo>
                    <a:pt x="251" y="594"/>
                  </a:lnTo>
                  <a:lnTo>
                    <a:pt x="258" y="579"/>
                  </a:lnTo>
                  <a:lnTo>
                    <a:pt x="266" y="564"/>
                  </a:lnTo>
                  <a:lnTo>
                    <a:pt x="271" y="558"/>
                  </a:lnTo>
                  <a:lnTo>
                    <a:pt x="276" y="553"/>
                  </a:lnTo>
                  <a:lnTo>
                    <a:pt x="283" y="550"/>
                  </a:lnTo>
                  <a:lnTo>
                    <a:pt x="291" y="549"/>
                  </a:lnTo>
                  <a:lnTo>
                    <a:pt x="305" y="553"/>
                  </a:lnTo>
                  <a:lnTo>
                    <a:pt x="318" y="557"/>
                  </a:lnTo>
                  <a:lnTo>
                    <a:pt x="380" y="557"/>
                  </a:lnTo>
                  <a:lnTo>
                    <a:pt x="396" y="569"/>
                  </a:lnTo>
                  <a:lnTo>
                    <a:pt x="413" y="581"/>
                  </a:lnTo>
                  <a:lnTo>
                    <a:pt x="419" y="581"/>
                  </a:lnTo>
                  <a:lnTo>
                    <a:pt x="425" y="578"/>
                  </a:lnTo>
                  <a:lnTo>
                    <a:pt x="430" y="574"/>
                  </a:lnTo>
                  <a:lnTo>
                    <a:pt x="434" y="570"/>
                  </a:lnTo>
                  <a:lnTo>
                    <a:pt x="439" y="565"/>
                  </a:lnTo>
                  <a:lnTo>
                    <a:pt x="443" y="562"/>
                  </a:lnTo>
                  <a:lnTo>
                    <a:pt x="449" y="558"/>
                  </a:lnTo>
                  <a:lnTo>
                    <a:pt x="455" y="554"/>
                  </a:lnTo>
                  <a:lnTo>
                    <a:pt x="465" y="552"/>
                  </a:lnTo>
                  <a:lnTo>
                    <a:pt x="475" y="552"/>
                  </a:lnTo>
                  <a:lnTo>
                    <a:pt x="487" y="553"/>
                  </a:lnTo>
                  <a:lnTo>
                    <a:pt x="495" y="553"/>
                  </a:lnTo>
                  <a:lnTo>
                    <a:pt x="505" y="554"/>
                  </a:lnTo>
                  <a:lnTo>
                    <a:pt x="514" y="553"/>
                  </a:lnTo>
                  <a:lnTo>
                    <a:pt x="519" y="552"/>
                  </a:lnTo>
                  <a:lnTo>
                    <a:pt x="523" y="550"/>
                  </a:lnTo>
                  <a:lnTo>
                    <a:pt x="527" y="548"/>
                  </a:lnTo>
                  <a:lnTo>
                    <a:pt x="532" y="544"/>
                  </a:lnTo>
                  <a:lnTo>
                    <a:pt x="537" y="539"/>
                  </a:lnTo>
                  <a:lnTo>
                    <a:pt x="541" y="533"/>
                  </a:lnTo>
                  <a:lnTo>
                    <a:pt x="543" y="527"/>
                  </a:lnTo>
                  <a:lnTo>
                    <a:pt x="546" y="520"/>
                  </a:lnTo>
                  <a:lnTo>
                    <a:pt x="547" y="506"/>
                  </a:lnTo>
                  <a:lnTo>
                    <a:pt x="547" y="491"/>
                  </a:lnTo>
                  <a:lnTo>
                    <a:pt x="546" y="483"/>
                  </a:lnTo>
                  <a:lnTo>
                    <a:pt x="543" y="475"/>
                  </a:lnTo>
                  <a:lnTo>
                    <a:pt x="538" y="469"/>
                  </a:lnTo>
                  <a:lnTo>
                    <a:pt x="534" y="463"/>
                  </a:lnTo>
                  <a:lnTo>
                    <a:pt x="531" y="455"/>
                  </a:lnTo>
                  <a:lnTo>
                    <a:pt x="528" y="448"/>
                  </a:lnTo>
                  <a:lnTo>
                    <a:pt x="527" y="440"/>
                  </a:lnTo>
                  <a:lnTo>
                    <a:pt x="526" y="434"/>
                  </a:lnTo>
                  <a:lnTo>
                    <a:pt x="524" y="427"/>
                  </a:lnTo>
                  <a:lnTo>
                    <a:pt x="522" y="420"/>
                  </a:lnTo>
                  <a:lnTo>
                    <a:pt x="518" y="415"/>
                  </a:lnTo>
                  <a:lnTo>
                    <a:pt x="513" y="409"/>
                  </a:lnTo>
                  <a:lnTo>
                    <a:pt x="507" y="406"/>
                  </a:lnTo>
                  <a:lnTo>
                    <a:pt x="499" y="402"/>
                  </a:lnTo>
                  <a:lnTo>
                    <a:pt x="497" y="401"/>
                  </a:lnTo>
                  <a:lnTo>
                    <a:pt x="494" y="400"/>
                  </a:lnTo>
                  <a:lnTo>
                    <a:pt x="493" y="396"/>
                  </a:lnTo>
                  <a:lnTo>
                    <a:pt x="492" y="394"/>
                  </a:lnTo>
                  <a:lnTo>
                    <a:pt x="493" y="385"/>
                  </a:lnTo>
                  <a:lnTo>
                    <a:pt x="494" y="377"/>
                  </a:lnTo>
                  <a:lnTo>
                    <a:pt x="497" y="370"/>
                  </a:lnTo>
                  <a:lnTo>
                    <a:pt x="499" y="361"/>
                  </a:lnTo>
                  <a:lnTo>
                    <a:pt x="499" y="361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69" name="Freeform 38"/>
            <p:cNvSpPr>
              <a:spLocks/>
            </p:cNvSpPr>
            <p:nvPr/>
          </p:nvSpPr>
          <p:spPr bwMode="auto">
            <a:xfrm>
              <a:off x="4611557" y="2706209"/>
              <a:ext cx="399171" cy="327044"/>
            </a:xfrm>
            <a:custGeom>
              <a:avLst/>
              <a:gdLst>
                <a:gd name="T0" fmla="*/ 87 w 1615"/>
                <a:gd name="T1" fmla="*/ 702 h 1326"/>
                <a:gd name="T2" fmla="*/ 139 w 1615"/>
                <a:gd name="T3" fmla="*/ 650 h 1326"/>
                <a:gd name="T4" fmla="*/ 256 w 1615"/>
                <a:gd name="T5" fmla="*/ 595 h 1326"/>
                <a:gd name="T6" fmla="*/ 301 w 1615"/>
                <a:gd name="T7" fmla="*/ 530 h 1326"/>
                <a:gd name="T8" fmla="*/ 309 w 1615"/>
                <a:gd name="T9" fmla="*/ 398 h 1326"/>
                <a:gd name="T10" fmla="*/ 390 w 1615"/>
                <a:gd name="T11" fmla="*/ 360 h 1326"/>
                <a:gd name="T12" fmla="*/ 458 w 1615"/>
                <a:gd name="T13" fmla="*/ 290 h 1326"/>
                <a:gd name="T14" fmla="*/ 520 w 1615"/>
                <a:gd name="T15" fmla="*/ 343 h 1326"/>
                <a:gd name="T16" fmla="*/ 603 w 1615"/>
                <a:gd name="T17" fmla="*/ 365 h 1326"/>
                <a:gd name="T18" fmla="*/ 679 w 1615"/>
                <a:gd name="T19" fmla="*/ 427 h 1326"/>
                <a:gd name="T20" fmla="*/ 690 w 1615"/>
                <a:gd name="T21" fmla="*/ 533 h 1326"/>
                <a:gd name="T22" fmla="*/ 710 w 1615"/>
                <a:gd name="T23" fmla="*/ 562 h 1326"/>
                <a:gd name="T24" fmla="*/ 759 w 1615"/>
                <a:gd name="T25" fmla="*/ 527 h 1326"/>
                <a:gd name="T26" fmla="*/ 836 w 1615"/>
                <a:gd name="T27" fmla="*/ 462 h 1326"/>
                <a:gd name="T28" fmla="*/ 921 w 1615"/>
                <a:gd name="T29" fmla="*/ 315 h 1326"/>
                <a:gd name="T30" fmla="*/ 966 w 1615"/>
                <a:gd name="T31" fmla="*/ 269 h 1326"/>
                <a:gd name="T32" fmla="*/ 993 w 1615"/>
                <a:gd name="T33" fmla="*/ 198 h 1326"/>
                <a:gd name="T34" fmla="*/ 1091 w 1615"/>
                <a:gd name="T35" fmla="*/ 98 h 1326"/>
                <a:gd name="T36" fmla="*/ 1162 w 1615"/>
                <a:gd name="T37" fmla="*/ 9 h 1326"/>
                <a:gd name="T38" fmla="*/ 1244 w 1615"/>
                <a:gd name="T39" fmla="*/ 55 h 1326"/>
                <a:gd name="T40" fmla="*/ 1343 w 1615"/>
                <a:gd name="T41" fmla="*/ 77 h 1326"/>
                <a:gd name="T42" fmla="*/ 1431 w 1615"/>
                <a:gd name="T43" fmla="*/ 109 h 1326"/>
                <a:gd name="T44" fmla="*/ 1501 w 1615"/>
                <a:gd name="T45" fmla="*/ 198 h 1326"/>
                <a:gd name="T46" fmla="*/ 1603 w 1615"/>
                <a:gd name="T47" fmla="*/ 296 h 1326"/>
                <a:gd name="T48" fmla="*/ 1580 w 1615"/>
                <a:gd name="T49" fmla="*/ 382 h 1326"/>
                <a:gd name="T50" fmla="*/ 1563 w 1615"/>
                <a:gd name="T51" fmla="*/ 467 h 1326"/>
                <a:gd name="T52" fmla="*/ 1556 w 1615"/>
                <a:gd name="T53" fmla="*/ 570 h 1326"/>
                <a:gd name="T54" fmla="*/ 1615 w 1615"/>
                <a:gd name="T55" fmla="*/ 660 h 1326"/>
                <a:gd name="T56" fmla="*/ 1347 w 1615"/>
                <a:gd name="T57" fmla="*/ 815 h 1326"/>
                <a:gd name="T58" fmla="*/ 1317 w 1615"/>
                <a:gd name="T59" fmla="*/ 936 h 1326"/>
                <a:gd name="T60" fmla="*/ 1332 w 1615"/>
                <a:gd name="T61" fmla="*/ 1032 h 1326"/>
                <a:gd name="T62" fmla="*/ 1376 w 1615"/>
                <a:gd name="T63" fmla="*/ 1124 h 1326"/>
                <a:gd name="T64" fmla="*/ 1254 w 1615"/>
                <a:gd name="T65" fmla="*/ 1183 h 1326"/>
                <a:gd name="T66" fmla="*/ 1190 w 1615"/>
                <a:gd name="T67" fmla="*/ 1217 h 1326"/>
                <a:gd name="T68" fmla="*/ 1142 w 1615"/>
                <a:gd name="T69" fmla="*/ 1172 h 1326"/>
                <a:gd name="T70" fmla="*/ 1093 w 1615"/>
                <a:gd name="T71" fmla="*/ 1197 h 1326"/>
                <a:gd name="T72" fmla="*/ 1027 w 1615"/>
                <a:gd name="T73" fmla="*/ 1269 h 1326"/>
                <a:gd name="T74" fmla="*/ 954 w 1615"/>
                <a:gd name="T75" fmla="*/ 1267 h 1326"/>
                <a:gd name="T76" fmla="*/ 867 w 1615"/>
                <a:gd name="T77" fmla="*/ 1325 h 1326"/>
                <a:gd name="T78" fmla="*/ 719 w 1615"/>
                <a:gd name="T79" fmla="*/ 1274 h 1326"/>
                <a:gd name="T80" fmla="*/ 659 w 1615"/>
                <a:gd name="T81" fmla="*/ 1215 h 1326"/>
                <a:gd name="T82" fmla="*/ 466 w 1615"/>
                <a:gd name="T83" fmla="*/ 1143 h 1326"/>
                <a:gd name="T84" fmla="*/ 426 w 1615"/>
                <a:gd name="T85" fmla="*/ 1096 h 1326"/>
                <a:gd name="T86" fmla="*/ 326 w 1615"/>
                <a:gd name="T87" fmla="*/ 1070 h 1326"/>
                <a:gd name="T88" fmla="*/ 260 w 1615"/>
                <a:gd name="T89" fmla="*/ 1092 h 1326"/>
                <a:gd name="T90" fmla="*/ 231 w 1615"/>
                <a:gd name="T91" fmla="*/ 1057 h 1326"/>
                <a:gd name="T92" fmla="*/ 193 w 1615"/>
                <a:gd name="T93" fmla="*/ 1109 h 1326"/>
                <a:gd name="T94" fmla="*/ 168 w 1615"/>
                <a:gd name="T95" fmla="*/ 1152 h 1326"/>
                <a:gd name="T96" fmla="*/ 186 w 1615"/>
                <a:gd name="T97" fmla="*/ 1255 h 1326"/>
                <a:gd name="T98" fmla="*/ 97 w 1615"/>
                <a:gd name="T99" fmla="*/ 1231 h 1326"/>
                <a:gd name="T100" fmla="*/ 45 w 1615"/>
                <a:gd name="T101" fmla="*/ 1126 h 1326"/>
                <a:gd name="T102" fmla="*/ 53 w 1615"/>
                <a:gd name="T103" fmla="*/ 1019 h 1326"/>
                <a:gd name="T104" fmla="*/ 75 w 1615"/>
                <a:gd name="T105" fmla="*/ 980 h 1326"/>
                <a:gd name="T106" fmla="*/ 60 w 1615"/>
                <a:gd name="T107" fmla="*/ 919 h 1326"/>
                <a:gd name="T108" fmla="*/ 48 w 1615"/>
                <a:gd name="T109" fmla="*/ 846 h 1326"/>
                <a:gd name="T110" fmla="*/ 15 w 1615"/>
                <a:gd name="T111" fmla="*/ 779 h 1326"/>
                <a:gd name="T112" fmla="*/ 20 w 1615"/>
                <a:gd name="T113" fmla="*/ 717 h 1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15" h="1326">
                  <a:moveTo>
                    <a:pt x="3" y="673"/>
                  </a:moveTo>
                  <a:lnTo>
                    <a:pt x="21" y="684"/>
                  </a:lnTo>
                  <a:lnTo>
                    <a:pt x="39" y="694"/>
                  </a:lnTo>
                  <a:lnTo>
                    <a:pt x="47" y="698"/>
                  </a:lnTo>
                  <a:lnTo>
                    <a:pt x="57" y="702"/>
                  </a:lnTo>
                  <a:lnTo>
                    <a:pt x="65" y="704"/>
                  </a:lnTo>
                  <a:lnTo>
                    <a:pt x="77" y="705"/>
                  </a:lnTo>
                  <a:lnTo>
                    <a:pt x="83" y="704"/>
                  </a:lnTo>
                  <a:lnTo>
                    <a:pt x="87" y="702"/>
                  </a:lnTo>
                  <a:lnTo>
                    <a:pt x="90" y="698"/>
                  </a:lnTo>
                  <a:lnTo>
                    <a:pt x="94" y="694"/>
                  </a:lnTo>
                  <a:lnTo>
                    <a:pt x="99" y="683"/>
                  </a:lnTo>
                  <a:lnTo>
                    <a:pt x="106" y="673"/>
                  </a:lnTo>
                  <a:lnTo>
                    <a:pt x="111" y="668"/>
                  </a:lnTo>
                  <a:lnTo>
                    <a:pt x="117" y="663"/>
                  </a:lnTo>
                  <a:lnTo>
                    <a:pt x="122" y="659"/>
                  </a:lnTo>
                  <a:lnTo>
                    <a:pt x="127" y="656"/>
                  </a:lnTo>
                  <a:lnTo>
                    <a:pt x="139" y="650"/>
                  </a:lnTo>
                  <a:lnTo>
                    <a:pt x="151" y="641"/>
                  </a:lnTo>
                  <a:lnTo>
                    <a:pt x="162" y="631"/>
                  </a:lnTo>
                  <a:lnTo>
                    <a:pt x="172" y="621"/>
                  </a:lnTo>
                  <a:lnTo>
                    <a:pt x="177" y="618"/>
                  </a:lnTo>
                  <a:lnTo>
                    <a:pt x="182" y="614"/>
                  </a:lnTo>
                  <a:lnTo>
                    <a:pt x="188" y="611"/>
                  </a:lnTo>
                  <a:lnTo>
                    <a:pt x="196" y="610"/>
                  </a:lnTo>
                  <a:lnTo>
                    <a:pt x="229" y="602"/>
                  </a:lnTo>
                  <a:lnTo>
                    <a:pt x="256" y="595"/>
                  </a:lnTo>
                  <a:lnTo>
                    <a:pt x="285" y="587"/>
                  </a:lnTo>
                  <a:lnTo>
                    <a:pt x="318" y="581"/>
                  </a:lnTo>
                  <a:lnTo>
                    <a:pt x="318" y="550"/>
                  </a:lnTo>
                  <a:lnTo>
                    <a:pt x="316" y="546"/>
                  </a:lnTo>
                  <a:lnTo>
                    <a:pt x="315" y="543"/>
                  </a:lnTo>
                  <a:lnTo>
                    <a:pt x="314" y="541"/>
                  </a:lnTo>
                  <a:lnTo>
                    <a:pt x="311" y="540"/>
                  </a:lnTo>
                  <a:lnTo>
                    <a:pt x="306" y="535"/>
                  </a:lnTo>
                  <a:lnTo>
                    <a:pt x="301" y="530"/>
                  </a:lnTo>
                  <a:lnTo>
                    <a:pt x="298" y="521"/>
                  </a:lnTo>
                  <a:lnTo>
                    <a:pt x="294" y="511"/>
                  </a:lnTo>
                  <a:lnTo>
                    <a:pt x="291" y="502"/>
                  </a:lnTo>
                  <a:lnTo>
                    <a:pt x="290" y="493"/>
                  </a:lnTo>
                  <a:lnTo>
                    <a:pt x="289" y="474"/>
                  </a:lnTo>
                  <a:lnTo>
                    <a:pt x="289" y="453"/>
                  </a:lnTo>
                  <a:lnTo>
                    <a:pt x="289" y="400"/>
                  </a:lnTo>
                  <a:lnTo>
                    <a:pt x="299" y="399"/>
                  </a:lnTo>
                  <a:lnTo>
                    <a:pt x="309" y="398"/>
                  </a:lnTo>
                  <a:lnTo>
                    <a:pt x="325" y="400"/>
                  </a:lnTo>
                  <a:lnTo>
                    <a:pt x="341" y="403"/>
                  </a:lnTo>
                  <a:lnTo>
                    <a:pt x="348" y="403"/>
                  </a:lnTo>
                  <a:lnTo>
                    <a:pt x="354" y="400"/>
                  </a:lnTo>
                  <a:lnTo>
                    <a:pt x="359" y="397"/>
                  </a:lnTo>
                  <a:lnTo>
                    <a:pt x="364" y="392"/>
                  </a:lnTo>
                  <a:lnTo>
                    <a:pt x="372" y="380"/>
                  </a:lnTo>
                  <a:lnTo>
                    <a:pt x="380" y="369"/>
                  </a:lnTo>
                  <a:lnTo>
                    <a:pt x="390" y="360"/>
                  </a:lnTo>
                  <a:lnTo>
                    <a:pt x="400" y="353"/>
                  </a:lnTo>
                  <a:lnTo>
                    <a:pt x="411" y="346"/>
                  </a:lnTo>
                  <a:lnTo>
                    <a:pt x="421" y="338"/>
                  </a:lnTo>
                  <a:lnTo>
                    <a:pt x="429" y="324"/>
                  </a:lnTo>
                  <a:lnTo>
                    <a:pt x="438" y="313"/>
                  </a:lnTo>
                  <a:lnTo>
                    <a:pt x="442" y="306"/>
                  </a:lnTo>
                  <a:lnTo>
                    <a:pt x="446" y="300"/>
                  </a:lnTo>
                  <a:lnTo>
                    <a:pt x="452" y="295"/>
                  </a:lnTo>
                  <a:lnTo>
                    <a:pt x="458" y="290"/>
                  </a:lnTo>
                  <a:lnTo>
                    <a:pt x="463" y="296"/>
                  </a:lnTo>
                  <a:lnTo>
                    <a:pt x="468" y="303"/>
                  </a:lnTo>
                  <a:lnTo>
                    <a:pt x="476" y="308"/>
                  </a:lnTo>
                  <a:lnTo>
                    <a:pt x="482" y="311"/>
                  </a:lnTo>
                  <a:lnTo>
                    <a:pt x="490" y="314"/>
                  </a:lnTo>
                  <a:lnTo>
                    <a:pt x="497" y="319"/>
                  </a:lnTo>
                  <a:lnTo>
                    <a:pt x="503" y="323"/>
                  </a:lnTo>
                  <a:lnTo>
                    <a:pt x="511" y="329"/>
                  </a:lnTo>
                  <a:lnTo>
                    <a:pt x="520" y="343"/>
                  </a:lnTo>
                  <a:lnTo>
                    <a:pt x="528" y="357"/>
                  </a:lnTo>
                  <a:lnTo>
                    <a:pt x="534" y="363"/>
                  </a:lnTo>
                  <a:lnTo>
                    <a:pt x="539" y="368"/>
                  </a:lnTo>
                  <a:lnTo>
                    <a:pt x="545" y="370"/>
                  </a:lnTo>
                  <a:lnTo>
                    <a:pt x="552" y="372"/>
                  </a:lnTo>
                  <a:lnTo>
                    <a:pt x="569" y="367"/>
                  </a:lnTo>
                  <a:lnTo>
                    <a:pt x="585" y="362"/>
                  </a:lnTo>
                  <a:lnTo>
                    <a:pt x="595" y="362"/>
                  </a:lnTo>
                  <a:lnTo>
                    <a:pt x="603" y="365"/>
                  </a:lnTo>
                  <a:lnTo>
                    <a:pt x="610" y="369"/>
                  </a:lnTo>
                  <a:lnTo>
                    <a:pt x="618" y="374"/>
                  </a:lnTo>
                  <a:lnTo>
                    <a:pt x="631" y="387"/>
                  </a:lnTo>
                  <a:lnTo>
                    <a:pt x="648" y="398"/>
                  </a:lnTo>
                  <a:lnTo>
                    <a:pt x="659" y="405"/>
                  </a:lnTo>
                  <a:lnTo>
                    <a:pt x="668" y="413"/>
                  </a:lnTo>
                  <a:lnTo>
                    <a:pt x="673" y="417"/>
                  </a:lnTo>
                  <a:lnTo>
                    <a:pt x="677" y="422"/>
                  </a:lnTo>
                  <a:lnTo>
                    <a:pt x="679" y="427"/>
                  </a:lnTo>
                  <a:lnTo>
                    <a:pt x="683" y="433"/>
                  </a:lnTo>
                  <a:lnTo>
                    <a:pt x="687" y="443"/>
                  </a:lnTo>
                  <a:lnTo>
                    <a:pt x="689" y="453"/>
                  </a:lnTo>
                  <a:lnTo>
                    <a:pt x="690" y="463"/>
                  </a:lnTo>
                  <a:lnTo>
                    <a:pt x="692" y="473"/>
                  </a:lnTo>
                  <a:lnTo>
                    <a:pt x="692" y="495"/>
                  </a:lnTo>
                  <a:lnTo>
                    <a:pt x="693" y="517"/>
                  </a:lnTo>
                  <a:lnTo>
                    <a:pt x="693" y="526"/>
                  </a:lnTo>
                  <a:lnTo>
                    <a:pt x="690" y="533"/>
                  </a:lnTo>
                  <a:lnTo>
                    <a:pt x="690" y="537"/>
                  </a:lnTo>
                  <a:lnTo>
                    <a:pt x="690" y="541"/>
                  </a:lnTo>
                  <a:lnTo>
                    <a:pt x="692" y="545"/>
                  </a:lnTo>
                  <a:lnTo>
                    <a:pt x="693" y="548"/>
                  </a:lnTo>
                  <a:lnTo>
                    <a:pt x="695" y="552"/>
                  </a:lnTo>
                  <a:lnTo>
                    <a:pt x="699" y="556"/>
                  </a:lnTo>
                  <a:lnTo>
                    <a:pt x="703" y="559"/>
                  </a:lnTo>
                  <a:lnTo>
                    <a:pt x="707" y="560"/>
                  </a:lnTo>
                  <a:lnTo>
                    <a:pt x="710" y="562"/>
                  </a:lnTo>
                  <a:lnTo>
                    <a:pt x="715" y="562"/>
                  </a:lnTo>
                  <a:lnTo>
                    <a:pt x="720" y="562"/>
                  </a:lnTo>
                  <a:lnTo>
                    <a:pt x="724" y="562"/>
                  </a:lnTo>
                  <a:lnTo>
                    <a:pt x="731" y="560"/>
                  </a:lnTo>
                  <a:lnTo>
                    <a:pt x="736" y="556"/>
                  </a:lnTo>
                  <a:lnTo>
                    <a:pt x="739" y="552"/>
                  </a:lnTo>
                  <a:lnTo>
                    <a:pt x="743" y="547"/>
                  </a:lnTo>
                  <a:lnTo>
                    <a:pt x="751" y="537"/>
                  </a:lnTo>
                  <a:lnTo>
                    <a:pt x="759" y="527"/>
                  </a:lnTo>
                  <a:lnTo>
                    <a:pt x="774" y="518"/>
                  </a:lnTo>
                  <a:lnTo>
                    <a:pt x="790" y="512"/>
                  </a:lnTo>
                  <a:lnTo>
                    <a:pt x="797" y="510"/>
                  </a:lnTo>
                  <a:lnTo>
                    <a:pt x="805" y="506"/>
                  </a:lnTo>
                  <a:lnTo>
                    <a:pt x="811" y="501"/>
                  </a:lnTo>
                  <a:lnTo>
                    <a:pt x="817" y="493"/>
                  </a:lnTo>
                  <a:lnTo>
                    <a:pt x="825" y="482"/>
                  </a:lnTo>
                  <a:lnTo>
                    <a:pt x="831" y="472"/>
                  </a:lnTo>
                  <a:lnTo>
                    <a:pt x="836" y="462"/>
                  </a:lnTo>
                  <a:lnTo>
                    <a:pt x="840" y="452"/>
                  </a:lnTo>
                  <a:lnTo>
                    <a:pt x="849" y="432"/>
                  </a:lnTo>
                  <a:lnTo>
                    <a:pt x="860" y="409"/>
                  </a:lnTo>
                  <a:lnTo>
                    <a:pt x="872" y="385"/>
                  </a:lnTo>
                  <a:lnTo>
                    <a:pt x="885" y="365"/>
                  </a:lnTo>
                  <a:lnTo>
                    <a:pt x="897" y="346"/>
                  </a:lnTo>
                  <a:lnTo>
                    <a:pt x="913" y="324"/>
                  </a:lnTo>
                  <a:lnTo>
                    <a:pt x="916" y="319"/>
                  </a:lnTo>
                  <a:lnTo>
                    <a:pt x="921" y="315"/>
                  </a:lnTo>
                  <a:lnTo>
                    <a:pt x="928" y="311"/>
                  </a:lnTo>
                  <a:lnTo>
                    <a:pt x="933" y="309"/>
                  </a:lnTo>
                  <a:lnTo>
                    <a:pt x="939" y="306"/>
                  </a:lnTo>
                  <a:lnTo>
                    <a:pt x="944" y="303"/>
                  </a:lnTo>
                  <a:lnTo>
                    <a:pt x="950" y="300"/>
                  </a:lnTo>
                  <a:lnTo>
                    <a:pt x="955" y="295"/>
                  </a:lnTo>
                  <a:lnTo>
                    <a:pt x="960" y="286"/>
                  </a:lnTo>
                  <a:lnTo>
                    <a:pt x="964" y="279"/>
                  </a:lnTo>
                  <a:lnTo>
                    <a:pt x="966" y="269"/>
                  </a:lnTo>
                  <a:lnTo>
                    <a:pt x="968" y="260"/>
                  </a:lnTo>
                  <a:lnTo>
                    <a:pt x="969" y="250"/>
                  </a:lnTo>
                  <a:lnTo>
                    <a:pt x="970" y="241"/>
                  </a:lnTo>
                  <a:lnTo>
                    <a:pt x="971" y="231"/>
                  </a:lnTo>
                  <a:lnTo>
                    <a:pt x="975" y="221"/>
                  </a:lnTo>
                  <a:lnTo>
                    <a:pt x="979" y="215"/>
                  </a:lnTo>
                  <a:lnTo>
                    <a:pt x="984" y="208"/>
                  </a:lnTo>
                  <a:lnTo>
                    <a:pt x="988" y="203"/>
                  </a:lnTo>
                  <a:lnTo>
                    <a:pt x="993" y="198"/>
                  </a:lnTo>
                  <a:lnTo>
                    <a:pt x="1003" y="191"/>
                  </a:lnTo>
                  <a:lnTo>
                    <a:pt x="1013" y="183"/>
                  </a:lnTo>
                  <a:lnTo>
                    <a:pt x="1024" y="177"/>
                  </a:lnTo>
                  <a:lnTo>
                    <a:pt x="1036" y="170"/>
                  </a:lnTo>
                  <a:lnTo>
                    <a:pt x="1047" y="161"/>
                  </a:lnTo>
                  <a:lnTo>
                    <a:pt x="1058" y="149"/>
                  </a:lnTo>
                  <a:lnTo>
                    <a:pt x="1071" y="133"/>
                  </a:lnTo>
                  <a:lnTo>
                    <a:pt x="1082" y="116"/>
                  </a:lnTo>
                  <a:lnTo>
                    <a:pt x="1091" y="98"/>
                  </a:lnTo>
                  <a:lnTo>
                    <a:pt x="1098" y="79"/>
                  </a:lnTo>
                  <a:lnTo>
                    <a:pt x="1112" y="40"/>
                  </a:lnTo>
                  <a:lnTo>
                    <a:pt x="1125" y="0"/>
                  </a:lnTo>
                  <a:lnTo>
                    <a:pt x="1128" y="3"/>
                  </a:lnTo>
                  <a:lnTo>
                    <a:pt x="1132" y="5"/>
                  </a:lnTo>
                  <a:lnTo>
                    <a:pt x="1136" y="6"/>
                  </a:lnTo>
                  <a:lnTo>
                    <a:pt x="1141" y="8"/>
                  </a:lnTo>
                  <a:lnTo>
                    <a:pt x="1151" y="8"/>
                  </a:lnTo>
                  <a:lnTo>
                    <a:pt x="1162" y="9"/>
                  </a:lnTo>
                  <a:lnTo>
                    <a:pt x="1175" y="13"/>
                  </a:lnTo>
                  <a:lnTo>
                    <a:pt x="1185" y="15"/>
                  </a:lnTo>
                  <a:lnTo>
                    <a:pt x="1195" y="20"/>
                  </a:lnTo>
                  <a:lnTo>
                    <a:pt x="1206" y="25"/>
                  </a:lnTo>
                  <a:lnTo>
                    <a:pt x="1215" y="30"/>
                  </a:lnTo>
                  <a:lnTo>
                    <a:pt x="1224" y="35"/>
                  </a:lnTo>
                  <a:lnTo>
                    <a:pt x="1231" y="42"/>
                  </a:lnTo>
                  <a:lnTo>
                    <a:pt x="1239" y="49"/>
                  </a:lnTo>
                  <a:lnTo>
                    <a:pt x="1244" y="55"/>
                  </a:lnTo>
                  <a:lnTo>
                    <a:pt x="1248" y="60"/>
                  </a:lnTo>
                  <a:lnTo>
                    <a:pt x="1253" y="65"/>
                  </a:lnTo>
                  <a:lnTo>
                    <a:pt x="1259" y="69"/>
                  </a:lnTo>
                  <a:lnTo>
                    <a:pt x="1273" y="70"/>
                  </a:lnTo>
                  <a:lnTo>
                    <a:pt x="1287" y="70"/>
                  </a:lnTo>
                  <a:lnTo>
                    <a:pt x="1319" y="70"/>
                  </a:lnTo>
                  <a:lnTo>
                    <a:pt x="1328" y="70"/>
                  </a:lnTo>
                  <a:lnTo>
                    <a:pt x="1335" y="73"/>
                  </a:lnTo>
                  <a:lnTo>
                    <a:pt x="1343" y="77"/>
                  </a:lnTo>
                  <a:lnTo>
                    <a:pt x="1349" y="80"/>
                  </a:lnTo>
                  <a:lnTo>
                    <a:pt x="1363" y="89"/>
                  </a:lnTo>
                  <a:lnTo>
                    <a:pt x="1378" y="98"/>
                  </a:lnTo>
                  <a:lnTo>
                    <a:pt x="1387" y="102"/>
                  </a:lnTo>
                  <a:lnTo>
                    <a:pt x="1396" y="103"/>
                  </a:lnTo>
                  <a:lnTo>
                    <a:pt x="1404" y="106"/>
                  </a:lnTo>
                  <a:lnTo>
                    <a:pt x="1413" y="106"/>
                  </a:lnTo>
                  <a:lnTo>
                    <a:pt x="1422" y="107"/>
                  </a:lnTo>
                  <a:lnTo>
                    <a:pt x="1431" y="109"/>
                  </a:lnTo>
                  <a:lnTo>
                    <a:pt x="1440" y="112"/>
                  </a:lnTo>
                  <a:lnTo>
                    <a:pt x="1448" y="117"/>
                  </a:lnTo>
                  <a:lnTo>
                    <a:pt x="1453" y="122"/>
                  </a:lnTo>
                  <a:lnTo>
                    <a:pt x="1458" y="128"/>
                  </a:lnTo>
                  <a:lnTo>
                    <a:pt x="1461" y="136"/>
                  </a:lnTo>
                  <a:lnTo>
                    <a:pt x="1465" y="143"/>
                  </a:lnTo>
                  <a:lnTo>
                    <a:pt x="1476" y="162"/>
                  </a:lnTo>
                  <a:lnTo>
                    <a:pt x="1489" y="180"/>
                  </a:lnTo>
                  <a:lnTo>
                    <a:pt x="1501" y="198"/>
                  </a:lnTo>
                  <a:lnTo>
                    <a:pt x="1512" y="215"/>
                  </a:lnTo>
                  <a:lnTo>
                    <a:pt x="1524" y="230"/>
                  </a:lnTo>
                  <a:lnTo>
                    <a:pt x="1536" y="242"/>
                  </a:lnTo>
                  <a:lnTo>
                    <a:pt x="1549" y="256"/>
                  </a:lnTo>
                  <a:lnTo>
                    <a:pt x="1563" y="267"/>
                  </a:lnTo>
                  <a:lnTo>
                    <a:pt x="1579" y="280"/>
                  </a:lnTo>
                  <a:lnTo>
                    <a:pt x="1598" y="291"/>
                  </a:lnTo>
                  <a:lnTo>
                    <a:pt x="1600" y="294"/>
                  </a:lnTo>
                  <a:lnTo>
                    <a:pt x="1603" y="296"/>
                  </a:lnTo>
                  <a:lnTo>
                    <a:pt x="1599" y="310"/>
                  </a:lnTo>
                  <a:lnTo>
                    <a:pt x="1598" y="323"/>
                  </a:lnTo>
                  <a:lnTo>
                    <a:pt x="1596" y="336"/>
                  </a:lnTo>
                  <a:lnTo>
                    <a:pt x="1594" y="350"/>
                  </a:lnTo>
                  <a:lnTo>
                    <a:pt x="1594" y="357"/>
                  </a:lnTo>
                  <a:lnTo>
                    <a:pt x="1591" y="363"/>
                  </a:lnTo>
                  <a:lnTo>
                    <a:pt x="1589" y="368"/>
                  </a:lnTo>
                  <a:lnTo>
                    <a:pt x="1586" y="373"/>
                  </a:lnTo>
                  <a:lnTo>
                    <a:pt x="1580" y="382"/>
                  </a:lnTo>
                  <a:lnTo>
                    <a:pt x="1574" y="390"/>
                  </a:lnTo>
                  <a:lnTo>
                    <a:pt x="1566" y="399"/>
                  </a:lnTo>
                  <a:lnTo>
                    <a:pt x="1560" y="408"/>
                  </a:lnTo>
                  <a:lnTo>
                    <a:pt x="1559" y="413"/>
                  </a:lnTo>
                  <a:lnTo>
                    <a:pt x="1556" y="418"/>
                  </a:lnTo>
                  <a:lnTo>
                    <a:pt x="1555" y="423"/>
                  </a:lnTo>
                  <a:lnTo>
                    <a:pt x="1555" y="429"/>
                  </a:lnTo>
                  <a:lnTo>
                    <a:pt x="1559" y="448"/>
                  </a:lnTo>
                  <a:lnTo>
                    <a:pt x="1563" y="467"/>
                  </a:lnTo>
                  <a:lnTo>
                    <a:pt x="1563" y="479"/>
                  </a:lnTo>
                  <a:lnTo>
                    <a:pt x="1561" y="491"/>
                  </a:lnTo>
                  <a:lnTo>
                    <a:pt x="1559" y="501"/>
                  </a:lnTo>
                  <a:lnTo>
                    <a:pt x="1556" y="512"/>
                  </a:lnTo>
                  <a:lnTo>
                    <a:pt x="1554" y="522"/>
                  </a:lnTo>
                  <a:lnTo>
                    <a:pt x="1551" y="533"/>
                  </a:lnTo>
                  <a:lnTo>
                    <a:pt x="1550" y="545"/>
                  </a:lnTo>
                  <a:lnTo>
                    <a:pt x="1550" y="557"/>
                  </a:lnTo>
                  <a:lnTo>
                    <a:pt x="1556" y="570"/>
                  </a:lnTo>
                  <a:lnTo>
                    <a:pt x="1565" y="584"/>
                  </a:lnTo>
                  <a:lnTo>
                    <a:pt x="1570" y="595"/>
                  </a:lnTo>
                  <a:lnTo>
                    <a:pt x="1574" y="606"/>
                  </a:lnTo>
                  <a:lnTo>
                    <a:pt x="1579" y="618"/>
                  </a:lnTo>
                  <a:lnTo>
                    <a:pt x="1584" y="626"/>
                  </a:lnTo>
                  <a:lnTo>
                    <a:pt x="1590" y="636"/>
                  </a:lnTo>
                  <a:lnTo>
                    <a:pt x="1596" y="644"/>
                  </a:lnTo>
                  <a:lnTo>
                    <a:pt x="1605" y="653"/>
                  </a:lnTo>
                  <a:lnTo>
                    <a:pt x="1615" y="660"/>
                  </a:lnTo>
                  <a:lnTo>
                    <a:pt x="1420" y="830"/>
                  </a:lnTo>
                  <a:lnTo>
                    <a:pt x="1403" y="823"/>
                  </a:lnTo>
                  <a:lnTo>
                    <a:pt x="1388" y="818"/>
                  </a:lnTo>
                  <a:lnTo>
                    <a:pt x="1379" y="817"/>
                  </a:lnTo>
                  <a:lnTo>
                    <a:pt x="1372" y="815"/>
                  </a:lnTo>
                  <a:lnTo>
                    <a:pt x="1363" y="813"/>
                  </a:lnTo>
                  <a:lnTo>
                    <a:pt x="1354" y="813"/>
                  </a:lnTo>
                  <a:lnTo>
                    <a:pt x="1351" y="813"/>
                  </a:lnTo>
                  <a:lnTo>
                    <a:pt x="1347" y="815"/>
                  </a:lnTo>
                  <a:lnTo>
                    <a:pt x="1344" y="817"/>
                  </a:lnTo>
                  <a:lnTo>
                    <a:pt x="1343" y="818"/>
                  </a:lnTo>
                  <a:lnTo>
                    <a:pt x="1339" y="825"/>
                  </a:lnTo>
                  <a:lnTo>
                    <a:pt x="1338" y="833"/>
                  </a:lnTo>
                  <a:lnTo>
                    <a:pt x="1338" y="851"/>
                  </a:lnTo>
                  <a:lnTo>
                    <a:pt x="1335" y="868"/>
                  </a:lnTo>
                  <a:lnTo>
                    <a:pt x="1327" y="897"/>
                  </a:lnTo>
                  <a:lnTo>
                    <a:pt x="1319" y="924"/>
                  </a:lnTo>
                  <a:lnTo>
                    <a:pt x="1317" y="936"/>
                  </a:lnTo>
                  <a:lnTo>
                    <a:pt x="1314" y="950"/>
                  </a:lnTo>
                  <a:lnTo>
                    <a:pt x="1312" y="964"/>
                  </a:lnTo>
                  <a:lnTo>
                    <a:pt x="1312" y="980"/>
                  </a:lnTo>
                  <a:lnTo>
                    <a:pt x="1313" y="990"/>
                  </a:lnTo>
                  <a:lnTo>
                    <a:pt x="1314" y="999"/>
                  </a:lnTo>
                  <a:lnTo>
                    <a:pt x="1317" y="1008"/>
                  </a:lnTo>
                  <a:lnTo>
                    <a:pt x="1322" y="1017"/>
                  </a:lnTo>
                  <a:lnTo>
                    <a:pt x="1325" y="1024"/>
                  </a:lnTo>
                  <a:lnTo>
                    <a:pt x="1332" y="1032"/>
                  </a:lnTo>
                  <a:lnTo>
                    <a:pt x="1338" y="1038"/>
                  </a:lnTo>
                  <a:lnTo>
                    <a:pt x="1344" y="1045"/>
                  </a:lnTo>
                  <a:lnTo>
                    <a:pt x="1358" y="1058"/>
                  </a:lnTo>
                  <a:lnTo>
                    <a:pt x="1373" y="1072"/>
                  </a:lnTo>
                  <a:lnTo>
                    <a:pt x="1379" y="1079"/>
                  </a:lnTo>
                  <a:lnTo>
                    <a:pt x="1387" y="1087"/>
                  </a:lnTo>
                  <a:lnTo>
                    <a:pt x="1393" y="1096"/>
                  </a:lnTo>
                  <a:lnTo>
                    <a:pt x="1399" y="1104"/>
                  </a:lnTo>
                  <a:lnTo>
                    <a:pt x="1376" y="1124"/>
                  </a:lnTo>
                  <a:lnTo>
                    <a:pt x="1357" y="1143"/>
                  </a:lnTo>
                  <a:lnTo>
                    <a:pt x="1347" y="1152"/>
                  </a:lnTo>
                  <a:lnTo>
                    <a:pt x="1335" y="1161"/>
                  </a:lnTo>
                  <a:lnTo>
                    <a:pt x="1324" y="1167"/>
                  </a:lnTo>
                  <a:lnTo>
                    <a:pt x="1309" y="1172"/>
                  </a:lnTo>
                  <a:lnTo>
                    <a:pt x="1294" y="1176"/>
                  </a:lnTo>
                  <a:lnTo>
                    <a:pt x="1281" y="1177"/>
                  </a:lnTo>
                  <a:lnTo>
                    <a:pt x="1268" y="1178"/>
                  </a:lnTo>
                  <a:lnTo>
                    <a:pt x="1254" y="1183"/>
                  </a:lnTo>
                  <a:lnTo>
                    <a:pt x="1245" y="1187"/>
                  </a:lnTo>
                  <a:lnTo>
                    <a:pt x="1238" y="1192"/>
                  </a:lnTo>
                  <a:lnTo>
                    <a:pt x="1231" y="1198"/>
                  </a:lnTo>
                  <a:lnTo>
                    <a:pt x="1225" y="1205"/>
                  </a:lnTo>
                  <a:lnTo>
                    <a:pt x="1219" y="1210"/>
                  </a:lnTo>
                  <a:lnTo>
                    <a:pt x="1212" y="1214"/>
                  </a:lnTo>
                  <a:lnTo>
                    <a:pt x="1205" y="1216"/>
                  </a:lnTo>
                  <a:lnTo>
                    <a:pt x="1195" y="1217"/>
                  </a:lnTo>
                  <a:lnTo>
                    <a:pt x="1190" y="1217"/>
                  </a:lnTo>
                  <a:lnTo>
                    <a:pt x="1185" y="1216"/>
                  </a:lnTo>
                  <a:lnTo>
                    <a:pt x="1181" y="1214"/>
                  </a:lnTo>
                  <a:lnTo>
                    <a:pt x="1176" y="1210"/>
                  </a:lnTo>
                  <a:lnTo>
                    <a:pt x="1170" y="1202"/>
                  </a:lnTo>
                  <a:lnTo>
                    <a:pt x="1164" y="1193"/>
                  </a:lnTo>
                  <a:lnTo>
                    <a:pt x="1157" y="1185"/>
                  </a:lnTo>
                  <a:lnTo>
                    <a:pt x="1151" y="1177"/>
                  </a:lnTo>
                  <a:lnTo>
                    <a:pt x="1147" y="1175"/>
                  </a:lnTo>
                  <a:lnTo>
                    <a:pt x="1142" y="1172"/>
                  </a:lnTo>
                  <a:lnTo>
                    <a:pt x="1137" y="1171"/>
                  </a:lnTo>
                  <a:lnTo>
                    <a:pt x="1132" y="1170"/>
                  </a:lnTo>
                  <a:lnTo>
                    <a:pt x="1123" y="1171"/>
                  </a:lnTo>
                  <a:lnTo>
                    <a:pt x="1117" y="1172"/>
                  </a:lnTo>
                  <a:lnTo>
                    <a:pt x="1111" y="1176"/>
                  </a:lnTo>
                  <a:lnTo>
                    <a:pt x="1105" y="1180"/>
                  </a:lnTo>
                  <a:lnTo>
                    <a:pt x="1101" y="1185"/>
                  </a:lnTo>
                  <a:lnTo>
                    <a:pt x="1096" y="1191"/>
                  </a:lnTo>
                  <a:lnTo>
                    <a:pt x="1093" y="1197"/>
                  </a:lnTo>
                  <a:lnTo>
                    <a:pt x="1089" y="1205"/>
                  </a:lnTo>
                  <a:lnTo>
                    <a:pt x="1086" y="1221"/>
                  </a:lnTo>
                  <a:lnTo>
                    <a:pt x="1082" y="1239"/>
                  </a:lnTo>
                  <a:lnTo>
                    <a:pt x="1081" y="1256"/>
                  </a:lnTo>
                  <a:lnTo>
                    <a:pt x="1079" y="1274"/>
                  </a:lnTo>
                  <a:lnTo>
                    <a:pt x="1053" y="1274"/>
                  </a:lnTo>
                  <a:lnTo>
                    <a:pt x="1043" y="1272"/>
                  </a:lnTo>
                  <a:lnTo>
                    <a:pt x="1034" y="1271"/>
                  </a:lnTo>
                  <a:lnTo>
                    <a:pt x="1027" y="1269"/>
                  </a:lnTo>
                  <a:lnTo>
                    <a:pt x="1018" y="1265"/>
                  </a:lnTo>
                  <a:lnTo>
                    <a:pt x="1010" y="1262"/>
                  </a:lnTo>
                  <a:lnTo>
                    <a:pt x="1003" y="1260"/>
                  </a:lnTo>
                  <a:lnTo>
                    <a:pt x="994" y="1257"/>
                  </a:lnTo>
                  <a:lnTo>
                    <a:pt x="984" y="1257"/>
                  </a:lnTo>
                  <a:lnTo>
                    <a:pt x="975" y="1257"/>
                  </a:lnTo>
                  <a:lnTo>
                    <a:pt x="968" y="1260"/>
                  </a:lnTo>
                  <a:lnTo>
                    <a:pt x="960" y="1264"/>
                  </a:lnTo>
                  <a:lnTo>
                    <a:pt x="954" y="1267"/>
                  </a:lnTo>
                  <a:lnTo>
                    <a:pt x="941" y="1279"/>
                  </a:lnTo>
                  <a:lnTo>
                    <a:pt x="931" y="1291"/>
                  </a:lnTo>
                  <a:lnTo>
                    <a:pt x="920" y="1304"/>
                  </a:lnTo>
                  <a:lnTo>
                    <a:pt x="909" y="1315"/>
                  </a:lnTo>
                  <a:lnTo>
                    <a:pt x="901" y="1320"/>
                  </a:lnTo>
                  <a:lnTo>
                    <a:pt x="895" y="1323"/>
                  </a:lnTo>
                  <a:lnTo>
                    <a:pt x="886" y="1325"/>
                  </a:lnTo>
                  <a:lnTo>
                    <a:pt x="879" y="1326"/>
                  </a:lnTo>
                  <a:lnTo>
                    <a:pt x="867" y="1325"/>
                  </a:lnTo>
                  <a:lnTo>
                    <a:pt x="859" y="1321"/>
                  </a:lnTo>
                  <a:lnTo>
                    <a:pt x="850" y="1316"/>
                  </a:lnTo>
                  <a:lnTo>
                    <a:pt x="843" y="1310"/>
                  </a:lnTo>
                  <a:lnTo>
                    <a:pt x="830" y="1295"/>
                  </a:lnTo>
                  <a:lnTo>
                    <a:pt x="815" y="1279"/>
                  </a:lnTo>
                  <a:lnTo>
                    <a:pt x="738" y="1279"/>
                  </a:lnTo>
                  <a:lnTo>
                    <a:pt x="732" y="1278"/>
                  </a:lnTo>
                  <a:lnTo>
                    <a:pt x="726" y="1276"/>
                  </a:lnTo>
                  <a:lnTo>
                    <a:pt x="719" y="1274"/>
                  </a:lnTo>
                  <a:lnTo>
                    <a:pt x="714" y="1270"/>
                  </a:lnTo>
                  <a:lnTo>
                    <a:pt x="705" y="1262"/>
                  </a:lnTo>
                  <a:lnTo>
                    <a:pt x="698" y="1252"/>
                  </a:lnTo>
                  <a:lnTo>
                    <a:pt x="689" y="1241"/>
                  </a:lnTo>
                  <a:lnTo>
                    <a:pt x="682" y="1231"/>
                  </a:lnTo>
                  <a:lnTo>
                    <a:pt x="677" y="1226"/>
                  </a:lnTo>
                  <a:lnTo>
                    <a:pt x="672" y="1222"/>
                  </a:lnTo>
                  <a:lnTo>
                    <a:pt x="665" y="1219"/>
                  </a:lnTo>
                  <a:lnTo>
                    <a:pt x="659" y="1215"/>
                  </a:lnTo>
                  <a:lnTo>
                    <a:pt x="630" y="1203"/>
                  </a:lnTo>
                  <a:lnTo>
                    <a:pt x="605" y="1192"/>
                  </a:lnTo>
                  <a:lnTo>
                    <a:pt x="579" y="1181"/>
                  </a:lnTo>
                  <a:lnTo>
                    <a:pt x="550" y="1170"/>
                  </a:lnTo>
                  <a:lnTo>
                    <a:pt x="521" y="1162"/>
                  </a:lnTo>
                  <a:lnTo>
                    <a:pt x="495" y="1156"/>
                  </a:lnTo>
                  <a:lnTo>
                    <a:pt x="482" y="1152"/>
                  </a:lnTo>
                  <a:lnTo>
                    <a:pt x="471" y="1146"/>
                  </a:lnTo>
                  <a:lnTo>
                    <a:pt x="466" y="1143"/>
                  </a:lnTo>
                  <a:lnTo>
                    <a:pt x="459" y="1138"/>
                  </a:lnTo>
                  <a:lnTo>
                    <a:pt x="454" y="1133"/>
                  </a:lnTo>
                  <a:lnTo>
                    <a:pt x="449" y="1128"/>
                  </a:lnTo>
                  <a:lnTo>
                    <a:pt x="444" y="1118"/>
                  </a:lnTo>
                  <a:lnTo>
                    <a:pt x="439" y="1108"/>
                  </a:lnTo>
                  <a:lnTo>
                    <a:pt x="437" y="1104"/>
                  </a:lnTo>
                  <a:lnTo>
                    <a:pt x="434" y="1101"/>
                  </a:lnTo>
                  <a:lnTo>
                    <a:pt x="431" y="1098"/>
                  </a:lnTo>
                  <a:lnTo>
                    <a:pt x="426" y="1096"/>
                  </a:lnTo>
                  <a:lnTo>
                    <a:pt x="408" y="1094"/>
                  </a:lnTo>
                  <a:lnTo>
                    <a:pt x="392" y="1091"/>
                  </a:lnTo>
                  <a:lnTo>
                    <a:pt x="378" y="1083"/>
                  </a:lnTo>
                  <a:lnTo>
                    <a:pt x="365" y="1077"/>
                  </a:lnTo>
                  <a:lnTo>
                    <a:pt x="358" y="1074"/>
                  </a:lnTo>
                  <a:lnTo>
                    <a:pt x="352" y="1072"/>
                  </a:lnTo>
                  <a:lnTo>
                    <a:pt x="344" y="1070"/>
                  </a:lnTo>
                  <a:lnTo>
                    <a:pt x="336" y="1069"/>
                  </a:lnTo>
                  <a:lnTo>
                    <a:pt x="326" y="1070"/>
                  </a:lnTo>
                  <a:lnTo>
                    <a:pt x="318" y="1073"/>
                  </a:lnTo>
                  <a:lnTo>
                    <a:pt x="309" y="1077"/>
                  </a:lnTo>
                  <a:lnTo>
                    <a:pt x="301" y="1082"/>
                  </a:lnTo>
                  <a:lnTo>
                    <a:pt x="294" y="1086"/>
                  </a:lnTo>
                  <a:lnTo>
                    <a:pt x="286" y="1089"/>
                  </a:lnTo>
                  <a:lnTo>
                    <a:pt x="277" y="1092"/>
                  </a:lnTo>
                  <a:lnTo>
                    <a:pt x="267" y="1093"/>
                  </a:lnTo>
                  <a:lnTo>
                    <a:pt x="264" y="1093"/>
                  </a:lnTo>
                  <a:lnTo>
                    <a:pt x="260" y="1092"/>
                  </a:lnTo>
                  <a:lnTo>
                    <a:pt x="257" y="1091"/>
                  </a:lnTo>
                  <a:lnTo>
                    <a:pt x="255" y="1088"/>
                  </a:lnTo>
                  <a:lnTo>
                    <a:pt x="251" y="1082"/>
                  </a:lnTo>
                  <a:lnTo>
                    <a:pt x="247" y="1075"/>
                  </a:lnTo>
                  <a:lnTo>
                    <a:pt x="244" y="1068"/>
                  </a:lnTo>
                  <a:lnTo>
                    <a:pt x="240" y="1062"/>
                  </a:lnTo>
                  <a:lnTo>
                    <a:pt x="237" y="1059"/>
                  </a:lnTo>
                  <a:lnTo>
                    <a:pt x="235" y="1058"/>
                  </a:lnTo>
                  <a:lnTo>
                    <a:pt x="231" y="1057"/>
                  </a:lnTo>
                  <a:lnTo>
                    <a:pt x="227" y="1057"/>
                  </a:lnTo>
                  <a:lnTo>
                    <a:pt x="224" y="1057"/>
                  </a:lnTo>
                  <a:lnTo>
                    <a:pt x="220" y="1058"/>
                  </a:lnTo>
                  <a:lnTo>
                    <a:pt x="216" y="1059"/>
                  </a:lnTo>
                  <a:lnTo>
                    <a:pt x="212" y="1062"/>
                  </a:lnTo>
                  <a:lnTo>
                    <a:pt x="207" y="1067"/>
                  </a:lnTo>
                  <a:lnTo>
                    <a:pt x="203" y="1074"/>
                  </a:lnTo>
                  <a:lnTo>
                    <a:pt x="198" y="1092"/>
                  </a:lnTo>
                  <a:lnTo>
                    <a:pt x="193" y="1109"/>
                  </a:lnTo>
                  <a:lnTo>
                    <a:pt x="191" y="1114"/>
                  </a:lnTo>
                  <a:lnTo>
                    <a:pt x="187" y="1118"/>
                  </a:lnTo>
                  <a:lnTo>
                    <a:pt x="183" y="1121"/>
                  </a:lnTo>
                  <a:lnTo>
                    <a:pt x="178" y="1123"/>
                  </a:lnTo>
                  <a:lnTo>
                    <a:pt x="175" y="1126"/>
                  </a:lnTo>
                  <a:lnTo>
                    <a:pt x="171" y="1129"/>
                  </a:lnTo>
                  <a:lnTo>
                    <a:pt x="168" y="1133"/>
                  </a:lnTo>
                  <a:lnTo>
                    <a:pt x="167" y="1138"/>
                  </a:lnTo>
                  <a:lnTo>
                    <a:pt x="168" y="1152"/>
                  </a:lnTo>
                  <a:lnTo>
                    <a:pt x="171" y="1165"/>
                  </a:lnTo>
                  <a:lnTo>
                    <a:pt x="175" y="1175"/>
                  </a:lnTo>
                  <a:lnTo>
                    <a:pt x="180" y="1186"/>
                  </a:lnTo>
                  <a:lnTo>
                    <a:pt x="185" y="1197"/>
                  </a:lnTo>
                  <a:lnTo>
                    <a:pt x="190" y="1207"/>
                  </a:lnTo>
                  <a:lnTo>
                    <a:pt x="192" y="1220"/>
                  </a:lnTo>
                  <a:lnTo>
                    <a:pt x="193" y="1234"/>
                  </a:lnTo>
                  <a:lnTo>
                    <a:pt x="191" y="1245"/>
                  </a:lnTo>
                  <a:lnTo>
                    <a:pt x="186" y="1255"/>
                  </a:lnTo>
                  <a:lnTo>
                    <a:pt x="163" y="1252"/>
                  </a:lnTo>
                  <a:lnTo>
                    <a:pt x="143" y="1252"/>
                  </a:lnTo>
                  <a:lnTo>
                    <a:pt x="134" y="1251"/>
                  </a:lnTo>
                  <a:lnTo>
                    <a:pt x="124" y="1250"/>
                  </a:lnTo>
                  <a:lnTo>
                    <a:pt x="116" y="1246"/>
                  </a:lnTo>
                  <a:lnTo>
                    <a:pt x="106" y="1241"/>
                  </a:lnTo>
                  <a:lnTo>
                    <a:pt x="102" y="1239"/>
                  </a:lnTo>
                  <a:lnTo>
                    <a:pt x="99" y="1235"/>
                  </a:lnTo>
                  <a:lnTo>
                    <a:pt x="97" y="1231"/>
                  </a:lnTo>
                  <a:lnTo>
                    <a:pt x="96" y="1227"/>
                  </a:lnTo>
                  <a:lnTo>
                    <a:pt x="92" y="1219"/>
                  </a:lnTo>
                  <a:lnTo>
                    <a:pt x="88" y="1210"/>
                  </a:lnTo>
                  <a:lnTo>
                    <a:pt x="73" y="1190"/>
                  </a:lnTo>
                  <a:lnTo>
                    <a:pt x="62" y="1170"/>
                  </a:lnTo>
                  <a:lnTo>
                    <a:pt x="57" y="1160"/>
                  </a:lnTo>
                  <a:lnTo>
                    <a:pt x="53" y="1150"/>
                  </a:lnTo>
                  <a:lnTo>
                    <a:pt x="49" y="1137"/>
                  </a:lnTo>
                  <a:lnTo>
                    <a:pt x="45" y="1126"/>
                  </a:lnTo>
                  <a:lnTo>
                    <a:pt x="45" y="1126"/>
                  </a:lnTo>
                  <a:lnTo>
                    <a:pt x="40" y="1116"/>
                  </a:lnTo>
                  <a:lnTo>
                    <a:pt x="38" y="1107"/>
                  </a:lnTo>
                  <a:lnTo>
                    <a:pt x="38" y="1086"/>
                  </a:lnTo>
                  <a:lnTo>
                    <a:pt x="39" y="1067"/>
                  </a:lnTo>
                  <a:lnTo>
                    <a:pt x="43" y="1048"/>
                  </a:lnTo>
                  <a:lnTo>
                    <a:pt x="48" y="1028"/>
                  </a:lnTo>
                  <a:lnTo>
                    <a:pt x="50" y="1023"/>
                  </a:lnTo>
                  <a:lnTo>
                    <a:pt x="53" y="1019"/>
                  </a:lnTo>
                  <a:lnTo>
                    <a:pt x="55" y="1017"/>
                  </a:lnTo>
                  <a:lnTo>
                    <a:pt x="60" y="1015"/>
                  </a:lnTo>
                  <a:lnTo>
                    <a:pt x="68" y="1010"/>
                  </a:lnTo>
                  <a:lnTo>
                    <a:pt x="74" y="1004"/>
                  </a:lnTo>
                  <a:lnTo>
                    <a:pt x="77" y="1000"/>
                  </a:lnTo>
                  <a:lnTo>
                    <a:pt x="77" y="996"/>
                  </a:lnTo>
                  <a:lnTo>
                    <a:pt x="77" y="993"/>
                  </a:lnTo>
                  <a:lnTo>
                    <a:pt x="77" y="989"/>
                  </a:lnTo>
                  <a:lnTo>
                    <a:pt x="75" y="980"/>
                  </a:lnTo>
                  <a:lnTo>
                    <a:pt x="74" y="971"/>
                  </a:lnTo>
                  <a:lnTo>
                    <a:pt x="80" y="959"/>
                  </a:lnTo>
                  <a:lnTo>
                    <a:pt x="88" y="945"/>
                  </a:lnTo>
                  <a:lnTo>
                    <a:pt x="87" y="940"/>
                  </a:lnTo>
                  <a:lnTo>
                    <a:pt x="84" y="936"/>
                  </a:lnTo>
                  <a:lnTo>
                    <a:pt x="82" y="934"/>
                  </a:lnTo>
                  <a:lnTo>
                    <a:pt x="77" y="931"/>
                  </a:lnTo>
                  <a:lnTo>
                    <a:pt x="68" y="926"/>
                  </a:lnTo>
                  <a:lnTo>
                    <a:pt x="60" y="919"/>
                  </a:lnTo>
                  <a:lnTo>
                    <a:pt x="58" y="911"/>
                  </a:lnTo>
                  <a:lnTo>
                    <a:pt x="55" y="904"/>
                  </a:lnTo>
                  <a:lnTo>
                    <a:pt x="55" y="896"/>
                  </a:lnTo>
                  <a:lnTo>
                    <a:pt x="55" y="889"/>
                  </a:lnTo>
                  <a:lnTo>
                    <a:pt x="57" y="880"/>
                  </a:lnTo>
                  <a:lnTo>
                    <a:pt x="57" y="872"/>
                  </a:lnTo>
                  <a:lnTo>
                    <a:pt x="55" y="863"/>
                  </a:lnTo>
                  <a:lnTo>
                    <a:pt x="53" y="856"/>
                  </a:lnTo>
                  <a:lnTo>
                    <a:pt x="48" y="846"/>
                  </a:lnTo>
                  <a:lnTo>
                    <a:pt x="42" y="838"/>
                  </a:lnTo>
                  <a:lnTo>
                    <a:pt x="35" y="831"/>
                  </a:lnTo>
                  <a:lnTo>
                    <a:pt x="29" y="825"/>
                  </a:lnTo>
                  <a:lnTo>
                    <a:pt x="23" y="818"/>
                  </a:lnTo>
                  <a:lnTo>
                    <a:pt x="18" y="811"/>
                  </a:lnTo>
                  <a:lnTo>
                    <a:pt x="15" y="802"/>
                  </a:lnTo>
                  <a:lnTo>
                    <a:pt x="14" y="792"/>
                  </a:lnTo>
                  <a:lnTo>
                    <a:pt x="14" y="786"/>
                  </a:lnTo>
                  <a:lnTo>
                    <a:pt x="15" y="779"/>
                  </a:lnTo>
                  <a:lnTo>
                    <a:pt x="18" y="773"/>
                  </a:lnTo>
                  <a:lnTo>
                    <a:pt x="20" y="768"/>
                  </a:lnTo>
                  <a:lnTo>
                    <a:pt x="23" y="763"/>
                  </a:lnTo>
                  <a:lnTo>
                    <a:pt x="24" y="757"/>
                  </a:lnTo>
                  <a:lnTo>
                    <a:pt x="26" y="752"/>
                  </a:lnTo>
                  <a:lnTo>
                    <a:pt x="26" y="744"/>
                  </a:lnTo>
                  <a:lnTo>
                    <a:pt x="25" y="734"/>
                  </a:lnTo>
                  <a:lnTo>
                    <a:pt x="24" y="725"/>
                  </a:lnTo>
                  <a:lnTo>
                    <a:pt x="20" y="717"/>
                  </a:lnTo>
                  <a:lnTo>
                    <a:pt x="16" y="708"/>
                  </a:lnTo>
                  <a:lnTo>
                    <a:pt x="11" y="700"/>
                  </a:lnTo>
                  <a:lnTo>
                    <a:pt x="8" y="693"/>
                  </a:lnTo>
                  <a:lnTo>
                    <a:pt x="3" y="683"/>
                  </a:lnTo>
                  <a:lnTo>
                    <a:pt x="0" y="673"/>
                  </a:lnTo>
                  <a:lnTo>
                    <a:pt x="3" y="673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70" name="Freeform 39"/>
            <p:cNvSpPr>
              <a:spLocks/>
            </p:cNvSpPr>
            <p:nvPr/>
          </p:nvSpPr>
          <p:spPr bwMode="auto">
            <a:xfrm>
              <a:off x="4611557" y="2706209"/>
              <a:ext cx="399171" cy="327044"/>
            </a:xfrm>
            <a:custGeom>
              <a:avLst/>
              <a:gdLst>
                <a:gd name="T0" fmla="*/ 87 w 1615"/>
                <a:gd name="T1" fmla="*/ 702 h 1326"/>
                <a:gd name="T2" fmla="*/ 139 w 1615"/>
                <a:gd name="T3" fmla="*/ 650 h 1326"/>
                <a:gd name="T4" fmla="*/ 256 w 1615"/>
                <a:gd name="T5" fmla="*/ 595 h 1326"/>
                <a:gd name="T6" fmla="*/ 301 w 1615"/>
                <a:gd name="T7" fmla="*/ 530 h 1326"/>
                <a:gd name="T8" fmla="*/ 309 w 1615"/>
                <a:gd name="T9" fmla="*/ 398 h 1326"/>
                <a:gd name="T10" fmla="*/ 390 w 1615"/>
                <a:gd name="T11" fmla="*/ 360 h 1326"/>
                <a:gd name="T12" fmla="*/ 458 w 1615"/>
                <a:gd name="T13" fmla="*/ 290 h 1326"/>
                <a:gd name="T14" fmla="*/ 520 w 1615"/>
                <a:gd name="T15" fmla="*/ 343 h 1326"/>
                <a:gd name="T16" fmla="*/ 603 w 1615"/>
                <a:gd name="T17" fmla="*/ 365 h 1326"/>
                <a:gd name="T18" fmla="*/ 679 w 1615"/>
                <a:gd name="T19" fmla="*/ 427 h 1326"/>
                <a:gd name="T20" fmla="*/ 690 w 1615"/>
                <a:gd name="T21" fmla="*/ 533 h 1326"/>
                <a:gd name="T22" fmla="*/ 710 w 1615"/>
                <a:gd name="T23" fmla="*/ 562 h 1326"/>
                <a:gd name="T24" fmla="*/ 759 w 1615"/>
                <a:gd name="T25" fmla="*/ 527 h 1326"/>
                <a:gd name="T26" fmla="*/ 836 w 1615"/>
                <a:gd name="T27" fmla="*/ 462 h 1326"/>
                <a:gd name="T28" fmla="*/ 921 w 1615"/>
                <a:gd name="T29" fmla="*/ 315 h 1326"/>
                <a:gd name="T30" fmla="*/ 966 w 1615"/>
                <a:gd name="T31" fmla="*/ 269 h 1326"/>
                <a:gd name="T32" fmla="*/ 993 w 1615"/>
                <a:gd name="T33" fmla="*/ 198 h 1326"/>
                <a:gd name="T34" fmla="*/ 1091 w 1615"/>
                <a:gd name="T35" fmla="*/ 98 h 1326"/>
                <a:gd name="T36" fmla="*/ 1151 w 1615"/>
                <a:gd name="T37" fmla="*/ 8 h 1326"/>
                <a:gd name="T38" fmla="*/ 1239 w 1615"/>
                <a:gd name="T39" fmla="*/ 49 h 1326"/>
                <a:gd name="T40" fmla="*/ 1335 w 1615"/>
                <a:gd name="T41" fmla="*/ 73 h 1326"/>
                <a:gd name="T42" fmla="*/ 1422 w 1615"/>
                <a:gd name="T43" fmla="*/ 107 h 1326"/>
                <a:gd name="T44" fmla="*/ 1489 w 1615"/>
                <a:gd name="T45" fmla="*/ 180 h 1326"/>
                <a:gd name="T46" fmla="*/ 1600 w 1615"/>
                <a:gd name="T47" fmla="*/ 294 h 1326"/>
                <a:gd name="T48" fmla="*/ 1589 w 1615"/>
                <a:gd name="T49" fmla="*/ 368 h 1326"/>
                <a:gd name="T50" fmla="*/ 1555 w 1615"/>
                <a:gd name="T51" fmla="*/ 429 h 1326"/>
                <a:gd name="T52" fmla="*/ 1550 w 1615"/>
                <a:gd name="T53" fmla="*/ 545 h 1326"/>
                <a:gd name="T54" fmla="*/ 1596 w 1615"/>
                <a:gd name="T55" fmla="*/ 644 h 1326"/>
                <a:gd name="T56" fmla="*/ 1354 w 1615"/>
                <a:gd name="T57" fmla="*/ 813 h 1326"/>
                <a:gd name="T58" fmla="*/ 1327 w 1615"/>
                <a:gd name="T59" fmla="*/ 897 h 1326"/>
                <a:gd name="T60" fmla="*/ 1322 w 1615"/>
                <a:gd name="T61" fmla="*/ 1017 h 1326"/>
                <a:gd name="T62" fmla="*/ 1393 w 1615"/>
                <a:gd name="T63" fmla="*/ 1096 h 1326"/>
                <a:gd name="T64" fmla="*/ 1294 w 1615"/>
                <a:gd name="T65" fmla="*/ 1176 h 1326"/>
                <a:gd name="T66" fmla="*/ 1212 w 1615"/>
                <a:gd name="T67" fmla="*/ 1214 h 1326"/>
                <a:gd name="T68" fmla="*/ 1157 w 1615"/>
                <a:gd name="T69" fmla="*/ 1185 h 1326"/>
                <a:gd name="T70" fmla="*/ 1105 w 1615"/>
                <a:gd name="T71" fmla="*/ 1180 h 1326"/>
                <a:gd name="T72" fmla="*/ 1053 w 1615"/>
                <a:gd name="T73" fmla="*/ 1274 h 1326"/>
                <a:gd name="T74" fmla="*/ 975 w 1615"/>
                <a:gd name="T75" fmla="*/ 1257 h 1326"/>
                <a:gd name="T76" fmla="*/ 895 w 1615"/>
                <a:gd name="T77" fmla="*/ 1323 h 1326"/>
                <a:gd name="T78" fmla="*/ 738 w 1615"/>
                <a:gd name="T79" fmla="*/ 1279 h 1326"/>
                <a:gd name="T80" fmla="*/ 677 w 1615"/>
                <a:gd name="T81" fmla="*/ 1226 h 1326"/>
                <a:gd name="T82" fmla="*/ 495 w 1615"/>
                <a:gd name="T83" fmla="*/ 1156 h 1326"/>
                <a:gd name="T84" fmla="*/ 437 w 1615"/>
                <a:gd name="T85" fmla="*/ 1104 h 1326"/>
                <a:gd name="T86" fmla="*/ 352 w 1615"/>
                <a:gd name="T87" fmla="*/ 1072 h 1326"/>
                <a:gd name="T88" fmla="*/ 277 w 1615"/>
                <a:gd name="T89" fmla="*/ 1092 h 1326"/>
                <a:gd name="T90" fmla="*/ 240 w 1615"/>
                <a:gd name="T91" fmla="*/ 1062 h 1326"/>
                <a:gd name="T92" fmla="*/ 207 w 1615"/>
                <a:gd name="T93" fmla="*/ 1067 h 1326"/>
                <a:gd name="T94" fmla="*/ 171 w 1615"/>
                <a:gd name="T95" fmla="*/ 1129 h 1326"/>
                <a:gd name="T96" fmla="*/ 192 w 1615"/>
                <a:gd name="T97" fmla="*/ 1220 h 1326"/>
                <a:gd name="T98" fmla="*/ 106 w 1615"/>
                <a:gd name="T99" fmla="*/ 1241 h 1326"/>
                <a:gd name="T100" fmla="*/ 57 w 1615"/>
                <a:gd name="T101" fmla="*/ 1160 h 1326"/>
                <a:gd name="T102" fmla="*/ 43 w 1615"/>
                <a:gd name="T103" fmla="*/ 1048 h 1326"/>
                <a:gd name="T104" fmla="*/ 77 w 1615"/>
                <a:gd name="T105" fmla="*/ 996 h 1326"/>
                <a:gd name="T106" fmla="*/ 82 w 1615"/>
                <a:gd name="T107" fmla="*/ 934 h 1326"/>
                <a:gd name="T108" fmla="*/ 57 w 1615"/>
                <a:gd name="T109" fmla="*/ 872 h 1326"/>
                <a:gd name="T110" fmla="*/ 15 w 1615"/>
                <a:gd name="T111" fmla="*/ 802 h 1326"/>
                <a:gd name="T112" fmla="*/ 26 w 1615"/>
                <a:gd name="T113" fmla="*/ 744 h 1326"/>
                <a:gd name="T114" fmla="*/ 3 w 1615"/>
                <a:gd name="T115" fmla="*/ 673 h 1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5" h="1326">
                  <a:moveTo>
                    <a:pt x="3" y="673"/>
                  </a:moveTo>
                  <a:lnTo>
                    <a:pt x="21" y="684"/>
                  </a:lnTo>
                  <a:lnTo>
                    <a:pt x="39" y="694"/>
                  </a:lnTo>
                  <a:lnTo>
                    <a:pt x="47" y="698"/>
                  </a:lnTo>
                  <a:lnTo>
                    <a:pt x="57" y="702"/>
                  </a:lnTo>
                  <a:lnTo>
                    <a:pt x="65" y="704"/>
                  </a:lnTo>
                  <a:lnTo>
                    <a:pt x="77" y="705"/>
                  </a:lnTo>
                  <a:lnTo>
                    <a:pt x="83" y="704"/>
                  </a:lnTo>
                  <a:lnTo>
                    <a:pt x="87" y="702"/>
                  </a:lnTo>
                  <a:lnTo>
                    <a:pt x="90" y="698"/>
                  </a:lnTo>
                  <a:lnTo>
                    <a:pt x="94" y="694"/>
                  </a:lnTo>
                  <a:lnTo>
                    <a:pt x="99" y="683"/>
                  </a:lnTo>
                  <a:lnTo>
                    <a:pt x="106" y="673"/>
                  </a:lnTo>
                  <a:lnTo>
                    <a:pt x="111" y="668"/>
                  </a:lnTo>
                  <a:lnTo>
                    <a:pt x="117" y="663"/>
                  </a:lnTo>
                  <a:lnTo>
                    <a:pt x="122" y="659"/>
                  </a:lnTo>
                  <a:lnTo>
                    <a:pt x="127" y="656"/>
                  </a:lnTo>
                  <a:lnTo>
                    <a:pt x="139" y="650"/>
                  </a:lnTo>
                  <a:lnTo>
                    <a:pt x="151" y="641"/>
                  </a:lnTo>
                  <a:lnTo>
                    <a:pt x="162" y="631"/>
                  </a:lnTo>
                  <a:lnTo>
                    <a:pt x="172" y="621"/>
                  </a:lnTo>
                  <a:lnTo>
                    <a:pt x="177" y="618"/>
                  </a:lnTo>
                  <a:lnTo>
                    <a:pt x="182" y="614"/>
                  </a:lnTo>
                  <a:lnTo>
                    <a:pt x="188" y="611"/>
                  </a:lnTo>
                  <a:lnTo>
                    <a:pt x="196" y="610"/>
                  </a:lnTo>
                  <a:lnTo>
                    <a:pt x="229" y="602"/>
                  </a:lnTo>
                  <a:lnTo>
                    <a:pt x="256" y="595"/>
                  </a:lnTo>
                  <a:lnTo>
                    <a:pt x="285" y="587"/>
                  </a:lnTo>
                  <a:lnTo>
                    <a:pt x="318" y="581"/>
                  </a:lnTo>
                  <a:lnTo>
                    <a:pt x="318" y="550"/>
                  </a:lnTo>
                  <a:lnTo>
                    <a:pt x="316" y="546"/>
                  </a:lnTo>
                  <a:lnTo>
                    <a:pt x="315" y="543"/>
                  </a:lnTo>
                  <a:lnTo>
                    <a:pt x="314" y="541"/>
                  </a:lnTo>
                  <a:lnTo>
                    <a:pt x="311" y="540"/>
                  </a:lnTo>
                  <a:lnTo>
                    <a:pt x="306" y="535"/>
                  </a:lnTo>
                  <a:lnTo>
                    <a:pt x="301" y="530"/>
                  </a:lnTo>
                  <a:lnTo>
                    <a:pt x="298" y="521"/>
                  </a:lnTo>
                  <a:lnTo>
                    <a:pt x="294" y="511"/>
                  </a:lnTo>
                  <a:lnTo>
                    <a:pt x="291" y="502"/>
                  </a:lnTo>
                  <a:lnTo>
                    <a:pt x="290" y="493"/>
                  </a:lnTo>
                  <a:lnTo>
                    <a:pt x="289" y="474"/>
                  </a:lnTo>
                  <a:lnTo>
                    <a:pt x="289" y="453"/>
                  </a:lnTo>
                  <a:lnTo>
                    <a:pt x="289" y="400"/>
                  </a:lnTo>
                  <a:lnTo>
                    <a:pt x="299" y="399"/>
                  </a:lnTo>
                  <a:lnTo>
                    <a:pt x="309" y="398"/>
                  </a:lnTo>
                  <a:lnTo>
                    <a:pt x="325" y="400"/>
                  </a:lnTo>
                  <a:lnTo>
                    <a:pt x="341" y="403"/>
                  </a:lnTo>
                  <a:lnTo>
                    <a:pt x="348" y="403"/>
                  </a:lnTo>
                  <a:lnTo>
                    <a:pt x="354" y="400"/>
                  </a:lnTo>
                  <a:lnTo>
                    <a:pt x="359" y="397"/>
                  </a:lnTo>
                  <a:lnTo>
                    <a:pt x="364" y="392"/>
                  </a:lnTo>
                  <a:lnTo>
                    <a:pt x="372" y="380"/>
                  </a:lnTo>
                  <a:lnTo>
                    <a:pt x="380" y="369"/>
                  </a:lnTo>
                  <a:lnTo>
                    <a:pt x="390" y="360"/>
                  </a:lnTo>
                  <a:lnTo>
                    <a:pt x="400" y="353"/>
                  </a:lnTo>
                  <a:lnTo>
                    <a:pt x="411" y="346"/>
                  </a:lnTo>
                  <a:lnTo>
                    <a:pt x="421" y="338"/>
                  </a:lnTo>
                  <a:lnTo>
                    <a:pt x="429" y="324"/>
                  </a:lnTo>
                  <a:lnTo>
                    <a:pt x="438" y="313"/>
                  </a:lnTo>
                  <a:lnTo>
                    <a:pt x="442" y="306"/>
                  </a:lnTo>
                  <a:lnTo>
                    <a:pt x="446" y="300"/>
                  </a:lnTo>
                  <a:lnTo>
                    <a:pt x="452" y="295"/>
                  </a:lnTo>
                  <a:lnTo>
                    <a:pt x="458" y="290"/>
                  </a:lnTo>
                  <a:lnTo>
                    <a:pt x="463" y="296"/>
                  </a:lnTo>
                  <a:lnTo>
                    <a:pt x="468" y="303"/>
                  </a:lnTo>
                  <a:lnTo>
                    <a:pt x="476" y="308"/>
                  </a:lnTo>
                  <a:lnTo>
                    <a:pt x="482" y="311"/>
                  </a:lnTo>
                  <a:lnTo>
                    <a:pt x="490" y="314"/>
                  </a:lnTo>
                  <a:lnTo>
                    <a:pt x="497" y="319"/>
                  </a:lnTo>
                  <a:lnTo>
                    <a:pt x="503" y="323"/>
                  </a:lnTo>
                  <a:lnTo>
                    <a:pt x="511" y="329"/>
                  </a:lnTo>
                  <a:lnTo>
                    <a:pt x="520" y="343"/>
                  </a:lnTo>
                  <a:lnTo>
                    <a:pt x="528" y="357"/>
                  </a:lnTo>
                  <a:lnTo>
                    <a:pt x="534" y="363"/>
                  </a:lnTo>
                  <a:lnTo>
                    <a:pt x="539" y="368"/>
                  </a:lnTo>
                  <a:lnTo>
                    <a:pt x="545" y="370"/>
                  </a:lnTo>
                  <a:lnTo>
                    <a:pt x="552" y="372"/>
                  </a:lnTo>
                  <a:lnTo>
                    <a:pt x="569" y="367"/>
                  </a:lnTo>
                  <a:lnTo>
                    <a:pt x="585" y="362"/>
                  </a:lnTo>
                  <a:lnTo>
                    <a:pt x="595" y="362"/>
                  </a:lnTo>
                  <a:lnTo>
                    <a:pt x="603" y="365"/>
                  </a:lnTo>
                  <a:lnTo>
                    <a:pt x="610" y="369"/>
                  </a:lnTo>
                  <a:lnTo>
                    <a:pt x="618" y="374"/>
                  </a:lnTo>
                  <a:lnTo>
                    <a:pt x="631" y="387"/>
                  </a:lnTo>
                  <a:lnTo>
                    <a:pt x="648" y="398"/>
                  </a:lnTo>
                  <a:lnTo>
                    <a:pt x="659" y="405"/>
                  </a:lnTo>
                  <a:lnTo>
                    <a:pt x="668" y="413"/>
                  </a:lnTo>
                  <a:lnTo>
                    <a:pt x="673" y="417"/>
                  </a:lnTo>
                  <a:lnTo>
                    <a:pt x="677" y="422"/>
                  </a:lnTo>
                  <a:lnTo>
                    <a:pt x="679" y="427"/>
                  </a:lnTo>
                  <a:lnTo>
                    <a:pt x="683" y="433"/>
                  </a:lnTo>
                  <a:lnTo>
                    <a:pt x="687" y="443"/>
                  </a:lnTo>
                  <a:lnTo>
                    <a:pt x="689" y="453"/>
                  </a:lnTo>
                  <a:lnTo>
                    <a:pt x="690" y="463"/>
                  </a:lnTo>
                  <a:lnTo>
                    <a:pt x="692" y="473"/>
                  </a:lnTo>
                  <a:lnTo>
                    <a:pt x="692" y="495"/>
                  </a:lnTo>
                  <a:lnTo>
                    <a:pt x="693" y="517"/>
                  </a:lnTo>
                  <a:lnTo>
                    <a:pt x="693" y="526"/>
                  </a:lnTo>
                  <a:lnTo>
                    <a:pt x="690" y="533"/>
                  </a:lnTo>
                  <a:lnTo>
                    <a:pt x="690" y="537"/>
                  </a:lnTo>
                  <a:lnTo>
                    <a:pt x="690" y="541"/>
                  </a:lnTo>
                  <a:lnTo>
                    <a:pt x="692" y="545"/>
                  </a:lnTo>
                  <a:lnTo>
                    <a:pt x="693" y="548"/>
                  </a:lnTo>
                  <a:lnTo>
                    <a:pt x="695" y="552"/>
                  </a:lnTo>
                  <a:lnTo>
                    <a:pt x="699" y="556"/>
                  </a:lnTo>
                  <a:lnTo>
                    <a:pt x="703" y="559"/>
                  </a:lnTo>
                  <a:lnTo>
                    <a:pt x="707" y="560"/>
                  </a:lnTo>
                  <a:lnTo>
                    <a:pt x="710" y="562"/>
                  </a:lnTo>
                  <a:lnTo>
                    <a:pt x="715" y="562"/>
                  </a:lnTo>
                  <a:lnTo>
                    <a:pt x="720" y="562"/>
                  </a:lnTo>
                  <a:lnTo>
                    <a:pt x="724" y="562"/>
                  </a:lnTo>
                  <a:lnTo>
                    <a:pt x="731" y="560"/>
                  </a:lnTo>
                  <a:lnTo>
                    <a:pt x="736" y="556"/>
                  </a:lnTo>
                  <a:lnTo>
                    <a:pt x="739" y="552"/>
                  </a:lnTo>
                  <a:lnTo>
                    <a:pt x="743" y="547"/>
                  </a:lnTo>
                  <a:lnTo>
                    <a:pt x="751" y="537"/>
                  </a:lnTo>
                  <a:lnTo>
                    <a:pt x="759" y="527"/>
                  </a:lnTo>
                  <a:lnTo>
                    <a:pt x="774" y="518"/>
                  </a:lnTo>
                  <a:lnTo>
                    <a:pt x="790" y="512"/>
                  </a:lnTo>
                  <a:lnTo>
                    <a:pt x="797" y="510"/>
                  </a:lnTo>
                  <a:lnTo>
                    <a:pt x="805" y="506"/>
                  </a:lnTo>
                  <a:lnTo>
                    <a:pt x="811" y="501"/>
                  </a:lnTo>
                  <a:lnTo>
                    <a:pt x="817" y="493"/>
                  </a:lnTo>
                  <a:lnTo>
                    <a:pt x="825" y="482"/>
                  </a:lnTo>
                  <a:lnTo>
                    <a:pt x="831" y="472"/>
                  </a:lnTo>
                  <a:lnTo>
                    <a:pt x="836" y="462"/>
                  </a:lnTo>
                  <a:lnTo>
                    <a:pt x="840" y="452"/>
                  </a:lnTo>
                  <a:lnTo>
                    <a:pt x="849" y="432"/>
                  </a:lnTo>
                  <a:lnTo>
                    <a:pt x="860" y="409"/>
                  </a:lnTo>
                  <a:lnTo>
                    <a:pt x="872" y="385"/>
                  </a:lnTo>
                  <a:lnTo>
                    <a:pt x="885" y="365"/>
                  </a:lnTo>
                  <a:lnTo>
                    <a:pt x="897" y="346"/>
                  </a:lnTo>
                  <a:lnTo>
                    <a:pt x="913" y="324"/>
                  </a:lnTo>
                  <a:lnTo>
                    <a:pt x="916" y="319"/>
                  </a:lnTo>
                  <a:lnTo>
                    <a:pt x="921" y="315"/>
                  </a:lnTo>
                  <a:lnTo>
                    <a:pt x="928" y="311"/>
                  </a:lnTo>
                  <a:lnTo>
                    <a:pt x="933" y="309"/>
                  </a:lnTo>
                  <a:lnTo>
                    <a:pt x="939" y="306"/>
                  </a:lnTo>
                  <a:lnTo>
                    <a:pt x="944" y="303"/>
                  </a:lnTo>
                  <a:lnTo>
                    <a:pt x="950" y="300"/>
                  </a:lnTo>
                  <a:lnTo>
                    <a:pt x="955" y="295"/>
                  </a:lnTo>
                  <a:lnTo>
                    <a:pt x="960" y="286"/>
                  </a:lnTo>
                  <a:lnTo>
                    <a:pt x="964" y="279"/>
                  </a:lnTo>
                  <a:lnTo>
                    <a:pt x="966" y="269"/>
                  </a:lnTo>
                  <a:lnTo>
                    <a:pt x="968" y="260"/>
                  </a:lnTo>
                  <a:lnTo>
                    <a:pt x="969" y="250"/>
                  </a:lnTo>
                  <a:lnTo>
                    <a:pt x="970" y="241"/>
                  </a:lnTo>
                  <a:lnTo>
                    <a:pt x="971" y="231"/>
                  </a:lnTo>
                  <a:lnTo>
                    <a:pt x="975" y="221"/>
                  </a:lnTo>
                  <a:lnTo>
                    <a:pt x="979" y="215"/>
                  </a:lnTo>
                  <a:lnTo>
                    <a:pt x="984" y="208"/>
                  </a:lnTo>
                  <a:lnTo>
                    <a:pt x="988" y="203"/>
                  </a:lnTo>
                  <a:lnTo>
                    <a:pt x="993" y="198"/>
                  </a:lnTo>
                  <a:lnTo>
                    <a:pt x="1003" y="191"/>
                  </a:lnTo>
                  <a:lnTo>
                    <a:pt x="1013" y="183"/>
                  </a:lnTo>
                  <a:lnTo>
                    <a:pt x="1024" y="177"/>
                  </a:lnTo>
                  <a:lnTo>
                    <a:pt x="1036" y="170"/>
                  </a:lnTo>
                  <a:lnTo>
                    <a:pt x="1047" y="161"/>
                  </a:lnTo>
                  <a:lnTo>
                    <a:pt x="1058" y="149"/>
                  </a:lnTo>
                  <a:lnTo>
                    <a:pt x="1071" y="133"/>
                  </a:lnTo>
                  <a:lnTo>
                    <a:pt x="1082" y="116"/>
                  </a:lnTo>
                  <a:lnTo>
                    <a:pt x="1091" y="98"/>
                  </a:lnTo>
                  <a:lnTo>
                    <a:pt x="1098" y="79"/>
                  </a:lnTo>
                  <a:lnTo>
                    <a:pt x="1112" y="40"/>
                  </a:lnTo>
                  <a:lnTo>
                    <a:pt x="1125" y="0"/>
                  </a:lnTo>
                  <a:lnTo>
                    <a:pt x="1125" y="0"/>
                  </a:lnTo>
                  <a:lnTo>
                    <a:pt x="1128" y="3"/>
                  </a:lnTo>
                  <a:lnTo>
                    <a:pt x="1132" y="5"/>
                  </a:lnTo>
                  <a:lnTo>
                    <a:pt x="1136" y="6"/>
                  </a:lnTo>
                  <a:lnTo>
                    <a:pt x="1141" y="8"/>
                  </a:lnTo>
                  <a:lnTo>
                    <a:pt x="1151" y="8"/>
                  </a:lnTo>
                  <a:lnTo>
                    <a:pt x="1162" y="9"/>
                  </a:lnTo>
                  <a:lnTo>
                    <a:pt x="1175" y="13"/>
                  </a:lnTo>
                  <a:lnTo>
                    <a:pt x="1185" y="15"/>
                  </a:lnTo>
                  <a:lnTo>
                    <a:pt x="1195" y="20"/>
                  </a:lnTo>
                  <a:lnTo>
                    <a:pt x="1206" y="25"/>
                  </a:lnTo>
                  <a:lnTo>
                    <a:pt x="1215" y="30"/>
                  </a:lnTo>
                  <a:lnTo>
                    <a:pt x="1224" y="35"/>
                  </a:lnTo>
                  <a:lnTo>
                    <a:pt x="1231" y="42"/>
                  </a:lnTo>
                  <a:lnTo>
                    <a:pt x="1239" y="49"/>
                  </a:lnTo>
                  <a:lnTo>
                    <a:pt x="1244" y="55"/>
                  </a:lnTo>
                  <a:lnTo>
                    <a:pt x="1248" y="60"/>
                  </a:lnTo>
                  <a:lnTo>
                    <a:pt x="1253" y="65"/>
                  </a:lnTo>
                  <a:lnTo>
                    <a:pt x="1259" y="69"/>
                  </a:lnTo>
                  <a:lnTo>
                    <a:pt x="1273" y="70"/>
                  </a:lnTo>
                  <a:lnTo>
                    <a:pt x="1287" y="70"/>
                  </a:lnTo>
                  <a:lnTo>
                    <a:pt x="1319" y="70"/>
                  </a:lnTo>
                  <a:lnTo>
                    <a:pt x="1328" y="70"/>
                  </a:lnTo>
                  <a:lnTo>
                    <a:pt x="1335" y="73"/>
                  </a:lnTo>
                  <a:lnTo>
                    <a:pt x="1343" y="77"/>
                  </a:lnTo>
                  <a:lnTo>
                    <a:pt x="1349" y="80"/>
                  </a:lnTo>
                  <a:lnTo>
                    <a:pt x="1363" y="89"/>
                  </a:lnTo>
                  <a:lnTo>
                    <a:pt x="1378" y="98"/>
                  </a:lnTo>
                  <a:lnTo>
                    <a:pt x="1387" y="102"/>
                  </a:lnTo>
                  <a:lnTo>
                    <a:pt x="1396" y="103"/>
                  </a:lnTo>
                  <a:lnTo>
                    <a:pt x="1404" y="106"/>
                  </a:lnTo>
                  <a:lnTo>
                    <a:pt x="1413" y="106"/>
                  </a:lnTo>
                  <a:lnTo>
                    <a:pt x="1422" y="107"/>
                  </a:lnTo>
                  <a:lnTo>
                    <a:pt x="1431" y="109"/>
                  </a:lnTo>
                  <a:lnTo>
                    <a:pt x="1440" y="112"/>
                  </a:lnTo>
                  <a:lnTo>
                    <a:pt x="1448" y="117"/>
                  </a:lnTo>
                  <a:lnTo>
                    <a:pt x="1453" y="122"/>
                  </a:lnTo>
                  <a:lnTo>
                    <a:pt x="1458" y="128"/>
                  </a:lnTo>
                  <a:lnTo>
                    <a:pt x="1461" y="136"/>
                  </a:lnTo>
                  <a:lnTo>
                    <a:pt x="1465" y="143"/>
                  </a:lnTo>
                  <a:lnTo>
                    <a:pt x="1476" y="162"/>
                  </a:lnTo>
                  <a:lnTo>
                    <a:pt x="1489" y="180"/>
                  </a:lnTo>
                  <a:lnTo>
                    <a:pt x="1501" y="198"/>
                  </a:lnTo>
                  <a:lnTo>
                    <a:pt x="1512" y="215"/>
                  </a:lnTo>
                  <a:lnTo>
                    <a:pt x="1524" y="230"/>
                  </a:lnTo>
                  <a:lnTo>
                    <a:pt x="1536" y="242"/>
                  </a:lnTo>
                  <a:lnTo>
                    <a:pt x="1549" y="256"/>
                  </a:lnTo>
                  <a:lnTo>
                    <a:pt x="1563" y="267"/>
                  </a:lnTo>
                  <a:lnTo>
                    <a:pt x="1579" y="280"/>
                  </a:lnTo>
                  <a:lnTo>
                    <a:pt x="1598" y="291"/>
                  </a:lnTo>
                  <a:lnTo>
                    <a:pt x="1600" y="294"/>
                  </a:lnTo>
                  <a:lnTo>
                    <a:pt x="1603" y="296"/>
                  </a:lnTo>
                  <a:lnTo>
                    <a:pt x="1603" y="296"/>
                  </a:lnTo>
                  <a:lnTo>
                    <a:pt x="1599" y="310"/>
                  </a:lnTo>
                  <a:lnTo>
                    <a:pt x="1598" y="323"/>
                  </a:lnTo>
                  <a:lnTo>
                    <a:pt x="1596" y="336"/>
                  </a:lnTo>
                  <a:lnTo>
                    <a:pt x="1594" y="350"/>
                  </a:lnTo>
                  <a:lnTo>
                    <a:pt x="1594" y="357"/>
                  </a:lnTo>
                  <a:lnTo>
                    <a:pt x="1591" y="363"/>
                  </a:lnTo>
                  <a:lnTo>
                    <a:pt x="1589" y="368"/>
                  </a:lnTo>
                  <a:lnTo>
                    <a:pt x="1586" y="373"/>
                  </a:lnTo>
                  <a:lnTo>
                    <a:pt x="1580" y="382"/>
                  </a:lnTo>
                  <a:lnTo>
                    <a:pt x="1574" y="390"/>
                  </a:lnTo>
                  <a:lnTo>
                    <a:pt x="1566" y="399"/>
                  </a:lnTo>
                  <a:lnTo>
                    <a:pt x="1560" y="408"/>
                  </a:lnTo>
                  <a:lnTo>
                    <a:pt x="1559" y="413"/>
                  </a:lnTo>
                  <a:lnTo>
                    <a:pt x="1556" y="418"/>
                  </a:lnTo>
                  <a:lnTo>
                    <a:pt x="1555" y="423"/>
                  </a:lnTo>
                  <a:lnTo>
                    <a:pt x="1555" y="429"/>
                  </a:lnTo>
                  <a:lnTo>
                    <a:pt x="1559" y="448"/>
                  </a:lnTo>
                  <a:lnTo>
                    <a:pt x="1563" y="467"/>
                  </a:lnTo>
                  <a:lnTo>
                    <a:pt x="1563" y="479"/>
                  </a:lnTo>
                  <a:lnTo>
                    <a:pt x="1561" y="491"/>
                  </a:lnTo>
                  <a:lnTo>
                    <a:pt x="1559" y="501"/>
                  </a:lnTo>
                  <a:lnTo>
                    <a:pt x="1556" y="512"/>
                  </a:lnTo>
                  <a:lnTo>
                    <a:pt x="1554" y="522"/>
                  </a:lnTo>
                  <a:lnTo>
                    <a:pt x="1551" y="533"/>
                  </a:lnTo>
                  <a:lnTo>
                    <a:pt x="1550" y="545"/>
                  </a:lnTo>
                  <a:lnTo>
                    <a:pt x="1550" y="557"/>
                  </a:lnTo>
                  <a:lnTo>
                    <a:pt x="1556" y="570"/>
                  </a:lnTo>
                  <a:lnTo>
                    <a:pt x="1565" y="584"/>
                  </a:lnTo>
                  <a:lnTo>
                    <a:pt x="1570" y="595"/>
                  </a:lnTo>
                  <a:lnTo>
                    <a:pt x="1574" y="606"/>
                  </a:lnTo>
                  <a:lnTo>
                    <a:pt x="1579" y="618"/>
                  </a:lnTo>
                  <a:lnTo>
                    <a:pt x="1584" y="626"/>
                  </a:lnTo>
                  <a:lnTo>
                    <a:pt x="1590" y="636"/>
                  </a:lnTo>
                  <a:lnTo>
                    <a:pt x="1596" y="644"/>
                  </a:lnTo>
                  <a:lnTo>
                    <a:pt x="1605" y="653"/>
                  </a:lnTo>
                  <a:lnTo>
                    <a:pt x="1615" y="660"/>
                  </a:lnTo>
                  <a:lnTo>
                    <a:pt x="1420" y="830"/>
                  </a:lnTo>
                  <a:lnTo>
                    <a:pt x="1403" y="823"/>
                  </a:lnTo>
                  <a:lnTo>
                    <a:pt x="1388" y="818"/>
                  </a:lnTo>
                  <a:lnTo>
                    <a:pt x="1379" y="817"/>
                  </a:lnTo>
                  <a:lnTo>
                    <a:pt x="1372" y="815"/>
                  </a:lnTo>
                  <a:lnTo>
                    <a:pt x="1363" y="813"/>
                  </a:lnTo>
                  <a:lnTo>
                    <a:pt x="1354" y="813"/>
                  </a:lnTo>
                  <a:lnTo>
                    <a:pt x="1351" y="813"/>
                  </a:lnTo>
                  <a:lnTo>
                    <a:pt x="1347" y="815"/>
                  </a:lnTo>
                  <a:lnTo>
                    <a:pt x="1344" y="817"/>
                  </a:lnTo>
                  <a:lnTo>
                    <a:pt x="1343" y="818"/>
                  </a:lnTo>
                  <a:lnTo>
                    <a:pt x="1339" y="825"/>
                  </a:lnTo>
                  <a:lnTo>
                    <a:pt x="1338" y="833"/>
                  </a:lnTo>
                  <a:lnTo>
                    <a:pt x="1338" y="851"/>
                  </a:lnTo>
                  <a:lnTo>
                    <a:pt x="1335" y="868"/>
                  </a:lnTo>
                  <a:lnTo>
                    <a:pt x="1327" y="897"/>
                  </a:lnTo>
                  <a:lnTo>
                    <a:pt x="1319" y="924"/>
                  </a:lnTo>
                  <a:lnTo>
                    <a:pt x="1317" y="936"/>
                  </a:lnTo>
                  <a:lnTo>
                    <a:pt x="1314" y="950"/>
                  </a:lnTo>
                  <a:lnTo>
                    <a:pt x="1312" y="964"/>
                  </a:lnTo>
                  <a:lnTo>
                    <a:pt x="1312" y="980"/>
                  </a:lnTo>
                  <a:lnTo>
                    <a:pt x="1313" y="990"/>
                  </a:lnTo>
                  <a:lnTo>
                    <a:pt x="1314" y="999"/>
                  </a:lnTo>
                  <a:lnTo>
                    <a:pt x="1317" y="1008"/>
                  </a:lnTo>
                  <a:lnTo>
                    <a:pt x="1322" y="1017"/>
                  </a:lnTo>
                  <a:lnTo>
                    <a:pt x="1325" y="1024"/>
                  </a:lnTo>
                  <a:lnTo>
                    <a:pt x="1332" y="1032"/>
                  </a:lnTo>
                  <a:lnTo>
                    <a:pt x="1338" y="1038"/>
                  </a:lnTo>
                  <a:lnTo>
                    <a:pt x="1344" y="1045"/>
                  </a:lnTo>
                  <a:lnTo>
                    <a:pt x="1358" y="1058"/>
                  </a:lnTo>
                  <a:lnTo>
                    <a:pt x="1373" y="1072"/>
                  </a:lnTo>
                  <a:lnTo>
                    <a:pt x="1379" y="1079"/>
                  </a:lnTo>
                  <a:lnTo>
                    <a:pt x="1387" y="1087"/>
                  </a:lnTo>
                  <a:lnTo>
                    <a:pt x="1393" y="1096"/>
                  </a:lnTo>
                  <a:lnTo>
                    <a:pt x="1399" y="1104"/>
                  </a:lnTo>
                  <a:lnTo>
                    <a:pt x="1399" y="1104"/>
                  </a:lnTo>
                  <a:lnTo>
                    <a:pt x="1376" y="1124"/>
                  </a:lnTo>
                  <a:lnTo>
                    <a:pt x="1357" y="1143"/>
                  </a:lnTo>
                  <a:lnTo>
                    <a:pt x="1347" y="1152"/>
                  </a:lnTo>
                  <a:lnTo>
                    <a:pt x="1335" y="1161"/>
                  </a:lnTo>
                  <a:lnTo>
                    <a:pt x="1324" y="1167"/>
                  </a:lnTo>
                  <a:lnTo>
                    <a:pt x="1309" y="1172"/>
                  </a:lnTo>
                  <a:lnTo>
                    <a:pt x="1294" y="1176"/>
                  </a:lnTo>
                  <a:lnTo>
                    <a:pt x="1281" y="1177"/>
                  </a:lnTo>
                  <a:lnTo>
                    <a:pt x="1268" y="1178"/>
                  </a:lnTo>
                  <a:lnTo>
                    <a:pt x="1254" y="1183"/>
                  </a:lnTo>
                  <a:lnTo>
                    <a:pt x="1245" y="1187"/>
                  </a:lnTo>
                  <a:lnTo>
                    <a:pt x="1238" y="1192"/>
                  </a:lnTo>
                  <a:lnTo>
                    <a:pt x="1231" y="1198"/>
                  </a:lnTo>
                  <a:lnTo>
                    <a:pt x="1225" y="1205"/>
                  </a:lnTo>
                  <a:lnTo>
                    <a:pt x="1219" y="1210"/>
                  </a:lnTo>
                  <a:lnTo>
                    <a:pt x="1212" y="1214"/>
                  </a:lnTo>
                  <a:lnTo>
                    <a:pt x="1205" y="1216"/>
                  </a:lnTo>
                  <a:lnTo>
                    <a:pt x="1195" y="1217"/>
                  </a:lnTo>
                  <a:lnTo>
                    <a:pt x="1190" y="1217"/>
                  </a:lnTo>
                  <a:lnTo>
                    <a:pt x="1185" y="1216"/>
                  </a:lnTo>
                  <a:lnTo>
                    <a:pt x="1181" y="1214"/>
                  </a:lnTo>
                  <a:lnTo>
                    <a:pt x="1176" y="1210"/>
                  </a:lnTo>
                  <a:lnTo>
                    <a:pt x="1170" y="1202"/>
                  </a:lnTo>
                  <a:lnTo>
                    <a:pt x="1164" y="1193"/>
                  </a:lnTo>
                  <a:lnTo>
                    <a:pt x="1157" y="1185"/>
                  </a:lnTo>
                  <a:lnTo>
                    <a:pt x="1151" y="1177"/>
                  </a:lnTo>
                  <a:lnTo>
                    <a:pt x="1147" y="1175"/>
                  </a:lnTo>
                  <a:lnTo>
                    <a:pt x="1142" y="1172"/>
                  </a:lnTo>
                  <a:lnTo>
                    <a:pt x="1137" y="1171"/>
                  </a:lnTo>
                  <a:lnTo>
                    <a:pt x="1132" y="1170"/>
                  </a:lnTo>
                  <a:lnTo>
                    <a:pt x="1123" y="1171"/>
                  </a:lnTo>
                  <a:lnTo>
                    <a:pt x="1117" y="1172"/>
                  </a:lnTo>
                  <a:lnTo>
                    <a:pt x="1111" y="1176"/>
                  </a:lnTo>
                  <a:lnTo>
                    <a:pt x="1105" y="1180"/>
                  </a:lnTo>
                  <a:lnTo>
                    <a:pt x="1101" y="1185"/>
                  </a:lnTo>
                  <a:lnTo>
                    <a:pt x="1096" y="1191"/>
                  </a:lnTo>
                  <a:lnTo>
                    <a:pt x="1093" y="1197"/>
                  </a:lnTo>
                  <a:lnTo>
                    <a:pt x="1089" y="1205"/>
                  </a:lnTo>
                  <a:lnTo>
                    <a:pt x="1086" y="1221"/>
                  </a:lnTo>
                  <a:lnTo>
                    <a:pt x="1082" y="1239"/>
                  </a:lnTo>
                  <a:lnTo>
                    <a:pt x="1081" y="1256"/>
                  </a:lnTo>
                  <a:lnTo>
                    <a:pt x="1079" y="1274"/>
                  </a:lnTo>
                  <a:lnTo>
                    <a:pt x="1053" y="1274"/>
                  </a:lnTo>
                  <a:lnTo>
                    <a:pt x="1043" y="1272"/>
                  </a:lnTo>
                  <a:lnTo>
                    <a:pt x="1034" y="1271"/>
                  </a:lnTo>
                  <a:lnTo>
                    <a:pt x="1027" y="1269"/>
                  </a:lnTo>
                  <a:lnTo>
                    <a:pt x="1018" y="1265"/>
                  </a:lnTo>
                  <a:lnTo>
                    <a:pt x="1010" y="1262"/>
                  </a:lnTo>
                  <a:lnTo>
                    <a:pt x="1003" y="1260"/>
                  </a:lnTo>
                  <a:lnTo>
                    <a:pt x="994" y="1257"/>
                  </a:lnTo>
                  <a:lnTo>
                    <a:pt x="984" y="1257"/>
                  </a:lnTo>
                  <a:lnTo>
                    <a:pt x="975" y="1257"/>
                  </a:lnTo>
                  <a:lnTo>
                    <a:pt x="968" y="1260"/>
                  </a:lnTo>
                  <a:lnTo>
                    <a:pt x="960" y="1264"/>
                  </a:lnTo>
                  <a:lnTo>
                    <a:pt x="954" y="1267"/>
                  </a:lnTo>
                  <a:lnTo>
                    <a:pt x="941" y="1279"/>
                  </a:lnTo>
                  <a:lnTo>
                    <a:pt x="931" y="1291"/>
                  </a:lnTo>
                  <a:lnTo>
                    <a:pt x="920" y="1304"/>
                  </a:lnTo>
                  <a:lnTo>
                    <a:pt x="909" y="1315"/>
                  </a:lnTo>
                  <a:lnTo>
                    <a:pt x="901" y="1320"/>
                  </a:lnTo>
                  <a:lnTo>
                    <a:pt x="895" y="1323"/>
                  </a:lnTo>
                  <a:lnTo>
                    <a:pt x="886" y="1325"/>
                  </a:lnTo>
                  <a:lnTo>
                    <a:pt x="879" y="1326"/>
                  </a:lnTo>
                  <a:lnTo>
                    <a:pt x="867" y="1325"/>
                  </a:lnTo>
                  <a:lnTo>
                    <a:pt x="859" y="1321"/>
                  </a:lnTo>
                  <a:lnTo>
                    <a:pt x="850" y="1316"/>
                  </a:lnTo>
                  <a:lnTo>
                    <a:pt x="843" y="1310"/>
                  </a:lnTo>
                  <a:lnTo>
                    <a:pt x="830" y="1295"/>
                  </a:lnTo>
                  <a:lnTo>
                    <a:pt x="815" y="1279"/>
                  </a:lnTo>
                  <a:lnTo>
                    <a:pt x="738" y="1279"/>
                  </a:lnTo>
                  <a:lnTo>
                    <a:pt x="732" y="1278"/>
                  </a:lnTo>
                  <a:lnTo>
                    <a:pt x="726" y="1276"/>
                  </a:lnTo>
                  <a:lnTo>
                    <a:pt x="719" y="1274"/>
                  </a:lnTo>
                  <a:lnTo>
                    <a:pt x="714" y="1270"/>
                  </a:lnTo>
                  <a:lnTo>
                    <a:pt x="705" y="1262"/>
                  </a:lnTo>
                  <a:lnTo>
                    <a:pt x="698" y="1252"/>
                  </a:lnTo>
                  <a:lnTo>
                    <a:pt x="689" y="1241"/>
                  </a:lnTo>
                  <a:lnTo>
                    <a:pt x="682" y="1231"/>
                  </a:lnTo>
                  <a:lnTo>
                    <a:pt x="677" y="1226"/>
                  </a:lnTo>
                  <a:lnTo>
                    <a:pt x="672" y="1222"/>
                  </a:lnTo>
                  <a:lnTo>
                    <a:pt x="665" y="1219"/>
                  </a:lnTo>
                  <a:lnTo>
                    <a:pt x="659" y="1215"/>
                  </a:lnTo>
                  <a:lnTo>
                    <a:pt x="630" y="1203"/>
                  </a:lnTo>
                  <a:lnTo>
                    <a:pt x="605" y="1192"/>
                  </a:lnTo>
                  <a:lnTo>
                    <a:pt x="579" y="1181"/>
                  </a:lnTo>
                  <a:lnTo>
                    <a:pt x="550" y="1170"/>
                  </a:lnTo>
                  <a:lnTo>
                    <a:pt x="521" y="1162"/>
                  </a:lnTo>
                  <a:lnTo>
                    <a:pt x="495" y="1156"/>
                  </a:lnTo>
                  <a:lnTo>
                    <a:pt x="482" y="1152"/>
                  </a:lnTo>
                  <a:lnTo>
                    <a:pt x="471" y="1146"/>
                  </a:lnTo>
                  <a:lnTo>
                    <a:pt x="466" y="1143"/>
                  </a:lnTo>
                  <a:lnTo>
                    <a:pt x="459" y="1138"/>
                  </a:lnTo>
                  <a:lnTo>
                    <a:pt x="454" y="1133"/>
                  </a:lnTo>
                  <a:lnTo>
                    <a:pt x="449" y="1128"/>
                  </a:lnTo>
                  <a:lnTo>
                    <a:pt x="444" y="1118"/>
                  </a:lnTo>
                  <a:lnTo>
                    <a:pt x="439" y="1108"/>
                  </a:lnTo>
                  <a:lnTo>
                    <a:pt x="437" y="1104"/>
                  </a:lnTo>
                  <a:lnTo>
                    <a:pt x="434" y="1101"/>
                  </a:lnTo>
                  <a:lnTo>
                    <a:pt x="431" y="1098"/>
                  </a:lnTo>
                  <a:lnTo>
                    <a:pt x="426" y="1096"/>
                  </a:lnTo>
                  <a:lnTo>
                    <a:pt x="408" y="1094"/>
                  </a:lnTo>
                  <a:lnTo>
                    <a:pt x="392" y="1091"/>
                  </a:lnTo>
                  <a:lnTo>
                    <a:pt x="378" y="1083"/>
                  </a:lnTo>
                  <a:lnTo>
                    <a:pt x="365" y="1077"/>
                  </a:lnTo>
                  <a:lnTo>
                    <a:pt x="358" y="1074"/>
                  </a:lnTo>
                  <a:lnTo>
                    <a:pt x="352" y="1072"/>
                  </a:lnTo>
                  <a:lnTo>
                    <a:pt x="344" y="1070"/>
                  </a:lnTo>
                  <a:lnTo>
                    <a:pt x="336" y="1069"/>
                  </a:lnTo>
                  <a:lnTo>
                    <a:pt x="326" y="1070"/>
                  </a:lnTo>
                  <a:lnTo>
                    <a:pt x="318" y="1073"/>
                  </a:lnTo>
                  <a:lnTo>
                    <a:pt x="309" y="1077"/>
                  </a:lnTo>
                  <a:lnTo>
                    <a:pt x="301" y="1082"/>
                  </a:lnTo>
                  <a:lnTo>
                    <a:pt x="294" y="1086"/>
                  </a:lnTo>
                  <a:lnTo>
                    <a:pt x="286" y="1089"/>
                  </a:lnTo>
                  <a:lnTo>
                    <a:pt x="277" y="1092"/>
                  </a:lnTo>
                  <a:lnTo>
                    <a:pt x="267" y="1093"/>
                  </a:lnTo>
                  <a:lnTo>
                    <a:pt x="264" y="1093"/>
                  </a:lnTo>
                  <a:lnTo>
                    <a:pt x="260" y="1092"/>
                  </a:lnTo>
                  <a:lnTo>
                    <a:pt x="257" y="1091"/>
                  </a:lnTo>
                  <a:lnTo>
                    <a:pt x="255" y="1088"/>
                  </a:lnTo>
                  <a:lnTo>
                    <a:pt x="251" y="1082"/>
                  </a:lnTo>
                  <a:lnTo>
                    <a:pt x="247" y="1075"/>
                  </a:lnTo>
                  <a:lnTo>
                    <a:pt x="244" y="1068"/>
                  </a:lnTo>
                  <a:lnTo>
                    <a:pt x="240" y="1062"/>
                  </a:lnTo>
                  <a:lnTo>
                    <a:pt x="237" y="1059"/>
                  </a:lnTo>
                  <a:lnTo>
                    <a:pt x="235" y="1058"/>
                  </a:lnTo>
                  <a:lnTo>
                    <a:pt x="231" y="1057"/>
                  </a:lnTo>
                  <a:lnTo>
                    <a:pt x="227" y="1057"/>
                  </a:lnTo>
                  <a:lnTo>
                    <a:pt x="224" y="1057"/>
                  </a:lnTo>
                  <a:lnTo>
                    <a:pt x="220" y="1058"/>
                  </a:lnTo>
                  <a:lnTo>
                    <a:pt x="216" y="1059"/>
                  </a:lnTo>
                  <a:lnTo>
                    <a:pt x="212" y="1062"/>
                  </a:lnTo>
                  <a:lnTo>
                    <a:pt x="207" y="1067"/>
                  </a:lnTo>
                  <a:lnTo>
                    <a:pt x="203" y="1074"/>
                  </a:lnTo>
                  <a:lnTo>
                    <a:pt x="198" y="1092"/>
                  </a:lnTo>
                  <a:lnTo>
                    <a:pt x="193" y="1109"/>
                  </a:lnTo>
                  <a:lnTo>
                    <a:pt x="191" y="1114"/>
                  </a:lnTo>
                  <a:lnTo>
                    <a:pt x="187" y="1118"/>
                  </a:lnTo>
                  <a:lnTo>
                    <a:pt x="183" y="1121"/>
                  </a:lnTo>
                  <a:lnTo>
                    <a:pt x="178" y="1123"/>
                  </a:lnTo>
                  <a:lnTo>
                    <a:pt x="175" y="1126"/>
                  </a:lnTo>
                  <a:lnTo>
                    <a:pt x="171" y="1129"/>
                  </a:lnTo>
                  <a:lnTo>
                    <a:pt x="168" y="1133"/>
                  </a:lnTo>
                  <a:lnTo>
                    <a:pt x="167" y="1138"/>
                  </a:lnTo>
                  <a:lnTo>
                    <a:pt x="168" y="1152"/>
                  </a:lnTo>
                  <a:lnTo>
                    <a:pt x="171" y="1165"/>
                  </a:lnTo>
                  <a:lnTo>
                    <a:pt x="175" y="1175"/>
                  </a:lnTo>
                  <a:lnTo>
                    <a:pt x="180" y="1186"/>
                  </a:lnTo>
                  <a:lnTo>
                    <a:pt x="185" y="1197"/>
                  </a:lnTo>
                  <a:lnTo>
                    <a:pt x="190" y="1207"/>
                  </a:lnTo>
                  <a:lnTo>
                    <a:pt x="192" y="1220"/>
                  </a:lnTo>
                  <a:lnTo>
                    <a:pt x="193" y="1234"/>
                  </a:lnTo>
                  <a:lnTo>
                    <a:pt x="191" y="1245"/>
                  </a:lnTo>
                  <a:lnTo>
                    <a:pt x="186" y="1255"/>
                  </a:lnTo>
                  <a:lnTo>
                    <a:pt x="163" y="1252"/>
                  </a:lnTo>
                  <a:lnTo>
                    <a:pt x="143" y="1252"/>
                  </a:lnTo>
                  <a:lnTo>
                    <a:pt x="134" y="1251"/>
                  </a:lnTo>
                  <a:lnTo>
                    <a:pt x="124" y="1250"/>
                  </a:lnTo>
                  <a:lnTo>
                    <a:pt x="116" y="1246"/>
                  </a:lnTo>
                  <a:lnTo>
                    <a:pt x="106" y="1241"/>
                  </a:lnTo>
                  <a:lnTo>
                    <a:pt x="102" y="1239"/>
                  </a:lnTo>
                  <a:lnTo>
                    <a:pt x="99" y="1235"/>
                  </a:lnTo>
                  <a:lnTo>
                    <a:pt x="97" y="1231"/>
                  </a:lnTo>
                  <a:lnTo>
                    <a:pt x="96" y="1227"/>
                  </a:lnTo>
                  <a:lnTo>
                    <a:pt x="92" y="1219"/>
                  </a:lnTo>
                  <a:lnTo>
                    <a:pt x="88" y="1210"/>
                  </a:lnTo>
                  <a:lnTo>
                    <a:pt x="73" y="1190"/>
                  </a:lnTo>
                  <a:lnTo>
                    <a:pt x="62" y="1170"/>
                  </a:lnTo>
                  <a:lnTo>
                    <a:pt x="57" y="1160"/>
                  </a:lnTo>
                  <a:lnTo>
                    <a:pt x="53" y="1150"/>
                  </a:lnTo>
                  <a:lnTo>
                    <a:pt x="49" y="1137"/>
                  </a:lnTo>
                  <a:lnTo>
                    <a:pt x="45" y="1126"/>
                  </a:lnTo>
                  <a:lnTo>
                    <a:pt x="45" y="1126"/>
                  </a:lnTo>
                  <a:lnTo>
                    <a:pt x="40" y="1116"/>
                  </a:lnTo>
                  <a:lnTo>
                    <a:pt x="38" y="1107"/>
                  </a:lnTo>
                  <a:lnTo>
                    <a:pt x="38" y="1086"/>
                  </a:lnTo>
                  <a:lnTo>
                    <a:pt x="39" y="1067"/>
                  </a:lnTo>
                  <a:lnTo>
                    <a:pt x="43" y="1048"/>
                  </a:lnTo>
                  <a:lnTo>
                    <a:pt x="48" y="1028"/>
                  </a:lnTo>
                  <a:lnTo>
                    <a:pt x="50" y="1023"/>
                  </a:lnTo>
                  <a:lnTo>
                    <a:pt x="53" y="1019"/>
                  </a:lnTo>
                  <a:lnTo>
                    <a:pt x="55" y="1017"/>
                  </a:lnTo>
                  <a:lnTo>
                    <a:pt x="60" y="1015"/>
                  </a:lnTo>
                  <a:lnTo>
                    <a:pt x="68" y="1010"/>
                  </a:lnTo>
                  <a:lnTo>
                    <a:pt x="74" y="1004"/>
                  </a:lnTo>
                  <a:lnTo>
                    <a:pt x="77" y="1000"/>
                  </a:lnTo>
                  <a:lnTo>
                    <a:pt x="77" y="996"/>
                  </a:lnTo>
                  <a:lnTo>
                    <a:pt x="77" y="993"/>
                  </a:lnTo>
                  <a:lnTo>
                    <a:pt x="77" y="989"/>
                  </a:lnTo>
                  <a:lnTo>
                    <a:pt x="75" y="980"/>
                  </a:lnTo>
                  <a:lnTo>
                    <a:pt x="74" y="971"/>
                  </a:lnTo>
                  <a:lnTo>
                    <a:pt x="80" y="959"/>
                  </a:lnTo>
                  <a:lnTo>
                    <a:pt x="88" y="945"/>
                  </a:lnTo>
                  <a:lnTo>
                    <a:pt x="87" y="940"/>
                  </a:lnTo>
                  <a:lnTo>
                    <a:pt x="84" y="936"/>
                  </a:lnTo>
                  <a:lnTo>
                    <a:pt x="82" y="934"/>
                  </a:lnTo>
                  <a:lnTo>
                    <a:pt x="77" y="931"/>
                  </a:lnTo>
                  <a:lnTo>
                    <a:pt x="68" y="926"/>
                  </a:lnTo>
                  <a:lnTo>
                    <a:pt x="60" y="919"/>
                  </a:lnTo>
                  <a:lnTo>
                    <a:pt x="58" y="911"/>
                  </a:lnTo>
                  <a:lnTo>
                    <a:pt x="55" y="904"/>
                  </a:lnTo>
                  <a:lnTo>
                    <a:pt x="55" y="896"/>
                  </a:lnTo>
                  <a:lnTo>
                    <a:pt x="55" y="889"/>
                  </a:lnTo>
                  <a:lnTo>
                    <a:pt x="57" y="880"/>
                  </a:lnTo>
                  <a:lnTo>
                    <a:pt x="57" y="872"/>
                  </a:lnTo>
                  <a:lnTo>
                    <a:pt x="55" y="863"/>
                  </a:lnTo>
                  <a:lnTo>
                    <a:pt x="53" y="856"/>
                  </a:lnTo>
                  <a:lnTo>
                    <a:pt x="48" y="846"/>
                  </a:lnTo>
                  <a:lnTo>
                    <a:pt x="42" y="838"/>
                  </a:lnTo>
                  <a:lnTo>
                    <a:pt x="35" y="831"/>
                  </a:lnTo>
                  <a:lnTo>
                    <a:pt x="29" y="825"/>
                  </a:lnTo>
                  <a:lnTo>
                    <a:pt x="23" y="818"/>
                  </a:lnTo>
                  <a:lnTo>
                    <a:pt x="18" y="811"/>
                  </a:lnTo>
                  <a:lnTo>
                    <a:pt x="15" y="802"/>
                  </a:lnTo>
                  <a:lnTo>
                    <a:pt x="14" y="792"/>
                  </a:lnTo>
                  <a:lnTo>
                    <a:pt x="14" y="786"/>
                  </a:lnTo>
                  <a:lnTo>
                    <a:pt x="15" y="779"/>
                  </a:lnTo>
                  <a:lnTo>
                    <a:pt x="18" y="773"/>
                  </a:lnTo>
                  <a:lnTo>
                    <a:pt x="20" y="768"/>
                  </a:lnTo>
                  <a:lnTo>
                    <a:pt x="23" y="763"/>
                  </a:lnTo>
                  <a:lnTo>
                    <a:pt x="24" y="757"/>
                  </a:lnTo>
                  <a:lnTo>
                    <a:pt x="26" y="752"/>
                  </a:lnTo>
                  <a:lnTo>
                    <a:pt x="26" y="744"/>
                  </a:lnTo>
                  <a:lnTo>
                    <a:pt x="25" y="734"/>
                  </a:lnTo>
                  <a:lnTo>
                    <a:pt x="24" y="725"/>
                  </a:lnTo>
                  <a:lnTo>
                    <a:pt x="20" y="717"/>
                  </a:lnTo>
                  <a:lnTo>
                    <a:pt x="16" y="708"/>
                  </a:lnTo>
                  <a:lnTo>
                    <a:pt x="11" y="700"/>
                  </a:lnTo>
                  <a:lnTo>
                    <a:pt x="8" y="693"/>
                  </a:lnTo>
                  <a:lnTo>
                    <a:pt x="3" y="683"/>
                  </a:lnTo>
                  <a:lnTo>
                    <a:pt x="0" y="673"/>
                  </a:lnTo>
                  <a:lnTo>
                    <a:pt x="3" y="673"/>
                  </a:lnTo>
                  <a:close/>
                </a:path>
              </a:pathLst>
            </a:custGeom>
            <a:solidFill>
              <a:schemeClr val="accent6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71" name="Freeform 40"/>
            <p:cNvSpPr>
              <a:spLocks noEditPoints="1"/>
            </p:cNvSpPr>
            <p:nvPr/>
          </p:nvSpPr>
          <p:spPr bwMode="auto">
            <a:xfrm>
              <a:off x="3260896" y="1508694"/>
              <a:ext cx="833913" cy="1073020"/>
            </a:xfrm>
            <a:custGeom>
              <a:avLst/>
              <a:gdLst>
                <a:gd name="T0" fmla="*/ 1607 w 3374"/>
                <a:gd name="T1" fmla="*/ 4274 h 4345"/>
                <a:gd name="T2" fmla="*/ 1376 w 3374"/>
                <a:gd name="T3" fmla="*/ 4152 h 4345"/>
                <a:gd name="T4" fmla="*/ 1366 w 3374"/>
                <a:gd name="T5" fmla="*/ 4018 h 4345"/>
                <a:gd name="T6" fmla="*/ 281 w 3374"/>
                <a:gd name="T7" fmla="*/ 3631 h 4345"/>
                <a:gd name="T8" fmla="*/ 341 w 3374"/>
                <a:gd name="T9" fmla="*/ 3523 h 4345"/>
                <a:gd name="T10" fmla="*/ 763 w 3374"/>
                <a:gd name="T11" fmla="*/ 3160 h 4345"/>
                <a:gd name="T12" fmla="*/ 584 w 3374"/>
                <a:gd name="T13" fmla="*/ 3212 h 4345"/>
                <a:gd name="T14" fmla="*/ 379 w 3374"/>
                <a:gd name="T15" fmla="*/ 3244 h 4345"/>
                <a:gd name="T16" fmla="*/ 571 w 3374"/>
                <a:gd name="T17" fmla="*/ 3357 h 4345"/>
                <a:gd name="T18" fmla="*/ 747 w 3374"/>
                <a:gd name="T19" fmla="*/ 3330 h 4345"/>
                <a:gd name="T20" fmla="*/ 818 w 3374"/>
                <a:gd name="T21" fmla="*/ 3349 h 4345"/>
                <a:gd name="T22" fmla="*/ 855 w 3374"/>
                <a:gd name="T23" fmla="*/ 3251 h 4345"/>
                <a:gd name="T24" fmla="*/ 16 w 3374"/>
                <a:gd name="T25" fmla="*/ 2594 h 4345"/>
                <a:gd name="T26" fmla="*/ 48 w 3374"/>
                <a:gd name="T27" fmla="*/ 2676 h 4345"/>
                <a:gd name="T28" fmla="*/ 541 w 3374"/>
                <a:gd name="T29" fmla="*/ 949 h 4345"/>
                <a:gd name="T30" fmla="*/ 694 w 3374"/>
                <a:gd name="T31" fmla="*/ 1236 h 4345"/>
                <a:gd name="T32" fmla="*/ 723 w 3374"/>
                <a:gd name="T33" fmla="*/ 1738 h 4345"/>
                <a:gd name="T34" fmla="*/ 833 w 3374"/>
                <a:gd name="T35" fmla="*/ 2062 h 4345"/>
                <a:gd name="T36" fmla="*/ 975 w 3374"/>
                <a:gd name="T37" fmla="*/ 2359 h 4345"/>
                <a:gd name="T38" fmla="*/ 960 w 3374"/>
                <a:gd name="T39" fmla="*/ 2754 h 4345"/>
                <a:gd name="T40" fmla="*/ 1004 w 3374"/>
                <a:gd name="T41" fmla="*/ 2932 h 4345"/>
                <a:gd name="T42" fmla="*/ 1254 w 3374"/>
                <a:gd name="T43" fmla="*/ 3054 h 4345"/>
                <a:gd name="T44" fmla="*/ 1219 w 3374"/>
                <a:gd name="T45" fmla="*/ 3245 h 4345"/>
                <a:gd name="T46" fmla="*/ 1229 w 3374"/>
                <a:gd name="T47" fmla="*/ 3377 h 4345"/>
                <a:gd name="T48" fmla="*/ 1435 w 3374"/>
                <a:gd name="T49" fmla="*/ 3447 h 4345"/>
                <a:gd name="T50" fmla="*/ 1622 w 3374"/>
                <a:gd name="T51" fmla="*/ 3582 h 4345"/>
                <a:gd name="T52" fmla="*/ 1743 w 3374"/>
                <a:gd name="T53" fmla="*/ 3784 h 4345"/>
                <a:gd name="T54" fmla="*/ 1603 w 3374"/>
                <a:gd name="T55" fmla="*/ 3940 h 4345"/>
                <a:gd name="T56" fmla="*/ 1740 w 3374"/>
                <a:gd name="T57" fmla="*/ 4076 h 4345"/>
                <a:gd name="T58" fmla="*/ 1893 w 3374"/>
                <a:gd name="T59" fmla="*/ 4060 h 4345"/>
                <a:gd name="T60" fmla="*/ 2110 w 3374"/>
                <a:gd name="T61" fmla="*/ 4032 h 4345"/>
                <a:gd name="T62" fmla="*/ 2260 w 3374"/>
                <a:gd name="T63" fmla="*/ 3907 h 4345"/>
                <a:gd name="T64" fmla="*/ 2327 w 3374"/>
                <a:gd name="T65" fmla="*/ 3781 h 4345"/>
                <a:gd name="T66" fmla="*/ 2552 w 3374"/>
                <a:gd name="T67" fmla="*/ 3651 h 4345"/>
                <a:gd name="T68" fmla="*/ 2573 w 3374"/>
                <a:gd name="T69" fmla="*/ 3447 h 4345"/>
                <a:gd name="T70" fmla="*/ 2603 w 3374"/>
                <a:gd name="T71" fmla="*/ 3335 h 4345"/>
                <a:gd name="T72" fmla="*/ 2766 w 3374"/>
                <a:gd name="T73" fmla="*/ 3098 h 4345"/>
                <a:gd name="T74" fmla="*/ 2756 w 3374"/>
                <a:gd name="T75" fmla="*/ 2837 h 4345"/>
                <a:gd name="T76" fmla="*/ 2924 w 3374"/>
                <a:gd name="T77" fmla="*/ 2576 h 4345"/>
                <a:gd name="T78" fmla="*/ 3158 w 3374"/>
                <a:gd name="T79" fmla="*/ 2454 h 4345"/>
                <a:gd name="T80" fmla="*/ 3049 w 3374"/>
                <a:gd name="T81" fmla="*/ 2408 h 4345"/>
                <a:gd name="T82" fmla="*/ 2937 w 3374"/>
                <a:gd name="T83" fmla="*/ 2166 h 4345"/>
                <a:gd name="T84" fmla="*/ 3041 w 3374"/>
                <a:gd name="T85" fmla="*/ 2024 h 4345"/>
                <a:gd name="T86" fmla="*/ 3163 w 3374"/>
                <a:gd name="T87" fmla="*/ 1766 h 4345"/>
                <a:gd name="T88" fmla="*/ 3298 w 3374"/>
                <a:gd name="T89" fmla="*/ 1555 h 4345"/>
                <a:gd name="T90" fmla="*/ 3057 w 3374"/>
                <a:gd name="T91" fmla="*/ 1565 h 4345"/>
                <a:gd name="T92" fmla="*/ 2755 w 3374"/>
                <a:gd name="T93" fmla="*/ 1389 h 4345"/>
                <a:gd name="T94" fmla="*/ 2593 w 3374"/>
                <a:gd name="T95" fmla="*/ 1141 h 4345"/>
                <a:gd name="T96" fmla="*/ 2652 w 3374"/>
                <a:gd name="T97" fmla="*/ 960 h 4345"/>
                <a:gd name="T98" fmla="*/ 2526 w 3374"/>
                <a:gd name="T99" fmla="*/ 814 h 4345"/>
                <a:gd name="T100" fmla="*/ 2308 w 3374"/>
                <a:gd name="T101" fmla="*/ 630 h 4345"/>
                <a:gd name="T102" fmla="*/ 2134 w 3374"/>
                <a:gd name="T103" fmla="*/ 681 h 4345"/>
                <a:gd name="T104" fmla="*/ 2055 w 3374"/>
                <a:gd name="T105" fmla="*/ 817 h 4345"/>
                <a:gd name="T106" fmla="*/ 1708 w 3374"/>
                <a:gd name="T107" fmla="*/ 748 h 4345"/>
                <a:gd name="T108" fmla="*/ 1520 w 3374"/>
                <a:gd name="T109" fmla="*/ 777 h 4345"/>
                <a:gd name="T110" fmla="*/ 1254 w 3374"/>
                <a:gd name="T111" fmla="*/ 728 h 4345"/>
                <a:gd name="T112" fmla="*/ 1028 w 3374"/>
                <a:gd name="T113" fmla="*/ 515 h 4345"/>
                <a:gd name="T114" fmla="*/ 788 w 3374"/>
                <a:gd name="T115" fmla="*/ 398 h 4345"/>
                <a:gd name="T116" fmla="*/ 556 w 3374"/>
                <a:gd name="T117" fmla="*/ 223 h 4345"/>
                <a:gd name="T118" fmla="*/ 456 w 3374"/>
                <a:gd name="T119" fmla="*/ 23 h 4345"/>
                <a:gd name="T120" fmla="*/ 187 w 3374"/>
                <a:gd name="T121" fmla="*/ 123 h 4345"/>
                <a:gd name="T122" fmla="*/ 205 w 3374"/>
                <a:gd name="T123" fmla="*/ 299 h 4345"/>
                <a:gd name="T124" fmla="*/ 405 w 3374"/>
                <a:gd name="T125" fmla="*/ 626 h 4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74" h="4345">
                  <a:moveTo>
                    <a:pt x="1581" y="4310"/>
                  </a:moveTo>
                  <a:lnTo>
                    <a:pt x="1583" y="4316"/>
                  </a:lnTo>
                  <a:lnTo>
                    <a:pt x="1585" y="4321"/>
                  </a:lnTo>
                  <a:lnTo>
                    <a:pt x="1590" y="4325"/>
                  </a:lnTo>
                  <a:lnTo>
                    <a:pt x="1594" y="4330"/>
                  </a:lnTo>
                  <a:lnTo>
                    <a:pt x="1598" y="4335"/>
                  </a:lnTo>
                  <a:lnTo>
                    <a:pt x="1602" y="4340"/>
                  </a:lnTo>
                  <a:lnTo>
                    <a:pt x="1603" y="4342"/>
                  </a:lnTo>
                  <a:lnTo>
                    <a:pt x="1605" y="4344"/>
                  </a:lnTo>
                  <a:lnTo>
                    <a:pt x="1608" y="4344"/>
                  </a:lnTo>
                  <a:lnTo>
                    <a:pt x="1610" y="4345"/>
                  </a:lnTo>
                  <a:lnTo>
                    <a:pt x="1617" y="4344"/>
                  </a:lnTo>
                  <a:lnTo>
                    <a:pt x="1622" y="4342"/>
                  </a:lnTo>
                  <a:lnTo>
                    <a:pt x="1627" y="4338"/>
                  </a:lnTo>
                  <a:lnTo>
                    <a:pt x="1630" y="4334"/>
                  </a:lnTo>
                  <a:lnTo>
                    <a:pt x="1633" y="4328"/>
                  </a:lnTo>
                  <a:lnTo>
                    <a:pt x="1635" y="4323"/>
                  </a:lnTo>
                  <a:lnTo>
                    <a:pt x="1637" y="4315"/>
                  </a:lnTo>
                  <a:lnTo>
                    <a:pt x="1637" y="4309"/>
                  </a:lnTo>
                  <a:lnTo>
                    <a:pt x="1637" y="4303"/>
                  </a:lnTo>
                  <a:lnTo>
                    <a:pt x="1635" y="4296"/>
                  </a:lnTo>
                  <a:lnTo>
                    <a:pt x="1634" y="4291"/>
                  </a:lnTo>
                  <a:lnTo>
                    <a:pt x="1632" y="4286"/>
                  </a:lnTo>
                  <a:lnTo>
                    <a:pt x="1628" y="4281"/>
                  </a:lnTo>
                  <a:lnTo>
                    <a:pt x="1624" y="4278"/>
                  </a:lnTo>
                  <a:lnTo>
                    <a:pt x="1619" y="4275"/>
                  </a:lnTo>
                  <a:lnTo>
                    <a:pt x="1613" y="4274"/>
                  </a:lnTo>
                  <a:lnTo>
                    <a:pt x="1607" y="4274"/>
                  </a:lnTo>
                  <a:lnTo>
                    <a:pt x="1600" y="4276"/>
                  </a:lnTo>
                  <a:lnTo>
                    <a:pt x="1595" y="4279"/>
                  </a:lnTo>
                  <a:lnTo>
                    <a:pt x="1590" y="4284"/>
                  </a:lnTo>
                  <a:lnTo>
                    <a:pt x="1586" y="4290"/>
                  </a:lnTo>
                  <a:lnTo>
                    <a:pt x="1584" y="4296"/>
                  </a:lnTo>
                  <a:lnTo>
                    <a:pt x="1581" y="4303"/>
                  </a:lnTo>
                  <a:lnTo>
                    <a:pt x="1581" y="4310"/>
                  </a:lnTo>
                  <a:close/>
                  <a:moveTo>
                    <a:pt x="1359" y="3983"/>
                  </a:moveTo>
                  <a:lnTo>
                    <a:pt x="1354" y="3981"/>
                  </a:lnTo>
                  <a:lnTo>
                    <a:pt x="1348" y="3980"/>
                  </a:lnTo>
                  <a:lnTo>
                    <a:pt x="1340" y="3996"/>
                  </a:lnTo>
                  <a:lnTo>
                    <a:pt x="1333" y="4013"/>
                  </a:lnTo>
                  <a:lnTo>
                    <a:pt x="1325" y="4022"/>
                  </a:lnTo>
                  <a:lnTo>
                    <a:pt x="1318" y="4028"/>
                  </a:lnTo>
                  <a:lnTo>
                    <a:pt x="1314" y="4032"/>
                  </a:lnTo>
                  <a:lnTo>
                    <a:pt x="1312" y="4035"/>
                  </a:lnTo>
                  <a:lnTo>
                    <a:pt x="1309" y="4039"/>
                  </a:lnTo>
                  <a:lnTo>
                    <a:pt x="1309" y="4045"/>
                  </a:lnTo>
                  <a:lnTo>
                    <a:pt x="1314" y="4058"/>
                  </a:lnTo>
                  <a:lnTo>
                    <a:pt x="1322" y="4072"/>
                  </a:lnTo>
                  <a:lnTo>
                    <a:pt x="1328" y="4088"/>
                  </a:lnTo>
                  <a:lnTo>
                    <a:pt x="1335" y="4104"/>
                  </a:lnTo>
                  <a:lnTo>
                    <a:pt x="1342" y="4121"/>
                  </a:lnTo>
                  <a:lnTo>
                    <a:pt x="1349" y="4137"/>
                  </a:lnTo>
                  <a:lnTo>
                    <a:pt x="1354" y="4143"/>
                  </a:lnTo>
                  <a:lnTo>
                    <a:pt x="1361" y="4148"/>
                  </a:lnTo>
                  <a:lnTo>
                    <a:pt x="1367" y="4151"/>
                  </a:lnTo>
                  <a:lnTo>
                    <a:pt x="1376" y="4152"/>
                  </a:lnTo>
                  <a:lnTo>
                    <a:pt x="1379" y="4152"/>
                  </a:lnTo>
                  <a:lnTo>
                    <a:pt x="1384" y="4151"/>
                  </a:lnTo>
                  <a:lnTo>
                    <a:pt x="1389" y="4148"/>
                  </a:lnTo>
                  <a:lnTo>
                    <a:pt x="1393" y="4146"/>
                  </a:lnTo>
                  <a:lnTo>
                    <a:pt x="1396" y="4142"/>
                  </a:lnTo>
                  <a:lnTo>
                    <a:pt x="1398" y="4138"/>
                  </a:lnTo>
                  <a:lnTo>
                    <a:pt x="1399" y="4133"/>
                  </a:lnTo>
                  <a:lnTo>
                    <a:pt x="1401" y="4129"/>
                  </a:lnTo>
                  <a:lnTo>
                    <a:pt x="1388" y="4113"/>
                  </a:lnTo>
                  <a:lnTo>
                    <a:pt x="1377" y="4097"/>
                  </a:lnTo>
                  <a:lnTo>
                    <a:pt x="1377" y="4094"/>
                  </a:lnTo>
                  <a:lnTo>
                    <a:pt x="1378" y="4093"/>
                  </a:lnTo>
                  <a:lnTo>
                    <a:pt x="1381" y="4092"/>
                  </a:lnTo>
                  <a:lnTo>
                    <a:pt x="1383" y="4091"/>
                  </a:lnTo>
                  <a:lnTo>
                    <a:pt x="1388" y="4089"/>
                  </a:lnTo>
                  <a:lnTo>
                    <a:pt x="1393" y="4087"/>
                  </a:lnTo>
                  <a:lnTo>
                    <a:pt x="1399" y="4081"/>
                  </a:lnTo>
                  <a:lnTo>
                    <a:pt x="1404" y="4074"/>
                  </a:lnTo>
                  <a:lnTo>
                    <a:pt x="1406" y="4065"/>
                  </a:lnTo>
                  <a:lnTo>
                    <a:pt x="1407" y="4057"/>
                  </a:lnTo>
                  <a:lnTo>
                    <a:pt x="1406" y="4052"/>
                  </a:lnTo>
                  <a:lnTo>
                    <a:pt x="1403" y="4047"/>
                  </a:lnTo>
                  <a:lnTo>
                    <a:pt x="1399" y="4043"/>
                  </a:lnTo>
                  <a:lnTo>
                    <a:pt x="1396" y="4040"/>
                  </a:lnTo>
                  <a:lnTo>
                    <a:pt x="1384" y="4034"/>
                  </a:lnTo>
                  <a:lnTo>
                    <a:pt x="1374" y="4028"/>
                  </a:lnTo>
                  <a:lnTo>
                    <a:pt x="1369" y="4023"/>
                  </a:lnTo>
                  <a:lnTo>
                    <a:pt x="1366" y="4018"/>
                  </a:lnTo>
                  <a:lnTo>
                    <a:pt x="1364" y="4013"/>
                  </a:lnTo>
                  <a:lnTo>
                    <a:pt x="1362" y="4008"/>
                  </a:lnTo>
                  <a:lnTo>
                    <a:pt x="1361" y="3995"/>
                  </a:lnTo>
                  <a:lnTo>
                    <a:pt x="1359" y="3983"/>
                  </a:lnTo>
                  <a:close/>
                  <a:moveTo>
                    <a:pt x="580" y="4014"/>
                  </a:moveTo>
                  <a:lnTo>
                    <a:pt x="562" y="4014"/>
                  </a:lnTo>
                  <a:lnTo>
                    <a:pt x="561" y="4022"/>
                  </a:lnTo>
                  <a:lnTo>
                    <a:pt x="561" y="4029"/>
                  </a:lnTo>
                  <a:lnTo>
                    <a:pt x="561" y="4035"/>
                  </a:lnTo>
                  <a:lnTo>
                    <a:pt x="562" y="4042"/>
                  </a:lnTo>
                  <a:lnTo>
                    <a:pt x="564" y="4047"/>
                  </a:lnTo>
                  <a:lnTo>
                    <a:pt x="565" y="4053"/>
                  </a:lnTo>
                  <a:lnTo>
                    <a:pt x="569" y="4057"/>
                  </a:lnTo>
                  <a:lnTo>
                    <a:pt x="571" y="4062"/>
                  </a:lnTo>
                  <a:lnTo>
                    <a:pt x="576" y="4065"/>
                  </a:lnTo>
                  <a:lnTo>
                    <a:pt x="580" y="4070"/>
                  </a:lnTo>
                  <a:lnTo>
                    <a:pt x="587" y="4079"/>
                  </a:lnTo>
                  <a:lnTo>
                    <a:pt x="596" y="4088"/>
                  </a:lnTo>
                  <a:lnTo>
                    <a:pt x="596" y="4077"/>
                  </a:lnTo>
                  <a:lnTo>
                    <a:pt x="596" y="4064"/>
                  </a:lnTo>
                  <a:lnTo>
                    <a:pt x="596" y="4049"/>
                  </a:lnTo>
                  <a:lnTo>
                    <a:pt x="595" y="4035"/>
                  </a:lnTo>
                  <a:lnTo>
                    <a:pt x="592" y="4029"/>
                  </a:lnTo>
                  <a:lnTo>
                    <a:pt x="590" y="4023"/>
                  </a:lnTo>
                  <a:lnTo>
                    <a:pt x="586" y="4018"/>
                  </a:lnTo>
                  <a:lnTo>
                    <a:pt x="580" y="4014"/>
                  </a:lnTo>
                  <a:close/>
                  <a:moveTo>
                    <a:pt x="281" y="3620"/>
                  </a:moveTo>
                  <a:lnTo>
                    <a:pt x="281" y="3631"/>
                  </a:lnTo>
                  <a:lnTo>
                    <a:pt x="286" y="3633"/>
                  </a:lnTo>
                  <a:lnTo>
                    <a:pt x="290" y="3633"/>
                  </a:lnTo>
                  <a:lnTo>
                    <a:pt x="303" y="3628"/>
                  </a:lnTo>
                  <a:lnTo>
                    <a:pt x="315" y="3624"/>
                  </a:lnTo>
                  <a:lnTo>
                    <a:pt x="318" y="3626"/>
                  </a:lnTo>
                  <a:lnTo>
                    <a:pt x="320" y="3630"/>
                  </a:lnTo>
                  <a:lnTo>
                    <a:pt x="325" y="3634"/>
                  </a:lnTo>
                  <a:lnTo>
                    <a:pt x="331" y="3636"/>
                  </a:lnTo>
                  <a:lnTo>
                    <a:pt x="336" y="3638"/>
                  </a:lnTo>
                  <a:lnTo>
                    <a:pt x="344" y="3638"/>
                  </a:lnTo>
                  <a:lnTo>
                    <a:pt x="349" y="3638"/>
                  </a:lnTo>
                  <a:lnTo>
                    <a:pt x="353" y="3635"/>
                  </a:lnTo>
                  <a:lnTo>
                    <a:pt x="355" y="3633"/>
                  </a:lnTo>
                  <a:lnTo>
                    <a:pt x="358" y="3629"/>
                  </a:lnTo>
                  <a:lnTo>
                    <a:pt x="362" y="3619"/>
                  </a:lnTo>
                  <a:lnTo>
                    <a:pt x="363" y="3609"/>
                  </a:lnTo>
                  <a:lnTo>
                    <a:pt x="362" y="3601"/>
                  </a:lnTo>
                  <a:lnTo>
                    <a:pt x="360" y="3595"/>
                  </a:lnTo>
                  <a:lnTo>
                    <a:pt x="359" y="3589"/>
                  </a:lnTo>
                  <a:lnTo>
                    <a:pt x="357" y="3582"/>
                  </a:lnTo>
                  <a:lnTo>
                    <a:pt x="354" y="3575"/>
                  </a:lnTo>
                  <a:lnTo>
                    <a:pt x="353" y="3569"/>
                  </a:lnTo>
                  <a:lnTo>
                    <a:pt x="352" y="3562"/>
                  </a:lnTo>
                  <a:lnTo>
                    <a:pt x="350" y="3555"/>
                  </a:lnTo>
                  <a:lnTo>
                    <a:pt x="350" y="3520"/>
                  </a:lnTo>
                  <a:lnTo>
                    <a:pt x="347" y="3521"/>
                  </a:lnTo>
                  <a:lnTo>
                    <a:pt x="344" y="3522"/>
                  </a:lnTo>
                  <a:lnTo>
                    <a:pt x="341" y="3523"/>
                  </a:lnTo>
                  <a:lnTo>
                    <a:pt x="339" y="3526"/>
                  </a:lnTo>
                  <a:lnTo>
                    <a:pt x="336" y="3532"/>
                  </a:lnTo>
                  <a:lnTo>
                    <a:pt x="335" y="3541"/>
                  </a:lnTo>
                  <a:lnTo>
                    <a:pt x="334" y="3549"/>
                  </a:lnTo>
                  <a:lnTo>
                    <a:pt x="331" y="3557"/>
                  </a:lnTo>
                  <a:lnTo>
                    <a:pt x="330" y="3561"/>
                  </a:lnTo>
                  <a:lnTo>
                    <a:pt x="328" y="3565"/>
                  </a:lnTo>
                  <a:lnTo>
                    <a:pt x="325" y="3567"/>
                  </a:lnTo>
                  <a:lnTo>
                    <a:pt x="323" y="3570"/>
                  </a:lnTo>
                  <a:lnTo>
                    <a:pt x="308" y="3580"/>
                  </a:lnTo>
                  <a:lnTo>
                    <a:pt x="295" y="3591"/>
                  </a:lnTo>
                  <a:lnTo>
                    <a:pt x="289" y="3597"/>
                  </a:lnTo>
                  <a:lnTo>
                    <a:pt x="285" y="3604"/>
                  </a:lnTo>
                  <a:lnTo>
                    <a:pt x="283" y="3611"/>
                  </a:lnTo>
                  <a:lnTo>
                    <a:pt x="281" y="3620"/>
                  </a:lnTo>
                  <a:close/>
                  <a:moveTo>
                    <a:pt x="846" y="3052"/>
                  </a:moveTo>
                  <a:lnTo>
                    <a:pt x="837" y="3057"/>
                  </a:lnTo>
                  <a:lnTo>
                    <a:pt x="831" y="3063"/>
                  </a:lnTo>
                  <a:lnTo>
                    <a:pt x="826" y="3070"/>
                  </a:lnTo>
                  <a:lnTo>
                    <a:pt x="822" y="3078"/>
                  </a:lnTo>
                  <a:lnTo>
                    <a:pt x="816" y="3094"/>
                  </a:lnTo>
                  <a:lnTo>
                    <a:pt x="807" y="3112"/>
                  </a:lnTo>
                  <a:lnTo>
                    <a:pt x="791" y="3126"/>
                  </a:lnTo>
                  <a:lnTo>
                    <a:pt x="774" y="3138"/>
                  </a:lnTo>
                  <a:lnTo>
                    <a:pt x="771" y="3143"/>
                  </a:lnTo>
                  <a:lnTo>
                    <a:pt x="768" y="3148"/>
                  </a:lnTo>
                  <a:lnTo>
                    <a:pt x="766" y="3153"/>
                  </a:lnTo>
                  <a:lnTo>
                    <a:pt x="763" y="3160"/>
                  </a:lnTo>
                  <a:lnTo>
                    <a:pt x="762" y="3171"/>
                  </a:lnTo>
                  <a:lnTo>
                    <a:pt x="762" y="3183"/>
                  </a:lnTo>
                  <a:lnTo>
                    <a:pt x="758" y="3185"/>
                  </a:lnTo>
                  <a:lnTo>
                    <a:pt x="756" y="3186"/>
                  </a:lnTo>
                  <a:lnTo>
                    <a:pt x="741" y="3185"/>
                  </a:lnTo>
                  <a:lnTo>
                    <a:pt x="727" y="3181"/>
                  </a:lnTo>
                  <a:lnTo>
                    <a:pt x="715" y="3177"/>
                  </a:lnTo>
                  <a:lnTo>
                    <a:pt x="703" y="3172"/>
                  </a:lnTo>
                  <a:lnTo>
                    <a:pt x="692" y="3167"/>
                  </a:lnTo>
                  <a:lnTo>
                    <a:pt x="679" y="3162"/>
                  </a:lnTo>
                  <a:lnTo>
                    <a:pt x="667" y="3160"/>
                  </a:lnTo>
                  <a:lnTo>
                    <a:pt x="651" y="3158"/>
                  </a:lnTo>
                  <a:lnTo>
                    <a:pt x="635" y="3157"/>
                  </a:lnTo>
                  <a:lnTo>
                    <a:pt x="620" y="3160"/>
                  </a:lnTo>
                  <a:lnTo>
                    <a:pt x="618" y="3161"/>
                  </a:lnTo>
                  <a:lnTo>
                    <a:pt x="615" y="3162"/>
                  </a:lnTo>
                  <a:lnTo>
                    <a:pt x="613" y="3165"/>
                  </a:lnTo>
                  <a:lnTo>
                    <a:pt x="611" y="3167"/>
                  </a:lnTo>
                  <a:lnTo>
                    <a:pt x="610" y="3172"/>
                  </a:lnTo>
                  <a:lnTo>
                    <a:pt x="609" y="3178"/>
                  </a:lnTo>
                  <a:lnTo>
                    <a:pt x="609" y="3186"/>
                  </a:lnTo>
                  <a:lnTo>
                    <a:pt x="609" y="3192"/>
                  </a:lnTo>
                  <a:lnTo>
                    <a:pt x="608" y="3200"/>
                  </a:lnTo>
                  <a:lnTo>
                    <a:pt x="604" y="3206"/>
                  </a:lnTo>
                  <a:lnTo>
                    <a:pt x="600" y="3210"/>
                  </a:lnTo>
                  <a:lnTo>
                    <a:pt x="595" y="3211"/>
                  </a:lnTo>
                  <a:lnTo>
                    <a:pt x="590" y="3212"/>
                  </a:lnTo>
                  <a:lnTo>
                    <a:pt x="584" y="3212"/>
                  </a:lnTo>
                  <a:lnTo>
                    <a:pt x="576" y="3212"/>
                  </a:lnTo>
                  <a:lnTo>
                    <a:pt x="569" y="3212"/>
                  </a:lnTo>
                  <a:lnTo>
                    <a:pt x="562" y="3211"/>
                  </a:lnTo>
                  <a:lnTo>
                    <a:pt x="556" y="3208"/>
                  </a:lnTo>
                  <a:lnTo>
                    <a:pt x="551" y="3201"/>
                  </a:lnTo>
                  <a:lnTo>
                    <a:pt x="547" y="3193"/>
                  </a:lnTo>
                  <a:lnTo>
                    <a:pt x="546" y="3190"/>
                  </a:lnTo>
                  <a:lnTo>
                    <a:pt x="544" y="3187"/>
                  </a:lnTo>
                  <a:lnTo>
                    <a:pt x="541" y="3183"/>
                  </a:lnTo>
                  <a:lnTo>
                    <a:pt x="537" y="3182"/>
                  </a:lnTo>
                  <a:lnTo>
                    <a:pt x="526" y="3180"/>
                  </a:lnTo>
                  <a:lnTo>
                    <a:pt x="516" y="3180"/>
                  </a:lnTo>
                  <a:lnTo>
                    <a:pt x="506" y="3180"/>
                  </a:lnTo>
                  <a:lnTo>
                    <a:pt x="498" y="3181"/>
                  </a:lnTo>
                  <a:lnTo>
                    <a:pt x="491" y="3183"/>
                  </a:lnTo>
                  <a:lnTo>
                    <a:pt x="483" y="3186"/>
                  </a:lnTo>
                  <a:lnTo>
                    <a:pt x="476" y="3190"/>
                  </a:lnTo>
                  <a:lnTo>
                    <a:pt x="468" y="3191"/>
                  </a:lnTo>
                  <a:lnTo>
                    <a:pt x="459" y="3193"/>
                  </a:lnTo>
                  <a:lnTo>
                    <a:pt x="451" y="3193"/>
                  </a:lnTo>
                  <a:lnTo>
                    <a:pt x="432" y="3191"/>
                  </a:lnTo>
                  <a:lnTo>
                    <a:pt x="413" y="3188"/>
                  </a:lnTo>
                  <a:lnTo>
                    <a:pt x="398" y="3188"/>
                  </a:lnTo>
                  <a:lnTo>
                    <a:pt x="395" y="3201"/>
                  </a:lnTo>
                  <a:lnTo>
                    <a:pt x="392" y="3212"/>
                  </a:lnTo>
                  <a:lnTo>
                    <a:pt x="388" y="3224"/>
                  </a:lnTo>
                  <a:lnTo>
                    <a:pt x="383" y="3234"/>
                  </a:lnTo>
                  <a:lnTo>
                    <a:pt x="379" y="3244"/>
                  </a:lnTo>
                  <a:lnTo>
                    <a:pt x="375" y="3254"/>
                  </a:lnTo>
                  <a:lnTo>
                    <a:pt x="373" y="3265"/>
                  </a:lnTo>
                  <a:lnTo>
                    <a:pt x="372" y="3279"/>
                  </a:lnTo>
                  <a:lnTo>
                    <a:pt x="372" y="3289"/>
                  </a:lnTo>
                  <a:lnTo>
                    <a:pt x="372" y="3298"/>
                  </a:lnTo>
                  <a:lnTo>
                    <a:pt x="373" y="3303"/>
                  </a:lnTo>
                  <a:lnTo>
                    <a:pt x="374" y="3306"/>
                  </a:lnTo>
                  <a:lnTo>
                    <a:pt x="377" y="3310"/>
                  </a:lnTo>
                  <a:lnTo>
                    <a:pt x="379" y="3314"/>
                  </a:lnTo>
                  <a:lnTo>
                    <a:pt x="385" y="3318"/>
                  </a:lnTo>
                  <a:lnTo>
                    <a:pt x="392" y="3319"/>
                  </a:lnTo>
                  <a:lnTo>
                    <a:pt x="399" y="3320"/>
                  </a:lnTo>
                  <a:lnTo>
                    <a:pt x="407" y="3320"/>
                  </a:lnTo>
                  <a:lnTo>
                    <a:pt x="422" y="3324"/>
                  </a:lnTo>
                  <a:lnTo>
                    <a:pt x="436" y="3328"/>
                  </a:lnTo>
                  <a:lnTo>
                    <a:pt x="492" y="3328"/>
                  </a:lnTo>
                  <a:lnTo>
                    <a:pt x="496" y="3328"/>
                  </a:lnTo>
                  <a:lnTo>
                    <a:pt x="501" y="3329"/>
                  </a:lnTo>
                  <a:lnTo>
                    <a:pt x="503" y="3331"/>
                  </a:lnTo>
                  <a:lnTo>
                    <a:pt x="507" y="3334"/>
                  </a:lnTo>
                  <a:lnTo>
                    <a:pt x="513" y="3339"/>
                  </a:lnTo>
                  <a:lnTo>
                    <a:pt x="521" y="3345"/>
                  </a:lnTo>
                  <a:lnTo>
                    <a:pt x="527" y="3349"/>
                  </a:lnTo>
                  <a:lnTo>
                    <a:pt x="534" y="3353"/>
                  </a:lnTo>
                  <a:lnTo>
                    <a:pt x="539" y="3354"/>
                  </a:lnTo>
                  <a:lnTo>
                    <a:pt x="545" y="3355"/>
                  </a:lnTo>
                  <a:lnTo>
                    <a:pt x="557" y="3357"/>
                  </a:lnTo>
                  <a:lnTo>
                    <a:pt x="571" y="3357"/>
                  </a:lnTo>
                  <a:lnTo>
                    <a:pt x="598" y="3357"/>
                  </a:lnTo>
                  <a:lnTo>
                    <a:pt x="600" y="3355"/>
                  </a:lnTo>
                  <a:lnTo>
                    <a:pt x="603" y="3355"/>
                  </a:lnTo>
                  <a:lnTo>
                    <a:pt x="605" y="3353"/>
                  </a:lnTo>
                  <a:lnTo>
                    <a:pt x="608" y="3352"/>
                  </a:lnTo>
                  <a:lnTo>
                    <a:pt x="610" y="3345"/>
                  </a:lnTo>
                  <a:lnTo>
                    <a:pt x="613" y="3340"/>
                  </a:lnTo>
                  <a:lnTo>
                    <a:pt x="615" y="3334"/>
                  </a:lnTo>
                  <a:lnTo>
                    <a:pt x="619" y="3329"/>
                  </a:lnTo>
                  <a:lnTo>
                    <a:pt x="620" y="3326"/>
                  </a:lnTo>
                  <a:lnTo>
                    <a:pt x="623" y="3325"/>
                  </a:lnTo>
                  <a:lnTo>
                    <a:pt x="625" y="3324"/>
                  </a:lnTo>
                  <a:lnTo>
                    <a:pt x="629" y="3323"/>
                  </a:lnTo>
                  <a:lnTo>
                    <a:pt x="650" y="3323"/>
                  </a:lnTo>
                  <a:lnTo>
                    <a:pt x="650" y="3352"/>
                  </a:lnTo>
                  <a:lnTo>
                    <a:pt x="667" y="3352"/>
                  </a:lnTo>
                  <a:lnTo>
                    <a:pt x="684" y="3352"/>
                  </a:lnTo>
                  <a:lnTo>
                    <a:pt x="687" y="3340"/>
                  </a:lnTo>
                  <a:lnTo>
                    <a:pt x="692" y="3331"/>
                  </a:lnTo>
                  <a:lnTo>
                    <a:pt x="694" y="3328"/>
                  </a:lnTo>
                  <a:lnTo>
                    <a:pt x="697" y="3324"/>
                  </a:lnTo>
                  <a:lnTo>
                    <a:pt x="702" y="3323"/>
                  </a:lnTo>
                  <a:lnTo>
                    <a:pt x="707" y="3321"/>
                  </a:lnTo>
                  <a:lnTo>
                    <a:pt x="715" y="3323"/>
                  </a:lnTo>
                  <a:lnTo>
                    <a:pt x="724" y="3323"/>
                  </a:lnTo>
                  <a:lnTo>
                    <a:pt x="733" y="3325"/>
                  </a:lnTo>
                  <a:lnTo>
                    <a:pt x="741" y="3326"/>
                  </a:lnTo>
                  <a:lnTo>
                    <a:pt x="747" y="3330"/>
                  </a:lnTo>
                  <a:lnTo>
                    <a:pt x="753" y="3335"/>
                  </a:lnTo>
                  <a:lnTo>
                    <a:pt x="754" y="3338"/>
                  </a:lnTo>
                  <a:lnTo>
                    <a:pt x="757" y="3341"/>
                  </a:lnTo>
                  <a:lnTo>
                    <a:pt x="757" y="3345"/>
                  </a:lnTo>
                  <a:lnTo>
                    <a:pt x="758" y="3349"/>
                  </a:lnTo>
                  <a:lnTo>
                    <a:pt x="758" y="3400"/>
                  </a:lnTo>
                  <a:lnTo>
                    <a:pt x="758" y="3404"/>
                  </a:lnTo>
                  <a:lnTo>
                    <a:pt x="761" y="3408"/>
                  </a:lnTo>
                  <a:lnTo>
                    <a:pt x="763" y="3410"/>
                  </a:lnTo>
                  <a:lnTo>
                    <a:pt x="767" y="3413"/>
                  </a:lnTo>
                  <a:lnTo>
                    <a:pt x="774" y="3417"/>
                  </a:lnTo>
                  <a:lnTo>
                    <a:pt x="783" y="3421"/>
                  </a:lnTo>
                  <a:lnTo>
                    <a:pt x="793" y="3431"/>
                  </a:lnTo>
                  <a:lnTo>
                    <a:pt x="802" y="3439"/>
                  </a:lnTo>
                  <a:lnTo>
                    <a:pt x="808" y="3451"/>
                  </a:lnTo>
                  <a:lnTo>
                    <a:pt x="813" y="3463"/>
                  </a:lnTo>
                  <a:lnTo>
                    <a:pt x="818" y="3464"/>
                  </a:lnTo>
                  <a:lnTo>
                    <a:pt x="822" y="3458"/>
                  </a:lnTo>
                  <a:lnTo>
                    <a:pt x="825" y="3451"/>
                  </a:lnTo>
                  <a:lnTo>
                    <a:pt x="826" y="3443"/>
                  </a:lnTo>
                  <a:lnTo>
                    <a:pt x="826" y="3436"/>
                  </a:lnTo>
                  <a:lnTo>
                    <a:pt x="826" y="3418"/>
                  </a:lnTo>
                  <a:lnTo>
                    <a:pt x="825" y="3403"/>
                  </a:lnTo>
                  <a:lnTo>
                    <a:pt x="822" y="3388"/>
                  </a:lnTo>
                  <a:lnTo>
                    <a:pt x="821" y="3370"/>
                  </a:lnTo>
                  <a:lnTo>
                    <a:pt x="821" y="3362"/>
                  </a:lnTo>
                  <a:lnTo>
                    <a:pt x="820" y="3353"/>
                  </a:lnTo>
                  <a:lnTo>
                    <a:pt x="818" y="3349"/>
                  </a:lnTo>
                  <a:lnTo>
                    <a:pt x="817" y="3346"/>
                  </a:lnTo>
                  <a:lnTo>
                    <a:pt x="815" y="3344"/>
                  </a:lnTo>
                  <a:lnTo>
                    <a:pt x="811" y="3341"/>
                  </a:lnTo>
                  <a:lnTo>
                    <a:pt x="802" y="3339"/>
                  </a:lnTo>
                  <a:lnTo>
                    <a:pt x="796" y="3336"/>
                  </a:lnTo>
                  <a:lnTo>
                    <a:pt x="792" y="3334"/>
                  </a:lnTo>
                  <a:lnTo>
                    <a:pt x="790" y="3331"/>
                  </a:lnTo>
                  <a:lnTo>
                    <a:pt x="788" y="3328"/>
                  </a:lnTo>
                  <a:lnTo>
                    <a:pt x="788" y="3324"/>
                  </a:lnTo>
                  <a:lnTo>
                    <a:pt x="790" y="3314"/>
                  </a:lnTo>
                  <a:lnTo>
                    <a:pt x="792" y="3305"/>
                  </a:lnTo>
                  <a:lnTo>
                    <a:pt x="795" y="3296"/>
                  </a:lnTo>
                  <a:lnTo>
                    <a:pt x="796" y="3285"/>
                  </a:lnTo>
                  <a:lnTo>
                    <a:pt x="810" y="3285"/>
                  </a:lnTo>
                  <a:lnTo>
                    <a:pt x="821" y="3285"/>
                  </a:lnTo>
                  <a:lnTo>
                    <a:pt x="832" y="3286"/>
                  </a:lnTo>
                  <a:lnTo>
                    <a:pt x="846" y="3286"/>
                  </a:lnTo>
                  <a:lnTo>
                    <a:pt x="850" y="3286"/>
                  </a:lnTo>
                  <a:lnTo>
                    <a:pt x="855" y="3285"/>
                  </a:lnTo>
                  <a:lnTo>
                    <a:pt x="859" y="3284"/>
                  </a:lnTo>
                  <a:lnTo>
                    <a:pt x="861" y="3281"/>
                  </a:lnTo>
                  <a:lnTo>
                    <a:pt x="865" y="3279"/>
                  </a:lnTo>
                  <a:lnTo>
                    <a:pt x="867" y="3275"/>
                  </a:lnTo>
                  <a:lnTo>
                    <a:pt x="869" y="3271"/>
                  </a:lnTo>
                  <a:lnTo>
                    <a:pt x="869" y="3267"/>
                  </a:lnTo>
                  <a:lnTo>
                    <a:pt x="864" y="3261"/>
                  </a:lnTo>
                  <a:lnTo>
                    <a:pt x="857" y="3256"/>
                  </a:lnTo>
                  <a:lnTo>
                    <a:pt x="855" y="3251"/>
                  </a:lnTo>
                  <a:lnTo>
                    <a:pt x="854" y="3246"/>
                  </a:lnTo>
                  <a:lnTo>
                    <a:pt x="854" y="3242"/>
                  </a:lnTo>
                  <a:lnTo>
                    <a:pt x="855" y="3236"/>
                  </a:lnTo>
                  <a:lnTo>
                    <a:pt x="856" y="3220"/>
                  </a:lnTo>
                  <a:lnTo>
                    <a:pt x="859" y="3206"/>
                  </a:lnTo>
                  <a:lnTo>
                    <a:pt x="861" y="3191"/>
                  </a:lnTo>
                  <a:lnTo>
                    <a:pt x="862" y="3175"/>
                  </a:lnTo>
                  <a:lnTo>
                    <a:pt x="861" y="3160"/>
                  </a:lnTo>
                  <a:lnTo>
                    <a:pt x="860" y="3146"/>
                  </a:lnTo>
                  <a:lnTo>
                    <a:pt x="857" y="3133"/>
                  </a:lnTo>
                  <a:lnTo>
                    <a:pt x="856" y="3121"/>
                  </a:lnTo>
                  <a:lnTo>
                    <a:pt x="854" y="3108"/>
                  </a:lnTo>
                  <a:lnTo>
                    <a:pt x="851" y="3096"/>
                  </a:lnTo>
                  <a:lnTo>
                    <a:pt x="850" y="3082"/>
                  </a:lnTo>
                  <a:lnTo>
                    <a:pt x="849" y="3067"/>
                  </a:lnTo>
                  <a:lnTo>
                    <a:pt x="847" y="3059"/>
                  </a:lnTo>
                  <a:lnTo>
                    <a:pt x="846" y="3052"/>
                  </a:lnTo>
                  <a:close/>
                  <a:moveTo>
                    <a:pt x="84" y="2565"/>
                  </a:moveTo>
                  <a:lnTo>
                    <a:pt x="82" y="2553"/>
                  </a:lnTo>
                  <a:lnTo>
                    <a:pt x="80" y="2542"/>
                  </a:lnTo>
                  <a:lnTo>
                    <a:pt x="65" y="2542"/>
                  </a:lnTo>
                  <a:lnTo>
                    <a:pt x="48" y="2556"/>
                  </a:lnTo>
                  <a:lnTo>
                    <a:pt x="33" y="2567"/>
                  </a:lnTo>
                  <a:lnTo>
                    <a:pt x="26" y="2574"/>
                  </a:lnTo>
                  <a:lnTo>
                    <a:pt x="20" y="2581"/>
                  </a:lnTo>
                  <a:lnTo>
                    <a:pt x="19" y="2585"/>
                  </a:lnTo>
                  <a:lnTo>
                    <a:pt x="18" y="2589"/>
                  </a:lnTo>
                  <a:lnTo>
                    <a:pt x="16" y="2594"/>
                  </a:lnTo>
                  <a:lnTo>
                    <a:pt x="16" y="2599"/>
                  </a:lnTo>
                  <a:lnTo>
                    <a:pt x="18" y="2606"/>
                  </a:lnTo>
                  <a:lnTo>
                    <a:pt x="20" y="2615"/>
                  </a:lnTo>
                  <a:lnTo>
                    <a:pt x="19" y="2621"/>
                  </a:lnTo>
                  <a:lnTo>
                    <a:pt x="16" y="2626"/>
                  </a:lnTo>
                  <a:lnTo>
                    <a:pt x="14" y="2631"/>
                  </a:lnTo>
                  <a:lnTo>
                    <a:pt x="10" y="2636"/>
                  </a:lnTo>
                  <a:lnTo>
                    <a:pt x="6" y="2640"/>
                  </a:lnTo>
                  <a:lnTo>
                    <a:pt x="3" y="2645"/>
                  </a:lnTo>
                  <a:lnTo>
                    <a:pt x="1" y="2650"/>
                  </a:lnTo>
                  <a:lnTo>
                    <a:pt x="0" y="2656"/>
                  </a:lnTo>
                  <a:lnTo>
                    <a:pt x="0" y="2665"/>
                  </a:lnTo>
                  <a:lnTo>
                    <a:pt x="1" y="2674"/>
                  </a:lnTo>
                  <a:lnTo>
                    <a:pt x="4" y="2683"/>
                  </a:lnTo>
                  <a:lnTo>
                    <a:pt x="6" y="2690"/>
                  </a:lnTo>
                  <a:lnTo>
                    <a:pt x="10" y="2698"/>
                  </a:lnTo>
                  <a:lnTo>
                    <a:pt x="15" y="2703"/>
                  </a:lnTo>
                  <a:lnTo>
                    <a:pt x="18" y="2704"/>
                  </a:lnTo>
                  <a:lnTo>
                    <a:pt x="21" y="2707"/>
                  </a:lnTo>
                  <a:lnTo>
                    <a:pt x="25" y="2707"/>
                  </a:lnTo>
                  <a:lnTo>
                    <a:pt x="29" y="2708"/>
                  </a:lnTo>
                  <a:lnTo>
                    <a:pt x="33" y="2707"/>
                  </a:lnTo>
                  <a:lnTo>
                    <a:pt x="35" y="2705"/>
                  </a:lnTo>
                  <a:lnTo>
                    <a:pt x="38" y="2704"/>
                  </a:lnTo>
                  <a:lnTo>
                    <a:pt x="39" y="2702"/>
                  </a:lnTo>
                  <a:lnTo>
                    <a:pt x="43" y="2695"/>
                  </a:lnTo>
                  <a:lnTo>
                    <a:pt x="45" y="2689"/>
                  </a:lnTo>
                  <a:lnTo>
                    <a:pt x="48" y="2676"/>
                  </a:lnTo>
                  <a:lnTo>
                    <a:pt x="52" y="2665"/>
                  </a:lnTo>
                  <a:lnTo>
                    <a:pt x="53" y="2660"/>
                  </a:lnTo>
                  <a:lnTo>
                    <a:pt x="55" y="2655"/>
                  </a:lnTo>
                  <a:lnTo>
                    <a:pt x="59" y="2650"/>
                  </a:lnTo>
                  <a:lnTo>
                    <a:pt x="64" y="2646"/>
                  </a:lnTo>
                  <a:lnTo>
                    <a:pt x="78" y="2636"/>
                  </a:lnTo>
                  <a:lnTo>
                    <a:pt x="90" y="2626"/>
                  </a:lnTo>
                  <a:lnTo>
                    <a:pt x="96" y="2621"/>
                  </a:lnTo>
                  <a:lnTo>
                    <a:pt x="101" y="2615"/>
                  </a:lnTo>
                  <a:lnTo>
                    <a:pt x="104" y="2609"/>
                  </a:lnTo>
                  <a:lnTo>
                    <a:pt x="107" y="2600"/>
                  </a:lnTo>
                  <a:lnTo>
                    <a:pt x="103" y="2597"/>
                  </a:lnTo>
                  <a:lnTo>
                    <a:pt x="99" y="2594"/>
                  </a:lnTo>
                  <a:lnTo>
                    <a:pt x="97" y="2590"/>
                  </a:lnTo>
                  <a:lnTo>
                    <a:pt x="94" y="2585"/>
                  </a:lnTo>
                  <a:lnTo>
                    <a:pt x="90" y="2574"/>
                  </a:lnTo>
                  <a:lnTo>
                    <a:pt x="84" y="2565"/>
                  </a:lnTo>
                  <a:close/>
                  <a:moveTo>
                    <a:pt x="463" y="885"/>
                  </a:moveTo>
                  <a:lnTo>
                    <a:pt x="473" y="887"/>
                  </a:lnTo>
                  <a:lnTo>
                    <a:pt x="482" y="891"/>
                  </a:lnTo>
                  <a:lnTo>
                    <a:pt x="490" y="895"/>
                  </a:lnTo>
                  <a:lnTo>
                    <a:pt x="497" y="901"/>
                  </a:lnTo>
                  <a:lnTo>
                    <a:pt x="505" y="907"/>
                  </a:lnTo>
                  <a:lnTo>
                    <a:pt x="511" y="915"/>
                  </a:lnTo>
                  <a:lnTo>
                    <a:pt x="517" y="924"/>
                  </a:lnTo>
                  <a:lnTo>
                    <a:pt x="523" y="932"/>
                  </a:lnTo>
                  <a:lnTo>
                    <a:pt x="531" y="941"/>
                  </a:lnTo>
                  <a:lnTo>
                    <a:pt x="541" y="949"/>
                  </a:lnTo>
                  <a:lnTo>
                    <a:pt x="551" y="955"/>
                  </a:lnTo>
                  <a:lnTo>
                    <a:pt x="560" y="961"/>
                  </a:lnTo>
                  <a:lnTo>
                    <a:pt x="569" y="967"/>
                  </a:lnTo>
                  <a:lnTo>
                    <a:pt x="576" y="974"/>
                  </a:lnTo>
                  <a:lnTo>
                    <a:pt x="579" y="978"/>
                  </a:lnTo>
                  <a:lnTo>
                    <a:pt x="581" y="983"/>
                  </a:lnTo>
                  <a:lnTo>
                    <a:pt x="582" y="988"/>
                  </a:lnTo>
                  <a:lnTo>
                    <a:pt x="584" y="994"/>
                  </a:lnTo>
                  <a:lnTo>
                    <a:pt x="584" y="1020"/>
                  </a:lnTo>
                  <a:lnTo>
                    <a:pt x="584" y="1026"/>
                  </a:lnTo>
                  <a:lnTo>
                    <a:pt x="585" y="1033"/>
                  </a:lnTo>
                  <a:lnTo>
                    <a:pt x="586" y="1038"/>
                  </a:lnTo>
                  <a:lnTo>
                    <a:pt x="587" y="1044"/>
                  </a:lnTo>
                  <a:lnTo>
                    <a:pt x="594" y="1054"/>
                  </a:lnTo>
                  <a:lnTo>
                    <a:pt x="600" y="1065"/>
                  </a:lnTo>
                  <a:lnTo>
                    <a:pt x="611" y="1083"/>
                  </a:lnTo>
                  <a:lnTo>
                    <a:pt x="623" y="1098"/>
                  </a:lnTo>
                  <a:lnTo>
                    <a:pt x="633" y="1113"/>
                  </a:lnTo>
                  <a:lnTo>
                    <a:pt x="645" y="1129"/>
                  </a:lnTo>
                  <a:lnTo>
                    <a:pt x="653" y="1141"/>
                  </a:lnTo>
                  <a:lnTo>
                    <a:pt x="659" y="1151"/>
                  </a:lnTo>
                  <a:lnTo>
                    <a:pt x="664" y="1161"/>
                  </a:lnTo>
                  <a:lnTo>
                    <a:pt x="669" y="1171"/>
                  </a:lnTo>
                  <a:lnTo>
                    <a:pt x="677" y="1192"/>
                  </a:lnTo>
                  <a:lnTo>
                    <a:pt x="688" y="1216"/>
                  </a:lnTo>
                  <a:lnTo>
                    <a:pt x="690" y="1223"/>
                  </a:lnTo>
                  <a:lnTo>
                    <a:pt x="693" y="1230"/>
                  </a:lnTo>
                  <a:lnTo>
                    <a:pt x="694" y="1236"/>
                  </a:lnTo>
                  <a:lnTo>
                    <a:pt x="694" y="1244"/>
                  </a:lnTo>
                  <a:lnTo>
                    <a:pt x="694" y="1326"/>
                  </a:lnTo>
                  <a:lnTo>
                    <a:pt x="703" y="1410"/>
                  </a:lnTo>
                  <a:lnTo>
                    <a:pt x="703" y="1505"/>
                  </a:lnTo>
                  <a:lnTo>
                    <a:pt x="704" y="1517"/>
                  </a:lnTo>
                  <a:lnTo>
                    <a:pt x="707" y="1528"/>
                  </a:lnTo>
                  <a:lnTo>
                    <a:pt x="708" y="1540"/>
                  </a:lnTo>
                  <a:lnTo>
                    <a:pt x="709" y="1552"/>
                  </a:lnTo>
                  <a:lnTo>
                    <a:pt x="703" y="1571"/>
                  </a:lnTo>
                  <a:lnTo>
                    <a:pt x="697" y="1589"/>
                  </a:lnTo>
                  <a:lnTo>
                    <a:pt x="698" y="1595"/>
                  </a:lnTo>
                  <a:lnTo>
                    <a:pt x="700" y="1601"/>
                  </a:lnTo>
                  <a:lnTo>
                    <a:pt x="704" y="1606"/>
                  </a:lnTo>
                  <a:lnTo>
                    <a:pt x="709" y="1610"/>
                  </a:lnTo>
                  <a:lnTo>
                    <a:pt x="713" y="1615"/>
                  </a:lnTo>
                  <a:lnTo>
                    <a:pt x="717" y="1619"/>
                  </a:lnTo>
                  <a:lnTo>
                    <a:pt x="719" y="1625"/>
                  </a:lnTo>
                  <a:lnTo>
                    <a:pt x="720" y="1631"/>
                  </a:lnTo>
                  <a:lnTo>
                    <a:pt x="720" y="1665"/>
                  </a:lnTo>
                  <a:lnTo>
                    <a:pt x="719" y="1676"/>
                  </a:lnTo>
                  <a:lnTo>
                    <a:pt x="717" y="1685"/>
                  </a:lnTo>
                  <a:lnTo>
                    <a:pt x="715" y="1695"/>
                  </a:lnTo>
                  <a:lnTo>
                    <a:pt x="714" y="1707"/>
                  </a:lnTo>
                  <a:lnTo>
                    <a:pt x="714" y="1714"/>
                  </a:lnTo>
                  <a:lnTo>
                    <a:pt x="715" y="1720"/>
                  </a:lnTo>
                  <a:lnTo>
                    <a:pt x="718" y="1727"/>
                  </a:lnTo>
                  <a:lnTo>
                    <a:pt x="720" y="1732"/>
                  </a:lnTo>
                  <a:lnTo>
                    <a:pt x="723" y="1738"/>
                  </a:lnTo>
                  <a:lnTo>
                    <a:pt x="726" y="1744"/>
                  </a:lnTo>
                  <a:lnTo>
                    <a:pt x="727" y="1750"/>
                  </a:lnTo>
                  <a:lnTo>
                    <a:pt x="727" y="1758"/>
                  </a:lnTo>
                  <a:lnTo>
                    <a:pt x="724" y="1776"/>
                  </a:lnTo>
                  <a:lnTo>
                    <a:pt x="722" y="1793"/>
                  </a:lnTo>
                  <a:lnTo>
                    <a:pt x="722" y="1826"/>
                  </a:lnTo>
                  <a:lnTo>
                    <a:pt x="726" y="1841"/>
                  </a:lnTo>
                  <a:lnTo>
                    <a:pt x="732" y="1856"/>
                  </a:lnTo>
                  <a:lnTo>
                    <a:pt x="733" y="1867"/>
                  </a:lnTo>
                  <a:lnTo>
                    <a:pt x="736" y="1877"/>
                  </a:lnTo>
                  <a:lnTo>
                    <a:pt x="738" y="1887"/>
                  </a:lnTo>
                  <a:lnTo>
                    <a:pt x="744" y="1897"/>
                  </a:lnTo>
                  <a:lnTo>
                    <a:pt x="758" y="1914"/>
                  </a:lnTo>
                  <a:lnTo>
                    <a:pt x="772" y="1929"/>
                  </a:lnTo>
                  <a:lnTo>
                    <a:pt x="778" y="1936"/>
                  </a:lnTo>
                  <a:lnTo>
                    <a:pt x="783" y="1944"/>
                  </a:lnTo>
                  <a:lnTo>
                    <a:pt x="786" y="1954"/>
                  </a:lnTo>
                  <a:lnTo>
                    <a:pt x="787" y="1964"/>
                  </a:lnTo>
                  <a:lnTo>
                    <a:pt x="787" y="1995"/>
                  </a:lnTo>
                  <a:lnTo>
                    <a:pt x="784" y="2004"/>
                  </a:lnTo>
                  <a:lnTo>
                    <a:pt x="783" y="2011"/>
                  </a:lnTo>
                  <a:lnTo>
                    <a:pt x="783" y="2019"/>
                  </a:lnTo>
                  <a:lnTo>
                    <a:pt x="787" y="2024"/>
                  </a:lnTo>
                  <a:lnTo>
                    <a:pt x="791" y="2029"/>
                  </a:lnTo>
                  <a:lnTo>
                    <a:pt x="796" y="2033"/>
                  </a:lnTo>
                  <a:lnTo>
                    <a:pt x="808" y="2040"/>
                  </a:lnTo>
                  <a:lnTo>
                    <a:pt x="821" y="2049"/>
                  </a:lnTo>
                  <a:lnTo>
                    <a:pt x="833" y="2062"/>
                  </a:lnTo>
                  <a:lnTo>
                    <a:pt x="843" y="2073"/>
                  </a:lnTo>
                  <a:lnTo>
                    <a:pt x="854" y="2084"/>
                  </a:lnTo>
                  <a:lnTo>
                    <a:pt x="866" y="2097"/>
                  </a:lnTo>
                  <a:lnTo>
                    <a:pt x="872" y="2103"/>
                  </a:lnTo>
                  <a:lnTo>
                    <a:pt x="877" y="2111"/>
                  </a:lnTo>
                  <a:lnTo>
                    <a:pt x="881" y="2118"/>
                  </a:lnTo>
                  <a:lnTo>
                    <a:pt x="882" y="2127"/>
                  </a:lnTo>
                  <a:lnTo>
                    <a:pt x="886" y="2144"/>
                  </a:lnTo>
                  <a:lnTo>
                    <a:pt x="890" y="2163"/>
                  </a:lnTo>
                  <a:lnTo>
                    <a:pt x="892" y="2171"/>
                  </a:lnTo>
                  <a:lnTo>
                    <a:pt x="894" y="2178"/>
                  </a:lnTo>
                  <a:lnTo>
                    <a:pt x="895" y="2187"/>
                  </a:lnTo>
                  <a:lnTo>
                    <a:pt x="895" y="2196"/>
                  </a:lnTo>
                  <a:lnTo>
                    <a:pt x="904" y="2215"/>
                  </a:lnTo>
                  <a:lnTo>
                    <a:pt x="911" y="2231"/>
                  </a:lnTo>
                  <a:lnTo>
                    <a:pt x="916" y="2249"/>
                  </a:lnTo>
                  <a:lnTo>
                    <a:pt x="920" y="2270"/>
                  </a:lnTo>
                  <a:lnTo>
                    <a:pt x="921" y="2289"/>
                  </a:lnTo>
                  <a:lnTo>
                    <a:pt x="923" y="2308"/>
                  </a:lnTo>
                  <a:lnTo>
                    <a:pt x="924" y="2315"/>
                  </a:lnTo>
                  <a:lnTo>
                    <a:pt x="928" y="2324"/>
                  </a:lnTo>
                  <a:lnTo>
                    <a:pt x="933" y="2330"/>
                  </a:lnTo>
                  <a:lnTo>
                    <a:pt x="939" y="2338"/>
                  </a:lnTo>
                  <a:lnTo>
                    <a:pt x="950" y="2344"/>
                  </a:lnTo>
                  <a:lnTo>
                    <a:pt x="961" y="2349"/>
                  </a:lnTo>
                  <a:lnTo>
                    <a:pt x="966" y="2351"/>
                  </a:lnTo>
                  <a:lnTo>
                    <a:pt x="971" y="2354"/>
                  </a:lnTo>
                  <a:lnTo>
                    <a:pt x="975" y="2359"/>
                  </a:lnTo>
                  <a:lnTo>
                    <a:pt x="980" y="2364"/>
                  </a:lnTo>
                  <a:lnTo>
                    <a:pt x="982" y="2369"/>
                  </a:lnTo>
                  <a:lnTo>
                    <a:pt x="983" y="2375"/>
                  </a:lnTo>
                  <a:lnTo>
                    <a:pt x="983" y="2380"/>
                  </a:lnTo>
                  <a:lnTo>
                    <a:pt x="983" y="2388"/>
                  </a:lnTo>
                  <a:lnTo>
                    <a:pt x="984" y="2404"/>
                  </a:lnTo>
                  <a:lnTo>
                    <a:pt x="987" y="2422"/>
                  </a:lnTo>
                  <a:lnTo>
                    <a:pt x="990" y="2439"/>
                  </a:lnTo>
                  <a:lnTo>
                    <a:pt x="994" y="2457"/>
                  </a:lnTo>
                  <a:lnTo>
                    <a:pt x="994" y="2468"/>
                  </a:lnTo>
                  <a:lnTo>
                    <a:pt x="992" y="2477"/>
                  </a:lnTo>
                  <a:lnTo>
                    <a:pt x="989" y="2486"/>
                  </a:lnTo>
                  <a:lnTo>
                    <a:pt x="987" y="2493"/>
                  </a:lnTo>
                  <a:lnTo>
                    <a:pt x="979" y="2510"/>
                  </a:lnTo>
                  <a:lnTo>
                    <a:pt x="971" y="2528"/>
                  </a:lnTo>
                  <a:lnTo>
                    <a:pt x="969" y="2541"/>
                  </a:lnTo>
                  <a:lnTo>
                    <a:pt x="968" y="2551"/>
                  </a:lnTo>
                  <a:lnTo>
                    <a:pt x="968" y="2562"/>
                  </a:lnTo>
                  <a:lnTo>
                    <a:pt x="969" y="2575"/>
                  </a:lnTo>
                  <a:lnTo>
                    <a:pt x="969" y="2649"/>
                  </a:lnTo>
                  <a:lnTo>
                    <a:pt x="969" y="2663"/>
                  </a:lnTo>
                  <a:lnTo>
                    <a:pt x="970" y="2674"/>
                  </a:lnTo>
                  <a:lnTo>
                    <a:pt x="973" y="2685"/>
                  </a:lnTo>
                  <a:lnTo>
                    <a:pt x="973" y="2699"/>
                  </a:lnTo>
                  <a:lnTo>
                    <a:pt x="973" y="2714"/>
                  </a:lnTo>
                  <a:lnTo>
                    <a:pt x="969" y="2729"/>
                  </a:lnTo>
                  <a:lnTo>
                    <a:pt x="965" y="2742"/>
                  </a:lnTo>
                  <a:lnTo>
                    <a:pt x="960" y="2754"/>
                  </a:lnTo>
                  <a:lnTo>
                    <a:pt x="949" y="2779"/>
                  </a:lnTo>
                  <a:lnTo>
                    <a:pt x="936" y="2808"/>
                  </a:lnTo>
                  <a:lnTo>
                    <a:pt x="930" y="2823"/>
                  </a:lnTo>
                  <a:lnTo>
                    <a:pt x="926" y="2838"/>
                  </a:lnTo>
                  <a:lnTo>
                    <a:pt x="923" y="2852"/>
                  </a:lnTo>
                  <a:lnTo>
                    <a:pt x="920" y="2865"/>
                  </a:lnTo>
                  <a:lnTo>
                    <a:pt x="918" y="2878"/>
                  </a:lnTo>
                  <a:lnTo>
                    <a:pt x="916" y="2894"/>
                  </a:lnTo>
                  <a:lnTo>
                    <a:pt x="915" y="2909"/>
                  </a:lnTo>
                  <a:lnTo>
                    <a:pt x="915" y="2925"/>
                  </a:lnTo>
                  <a:lnTo>
                    <a:pt x="915" y="2932"/>
                  </a:lnTo>
                  <a:lnTo>
                    <a:pt x="916" y="2941"/>
                  </a:lnTo>
                  <a:lnTo>
                    <a:pt x="919" y="2950"/>
                  </a:lnTo>
                  <a:lnTo>
                    <a:pt x="921" y="2958"/>
                  </a:lnTo>
                  <a:lnTo>
                    <a:pt x="925" y="2964"/>
                  </a:lnTo>
                  <a:lnTo>
                    <a:pt x="930" y="2969"/>
                  </a:lnTo>
                  <a:lnTo>
                    <a:pt x="936" y="2971"/>
                  </a:lnTo>
                  <a:lnTo>
                    <a:pt x="944" y="2973"/>
                  </a:lnTo>
                  <a:lnTo>
                    <a:pt x="955" y="2973"/>
                  </a:lnTo>
                  <a:lnTo>
                    <a:pt x="965" y="2971"/>
                  </a:lnTo>
                  <a:lnTo>
                    <a:pt x="969" y="2970"/>
                  </a:lnTo>
                  <a:lnTo>
                    <a:pt x="974" y="2968"/>
                  </a:lnTo>
                  <a:lnTo>
                    <a:pt x="978" y="2965"/>
                  </a:lnTo>
                  <a:lnTo>
                    <a:pt x="982" y="2961"/>
                  </a:lnTo>
                  <a:lnTo>
                    <a:pt x="987" y="2953"/>
                  </a:lnTo>
                  <a:lnTo>
                    <a:pt x="992" y="2945"/>
                  </a:lnTo>
                  <a:lnTo>
                    <a:pt x="997" y="2939"/>
                  </a:lnTo>
                  <a:lnTo>
                    <a:pt x="1004" y="2932"/>
                  </a:lnTo>
                  <a:lnTo>
                    <a:pt x="1013" y="2926"/>
                  </a:lnTo>
                  <a:lnTo>
                    <a:pt x="1022" y="2922"/>
                  </a:lnTo>
                  <a:lnTo>
                    <a:pt x="1030" y="2919"/>
                  </a:lnTo>
                  <a:lnTo>
                    <a:pt x="1041" y="2917"/>
                  </a:lnTo>
                  <a:lnTo>
                    <a:pt x="1059" y="2915"/>
                  </a:lnTo>
                  <a:lnTo>
                    <a:pt x="1081" y="2915"/>
                  </a:lnTo>
                  <a:lnTo>
                    <a:pt x="1086" y="2915"/>
                  </a:lnTo>
                  <a:lnTo>
                    <a:pt x="1091" y="2917"/>
                  </a:lnTo>
                  <a:lnTo>
                    <a:pt x="1094" y="2920"/>
                  </a:lnTo>
                  <a:lnTo>
                    <a:pt x="1100" y="2924"/>
                  </a:lnTo>
                  <a:lnTo>
                    <a:pt x="1107" y="2931"/>
                  </a:lnTo>
                  <a:lnTo>
                    <a:pt x="1116" y="2939"/>
                  </a:lnTo>
                  <a:lnTo>
                    <a:pt x="1133" y="2946"/>
                  </a:lnTo>
                  <a:lnTo>
                    <a:pt x="1150" y="2953"/>
                  </a:lnTo>
                  <a:lnTo>
                    <a:pt x="1167" y="2958"/>
                  </a:lnTo>
                  <a:lnTo>
                    <a:pt x="1185" y="2965"/>
                  </a:lnTo>
                  <a:lnTo>
                    <a:pt x="1191" y="2969"/>
                  </a:lnTo>
                  <a:lnTo>
                    <a:pt x="1197" y="2974"/>
                  </a:lnTo>
                  <a:lnTo>
                    <a:pt x="1202" y="2979"/>
                  </a:lnTo>
                  <a:lnTo>
                    <a:pt x="1206" y="2985"/>
                  </a:lnTo>
                  <a:lnTo>
                    <a:pt x="1214" y="2996"/>
                  </a:lnTo>
                  <a:lnTo>
                    <a:pt x="1222" y="3010"/>
                  </a:lnTo>
                  <a:lnTo>
                    <a:pt x="1233" y="3020"/>
                  </a:lnTo>
                  <a:lnTo>
                    <a:pt x="1243" y="3030"/>
                  </a:lnTo>
                  <a:lnTo>
                    <a:pt x="1248" y="3035"/>
                  </a:lnTo>
                  <a:lnTo>
                    <a:pt x="1250" y="3040"/>
                  </a:lnTo>
                  <a:lnTo>
                    <a:pt x="1253" y="3047"/>
                  </a:lnTo>
                  <a:lnTo>
                    <a:pt x="1254" y="3054"/>
                  </a:lnTo>
                  <a:lnTo>
                    <a:pt x="1253" y="3057"/>
                  </a:lnTo>
                  <a:lnTo>
                    <a:pt x="1251" y="3060"/>
                  </a:lnTo>
                  <a:lnTo>
                    <a:pt x="1250" y="3063"/>
                  </a:lnTo>
                  <a:lnTo>
                    <a:pt x="1248" y="3065"/>
                  </a:lnTo>
                  <a:lnTo>
                    <a:pt x="1243" y="3070"/>
                  </a:lnTo>
                  <a:lnTo>
                    <a:pt x="1236" y="3074"/>
                  </a:lnTo>
                  <a:lnTo>
                    <a:pt x="1225" y="3088"/>
                  </a:lnTo>
                  <a:lnTo>
                    <a:pt x="1215" y="3102"/>
                  </a:lnTo>
                  <a:lnTo>
                    <a:pt x="1211" y="3108"/>
                  </a:lnTo>
                  <a:lnTo>
                    <a:pt x="1207" y="3114"/>
                  </a:lnTo>
                  <a:lnTo>
                    <a:pt x="1206" y="3121"/>
                  </a:lnTo>
                  <a:lnTo>
                    <a:pt x="1206" y="3127"/>
                  </a:lnTo>
                  <a:lnTo>
                    <a:pt x="1206" y="3141"/>
                  </a:lnTo>
                  <a:lnTo>
                    <a:pt x="1207" y="3156"/>
                  </a:lnTo>
                  <a:lnTo>
                    <a:pt x="1206" y="3163"/>
                  </a:lnTo>
                  <a:lnTo>
                    <a:pt x="1207" y="3171"/>
                  </a:lnTo>
                  <a:lnTo>
                    <a:pt x="1212" y="3176"/>
                  </a:lnTo>
                  <a:lnTo>
                    <a:pt x="1216" y="3181"/>
                  </a:lnTo>
                  <a:lnTo>
                    <a:pt x="1220" y="3186"/>
                  </a:lnTo>
                  <a:lnTo>
                    <a:pt x="1222" y="3191"/>
                  </a:lnTo>
                  <a:lnTo>
                    <a:pt x="1226" y="3203"/>
                  </a:lnTo>
                  <a:lnTo>
                    <a:pt x="1228" y="3217"/>
                  </a:lnTo>
                  <a:lnTo>
                    <a:pt x="1228" y="3225"/>
                  </a:lnTo>
                  <a:lnTo>
                    <a:pt x="1226" y="3232"/>
                  </a:lnTo>
                  <a:lnTo>
                    <a:pt x="1226" y="3236"/>
                  </a:lnTo>
                  <a:lnTo>
                    <a:pt x="1224" y="3240"/>
                  </a:lnTo>
                  <a:lnTo>
                    <a:pt x="1222" y="3242"/>
                  </a:lnTo>
                  <a:lnTo>
                    <a:pt x="1219" y="3245"/>
                  </a:lnTo>
                  <a:lnTo>
                    <a:pt x="1214" y="3249"/>
                  </a:lnTo>
                  <a:lnTo>
                    <a:pt x="1207" y="3250"/>
                  </a:lnTo>
                  <a:lnTo>
                    <a:pt x="1202" y="3251"/>
                  </a:lnTo>
                  <a:lnTo>
                    <a:pt x="1196" y="3251"/>
                  </a:lnTo>
                  <a:lnTo>
                    <a:pt x="1191" y="3251"/>
                  </a:lnTo>
                  <a:lnTo>
                    <a:pt x="1185" y="3252"/>
                  </a:lnTo>
                  <a:lnTo>
                    <a:pt x="1180" y="3255"/>
                  </a:lnTo>
                  <a:lnTo>
                    <a:pt x="1175" y="3259"/>
                  </a:lnTo>
                  <a:lnTo>
                    <a:pt x="1171" y="3264"/>
                  </a:lnTo>
                  <a:lnTo>
                    <a:pt x="1169" y="3269"/>
                  </a:lnTo>
                  <a:lnTo>
                    <a:pt x="1167" y="3274"/>
                  </a:lnTo>
                  <a:lnTo>
                    <a:pt x="1167" y="3280"/>
                  </a:lnTo>
                  <a:lnTo>
                    <a:pt x="1169" y="3291"/>
                  </a:lnTo>
                  <a:lnTo>
                    <a:pt x="1169" y="3305"/>
                  </a:lnTo>
                  <a:lnTo>
                    <a:pt x="1170" y="3308"/>
                  </a:lnTo>
                  <a:lnTo>
                    <a:pt x="1170" y="3310"/>
                  </a:lnTo>
                  <a:lnTo>
                    <a:pt x="1172" y="3311"/>
                  </a:lnTo>
                  <a:lnTo>
                    <a:pt x="1174" y="3313"/>
                  </a:lnTo>
                  <a:lnTo>
                    <a:pt x="1180" y="3315"/>
                  </a:lnTo>
                  <a:lnTo>
                    <a:pt x="1185" y="3318"/>
                  </a:lnTo>
                  <a:lnTo>
                    <a:pt x="1194" y="3321"/>
                  </a:lnTo>
                  <a:lnTo>
                    <a:pt x="1201" y="3326"/>
                  </a:lnTo>
                  <a:lnTo>
                    <a:pt x="1207" y="3331"/>
                  </a:lnTo>
                  <a:lnTo>
                    <a:pt x="1214" y="3339"/>
                  </a:lnTo>
                  <a:lnTo>
                    <a:pt x="1219" y="3353"/>
                  </a:lnTo>
                  <a:lnTo>
                    <a:pt x="1224" y="3367"/>
                  </a:lnTo>
                  <a:lnTo>
                    <a:pt x="1225" y="3373"/>
                  </a:lnTo>
                  <a:lnTo>
                    <a:pt x="1229" y="3377"/>
                  </a:lnTo>
                  <a:lnTo>
                    <a:pt x="1234" y="3380"/>
                  </a:lnTo>
                  <a:lnTo>
                    <a:pt x="1240" y="3382"/>
                  </a:lnTo>
                  <a:lnTo>
                    <a:pt x="1249" y="3380"/>
                  </a:lnTo>
                  <a:lnTo>
                    <a:pt x="1256" y="3379"/>
                  </a:lnTo>
                  <a:lnTo>
                    <a:pt x="1264" y="3377"/>
                  </a:lnTo>
                  <a:lnTo>
                    <a:pt x="1270" y="3373"/>
                  </a:lnTo>
                  <a:lnTo>
                    <a:pt x="1278" y="3370"/>
                  </a:lnTo>
                  <a:lnTo>
                    <a:pt x="1284" y="3368"/>
                  </a:lnTo>
                  <a:lnTo>
                    <a:pt x="1293" y="3367"/>
                  </a:lnTo>
                  <a:lnTo>
                    <a:pt x="1302" y="3365"/>
                  </a:lnTo>
                  <a:lnTo>
                    <a:pt x="1312" y="3367"/>
                  </a:lnTo>
                  <a:lnTo>
                    <a:pt x="1322" y="3370"/>
                  </a:lnTo>
                  <a:lnTo>
                    <a:pt x="1330" y="3375"/>
                  </a:lnTo>
                  <a:lnTo>
                    <a:pt x="1339" y="3380"/>
                  </a:lnTo>
                  <a:lnTo>
                    <a:pt x="1347" y="3387"/>
                  </a:lnTo>
                  <a:lnTo>
                    <a:pt x="1356" y="3392"/>
                  </a:lnTo>
                  <a:lnTo>
                    <a:pt x="1366" y="3395"/>
                  </a:lnTo>
                  <a:lnTo>
                    <a:pt x="1377" y="3398"/>
                  </a:lnTo>
                  <a:lnTo>
                    <a:pt x="1388" y="3400"/>
                  </a:lnTo>
                  <a:lnTo>
                    <a:pt x="1397" y="3405"/>
                  </a:lnTo>
                  <a:lnTo>
                    <a:pt x="1406" y="3410"/>
                  </a:lnTo>
                  <a:lnTo>
                    <a:pt x="1413" y="3419"/>
                  </a:lnTo>
                  <a:lnTo>
                    <a:pt x="1418" y="3428"/>
                  </a:lnTo>
                  <a:lnTo>
                    <a:pt x="1422" y="3437"/>
                  </a:lnTo>
                  <a:lnTo>
                    <a:pt x="1425" y="3441"/>
                  </a:lnTo>
                  <a:lnTo>
                    <a:pt x="1427" y="3444"/>
                  </a:lnTo>
                  <a:lnTo>
                    <a:pt x="1431" y="3446"/>
                  </a:lnTo>
                  <a:lnTo>
                    <a:pt x="1435" y="3447"/>
                  </a:lnTo>
                  <a:lnTo>
                    <a:pt x="1453" y="3447"/>
                  </a:lnTo>
                  <a:lnTo>
                    <a:pt x="1472" y="3446"/>
                  </a:lnTo>
                  <a:lnTo>
                    <a:pt x="1482" y="3447"/>
                  </a:lnTo>
                  <a:lnTo>
                    <a:pt x="1491" y="3449"/>
                  </a:lnTo>
                  <a:lnTo>
                    <a:pt x="1500" y="3454"/>
                  </a:lnTo>
                  <a:lnTo>
                    <a:pt x="1507" y="3461"/>
                  </a:lnTo>
                  <a:lnTo>
                    <a:pt x="1514" y="3467"/>
                  </a:lnTo>
                  <a:lnTo>
                    <a:pt x="1520" y="3476"/>
                  </a:lnTo>
                  <a:lnTo>
                    <a:pt x="1525" y="3485"/>
                  </a:lnTo>
                  <a:lnTo>
                    <a:pt x="1530" y="3493"/>
                  </a:lnTo>
                  <a:lnTo>
                    <a:pt x="1539" y="3516"/>
                  </a:lnTo>
                  <a:lnTo>
                    <a:pt x="1548" y="3536"/>
                  </a:lnTo>
                  <a:lnTo>
                    <a:pt x="1554" y="3545"/>
                  </a:lnTo>
                  <a:lnTo>
                    <a:pt x="1560" y="3551"/>
                  </a:lnTo>
                  <a:lnTo>
                    <a:pt x="1564" y="3554"/>
                  </a:lnTo>
                  <a:lnTo>
                    <a:pt x="1568" y="3556"/>
                  </a:lnTo>
                  <a:lnTo>
                    <a:pt x="1573" y="3557"/>
                  </a:lnTo>
                  <a:lnTo>
                    <a:pt x="1579" y="3557"/>
                  </a:lnTo>
                  <a:lnTo>
                    <a:pt x="1589" y="3555"/>
                  </a:lnTo>
                  <a:lnTo>
                    <a:pt x="1600" y="3552"/>
                  </a:lnTo>
                  <a:lnTo>
                    <a:pt x="1608" y="3552"/>
                  </a:lnTo>
                  <a:lnTo>
                    <a:pt x="1615" y="3555"/>
                  </a:lnTo>
                  <a:lnTo>
                    <a:pt x="1619" y="3556"/>
                  </a:lnTo>
                  <a:lnTo>
                    <a:pt x="1620" y="3560"/>
                  </a:lnTo>
                  <a:lnTo>
                    <a:pt x="1620" y="3562"/>
                  </a:lnTo>
                  <a:lnTo>
                    <a:pt x="1620" y="3566"/>
                  </a:lnTo>
                  <a:lnTo>
                    <a:pt x="1620" y="3574"/>
                  </a:lnTo>
                  <a:lnTo>
                    <a:pt x="1622" y="3582"/>
                  </a:lnTo>
                  <a:lnTo>
                    <a:pt x="1624" y="3589"/>
                  </a:lnTo>
                  <a:lnTo>
                    <a:pt x="1628" y="3594"/>
                  </a:lnTo>
                  <a:lnTo>
                    <a:pt x="1633" y="3597"/>
                  </a:lnTo>
                  <a:lnTo>
                    <a:pt x="1638" y="3601"/>
                  </a:lnTo>
                  <a:lnTo>
                    <a:pt x="1643" y="3605"/>
                  </a:lnTo>
                  <a:lnTo>
                    <a:pt x="1648" y="3609"/>
                  </a:lnTo>
                  <a:lnTo>
                    <a:pt x="1650" y="3614"/>
                  </a:lnTo>
                  <a:lnTo>
                    <a:pt x="1652" y="3620"/>
                  </a:lnTo>
                  <a:lnTo>
                    <a:pt x="1652" y="3671"/>
                  </a:lnTo>
                  <a:lnTo>
                    <a:pt x="1653" y="3679"/>
                  </a:lnTo>
                  <a:lnTo>
                    <a:pt x="1654" y="3685"/>
                  </a:lnTo>
                  <a:lnTo>
                    <a:pt x="1658" y="3690"/>
                  </a:lnTo>
                  <a:lnTo>
                    <a:pt x="1660" y="3695"/>
                  </a:lnTo>
                  <a:lnTo>
                    <a:pt x="1668" y="3707"/>
                  </a:lnTo>
                  <a:lnTo>
                    <a:pt x="1676" y="3719"/>
                  </a:lnTo>
                  <a:lnTo>
                    <a:pt x="1677" y="3728"/>
                  </a:lnTo>
                  <a:lnTo>
                    <a:pt x="1678" y="3737"/>
                  </a:lnTo>
                  <a:lnTo>
                    <a:pt x="1679" y="3740"/>
                  </a:lnTo>
                  <a:lnTo>
                    <a:pt x="1681" y="3744"/>
                  </a:lnTo>
                  <a:lnTo>
                    <a:pt x="1683" y="3748"/>
                  </a:lnTo>
                  <a:lnTo>
                    <a:pt x="1686" y="3752"/>
                  </a:lnTo>
                  <a:lnTo>
                    <a:pt x="1703" y="3757"/>
                  </a:lnTo>
                  <a:lnTo>
                    <a:pt x="1723" y="3761"/>
                  </a:lnTo>
                  <a:lnTo>
                    <a:pt x="1728" y="3764"/>
                  </a:lnTo>
                  <a:lnTo>
                    <a:pt x="1733" y="3769"/>
                  </a:lnTo>
                  <a:lnTo>
                    <a:pt x="1737" y="3774"/>
                  </a:lnTo>
                  <a:lnTo>
                    <a:pt x="1741" y="3779"/>
                  </a:lnTo>
                  <a:lnTo>
                    <a:pt x="1743" y="3784"/>
                  </a:lnTo>
                  <a:lnTo>
                    <a:pt x="1745" y="3791"/>
                  </a:lnTo>
                  <a:lnTo>
                    <a:pt x="1746" y="3797"/>
                  </a:lnTo>
                  <a:lnTo>
                    <a:pt x="1747" y="3804"/>
                  </a:lnTo>
                  <a:lnTo>
                    <a:pt x="1747" y="3837"/>
                  </a:lnTo>
                  <a:lnTo>
                    <a:pt x="1746" y="3850"/>
                  </a:lnTo>
                  <a:lnTo>
                    <a:pt x="1743" y="3860"/>
                  </a:lnTo>
                  <a:lnTo>
                    <a:pt x="1741" y="3871"/>
                  </a:lnTo>
                  <a:lnTo>
                    <a:pt x="1737" y="3882"/>
                  </a:lnTo>
                  <a:lnTo>
                    <a:pt x="1736" y="3891"/>
                  </a:lnTo>
                  <a:lnTo>
                    <a:pt x="1736" y="3899"/>
                  </a:lnTo>
                  <a:lnTo>
                    <a:pt x="1735" y="3902"/>
                  </a:lnTo>
                  <a:lnTo>
                    <a:pt x="1733" y="3905"/>
                  </a:lnTo>
                  <a:lnTo>
                    <a:pt x="1731" y="3909"/>
                  </a:lnTo>
                  <a:lnTo>
                    <a:pt x="1728" y="3911"/>
                  </a:lnTo>
                  <a:lnTo>
                    <a:pt x="1713" y="3922"/>
                  </a:lnTo>
                  <a:lnTo>
                    <a:pt x="1698" y="3930"/>
                  </a:lnTo>
                  <a:lnTo>
                    <a:pt x="1691" y="3932"/>
                  </a:lnTo>
                  <a:lnTo>
                    <a:pt x="1682" y="3935"/>
                  </a:lnTo>
                  <a:lnTo>
                    <a:pt x="1673" y="3936"/>
                  </a:lnTo>
                  <a:lnTo>
                    <a:pt x="1663" y="3936"/>
                  </a:lnTo>
                  <a:lnTo>
                    <a:pt x="1650" y="3935"/>
                  </a:lnTo>
                  <a:lnTo>
                    <a:pt x="1640" y="3934"/>
                  </a:lnTo>
                  <a:lnTo>
                    <a:pt x="1629" y="3931"/>
                  </a:lnTo>
                  <a:lnTo>
                    <a:pt x="1617" y="3930"/>
                  </a:lnTo>
                  <a:lnTo>
                    <a:pt x="1613" y="3931"/>
                  </a:lnTo>
                  <a:lnTo>
                    <a:pt x="1609" y="3932"/>
                  </a:lnTo>
                  <a:lnTo>
                    <a:pt x="1605" y="3936"/>
                  </a:lnTo>
                  <a:lnTo>
                    <a:pt x="1603" y="3940"/>
                  </a:lnTo>
                  <a:lnTo>
                    <a:pt x="1599" y="3949"/>
                  </a:lnTo>
                  <a:lnTo>
                    <a:pt x="1598" y="3959"/>
                  </a:lnTo>
                  <a:lnTo>
                    <a:pt x="1593" y="3975"/>
                  </a:lnTo>
                  <a:lnTo>
                    <a:pt x="1589" y="3990"/>
                  </a:lnTo>
                  <a:lnTo>
                    <a:pt x="1590" y="3994"/>
                  </a:lnTo>
                  <a:lnTo>
                    <a:pt x="1591" y="3998"/>
                  </a:lnTo>
                  <a:lnTo>
                    <a:pt x="1593" y="4000"/>
                  </a:lnTo>
                  <a:lnTo>
                    <a:pt x="1596" y="4003"/>
                  </a:lnTo>
                  <a:lnTo>
                    <a:pt x="1602" y="4006"/>
                  </a:lnTo>
                  <a:lnTo>
                    <a:pt x="1608" y="4012"/>
                  </a:lnTo>
                  <a:lnTo>
                    <a:pt x="1618" y="4023"/>
                  </a:lnTo>
                  <a:lnTo>
                    <a:pt x="1628" y="4032"/>
                  </a:lnTo>
                  <a:lnTo>
                    <a:pt x="1638" y="4040"/>
                  </a:lnTo>
                  <a:lnTo>
                    <a:pt x="1648" y="4053"/>
                  </a:lnTo>
                  <a:lnTo>
                    <a:pt x="1659" y="4068"/>
                  </a:lnTo>
                  <a:lnTo>
                    <a:pt x="1669" y="4083"/>
                  </a:lnTo>
                  <a:lnTo>
                    <a:pt x="1674" y="4089"/>
                  </a:lnTo>
                  <a:lnTo>
                    <a:pt x="1678" y="4094"/>
                  </a:lnTo>
                  <a:lnTo>
                    <a:pt x="1683" y="4099"/>
                  </a:lnTo>
                  <a:lnTo>
                    <a:pt x="1688" y="4104"/>
                  </a:lnTo>
                  <a:lnTo>
                    <a:pt x="1693" y="4109"/>
                  </a:lnTo>
                  <a:lnTo>
                    <a:pt x="1698" y="4112"/>
                  </a:lnTo>
                  <a:lnTo>
                    <a:pt x="1706" y="4103"/>
                  </a:lnTo>
                  <a:lnTo>
                    <a:pt x="1713" y="4091"/>
                  </a:lnTo>
                  <a:lnTo>
                    <a:pt x="1722" y="4091"/>
                  </a:lnTo>
                  <a:lnTo>
                    <a:pt x="1731" y="4087"/>
                  </a:lnTo>
                  <a:lnTo>
                    <a:pt x="1736" y="4082"/>
                  </a:lnTo>
                  <a:lnTo>
                    <a:pt x="1740" y="4076"/>
                  </a:lnTo>
                  <a:lnTo>
                    <a:pt x="1742" y="4070"/>
                  </a:lnTo>
                  <a:lnTo>
                    <a:pt x="1745" y="4064"/>
                  </a:lnTo>
                  <a:lnTo>
                    <a:pt x="1747" y="4050"/>
                  </a:lnTo>
                  <a:lnTo>
                    <a:pt x="1752" y="4035"/>
                  </a:lnTo>
                  <a:lnTo>
                    <a:pt x="1755" y="4030"/>
                  </a:lnTo>
                  <a:lnTo>
                    <a:pt x="1757" y="4025"/>
                  </a:lnTo>
                  <a:lnTo>
                    <a:pt x="1761" y="4022"/>
                  </a:lnTo>
                  <a:lnTo>
                    <a:pt x="1765" y="4019"/>
                  </a:lnTo>
                  <a:lnTo>
                    <a:pt x="1770" y="4017"/>
                  </a:lnTo>
                  <a:lnTo>
                    <a:pt x="1775" y="4014"/>
                  </a:lnTo>
                  <a:lnTo>
                    <a:pt x="1781" y="4014"/>
                  </a:lnTo>
                  <a:lnTo>
                    <a:pt x="1786" y="4013"/>
                  </a:lnTo>
                  <a:lnTo>
                    <a:pt x="1796" y="4018"/>
                  </a:lnTo>
                  <a:lnTo>
                    <a:pt x="1806" y="4024"/>
                  </a:lnTo>
                  <a:lnTo>
                    <a:pt x="1817" y="4024"/>
                  </a:lnTo>
                  <a:lnTo>
                    <a:pt x="1829" y="4023"/>
                  </a:lnTo>
                  <a:lnTo>
                    <a:pt x="1834" y="4022"/>
                  </a:lnTo>
                  <a:lnTo>
                    <a:pt x="1839" y="4022"/>
                  </a:lnTo>
                  <a:lnTo>
                    <a:pt x="1845" y="4022"/>
                  </a:lnTo>
                  <a:lnTo>
                    <a:pt x="1851" y="4023"/>
                  </a:lnTo>
                  <a:lnTo>
                    <a:pt x="1856" y="4024"/>
                  </a:lnTo>
                  <a:lnTo>
                    <a:pt x="1860" y="4027"/>
                  </a:lnTo>
                  <a:lnTo>
                    <a:pt x="1864" y="4029"/>
                  </a:lnTo>
                  <a:lnTo>
                    <a:pt x="1868" y="4033"/>
                  </a:lnTo>
                  <a:lnTo>
                    <a:pt x="1874" y="4039"/>
                  </a:lnTo>
                  <a:lnTo>
                    <a:pt x="1880" y="4047"/>
                  </a:lnTo>
                  <a:lnTo>
                    <a:pt x="1885" y="4054"/>
                  </a:lnTo>
                  <a:lnTo>
                    <a:pt x="1893" y="4060"/>
                  </a:lnTo>
                  <a:lnTo>
                    <a:pt x="1896" y="4063"/>
                  </a:lnTo>
                  <a:lnTo>
                    <a:pt x="1900" y="4064"/>
                  </a:lnTo>
                  <a:lnTo>
                    <a:pt x="1904" y="4065"/>
                  </a:lnTo>
                  <a:lnTo>
                    <a:pt x="1909" y="4067"/>
                  </a:lnTo>
                  <a:lnTo>
                    <a:pt x="1984" y="4067"/>
                  </a:lnTo>
                  <a:lnTo>
                    <a:pt x="1988" y="4067"/>
                  </a:lnTo>
                  <a:lnTo>
                    <a:pt x="1991" y="4068"/>
                  </a:lnTo>
                  <a:lnTo>
                    <a:pt x="1993" y="4070"/>
                  </a:lnTo>
                  <a:lnTo>
                    <a:pt x="1996" y="4073"/>
                  </a:lnTo>
                  <a:lnTo>
                    <a:pt x="1999" y="4081"/>
                  </a:lnTo>
                  <a:lnTo>
                    <a:pt x="2003" y="4087"/>
                  </a:lnTo>
                  <a:lnTo>
                    <a:pt x="2007" y="4093"/>
                  </a:lnTo>
                  <a:lnTo>
                    <a:pt x="2012" y="4097"/>
                  </a:lnTo>
                  <a:lnTo>
                    <a:pt x="2017" y="4101"/>
                  </a:lnTo>
                  <a:lnTo>
                    <a:pt x="2023" y="4103"/>
                  </a:lnTo>
                  <a:lnTo>
                    <a:pt x="2036" y="4106"/>
                  </a:lnTo>
                  <a:lnTo>
                    <a:pt x="2050" y="4108"/>
                  </a:lnTo>
                  <a:lnTo>
                    <a:pt x="2056" y="4109"/>
                  </a:lnTo>
                  <a:lnTo>
                    <a:pt x="2063" y="4111"/>
                  </a:lnTo>
                  <a:lnTo>
                    <a:pt x="2070" y="4099"/>
                  </a:lnTo>
                  <a:lnTo>
                    <a:pt x="2076" y="4087"/>
                  </a:lnTo>
                  <a:lnTo>
                    <a:pt x="2081" y="4076"/>
                  </a:lnTo>
                  <a:lnTo>
                    <a:pt x="2085" y="4064"/>
                  </a:lnTo>
                  <a:lnTo>
                    <a:pt x="2090" y="4053"/>
                  </a:lnTo>
                  <a:lnTo>
                    <a:pt x="2096" y="4043"/>
                  </a:lnTo>
                  <a:lnTo>
                    <a:pt x="2100" y="4039"/>
                  </a:lnTo>
                  <a:lnTo>
                    <a:pt x="2105" y="4035"/>
                  </a:lnTo>
                  <a:lnTo>
                    <a:pt x="2110" y="4032"/>
                  </a:lnTo>
                  <a:lnTo>
                    <a:pt x="2115" y="4029"/>
                  </a:lnTo>
                  <a:lnTo>
                    <a:pt x="2126" y="4025"/>
                  </a:lnTo>
                  <a:lnTo>
                    <a:pt x="2135" y="4023"/>
                  </a:lnTo>
                  <a:lnTo>
                    <a:pt x="2145" y="4022"/>
                  </a:lnTo>
                  <a:lnTo>
                    <a:pt x="2154" y="4020"/>
                  </a:lnTo>
                  <a:lnTo>
                    <a:pt x="2171" y="4020"/>
                  </a:lnTo>
                  <a:lnTo>
                    <a:pt x="2193" y="4022"/>
                  </a:lnTo>
                  <a:lnTo>
                    <a:pt x="2255" y="4022"/>
                  </a:lnTo>
                  <a:lnTo>
                    <a:pt x="2262" y="4020"/>
                  </a:lnTo>
                  <a:lnTo>
                    <a:pt x="2269" y="4020"/>
                  </a:lnTo>
                  <a:lnTo>
                    <a:pt x="2275" y="4018"/>
                  </a:lnTo>
                  <a:lnTo>
                    <a:pt x="2282" y="4015"/>
                  </a:lnTo>
                  <a:lnTo>
                    <a:pt x="2287" y="4013"/>
                  </a:lnTo>
                  <a:lnTo>
                    <a:pt x="2292" y="4009"/>
                  </a:lnTo>
                  <a:lnTo>
                    <a:pt x="2294" y="4004"/>
                  </a:lnTo>
                  <a:lnTo>
                    <a:pt x="2296" y="3998"/>
                  </a:lnTo>
                  <a:lnTo>
                    <a:pt x="2294" y="3989"/>
                  </a:lnTo>
                  <a:lnTo>
                    <a:pt x="2293" y="3983"/>
                  </a:lnTo>
                  <a:lnTo>
                    <a:pt x="2292" y="3975"/>
                  </a:lnTo>
                  <a:lnTo>
                    <a:pt x="2289" y="3969"/>
                  </a:lnTo>
                  <a:lnTo>
                    <a:pt x="2283" y="3956"/>
                  </a:lnTo>
                  <a:lnTo>
                    <a:pt x="2277" y="3941"/>
                  </a:lnTo>
                  <a:lnTo>
                    <a:pt x="2274" y="3932"/>
                  </a:lnTo>
                  <a:lnTo>
                    <a:pt x="2270" y="3922"/>
                  </a:lnTo>
                  <a:lnTo>
                    <a:pt x="2269" y="3919"/>
                  </a:lnTo>
                  <a:lnTo>
                    <a:pt x="2268" y="3915"/>
                  </a:lnTo>
                  <a:lnTo>
                    <a:pt x="2264" y="3911"/>
                  </a:lnTo>
                  <a:lnTo>
                    <a:pt x="2260" y="3907"/>
                  </a:lnTo>
                  <a:lnTo>
                    <a:pt x="2250" y="3900"/>
                  </a:lnTo>
                  <a:lnTo>
                    <a:pt x="2240" y="3894"/>
                  </a:lnTo>
                  <a:lnTo>
                    <a:pt x="2235" y="3889"/>
                  </a:lnTo>
                  <a:lnTo>
                    <a:pt x="2232" y="3885"/>
                  </a:lnTo>
                  <a:lnTo>
                    <a:pt x="2230" y="3880"/>
                  </a:lnTo>
                  <a:lnTo>
                    <a:pt x="2229" y="3873"/>
                  </a:lnTo>
                  <a:lnTo>
                    <a:pt x="2245" y="3855"/>
                  </a:lnTo>
                  <a:lnTo>
                    <a:pt x="2260" y="3836"/>
                  </a:lnTo>
                  <a:lnTo>
                    <a:pt x="2258" y="3825"/>
                  </a:lnTo>
                  <a:lnTo>
                    <a:pt x="2255" y="3813"/>
                  </a:lnTo>
                  <a:lnTo>
                    <a:pt x="2255" y="3804"/>
                  </a:lnTo>
                  <a:lnTo>
                    <a:pt x="2258" y="3796"/>
                  </a:lnTo>
                  <a:lnTo>
                    <a:pt x="2259" y="3787"/>
                  </a:lnTo>
                  <a:lnTo>
                    <a:pt x="2263" y="3779"/>
                  </a:lnTo>
                  <a:lnTo>
                    <a:pt x="2267" y="3772"/>
                  </a:lnTo>
                  <a:lnTo>
                    <a:pt x="2273" y="3767"/>
                  </a:lnTo>
                  <a:lnTo>
                    <a:pt x="2275" y="3764"/>
                  </a:lnTo>
                  <a:lnTo>
                    <a:pt x="2279" y="3763"/>
                  </a:lnTo>
                  <a:lnTo>
                    <a:pt x="2283" y="3762"/>
                  </a:lnTo>
                  <a:lnTo>
                    <a:pt x="2287" y="3762"/>
                  </a:lnTo>
                  <a:lnTo>
                    <a:pt x="2293" y="3763"/>
                  </a:lnTo>
                  <a:lnTo>
                    <a:pt x="2298" y="3764"/>
                  </a:lnTo>
                  <a:lnTo>
                    <a:pt x="2303" y="3768"/>
                  </a:lnTo>
                  <a:lnTo>
                    <a:pt x="2307" y="3772"/>
                  </a:lnTo>
                  <a:lnTo>
                    <a:pt x="2312" y="3774"/>
                  </a:lnTo>
                  <a:lnTo>
                    <a:pt x="2316" y="3778"/>
                  </a:lnTo>
                  <a:lnTo>
                    <a:pt x="2321" y="3779"/>
                  </a:lnTo>
                  <a:lnTo>
                    <a:pt x="2327" y="3781"/>
                  </a:lnTo>
                  <a:lnTo>
                    <a:pt x="2336" y="3779"/>
                  </a:lnTo>
                  <a:lnTo>
                    <a:pt x="2342" y="3778"/>
                  </a:lnTo>
                  <a:lnTo>
                    <a:pt x="2349" y="3774"/>
                  </a:lnTo>
                  <a:lnTo>
                    <a:pt x="2354" y="3771"/>
                  </a:lnTo>
                  <a:lnTo>
                    <a:pt x="2366" y="3761"/>
                  </a:lnTo>
                  <a:lnTo>
                    <a:pt x="2376" y="3749"/>
                  </a:lnTo>
                  <a:lnTo>
                    <a:pt x="2386" y="3737"/>
                  </a:lnTo>
                  <a:lnTo>
                    <a:pt x="2397" y="3727"/>
                  </a:lnTo>
                  <a:lnTo>
                    <a:pt x="2402" y="3723"/>
                  </a:lnTo>
                  <a:lnTo>
                    <a:pt x="2410" y="3720"/>
                  </a:lnTo>
                  <a:lnTo>
                    <a:pt x="2417" y="3718"/>
                  </a:lnTo>
                  <a:lnTo>
                    <a:pt x="2425" y="3717"/>
                  </a:lnTo>
                  <a:lnTo>
                    <a:pt x="2436" y="3720"/>
                  </a:lnTo>
                  <a:lnTo>
                    <a:pt x="2446" y="3725"/>
                  </a:lnTo>
                  <a:lnTo>
                    <a:pt x="2452" y="3710"/>
                  </a:lnTo>
                  <a:lnTo>
                    <a:pt x="2457" y="3697"/>
                  </a:lnTo>
                  <a:lnTo>
                    <a:pt x="2461" y="3690"/>
                  </a:lnTo>
                  <a:lnTo>
                    <a:pt x="2465" y="3684"/>
                  </a:lnTo>
                  <a:lnTo>
                    <a:pt x="2471" y="3679"/>
                  </a:lnTo>
                  <a:lnTo>
                    <a:pt x="2477" y="3675"/>
                  </a:lnTo>
                  <a:lnTo>
                    <a:pt x="2490" y="3670"/>
                  </a:lnTo>
                  <a:lnTo>
                    <a:pt x="2504" y="3666"/>
                  </a:lnTo>
                  <a:lnTo>
                    <a:pt x="2518" y="3664"/>
                  </a:lnTo>
                  <a:lnTo>
                    <a:pt x="2530" y="3661"/>
                  </a:lnTo>
                  <a:lnTo>
                    <a:pt x="2536" y="3659"/>
                  </a:lnTo>
                  <a:lnTo>
                    <a:pt x="2541" y="3658"/>
                  </a:lnTo>
                  <a:lnTo>
                    <a:pt x="2547" y="3655"/>
                  </a:lnTo>
                  <a:lnTo>
                    <a:pt x="2552" y="3651"/>
                  </a:lnTo>
                  <a:lnTo>
                    <a:pt x="2555" y="3648"/>
                  </a:lnTo>
                  <a:lnTo>
                    <a:pt x="2558" y="3644"/>
                  </a:lnTo>
                  <a:lnTo>
                    <a:pt x="2559" y="3639"/>
                  </a:lnTo>
                  <a:lnTo>
                    <a:pt x="2559" y="3633"/>
                  </a:lnTo>
                  <a:lnTo>
                    <a:pt x="2559" y="3624"/>
                  </a:lnTo>
                  <a:lnTo>
                    <a:pt x="2555" y="3618"/>
                  </a:lnTo>
                  <a:lnTo>
                    <a:pt x="2552" y="3611"/>
                  </a:lnTo>
                  <a:lnTo>
                    <a:pt x="2547" y="3605"/>
                  </a:lnTo>
                  <a:lnTo>
                    <a:pt x="2541" y="3599"/>
                  </a:lnTo>
                  <a:lnTo>
                    <a:pt x="2538" y="3592"/>
                  </a:lnTo>
                  <a:lnTo>
                    <a:pt x="2534" y="3585"/>
                  </a:lnTo>
                  <a:lnTo>
                    <a:pt x="2533" y="3577"/>
                  </a:lnTo>
                  <a:lnTo>
                    <a:pt x="2534" y="3569"/>
                  </a:lnTo>
                  <a:lnTo>
                    <a:pt x="2535" y="3561"/>
                  </a:lnTo>
                  <a:lnTo>
                    <a:pt x="2538" y="3555"/>
                  </a:lnTo>
                  <a:lnTo>
                    <a:pt x="2541" y="3549"/>
                  </a:lnTo>
                  <a:lnTo>
                    <a:pt x="2549" y="3536"/>
                  </a:lnTo>
                  <a:lnTo>
                    <a:pt x="2558" y="3526"/>
                  </a:lnTo>
                  <a:lnTo>
                    <a:pt x="2568" y="3515"/>
                  </a:lnTo>
                  <a:lnTo>
                    <a:pt x="2575" y="3502"/>
                  </a:lnTo>
                  <a:lnTo>
                    <a:pt x="2579" y="3496"/>
                  </a:lnTo>
                  <a:lnTo>
                    <a:pt x="2582" y="3490"/>
                  </a:lnTo>
                  <a:lnTo>
                    <a:pt x="2583" y="3482"/>
                  </a:lnTo>
                  <a:lnTo>
                    <a:pt x="2583" y="3474"/>
                  </a:lnTo>
                  <a:lnTo>
                    <a:pt x="2583" y="3466"/>
                  </a:lnTo>
                  <a:lnTo>
                    <a:pt x="2580" y="3458"/>
                  </a:lnTo>
                  <a:lnTo>
                    <a:pt x="2577" y="3452"/>
                  </a:lnTo>
                  <a:lnTo>
                    <a:pt x="2573" y="3447"/>
                  </a:lnTo>
                  <a:lnTo>
                    <a:pt x="2563" y="3436"/>
                  </a:lnTo>
                  <a:lnTo>
                    <a:pt x="2552" y="3423"/>
                  </a:lnTo>
                  <a:lnTo>
                    <a:pt x="2545" y="3416"/>
                  </a:lnTo>
                  <a:lnTo>
                    <a:pt x="2539" y="3407"/>
                  </a:lnTo>
                  <a:lnTo>
                    <a:pt x="2535" y="3398"/>
                  </a:lnTo>
                  <a:lnTo>
                    <a:pt x="2531" y="3389"/>
                  </a:lnTo>
                  <a:lnTo>
                    <a:pt x="2529" y="3379"/>
                  </a:lnTo>
                  <a:lnTo>
                    <a:pt x="2526" y="3370"/>
                  </a:lnTo>
                  <a:lnTo>
                    <a:pt x="2525" y="3359"/>
                  </a:lnTo>
                  <a:lnTo>
                    <a:pt x="2525" y="3348"/>
                  </a:lnTo>
                  <a:lnTo>
                    <a:pt x="2525" y="3338"/>
                  </a:lnTo>
                  <a:lnTo>
                    <a:pt x="2526" y="3328"/>
                  </a:lnTo>
                  <a:lnTo>
                    <a:pt x="2529" y="3319"/>
                  </a:lnTo>
                  <a:lnTo>
                    <a:pt x="2531" y="3310"/>
                  </a:lnTo>
                  <a:lnTo>
                    <a:pt x="2536" y="3293"/>
                  </a:lnTo>
                  <a:lnTo>
                    <a:pt x="2541" y="3272"/>
                  </a:lnTo>
                  <a:lnTo>
                    <a:pt x="2549" y="3282"/>
                  </a:lnTo>
                  <a:lnTo>
                    <a:pt x="2555" y="3293"/>
                  </a:lnTo>
                  <a:lnTo>
                    <a:pt x="2560" y="3303"/>
                  </a:lnTo>
                  <a:lnTo>
                    <a:pt x="2565" y="3314"/>
                  </a:lnTo>
                  <a:lnTo>
                    <a:pt x="2570" y="3323"/>
                  </a:lnTo>
                  <a:lnTo>
                    <a:pt x="2578" y="3330"/>
                  </a:lnTo>
                  <a:lnTo>
                    <a:pt x="2582" y="3333"/>
                  </a:lnTo>
                  <a:lnTo>
                    <a:pt x="2585" y="3335"/>
                  </a:lnTo>
                  <a:lnTo>
                    <a:pt x="2590" y="3336"/>
                  </a:lnTo>
                  <a:lnTo>
                    <a:pt x="2597" y="3336"/>
                  </a:lnTo>
                  <a:lnTo>
                    <a:pt x="2600" y="3336"/>
                  </a:lnTo>
                  <a:lnTo>
                    <a:pt x="2603" y="3335"/>
                  </a:lnTo>
                  <a:lnTo>
                    <a:pt x="2605" y="3334"/>
                  </a:lnTo>
                  <a:lnTo>
                    <a:pt x="2607" y="3331"/>
                  </a:lnTo>
                  <a:lnTo>
                    <a:pt x="2611" y="3326"/>
                  </a:lnTo>
                  <a:lnTo>
                    <a:pt x="2612" y="3320"/>
                  </a:lnTo>
                  <a:lnTo>
                    <a:pt x="2613" y="3305"/>
                  </a:lnTo>
                  <a:lnTo>
                    <a:pt x="2613" y="3290"/>
                  </a:lnTo>
                  <a:lnTo>
                    <a:pt x="2695" y="3281"/>
                  </a:lnTo>
                  <a:lnTo>
                    <a:pt x="2705" y="3270"/>
                  </a:lnTo>
                  <a:lnTo>
                    <a:pt x="2713" y="3261"/>
                  </a:lnTo>
                  <a:lnTo>
                    <a:pt x="2723" y="3254"/>
                  </a:lnTo>
                  <a:lnTo>
                    <a:pt x="2735" y="3244"/>
                  </a:lnTo>
                  <a:lnTo>
                    <a:pt x="2750" y="3232"/>
                  </a:lnTo>
                  <a:lnTo>
                    <a:pt x="2765" y="3222"/>
                  </a:lnTo>
                  <a:lnTo>
                    <a:pt x="2772" y="3217"/>
                  </a:lnTo>
                  <a:lnTo>
                    <a:pt x="2777" y="3211"/>
                  </a:lnTo>
                  <a:lnTo>
                    <a:pt x="2779" y="3207"/>
                  </a:lnTo>
                  <a:lnTo>
                    <a:pt x="2780" y="3203"/>
                  </a:lnTo>
                  <a:lnTo>
                    <a:pt x="2781" y="3200"/>
                  </a:lnTo>
                  <a:lnTo>
                    <a:pt x="2781" y="3195"/>
                  </a:lnTo>
                  <a:lnTo>
                    <a:pt x="2781" y="3183"/>
                  </a:lnTo>
                  <a:lnTo>
                    <a:pt x="2779" y="3175"/>
                  </a:lnTo>
                  <a:lnTo>
                    <a:pt x="2776" y="3165"/>
                  </a:lnTo>
                  <a:lnTo>
                    <a:pt x="2774" y="3156"/>
                  </a:lnTo>
                  <a:lnTo>
                    <a:pt x="2771" y="3147"/>
                  </a:lnTo>
                  <a:lnTo>
                    <a:pt x="2769" y="3138"/>
                  </a:lnTo>
                  <a:lnTo>
                    <a:pt x="2766" y="3128"/>
                  </a:lnTo>
                  <a:lnTo>
                    <a:pt x="2766" y="3117"/>
                  </a:lnTo>
                  <a:lnTo>
                    <a:pt x="2766" y="3098"/>
                  </a:lnTo>
                  <a:lnTo>
                    <a:pt x="2766" y="3079"/>
                  </a:lnTo>
                  <a:lnTo>
                    <a:pt x="2767" y="3063"/>
                  </a:lnTo>
                  <a:lnTo>
                    <a:pt x="2770" y="3047"/>
                  </a:lnTo>
                  <a:lnTo>
                    <a:pt x="2774" y="3030"/>
                  </a:lnTo>
                  <a:lnTo>
                    <a:pt x="2777" y="3014"/>
                  </a:lnTo>
                  <a:lnTo>
                    <a:pt x="2784" y="2998"/>
                  </a:lnTo>
                  <a:lnTo>
                    <a:pt x="2792" y="2980"/>
                  </a:lnTo>
                  <a:lnTo>
                    <a:pt x="2805" y="2955"/>
                  </a:lnTo>
                  <a:lnTo>
                    <a:pt x="2818" y="2934"/>
                  </a:lnTo>
                  <a:lnTo>
                    <a:pt x="2823" y="2922"/>
                  </a:lnTo>
                  <a:lnTo>
                    <a:pt x="2826" y="2911"/>
                  </a:lnTo>
                  <a:lnTo>
                    <a:pt x="2829" y="2899"/>
                  </a:lnTo>
                  <a:lnTo>
                    <a:pt x="2829" y="2885"/>
                  </a:lnTo>
                  <a:lnTo>
                    <a:pt x="2829" y="2881"/>
                  </a:lnTo>
                  <a:lnTo>
                    <a:pt x="2828" y="2877"/>
                  </a:lnTo>
                  <a:lnTo>
                    <a:pt x="2826" y="2875"/>
                  </a:lnTo>
                  <a:lnTo>
                    <a:pt x="2824" y="2872"/>
                  </a:lnTo>
                  <a:lnTo>
                    <a:pt x="2818" y="2870"/>
                  </a:lnTo>
                  <a:lnTo>
                    <a:pt x="2809" y="2867"/>
                  </a:lnTo>
                  <a:lnTo>
                    <a:pt x="2800" y="2867"/>
                  </a:lnTo>
                  <a:lnTo>
                    <a:pt x="2791" y="2866"/>
                  </a:lnTo>
                  <a:lnTo>
                    <a:pt x="2782" y="2863"/>
                  </a:lnTo>
                  <a:lnTo>
                    <a:pt x="2774" y="2861"/>
                  </a:lnTo>
                  <a:lnTo>
                    <a:pt x="2769" y="2857"/>
                  </a:lnTo>
                  <a:lnTo>
                    <a:pt x="2765" y="2855"/>
                  </a:lnTo>
                  <a:lnTo>
                    <a:pt x="2762" y="2851"/>
                  </a:lnTo>
                  <a:lnTo>
                    <a:pt x="2759" y="2847"/>
                  </a:lnTo>
                  <a:lnTo>
                    <a:pt x="2756" y="2837"/>
                  </a:lnTo>
                  <a:lnTo>
                    <a:pt x="2754" y="2827"/>
                  </a:lnTo>
                  <a:lnTo>
                    <a:pt x="2755" y="2804"/>
                  </a:lnTo>
                  <a:lnTo>
                    <a:pt x="2755" y="2782"/>
                  </a:lnTo>
                  <a:lnTo>
                    <a:pt x="2755" y="2756"/>
                  </a:lnTo>
                  <a:lnTo>
                    <a:pt x="2754" y="2732"/>
                  </a:lnTo>
                  <a:lnTo>
                    <a:pt x="2755" y="2720"/>
                  </a:lnTo>
                  <a:lnTo>
                    <a:pt x="2757" y="2709"/>
                  </a:lnTo>
                  <a:lnTo>
                    <a:pt x="2761" y="2698"/>
                  </a:lnTo>
                  <a:lnTo>
                    <a:pt x="2766" y="2686"/>
                  </a:lnTo>
                  <a:lnTo>
                    <a:pt x="2770" y="2679"/>
                  </a:lnTo>
                  <a:lnTo>
                    <a:pt x="2776" y="2674"/>
                  </a:lnTo>
                  <a:lnTo>
                    <a:pt x="2781" y="2670"/>
                  </a:lnTo>
                  <a:lnTo>
                    <a:pt x="2789" y="2666"/>
                  </a:lnTo>
                  <a:lnTo>
                    <a:pt x="2803" y="2661"/>
                  </a:lnTo>
                  <a:lnTo>
                    <a:pt x="2819" y="2654"/>
                  </a:lnTo>
                  <a:lnTo>
                    <a:pt x="2826" y="2650"/>
                  </a:lnTo>
                  <a:lnTo>
                    <a:pt x="2834" y="2645"/>
                  </a:lnTo>
                  <a:lnTo>
                    <a:pt x="2840" y="2640"/>
                  </a:lnTo>
                  <a:lnTo>
                    <a:pt x="2845" y="2634"/>
                  </a:lnTo>
                  <a:lnTo>
                    <a:pt x="2858" y="2623"/>
                  </a:lnTo>
                  <a:lnTo>
                    <a:pt x="2872" y="2612"/>
                  </a:lnTo>
                  <a:lnTo>
                    <a:pt x="2884" y="2606"/>
                  </a:lnTo>
                  <a:lnTo>
                    <a:pt x="2897" y="2602"/>
                  </a:lnTo>
                  <a:lnTo>
                    <a:pt x="2902" y="2600"/>
                  </a:lnTo>
                  <a:lnTo>
                    <a:pt x="2908" y="2597"/>
                  </a:lnTo>
                  <a:lnTo>
                    <a:pt x="2912" y="2594"/>
                  </a:lnTo>
                  <a:lnTo>
                    <a:pt x="2917" y="2589"/>
                  </a:lnTo>
                  <a:lnTo>
                    <a:pt x="2924" y="2576"/>
                  </a:lnTo>
                  <a:lnTo>
                    <a:pt x="2929" y="2565"/>
                  </a:lnTo>
                  <a:lnTo>
                    <a:pt x="2933" y="2553"/>
                  </a:lnTo>
                  <a:lnTo>
                    <a:pt x="2937" y="2542"/>
                  </a:lnTo>
                  <a:lnTo>
                    <a:pt x="2941" y="2518"/>
                  </a:lnTo>
                  <a:lnTo>
                    <a:pt x="2943" y="2491"/>
                  </a:lnTo>
                  <a:lnTo>
                    <a:pt x="2953" y="2493"/>
                  </a:lnTo>
                  <a:lnTo>
                    <a:pt x="2969" y="2503"/>
                  </a:lnTo>
                  <a:lnTo>
                    <a:pt x="2986" y="2512"/>
                  </a:lnTo>
                  <a:lnTo>
                    <a:pt x="2990" y="2516"/>
                  </a:lnTo>
                  <a:lnTo>
                    <a:pt x="2992" y="2521"/>
                  </a:lnTo>
                  <a:lnTo>
                    <a:pt x="2995" y="2523"/>
                  </a:lnTo>
                  <a:lnTo>
                    <a:pt x="2996" y="2526"/>
                  </a:lnTo>
                  <a:lnTo>
                    <a:pt x="2998" y="2527"/>
                  </a:lnTo>
                  <a:lnTo>
                    <a:pt x="3001" y="2527"/>
                  </a:lnTo>
                  <a:lnTo>
                    <a:pt x="3013" y="2526"/>
                  </a:lnTo>
                  <a:lnTo>
                    <a:pt x="3025" y="2523"/>
                  </a:lnTo>
                  <a:lnTo>
                    <a:pt x="3035" y="2518"/>
                  </a:lnTo>
                  <a:lnTo>
                    <a:pt x="3045" y="2512"/>
                  </a:lnTo>
                  <a:lnTo>
                    <a:pt x="3062" y="2496"/>
                  </a:lnTo>
                  <a:lnTo>
                    <a:pt x="3081" y="2477"/>
                  </a:lnTo>
                  <a:lnTo>
                    <a:pt x="3086" y="2473"/>
                  </a:lnTo>
                  <a:lnTo>
                    <a:pt x="3092" y="2469"/>
                  </a:lnTo>
                  <a:lnTo>
                    <a:pt x="3099" y="2467"/>
                  </a:lnTo>
                  <a:lnTo>
                    <a:pt x="3105" y="2466"/>
                  </a:lnTo>
                  <a:lnTo>
                    <a:pt x="3120" y="2463"/>
                  </a:lnTo>
                  <a:lnTo>
                    <a:pt x="3134" y="2461"/>
                  </a:lnTo>
                  <a:lnTo>
                    <a:pt x="3148" y="2458"/>
                  </a:lnTo>
                  <a:lnTo>
                    <a:pt x="3158" y="2454"/>
                  </a:lnTo>
                  <a:lnTo>
                    <a:pt x="3161" y="2451"/>
                  </a:lnTo>
                  <a:lnTo>
                    <a:pt x="3165" y="2447"/>
                  </a:lnTo>
                  <a:lnTo>
                    <a:pt x="3166" y="2442"/>
                  </a:lnTo>
                  <a:lnTo>
                    <a:pt x="3168" y="2436"/>
                  </a:lnTo>
                  <a:lnTo>
                    <a:pt x="3166" y="2424"/>
                  </a:lnTo>
                  <a:lnTo>
                    <a:pt x="3164" y="2417"/>
                  </a:lnTo>
                  <a:lnTo>
                    <a:pt x="3160" y="2408"/>
                  </a:lnTo>
                  <a:lnTo>
                    <a:pt x="3158" y="2398"/>
                  </a:lnTo>
                  <a:lnTo>
                    <a:pt x="3151" y="2400"/>
                  </a:lnTo>
                  <a:lnTo>
                    <a:pt x="3146" y="2403"/>
                  </a:lnTo>
                  <a:lnTo>
                    <a:pt x="3141" y="2405"/>
                  </a:lnTo>
                  <a:lnTo>
                    <a:pt x="3136" y="2409"/>
                  </a:lnTo>
                  <a:lnTo>
                    <a:pt x="3128" y="2417"/>
                  </a:lnTo>
                  <a:lnTo>
                    <a:pt x="3121" y="2426"/>
                  </a:lnTo>
                  <a:lnTo>
                    <a:pt x="3113" y="2434"/>
                  </a:lnTo>
                  <a:lnTo>
                    <a:pt x="3105" y="2442"/>
                  </a:lnTo>
                  <a:lnTo>
                    <a:pt x="3100" y="2444"/>
                  </a:lnTo>
                  <a:lnTo>
                    <a:pt x="3095" y="2447"/>
                  </a:lnTo>
                  <a:lnTo>
                    <a:pt x="3090" y="2448"/>
                  </a:lnTo>
                  <a:lnTo>
                    <a:pt x="3084" y="2448"/>
                  </a:lnTo>
                  <a:lnTo>
                    <a:pt x="3080" y="2448"/>
                  </a:lnTo>
                  <a:lnTo>
                    <a:pt x="3076" y="2446"/>
                  </a:lnTo>
                  <a:lnTo>
                    <a:pt x="3075" y="2443"/>
                  </a:lnTo>
                  <a:lnTo>
                    <a:pt x="3072" y="2441"/>
                  </a:lnTo>
                  <a:lnTo>
                    <a:pt x="3069" y="2433"/>
                  </a:lnTo>
                  <a:lnTo>
                    <a:pt x="3065" y="2427"/>
                  </a:lnTo>
                  <a:lnTo>
                    <a:pt x="3056" y="2417"/>
                  </a:lnTo>
                  <a:lnTo>
                    <a:pt x="3049" y="2408"/>
                  </a:lnTo>
                  <a:lnTo>
                    <a:pt x="3046" y="2403"/>
                  </a:lnTo>
                  <a:lnTo>
                    <a:pt x="3043" y="2398"/>
                  </a:lnTo>
                  <a:lnTo>
                    <a:pt x="3041" y="2392"/>
                  </a:lnTo>
                  <a:lnTo>
                    <a:pt x="3041" y="2385"/>
                  </a:lnTo>
                  <a:lnTo>
                    <a:pt x="3041" y="2331"/>
                  </a:lnTo>
                  <a:lnTo>
                    <a:pt x="3040" y="2323"/>
                  </a:lnTo>
                  <a:lnTo>
                    <a:pt x="3038" y="2314"/>
                  </a:lnTo>
                  <a:lnTo>
                    <a:pt x="3036" y="2306"/>
                  </a:lnTo>
                  <a:lnTo>
                    <a:pt x="3032" y="2299"/>
                  </a:lnTo>
                  <a:lnTo>
                    <a:pt x="3027" y="2294"/>
                  </a:lnTo>
                  <a:lnTo>
                    <a:pt x="3021" y="2289"/>
                  </a:lnTo>
                  <a:lnTo>
                    <a:pt x="3013" y="2285"/>
                  </a:lnTo>
                  <a:lnTo>
                    <a:pt x="3006" y="2284"/>
                  </a:lnTo>
                  <a:lnTo>
                    <a:pt x="2992" y="2285"/>
                  </a:lnTo>
                  <a:lnTo>
                    <a:pt x="2978" y="2287"/>
                  </a:lnTo>
                  <a:lnTo>
                    <a:pt x="2978" y="2218"/>
                  </a:lnTo>
                  <a:lnTo>
                    <a:pt x="2961" y="2217"/>
                  </a:lnTo>
                  <a:lnTo>
                    <a:pt x="2943" y="2215"/>
                  </a:lnTo>
                  <a:lnTo>
                    <a:pt x="2936" y="2212"/>
                  </a:lnTo>
                  <a:lnTo>
                    <a:pt x="2929" y="2208"/>
                  </a:lnTo>
                  <a:lnTo>
                    <a:pt x="2928" y="2205"/>
                  </a:lnTo>
                  <a:lnTo>
                    <a:pt x="2926" y="2202"/>
                  </a:lnTo>
                  <a:lnTo>
                    <a:pt x="2924" y="2198"/>
                  </a:lnTo>
                  <a:lnTo>
                    <a:pt x="2924" y="2195"/>
                  </a:lnTo>
                  <a:lnTo>
                    <a:pt x="2926" y="2186"/>
                  </a:lnTo>
                  <a:lnTo>
                    <a:pt x="2928" y="2178"/>
                  </a:lnTo>
                  <a:lnTo>
                    <a:pt x="2932" y="2172"/>
                  </a:lnTo>
                  <a:lnTo>
                    <a:pt x="2937" y="2166"/>
                  </a:lnTo>
                  <a:lnTo>
                    <a:pt x="2943" y="2161"/>
                  </a:lnTo>
                  <a:lnTo>
                    <a:pt x="2951" y="2157"/>
                  </a:lnTo>
                  <a:lnTo>
                    <a:pt x="2958" y="2154"/>
                  </a:lnTo>
                  <a:lnTo>
                    <a:pt x="2967" y="2152"/>
                  </a:lnTo>
                  <a:lnTo>
                    <a:pt x="2977" y="2152"/>
                  </a:lnTo>
                  <a:lnTo>
                    <a:pt x="2986" y="2152"/>
                  </a:lnTo>
                  <a:lnTo>
                    <a:pt x="2991" y="2152"/>
                  </a:lnTo>
                  <a:lnTo>
                    <a:pt x="2995" y="2152"/>
                  </a:lnTo>
                  <a:lnTo>
                    <a:pt x="2998" y="2149"/>
                  </a:lnTo>
                  <a:lnTo>
                    <a:pt x="3001" y="2147"/>
                  </a:lnTo>
                  <a:lnTo>
                    <a:pt x="3010" y="2132"/>
                  </a:lnTo>
                  <a:lnTo>
                    <a:pt x="3016" y="2118"/>
                  </a:lnTo>
                  <a:lnTo>
                    <a:pt x="3018" y="2111"/>
                  </a:lnTo>
                  <a:lnTo>
                    <a:pt x="3022" y="2104"/>
                  </a:lnTo>
                  <a:lnTo>
                    <a:pt x="3027" y="2098"/>
                  </a:lnTo>
                  <a:lnTo>
                    <a:pt x="3033" y="2092"/>
                  </a:lnTo>
                  <a:lnTo>
                    <a:pt x="3042" y="2083"/>
                  </a:lnTo>
                  <a:lnTo>
                    <a:pt x="3051" y="2075"/>
                  </a:lnTo>
                  <a:lnTo>
                    <a:pt x="3055" y="2072"/>
                  </a:lnTo>
                  <a:lnTo>
                    <a:pt x="3057" y="2067"/>
                  </a:lnTo>
                  <a:lnTo>
                    <a:pt x="3059" y="2062"/>
                  </a:lnTo>
                  <a:lnTo>
                    <a:pt x="3060" y="2055"/>
                  </a:lnTo>
                  <a:lnTo>
                    <a:pt x="3059" y="2050"/>
                  </a:lnTo>
                  <a:lnTo>
                    <a:pt x="3057" y="2045"/>
                  </a:lnTo>
                  <a:lnTo>
                    <a:pt x="3056" y="2042"/>
                  </a:lnTo>
                  <a:lnTo>
                    <a:pt x="3054" y="2038"/>
                  </a:lnTo>
                  <a:lnTo>
                    <a:pt x="3047" y="2032"/>
                  </a:lnTo>
                  <a:lnTo>
                    <a:pt x="3041" y="2024"/>
                  </a:lnTo>
                  <a:lnTo>
                    <a:pt x="3033" y="2018"/>
                  </a:lnTo>
                  <a:lnTo>
                    <a:pt x="3028" y="2011"/>
                  </a:lnTo>
                  <a:lnTo>
                    <a:pt x="3026" y="2008"/>
                  </a:lnTo>
                  <a:lnTo>
                    <a:pt x="3023" y="2003"/>
                  </a:lnTo>
                  <a:lnTo>
                    <a:pt x="3022" y="1999"/>
                  </a:lnTo>
                  <a:lnTo>
                    <a:pt x="3022" y="1994"/>
                  </a:lnTo>
                  <a:lnTo>
                    <a:pt x="3023" y="1986"/>
                  </a:lnTo>
                  <a:lnTo>
                    <a:pt x="3026" y="1981"/>
                  </a:lnTo>
                  <a:lnTo>
                    <a:pt x="3028" y="1976"/>
                  </a:lnTo>
                  <a:lnTo>
                    <a:pt x="3033" y="1973"/>
                  </a:lnTo>
                  <a:lnTo>
                    <a:pt x="3045" y="1968"/>
                  </a:lnTo>
                  <a:lnTo>
                    <a:pt x="3059" y="1964"/>
                  </a:lnTo>
                  <a:lnTo>
                    <a:pt x="3074" y="1960"/>
                  </a:lnTo>
                  <a:lnTo>
                    <a:pt x="3089" y="1956"/>
                  </a:lnTo>
                  <a:lnTo>
                    <a:pt x="3095" y="1952"/>
                  </a:lnTo>
                  <a:lnTo>
                    <a:pt x="3100" y="1949"/>
                  </a:lnTo>
                  <a:lnTo>
                    <a:pt x="3105" y="1944"/>
                  </a:lnTo>
                  <a:lnTo>
                    <a:pt x="3110" y="1937"/>
                  </a:lnTo>
                  <a:lnTo>
                    <a:pt x="3125" y="1909"/>
                  </a:lnTo>
                  <a:lnTo>
                    <a:pt x="3138" y="1885"/>
                  </a:lnTo>
                  <a:lnTo>
                    <a:pt x="3144" y="1873"/>
                  </a:lnTo>
                  <a:lnTo>
                    <a:pt x="3151" y="1862"/>
                  </a:lnTo>
                  <a:lnTo>
                    <a:pt x="3161" y="1850"/>
                  </a:lnTo>
                  <a:lnTo>
                    <a:pt x="3173" y="1837"/>
                  </a:lnTo>
                  <a:lnTo>
                    <a:pt x="3171" y="1818"/>
                  </a:lnTo>
                  <a:lnTo>
                    <a:pt x="3169" y="1802"/>
                  </a:lnTo>
                  <a:lnTo>
                    <a:pt x="3166" y="1786"/>
                  </a:lnTo>
                  <a:lnTo>
                    <a:pt x="3163" y="1766"/>
                  </a:lnTo>
                  <a:lnTo>
                    <a:pt x="3174" y="1763"/>
                  </a:lnTo>
                  <a:lnTo>
                    <a:pt x="3185" y="1760"/>
                  </a:lnTo>
                  <a:lnTo>
                    <a:pt x="3190" y="1758"/>
                  </a:lnTo>
                  <a:lnTo>
                    <a:pt x="3195" y="1757"/>
                  </a:lnTo>
                  <a:lnTo>
                    <a:pt x="3200" y="1754"/>
                  </a:lnTo>
                  <a:lnTo>
                    <a:pt x="3205" y="1750"/>
                  </a:lnTo>
                  <a:lnTo>
                    <a:pt x="3212" y="1737"/>
                  </a:lnTo>
                  <a:lnTo>
                    <a:pt x="3220" y="1724"/>
                  </a:lnTo>
                  <a:lnTo>
                    <a:pt x="3238" y="1719"/>
                  </a:lnTo>
                  <a:lnTo>
                    <a:pt x="3256" y="1713"/>
                  </a:lnTo>
                  <a:lnTo>
                    <a:pt x="3272" y="1703"/>
                  </a:lnTo>
                  <a:lnTo>
                    <a:pt x="3287" y="1693"/>
                  </a:lnTo>
                  <a:lnTo>
                    <a:pt x="3301" y="1681"/>
                  </a:lnTo>
                  <a:lnTo>
                    <a:pt x="3315" y="1670"/>
                  </a:lnTo>
                  <a:lnTo>
                    <a:pt x="3327" y="1659"/>
                  </a:lnTo>
                  <a:lnTo>
                    <a:pt x="3341" y="1649"/>
                  </a:lnTo>
                  <a:lnTo>
                    <a:pt x="3356" y="1639"/>
                  </a:lnTo>
                  <a:lnTo>
                    <a:pt x="3374" y="1629"/>
                  </a:lnTo>
                  <a:lnTo>
                    <a:pt x="3369" y="1617"/>
                  </a:lnTo>
                  <a:lnTo>
                    <a:pt x="3364" y="1607"/>
                  </a:lnTo>
                  <a:lnTo>
                    <a:pt x="3357" y="1599"/>
                  </a:lnTo>
                  <a:lnTo>
                    <a:pt x="3351" y="1590"/>
                  </a:lnTo>
                  <a:lnTo>
                    <a:pt x="3343" y="1582"/>
                  </a:lnTo>
                  <a:lnTo>
                    <a:pt x="3335" y="1575"/>
                  </a:lnTo>
                  <a:lnTo>
                    <a:pt x="3327" y="1569"/>
                  </a:lnTo>
                  <a:lnTo>
                    <a:pt x="3318" y="1563"/>
                  </a:lnTo>
                  <a:lnTo>
                    <a:pt x="3308" y="1558"/>
                  </a:lnTo>
                  <a:lnTo>
                    <a:pt x="3298" y="1555"/>
                  </a:lnTo>
                  <a:lnTo>
                    <a:pt x="3288" y="1551"/>
                  </a:lnTo>
                  <a:lnTo>
                    <a:pt x="3277" y="1548"/>
                  </a:lnTo>
                  <a:lnTo>
                    <a:pt x="3256" y="1545"/>
                  </a:lnTo>
                  <a:lnTo>
                    <a:pt x="3232" y="1543"/>
                  </a:lnTo>
                  <a:lnTo>
                    <a:pt x="3217" y="1545"/>
                  </a:lnTo>
                  <a:lnTo>
                    <a:pt x="3204" y="1548"/>
                  </a:lnTo>
                  <a:lnTo>
                    <a:pt x="3192" y="1553"/>
                  </a:lnTo>
                  <a:lnTo>
                    <a:pt x="3178" y="1560"/>
                  </a:lnTo>
                  <a:lnTo>
                    <a:pt x="3173" y="1565"/>
                  </a:lnTo>
                  <a:lnTo>
                    <a:pt x="3169" y="1570"/>
                  </a:lnTo>
                  <a:lnTo>
                    <a:pt x="3166" y="1572"/>
                  </a:lnTo>
                  <a:lnTo>
                    <a:pt x="3164" y="1574"/>
                  </a:lnTo>
                  <a:lnTo>
                    <a:pt x="3160" y="1575"/>
                  </a:lnTo>
                  <a:lnTo>
                    <a:pt x="3158" y="1576"/>
                  </a:lnTo>
                  <a:lnTo>
                    <a:pt x="3151" y="1574"/>
                  </a:lnTo>
                  <a:lnTo>
                    <a:pt x="3146" y="1571"/>
                  </a:lnTo>
                  <a:lnTo>
                    <a:pt x="3146" y="1561"/>
                  </a:lnTo>
                  <a:lnTo>
                    <a:pt x="3144" y="1551"/>
                  </a:lnTo>
                  <a:lnTo>
                    <a:pt x="3143" y="1547"/>
                  </a:lnTo>
                  <a:lnTo>
                    <a:pt x="3140" y="1545"/>
                  </a:lnTo>
                  <a:lnTo>
                    <a:pt x="3138" y="1542"/>
                  </a:lnTo>
                  <a:lnTo>
                    <a:pt x="3134" y="1541"/>
                  </a:lnTo>
                  <a:lnTo>
                    <a:pt x="3124" y="1542"/>
                  </a:lnTo>
                  <a:lnTo>
                    <a:pt x="3114" y="1545"/>
                  </a:lnTo>
                  <a:lnTo>
                    <a:pt x="3104" y="1547"/>
                  </a:lnTo>
                  <a:lnTo>
                    <a:pt x="3095" y="1551"/>
                  </a:lnTo>
                  <a:lnTo>
                    <a:pt x="3076" y="1560"/>
                  </a:lnTo>
                  <a:lnTo>
                    <a:pt x="3057" y="1565"/>
                  </a:lnTo>
                  <a:lnTo>
                    <a:pt x="3018" y="1541"/>
                  </a:lnTo>
                  <a:lnTo>
                    <a:pt x="2986" y="1521"/>
                  </a:lnTo>
                  <a:lnTo>
                    <a:pt x="2969" y="1511"/>
                  </a:lnTo>
                  <a:lnTo>
                    <a:pt x="2953" y="1502"/>
                  </a:lnTo>
                  <a:lnTo>
                    <a:pt x="2933" y="1493"/>
                  </a:lnTo>
                  <a:lnTo>
                    <a:pt x="2912" y="1483"/>
                  </a:lnTo>
                  <a:lnTo>
                    <a:pt x="2905" y="1481"/>
                  </a:lnTo>
                  <a:lnTo>
                    <a:pt x="2900" y="1477"/>
                  </a:lnTo>
                  <a:lnTo>
                    <a:pt x="2895" y="1473"/>
                  </a:lnTo>
                  <a:lnTo>
                    <a:pt x="2892" y="1468"/>
                  </a:lnTo>
                  <a:lnTo>
                    <a:pt x="2884" y="1459"/>
                  </a:lnTo>
                  <a:lnTo>
                    <a:pt x="2877" y="1451"/>
                  </a:lnTo>
                  <a:lnTo>
                    <a:pt x="2870" y="1441"/>
                  </a:lnTo>
                  <a:lnTo>
                    <a:pt x="2863" y="1432"/>
                  </a:lnTo>
                  <a:lnTo>
                    <a:pt x="2859" y="1428"/>
                  </a:lnTo>
                  <a:lnTo>
                    <a:pt x="2854" y="1425"/>
                  </a:lnTo>
                  <a:lnTo>
                    <a:pt x="2849" y="1422"/>
                  </a:lnTo>
                  <a:lnTo>
                    <a:pt x="2843" y="1419"/>
                  </a:lnTo>
                  <a:lnTo>
                    <a:pt x="2831" y="1418"/>
                  </a:lnTo>
                  <a:lnTo>
                    <a:pt x="2820" y="1419"/>
                  </a:lnTo>
                  <a:lnTo>
                    <a:pt x="2815" y="1419"/>
                  </a:lnTo>
                  <a:lnTo>
                    <a:pt x="2809" y="1419"/>
                  </a:lnTo>
                  <a:lnTo>
                    <a:pt x="2804" y="1419"/>
                  </a:lnTo>
                  <a:lnTo>
                    <a:pt x="2798" y="1417"/>
                  </a:lnTo>
                  <a:lnTo>
                    <a:pt x="2785" y="1412"/>
                  </a:lnTo>
                  <a:lnTo>
                    <a:pt x="2774" y="1405"/>
                  </a:lnTo>
                  <a:lnTo>
                    <a:pt x="2764" y="1398"/>
                  </a:lnTo>
                  <a:lnTo>
                    <a:pt x="2755" y="1389"/>
                  </a:lnTo>
                  <a:lnTo>
                    <a:pt x="2745" y="1382"/>
                  </a:lnTo>
                  <a:lnTo>
                    <a:pt x="2736" y="1374"/>
                  </a:lnTo>
                  <a:lnTo>
                    <a:pt x="2725" y="1365"/>
                  </a:lnTo>
                  <a:lnTo>
                    <a:pt x="2713" y="1359"/>
                  </a:lnTo>
                  <a:lnTo>
                    <a:pt x="2696" y="1349"/>
                  </a:lnTo>
                  <a:lnTo>
                    <a:pt x="2681" y="1339"/>
                  </a:lnTo>
                  <a:lnTo>
                    <a:pt x="2667" y="1328"/>
                  </a:lnTo>
                  <a:lnTo>
                    <a:pt x="2652" y="1314"/>
                  </a:lnTo>
                  <a:lnTo>
                    <a:pt x="2643" y="1306"/>
                  </a:lnTo>
                  <a:lnTo>
                    <a:pt x="2636" y="1299"/>
                  </a:lnTo>
                  <a:lnTo>
                    <a:pt x="2633" y="1295"/>
                  </a:lnTo>
                  <a:lnTo>
                    <a:pt x="2631" y="1290"/>
                  </a:lnTo>
                  <a:lnTo>
                    <a:pt x="2629" y="1285"/>
                  </a:lnTo>
                  <a:lnTo>
                    <a:pt x="2628" y="1280"/>
                  </a:lnTo>
                  <a:lnTo>
                    <a:pt x="2629" y="1267"/>
                  </a:lnTo>
                  <a:lnTo>
                    <a:pt x="2629" y="1257"/>
                  </a:lnTo>
                  <a:lnTo>
                    <a:pt x="2631" y="1246"/>
                  </a:lnTo>
                  <a:lnTo>
                    <a:pt x="2631" y="1233"/>
                  </a:lnTo>
                  <a:lnTo>
                    <a:pt x="2631" y="1225"/>
                  </a:lnTo>
                  <a:lnTo>
                    <a:pt x="2628" y="1216"/>
                  </a:lnTo>
                  <a:lnTo>
                    <a:pt x="2624" y="1207"/>
                  </a:lnTo>
                  <a:lnTo>
                    <a:pt x="2621" y="1200"/>
                  </a:lnTo>
                  <a:lnTo>
                    <a:pt x="2614" y="1193"/>
                  </a:lnTo>
                  <a:lnTo>
                    <a:pt x="2608" y="1188"/>
                  </a:lnTo>
                  <a:lnTo>
                    <a:pt x="2600" y="1186"/>
                  </a:lnTo>
                  <a:lnTo>
                    <a:pt x="2592" y="1185"/>
                  </a:lnTo>
                  <a:lnTo>
                    <a:pt x="2593" y="1161"/>
                  </a:lnTo>
                  <a:lnTo>
                    <a:pt x="2593" y="1141"/>
                  </a:lnTo>
                  <a:lnTo>
                    <a:pt x="2593" y="1131"/>
                  </a:lnTo>
                  <a:lnTo>
                    <a:pt x="2590" y="1121"/>
                  </a:lnTo>
                  <a:lnTo>
                    <a:pt x="2585" y="1112"/>
                  </a:lnTo>
                  <a:lnTo>
                    <a:pt x="2578" y="1103"/>
                  </a:lnTo>
                  <a:lnTo>
                    <a:pt x="2573" y="1099"/>
                  </a:lnTo>
                  <a:lnTo>
                    <a:pt x="2568" y="1097"/>
                  </a:lnTo>
                  <a:lnTo>
                    <a:pt x="2563" y="1094"/>
                  </a:lnTo>
                  <a:lnTo>
                    <a:pt x="2557" y="1093"/>
                  </a:lnTo>
                  <a:lnTo>
                    <a:pt x="2552" y="1090"/>
                  </a:lnTo>
                  <a:lnTo>
                    <a:pt x="2548" y="1088"/>
                  </a:lnTo>
                  <a:lnTo>
                    <a:pt x="2545" y="1084"/>
                  </a:lnTo>
                  <a:lnTo>
                    <a:pt x="2544" y="1079"/>
                  </a:lnTo>
                  <a:lnTo>
                    <a:pt x="2544" y="1070"/>
                  </a:lnTo>
                  <a:lnTo>
                    <a:pt x="2547" y="1063"/>
                  </a:lnTo>
                  <a:lnTo>
                    <a:pt x="2549" y="1055"/>
                  </a:lnTo>
                  <a:lnTo>
                    <a:pt x="2553" y="1049"/>
                  </a:lnTo>
                  <a:lnTo>
                    <a:pt x="2557" y="1043"/>
                  </a:lnTo>
                  <a:lnTo>
                    <a:pt x="2562" y="1038"/>
                  </a:lnTo>
                  <a:lnTo>
                    <a:pt x="2568" y="1033"/>
                  </a:lnTo>
                  <a:lnTo>
                    <a:pt x="2574" y="1029"/>
                  </a:lnTo>
                  <a:lnTo>
                    <a:pt x="2588" y="1020"/>
                  </a:lnTo>
                  <a:lnTo>
                    <a:pt x="2603" y="1011"/>
                  </a:lnTo>
                  <a:lnTo>
                    <a:pt x="2617" y="1001"/>
                  </a:lnTo>
                  <a:lnTo>
                    <a:pt x="2631" y="989"/>
                  </a:lnTo>
                  <a:lnTo>
                    <a:pt x="2638" y="981"/>
                  </a:lnTo>
                  <a:lnTo>
                    <a:pt x="2643" y="975"/>
                  </a:lnTo>
                  <a:lnTo>
                    <a:pt x="2648" y="967"/>
                  </a:lnTo>
                  <a:lnTo>
                    <a:pt x="2652" y="960"/>
                  </a:lnTo>
                  <a:lnTo>
                    <a:pt x="2658" y="945"/>
                  </a:lnTo>
                  <a:lnTo>
                    <a:pt x="2662" y="929"/>
                  </a:lnTo>
                  <a:lnTo>
                    <a:pt x="2664" y="912"/>
                  </a:lnTo>
                  <a:lnTo>
                    <a:pt x="2666" y="895"/>
                  </a:lnTo>
                  <a:lnTo>
                    <a:pt x="2666" y="876"/>
                  </a:lnTo>
                  <a:lnTo>
                    <a:pt x="2666" y="857"/>
                  </a:lnTo>
                  <a:lnTo>
                    <a:pt x="2664" y="850"/>
                  </a:lnTo>
                  <a:lnTo>
                    <a:pt x="2662" y="842"/>
                  </a:lnTo>
                  <a:lnTo>
                    <a:pt x="2659" y="834"/>
                  </a:lnTo>
                  <a:lnTo>
                    <a:pt x="2654" y="829"/>
                  </a:lnTo>
                  <a:lnTo>
                    <a:pt x="2649" y="824"/>
                  </a:lnTo>
                  <a:lnTo>
                    <a:pt x="2643" y="821"/>
                  </a:lnTo>
                  <a:lnTo>
                    <a:pt x="2636" y="818"/>
                  </a:lnTo>
                  <a:lnTo>
                    <a:pt x="2628" y="817"/>
                  </a:lnTo>
                  <a:lnTo>
                    <a:pt x="2622" y="818"/>
                  </a:lnTo>
                  <a:lnTo>
                    <a:pt x="2616" y="819"/>
                  </a:lnTo>
                  <a:lnTo>
                    <a:pt x="2611" y="822"/>
                  </a:lnTo>
                  <a:lnTo>
                    <a:pt x="2605" y="824"/>
                  </a:lnTo>
                  <a:lnTo>
                    <a:pt x="2600" y="828"/>
                  </a:lnTo>
                  <a:lnTo>
                    <a:pt x="2595" y="831"/>
                  </a:lnTo>
                  <a:lnTo>
                    <a:pt x="2590" y="832"/>
                  </a:lnTo>
                  <a:lnTo>
                    <a:pt x="2583" y="833"/>
                  </a:lnTo>
                  <a:lnTo>
                    <a:pt x="2573" y="832"/>
                  </a:lnTo>
                  <a:lnTo>
                    <a:pt x="2562" y="831"/>
                  </a:lnTo>
                  <a:lnTo>
                    <a:pt x="2552" y="828"/>
                  </a:lnTo>
                  <a:lnTo>
                    <a:pt x="2543" y="826"/>
                  </a:lnTo>
                  <a:lnTo>
                    <a:pt x="2534" y="821"/>
                  </a:lnTo>
                  <a:lnTo>
                    <a:pt x="2526" y="814"/>
                  </a:lnTo>
                  <a:lnTo>
                    <a:pt x="2519" y="807"/>
                  </a:lnTo>
                  <a:lnTo>
                    <a:pt x="2513" y="798"/>
                  </a:lnTo>
                  <a:lnTo>
                    <a:pt x="2518" y="793"/>
                  </a:lnTo>
                  <a:lnTo>
                    <a:pt x="2523" y="787"/>
                  </a:lnTo>
                  <a:lnTo>
                    <a:pt x="2526" y="781"/>
                  </a:lnTo>
                  <a:lnTo>
                    <a:pt x="2528" y="772"/>
                  </a:lnTo>
                  <a:lnTo>
                    <a:pt x="2526" y="762"/>
                  </a:lnTo>
                  <a:lnTo>
                    <a:pt x="2524" y="753"/>
                  </a:lnTo>
                  <a:lnTo>
                    <a:pt x="2520" y="745"/>
                  </a:lnTo>
                  <a:lnTo>
                    <a:pt x="2514" y="740"/>
                  </a:lnTo>
                  <a:lnTo>
                    <a:pt x="2506" y="735"/>
                  </a:lnTo>
                  <a:lnTo>
                    <a:pt x="2499" y="732"/>
                  </a:lnTo>
                  <a:lnTo>
                    <a:pt x="2489" y="729"/>
                  </a:lnTo>
                  <a:lnTo>
                    <a:pt x="2479" y="727"/>
                  </a:lnTo>
                  <a:lnTo>
                    <a:pt x="2432" y="723"/>
                  </a:lnTo>
                  <a:lnTo>
                    <a:pt x="2385" y="722"/>
                  </a:lnTo>
                  <a:lnTo>
                    <a:pt x="2377" y="720"/>
                  </a:lnTo>
                  <a:lnTo>
                    <a:pt x="2370" y="719"/>
                  </a:lnTo>
                  <a:lnTo>
                    <a:pt x="2362" y="715"/>
                  </a:lnTo>
                  <a:lnTo>
                    <a:pt x="2356" y="713"/>
                  </a:lnTo>
                  <a:lnTo>
                    <a:pt x="2351" y="708"/>
                  </a:lnTo>
                  <a:lnTo>
                    <a:pt x="2344" y="703"/>
                  </a:lnTo>
                  <a:lnTo>
                    <a:pt x="2341" y="696"/>
                  </a:lnTo>
                  <a:lnTo>
                    <a:pt x="2336" y="690"/>
                  </a:lnTo>
                  <a:lnTo>
                    <a:pt x="2328" y="676"/>
                  </a:lnTo>
                  <a:lnTo>
                    <a:pt x="2322" y="661"/>
                  </a:lnTo>
                  <a:lnTo>
                    <a:pt x="2314" y="646"/>
                  </a:lnTo>
                  <a:lnTo>
                    <a:pt x="2308" y="630"/>
                  </a:lnTo>
                  <a:lnTo>
                    <a:pt x="2303" y="612"/>
                  </a:lnTo>
                  <a:lnTo>
                    <a:pt x="2297" y="596"/>
                  </a:lnTo>
                  <a:lnTo>
                    <a:pt x="2293" y="590"/>
                  </a:lnTo>
                  <a:lnTo>
                    <a:pt x="2288" y="584"/>
                  </a:lnTo>
                  <a:lnTo>
                    <a:pt x="2285" y="582"/>
                  </a:lnTo>
                  <a:lnTo>
                    <a:pt x="2282" y="580"/>
                  </a:lnTo>
                  <a:lnTo>
                    <a:pt x="2278" y="580"/>
                  </a:lnTo>
                  <a:lnTo>
                    <a:pt x="2274" y="579"/>
                  </a:lnTo>
                  <a:lnTo>
                    <a:pt x="2267" y="580"/>
                  </a:lnTo>
                  <a:lnTo>
                    <a:pt x="2262" y="582"/>
                  </a:lnTo>
                  <a:lnTo>
                    <a:pt x="2255" y="586"/>
                  </a:lnTo>
                  <a:lnTo>
                    <a:pt x="2252" y="590"/>
                  </a:lnTo>
                  <a:lnTo>
                    <a:pt x="2244" y="601"/>
                  </a:lnTo>
                  <a:lnTo>
                    <a:pt x="2237" y="615"/>
                  </a:lnTo>
                  <a:lnTo>
                    <a:pt x="2230" y="627"/>
                  </a:lnTo>
                  <a:lnTo>
                    <a:pt x="2223" y="639"/>
                  </a:lnTo>
                  <a:lnTo>
                    <a:pt x="2218" y="644"/>
                  </a:lnTo>
                  <a:lnTo>
                    <a:pt x="2213" y="648"/>
                  </a:lnTo>
                  <a:lnTo>
                    <a:pt x="2206" y="650"/>
                  </a:lnTo>
                  <a:lnTo>
                    <a:pt x="2200" y="650"/>
                  </a:lnTo>
                  <a:lnTo>
                    <a:pt x="2193" y="646"/>
                  </a:lnTo>
                  <a:lnTo>
                    <a:pt x="2184" y="643"/>
                  </a:lnTo>
                  <a:lnTo>
                    <a:pt x="2175" y="644"/>
                  </a:lnTo>
                  <a:lnTo>
                    <a:pt x="2168" y="646"/>
                  </a:lnTo>
                  <a:lnTo>
                    <a:pt x="2161" y="650"/>
                  </a:lnTo>
                  <a:lnTo>
                    <a:pt x="2155" y="655"/>
                  </a:lnTo>
                  <a:lnTo>
                    <a:pt x="2144" y="666"/>
                  </a:lnTo>
                  <a:lnTo>
                    <a:pt x="2134" y="681"/>
                  </a:lnTo>
                  <a:lnTo>
                    <a:pt x="2124" y="695"/>
                  </a:lnTo>
                  <a:lnTo>
                    <a:pt x="2114" y="708"/>
                  </a:lnTo>
                  <a:lnTo>
                    <a:pt x="2107" y="713"/>
                  </a:lnTo>
                  <a:lnTo>
                    <a:pt x="2100" y="717"/>
                  </a:lnTo>
                  <a:lnTo>
                    <a:pt x="2092" y="718"/>
                  </a:lnTo>
                  <a:lnTo>
                    <a:pt x="2083" y="719"/>
                  </a:lnTo>
                  <a:lnTo>
                    <a:pt x="2065" y="718"/>
                  </a:lnTo>
                  <a:lnTo>
                    <a:pt x="2050" y="714"/>
                  </a:lnTo>
                  <a:lnTo>
                    <a:pt x="2033" y="710"/>
                  </a:lnTo>
                  <a:lnTo>
                    <a:pt x="2014" y="709"/>
                  </a:lnTo>
                  <a:lnTo>
                    <a:pt x="2004" y="709"/>
                  </a:lnTo>
                  <a:lnTo>
                    <a:pt x="1994" y="712"/>
                  </a:lnTo>
                  <a:lnTo>
                    <a:pt x="1997" y="727"/>
                  </a:lnTo>
                  <a:lnTo>
                    <a:pt x="2001" y="740"/>
                  </a:lnTo>
                  <a:lnTo>
                    <a:pt x="2007" y="753"/>
                  </a:lnTo>
                  <a:lnTo>
                    <a:pt x="2014" y="767"/>
                  </a:lnTo>
                  <a:lnTo>
                    <a:pt x="2021" y="772"/>
                  </a:lnTo>
                  <a:lnTo>
                    <a:pt x="2027" y="776"/>
                  </a:lnTo>
                  <a:lnTo>
                    <a:pt x="2033" y="779"/>
                  </a:lnTo>
                  <a:lnTo>
                    <a:pt x="2041" y="782"/>
                  </a:lnTo>
                  <a:lnTo>
                    <a:pt x="2047" y="784"/>
                  </a:lnTo>
                  <a:lnTo>
                    <a:pt x="2052" y="787"/>
                  </a:lnTo>
                  <a:lnTo>
                    <a:pt x="2055" y="789"/>
                  </a:lnTo>
                  <a:lnTo>
                    <a:pt x="2056" y="792"/>
                  </a:lnTo>
                  <a:lnTo>
                    <a:pt x="2057" y="796"/>
                  </a:lnTo>
                  <a:lnTo>
                    <a:pt x="2057" y="798"/>
                  </a:lnTo>
                  <a:lnTo>
                    <a:pt x="2056" y="808"/>
                  </a:lnTo>
                  <a:lnTo>
                    <a:pt x="2055" y="817"/>
                  </a:lnTo>
                  <a:lnTo>
                    <a:pt x="2039" y="818"/>
                  </a:lnTo>
                  <a:lnTo>
                    <a:pt x="2026" y="821"/>
                  </a:lnTo>
                  <a:lnTo>
                    <a:pt x="2013" y="822"/>
                  </a:lnTo>
                  <a:lnTo>
                    <a:pt x="1998" y="822"/>
                  </a:lnTo>
                  <a:lnTo>
                    <a:pt x="1983" y="821"/>
                  </a:lnTo>
                  <a:lnTo>
                    <a:pt x="1970" y="817"/>
                  </a:lnTo>
                  <a:lnTo>
                    <a:pt x="1958" y="812"/>
                  </a:lnTo>
                  <a:lnTo>
                    <a:pt x="1947" y="807"/>
                  </a:lnTo>
                  <a:lnTo>
                    <a:pt x="1935" y="801"/>
                  </a:lnTo>
                  <a:lnTo>
                    <a:pt x="1924" y="796"/>
                  </a:lnTo>
                  <a:lnTo>
                    <a:pt x="1910" y="792"/>
                  </a:lnTo>
                  <a:lnTo>
                    <a:pt x="1896" y="791"/>
                  </a:lnTo>
                  <a:lnTo>
                    <a:pt x="1890" y="792"/>
                  </a:lnTo>
                  <a:lnTo>
                    <a:pt x="1885" y="794"/>
                  </a:lnTo>
                  <a:lnTo>
                    <a:pt x="1880" y="798"/>
                  </a:lnTo>
                  <a:lnTo>
                    <a:pt x="1876" y="803"/>
                  </a:lnTo>
                  <a:lnTo>
                    <a:pt x="1873" y="809"/>
                  </a:lnTo>
                  <a:lnTo>
                    <a:pt x="1869" y="814"/>
                  </a:lnTo>
                  <a:lnTo>
                    <a:pt x="1865" y="818"/>
                  </a:lnTo>
                  <a:lnTo>
                    <a:pt x="1859" y="822"/>
                  </a:lnTo>
                  <a:lnTo>
                    <a:pt x="1796" y="822"/>
                  </a:lnTo>
                  <a:lnTo>
                    <a:pt x="1776" y="822"/>
                  </a:lnTo>
                  <a:lnTo>
                    <a:pt x="1758" y="819"/>
                  </a:lnTo>
                  <a:lnTo>
                    <a:pt x="1741" y="817"/>
                  </a:lnTo>
                  <a:lnTo>
                    <a:pt x="1722" y="814"/>
                  </a:lnTo>
                  <a:lnTo>
                    <a:pt x="1722" y="748"/>
                  </a:lnTo>
                  <a:lnTo>
                    <a:pt x="1716" y="738"/>
                  </a:lnTo>
                  <a:lnTo>
                    <a:pt x="1708" y="748"/>
                  </a:lnTo>
                  <a:lnTo>
                    <a:pt x="1703" y="759"/>
                  </a:lnTo>
                  <a:lnTo>
                    <a:pt x="1697" y="769"/>
                  </a:lnTo>
                  <a:lnTo>
                    <a:pt x="1689" y="781"/>
                  </a:lnTo>
                  <a:lnTo>
                    <a:pt x="1686" y="786"/>
                  </a:lnTo>
                  <a:lnTo>
                    <a:pt x="1681" y="791"/>
                  </a:lnTo>
                  <a:lnTo>
                    <a:pt x="1674" y="794"/>
                  </a:lnTo>
                  <a:lnTo>
                    <a:pt x="1668" y="797"/>
                  </a:lnTo>
                  <a:lnTo>
                    <a:pt x="1663" y="801"/>
                  </a:lnTo>
                  <a:lnTo>
                    <a:pt x="1657" y="804"/>
                  </a:lnTo>
                  <a:lnTo>
                    <a:pt x="1652" y="808"/>
                  </a:lnTo>
                  <a:lnTo>
                    <a:pt x="1648" y="814"/>
                  </a:lnTo>
                  <a:lnTo>
                    <a:pt x="1640" y="828"/>
                  </a:lnTo>
                  <a:lnTo>
                    <a:pt x="1634" y="842"/>
                  </a:lnTo>
                  <a:lnTo>
                    <a:pt x="1630" y="848"/>
                  </a:lnTo>
                  <a:lnTo>
                    <a:pt x="1625" y="852"/>
                  </a:lnTo>
                  <a:lnTo>
                    <a:pt x="1620" y="856"/>
                  </a:lnTo>
                  <a:lnTo>
                    <a:pt x="1613" y="857"/>
                  </a:lnTo>
                  <a:lnTo>
                    <a:pt x="1607" y="856"/>
                  </a:lnTo>
                  <a:lnTo>
                    <a:pt x="1602" y="852"/>
                  </a:lnTo>
                  <a:lnTo>
                    <a:pt x="1596" y="848"/>
                  </a:lnTo>
                  <a:lnTo>
                    <a:pt x="1593" y="842"/>
                  </a:lnTo>
                  <a:lnTo>
                    <a:pt x="1586" y="829"/>
                  </a:lnTo>
                  <a:lnTo>
                    <a:pt x="1579" y="817"/>
                  </a:lnTo>
                  <a:lnTo>
                    <a:pt x="1568" y="806"/>
                  </a:lnTo>
                  <a:lnTo>
                    <a:pt x="1556" y="797"/>
                  </a:lnTo>
                  <a:lnTo>
                    <a:pt x="1544" y="789"/>
                  </a:lnTo>
                  <a:lnTo>
                    <a:pt x="1532" y="782"/>
                  </a:lnTo>
                  <a:lnTo>
                    <a:pt x="1520" y="777"/>
                  </a:lnTo>
                  <a:lnTo>
                    <a:pt x="1507" y="769"/>
                  </a:lnTo>
                  <a:lnTo>
                    <a:pt x="1495" y="763"/>
                  </a:lnTo>
                  <a:lnTo>
                    <a:pt x="1481" y="754"/>
                  </a:lnTo>
                  <a:lnTo>
                    <a:pt x="1468" y="743"/>
                  </a:lnTo>
                  <a:lnTo>
                    <a:pt x="1458" y="732"/>
                  </a:lnTo>
                  <a:lnTo>
                    <a:pt x="1448" y="720"/>
                  </a:lnTo>
                  <a:lnTo>
                    <a:pt x="1440" y="709"/>
                  </a:lnTo>
                  <a:lnTo>
                    <a:pt x="1431" y="699"/>
                  </a:lnTo>
                  <a:lnTo>
                    <a:pt x="1421" y="690"/>
                  </a:lnTo>
                  <a:lnTo>
                    <a:pt x="1415" y="685"/>
                  </a:lnTo>
                  <a:lnTo>
                    <a:pt x="1408" y="683"/>
                  </a:lnTo>
                  <a:lnTo>
                    <a:pt x="1402" y="679"/>
                  </a:lnTo>
                  <a:lnTo>
                    <a:pt x="1393" y="676"/>
                  </a:lnTo>
                  <a:lnTo>
                    <a:pt x="1378" y="674"/>
                  </a:lnTo>
                  <a:lnTo>
                    <a:pt x="1364" y="674"/>
                  </a:lnTo>
                  <a:lnTo>
                    <a:pt x="1351" y="674"/>
                  </a:lnTo>
                  <a:lnTo>
                    <a:pt x="1335" y="674"/>
                  </a:lnTo>
                  <a:lnTo>
                    <a:pt x="1313" y="674"/>
                  </a:lnTo>
                  <a:lnTo>
                    <a:pt x="1292" y="673"/>
                  </a:lnTo>
                  <a:lnTo>
                    <a:pt x="1281" y="675"/>
                  </a:lnTo>
                  <a:lnTo>
                    <a:pt x="1273" y="678"/>
                  </a:lnTo>
                  <a:lnTo>
                    <a:pt x="1270" y="680"/>
                  </a:lnTo>
                  <a:lnTo>
                    <a:pt x="1266" y="684"/>
                  </a:lnTo>
                  <a:lnTo>
                    <a:pt x="1264" y="688"/>
                  </a:lnTo>
                  <a:lnTo>
                    <a:pt x="1261" y="693"/>
                  </a:lnTo>
                  <a:lnTo>
                    <a:pt x="1258" y="708"/>
                  </a:lnTo>
                  <a:lnTo>
                    <a:pt x="1255" y="722"/>
                  </a:lnTo>
                  <a:lnTo>
                    <a:pt x="1254" y="728"/>
                  </a:lnTo>
                  <a:lnTo>
                    <a:pt x="1250" y="733"/>
                  </a:lnTo>
                  <a:lnTo>
                    <a:pt x="1249" y="735"/>
                  </a:lnTo>
                  <a:lnTo>
                    <a:pt x="1246" y="737"/>
                  </a:lnTo>
                  <a:lnTo>
                    <a:pt x="1244" y="738"/>
                  </a:lnTo>
                  <a:lnTo>
                    <a:pt x="1240" y="738"/>
                  </a:lnTo>
                  <a:lnTo>
                    <a:pt x="1234" y="738"/>
                  </a:lnTo>
                  <a:lnTo>
                    <a:pt x="1226" y="737"/>
                  </a:lnTo>
                  <a:lnTo>
                    <a:pt x="1221" y="735"/>
                  </a:lnTo>
                  <a:lnTo>
                    <a:pt x="1215" y="733"/>
                  </a:lnTo>
                  <a:lnTo>
                    <a:pt x="1205" y="728"/>
                  </a:lnTo>
                  <a:lnTo>
                    <a:pt x="1195" y="720"/>
                  </a:lnTo>
                  <a:lnTo>
                    <a:pt x="1177" y="701"/>
                  </a:lnTo>
                  <a:lnTo>
                    <a:pt x="1161" y="680"/>
                  </a:lnTo>
                  <a:lnTo>
                    <a:pt x="1142" y="663"/>
                  </a:lnTo>
                  <a:lnTo>
                    <a:pt x="1123" y="645"/>
                  </a:lnTo>
                  <a:lnTo>
                    <a:pt x="1108" y="624"/>
                  </a:lnTo>
                  <a:lnTo>
                    <a:pt x="1094" y="604"/>
                  </a:lnTo>
                  <a:lnTo>
                    <a:pt x="1089" y="594"/>
                  </a:lnTo>
                  <a:lnTo>
                    <a:pt x="1084" y="584"/>
                  </a:lnTo>
                  <a:lnTo>
                    <a:pt x="1079" y="571"/>
                  </a:lnTo>
                  <a:lnTo>
                    <a:pt x="1076" y="558"/>
                  </a:lnTo>
                  <a:lnTo>
                    <a:pt x="1072" y="541"/>
                  </a:lnTo>
                  <a:lnTo>
                    <a:pt x="1066" y="526"/>
                  </a:lnTo>
                  <a:lnTo>
                    <a:pt x="1062" y="520"/>
                  </a:lnTo>
                  <a:lnTo>
                    <a:pt x="1056" y="515"/>
                  </a:lnTo>
                  <a:lnTo>
                    <a:pt x="1049" y="512"/>
                  </a:lnTo>
                  <a:lnTo>
                    <a:pt x="1042" y="511"/>
                  </a:lnTo>
                  <a:lnTo>
                    <a:pt x="1028" y="515"/>
                  </a:lnTo>
                  <a:lnTo>
                    <a:pt x="1015" y="518"/>
                  </a:lnTo>
                  <a:lnTo>
                    <a:pt x="1007" y="517"/>
                  </a:lnTo>
                  <a:lnTo>
                    <a:pt x="999" y="516"/>
                  </a:lnTo>
                  <a:lnTo>
                    <a:pt x="999" y="508"/>
                  </a:lnTo>
                  <a:lnTo>
                    <a:pt x="998" y="501"/>
                  </a:lnTo>
                  <a:lnTo>
                    <a:pt x="995" y="494"/>
                  </a:lnTo>
                  <a:lnTo>
                    <a:pt x="992" y="488"/>
                  </a:lnTo>
                  <a:lnTo>
                    <a:pt x="988" y="483"/>
                  </a:lnTo>
                  <a:lnTo>
                    <a:pt x="983" y="478"/>
                  </a:lnTo>
                  <a:lnTo>
                    <a:pt x="978" y="473"/>
                  </a:lnTo>
                  <a:lnTo>
                    <a:pt x="973" y="469"/>
                  </a:lnTo>
                  <a:lnTo>
                    <a:pt x="959" y="461"/>
                  </a:lnTo>
                  <a:lnTo>
                    <a:pt x="945" y="454"/>
                  </a:lnTo>
                  <a:lnTo>
                    <a:pt x="930" y="448"/>
                  </a:lnTo>
                  <a:lnTo>
                    <a:pt x="915" y="442"/>
                  </a:lnTo>
                  <a:lnTo>
                    <a:pt x="902" y="435"/>
                  </a:lnTo>
                  <a:lnTo>
                    <a:pt x="891" y="428"/>
                  </a:lnTo>
                  <a:lnTo>
                    <a:pt x="882" y="420"/>
                  </a:lnTo>
                  <a:lnTo>
                    <a:pt x="872" y="412"/>
                  </a:lnTo>
                  <a:lnTo>
                    <a:pt x="864" y="405"/>
                  </a:lnTo>
                  <a:lnTo>
                    <a:pt x="852" y="399"/>
                  </a:lnTo>
                  <a:lnTo>
                    <a:pt x="847" y="397"/>
                  </a:lnTo>
                  <a:lnTo>
                    <a:pt x="841" y="395"/>
                  </a:lnTo>
                  <a:lnTo>
                    <a:pt x="835" y="394"/>
                  </a:lnTo>
                  <a:lnTo>
                    <a:pt x="827" y="394"/>
                  </a:lnTo>
                  <a:lnTo>
                    <a:pt x="812" y="397"/>
                  </a:lnTo>
                  <a:lnTo>
                    <a:pt x="796" y="399"/>
                  </a:lnTo>
                  <a:lnTo>
                    <a:pt x="788" y="398"/>
                  </a:lnTo>
                  <a:lnTo>
                    <a:pt x="782" y="395"/>
                  </a:lnTo>
                  <a:lnTo>
                    <a:pt x="777" y="390"/>
                  </a:lnTo>
                  <a:lnTo>
                    <a:pt x="772" y="384"/>
                  </a:lnTo>
                  <a:lnTo>
                    <a:pt x="763" y="370"/>
                  </a:lnTo>
                  <a:lnTo>
                    <a:pt x="753" y="356"/>
                  </a:lnTo>
                  <a:lnTo>
                    <a:pt x="738" y="343"/>
                  </a:lnTo>
                  <a:lnTo>
                    <a:pt x="726" y="331"/>
                  </a:lnTo>
                  <a:lnTo>
                    <a:pt x="712" y="319"/>
                  </a:lnTo>
                  <a:lnTo>
                    <a:pt x="698" y="304"/>
                  </a:lnTo>
                  <a:lnTo>
                    <a:pt x="689" y="287"/>
                  </a:lnTo>
                  <a:lnTo>
                    <a:pt x="682" y="270"/>
                  </a:lnTo>
                  <a:lnTo>
                    <a:pt x="678" y="262"/>
                  </a:lnTo>
                  <a:lnTo>
                    <a:pt x="673" y="257"/>
                  </a:lnTo>
                  <a:lnTo>
                    <a:pt x="670" y="255"/>
                  </a:lnTo>
                  <a:lnTo>
                    <a:pt x="667" y="252"/>
                  </a:lnTo>
                  <a:lnTo>
                    <a:pt x="663" y="252"/>
                  </a:lnTo>
                  <a:lnTo>
                    <a:pt x="658" y="251"/>
                  </a:lnTo>
                  <a:lnTo>
                    <a:pt x="641" y="251"/>
                  </a:lnTo>
                  <a:lnTo>
                    <a:pt x="626" y="251"/>
                  </a:lnTo>
                  <a:lnTo>
                    <a:pt x="613" y="252"/>
                  </a:lnTo>
                  <a:lnTo>
                    <a:pt x="596" y="252"/>
                  </a:lnTo>
                  <a:lnTo>
                    <a:pt x="590" y="251"/>
                  </a:lnTo>
                  <a:lnTo>
                    <a:pt x="585" y="250"/>
                  </a:lnTo>
                  <a:lnTo>
                    <a:pt x="580" y="249"/>
                  </a:lnTo>
                  <a:lnTo>
                    <a:pt x="576" y="246"/>
                  </a:lnTo>
                  <a:lnTo>
                    <a:pt x="569" y="240"/>
                  </a:lnTo>
                  <a:lnTo>
                    <a:pt x="562" y="232"/>
                  </a:lnTo>
                  <a:lnTo>
                    <a:pt x="556" y="223"/>
                  </a:lnTo>
                  <a:lnTo>
                    <a:pt x="550" y="215"/>
                  </a:lnTo>
                  <a:lnTo>
                    <a:pt x="544" y="206"/>
                  </a:lnTo>
                  <a:lnTo>
                    <a:pt x="535" y="198"/>
                  </a:lnTo>
                  <a:lnTo>
                    <a:pt x="515" y="186"/>
                  </a:lnTo>
                  <a:lnTo>
                    <a:pt x="497" y="173"/>
                  </a:lnTo>
                  <a:lnTo>
                    <a:pt x="490" y="166"/>
                  </a:lnTo>
                  <a:lnTo>
                    <a:pt x="483" y="158"/>
                  </a:lnTo>
                  <a:lnTo>
                    <a:pt x="482" y="153"/>
                  </a:lnTo>
                  <a:lnTo>
                    <a:pt x="480" y="148"/>
                  </a:lnTo>
                  <a:lnTo>
                    <a:pt x="480" y="143"/>
                  </a:lnTo>
                  <a:lnTo>
                    <a:pt x="478" y="138"/>
                  </a:lnTo>
                  <a:lnTo>
                    <a:pt x="480" y="131"/>
                  </a:lnTo>
                  <a:lnTo>
                    <a:pt x="481" y="123"/>
                  </a:lnTo>
                  <a:lnTo>
                    <a:pt x="483" y="117"/>
                  </a:lnTo>
                  <a:lnTo>
                    <a:pt x="486" y="112"/>
                  </a:lnTo>
                  <a:lnTo>
                    <a:pt x="488" y="105"/>
                  </a:lnTo>
                  <a:lnTo>
                    <a:pt x="490" y="99"/>
                  </a:lnTo>
                  <a:lnTo>
                    <a:pt x="491" y="92"/>
                  </a:lnTo>
                  <a:lnTo>
                    <a:pt x="492" y="84"/>
                  </a:lnTo>
                  <a:lnTo>
                    <a:pt x="491" y="79"/>
                  </a:lnTo>
                  <a:lnTo>
                    <a:pt x="490" y="74"/>
                  </a:lnTo>
                  <a:lnTo>
                    <a:pt x="487" y="70"/>
                  </a:lnTo>
                  <a:lnTo>
                    <a:pt x="485" y="67"/>
                  </a:lnTo>
                  <a:lnTo>
                    <a:pt x="477" y="59"/>
                  </a:lnTo>
                  <a:lnTo>
                    <a:pt x="471" y="50"/>
                  </a:lnTo>
                  <a:lnTo>
                    <a:pt x="464" y="39"/>
                  </a:lnTo>
                  <a:lnTo>
                    <a:pt x="459" y="28"/>
                  </a:lnTo>
                  <a:lnTo>
                    <a:pt x="456" y="23"/>
                  </a:lnTo>
                  <a:lnTo>
                    <a:pt x="452" y="19"/>
                  </a:lnTo>
                  <a:lnTo>
                    <a:pt x="447" y="16"/>
                  </a:lnTo>
                  <a:lnTo>
                    <a:pt x="441" y="16"/>
                  </a:lnTo>
                  <a:lnTo>
                    <a:pt x="365" y="16"/>
                  </a:lnTo>
                  <a:lnTo>
                    <a:pt x="355" y="15"/>
                  </a:lnTo>
                  <a:lnTo>
                    <a:pt x="347" y="14"/>
                  </a:lnTo>
                  <a:lnTo>
                    <a:pt x="339" y="11"/>
                  </a:lnTo>
                  <a:lnTo>
                    <a:pt x="331" y="8"/>
                  </a:lnTo>
                  <a:lnTo>
                    <a:pt x="323" y="5"/>
                  </a:lnTo>
                  <a:lnTo>
                    <a:pt x="315" y="3"/>
                  </a:lnTo>
                  <a:lnTo>
                    <a:pt x="306" y="1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0" y="3"/>
                  </a:lnTo>
                  <a:lnTo>
                    <a:pt x="288" y="4"/>
                  </a:lnTo>
                  <a:lnTo>
                    <a:pt x="285" y="6"/>
                  </a:lnTo>
                  <a:lnTo>
                    <a:pt x="281" y="11"/>
                  </a:lnTo>
                  <a:lnTo>
                    <a:pt x="275" y="16"/>
                  </a:lnTo>
                  <a:lnTo>
                    <a:pt x="261" y="24"/>
                  </a:lnTo>
                  <a:lnTo>
                    <a:pt x="250" y="31"/>
                  </a:lnTo>
                  <a:lnTo>
                    <a:pt x="239" y="40"/>
                  </a:lnTo>
                  <a:lnTo>
                    <a:pt x="229" y="49"/>
                  </a:lnTo>
                  <a:lnTo>
                    <a:pt x="220" y="59"/>
                  </a:lnTo>
                  <a:lnTo>
                    <a:pt x="211" y="70"/>
                  </a:lnTo>
                  <a:lnTo>
                    <a:pt x="205" y="84"/>
                  </a:lnTo>
                  <a:lnTo>
                    <a:pt x="198" y="98"/>
                  </a:lnTo>
                  <a:lnTo>
                    <a:pt x="193" y="110"/>
                  </a:lnTo>
                  <a:lnTo>
                    <a:pt x="187" y="123"/>
                  </a:lnTo>
                  <a:lnTo>
                    <a:pt x="181" y="134"/>
                  </a:lnTo>
                  <a:lnTo>
                    <a:pt x="173" y="144"/>
                  </a:lnTo>
                  <a:lnTo>
                    <a:pt x="165" y="152"/>
                  </a:lnTo>
                  <a:lnTo>
                    <a:pt x="154" y="158"/>
                  </a:lnTo>
                  <a:lnTo>
                    <a:pt x="148" y="161"/>
                  </a:lnTo>
                  <a:lnTo>
                    <a:pt x="142" y="163"/>
                  </a:lnTo>
                  <a:lnTo>
                    <a:pt x="136" y="163"/>
                  </a:lnTo>
                  <a:lnTo>
                    <a:pt x="129" y="164"/>
                  </a:lnTo>
                  <a:lnTo>
                    <a:pt x="121" y="164"/>
                  </a:lnTo>
                  <a:lnTo>
                    <a:pt x="111" y="164"/>
                  </a:lnTo>
                  <a:lnTo>
                    <a:pt x="111" y="164"/>
                  </a:lnTo>
                  <a:lnTo>
                    <a:pt x="114" y="182"/>
                  </a:lnTo>
                  <a:lnTo>
                    <a:pt x="117" y="197"/>
                  </a:lnTo>
                  <a:lnTo>
                    <a:pt x="119" y="205"/>
                  </a:lnTo>
                  <a:lnTo>
                    <a:pt x="122" y="212"/>
                  </a:lnTo>
                  <a:lnTo>
                    <a:pt x="124" y="220"/>
                  </a:lnTo>
                  <a:lnTo>
                    <a:pt x="129" y="227"/>
                  </a:lnTo>
                  <a:lnTo>
                    <a:pt x="137" y="236"/>
                  </a:lnTo>
                  <a:lnTo>
                    <a:pt x="143" y="242"/>
                  </a:lnTo>
                  <a:lnTo>
                    <a:pt x="152" y="247"/>
                  </a:lnTo>
                  <a:lnTo>
                    <a:pt x="160" y="251"/>
                  </a:lnTo>
                  <a:lnTo>
                    <a:pt x="167" y="256"/>
                  </a:lnTo>
                  <a:lnTo>
                    <a:pt x="176" y="261"/>
                  </a:lnTo>
                  <a:lnTo>
                    <a:pt x="183" y="267"/>
                  </a:lnTo>
                  <a:lnTo>
                    <a:pt x="191" y="275"/>
                  </a:lnTo>
                  <a:lnTo>
                    <a:pt x="196" y="284"/>
                  </a:lnTo>
                  <a:lnTo>
                    <a:pt x="201" y="291"/>
                  </a:lnTo>
                  <a:lnTo>
                    <a:pt x="205" y="299"/>
                  </a:lnTo>
                  <a:lnTo>
                    <a:pt x="208" y="307"/>
                  </a:lnTo>
                  <a:lnTo>
                    <a:pt x="215" y="324"/>
                  </a:lnTo>
                  <a:lnTo>
                    <a:pt x="222" y="341"/>
                  </a:lnTo>
                  <a:lnTo>
                    <a:pt x="237" y="364"/>
                  </a:lnTo>
                  <a:lnTo>
                    <a:pt x="251" y="384"/>
                  </a:lnTo>
                  <a:lnTo>
                    <a:pt x="257" y="394"/>
                  </a:lnTo>
                  <a:lnTo>
                    <a:pt x="262" y="405"/>
                  </a:lnTo>
                  <a:lnTo>
                    <a:pt x="266" y="417"/>
                  </a:lnTo>
                  <a:lnTo>
                    <a:pt x="267" y="430"/>
                  </a:lnTo>
                  <a:lnTo>
                    <a:pt x="267" y="487"/>
                  </a:lnTo>
                  <a:lnTo>
                    <a:pt x="275" y="488"/>
                  </a:lnTo>
                  <a:lnTo>
                    <a:pt x="284" y="489"/>
                  </a:lnTo>
                  <a:lnTo>
                    <a:pt x="291" y="493"/>
                  </a:lnTo>
                  <a:lnTo>
                    <a:pt x="298" y="496"/>
                  </a:lnTo>
                  <a:lnTo>
                    <a:pt x="304" y="501"/>
                  </a:lnTo>
                  <a:lnTo>
                    <a:pt x="308" y="506"/>
                  </a:lnTo>
                  <a:lnTo>
                    <a:pt x="311" y="513"/>
                  </a:lnTo>
                  <a:lnTo>
                    <a:pt x="313" y="521"/>
                  </a:lnTo>
                  <a:lnTo>
                    <a:pt x="313" y="576"/>
                  </a:lnTo>
                  <a:lnTo>
                    <a:pt x="334" y="576"/>
                  </a:lnTo>
                  <a:lnTo>
                    <a:pt x="354" y="577"/>
                  </a:lnTo>
                  <a:lnTo>
                    <a:pt x="364" y="580"/>
                  </a:lnTo>
                  <a:lnTo>
                    <a:pt x="373" y="582"/>
                  </a:lnTo>
                  <a:lnTo>
                    <a:pt x="382" y="587"/>
                  </a:lnTo>
                  <a:lnTo>
                    <a:pt x="389" y="595"/>
                  </a:lnTo>
                  <a:lnTo>
                    <a:pt x="397" y="605"/>
                  </a:lnTo>
                  <a:lnTo>
                    <a:pt x="402" y="616"/>
                  </a:lnTo>
                  <a:lnTo>
                    <a:pt x="405" y="626"/>
                  </a:lnTo>
                  <a:lnTo>
                    <a:pt x="408" y="637"/>
                  </a:lnTo>
                  <a:lnTo>
                    <a:pt x="411" y="660"/>
                  </a:lnTo>
                  <a:lnTo>
                    <a:pt x="411" y="686"/>
                  </a:lnTo>
                  <a:lnTo>
                    <a:pt x="490" y="686"/>
                  </a:lnTo>
                  <a:lnTo>
                    <a:pt x="490" y="730"/>
                  </a:lnTo>
                  <a:lnTo>
                    <a:pt x="488" y="738"/>
                  </a:lnTo>
                  <a:lnTo>
                    <a:pt x="488" y="745"/>
                  </a:lnTo>
                  <a:lnTo>
                    <a:pt x="486" y="752"/>
                  </a:lnTo>
                  <a:lnTo>
                    <a:pt x="483" y="758"/>
                  </a:lnTo>
                  <a:lnTo>
                    <a:pt x="478" y="770"/>
                  </a:lnTo>
                  <a:lnTo>
                    <a:pt x="472" y="782"/>
                  </a:lnTo>
                  <a:lnTo>
                    <a:pt x="466" y="794"/>
                  </a:lnTo>
                  <a:lnTo>
                    <a:pt x="461" y="806"/>
                  </a:lnTo>
                  <a:lnTo>
                    <a:pt x="458" y="813"/>
                  </a:lnTo>
                  <a:lnTo>
                    <a:pt x="457" y="819"/>
                  </a:lnTo>
                  <a:lnTo>
                    <a:pt x="456" y="827"/>
                  </a:lnTo>
                  <a:lnTo>
                    <a:pt x="454" y="834"/>
                  </a:lnTo>
                  <a:lnTo>
                    <a:pt x="456" y="847"/>
                  </a:lnTo>
                  <a:lnTo>
                    <a:pt x="457" y="860"/>
                  </a:lnTo>
                  <a:lnTo>
                    <a:pt x="459" y="872"/>
                  </a:lnTo>
                  <a:lnTo>
                    <a:pt x="463" y="885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72" name="Freeform 41"/>
            <p:cNvSpPr>
              <a:spLocks/>
            </p:cNvSpPr>
            <p:nvPr/>
          </p:nvSpPr>
          <p:spPr bwMode="auto">
            <a:xfrm>
              <a:off x="3652163" y="2563930"/>
              <a:ext cx="12845" cy="17785"/>
            </a:xfrm>
            <a:custGeom>
              <a:avLst/>
              <a:gdLst>
                <a:gd name="T0" fmla="*/ 0 w 56"/>
                <a:gd name="T1" fmla="*/ 36 h 71"/>
                <a:gd name="T2" fmla="*/ 2 w 56"/>
                <a:gd name="T3" fmla="*/ 42 h 71"/>
                <a:gd name="T4" fmla="*/ 4 w 56"/>
                <a:gd name="T5" fmla="*/ 47 h 71"/>
                <a:gd name="T6" fmla="*/ 9 w 56"/>
                <a:gd name="T7" fmla="*/ 51 h 71"/>
                <a:gd name="T8" fmla="*/ 13 w 56"/>
                <a:gd name="T9" fmla="*/ 56 h 71"/>
                <a:gd name="T10" fmla="*/ 17 w 56"/>
                <a:gd name="T11" fmla="*/ 61 h 71"/>
                <a:gd name="T12" fmla="*/ 21 w 56"/>
                <a:gd name="T13" fmla="*/ 66 h 71"/>
                <a:gd name="T14" fmla="*/ 22 w 56"/>
                <a:gd name="T15" fmla="*/ 68 h 71"/>
                <a:gd name="T16" fmla="*/ 24 w 56"/>
                <a:gd name="T17" fmla="*/ 70 h 71"/>
                <a:gd name="T18" fmla="*/ 27 w 56"/>
                <a:gd name="T19" fmla="*/ 70 h 71"/>
                <a:gd name="T20" fmla="*/ 29 w 56"/>
                <a:gd name="T21" fmla="*/ 71 h 71"/>
                <a:gd name="T22" fmla="*/ 36 w 56"/>
                <a:gd name="T23" fmla="*/ 70 h 71"/>
                <a:gd name="T24" fmla="*/ 41 w 56"/>
                <a:gd name="T25" fmla="*/ 68 h 71"/>
                <a:gd name="T26" fmla="*/ 46 w 56"/>
                <a:gd name="T27" fmla="*/ 64 h 71"/>
                <a:gd name="T28" fmla="*/ 49 w 56"/>
                <a:gd name="T29" fmla="*/ 60 h 71"/>
                <a:gd name="T30" fmla="*/ 52 w 56"/>
                <a:gd name="T31" fmla="*/ 54 h 71"/>
                <a:gd name="T32" fmla="*/ 54 w 56"/>
                <a:gd name="T33" fmla="*/ 49 h 71"/>
                <a:gd name="T34" fmla="*/ 56 w 56"/>
                <a:gd name="T35" fmla="*/ 41 h 71"/>
                <a:gd name="T36" fmla="*/ 56 w 56"/>
                <a:gd name="T37" fmla="*/ 35 h 71"/>
                <a:gd name="T38" fmla="*/ 56 w 56"/>
                <a:gd name="T39" fmla="*/ 29 h 71"/>
                <a:gd name="T40" fmla="*/ 54 w 56"/>
                <a:gd name="T41" fmla="*/ 22 h 71"/>
                <a:gd name="T42" fmla="*/ 53 w 56"/>
                <a:gd name="T43" fmla="*/ 17 h 71"/>
                <a:gd name="T44" fmla="*/ 51 w 56"/>
                <a:gd name="T45" fmla="*/ 12 h 71"/>
                <a:gd name="T46" fmla="*/ 47 w 56"/>
                <a:gd name="T47" fmla="*/ 7 h 71"/>
                <a:gd name="T48" fmla="*/ 43 w 56"/>
                <a:gd name="T49" fmla="*/ 4 h 71"/>
                <a:gd name="T50" fmla="*/ 38 w 56"/>
                <a:gd name="T51" fmla="*/ 1 h 71"/>
                <a:gd name="T52" fmla="*/ 32 w 56"/>
                <a:gd name="T53" fmla="*/ 0 h 71"/>
                <a:gd name="T54" fmla="*/ 26 w 56"/>
                <a:gd name="T55" fmla="*/ 0 h 71"/>
                <a:gd name="T56" fmla="*/ 19 w 56"/>
                <a:gd name="T57" fmla="*/ 2 h 71"/>
                <a:gd name="T58" fmla="*/ 14 w 56"/>
                <a:gd name="T59" fmla="*/ 5 h 71"/>
                <a:gd name="T60" fmla="*/ 9 w 56"/>
                <a:gd name="T61" fmla="*/ 10 h 71"/>
                <a:gd name="T62" fmla="*/ 5 w 56"/>
                <a:gd name="T63" fmla="*/ 16 h 71"/>
                <a:gd name="T64" fmla="*/ 3 w 56"/>
                <a:gd name="T65" fmla="*/ 22 h 71"/>
                <a:gd name="T66" fmla="*/ 0 w 56"/>
                <a:gd name="T67" fmla="*/ 29 h 71"/>
                <a:gd name="T68" fmla="*/ 0 w 56"/>
                <a:gd name="T6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6" h="71">
                  <a:moveTo>
                    <a:pt x="0" y="36"/>
                  </a:moveTo>
                  <a:lnTo>
                    <a:pt x="2" y="42"/>
                  </a:lnTo>
                  <a:lnTo>
                    <a:pt x="4" y="47"/>
                  </a:lnTo>
                  <a:lnTo>
                    <a:pt x="9" y="51"/>
                  </a:lnTo>
                  <a:lnTo>
                    <a:pt x="13" y="56"/>
                  </a:lnTo>
                  <a:lnTo>
                    <a:pt x="17" y="61"/>
                  </a:lnTo>
                  <a:lnTo>
                    <a:pt x="21" y="66"/>
                  </a:lnTo>
                  <a:lnTo>
                    <a:pt x="22" y="68"/>
                  </a:lnTo>
                  <a:lnTo>
                    <a:pt x="24" y="70"/>
                  </a:lnTo>
                  <a:lnTo>
                    <a:pt x="27" y="70"/>
                  </a:lnTo>
                  <a:lnTo>
                    <a:pt x="29" y="71"/>
                  </a:lnTo>
                  <a:lnTo>
                    <a:pt x="36" y="70"/>
                  </a:lnTo>
                  <a:lnTo>
                    <a:pt x="41" y="68"/>
                  </a:lnTo>
                  <a:lnTo>
                    <a:pt x="46" y="64"/>
                  </a:lnTo>
                  <a:lnTo>
                    <a:pt x="49" y="60"/>
                  </a:lnTo>
                  <a:lnTo>
                    <a:pt x="52" y="54"/>
                  </a:lnTo>
                  <a:lnTo>
                    <a:pt x="54" y="49"/>
                  </a:lnTo>
                  <a:lnTo>
                    <a:pt x="56" y="41"/>
                  </a:lnTo>
                  <a:lnTo>
                    <a:pt x="56" y="35"/>
                  </a:lnTo>
                  <a:lnTo>
                    <a:pt x="56" y="29"/>
                  </a:lnTo>
                  <a:lnTo>
                    <a:pt x="54" y="22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7" y="7"/>
                  </a:lnTo>
                  <a:lnTo>
                    <a:pt x="43" y="4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2"/>
                  </a:lnTo>
                  <a:lnTo>
                    <a:pt x="14" y="5"/>
                  </a:lnTo>
                  <a:lnTo>
                    <a:pt x="9" y="10"/>
                  </a:lnTo>
                  <a:lnTo>
                    <a:pt x="5" y="16"/>
                  </a:lnTo>
                  <a:lnTo>
                    <a:pt x="3" y="22"/>
                  </a:lnTo>
                  <a:lnTo>
                    <a:pt x="0" y="29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73" name="Freeform 42"/>
            <p:cNvSpPr>
              <a:spLocks/>
            </p:cNvSpPr>
            <p:nvPr/>
          </p:nvSpPr>
          <p:spPr bwMode="auto">
            <a:xfrm>
              <a:off x="3584976" y="2491803"/>
              <a:ext cx="23713" cy="42486"/>
            </a:xfrm>
            <a:custGeom>
              <a:avLst/>
              <a:gdLst>
                <a:gd name="T0" fmla="*/ 50 w 98"/>
                <a:gd name="T1" fmla="*/ 3 h 172"/>
                <a:gd name="T2" fmla="*/ 45 w 98"/>
                <a:gd name="T3" fmla="*/ 1 h 172"/>
                <a:gd name="T4" fmla="*/ 39 w 98"/>
                <a:gd name="T5" fmla="*/ 0 h 172"/>
                <a:gd name="T6" fmla="*/ 31 w 98"/>
                <a:gd name="T7" fmla="*/ 16 h 172"/>
                <a:gd name="T8" fmla="*/ 24 w 98"/>
                <a:gd name="T9" fmla="*/ 33 h 172"/>
                <a:gd name="T10" fmla="*/ 16 w 98"/>
                <a:gd name="T11" fmla="*/ 42 h 172"/>
                <a:gd name="T12" fmla="*/ 9 w 98"/>
                <a:gd name="T13" fmla="*/ 48 h 172"/>
                <a:gd name="T14" fmla="*/ 5 w 98"/>
                <a:gd name="T15" fmla="*/ 52 h 172"/>
                <a:gd name="T16" fmla="*/ 3 w 98"/>
                <a:gd name="T17" fmla="*/ 55 h 172"/>
                <a:gd name="T18" fmla="*/ 0 w 98"/>
                <a:gd name="T19" fmla="*/ 59 h 172"/>
                <a:gd name="T20" fmla="*/ 0 w 98"/>
                <a:gd name="T21" fmla="*/ 65 h 172"/>
                <a:gd name="T22" fmla="*/ 5 w 98"/>
                <a:gd name="T23" fmla="*/ 78 h 172"/>
                <a:gd name="T24" fmla="*/ 13 w 98"/>
                <a:gd name="T25" fmla="*/ 92 h 172"/>
                <a:gd name="T26" fmla="*/ 19 w 98"/>
                <a:gd name="T27" fmla="*/ 108 h 172"/>
                <a:gd name="T28" fmla="*/ 26 w 98"/>
                <a:gd name="T29" fmla="*/ 124 h 172"/>
                <a:gd name="T30" fmla="*/ 33 w 98"/>
                <a:gd name="T31" fmla="*/ 141 h 172"/>
                <a:gd name="T32" fmla="*/ 40 w 98"/>
                <a:gd name="T33" fmla="*/ 157 h 172"/>
                <a:gd name="T34" fmla="*/ 45 w 98"/>
                <a:gd name="T35" fmla="*/ 163 h 172"/>
                <a:gd name="T36" fmla="*/ 52 w 98"/>
                <a:gd name="T37" fmla="*/ 168 h 172"/>
                <a:gd name="T38" fmla="*/ 58 w 98"/>
                <a:gd name="T39" fmla="*/ 171 h 172"/>
                <a:gd name="T40" fmla="*/ 67 w 98"/>
                <a:gd name="T41" fmla="*/ 172 h 172"/>
                <a:gd name="T42" fmla="*/ 70 w 98"/>
                <a:gd name="T43" fmla="*/ 172 h 172"/>
                <a:gd name="T44" fmla="*/ 75 w 98"/>
                <a:gd name="T45" fmla="*/ 171 h 172"/>
                <a:gd name="T46" fmla="*/ 80 w 98"/>
                <a:gd name="T47" fmla="*/ 168 h 172"/>
                <a:gd name="T48" fmla="*/ 84 w 98"/>
                <a:gd name="T49" fmla="*/ 166 h 172"/>
                <a:gd name="T50" fmla="*/ 87 w 98"/>
                <a:gd name="T51" fmla="*/ 162 h 172"/>
                <a:gd name="T52" fmla="*/ 89 w 98"/>
                <a:gd name="T53" fmla="*/ 158 h 172"/>
                <a:gd name="T54" fmla="*/ 90 w 98"/>
                <a:gd name="T55" fmla="*/ 153 h 172"/>
                <a:gd name="T56" fmla="*/ 92 w 98"/>
                <a:gd name="T57" fmla="*/ 149 h 172"/>
                <a:gd name="T58" fmla="*/ 79 w 98"/>
                <a:gd name="T59" fmla="*/ 133 h 172"/>
                <a:gd name="T60" fmla="*/ 68 w 98"/>
                <a:gd name="T61" fmla="*/ 117 h 172"/>
                <a:gd name="T62" fmla="*/ 68 w 98"/>
                <a:gd name="T63" fmla="*/ 114 h 172"/>
                <a:gd name="T64" fmla="*/ 69 w 98"/>
                <a:gd name="T65" fmla="*/ 113 h 172"/>
                <a:gd name="T66" fmla="*/ 72 w 98"/>
                <a:gd name="T67" fmla="*/ 112 h 172"/>
                <a:gd name="T68" fmla="*/ 74 w 98"/>
                <a:gd name="T69" fmla="*/ 111 h 172"/>
                <a:gd name="T70" fmla="*/ 79 w 98"/>
                <a:gd name="T71" fmla="*/ 109 h 172"/>
                <a:gd name="T72" fmla="*/ 84 w 98"/>
                <a:gd name="T73" fmla="*/ 107 h 172"/>
                <a:gd name="T74" fmla="*/ 90 w 98"/>
                <a:gd name="T75" fmla="*/ 101 h 172"/>
                <a:gd name="T76" fmla="*/ 95 w 98"/>
                <a:gd name="T77" fmla="*/ 94 h 172"/>
                <a:gd name="T78" fmla="*/ 97 w 98"/>
                <a:gd name="T79" fmla="*/ 85 h 172"/>
                <a:gd name="T80" fmla="*/ 98 w 98"/>
                <a:gd name="T81" fmla="*/ 77 h 172"/>
                <a:gd name="T82" fmla="*/ 97 w 98"/>
                <a:gd name="T83" fmla="*/ 72 h 172"/>
                <a:gd name="T84" fmla="*/ 94 w 98"/>
                <a:gd name="T85" fmla="*/ 67 h 172"/>
                <a:gd name="T86" fmla="*/ 90 w 98"/>
                <a:gd name="T87" fmla="*/ 63 h 172"/>
                <a:gd name="T88" fmla="*/ 87 w 98"/>
                <a:gd name="T89" fmla="*/ 60 h 172"/>
                <a:gd name="T90" fmla="*/ 75 w 98"/>
                <a:gd name="T91" fmla="*/ 54 h 172"/>
                <a:gd name="T92" fmla="*/ 65 w 98"/>
                <a:gd name="T93" fmla="*/ 48 h 172"/>
                <a:gd name="T94" fmla="*/ 60 w 98"/>
                <a:gd name="T95" fmla="*/ 43 h 172"/>
                <a:gd name="T96" fmla="*/ 57 w 98"/>
                <a:gd name="T97" fmla="*/ 38 h 172"/>
                <a:gd name="T98" fmla="*/ 55 w 98"/>
                <a:gd name="T99" fmla="*/ 33 h 172"/>
                <a:gd name="T100" fmla="*/ 53 w 98"/>
                <a:gd name="T101" fmla="*/ 28 h 172"/>
                <a:gd name="T102" fmla="*/ 52 w 98"/>
                <a:gd name="T103" fmla="*/ 15 h 172"/>
                <a:gd name="T104" fmla="*/ 50 w 98"/>
                <a:gd name="T105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" h="172">
                  <a:moveTo>
                    <a:pt x="50" y="3"/>
                  </a:moveTo>
                  <a:lnTo>
                    <a:pt x="45" y="1"/>
                  </a:lnTo>
                  <a:lnTo>
                    <a:pt x="39" y="0"/>
                  </a:lnTo>
                  <a:lnTo>
                    <a:pt x="31" y="16"/>
                  </a:lnTo>
                  <a:lnTo>
                    <a:pt x="24" y="33"/>
                  </a:lnTo>
                  <a:lnTo>
                    <a:pt x="16" y="42"/>
                  </a:lnTo>
                  <a:lnTo>
                    <a:pt x="9" y="48"/>
                  </a:lnTo>
                  <a:lnTo>
                    <a:pt x="5" y="52"/>
                  </a:lnTo>
                  <a:lnTo>
                    <a:pt x="3" y="55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5" y="78"/>
                  </a:lnTo>
                  <a:lnTo>
                    <a:pt x="13" y="92"/>
                  </a:lnTo>
                  <a:lnTo>
                    <a:pt x="19" y="108"/>
                  </a:lnTo>
                  <a:lnTo>
                    <a:pt x="26" y="124"/>
                  </a:lnTo>
                  <a:lnTo>
                    <a:pt x="33" y="141"/>
                  </a:lnTo>
                  <a:lnTo>
                    <a:pt x="40" y="157"/>
                  </a:lnTo>
                  <a:lnTo>
                    <a:pt x="45" y="163"/>
                  </a:lnTo>
                  <a:lnTo>
                    <a:pt x="52" y="168"/>
                  </a:lnTo>
                  <a:lnTo>
                    <a:pt x="58" y="171"/>
                  </a:lnTo>
                  <a:lnTo>
                    <a:pt x="67" y="172"/>
                  </a:lnTo>
                  <a:lnTo>
                    <a:pt x="70" y="172"/>
                  </a:lnTo>
                  <a:lnTo>
                    <a:pt x="75" y="171"/>
                  </a:lnTo>
                  <a:lnTo>
                    <a:pt x="80" y="168"/>
                  </a:lnTo>
                  <a:lnTo>
                    <a:pt x="84" y="166"/>
                  </a:lnTo>
                  <a:lnTo>
                    <a:pt x="87" y="162"/>
                  </a:lnTo>
                  <a:lnTo>
                    <a:pt x="89" y="158"/>
                  </a:lnTo>
                  <a:lnTo>
                    <a:pt x="90" y="153"/>
                  </a:lnTo>
                  <a:lnTo>
                    <a:pt x="92" y="149"/>
                  </a:lnTo>
                  <a:lnTo>
                    <a:pt x="79" y="133"/>
                  </a:lnTo>
                  <a:lnTo>
                    <a:pt x="68" y="117"/>
                  </a:lnTo>
                  <a:lnTo>
                    <a:pt x="68" y="114"/>
                  </a:lnTo>
                  <a:lnTo>
                    <a:pt x="69" y="113"/>
                  </a:lnTo>
                  <a:lnTo>
                    <a:pt x="72" y="112"/>
                  </a:lnTo>
                  <a:lnTo>
                    <a:pt x="74" y="111"/>
                  </a:lnTo>
                  <a:lnTo>
                    <a:pt x="79" y="109"/>
                  </a:lnTo>
                  <a:lnTo>
                    <a:pt x="84" y="107"/>
                  </a:lnTo>
                  <a:lnTo>
                    <a:pt x="90" y="101"/>
                  </a:lnTo>
                  <a:lnTo>
                    <a:pt x="95" y="94"/>
                  </a:lnTo>
                  <a:lnTo>
                    <a:pt x="97" y="85"/>
                  </a:lnTo>
                  <a:lnTo>
                    <a:pt x="98" y="77"/>
                  </a:lnTo>
                  <a:lnTo>
                    <a:pt x="97" y="72"/>
                  </a:lnTo>
                  <a:lnTo>
                    <a:pt x="94" y="67"/>
                  </a:lnTo>
                  <a:lnTo>
                    <a:pt x="90" y="63"/>
                  </a:lnTo>
                  <a:lnTo>
                    <a:pt x="87" y="60"/>
                  </a:lnTo>
                  <a:lnTo>
                    <a:pt x="75" y="54"/>
                  </a:lnTo>
                  <a:lnTo>
                    <a:pt x="65" y="48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5" y="33"/>
                  </a:lnTo>
                  <a:lnTo>
                    <a:pt x="53" y="28"/>
                  </a:lnTo>
                  <a:lnTo>
                    <a:pt x="52" y="15"/>
                  </a:lnTo>
                  <a:lnTo>
                    <a:pt x="50" y="3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74" name="Freeform 43"/>
            <p:cNvSpPr>
              <a:spLocks/>
            </p:cNvSpPr>
            <p:nvPr/>
          </p:nvSpPr>
          <p:spPr bwMode="auto">
            <a:xfrm>
              <a:off x="3400210" y="2500695"/>
              <a:ext cx="7904" cy="17785"/>
            </a:xfrm>
            <a:custGeom>
              <a:avLst/>
              <a:gdLst>
                <a:gd name="T0" fmla="*/ 19 w 35"/>
                <a:gd name="T1" fmla="*/ 0 h 74"/>
                <a:gd name="T2" fmla="*/ 1 w 35"/>
                <a:gd name="T3" fmla="*/ 0 h 74"/>
                <a:gd name="T4" fmla="*/ 0 w 35"/>
                <a:gd name="T5" fmla="*/ 8 h 74"/>
                <a:gd name="T6" fmla="*/ 0 w 35"/>
                <a:gd name="T7" fmla="*/ 15 h 74"/>
                <a:gd name="T8" fmla="*/ 0 w 35"/>
                <a:gd name="T9" fmla="*/ 21 h 74"/>
                <a:gd name="T10" fmla="*/ 1 w 35"/>
                <a:gd name="T11" fmla="*/ 28 h 74"/>
                <a:gd name="T12" fmla="*/ 3 w 35"/>
                <a:gd name="T13" fmla="*/ 33 h 74"/>
                <a:gd name="T14" fmla="*/ 4 w 35"/>
                <a:gd name="T15" fmla="*/ 39 h 74"/>
                <a:gd name="T16" fmla="*/ 8 w 35"/>
                <a:gd name="T17" fmla="*/ 43 h 74"/>
                <a:gd name="T18" fmla="*/ 10 w 35"/>
                <a:gd name="T19" fmla="*/ 48 h 74"/>
                <a:gd name="T20" fmla="*/ 15 w 35"/>
                <a:gd name="T21" fmla="*/ 51 h 74"/>
                <a:gd name="T22" fmla="*/ 19 w 35"/>
                <a:gd name="T23" fmla="*/ 56 h 74"/>
                <a:gd name="T24" fmla="*/ 26 w 35"/>
                <a:gd name="T25" fmla="*/ 65 h 74"/>
                <a:gd name="T26" fmla="*/ 35 w 35"/>
                <a:gd name="T27" fmla="*/ 74 h 74"/>
                <a:gd name="T28" fmla="*/ 35 w 35"/>
                <a:gd name="T29" fmla="*/ 63 h 74"/>
                <a:gd name="T30" fmla="*/ 35 w 35"/>
                <a:gd name="T31" fmla="*/ 50 h 74"/>
                <a:gd name="T32" fmla="*/ 35 w 35"/>
                <a:gd name="T33" fmla="*/ 35 h 74"/>
                <a:gd name="T34" fmla="*/ 34 w 35"/>
                <a:gd name="T35" fmla="*/ 21 h 74"/>
                <a:gd name="T36" fmla="*/ 31 w 35"/>
                <a:gd name="T37" fmla="*/ 15 h 74"/>
                <a:gd name="T38" fmla="*/ 29 w 35"/>
                <a:gd name="T39" fmla="*/ 9 h 74"/>
                <a:gd name="T40" fmla="*/ 25 w 35"/>
                <a:gd name="T41" fmla="*/ 4 h 74"/>
                <a:gd name="T42" fmla="*/ 19 w 35"/>
                <a:gd name="T4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74">
                  <a:moveTo>
                    <a:pt x="19" y="0"/>
                  </a:moveTo>
                  <a:lnTo>
                    <a:pt x="1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0" y="21"/>
                  </a:lnTo>
                  <a:lnTo>
                    <a:pt x="1" y="28"/>
                  </a:lnTo>
                  <a:lnTo>
                    <a:pt x="3" y="33"/>
                  </a:lnTo>
                  <a:lnTo>
                    <a:pt x="4" y="39"/>
                  </a:lnTo>
                  <a:lnTo>
                    <a:pt x="8" y="43"/>
                  </a:lnTo>
                  <a:lnTo>
                    <a:pt x="10" y="48"/>
                  </a:lnTo>
                  <a:lnTo>
                    <a:pt x="15" y="51"/>
                  </a:lnTo>
                  <a:lnTo>
                    <a:pt x="19" y="56"/>
                  </a:lnTo>
                  <a:lnTo>
                    <a:pt x="26" y="65"/>
                  </a:lnTo>
                  <a:lnTo>
                    <a:pt x="35" y="74"/>
                  </a:lnTo>
                  <a:lnTo>
                    <a:pt x="35" y="63"/>
                  </a:lnTo>
                  <a:lnTo>
                    <a:pt x="35" y="50"/>
                  </a:lnTo>
                  <a:lnTo>
                    <a:pt x="35" y="35"/>
                  </a:lnTo>
                  <a:lnTo>
                    <a:pt x="34" y="21"/>
                  </a:lnTo>
                  <a:lnTo>
                    <a:pt x="31" y="15"/>
                  </a:lnTo>
                  <a:lnTo>
                    <a:pt x="29" y="9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75" name="Freeform 44"/>
            <p:cNvSpPr>
              <a:spLocks/>
            </p:cNvSpPr>
            <p:nvPr/>
          </p:nvSpPr>
          <p:spPr bwMode="auto">
            <a:xfrm>
              <a:off x="3331047" y="2378177"/>
              <a:ext cx="19761" cy="28654"/>
            </a:xfrm>
            <a:custGeom>
              <a:avLst/>
              <a:gdLst>
                <a:gd name="T0" fmla="*/ 0 w 82"/>
                <a:gd name="T1" fmla="*/ 100 h 118"/>
                <a:gd name="T2" fmla="*/ 0 w 82"/>
                <a:gd name="T3" fmla="*/ 111 h 118"/>
                <a:gd name="T4" fmla="*/ 5 w 82"/>
                <a:gd name="T5" fmla="*/ 113 h 118"/>
                <a:gd name="T6" fmla="*/ 9 w 82"/>
                <a:gd name="T7" fmla="*/ 113 h 118"/>
                <a:gd name="T8" fmla="*/ 22 w 82"/>
                <a:gd name="T9" fmla="*/ 108 h 118"/>
                <a:gd name="T10" fmla="*/ 34 w 82"/>
                <a:gd name="T11" fmla="*/ 104 h 118"/>
                <a:gd name="T12" fmla="*/ 37 w 82"/>
                <a:gd name="T13" fmla="*/ 106 h 118"/>
                <a:gd name="T14" fmla="*/ 39 w 82"/>
                <a:gd name="T15" fmla="*/ 110 h 118"/>
                <a:gd name="T16" fmla="*/ 44 w 82"/>
                <a:gd name="T17" fmla="*/ 114 h 118"/>
                <a:gd name="T18" fmla="*/ 50 w 82"/>
                <a:gd name="T19" fmla="*/ 116 h 118"/>
                <a:gd name="T20" fmla="*/ 55 w 82"/>
                <a:gd name="T21" fmla="*/ 118 h 118"/>
                <a:gd name="T22" fmla="*/ 63 w 82"/>
                <a:gd name="T23" fmla="*/ 118 h 118"/>
                <a:gd name="T24" fmla="*/ 68 w 82"/>
                <a:gd name="T25" fmla="*/ 118 h 118"/>
                <a:gd name="T26" fmla="*/ 72 w 82"/>
                <a:gd name="T27" fmla="*/ 115 h 118"/>
                <a:gd name="T28" fmla="*/ 74 w 82"/>
                <a:gd name="T29" fmla="*/ 113 h 118"/>
                <a:gd name="T30" fmla="*/ 77 w 82"/>
                <a:gd name="T31" fmla="*/ 109 h 118"/>
                <a:gd name="T32" fmla="*/ 81 w 82"/>
                <a:gd name="T33" fmla="*/ 99 h 118"/>
                <a:gd name="T34" fmla="*/ 82 w 82"/>
                <a:gd name="T35" fmla="*/ 89 h 118"/>
                <a:gd name="T36" fmla="*/ 81 w 82"/>
                <a:gd name="T37" fmla="*/ 81 h 118"/>
                <a:gd name="T38" fmla="*/ 79 w 82"/>
                <a:gd name="T39" fmla="*/ 75 h 118"/>
                <a:gd name="T40" fmla="*/ 78 w 82"/>
                <a:gd name="T41" fmla="*/ 69 h 118"/>
                <a:gd name="T42" fmla="*/ 76 w 82"/>
                <a:gd name="T43" fmla="*/ 62 h 118"/>
                <a:gd name="T44" fmla="*/ 73 w 82"/>
                <a:gd name="T45" fmla="*/ 55 h 118"/>
                <a:gd name="T46" fmla="*/ 72 w 82"/>
                <a:gd name="T47" fmla="*/ 49 h 118"/>
                <a:gd name="T48" fmla="*/ 71 w 82"/>
                <a:gd name="T49" fmla="*/ 42 h 118"/>
                <a:gd name="T50" fmla="*/ 69 w 82"/>
                <a:gd name="T51" fmla="*/ 35 h 118"/>
                <a:gd name="T52" fmla="*/ 69 w 82"/>
                <a:gd name="T53" fmla="*/ 0 h 118"/>
                <a:gd name="T54" fmla="*/ 66 w 82"/>
                <a:gd name="T55" fmla="*/ 1 h 118"/>
                <a:gd name="T56" fmla="*/ 63 w 82"/>
                <a:gd name="T57" fmla="*/ 2 h 118"/>
                <a:gd name="T58" fmla="*/ 60 w 82"/>
                <a:gd name="T59" fmla="*/ 3 h 118"/>
                <a:gd name="T60" fmla="*/ 58 w 82"/>
                <a:gd name="T61" fmla="*/ 6 h 118"/>
                <a:gd name="T62" fmla="*/ 55 w 82"/>
                <a:gd name="T63" fmla="*/ 12 h 118"/>
                <a:gd name="T64" fmla="*/ 54 w 82"/>
                <a:gd name="T65" fmla="*/ 21 h 118"/>
                <a:gd name="T66" fmla="*/ 53 w 82"/>
                <a:gd name="T67" fmla="*/ 29 h 118"/>
                <a:gd name="T68" fmla="*/ 50 w 82"/>
                <a:gd name="T69" fmla="*/ 37 h 118"/>
                <a:gd name="T70" fmla="*/ 49 w 82"/>
                <a:gd name="T71" fmla="*/ 41 h 118"/>
                <a:gd name="T72" fmla="*/ 47 w 82"/>
                <a:gd name="T73" fmla="*/ 45 h 118"/>
                <a:gd name="T74" fmla="*/ 44 w 82"/>
                <a:gd name="T75" fmla="*/ 47 h 118"/>
                <a:gd name="T76" fmla="*/ 42 w 82"/>
                <a:gd name="T77" fmla="*/ 50 h 118"/>
                <a:gd name="T78" fmla="*/ 27 w 82"/>
                <a:gd name="T79" fmla="*/ 60 h 118"/>
                <a:gd name="T80" fmla="*/ 14 w 82"/>
                <a:gd name="T81" fmla="*/ 71 h 118"/>
                <a:gd name="T82" fmla="*/ 8 w 82"/>
                <a:gd name="T83" fmla="*/ 77 h 118"/>
                <a:gd name="T84" fmla="*/ 4 w 82"/>
                <a:gd name="T85" fmla="*/ 84 h 118"/>
                <a:gd name="T86" fmla="*/ 2 w 82"/>
                <a:gd name="T87" fmla="*/ 91 h 118"/>
                <a:gd name="T88" fmla="*/ 0 w 82"/>
                <a:gd name="T89" fmla="*/ 10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2" h="118">
                  <a:moveTo>
                    <a:pt x="0" y="100"/>
                  </a:moveTo>
                  <a:lnTo>
                    <a:pt x="0" y="111"/>
                  </a:lnTo>
                  <a:lnTo>
                    <a:pt x="5" y="113"/>
                  </a:lnTo>
                  <a:lnTo>
                    <a:pt x="9" y="113"/>
                  </a:lnTo>
                  <a:lnTo>
                    <a:pt x="22" y="108"/>
                  </a:lnTo>
                  <a:lnTo>
                    <a:pt x="34" y="104"/>
                  </a:lnTo>
                  <a:lnTo>
                    <a:pt x="37" y="106"/>
                  </a:lnTo>
                  <a:lnTo>
                    <a:pt x="39" y="110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5" y="118"/>
                  </a:lnTo>
                  <a:lnTo>
                    <a:pt x="63" y="118"/>
                  </a:lnTo>
                  <a:lnTo>
                    <a:pt x="68" y="118"/>
                  </a:lnTo>
                  <a:lnTo>
                    <a:pt x="72" y="115"/>
                  </a:lnTo>
                  <a:lnTo>
                    <a:pt x="74" y="113"/>
                  </a:lnTo>
                  <a:lnTo>
                    <a:pt x="77" y="109"/>
                  </a:lnTo>
                  <a:lnTo>
                    <a:pt x="81" y="99"/>
                  </a:lnTo>
                  <a:lnTo>
                    <a:pt x="82" y="89"/>
                  </a:lnTo>
                  <a:lnTo>
                    <a:pt x="81" y="81"/>
                  </a:lnTo>
                  <a:lnTo>
                    <a:pt x="79" y="75"/>
                  </a:lnTo>
                  <a:lnTo>
                    <a:pt x="78" y="69"/>
                  </a:lnTo>
                  <a:lnTo>
                    <a:pt x="76" y="62"/>
                  </a:lnTo>
                  <a:lnTo>
                    <a:pt x="73" y="55"/>
                  </a:lnTo>
                  <a:lnTo>
                    <a:pt x="72" y="49"/>
                  </a:lnTo>
                  <a:lnTo>
                    <a:pt x="71" y="42"/>
                  </a:lnTo>
                  <a:lnTo>
                    <a:pt x="69" y="35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3" y="2"/>
                  </a:lnTo>
                  <a:lnTo>
                    <a:pt x="60" y="3"/>
                  </a:lnTo>
                  <a:lnTo>
                    <a:pt x="58" y="6"/>
                  </a:lnTo>
                  <a:lnTo>
                    <a:pt x="55" y="12"/>
                  </a:lnTo>
                  <a:lnTo>
                    <a:pt x="54" y="21"/>
                  </a:lnTo>
                  <a:lnTo>
                    <a:pt x="53" y="29"/>
                  </a:lnTo>
                  <a:lnTo>
                    <a:pt x="50" y="37"/>
                  </a:lnTo>
                  <a:lnTo>
                    <a:pt x="49" y="41"/>
                  </a:lnTo>
                  <a:lnTo>
                    <a:pt x="47" y="45"/>
                  </a:lnTo>
                  <a:lnTo>
                    <a:pt x="44" y="47"/>
                  </a:lnTo>
                  <a:lnTo>
                    <a:pt x="42" y="50"/>
                  </a:lnTo>
                  <a:lnTo>
                    <a:pt x="27" y="60"/>
                  </a:lnTo>
                  <a:lnTo>
                    <a:pt x="14" y="71"/>
                  </a:lnTo>
                  <a:lnTo>
                    <a:pt x="8" y="77"/>
                  </a:lnTo>
                  <a:lnTo>
                    <a:pt x="4" y="84"/>
                  </a:lnTo>
                  <a:lnTo>
                    <a:pt x="2" y="91"/>
                  </a:lnTo>
                  <a:lnTo>
                    <a:pt x="0" y="10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76" name="Freeform 45"/>
            <p:cNvSpPr>
              <a:spLocks/>
            </p:cNvSpPr>
            <p:nvPr/>
          </p:nvSpPr>
          <p:spPr bwMode="auto">
            <a:xfrm>
              <a:off x="3352784" y="2262576"/>
              <a:ext cx="122518" cy="101769"/>
            </a:xfrm>
            <a:custGeom>
              <a:avLst/>
              <a:gdLst>
                <a:gd name="T0" fmla="*/ 454 w 497"/>
                <a:gd name="T1" fmla="*/ 18 h 412"/>
                <a:gd name="T2" fmla="*/ 419 w 497"/>
                <a:gd name="T3" fmla="*/ 74 h 412"/>
                <a:gd name="T4" fmla="*/ 394 w 497"/>
                <a:gd name="T5" fmla="*/ 101 h 412"/>
                <a:gd name="T6" fmla="*/ 386 w 497"/>
                <a:gd name="T7" fmla="*/ 133 h 412"/>
                <a:gd name="T8" fmla="*/ 343 w 497"/>
                <a:gd name="T9" fmla="*/ 125 h 412"/>
                <a:gd name="T10" fmla="*/ 295 w 497"/>
                <a:gd name="T11" fmla="*/ 108 h 412"/>
                <a:gd name="T12" fmla="*/ 246 w 497"/>
                <a:gd name="T13" fmla="*/ 109 h 412"/>
                <a:gd name="T14" fmla="*/ 238 w 497"/>
                <a:gd name="T15" fmla="*/ 120 h 412"/>
                <a:gd name="T16" fmla="*/ 236 w 497"/>
                <a:gd name="T17" fmla="*/ 148 h 412"/>
                <a:gd name="T18" fmla="*/ 218 w 497"/>
                <a:gd name="T19" fmla="*/ 160 h 412"/>
                <a:gd name="T20" fmla="*/ 190 w 497"/>
                <a:gd name="T21" fmla="*/ 159 h 412"/>
                <a:gd name="T22" fmla="*/ 174 w 497"/>
                <a:gd name="T23" fmla="*/ 138 h 412"/>
                <a:gd name="T24" fmla="*/ 154 w 497"/>
                <a:gd name="T25" fmla="*/ 128 h 412"/>
                <a:gd name="T26" fmla="*/ 119 w 497"/>
                <a:gd name="T27" fmla="*/ 131 h 412"/>
                <a:gd name="T28" fmla="*/ 87 w 497"/>
                <a:gd name="T29" fmla="*/ 141 h 412"/>
                <a:gd name="T30" fmla="*/ 26 w 497"/>
                <a:gd name="T31" fmla="*/ 136 h 412"/>
                <a:gd name="T32" fmla="*/ 11 w 497"/>
                <a:gd name="T33" fmla="*/ 182 h 412"/>
                <a:gd name="T34" fmla="*/ 0 w 497"/>
                <a:gd name="T35" fmla="*/ 227 h 412"/>
                <a:gd name="T36" fmla="*/ 2 w 497"/>
                <a:gd name="T37" fmla="*/ 254 h 412"/>
                <a:gd name="T38" fmla="*/ 20 w 497"/>
                <a:gd name="T39" fmla="*/ 267 h 412"/>
                <a:gd name="T40" fmla="*/ 64 w 497"/>
                <a:gd name="T41" fmla="*/ 276 h 412"/>
                <a:gd name="T42" fmla="*/ 131 w 497"/>
                <a:gd name="T43" fmla="*/ 279 h 412"/>
                <a:gd name="T44" fmla="*/ 155 w 497"/>
                <a:gd name="T45" fmla="*/ 297 h 412"/>
                <a:gd name="T46" fmla="*/ 185 w 497"/>
                <a:gd name="T47" fmla="*/ 305 h 412"/>
                <a:gd name="T48" fmla="*/ 231 w 497"/>
                <a:gd name="T49" fmla="*/ 303 h 412"/>
                <a:gd name="T50" fmla="*/ 241 w 497"/>
                <a:gd name="T51" fmla="*/ 288 h 412"/>
                <a:gd name="T52" fmla="*/ 251 w 497"/>
                <a:gd name="T53" fmla="*/ 273 h 412"/>
                <a:gd name="T54" fmla="*/ 278 w 497"/>
                <a:gd name="T55" fmla="*/ 300 h 412"/>
                <a:gd name="T56" fmla="*/ 320 w 497"/>
                <a:gd name="T57" fmla="*/ 279 h 412"/>
                <a:gd name="T58" fmla="*/ 335 w 497"/>
                <a:gd name="T59" fmla="*/ 269 h 412"/>
                <a:gd name="T60" fmla="*/ 369 w 497"/>
                <a:gd name="T61" fmla="*/ 274 h 412"/>
                <a:gd name="T62" fmla="*/ 385 w 497"/>
                <a:gd name="T63" fmla="*/ 289 h 412"/>
                <a:gd name="T64" fmla="*/ 386 w 497"/>
                <a:gd name="T65" fmla="*/ 352 h 412"/>
                <a:gd name="T66" fmla="*/ 402 w 497"/>
                <a:gd name="T67" fmla="*/ 365 h 412"/>
                <a:gd name="T68" fmla="*/ 436 w 497"/>
                <a:gd name="T69" fmla="*/ 399 h 412"/>
                <a:gd name="T70" fmla="*/ 453 w 497"/>
                <a:gd name="T71" fmla="*/ 399 h 412"/>
                <a:gd name="T72" fmla="*/ 453 w 497"/>
                <a:gd name="T73" fmla="*/ 351 h 412"/>
                <a:gd name="T74" fmla="*/ 448 w 497"/>
                <a:gd name="T75" fmla="*/ 301 h 412"/>
                <a:gd name="T76" fmla="*/ 439 w 497"/>
                <a:gd name="T77" fmla="*/ 289 h 412"/>
                <a:gd name="T78" fmla="*/ 418 w 497"/>
                <a:gd name="T79" fmla="*/ 279 h 412"/>
                <a:gd name="T80" fmla="*/ 420 w 497"/>
                <a:gd name="T81" fmla="*/ 253 h 412"/>
                <a:gd name="T82" fmla="*/ 449 w 497"/>
                <a:gd name="T83" fmla="*/ 233 h 412"/>
                <a:gd name="T84" fmla="*/ 483 w 497"/>
                <a:gd name="T85" fmla="*/ 233 h 412"/>
                <a:gd name="T86" fmla="*/ 495 w 497"/>
                <a:gd name="T87" fmla="*/ 223 h 412"/>
                <a:gd name="T88" fmla="*/ 485 w 497"/>
                <a:gd name="T89" fmla="*/ 204 h 412"/>
                <a:gd name="T90" fmla="*/ 483 w 497"/>
                <a:gd name="T91" fmla="*/ 184 h 412"/>
                <a:gd name="T92" fmla="*/ 490 w 497"/>
                <a:gd name="T93" fmla="*/ 123 h 412"/>
                <a:gd name="T94" fmla="*/ 484 w 497"/>
                <a:gd name="T95" fmla="*/ 69 h 412"/>
                <a:gd name="T96" fmla="*/ 477 w 497"/>
                <a:gd name="T97" fmla="*/ 15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97" h="412">
                  <a:moveTo>
                    <a:pt x="474" y="0"/>
                  </a:moveTo>
                  <a:lnTo>
                    <a:pt x="465" y="5"/>
                  </a:lnTo>
                  <a:lnTo>
                    <a:pt x="459" y="11"/>
                  </a:lnTo>
                  <a:lnTo>
                    <a:pt x="454" y="18"/>
                  </a:lnTo>
                  <a:lnTo>
                    <a:pt x="450" y="26"/>
                  </a:lnTo>
                  <a:lnTo>
                    <a:pt x="444" y="42"/>
                  </a:lnTo>
                  <a:lnTo>
                    <a:pt x="435" y="60"/>
                  </a:lnTo>
                  <a:lnTo>
                    <a:pt x="419" y="74"/>
                  </a:lnTo>
                  <a:lnTo>
                    <a:pt x="402" y="86"/>
                  </a:lnTo>
                  <a:lnTo>
                    <a:pt x="399" y="91"/>
                  </a:lnTo>
                  <a:lnTo>
                    <a:pt x="396" y="96"/>
                  </a:lnTo>
                  <a:lnTo>
                    <a:pt x="394" y="101"/>
                  </a:lnTo>
                  <a:lnTo>
                    <a:pt x="391" y="108"/>
                  </a:lnTo>
                  <a:lnTo>
                    <a:pt x="390" y="119"/>
                  </a:lnTo>
                  <a:lnTo>
                    <a:pt x="390" y="131"/>
                  </a:lnTo>
                  <a:lnTo>
                    <a:pt x="386" y="133"/>
                  </a:lnTo>
                  <a:lnTo>
                    <a:pt x="384" y="134"/>
                  </a:lnTo>
                  <a:lnTo>
                    <a:pt x="369" y="133"/>
                  </a:lnTo>
                  <a:lnTo>
                    <a:pt x="355" y="129"/>
                  </a:lnTo>
                  <a:lnTo>
                    <a:pt x="343" y="125"/>
                  </a:lnTo>
                  <a:lnTo>
                    <a:pt x="331" y="120"/>
                  </a:lnTo>
                  <a:lnTo>
                    <a:pt x="320" y="115"/>
                  </a:lnTo>
                  <a:lnTo>
                    <a:pt x="307" y="110"/>
                  </a:lnTo>
                  <a:lnTo>
                    <a:pt x="295" y="108"/>
                  </a:lnTo>
                  <a:lnTo>
                    <a:pt x="279" y="106"/>
                  </a:lnTo>
                  <a:lnTo>
                    <a:pt x="263" y="105"/>
                  </a:lnTo>
                  <a:lnTo>
                    <a:pt x="248" y="108"/>
                  </a:lnTo>
                  <a:lnTo>
                    <a:pt x="246" y="109"/>
                  </a:lnTo>
                  <a:lnTo>
                    <a:pt x="243" y="110"/>
                  </a:lnTo>
                  <a:lnTo>
                    <a:pt x="241" y="113"/>
                  </a:lnTo>
                  <a:lnTo>
                    <a:pt x="239" y="115"/>
                  </a:lnTo>
                  <a:lnTo>
                    <a:pt x="238" y="120"/>
                  </a:lnTo>
                  <a:lnTo>
                    <a:pt x="237" y="126"/>
                  </a:lnTo>
                  <a:lnTo>
                    <a:pt x="237" y="134"/>
                  </a:lnTo>
                  <a:lnTo>
                    <a:pt x="237" y="140"/>
                  </a:lnTo>
                  <a:lnTo>
                    <a:pt x="236" y="148"/>
                  </a:lnTo>
                  <a:lnTo>
                    <a:pt x="232" y="154"/>
                  </a:lnTo>
                  <a:lnTo>
                    <a:pt x="228" y="158"/>
                  </a:lnTo>
                  <a:lnTo>
                    <a:pt x="223" y="159"/>
                  </a:lnTo>
                  <a:lnTo>
                    <a:pt x="218" y="160"/>
                  </a:lnTo>
                  <a:lnTo>
                    <a:pt x="212" y="160"/>
                  </a:lnTo>
                  <a:lnTo>
                    <a:pt x="204" y="160"/>
                  </a:lnTo>
                  <a:lnTo>
                    <a:pt x="197" y="160"/>
                  </a:lnTo>
                  <a:lnTo>
                    <a:pt x="190" y="159"/>
                  </a:lnTo>
                  <a:lnTo>
                    <a:pt x="184" y="156"/>
                  </a:lnTo>
                  <a:lnTo>
                    <a:pt x="179" y="149"/>
                  </a:lnTo>
                  <a:lnTo>
                    <a:pt x="175" y="141"/>
                  </a:lnTo>
                  <a:lnTo>
                    <a:pt x="174" y="138"/>
                  </a:lnTo>
                  <a:lnTo>
                    <a:pt x="172" y="135"/>
                  </a:lnTo>
                  <a:lnTo>
                    <a:pt x="169" y="131"/>
                  </a:lnTo>
                  <a:lnTo>
                    <a:pt x="165" y="130"/>
                  </a:lnTo>
                  <a:lnTo>
                    <a:pt x="154" y="128"/>
                  </a:lnTo>
                  <a:lnTo>
                    <a:pt x="144" y="128"/>
                  </a:lnTo>
                  <a:lnTo>
                    <a:pt x="134" y="128"/>
                  </a:lnTo>
                  <a:lnTo>
                    <a:pt x="126" y="129"/>
                  </a:lnTo>
                  <a:lnTo>
                    <a:pt x="119" y="131"/>
                  </a:lnTo>
                  <a:lnTo>
                    <a:pt x="111" y="134"/>
                  </a:lnTo>
                  <a:lnTo>
                    <a:pt x="104" y="138"/>
                  </a:lnTo>
                  <a:lnTo>
                    <a:pt x="96" y="139"/>
                  </a:lnTo>
                  <a:lnTo>
                    <a:pt x="87" y="141"/>
                  </a:lnTo>
                  <a:lnTo>
                    <a:pt x="79" y="141"/>
                  </a:lnTo>
                  <a:lnTo>
                    <a:pt x="60" y="139"/>
                  </a:lnTo>
                  <a:lnTo>
                    <a:pt x="41" y="136"/>
                  </a:lnTo>
                  <a:lnTo>
                    <a:pt x="26" y="136"/>
                  </a:lnTo>
                  <a:lnTo>
                    <a:pt x="23" y="149"/>
                  </a:lnTo>
                  <a:lnTo>
                    <a:pt x="20" y="160"/>
                  </a:lnTo>
                  <a:lnTo>
                    <a:pt x="16" y="172"/>
                  </a:lnTo>
                  <a:lnTo>
                    <a:pt x="11" y="182"/>
                  </a:lnTo>
                  <a:lnTo>
                    <a:pt x="7" y="192"/>
                  </a:lnTo>
                  <a:lnTo>
                    <a:pt x="3" y="202"/>
                  </a:lnTo>
                  <a:lnTo>
                    <a:pt x="1" y="213"/>
                  </a:lnTo>
                  <a:lnTo>
                    <a:pt x="0" y="227"/>
                  </a:lnTo>
                  <a:lnTo>
                    <a:pt x="0" y="237"/>
                  </a:lnTo>
                  <a:lnTo>
                    <a:pt x="0" y="246"/>
                  </a:lnTo>
                  <a:lnTo>
                    <a:pt x="1" y="251"/>
                  </a:lnTo>
                  <a:lnTo>
                    <a:pt x="2" y="254"/>
                  </a:lnTo>
                  <a:lnTo>
                    <a:pt x="5" y="258"/>
                  </a:lnTo>
                  <a:lnTo>
                    <a:pt x="7" y="262"/>
                  </a:lnTo>
                  <a:lnTo>
                    <a:pt x="13" y="266"/>
                  </a:lnTo>
                  <a:lnTo>
                    <a:pt x="20" y="267"/>
                  </a:lnTo>
                  <a:lnTo>
                    <a:pt x="27" y="268"/>
                  </a:lnTo>
                  <a:lnTo>
                    <a:pt x="35" y="268"/>
                  </a:lnTo>
                  <a:lnTo>
                    <a:pt x="50" y="272"/>
                  </a:lnTo>
                  <a:lnTo>
                    <a:pt x="64" y="276"/>
                  </a:lnTo>
                  <a:lnTo>
                    <a:pt x="120" y="276"/>
                  </a:lnTo>
                  <a:lnTo>
                    <a:pt x="124" y="276"/>
                  </a:lnTo>
                  <a:lnTo>
                    <a:pt x="129" y="277"/>
                  </a:lnTo>
                  <a:lnTo>
                    <a:pt x="131" y="279"/>
                  </a:lnTo>
                  <a:lnTo>
                    <a:pt x="135" y="282"/>
                  </a:lnTo>
                  <a:lnTo>
                    <a:pt x="141" y="287"/>
                  </a:lnTo>
                  <a:lnTo>
                    <a:pt x="149" y="293"/>
                  </a:lnTo>
                  <a:lnTo>
                    <a:pt x="155" y="297"/>
                  </a:lnTo>
                  <a:lnTo>
                    <a:pt x="162" y="301"/>
                  </a:lnTo>
                  <a:lnTo>
                    <a:pt x="167" y="302"/>
                  </a:lnTo>
                  <a:lnTo>
                    <a:pt x="173" y="303"/>
                  </a:lnTo>
                  <a:lnTo>
                    <a:pt x="185" y="305"/>
                  </a:lnTo>
                  <a:lnTo>
                    <a:pt x="199" y="305"/>
                  </a:lnTo>
                  <a:lnTo>
                    <a:pt x="226" y="305"/>
                  </a:lnTo>
                  <a:lnTo>
                    <a:pt x="228" y="303"/>
                  </a:lnTo>
                  <a:lnTo>
                    <a:pt x="231" y="303"/>
                  </a:lnTo>
                  <a:lnTo>
                    <a:pt x="233" y="301"/>
                  </a:lnTo>
                  <a:lnTo>
                    <a:pt x="236" y="300"/>
                  </a:lnTo>
                  <a:lnTo>
                    <a:pt x="238" y="293"/>
                  </a:lnTo>
                  <a:lnTo>
                    <a:pt x="241" y="288"/>
                  </a:lnTo>
                  <a:lnTo>
                    <a:pt x="243" y="282"/>
                  </a:lnTo>
                  <a:lnTo>
                    <a:pt x="247" y="277"/>
                  </a:lnTo>
                  <a:lnTo>
                    <a:pt x="248" y="274"/>
                  </a:lnTo>
                  <a:lnTo>
                    <a:pt x="251" y="273"/>
                  </a:lnTo>
                  <a:lnTo>
                    <a:pt x="253" y="272"/>
                  </a:lnTo>
                  <a:lnTo>
                    <a:pt x="257" y="271"/>
                  </a:lnTo>
                  <a:lnTo>
                    <a:pt x="278" y="271"/>
                  </a:lnTo>
                  <a:lnTo>
                    <a:pt x="278" y="300"/>
                  </a:lnTo>
                  <a:lnTo>
                    <a:pt x="295" y="300"/>
                  </a:lnTo>
                  <a:lnTo>
                    <a:pt x="312" y="300"/>
                  </a:lnTo>
                  <a:lnTo>
                    <a:pt x="315" y="288"/>
                  </a:lnTo>
                  <a:lnTo>
                    <a:pt x="320" y="279"/>
                  </a:lnTo>
                  <a:lnTo>
                    <a:pt x="322" y="276"/>
                  </a:lnTo>
                  <a:lnTo>
                    <a:pt x="325" y="272"/>
                  </a:lnTo>
                  <a:lnTo>
                    <a:pt x="330" y="271"/>
                  </a:lnTo>
                  <a:lnTo>
                    <a:pt x="335" y="269"/>
                  </a:lnTo>
                  <a:lnTo>
                    <a:pt x="343" y="271"/>
                  </a:lnTo>
                  <a:lnTo>
                    <a:pt x="352" y="271"/>
                  </a:lnTo>
                  <a:lnTo>
                    <a:pt x="361" y="273"/>
                  </a:lnTo>
                  <a:lnTo>
                    <a:pt x="369" y="274"/>
                  </a:lnTo>
                  <a:lnTo>
                    <a:pt x="375" y="278"/>
                  </a:lnTo>
                  <a:lnTo>
                    <a:pt x="381" y="283"/>
                  </a:lnTo>
                  <a:lnTo>
                    <a:pt x="382" y="286"/>
                  </a:lnTo>
                  <a:lnTo>
                    <a:pt x="385" y="289"/>
                  </a:lnTo>
                  <a:lnTo>
                    <a:pt x="385" y="293"/>
                  </a:lnTo>
                  <a:lnTo>
                    <a:pt x="386" y="297"/>
                  </a:lnTo>
                  <a:lnTo>
                    <a:pt x="386" y="348"/>
                  </a:lnTo>
                  <a:lnTo>
                    <a:pt x="386" y="352"/>
                  </a:lnTo>
                  <a:lnTo>
                    <a:pt x="389" y="356"/>
                  </a:lnTo>
                  <a:lnTo>
                    <a:pt x="391" y="358"/>
                  </a:lnTo>
                  <a:lnTo>
                    <a:pt x="395" y="361"/>
                  </a:lnTo>
                  <a:lnTo>
                    <a:pt x="402" y="365"/>
                  </a:lnTo>
                  <a:lnTo>
                    <a:pt x="411" y="369"/>
                  </a:lnTo>
                  <a:lnTo>
                    <a:pt x="421" y="379"/>
                  </a:lnTo>
                  <a:lnTo>
                    <a:pt x="430" y="387"/>
                  </a:lnTo>
                  <a:lnTo>
                    <a:pt x="436" y="399"/>
                  </a:lnTo>
                  <a:lnTo>
                    <a:pt x="441" y="411"/>
                  </a:lnTo>
                  <a:lnTo>
                    <a:pt x="446" y="412"/>
                  </a:lnTo>
                  <a:lnTo>
                    <a:pt x="450" y="406"/>
                  </a:lnTo>
                  <a:lnTo>
                    <a:pt x="453" y="399"/>
                  </a:lnTo>
                  <a:lnTo>
                    <a:pt x="454" y="391"/>
                  </a:lnTo>
                  <a:lnTo>
                    <a:pt x="454" y="384"/>
                  </a:lnTo>
                  <a:lnTo>
                    <a:pt x="454" y="366"/>
                  </a:lnTo>
                  <a:lnTo>
                    <a:pt x="453" y="351"/>
                  </a:lnTo>
                  <a:lnTo>
                    <a:pt x="450" y="336"/>
                  </a:lnTo>
                  <a:lnTo>
                    <a:pt x="449" y="318"/>
                  </a:lnTo>
                  <a:lnTo>
                    <a:pt x="449" y="310"/>
                  </a:lnTo>
                  <a:lnTo>
                    <a:pt x="448" y="301"/>
                  </a:lnTo>
                  <a:lnTo>
                    <a:pt x="446" y="297"/>
                  </a:lnTo>
                  <a:lnTo>
                    <a:pt x="445" y="294"/>
                  </a:lnTo>
                  <a:lnTo>
                    <a:pt x="443" y="292"/>
                  </a:lnTo>
                  <a:lnTo>
                    <a:pt x="439" y="289"/>
                  </a:lnTo>
                  <a:lnTo>
                    <a:pt x="430" y="287"/>
                  </a:lnTo>
                  <a:lnTo>
                    <a:pt x="424" y="284"/>
                  </a:lnTo>
                  <a:lnTo>
                    <a:pt x="420" y="282"/>
                  </a:lnTo>
                  <a:lnTo>
                    <a:pt x="418" y="279"/>
                  </a:lnTo>
                  <a:lnTo>
                    <a:pt x="416" y="276"/>
                  </a:lnTo>
                  <a:lnTo>
                    <a:pt x="416" y="272"/>
                  </a:lnTo>
                  <a:lnTo>
                    <a:pt x="418" y="262"/>
                  </a:lnTo>
                  <a:lnTo>
                    <a:pt x="420" y="253"/>
                  </a:lnTo>
                  <a:lnTo>
                    <a:pt x="423" y="244"/>
                  </a:lnTo>
                  <a:lnTo>
                    <a:pt x="424" y="233"/>
                  </a:lnTo>
                  <a:lnTo>
                    <a:pt x="438" y="233"/>
                  </a:lnTo>
                  <a:lnTo>
                    <a:pt x="449" y="233"/>
                  </a:lnTo>
                  <a:lnTo>
                    <a:pt x="460" y="234"/>
                  </a:lnTo>
                  <a:lnTo>
                    <a:pt x="474" y="234"/>
                  </a:lnTo>
                  <a:lnTo>
                    <a:pt x="478" y="234"/>
                  </a:lnTo>
                  <a:lnTo>
                    <a:pt x="483" y="233"/>
                  </a:lnTo>
                  <a:lnTo>
                    <a:pt x="487" y="232"/>
                  </a:lnTo>
                  <a:lnTo>
                    <a:pt x="489" y="229"/>
                  </a:lnTo>
                  <a:lnTo>
                    <a:pt x="493" y="227"/>
                  </a:lnTo>
                  <a:lnTo>
                    <a:pt x="495" y="223"/>
                  </a:lnTo>
                  <a:lnTo>
                    <a:pt x="497" y="219"/>
                  </a:lnTo>
                  <a:lnTo>
                    <a:pt x="497" y="215"/>
                  </a:lnTo>
                  <a:lnTo>
                    <a:pt x="492" y="209"/>
                  </a:lnTo>
                  <a:lnTo>
                    <a:pt x="485" y="204"/>
                  </a:lnTo>
                  <a:lnTo>
                    <a:pt x="483" y="199"/>
                  </a:lnTo>
                  <a:lnTo>
                    <a:pt x="482" y="194"/>
                  </a:lnTo>
                  <a:lnTo>
                    <a:pt x="482" y="190"/>
                  </a:lnTo>
                  <a:lnTo>
                    <a:pt x="483" y="184"/>
                  </a:lnTo>
                  <a:lnTo>
                    <a:pt x="484" y="168"/>
                  </a:lnTo>
                  <a:lnTo>
                    <a:pt x="487" y="154"/>
                  </a:lnTo>
                  <a:lnTo>
                    <a:pt x="489" y="139"/>
                  </a:lnTo>
                  <a:lnTo>
                    <a:pt x="490" y="123"/>
                  </a:lnTo>
                  <a:lnTo>
                    <a:pt x="489" y="108"/>
                  </a:lnTo>
                  <a:lnTo>
                    <a:pt x="488" y="94"/>
                  </a:lnTo>
                  <a:lnTo>
                    <a:pt x="485" y="81"/>
                  </a:lnTo>
                  <a:lnTo>
                    <a:pt x="484" y="69"/>
                  </a:lnTo>
                  <a:lnTo>
                    <a:pt x="482" y="56"/>
                  </a:lnTo>
                  <a:lnTo>
                    <a:pt x="479" y="44"/>
                  </a:lnTo>
                  <a:lnTo>
                    <a:pt x="478" y="30"/>
                  </a:lnTo>
                  <a:lnTo>
                    <a:pt x="477" y="15"/>
                  </a:lnTo>
                  <a:lnTo>
                    <a:pt x="475" y="7"/>
                  </a:lnTo>
                  <a:lnTo>
                    <a:pt x="474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77" name="Freeform 46"/>
            <p:cNvSpPr>
              <a:spLocks/>
            </p:cNvSpPr>
            <p:nvPr/>
          </p:nvSpPr>
          <p:spPr bwMode="auto">
            <a:xfrm>
              <a:off x="3260896" y="2137093"/>
              <a:ext cx="26678" cy="40510"/>
            </a:xfrm>
            <a:custGeom>
              <a:avLst/>
              <a:gdLst>
                <a:gd name="T0" fmla="*/ 84 w 107"/>
                <a:gd name="T1" fmla="*/ 23 h 166"/>
                <a:gd name="T2" fmla="*/ 82 w 107"/>
                <a:gd name="T3" fmla="*/ 11 h 166"/>
                <a:gd name="T4" fmla="*/ 80 w 107"/>
                <a:gd name="T5" fmla="*/ 0 h 166"/>
                <a:gd name="T6" fmla="*/ 65 w 107"/>
                <a:gd name="T7" fmla="*/ 0 h 166"/>
                <a:gd name="T8" fmla="*/ 48 w 107"/>
                <a:gd name="T9" fmla="*/ 14 h 166"/>
                <a:gd name="T10" fmla="*/ 33 w 107"/>
                <a:gd name="T11" fmla="*/ 25 h 166"/>
                <a:gd name="T12" fmla="*/ 26 w 107"/>
                <a:gd name="T13" fmla="*/ 32 h 166"/>
                <a:gd name="T14" fmla="*/ 20 w 107"/>
                <a:gd name="T15" fmla="*/ 39 h 166"/>
                <a:gd name="T16" fmla="*/ 19 w 107"/>
                <a:gd name="T17" fmla="*/ 43 h 166"/>
                <a:gd name="T18" fmla="*/ 18 w 107"/>
                <a:gd name="T19" fmla="*/ 47 h 166"/>
                <a:gd name="T20" fmla="*/ 16 w 107"/>
                <a:gd name="T21" fmla="*/ 52 h 166"/>
                <a:gd name="T22" fmla="*/ 16 w 107"/>
                <a:gd name="T23" fmla="*/ 57 h 166"/>
                <a:gd name="T24" fmla="*/ 18 w 107"/>
                <a:gd name="T25" fmla="*/ 64 h 166"/>
                <a:gd name="T26" fmla="*/ 20 w 107"/>
                <a:gd name="T27" fmla="*/ 73 h 166"/>
                <a:gd name="T28" fmla="*/ 19 w 107"/>
                <a:gd name="T29" fmla="*/ 79 h 166"/>
                <a:gd name="T30" fmla="*/ 16 w 107"/>
                <a:gd name="T31" fmla="*/ 84 h 166"/>
                <a:gd name="T32" fmla="*/ 14 w 107"/>
                <a:gd name="T33" fmla="*/ 89 h 166"/>
                <a:gd name="T34" fmla="*/ 10 w 107"/>
                <a:gd name="T35" fmla="*/ 94 h 166"/>
                <a:gd name="T36" fmla="*/ 6 w 107"/>
                <a:gd name="T37" fmla="*/ 98 h 166"/>
                <a:gd name="T38" fmla="*/ 3 w 107"/>
                <a:gd name="T39" fmla="*/ 103 h 166"/>
                <a:gd name="T40" fmla="*/ 1 w 107"/>
                <a:gd name="T41" fmla="*/ 108 h 166"/>
                <a:gd name="T42" fmla="*/ 0 w 107"/>
                <a:gd name="T43" fmla="*/ 114 h 166"/>
                <a:gd name="T44" fmla="*/ 0 w 107"/>
                <a:gd name="T45" fmla="*/ 123 h 166"/>
                <a:gd name="T46" fmla="*/ 1 w 107"/>
                <a:gd name="T47" fmla="*/ 132 h 166"/>
                <a:gd name="T48" fmla="*/ 4 w 107"/>
                <a:gd name="T49" fmla="*/ 141 h 166"/>
                <a:gd name="T50" fmla="*/ 6 w 107"/>
                <a:gd name="T51" fmla="*/ 148 h 166"/>
                <a:gd name="T52" fmla="*/ 10 w 107"/>
                <a:gd name="T53" fmla="*/ 156 h 166"/>
                <a:gd name="T54" fmla="*/ 15 w 107"/>
                <a:gd name="T55" fmla="*/ 161 h 166"/>
                <a:gd name="T56" fmla="*/ 18 w 107"/>
                <a:gd name="T57" fmla="*/ 162 h 166"/>
                <a:gd name="T58" fmla="*/ 21 w 107"/>
                <a:gd name="T59" fmla="*/ 165 h 166"/>
                <a:gd name="T60" fmla="*/ 25 w 107"/>
                <a:gd name="T61" fmla="*/ 165 h 166"/>
                <a:gd name="T62" fmla="*/ 29 w 107"/>
                <a:gd name="T63" fmla="*/ 166 h 166"/>
                <a:gd name="T64" fmla="*/ 33 w 107"/>
                <a:gd name="T65" fmla="*/ 165 h 166"/>
                <a:gd name="T66" fmla="*/ 35 w 107"/>
                <a:gd name="T67" fmla="*/ 163 h 166"/>
                <a:gd name="T68" fmla="*/ 38 w 107"/>
                <a:gd name="T69" fmla="*/ 162 h 166"/>
                <a:gd name="T70" fmla="*/ 39 w 107"/>
                <a:gd name="T71" fmla="*/ 160 h 166"/>
                <a:gd name="T72" fmla="*/ 43 w 107"/>
                <a:gd name="T73" fmla="*/ 153 h 166"/>
                <a:gd name="T74" fmla="*/ 45 w 107"/>
                <a:gd name="T75" fmla="*/ 147 h 166"/>
                <a:gd name="T76" fmla="*/ 48 w 107"/>
                <a:gd name="T77" fmla="*/ 134 h 166"/>
                <a:gd name="T78" fmla="*/ 52 w 107"/>
                <a:gd name="T79" fmla="*/ 123 h 166"/>
                <a:gd name="T80" fmla="*/ 53 w 107"/>
                <a:gd name="T81" fmla="*/ 118 h 166"/>
                <a:gd name="T82" fmla="*/ 55 w 107"/>
                <a:gd name="T83" fmla="*/ 113 h 166"/>
                <a:gd name="T84" fmla="*/ 59 w 107"/>
                <a:gd name="T85" fmla="*/ 108 h 166"/>
                <a:gd name="T86" fmla="*/ 64 w 107"/>
                <a:gd name="T87" fmla="*/ 104 h 166"/>
                <a:gd name="T88" fmla="*/ 78 w 107"/>
                <a:gd name="T89" fmla="*/ 94 h 166"/>
                <a:gd name="T90" fmla="*/ 90 w 107"/>
                <a:gd name="T91" fmla="*/ 84 h 166"/>
                <a:gd name="T92" fmla="*/ 96 w 107"/>
                <a:gd name="T93" fmla="*/ 79 h 166"/>
                <a:gd name="T94" fmla="*/ 101 w 107"/>
                <a:gd name="T95" fmla="*/ 73 h 166"/>
                <a:gd name="T96" fmla="*/ 104 w 107"/>
                <a:gd name="T97" fmla="*/ 67 h 166"/>
                <a:gd name="T98" fmla="*/ 107 w 107"/>
                <a:gd name="T99" fmla="*/ 58 h 166"/>
                <a:gd name="T100" fmla="*/ 103 w 107"/>
                <a:gd name="T101" fmla="*/ 55 h 166"/>
                <a:gd name="T102" fmla="*/ 99 w 107"/>
                <a:gd name="T103" fmla="*/ 52 h 166"/>
                <a:gd name="T104" fmla="*/ 97 w 107"/>
                <a:gd name="T105" fmla="*/ 48 h 166"/>
                <a:gd name="T106" fmla="*/ 94 w 107"/>
                <a:gd name="T107" fmla="*/ 43 h 166"/>
                <a:gd name="T108" fmla="*/ 90 w 107"/>
                <a:gd name="T109" fmla="*/ 32 h 166"/>
                <a:gd name="T110" fmla="*/ 84 w 107"/>
                <a:gd name="T111" fmla="*/ 2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" h="166">
                  <a:moveTo>
                    <a:pt x="84" y="23"/>
                  </a:moveTo>
                  <a:lnTo>
                    <a:pt x="82" y="11"/>
                  </a:lnTo>
                  <a:lnTo>
                    <a:pt x="80" y="0"/>
                  </a:lnTo>
                  <a:lnTo>
                    <a:pt x="65" y="0"/>
                  </a:lnTo>
                  <a:lnTo>
                    <a:pt x="48" y="14"/>
                  </a:lnTo>
                  <a:lnTo>
                    <a:pt x="33" y="25"/>
                  </a:lnTo>
                  <a:lnTo>
                    <a:pt x="26" y="32"/>
                  </a:lnTo>
                  <a:lnTo>
                    <a:pt x="20" y="39"/>
                  </a:lnTo>
                  <a:lnTo>
                    <a:pt x="19" y="43"/>
                  </a:lnTo>
                  <a:lnTo>
                    <a:pt x="18" y="47"/>
                  </a:lnTo>
                  <a:lnTo>
                    <a:pt x="16" y="52"/>
                  </a:lnTo>
                  <a:lnTo>
                    <a:pt x="16" y="57"/>
                  </a:lnTo>
                  <a:lnTo>
                    <a:pt x="18" y="64"/>
                  </a:lnTo>
                  <a:lnTo>
                    <a:pt x="20" y="73"/>
                  </a:lnTo>
                  <a:lnTo>
                    <a:pt x="19" y="79"/>
                  </a:lnTo>
                  <a:lnTo>
                    <a:pt x="16" y="84"/>
                  </a:lnTo>
                  <a:lnTo>
                    <a:pt x="14" y="89"/>
                  </a:lnTo>
                  <a:lnTo>
                    <a:pt x="10" y="94"/>
                  </a:lnTo>
                  <a:lnTo>
                    <a:pt x="6" y="98"/>
                  </a:lnTo>
                  <a:lnTo>
                    <a:pt x="3" y="103"/>
                  </a:lnTo>
                  <a:lnTo>
                    <a:pt x="1" y="108"/>
                  </a:lnTo>
                  <a:lnTo>
                    <a:pt x="0" y="114"/>
                  </a:lnTo>
                  <a:lnTo>
                    <a:pt x="0" y="123"/>
                  </a:lnTo>
                  <a:lnTo>
                    <a:pt x="1" y="132"/>
                  </a:lnTo>
                  <a:lnTo>
                    <a:pt x="4" y="141"/>
                  </a:lnTo>
                  <a:lnTo>
                    <a:pt x="6" y="148"/>
                  </a:lnTo>
                  <a:lnTo>
                    <a:pt x="10" y="156"/>
                  </a:lnTo>
                  <a:lnTo>
                    <a:pt x="15" y="161"/>
                  </a:lnTo>
                  <a:lnTo>
                    <a:pt x="18" y="162"/>
                  </a:lnTo>
                  <a:lnTo>
                    <a:pt x="21" y="165"/>
                  </a:lnTo>
                  <a:lnTo>
                    <a:pt x="25" y="165"/>
                  </a:lnTo>
                  <a:lnTo>
                    <a:pt x="29" y="166"/>
                  </a:lnTo>
                  <a:lnTo>
                    <a:pt x="33" y="165"/>
                  </a:lnTo>
                  <a:lnTo>
                    <a:pt x="35" y="163"/>
                  </a:lnTo>
                  <a:lnTo>
                    <a:pt x="38" y="162"/>
                  </a:lnTo>
                  <a:lnTo>
                    <a:pt x="39" y="160"/>
                  </a:lnTo>
                  <a:lnTo>
                    <a:pt x="43" y="153"/>
                  </a:lnTo>
                  <a:lnTo>
                    <a:pt x="45" y="147"/>
                  </a:lnTo>
                  <a:lnTo>
                    <a:pt x="48" y="134"/>
                  </a:lnTo>
                  <a:lnTo>
                    <a:pt x="52" y="123"/>
                  </a:lnTo>
                  <a:lnTo>
                    <a:pt x="53" y="118"/>
                  </a:lnTo>
                  <a:lnTo>
                    <a:pt x="55" y="113"/>
                  </a:lnTo>
                  <a:lnTo>
                    <a:pt x="59" y="108"/>
                  </a:lnTo>
                  <a:lnTo>
                    <a:pt x="64" y="104"/>
                  </a:lnTo>
                  <a:lnTo>
                    <a:pt x="78" y="94"/>
                  </a:lnTo>
                  <a:lnTo>
                    <a:pt x="90" y="84"/>
                  </a:lnTo>
                  <a:lnTo>
                    <a:pt x="96" y="79"/>
                  </a:lnTo>
                  <a:lnTo>
                    <a:pt x="101" y="73"/>
                  </a:lnTo>
                  <a:lnTo>
                    <a:pt x="104" y="67"/>
                  </a:lnTo>
                  <a:lnTo>
                    <a:pt x="107" y="58"/>
                  </a:lnTo>
                  <a:lnTo>
                    <a:pt x="103" y="55"/>
                  </a:lnTo>
                  <a:lnTo>
                    <a:pt x="99" y="52"/>
                  </a:lnTo>
                  <a:lnTo>
                    <a:pt x="97" y="48"/>
                  </a:lnTo>
                  <a:lnTo>
                    <a:pt x="94" y="43"/>
                  </a:lnTo>
                  <a:lnTo>
                    <a:pt x="90" y="32"/>
                  </a:lnTo>
                  <a:lnTo>
                    <a:pt x="84" y="23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78" name="Freeform 47"/>
            <p:cNvSpPr>
              <a:spLocks/>
            </p:cNvSpPr>
            <p:nvPr/>
          </p:nvSpPr>
          <p:spPr bwMode="auto">
            <a:xfrm>
              <a:off x="3288561" y="1508694"/>
              <a:ext cx="806247" cy="1015714"/>
            </a:xfrm>
            <a:custGeom>
              <a:avLst/>
              <a:gdLst>
                <a:gd name="T0" fmla="*/ 474 w 3263"/>
                <a:gd name="T1" fmla="*/ 1033 h 4112"/>
                <a:gd name="T2" fmla="*/ 593 w 3263"/>
                <a:gd name="T3" fmla="*/ 1517 h 4112"/>
                <a:gd name="T4" fmla="*/ 609 w 3263"/>
                <a:gd name="T5" fmla="*/ 1732 h 4112"/>
                <a:gd name="T6" fmla="*/ 672 w 3263"/>
                <a:gd name="T7" fmla="*/ 2011 h 4112"/>
                <a:gd name="T8" fmla="*/ 800 w 3263"/>
                <a:gd name="T9" fmla="*/ 2231 h 4112"/>
                <a:gd name="T10" fmla="*/ 883 w 3263"/>
                <a:gd name="T11" fmla="*/ 2457 h 4112"/>
                <a:gd name="T12" fmla="*/ 819 w 3263"/>
                <a:gd name="T13" fmla="*/ 2823 h 4112"/>
                <a:gd name="T14" fmla="*/ 876 w 3263"/>
                <a:gd name="T15" fmla="*/ 2953 h 4112"/>
                <a:gd name="T16" fmla="*/ 1091 w 3263"/>
                <a:gd name="T17" fmla="*/ 2979 h 4112"/>
                <a:gd name="T18" fmla="*/ 1095 w 3263"/>
                <a:gd name="T19" fmla="*/ 3141 h 4112"/>
                <a:gd name="T20" fmla="*/ 1069 w 3263"/>
                <a:gd name="T21" fmla="*/ 3255 h 4112"/>
                <a:gd name="T22" fmla="*/ 1123 w 3263"/>
                <a:gd name="T23" fmla="*/ 3380 h 4112"/>
                <a:gd name="T24" fmla="*/ 1307 w 3263"/>
                <a:gd name="T25" fmla="*/ 3428 h 4112"/>
                <a:gd name="T26" fmla="*/ 1462 w 3263"/>
                <a:gd name="T27" fmla="*/ 3557 h 4112"/>
                <a:gd name="T28" fmla="*/ 1543 w 3263"/>
                <a:gd name="T29" fmla="*/ 3685 h 4112"/>
                <a:gd name="T30" fmla="*/ 1635 w 3263"/>
                <a:gd name="T31" fmla="*/ 3850 h 4112"/>
                <a:gd name="T32" fmla="*/ 1494 w 3263"/>
                <a:gd name="T33" fmla="*/ 3936 h 4112"/>
                <a:gd name="T34" fmla="*/ 1582 w 3263"/>
                <a:gd name="T35" fmla="*/ 4109 h 4112"/>
                <a:gd name="T36" fmla="*/ 1706 w 3263"/>
                <a:gd name="T37" fmla="*/ 4024 h 4112"/>
                <a:gd name="T38" fmla="*/ 1885 w 3263"/>
                <a:gd name="T39" fmla="*/ 4073 h 4112"/>
                <a:gd name="T40" fmla="*/ 2015 w 3263"/>
                <a:gd name="T41" fmla="*/ 4025 h 4112"/>
                <a:gd name="T42" fmla="*/ 2159 w 3263"/>
                <a:gd name="T43" fmla="*/ 3922 h 4112"/>
                <a:gd name="T44" fmla="*/ 2168 w 3263"/>
                <a:gd name="T45" fmla="*/ 3763 h 4112"/>
                <a:gd name="T46" fmla="*/ 2314 w 3263"/>
                <a:gd name="T47" fmla="*/ 3717 h 4112"/>
                <a:gd name="T48" fmla="*/ 2444 w 3263"/>
                <a:gd name="T49" fmla="*/ 3618 h 4112"/>
                <a:gd name="T50" fmla="*/ 2462 w 3263"/>
                <a:gd name="T51" fmla="*/ 3447 h 4112"/>
                <a:gd name="T52" fmla="*/ 2467 w 3263"/>
                <a:gd name="T53" fmla="*/ 3330 h 4112"/>
                <a:gd name="T54" fmla="*/ 2666 w 3263"/>
                <a:gd name="T55" fmla="*/ 3211 h 4112"/>
                <a:gd name="T56" fmla="*/ 2707 w 3263"/>
                <a:gd name="T57" fmla="*/ 2934 h 4112"/>
                <a:gd name="T58" fmla="*/ 2644 w 3263"/>
                <a:gd name="T59" fmla="*/ 2782 h 4112"/>
                <a:gd name="T60" fmla="*/ 2797 w 3263"/>
                <a:gd name="T61" fmla="*/ 2597 h 4112"/>
                <a:gd name="T62" fmla="*/ 2951 w 3263"/>
                <a:gd name="T63" fmla="*/ 2496 h 4112"/>
                <a:gd name="T64" fmla="*/ 3017 w 3263"/>
                <a:gd name="T65" fmla="*/ 2417 h 4112"/>
                <a:gd name="T66" fmla="*/ 2927 w 3263"/>
                <a:gd name="T67" fmla="*/ 2314 h 4112"/>
                <a:gd name="T68" fmla="*/ 2832 w 3263"/>
                <a:gd name="T69" fmla="*/ 2161 h 4112"/>
                <a:gd name="T70" fmla="*/ 2948 w 3263"/>
                <a:gd name="T71" fmla="*/ 2050 h 4112"/>
                <a:gd name="T72" fmla="*/ 2994 w 3263"/>
                <a:gd name="T73" fmla="*/ 1944 h 4112"/>
                <a:gd name="T74" fmla="*/ 3145 w 3263"/>
                <a:gd name="T75" fmla="*/ 1713 h 4112"/>
                <a:gd name="T76" fmla="*/ 3121 w 3263"/>
                <a:gd name="T77" fmla="*/ 1543 h 4112"/>
                <a:gd name="T78" fmla="*/ 2984 w 3263"/>
                <a:gd name="T79" fmla="*/ 1551 h 4112"/>
                <a:gd name="T80" fmla="*/ 2720 w 3263"/>
                <a:gd name="T81" fmla="*/ 1418 h 4112"/>
                <a:gd name="T82" fmla="*/ 2518 w 3263"/>
                <a:gd name="T83" fmla="*/ 1285 h 4112"/>
                <a:gd name="T84" fmla="*/ 2452 w 3263"/>
                <a:gd name="T85" fmla="*/ 1094 h 4112"/>
                <a:gd name="T86" fmla="*/ 2547 w 3263"/>
                <a:gd name="T87" fmla="*/ 945 h 4112"/>
                <a:gd name="T88" fmla="*/ 2462 w 3263"/>
                <a:gd name="T89" fmla="*/ 832 h 4112"/>
                <a:gd name="T90" fmla="*/ 2266 w 3263"/>
                <a:gd name="T91" fmla="*/ 720 h 4112"/>
                <a:gd name="T92" fmla="*/ 2144 w 3263"/>
                <a:gd name="T93" fmla="*/ 586 h 4112"/>
                <a:gd name="T94" fmla="*/ 1981 w 3263"/>
                <a:gd name="T95" fmla="*/ 718 h 4112"/>
                <a:gd name="T96" fmla="*/ 1945 w 3263"/>
                <a:gd name="T97" fmla="*/ 808 h 4112"/>
                <a:gd name="T98" fmla="*/ 1685 w 3263"/>
                <a:gd name="T99" fmla="*/ 822 h 4112"/>
                <a:gd name="T100" fmla="*/ 1514 w 3263"/>
                <a:gd name="T101" fmla="*/ 852 h 4112"/>
                <a:gd name="T102" fmla="*/ 1310 w 3263"/>
                <a:gd name="T103" fmla="*/ 690 h 4112"/>
                <a:gd name="T104" fmla="*/ 1135 w 3263"/>
                <a:gd name="T105" fmla="*/ 737 h 4112"/>
                <a:gd name="T106" fmla="*/ 945 w 3263"/>
                <a:gd name="T107" fmla="*/ 515 h 4112"/>
                <a:gd name="T108" fmla="*/ 761 w 3263"/>
                <a:gd name="T109" fmla="*/ 412 h 4112"/>
                <a:gd name="T110" fmla="*/ 562 w 3263"/>
                <a:gd name="T111" fmla="*/ 257 h 4112"/>
                <a:gd name="T112" fmla="*/ 372 w 3263"/>
                <a:gd name="T113" fmla="*/ 158 h 4112"/>
                <a:gd name="T114" fmla="*/ 341 w 3263"/>
                <a:gd name="T115" fmla="*/ 19 h 4112"/>
                <a:gd name="T116" fmla="*/ 109 w 3263"/>
                <a:gd name="T117" fmla="*/ 59 h 4112"/>
                <a:gd name="T118" fmla="*/ 18 w 3263"/>
                <a:gd name="T119" fmla="*/ 227 h 4112"/>
                <a:gd name="T120" fmla="*/ 164 w 3263"/>
                <a:gd name="T121" fmla="*/ 488 h 4112"/>
                <a:gd name="T122" fmla="*/ 379 w 3263"/>
                <a:gd name="T123" fmla="*/ 730 h 4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63" h="4112">
                  <a:moveTo>
                    <a:pt x="352" y="885"/>
                  </a:moveTo>
                  <a:lnTo>
                    <a:pt x="362" y="887"/>
                  </a:lnTo>
                  <a:lnTo>
                    <a:pt x="371" y="891"/>
                  </a:lnTo>
                  <a:lnTo>
                    <a:pt x="379" y="895"/>
                  </a:lnTo>
                  <a:lnTo>
                    <a:pt x="386" y="901"/>
                  </a:lnTo>
                  <a:lnTo>
                    <a:pt x="394" y="907"/>
                  </a:lnTo>
                  <a:lnTo>
                    <a:pt x="400" y="915"/>
                  </a:lnTo>
                  <a:lnTo>
                    <a:pt x="406" y="924"/>
                  </a:lnTo>
                  <a:lnTo>
                    <a:pt x="412" y="932"/>
                  </a:lnTo>
                  <a:lnTo>
                    <a:pt x="420" y="941"/>
                  </a:lnTo>
                  <a:lnTo>
                    <a:pt x="430" y="949"/>
                  </a:lnTo>
                  <a:lnTo>
                    <a:pt x="440" y="955"/>
                  </a:lnTo>
                  <a:lnTo>
                    <a:pt x="449" y="961"/>
                  </a:lnTo>
                  <a:lnTo>
                    <a:pt x="458" y="967"/>
                  </a:lnTo>
                  <a:lnTo>
                    <a:pt x="465" y="974"/>
                  </a:lnTo>
                  <a:lnTo>
                    <a:pt x="468" y="978"/>
                  </a:lnTo>
                  <a:lnTo>
                    <a:pt x="470" y="983"/>
                  </a:lnTo>
                  <a:lnTo>
                    <a:pt x="471" y="988"/>
                  </a:lnTo>
                  <a:lnTo>
                    <a:pt x="473" y="994"/>
                  </a:lnTo>
                  <a:lnTo>
                    <a:pt x="473" y="1020"/>
                  </a:lnTo>
                  <a:lnTo>
                    <a:pt x="473" y="1026"/>
                  </a:lnTo>
                  <a:lnTo>
                    <a:pt x="474" y="1033"/>
                  </a:lnTo>
                  <a:lnTo>
                    <a:pt x="475" y="1038"/>
                  </a:lnTo>
                  <a:lnTo>
                    <a:pt x="476" y="1044"/>
                  </a:lnTo>
                  <a:lnTo>
                    <a:pt x="483" y="1054"/>
                  </a:lnTo>
                  <a:lnTo>
                    <a:pt x="489" y="1065"/>
                  </a:lnTo>
                  <a:lnTo>
                    <a:pt x="500" y="1083"/>
                  </a:lnTo>
                  <a:lnTo>
                    <a:pt x="512" y="1098"/>
                  </a:lnTo>
                  <a:lnTo>
                    <a:pt x="522" y="1113"/>
                  </a:lnTo>
                  <a:lnTo>
                    <a:pt x="534" y="1129"/>
                  </a:lnTo>
                  <a:lnTo>
                    <a:pt x="542" y="1141"/>
                  </a:lnTo>
                  <a:lnTo>
                    <a:pt x="548" y="1151"/>
                  </a:lnTo>
                  <a:lnTo>
                    <a:pt x="553" y="1161"/>
                  </a:lnTo>
                  <a:lnTo>
                    <a:pt x="558" y="1171"/>
                  </a:lnTo>
                  <a:lnTo>
                    <a:pt x="566" y="1192"/>
                  </a:lnTo>
                  <a:lnTo>
                    <a:pt x="577" y="1216"/>
                  </a:lnTo>
                  <a:lnTo>
                    <a:pt x="579" y="1223"/>
                  </a:lnTo>
                  <a:lnTo>
                    <a:pt x="582" y="1230"/>
                  </a:lnTo>
                  <a:lnTo>
                    <a:pt x="583" y="1236"/>
                  </a:lnTo>
                  <a:lnTo>
                    <a:pt x="583" y="1244"/>
                  </a:lnTo>
                  <a:lnTo>
                    <a:pt x="583" y="1326"/>
                  </a:lnTo>
                  <a:lnTo>
                    <a:pt x="592" y="1410"/>
                  </a:lnTo>
                  <a:lnTo>
                    <a:pt x="592" y="1505"/>
                  </a:lnTo>
                  <a:lnTo>
                    <a:pt x="593" y="1517"/>
                  </a:lnTo>
                  <a:lnTo>
                    <a:pt x="596" y="1528"/>
                  </a:lnTo>
                  <a:lnTo>
                    <a:pt x="597" y="1540"/>
                  </a:lnTo>
                  <a:lnTo>
                    <a:pt x="598" y="1552"/>
                  </a:lnTo>
                  <a:lnTo>
                    <a:pt x="592" y="1571"/>
                  </a:lnTo>
                  <a:lnTo>
                    <a:pt x="586" y="1589"/>
                  </a:lnTo>
                  <a:lnTo>
                    <a:pt x="587" y="1595"/>
                  </a:lnTo>
                  <a:lnTo>
                    <a:pt x="589" y="1601"/>
                  </a:lnTo>
                  <a:lnTo>
                    <a:pt x="593" y="1606"/>
                  </a:lnTo>
                  <a:lnTo>
                    <a:pt x="598" y="1610"/>
                  </a:lnTo>
                  <a:lnTo>
                    <a:pt x="602" y="1615"/>
                  </a:lnTo>
                  <a:lnTo>
                    <a:pt x="606" y="1619"/>
                  </a:lnTo>
                  <a:lnTo>
                    <a:pt x="608" y="1625"/>
                  </a:lnTo>
                  <a:lnTo>
                    <a:pt x="609" y="1631"/>
                  </a:lnTo>
                  <a:lnTo>
                    <a:pt x="609" y="1665"/>
                  </a:lnTo>
                  <a:lnTo>
                    <a:pt x="608" y="1676"/>
                  </a:lnTo>
                  <a:lnTo>
                    <a:pt x="606" y="1685"/>
                  </a:lnTo>
                  <a:lnTo>
                    <a:pt x="604" y="1695"/>
                  </a:lnTo>
                  <a:lnTo>
                    <a:pt x="603" y="1707"/>
                  </a:lnTo>
                  <a:lnTo>
                    <a:pt x="603" y="1714"/>
                  </a:lnTo>
                  <a:lnTo>
                    <a:pt x="604" y="1720"/>
                  </a:lnTo>
                  <a:lnTo>
                    <a:pt x="607" y="1727"/>
                  </a:lnTo>
                  <a:lnTo>
                    <a:pt x="609" y="1732"/>
                  </a:lnTo>
                  <a:lnTo>
                    <a:pt x="612" y="1738"/>
                  </a:lnTo>
                  <a:lnTo>
                    <a:pt x="615" y="1744"/>
                  </a:lnTo>
                  <a:lnTo>
                    <a:pt x="616" y="1750"/>
                  </a:lnTo>
                  <a:lnTo>
                    <a:pt x="616" y="1758"/>
                  </a:lnTo>
                  <a:lnTo>
                    <a:pt x="613" y="1776"/>
                  </a:lnTo>
                  <a:lnTo>
                    <a:pt x="611" y="1793"/>
                  </a:lnTo>
                  <a:lnTo>
                    <a:pt x="611" y="1826"/>
                  </a:lnTo>
                  <a:lnTo>
                    <a:pt x="615" y="1841"/>
                  </a:lnTo>
                  <a:lnTo>
                    <a:pt x="621" y="1856"/>
                  </a:lnTo>
                  <a:lnTo>
                    <a:pt x="622" y="1867"/>
                  </a:lnTo>
                  <a:lnTo>
                    <a:pt x="625" y="1877"/>
                  </a:lnTo>
                  <a:lnTo>
                    <a:pt x="627" y="1887"/>
                  </a:lnTo>
                  <a:lnTo>
                    <a:pt x="633" y="1897"/>
                  </a:lnTo>
                  <a:lnTo>
                    <a:pt x="647" y="1914"/>
                  </a:lnTo>
                  <a:lnTo>
                    <a:pt x="661" y="1929"/>
                  </a:lnTo>
                  <a:lnTo>
                    <a:pt x="667" y="1936"/>
                  </a:lnTo>
                  <a:lnTo>
                    <a:pt x="672" y="1944"/>
                  </a:lnTo>
                  <a:lnTo>
                    <a:pt x="675" y="1954"/>
                  </a:lnTo>
                  <a:lnTo>
                    <a:pt x="676" y="1964"/>
                  </a:lnTo>
                  <a:lnTo>
                    <a:pt x="676" y="1995"/>
                  </a:lnTo>
                  <a:lnTo>
                    <a:pt x="673" y="2004"/>
                  </a:lnTo>
                  <a:lnTo>
                    <a:pt x="672" y="2011"/>
                  </a:lnTo>
                  <a:lnTo>
                    <a:pt x="672" y="2019"/>
                  </a:lnTo>
                  <a:lnTo>
                    <a:pt x="676" y="2024"/>
                  </a:lnTo>
                  <a:lnTo>
                    <a:pt x="680" y="2029"/>
                  </a:lnTo>
                  <a:lnTo>
                    <a:pt x="685" y="2033"/>
                  </a:lnTo>
                  <a:lnTo>
                    <a:pt x="697" y="2040"/>
                  </a:lnTo>
                  <a:lnTo>
                    <a:pt x="710" y="2049"/>
                  </a:lnTo>
                  <a:lnTo>
                    <a:pt x="722" y="2062"/>
                  </a:lnTo>
                  <a:lnTo>
                    <a:pt x="732" y="2073"/>
                  </a:lnTo>
                  <a:lnTo>
                    <a:pt x="743" y="2084"/>
                  </a:lnTo>
                  <a:lnTo>
                    <a:pt x="755" y="2097"/>
                  </a:lnTo>
                  <a:lnTo>
                    <a:pt x="761" y="2103"/>
                  </a:lnTo>
                  <a:lnTo>
                    <a:pt x="766" y="2111"/>
                  </a:lnTo>
                  <a:lnTo>
                    <a:pt x="770" y="2118"/>
                  </a:lnTo>
                  <a:lnTo>
                    <a:pt x="771" y="2127"/>
                  </a:lnTo>
                  <a:lnTo>
                    <a:pt x="775" y="2144"/>
                  </a:lnTo>
                  <a:lnTo>
                    <a:pt x="779" y="2163"/>
                  </a:lnTo>
                  <a:lnTo>
                    <a:pt x="781" y="2171"/>
                  </a:lnTo>
                  <a:lnTo>
                    <a:pt x="783" y="2178"/>
                  </a:lnTo>
                  <a:lnTo>
                    <a:pt x="784" y="2187"/>
                  </a:lnTo>
                  <a:lnTo>
                    <a:pt x="784" y="2196"/>
                  </a:lnTo>
                  <a:lnTo>
                    <a:pt x="793" y="2215"/>
                  </a:lnTo>
                  <a:lnTo>
                    <a:pt x="800" y="2231"/>
                  </a:lnTo>
                  <a:lnTo>
                    <a:pt x="805" y="2249"/>
                  </a:lnTo>
                  <a:lnTo>
                    <a:pt x="809" y="2270"/>
                  </a:lnTo>
                  <a:lnTo>
                    <a:pt x="810" y="2289"/>
                  </a:lnTo>
                  <a:lnTo>
                    <a:pt x="812" y="2308"/>
                  </a:lnTo>
                  <a:lnTo>
                    <a:pt x="813" y="2315"/>
                  </a:lnTo>
                  <a:lnTo>
                    <a:pt x="817" y="2324"/>
                  </a:lnTo>
                  <a:lnTo>
                    <a:pt x="822" y="2330"/>
                  </a:lnTo>
                  <a:lnTo>
                    <a:pt x="828" y="2338"/>
                  </a:lnTo>
                  <a:lnTo>
                    <a:pt x="839" y="2344"/>
                  </a:lnTo>
                  <a:lnTo>
                    <a:pt x="850" y="2349"/>
                  </a:lnTo>
                  <a:lnTo>
                    <a:pt x="855" y="2351"/>
                  </a:lnTo>
                  <a:lnTo>
                    <a:pt x="860" y="2354"/>
                  </a:lnTo>
                  <a:lnTo>
                    <a:pt x="864" y="2359"/>
                  </a:lnTo>
                  <a:lnTo>
                    <a:pt x="869" y="2364"/>
                  </a:lnTo>
                  <a:lnTo>
                    <a:pt x="871" y="2369"/>
                  </a:lnTo>
                  <a:lnTo>
                    <a:pt x="872" y="2375"/>
                  </a:lnTo>
                  <a:lnTo>
                    <a:pt x="872" y="2380"/>
                  </a:lnTo>
                  <a:lnTo>
                    <a:pt x="872" y="2388"/>
                  </a:lnTo>
                  <a:lnTo>
                    <a:pt x="873" y="2404"/>
                  </a:lnTo>
                  <a:lnTo>
                    <a:pt x="876" y="2422"/>
                  </a:lnTo>
                  <a:lnTo>
                    <a:pt x="879" y="2439"/>
                  </a:lnTo>
                  <a:lnTo>
                    <a:pt x="883" y="2457"/>
                  </a:lnTo>
                  <a:lnTo>
                    <a:pt x="883" y="2468"/>
                  </a:lnTo>
                  <a:lnTo>
                    <a:pt x="881" y="2477"/>
                  </a:lnTo>
                  <a:lnTo>
                    <a:pt x="878" y="2486"/>
                  </a:lnTo>
                  <a:lnTo>
                    <a:pt x="876" y="2493"/>
                  </a:lnTo>
                  <a:lnTo>
                    <a:pt x="868" y="2510"/>
                  </a:lnTo>
                  <a:lnTo>
                    <a:pt x="860" y="2528"/>
                  </a:lnTo>
                  <a:lnTo>
                    <a:pt x="858" y="2541"/>
                  </a:lnTo>
                  <a:lnTo>
                    <a:pt x="857" y="2551"/>
                  </a:lnTo>
                  <a:lnTo>
                    <a:pt x="857" y="2562"/>
                  </a:lnTo>
                  <a:lnTo>
                    <a:pt x="858" y="2575"/>
                  </a:lnTo>
                  <a:lnTo>
                    <a:pt x="858" y="2649"/>
                  </a:lnTo>
                  <a:lnTo>
                    <a:pt x="858" y="2663"/>
                  </a:lnTo>
                  <a:lnTo>
                    <a:pt x="859" y="2674"/>
                  </a:lnTo>
                  <a:lnTo>
                    <a:pt x="862" y="2685"/>
                  </a:lnTo>
                  <a:lnTo>
                    <a:pt x="862" y="2699"/>
                  </a:lnTo>
                  <a:lnTo>
                    <a:pt x="862" y="2714"/>
                  </a:lnTo>
                  <a:lnTo>
                    <a:pt x="858" y="2729"/>
                  </a:lnTo>
                  <a:lnTo>
                    <a:pt x="854" y="2742"/>
                  </a:lnTo>
                  <a:lnTo>
                    <a:pt x="849" y="2754"/>
                  </a:lnTo>
                  <a:lnTo>
                    <a:pt x="838" y="2779"/>
                  </a:lnTo>
                  <a:lnTo>
                    <a:pt x="825" y="2808"/>
                  </a:lnTo>
                  <a:lnTo>
                    <a:pt x="819" y="2823"/>
                  </a:lnTo>
                  <a:lnTo>
                    <a:pt x="815" y="2838"/>
                  </a:lnTo>
                  <a:lnTo>
                    <a:pt x="812" y="2852"/>
                  </a:lnTo>
                  <a:lnTo>
                    <a:pt x="809" y="2865"/>
                  </a:lnTo>
                  <a:lnTo>
                    <a:pt x="807" y="2878"/>
                  </a:lnTo>
                  <a:lnTo>
                    <a:pt x="805" y="2894"/>
                  </a:lnTo>
                  <a:lnTo>
                    <a:pt x="804" y="2909"/>
                  </a:lnTo>
                  <a:lnTo>
                    <a:pt x="804" y="2925"/>
                  </a:lnTo>
                  <a:lnTo>
                    <a:pt x="804" y="2932"/>
                  </a:lnTo>
                  <a:lnTo>
                    <a:pt x="805" y="2941"/>
                  </a:lnTo>
                  <a:lnTo>
                    <a:pt x="808" y="2950"/>
                  </a:lnTo>
                  <a:lnTo>
                    <a:pt x="810" y="2958"/>
                  </a:lnTo>
                  <a:lnTo>
                    <a:pt x="814" y="2964"/>
                  </a:lnTo>
                  <a:lnTo>
                    <a:pt x="819" y="2969"/>
                  </a:lnTo>
                  <a:lnTo>
                    <a:pt x="825" y="2971"/>
                  </a:lnTo>
                  <a:lnTo>
                    <a:pt x="833" y="2973"/>
                  </a:lnTo>
                  <a:lnTo>
                    <a:pt x="844" y="2973"/>
                  </a:lnTo>
                  <a:lnTo>
                    <a:pt x="854" y="2971"/>
                  </a:lnTo>
                  <a:lnTo>
                    <a:pt x="858" y="2970"/>
                  </a:lnTo>
                  <a:lnTo>
                    <a:pt x="863" y="2968"/>
                  </a:lnTo>
                  <a:lnTo>
                    <a:pt x="867" y="2965"/>
                  </a:lnTo>
                  <a:lnTo>
                    <a:pt x="871" y="2961"/>
                  </a:lnTo>
                  <a:lnTo>
                    <a:pt x="876" y="2953"/>
                  </a:lnTo>
                  <a:lnTo>
                    <a:pt x="881" y="2945"/>
                  </a:lnTo>
                  <a:lnTo>
                    <a:pt x="886" y="2939"/>
                  </a:lnTo>
                  <a:lnTo>
                    <a:pt x="893" y="2932"/>
                  </a:lnTo>
                  <a:lnTo>
                    <a:pt x="902" y="2926"/>
                  </a:lnTo>
                  <a:lnTo>
                    <a:pt x="911" y="2922"/>
                  </a:lnTo>
                  <a:lnTo>
                    <a:pt x="919" y="2919"/>
                  </a:lnTo>
                  <a:lnTo>
                    <a:pt x="930" y="2917"/>
                  </a:lnTo>
                  <a:lnTo>
                    <a:pt x="948" y="2915"/>
                  </a:lnTo>
                  <a:lnTo>
                    <a:pt x="970" y="2915"/>
                  </a:lnTo>
                  <a:lnTo>
                    <a:pt x="975" y="2915"/>
                  </a:lnTo>
                  <a:lnTo>
                    <a:pt x="980" y="2917"/>
                  </a:lnTo>
                  <a:lnTo>
                    <a:pt x="983" y="2920"/>
                  </a:lnTo>
                  <a:lnTo>
                    <a:pt x="989" y="2924"/>
                  </a:lnTo>
                  <a:lnTo>
                    <a:pt x="996" y="2931"/>
                  </a:lnTo>
                  <a:lnTo>
                    <a:pt x="1005" y="2939"/>
                  </a:lnTo>
                  <a:lnTo>
                    <a:pt x="1022" y="2946"/>
                  </a:lnTo>
                  <a:lnTo>
                    <a:pt x="1039" y="2953"/>
                  </a:lnTo>
                  <a:lnTo>
                    <a:pt x="1056" y="2958"/>
                  </a:lnTo>
                  <a:lnTo>
                    <a:pt x="1074" y="2965"/>
                  </a:lnTo>
                  <a:lnTo>
                    <a:pt x="1080" y="2969"/>
                  </a:lnTo>
                  <a:lnTo>
                    <a:pt x="1086" y="2974"/>
                  </a:lnTo>
                  <a:lnTo>
                    <a:pt x="1091" y="2979"/>
                  </a:lnTo>
                  <a:lnTo>
                    <a:pt x="1095" y="2985"/>
                  </a:lnTo>
                  <a:lnTo>
                    <a:pt x="1103" y="2996"/>
                  </a:lnTo>
                  <a:lnTo>
                    <a:pt x="1111" y="3010"/>
                  </a:lnTo>
                  <a:lnTo>
                    <a:pt x="1122" y="3020"/>
                  </a:lnTo>
                  <a:lnTo>
                    <a:pt x="1132" y="3030"/>
                  </a:lnTo>
                  <a:lnTo>
                    <a:pt x="1137" y="3035"/>
                  </a:lnTo>
                  <a:lnTo>
                    <a:pt x="1139" y="3040"/>
                  </a:lnTo>
                  <a:lnTo>
                    <a:pt x="1142" y="3047"/>
                  </a:lnTo>
                  <a:lnTo>
                    <a:pt x="1143" y="3054"/>
                  </a:lnTo>
                  <a:lnTo>
                    <a:pt x="1142" y="3057"/>
                  </a:lnTo>
                  <a:lnTo>
                    <a:pt x="1140" y="3060"/>
                  </a:lnTo>
                  <a:lnTo>
                    <a:pt x="1139" y="3063"/>
                  </a:lnTo>
                  <a:lnTo>
                    <a:pt x="1137" y="3065"/>
                  </a:lnTo>
                  <a:lnTo>
                    <a:pt x="1132" y="3070"/>
                  </a:lnTo>
                  <a:lnTo>
                    <a:pt x="1125" y="3074"/>
                  </a:lnTo>
                  <a:lnTo>
                    <a:pt x="1114" y="3088"/>
                  </a:lnTo>
                  <a:lnTo>
                    <a:pt x="1104" y="3102"/>
                  </a:lnTo>
                  <a:lnTo>
                    <a:pt x="1100" y="3108"/>
                  </a:lnTo>
                  <a:lnTo>
                    <a:pt x="1096" y="3114"/>
                  </a:lnTo>
                  <a:lnTo>
                    <a:pt x="1095" y="3121"/>
                  </a:lnTo>
                  <a:lnTo>
                    <a:pt x="1095" y="3127"/>
                  </a:lnTo>
                  <a:lnTo>
                    <a:pt x="1095" y="3141"/>
                  </a:lnTo>
                  <a:lnTo>
                    <a:pt x="1096" y="3156"/>
                  </a:lnTo>
                  <a:lnTo>
                    <a:pt x="1095" y="3163"/>
                  </a:lnTo>
                  <a:lnTo>
                    <a:pt x="1096" y="3171"/>
                  </a:lnTo>
                  <a:lnTo>
                    <a:pt x="1101" y="3176"/>
                  </a:lnTo>
                  <a:lnTo>
                    <a:pt x="1105" y="3181"/>
                  </a:lnTo>
                  <a:lnTo>
                    <a:pt x="1109" y="3186"/>
                  </a:lnTo>
                  <a:lnTo>
                    <a:pt x="1111" y="3191"/>
                  </a:lnTo>
                  <a:lnTo>
                    <a:pt x="1115" y="3203"/>
                  </a:lnTo>
                  <a:lnTo>
                    <a:pt x="1117" y="3217"/>
                  </a:lnTo>
                  <a:lnTo>
                    <a:pt x="1117" y="3225"/>
                  </a:lnTo>
                  <a:lnTo>
                    <a:pt x="1115" y="3232"/>
                  </a:lnTo>
                  <a:lnTo>
                    <a:pt x="1115" y="3236"/>
                  </a:lnTo>
                  <a:lnTo>
                    <a:pt x="1113" y="3240"/>
                  </a:lnTo>
                  <a:lnTo>
                    <a:pt x="1111" y="3242"/>
                  </a:lnTo>
                  <a:lnTo>
                    <a:pt x="1108" y="3245"/>
                  </a:lnTo>
                  <a:lnTo>
                    <a:pt x="1103" y="3249"/>
                  </a:lnTo>
                  <a:lnTo>
                    <a:pt x="1096" y="3250"/>
                  </a:lnTo>
                  <a:lnTo>
                    <a:pt x="1091" y="3251"/>
                  </a:lnTo>
                  <a:lnTo>
                    <a:pt x="1085" y="3251"/>
                  </a:lnTo>
                  <a:lnTo>
                    <a:pt x="1080" y="3251"/>
                  </a:lnTo>
                  <a:lnTo>
                    <a:pt x="1074" y="3252"/>
                  </a:lnTo>
                  <a:lnTo>
                    <a:pt x="1069" y="3255"/>
                  </a:lnTo>
                  <a:lnTo>
                    <a:pt x="1064" y="3259"/>
                  </a:lnTo>
                  <a:lnTo>
                    <a:pt x="1060" y="3264"/>
                  </a:lnTo>
                  <a:lnTo>
                    <a:pt x="1058" y="3269"/>
                  </a:lnTo>
                  <a:lnTo>
                    <a:pt x="1056" y="3274"/>
                  </a:lnTo>
                  <a:lnTo>
                    <a:pt x="1056" y="3280"/>
                  </a:lnTo>
                  <a:lnTo>
                    <a:pt x="1058" y="3291"/>
                  </a:lnTo>
                  <a:lnTo>
                    <a:pt x="1058" y="3305"/>
                  </a:lnTo>
                  <a:lnTo>
                    <a:pt x="1059" y="3308"/>
                  </a:lnTo>
                  <a:lnTo>
                    <a:pt x="1059" y="3310"/>
                  </a:lnTo>
                  <a:lnTo>
                    <a:pt x="1061" y="3311"/>
                  </a:lnTo>
                  <a:lnTo>
                    <a:pt x="1063" y="3313"/>
                  </a:lnTo>
                  <a:lnTo>
                    <a:pt x="1069" y="3315"/>
                  </a:lnTo>
                  <a:lnTo>
                    <a:pt x="1074" y="3318"/>
                  </a:lnTo>
                  <a:lnTo>
                    <a:pt x="1083" y="3321"/>
                  </a:lnTo>
                  <a:lnTo>
                    <a:pt x="1090" y="3326"/>
                  </a:lnTo>
                  <a:lnTo>
                    <a:pt x="1096" y="3331"/>
                  </a:lnTo>
                  <a:lnTo>
                    <a:pt x="1103" y="3339"/>
                  </a:lnTo>
                  <a:lnTo>
                    <a:pt x="1108" y="3353"/>
                  </a:lnTo>
                  <a:lnTo>
                    <a:pt x="1113" y="3367"/>
                  </a:lnTo>
                  <a:lnTo>
                    <a:pt x="1114" y="3373"/>
                  </a:lnTo>
                  <a:lnTo>
                    <a:pt x="1118" y="3377"/>
                  </a:lnTo>
                  <a:lnTo>
                    <a:pt x="1123" y="3380"/>
                  </a:lnTo>
                  <a:lnTo>
                    <a:pt x="1129" y="3382"/>
                  </a:lnTo>
                  <a:lnTo>
                    <a:pt x="1138" y="3380"/>
                  </a:lnTo>
                  <a:lnTo>
                    <a:pt x="1145" y="3379"/>
                  </a:lnTo>
                  <a:lnTo>
                    <a:pt x="1153" y="3377"/>
                  </a:lnTo>
                  <a:lnTo>
                    <a:pt x="1159" y="3373"/>
                  </a:lnTo>
                  <a:lnTo>
                    <a:pt x="1167" y="3370"/>
                  </a:lnTo>
                  <a:lnTo>
                    <a:pt x="1173" y="3368"/>
                  </a:lnTo>
                  <a:lnTo>
                    <a:pt x="1182" y="3367"/>
                  </a:lnTo>
                  <a:lnTo>
                    <a:pt x="1191" y="3365"/>
                  </a:lnTo>
                  <a:lnTo>
                    <a:pt x="1201" y="3367"/>
                  </a:lnTo>
                  <a:lnTo>
                    <a:pt x="1211" y="3370"/>
                  </a:lnTo>
                  <a:lnTo>
                    <a:pt x="1219" y="3375"/>
                  </a:lnTo>
                  <a:lnTo>
                    <a:pt x="1228" y="3380"/>
                  </a:lnTo>
                  <a:lnTo>
                    <a:pt x="1236" y="3387"/>
                  </a:lnTo>
                  <a:lnTo>
                    <a:pt x="1245" y="3392"/>
                  </a:lnTo>
                  <a:lnTo>
                    <a:pt x="1255" y="3395"/>
                  </a:lnTo>
                  <a:lnTo>
                    <a:pt x="1266" y="3398"/>
                  </a:lnTo>
                  <a:lnTo>
                    <a:pt x="1277" y="3400"/>
                  </a:lnTo>
                  <a:lnTo>
                    <a:pt x="1286" y="3405"/>
                  </a:lnTo>
                  <a:lnTo>
                    <a:pt x="1295" y="3410"/>
                  </a:lnTo>
                  <a:lnTo>
                    <a:pt x="1302" y="3419"/>
                  </a:lnTo>
                  <a:lnTo>
                    <a:pt x="1307" y="3428"/>
                  </a:lnTo>
                  <a:lnTo>
                    <a:pt x="1311" y="3437"/>
                  </a:lnTo>
                  <a:lnTo>
                    <a:pt x="1314" y="3441"/>
                  </a:lnTo>
                  <a:lnTo>
                    <a:pt x="1316" y="3444"/>
                  </a:lnTo>
                  <a:lnTo>
                    <a:pt x="1320" y="3446"/>
                  </a:lnTo>
                  <a:lnTo>
                    <a:pt x="1324" y="3447"/>
                  </a:lnTo>
                  <a:lnTo>
                    <a:pt x="1342" y="3447"/>
                  </a:lnTo>
                  <a:lnTo>
                    <a:pt x="1361" y="3446"/>
                  </a:lnTo>
                  <a:lnTo>
                    <a:pt x="1371" y="3447"/>
                  </a:lnTo>
                  <a:lnTo>
                    <a:pt x="1380" y="3449"/>
                  </a:lnTo>
                  <a:lnTo>
                    <a:pt x="1389" y="3454"/>
                  </a:lnTo>
                  <a:lnTo>
                    <a:pt x="1396" y="3461"/>
                  </a:lnTo>
                  <a:lnTo>
                    <a:pt x="1403" y="3467"/>
                  </a:lnTo>
                  <a:lnTo>
                    <a:pt x="1409" y="3476"/>
                  </a:lnTo>
                  <a:lnTo>
                    <a:pt x="1414" y="3485"/>
                  </a:lnTo>
                  <a:lnTo>
                    <a:pt x="1419" y="3493"/>
                  </a:lnTo>
                  <a:lnTo>
                    <a:pt x="1428" y="3516"/>
                  </a:lnTo>
                  <a:lnTo>
                    <a:pt x="1437" y="3536"/>
                  </a:lnTo>
                  <a:lnTo>
                    <a:pt x="1443" y="3545"/>
                  </a:lnTo>
                  <a:lnTo>
                    <a:pt x="1449" y="3551"/>
                  </a:lnTo>
                  <a:lnTo>
                    <a:pt x="1453" y="3554"/>
                  </a:lnTo>
                  <a:lnTo>
                    <a:pt x="1457" y="3556"/>
                  </a:lnTo>
                  <a:lnTo>
                    <a:pt x="1462" y="3557"/>
                  </a:lnTo>
                  <a:lnTo>
                    <a:pt x="1468" y="3557"/>
                  </a:lnTo>
                  <a:lnTo>
                    <a:pt x="1478" y="3555"/>
                  </a:lnTo>
                  <a:lnTo>
                    <a:pt x="1489" y="3552"/>
                  </a:lnTo>
                  <a:lnTo>
                    <a:pt x="1497" y="3552"/>
                  </a:lnTo>
                  <a:lnTo>
                    <a:pt x="1504" y="3555"/>
                  </a:lnTo>
                  <a:lnTo>
                    <a:pt x="1508" y="3556"/>
                  </a:lnTo>
                  <a:lnTo>
                    <a:pt x="1509" y="3560"/>
                  </a:lnTo>
                  <a:lnTo>
                    <a:pt x="1509" y="3562"/>
                  </a:lnTo>
                  <a:lnTo>
                    <a:pt x="1509" y="3566"/>
                  </a:lnTo>
                  <a:lnTo>
                    <a:pt x="1509" y="3574"/>
                  </a:lnTo>
                  <a:lnTo>
                    <a:pt x="1511" y="3582"/>
                  </a:lnTo>
                  <a:lnTo>
                    <a:pt x="1513" y="3589"/>
                  </a:lnTo>
                  <a:lnTo>
                    <a:pt x="1517" y="3594"/>
                  </a:lnTo>
                  <a:lnTo>
                    <a:pt x="1522" y="3597"/>
                  </a:lnTo>
                  <a:lnTo>
                    <a:pt x="1527" y="3601"/>
                  </a:lnTo>
                  <a:lnTo>
                    <a:pt x="1532" y="3605"/>
                  </a:lnTo>
                  <a:lnTo>
                    <a:pt x="1537" y="3609"/>
                  </a:lnTo>
                  <a:lnTo>
                    <a:pt x="1539" y="3614"/>
                  </a:lnTo>
                  <a:lnTo>
                    <a:pt x="1541" y="3620"/>
                  </a:lnTo>
                  <a:lnTo>
                    <a:pt x="1541" y="3671"/>
                  </a:lnTo>
                  <a:lnTo>
                    <a:pt x="1542" y="3679"/>
                  </a:lnTo>
                  <a:lnTo>
                    <a:pt x="1543" y="3685"/>
                  </a:lnTo>
                  <a:lnTo>
                    <a:pt x="1547" y="3690"/>
                  </a:lnTo>
                  <a:lnTo>
                    <a:pt x="1549" y="3695"/>
                  </a:lnTo>
                  <a:lnTo>
                    <a:pt x="1557" y="3707"/>
                  </a:lnTo>
                  <a:lnTo>
                    <a:pt x="1565" y="3719"/>
                  </a:lnTo>
                  <a:lnTo>
                    <a:pt x="1566" y="3728"/>
                  </a:lnTo>
                  <a:lnTo>
                    <a:pt x="1567" y="3737"/>
                  </a:lnTo>
                  <a:lnTo>
                    <a:pt x="1568" y="3740"/>
                  </a:lnTo>
                  <a:lnTo>
                    <a:pt x="1570" y="3744"/>
                  </a:lnTo>
                  <a:lnTo>
                    <a:pt x="1572" y="3748"/>
                  </a:lnTo>
                  <a:lnTo>
                    <a:pt x="1575" y="3752"/>
                  </a:lnTo>
                  <a:lnTo>
                    <a:pt x="1592" y="3757"/>
                  </a:lnTo>
                  <a:lnTo>
                    <a:pt x="1612" y="3761"/>
                  </a:lnTo>
                  <a:lnTo>
                    <a:pt x="1617" y="3764"/>
                  </a:lnTo>
                  <a:lnTo>
                    <a:pt x="1622" y="3769"/>
                  </a:lnTo>
                  <a:lnTo>
                    <a:pt x="1626" y="3774"/>
                  </a:lnTo>
                  <a:lnTo>
                    <a:pt x="1630" y="3779"/>
                  </a:lnTo>
                  <a:lnTo>
                    <a:pt x="1632" y="3784"/>
                  </a:lnTo>
                  <a:lnTo>
                    <a:pt x="1634" y="3791"/>
                  </a:lnTo>
                  <a:lnTo>
                    <a:pt x="1635" y="3797"/>
                  </a:lnTo>
                  <a:lnTo>
                    <a:pt x="1636" y="3804"/>
                  </a:lnTo>
                  <a:lnTo>
                    <a:pt x="1636" y="3837"/>
                  </a:lnTo>
                  <a:lnTo>
                    <a:pt x="1635" y="3850"/>
                  </a:lnTo>
                  <a:lnTo>
                    <a:pt x="1632" y="3860"/>
                  </a:lnTo>
                  <a:lnTo>
                    <a:pt x="1630" y="3871"/>
                  </a:lnTo>
                  <a:lnTo>
                    <a:pt x="1626" y="3882"/>
                  </a:lnTo>
                  <a:lnTo>
                    <a:pt x="1625" y="3891"/>
                  </a:lnTo>
                  <a:lnTo>
                    <a:pt x="1625" y="3899"/>
                  </a:lnTo>
                  <a:lnTo>
                    <a:pt x="1624" y="3902"/>
                  </a:lnTo>
                  <a:lnTo>
                    <a:pt x="1622" y="3905"/>
                  </a:lnTo>
                  <a:lnTo>
                    <a:pt x="1620" y="3909"/>
                  </a:lnTo>
                  <a:lnTo>
                    <a:pt x="1617" y="3911"/>
                  </a:lnTo>
                  <a:lnTo>
                    <a:pt x="1602" y="3922"/>
                  </a:lnTo>
                  <a:lnTo>
                    <a:pt x="1587" y="3930"/>
                  </a:lnTo>
                  <a:lnTo>
                    <a:pt x="1580" y="3932"/>
                  </a:lnTo>
                  <a:lnTo>
                    <a:pt x="1571" y="3935"/>
                  </a:lnTo>
                  <a:lnTo>
                    <a:pt x="1562" y="3936"/>
                  </a:lnTo>
                  <a:lnTo>
                    <a:pt x="1552" y="3936"/>
                  </a:lnTo>
                  <a:lnTo>
                    <a:pt x="1539" y="3935"/>
                  </a:lnTo>
                  <a:lnTo>
                    <a:pt x="1529" y="3934"/>
                  </a:lnTo>
                  <a:lnTo>
                    <a:pt x="1518" y="3931"/>
                  </a:lnTo>
                  <a:lnTo>
                    <a:pt x="1506" y="3930"/>
                  </a:lnTo>
                  <a:lnTo>
                    <a:pt x="1502" y="3931"/>
                  </a:lnTo>
                  <a:lnTo>
                    <a:pt x="1498" y="3932"/>
                  </a:lnTo>
                  <a:lnTo>
                    <a:pt x="1494" y="3936"/>
                  </a:lnTo>
                  <a:lnTo>
                    <a:pt x="1492" y="3940"/>
                  </a:lnTo>
                  <a:lnTo>
                    <a:pt x="1488" y="3949"/>
                  </a:lnTo>
                  <a:lnTo>
                    <a:pt x="1487" y="3959"/>
                  </a:lnTo>
                  <a:lnTo>
                    <a:pt x="1482" y="3975"/>
                  </a:lnTo>
                  <a:lnTo>
                    <a:pt x="1478" y="3990"/>
                  </a:lnTo>
                  <a:lnTo>
                    <a:pt x="1479" y="3994"/>
                  </a:lnTo>
                  <a:lnTo>
                    <a:pt x="1480" y="3998"/>
                  </a:lnTo>
                  <a:lnTo>
                    <a:pt x="1482" y="4000"/>
                  </a:lnTo>
                  <a:lnTo>
                    <a:pt x="1485" y="4003"/>
                  </a:lnTo>
                  <a:lnTo>
                    <a:pt x="1491" y="4006"/>
                  </a:lnTo>
                  <a:lnTo>
                    <a:pt x="1497" y="4012"/>
                  </a:lnTo>
                  <a:lnTo>
                    <a:pt x="1507" y="4023"/>
                  </a:lnTo>
                  <a:lnTo>
                    <a:pt x="1517" y="4032"/>
                  </a:lnTo>
                  <a:lnTo>
                    <a:pt x="1527" y="4040"/>
                  </a:lnTo>
                  <a:lnTo>
                    <a:pt x="1537" y="4053"/>
                  </a:lnTo>
                  <a:lnTo>
                    <a:pt x="1548" y="4068"/>
                  </a:lnTo>
                  <a:lnTo>
                    <a:pt x="1558" y="4083"/>
                  </a:lnTo>
                  <a:lnTo>
                    <a:pt x="1563" y="4089"/>
                  </a:lnTo>
                  <a:lnTo>
                    <a:pt x="1567" y="4094"/>
                  </a:lnTo>
                  <a:lnTo>
                    <a:pt x="1572" y="4099"/>
                  </a:lnTo>
                  <a:lnTo>
                    <a:pt x="1577" y="4104"/>
                  </a:lnTo>
                  <a:lnTo>
                    <a:pt x="1582" y="4109"/>
                  </a:lnTo>
                  <a:lnTo>
                    <a:pt x="1587" y="4112"/>
                  </a:lnTo>
                  <a:lnTo>
                    <a:pt x="1595" y="4103"/>
                  </a:lnTo>
                  <a:lnTo>
                    <a:pt x="1602" y="4091"/>
                  </a:lnTo>
                  <a:lnTo>
                    <a:pt x="1611" y="4091"/>
                  </a:lnTo>
                  <a:lnTo>
                    <a:pt x="1620" y="4087"/>
                  </a:lnTo>
                  <a:lnTo>
                    <a:pt x="1625" y="4082"/>
                  </a:lnTo>
                  <a:lnTo>
                    <a:pt x="1629" y="4076"/>
                  </a:lnTo>
                  <a:lnTo>
                    <a:pt x="1631" y="4070"/>
                  </a:lnTo>
                  <a:lnTo>
                    <a:pt x="1634" y="4064"/>
                  </a:lnTo>
                  <a:lnTo>
                    <a:pt x="1636" y="4050"/>
                  </a:lnTo>
                  <a:lnTo>
                    <a:pt x="1641" y="4035"/>
                  </a:lnTo>
                  <a:lnTo>
                    <a:pt x="1644" y="4030"/>
                  </a:lnTo>
                  <a:lnTo>
                    <a:pt x="1646" y="4025"/>
                  </a:lnTo>
                  <a:lnTo>
                    <a:pt x="1650" y="4022"/>
                  </a:lnTo>
                  <a:lnTo>
                    <a:pt x="1654" y="4019"/>
                  </a:lnTo>
                  <a:lnTo>
                    <a:pt x="1659" y="4017"/>
                  </a:lnTo>
                  <a:lnTo>
                    <a:pt x="1664" y="4014"/>
                  </a:lnTo>
                  <a:lnTo>
                    <a:pt x="1670" y="4014"/>
                  </a:lnTo>
                  <a:lnTo>
                    <a:pt x="1675" y="4013"/>
                  </a:lnTo>
                  <a:lnTo>
                    <a:pt x="1685" y="4018"/>
                  </a:lnTo>
                  <a:lnTo>
                    <a:pt x="1695" y="4024"/>
                  </a:lnTo>
                  <a:lnTo>
                    <a:pt x="1706" y="4024"/>
                  </a:lnTo>
                  <a:lnTo>
                    <a:pt x="1718" y="4023"/>
                  </a:lnTo>
                  <a:lnTo>
                    <a:pt x="1723" y="4022"/>
                  </a:lnTo>
                  <a:lnTo>
                    <a:pt x="1728" y="4022"/>
                  </a:lnTo>
                  <a:lnTo>
                    <a:pt x="1734" y="4022"/>
                  </a:lnTo>
                  <a:lnTo>
                    <a:pt x="1740" y="4023"/>
                  </a:lnTo>
                  <a:lnTo>
                    <a:pt x="1745" y="4024"/>
                  </a:lnTo>
                  <a:lnTo>
                    <a:pt x="1749" y="4027"/>
                  </a:lnTo>
                  <a:lnTo>
                    <a:pt x="1753" y="4029"/>
                  </a:lnTo>
                  <a:lnTo>
                    <a:pt x="1757" y="4033"/>
                  </a:lnTo>
                  <a:lnTo>
                    <a:pt x="1763" y="4039"/>
                  </a:lnTo>
                  <a:lnTo>
                    <a:pt x="1769" y="4047"/>
                  </a:lnTo>
                  <a:lnTo>
                    <a:pt x="1774" y="4054"/>
                  </a:lnTo>
                  <a:lnTo>
                    <a:pt x="1782" y="4060"/>
                  </a:lnTo>
                  <a:lnTo>
                    <a:pt x="1785" y="4063"/>
                  </a:lnTo>
                  <a:lnTo>
                    <a:pt x="1789" y="4064"/>
                  </a:lnTo>
                  <a:lnTo>
                    <a:pt x="1793" y="4065"/>
                  </a:lnTo>
                  <a:lnTo>
                    <a:pt x="1798" y="4067"/>
                  </a:lnTo>
                  <a:lnTo>
                    <a:pt x="1873" y="4067"/>
                  </a:lnTo>
                  <a:lnTo>
                    <a:pt x="1877" y="4067"/>
                  </a:lnTo>
                  <a:lnTo>
                    <a:pt x="1880" y="4068"/>
                  </a:lnTo>
                  <a:lnTo>
                    <a:pt x="1882" y="4070"/>
                  </a:lnTo>
                  <a:lnTo>
                    <a:pt x="1885" y="4073"/>
                  </a:lnTo>
                  <a:lnTo>
                    <a:pt x="1888" y="4081"/>
                  </a:lnTo>
                  <a:lnTo>
                    <a:pt x="1892" y="4087"/>
                  </a:lnTo>
                  <a:lnTo>
                    <a:pt x="1896" y="4093"/>
                  </a:lnTo>
                  <a:lnTo>
                    <a:pt x="1901" y="4097"/>
                  </a:lnTo>
                  <a:lnTo>
                    <a:pt x="1906" y="4101"/>
                  </a:lnTo>
                  <a:lnTo>
                    <a:pt x="1912" y="4103"/>
                  </a:lnTo>
                  <a:lnTo>
                    <a:pt x="1925" y="4106"/>
                  </a:lnTo>
                  <a:lnTo>
                    <a:pt x="1939" y="4108"/>
                  </a:lnTo>
                  <a:lnTo>
                    <a:pt x="1945" y="4109"/>
                  </a:lnTo>
                  <a:lnTo>
                    <a:pt x="1952" y="4111"/>
                  </a:lnTo>
                  <a:lnTo>
                    <a:pt x="1952" y="4111"/>
                  </a:lnTo>
                  <a:lnTo>
                    <a:pt x="1959" y="4099"/>
                  </a:lnTo>
                  <a:lnTo>
                    <a:pt x="1965" y="4087"/>
                  </a:lnTo>
                  <a:lnTo>
                    <a:pt x="1970" y="4076"/>
                  </a:lnTo>
                  <a:lnTo>
                    <a:pt x="1974" y="4064"/>
                  </a:lnTo>
                  <a:lnTo>
                    <a:pt x="1979" y="4053"/>
                  </a:lnTo>
                  <a:lnTo>
                    <a:pt x="1985" y="4043"/>
                  </a:lnTo>
                  <a:lnTo>
                    <a:pt x="1989" y="4039"/>
                  </a:lnTo>
                  <a:lnTo>
                    <a:pt x="1994" y="4035"/>
                  </a:lnTo>
                  <a:lnTo>
                    <a:pt x="1999" y="4032"/>
                  </a:lnTo>
                  <a:lnTo>
                    <a:pt x="2004" y="4029"/>
                  </a:lnTo>
                  <a:lnTo>
                    <a:pt x="2015" y="4025"/>
                  </a:lnTo>
                  <a:lnTo>
                    <a:pt x="2024" y="4023"/>
                  </a:lnTo>
                  <a:lnTo>
                    <a:pt x="2034" y="4022"/>
                  </a:lnTo>
                  <a:lnTo>
                    <a:pt x="2043" y="4020"/>
                  </a:lnTo>
                  <a:lnTo>
                    <a:pt x="2060" y="4020"/>
                  </a:lnTo>
                  <a:lnTo>
                    <a:pt x="2082" y="4022"/>
                  </a:lnTo>
                  <a:lnTo>
                    <a:pt x="2144" y="4022"/>
                  </a:lnTo>
                  <a:lnTo>
                    <a:pt x="2151" y="4020"/>
                  </a:lnTo>
                  <a:lnTo>
                    <a:pt x="2158" y="4020"/>
                  </a:lnTo>
                  <a:lnTo>
                    <a:pt x="2164" y="4018"/>
                  </a:lnTo>
                  <a:lnTo>
                    <a:pt x="2171" y="4015"/>
                  </a:lnTo>
                  <a:lnTo>
                    <a:pt x="2176" y="4013"/>
                  </a:lnTo>
                  <a:lnTo>
                    <a:pt x="2181" y="4009"/>
                  </a:lnTo>
                  <a:lnTo>
                    <a:pt x="2183" y="4004"/>
                  </a:lnTo>
                  <a:lnTo>
                    <a:pt x="2185" y="3998"/>
                  </a:lnTo>
                  <a:lnTo>
                    <a:pt x="2183" y="3989"/>
                  </a:lnTo>
                  <a:lnTo>
                    <a:pt x="2182" y="3983"/>
                  </a:lnTo>
                  <a:lnTo>
                    <a:pt x="2181" y="3975"/>
                  </a:lnTo>
                  <a:lnTo>
                    <a:pt x="2178" y="3969"/>
                  </a:lnTo>
                  <a:lnTo>
                    <a:pt x="2172" y="3956"/>
                  </a:lnTo>
                  <a:lnTo>
                    <a:pt x="2166" y="3941"/>
                  </a:lnTo>
                  <a:lnTo>
                    <a:pt x="2163" y="3932"/>
                  </a:lnTo>
                  <a:lnTo>
                    <a:pt x="2159" y="3922"/>
                  </a:lnTo>
                  <a:lnTo>
                    <a:pt x="2158" y="3919"/>
                  </a:lnTo>
                  <a:lnTo>
                    <a:pt x="2157" y="3915"/>
                  </a:lnTo>
                  <a:lnTo>
                    <a:pt x="2153" y="3911"/>
                  </a:lnTo>
                  <a:lnTo>
                    <a:pt x="2149" y="3907"/>
                  </a:lnTo>
                  <a:lnTo>
                    <a:pt x="2139" y="3900"/>
                  </a:lnTo>
                  <a:lnTo>
                    <a:pt x="2129" y="3894"/>
                  </a:lnTo>
                  <a:lnTo>
                    <a:pt x="2124" y="3889"/>
                  </a:lnTo>
                  <a:lnTo>
                    <a:pt x="2121" y="3885"/>
                  </a:lnTo>
                  <a:lnTo>
                    <a:pt x="2119" y="3880"/>
                  </a:lnTo>
                  <a:lnTo>
                    <a:pt x="2118" y="3873"/>
                  </a:lnTo>
                  <a:lnTo>
                    <a:pt x="2134" y="3855"/>
                  </a:lnTo>
                  <a:lnTo>
                    <a:pt x="2149" y="3836"/>
                  </a:lnTo>
                  <a:lnTo>
                    <a:pt x="2147" y="3825"/>
                  </a:lnTo>
                  <a:lnTo>
                    <a:pt x="2144" y="3813"/>
                  </a:lnTo>
                  <a:lnTo>
                    <a:pt x="2144" y="3804"/>
                  </a:lnTo>
                  <a:lnTo>
                    <a:pt x="2147" y="3796"/>
                  </a:lnTo>
                  <a:lnTo>
                    <a:pt x="2148" y="3787"/>
                  </a:lnTo>
                  <a:lnTo>
                    <a:pt x="2152" y="3779"/>
                  </a:lnTo>
                  <a:lnTo>
                    <a:pt x="2156" y="3772"/>
                  </a:lnTo>
                  <a:lnTo>
                    <a:pt x="2162" y="3767"/>
                  </a:lnTo>
                  <a:lnTo>
                    <a:pt x="2164" y="3764"/>
                  </a:lnTo>
                  <a:lnTo>
                    <a:pt x="2168" y="3763"/>
                  </a:lnTo>
                  <a:lnTo>
                    <a:pt x="2172" y="3762"/>
                  </a:lnTo>
                  <a:lnTo>
                    <a:pt x="2176" y="3762"/>
                  </a:lnTo>
                  <a:lnTo>
                    <a:pt x="2182" y="3763"/>
                  </a:lnTo>
                  <a:lnTo>
                    <a:pt x="2187" y="3764"/>
                  </a:lnTo>
                  <a:lnTo>
                    <a:pt x="2192" y="3768"/>
                  </a:lnTo>
                  <a:lnTo>
                    <a:pt x="2196" y="3772"/>
                  </a:lnTo>
                  <a:lnTo>
                    <a:pt x="2201" y="3774"/>
                  </a:lnTo>
                  <a:lnTo>
                    <a:pt x="2205" y="3778"/>
                  </a:lnTo>
                  <a:lnTo>
                    <a:pt x="2210" y="3779"/>
                  </a:lnTo>
                  <a:lnTo>
                    <a:pt x="2216" y="3781"/>
                  </a:lnTo>
                  <a:lnTo>
                    <a:pt x="2225" y="3779"/>
                  </a:lnTo>
                  <a:lnTo>
                    <a:pt x="2231" y="3778"/>
                  </a:lnTo>
                  <a:lnTo>
                    <a:pt x="2238" y="3774"/>
                  </a:lnTo>
                  <a:lnTo>
                    <a:pt x="2243" y="3771"/>
                  </a:lnTo>
                  <a:lnTo>
                    <a:pt x="2255" y="3761"/>
                  </a:lnTo>
                  <a:lnTo>
                    <a:pt x="2265" y="3749"/>
                  </a:lnTo>
                  <a:lnTo>
                    <a:pt x="2275" y="3737"/>
                  </a:lnTo>
                  <a:lnTo>
                    <a:pt x="2286" y="3727"/>
                  </a:lnTo>
                  <a:lnTo>
                    <a:pt x="2291" y="3723"/>
                  </a:lnTo>
                  <a:lnTo>
                    <a:pt x="2299" y="3720"/>
                  </a:lnTo>
                  <a:lnTo>
                    <a:pt x="2306" y="3718"/>
                  </a:lnTo>
                  <a:lnTo>
                    <a:pt x="2314" y="3717"/>
                  </a:lnTo>
                  <a:lnTo>
                    <a:pt x="2325" y="3720"/>
                  </a:lnTo>
                  <a:lnTo>
                    <a:pt x="2335" y="3725"/>
                  </a:lnTo>
                  <a:lnTo>
                    <a:pt x="2341" y="3710"/>
                  </a:lnTo>
                  <a:lnTo>
                    <a:pt x="2346" y="3697"/>
                  </a:lnTo>
                  <a:lnTo>
                    <a:pt x="2350" y="3690"/>
                  </a:lnTo>
                  <a:lnTo>
                    <a:pt x="2354" y="3684"/>
                  </a:lnTo>
                  <a:lnTo>
                    <a:pt x="2360" y="3679"/>
                  </a:lnTo>
                  <a:lnTo>
                    <a:pt x="2366" y="3675"/>
                  </a:lnTo>
                  <a:lnTo>
                    <a:pt x="2379" y="3670"/>
                  </a:lnTo>
                  <a:lnTo>
                    <a:pt x="2393" y="3666"/>
                  </a:lnTo>
                  <a:lnTo>
                    <a:pt x="2407" y="3664"/>
                  </a:lnTo>
                  <a:lnTo>
                    <a:pt x="2419" y="3661"/>
                  </a:lnTo>
                  <a:lnTo>
                    <a:pt x="2425" y="3659"/>
                  </a:lnTo>
                  <a:lnTo>
                    <a:pt x="2430" y="3658"/>
                  </a:lnTo>
                  <a:lnTo>
                    <a:pt x="2436" y="3655"/>
                  </a:lnTo>
                  <a:lnTo>
                    <a:pt x="2441" y="3651"/>
                  </a:lnTo>
                  <a:lnTo>
                    <a:pt x="2444" y="3648"/>
                  </a:lnTo>
                  <a:lnTo>
                    <a:pt x="2447" y="3644"/>
                  </a:lnTo>
                  <a:lnTo>
                    <a:pt x="2448" y="3639"/>
                  </a:lnTo>
                  <a:lnTo>
                    <a:pt x="2448" y="3633"/>
                  </a:lnTo>
                  <a:lnTo>
                    <a:pt x="2448" y="3624"/>
                  </a:lnTo>
                  <a:lnTo>
                    <a:pt x="2444" y="3618"/>
                  </a:lnTo>
                  <a:lnTo>
                    <a:pt x="2441" y="3611"/>
                  </a:lnTo>
                  <a:lnTo>
                    <a:pt x="2436" y="3605"/>
                  </a:lnTo>
                  <a:lnTo>
                    <a:pt x="2430" y="3599"/>
                  </a:lnTo>
                  <a:lnTo>
                    <a:pt x="2427" y="3592"/>
                  </a:lnTo>
                  <a:lnTo>
                    <a:pt x="2423" y="3585"/>
                  </a:lnTo>
                  <a:lnTo>
                    <a:pt x="2422" y="3577"/>
                  </a:lnTo>
                  <a:lnTo>
                    <a:pt x="2423" y="3569"/>
                  </a:lnTo>
                  <a:lnTo>
                    <a:pt x="2424" y="3561"/>
                  </a:lnTo>
                  <a:lnTo>
                    <a:pt x="2427" y="3555"/>
                  </a:lnTo>
                  <a:lnTo>
                    <a:pt x="2430" y="3549"/>
                  </a:lnTo>
                  <a:lnTo>
                    <a:pt x="2438" y="3536"/>
                  </a:lnTo>
                  <a:lnTo>
                    <a:pt x="2447" y="3526"/>
                  </a:lnTo>
                  <a:lnTo>
                    <a:pt x="2457" y="3515"/>
                  </a:lnTo>
                  <a:lnTo>
                    <a:pt x="2464" y="3502"/>
                  </a:lnTo>
                  <a:lnTo>
                    <a:pt x="2468" y="3496"/>
                  </a:lnTo>
                  <a:lnTo>
                    <a:pt x="2471" y="3490"/>
                  </a:lnTo>
                  <a:lnTo>
                    <a:pt x="2472" y="3482"/>
                  </a:lnTo>
                  <a:lnTo>
                    <a:pt x="2472" y="3474"/>
                  </a:lnTo>
                  <a:lnTo>
                    <a:pt x="2472" y="3466"/>
                  </a:lnTo>
                  <a:lnTo>
                    <a:pt x="2469" y="3458"/>
                  </a:lnTo>
                  <a:lnTo>
                    <a:pt x="2466" y="3452"/>
                  </a:lnTo>
                  <a:lnTo>
                    <a:pt x="2462" y="3447"/>
                  </a:lnTo>
                  <a:lnTo>
                    <a:pt x="2452" y="3436"/>
                  </a:lnTo>
                  <a:lnTo>
                    <a:pt x="2441" y="3423"/>
                  </a:lnTo>
                  <a:lnTo>
                    <a:pt x="2434" y="3416"/>
                  </a:lnTo>
                  <a:lnTo>
                    <a:pt x="2428" y="3407"/>
                  </a:lnTo>
                  <a:lnTo>
                    <a:pt x="2424" y="3398"/>
                  </a:lnTo>
                  <a:lnTo>
                    <a:pt x="2420" y="3389"/>
                  </a:lnTo>
                  <a:lnTo>
                    <a:pt x="2418" y="3379"/>
                  </a:lnTo>
                  <a:lnTo>
                    <a:pt x="2415" y="3370"/>
                  </a:lnTo>
                  <a:lnTo>
                    <a:pt x="2414" y="3359"/>
                  </a:lnTo>
                  <a:lnTo>
                    <a:pt x="2414" y="3348"/>
                  </a:lnTo>
                  <a:lnTo>
                    <a:pt x="2414" y="3338"/>
                  </a:lnTo>
                  <a:lnTo>
                    <a:pt x="2415" y="3328"/>
                  </a:lnTo>
                  <a:lnTo>
                    <a:pt x="2418" y="3319"/>
                  </a:lnTo>
                  <a:lnTo>
                    <a:pt x="2420" y="3310"/>
                  </a:lnTo>
                  <a:lnTo>
                    <a:pt x="2425" y="3293"/>
                  </a:lnTo>
                  <a:lnTo>
                    <a:pt x="2430" y="3272"/>
                  </a:lnTo>
                  <a:lnTo>
                    <a:pt x="2438" y="3282"/>
                  </a:lnTo>
                  <a:lnTo>
                    <a:pt x="2444" y="3293"/>
                  </a:lnTo>
                  <a:lnTo>
                    <a:pt x="2449" y="3303"/>
                  </a:lnTo>
                  <a:lnTo>
                    <a:pt x="2454" y="3314"/>
                  </a:lnTo>
                  <a:lnTo>
                    <a:pt x="2459" y="3323"/>
                  </a:lnTo>
                  <a:lnTo>
                    <a:pt x="2467" y="3330"/>
                  </a:lnTo>
                  <a:lnTo>
                    <a:pt x="2471" y="3333"/>
                  </a:lnTo>
                  <a:lnTo>
                    <a:pt x="2474" y="3335"/>
                  </a:lnTo>
                  <a:lnTo>
                    <a:pt x="2479" y="3336"/>
                  </a:lnTo>
                  <a:lnTo>
                    <a:pt x="2486" y="3336"/>
                  </a:lnTo>
                  <a:lnTo>
                    <a:pt x="2489" y="3336"/>
                  </a:lnTo>
                  <a:lnTo>
                    <a:pt x="2492" y="3335"/>
                  </a:lnTo>
                  <a:lnTo>
                    <a:pt x="2494" y="3334"/>
                  </a:lnTo>
                  <a:lnTo>
                    <a:pt x="2496" y="3331"/>
                  </a:lnTo>
                  <a:lnTo>
                    <a:pt x="2500" y="3326"/>
                  </a:lnTo>
                  <a:lnTo>
                    <a:pt x="2501" y="3320"/>
                  </a:lnTo>
                  <a:lnTo>
                    <a:pt x="2502" y="3305"/>
                  </a:lnTo>
                  <a:lnTo>
                    <a:pt x="2502" y="3290"/>
                  </a:lnTo>
                  <a:lnTo>
                    <a:pt x="2584" y="3281"/>
                  </a:lnTo>
                  <a:lnTo>
                    <a:pt x="2584" y="3281"/>
                  </a:lnTo>
                  <a:lnTo>
                    <a:pt x="2594" y="3270"/>
                  </a:lnTo>
                  <a:lnTo>
                    <a:pt x="2602" y="3261"/>
                  </a:lnTo>
                  <a:lnTo>
                    <a:pt x="2612" y="3254"/>
                  </a:lnTo>
                  <a:lnTo>
                    <a:pt x="2624" y="3244"/>
                  </a:lnTo>
                  <a:lnTo>
                    <a:pt x="2639" y="3232"/>
                  </a:lnTo>
                  <a:lnTo>
                    <a:pt x="2654" y="3222"/>
                  </a:lnTo>
                  <a:lnTo>
                    <a:pt x="2661" y="3217"/>
                  </a:lnTo>
                  <a:lnTo>
                    <a:pt x="2666" y="3211"/>
                  </a:lnTo>
                  <a:lnTo>
                    <a:pt x="2668" y="3207"/>
                  </a:lnTo>
                  <a:lnTo>
                    <a:pt x="2669" y="3203"/>
                  </a:lnTo>
                  <a:lnTo>
                    <a:pt x="2670" y="3200"/>
                  </a:lnTo>
                  <a:lnTo>
                    <a:pt x="2670" y="3195"/>
                  </a:lnTo>
                  <a:lnTo>
                    <a:pt x="2670" y="3183"/>
                  </a:lnTo>
                  <a:lnTo>
                    <a:pt x="2668" y="3175"/>
                  </a:lnTo>
                  <a:lnTo>
                    <a:pt x="2665" y="3165"/>
                  </a:lnTo>
                  <a:lnTo>
                    <a:pt x="2663" y="3156"/>
                  </a:lnTo>
                  <a:lnTo>
                    <a:pt x="2660" y="3147"/>
                  </a:lnTo>
                  <a:lnTo>
                    <a:pt x="2658" y="3138"/>
                  </a:lnTo>
                  <a:lnTo>
                    <a:pt x="2655" y="3128"/>
                  </a:lnTo>
                  <a:lnTo>
                    <a:pt x="2655" y="3117"/>
                  </a:lnTo>
                  <a:lnTo>
                    <a:pt x="2655" y="3098"/>
                  </a:lnTo>
                  <a:lnTo>
                    <a:pt x="2655" y="3079"/>
                  </a:lnTo>
                  <a:lnTo>
                    <a:pt x="2656" y="3063"/>
                  </a:lnTo>
                  <a:lnTo>
                    <a:pt x="2659" y="3047"/>
                  </a:lnTo>
                  <a:lnTo>
                    <a:pt x="2663" y="3030"/>
                  </a:lnTo>
                  <a:lnTo>
                    <a:pt x="2666" y="3014"/>
                  </a:lnTo>
                  <a:lnTo>
                    <a:pt x="2673" y="2998"/>
                  </a:lnTo>
                  <a:lnTo>
                    <a:pt x="2681" y="2980"/>
                  </a:lnTo>
                  <a:lnTo>
                    <a:pt x="2694" y="2955"/>
                  </a:lnTo>
                  <a:lnTo>
                    <a:pt x="2707" y="2934"/>
                  </a:lnTo>
                  <a:lnTo>
                    <a:pt x="2712" y="2922"/>
                  </a:lnTo>
                  <a:lnTo>
                    <a:pt x="2715" y="2911"/>
                  </a:lnTo>
                  <a:lnTo>
                    <a:pt x="2718" y="2899"/>
                  </a:lnTo>
                  <a:lnTo>
                    <a:pt x="2718" y="2885"/>
                  </a:lnTo>
                  <a:lnTo>
                    <a:pt x="2718" y="2881"/>
                  </a:lnTo>
                  <a:lnTo>
                    <a:pt x="2717" y="2877"/>
                  </a:lnTo>
                  <a:lnTo>
                    <a:pt x="2715" y="2875"/>
                  </a:lnTo>
                  <a:lnTo>
                    <a:pt x="2713" y="2872"/>
                  </a:lnTo>
                  <a:lnTo>
                    <a:pt x="2707" y="2870"/>
                  </a:lnTo>
                  <a:lnTo>
                    <a:pt x="2698" y="2867"/>
                  </a:lnTo>
                  <a:lnTo>
                    <a:pt x="2689" y="2867"/>
                  </a:lnTo>
                  <a:lnTo>
                    <a:pt x="2680" y="2866"/>
                  </a:lnTo>
                  <a:lnTo>
                    <a:pt x="2671" y="2863"/>
                  </a:lnTo>
                  <a:lnTo>
                    <a:pt x="2663" y="2861"/>
                  </a:lnTo>
                  <a:lnTo>
                    <a:pt x="2658" y="2857"/>
                  </a:lnTo>
                  <a:lnTo>
                    <a:pt x="2654" y="2855"/>
                  </a:lnTo>
                  <a:lnTo>
                    <a:pt x="2651" y="2851"/>
                  </a:lnTo>
                  <a:lnTo>
                    <a:pt x="2648" y="2847"/>
                  </a:lnTo>
                  <a:lnTo>
                    <a:pt x="2645" y="2837"/>
                  </a:lnTo>
                  <a:lnTo>
                    <a:pt x="2643" y="2827"/>
                  </a:lnTo>
                  <a:lnTo>
                    <a:pt x="2644" y="2804"/>
                  </a:lnTo>
                  <a:lnTo>
                    <a:pt x="2644" y="2782"/>
                  </a:lnTo>
                  <a:lnTo>
                    <a:pt x="2644" y="2756"/>
                  </a:lnTo>
                  <a:lnTo>
                    <a:pt x="2643" y="2732"/>
                  </a:lnTo>
                  <a:lnTo>
                    <a:pt x="2644" y="2720"/>
                  </a:lnTo>
                  <a:lnTo>
                    <a:pt x="2646" y="2709"/>
                  </a:lnTo>
                  <a:lnTo>
                    <a:pt x="2650" y="2698"/>
                  </a:lnTo>
                  <a:lnTo>
                    <a:pt x="2655" y="2686"/>
                  </a:lnTo>
                  <a:lnTo>
                    <a:pt x="2659" y="2679"/>
                  </a:lnTo>
                  <a:lnTo>
                    <a:pt x="2665" y="2674"/>
                  </a:lnTo>
                  <a:lnTo>
                    <a:pt x="2670" y="2670"/>
                  </a:lnTo>
                  <a:lnTo>
                    <a:pt x="2678" y="2666"/>
                  </a:lnTo>
                  <a:lnTo>
                    <a:pt x="2692" y="2661"/>
                  </a:lnTo>
                  <a:lnTo>
                    <a:pt x="2708" y="2654"/>
                  </a:lnTo>
                  <a:lnTo>
                    <a:pt x="2715" y="2650"/>
                  </a:lnTo>
                  <a:lnTo>
                    <a:pt x="2723" y="2645"/>
                  </a:lnTo>
                  <a:lnTo>
                    <a:pt x="2729" y="2640"/>
                  </a:lnTo>
                  <a:lnTo>
                    <a:pt x="2734" y="2634"/>
                  </a:lnTo>
                  <a:lnTo>
                    <a:pt x="2747" y="2623"/>
                  </a:lnTo>
                  <a:lnTo>
                    <a:pt x="2761" y="2612"/>
                  </a:lnTo>
                  <a:lnTo>
                    <a:pt x="2773" y="2606"/>
                  </a:lnTo>
                  <a:lnTo>
                    <a:pt x="2786" y="2602"/>
                  </a:lnTo>
                  <a:lnTo>
                    <a:pt x="2791" y="2600"/>
                  </a:lnTo>
                  <a:lnTo>
                    <a:pt x="2797" y="2597"/>
                  </a:lnTo>
                  <a:lnTo>
                    <a:pt x="2801" y="2594"/>
                  </a:lnTo>
                  <a:lnTo>
                    <a:pt x="2806" y="2589"/>
                  </a:lnTo>
                  <a:lnTo>
                    <a:pt x="2813" y="2576"/>
                  </a:lnTo>
                  <a:lnTo>
                    <a:pt x="2818" y="2565"/>
                  </a:lnTo>
                  <a:lnTo>
                    <a:pt x="2822" y="2553"/>
                  </a:lnTo>
                  <a:lnTo>
                    <a:pt x="2826" y="2542"/>
                  </a:lnTo>
                  <a:lnTo>
                    <a:pt x="2830" y="2518"/>
                  </a:lnTo>
                  <a:lnTo>
                    <a:pt x="2832" y="2491"/>
                  </a:lnTo>
                  <a:lnTo>
                    <a:pt x="2842" y="2493"/>
                  </a:lnTo>
                  <a:lnTo>
                    <a:pt x="2858" y="2503"/>
                  </a:lnTo>
                  <a:lnTo>
                    <a:pt x="2875" y="2512"/>
                  </a:lnTo>
                  <a:lnTo>
                    <a:pt x="2879" y="2516"/>
                  </a:lnTo>
                  <a:lnTo>
                    <a:pt x="2881" y="2521"/>
                  </a:lnTo>
                  <a:lnTo>
                    <a:pt x="2884" y="2523"/>
                  </a:lnTo>
                  <a:lnTo>
                    <a:pt x="2885" y="2526"/>
                  </a:lnTo>
                  <a:lnTo>
                    <a:pt x="2887" y="2527"/>
                  </a:lnTo>
                  <a:lnTo>
                    <a:pt x="2890" y="2527"/>
                  </a:lnTo>
                  <a:lnTo>
                    <a:pt x="2902" y="2526"/>
                  </a:lnTo>
                  <a:lnTo>
                    <a:pt x="2914" y="2523"/>
                  </a:lnTo>
                  <a:lnTo>
                    <a:pt x="2924" y="2518"/>
                  </a:lnTo>
                  <a:lnTo>
                    <a:pt x="2934" y="2512"/>
                  </a:lnTo>
                  <a:lnTo>
                    <a:pt x="2951" y="2496"/>
                  </a:lnTo>
                  <a:lnTo>
                    <a:pt x="2970" y="2477"/>
                  </a:lnTo>
                  <a:lnTo>
                    <a:pt x="2975" y="2473"/>
                  </a:lnTo>
                  <a:lnTo>
                    <a:pt x="2981" y="2469"/>
                  </a:lnTo>
                  <a:lnTo>
                    <a:pt x="2988" y="2467"/>
                  </a:lnTo>
                  <a:lnTo>
                    <a:pt x="2994" y="2466"/>
                  </a:lnTo>
                  <a:lnTo>
                    <a:pt x="3009" y="2463"/>
                  </a:lnTo>
                  <a:lnTo>
                    <a:pt x="3023" y="2461"/>
                  </a:lnTo>
                  <a:lnTo>
                    <a:pt x="3037" y="2458"/>
                  </a:lnTo>
                  <a:lnTo>
                    <a:pt x="3047" y="2454"/>
                  </a:lnTo>
                  <a:lnTo>
                    <a:pt x="3050" y="2451"/>
                  </a:lnTo>
                  <a:lnTo>
                    <a:pt x="3054" y="2447"/>
                  </a:lnTo>
                  <a:lnTo>
                    <a:pt x="3055" y="2442"/>
                  </a:lnTo>
                  <a:lnTo>
                    <a:pt x="3057" y="2436"/>
                  </a:lnTo>
                  <a:lnTo>
                    <a:pt x="3055" y="2424"/>
                  </a:lnTo>
                  <a:lnTo>
                    <a:pt x="3053" y="2417"/>
                  </a:lnTo>
                  <a:lnTo>
                    <a:pt x="3049" y="2408"/>
                  </a:lnTo>
                  <a:lnTo>
                    <a:pt x="3047" y="2398"/>
                  </a:lnTo>
                  <a:lnTo>
                    <a:pt x="3040" y="2400"/>
                  </a:lnTo>
                  <a:lnTo>
                    <a:pt x="3035" y="2403"/>
                  </a:lnTo>
                  <a:lnTo>
                    <a:pt x="3030" y="2405"/>
                  </a:lnTo>
                  <a:lnTo>
                    <a:pt x="3025" y="2409"/>
                  </a:lnTo>
                  <a:lnTo>
                    <a:pt x="3017" y="2417"/>
                  </a:lnTo>
                  <a:lnTo>
                    <a:pt x="3010" y="2426"/>
                  </a:lnTo>
                  <a:lnTo>
                    <a:pt x="3002" y="2434"/>
                  </a:lnTo>
                  <a:lnTo>
                    <a:pt x="2994" y="2442"/>
                  </a:lnTo>
                  <a:lnTo>
                    <a:pt x="2989" y="2444"/>
                  </a:lnTo>
                  <a:lnTo>
                    <a:pt x="2984" y="2447"/>
                  </a:lnTo>
                  <a:lnTo>
                    <a:pt x="2979" y="2448"/>
                  </a:lnTo>
                  <a:lnTo>
                    <a:pt x="2973" y="2448"/>
                  </a:lnTo>
                  <a:lnTo>
                    <a:pt x="2969" y="2448"/>
                  </a:lnTo>
                  <a:lnTo>
                    <a:pt x="2965" y="2446"/>
                  </a:lnTo>
                  <a:lnTo>
                    <a:pt x="2964" y="2443"/>
                  </a:lnTo>
                  <a:lnTo>
                    <a:pt x="2961" y="2441"/>
                  </a:lnTo>
                  <a:lnTo>
                    <a:pt x="2958" y="2433"/>
                  </a:lnTo>
                  <a:lnTo>
                    <a:pt x="2954" y="2427"/>
                  </a:lnTo>
                  <a:lnTo>
                    <a:pt x="2945" y="2417"/>
                  </a:lnTo>
                  <a:lnTo>
                    <a:pt x="2938" y="2408"/>
                  </a:lnTo>
                  <a:lnTo>
                    <a:pt x="2935" y="2403"/>
                  </a:lnTo>
                  <a:lnTo>
                    <a:pt x="2932" y="2398"/>
                  </a:lnTo>
                  <a:lnTo>
                    <a:pt x="2930" y="2392"/>
                  </a:lnTo>
                  <a:lnTo>
                    <a:pt x="2930" y="2385"/>
                  </a:lnTo>
                  <a:lnTo>
                    <a:pt x="2930" y="2331"/>
                  </a:lnTo>
                  <a:lnTo>
                    <a:pt x="2929" y="2323"/>
                  </a:lnTo>
                  <a:lnTo>
                    <a:pt x="2927" y="2314"/>
                  </a:lnTo>
                  <a:lnTo>
                    <a:pt x="2925" y="2306"/>
                  </a:lnTo>
                  <a:lnTo>
                    <a:pt x="2921" y="2299"/>
                  </a:lnTo>
                  <a:lnTo>
                    <a:pt x="2916" y="2294"/>
                  </a:lnTo>
                  <a:lnTo>
                    <a:pt x="2910" y="2289"/>
                  </a:lnTo>
                  <a:lnTo>
                    <a:pt x="2902" y="2285"/>
                  </a:lnTo>
                  <a:lnTo>
                    <a:pt x="2895" y="2284"/>
                  </a:lnTo>
                  <a:lnTo>
                    <a:pt x="2881" y="2285"/>
                  </a:lnTo>
                  <a:lnTo>
                    <a:pt x="2867" y="2287"/>
                  </a:lnTo>
                  <a:lnTo>
                    <a:pt x="2867" y="2218"/>
                  </a:lnTo>
                  <a:lnTo>
                    <a:pt x="2850" y="2217"/>
                  </a:lnTo>
                  <a:lnTo>
                    <a:pt x="2832" y="2215"/>
                  </a:lnTo>
                  <a:lnTo>
                    <a:pt x="2825" y="2212"/>
                  </a:lnTo>
                  <a:lnTo>
                    <a:pt x="2818" y="2208"/>
                  </a:lnTo>
                  <a:lnTo>
                    <a:pt x="2817" y="2205"/>
                  </a:lnTo>
                  <a:lnTo>
                    <a:pt x="2815" y="2202"/>
                  </a:lnTo>
                  <a:lnTo>
                    <a:pt x="2813" y="2198"/>
                  </a:lnTo>
                  <a:lnTo>
                    <a:pt x="2813" y="2195"/>
                  </a:lnTo>
                  <a:lnTo>
                    <a:pt x="2815" y="2186"/>
                  </a:lnTo>
                  <a:lnTo>
                    <a:pt x="2817" y="2178"/>
                  </a:lnTo>
                  <a:lnTo>
                    <a:pt x="2821" y="2172"/>
                  </a:lnTo>
                  <a:lnTo>
                    <a:pt x="2826" y="2166"/>
                  </a:lnTo>
                  <a:lnTo>
                    <a:pt x="2832" y="2161"/>
                  </a:lnTo>
                  <a:lnTo>
                    <a:pt x="2840" y="2157"/>
                  </a:lnTo>
                  <a:lnTo>
                    <a:pt x="2847" y="2154"/>
                  </a:lnTo>
                  <a:lnTo>
                    <a:pt x="2856" y="2152"/>
                  </a:lnTo>
                  <a:lnTo>
                    <a:pt x="2866" y="2152"/>
                  </a:lnTo>
                  <a:lnTo>
                    <a:pt x="2875" y="2152"/>
                  </a:lnTo>
                  <a:lnTo>
                    <a:pt x="2880" y="2152"/>
                  </a:lnTo>
                  <a:lnTo>
                    <a:pt x="2884" y="2152"/>
                  </a:lnTo>
                  <a:lnTo>
                    <a:pt x="2887" y="2149"/>
                  </a:lnTo>
                  <a:lnTo>
                    <a:pt x="2890" y="2147"/>
                  </a:lnTo>
                  <a:lnTo>
                    <a:pt x="2899" y="2132"/>
                  </a:lnTo>
                  <a:lnTo>
                    <a:pt x="2905" y="2118"/>
                  </a:lnTo>
                  <a:lnTo>
                    <a:pt x="2907" y="2111"/>
                  </a:lnTo>
                  <a:lnTo>
                    <a:pt x="2911" y="2104"/>
                  </a:lnTo>
                  <a:lnTo>
                    <a:pt x="2916" y="2098"/>
                  </a:lnTo>
                  <a:lnTo>
                    <a:pt x="2922" y="2092"/>
                  </a:lnTo>
                  <a:lnTo>
                    <a:pt x="2931" y="2083"/>
                  </a:lnTo>
                  <a:lnTo>
                    <a:pt x="2940" y="2075"/>
                  </a:lnTo>
                  <a:lnTo>
                    <a:pt x="2944" y="2072"/>
                  </a:lnTo>
                  <a:lnTo>
                    <a:pt x="2946" y="2067"/>
                  </a:lnTo>
                  <a:lnTo>
                    <a:pt x="2948" y="2062"/>
                  </a:lnTo>
                  <a:lnTo>
                    <a:pt x="2949" y="2055"/>
                  </a:lnTo>
                  <a:lnTo>
                    <a:pt x="2948" y="2050"/>
                  </a:lnTo>
                  <a:lnTo>
                    <a:pt x="2946" y="2045"/>
                  </a:lnTo>
                  <a:lnTo>
                    <a:pt x="2945" y="2042"/>
                  </a:lnTo>
                  <a:lnTo>
                    <a:pt x="2943" y="2038"/>
                  </a:lnTo>
                  <a:lnTo>
                    <a:pt x="2936" y="2032"/>
                  </a:lnTo>
                  <a:lnTo>
                    <a:pt x="2930" y="2024"/>
                  </a:lnTo>
                  <a:lnTo>
                    <a:pt x="2922" y="2018"/>
                  </a:lnTo>
                  <a:lnTo>
                    <a:pt x="2917" y="2011"/>
                  </a:lnTo>
                  <a:lnTo>
                    <a:pt x="2915" y="2008"/>
                  </a:lnTo>
                  <a:lnTo>
                    <a:pt x="2912" y="2003"/>
                  </a:lnTo>
                  <a:lnTo>
                    <a:pt x="2911" y="1999"/>
                  </a:lnTo>
                  <a:lnTo>
                    <a:pt x="2911" y="1994"/>
                  </a:lnTo>
                  <a:lnTo>
                    <a:pt x="2912" y="1986"/>
                  </a:lnTo>
                  <a:lnTo>
                    <a:pt x="2915" y="1981"/>
                  </a:lnTo>
                  <a:lnTo>
                    <a:pt x="2917" y="1976"/>
                  </a:lnTo>
                  <a:lnTo>
                    <a:pt x="2922" y="1973"/>
                  </a:lnTo>
                  <a:lnTo>
                    <a:pt x="2934" y="1968"/>
                  </a:lnTo>
                  <a:lnTo>
                    <a:pt x="2948" y="1964"/>
                  </a:lnTo>
                  <a:lnTo>
                    <a:pt x="2963" y="1960"/>
                  </a:lnTo>
                  <a:lnTo>
                    <a:pt x="2978" y="1956"/>
                  </a:lnTo>
                  <a:lnTo>
                    <a:pt x="2984" y="1952"/>
                  </a:lnTo>
                  <a:lnTo>
                    <a:pt x="2989" y="1949"/>
                  </a:lnTo>
                  <a:lnTo>
                    <a:pt x="2994" y="1944"/>
                  </a:lnTo>
                  <a:lnTo>
                    <a:pt x="2999" y="1937"/>
                  </a:lnTo>
                  <a:lnTo>
                    <a:pt x="3014" y="1909"/>
                  </a:lnTo>
                  <a:lnTo>
                    <a:pt x="3027" y="1885"/>
                  </a:lnTo>
                  <a:lnTo>
                    <a:pt x="3033" y="1873"/>
                  </a:lnTo>
                  <a:lnTo>
                    <a:pt x="3040" y="1862"/>
                  </a:lnTo>
                  <a:lnTo>
                    <a:pt x="3050" y="1850"/>
                  </a:lnTo>
                  <a:lnTo>
                    <a:pt x="3062" y="1837"/>
                  </a:lnTo>
                  <a:lnTo>
                    <a:pt x="3062" y="1837"/>
                  </a:lnTo>
                  <a:lnTo>
                    <a:pt x="3060" y="1818"/>
                  </a:lnTo>
                  <a:lnTo>
                    <a:pt x="3058" y="1802"/>
                  </a:lnTo>
                  <a:lnTo>
                    <a:pt x="3055" y="1786"/>
                  </a:lnTo>
                  <a:lnTo>
                    <a:pt x="3052" y="1766"/>
                  </a:lnTo>
                  <a:lnTo>
                    <a:pt x="3063" y="1763"/>
                  </a:lnTo>
                  <a:lnTo>
                    <a:pt x="3074" y="1760"/>
                  </a:lnTo>
                  <a:lnTo>
                    <a:pt x="3079" y="1758"/>
                  </a:lnTo>
                  <a:lnTo>
                    <a:pt x="3084" y="1757"/>
                  </a:lnTo>
                  <a:lnTo>
                    <a:pt x="3089" y="1754"/>
                  </a:lnTo>
                  <a:lnTo>
                    <a:pt x="3094" y="1750"/>
                  </a:lnTo>
                  <a:lnTo>
                    <a:pt x="3101" y="1737"/>
                  </a:lnTo>
                  <a:lnTo>
                    <a:pt x="3109" y="1724"/>
                  </a:lnTo>
                  <a:lnTo>
                    <a:pt x="3127" y="1719"/>
                  </a:lnTo>
                  <a:lnTo>
                    <a:pt x="3145" y="1713"/>
                  </a:lnTo>
                  <a:lnTo>
                    <a:pt x="3161" y="1703"/>
                  </a:lnTo>
                  <a:lnTo>
                    <a:pt x="3176" y="1693"/>
                  </a:lnTo>
                  <a:lnTo>
                    <a:pt x="3190" y="1681"/>
                  </a:lnTo>
                  <a:lnTo>
                    <a:pt x="3204" y="1670"/>
                  </a:lnTo>
                  <a:lnTo>
                    <a:pt x="3216" y="1659"/>
                  </a:lnTo>
                  <a:lnTo>
                    <a:pt x="3230" y="1649"/>
                  </a:lnTo>
                  <a:lnTo>
                    <a:pt x="3245" y="1639"/>
                  </a:lnTo>
                  <a:lnTo>
                    <a:pt x="3263" y="1629"/>
                  </a:lnTo>
                  <a:lnTo>
                    <a:pt x="3258" y="1617"/>
                  </a:lnTo>
                  <a:lnTo>
                    <a:pt x="3253" y="1607"/>
                  </a:lnTo>
                  <a:lnTo>
                    <a:pt x="3246" y="1599"/>
                  </a:lnTo>
                  <a:lnTo>
                    <a:pt x="3240" y="1590"/>
                  </a:lnTo>
                  <a:lnTo>
                    <a:pt x="3232" y="1582"/>
                  </a:lnTo>
                  <a:lnTo>
                    <a:pt x="3224" y="1575"/>
                  </a:lnTo>
                  <a:lnTo>
                    <a:pt x="3216" y="1569"/>
                  </a:lnTo>
                  <a:lnTo>
                    <a:pt x="3207" y="1563"/>
                  </a:lnTo>
                  <a:lnTo>
                    <a:pt x="3197" y="1558"/>
                  </a:lnTo>
                  <a:lnTo>
                    <a:pt x="3187" y="1555"/>
                  </a:lnTo>
                  <a:lnTo>
                    <a:pt x="3177" y="1551"/>
                  </a:lnTo>
                  <a:lnTo>
                    <a:pt x="3166" y="1548"/>
                  </a:lnTo>
                  <a:lnTo>
                    <a:pt x="3145" y="1545"/>
                  </a:lnTo>
                  <a:lnTo>
                    <a:pt x="3121" y="1543"/>
                  </a:lnTo>
                  <a:lnTo>
                    <a:pt x="3106" y="1545"/>
                  </a:lnTo>
                  <a:lnTo>
                    <a:pt x="3093" y="1548"/>
                  </a:lnTo>
                  <a:lnTo>
                    <a:pt x="3081" y="1553"/>
                  </a:lnTo>
                  <a:lnTo>
                    <a:pt x="3067" y="1560"/>
                  </a:lnTo>
                  <a:lnTo>
                    <a:pt x="3062" y="1565"/>
                  </a:lnTo>
                  <a:lnTo>
                    <a:pt x="3058" y="1570"/>
                  </a:lnTo>
                  <a:lnTo>
                    <a:pt x="3055" y="1572"/>
                  </a:lnTo>
                  <a:lnTo>
                    <a:pt x="3053" y="1574"/>
                  </a:lnTo>
                  <a:lnTo>
                    <a:pt x="3049" y="1575"/>
                  </a:lnTo>
                  <a:lnTo>
                    <a:pt x="3047" y="1576"/>
                  </a:lnTo>
                  <a:lnTo>
                    <a:pt x="3040" y="1574"/>
                  </a:lnTo>
                  <a:lnTo>
                    <a:pt x="3035" y="1571"/>
                  </a:lnTo>
                  <a:lnTo>
                    <a:pt x="3035" y="1561"/>
                  </a:lnTo>
                  <a:lnTo>
                    <a:pt x="3033" y="1551"/>
                  </a:lnTo>
                  <a:lnTo>
                    <a:pt x="3032" y="1547"/>
                  </a:lnTo>
                  <a:lnTo>
                    <a:pt x="3029" y="1545"/>
                  </a:lnTo>
                  <a:lnTo>
                    <a:pt x="3027" y="1542"/>
                  </a:lnTo>
                  <a:lnTo>
                    <a:pt x="3023" y="1541"/>
                  </a:lnTo>
                  <a:lnTo>
                    <a:pt x="3013" y="1542"/>
                  </a:lnTo>
                  <a:lnTo>
                    <a:pt x="3003" y="1545"/>
                  </a:lnTo>
                  <a:lnTo>
                    <a:pt x="2993" y="1547"/>
                  </a:lnTo>
                  <a:lnTo>
                    <a:pt x="2984" y="1551"/>
                  </a:lnTo>
                  <a:lnTo>
                    <a:pt x="2965" y="1560"/>
                  </a:lnTo>
                  <a:lnTo>
                    <a:pt x="2946" y="1565"/>
                  </a:lnTo>
                  <a:lnTo>
                    <a:pt x="2946" y="1565"/>
                  </a:lnTo>
                  <a:lnTo>
                    <a:pt x="2907" y="1541"/>
                  </a:lnTo>
                  <a:lnTo>
                    <a:pt x="2875" y="1521"/>
                  </a:lnTo>
                  <a:lnTo>
                    <a:pt x="2858" y="1511"/>
                  </a:lnTo>
                  <a:lnTo>
                    <a:pt x="2842" y="1502"/>
                  </a:lnTo>
                  <a:lnTo>
                    <a:pt x="2822" y="1493"/>
                  </a:lnTo>
                  <a:lnTo>
                    <a:pt x="2801" y="1483"/>
                  </a:lnTo>
                  <a:lnTo>
                    <a:pt x="2794" y="1481"/>
                  </a:lnTo>
                  <a:lnTo>
                    <a:pt x="2789" y="1477"/>
                  </a:lnTo>
                  <a:lnTo>
                    <a:pt x="2784" y="1473"/>
                  </a:lnTo>
                  <a:lnTo>
                    <a:pt x="2781" y="1468"/>
                  </a:lnTo>
                  <a:lnTo>
                    <a:pt x="2773" y="1459"/>
                  </a:lnTo>
                  <a:lnTo>
                    <a:pt x="2766" y="1451"/>
                  </a:lnTo>
                  <a:lnTo>
                    <a:pt x="2759" y="1441"/>
                  </a:lnTo>
                  <a:lnTo>
                    <a:pt x="2752" y="1432"/>
                  </a:lnTo>
                  <a:lnTo>
                    <a:pt x="2748" y="1428"/>
                  </a:lnTo>
                  <a:lnTo>
                    <a:pt x="2743" y="1425"/>
                  </a:lnTo>
                  <a:lnTo>
                    <a:pt x="2738" y="1422"/>
                  </a:lnTo>
                  <a:lnTo>
                    <a:pt x="2732" y="1419"/>
                  </a:lnTo>
                  <a:lnTo>
                    <a:pt x="2720" y="1418"/>
                  </a:lnTo>
                  <a:lnTo>
                    <a:pt x="2709" y="1419"/>
                  </a:lnTo>
                  <a:lnTo>
                    <a:pt x="2704" y="1419"/>
                  </a:lnTo>
                  <a:lnTo>
                    <a:pt x="2698" y="1419"/>
                  </a:lnTo>
                  <a:lnTo>
                    <a:pt x="2693" y="1419"/>
                  </a:lnTo>
                  <a:lnTo>
                    <a:pt x="2687" y="1417"/>
                  </a:lnTo>
                  <a:lnTo>
                    <a:pt x="2674" y="1412"/>
                  </a:lnTo>
                  <a:lnTo>
                    <a:pt x="2663" y="1405"/>
                  </a:lnTo>
                  <a:lnTo>
                    <a:pt x="2653" y="1398"/>
                  </a:lnTo>
                  <a:lnTo>
                    <a:pt x="2644" y="1389"/>
                  </a:lnTo>
                  <a:lnTo>
                    <a:pt x="2634" y="1382"/>
                  </a:lnTo>
                  <a:lnTo>
                    <a:pt x="2625" y="1374"/>
                  </a:lnTo>
                  <a:lnTo>
                    <a:pt x="2614" y="1365"/>
                  </a:lnTo>
                  <a:lnTo>
                    <a:pt x="2602" y="1359"/>
                  </a:lnTo>
                  <a:lnTo>
                    <a:pt x="2585" y="1349"/>
                  </a:lnTo>
                  <a:lnTo>
                    <a:pt x="2570" y="1339"/>
                  </a:lnTo>
                  <a:lnTo>
                    <a:pt x="2556" y="1328"/>
                  </a:lnTo>
                  <a:lnTo>
                    <a:pt x="2541" y="1314"/>
                  </a:lnTo>
                  <a:lnTo>
                    <a:pt x="2532" y="1306"/>
                  </a:lnTo>
                  <a:lnTo>
                    <a:pt x="2525" y="1299"/>
                  </a:lnTo>
                  <a:lnTo>
                    <a:pt x="2522" y="1295"/>
                  </a:lnTo>
                  <a:lnTo>
                    <a:pt x="2520" y="1290"/>
                  </a:lnTo>
                  <a:lnTo>
                    <a:pt x="2518" y="1285"/>
                  </a:lnTo>
                  <a:lnTo>
                    <a:pt x="2517" y="1280"/>
                  </a:lnTo>
                  <a:lnTo>
                    <a:pt x="2518" y="1267"/>
                  </a:lnTo>
                  <a:lnTo>
                    <a:pt x="2518" y="1257"/>
                  </a:lnTo>
                  <a:lnTo>
                    <a:pt x="2520" y="1246"/>
                  </a:lnTo>
                  <a:lnTo>
                    <a:pt x="2520" y="1233"/>
                  </a:lnTo>
                  <a:lnTo>
                    <a:pt x="2520" y="1225"/>
                  </a:lnTo>
                  <a:lnTo>
                    <a:pt x="2517" y="1216"/>
                  </a:lnTo>
                  <a:lnTo>
                    <a:pt x="2513" y="1207"/>
                  </a:lnTo>
                  <a:lnTo>
                    <a:pt x="2510" y="1200"/>
                  </a:lnTo>
                  <a:lnTo>
                    <a:pt x="2503" y="1193"/>
                  </a:lnTo>
                  <a:lnTo>
                    <a:pt x="2497" y="1188"/>
                  </a:lnTo>
                  <a:lnTo>
                    <a:pt x="2489" y="1186"/>
                  </a:lnTo>
                  <a:lnTo>
                    <a:pt x="2481" y="1185"/>
                  </a:lnTo>
                  <a:lnTo>
                    <a:pt x="2482" y="1161"/>
                  </a:lnTo>
                  <a:lnTo>
                    <a:pt x="2482" y="1141"/>
                  </a:lnTo>
                  <a:lnTo>
                    <a:pt x="2482" y="1131"/>
                  </a:lnTo>
                  <a:lnTo>
                    <a:pt x="2479" y="1121"/>
                  </a:lnTo>
                  <a:lnTo>
                    <a:pt x="2474" y="1112"/>
                  </a:lnTo>
                  <a:lnTo>
                    <a:pt x="2467" y="1103"/>
                  </a:lnTo>
                  <a:lnTo>
                    <a:pt x="2462" y="1099"/>
                  </a:lnTo>
                  <a:lnTo>
                    <a:pt x="2457" y="1097"/>
                  </a:lnTo>
                  <a:lnTo>
                    <a:pt x="2452" y="1094"/>
                  </a:lnTo>
                  <a:lnTo>
                    <a:pt x="2446" y="1093"/>
                  </a:lnTo>
                  <a:lnTo>
                    <a:pt x="2441" y="1090"/>
                  </a:lnTo>
                  <a:lnTo>
                    <a:pt x="2437" y="1088"/>
                  </a:lnTo>
                  <a:lnTo>
                    <a:pt x="2434" y="1084"/>
                  </a:lnTo>
                  <a:lnTo>
                    <a:pt x="2433" y="1079"/>
                  </a:lnTo>
                  <a:lnTo>
                    <a:pt x="2433" y="1070"/>
                  </a:lnTo>
                  <a:lnTo>
                    <a:pt x="2436" y="1063"/>
                  </a:lnTo>
                  <a:lnTo>
                    <a:pt x="2438" y="1055"/>
                  </a:lnTo>
                  <a:lnTo>
                    <a:pt x="2442" y="1049"/>
                  </a:lnTo>
                  <a:lnTo>
                    <a:pt x="2446" y="1043"/>
                  </a:lnTo>
                  <a:lnTo>
                    <a:pt x="2451" y="1038"/>
                  </a:lnTo>
                  <a:lnTo>
                    <a:pt x="2457" y="1033"/>
                  </a:lnTo>
                  <a:lnTo>
                    <a:pt x="2463" y="1029"/>
                  </a:lnTo>
                  <a:lnTo>
                    <a:pt x="2477" y="1020"/>
                  </a:lnTo>
                  <a:lnTo>
                    <a:pt x="2492" y="1011"/>
                  </a:lnTo>
                  <a:lnTo>
                    <a:pt x="2506" y="1001"/>
                  </a:lnTo>
                  <a:lnTo>
                    <a:pt x="2520" y="989"/>
                  </a:lnTo>
                  <a:lnTo>
                    <a:pt x="2527" y="981"/>
                  </a:lnTo>
                  <a:lnTo>
                    <a:pt x="2532" y="975"/>
                  </a:lnTo>
                  <a:lnTo>
                    <a:pt x="2537" y="967"/>
                  </a:lnTo>
                  <a:lnTo>
                    <a:pt x="2541" y="960"/>
                  </a:lnTo>
                  <a:lnTo>
                    <a:pt x="2547" y="945"/>
                  </a:lnTo>
                  <a:lnTo>
                    <a:pt x="2551" y="929"/>
                  </a:lnTo>
                  <a:lnTo>
                    <a:pt x="2553" y="912"/>
                  </a:lnTo>
                  <a:lnTo>
                    <a:pt x="2555" y="895"/>
                  </a:lnTo>
                  <a:lnTo>
                    <a:pt x="2555" y="876"/>
                  </a:lnTo>
                  <a:lnTo>
                    <a:pt x="2555" y="857"/>
                  </a:lnTo>
                  <a:lnTo>
                    <a:pt x="2553" y="850"/>
                  </a:lnTo>
                  <a:lnTo>
                    <a:pt x="2551" y="842"/>
                  </a:lnTo>
                  <a:lnTo>
                    <a:pt x="2548" y="834"/>
                  </a:lnTo>
                  <a:lnTo>
                    <a:pt x="2543" y="829"/>
                  </a:lnTo>
                  <a:lnTo>
                    <a:pt x="2538" y="824"/>
                  </a:lnTo>
                  <a:lnTo>
                    <a:pt x="2532" y="821"/>
                  </a:lnTo>
                  <a:lnTo>
                    <a:pt x="2525" y="818"/>
                  </a:lnTo>
                  <a:lnTo>
                    <a:pt x="2517" y="817"/>
                  </a:lnTo>
                  <a:lnTo>
                    <a:pt x="2511" y="818"/>
                  </a:lnTo>
                  <a:lnTo>
                    <a:pt x="2505" y="819"/>
                  </a:lnTo>
                  <a:lnTo>
                    <a:pt x="2500" y="822"/>
                  </a:lnTo>
                  <a:lnTo>
                    <a:pt x="2494" y="824"/>
                  </a:lnTo>
                  <a:lnTo>
                    <a:pt x="2489" y="828"/>
                  </a:lnTo>
                  <a:lnTo>
                    <a:pt x="2484" y="831"/>
                  </a:lnTo>
                  <a:lnTo>
                    <a:pt x="2479" y="832"/>
                  </a:lnTo>
                  <a:lnTo>
                    <a:pt x="2472" y="833"/>
                  </a:lnTo>
                  <a:lnTo>
                    <a:pt x="2462" y="832"/>
                  </a:lnTo>
                  <a:lnTo>
                    <a:pt x="2451" y="831"/>
                  </a:lnTo>
                  <a:lnTo>
                    <a:pt x="2441" y="828"/>
                  </a:lnTo>
                  <a:lnTo>
                    <a:pt x="2432" y="826"/>
                  </a:lnTo>
                  <a:lnTo>
                    <a:pt x="2423" y="821"/>
                  </a:lnTo>
                  <a:lnTo>
                    <a:pt x="2415" y="814"/>
                  </a:lnTo>
                  <a:lnTo>
                    <a:pt x="2408" y="807"/>
                  </a:lnTo>
                  <a:lnTo>
                    <a:pt x="2402" y="798"/>
                  </a:lnTo>
                  <a:lnTo>
                    <a:pt x="2407" y="793"/>
                  </a:lnTo>
                  <a:lnTo>
                    <a:pt x="2412" y="787"/>
                  </a:lnTo>
                  <a:lnTo>
                    <a:pt x="2415" y="781"/>
                  </a:lnTo>
                  <a:lnTo>
                    <a:pt x="2417" y="772"/>
                  </a:lnTo>
                  <a:lnTo>
                    <a:pt x="2415" y="762"/>
                  </a:lnTo>
                  <a:lnTo>
                    <a:pt x="2413" y="753"/>
                  </a:lnTo>
                  <a:lnTo>
                    <a:pt x="2409" y="745"/>
                  </a:lnTo>
                  <a:lnTo>
                    <a:pt x="2403" y="740"/>
                  </a:lnTo>
                  <a:lnTo>
                    <a:pt x="2395" y="735"/>
                  </a:lnTo>
                  <a:lnTo>
                    <a:pt x="2388" y="732"/>
                  </a:lnTo>
                  <a:lnTo>
                    <a:pt x="2378" y="729"/>
                  </a:lnTo>
                  <a:lnTo>
                    <a:pt x="2368" y="727"/>
                  </a:lnTo>
                  <a:lnTo>
                    <a:pt x="2321" y="723"/>
                  </a:lnTo>
                  <a:lnTo>
                    <a:pt x="2274" y="722"/>
                  </a:lnTo>
                  <a:lnTo>
                    <a:pt x="2266" y="720"/>
                  </a:lnTo>
                  <a:lnTo>
                    <a:pt x="2259" y="719"/>
                  </a:lnTo>
                  <a:lnTo>
                    <a:pt x="2251" y="715"/>
                  </a:lnTo>
                  <a:lnTo>
                    <a:pt x="2245" y="713"/>
                  </a:lnTo>
                  <a:lnTo>
                    <a:pt x="2240" y="708"/>
                  </a:lnTo>
                  <a:lnTo>
                    <a:pt x="2233" y="703"/>
                  </a:lnTo>
                  <a:lnTo>
                    <a:pt x="2230" y="696"/>
                  </a:lnTo>
                  <a:lnTo>
                    <a:pt x="2225" y="690"/>
                  </a:lnTo>
                  <a:lnTo>
                    <a:pt x="2217" y="676"/>
                  </a:lnTo>
                  <a:lnTo>
                    <a:pt x="2211" y="661"/>
                  </a:lnTo>
                  <a:lnTo>
                    <a:pt x="2203" y="646"/>
                  </a:lnTo>
                  <a:lnTo>
                    <a:pt x="2197" y="630"/>
                  </a:lnTo>
                  <a:lnTo>
                    <a:pt x="2192" y="612"/>
                  </a:lnTo>
                  <a:lnTo>
                    <a:pt x="2186" y="596"/>
                  </a:lnTo>
                  <a:lnTo>
                    <a:pt x="2182" y="590"/>
                  </a:lnTo>
                  <a:lnTo>
                    <a:pt x="2177" y="584"/>
                  </a:lnTo>
                  <a:lnTo>
                    <a:pt x="2174" y="582"/>
                  </a:lnTo>
                  <a:lnTo>
                    <a:pt x="2171" y="580"/>
                  </a:lnTo>
                  <a:lnTo>
                    <a:pt x="2167" y="580"/>
                  </a:lnTo>
                  <a:lnTo>
                    <a:pt x="2163" y="579"/>
                  </a:lnTo>
                  <a:lnTo>
                    <a:pt x="2156" y="580"/>
                  </a:lnTo>
                  <a:lnTo>
                    <a:pt x="2151" y="582"/>
                  </a:lnTo>
                  <a:lnTo>
                    <a:pt x="2144" y="586"/>
                  </a:lnTo>
                  <a:lnTo>
                    <a:pt x="2141" y="590"/>
                  </a:lnTo>
                  <a:lnTo>
                    <a:pt x="2133" y="601"/>
                  </a:lnTo>
                  <a:lnTo>
                    <a:pt x="2126" y="615"/>
                  </a:lnTo>
                  <a:lnTo>
                    <a:pt x="2119" y="627"/>
                  </a:lnTo>
                  <a:lnTo>
                    <a:pt x="2112" y="639"/>
                  </a:lnTo>
                  <a:lnTo>
                    <a:pt x="2107" y="644"/>
                  </a:lnTo>
                  <a:lnTo>
                    <a:pt x="2102" y="648"/>
                  </a:lnTo>
                  <a:lnTo>
                    <a:pt x="2095" y="650"/>
                  </a:lnTo>
                  <a:lnTo>
                    <a:pt x="2089" y="650"/>
                  </a:lnTo>
                  <a:lnTo>
                    <a:pt x="2082" y="646"/>
                  </a:lnTo>
                  <a:lnTo>
                    <a:pt x="2073" y="643"/>
                  </a:lnTo>
                  <a:lnTo>
                    <a:pt x="2064" y="644"/>
                  </a:lnTo>
                  <a:lnTo>
                    <a:pt x="2057" y="646"/>
                  </a:lnTo>
                  <a:lnTo>
                    <a:pt x="2050" y="650"/>
                  </a:lnTo>
                  <a:lnTo>
                    <a:pt x="2044" y="655"/>
                  </a:lnTo>
                  <a:lnTo>
                    <a:pt x="2033" y="666"/>
                  </a:lnTo>
                  <a:lnTo>
                    <a:pt x="2023" y="681"/>
                  </a:lnTo>
                  <a:lnTo>
                    <a:pt x="2013" y="695"/>
                  </a:lnTo>
                  <a:lnTo>
                    <a:pt x="2003" y="708"/>
                  </a:lnTo>
                  <a:lnTo>
                    <a:pt x="1996" y="713"/>
                  </a:lnTo>
                  <a:lnTo>
                    <a:pt x="1989" y="717"/>
                  </a:lnTo>
                  <a:lnTo>
                    <a:pt x="1981" y="718"/>
                  </a:lnTo>
                  <a:lnTo>
                    <a:pt x="1972" y="719"/>
                  </a:lnTo>
                  <a:lnTo>
                    <a:pt x="1954" y="718"/>
                  </a:lnTo>
                  <a:lnTo>
                    <a:pt x="1939" y="714"/>
                  </a:lnTo>
                  <a:lnTo>
                    <a:pt x="1922" y="710"/>
                  </a:lnTo>
                  <a:lnTo>
                    <a:pt x="1903" y="709"/>
                  </a:lnTo>
                  <a:lnTo>
                    <a:pt x="1893" y="709"/>
                  </a:lnTo>
                  <a:lnTo>
                    <a:pt x="1883" y="712"/>
                  </a:lnTo>
                  <a:lnTo>
                    <a:pt x="1886" y="727"/>
                  </a:lnTo>
                  <a:lnTo>
                    <a:pt x="1890" y="740"/>
                  </a:lnTo>
                  <a:lnTo>
                    <a:pt x="1896" y="753"/>
                  </a:lnTo>
                  <a:lnTo>
                    <a:pt x="1903" y="767"/>
                  </a:lnTo>
                  <a:lnTo>
                    <a:pt x="1910" y="772"/>
                  </a:lnTo>
                  <a:lnTo>
                    <a:pt x="1916" y="776"/>
                  </a:lnTo>
                  <a:lnTo>
                    <a:pt x="1922" y="779"/>
                  </a:lnTo>
                  <a:lnTo>
                    <a:pt x="1930" y="782"/>
                  </a:lnTo>
                  <a:lnTo>
                    <a:pt x="1936" y="784"/>
                  </a:lnTo>
                  <a:lnTo>
                    <a:pt x="1941" y="787"/>
                  </a:lnTo>
                  <a:lnTo>
                    <a:pt x="1944" y="789"/>
                  </a:lnTo>
                  <a:lnTo>
                    <a:pt x="1945" y="792"/>
                  </a:lnTo>
                  <a:lnTo>
                    <a:pt x="1946" y="796"/>
                  </a:lnTo>
                  <a:lnTo>
                    <a:pt x="1946" y="798"/>
                  </a:lnTo>
                  <a:lnTo>
                    <a:pt x="1945" y="808"/>
                  </a:lnTo>
                  <a:lnTo>
                    <a:pt x="1944" y="817"/>
                  </a:lnTo>
                  <a:lnTo>
                    <a:pt x="1928" y="818"/>
                  </a:lnTo>
                  <a:lnTo>
                    <a:pt x="1915" y="821"/>
                  </a:lnTo>
                  <a:lnTo>
                    <a:pt x="1902" y="822"/>
                  </a:lnTo>
                  <a:lnTo>
                    <a:pt x="1887" y="822"/>
                  </a:lnTo>
                  <a:lnTo>
                    <a:pt x="1872" y="821"/>
                  </a:lnTo>
                  <a:lnTo>
                    <a:pt x="1859" y="817"/>
                  </a:lnTo>
                  <a:lnTo>
                    <a:pt x="1847" y="812"/>
                  </a:lnTo>
                  <a:lnTo>
                    <a:pt x="1836" y="807"/>
                  </a:lnTo>
                  <a:lnTo>
                    <a:pt x="1824" y="801"/>
                  </a:lnTo>
                  <a:lnTo>
                    <a:pt x="1813" y="796"/>
                  </a:lnTo>
                  <a:lnTo>
                    <a:pt x="1799" y="792"/>
                  </a:lnTo>
                  <a:lnTo>
                    <a:pt x="1785" y="791"/>
                  </a:lnTo>
                  <a:lnTo>
                    <a:pt x="1779" y="792"/>
                  </a:lnTo>
                  <a:lnTo>
                    <a:pt x="1774" y="794"/>
                  </a:lnTo>
                  <a:lnTo>
                    <a:pt x="1769" y="798"/>
                  </a:lnTo>
                  <a:lnTo>
                    <a:pt x="1765" y="803"/>
                  </a:lnTo>
                  <a:lnTo>
                    <a:pt x="1762" y="809"/>
                  </a:lnTo>
                  <a:lnTo>
                    <a:pt x="1758" y="814"/>
                  </a:lnTo>
                  <a:lnTo>
                    <a:pt x="1754" y="818"/>
                  </a:lnTo>
                  <a:lnTo>
                    <a:pt x="1748" y="822"/>
                  </a:lnTo>
                  <a:lnTo>
                    <a:pt x="1685" y="822"/>
                  </a:lnTo>
                  <a:lnTo>
                    <a:pt x="1665" y="822"/>
                  </a:lnTo>
                  <a:lnTo>
                    <a:pt x="1647" y="819"/>
                  </a:lnTo>
                  <a:lnTo>
                    <a:pt x="1630" y="817"/>
                  </a:lnTo>
                  <a:lnTo>
                    <a:pt x="1611" y="814"/>
                  </a:lnTo>
                  <a:lnTo>
                    <a:pt x="1611" y="748"/>
                  </a:lnTo>
                  <a:lnTo>
                    <a:pt x="1605" y="738"/>
                  </a:lnTo>
                  <a:lnTo>
                    <a:pt x="1597" y="748"/>
                  </a:lnTo>
                  <a:lnTo>
                    <a:pt x="1592" y="759"/>
                  </a:lnTo>
                  <a:lnTo>
                    <a:pt x="1586" y="769"/>
                  </a:lnTo>
                  <a:lnTo>
                    <a:pt x="1578" y="781"/>
                  </a:lnTo>
                  <a:lnTo>
                    <a:pt x="1575" y="786"/>
                  </a:lnTo>
                  <a:lnTo>
                    <a:pt x="1570" y="791"/>
                  </a:lnTo>
                  <a:lnTo>
                    <a:pt x="1563" y="794"/>
                  </a:lnTo>
                  <a:lnTo>
                    <a:pt x="1557" y="797"/>
                  </a:lnTo>
                  <a:lnTo>
                    <a:pt x="1552" y="801"/>
                  </a:lnTo>
                  <a:lnTo>
                    <a:pt x="1546" y="804"/>
                  </a:lnTo>
                  <a:lnTo>
                    <a:pt x="1541" y="808"/>
                  </a:lnTo>
                  <a:lnTo>
                    <a:pt x="1537" y="814"/>
                  </a:lnTo>
                  <a:lnTo>
                    <a:pt x="1529" y="828"/>
                  </a:lnTo>
                  <a:lnTo>
                    <a:pt x="1523" y="842"/>
                  </a:lnTo>
                  <a:lnTo>
                    <a:pt x="1519" y="848"/>
                  </a:lnTo>
                  <a:lnTo>
                    <a:pt x="1514" y="852"/>
                  </a:lnTo>
                  <a:lnTo>
                    <a:pt x="1509" y="856"/>
                  </a:lnTo>
                  <a:lnTo>
                    <a:pt x="1502" y="857"/>
                  </a:lnTo>
                  <a:lnTo>
                    <a:pt x="1496" y="856"/>
                  </a:lnTo>
                  <a:lnTo>
                    <a:pt x="1491" y="852"/>
                  </a:lnTo>
                  <a:lnTo>
                    <a:pt x="1485" y="848"/>
                  </a:lnTo>
                  <a:lnTo>
                    <a:pt x="1482" y="842"/>
                  </a:lnTo>
                  <a:lnTo>
                    <a:pt x="1475" y="829"/>
                  </a:lnTo>
                  <a:lnTo>
                    <a:pt x="1468" y="817"/>
                  </a:lnTo>
                  <a:lnTo>
                    <a:pt x="1457" y="806"/>
                  </a:lnTo>
                  <a:lnTo>
                    <a:pt x="1445" y="797"/>
                  </a:lnTo>
                  <a:lnTo>
                    <a:pt x="1433" y="789"/>
                  </a:lnTo>
                  <a:lnTo>
                    <a:pt x="1421" y="782"/>
                  </a:lnTo>
                  <a:lnTo>
                    <a:pt x="1409" y="777"/>
                  </a:lnTo>
                  <a:lnTo>
                    <a:pt x="1396" y="769"/>
                  </a:lnTo>
                  <a:lnTo>
                    <a:pt x="1384" y="763"/>
                  </a:lnTo>
                  <a:lnTo>
                    <a:pt x="1370" y="754"/>
                  </a:lnTo>
                  <a:lnTo>
                    <a:pt x="1357" y="743"/>
                  </a:lnTo>
                  <a:lnTo>
                    <a:pt x="1347" y="732"/>
                  </a:lnTo>
                  <a:lnTo>
                    <a:pt x="1337" y="720"/>
                  </a:lnTo>
                  <a:lnTo>
                    <a:pt x="1329" y="709"/>
                  </a:lnTo>
                  <a:lnTo>
                    <a:pt x="1320" y="699"/>
                  </a:lnTo>
                  <a:lnTo>
                    <a:pt x="1310" y="690"/>
                  </a:lnTo>
                  <a:lnTo>
                    <a:pt x="1304" y="685"/>
                  </a:lnTo>
                  <a:lnTo>
                    <a:pt x="1297" y="683"/>
                  </a:lnTo>
                  <a:lnTo>
                    <a:pt x="1291" y="679"/>
                  </a:lnTo>
                  <a:lnTo>
                    <a:pt x="1282" y="676"/>
                  </a:lnTo>
                  <a:lnTo>
                    <a:pt x="1267" y="674"/>
                  </a:lnTo>
                  <a:lnTo>
                    <a:pt x="1253" y="674"/>
                  </a:lnTo>
                  <a:lnTo>
                    <a:pt x="1240" y="674"/>
                  </a:lnTo>
                  <a:lnTo>
                    <a:pt x="1224" y="674"/>
                  </a:lnTo>
                  <a:lnTo>
                    <a:pt x="1202" y="674"/>
                  </a:lnTo>
                  <a:lnTo>
                    <a:pt x="1181" y="673"/>
                  </a:lnTo>
                  <a:lnTo>
                    <a:pt x="1170" y="675"/>
                  </a:lnTo>
                  <a:lnTo>
                    <a:pt x="1162" y="678"/>
                  </a:lnTo>
                  <a:lnTo>
                    <a:pt x="1159" y="680"/>
                  </a:lnTo>
                  <a:lnTo>
                    <a:pt x="1155" y="684"/>
                  </a:lnTo>
                  <a:lnTo>
                    <a:pt x="1153" y="688"/>
                  </a:lnTo>
                  <a:lnTo>
                    <a:pt x="1150" y="693"/>
                  </a:lnTo>
                  <a:lnTo>
                    <a:pt x="1147" y="708"/>
                  </a:lnTo>
                  <a:lnTo>
                    <a:pt x="1144" y="722"/>
                  </a:lnTo>
                  <a:lnTo>
                    <a:pt x="1143" y="728"/>
                  </a:lnTo>
                  <a:lnTo>
                    <a:pt x="1139" y="733"/>
                  </a:lnTo>
                  <a:lnTo>
                    <a:pt x="1138" y="735"/>
                  </a:lnTo>
                  <a:lnTo>
                    <a:pt x="1135" y="737"/>
                  </a:lnTo>
                  <a:lnTo>
                    <a:pt x="1133" y="738"/>
                  </a:lnTo>
                  <a:lnTo>
                    <a:pt x="1129" y="738"/>
                  </a:lnTo>
                  <a:lnTo>
                    <a:pt x="1123" y="738"/>
                  </a:lnTo>
                  <a:lnTo>
                    <a:pt x="1115" y="737"/>
                  </a:lnTo>
                  <a:lnTo>
                    <a:pt x="1110" y="735"/>
                  </a:lnTo>
                  <a:lnTo>
                    <a:pt x="1104" y="733"/>
                  </a:lnTo>
                  <a:lnTo>
                    <a:pt x="1094" y="728"/>
                  </a:lnTo>
                  <a:lnTo>
                    <a:pt x="1084" y="720"/>
                  </a:lnTo>
                  <a:lnTo>
                    <a:pt x="1066" y="701"/>
                  </a:lnTo>
                  <a:lnTo>
                    <a:pt x="1050" y="680"/>
                  </a:lnTo>
                  <a:lnTo>
                    <a:pt x="1031" y="663"/>
                  </a:lnTo>
                  <a:lnTo>
                    <a:pt x="1012" y="645"/>
                  </a:lnTo>
                  <a:lnTo>
                    <a:pt x="997" y="624"/>
                  </a:lnTo>
                  <a:lnTo>
                    <a:pt x="983" y="604"/>
                  </a:lnTo>
                  <a:lnTo>
                    <a:pt x="978" y="594"/>
                  </a:lnTo>
                  <a:lnTo>
                    <a:pt x="973" y="584"/>
                  </a:lnTo>
                  <a:lnTo>
                    <a:pt x="968" y="571"/>
                  </a:lnTo>
                  <a:lnTo>
                    <a:pt x="965" y="558"/>
                  </a:lnTo>
                  <a:lnTo>
                    <a:pt x="961" y="541"/>
                  </a:lnTo>
                  <a:lnTo>
                    <a:pt x="955" y="526"/>
                  </a:lnTo>
                  <a:lnTo>
                    <a:pt x="951" y="520"/>
                  </a:lnTo>
                  <a:lnTo>
                    <a:pt x="945" y="515"/>
                  </a:lnTo>
                  <a:lnTo>
                    <a:pt x="938" y="512"/>
                  </a:lnTo>
                  <a:lnTo>
                    <a:pt x="931" y="511"/>
                  </a:lnTo>
                  <a:lnTo>
                    <a:pt x="917" y="515"/>
                  </a:lnTo>
                  <a:lnTo>
                    <a:pt x="904" y="518"/>
                  </a:lnTo>
                  <a:lnTo>
                    <a:pt x="896" y="517"/>
                  </a:lnTo>
                  <a:lnTo>
                    <a:pt x="888" y="516"/>
                  </a:lnTo>
                  <a:lnTo>
                    <a:pt x="888" y="508"/>
                  </a:lnTo>
                  <a:lnTo>
                    <a:pt x="887" y="501"/>
                  </a:lnTo>
                  <a:lnTo>
                    <a:pt x="884" y="494"/>
                  </a:lnTo>
                  <a:lnTo>
                    <a:pt x="881" y="488"/>
                  </a:lnTo>
                  <a:lnTo>
                    <a:pt x="877" y="483"/>
                  </a:lnTo>
                  <a:lnTo>
                    <a:pt x="872" y="478"/>
                  </a:lnTo>
                  <a:lnTo>
                    <a:pt x="867" y="473"/>
                  </a:lnTo>
                  <a:lnTo>
                    <a:pt x="862" y="469"/>
                  </a:lnTo>
                  <a:lnTo>
                    <a:pt x="848" y="461"/>
                  </a:lnTo>
                  <a:lnTo>
                    <a:pt x="834" y="454"/>
                  </a:lnTo>
                  <a:lnTo>
                    <a:pt x="819" y="448"/>
                  </a:lnTo>
                  <a:lnTo>
                    <a:pt x="804" y="442"/>
                  </a:lnTo>
                  <a:lnTo>
                    <a:pt x="791" y="435"/>
                  </a:lnTo>
                  <a:lnTo>
                    <a:pt x="780" y="428"/>
                  </a:lnTo>
                  <a:lnTo>
                    <a:pt x="771" y="420"/>
                  </a:lnTo>
                  <a:lnTo>
                    <a:pt x="761" y="412"/>
                  </a:lnTo>
                  <a:lnTo>
                    <a:pt x="753" y="405"/>
                  </a:lnTo>
                  <a:lnTo>
                    <a:pt x="741" y="399"/>
                  </a:lnTo>
                  <a:lnTo>
                    <a:pt x="736" y="397"/>
                  </a:lnTo>
                  <a:lnTo>
                    <a:pt x="730" y="395"/>
                  </a:lnTo>
                  <a:lnTo>
                    <a:pt x="724" y="394"/>
                  </a:lnTo>
                  <a:lnTo>
                    <a:pt x="716" y="394"/>
                  </a:lnTo>
                  <a:lnTo>
                    <a:pt x="701" y="397"/>
                  </a:lnTo>
                  <a:lnTo>
                    <a:pt x="685" y="399"/>
                  </a:lnTo>
                  <a:lnTo>
                    <a:pt x="677" y="398"/>
                  </a:lnTo>
                  <a:lnTo>
                    <a:pt x="671" y="395"/>
                  </a:lnTo>
                  <a:lnTo>
                    <a:pt x="666" y="390"/>
                  </a:lnTo>
                  <a:lnTo>
                    <a:pt x="661" y="384"/>
                  </a:lnTo>
                  <a:lnTo>
                    <a:pt x="652" y="370"/>
                  </a:lnTo>
                  <a:lnTo>
                    <a:pt x="642" y="356"/>
                  </a:lnTo>
                  <a:lnTo>
                    <a:pt x="627" y="343"/>
                  </a:lnTo>
                  <a:lnTo>
                    <a:pt x="615" y="331"/>
                  </a:lnTo>
                  <a:lnTo>
                    <a:pt x="601" y="319"/>
                  </a:lnTo>
                  <a:lnTo>
                    <a:pt x="587" y="304"/>
                  </a:lnTo>
                  <a:lnTo>
                    <a:pt x="578" y="287"/>
                  </a:lnTo>
                  <a:lnTo>
                    <a:pt x="571" y="270"/>
                  </a:lnTo>
                  <a:lnTo>
                    <a:pt x="567" y="262"/>
                  </a:lnTo>
                  <a:lnTo>
                    <a:pt x="562" y="257"/>
                  </a:lnTo>
                  <a:lnTo>
                    <a:pt x="559" y="255"/>
                  </a:lnTo>
                  <a:lnTo>
                    <a:pt x="556" y="252"/>
                  </a:lnTo>
                  <a:lnTo>
                    <a:pt x="552" y="252"/>
                  </a:lnTo>
                  <a:lnTo>
                    <a:pt x="547" y="251"/>
                  </a:lnTo>
                  <a:lnTo>
                    <a:pt x="530" y="251"/>
                  </a:lnTo>
                  <a:lnTo>
                    <a:pt x="515" y="251"/>
                  </a:lnTo>
                  <a:lnTo>
                    <a:pt x="502" y="252"/>
                  </a:lnTo>
                  <a:lnTo>
                    <a:pt x="485" y="252"/>
                  </a:lnTo>
                  <a:lnTo>
                    <a:pt x="479" y="251"/>
                  </a:lnTo>
                  <a:lnTo>
                    <a:pt x="474" y="250"/>
                  </a:lnTo>
                  <a:lnTo>
                    <a:pt x="469" y="249"/>
                  </a:lnTo>
                  <a:lnTo>
                    <a:pt x="465" y="246"/>
                  </a:lnTo>
                  <a:lnTo>
                    <a:pt x="458" y="240"/>
                  </a:lnTo>
                  <a:lnTo>
                    <a:pt x="451" y="232"/>
                  </a:lnTo>
                  <a:lnTo>
                    <a:pt x="445" y="223"/>
                  </a:lnTo>
                  <a:lnTo>
                    <a:pt x="439" y="215"/>
                  </a:lnTo>
                  <a:lnTo>
                    <a:pt x="433" y="206"/>
                  </a:lnTo>
                  <a:lnTo>
                    <a:pt x="424" y="198"/>
                  </a:lnTo>
                  <a:lnTo>
                    <a:pt x="404" y="186"/>
                  </a:lnTo>
                  <a:lnTo>
                    <a:pt x="386" y="173"/>
                  </a:lnTo>
                  <a:lnTo>
                    <a:pt x="379" y="166"/>
                  </a:lnTo>
                  <a:lnTo>
                    <a:pt x="372" y="158"/>
                  </a:lnTo>
                  <a:lnTo>
                    <a:pt x="371" y="153"/>
                  </a:lnTo>
                  <a:lnTo>
                    <a:pt x="369" y="148"/>
                  </a:lnTo>
                  <a:lnTo>
                    <a:pt x="369" y="143"/>
                  </a:lnTo>
                  <a:lnTo>
                    <a:pt x="367" y="138"/>
                  </a:lnTo>
                  <a:lnTo>
                    <a:pt x="369" y="131"/>
                  </a:lnTo>
                  <a:lnTo>
                    <a:pt x="370" y="123"/>
                  </a:lnTo>
                  <a:lnTo>
                    <a:pt x="372" y="117"/>
                  </a:lnTo>
                  <a:lnTo>
                    <a:pt x="375" y="112"/>
                  </a:lnTo>
                  <a:lnTo>
                    <a:pt x="377" y="105"/>
                  </a:lnTo>
                  <a:lnTo>
                    <a:pt x="379" y="99"/>
                  </a:lnTo>
                  <a:lnTo>
                    <a:pt x="380" y="92"/>
                  </a:lnTo>
                  <a:lnTo>
                    <a:pt x="381" y="84"/>
                  </a:lnTo>
                  <a:lnTo>
                    <a:pt x="380" y="79"/>
                  </a:lnTo>
                  <a:lnTo>
                    <a:pt x="379" y="74"/>
                  </a:lnTo>
                  <a:lnTo>
                    <a:pt x="376" y="70"/>
                  </a:lnTo>
                  <a:lnTo>
                    <a:pt x="374" y="67"/>
                  </a:lnTo>
                  <a:lnTo>
                    <a:pt x="366" y="59"/>
                  </a:lnTo>
                  <a:lnTo>
                    <a:pt x="360" y="50"/>
                  </a:lnTo>
                  <a:lnTo>
                    <a:pt x="353" y="39"/>
                  </a:lnTo>
                  <a:lnTo>
                    <a:pt x="348" y="28"/>
                  </a:lnTo>
                  <a:lnTo>
                    <a:pt x="345" y="23"/>
                  </a:lnTo>
                  <a:lnTo>
                    <a:pt x="341" y="19"/>
                  </a:lnTo>
                  <a:lnTo>
                    <a:pt x="336" y="16"/>
                  </a:lnTo>
                  <a:lnTo>
                    <a:pt x="330" y="16"/>
                  </a:lnTo>
                  <a:lnTo>
                    <a:pt x="254" y="16"/>
                  </a:lnTo>
                  <a:lnTo>
                    <a:pt x="244" y="15"/>
                  </a:lnTo>
                  <a:lnTo>
                    <a:pt x="236" y="14"/>
                  </a:lnTo>
                  <a:lnTo>
                    <a:pt x="228" y="11"/>
                  </a:lnTo>
                  <a:lnTo>
                    <a:pt x="220" y="8"/>
                  </a:lnTo>
                  <a:lnTo>
                    <a:pt x="212" y="5"/>
                  </a:lnTo>
                  <a:lnTo>
                    <a:pt x="204" y="3"/>
                  </a:lnTo>
                  <a:lnTo>
                    <a:pt x="195" y="1"/>
                  </a:lnTo>
                  <a:lnTo>
                    <a:pt x="185" y="0"/>
                  </a:lnTo>
                  <a:lnTo>
                    <a:pt x="182" y="0"/>
                  </a:lnTo>
                  <a:lnTo>
                    <a:pt x="179" y="3"/>
                  </a:lnTo>
                  <a:lnTo>
                    <a:pt x="177" y="4"/>
                  </a:lnTo>
                  <a:lnTo>
                    <a:pt x="174" y="6"/>
                  </a:lnTo>
                  <a:lnTo>
                    <a:pt x="170" y="11"/>
                  </a:lnTo>
                  <a:lnTo>
                    <a:pt x="164" y="16"/>
                  </a:lnTo>
                  <a:lnTo>
                    <a:pt x="150" y="24"/>
                  </a:lnTo>
                  <a:lnTo>
                    <a:pt x="139" y="31"/>
                  </a:lnTo>
                  <a:lnTo>
                    <a:pt x="128" y="40"/>
                  </a:lnTo>
                  <a:lnTo>
                    <a:pt x="118" y="49"/>
                  </a:lnTo>
                  <a:lnTo>
                    <a:pt x="109" y="59"/>
                  </a:lnTo>
                  <a:lnTo>
                    <a:pt x="100" y="70"/>
                  </a:lnTo>
                  <a:lnTo>
                    <a:pt x="94" y="84"/>
                  </a:lnTo>
                  <a:lnTo>
                    <a:pt x="87" y="98"/>
                  </a:lnTo>
                  <a:lnTo>
                    <a:pt x="82" y="110"/>
                  </a:lnTo>
                  <a:lnTo>
                    <a:pt x="76" y="123"/>
                  </a:lnTo>
                  <a:lnTo>
                    <a:pt x="70" y="134"/>
                  </a:lnTo>
                  <a:lnTo>
                    <a:pt x="62" y="144"/>
                  </a:lnTo>
                  <a:lnTo>
                    <a:pt x="54" y="152"/>
                  </a:lnTo>
                  <a:lnTo>
                    <a:pt x="43" y="158"/>
                  </a:lnTo>
                  <a:lnTo>
                    <a:pt x="37" y="161"/>
                  </a:lnTo>
                  <a:lnTo>
                    <a:pt x="31" y="163"/>
                  </a:lnTo>
                  <a:lnTo>
                    <a:pt x="25" y="163"/>
                  </a:lnTo>
                  <a:lnTo>
                    <a:pt x="18" y="164"/>
                  </a:lnTo>
                  <a:lnTo>
                    <a:pt x="1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3" y="182"/>
                  </a:lnTo>
                  <a:lnTo>
                    <a:pt x="6" y="197"/>
                  </a:lnTo>
                  <a:lnTo>
                    <a:pt x="8" y="205"/>
                  </a:lnTo>
                  <a:lnTo>
                    <a:pt x="11" y="212"/>
                  </a:lnTo>
                  <a:lnTo>
                    <a:pt x="13" y="220"/>
                  </a:lnTo>
                  <a:lnTo>
                    <a:pt x="18" y="227"/>
                  </a:lnTo>
                  <a:lnTo>
                    <a:pt x="26" y="236"/>
                  </a:lnTo>
                  <a:lnTo>
                    <a:pt x="32" y="242"/>
                  </a:lnTo>
                  <a:lnTo>
                    <a:pt x="41" y="247"/>
                  </a:lnTo>
                  <a:lnTo>
                    <a:pt x="49" y="251"/>
                  </a:lnTo>
                  <a:lnTo>
                    <a:pt x="56" y="256"/>
                  </a:lnTo>
                  <a:lnTo>
                    <a:pt x="65" y="261"/>
                  </a:lnTo>
                  <a:lnTo>
                    <a:pt x="72" y="267"/>
                  </a:lnTo>
                  <a:lnTo>
                    <a:pt x="80" y="275"/>
                  </a:lnTo>
                  <a:lnTo>
                    <a:pt x="85" y="284"/>
                  </a:lnTo>
                  <a:lnTo>
                    <a:pt x="90" y="291"/>
                  </a:lnTo>
                  <a:lnTo>
                    <a:pt x="94" y="299"/>
                  </a:lnTo>
                  <a:lnTo>
                    <a:pt x="97" y="307"/>
                  </a:lnTo>
                  <a:lnTo>
                    <a:pt x="104" y="324"/>
                  </a:lnTo>
                  <a:lnTo>
                    <a:pt x="111" y="341"/>
                  </a:lnTo>
                  <a:lnTo>
                    <a:pt x="126" y="364"/>
                  </a:lnTo>
                  <a:lnTo>
                    <a:pt x="140" y="384"/>
                  </a:lnTo>
                  <a:lnTo>
                    <a:pt x="146" y="394"/>
                  </a:lnTo>
                  <a:lnTo>
                    <a:pt x="151" y="405"/>
                  </a:lnTo>
                  <a:lnTo>
                    <a:pt x="155" y="417"/>
                  </a:lnTo>
                  <a:lnTo>
                    <a:pt x="156" y="430"/>
                  </a:lnTo>
                  <a:lnTo>
                    <a:pt x="156" y="487"/>
                  </a:lnTo>
                  <a:lnTo>
                    <a:pt x="164" y="488"/>
                  </a:lnTo>
                  <a:lnTo>
                    <a:pt x="173" y="489"/>
                  </a:lnTo>
                  <a:lnTo>
                    <a:pt x="180" y="493"/>
                  </a:lnTo>
                  <a:lnTo>
                    <a:pt x="187" y="496"/>
                  </a:lnTo>
                  <a:lnTo>
                    <a:pt x="193" y="501"/>
                  </a:lnTo>
                  <a:lnTo>
                    <a:pt x="197" y="506"/>
                  </a:lnTo>
                  <a:lnTo>
                    <a:pt x="200" y="513"/>
                  </a:lnTo>
                  <a:lnTo>
                    <a:pt x="202" y="521"/>
                  </a:lnTo>
                  <a:lnTo>
                    <a:pt x="202" y="576"/>
                  </a:lnTo>
                  <a:lnTo>
                    <a:pt x="223" y="576"/>
                  </a:lnTo>
                  <a:lnTo>
                    <a:pt x="243" y="577"/>
                  </a:lnTo>
                  <a:lnTo>
                    <a:pt x="253" y="580"/>
                  </a:lnTo>
                  <a:lnTo>
                    <a:pt x="262" y="582"/>
                  </a:lnTo>
                  <a:lnTo>
                    <a:pt x="271" y="587"/>
                  </a:lnTo>
                  <a:lnTo>
                    <a:pt x="278" y="595"/>
                  </a:lnTo>
                  <a:lnTo>
                    <a:pt x="286" y="605"/>
                  </a:lnTo>
                  <a:lnTo>
                    <a:pt x="291" y="616"/>
                  </a:lnTo>
                  <a:lnTo>
                    <a:pt x="294" y="626"/>
                  </a:lnTo>
                  <a:lnTo>
                    <a:pt x="297" y="637"/>
                  </a:lnTo>
                  <a:lnTo>
                    <a:pt x="300" y="660"/>
                  </a:lnTo>
                  <a:lnTo>
                    <a:pt x="300" y="686"/>
                  </a:lnTo>
                  <a:lnTo>
                    <a:pt x="379" y="686"/>
                  </a:lnTo>
                  <a:lnTo>
                    <a:pt x="379" y="730"/>
                  </a:lnTo>
                  <a:lnTo>
                    <a:pt x="377" y="738"/>
                  </a:lnTo>
                  <a:lnTo>
                    <a:pt x="377" y="745"/>
                  </a:lnTo>
                  <a:lnTo>
                    <a:pt x="375" y="752"/>
                  </a:lnTo>
                  <a:lnTo>
                    <a:pt x="372" y="758"/>
                  </a:lnTo>
                  <a:lnTo>
                    <a:pt x="367" y="770"/>
                  </a:lnTo>
                  <a:lnTo>
                    <a:pt x="361" y="782"/>
                  </a:lnTo>
                  <a:lnTo>
                    <a:pt x="355" y="794"/>
                  </a:lnTo>
                  <a:lnTo>
                    <a:pt x="350" y="806"/>
                  </a:lnTo>
                  <a:lnTo>
                    <a:pt x="347" y="813"/>
                  </a:lnTo>
                  <a:lnTo>
                    <a:pt x="346" y="819"/>
                  </a:lnTo>
                  <a:lnTo>
                    <a:pt x="345" y="827"/>
                  </a:lnTo>
                  <a:lnTo>
                    <a:pt x="343" y="834"/>
                  </a:lnTo>
                  <a:lnTo>
                    <a:pt x="345" y="847"/>
                  </a:lnTo>
                  <a:lnTo>
                    <a:pt x="346" y="860"/>
                  </a:lnTo>
                  <a:lnTo>
                    <a:pt x="348" y="872"/>
                  </a:lnTo>
                  <a:lnTo>
                    <a:pt x="352" y="885"/>
                  </a:lnTo>
                  <a:lnTo>
                    <a:pt x="352" y="885"/>
                  </a:lnTo>
                  <a:close/>
                </a:path>
              </a:pathLst>
            </a:custGeom>
            <a:solidFill>
              <a:srgbClr val="92D05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79" name="Freeform 48"/>
            <p:cNvSpPr>
              <a:spLocks noEditPoints="1"/>
            </p:cNvSpPr>
            <p:nvPr/>
          </p:nvSpPr>
          <p:spPr bwMode="auto">
            <a:xfrm>
              <a:off x="3770729" y="2316918"/>
              <a:ext cx="862566" cy="994965"/>
            </a:xfrm>
            <a:custGeom>
              <a:avLst/>
              <a:gdLst>
                <a:gd name="T0" fmla="*/ 293 w 3493"/>
                <a:gd name="T1" fmla="*/ 1113 h 4029"/>
                <a:gd name="T2" fmla="*/ 437 w 3493"/>
                <a:gd name="T3" fmla="*/ 1347 h 4029"/>
                <a:gd name="T4" fmla="*/ 697 w 3493"/>
                <a:gd name="T5" fmla="*/ 1580 h 4029"/>
                <a:gd name="T6" fmla="*/ 1034 w 3493"/>
                <a:gd name="T7" fmla="*/ 1935 h 4029"/>
                <a:gd name="T8" fmla="*/ 1257 w 3493"/>
                <a:gd name="T9" fmla="*/ 2226 h 4029"/>
                <a:gd name="T10" fmla="*/ 1446 w 3493"/>
                <a:gd name="T11" fmla="*/ 2432 h 4029"/>
                <a:gd name="T12" fmla="*/ 1583 w 3493"/>
                <a:gd name="T13" fmla="*/ 2679 h 4029"/>
                <a:gd name="T14" fmla="*/ 1804 w 3493"/>
                <a:gd name="T15" fmla="*/ 2795 h 4029"/>
                <a:gd name="T16" fmla="*/ 2007 w 3493"/>
                <a:gd name="T17" fmla="*/ 2888 h 4029"/>
                <a:gd name="T18" fmla="*/ 2199 w 3493"/>
                <a:gd name="T19" fmla="*/ 3125 h 4029"/>
                <a:gd name="T20" fmla="*/ 2473 w 3493"/>
                <a:gd name="T21" fmla="*/ 2999 h 4029"/>
                <a:gd name="T22" fmla="*/ 2638 w 3493"/>
                <a:gd name="T23" fmla="*/ 3070 h 4029"/>
                <a:gd name="T24" fmla="*/ 2750 w 3493"/>
                <a:gd name="T25" fmla="*/ 3149 h 4029"/>
                <a:gd name="T26" fmla="*/ 2948 w 3493"/>
                <a:gd name="T27" fmla="*/ 3083 h 4029"/>
                <a:gd name="T28" fmla="*/ 3115 w 3493"/>
                <a:gd name="T29" fmla="*/ 3117 h 4029"/>
                <a:gd name="T30" fmla="*/ 3282 w 3493"/>
                <a:gd name="T31" fmla="*/ 2899 h 4029"/>
                <a:gd name="T32" fmla="*/ 3420 w 3493"/>
                <a:gd name="T33" fmla="*/ 2718 h 4029"/>
                <a:gd name="T34" fmla="*/ 3489 w 3493"/>
                <a:gd name="T35" fmla="*/ 2511 h 4029"/>
                <a:gd name="T36" fmla="*/ 3425 w 3493"/>
                <a:gd name="T37" fmla="*/ 2343 h 4029"/>
                <a:gd name="T38" fmla="*/ 3263 w 3493"/>
                <a:gd name="T39" fmla="*/ 2174 h 4029"/>
                <a:gd name="T40" fmla="*/ 3127 w 3493"/>
                <a:gd name="T41" fmla="*/ 2065 h 4029"/>
                <a:gd name="T42" fmla="*/ 2971 w 3493"/>
                <a:gd name="T43" fmla="*/ 2102 h 4029"/>
                <a:gd name="T44" fmla="*/ 2736 w 3493"/>
                <a:gd name="T45" fmla="*/ 1978 h 4029"/>
                <a:gd name="T46" fmla="*/ 2655 w 3493"/>
                <a:gd name="T47" fmla="*/ 1830 h 4029"/>
                <a:gd name="T48" fmla="*/ 2405 w 3493"/>
                <a:gd name="T49" fmla="*/ 1692 h 4029"/>
                <a:gd name="T50" fmla="*/ 2222 w 3493"/>
                <a:gd name="T51" fmla="*/ 1591 h 4029"/>
                <a:gd name="T52" fmla="*/ 2259 w 3493"/>
                <a:gd name="T53" fmla="*/ 1358 h 4029"/>
                <a:gd name="T54" fmla="*/ 2448 w 3493"/>
                <a:gd name="T55" fmla="*/ 1347 h 4029"/>
                <a:gd name="T56" fmla="*/ 2566 w 3493"/>
                <a:gd name="T57" fmla="*/ 1214 h 4029"/>
                <a:gd name="T58" fmla="*/ 2417 w 3493"/>
                <a:gd name="T59" fmla="*/ 972 h 4029"/>
                <a:gd name="T60" fmla="*/ 2340 w 3493"/>
                <a:gd name="T61" fmla="*/ 765 h 4029"/>
                <a:gd name="T62" fmla="*/ 2401 w 3493"/>
                <a:gd name="T63" fmla="*/ 601 h 4029"/>
                <a:gd name="T64" fmla="*/ 2616 w 3493"/>
                <a:gd name="T65" fmla="*/ 524 h 4029"/>
                <a:gd name="T66" fmla="*/ 2701 w 3493"/>
                <a:gd name="T67" fmla="*/ 410 h 4029"/>
                <a:gd name="T68" fmla="*/ 2587 w 3493"/>
                <a:gd name="T69" fmla="*/ 231 h 4029"/>
                <a:gd name="T70" fmla="*/ 2355 w 3493"/>
                <a:gd name="T71" fmla="*/ 279 h 4029"/>
                <a:gd name="T72" fmla="*/ 2208 w 3493"/>
                <a:gd name="T73" fmla="*/ 458 h 4029"/>
                <a:gd name="T74" fmla="*/ 1988 w 3493"/>
                <a:gd name="T75" fmla="*/ 525 h 4029"/>
                <a:gd name="T76" fmla="*/ 1833 w 3493"/>
                <a:gd name="T77" fmla="*/ 667 h 4029"/>
                <a:gd name="T78" fmla="*/ 1702 w 3493"/>
                <a:gd name="T79" fmla="*/ 712 h 4029"/>
                <a:gd name="T80" fmla="*/ 1585 w 3493"/>
                <a:gd name="T81" fmla="*/ 783 h 4029"/>
                <a:gd name="T82" fmla="*/ 1450 w 3493"/>
                <a:gd name="T83" fmla="*/ 944 h 4029"/>
                <a:gd name="T84" fmla="*/ 1338 w 3493"/>
                <a:gd name="T85" fmla="*/ 911 h 4029"/>
                <a:gd name="T86" fmla="*/ 1279 w 3493"/>
                <a:gd name="T87" fmla="*/ 805 h 4029"/>
                <a:gd name="T88" fmla="*/ 1233 w 3493"/>
                <a:gd name="T89" fmla="*/ 719 h 4029"/>
                <a:gd name="T90" fmla="*/ 1091 w 3493"/>
                <a:gd name="T91" fmla="*/ 504 h 4029"/>
                <a:gd name="T92" fmla="*/ 934 w 3493"/>
                <a:gd name="T93" fmla="*/ 399 h 4029"/>
                <a:gd name="T94" fmla="*/ 711 w 3493"/>
                <a:gd name="T95" fmla="*/ 329 h 4029"/>
                <a:gd name="T96" fmla="*/ 750 w 3493"/>
                <a:gd name="T97" fmla="*/ 154 h 4029"/>
                <a:gd name="T98" fmla="*/ 534 w 3493"/>
                <a:gd name="T99" fmla="*/ 64 h 4029"/>
                <a:gd name="T100" fmla="*/ 489 w 3493"/>
                <a:gd name="T101" fmla="*/ 151 h 4029"/>
                <a:gd name="T102" fmla="*/ 492 w 3493"/>
                <a:gd name="T103" fmla="*/ 346 h 4029"/>
                <a:gd name="T104" fmla="*/ 347 w 3493"/>
                <a:gd name="T105" fmla="*/ 448 h 4029"/>
                <a:gd name="T106" fmla="*/ 200 w 3493"/>
                <a:gd name="T107" fmla="*/ 507 h 4029"/>
                <a:gd name="T108" fmla="*/ 230 w 3493"/>
                <a:gd name="T109" fmla="*/ 711 h 4029"/>
                <a:gd name="T110" fmla="*/ 18 w 3493"/>
                <a:gd name="T111" fmla="*/ 804 h 4029"/>
                <a:gd name="T112" fmla="*/ 2583 w 3493"/>
                <a:gd name="T113" fmla="*/ 4026 h 4029"/>
                <a:gd name="T114" fmla="*/ 1949 w 3493"/>
                <a:gd name="T115" fmla="*/ 3667 h 4029"/>
                <a:gd name="T116" fmla="*/ 1949 w 3493"/>
                <a:gd name="T117" fmla="*/ 3743 h 4029"/>
                <a:gd name="T118" fmla="*/ 2099 w 3493"/>
                <a:gd name="T119" fmla="*/ 3594 h 4029"/>
                <a:gd name="T120" fmla="*/ 1821 w 3493"/>
                <a:gd name="T121" fmla="*/ 3637 h 4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93" h="4029">
                  <a:moveTo>
                    <a:pt x="0" y="839"/>
                  </a:moveTo>
                  <a:lnTo>
                    <a:pt x="7" y="841"/>
                  </a:lnTo>
                  <a:lnTo>
                    <a:pt x="13" y="845"/>
                  </a:lnTo>
                  <a:lnTo>
                    <a:pt x="19" y="849"/>
                  </a:lnTo>
                  <a:lnTo>
                    <a:pt x="25" y="854"/>
                  </a:lnTo>
                  <a:lnTo>
                    <a:pt x="37" y="865"/>
                  </a:lnTo>
                  <a:lnTo>
                    <a:pt x="49" y="878"/>
                  </a:lnTo>
                  <a:lnTo>
                    <a:pt x="67" y="889"/>
                  </a:lnTo>
                  <a:lnTo>
                    <a:pt x="84" y="900"/>
                  </a:lnTo>
                  <a:lnTo>
                    <a:pt x="111" y="915"/>
                  </a:lnTo>
                  <a:lnTo>
                    <a:pt x="133" y="928"/>
                  </a:lnTo>
                  <a:lnTo>
                    <a:pt x="145" y="935"/>
                  </a:lnTo>
                  <a:lnTo>
                    <a:pt x="156" y="943"/>
                  </a:lnTo>
                  <a:lnTo>
                    <a:pt x="167" y="952"/>
                  </a:lnTo>
                  <a:lnTo>
                    <a:pt x="180" y="962"/>
                  </a:lnTo>
                  <a:lnTo>
                    <a:pt x="196" y="978"/>
                  </a:lnTo>
                  <a:lnTo>
                    <a:pt x="209" y="994"/>
                  </a:lnTo>
                  <a:lnTo>
                    <a:pt x="221" y="1009"/>
                  </a:lnTo>
                  <a:lnTo>
                    <a:pt x="231" y="1026"/>
                  </a:lnTo>
                  <a:lnTo>
                    <a:pt x="251" y="1059"/>
                  </a:lnTo>
                  <a:lnTo>
                    <a:pt x="276" y="1097"/>
                  </a:lnTo>
                  <a:lnTo>
                    <a:pt x="281" y="1103"/>
                  </a:lnTo>
                  <a:lnTo>
                    <a:pt x="286" y="1108"/>
                  </a:lnTo>
                  <a:lnTo>
                    <a:pt x="293" y="1113"/>
                  </a:lnTo>
                  <a:lnTo>
                    <a:pt x="299" y="1117"/>
                  </a:lnTo>
                  <a:lnTo>
                    <a:pt x="305" y="1121"/>
                  </a:lnTo>
                  <a:lnTo>
                    <a:pt x="312" y="1126"/>
                  </a:lnTo>
                  <a:lnTo>
                    <a:pt x="317" y="1131"/>
                  </a:lnTo>
                  <a:lnTo>
                    <a:pt x="322" y="1137"/>
                  </a:lnTo>
                  <a:lnTo>
                    <a:pt x="334" y="1156"/>
                  </a:lnTo>
                  <a:lnTo>
                    <a:pt x="344" y="1171"/>
                  </a:lnTo>
                  <a:lnTo>
                    <a:pt x="354" y="1186"/>
                  </a:lnTo>
                  <a:lnTo>
                    <a:pt x="367" y="1204"/>
                  </a:lnTo>
                  <a:lnTo>
                    <a:pt x="373" y="1211"/>
                  </a:lnTo>
                  <a:lnTo>
                    <a:pt x="379" y="1219"/>
                  </a:lnTo>
                  <a:lnTo>
                    <a:pt x="384" y="1225"/>
                  </a:lnTo>
                  <a:lnTo>
                    <a:pt x="389" y="1234"/>
                  </a:lnTo>
                  <a:lnTo>
                    <a:pt x="394" y="1249"/>
                  </a:lnTo>
                  <a:lnTo>
                    <a:pt x="398" y="1261"/>
                  </a:lnTo>
                  <a:lnTo>
                    <a:pt x="401" y="1275"/>
                  </a:lnTo>
                  <a:lnTo>
                    <a:pt x="403" y="1288"/>
                  </a:lnTo>
                  <a:lnTo>
                    <a:pt x="406" y="1300"/>
                  </a:lnTo>
                  <a:lnTo>
                    <a:pt x="411" y="1312"/>
                  </a:lnTo>
                  <a:lnTo>
                    <a:pt x="413" y="1318"/>
                  </a:lnTo>
                  <a:lnTo>
                    <a:pt x="417" y="1323"/>
                  </a:lnTo>
                  <a:lnTo>
                    <a:pt x="422" y="1329"/>
                  </a:lnTo>
                  <a:lnTo>
                    <a:pt x="427" y="1334"/>
                  </a:lnTo>
                  <a:lnTo>
                    <a:pt x="437" y="1347"/>
                  </a:lnTo>
                  <a:lnTo>
                    <a:pt x="446" y="1359"/>
                  </a:lnTo>
                  <a:lnTo>
                    <a:pt x="452" y="1372"/>
                  </a:lnTo>
                  <a:lnTo>
                    <a:pt x="457" y="1384"/>
                  </a:lnTo>
                  <a:lnTo>
                    <a:pt x="462" y="1397"/>
                  </a:lnTo>
                  <a:lnTo>
                    <a:pt x="467" y="1411"/>
                  </a:lnTo>
                  <a:lnTo>
                    <a:pt x="475" y="1425"/>
                  </a:lnTo>
                  <a:lnTo>
                    <a:pt x="482" y="1440"/>
                  </a:lnTo>
                  <a:lnTo>
                    <a:pt x="494" y="1457"/>
                  </a:lnTo>
                  <a:lnTo>
                    <a:pt x="505" y="1476"/>
                  </a:lnTo>
                  <a:lnTo>
                    <a:pt x="514" y="1491"/>
                  </a:lnTo>
                  <a:lnTo>
                    <a:pt x="522" y="1505"/>
                  </a:lnTo>
                  <a:lnTo>
                    <a:pt x="529" y="1511"/>
                  </a:lnTo>
                  <a:lnTo>
                    <a:pt x="534" y="1516"/>
                  </a:lnTo>
                  <a:lnTo>
                    <a:pt x="541" y="1519"/>
                  </a:lnTo>
                  <a:lnTo>
                    <a:pt x="550" y="1520"/>
                  </a:lnTo>
                  <a:lnTo>
                    <a:pt x="635" y="1520"/>
                  </a:lnTo>
                  <a:lnTo>
                    <a:pt x="643" y="1521"/>
                  </a:lnTo>
                  <a:lnTo>
                    <a:pt x="649" y="1524"/>
                  </a:lnTo>
                  <a:lnTo>
                    <a:pt x="654" y="1529"/>
                  </a:lnTo>
                  <a:lnTo>
                    <a:pt x="660" y="1534"/>
                  </a:lnTo>
                  <a:lnTo>
                    <a:pt x="672" y="1545"/>
                  </a:lnTo>
                  <a:lnTo>
                    <a:pt x="681" y="1556"/>
                  </a:lnTo>
                  <a:lnTo>
                    <a:pt x="688" y="1568"/>
                  </a:lnTo>
                  <a:lnTo>
                    <a:pt x="697" y="1580"/>
                  </a:lnTo>
                  <a:lnTo>
                    <a:pt x="712" y="1602"/>
                  </a:lnTo>
                  <a:lnTo>
                    <a:pt x="727" y="1618"/>
                  </a:lnTo>
                  <a:lnTo>
                    <a:pt x="743" y="1634"/>
                  </a:lnTo>
                  <a:lnTo>
                    <a:pt x="761" y="1653"/>
                  </a:lnTo>
                  <a:lnTo>
                    <a:pt x="772" y="1672"/>
                  </a:lnTo>
                  <a:lnTo>
                    <a:pt x="783" y="1691"/>
                  </a:lnTo>
                  <a:lnTo>
                    <a:pt x="790" y="1698"/>
                  </a:lnTo>
                  <a:lnTo>
                    <a:pt x="796" y="1704"/>
                  </a:lnTo>
                  <a:lnTo>
                    <a:pt x="802" y="1711"/>
                  </a:lnTo>
                  <a:lnTo>
                    <a:pt x="809" y="1716"/>
                  </a:lnTo>
                  <a:lnTo>
                    <a:pt x="824" y="1726"/>
                  </a:lnTo>
                  <a:lnTo>
                    <a:pt x="840" y="1736"/>
                  </a:lnTo>
                  <a:lnTo>
                    <a:pt x="855" y="1743"/>
                  </a:lnTo>
                  <a:lnTo>
                    <a:pt x="869" y="1752"/>
                  </a:lnTo>
                  <a:lnTo>
                    <a:pt x="883" y="1760"/>
                  </a:lnTo>
                  <a:lnTo>
                    <a:pt x="899" y="1766"/>
                  </a:lnTo>
                  <a:lnTo>
                    <a:pt x="915" y="1777"/>
                  </a:lnTo>
                  <a:lnTo>
                    <a:pt x="929" y="1790"/>
                  </a:lnTo>
                  <a:lnTo>
                    <a:pt x="942" y="1802"/>
                  </a:lnTo>
                  <a:lnTo>
                    <a:pt x="953" y="1815"/>
                  </a:lnTo>
                  <a:lnTo>
                    <a:pt x="973" y="1842"/>
                  </a:lnTo>
                  <a:lnTo>
                    <a:pt x="996" y="1875"/>
                  </a:lnTo>
                  <a:lnTo>
                    <a:pt x="1016" y="1906"/>
                  </a:lnTo>
                  <a:lnTo>
                    <a:pt x="1034" y="1935"/>
                  </a:lnTo>
                  <a:lnTo>
                    <a:pt x="1051" y="1964"/>
                  </a:lnTo>
                  <a:lnTo>
                    <a:pt x="1068" y="1998"/>
                  </a:lnTo>
                  <a:lnTo>
                    <a:pt x="1071" y="2008"/>
                  </a:lnTo>
                  <a:lnTo>
                    <a:pt x="1073" y="2018"/>
                  </a:lnTo>
                  <a:lnTo>
                    <a:pt x="1075" y="2028"/>
                  </a:lnTo>
                  <a:lnTo>
                    <a:pt x="1076" y="2039"/>
                  </a:lnTo>
                  <a:lnTo>
                    <a:pt x="1080" y="2061"/>
                  </a:lnTo>
                  <a:lnTo>
                    <a:pt x="1085" y="2078"/>
                  </a:lnTo>
                  <a:lnTo>
                    <a:pt x="1088" y="2097"/>
                  </a:lnTo>
                  <a:lnTo>
                    <a:pt x="1092" y="2118"/>
                  </a:lnTo>
                  <a:lnTo>
                    <a:pt x="1093" y="2126"/>
                  </a:lnTo>
                  <a:lnTo>
                    <a:pt x="1097" y="2132"/>
                  </a:lnTo>
                  <a:lnTo>
                    <a:pt x="1102" y="2139"/>
                  </a:lnTo>
                  <a:lnTo>
                    <a:pt x="1108" y="2142"/>
                  </a:lnTo>
                  <a:lnTo>
                    <a:pt x="1122" y="2150"/>
                  </a:lnTo>
                  <a:lnTo>
                    <a:pt x="1136" y="2160"/>
                  </a:lnTo>
                  <a:lnTo>
                    <a:pt x="1151" y="2171"/>
                  </a:lnTo>
                  <a:lnTo>
                    <a:pt x="1164" y="2180"/>
                  </a:lnTo>
                  <a:lnTo>
                    <a:pt x="1176" y="2190"/>
                  </a:lnTo>
                  <a:lnTo>
                    <a:pt x="1193" y="2200"/>
                  </a:lnTo>
                  <a:lnTo>
                    <a:pt x="1209" y="2210"/>
                  </a:lnTo>
                  <a:lnTo>
                    <a:pt x="1225" y="2216"/>
                  </a:lnTo>
                  <a:lnTo>
                    <a:pt x="1240" y="2221"/>
                  </a:lnTo>
                  <a:lnTo>
                    <a:pt x="1257" y="2226"/>
                  </a:lnTo>
                  <a:lnTo>
                    <a:pt x="1270" y="2231"/>
                  </a:lnTo>
                  <a:lnTo>
                    <a:pt x="1285" y="2239"/>
                  </a:lnTo>
                  <a:lnTo>
                    <a:pt x="1292" y="2243"/>
                  </a:lnTo>
                  <a:lnTo>
                    <a:pt x="1298" y="2248"/>
                  </a:lnTo>
                  <a:lnTo>
                    <a:pt x="1304" y="2254"/>
                  </a:lnTo>
                  <a:lnTo>
                    <a:pt x="1311" y="2262"/>
                  </a:lnTo>
                  <a:lnTo>
                    <a:pt x="1319" y="2273"/>
                  </a:lnTo>
                  <a:lnTo>
                    <a:pt x="1326" y="2283"/>
                  </a:lnTo>
                  <a:lnTo>
                    <a:pt x="1331" y="2293"/>
                  </a:lnTo>
                  <a:lnTo>
                    <a:pt x="1337" y="2305"/>
                  </a:lnTo>
                  <a:lnTo>
                    <a:pt x="1348" y="2318"/>
                  </a:lnTo>
                  <a:lnTo>
                    <a:pt x="1357" y="2332"/>
                  </a:lnTo>
                  <a:lnTo>
                    <a:pt x="1363" y="2344"/>
                  </a:lnTo>
                  <a:lnTo>
                    <a:pt x="1368" y="2356"/>
                  </a:lnTo>
                  <a:lnTo>
                    <a:pt x="1375" y="2366"/>
                  </a:lnTo>
                  <a:lnTo>
                    <a:pt x="1383" y="2376"/>
                  </a:lnTo>
                  <a:lnTo>
                    <a:pt x="1392" y="2384"/>
                  </a:lnTo>
                  <a:lnTo>
                    <a:pt x="1400" y="2391"/>
                  </a:lnTo>
                  <a:lnTo>
                    <a:pt x="1408" y="2397"/>
                  </a:lnTo>
                  <a:lnTo>
                    <a:pt x="1416" y="2403"/>
                  </a:lnTo>
                  <a:lnTo>
                    <a:pt x="1423" y="2408"/>
                  </a:lnTo>
                  <a:lnTo>
                    <a:pt x="1432" y="2415"/>
                  </a:lnTo>
                  <a:lnTo>
                    <a:pt x="1439" y="2422"/>
                  </a:lnTo>
                  <a:lnTo>
                    <a:pt x="1446" y="2432"/>
                  </a:lnTo>
                  <a:lnTo>
                    <a:pt x="1452" y="2443"/>
                  </a:lnTo>
                  <a:lnTo>
                    <a:pt x="1457" y="2455"/>
                  </a:lnTo>
                  <a:lnTo>
                    <a:pt x="1460" y="2460"/>
                  </a:lnTo>
                  <a:lnTo>
                    <a:pt x="1464" y="2465"/>
                  </a:lnTo>
                  <a:lnTo>
                    <a:pt x="1467" y="2470"/>
                  </a:lnTo>
                  <a:lnTo>
                    <a:pt x="1472" y="2474"/>
                  </a:lnTo>
                  <a:lnTo>
                    <a:pt x="1486" y="2486"/>
                  </a:lnTo>
                  <a:lnTo>
                    <a:pt x="1496" y="2497"/>
                  </a:lnTo>
                  <a:lnTo>
                    <a:pt x="1508" y="2509"/>
                  </a:lnTo>
                  <a:lnTo>
                    <a:pt x="1519" y="2523"/>
                  </a:lnTo>
                  <a:lnTo>
                    <a:pt x="1529" y="2536"/>
                  </a:lnTo>
                  <a:lnTo>
                    <a:pt x="1538" y="2549"/>
                  </a:lnTo>
                  <a:lnTo>
                    <a:pt x="1541" y="2555"/>
                  </a:lnTo>
                  <a:lnTo>
                    <a:pt x="1544" y="2563"/>
                  </a:lnTo>
                  <a:lnTo>
                    <a:pt x="1545" y="2570"/>
                  </a:lnTo>
                  <a:lnTo>
                    <a:pt x="1546" y="2579"/>
                  </a:lnTo>
                  <a:lnTo>
                    <a:pt x="1545" y="2588"/>
                  </a:lnTo>
                  <a:lnTo>
                    <a:pt x="1544" y="2595"/>
                  </a:lnTo>
                  <a:lnTo>
                    <a:pt x="1543" y="2603"/>
                  </a:lnTo>
                  <a:lnTo>
                    <a:pt x="1540" y="2612"/>
                  </a:lnTo>
                  <a:lnTo>
                    <a:pt x="1548" y="2630"/>
                  </a:lnTo>
                  <a:lnTo>
                    <a:pt x="1558" y="2647"/>
                  </a:lnTo>
                  <a:lnTo>
                    <a:pt x="1569" y="2663"/>
                  </a:lnTo>
                  <a:lnTo>
                    <a:pt x="1583" y="2679"/>
                  </a:lnTo>
                  <a:lnTo>
                    <a:pt x="1599" y="2698"/>
                  </a:lnTo>
                  <a:lnTo>
                    <a:pt x="1616" y="2716"/>
                  </a:lnTo>
                  <a:lnTo>
                    <a:pt x="1624" y="2722"/>
                  </a:lnTo>
                  <a:lnTo>
                    <a:pt x="1633" y="2727"/>
                  </a:lnTo>
                  <a:lnTo>
                    <a:pt x="1644" y="2731"/>
                  </a:lnTo>
                  <a:lnTo>
                    <a:pt x="1656" y="2732"/>
                  </a:lnTo>
                  <a:lnTo>
                    <a:pt x="1672" y="2731"/>
                  </a:lnTo>
                  <a:lnTo>
                    <a:pt x="1685" y="2730"/>
                  </a:lnTo>
                  <a:lnTo>
                    <a:pt x="1698" y="2727"/>
                  </a:lnTo>
                  <a:lnTo>
                    <a:pt x="1713" y="2727"/>
                  </a:lnTo>
                  <a:lnTo>
                    <a:pt x="1722" y="2727"/>
                  </a:lnTo>
                  <a:lnTo>
                    <a:pt x="1731" y="2728"/>
                  </a:lnTo>
                  <a:lnTo>
                    <a:pt x="1739" y="2730"/>
                  </a:lnTo>
                  <a:lnTo>
                    <a:pt x="1746" y="2732"/>
                  </a:lnTo>
                  <a:lnTo>
                    <a:pt x="1754" y="2735"/>
                  </a:lnTo>
                  <a:lnTo>
                    <a:pt x="1760" y="2740"/>
                  </a:lnTo>
                  <a:lnTo>
                    <a:pt x="1767" y="2745"/>
                  </a:lnTo>
                  <a:lnTo>
                    <a:pt x="1774" y="2751"/>
                  </a:lnTo>
                  <a:lnTo>
                    <a:pt x="1780" y="2758"/>
                  </a:lnTo>
                  <a:lnTo>
                    <a:pt x="1785" y="2766"/>
                  </a:lnTo>
                  <a:lnTo>
                    <a:pt x="1790" y="2773"/>
                  </a:lnTo>
                  <a:lnTo>
                    <a:pt x="1794" y="2781"/>
                  </a:lnTo>
                  <a:lnTo>
                    <a:pt x="1799" y="2789"/>
                  </a:lnTo>
                  <a:lnTo>
                    <a:pt x="1804" y="2795"/>
                  </a:lnTo>
                  <a:lnTo>
                    <a:pt x="1809" y="2801"/>
                  </a:lnTo>
                  <a:lnTo>
                    <a:pt x="1818" y="2807"/>
                  </a:lnTo>
                  <a:lnTo>
                    <a:pt x="1825" y="2811"/>
                  </a:lnTo>
                  <a:lnTo>
                    <a:pt x="1834" y="2815"/>
                  </a:lnTo>
                  <a:lnTo>
                    <a:pt x="1843" y="2817"/>
                  </a:lnTo>
                  <a:lnTo>
                    <a:pt x="1850" y="2819"/>
                  </a:lnTo>
                  <a:lnTo>
                    <a:pt x="1867" y="2822"/>
                  </a:lnTo>
                  <a:lnTo>
                    <a:pt x="1883" y="2825"/>
                  </a:lnTo>
                  <a:lnTo>
                    <a:pt x="1898" y="2827"/>
                  </a:lnTo>
                  <a:lnTo>
                    <a:pt x="1913" y="2832"/>
                  </a:lnTo>
                  <a:lnTo>
                    <a:pt x="1919" y="2836"/>
                  </a:lnTo>
                  <a:lnTo>
                    <a:pt x="1925" y="2841"/>
                  </a:lnTo>
                  <a:lnTo>
                    <a:pt x="1932" y="2846"/>
                  </a:lnTo>
                  <a:lnTo>
                    <a:pt x="1938" y="2854"/>
                  </a:lnTo>
                  <a:lnTo>
                    <a:pt x="1973" y="2854"/>
                  </a:lnTo>
                  <a:lnTo>
                    <a:pt x="1978" y="2854"/>
                  </a:lnTo>
                  <a:lnTo>
                    <a:pt x="1983" y="2855"/>
                  </a:lnTo>
                  <a:lnTo>
                    <a:pt x="1987" y="2856"/>
                  </a:lnTo>
                  <a:lnTo>
                    <a:pt x="1991" y="2859"/>
                  </a:lnTo>
                  <a:lnTo>
                    <a:pt x="1995" y="2861"/>
                  </a:lnTo>
                  <a:lnTo>
                    <a:pt x="1997" y="2865"/>
                  </a:lnTo>
                  <a:lnTo>
                    <a:pt x="2000" y="2869"/>
                  </a:lnTo>
                  <a:lnTo>
                    <a:pt x="2002" y="2874"/>
                  </a:lnTo>
                  <a:lnTo>
                    <a:pt x="2007" y="2888"/>
                  </a:lnTo>
                  <a:lnTo>
                    <a:pt x="2011" y="2900"/>
                  </a:lnTo>
                  <a:lnTo>
                    <a:pt x="2013" y="2906"/>
                  </a:lnTo>
                  <a:lnTo>
                    <a:pt x="2016" y="2911"/>
                  </a:lnTo>
                  <a:lnTo>
                    <a:pt x="2021" y="2917"/>
                  </a:lnTo>
                  <a:lnTo>
                    <a:pt x="2026" y="2920"/>
                  </a:lnTo>
                  <a:lnTo>
                    <a:pt x="2048" y="2932"/>
                  </a:lnTo>
                  <a:lnTo>
                    <a:pt x="2069" y="2942"/>
                  </a:lnTo>
                  <a:lnTo>
                    <a:pt x="2077" y="2947"/>
                  </a:lnTo>
                  <a:lnTo>
                    <a:pt x="2085" y="2954"/>
                  </a:lnTo>
                  <a:lnTo>
                    <a:pt x="2091" y="2963"/>
                  </a:lnTo>
                  <a:lnTo>
                    <a:pt x="2096" y="2974"/>
                  </a:lnTo>
                  <a:lnTo>
                    <a:pt x="2104" y="2994"/>
                  </a:lnTo>
                  <a:lnTo>
                    <a:pt x="2109" y="3013"/>
                  </a:lnTo>
                  <a:lnTo>
                    <a:pt x="2112" y="3032"/>
                  </a:lnTo>
                  <a:lnTo>
                    <a:pt x="2114" y="3050"/>
                  </a:lnTo>
                  <a:lnTo>
                    <a:pt x="2116" y="3086"/>
                  </a:lnTo>
                  <a:lnTo>
                    <a:pt x="2116" y="3127"/>
                  </a:lnTo>
                  <a:lnTo>
                    <a:pt x="2133" y="3127"/>
                  </a:lnTo>
                  <a:lnTo>
                    <a:pt x="2146" y="3129"/>
                  </a:lnTo>
                  <a:lnTo>
                    <a:pt x="2160" y="3129"/>
                  </a:lnTo>
                  <a:lnTo>
                    <a:pt x="2176" y="3129"/>
                  </a:lnTo>
                  <a:lnTo>
                    <a:pt x="2185" y="3127"/>
                  </a:lnTo>
                  <a:lnTo>
                    <a:pt x="2192" y="3126"/>
                  </a:lnTo>
                  <a:lnTo>
                    <a:pt x="2199" y="3125"/>
                  </a:lnTo>
                  <a:lnTo>
                    <a:pt x="2205" y="3121"/>
                  </a:lnTo>
                  <a:lnTo>
                    <a:pt x="2218" y="3115"/>
                  </a:lnTo>
                  <a:lnTo>
                    <a:pt x="2232" y="3106"/>
                  </a:lnTo>
                  <a:lnTo>
                    <a:pt x="2248" y="3096"/>
                  </a:lnTo>
                  <a:lnTo>
                    <a:pt x="2262" y="3086"/>
                  </a:lnTo>
                  <a:lnTo>
                    <a:pt x="2276" y="3076"/>
                  </a:lnTo>
                  <a:lnTo>
                    <a:pt x="2292" y="3065"/>
                  </a:lnTo>
                  <a:lnTo>
                    <a:pt x="2305" y="3056"/>
                  </a:lnTo>
                  <a:lnTo>
                    <a:pt x="2313" y="3046"/>
                  </a:lnTo>
                  <a:lnTo>
                    <a:pt x="2323" y="3034"/>
                  </a:lnTo>
                  <a:lnTo>
                    <a:pt x="2335" y="3024"/>
                  </a:lnTo>
                  <a:lnTo>
                    <a:pt x="2343" y="3017"/>
                  </a:lnTo>
                  <a:lnTo>
                    <a:pt x="2352" y="3011"/>
                  </a:lnTo>
                  <a:lnTo>
                    <a:pt x="2362" y="3006"/>
                  </a:lnTo>
                  <a:lnTo>
                    <a:pt x="2371" y="3002"/>
                  </a:lnTo>
                  <a:lnTo>
                    <a:pt x="2381" y="2998"/>
                  </a:lnTo>
                  <a:lnTo>
                    <a:pt x="2392" y="2997"/>
                  </a:lnTo>
                  <a:lnTo>
                    <a:pt x="2402" y="2996"/>
                  </a:lnTo>
                  <a:lnTo>
                    <a:pt x="2415" y="2994"/>
                  </a:lnTo>
                  <a:lnTo>
                    <a:pt x="2433" y="3001"/>
                  </a:lnTo>
                  <a:lnTo>
                    <a:pt x="2451" y="3007"/>
                  </a:lnTo>
                  <a:lnTo>
                    <a:pt x="2460" y="3006"/>
                  </a:lnTo>
                  <a:lnTo>
                    <a:pt x="2466" y="3003"/>
                  </a:lnTo>
                  <a:lnTo>
                    <a:pt x="2473" y="2999"/>
                  </a:lnTo>
                  <a:lnTo>
                    <a:pt x="2479" y="2994"/>
                  </a:lnTo>
                  <a:lnTo>
                    <a:pt x="2485" y="2991"/>
                  </a:lnTo>
                  <a:lnTo>
                    <a:pt x="2491" y="2987"/>
                  </a:lnTo>
                  <a:lnTo>
                    <a:pt x="2499" y="2984"/>
                  </a:lnTo>
                  <a:lnTo>
                    <a:pt x="2508" y="2983"/>
                  </a:lnTo>
                  <a:lnTo>
                    <a:pt x="2520" y="2988"/>
                  </a:lnTo>
                  <a:lnTo>
                    <a:pt x="2534" y="2994"/>
                  </a:lnTo>
                  <a:lnTo>
                    <a:pt x="2539" y="2997"/>
                  </a:lnTo>
                  <a:lnTo>
                    <a:pt x="2544" y="2998"/>
                  </a:lnTo>
                  <a:lnTo>
                    <a:pt x="2548" y="3001"/>
                  </a:lnTo>
                  <a:lnTo>
                    <a:pt x="2553" y="3004"/>
                  </a:lnTo>
                  <a:lnTo>
                    <a:pt x="2559" y="3004"/>
                  </a:lnTo>
                  <a:lnTo>
                    <a:pt x="2566" y="3006"/>
                  </a:lnTo>
                  <a:lnTo>
                    <a:pt x="2572" y="3007"/>
                  </a:lnTo>
                  <a:lnTo>
                    <a:pt x="2579" y="3009"/>
                  </a:lnTo>
                  <a:lnTo>
                    <a:pt x="2583" y="3014"/>
                  </a:lnTo>
                  <a:lnTo>
                    <a:pt x="2586" y="3022"/>
                  </a:lnTo>
                  <a:lnTo>
                    <a:pt x="2598" y="3037"/>
                  </a:lnTo>
                  <a:lnTo>
                    <a:pt x="2613" y="3052"/>
                  </a:lnTo>
                  <a:lnTo>
                    <a:pt x="2621" y="3057"/>
                  </a:lnTo>
                  <a:lnTo>
                    <a:pt x="2630" y="3061"/>
                  </a:lnTo>
                  <a:lnTo>
                    <a:pt x="2632" y="3063"/>
                  </a:lnTo>
                  <a:lnTo>
                    <a:pt x="2636" y="3067"/>
                  </a:lnTo>
                  <a:lnTo>
                    <a:pt x="2638" y="3070"/>
                  </a:lnTo>
                  <a:lnTo>
                    <a:pt x="2640" y="3075"/>
                  </a:lnTo>
                  <a:lnTo>
                    <a:pt x="2642" y="3085"/>
                  </a:lnTo>
                  <a:lnTo>
                    <a:pt x="2643" y="3096"/>
                  </a:lnTo>
                  <a:lnTo>
                    <a:pt x="2646" y="3101"/>
                  </a:lnTo>
                  <a:lnTo>
                    <a:pt x="2647" y="3105"/>
                  </a:lnTo>
                  <a:lnTo>
                    <a:pt x="2651" y="3107"/>
                  </a:lnTo>
                  <a:lnTo>
                    <a:pt x="2656" y="3108"/>
                  </a:lnTo>
                  <a:lnTo>
                    <a:pt x="2673" y="3105"/>
                  </a:lnTo>
                  <a:lnTo>
                    <a:pt x="2691" y="3101"/>
                  </a:lnTo>
                  <a:lnTo>
                    <a:pt x="2695" y="3101"/>
                  </a:lnTo>
                  <a:lnTo>
                    <a:pt x="2699" y="3103"/>
                  </a:lnTo>
                  <a:lnTo>
                    <a:pt x="2702" y="3106"/>
                  </a:lnTo>
                  <a:lnTo>
                    <a:pt x="2705" y="3108"/>
                  </a:lnTo>
                  <a:lnTo>
                    <a:pt x="2709" y="3117"/>
                  </a:lnTo>
                  <a:lnTo>
                    <a:pt x="2712" y="3127"/>
                  </a:lnTo>
                  <a:lnTo>
                    <a:pt x="2715" y="3137"/>
                  </a:lnTo>
                  <a:lnTo>
                    <a:pt x="2720" y="3145"/>
                  </a:lnTo>
                  <a:lnTo>
                    <a:pt x="2722" y="3149"/>
                  </a:lnTo>
                  <a:lnTo>
                    <a:pt x="2725" y="3151"/>
                  </a:lnTo>
                  <a:lnTo>
                    <a:pt x="2729" y="3152"/>
                  </a:lnTo>
                  <a:lnTo>
                    <a:pt x="2734" y="3154"/>
                  </a:lnTo>
                  <a:lnTo>
                    <a:pt x="2740" y="3152"/>
                  </a:lnTo>
                  <a:lnTo>
                    <a:pt x="2745" y="3151"/>
                  </a:lnTo>
                  <a:lnTo>
                    <a:pt x="2750" y="3149"/>
                  </a:lnTo>
                  <a:lnTo>
                    <a:pt x="2754" y="3146"/>
                  </a:lnTo>
                  <a:lnTo>
                    <a:pt x="2759" y="3144"/>
                  </a:lnTo>
                  <a:lnTo>
                    <a:pt x="2764" y="3141"/>
                  </a:lnTo>
                  <a:lnTo>
                    <a:pt x="2769" y="3140"/>
                  </a:lnTo>
                  <a:lnTo>
                    <a:pt x="2775" y="3139"/>
                  </a:lnTo>
                  <a:lnTo>
                    <a:pt x="2790" y="3146"/>
                  </a:lnTo>
                  <a:lnTo>
                    <a:pt x="2807" y="3154"/>
                  </a:lnTo>
                  <a:lnTo>
                    <a:pt x="2812" y="3152"/>
                  </a:lnTo>
                  <a:lnTo>
                    <a:pt x="2815" y="3150"/>
                  </a:lnTo>
                  <a:lnTo>
                    <a:pt x="2819" y="3146"/>
                  </a:lnTo>
                  <a:lnTo>
                    <a:pt x="2824" y="3142"/>
                  </a:lnTo>
                  <a:lnTo>
                    <a:pt x="2837" y="3130"/>
                  </a:lnTo>
                  <a:lnTo>
                    <a:pt x="2847" y="3117"/>
                  </a:lnTo>
                  <a:lnTo>
                    <a:pt x="2853" y="3111"/>
                  </a:lnTo>
                  <a:lnTo>
                    <a:pt x="2858" y="3106"/>
                  </a:lnTo>
                  <a:lnTo>
                    <a:pt x="2865" y="3101"/>
                  </a:lnTo>
                  <a:lnTo>
                    <a:pt x="2874" y="3097"/>
                  </a:lnTo>
                  <a:lnTo>
                    <a:pt x="2883" y="3093"/>
                  </a:lnTo>
                  <a:lnTo>
                    <a:pt x="2892" y="3093"/>
                  </a:lnTo>
                  <a:lnTo>
                    <a:pt x="2902" y="3093"/>
                  </a:lnTo>
                  <a:lnTo>
                    <a:pt x="2912" y="3092"/>
                  </a:lnTo>
                  <a:lnTo>
                    <a:pt x="2927" y="3087"/>
                  </a:lnTo>
                  <a:lnTo>
                    <a:pt x="2943" y="3083"/>
                  </a:lnTo>
                  <a:lnTo>
                    <a:pt x="2948" y="3083"/>
                  </a:lnTo>
                  <a:lnTo>
                    <a:pt x="2952" y="3085"/>
                  </a:lnTo>
                  <a:lnTo>
                    <a:pt x="2957" y="3087"/>
                  </a:lnTo>
                  <a:lnTo>
                    <a:pt x="2961" y="3090"/>
                  </a:lnTo>
                  <a:lnTo>
                    <a:pt x="2967" y="3096"/>
                  </a:lnTo>
                  <a:lnTo>
                    <a:pt x="2973" y="3102"/>
                  </a:lnTo>
                  <a:lnTo>
                    <a:pt x="2980" y="3110"/>
                  </a:lnTo>
                  <a:lnTo>
                    <a:pt x="2987" y="3116"/>
                  </a:lnTo>
                  <a:lnTo>
                    <a:pt x="2991" y="3119"/>
                  </a:lnTo>
                  <a:lnTo>
                    <a:pt x="2995" y="3120"/>
                  </a:lnTo>
                  <a:lnTo>
                    <a:pt x="3000" y="3121"/>
                  </a:lnTo>
                  <a:lnTo>
                    <a:pt x="3005" y="3122"/>
                  </a:lnTo>
                  <a:lnTo>
                    <a:pt x="3017" y="3121"/>
                  </a:lnTo>
                  <a:lnTo>
                    <a:pt x="3029" y="3120"/>
                  </a:lnTo>
                  <a:lnTo>
                    <a:pt x="3039" y="3117"/>
                  </a:lnTo>
                  <a:lnTo>
                    <a:pt x="3049" y="3115"/>
                  </a:lnTo>
                  <a:lnTo>
                    <a:pt x="3060" y="3112"/>
                  </a:lnTo>
                  <a:lnTo>
                    <a:pt x="3070" y="3110"/>
                  </a:lnTo>
                  <a:lnTo>
                    <a:pt x="3081" y="3107"/>
                  </a:lnTo>
                  <a:lnTo>
                    <a:pt x="3094" y="3107"/>
                  </a:lnTo>
                  <a:lnTo>
                    <a:pt x="3098" y="3107"/>
                  </a:lnTo>
                  <a:lnTo>
                    <a:pt x="3103" y="3108"/>
                  </a:lnTo>
                  <a:lnTo>
                    <a:pt x="3106" y="3110"/>
                  </a:lnTo>
                  <a:lnTo>
                    <a:pt x="3109" y="3112"/>
                  </a:lnTo>
                  <a:lnTo>
                    <a:pt x="3115" y="3117"/>
                  </a:lnTo>
                  <a:lnTo>
                    <a:pt x="3120" y="3124"/>
                  </a:lnTo>
                  <a:lnTo>
                    <a:pt x="3120" y="3124"/>
                  </a:lnTo>
                  <a:lnTo>
                    <a:pt x="3133" y="3117"/>
                  </a:lnTo>
                  <a:lnTo>
                    <a:pt x="3144" y="3111"/>
                  </a:lnTo>
                  <a:lnTo>
                    <a:pt x="3150" y="3108"/>
                  </a:lnTo>
                  <a:lnTo>
                    <a:pt x="3157" y="3106"/>
                  </a:lnTo>
                  <a:lnTo>
                    <a:pt x="3163" y="3105"/>
                  </a:lnTo>
                  <a:lnTo>
                    <a:pt x="3170" y="3105"/>
                  </a:lnTo>
                  <a:lnTo>
                    <a:pt x="3180" y="3107"/>
                  </a:lnTo>
                  <a:lnTo>
                    <a:pt x="3191" y="3110"/>
                  </a:lnTo>
                  <a:lnTo>
                    <a:pt x="3201" y="3108"/>
                  </a:lnTo>
                  <a:lnTo>
                    <a:pt x="3209" y="3106"/>
                  </a:lnTo>
                  <a:lnTo>
                    <a:pt x="3217" y="3101"/>
                  </a:lnTo>
                  <a:lnTo>
                    <a:pt x="3224" y="3095"/>
                  </a:lnTo>
                  <a:lnTo>
                    <a:pt x="3236" y="3078"/>
                  </a:lnTo>
                  <a:lnTo>
                    <a:pt x="3250" y="3062"/>
                  </a:lnTo>
                  <a:lnTo>
                    <a:pt x="3265" y="3048"/>
                  </a:lnTo>
                  <a:lnTo>
                    <a:pt x="3278" y="3036"/>
                  </a:lnTo>
                  <a:lnTo>
                    <a:pt x="3285" y="3029"/>
                  </a:lnTo>
                  <a:lnTo>
                    <a:pt x="3291" y="3022"/>
                  </a:lnTo>
                  <a:lnTo>
                    <a:pt x="3295" y="3014"/>
                  </a:lnTo>
                  <a:lnTo>
                    <a:pt x="3297" y="3004"/>
                  </a:lnTo>
                  <a:lnTo>
                    <a:pt x="3281" y="2917"/>
                  </a:lnTo>
                  <a:lnTo>
                    <a:pt x="3282" y="2899"/>
                  </a:lnTo>
                  <a:lnTo>
                    <a:pt x="3285" y="2884"/>
                  </a:lnTo>
                  <a:lnTo>
                    <a:pt x="3287" y="2869"/>
                  </a:lnTo>
                  <a:lnTo>
                    <a:pt x="3288" y="2851"/>
                  </a:lnTo>
                  <a:lnTo>
                    <a:pt x="3288" y="2841"/>
                  </a:lnTo>
                  <a:lnTo>
                    <a:pt x="3287" y="2832"/>
                  </a:lnTo>
                  <a:lnTo>
                    <a:pt x="3287" y="2829"/>
                  </a:lnTo>
                  <a:lnTo>
                    <a:pt x="3288" y="2824"/>
                  </a:lnTo>
                  <a:lnTo>
                    <a:pt x="3290" y="2820"/>
                  </a:lnTo>
                  <a:lnTo>
                    <a:pt x="3291" y="2816"/>
                  </a:lnTo>
                  <a:lnTo>
                    <a:pt x="3301" y="2810"/>
                  </a:lnTo>
                  <a:lnTo>
                    <a:pt x="3312" y="2806"/>
                  </a:lnTo>
                  <a:lnTo>
                    <a:pt x="3317" y="2801"/>
                  </a:lnTo>
                  <a:lnTo>
                    <a:pt x="3321" y="2796"/>
                  </a:lnTo>
                  <a:lnTo>
                    <a:pt x="3324" y="2791"/>
                  </a:lnTo>
                  <a:lnTo>
                    <a:pt x="3326" y="2786"/>
                  </a:lnTo>
                  <a:lnTo>
                    <a:pt x="3329" y="2781"/>
                  </a:lnTo>
                  <a:lnTo>
                    <a:pt x="3331" y="2776"/>
                  </a:lnTo>
                  <a:lnTo>
                    <a:pt x="3335" y="2771"/>
                  </a:lnTo>
                  <a:lnTo>
                    <a:pt x="3339" y="2766"/>
                  </a:lnTo>
                  <a:lnTo>
                    <a:pt x="3354" y="2756"/>
                  </a:lnTo>
                  <a:lnTo>
                    <a:pt x="3367" y="2746"/>
                  </a:lnTo>
                  <a:lnTo>
                    <a:pt x="3380" y="2738"/>
                  </a:lnTo>
                  <a:lnTo>
                    <a:pt x="3394" y="2732"/>
                  </a:lnTo>
                  <a:lnTo>
                    <a:pt x="3420" y="2718"/>
                  </a:lnTo>
                  <a:lnTo>
                    <a:pt x="3450" y="2701"/>
                  </a:lnTo>
                  <a:lnTo>
                    <a:pt x="3450" y="2701"/>
                  </a:lnTo>
                  <a:lnTo>
                    <a:pt x="3445" y="2691"/>
                  </a:lnTo>
                  <a:lnTo>
                    <a:pt x="3443" y="2682"/>
                  </a:lnTo>
                  <a:lnTo>
                    <a:pt x="3443" y="2661"/>
                  </a:lnTo>
                  <a:lnTo>
                    <a:pt x="3444" y="2642"/>
                  </a:lnTo>
                  <a:lnTo>
                    <a:pt x="3448" y="2623"/>
                  </a:lnTo>
                  <a:lnTo>
                    <a:pt x="3453" y="2603"/>
                  </a:lnTo>
                  <a:lnTo>
                    <a:pt x="3455" y="2598"/>
                  </a:lnTo>
                  <a:lnTo>
                    <a:pt x="3458" y="2594"/>
                  </a:lnTo>
                  <a:lnTo>
                    <a:pt x="3460" y="2592"/>
                  </a:lnTo>
                  <a:lnTo>
                    <a:pt x="3465" y="2590"/>
                  </a:lnTo>
                  <a:lnTo>
                    <a:pt x="3473" y="2585"/>
                  </a:lnTo>
                  <a:lnTo>
                    <a:pt x="3479" y="2579"/>
                  </a:lnTo>
                  <a:lnTo>
                    <a:pt x="3482" y="2575"/>
                  </a:lnTo>
                  <a:lnTo>
                    <a:pt x="3482" y="2571"/>
                  </a:lnTo>
                  <a:lnTo>
                    <a:pt x="3482" y="2568"/>
                  </a:lnTo>
                  <a:lnTo>
                    <a:pt x="3482" y="2564"/>
                  </a:lnTo>
                  <a:lnTo>
                    <a:pt x="3480" y="2555"/>
                  </a:lnTo>
                  <a:lnTo>
                    <a:pt x="3479" y="2546"/>
                  </a:lnTo>
                  <a:lnTo>
                    <a:pt x="3485" y="2534"/>
                  </a:lnTo>
                  <a:lnTo>
                    <a:pt x="3493" y="2520"/>
                  </a:lnTo>
                  <a:lnTo>
                    <a:pt x="3492" y="2515"/>
                  </a:lnTo>
                  <a:lnTo>
                    <a:pt x="3489" y="2511"/>
                  </a:lnTo>
                  <a:lnTo>
                    <a:pt x="3487" y="2509"/>
                  </a:lnTo>
                  <a:lnTo>
                    <a:pt x="3482" y="2506"/>
                  </a:lnTo>
                  <a:lnTo>
                    <a:pt x="3473" y="2501"/>
                  </a:lnTo>
                  <a:lnTo>
                    <a:pt x="3465" y="2494"/>
                  </a:lnTo>
                  <a:lnTo>
                    <a:pt x="3463" y="2486"/>
                  </a:lnTo>
                  <a:lnTo>
                    <a:pt x="3460" y="2479"/>
                  </a:lnTo>
                  <a:lnTo>
                    <a:pt x="3460" y="2471"/>
                  </a:lnTo>
                  <a:lnTo>
                    <a:pt x="3460" y="2464"/>
                  </a:lnTo>
                  <a:lnTo>
                    <a:pt x="3462" y="2455"/>
                  </a:lnTo>
                  <a:lnTo>
                    <a:pt x="3462" y="2447"/>
                  </a:lnTo>
                  <a:lnTo>
                    <a:pt x="3460" y="2438"/>
                  </a:lnTo>
                  <a:lnTo>
                    <a:pt x="3458" y="2431"/>
                  </a:lnTo>
                  <a:lnTo>
                    <a:pt x="3453" y="2421"/>
                  </a:lnTo>
                  <a:lnTo>
                    <a:pt x="3447" y="2413"/>
                  </a:lnTo>
                  <a:lnTo>
                    <a:pt x="3440" y="2406"/>
                  </a:lnTo>
                  <a:lnTo>
                    <a:pt x="3434" y="2400"/>
                  </a:lnTo>
                  <a:lnTo>
                    <a:pt x="3428" y="2393"/>
                  </a:lnTo>
                  <a:lnTo>
                    <a:pt x="3423" y="2386"/>
                  </a:lnTo>
                  <a:lnTo>
                    <a:pt x="3420" y="2377"/>
                  </a:lnTo>
                  <a:lnTo>
                    <a:pt x="3419" y="2367"/>
                  </a:lnTo>
                  <a:lnTo>
                    <a:pt x="3419" y="2361"/>
                  </a:lnTo>
                  <a:lnTo>
                    <a:pt x="3420" y="2354"/>
                  </a:lnTo>
                  <a:lnTo>
                    <a:pt x="3423" y="2348"/>
                  </a:lnTo>
                  <a:lnTo>
                    <a:pt x="3425" y="2343"/>
                  </a:lnTo>
                  <a:lnTo>
                    <a:pt x="3428" y="2338"/>
                  </a:lnTo>
                  <a:lnTo>
                    <a:pt x="3429" y="2332"/>
                  </a:lnTo>
                  <a:lnTo>
                    <a:pt x="3431" y="2327"/>
                  </a:lnTo>
                  <a:lnTo>
                    <a:pt x="3431" y="2319"/>
                  </a:lnTo>
                  <a:lnTo>
                    <a:pt x="3430" y="2309"/>
                  </a:lnTo>
                  <a:lnTo>
                    <a:pt x="3429" y="2300"/>
                  </a:lnTo>
                  <a:lnTo>
                    <a:pt x="3425" y="2292"/>
                  </a:lnTo>
                  <a:lnTo>
                    <a:pt x="3421" y="2283"/>
                  </a:lnTo>
                  <a:lnTo>
                    <a:pt x="3416" y="2275"/>
                  </a:lnTo>
                  <a:lnTo>
                    <a:pt x="3413" y="2268"/>
                  </a:lnTo>
                  <a:lnTo>
                    <a:pt x="3408" y="2258"/>
                  </a:lnTo>
                  <a:lnTo>
                    <a:pt x="3405" y="2248"/>
                  </a:lnTo>
                  <a:lnTo>
                    <a:pt x="3410" y="2253"/>
                  </a:lnTo>
                  <a:lnTo>
                    <a:pt x="3404" y="2244"/>
                  </a:lnTo>
                  <a:lnTo>
                    <a:pt x="3396" y="2236"/>
                  </a:lnTo>
                  <a:lnTo>
                    <a:pt x="3389" y="2229"/>
                  </a:lnTo>
                  <a:lnTo>
                    <a:pt x="3381" y="2223"/>
                  </a:lnTo>
                  <a:lnTo>
                    <a:pt x="3366" y="2211"/>
                  </a:lnTo>
                  <a:lnTo>
                    <a:pt x="3350" y="2201"/>
                  </a:lnTo>
                  <a:lnTo>
                    <a:pt x="3331" y="2194"/>
                  </a:lnTo>
                  <a:lnTo>
                    <a:pt x="3312" y="2187"/>
                  </a:lnTo>
                  <a:lnTo>
                    <a:pt x="3292" y="2182"/>
                  </a:lnTo>
                  <a:lnTo>
                    <a:pt x="3271" y="2176"/>
                  </a:lnTo>
                  <a:lnTo>
                    <a:pt x="3263" y="2174"/>
                  </a:lnTo>
                  <a:lnTo>
                    <a:pt x="3257" y="2170"/>
                  </a:lnTo>
                  <a:lnTo>
                    <a:pt x="3251" y="2164"/>
                  </a:lnTo>
                  <a:lnTo>
                    <a:pt x="3246" y="2159"/>
                  </a:lnTo>
                  <a:lnTo>
                    <a:pt x="3242" y="2152"/>
                  </a:lnTo>
                  <a:lnTo>
                    <a:pt x="3236" y="2147"/>
                  </a:lnTo>
                  <a:lnTo>
                    <a:pt x="3231" y="2142"/>
                  </a:lnTo>
                  <a:lnTo>
                    <a:pt x="3223" y="2140"/>
                  </a:lnTo>
                  <a:lnTo>
                    <a:pt x="3216" y="2139"/>
                  </a:lnTo>
                  <a:lnTo>
                    <a:pt x="3209" y="2139"/>
                  </a:lnTo>
                  <a:lnTo>
                    <a:pt x="3203" y="2139"/>
                  </a:lnTo>
                  <a:lnTo>
                    <a:pt x="3197" y="2140"/>
                  </a:lnTo>
                  <a:lnTo>
                    <a:pt x="3191" y="2141"/>
                  </a:lnTo>
                  <a:lnTo>
                    <a:pt x="3183" y="2141"/>
                  </a:lnTo>
                  <a:lnTo>
                    <a:pt x="3177" y="2141"/>
                  </a:lnTo>
                  <a:lnTo>
                    <a:pt x="3170" y="2140"/>
                  </a:lnTo>
                  <a:lnTo>
                    <a:pt x="3163" y="2137"/>
                  </a:lnTo>
                  <a:lnTo>
                    <a:pt x="3158" y="2134"/>
                  </a:lnTo>
                  <a:lnTo>
                    <a:pt x="3153" y="2131"/>
                  </a:lnTo>
                  <a:lnTo>
                    <a:pt x="3148" y="2126"/>
                  </a:lnTo>
                  <a:lnTo>
                    <a:pt x="3140" y="2116"/>
                  </a:lnTo>
                  <a:lnTo>
                    <a:pt x="3135" y="2105"/>
                  </a:lnTo>
                  <a:lnTo>
                    <a:pt x="3132" y="2092"/>
                  </a:lnTo>
                  <a:lnTo>
                    <a:pt x="3129" y="2078"/>
                  </a:lnTo>
                  <a:lnTo>
                    <a:pt x="3127" y="2065"/>
                  </a:lnTo>
                  <a:lnTo>
                    <a:pt x="3125" y="2049"/>
                  </a:lnTo>
                  <a:lnTo>
                    <a:pt x="3104" y="2049"/>
                  </a:lnTo>
                  <a:lnTo>
                    <a:pt x="3091" y="2051"/>
                  </a:lnTo>
                  <a:lnTo>
                    <a:pt x="3079" y="2051"/>
                  </a:lnTo>
                  <a:lnTo>
                    <a:pt x="3074" y="2051"/>
                  </a:lnTo>
                  <a:lnTo>
                    <a:pt x="3068" y="2049"/>
                  </a:lnTo>
                  <a:lnTo>
                    <a:pt x="3061" y="2048"/>
                  </a:lnTo>
                  <a:lnTo>
                    <a:pt x="3056" y="2044"/>
                  </a:lnTo>
                  <a:lnTo>
                    <a:pt x="3046" y="2036"/>
                  </a:lnTo>
                  <a:lnTo>
                    <a:pt x="3039" y="2026"/>
                  </a:lnTo>
                  <a:lnTo>
                    <a:pt x="3035" y="2022"/>
                  </a:lnTo>
                  <a:lnTo>
                    <a:pt x="3031" y="2018"/>
                  </a:lnTo>
                  <a:lnTo>
                    <a:pt x="3025" y="2016"/>
                  </a:lnTo>
                  <a:lnTo>
                    <a:pt x="3019" y="2016"/>
                  </a:lnTo>
                  <a:lnTo>
                    <a:pt x="3012" y="2017"/>
                  </a:lnTo>
                  <a:lnTo>
                    <a:pt x="3006" y="2018"/>
                  </a:lnTo>
                  <a:lnTo>
                    <a:pt x="3006" y="2073"/>
                  </a:lnTo>
                  <a:lnTo>
                    <a:pt x="3005" y="2080"/>
                  </a:lnTo>
                  <a:lnTo>
                    <a:pt x="3002" y="2086"/>
                  </a:lnTo>
                  <a:lnTo>
                    <a:pt x="2997" y="2091"/>
                  </a:lnTo>
                  <a:lnTo>
                    <a:pt x="2992" y="2095"/>
                  </a:lnTo>
                  <a:lnTo>
                    <a:pt x="2986" y="2097"/>
                  </a:lnTo>
                  <a:lnTo>
                    <a:pt x="2978" y="2100"/>
                  </a:lnTo>
                  <a:lnTo>
                    <a:pt x="2971" y="2102"/>
                  </a:lnTo>
                  <a:lnTo>
                    <a:pt x="2963" y="2102"/>
                  </a:lnTo>
                  <a:lnTo>
                    <a:pt x="2953" y="2105"/>
                  </a:lnTo>
                  <a:lnTo>
                    <a:pt x="2945" y="2107"/>
                  </a:lnTo>
                  <a:lnTo>
                    <a:pt x="2936" y="2111"/>
                  </a:lnTo>
                  <a:lnTo>
                    <a:pt x="2928" y="2115"/>
                  </a:lnTo>
                  <a:lnTo>
                    <a:pt x="2919" y="2118"/>
                  </a:lnTo>
                  <a:lnTo>
                    <a:pt x="2912" y="2121"/>
                  </a:lnTo>
                  <a:lnTo>
                    <a:pt x="2902" y="2123"/>
                  </a:lnTo>
                  <a:lnTo>
                    <a:pt x="2892" y="2123"/>
                  </a:lnTo>
                  <a:lnTo>
                    <a:pt x="2881" y="2122"/>
                  </a:lnTo>
                  <a:lnTo>
                    <a:pt x="2872" y="2120"/>
                  </a:lnTo>
                  <a:lnTo>
                    <a:pt x="2863" y="2115"/>
                  </a:lnTo>
                  <a:lnTo>
                    <a:pt x="2855" y="2108"/>
                  </a:lnTo>
                  <a:lnTo>
                    <a:pt x="2842" y="2092"/>
                  </a:lnTo>
                  <a:lnTo>
                    <a:pt x="2829" y="2073"/>
                  </a:lnTo>
                  <a:lnTo>
                    <a:pt x="2815" y="2054"/>
                  </a:lnTo>
                  <a:lnTo>
                    <a:pt x="2803" y="2037"/>
                  </a:lnTo>
                  <a:lnTo>
                    <a:pt x="2789" y="2021"/>
                  </a:lnTo>
                  <a:lnTo>
                    <a:pt x="2776" y="2004"/>
                  </a:lnTo>
                  <a:lnTo>
                    <a:pt x="2769" y="1998"/>
                  </a:lnTo>
                  <a:lnTo>
                    <a:pt x="2761" y="1992"/>
                  </a:lnTo>
                  <a:lnTo>
                    <a:pt x="2754" y="1987"/>
                  </a:lnTo>
                  <a:lnTo>
                    <a:pt x="2745" y="1982"/>
                  </a:lnTo>
                  <a:lnTo>
                    <a:pt x="2736" y="1978"/>
                  </a:lnTo>
                  <a:lnTo>
                    <a:pt x="2726" y="1975"/>
                  </a:lnTo>
                  <a:lnTo>
                    <a:pt x="2716" y="1974"/>
                  </a:lnTo>
                  <a:lnTo>
                    <a:pt x="2705" y="1973"/>
                  </a:lnTo>
                  <a:lnTo>
                    <a:pt x="2694" y="1974"/>
                  </a:lnTo>
                  <a:lnTo>
                    <a:pt x="2684" y="1978"/>
                  </a:lnTo>
                  <a:lnTo>
                    <a:pt x="2675" y="1982"/>
                  </a:lnTo>
                  <a:lnTo>
                    <a:pt x="2663" y="1984"/>
                  </a:lnTo>
                  <a:lnTo>
                    <a:pt x="2656" y="1983"/>
                  </a:lnTo>
                  <a:lnTo>
                    <a:pt x="2650" y="1980"/>
                  </a:lnTo>
                  <a:lnTo>
                    <a:pt x="2643" y="1977"/>
                  </a:lnTo>
                  <a:lnTo>
                    <a:pt x="2638" y="1972"/>
                  </a:lnTo>
                  <a:lnTo>
                    <a:pt x="2633" y="1965"/>
                  </a:lnTo>
                  <a:lnTo>
                    <a:pt x="2631" y="1959"/>
                  </a:lnTo>
                  <a:lnTo>
                    <a:pt x="2628" y="1953"/>
                  </a:lnTo>
                  <a:lnTo>
                    <a:pt x="2628" y="1944"/>
                  </a:lnTo>
                  <a:lnTo>
                    <a:pt x="2628" y="1890"/>
                  </a:lnTo>
                  <a:lnTo>
                    <a:pt x="2630" y="1881"/>
                  </a:lnTo>
                  <a:lnTo>
                    <a:pt x="2632" y="1874"/>
                  </a:lnTo>
                  <a:lnTo>
                    <a:pt x="2636" y="1868"/>
                  </a:lnTo>
                  <a:lnTo>
                    <a:pt x="2641" y="1860"/>
                  </a:lnTo>
                  <a:lnTo>
                    <a:pt x="2646" y="1854"/>
                  </a:lnTo>
                  <a:lnTo>
                    <a:pt x="2650" y="1847"/>
                  </a:lnTo>
                  <a:lnTo>
                    <a:pt x="2653" y="1839"/>
                  </a:lnTo>
                  <a:lnTo>
                    <a:pt x="2655" y="1830"/>
                  </a:lnTo>
                  <a:lnTo>
                    <a:pt x="2653" y="1824"/>
                  </a:lnTo>
                  <a:lnTo>
                    <a:pt x="2652" y="1817"/>
                  </a:lnTo>
                  <a:lnTo>
                    <a:pt x="2650" y="1812"/>
                  </a:lnTo>
                  <a:lnTo>
                    <a:pt x="2647" y="1807"/>
                  </a:lnTo>
                  <a:lnTo>
                    <a:pt x="2642" y="1802"/>
                  </a:lnTo>
                  <a:lnTo>
                    <a:pt x="2638" y="1799"/>
                  </a:lnTo>
                  <a:lnTo>
                    <a:pt x="2633" y="1795"/>
                  </a:lnTo>
                  <a:lnTo>
                    <a:pt x="2627" y="1792"/>
                  </a:lnTo>
                  <a:lnTo>
                    <a:pt x="2602" y="1781"/>
                  </a:lnTo>
                  <a:lnTo>
                    <a:pt x="2574" y="1770"/>
                  </a:lnTo>
                  <a:lnTo>
                    <a:pt x="2564" y="1765"/>
                  </a:lnTo>
                  <a:lnTo>
                    <a:pt x="2554" y="1761"/>
                  </a:lnTo>
                  <a:lnTo>
                    <a:pt x="2545" y="1757"/>
                  </a:lnTo>
                  <a:lnTo>
                    <a:pt x="2535" y="1755"/>
                  </a:lnTo>
                  <a:lnTo>
                    <a:pt x="2517" y="1750"/>
                  </a:lnTo>
                  <a:lnTo>
                    <a:pt x="2495" y="1743"/>
                  </a:lnTo>
                  <a:lnTo>
                    <a:pt x="2488" y="1740"/>
                  </a:lnTo>
                  <a:lnTo>
                    <a:pt x="2481" y="1736"/>
                  </a:lnTo>
                  <a:lnTo>
                    <a:pt x="2475" y="1731"/>
                  </a:lnTo>
                  <a:lnTo>
                    <a:pt x="2469" y="1727"/>
                  </a:lnTo>
                  <a:lnTo>
                    <a:pt x="2458" y="1717"/>
                  </a:lnTo>
                  <a:lnTo>
                    <a:pt x="2443" y="1708"/>
                  </a:lnTo>
                  <a:lnTo>
                    <a:pt x="2422" y="1701"/>
                  </a:lnTo>
                  <a:lnTo>
                    <a:pt x="2405" y="1692"/>
                  </a:lnTo>
                  <a:lnTo>
                    <a:pt x="2396" y="1687"/>
                  </a:lnTo>
                  <a:lnTo>
                    <a:pt x="2389" y="1681"/>
                  </a:lnTo>
                  <a:lnTo>
                    <a:pt x="2382" y="1673"/>
                  </a:lnTo>
                  <a:lnTo>
                    <a:pt x="2376" y="1664"/>
                  </a:lnTo>
                  <a:lnTo>
                    <a:pt x="2371" y="1653"/>
                  </a:lnTo>
                  <a:lnTo>
                    <a:pt x="2365" y="1643"/>
                  </a:lnTo>
                  <a:lnTo>
                    <a:pt x="2358" y="1634"/>
                  </a:lnTo>
                  <a:lnTo>
                    <a:pt x="2352" y="1625"/>
                  </a:lnTo>
                  <a:lnTo>
                    <a:pt x="2343" y="1619"/>
                  </a:lnTo>
                  <a:lnTo>
                    <a:pt x="2335" y="1613"/>
                  </a:lnTo>
                  <a:lnTo>
                    <a:pt x="2325" y="1609"/>
                  </a:lnTo>
                  <a:lnTo>
                    <a:pt x="2313" y="1605"/>
                  </a:lnTo>
                  <a:lnTo>
                    <a:pt x="2302" y="1605"/>
                  </a:lnTo>
                  <a:lnTo>
                    <a:pt x="2292" y="1605"/>
                  </a:lnTo>
                  <a:lnTo>
                    <a:pt x="2283" y="1608"/>
                  </a:lnTo>
                  <a:lnTo>
                    <a:pt x="2273" y="1609"/>
                  </a:lnTo>
                  <a:lnTo>
                    <a:pt x="2264" y="1610"/>
                  </a:lnTo>
                  <a:lnTo>
                    <a:pt x="2256" y="1610"/>
                  </a:lnTo>
                  <a:lnTo>
                    <a:pt x="2246" y="1609"/>
                  </a:lnTo>
                  <a:lnTo>
                    <a:pt x="2237" y="1605"/>
                  </a:lnTo>
                  <a:lnTo>
                    <a:pt x="2232" y="1603"/>
                  </a:lnTo>
                  <a:lnTo>
                    <a:pt x="2228" y="1599"/>
                  </a:lnTo>
                  <a:lnTo>
                    <a:pt x="2224" y="1595"/>
                  </a:lnTo>
                  <a:lnTo>
                    <a:pt x="2222" y="1591"/>
                  </a:lnTo>
                  <a:lnTo>
                    <a:pt x="2218" y="1583"/>
                  </a:lnTo>
                  <a:lnTo>
                    <a:pt x="2215" y="1574"/>
                  </a:lnTo>
                  <a:lnTo>
                    <a:pt x="2213" y="1553"/>
                  </a:lnTo>
                  <a:lnTo>
                    <a:pt x="2208" y="1531"/>
                  </a:lnTo>
                  <a:lnTo>
                    <a:pt x="2197" y="1512"/>
                  </a:lnTo>
                  <a:lnTo>
                    <a:pt x="2185" y="1496"/>
                  </a:lnTo>
                  <a:lnTo>
                    <a:pt x="2180" y="1487"/>
                  </a:lnTo>
                  <a:lnTo>
                    <a:pt x="2176" y="1479"/>
                  </a:lnTo>
                  <a:lnTo>
                    <a:pt x="2174" y="1469"/>
                  </a:lnTo>
                  <a:lnTo>
                    <a:pt x="2173" y="1457"/>
                  </a:lnTo>
                  <a:lnTo>
                    <a:pt x="2174" y="1450"/>
                  </a:lnTo>
                  <a:lnTo>
                    <a:pt x="2175" y="1442"/>
                  </a:lnTo>
                  <a:lnTo>
                    <a:pt x="2176" y="1436"/>
                  </a:lnTo>
                  <a:lnTo>
                    <a:pt x="2180" y="1430"/>
                  </a:lnTo>
                  <a:lnTo>
                    <a:pt x="2184" y="1423"/>
                  </a:lnTo>
                  <a:lnTo>
                    <a:pt x="2188" y="1418"/>
                  </a:lnTo>
                  <a:lnTo>
                    <a:pt x="2193" y="1413"/>
                  </a:lnTo>
                  <a:lnTo>
                    <a:pt x="2198" y="1408"/>
                  </a:lnTo>
                  <a:lnTo>
                    <a:pt x="2223" y="1391"/>
                  </a:lnTo>
                  <a:lnTo>
                    <a:pt x="2249" y="1373"/>
                  </a:lnTo>
                  <a:lnTo>
                    <a:pt x="2253" y="1369"/>
                  </a:lnTo>
                  <a:lnTo>
                    <a:pt x="2256" y="1366"/>
                  </a:lnTo>
                  <a:lnTo>
                    <a:pt x="2258" y="1362"/>
                  </a:lnTo>
                  <a:lnTo>
                    <a:pt x="2259" y="1358"/>
                  </a:lnTo>
                  <a:lnTo>
                    <a:pt x="2261" y="1348"/>
                  </a:lnTo>
                  <a:lnTo>
                    <a:pt x="2263" y="1338"/>
                  </a:lnTo>
                  <a:lnTo>
                    <a:pt x="2267" y="1328"/>
                  </a:lnTo>
                  <a:lnTo>
                    <a:pt x="2271" y="1318"/>
                  </a:lnTo>
                  <a:lnTo>
                    <a:pt x="2276" y="1308"/>
                  </a:lnTo>
                  <a:lnTo>
                    <a:pt x="2282" y="1300"/>
                  </a:lnTo>
                  <a:lnTo>
                    <a:pt x="2289" y="1293"/>
                  </a:lnTo>
                  <a:lnTo>
                    <a:pt x="2298" y="1288"/>
                  </a:lnTo>
                  <a:lnTo>
                    <a:pt x="2308" y="1284"/>
                  </a:lnTo>
                  <a:lnTo>
                    <a:pt x="2318" y="1283"/>
                  </a:lnTo>
                  <a:lnTo>
                    <a:pt x="2328" y="1284"/>
                  </a:lnTo>
                  <a:lnTo>
                    <a:pt x="2336" y="1288"/>
                  </a:lnTo>
                  <a:lnTo>
                    <a:pt x="2343" y="1292"/>
                  </a:lnTo>
                  <a:lnTo>
                    <a:pt x="2350" y="1298"/>
                  </a:lnTo>
                  <a:lnTo>
                    <a:pt x="2356" y="1304"/>
                  </a:lnTo>
                  <a:lnTo>
                    <a:pt x="2363" y="1310"/>
                  </a:lnTo>
                  <a:lnTo>
                    <a:pt x="2371" y="1315"/>
                  </a:lnTo>
                  <a:lnTo>
                    <a:pt x="2380" y="1320"/>
                  </a:lnTo>
                  <a:lnTo>
                    <a:pt x="2397" y="1327"/>
                  </a:lnTo>
                  <a:lnTo>
                    <a:pt x="2415" y="1330"/>
                  </a:lnTo>
                  <a:lnTo>
                    <a:pt x="2424" y="1333"/>
                  </a:lnTo>
                  <a:lnTo>
                    <a:pt x="2431" y="1337"/>
                  </a:lnTo>
                  <a:lnTo>
                    <a:pt x="2440" y="1341"/>
                  </a:lnTo>
                  <a:lnTo>
                    <a:pt x="2448" y="1347"/>
                  </a:lnTo>
                  <a:lnTo>
                    <a:pt x="2455" y="1356"/>
                  </a:lnTo>
                  <a:lnTo>
                    <a:pt x="2461" y="1364"/>
                  </a:lnTo>
                  <a:lnTo>
                    <a:pt x="2464" y="1369"/>
                  </a:lnTo>
                  <a:lnTo>
                    <a:pt x="2468" y="1372"/>
                  </a:lnTo>
                  <a:lnTo>
                    <a:pt x="2473" y="1374"/>
                  </a:lnTo>
                  <a:lnTo>
                    <a:pt x="2478" y="1376"/>
                  </a:lnTo>
                  <a:lnTo>
                    <a:pt x="2540" y="1376"/>
                  </a:lnTo>
                  <a:lnTo>
                    <a:pt x="2548" y="1374"/>
                  </a:lnTo>
                  <a:lnTo>
                    <a:pt x="2556" y="1373"/>
                  </a:lnTo>
                  <a:lnTo>
                    <a:pt x="2562" y="1371"/>
                  </a:lnTo>
                  <a:lnTo>
                    <a:pt x="2568" y="1367"/>
                  </a:lnTo>
                  <a:lnTo>
                    <a:pt x="2578" y="1357"/>
                  </a:lnTo>
                  <a:lnTo>
                    <a:pt x="2588" y="1346"/>
                  </a:lnTo>
                  <a:lnTo>
                    <a:pt x="2597" y="1333"/>
                  </a:lnTo>
                  <a:lnTo>
                    <a:pt x="2607" y="1320"/>
                  </a:lnTo>
                  <a:lnTo>
                    <a:pt x="2612" y="1314"/>
                  </a:lnTo>
                  <a:lnTo>
                    <a:pt x="2618" y="1308"/>
                  </a:lnTo>
                  <a:lnTo>
                    <a:pt x="2626" y="1303"/>
                  </a:lnTo>
                  <a:lnTo>
                    <a:pt x="2633" y="1299"/>
                  </a:lnTo>
                  <a:lnTo>
                    <a:pt x="2625" y="1280"/>
                  </a:lnTo>
                  <a:lnTo>
                    <a:pt x="2614" y="1265"/>
                  </a:lnTo>
                  <a:lnTo>
                    <a:pt x="2603" y="1251"/>
                  </a:lnTo>
                  <a:lnTo>
                    <a:pt x="2592" y="1238"/>
                  </a:lnTo>
                  <a:lnTo>
                    <a:pt x="2566" y="1214"/>
                  </a:lnTo>
                  <a:lnTo>
                    <a:pt x="2535" y="1187"/>
                  </a:lnTo>
                  <a:lnTo>
                    <a:pt x="2528" y="1180"/>
                  </a:lnTo>
                  <a:lnTo>
                    <a:pt x="2522" y="1172"/>
                  </a:lnTo>
                  <a:lnTo>
                    <a:pt x="2517" y="1165"/>
                  </a:lnTo>
                  <a:lnTo>
                    <a:pt x="2512" y="1156"/>
                  </a:lnTo>
                  <a:lnTo>
                    <a:pt x="2507" y="1149"/>
                  </a:lnTo>
                  <a:lnTo>
                    <a:pt x="2502" y="1141"/>
                  </a:lnTo>
                  <a:lnTo>
                    <a:pt x="2495" y="1132"/>
                  </a:lnTo>
                  <a:lnTo>
                    <a:pt x="2488" y="1125"/>
                  </a:lnTo>
                  <a:lnTo>
                    <a:pt x="2484" y="1120"/>
                  </a:lnTo>
                  <a:lnTo>
                    <a:pt x="2480" y="1115"/>
                  </a:lnTo>
                  <a:lnTo>
                    <a:pt x="2478" y="1110"/>
                  </a:lnTo>
                  <a:lnTo>
                    <a:pt x="2476" y="1105"/>
                  </a:lnTo>
                  <a:lnTo>
                    <a:pt x="2475" y="1095"/>
                  </a:lnTo>
                  <a:lnTo>
                    <a:pt x="2474" y="1083"/>
                  </a:lnTo>
                  <a:lnTo>
                    <a:pt x="2474" y="1072"/>
                  </a:lnTo>
                  <a:lnTo>
                    <a:pt x="2474" y="1061"/>
                  </a:lnTo>
                  <a:lnTo>
                    <a:pt x="2471" y="1048"/>
                  </a:lnTo>
                  <a:lnTo>
                    <a:pt x="2466" y="1037"/>
                  </a:lnTo>
                  <a:lnTo>
                    <a:pt x="2458" y="1023"/>
                  </a:lnTo>
                  <a:lnTo>
                    <a:pt x="2449" y="1012"/>
                  </a:lnTo>
                  <a:lnTo>
                    <a:pt x="2440" y="1000"/>
                  </a:lnTo>
                  <a:lnTo>
                    <a:pt x="2430" y="987"/>
                  </a:lnTo>
                  <a:lnTo>
                    <a:pt x="2417" y="972"/>
                  </a:lnTo>
                  <a:lnTo>
                    <a:pt x="2406" y="957"/>
                  </a:lnTo>
                  <a:lnTo>
                    <a:pt x="2400" y="952"/>
                  </a:lnTo>
                  <a:lnTo>
                    <a:pt x="2392" y="947"/>
                  </a:lnTo>
                  <a:lnTo>
                    <a:pt x="2384" y="944"/>
                  </a:lnTo>
                  <a:lnTo>
                    <a:pt x="2374" y="942"/>
                  </a:lnTo>
                  <a:lnTo>
                    <a:pt x="2392" y="925"/>
                  </a:lnTo>
                  <a:lnTo>
                    <a:pt x="2409" y="909"/>
                  </a:lnTo>
                  <a:lnTo>
                    <a:pt x="2415" y="900"/>
                  </a:lnTo>
                  <a:lnTo>
                    <a:pt x="2420" y="891"/>
                  </a:lnTo>
                  <a:lnTo>
                    <a:pt x="2422" y="880"/>
                  </a:lnTo>
                  <a:lnTo>
                    <a:pt x="2424" y="867"/>
                  </a:lnTo>
                  <a:lnTo>
                    <a:pt x="2424" y="859"/>
                  </a:lnTo>
                  <a:lnTo>
                    <a:pt x="2420" y="851"/>
                  </a:lnTo>
                  <a:lnTo>
                    <a:pt x="2416" y="845"/>
                  </a:lnTo>
                  <a:lnTo>
                    <a:pt x="2411" y="839"/>
                  </a:lnTo>
                  <a:lnTo>
                    <a:pt x="2397" y="829"/>
                  </a:lnTo>
                  <a:lnTo>
                    <a:pt x="2382" y="819"/>
                  </a:lnTo>
                  <a:lnTo>
                    <a:pt x="2366" y="810"/>
                  </a:lnTo>
                  <a:lnTo>
                    <a:pt x="2352" y="800"/>
                  </a:lnTo>
                  <a:lnTo>
                    <a:pt x="2347" y="793"/>
                  </a:lnTo>
                  <a:lnTo>
                    <a:pt x="2343" y="787"/>
                  </a:lnTo>
                  <a:lnTo>
                    <a:pt x="2341" y="780"/>
                  </a:lnTo>
                  <a:lnTo>
                    <a:pt x="2340" y="771"/>
                  </a:lnTo>
                  <a:lnTo>
                    <a:pt x="2340" y="765"/>
                  </a:lnTo>
                  <a:lnTo>
                    <a:pt x="2342" y="761"/>
                  </a:lnTo>
                  <a:lnTo>
                    <a:pt x="2343" y="757"/>
                  </a:lnTo>
                  <a:lnTo>
                    <a:pt x="2347" y="753"/>
                  </a:lnTo>
                  <a:lnTo>
                    <a:pt x="2355" y="750"/>
                  </a:lnTo>
                  <a:lnTo>
                    <a:pt x="2365" y="746"/>
                  </a:lnTo>
                  <a:lnTo>
                    <a:pt x="2375" y="742"/>
                  </a:lnTo>
                  <a:lnTo>
                    <a:pt x="2385" y="738"/>
                  </a:lnTo>
                  <a:lnTo>
                    <a:pt x="2390" y="736"/>
                  </a:lnTo>
                  <a:lnTo>
                    <a:pt x="2395" y="733"/>
                  </a:lnTo>
                  <a:lnTo>
                    <a:pt x="2400" y="729"/>
                  </a:lnTo>
                  <a:lnTo>
                    <a:pt x="2404" y="726"/>
                  </a:lnTo>
                  <a:lnTo>
                    <a:pt x="2409" y="717"/>
                  </a:lnTo>
                  <a:lnTo>
                    <a:pt x="2411" y="709"/>
                  </a:lnTo>
                  <a:lnTo>
                    <a:pt x="2414" y="702"/>
                  </a:lnTo>
                  <a:lnTo>
                    <a:pt x="2414" y="693"/>
                  </a:lnTo>
                  <a:lnTo>
                    <a:pt x="2414" y="676"/>
                  </a:lnTo>
                  <a:lnTo>
                    <a:pt x="2414" y="657"/>
                  </a:lnTo>
                  <a:lnTo>
                    <a:pt x="2412" y="648"/>
                  </a:lnTo>
                  <a:lnTo>
                    <a:pt x="2411" y="639"/>
                  </a:lnTo>
                  <a:lnTo>
                    <a:pt x="2410" y="632"/>
                  </a:lnTo>
                  <a:lnTo>
                    <a:pt x="2407" y="625"/>
                  </a:lnTo>
                  <a:lnTo>
                    <a:pt x="2405" y="618"/>
                  </a:lnTo>
                  <a:lnTo>
                    <a:pt x="2402" y="610"/>
                  </a:lnTo>
                  <a:lnTo>
                    <a:pt x="2401" y="601"/>
                  </a:lnTo>
                  <a:lnTo>
                    <a:pt x="2400" y="593"/>
                  </a:lnTo>
                  <a:lnTo>
                    <a:pt x="2401" y="588"/>
                  </a:lnTo>
                  <a:lnTo>
                    <a:pt x="2402" y="583"/>
                  </a:lnTo>
                  <a:lnTo>
                    <a:pt x="2406" y="578"/>
                  </a:lnTo>
                  <a:lnTo>
                    <a:pt x="2410" y="574"/>
                  </a:lnTo>
                  <a:lnTo>
                    <a:pt x="2417" y="565"/>
                  </a:lnTo>
                  <a:lnTo>
                    <a:pt x="2424" y="556"/>
                  </a:lnTo>
                  <a:lnTo>
                    <a:pt x="2431" y="541"/>
                  </a:lnTo>
                  <a:lnTo>
                    <a:pt x="2439" y="526"/>
                  </a:lnTo>
                  <a:lnTo>
                    <a:pt x="2444" y="520"/>
                  </a:lnTo>
                  <a:lnTo>
                    <a:pt x="2449" y="515"/>
                  </a:lnTo>
                  <a:lnTo>
                    <a:pt x="2456" y="512"/>
                  </a:lnTo>
                  <a:lnTo>
                    <a:pt x="2464" y="511"/>
                  </a:lnTo>
                  <a:lnTo>
                    <a:pt x="2478" y="515"/>
                  </a:lnTo>
                  <a:lnTo>
                    <a:pt x="2491" y="519"/>
                  </a:lnTo>
                  <a:lnTo>
                    <a:pt x="2553" y="519"/>
                  </a:lnTo>
                  <a:lnTo>
                    <a:pt x="2569" y="531"/>
                  </a:lnTo>
                  <a:lnTo>
                    <a:pt x="2586" y="543"/>
                  </a:lnTo>
                  <a:lnTo>
                    <a:pt x="2592" y="543"/>
                  </a:lnTo>
                  <a:lnTo>
                    <a:pt x="2598" y="540"/>
                  </a:lnTo>
                  <a:lnTo>
                    <a:pt x="2603" y="536"/>
                  </a:lnTo>
                  <a:lnTo>
                    <a:pt x="2607" y="532"/>
                  </a:lnTo>
                  <a:lnTo>
                    <a:pt x="2612" y="527"/>
                  </a:lnTo>
                  <a:lnTo>
                    <a:pt x="2616" y="524"/>
                  </a:lnTo>
                  <a:lnTo>
                    <a:pt x="2622" y="520"/>
                  </a:lnTo>
                  <a:lnTo>
                    <a:pt x="2628" y="516"/>
                  </a:lnTo>
                  <a:lnTo>
                    <a:pt x="2638" y="514"/>
                  </a:lnTo>
                  <a:lnTo>
                    <a:pt x="2648" y="514"/>
                  </a:lnTo>
                  <a:lnTo>
                    <a:pt x="2660" y="515"/>
                  </a:lnTo>
                  <a:lnTo>
                    <a:pt x="2668" y="515"/>
                  </a:lnTo>
                  <a:lnTo>
                    <a:pt x="2678" y="516"/>
                  </a:lnTo>
                  <a:lnTo>
                    <a:pt x="2687" y="515"/>
                  </a:lnTo>
                  <a:lnTo>
                    <a:pt x="2692" y="514"/>
                  </a:lnTo>
                  <a:lnTo>
                    <a:pt x="2696" y="512"/>
                  </a:lnTo>
                  <a:lnTo>
                    <a:pt x="2700" y="510"/>
                  </a:lnTo>
                  <a:lnTo>
                    <a:pt x="2705" y="506"/>
                  </a:lnTo>
                  <a:lnTo>
                    <a:pt x="2710" y="501"/>
                  </a:lnTo>
                  <a:lnTo>
                    <a:pt x="2714" y="495"/>
                  </a:lnTo>
                  <a:lnTo>
                    <a:pt x="2716" y="489"/>
                  </a:lnTo>
                  <a:lnTo>
                    <a:pt x="2719" y="482"/>
                  </a:lnTo>
                  <a:lnTo>
                    <a:pt x="2720" y="468"/>
                  </a:lnTo>
                  <a:lnTo>
                    <a:pt x="2720" y="453"/>
                  </a:lnTo>
                  <a:lnTo>
                    <a:pt x="2719" y="445"/>
                  </a:lnTo>
                  <a:lnTo>
                    <a:pt x="2716" y="437"/>
                  </a:lnTo>
                  <a:lnTo>
                    <a:pt x="2711" y="431"/>
                  </a:lnTo>
                  <a:lnTo>
                    <a:pt x="2707" y="425"/>
                  </a:lnTo>
                  <a:lnTo>
                    <a:pt x="2704" y="417"/>
                  </a:lnTo>
                  <a:lnTo>
                    <a:pt x="2701" y="410"/>
                  </a:lnTo>
                  <a:lnTo>
                    <a:pt x="2700" y="402"/>
                  </a:lnTo>
                  <a:lnTo>
                    <a:pt x="2699" y="396"/>
                  </a:lnTo>
                  <a:lnTo>
                    <a:pt x="2697" y="389"/>
                  </a:lnTo>
                  <a:lnTo>
                    <a:pt x="2695" y="382"/>
                  </a:lnTo>
                  <a:lnTo>
                    <a:pt x="2691" y="377"/>
                  </a:lnTo>
                  <a:lnTo>
                    <a:pt x="2686" y="371"/>
                  </a:lnTo>
                  <a:lnTo>
                    <a:pt x="2680" y="368"/>
                  </a:lnTo>
                  <a:lnTo>
                    <a:pt x="2672" y="364"/>
                  </a:lnTo>
                  <a:lnTo>
                    <a:pt x="2670" y="363"/>
                  </a:lnTo>
                  <a:lnTo>
                    <a:pt x="2667" y="362"/>
                  </a:lnTo>
                  <a:lnTo>
                    <a:pt x="2666" y="358"/>
                  </a:lnTo>
                  <a:lnTo>
                    <a:pt x="2665" y="356"/>
                  </a:lnTo>
                  <a:lnTo>
                    <a:pt x="2666" y="347"/>
                  </a:lnTo>
                  <a:lnTo>
                    <a:pt x="2667" y="339"/>
                  </a:lnTo>
                  <a:lnTo>
                    <a:pt x="2670" y="332"/>
                  </a:lnTo>
                  <a:lnTo>
                    <a:pt x="2672" y="323"/>
                  </a:lnTo>
                  <a:lnTo>
                    <a:pt x="2662" y="314"/>
                  </a:lnTo>
                  <a:lnTo>
                    <a:pt x="2652" y="305"/>
                  </a:lnTo>
                  <a:lnTo>
                    <a:pt x="2645" y="297"/>
                  </a:lnTo>
                  <a:lnTo>
                    <a:pt x="2637" y="288"/>
                  </a:lnTo>
                  <a:lnTo>
                    <a:pt x="2622" y="269"/>
                  </a:lnTo>
                  <a:lnTo>
                    <a:pt x="2604" y="249"/>
                  </a:lnTo>
                  <a:lnTo>
                    <a:pt x="2596" y="240"/>
                  </a:lnTo>
                  <a:lnTo>
                    <a:pt x="2587" y="231"/>
                  </a:lnTo>
                  <a:lnTo>
                    <a:pt x="2583" y="228"/>
                  </a:lnTo>
                  <a:lnTo>
                    <a:pt x="2578" y="225"/>
                  </a:lnTo>
                  <a:lnTo>
                    <a:pt x="2573" y="224"/>
                  </a:lnTo>
                  <a:lnTo>
                    <a:pt x="2567" y="223"/>
                  </a:lnTo>
                  <a:lnTo>
                    <a:pt x="2548" y="231"/>
                  </a:lnTo>
                  <a:lnTo>
                    <a:pt x="2530" y="239"/>
                  </a:lnTo>
                  <a:lnTo>
                    <a:pt x="2512" y="238"/>
                  </a:lnTo>
                  <a:lnTo>
                    <a:pt x="2495" y="234"/>
                  </a:lnTo>
                  <a:lnTo>
                    <a:pt x="2479" y="229"/>
                  </a:lnTo>
                  <a:lnTo>
                    <a:pt x="2461" y="225"/>
                  </a:lnTo>
                  <a:lnTo>
                    <a:pt x="2456" y="230"/>
                  </a:lnTo>
                  <a:lnTo>
                    <a:pt x="2453" y="234"/>
                  </a:lnTo>
                  <a:lnTo>
                    <a:pt x="2448" y="236"/>
                  </a:lnTo>
                  <a:lnTo>
                    <a:pt x="2443" y="239"/>
                  </a:lnTo>
                  <a:lnTo>
                    <a:pt x="2433" y="241"/>
                  </a:lnTo>
                  <a:lnTo>
                    <a:pt x="2422" y="243"/>
                  </a:lnTo>
                  <a:lnTo>
                    <a:pt x="2412" y="244"/>
                  </a:lnTo>
                  <a:lnTo>
                    <a:pt x="2401" y="245"/>
                  </a:lnTo>
                  <a:lnTo>
                    <a:pt x="2390" y="249"/>
                  </a:lnTo>
                  <a:lnTo>
                    <a:pt x="2380" y="255"/>
                  </a:lnTo>
                  <a:lnTo>
                    <a:pt x="2371" y="260"/>
                  </a:lnTo>
                  <a:lnTo>
                    <a:pt x="2365" y="266"/>
                  </a:lnTo>
                  <a:lnTo>
                    <a:pt x="2360" y="273"/>
                  </a:lnTo>
                  <a:lnTo>
                    <a:pt x="2355" y="279"/>
                  </a:lnTo>
                  <a:lnTo>
                    <a:pt x="2346" y="294"/>
                  </a:lnTo>
                  <a:lnTo>
                    <a:pt x="2337" y="310"/>
                  </a:lnTo>
                  <a:lnTo>
                    <a:pt x="2325" y="328"/>
                  </a:lnTo>
                  <a:lnTo>
                    <a:pt x="2312" y="343"/>
                  </a:lnTo>
                  <a:lnTo>
                    <a:pt x="2307" y="352"/>
                  </a:lnTo>
                  <a:lnTo>
                    <a:pt x="2303" y="361"/>
                  </a:lnTo>
                  <a:lnTo>
                    <a:pt x="2301" y="369"/>
                  </a:lnTo>
                  <a:lnTo>
                    <a:pt x="2299" y="381"/>
                  </a:lnTo>
                  <a:lnTo>
                    <a:pt x="2301" y="391"/>
                  </a:lnTo>
                  <a:lnTo>
                    <a:pt x="2305" y="399"/>
                  </a:lnTo>
                  <a:lnTo>
                    <a:pt x="2307" y="410"/>
                  </a:lnTo>
                  <a:lnTo>
                    <a:pt x="2308" y="420"/>
                  </a:lnTo>
                  <a:lnTo>
                    <a:pt x="2307" y="426"/>
                  </a:lnTo>
                  <a:lnTo>
                    <a:pt x="2306" y="432"/>
                  </a:lnTo>
                  <a:lnTo>
                    <a:pt x="2301" y="428"/>
                  </a:lnTo>
                  <a:lnTo>
                    <a:pt x="2294" y="427"/>
                  </a:lnTo>
                  <a:lnTo>
                    <a:pt x="2286" y="428"/>
                  </a:lnTo>
                  <a:lnTo>
                    <a:pt x="2278" y="431"/>
                  </a:lnTo>
                  <a:lnTo>
                    <a:pt x="2271" y="436"/>
                  </a:lnTo>
                  <a:lnTo>
                    <a:pt x="2263" y="440"/>
                  </a:lnTo>
                  <a:lnTo>
                    <a:pt x="2244" y="447"/>
                  </a:lnTo>
                  <a:lnTo>
                    <a:pt x="2225" y="452"/>
                  </a:lnTo>
                  <a:lnTo>
                    <a:pt x="2217" y="455"/>
                  </a:lnTo>
                  <a:lnTo>
                    <a:pt x="2208" y="458"/>
                  </a:lnTo>
                  <a:lnTo>
                    <a:pt x="2200" y="462"/>
                  </a:lnTo>
                  <a:lnTo>
                    <a:pt x="2192" y="468"/>
                  </a:lnTo>
                  <a:lnTo>
                    <a:pt x="2183" y="479"/>
                  </a:lnTo>
                  <a:lnTo>
                    <a:pt x="2175" y="490"/>
                  </a:lnTo>
                  <a:lnTo>
                    <a:pt x="2170" y="494"/>
                  </a:lnTo>
                  <a:lnTo>
                    <a:pt x="2166" y="497"/>
                  </a:lnTo>
                  <a:lnTo>
                    <a:pt x="2161" y="500"/>
                  </a:lnTo>
                  <a:lnTo>
                    <a:pt x="2154" y="501"/>
                  </a:lnTo>
                  <a:lnTo>
                    <a:pt x="2148" y="500"/>
                  </a:lnTo>
                  <a:lnTo>
                    <a:pt x="2141" y="497"/>
                  </a:lnTo>
                  <a:lnTo>
                    <a:pt x="2136" y="494"/>
                  </a:lnTo>
                  <a:lnTo>
                    <a:pt x="2131" y="490"/>
                  </a:lnTo>
                  <a:lnTo>
                    <a:pt x="2123" y="479"/>
                  </a:lnTo>
                  <a:lnTo>
                    <a:pt x="2112" y="468"/>
                  </a:lnTo>
                  <a:lnTo>
                    <a:pt x="2087" y="490"/>
                  </a:lnTo>
                  <a:lnTo>
                    <a:pt x="2065" y="510"/>
                  </a:lnTo>
                  <a:lnTo>
                    <a:pt x="2052" y="517"/>
                  </a:lnTo>
                  <a:lnTo>
                    <a:pt x="2040" y="524"/>
                  </a:lnTo>
                  <a:lnTo>
                    <a:pt x="2033" y="526"/>
                  </a:lnTo>
                  <a:lnTo>
                    <a:pt x="2026" y="529"/>
                  </a:lnTo>
                  <a:lnTo>
                    <a:pt x="2017" y="529"/>
                  </a:lnTo>
                  <a:lnTo>
                    <a:pt x="2010" y="530"/>
                  </a:lnTo>
                  <a:lnTo>
                    <a:pt x="1998" y="527"/>
                  </a:lnTo>
                  <a:lnTo>
                    <a:pt x="1988" y="525"/>
                  </a:lnTo>
                  <a:lnTo>
                    <a:pt x="1978" y="521"/>
                  </a:lnTo>
                  <a:lnTo>
                    <a:pt x="1967" y="519"/>
                  </a:lnTo>
                  <a:lnTo>
                    <a:pt x="1956" y="519"/>
                  </a:lnTo>
                  <a:lnTo>
                    <a:pt x="1944" y="520"/>
                  </a:lnTo>
                  <a:lnTo>
                    <a:pt x="1939" y="522"/>
                  </a:lnTo>
                  <a:lnTo>
                    <a:pt x="1936" y="525"/>
                  </a:lnTo>
                  <a:lnTo>
                    <a:pt x="1933" y="527"/>
                  </a:lnTo>
                  <a:lnTo>
                    <a:pt x="1932" y="532"/>
                  </a:lnTo>
                  <a:lnTo>
                    <a:pt x="1937" y="549"/>
                  </a:lnTo>
                  <a:lnTo>
                    <a:pt x="1941" y="564"/>
                  </a:lnTo>
                  <a:lnTo>
                    <a:pt x="1939" y="570"/>
                  </a:lnTo>
                  <a:lnTo>
                    <a:pt x="1937" y="574"/>
                  </a:lnTo>
                  <a:lnTo>
                    <a:pt x="1934" y="579"/>
                  </a:lnTo>
                  <a:lnTo>
                    <a:pt x="1931" y="581"/>
                  </a:lnTo>
                  <a:lnTo>
                    <a:pt x="1920" y="589"/>
                  </a:lnTo>
                  <a:lnTo>
                    <a:pt x="1912" y="595"/>
                  </a:lnTo>
                  <a:lnTo>
                    <a:pt x="1895" y="614"/>
                  </a:lnTo>
                  <a:lnTo>
                    <a:pt x="1877" y="630"/>
                  </a:lnTo>
                  <a:lnTo>
                    <a:pt x="1867" y="642"/>
                  </a:lnTo>
                  <a:lnTo>
                    <a:pt x="1856" y="654"/>
                  </a:lnTo>
                  <a:lnTo>
                    <a:pt x="1853" y="659"/>
                  </a:lnTo>
                  <a:lnTo>
                    <a:pt x="1848" y="663"/>
                  </a:lnTo>
                  <a:lnTo>
                    <a:pt x="1841" y="665"/>
                  </a:lnTo>
                  <a:lnTo>
                    <a:pt x="1833" y="667"/>
                  </a:lnTo>
                  <a:lnTo>
                    <a:pt x="1826" y="667"/>
                  </a:lnTo>
                  <a:lnTo>
                    <a:pt x="1820" y="664"/>
                  </a:lnTo>
                  <a:lnTo>
                    <a:pt x="1815" y="662"/>
                  </a:lnTo>
                  <a:lnTo>
                    <a:pt x="1810" y="658"/>
                  </a:lnTo>
                  <a:lnTo>
                    <a:pt x="1805" y="654"/>
                  </a:lnTo>
                  <a:lnTo>
                    <a:pt x="1800" y="652"/>
                  </a:lnTo>
                  <a:lnTo>
                    <a:pt x="1794" y="649"/>
                  </a:lnTo>
                  <a:lnTo>
                    <a:pt x="1787" y="649"/>
                  </a:lnTo>
                  <a:lnTo>
                    <a:pt x="1782" y="649"/>
                  </a:lnTo>
                  <a:lnTo>
                    <a:pt x="1780" y="650"/>
                  </a:lnTo>
                  <a:lnTo>
                    <a:pt x="1776" y="652"/>
                  </a:lnTo>
                  <a:lnTo>
                    <a:pt x="1774" y="653"/>
                  </a:lnTo>
                  <a:lnTo>
                    <a:pt x="1770" y="659"/>
                  </a:lnTo>
                  <a:lnTo>
                    <a:pt x="1766" y="665"/>
                  </a:lnTo>
                  <a:lnTo>
                    <a:pt x="1762" y="682"/>
                  </a:lnTo>
                  <a:lnTo>
                    <a:pt x="1757" y="699"/>
                  </a:lnTo>
                  <a:lnTo>
                    <a:pt x="1756" y="703"/>
                  </a:lnTo>
                  <a:lnTo>
                    <a:pt x="1755" y="706"/>
                  </a:lnTo>
                  <a:lnTo>
                    <a:pt x="1752" y="708"/>
                  </a:lnTo>
                  <a:lnTo>
                    <a:pt x="1750" y="711"/>
                  </a:lnTo>
                  <a:lnTo>
                    <a:pt x="1744" y="713"/>
                  </a:lnTo>
                  <a:lnTo>
                    <a:pt x="1736" y="713"/>
                  </a:lnTo>
                  <a:lnTo>
                    <a:pt x="1720" y="713"/>
                  </a:lnTo>
                  <a:lnTo>
                    <a:pt x="1702" y="712"/>
                  </a:lnTo>
                  <a:lnTo>
                    <a:pt x="1702" y="731"/>
                  </a:lnTo>
                  <a:lnTo>
                    <a:pt x="1718" y="773"/>
                  </a:lnTo>
                  <a:lnTo>
                    <a:pt x="1717" y="785"/>
                  </a:lnTo>
                  <a:lnTo>
                    <a:pt x="1716" y="797"/>
                  </a:lnTo>
                  <a:lnTo>
                    <a:pt x="1703" y="800"/>
                  </a:lnTo>
                  <a:lnTo>
                    <a:pt x="1692" y="804"/>
                  </a:lnTo>
                  <a:lnTo>
                    <a:pt x="1682" y="810"/>
                  </a:lnTo>
                  <a:lnTo>
                    <a:pt x="1673" y="815"/>
                  </a:lnTo>
                  <a:lnTo>
                    <a:pt x="1664" y="821"/>
                  </a:lnTo>
                  <a:lnTo>
                    <a:pt x="1654" y="826"/>
                  </a:lnTo>
                  <a:lnTo>
                    <a:pt x="1643" y="830"/>
                  </a:lnTo>
                  <a:lnTo>
                    <a:pt x="1631" y="831"/>
                  </a:lnTo>
                  <a:lnTo>
                    <a:pt x="1627" y="831"/>
                  </a:lnTo>
                  <a:lnTo>
                    <a:pt x="1623" y="830"/>
                  </a:lnTo>
                  <a:lnTo>
                    <a:pt x="1619" y="829"/>
                  </a:lnTo>
                  <a:lnTo>
                    <a:pt x="1617" y="826"/>
                  </a:lnTo>
                  <a:lnTo>
                    <a:pt x="1610" y="821"/>
                  </a:lnTo>
                  <a:lnTo>
                    <a:pt x="1607" y="814"/>
                  </a:lnTo>
                  <a:lnTo>
                    <a:pt x="1603" y="805"/>
                  </a:lnTo>
                  <a:lnTo>
                    <a:pt x="1602" y="796"/>
                  </a:lnTo>
                  <a:lnTo>
                    <a:pt x="1600" y="787"/>
                  </a:lnTo>
                  <a:lnTo>
                    <a:pt x="1599" y="778"/>
                  </a:lnTo>
                  <a:lnTo>
                    <a:pt x="1592" y="781"/>
                  </a:lnTo>
                  <a:lnTo>
                    <a:pt x="1585" y="783"/>
                  </a:lnTo>
                  <a:lnTo>
                    <a:pt x="1580" y="787"/>
                  </a:lnTo>
                  <a:lnTo>
                    <a:pt x="1575" y="791"/>
                  </a:lnTo>
                  <a:lnTo>
                    <a:pt x="1572" y="796"/>
                  </a:lnTo>
                  <a:lnTo>
                    <a:pt x="1568" y="802"/>
                  </a:lnTo>
                  <a:lnTo>
                    <a:pt x="1565" y="809"/>
                  </a:lnTo>
                  <a:lnTo>
                    <a:pt x="1563" y="815"/>
                  </a:lnTo>
                  <a:lnTo>
                    <a:pt x="1555" y="844"/>
                  </a:lnTo>
                  <a:lnTo>
                    <a:pt x="1546" y="874"/>
                  </a:lnTo>
                  <a:lnTo>
                    <a:pt x="1543" y="883"/>
                  </a:lnTo>
                  <a:lnTo>
                    <a:pt x="1539" y="891"/>
                  </a:lnTo>
                  <a:lnTo>
                    <a:pt x="1535" y="900"/>
                  </a:lnTo>
                  <a:lnTo>
                    <a:pt x="1530" y="908"/>
                  </a:lnTo>
                  <a:lnTo>
                    <a:pt x="1525" y="915"/>
                  </a:lnTo>
                  <a:lnTo>
                    <a:pt x="1519" y="920"/>
                  </a:lnTo>
                  <a:lnTo>
                    <a:pt x="1510" y="925"/>
                  </a:lnTo>
                  <a:lnTo>
                    <a:pt x="1501" y="929"/>
                  </a:lnTo>
                  <a:lnTo>
                    <a:pt x="1490" y="930"/>
                  </a:lnTo>
                  <a:lnTo>
                    <a:pt x="1480" y="930"/>
                  </a:lnTo>
                  <a:lnTo>
                    <a:pt x="1475" y="930"/>
                  </a:lnTo>
                  <a:lnTo>
                    <a:pt x="1470" y="930"/>
                  </a:lnTo>
                  <a:lnTo>
                    <a:pt x="1464" y="931"/>
                  </a:lnTo>
                  <a:lnTo>
                    <a:pt x="1459" y="934"/>
                  </a:lnTo>
                  <a:lnTo>
                    <a:pt x="1454" y="938"/>
                  </a:lnTo>
                  <a:lnTo>
                    <a:pt x="1450" y="944"/>
                  </a:lnTo>
                  <a:lnTo>
                    <a:pt x="1446" y="949"/>
                  </a:lnTo>
                  <a:lnTo>
                    <a:pt x="1444" y="955"/>
                  </a:lnTo>
                  <a:lnTo>
                    <a:pt x="1440" y="960"/>
                  </a:lnTo>
                  <a:lnTo>
                    <a:pt x="1436" y="964"/>
                  </a:lnTo>
                  <a:lnTo>
                    <a:pt x="1431" y="968"/>
                  </a:lnTo>
                  <a:lnTo>
                    <a:pt x="1425" y="969"/>
                  </a:lnTo>
                  <a:lnTo>
                    <a:pt x="1418" y="968"/>
                  </a:lnTo>
                  <a:lnTo>
                    <a:pt x="1415" y="965"/>
                  </a:lnTo>
                  <a:lnTo>
                    <a:pt x="1411" y="962"/>
                  </a:lnTo>
                  <a:lnTo>
                    <a:pt x="1408" y="957"/>
                  </a:lnTo>
                  <a:lnTo>
                    <a:pt x="1405" y="944"/>
                  </a:lnTo>
                  <a:lnTo>
                    <a:pt x="1403" y="929"/>
                  </a:lnTo>
                  <a:lnTo>
                    <a:pt x="1402" y="914"/>
                  </a:lnTo>
                  <a:lnTo>
                    <a:pt x="1398" y="901"/>
                  </a:lnTo>
                  <a:lnTo>
                    <a:pt x="1396" y="896"/>
                  </a:lnTo>
                  <a:lnTo>
                    <a:pt x="1393" y="893"/>
                  </a:lnTo>
                  <a:lnTo>
                    <a:pt x="1388" y="890"/>
                  </a:lnTo>
                  <a:lnTo>
                    <a:pt x="1382" y="889"/>
                  </a:lnTo>
                  <a:lnTo>
                    <a:pt x="1373" y="890"/>
                  </a:lnTo>
                  <a:lnTo>
                    <a:pt x="1366" y="894"/>
                  </a:lnTo>
                  <a:lnTo>
                    <a:pt x="1358" y="898"/>
                  </a:lnTo>
                  <a:lnTo>
                    <a:pt x="1352" y="903"/>
                  </a:lnTo>
                  <a:lnTo>
                    <a:pt x="1344" y="908"/>
                  </a:lnTo>
                  <a:lnTo>
                    <a:pt x="1338" y="911"/>
                  </a:lnTo>
                  <a:lnTo>
                    <a:pt x="1329" y="914"/>
                  </a:lnTo>
                  <a:lnTo>
                    <a:pt x="1321" y="915"/>
                  </a:lnTo>
                  <a:lnTo>
                    <a:pt x="1316" y="914"/>
                  </a:lnTo>
                  <a:lnTo>
                    <a:pt x="1311" y="913"/>
                  </a:lnTo>
                  <a:lnTo>
                    <a:pt x="1314" y="905"/>
                  </a:lnTo>
                  <a:lnTo>
                    <a:pt x="1318" y="899"/>
                  </a:lnTo>
                  <a:lnTo>
                    <a:pt x="1323" y="893"/>
                  </a:lnTo>
                  <a:lnTo>
                    <a:pt x="1327" y="888"/>
                  </a:lnTo>
                  <a:lnTo>
                    <a:pt x="1331" y="881"/>
                  </a:lnTo>
                  <a:lnTo>
                    <a:pt x="1334" y="875"/>
                  </a:lnTo>
                  <a:lnTo>
                    <a:pt x="1337" y="869"/>
                  </a:lnTo>
                  <a:lnTo>
                    <a:pt x="1337" y="860"/>
                  </a:lnTo>
                  <a:lnTo>
                    <a:pt x="1337" y="855"/>
                  </a:lnTo>
                  <a:lnTo>
                    <a:pt x="1334" y="850"/>
                  </a:lnTo>
                  <a:lnTo>
                    <a:pt x="1332" y="846"/>
                  </a:lnTo>
                  <a:lnTo>
                    <a:pt x="1328" y="842"/>
                  </a:lnTo>
                  <a:lnTo>
                    <a:pt x="1319" y="837"/>
                  </a:lnTo>
                  <a:lnTo>
                    <a:pt x="1308" y="832"/>
                  </a:lnTo>
                  <a:lnTo>
                    <a:pt x="1298" y="827"/>
                  </a:lnTo>
                  <a:lnTo>
                    <a:pt x="1288" y="822"/>
                  </a:lnTo>
                  <a:lnTo>
                    <a:pt x="1284" y="819"/>
                  </a:lnTo>
                  <a:lnTo>
                    <a:pt x="1282" y="815"/>
                  </a:lnTo>
                  <a:lnTo>
                    <a:pt x="1280" y="810"/>
                  </a:lnTo>
                  <a:lnTo>
                    <a:pt x="1279" y="805"/>
                  </a:lnTo>
                  <a:lnTo>
                    <a:pt x="1279" y="801"/>
                  </a:lnTo>
                  <a:lnTo>
                    <a:pt x="1280" y="797"/>
                  </a:lnTo>
                  <a:lnTo>
                    <a:pt x="1282" y="795"/>
                  </a:lnTo>
                  <a:lnTo>
                    <a:pt x="1284" y="792"/>
                  </a:lnTo>
                  <a:lnTo>
                    <a:pt x="1289" y="787"/>
                  </a:lnTo>
                  <a:lnTo>
                    <a:pt x="1295" y="782"/>
                  </a:lnTo>
                  <a:lnTo>
                    <a:pt x="1301" y="777"/>
                  </a:lnTo>
                  <a:lnTo>
                    <a:pt x="1306" y="772"/>
                  </a:lnTo>
                  <a:lnTo>
                    <a:pt x="1308" y="770"/>
                  </a:lnTo>
                  <a:lnTo>
                    <a:pt x="1309" y="767"/>
                  </a:lnTo>
                  <a:lnTo>
                    <a:pt x="1311" y="763"/>
                  </a:lnTo>
                  <a:lnTo>
                    <a:pt x="1311" y="760"/>
                  </a:lnTo>
                  <a:lnTo>
                    <a:pt x="1309" y="750"/>
                  </a:lnTo>
                  <a:lnTo>
                    <a:pt x="1307" y="740"/>
                  </a:lnTo>
                  <a:lnTo>
                    <a:pt x="1302" y="731"/>
                  </a:lnTo>
                  <a:lnTo>
                    <a:pt x="1294" y="722"/>
                  </a:lnTo>
                  <a:lnTo>
                    <a:pt x="1287" y="716"/>
                  </a:lnTo>
                  <a:lnTo>
                    <a:pt x="1278" y="711"/>
                  </a:lnTo>
                  <a:lnTo>
                    <a:pt x="1268" y="708"/>
                  </a:lnTo>
                  <a:lnTo>
                    <a:pt x="1257" y="707"/>
                  </a:lnTo>
                  <a:lnTo>
                    <a:pt x="1249" y="708"/>
                  </a:lnTo>
                  <a:lnTo>
                    <a:pt x="1244" y="711"/>
                  </a:lnTo>
                  <a:lnTo>
                    <a:pt x="1238" y="716"/>
                  </a:lnTo>
                  <a:lnTo>
                    <a:pt x="1233" y="719"/>
                  </a:lnTo>
                  <a:lnTo>
                    <a:pt x="1228" y="724"/>
                  </a:lnTo>
                  <a:lnTo>
                    <a:pt x="1223" y="729"/>
                  </a:lnTo>
                  <a:lnTo>
                    <a:pt x="1216" y="732"/>
                  </a:lnTo>
                  <a:lnTo>
                    <a:pt x="1209" y="733"/>
                  </a:lnTo>
                  <a:lnTo>
                    <a:pt x="1201" y="732"/>
                  </a:lnTo>
                  <a:lnTo>
                    <a:pt x="1194" y="728"/>
                  </a:lnTo>
                  <a:lnTo>
                    <a:pt x="1189" y="724"/>
                  </a:lnTo>
                  <a:lnTo>
                    <a:pt x="1184" y="718"/>
                  </a:lnTo>
                  <a:lnTo>
                    <a:pt x="1179" y="712"/>
                  </a:lnTo>
                  <a:lnTo>
                    <a:pt x="1174" y="704"/>
                  </a:lnTo>
                  <a:lnTo>
                    <a:pt x="1167" y="698"/>
                  </a:lnTo>
                  <a:lnTo>
                    <a:pt x="1160" y="693"/>
                  </a:lnTo>
                  <a:lnTo>
                    <a:pt x="1151" y="689"/>
                  </a:lnTo>
                  <a:lnTo>
                    <a:pt x="1141" y="689"/>
                  </a:lnTo>
                  <a:lnTo>
                    <a:pt x="1131" y="688"/>
                  </a:lnTo>
                  <a:lnTo>
                    <a:pt x="1121" y="688"/>
                  </a:lnTo>
                  <a:lnTo>
                    <a:pt x="1117" y="655"/>
                  </a:lnTo>
                  <a:lnTo>
                    <a:pt x="1114" y="628"/>
                  </a:lnTo>
                  <a:lnTo>
                    <a:pt x="1110" y="599"/>
                  </a:lnTo>
                  <a:lnTo>
                    <a:pt x="1105" y="566"/>
                  </a:lnTo>
                  <a:lnTo>
                    <a:pt x="1098" y="554"/>
                  </a:lnTo>
                  <a:lnTo>
                    <a:pt x="1095" y="540"/>
                  </a:lnTo>
                  <a:lnTo>
                    <a:pt x="1093" y="521"/>
                  </a:lnTo>
                  <a:lnTo>
                    <a:pt x="1091" y="504"/>
                  </a:lnTo>
                  <a:lnTo>
                    <a:pt x="1087" y="487"/>
                  </a:lnTo>
                  <a:lnTo>
                    <a:pt x="1083" y="472"/>
                  </a:lnTo>
                  <a:lnTo>
                    <a:pt x="1077" y="457"/>
                  </a:lnTo>
                  <a:lnTo>
                    <a:pt x="1068" y="443"/>
                  </a:lnTo>
                  <a:lnTo>
                    <a:pt x="1057" y="431"/>
                  </a:lnTo>
                  <a:lnTo>
                    <a:pt x="1044" y="418"/>
                  </a:lnTo>
                  <a:lnTo>
                    <a:pt x="1037" y="412"/>
                  </a:lnTo>
                  <a:lnTo>
                    <a:pt x="1031" y="404"/>
                  </a:lnTo>
                  <a:lnTo>
                    <a:pt x="1024" y="396"/>
                  </a:lnTo>
                  <a:lnTo>
                    <a:pt x="1019" y="388"/>
                  </a:lnTo>
                  <a:lnTo>
                    <a:pt x="1014" y="382"/>
                  </a:lnTo>
                  <a:lnTo>
                    <a:pt x="1008" y="376"/>
                  </a:lnTo>
                  <a:lnTo>
                    <a:pt x="1004" y="374"/>
                  </a:lnTo>
                  <a:lnTo>
                    <a:pt x="1001" y="372"/>
                  </a:lnTo>
                  <a:lnTo>
                    <a:pt x="996" y="372"/>
                  </a:lnTo>
                  <a:lnTo>
                    <a:pt x="991" y="371"/>
                  </a:lnTo>
                  <a:lnTo>
                    <a:pt x="986" y="372"/>
                  </a:lnTo>
                  <a:lnTo>
                    <a:pt x="979" y="373"/>
                  </a:lnTo>
                  <a:lnTo>
                    <a:pt x="974" y="374"/>
                  </a:lnTo>
                  <a:lnTo>
                    <a:pt x="969" y="377"/>
                  </a:lnTo>
                  <a:lnTo>
                    <a:pt x="960" y="382"/>
                  </a:lnTo>
                  <a:lnTo>
                    <a:pt x="952" y="388"/>
                  </a:lnTo>
                  <a:lnTo>
                    <a:pt x="943" y="394"/>
                  </a:lnTo>
                  <a:lnTo>
                    <a:pt x="934" y="399"/>
                  </a:lnTo>
                  <a:lnTo>
                    <a:pt x="929" y="402"/>
                  </a:lnTo>
                  <a:lnTo>
                    <a:pt x="924" y="404"/>
                  </a:lnTo>
                  <a:lnTo>
                    <a:pt x="918" y="404"/>
                  </a:lnTo>
                  <a:lnTo>
                    <a:pt x="911" y="406"/>
                  </a:lnTo>
                  <a:lnTo>
                    <a:pt x="905" y="404"/>
                  </a:lnTo>
                  <a:lnTo>
                    <a:pt x="899" y="403"/>
                  </a:lnTo>
                  <a:lnTo>
                    <a:pt x="893" y="402"/>
                  </a:lnTo>
                  <a:lnTo>
                    <a:pt x="886" y="398"/>
                  </a:lnTo>
                  <a:lnTo>
                    <a:pt x="876" y="392"/>
                  </a:lnTo>
                  <a:lnTo>
                    <a:pt x="864" y="384"/>
                  </a:lnTo>
                  <a:lnTo>
                    <a:pt x="835" y="389"/>
                  </a:lnTo>
                  <a:lnTo>
                    <a:pt x="830" y="388"/>
                  </a:lnTo>
                  <a:lnTo>
                    <a:pt x="825" y="387"/>
                  </a:lnTo>
                  <a:lnTo>
                    <a:pt x="820" y="384"/>
                  </a:lnTo>
                  <a:lnTo>
                    <a:pt x="816" y="382"/>
                  </a:lnTo>
                  <a:lnTo>
                    <a:pt x="807" y="376"/>
                  </a:lnTo>
                  <a:lnTo>
                    <a:pt x="799" y="371"/>
                  </a:lnTo>
                  <a:lnTo>
                    <a:pt x="776" y="363"/>
                  </a:lnTo>
                  <a:lnTo>
                    <a:pt x="756" y="356"/>
                  </a:lnTo>
                  <a:lnTo>
                    <a:pt x="746" y="351"/>
                  </a:lnTo>
                  <a:lnTo>
                    <a:pt x="736" y="347"/>
                  </a:lnTo>
                  <a:lnTo>
                    <a:pt x="726" y="340"/>
                  </a:lnTo>
                  <a:lnTo>
                    <a:pt x="716" y="334"/>
                  </a:lnTo>
                  <a:lnTo>
                    <a:pt x="711" y="329"/>
                  </a:lnTo>
                  <a:lnTo>
                    <a:pt x="707" y="323"/>
                  </a:lnTo>
                  <a:lnTo>
                    <a:pt x="703" y="317"/>
                  </a:lnTo>
                  <a:lnTo>
                    <a:pt x="702" y="310"/>
                  </a:lnTo>
                  <a:lnTo>
                    <a:pt x="699" y="297"/>
                  </a:lnTo>
                  <a:lnTo>
                    <a:pt x="694" y="282"/>
                  </a:lnTo>
                  <a:lnTo>
                    <a:pt x="689" y="270"/>
                  </a:lnTo>
                  <a:lnTo>
                    <a:pt x="682" y="260"/>
                  </a:lnTo>
                  <a:lnTo>
                    <a:pt x="679" y="256"/>
                  </a:lnTo>
                  <a:lnTo>
                    <a:pt x="677" y="251"/>
                  </a:lnTo>
                  <a:lnTo>
                    <a:pt x="674" y="245"/>
                  </a:lnTo>
                  <a:lnTo>
                    <a:pt x="674" y="239"/>
                  </a:lnTo>
                  <a:lnTo>
                    <a:pt x="674" y="231"/>
                  </a:lnTo>
                  <a:lnTo>
                    <a:pt x="677" y="225"/>
                  </a:lnTo>
                  <a:lnTo>
                    <a:pt x="681" y="219"/>
                  </a:lnTo>
                  <a:lnTo>
                    <a:pt x="686" y="215"/>
                  </a:lnTo>
                  <a:lnTo>
                    <a:pt x="698" y="206"/>
                  </a:lnTo>
                  <a:lnTo>
                    <a:pt x="712" y="199"/>
                  </a:lnTo>
                  <a:lnTo>
                    <a:pt x="726" y="192"/>
                  </a:lnTo>
                  <a:lnTo>
                    <a:pt x="738" y="184"/>
                  </a:lnTo>
                  <a:lnTo>
                    <a:pt x="743" y="179"/>
                  </a:lnTo>
                  <a:lnTo>
                    <a:pt x="747" y="174"/>
                  </a:lnTo>
                  <a:lnTo>
                    <a:pt x="750" y="167"/>
                  </a:lnTo>
                  <a:lnTo>
                    <a:pt x="751" y="160"/>
                  </a:lnTo>
                  <a:lnTo>
                    <a:pt x="750" y="154"/>
                  </a:lnTo>
                  <a:lnTo>
                    <a:pt x="747" y="150"/>
                  </a:lnTo>
                  <a:lnTo>
                    <a:pt x="742" y="146"/>
                  </a:lnTo>
                  <a:lnTo>
                    <a:pt x="737" y="144"/>
                  </a:lnTo>
                  <a:lnTo>
                    <a:pt x="724" y="141"/>
                  </a:lnTo>
                  <a:lnTo>
                    <a:pt x="711" y="138"/>
                  </a:lnTo>
                  <a:lnTo>
                    <a:pt x="698" y="133"/>
                  </a:lnTo>
                  <a:lnTo>
                    <a:pt x="687" y="126"/>
                  </a:lnTo>
                  <a:lnTo>
                    <a:pt x="677" y="118"/>
                  </a:lnTo>
                  <a:lnTo>
                    <a:pt x="668" y="107"/>
                  </a:lnTo>
                  <a:lnTo>
                    <a:pt x="660" y="95"/>
                  </a:lnTo>
                  <a:lnTo>
                    <a:pt x="654" y="83"/>
                  </a:lnTo>
                  <a:lnTo>
                    <a:pt x="649" y="72"/>
                  </a:lnTo>
                  <a:lnTo>
                    <a:pt x="644" y="59"/>
                  </a:lnTo>
                  <a:lnTo>
                    <a:pt x="638" y="36"/>
                  </a:lnTo>
                  <a:lnTo>
                    <a:pt x="632" y="9"/>
                  </a:lnTo>
                  <a:lnTo>
                    <a:pt x="550" y="18"/>
                  </a:lnTo>
                  <a:lnTo>
                    <a:pt x="550" y="33"/>
                  </a:lnTo>
                  <a:lnTo>
                    <a:pt x="549" y="48"/>
                  </a:lnTo>
                  <a:lnTo>
                    <a:pt x="548" y="54"/>
                  </a:lnTo>
                  <a:lnTo>
                    <a:pt x="544" y="59"/>
                  </a:lnTo>
                  <a:lnTo>
                    <a:pt x="542" y="62"/>
                  </a:lnTo>
                  <a:lnTo>
                    <a:pt x="540" y="63"/>
                  </a:lnTo>
                  <a:lnTo>
                    <a:pt x="537" y="64"/>
                  </a:lnTo>
                  <a:lnTo>
                    <a:pt x="534" y="64"/>
                  </a:lnTo>
                  <a:lnTo>
                    <a:pt x="527" y="64"/>
                  </a:lnTo>
                  <a:lnTo>
                    <a:pt x="522" y="63"/>
                  </a:lnTo>
                  <a:lnTo>
                    <a:pt x="519" y="61"/>
                  </a:lnTo>
                  <a:lnTo>
                    <a:pt x="515" y="58"/>
                  </a:lnTo>
                  <a:lnTo>
                    <a:pt x="507" y="51"/>
                  </a:lnTo>
                  <a:lnTo>
                    <a:pt x="502" y="42"/>
                  </a:lnTo>
                  <a:lnTo>
                    <a:pt x="497" y="31"/>
                  </a:lnTo>
                  <a:lnTo>
                    <a:pt x="492" y="21"/>
                  </a:lnTo>
                  <a:lnTo>
                    <a:pt x="486" y="10"/>
                  </a:lnTo>
                  <a:lnTo>
                    <a:pt x="478" y="0"/>
                  </a:lnTo>
                  <a:lnTo>
                    <a:pt x="473" y="21"/>
                  </a:lnTo>
                  <a:lnTo>
                    <a:pt x="468" y="38"/>
                  </a:lnTo>
                  <a:lnTo>
                    <a:pt x="466" y="47"/>
                  </a:lnTo>
                  <a:lnTo>
                    <a:pt x="463" y="56"/>
                  </a:lnTo>
                  <a:lnTo>
                    <a:pt x="462" y="66"/>
                  </a:lnTo>
                  <a:lnTo>
                    <a:pt x="462" y="76"/>
                  </a:lnTo>
                  <a:lnTo>
                    <a:pt x="462" y="87"/>
                  </a:lnTo>
                  <a:lnTo>
                    <a:pt x="463" y="98"/>
                  </a:lnTo>
                  <a:lnTo>
                    <a:pt x="466" y="107"/>
                  </a:lnTo>
                  <a:lnTo>
                    <a:pt x="468" y="117"/>
                  </a:lnTo>
                  <a:lnTo>
                    <a:pt x="472" y="126"/>
                  </a:lnTo>
                  <a:lnTo>
                    <a:pt x="476" y="135"/>
                  </a:lnTo>
                  <a:lnTo>
                    <a:pt x="482" y="144"/>
                  </a:lnTo>
                  <a:lnTo>
                    <a:pt x="489" y="151"/>
                  </a:lnTo>
                  <a:lnTo>
                    <a:pt x="500" y="164"/>
                  </a:lnTo>
                  <a:lnTo>
                    <a:pt x="510" y="175"/>
                  </a:lnTo>
                  <a:lnTo>
                    <a:pt x="514" y="180"/>
                  </a:lnTo>
                  <a:lnTo>
                    <a:pt x="517" y="186"/>
                  </a:lnTo>
                  <a:lnTo>
                    <a:pt x="520" y="194"/>
                  </a:lnTo>
                  <a:lnTo>
                    <a:pt x="520" y="202"/>
                  </a:lnTo>
                  <a:lnTo>
                    <a:pt x="520" y="210"/>
                  </a:lnTo>
                  <a:lnTo>
                    <a:pt x="519" y="218"/>
                  </a:lnTo>
                  <a:lnTo>
                    <a:pt x="516" y="224"/>
                  </a:lnTo>
                  <a:lnTo>
                    <a:pt x="512" y="230"/>
                  </a:lnTo>
                  <a:lnTo>
                    <a:pt x="505" y="243"/>
                  </a:lnTo>
                  <a:lnTo>
                    <a:pt x="495" y="254"/>
                  </a:lnTo>
                  <a:lnTo>
                    <a:pt x="486" y="264"/>
                  </a:lnTo>
                  <a:lnTo>
                    <a:pt x="478" y="277"/>
                  </a:lnTo>
                  <a:lnTo>
                    <a:pt x="475" y="283"/>
                  </a:lnTo>
                  <a:lnTo>
                    <a:pt x="472" y="289"/>
                  </a:lnTo>
                  <a:lnTo>
                    <a:pt x="471" y="297"/>
                  </a:lnTo>
                  <a:lnTo>
                    <a:pt x="470" y="305"/>
                  </a:lnTo>
                  <a:lnTo>
                    <a:pt x="471" y="313"/>
                  </a:lnTo>
                  <a:lnTo>
                    <a:pt x="475" y="320"/>
                  </a:lnTo>
                  <a:lnTo>
                    <a:pt x="478" y="327"/>
                  </a:lnTo>
                  <a:lnTo>
                    <a:pt x="484" y="333"/>
                  </a:lnTo>
                  <a:lnTo>
                    <a:pt x="489" y="339"/>
                  </a:lnTo>
                  <a:lnTo>
                    <a:pt x="492" y="346"/>
                  </a:lnTo>
                  <a:lnTo>
                    <a:pt x="496" y="352"/>
                  </a:lnTo>
                  <a:lnTo>
                    <a:pt x="496" y="361"/>
                  </a:lnTo>
                  <a:lnTo>
                    <a:pt x="496" y="367"/>
                  </a:lnTo>
                  <a:lnTo>
                    <a:pt x="495" y="372"/>
                  </a:lnTo>
                  <a:lnTo>
                    <a:pt x="492" y="376"/>
                  </a:lnTo>
                  <a:lnTo>
                    <a:pt x="489" y="379"/>
                  </a:lnTo>
                  <a:lnTo>
                    <a:pt x="484" y="383"/>
                  </a:lnTo>
                  <a:lnTo>
                    <a:pt x="478" y="386"/>
                  </a:lnTo>
                  <a:lnTo>
                    <a:pt x="473" y="387"/>
                  </a:lnTo>
                  <a:lnTo>
                    <a:pt x="467" y="389"/>
                  </a:lnTo>
                  <a:lnTo>
                    <a:pt x="455" y="392"/>
                  </a:lnTo>
                  <a:lnTo>
                    <a:pt x="441" y="394"/>
                  </a:lnTo>
                  <a:lnTo>
                    <a:pt x="427" y="398"/>
                  </a:lnTo>
                  <a:lnTo>
                    <a:pt x="414" y="403"/>
                  </a:lnTo>
                  <a:lnTo>
                    <a:pt x="408" y="407"/>
                  </a:lnTo>
                  <a:lnTo>
                    <a:pt x="402" y="412"/>
                  </a:lnTo>
                  <a:lnTo>
                    <a:pt x="398" y="418"/>
                  </a:lnTo>
                  <a:lnTo>
                    <a:pt x="394" y="425"/>
                  </a:lnTo>
                  <a:lnTo>
                    <a:pt x="389" y="438"/>
                  </a:lnTo>
                  <a:lnTo>
                    <a:pt x="383" y="453"/>
                  </a:lnTo>
                  <a:lnTo>
                    <a:pt x="373" y="448"/>
                  </a:lnTo>
                  <a:lnTo>
                    <a:pt x="362" y="445"/>
                  </a:lnTo>
                  <a:lnTo>
                    <a:pt x="354" y="446"/>
                  </a:lnTo>
                  <a:lnTo>
                    <a:pt x="347" y="448"/>
                  </a:lnTo>
                  <a:lnTo>
                    <a:pt x="339" y="451"/>
                  </a:lnTo>
                  <a:lnTo>
                    <a:pt x="334" y="455"/>
                  </a:lnTo>
                  <a:lnTo>
                    <a:pt x="323" y="465"/>
                  </a:lnTo>
                  <a:lnTo>
                    <a:pt x="313" y="477"/>
                  </a:lnTo>
                  <a:lnTo>
                    <a:pt x="303" y="489"/>
                  </a:lnTo>
                  <a:lnTo>
                    <a:pt x="291" y="499"/>
                  </a:lnTo>
                  <a:lnTo>
                    <a:pt x="286" y="502"/>
                  </a:lnTo>
                  <a:lnTo>
                    <a:pt x="279" y="506"/>
                  </a:lnTo>
                  <a:lnTo>
                    <a:pt x="273" y="507"/>
                  </a:lnTo>
                  <a:lnTo>
                    <a:pt x="264" y="509"/>
                  </a:lnTo>
                  <a:lnTo>
                    <a:pt x="258" y="507"/>
                  </a:lnTo>
                  <a:lnTo>
                    <a:pt x="253" y="506"/>
                  </a:lnTo>
                  <a:lnTo>
                    <a:pt x="249" y="502"/>
                  </a:lnTo>
                  <a:lnTo>
                    <a:pt x="244" y="500"/>
                  </a:lnTo>
                  <a:lnTo>
                    <a:pt x="240" y="496"/>
                  </a:lnTo>
                  <a:lnTo>
                    <a:pt x="235" y="492"/>
                  </a:lnTo>
                  <a:lnTo>
                    <a:pt x="230" y="491"/>
                  </a:lnTo>
                  <a:lnTo>
                    <a:pt x="224" y="490"/>
                  </a:lnTo>
                  <a:lnTo>
                    <a:pt x="220" y="490"/>
                  </a:lnTo>
                  <a:lnTo>
                    <a:pt x="216" y="491"/>
                  </a:lnTo>
                  <a:lnTo>
                    <a:pt x="212" y="492"/>
                  </a:lnTo>
                  <a:lnTo>
                    <a:pt x="210" y="495"/>
                  </a:lnTo>
                  <a:lnTo>
                    <a:pt x="204" y="500"/>
                  </a:lnTo>
                  <a:lnTo>
                    <a:pt x="200" y="507"/>
                  </a:lnTo>
                  <a:lnTo>
                    <a:pt x="196" y="515"/>
                  </a:lnTo>
                  <a:lnTo>
                    <a:pt x="195" y="524"/>
                  </a:lnTo>
                  <a:lnTo>
                    <a:pt x="192" y="532"/>
                  </a:lnTo>
                  <a:lnTo>
                    <a:pt x="192" y="541"/>
                  </a:lnTo>
                  <a:lnTo>
                    <a:pt x="195" y="553"/>
                  </a:lnTo>
                  <a:lnTo>
                    <a:pt x="197" y="564"/>
                  </a:lnTo>
                  <a:lnTo>
                    <a:pt x="182" y="583"/>
                  </a:lnTo>
                  <a:lnTo>
                    <a:pt x="166" y="601"/>
                  </a:lnTo>
                  <a:lnTo>
                    <a:pt x="167" y="608"/>
                  </a:lnTo>
                  <a:lnTo>
                    <a:pt x="169" y="613"/>
                  </a:lnTo>
                  <a:lnTo>
                    <a:pt x="172" y="617"/>
                  </a:lnTo>
                  <a:lnTo>
                    <a:pt x="177" y="622"/>
                  </a:lnTo>
                  <a:lnTo>
                    <a:pt x="187" y="628"/>
                  </a:lnTo>
                  <a:lnTo>
                    <a:pt x="197" y="635"/>
                  </a:lnTo>
                  <a:lnTo>
                    <a:pt x="201" y="639"/>
                  </a:lnTo>
                  <a:lnTo>
                    <a:pt x="205" y="643"/>
                  </a:lnTo>
                  <a:lnTo>
                    <a:pt x="206" y="647"/>
                  </a:lnTo>
                  <a:lnTo>
                    <a:pt x="207" y="650"/>
                  </a:lnTo>
                  <a:lnTo>
                    <a:pt x="211" y="660"/>
                  </a:lnTo>
                  <a:lnTo>
                    <a:pt x="214" y="669"/>
                  </a:lnTo>
                  <a:lnTo>
                    <a:pt x="220" y="684"/>
                  </a:lnTo>
                  <a:lnTo>
                    <a:pt x="226" y="697"/>
                  </a:lnTo>
                  <a:lnTo>
                    <a:pt x="229" y="703"/>
                  </a:lnTo>
                  <a:lnTo>
                    <a:pt x="230" y="711"/>
                  </a:lnTo>
                  <a:lnTo>
                    <a:pt x="231" y="717"/>
                  </a:lnTo>
                  <a:lnTo>
                    <a:pt x="233" y="726"/>
                  </a:lnTo>
                  <a:lnTo>
                    <a:pt x="231" y="732"/>
                  </a:lnTo>
                  <a:lnTo>
                    <a:pt x="229" y="737"/>
                  </a:lnTo>
                  <a:lnTo>
                    <a:pt x="224" y="741"/>
                  </a:lnTo>
                  <a:lnTo>
                    <a:pt x="219" y="743"/>
                  </a:lnTo>
                  <a:lnTo>
                    <a:pt x="212" y="746"/>
                  </a:lnTo>
                  <a:lnTo>
                    <a:pt x="206" y="748"/>
                  </a:lnTo>
                  <a:lnTo>
                    <a:pt x="199" y="748"/>
                  </a:lnTo>
                  <a:lnTo>
                    <a:pt x="192" y="750"/>
                  </a:lnTo>
                  <a:lnTo>
                    <a:pt x="130" y="750"/>
                  </a:lnTo>
                  <a:lnTo>
                    <a:pt x="108" y="748"/>
                  </a:lnTo>
                  <a:lnTo>
                    <a:pt x="91" y="748"/>
                  </a:lnTo>
                  <a:lnTo>
                    <a:pt x="82" y="750"/>
                  </a:lnTo>
                  <a:lnTo>
                    <a:pt x="72" y="751"/>
                  </a:lnTo>
                  <a:lnTo>
                    <a:pt x="63" y="753"/>
                  </a:lnTo>
                  <a:lnTo>
                    <a:pt x="52" y="757"/>
                  </a:lnTo>
                  <a:lnTo>
                    <a:pt x="47" y="760"/>
                  </a:lnTo>
                  <a:lnTo>
                    <a:pt x="42" y="763"/>
                  </a:lnTo>
                  <a:lnTo>
                    <a:pt x="37" y="767"/>
                  </a:lnTo>
                  <a:lnTo>
                    <a:pt x="33" y="771"/>
                  </a:lnTo>
                  <a:lnTo>
                    <a:pt x="27" y="781"/>
                  </a:lnTo>
                  <a:lnTo>
                    <a:pt x="22" y="792"/>
                  </a:lnTo>
                  <a:lnTo>
                    <a:pt x="18" y="804"/>
                  </a:lnTo>
                  <a:lnTo>
                    <a:pt x="13" y="815"/>
                  </a:lnTo>
                  <a:lnTo>
                    <a:pt x="7" y="827"/>
                  </a:lnTo>
                  <a:lnTo>
                    <a:pt x="0" y="839"/>
                  </a:lnTo>
                  <a:close/>
                  <a:moveTo>
                    <a:pt x="2594" y="3957"/>
                  </a:moveTo>
                  <a:lnTo>
                    <a:pt x="2591" y="3958"/>
                  </a:lnTo>
                  <a:lnTo>
                    <a:pt x="2588" y="3959"/>
                  </a:lnTo>
                  <a:lnTo>
                    <a:pt x="2586" y="3962"/>
                  </a:lnTo>
                  <a:lnTo>
                    <a:pt x="2584" y="3964"/>
                  </a:lnTo>
                  <a:lnTo>
                    <a:pt x="2581" y="3970"/>
                  </a:lnTo>
                  <a:lnTo>
                    <a:pt x="2577" y="3977"/>
                  </a:lnTo>
                  <a:lnTo>
                    <a:pt x="2571" y="3984"/>
                  </a:lnTo>
                  <a:lnTo>
                    <a:pt x="2564" y="3991"/>
                  </a:lnTo>
                  <a:lnTo>
                    <a:pt x="2562" y="3993"/>
                  </a:lnTo>
                  <a:lnTo>
                    <a:pt x="2561" y="3997"/>
                  </a:lnTo>
                  <a:lnTo>
                    <a:pt x="2559" y="4002"/>
                  </a:lnTo>
                  <a:lnTo>
                    <a:pt x="2559" y="4006"/>
                  </a:lnTo>
                  <a:lnTo>
                    <a:pt x="2559" y="4014"/>
                  </a:lnTo>
                  <a:lnTo>
                    <a:pt x="2562" y="4022"/>
                  </a:lnTo>
                  <a:lnTo>
                    <a:pt x="2564" y="4026"/>
                  </a:lnTo>
                  <a:lnTo>
                    <a:pt x="2567" y="4028"/>
                  </a:lnTo>
                  <a:lnTo>
                    <a:pt x="2569" y="4029"/>
                  </a:lnTo>
                  <a:lnTo>
                    <a:pt x="2573" y="4029"/>
                  </a:lnTo>
                  <a:lnTo>
                    <a:pt x="2578" y="4028"/>
                  </a:lnTo>
                  <a:lnTo>
                    <a:pt x="2583" y="4026"/>
                  </a:lnTo>
                  <a:lnTo>
                    <a:pt x="2587" y="4022"/>
                  </a:lnTo>
                  <a:lnTo>
                    <a:pt x="2592" y="4018"/>
                  </a:lnTo>
                  <a:lnTo>
                    <a:pt x="2598" y="4014"/>
                  </a:lnTo>
                  <a:lnTo>
                    <a:pt x="2602" y="4011"/>
                  </a:lnTo>
                  <a:lnTo>
                    <a:pt x="2607" y="4006"/>
                  </a:lnTo>
                  <a:lnTo>
                    <a:pt x="2609" y="4001"/>
                  </a:lnTo>
                  <a:lnTo>
                    <a:pt x="2612" y="3996"/>
                  </a:lnTo>
                  <a:lnTo>
                    <a:pt x="2613" y="3989"/>
                  </a:lnTo>
                  <a:lnTo>
                    <a:pt x="2614" y="3983"/>
                  </a:lnTo>
                  <a:lnTo>
                    <a:pt x="2614" y="3977"/>
                  </a:lnTo>
                  <a:lnTo>
                    <a:pt x="2614" y="3973"/>
                  </a:lnTo>
                  <a:lnTo>
                    <a:pt x="2613" y="3969"/>
                  </a:lnTo>
                  <a:lnTo>
                    <a:pt x="2611" y="3965"/>
                  </a:lnTo>
                  <a:lnTo>
                    <a:pt x="2608" y="3963"/>
                  </a:lnTo>
                  <a:lnTo>
                    <a:pt x="2606" y="3960"/>
                  </a:lnTo>
                  <a:lnTo>
                    <a:pt x="2602" y="3959"/>
                  </a:lnTo>
                  <a:lnTo>
                    <a:pt x="2598" y="3958"/>
                  </a:lnTo>
                  <a:lnTo>
                    <a:pt x="2594" y="3957"/>
                  </a:lnTo>
                  <a:close/>
                  <a:moveTo>
                    <a:pt x="1974" y="3652"/>
                  </a:moveTo>
                  <a:lnTo>
                    <a:pt x="1969" y="3653"/>
                  </a:lnTo>
                  <a:lnTo>
                    <a:pt x="1964" y="3654"/>
                  </a:lnTo>
                  <a:lnTo>
                    <a:pt x="1961" y="3657"/>
                  </a:lnTo>
                  <a:lnTo>
                    <a:pt x="1956" y="3661"/>
                  </a:lnTo>
                  <a:lnTo>
                    <a:pt x="1949" y="3667"/>
                  </a:lnTo>
                  <a:lnTo>
                    <a:pt x="1942" y="3676"/>
                  </a:lnTo>
                  <a:lnTo>
                    <a:pt x="1932" y="3684"/>
                  </a:lnTo>
                  <a:lnTo>
                    <a:pt x="1920" y="3692"/>
                  </a:lnTo>
                  <a:lnTo>
                    <a:pt x="1917" y="3696"/>
                  </a:lnTo>
                  <a:lnTo>
                    <a:pt x="1913" y="3701"/>
                  </a:lnTo>
                  <a:lnTo>
                    <a:pt x="1910" y="3706"/>
                  </a:lnTo>
                  <a:lnTo>
                    <a:pt x="1910" y="3712"/>
                  </a:lnTo>
                  <a:lnTo>
                    <a:pt x="1910" y="3726"/>
                  </a:lnTo>
                  <a:lnTo>
                    <a:pt x="1912" y="3737"/>
                  </a:lnTo>
                  <a:lnTo>
                    <a:pt x="1914" y="3747"/>
                  </a:lnTo>
                  <a:lnTo>
                    <a:pt x="1918" y="3760"/>
                  </a:lnTo>
                  <a:lnTo>
                    <a:pt x="1919" y="3766"/>
                  </a:lnTo>
                  <a:lnTo>
                    <a:pt x="1920" y="3772"/>
                  </a:lnTo>
                  <a:lnTo>
                    <a:pt x="1922" y="3775"/>
                  </a:lnTo>
                  <a:lnTo>
                    <a:pt x="1923" y="3777"/>
                  </a:lnTo>
                  <a:lnTo>
                    <a:pt x="1925" y="3779"/>
                  </a:lnTo>
                  <a:lnTo>
                    <a:pt x="1928" y="3779"/>
                  </a:lnTo>
                  <a:lnTo>
                    <a:pt x="1933" y="3779"/>
                  </a:lnTo>
                  <a:lnTo>
                    <a:pt x="1936" y="3776"/>
                  </a:lnTo>
                  <a:lnTo>
                    <a:pt x="1938" y="3773"/>
                  </a:lnTo>
                  <a:lnTo>
                    <a:pt x="1941" y="3771"/>
                  </a:lnTo>
                  <a:lnTo>
                    <a:pt x="1943" y="3762"/>
                  </a:lnTo>
                  <a:lnTo>
                    <a:pt x="1946" y="3753"/>
                  </a:lnTo>
                  <a:lnTo>
                    <a:pt x="1949" y="3743"/>
                  </a:lnTo>
                  <a:lnTo>
                    <a:pt x="1953" y="3735"/>
                  </a:lnTo>
                  <a:lnTo>
                    <a:pt x="1958" y="3727"/>
                  </a:lnTo>
                  <a:lnTo>
                    <a:pt x="1966" y="3720"/>
                  </a:lnTo>
                  <a:lnTo>
                    <a:pt x="1976" y="3707"/>
                  </a:lnTo>
                  <a:lnTo>
                    <a:pt x="1983" y="3696"/>
                  </a:lnTo>
                  <a:lnTo>
                    <a:pt x="1987" y="3689"/>
                  </a:lnTo>
                  <a:lnTo>
                    <a:pt x="1988" y="3683"/>
                  </a:lnTo>
                  <a:lnTo>
                    <a:pt x="1990" y="3676"/>
                  </a:lnTo>
                  <a:lnTo>
                    <a:pt x="1991" y="3668"/>
                  </a:lnTo>
                  <a:lnTo>
                    <a:pt x="1991" y="3664"/>
                  </a:lnTo>
                  <a:lnTo>
                    <a:pt x="1990" y="3662"/>
                  </a:lnTo>
                  <a:lnTo>
                    <a:pt x="1988" y="3659"/>
                  </a:lnTo>
                  <a:lnTo>
                    <a:pt x="1986" y="3658"/>
                  </a:lnTo>
                  <a:lnTo>
                    <a:pt x="1981" y="3656"/>
                  </a:lnTo>
                  <a:lnTo>
                    <a:pt x="1974" y="3652"/>
                  </a:lnTo>
                  <a:close/>
                  <a:moveTo>
                    <a:pt x="2070" y="3582"/>
                  </a:moveTo>
                  <a:lnTo>
                    <a:pt x="2070" y="3585"/>
                  </a:lnTo>
                  <a:lnTo>
                    <a:pt x="2071" y="3588"/>
                  </a:lnTo>
                  <a:lnTo>
                    <a:pt x="2074" y="3590"/>
                  </a:lnTo>
                  <a:lnTo>
                    <a:pt x="2076" y="3593"/>
                  </a:lnTo>
                  <a:lnTo>
                    <a:pt x="2082" y="3595"/>
                  </a:lnTo>
                  <a:lnTo>
                    <a:pt x="2090" y="3597"/>
                  </a:lnTo>
                  <a:lnTo>
                    <a:pt x="2094" y="3595"/>
                  </a:lnTo>
                  <a:lnTo>
                    <a:pt x="2099" y="3594"/>
                  </a:lnTo>
                  <a:lnTo>
                    <a:pt x="2101" y="3592"/>
                  </a:lnTo>
                  <a:lnTo>
                    <a:pt x="2105" y="3589"/>
                  </a:lnTo>
                  <a:lnTo>
                    <a:pt x="2107" y="3585"/>
                  </a:lnTo>
                  <a:lnTo>
                    <a:pt x="2109" y="3582"/>
                  </a:lnTo>
                  <a:lnTo>
                    <a:pt x="2110" y="3576"/>
                  </a:lnTo>
                  <a:lnTo>
                    <a:pt x="2111" y="3573"/>
                  </a:lnTo>
                  <a:lnTo>
                    <a:pt x="2110" y="3569"/>
                  </a:lnTo>
                  <a:lnTo>
                    <a:pt x="2107" y="3566"/>
                  </a:lnTo>
                  <a:lnTo>
                    <a:pt x="2104" y="3565"/>
                  </a:lnTo>
                  <a:lnTo>
                    <a:pt x="2100" y="3564"/>
                  </a:lnTo>
                  <a:lnTo>
                    <a:pt x="2095" y="3564"/>
                  </a:lnTo>
                  <a:lnTo>
                    <a:pt x="2090" y="3564"/>
                  </a:lnTo>
                  <a:lnTo>
                    <a:pt x="2085" y="3565"/>
                  </a:lnTo>
                  <a:lnTo>
                    <a:pt x="2080" y="3566"/>
                  </a:lnTo>
                  <a:lnTo>
                    <a:pt x="2076" y="3569"/>
                  </a:lnTo>
                  <a:lnTo>
                    <a:pt x="2072" y="3573"/>
                  </a:lnTo>
                  <a:lnTo>
                    <a:pt x="2071" y="3576"/>
                  </a:lnTo>
                  <a:lnTo>
                    <a:pt x="2070" y="3582"/>
                  </a:lnTo>
                  <a:close/>
                  <a:moveTo>
                    <a:pt x="1855" y="3589"/>
                  </a:moveTo>
                  <a:lnTo>
                    <a:pt x="1845" y="3584"/>
                  </a:lnTo>
                  <a:lnTo>
                    <a:pt x="1834" y="3580"/>
                  </a:lnTo>
                  <a:lnTo>
                    <a:pt x="1820" y="3580"/>
                  </a:lnTo>
                  <a:lnTo>
                    <a:pt x="1820" y="3624"/>
                  </a:lnTo>
                  <a:lnTo>
                    <a:pt x="1821" y="3637"/>
                  </a:lnTo>
                  <a:lnTo>
                    <a:pt x="1824" y="3649"/>
                  </a:lnTo>
                  <a:lnTo>
                    <a:pt x="1825" y="3654"/>
                  </a:lnTo>
                  <a:lnTo>
                    <a:pt x="1826" y="3658"/>
                  </a:lnTo>
                  <a:lnTo>
                    <a:pt x="1828" y="3661"/>
                  </a:lnTo>
                  <a:lnTo>
                    <a:pt x="1829" y="3662"/>
                  </a:lnTo>
                  <a:lnTo>
                    <a:pt x="1831" y="3663"/>
                  </a:lnTo>
                  <a:lnTo>
                    <a:pt x="1833" y="3663"/>
                  </a:lnTo>
                  <a:lnTo>
                    <a:pt x="1836" y="3663"/>
                  </a:lnTo>
                  <a:lnTo>
                    <a:pt x="1840" y="3662"/>
                  </a:lnTo>
                  <a:lnTo>
                    <a:pt x="1841" y="3659"/>
                  </a:lnTo>
                  <a:lnTo>
                    <a:pt x="1844" y="3656"/>
                  </a:lnTo>
                  <a:lnTo>
                    <a:pt x="1846" y="3648"/>
                  </a:lnTo>
                  <a:lnTo>
                    <a:pt x="1849" y="3640"/>
                  </a:lnTo>
                  <a:lnTo>
                    <a:pt x="1854" y="3633"/>
                  </a:lnTo>
                  <a:lnTo>
                    <a:pt x="1858" y="3627"/>
                  </a:lnTo>
                  <a:lnTo>
                    <a:pt x="1861" y="3620"/>
                  </a:lnTo>
                  <a:lnTo>
                    <a:pt x="1863" y="3612"/>
                  </a:lnTo>
                  <a:lnTo>
                    <a:pt x="1861" y="3607"/>
                  </a:lnTo>
                  <a:lnTo>
                    <a:pt x="1860" y="3600"/>
                  </a:lnTo>
                  <a:lnTo>
                    <a:pt x="1859" y="3594"/>
                  </a:lnTo>
                  <a:lnTo>
                    <a:pt x="1855" y="3589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80" name="Freeform 49"/>
            <p:cNvSpPr>
              <a:spLocks/>
            </p:cNvSpPr>
            <p:nvPr/>
          </p:nvSpPr>
          <p:spPr bwMode="auto">
            <a:xfrm>
              <a:off x="3770729" y="2316918"/>
              <a:ext cx="862566" cy="778582"/>
            </a:xfrm>
            <a:custGeom>
              <a:avLst/>
              <a:gdLst>
                <a:gd name="T0" fmla="*/ 281 w 3493"/>
                <a:gd name="T1" fmla="*/ 1103 h 3154"/>
                <a:gd name="T2" fmla="*/ 413 w 3493"/>
                <a:gd name="T3" fmla="*/ 1318 h 3154"/>
                <a:gd name="T4" fmla="*/ 649 w 3493"/>
                <a:gd name="T5" fmla="*/ 1524 h 3154"/>
                <a:gd name="T6" fmla="*/ 899 w 3493"/>
                <a:gd name="T7" fmla="*/ 1766 h 3154"/>
                <a:gd name="T8" fmla="*/ 1108 w 3493"/>
                <a:gd name="T9" fmla="*/ 2142 h 3154"/>
                <a:gd name="T10" fmla="*/ 1357 w 3493"/>
                <a:gd name="T11" fmla="*/ 2332 h 3154"/>
                <a:gd name="T12" fmla="*/ 1519 w 3493"/>
                <a:gd name="T13" fmla="*/ 2523 h 3154"/>
                <a:gd name="T14" fmla="*/ 1685 w 3493"/>
                <a:gd name="T15" fmla="*/ 2730 h 3154"/>
                <a:gd name="T16" fmla="*/ 1850 w 3493"/>
                <a:gd name="T17" fmla="*/ 2819 h 3154"/>
                <a:gd name="T18" fmla="*/ 2021 w 3493"/>
                <a:gd name="T19" fmla="*/ 2917 h 3154"/>
                <a:gd name="T20" fmla="*/ 2218 w 3493"/>
                <a:gd name="T21" fmla="*/ 3115 h 3154"/>
                <a:gd name="T22" fmla="*/ 2473 w 3493"/>
                <a:gd name="T23" fmla="*/ 2999 h 3154"/>
                <a:gd name="T24" fmla="*/ 2632 w 3493"/>
                <a:gd name="T25" fmla="*/ 3063 h 3154"/>
                <a:gd name="T26" fmla="*/ 2729 w 3493"/>
                <a:gd name="T27" fmla="*/ 3152 h 3154"/>
                <a:gd name="T28" fmla="*/ 2883 w 3493"/>
                <a:gd name="T29" fmla="*/ 3093 h 3154"/>
                <a:gd name="T30" fmla="*/ 3060 w 3493"/>
                <a:gd name="T31" fmla="*/ 3112 h 3154"/>
                <a:gd name="T32" fmla="*/ 3224 w 3493"/>
                <a:gd name="T33" fmla="*/ 3095 h 3154"/>
                <a:gd name="T34" fmla="*/ 3317 w 3493"/>
                <a:gd name="T35" fmla="*/ 2801 h 3154"/>
                <a:gd name="T36" fmla="*/ 3458 w 3493"/>
                <a:gd name="T37" fmla="*/ 2594 h 3154"/>
                <a:gd name="T38" fmla="*/ 3460 w 3493"/>
                <a:gd name="T39" fmla="*/ 2464 h 3154"/>
                <a:gd name="T40" fmla="*/ 3429 w 3493"/>
                <a:gd name="T41" fmla="*/ 2300 h 3154"/>
                <a:gd name="T42" fmla="*/ 3242 w 3493"/>
                <a:gd name="T43" fmla="*/ 2152 h 3154"/>
                <a:gd name="T44" fmla="*/ 3104 w 3493"/>
                <a:gd name="T45" fmla="*/ 2049 h 3154"/>
                <a:gd name="T46" fmla="*/ 2971 w 3493"/>
                <a:gd name="T47" fmla="*/ 2102 h 3154"/>
                <a:gd name="T48" fmla="*/ 2754 w 3493"/>
                <a:gd name="T49" fmla="*/ 1987 h 3154"/>
                <a:gd name="T50" fmla="*/ 2641 w 3493"/>
                <a:gd name="T51" fmla="*/ 1860 h 3154"/>
                <a:gd name="T52" fmla="*/ 2481 w 3493"/>
                <a:gd name="T53" fmla="*/ 1736 h 3154"/>
                <a:gd name="T54" fmla="*/ 2273 w 3493"/>
                <a:gd name="T55" fmla="*/ 1609 h 3154"/>
                <a:gd name="T56" fmla="*/ 2180 w 3493"/>
                <a:gd name="T57" fmla="*/ 1430 h 3154"/>
                <a:gd name="T58" fmla="*/ 2336 w 3493"/>
                <a:gd name="T59" fmla="*/ 1288 h 3154"/>
                <a:gd name="T60" fmla="*/ 2562 w 3493"/>
                <a:gd name="T61" fmla="*/ 1371 h 3154"/>
                <a:gd name="T62" fmla="*/ 2495 w 3493"/>
                <a:gd name="T63" fmla="*/ 1132 h 3154"/>
                <a:gd name="T64" fmla="*/ 2392 w 3493"/>
                <a:gd name="T65" fmla="*/ 925 h 3154"/>
                <a:gd name="T66" fmla="*/ 2355 w 3493"/>
                <a:gd name="T67" fmla="*/ 750 h 3154"/>
                <a:gd name="T68" fmla="*/ 2401 w 3493"/>
                <a:gd name="T69" fmla="*/ 588 h 3154"/>
                <a:gd name="T70" fmla="*/ 2616 w 3493"/>
                <a:gd name="T71" fmla="*/ 524 h 3154"/>
                <a:gd name="T72" fmla="*/ 2707 w 3493"/>
                <a:gd name="T73" fmla="*/ 425 h 3154"/>
                <a:gd name="T74" fmla="*/ 2645 w 3493"/>
                <a:gd name="T75" fmla="*/ 297 h 3154"/>
                <a:gd name="T76" fmla="*/ 2422 w 3493"/>
                <a:gd name="T77" fmla="*/ 243 h 3154"/>
                <a:gd name="T78" fmla="*/ 2306 w 3493"/>
                <a:gd name="T79" fmla="*/ 432 h 3154"/>
                <a:gd name="T80" fmla="*/ 2131 w 3493"/>
                <a:gd name="T81" fmla="*/ 490 h 3154"/>
                <a:gd name="T82" fmla="*/ 1941 w 3493"/>
                <a:gd name="T83" fmla="*/ 564 h 3154"/>
                <a:gd name="T84" fmla="*/ 1787 w 3493"/>
                <a:gd name="T85" fmla="*/ 649 h 3154"/>
                <a:gd name="T86" fmla="*/ 1692 w 3493"/>
                <a:gd name="T87" fmla="*/ 804 h 3154"/>
                <a:gd name="T88" fmla="*/ 1568 w 3493"/>
                <a:gd name="T89" fmla="*/ 802 h 3154"/>
                <a:gd name="T90" fmla="*/ 1444 w 3493"/>
                <a:gd name="T91" fmla="*/ 955 h 3154"/>
                <a:gd name="T92" fmla="*/ 1338 w 3493"/>
                <a:gd name="T93" fmla="*/ 911 h 3154"/>
                <a:gd name="T94" fmla="*/ 1282 w 3493"/>
                <a:gd name="T95" fmla="*/ 815 h 3154"/>
                <a:gd name="T96" fmla="*/ 1257 w 3493"/>
                <a:gd name="T97" fmla="*/ 707 h 3154"/>
                <a:gd name="T98" fmla="*/ 1114 w 3493"/>
                <a:gd name="T99" fmla="*/ 628 h 3154"/>
                <a:gd name="T100" fmla="*/ 991 w 3493"/>
                <a:gd name="T101" fmla="*/ 371 h 3154"/>
                <a:gd name="T102" fmla="*/ 820 w 3493"/>
                <a:gd name="T103" fmla="*/ 384 h 3154"/>
                <a:gd name="T104" fmla="*/ 674 w 3493"/>
                <a:gd name="T105" fmla="*/ 231 h 3154"/>
                <a:gd name="T106" fmla="*/ 660 w 3493"/>
                <a:gd name="T107" fmla="*/ 95 h 3154"/>
                <a:gd name="T108" fmla="*/ 497 w 3493"/>
                <a:gd name="T109" fmla="*/ 31 h 3154"/>
                <a:gd name="T110" fmla="*/ 520 w 3493"/>
                <a:gd name="T111" fmla="*/ 194 h 3154"/>
                <a:gd name="T112" fmla="*/ 496 w 3493"/>
                <a:gd name="T113" fmla="*/ 367 h 3154"/>
                <a:gd name="T114" fmla="*/ 339 w 3493"/>
                <a:gd name="T115" fmla="*/ 451 h 3154"/>
                <a:gd name="T116" fmla="*/ 204 w 3493"/>
                <a:gd name="T117" fmla="*/ 500 h 3154"/>
                <a:gd name="T118" fmla="*/ 220 w 3493"/>
                <a:gd name="T119" fmla="*/ 684 h 3154"/>
                <a:gd name="T120" fmla="*/ 42 w 3493"/>
                <a:gd name="T121" fmla="*/ 763 h 3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93" h="3154">
                  <a:moveTo>
                    <a:pt x="0" y="839"/>
                  </a:moveTo>
                  <a:lnTo>
                    <a:pt x="7" y="841"/>
                  </a:lnTo>
                  <a:lnTo>
                    <a:pt x="13" y="845"/>
                  </a:lnTo>
                  <a:lnTo>
                    <a:pt x="19" y="849"/>
                  </a:lnTo>
                  <a:lnTo>
                    <a:pt x="25" y="854"/>
                  </a:lnTo>
                  <a:lnTo>
                    <a:pt x="37" y="865"/>
                  </a:lnTo>
                  <a:lnTo>
                    <a:pt x="49" y="878"/>
                  </a:lnTo>
                  <a:lnTo>
                    <a:pt x="67" y="889"/>
                  </a:lnTo>
                  <a:lnTo>
                    <a:pt x="84" y="900"/>
                  </a:lnTo>
                  <a:lnTo>
                    <a:pt x="111" y="915"/>
                  </a:lnTo>
                  <a:lnTo>
                    <a:pt x="133" y="928"/>
                  </a:lnTo>
                  <a:lnTo>
                    <a:pt x="145" y="935"/>
                  </a:lnTo>
                  <a:lnTo>
                    <a:pt x="156" y="943"/>
                  </a:lnTo>
                  <a:lnTo>
                    <a:pt x="167" y="952"/>
                  </a:lnTo>
                  <a:lnTo>
                    <a:pt x="180" y="962"/>
                  </a:lnTo>
                  <a:lnTo>
                    <a:pt x="196" y="978"/>
                  </a:lnTo>
                  <a:lnTo>
                    <a:pt x="209" y="994"/>
                  </a:lnTo>
                  <a:lnTo>
                    <a:pt x="221" y="1009"/>
                  </a:lnTo>
                  <a:lnTo>
                    <a:pt x="231" y="1026"/>
                  </a:lnTo>
                  <a:lnTo>
                    <a:pt x="251" y="1059"/>
                  </a:lnTo>
                  <a:lnTo>
                    <a:pt x="276" y="1097"/>
                  </a:lnTo>
                  <a:lnTo>
                    <a:pt x="281" y="1103"/>
                  </a:lnTo>
                  <a:lnTo>
                    <a:pt x="286" y="1108"/>
                  </a:lnTo>
                  <a:lnTo>
                    <a:pt x="293" y="1113"/>
                  </a:lnTo>
                  <a:lnTo>
                    <a:pt x="299" y="1117"/>
                  </a:lnTo>
                  <a:lnTo>
                    <a:pt x="305" y="1121"/>
                  </a:lnTo>
                  <a:lnTo>
                    <a:pt x="312" y="1126"/>
                  </a:lnTo>
                  <a:lnTo>
                    <a:pt x="317" y="1131"/>
                  </a:lnTo>
                  <a:lnTo>
                    <a:pt x="322" y="1137"/>
                  </a:lnTo>
                  <a:lnTo>
                    <a:pt x="334" y="1156"/>
                  </a:lnTo>
                  <a:lnTo>
                    <a:pt x="344" y="1171"/>
                  </a:lnTo>
                  <a:lnTo>
                    <a:pt x="354" y="1186"/>
                  </a:lnTo>
                  <a:lnTo>
                    <a:pt x="367" y="1204"/>
                  </a:lnTo>
                  <a:lnTo>
                    <a:pt x="373" y="1211"/>
                  </a:lnTo>
                  <a:lnTo>
                    <a:pt x="379" y="1219"/>
                  </a:lnTo>
                  <a:lnTo>
                    <a:pt x="384" y="1225"/>
                  </a:lnTo>
                  <a:lnTo>
                    <a:pt x="389" y="1234"/>
                  </a:lnTo>
                  <a:lnTo>
                    <a:pt x="394" y="1249"/>
                  </a:lnTo>
                  <a:lnTo>
                    <a:pt x="398" y="1261"/>
                  </a:lnTo>
                  <a:lnTo>
                    <a:pt x="401" y="1275"/>
                  </a:lnTo>
                  <a:lnTo>
                    <a:pt x="403" y="1288"/>
                  </a:lnTo>
                  <a:lnTo>
                    <a:pt x="406" y="1300"/>
                  </a:lnTo>
                  <a:lnTo>
                    <a:pt x="411" y="1312"/>
                  </a:lnTo>
                  <a:lnTo>
                    <a:pt x="413" y="1318"/>
                  </a:lnTo>
                  <a:lnTo>
                    <a:pt x="417" y="1323"/>
                  </a:lnTo>
                  <a:lnTo>
                    <a:pt x="422" y="1329"/>
                  </a:lnTo>
                  <a:lnTo>
                    <a:pt x="427" y="1334"/>
                  </a:lnTo>
                  <a:lnTo>
                    <a:pt x="437" y="1347"/>
                  </a:lnTo>
                  <a:lnTo>
                    <a:pt x="446" y="1359"/>
                  </a:lnTo>
                  <a:lnTo>
                    <a:pt x="452" y="1372"/>
                  </a:lnTo>
                  <a:lnTo>
                    <a:pt x="457" y="1384"/>
                  </a:lnTo>
                  <a:lnTo>
                    <a:pt x="462" y="1397"/>
                  </a:lnTo>
                  <a:lnTo>
                    <a:pt x="467" y="1411"/>
                  </a:lnTo>
                  <a:lnTo>
                    <a:pt x="475" y="1425"/>
                  </a:lnTo>
                  <a:lnTo>
                    <a:pt x="482" y="1440"/>
                  </a:lnTo>
                  <a:lnTo>
                    <a:pt x="494" y="1457"/>
                  </a:lnTo>
                  <a:lnTo>
                    <a:pt x="505" y="1476"/>
                  </a:lnTo>
                  <a:lnTo>
                    <a:pt x="514" y="1491"/>
                  </a:lnTo>
                  <a:lnTo>
                    <a:pt x="522" y="1505"/>
                  </a:lnTo>
                  <a:lnTo>
                    <a:pt x="529" y="1511"/>
                  </a:lnTo>
                  <a:lnTo>
                    <a:pt x="534" y="1516"/>
                  </a:lnTo>
                  <a:lnTo>
                    <a:pt x="541" y="1519"/>
                  </a:lnTo>
                  <a:lnTo>
                    <a:pt x="550" y="1520"/>
                  </a:lnTo>
                  <a:lnTo>
                    <a:pt x="635" y="1520"/>
                  </a:lnTo>
                  <a:lnTo>
                    <a:pt x="643" y="1521"/>
                  </a:lnTo>
                  <a:lnTo>
                    <a:pt x="649" y="1524"/>
                  </a:lnTo>
                  <a:lnTo>
                    <a:pt x="654" y="1529"/>
                  </a:lnTo>
                  <a:lnTo>
                    <a:pt x="660" y="1534"/>
                  </a:lnTo>
                  <a:lnTo>
                    <a:pt x="672" y="1545"/>
                  </a:lnTo>
                  <a:lnTo>
                    <a:pt x="681" y="1556"/>
                  </a:lnTo>
                  <a:lnTo>
                    <a:pt x="688" y="1568"/>
                  </a:lnTo>
                  <a:lnTo>
                    <a:pt x="697" y="1580"/>
                  </a:lnTo>
                  <a:lnTo>
                    <a:pt x="712" y="1602"/>
                  </a:lnTo>
                  <a:lnTo>
                    <a:pt x="727" y="1618"/>
                  </a:lnTo>
                  <a:lnTo>
                    <a:pt x="743" y="1634"/>
                  </a:lnTo>
                  <a:lnTo>
                    <a:pt x="761" y="1653"/>
                  </a:lnTo>
                  <a:lnTo>
                    <a:pt x="772" y="1672"/>
                  </a:lnTo>
                  <a:lnTo>
                    <a:pt x="783" y="1691"/>
                  </a:lnTo>
                  <a:lnTo>
                    <a:pt x="790" y="1698"/>
                  </a:lnTo>
                  <a:lnTo>
                    <a:pt x="796" y="1704"/>
                  </a:lnTo>
                  <a:lnTo>
                    <a:pt x="802" y="1711"/>
                  </a:lnTo>
                  <a:lnTo>
                    <a:pt x="809" y="1716"/>
                  </a:lnTo>
                  <a:lnTo>
                    <a:pt x="824" y="1726"/>
                  </a:lnTo>
                  <a:lnTo>
                    <a:pt x="840" y="1736"/>
                  </a:lnTo>
                  <a:lnTo>
                    <a:pt x="855" y="1743"/>
                  </a:lnTo>
                  <a:lnTo>
                    <a:pt x="869" y="1752"/>
                  </a:lnTo>
                  <a:lnTo>
                    <a:pt x="883" y="1760"/>
                  </a:lnTo>
                  <a:lnTo>
                    <a:pt x="899" y="1766"/>
                  </a:lnTo>
                  <a:lnTo>
                    <a:pt x="915" y="1777"/>
                  </a:lnTo>
                  <a:lnTo>
                    <a:pt x="929" y="1790"/>
                  </a:lnTo>
                  <a:lnTo>
                    <a:pt x="942" y="1802"/>
                  </a:lnTo>
                  <a:lnTo>
                    <a:pt x="953" y="1815"/>
                  </a:lnTo>
                  <a:lnTo>
                    <a:pt x="973" y="1842"/>
                  </a:lnTo>
                  <a:lnTo>
                    <a:pt x="996" y="1875"/>
                  </a:lnTo>
                  <a:lnTo>
                    <a:pt x="1016" y="1906"/>
                  </a:lnTo>
                  <a:lnTo>
                    <a:pt x="1034" y="1935"/>
                  </a:lnTo>
                  <a:lnTo>
                    <a:pt x="1051" y="1964"/>
                  </a:lnTo>
                  <a:lnTo>
                    <a:pt x="1068" y="1998"/>
                  </a:lnTo>
                  <a:lnTo>
                    <a:pt x="1071" y="2008"/>
                  </a:lnTo>
                  <a:lnTo>
                    <a:pt x="1073" y="2018"/>
                  </a:lnTo>
                  <a:lnTo>
                    <a:pt x="1075" y="2028"/>
                  </a:lnTo>
                  <a:lnTo>
                    <a:pt x="1076" y="2039"/>
                  </a:lnTo>
                  <a:lnTo>
                    <a:pt x="1080" y="2061"/>
                  </a:lnTo>
                  <a:lnTo>
                    <a:pt x="1085" y="2078"/>
                  </a:lnTo>
                  <a:lnTo>
                    <a:pt x="1088" y="2097"/>
                  </a:lnTo>
                  <a:lnTo>
                    <a:pt x="1092" y="2118"/>
                  </a:lnTo>
                  <a:lnTo>
                    <a:pt x="1093" y="2126"/>
                  </a:lnTo>
                  <a:lnTo>
                    <a:pt x="1097" y="2132"/>
                  </a:lnTo>
                  <a:lnTo>
                    <a:pt x="1102" y="2139"/>
                  </a:lnTo>
                  <a:lnTo>
                    <a:pt x="1108" y="2142"/>
                  </a:lnTo>
                  <a:lnTo>
                    <a:pt x="1122" y="2150"/>
                  </a:lnTo>
                  <a:lnTo>
                    <a:pt x="1136" y="2160"/>
                  </a:lnTo>
                  <a:lnTo>
                    <a:pt x="1151" y="2171"/>
                  </a:lnTo>
                  <a:lnTo>
                    <a:pt x="1164" y="2180"/>
                  </a:lnTo>
                  <a:lnTo>
                    <a:pt x="1176" y="2190"/>
                  </a:lnTo>
                  <a:lnTo>
                    <a:pt x="1193" y="2200"/>
                  </a:lnTo>
                  <a:lnTo>
                    <a:pt x="1209" y="2210"/>
                  </a:lnTo>
                  <a:lnTo>
                    <a:pt x="1225" y="2216"/>
                  </a:lnTo>
                  <a:lnTo>
                    <a:pt x="1240" y="2221"/>
                  </a:lnTo>
                  <a:lnTo>
                    <a:pt x="1257" y="2226"/>
                  </a:lnTo>
                  <a:lnTo>
                    <a:pt x="1270" y="2231"/>
                  </a:lnTo>
                  <a:lnTo>
                    <a:pt x="1285" y="2239"/>
                  </a:lnTo>
                  <a:lnTo>
                    <a:pt x="1292" y="2243"/>
                  </a:lnTo>
                  <a:lnTo>
                    <a:pt x="1298" y="2248"/>
                  </a:lnTo>
                  <a:lnTo>
                    <a:pt x="1304" y="2254"/>
                  </a:lnTo>
                  <a:lnTo>
                    <a:pt x="1311" y="2262"/>
                  </a:lnTo>
                  <a:lnTo>
                    <a:pt x="1319" y="2273"/>
                  </a:lnTo>
                  <a:lnTo>
                    <a:pt x="1326" y="2283"/>
                  </a:lnTo>
                  <a:lnTo>
                    <a:pt x="1331" y="2293"/>
                  </a:lnTo>
                  <a:lnTo>
                    <a:pt x="1337" y="2305"/>
                  </a:lnTo>
                  <a:lnTo>
                    <a:pt x="1348" y="2318"/>
                  </a:lnTo>
                  <a:lnTo>
                    <a:pt x="1357" y="2332"/>
                  </a:lnTo>
                  <a:lnTo>
                    <a:pt x="1363" y="2344"/>
                  </a:lnTo>
                  <a:lnTo>
                    <a:pt x="1368" y="2356"/>
                  </a:lnTo>
                  <a:lnTo>
                    <a:pt x="1375" y="2366"/>
                  </a:lnTo>
                  <a:lnTo>
                    <a:pt x="1383" y="2376"/>
                  </a:lnTo>
                  <a:lnTo>
                    <a:pt x="1392" y="2384"/>
                  </a:lnTo>
                  <a:lnTo>
                    <a:pt x="1400" y="2391"/>
                  </a:lnTo>
                  <a:lnTo>
                    <a:pt x="1408" y="2397"/>
                  </a:lnTo>
                  <a:lnTo>
                    <a:pt x="1416" y="2403"/>
                  </a:lnTo>
                  <a:lnTo>
                    <a:pt x="1423" y="2408"/>
                  </a:lnTo>
                  <a:lnTo>
                    <a:pt x="1432" y="2415"/>
                  </a:lnTo>
                  <a:lnTo>
                    <a:pt x="1439" y="2422"/>
                  </a:lnTo>
                  <a:lnTo>
                    <a:pt x="1446" y="2432"/>
                  </a:lnTo>
                  <a:lnTo>
                    <a:pt x="1452" y="2443"/>
                  </a:lnTo>
                  <a:lnTo>
                    <a:pt x="1457" y="2455"/>
                  </a:lnTo>
                  <a:lnTo>
                    <a:pt x="1460" y="2460"/>
                  </a:lnTo>
                  <a:lnTo>
                    <a:pt x="1464" y="2465"/>
                  </a:lnTo>
                  <a:lnTo>
                    <a:pt x="1467" y="2470"/>
                  </a:lnTo>
                  <a:lnTo>
                    <a:pt x="1472" y="2474"/>
                  </a:lnTo>
                  <a:lnTo>
                    <a:pt x="1486" y="2486"/>
                  </a:lnTo>
                  <a:lnTo>
                    <a:pt x="1496" y="2497"/>
                  </a:lnTo>
                  <a:lnTo>
                    <a:pt x="1508" y="2509"/>
                  </a:lnTo>
                  <a:lnTo>
                    <a:pt x="1519" y="2523"/>
                  </a:lnTo>
                  <a:lnTo>
                    <a:pt x="1529" y="2536"/>
                  </a:lnTo>
                  <a:lnTo>
                    <a:pt x="1538" y="2549"/>
                  </a:lnTo>
                  <a:lnTo>
                    <a:pt x="1541" y="2555"/>
                  </a:lnTo>
                  <a:lnTo>
                    <a:pt x="1544" y="2563"/>
                  </a:lnTo>
                  <a:lnTo>
                    <a:pt x="1545" y="2570"/>
                  </a:lnTo>
                  <a:lnTo>
                    <a:pt x="1546" y="2579"/>
                  </a:lnTo>
                  <a:lnTo>
                    <a:pt x="1545" y="2588"/>
                  </a:lnTo>
                  <a:lnTo>
                    <a:pt x="1544" y="2595"/>
                  </a:lnTo>
                  <a:lnTo>
                    <a:pt x="1543" y="2603"/>
                  </a:lnTo>
                  <a:lnTo>
                    <a:pt x="1540" y="2612"/>
                  </a:lnTo>
                  <a:lnTo>
                    <a:pt x="1548" y="2630"/>
                  </a:lnTo>
                  <a:lnTo>
                    <a:pt x="1558" y="2647"/>
                  </a:lnTo>
                  <a:lnTo>
                    <a:pt x="1569" y="2663"/>
                  </a:lnTo>
                  <a:lnTo>
                    <a:pt x="1583" y="2679"/>
                  </a:lnTo>
                  <a:lnTo>
                    <a:pt x="1599" y="2698"/>
                  </a:lnTo>
                  <a:lnTo>
                    <a:pt x="1616" y="2716"/>
                  </a:lnTo>
                  <a:lnTo>
                    <a:pt x="1624" y="2722"/>
                  </a:lnTo>
                  <a:lnTo>
                    <a:pt x="1633" y="2727"/>
                  </a:lnTo>
                  <a:lnTo>
                    <a:pt x="1644" y="2731"/>
                  </a:lnTo>
                  <a:lnTo>
                    <a:pt x="1656" y="2732"/>
                  </a:lnTo>
                  <a:lnTo>
                    <a:pt x="1672" y="2731"/>
                  </a:lnTo>
                  <a:lnTo>
                    <a:pt x="1685" y="2730"/>
                  </a:lnTo>
                  <a:lnTo>
                    <a:pt x="1698" y="2727"/>
                  </a:lnTo>
                  <a:lnTo>
                    <a:pt x="1713" y="2727"/>
                  </a:lnTo>
                  <a:lnTo>
                    <a:pt x="1722" y="2727"/>
                  </a:lnTo>
                  <a:lnTo>
                    <a:pt x="1731" y="2728"/>
                  </a:lnTo>
                  <a:lnTo>
                    <a:pt x="1739" y="2730"/>
                  </a:lnTo>
                  <a:lnTo>
                    <a:pt x="1746" y="2732"/>
                  </a:lnTo>
                  <a:lnTo>
                    <a:pt x="1754" y="2735"/>
                  </a:lnTo>
                  <a:lnTo>
                    <a:pt x="1760" y="2740"/>
                  </a:lnTo>
                  <a:lnTo>
                    <a:pt x="1767" y="2745"/>
                  </a:lnTo>
                  <a:lnTo>
                    <a:pt x="1774" y="2751"/>
                  </a:lnTo>
                  <a:lnTo>
                    <a:pt x="1780" y="2758"/>
                  </a:lnTo>
                  <a:lnTo>
                    <a:pt x="1785" y="2766"/>
                  </a:lnTo>
                  <a:lnTo>
                    <a:pt x="1790" y="2773"/>
                  </a:lnTo>
                  <a:lnTo>
                    <a:pt x="1794" y="2781"/>
                  </a:lnTo>
                  <a:lnTo>
                    <a:pt x="1799" y="2789"/>
                  </a:lnTo>
                  <a:lnTo>
                    <a:pt x="1804" y="2795"/>
                  </a:lnTo>
                  <a:lnTo>
                    <a:pt x="1809" y="2801"/>
                  </a:lnTo>
                  <a:lnTo>
                    <a:pt x="1818" y="2807"/>
                  </a:lnTo>
                  <a:lnTo>
                    <a:pt x="1825" y="2811"/>
                  </a:lnTo>
                  <a:lnTo>
                    <a:pt x="1834" y="2815"/>
                  </a:lnTo>
                  <a:lnTo>
                    <a:pt x="1843" y="2817"/>
                  </a:lnTo>
                  <a:lnTo>
                    <a:pt x="1850" y="2819"/>
                  </a:lnTo>
                  <a:lnTo>
                    <a:pt x="1867" y="2822"/>
                  </a:lnTo>
                  <a:lnTo>
                    <a:pt x="1883" y="2825"/>
                  </a:lnTo>
                  <a:lnTo>
                    <a:pt x="1898" y="2827"/>
                  </a:lnTo>
                  <a:lnTo>
                    <a:pt x="1913" y="2832"/>
                  </a:lnTo>
                  <a:lnTo>
                    <a:pt x="1919" y="2836"/>
                  </a:lnTo>
                  <a:lnTo>
                    <a:pt x="1925" y="2841"/>
                  </a:lnTo>
                  <a:lnTo>
                    <a:pt x="1932" y="2846"/>
                  </a:lnTo>
                  <a:lnTo>
                    <a:pt x="1938" y="2854"/>
                  </a:lnTo>
                  <a:lnTo>
                    <a:pt x="1973" y="2854"/>
                  </a:lnTo>
                  <a:lnTo>
                    <a:pt x="1978" y="2854"/>
                  </a:lnTo>
                  <a:lnTo>
                    <a:pt x="1983" y="2855"/>
                  </a:lnTo>
                  <a:lnTo>
                    <a:pt x="1987" y="2856"/>
                  </a:lnTo>
                  <a:lnTo>
                    <a:pt x="1991" y="2859"/>
                  </a:lnTo>
                  <a:lnTo>
                    <a:pt x="1995" y="2861"/>
                  </a:lnTo>
                  <a:lnTo>
                    <a:pt x="1997" y="2865"/>
                  </a:lnTo>
                  <a:lnTo>
                    <a:pt x="2000" y="2869"/>
                  </a:lnTo>
                  <a:lnTo>
                    <a:pt x="2002" y="2874"/>
                  </a:lnTo>
                  <a:lnTo>
                    <a:pt x="2007" y="2888"/>
                  </a:lnTo>
                  <a:lnTo>
                    <a:pt x="2011" y="2900"/>
                  </a:lnTo>
                  <a:lnTo>
                    <a:pt x="2013" y="2906"/>
                  </a:lnTo>
                  <a:lnTo>
                    <a:pt x="2016" y="2911"/>
                  </a:lnTo>
                  <a:lnTo>
                    <a:pt x="2021" y="2917"/>
                  </a:lnTo>
                  <a:lnTo>
                    <a:pt x="2026" y="2920"/>
                  </a:lnTo>
                  <a:lnTo>
                    <a:pt x="2048" y="2932"/>
                  </a:lnTo>
                  <a:lnTo>
                    <a:pt x="2069" y="2942"/>
                  </a:lnTo>
                  <a:lnTo>
                    <a:pt x="2077" y="2947"/>
                  </a:lnTo>
                  <a:lnTo>
                    <a:pt x="2085" y="2954"/>
                  </a:lnTo>
                  <a:lnTo>
                    <a:pt x="2091" y="2963"/>
                  </a:lnTo>
                  <a:lnTo>
                    <a:pt x="2096" y="2974"/>
                  </a:lnTo>
                  <a:lnTo>
                    <a:pt x="2104" y="2994"/>
                  </a:lnTo>
                  <a:lnTo>
                    <a:pt x="2109" y="3013"/>
                  </a:lnTo>
                  <a:lnTo>
                    <a:pt x="2112" y="3032"/>
                  </a:lnTo>
                  <a:lnTo>
                    <a:pt x="2114" y="3050"/>
                  </a:lnTo>
                  <a:lnTo>
                    <a:pt x="2116" y="3086"/>
                  </a:lnTo>
                  <a:lnTo>
                    <a:pt x="2116" y="3127"/>
                  </a:lnTo>
                  <a:lnTo>
                    <a:pt x="2133" y="3127"/>
                  </a:lnTo>
                  <a:lnTo>
                    <a:pt x="2146" y="3129"/>
                  </a:lnTo>
                  <a:lnTo>
                    <a:pt x="2160" y="3129"/>
                  </a:lnTo>
                  <a:lnTo>
                    <a:pt x="2176" y="3129"/>
                  </a:lnTo>
                  <a:lnTo>
                    <a:pt x="2185" y="3127"/>
                  </a:lnTo>
                  <a:lnTo>
                    <a:pt x="2192" y="3126"/>
                  </a:lnTo>
                  <a:lnTo>
                    <a:pt x="2199" y="3125"/>
                  </a:lnTo>
                  <a:lnTo>
                    <a:pt x="2205" y="3121"/>
                  </a:lnTo>
                  <a:lnTo>
                    <a:pt x="2218" y="3115"/>
                  </a:lnTo>
                  <a:lnTo>
                    <a:pt x="2232" y="3106"/>
                  </a:lnTo>
                  <a:lnTo>
                    <a:pt x="2248" y="3096"/>
                  </a:lnTo>
                  <a:lnTo>
                    <a:pt x="2262" y="3086"/>
                  </a:lnTo>
                  <a:lnTo>
                    <a:pt x="2276" y="3076"/>
                  </a:lnTo>
                  <a:lnTo>
                    <a:pt x="2292" y="3065"/>
                  </a:lnTo>
                  <a:lnTo>
                    <a:pt x="2305" y="3056"/>
                  </a:lnTo>
                  <a:lnTo>
                    <a:pt x="2313" y="3046"/>
                  </a:lnTo>
                  <a:lnTo>
                    <a:pt x="2323" y="3034"/>
                  </a:lnTo>
                  <a:lnTo>
                    <a:pt x="2335" y="3024"/>
                  </a:lnTo>
                  <a:lnTo>
                    <a:pt x="2343" y="3017"/>
                  </a:lnTo>
                  <a:lnTo>
                    <a:pt x="2352" y="3011"/>
                  </a:lnTo>
                  <a:lnTo>
                    <a:pt x="2362" y="3006"/>
                  </a:lnTo>
                  <a:lnTo>
                    <a:pt x="2371" y="3002"/>
                  </a:lnTo>
                  <a:lnTo>
                    <a:pt x="2381" y="2998"/>
                  </a:lnTo>
                  <a:lnTo>
                    <a:pt x="2392" y="2997"/>
                  </a:lnTo>
                  <a:lnTo>
                    <a:pt x="2402" y="2996"/>
                  </a:lnTo>
                  <a:lnTo>
                    <a:pt x="2415" y="2994"/>
                  </a:lnTo>
                  <a:lnTo>
                    <a:pt x="2433" y="3001"/>
                  </a:lnTo>
                  <a:lnTo>
                    <a:pt x="2451" y="3007"/>
                  </a:lnTo>
                  <a:lnTo>
                    <a:pt x="2460" y="3006"/>
                  </a:lnTo>
                  <a:lnTo>
                    <a:pt x="2466" y="3003"/>
                  </a:lnTo>
                  <a:lnTo>
                    <a:pt x="2473" y="2999"/>
                  </a:lnTo>
                  <a:lnTo>
                    <a:pt x="2479" y="2994"/>
                  </a:lnTo>
                  <a:lnTo>
                    <a:pt x="2485" y="2991"/>
                  </a:lnTo>
                  <a:lnTo>
                    <a:pt x="2491" y="2987"/>
                  </a:lnTo>
                  <a:lnTo>
                    <a:pt x="2499" y="2984"/>
                  </a:lnTo>
                  <a:lnTo>
                    <a:pt x="2508" y="2983"/>
                  </a:lnTo>
                  <a:lnTo>
                    <a:pt x="2520" y="2988"/>
                  </a:lnTo>
                  <a:lnTo>
                    <a:pt x="2534" y="2994"/>
                  </a:lnTo>
                  <a:lnTo>
                    <a:pt x="2539" y="2997"/>
                  </a:lnTo>
                  <a:lnTo>
                    <a:pt x="2544" y="2998"/>
                  </a:lnTo>
                  <a:lnTo>
                    <a:pt x="2548" y="3001"/>
                  </a:lnTo>
                  <a:lnTo>
                    <a:pt x="2553" y="3004"/>
                  </a:lnTo>
                  <a:lnTo>
                    <a:pt x="2559" y="3004"/>
                  </a:lnTo>
                  <a:lnTo>
                    <a:pt x="2566" y="3006"/>
                  </a:lnTo>
                  <a:lnTo>
                    <a:pt x="2572" y="3007"/>
                  </a:lnTo>
                  <a:lnTo>
                    <a:pt x="2579" y="3009"/>
                  </a:lnTo>
                  <a:lnTo>
                    <a:pt x="2583" y="3014"/>
                  </a:lnTo>
                  <a:lnTo>
                    <a:pt x="2586" y="3022"/>
                  </a:lnTo>
                  <a:lnTo>
                    <a:pt x="2598" y="3037"/>
                  </a:lnTo>
                  <a:lnTo>
                    <a:pt x="2613" y="3052"/>
                  </a:lnTo>
                  <a:lnTo>
                    <a:pt x="2621" y="3057"/>
                  </a:lnTo>
                  <a:lnTo>
                    <a:pt x="2630" y="3061"/>
                  </a:lnTo>
                  <a:lnTo>
                    <a:pt x="2632" y="3063"/>
                  </a:lnTo>
                  <a:lnTo>
                    <a:pt x="2636" y="3067"/>
                  </a:lnTo>
                  <a:lnTo>
                    <a:pt x="2638" y="3070"/>
                  </a:lnTo>
                  <a:lnTo>
                    <a:pt x="2640" y="3075"/>
                  </a:lnTo>
                  <a:lnTo>
                    <a:pt x="2642" y="3085"/>
                  </a:lnTo>
                  <a:lnTo>
                    <a:pt x="2643" y="3096"/>
                  </a:lnTo>
                  <a:lnTo>
                    <a:pt x="2646" y="3101"/>
                  </a:lnTo>
                  <a:lnTo>
                    <a:pt x="2647" y="3105"/>
                  </a:lnTo>
                  <a:lnTo>
                    <a:pt x="2651" y="3107"/>
                  </a:lnTo>
                  <a:lnTo>
                    <a:pt x="2656" y="3108"/>
                  </a:lnTo>
                  <a:lnTo>
                    <a:pt x="2673" y="3105"/>
                  </a:lnTo>
                  <a:lnTo>
                    <a:pt x="2691" y="3101"/>
                  </a:lnTo>
                  <a:lnTo>
                    <a:pt x="2695" y="3101"/>
                  </a:lnTo>
                  <a:lnTo>
                    <a:pt x="2699" y="3103"/>
                  </a:lnTo>
                  <a:lnTo>
                    <a:pt x="2702" y="3106"/>
                  </a:lnTo>
                  <a:lnTo>
                    <a:pt x="2705" y="3108"/>
                  </a:lnTo>
                  <a:lnTo>
                    <a:pt x="2709" y="3117"/>
                  </a:lnTo>
                  <a:lnTo>
                    <a:pt x="2712" y="3127"/>
                  </a:lnTo>
                  <a:lnTo>
                    <a:pt x="2715" y="3137"/>
                  </a:lnTo>
                  <a:lnTo>
                    <a:pt x="2720" y="3145"/>
                  </a:lnTo>
                  <a:lnTo>
                    <a:pt x="2722" y="3149"/>
                  </a:lnTo>
                  <a:lnTo>
                    <a:pt x="2725" y="3151"/>
                  </a:lnTo>
                  <a:lnTo>
                    <a:pt x="2729" y="3152"/>
                  </a:lnTo>
                  <a:lnTo>
                    <a:pt x="2734" y="3154"/>
                  </a:lnTo>
                  <a:lnTo>
                    <a:pt x="2740" y="3152"/>
                  </a:lnTo>
                  <a:lnTo>
                    <a:pt x="2745" y="3151"/>
                  </a:lnTo>
                  <a:lnTo>
                    <a:pt x="2750" y="3149"/>
                  </a:lnTo>
                  <a:lnTo>
                    <a:pt x="2754" y="3146"/>
                  </a:lnTo>
                  <a:lnTo>
                    <a:pt x="2759" y="3144"/>
                  </a:lnTo>
                  <a:lnTo>
                    <a:pt x="2764" y="3141"/>
                  </a:lnTo>
                  <a:lnTo>
                    <a:pt x="2769" y="3140"/>
                  </a:lnTo>
                  <a:lnTo>
                    <a:pt x="2775" y="3139"/>
                  </a:lnTo>
                  <a:lnTo>
                    <a:pt x="2790" y="3146"/>
                  </a:lnTo>
                  <a:lnTo>
                    <a:pt x="2807" y="3154"/>
                  </a:lnTo>
                  <a:lnTo>
                    <a:pt x="2812" y="3152"/>
                  </a:lnTo>
                  <a:lnTo>
                    <a:pt x="2815" y="3150"/>
                  </a:lnTo>
                  <a:lnTo>
                    <a:pt x="2819" y="3146"/>
                  </a:lnTo>
                  <a:lnTo>
                    <a:pt x="2824" y="3142"/>
                  </a:lnTo>
                  <a:lnTo>
                    <a:pt x="2837" y="3130"/>
                  </a:lnTo>
                  <a:lnTo>
                    <a:pt x="2847" y="3117"/>
                  </a:lnTo>
                  <a:lnTo>
                    <a:pt x="2853" y="3111"/>
                  </a:lnTo>
                  <a:lnTo>
                    <a:pt x="2858" y="3106"/>
                  </a:lnTo>
                  <a:lnTo>
                    <a:pt x="2865" y="3101"/>
                  </a:lnTo>
                  <a:lnTo>
                    <a:pt x="2874" y="3097"/>
                  </a:lnTo>
                  <a:lnTo>
                    <a:pt x="2883" y="3093"/>
                  </a:lnTo>
                  <a:lnTo>
                    <a:pt x="2892" y="3093"/>
                  </a:lnTo>
                  <a:lnTo>
                    <a:pt x="2902" y="3093"/>
                  </a:lnTo>
                  <a:lnTo>
                    <a:pt x="2912" y="3092"/>
                  </a:lnTo>
                  <a:lnTo>
                    <a:pt x="2927" y="3087"/>
                  </a:lnTo>
                  <a:lnTo>
                    <a:pt x="2943" y="3083"/>
                  </a:lnTo>
                  <a:lnTo>
                    <a:pt x="2948" y="3083"/>
                  </a:lnTo>
                  <a:lnTo>
                    <a:pt x="2952" y="3085"/>
                  </a:lnTo>
                  <a:lnTo>
                    <a:pt x="2957" y="3087"/>
                  </a:lnTo>
                  <a:lnTo>
                    <a:pt x="2961" y="3090"/>
                  </a:lnTo>
                  <a:lnTo>
                    <a:pt x="2967" y="3096"/>
                  </a:lnTo>
                  <a:lnTo>
                    <a:pt x="2973" y="3102"/>
                  </a:lnTo>
                  <a:lnTo>
                    <a:pt x="2980" y="3110"/>
                  </a:lnTo>
                  <a:lnTo>
                    <a:pt x="2987" y="3116"/>
                  </a:lnTo>
                  <a:lnTo>
                    <a:pt x="2991" y="3119"/>
                  </a:lnTo>
                  <a:lnTo>
                    <a:pt x="2995" y="3120"/>
                  </a:lnTo>
                  <a:lnTo>
                    <a:pt x="3000" y="3121"/>
                  </a:lnTo>
                  <a:lnTo>
                    <a:pt x="3005" y="3122"/>
                  </a:lnTo>
                  <a:lnTo>
                    <a:pt x="3017" y="3121"/>
                  </a:lnTo>
                  <a:lnTo>
                    <a:pt x="3029" y="3120"/>
                  </a:lnTo>
                  <a:lnTo>
                    <a:pt x="3039" y="3117"/>
                  </a:lnTo>
                  <a:lnTo>
                    <a:pt x="3049" y="3115"/>
                  </a:lnTo>
                  <a:lnTo>
                    <a:pt x="3060" y="3112"/>
                  </a:lnTo>
                  <a:lnTo>
                    <a:pt x="3070" y="3110"/>
                  </a:lnTo>
                  <a:lnTo>
                    <a:pt x="3081" y="3107"/>
                  </a:lnTo>
                  <a:lnTo>
                    <a:pt x="3094" y="3107"/>
                  </a:lnTo>
                  <a:lnTo>
                    <a:pt x="3098" y="3107"/>
                  </a:lnTo>
                  <a:lnTo>
                    <a:pt x="3103" y="3108"/>
                  </a:lnTo>
                  <a:lnTo>
                    <a:pt x="3106" y="3110"/>
                  </a:lnTo>
                  <a:lnTo>
                    <a:pt x="3109" y="3112"/>
                  </a:lnTo>
                  <a:lnTo>
                    <a:pt x="3115" y="3117"/>
                  </a:lnTo>
                  <a:lnTo>
                    <a:pt x="3120" y="3124"/>
                  </a:lnTo>
                  <a:lnTo>
                    <a:pt x="3120" y="3124"/>
                  </a:lnTo>
                  <a:lnTo>
                    <a:pt x="3133" y="3117"/>
                  </a:lnTo>
                  <a:lnTo>
                    <a:pt x="3144" y="3111"/>
                  </a:lnTo>
                  <a:lnTo>
                    <a:pt x="3150" y="3108"/>
                  </a:lnTo>
                  <a:lnTo>
                    <a:pt x="3157" y="3106"/>
                  </a:lnTo>
                  <a:lnTo>
                    <a:pt x="3163" y="3105"/>
                  </a:lnTo>
                  <a:lnTo>
                    <a:pt x="3170" y="3105"/>
                  </a:lnTo>
                  <a:lnTo>
                    <a:pt x="3180" y="3107"/>
                  </a:lnTo>
                  <a:lnTo>
                    <a:pt x="3191" y="3110"/>
                  </a:lnTo>
                  <a:lnTo>
                    <a:pt x="3201" y="3108"/>
                  </a:lnTo>
                  <a:lnTo>
                    <a:pt x="3209" y="3106"/>
                  </a:lnTo>
                  <a:lnTo>
                    <a:pt x="3217" y="3101"/>
                  </a:lnTo>
                  <a:lnTo>
                    <a:pt x="3224" y="3095"/>
                  </a:lnTo>
                  <a:lnTo>
                    <a:pt x="3236" y="3078"/>
                  </a:lnTo>
                  <a:lnTo>
                    <a:pt x="3250" y="3062"/>
                  </a:lnTo>
                  <a:lnTo>
                    <a:pt x="3265" y="3048"/>
                  </a:lnTo>
                  <a:lnTo>
                    <a:pt x="3278" y="3036"/>
                  </a:lnTo>
                  <a:lnTo>
                    <a:pt x="3285" y="3029"/>
                  </a:lnTo>
                  <a:lnTo>
                    <a:pt x="3291" y="3022"/>
                  </a:lnTo>
                  <a:lnTo>
                    <a:pt x="3295" y="3014"/>
                  </a:lnTo>
                  <a:lnTo>
                    <a:pt x="3297" y="3004"/>
                  </a:lnTo>
                  <a:lnTo>
                    <a:pt x="3281" y="2917"/>
                  </a:lnTo>
                  <a:lnTo>
                    <a:pt x="3282" y="2899"/>
                  </a:lnTo>
                  <a:lnTo>
                    <a:pt x="3285" y="2884"/>
                  </a:lnTo>
                  <a:lnTo>
                    <a:pt x="3287" y="2869"/>
                  </a:lnTo>
                  <a:lnTo>
                    <a:pt x="3288" y="2851"/>
                  </a:lnTo>
                  <a:lnTo>
                    <a:pt x="3288" y="2841"/>
                  </a:lnTo>
                  <a:lnTo>
                    <a:pt x="3287" y="2832"/>
                  </a:lnTo>
                  <a:lnTo>
                    <a:pt x="3287" y="2829"/>
                  </a:lnTo>
                  <a:lnTo>
                    <a:pt x="3288" y="2824"/>
                  </a:lnTo>
                  <a:lnTo>
                    <a:pt x="3290" y="2820"/>
                  </a:lnTo>
                  <a:lnTo>
                    <a:pt x="3291" y="2816"/>
                  </a:lnTo>
                  <a:lnTo>
                    <a:pt x="3301" y="2810"/>
                  </a:lnTo>
                  <a:lnTo>
                    <a:pt x="3312" y="2806"/>
                  </a:lnTo>
                  <a:lnTo>
                    <a:pt x="3317" y="2801"/>
                  </a:lnTo>
                  <a:lnTo>
                    <a:pt x="3321" y="2796"/>
                  </a:lnTo>
                  <a:lnTo>
                    <a:pt x="3324" y="2791"/>
                  </a:lnTo>
                  <a:lnTo>
                    <a:pt x="3326" y="2786"/>
                  </a:lnTo>
                  <a:lnTo>
                    <a:pt x="3329" y="2781"/>
                  </a:lnTo>
                  <a:lnTo>
                    <a:pt x="3331" y="2776"/>
                  </a:lnTo>
                  <a:lnTo>
                    <a:pt x="3335" y="2771"/>
                  </a:lnTo>
                  <a:lnTo>
                    <a:pt x="3339" y="2766"/>
                  </a:lnTo>
                  <a:lnTo>
                    <a:pt x="3354" y="2756"/>
                  </a:lnTo>
                  <a:lnTo>
                    <a:pt x="3367" y="2746"/>
                  </a:lnTo>
                  <a:lnTo>
                    <a:pt x="3380" y="2738"/>
                  </a:lnTo>
                  <a:lnTo>
                    <a:pt x="3394" y="2732"/>
                  </a:lnTo>
                  <a:lnTo>
                    <a:pt x="3420" y="2718"/>
                  </a:lnTo>
                  <a:lnTo>
                    <a:pt x="3450" y="2701"/>
                  </a:lnTo>
                  <a:lnTo>
                    <a:pt x="3450" y="2701"/>
                  </a:lnTo>
                  <a:lnTo>
                    <a:pt x="3445" y="2691"/>
                  </a:lnTo>
                  <a:lnTo>
                    <a:pt x="3443" y="2682"/>
                  </a:lnTo>
                  <a:lnTo>
                    <a:pt x="3443" y="2661"/>
                  </a:lnTo>
                  <a:lnTo>
                    <a:pt x="3444" y="2642"/>
                  </a:lnTo>
                  <a:lnTo>
                    <a:pt x="3448" y="2623"/>
                  </a:lnTo>
                  <a:lnTo>
                    <a:pt x="3453" y="2603"/>
                  </a:lnTo>
                  <a:lnTo>
                    <a:pt x="3455" y="2598"/>
                  </a:lnTo>
                  <a:lnTo>
                    <a:pt x="3458" y="2594"/>
                  </a:lnTo>
                  <a:lnTo>
                    <a:pt x="3460" y="2592"/>
                  </a:lnTo>
                  <a:lnTo>
                    <a:pt x="3465" y="2590"/>
                  </a:lnTo>
                  <a:lnTo>
                    <a:pt x="3473" y="2585"/>
                  </a:lnTo>
                  <a:lnTo>
                    <a:pt x="3479" y="2579"/>
                  </a:lnTo>
                  <a:lnTo>
                    <a:pt x="3482" y="2575"/>
                  </a:lnTo>
                  <a:lnTo>
                    <a:pt x="3482" y="2571"/>
                  </a:lnTo>
                  <a:lnTo>
                    <a:pt x="3482" y="2568"/>
                  </a:lnTo>
                  <a:lnTo>
                    <a:pt x="3482" y="2564"/>
                  </a:lnTo>
                  <a:lnTo>
                    <a:pt x="3480" y="2555"/>
                  </a:lnTo>
                  <a:lnTo>
                    <a:pt x="3479" y="2546"/>
                  </a:lnTo>
                  <a:lnTo>
                    <a:pt x="3485" y="2534"/>
                  </a:lnTo>
                  <a:lnTo>
                    <a:pt x="3493" y="2520"/>
                  </a:lnTo>
                  <a:lnTo>
                    <a:pt x="3492" y="2515"/>
                  </a:lnTo>
                  <a:lnTo>
                    <a:pt x="3489" y="2511"/>
                  </a:lnTo>
                  <a:lnTo>
                    <a:pt x="3487" y="2509"/>
                  </a:lnTo>
                  <a:lnTo>
                    <a:pt x="3482" y="2506"/>
                  </a:lnTo>
                  <a:lnTo>
                    <a:pt x="3473" y="2501"/>
                  </a:lnTo>
                  <a:lnTo>
                    <a:pt x="3465" y="2494"/>
                  </a:lnTo>
                  <a:lnTo>
                    <a:pt x="3463" y="2486"/>
                  </a:lnTo>
                  <a:lnTo>
                    <a:pt x="3460" y="2479"/>
                  </a:lnTo>
                  <a:lnTo>
                    <a:pt x="3460" y="2471"/>
                  </a:lnTo>
                  <a:lnTo>
                    <a:pt x="3460" y="2464"/>
                  </a:lnTo>
                  <a:lnTo>
                    <a:pt x="3462" y="2455"/>
                  </a:lnTo>
                  <a:lnTo>
                    <a:pt x="3462" y="2447"/>
                  </a:lnTo>
                  <a:lnTo>
                    <a:pt x="3460" y="2438"/>
                  </a:lnTo>
                  <a:lnTo>
                    <a:pt x="3458" y="2431"/>
                  </a:lnTo>
                  <a:lnTo>
                    <a:pt x="3453" y="2421"/>
                  </a:lnTo>
                  <a:lnTo>
                    <a:pt x="3447" y="2413"/>
                  </a:lnTo>
                  <a:lnTo>
                    <a:pt x="3440" y="2406"/>
                  </a:lnTo>
                  <a:lnTo>
                    <a:pt x="3434" y="2400"/>
                  </a:lnTo>
                  <a:lnTo>
                    <a:pt x="3428" y="2393"/>
                  </a:lnTo>
                  <a:lnTo>
                    <a:pt x="3423" y="2386"/>
                  </a:lnTo>
                  <a:lnTo>
                    <a:pt x="3420" y="2377"/>
                  </a:lnTo>
                  <a:lnTo>
                    <a:pt x="3419" y="2367"/>
                  </a:lnTo>
                  <a:lnTo>
                    <a:pt x="3419" y="2361"/>
                  </a:lnTo>
                  <a:lnTo>
                    <a:pt x="3420" y="2354"/>
                  </a:lnTo>
                  <a:lnTo>
                    <a:pt x="3423" y="2348"/>
                  </a:lnTo>
                  <a:lnTo>
                    <a:pt x="3425" y="2343"/>
                  </a:lnTo>
                  <a:lnTo>
                    <a:pt x="3428" y="2338"/>
                  </a:lnTo>
                  <a:lnTo>
                    <a:pt x="3429" y="2332"/>
                  </a:lnTo>
                  <a:lnTo>
                    <a:pt x="3431" y="2327"/>
                  </a:lnTo>
                  <a:lnTo>
                    <a:pt x="3431" y="2319"/>
                  </a:lnTo>
                  <a:lnTo>
                    <a:pt x="3430" y="2309"/>
                  </a:lnTo>
                  <a:lnTo>
                    <a:pt x="3429" y="2300"/>
                  </a:lnTo>
                  <a:lnTo>
                    <a:pt x="3425" y="2292"/>
                  </a:lnTo>
                  <a:lnTo>
                    <a:pt x="3421" y="2283"/>
                  </a:lnTo>
                  <a:lnTo>
                    <a:pt x="3416" y="2275"/>
                  </a:lnTo>
                  <a:lnTo>
                    <a:pt x="3413" y="2268"/>
                  </a:lnTo>
                  <a:lnTo>
                    <a:pt x="3408" y="2258"/>
                  </a:lnTo>
                  <a:lnTo>
                    <a:pt x="3405" y="2248"/>
                  </a:lnTo>
                  <a:lnTo>
                    <a:pt x="3410" y="2253"/>
                  </a:lnTo>
                  <a:lnTo>
                    <a:pt x="3404" y="2244"/>
                  </a:lnTo>
                  <a:lnTo>
                    <a:pt x="3396" y="2236"/>
                  </a:lnTo>
                  <a:lnTo>
                    <a:pt x="3389" y="2229"/>
                  </a:lnTo>
                  <a:lnTo>
                    <a:pt x="3381" y="2223"/>
                  </a:lnTo>
                  <a:lnTo>
                    <a:pt x="3366" y="2211"/>
                  </a:lnTo>
                  <a:lnTo>
                    <a:pt x="3350" y="2201"/>
                  </a:lnTo>
                  <a:lnTo>
                    <a:pt x="3331" y="2194"/>
                  </a:lnTo>
                  <a:lnTo>
                    <a:pt x="3312" y="2187"/>
                  </a:lnTo>
                  <a:lnTo>
                    <a:pt x="3292" y="2182"/>
                  </a:lnTo>
                  <a:lnTo>
                    <a:pt x="3271" y="2176"/>
                  </a:lnTo>
                  <a:lnTo>
                    <a:pt x="3263" y="2174"/>
                  </a:lnTo>
                  <a:lnTo>
                    <a:pt x="3257" y="2170"/>
                  </a:lnTo>
                  <a:lnTo>
                    <a:pt x="3251" y="2164"/>
                  </a:lnTo>
                  <a:lnTo>
                    <a:pt x="3246" y="2159"/>
                  </a:lnTo>
                  <a:lnTo>
                    <a:pt x="3242" y="2152"/>
                  </a:lnTo>
                  <a:lnTo>
                    <a:pt x="3236" y="2147"/>
                  </a:lnTo>
                  <a:lnTo>
                    <a:pt x="3231" y="2142"/>
                  </a:lnTo>
                  <a:lnTo>
                    <a:pt x="3223" y="2140"/>
                  </a:lnTo>
                  <a:lnTo>
                    <a:pt x="3216" y="2139"/>
                  </a:lnTo>
                  <a:lnTo>
                    <a:pt x="3209" y="2139"/>
                  </a:lnTo>
                  <a:lnTo>
                    <a:pt x="3203" y="2139"/>
                  </a:lnTo>
                  <a:lnTo>
                    <a:pt x="3197" y="2140"/>
                  </a:lnTo>
                  <a:lnTo>
                    <a:pt x="3191" y="2141"/>
                  </a:lnTo>
                  <a:lnTo>
                    <a:pt x="3183" y="2141"/>
                  </a:lnTo>
                  <a:lnTo>
                    <a:pt x="3177" y="2141"/>
                  </a:lnTo>
                  <a:lnTo>
                    <a:pt x="3170" y="2140"/>
                  </a:lnTo>
                  <a:lnTo>
                    <a:pt x="3163" y="2137"/>
                  </a:lnTo>
                  <a:lnTo>
                    <a:pt x="3158" y="2134"/>
                  </a:lnTo>
                  <a:lnTo>
                    <a:pt x="3153" y="2131"/>
                  </a:lnTo>
                  <a:lnTo>
                    <a:pt x="3148" y="2126"/>
                  </a:lnTo>
                  <a:lnTo>
                    <a:pt x="3140" y="2116"/>
                  </a:lnTo>
                  <a:lnTo>
                    <a:pt x="3135" y="2105"/>
                  </a:lnTo>
                  <a:lnTo>
                    <a:pt x="3132" y="2092"/>
                  </a:lnTo>
                  <a:lnTo>
                    <a:pt x="3129" y="2078"/>
                  </a:lnTo>
                  <a:lnTo>
                    <a:pt x="3127" y="2065"/>
                  </a:lnTo>
                  <a:lnTo>
                    <a:pt x="3125" y="2049"/>
                  </a:lnTo>
                  <a:lnTo>
                    <a:pt x="3104" y="2049"/>
                  </a:lnTo>
                  <a:lnTo>
                    <a:pt x="3091" y="2051"/>
                  </a:lnTo>
                  <a:lnTo>
                    <a:pt x="3079" y="2051"/>
                  </a:lnTo>
                  <a:lnTo>
                    <a:pt x="3074" y="2051"/>
                  </a:lnTo>
                  <a:lnTo>
                    <a:pt x="3068" y="2049"/>
                  </a:lnTo>
                  <a:lnTo>
                    <a:pt x="3061" y="2048"/>
                  </a:lnTo>
                  <a:lnTo>
                    <a:pt x="3056" y="2044"/>
                  </a:lnTo>
                  <a:lnTo>
                    <a:pt x="3046" y="2036"/>
                  </a:lnTo>
                  <a:lnTo>
                    <a:pt x="3039" y="2026"/>
                  </a:lnTo>
                  <a:lnTo>
                    <a:pt x="3035" y="2022"/>
                  </a:lnTo>
                  <a:lnTo>
                    <a:pt x="3031" y="2018"/>
                  </a:lnTo>
                  <a:lnTo>
                    <a:pt x="3025" y="2016"/>
                  </a:lnTo>
                  <a:lnTo>
                    <a:pt x="3019" y="2016"/>
                  </a:lnTo>
                  <a:lnTo>
                    <a:pt x="3012" y="2017"/>
                  </a:lnTo>
                  <a:lnTo>
                    <a:pt x="3006" y="2018"/>
                  </a:lnTo>
                  <a:lnTo>
                    <a:pt x="3006" y="2073"/>
                  </a:lnTo>
                  <a:lnTo>
                    <a:pt x="3005" y="2080"/>
                  </a:lnTo>
                  <a:lnTo>
                    <a:pt x="3002" y="2086"/>
                  </a:lnTo>
                  <a:lnTo>
                    <a:pt x="2997" y="2091"/>
                  </a:lnTo>
                  <a:lnTo>
                    <a:pt x="2992" y="2095"/>
                  </a:lnTo>
                  <a:lnTo>
                    <a:pt x="2986" y="2097"/>
                  </a:lnTo>
                  <a:lnTo>
                    <a:pt x="2978" y="2100"/>
                  </a:lnTo>
                  <a:lnTo>
                    <a:pt x="2971" y="2102"/>
                  </a:lnTo>
                  <a:lnTo>
                    <a:pt x="2963" y="2102"/>
                  </a:lnTo>
                  <a:lnTo>
                    <a:pt x="2953" y="2105"/>
                  </a:lnTo>
                  <a:lnTo>
                    <a:pt x="2945" y="2107"/>
                  </a:lnTo>
                  <a:lnTo>
                    <a:pt x="2936" y="2111"/>
                  </a:lnTo>
                  <a:lnTo>
                    <a:pt x="2928" y="2115"/>
                  </a:lnTo>
                  <a:lnTo>
                    <a:pt x="2919" y="2118"/>
                  </a:lnTo>
                  <a:lnTo>
                    <a:pt x="2912" y="2121"/>
                  </a:lnTo>
                  <a:lnTo>
                    <a:pt x="2902" y="2123"/>
                  </a:lnTo>
                  <a:lnTo>
                    <a:pt x="2892" y="2123"/>
                  </a:lnTo>
                  <a:lnTo>
                    <a:pt x="2881" y="2122"/>
                  </a:lnTo>
                  <a:lnTo>
                    <a:pt x="2872" y="2120"/>
                  </a:lnTo>
                  <a:lnTo>
                    <a:pt x="2863" y="2115"/>
                  </a:lnTo>
                  <a:lnTo>
                    <a:pt x="2855" y="2108"/>
                  </a:lnTo>
                  <a:lnTo>
                    <a:pt x="2842" y="2092"/>
                  </a:lnTo>
                  <a:lnTo>
                    <a:pt x="2829" y="2073"/>
                  </a:lnTo>
                  <a:lnTo>
                    <a:pt x="2815" y="2054"/>
                  </a:lnTo>
                  <a:lnTo>
                    <a:pt x="2803" y="2037"/>
                  </a:lnTo>
                  <a:lnTo>
                    <a:pt x="2789" y="2021"/>
                  </a:lnTo>
                  <a:lnTo>
                    <a:pt x="2776" y="2004"/>
                  </a:lnTo>
                  <a:lnTo>
                    <a:pt x="2769" y="1998"/>
                  </a:lnTo>
                  <a:lnTo>
                    <a:pt x="2761" y="1992"/>
                  </a:lnTo>
                  <a:lnTo>
                    <a:pt x="2754" y="1987"/>
                  </a:lnTo>
                  <a:lnTo>
                    <a:pt x="2745" y="1982"/>
                  </a:lnTo>
                  <a:lnTo>
                    <a:pt x="2736" y="1978"/>
                  </a:lnTo>
                  <a:lnTo>
                    <a:pt x="2726" y="1975"/>
                  </a:lnTo>
                  <a:lnTo>
                    <a:pt x="2716" y="1974"/>
                  </a:lnTo>
                  <a:lnTo>
                    <a:pt x="2705" y="1973"/>
                  </a:lnTo>
                  <a:lnTo>
                    <a:pt x="2694" y="1974"/>
                  </a:lnTo>
                  <a:lnTo>
                    <a:pt x="2684" y="1978"/>
                  </a:lnTo>
                  <a:lnTo>
                    <a:pt x="2675" y="1982"/>
                  </a:lnTo>
                  <a:lnTo>
                    <a:pt x="2663" y="1984"/>
                  </a:lnTo>
                  <a:lnTo>
                    <a:pt x="2656" y="1983"/>
                  </a:lnTo>
                  <a:lnTo>
                    <a:pt x="2650" y="1980"/>
                  </a:lnTo>
                  <a:lnTo>
                    <a:pt x="2643" y="1977"/>
                  </a:lnTo>
                  <a:lnTo>
                    <a:pt x="2638" y="1972"/>
                  </a:lnTo>
                  <a:lnTo>
                    <a:pt x="2633" y="1965"/>
                  </a:lnTo>
                  <a:lnTo>
                    <a:pt x="2631" y="1959"/>
                  </a:lnTo>
                  <a:lnTo>
                    <a:pt x="2628" y="1953"/>
                  </a:lnTo>
                  <a:lnTo>
                    <a:pt x="2628" y="1944"/>
                  </a:lnTo>
                  <a:lnTo>
                    <a:pt x="2628" y="1890"/>
                  </a:lnTo>
                  <a:lnTo>
                    <a:pt x="2630" y="1881"/>
                  </a:lnTo>
                  <a:lnTo>
                    <a:pt x="2632" y="1874"/>
                  </a:lnTo>
                  <a:lnTo>
                    <a:pt x="2636" y="1868"/>
                  </a:lnTo>
                  <a:lnTo>
                    <a:pt x="2641" y="1860"/>
                  </a:lnTo>
                  <a:lnTo>
                    <a:pt x="2646" y="1854"/>
                  </a:lnTo>
                  <a:lnTo>
                    <a:pt x="2650" y="1847"/>
                  </a:lnTo>
                  <a:lnTo>
                    <a:pt x="2653" y="1839"/>
                  </a:lnTo>
                  <a:lnTo>
                    <a:pt x="2655" y="1830"/>
                  </a:lnTo>
                  <a:lnTo>
                    <a:pt x="2653" y="1824"/>
                  </a:lnTo>
                  <a:lnTo>
                    <a:pt x="2652" y="1817"/>
                  </a:lnTo>
                  <a:lnTo>
                    <a:pt x="2650" y="1812"/>
                  </a:lnTo>
                  <a:lnTo>
                    <a:pt x="2647" y="1807"/>
                  </a:lnTo>
                  <a:lnTo>
                    <a:pt x="2642" y="1802"/>
                  </a:lnTo>
                  <a:lnTo>
                    <a:pt x="2638" y="1799"/>
                  </a:lnTo>
                  <a:lnTo>
                    <a:pt x="2633" y="1795"/>
                  </a:lnTo>
                  <a:lnTo>
                    <a:pt x="2627" y="1792"/>
                  </a:lnTo>
                  <a:lnTo>
                    <a:pt x="2602" y="1781"/>
                  </a:lnTo>
                  <a:lnTo>
                    <a:pt x="2574" y="1770"/>
                  </a:lnTo>
                  <a:lnTo>
                    <a:pt x="2564" y="1765"/>
                  </a:lnTo>
                  <a:lnTo>
                    <a:pt x="2554" y="1761"/>
                  </a:lnTo>
                  <a:lnTo>
                    <a:pt x="2545" y="1757"/>
                  </a:lnTo>
                  <a:lnTo>
                    <a:pt x="2535" y="1755"/>
                  </a:lnTo>
                  <a:lnTo>
                    <a:pt x="2517" y="1750"/>
                  </a:lnTo>
                  <a:lnTo>
                    <a:pt x="2495" y="1743"/>
                  </a:lnTo>
                  <a:lnTo>
                    <a:pt x="2488" y="1740"/>
                  </a:lnTo>
                  <a:lnTo>
                    <a:pt x="2481" y="1736"/>
                  </a:lnTo>
                  <a:lnTo>
                    <a:pt x="2475" y="1731"/>
                  </a:lnTo>
                  <a:lnTo>
                    <a:pt x="2469" y="1727"/>
                  </a:lnTo>
                  <a:lnTo>
                    <a:pt x="2458" y="1717"/>
                  </a:lnTo>
                  <a:lnTo>
                    <a:pt x="2443" y="1708"/>
                  </a:lnTo>
                  <a:lnTo>
                    <a:pt x="2422" y="1701"/>
                  </a:lnTo>
                  <a:lnTo>
                    <a:pt x="2405" y="1692"/>
                  </a:lnTo>
                  <a:lnTo>
                    <a:pt x="2396" y="1687"/>
                  </a:lnTo>
                  <a:lnTo>
                    <a:pt x="2389" y="1681"/>
                  </a:lnTo>
                  <a:lnTo>
                    <a:pt x="2382" y="1673"/>
                  </a:lnTo>
                  <a:lnTo>
                    <a:pt x="2376" y="1664"/>
                  </a:lnTo>
                  <a:lnTo>
                    <a:pt x="2371" y="1653"/>
                  </a:lnTo>
                  <a:lnTo>
                    <a:pt x="2365" y="1643"/>
                  </a:lnTo>
                  <a:lnTo>
                    <a:pt x="2358" y="1634"/>
                  </a:lnTo>
                  <a:lnTo>
                    <a:pt x="2352" y="1625"/>
                  </a:lnTo>
                  <a:lnTo>
                    <a:pt x="2343" y="1619"/>
                  </a:lnTo>
                  <a:lnTo>
                    <a:pt x="2335" y="1613"/>
                  </a:lnTo>
                  <a:lnTo>
                    <a:pt x="2325" y="1609"/>
                  </a:lnTo>
                  <a:lnTo>
                    <a:pt x="2313" y="1605"/>
                  </a:lnTo>
                  <a:lnTo>
                    <a:pt x="2302" y="1605"/>
                  </a:lnTo>
                  <a:lnTo>
                    <a:pt x="2292" y="1605"/>
                  </a:lnTo>
                  <a:lnTo>
                    <a:pt x="2283" y="1608"/>
                  </a:lnTo>
                  <a:lnTo>
                    <a:pt x="2273" y="1609"/>
                  </a:lnTo>
                  <a:lnTo>
                    <a:pt x="2264" y="1610"/>
                  </a:lnTo>
                  <a:lnTo>
                    <a:pt x="2256" y="1610"/>
                  </a:lnTo>
                  <a:lnTo>
                    <a:pt x="2246" y="1609"/>
                  </a:lnTo>
                  <a:lnTo>
                    <a:pt x="2237" y="1605"/>
                  </a:lnTo>
                  <a:lnTo>
                    <a:pt x="2232" y="1603"/>
                  </a:lnTo>
                  <a:lnTo>
                    <a:pt x="2228" y="1599"/>
                  </a:lnTo>
                  <a:lnTo>
                    <a:pt x="2224" y="1595"/>
                  </a:lnTo>
                  <a:lnTo>
                    <a:pt x="2222" y="1591"/>
                  </a:lnTo>
                  <a:lnTo>
                    <a:pt x="2218" y="1583"/>
                  </a:lnTo>
                  <a:lnTo>
                    <a:pt x="2215" y="1574"/>
                  </a:lnTo>
                  <a:lnTo>
                    <a:pt x="2213" y="1553"/>
                  </a:lnTo>
                  <a:lnTo>
                    <a:pt x="2208" y="1531"/>
                  </a:lnTo>
                  <a:lnTo>
                    <a:pt x="2197" y="1512"/>
                  </a:lnTo>
                  <a:lnTo>
                    <a:pt x="2185" y="1496"/>
                  </a:lnTo>
                  <a:lnTo>
                    <a:pt x="2180" y="1487"/>
                  </a:lnTo>
                  <a:lnTo>
                    <a:pt x="2176" y="1479"/>
                  </a:lnTo>
                  <a:lnTo>
                    <a:pt x="2174" y="1469"/>
                  </a:lnTo>
                  <a:lnTo>
                    <a:pt x="2173" y="1457"/>
                  </a:lnTo>
                  <a:lnTo>
                    <a:pt x="2174" y="1450"/>
                  </a:lnTo>
                  <a:lnTo>
                    <a:pt x="2175" y="1442"/>
                  </a:lnTo>
                  <a:lnTo>
                    <a:pt x="2176" y="1436"/>
                  </a:lnTo>
                  <a:lnTo>
                    <a:pt x="2180" y="1430"/>
                  </a:lnTo>
                  <a:lnTo>
                    <a:pt x="2184" y="1423"/>
                  </a:lnTo>
                  <a:lnTo>
                    <a:pt x="2188" y="1418"/>
                  </a:lnTo>
                  <a:lnTo>
                    <a:pt x="2193" y="1413"/>
                  </a:lnTo>
                  <a:lnTo>
                    <a:pt x="2198" y="1408"/>
                  </a:lnTo>
                  <a:lnTo>
                    <a:pt x="2223" y="1391"/>
                  </a:lnTo>
                  <a:lnTo>
                    <a:pt x="2249" y="1373"/>
                  </a:lnTo>
                  <a:lnTo>
                    <a:pt x="2253" y="1369"/>
                  </a:lnTo>
                  <a:lnTo>
                    <a:pt x="2256" y="1366"/>
                  </a:lnTo>
                  <a:lnTo>
                    <a:pt x="2258" y="1362"/>
                  </a:lnTo>
                  <a:lnTo>
                    <a:pt x="2259" y="1358"/>
                  </a:lnTo>
                  <a:lnTo>
                    <a:pt x="2261" y="1348"/>
                  </a:lnTo>
                  <a:lnTo>
                    <a:pt x="2263" y="1338"/>
                  </a:lnTo>
                  <a:lnTo>
                    <a:pt x="2267" y="1328"/>
                  </a:lnTo>
                  <a:lnTo>
                    <a:pt x="2271" y="1318"/>
                  </a:lnTo>
                  <a:lnTo>
                    <a:pt x="2276" y="1308"/>
                  </a:lnTo>
                  <a:lnTo>
                    <a:pt x="2282" y="1300"/>
                  </a:lnTo>
                  <a:lnTo>
                    <a:pt x="2289" y="1293"/>
                  </a:lnTo>
                  <a:lnTo>
                    <a:pt x="2298" y="1288"/>
                  </a:lnTo>
                  <a:lnTo>
                    <a:pt x="2308" y="1284"/>
                  </a:lnTo>
                  <a:lnTo>
                    <a:pt x="2318" y="1283"/>
                  </a:lnTo>
                  <a:lnTo>
                    <a:pt x="2328" y="1284"/>
                  </a:lnTo>
                  <a:lnTo>
                    <a:pt x="2336" y="1288"/>
                  </a:lnTo>
                  <a:lnTo>
                    <a:pt x="2343" y="1292"/>
                  </a:lnTo>
                  <a:lnTo>
                    <a:pt x="2350" y="1298"/>
                  </a:lnTo>
                  <a:lnTo>
                    <a:pt x="2356" y="1304"/>
                  </a:lnTo>
                  <a:lnTo>
                    <a:pt x="2363" y="1310"/>
                  </a:lnTo>
                  <a:lnTo>
                    <a:pt x="2371" y="1315"/>
                  </a:lnTo>
                  <a:lnTo>
                    <a:pt x="2380" y="1320"/>
                  </a:lnTo>
                  <a:lnTo>
                    <a:pt x="2397" y="1327"/>
                  </a:lnTo>
                  <a:lnTo>
                    <a:pt x="2415" y="1330"/>
                  </a:lnTo>
                  <a:lnTo>
                    <a:pt x="2424" y="1333"/>
                  </a:lnTo>
                  <a:lnTo>
                    <a:pt x="2431" y="1337"/>
                  </a:lnTo>
                  <a:lnTo>
                    <a:pt x="2440" y="1341"/>
                  </a:lnTo>
                  <a:lnTo>
                    <a:pt x="2448" y="1347"/>
                  </a:lnTo>
                  <a:lnTo>
                    <a:pt x="2455" y="1356"/>
                  </a:lnTo>
                  <a:lnTo>
                    <a:pt x="2461" y="1364"/>
                  </a:lnTo>
                  <a:lnTo>
                    <a:pt x="2464" y="1369"/>
                  </a:lnTo>
                  <a:lnTo>
                    <a:pt x="2468" y="1372"/>
                  </a:lnTo>
                  <a:lnTo>
                    <a:pt x="2473" y="1374"/>
                  </a:lnTo>
                  <a:lnTo>
                    <a:pt x="2478" y="1376"/>
                  </a:lnTo>
                  <a:lnTo>
                    <a:pt x="2540" y="1376"/>
                  </a:lnTo>
                  <a:lnTo>
                    <a:pt x="2548" y="1374"/>
                  </a:lnTo>
                  <a:lnTo>
                    <a:pt x="2556" y="1373"/>
                  </a:lnTo>
                  <a:lnTo>
                    <a:pt x="2562" y="1371"/>
                  </a:lnTo>
                  <a:lnTo>
                    <a:pt x="2568" y="1367"/>
                  </a:lnTo>
                  <a:lnTo>
                    <a:pt x="2578" y="1357"/>
                  </a:lnTo>
                  <a:lnTo>
                    <a:pt x="2588" y="1346"/>
                  </a:lnTo>
                  <a:lnTo>
                    <a:pt x="2597" y="1333"/>
                  </a:lnTo>
                  <a:lnTo>
                    <a:pt x="2607" y="1320"/>
                  </a:lnTo>
                  <a:lnTo>
                    <a:pt x="2612" y="1314"/>
                  </a:lnTo>
                  <a:lnTo>
                    <a:pt x="2618" y="1308"/>
                  </a:lnTo>
                  <a:lnTo>
                    <a:pt x="2626" y="1303"/>
                  </a:lnTo>
                  <a:lnTo>
                    <a:pt x="2633" y="1299"/>
                  </a:lnTo>
                  <a:lnTo>
                    <a:pt x="2625" y="1280"/>
                  </a:lnTo>
                  <a:lnTo>
                    <a:pt x="2614" y="1265"/>
                  </a:lnTo>
                  <a:lnTo>
                    <a:pt x="2603" y="1251"/>
                  </a:lnTo>
                  <a:lnTo>
                    <a:pt x="2592" y="1238"/>
                  </a:lnTo>
                  <a:lnTo>
                    <a:pt x="2566" y="1214"/>
                  </a:lnTo>
                  <a:lnTo>
                    <a:pt x="2535" y="1187"/>
                  </a:lnTo>
                  <a:lnTo>
                    <a:pt x="2528" y="1180"/>
                  </a:lnTo>
                  <a:lnTo>
                    <a:pt x="2522" y="1172"/>
                  </a:lnTo>
                  <a:lnTo>
                    <a:pt x="2517" y="1165"/>
                  </a:lnTo>
                  <a:lnTo>
                    <a:pt x="2512" y="1156"/>
                  </a:lnTo>
                  <a:lnTo>
                    <a:pt x="2507" y="1149"/>
                  </a:lnTo>
                  <a:lnTo>
                    <a:pt x="2502" y="1141"/>
                  </a:lnTo>
                  <a:lnTo>
                    <a:pt x="2495" y="1132"/>
                  </a:lnTo>
                  <a:lnTo>
                    <a:pt x="2488" y="1125"/>
                  </a:lnTo>
                  <a:lnTo>
                    <a:pt x="2484" y="1120"/>
                  </a:lnTo>
                  <a:lnTo>
                    <a:pt x="2480" y="1115"/>
                  </a:lnTo>
                  <a:lnTo>
                    <a:pt x="2478" y="1110"/>
                  </a:lnTo>
                  <a:lnTo>
                    <a:pt x="2476" y="1105"/>
                  </a:lnTo>
                  <a:lnTo>
                    <a:pt x="2475" y="1095"/>
                  </a:lnTo>
                  <a:lnTo>
                    <a:pt x="2474" y="1083"/>
                  </a:lnTo>
                  <a:lnTo>
                    <a:pt x="2474" y="1072"/>
                  </a:lnTo>
                  <a:lnTo>
                    <a:pt x="2474" y="1061"/>
                  </a:lnTo>
                  <a:lnTo>
                    <a:pt x="2471" y="1048"/>
                  </a:lnTo>
                  <a:lnTo>
                    <a:pt x="2466" y="1037"/>
                  </a:lnTo>
                  <a:lnTo>
                    <a:pt x="2458" y="1023"/>
                  </a:lnTo>
                  <a:lnTo>
                    <a:pt x="2449" y="1012"/>
                  </a:lnTo>
                  <a:lnTo>
                    <a:pt x="2440" y="1000"/>
                  </a:lnTo>
                  <a:lnTo>
                    <a:pt x="2430" y="987"/>
                  </a:lnTo>
                  <a:lnTo>
                    <a:pt x="2417" y="972"/>
                  </a:lnTo>
                  <a:lnTo>
                    <a:pt x="2406" y="957"/>
                  </a:lnTo>
                  <a:lnTo>
                    <a:pt x="2400" y="952"/>
                  </a:lnTo>
                  <a:lnTo>
                    <a:pt x="2392" y="947"/>
                  </a:lnTo>
                  <a:lnTo>
                    <a:pt x="2384" y="944"/>
                  </a:lnTo>
                  <a:lnTo>
                    <a:pt x="2374" y="942"/>
                  </a:lnTo>
                  <a:lnTo>
                    <a:pt x="2392" y="925"/>
                  </a:lnTo>
                  <a:lnTo>
                    <a:pt x="2409" y="909"/>
                  </a:lnTo>
                  <a:lnTo>
                    <a:pt x="2415" y="900"/>
                  </a:lnTo>
                  <a:lnTo>
                    <a:pt x="2420" y="891"/>
                  </a:lnTo>
                  <a:lnTo>
                    <a:pt x="2422" y="880"/>
                  </a:lnTo>
                  <a:lnTo>
                    <a:pt x="2424" y="867"/>
                  </a:lnTo>
                  <a:lnTo>
                    <a:pt x="2424" y="859"/>
                  </a:lnTo>
                  <a:lnTo>
                    <a:pt x="2420" y="851"/>
                  </a:lnTo>
                  <a:lnTo>
                    <a:pt x="2416" y="845"/>
                  </a:lnTo>
                  <a:lnTo>
                    <a:pt x="2411" y="839"/>
                  </a:lnTo>
                  <a:lnTo>
                    <a:pt x="2397" y="829"/>
                  </a:lnTo>
                  <a:lnTo>
                    <a:pt x="2382" y="819"/>
                  </a:lnTo>
                  <a:lnTo>
                    <a:pt x="2366" y="810"/>
                  </a:lnTo>
                  <a:lnTo>
                    <a:pt x="2352" y="800"/>
                  </a:lnTo>
                  <a:lnTo>
                    <a:pt x="2347" y="793"/>
                  </a:lnTo>
                  <a:lnTo>
                    <a:pt x="2343" y="787"/>
                  </a:lnTo>
                  <a:lnTo>
                    <a:pt x="2341" y="780"/>
                  </a:lnTo>
                  <a:lnTo>
                    <a:pt x="2340" y="771"/>
                  </a:lnTo>
                  <a:lnTo>
                    <a:pt x="2340" y="765"/>
                  </a:lnTo>
                  <a:lnTo>
                    <a:pt x="2342" y="761"/>
                  </a:lnTo>
                  <a:lnTo>
                    <a:pt x="2343" y="757"/>
                  </a:lnTo>
                  <a:lnTo>
                    <a:pt x="2347" y="753"/>
                  </a:lnTo>
                  <a:lnTo>
                    <a:pt x="2355" y="750"/>
                  </a:lnTo>
                  <a:lnTo>
                    <a:pt x="2365" y="746"/>
                  </a:lnTo>
                  <a:lnTo>
                    <a:pt x="2375" y="742"/>
                  </a:lnTo>
                  <a:lnTo>
                    <a:pt x="2385" y="738"/>
                  </a:lnTo>
                  <a:lnTo>
                    <a:pt x="2390" y="736"/>
                  </a:lnTo>
                  <a:lnTo>
                    <a:pt x="2395" y="733"/>
                  </a:lnTo>
                  <a:lnTo>
                    <a:pt x="2400" y="729"/>
                  </a:lnTo>
                  <a:lnTo>
                    <a:pt x="2404" y="726"/>
                  </a:lnTo>
                  <a:lnTo>
                    <a:pt x="2409" y="717"/>
                  </a:lnTo>
                  <a:lnTo>
                    <a:pt x="2411" y="709"/>
                  </a:lnTo>
                  <a:lnTo>
                    <a:pt x="2414" y="702"/>
                  </a:lnTo>
                  <a:lnTo>
                    <a:pt x="2414" y="693"/>
                  </a:lnTo>
                  <a:lnTo>
                    <a:pt x="2414" y="676"/>
                  </a:lnTo>
                  <a:lnTo>
                    <a:pt x="2414" y="657"/>
                  </a:lnTo>
                  <a:lnTo>
                    <a:pt x="2412" y="648"/>
                  </a:lnTo>
                  <a:lnTo>
                    <a:pt x="2411" y="639"/>
                  </a:lnTo>
                  <a:lnTo>
                    <a:pt x="2410" y="632"/>
                  </a:lnTo>
                  <a:lnTo>
                    <a:pt x="2407" y="625"/>
                  </a:lnTo>
                  <a:lnTo>
                    <a:pt x="2405" y="618"/>
                  </a:lnTo>
                  <a:lnTo>
                    <a:pt x="2402" y="610"/>
                  </a:lnTo>
                  <a:lnTo>
                    <a:pt x="2401" y="601"/>
                  </a:lnTo>
                  <a:lnTo>
                    <a:pt x="2400" y="593"/>
                  </a:lnTo>
                  <a:lnTo>
                    <a:pt x="2401" y="588"/>
                  </a:lnTo>
                  <a:lnTo>
                    <a:pt x="2402" y="583"/>
                  </a:lnTo>
                  <a:lnTo>
                    <a:pt x="2406" y="578"/>
                  </a:lnTo>
                  <a:lnTo>
                    <a:pt x="2410" y="574"/>
                  </a:lnTo>
                  <a:lnTo>
                    <a:pt x="2417" y="565"/>
                  </a:lnTo>
                  <a:lnTo>
                    <a:pt x="2424" y="556"/>
                  </a:lnTo>
                  <a:lnTo>
                    <a:pt x="2431" y="541"/>
                  </a:lnTo>
                  <a:lnTo>
                    <a:pt x="2439" y="526"/>
                  </a:lnTo>
                  <a:lnTo>
                    <a:pt x="2444" y="520"/>
                  </a:lnTo>
                  <a:lnTo>
                    <a:pt x="2449" y="515"/>
                  </a:lnTo>
                  <a:lnTo>
                    <a:pt x="2456" y="512"/>
                  </a:lnTo>
                  <a:lnTo>
                    <a:pt x="2464" y="511"/>
                  </a:lnTo>
                  <a:lnTo>
                    <a:pt x="2478" y="515"/>
                  </a:lnTo>
                  <a:lnTo>
                    <a:pt x="2491" y="519"/>
                  </a:lnTo>
                  <a:lnTo>
                    <a:pt x="2553" y="519"/>
                  </a:lnTo>
                  <a:lnTo>
                    <a:pt x="2569" y="531"/>
                  </a:lnTo>
                  <a:lnTo>
                    <a:pt x="2586" y="543"/>
                  </a:lnTo>
                  <a:lnTo>
                    <a:pt x="2592" y="543"/>
                  </a:lnTo>
                  <a:lnTo>
                    <a:pt x="2598" y="540"/>
                  </a:lnTo>
                  <a:lnTo>
                    <a:pt x="2603" y="536"/>
                  </a:lnTo>
                  <a:lnTo>
                    <a:pt x="2607" y="532"/>
                  </a:lnTo>
                  <a:lnTo>
                    <a:pt x="2612" y="527"/>
                  </a:lnTo>
                  <a:lnTo>
                    <a:pt x="2616" y="524"/>
                  </a:lnTo>
                  <a:lnTo>
                    <a:pt x="2622" y="520"/>
                  </a:lnTo>
                  <a:lnTo>
                    <a:pt x="2628" y="516"/>
                  </a:lnTo>
                  <a:lnTo>
                    <a:pt x="2638" y="514"/>
                  </a:lnTo>
                  <a:lnTo>
                    <a:pt x="2648" y="514"/>
                  </a:lnTo>
                  <a:lnTo>
                    <a:pt x="2660" y="515"/>
                  </a:lnTo>
                  <a:lnTo>
                    <a:pt x="2668" y="515"/>
                  </a:lnTo>
                  <a:lnTo>
                    <a:pt x="2678" y="516"/>
                  </a:lnTo>
                  <a:lnTo>
                    <a:pt x="2687" y="515"/>
                  </a:lnTo>
                  <a:lnTo>
                    <a:pt x="2692" y="514"/>
                  </a:lnTo>
                  <a:lnTo>
                    <a:pt x="2696" y="512"/>
                  </a:lnTo>
                  <a:lnTo>
                    <a:pt x="2700" y="510"/>
                  </a:lnTo>
                  <a:lnTo>
                    <a:pt x="2705" y="506"/>
                  </a:lnTo>
                  <a:lnTo>
                    <a:pt x="2710" y="501"/>
                  </a:lnTo>
                  <a:lnTo>
                    <a:pt x="2714" y="495"/>
                  </a:lnTo>
                  <a:lnTo>
                    <a:pt x="2716" y="489"/>
                  </a:lnTo>
                  <a:lnTo>
                    <a:pt x="2719" y="482"/>
                  </a:lnTo>
                  <a:lnTo>
                    <a:pt x="2720" y="468"/>
                  </a:lnTo>
                  <a:lnTo>
                    <a:pt x="2720" y="453"/>
                  </a:lnTo>
                  <a:lnTo>
                    <a:pt x="2719" y="445"/>
                  </a:lnTo>
                  <a:lnTo>
                    <a:pt x="2716" y="437"/>
                  </a:lnTo>
                  <a:lnTo>
                    <a:pt x="2711" y="431"/>
                  </a:lnTo>
                  <a:lnTo>
                    <a:pt x="2707" y="425"/>
                  </a:lnTo>
                  <a:lnTo>
                    <a:pt x="2704" y="417"/>
                  </a:lnTo>
                  <a:lnTo>
                    <a:pt x="2701" y="410"/>
                  </a:lnTo>
                  <a:lnTo>
                    <a:pt x="2700" y="402"/>
                  </a:lnTo>
                  <a:lnTo>
                    <a:pt x="2699" y="396"/>
                  </a:lnTo>
                  <a:lnTo>
                    <a:pt x="2697" y="389"/>
                  </a:lnTo>
                  <a:lnTo>
                    <a:pt x="2695" y="382"/>
                  </a:lnTo>
                  <a:lnTo>
                    <a:pt x="2691" y="377"/>
                  </a:lnTo>
                  <a:lnTo>
                    <a:pt x="2686" y="371"/>
                  </a:lnTo>
                  <a:lnTo>
                    <a:pt x="2680" y="368"/>
                  </a:lnTo>
                  <a:lnTo>
                    <a:pt x="2672" y="364"/>
                  </a:lnTo>
                  <a:lnTo>
                    <a:pt x="2670" y="363"/>
                  </a:lnTo>
                  <a:lnTo>
                    <a:pt x="2667" y="362"/>
                  </a:lnTo>
                  <a:lnTo>
                    <a:pt x="2666" y="358"/>
                  </a:lnTo>
                  <a:lnTo>
                    <a:pt x="2665" y="356"/>
                  </a:lnTo>
                  <a:lnTo>
                    <a:pt x="2666" y="347"/>
                  </a:lnTo>
                  <a:lnTo>
                    <a:pt x="2667" y="339"/>
                  </a:lnTo>
                  <a:lnTo>
                    <a:pt x="2670" y="332"/>
                  </a:lnTo>
                  <a:lnTo>
                    <a:pt x="2672" y="323"/>
                  </a:lnTo>
                  <a:lnTo>
                    <a:pt x="2672" y="323"/>
                  </a:lnTo>
                  <a:lnTo>
                    <a:pt x="2662" y="314"/>
                  </a:lnTo>
                  <a:lnTo>
                    <a:pt x="2652" y="305"/>
                  </a:lnTo>
                  <a:lnTo>
                    <a:pt x="2645" y="297"/>
                  </a:lnTo>
                  <a:lnTo>
                    <a:pt x="2637" y="288"/>
                  </a:lnTo>
                  <a:lnTo>
                    <a:pt x="2622" y="269"/>
                  </a:lnTo>
                  <a:lnTo>
                    <a:pt x="2604" y="249"/>
                  </a:lnTo>
                  <a:lnTo>
                    <a:pt x="2596" y="240"/>
                  </a:lnTo>
                  <a:lnTo>
                    <a:pt x="2587" y="231"/>
                  </a:lnTo>
                  <a:lnTo>
                    <a:pt x="2583" y="228"/>
                  </a:lnTo>
                  <a:lnTo>
                    <a:pt x="2578" y="225"/>
                  </a:lnTo>
                  <a:lnTo>
                    <a:pt x="2573" y="224"/>
                  </a:lnTo>
                  <a:lnTo>
                    <a:pt x="2567" y="223"/>
                  </a:lnTo>
                  <a:lnTo>
                    <a:pt x="2548" y="231"/>
                  </a:lnTo>
                  <a:lnTo>
                    <a:pt x="2530" y="239"/>
                  </a:lnTo>
                  <a:lnTo>
                    <a:pt x="2512" y="238"/>
                  </a:lnTo>
                  <a:lnTo>
                    <a:pt x="2495" y="234"/>
                  </a:lnTo>
                  <a:lnTo>
                    <a:pt x="2479" y="229"/>
                  </a:lnTo>
                  <a:lnTo>
                    <a:pt x="2461" y="225"/>
                  </a:lnTo>
                  <a:lnTo>
                    <a:pt x="2461" y="225"/>
                  </a:lnTo>
                  <a:lnTo>
                    <a:pt x="2456" y="230"/>
                  </a:lnTo>
                  <a:lnTo>
                    <a:pt x="2453" y="234"/>
                  </a:lnTo>
                  <a:lnTo>
                    <a:pt x="2448" y="236"/>
                  </a:lnTo>
                  <a:lnTo>
                    <a:pt x="2443" y="239"/>
                  </a:lnTo>
                  <a:lnTo>
                    <a:pt x="2433" y="241"/>
                  </a:lnTo>
                  <a:lnTo>
                    <a:pt x="2422" y="243"/>
                  </a:lnTo>
                  <a:lnTo>
                    <a:pt x="2412" y="244"/>
                  </a:lnTo>
                  <a:lnTo>
                    <a:pt x="2401" y="245"/>
                  </a:lnTo>
                  <a:lnTo>
                    <a:pt x="2390" y="249"/>
                  </a:lnTo>
                  <a:lnTo>
                    <a:pt x="2380" y="255"/>
                  </a:lnTo>
                  <a:lnTo>
                    <a:pt x="2371" y="260"/>
                  </a:lnTo>
                  <a:lnTo>
                    <a:pt x="2365" y="266"/>
                  </a:lnTo>
                  <a:lnTo>
                    <a:pt x="2360" y="273"/>
                  </a:lnTo>
                  <a:lnTo>
                    <a:pt x="2355" y="279"/>
                  </a:lnTo>
                  <a:lnTo>
                    <a:pt x="2346" y="294"/>
                  </a:lnTo>
                  <a:lnTo>
                    <a:pt x="2337" y="310"/>
                  </a:lnTo>
                  <a:lnTo>
                    <a:pt x="2325" y="328"/>
                  </a:lnTo>
                  <a:lnTo>
                    <a:pt x="2312" y="343"/>
                  </a:lnTo>
                  <a:lnTo>
                    <a:pt x="2307" y="352"/>
                  </a:lnTo>
                  <a:lnTo>
                    <a:pt x="2303" y="361"/>
                  </a:lnTo>
                  <a:lnTo>
                    <a:pt x="2301" y="369"/>
                  </a:lnTo>
                  <a:lnTo>
                    <a:pt x="2299" y="381"/>
                  </a:lnTo>
                  <a:lnTo>
                    <a:pt x="2301" y="391"/>
                  </a:lnTo>
                  <a:lnTo>
                    <a:pt x="2305" y="399"/>
                  </a:lnTo>
                  <a:lnTo>
                    <a:pt x="2307" y="410"/>
                  </a:lnTo>
                  <a:lnTo>
                    <a:pt x="2308" y="420"/>
                  </a:lnTo>
                  <a:lnTo>
                    <a:pt x="2307" y="426"/>
                  </a:lnTo>
                  <a:lnTo>
                    <a:pt x="2306" y="432"/>
                  </a:lnTo>
                  <a:lnTo>
                    <a:pt x="2301" y="428"/>
                  </a:lnTo>
                  <a:lnTo>
                    <a:pt x="2294" y="427"/>
                  </a:lnTo>
                  <a:lnTo>
                    <a:pt x="2286" y="428"/>
                  </a:lnTo>
                  <a:lnTo>
                    <a:pt x="2278" y="431"/>
                  </a:lnTo>
                  <a:lnTo>
                    <a:pt x="2271" y="436"/>
                  </a:lnTo>
                  <a:lnTo>
                    <a:pt x="2263" y="440"/>
                  </a:lnTo>
                  <a:lnTo>
                    <a:pt x="2244" y="447"/>
                  </a:lnTo>
                  <a:lnTo>
                    <a:pt x="2225" y="452"/>
                  </a:lnTo>
                  <a:lnTo>
                    <a:pt x="2217" y="455"/>
                  </a:lnTo>
                  <a:lnTo>
                    <a:pt x="2208" y="458"/>
                  </a:lnTo>
                  <a:lnTo>
                    <a:pt x="2200" y="462"/>
                  </a:lnTo>
                  <a:lnTo>
                    <a:pt x="2192" y="468"/>
                  </a:lnTo>
                  <a:lnTo>
                    <a:pt x="2183" y="479"/>
                  </a:lnTo>
                  <a:lnTo>
                    <a:pt x="2175" y="490"/>
                  </a:lnTo>
                  <a:lnTo>
                    <a:pt x="2170" y="494"/>
                  </a:lnTo>
                  <a:lnTo>
                    <a:pt x="2166" y="497"/>
                  </a:lnTo>
                  <a:lnTo>
                    <a:pt x="2161" y="500"/>
                  </a:lnTo>
                  <a:lnTo>
                    <a:pt x="2154" y="501"/>
                  </a:lnTo>
                  <a:lnTo>
                    <a:pt x="2148" y="500"/>
                  </a:lnTo>
                  <a:lnTo>
                    <a:pt x="2141" y="497"/>
                  </a:lnTo>
                  <a:lnTo>
                    <a:pt x="2136" y="494"/>
                  </a:lnTo>
                  <a:lnTo>
                    <a:pt x="2131" y="490"/>
                  </a:lnTo>
                  <a:lnTo>
                    <a:pt x="2123" y="479"/>
                  </a:lnTo>
                  <a:lnTo>
                    <a:pt x="2112" y="468"/>
                  </a:lnTo>
                  <a:lnTo>
                    <a:pt x="2087" y="490"/>
                  </a:lnTo>
                  <a:lnTo>
                    <a:pt x="2065" y="510"/>
                  </a:lnTo>
                  <a:lnTo>
                    <a:pt x="2052" y="517"/>
                  </a:lnTo>
                  <a:lnTo>
                    <a:pt x="2040" y="524"/>
                  </a:lnTo>
                  <a:lnTo>
                    <a:pt x="2033" y="526"/>
                  </a:lnTo>
                  <a:lnTo>
                    <a:pt x="2026" y="529"/>
                  </a:lnTo>
                  <a:lnTo>
                    <a:pt x="2017" y="529"/>
                  </a:lnTo>
                  <a:lnTo>
                    <a:pt x="2010" y="530"/>
                  </a:lnTo>
                  <a:lnTo>
                    <a:pt x="1998" y="527"/>
                  </a:lnTo>
                  <a:lnTo>
                    <a:pt x="1988" y="525"/>
                  </a:lnTo>
                  <a:lnTo>
                    <a:pt x="1978" y="521"/>
                  </a:lnTo>
                  <a:lnTo>
                    <a:pt x="1967" y="519"/>
                  </a:lnTo>
                  <a:lnTo>
                    <a:pt x="1956" y="519"/>
                  </a:lnTo>
                  <a:lnTo>
                    <a:pt x="1944" y="520"/>
                  </a:lnTo>
                  <a:lnTo>
                    <a:pt x="1939" y="522"/>
                  </a:lnTo>
                  <a:lnTo>
                    <a:pt x="1936" y="525"/>
                  </a:lnTo>
                  <a:lnTo>
                    <a:pt x="1933" y="527"/>
                  </a:lnTo>
                  <a:lnTo>
                    <a:pt x="1932" y="532"/>
                  </a:lnTo>
                  <a:lnTo>
                    <a:pt x="1937" y="549"/>
                  </a:lnTo>
                  <a:lnTo>
                    <a:pt x="1941" y="564"/>
                  </a:lnTo>
                  <a:lnTo>
                    <a:pt x="1939" y="570"/>
                  </a:lnTo>
                  <a:lnTo>
                    <a:pt x="1937" y="574"/>
                  </a:lnTo>
                  <a:lnTo>
                    <a:pt x="1934" y="579"/>
                  </a:lnTo>
                  <a:lnTo>
                    <a:pt x="1931" y="581"/>
                  </a:lnTo>
                  <a:lnTo>
                    <a:pt x="1920" y="589"/>
                  </a:lnTo>
                  <a:lnTo>
                    <a:pt x="1912" y="595"/>
                  </a:lnTo>
                  <a:lnTo>
                    <a:pt x="1895" y="614"/>
                  </a:lnTo>
                  <a:lnTo>
                    <a:pt x="1877" y="630"/>
                  </a:lnTo>
                  <a:lnTo>
                    <a:pt x="1867" y="642"/>
                  </a:lnTo>
                  <a:lnTo>
                    <a:pt x="1856" y="654"/>
                  </a:lnTo>
                  <a:lnTo>
                    <a:pt x="1853" y="659"/>
                  </a:lnTo>
                  <a:lnTo>
                    <a:pt x="1848" y="663"/>
                  </a:lnTo>
                  <a:lnTo>
                    <a:pt x="1841" y="665"/>
                  </a:lnTo>
                  <a:lnTo>
                    <a:pt x="1833" y="667"/>
                  </a:lnTo>
                  <a:lnTo>
                    <a:pt x="1826" y="667"/>
                  </a:lnTo>
                  <a:lnTo>
                    <a:pt x="1820" y="664"/>
                  </a:lnTo>
                  <a:lnTo>
                    <a:pt x="1815" y="662"/>
                  </a:lnTo>
                  <a:lnTo>
                    <a:pt x="1810" y="658"/>
                  </a:lnTo>
                  <a:lnTo>
                    <a:pt x="1805" y="654"/>
                  </a:lnTo>
                  <a:lnTo>
                    <a:pt x="1800" y="652"/>
                  </a:lnTo>
                  <a:lnTo>
                    <a:pt x="1794" y="649"/>
                  </a:lnTo>
                  <a:lnTo>
                    <a:pt x="1787" y="649"/>
                  </a:lnTo>
                  <a:lnTo>
                    <a:pt x="1782" y="649"/>
                  </a:lnTo>
                  <a:lnTo>
                    <a:pt x="1780" y="650"/>
                  </a:lnTo>
                  <a:lnTo>
                    <a:pt x="1776" y="652"/>
                  </a:lnTo>
                  <a:lnTo>
                    <a:pt x="1774" y="653"/>
                  </a:lnTo>
                  <a:lnTo>
                    <a:pt x="1770" y="659"/>
                  </a:lnTo>
                  <a:lnTo>
                    <a:pt x="1766" y="665"/>
                  </a:lnTo>
                  <a:lnTo>
                    <a:pt x="1762" y="682"/>
                  </a:lnTo>
                  <a:lnTo>
                    <a:pt x="1757" y="699"/>
                  </a:lnTo>
                  <a:lnTo>
                    <a:pt x="1756" y="703"/>
                  </a:lnTo>
                  <a:lnTo>
                    <a:pt x="1755" y="706"/>
                  </a:lnTo>
                  <a:lnTo>
                    <a:pt x="1752" y="708"/>
                  </a:lnTo>
                  <a:lnTo>
                    <a:pt x="1750" y="711"/>
                  </a:lnTo>
                  <a:lnTo>
                    <a:pt x="1744" y="713"/>
                  </a:lnTo>
                  <a:lnTo>
                    <a:pt x="1736" y="713"/>
                  </a:lnTo>
                  <a:lnTo>
                    <a:pt x="1720" y="713"/>
                  </a:lnTo>
                  <a:lnTo>
                    <a:pt x="1702" y="712"/>
                  </a:lnTo>
                  <a:lnTo>
                    <a:pt x="1702" y="731"/>
                  </a:lnTo>
                  <a:lnTo>
                    <a:pt x="1718" y="773"/>
                  </a:lnTo>
                  <a:lnTo>
                    <a:pt x="1717" y="785"/>
                  </a:lnTo>
                  <a:lnTo>
                    <a:pt x="1716" y="797"/>
                  </a:lnTo>
                  <a:lnTo>
                    <a:pt x="1703" y="800"/>
                  </a:lnTo>
                  <a:lnTo>
                    <a:pt x="1692" y="804"/>
                  </a:lnTo>
                  <a:lnTo>
                    <a:pt x="1682" y="810"/>
                  </a:lnTo>
                  <a:lnTo>
                    <a:pt x="1673" y="815"/>
                  </a:lnTo>
                  <a:lnTo>
                    <a:pt x="1664" y="821"/>
                  </a:lnTo>
                  <a:lnTo>
                    <a:pt x="1654" y="826"/>
                  </a:lnTo>
                  <a:lnTo>
                    <a:pt x="1643" y="830"/>
                  </a:lnTo>
                  <a:lnTo>
                    <a:pt x="1631" y="831"/>
                  </a:lnTo>
                  <a:lnTo>
                    <a:pt x="1627" y="831"/>
                  </a:lnTo>
                  <a:lnTo>
                    <a:pt x="1623" y="830"/>
                  </a:lnTo>
                  <a:lnTo>
                    <a:pt x="1619" y="829"/>
                  </a:lnTo>
                  <a:lnTo>
                    <a:pt x="1617" y="826"/>
                  </a:lnTo>
                  <a:lnTo>
                    <a:pt x="1610" y="821"/>
                  </a:lnTo>
                  <a:lnTo>
                    <a:pt x="1607" y="814"/>
                  </a:lnTo>
                  <a:lnTo>
                    <a:pt x="1603" y="805"/>
                  </a:lnTo>
                  <a:lnTo>
                    <a:pt x="1602" y="796"/>
                  </a:lnTo>
                  <a:lnTo>
                    <a:pt x="1600" y="787"/>
                  </a:lnTo>
                  <a:lnTo>
                    <a:pt x="1599" y="778"/>
                  </a:lnTo>
                  <a:lnTo>
                    <a:pt x="1592" y="781"/>
                  </a:lnTo>
                  <a:lnTo>
                    <a:pt x="1585" y="783"/>
                  </a:lnTo>
                  <a:lnTo>
                    <a:pt x="1580" y="787"/>
                  </a:lnTo>
                  <a:lnTo>
                    <a:pt x="1575" y="791"/>
                  </a:lnTo>
                  <a:lnTo>
                    <a:pt x="1572" y="796"/>
                  </a:lnTo>
                  <a:lnTo>
                    <a:pt x="1568" y="802"/>
                  </a:lnTo>
                  <a:lnTo>
                    <a:pt x="1565" y="809"/>
                  </a:lnTo>
                  <a:lnTo>
                    <a:pt x="1563" y="815"/>
                  </a:lnTo>
                  <a:lnTo>
                    <a:pt x="1555" y="844"/>
                  </a:lnTo>
                  <a:lnTo>
                    <a:pt x="1546" y="874"/>
                  </a:lnTo>
                  <a:lnTo>
                    <a:pt x="1543" y="883"/>
                  </a:lnTo>
                  <a:lnTo>
                    <a:pt x="1539" y="891"/>
                  </a:lnTo>
                  <a:lnTo>
                    <a:pt x="1535" y="900"/>
                  </a:lnTo>
                  <a:lnTo>
                    <a:pt x="1530" y="908"/>
                  </a:lnTo>
                  <a:lnTo>
                    <a:pt x="1525" y="915"/>
                  </a:lnTo>
                  <a:lnTo>
                    <a:pt x="1519" y="920"/>
                  </a:lnTo>
                  <a:lnTo>
                    <a:pt x="1510" y="925"/>
                  </a:lnTo>
                  <a:lnTo>
                    <a:pt x="1501" y="929"/>
                  </a:lnTo>
                  <a:lnTo>
                    <a:pt x="1490" y="930"/>
                  </a:lnTo>
                  <a:lnTo>
                    <a:pt x="1480" y="930"/>
                  </a:lnTo>
                  <a:lnTo>
                    <a:pt x="1475" y="930"/>
                  </a:lnTo>
                  <a:lnTo>
                    <a:pt x="1470" y="930"/>
                  </a:lnTo>
                  <a:lnTo>
                    <a:pt x="1464" y="931"/>
                  </a:lnTo>
                  <a:lnTo>
                    <a:pt x="1459" y="934"/>
                  </a:lnTo>
                  <a:lnTo>
                    <a:pt x="1454" y="938"/>
                  </a:lnTo>
                  <a:lnTo>
                    <a:pt x="1450" y="944"/>
                  </a:lnTo>
                  <a:lnTo>
                    <a:pt x="1446" y="949"/>
                  </a:lnTo>
                  <a:lnTo>
                    <a:pt x="1444" y="955"/>
                  </a:lnTo>
                  <a:lnTo>
                    <a:pt x="1440" y="960"/>
                  </a:lnTo>
                  <a:lnTo>
                    <a:pt x="1436" y="964"/>
                  </a:lnTo>
                  <a:lnTo>
                    <a:pt x="1431" y="968"/>
                  </a:lnTo>
                  <a:lnTo>
                    <a:pt x="1425" y="969"/>
                  </a:lnTo>
                  <a:lnTo>
                    <a:pt x="1418" y="968"/>
                  </a:lnTo>
                  <a:lnTo>
                    <a:pt x="1415" y="965"/>
                  </a:lnTo>
                  <a:lnTo>
                    <a:pt x="1411" y="962"/>
                  </a:lnTo>
                  <a:lnTo>
                    <a:pt x="1408" y="957"/>
                  </a:lnTo>
                  <a:lnTo>
                    <a:pt x="1405" y="944"/>
                  </a:lnTo>
                  <a:lnTo>
                    <a:pt x="1403" y="929"/>
                  </a:lnTo>
                  <a:lnTo>
                    <a:pt x="1402" y="914"/>
                  </a:lnTo>
                  <a:lnTo>
                    <a:pt x="1398" y="901"/>
                  </a:lnTo>
                  <a:lnTo>
                    <a:pt x="1396" y="896"/>
                  </a:lnTo>
                  <a:lnTo>
                    <a:pt x="1393" y="893"/>
                  </a:lnTo>
                  <a:lnTo>
                    <a:pt x="1388" y="890"/>
                  </a:lnTo>
                  <a:lnTo>
                    <a:pt x="1382" y="889"/>
                  </a:lnTo>
                  <a:lnTo>
                    <a:pt x="1373" y="890"/>
                  </a:lnTo>
                  <a:lnTo>
                    <a:pt x="1366" y="894"/>
                  </a:lnTo>
                  <a:lnTo>
                    <a:pt x="1358" y="898"/>
                  </a:lnTo>
                  <a:lnTo>
                    <a:pt x="1352" y="903"/>
                  </a:lnTo>
                  <a:lnTo>
                    <a:pt x="1344" y="908"/>
                  </a:lnTo>
                  <a:lnTo>
                    <a:pt x="1338" y="911"/>
                  </a:lnTo>
                  <a:lnTo>
                    <a:pt x="1329" y="914"/>
                  </a:lnTo>
                  <a:lnTo>
                    <a:pt x="1321" y="915"/>
                  </a:lnTo>
                  <a:lnTo>
                    <a:pt x="1316" y="914"/>
                  </a:lnTo>
                  <a:lnTo>
                    <a:pt x="1311" y="913"/>
                  </a:lnTo>
                  <a:lnTo>
                    <a:pt x="1314" y="905"/>
                  </a:lnTo>
                  <a:lnTo>
                    <a:pt x="1318" y="899"/>
                  </a:lnTo>
                  <a:lnTo>
                    <a:pt x="1323" y="893"/>
                  </a:lnTo>
                  <a:lnTo>
                    <a:pt x="1327" y="888"/>
                  </a:lnTo>
                  <a:lnTo>
                    <a:pt x="1331" y="881"/>
                  </a:lnTo>
                  <a:lnTo>
                    <a:pt x="1334" y="875"/>
                  </a:lnTo>
                  <a:lnTo>
                    <a:pt x="1337" y="869"/>
                  </a:lnTo>
                  <a:lnTo>
                    <a:pt x="1337" y="860"/>
                  </a:lnTo>
                  <a:lnTo>
                    <a:pt x="1337" y="855"/>
                  </a:lnTo>
                  <a:lnTo>
                    <a:pt x="1334" y="850"/>
                  </a:lnTo>
                  <a:lnTo>
                    <a:pt x="1332" y="846"/>
                  </a:lnTo>
                  <a:lnTo>
                    <a:pt x="1328" y="842"/>
                  </a:lnTo>
                  <a:lnTo>
                    <a:pt x="1319" y="837"/>
                  </a:lnTo>
                  <a:lnTo>
                    <a:pt x="1308" y="832"/>
                  </a:lnTo>
                  <a:lnTo>
                    <a:pt x="1298" y="827"/>
                  </a:lnTo>
                  <a:lnTo>
                    <a:pt x="1288" y="822"/>
                  </a:lnTo>
                  <a:lnTo>
                    <a:pt x="1284" y="819"/>
                  </a:lnTo>
                  <a:lnTo>
                    <a:pt x="1282" y="815"/>
                  </a:lnTo>
                  <a:lnTo>
                    <a:pt x="1280" y="810"/>
                  </a:lnTo>
                  <a:lnTo>
                    <a:pt x="1279" y="805"/>
                  </a:lnTo>
                  <a:lnTo>
                    <a:pt x="1279" y="801"/>
                  </a:lnTo>
                  <a:lnTo>
                    <a:pt x="1280" y="797"/>
                  </a:lnTo>
                  <a:lnTo>
                    <a:pt x="1282" y="795"/>
                  </a:lnTo>
                  <a:lnTo>
                    <a:pt x="1284" y="792"/>
                  </a:lnTo>
                  <a:lnTo>
                    <a:pt x="1289" y="787"/>
                  </a:lnTo>
                  <a:lnTo>
                    <a:pt x="1295" y="782"/>
                  </a:lnTo>
                  <a:lnTo>
                    <a:pt x="1301" y="777"/>
                  </a:lnTo>
                  <a:lnTo>
                    <a:pt x="1306" y="772"/>
                  </a:lnTo>
                  <a:lnTo>
                    <a:pt x="1308" y="770"/>
                  </a:lnTo>
                  <a:lnTo>
                    <a:pt x="1309" y="767"/>
                  </a:lnTo>
                  <a:lnTo>
                    <a:pt x="1311" y="763"/>
                  </a:lnTo>
                  <a:lnTo>
                    <a:pt x="1311" y="760"/>
                  </a:lnTo>
                  <a:lnTo>
                    <a:pt x="1309" y="750"/>
                  </a:lnTo>
                  <a:lnTo>
                    <a:pt x="1307" y="740"/>
                  </a:lnTo>
                  <a:lnTo>
                    <a:pt x="1302" y="731"/>
                  </a:lnTo>
                  <a:lnTo>
                    <a:pt x="1294" y="722"/>
                  </a:lnTo>
                  <a:lnTo>
                    <a:pt x="1287" y="716"/>
                  </a:lnTo>
                  <a:lnTo>
                    <a:pt x="1278" y="711"/>
                  </a:lnTo>
                  <a:lnTo>
                    <a:pt x="1268" y="708"/>
                  </a:lnTo>
                  <a:lnTo>
                    <a:pt x="1257" y="707"/>
                  </a:lnTo>
                  <a:lnTo>
                    <a:pt x="1249" y="708"/>
                  </a:lnTo>
                  <a:lnTo>
                    <a:pt x="1244" y="711"/>
                  </a:lnTo>
                  <a:lnTo>
                    <a:pt x="1238" y="716"/>
                  </a:lnTo>
                  <a:lnTo>
                    <a:pt x="1233" y="719"/>
                  </a:lnTo>
                  <a:lnTo>
                    <a:pt x="1228" y="724"/>
                  </a:lnTo>
                  <a:lnTo>
                    <a:pt x="1223" y="729"/>
                  </a:lnTo>
                  <a:lnTo>
                    <a:pt x="1216" y="732"/>
                  </a:lnTo>
                  <a:lnTo>
                    <a:pt x="1209" y="733"/>
                  </a:lnTo>
                  <a:lnTo>
                    <a:pt x="1201" y="732"/>
                  </a:lnTo>
                  <a:lnTo>
                    <a:pt x="1194" y="728"/>
                  </a:lnTo>
                  <a:lnTo>
                    <a:pt x="1189" y="724"/>
                  </a:lnTo>
                  <a:lnTo>
                    <a:pt x="1184" y="718"/>
                  </a:lnTo>
                  <a:lnTo>
                    <a:pt x="1179" y="712"/>
                  </a:lnTo>
                  <a:lnTo>
                    <a:pt x="1174" y="704"/>
                  </a:lnTo>
                  <a:lnTo>
                    <a:pt x="1167" y="698"/>
                  </a:lnTo>
                  <a:lnTo>
                    <a:pt x="1160" y="693"/>
                  </a:lnTo>
                  <a:lnTo>
                    <a:pt x="1151" y="689"/>
                  </a:lnTo>
                  <a:lnTo>
                    <a:pt x="1141" y="689"/>
                  </a:lnTo>
                  <a:lnTo>
                    <a:pt x="1131" y="688"/>
                  </a:lnTo>
                  <a:lnTo>
                    <a:pt x="1121" y="688"/>
                  </a:lnTo>
                  <a:lnTo>
                    <a:pt x="1117" y="655"/>
                  </a:lnTo>
                  <a:lnTo>
                    <a:pt x="1114" y="628"/>
                  </a:lnTo>
                  <a:lnTo>
                    <a:pt x="1110" y="599"/>
                  </a:lnTo>
                  <a:lnTo>
                    <a:pt x="1105" y="566"/>
                  </a:lnTo>
                  <a:lnTo>
                    <a:pt x="1098" y="554"/>
                  </a:lnTo>
                  <a:lnTo>
                    <a:pt x="1095" y="540"/>
                  </a:lnTo>
                  <a:lnTo>
                    <a:pt x="1093" y="521"/>
                  </a:lnTo>
                  <a:lnTo>
                    <a:pt x="1091" y="504"/>
                  </a:lnTo>
                  <a:lnTo>
                    <a:pt x="1087" y="487"/>
                  </a:lnTo>
                  <a:lnTo>
                    <a:pt x="1083" y="472"/>
                  </a:lnTo>
                  <a:lnTo>
                    <a:pt x="1077" y="457"/>
                  </a:lnTo>
                  <a:lnTo>
                    <a:pt x="1068" y="443"/>
                  </a:lnTo>
                  <a:lnTo>
                    <a:pt x="1057" y="431"/>
                  </a:lnTo>
                  <a:lnTo>
                    <a:pt x="1044" y="418"/>
                  </a:lnTo>
                  <a:lnTo>
                    <a:pt x="1037" y="412"/>
                  </a:lnTo>
                  <a:lnTo>
                    <a:pt x="1031" y="404"/>
                  </a:lnTo>
                  <a:lnTo>
                    <a:pt x="1024" y="396"/>
                  </a:lnTo>
                  <a:lnTo>
                    <a:pt x="1019" y="388"/>
                  </a:lnTo>
                  <a:lnTo>
                    <a:pt x="1014" y="382"/>
                  </a:lnTo>
                  <a:lnTo>
                    <a:pt x="1008" y="376"/>
                  </a:lnTo>
                  <a:lnTo>
                    <a:pt x="1004" y="374"/>
                  </a:lnTo>
                  <a:lnTo>
                    <a:pt x="1001" y="372"/>
                  </a:lnTo>
                  <a:lnTo>
                    <a:pt x="996" y="372"/>
                  </a:lnTo>
                  <a:lnTo>
                    <a:pt x="991" y="371"/>
                  </a:lnTo>
                  <a:lnTo>
                    <a:pt x="986" y="372"/>
                  </a:lnTo>
                  <a:lnTo>
                    <a:pt x="979" y="373"/>
                  </a:lnTo>
                  <a:lnTo>
                    <a:pt x="974" y="374"/>
                  </a:lnTo>
                  <a:lnTo>
                    <a:pt x="969" y="377"/>
                  </a:lnTo>
                  <a:lnTo>
                    <a:pt x="960" y="382"/>
                  </a:lnTo>
                  <a:lnTo>
                    <a:pt x="952" y="388"/>
                  </a:lnTo>
                  <a:lnTo>
                    <a:pt x="943" y="394"/>
                  </a:lnTo>
                  <a:lnTo>
                    <a:pt x="934" y="399"/>
                  </a:lnTo>
                  <a:lnTo>
                    <a:pt x="929" y="402"/>
                  </a:lnTo>
                  <a:lnTo>
                    <a:pt x="924" y="404"/>
                  </a:lnTo>
                  <a:lnTo>
                    <a:pt x="918" y="404"/>
                  </a:lnTo>
                  <a:lnTo>
                    <a:pt x="911" y="406"/>
                  </a:lnTo>
                  <a:lnTo>
                    <a:pt x="905" y="404"/>
                  </a:lnTo>
                  <a:lnTo>
                    <a:pt x="899" y="403"/>
                  </a:lnTo>
                  <a:lnTo>
                    <a:pt x="893" y="402"/>
                  </a:lnTo>
                  <a:lnTo>
                    <a:pt x="886" y="398"/>
                  </a:lnTo>
                  <a:lnTo>
                    <a:pt x="876" y="392"/>
                  </a:lnTo>
                  <a:lnTo>
                    <a:pt x="864" y="384"/>
                  </a:lnTo>
                  <a:lnTo>
                    <a:pt x="835" y="389"/>
                  </a:lnTo>
                  <a:lnTo>
                    <a:pt x="830" y="388"/>
                  </a:lnTo>
                  <a:lnTo>
                    <a:pt x="825" y="387"/>
                  </a:lnTo>
                  <a:lnTo>
                    <a:pt x="820" y="384"/>
                  </a:lnTo>
                  <a:lnTo>
                    <a:pt x="816" y="382"/>
                  </a:lnTo>
                  <a:lnTo>
                    <a:pt x="807" y="376"/>
                  </a:lnTo>
                  <a:lnTo>
                    <a:pt x="799" y="371"/>
                  </a:lnTo>
                  <a:lnTo>
                    <a:pt x="776" y="363"/>
                  </a:lnTo>
                  <a:lnTo>
                    <a:pt x="756" y="356"/>
                  </a:lnTo>
                  <a:lnTo>
                    <a:pt x="746" y="351"/>
                  </a:lnTo>
                  <a:lnTo>
                    <a:pt x="736" y="347"/>
                  </a:lnTo>
                  <a:lnTo>
                    <a:pt x="726" y="340"/>
                  </a:lnTo>
                  <a:lnTo>
                    <a:pt x="716" y="334"/>
                  </a:lnTo>
                  <a:lnTo>
                    <a:pt x="711" y="329"/>
                  </a:lnTo>
                  <a:lnTo>
                    <a:pt x="707" y="323"/>
                  </a:lnTo>
                  <a:lnTo>
                    <a:pt x="703" y="317"/>
                  </a:lnTo>
                  <a:lnTo>
                    <a:pt x="702" y="310"/>
                  </a:lnTo>
                  <a:lnTo>
                    <a:pt x="699" y="297"/>
                  </a:lnTo>
                  <a:lnTo>
                    <a:pt x="694" y="282"/>
                  </a:lnTo>
                  <a:lnTo>
                    <a:pt x="689" y="270"/>
                  </a:lnTo>
                  <a:lnTo>
                    <a:pt x="682" y="260"/>
                  </a:lnTo>
                  <a:lnTo>
                    <a:pt x="679" y="256"/>
                  </a:lnTo>
                  <a:lnTo>
                    <a:pt x="677" y="251"/>
                  </a:lnTo>
                  <a:lnTo>
                    <a:pt x="674" y="245"/>
                  </a:lnTo>
                  <a:lnTo>
                    <a:pt x="674" y="239"/>
                  </a:lnTo>
                  <a:lnTo>
                    <a:pt x="674" y="231"/>
                  </a:lnTo>
                  <a:lnTo>
                    <a:pt x="677" y="225"/>
                  </a:lnTo>
                  <a:lnTo>
                    <a:pt x="681" y="219"/>
                  </a:lnTo>
                  <a:lnTo>
                    <a:pt x="686" y="215"/>
                  </a:lnTo>
                  <a:lnTo>
                    <a:pt x="698" y="206"/>
                  </a:lnTo>
                  <a:lnTo>
                    <a:pt x="712" y="199"/>
                  </a:lnTo>
                  <a:lnTo>
                    <a:pt x="726" y="192"/>
                  </a:lnTo>
                  <a:lnTo>
                    <a:pt x="738" y="184"/>
                  </a:lnTo>
                  <a:lnTo>
                    <a:pt x="743" y="179"/>
                  </a:lnTo>
                  <a:lnTo>
                    <a:pt x="747" y="174"/>
                  </a:lnTo>
                  <a:lnTo>
                    <a:pt x="750" y="167"/>
                  </a:lnTo>
                  <a:lnTo>
                    <a:pt x="751" y="160"/>
                  </a:lnTo>
                  <a:lnTo>
                    <a:pt x="750" y="154"/>
                  </a:lnTo>
                  <a:lnTo>
                    <a:pt x="747" y="150"/>
                  </a:lnTo>
                  <a:lnTo>
                    <a:pt x="742" y="146"/>
                  </a:lnTo>
                  <a:lnTo>
                    <a:pt x="737" y="144"/>
                  </a:lnTo>
                  <a:lnTo>
                    <a:pt x="724" y="141"/>
                  </a:lnTo>
                  <a:lnTo>
                    <a:pt x="711" y="138"/>
                  </a:lnTo>
                  <a:lnTo>
                    <a:pt x="698" y="133"/>
                  </a:lnTo>
                  <a:lnTo>
                    <a:pt x="687" y="126"/>
                  </a:lnTo>
                  <a:lnTo>
                    <a:pt x="677" y="118"/>
                  </a:lnTo>
                  <a:lnTo>
                    <a:pt x="668" y="107"/>
                  </a:lnTo>
                  <a:lnTo>
                    <a:pt x="660" y="95"/>
                  </a:lnTo>
                  <a:lnTo>
                    <a:pt x="654" y="83"/>
                  </a:lnTo>
                  <a:lnTo>
                    <a:pt x="649" y="72"/>
                  </a:lnTo>
                  <a:lnTo>
                    <a:pt x="644" y="59"/>
                  </a:lnTo>
                  <a:lnTo>
                    <a:pt x="638" y="36"/>
                  </a:lnTo>
                  <a:lnTo>
                    <a:pt x="632" y="9"/>
                  </a:lnTo>
                  <a:lnTo>
                    <a:pt x="632" y="9"/>
                  </a:lnTo>
                  <a:lnTo>
                    <a:pt x="550" y="18"/>
                  </a:lnTo>
                  <a:lnTo>
                    <a:pt x="550" y="33"/>
                  </a:lnTo>
                  <a:lnTo>
                    <a:pt x="549" y="48"/>
                  </a:lnTo>
                  <a:lnTo>
                    <a:pt x="548" y="54"/>
                  </a:lnTo>
                  <a:lnTo>
                    <a:pt x="544" y="59"/>
                  </a:lnTo>
                  <a:lnTo>
                    <a:pt x="542" y="62"/>
                  </a:lnTo>
                  <a:lnTo>
                    <a:pt x="540" y="63"/>
                  </a:lnTo>
                  <a:lnTo>
                    <a:pt x="537" y="64"/>
                  </a:lnTo>
                  <a:lnTo>
                    <a:pt x="534" y="64"/>
                  </a:lnTo>
                  <a:lnTo>
                    <a:pt x="527" y="64"/>
                  </a:lnTo>
                  <a:lnTo>
                    <a:pt x="522" y="63"/>
                  </a:lnTo>
                  <a:lnTo>
                    <a:pt x="519" y="61"/>
                  </a:lnTo>
                  <a:lnTo>
                    <a:pt x="515" y="58"/>
                  </a:lnTo>
                  <a:lnTo>
                    <a:pt x="507" y="51"/>
                  </a:lnTo>
                  <a:lnTo>
                    <a:pt x="502" y="42"/>
                  </a:lnTo>
                  <a:lnTo>
                    <a:pt x="497" y="31"/>
                  </a:lnTo>
                  <a:lnTo>
                    <a:pt x="492" y="21"/>
                  </a:lnTo>
                  <a:lnTo>
                    <a:pt x="486" y="10"/>
                  </a:lnTo>
                  <a:lnTo>
                    <a:pt x="478" y="0"/>
                  </a:lnTo>
                  <a:lnTo>
                    <a:pt x="473" y="21"/>
                  </a:lnTo>
                  <a:lnTo>
                    <a:pt x="468" y="38"/>
                  </a:lnTo>
                  <a:lnTo>
                    <a:pt x="466" y="47"/>
                  </a:lnTo>
                  <a:lnTo>
                    <a:pt x="463" y="56"/>
                  </a:lnTo>
                  <a:lnTo>
                    <a:pt x="462" y="66"/>
                  </a:lnTo>
                  <a:lnTo>
                    <a:pt x="462" y="76"/>
                  </a:lnTo>
                  <a:lnTo>
                    <a:pt x="462" y="87"/>
                  </a:lnTo>
                  <a:lnTo>
                    <a:pt x="463" y="98"/>
                  </a:lnTo>
                  <a:lnTo>
                    <a:pt x="466" y="107"/>
                  </a:lnTo>
                  <a:lnTo>
                    <a:pt x="468" y="117"/>
                  </a:lnTo>
                  <a:lnTo>
                    <a:pt x="472" y="126"/>
                  </a:lnTo>
                  <a:lnTo>
                    <a:pt x="476" y="135"/>
                  </a:lnTo>
                  <a:lnTo>
                    <a:pt x="482" y="144"/>
                  </a:lnTo>
                  <a:lnTo>
                    <a:pt x="489" y="151"/>
                  </a:lnTo>
                  <a:lnTo>
                    <a:pt x="500" y="164"/>
                  </a:lnTo>
                  <a:lnTo>
                    <a:pt x="510" y="175"/>
                  </a:lnTo>
                  <a:lnTo>
                    <a:pt x="514" y="180"/>
                  </a:lnTo>
                  <a:lnTo>
                    <a:pt x="517" y="186"/>
                  </a:lnTo>
                  <a:lnTo>
                    <a:pt x="520" y="194"/>
                  </a:lnTo>
                  <a:lnTo>
                    <a:pt x="520" y="202"/>
                  </a:lnTo>
                  <a:lnTo>
                    <a:pt x="520" y="210"/>
                  </a:lnTo>
                  <a:lnTo>
                    <a:pt x="519" y="218"/>
                  </a:lnTo>
                  <a:lnTo>
                    <a:pt x="516" y="224"/>
                  </a:lnTo>
                  <a:lnTo>
                    <a:pt x="512" y="230"/>
                  </a:lnTo>
                  <a:lnTo>
                    <a:pt x="505" y="243"/>
                  </a:lnTo>
                  <a:lnTo>
                    <a:pt x="495" y="254"/>
                  </a:lnTo>
                  <a:lnTo>
                    <a:pt x="486" y="264"/>
                  </a:lnTo>
                  <a:lnTo>
                    <a:pt x="478" y="277"/>
                  </a:lnTo>
                  <a:lnTo>
                    <a:pt x="475" y="283"/>
                  </a:lnTo>
                  <a:lnTo>
                    <a:pt x="472" y="289"/>
                  </a:lnTo>
                  <a:lnTo>
                    <a:pt x="471" y="297"/>
                  </a:lnTo>
                  <a:lnTo>
                    <a:pt x="470" y="305"/>
                  </a:lnTo>
                  <a:lnTo>
                    <a:pt x="471" y="313"/>
                  </a:lnTo>
                  <a:lnTo>
                    <a:pt x="475" y="320"/>
                  </a:lnTo>
                  <a:lnTo>
                    <a:pt x="478" y="327"/>
                  </a:lnTo>
                  <a:lnTo>
                    <a:pt x="484" y="333"/>
                  </a:lnTo>
                  <a:lnTo>
                    <a:pt x="489" y="339"/>
                  </a:lnTo>
                  <a:lnTo>
                    <a:pt x="492" y="346"/>
                  </a:lnTo>
                  <a:lnTo>
                    <a:pt x="496" y="352"/>
                  </a:lnTo>
                  <a:lnTo>
                    <a:pt x="496" y="361"/>
                  </a:lnTo>
                  <a:lnTo>
                    <a:pt x="496" y="367"/>
                  </a:lnTo>
                  <a:lnTo>
                    <a:pt x="495" y="372"/>
                  </a:lnTo>
                  <a:lnTo>
                    <a:pt x="492" y="376"/>
                  </a:lnTo>
                  <a:lnTo>
                    <a:pt x="489" y="379"/>
                  </a:lnTo>
                  <a:lnTo>
                    <a:pt x="484" y="383"/>
                  </a:lnTo>
                  <a:lnTo>
                    <a:pt x="478" y="386"/>
                  </a:lnTo>
                  <a:lnTo>
                    <a:pt x="473" y="387"/>
                  </a:lnTo>
                  <a:lnTo>
                    <a:pt x="467" y="389"/>
                  </a:lnTo>
                  <a:lnTo>
                    <a:pt x="455" y="392"/>
                  </a:lnTo>
                  <a:lnTo>
                    <a:pt x="441" y="394"/>
                  </a:lnTo>
                  <a:lnTo>
                    <a:pt x="427" y="398"/>
                  </a:lnTo>
                  <a:lnTo>
                    <a:pt x="414" y="403"/>
                  </a:lnTo>
                  <a:lnTo>
                    <a:pt x="408" y="407"/>
                  </a:lnTo>
                  <a:lnTo>
                    <a:pt x="402" y="412"/>
                  </a:lnTo>
                  <a:lnTo>
                    <a:pt x="398" y="418"/>
                  </a:lnTo>
                  <a:lnTo>
                    <a:pt x="394" y="425"/>
                  </a:lnTo>
                  <a:lnTo>
                    <a:pt x="389" y="438"/>
                  </a:lnTo>
                  <a:lnTo>
                    <a:pt x="383" y="453"/>
                  </a:lnTo>
                  <a:lnTo>
                    <a:pt x="373" y="448"/>
                  </a:lnTo>
                  <a:lnTo>
                    <a:pt x="362" y="445"/>
                  </a:lnTo>
                  <a:lnTo>
                    <a:pt x="354" y="446"/>
                  </a:lnTo>
                  <a:lnTo>
                    <a:pt x="347" y="448"/>
                  </a:lnTo>
                  <a:lnTo>
                    <a:pt x="339" y="451"/>
                  </a:lnTo>
                  <a:lnTo>
                    <a:pt x="334" y="455"/>
                  </a:lnTo>
                  <a:lnTo>
                    <a:pt x="323" y="465"/>
                  </a:lnTo>
                  <a:lnTo>
                    <a:pt x="313" y="477"/>
                  </a:lnTo>
                  <a:lnTo>
                    <a:pt x="303" y="489"/>
                  </a:lnTo>
                  <a:lnTo>
                    <a:pt x="291" y="499"/>
                  </a:lnTo>
                  <a:lnTo>
                    <a:pt x="286" y="502"/>
                  </a:lnTo>
                  <a:lnTo>
                    <a:pt x="279" y="506"/>
                  </a:lnTo>
                  <a:lnTo>
                    <a:pt x="273" y="507"/>
                  </a:lnTo>
                  <a:lnTo>
                    <a:pt x="264" y="509"/>
                  </a:lnTo>
                  <a:lnTo>
                    <a:pt x="258" y="507"/>
                  </a:lnTo>
                  <a:lnTo>
                    <a:pt x="253" y="506"/>
                  </a:lnTo>
                  <a:lnTo>
                    <a:pt x="249" y="502"/>
                  </a:lnTo>
                  <a:lnTo>
                    <a:pt x="244" y="500"/>
                  </a:lnTo>
                  <a:lnTo>
                    <a:pt x="240" y="496"/>
                  </a:lnTo>
                  <a:lnTo>
                    <a:pt x="235" y="492"/>
                  </a:lnTo>
                  <a:lnTo>
                    <a:pt x="230" y="491"/>
                  </a:lnTo>
                  <a:lnTo>
                    <a:pt x="224" y="490"/>
                  </a:lnTo>
                  <a:lnTo>
                    <a:pt x="220" y="490"/>
                  </a:lnTo>
                  <a:lnTo>
                    <a:pt x="216" y="491"/>
                  </a:lnTo>
                  <a:lnTo>
                    <a:pt x="212" y="492"/>
                  </a:lnTo>
                  <a:lnTo>
                    <a:pt x="210" y="495"/>
                  </a:lnTo>
                  <a:lnTo>
                    <a:pt x="204" y="500"/>
                  </a:lnTo>
                  <a:lnTo>
                    <a:pt x="200" y="507"/>
                  </a:lnTo>
                  <a:lnTo>
                    <a:pt x="196" y="515"/>
                  </a:lnTo>
                  <a:lnTo>
                    <a:pt x="195" y="524"/>
                  </a:lnTo>
                  <a:lnTo>
                    <a:pt x="192" y="532"/>
                  </a:lnTo>
                  <a:lnTo>
                    <a:pt x="192" y="541"/>
                  </a:lnTo>
                  <a:lnTo>
                    <a:pt x="195" y="553"/>
                  </a:lnTo>
                  <a:lnTo>
                    <a:pt x="197" y="564"/>
                  </a:lnTo>
                  <a:lnTo>
                    <a:pt x="182" y="583"/>
                  </a:lnTo>
                  <a:lnTo>
                    <a:pt x="166" y="601"/>
                  </a:lnTo>
                  <a:lnTo>
                    <a:pt x="167" y="608"/>
                  </a:lnTo>
                  <a:lnTo>
                    <a:pt x="169" y="613"/>
                  </a:lnTo>
                  <a:lnTo>
                    <a:pt x="172" y="617"/>
                  </a:lnTo>
                  <a:lnTo>
                    <a:pt x="177" y="622"/>
                  </a:lnTo>
                  <a:lnTo>
                    <a:pt x="187" y="628"/>
                  </a:lnTo>
                  <a:lnTo>
                    <a:pt x="197" y="635"/>
                  </a:lnTo>
                  <a:lnTo>
                    <a:pt x="201" y="639"/>
                  </a:lnTo>
                  <a:lnTo>
                    <a:pt x="205" y="643"/>
                  </a:lnTo>
                  <a:lnTo>
                    <a:pt x="206" y="647"/>
                  </a:lnTo>
                  <a:lnTo>
                    <a:pt x="207" y="650"/>
                  </a:lnTo>
                  <a:lnTo>
                    <a:pt x="211" y="660"/>
                  </a:lnTo>
                  <a:lnTo>
                    <a:pt x="214" y="669"/>
                  </a:lnTo>
                  <a:lnTo>
                    <a:pt x="220" y="684"/>
                  </a:lnTo>
                  <a:lnTo>
                    <a:pt x="226" y="697"/>
                  </a:lnTo>
                  <a:lnTo>
                    <a:pt x="229" y="703"/>
                  </a:lnTo>
                  <a:lnTo>
                    <a:pt x="230" y="711"/>
                  </a:lnTo>
                  <a:lnTo>
                    <a:pt x="231" y="717"/>
                  </a:lnTo>
                  <a:lnTo>
                    <a:pt x="233" y="726"/>
                  </a:lnTo>
                  <a:lnTo>
                    <a:pt x="231" y="732"/>
                  </a:lnTo>
                  <a:lnTo>
                    <a:pt x="229" y="737"/>
                  </a:lnTo>
                  <a:lnTo>
                    <a:pt x="224" y="741"/>
                  </a:lnTo>
                  <a:lnTo>
                    <a:pt x="219" y="743"/>
                  </a:lnTo>
                  <a:lnTo>
                    <a:pt x="212" y="746"/>
                  </a:lnTo>
                  <a:lnTo>
                    <a:pt x="206" y="748"/>
                  </a:lnTo>
                  <a:lnTo>
                    <a:pt x="199" y="748"/>
                  </a:lnTo>
                  <a:lnTo>
                    <a:pt x="192" y="750"/>
                  </a:lnTo>
                  <a:lnTo>
                    <a:pt x="130" y="750"/>
                  </a:lnTo>
                  <a:lnTo>
                    <a:pt x="108" y="748"/>
                  </a:lnTo>
                  <a:lnTo>
                    <a:pt x="91" y="748"/>
                  </a:lnTo>
                  <a:lnTo>
                    <a:pt x="82" y="750"/>
                  </a:lnTo>
                  <a:lnTo>
                    <a:pt x="72" y="751"/>
                  </a:lnTo>
                  <a:lnTo>
                    <a:pt x="63" y="753"/>
                  </a:lnTo>
                  <a:lnTo>
                    <a:pt x="52" y="757"/>
                  </a:lnTo>
                  <a:lnTo>
                    <a:pt x="47" y="760"/>
                  </a:lnTo>
                  <a:lnTo>
                    <a:pt x="42" y="763"/>
                  </a:lnTo>
                  <a:lnTo>
                    <a:pt x="37" y="767"/>
                  </a:lnTo>
                  <a:lnTo>
                    <a:pt x="33" y="771"/>
                  </a:lnTo>
                  <a:lnTo>
                    <a:pt x="27" y="781"/>
                  </a:lnTo>
                  <a:lnTo>
                    <a:pt x="22" y="792"/>
                  </a:lnTo>
                  <a:lnTo>
                    <a:pt x="18" y="804"/>
                  </a:lnTo>
                  <a:lnTo>
                    <a:pt x="13" y="815"/>
                  </a:lnTo>
                  <a:lnTo>
                    <a:pt x="7" y="827"/>
                  </a:lnTo>
                  <a:lnTo>
                    <a:pt x="0" y="839"/>
                  </a:lnTo>
                  <a:lnTo>
                    <a:pt x="0" y="839"/>
                  </a:lnTo>
                  <a:close/>
                </a:path>
              </a:pathLst>
            </a:custGeom>
            <a:solidFill>
              <a:schemeClr val="bg2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81" name="Freeform 50"/>
            <p:cNvSpPr>
              <a:spLocks/>
            </p:cNvSpPr>
            <p:nvPr/>
          </p:nvSpPr>
          <p:spPr bwMode="auto">
            <a:xfrm>
              <a:off x="4403079" y="3294098"/>
              <a:ext cx="13833" cy="17785"/>
            </a:xfrm>
            <a:custGeom>
              <a:avLst/>
              <a:gdLst>
                <a:gd name="T0" fmla="*/ 35 w 55"/>
                <a:gd name="T1" fmla="*/ 0 h 72"/>
                <a:gd name="T2" fmla="*/ 32 w 55"/>
                <a:gd name="T3" fmla="*/ 1 h 72"/>
                <a:gd name="T4" fmla="*/ 29 w 55"/>
                <a:gd name="T5" fmla="*/ 2 h 72"/>
                <a:gd name="T6" fmla="*/ 27 w 55"/>
                <a:gd name="T7" fmla="*/ 5 h 72"/>
                <a:gd name="T8" fmla="*/ 25 w 55"/>
                <a:gd name="T9" fmla="*/ 7 h 72"/>
                <a:gd name="T10" fmla="*/ 22 w 55"/>
                <a:gd name="T11" fmla="*/ 13 h 72"/>
                <a:gd name="T12" fmla="*/ 18 w 55"/>
                <a:gd name="T13" fmla="*/ 20 h 72"/>
                <a:gd name="T14" fmla="*/ 12 w 55"/>
                <a:gd name="T15" fmla="*/ 27 h 72"/>
                <a:gd name="T16" fmla="*/ 5 w 55"/>
                <a:gd name="T17" fmla="*/ 34 h 72"/>
                <a:gd name="T18" fmla="*/ 3 w 55"/>
                <a:gd name="T19" fmla="*/ 36 h 72"/>
                <a:gd name="T20" fmla="*/ 2 w 55"/>
                <a:gd name="T21" fmla="*/ 40 h 72"/>
                <a:gd name="T22" fmla="*/ 0 w 55"/>
                <a:gd name="T23" fmla="*/ 45 h 72"/>
                <a:gd name="T24" fmla="*/ 0 w 55"/>
                <a:gd name="T25" fmla="*/ 49 h 72"/>
                <a:gd name="T26" fmla="*/ 0 w 55"/>
                <a:gd name="T27" fmla="*/ 57 h 72"/>
                <a:gd name="T28" fmla="*/ 3 w 55"/>
                <a:gd name="T29" fmla="*/ 65 h 72"/>
                <a:gd name="T30" fmla="*/ 5 w 55"/>
                <a:gd name="T31" fmla="*/ 69 h 72"/>
                <a:gd name="T32" fmla="*/ 8 w 55"/>
                <a:gd name="T33" fmla="*/ 71 h 72"/>
                <a:gd name="T34" fmla="*/ 10 w 55"/>
                <a:gd name="T35" fmla="*/ 72 h 72"/>
                <a:gd name="T36" fmla="*/ 14 w 55"/>
                <a:gd name="T37" fmla="*/ 72 h 72"/>
                <a:gd name="T38" fmla="*/ 19 w 55"/>
                <a:gd name="T39" fmla="*/ 71 h 72"/>
                <a:gd name="T40" fmla="*/ 24 w 55"/>
                <a:gd name="T41" fmla="*/ 69 h 72"/>
                <a:gd name="T42" fmla="*/ 28 w 55"/>
                <a:gd name="T43" fmla="*/ 65 h 72"/>
                <a:gd name="T44" fmla="*/ 33 w 55"/>
                <a:gd name="T45" fmla="*/ 61 h 72"/>
                <a:gd name="T46" fmla="*/ 39 w 55"/>
                <a:gd name="T47" fmla="*/ 57 h 72"/>
                <a:gd name="T48" fmla="*/ 43 w 55"/>
                <a:gd name="T49" fmla="*/ 54 h 72"/>
                <a:gd name="T50" fmla="*/ 48 w 55"/>
                <a:gd name="T51" fmla="*/ 49 h 72"/>
                <a:gd name="T52" fmla="*/ 50 w 55"/>
                <a:gd name="T53" fmla="*/ 44 h 72"/>
                <a:gd name="T54" fmla="*/ 53 w 55"/>
                <a:gd name="T55" fmla="*/ 39 h 72"/>
                <a:gd name="T56" fmla="*/ 54 w 55"/>
                <a:gd name="T57" fmla="*/ 32 h 72"/>
                <a:gd name="T58" fmla="*/ 55 w 55"/>
                <a:gd name="T59" fmla="*/ 26 h 72"/>
                <a:gd name="T60" fmla="*/ 55 w 55"/>
                <a:gd name="T61" fmla="*/ 20 h 72"/>
                <a:gd name="T62" fmla="*/ 55 w 55"/>
                <a:gd name="T63" fmla="*/ 16 h 72"/>
                <a:gd name="T64" fmla="*/ 54 w 55"/>
                <a:gd name="T65" fmla="*/ 12 h 72"/>
                <a:gd name="T66" fmla="*/ 52 w 55"/>
                <a:gd name="T67" fmla="*/ 8 h 72"/>
                <a:gd name="T68" fmla="*/ 49 w 55"/>
                <a:gd name="T69" fmla="*/ 6 h 72"/>
                <a:gd name="T70" fmla="*/ 47 w 55"/>
                <a:gd name="T71" fmla="*/ 3 h 72"/>
                <a:gd name="T72" fmla="*/ 43 w 55"/>
                <a:gd name="T73" fmla="*/ 2 h 72"/>
                <a:gd name="T74" fmla="*/ 39 w 55"/>
                <a:gd name="T75" fmla="*/ 1 h 72"/>
                <a:gd name="T76" fmla="*/ 35 w 55"/>
                <a:gd name="T7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5" h="72">
                  <a:moveTo>
                    <a:pt x="35" y="0"/>
                  </a:moveTo>
                  <a:lnTo>
                    <a:pt x="32" y="1"/>
                  </a:lnTo>
                  <a:lnTo>
                    <a:pt x="29" y="2"/>
                  </a:lnTo>
                  <a:lnTo>
                    <a:pt x="27" y="5"/>
                  </a:lnTo>
                  <a:lnTo>
                    <a:pt x="25" y="7"/>
                  </a:lnTo>
                  <a:lnTo>
                    <a:pt x="22" y="13"/>
                  </a:lnTo>
                  <a:lnTo>
                    <a:pt x="18" y="20"/>
                  </a:lnTo>
                  <a:lnTo>
                    <a:pt x="12" y="27"/>
                  </a:lnTo>
                  <a:lnTo>
                    <a:pt x="5" y="34"/>
                  </a:lnTo>
                  <a:lnTo>
                    <a:pt x="3" y="36"/>
                  </a:lnTo>
                  <a:lnTo>
                    <a:pt x="2" y="40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7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8" y="71"/>
                  </a:lnTo>
                  <a:lnTo>
                    <a:pt x="10" y="72"/>
                  </a:lnTo>
                  <a:lnTo>
                    <a:pt x="14" y="72"/>
                  </a:lnTo>
                  <a:lnTo>
                    <a:pt x="19" y="71"/>
                  </a:lnTo>
                  <a:lnTo>
                    <a:pt x="24" y="69"/>
                  </a:lnTo>
                  <a:lnTo>
                    <a:pt x="28" y="65"/>
                  </a:lnTo>
                  <a:lnTo>
                    <a:pt x="33" y="61"/>
                  </a:lnTo>
                  <a:lnTo>
                    <a:pt x="39" y="57"/>
                  </a:lnTo>
                  <a:lnTo>
                    <a:pt x="43" y="54"/>
                  </a:lnTo>
                  <a:lnTo>
                    <a:pt x="48" y="49"/>
                  </a:lnTo>
                  <a:lnTo>
                    <a:pt x="50" y="44"/>
                  </a:lnTo>
                  <a:lnTo>
                    <a:pt x="53" y="39"/>
                  </a:lnTo>
                  <a:lnTo>
                    <a:pt x="54" y="32"/>
                  </a:lnTo>
                  <a:lnTo>
                    <a:pt x="55" y="26"/>
                  </a:lnTo>
                  <a:lnTo>
                    <a:pt x="55" y="20"/>
                  </a:lnTo>
                  <a:lnTo>
                    <a:pt x="55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9" y="6"/>
                  </a:lnTo>
                  <a:lnTo>
                    <a:pt x="47" y="3"/>
                  </a:lnTo>
                  <a:lnTo>
                    <a:pt x="43" y="2"/>
                  </a:lnTo>
                  <a:lnTo>
                    <a:pt x="39" y="1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82" name="Freeform 51"/>
            <p:cNvSpPr>
              <a:spLocks/>
            </p:cNvSpPr>
            <p:nvPr/>
          </p:nvSpPr>
          <p:spPr bwMode="auto">
            <a:xfrm>
              <a:off x="4243016" y="3219006"/>
              <a:ext cx="19761" cy="31618"/>
            </a:xfrm>
            <a:custGeom>
              <a:avLst/>
              <a:gdLst>
                <a:gd name="T0" fmla="*/ 64 w 81"/>
                <a:gd name="T1" fmla="*/ 0 h 127"/>
                <a:gd name="T2" fmla="*/ 59 w 81"/>
                <a:gd name="T3" fmla="*/ 1 h 127"/>
                <a:gd name="T4" fmla="*/ 54 w 81"/>
                <a:gd name="T5" fmla="*/ 2 h 127"/>
                <a:gd name="T6" fmla="*/ 51 w 81"/>
                <a:gd name="T7" fmla="*/ 5 h 127"/>
                <a:gd name="T8" fmla="*/ 46 w 81"/>
                <a:gd name="T9" fmla="*/ 9 h 127"/>
                <a:gd name="T10" fmla="*/ 39 w 81"/>
                <a:gd name="T11" fmla="*/ 15 h 127"/>
                <a:gd name="T12" fmla="*/ 32 w 81"/>
                <a:gd name="T13" fmla="*/ 24 h 127"/>
                <a:gd name="T14" fmla="*/ 22 w 81"/>
                <a:gd name="T15" fmla="*/ 32 h 127"/>
                <a:gd name="T16" fmla="*/ 10 w 81"/>
                <a:gd name="T17" fmla="*/ 40 h 127"/>
                <a:gd name="T18" fmla="*/ 7 w 81"/>
                <a:gd name="T19" fmla="*/ 44 h 127"/>
                <a:gd name="T20" fmla="*/ 3 w 81"/>
                <a:gd name="T21" fmla="*/ 49 h 127"/>
                <a:gd name="T22" fmla="*/ 0 w 81"/>
                <a:gd name="T23" fmla="*/ 54 h 127"/>
                <a:gd name="T24" fmla="*/ 0 w 81"/>
                <a:gd name="T25" fmla="*/ 60 h 127"/>
                <a:gd name="T26" fmla="*/ 0 w 81"/>
                <a:gd name="T27" fmla="*/ 74 h 127"/>
                <a:gd name="T28" fmla="*/ 2 w 81"/>
                <a:gd name="T29" fmla="*/ 85 h 127"/>
                <a:gd name="T30" fmla="*/ 4 w 81"/>
                <a:gd name="T31" fmla="*/ 95 h 127"/>
                <a:gd name="T32" fmla="*/ 8 w 81"/>
                <a:gd name="T33" fmla="*/ 108 h 127"/>
                <a:gd name="T34" fmla="*/ 9 w 81"/>
                <a:gd name="T35" fmla="*/ 114 h 127"/>
                <a:gd name="T36" fmla="*/ 10 w 81"/>
                <a:gd name="T37" fmla="*/ 120 h 127"/>
                <a:gd name="T38" fmla="*/ 12 w 81"/>
                <a:gd name="T39" fmla="*/ 123 h 127"/>
                <a:gd name="T40" fmla="*/ 13 w 81"/>
                <a:gd name="T41" fmla="*/ 125 h 127"/>
                <a:gd name="T42" fmla="*/ 15 w 81"/>
                <a:gd name="T43" fmla="*/ 127 h 127"/>
                <a:gd name="T44" fmla="*/ 18 w 81"/>
                <a:gd name="T45" fmla="*/ 127 h 127"/>
                <a:gd name="T46" fmla="*/ 23 w 81"/>
                <a:gd name="T47" fmla="*/ 127 h 127"/>
                <a:gd name="T48" fmla="*/ 26 w 81"/>
                <a:gd name="T49" fmla="*/ 124 h 127"/>
                <a:gd name="T50" fmla="*/ 28 w 81"/>
                <a:gd name="T51" fmla="*/ 121 h 127"/>
                <a:gd name="T52" fmla="*/ 31 w 81"/>
                <a:gd name="T53" fmla="*/ 119 h 127"/>
                <a:gd name="T54" fmla="*/ 33 w 81"/>
                <a:gd name="T55" fmla="*/ 110 h 127"/>
                <a:gd name="T56" fmla="*/ 36 w 81"/>
                <a:gd name="T57" fmla="*/ 101 h 127"/>
                <a:gd name="T58" fmla="*/ 39 w 81"/>
                <a:gd name="T59" fmla="*/ 91 h 127"/>
                <a:gd name="T60" fmla="*/ 43 w 81"/>
                <a:gd name="T61" fmla="*/ 83 h 127"/>
                <a:gd name="T62" fmla="*/ 48 w 81"/>
                <a:gd name="T63" fmla="*/ 75 h 127"/>
                <a:gd name="T64" fmla="*/ 56 w 81"/>
                <a:gd name="T65" fmla="*/ 68 h 127"/>
                <a:gd name="T66" fmla="*/ 66 w 81"/>
                <a:gd name="T67" fmla="*/ 55 h 127"/>
                <a:gd name="T68" fmla="*/ 73 w 81"/>
                <a:gd name="T69" fmla="*/ 44 h 127"/>
                <a:gd name="T70" fmla="*/ 77 w 81"/>
                <a:gd name="T71" fmla="*/ 37 h 127"/>
                <a:gd name="T72" fmla="*/ 78 w 81"/>
                <a:gd name="T73" fmla="*/ 31 h 127"/>
                <a:gd name="T74" fmla="*/ 80 w 81"/>
                <a:gd name="T75" fmla="*/ 24 h 127"/>
                <a:gd name="T76" fmla="*/ 81 w 81"/>
                <a:gd name="T77" fmla="*/ 16 h 127"/>
                <a:gd name="T78" fmla="*/ 81 w 81"/>
                <a:gd name="T79" fmla="*/ 12 h 127"/>
                <a:gd name="T80" fmla="*/ 80 w 81"/>
                <a:gd name="T81" fmla="*/ 10 h 127"/>
                <a:gd name="T82" fmla="*/ 78 w 81"/>
                <a:gd name="T83" fmla="*/ 7 h 127"/>
                <a:gd name="T84" fmla="*/ 76 w 81"/>
                <a:gd name="T85" fmla="*/ 6 h 127"/>
                <a:gd name="T86" fmla="*/ 71 w 81"/>
                <a:gd name="T87" fmla="*/ 4 h 127"/>
                <a:gd name="T88" fmla="*/ 64 w 81"/>
                <a:gd name="T8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1" h="127">
                  <a:moveTo>
                    <a:pt x="64" y="0"/>
                  </a:moveTo>
                  <a:lnTo>
                    <a:pt x="59" y="1"/>
                  </a:lnTo>
                  <a:lnTo>
                    <a:pt x="54" y="2"/>
                  </a:lnTo>
                  <a:lnTo>
                    <a:pt x="51" y="5"/>
                  </a:lnTo>
                  <a:lnTo>
                    <a:pt x="46" y="9"/>
                  </a:lnTo>
                  <a:lnTo>
                    <a:pt x="39" y="15"/>
                  </a:lnTo>
                  <a:lnTo>
                    <a:pt x="32" y="24"/>
                  </a:lnTo>
                  <a:lnTo>
                    <a:pt x="22" y="32"/>
                  </a:lnTo>
                  <a:lnTo>
                    <a:pt x="10" y="40"/>
                  </a:lnTo>
                  <a:lnTo>
                    <a:pt x="7" y="44"/>
                  </a:lnTo>
                  <a:lnTo>
                    <a:pt x="3" y="49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74"/>
                  </a:lnTo>
                  <a:lnTo>
                    <a:pt x="2" y="85"/>
                  </a:lnTo>
                  <a:lnTo>
                    <a:pt x="4" y="95"/>
                  </a:lnTo>
                  <a:lnTo>
                    <a:pt x="8" y="108"/>
                  </a:lnTo>
                  <a:lnTo>
                    <a:pt x="9" y="114"/>
                  </a:lnTo>
                  <a:lnTo>
                    <a:pt x="10" y="120"/>
                  </a:lnTo>
                  <a:lnTo>
                    <a:pt x="12" y="123"/>
                  </a:lnTo>
                  <a:lnTo>
                    <a:pt x="13" y="125"/>
                  </a:lnTo>
                  <a:lnTo>
                    <a:pt x="15" y="127"/>
                  </a:lnTo>
                  <a:lnTo>
                    <a:pt x="18" y="127"/>
                  </a:lnTo>
                  <a:lnTo>
                    <a:pt x="23" y="127"/>
                  </a:lnTo>
                  <a:lnTo>
                    <a:pt x="26" y="124"/>
                  </a:lnTo>
                  <a:lnTo>
                    <a:pt x="28" y="121"/>
                  </a:lnTo>
                  <a:lnTo>
                    <a:pt x="31" y="119"/>
                  </a:lnTo>
                  <a:lnTo>
                    <a:pt x="33" y="110"/>
                  </a:lnTo>
                  <a:lnTo>
                    <a:pt x="36" y="101"/>
                  </a:lnTo>
                  <a:lnTo>
                    <a:pt x="39" y="91"/>
                  </a:lnTo>
                  <a:lnTo>
                    <a:pt x="43" y="83"/>
                  </a:lnTo>
                  <a:lnTo>
                    <a:pt x="48" y="75"/>
                  </a:lnTo>
                  <a:lnTo>
                    <a:pt x="56" y="68"/>
                  </a:lnTo>
                  <a:lnTo>
                    <a:pt x="66" y="55"/>
                  </a:lnTo>
                  <a:lnTo>
                    <a:pt x="73" y="44"/>
                  </a:lnTo>
                  <a:lnTo>
                    <a:pt x="77" y="37"/>
                  </a:lnTo>
                  <a:lnTo>
                    <a:pt x="78" y="31"/>
                  </a:lnTo>
                  <a:lnTo>
                    <a:pt x="80" y="24"/>
                  </a:lnTo>
                  <a:lnTo>
                    <a:pt x="81" y="16"/>
                  </a:lnTo>
                  <a:lnTo>
                    <a:pt x="81" y="12"/>
                  </a:lnTo>
                  <a:lnTo>
                    <a:pt x="80" y="10"/>
                  </a:lnTo>
                  <a:lnTo>
                    <a:pt x="78" y="7"/>
                  </a:lnTo>
                  <a:lnTo>
                    <a:pt x="76" y="6"/>
                  </a:lnTo>
                  <a:lnTo>
                    <a:pt x="71" y="4"/>
                  </a:lnTo>
                  <a:lnTo>
                    <a:pt x="64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83" name="Freeform 52"/>
            <p:cNvSpPr>
              <a:spLocks/>
            </p:cNvSpPr>
            <p:nvPr/>
          </p:nvSpPr>
          <p:spPr bwMode="auto">
            <a:xfrm>
              <a:off x="4281549" y="3197269"/>
              <a:ext cx="10869" cy="7904"/>
            </a:xfrm>
            <a:custGeom>
              <a:avLst/>
              <a:gdLst>
                <a:gd name="T0" fmla="*/ 0 w 41"/>
                <a:gd name="T1" fmla="*/ 18 h 33"/>
                <a:gd name="T2" fmla="*/ 0 w 41"/>
                <a:gd name="T3" fmla="*/ 21 h 33"/>
                <a:gd name="T4" fmla="*/ 1 w 41"/>
                <a:gd name="T5" fmla="*/ 24 h 33"/>
                <a:gd name="T6" fmla="*/ 4 w 41"/>
                <a:gd name="T7" fmla="*/ 26 h 33"/>
                <a:gd name="T8" fmla="*/ 6 w 41"/>
                <a:gd name="T9" fmla="*/ 29 h 33"/>
                <a:gd name="T10" fmla="*/ 12 w 41"/>
                <a:gd name="T11" fmla="*/ 31 h 33"/>
                <a:gd name="T12" fmla="*/ 20 w 41"/>
                <a:gd name="T13" fmla="*/ 33 h 33"/>
                <a:gd name="T14" fmla="*/ 24 w 41"/>
                <a:gd name="T15" fmla="*/ 31 h 33"/>
                <a:gd name="T16" fmla="*/ 29 w 41"/>
                <a:gd name="T17" fmla="*/ 30 h 33"/>
                <a:gd name="T18" fmla="*/ 31 w 41"/>
                <a:gd name="T19" fmla="*/ 28 h 33"/>
                <a:gd name="T20" fmla="*/ 35 w 41"/>
                <a:gd name="T21" fmla="*/ 25 h 33"/>
                <a:gd name="T22" fmla="*/ 37 w 41"/>
                <a:gd name="T23" fmla="*/ 21 h 33"/>
                <a:gd name="T24" fmla="*/ 39 w 41"/>
                <a:gd name="T25" fmla="*/ 18 h 33"/>
                <a:gd name="T26" fmla="*/ 40 w 41"/>
                <a:gd name="T27" fmla="*/ 12 h 33"/>
                <a:gd name="T28" fmla="*/ 41 w 41"/>
                <a:gd name="T29" fmla="*/ 9 h 33"/>
                <a:gd name="T30" fmla="*/ 40 w 41"/>
                <a:gd name="T31" fmla="*/ 5 h 33"/>
                <a:gd name="T32" fmla="*/ 37 w 41"/>
                <a:gd name="T33" fmla="*/ 2 h 33"/>
                <a:gd name="T34" fmla="*/ 34 w 41"/>
                <a:gd name="T35" fmla="*/ 1 h 33"/>
                <a:gd name="T36" fmla="*/ 30 w 41"/>
                <a:gd name="T37" fmla="*/ 0 h 33"/>
                <a:gd name="T38" fmla="*/ 25 w 41"/>
                <a:gd name="T39" fmla="*/ 0 h 33"/>
                <a:gd name="T40" fmla="*/ 20 w 41"/>
                <a:gd name="T41" fmla="*/ 0 h 33"/>
                <a:gd name="T42" fmla="*/ 15 w 41"/>
                <a:gd name="T43" fmla="*/ 1 h 33"/>
                <a:gd name="T44" fmla="*/ 10 w 41"/>
                <a:gd name="T45" fmla="*/ 2 h 33"/>
                <a:gd name="T46" fmla="*/ 6 w 41"/>
                <a:gd name="T47" fmla="*/ 5 h 33"/>
                <a:gd name="T48" fmla="*/ 2 w 41"/>
                <a:gd name="T49" fmla="*/ 9 h 33"/>
                <a:gd name="T50" fmla="*/ 1 w 41"/>
                <a:gd name="T51" fmla="*/ 12 h 33"/>
                <a:gd name="T52" fmla="*/ 0 w 41"/>
                <a:gd name="T5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" h="33">
                  <a:moveTo>
                    <a:pt x="0" y="18"/>
                  </a:moveTo>
                  <a:lnTo>
                    <a:pt x="0" y="21"/>
                  </a:lnTo>
                  <a:lnTo>
                    <a:pt x="1" y="24"/>
                  </a:lnTo>
                  <a:lnTo>
                    <a:pt x="4" y="26"/>
                  </a:lnTo>
                  <a:lnTo>
                    <a:pt x="6" y="29"/>
                  </a:lnTo>
                  <a:lnTo>
                    <a:pt x="12" y="31"/>
                  </a:lnTo>
                  <a:lnTo>
                    <a:pt x="20" y="33"/>
                  </a:lnTo>
                  <a:lnTo>
                    <a:pt x="24" y="31"/>
                  </a:lnTo>
                  <a:lnTo>
                    <a:pt x="29" y="30"/>
                  </a:lnTo>
                  <a:lnTo>
                    <a:pt x="31" y="28"/>
                  </a:lnTo>
                  <a:lnTo>
                    <a:pt x="35" y="25"/>
                  </a:lnTo>
                  <a:lnTo>
                    <a:pt x="37" y="21"/>
                  </a:lnTo>
                  <a:lnTo>
                    <a:pt x="39" y="18"/>
                  </a:lnTo>
                  <a:lnTo>
                    <a:pt x="40" y="12"/>
                  </a:lnTo>
                  <a:lnTo>
                    <a:pt x="41" y="9"/>
                  </a:lnTo>
                  <a:lnTo>
                    <a:pt x="40" y="5"/>
                  </a:lnTo>
                  <a:lnTo>
                    <a:pt x="37" y="2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5" y="1"/>
                  </a:lnTo>
                  <a:lnTo>
                    <a:pt x="10" y="2"/>
                  </a:lnTo>
                  <a:lnTo>
                    <a:pt x="6" y="5"/>
                  </a:lnTo>
                  <a:lnTo>
                    <a:pt x="2" y="9"/>
                  </a:lnTo>
                  <a:lnTo>
                    <a:pt x="1" y="12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84" name="Freeform 53"/>
            <p:cNvSpPr>
              <a:spLocks/>
            </p:cNvSpPr>
            <p:nvPr/>
          </p:nvSpPr>
          <p:spPr bwMode="auto">
            <a:xfrm>
              <a:off x="4220290" y="3201221"/>
              <a:ext cx="10869" cy="20749"/>
            </a:xfrm>
            <a:custGeom>
              <a:avLst/>
              <a:gdLst>
                <a:gd name="T0" fmla="*/ 35 w 43"/>
                <a:gd name="T1" fmla="*/ 9 h 83"/>
                <a:gd name="T2" fmla="*/ 25 w 43"/>
                <a:gd name="T3" fmla="*/ 4 h 83"/>
                <a:gd name="T4" fmla="*/ 14 w 43"/>
                <a:gd name="T5" fmla="*/ 0 h 83"/>
                <a:gd name="T6" fmla="*/ 0 w 43"/>
                <a:gd name="T7" fmla="*/ 0 h 83"/>
                <a:gd name="T8" fmla="*/ 0 w 43"/>
                <a:gd name="T9" fmla="*/ 44 h 83"/>
                <a:gd name="T10" fmla="*/ 1 w 43"/>
                <a:gd name="T11" fmla="*/ 57 h 83"/>
                <a:gd name="T12" fmla="*/ 4 w 43"/>
                <a:gd name="T13" fmla="*/ 69 h 83"/>
                <a:gd name="T14" fmla="*/ 5 w 43"/>
                <a:gd name="T15" fmla="*/ 74 h 83"/>
                <a:gd name="T16" fmla="*/ 6 w 43"/>
                <a:gd name="T17" fmla="*/ 78 h 83"/>
                <a:gd name="T18" fmla="*/ 8 w 43"/>
                <a:gd name="T19" fmla="*/ 81 h 83"/>
                <a:gd name="T20" fmla="*/ 9 w 43"/>
                <a:gd name="T21" fmla="*/ 82 h 83"/>
                <a:gd name="T22" fmla="*/ 11 w 43"/>
                <a:gd name="T23" fmla="*/ 83 h 83"/>
                <a:gd name="T24" fmla="*/ 13 w 43"/>
                <a:gd name="T25" fmla="*/ 83 h 83"/>
                <a:gd name="T26" fmla="*/ 16 w 43"/>
                <a:gd name="T27" fmla="*/ 83 h 83"/>
                <a:gd name="T28" fmla="*/ 20 w 43"/>
                <a:gd name="T29" fmla="*/ 82 h 83"/>
                <a:gd name="T30" fmla="*/ 21 w 43"/>
                <a:gd name="T31" fmla="*/ 79 h 83"/>
                <a:gd name="T32" fmla="*/ 24 w 43"/>
                <a:gd name="T33" fmla="*/ 76 h 83"/>
                <a:gd name="T34" fmla="*/ 26 w 43"/>
                <a:gd name="T35" fmla="*/ 68 h 83"/>
                <a:gd name="T36" fmla="*/ 29 w 43"/>
                <a:gd name="T37" fmla="*/ 60 h 83"/>
                <a:gd name="T38" fmla="*/ 34 w 43"/>
                <a:gd name="T39" fmla="*/ 53 h 83"/>
                <a:gd name="T40" fmla="*/ 38 w 43"/>
                <a:gd name="T41" fmla="*/ 47 h 83"/>
                <a:gd name="T42" fmla="*/ 41 w 43"/>
                <a:gd name="T43" fmla="*/ 40 h 83"/>
                <a:gd name="T44" fmla="*/ 43 w 43"/>
                <a:gd name="T45" fmla="*/ 32 h 83"/>
                <a:gd name="T46" fmla="*/ 41 w 43"/>
                <a:gd name="T47" fmla="*/ 27 h 83"/>
                <a:gd name="T48" fmla="*/ 40 w 43"/>
                <a:gd name="T49" fmla="*/ 20 h 83"/>
                <a:gd name="T50" fmla="*/ 39 w 43"/>
                <a:gd name="T51" fmla="*/ 14 h 83"/>
                <a:gd name="T52" fmla="*/ 35 w 43"/>
                <a:gd name="T53" fmla="*/ 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3" h="83">
                  <a:moveTo>
                    <a:pt x="35" y="9"/>
                  </a:moveTo>
                  <a:lnTo>
                    <a:pt x="25" y="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44"/>
                  </a:lnTo>
                  <a:lnTo>
                    <a:pt x="1" y="57"/>
                  </a:lnTo>
                  <a:lnTo>
                    <a:pt x="4" y="69"/>
                  </a:lnTo>
                  <a:lnTo>
                    <a:pt x="5" y="74"/>
                  </a:lnTo>
                  <a:lnTo>
                    <a:pt x="6" y="78"/>
                  </a:lnTo>
                  <a:lnTo>
                    <a:pt x="8" y="81"/>
                  </a:lnTo>
                  <a:lnTo>
                    <a:pt x="9" y="82"/>
                  </a:lnTo>
                  <a:lnTo>
                    <a:pt x="11" y="83"/>
                  </a:lnTo>
                  <a:lnTo>
                    <a:pt x="13" y="83"/>
                  </a:lnTo>
                  <a:lnTo>
                    <a:pt x="16" y="83"/>
                  </a:lnTo>
                  <a:lnTo>
                    <a:pt x="20" y="82"/>
                  </a:lnTo>
                  <a:lnTo>
                    <a:pt x="21" y="79"/>
                  </a:lnTo>
                  <a:lnTo>
                    <a:pt x="24" y="76"/>
                  </a:lnTo>
                  <a:lnTo>
                    <a:pt x="26" y="68"/>
                  </a:lnTo>
                  <a:lnTo>
                    <a:pt x="29" y="60"/>
                  </a:lnTo>
                  <a:lnTo>
                    <a:pt x="34" y="53"/>
                  </a:lnTo>
                  <a:lnTo>
                    <a:pt x="38" y="47"/>
                  </a:lnTo>
                  <a:lnTo>
                    <a:pt x="41" y="40"/>
                  </a:lnTo>
                  <a:lnTo>
                    <a:pt x="43" y="32"/>
                  </a:lnTo>
                  <a:lnTo>
                    <a:pt x="41" y="27"/>
                  </a:lnTo>
                  <a:lnTo>
                    <a:pt x="40" y="20"/>
                  </a:lnTo>
                  <a:lnTo>
                    <a:pt x="39" y="14"/>
                  </a:lnTo>
                  <a:lnTo>
                    <a:pt x="35" y="9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85" name="Freeform 55"/>
            <p:cNvSpPr>
              <a:spLocks/>
            </p:cNvSpPr>
            <p:nvPr/>
          </p:nvSpPr>
          <p:spPr bwMode="auto">
            <a:xfrm>
              <a:off x="4672816" y="3419580"/>
              <a:ext cx="20749" cy="12845"/>
            </a:xfrm>
            <a:custGeom>
              <a:avLst/>
              <a:gdLst>
                <a:gd name="T0" fmla="*/ 57 w 84"/>
                <a:gd name="T1" fmla="*/ 0 h 53"/>
                <a:gd name="T2" fmla="*/ 42 w 84"/>
                <a:gd name="T3" fmla="*/ 0 h 53"/>
                <a:gd name="T4" fmla="*/ 29 w 84"/>
                <a:gd name="T5" fmla="*/ 3 h 53"/>
                <a:gd name="T6" fmla="*/ 18 w 84"/>
                <a:gd name="T7" fmla="*/ 5 h 53"/>
                <a:gd name="T8" fmla="*/ 3 w 84"/>
                <a:gd name="T9" fmla="*/ 7 h 53"/>
                <a:gd name="T10" fmla="*/ 0 w 84"/>
                <a:gd name="T11" fmla="*/ 12 h 53"/>
                <a:gd name="T12" fmla="*/ 5 w 84"/>
                <a:gd name="T13" fmla="*/ 17 h 53"/>
                <a:gd name="T14" fmla="*/ 10 w 84"/>
                <a:gd name="T15" fmla="*/ 22 h 53"/>
                <a:gd name="T16" fmla="*/ 14 w 84"/>
                <a:gd name="T17" fmla="*/ 27 h 53"/>
                <a:gd name="T18" fmla="*/ 17 w 84"/>
                <a:gd name="T19" fmla="*/ 33 h 53"/>
                <a:gd name="T20" fmla="*/ 17 w 84"/>
                <a:gd name="T21" fmla="*/ 39 h 53"/>
                <a:gd name="T22" fmla="*/ 18 w 84"/>
                <a:gd name="T23" fmla="*/ 46 h 53"/>
                <a:gd name="T24" fmla="*/ 19 w 84"/>
                <a:gd name="T25" fmla="*/ 49 h 53"/>
                <a:gd name="T26" fmla="*/ 19 w 84"/>
                <a:gd name="T27" fmla="*/ 51 h 53"/>
                <a:gd name="T28" fmla="*/ 22 w 84"/>
                <a:gd name="T29" fmla="*/ 52 h 53"/>
                <a:gd name="T30" fmla="*/ 24 w 84"/>
                <a:gd name="T31" fmla="*/ 53 h 53"/>
                <a:gd name="T32" fmla="*/ 34 w 84"/>
                <a:gd name="T33" fmla="*/ 48 h 53"/>
                <a:gd name="T34" fmla="*/ 43 w 84"/>
                <a:gd name="T35" fmla="*/ 42 h 53"/>
                <a:gd name="T36" fmla="*/ 54 w 84"/>
                <a:gd name="T37" fmla="*/ 42 h 53"/>
                <a:gd name="T38" fmla="*/ 67 w 84"/>
                <a:gd name="T39" fmla="*/ 41 h 53"/>
                <a:gd name="T40" fmla="*/ 71 w 84"/>
                <a:gd name="T41" fmla="*/ 39 h 53"/>
                <a:gd name="T42" fmla="*/ 74 w 84"/>
                <a:gd name="T43" fmla="*/ 38 h 53"/>
                <a:gd name="T44" fmla="*/ 78 w 84"/>
                <a:gd name="T45" fmla="*/ 34 h 53"/>
                <a:gd name="T46" fmla="*/ 81 w 84"/>
                <a:gd name="T47" fmla="*/ 32 h 53"/>
                <a:gd name="T48" fmla="*/ 82 w 84"/>
                <a:gd name="T49" fmla="*/ 28 h 53"/>
                <a:gd name="T50" fmla="*/ 84 w 84"/>
                <a:gd name="T51" fmla="*/ 24 h 53"/>
                <a:gd name="T52" fmla="*/ 84 w 84"/>
                <a:gd name="T53" fmla="*/ 19 h 53"/>
                <a:gd name="T54" fmla="*/ 84 w 84"/>
                <a:gd name="T55" fmla="*/ 14 h 53"/>
                <a:gd name="T56" fmla="*/ 84 w 84"/>
                <a:gd name="T57" fmla="*/ 10 h 53"/>
                <a:gd name="T58" fmla="*/ 82 w 84"/>
                <a:gd name="T59" fmla="*/ 7 h 53"/>
                <a:gd name="T60" fmla="*/ 79 w 84"/>
                <a:gd name="T61" fmla="*/ 4 h 53"/>
                <a:gd name="T62" fmla="*/ 76 w 84"/>
                <a:gd name="T63" fmla="*/ 3 h 53"/>
                <a:gd name="T64" fmla="*/ 66 w 84"/>
                <a:gd name="T65" fmla="*/ 0 h 53"/>
                <a:gd name="T66" fmla="*/ 57 w 84"/>
                <a:gd name="T6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4" h="53">
                  <a:moveTo>
                    <a:pt x="57" y="0"/>
                  </a:moveTo>
                  <a:lnTo>
                    <a:pt x="42" y="0"/>
                  </a:lnTo>
                  <a:lnTo>
                    <a:pt x="29" y="3"/>
                  </a:lnTo>
                  <a:lnTo>
                    <a:pt x="18" y="5"/>
                  </a:lnTo>
                  <a:lnTo>
                    <a:pt x="3" y="7"/>
                  </a:lnTo>
                  <a:lnTo>
                    <a:pt x="0" y="12"/>
                  </a:lnTo>
                  <a:lnTo>
                    <a:pt x="5" y="17"/>
                  </a:lnTo>
                  <a:lnTo>
                    <a:pt x="10" y="22"/>
                  </a:lnTo>
                  <a:lnTo>
                    <a:pt x="14" y="27"/>
                  </a:lnTo>
                  <a:lnTo>
                    <a:pt x="17" y="33"/>
                  </a:lnTo>
                  <a:lnTo>
                    <a:pt x="17" y="39"/>
                  </a:lnTo>
                  <a:lnTo>
                    <a:pt x="18" y="46"/>
                  </a:lnTo>
                  <a:lnTo>
                    <a:pt x="19" y="49"/>
                  </a:lnTo>
                  <a:lnTo>
                    <a:pt x="19" y="51"/>
                  </a:lnTo>
                  <a:lnTo>
                    <a:pt x="22" y="52"/>
                  </a:lnTo>
                  <a:lnTo>
                    <a:pt x="24" y="53"/>
                  </a:lnTo>
                  <a:lnTo>
                    <a:pt x="34" y="48"/>
                  </a:lnTo>
                  <a:lnTo>
                    <a:pt x="43" y="42"/>
                  </a:lnTo>
                  <a:lnTo>
                    <a:pt x="54" y="42"/>
                  </a:lnTo>
                  <a:lnTo>
                    <a:pt x="67" y="41"/>
                  </a:lnTo>
                  <a:lnTo>
                    <a:pt x="71" y="39"/>
                  </a:lnTo>
                  <a:lnTo>
                    <a:pt x="74" y="38"/>
                  </a:lnTo>
                  <a:lnTo>
                    <a:pt x="78" y="34"/>
                  </a:lnTo>
                  <a:lnTo>
                    <a:pt x="81" y="32"/>
                  </a:lnTo>
                  <a:lnTo>
                    <a:pt x="82" y="28"/>
                  </a:lnTo>
                  <a:lnTo>
                    <a:pt x="84" y="24"/>
                  </a:lnTo>
                  <a:lnTo>
                    <a:pt x="84" y="19"/>
                  </a:lnTo>
                  <a:lnTo>
                    <a:pt x="84" y="14"/>
                  </a:lnTo>
                  <a:lnTo>
                    <a:pt x="84" y="10"/>
                  </a:lnTo>
                  <a:lnTo>
                    <a:pt x="82" y="7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66" y="0"/>
                  </a:lnTo>
                  <a:lnTo>
                    <a:pt x="57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86" name="Freeform 56"/>
            <p:cNvSpPr>
              <a:spLocks/>
            </p:cNvSpPr>
            <p:nvPr/>
          </p:nvSpPr>
          <p:spPr bwMode="auto">
            <a:xfrm>
              <a:off x="4612546" y="3334608"/>
              <a:ext cx="10869" cy="9880"/>
            </a:xfrm>
            <a:custGeom>
              <a:avLst/>
              <a:gdLst>
                <a:gd name="T0" fmla="*/ 0 w 42"/>
                <a:gd name="T1" fmla="*/ 27 h 41"/>
                <a:gd name="T2" fmla="*/ 1 w 42"/>
                <a:gd name="T3" fmla="*/ 32 h 41"/>
                <a:gd name="T4" fmla="*/ 3 w 42"/>
                <a:gd name="T5" fmla="*/ 36 h 41"/>
                <a:gd name="T6" fmla="*/ 7 w 42"/>
                <a:gd name="T7" fmla="*/ 40 h 41"/>
                <a:gd name="T8" fmla="*/ 12 w 42"/>
                <a:gd name="T9" fmla="*/ 41 h 41"/>
                <a:gd name="T10" fmla="*/ 18 w 42"/>
                <a:gd name="T11" fmla="*/ 40 h 41"/>
                <a:gd name="T12" fmla="*/ 23 w 42"/>
                <a:gd name="T13" fmla="*/ 39 h 41"/>
                <a:gd name="T14" fmla="*/ 29 w 42"/>
                <a:gd name="T15" fmla="*/ 35 h 41"/>
                <a:gd name="T16" fmla="*/ 34 w 42"/>
                <a:gd name="T17" fmla="*/ 31 h 41"/>
                <a:gd name="T18" fmla="*/ 37 w 42"/>
                <a:gd name="T19" fmla="*/ 27 h 41"/>
                <a:gd name="T20" fmla="*/ 40 w 42"/>
                <a:gd name="T21" fmla="*/ 22 h 41"/>
                <a:gd name="T22" fmla="*/ 41 w 42"/>
                <a:gd name="T23" fmla="*/ 16 h 41"/>
                <a:gd name="T24" fmla="*/ 42 w 42"/>
                <a:gd name="T25" fmla="*/ 10 h 41"/>
                <a:gd name="T26" fmla="*/ 41 w 42"/>
                <a:gd name="T27" fmla="*/ 6 h 41"/>
                <a:gd name="T28" fmla="*/ 40 w 42"/>
                <a:gd name="T29" fmla="*/ 4 h 41"/>
                <a:gd name="T30" fmla="*/ 39 w 42"/>
                <a:gd name="T31" fmla="*/ 1 h 41"/>
                <a:gd name="T32" fmla="*/ 36 w 42"/>
                <a:gd name="T33" fmla="*/ 0 h 41"/>
                <a:gd name="T34" fmla="*/ 29 w 42"/>
                <a:gd name="T35" fmla="*/ 0 h 41"/>
                <a:gd name="T36" fmla="*/ 21 w 42"/>
                <a:gd name="T37" fmla="*/ 4 h 41"/>
                <a:gd name="T38" fmla="*/ 13 w 42"/>
                <a:gd name="T39" fmla="*/ 7 h 41"/>
                <a:gd name="T40" fmla="*/ 6 w 42"/>
                <a:gd name="T41" fmla="*/ 14 h 41"/>
                <a:gd name="T42" fmla="*/ 3 w 42"/>
                <a:gd name="T43" fmla="*/ 17 h 41"/>
                <a:gd name="T44" fmla="*/ 2 w 42"/>
                <a:gd name="T45" fmla="*/ 21 h 41"/>
                <a:gd name="T46" fmla="*/ 1 w 42"/>
                <a:gd name="T47" fmla="*/ 24 h 41"/>
                <a:gd name="T48" fmla="*/ 0 w 42"/>
                <a:gd name="T49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41">
                  <a:moveTo>
                    <a:pt x="0" y="27"/>
                  </a:moveTo>
                  <a:lnTo>
                    <a:pt x="1" y="32"/>
                  </a:lnTo>
                  <a:lnTo>
                    <a:pt x="3" y="36"/>
                  </a:lnTo>
                  <a:lnTo>
                    <a:pt x="7" y="40"/>
                  </a:lnTo>
                  <a:lnTo>
                    <a:pt x="12" y="41"/>
                  </a:lnTo>
                  <a:lnTo>
                    <a:pt x="18" y="40"/>
                  </a:lnTo>
                  <a:lnTo>
                    <a:pt x="23" y="39"/>
                  </a:lnTo>
                  <a:lnTo>
                    <a:pt x="29" y="35"/>
                  </a:lnTo>
                  <a:lnTo>
                    <a:pt x="34" y="31"/>
                  </a:lnTo>
                  <a:lnTo>
                    <a:pt x="37" y="27"/>
                  </a:lnTo>
                  <a:lnTo>
                    <a:pt x="40" y="22"/>
                  </a:lnTo>
                  <a:lnTo>
                    <a:pt x="41" y="16"/>
                  </a:lnTo>
                  <a:lnTo>
                    <a:pt x="42" y="10"/>
                  </a:lnTo>
                  <a:lnTo>
                    <a:pt x="41" y="6"/>
                  </a:lnTo>
                  <a:lnTo>
                    <a:pt x="40" y="4"/>
                  </a:lnTo>
                  <a:lnTo>
                    <a:pt x="39" y="1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4"/>
                  </a:lnTo>
                  <a:lnTo>
                    <a:pt x="13" y="7"/>
                  </a:lnTo>
                  <a:lnTo>
                    <a:pt x="6" y="14"/>
                  </a:lnTo>
                  <a:lnTo>
                    <a:pt x="3" y="17"/>
                  </a:lnTo>
                  <a:lnTo>
                    <a:pt x="2" y="21"/>
                  </a:lnTo>
                  <a:lnTo>
                    <a:pt x="1" y="24"/>
                  </a:lnTo>
                  <a:lnTo>
                    <a:pt x="0" y="27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87" name="Freeform 57"/>
            <p:cNvSpPr>
              <a:spLocks/>
            </p:cNvSpPr>
            <p:nvPr/>
          </p:nvSpPr>
          <p:spPr bwMode="auto">
            <a:xfrm>
              <a:off x="4539430" y="3318799"/>
              <a:ext cx="47426" cy="31618"/>
            </a:xfrm>
            <a:custGeom>
              <a:avLst/>
              <a:gdLst>
                <a:gd name="T0" fmla="*/ 102 w 192"/>
                <a:gd name="T1" fmla="*/ 25 h 127"/>
                <a:gd name="T2" fmla="*/ 92 w 192"/>
                <a:gd name="T3" fmla="*/ 21 h 127"/>
                <a:gd name="T4" fmla="*/ 83 w 192"/>
                <a:gd name="T5" fmla="*/ 12 h 127"/>
                <a:gd name="T6" fmla="*/ 76 w 192"/>
                <a:gd name="T7" fmla="*/ 4 h 127"/>
                <a:gd name="T8" fmla="*/ 64 w 192"/>
                <a:gd name="T9" fmla="*/ 0 h 127"/>
                <a:gd name="T10" fmla="*/ 59 w 192"/>
                <a:gd name="T11" fmla="*/ 2 h 127"/>
                <a:gd name="T12" fmla="*/ 57 w 192"/>
                <a:gd name="T13" fmla="*/ 6 h 127"/>
                <a:gd name="T14" fmla="*/ 52 w 192"/>
                <a:gd name="T15" fmla="*/ 16 h 127"/>
                <a:gd name="T16" fmla="*/ 43 w 192"/>
                <a:gd name="T17" fmla="*/ 29 h 127"/>
                <a:gd name="T18" fmla="*/ 29 w 192"/>
                <a:gd name="T19" fmla="*/ 36 h 127"/>
                <a:gd name="T20" fmla="*/ 9 w 192"/>
                <a:gd name="T21" fmla="*/ 47 h 127"/>
                <a:gd name="T22" fmla="*/ 3 w 192"/>
                <a:gd name="T23" fmla="*/ 55 h 127"/>
                <a:gd name="T24" fmla="*/ 0 w 192"/>
                <a:gd name="T25" fmla="*/ 66 h 127"/>
                <a:gd name="T26" fmla="*/ 3 w 192"/>
                <a:gd name="T27" fmla="*/ 78 h 127"/>
                <a:gd name="T28" fmla="*/ 9 w 192"/>
                <a:gd name="T29" fmla="*/ 86 h 127"/>
                <a:gd name="T30" fmla="*/ 28 w 192"/>
                <a:gd name="T31" fmla="*/ 100 h 127"/>
                <a:gd name="T32" fmla="*/ 45 w 192"/>
                <a:gd name="T33" fmla="*/ 118 h 127"/>
                <a:gd name="T34" fmla="*/ 54 w 192"/>
                <a:gd name="T35" fmla="*/ 125 h 127"/>
                <a:gd name="T36" fmla="*/ 65 w 192"/>
                <a:gd name="T37" fmla="*/ 127 h 127"/>
                <a:gd name="T38" fmla="*/ 77 w 192"/>
                <a:gd name="T39" fmla="*/ 124 h 127"/>
                <a:gd name="T40" fmla="*/ 87 w 192"/>
                <a:gd name="T41" fmla="*/ 118 h 127"/>
                <a:gd name="T42" fmla="*/ 97 w 192"/>
                <a:gd name="T43" fmla="*/ 111 h 127"/>
                <a:gd name="T44" fmla="*/ 108 w 192"/>
                <a:gd name="T45" fmla="*/ 109 h 127"/>
                <a:gd name="T46" fmla="*/ 119 w 192"/>
                <a:gd name="T47" fmla="*/ 111 h 127"/>
                <a:gd name="T48" fmla="*/ 160 w 192"/>
                <a:gd name="T49" fmla="*/ 111 h 127"/>
                <a:gd name="T50" fmla="*/ 175 w 192"/>
                <a:gd name="T51" fmla="*/ 105 h 127"/>
                <a:gd name="T52" fmla="*/ 185 w 192"/>
                <a:gd name="T53" fmla="*/ 96 h 127"/>
                <a:gd name="T54" fmla="*/ 191 w 192"/>
                <a:gd name="T55" fmla="*/ 83 h 127"/>
                <a:gd name="T56" fmla="*/ 191 w 192"/>
                <a:gd name="T57" fmla="*/ 64 h 127"/>
                <a:gd name="T58" fmla="*/ 187 w 192"/>
                <a:gd name="T59" fmla="*/ 45 h 127"/>
                <a:gd name="T60" fmla="*/ 177 w 192"/>
                <a:gd name="T61" fmla="*/ 32 h 127"/>
                <a:gd name="T62" fmla="*/ 162 w 192"/>
                <a:gd name="T63" fmla="*/ 31 h 127"/>
                <a:gd name="T64" fmla="*/ 150 w 192"/>
                <a:gd name="T65" fmla="*/ 26 h 127"/>
                <a:gd name="T66" fmla="*/ 143 w 192"/>
                <a:gd name="T67" fmla="*/ 24 h 127"/>
                <a:gd name="T68" fmla="*/ 140 w 192"/>
                <a:gd name="T69" fmla="*/ 2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2" h="127">
                  <a:moveTo>
                    <a:pt x="138" y="25"/>
                  </a:moveTo>
                  <a:lnTo>
                    <a:pt x="102" y="25"/>
                  </a:lnTo>
                  <a:lnTo>
                    <a:pt x="97" y="25"/>
                  </a:lnTo>
                  <a:lnTo>
                    <a:pt x="92" y="21"/>
                  </a:lnTo>
                  <a:lnTo>
                    <a:pt x="87" y="17"/>
                  </a:lnTo>
                  <a:lnTo>
                    <a:pt x="83" y="12"/>
                  </a:lnTo>
                  <a:lnTo>
                    <a:pt x="79" y="9"/>
                  </a:lnTo>
                  <a:lnTo>
                    <a:pt x="76" y="4"/>
                  </a:lnTo>
                  <a:lnTo>
                    <a:pt x="70" y="1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59" y="2"/>
                  </a:lnTo>
                  <a:lnTo>
                    <a:pt x="58" y="4"/>
                  </a:lnTo>
                  <a:lnTo>
                    <a:pt x="57" y="6"/>
                  </a:lnTo>
                  <a:lnTo>
                    <a:pt x="54" y="11"/>
                  </a:lnTo>
                  <a:lnTo>
                    <a:pt x="52" y="16"/>
                  </a:lnTo>
                  <a:lnTo>
                    <a:pt x="48" y="22"/>
                  </a:lnTo>
                  <a:lnTo>
                    <a:pt x="43" y="29"/>
                  </a:lnTo>
                  <a:lnTo>
                    <a:pt x="37" y="32"/>
                  </a:lnTo>
                  <a:lnTo>
                    <a:pt x="29" y="36"/>
                  </a:lnTo>
                  <a:lnTo>
                    <a:pt x="18" y="41"/>
                  </a:lnTo>
                  <a:lnTo>
                    <a:pt x="9" y="47"/>
                  </a:lnTo>
                  <a:lnTo>
                    <a:pt x="5" y="51"/>
                  </a:lnTo>
                  <a:lnTo>
                    <a:pt x="3" y="55"/>
                  </a:lnTo>
                  <a:lnTo>
                    <a:pt x="1" y="60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3" y="78"/>
                  </a:lnTo>
                  <a:lnTo>
                    <a:pt x="5" y="81"/>
                  </a:lnTo>
                  <a:lnTo>
                    <a:pt x="9" y="86"/>
                  </a:lnTo>
                  <a:lnTo>
                    <a:pt x="18" y="93"/>
                  </a:lnTo>
                  <a:lnTo>
                    <a:pt x="28" y="100"/>
                  </a:lnTo>
                  <a:lnTo>
                    <a:pt x="37" y="110"/>
                  </a:lnTo>
                  <a:lnTo>
                    <a:pt x="45" y="118"/>
                  </a:lnTo>
                  <a:lnTo>
                    <a:pt x="49" y="122"/>
                  </a:lnTo>
                  <a:lnTo>
                    <a:pt x="54" y="125"/>
                  </a:lnTo>
                  <a:lnTo>
                    <a:pt x="59" y="127"/>
                  </a:lnTo>
                  <a:lnTo>
                    <a:pt x="65" y="127"/>
                  </a:lnTo>
                  <a:lnTo>
                    <a:pt x="72" y="127"/>
                  </a:lnTo>
                  <a:lnTo>
                    <a:pt x="77" y="124"/>
                  </a:lnTo>
                  <a:lnTo>
                    <a:pt x="82" y="122"/>
                  </a:lnTo>
                  <a:lnTo>
                    <a:pt x="87" y="118"/>
                  </a:lnTo>
                  <a:lnTo>
                    <a:pt x="92" y="114"/>
                  </a:lnTo>
                  <a:lnTo>
                    <a:pt x="97" y="111"/>
                  </a:lnTo>
                  <a:lnTo>
                    <a:pt x="102" y="109"/>
                  </a:lnTo>
                  <a:lnTo>
                    <a:pt x="108" y="109"/>
                  </a:lnTo>
                  <a:lnTo>
                    <a:pt x="114" y="110"/>
                  </a:lnTo>
                  <a:lnTo>
                    <a:pt x="119" y="111"/>
                  </a:lnTo>
                  <a:lnTo>
                    <a:pt x="152" y="111"/>
                  </a:lnTo>
                  <a:lnTo>
                    <a:pt x="160" y="111"/>
                  </a:lnTo>
                  <a:lnTo>
                    <a:pt x="167" y="109"/>
                  </a:lnTo>
                  <a:lnTo>
                    <a:pt x="175" y="105"/>
                  </a:lnTo>
                  <a:lnTo>
                    <a:pt x="180" y="101"/>
                  </a:lnTo>
                  <a:lnTo>
                    <a:pt x="185" y="96"/>
                  </a:lnTo>
                  <a:lnTo>
                    <a:pt x="188" y="90"/>
                  </a:lnTo>
                  <a:lnTo>
                    <a:pt x="191" y="83"/>
                  </a:lnTo>
                  <a:lnTo>
                    <a:pt x="192" y="75"/>
                  </a:lnTo>
                  <a:lnTo>
                    <a:pt x="191" y="64"/>
                  </a:lnTo>
                  <a:lnTo>
                    <a:pt x="190" y="54"/>
                  </a:lnTo>
                  <a:lnTo>
                    <a:pt x="187" y="45"/>
                  </a:lnTo>
                  <a:lnTo>
                    <a:pt x="186" y="34"/>
                  </a:lnTo>
                  <a:lnTo>
                    <a:pt x="177" y="32"/>
                  </a:lnTo>
                  <a:lnTo>
                    <a:pt x="170" y="32"/>
                  </a:lnTo>
                  <a:lnTo>
                    <a:pt x="162" y="31"/>
                  </a:lnTo>
                  <a:lnTo>
                    <a:pt x="153" y="27"/>
                  </a:lnTo>
                  <a:lnTo>
                    <a:pt x="150" y="26"/>
                  </a:lnTo>
                  <a:lnTo>
                    <a:pt x="145" y="24"/>
                  </a:lnTo>
                  <a:lnTo>
                    <a:pt x="143" y="24"/>
                  </a:lnTo>
                  <a:lnTo>
                    <a:pt x="141" y="24"/>
                  </a:lnTo>
                  <a:lnTo>
                    <a:pt x="140" y="24"/>
                  </a:lnTo>
                  <a:lnTo>
                    <a:pt x="138" y="25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88" name="Freeform 58"/>
            <p:cNvSpPr>
              <a:spLocks/>
            </p:cNvSpPr>
            <p:nvPr/>
          </p:nvSpPr>
          <p:spPr bwMode="auto">
            <a:xfrm>
              <a:off x="4541406" y="2967054"/>
              <a:ext cx="686694" cy="719299"/>
            </a:xfrm>
            <a:custGeom>
              <a:avLst/>
              <a:gdLst>
                <a:gd name="T0" fmla="*/ 158 w 2781"/>
                <a:gd name="T1" fmla="*/ 404 h 2913"/>
                <a:gd name="T2" fmla="*/ 192 w 2781"/>
                <a:gd name="T3" fmla="*/ 174 h 2913"/>
                <a:gd name="T4" fmla="*/ 338 w 2781"/>
                <a:gd name="T5" fmla="*/ 93 h 2913"/>
                <a:gd name="T6" fmla="*/ 476 w 2781"/>
                <a:gd name="T7" fmla="*/ 188 h 2913"/>
                <a:gd name="T8" fmla="*/ 478 w 2781"/>
                <a:gd name="T9" fmla="*/ 52 h 2913"/>
                <a:gd name="T10" fmla="*/ 542 w 2781"/>
                <a:gd name="T11" fmla="*/ 34 h 2913"/>
                <a:gd name="T12" fmla="*/ 677 w 2781"/>
                <a:gd name="T13" fmla="*/ 34 h 2913"/>
                <a:gd name="T14" fmla="*/ 864 w 2781"/>
                <a:gd name="T15" fmla="*/ 124 h 2913"/>
                <a:gd name="T16" fmla="*/ 1115 w 2781"/>
                <a:gd name="T17" fmla="*/ 238 h 2913"/>
                <a:gd name="T18" fmla="*/ 1269 w 2781"/>
                <a:gd name="T19" fmla="*/ 200 h 2913"/>
                <a:gd name="T20" fmla="*/ 1390 w 2781"/>
                <a:gd name="T21" fmla="*/ 123 h 2913"/>
                <a:gd name="T22" fmla="*/ 1490 w 2781"/>
                <a:gd name="T23" fmla="*/ 159 h 2913"/>
                <a:gd name="T24" fmla="*/ 1684 w 2781"/>
                <a:gd name="T25" fmla="*/ 47 h 2913"/>
                <a:gd name="T26" fmla="*/ 1812 w 2781"/>
                <a:gd name="T27" fmla="*/ 204 h 2913"/>
                <a:gd name="T28" fmla="*/ 1765 w 2781"/>
                <a:gd name="T29" fmla="*/ 298 h 2913"/>
                <a:gd name="T30" fmla="*/ 1865 w 2781"/>
                <a:gd name="T31" fmla="*/ 425 h 2913"/>
                <a:gd name="T32" fmla="*/ 1981 w 2781"/>
                <a:gd name="T33" fmla="*/ 471 h 2913"/>
                <a:gd name="T34" fmla="*/ 2008 w 2781"/>
                <a:gd name="T35" fmla="*/ 535 h 2913"/>
                <a:gd name="T36" fmla="*/ 1959 w 2781"/>
                <a:gd name="T37" fmla="*/ 643 h 2913"/>
                <a:gd name="T38" fmla="*/ 2081 w 2781"/>
                <a:gd name="T39" fmla="*/ 795 h 2913"/>
                <a:gd name="T40" fmla="*/ 2191 w 2781"/>
                <a:gd name="T41" fmla="*/ 780 h 2913"/>
                <a:gd name="T42" fmla="*/ 2368 w 2781"/>
                <a:gd name="T43" fmla="*/ 858 h 2913"/>
                <a:gd name="T44" fmla="*/ 2461 w 2781"/>
                <a:gd name="T45" fmla="*/ 872 h 2913"/>
                <a:gd name="T46" fmla="*/ 2327 w 2781"/>
                <a:gd name="T47" fmla="*/ 1129 h 2913"/>
                <a:gd name="T48" fmla="*/ 2212 w 2781"/>
                <a:gd name="T49" fmla="*/ 1213 h 2913"/>
                <a:gd name="T50" fmla="*/ 2219 w 2781"/>
                <a:gd name="T51" fmla="*/ 1440 h 2913"/>
                <a:gd name="T52" fmla="*/ 2340 w 2781"/>
                <a:gd name="T53" fmla="*/ 1577 h 2913"/>
                <a:gd name="T54" fmla="*/ 2386 w 2781"/>
                <a:gd name="T55" fmla="*/ 1706 h 2913"/>
                <a:gd name="T56" fmla="*/ 2444 w 2781"/>
                <a:gd name="T57" fmla="*/ 1914 h 2913"/>
                <a:gd name="T58" fmla="*/ 2568 w 2781"/>
                <a:gd name="T59" fmla="*/ 2040 h 2913"/>
                <a:gd name="T60" fmla="*/ 2670 w 2781"/>
                <a:gd name="T61" fmla="*/ 2217 h 2913"/>
                <a:gd name="T62" fmla="*/ 2719 w 2781"/>
                <a:gd name="T63" fmla="*/ 2401 h 2913"/>
                <a:gd name="T64" fmla="*/ 2591 w 2781"/>
                <a:gd name="T65" fmla="*/ 2643 h 2913"/>
                <a:gd name="T66" fmla="*/ 2535 w 2781"/>
                <a:gd name="T67" fmla="*/ 2756 h 2913"/>
                <a:gd name="T68" fmla="*/ 2377 w 2781"/>
                <a:gd name="T69" fmla="*/ 2751 h 2913"/>
                <a:gd name="T70" fmla="*/ 2223 w 2781"/>
                <a:gd name="T71" fmla="*/ 2906 h 2913"/>
                <a:gd name="T72" fmla="*/ 2112 w 2781"/>
                <a:gd name="T73" fmla="*/ 2832 h 2913"/>
                <a:gd name="T74" fmla="*/ 2037 w 2781"/>
                <a:gd name="T75" fmla="*/ 2838 h 2913"/>
                <a:gd name="T76" fmla="*/ 1966 w 2781"/>
                <a:gd name="T77" fmla="*/ 2685 h 2913"/>
                <a:gd name="T78" fmla="*/ 1826 w 2781"/>
                <a:gd name="T79" fmla="*/ 2561 h 2913"/>
                <a:gd name="T80" fmla="*/ 1713 w 2781"/>
                <a:gd name="T81" fmla="*/ 2552 h 2913"/>
                <a:gd name="T82" fmla="*/ 1588 w 2781"/>
                <a:gd name="T83" fmla="*/ 2483 h 2913"/>
                <a:gd name="T84" fmla="*/ 1530 w 2781"/>
                <a:gd name="T85" fmla="*/ 2411 h 2913"/>
                <a:gd name="T86" fmla="*/ 1607 w 2781"/>
                <a:gd name="T87" fmla="*/ 2237 h 2913"/>
                <a:gd name="T88" fmla="*/ 1607 w 2781"/>
                <a:gd name="T89" fmla="*/ 2108 h 2913"/>
                <a:gd name="T90" fmla="*/ 1530 w 2781"/>
                <a:gd name="T91" fmla="*/ 1952 h 2913"/>
                <a:gd name="T92" fmla="*/ 1413 w 2781"/>
                <a:gd name="T93" fmla="*/ 1687 h 2913"/>
                <a:gd name="T94" fmla="*/ 1256 w 2781"/>
                <a:gd name="T95" fmla="*/ 1695 h 2913"/>
                <a:gd name="T96" fmla="*/ 1127 w 2781"/>
                <a:gd name="T97" fmla="*/ 1702 h 2913"/>
                <a:gd name="T98" fmla="*/ 945 w 2781"/>
                <a:gd name="T99" fmla="*/ 1748 h 2913"/>
                <a:gd name="T100" fmla="*/ 756 w 2781"/>
                <a:gd name="T101" fmla="*/ 1845 h 2913"/>
                <a:gd name="T102" fmla="*/ 685 w 2781"/>
                <a:gd name="T103" fmla="*/ 1843 h 2913"/>
                <a:gd name="T104" fmla="*/ 808 w 2781"/>
                <a:gd name="T105" fmla="*/ 1706 h 2913"/>
                <a:gd name="T106" fmla="*/ 888 w 2781"/>
                <a:gd name="T107" fmla="*/ 1533 h 2913"/>
                <a:gd name="T108" fmla="*/ 756 w 2781"/>
                <a:gd name="T109" fmla="*/ 1468 h 2913"/>
                <a:gd name="T110" fmla="*/ 654 w 2781"/>
                <a:gd name="T111" fmla="*/ 1342 h 2913"/>
                <a:gd name="T112" fmla="*/ 521 w 2781"/>
                <a:gd name="T113" fmla="*/ 1374 h 2913"/>
                <a:gd name="T114" fmla="*/ 411 w 2781"/>
                <a:gd name="T115" fmla="*/ 1310 h 2913"/>
                <a:gd name="T116" fmla="*/ 333 w 2781"/>
                <a:gd name="T117" fmla="*/ 1381 h 2913"/>
                <a:gd name="T118" fmla="*/ 279 w 2781"/>
                <a:gd name="T119" fmla="*/ 1100 h 2913"/>
                <a:gd name="T120" fmla="*/ 220 w 2781"/>
                <a:gd name="T121" fmla="*/ 967 h 2913"/>
                <a:gd name="T122" fmla="*/ 127 w 2781"/>
                <a:gd name="T123" fmla="*/ 717 h 2913"/>
                <a:gd name="T124" fmla="*/ 5 w 2781"/>
                <a:gd name="T125" fmla="*/ 498 h 2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81" h="2913">
                  <a:moveTo>
                    <a:pt x="0" y="492"/>
                  </a:moveTo>
                  <a:lnTo>
                    <a:pt x="13" y="485"/>
                  </a:lnTo>
                  <a:lnTo>
                    <a:pt x="24" y="479"/>
                  </a:lnTo>
                  <a:lnTo>
                    <a:pt x="30" y="476"/>
                  </a:lnTo>
                  <a:lnTo>
                    <a:pt x="37" y="474"/>
                  </a:lnTo>
                  <a:lnTo>
                    <a:pt x="43" y="473"/>
                  </a:lnTo>
                  <a:lnTo>
                    <a:pt x="50" y="473"/>
                  </a:lnTo>
                  <a:lnTo>
                    <a:pt x="60" y="475"/>
                  </a:lnTo>
                  <a:lnTo>
                    <a:pt x="71" y="478"/>
                  </a:lnTo>
                  <a:lnTo>
                    <a:pt x="81" y="476"/>
                  </a:lnTo>
                  <a:lnTo>
                    <a:pt x="89" y="474"/>
                  </a:lnTo>
                  <a:lnTo>
                    <a:pt x="97" y="469"/>
                  </a:lnTo>
                  <a:lnTo>
                    <a:pt x="104" y="463"/>
                  </a:lnTo>
                  <a:lnTo>
                    <a:pt x="116" y="446"/>
                  </a:lnTo>
                  <a:lnTo>
                    <a:pt x="130" y="430"/>
                  </a:lnTo>
                  <a:lnTo>
                    <a:pt x="145" y="416"/>
                  </a:lnTo>
                  <a:lnTo>
                    <a:pt x="158" y="404"/>
                  </a:lnTo>
                  <a:lnTo>
                    <a:pt x="165" y="397"/>
                  </a:lnTo>
                  <a:lnTo>
                    <a:pt x="171" y="390"/>
                  </a:lnTo>
                  <a:lnTo>
                    <a:pt x="175" y="382"/>
                  </a:lnTo>
                  <a:lnTo>
                    <a:pt x="177" y="372"/>
                  </a:lnTo>
                  <a:lnTo>
                    <a:pt x="161" y="285"/>
                  </a:lnTo>
                  <a:lnTo>
                    <a:pt x="162" y="267"/>
                  </a:lnTo>
                  <a:lnTo>
                    <a:pt x="165" y="252"/>
                  </a:lnTo>
                  <a:lnTo>
                    <a:pt x="167" y="237"/>
                  </a:lnTo>
                  <a:lnTo>
                    <a:pt x="168" y="219"/>
                  </a:lnTo>
                  <a:lnTo>
                    <a:pt x="168" y="209"/>
                  </a:lnTo>
                  <a:lnTo>
                    <a:pt x="167" y="200"/>
                  </a:lnTo>
                  <a:lnTo>
                    <a:pt x="167" y="197"/>
                  </a:lnTo>
                  <a:lnTo>
                    <a:pt x="168" y="192"/>
                  </a:lnTo>
                  <a:lnTo>
                    <a:pt x="170" y="188"/>
                  </a:lnTo>
                  <a:lnTo>
                    <a:pt x="171" y="184"/>
                  </a:lnTo>
                  <a:lnTo>
                    <a:pt x="181" y="178"/>
                  </a:lnTo>
                  <a:lnTo>
                    <a:pt x="192" y="174"/>
                  </a:lnTo>
                  <a:lnTo>
                    <a:pt x="197" y="169"/>
                  </a:lnTo>
                  <a:lnTo>
                    <a:pt x="201" y="164"/>
                  </a:lnTo>
                  <a:lnTo>
                    <a:pt x="204" y="159"/>
                  </a:lnTo>
                  <a:lnTo>
                    <a:pt x="206" y="154"/>
                  </a:lnTo>
                  <a:lnTo>
                    <a:pt x="209" y="149"/>
                  </a:lnTo>
                  <a:lnTo>
                    <a:pt x="211" y="144"/>
                  </a:lnTo>
                  <a:lnTo>
                    <a:pt x="215" y="139"/>
                  </a:lnTo>
                  <a:lnTo>
                    <a:pt x="219" y="134"/>
                  </a:lnTo>
                  <a:lnTo>
                    <a:pt x="234" y="124"/>
                  </a:lnTo>
                  <a:lnTo>
                    <a:pt x="247" y="114"/>
                  </a:lnTo>
                  <a:lnTo>
                    <a:pt x="260" y="106"/>
                  </a:lnTo>
                  <a:lnTo>
                    <a:pt x="274" y="100"/>
                  </a:lnTo>
                  <a:lnTo>
                    <a:pt x="300" y="86"/>
                  </a:lnTo>
                  <a:lnTo>
                    <a:pt x="330" y="69"/>
                  </a:lnTo>
                  <a:lnTo>
                    <a:pt x="330" y="69"/>
                  </a:lnTo>
                  <a:lnTo>
                    <a:pt x="334" y="80"/>
                  </a:lnTo>
                  <a:lnTo>
                    <a:pt x="338" y="93"/>
                  </a:lnTo>
                  <a:lnTo>
                    <a:pt x="342" y="103"/>
                  </a:lnTo>
                  <a:lnTo>
                    <a:pt x="347" y="113"/>
                  </a:lnTo>
                  <a:lnTo>
                    <a:pt x="358" y="133"/>
                  </a:lnTo>
                  <a:lnTo>
                    <a:pt x="373" y="153"/>
                  </a:lnTo>
                  <a:lnTo>
                    <a:pt x="377" y="162"/>
                  </a:lnTo>
                  <a:lnTo>
                    <a:pt x="381" y="170"/>
                  </a:lnTo>
                  <a:lnTo>
                    <a:pt x="382" y="174"/>
                  </a:lnTo>
                  <a:lnTo>
                    <a:pt x="384" y="178"/>
                  </a:lnTo>
                  <a:lnTo>
                    <a:pt x="387" y="182"/>
                  </a:lnTo>
                  <a:lnTo>
                    <a:pt x="391" y="184"/>
                  </a:lnTo>
                  <a:lnTo>
                    <a:pt x="401" y="189"/>
                  </a:lnTo>
                  <a:lnTo>
                    <a:pt x="409" y="193"/>
                  </a:lnTo>
                  <a:lnTo>
                    <a:pt x="419" y="194"/>
                  </a:lnTo>
                  <a:lnTo>
                    <a:pt x="428" y="195"/>
                  </a:lnTo>
                  <a:lnTo>
                    <a:pt x="448" y="195"/>
                  </a:lnTo>
                  <a:lnTo>
                    <a:pt x="471" y="198"/>
                  </a:lnTo>
                  <a:lnTo>
                    <a:pt x="476" y="188"/>
                  </a:lnTo>
                  <a:lnTo>
                    <a:pt x="478" y="177"/>
                  </a:lnTo>
                  <a:lnTo>
                    <a:pt x="477" y="163"/>
                  </a:lnTo>
                  <a:lnTo>
                    <a:pt x="475" y="150"/>
                  </a:lnTo>
                  <a:lnTo>
                    <a:pt x="470" y="140"/>
                  </a:lnTo>
                  <a:lnTo>
                    <a:pt x="465" y="129"/>
                  </a:lnTo>
                  <a:lnTo>
                    <a:pt x="460" y="118"/>
                  </a:lnTo>
                  <a:lnTo>
                    <a:pt x="456" y="108"/>
                  </a:lnTo>
                  <a:lnTo>
                    <a:pt x="453" y="95"/>
                  </a:lnTo>
                  <a:lnTo>
                    <a:pt x="452" y="81"/>
                  </a:lnTo>
                  <a:lnTo>
                    <a:pt x="453" y="76"/>
                  </a:lnTo>
                  <a:lnTo>
                    <a:pt x="456" y="72"/>
                  </a:lnTo>
                  <a:lnTo>
                    <a:pt x="460" y="69"/>
                  </a:lnTo>
                  <a:lnTo>
                    <a:pt x="463" y="66"/>
                  </a:lnTo>
                  <a:lnTo>
                    <a:pt x="468" y="64"/>
                  </a:lnTo>
                  <a:lnTo>
                    <a:pt x="472" y="61"/>
                  </a:lnTo>
                  <a:lnTo>
                    <a:pt x="476" y="57"/>
                  </a:lnTo>
                  <a:lnTo>
                    <a:pt x="478" y="52"/>
                  </a:lnTo>
                  <a:lnTo>
                    <a:pt x="483" y="35"/>
                  </a:lnTo>
                  <a:lnTo>
                    <a:pt x="488" y="17"/>
                  </a:lnTo>
                  <a:lnTo>
                    <a:pt x="492" y="10"/>
                  </a:lnTo>
                  <a:lnTo>
                    <a:pt x="497" y="5"/>
                  </a:lnTo>
                  <a:lnTo>
                    <a:pt x="501" y="2"/>
                  </a:lnTo>
                  <a:lnTo>
                    <a:pt x="505" y="1"/>
                  </a:lnTo>
                  <a:lnTo>
                    <a:pt x="509" y="0"/>
                  </a:lnTo>
                  <a:lnTo>
                    <a:pt x="512" y="0"/>
                  </a:lnTo>
                  <a:lnTo>
                    <a:pt x="516" y="0"/>
                  </a:lnTo>
                  <a:lnTo>
                    <a:pt x="520" y="1"/>
                  </a:lnTo>
                  <a:lnTo>
                    <a:pt x="522" y="2"/>
                  </a:lnTo>
                  <a:lnTo>
                    <a:pt x="525" y="5"/>
                  </a:lnTo>
                  <a:lnTo>
                    <a:pt x="529" y="11"/>
                  </a:lnTo>
                  <a:lnTo>
                    <a:pt x="532" y="18"/>
                  </a:lnTo>
                  <a:lnTo>
                    <a:pt x="536" y="25"/>
                  </a:lnTo>
                  <a:lnTo>
                    <a:pt x="540" y="31"/>
                  </a:lnTo>
                  <a:lnTo>
                    <a:pt x="542" y="34"/>
                  </a:lnTo>
                  <a:lnTo>
                    <a:pt x="545" y="35"/>
                  </a:lnTo>
                  <a:lnTo>
                    <a:pt x="549" y="36"/>
                  </a:lnTo>
                  <a:lnTo>
                    <a:pt x="552" y="36"/>
                  </a:lnTo>
                  <a:lnTo>
                    <a:pt x="562" y="35"/>
                  </a:lnTo>
                  <a:lnTo>
                    <a:pt x="571" y="32"/>
                  </a:lnTo>
                  <a:lnTo>
                    <a:pt x="579" y="29"/>
                  </a:lnTo>
                  <a:lnTo>
                    <a:pt x="586" y="25"/>
                  </a:lnTo>
                  <a:lnTo>
                    <a:pt x="594" y="20"/>
                  </a:lnTo>
                  <a:lnTo>
                    <a:pt x="603" y="16"/>
                  </a:lnTo>
                  <a:lnTo>
                    <a:pt x="611" y="13"/>
                  </a:lnTo>
                  <a:lnTo>
                    <a:pt x="621" y="12"/>
                  </a:lnTo>
                  <a:lnTo>
                    <a:pt x="629" y="13"/>
                  </a:lnTo>
                  <a:lnTo>
                    <a:pt x="637" y="15"/>
                  </a:lnTo>
                  <a:lnTo>
                    <a:pt x="643" y="17"/>
                  </a:lnTo>
                  <a:lnTo>
                    <a:pt x="650" y="20"/>
                  </a:lnTo>
                  <a:lnTo>
                    <a:pt x="663" y="26"/>
                  </a:lnTo>
                  <a:lnTo>
                    <a:pt x="677" y="34"/>
                  </a:lnTo>
                  <a:lnTo>
                    <a:pt x="693" y="37"/>
                  </a:lnTo>
                  <a:lnTo>
                    <a:pt x="711" y="39"/>
                  </a:lnTo>
                  <a:lnTo>
                    <a:pt x="716" y="41"/>
                  </a:lnTo>
                  <a:lnTo>
                    <a:pt x="719" y="44"/>
                  </a:lnTo>
                  <a:lnTo>
                    <a:pt x="722" y="47"/>
                  </a:lnTo>
                  <a:lnTo>
                    <a:pt x="724" y="51"/>
                  </a:lnTo>
                  <a:lnTo>
                    <a:pt x="729" y="61"/>
                  </a:lnTo>
                  <a:lnTo>
                    <a:pt x="734" y="71"/>
                  </a:lnTo>
                  <a:lnTo>
                    <a:pt x="739" y="76"/>
                  </a:lnTo>
                  <a:lnTo>
                    <a:pt x="744" y="81"/>
                  </a:lnTo>
                  <a:lnTo>
                    <a:pt x="751" y="86"/>
                  </a:lnTo>
                  <a:lnTo>
                    <a:pt x="756" y="89"/>
                  </a:lnTo>
                  <a:lnTo>
                    <a:pt x="767" y="95"/>
                  </a:lnTo>
                  <a:lnTo>
                    <a:pt x="780" y="99"/>
                  </a:lnTo>
                  <a:lnTo>
                    <a:pt x="806" y="105"/>
                  </a:lnTo>
                  <a:lnTo>
                    <a:pt x="835" y="113"/>
                  </a:lnTo>
                  <a:lnTo>
                    <a:pt x="864" y="124"/>
                  </a:lnTo>
                  <a:lnTo>
                    <a:pt x="890" y="135"/>
                  </a:lnTo>
                  <a:lnTo>
                    <a:pt x="915" y="146"/>
                  </a:lnTo>
                  <a:lnTo>
                    <a:pt x="944" y="158"/>
                  </a:lnTo>
                  <a:lnTo>
                    <a:pt x="950" y="162"/>
                  </a:lnTo>
                  <a:lnTo>
                    <a:pt x="957" y="165"/>
                  </a:lnTo>
                  <a:lnTo>
                    <a:pt x="962" y="169"/>
                  </a:lnTo>
                  <a:lnTo>
                    <a:pt x="967" y="174"/>
                  </a:lnTo>
                  <a:lnTo>
                    <a:pt x="974" y="184"/>
                  </a:lnTo>
                  <a:lnTo>
                    <a:pt x="983" y="195"/>
                  </a:lnTo>
                  <a:lnTo>
                    <a:pt x="990" y="205"/>
                  </a:lnTo>
                  <a:lnTo>
                    <a:pt x="999" y="213"/>
                  </a:lnTo>
                  <a:lnTo>
                    <a:pt x="1004" y="217"/>
                  </a:lnTo>
                  <a:lnTo>
                    <a:pt x="1011" y="219"/>
                  </a:lnTo>
                  <a:lnTo>
                    <a:pt x="1017" y="221"/>
                  </a:lnTo>
                  <a:lnTo>
                    <a:pt x="1023" y="222"/>
                  </a:lnTo>
                  <a:lnTo>
                    <a:pt x="1100" y="222"/>
                  </a:lnTo>
                  <a:lnTo>
                    <a:pt x="1115" y="238"/>
                  </a:lnTo>
                  <a:lnTo>
                    <a:pt x="1128" y="253"/>
                  </a:lnTo>
                  <a:lnTo>
                    <a:pt x="1135" y="259"/>
                  </a:lnTo>
                  <a:lnTo>
                    <a:pt x="1144" y="264"/>
                  </a:lnTo>
                  <a:lnTo>
                    <a:pt x="1152" y="268"/>
                  </a:lnTo>
                  <a:lnTo>
                    <a:pt x="1164" y="269"/>
                  </a:lnTo>
                  <a:lnTo>
                    <a:pt x="1171" y="268"/>
                  </a:lnTo>
                  <a:lnTo>
                    <a:pt x="1180" y="266"/>
                  </a:lnTo>
                  <a:lnTo>
                    <a:pt x="1186" y="263"/>
                  </a:lnTo>
                  <a:lnTo>
                    <a:pt x="1194" y="258"/>
                  </a:lnTo>
                  <a:lnTo>
                    <a:pt x="1205" y="247"/>
                  </a:lnTo>
                  <a:lnTo>
                    <a:pt x="1216" y="234"/>
                  </a:lnTo>
                  <a:lnTo>
                    <a:pt x="1226" y="222"/>
                  </a:lnTo>
                  <a:lnTo>
                    <a:pt x="1239" y="210"/>
                  </a:lnTo>
                  <a:lnTo>
                    <a:pt x="1245" y="207"/>
                  </a:lnTo>
                  <a:lnTo>
                    <a:pt x="1253" y="203"/>
                  </a:lnTo>
                  <a:lnTo>
                    <a:pt x="1260" y="200"/>
                  </a:lnTo>
                  <a:lnTo>
                    <a:pt x="1269" y="200"/>
                  </a:lnTo>
                  <a:lnTo>
                    <a:pt x="1279" y="200"/>
                  </a:lnTo>
                  <a:lnTo>
                    <a:pt x="1288" y="203"/>
                  </a:lnTo>
                  <a:lnTo>
                    <a:pt x="1295" y="205"/>
                  </a:lnTo>
                  <a:lnTo>
                    <a:pt x="1303" y="208"/>
                  </a:lnTo>
                  <a:lnTo>
                    <a:pt x="1312" y="212"/>
                  </a:lnTo>
                  <a:lnTo>
                    <a:pt x="1319" y="214"/>
                  </a:lnTo>
                  <a:lnTo>
                    <a:pt x="1328" y="215"/>
                  </a:lnTo>
                  <a:lnTo>
                    <a:pt x="1338" y="217"/>
                  </a:lnTo>
                  <a:lnTo>
                    <a:pt x="1364" y="217"/>
                  </a:lnTo>
                  <a:lnTo>
                    <a:pt x="1366" y="199"/>
                  </a:lnTo>
                  <a:lnTo>
                    <a:pt x="1367" y="182"/>
                  </a:lnTo>
                  <a:lnTo>
                    <a:pt x="1371" y="164"/>
                  </a:lnTo>
                  <a:lnTo>
                    <a:pt x="1374" y="148"/>
                  </a:lnTo>
                  <a:lnTo>
                    <a:pt x="1378" y="140"/>
                  </a:lnTo>
                  <a:lnTo>
                    <a:pt x="1381" y="134"/>
                  </a:lnTo>
                  <a:lnTo>
                    <a:pt x="1386" y="128"/>
                  </a:lnTo>
                  <a:lnTo>
                    <a:pt x="1390" y="123"/>
                  </a:lnTo>
                  <a:lnTo>
                    <a:pt x="1396" y="119"/>
                  </a:lnTo>
                  <a:lnTo>
                    <a:pt x="1402" y="115"/>
                  </a:lnTo>
                  <a:lnTo>
                    <a:pt x="1408" y="114"/>
                  </a:lnTo>
                  <a:lnTo>
                    <a:pt x="1417" y="113"/>
                  </a:lnTo>
                  <a:lnTo>
                    <a:pt x="1422" y="114"/>
                  </a:lnTo>
                  <a:lnTo>
                    <a:pt x="1427" y="115"/>
                  </a:lnTo>
                  <a:lnTo>
                    <a:pt x="1432" y="118"/>
                  </a:lnTo>
                  <a:lnTo>
                    <a:pt x="1436" y="120"/>
                  </a:lnTo>
                  <a:lnTo>
                    <a:pt x="1442" y="128"/>
                  </a:lnTo>
                  <a:lnTo>
                    <a:pt x="1449" y="136"/>
                  </a:lnTo>
                  <a:lnTo>
                    <a:pt x="1455" y="145"/>
                  </a:lnTo>
                  <a:lnTo>
                    <a:pt x="1461" y="153"/>
                  </a:lnTo>
                  <a:lnTo>
                    <a:pt x="1466" y="157"/>
                  </a:lnTo>
                  <a:lnTo>
                    <a:pt x="1470" y="159"/>
                  </a:lnTo>
                  <a:lnTo>
                    <a:pt x="1475" y="160"/>
                  </a:lnTo>
                  <a:lnTo>
                    <a:pt x="1480" y="160"/>
                  </a:lnTo>
                  <a:lnTo>
                    <a:pt x="1490" y="159"/>
                  </a:lnTo>
                  <a:lnTo>
                    <a:pt x="1497" y="157"/>
                  </a:lnTo>
                  <a:lnTo>
                    <a:pt x="1504" y="153"/>
                  </a:lnTo>
                  <a:lnTo>
                    <a:pt x="1510" y="148"/>
                  </a:lnTo>
                  <a:lnTo>
                    <a:pt x="1516" y="141"/>
                  </a:lnTo>
                  <a:lnTo>
                    <a:pt x="1523" y="135"/>
                  </a:lnTo>
                  <a:lnTo>
                    <a:pt x="1530" y="130"/>
                  </a:lnTo>
                  <a:lnTo>
                    <a:pt x="1539" y="126"/>
                  </a:lnTo>
                  <a:lnTo>
                    <a:pt x="1553" y="121"/>
                  </a:lnTo>
                  <a:lnTo>
                    <a:pt x="1566" y="120"/>
                  </a:lnTo>
                  <a:lnTo>
                    <a:pt x="1579" y="119"/>
                  </a:lnTo>
                  <a:lnTo>
                    <a:pt x="1594" y="115"/>
                  </a:lnTo>
                  <a:lnTo>
                    <a:pt x="1609" y="110"/>
                  </a:lnTo>
                  <a:lnTo>
                    <a:pt x="1620" y="104"/>
                  </a:lnTo>
                  <a:lnTo>
                    <a:pt x="1632" y="95"/>
                  </a:lnTo>
                  <a:lnTo>
                    <a:pt x="1642" y="86"/>
                  </a:lnTo>
                  <a:lnTo>
                    <a:pt x="1661" y="67"/>
                  </a:lnTo>
                  <a:lnTo>
                    <a:pt x="1684" y="47"/>
                  </a:lnTo>
                  <a:lnTo>
                    <a:pt x="1684" y="47"/>
                  </a:lnTo>
                  <a:lnTo>
                    <a:pt x="1694" y="71"/>
                  </a:lnTo>
                  <a:lnTo>
                    <a:pt x="1706" y="94"/>
                  </a:lnTo>
                  <a:lnTo>
                    <a:pt x="1712" y="103"/>
                  </a:lnTo>
                  <a:lnTo>
                    <a:pt x="1721" y="111"/>
                  </a:lnTo>
                  <a:lnTo>
                    <a:pt x="1731" y="119"/>
                  </a:lnTo>
                  <a:lnTo>
                    <a:pt x="1742" y="126"/>
                  </a:lnTo>
                  <a:lnTo>
                    <a:pt x="1766" y="136"/>
                  </a:lnTo>
                  <a:lnTo>
                    <a:pt x="1787" y="146"/>
                  </a:lnTo>
                  <a:lnTo>
                    <a:pt x="1797" y="153"/>
                  </a:lnTo>
                  <a:lnTo>
                    <a:pt x="1805" y="160"/>
                  </a:lnTo>
                  <a:lnTo>
                    <a:pt x="1807" y="165"/>
                  </a:lnTo>
                  <a:lnTo>
                    <a:pt x="1809" y="170"/>
                  </a:lnTo>
                  <a:lnTo>
                    <a:pt x="1810" y="175"/>
                  </a:lnTo>
                  <a:lnTo>
                    <a:pt x="1811" y="182"/>
                  </a:lnTo>
                  <a:lnTo>
                    <a:pt x="1811" y="193"/>
                  </a:lnTo>
                  <a:lnTo>
                    <a:pt x="1812" y="204"/>
                  </a:lnTo>
                  <a:lnTo>
                    <a:pt x="1812" y="209"/>
                  </a:lnTo>
                  <a:lnTo>
                    <a:pt x="1812" y="214"/>
                  </a:lnTo>
                  <a:lnTo>
                    <a:pt x="1811" y="219"/>
                  </a:lnTo>
                  <a:lnTo>
                    <a:pt x="1809" y="224"/>
                  </a:lnTo>
                  <a:lnTo>
                    <a:pt x="1802" y="232"/>
                  </a:lnTo>
                  <a:lnTo>
                    <a:pt x="1795" y="238"/>
                  </a:lnTo>
                  <a:lnTo>
                    <a:pt x="1787" y="243"/>
                  </a:lnTo>
                  <a:lnTo>
                    <a:pt x="1780" y="248"/>
                  </a:lnTo>
                  <a:lnTo>
                    <a:pt x="1772" y="253"/>
                  </a:lnTo>
                  <a:lnTo>
                    <a:pt x="1766" y="259"/>
                  </a:lnTo>
                  <a:lnTo>
                    <a:pt x="1764" y="263"/>
                  </a:lnTo>
                  <a:lnTo>
                    <a:pt x="1762" y="267"/>
                  </a:lnTo>
                  <a:lnTo>
                    <a:pt x="1761" y="271"/>
                  </a:lnTo>
                  <a:lnTo>
                    <a:pt x="1761" y="276"/>
                  </a:lnTo>
                  <a:lnTo>
                    <a:pt x="1761" y="283"/>
                  </a:lnTo>
                  <a:lnTo>
                    <a:pt x="1762" y="291"/>
                  </a:lnTo>
                  <a:lnTo>
                    <a:pt x="1765" y="298"/>
                  </a:lnTo>
                  <a:lnTo>
                    <a:pt x="1767" y="305"/>
                  </a:lnTo>
                  <a:lnTo>
                    <a:pt x="1771" y="310"/>
                  </a:lnTo>
                  <a:lnTo>
                    <a:pt x="1775" y="315"/>
                  </a:lnTo>
                  <a:lnTo>
                    <a:pt x="1780" y="320"/>
                  </a:lnTo>
                  <a:lnTo>
                    <a:pt x="1785" y="325"/>
                  </a:lnTo>
                  <a:lnTo>
                    <a:pt x="1810" y="342"/>
                  </a:lnTo>
                  <a:lnTo>
                    <a:pt x="1838" y="359"/>
                  </a:lnTo>
                  <a:lnTo>
                    <a:pt x="1841" y="362"/>
                  </a:lnTo>
                  <a:lnTo>
                    <a:pt x="1844" y="366"/>
                  </a:lnTo>
                  <a:lnTo>
                    <a:pt x="1846" y="370"/>
                  </a:lnTo>
                  <a:lnTo>
                    <a:pt x="1848" y="375"/>
                  </a:lnTo>
                  <a:lnTo>
                    <a:pt x="1849" y="385"/>
                  </a:lnTo>
                  <a:lnTo>
                    <a:pt x="1850" y="396"/>
                  </a:lnTo>
                  <a:lnTo>
                    <a:pt x="1853" y="404"/>
                  </a:lnTo>
                  <a:lnTo>
                    <a:pt x="1856" y="411"/>
                  </a:lnTo>
                  <a:lnTo>
                    <a:pt x="1860" y="419"/>
                  </a:lnTo>
                  <a:lnTo>
                    <a:pt x="1865" y="425"/>
                  </a:lnTo>
                  <a:lnTo>
                    <a:pt x="1871" y="430"/>
                  </a:lnTo>
                  <a:lnTo>
                    <a:pt x="1878" y="435"/>
                  </a:lnTo>
                  <a:lnTo>
                    <a:pt x="1885" y="438"/>
                  </a:lnTo>
                  <a:lnTo>
                    <a:pt x="1894" y="438"/>
                  </a:lnTo>
                  <a:lnTo>
                    <a:pt x="1910" y="436"/>
                  </a:lnTo>
                  <a:lnTo>
                    <a:pt x="1927" y="435"/>
                  </a:lnTo>
                  <a:lnTo>
                    <a:pt x="1932" y="436"/>
                  </a:lnTo>
                  <a:lnTo>
                    <a:pt x="1937" y="438"/>
                  </a:lnTo>
                  <a:lnTo>
                    <a:pt x="1940" y="439"/>
                  </a:lnTo>
                  <a:lnTo>
                    <a:pt x="1944" y="441"/>
                  </a:lnTo>
                  <a:lnTo>
                    <a:pt x="1951" y="448"/>
                  </a:lnTo>
                  <a:lnTo>
                    <a:pt x="1957" y="454"/>
                  </a:lnTo>
                  <a:lnTo>
                    <a:pt x="1962" y="460"/>
                  </a:lnTo>
                  <a:lnTo>
                    <a:pt x="1968" y="466"/>
                  </a:lnTo>
                  <a:lnTo>
                    <a:pt x="1972" y="469"/>
                  </a:lnTo>
                  <a:lnTo>
                    <a:pt x="1976" y="470"/>
                  </a:lnTo>
                  <a:lnTo>
                    <a:pt x="1981" y="471"/>
                  </a:lnTo>
                  <a:lnTo>
                    <a:pt x="1986" y="473"/>
                  </a:lnTo>
                  <a:lnTo>
                    <a:pt x="2006" y="474"/>
                  </a:lnTo>
                  <a:lnTo>
                    <a:pt x="2026" y="476"/>
                  </a:lnTo>
                  <a:lnTo>
                    <a:pt x="2033" y="479"/>
                  </a:lnTo>
                  <a:lnTo>
                    <a:pt x="2041" y="484"/>
                  </a:lnTo>
                  <a:lnTo>
                    <a:pt x="2043" y="487"/>
                  </a:lnTo>
                  <a:lnTo>
                    <a:pt x="2045" y="490"/>
                  </a:lnTo>
                  <a:lnTo>
                    <a:pt x="2046" y="494"/>
                  </a:lnTo>
                  <a:lnTo>
                    <a:pt x="2046" y="499"/>
                  </a:lnTo>
                  <a:lnTo>
                    <a:pt x="2046" y="504"/>
                  </a:lnTo>
                  <a:lnTo>
                    <a:pt x="2045" y="508"/>
                  </a:lnTo>
                  <a:lnTo>
                    <a:pt x="2042" y="512"/>
                  </a:lnTo>
                  <a:lnTo>
                    <a:pt x="2040" y="515"/>
                  </a:lnTo>
                  <a:lnTo>
                    <a:pt x="2032" y="520"/>
                  </a:lnTo>
                  <a:lnTo>
                    <a:pt x="2023" y="525"/>
                  </a:lnTo>
                  <a:lnTo>
                    <a:pt x="2016" y="530"/>
                  </a:lnTo>
                  <a:lnTo>
                    <a:pt x="2008" y="535"/>
                  </a:lnTo>
                  <a:lnTo>
                    <a:pt x="2006" y="539"/>
                  </a:lnTo>
                  <a:lnTo>
                    <a:pt x="2003" y="543"/>
                  </a:lnTo>
                  <a:lnTo>
                    <a:pt x="2002" y="547"/>
                  </a:lnTo>
                  <a:lnTo>
                    <a:pt x="2001" y="552"/>
                  </a:lnTo>
                  <a:lnTo>
                    <a:pt x="2009" y="568"/>
                  </a:lnTo>
                  <a:lnTo>
                    <a:pt x="2017" y="583"/>
                  </a:lnTo>
                  <a:lnTo>
                    <a:pt x="2017" y="589"/>
                  </a:lnTo>
                  <a:lnTo>
                    <a:pt x="2015" y="594"/>
                  </a:lnTo>
                  <a:lnTo>
                    <a:pt x="2012" y="599"/>
                  </a:lnTo>
                  <a:lnTo>
                    <a:pt x="2008" y="603"/>
                  </a:lnTo>
                  <a:lnTo>
                    <a:pt x="1998" y="611"/>
                  </a:lnTo>
                  <a:lnTo>
                    <a:pt x="1988" y="617"/>
                  </a:lnTo>
                  <a:lnTo>
                    <a:pt x="1977" y="623"/>
                  </a:lnTo>
                  <a:lnTo>
                    <a:pt x="1968" y="630"/>
                  </a:lnTo>
                  <a:lnTo>
                    <a:pt x="1964" y="633"/>
                  </a:lnTo>
                  <a:lnTo>
                    <a:pt x="1962" y="638"/>
                  </a:lnTo>
                  <a:lnTo>
                    <a:pt x="1959" y="643"/>
                  </a:lnTo>
                  <a:lnTo>
                    <a:pt x="1959" y="650"/>
                  </a:lnTo>
                  <a:lnTo>
                    <a:pt x="1961" y="655"/>
                  </a:lnTo>
                  <a:lnTo>
                    <a:pt x="1964" y="660"/>
                  </a:lnTo>
                  <a:lnTo>
                    <a:pt x="1968" y="663"/>
                  </a:lnTo>
                  <a:lnTo>
                    <a:pt x="1972" y="668"/>
                  </a:lnTo>
                  <a:lnTo>
                    <a:pt x="1983" y="691"/>
                  </a:lnTo>
                  <a:lnTo>
                    <a:pt x="1992" y="712"/>
                  </a:lnTo>
                  <a:lnTo>
                    <a:pt x="2001" y="732"/>
                  </a:lnTo>
                  <a:lnTo>
                    <a:pt x="2012" y="755"/>
                  </a:lnTo>
                  <a:lnTo>
                    <a:pt x="2018" y="764"/>
                  </a:lnTo>
                  <a:lnTo>
                    <a:pt x="2026" y="771"/>
                  </a:lnTo>
                  <a:lnTo>
                    <a:pt x="2033" y="776"/>
                  </a:lnTo>
                  <a:lnTo>
                    <a:pt x="2041" y="781"/>
                  </a:lnTo>
                  <a:lnTo>
                    <a:pt x="2050" y="786"/>
                  </a:lnTo>
                  <a:lnTo>
                    <a:pt x="2060" y="789"/>
                  </a:lnTo>
                  <a:lnTo>
                    <a:pt x="2070" y="793"/>
                  </a:lnTo>
                  <a:lnTo>
                    <a:pt x="2081" y="795"/>
                  </a:lnTo>
                  <a:lnTo>
                    <a:pt x="2094" y="800"/>
                  </a:lnTo>
                  <a:lnTo>
                    <a:pt x="2104" y="808"/>
                  </a:lnTo>
                  <a:lnTo>
                    <a:pt x="2110" y="810"/>
                  </a:lnTo>
                  <a:lnTo>
                    <a:pt x="2115" y="814"/>
                  </a:lnTo>
                  <a:lnTo>
                    <a:pt x="2121" y="815"/>
                  </a:lnTo>
                  <a:lnTo>
                    <a:pt x="2129" y="817"/>
                  </a:lnTo>
                  <a:lnTo>
                    <a:pt x="2134" y="815"/>
                  </a:lnTo>
                  <a:lnTo>
                    <a:pt x="2139" y="815"/>
                  </a:lnTo>
                  <a:lnTo>
                    <a:pt x="2144" y="813"/>
                  </a:lnTo>
                  <a:lnTo>
                    <a:pt x="2148" y="810"/>
                  </a:lnTo>
                  <a:lnTo>
                    <a:pt x="2155" y="804"/>
                  </a:lnTo>
                  <a:lnTo>
                    <a:pt x="2163" y="798"/>
                  </a:lnTo>
                  <a:lnTo>
                    <a:pt x="2170" y="791"/>
                  </a:lnTo>
                  <a:lnTo>
                    <a:pt x="2178" y="785"/>
                  </a:lnTo>
                  <a:lnTo>
                    <a:pt x="2181" y="783"/>
                  </a:lnTo>
                  <a:lnTo>
                    <a:pt x="2186" y="781"/>
                  </a:lnTo>
                  <a:lnTo>
                    <a:pt x="2191" y="780"/>
                  </a:lnTo>
                  <a:lnTo>
                    <a:pt x="2196" y="779"/>
                  </a:lnTo>
                  <a:lnTo>
                    <a:pt x="2202" y="780"/>
                  </a:lnTo>
                  <a:lnTo>
                    <a:pt x="2207" y="780"/>
                  </a:lnTo>
                  <a:lnTo>
                    <a:pt x="2210" y="783"/>
                  </a:lnTo>
                  <a:lnTo>
                    <a:pt x="2214" y="784"/>
                  </a:lnTo>
                  <a:lnTo>
                    <a:pt x="2222" y="789"/>
                  </a:lnTo>
                  <a:lnTo>
                    <a:pt x="2228" y="796"/>
                  </a:lnTo>
                  <a:lnTo>
                    <a:pt x="2239" y="811"/>
                  </a:lnTo>
                  <a:lnTo>
                    <a:pt x="2253" y="827"/>
                  </a:lnTo>
                  <a:lnTo>
                    <a:pt x="2266" y="837"/>
                  </a:lnTo>
                  <a:lnTo>
                    <a:pt x="2279" y="845"/>
                  </a:lnTo>
                  <a:lnTo>
                    <a:pt x="2293" y="850"/>
                  </a:lnTo>
                  <a:lnTo>
                    <a:pt x="2307" y="854"/>
                  </a:lnTo>
                  <a:lnTo>
                    <a:pt x="2321" y="857"/>
                  </a:lnTo>
                  <a:lnTo>
                    <a:pt x="2336" y="858"/>
                  </a:lnTo>
                  <a:lnTo>
                    <a:pt x="2352" y="858"/>
                  </a:lnTo>
                  <a:lnTo>
                    <a:pt x="2368" y="858"/>
                  </a:lnTo>
                  <a:lnTo>
                    <a:pt x="2375" y="858"/>
                  </a:lnTo>
                  <a:lnTo>
                    <a:pt x="2380" y="857"/>
                  </a:lnTo>
                  <a:lnTo>
                    <a:pt x="2385" y="855"/>
                  </a:lnTo>
                  <a:lnTo>
                    <a:pt x="2389" y="853"/>
                  </a:lnTo>
                  <a:lnTo>
                    <a:pt x="2397" y="848"/>
                  </a:lnTo>
                  <a:lnTo>
                    <a:pt x="2405" y="840"/>
                  </a:lnTo>
                  <a:lnTo>
                    <a:pt x="2412" y="833"/>
                  </a:lnTo>
                  <a:lnTo>
                    <a:pt x="2420" y="825"/>
                  </a:lnTo>
                  <a:lnTo>
                    <a:pt x="2429" y="818"/>
                  </a:lnTo>
                  <a:lnTo>
                    <a:pt x="2437" y="811"/>
                  </a:lnTo>
                  <a:lnTo>
                    <a:pt x="2437" y="811"/>
                  </a:lnTo>
                  <a:lnTo>
                    <a:pt x="2444" y="818"/>
                  </a:lnTo>
                  <a:lnTo>
                    <a:pt x="2447" y="824"/>
                  </a:lnTo>
                  <a:lnTo>
                    <a:pt x="2451" y="832"/>
                  </a:lnTo>
                  <a:lnTo>
                    <a:pt x="2454" y="839"/>
                  </a:lnTo>
                  <a:lnTo>
                    <a:pt x="2458" y="854"/>
                  </a:lnTo>
                  <a:lnTo>
                    <a:pt x="2461" y="872"/>
                  </a:lnTo>
                  <a:lnTo>
                    <a:pt x="2469" y="888"/>
                  </a:lnTo>
                  <a:lnTo>
                    <a:pt x="2475" y="906"/>
                  </a:lnTo>
                  <a:lnTo>
                    <a:pt x="2475" y="960"/>
                  </a:lnTo>
                  <a:lnTo>
                    <a:pt x="2474" y="973"/>
                  </a:lnTo>
                  <a:lnTo>
                    <a:pt x="2471" y="987"/>
                  </a:lnTo>
                  <a:lnTo>
                    <a:pt x="2468" y="998"/>
                  </a:lnTo>
                  <a:lnTo>
                    <a:pt x="2464" y="1010"/>
                  </a:lnTo>
                  <a:lnTo>
                    <a:pt x="2451" y="1031"/>
                  </a:lnTo>
                  <a:lnTo>
                    <a:pt x="2435" y="1054"/>
                  </a:lnTo>
                  <a:lnTo>
                    <a:pt x="2421" y="1075"/>
                  </a:lnTo>
                  <a:lnTo>
                    <a:pt x="2410" y="1094"/>
                  </a:lnTo>
                  <a:lnTo>
                    <a:pt x="2402" y="1103"/>
                  </a:lnTo>
                  <a:lnTo>
                    <a:pt x="2395" y="1110"/>
                  </a:lnTo>
                  <a:lnTo>
                    <a:pt x="2386" y="1116"/>
                  </a:lnTo>
                  <a:lnTo>
                    <a:pt x="2373" y="1120"/>
                  </a:lnTo>
                  <a:lnTo>
                    <a:pt x="2350" y="1125"/>
                  </a:lnTo>
                  <a:lnTo>
                    <a:pt x="2327" y="1129"/>
                  </a:lnTo>
                  <a:lnTo>
                    <a:pt x="2304" y="1130"/>
                  </a:lnTo>
                  <a:lnTo>
                    <a:pt x="2284" y="1131"/>
                  </a:lnTo>
                  <a:lnTo>
                    <a:pt x="2263" y="1134"/>
                  </a:lnTo>
                  <a:lnTo>
                    <a:pt x="2242" y="1136"/>
                  </a:lnTo>
                  <a:lnTo>
                    <a:pt x="2232" y="1139"/>
                  </a:lnTo>
                  <a:lnTo>
                    <a:pt x="2220" y="1141"/>
                  </a:lnTo>
                  <a:lnTo>
                    <a:pt x="2209" y="1145"/>
                  </a:lnTo>
                  <a:lnTo>
                    <a:pt x="2196" y="1149"/>
                  </a:lnTo>
                  <a:lnTo>
                    <a:pt x="2204" y="1160"/>
                  </a:lnTo>
                  <a:lnTo>
                    <a:pt x="2212" y="1169"/>
                  </a:lnTo>
                  <a:lnTo>
                    <a:pt x="2214" y="1174"/>
                  </a:lnTo>
                  <a:lnTo>
                    <a:pt x="2217" y="1179"/>
                  </a:lnTo>
                  <a:lnTo>
                    <a:pt x="2218" y="1185"/>
                  </a:lnTo>
                  <a:lnTo>
                    <a:pt x="2218" y="1192"/>
                  </a:lnTo>
                  <a:lnTo>
                    <a:pt x="2218" y="1199"/>
                  </a:lnTo>
                  <a:lnTo>
                    <a:pt x="2215" y="1207"/>
                  </a:lnTo>
                  <a:lnTo>
                    <a:pt x="2212" y="1213"/>
                  </a:lnTo>
                  <a:lnTo>
                    <a:pt x="2207" y="1219"/>
                  </a:lnTo>
                  <a:lnTo>
                    <a:pt x="2200" y="1224"/>
                  </a:lnTo>
                  <a:lnTo>
                    <a:pt x="2194" y="1228"/>
                  </a:lnTo>
                  <a:lnTo>
                    <a:pt x="2186" y="1232"/>
                  </a:lnTo>
                  <a:lnTo>
                    <a:pt x="2179" y="1234"/>
                  </a:lnTo>
                  <a:lnTo>
                    <a:pt x="2175" y="1247"/>
                  </a:lnTo>
                  <a:lnTo>
                    <a:pt x="2181" y="1253"/>
                  </a:lnTo>
                  <a:lnTo>
                    <a:pt x="2185" y="1259"/>
                  </a:lnTo>
                  <a:lnTo>
                    <a:pt x="2189" y="1266"/>
                  </a:lnTo>
                  <a:lnTo>
                    <a:pt x="2190" y="1273"/>
                  </a:lnTo>
                  <a:lnTo>
                    <a:pt x="2193" y="1288"/>
                  </a:lnTo>
                  <a:lnTo>
                    <a:pt x="2194" y="1306"/>
                  </a:lnTo>
                  <a:lnTo>
                    <a:pt x="2199" y="1338"/>
                  </a:lnTo>
                  <a:lnTo>
                    <a:pt x="2203" y="1366"/>
                  </a:lnTo>
                  <a:lnTo>
                    <a:pt x="2208" y="1395"/>
                  </a:lnTo>
                  <a:lnTo>
                    <a:pt x="2215" y="1426"/>
                  </a:lnTo>
                  <a:lnTo>
                    <a:pt x="2219" y="1440"/>
                  </a:lnTo>
                  <a:lnTo>
                    <a:pt x="2224" y="1451"/>
                  </a:lnTo>
                  <a:lnTo>
                    <a:pt x="2229" y="1463"/>
                  </a:lnTo>
                  <a:lnTo>
                    <a:pt x="2234" y="1474"/>
                  </a:lnTo>
                  <a:lnTo>
                    <a:pt x="2240" y="1484"/>
                  </a:lnTo>
                  <a:lnTo>
                    <a:pt x="2248" y="1493"/>
                  </a:lnTo>
                  <a:lnTo>
                    <a:pt x="2255" y="1502"/>
                  </a:lnTo>
                  <a:lnTo>
                    <a:pt x="2264" y="1509"/>
                  </a:lnTo>
                  <a:lnTo>
                    <a:pt x="2273" y="1517"/>
                  </a:lnTo>
                  <a:lnTo>
                    <a:pt x="2283" y="1524"/>
                  </a:lnTo>
                  <a:lnTo>
                    <a:pt x="2293" y="1530"/>
                  </a:lnTo>
                  <a:lnTo>
                    <a:pt x="2303" y="1537"/>
                  </a:lnTo>
                  <a:lnTo>
                    <a:pt x="2326" y="1548"/>
                  </a:lnTo>
                  <a:lnTo>
                    <a:pt x="2351" y="1559"/>
                  </a:lnTo>
                  <a:lnTo>
                    <a:pt x="2348" y="1564"/>
                  </a:lnTo>
                  <a:lnTo>
                    <a:pt x="2347" y="1569"/>
                  </a:lnTo>
                  <a:lnTo>
                    <a:pt x="2343" y="1573"/>
                  </a:lnTo>
                  <a:lnTo>
                    <a:pt x="2340" y="1577"/>
                  </a:lnTo>
                  <a:lnTo>
                    <a:pt x="2332" y="1583"/>
                  </a:lnTo>
                  <a:lnTo>
                    <a:pt x="2323" y="1591"/>
                  </a:lnTo>
                  <a:lnTo>
                    <a:pt x="2318" y="1598"/>
                  </a:lnTo>
                  <a:lnTo>
                    <a:pt x="2314" y="1604"/>
                  </a:lnTo>
                  <a:lnTo>
                    <a:pt x="2312" y="1612"/>
                  </a:lnTo>
                  <a:lnTo>
                    <a:pt x="2311" y="1620"/>
                  </a:lnTo>
                  <a:lnTo>
                    <a:pt x="2311" y="1636"/>
                  </a:lnTo>
                  <a:lnTo>
                    <a:pt x="2311" y="1655"/>
                  </a:lnTo>
                  <a:lnTo>
                    <a:pt x="2311" y="1660"/>
                  </a:lnTo>
                  <a:lnTo>
                    <a:pt x="2312" y="1665"/>
                  </a:lnTo>
                  <a:lnTo>
                    <a:pt x="2314" y="1668"/>
                  </a:lnTo>
                  <a:lnTo>
                    <a:pt x="2317" y="1672"/>
                  </a:lnTo>
                  <a:lnTo>
                    <a:pt x="2323" y="1679"/>
                  </a:lnTo>
                  <a:lnTo>
                    <a:pt x="2332" y="1684"/>
                  </a:lnTo>
                  <a:lnTo>
                    <a:pt x="2352" y="1691"/>
                  </a:lnTo>
                  <a:lnTo>
                    <a:pt x="2373" y="1699"/>
                  </a:lnTo>
                  <a:lnTo>
                    <a:pt x="2386" y="1706"/>
                  </a:lnTo>
                  <a:lnTo>
                    <a:pt x="2396" y="1714"/>
                  </a:lnTo>
                  <a:lnTo>
                    <a:pt x="2405" y="1724"/>
                  </a:lnTo>
                  <a:lnTo>
                    <a:pt x="2412" y="1734"/>
                  </a:lnTo>
                  <a:lnTo>
                    <a:pt x="2417" y="1745"/>
                  </a:lnTo>
                  <a:lnTo>
                    <a:pt x="2421" y="1756"/>
                  </a:lnTo>
                  <a:lnTo>
                    <a:pt x="2424" y="1770"/>
                  </a:lnTo>
                  <a:lnTo>
                    <a:pt x="2425" y="1784"/>
                  </a:lnTo>
                  <a:lnTo>
                    <a:pt x="2424" y="1810"/>
                  </a:lnTo>
                  <a:lnTo>
                    <a:pt x="2420" y="1833"/>
                  </a:lnTo>
                  <a:lnTo>
                    <a:pt x="2417" y="1855"/>
                  </a:lnTo>
                  <a:lnTo>
                    <a:pt x="2416" y="1882"/>
                  </a:lnTo>
                  <a:lnTo>
                    <a:pt x="2417" y="1889"/>
                  </a:lnTo>
                  <a:lnTo>
                    <a:pt x="2421" y="1896"/>
                  </a:lnTo>
                  <a:lnTo>
                    <a:pt x="2426" y="1901"/>
                  </a:lnTo>
                  <a:lnTo>
                    <a:pt x="2431" y="1904"/>
                  </a:lnTo>
                  <a:lnTo>
                    <a:pt x="2437" y="1909"/>
                  </a:lnTo>
                  <a:lnTo>
                    <a:pt x="2444" y="1914"/>
                  </a:lnTo>
                  <a:lnTo>
                    <a:pt x="2449" y="1919"/>
                  </a:lnTo>
                  <a:lnTo>
                    <a:pt x="2454" y="1927"/>
                  </a:lnTo>
                  <a:lnTo>
                    <a:pt x="2458" y="1941"/>
                  </a:lnTo>
                  <a:lnTo>
                    <a:pt x="2460" y="1955"/>
                  </a:lnTo>
                  <a:lnTo>
                    <a:pt x="2460" y="1961"/>
                  </a:lnTo>
                  <a:lnTo>
                    <a:pt x="2461" y="1968"/>
                  </a:lnTo>
                  <a:lnTo>
                    <a:pt x="2464" y="1975"/>
                  </a:lnTo>
                  <a:lnTo>
                    <a:pt x="2466" y="1982"/>
                  </a:lnTo>
                  <a:lnTo>
                    <a:pt x="2471" y="1990"/>
                  </a:lnTo>
                  <a:lnTo>
                    <a:pt x="2478" y="1997"/>
                  </a:lnTo>
                  <a:lnTo>
                    <a:pt x="2484" y="2002"/>
                  </a:lnTo>
                  <a:lnTo>
                    <a:pt x="2493" y="2006"/>
                  </a:lnTo>
                  <a:lnTo>
                    <a:pt x="2509" y="2012"/>
                  </a:lnTo>
                  <a:lnTo>
                    <a:pt x="2528" y="2019"/>
                  </a:lnTo>
                  <a:lnTo>
                    <a:pt x="2543" y="2026"/>
                  </a:lnTo>
                  <a:lnTo>
                    <a:pt x="2555" y="2034"/>
                  </a:lnTo>
                  <a:lnTo>
                    <a:pt x="2568" y="2040"/>
                  </a:lnTo>
                  <a:lnTo>
                    <a:pt x="2579" y="2049"/>
                  </a:lnTo>
                  <a:lnTo>
                    <a:pt x="2591" y="2057"/>
                  </a:lnTo>
                  <a:lnTo>
                    <a:pt x="2601" y="2066"/>
                  </a:lnTo>
                  <a:lnTo>
                    <a:pt x="2612" y="2078"/>
                  </a:lnTo>
                  <a:lnTo>
                    <a:pt x="2623" y="2090"/>
                  </a:lnTo>
                  <a:lnTo>
                    <a:pt x="2628" y="2099"/>
                  </a:lnTo>
                  <a:lnTo>
                    <a:pt x="2633" y="2106"/>
                  </a:lnTo>
                  <a:lnTo>
                    <a:pt x="2637" y="2114"/>
                  </a:lnTo>
                  <a:lnTo>
                    <a:pt x="2640" y="2123"/>
                  </a:lnTo>
                  <a:lnTo>
                    <a:pt x="2643" y="2139"/>
                  </a:lnTo>
                  <a:lnTo>
                    <a:pt x="2646" y="2157"/>
                  </a:lnTo>
                  <a:lnTo>
                    <a:pt x="2647" y="2173"/>
                  </a:lnTo>
                  <a:lnTo>
                    <a:pt x="2652" y="2188"/>
                  </a:lnTo>
                  <a:lnTo>
                    <a:pt x="2655" y="2197"/>
                  </a:lnTo>
                  <a:lnTo>
                    <a:pt x="2658" y="2203"/>
                  </a:lnTo>
                  <a:lnTo>
                    <a:pt x="2663" y="2211"/>
                  </a:lnTo>
                  <a:lnTo>
                    <a:pt x="2670" y="2217"/>
                  </a:lnTo>
                  <a:lnTo>
                    <a:pt x="2686" y="2231"/>
                  </a:lnTo>
                  <a:lnTo>
                    <a:pt x="2701" y="2242"/>
                  </a:lnTo>
                  <a:lnTo>
                    <a:pt x="2716" y="2253"/>
                  </a:lnTo>
                  <a:lnTo>
                    <a:pt x="2734" y="2264"/>
                  </a:lnTo>
                  <a:lnTo>
                    <a:pt x="2751" y="2277"/>
                  </a:lnTo>
                  <a:lnTo>
                    <a:pt x="2766" y="2288"/>
                  </a:lnTo>
                  <a:lnTo>
                    <a:pt x="2773" y="2295"/>
                  </a:lnTo>
                  <a:lnTo>
                    <a:pt x="2778" y="2302"/>
                  </a:lnTo>
                  <a:lnTo>
                    <a:pt x="2780" y="2311"/>
                  </a:lnTo>
                  <a:lnTo>
                    <a:pt x="2781" y="2321"/>
                  </a:lnTo>
                  <a:lnTo>
                    <a:pt x="2780" y="2331"/>
                  </a:lnTo>
                  <a:lnTo>
                    <a:pt x="2778" y="2341"/>
                  </a:lnTo>
                  <a:lnTo>
                    <a:pt x="2773" y="2350"/>
                  </a:lnTo>
                  <a:lnTo>
                    <a:pt x="2766" y="2357"/>
                  </a:lnTo>
                  <a:lnTo>
                    <a:pt x="2751" y="2371"/>
                  </a:lnTo>
                  <a:lnTo>
                    <a:pt x="2734" y="2386"/>
                  </a:lnTo>
                  <a:lnTo>
                    <a:pt x="2719" y="2401"/>
                  </a:lnTo>
                  <a:lnTo>
                    <a:pt x="2706" y="2416"/>
                  </a:lnTo>
                  <a:lnTo>
                    <a:pt x="2695" y="2431"/>
                  </a:lnTo>
                  <a:lnTo>
                    <a:pt x="2685" y="2445"/>
                  </a:lnTo>
                  <a:lnTo>
                    <a:pt x="2665" y="2475"/>
                  </a:lnTo>
                  <a:lnTo>
                    <a:pt x="2641" y="2508"/>
                  </a:lnTo>
                  <a:lnTo>
                    <a:pt x="2634" y="2518"/>
                  </a:lnTo>
                  <a:lnTo>
                    <a:pt x="2631" y="2529"/>
                  </a:lnTo>
                  <a:lnTo>
                    <a:pt x="2628" y="2539"/>
                  </a:lnTo>
                  <a:lnTo>
                    <a:pt x="2627" y="2549"/>
                  </a:lnTo>
                  <a:lnTo>
                    <a:pt x="2624" y="2571"/>
                  </a:lnTo>
                  <a:lnTo>
                    <a:pt x="2619" y="2596"/>
                  </a:lnTo>
                  <a:lnTo>
                    <a:pt x="2617" y="2606"/>
                  </a:lnTo>
                  <a:lnTo>
                    <a:pt x="2612" y="2613"/>
                  </a:lnTo>
                  <a:lnTo>
                    <a:pt x="2607" y="2621"/>
                  </a:lnTo>
                  <a:lnTo>
                    <a:pt x="2602" y="2628"/>
                  </a:lnTo>
                  <a:lnTo>
                    <a:pt x="2596" y="2636"/>
                  </a:lnTo>
                  <a:lnTo>
                    <a:pt x="2591" y="2643"/>
                  </a:lnTo>
                  <a:lnTo>
                    <a:pt x="2586" y="2652"/>
                  </a:lnTo>
                  <a:lnTo>
                    <a:pt x="2583" y="2661"/>
                  </a:lnTo>
                  <a:lnTo>
                    <a:pt x="2582" y="2672"/>
                  </a:lnTo>
                  <a:lnTo>
                    <a:pt x="2583" y="2681"/>
                  </a:lnTo>
                  <a:lnTo>
                    <a:pt x="2584" y="2691"/>
                  </a:lnTo>
                  <a:lnTo>
                    <a:pt x="2586" y="2701"/>
                  </a:lnTo>
                  <a:lnTo>
                    <a:pt x="2586" y="2706"/>
                  </a:lnTo>
                  <a:lnTo>
                    <a:pt x="2584" y="2710"/>
                  </a:lnTo>
                  <a:lnTo>
                    <a:pt x="2583" y="2714"/>
                  </a:lnTo>
                  <a:lnTo>
                    <a:pt x="2581" y="2717"/>
                  </a:lnTo>
                  <a:lnTo>
                    <a:pt x="2575" y="2724"/>
                  </a:lnTo>
                  <a:lnTo>
                    <a:pt x="2568" y="2729"/>
                  </a:lnTo>
                  <a:lnTo>
                    <a:pt x="2560" y="2734"/>
                  </a:lnTo>
                  <a:lnTo>
                    <a:pt x="2553" y="2739"/>
                  </a:lnTo>
                  <a:lnTo>
                    <a:pt x="2545" y="2744"/>
                  </a:lnTo>
                  <a:lnTo>
                    <a:pt x="2538" y="2751"/>
                  </a:lnTo>
                  <a:lnTo>
                    <a:pt x="2535" y="2756"/>
                  </a:lnTo>
                  <a:lnTo>
                    <a:pt x="2533" y="2760"/>
                  </a:lnTo>
                  <a:lnTo>
                    <a:pt x="2532" y="2765"/>
                  </a:lnTo>
                  <a:lnTo>
                    <a:pt x="2530" y="2770"/>
                  </a:lnTo>
                  <a:lnTo>
                    <a:pt x="2529" y="2779"/>
                  </a:lnTo>
                  <a:lnTo>
                    <a:pt x="2527" y="2790"/>
                  </a:lnTo>
                  <a:lnTo>
                    <a:pt x="2527" y="2790"/>
                  </a:lnTo>
                  <a:lnTo>
                    <a:pt x="2513" y="2785"/>
                  </a:lnTo>
                  <a:lnTo>
                    <a:pt x="2496" y="2779"/>
                  </a:lnTo>
                  <a:lnTo>
                    <a:pt x="2479" y="2769"/>
                  </a:lnTo>
                  <a:lnTo>
                    <a:pt x="2463" y="2758"/>
                  </a:lnTo>
                  <a:lnTo>
                    <a:pt x="2455" y="2754"/>
                  </a:lnTo>
                  <a:lnTo>
                    <a:pt x="2446" y="2750"/>
                  </a:lnTo>
                  <a:lnTo>
                    <a:pt x="2437" y="2749"/>
                  </a:lnTo>
                  <a:lnTo>
                    <a:pt x="2426" y="2748"/>
                  </a:lnTo>
                  <a:lnTo>
                    <a:pt x="2395" y="2748"/>
                  </a:lnTo>
                  <a:lnTo>
                    <a:pt x="2385" y="2749"/>
                  </a:lnTo>
                  <a:lnTo>
                    <a:pt x="2377" y="2751"/>
                  </a:lnTo>
                  <a:lnTo>
                    <a:pt x="2370" y="2755"/>
                  </a:lnTo>
                  <a:lnTo>
                    <a:pt x="2363" y="2760"/>
                  </a:lnTo>
                  <a:lnTo>
                    <a:pt x="2352" y="2773"/>
                  </a:lnTo>
                  <a:lnTo>
                    <a:pt x="2341" y="2789"/>
                  </a:lnTo>
                  <a:lnTo>
                    <a:pt x="2327" y="2807"/>
                  </a:lnTo>
                  <a:lnTo>
                    <a:pt x="2314" y="2822"/>
                  </a:lnTo>
                  <a:lnTo>
                    <a:pt x="2302" y="2835"/>
                  </a:lnTo>
                  <a:lnTo>
                    <a:pt x="2287" y="2853"/>
                  </a:lnTo>
                  <a:lnTo>
                    <a:pt x="2276" y="2868"/>
                  </a:lnTo>
                  <a:lnTo>
                    <a:pt x="2266" y="2883"/>
                  </a:lnTo>
                  <a:lnTo>
                    <a:pt x="2262" y="2888"/>
                  </a:lnTo>
                  <a:lnTo>
                    <a:pt x="2258" y="2891"/>
                  </a:lnTo>
                  <a:lnTo>
                    <a:pt x="2254" y="2893"/>
                  </a:lnTo>
                  <a:lnTo>
                    <a:pt x="2250" y="2896"/>
                  </a:lnTo>
                  <a:lnTo>
                    <a:pt x="2242" y="2898"/>
                  </a:lnTo>
                  <a:lnTo>
                    <a:pt x="2232" y="2902"/>
                  </a:lnTo>
                  <a:lnTo>
                    <a:pt x="2223" y="2906"/>
                  </a:lnTo>
                  <a:lnTo>
                    <a:pt x="2217" y="2909"/>
                  </a:lnTo>
                  <a:lnTo>
                    <a:pt x="2209" y="2912"/>
                  </a:lnTo>
                  <a:lnTo>
                    <a:pt x="2200" y="2913"/>
                  </a:lnTo>
                  <a:lnTo>
                    <a:pt x="2191" y="2912"/>
                  </a:lnTo>
                  <a:lnTo>
                    <a:pt x="2183" y="2911"/>
                  </a:lnTo>
                  <a:lnTo>
                    <a:pt x="2175" y="2907"/>
                  </a:lnTo>
                  <a:lnTo>
                    <a:pt x="2169" y="2903"/>
                  </a:lnTo>
                  <a:lnTo>
                    <a:pt x="2161" y="2899"/>
                  </a:lnTo>
                  <a:lnTo>
                    <a:pt x="2155" y="2893"/>
                  </a:lnTo>
                  <a:lnTo>
                    <a:pt x="2149" y="2887"/>
                  </a:lnTo>
                  <a:lnTo>
                    <a:pt x="2143" y="2879"/>
                  </a:lnTo>
                  <a:lnTo>
                    <a:pt x="2135" y="2872"/>
                  </a:lnTo>
                  <a:lnTo>
                    <a:pt x="2129" y="2864"/>
                  </a:lnTo>
                  <a:lnTo>
                    <a:pt x="2122" y="2858"/>
                  </a:lnTo>
                  <a:lnTo>
                    <a:pt x="2117" y="2848"/>
                  </a:lnTo>
                  <a:lnTo>
                    <a:pt x="2115" y="2839"/>
                  </a:lnTo>
                  <a:lnTo>
                    <a:pt x="2112" y="2832"/>
                  </a:lnTo>
                  <a:lnTo>
                    <a:pt x="2111" y="2829"/>
                  </a:lnTo>
                  <a:lnTo>
                    <a:pt x="2109" y="2827"/>
                  </a:lnTo>
                  <a:lnTo>
                    <a:pt x="2105" y="2824"/>
                  </a:lnTo>
                  <a:lnTo>
                    <a:pt x="2101" y="2824"/>
                  </a:lnTo>
                  <a:lnTo>
                    <a:pt x="2095" y="2825"/>
                  </a:lnTo>
                  <a:lnTo>
                    <a:pt x="2089" y="2828"/>
                  </a:lnTo>
                  <a:lnTo>
                    <a:pt x="2084" y="2832"/>
                  </a:lnTo>
                  <a:lnTo>
                    <a:pt x="2079" y="2835"/>
                  </a:lnTo>
                  <a:lnTo>
                    <a:pt x="2072" y="2840"/>
                  </a:lnTo>
                  <a:lnTo>
                    <a:pt x="2067" y="2844"/>
                  </a:lnTo>
                  <a:lnTo>
                    <a:pt x="2061" y="2847"/>
                  </a:lnTo>
                  <a:lnTo>
                    <a:pt x="2055" y="2848"/>
                  </a:lnTo>
                  <a:lnTo>
                    <a:pt x="2050" y="2848"/>
                  </a:lnTo>
                  <a:lnTo>
                    <a:pt x="2046" y="2847"/>
                  </a:lnTo>
                  <a:lnTo>
                    <a:pt x="2042" y="2844"/>
                  </a:lnTo>
                  <a:lnTo>
                    <a:pt x="2040" y="2842"/>
                  </a:lnTo>
                  <a:lnTo>
                    <a:pt x="2037" y="2838"/>
                  </a:lnTo>
                  <a:lnTo>
                    <a:pt x="2035" y="2835"/>
                  </a:lnTo>
                  <a:lnTo>
                    <a:pt x="2033" y="2830"/>
                  </a:lnTo>
                  <a:lnTo>
                    <a:pt x="2033" y="2827"/>
                  </a:lnTo>
                  <a:lnTo>
                    <a:pt x="2035" y="2812"/>
                  </a:lnTo>
                  <a:lnTo>
                    <a:pt x="2038" y="2798"/>
                  </a:lnTo>
                  <a:lnTo>
                    <a:pt x="2042" y="2785"/>
                  </a:lnTo>
                  <a:lnTo>
                    <a:pt x="2043" y="2769"/>
                  </a:lnTo>
                  <a:lnTo>
                    <a:pt x="2043" y="2764"/>
                  </a:lnTo>
                  <a:lnTo>
                    <a:pt x="2042" y="2760"/>
                  </a:lnTo>
                  <a:lnTo>
                    <a:pt x="2041" y="2755"/>
                  </a:lnTo>
                  <a:lnTo>
                    <a:pt x="2038" y="2751"/>
                  </a:lnTo>
                  <a:lnTo>
                    <a:pt x="2032" y="2745"/>
                  </a:lnTo>
                  <a:lnTo>
                    <a:pt x="2026" y="2740"/>
                  </a:lnTo>
                  <a:lnTo>
                    <a:pt x="2009" y="2729"/>
                  </a:lnTo>
                  <a:lnTo>
                    <a:pt x="1993" y="2716"/>
                  </a:lnTo>
                  <a:lnTo>
                    <a:pt x="1979" y="2699"/>
                  </a:lnTo>
                  <a:lnTo>
                    <a:pt x="1966" y="2685"/>
                  </a:lnTo>
                  <a:lnTo>
                    <a:pt x="1958" y="2677"/>
                  </a:lnTo>
                  <a:lnTo>
                    <a:pt x="1951" y="2672"/>
                  </a:lnTo>
                  <a:lnTo>
                    <a:pt x="1942" y="2667"/>
                  </a:lnTo>
                  <a:lnTo>
                    <a:pt x="1932" y="2662"/>
                  </a:lnTo>
                  <a:lnTo>
                    <a:pt x="1913" y="2657"/>
                  </a:lnTo>
                  <a:lnTo>
                    <a:pt x="1897" y="2650"/>
                  </a:lnTo>
                  <a:lnTo>
                    <a:pt x="1889" y="2646"/>
                  </a:lnTo>
                  <a:lnTo>
                    <a:pt x="1883" y="2640"/>
                  </a:lnTo>
                  <a:lnTo>
                    <a:pt x="1876" y="2633"/>
                  </a:lnTo>
                  <a:lnTo>
                    <a:pt x="1870" y="2626"/>
                  </a:lnTo>
                  <a:lnTo>
                    <a:pt x="1863" y="2613"/>
                  </a:lnTo>
                  <a:lnTo>
                    <a:pt x="1855" y="2603"/>
                  </a:lnTo>
                  <a:lnTo>
                    <a:pt x="1848" y="2593"/>
                  </a:lnTo>
                  <a:lnTo>
                    <a:pt x="1840" y="2581"/>
                  </a:lnTo>
                  <a:lnTo>
                    <a:pt x="1835" y="2572"/>
                  </a:lnTo>
                  <a:lnTo>
                    <a:pt x="1829" y="2564"/>
                  </a:lnTo>
                  <a:lnTo>
                    <a:pt x="1826" y="2561"/>
                  </a:lnTo>
                  <a:lnTo>
                    <a:pt x="1823" y="2558"/>
                  </a:lnTo>
                  <a:lnTo>
                    <a:pt x="1819" y="2557"/>
                  </a:lnTo>
                  <a:lnTo>
                    <a:pt x="1814" y="2556"/>
                  </a:lnTo>
                  <a:lnTo>
                    <a:pt x="1807" y="2557"/>
                  </a:lnTo>
                  <a:lnTo>
                    <a:pt x="1801" y="2558"/>
                  </a:lnTo>
                  <a:lnTo>
                    <a:pt x="1795" y="2561"/>
                  </a:lnTo>
                  <a:lnTo>
                    <a:pt x="1790" y="2564"/>
                  </a:lnTo>
                  <a:lnTo>
                    <a:pt x="1781" y="2574"/>
                  </a:lnTo>
                  <a:lnTo>
                    <a:pt x="1772" y="2586"/>
                  </a:lnTo>
                  <a:lnTo>
                    <a:pt x="1758" y="2582"/>
                  </a:lnTo>
                  <a:lnTo>
                    <a:pt x="1745" y="2578"/>
                  </a:lnTo>
                  <a:lnTo>
                    <a:pt x="1738" y="2576"/>
                  </a:lnTo>
                  <a:lnTo>
                    <a:pt x="1732" y="2572"/>
                  </a:lnTo>
                  <a:lnTo>
                    <a:pt x="1727" y="2568"/>
                  </a:lnTo>
                  <a:lnTo>
                    <a:pt x="1721" y="2563"/>
                  </a:lnTo>
                  <a:lnTo>
                    <a:pt x="1716" y="2558"/>
                  </a:lnTo>
                  <a:lnTo>
                    <a:pt x="1713" y="2552"/>
                  </a:lnTo>
                  <a:lnTo>
                    <a:pt x="1711" y="2546"/>
                  </a:lnTo>
                  <a:lnTo>
                    <a:pt x="1710" y="2539"/>
                  </a:lnTo>
                  <a:lnTo>
                    <a:pt x="1708" y="2533"/>
                  </a:lnTo>
                  <a:lnTo>
                    <a:pt x="1706" y="2527"/>
                  </a:lnTo>
                  <a:lnTo>
                    <a:pt x="1703" y="2520"/>
                  </a:lnTo>
                  <a:lnTo>
                    <a:pt x="1698" y="2514"/>
                  </a:lnTo>
                  <a:lnTo>
                    <a:pt x="1691" y="2508"/>
                  </a:lnTo>
                  <a:lnTo>
                    <a:pt x="1683" y="2502"/>
                  </a:lnTo>
                  <a:lnTo>
                    <a:pt x="1674" y="2497"/>
                  </a:lnTo>
                  <a:lnTo>
                    <a:pt x="1667" y="2493"/>
                  </a:lnTo>
                  <a:lnTo>
                    <a:pt x="1658" y="2489"/>
                  </a:lnTo>
                  <a:lnTo>
                    <a:pt x="1648" y="2488"/>
                  </a:lnTo>
                  <a:lnTo>
                    <a:pt x="1639" y="2487"/>
                  </a:lnTo>
                  <a:lnTo>
                    <a:pt x="1628" y="2485"/>
                  </a:lnTo>
                  <a:lnTo>
                    <a:pt x="1598" y="2485"/>
                  </a:lnTo>
                  <a:lnTo>
                    <a:pt x="1593" y="2485"/>
                  </a:lnTo>
                  <a:lnTo>
                    <a:pt x="1588" y="2483"/>
                  </a:lnTo>
                  <a:lnTo>
                    <a:pt x="1584" y="2482"/>
                  </a:lnTo>
                  <a:lnTo>
                    <a:pt x="1580" y="2478"/>
                  </a:lnTo>
                  <a:lnTo>
                    <a:pt x="1573" y="2472"/>
                  </a:lnTo>
                  <a:lnTo>
                    <a:pt x="1564" y="2464"/>
                  </a:lnTo>
                  <a:lnTo>
                    <a:pt x="1555" y="2460"/>
                  </a:lnTo>
                  <a:lnTo>
                    <a:pt x="1546" y="2456"/>
                  </a:lnTo>
                  <a:lnTo>
                    <a:pt x="1539" y="2454"/>
                  </a:lnTo>
                  <a:lnTo>
                    <a:pt x="1530" y="2453"/>
                  </a:lnTo>
                  <a:lnTo>
                    <a:pt x="1514" y="2450"/>
                  </a:lnTo>
                  <a:lnTo>
                    <a:pt x="1495" y="2450"/>
                  </a:lnTo>
                  <a:lnTo>
                    <a:pt x="1495" y="2439"/>
                  </a:lnTo>
                  <a:lnTo>
                    <a:pt x="1500" y="2433"/>
                  </a:lnTo>
                  <a:lnTo>
                    <a:pt x="1505" y="2426"/>
                  </a:lnTo>
                  <a:lnTo>
                    <a:pt x="1511" y="2423"/>
                  </a:lnTo>
                  <a:lnTo>
                    <a:pt x="1518" y="2419"/>
                  </a:lnTo>
                  <a:lnTo>
                    <a:pt x="1524" y="2415"/>
                  </a:lnTo>
                  <a:lnTo>
                    <a:pt x="1530" y="2411"/>
                  </a:lnTo>
                  <a:lnTo>
                    <a:pt x="1536" y="2406"/>
                  </a:lnTo>
                  <a:lnTo>
                    <a:pt x="1543" y="2400"/>
                  </a:lnTo>
                  <a:lnTo>
                    <a:pt x="1546" y="2394"/>
                  </a:lnTo>
                  <a:lnTo>
                    <a:pt x="1549" y="2387"/>
                  </a:lnTo>
                  <a:lnTo>
                    <a:pt x="1551" y="2381"/>
                  </a:lnTo>
                  <a:lnTo>
                    <a:pt x="1553" y="2375"/>
                  </a:lnTo>
                  <a:lnTo>
                    <a:pt x="1553" y="2362"/>
                  </a:lnTo>
                  <a:lnTo>
                    <a:pt x="1553" y="2347"/>
                  </a:lnTo>
                  <a:lnTo>
                    <a:pt x="1553" y="2321"/>
                  </a:lnTo>
                  <a:lnTo>
                    <a:pt x="1553" y="2306"/>
                  </a:lnTo>
                  <a:lnTo>
                    <a:pt x="1554" y="2291"/>
                  </a:lnTo>
                  <a:lnTo>
                    <a:pt x="1556" y="2285"/>
                  </a:lnTo>
                  <a:lnTo>
                    <a:pt x="1559" y="2278"/>
                  </a:lnTo>
                  <a:lnTo>
                    <a:pt x="1563" y="2272"/>
                  </a:lnTo>
                  <a:lnTo>
                    <a:pt x="1568" y="2266"/>
                  </a:lnTo>
                  <a:lnTo>
                    <a:pt x="1588" y="2251"/>
                  </a:lnTo>
                  <a:lnTo>
                    <a:pt x="1607" y="2237"/>
                  </a:lnTo>
                  <a:lnTo>
                    <a:pt x="1614" y="2229"/>
                  </a:lnTo>
                  <a:lnTo>
                    <a:pt x="1620" y="2221"/>
                  </a:lnTo>
                  <a:lnTo>
                    <a:pt x="1623" y="2216"/>
                  </a:lnTo>
                  <a:lnTo>
                    <a:pt x="1624" y="2211"/>
                  </a:lnTo>
                  <a:lnTo>
                    <a:pt x="1625" y="2206"/>
                  </a:lnTo>
                  <a:lnTo>
                    <a:pt x="1625" y="2199"/>
                  </a:lnTo>
                  <a:lnTo>
                    <a:pt x="1624" y="2190"/>
                  </a:lnTo>
                  <a:lnTo>
                    <a:pt x="1622" y="2183"/>
                  </a:lnTo>
                  <a:lnTo>
                    <a:pt x="1619" y="2177"/>
                  </a:lnTo>
                  <a:lnTo>
                    <a:pt x="1614" y="2170"/>
                  </a:lnTo>
                  <a:lnTo>
                    <a:pt x="1610" y="2164"/>
                  </a:lnTo>
                  <a:lnTo>
                    <a:pt x="1607" y="2157"/>
                  </a:lnTo>
                  <a:lnTo>
                    <a:pt x="1604" y="2150"/>
                  </a:lnTo>
                  <a:lnTo>
                    <a:pt x="1603" y="2142"/>
                  </a:lnTo>
                  <a:lnTo>
                    <a:pt x="1604" y="2129"/>
                  </a:lnTo>
                  <a:lnTo>
                    <a:pt x="1605" y="2119"/>
                  </a:lnTo>
                  <a:lnTo>
                    <a:pt x="1607" y="2108"/>
                  </a:lnTo>
                  <a:lnTo>
                    <a:pt x="1607" y="2096"/>
                  </a:lnTo>
                  <a:lnTo>
                    <a:pt x="1608" y="2081"/>
                  </a:lnTo>
                  <a:lnTo>
                    <a:pt x="1608" y="2069"/>
                  </a:lnTo>
                  <a:lnTo>
                    <a:pt x="1607" y="2062"/>
                  </a:lnTo>
                  <a:lnTo>
                    <a:pt x="1605" y="2056"/>
                  </a:lnTo>
                  <a:lnTo>
                    <a:pt x="1602" y="2051"/>
                  </a:lnTo>
                  <a:lnTo>
                    <a:pt x="1598" y="2045"/>
                  </a:lnTo>
                  <a:lnTo>
                    <a:pt x="1587" y="2035"/>
                  </a:lnTo>
                  <a:lnTo>
                    <a:pt x="1578" y="2025"/>
                  </a:lnTo>
                  <a:lnTo>
                    <a:pt x="1568" y="2014"/>
                  </a:lnTo>
                  <a:lnTo>
                    <a:pt x="1560" y="2001"/>
                  </a:lnTo>
                  <a:lnTo>
                    <a:pt x="1553" y="1987"/>
                  </a:lnTo>
                  <a:lnTo>
                    <a:pt x="1548" y="1973"/>
                  </a:lnTo>
                  <a:lnTo>
                    <a:pt x="1545" y="1968"/>
                  </a:lnTo>
                  <a:lnTo>
                    <a:pt x="1541" y="1962"/>
                  </a:lnTo>
                  <a:lnTo>
                    <a:pt x="1536" y="1957"/>
                  </a:lnTo>
                  <a:lnTo>
                    <a:pt x="1530" y="1952"/>
                  </a:lnTo>
                  <a:lnTo>
                    <a:pt x="1520" y="1934"/>
                  </a:lnTo>
                  <a:lnTo>
                    <a:pt x="1511" y="1917"/>
                  </a:lnTo>
                  <a:lnTo>
                    <a:pt x="1504" y="1901"/>
                  </a:lnTo>
                  <a:lnTo>
                    <a:pt x="1496" y="1886"/>
                  </a:lnTo>
                  <a:lnTo>
                    <a:pt x="1490" y="1869"/>
                  </a:lnTo>
                  <a:lnTo>
                    <a:pt x="1482" y="1853"/>
                  </a:lnTo>
                  <a:lnTo>
                    <a:pt x="1474" y="1837"/>
                  </a:lnTo>
                  <a:lnTo>
                    <a:pt x="1464" y="1818"/>
                  </a:lnTo>
                  <a:lnTo>
                    <a:pt x="1452" y="1800"/>
                  </a:lnTo>
                  <a:lnTo>
                    <a:pt x="1445" y="1784"/>
                  </a:lnTo>
                  <a:lnTo>
                    <a:pt x="1437" y="1768"/>
                  </a:lnTo>
                  <a:lnTo>
                    <a:pt x="1430" y="1748"/>
                  </a:lnTo>
                  <a:lnTo>
                    <a:pt x="1426" y="1735"/>
                  </a:lnTo>
                  <a:lnTo>
                    <a:pt x="1423" y="1722"/>
                  </a:lnTo>
                  <a:lnTo>
                    <a:pt x="1421" y="1710"/>
                  </a:lnTo>
                  <a:lnTo>
                    <a:pt x="1417" y="1696"/>
                  </a:lnTo>
                  <a:lnTo>
                    <a:pt x="1413" y="1687"/>
                  </a:lnTo>
                  <a:lnTo>
                    <a:pt x="1408" y="1680"/>
                  </a:lnTo>
                  <a:lnTo>
                    <a:pt x="1406" y="1676"/>
                  </a:lnTo>
                  <a:lnTo>
                    <a:pt x="1402" y="1674"/>
                  </a:lnTo>
                  <a:lnTo>
                    <a:pt x="1398" y="1672"/>
                  </a:lnTo>
                  <a:lnTo>
                    <a:pt x="1395" y="1671"/>
                  </a:lnTo>
                  <a:lnTo>
                    <a:pt x="1383" y="1672"/>
                  </a:lnTo>
                  <a:lnTo>
                    <a:pt x="1374" y="1675"/>
                  </a:lnTo>
                  <a:lnTo>
                    <a:pt x="1366" y="1677"/>
                  </a:lnTo>
                  <a:lnTo>
                    <a:pt x="1354" y="1679"/>
                  </a:lnTo>
                  <a:lnTo>
                    <a:pt x="1326" y="1679"/>
                  </a:lnTo>
                  <a:lnTo>
                    <a:pt x="1314" y="1679"/>
                  </a:lnTo>
                  <a:lnTo>
                    <a:pt x="1304" y="1680"/>
                  </a:lnTo>
                  <a:lnTo>
                    <a:pt x="1294" y="1681"/>
                  </a:lnTo>
                  <a:lnTo>
                    <a:pt x="1283" y="1682"/>
                  </a:lnTo>
                  <a:lnTo>
                    <a:pt x="1273" y="1685"/>
                  </a:lnTo>
                  <a:lnTo>
                    <a:pt x="1265" y="1690"/>
                  </a:lnTo>
                  <a:lnTo>
                    <a:pt x="1256" y="1695"/>
                  </a:lnTo>
                  <a:lnTo>
                    <a:pt x="1250" y="1699"/>
                  </a:lnTo>
                  <a:lnTo>
                    <a:pt x="1243" y="1704"/>
                  </a:lnTo>
                  <a:lnTo>
                    <a:pt x="1235" y="1707"/>
                  </a:lnTo>
                  <a:lnTo>
                    <a:pt x="1226" y="1710"/>
                  </a:lnTo>
                  <a:lnTo>
                    <a:pt x="1216" y="1711"/>
                  </a:lnTo>
                  <a:lnTo>
                    <a:pt x="1209" y="1710"/>
                  </a:lnTo>
                  <a:lnTo>
                    <a:pt x="1201" y="1709"/>
                  </a:lnTo>
                  <a:lnTo>
                    <a:pt x="1195" y="1706"/>
                  </a:lnTo>
                  <a:lnTo>
                    <a:pt x="1190" y="1704"/>
                  </a:lnTo>
                  <a:lnTo>
                    <a:pt x="1184" y="1700"/>
                  </a:lnTo>
                  <a:lnTo>
                    <a:pt x="1177" y="1697"/>
                  </a:lnTo>
                  <a:lnTo>
                    <a:pt x="1171" y="1696"/>
                  </a:lnTo>
                  <a:lnTo>
                    <a:pt x="1164" y="1695"/>
                  </a:lnTo>
                  <a:lnTo>
                    <a:pt x="1154" y="1696"/>
                  </a:lnTo>
                  <a:lnTo>
                    <a:pt x="1145" y="1697"/>
                  </a:lnTo>
                  <a:lnTo>
                    <a:pt x="1136" y="1700"/>
                  </a:lnTo>
                  <a:lnTo>
                    <a:pt x="1127" y="1702"/>
                  </a:lnTo>
                  <a:lnTo>
                    <a:pt x="1112" y="1709"/>
                  </a:lnTo>
                  <a:lnTo>
                    <a:pt x="1098" y="1717"/>
                  </a:lnTo>
                  <a:lnTo>
                    <a:pt x="1083" y="1725"/>
                  </a:lnTo>
                  <a:lnTo>
                    <a:pt x="1068" y="1732"/>
                  </a:lnTo>
                  <a:lnTo>
                    <a:pt x="1061" y="1735"/>
                  </a:lnTo>
                  <a:lnTo>
                    <a:pt x="1052" y="1738"/>
                  </a:lnTo>
                  <a:lnTo>
                    <a:pt x="1042" y="1739"/>
                  </a:lnTo>
                  <a:lnTo>
                    <a:pt x="1033" y="1739"/>
                  </a:lnTo>
                  <a:lnTo>
                    <a:pt x="1019" y="1738"/>
                  </a:lnTo>
                  <a:lnTo>
                    <a:pt x="1008" y="1736"/>
                  </a:lnTo>
                  <a:lnTo>
                    <a:pt x="997" y="1735"/>
                  </a:lnTo>
                  <a:lnTo>
                    <a:pt x="983" y="1734"/>
                  </a:lnTo>
                  <a:lnTo>
                    <a:pt x="975" y="1734"/>
                  </a:lnTo>
                  <a:lnTo>
                    <a:pt x="969" y="1736"/>
                  </a:lnTo>
                  <a:lnTo>
                    <a:pt x="963" y="1738"/>
                  </a:lnTo>
                  <a:lnTo>
                    <a:pt x="957" y="1741"/>
                  </a:lnTo>
                  <a:lnTo>
                    <a:pt x="945" y="1748"/>
                  </a:lnTo>
                  <a:lnTo>
                    <a:pt x="931" y="1755"/>
                  </a:lnTo>
                  <a:lnTo>
                    <a:pt x="915" y="1761"/>
                  </a:lnTo>
                  <a:lnTo>
                    <a:pt x="899" y="1766"/>
                  </a:lnTo>
                  <a:lnTo>
                    <a:pt x="884" y="1771"/>
                  </a:lnTo>
                  <a:lnTo>
                    <a:pt x="866" y="1776"/>
                  </a:lnTo>
                  <a:lnTo>
                    <a:pt x="847" y="1781"/>
                  </a:lnTo>
                  <a:lnTo>
                    <a:pt x="832" y="1788"/>
                  </a:lnTo>
                  <a:lnTo>
                    <a:pt x="817" y="1794"/>
                  </a:lnTo>
                  <a:lnTo>
                    <a:pt x="801" y="1801"/>
                  </a:lnTo>
                  <a:lnTo>
                    <a:pt x="792" y="1805"/>
                  </a:lnTo>
                  <a:lnTo>
                    <a:pt x="785" y="1810"/>
                  </a:lnTo>
                  <a:lnTo>
                    <a:pt x="778" y="1817"/>
                  </a:lnTo>
                  <a:lnTo>
                    <a:pt x="772" y="1825"/>
                  </a:lnTo>
                  <a:lnTo>
                    <a:pt x="767" y="1833"/>
                  </a:lnTo>
                  <a:lnTo>
                    <a:pt x="762" y="1840"/>
                  </a:lnTo>
                  <a:lnTo>
                    <a:pt x="760" y="1843"/>
                  </a:lnTo>
                  <a:lnTo>
                    <a:pt x="756" y="1845"/>
                  </a:lnTo>
                  <a:lnTo>
                    <a:pt x="752" y="1847"/>
                  </a:lnTo>
                  <a:lnTo>
                    <a:pt x="748" y="1847"/>
                  </a:lnTo>
                  <a:lnTo>
                    <a:pt x="743" y="1847"/>
                  </a:lnTo>
                  <a:lnTo>
                    <a:pt x="739" y="1844"/>
                  </a:lnTo>
                  <a:lnTo>
                    <a:pt x="737" y="1840"/>
                  </a:lnTo>
                  <a:lnTo>
                    <a:pt x="734" y="1837"/>
                  </a:lnTo>
                  <a:lnTo>
                    <a:pt x="732" y="1827"/>
                  </a:lnTo>
                  <a:lnTo>
                    <a:pt x="729" y="1815"/>
                  </a:lnTo>
                  <a:lnTo>
                    <a:pt x="723" y="1819"/>
                  </a:lnTo>
                  <a:lnTo>
                    <a:pt x="717" y="1823"/>
                  </a:lnTo>
                  <a:lnTo>
                    <a:pt x="713" y="1827"/>
                  </a:lnTo>
                  <a:lnTo>
                    <a:pt x="709" y="1832"/>
                  </a:lnTo>
                  <a:lnTo>
                    <a:pt x="702" y="1844"/>
                  </a:lnTo>
                  <a:lnTo>
                    <a:pt x="694" y="1857"/>
                  </a:lnTo>
                  <a:lnTo>
                    <a:pt x="688" y="1855"/>
                  </a:lnTo>
                  <a:lnTo>
                    <a:pt x="687" y="1849"/>
                  </a:lnTo>
                  <a:lnTo>
                    <a:pt x="685" y="1843"/>
                  </a:lnTo>
                  <a:lnTo>
                    <a:pt x="687" y="1828"/>
                  </a:lnTo>
                  <a:lnTo>
                    <a:pt x="690" y="1814"/>
                  </a:lnTo>
                  <a:lnTo>
                    <a:pt x="696" y="1801"/>
                  </a:lnTo>
                  <a:lnTo>
                    <a:pt x="701" y="1786"/>
                  </a:lnTo>
                  <a:lnTo>
                    <a:pt x="703" y="1778"/>
                  </a:lnTo>
                  <a:lnTo>
                    <a:pt x="706" y="1769"/>
                  </a:lnTo>
                  <a:lnTo>
                    <a:pt x="708" y="1763"/>
                  </a:lnTo>
                  <a:lnTo>
                    <a:pt x="713" y="1755"/>
                  </a:lnTo>
                  <a:lnTo>
                    <a:pt x="718" y="1751"/>
                  </a:lnTo>
                  <a:lnTo>
                    <a:pt x="723" y="1749"/>
                  </a:lnTo>
                  <a:lnTo>
                    <a:pt x="729" y="1748"/>
                  </a:lnTo>
                  <a:lnTo>
                    <a:pt x="734" y="1745"/>
                  </a:lnTo>
                  <a:lnTo>
                    <a:pt x="751" y="1738"/>
                  </a:lnTo>
                  <a:lnTo>
                    <a:pt x="766" y="1730"/>
                  </a:lnTo>
                  <a:lnTo>
                    <a:pt x="781" y="1722"/>
                  </a:lnTo>
                  <a:lnTo>
                    <a:pt x="797" y="1714"/>
                  </a:lnTo>
                  <a:lnTo>
                    <a:pt x="808" y="1706"/>
                  </a:lnTo>
                  <a:lnTo>
                    <a:pt x="819" y="1697"/>
                  </a:lnTo>
                  <a:lnTo>
                    <a:pt x="826" y="1689"/>
                  </a:lnTo>
                  <a:lnTo>
                    <a:pt x="832" y="1679"/>
                  </a:lnTo>
                  <a:lnTo>
                    <a:pt x="844" y="1656"/>
                  </a:lnTo>
                  <a:lnTo>
                    <a:pt x="855" y="1631"/>
                  </a:lnTo>
                  <a:lnTo>
                    <a:pt x="859" y="1621"/>
                  </a:lnTo>
                  <a:lnTo>
                    <a:pt x="861" y="1611"/>
                  </a:lnTo>
                  <a:lnTo>
                    <a:pt x="864" y="1602"/>
                  </a:lnTo>
                  <a:lnTo>
                    <a:pt x="867" y="1592"/>
                  </a:lnTo>
                  <a:lnTo>
                    <a:pt x="874" y="1579"/>
                  </a:lnTo>
                  <a:lnTo>
                    <a:pt x="883" y="1568"/>
                  </a:lnTo>
                  <a:lnTo>
                    <a:pt x="885" y="1563"/>
                  </a:lnTo>
                  <a:lnTo>
                    <a:pt x="889" y="1557"/>
                  </a:lnTo>
                  <a:lnTo>
                    <a:pt x="890" y="1551"/>
                  </a:lnTo>
                  <a:lnTo>
                    <a:pt x="891" y="1543"/>
                  </a:lnTo>
                  <a:lnTo>
                    <a:pt x="890" y="1538"/>
                  </a:lnTo>
                  <a:lnTo>
                    <a:pt x="888" y="1533"/>
                  </a:lnTo>
                  <a:lnTo>
                    <a:pt x="885" y="1528"/>
                  </a:lnTo>
                  <a:lnTo>
                    <a:pt x="880" y="1524"/>
                  </a:lnTo>
                  <a:lnTo>
                    <a:pt x="875" y="1522"/>
                  </a:lnTo>
                  <a:lnTo>
                    <a:pt x="870" y="1519"/>
                  </a:lnTo>
                  <a:lnTo>
                    <a:pt x="864" y="1518"/>
                  </a:lnTo>
                  <a:lnTo>
                    <a:pt x="857" y="1518"/>
                  </a:lnTo>
                  <a:lnTo>
                    <a:pt x="840" y="1522"/>
                  </a:lnTo>
                  <a:lnTo>
                    <a:pt x="824" y="1524"/>
                  </a:lnTo>
                  <a:lnTo>
                    <a:pt x="816" y="1524"/>
                  </a:lnTo>
                  <a:lnTo>
                    <a:pt x="811" y="1522"/>
                  </a:lnTo>
                  <a:lnTo>
                    <a:pt x="805" y="1519"/>
                  </a:lnTo>
                  <a:lnTo>
                    <a:pt x="800" y="1515"/>
                  </a:lnTo>
                  <a:lnTo>
                    <a:pt x="791" y="1505"/>
                  </a:lnTo>
                  <a:lnTo>
                    <a:pt x="781" y="1495"/>
                  </a:lnTo>
                  <a:lnTo>
                    <a:pt x="771" y="1487"/>
                  </a:lnTo>
                  <a:lnTo>
                    <a:pt x="762" y="1478"/>
                  </a:lnTo>
                  <a:lnTo>
                    <a:pt x="756" y="1468"/>
                  </a:lnTo>
                  <a:lnTo>
                    <a:pt x="749" y="1458"/>
                  </a:lnTo>
                  <a:lnTo>
                    <a:pt x="743" y="1448"/>
                  </a:lnTo>
                  <a:lnTo>
                    <a:pt x="738" y="1438"/>
                  </a:lnTo>
                  <a:lnTo>
                    <a:pt x="734" y="1425"/>
                  </a:lnTo>
                  <a:lnTo>
                    <a:pt x="729" y="1413"/>
                  </a:lnTo>
                  <a:lnTo>
                    <a:pt x="726" y="1402"/>
                  </a:lnTo>
                  <a:lnTo>
                    <a:pt x="722" y="1394"/>
                  </a:lnTo>
                  <a:lnTo>
                    <a:pt x="717" y="1386"/>
                  </a:lnTo>
                  <a:lnTo>
                    <a:pt x="711" y="1377"/>
                  </a:lnTo>
                  <a:lnTo>
                    <a:pt x="708" y="1374"/>
                  </a:lnTo>
                  <a:lnTo>
                    <a:pt x="706" y="1369"/>
                  </a:lnTo>
                  <a:lnTo>
                    <a:pt x="702" y="1364"/>
                  </a:lnTo>
                  <a:lnTo>
                    <a:pt x="698" y="1361"/>
                  </a:lnTo>
                  <a:lnTo>
                    <a:pt x="685" y="1356"/>
                  </a:lnTo>
                  <a:lnTo>
                    <a:pt x="675" y="1352"/>
                  </a:lnTo>
                  <a:lnTo>
                    <a:pt x="665" y="1349"/>
                  </a:lnTo>
                  <a:lnTo>
                    <a:pt x="654" y="1342"/>
                  </a:lnTo>
                  <a:lnTo>
                    <a:pt x="643" y="1335"/>
                  </a:lnTo>
                  <a:lnTo>
                    <a:pt x="633" y="1327"/>
                  </a:lnTo>
                  <a:lnTo>
                    <a:pt x="629" y="1323"/>
                  </a:lnTo>
                  <a:lnTo>
                    <a:pt x="623" y="1321"/>
                  </a:lnTo>
                  <a:lnTo>
                    <a:pt x="618" y="1320"/>
                  </a:lnTo>
                  <a:lnTo>
                    <a:pt x="610" y="1318"/>
                  </a:lnTo>
                  <a:lnTo>
                    <a:pt x="603" y="1320"/>
                  </a:lnTo>
                  <a:lnTo>
                    <a:pt x="595" y="1321"/>
                  </a:lnTo>
                  <a:lnTo>
                    <a:pt x="589" y="1323"/>
                  </a:lnTo>
                  <a:lnTo>
                    <a:pt x="583" y="1327"/>
                  </a:lnTo>
                  <a:lnTo>
                    <a:pt x="573" y="1336"/>
                  </a:lnTo>
                  <a:lnTo>
                    <a:pt x="562" y="1346"/>
                  </a:lnTo>
                  <a:lnTo>
                    <a:pt x="552" y="1356"/>
                  </a:lnTo>
                  <a:lnTo>
                    <a:pt x="541" y="1365"/>
                  </a:lnTo>
                  <a:lnTo>
                    <a:pt x="535" y="1369"/>
                  </a:lnTo>
                  <a:lnTo>
                    <a:pt x="529" y="1371"/>
                  </a:lnTo>
                  <a:lnTo>
                    <a:pt x="521" y="1374"/>
                  </a:lnTo>
                  <a:lnTo>
                    <a:pt x="514" y="1374"/>
                  </a:lnTo>
                  <a:lnTo>
                    <a:pt x="482" y="1374"/>
                  </a:lnTo>
                  <a:lnTo>
                    <a:pt x="476" y="1374"/>
                  </a:lnTo>
                  <a:lnTo>
                    <a:pt x="470" y="1371"/>
                  </a:lnTo>
                  <a:lnTo>
                    <a:pt x="465" y="1369"/>
                  </a:lnTo>
                  <a:lnTo>
                    <a:pt x="460" y="1364"/>
                  </a:lnTo>
                  <a:lnTo>
                    <a:pt x="455" y="1360"/>
                  </a:lnTo>
                  <a:lnTo>
                    <a:pt x="452" y="1354"/>
                  </a:lnTo>
                  <a:lnTo>
                    <a:pt x="448" y="1347"/>
                  </a:lnTo>
                  <a:lnTo>
                    <a:pt x="446" y="1341"/>
                  </a:lnTo>
                  <a:lnTo>
                    <a:pt x="441" y="1330"/>
                  </a:lnTo>
                  <a:lnTo>
                    <a:pt x="437" y="1320"/>
                  </a:lnTo>
                  <a:lnTo>
                    <a:pt x="434" y="1316"/>
                  </a:lnTo>
                  <a:lnTo>
                    <a:pt x="432" y="1312"/>
                  </a:lnTo>
                  <a:lnTo>
                    <a:pt x="427" y="1310"/>
                  </a:lnTo>
                  <a:lnTo>
                    <a:pt x="422" y="1310"/>
                  </a:lnTo>
                  <a:lnTo>
                    <a:pt x="411" y="1310"/>
                  </a:lnTo>
                  <a:lnTo>
                    <a:pt x="406" y="1350"/>
                  </a:lnTo>
                  <a:lnTo>
                    <a:pt x="406" y="1379"/>
                  </a:lnTo>
                  <a:lnTo>
                    <a:pt x="406" y="1390"/>
                  </a:lnTo>
                  <a:lnTo>
                    <a:pt x="407" y="1399"/>
                  </a:lnTo>
                  <a:lnTo>
                    <a:pt x="408" y="1408"/>
                  </a:lnTo>
                  <a:lnTo>
                    <a:pt x="409" y="1418"/>
                  </a:lnTo>
                  <a:lnTo>
                    <a:pt x="409" y="1456"/>
                  </a:lnTo>
                  <a:lnTo>
                    <a:pt x="393" y="1456"/>
                  </a:lnTo>
                  <a:lnTo>
                    <a:pt x="387" y="1455"/>
                  </a:lnTo>
                  <a:lnTo>
                    <a:pt x="381" y="1454"/>
                  </a:lnTo>
                  <a:lnTo>
                    <a:pt x="375" y="1451"/>
                  </a:lnTo>
                  <a:lnTo>
                    <a:pt x="372" y="1448"/>
                  </a:lnTo>
                  <a:lnTo>
                    <a:pt x="364" y="1438"/>
                  </a:lnTo>
                  <a:lnTo>
                    <a:pt x="358" y="1426"/>
                  </a:lnTo>
                  <a:lnTo>
                    <a:pt x="345" y="1413"/>
                  </a:lnTo>
                  <a:lnTo>
                    <a:pt x="335" y="1396"/>
                  </a:lnTo>
                  <a:lnTo>
                    <a:pt x="333" y="1381"/>
                  </a:lnTo>
                  <a:lnTo>
                    <a:pt x="333" y="1365"/>
                  </a:lnTo>
                  <a:lnTo>
                    <a:pt x="329" y="1333"/>
                  </a:lnTo>
                  <a:lnTo>
                    <a:pt x="325" y="1307"/>
                  </a:lnTo>
                  <a:lnTo>
                    <a:pt x="323" y="1295"/>
                  </a:lnTo>
                  <a:lnTo>
                    <a:pt x="322" y="1281"/>
                  </a:lnTo>
                  <a:lnTo>
                    <a:pt x="320" y="1266"/>
                  </a:lnTo>
                  <a:lnTo>
                    <a:pt x="319" y="1249"/>
                  </a:lnTo>
                  <a:lnTo>
                    <a:pt x="318" y="1233"/>
                  </a:lnTo>
                  <a:lnTo>
                    <a:pt x="315" y="1219"/>
                  </a:lnTo>
                  <a:lnTo>
                    <a:pt x="310" y="1205"/>
                  </a:lnTo>
                  <a:lnTo>
                    <a:pt x="304" y="1193"/>
                  </a:lnTo>
                  <a:lnTo>
                    <a:pt x="298" y="1180"/>
                  </a:lnTo>
                  <a:lnTo>
                    <a:pt x="291" y="1168"/>
                  </a:lnTo>
                  <a:lnTo>
                    <a:pt x="286" y="1153"/>
                  </a:lnTo>
                  <a:lnTo>
                    <a:pt x="283" y="1138"/>
                  </a:lnTo>
                  <a:lnTo>
                    <a:pt x="280" y="1119"/>
                  </a:lnTo>
                  <a:lnTo>
                    <a:pt x="279" y="1100"/>
                  </a:lnTo>
                  <a:lnTo>
                    <a:pt x="278" y="1094"/>
                  </a:lnTo>
                  <a:lnTo>
                    <a:pt x="276" y="1088"/>
                  </a:lnTo>
                  <a:lnTo>
                    <a:pt x="276" y="1085"/>
                  </a:lnTo>
                  <a:lnTo>
                    <a:pt x="275" y="1083"/>
                  </a:lnTo>
                  <a:lnTo>
                    <a:pt x="273" y="1080"/>
                  </a:lnTo>
                  <a:lnTo>
                    <a:pt x="270" y="1078"/>
                  </a:lnTo>
                  <a:lnTo>
                    <a:pt x="264" y="1076"/>
                  </a:lnTo>
                  <a:lnTo>
                    <a:pt x="258" y="1075"/>
                  </a:lnTo>
                  <a:lnTo>
                    <a:pt x="255" y="1074"/>
                  </a:lnTo>
                  <a:lnTo>
                    <a:pt x="251" y="1074"/>
                  </a:lnTo>
                  <a:lnTo>
                    <a:pt x="250" y="1071"/>
                  </a:lnTo>
                  <a:lnTo>
                    <a:pt x="249" y="1069"/>
                  </a:lnTo>
                  <a:lnTo>
                    <a:pt x="245" y="1054"/>
                  </a:lnTo>
                  <a:lnTo>
                    <a:pt x="244" y="1037"/>
                  </a:lnTo>
                  <a:lnTo>
                    <a:pt x="235" y="1012"/>
                  </a:lnTo>
                  <a:lnTo>
                    <a:pt x="227" y="990"/>
                  </a:lnTo>
                  <a:lnTo>
                    <a:pt x="220" y="967"/>
                  </a:lnTo>
                  <a:lnTo>
                    <a:pt x="212" y="942"/>
                  </a:lnTo>
                  <a:lnTo>
                    <a:pt x="210" y="923"/>
                  </a:lnTo>
                  <a:lnTo>
                    <a:pt x="205" y="906"/>
                  </a:lnTo>
                  <a:lnTo>
                    <a:pt x="195" y="892"/>
                  </a:lnTo>
                  <a:lnTo>
                    <a:pt x="186" y="879"/>
                  </a:lnTo>
                  <a:lnTo>
                    <a:pt x="182" y="873"/>
                  </a:lnTo>
                  <a:lnTo>
                    <a:pt x="177" y="867"/>
                  </a:lnTo>
                  <a:lnTo>
                    <a:pt x="173" y="860"/>
                  </a:lnTo>
                  <a:lnTo>
                    <a:pt x="170" y="852"/>
                  </a:lnTo>
                  <a:lnTo>
                    <a:pt x="160" y="824"/>
                  </a:lnTo>
                  <a:lnTo>
                    <a:pt x="150" y="799"/>
                  </a:lnTo>
                  <a:lnTo>
                    <a:pt x="146" y="786"/>
                  </a:lnTo>
                  <a:lnTo>
                    <a:pt x="141" y="774"/>
                  </a:lnTo>
                  <a:lnTo>
                    <a:pt x="137" y="760"/>
                  </a:lnTo>
                  <a:lnTo>
                    <a:pt x="135" y="745"/>
                  </a:lnTo>
                  <a:lnTo>
                    <a:pt x="131" y="730"/>
                  </a:lnTo>
                  <a:lnTo>
                    <a:pt x="127" y="717"/>
                  </a:lnTo>
                  <a:lnTo>
                    <a:pt x="122" y="706"/>
                  </a:lnTo>
                  <a:lnTo>
                    <a:pt x="116" y="695"/>
                  </a:lnTo>
                  <a:lnTo>
                    <a:pt x="101" y="673"/>
                  </a:lnTo>
                  <a:lnTo>
                    <a:pt x="83" y="651"/>
                  </a:lnTo>
                  <a:lnTo>
                    <a:pt x="72" y="638"/>
                  </a:lnTo>
                  <a:lnTo>
                    <a:pt x="62" y="628"/>
                  </a:lnTo>
                  <a:lnTo>
                    <a:pt x="57" y="623"/>
                  </a:lnTo>
                  <a:lnTo>
                    <a:pt x="53" y="617"/>
                  </a:lnTo>
                  <a:lnTo>
                    <a:pt x="49" y="609"/>
                  </a:lnTo>
                  <a:lnTo>
                    <a:pt x="47" y="602"/>
                  </a:lnTo>
                  <a:lnTo>
                    <a:pt x="40" y="574"/>
                  </a:lnTo>
                  <a:lnTo>
                    <a:pt x="33" y="551"/>
                  </a:lnTo>
                  <a:lnTo>
                    <a:pt x="28" y="539"/>
                  </a:lnTo>
                  <a:lnTo>
                    <a:pt x="23" y="528"/>
                  </a:lnTo>
                  <a:lnTo>
                    <a:pt x="17" y="517"/>
                  </a:lnTo>
                  <a:lnTo>
                    <a:pt x="9" y="504"/>
                  </a:lnTo>
                  <a:lnTo>
                    <a:pt x="5" y="498"/>
                  </a:lnTo>
                  <a:lnTo>
                    <a:pt x="0" y="492"/>
                  </a:lnTo>
                  <a:lnTo>
                    <a:pt x="0" y="492"/>
                  </a:lnTo>
                  <a:close/>
                </a:path>
              </a:pathLst>
            </a:custGeom>
            <a:solidFill>
              <a:schemeClr val="bg2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89" name="Freeform 59"/>
            <p:cNvSpPr>
              <a:spLocks/>
            </p:cNvSpPr>
            <p:nvPr/>
          </p:nvSpPr>
          <p:spPr bwMode="auto">
            <a:xfrm>
              <a:off x="5078904" y="3137986"/>
              <a:ext cx="508845" cy="574056"/>
            </a:xfrm>
            <a:custGeom>
              <a:avLst/>
              <a:gdLst>
                <a:gd name="T0" fmla="*/ 446 w 2062"/>
                <a:gd name="T1" fmla="*/ 2167 h 2324"/>
                <a:gd name="T2" fmla="*/ 531 w 2062"/>
                <a:gd name="T3" fmla="*/ 2253 h 2324"/>
                <a:gd name="T4" fmla="*/ 644 w 2062"/>
                <a:gd name="T5" fmla="*/ 2137 h 2324"/>
                <a:gd name="T6" fmla="*/ 728 w 2062"/>
                <a:gd name="T7" fmla="*/ 2165 h 2324"/>
                <a:gd name="T8" fmla="*/ 783 w 2062"/>
                <a:gd name="T9" fmla="*/ 2131 h 2324"/>
                <a:gd name="T10" fmla="*/ 884 w 2062"/>
                <a:gd name="T11" fmla="*/ 2189 h 2324"/>
                <a:gd name="T12" fmla="*/ 881 w 2062"/>
                <a:gd name="T13" fmla="*/ 2270 h 2324"/>
                <a:gd name="T14" fmla="*/ 980 w 2062"/>
                <a:gd name="T15" fmla="*/ 2322 h 2324"/>
                <a:gd name="T16" fmla="*/ 1057 w 2062"/>
                <a:gd name="T17" fmla="*/ 2303 h 2324"/>
                <a:gd name="T18" fmla="*/ 1132 w 2062"/>
                <a:gd name="T19" fmla="*/ 2289 h 2324"/>
                <a:gd name="T20" fmla="*/ 1225 w 2062"/>
                <a:gd name="T21" fmla="*/ 2259 h 2324"/>
                <a:gd name="T22" fmla="*/ 1312 w 2062"/>
                <a:gd name="T23" fmla="*/ 2286 h 2324"/>
                <a:gd name="T24" fmla="*/ 1407 w 2062"/>
                <a:gd name="T25" fmla="*/ 2108 h 2324"/>
                <a:gd name="T26" fmla="*/ 1398 w 2062"/>
                <a:gd name="T27" fmla="*/ 2008 h 2324"/>
                <a:gd name="T28" fmla="*/ 1427 w 2062"/>
                <a:gd name="T29" fmla="*/ 1949 h 2324"/>
                <a:gd name="T30" fmla="*/ 1474 w 2062"/>
                <a:gd name="T31" fmla="*/ 1854 h 2324"/>
                <a:gd name="T32" fmla="*/ 1545 w 2062"/>
                <a:gd name="T33" fmla="*/ 1882 h 2324"/>
                <a:gd name="T34" fmla="*/ 1791 w 2062"/>
                <a:gd name="T35" fmla="*/ 1866 h 2324"/>
                <a:gd name="T36" fmla="*/ 1901 w 2062"/>
                <a:gd name="T37" fmla="*/ 1749 h 2324"/>
                <a:gd name="T38" fmla="*/ 2013 w 2062"/>
                <a:gd name="T39" fmla="*/ 1581 h 2324"/>
                <a:gd name="T40" fmla="*/ 2060 w 2062"/>
                <a:gd name="T41" fmla="*/ 1432 h 2324"/>
                <a:gd name="T42" fmla="*/ 1947 w 2062"/>
                <a:gd name="T43" fmla="*/ 1256 h 2324"/>
                <a:gd name="T44" fmla="*/ 1864 w 2062"/>
                <a:gd name="T45" fmla="*/ 1179 h 2324"/>
                <a:gd name="T46" fmla="*/ 1820 w 2062"/>
                <a:gd name="T47" fmla="*/ 1034 h 2324"/>
                <a:gd name="T48" fmla="*/ 1846 w 2062"/>
                <a:gd name="T49" fmla="*/ 870 h 2324"/>
                <a:gd name="T50" fmla="*/ 1848 w 2062"/>
                <a:gd name="T51" fmla="*/ 791 h 2324"/>
                <a:gd name="T52" fmla="*/ 1733 w 2062"/>
                <a:gd name="T53" fmla="*/ 704 h 2324"/>
                <a:gd name="T54" fmla="*/ 1653 w 2062"/>
                <a:gd name="T55" fmla="*/ 716 h 2324"/>
                <a:gd name="T56" fmla="*/ 1574 w 2062"/>
                <a:gd name="T57" fmla="*/ 712 h 2324"/>
                <a:gd name="T58" fmla="*/ 1462 w 2062"/>
                <a:gd name="T59" fmla="*/ 806 h 2324"/>
                <a:gd name="T60" fmla="*/ 1299 w 2062"/>
                <a:gd name="T61" fmla="*/ 672 h 2324"/>
                <a:gd name="T62" fmla="*/ 1182 w 2062"/>
                <a:gd name="T63" fmla="*/ 470 h 2324"/>
                <a:gd name="T64" fmla="*/ 1116 w 2062"/>
                <a:gd name="T65" fmla="*/ 370 h 2324"/>
                <a:gd name="T66" fmla="*/ 1036 w 2062"/>
                <a:gd name="T67" fmla="*/ 427 h 2324"/>
                <a:gd name="T68" fmla="*/ 911 w 2062"/>
                <a:gd name="T69" fmla="*/ 330 h 2324"/>
                <a:gd name="T70" fmla="*/ 933 w 2062"/>
                <a:gd name="T71" fmla="*/ 217 h 2324"/>
                <a:gd name="T72" fmla="*/ 864 w 2062"/>
                <a:gd name="T73" fmla="*/ 93 h 2324"/>
                <a:gd name="T74" fmla="*/ 774 w 2062"/>
                <a:gd name="T75" fmla="*/ 9 h 2324"/>
                <a:gd name="T76" fmla="*/ 644 w 2062"/>
                <a:gd name="T77" fmla="*/ 50 h 2324"/>
                <a:gd name="T78" fmla="*/ 554 w 2062"/>
                <a:gd name="T79" fmla="*/ 61 h 2324"/>
                <a:gd name="T80" fmla="*/ 459 w 2062"/>
                <a:gd name="T81" fmla="*/ 76 h 2324"/>
                <a:gd name="T82" fmla="*/ 323 w 2062"/>
                <a:gd name="T83" fmla="*/ 61 h 2324"/>
                <a:gd name="T84" fmla="*/ 276 w 2062"/>
                <a:gd name="T85" fmla="*/ 140 h 2324"/>
                <a:gd name="T86" fmla="*/ 276 w 2062"/>
                <a:gd name="T87" fmla="*/ 339 h 2324"/>
                <a:gd name="T88" fmla="*/ 109 w 2062"/>
                <a:gd name="T89" fmla="*/ 439 h 2324"/>
                <a:gd name="T90" fmla="*/ 43 w 2062"/>
                <a:gd name="T91" fmla="*/ 493 h 2324"/>
                <a:gd name="T92" fmla="*/ 6 w 2062"/>
                <a:gd name="T93" fmla="*/ 561 h 2324"/>
                <a:gd name="T94" fmla="*/ 49 w 2062"/>
                <a:gd name="T95" fmla="*/ 759 h 2324"/>
                <a:gd name="T96" fmla="*/ 151 w 2062"/>
                <a:gd name="T97" fmla="*/ 856 h 2324"/>
                <a:gd name="T98" fmla="*/ 136 w 2062"/>
                <a:gd name="T99" fmla="*/ 928 h 2324"/>
                <a:gd name="T100" fmla="*/ 211 w 2062"/>
                <a:gd name="T101" fmla="*/ 1014 h 2324"/>
                <a:gd name="T102" fmla="*/ 241 w 2062"/>
                <a:gd name="T103" fmla="*/ 1190 h 2324"/>
                <a:gd name="T104" fmla="*/ 285 w 2062"/>
                <a:gd name="T105" fmla="*/ 1269 h 2324"/>
                <a:gd name="T106" fmla="*/ 380 w 2062"/>
                <a:gd name="T107" fmla="*/ 1342 h 2324"/>
                <a:gd name="T108" fmla="*/ 468 w 2062"/>
                <a:gd name="T109" fmla="*/ 1447 h 2324"/>
                <a:gd name="T110" fmla="*/ 559 w 2062"/>
                <a:gd name="T111" fmla="*/ 1572 h 2324"/>
                <a:gd name="T112" fmla="*/ 576 w 2062"/>
                <a:gd name="T113" fmla="*/ 1679 h 2324"/>
                <a:gd name="T114" fmla="*/ 452 w 2062"/>
                <a:gd name="T115" fmla="*/ 1857 h 2324"/>
                <a:gd name="T116" fmla="*/ 407 w 2062"/>
                <a:gd name="T117" fmla="*/ 1980 h 2324"/>
                <a:gd name="T118" fmla="*/ 378 w 2062"/>
                <a:gd name="T119" fmla="*/ 2047 h 2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62" h="2324">
                  <a:moveTo>
                    <a:pt x="352" y="2098"/>
                  </a:moveTo>
                  <a:lnTo>
                    <a:pt x="363" y="2101"/>
                  </a:lnTo>
                  <a:lnTo>
                    <a:pt x="374" y="2103"/>
                  </a:lnTo>
                  <a:lnTo>
                    <a:pt x="387" y="2107"/>
                  </a:lnTo>
                  <a:lnTo>
                    <a:pt x="399" y="2113"/>
                  </a:lnTo>
                  <a:lnTo>
                    <a:pt x="407" y="2118"/>
                  </a:lnTo>
                  <a:lnTo>
                    <a:pt x="414" y="2125"/>
                  </a:lnTo>
                  <a:lnTo>
                    <a:pt x="419" y="2131"/>
                  </a:lnTo>
                  <a:lnTo>
                    <a:pt x="424" y="2138"/>
                  </a:lnTo>
                  <a:lnTo>
                    <a:pt x="434" y="2152"/>
                  </a:lnTo>
                  <a:lnTo>
                    <a:pt x="446" y="2167"/>
                  </a:lnTo>
                  <a:lnTo>
                    <a:pt x="458" y="2179"/>
                  </a:lnTo>
                  <a:lnTo>
                    <a:pt x="470" y="2187"/>
                  </a:lnTo>
                  <a:lnTo>
                    <a:pt x="482" y="2195"/>
                  </a:lnTo>
                  <a:lnTo>
                    <a:pt x="495" y="2204"/>
                  </a:lnTo>
                  <a:lnTo>
                    <a:pt x="506" y="2210"/>
                  </a:lnTo>
                  <a:lnTo>
                    <a:pt x="516" y="2216"/>
                  </a:lnTo>
                  <a:lnTo>
                    <a:pt x="520" y="2220"/>
                  </a:lnTo>
                  <a:lnTo>
                    <a:pt x="523" y="2224"/>
                  </a:lnTo>
                  <a:lnTo>
                    <a:pt x="526" y="2229"/>
                  </a:lnTo>
                  <a:lnTo>
                    <a:pt x="529" y="2234"/>
                  </a:lnTo>
                  <a:lnTo>
                    <a:pt x="531" y="2253"/>
                  </a:lnTo>
                  <a:lnTo>
                    <a:pt x="534" y="2271"/>
                  </a:lnTo>
                  <a:lnTo>
                    <a:pt x="554" y="2250"/>
                  </a:lnTo>
                  <a:lnTo>
                    <a:pt x="570" y="2230"/>
                  </a:lnTo>
                  <a:lnTo>
                    <a:pt x="586" y="2211"/>
                  </a:lnTo>
                  <a:lnTo>
                    <a:pt x="604" y="2189"/>
                  </a:lnTo>
                  <a:lnTo>
                    <a:pt x="615" y="2172"/>
                  </a:lnTo>
                  <a:lnTo>
                    <a:pt x="625" y="2155"/>
                  </a:lnTo>
                  <a:lnTo>
                    <a:pt x="630" y="2147"/>
                  </a:lnTo>
                  <a:lnTo>
                    <a:pt x="636" y="2141"/>
                  </a:lnTo>
                  <a:lnTo>
                    <a:pt x="640" y="2140"/>
                  </a:lnTo>
                  <a:lnTo>
                    <a:pt x="644" y="2137"/>
                  </a:lnTo>
                  <a:lnTo>
                    <a:pt x="649" y="2136"/>
                  </a:lnTo>
                  <a:lnTo>
                    <a:pt x="654" y="2136"/>
                  </a:lnTo>
                  <a:lnTo>
                    <a:pt x="664" y="2137"/>
                  </a:lnTo>
                  <a:lnTo>
                    <a:pt x="673" y="2141"/>
                  </a:lnTo>
                  <a:lnTo>
                    <a:pt x="680" y="2145"/>
                  </a:lnTo>
                  <a:lnTo>
                    <a:pt x="688" y="2151"/>
                  </a:lnTo>
                  <a:lnTo>
                    <a:pt x="695" y="2156"/>
                  </a:lnTo>
                  <a:lnTo>
                    <a:pt x="704" y="2161"/>
                  </a:lnTo>
                  <a:lnTo>
                    <a:pt x="713" y="2163"/>
                  </a:lnTo>
                  <a:lnTo>
                    <a:pt x="723" y="2165"/>
                  </a:lnTo>
                  <a:lnTo>
                    <a:pt x="728" y="2165"/>
                  </a:lnTo>
                  <a:lnTo>
                    <a:pt x="732" y="2163"/>
                  </a:lnTo>
                  <a:lnTo>
                    <a:pt x="736" y="2162"/>
                  </a:lnTo>
                  <a:lnTo>
                    <a:pt x="739" y="2160"/>
                  </a:lnTo>
                  <a:lnTo>
                    <a:pt x="747" y="2155"/>
                  </a:lnTo>
                  <a:lnTo>
                    <a:pt x="753" y="2148"/>
                  </a:lnTo>
                  <a:lnTo>
                    <a:pt x="759" y="2142"/>
                  </a:lnTo>
                  <a:lnTo>
                    <a:pt x="766" y="2136"/>
                  </a:lnTo>
                  <a:lnTo>
                    <a:pt x="769" y="2133"/>
                  </a:lnTo>
                  <a:lnTo>
                    <a:pt x="774" y="2132"/>
                  </a:lnTo>
                  <a:lnTo>
                    <a:pt x="778" y="2131"/>
                  </a:lnTo>
                  <a:lnTo>
                    <a:pt x="783" y="2131"/>
                  </a:lnTo>
                  <a:lnTo>
                    <a:pt x="795" y="2136"/>
                  </a:lnTo>
                  <a:lnTo>
                    <a:pt x="805" y="2143"/>
                  </a:lnTo>
                  <a:lnTo>
                    <a:pt x="816" y="2147"/>
                  </a:lnTo>
                  <a:lnTo>
                    <a:pt x="826" y="2148"/>
                  </a:lnTo>
                  <a:lnTo>
                    <a:pt x="835" y="2150"/>
                  </a:lnTo>
                  <a:lnTo>
                    <a:pt x="845" y="2150"/>
                  </a:lnTo>
                  <a:lnTo>
                    <a:pt x="865" y="2150"/>
                  </a:lnTo>
                  <a:lnTo>
                    <a:pt x="886" y="2152"/>
                  </a:lnTo>
                  <a:lnTo>
                    <a:pt x="886" y="2174"/>
                  </a:lnTo>
                  <a:lnTo>
                    <a:pt x="886" y="2181"/>
                  </a:lnTo>
                  <a:lnTo>
                    <a:pt x="884" y="2189"/>
                  </a:lnTo>
                  <a:lnTo>
                    <a:pt x="880" y="2194"/>
                  </a:lnTo>
                  <a:lnTo>
                    <a:pt x="876" y="2200"/>
                  </a:lnTo>
                  <a:lnTo>
                    <a:pt x="872" y="2206"/>
                  </a:lnTo>
                  <a:lnTo>
                    <a:pt x="869" y="2211"/>
                  </a:lnTo>
                  <a:lnTo>
                    <a:pt x="866" y="2219"/>
                  </a:lnTo>
                  <a:lnTo>
                    <a:pt x="865" y="2226"/>
                  </a:lnTo>
                  <a:lnTo>
                    <a:pt x="866" y="2236"/>
                  </a:lnTo>
                  <a:lnTo>
                    <a:pt x="869" y="2245"/>
                  </a:lnTo>
                  <a:lnTo>
                    <a:pt x="871" y="2254"/>
                  </a:lnTo>
                  <a:lnTo>
                    <a:pt x="875" y="2263"/>
                  </a:lnTo>
                  <a:lnTo>
                    <a:pt x="881" y="2270"/>
                  </a:lnTo>
                  <a:lnTo>
                    <a:pt x="887" y="2276"/>
                  </a:lnTo>
                  <a:lnTo>
                    <a:pt x="895" y="2283"/>
                  </a:lnTo>
                  <a:lnTo>
                    <a:pt x="902" y="2289"/>
                  </a:lnTo>
                  <a:lnTo>
                    <a:pt x="919" y="2302"/>
                  </a:lnTo>
                  <a:lnTo>
                    <a:pt x="933" y="2313"/>
                  </a:lnTo>
                  <a:lnTo>
                    <a:pt x="941" y="2318"/>
                  </a:lnTo>
                  <a:lnTo>
                    <a:pt x="949" y="2320"/>
                  </a:lnTo>
                  <a:lnTo>
                    <a:pt x="958" y="2323"/>
                  </a:lnTo>
                  <a:lnTo>
                    <a:pt x="969" y="2324"/>
                  </a:lnTo>
                  <a:lnTo>
                    <a:pt x="975" y="2323"/>
                  </a:lnTo>
                  <a:lnTo>
                    <a:pt x="980" y="2322"/>
                  </a:lnTo>
                  <a:lnTo>
                    <a:pt x="985" y="2318"/>
                  </a:lnTo>
                  <a:lnTo>
                    <a:pt x="990" y="2315"/>
                  </a:lnTo>
                  <a:lnTo>
                    <a:pt x="999" y="2308"/>
                  </a:lnTo>
                  <a:lnTo>
                    <a:pt x="1010" y="2303"/>
                  </a:lnTo>
                  <a:lnTo>
                    <a:pt x="1018" y="2302"/>
                  </a:lnTo>
                  <a:lnTo>
                    <a:pt x="1024" y="2302"/>
                  </a:lnTo>
                  <a:lnTo>
                    <a:pt x="1032" y="2302"/>
                  </a:lnTo>
                  <a:lnTo>
                    <a:pt x="1038" y="2303"/>
                  </a:lnTo>
                  <a:lnTo>
                    <a:pt x="1044" y="2303"/>
                  </a:lnTo>
                  <a:lnTo>
                    <a:pt x="1051" y="2304"/>
                  </a:lnTo>
                  <a:lnTo>
                    <a:pt x="1057" y="2303"/>
                  </a:lnTo>
                  <a:lnTo>
                    <a:pt x="1063" y="2300"/>
                  </a:lnTo>
                  <a:lnTo>
                    <a:pt x="1069" y="2296"/>
                  </a:lnTo>
                  <a:lnTo>
                    <a:pt x="1073" y="2291"/>
                  </a:lnTo>
                  <a:lnTo>
                    <a:pt x="1078" y="2288"/>
                  </a:lnTo>
                  <a:lnTo>
                    <a:pt x="1084" y="2286"/>
                  </a:lnTo>
                  <a:lnTo>
                    <a:pt x="1101" y="2293"/>
                  </a:lnTo>
                  <a:lnTo>
                    <a:pt x="1117" y="2300"/>
                  </a:lnTo>
                  <a:lnTo>
                    <a:pt x="1122" y="2299"/>
                  </a:lnTo>
                  <a:lnTo>
                    <a:pt x="1126" y="2296"/>
                  </a:lnTo>
                  <a:lnTo>
                    <a:pt x="1130" y="2293"/>
                  </a:lnTo>
                  <a:lnTo>
                    <a:pt x="1132" y="2289"/>
                  </a:lnTo>
                  <a:lnTo>
                    <a:pt x="1137" y="2279"/>
                  </a:lnTo>
                  <a:lnTo>
                    <a:pt x="1143" y="2268"/>
                  </a:lnTo>
                  <a:lnTo>
                    <a:pt x="1147" y="2264"/>
                  </a:lnTo>
                  <a:lnTo>
                    <a:pt x="1151" y="2260"/>
                  </a:lnTo>
                  <a:lnTo>
                    <a:pt x="1156" y="2256"/>
                  </a:lnTo>
                  <a:lnTo>
                    <a:pt x="1162" y="2255"/>
                  </a:lnTo>
                  <a:lnTo>
                    <a:pt x="1174" y="2253"/>
                  </a:lnTo>
                  <a:lnTo>
                    <a:pt x="1186" y="2253"/>
                  </a:lnTo>
                  <a:lnTo>
                    <a:pt x="1200" y="2254"/>
                  </a:lnTo>
                  <a:lnTo>
                    <a:pt x="1212" y="2256"/>
                  </a:lnTo>
                  <a:lnTo>
                    <a:pt x="1225" y="2259"/>
                  </a:lnTo>
                  <a:lnTo>
                    <a:pt x="1238" y="2260"/>
                  </a:lnTo>
                  <a:lnTo>
                    <a:pt x="1251" y="2258"/>
                  </a:lnTo>
                  <a:lnTo>
                    <a:pt x="1265" y="2255"/>
                  </a:lnTo>
                  <a:lnTo>
                    <a:pt x="1273" y="2256"/>
                  </a:lnTo>
                  <a:lnTo>
                    <a:pt x="1279" y="2259"/>
                  </a:lnTo>
                  <a:lnTo>
                    <a:pt x="1284" y="2263"/>
                  </a:lnTo>
                  <a:lnTo>
                    <a:pt x="1289" y="2268"/>
                  </a:lnTo>
                  <a:lnTo>
                    <a:pt x="1294" y="2273"/>
                  </a:lnTo>
                  <a:lnTo>
                    <a:pt x="1299" y="2279"/>
                  </a:lnTo>
                  <a:lnTo>
                    <a:pt x="1305" y="2283"/>
                  </a:lnTo>
                  <a:lnTo>
                    <a:pt x="1312" y="2286"/>
                  </a:lnTo>
                  <a:lnTo>
                    <a:pt x="1322" y="2273"/>
                  </a:lnTo>
                  <a:lnTo>
                    <a:pt x="1329" y="2260"/>
                  </a:lnTo>
                  <a:lnTo>
                    <a:pt x="1334" y="2246"/>
                  </a:lnTo>
                  <a:lnTo>
                    <a:pt x="1339" y="2234"/>
                  </a:lnTo>
                  <a:lnTo>
                    <a:pt x="1348" y="2206"/>
                  </a:lnTo>
                  <a:lnTo>
                    <a:pt x="1359" y="2176"/>
                  </a:lnTo>
                  <a:lnTo>
                    <a:pt x="1368" y="2160"/>
                  </a:lnTo>
                  <a:lnTo>
                    <a:pt x="1378" y="2146"/>
                  </a:lnTo>
                  <a:lnTo>
                    <a:pt x="1388" y="2132"/>
                  </a:lnTo>
                  <a:lnTo>
                    <a:pt x="1398" y="2121"/>
                  </a:lnTo>
                  <a:lnTo>
                    <a:pt x="1407" y="2108"/>
                  </a:lnTo>
                  <a:lnTo>
                    <a:pt x="1415" y="2094"/>
                  </a:lnTo>
                  <a:lnTo>
                    <a:pt x="1417" y="2087"/>
                  </a:lnTo>
                  <a:lnTo>
                    <a:pt x="1418" y="2079"/>
                  </a:lnTo>
                  <a:lnTo>
                    <a:pt x="1421" y="2071"/>
                  </a:lnTo>
                  <a:lnTo>
                    <a:pt x="1421" y="2062"/>
                  </a:lnTo>
                  <a:lnTo>
                    <a:pt x="1420" y="2052"/>
                  </a:lnTo>
                  <a:lnTo>
                    <a:pt x="1417" y="2042"/>
                  </a:lnTo>
                  <a:lnTo>
                    <a:pt x="1412" y="2033"/>
                  </a:lnTo>
                  <a:lnTo>
                    <a:pt x="1407" y="2025"/>
                  </a:lnTo>
                  <a:lnTo>
                    <a:pt x="1402" y="2017"/>
                  </a:lnTo>
                  <a:lnTo>
                    <a:pt x="1398" y="2008"/>
                  </a:lnTo>
                  <a:lnTo>
                    <a:pt x="1396" y="1999"/>
                  </a:lnTo>
                  <a:lnTo>
                    <a:pt x="1394" y="1988"/>
                  </a:lnTo>
                  <a:lnTo>
                    <a:pt x="1394" y="1984"/>
                  </a:lnTo>
                  <a:lnTo>
                    <a:pt x="1396" y="1980"/>
                  </a:lnTo>
                  <a:lnTo>
                    <a:pt x="1398" y="1977"/>
                  </a:lnTo>
                  <a:lnTo>
                    <a:pt x="1401" y="1974"/>
                  </a:lnTo>
                  <a:lnTo>
                    <a:pt x="1408" y="1969"/>
                  </a:lnTo>
                  <a:lnTo>
                    <a:pt x="1416" y="1964"/>
                  </a:lnTo>
                  <a:lnTo>
                    <a:pt x="1421" y="1959"/>
                  </a:lnTo>
                  <a:lnTo>
                    <a:pt x="1425" y="1954"/>
                  </a:lnTo>
                  <a:lnTo>
                    <a:pt x="1427" y="1949"/>
                  </a:lnTo>
                  <a:lnTo>
                    <a:pt x="1431" y="1943"/>
                  </a:lnTo>
                  <a:lnTo>
                    <a:pt x="1435" y="1930"/>
                  </a:lnTo>
                  <a:lnTo>
                    <a:pt x="1440" y="1916"/>
                  </a:lnTo>
                  <a:lnTo>
                    <a:pt x="1445" y="1895"/>
                  </a:lnTo>
                  <a:lnTo>
                    <a:pt x="1450" y="1875"/>
                  </a:lnTo>
                  <a:lnTo>
                    <a:pt x="1453" y="1866"/>
                  </a:lnTo>
                  <a:lnTo>
                    <a:pt x="1457" y="1860"/>
                  </a:lnTo>
                  <a:lnTo>
                    <a:pt x="1461" y="1857"/>
                  </a:lnTo>
                  <a:lnTo>
                    <a:pt x="1465" y="1855"/>
                  </a:lnTo>
                  <a:lnTo>
                    <a:pt x="1468" y="1854"/>
                  </a:lnTo>
                  <a:lnTo>
                    <a:pt x="1474" y="1854"/>
                  </a:lnTo>
                  <a:lnTo>
                    <a:pt x="1477" y="1854"/>
                  </a:lnTo>
                  <a:lnTo>
                    <a:pt x="1480" y="1855"/>
                  </a:lnTo>
                  <a:lnTo>
                    <a:pt x="1482" y="1857"/>
                  </a:lnTo>
                  <a:lnTo>
                    <a:pt x="1485" y="1861"/>
                  </a:lnTo>
                  <a:lnTo>
                    <a:pt x="1489" y="1867"/>
                  </a:lnTo>
                  <a:lnTo>
                    <a:pt x="1495" y="1871"/>
                  </a:lnTo>
                  <a:lnTo>
                    <a:pt x="1504" y="1876"/>
                  </a:lnTo>
                  <a:lnTo>
                    <a:pt x="1512" y="1879"/>
                  </a:lnTo>
                  <a:lnTo>
                    <a:pt x="1520" y="1880"/>
                  </a:lnTo>
                  <a:lnTo>
                    <a:pt x="1529" y="1881"/>
                  </a:lnTo>
                  <a:lnTo>
                    <a:pt x="1545" y="1882"/>
                  </a:lnTo>
                  <a:lnTo>
                    <a:pt x="1565" y="1882"/>
                  </a:lnTo>
                  <a:lnTo>
                    <a:pt x="1593" y="1881"/>
                  </a:lnTo>
                  <a:lnTo>
                    <a:pt x="1619" y="1880"/>
                  </a:lnTo>
                  <a:lnTo>
                    <a:pt x="1644" y="1876"/>
                  </a:lnTo>
                  <a:lnTo>
                    <a:pt x="1667" y="1872"/>
                  </a:lnTo>
                  <a:lnTo>
                    <a:pt x="1691" y="1870"/>
                  </a:lnTo>
                  <a:lnTo>
                    <a:pt x="1716" y="1866"/>
                  </a:lnTo>
                  <a:lnTo>
                    <a:pt x="1741" y="1865"/>
                  </a:lnTo>
                  <a:lnTo>
                    <a:pt x="1770" y="1864"/>
                  </a:lnTo>
                  <a:lnTo>
                    <a:pt x="1781" y="1865"/>
                  </a:lnTo>
                  <a:lnTo>
                    <a:pt x="1791" y="1866"/>
                  </a:lnTo>
                  <a:lnTo>
                    <a:pt x="1800" y="1869"/>
                  </a:lnTo>
                  <a:lnTo>
                    <a:pt x="1810" y="1871"/>
                  </a:lnTo>
                  <a:lnTo>
                    <a:pt x="1829" y="1879"/>
                  </a:lnTo>
                  <a:lnTo>
                    <a:pt x="1849" y="1886"/>
                  </a:lnTo>
                  <a:lnTo>
                    <a:pt x="1859" y="1874"/>
                  </a:lnTo>
                  <a:lnTo>
                    <a:pt x="1868" y="1860"/>
                  </a:lnTo>
                  <a:lnTo>
                    <a:pt x="1874" y="1846"/>
                  </a:lnTo>
                  <a:lnTo>
                    <a:pt x="1879" y="1832"/>
                  </a:lnTo>
                  <a:lnTo>
                    <a:pt x="1886" y="1802"/>
                  </a:lnTo>
                  <a:lnTo>
                    <a:pt x="1895" y="1767"/>
                  </a:lnTo>
                  <a:lnTo>
                    <a:pt x="1901" y="1749"/>
                  </a:lnTo>
                  <a:lnTo>
                    <a:pt x="1909" y="1736"/>
                  </a:lnTo>
                  <a:lnTo>
                    <a:pt x="1917" y="1721"/>
                  </a:lnTo>
                  <a:lnTo>
                    <a:pt x="1924" y="1704"/>
                  </a:lnTo>
                  <a:lnTo>
                    <a:pt x="1929" y="1693"/>
                  </a:lnTo>
                  <a:lnTo>
                    <a:pt x="1935" y="1683"/>
                  </a:lnTo>
                  <a:lnTo>
                    <a:pt x="1942" y="1675"/>
                  </a:lnTo>
                  <a:lnTo>
                    <a:pt x="1948" y="1668"/>
                  </a:lnTo>
                  <a:lnTo>
                    <a:pt x="1962" y="1652"/>
                  </a:lnTo>
                  <a:lnTo>
                    <a:pt x="1976" y="1634"/>
                  </a:lnTo>
                  <a:lnTo>
                    <a:pt x="1996" y="1606"/>
                  </a:lnTo>
                  <a:lnTo>
                    <a:pt x="2013" y="1581"/>
                  </a:lnTo>
                  <a:lnTo>
                    <a:pt x="2021" y="1569"/>
                  </a:lnTo>
                  <a:lnTo>
                    <a:pt x="2026" y="1555"/>
                  </a:lnTo>
                  <a:lnTo>
                    <a:pt x="2029" y="1540"/>
                  </a:lnTo>
                  <a:lnTo>
                    <a:pt x="2032" y="1522"/>
                  </a:lnTo>
                  <a:lnTo>
                    <a:pt x="2032" y="1511"/>
                  </a:lnTo>
                  <a:lnTo>
                    <a:pt x="2034" y="1500"/>
                  </a:lnTo>
                  <a:lnTo>
                    <a:pt x="2036" y="1488"/>
                  </a:lnTo>
                  <a:lnTo>
                    <a:pt x="2040" y="1480"/>
                  </a:lnTo>
                  <a:lnTo>
                    <a:pt x="2047" y="1460"/>
                  </a:lnTo>
                  <a:lnTo>
                    <a:pt x="2057" y="1438"/>
                  </a:lnTo>
                  <a:lnTo>
                    <a:pt x="2060" y="1432"/>
                  </a:lnTo>
                  <a:lnTo>
                    <a:pt x="2062" y="1427"/>
                  </a:lnTo>
                  <a:lnTo>
                    <a:pt x="2050" y="1411"/>
                  </a:lnTo>
                  <a:lnTo>
                    <a:pt x="2036" y="1396"/>
                  </a:lnTo>
                  <a:lnTo>
                    <a:pt x="2023" y="1381"/>
                  </a:lnTo>
                  <a:lnTo>
                    <a:pt x="2013" y="1364"/>
                  </a:lnTo>
                  <a:lnTo>
                    <a:pt x="1998" y="1334"/>
                  </a:lnTo>
                  <a:lnTo>
                    <a:pt x="1984" y="1306"/>
                  </a:lnTo>
                  <a:lnTo>
                    <a:pt x="1977" y="1294"/>
                  </a:lnTo>
                  <a:lnTo>
                    <a:pt x="1969" y="1281"/>
                  </a:lnTo>
                  <a:lnTo>
                    <a:pt x="1959" y="1269"/>
                  </a:lnTo>
                  <a:lnTo>
                    <a:pt x="1947" y="1256"/>
                  </a:lnTo>
                  <a:lnTo>
                    <a:pt x="1937" y="1248"/>
                  </a:lnTo>
                  <a:lnTo>
                    <a:pt x="1928" y="1240"/>
                  </a:lnTo>
                  <a:lnTo>
                    <a:pt x="1918" y="1234"/>
                  </a:lnTo>
                  <a:lnTo>
                    <a:pt x="1909" y="1227"/>
                  </a:lnTo>
                  <a:lnTo>
                    <a:pt x="1900" y="1221"/>
                  </a:lnTo>
                  <a:lnTo>
                    <a:pt x="1890" y="1215"/>
                  </a:lnTo>
                  <a:lnTo>
                    <a:pt x="1881" y="1207"/>
                  </a:lnTo>
                  <a:lnTo>
                    <a:pt x="1873" y="1197"/>
                  </a:lnTo>
                  <a:lnTo>
                    <a:pt x="1869" y="1191"/>
                  </a:lnTo>
                  <a:lnTo>
                    <a:pt x="1865" y="1185"/>
                  </a:lnTo>
                  <a:lnTo>
                    <a:pt x="1864" y="1179"/>
                  </a:lnTo>
                  <a:lnTo>
                    <a:pt x="1864" y="1171"/>
                  </a:lnTo>
                  <a:lnTo>
                    <a:pt x="1863" y="1157"/>
                  </a:lnTo>
                  <a:lnTo>
                    <a:pt x="1860" y="1142"/>
                  </a:lnTo>
                  <a:lnTo>
                    <a:pt x="1854" y="1127"/>
                  </a:lnTo>
                  <a:lnTo>
                    <a:pt x="1848" y="1113"/>
                  </a:lnTo>
                  <a:lnTo>
                    <a:pt x="1841" y="1101"/>
                  </a:lnTo>
                  <a:lnTo>
                    <a:pt x="1835" y="1089"/>
                  </a:lnTo>
                  <a:lnTo>
                    <a:pt x="1829" y="1077"/>
                  </a:lnTo>
                  <a:lnTo>
                    <a:pt x="1824" y="1063"/>
                  </a:lnTo>
                  <a:lnTo>
                    <a:pt x="1821" y="1049"/>
                  </a:lnTo>
                  <a:lnTo>
                    <a:pt x="1820" y="1034"/>
                  </a:lnTo>
                  <a:lnTo>
                    <a:pt x="1821" y="1028"/>
                  </a:lnTo>
                  <a:lnTo>
                    <a:pt x="1824" y="1023"/>
                  </a:lnTo>
                  <a:lnTo>
                    <a:pt x="1827" y="1018"/>
                  </a:lnTo>
                  <a:lnTo>
                    <a:pt x="1831" y="1014"/>
                  </a:lnTo>
                  <a:lnTo>
                    <a:pt x="1836" y="1010"/>
                  </a:lnTo>
                  <a:lnTo>
                    <a:pt x="1840" y="1005"/>
                  </a:lnTo>
                  <a:lnTo>
                    <a:pt x="1842" y="1000"/>
                  </a:lnTo>
                  <a:lnTo>
                    <a:pt x="1844" y="994"/>
                  </a:lnTo>
                  <a:lnTo>
                    <a:pt x="1844" y="885"/>
                  </a:lnTo>
                  <a:lnTo>
                    <a:pt x="1844" y="877"/>
                  </a:lnTo>
                  <a:lnTo>
                    <a:pt x="1846" y="870"/>
                  </a:lnTo>
                  <a:lnTo>
                    <a:pt x="1848" y="862"/>
                  </a:lnTo>
                  <a:lnTo>
                    <a:pt x="1850" y="856"/>
                  </a:lnTo>
                  <a:lnTo>
                    <a:pt x="1853" y="850"/>
                  </a:lnTo>
                  <a:lnTo>
                    <a:pt x="1855" y="843"/>
                  </a:lnTo>
                  <a:lnTo>
                    <a:pt x="1856" y="836"/>
                  </a:lnTo>
                  <a:lnTo>
                    <a:pt x="1858" y="827"/>
                  </a:lnTo>
                  <a:lnTo>
                    <a:pt x="1856" y="820"/>
                  </a:lnTo>
                  <a:lnTo>
                    <a:pt x="1855" y="811"/>
                  </a:lnTo>
                  <a:lnTo>
                    <a:pt x="1854" y="805"/>
                  </a:lnTo>
                  <a:lnTo>
                    <a:pt x="1851" y="797"/>
                  </a:lnTo>
                  <a:lnTo>
                    <a:pt x="1848" y="791"/>
                  </a:lnTo>
                  <a:lnTo>
                    <a:pt x="1844" y="785"/>
                  </a:lnTo>
                  <a:lnTo>
                    <a:pt x="1840" y="778"/>
                  </a:lnTo>
                  <a:lnTo>
                    <a:pt x="1835" y="773"/>
                  </a:lnTo>
                  <a:lnTo>
                    <a:pt x="1825" y="763"/>
                  </a:lnTo>
                  <a:lnTo>
                    <a:pt x="1812" y="754"/>
                  </a:lnTo>
                  <a:lnTo>
                    <a:pt x="1797" y="746"/>
                  </a:lnTo>
                  <a:lnTo>
                    <a:pt x="1783" y="738"/>
                  </a:lnTo>
                  <a:lnTo>
                    <a:pt x="1765" y="727"/>
                  </a:lnTo>
                  <a:lnTo>
                    <a:pt x="1750" y="714"/>
                  </a:lnTo>
                  <a:lnTo>
                    <a:pt x="1742" y="709"/>
                  </a:lnTo>
                  <a:lnTo>
                    <a:pt x="1733" y="704"/>
                  </a:lnTo>
                  <a:lnTo>
                    <a:pt x="1725" y="702"/>
                  </a:lnTo>
                  <a:lnTo>
                    <a:pt x="1714" y="700"/>
                  </a:lnTo>
                  <a:lnTo>
                    <a:pt x="1707" y="702"/>
                  </a:lnTo>
                  <a:lnTo>
                    <a:pt x="1699" y="703"/>
                  </a:lnTo>
                  <a:lnTo>
                    <a:pt x="1693" y="707"/>
                  </a:lnTo>
                  <a:lnTo>
                    <a:pt x="1688" y="709"/>
                  </a:lnTo>
                  <a:lnTo>
                    <a:pt x="1682" y="713"/>
                  </a:lnTo>
                  <a:lnTo>
                    <a:pt x="1676" y="717"/>
                  </a:lnTo>
                  <a:lnTo>
                    <a:pt x="1669" y="718"/>
                  </a:lnTo>
                  <a:lnTo>
                    <a:pt x="1662" y="719"/>
                  </a:lnTo>
                  <a:lnTo>
                    <a:pt x="1653" y="716"/>
                  </a:lnTo>
                  <a:lnTo>
                    <a:pt x="1645" y="712"/>
                  </a:lnTo>
                  <a:lnTo>
                    <a:pt x="1637" y="712"/>
                  </a:lnTo>
                  <a:lnTo>
                    <a:pt x="1630" y="716"/>
                  </a:lnTo>
                  <a:lnTo>
                    <a:pt x="1625" y="721"/>
                  </a:lnTo>
                  <a:lnTo>
                    <a:pt x="1619" y="726"/>
                  </a:lnTo>
                  <a:lnTo>
                    <a:pt x="1610" y="739"/>
                  </a:lnTo>
                  <a:lnTo>
                    <a:pt x="1598" y="751"/>
                  </a:lnTo>
                  <a:lnTo>
                    <a:pt x="1590" y="742"/>
                  </a:lnTo>
                  <a:lnTo>
                    <a:pt x="1584" y="732"/>
                  </a:lnTo>
                  <a:lnTo>
                    <a:pt x="1579" y="722"/>
                  </a:lnTo>
                  <a:lnTo>
                    <a:pt x="1574" y="712"/>
                  </a:lnTo>
                  <a:lnTo>
                    <a:pt x="1563" y="731"/>
                  </a:lnTo>
                  <a:lnTo>
                    <a:pt x="1551" y="747"/>
                  </a:lnTo>
                  <a:lnTo>
                    <a:pt x="1538" y="762"/>
                  </a:lnTo>
                  <a:lnTo>
                    <a:pt x="1521" y="777"/>
                  </a:lnTo>
                  <a:lnTo>
                    <a:pt x="1509" y="788"/>
                  </a:lnTo>
                  <a:lnTo>
                    <a:pt x="1497" y="797"/>
                  </a:lnTo>
                  <a:lnTo>
                    <a:pt x="1491" y="801"/>
                  </a:lnTo>
                  <a:lnTo>
                    <a:pt x="1484" y="803"/>
                  </a:lnTo>
                  <a:lnTo>
                    <a:pt x="1476" y="806"/>
                  </a:lnTo>
                  <a:lnTo>
                    <a:pt x="1468" y="806"/>
                  </a:lnTo>
                  <a:lnTo>
                    <a:pt x="1462" y="806"/>
                  </a:lnTo>
                  <a:lnTo>
                    <a:pt x="1457" y="803"/>
                  </a:lnTo>
                  <a:lnTo>
                    <a:pt x="1453" y="801"/>
                  </a:lnTo>
                  <a:lnTo>
                    <a:pt x="1450" y="797"/>
                  </a:lnTo>
                  <a:lnTo>
                    <a:pt x="1442" y="788"/>
                  </a:lnTo>
                  <a:lnTo>
                    <a:pt x="1433" y="779"/>
                  </a:lnTo>
                  <a:lnTo>
                    <a:pt x="1417" y="763"/>
                  </a:lnTo>
                  <a:lnTo>
                    <a:pt x="1401" y="749"/>
                  </a:lnTo>
                  <a:lnTo>
                    <a:pt x="1384" y="737"/>
                  </a:lnTo>
                  <a:lnTo>
                    <a:pt x="1366" y="722"/>
                  </a:lnTo>
                  <a:lnTo>
                    <a:pt x="1330" y="695"/>
                  </a:lnTo>
                  <a:lnTo>
                    <a:pt x="1299" y="672"/>
                  </a:lnTo>
                  <a:lnTo>
                    <a:pt x="1285" y="659"/>
                  </a:lnTo>
                  <a:lnTo>
                    <a:pt x="1271" y="645"/>
                  </a:lnTo>
                  <a:lnTo>
                    <a:pt x="1259" y="630"/>
                  </a:lnTo>
                  <a:lnTo>
                    <a:pt x="1246" y="610"/>
                  </a:lnTo>
                  <a:lnTo>
                    <a:pt x="1236" y="595"/>
                  </a:lnTo>
                  <a:lnTo>
                    <a:pt x="1229" y="580"/>
                  </a:lnTo>
                  <a:lnTo>
                    <a:pt x="1221" y="565"/>
                  </a:lnTo>
                  <a:lnTo>
                    <a:pt x="1215" y="551"/>
                  </a:lnTo>
                  <a:lnTo>
                    <a:pt x="1204" y="522"/>
                  </a:lnTo>
                  <a:lnTo>
                    <a:pt x="1191" y="490"/>
                  </a:lnTo>
                  <a:lnTo>
                    <a:pt x="1182" y="470"/>
                  </a:lnTo>
                  <a:lnTo>
                    <a:pt x="1176" y="451"/>
                  </a:lnTo>
                  <a:lnTo>
                    <a:pt x="1170" y="433"/>
                  </a:lnTo>
                  <a:lnTo>
                    <a:pt x="1165" y="412"/>
                  </a:lnTo>
                  <a:lnTo>
                    <a:pt x="1160" y="397"/>
                  </a:lnTo>
                  <a:lnTo>
                    <a:pt x="1153" y="382"/>
                  </a:lnTo>
                  <a:lnTo>
                    <a:pt x="1148" y="377"/>
                  </a:lnTo>
                  <a:lnTo>
                    <a:pt x="1143" y="372"/>
                  </a:lnTo>
                  <a:lnTo>
                    <a:pt x="1137" y="368"/>
                  </a:lnTo>
                  <a:lnTo>
                    <a:pt x="1130" y="368"/>
                  </a:lnTo>
                  <a:lnTo>
                    <a:pt x="1122" y="368"/>
                  </a:lnTo>
                  <a:lnTo>
                    <a:pt x="1116" y="370"/>
                  </a:lnTo>
                  <a:lnTo>
                    <a:pt x="1110" y="373"/>
                  </a:lnTo>
                  <a:lnTo>
                    <a:pt x="1105" y="377"/>
                  </a:lnTo>
                  <a:lnTo>
                    <a:pt x="1096" y="387"/>
                  </a:lnTo>
                  <a:lnTo>
                    <a:pt x="1087" y="398"/>
                  </a:lnTo>
                  <a:lnTo>
                    <a:pt x="1078" y="409"/>
                  </a:lnTo>
                  <a:lnTo>
                    <a:pt x="1069" y="418"/>
                  </a:lnTo>
                  <a:lnTo>
                    <a:pt x="1063" y="423"/>
                  </a:lnTo>
                  <a:lnTo>
                    <a:pt x="1058" y="426"/>
                  </a:lnTo>
                  <a:lnTo>
                    <a:pt x="1051" y="428"/>
                  </a:lnTo>
                  <a:lnTo>
                    <a:pt x="1044" y="428"/>
                  </a:lnTo>
                  <a:lnTo>
                    <a:pt x="1036" y="427"/>
                  </a:lnTo>
                  <a:lnTo>
                    <a:pt x="1029" y="424"/>
                  </a:lnTo>
                  <a:lnTo>
                    <a:pt x="1024" y="419"/>
                  </a:lnTo>
                  <a:lnTo>
                    <a:pt x="1019" y="414"/>
                  </a:lnTo>
                  <a:lnTo>
                    <a:pt x="1014" y="408"/>
                  </a:lnTo>
                  <a:lnTo>
                    <a:pt x="1009" y="402"/>
                  </a:lnTo>
                  <a:lnTo>
                    <a:pt x="1004" y="397"/>
                  </a:lnTo>
                  <a:lnTo>
                    <a:pt x="998" y="392"/>
                  </a:lnTo>
                  <a:lnTo>
                    <a:pt x="966" y="369"/>
                  </a:lnTo>
                  <a:lnTo>
                    <a:pt x="940" y="349"/>
                  </a:lnTo>
                  <a:lnTo>
                    <a:pt x="926" y="339"/>
                  </a:lnTo>
                  <a:lnTo>
                    <a:pt x="911" y="330"/>
                  </a:lnTo>
                  <a:lnTo>
                    <a:pt x="895" y="323"/>
                  </a:lnTo>
                  <a:lnTo>
                    <a:pt x="876" y="318"/>
                  </a:lnTo>
                  <a:lnTo>
                    <a:pt x="874" y="306"/>
                  </a:lnTo>
                  <a:lnTo>
                    <a:pt x="882" y="291"/>
                  </a:lnTo>
                  <a:lnTo>
                    <a:pt x="892" y="278"/>
                  </a:lnTo>
                  <a:lnTo>
                    <a:pt x="902" y="266"/>
                  </a:lnTo>
                  <a:lnTo>
                    <a:pt x="913" y="255"/>
                  </a:lnTo>
                  <a:lnTo>
                    <a:pt x="920" y="244"/>
                  </a:lnTo>
                  <a:lnTo>
                    <a:pt x="928" y="231"/>
                  </a:lnTo>
                  <a:lnTo>
                    <a:pt x="930" y="225"/>
                  </a:lnTo>
                  <a:lnTo>
                    <a:pt x="933" y="217"/>
                  </a:lnTo>
                  <a:lnTo>
                    <a:pt x="934" y="210"/>
                  </a:lnTo>
                  <a:lnTo>
                    <a:pt x="934" y="201"/>
                  </a:lnTo>
                  <a:lnTo>
                    <a:pt x="934" y="192"/>
                  </a:lnTo>
                  <a:lnTo>
                    <a:pt x="933" y="185"/>
                  </a:lnTo>
                  <a:lnTo>
                    <a:pt x="930" y="178"/>
                  </a:lnTo>
                  <a:lnTo>
                    <a:pt x="928" y="171"/>
                  </a:lnTo>
                  <a:lnTo>
                    <a:pt x="921" y="160"/>
                  </a:lnTo>
                  <a:lnTo>
                    <a:pt x="913" y="148"/>
                  </a:lnTo>
                  <a:lnTo>
                    <a:pt x="892" y="127"/>
                  </a:lnTo>
                  <a:lnTo>
                    <a:pt x="871" y="103"/>
                  </a:lnTo>
                  <a:lnTo>
                    <a:pt x="864" y="93"/>
                  </a:lnTo>
                  <a:lnTo>
                    <a:pt x="860" y="82"/>
                  </a:lnTo>
                  <a:lnTo>
                    <a:pt x="856" y="72"/>
                  </a:lnTo>
                  <a:lnTo>
                    <a:pt x="854" y="61"/>
                  </a:lnTo>
                  <a:lnTo>
                    <a:pt x="850" y="50"/>
                  </a:lnTo>
                  <a:lnTo>
                    <a:pt x="845" y="42"/>
                  </a:lnTo>
                  <a:lnTo>
                    <a:pt x="842" y="38"/>
                  </a:lnTo>
                  <a:lnTo>
                    <a:pt x="838" y="34"/>
                  </a:lnTo>
                  <a:lnTo>
                    <a:pt x="833" y="32"/>
                  </a:lnTo>
                  <a:lnTo>
                    <a:pt x="828" y="29"/>
                  </a:lnTo>
                  <a:lnTo>
                    <a:pt x="800" y="18"/>
                  </a:lnTo>
                  <a:lnTo>
                    <a:pt x="774" y="9"/>
                  </a:lnTo>
                  <a:lnTo>
                    <a:pt x="761" y="5"/>
                  </a:lnTo>
                  <a:lnTo>
                    <a:pt x="748" y="3"/>
                  </a:lnTo>
                  <a:lnTo>
                    <a:pt x="733" y="0"/>
                  </a:lnTo>
                  <a:lnTo>
                    <a:pt x="717" y="0"/>
                  </a:lnTo>
                  <a:lnTo>
                    <a:pt x="708" y="0"/>
                  </a:lnTo>
                  <a:lnTo>
                    <a:pt x="698" y="3"/>
                  </a:lnTo>
                  <a:lnTo>
                    <a:pt x="690" y="7"/>
                  </a:lnTo>
                  <a:lnTo>
                    <a:pt x="683" y="12"/>
                  </a:lnTo>
                  <a:lnTo>
                    <a:pt x="669" y="23"/>
                  </a:lnTo>
                  <a:lnTo>
                    <a:pt x="657" y="37"/>
                  </a:lnTo>
                  <a:lnTo>
                    <a:pt x="644" y="50"/>
                  </a:lnTo>
                  <a:lnTo>
                    <a:pt x="630" y="63"/>
                  </a:lnTo>
                  <a:lnTo>
                    <a:pt x="623" y="67"/>
                  </a:lnTo>
                  <a:lnTo>
                    <a:pt x="615" y="71"/>
                  </a:lnTo>
                  <a:lnTo>
                    <a:pt x="605" y="73"/>
                  </a:lnTo>
                  <a:lnTo>
                    <a:pt x="596" y="74"/>
                  </a:lnTo>
                  <a:lnTo>
                    <a:pt x="587" y="73"/>
                  </a:lnTo>
                  <a:lnTo>
                    <a:pt x="580" y="72"/>
                  </a:lnTo>
                  <a:lnTo>
                    <a:pt x="574" y="69"/>
                  </a:lnTo>
                  <a:lnTo>
                    <a:pt x="566" y="66"/>
                  </a:lnTo>
                  <a:lnTo>
                    <a:pt x="560" y="63"/>
                  </a:lnTo>
                  <a:lnTo>
                    <a:pt x="554" y="61"/>
                  </a:lnTo>
                  <a:lnTo>
                    <a:pt x="546" y="59"/>
                  </a:lnTo>
                  <a:lnTo>
                    <a:pt x="537" y="58"/>
                  </a:lnTo>
                  <a:lnTo>
                    <a:pt x="527" y="59"/>
                  </a:lnTo>
                  <a:lnTo>
                    <a:pt x="518" y="61"/>
                  </a:lnTo>
                  <a:lnTo>
                    <a:pt x="511" y="64"/>
                  </a:lnTo>
                  <a:lnTo>
                    <a:pt x="503" y="67"/>
                  </a:lnTo>
                  <a:lnTo>
                    <a:pt x="496" y="71"/>
                  </a:lnTo>
                  <a:lnTo>
                    <a:pt x="487" y="74"/>
                  </a:lnTo>
                  <a:lnTo>
                    <a:pt x="478" y="76"/>
                  </a:lnTo>
                  <a:lnTo>
                    <a:pt x="468" y="77"/>
                  </a:lnTo>
                  <a:lnTo>
                    <a:pt x="459" y="76"/>
                  </a:lnTo>
                  <a:lnTo>
                    <a:pt x="452" y="74"/>
                  </a:lnTo>
                  <a:lnTo>
                    <a:pt x="444" y="71"/>
                  </a:lnTo>
                  <a:lnTo>
                    <a:pt x="437" y="67"/>
                  </a:lnTo>
                  <a:lnTo>
                    <a:pt x="429" y="64"/>
                  </a:lnTo>
                  <a:lnTo>
                    <a:pt x="422" y="61"/>
                  </a:lnTo>
                  <a:lnTo>
                    <a:pt x="414" y="59"/>
                  </a:lnTo>
                  <a:lnTo>
                    <a:pt x="404" y="58"/>
                  </a:lnTo>
                  <a:lnTo>
                    <a:pt x="343" y="58"/>
                  </a:lnTo>
                  <a:lnTo>
                    <a:pt x="335" y="58"/>
                  </a:lnTo>
                  <a:lnTo>
                    <a:pt x="329" y="59"/>
                  </a:lnTo>
                  <a:lnTo>
                    <a:pt x="323" y="61"/>
                  </a:lnTo>
                  <a:lnTo>
                    <a:pt x="316" y="63"/>
                  </a:lnTo>
                  <a:lnTo>
                    <a:pt x="305" y="68"/>
                  </a:lnTo>
                  <a:lnTo>
                    <a:pt x="295" y="76"/>
                  </a:lnTo>
                  <a:lnTo>
                    <a:pt x="286" y="84"/>
                  </a:lnTo>
                  <a:lnTo>
                    <a:pt x="278" y="96"/>
                  </a:lnTo>
                  <a:lnTo>
                    <a:pt x="270" y="107"/>
                  </a:lnTo>
                  <a:lnTo>
                    <a:pt x="262" y="119"/>
                  </a:lnTo>
                  <a:lnTo>
                    <a:pt x="262" y="119"/>
                  </a:lnTo>
                  <a:lnTo>
                    <a:pt x="269" y="126"/>
                  </a:lnTo>
                  <a:lnTo>
                    <a:pt x="272" y="132"/>
                  </a:lnTo>
                  <a:lnTo>
                    <a:pt x="276" y="140"/>
                  </a:lnTo>
                  <a:lnTo>
                    <a:pt x="279" y="147"/>
                  </a:lnTo>
                  <a:lnTo>
                    <a:pt x="283" y="162"/>
                  </a:lnTo>
                  <a:lnTo>
                    <a:pt x="286" y="180"/>
                  </a:lnTo>
                  <a:lnTo>
                    <a:pt x="294" y="196"/>
                  </a:lnTo>
                  <a:lnTo>
                    <a:pt x="300" y="214"/>
                  </a:lnTo>
                  <a:lnTo>
                    <a:pt x="300" y="268"/>
                  </a:lnTo>
                  <a:lnTo>
                    <a:pt x="299" y="281"/>
                  </a:lnTo>
                  <a:lnTo>
                    <a:pt x="296" y="295"/>
                  </a:lnTo>
                  <a:lnTo>
                    <a:pt x="293" y="306"/>
                  </a:lnTo>
                  <a:lnTo>
                    <a:pt x="289" y="318"/>
                  </a:lnTo>
                  <a:lnTo>
                    <a:pt x="276" y="339"/>
                  </a:lnTo>
                  <a:lnTo>
                    <a:pt x="260" y="362"/>
                  </a:lnTo>
                  <a:lnTo>
                    <a:pt x="246" y="383"/>
                  </a:lnTo>
                  <a:lnTo>
                    <a:pt x="235" y="402"/>
                  </a:lnTo>
                  <a:lnTo>
                    <a:pt x="227" y="411"/>
                  </a:lnTo>
                  <a:lnTo>
                    <a:pt x="220" y="418"/>
                  </a:lnTo>
                  <a:lnTo>
                    <a:pt x="211" y="424"/>
                  </a:lnTo>
                  <a:lnTo>
                    <a:pt x="198" y="428"/>
                  </a:lnTo>
                  <a:lnTo>
                    <a:pt x="175" y="433"/>
                  </a:lnTo>
                  <a:lnTo>
                    <a:pt x="152" y="437"/>
                  </a:lnTo>
                  <a:lnTo>
                    <a:pt x="129" y="438"/>
                  </a:lnTo>
                  <a:lnTo>
                    <a:pt x="109" y="439"/>
                  </a:lnTo>
                  <a:lnTo>
                    <a:pt x="88" y="442"/>
                  </a:lnTo>
                  <a:lnTo>
                    <a:pt x="67" y="444"/>
                  </a:lnTo>
                  <a:lnTo>
                    <a:pt x="57" y="447"/>
                  </a:lnTo>
                  <a:lnTo>
                    <a:pt x="45" y="449"/>
                  </a:lnTo>
                  <a:lnTo>
                    <a:pt x="34" y="453"/>
                  </a:lnTo>
                  <a:lnTo>
                    <a:pt x="21" y="457"/>
                  </a:lnTo>
                  <a:lnTo>
                    <a:pt x="29" y="468"/>
                  </a:lnTo>
                  <a:lnTo>
                    <a:pt x="37" y="477"/>
                  </a:lnTo>
                  <a:lnTo>
                    <a:pt x="39" y="482"/>
                  </a:lnTo>
                  <a:lnTo>
                    <a:pt x="42" y="487"/>
                  </a:lnTo>
                  <a:lnTo>
                    <a:pt x="43" y="493"/>
                  </a:lnTo>
                  <a:lnTo>
                    <a:pt x="43" y="500"/>
                  </a:lnTo>
                  <a:lnTo>
                    <a:pt x="43" y="507"/>
                  </a:lnTo>
                  <a:lnTo>
                    <a:pt x="40" y="515"/>
                  </a:lnTo>
                  <a:lnTo>
                    <a:pt x="37" y="521"/>
                  </a:lnTo>
                  <a:lnTo>
                    <a:pt x="32" y="527"/>
                  </a:lnTo>
                  <a:lnTo>
                    <a:pt x="25" y="532"/>
                  </a:lnTo>
                  <a:lnTo>
                    <a:pt x="19" y="536"/>
                  </a:lnTo>
                  <a:lnTo>
                    <a:pt x="11" y="540"/>
                  </a:lnTo>
                  <a:lnTo>
                    <a:pt x="4" y="542"/>
                  </a:lnTo>
                  <a:lnTo>
                    <a:pt x="0" y="555"/>
                  </a:lnTo>
                  <a:lnTo>
                    <a:pt x="6" y="561"/>
                  </a:lnTo>
                  <a:lnTo>
                    <a:pt x="10" y="567"/>
                  </a:lnTo>
                  <a:lnTo>
                    <a:pt x="14" y="574"/>
                  </a:lnTo>
                  <a:lnTo>
                    <a:pt x="15" y="581"/>
                  </a:lnTo>
                  <a:lnTo>
                    <a:pt x="18" y="596"/>
                  </a:lnTo>
                  <a:lnTo>
                    <a:pt x="19" y="614"/>
                  </a:lnTo>
                  <a:lnTo>
                    <a:pt x="24" y="646"/>
                  </a:lnTo>
                  <a:lnTo>
                    <a:pt x="28" y="674"/>
                  </a:lnTo>
                  <a:lnTo>
                    <a:pt x="33" y="703"/>
                  </a:lnTo>
                  <a:lnTo>
                    <a:pt x="40" y="734"/>
                  </a:lnTo>
                  <a:lnTo>
                    <a:pt x="44" y="748"/>
                  </a:lnTo>
                  <a:lnTo>
                    <a:pt x="49" y="759"/>
                  </a:lnTo>
                  <a:lnTo>
                    <a:pt x="54" y="771"/>
                  </a:lnTo>
                  <a:lnTo>
                    <a:pt x="59" y="782"/>
                  </a:lnTo>
                  <a:lnTo>
                    <a:pt x="65" y="792"/>
                  </a:lnTo>
                  <a:lnTo>
                    <a:pt x="73" y="801"/>
                  </a:lnTo>
                  <a:lnTo>
                    <a:pt x="80" y="810"/>
                  </a:lnTo>
                  <a:lnTo>
                    <a:pt x="89" y="817"/>
                  </a:lnTo>
                  <a:lnTo>
                    <a:pt x="98" y="825"/>
                  </a:lnTo>
                  <a:lnTo>
                    <a:pt x="108" y="832"/>
                  </a:lnTo>
                  <a:lnTo>
                    <a:pt x="118" y="838"/>
                  </a:lnTo>
                  <a:lnTo>
                    <a:pt x="128" y="845"/>
                  </a:lnTo>
                  <a:lnTo>
                    <a:pt x="151" y="856"/>
                  </a:lnTo>
                  <a:lnTo>
                    <a:pt x="176" y="867"/>
                  </a:lnTo>
                  <a:lnTo>
                    <a:pt x="173" y="872"/>
                  </a:lnTo>
                  <a:lnTo>
                    <a:pt x="172" y="877"/>
                  </a:lnTo>
                  <a:lnTo>
                    <a:pt x="168" y="881"/>
                  </a:lnTo>
                  <a:lnTo>
                    <a:pt x="165" y="885"/>
                  </a:lnTo>
                  <a:lnTo>
                    <a:pt x="157" y="891"/>
                  </a:lnTo>
                  <a:lnTo>
                    <a:pt x="148" y="899"/>
                  </a:lnTo>
                  <a:lnTo>
                    <a:pt x="143" y="906"/>
                  </a:lnTo>
                  <a:lnTo>
                    <a:pt x="139" y="912"/>
                  </a:lnTo>
                  <a:lnTo>
                    <a:pt x="137" y="920"/>
                  </a:lnTo>
                  <a:lnTo>
                    <a:pt x="136" y="928"/>
                  </a:lnTo>
                  <a:lnTo>
                    <a:pt x="136" y="944"/>
                  </a:lnTo>
                  <a:lnTo>
                    <a:pt x="136" y="963"/>
                  </a:lnTo>
                  <a:lnTo>
                    <a:pt x="136" y="968"/>
                  </a:lnTo>
                  <a:lnTo>
                    <a:pt x="137" y="973"/>
                  </a:lnTo>
                  <a:lnTo>
                    <a:pt x="139" y="976"/>
                  </a:lnTo>
                  <a:lnTo>
                    <a:pt x="142" y="980"/>
                  </a:lnTo>
                  <a:lnTo>
                    <a:pt x="148" y="987"/>
                  </a:lnTo>
                  <a:lnTo>
                    <a:pt x="157" y="992"/>
                  </a:lnTo>
                  <a:lnTo>
                    <a:pt x="177" y="999"/>
                  </a:lnTo>
                  <a:lnTo>
                    <a:pt x="198" y="1007"/>
                  </a:lnTo>
                  <a:lnTo>
                    <a:pt x="211" y="1014"/>
                  </a:lnTo>
                  <a:lnTo>
                    <a:pt x="221" y="1022"/>
                  </a:lnTo>
                  <a:lnTo>
                    <a:pt x="230" y="1032"/>
                  </a:lnTo>
                  <a:lnTo>
                    <a:pt x="237" y="1042"/>
                  </a:lnTo>
                  <a:lnTo>
                    <a:pt x="242" y="1053"/>
                  </a:lnTo>
                  <a:lnTo>
                    <a:pt x="246" y="1064"/>
                  </a:lnTo>
                  <a:lnTo>
                    <a:pt x="249" y="1078"/>
                  </a:lnTo>
                  <a:lnTo>
                    <a:pt x="250" y="1092"/>
                  </a:lnTo>
                  <a:lnTo>
                    <a:pt x="249" y="1118"/>
                  </a:lnTo>
                  <a:lnTo>
                    <a:pt x="245" y="1141"/>
                  </a:lnTo>
                  <a:lnTo>
                    <a:pt x="242" y="1163"/>
                  </a:lnTo>
                  <a:lnTo>
                    <a:pt x="241" y="1190"/>
                  </a:lnTo>
                  <a:lnTo>
                    <a:pt x="242" y="1197"/>
                  </a:lnTo>
                  <a:lnTo>
                    <a:pt x="246" y="1204"/>
                  </a:lnTo>
                  <a:lnTo>
                    <a:pt x="251" y="1209"/>
                  </a:lnTo>
                  <a:lnTo>
                    <a:pt x="256" y="1212"/>
                  </a:lnTo>
                  <a:lnTo>
                    <a:pt x="262" y="1217"/>
                  </a:lnTo>
                  <a:lnTo>
                    <a:pt x="269" y="1222"/>
                  </a:lnTo>
                  <a:lnTo>
                    <a:pt x="274" y="1227"/>
                  </a:lnTo>
                  <a:lnTo>
                    <a:pt x="279" y="1235"/>
                  </a:lnTo>
                  <a:lnTo>
                    <a:pt x="283" y="1249"/>
                  </a:lnTo>
                  <a:lnTo>
                    <a:pt x="285" y="1263"/>
                  </a:lnTo>
                  <a:lnTo>
                    <a:pt x="285" y="1269"/>
                  </a:lnTo>
                  <a:lnTo>
                    <a:pt x="286" y="1276"/>
                  </a:lnTo>
                  <a:lnTo>
                    <a:pt x="289" y="1283"/>
                  </a:lnTo>
                  <a:lnTo>
                    <a:pt x="291" y="1290"/>
                  </a:lnTo>
                  <a:lnTo>
                    <a:pt x="296" y="1298"/>
                  </a:lnTo>
                  <a:lnTo>
                    <a:pt x="303" y="1305"/>
                  </a:lnTo>
                  <a:lnTo>
                    <a:pt x="309" y="1310"/>
                  </a:lnTo>
                  <a:lnTo>
                    <a:pt x="318" y="1314"/>
                  </a:lnTo>
                  <a:lnTo>
                    <a:pt x="334" y="1320"/>
                  </a:lnTo>
                  <a:lnTo>
                    <a:pt x="353" y="1327"/>
                  </a:lnTo>
                  <a:lnTo>
                    <a:pt x="368" y="1334"/>
                  </a:lnTo>
                  <a:lnTo>
                    <a:pt x="380" y="1342"/>
                  </a:lnTo>
                  <a:lnTo>
                    <a:pt x="393" y="1348"/>
                  </a:lnTo>
                  <a:lnTo>
                    <a:pt x="404" y="1357"/>
                  </a:lnTo>
                  <a:lnTo>
                    <a:pt x="416" y="1365"/>
                  </a:lnTo>
                  <a:lnTo>
                    <a:pt x="426" y="1374"/>
                  </a:lnTo>
                  <a:lnTo>
                    <a:pt x="437" y="1386"/>
                  </a:lnTo>
                  <a:lnTo>
                    <a:pt x="448" y="1398"/>
                  </a:lnTo>
                  <a:lnTo>
                    <a:pt x="453" y="1407"/>
                  </a:lnTo>
                  <a:lnTo>
                    <a:pt x="458" y="1414"/>
                  </a:lnTo>
                  <a:lnTo>
                    <a:pt x="462" y="1422"/>
                  </a:lnTo>
                  <a:lnTo>
                    <a:pt x="465" y="1431"/>
                  </a:lnTo>
                  <a:lnTo>
                    <a:pt x="468" y="1447"/>
                  </a:lnTo>
                  <a:lnTo>
                    <a:pt x="471" y="1465"/>
                  </a:lnTo>
                  <a:lnTo>
                    <a:pt x="472" y="1481"/>
                  </a:lnTo>
                  <a:lnTo>
                    <a:pt x="477" y="1496"/>
                  </a:lnTo>
                  <a:lnTo>
                    <a:pt x="480" y="1505"/>
                  </a:lnTo>
                  <a:lnTo>
                    <a:pt x="483" y="1511"/>
                  </a:lnTo>
                  <a:lnTo>
                    <a:pt x="488" y="1519"/>
                  </a:lnTo>
                  <a:lnTo>
                    <a:pt x="495" y="1525"/>
                  </a:lnTo>
                  <a:lnTo>
                    <a:pt x="511" y="1539"/>
                  </a:lnTo>
                  <a:lnTo>
                    <a:pt x="526" y="1550"/>
                  </a:lnTo>
                  <a:lnTo>
                    <a:pt x="541" y="1561"/>
                  </a:lnTo>
                  <a:lnTo>
                    <a:pt x="559" y="1572"/>
                  </a:lnTo>
                  <a:lnTo>
                    <a:pt x="576" y="1585"/>
                  </a:lnTo>
                  <a:lnTo>
                    <a:pt x="591" y="1596"/>
                  </a:lnTo>
                  <a:lnTo>
                    <a:pt x="598" y="1603"/>
                  </a:lnTo>
                  <a:lnTo>
                    <a:pt x="603" y="1610"/>
                  </a:lnTo>
                  <a:lnTo>
                    <a:pt x="605" y="1619"/>
                  </a:lnTo>
                  <a:lnTo>
                    <a:pt x="606" y="1629"/>
                  </a:lnTo>
                  <a:lnTo>
                    <a:pt x="605" y="1639"/>
                  </a:lnTo>
                  <a:lnTo>
                    <a:pt x="603" y="1649"/>
                  </a:lnTo>
                  <a:lnTo>
                    <a:pt x="598" y="1658"/>
                  </a:lnTo>
                  <a:lnTo>
                    <a:pt x="591" y="1665"/>
                  </a:lnTo>
                  <a:lnTo>
                    <a:pt x="576" y="1679"/>
                  </a:lnTo>
                  <a:lnTo>
                    <a:pt x="559" y="1694"/>
                  </a:lnTo>
                  <a:lnTo>
                    <a:pt x="544" y="1709"/>
                  </a:lnTo>
                  <a:lnTo>
                    <a:pt x="531" y="1724"/>
                  </a:lnTo>
                  <a:lnTo>
                    <a:pt x="520" y="1739"/>
                  </a:lnTo>
                  <a:lnTo>
                    <a:pt x="510" y="1753"/>
                  </a:lnTo>
                  <a:lnTo>
                    <a:pt x="490" y="1783"/>
                  </a:lnTo>
                  <a:lnTo>
                    <a:pt x="466" y="1816"/>
                  </a:lnTo>
                  <a:lnTo>
                    <a:pt x="459" y="1826"/>
                  </a:lnTo>
                  <a:lnTo>
                    <a:pt x="456" y="1837"/>
                  </a:lnTo>
                  <a:lnTo>
                    <a:pt x="453" y="1847"/>
                  </a:lnTo>
                  <a:lnTo>
                    <a:pt x="452" y="1857"/>
                  </a:lnTo>
                  <a:lnTo>
                    <a:pt x="449" y="1879"/>
                  </a:lnTo>
                  <a:lnTo>
                    <a:pt x="444" y="1904"/>
                  </a:lnTo>
                  <a:lnTo>
                    <a:pt x="442" y="1914"/>
                  </a:lnTo>
                  <a:lnTo>
                    <a:pt x="437" y="1921"/>
                  </a:lnTo>
                  <a:lnTo>
                    <a:pt x="432" y="1929"/>
                  </a:lnTo>
                  <a:lnTo>
                    <a:pt x="427" y="1936"/>
                  </a:lnTo>
                  <a:lnTo>
                    <a:pt x="421" y="1944"/>
                  </a:lnTo>
                  <a:lnTo>
                    <a:pt x="416" y="1951"/>
                  </a:lnTo>
                  <a:lnTo>
                    <a:pt x="411" y="1960"/>
                  </a:lnTo>
                  <a:lnTo>
                    <a:pt x="408" y="1969"/>
                  </a:lnTo>
                  <a:lnTo>
                    <a:pt x="407" y="1980"/>
                  </a:lnTo>
                  <a:lnTo>
                    <a:pt x="408" y="1989"/>
                  </a:lnTo>
                  <a:lnTo>
                    <a:pt x="409" y="1999"/>
                  </a:lnTo>
                  <a:lnTo>
                    <a:pt x="411" y="2009"/>
                  </a:lnTo>
                  <a:lnTo>
                    <a:pt x="411" y="2014"/>
                  </a:lnTo>
                  <a:lnTo>
                    <a:pt x="409" y="2018"/>
                  </a:lnTo>
                  <a:lnTo>
                    <a:pt x="408" y="2022"/>
                  </a:lnTo>
                  <a:lnTo>
                    <a:pt x="406" y="2025"/>
                  </a:lnTo>
                  <a:lnTo>
                    <a:pt x="400" y="2032"/>
                  </a:lnTo>
                  <a:lnTo>
                    <a:pt x="393" y="2037"/>
                  </a:lnTo>
                  <a:lnTo>
                    <a:pt x="385" y="2042"/>
                  </a:lnTo>
                  <a:lnTo>
                    <a:pt x="378" y="2047"/>
                  </a:lnTo>
                  <a:lnTo>
                    <a:pt x="370" y="2052"/>
                  </a:lnTo>
                  <a:lnTo>
                    <a:pt x="363" y="2059"/>
                  </a:lnTo>
                  <a:lnTo>
                    <a:pt x="360" y="2064"/>
                  </a:lnTo>
                  <a:lnTo>
                    <a:pt x="358" y="2068"/>
                  </a:lnTo>
                  <a:lnTo>
                    <a:pt x="357" y="2073"/>
                  </a:lnTo>
                  <a:lnTo>
                    <a:pt x="355" y="2078"/>
                  </a:lnTo>
                  <a:lnTo>
                    <a:pt x="354" y="2087"/>
                  </a:lnTo>
                  <a:lnTo>
                    <a:pt x="352" y="209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90" name="Freeform 60"/>
            <p:cNvSpPr>
              <a:spLocks/>
            </p:cNvSpPr>
            <p:nvPr/>
          </p:nvSpPr>
          <p:spPr bwMode="auto">
            <a:xfrm>
              <a:off x="5078904" y="3137986"/>
              <a:ext cx="508845" cy="574056"/>
            </a:xfrm>
            <a:custGeom>
              <a:avLst/>
              <a:gdLst>
                <a:gd name="T0" fmla="*/ 446 w 2062"/>
                <a:gd name="T1" fmla="*/ 2167 h 2324"/>
                <a:gd name="T2" fmla="*/ 531 w 2062"/>
                <a:gd name="T3" fmla="*/ 2253 h 2324"/>
                <a:gd name="T4" fmla="*/ 640 w 2062"/>
                <a:gd name="T5" fmla="*/ 2140 h 2324"/>
                <a:gd name="T6" fmla="*/ 723 w 2062"/>
                <a:gd name="T7" fmla="*/ 2165 h 2324"/>
                <a:gd name="T8" fmla="*/ 778 w 2062"/>
                <a:gd name="T9" fmla="*/ 2131 h 2324"/>
                <a:gd name="T10" fmla="*/ 886 w 2062"/>
                <a:gd name="T11" fmla="*/ 2181 h 2324"/>
                <a:gd name="T12" fmla="*/ 875 w 2062"/>
                <a:gd name="T13" fmla="*/ 2263 h 2324"/>
                <a:gd name="T14" fmla="*/ 975 w 2062"/>
                <a:gd name="T15" fmla="*/ 2323 h 2324"/>
                <a:gd name="T16" fmla="*/ 1051 w 2062"/>
                <a:gd name="T17" fmla="*/ 2304 h 2324"/>
                <a:gd name="T18" fmla="*/ 1130 w 2062"/>
                <a:gd name="T19" fmla="*/ 2293 h 2324"/>
                <a:gd name="T20" fmla="*/ 1212 w 2062"/>
                <a:gd name="T21" fmla="*/ 2256 h 2324"/>
                <a:gd name="T22" fmla="*/ 1305 w 2062"/>
                <a:gd name="T23" fmla="*/ 2283 h 2324"/>
                <a:gd name="T24" fmla="*/ 1398 w 2062"/>
                <a:gd name="T25" fmla="*/ 2121 h 2324"/>
                <a:gd name="T26" fmla="*/ 1402 w 2062"/>
                <a:gd name="T27" fmla="*/ 2017 h 2324"/>
                <a:gd name="T28" fmla="*/ 1425 w 2062"/>
                <a:gd name="T29" fmla="*/ 1954 h 2324"/>
                <a:gd name="T30" fmla="*/ 1468 w 2062"/>
                <a:gd name="T31" fmla="*/ 1854 h 2324"/>
                <a:gd name="T32" fmla="*/ 1529 w 2062"/>
                <a:gd name="T33" fmla="*/ 1881 h 2324"/>
                <a:gd name="T34" fmla="*/ 1781 w 2062"/>
                <a:gd name="T35" fmla="*/ 1865 h 2324"/>
                <a:gd name="T36" fmla="*/ 1886 w 2062"/>
                <a:gd name="T37" fmla="*/ 1802 h 2324"/>
                <a:gd name="T38" fmla="*/ 1976 w 2062"/>
                <a:gd name="T39" fmla="*/ 1634 h 2324"/>
                <a:gd name="T40" fmla="*/ 2047 w 2062"/>
                <a:gd name="T41" fmla="*/ 1460 h 2324"/>
                <a:gd name="T42" fmla="*/ 1977 w 2062"/>
                <a:gd name="T43" fmla="*/ 1294 h 2324"/>
                <a:gd name="T44" fmla="*/ 1873 w 2062"/>
                <a:gd name="T45" fmla="*/ 1197 h 2324"/>
                <a:gd name="T46" fmla="*/ 1829 w 2062"/>
                <a:gd name="T47" fmla="*/ 1077 h 2324"/>
                <a:gd name="T48" fmla="*/ 1844 w 2062"/>
                <a:gd name="T49" fmla="*/ 994 h 2324"/>
                <a:gd name="T50" fmla="*/ 1855 w 2062"/>
                <a:gd name="T51" fmla="*/ 811 h 2324"/>
                <a:gd name="T52" fmla="*/ 1765 w 2062"/>
                <a:gd name="T53" fmla="*/ 727 h 2324"/>
                <a:gd name="T54" fmla="*/ 1676 w 2062"/>
                <a:gd name="T55" fmla="*/ 717 h 2324"/>
                <a:gd name="T56" fmla="*/ 1590 w 2062"/>
                <a:gd name="T57" fmla="*/ 742 h 2324"/>
                <a:gd name="T58" fmla="*/ 1484 w 2062"/>
                <a:gd name="T59" fmla="*/ 803 h 2324"/>
                <a:gd name="T60" fmla="*/ 1384 w 2062"/>
                <a:gd name="T61" fmla="*/ 737 h 2324"/>
                <a:gd name="T62" fmla="*/ 1215 w 2062"/>
                <a:gd name="T63" fmla="*/ 551 h 2324"/>
                <a:gd name="T64" fmla="*/ 1137 w 2062"/>
                <a:gd name="T65" fmla="*/ 368 h 2324"/>
                <a:gd name="T66" fmla="*/ 1058 w 2062"/>
                <a:gd name="T67" fmla="*/ 426 h 2324"/>
                <a:gd name="T68" fmla="*/ 966 w 2062"/>
                <a:gd name="T69" fmla="*/ 369 h 2324"/>
                <a:gd name="T70" fmla="*/ 920 w 2062"/>
                <a:gd name="T71" fmla="*/ 244 h 2324"/>
                <a:gd name="T72" fmla="*/ 913 w 2062"/>
                <a:gd name="T73" fmla="*/ 148 h 2324"/>
                <a:gd name="T74" fmla="*/ 833 w 2062"/>
                <a:gd name="T75" fmla="*/ 32 h 2324"/>
                <a:gd name="T76" fmla="*/ 683 w 2062"/>
                <a:gd name="T77" fmla="*/ 12 h 2324"/>
                <a:gd name="T78" fmla="*/ 574 w 2062"/>
                <a:gd name="T79" fmla="*/ 69 h 2324"/>
                <a:gd name="T80" fmla="*/ 487 w 2062"/>
                <a:gd name="T81" fmla="*/ 74 h 2324"/>
                <a:gd name="T82" fmla="*/ 343 w 2062"/>
                <a:gd name="T83" fmla="*/ 58 h 2324"/>
                <a:gd name="T84" fmla="*/ 262 w 2062"/>
                <a:gd name="T85" fmla="*/ 119 h 2324"/>
                <a:gd name="T86" fmla="*/ 296 w 2062"/>
                <a:gd name="T87" fmla="*/ 295 h 2324"/>
                <a:gd name="T88" fmla="*/ 175 w 2062"/>
                <a:gd name="T89" fmla="*/ 433 h 2324"/>
                <a:gd name="T90" fmla="*/ 37 w 2062"/>
                <a:gd name="T91" fmla="*/ 477 h 2324"/>
                <a:gd name="T92" fmla="*/ 11 w 2062"/>
                <a:gd name="T93" fmla="*/ 540 h 2324"/>
                <a:gd name="T94" fmla="*/ 33 w 2062"/>
                <a:gd name="T95" fmla="*/ 703 h 2324"/>
                <a:gd name="T96" fmla="*/ 108 w 2062"/>
                <a:gd name="T97" fmla="*/ 832 h 2324"/>
                <a:gd name="T98" fmla="*/ 143 w 2062"/>
                <a:gd name="T99" fmla="*/ 906 h 2324"/>
                <a:gd name="T100" fmla="*/ 157 w 2062"/>
                <a:gd name="T101" fmla="*/ 992 h 2324"/>
                <a:gd name="T102" fmla="*/ 249 w 2062"/>
                <a:gd name="T103" fmla="*/ 1118 h 2324"/>
                <a:gd name="T104" fmla="*/ 279 w 2062"/>
                <a:gd name="T105" fmla="*/ 1235 h 2324"/>
                <a:gd name="T106" fmla="*/ 334 w 2062"/>
                <a:gd name="T107" fmla="*/ 1320 h 2324"/>
                <a:gd name="T108" fmla="*/ 458 w 2062"/>
                <a:gd name="T109" fmla="*/ 1414 h 2324"/>
                <a:gd name="T110" fmla="*/ 511 w 2062"/>
                <a:gd name="T111" fmla="*/ 1539 h 2324"/>
                <a:gd name="T112" fmla="*/ 603 w 2062"/>
                <a:gd name="T113" fmla="*/ 1649 h 2324"/>
                <a:gd name="T114" fmla="*/ 459 w 2062"/>
                <a:gd name="T115" fmla="*/ 1826 h 2324"/>
                <a:gd name="T116" fmla="*/ 416 w 2062"/>
                <a:gd name="T117" fmla="*/ 1951 h 2324"/>
                <a:gd name="T118" fmla="*/ 400 w 2062"/>
                <a:gd name="T119" fmla="*/ 2032 h 2324"/>
                <a:gd name="T120" fmla="*/ 352 w 2062"/>
                <a:gd name="T121" fmla="*/ 2098 h 2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62" h="2324">
                  <a:moveTo>
                    <a:pt x="352" y="2098"/>
                  </a:moveTo>
                  <a:lnTo>
                    <a:pt x="363" y="2101"/>
                  </a:lnTo>
                  <a:lnTo>
                    <a:pt x="374" y="2103"/>
                  </a:lnTo>
                  <a:lnTo>
                    <a:pt x="387" y="2107"/>
                  </a:lnTo>
                  <a:lnTo>
                    <a:pt x="399" y="2113"/>
                  </a:lnTo>
                  <a:lnTo>
                    <a:pt x="407" y="2118"/>
                  </a:lnTo>
                  <a:lnTo>
                    <a:pt x="414" y="2125"/>
                  </a:lnTo>
                  <a:lnTo>
                    <a:pt x="419" y="2131"/>
                  </a:lnTo>
                  <a:lnTo>
                    <a:pt x="424" y="2138"/>
                  </a:lnTo>
                  <a:lnTo>
                    <a:pt x="434" y="2152"/>
                  </a:lnTo>
                  <a:lnTo>
                    <a:pt x="446" y="2167"/>
                  </a:lnTo>
                  <a:lnTo>
                    <a:pt x="458" y="2179"/>
                  </a:lnTo>
                  <a:lnTo>
                    <a:pt x="470" y="2187"/>
                  </a:lnTo>
                  <a:lnTo>
                    <a:pt x="482" y="2195"/>
                  </a:lnTo>
                  <a:lnTo>
                    <a:pt x="495" y="2204"/>
                  </a:lnTo>
                  <a:lnTo>
                    <a:pt x="506" y="2210"/>
                  </a:lnTo>
                  <a:lnTo>
                    <a:pt x="516" y="2216"/>
                  </a:lnTo>
                  <a:lnTo>
                    <a:pt x="520" y="2220"/>
                  </a:lnTo>
                  <a:lnTo>
                    <a:pt x="523" y="2224"/>
                  </a:lnTo>
                  <a:lnTo>
                    <a:pt x="526" y="2229"/>
                  </a:lnTo>
                  <a:lnTo>
                    <a:pt x="529" y="2234"/>
                  </a:lnTo>
                  <a:lnTo>
                    <a:pt x="531" y="2253"/>
                  </a:lnTo>
                  <a:lnTo>
                    <a:pt x="534" y="2271"/>
                  </a:lnTo>
                  <a:lnTo>
                    <a:pt x="534" y="2271"/>
                  </a:lnTo>
                  <a:lnTo>
                    <a:pt x="554" y="2250"/>
                  </a:lnTo>
                  <a:lnTo>
                    <a:pt x="570" y="2230"/>
                  </a:lnTo>
                  <a:lnTo>
                    <a:pt x="586" y="2211"/>
                  </a:lnTo>
                  <a:lnTo>
                    <a:pt x="604" y="2189"/>
                  </a:lnTo>
                  <a:lnTo>
                    <a:pt x="615" y="2172"/>
                  </a:lnTo>
                  <a:lnTo>
                    <a:pt x="625" y="2155"/>
                  </a:lnTo>
                  <a:lnTo>
                    <a:pt x="630" y="2147"/>
                  </a:lnTo>
                  <a:lnTo>
                    <a:pt x="636" y="2141"/>
                  </a:lnTo>
                  <a:lnTo>
                    <a:pt x="640" y="2140"/>
                  </a:lnTo>
                  <a:lnTo>
                    <a:pt x="644" y="2137"/>
                  </a:lnTo>
                  <a:lnTo>
                    <a:pt x="649" y="2136"/>
                  </a:lnTo>
                  <a:lnTo>
                    <a:pt x="654" y="2136"/>
                  </a:lnTo>
                  <a:lnTo>
                    <a:pt x="664" y="2137"/>
                  </a:lnTo>
                  <a:lnTo>
                    <a:pt x="673" y="2141"/>
                  </a:lnTo>
                  <a:lnTo>
                    <a:pt x="680" y="2145"/>
                  </a:lnTo>
                  <a:lnTo>
                    <a:pt x="688" y="2151"/>
                  </a:lnTo>
                  <a:lnTo>
                    <a:pt x="695" y="2156"/>
                  </a:lnTo>
                  <a:lnTo>
                    <a:pt x="704" y="2161"/>
                  </a:lnTo>
                  <a:lnTo>
                    <a:pt x="713" y="2163"/>
                  </a:lnTo>
                  <a:lnTo>
                    <a:pt x="723" y="2165"/>
                  </a:lnTo>
                  <a:lnTo>
                    <a:pt x="728" y="2165"/>
                  </a:lnTo>
                  <a:lnTo>
                    <a:pt x="732" y="2163"/>
                  </a:lnTo>
                  <a:lnTo>
                    <a:pt x="736" y="2162"/>
                  </a:lnTo>
                  <a:lnTo>
                    <a:pt x="739" y="2160"/>
                  </a:lnTo>
                  <a:lnTo>
                    <a:pt x="747" y="2155"/>
                  </a:lnTo>
                  <a:lnTo>
                    <a:pt x="753" y="2148"/>
                  </a:lnTo>
                  <a:lnTo>
                    <a:pt x="759" y="2142"/>
                  </a:lnTo>
                  <a:lnTo>
                    <a:pt x="766" y="2136"/>
                  </a:lnTo>
                  <a:lnTo>
                    <a:pt x="769" y="2133"/>
                  </a:lnTo>
                  <a:lnTo>
                    <a:pt x="774" y="2132"/>
                  </a:lnTo>
                  <a:lnTo>
                    <a:pt x="778" y="2131"/>
                  </a:lnTo>
                  <a:lnTo>
                    <a:pt x="783" y="2131"/>
                  </a:lnTo>
                  <a:lnTo>
                    <a:pt x="795" y="2136"/>
                  </a:lnTo>
                  <a:lnTo>
                    <a:pt x="805" y="2143"/>
                  </a:lnTo>
                  <a:lnTo>
                    <a:pt x="816" y="2147"/>
                  </a:lnTo>
                  <a:lnTo>
                    <a:pt x="826" y="2148"/>
                  </a:lnTo>
                  <a:lnTo>
                    <a:pt x="835" y="2150"/>
                  </a:lnTo>
                  <a:lnTo>
                    <a:pt x="845" y="2150"/>
                  </a:lnTo>
                  <a:lnTo>
                    <a:pt x="865" y="2150"/>
                  </a:lnTo>
                  <a:lnTo>
                    <a:pt x="886" y="2152"/>
                  </a:lnTo>
                  <a:lnTo>
                    <a:pt x="886" y="2174"/>
                  </a:lnTo>
                  <a:lnTo>
                    <a:pt x="886" y="2181"/>
                  </a:lnTo>
                  <a:lnTo>
                    <a:pt x="884" y="2189"/>
                  </a:lnTo>
                  <a:lnTo>
                    <a:pt x="880" y="2194"/>
                  </a:lnTo>
                  <a:lnTo>
                    <a:pt x="876" y="2200"/>
                  </a:lnTo>
                  <a:lnTo>
                    <a:pt x="872" y="2206"/>
                  </a:lnTo>
                  <a:lnTo>
                    <a:pt x="869" y="2211"/>
                  </a:lnTo>
                  <a:lnTo>
                    <a:pt x="866" y="2219"/>
                  </a:lnTo>
                  <a:lnTo>
                    <a:pt x="865" y="2226"/>
                  </a:lnTo>
                  <a:lnTo>
                    <a:pt x="866" y="2236"/>
                  </a:lnTo>
                  <a:lnTo>
                    <a:pt x="869" y="2245"/>
                  </a:lnTo>
                  <a:lnTo>
                    <a:pt x="871" y="2254"/>
                  </a:lnTo>
                  <a:lnTo>
                    <a:pt x="875" y="2263"/>
                  </a:lnTo>
                  <a:lnTo>
                    <a:pt x="881" y="2270"/>
                  </a:lnTo>
                  <a:lnTo>
                    <a:pt x="887" y="2276"/>
                  </a:lnTo>
                  <a:lnTo>
                    <a:pt x="895" y="2283"/>
                  </a:lnTo>
                  <a:lnTo>
                    <a:pt x="902" y="2289"/>
                  </a:lnTo>
                  <a:lnTo>
                    <a:pt x="919" y="2302"/>
                  </a:lnTo>
                  <a:lnTo>
                    <a:pt x="933" y="2313"/>
                  </a:lnTo>
                  <a:lnTo>
                    <a:pt x="941" y="2318"/>
                  </a:lnTo>
                  <a:lnTo>
                    <a:pt x="949" y="2320"/>
                  </a:lnTo>
                  <a:lnTo>
                    <a:pt x="958" y="2323"/>
                  </a:lnTo>
                  <a:lnTo>
                    <a:pt x="969" y="2324"/>
                  </a:lnTo>
                  <a:lnTo>
                    <a:pt x="975" y="2323"/>
                  </a:lnTo>
                  <a:lnTo>
                    <a:pt x="980" y="2322"/>
                  </a:lnTo>
                  <a:lnTo>
                    <a:pt x="985" y="2318"/>
                  </a:lnTo>
                  <a:lnTo>
                    <a:pt x="990" y="2315"/>
                  </a:lnTo>
                  <a:lnTo>
                    <a:pt x="999" y="2308"/>
                  </a:lnTo>
                  <a:lnTo>
                    <a:pt x="1010" y="2303"/>
                  </a:lnTo>
                  <a:lnTo>
                    <a:pt x="1018" y="2302"/>
                  </a:lnTo>
                  <a:lnTo>
                    <a:pt x="1024" y="2302"/>
                  </a:lnTo>
                  <a:lnTo>
                    <a:pt x="1032" y="2302"/>
                  </a:lnTo>
                  <a:lnTo>
                    <a:pt x="1038" y="2303"/>
                  </a:lnTo>
                  <a:lnTo>
                    <a:pt x="1044" y="2303"/>
                  </a:lnTo>
                  <a:lnTo>
                    <a:pt x="1051" y="2304"/>
                  </a:lnTo>
                  <a:lnTo>
                    <a:pt x="1057" y="2303"/>
                  </a:lnTo>
                  <a:lnTo>
                    <a:pt x="1063" y="2300"/>
                  </a:lnTo>
                  <a:lnTo>
                    <a:pt x="1069" y="2296"/>
                  </a:lnTo>
                  <a:lnTo>
                    <a:pt x="1073" y="2291"/>
                  </a:lnTo>
                  <a:lnTo>
                    <a:pt x="1078" y="2288"/>
                  </a:lnTo>
                  <a:lnTo>
                    <a:pt x="1084" y="2286"/>
                  </a:lnTo>
                  <a:lnTo>
                    <a:pt x="1101" y="2293"/>
                  </a:lnTo>
                  <a:lnTo>
                    <a:pt x="1117" y="2300"/>
                  </a:lnTo>
                  <a:lnTo>
                    <a:pt x="1122" y="2299"/>
                  </a:lnTo>
                  <a:lnTo>
                    <a:pt x="1126" y="2296"/>
                  </a:lnTo>
                  <a:lnTo>
                    <a:pt x="1130" y="2293"/>
                  </a:lnTo>
                  <a:lnTo>
                    <a:pt x="1132" y="2289"/>
                  </a:lnTo>
                  <a:lnTo>
                    <a:pt x="1137" y="2279"/>
                  </a:lnTo>
                  <a:lnTo>
                    <a:pt x="1143" y="2268"/>
                  </a:lnTo>
                  <a:lnTo>
                    <a:pt x="1147" y="2264"/>
                  </a:lnTo>
                  <a:lnTo>
                    <a:pt x="1151" y="2260"/>
                  </a:lnTo>
                  <a:lnTo>
                    <a:pt x="1156" y="2256"/>
                  </a:lnTo>
                  <a:lnTo>
                    <a:pt x="1162" y="2255"/>
                  </a:lnTo>
                  <a:lnTo>
                    <a:pt x="1174" y="2253"/>
                  </a:lnTo>
                  <a:lnTo>
                    <a:pt x="1186" y="2253"/>
                  </a:lnTo>
                  <a:lnTo>
                    <a:pt x="1200" y="2254"/>
                  </a:lnTo>
                  <a:lnTo>
                    <a:pt x="1212" y="2256"/>
                  </a:lnTo>
                  <a:lnTo>
                    <a:pt x="1225" y="2259"/>
                  </a:lnTo>
                  <a:lnTo>
                    <a:pt x="1238" y="2260"/>
                  </a:lnTo>
                  <a:lnTo>
                    <a:pt x="1251" y="2258"/>
                  </a:lnTo>
                  <a:lnTo>
                    <a:pt x="1265" y="2255"/>
                  </a:lnTo>
                  <a:lnTo>
                    <a:pt x="1273" y="2256"/>
                  </a:lnTo>
                  <a:lnTo>
                    <a:pt x="1279" y="2259"/>
                  </a:lnTo>
                  <a:lnTo>
                    <a:pt x="1284" y="2263"/>
                  </a:lnTo>
                  <a:lnTo>
                    <a:pt x="1289" y="2268"/>
                  </a:lnTo>
                  <a:lnTo>
                    <a:pt x="1294" y="2273"/>
                  </a:lnTo>
                  <a:lnTo>
                    <a:pt x="1299" y="2279"/>
                  </a:lnTo>
                  <a:lnTo>
                    <a:pt x="1305" y="2283"/>
                  </a:lnTo>
                  <a:lnTo>
                    <a:pt x="1312" y="2286"/>
                  </a:lnTo>
                  <a:lnTo>
                    <a:pt x="1322" y="2273"/>
                  </a:lnTo>
                  <a:lnTo>
                    <a:pt x="1329" y="2260"/>
                  </a:lnTo>
                  <a:lnTo>
                    <a:pt x="1334" y="2246"/>
                  </a:lnTo>
                  <a:lnTo>
                    <a:pt x="1339" y="2234"/>
                  </a:lnTo>
                  <a:lnTo>
                    <a:pt x="1348" y="2206"/>
                  </a:lnTo>
                  <a:lnTo>
                    <a:pt x="1359" y="2176"/>
                  </a:lnTo>
                  <a:lnTo>
                    <a:pt x="1368" y="2160"/>
                  </a:lnTo>
                  <a:lnTo>
                    <a:pt x="1378" y="2146"/>
                  </a:lnTo>
                  <a:lnTo>
                    <a:pt x="1388" y="2132"/>
                  </a:lnTo>
                  <a:lnTo>
                    <a:pt x="1398" y="2121"/>
                  </a:lnTo>
                  <a:lnTo>
                    <a:pt x="1407" y="2108"/>
                  </a:lnTo>
                  <a:lnTo>
                    <a:pt x="1415" y="2094"/>
                  </a:lnTo>
                  <a:lnTo>
                    <a:pt x="1417" y="2087"/>
                  </a:lnTo>
                  <a:lnTo>
                    <a:pt x="1418" y="2079"/>
                  </a:lnTo>
                  <a:lnTo>
                    <a:pt x="1421" y="2071"/>
                  </a:lnTo>
                  <a:lnTo>
                    <a:pt x="1421" y="2062"/>
                  </a:lnTo>
                  <a:lnTo>
                    <a:pt x="1420" y="2052"/>
                  </a:lnTo>
                  <a:lnTo>
                    <a:pt x="1417" y="2042"/>
                  </a:lnTo>
                  <a:lnTo>
                    <a:pt x="1412" y="2033"/>
                  </a:lnTo>
                  <a:lnTo>
                    <a:pt x="1407" y="2025"/>
                  </a:lnTo>
                  <a:lnTo>
                    <a:pt x="1402" y="2017"/>
                  </a:lnTo>
                  <a:lnTo>
                    <a:pt x="1398" y="2008"/>
                  </a:lnTo>
                  <a:lnTo>
                    <a:pt x="1396" y="1999"/>
                  </a:lnTo>
                  <a:lnTo>
                    <a:pt x="1394" y="1988"/>
                  </a:lnTo>
                  <a:lnTo>
                    <a:pt x="1394" y="1984"/>
                  </a:lnTo>
                  <a:lnTo>
                    <a:pt x="1396" y="1980"/>
                  </a:lnTo>
                  <a:lnTo>
                    <a:pt x="1398" y="1977"/>
                  </a:lnTo>
                  <a:lnTo>
                    <a:pt x="1401" y="1974"/>
                  </a:lnTo>
                  <a:lnTo>
                    <a:pt x="1408" y="1969"/>
                  </a:lnTo>
                  <a:lnTo>
                    <a:pt x="1416" y="1964"/>
                  </a:lnTo>
                  <a:lnTo>
                    <a:pt x="1421" y="1959"/>
                  </a:lnTo>
                  <a:lnTo>
                    <a:pt x="1425" y="1954"/>
                  </a:lnTo>
                  <a:lnTo>
                    <a:pt x="1427" y="1949"/>
                  </a:lnTo>
                  <a:lnTo>
                    <a:pt x="1431" y="1943"/>
                  </a:lnTo>
                  <a:lnTo>
                    <a:pt x="1435" y="1930"/>
                  </a:lnTo>
                  <a:lnTo>
                    <a:pt x="1440" y="1916"/>
                  </a:lnTo>
                  <a:lnTo>
                    <a:pt x="1445" y="1895"/>
                  </a:lnTo>
                  <a:lnTo>
                    <a:pt x="1450" y="1875"/>
                  </a:lnTo>
                  <a:lnTo>
                    <a:pt x="1453" y="1866"/>
                  </a:lnTo>
                  <a:lnTo>
                    <a:pt x="1457" y="1860"/>
                  </a:lnTo>
                  <a:lnTo>
                    <a:pt x="1461" y="1857"/>
                  </a:lnTo>
                  <a:lnTo>
                    <a:pt x="1465" y="1855"/>
                  </a:lnTo>
                  <a:lnTo>
                    <a:pt x="1468" y="1854"/>
                  </a:lnTo>
                  <a:lnTo>
                    <a:pt x="1474" y="1854"/>
                  </a:lnTo>
                  <a:lnTo>
                    <a:pt x="1477" y="1854"/>
                  </a:lnTo>
                  <a:lnTo>
                    <a:pt x="1480" y="1855"/>
                  </a:lnTo>
                  <a:lnTo>
                    <a:pt x="1482" y="1857"/>
                  </a:lnTo>
                  <a:lnTo>
                    <a:pt x="1485" y="1861"/>
                  </a:lnTo>
                  <a:lnTo>
                    <a:pt x="1489" y="1867"/>
                  </a:lnTo>
                  <a:lnTo>
                    <a:pt x="1495" y="1871"/>
                  </a:lnTo>
                  <a:lnTo>
                    <a:pt x="1504" y="1876"/>
                  </a:lnTo>
                  <a:lnTo>
                    <a:pt x="1512" y="1879"/>
                  </a:lnTo>
                  <a:lnTo>
                    <a:pt x="1520" y="1880"/>
                  </a:lnTo>
                  <a:lnTo>
                    <a:pt x="1529" y="1881"/>
                  </a:lnTo>
                  <a:lnTo>
                    <a:pt x="1545" y="1882"/>
                  </a:lnTo>
                  <a:lnTo>
                    <a:pt x="1565" y="1882"/>
                  </a:lnTo>
                  <a:lnTo>
                    <a:pt x="1593" y="1881"/>
                  </a:lnTo>
                  <a:lnTo>
                    <a:pt x="1619" y="1880"/>
                  </a:lnTo>
                  <a:lnTo>
                    <a:pt x="1644" y="1876"/>
                  </a:lnTo>
                  <a:lnTo>
                    <a:pt x="1667" y="1872"/>
                  </a:lnTo>
                  <a:lnTo>
                    <a:pt x="1691" y="1870"/>
                  </a:lnTo>
                  <a:lnTo>
                    <a:pt x="1716" y="1866"/>
                  </a:lnTo>
                  <a:lnTo>
                    <a:pt x="1741" y="1865"/>
                  </a:lnTo>
                  <a:lnTo>
                    <a:pt x="1770" y="1864"/>
                  </a:lnTo>
                  <a:lnTo>
                    <a:pt x="1781" y="1865"/>
                  </a:lnTo>
                  <a:lnTo>
                    <a:pt x="1791" y="1866"/>
                  </a:lnTo>
                  <a:lnTo>
                    <a:pt x="1800" y="1869"/>
                  </a:lnTo>
                  <a:lnTo>
                    <a:pt x="1810" y="1871"/>
                  </a:lnTo>
                  <a:lnTo>
                    <a:pt x="1829" y="1879"/>
                  </a:lnTo>
                  <a:lnTo>
                    <a:pt x="1849" y="1886"/>
                  </a:lnTo>
                  <a:lnTo>
                    <a:pt x="1849" y="1886"/>
                  </a:lnTo>
                  <a:lnTo>
                    <a:pt x="1859" y="1874"/>
                  </a:lnTo>
                  <a:lnTo>
                    <a:pt x="1868" y="1860"/>
                  </a:lnTo>
                  <a:lnTo>
                    <a:pt x="1874" y="1846"/>
                  </a:lnTo>
                  <a:lnTo>
                    <a:pt x="1879" y="1832"/>
                  </a:lnTo>
                  <a:lnTo>
                    <a:pt x="1886" y="1802"/>
                  </a:lnTo>
                  <a:lnTo>
                    <a:pt x="1895" y="1767"/>
                  </a:lnTo>
                  <a:lnTo>
                    <a:pt x="1901" y="1749"/>
                  </a:lnTo>
                  <a:lnTo>
                    <a:pt x="1909" y="1736"/>
                  </a:lnTo>
                  <a:lnTo>
                    <a:pt x="1917" y="1721"/>
                  </a:lnTo>
                  <a:lnTo>
                    <a:pt x="1924" y="1704"/>
                  </a:lnTo>
                  <a:lnTo>
                    <a:pt x="1929" y="1693"/>
                  </a:lnTo>
                  <a:lnTo>
                    <a:pt x="1935" y="1683"/>
                  </a:lnTo>
                  <a:lnTo>
                    <a:pt x="1942" y="1675"/>
                  </a:lnTo>
                  <a:lnTo>
                    <a:pt x="1948" y="1668"/>
                  </a:lnTo>
                  <a:lnTo>
                    <a:pt x="1962" y="1652"/>
                  </a:lnTo>
                  <a:lnTo>
                    <a:pt x="1976" y="1634"/>
                  </a:lnTo>
                  <a:lnTo>
                    <a:pt x="1996" y="1606"/>
                  </a:lnTo>
                  <a:lnTo>
                    <a:pt x="2013" y="1581"/>
                  </a:lnTo>
                  <a:lnTo>
                    <a:pt x="2021" y="1569"/>
                  </a:lnTo>
                  <a:lnTo>
                    <a:pt x="2026" y="1555"/>
                  </a:lnTo>
                  <a:lnTo>
                    <a:pt x="2029" y="1540"/>
                  </a:lnTo>
                  <a:lnTo>
                    <a:pt x="2032" y="1522"/>
                  </a:lnTo>
                  <a:lnTo>
                    <a:pt x="2032" y="1511"/>
                  </a:lnTo>
                  <a:lnTo>
                    <a:pt x="2034" y="1500"/>
                  </a:lnTo>
                  <a:lnTo>
                    <a:pt x="2036" y="1488"/>
                  </a:lnTo>
                  <a:lnTo>
                    <a:pt x="2040" y="1480"/>
                  </a:lnTo>
                  <a:lnTo>
                    <a:pt x="2047" y="1460"/>
                  </a:lnTo>
                  <a:lnTo>
                    <a:pt x="2057" y="1438"/>
                  </a:lnTo>
                  <a:lnTo>
                    <a:pt x="2060" y="1432"/>
                  </a:lnTo>
                  <a:lnTo>
                    <a:pt x="2062" y="1427"/>
                  </a:lnTo>
                  <a:lnTo>
                    <a:pt x="2062" y="1427"/>
                  </a:lnTo>
                  <a:lnTo>
                    <a:pt x="2050" y="1411"/>
                  </a:lnTo>
                  <a:lnTo>
                    <a:pt x="2036" y="1396"/>
                  </a:lnTo>
                  <a:lnTo>
                    <a:pt x="2023" y="1381"/>
                  </a:lnTo>
                  <a:lnTo>
                    <a:pt x="2013" y="1364"/>
                  </a:lnTo>
                  <a:lnTo>
                    <a:pt x="1998" y="1334"/>
                  </a:lnTo>
                  <a:lnTo>
                    <a:pt x="1984" y="1306"/>
                  </a:lnTo>
                  <a:lnTo>
                    <a:pt x="1977" y="1294"/>
                  </a:lnTo>
                  <a:lnTo>
                    <a:pt x="1969" y="1281"/>
                  </a:lnTo>
                  <a:lnTo>
                    <a:pt x="1959" y="1269"/>
                  </a:lnTo>
                  <a:lnTo>
                    <a:pt x="1947" y="1256"/>
                  </a:lnTo>
                  <a:lnTo>
                    <a:pt x="1937" y="1248"/>
                  </a:lnTo>
                  <a:lnTo>
                    <a:pt x="1928" y="1240"/>
                  </a:lnTo>
                  <a:lnTo>
                    <a:pt x="1918" y="1234"/>
                  </a:lnTo>
                  <a:lnTo>
                    <a:pt x="1909" y="1227"/>
                  </a:lnTo>
                  <a:lnTo>
                    <a:pt x="1900" y="1221"/>
                  </a:lnTo>
                  <a:lnTo>
                    <a:pt x="1890" y="1215"/>
                  </a:lnTo>
                  <a:lnTo>
                    <a:pt x="1881" y="1207"/>
                  </a:lnTo>
                  <a:lnTo>
                    <a:pt x="1873" y="1197"/>
                  </a:lnTo>
                  <a:lnTo>
                    <a:pt x="1869" y="1191"/>
                  </a:lnTo>
                  <a:lnTo>
                    <a:pt x="1865" y="1185"/>
                  </a:lnTo>
                  <a:lnTo>
                    <a:pt x="1864" y="1179"/>
                  </a:lnTo>
                  <a:lnTo>
                    <a:pt x="1864" y="1171"/>
                  </a:lnTo>
                  <a:lnTo>
                    <a:pt x="1863" y="1157"/>
                  </a:lnTo>
                  <a:lnTo>
                    <a:pt x="1860" y="1142"/>
                  </a:lnTo>
                  <a:lnTo>
                    <a:pt x="1854" y="1127"/>
                  </a:lnTo>
                  <a:lnTo>
                    <a:pt x="1848" y="1113"/>
                  </a:lnTo>
                  <a:lnTo>
                    <a:pt x="1841" y="1101"/>
                  </a:lnTo>
                  <a:lnTo>
                    <a:pt x="1835" y="1089"/>
                  </a:lnTo>
                  <a:lnTo>
                    <a:pt x="1829" y="1077"/>
                  </a:lnTo>
                  <a:lnTo>
                    <a:pt x="1824" y="1063"/>
                  </a:lnTo>
                  <a:lnTo>
                    <a:pt x="1821" y="1049"/>
                  </a:lnTo>
                  <a:lnTo>
                    <a:pt x="1820" y="1034"/>
                  </a:lnTo>
                  <a:lnTo>
                    <a:pt x="1821" y="1028"/>
                  </a:lnTo>
                  <a:lnTo>
                    <a:pt x="1824" y="1023"/>
                  </a:lnTo>
                  <a:lnTo>
                    <a:pt x="1827" y="1018"/>
                  </a:lnTo>
                  <a:lnTo>
                    <a:pt x="1831" y="1014"/>
                  </a:lnTo>
                  <a:lnTo>
                    <a:pt x="1836" y="1010"/>
                  </a:lnTo>
                  <a:lnTo>
                    <a:pt x="1840" y="1005"/>
                  </a:lnTo>
                  <a:lnTo>
                    <a:pt x="1842" y="1000"/>
                  </a:lnTo>
                  <a:lnTo>
                    <a:pt x="1844" y="994"/>
                  </a:lnTo>
                  <a:lnTo>
                    <a:pt x="1844" y="885"/>
                  </a:lnTo>
                  <a:lnTo>
                    <a:pt x="1844" y="877"/>
                  </a:lnTo>
                  <a:lnTo>
                    <a:pt x="1846" y="870"/>
                  </a:lnTo>
                  <a:lnTo>
                    <a:pt x="1848" y="862"/>
                  </a:lnTo>
                  <a:lnTo>
                    <a:pt x="1850" y="856"/>
                  </a:lnTo>
                  <a:lnTo>
                    <a:pt x="1853" y="850"/>
                  </a:lnTo>
                  <a:lnTo>
                    <a:pt x="1855" y="843"/>
                  </a:lnTo>
                  <a:lnTo>
                    <a:pt x="1856" y="836"/>
                  </a:lnTo>
                  <a:lnTo>
                    <a:pt x="1858" y="827"/>
                  </a:lnTo>
                  <a:lnTo>
                    <a:pt x="1856" y="820"/>
                  </a:lnTo>
                  <a:lnTo>
                    <a:pt x="1855" y="811"/>
                  </a:lnTo>
                  <a:lnTo>
                    <a:pt x="1854" y="805"/>
                  </a:lnTo>
                  <a:lnTo>
                    <a:pt x="1851" y="797"/>
                  </a:lnTo>
                  <a:lnTo>
                    <a:pt x="1848" y="791"/>
                  </a:lnTo>
                  <a:lnTo>
                    <a:pt x="1844" y="785"/>
                  </a:lnTo>
                  <a:lnTo>
                    <a:pt x="1840" y="778"/>
                  </a:lnTo>
                  <a:lnTo>
                    <a:pt x="1835" y="773"/>
                  </a:lnTo>
                  <a:lnTo>
                    <a:pt x="1825" y="763"/>
                  </a:lnTo>
                  <a:lnTo>
                    <a:pt x="1812" y="754"/>
                  </a:lnTo>
                  <a:lnTo>
                    <a:pt x="1797" y="746"/>
                  </a:lnTo>
                  <a:lnTo>
                    <a:pt x="1783" y="738"/>
                  </a:lnTo>
                  <a:lnTo>
                    <a:pt x="1765" y="727"/>
                  </a:lnTo>
                  <a:lnTo>
                    <a:pt x="1750" y="714"/>
                  </a:lnTo>
                  <a:lnTo>
                    <a:pt x="1742" y="709"/>
                  </a:lnTo>
                  <a:lnTo>
                    <a:pt x="1733" y="704"/>
                  </a:lnTo>
                  <a:lnTo>
                    <a:pt x="1725" y="702"/>
                  </a:lnTo>
                  <a:lnTo>
                    <a:pt x="1714" y="700"/>
                  </a:lnTo>
                  <a:lnTo>
                    <a:pt x="1707" y="702"/>
                  </a:lnTo>
                  <a:lnTo>
                    <a:pt x="1699" y="703"/>
                  </a:lnTo>
                  <a:lnTo>
                    <a:pt x="1693" y="707"/>
                  </a:lnTo>
                  <a:lnTo>
                    <a:pt x="1688" y="709"/>
                  </a:lnTo>
                  <a:lnTo>
                    <a:pt x="1682" y="713"/>
                  </a:lnTo>
                  <a:lnTo>
                    <a:pt x="1676" y="717"/>
                  </a:lnTo>
                  <a:lnTo>
                    <a:pt x="1669" y="718"/>
                  </a:lnTo>
                  <a:lnTo>
                    <a:pt x="1662" y="719"/>
                  </a:lnTo>
                  <a:lnTo>
                    <a:pt x="1653" y="716"/>
                  </a:lnTo>
                  <a:lnTo>
                    <a:pt x="1645" y="712"/>
                  </a:lnTo>
                  <a:lnTo>
                    <a:pt x="1637" y="712"/>
                  </a:lnTo>
                  <a:lnTo>
                    <a:pt x="1630" y="716"/>
                  </a:lnTo>
                  <a:lnTo>
                    <a:pt x="1625" y="721"/>
                  </a:lnTo>
                  <a:lnTo>
                    <a:pt x="1619" y="726"/>
                  </a:lnTo>
                  <a:lnTo>
                    <a:pt x="1610" y="739"/>
                  </a:lnTo>
                  <a:lnTo>
                    <a:pt x="1598" y="751"/>
                  </a:lnTo>
                  <a:lnTo>
                    <a:pt x="1590" y="742"/>
                  </a:lnTo>
                  <a:lnTo>
                    <a:pt x="1584" y="732"/>
                  </a:lnTo>
                  <a:lnTo>
                    <a:pt x="1579" y="722"/>
                  </a:lnTo>
                  <a:lnTo>
                    <a:pt x="1574" y="712"/>
                  </a:lnTo>
                  <a:lnTo>
                    <a:pt x="1563" y="731"/>
                  </a:lnTo>
                  <a:lnTo>
                    <a:pt x="1551" y="747"/>
                  </a:lnTo>
                  <a:lnTo>
                    <a:pt x="1538" y="762"/>
                  </a:lnTo>
                  <a:lnTo>
                    <a:pt x="1521" y="777"/>
                  </a:lnTo>
                  <a:lnTo>
                    <a:pt x="1509" y="788"/>
                  </a:lnTo>
                  <a:lnTo>
                    <a:pt x="1497" y="797"/>
                  </a:lnTo>
                  <a:lnTo>
                    <a:pt x="1491" y="801"/>
                  </a:lnTo>
                  <a:lnTo>
                    <a:pt x="1484" y="803"/>
                  </a:lnTo>
                  <a:lnTo>
                    <a:pt x="1476" y="806"/>
                  </a:lnTo>
                  <a:lnTo>
                    <a:pt x="1468" y="806"/>
                  </a:lnTo>
                  <a:lnTo>
                    <a:pt x="1462" y="806"/>
                  </a:lnTo>
                  <a:lnTo>
                    <a:pt x="1457" y="803"/>
                  </a:lnTo>
                  <a:lnTo>
                    <a:pt x="1453" y="801"/>
                  </a:lnTo>
                  <a:lnTo>
                    <a:pt x="1450" y="797"/>
                  </a:lnTo>
                  <a:lnTo>
                    <a:pt x="1442" y="788"/>
                  </a:lnTo>
                  <a:lnTo>
                    <a:pt x="1433" y="779"/>
                  </a:lnTo>
                  <a:lnTo>
                    <a:pt x="1417" y="763"/>
                  </a:lnTo>
                  <a:lnTo>
                    <a:pt x="1401" y="749"/>
                  </a:lnTo>
                  <a:lnTo>
                    <a:pt x="1384" y="737"/>
                  </a:lnTo>
                  <a:lnTo>
                    <a:pt x="1366" y="722"/>
                  </a:lnTo>
                  <a:lnTo>
                    <a:pt x="1330" y="695"/>
                  </a:lnTo>
                  <a:lnTo>
                    <a:pt x="1299" y="672"/>
                  </a:lnTo>
                  <a:lnTo>
                    <a:pt x="1285" y="659"/>
                  </a:lnTo>
                  <a:lnTo>
                    <a:pt x="1271" y="645"/>
                  </a:lnTo>
                  <a:lnTo>
                    <a:pt x="1259" y="630"/>
                  </a:lnTo>
                  <a:lnTo>
                    <a:pt x="1246" y="610"/>
                  </a:lnTo>
                  <a:lnTo>
                    <a:pt x="1236" y="595"/>
                  </a:lnTo>
                  <a:lnTo>
                    <a:pt x="1229" y="580"/>
                  </a:lnTo>
                  <a:lnTo>
                    <a:pt x="1221" y="565"/>
                  </a:lnTo>
                  <a:lnTo>
                    <a:pt x="1215" y="551"/>
                  </a:lnTo>
                  <a:lnTo>
                    <a:pt x="1204" y="522"/>
                  </a:lnTo>
                  <a:lnTo>
                    <a:pt x="1191" y="490"/>
                  </a:lnTo>
                  <a:lnTo>
                    <a:pt x="1182" y="470"/>
                  </a:lnTo>
                  <a:lnTo>
                    <a:pt x="1176" y="451"/>
                  </a:lnTo>
                  <a:lnTo>
                    <a:pt x="1170" y="433"/>
                  </a:lnTo>
                  <a:lnTo>
                    <a:pt x="1165" y="412"/>
                  </a:lnTo>
                  <a:lnTo>
                    <a:pt x="1160" y="397"/>
                  </a:lnTo>
                  <a:lnTo>
                    <a:pt x="1153" y="382"/>
                  </a:lnTo>
                  <a:lnTo>
                    <a:pt x="1148" y="377"/>
                  </a:lnTo>
                  <a:lnTo>
                    <a:pt x="1143" y="372"/>
                  </a:lnTo>
                  <a:lnTo>
                    <a:pt x="1137" y="368"/>
                  </a:lnTo>
                  <a:lnTo>
                    <a:pt x="1130" y="368"/>
                  </a:lnTo>
                  <a:lnTo>
                    <a:pt x="1122" y="368"/>
                  </a:lnTo>
                  <a:lnTo>
                    <a:pt x="1116" y="370"/>
                  </a:lnTo>
                  <a:lnTo>
                    <a:pt x="1110" y="373"/>
                  </a:lnTo>
                  <a:lnTo>
                    <a:pt x="1105" y="377"/>
                  </a:lnTo>
                  <a:lnTo>
                    <a:pt x="1096" y="387"/>
                  </a:lnTo>
                  <a:lnTo>
                    <a:pt x="1087" y="398"/>
                  </a:lnTo>
                  <a:lnTo>
                    <a:pt x="1078" y="409"/>
                  </a:lnTo>
                  <a:lnTo>
                    <a:pt x="1069" y="418"/>
                  </a:lnTo>
                  <a:lnTo>
                    <a:pt x="1063" y="423"/>
                  </a:lnTo>
                  <a:lnTo>
                    <a:pt x="1058" y="426"/>
                  </a:lnTo>
                  <a:lnTo>
                    <a:pt x="1051" y="428"/>
                  </a:lnTo>
                  <a:lnTo>
                    <a:pt x="1044" y="428"/>
                  </a:lnTo>
                  <a:lnTo>
                    <a:pt x="1036" y="427"/>
                  </a:lnTo>
                  <a:lnTo>
                    <a:pt x="1029" y="424"/>
                  </a:lnTo>
                  <a:lnTo>
                    <a:pt x="1024" y="419"/>
                  </a:lnTo>
                  <a:lnTo>
                    <a:pt x="1019" y="414"/>
                  </a:lnTo>
                  <a:lnTo>
                    <a:pt x="1014" y="408"/>
                  </a:lnTo>
                  <a:lnTo>
                    <a:pt x="1009" y="402"/>
                  </a:lnTo>
                  <a:lnTo>
                    <a:pt x="1004" y="397"/>
                  </a:lnTo>
                  <a:lnTo>
                    <a:pt x="998" y="392"/>
                  </a:lnTo>
                  <a:lnTo>
                    <a:pt x="966" y="369"/>
                  </a:lnTo>
                  <a:lnTo>
                    <a:pt x="940" y="349"/>
                  </a:lnTo>
                  <a:lnTo>
                    <a:pt x="926" y="339"/>
                  </a:lnTo>
                  <a:lnTo>
                    <a:pt x="911" y="330"/>
                  </a:lnTo>
                  <a:lnTo>
                    <a:pt x="895" y="323"/>
                  </a:lnTo>
                  <a:lnTo>
                    <a:pt x="876" y="318"/>
                  </a:lnTo>
                  <a:lnTo>
                    <a:pt x="874" y="306"/>
                  </a:lnTo>
                  <a:lnTo>
                    <a:pt x="882" y="291"/>
                  </a:lnTo>
                  <a:lnTo>
                    <a:pt x="892" y="278"/>
                  </a:lnTo>
                  <a:lnTo>
                    <a:pt x="902" y="266"/>
                  </a:lnTo>
                  <a:lnTo>
                    <a:pt x="913" y="255"/>
                  </a:lnTo>
                  <a:lnTo>
                    <a:pt x="920" y="244"/>
                  </a:lnTo>
                  <a:lnTo>
                    <a:pt x="928" y="231"/>
                  </a:lnTo>
                  <a:lnTo>
                    <a:pt x="930" y="225"/>
                  </a:lnTo>
                  <a:lnTo>
                    <a:pt x="933" y="217"/>
                  </a:lnTo>
                  <a:lnTo>
                    <a:pt x="934" y="210"/>
                  </a:lnTo>
                  <a:lnTo>
                    <a:pt x="934" y="201"/>
                  </a:lnTo>
                  <a:lnTo>
                    <a:pt x="934" y="192"/>
                  </a:lnTo>
                  <a:lnTo>
                    <a:pt x="933" y="185"/>
                  </a:lnTo>
                  <a:lnTo>
                    <a:pt x="930" y="178"/>
                  </a:lnTo>
                  <a:lnTo>
                    <a:pt x="928" y="171"/>
                  </a:lnTo>
                  <a:lnTo>
                    <a:pt x="921" y="160"/>
                  </a:lnTo>
                  <a:lnTo>
                    <a:pt x="913" y="148"/>
                  </a:lnTo>
                  <a:lnTo>
                    <a:pt x="892" y="127"/>
                  </a:lnTo>
                  <a:lnTo>
                    <a:pt x="871" y="103"/>
                  </a:lnTo>
                  <a:lnTo>
                    <a:pt x="864" y="93"/>
                  </a:lnTo>
                  <a:lnTo>
                    <a:pt x="860" y="82"/>
                  </a:lnTo>
                  <a:lnTo>
                    <a:pt x="856" y="72"/>
                  </a:lnTo>
                  <a:lnTo>
                    <a:pt x="854" y="61"/>
                  </a:lnTo>
                  <a:lnTo>
                    <a:pt x="850" y="50"/>
                  </a:lnTo>
                  <a:lnTo>
                    <a:pt x="845" y="42"/>
                  </a:lnTo>
                  <a:lnTo>
                    <a:pt x="842" y="38"/>
                  </a:lnTo>
                  <a:lnTo>
                    <a:pt x="838" y="34"/>
                  </a:lnTo>
                  <a:lnTo>
                    <a:pt x="833" y="32"/>
                  </a:lnTo>
                  <a:lnTo>
                    <a:pt x="828" y="29"/>
                  </a:lnTo>
                  <a:lnTo>
                    <a:pt x="800" y="18"/>
                  </a:lnTo>
                  <a:lnTo>
                    <a:pt x="774" y="9"/>
                  </a:lnTo>
                  <a:lnTo>
                    <a:pt x="761" y="5"/>
                  </a:lnTo>
                  <a:lnTo>
                    <a:pt x="748" y="3"/>
                  </a:lnTo>
                  <a:lnTo>
                    <a:pt x="733" y="0"/>
                  </a:lnTo>
                  <a:lnTo>
                    <a:pt x="717" y="0"/>
                  </a:lnTo>
                  <a:lnTo>
                    <a:pt x="708" y="0"/>
                  </a:lnTo>
                  <a:lnTo>
                    <a:pt x="698" y="3"/>
                  </a:lnTo>
                  <a:lnTo>
                    <a:pt x="690" y="7"/>
                  </a:lnTo>
                  <a:lnTo>
                    <a:pt x="683" y="12"/>
                  </a:lnTo>
                  <a:lnTo>
                    <a:pt x="669" y="23"/>
                  </a:lnTo>
                  <a:lnTo>
                    <a:pt x="657" y="37"/>
                  </a:lnTo>
                  <a:lnTo>
                    <a:pt x="644" y="50"/>
                  </a:lnTo>
                  <a:lnTo>
                    <a:pt x="630" y="63"/>
                  </a:lnTo>
                  <a:lnTo>
                    <a:pt x="623" y="67"/>
                  </a:lnTo>
                  <a:lnTo>
                    <a:pt x="615" y="71"/>
                  </a:lnTo>
                  <a:lnTo>
                    <a:pt x="605" y="73"/>
                  </a:lnTo>
                  <a:lnTo>
                    <a:pt x="596" y="74"/>
                  </a:lnTo>
                  <a:lnTo>
                    <a:pt x="587" y="73"/>
                  </a:lnTo>
                  <a:lnTo>
                    <a:pt x="580" y="72"/>
                  </a:lnTo>
                  <a:lnTo>
                    <a:pt x="574" y="69"/>
                  </a:lnTo>
                  <a:lnTo>
                    <a:pt x="566" y="66"/>
                  </a:lnTo>
                  <a:lnTo>
                    <a:pt x="560" y="63"/>
                  </a:lnTo>
                  <a:lnTo>
                    <a:pt x="554" y="61"/>
                  </a:lnTo>
                  <a:lnTo>
                    <a:pt x="546" y="59"/>
                  </a:lnTo>
                  <a:lnTo>
                    <a:pt x="537" y="58"/>
                  </a:lnTo>
                  <a:lnTo>
                    <a:pt x="527" y="59"/>
                  </a:lnTo>
                  <a:lnTo>
                    <a:pt x="518" y="61"/>
                  </a:lnTo>
                  <a:lnTo>
                    <a:pt x="511" y="64"/>
                  </a:lnTo>
                  <a:lnTo>
                    <a:pt x="503" y="67"/>
                  </a:lnTo>
                  <a:lnTo>
                    <a:pt x="496" y="71"/>
                  </a:lnTo>
                  <a:lnTo>
                    <a:pt x="487" y="74"/>
                  </a:lnTo>
                  <a:lnTo>
                    <a:pt x="478" y="76"/>
                  </a:lnTo>
                  <a:lnTo>
                    <a:pt x="468" y="77"/>
                  </a:lnTo>
                  <a:lnTo>
                    <a:pt x="459" y="76"/>
                  </a:lnTo>
                  <a:lnTo>
                    <a:pt x="452" y="74"/>
                  </a:lnTo>
                  <a:lnTo>
                    <a:pt x="444" y="71"/>
                  </a:lnTo>
                  <a:lnTo>
                    <a:pt x="437" y="67"/>
                  </a:lnTo>
                  <a:lnTo>
                    <a:pt x="429" y="64"/>
                  </a:lnTo>
                  <a:lnTo>
                    <a:pt x="422" y="61"/>
                  </a:lnTo>
                  <a:lnTo>
                    <a:pt x="414" y="59"/>
                  </a:lnTo>
                  <a:lnTo>
                    <a:pt x="404" y="58"/>
                  </a:lnTo>
                  <a:lnTo>
                    <a:pt x="343" y="58"/>
                  </a:lnTo>
                  <a:lnTo>
                    <a:pt x="335" y="58"/>
                  </a:lnTo>
                  <a:lnTo>
                    <a:pt x="329" y="59"/>
                  </a:lnTo>
                  <a:lnTo>
                    <a:pt x="323" y="61"/>
                  </a:lnTo>
                  <a:lnTo>
                    <a:pt x="316" y="63"/>
                  </a:lnTo>
                  <a:lnTo>
                    <a:pt x="305" y="68"/>
                  </a:lnTo>
                  <a:lnTo>
                    <a:pt x="295" y="76"/>
                  </a:lnTo>
                  <a:lnTo>
                    <a:pt x="286" y="84"/>
                  </a:lnTo>
                  <a:lnTo>
                    <a:pt x="278" y="96"/>
                  </a:lnTo>
                  <a:lnTo>
                    <a:pt x="270" y="107"/>
                  </a:lnTo>
                  <a:lnTo>
                    <a:pt x="262" y="119"/>
                  </a:lnTo>
                  <a:lnTo>
                    <a:pt x="262" y="119"/>
                  </a:lnTo>
                  <a:lnTo>
                    <a:pt x="269" y="126"/>
                  </a:lnTo>
                  <a:lnTo>
                    <a:pt x="272" y="132"/>
                  </a:lnTo>
                  <a:lnTo>
                    <a:pt x="276" y="140"/>
                  </a:lnTo>
                  <a:lnTo>
                    <a:pt x="279" y="147"/>
                  </a:lnTo>
                  <a:lnTo>
                    <a:pt x="283" y="162"/>
                  </a:lnTo>
                  <a:lnTo>
                    <a:pt x="286" y="180"/>
                  </a:lnTo>
                  <a:lnTo>
                    <a:pt x="294" y="196"/>
                  </a:lnTo>
                  <a:lnTo>
                    <a:pt x="300" y="214"/>
                  </a:lnTo>
                  <a:lnTo>
                    <a:pt x="300" y="268"/>
                  </a:lnTo>
                  <a:lnTo>
                    <a:pt x="299" y="281"/>
                  </a:lnTo>
                  <a:lnTo>
                    <a:pt x="296" y="295"/>
                  </a:lnTo>
                  <a:lnTo>
                    <a:pt x="293" y="306"/>
                  </a:lnTo>
                  <a:lnTo>
                    <a:pt x="289" y="318"/>
                  </a:lnTo>
                  <a:lnTo>
                    <a:pt x="276" y="339"/>
                  </a:lnTo>
                  <a:lnTo>
                    <a:pt x="260" y="362"/>
                  </a:lnTo>
                  <a:lnTo>
                    <a:pt x="246" y="383"/>
                  </a:lnTo>
                  <a:lnTo>
                    <a:pt x="235" y="402"/>
                  </a:lnTo>
                  <a:lnTo>
                    <a:pt x="227" y="411"/>
                  </a:lnTo>
                  <a:lnTo>
                    <a:pt x="220" y="418"/>
                  </a:lnTo>
                  <a:lnTo>
                    <a:pt x="211" y="424"/>
                  </a:lnTo>
                  <a:lnTo>
                    <a:pt x="198" y="428"/>
                  </a:lnTo>
                  <a:lnTo>
                    <a:pt x="175" y="433"/>
                  </a:lnTo>
                  <a:lnTo>
                    <a:pt x="152" y="437"/>
                  </a:lnTo>
                  <a:lnTo>
                    <a:pt x="129" y="438"/>
                  </a:lnTo>
                  <a:lnTo>
                    <a:pt x="109" y="439"/>
                  </a:lnTo>
                  <a:lnTo>
                    <a:pt x="88" y="442"/>
                  </a:lnTo>
                  <a:lnTo>
                    <a:pt x="67" y="444"/>
                  </a:lnTo>
                  <a:lnTo>
                    <a:pt x="57" y="447"/>
                  </a:lnTo>
                  <a:lnTo>
                    <a:pt x="45" y="449"/>
                  </a:lnTo>
                  <a:lnTo>
                    <a:pt x="34" y="453"/>
                  </a:lnTo>
                  <a:lnTo>
                    <a:pt x="21" y="457"/>
                  </a:lnTo>
                  <a:lnTo>
                    <a:pt x="29" y="468"/>
                  </a:lnTo>
                  <a:lnTo>
                    <a:pt x="37" y="477"/>
                  </a:lnTo>
                  <a:lnTo>
                    <a:pt x="39" y="482"/>
                  </a:lnTo>
                  <a:lnTo>
                    <a:pt x="42" y="487"/>
                  </a:lnTo>
                  <a:lnTo>
                    <a:pt x="43" y="493"/>
                  </a:lnTo>
                  <a:lnTo>
                    <a:pt x="43" y="500"/>
                  </a:lnTo>
                  <a:lnTo>
                    <a:pt x="43" y="507"/>
                  </a:lnTo>
                  <a:lnTo>
                    <a:pt x="40" y="515"/>
                  </a:lnTo>
                  <a:lnTo>
                    <a:pt x="37" y="521"/>
                  </a:lnTo>
                  <a:lnTo>
                    <a:pt x="32" y="527"/>
                  </a:lnTo>
                  <a:lnTo>
                    <a:pt x="25" y="532"/>
                  </a:lnTo>
                  <a:lnTo>
                    <a:pt x="19" y="536"/>
                  </a:lnTo>
                  <a:lnTo>
                    <a:pt x="11" y="540"/>
                  </a:lnTo>
                  <a:lnTo>
                    <a:pt x="4" y="542"/>
                  </a:lnTo>
                  <a:lnTo>
                    <a:pt x="0" y="555"/>
                  </a:lnTo>
                  <a:lnTo>
                    <a:pt x="6" y="561"/>
                  </a:lnTo>
                  <a:lnTo>
                    <a:pt x="10" y="567"/>
                  </a:lnTo>
                  <a:lnTo>
                    <a:pt x="14" y="574"/>
                  </a:lnTo>
                  <a:lnTo>
                    <a:pt x="15" y="581"/>
                  </a:lnTo>
                  <a:lnTo>
                    <a:pt x="18" y="596"/>
                  </a:lnTo>
                  <a:lnTo>
                    <a:pt x="19" y="614"/>
                  </a:lnTo>
                  <a:lnTo>
                    <a:pt x="24" y="646"/>
                  </a:lnTo>
                  <a:lnTo>
                    <a:pt x="28" y="674"/>
                  </a:lnTo>
                  <a:lnTo>
                    <a:pt x="33" y="703"/>
                  </a:lnTo>
                  <a:lnTo>
                    <a:pt x="40" y="734"/>
                  </a:lnTo>
                  <a:lnTo>
                    <a:pt x="44" y="748"/>
                  </a:lnTo>
                  <a:lnTo>
                    <a:pt x="49" y="759"/>
                  </a:lnTo>
                  <a:lnTo>
                    <a:pt x="54" y="771"/>
                  </a:lnTo>
                  <a:lnTo>
                    <a:pt x="59" y="782"/>
                  </a:lnTo>
                  <a:lnTo>
                    <a:pt x="65" y="792"/>
                  </a:lnTo>
                  <a:lnTo>
                    <a:pt x="73" y="801"/>
                  </a:lnTo>
                  <a:lnTo>
                    <a:pt x="80" y="810"/>
                  </a:lnTo>
                  <a:lnTo>
                    <a:pt x="89" y="817"/>
                  </a:lnTo>
                  <a:lnTo>
                    <a:pt x="98" y="825"/>
                  </a:lnTo>
                  <a:lnTo>
                    <a:pt x="108" y="832"/>
                  </a:lnTo>
                  <a:lnTo>
                    <a:pt x="118" y="838"/>
                  </a:lnTo>
                  <a:lnTo>
                    <a:pt x="128" y="845"/>
                  </a:lnTo>
                  <a:lnTo>
                    <a:pt x="151" y="856"/>
                  </a:lnTo>
                  <a:lnTo>
                    <a:pt x="176" y="867"/>
                  </a:lnTo>
                  <a:lnTo>
                    <a:pt x="173" y="872"/>
                  </a:lnTo>
                  <a:lnTo>
                    <a:pt x="172" y="877"/>
                  </a:lnTo>
                  <a:lnTo>
                    <a:pt x="168" y="881"/>
                  </a:lnTo>
                  <a:lnTo>
                    <a:pt x="165" y="885"/>
                  </a:lnTo>
                  <a:lnTo>
                    <a:pt x="157" y="891"/>
                  </a:lnTo>
                  <a:lnTo>
                    <a:pt x="148" y="899"/>
                  </a:lnTo>
                  <a:lnTo>
                    <a:pt x="143" y="906"/>
                  </a:lnTo>
                  <a:lnTo>
                    <a:pt x="139" y="912"/>
                  </a:lnTo>
                  <a:lnTo>
                    <a:pt x="137" y="920"/>
                  </a:lnTo>
                  <a:lnTo>
                    <a:pt x="136" y="928"/>
                  </a:lnTo>
                  <a:lnTo>
                    <a:pt x="136" y="944"/>
                  </a:lnTo>
                  <a:lnTo>
                    <a:pt x="136" y="963"/>
                  </a:lnTo>
                  <a:lnTo>
                    <a:pt x="136" y="968"/>
                  </a:lnTo>
                  <a:lnTo>
                    <a:pt x="137" y="973"/>
                  </a:lnTo>
                  <a:lnTo>
                    <a:pt x="139" y="976"/>
                  </a:lnTo>
                  <a:lnTo>
                    <a:pt x="142" y="980"/>
                  </a:lnTo>
                  <a:lnTo>
                    <a:pt x="148" y="987"/>
                  </a:lnTo>
                  <a:lnTo>
                    <a:pt x="157" y="992"/>
                  </a:lnTo>
                  <a:lnTo>
                    <a:pt x="177" y="999"/>
                  </a:lnTo>
                  <a:lnTo>
                    <a:pt x="198" y="1007"/>
                  </a:lnTo>
                  <a:lnTo>
                    <a:pt x="211" y="1014"/>
                  </a:lnTo>
                  <a:lnTo>
                    <a:pt x="221" y="1022"/>
                  </a:lnTo>
                  <a:lnTo>
                    <a:pt x="230" y="1032"/>
                  </a:lnTo>
                  <a:lnTo>
                    <a:pt x="237" y="1042"/>
                  </a:lnTo>
                  <a:lnTo>
                    <a:pt x="242" y="1053"/>
                  </a:lnTo>
                  <a:lnTo>
                    <a:pt x="246" y="1064"/>
                  </a:lnTo>
                  <a:lnTo>
                    <a:pt x="249" y="1078"/>
                  </a:lnTo>
                  <a:lnTo>
                    <a:pt x="250" y="1092"/>
                  </a:lnTo>
                  <a:lnTo>
                    <a:pt x="249" y="1118"/>
                  </a:lnTo>
                  <a:lnTo>
                    <a:pt x="245" y="1141"/>
                  </a:lnTo>
                  <a:lnTo>
                    <a:pt x="242" y="1163"/>
                  </a:lnTo>
                  <a:lnTo>
                    <a:pt x="241" y="1190"/>
                  </a:lnTo>
                  <a:lnTo>
                    <a:pt x="242" y="1197"/>
                  </a:lnTo>
                  <a:lnTo>
                    <a:pt x="246" y="1204"/>
                  </a:lnTo>
                  <a:lnTo>
                    <a:pt x="251" y="1209"/>
                  </a:lnTo>
                  <a:lnTo>
                    <a:pt x="256" y="1212"/>
                  </a:lnTo>
                  <a:lnTo>
                    <a:pt x="262" y="1217"/>
                  </a:lnTo>
                  <a:lnTo>
                    <a:pt x="269" y="1222"/>
                  </a:lnTo>
                  <a:lnTo>
                    <a:pt x="274" y="1227"/>
                  </a:lnTo>
                  <a:lnTo>
                    <a:pt x="279" y="1235"/>
                  </a:lnTo>
                  <a:lnTo>
                    <a:pt x="283" y="1249"/>
                  </a:lnTo>
                  <a:lnTo>
                    <a:pt x="285" y="1263"/>
                  </a:lnTo>
                  <a:lnTo>
                    <a:pt x="285" y="1269"/>
                  </a:lnTo>
                  <a:lnTo>
                    <a:pt x="286" y="1276"/>
                  </a:lnTo>
                  <a:lnTo>
                    <a:pt x="289" y="1283"/>
                  </a:lnTo>
                  <a:lnTo>
                    <a:pt x="291" y="1290"/>
                  </a:lnTo>
                  <a:lnTo>
                    <a:pt x="296" y="1298"/>
                  </a:lnTo>
                  <a:lnTo>
                    <a:pt x="303" y="1305"/>
                  </a:lnTo>
                  <a:lnTo>
                    <a:pt x="309" y="1310"/>
                  </a:lnTo>
                  <a:lnTo>
                    <a:pt x="318" y="1314"/>
                  </a:lnTo>
                  <a:lnTo>
                    <a:pt x="334" y="1320"/>
                  </a:lnTo>
                  <a:lnTo>
                    <a:pt x="353" y="1327"/>
                  </a:lnTo>
                  <a:lnTo>
                    <a:pt x="368" y="1334"/>
                  </a:lnTo>
                  <a:lnTo>
                    <a:pt x="380" y="1342"/>
                  </a:lnTo>
                  <a:lnTo>
                    <a:pt x="393" y="1348"/>
                  </a:lnTo>
                  <a:lnTo>
                    <a:pt x="404" y="1357"/>
                  </a:lnTo>
                  <a:lnTo>
                    <a:pt x="416" y="1365"/>
                  </a:lnTo>
                  <a:lnTo>
                    <a:pt x="426" y="1374"/>
                  </a:lnTo>
                  <a:lnTo>
                    <a:pt x="437" y="1386"/>
                  </a:lnTo>
                  <a:lnTo>
                    <a:pt x="448" y="1398"/>
                  </a:lnTo>
                  <a:lnTo>
                    <a:pt x="453" y="1407"/>
                  </a:lnTo>
                  <a:lnTo>
                    <a:pt x="458" y="1414"/>
                  </a:lnTo>
                  <a:lnTo>
                    <a:pt x="462" y="1422"/>
                  </a:lnTo>
                  <a:lnTo>
                    <a:pt x="465" y="1431"/>
                  </a:lnTo>
                  <a:lnTo>
                    <a:pt x="468" y="1447"/>
                  </a:lnTo>
                  <a:lnTo>
                    <a:pt x="471" y="1465"/>
                  </a:lnTo>
                  <a:lnTo>
                    <a:pt x="472" y="1481"/>
                  </a:lnTo>
                  <a:lnTo>
                    <a:pt x="477" y="1496"/>
                  </a:lnTo>
                  <a:lnTo>
                    <a:pt x="480" y="1505"/>
                  </a:lnTo>
                  <a:lnTo>
                    <a:pt x="483" y="1511"/>
                  </a:lnTo>
                  <a:lnTo>
                    <a:pt x="488" y="1519"/>
                  </a:lnTo>
                  <a:lnTo>
                    <a:pt x="495" y="1525"/>
                  </a:lnTo>
                  <a:lnTo>
                    <a:pt x="511" y="1539"/>
                  </a:lnTo>
                  <a:lnTo>
                    <a:pt x="526" y="1550"/>
                  </a:lnTo>
                  <a:lnTo>
                    <a:pt x="541" y="1561"/>
                  </a:lnTo>
                  <a:lnTo>
                    <a:pt x="559" y="1572"/>
                  </a:lnTo>
                  <a:lnTo>
                    <a:pt x="576" y="1585"/>
                  </a:lnTo>
                  <a:lnTo>
                    <a:pt x="591" y="1596"/>
                  </a:lnTo>
                  <a:lnTo>
                    <a:pt x="598" y="1603"/>
                  </a:lnTo>
                  <a:lnTo>
                    <a:pt x="603" y="1610"/>
                  </a:lnTo>
                  <a:lnTo>
                    <a:pt x="605" y="1619"/>
                  </a:lnTo>
                  <a:lnTo>
                    <a:pt x="606" y="1629"/>
                  </a:lnTo>
                  <a:lnTo>
                    <a:pt x="605" y="1639"/>
                  </a:lnTo>
                  <a:lnTo>
                    <a:pt x="603" y="1649"/>
                  </a:lnTo>
                  <a:lnTo>
                    <a:pt x="598" y="1658"/>
                  </a:lnTo>
                  <a:lnTo>
                    <a:pt x="591" y="1665"/>
                  </a:lnTo>
                  <a:lnTo>
                    <a:pt x="576" y="1679"/>
                  </a:lnTo>
                  <a:lnTo>
                    <a:pt x="559" y="1694"/>
                  </a:lnTo>
                  <a:lnTo>
                    <a:pt x="544" y="1709"/>
                  </a:lnTo>
                  <a:lnTo>
                    <a:pt x="531" y="1724"/>
                  </a:lnTo>
                  <a:lnTo>
                    <a:pt x="520" y="1739"/>
                  </a:lnTo>
                  <a:lnTo>
                    <a:pt x="510" y="1753"/>
                  </a:lnTo>
                  <a:lnTo>
                    <a:pt x="490" y="1783"/>
                  </a:lnTo>
                  <a:lnTo>
                    <a:pt x="466" y="1816"/>
                  </a:lnTo>
                  <a:lnTo>
                    <a:pt x="459" y="1826"/>
                  </a:lnTo>
                  <a:lnTo>
                    <a:pt x="456" y="1837"/>
                  </a:lnTo>
                  <a:lnTo>
                    <a:pt x="453" y="1847"/>
                  </a:lnTo>
                  <a:lnTo>
                    <a:pt x="452" y="1857"/>
                  </a:lnTo>
                  <a:lnTo>
                    <a:pt x="449" y="1879"/>
                  </a:lnTo>
                  <a:lnTo>
                    <a:pt x="444" y="1904"/>
                  </a:lnTo>
                  <a:lnTo>
                    <a:pt x="442" y="1914"/>
                  </a:lnTo>
                  <a:lnTo>
                    <a:pt x="437" y="1921"/>
                  </a:lnTo>
                  <a:lnTo>
                    <a:pt x="432" y="1929"/>
                  </a:lnTo>
                  <a:lnTo>
                    <a:pt x="427" y="1936"/>
                  </a:lnTo>
                  <a:lnTo>
                    <a:pt x="421" y="1944"/>
                  </a:lnTo>
                  <a:lnTo>
                    <a:pt x="416" y="1951"/>
                  </a:lnTo>
                  <a:lnTo>
                    <a:pt x="411" y="1960"/>
                  </a:lnTo>
                  <a:lnTo>
                    <a:pt x="408" y="1969"/>
                  </a:lnTo>
                  <a:lnTo>
                    <a:pt x="407" y="1980"/>
                  </a:lnTo>
                  <a:lnTo>
                    <a:pt x="408" y="1989"/>
                  </a:lnTo>
                  <a:lnTo>
                    <a:pt x="409" y="1999"/>
                  </a:lnTo>
                  <a:lnTo>
                    <a:pt x="411" y="2009"/>
                  </a:lnTo>
                  <a:lnTo>
                    <a:pt x="411" y="2014"/>
                  </a:lnTo>
                  <a:lnTo>
                    <a:pt x="409" y="2018"/>
                  </a:lnTo>
                  <a:lnTo>
                    <a:pt x="408" y="2022"/>
                  </a:lnTo>
                  <a:lnTo>
                    <a:pt x="406" y="2025"/>
                  </a:lnTo>
                  <a:lnTo>
                    <a:pt x="400" y="2032"/>
                  </a:lnTo>
                  <a:lnTo>
                    <a:pt x="393" y="2037"/>
                  </a:lnTo>
                  <a:lnTo>
                    <a:pt x="385" y="2042"/>
                  </a:lnTo>
                  <a:lnTo>
                    <a:pt x="378" y="2047"/>
                  </a:lnTo>
                  <a:lnTo>
                    <a:pt x="370" y="2052"/>
                  </a:lnTo>
                  <a:lnTo>
                    <a:pt x="363" y="2059"/>
                  </a:lnTo>
                  <a:lnTo>
                    <a:pt x="360" y="2064"/>
                  </a:lnTo>
                  <a:lnTo>
                    <a:pt x="358" y="2068"/>
                  </a:lnTo>
                  <a:lnTo>
                    <a:pt x="357" y="2073"/>
                  </a:lnTo>
                  <a:lnTo>
                    <a:pt x="355" y="2078"/>
                  </a:lnTo>
                  <a:lnTo>
                    <a:pt x="354" y="2087"/>
                  </a:lnTo>
                  <a:lnTo>
                    <a:pt x="352" y="2098"/>
                  </a:lnTo>
                  <a:lnTo>
                    <a:pt x="352" y="2098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91" name="Freeform 61"/>
            <p:cNvSpPr>
              <a:spLocks/>
            </p:cNvSpPr>
            <p:nvPr/>
          </p:nvSpPr>
          <p:spPr bwMode="auto">
            <a:xfrm>
              <a:off x="5159924" y="3595452"/>
              <a:ext cx="561211" cy="1026582"/>
            </a:xfrm>
            <a:custGeom>
              <a:avLst/>
              <a:gdLst>
                <a:gd name="T0" fmla="*/ 352 w 2272"/>
                <a:gd name="T1" fmla="*/ 291 h 4154"/>
                <a:gd name="T2" fmla="*/ 450 w 2272"/>
                <a:gd name="T3" fmla="*/ 277 h 4154"/>
                <a:gd name="T4" fmla="*/ 541 w 2272"/>
                <a:gd name="T5" fmla="*/ 357 h 4154"/>
                <a:gd name="T6" fmla="*/ 641 w 2272"/>
                <a:gd name="T7" fmla="*/ 470 h 4154"/>
                <a:gd name="T8" fmla="*/ 745 w 2272"/>
                <a:gd name="T9" fmla="*/ 437 h 4154"/>
                <a:gd name="T10" fmla="*/ 858 w 2272"/>
                <a:gd name="T11" fmla="*/ 399 h 4154"/>
                <a:gd name="T12" fmla="*/ 1001 w 2272"/>
                <a:gd name="T13" fmla="*/ 406 h 4154"/>
                <a:gd name="T14" fmla="*/ 1089 w 2272"/>
                <a:gd name="T15" fmla="*/ 188 h 4154"/>
                <a:gd name="T16" fmla="*/ 1103 w 2272"/>
                <a:gd name="T17" fmla="*/ 89 h 4154"/>
                <a:gd name="T18" fmla="*/ 1167 w 2272"/>
                <a:gd name="T19" fmla="*/ 17 h 4154"/>
                <a:gd name="T20" fmla="*/ 1463 w 2272"/>
                <a:gd name="T21" fmla="*/ 12 h 4154"/>
                <a:gd name="T22" fmla="*/ 1449 w 2272"/>
                <a:gd name="T23" fmla="*/ 100 h 4154"/>
                <a:gd name="T24" fmla="*/ 1402 w 2272"/>
                <a:gd name="T25" fmla="*/ 439 h 4154"/>
                <a:gd name="T26" fmla="*/ 1282 w 2272"/>
                <a:gd name="T27" fmla="*/ 619 h 4154"/>
                <a:gd name="T28" fmla="*/ 1248 w 2272"/>
                <a:gd name="T29" fmla="*/ 769 h 4154"/>
                <a:gd name="T30" fmla="*/ 1339 w 2272"/>
                <a:gd name="T31" fmla="*/ 918 h 4154"/>
                <a:gd name="T32" fmla="*/ 1504 w 2272"/>
                <a:gd name="T33" fmla="*/ 993 h 4154"/>
                <a:gd name="T34" fmla="*/ 1749 w 2272"/>
                <a:gd name="T35" fmla="*/ 1071 h 4154"/>
                <a:gd name="T36" fmla="*/ 1912 w 2272"/>
                <a:gd name="T37" fmla="*/ 1192 h 4154"/>
                <a:gd name="T38" fmla="*/ 2074 w 2272"/>
                <a:gd name="T39" fmla="*/ 1316 h 4154"/>
                <a:gd name="T40" fmla="*/ 2196 w 2272"/>
                <a:gd name="T41" fmla="*/ 1402 h 4154"/>
                <a:gd name="T42" fmla="*/ 2198 w 2272"/>
                <a:gd name="T43" fmla="*/ 1775 h 4154"/>
                <a:gd name="T44" fmla="*/ 2187 w 2272"/>
                <a:gd name="T45" fmla="*/ 2034 h 4154"/>
                <a:gd name="T46" fmla="*/ 2271 w 2272"/>
                <a:gd name="T47" fmla="*/ 2119 h 4154"/>
                <a:gd name="T48" fmla="*/ 2220 w 2272"/>
                <a:gd name="T49" fmla="*/ 2247 h 4154"/>
                <a:gd name="T50" fmla="*/ 2144 w 2272"/>
                <a:gd name="T51" fmla="*/ 2366 h 4154"/>
                <a:gd name="T52" fmla="*/ 2058 w 2272"/>
                <a:gd name="T53" fmla="*/ 2298 h 4154"/>
                <a:gd name="T54" fmla="*/ 1976 w 2272"/>
                <a:gd name="T55" fmla="*/ 2274 h 4154"/>
                <a:gd name="T56" fmla="*/ 1713 w 2272"/>
                <a:gd name="T57" fmla="*/ 2356 h 4154"/>
                <a:gd name="T58" fmla="*/ 1489 w 2272"/>
                <a:gd name="T59" fmla="*/ 2465 h 4154"/>
                <a:gd name="T60" fmla="*/ 1374 w 2272"/>
                <a:gd name="T61" fmla="*/ 2626 h 4154"/>
                <a:gd name="T62" fmla="*/ 1383 w 2272"/>
                <a:gd name="T63" fmla="*/ 2764 h 4154"/>
                <a:gd name="T64" fmla="*/ 1381 w 2272"/>
                <a:gd name="T65" fmla="*/ 3046 h 4154"/>
                <a:gd name="T66" fmla="*/ 1297 w 2272"/>
                <a:gd name="T67" fmla="*/ 3337 h 4154"/>
                <a:gd name="T68" fmla="*/ 1043 w 2272"/>
                <a:gd name="T69" fmla="*/ 3446 h 4154"/>
                <a:gd name="T70" fmla="*/ 905 w 2272"/>
                <a:gd name="T71" fmla="*/ 3651 h 4154"/>
                <a:gd name="T72" fmla="*/ 768 w 2272"/>
                <a:gd name="T73" fmla="*/ 3902 h 4154"/>
                <a:gd name="T74" fmla="*/ 686 w 2272"/>
                <a:gd name="T75" fmla="*/ 4046 h 4154"/>
                <a:gd name="T76" fmla="*/ 538 w 2272"/>
                <a:gd name="T77" fmla="*/ 4135 h 4154"/>
                <a:gd name="T78" fmla="*/ 395 w 2272"/>
                <a:gd name="T79" fmla="*/ 4120 h 4154"/>
                <a:gd name="T80" fmla="*/ 192 w 2272"/>
                <a:gd name="T81" fmla="*/ 4139 h 4154"/>
                <a:gd name="T82" fmla="*/ 59 w 2272"/>
                <a:gd name="T83" fmla="*/ 4046 h 4154"/>
                <a:gd name="T84" fmla="*/ 25 w 2272"/>
                <a:gd name="T85" fmla="*/ 3852 h 4154"/>
                <a:gd name="T86" fmla="*/ 15 w 2272"/>
                <a:gd name="T87" fmla="*/ 3597 h 4154"/>
                <a:gd name="T88" fmla="*/ 194 w 2272"/>
                <a:gd name="T89" fmla="*/ 3493 h 4154"/>
                <a:gd name="T90" fmla="*/ 308 w 2272"/>
                <a:gd name="T91" fmla="*/ 3298 h 4154"/>
                <a:gd name="T92" fmla="*/ 372 w 2272"/>
                <a:gd name="T93" fmla="*/ 3162 h 4154"/>
                <a:gd name="T94" fmla="*/ 458 w 2272"/>
                <a:gd name="T95" fmla="*/ 2970 h 4154"/>
                <a:gd name="T96" fmla="*/ 330 w 2272"/>
                <a:gd name="T97" fmla="*/ 2853 h 4154"/>
                <a:gd name="T98" fmla="*/ 441 w 2272"/>
                <a:gd name="T99" fmla="*/ 2681 h 4154"/>
                <a:gd name="T100" fmla="*/ 625 w 2272"/>
                <a:gd name="T101" fmla="*/ 2617 h 4154"/>
                <a:gd name="T102" fmla="*/ 735 w 2272"/>
                <a:gd name="T103" fmla="*/ 2652 h 4154"/>
                <a:gd name="T104" fmla="*/ 871 w 2272"/>
                <a:gd name="T105" fmla="*/ 2555 h 4154"/>
                <a:gd name="T106" fmla="*/ 824 w 2272"/>
                <a:gd name="T107" fmla="*/ 2276 h 4154"/>
                <a:gd name="T108" fmla="*/ 711 w 2272"/>
                <a:gd name="T109" fmla="*/ 2090 h 4154"/>
                <a:gd name="T110" fmla="*/ 650 w 2272"/>
                <a:gd name="T111" fmla="*/ 1862 h 4154"/>
                <a:gd name="T112" fmla="*/ 645 w 2272"/>
                <a:gd name="T113" fmla="*/ 1525 h 4154"/>
                <a:gd name="T114" fmla="*/ 593 w 2272"/>
                <a:gd name="T115" fmla="*/ 1301 h 4154"/>
                <a:gd name="T116" fmla="*/ 494 w 2272"/>
                <a:gd name="T117" fmla="*/ 1209 h 4154"/>
                <a:gd name="T118" fmla="*/ 382 w 2272"/>
                <a:gd name="T119" fmla="*/ 1055 h 4154"/>
                <a:gd name="T120" fmla="*/ 297 w 2272"/>
                <a:gd name="T121" fmla="*/ 868 h 4154"/>
                <a:gd name="T122" fmla="*/ 241 w 2272"/>
                <a:gd name="T123" fmla="*/ 617 h 4154"/>
                <a:gd name="T124" fmla="*/ 248 w 2272"/>
                <a:gd name="T125" fmla="*/ 451 h 4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72" h="4154">
                  <a:moveTo>
                    <a:pt x="206" y="417"/>
                  </a:moveTo>
                  <a:lnTo>
                    <a:pt x="226" y="396"/>
                  </a:lnTo>
                  <a:lnTo>
                    <a:pt x="242" y="376"/>
                  </a:lnTo>
                  <a:lnTo>
                    <a:pt x="258" y="357"/>
                  </a:lnTo>
                  <a:lnTo>
                    <a:pt x="276" y="335"/>
                  </a:lnTo>
                  <a:lnTo>
                    <a:pt x="287" y="318"/>
                  </a:lnTo>
                  <a:lnTo>
                    <a:pt x="297" y="301"/>
                  </a:lnTo>
                  <a:lnTo>
                    <a:pt x="302" y="293"/>
                  </a:lnTo>
                  <a:lnTo>
                    <a:pt x="308" y="287"/>
                  </a:lnTo>
                  <a:lnTo>
                    <a:pt x="312" y="286"/>
                  </a:lnTo>
                  <a:lnTo>
                    <a:pt x="316" y="283"/>
                  </a:lnTo>
                  <a:lnTo>
                    <a:pt x="321" y="282"/>
                  </a:lnTo>
                  <a:lnTo>
                    <a:pt x="326" y="282"/>
                  </a:lnTo>
                  <a:lnTo>
                    <a:pt x="336" y="283"/>
                  </a:lnTo>
                  <a:lnTo>
                    <a:pt x="345" y="287"/>
                  </a:lnTo>
                  <a:lnTo>
                    <a:pt x="352" y="291"/>
                  </a:lnTo>
                  <a:lnTo>
                    <a:pt x="360" y="297"/>
                  </a:lnTo>
                  <a:lnTo>
                    <a:pt x="367" y="302"/>
                  </a:lnTo>
                  <a:lnTo>
                    <a:pt x="376" y="307"/>
                  </a:lnTo>
                  <a:lnTo>
                    <a:pt x="385" y="309"/>
                  </a:lnTo>
                  <a:lnTo>
                    <a:pt x="395" y="311"/>
                  </a:lnTo>
                  <a:lnTo>
                    <a:pt x="400" y="311"/>
                  </a:lnTo>
                  <a:lnTo>
                    <a:pt x="404" y="309"/>
                  </a:lnTo>
                  <a:lnTo>
                    <a:pt x="408" y="308"/>
                  </a:lnTo>
                  <a:lnTo>
                    <a:pt x="411" y="306"/>
                  </a:lnTo>
                  <a:lnTo>
                    <a:pt x="419" y="301"/>
                  </a:lnTo>
                  <a:lnTo>
                    <a:pt x="425" y="294"/>
                  </a:lnTo>
                  <a:lnTo>
                    <a:pt x="431" y="288"/>
                  </a:lnTo>
                  <a:lnTo>
                    <a:pt x="438" y="282"/>
                  </a:lnTo>
                  <a:lnTo>
                    <a:pt x="441" y="279"/>
                  </a:lnTo>
                  <a:lnTo>
                    <a:pt x="446" y="278"/>
                  </a:lnTo>
                  <a:lnTo>
                    <a:pt x="450" y="277"/>
                  </a:lnTo>
                  <a:lnTo>
                    <a:pt x="455" y="277"/>
                  </a:lnTo>
                  <a:lnTo>
                    <a:pt x="467" y="282"/>
                  </a:lnTo>
                  <a:lnTo>
                    <a:pt x="477" y="289"/>
                  </a:lnTo>
                  <a:lnTo>
                    <a:pt x="488" y="293"/>
                  </a:lnTo>
                  <a:lnTo>
                    <a:pt x="498" y="294"/>
                  </a:lnTo>
                  <a:lnTo>
                    <a:pt x="507" y="296"/>
                  </a:lnTo>
                  <a:lnTo>
                    <a:pt x="517" y="296"/>
                  </a:lnTo>
                  <a:lnTo>
                    <a:pt x="537" y="296"/>
                  </a:lnTo>
                  <a:lnTo>
                    <a:pt x="558" y="298"/>
                  </a:lnTo>
                  <a:lnTo>
                    <a:pt x="558" y="320"/>
                  </a:lnTo>
                  <a:lnTo>
                    <a:pt x="558" y="327"/>
                  </a:lnTo>
                  <a:lnTo>
                    <a:pt x="556" y="335"/>
                  </a:lnTo>
                  <a:lnTo>
                    <a:pt x="552" y="340"/>
                  </a:lnTo>
                  <a:lnTo>
                    <a:pt x="548" y="346"/>
                  </a:lnTo>
                  <a:lnTo>
                    <a:pt x="544" y="352"/>
                  </a:lnTo>
                  <a:lnTo>
                    <a:pt x="541" y="357"/>
                  </a:lnTo>
                  <a:lnTo>
                    <a:pt x="538" y="365"/>
                  </a:lnTo>
                  <a:lnTo>
                    <a:pt x="537" y="372"/>
                  </a:lnTo>
                  <a:lnTo>
                    <a:pt x="538" y="382"/>
                  </a:lnTo>
                  <a:lnTo>
                    <a:pt x="541" y="391"/>
                  </a:lnTo>
                  <a:lnTo>
                    <a:pt x="543" y="400"/>
                  </a:lnTo>
                  <a:lnTo>
                    <a:pt x="547" y="409"/>
                  </a:lnTo>
                  <a:lnTo>
                    <a:pt x="553" y="416"/>
                  </a:lnTo>
                  <a:lnTo>
                    <a:pt x="559" y="422"/>
                  </a:lnTo>
                  <a:lnTo>
                    <a:pt x="567" y="429"/>
                  </a:lnTo>
                  <a:lnTo>
                    <a:pt x="574" y="435"/>
                  </a:lnTo>
                  <a:lnTo>
                    <a:pt x="591" y="448"/>
                  </a:lnTo>
                  <a:lnTo>
                    <a:pt x="605" y="459"/>
                  </a:lnTo>
                  <a:lnTo>
                    <a:pt x="613" y="464"/>
                  </a:lnTo>
                  <a:lnTo>
                    <a:pt x="621" y="466"/>
                  </a:lnTo>
                  <a:lnTo>
                    <a:pt x="630" y="469"/>
                  </a:lnTo>
                  <a:lnTo>
                    <a:pt x="641" y="470"/>
                  </a:lnTo>
                  <a:lnTo>
                    <a:pt x="647" y="469"/>
                  </a:lnTo>
                  <a:lnTo>
                    <a:pt x="652" y="468"/>
                  </a:lnTo>
                  <a:lnTo>
                    <a:pt x="657" y="464"/>
                  </a:lnTo>
                  <a:lnTo>
                    <a:pt x="662" y="461"/>
                  </a:lnTo>
                  <a:lnTo>
                    <a:pt x="671" y="454"/>
                  </a:lnTo>
                  <a:lnTo>
                    <a:pt x="682" y="449"/>
                  </a:lnTo>
                  <a:lnTo>
                    <a:pt x="690" y="448"/>
                  </a:lnTo>
                  <a:lnTo>
                    <a:pt x="696" y="448"/>
                  </a:lnTo>
                  <a:lnTo>
                    <a:pt x="704" y="448"/>
                  </a:lnTo>
                  <a:lnTo>
                    <a:pt x="710" y="449"/>
                  </a:lnTo>
                  <a:lnTo>
                    <a:pt x="716" y="449"/>
                  </a:lnTo>
                  <a:lnTo>
                    <a:pt x="723" y="450"/>
                  </a:lnTo>
                  <a:lnTo>
                    <a:pt x="729" y="449"/>
                  </a:lnTo>
                  <a:lnTo>
                    <a:pt x="735" y="446"/>
                  </a:lnTo>
                  <a:lnTo>
                    <a:pt x="741" y="442"/>
                  </a:lnTo>
                  <a:lnTo>
                    <a:pt x="745" y="437"/>
                  </a:lnTo>
                  <a:lnTo>
                    <a:pt x="750" y="434"/>
                  </a:lnTo>
                  <a:lnTo>
                    <a:pt x="756" y="432"/>
                  </a:lnTo>
                  <a:lnTo>
                    <a:pt x="773" y="439"/>
                  </a:lnTo>
                  <a:lnTo>
                    <a:pt x="789" y="446"/>
                  </a:lnTo>
                  <a:lnTo>
                    <a:pt x="794" y="445"/>
                  </a:lnTo>
                  <a:lnTo>
                    <a:pt x="798" y="442"/>
                  </a:lnTo>
                  <a:lnTo>
                    <a:pt x="802" y="439"/>
                  </a:lnTo>
                  <a:lnTo>
                    <a:pt x="804" y="435"/>
                  </a:lnTo>
                  <a:lnTo>
                    <a:pt x="809" y="425"/>
                  </a:lnTo>
                  <a:lnTo>
                    <a:pt x="815" y="414"/>
                  </a:lnTo>
                  <a:lnTo>
                    <a:pt x="819" y="410"/>
                  </a:lnTo>
                  <a:lnTo>
                    <a:pt x="823" y="406"/>
                  </a:lnTo>
                  <a:lnTo>
                    <a:pt x="828" y="402"/>
                  </a:lnTo>
                  <a:lnTo>
                    <a:pt x="834" y="401"/>
                  </a:lnTo>
                  <a:lnTo>
                    <a:pt x="846" y="399"/>
                  </a:lnTo>
                  <a:lnTo>
                    <a:pt x="858" y="399"/>
                  </a:lnTo>
                  <a:lnTo>
                    <a:pt x="872" y="400"/>
                  </a:lnTo>
                  <a:lnTo>
                    <a:pt x="884" y="402"/>
                  </a:lnTo>
                  <a:lnTo>
                    <a:pt x="897" y="405"/>
                  </a:lnTo>
                  <a:lnTo>
                    <a:pt x="910" y="406"/>
                  </a:lnTo>
                  <a:lnTo>
                    <a:pt x="923" y="404"/>
                  </a:lnTo>
                  <a:lnTo>
                    <a:pt x="937" y="401"/>
                  </a:lnTo>
                  <a:lnTo>
                    <a:pt x="945" y="402"/>
                  </a:lnTo>
                  <a:lnTo>
                    <a:pt x="951" y="405"/>
                  </a:lnTo>
                  <a:lnTo>
                    <a:pt x="956" y="409"/>
                  </a:lnTo>
                  <a:lnTo>
                    <a:pt x="961" y="414"/>
                  </a:lnTo>
                  <a:lnTo>
                    <a:pt x="966" y="419"/>
                  </a:lnTo>
                  <a:lnTo>
                    <a:pt x="971" y="425"/>
                  </a:lnTo>
                  <a:lnTo>
                    <a:pt x="977" y="429"/>
                  </a:lnTo>
                  <a:lnTo>
                    <a:pt x="984" y="432"/>
                  </a:lnTo>
                  <a:lnTo>
                    <a:pt x="994" y="419"/>
                  </a:lnTo>
                  <a:lnTo>
                    <a:pt x="1001" y="406"/>
                  </a:lnTo>
                  <a:lnTo>
                    <a:pt x="1006" y="392"/>
                  </a:lnTo>
                  <a:lnTo>
                    <a:pt x="1011" y="380"/>
                  </a:lnTo>
                  <a:lnTo>
                    <a:pt x="1020" y="352"/>
                  </a:lnTo>
                  <a:lnTo>
                    <a:pt x="1031" y="322"/>
                  </a:lnTo>
                  <a:lnTo>
                    <a:pt x="1040" y="306"/>
                  </a:lnTo>
                  <a:lnTo>
                    <a:pt x="1050" y="292"/>
                  </a:lnTo>
                  <a:lnTo>
                    <a:pt x="1060" y="278"/>
                  </a:lnTo>
                  <a:lnTo>
                    <a:pt x="1070" y="267"/>
                  </a:lnTo>
                  <a:lnTo>
                    <a:pt x="1079" y="254"/>
                  </a:lnTo>
                  <a:lnTo>
                    <a:pt x="1087" y="240"/>
                  </a:lnTo>
                  <a:lnTo>
                    <a:pt x="1089" y="233"/>
                  </a:lnTo>
                  <a:lnTo>
                    <a:pt x="1090" y="225"/>
                  </a:lnTo>
                  <a:lnTo>
                    <a:pt x="1093" y="217"/>
                  </a:lnTo>
                  <a:lnTo>
                    <a:pt x="1093" y="208"/>
                  </a:lnTo>
                  <a:lnTo>
                    <a:pt x="1092" y="198"/>
                  </a:lnTo>
                  <a:lnTo>
                    <a:pt x="1089" y="188"/>
                  </a:lnTo>
                  <a:lnTo>
                    <a:pt x="1084" y="179"/>
                  </a:lnTo>
                  <a:lnTo>
                    <a:pt x="1079" y="171"/>
                  </a:lnTo>
                  <a:lnTo>
                    <a:pt x="1074" y="163"/>
                  </a:lnTo>
                  <a:lnTo>
                    <a:pt x="1070" y="154"/>
                  </a:lnTo>
                  <a:lnTo>
                    <a:pt x="1068" y="145"/>
                  </a:lnTo>
                  <a:lnTo>
                    <a:pt x="1066" y="134"/>
                  </a:lnTo>
                  <a:lnTo>
                    <a:pt x="1066" y="130"/>
                  </a:lnTo>
                  <a:lnTo>
                    <a:pt x="1068" y="126"/>
                  </a:lnTo>
                  <a:lnTo>
                    <a:pt x="1070" y="123"/>
                  </a:lnTo>
                  <a:lnTo>
                    <a:pt x="1073" y="120"/>
                  </a:lnTo>
                  <a:lnTo>
                    <a:pt x="1080" y="115"/>
                  </a:lnTo>
                  <a:lnTo>
                    <a:pt x="1088" y="110"/>
                  </a:lnTo>
                  <a:lnTo>
                    <a:pt x="1093" y="105"/>
                  </a:lnTo>
                  <a:lnTo>
                    <a:pt x="1097" y="100"/>
                  </a:lnTo>
                  <a:lnTo>
                    <a:pt x="1099" y="95"/>
                  </a:lnTo>
                  <a:lnTo>
                    <a:pt x="1103" y="89"/>
                  </a:lnTo>
                  <a:lnTo>
                    <a:pt x="1107" y="76"/>
                  </a:lnTo>
                  <a:lnTo>
                    <a:pt x="1112" y="62"/>
                  </a:lnTo>
                  <a:lnTo>
                    <a:pt x="1117" y="41"/>
                  </a:lnTo>
                  <a:lnTo>
                    <a:pt x="1122" y="21"/>
                  </a:lnTo>
                  <a:lnTo>
                    <a:pt x="1125" y="12"/>
                  </a:lnTo>
                  <a:lnTo>
                    <a:pt x="1129" y="6"/>
                  </a:lnTo>
                  <a:lnTo>
                    <a:pt x="1133" y="3"/>
                  </a:lnTo>
                  <a:lnTo>
                    <a:pt x="1137" y="1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9" y="0"/>
                  </a:lnTo>
                  <a:lnTo>
                    <a:pt x="1152" y="1"/>
                  </a:lnTo>
                  <a:lnTo>
                    <a:pt x="1154" y="3"/>
                  </a:lnTo>
                  <a:lnTo>
                    <a:pt x="1157" y="7"/>
                  </a:lnTo>
                  <a:lnTo>
                    <a:pt x="1161" y="13"/>
                  </a:lnTo>
                  <a:lnTo>
                    <a:pt x="1167" y="17"/>
                  </a:lnTo>
                  <a:lnTo>
                    <a:pt x="1176" y="22"/>
                  </a:lnTo>
                  <a:lnTo>
                    <a:pt x="1184" y="25"/>
                  </a:lnTo>
                  <a:lnTo>
                    <a:pt x="1192" y="26"/>
                  </a:lnTo>
                  <a:lnTo>
                    <a:pt x="1201" y="27"/>
                  </a:lnTo>
                  <a:lnTo>
                    <a:pt x="1217" y="28"/>
                  </a:lnTo>
                  <a:lnTo>
                    <a:pt x="1237" y="28"/>
                  </a:lnTo>
                  <a:lnTo>
                    <a:pt x="1265" y="27"/>
                  </a:lnTo>
                  <a:lnTo>
                    <a:pt x="1291" y="26"/>
                  </a:lnTo>
                  <a:lnTo>
                    <a:pt x="1316" y="22"/>
                  </a:lnTo>
                  <a:lnTo>
                    <a:pt x="1339" y="18"/>
                  </a:lnTo>
                  <a:lnTo>
                    <a:pt x="1363" y="16"/>
                  </a:lnTo>
                  <a:lnTo>
                    <a:pt x="1388" y="12"/>
                  </a:lnTo>
                  <a:lnTo>
                    <a:pt x="1413" y="11"/>
                  </a:lnTo>
                  <a:lnTo>
                    <a:pt x="1442" y="10"/>
                  </a:lnTo>
                  <a:lnTo>
                    <a:pt x="1453" y="11"/>
                  </a:lnTo>
                  <a:lnTo>
                    <a:pt x="1463" y="12"/>
                  </a:lnTo>
                  <a:lnTo>
                    <a:pt x="1472" y="15"/>
                  </a:lnTo>
                  <a:lnTo>
                    <a:pt x="1482" y="17"/>
                  </a:lnTo>
                  <a:lnTo>
                    <a:pt x="1501" y="25"/>
                  </a:lnTo>
                  <a:lnTo>
                    <a:pt x="1521" y="32"/>
                  </a:lnTo>
                  <a:lnTo>
                    <a:pt x="1516" y="37"/>
                  </a:lnTo>
                  <a:lnTo>
                    <a:pt x="1511" y="41"/>
                  </a:lnTo>
                  <a:lnTo>
                    <a:pt x="1496" y="52"/>
                  </a:lnTo>
                  <a:lnTo>
                    <a:pt x="1481" y="61"/>
                  </a:lnTo>
                  <a:lnTo>
                    <a:pt x="1474" y="65"/>
                  </a:lnTo>
                  <a:lnTo>
                    <a:pt x="1467" y="70"/>
                  </a:lnTo>
                  <a:lnTo>
                    <a:pt x="1461" y="76"/>
                  </a:lnTo>
                  <a:lnTo>
                    <a:pt x="1453" y="82"/>
                  </a:lnTo>
                  <a:lnTo>
                    <a:pt x="1450" y="86"/>
                  </a:lnTo>
                  <a:lnTo>
                    <a:pt x="1449" y="91"/>
                  </a:lnTo>
                  <a:lnTo>
                    <a:pt x="1449" y="96"/>
                  </a:lnTo>
                  <a:lnTo>
                    <a:pt x="1449" y="100"/>
                  </a:lnTo>
                  <a:lnTo>
                    <a:pt x="1449" y="110"/>
                  </a:lnTo>
                  <a:lnTo>
                    <a:pt x="1448" y="121"/>
                  </a:lnTo>
                  <a:lnTo>
                    <a:pt x="1442" y="144"/>
                  </a:lnTo>
                  <a:lnTo>
                    <a:pt x="1438" y="164"/>
                  </a:lnTo>
                  <a:lnTo>
                    <a:pt x="1435" y="185"/>
                  </a:lnTo>
                  <a:lnTo>
                    <a:pt x="1435" y="209"/>
                  </a:lnTo>
                  <a:lnTo>
                    <a:pt x="1435" y="298"/>
                  </a:lnTo>
                  <a:lnTo>
                    <a:pt x="1434" y="322"/>
                  </a:lnTo>
                  <a:lnTo>
                    <a:pt x="1430" y="345"/>
                  </a:lnTo>
                  <a:lnTo>
                    <a:pt x="1428" y="366"/>
                  </a:lnTo>
                  <a:lnTo>
                    <a:pt x="1424" y="391"/>
                  </a:lnTo>
                  <a:lnTo>
                    <a:pt x="1423" y="400"/>
                  </a:lnTo>
                  <a:lnTo>
                    <a:pt x="1420" y="409"/>
                  </a:lnTo>
                  <a:lnTo>
                    <a:pt x="1417" y="417"/>
                  </a:lnTo>
                  <a:lnTo>
                    <a:pt x="1413" y="425"/>
                  </a:lnTo>
                  <a:lnTo>
                    <a:pt x="1402" y="439"/>
                  </a:lnTo>
                  <a:lnTo>
                    <a:pt x="1389" y="451"/>
                  </a:lnTo>
                  <a:lnTo>
                    <a:pt x="1378" y="464"/>
                  </a:lnTo>
                  <a:lnTo>
                    <a:pt x="1366" y="476"/>
                  </a:lnTo>
                  <a:lnTo>
                    <a:pt x="1361" y="484"/>
                  </a:lnTo>
                  <a:lnTo>
                    <a:pt x="1358" y="493"/>
                  </a:lnTo>
                  <a:lnTo>
                    <a:pt x="1354" y="501"/>
                  </a:lnTo>
                  <a:lnTo>
                    <a:pt x="1351" y="510"/>
                  </a:lnTo>
                  <a:lnTo>
                    <a:pt x="1349" y="524"/>
                  </a:lnTo>
                  <a:lnTo>
                    <a:pt x="1345" y="537"/>
                  </a:lnTo>
                  <a:lnTo>
                    <a:pt x="1340" y="547"/>
                  </a:lnTo>
                  <a:lnTo>
                    <a:pt x="1335" y="557"/>
                  </a:lnTo>
                  <a:lnTo>
                    <a:pt x="1321" y="577"/>
                  </a:lnTo>
                  <a:lnTo>
                    <a:pt x="1304" y="598"/>
                  </a:lnTo>
                  <a:lnTo>
                    <a:pt x="1295" y="607"/>
                  </a:lnTo>
                  <a:lnTo>
                    <a:pt x="1286" y="614"/>
                  </a:lnTo>
                  <a:lnTo>
                    <a:pt x="1282" y="619"/>
                  </a:lnTo>
                  <a:lnTo>
                    <a:pt x="1280" y="623"/>
                  </a:lnTo>
                  <a:lnTo>
                    <a:pt x="1277" y="628"/>
                  </a:lnTo>
                  <a:lnTo>
                    <a:pt x="1276" y="634"/>
                  </a:lnTo>
                  <a:lnTo>
                    <a:pt x="1277" y="647"/>
                  </a:lnTo>
                  <a:lnTo>
                    <a:pt x="1277" y="660"/>
                  </a:lnTo>
                  <a:lnTo>
                    <a:pt x="1277" y="670"/>
                  </a:lnTo>
                  <a:lnTo>
                    <a:pt x="1275" y="677"/>
                  </a:lnTo>
                  <a:lnTo>
                    <a:pt x="1270" y="686"/>
                  </a:lnTo>
                  <a:lnTo>
                    <a:pt x="1266" y="693"/>
                  </a:lnTo>
                  <a:lnTo>
                    <a:pt x="1261" y="700"/>
                  </a:lnTo>
                  <a:lnTo>
                    <a:pt x="1256" y="708"/>
                  </a:lnTo>
                  <a:lnTo>
                    <a:pt x="1252" y="716"/>
                  </a:lnTo>
                  <a:lnTo>
                    <a:pt x="1248" y="726"/>
                  </a:lnTo>
                  <a:lnTo>
                    <a:pt x="1247" y="740"/>
                  </a:lnTo>
                  <a:lnTo>
                    <a:pt x="1248" y="752"/>
                  </a:lnTo>
                  <a:lnTo>
                    <a:pt x="1248" y="769"/>
                  </a:lnTo>
                  <a:lnTo>
                    <a:pt x="1250" y="784"/>
                  </a:lnTo>
                  <a:lnTo>
                    <a:pt x="1252" y="789"/>
                  </a:lnTo>
                  <a:lnTo>
                    <a:pt x="1255" y="791"/>
                  </a:lnTo>
                  <a:lnTo>
                    <a:pt x="1257" y="794"/>
                  </a:lnTo>
                  <a:lnTo>
                    <a:pt x="1261" y="796"/>
                  </a:lnTo>
                  <a:lnTo>
                    <a:pt x="1269" y="801"/>
                  </a:lnTo>
                  <a:lnTo>
                    <a:pt x="1275" y="806"/>
                  </a:lnTo>
                  <a:lnTo>
                    <a:pt x="1290" y="824"/>
                  </a:lnTo>
                  <a:lnTo>
                    <a:pt x="1304" y="841"/>
                  </a:lnTo>
                  <a:lnTo>
                    <a:pt x="1310" y="849"/>
                  </a:lnTo>
                  <a:lnTo>
                    <a:pt x="1315" y="857"/>
                  </a:lnTo>
                  <a:lnTo>
                    <a:pt x="1319" y="864"/>
                  </a:lnTo>
                  <a:lnTo>
                    <a:pt x="1321" y="873"/>
                  </a:lnTo>
                  <a:lnTo>
                    <a:pt x="1326" y="889"/>
                  </a:lnTo>
                  <a:lnTo>
                    <a:pt x="1334" y="907"/>
                  </a:lnTo>
                  <a:lnTo>
                    <a:pt x="1339" y="918"/>
                  </a:lnTo>
                  <a:lnTo>
                    <a:pt x="1345" y="928"/>
                  </a:lnTo>
                  <a:lnTo>
                    <a:pt x="1351" y="938"/>
                  </a:lnTo>
                  <a:lnTo>
                    <a:pt x="1359" y="946"/>
                  </a:lnTo>
                  <a:lnTo>
                    <a:pt x="1366" y="954"/>
                  </a:lnTo>
                  <a:lnTo>
                    <a:pt x="1374" y="961"/>
                  </a:lnTo>
                  <a:lnTo>
                    <a:pt x="1383" y="968"/>
                  </a:lnTo>
                  <a:lnTo>
                    <a:pt x="1391" y="973"/>
                  </a:lnTo>
                  <a:lnTo>
                    <a:pt x="1402" y="978"/>
                  </a:lnTo>
                  <a:lnTo>
                    <a:pt x="1412" y="983"/>
                  </a:lnTo>
                  <a:lnTo>
                    <a:pt x="1422" y="986"/>
                  </a:lnTo>
                  <a:lnTo>
                    <a:pt x="1433" y="990"/>
                  </a:lnTo>
                  <a:lnTo>
                    <a:pt x="1444" y="992"/>
                  </a:lnTo>
                  <a:lnTo>
                    <a:pt x="1455" y="993"/>
                  </a:lnTo>
                  <a:lnTo>
                    <a:pt x="1467" y="995"/>
                  </a:lnTo>
                  <a:lnTo>
                    <a:pt x="1479" y="995"/>
                  </a:lnTo>
                  <a:lnTo>
                    <a:pt x="1504" y="993"/>
                  </a:lnTo>
                  <a:lnTo>
                    <a:pt x="1527" y="991"/>
                  </a:lnTo>
                  <a:lnTo>
                    <a:pt x="1550" y="988"/>
                  </a:lnTo>
                  <a:lnTo>
                    <a:pt x="1576" y="988"/>
                  </a:lnTo>
                  <a:lnTo>
                    <a:pt x="1602" y="988"/>
                  </a:lnTo>
                  <a:lnTo>
                    <a:pt x="1612" y="991"/>
                  </a:lnTo>
                  <a:lnTo>
                    <a:pt x="1621" y="993"/>
                  </a:lnTo>
                  <a:lnTo>
                    <a:pt x="1646" y="996"/>
                  </a:lnTo>
                  <a:lnTo>
                    <a:pt x="1669" y="1000"/>
                  </a:lnTo>
                  <a:lnTo>
                    <a:pt x="1679" y="1002"/>
                  </a:lnTo>
                  <a:lnTo>
                    <a:pt x="1689" y="1006"/>
                  </a:lnTo>
                  <a:lnTo>
                    <a:pt x="1698" y="1012"/>
                  </a:lnTo>
                  <a:lnTo>
                    <a:pt x="1708" y="1021"/>
                  </a:lnTo>
                  <a:lnTo>
                    <a:pt x="1719" y="1033"/>
                  </a:lnTo>
                  <a:lnTo>
                    <a:pt x="1730" y="1045"/>
                  </a:lnTo>
                  <a:lnTo>
                    <a:pt x="1740" y="1056"/>
                  </a:lnTo>
                  <a:lnTo>
                    <a:pt x="1749" y="1071"/>
                  </a:lnTo>
                  <a:lnTo>
                    <a:pt x="1755" y="1085"/>
                  </a:lnTo>
                  <a:lnTo>
                    <a:pt x="1760" y="1096"/>
                  </a:lnTo>
                  <a:lnTo>
                    <a:pt x="1764" y="1102"/>
                  </a:lnTo>
                  <a:lnTo>
                    <a:pt x="1768" y="1108"/>
                  </a:lnTo>
                  <a:lnTo>
                    <a:pt x="1773" y="1111"/>
                  </a:lnTo>
                  <a:lnTo>
                    <a:pt x="1779" y="1115"/>
                  </a:lnTo>
                  <a:lnTo>
                    <a:pt x="1797" y="1121"/>
                  </a:lnTo>
                  <a:lnTo>
                    <a:pt x="1814" y="1128"/>
                  </a:lnTo>
                  <a:lnTo>
                    <a:pt x="1831" y="1134"/>
                  </a:lnTo>
                  <a:lnTo>
                    <a:pt x="1848" y="1143"/>
                  </a:lnTo>
                  <a:lnTo>
                    <a:pt x="1862" y="1151"/>
                  </a:lnTo>
                  <a:lnTo>
                    <a:pt x="1873" y="1161"/>
                  </a:lnTo>
                  <a:lnTo>
                    <a:pt x="1885" y="1171"/>
                  </a:lnTo>
                  <a:lnTo>
                    <a:pt x="1896" y="1183"/>
                  </a:lnTo>
                  <a:lnTo>
                    <a:pt x="1905" y="1188"/>
                  </a:lnTo>
                  <a:lnTo>
                    <a:pt x="1912" y="1192"/>
                  </a:lnTo>
                  <a:lnTo>
                    <a:pt x="1921" y="1195"/>
                  </a:lnTo>
                  <a:lnTo>
                    <a:pt x="1931" y="1198"/>
                  </a:lnTo>
                  <a:lnTo>
                    <a:pt x="1946" y="1204"/>
                  </a:lnTo>
                  <a:lnTo>
                    <a:pt x="1960" y="1212"/>
                  </a:lnTo>
                  <a:lnTo>
                    <a:pt x="1974" y="1217"/>
                  </a:lnTo>
                  <a:lnTo>
                    <a:pt x="1990" y="1222"/>
                  </a:lnTo>
                  <a:lnTo>
                    <a:pt x="2001" y="1229"/>
                  </a:lnTo>
                  <a:lnTo>
                    <a:pt x="2011" y="1237"/>
                  </a:lnTo>
                  <a:lnTo>
                    <a:pt x="2019" y="1244"/>
                  </a:lnTo>
                  <a:lnTo>
                    <a:pt x="2027" y="1252"/>
                  </a:lnTo>
                  <a:lnTo>
                    <a:pt x="2040" y="1268"/>
                  </a:lnTo>
                  <a:lnTo>
                    <a:pt x="2058" y="1287"/>
                  </a:lnTo>
                  <a:lnTo>
                    <a:pt x="2064" y="1293"/>
                  </a:lnTo>
                  <a:lnTo>
                    <a:pt x="2068" y="1301"/>
                  </a:lnTo>
                  <a:lnTo>
                    <a:pt x="2072" y="1308"/>
                  </a:lnTo>
                  <a:lnTo>
                    <a:pt x="2074" y="1316"/>
                  </a:lnTo>
                  <a:lnTo>
                    <a:pt x="2078" y="1322"/>
                  </a:lnTo>
                  <a:lnTo>
                    <a:pt x="2082" y="1330"/>
                  </a:lnTo>
                  <a:lnTo>
                    <a:pt x="2087" y="1336"/>
                  </a:lnTo>
                  <a:lnTo>
                    <a:pt x="2093" y="1342"/>
                  </a:lnTo>
                  <a:lnTo>
                    <a:pt x="2104" y="1350"/>
                  </a:lnTo>
                  <a:lnTo>
                    <a:pt x="2114" y="1355"/>
                  </a:lnTo>
                  <a:lnTo>
                    <a:pt x="2124" y="1358"/>
                  </a:lnTo>
                  <a:lnTo>
                    <a:pt x="2134" y="1362"/>
                  </a:lnTo>
                  <a:lnTo>
                    <a:pt x="2144" y="1366"/>
                  </a:lnTo>
                  <a:lnTo>
                    <a:pt x="2155" y="1370"/>
                  </a:lnTo>
                  <a:lnTo>
                    <a:pt x="2166" y="1375"/>
                  </a:lnTo>
                  <a:lnTo>
                    <a:pt x="2177" y="1381"/>
                  </a:lnTo>
                  <a:lnTo>
                    <a:pt x="2183" y="1385"/>
                  </a:lnTo>
                  <a:lnTo>
                    <a:pt x="2188" y="1390"/>
                  </a:lnTo>
                  <a:lnTo>
                    <a:pt x="2192" y="1396"/>
                  </a:lnTo>
                  <a:lnTo>
                    <a:pt x="2196" y="1402"/>
                  </a:lnTo>
                  <a:lnTo>
                    <a:pt x="2201" y="1416"/>
                  </a:lnTo>
                  <a:lnTo>
                    <a:pt x="2203" y="1432"/>
                  </a:lnTo>
                  <a:lnTo>
                    <a:pt x="2160" y="1640"/>
                  </a:lnTo>
                  <a:lnTo>
                    <a:pt x="2162" y="1658"/>
                  </a:lnTo>
                  <a:lnTo>
                    <a:pt x="2165" y="1675"/>
                  </a:lnTo>
                  <a:lnTo>
                    <a:pt x="2167" y="1691"/>
                  </a:lnTo>
                  <a:lnTo>
                    <a:pt x="2171" y="1709"/>
                  </a:lnTo>
                  <a:lnTo>
                    <a:pt x="2175" y="1717"/>
                  </a:lnTo>
                  <a:lnTo>
                    <a:pt x="2178" y="1724"/>
                  </a:lnTo>
                  <a:lnTo>
                    <a:pt x="2183" y="1731"/>
                  </a:lnTo>
                  <a:lnTo>
                    <a:pt x="2188" y="1737"/>
                  </a:lnTo>
                  <a:lnTo>
                    <a:pt x="2192" y="1744"/>
                  </a:lnTo>
                  <a:lnTo>
                    <a:pt x="2196" y="1751"/>
                  </a:lnTo>
                  <a:lnTo>
                    <a:pt x="2198" y="1759"/>
                  </a:lnTo>
                  <a:lnTo>
                    <a:pt x="2200" y="1768"/>
                  </a:lnTo>
                  <a:lnTo>
                    <a:pt x="2198" y="1775"/>
                  </a:lnTo>
                  <a:lnTo>
                    <a:pt x="2197" y="1781"/>
                  </a:lnTo>
                  <a:lnTo>
                    <a:pt x="2196" y="1788"/>
                  </a:lnTo>
                  <a:lnTo>
                    <a:pt x="2193" y="1794"/>
                  </a:lnTo>
                  <a:lnTo>
                    <a:pt x="2190" y="1806"/>
                  </a:lnTo>
                  <a:lnTo>
                    <a:pt x="2185" y="1820"/>
                  </a:lnTo>
                  <a:lnTo>
                    <a:pt x="2177" y="1848"/>
                  </a:lnTo>
                  <a:lnTo>
                    <a:pt x="2172" y="1872"/>
                  </a:lnTo>
                  <a:lnTo>
                    <a:pt x="2170" y="1897"/>
                  </a:lnTo>
                  <a:lnTo>
                    <a:pt x="2168" y="1924"/>
                  </a:lnTo>
                  <a:lnTo>
                    <a:pt x="2170" y="1942"/>
                  </a:lnTo>
                  <a:lnTo>
                    <a:pt x="2170" y="1958"/>
                  </a:lnTo>
                  <a:lnTo>
                    <a:pt x="2172" y="1975"/>
                  </a:lnTo>
                  <a:lnTo>
                    <a:pt x="2175" y="1990"/>
                  </a:lnTo>
                  <a:lnTo>
                    <a:pt x="2177" y="2003"/>
                  </a:lnTo>
                  <a:lnTo>
                    <a:pt x="2182" y="2018"/>
                  </a:lnTo>
                  <a:lnTo>
                    <a:pt x="2187" y="2034"/>
                  </a:lnTo>
                  <a:lnTo>
                    <a:pt x="2193" y="2051"/>
                  </a:lnTo>
                  <a:lnTo>
                    <a:pt x="2198" y="2062"/>
                  </a:lnTo>
                  <a:lnTo>
                    <a:pt x="2203" y="2074"/>
                  </a:lnTo>
                  <a:lnTo>
                    <a:pt x="2206" y="2079"/>
                  </a:lnTo>
                  <a:lnTo>
                    <a:pt x="2208" y="2082"/>
                  </a:lnTo>
                  <a:lnTo>
                    <a:pt x="2212" y="2087"/>
                  </a:lnTo>
                  <a:lnTo>
                    <a:pt x="2217" y="2091"/>
                  </a:lnTo>
                  <a:lnTo>
                    <a:pt x="2226" y="2096"/>
                  </a:lnTo>
                  <a:lnTo>
                    <a:pt x="2235" y="2099"/>
                  </a:lnTo>
                  <a:lnTo>
                    <a:pt x="2244" y="2101"/>
                  </a:lnTo>
                  <a:lnTo>
                    <a:pt x="2252" y="2104"/>
                  </a:lnTo>
                  <a:lnTo>
                    <a:pt x="2260" y="2106"/>
                  </a:lnTo>
                  <a:lnTo>
                    <a:pt x="2266" y="2110"/>
                  </a:lnTo>
                  <a:lnTo>
                    <a:pt x="2269" y="2113"/>
                  </a:lnTo>
                  <a:lnTo>
                    <a:pt x="2270" y="2115"/>
                  </a:lnTo>
                  <a:lnTo>
                    <a:pt x="2271" y="2119"/>
                  </a:lnTo>
                  <a:lnTo>
                    <a:pt x="2272" y="2124"/>
                  </a:lnTo>
                  <a:lnTo>
                    <a:pt x="2271" y="2130"/>
                  </a:lnTo>
                  <a:lnTo>
                    <a:pt x="2270" y="2135"/>
                  </a:lnTo>
                  <a:lnTo>
                    <a:pt x="2266" y="2140"/>
                  </a:lnTo>
                  <a:lnTo>
                    <a:pt x="2262" y="2144"/>
                  </a:lnTo>
                  <a:lnTo>
                    <a:pt x="2255" y="2153"/>
                  </a:lnTo>
                  <a:lnTo>
                    <a:pt x="2247" y="2163"/>
                  </a:lnTo>
                  <a:lnTo>
                    <a:pt x="2244" y="2173"/>
                  </a:lnTo>
                  <a:lnTo>
                    <a:pt x="2240" y="2182"/>
                  </a:lnTo>
                  <a:lnTo>
                    <a:pt x="2236" y="2189"/>
                  </a:lnTo>
                  <a:lnTo>
                    <a:pt x="2231" y="2197"/>
                  </a:lnTo>
                  <a:lnTo>
                    <a:pt x="2226" y="2204"/>
                  </a:lnTo>
                  <a:lnTo>
                    <a:pt x="2221" y="2212"/>
                  </a:lnTo>
                  <a:lnTo>
                    <a:pt x="2219" y="2220"/>
                  </a:lnTo>
                  <a:lnTo>
                    <a:pt x="2217" y="2231"/>
                  </a:lnTo>
                  <a:lnTo>
                    <a:pt x="2220" y="2247"/>
                  </a:lnTo>
                  <a:lnTo>
                    <a:pt x="2224" y="2263"/>
                  </a:lnTo>
                  <a:lnTo>
                    <a:pt x="2222" y="2273"/>
                  </a:lnTo>
                  <a:lnTo>
                    <a:pt x="2221" y="2283"/>
                  </a:lnTo>
                  <a:lnTo>
                    <a:pt x="2220" y="2287"/>
                  </a:lnTo>
                  <a:lnTo>
                    <a:pt x="2217" y="2291"/>
                  </a:lnTo>
                  <a:lnTo>
                    <a:pt x="2215" y="2294"/>
                  </a:lnTo>
                  <a:lnTo>
                    <a:pt x="2210" y="2297"/>
                  </a:lnTo>
                  <a:lnTo>
                    <a:pt x="2193" y="2300"/>
                  </a:lnTo>
                  <a:lnTo>
                    <a:pt x="2178" y="2306"/>
                  </a:lnTo>
                  <a:lnTo>
                    <a:pt x="2170" y="2313"/>
                  </a:lnTo>
                  <a:lnTo>
                    <a:pt x="2165" y="2321"/>
                  </a:lnTo>
                  <a:lnTo>
                    <a:pt x="2160" y="2330"/>
                  </a:lnTo>
                  <a:lnTo>
                    <a:pt x="2157" y="2338"/>
                  </a:lnTo>
                  <a:lnTo>
                    <a:pt x="2153" y="2347"/>
                  </a:lnTo>
                  <a:lnTo>
                    <a:pt x="2150" y="2357"/>
                  </a:lnTo>
                  <a:lnTo>
                    <a:pt x="2144" y="2366"/>
                  </a:lnTo>
                  <a:lnTo>
                    <a:pt x="2137" y="2375"/>
                  </a:lnTo>
                  <a:lnTo>
                    <a:pt x="2132" y="2377"/>
                  </a:lnTo>
                  <a:lnTo>
                    <a:pt x="2132" y="2325"/>
                  </a:lnTo>
                  <a:lnTo>
                    <a:pt x="2131" y="2317"/>
                  </a:lnTo>
                  <a:lnTo>
                    <a:pt x="2127" y="2311"/>
                  </a:lnTo>
                  <a:lnTo>
                    <a:pt x="2122" y="2306"/>
                  </a:lnTo>
                  <a:lnTo>
                    <a:pt x="2116" y="2302"/>
                  </a:lnTo>
                  <a:lnTo>
                    <a:pt x="2108" y="2300"/>
                  </a:lnTo>
                  <a:lnTo>
                    <a:pt x="2101" y="2298"/>
                  </a:lnTo>
                  <a:lnTo>
                    <a:pt x="2093" y="2297"/>
                  </a:lnTo>
                  <a:lnTo>
                    <a:pt x="2084" y="2297"/>
                  </a:lnTo>
                  <a:lnTo>
                    <a:pt x="2075" y="2296"/>
                  </a:lnTo>
                  <a:lnTo>
                    <a:pt x="2068" y="2296"/>
                  </a:lnTo>
                  <a:lnTo>
                    <a:pt x="2064" y="2296"/>
                  </a:lnTo>
                  <a:lnTo>
                    <a:pt x="2060" y="2296"/>
                  </a:lnTo>
                  <a:lnTo>
                    <a:pt x="2058" y="2298"/>
                  </a:lnTo>
                  <a:lnTo>
                    <a:pt x="2055" y="2301"/>
                  </a:lnTo>
                  <a:lnTo>
                    <a:pt x="2050" y="2308"/>
                  </a:lnTo>
                  <a:lnTo>
                    <a:pt x="2047" y="2317"/>
                  </a:lnTo>
                  <a:lnTo>
                    <a:pt x="2045" y="2320"/>
                  </a:lnTo>
                  <a:lnTo>
                    <a:pt x="2043" y="2323"/>
                  </a:lnTo>
                  <a:lnTo>
                    <a:pt x="2039" y="2325"/>
                  </a:lnTo>
                  <a:lnTo>
                    <a:pt x="2035" y="2326"/>
                  </a:lnTo>
                  <a:lnTo>
                    <a:pt x="2032" y="2325"/>
                  </a:lnTo>
                  <a:lnTo>
                    <a:pt x="2028" y="2323"/>
                  </a:lnTo>
                  <a:lnTo>
                    <a:pt x="2024" y="2321"/>
                  </a:lnTo>
                  <a:lnTo>
                    <a:pt x="2022" y="2317"/>
                  </a:lnTo>
                  <a:lnTo>
                    <a:pt x="2018" y="2310"/>
                  </a:lnTo>
                  <a:lnTo>
                    <a:pt x="2011" y="2302"/>
                  </a:lnTo>
                  <a:lnTo>
                    <a:pt x="1998" y="2288"/>
                  </a:lnTo>
                  <a:lnTo>
                    <a:pt x="1984" y="2278"/>
                  </a:lnTo>
                  <a:lnTo>
                    <a:pt x="1976" y="2274"/>
                  </a:lnTo>
                  <a:lnTo>
                    <a:pt x="1968" y="2271"/>
                  </a:lnTo>
                  <a:lnTo>
                    <a:pt x="1959" y="2269"/>
                  </a:lnTo>
                  <a:lnTo>
                    <a:pt x="1950" y="2268"/>
                  </a:lnTo>
                  <a:lnTo>
                    <a:pt x="1929" y="2269"/>
                  </a:lnTo>
                  <a:lnTo>
                    <a:pt x="1910" y="2273"/>
                  </a:lnTo>
                  <a:lnTo>
                    <a:pt x="1892" y="2278"/>
                  </a:lnTo>
                  <a:lnTo>
                    <a:pt x="1876" y="2286"/>
                  </a:lnTo>
                  <a:lnTo>
                    <a:pt x="1845" y="2302"/>
                  </a:lnTo>
                  <a:lnTo>
                    <a:pt x="1808" y="2321"/>
                  </a:lnTo>
                  <a:lnTo>
                    <a:pt x="1797" y="2325"/>
                  </a:lnTo>
                  <a:lnTo>
                    <a:pt x="1787" y="2328"/>
                  </a:lnTo>
                  <a:lnTo>
                    <a:pt x="1777" y="2331"/>
                  </a:lnTo>
                  <a:lnTo>
                    <a:pt x="1765" y="2335"/>
                  </a:lnTo>
                  <a:lnTo>
                    <a:pt x="1747" y="2342"/>
                  </a:lnTo>
                  <a:lnTo>
                    <a:pt x="1730" y="2350"/>
                  </a:lnTo>
                  <a:lnTo>
                    <a:pt x="1713" y="2356"/>
                  </a:lnTo>
                  <a:lnTo>
                    <a:pt x="1693" y="2361"/>
                  </a:lnTo>
                  <a:lnTo>
                    <a:pt x="1673" y="2365"/>
                  </a:lnTo>
                  <a:lnTo>
                    <a:pt x="1655" y="2367"/>
                  </a:lnTo>
                  <a:lnTo>
                    <a:pt x="1637" y="2371"/>
                  </a:lnTo>
                  <a:lnTo>
                    <a:pt x="1619" y="2377"/>
                  </a:lnTo>
                  <a:lnTo>
                    <a:pt x="1610" y="2380"/>
                  </a:lnTo>
                  <a:lnTo>
                    <a:pt x="1601" y="2382"/>
                  </a:lnTo>
                  <a:lnTo>
                    <a:pt x="1592" y="2385"/>
                  </a:lnTo>
                  <a:lnTo>
                    <a:pt x="1585" y="2390"/>
                  </a:lnTo>
                  <a:lnTo>
                    <a:pt x="1572" y="2404"/>
                  </a:lnTo>
                  <a:lnTo>
                    <a:pt x="1560" y="2416"/>
                  </a:lnTo>
                  <a:lnTo>
                    <a:pt x="1548" y="2425"/>
                  </a:lnTo>
                  <a:lnTo>
                    <a:pt x="1537" y="2430"/>
                  </a:lnTo>
                  <a:lnTo>
                    <a:pt x="1526" y="2436"/>
                  </a:lnTo>
                  <a:lnTo>
                    <a:pt x="1514" y="2445"/>
                  </a:lnTo>
                  <a:lnTo>
                    <a:pt x="1489" y="2465"/>
                  </a:lnTo>
                  <a:lnTo>
                    <a:pt x="1469" y="2485"/>
                  </a:lnTo>
                  <a:lnTo>
                    <a:pt x="1459" y="2495"/>
                  </a:lnTo>
                  <a:lnTo>
                    <a:pt x="1449" y="2505"/>
                  </a:lnTo>
                  <a:lnTo>
                    <a:pt x="1440" y="2517"/>
                  </a:lnTo>
                  <a:lnTo>
                    <a:pt x="1430" y="2530"/>
                  </a:lnTo>
                  <a:lnTo>
                    <a:pt x="1420" y="2545"/>
                  </a:lnTo>
                  <a:lnTo>
                    <a:pt x="1410" y="2559"/>
                  </a:lnTo>
                  <a:lnTo>
                    <a:pt x="1403" y="2566"/>
                  </a:lnTo>
                  <a:lnTo>
                    <a:pt x="1395" y="2573"/>
                  </a:lnTo>
                  <a:lnTo>
                    <a:pt x="1391" y="2583"/>
                  </a:lnTo>
                  <a:lnTo>
                    <a:pt x="1390" y="2593"/>
                  </a:lnTo>
                  <a:lnTo>
                    <a:pt x="1390" y="2598"/>
                  </a:lnTo>
                  <a:lnTo>
                    <a:pt x="1389" y="2603"/>
                  </a:lnTo>
                  <a:lnTo>
                    <a:pt x="1386" y="2608"/>
                  </a:lnTo>
                  <a:lnTo>
                    <a:pt x="1384" y="2612"/>
                  </a:lnTo>
                  <a:lnTo>
                    <a:pt x="1374" y="2626"/>
                  </a:lnTo>
                  <a:lnTo>
                    <a:pt x="1366" y="2638"/>
                  </a:lnTo>
                  <a:lnTo>
                    <a:pt x="1356" y="2651"/>
                  </a:lnTo>
                  <a:lnTo>
                    <a:pt x="1349" y="2661"/>
                  </a:lnTo>
                  <a:lnTo>
                    <a:pt x="1345" y="2666"/>
                  </a:lnTo>
                  <a:lnTo>
                    <a:pt x="1343" y="2672"/>
                  </a:lnTo>
                  <a:lnTo>
                    <a:pt x="1340" y="2678"/>
                  </a:lnTo>
                  <a:lnTo>
                    <a:pt x="1340" y="2686"/>
                  </a:lnTo>
                  <a:lnTo>
                    <a:pt x="1340" y="2694"/>
                  </a:lnTo>
                  <a:lnTo>
                    <a:pt x="1343" y="2700"/>
                  </a:lnTo>
                  <a:lnTo>
                    <a:pt x="1345" y="2705"/>
                  </a:lnTo>
                  <a:lnTo>
                    <a:pt x="1349" y="2710"/>
                  </a:lnTo>
                  <a:lnTo>
                    <a:pt x="1358" y="2720"/>
                  </a:lnTo>
                  <a:lnTo>
                    <a:pt x="1366" y="2730"/>
                  </a:lnTo>
                  <a:lnTo>
                    <a:pt x="1374" y="2741"/>
                  </a:lnTo>
                  <a:lnTo>
                    <a:pt x="1379" y="2752"/>
                  </a:lnTo>
                  <a:lnTo>
                    <a:pt x="1383" y="2764"/>
                  </a:lnTo>
                  <a:lnTo>
                    <a:pt x="1388" y="2776"/>
                  </a:lnTo>
                  <a:lnTo>
                    <a:pt x="1391" y="2788"/>
                  </a:lnTo>
                  <a:lnTo>
                    <a:pt x="1394" y="2798"/>
                  </a:lnTo>
                  <a:lnTo>
                    <a:pt x="1395" y="2808"/>
                  </a:lnTo>
                  <a:lnTo>
                    <a:pt x="1397" y="2816"/>
                  </a:lnTo>
                  <a:lnTo>
                    <a:pt x="1398" y="2837"/>
                  </a:lnTo>
                  <a:lnTo>
                    <a:pt x="1398" y="2859"/>
                  </a:lnTo>
                  <a:lnTo>
                    <a:pt x="1398" y="2893"/>
                  </a:lnTo>
                  <a:lnTo>
                    <a:pt x="1397" y="2923"/>
                  </a:lnTo>
                  <a:lnTo>
                    <a:pt x="1394" y="2953"/>
                  </a:lnTo>
                  <a:lnTo>
                    <a:pt x="1390" y="2988"/>
                  </a:lnTo>
                  <a:lnTo>
                    <a:pt x="1388" y="3001"/>
                  </a:lnTo>
                  <a:lnTo>
                    <a:pt x="1385" y="3012"/>
                  </a:lnTo>
                  <a:lnTo>
                    <a:pt x="1384" y="3025"/>
                  </a:lnTo>
                  <a:lnTo>
                    <a:pt x="1383" y="3039"/>
                  </a:lnTo>
                  <a:lnTo>
                    <a:pt x="1381" y="3046"/>
                  </a:lnTo>
                  <a:lnTo>
                    <a:pt x="1381" y="3054"/>
                  </a:lnTo>
                  <a:lnTo>
                    <a:pt x="1383" y="3089"/>
                  </a:lnTo>
                  <a:lnTo>
                    <a:pt x="1384" y="3119"/>
                  </a:lnTo>
                  <a:lnTo>
                    <a:pt x="1388" y="3149"/>
                  </a:lnTo>
                  <a:lnTo>
                    <a:pt x="1390" y="3183"/>
                  </a:lnTo>
                  <a:lnTo>
                    <a:pt x="1390" y="3210"/>
                  </a:lnTo>
                  <a:lnTo>
                    <a:pt x="1389" y="3221"/>
                  </a:lnTo>
                  <a:lnTo>
                    <a:pt x="1386" y="3231"/>
                  </a:lnTo>
                  <a:lnTo>
                    <a:pt x="1384" y="3238"/>
                  </a:lnTo>
                  <a:lnTo>
                    <a:pt x="1379" y="3247"/>
                  </a:lnTo>
                  <a:lnTo>
                    <a:pt x="1368" y="3262"/>
                  </a:lnTo>
                  <a:lnTo>
                    <a:pt x="1353" y="3277"/>
                  </a:lnTo>
                  <a:lnTo>
                    <a:pt x="1339" y="3295"/>
                  </a:lnTo>
                  <a:lnTo>
                    <a:pt x="1327" y="3310"/>
                  </a:lnTo>
                  <a:lnTo>
                    <a:pt x="1314" y="3323"/>
                  </a:lnTo>
                  <a:lnTo>
                    <a:pt x="1297" y="3337"/>
                  </a:lnTo>
                  <a:lnTo>
                    <a:pt x="1281" y="3348"/>
                  </a:lnTo>
                  <a:lnTo>
                    <a:pt x="1266" y="3359"/>
                  </a:lnTo>
                  <a:lnTo>
                    <a:pt x="1251" y="3366"/>
                  </a:lnTo>
                  <a:lnTo>
                    <a:pt x="1236" y="3374"/>
                  </a:lnTo>
                  <a:lnTo>
                    <a:pt x="1221" y="3380"/>
                  </a:lnTo>
                  <a:lnTo>
                    <a:pt x="1205" y="3385"/>
                  </a:lnTo>
                  <a:lnTo>
                    <a:pt x="1187" y="3390"/>
                  </a:lnTo>
                  <a:lnTo>
                    <a:pt x="1167" y="3395"/>
                  </a:lnTo>
                  <a:lnTo>
                    <a:pt x="1146" y="3401"/>
                  </a:lnTo>
                  <a:lnTo>
                    <a:pt x="1128" y="3409"/>
                  </a:lnTo>
                  <a:lnTo>
                    <a:pt x="1112" y="3416"/>
                  </a:lnTo>
                  <a:lnTo>
                    <a:pt x="1092" y="3423"/>
                  </a:lnTo>
                  <a:lnTo>
                    <a:pt x="1078" y="3428"/>
                  </a:lnTo>
                  <a:lnTo>
                    <a:pt x="1064" y="3433"/>
                  </a:lnTo>
                  <a:lnTo>
                    <a:pt x="1053" y="3439"/>
                  </a:lnTo>
                  <a:lnTo>
                    <a:pt x="1043" y="3446"/>
                  </a:lnTo>
                  <a:lnTo>
                    <a:pt x="1033" y="3454"/>
                  </a:lnTo>
                  <a:lnTo>
                    <a:pt x="1024" y="3463"/>
                  </a:lnTo>
                  <a:lnTo>
                    <a:pt x="1015" y="3474"/>
                  </a:lnTo>
                  <a:lnTo>
                    <a:pt x="1005" y="3487"/>
                  </a:lnTo>
                  <a:lnTo>
                    <a:pt x="992" y="3505"/>
                  </a:lnTo>
                  <a:lnTo>
                    <a:pt x="981" y="3522"/>
                  </a:lnTo>
                  <a:lnTo>
                    <a:pt x="976" y="3530"/>
                  </a:lnTo>
                  <a:lnTo>
                    <a:pt x="971" y="3540"/>
                  </a:lnTo>
                  <a:lnTo>
                    <a:pt x="967" y="3551"/>
                  </a:lnTo>
                  <a:lnTo>
                    <a:pt x="965" y="3562"/>
                  </a:lnTo>
                  <a:lnTo>
                    <a:pt x="960" y="3577"/>
                  </a:lnTo>
                  <a:lnTo>
                    <a:pt x="954" y="3591"/>
                  </a:lnTo>
                  <a:lnTo>
                    <a:pt x="946" y="3603"/>
                  </a:lnTo>
                  <a:lnTo>
                    <a:pt x="936" y="3616"/>
                  </a:lnTo>
                  <a:lnTo>
                    <a:pt x="918" y="3635"/>
                  </a:lnTo>
                  <a:lnTo>
                    <a:pt x="905" y="3651"/>
                  </a:lnTo>
                  <a:lnTo>
                    <a:pt x="888" y="3667"/>
                  </a:lnTo>
                  <a:lnTo>
                    <a:pt x="869" y="3684"/>
                  </a:lnTo>
                  <a:lnTo>
                    <a:pt x="852" y="3697"/>
                  </a:lnTo>
                  <a:lnTo>
                    <a:pt x="836" y="3710"/>
                  </a:lnTo>
                  <a:lnTo>
                    <a:pt x="820" y="3722"/>
                  </a:lnTo>
                  <a:lnTo>
                    <a:pt x="804" y="3739"/>
                  </a:lnTo>
                  <a:lnTo>
                    <a:pt x="790" y="3749"/>
                  </a:lnTo>
                  <a:lnTo>
                    <a:pt x="777" y="3760"/>
                  </a:lnTo>
                  <a:lnTo>
                    <a:pt x="774" y="3764"/>
                  </a:lnTo>
                  <a:lnTo>
                    <a:pt x="772" y="3768"/>
                  </a:lnTo>
                  <a:lnTo>
                    <a:pt x="770" y="3771"/>
                  </a:lnTo>
                  <a:lnTo>
                    <a:pt x="769" y="3775"/>
                  </a:lnTo>
                  <a:lnTo>
                    <a:pt x="769" y="3784"/>
                  </a:lnTo>
                  <a:lnTo>
                    <a:pt x="769" y="3793"/>
                  </a:lnTo>
                  <a:lnTo>
                    <a:pt x="769" y="3893"/>
                  </a:lnTo>
                  <a:lnTo>
                    <a:pt x="768" y="3902"/>
                  </a:lnTo>
                  <a:lnTo>
                    <a:pt x="767" y="3908"/>
                  </a:lnTo>
                  <a:lnTo>
                    <a:pt x="764" y="3916"/>
                  </a:lnTo>
                  <a:lnTo>
                    <a:pt x="759" y="3922"/>
                  </a:lnTo>
                  <a:lnTo>
                    <a:pt x="754" y="3928"/>
                  </a:lnTo>
                  <a:lnTo>
                    <a:pt x="746" y="3933"/>
                  </a:lnTo>
                  <a:lnTo>
                    <a:pt x="740" y="3937"/>
                  </a:lnTo>
                  <a:lnTo>
                    <a:pt x="733" y="3941"/>
                  </a:lnTo>
                  <a:lnTo>
                    <a:pt x="726" y="3944"/>
                  </a:lnTo>
                  <a:lnTo>
                    <a:pt x="721" y="3950"/>
                  </a:lnTo>
                  <a:lnTo>
                    <a:pt x="718" y="3956"/>
                  </a:lnTo>
                  <a:lnTo>
                    <a:pt x="715" y="3963"/>
                  </a:lnTo>
                  <a:lnTo>
                    <a:pt x="710" y="3982"/>
                  </a:lnTo>
                  <a:lnTo>
                    <a:pt x="704" y="3998"/>
                  </a:lnTo>
                  <a:lnTo>
                    <a:pt x="697" y="4015"/>
                  </a:lnTo>
                  <a:lnTo>
                    <a:pt x="690" y="4034"/>
                  </a:lnTo>
                  <a:lnTo>
                    <a:pt x="686" y="4046"/>
                  </a:lnTo>
                  <a:lnTo>
                    <a:pt x="680" y="4059"/>
                  </a:lnTo>
                  <a:lnTo>
                    <a:pt x="665" y="4074"/>
                  </a:lnTo>
                  <a:lnTo>
                    <a:pt x="650" y="4088"/>
                  </a:lnTo>
                  <a:lnTo>
                    <a:pt x="638" y="4100"/>
                  </a:lnTo>
                  <a:lnTo>
                    <a:pt x="626" y="4110"/>
                  </a:lnTo>
                  <a:lnTo>
                    <a:pt x="620" y="4115"/>
                  </a:lnTo>
                  <a:lnTo>
                    <a:pt x="613" y="4118"/>
                  </a:lnTo>
                  <a:lnTo>
                    <a:pt x="606" y="4120"/>
                  </a:lnTo>
                  <a:lnTo>
                    <a:pt x="597" y="4121"/>
                  </a:lnTo>
                  <a:lnTo>
                    <a:pt x="583" y="4123"/>
                  </a:lnTo>
                  <a:lnTo>
                    <a:pt x="572" y="4121"/>
                  </a:lnTo>
                  <a:lnTo>
                    <a:pt x="566" y="4121"/>
                  </a:lnTo>
                  <a:lnTo>
                    <a:pt x="561" y="4123"/>
                  </a:lnTo>
                  <a:lnTo>
                    <a:pt x="554" y="4124"/>
                  </a:lnTo>
                  <a:lnTo>
                    <a:pt x="549" y="4128"/>
                  </a:lnTo>
                  <a:lnTo>
                    <a:pt x="538" y="4135"/>
                  </a:lnTo>
                  <a:lnTo>
                    <a:pt x="529" y="4144"/>
                  </a:lnTo>
                  <a:lnTo>
                    <a:pt x="524" y="4148"/>
                  </a:lnTo>
                  <a:lnTo>
                    <a:pt x="518" y="4152"/>
                  </a:lnTo>
                  <a:lnTo>
                    <a:pt x="513" y="4153"/>
                  </a:lnTo>
                  <a:lnTo>
                    <a:pt x="505" y="4154"/>
                  </a:lnTo>
                  <a:lnTo>
                    <a:pt x="497" y="4153"/>
                  </a:lnTo>
                  <a:lnTo>
                    <a:pt x="489" y="4152"/>
                  </a:lnTo>
                  <a:lnTo>
                    <a:pt x="480" y="4150"/>
                  </a:lnTo>
                  <a:lnTo>
                    <a:pt x="473" y="4148"/>
                  </a:lnTo>
                  <a:lnTo>
                    <a:pt x="459" y="4143"/>
                  </a:lnTo>
                  <a:lnTo>
                    <a:pt x="446" y="4136"/>
                  </a:lnTo>
                  <a:lnTo>
                    <a:pt x="433" y="4130"/>
                  </a:lnTo>
                  <a:lnTo>
                    <a:pt x="419" y="4125"/>
                  </a:lnTo>
                  <a:lnTo>
                    <a:pt x="411" y="4123"/>
                  </a:lnTo>
                  <a:lnTo>
                    <a:pt x="404" y="4120"/>
                  </a:lnTo>
                  <a:lnTo>
                    <a:pt x="395" y="4120"/>
                  </a:lnTo>
                  <a:lnTo>
                    <a:pt x="386" y="4119"/>
                  </a:lnTo>
                  <a:lnTo>
                    <a:pt x="359" y="4119"/>
                  </a:lnTo>
                  <a:lnTo>
                    <a:pt x="349" y="4120"/>
                  </a:lnTo>
                  <a:lnTo>
                    <a:pt x="340" y="4123"/>
                  </a:lnTo>
                  <a:lnTo>
                    <a:pt x="332" y="4126"/>
                  </a:lnTo>
                  <a:lnTo>
                    <a:pt x="323" y="4130"/>
                  </a:lnTo>
                  <a:lnTo>
                    <a:pt x="316" y="4134"/>
                  </a:lnTo>
                  <a:lnTo>
                    <a:pt x="307" y="4136"/>
                  </a:lnTo>
                  <a:lnTo>
                    <a:pt x="298" y="4139"/>
                  </a:lnTo>
                  <a:lnTo>
                    <a:pt x="288" y="4140"/>
                  </a:lnTo>
                  <a:lnTo>
                    <a:pt x="266" y="4140"/>
                  </a:lnTo>
                  <a:lnTo>
                    <a:pt x="247" y="4141"/>
                  </a:lnTo>
                  <a:lnTo>
                    <a:pt x="227" y="4141"/>
                  </a:lnTo>
                  <a:lnTo>
                    <a:pt x="204" y="4141"/>
                  </a:lnTo>
                  <a:lnTo>
                    <a:pt x="198" y="4141"/>
                  </a:lnTo>
                  <a:lnTo>
                    <a:pt x="192" y="4139"/>
                  </a:lnTo>
                  <a:lnTo>
                    <a:pt x="187" y="4136"/>
                  </a:lnTo>
                  <a:lnTo>
                    <a:pt x="180" y="4134"/>
                  </a:lnTo>
                  <a:lnTo>
                    <a:pt x="170" y="4126"/>
                  </a:lnTo>
                  <a:lnTo>
                    <a:pt x="159" y="4119"/>
                  </a:lnTo>
                  <a:lnTo>
                    <a:pt x="145" y="4114"/>
                  </a:lnTo>
                  <a:lnTo>
                    <a:pt x="131" y="4108"/>
                  </a:lnTo>
                  <a:lnTo>
                    <a:pt x="121" y="4095"/>
                  </a:lnTo>
                  <a:lnTo>
                    <a:pt x="114" y="4084"/>
                  </a:lnTo>
                  <a:lnTo>
                    <a:pt x="110" y="4077"/>
                  </a:lnTo>
                  <a:lnTo>
                    <a:pt x="105" y="4072"/>
                  </a:lnTo>
                  <a:lnTo>
                    <a:pt x="100" y="4069"/>
                  </a:lnTo>
                  <a:lnTo>
                    <a:pt x="93" y="4066"/>
                  </a:lnTo>
                  <a:lnTo>
                    <a:pt x="83" y="4062"/>
                  </a:lnTo>
                  <a:lnTo>
                    <a:pt x="74" y="4059"/>
                  </a:lnTo>
                  <a:lnTo>
                    <a:pt x="65" y="4052"/>
                  </a:lnTo>
                  <a:lnTo>
                    <a:pt x="59" y="4046"/>
                  </a:lnTo>
                  <a:lnTo>
                    <a:pt x="45" y="4032"/>
                  </a:lnTo>
                  <a:lnTo>
                    <a:pt x="31" y="4015"/>
                  </a:lnTo>
                  <a:lnTo>
                    <a:pt x="20" y="4003"/>
                  </a:lnTo>
                  <a:lnTo>
                    <a:pt x="10" y="3992"/>
                  </a:lnTo>
                  <a:lnTo>
                    <a:pt x="5" y="3986"/>
                  </a:lnTo>
                  <a:lnTo>
                    <a:pt x="2" y="3980"/>
                  </a:lnTo>
                  <a:lnTo>
                    <a:pt x="0" y="3972"/>
                  </a:lnTo>
                  <a:lnTo>
                    <a:pt x="0" y="3965"/>
                  </a:lnTo>
                  <a:lnTo>
                    <a:pt x="1" y="3948"/>
                  </a:lnTo>
                  <a:lnTo>
                    <a:pt x="3" y="3934"/>
                  </a:lnTo>
                  <a:lnTo>
                    <a:pt x="7" y="3921"/>
                  </a:lnTo>
                  <a:lnTo>
                    <a:pt x="12" y="3908"/>
                  </a:lnTo>
                  <a:lnTo>
                    <a:pt x="16" y="3896"/>
                  </a:lnTo>
                  <a:lnTo>
                    <a:pt x="21" y="3883"/>
                  </a:lnTo>
                  <a:lnTo>
                    <a:pt x="24" y="3868"/>
                  </a:lnTo>
                  <a:lnTo>
                    <a:pt x="25" y="3852"/>
                  </a:lnTo>
                  <a:lnTo>
                    <a:pt x="24" y="3842"/>
                  </a:lnTo>
                  <a:lnTo>
                    <a:pt x="21" y="3833"/>
                  </a:lnTo>
                  <a:lnTo>
                    <a:pt x="19" y="3824"/>
                  </a:lnTo>
                  <a:lnTo>
                    <a:pt x="17" y="3813"/>
                  </a:lnTo>
                  <a:lnTo>
                    <a:pt x="44" y="3684"/>
                  </a:lnTo>
                  <a:lnTo>
                    <a:pt x="44" y="3670"/>
                  </a:lnTo>
                  <a:lnTo>
                    <a:pt x="41" y="3656"/>
                  </a:lnTo>
                  <a:lnTo>
                    <a:pt x="37" y="3645"/>
                  </a:lnTo>
                  <a:lnTo>
                    <a:pt x="30" y="3632"/>
                  </a:lnTo>
                  <a:lnTo>
                    <a:pt x="25" y="3625"/>
                  </a:lnTo>
                  <a:lnTo>
                    <a:pt x="20" y="3620"/>
                  </a:lnTo>
                  <a:lnTo>
                    <a:pt x="17" y="3617"/>
                  </a:lnTo>
                  <a:lnTo>
                    <a:pt x="16" y="3613"/>
                  </a:lnTo>
                  <a:lnTo>
                    <a:pt x="15" y="3611"/>
                  </a:lnTo>
                  <a:lnTo>
                    <a:pt x="14" y="3607"/>
                  </a:lnTo>
                  <a:lnTo>
                    <a:pt x="15" y="3597"/>
                  </a:lnTo>
                  <a:lnTo>
                    <a:pt x="17" y="3589"/>
                  </a:lnTo>
                  <a:lnTo>
                    <a:pt x="21" y="3582"/>
                  </a:lnTo>
                  <a:lnTo>
                    <a:pt x="26" y="3576"/>
                  </a:lnTo>
                  <a:lnTo>
                    <a:pt x="40" y="3564"/>
                  </a:lnTo>
                  <a:lnTo>
                    <a:pt x="55" y="3553"/>
                  </a:lnTo>
                  <a:lnTo>
                    <a:pt x="62" y="3548"/>
                  </a:lnTo>
                  <a:lnTo>
                    <a:pt x="70" y="3543"/>
                  </a:lnTo>
                  <a:lnTo>
                    <a:pt x="78" y="3540"/>
                  </a:lnTo>
                  <a:lnTo>
                    <a:pt x="85" y="3537"/>
                  </a:lnTo>
                  <a:lnTo>
                    <a:pt x="100" y="3532"/>
                  </a:lnTo>
                  <a:lnTo>
                    <a:pt x="118" y="3525"/>
                  </a:lnTo>
                  <a:lnTo>
                    <a:pt x="137" y="3520"/>
                  </a:lnTo>
                  <a:lnTo>
                    <a:pt x="153" y="3515"/>
                  </a:lnTo>
                  <a:lnTo>
                    <a:pt x="169" y="3509"/>
                  </a:lnTo>
                  <a:lnTo>
                    <a:pt x="185" y="3500"/>
                  </a:lnTo>
                  <a:lnTo>
                    <a:pt x="194" y="3493"/>
                  </a:lnTo>
                  <a:lnTo>
                    <a:pt x="203" y="3487"/>
                  </a:lnTo>
                  <a:lnTo>
                    <a:pt x="218" y="3478"/>
                  </a:lnTo>
                  <a:lnTo>
                    <a:pt x="231" y="3469"/>
                  </a:lnTo>
                  <a:lnTo>
                    <a:pt x="237" y="3464"/>
                  </a:lnTo>
                  <a:lnTo>
                    <a:pt x="242" y="3459"/>
                  </a:lnTo>
                  <a:lnTo>
                    <a:pt x="248" y="3453"/>
                  </a:lnTo>
                  <a:lnTo>
                    <a:pt x="253" y="3445"/>
                  </a:lnTo>
                  <a:lnTo>
                    <a:pt x="261" y="3431"/>
                  </a:lnTo>
                  <a:lnTo>
                    <a:pt x="267" y="3417"/>
                  </a:lnTo>
                  <a:lnTo>
                    <a:pt x="272" y="3405"/>
                  </a:lnTo>
                  <a:lnTo>
                    <a:pt x="275" y="3392"/>
                  </a:lnTo>
                  <a:lnTo>
                    <a:pt x="281" y="3365"/>
                  </a:lnTo>
                  <a:lnTo>
                    <a:pt x="290" y="3336"/>
                  </a:lnTo>
                  <a:lnTo>
                    <a:pt x="298" y="3320"/>
                  </a:lnTo>
                  <a:lnTo>
                    <a:pt x="307" y="3305"/>
                  </a:lnTo>
                  <a:lnTo>
                    <a:pt x="308" y="3298"/>
                  </a:lnTo>
                  <a:lnTo>
                    <a:pt x="310" y="3293"/>
                  </a:lnTo>
                  <a:lnTo>
                    <a:pt x="312" y="3287"/>
                  </a:lnTo>
                  <a:lnTo>
                    <a:pt x="315" y="3282"/>
                  </a:lnTo>
                  <a:lnTo>
                    <a:pt x="329" y="3281"/>
                  </a:lnTo>
                  <a:lnTo>
                    <a:pt x="344" y="3281"/>
                  </a:lnTo>
                  <a:lnTo>
                    <a:pt x="347" y="3278"/>
                  </a:lnTo>
                  <a:lnTo>
                    <a:pt x="350" y="3273"/>
                  </a:lnTo>
                  <a:lnTo>
                    <a:pt x="352" y="3267"/>
                  </a:lnTo>
                  <a:lnTo>
                    <a:pt x="354" y="3262"/>
                  </a:lnTo>
                  <a:lnTo>
                    <a:pt x="361" y="3243"/>
                  </a:lnTo>
                  <a:lnTo>
                    <a:pt x="366" y="3226"/>
                  </a:lnTo>
                  <a:lnTo>
                    <a:pt x="369" y="3218"/>
                  </a:lnTo>
                  <a:lnTo>
                    <a:pt x="371" y="3209"/>
                  </a:lnTo>
                  <a:lnTo>
                    <a:pt x="371" y="3199"/>
                  </a:lnTo>
                  <a:lnTo>
                    <a:pt x="372" y="3189"/>
                  </a:lnTo>
                  <a:lnTo>
                    <a:pt x="372" y="3162"/>
                  </a:lnTo>
                  <a:lnTo>
                    <a:pt x="380" y="3153"/>
                  </a:lnTo>
                  <a:lnTo>
                    <a:pt x="385" y="3145"/>
                  </a:lnTo>
                  <a:lnTo>
                    <a:pt x="390" y="3136"/>
                  </a:lnTo>
                  <a:lnTo>
                    <a:pt x="395" y="3128"/>
                  </a:lnTo>
                  <a:lnTo>
                    <a:pt x="404" y="3111"/>
                  </a:lnTo>
                  <a:lnTo>
                    <a:pt x="413" y="3093"/>
                  </a:lnTo>
                  <a:lnTo>
                    <a:pt x="428" y="3077"/>
                  </a:lnTo>
                  <a:lnTo>
                    <a:pt x="443" y="3062"/>
                  </a:lnTo>
                  <a:lnTo>
                    <a:pt x="448" y="3052"/>
                  </a:lnTo>
                  <a:lnTo>
                    <a:pt x="452" y="3042"/>
                  </a:lnTo>
                  <a:lnTo>
                    <a:pt x="455" y="3034"/>
                  </a:lnTo>
                  <a:lnTo>
                    <a:pt x="457" y="3024"/>
                  </a:lnTo>
                  <a:lnTo>
                    <a:pt x="459" y="3005"/>
                  </a:lnTo>
                  <a:lnTo>
                    <a:pt x="459" y="2982"/>
                  </a:lnTo>
                  <a:lnTo>
                    <a:pt x="459" y="2976"/>
                  </a:lnTo>
                  <a:lnTo>
                    <a:pt x="458" y="2970"/>
                  </a:lnTo>
                  <a:lnTo>
                    <a:pt x="457" y="2963"/>
                  </a:lnTo>
                  <a:lnTo>
                    <a:pt x="454" y="2958"/>
                  </a:lnTo>
                  <a:lnTo>
                    <a:pt x="448" y="2948"/>
                  </a:lnTo>
                  <a:lnTo>
                    <a:pt x="440" y="2941"/>
                  </a:lnTo>
                  <a:lnTo>
                    <a:pt x="421" y="2924"/>
                  </a:lnTo>
                  <a:lnTo>
                    <a:pt x="399" y="2909"/>
                  </a:lnTo>
                  <a:lnTo>
                    <a:pt x="387" y="2902"/>
                  </a:lnTo>
                  <a:lnTo>
                    <a:pt x="377" y="2893"/>
                  </a:lnTo>
                  <a:lnTo>
                    <a:pt x="370" y="2884"/>
                  </a:lnTo>
                  <a:lnTo>
                    <a:pt x="361" y="2873"/>
                  </a:lnTo>
                  <a:lnTo>
                    <a:pt x="357" y="2868"/>
                  </a:lnTo>
                  <a:lnTo>
                    <a:pt x="351" y="2864"/>
                  </a:lnTo>
                  <a:lnTo>
                    <a:pt x="346" y="2862"/>
                  </a:lnTo>
                  <a:lnTo>
                    <a:pt x="340" y="2858"/>
                  </a:lnTo>
                  <a:lnTo>
                    <a:pt x="335" y="2855"/>
                  </a:lnTo>
                  <a:lnTo>
                    <a:pt x="330" y="2853"/>
                  </a:lnTo>
                  <a:lnTo>
                    <a:pt x="327" y="2848"/>
                  </a:lnTo>
                  <a:lnTo>
                    <a:pt x="326" y="2842"/>
                  </a:lnTo>
                  <a:lnTo>
                    <a:pt x="326" y="2820"/>
                  </a:lnTo>
                  <a:lnTo>
                    <a:pt x="327" y="2801"/>
                  </a:lnTo>
                  <a:lnTo>
                    <a:pt x="330" y="2791"/>
                  </a:lnTo>
                  <a:lnTo>
                    <a:pt x="332" y="2783"/>
                  </a:lnTo>
                  <a:lnTo>
                    <a:pt x="336" y="2773"/>
                  </a:lnTo>
                  <a:lnTo>
                    <a:pt x="340" y="2763"/>
                  </a:lnTo>
                  <a:lnTo>
                    <a:pt x="345" y="2759"/>
                  </a:lnTo>
                  <a:lnTo>
                    <a:pt x="351" y="2755"/>
                  </a:lnTo>
                  <a:lnTo>
                    <a:pt x="364" y="2741"/>
                  </a:lnTo>
                  <a:lnTo>
                    <a:pt x="377" y="2729"/>
                  </a:lnTo>
                  <a:lnTo>
                    <a:pt x="391" y="2719"/>
                  </a:lnTo>
                  <a:lnTo>
                    <a:pt x="406" y="2706"/>
                  </a:lnTo>
                  <a:lnTo>
                    <a:pt x="425" y="2692"/>
                  </a:lnTo>
                  <a:lnTo>
                    <a:pt x="441" y="2681"/>
                  </a:lnTo>
                  <a:lnTo>
                    <a:pt x="457" y="2667"/>
                  </a:lnTo>
                  <a:lnTo>
                    <a:pt x="474" y="2652"/>
                  </a:lnTo>
                  <a:lnTo>
                    <a:pt x="483" y="2643"/>
                  </a:lnTo>
                  <a:lnTo>
                    <a:pt x="492" y="2636"/>
                  </a:lnTo>
                  <a:lnTo>
                    <a:pt x="502" y="2628"/>
                  </a:lnTo>
                  <a:lnTo>
                    <a:pt x="510" y="2623"/>
                  </a:lnTo>
                  <a:lnTo>
                    <a:pt x="521" y="2618"/>
                  </a:lnTo>
                  <a:lnTo>
                    <a:pt x="531" y="2616"/>
                  </a:lnTo>
                  <a:lnTo>
                    <a:pt x="542" y="2613"/>
                  </a:lnTo>
                  <a:lnTo>
                    <a:pt x="554" y="2612"/>
                  </a:lnTo>
                  <a:lnTo>
                    <a:pt x="568" y="2613"/>
                  </a:lnTo>
                  <a:lnTo>
                    <a:pt x="581" y="2616"/>
                  </a:lnTo>
                  <a:lnTo>
                    <a:pt x="593" y="2618"/>
                  </a:lnTo>
                  <a:lnTo>
                    <a:pt x="607" y="2619"/>
                  </a:lnTo>
                  <a:lnTo>
                    <a:pt x="616" y="2618"/>
                  </a:lnTo>
                  <a:lnTo>
                    <a:pt x="625" y="2617"/>
                  </a:lnTo>
                  <a:lnTo>
                    <a:pt x="631" y="2614"/>
                  </a:lnTo>
                  <a:lnTo>
                    <a:pt x="638" y="2611"/>
                  </a:lnTo>
                  <a:lnTo>
                    <a:pt x="646" y="2608"/>
                  </a:lnTo>
                  <a:lnTo>
                    <a:pt x="652" y="2606"/>
                  </a:lnTo>
                  <a:lnTo>
                    <a:pt x="661" y="2604"/>
                  </a:lnTo>
                  <a:lnTo>
                    <a:pt x="670" y="2603"/>
                  </a:lnTo>
                  <a:lnTo>
                    <a:pt x="676" y="2603"/>
                  </a:lnTo>
                  <a:lnTo>
                    <a:pt x="681" y="2604"/>
                  </a:lnTo>
                  <a:lnTo>
                    <a:pt x="687" y="2607"/>
                  </a:lnTo>
                  <a:lnTo>
                    <a:pt x="691" y="2609"/>
                  </a:lnTo>
                  <a:lnTo>
                    <a:pt x="701" y="2616"/>
                  </a:lnTo>
                  <a:lnTo>
                    <a:pt x="710" y="2624"/>
                  </a:lnTo>
                  <a:lnTo>
                    <a:pt x="719" y="2635"/>
                  </a:lnTo>
                  <a:lnTo>
                    <a:pt x="726" y="2645"/>
                  </a:lnTo>
                  <a:lnTo>
                    <a:pt x="730" y="2650"/>
                  </a:lnTo>
                  <a:lnTo>
                    <a:pt x="735" y="2652"/>
                  </a:lnTo>
                  <a:lnTo>
                    <a:pt x="740" y="2655"/>
                  </a:lnTo>
                  <a:lnTo>
                    <a:pt x="746" y="2656"/>
                  </a:lnTo>
                  <a:lnTo>
                    <a:pt x="753" y="2656"/>
                  </a:lnTo>
                  <a:lnTo>
                    <a:pt x="758" y="2653"/>
                  </a:lnTo>
                  <a:lnTo>
                    <a:pt x="763" y="2651"/>
                  </a:lnTo>
                  <a:lnTo>
                    <a:pt x="768" y="2647"/>
                  </a:lnTo>
                  <a:lnTo>
                    <a:pt x="775" y="2638"/>
                  </a:lnTo>
                  <a:lnTo>
                    <a:pt x="784" y="2630"/>
                  </a:lnTo>
                  <a:lnTo>
                    <a:pt x="800" y="2618"/>
                  </a:lnTo>
                  <a:lnTo>
                    <a:pt x="818" y="2608"/>
                  </a:lnTo>
                  <a:lnTo>
                    <a:pt x="836" y="2598"/>
                  </a:lnTo>
                  <a:lnTo>
                    <a:pt x="853" y="2587"/>
                  </a:lnTo>
                  <a:lnTo>
                    <a:pt x="859" y="2581"/>
                  </a:lnTo>
                  <a:lnTo>
                    <a:pt x="864" y="2574"/>
                  </a:lnTo>
                  <a:lnTo>
                    <a:pt x="868" y="2566"/>
                  </a:lnTo>
                  <a:lnTo>
                    <a:pt x="871" y="2555"/>
                  </a:lnTo>
                  <a:lnTo>
                    <a:pt x="874" y="2513"/>
                  </a:lnTo>
                  <a:lnTo>
                    <a:pt x="879" y="2475"/>
                  </a:lnTo>
                  <a:lnTo>
                    <a:pt x="882" y="2438"/>
                  </a:lnTo>
                  <a:lnTo>
                    <a:pt x="883" y="2396"/>
                  </a:lnTo>
                  <a:lnTo>
                    <a:pt x="883" y="2384"/>
                  </a:lnTo>
                  <a:lnTo>
                    <a:pt x="883" y="2374"/>
                  </a:lnTo>
                  <a:lnTo>
                    <a:pt x="881" y="2362"/>
                  </a:lnTo>
                  <a:lnTo>
                    <a:pt x="876" y="2352"/>
                  </a:lnTo>
                  <a:lnTo>
                    <a:pt x="868" y="2342"/>
                  </a:lnTo>
                  <a:lnTo>
                    <a:pt x="862" y="2331"/>
                  </a:lnTo>
                  <a:lnTo>
                    <a:pt x="857" y="2317"/>
                  </a:lnTo>
                  <a:lnTo>
                    <a:pt x="851" y="2305"/>
                  </a:lnTo>
                  <a:lnTo>
                    <a:pt x="844" y="2296"/>
                  </a:lnTo>
                  <a:lnTo>
                    <a:pt x="838" y="2288"/>
                  </a:lnTo>
                  <a:lnTo>
                    <a:pt x="831" y="2282"/>
                  </a:lnTo>
                  <a:lnTo>
                    <a:pt x="824" y="2276"/>
                  </a:lnTo>
                  <a:lnTo>
                    <a:pt x="810" y="2263"/>
                  </a:lnTo>
                  <a:lnTo>
                    <a:pt x="797" y="2248"/>
                  </a:lnTo>
                  <a:lnTo>
                    <a:pt x="790" y="2242"/>
                  </a:lnTo>
                  <a:lnTo>
                    <a:pt x="785" y="2236"/>
                  </a:lnTo>
                  <a:lnTo>
                    <a:pt x="783" y="2233"/>
                  </a:lnTo>
                  <a:lnTo>
                    <a:pt x="782" y="2231"/>
                  </a:lnTo>
                  <a:lnTo>
                    <a:pt x="780" y="2227"/>
                  </a:lnTo>
                  <a:lnTo>
                    <a:pt x="779" y="2223"/>
                  </a:lnTo>
                  <a:lnTo>
                    <a:pt x="779" y="2197"/>
                  </a:lnTo>
                  <a:lnTo>
                    <a:pt x="777" y="2185"/>
                  </a:lnTo>
                  <a:lnTo>
                    <a:pt x="763" y="2165"/>
                  </a:lnTo>
                  <a:lnTo>
                    <a:pt x="753" y="2149"/>
                  </a:lnTo>
                  <a:lnTo>
                    <a:pt x="741" y="2131"/>
                  </a:lnTo>
                  <a:lnTo>
                    <a:pt x="729" y="2111"/>
                  </a:lnTo>
                  <a:lnTo>
                    <a:pt x="720" y="2100"/>
                  </a:lnTo>
                  <a:lnTo>
                    <a:pt x="711" y="2090"/>
                  </a:lnTo>
                  <a:lnTo>
                    <a:pt x="706" y="2084"/>
                  </a:lnTo>
                  <a:lnTo>
                    <a:pt x="704" y="2079"/>
                  </a:lnTo>
                  <a:lnTo>
                    <a:pt x="700" y="2072"/>
                  </a:lnTo>
                  <a:lnTo>
                    <a:pt x="697" y="2065"/>
                  </a:lnTo>
                  <a:lnTo>
                    <a:pt x="692" y="2041"/>
                  </a:lnTo>
                  <a:lnTo>
                    <a:pt x="690" y="2021"/>
                  </a:lnTo>
                  <a:lnTo>
                    <a:pt x="689" y="2010"/>
                  </a:lnTo>
                  <a:lnTo>
                    <a:pt x="686" y="2000"/>
                  </a:lnTo>
                  <a:lnTo>
                    <a:pt x="684" y="1988"/>
                  </a:lnTo>
                  <a:lnTo>
                    <a:pt x="679" y="1977"/>
                  </a:lnTo>
                  <a:lnTo>
                    <a:pt x="666" y="1947"/>
                  </a:lnTo>
                  <a:lnTo>
                    <a:pt x="657" y="1921"/>
                  </a:lnTo>
                  <a:lnTo>
                    <a:pt x="654" y="1907"/>
                  </a:lnTo>
                  <a:lnTo>
                    <a:pt x="652" y="1893"/>
                  </a:lnTo>
                  <a:lnTo>
                    <a:pt x="650" y="1878"/>
                  </a:lnTo>
                  <a:lnTo>
                    <a:pt x="650" y="1862"/>
                  </a:lnTo>
                  <a:lnTo>
                    <a:pt x="652" y="1848"/>
                  </a:lnTo>
                  <a:lnTo>
                    <a:pt x="654" y="1833"/>
                  </a:lnTo>
                  <a:lnTo>
                    <a:pt x="654" y="1775"/>
                  </a:lnTo>
                  <a:lnTo>
                    <a:pt x="655" y="1760"/>
                  </a:lnTo>
                  <a:lnTo>
                    <a:pt x="656" y="1746"/>
                  </a:lnTo>
                  <a:lnTo>
                    <a:pt x="659" y="1734"/>
                  </a:lnTo>
                  <a:lnTo>
                    <a:pt x="659" y="1719"/>
                  </a:lnTo>
                  <a:lnTo>
                    <a:pt x="659" y="1688"/>
                  </a:lnTo>
                  <a:lnTo>
                    <a:pt x="656" y="1662"/>
                  </a:lnTo>
                  <a:lnTo>
                    <a:pt x="652" y="1636"/>
                  </a:lnTo>
                  <a:lnTo>
                    <a:pt x="649" y="1606"/>
                  </a:lnTo>
                  <a:lnTo>
                    <a:pt x="645" y="1594"/>
                  </a:lnTo>
                  <a:lnTo>
                    <a:pt x="642" y="1583"/>
                  </a:lnTo>
                  <a:lnTo>
                    <a:pt x="642" y="1553"/>
                  </a:lnTo>
                  <a:lnTo>
                    <a:pt x="642" y="1538"/>
                  </a:lnTo>
                  <a:lnTo>
                    <a:pt x="645" y="1525"/>
                  </a:lnTo>
                  <a:lnTo>
                    <a:pt x="646" y="1513"/>
                  </a:lnTo>
                  <a:lnTo>
                    <a:pt x="647" y="1498"/>
                  </a:lnTo>
                  <a:lnTo>
                    <a:pt x="646" y="1485"/>
                  </a:lnTo>
                  <a:lnTo>
                    <a:pt x="645" y="1474"/>
                  </a:lnTo>
                  <a:lnTo>
                    <a:pt x="641" y="1464"/>
                  </a:lnTo>
                  <a:lnTo>
                    <a:pt x="637" y="1454"/>
                  </a:lnTo>
                  <a:lnTo>
                    <a:pt x="630" y="1432"/>
                  </a:lnTo>
                  <a:lnTo>
                    <a:pt x="623" y="1410"/>
                  </a:lnTo>
                  <a:lnTo>
                    <a:pt x="622" y="1400"/>
                  </a:lnTo>
                  <a:lnTo>
                    <a:pt x="621" y="1390"/>
                  </a:lnTo>
                  <a:lnTo>
                    <a:pt x="620" y="1381"/>
                  </a:lnTo>
                  <a:lnTo>
                    <a:pt x="618" y="1371"/>
                  </a:lnTo>
                  <a:lnTo>
                    <a:pt x="612" y="1352"/>
                  </a:lnTo>
                  <a:lnTo>
                    <a:pt x="606" y="1336"/>
                  </a:lnTo>
                  <a:lnTo>
                    <a:pt x="600" y="1320"/>
                  </a:lnTo>
                  <a:lnTo>
                    <a:pt x="593" y="1301"/>
                  </a:lnTo>
                  <a:lnTo>
                    <a:pt x="590" y="1293"/>
                  </a:lnTo>
                  <a:lnTo>
                    <a:pt x="586" y="1284"/>
                  </a:lnTo>
                  <a:lnTo>
                    <a:pt x="581" y="1277"/>
                  </a:lnTo>
                  <a:lnTo>
                    <a:pt x="577" y="1271"/>
                  </a:lnTo>
                  <a:lnTo>
                    <a:pt x="571" y="1266"/>
                  </a:lnTo>
                  <a:lnTo>
                    <a:pt x="564" y="1261"/>
                  </a:lnTo>
                  <a:lnTo>
                    <a:pt x="557" y="1258"/>
                  </a:lnTo>
                  <a:lnTo>
                    <a:pt x="548" y="1258"/>
                  </a:lnTo>
                  <a:lnTo>
                    <a:pt x="538" y="1256"/>
                  </a:lnTo>
                  <a:lnTo>
                    <a:pt x="531" y="1251"/>
                  </a:lnTo>
                  <a:lnTo>
                    <a:pt x="524" y="1246"/>
                  </a:lnTo>
                  <a:lnTo>
                    <a:pt x="518" y="1238"/>
                  </a:lnTo>
                  <a:lnTo>
                    <a:pt x="513" y="1230"/>
                  </a:lnTo>
                  <a:lnTo>
                    <a:pt x="508" y="1223"/>
                  </a:lnTo>
                  <a:lnTo>
                    <a:pt x="502" y="1215"/>
                  </a:lnTo>
                  <a:lnTo>
                    <a:pt x="494" y="1209"/>
                  </a:lnTo>
                  <a:lnTo>
                    <a:pt x="478" y="1198"/>
                  </a:lnTo>
                  <a:lnTo>
                    <a:pt x="463" y="1189"/>
                  </a:lnTo>
                  <a:lnTo>
                    <a:pt x="457" y="1184"/>
                  </a:lnTo>
                  <a:lnTo>
                    <a:pt x="450" y="1178"/>
                  </a:lnTo>
                  <a:lnTo>
                    <a:pt x="446" y="1171"/>
                  </a:lnTo>
                  <a:lnTo>
                    <a:pt x="444" y="1163"/>
                  </a:lnTo>
                  <a:lnTo>
                    <a:pt x="441" y="1148"/>
                  </a:lnTo>
                  <a:lnTo>
                    <a:pt x="438" y="1134"/>
                  </a:lnTo>
                  <a:lnTo>
                    <a:pt x="436" y="1128"/>
                  </a:lnTo>
                  <a:lnTo>
                    <a:pt x="434" y="1120"/>
                  </a:lnTo>
                  <a:lnTo>
                    <a:pt x="430" y="1115"/>
                  </a:lnTo>
                  <a:lnTo>
                    <a:pt x="425" y="1109"/>
                  </a:lnTo>
                  <a:lnTo>
                    <a:pt x="409" y="1090"/>
                  </a:lnTo>
                  <a:lnTo>
                    <a:pt x="394" y="1074"/>
                  </a:lnTo>
                  <a:lnTo>
                    <a:pt x="389" y="1065"/>
                  </a:lnTo>
                  <a:lnTo>
                    <a:pt x="382" y="1055"/>
                  </a:lnTo>
                  <a:lnTo>
                    <a:pt x="377" y="1045"/>
                  </a:lnTo>
                  <a:lnTo>
                    <a:pt x="374" y="1032"/>
                  </a:lnTo>
                  <a:lnTo>
                    <a:pt x="367" y="1013"/>
                  </a:lnTo>
                  <a:lnTo>
                    <a:pt x="360" y="997"/>
                  </a:lnTo>
                  <a:lnTo>
                    <a:pt x="350" y="982"/>
                  </a:lnTo>
                  <a:lnTo>
                    <a:pt x="337" y="966"/>
                  </a:lnTo>
                  <a:lnTo>
                    <a:pt x="332" y="957"/>
                  </a:lnTo>
                  <a:lnTo>
                    <a:pt x="330" y="948"/>
                  </a:lnTo>
                  <a:lnTo>
                    <a:pt x="329" y="939"/>
                  </a:lnTo>
                  <a:lnTo>
                    <a:pt x="327" y="931"/>
                  </a:lnTo>
                  <a:lnTo>
                    <a:pt x="327" y="922"/>
                  </a:lnTo>
                  <a:lnTo>
                    <a:pt x="326" y="913"/>
                  </a:lnTo>
                  <a:lnTo>
                    <a:pt x="323" y="905"/>
                  </a:lnTo>
                  <a:lnTo>
                    <a:pt x="318" y="897"/>
                  </a:lnTo>
                  <a:lnTo>
                    <a:pt x="307" y="882"/>
                  </a:lnTo>
                  <a:lnTo>
                    <a:pt x="297" y="868"/>
                  </a:lnTo>
                  <a:lnTo>
                    <a:pt x="290" y="854"/>
                  </a:lnTo>
                  <a:lnTo>
                    <a:pt x="282" y="840"/>
                  </a:lnTo>
                  <a:lnTo>
                    <a:pt x="277" y="826"/>
                  </a:lnTo>
                  <a:lnTo>
                    <a:pt x="273" y="811"/>
                  </a:lnTo>
                  <a:lnTo>
                    <a:pt x="272" y="794"/>
                  </a:lnTo>
                  <a:lnTo>
                    <a:pt x="271" y="776"/>
                  </a:lnTo>
                  <a:lnTo>
                    <a:pt x="271" y="752"/>
                  </a:lnTo>
                  <a:lnTo>
                    <a:pt x="271" y="731"/>
                  </a:lnTo>
                  <a:lnTo>
                    <a:pt x="271" y="711"/>
                  </a:lnTo>
                  <a:lnTo>
                    <a:pt x="271" y="686"/>
                  </a:lnTo>
                  <a:lnTo>
                    <a:pt x="268" y="671"/>
                  </a:lnTo>
                  <a:lnTo>
                    <a:pt x="262" y="655"/>
                  </a:lnTo>
                  <a:lnTo>
                    <a:pt x="254" y="642"/>
                  </a:lnTo>
                  <a:lnTo>
                    <a:pt x="247" y="629"/>
                  </a:lnTo>
                  <a:lnTo>
                    <a:pt x="243" y="623"/>
                  </a:lnTo>
                  <a:lnTo>
                    <a:pt x="241" y="617"/>
                  </a:lnTo>
                  <a:lnTo>
                    <a:pt x="239" y="611"/>
                  </a:lnTo>
                  <a:lnTo>
                    <a:pt x="238" y="603"/>
                  </a:lnTo>
                  <a:lnTo>
                    <a:pt x="239" y="592"/>
                  </a:lnTo>
                  <a:lnTo>
                    <a:pt x="241" y="583"/>
                  </a:lnTo>
                  <a:lnTo>
                    <a:pt x="243" y="574"/>
                  </a:lnTo>
                  <a:lnTo>
                    <a:pt x="247" y="567"/>
                  </a:lnTo>
                  <a:lnTo>
                    <a:pt x="249" y="558"/>
                  </a:lnTo>
                  <a:lnTo>
                    <a:pt x="252" y="550"/>
                  </a:lnTo>
                  <a:lnTo>
                    <a:pt x="253" y="540"/>
                  </a:lnTo>
                  <a:lnTo>
                    <a:pt x="254" y="530"/>
                  </a:lnTo>
                  <a:lnTo>
                    <a:pt x="253" y="527"/>
                  </a:lnTo>
                  <a:lnTo>
                    <a:pt x="252" y="523"/>
                  </a:lnTo>
                  <a:lnTo>
                    <a:pt x="252" y="476"/>
                  </a:lnTo>
                  <a:lnTo>
                    <a:pt x="252" y="465"/>
                  </a:lnTo>
                  <a:lnTo>
                    <a:pt x="249" y="456"/>
                  </a:lnTo>
                  <a:lnTo>
                    <a:pt x="248" y="451"/>
                  </a:lnTo>
                  <a:lnTo>
                    <a:pt x="247" y="448"/>
                  </a:lnTo>
                  <a:lnTo>
                    <a:pt x="243" y="442"/>
                  </a:lnTo>
                  <a:lnTo>
                    <a:pt x="239" y="439"/>
                  </a:lnTo>
                  <a:lnTo>
                    <a:pt x="231" y="434"/>
                  </a:lnTo>
                  <a:lnTo>
                    <a:pt x="221" y="430"/>
                  </a:lnTo>
                  <a:lnTo>
                    <a:pt x="216" y="427"/>
                  </a:lnTo>
                  <a:lnTo>
                    <a:pt x="212" y="425"/>
                  </a:lnTo>
                  <a:lnTo>
                    <a:pt x="208" y="421"/>
                  </a:lnTo>
                  <a:lnTo>
                    <a:pt x="206" y="417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92" name="Freeform 62"/>
            <p:cNvSpPr>
              <a:spLocks/>
            </p:cNvSpPr>
            <p:nvPr/>
          </p:nvSpPr>
          <p:spPr bwMode="auto">
            <a:xfrm>
              <a:off x="5159924" y="3595452"/>
              <a:ext cx="561211" cy="1026582"/>
            </a:xfrm>
            <a:custGeom>
              <a:avLst/>
              <a:gdLst>
                <a:gd name="T0" fmla="*/ 352 w 2272"/>
                <a:gd name="T1" fmla="*/ 291 h 4154"/>
                <a:gd name="T2" fmla="*/ 450 w 2272"/>
                <a:gd name="T3" fmla="*/ 277 h 4154"/>
                <a:gd name="T4" fmla="*/ 541 w 2272"/>
                <a:gd name="T5" fmla="*/ 357 h 4154"/>
                <a:gd name="T6" fmla="*/ 641 w 2272"/>
                <a:gd name="T7" fmla="*/ 470 h 4154"/>
                <a:gd name="T8" fmla="*/ 745 w 2272"/>
                <a:gd name="T9" fmla="*/ 437 h 4154"/>
                <a:gd name="T10" fmla="*/ 858 w 2272"/>
                <a:gd name="T11" fmla="*/ 399 h 4154"/>
                <a:gd name="T12" fmla="*/ 1001 w 2272"/>
                <a:gd name="T13" fmla="*/ 406 h 4154"/>
                <a:gd name="T14" fmla="*/ 1089 w 2272"/>
                <a:gd name="T15" fmla="*/ 188 h 4154"/>
                <a:gd name="T16" fmla="*/ 1103 w 2272"/>
                <a:gd name="T17" fmla="*/ 89 h 4154"/>
                <a:gd name="T18" fmla="*/ 1167 w 2272"/>
                <a:gd name="T19" fmla="*/ 17 h 4154"/>
                <a:gd name="T20" fmla="*/ 1463 w 2272"/>
                <a:gd name="T21" fmla="*/ 12 h 4154"/>
                <a:gd name="T22" fmla="*/ 1449 w 2272"/>
                <a:gd name="T23" fmla="*/ 96 h 4154"/>
                <a:gd name="T24" fmla="*/ 1413 w 2272"/>
                <a:gd name="T25" fmla="*/ 425 h 4154"/>
                <a:gd name="T26" fmla="*/ 1286 w 2272"/>
                <a:gd name="T27" fmla="*/ 614 h 4154"/>
                <a:gd name="T28" fmla="*/ 1248 w 2272"/>
                <a:gd name="T29" fmla="*/ 752 h 4154"/>
                <a:gd name="T30" fmla="*/ 1334 w 2272"/>
                <a:gd name="T31" fmla="*/ 907 h 4154"/>
                <a:gd name="T32" fmla="*/ 1479 w 2272"/>
                <a:gd name="T33" fmla="*/ 995 h 4154"/>
                <a:gd name="T34" fmla="*/ 1740 w 2272"/>
                <a:gd name="T35" fmla="*/ 1056 h 4154"/>
                <a:gd name="T36" fmla="*/ 1905 w 2272"/>
                <a:gd name="T37" fmla="*/ 1188 h 4154"/>
                <a:gd name="T38" fmla="*/ 2072 w 2272"/>
                <a:gd name="T39" fmla="*/ 1308 h 4154"/>
                <a:gd name="T40" fmla="*/ 2192 w 2272"/>
                <a:gd name="T41" fmla="*/ 1396 h 4154"/>
                <a:gd name="T42" fmla="*/ 2200 w 2272"/>
                <a:gd name="T43" fmla="*/ 1768 h 4154"/>
                <a:gd name="T44" fmla="*/ 2182 w 2272"/>
                <a:gd name="T45" fmla="*/ 2018 h 4154"/>
                <a:gd name="T46" fmla="*/ 2270 w 2272"/>
                <a:gd name="T47" fmla="*/ 2115 h 4154"/>
                <a:gd name="T48" fmla="*/ 2217 w 2272"/>
                <a:gd name="T49" fmla="*/ 2231 h 4154"/>
                <a:gd name="T50" fmla="*/ 2150 w 2272"/>
                <a:gd name="T51" fmla="*/ 2357 h 4154"/>
                <a:gd name="T52" fmla="*/ 2060 w 2272"/>
                <a:gd name="T53" fmla="*/ 2296 h 4154"/>
                <a:gd name="T54" fmla="*/ 1984 w 2272"/>
                <a:gd name="T55" fmla="*/ 2278 h 4154"/>
                <a:gd name="T56" fmla="*/ 1730 w 2272"/>
                <a:gd name="T57" fmla="*/ 2350 h 4154"/>
                <a:gd name="T58" fmla="*/ 1514 w 2272"/>
                <a:gd name="T59" fmla="*/ 2445 h 4154"/>
                <a:gd name="T60" fmla="*/ 1384 w 2272"/>
                <a:gd name="T61" fmla="*/ 2612 h 4154"/>
                <a:gd name="T62" fmla="*/ 1379 w 2272"/>
                <a:gd name="T63" fmla="*/ 2752 h 4154"/>
                <a:gd name="T64" fmla="*/ 1383 w 2272"/>
                <a:gd name="T65" fmla="*/ 3039 h 4154"/>
                <a:gd name="T66" fmla="*/ 1314 w 2272"/>
                <a:gd name="T67" fmla="*/ 3323 h 4154"/>
                <a:gd name="T68" fmla="*/ 1053 w 2272"/>
                <a:gd name="T69" fmla="*/ 3439 h 4154"/>
                <a:gd name="T70" fmla="*/ 918 w 2272"/>
                <a:gd name="T71" fmla="*/ 3635 h 4154"/>
                <a:gd name="T72" fmla="*/ 769 w 2272"/>
                <a:gd name="T73" fmla="*/ 3893 h 4154"/>
                <a:gd name="T74" fmla="*/ 690 w 2272"/>
                <a:gd name="T75" fmla="*/ 4034 h 4154"/>
                <a:gd name="T76" fmla="*/ 549 w 2272"/>
                <a:gd name="T77" fmla="*/ 4128 h 4154"/>
                <a:gd name="T78" fmla="*/ 404 w 2272"/>
                <a:gd name="T79" fmla="*/ 4120 h 4154"/>
                <a:gd name="T80" fmla="*/ 198 w 2272"/>
                <a:gd name="T81" fmla="*/ 4141 h 4154"/>
                <a:gd name="T82" fmla="*/ 65 w 2272"/>
                <a:gd name="T83" fmla="*/ 4052 h 4154"/>
                <a:gd name="T84" fmla="*/ 24 w 2272"/>
                <a:gd name="T85" fmla="*/ 3868 h 4154"/>
                <a:gd name="T86" fmla="*/ 14 w 2272"/>
                <a:gd name="T87" fmla="*/ 3607 h 4154"/>
                <a:gd name="T88" fmla="*/ 185 w 2272"/>
                <a:gd name="T89" fmla="*/ 3500 h 4154"/>
                <a:gd name="T90" fmla="*/ 307 w 2272"/>
                <a:gd name="T91" fmla="*/ 3305 h 4154"/>
                <a:gd name="T92" fmla="*/ 372 w 2272"/>
                <a:gd name="T93" fmla="*/ 3189 h 4154"/>
                <a:gd name="T94" fmla="*/ 459 w 2272"/>
                <a:gd name="T95" fmla="*/ 2976 h 4154"/>
                <a:gd name="T96" fmla="*/ 335 w 2272"/>
                <a:gd name="T97" fmla="*/ 2855 h 4154"/>
                <a:gd name="T98" fmla="*/ 425 w 2272"/>
                <a:gd name="T99" fmla="*/ 2692 h 4154"/>
                <a:gd name="T100" fmla="*/ 616 w 2272"/>
                <a:gd name="T101" fmla="*/ 2618 h 4154"/>
                <a:gd name="T102" fmla="*/ 730 w 2272"/>
                <a:gd name="T103" fmla="*/ 2650 h 4154"/>
                <a:gd name="T104" fmla="*/ 868 w 2272"/>
                <a:gd name="T105" fmla="*/ 2566 h 4154"/>
                <a:gd name="T106" fmla="*/ 831 w 2272"/>
                <a:gd name="T107" fmla="*/ 2282 h 4154"/>
                <a:gd name="T108" fmla="*/ 720 w 2272"/>
                <a:gd name="T109" fmla="*/ 2100 h 4154"/>
                <a:gd name="T110" fmla="*/ 650 w 2272"/>
                <a:gd name="T111" fmla="*/ 1878 h 4154"/>
                <a:gd name="T112" fmla="*/ 642 w 2272"/>
                <a:gd name="T113" fmla="*/ 1538 h 4154"/>
                <a:gd name="T114" fmla="*/ 600 w 2272"/>
                <a:gd name="T115" fmla="*/ 1320 h 4154"/>
                <a:gd name="T116" fmla="*/ 502 w 2272"/>
                <a:gd name="T117" fmla="*/ 1215 h 4154"/>
                <a:gd name="T118" fmla="*/ 389 w 2272"/>
                <a:gd name="T119" fmla="*/ 1065 h 4154"/>
                <a:gd name="T120" fmla="*/ 307 w 2272"/>
                <a:gd name="T121" fmla="*/ 882 h 4154"/>
                <a:gd name="T122" fmla="*/ 243 w 2272"/>
                <a:gd name="T123" fmla="*/ 623 h 4154"/>
                <a:gd name="T124" fmla="*/ 249 w 2272"/>
                <a:gd name="T125" fmla="*/ 456 h 4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72" h="4154">
                  <a:moveTo>
                    <a:pt x="206" y="417"/>
                  </a:moveTo>
                  <a:lnTo>
                    <a:pt x="226" y="396"/>
                  </a:lnTo>
                  <a:lnTo>
                    <a:pt x="242" y="376"/>
                  </a:lnTo>
                  <a:lnTo>
                    <a:pt x="258" y="357"/>
                  </a:lnTo>
                  <a:lnTo>
                    <a:pt x="276" y="335"/>
                  </a:lnTo>
                  <a:lnTo>
                    <a:pt x="287" y="318"/>
                  </a:lnTo>
                  <a:lnTo>
                    <a:pt x="297" y="301"/>
                  </a:lnTo>
                  <a:lnTo>
                    <a:pt x="302" y="293"/>
                  </a:lnTo>
                  <a:lnTo>
                    <a:pt x="308" y="287"/>
                  </a:lnTo>
                  <a:lnTo>
                    <a:pt x="312" y="286"/>
                  </a:lnTo>
                  <a:lnTo>
                    <a:pt x="316" y="283"/>
                  </a:lnTo>
                  <a:lnTo>
                    <a:pt x="321" y="282"/>
                  </a:lnTo>
                  <a:lnTo>
                    <a:pt x="326" y="282"/>
                  </a:lnTo>
                  <a:lnTo>
                    <a:pt x="336" y="283"/>
                  </a:lnTo>
                  <a:lnTo>
                    <a:pt x="345" y="287"/>
                  </a:lnTo>
                  <a:lnTo>
                    <a:pt x="352" y="291"/>
                  </a:lnTo>
                  <a:lnTo>
                    <a:pt x="360" y="297"/>
                  </a:lnTo>
                  <a:lnTo>
                    <a:pt x="367" y="302"/>
                  </a:lnTo>
                  <a:lnTo>
                    <a:pt x="376" y="307"/>
                  </a:lnTo>
                  <a:lnTo>
                    <a:pt x="385" y="309"/>
                  </a:lnTo>
                  <a:lnTo>
                    <a:pt x="395" y="311"/>
                  </a:lnTo>
                  <a:lnTo>
                    <a:pt x="400" y="311"/>
                  </a:lnTo>
                  <a:lnTo>
                    <a:pt x="404" y="309"/>
                  </a:lnTo>
                  <a:lnTo>
                    <a:pt x="408" y="308"/>
                  </a:lnTo>
                  <a:lnTo>
                    <a:pt x="411" y="306"/>
                  </a:lnTo>
                  <a:lnTo>
                    <a:pt x="419" y="301"/>
                  </a:lnTo>
                  <a:lnTo>
                    <a:pt x="425" y="294"/>
                  </a:lnTo>
                  <a:lnTo>
                    <a:pt x="431" y="288"/>
                  </a:lnTo>
                  <a:lnTo>
                    <a:pt x="438" y="282"/>
                  </a:lnTo>
                  <a:lnTo>
                    <a:pt x="441" y="279"/>
                  </a:lnTo>
                  <a:lnTo>
                    <a:pt x="446" y="278"/>
                  </a:lnTo>
                  <a:lnTo>
                    <a:pt x="450" y="277"/>
                  </a:lnTo>
                  <a:lnTo>
                    <a:pt x="455" y="277"/>
                  </a:lnTo>
                  <a:lnTo>
                    <a:pt x="467" y="282"/>
                  </a:lnTo>
                  <a:lnTo>
                    <a:pt x="477" y="289"/>
                  </a:lnTo>
                  <a:lnTo>
                    <a:pt x="488" y="293"/>
                  </a:lnTo>
                  <a:lnTo>
                    <a:pt x="498" y="294"/>
                  </a:lnTo>
                  <a:lnTo>
                    <a:pt x="507" y="296"/>
                  </a:lnTo>
                  <a:lnTo>
                    <a:pt x="517" y="296"/>
                  </a:lnTo>
                  <a:lnTo>
                    <a:pt x="537" y="296"/>
                  </a:lnTo>
                  <a:lnTo>
                    <a:pt x="558" y="298"/>
                  </a:lnTo>
                  <a:lnTo>
                    <a:pt x="558" y="320"/>
                  </a:lnTo>
                  <a:lnTo>
                    <a:pt x="558" y="327"/>
                  </a:lnTo>
                  <a:lnTo>
                    <a:pt x="556" y="335"/>
                  </a:lnTo>
                  <a:lnTo>
                    <a:pt x="552" y="340"/>
                  </a:lnTo>
                  <a:lnTo>
                    <a:pt x="548" y="346"/>
                  </a:lnTo>
                  <a:lnTo>
                    <a:pt x="544" y="352"/>
                  </a:lnTo>
                  <a:lnTo>
                    <a:pt x="541" y="357"/>
                  </a:lnTo>
                  <a:lnTo>
                    <a:pt x="538" y="365"/>
                  </a:lnTo>
                  <a:lnTo>
                    <a:pt x="537" y="372"/>
                  </a:lnTo>
                  <a:lnTo>
                    <a:pt x="538" y="382"/>
                  </a:lnTo>
                  <a:lnTo>
                    <a:pt x="541" y="391"/>
                  </a:lnTo>
                  <a:lnTo>
                    <a:pt x="543" y="400"/>
                  </a:lnTo>
                  <a:lnTo>
                    <a:pt x="547" y="409"/>
                  </a:lnTo>
                  <a:lnTo>
                    <a:pt x="553" y="416"/>
                  </a:lnTo>
                  <a:lnTo>
                    <a:pt x="559" y="422"/>
                  </a:lnTo>
                  <a:lnTo>
                    <a:pt x="567" y="429"/>
                  </a:lnTo>
                  <a:lnTo>
                    <a:pt x="574" y="435"/>
                  </a:lnTo>
                  <a:lnTo>
                    <a:pt x="591" y="448"/>
                  </a:lnTo>
                  <a:lnTo>
                    <a:pt x="605" y="459"/>
                  </a:lnTo>
                  <a:lnTo>
                    <a:pt x="613" y="464"/>
                  </a:lnTo>
                  <a:lnTo>
                    <a:pt x="621" y="466"/>
                  </a:lnTo>
                  <a:lnTo>
                    <a:pt x="630" y="469"/>
                  </a:lnTo>
                  <a:lnTo>
                    <a:pt x="641" y="470"/>
                  </a:lnTo>
                  <a:lnTo>
                    <a:pt x="647" y="469"/>
                  </a:lnTo>
                  <a:lnTo>
                    <a:pt x="652" y="468"/>
                  </a:lnTo>
                  <a:lnTo>
                    <a:pt x="657" y="464"/>
                  </a:lnTo>
                  <a:lnTo>
                    <a:pt x="662" y="461"/>
                  </a:lnTo>
                  <a:lnTo>
                    <a:pt x="671" y="454"/>
                  </a:lnTo>
                  <a:lnTo>
                    <a:pt x="682" y="449"/>
                  </a:lnTo>
                  <a:lnTo>
                    <a:pt x="690" y="448"/>
                  </a:lnTo>
                  <a:lnTo>
                    <a:pt x="696" y="448"/>
                  </a:lnTo>
                  <a:lnTo>
                    <a:pt x="704" y="448"/>
                  </a:lnTo>
                  <a:lnTo>
                    <a:pt x="710" y="449"/>
                  </a:lnTo>
                  <a:lnTo>
                    <a:pt x="716" y="449"/>
                  </a:lnTo>
                  <a:lnTo>
                    <a:pt x="723" y="450"/>
                  </a:lnTo>
                  <a:lnTo>
                    <a:pt x="729" y="449"/>
                  </a:lnTo>
                  <a:lnTo>
                    <a:pt x="735" y="446"/>
                  </a:lnTo>
                  <a:lnTo>
                    <a:pt x="741" y="442"/>
                  </a:lnTo>
                  <a:lnTo>
                    <a:pt x="745" y="437"/>
                  </a:lnTo>
                  <a:lnTo>
                    <a:pt x="750" y="434"/>
                  </a:lnTo>
                  <a:lnTo>
                    <a:pt x="756" y="432"/>
                  </a:lnTo>
                  <a:lnTo>
                    <a:pt x="773" y="439"/>
                  </a:lnTo>
                  <a:lnTo>
                    <a:pt x="789" y="446"/>
                  </a:lnTo>
                  <a:lnTo>
                    <a:pt x="794" y="445"/>
                  </a:lnTo>
                  <a:lnTo>
                    <a:pt x="798" y="442"/>
                  </a:lnTo>
                  <a:lnTo>
                    <a:pt x="802" y="439"/>
                  </a:lnTo>
                  <a:lnTo>
                    <a:pt x="804" y="435"/>
                  </a:lnTo>
                  <a:lnTo>
                    <a:pt x="809" y="425"/>
                  </a:lnTo>
                  <a:lnTo>
                    <a:pt x="815" y="414"/>
                  </a:lnTo>
                  <a:lnTo>
                    <a:pt x="819" y="410"/>
                  </a:lnTo>
                  <a:lnTo>
                    <a:pt x="823" y="406"/>
                  </a:lnTo>
                  <a:lnTo>
                    <a:pt x="828" y="402"/>
                  </a:lnTo>
                  <a:lnTo>
                    <a:pt x="834" y="401"/>
                  </a:lnTo>
                  <a:lnTo>
                    <a:pt x="846" y="399"/>
                  </a:lnTo>
                  <a:lnTo>
                    <a:pt x="858" y="399"/>
                  </a:lnTo>
                  <a:lnTo>
                    <a:pt x="872" y="400"/>
                  </a:lnTo>
                  <a:lnTo>
                    <a:pt x="884" y="402"/>
                  </a:lnTo>
                  <a:lnTo>
                    <a:pt x="897" y="405"/>
                  </a:lnTo>
                  <a:lnTo>
                    <a:pt x="910" y="406"/>
                  </a:lnTo>
                  <a:lnTo>
                    <a:pt x="923" y="404"/>
                  </a:lnTo>
                  <a:lnTo>
                    <a:pt x="937" y="401"/>
                  </a:lnTo>
                  <a:lnTo>
                    <a:pt x="945" y="402"/>
                  </a:lnTo>
                  <a:lnTo>
                    <a:pt x="951" y="405"/>
                  </a:lnTo>
                  <a:lnTo>
                    <a:pt x="956" y="409"/>
                  </a:lnTo>
                  <a:lnTo>
                    <a:pt x="961" y="414"/>
                  </a:lnTo>
                  <a:lnTo>
                    <a:pt x="966" y="419"/>
                  </a:lnTo>
                  <a:lnTo>
                    <a:pt x="971" y="425"/>
                  </a:lnTo>
                  <a:lnTo>
                    <a:pt x="977" y="429"/>
                  </a:lnTo>
                  <a:lnTo>
                    <a:pt x="984" y="432"/>
                  </a:lnTo>
                  <a:lnTo>
                    <a:pt x="994" y="419"/>
                  </a:lnTo>
                  <a:lnTo>
                    <a:pt x="1001" y="406"/>
                  </a:lnTo>
                  <a:lnTo>
                    <a:pt x="1006" y="392"/>
                  </a:lnTo>
                  <a:lnTo>
                    <a:pt x="1011" y="380"/>
                  </a:lnTo>
                  <a:lnTo>
                    <a:pt x="1020" y="352"/>
                  </a:lnTo>
                  <a:lnTo>
                    <a:pt x="1031" y="322"/>
                  </a:lnTo>
                  <a:lnTo>
                    <a:pt x="1040" y="306"/>
                  </a:lnTo>
                  <a:lnTo>
                    <a:pt x="1050" y="292"/>
                  </a:lnTo>
                  <a:lnTo>
                    <a:pt x="1060" y="278"/>
                  </a:lnTo>
                  <a:lnTo>
                    <a:pt x="1070" y="267"/>
                  </a:lnTo>
                  <a:lnTo>
                    <a:pt x="1079" y="254"/>
                  </a:lnTo>
                  <a:lnTo>
                    <a:pt x="1087" y="240"/>
                  </a:lnTo>
                  <a:lnTo>
                    <a:pt x="1089" y="233"/>
                  </a:lnTo>
                  <a:lnTo>
                    <a:pt x="1090" y="225"/>
                  </a:lnTo>
                  <a:lnTo>
                    <a:pt x="1093" y="217"/>
                  </a:lnTo>
                  <a:lnTo>
                    <a:pt x="1093" y="208"/>
                  </a:lnTo>
                  <a:lnTo>
                    <a:pt x="1092" y="198"/>
                  </a:lnTo>
                  <a:lnTo>
                    <a:pt x="1089" y="188"/>
                  </a:lnTo>
                  <a:lnTo>
                    <a:pt x="1084" y="179"/>
                  </a:lnTo>
                  <a:lnTo>
                    <a:pt x="1079" y="171"/>
                  </a:lnTo>
                  <a:lnTo>
                    <a:pt x="1074" y="163"/>
                  </a:lnTo>
                  <a:lnTo>
                    <a:pt x="1070" y="154"/>
                  </a:lnTo>
                  <a:lnTo>
                    <a:pt x="1068" y="145"/>
                  </a:lnTo>
                  <a:lnTo>
                    <a:pt x="1066" y="134"/>
                  </a:lnTo>
                  <a:lnTo>
                    <a:pt x="1066" y="130"/>
                  </a:lnTo>
                  <a:lnTo>
                    <a:pt x="1068" y="126"/>
                  </a:lnTo>
                  <a:lnTo>
                    <a:pt x="1070" y="123"/>
                  </a:lnTo>
                  <a:lnTo>
                    <a:pt x="1073" y="120"/>
                  </a:lnTo>
                  <a:lnTo>
                    <a:pt x="1080" y="115"/>
                  </a:lnTo>
                  <a:lnTo>
                    <a:pt x="1088" y="110"/>
                  </a:lnTo>
                  <a:lnTo>
                    <a:pt x="1093" y="105"/>
                  </a:lnTo>
                  <a:lnTo>
                    <a:pt x="1097" y="100"/>
                  </a:lnTo>
                  <a:lnTo>
                    <a:pt x="1099" y="95"/>
                  </a:lnTo>
                  <a:lnTo>
                    <a:pt x="1103" y="89"/>
                  </a:lnTo>
                  <a:lnTo>
                    <a:pt x="1107" y="76"/>
                  </a:lnTo>
                  <a:lnTo>
                    <a:pt x="1112" y="62"/>
                  </a:lnTo>
                  <a:lnTo>
                    <a:pt x="1117" y="41"/>
                  </a:lnTo>
                  <a:lnTo>
                    <a:pt x="1122" y="21"/>
                  </a:lnTo>
                  <a:lnTo>
                    <a:pt x="1125" y="12"/>
                  </a:lnTo>
                  <a:lnTo>
                    <a:pt x="1129" y="6"/>
                  </a:lnTo>
                  <a:lnTo>
                    <a:pt x="1133" y="3"/>
                  </a:lnTo>
                  <a:lnTo>
                    <a:pt x="1137" y="1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9" y="0"/>
                  </a:lnTo>
                  <a:lnTo>
                    <a:pt x="1152" y="1"/>
                  </a:lnTo>
                  <a:lnTo>
                    <a:pt x="1154" y="3"/>
                  </a:lnTo>
                  <a:lnTo>
                    <a:pt x="1157" y="7"/>
                  </a:lnTo>
                  <a:lnTo>
                    <a:pt x="1161" y="13"/>
                  </a:lnTo>
                  <a:lnTo>
                    <a:pt x="1167" y="17"/>
                  </a:lnTo>
                  <a:lnTo>
                    <a:pt x="1176" y="22"/>
                  </a:lnTo>
                  <a:lnTo>
                    <a:pt x="1184" y="25"/>
                  </a:lnTo>
                  <a:lnTo>
                    <a:pt x="1192" y="26"/>
                  </a:lnTo>
                  <a:lnTo>
                    <a:pt x="1201" y="27"/>
                  </a:lnTo>
                  <a:lnTo>
                    <a:pt x="1217" y="28"/>
                  </a:lnTo>
                  <a:lnTo>
                    <a:pt x="1237" y="28"/>
                  </a:lnTo>
                  <a:lnTo>
                    <a:pt x="1265" y="27"/>
                  </a:lnTo>
                  <a:lnTo>
                    <a:pt x="1291" y="26"/>
                  </a:lnTo>
                  <a:lnTo>
                    <a:pt x="1316" y="22"/>
                  </a:lnTo>
                  <a:lnTo>
                    <a:pt x="1339" y="18"/>
                  </a:lnTo>
                  <a:lnTo>
                    <a:pt x="1363" y="16"/>
                  </a:lnTo>
                  <a:lnTo>
                    <a:pt x="1388" y="12"/>
                  </a:lnTo>
                  <a:lnTo>
                    <a:pt x="1413" y="11"/>
                  </a:lnTo>
                  <a:lnTo>
                    <a:pt x="1442" y="10"/>
                  </a:lnTo>
                  <a:lnTo>
                    <a:pt x="1453" y="11"/>
                  </a:lnTo>
                  <a:lnTo>
                    <a:pt x="1463" y="12"/>
                  </a:lnTo>
                  <a:lnTo>
                    <a:pt x="1472" y="15"/>
                  </a:lnTo>
                  <a:lnTo>
                    <a:pt x="1482" y="17"/>
                  </a:lnTo>
                  <a:lnTo>
                    <a:pt x="1501" y="25"/>
                  </a:lnTo>
                  <a:lnTo>
                    <a:pt x="1521" y="32"/>
                  </a:lnTo>
                  <a:lnTo>
                    <a:pt x="1521" y="32"/>
                  </a:lnTo>
                  <a:lnTo>
                    <a:pt x="1516" y="37"/>
                  </a:lnTo>
                  <a:lnTo>
                    <a:pt x="1511" y="41"/>
                  </a:lnTo>
                  <a:lnTo>
                    <a:pt x="1496" y="52"/>
                  </a:lnTo>
                  <a:lnTo>
                    <a:pt x="1481" y="61"/>
                  </a:lnTo>
                  <a:lnTo>
                    <a:pt x="1474" y="65"/>
                  </a:lnTo>
                  <a:lnTo>
                    <a:pt x="1467" y="70"/>
                  </a:lnTo>
                  <a:lnTo>
                    <a:pt x="1461" y="76"/>
                  </a:lnTo>
                  <a:lnTo>
                    <a:pt x="1453" y="82"/>
                  </a:lnTo>
                  <a:lnTo>
                    <a:pt x="1450" y="86"/>
                  </a:lnTo>
                  <a:lnTo>
                    <a:pt x="1449" y="91"/>
                  </a:lnTo>
                  <a:lnTo>
                    <a:pt x="1449" y="96"/>
                  </a:lnTo>
                  <a:lnTo>
                    <a:pt x="1449" y="100"/>
                  </a:lnTo>
                  <a:lnTo>
                    <a:pt x="1449" y="110"/>
                  </a:lnTo>
                  <a:lnTo>
                    <a:pt x="1448" y="121"/>
                  </a:lnTo>
                  <a:lnTo>
                    <a:pt x="1442" y="144"/>
                  </a:lnTo>
                  <a:lnTo>
                    <a:pt x="1438" y="164"/>
                  </a:lnTo>
                  <a:lnTo>
                    <a:pt x="1435" y="185"/>
                  </a:lnTo>
                  <a:lnTo>
                    <a:pt x="1435" y="209"/>
                  </a:lnTo>
                  <a:lnTo>
                    <a:pt x="1435" y="298"/>
                  </a:lnTo>
                  <a:lnTo>
                    <a:pt x="1434" y="322"/>
                  </a:lnTo>
                  <a:lnTo>
                    <a:pt x="1430" y="345"/>
                  </a:lnTo>
                  <a:lnTo>
                    <a:pt x="1428" y="366"/>
                  </a:lnTo>
                  <a:lnTo>
                    <a:pt x="1424" y="391"/>
                  </a:lnTo>
                  <a:lnTo>
                    <a:pt x="1423" y="400"/>
                  </a:lnTo>
                  <a:lnTo>
                    <a:pt x="1420" y="409"/>
                  </a:lnTo>
                  <a:lnTo>
                    <a:pt x="1417" y="417"/>
                  </a:lnTo>
                  <a:lnTo>
                    <a:pt x="1413" y="425"/>
                  </a:lnTo>
                  <a:lnTo>
                    <a:pt x="1402" y="439"/>
                  </a:lnTo>
                  <a:lnTo>
                    <a:pt x="1389" y="451"/>
                  </a:lnTo>
                  <a:lnTo>
                    <a:pt x="1378" y="464"/>
                  </a:lnTo>
                  <a:lnTo>
                    <a:pt x="1366" y="476"/>
                  </a:lnTo>
                  <a:lnTo>
                    <a:pt x="1361" y="484"/>
                  </a:lnTo>
                  <a:lnTo>
                    <a:pt x="1358" y="493"/>
                  </a:lnTo>
                  <a:lnTo>
                    <a:pt x="1354" y="501"/>
                  </a:lnTo>
                  <a:lnTo>
                    <a:pt x="1351" y="510"/>
                  </a:lnTo>
                  <a:lnTo>
                    <a:pt x="1349" y="524"/>
                  </a:lnTo>
                  <a:lnTo>
                    <a:pt x="1345" y="537"/>
                  </a:lnTo>
                  <a:lnTo>
                    <a:pt x="1340" y="547"/>
                  </a:lnTo>
                  <a:lnTo>
                    <a:pt x="1335" y="557"/>
                  </a:lnTo>
                  <a:lnTo>
                    <a:pt x="1321" y="577"/>
                  </a:lnTo>
                  <a:lnTo>
                    <a:pt x="1304" y="598"/>
                  </a:lnTo>
                  <a:lnTo>
                    <a:pt x="1295" y="607"/>
                  </a:lnTo>
                  <a:lnTo>
                    <a:pt x="1286" y="614"/>
                  </a:lnTo>
                  <a:lnTo>
                    <a:pt x="1282" y="619"/>
                  </a:lnTo>
                  <a:lnTo>
                    <a:pt x="1280" y="623"/>
                  </a:lnTo>
                  <a:lnTo>
                    <a:pt x="1277" y="628"/>
                  </a:lnTo>
                  <a:lnTo>
                    <a:pt x="1276" y="634"/>
                  </a:lnTo>
                  <a:lnTo>
                    <a:pt x="1277" y="647"/>
                  </a:lnTo>
                  <a:lnTo>
                    <a:pt x="1277" y="660"/>
                  </a:lnTo>
                  <a:lnTo>
                    <a:pt x="1277" y="670"/>
                  </a:lnTo>
                  <a:lnTo>
                    <a:pt x="1275" y="677"/>
                  </a:lnTo>
                  <a:lnTo>
                    <a:pt x="1270" y="686"/>
                  </a:lnTo>
                  <a:lnTo>
                    <a:pt x="1266" y="693"/>
                  </a:lnTo>
                  <a:lnTo>
                    <a:pt x="1261" y="700"/>
                  </a:lnTo>
                  <a:lnTo>
                    <a:pt x="1256" y="708"/>
                  </a:lnTo>
                  <a:lnTo>
                    <a:pt x="1252" y="716"/>
                  </a:lnTo>
                  <a:lnTo>
                    <a:pt x="1248" y="726"/>
                  </a:lnTo>
                  <a:lnTo>
                    <a:pt x="1247" y="740"/>
                  </a:lnTo>
                  <a:lnTo>
                    <a:pt x="1248" y="752"/>
                  </a:lnTo>
                  <a:lnTo>
                    <a:pt x="1248" y="769"/>
                  </a:lnTo>
                  <a:lnTo>
                    <a:pt x="1250" y="784"/>
                  </a:lnTo>
                  <a:lnTo>
                    <a:pt x="1252" y="789"/>
                  </a:lnTo>
                  <a:lnTo>
                    <a:pt x="1255" y="791"/>
                  </a:lnTo>
                  <a:lnTo>
                    <a:pt x="1257" y="794"/>
                  </a:lnTo>
                  <a:lnTo>
                    <a:pt x="1261" y="796"/>
                  </a:lnTo>
                  <a:lnTo>
                    <a:pt x="1269" y="801"/>
                  </a:lnTo>
                  <a:lnTo>
                    <a:pt x="1275" y="806"/>
                  </a:lnTo>
                  <a:lnTo>
                    <a:pt x="1290" y="824"/>
                  </a:lnTo>
                  <a:lnTo>
                    <a:pt x="1304" y="841"/>
                  </a:lnTo>
                  <a:lnTo>
                    <a:pt x="1310" y="849"/>
                  </a:lnTo>
                  <a:lnTo>
                    <a:pt x="1315" y="857"/>
                  </a:lnTo>
                  <a:lnTo>
                    <a:pt x="1319" y="864"/>
                  </a:lnTo>
                  <a:lnTo>
                    <a:pt x="1321" y="873"/>
                  </a:lnTo>
                  <a:lnTo>
                    <a:pt x="1326" y="889"/>
                  </a:lnTo>
                  <a:lnTo>
                    <a:pt x="1334" y="907"/>
                  </a:lnTo>
                  <a:lnTo>
                    <a:pt x="1339" y="918"/>
                  </a:lnTo>
                  <a:lnTo>
                    <a:pt x="1345" y="928"/>
                  </a:lnTo>
                  <a:lnTo>
                    <a:pt x="1351" y="938"/>
                  </a:lnTo>
                  <a:lnTo>
                    <a:pt x="1359" y="946"/>
                  </a:lnTo>
                  <a:lnTo>
                    <a:pt x="1366" y="954"/>
                  </a:lnTo>
                  <a:lnTo>
                    <a:pt x="1374" y="961"/>
                  </a:lnTo>
                  <a:lnTo>
                    <a:pt x="1383" y="968"/>
                  </a:lnTo>
                  <a:lnTo>
                    <a:pt x="1391" y="973"/>
                  </a:lnTo>
                  <a:lnTo>
                    <a:pt x="1402" y="978"/>
                  </a:lnTo>
                  <a:lnTo>
                    <a:pt x="1412" y="983"/>
                  </a:lnTo>
                  <a:lnTo>
                    <a:pt x="1422" y="986"/>
                  </a:lnTo>
                  <a:lnTo>
                    <a:pt x="1433" y="990"/>
                  </a:lnTo>
                  <a:lnTo>
                    <a:pt x="1444" y="992"/>
                  </a:lnTo>
                  <a:lnTo>
                    <a:pt x="1455" y="993"/>
                  </a:lnTo>
                  <a:lnTo>
                    <a:pt x="1467" y="995"/>
                  </a:lnTo>
                  <a:lnTo>
                    <a:pt x="1479" y="995"/>
                  </a:lnTo>
                  <a:lnTo>
                    <a:pt x="1504" y="993"/>
                  </a:lnTo>
                  <a:lnTo>
                    <a:pt x="1527" y="991"/>
                  </a:lnTo>
                  <a:lnTo>
                    <a:pt x="1550" y="988"/>
                  </a:lnTo>
                  <a:lnTo>
                    <a:pt x="1576" y="988"/>
                  </a:lnTo>
                  <a:lnTo>
                    <a:pt x="1602" y="988"/>
                  </a:lnTo>
                  <a:lnTo>
                    <a:pt x="1612" y="991"/>
                  </a:lnTo>
                  <a:lnTo>
                    <a:pt x="1621" y="993"/>
                  </a:lnTo>
                  <a:lnTo>
                    <a:pt x="1646" y="996"/>
                  </a:lnTo>
                  <a:lnTo>
                    <a:pt x="1669" y="1000"/>
                  </a:lnTo>
                  <a:lnTo>
                    <a:pt x="1679" y="1002"/>
                  </a:lnTo>
                  <a:lnTo>
                    <a:pt x="1689" y="1006"/>
                  </a:lnTo>
                  <a:lnTo>
                    <a:pt x="1698" y="1012"/>
                  </a:lnTo>
                  <a:lnTo>
                    <a:pt x="1708" y="1021"/>
                  </a:lnTo>
                  <a:lnTo>
                    <a:pt x="1719" y="1033"/>
                  </a:lnTo>
                  <a:lnTo>
                    <a:pt x="1730" y="1045"/>
                  </a:lnTo>
                  <a:lnTo>
                    <a:pt x="1740" y="1056"/>
                  </a:lnTo>
                  <a:lnTo>
                    <a:pt x="1749" y="1071"/>
                  </a:lnTo>
                  <a:lnTo>
                    <a:pt x="1755" y="1085"/>
                  </a:lnTo>
                  <a:lnTo>
                    <a:pt x="1760" y="1096"/>
                  </a:lnTo>
                  <a:lnTo>
                    <a:pt x="1764" y="1102"/>
                  </a:lnTo>
                  <a:lnTo>
                    <a:pt x="1768" y="1108"/>
                  </a:lnTo>
                  <a:lnTo>
                    <a:pt x="1773" y="1111"/>
                  </a:lnTo>
                  <a:lnTo>
                    <a:pt x="1779" y="1115"/>
                  </a:lnTo>
                  <a:lnTo>
                    <a:pt x="1797" y="1121"/>
                  </a:lnTo>
                  <a:lnTo>
                    <a:pt x="1814" y="1128"/>
                  </a:lnTo>
                  <a:lnTo>
                    <a:pt x="1831" y="1134"/>
                  </a:lnTo>
                  <a:lnTo>
                    <a:pt x="1848" y="1143"/>
                  </a:lnTo>
                  <a:lnTo>
                    <a:pt x="1862" y="1151"/>
                  </a:lnTo>
                  <a:lnTo>
                    <a:pt x="1873" y="1161"/>
                  </a:lnTo>
                  <a:lnTo>
                    <a:pt x="1885" y="1171"/>
                  </a:lnTo>
                  <a:lnTo>
                    <a:pt x="1896" y="1183"/>
                  </a:lnTo>
                  <a:lnTo>
                    <a:pt x="1905" y="1188"/>
                  </a:lnTo>
                  <a:lnTo>
                    <a:pt x="1912" y="1192"/>
                  </a:lnTo>
                  <a:lnTo>
                    <a:pt x="1921" y="1195"/>
                  </a:lnTo>
                  <a:lnTo>
                    <a:pt x="1931" y="1198"/>
                  </a:lnTo>
                  <a:lnTo>
                    <a:pt x="1946" y="1204"/>
                  </a:lnTo>
                  <a:lnTo>
                    <a:pt x="1960" y="1212"/>
                  </a:lnTo>
                  <a:lnTo>
                    <a:pt x="1974" y="1217"/>
                  </a:lnTo>
                  <a:lnTo>
                    <a:pt x="1990" y="1222"/>
                  </a:lnTo>
                  <a:lnTo>
                    <a:pt x="2001" y="1229"/>
                  </a:lnTo>
                  <a:lnTo>
                    <a:pt x="2011" y="1237"/>
                  </a:lnTo>
                  <a:lnTo>
                    <a:pt x="2019" y="1244"/>
                  </a:lnTo>
                  <a:lnTo>
                    <a:pt x="2027" y="1252"/>
                  </a:lnTo>
                  <a:lnTo>
                    <a:pt x="2040" y="1268"/>
                  </a:lnTo>
                  <a:lnTo>
                    <a:pt x="2058" y="1287"/>
                  </a:lnTo>
                  <a:lnTo>
                    <a:pt x="2064" y="1293"/>
                  </a:lnTo>
                  <a:lnTo>
                    <a:pt x="2068" y="1301"/>
                  </a:lnTo>
                  <a:lnTo>
                    <a:pt x="2072" y="1308"/>
                  </a:lnTo>
                  <a:lnTo>
                    <a:pt x="2074" y="1316"/>
                  </a:lnTo>
                  <a:lnTo>
                    <a:pt x="2078" y="1322"/>
                  </a:lnTo>
                  <a:lnTo>
                    <a:pt x="2082" y="1330"/>
                  </a:lnTo>
                  <a:lnTo>
                    <a:pt x="2087" y="1336"/>
                  </a:lnTo>
                  <a:lnTo>
                    <a:pt x="2093" y="1342"/>
                  </a:lnTo>
                  <a:lnTo>
                    <a:pt x="2104" y="1350"/>
                  </a:lnTo>
                  <a:lnTo>
                    <a:pt x="2114" y="1355"/>
                  </a:lnTo>
                  <a:lnTo>
                    <a:pt x="2124" y="1358"/>
                  </a:lnTo>
                  <a:lnTo>
                    <a:pt x="2134" y="1362"/>
                  </a:lnTo>
                  <a:lnTo>
                    <a:pt x="2144" y="1366"/>
                  </a:lnTo>
                  <a:lnTo>
                    <a:pt x="2155" y="1370"/>
                  </a:lnTo>
                  <a:lnTo>
                    <a:pt x="2166" y="1375"/>
                  </a:lnTo>
                  <a:lnTo>
                    <a:pt x="2177" y="1381"/>
                  </a:lnTo>
                  <a:lnTo>
                    <a:pt x="2183" y="1385"/>
                  </a:lnTo>
                  <a:lnTo>
                    <a:pt x="2188" y="1390"/>
                  </a:lnTo>
                  <a:lnTo>
                    <a:pt x="2192" y="1396"/>
                  </a:lnTo>
                  <a:lnTo>
                    <a:pt x="2196" y="1402"/>
                  </a:lnTo>
                  <a:lnTo>
                    <a:pt x="2201" y="1416"/>
                  </a:lnTo>
                  <a:lnTo>
                    <a:pt x="2203" y="1432"/>
                  </a:lnTo>
                  <a:lnTo>
                    <a:pt x="2160" y="1640"/>
                  </a:lnTo>
                  <a:lnTo>
                    <a:pt x="2162" y="1658"/>
                  </a:lnTo>
                  <a:lnTo>
                    <a:pt x="2165" y="1675"/>
                  </a:lnTo>
                  <a:lnTo>
                    <a:pt x="2167" y="1691"/>
                  </a:lnTo>
                  <a:lnTo>
                    <a:pt x="2171" y="1709"/>
                  </a:lnTo>
                  <a:lnTo>
                    <a:pt x="2175" y="1717"/>
                  </a:lnTo>
                  <a:lnTo>
                    <a:pt x="2178" y="1724"/>
                  </a:lnTo>
                  <a:lnTo>
                    <a:pt x="2183" y="1731"/>
                  </a:lnTo>
                  <a:lnTo>
                    <a:pt x="2188" y="1737"/>
                  </a:lnTo>
                  <a:lnTo>
                    <a:pt x="2192" y="1744"/>
                  </a:lnTo>
                  <a:lnTo>
                    <a:pt x="2196" y="1751"/>
                  </a:lnTo>
                  <a:lnTo>
                    <a:pt x="2198" y="1759"/>
                  </a:lnTo>
                  <a:lnTo>
                    <a:pt x="2200" y="1768"/>
                  </a:lnTo>
                  <a:lnTo>
                    <a:pt x="2198" y="1775"/>
                  </a:lnTo>
                  <a:lnTo>
                    <a:pt x="2197" y="1781"/>
                  </a:lnTo>
                  <a:lnTo>
                    <a:pt x="2196" y="1788"/>
                  </a:lnTo>
                  <a:lnTo>
                    <a:pt x="2193" y="1794"/>
                  </a:lnTo>
                  <a:lnTo>
                    <a:pt x="2190" y="1806"/>
                  </a:lnTo>
                  <a:lnTo>
                    <a:pt x="2185" y="1820"/>
                  </a:lnTo>
                  <a:lnTo>
                    <a:pt x="2177" y="1848"/>
                  </a:lnTo>
                  <a:lnTo>
                    <a:pt x="2172" y="1872"/>
                  </a:lnTo>
                  <a:lnTo>
                    <a:pt x="2170" y="1897"/>
                  </a:lnTo>
                  <a:lnTo>
                    <a:pt x="2168" y="1924"/>
                  </a:lnTo>
                  <a:lnTo>
                    <a:pt x="2170" y="1942"/>
                  </a:lnTo>
                  <a:lnTo>
                    <a:pt x="2170" y="1958"/>
                  </a:lnTo>
                  <a:lnTo>
                    <a:pt x="2172" y="1975"/>
                  </a:lnTo>
                  <a:lnTo>
                    <a:pt x="2175" y="1990"/>
                  </a:lnTo>
                  <a:lnTo>
                    <a:pt x="2177" y="2003"/>
                  </a:lnTo>
                  <a:lnTo>
                    <a:pt x="2182" y="2018"/>
                  </a:lnTo>
                  <a:lnTo>
                    <a:pt x="2187" y="2034"/>
                  </a:lnTo>
                  <a:lnTo>
                    <a:pt x="2193" y="2051"/>
                  </a:lnTo>
                  <a:lnTo>
                    <a:pt x="2198" y="2062"/>
                  </a:lnTo>
                  <a:lnTo>
                    <a:pt x="2203" y="2074"/>
                  </a:lnTo>
                  <a:lnTo>
                    <a:pt x="2206" y="2079"/>
                  </a:lnTo>
                  <a:lnTo>
                    <a:pt x="2208" y="2082"/>
                  </a:lnTo>
                  <a:lnTo>
                    <a:pt x="2212" y="2087"/>
                  </a:lnTo>
                  <a:lnTo>
                    <a:pt x="2217" y="2091"/>
                  </a:lnTo>
                  <a:lnTo>
                    <a:pt x="2226" y="2096"/>
                  </a:lnTo>
                  <a:lnTo>
                    <a:pt x="2235" y="2099"/>
                  </a:lnTo>
                  <a:lnTo>
                    <a:pt x="2244" y="2101"/>
                  </a:lnTo>
                  <a:lnTo>
                    <a:pt x="2252" y="2104"/>
                  </a:lnTo>
                  <a:lnTo>
                    <a:pt x="2260" y="2106"/>
                  </a:lnTo>
                  <a:lnTo>
                    <a:pt x="2266" y="2110"/>
                  </a:lnTo>
                  <a:lnTo>
                    <a:pt x="2269" y="2113"/>
                  </a:lnTo>
                  <a:lnTo>
                    <a:pt x="2270" y="2115"/>
                  </a:lnTo>
                  <a:lnTo>
                    <a:pt x="2271" y="2119"/>
                  </a:lnTo>
                  <a:lnTo>
                    <a:pt x="2272" y="2124"/>
                  </a:lnTo>
                  <a:lnTo>
                    <a:pt x="2271" y="2130"/>
                  </a:lnTo>
                  <a:lnTo>
                    <a:pt x="2270" y="2135"/>
                  </a:lnTo>
                  <a:lnTo>
                    <a:pt x="2266" y="2140"/>
                  </a:lnTo>
                  <a:lnTo>
                    <a:pt x="2262" y="2144"/>
                  </a:lnTo>
                  <a:lnTo>
                    <a:pt x="2255" y="2153"/>
                  </a:lnTo>
                  <a:lnTo>
                    <a:pt x="2247" y="2163"/>
                  </a:lnTo>
                  <a:lnTo>
                    <a:pt x="2244" y="2173"/>
                  </a:lnTo>
                  <a:lnTo>
                    <a:pt x="2240" y="2182"/>
                  </a:lnTo>
                  <a:lnTo>
                    <a:pt x="2236" y="2189"/>
                  </a:lnTo>
                  <a:lnTo>
                    <a:pt x="2231" y="2197"/>
                  </a:lnTo>
                  <a:lnTo>
                    <a:pt x="2226" y="2204"/>
                  </a:lnTo>
                  <a:lnTo>
                    <a:pt x="2221" y="2212"/>
                  </a:lnTo>
                  <a:lnTo>
                    <a:pt x="2219" y="2220"/>
                  </a:lnTo>
                  <a:lnTo>
                    <a:pt x="2217" y="2231"/>
                  </a:lnTo>
                  <a:lnTo>
                    <a:pt x="2220" y="2247"/>
                  </a:lnTo>
                  <a:lnTo>
                    <a:pt x="2224" y="2263"/>
                  </a:lnTo>
                  <a:lnTo>
                    <a:pt x="2222" y="2273"/>
                  </a:lnTo>
                  <a:lnTo>
                    <a:pt x="2221" y="2283"/>
                  </a:lnTo>
                  <a:lnTo>
                    <a:pt x="2220" y="2287"/>
                  </a:lnTo>
                  <a:lnTo>
                    <a:pt x="2217" y="2291"/>
                  </a:lnTo>
                  <a:lnTo>
                    <a:pt x="2215" y="2294"/>
                  </a:lnTo>
                  <a:lnTo>
                    <a:pt x="2210" y="2297"/>
                  </a:lnTo>
                  <a:lnTo>
                    <a:pt x="2193" y="2300"/>
                  </a:lnTo>
                  <a:lnTo>
                    <a:pt x="2178" y="2306"/>
                  </a:lnTo>
                  <a:lnTo>
                    <a:pt x="2170" y="2313"/>
                  </a:lnTo>
                  <a:lnTo>
                    <a:pt x="2165" y="2321"/>
                  </a:lnTo>
                  <a:lnTo>
                    <a:pt x="2160" y="2330"/>
                  </a:lnTo>
                  <a:lnTo>
                    <a:pt x="2157" y="2338"/>
                  </a:lnTo>
                  <a:lnTo>
                    <a:pt x="2153" y="2347"/>
                  </a:lnTo>
                  <a:lnTo>
                    <a:pt x="2150" y="2357"/>
                  </a:lnTo>
                  <a:lnTo>
                    <a:pt x="2144" y="2366"/>
                  </a:lnTo>
                  <a:lnTo>
                    <a:pt x="2137" y="2375"/>
                  </a:lnTo>
                  <a:lnTo>
                    <a:pt x="2132" y="2377"/>
                  </a:lnTo>
                  <a:lnTo>
                    <a:pt x="2132" y="2325"/>
                  </a:lnTo>
                  <a:lnTo>
                    <a:pt x="2131" y="2317"/>
                  </a:lnTo>
                  <a:lnTo>
                    <a:pt x="2127" y="2311"/>
                  </a:lnTo>
                  <a:lnTo>
                    <a:pt x="2122" y="2306"/>
                  </a:lnTo>
                  <a:lnTo>
                    <a:pt x="2116" y="2302"/>
                  </a:lnTo>
                  <a:lnTo>
                    <a:pt x="2108" y="2300"/>
                  </a:lnTo>
                  <a:lnTo>
                    <a:pt x="2101" y="2298"/>
                  </a:lnTo>
                  <a:lnTo>
                    <a:pt x="2093" y="2297"/>
                  </a:lnTo>
                  <a:lnTo>
                    <a:pt x="2084" y="2297"/>
                  </a:lnTo>
                  <a:lnTo>
                    <a:pt x="2075" y="2296"/>
                  </a:lnTo>
                  <a:lnTo>
                    <a:pt x="2068" y="2296"/>
                  </a:lnTo>
                  <a:lnTo>
                    <a:pt x="2064" y="2296"/>
                  </a:lnTo>
                  <a:lnTo>
                    <a:pt x="2060" y="2296"/>
                  </a:lnTo>
                  <a:lnTo>
                    <a:pt x="2058" y="2298"/>
                  </a:lnTo>
                  <a:lnTo>
                    <a:pt x="2055" y="2301"/>
                  </a:lnTo>
                  <a:lnTo>
                    <a:pt x="2050" y="2308"/>
                  </a:lnTo>
                  <a:lnTo>
                    <a:pt x="2047" y="2317"/>
                  </a:lnTo>
                  <a:lnTo>
                    <a:pt x="2045" y="2320"/>
                  </a:lnTo>
                  <a:lnTo>
                    <a:pt x="2043" y="2323"/>
                  </a:lnTo>
                  <a:lnTo>
                    <a:pt x="2039" y="2325"/>
                  </a:lnTo>
                  <a:lnTo>
                    <a:pt x="2035" y="2326"/>
                  </a:lnTo>
                  <a:lnTo>
                    <a:pt x="2032" y="2325"/>
                  </a:lnTo>
                  <a:lnTo>
                    <a:pt x="2028" y="2323"/>
                  </a:lnTo>
                  <a:lnTo>
                    <a:pt x="2024" y="2321"/>
                  </a:lnTo>
                  <a:lnTo>
                    <a:pt x="2022" y="2317"/>
                  </a:lnTo>
                  <a:lnTo>
                    <a:pt x="2018" y="2310"/>
                  </a:lnTo>
                  <a:lnTo>
                    <a:pt x="2011" y="2302"/>
                  </a:lnTo>
                  <a:lnTo>
                    <a:pt x="1998" y="2288"/>
                  </a:lnTo>
                  <a:lnTo>
                    <a:pt x="1984" y="2278"/>
                  </a:lnTo>
                  <a:lnTo>
                    <a:pt x="1976" y="2274"/>
                  </a:lnTo>
                  <a:lnTo>
                    <a:pt x="1968" y="2271"/>
                  </a:lnTo>
                  <a:lnTo>
                    <a:pt x="1959" y="2269"/>
                  </a:lnTo>
                  <a:lnTo>
                    <a:pt x="1950" y="2268"/>
                  </a:lnTo>
                  <a:lnTo>
                    <a:pt x="1929" y="2269"/>
                  </a:lnTo>
                  <a:lnTo>
                    <a:pt x="1910" y="2273"/>
                  </a:lnTo>
                  <a:lnTo>
                    <a:pt x="1892" y="2278"/>
                  </a:lnTo>
                  <a:lnTo>
                    <a:pt x="1876" y="2286"/>
                  </a:lnTo>
                  <a:lnTo>
                    <a:pt x="1845" y="2302"/>
                  </a:lnTo>
                  <a:lnTo>
                    <a:pt x="1808" y="2321"/>
                  </a:lnTo>
                  <a:lnTo>
                    <a:pt x="1797" y="2325"/>
                  </a:lnTo>
                  <a:lnTo>
                    <a:pt x="1787" y="2328"/>
                  </a:lnTo>
                  <a:lnTo>
                    <a:pt x="1777" y="2331"/>
                  </a:lnTo>
                  <a:lnTo>
                    <a:pt x="1765" y="2335"/>
                  </a:lnTo>
                  <a:lnTo>
                    <a:pt x="1747" y="2342"/>
                  </a:lnTo>
                  <a:lnTo>
                    <a:pt x="1730" y="2350"/>
                  </a:lnTo>
                  <a:lnTo>
                    <a:pt x="1713" y="2356"/>
                  </a:lnTo>
                  <a:lnTo>
                    <a:pt x="1693" y="2361"/>
                  </a:lnTo>
                  <a:lnTo>
                    <a:pt x="1673" y="2365"/>
                  </a:lnTo>
                  <a:lnTo>
                    <a:pt x="1655" y="2367"/>
                  </a:lnTo>
                  <a:lnTo>
                    <a:pt x="1637" y="2371"/>
                  </a:lnTo>
                  <a:lnTo>
                    <a:pt x="1619" y="2377"/>
                  </a:lnTo>
                  <a:lnTo>
                    <a:pt x="1610" y="2380"/>
                  </a:lnTo>
                  <a:lnTo>
                    <a:pt x="1601" y="2382"/>
                  </a:lnTo>
                  <a:lnTo>
                    <a:pt x="1592" y="2385"/>
                  </a:lnTo>
                  <a:lnTo>
                    <a:pt x="1585" y="2390"/>
                  </a:lnTo>
                  <a:lnTo>
                    <a:pt x="1572" y="2404"/>
                  </a:lnTo>
                  <a:lnTo>
                    <a:pt x="1560" y="2416"/>
                  </a:lnTo>
                  <a:lnTo>
                    <a:pt x="1548" y="2425"/>
                  </a:lnTo>
                  <a:lnTo>
                    <a:pt x="1537" y="2430"/>
                  </a:lnTo>
                  <a:lnTo>
                    <a:pt x="1526" y="2436"/>
                  </a:lnTo>
                  <a:lnTo>
                    <a:pt x="1514" y="2445"/>
                  </a:lnTo>
                  <a:lnTo>
                    <a:pt x="1489" y="2465"/>
                  </a:lnTo>
                  <a:lnTo>
                    <a:pt x="1469" y="2485"/>
                  </a:lnTo>
                  <a:lnTo>
                    <a:pt x="1459" y="2495"/>
                  </a:lnTo>
                  <a:lnTo>
                    <a:pt x="1449" y="2505"/>
                  </a:lnTo>
                  <a:lnTo>
                    <a:pt x="1440" y="2517"/>
                  </a:lnTo>
                  <a:lnTo>
                    <a:pt x="1430" y="2530"/>
                  </a:lnTo>
                  <a:lnTo>
                    <a:pt x="1420" y="2545"/>
                  </a:lnTo>
                  <a:lnTo>
                    <a:pt x="1410" y="2559"/>
                  </a:lnTo>
                  <a:lnTo>
                    <a:pt x="1403" y="2566"/>
                  </a:lnTo>
                  <a:lnTo>
                    <a:pt x="1395" y="2573"/>
                  </a:lnTo>
                  <a:lnTo>
                    <a:pt x="1391" y="2583"/>
                  </a:lnTo>
                  <a:lnTo>
                    <a:pt x="1390" y="2593"/>
                  </a:lnTo>
                  <a:lnTo>
                    <a:pt x="1390" y="2598"/>
                  </a:lnTo>
                  <a:lnTo>
                    <a:pt x="1389" y="2603"/>
                  </a:lnTo>
                  <a:lnTo>
                    <a:pt x="1386" y="2608"/>
                  </a:lnTo>
                  <a:lnTo>
                    <a:pt x="1384" y="2612"/>
                  </a:lnTo>
                  <a:lnTo>
                    <a:pt x="1374" y="2626"/>
                  </a:lnTo>
                  <a:lnTo>
                    <a:pt x="1366" y="2638"/>
                  </a:lnTo>
                  <a:lnTo>
                    <a:pt x="1356" y="2651"/>
                  </a:lnTo>
                  <a:lnTo>
                    <a:pt x="1349" y="2661"/>
                  </a:lnTo>
                  <a:lnTo>
                    <a:pt x="1345" y="2666"/>
                  </a:lnTo>
                  <a:lnTo>
                    <a:pt x="1343" y="2672"/>
                  </a:lnTo>
                  <a:lnTo>
                    <a:pt x="1340" y="2678"/>
                  </a:lnTo>
                  <a:lnTo>
                    <a:pt x="1340" y="2686"/>
                  </a:lnTo>
                  <a:lnTo>
                    <a:pt x="1340" y="2694"/>
                  </a:lnTo>
                  <a:lnTo>
                    <a:pt x="1343" y="2700"/>
                  </a:lnTo>
                  <a:lnTo>
                    <a:pt x="1345" y="2705"/>
                  </a:lnTo>
                  <a:lnTo>
                    <a:pt x="1349" y="2710"/>
                  </a:lnTo>
                  <a:lnTo>
                    <a:pt x="1358" y="2720"/>
                  </a:lnTo>
                  <a:lnTo>
                    <a:pt x="1366" y="2730"/>
                  </a:lnTo>
                  <a:lnTo>
                    <a:pt x="1374" y="2741"/>
                  </a:lnTo>
                  <a:lnTo>
                    <a:pt x="1379" y="2752"/>
                  </a:lnTo>
                  <a:lnTo>
                    <a:pt x="1383" y="2764"/>
                  </a:lnTo>
                  <a:lnTo>
                    <a:pt x="1388" y="2776"/>
                  </a:lnTo>
                  <a:lnTo>
                    <a:pt x="1391" y="2788"/>
                  </a:lnTo>
                  <a:lnTo>
                    <a:pt x="1394" y="2798"/>
                  </a:lnTo>
                  <a:lnTo>
                    <a:pt x="1395" y="2808"/>
                  </a:lnTo>
                  <a:lnTo>
                    <a:pt x="1397" y="2816"/>
                  </a:lnTo>
                  <a:lnTo>
                    <a:pt x="1398" y="2837"/>
                  </a:lnTo>
                  <a:lnTo>
                    <a:pt x="1398" y="2859"/>
                  </a:lnTo>
                  <a:lnTo>
                    <a:pt x="1398" y="2893"/>
                  </a:lnTo>
                  <a:lnTo>
                    <a:pt x="1397" y="2923"/>
                  </a:lnTo>
                  <a:lnTo>
                    <a:pt x="1394" y="2953"/>
                  </a:lnTo>
                  <a:lnTo>
                    <a:pt x="1390" y="2988"/>
                  </a:lnTo>
                  <a:lnTo>
                    <a:pt x="1388" y="3001"/>
                  </a:lnTo>
                  <a:lnTo>
                    <a:pt x="1385" y="3012"/>
                  </a:lnTo>
                  <a:lnTo>
                    <a:pt x="1384" y="3025"/>
                  </a:lnTo>
                  <a:lnTo>
                    <a:pt x="1383" y="3039"/>
                  </a:lnTo>
                  <a:lnTo>
                    <a:pt x="1381" y="3046"/>
                  </a:lnTo>
                  <a:lnTo>
                    <a:pt x="1381" y="3054"/>
                  </a:lnTo>
                  <a:lnTo>
                    <a:pt x="1383" y="3089"/>
                  </a:lnTo>
                  <a:lnTo>
                    <a:pt x="1384" y="3119"/>
                  </a:lnTo>
                  <a:lnTo>
                    <a:pt x="1388" y="3149"/>
                  </a:lnTo>
                  <a:lnTo>
                    <a:pt x="1390" y="3183"/>
                  </a:lnTo>
                  <a:lnTo>
                    <a:pt x="1390" y="3210"/>
                  </a:lnTo>
                  <a:lnTo>
                    <a:pt x="1389" y="3221"/>
                  </a:lnTo>
                  <a:lnTo>
                    <a:pt x="1386" y="3231"/>
                  </a:lnTo>
                  <a:lnTo>
                    <a:pt x="1384" y="3238"/>
                  </a:lnTo>
                  <a:lnTo>
                    <a:pt x="1379" y="3247"/>
                  </a:lnTo>
                  <a:lnTo>
                    <a:pt x="1368" y="3262"/>
                  </a:lnTo>
                  <a:lnTo>
                    <a:pt x="1353" y="3277"/>
                  </a:lnTo>
                  <a:lnTo>
                    <a:pt x="1339" y="3295"/>
                  </a:lnTo>
                  <a:lnTo>
                    <a:pt x="1327" y="3310"/>
                  </a:lnTo>
                  <a:lnTo>
                    <a:pt x="1314" y="3323"/>
                  </a:lnTo>
                  <a:lnTo>
                    <a:pt x="1297" y="3337"/>
                  </a:lnTo>
                  <a:lnTo>
                    <a:pt x="1281" y="3348"/>
                  </a:lnTo>
                  <a:lnTo>
                    <a:pt x="1266" y="3359"/>
                  </a:lnTo>
                  <a:lnTo>
                    <a:pt x="1251" y="3366"/>
                  </a:lnTo>
                  <a:lnTo>
                    <a:pt x="1236" y="3374"/>
                  </a:lnTo>
                  <a:lnTo>
                    <a:pt x="1221" y="3380"/>
                  </a:lnTo>
                  <a:lnTo>
                    <a:pt x="1205" y="3385"/>
                  </a:lnTo>
                  <a:lnTo>
                    <a:pt x="1187" y="3390"/>
                  </a:lnTo>
                  <a:lnTo>
                    <a:pt x="1167" y="3395"/>
                  </a:lnTo>
                  <a:lnTo>
                    <a:pt x="1146" y="3401"/>
                  </a:lnTo>
                  <a:lnTo>
                    <a:pt x="1128" y="3409"/>
                  </a:lnTo>
                  <a:lnTo>
                    <a:pt x="1112" y="3416"/>
                  </a:lnTo>
                  <a:lnTo>
                    <a:pt x="1092" y="3423"/>
                  </a:lnTo>
                  <a:lnTo>
                    <a:pt x="1078" y="3428"/>
                  </a:lnTo>
                  <a:lnTo>
                    <a:pt x="1064" y="3433"/>
                  </a:lnTo>
                  <a:lnTo>
                    <a:pt x="1053" y="3439"/>
                  </a:lnTo>
                  <a:lnTo>
                    <a:pt x="1043" y="3446"/>
                  </a:lnTo>
                  <a:lnTo>
                    <a:pt x="1033" y="3454"/>
                  </a:lnTo>
                  <a:lnTo>
                    <a:pt x="1024" y="3463"/>
                  </a:lnTo>
                  <a:lnTo>
                    <a:pt x="1015" y="3474"/>
                  </a:lnTo>
                  <a:lnTo>
                    <a:pt x="1005" y="3487"/>
                  </a:lnTo>
                  <a:lnTo>
                    <a:pt x="992" y="3505"/>
                  </a:lnTo>
                  <a:lnTo>
                    <a:pt x="981" y="3522"/>
                  </a:lnTo>
                  <a:lnTo>
                    <a:pt x="976" y="3530"/>
                  </a:lnTo>
                  <a:lnTo>
                    <a:pt x="971" y="3540"/>
                  </a:lnTo>
                  <a:lnTo>
                    <a:pt x="967" y="3551"/>
                  </a:lnTo>
                  <a:lnTo>
                    <a:pt x="965" y="3562"/>
                  </a:lnTo>
                  <a:lnTo>
                    <a:pt x="960" y="3577"/>
                  </a:lnTo>
                  <a:lnTo>
                    <a:pt x="954" y="3591"/>
                  </a:lnTo>
                  <a:lnTo>
                    <a:pt x="946" y="3603"/>
                  </a:lnTo>
                  <a:lnTo>
                    <a:pt x="936" y="3616"/>
                  </a:lnTo>
                  <a:lnTo>
                    <a:pt x="918" y="3635"/>
                  </a:lnTo>
                  <a:lnTo>
                    <a:pt x="905" y="3651"/>
                  </a:lnTo>
                  <a:lnTo>
                    <a:pt x="888" y="3667"/>
                  </a:lnTo>
                  <a:lnTo>
                    <a:pt x="869" y="3684"/>
                  </a:lnTo>
                  <a:lnTo>
                    <a:pt x="852" y="3697"/>
                  </a:lnTo>
                  <a:lnTo>
                    <a:pt x="836" y="3710"/>
                  </a:lnTo>
                  <a:lnTo>
                    <a:pt x="820" y="3722"/>
                  </a:lnTo>
                  <a:lnTo>
                    <a:pt x="804" y="3739"/>
                  </a:lnTo>
                  <a:lnTo>
                    <a:pt x="790" y="3749"/>
                  </a:lnTo>
                  <a:lnTo>
                    <a:pt x="777" y="3760"/>
                  </a:lnTo>
                  <a:lnTo>
                    <a:pt x="774" y="3764"/>
                  </a:lnTo>
                  <a:lnTo>
                    <a:pt x="772" y="3768"/>
                  </a:lnTo>
                  <a:lnTo>
                    <a:pt x="770" y="3771"/>
                  </a:lnTo>
                  <a:lnTo>
                    <a:pt x="769" y="3775"/>
                  </a:lnTo>
                  <a:lnTo>
                    <a:pt x="769" y="3784"/>
                  </a:lnTo>
                  <a:lnTo>
                    <a:pt x="769" y="3793"/>
                  </a:lnTo>
                  <a:lnTo>
                    <a:pt x="769" y="3893"/>
                  </a:lnTo>
                  <a:lnTo>
                    <a:pt x="768" y="3902"/>
                  </a:lnTo>
                  <a:lnTo>
                    <a:pt x="767" y="3908"/>
                  </a:lnTo>
                  <a:lnTo>
                    <a:pt x="764" y="3916"/>
                  </a:lnTo>
                  <a:lnTo>
                    <a:pt x="759" y="3922"/>
                  </a:lnTo>
                  <a:lnTo>
                    <a:pt x="754" y="3928"/>
                  </a:lnTo>
                  <a:lnTo>
                    <a:pt x="746" y="3933"/>
                  </a:lnTo>
                  <a:lnTo>
                    <a:pt x="740" y="3937"/>
                  </a:lnTo>
                  <a:lnTo>
                    <a:pt x="733" y="3941"/>
                  </a:lnTo>
                  <a:lnTo>
                    <a:pt x="726" y="3944"/>
                  </a:lnTo>
                  <a:lnTo>
                    <a:pt x="721" y="3950"/>
                  </a:lnTo>
                  <a:lnTo>
                    <a:pt x="718" y="3956"/>
                  </a:lnTo>
                  <a:lnTo>
                    <a:pt x="715" y="3963"/>
                  </a:lnTo>
                  <a:lnTo>
                    <a:pt x="710" y="3982"/>
                  </a:lnTo>
                  <a:lnTo>
                    <a:pt x="704" y="3998"/>
                  </a:lnTo>
                  <a:lnTo>
                    <a:pt x="697" y="4015"/>
                  </a:lnTo>
                  <a:lnTo>
                    <a:pt x="690" y="4034"/>
                  </a:lnTo>
                  <a:lnTo>
                    <a:pt x="686" y="4046"/>
                  </a:lnTo>
                  <a:lnTo>
                    <a:pt x="680" y="4059"/>
                  </a:lnTo>
                  <a:lnTo>
                    <a:pt x="665" y="4074"/>
                  </a:lnTo>
                  <a:lnTo>
                    <a:pt x="650" y="4088"/>
                  </a:lnTo>
                  <a:lnTo>
                    <a:pt x="638" y="4100"/>
                  </a:lnTo>
                  <a:lnTo>
                    <a:pt x="626" y="4110"/>
                  </a:lnTo>
                  <a:lnTo>
                    <a:pt x="620" y="4115"/>
                  </a:lnTo>
                  <a:lnTo>
                    <a:pt x="613" y="4118"/>
                  </a:lnTo>
                  <a:lnTo>
                    <a:pt x="606" y="4120"/>
                  </a:lnTo>
                  <a:lnTo>
                    <a:pt x="597" y="4121"/>
                  </a:lnTo>
                  <a:lnTo>
                    <a:pt x="583" y="4123"/>
                  </a:lnTo>
                  <a:lnTo>
                    <a:pt x="572" y="4121"/>
                  </a:lnTo>
                  <a:lnTo>
                    <a:pt x="566" y="4121"/>
                  </a:lnTo>
                  <a:lnTo>
                    <a:pt x="561" y="4123"/>
                  </a:lnTo>
                  <a:lnTo>
                    <a:pt x="554" y="4124"/>
                  </a:lnTo>
                  <a:lnTo>
                    <a:pt x="549" y="4128"/>
                  </a:lnTo>
                  <a:lnTo>
                    <a:pt x="538" y="4135"/>
                  </a:lnTo>
                  <a:lnTo>
                    <a:pt x="529" y="4144"/>
                  </a:lnTo>
                  <a:lnTo>
                    <a:pt x="524" y="4148"/>
                  </a:lnTo>
                  <a:lnTo>
                    <a:pt x="518" y="4152"/>
                  </a:lnTo>
                  <a:lnTo>
                    <a:pt x="513" y="4153"/>
                  </a:lnTo>
                  <a:lnTo>
                    <a:pt x="505" y="4154"/>
                  </a:lnTo>
                  <a:lnTo>
                    <a:pt x="497" y="4153"/>
                  </a:lnTo>
                  <a:lnTo>
                    <a:pt x="489" y="4152"/>
                  </a:lnTo>
                  <a:lnTo>
                    <a:pt x="480" y="4150"/>
                  </a:lnTo>
                  <a:lnTo>
                    <a:pt x="473" y="4148"/>
                  </a:lnTo>
                  <a:lnTo>
                    <a:pt x="459" y="4143"/>
                  </a:lnTo>
                  <a:lnTo>
                    <a:pt x="446" y="4136"/>
                  </a:lnTo>
                  <a:lnTo>
                    <a:pt x="433" y="4130"/>
                  </a:lnTo>
                  <a:lnTo>
                    <a:pt x="419" y="4125"/>
                  </a:lnTo>
                  <a:lnTo>
                    <a:pt x="411" y="4123"/>
                  </a:lnTo>
                  <a:lnTo>
                    <a:pt x="404" y="4120"/>
                  </a:lnTo>
                  <a:lnTo>
                    <a:pt x="395" y="4120"/>
                  </a:lnTo>
                  <a:lnTo>
                    <a:pt x="386" y="4119"/>
                  </a:lnTo>
                  <a:lnTo>
                    <a:pt x="359" y="4119"/>
                  </a:lnTo>
                  <a:lnTo>
                    <a:pt x="349" y="4120"/>
                  </a:lnTo>
                  <a:lnTo>
                    <a:pt x="340" y="4123"/>
                  </a:lnTo>
                  <a:lnTo>
                    <a:pt x="332" y="4126"/>
                  </a:lnTo>
                  <a:lnTo>
                    <a:pt x="323" y="4130"/>
                  </a:lnTo>
                  <a:lnTo>
                    <a:pt x="316" y="4134"/>
                  </a:lnTo>
                  <a:lnTo>
                    <a:pt x="307" y="4136"/>
                  </a:lnTo>
                  <a:lnTo>
                    <a:pt x="298" y="4139"/>
                  </a:lnTo>
                  <a:lnTo>
                    <a:pt x="288" y="4140"/>
                  </a:lnTo>
                  <a:lnTo>
                    <a:pt x="266" y="4140"/>
                  </a:lnTo>
                  <a:lnTo>
                    <a:pt x="247" y="4141"/>
                  </a:lnTo>
                  <a:lnTo>
                    <a:pt x="227" y="4141"/>
                  </a:lnTo>
                  <a:lnTo>
                    <a:pt x="204" y="4141"/>
                  </a:lnTo>
                  <a:lnTo>
                    <a:pt x="198" y="4141"/>
                  </a:lnTo>
                  <a:lnTo>
                    <a:pt x="192" y="4139"/>
                  </a:lnTo>
                  <a:lnTo>
                    <a:pt x="187" y="4136"/>
                  </a:lnTo>
                  <a:lnTo>
                    <a:pt x="180" y="4134"/>
                  </a:lnTo>
                  <a:lnTo>
                    <a:pt x="170" y="4126"/>
                  </a:lnTo>
                  <a:lnTo>
                    <a:pt x="159" y="4119"/>
                  </a:lnTo>
                  <a:lnTo>
                    <a:pt x="145" y="4114"/>
                  </a:lnTo>
                  <a:lnTo>
                    <a:pt x="131" y="4108"/>
                  </a:lnTo>
                  <a:lnTo>
                    <a:pt x="121" y="4095"/>
                  </a:lnTo>
                  <a:lnTo>
                    <a:pt x="114" y="4084"/>
                  </a:lnTo>
                  <a:lnTo>
                    <a:pt x="110" y="4077"/>
                  </a:lnTo>
                  <a:lnTo>
                    <a:pt x="105" y="4072"/>
                  </a:lnTo>
                  <a:lnTo>
                    <a:pt x="100" y="4069"/>
                  </a:lnTo>
                  <a:lnTo>
                    <a:pt x="93" y="4066"/>
                  </a:lnTo>
                  <a:lnTo>
                    <a:pt x="83" y="4062"/>
                  </a:lnTo>
                  <a:lnTo>
                    <a:pt x="74" y="4059"/>
                  </a:lnTo>
                  <a:lnTo>
                    <a:pt x="65" y="4052"/>
                  </a:lnTo>
                  <a:lnTo>
                    <a:pt x="59" y="4046"/>
                  </a:lnTo>
                  <a:lnTo>
                    <a:pt x="45" y="4032"/>
                  </a:lnTo>
                  <a:lnTo>
                    <a:pt x="31" y="4015"/>
                  </a:lnTo>
                  <a:lnTo>
                    <a:pt x="20" y="4003"/>
                  </a:lnTo>
                  <a:lnTo>
                    <a:pt x="10" y="3992"/>
                  </a:lnTo>
                  <a:lnTo>
                    <a:pt x="5" y="3986"/>
                  </a:lnTo>
                  <a:lnTo>
                    <a:pt x="2" y="3980"/>
                  </a:lnTo>
                  <a:lnTo>
                    <a:pt x="0" y="3972"/>
                  </a:lnTo>
                  <a:lnTo>
                    <a:pt x="0" y="3965"/>
                  </a:lnTo>
                  <a:lnTo>
                    <a:pt x="1" y="3948"/>
                  </a:lnTo>
                  <a:lnTo>
                    <a:pt x="3" y="3934"/>
                  </a:lnTo>
                  <a:lnTo>
                    <a:pt x="7" y="3921"/>
                  </a:lnTo>
                  <a:lnTo>
                    <a:pt x="12" y="3908"/>
                  </a:lnTo>
                  <a:lnTo>
                    <a:pt x="16" y="3896"/>
                  </a:lnTo>
                  <a:lnTo>
                    <a:pt x="21" y="3883"/>
                  </a:lnTo>
                  <a:lnTo>
                    <a:pt x="24" y="3868"/>
                  </a:lnTo>
                  <a:lnTo>
                    <a:pt x="25" y="3852"/>
                  </a:lnTo>
                  <a:lnTo>
                    <a:pt x="24" y="3842"/>
                  </a:lnTo>
                  <a:lnTo>
                    <a:pt x="21" y="3833"/>
                  </a:lnTo>
                  <a:lnTo>
                    <a:pt x="19" y="3824"/>
                  </a:lnTo>
                  <a:lnTo>
                    <a:pt x="17" y="3813"/>
                  </a:lnTo>
                  <a:lnTo>
                    <a:pt x="44" y="3684"/>
                  </a:lnTo>
                  <a:lnTo>
                    <a:pt x="44" y="3670"/>
                  </a:lnTo>
                  <a:lnTo>
                    <a:pt x="41" y="3656"/>
                  </a:lnTo>
                  <a:lnTo>
                    <a:pt x="37" y="3645"/>
                  </a:lnTo>
                  <a:lnTo>
                    <a:pt x="30" y="3632"/>
                  </a:lnTo>
                  <a:lnTo>
                    <a:pt x="25" y="3625"/>
                  </a:lnTo>
                  <a:lnTo>
                    <a:pt x="20" y="3620"/>
                  </a:lnTo>
                  <a:lnTo>
                    <a:pt x="17" y="3617"/>
                  </a:lnTo>
                  <a:lnTo>
                    <a:pt x="16" y="3613"/>
                  </a:lnTo>
                  <a:lnTo>
                    <a:pt x="15" y="3611"/>
                  </a:lnTo>
                  <a:lnTo>
                    <a:pt x="14" y="3607"/>
                  </a:lnTo>
                  <a:lnTo>
                    <a:pt x="15" y="3597"/>
                  </a:lnTo>
                  <a:lnTo>
                    <a:pt x="17" y="3589"/>
                  </a:lnTo>
                  <a:lnTo>
                    <a:pt x="21" y="3582"/>
                  </a:lnTo>
                  <a:lnTo>
                    <a:pt x="26" y="3576"/>
                  </a:lnTo>
                  <a:lnTo>
                    <a:pt x="40" y="3564"/>
                  </a:lnTo>
                  <a:lnTo>
                    <a:pt x="55" y="3553"/>
                  </a:lnTo>
                  <a:lnTo>
                    <a:pt x="62" y="3548"/>
                  </a:lnTo>
                  <a:lnTo>
                    <a:pt x="70" y="3543"/>
                  </a:lnTo>
                  <a:lnTo>
                    <a:pt x="78" y="3540"/>
                  </a:lnTo>
                  <a:lnTo>
                    <a:pt x="85" y="3537"/>
                  </a:lnTo>
                  <a:lnTo>
                    <a:pt x="100" y="3532"/>
                  </a:lnTo>
                  <a:lnTo>
                    <a:pt x="118" y="3525"/>
                  </a:lnTo>
                  <a:lnTo>
                    <a:pt x="137" y="3520"/>
                  </a:lnTo>
                  <a:lnTo>
                    <a:pt x="153" y="3515"/>
                  </a:lnTo>
                  <a:lnTo>
                    <a:pt x="169" y="3509"/>
                  </a:lnTo>
                  <a:lnTo>
                    <a:pt x="185" y="3500"/>
                  </a:lnTo>
                  <a:lnTo>
                    <a:pt x="194" y="3493"/>
                  </a:lnTo>
                  <a:lnTo>
                    <a:pt x="203" y="3487"/>
                  </a:lnTo>
                  <a:lnTo>
                    <a:pt x="218" y="3478"/>
                  </a:lnTo>
                  <a:lnTo>
                    <a:pt x="231" y="3469"/>
                  </a:lnTo>
                  <a:lnTo>
                    <a:pt x="237" y="3464"/>
                  </a:lnTo>
                  <a:lnTo>
                    <a:pt x="242" y="3459"/>
                  </a:lnTo>
                  <a:lnTo>
                    <a:pt x="248" y="3453"/>
                  </a:lnTo>
                  <a:lnTo>
                    <a:pt x="253" y="3445"/>
                  </a:lnTo>
                  <a:lnTo>
                    <a:pt x="261" y="3431"/>
                  </a:lnTo>
                  <a:lnTo>
                    <a:pt x="267" y="3417"/>
                  </a:lnTo>
                  <a:lnTo>
                    <a:pt x="272" y="3405"/>
                  </a:lnTo>
                  <a:lnTo>
                    <a:pt x="275" y="3392"/>
                  </a:lnTo>
                  <a:lnTo>
                    <a:pt x="281" y="3365"/>
                  </a:lnTo>
                  <a:lnTo>
                    <a:pt x="290" y="3336"/>
                  </a:lnTo>
                  <a:lnTo>
                    <a:pt x="298" y="3320"/>
                  </a:lnTo>
                  <a:lnTo>
                    <a:pt x="307" y="3305"/>
                  </a:lnTo>
                  <a:lnTo>
                    <a:pt x="308" y="3298"/>
                  </a:lnTo>
                  <a:lnTo>
                    <a:pt x="310" y="3293"/>
                  </a:lnTo>
                  <a:lnTo>
                    <a:pt x="312" y="3287"/>
                  </a:lnTo>
                  <a:lnTo>
                    <a:pt x="315" y="3282"/>
                  </a:lnTo>
                  <a:lnTo>
                    <a:pt x="329" y="3281"/>
                  </a:lnTo>
                  <a:lnTo>
                    <a:pt x="344" y="3281"/>
                  </a:lnTo>
                  <a:lnTo>
                    <a:pt x="347" y="3278"/>
                  </a:lnTo>
                  <a:lnTo>
                    <a:pt x="350" y="3273"/>
                  </a:lnTo>
                  <a:lnTo>
                    <a:pt x="352" y="3267"/>
                  </a:lnTo>
                  <a:lnTo>
                    <a:pt x="354" y="3262"/>
                  </a:lnTo>
                  <a:lnTo>
                    <a:pt x="361" y="3243"/>
                  </a:lnTo>
                  <a:lnTo>
                    <a:pt x="366" y="3226"/>
                  </a:lnTo>
                  <a:lnTo>
                    <a:pt x="369" y="3218"/>
                  </a:lnTo>
                  <a:lnTo>
                    <a:pt x="371" y="3209"/>
                  </a:lnTo>
                  <a:lnTo>
                    <a:pt x="371" y="3199"/>
                  </a:lnTo>
                  <a:lnTo>
                    <a:pt x="372" y="3189"/>
                  </a:lnTo>
                  <a:lnTo>
                    <a:pt x="372" y="3162"/>
                  </a:lnTo>
                  <a:lnTo>
                    <a:pt x="380" y="3153"/>
                  </a:lnTo>
                  <a:lnTo>
                    <a:pt x="385" y="3145"/>
                  </a:lnTo>
                  <a:lnTo>
                    <a:pt x="390" y="3136"/>
                  </a:lnTo>
                  <a:lnTo>
                    <a:pt x="395" y="3128"/>
                  </a:lnTo>
                  <a:lnTo>
                    <a:pt x="404" y="3111"/>
                  </a:lnTo>
                  <a:lnTo>
                    <a:pt x="413" y="3093"/>
                  </a:lnTo>
                  <a:lnTo>
                    <a:pt x="428" y="3077"/>
                  </a:lnTo>
                  <a:lnTo>
                    <a:pt x="443" y="3062"/>
                  </a:lnTo>
                  <a:lnTo>
                    <a:pt x="448" y="3052"/>
                  </a:lnTo>
                  <a:lnTo>
                    <a:pt x="452" y="3042"/>
                  </a:lnTo>
                  <a:lnTo>
                    <a:pt x="455" y="3034"/>
                  </a:lnTo>
                  <a:lnTo>
                    <a:pt x="457" y="3024"/>
                  </a:lnTo>
                  <a:lnTo>
                    <a:pt x="459" y="3005"/>
                  </a:lnTo>
                  <a:lnTo>
                    <a:pt x="459" y="2982"/>
                  </a:lnTo>
                  <a:lnTo>
                    <a:pt x="459" y="2976"/>
                  </a:lnTo>
                  <a:lnTo>
                    <a:pt x="458" y="2970"/>
                  </a:lnTo>
                  <a:lnTo>
                    <a:pt x="457" y="2963"/>
                  </a:lnTo>
                  <a:lnTo>
                    <a:pt x="454" y="2958"/>
                  </a:lnTo>
                  <a:lnTo>
                    <a:pt x="448" y="2948"/>
                  </a:lnTo>
                  <a:lnTo>
                    <a:pt x="440" y="2941"/>
                  </a:lnTo>
                  <a:lnTo>
                    <a:pt x="421" y="2924"/>
                  </a:lnTo>
                  <a:lnTo>
                    <a:pt x="399" y="2909"/>
                  </a:lnTo>
                  <a:lnTo>
                    <a:pt x="387" y="2902"/>
                  </a:lnTo>
                  <a:lnTo>
                    <a:pt x="377" y="2893"/>
                  </a:lnTo>
                  <a:lnTo>
                    <a:pt x="370" y="2884"/>
                  </a:lnTo>
                  <a:lnTo>
                    <a:pt x="361" y="2873"/>
                  </a:lnTo>
                  <a:lnTo>
                    <a:pt x="357" y="2868"/>
                  </a:lnTo>
                  <a:lnTo>
                    <a:pt x="351" y="2864"/>
                  </a:lnTo>
                  <a:lnTo>
                    <a:pt x="346" y="2862"/>
                  </a:lnTo>
                  <a:lnTo>
                    <a:pt x="340" y="2858"/>
                  </a:lnTo>
                  <a:lnTo>
                    <a:pt x="335" y="2855"/>
                  </a:lnTo>
                  <a:lnTo>
                    <a:pt x="330" y="2853"/>
                  </a:lnTo>
                  <a:lnTo>
                    <a:pt x="327" y="2848"/>
                  </a:lnTo>
                  <a:lnTo>
                    <a:pt x="326" y="2842"/>
                  </a:lnTo>
                  <a:lnTo>
                    <a:pt x="326" y="2820"/>
                  </a:lnTo>
                  <a:lnTo>
                    <a:pt x="327" y="2801"/>
                  </a:lnTo>
                  <a:lnTo>
                    <a:pt x="330" y="2791"/>
                  </a:lnTo>
                  <a:lnTo>
                    <a:pt x="332" y="2783"/>
                  </a:lnTo>
                  <a:lnTo>
                    <a:pt x="336" y="2773"/>
                  </a:lnTo>
                  <a:lnTo>
                    <a:pt x="340" y="2763"/>
                  </a:lnTo>
                  <a:lnTo>
                    <a:pt x="345" y="2759"/>
                  </a:lnTo>
                  <a:lnTo>
                    <a:pt x="351" y="2755"/>
                  </a:lnTo>
                  <a:lnTo>
                    <a:pt x="364" y="2741"/>
                  </a:lnTo>
                  <a:lnTo>
                    <a:pt x="377" y="2729"/>
                  </a:lnTo>
                  <a:lnTo>
                    <a:pt x="391" y="2719"/>
                  </a:lnTo>
                  <a:lnTo>
                    <a:pt x="406" y="2706"/>
                  </a:lnTo>
                  <a:lnTo>
                    <a:pt x="425" y="2692"/>
                  </a:lnTo>
                  <a:lnTo>
                    <a:pt x="441" y="2681"/>
                  </a:lnTo>
                  <a:lnTo>
                    <a:pt x="457" y="2667"/>
                  </a:lnTo>
                  <a:lnTo>
                    <a:pt x="474" y="2652"/>
                  </a:lnTo>
                  <a:lnTo>
                    <a:pt x="483" y="2643"/>
                  </a:lnTo>
                  <a:lnTo>
                    <a:pt x="492" y="2636"/>
                  </a:lnTo>
                  <a:lnTo>
                    <a:pt x="502" y="2628"/>
                  </a:lnTo>
                  <a:lnTo>
                    <a:pt x="510" y="2623"/>
                  </a:lnTo>
                  <a:lnTo>
                    <a:pt x="521" y="2618"/>
                  </a:lnTo>
                  <a:lnTo>
                    <a:pt x="531" y="2616"/>
                  </a:lnTo>
                  <a:lnTo>
                    <a:pt x="542" y="2613"/>
                  </a:lnTo>
                  <a:lnTo>
                    <a:pt x="554" y="2612"/>
                  </a:lnTo>
                  <a:lnTo>
                    <a:pt x="568" y="2613"/>
                  </a:lnTo>
                  <a:lnTo>
                    <a:pt x="581" y="2616"/>
                  </a:lnTo>
                  <a:lnTo>
                    <a:pt x="593" y="2618"/>
                  </a:lnTo>
                  <a:lnTo>
                    <a:pt x="607" y="2619"/>
                  </a:lnTo>
                  <a:lnTo>
                    <a:pt x="616" y="2618"/>
                  </a:lnTo>
                  <a:lnTo>
                    <a:pt x="625" y="2617"/>
                  </a:lnTo>
                  <a:lnTo>
                    <a:pt x="631" y="2614"/>
                  </a:lnTo>
                  <a:lnTo>
                    <a:pt x="638" y="2611"/>
                  </a:lnTo>
                  <a:lnTo>
                    <a:pt x="646" y="2608"/>
                  </a:lnTo>
                  <a:lnTo>
                    <a:pt x="652" y="2606"/>
                  </a:lnTo>
                  <a:lnTo>
                    <a:pt x="661" y="2604"/>
                  </a:lnTo>
                  <a:lnTo>
                    <a:pt x="670" y="2603"/>
                  </a:lnTo>
                  <a:lnTo>
                    <a:pt x="676" y="2603"/>
                  </a:lnTo>
                  <a:lnTo>
                    <a:pt x="681" y="2604"/>
                  </a:lnTo>
                  <a:lnTo>
                    <a:pt x="687" y="2607"/>
                  </a:lnTo>
                  <a:lnTo>
                    <a:pt x="691" y="2609"/>
                  </a:lnTo>
                  <a:lnTo>
                    <a:pt x="701" y="2616"/>
                  </a:lnTo>
                  <a:lnTo>
                    <a:pt x="710" y="2624"/>
                  </a:lnTo>
                  <a:lnTo>
                    <a:pt x="719" y="2635"/>
                  </a:lnTo>
                  <a:lnTo>
                    <a:pt x="726" y="2645"/>
                  </a:lnTo>
                  <a:lnTo>
                    <a:pt x="730" y="2650"/>
                  </a:lnTo>
                  <a:lnTo>
                    <a:pt x="735" y="2652"/>
                  </a:lnTo>
                  <a:lnTo>
                    <a:pt x="740" y="2655"/>
                  </a:lnTo>
                  <a:lnTo>
                    <a:pt x="746" y="2656"/>
                  </a:lnTo>
                  <a:lnTo>
                    <a:pt x="753" y="2656"/>
                  </a:lnTo>
                  <a:lnTo>
                    <a:pt x="758" y="2653"/>
                  </a:lnTo>
                  <a:lnTo>
                    <a:pt x="763" y="2651"/>
                  </a:lnTo>
                  <a:lnTo>
                    <a:pt x="768" y="2647"/>
                  </a:lnTo>
                  <a:lnTo>
                    <a:pt x="775" y="2638"/>
                  </a:lnTo>
                  <a:lnTo>
                    <a:pt x="784" y="2630"/>
                  </a:lnTo>
                  <a:lnTo>
                    <a:pt x="800" y="2618"/>
                  </a:lnTo>
                  <a:lnTo>
                    <a:pt x="818" y="2608"/>
                  </a:lnTo>
                  <a:lnTo>
                    <a:pt x="836" y="2598"/>
                  </a:lnTo>
                  <a:lnTo>
                    <a:pt x="853" y="2587"/>
                  </a:lnTo>
                  <a:lnTo>
                    <a:pt x="859" y="2581"/>
                  </a:lnTo>
                  <a:lnTo>
                    <a:pt x="864" y="2574"/>
                  </a:lnTo>
                  <a:lnTo>
                    <a:pt x="868" y="2566"/>
                  </a:lnTo>
                  <a:lnTo>
                    <a:pt x="871" y="2555"/>
                  </a:lnTo>
                  <a:lnTo>
                    <a:pt x="874" y="2513"/>
                  </a:lnTo>
                  <a:lnTo>
                    <a:pt x="879" y="2475"/>
                  </a:lnTo>
                  <a:lnTo>
                    <a:pt x="882" y="2438"/>
                  </a:lnTo>
                  <a:lnTo>
                    <a:pt x="883" y="2396"/>
                  </a:lnTo>
                  <a:lnTo>
                    <a:pt x="883" y="2384"/>
                  </a:lnTo>
                  <a:lnTo>
                    <a:pt x="883" y="2374"/>
                  </a:lnTo>
                  <a:lnTo>
                    <a:pt x="881" y="2362"/>
                  </a:lnTo>
                  <a:lnTo>
                    <a:pt x="876" y="2352"/>
                  </a:lnTo>
                  <a:lnTo>
                    <a:pt x="868" y="2342"/>
                  </a:lnTo>
                  <a:lnTo>
                    <a:pt x="862" y="2331"/>
                  </a:lnTo>
                  <a:lnTo>
                    <a:pt x="857" y="2317"/>
                  </a:lnTo>
                  <a:lnTo>
                    <a:pt x="851" y="2305"/>
                  </a:lnTo>
                  <a:lnTo>
                    <a:pt x="844" y="2296"/>
                  </a:lnTo>
                  <a:lnTo>
                    <a:pt x="838" y="2288"/>
                  </a:lnTo>
                  <a:lnTo>
                    <a:pt x="831" y="2282"/>
                  </a:lnTo>
                  <a:lnTo>
                    <a:pt x="824" y="2276"/>
                  </a:lnTo>
                  <a:lnTo>
                    <a:pt x="810" y="2263"/>
                  </a:lnTo>
                  <a:lnTo>
                    <a:pt x="797" y="2248"/>
                  </a:lnTo>
                  <a:lnTo>
                    <a:pt x="790" y="2242"/>
                  </a:lnTo>
                  <a:lnTo>
                    <a:pt x="785" y="2236"/>
                  </a:lnTo>
                  <a:lnTo>
                    <a:pt x="783" y="2233"/>
                  </a:lnTo>
                  <a:lnTo>
                    <a:pt x="782" y="2231"/>
                  </a:lnTo>
                  <a:lnTo>
                    <a:pt x="780" y="2227"/>
                  </a:lnTo>
                  <a:lnTo>
                    <a:pt x="779" y="2223"/>
                  </a:lnTo>
                  <a:lnTo>
                    <a:pt x="779" y="2197"/>
                  </a:lnTo>
                  <a:lnTo>
                    <a:pt x="777" y="2185"/>
                  </a:lnTo>
                  <a:lnTo>
                    <a:pt x="763" y="2165"/>
                  </a:lnTo>
                  <a:lnTo>
                    <a:pt x="753" y="2149"/>
                  </a:lnTo>
                  <a:lnTo>
                    <a:pt x="741" y="2131"/>
                  </a:lnTo>
                  <a:lnTo>
                    <a:pt x="729" y="2111"/>
                  </a:lnTo>
                  <a:lnTo>
                    <a:pt x="720" y="2100"/>
                  </a:lnTo>
                  <a:lnTo>
                    <a:pt x="711" y="2090"/>
                  </a:lnTo>
                  <a:lnTo>
                    <a:pt x="706" y="2084"/>
                  </a:lnTo>
                  <a:lnTo>
                    <a:pt x="704" y="2079"/>
                  </a:lnTo>
                  <a:lnTo>
                    <a:pt x="700" y="2072"/>
                  </a:lnTo>
                  <a:lnTo>
                    <a:pt x="697" y="2065"/>
                  </a:lnTo>
                  <a:lnTo>
                    <a:pt x="692" y="2041"/>
                  </a:lnTo>
                  <a:lnTo>
                    <a:pt x="690" y="2021"/>
                  </a:lnTo>
                  <a:lnTo>
                    <a:pt x="689" y="2010"/>
                  </a:lnTo>
                  <a:lnTo>
                    <a:pt x="686" y="2000"/>
                  </a:lnTo>
                  <a:lnTo>
                    <a:pt x="684" y="1988"/>
                  </a:lnTo>
                  <a:lnTo>
                    <a:pt x="679" y="1977"/>
                  </a:lnTo>
                  <a:lnTo>
                    <a:pt x="666" y="1947"/>
                  </a:lnTo>
                  <a:lnTo>
                    <a:pt x="657" y="1921"/>
                  </a:lnTo>
                  <a:lnTo>
                    <a:pt x="654" y="1907"/>
                  </a:lnTo>
                  <a:lnTo>
                    <a:pt x="652" y="1893"/>
                  </a:lnTo>
                  <a:lnTo>
                    <a:pt x="650" y="1878"/>
                  </a:lnTo>
                  <a:lnTo>
                    <a:pt x="650" y="1862"/>
                  </a:lnTo>
                  <a:lnTo>
                    <a:pt x="652" y="1848"/>
                  </a:lnTo>
                  <a:lnTo>
                    <a:pt x="654" y="1833"/>
                  </a:lnTo>
                  <a:lnTo>
                    <a:pt x="654" y="1775"/>
                  </a:lnTo>
                  <a:lnTo>
                    <a:pt x="655" y="1760"/>
                  </a:lnTo>
                  <a:lnTo>
                    <a:pt x="656" y="1746"/>
                  </a:lnTo>
                  <a:lnTo>
                    <a:pt x="659" y="1734"/>
                  </a:lnTo>
                  <a:lnTo>
                    <a:pt x="659" y="1719"/>
                  </a:lnTo>
                  <a:lnTo>
                    <a:pt x="659" y="1688"/>
                  </a:lnTo>
                  <a:lnTo>
                    <a:pt x="656" y="1662"/>
                  </a:lnTo>
                  <a:lnTo>
                    <a:pt x="652" y="1636"/>
                  </a:lnTo>
                  <a:lnTo>
                    <a:pt x="649" y="1606"/>
                  </a:lnTo>
                  <a:lnTo>
                    <a:pt x="645" y="1594"/>
                  </a:lnTo>
                  <a:lnTo>
                    <a:pt x="642" y="1583"/>
                  </a:lnTo>
                  <a:lnTo>
                    <a:pt x="642" y="1553"/>
                  </a:lnTo>
                  <a:lnTo>
                    <a:pt x="642" y="1538"/>
                  </a:lnTo>
                  <a:lnTo>
                    <a:pt x="645" y="1525"/>
                  </a:lnTo>
                  <a:lnTo>
                    <a:pt x="646" y="1513"/>
                  </a:lnTo>
                  <a:lnTo>
                    <a:pt x="647" y="1498"/>
                  </a:lnTo>
                  <a:lnTo>
                    <a:pt x="646" y="1485"/>
                  </a:lnTo>
                  <a:lnTo>
                    <a:pt x="645" y="1474"/>
                  </a:lnTo>
                  <a:lnTo>
                    <a:pt x="641" y="1464"/>
                  </a:lnTo>
                  <a:lnTo>
                    <a:pt x="637" y="1454"/>
                  </a:lnTo>
                  <a:lnTo>
                    <a:pt x="630" y="1432"/>
                  </a:lnTo>
                  <a:lnTo>
                    <a:pt x="623" y="1410"/>
                  </a:lnTo>
                  <a:lnTo>
                    <a:pt x="622" y="1400"/>
                  </a:lnTo>
                  <a:lnTo>
                    <a:pt x="621" y="1390"/>
                  </a:lnTo>
                  <a:lnTo>
                    <a:pt x="620" y="1381"/>
                  </a:lnTo>
                  <a:lnTo>
                    <a:pt x="618" y="1371"/>
                  </a:lnTo>
                  <a:lnTo>
                    <a:pt x="612" y="1352"/>
                  </a:lnTo>
                  <a:lnTo>
                    <a:pt x="606" y="1336"/>
                  </a:lnTo>
                  <a:lnTo>
                    <a:pt x="600" y="1320"/>
                  </a:lnTo>
                  <a:lnTo>
                    <a:pt x="593" y="1301"/>
                  </a:lnTo>
                  <a:lnTo>
                    <a:pt x="590" y="1293"/>
                  </a:lnTo>
                  <a:lnTo>
                    <a:pt x="586" y="1284"/>
                  </a:lnTo>
                  <a:lnTo>
                    <a:pt x="581" y="1277"/>
                  </a:lnTo>
                  <a:lnTo>
                    <a:pt x="577" y="1271"/>
                  </a:lnTo>
                  <a:lnTo>
                    <a:pt x="571" y="1266"/>
                  </a:lnTo>
                  <a:lnTo>
                    <a:pt x="564" y="1261"/>
                  </a:lnTo>
                  <a:lnTo>
                    <a:pt x="557" y="1258"/>
                  </a:lnTo>
                  <a:lnTo>
                    <a:pt x="548" y="1258"/>
                  </a:lnTo>
                  <a:lnTo>
                    <a:pt x="538" y="1256"/>
                  </a:lnTo>
                  <a:lnTo>
                    <a:pt x="531" y="1251"/>
                  </a:lnTo>
                  <a:lnTo>
                    <a:pt x="524" y="1246"/>
                  </a:lnTo>
                  <a:lnTo>
                    <a:pt x="518" y="1238"/>
                  </a:lnTo>
                  <a:lnTo>
                    <a:pt x="513" y="1230"/>
                  </a:lnTo>
                  <a:lnTo>
                    <a:pt x="508" y="1223"/>
                  </a:lnTo>
                  <a:lnTo>
                    <a:pt x="502" y="1215"/>
                  </a:lnTo>
                  <a:lnTo>
                    <a:pt x="494" y="1209"/>
                  </a:lnTo>
                  <a:lnTo>
                    <a:pt x="478" y="1198"/>
                  </a:lnTo>
                  <a:lnTo>
                    <a:pt x="463" y="1189"/>
                  </a:lnTo>
                  <a:lnTo>
                    <a:pt x="457" y="1184"/>
                  </a:lnTo>
                  <a:lnTo>
                    <a:pt x="450" y="1178"/>
                  </a:lnTo>
                  <a:lnTo>
                    <a:pt x="446" y="1171"/>
                  </a:lnTo>
                  <a:lnTo>
                    <a:pt x="444" y="1163"/>
                  </a:lnTo>
                  <a:lnTo>
                    <a:pt x="441" y="1148"/>
                  </a:lnTo>
                  <a:lnTo>
                    <a:pt x="438" y="1134"/>
                  </a:lnTo>
                  <a:lnTo>
                    <a:pt x="436" y="1128"/>
                  </a:lnTo>
                  <a:lnTo>
                    <a:pt x="434" y="1120"/>
                  </a:lnTo>
                  <a:lnTo>
                    <a:pt x="430" y="1115"/>
                  </a:lnTo>
                  <a:lnTo>
                    <a:pt x="425" y="1109"/>
                  </a:lnTo>
                  <a:lnTo>
                    <a:pt x="409" y="1090"/>
                  </a:lnTo>
                  <a:lnTo>
                    <a:pt x="394" y="1074"/>
                  </a:lnTo>
                  <a:lnTo>
                    <a:pt x="389" y="1065"/>
                  </a:lnTo>
                  <a:lnTo>
                    <a:pt x="382" y="1055"/>
                  </a:lnTo>
                  <a:lnTo>
                    <a:pt x="377" y="1045"/>
                  </a:lnTo>
                  <a:lnTo>
                    <a:pt x="374" y="1032"/>
                  </a:lnTo>
                  <a:lnTo>
                    <a:pt x="367" y="1013"/>
                  </a:lnTo>
                  <a:lnTo>
                    <a:pt x="360" y="997"/>
                  </a:lnTo>
                  <a:lnTo>
                    <a:pt x="350" y="982"/>
                  </a:lnTo>
                  <a:lnTo>
                    <a:pt x="337" y="966"/>
                  </a:lnTo>
                  <a:lnTo>
                    <a:pt x="332" y="957"/>
                  </a:lnTo>
                  <a:lnTo>
                    <a:pt x="330" y="948"/>
                  </a:lnTo>
                  <a:lnTo>
                    <a:pt x="329" y="939"/>
                  </a:lnTo>
                  <a:lnTo>
                    <a:pt x="327" y="931"/>
                  </a:lnTo>
                  <a:lnTo>
                    <a:pt x="327" y="922"/>
                  </a:lnTo>
                  <a:lnTo>
                    <a:pt x="326" y="913"/>
                  </a:lnTo>
                  <a:lnTo>
                    <a:pt x="323" y="905"/>
                  </a:lnTo>
                  <a:lnTo>
                    <a:pt x="318" y="897"/>
                  </a:lnTo>
                  <a:lnTo>
                    <a:pt x="307" y="882"/>
                  </a:lnTo>
                  <a:lnTo>
                    <a:pt x="297" y="868"/>
                  </a:lnTo>
                  <a:lnTo>
                    <a:pt x="290" y="854"/>
                  </a:lnTo>
                  <a:lnTo>
                    <a:pt x="282" y="840"/>
                  </a:lnTo>
                  <a:lnTo>
                    <a:pt x="277" y="826"/>
                  </a:lnTo>
                  <a:lnTo>
                    <a:pt x="273" y="811"/>
                  </a:lnTo>
                  <a:lnTo>
                    <a:pt x="272" y="794"/>
                  </a:lnTo>
                  <a:lnTo>
                    <a:pt x="271" y="776"/>
                  </a:lnTo>
                  <a:lnTo>
                    <a:pt x="271" y="752"/>
                  </a:lnTo>
                  <a:lnTo>
                    <a:pt x="271" y="731"/>
                  </a:lnTo>
                  <a:lnTo>
                    <a:pt x="271" y="711"/>
                  </a:lnTo>
                  <a:lnTo>
                    <a:pt x="271" y="686"/>
                  </a:lnTo>
                  <a:lnTo>
                    <a:pt x="268" y="671"/>
                  </a:lnTo>
                  <a:lnTo>
                    <a:pt x="262" y="655"/>
                  </a:lnTo>
                  <a:lnTo>
                    <a:pt x="254" y="642"/>
                  </a:lnTo>
                  <a:lnTo>
                    <a:pt x="247" y="629"/>
                  </a:lnTo>
                  <a:lnTo>
                    <a:pt x="243" y="623"/>
                  </a:lnTo>
                  <a:lnTo>
                    <a:pt x="241" y="617"/>
                  </a:lnTo>
                  <a:lnTo>
                    <a:pt x="239" y="611"/>
                  </a:lnTo>
                  <a:lnTo>
                    <a:pt x="238" y="603"/>
                  </a:lnTo>
                  <a:lnTo>
                    <a:pt x="239" y="592"/>
                  </a:lnTo>
                  <a:lnTo>
                    <a:pt x="241" y="583"/>
                  </a:lnTo>
                  <a:lnTo>
                    <a:pt x="243" y="574"/>
                  </a:lnTo>
                  <a:lnTo>
                    <a:pt x="247" y="567"/>
                  </a:lnTo>
                  <a:lnTo>
                    <a:pt x="249" y="558"/>
                  </a:lnTo>
                  <a:lnTo>
                    <a:pt x="252" y="550"/>
                  </a:lnTo>
                  <a:lnTo>
                    <a:pt x="253" y="540"/>
                  </a:lnTo>
                  <a:lnTo>
                    <a:pt x="254" y="530"/>
                  </a:lnTo>
                  <a:lnTo>
                    <a:pt x="253" y="527"/>
                  </a:lnTo>
                  <a:lnTo>
                    <a:pt x="252" y="523"/>
                  </a:lnTo>
                  <a:lnTo>
                    <a:pt x="252" y="476"/>
                  </a:lnTo>
                  <a:lnTo>
                    <a:pt x="252" y="465"/>
                  </a:lnTo>
                  <a:lnTo>
                    <a:pt x="249" y="456"/>
                  </a:lnTo>
                  <a:lnTo>
                    <a:pt x="248" y="451"/>
                  </a:lnTo>
                  <a:lnTo>
                    <a:pt x="247" y="448"/>
                  </a:lnTo>
                  <a:lnTo>
                    <a:pt x="243" y="442"/>
                  </a:lnTo>
                  <a:lnTo>
                    <a:pt x="239" y="439"/>
                  </a:lnTo>
                  <a:lnTo>
                    <a:pt x="231" y="434"/>
                  </a:lnTo>
                  <a:lnTo>
                    <a:pt x="221" y="430"/>
                  </a:lnTo>
                  <a:lnTo>
                    <a:pt x="216" y="427"/>
                  </a:lnTo>
                  <a:lnTo>
                    <a:pt x="212" y="425"/>
                  </a:lnTo>
                  <a:lnTo>
                    <a:pt x="208" y="421"/>
                  </a:lnTo>
                  <a:lnTo>
                    <a:pt x="206" y="417"/>
                  </a:lnTo>
                  <a:lnTo>
                    <a:pt x="206" y="417"/>
                  </a:lnTo>
                  <a:close/>
                </a:path>
              </a:pathLst>
            </a:custGeom>
            <a:solidFill>
              <a:schemeClr val="bg2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93" name="Freeform 63"/>
            <p:cNvSpPr>
              <a:spLocks noEditPoints="1"/>
            </p:cNvSpPr>
            <p:nvPr/>
          </p:nvSpPr>
          <p:spPr bwMode="auto">
            <a:xfrm>
              <a:off x="3769740" y="4204090"/>
              <a:ext cx="1392160" cy="1001881"/>
            </a:xfrm>
            <a:custGeom>
              <a:avLst/>
              <a:gdLst>
                <a:gd name="T0" fmla="*/ 729 w 5636"/>
                <a:gd name="T1" fmla="*/ 1444 h 4055"/>
                <a:gd name="T2" fmla="*/ 830 w 5636"/>
                <a:gd name="T3" fmla="*/ 1516 h 4055"/>
                <a:gd name="T4" fmla="*/ 828 w 5636"/>
                <a:gd name="T5" fmla="*/ 1292 h 4055"/>
                <a:gd name="T6" fmla="*/ 839 w 5636"/>
                <a:gd name="T7" fmla="*/ 1365 h 4055"/>
                <a:gd name="T8" fmla="*/ 425 w 5636"/>
                <a:gd name="T9" fmla="*/ 1474 h 4055"/>
                <a:gd name="T10" fmla="*/ 5 w 5636"/>
                <a:gd name="T11" fmla="*/ 3476 h 4055"/>
                <a:gd name="T12" fmla="*/ 214 w 5636"/>
                <a:gd name="T13" fmla="*/ 3621 h 4055"/>
                <a:gd name="T14" fmla="*/ 66 w 5636"/>
                <a:gd name="T15" fmla="*/ 3438 h 4055"/>
                <a:gd name="T16" fmla="*/ 3777 w 5636"/>
                <a:gd name="T17" fmla="*/ 499 h 4055"/>
                <a:gd name="T18" fmla="*/ 4111 w 5636"/>
                <a:gd name="T19" fmla="*/ 432 h 4055"/>
                <a:gd name="T20" fmla="*/ 4689 w 5636"/>
                <a:gd name="T21" fmla="*/ 808 h 4055"/>
                <a:gd name="T22" fmla="*/ 4598 w 5636"/>
                <a:gd name="T23" fmla="*/ 602 h 4055"/>
                <a:gd name="T24" fmla="*/ 4676 w 5636"/>
                <a:gd name="T25" fmla="*/ 512 h 4055"/>
                <a:gd name="T26" fmla="*/ 4470 w 5636"/>
                <a:gd name="T27" fmla="*/ 438 h 4055"/>
                <a:gd name="T28" fmla="*/ 4840 w 5636"/>
                <a:gd name="T29" fmla="*/ 276 h 4055"/>
                <a:gd name="T30" fmla="*/ 5026 w 5636"/>
                <a:gd name="T31" fmla="*/ 25 h 4055"/>
                <a:gd name="T32" fmla="*/ 4794 w 5636"/>
                <a:gd name="T33" fmla="*/ 3782 h 4055"/>
                <a:gd name="T34" fmla="*/ 4753 w 5636"/>
                <a:gd name="T35" fmla="*/ 4028 h 4055"/>
                <a:gd name="T36" fmla="*/ 4582 w 5636"/>
                <a:gd name="T37" fmla="*/ 3941 h 4055"/>
                <a:gd name="T38" fmla="*/ 4272 w 5636"/>
                <a:gd name="T39" fmla="*/ 3911 h 4055"/>
                <a:gd name="T40" fmla="*/ 3967 w 5636"/>
                <a:gd name="T41" fmla="*/ 3809 h 4055"/>
                <a:gd name="T42" fmla="*/ 3835 w 5636"/>
                <a:gd name="T43" fmla="*/ 3696 h 4055"/>
                <a:gd name="T44" fmla="*/ 3387 w 5636"/>
                <a:gd name="T45" fmla="*/ 3191 h 4055"/>
                <a:gd name="T46" fmla="*/ 3140 w 5636"/>
                <a:gd name="T47" fmla="*/ 3157 h 4055"/>
                <a:gd name="T48" fmla="*/ 2845 w 5636"/>
                <a:gd name="T49" fmla="*/ 3061 h 4055"/>
                <a:gd name="T50" fmla="*/ 2542 w 5636"/>
                <a:gd name="T51" fmla="*/ 2849 h 4055"/>
                <a:gd name="T52" fmla="*/ 2223 w 5636"/>
                <a:gd name="T53" fmla="*/ 2664 h 4055"/>
                <a:gd name="T54" fmla="*/ 2040 w 5636"/>
                <a:gd name="T55" fmla="*/ 2462 h 4055"/>
                <a:gd name="T56" fmla="*/ 1715 w 5636"/>
                <a:gd name="T57" fmla="*/ 2326 h 4055"/>
                <a:gd name="T58" fmla="*/ 1572 w 5636"/>
                <a:gd name="T59" fmla="*/ 2177 h 4055"/>
                <a:gd name="T60" fmla="*/ 1198 w 5636"/>
                <a:gd name="T61" fmla="*/ 2191 h 4055"/>
                <a:gd name="T62" fmla="*/ 938 w 5636"/>
                <a:gd name="T63" fmla="*/ 1853 h 4055"/>
                <a:gd name="T64" fmla="*/ 968 w 5636"/>
                <a:gd name="T65" fmla="*/ 1527 h 4055"/>
                <a:gd name="T66" fmla="*/ 1037 w 5636"/>
                <a:gd name="T67" fmla="*/ 1301 h 4055"/>
                <a:gd name="T68" fmla="*/ 1285 w 5636"/>
                <a:gd name="T69" fmla="*/ 1138 h 4055"/>
                <a:gd name="T70" fmla="*/ 1406 w 5636"/>
                <a:gd name="T71" fmla="*/ 1038 h 4055"/>
                <a:gd name="T72" fmla="*/ 1552 w 5636"/>
                <a:gd name="T73" fmla="*/ 1273 h 4055"/>
                <a:gd name="T74" fmla="*/ 1769 w 5636"/>
                <a:gd name="T75" fmla="*/ 1237 h 4055"/>
                <a:gd name="T76" fmla="*/ 1885 w 5636"/>
                <a:gd name="T77" fmla="*/ 1026 h 4055"/>
                <a:gd name="T78" fmla="*/ 2129 w 5636"/>
                <a:gd name="T79" fmla="*/ 1021 h 4055"/>
                <a:gd name="T80" fmla="*/ 2300 w 5636"/>
                <a:gd name="T81" fmla="*/ 1114 h 4055"/>
                <a:gd name="T82" fmla="*/ 2398 w 5636"/>
                <a:gd name="T83" fmla="*/ 1223 h 4055"/>
                <a:gd name="T84" fmla="*/ 2559 w 5636"/>
                <a:gd name="T85" fmla="*/ 1294 h 4055"/>
                <a:gd name="T86" fmla="*/ 2909 w 5636"/>
                <a:gd name="T87" fmla="*/ 1486 h 4055"/>
                <a:gd name="T88" fmla="*/ 3328 w 5636"/>
                <a:gd name="T89" fmla="*/ 1399 h 4055"/>
                <a:gd name="T90" fmla="*/ 3692 w 5636"/>
                <a:gd name="T91" fmla="*/ 1394 h 4055"/>
                <a:gd name="T92" fmla="*/ 4077 w 5636"/>
                <a:gd name="T93" fmla="*/ 1339 h 4055"/>
                <a:gd name="T94" fmla="*/ 4480 w 5636"/>
                <a:gd name="T95" fmla="*/ 1176 h 4055"/>
                <a:gd name="T96" fmla="*/ 4753 w 5636"/>
                <a:gd name="T97" fmla="*/ 1240 h 4055"/>
                <a:gd name="T98" fmla="*/ 4973 w 5636"/>
                <a:gd name="T99" fmla="*/ 1095 h 4055"/>
                <a:gd name="T100" fmla="*/ 5173 w 5636"/>
                <a:gd name="T101" fmla="*/ 1114 h 4055"/>
                <a:gd name="T102" fmla="*/ 5586 w 5636"/>
                <a:gd name="T103" fmla="*/ 1002 h 4055"/>
                <a:gd name="T104" fmla="*/ 5518 w 5636"/>
                <a:gd name="T105" fmla="*/ 1238 h 4055"/>
                <a:gd name="T106" fmla="*/ 5130 w 5636"/>
                <a:gd name="T107" fmla="*/ 1803 h 4055"/>
                <a:gd name="T108" fmla="*/ 4979 w 5636"/>
                <a:gd name="T109" fmla="*/ 2095 h 4055"/>
                <a:gd name="T110" fmla="*/ 4782 w 5636"/>
                <a:gd name="T111" fmla="*/ 2548 h 4055"/>
                <a:gd name="T112" fmla="*/ 4974 w 5636"/>
                <a:gd name="T113" fmla="*/ 2851 h 4055"/>
                <a:gd name="T114" fmla="*/ 4917 w 5636"/>
                <a:gd name="T115" fmla="*/ 3021 h 4055"/>
                <a:gd name="T116" fmla="*/ 5043 w 5636"/>
                <a:gd name="T117" fmla="*/ 3208 h 4055"/>
                <a:gd name="T118" fmla="*/ 5071 w 5636"/>
                <a:gd name="T119" fmla="*/ 3346 h 4055"/>
                <a:gd name="T120" fmla="*/ 4991 w 5636"/>
                <a:gd name="T121" fmla="*/ 3471 h 4055"/>
                <a:gd name="T122" fmla="*/ 4815 w 5636"/>
                <a:gd name="T123" fmla="*/ 3706 h 4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636" h="4055">
                  <a:moveTo>
                    <a:pt x="1991" y="119"/>
                  </a:moveTo>
                  <a:lnTo>
                    <a:pt x="1979" y="119"/>
                  </a:lnTo>
                  <a:lnTo>
                    <a:pt x="1967" y="122"/>
                  </a:lnTo>
                  <a:lnTo>
                    <a:pt x="1962" y="123"/>
                  </a:lnTo>
                  <a:lnTo>
                    <a:pt x="1959" y="127"/>
                  </a:lnTo>
                  <a:lnTo>
                    <a:pt x="1956" y="130"/>
                  </a:lnTo>
                  <a:lnTo>
                    <a:pt x="1955" y="135"/>
                  </a:lnTo>
                  <a:lnTo>
                    <a:pt x="1956" y="138"/>
                  </a:lnTo>
                  <a:lnTo>
                    <a:pt x="1957" y="140"/>
                  </a:lnTo>
                  <a:lnTo>
                    <a:pt x="1961" y="140"/>
                  </a:lnTo>
                  <a:lnTo>
                    <a:pt x="1965" y="140"/>
                  </a:lnTo>
                  <a:lnTo>
                    <a:pt x="1974" y="139"/>
                  </a:lnTo>
                  <a:lnTo>
                    <a:pt x="1981" y="139"/>
                  </a:lnTo>
                  <a:lnTo>
                    <a:pt x="1994" y="144"/>
                  </a:lnTo>
                  <a:lnTo>
                    <a:pt x="2005" y="149"/>
                  </a:lnTo>
                  <a:lnTo>
                    <a:pt x="2009" y="149"/>
                  </a:lnTo>
                  <a:lnTo>
                    <a:pt x="2011" y="148"/>
                  </a:lnTo>
                  <a:lnTo>
                    <a:pt x="2014" y="145"/>
                  </a:lnTo>
                  <a:lnTo>
                    <a:pt x="2015" y="143"/>
                  </a:lnTo>
                  <a:lnTo>
                    <a:pt x="2019" y="138"/>
                  </a:lnTo>
                  <a:lnTo>
                    <a:pt x="2021" y="132"/>
                  </a:lnTo>
                  <a:lnTo>
                    <a:pt x="2014" y="128"/>
                  </a:lnTo>
                  <a:lnTo>
                    <a:pt x="2006" y="124"/>
                  </a:lnTo>
                  <a:lnTo>
                    <a:pt x="1999" y="120"/>
                  </a:lnTo>
                  <a:lnTo>
                    <a:pt x="1991" y="119"/>
                  </a:lnTo>
                  <a:close/>
                  <a:moveTo>
                    <a:pt x="743" y="1429"/>
                  </a:moveTo>
                  <a:lnTo>
                    <a:pt x="739" y="1430"/>
                  </a:lnTo>
                  <a:lnTo>
                    <a:pt x="736" y="1432"/>
                  </a:lnTo>
                  <a:lnTo>
                    <a:pt x="734" y="1434"/>
                  </a:lnTo>
                  <a:lnTo>
                    <a:pt x="732" y="1437"/>
                  </a:lnTo>
                  <a:lnTo>
                    <a:pt x="729" y="1444"/>
                  </a:lnTo>
                  <a:lnTo>
                    <a:pt x="725" y="1450"/>
                  </a:lnTo>
                  <a:lnTo>
                    <a:pt x="715" y="1457"/>
                  </a:lnTo>
                  <a:lnTo>
                    <a:pt x="705" y="1460"/>
                  </a:lnTo>
                  <a:lnTo>
                    <a:pt x="701" y="1463"/>
                  </a:lnTo>
                  <a:lnTo>
                    <a:pt x="697" y="1467"/>
                  </a:lnTo>
                  <a:lnTo>
                    <a:pt x="695" y="1470"/>
                  </a:lnTo>
                  <a:lnTo>
                    <a:pt x="694" y="1474"/>
                  </a:lnTo>
                  <a:lnTo>
                    <a:pt x="695" y="1482"/>
                  </a:lnTo>
                  <a:lnTo>
                    <a:pt x="696" y="1488"/>
                  </a:lnTo>
                  <a:lnTo>
                    <a:pt x="699" y="1493"/>
                  </a:lnTo>
                  <a:lnTo>
                    <a:pt x="701" y="1499"/>
                  </a:lnTo>
                  <a:lnTo>
                    <a:pt x="704" y="1504"/>
                  </a:lnTo>
                  <a:lnTo>
                    <a:pt x="706" y="1511"/>
                  </a:lnTo>
                  <a:lnTo>
                    <a:pt x="707" y="1516"/>
                  </a:lnTo>
                  <a:lnTo>
                    <a:pt x="709" y="1523"/>
                  </a:lnTo>
                  <a:lnTo>
                    <a:pt x="719" y="1523"/>
                  </a:lnTo>
                  <a:lnTo>
                    <a:pt x="734" y="1517"/>
                  </a:lnTo>
                  <a:lnTo>
                    <a:pt x="750" y="1509"/>
                  </a:lnTo>
                  <a:lnTo>
                    <a:pt x="755" y="1511"/>
                  </a:lnTo>
                  <a:lnTo>
                    <a:pt x="759" y="1514"/>
                  </a:lnTo>
                  <a:lnTo>
                    <a:pt x="764" y="1517"/>
                  </a:lnTo>
                  <a:lnTo>
                    <a:pt x="768" y="1521"/>
                  </a:lnTo>
                  <a:lnTo>
                    <a:pt x="778" y="1524"/>
                  </a:lnTo>
                  <a:lnTo>
                    <a:pt x="786" y="1527"/>
                  </a:lnTo>
                  <a:lnTo>
                    <a:pt x="796" y="1528"/>
                  </a:lnTo>
                  <a:lnTo>
                    <a:pt x="807" y="1528"/>
                  </a:lnTo>
                  <a:lnTo>
                    <a:pt x="813" y="1528"/>
                  </a:lnTo>
                  <a:lnTo>
                    <a:pt x="818" y="1526"/>
                  </a:lnTo>
                  <a:lnTo>
                    <a:pt x="823" y="1523"/>
                  </a:lnTo>
                  <a:lnTo>
                    <a:pt x="827" y="1519"/>
                  </a:lnTo>
                  <a:lnTo>
                    <a:pt x="830" y="1516"/>
                  </a:lnTo>
                  <a:lnTo>
                    <a:pt x="833" y="1511"/>
                  </a:lnTo>
                  <a:lnTo>
                    <a:pt x="835" y="1506"/>
                  </a:lnTo>
                  <a:lnTo>
                    <a:pt x="835" y="1499"/>
                  </a:lnTo>
                  <a:lnTo>
                    <a:pt x="834" y="1496"/>
                  </a:lnTo>
                  <a:lnTo>
                    <a:pt x="832" y="1493"/>
                  </a:lnTo>
                  <a:lnTo>
                    <a:pt x="829" y="1492"/>
                  </a:lnTo>
                  <a:lnTo>
                    <a:pt x="827" y="1489"/>
                  </a:lnTo>
                  <a:lnTo>
                    <a:pt x="820" y="1483"/>
                  </a:lnTo>
                  <a:lnTo>
                    <a:pt x="815" y="1478"/>
                  </a:lnTo>
                  <a:lnTo>
                    <a:pt x="809" y="1474"/>
                  </a:lnTo>
                  <a:lnTo>
                    <a:pt x="802" y="1473"/>
                  </a:lnTo>
                  <a:lnTo>
                    <a:pt x="790" y="1482"/>
                  </a:lnTo>
                  <a:lnTo>
                    <a:pt x="779" y="1492"/>
                  </a:lnTo>
                  <a:lnTo>
                    <a:pt x="776" y="1491"/>
                  </a:lnTo>
                  <a:lnTo>
                    <a:pt x="774" y="1489"/>
                  </a:lnTo>
                  <a:lnTo>
                    <a:pt x="774" y="1487"/>
                  </a:lnTo>
                  <a:lnTo>
                    <a:pt x="773" y="1484"/>
                  </a:lnTo>
                  <a:lnTo>
                    <a:pt x="773" y="1478"/>
                  </a:lnTo>
                  <a:lnTo>
                    <a:pt x="770" y="1472"/>
                  </a:lnTo>
                  <a:lnTo>
                    <a:pt x="768" y="1469"/>
                  </a:lnTo>
                  <a:lnTo>
                    <a:pt x="764" y="1468"/>
                  </a:lnTo>
                  <a:lnTo>
                    <a:pt x="761" y="1455"/>
                  </a:lnTo>
                  <a:lnTo>
                    <a:pt x="758" y="1443"/>
                  </a:lnTo>
                  <a:lnTo>
                    <a:pt x="755" y="1437"/>
                  </a:lnTo>
                  <a:lnTo>
                    <a:pt x="753" y="1433"/>
                  </a:lnTo>
                  <a:lnTo>
                    <a:pt x="749" y="1430"/>
                  </a:lnTo>
                  <a:lnTo>
                    <a:pt x="743" y="1429"/>
                  </a:lnTo>
                  <a:close/>
                  <a:moveTo>
                    <a:pt x="834" y="1307"/>
                  </a:moveTo>
                  <a:lnTo>
                    <a:pt x="833" y="1302"/>
                  </a:lnTo>
                  <a:lnTo>
                    <a:pt x="832" y="1297"/>
                  </a:lnTo>
                  <a:lnTo>
                    <a:pt x="828" y="1292"/>
                  </a:lnTo>
                  <a:lnTo>
                    <a:pt x="825" y="1287"/>
                  </a:lnTo>
                  <a:lnTo>
                    <a:pt x="819" y="1291"/>
                  </a:lnTo>
                  <a:lnTo>
                    <a:pt x="815" y="1295"/>
                  </a:lnTo>
                  <a:lnTo>
                    <a:pt x="812" y="1299"/>
                  </a:lnTo>
                  <a:lnTo>
                    <a:pt x="808" y="1304"/>
                  </a:lnTo>
                  <a:lnTo>
                    <a:pt x="802" y="1312"/>
                  </a:lnTo>
                  <a:lnTo>
                    <a:pt x="791" y="1321"/>
                  </a:lnTo>
                  <a:lnTo>
                    <a:pt x="784" y="1325"/>
                  </a:lnTo>
                  <a:lnTo>
                    <a:pt x="776" y="1329"/>
                  </a:lnTo>
                  <a:lnTo>
                    <a:pt x="774" y="1331"/>
                  </a:lnTo>
                  <a:lnTo>
                    <a:pt x="771" y="1335"/>
                  </a:lnTo>
                  <a:lnTo>
                    <a:pt x="770" y="1337"/>
                  </a:lnTo>
                  <a:lnTo>
                    <a:pt x="769" y="1342"/>
                  </a:lnTo>
                  <a:lnTo>
                    <a:pt x="770" y="1346"/>
                  </a:lnTo>
                  <a:lnTo>
                    <a:pt x="771" y="1350"/>
                  </a:lnTo>
                  <a:lnTo>
                    <a:pt x="774" y="1353"/>
                  </a:lnTo>
                  <a:lnTo>
                    <a:pt x="776" y="1355"/>
                  </a:lnTo>
                  <a:lnTo>
                    <a:pt x="784" y="1360"/>
                  </a:lnTo>
                  <a:lnTo>
                    <a:pt x="791" y="1365"/>
                  </a:lnTo>
                  <a:lnTo>
                    <a:pt x="798" y="1373"/>
                  </a:lnTo>
                  <a:lnTo>
                    <a:pt x="804" y="1380"/>
                  </a:lnTo>
                  <a:lnTo>
                    <a:pt x="814" y="1386"/>
                  </a:lnTo>
                  <a:lnTo>
                    <a:pt x="824" y="1393"/>
                  </a:lnTo>
                  <a:lnTo>
                    <a:pt x="834" y="1398"/>
                  </a:lnTo>
                  <a:lnTo>
                    <a:pt x="845" y="1403"/>
                  </a:lnTo>
                  <a:lnTo>
                    <a:pt x="849" y="1398"/>
                  </a:lnTo>
                  <a:lnTo>
                    <a:pt x="850" y="1391"/>
                  </a:lnTo>
                  <a:lnTo>
                    <a:pt x="849" y="1383"/>
                  </a:lnTo>
                  <a:lnTo>
                    <a:pt x="847" y="1376"/>
                  </a:lnTo>
                  <a:lnTo>
                    <a:pt x="843" y="1370"/>
                  </a:lnTo>
                  <a:lnTo>
                    <a:pt x="839" y="1365"/>
                  </a:lnTo>
                  <a:lnTo>
                    <a:pt x="835" y="1359"/>
                  </a:lnTo>
                  <a:lnTo>
                    <a:pt x="832" y="1353"/>
                  </a:lnTo>
                  <a:lnTo>
                    <a:pt x="829" y="1346"/>
                  </a:lnTo>
                  <a:lnTo>
                    <a:pt x="829" y="1337"/>
                  </a:lnTo>
                  <a:lnTo>
                    <a:pt x="832" y="1322"/>
                  </a:lnTo>
                  <a:lnTo>
                    <a:pt x="834" y="1307"/>
                  </a:lnTo>
                  <a:close/>
                  <a:moveTo>
                    <a:pt x="360" y="1350"/>
                  </a:moveTo>
                  <a:lnTo>
                    <a:pt x="356" y="1350"/>
                  </a:lnTo>
                  <a:lnTo>
                    <a:pt x="351" y="1351"/>
                  </a:lnTo>
                  <a:lnTo>
                    <a:pt x="348" y="1354"/>
                  </a:lnTo>
                  <a:lnTo>
                    <a:pt x="347" y="1356"/>
                  </a:lnTo>
                  <a:lnTo>
                    <a:pt x="352" y="1370"/>
                  </a:lnTo>
                  <a:lnTo>
                    <a:pt x="360" y="1383"/>
                  </a:lnTo>
                  <a:lnTo>
                    <a:pt x="360" y="1398"/>
                  </a:lnTo>
                  <a:lnTo>
                    <a:pt x="359" y="1413"/>
                  </a:lnTo>
                  <a:lnTo>
                    <a:pt x="359" y="1424"/>
                  </a:lnTo>
                  <a:lnTo>
                    <a:pt x="361" y="1434"/>
                  </a:lnTo>
                  <a:lnTo>
                    <a:pt x="364" y="1439"/>
                  </a:lnTo>
                  <a:lnTo>
                    <a:pt x="366" y="1443"/>
                  </a:lnTo>
                  <a:lnTo>
                    <a:pt x="370" y="1447"/>
                  </a:lnTo>
                  <a:lnTo>
                    <a:pt x="374" y="1450"/>
                  </a:lnTo>
                  <a:lnTo>
                    <a:pt x="385" y="1454"/>
                  </a:lnTo>
                  <a:lnTo>
                    <a:pt x="395" y="1457"/>
                  </a:lnTo>
                  <a:lnTo>
                    <a:pt x="401" y="1462"/>
                  </a:lnTo>
                  <a:lnTo>
                    <a:pt x="406" y="1469"/>
                  </a:lnTo>
                  <a:lnTo>
                    <a:pt x="409" y="1472"/>
                  </a:lnTo>
                  <a:lnTo>
                    <a:pt x="411" y="1474"/>
                  </a:lnTo>
                  <a:lnTo>
                    <a:pt x="414" y="1477"/>
                  </a:lnTo>
                  <a:lnTo>
                    <a:pt x="417" y="1477"/>
                  </a:lnTo>
                  <a:lnTo>
                    <a:pt x="421" y="1477"/>
                  </a:lnTo>
                  <a:lnTo>
                    <a:pt x="425" y="1474"/>
                  </a:lnTo>
                  <a:lnTo>
                    <a:pt x="428" y="1472"/>
                  </a:lnTo>
                  <a:lnTo>
                    <a:pt x="429" y="1468"/>
                  </a:lnTo>
                  <a:lnTo>
                    <a:pt x="430" y="1459"/>
                  </a:lnTo>
                  <a:lnTo>
                    <a:pt x="431" y="1450"/>
                  </a:lnTo>
                  <a:lnTo>
                    <a:pt x="426" y="1435"/>
                  </a:lnTo>
                  <a:lnTo>
                    <a:pt x="421" y="1422"/>
                  </a:lnTo>
                  <a:lnTo>
                    <a:pt x="421" y="1408"/>
                  </a:lnTo>
                  <a:lnTo>
                    <a:pt x="421" y="1395"/>
                  </a:lnTo>
                  <a:lnTo>
                    <a:pt x="421" y="1390"/>
                  </a:lnTo>
                  <a:lnTo>
                    <a:pt x="421" y="1384"/>
                  </a:lnTo>
                  <a:lnTo>
                    <a:pt x="420" y="1378"/>
                  </a:lnTo>
                  <a:lnTo>
                    <a:pt x="417" y="1371"/>
                  </a:lnTo>
                  <a:lnTo>
                    <a:pt x="415" y="1366"/>
                  </a:lnTo>
                  <a:lnTo>
                    <a:pt x="411" y="1364"/>
                  </a:lnTo>
                  <a:lnTo>
                    <a:pt x="406" y="1361"/>
                  </a:lnTo>
                  <a:lnTo>
                    <a:pt x="401" y="1360"/>
                  </a:lnTo>
                  <a:lnTo>
                    <a:pt x="390" y="1360"/>
                  </a:lnTo>
                  <a:lnTo>
                    <a:pt x="379" y="1358"/>
                  </a:lnTo>
                  <a:lnTo>
                    <a:pt x="369" y="1354"/>
                  </a:lnTo>
                  <a:lnTo>
                    <a:pt x="360" y="1350"/>
                  </a:lnTo>
                  <a:close/>
                  <a:moveTo>
                    <a:pt x="37" y="3414"/>
                  </a:moveTo>
                  <a:lnTo>
                    <a:pt x="30" y="3415"/>
                  </a:lnTo>
                  <a:lnTo>
                    <a:pt x="22" y="3418"/>
                  </a:lnTo>
                  <a:lnTo>
                    <a:pt x="16" y="3422"/>
                  </a:lnTo>
                  <a:lnTo>
                    <a:pt x="11" y="3425"/>
                  </a:lnTo>
                  <a:lnTo>
                    <a:pt x="6" y="3432"/>
                  </a:lnTo>
                  <a:lnTo>
                    <a:pt x="3" y="3438"/>
                  </a:lnTo>
                  <a:lnTo>
                    <a:pt x="1" y="3445"/>
                  </a:lnTo>
                  <a:lnTo>
                    <a:pt x="0" y="3453"/>
                  </a:lnTo>
                  <a:lnTo>
                    <a:pt x="2" y="3464"/>
                  </a:lnTo>
                  <a:lnTo>
                    <a:pt x="5" y="3476"/>
                  </a:lnTo>
                  <a:lnTo>
                    <a:pt x="7" y="3496"/>
                  </a:lnTo>
                  <a:lnTo>
                    <a:pt x="10" y="3514"/>
                  </a:lnTo>
                  <a:lnTo>
                    <a:pt x="12" y="3523"/>
                  </a:lnTo>
                  <a:lnTo>
                    <a:pt x="16" y="3531"/>
                  </a:lnTo>
                  <a:lnTo>
                    <a:pt x="21" y="3540"/>
                  </a:lnTo>
                  <a:lnTo>
                    <a:pt x="26" y="3548"/>
                  </a:lnTo>
                  <a:lnTo>
                    <a:pt x="35" y="3556"/>
                  </a:lnTo>
                  <a:lnTo>
                    <a:pt x="43" y="3562"/>
                  </a:lnTo>
                  <a:lnTo>
                    <a:pt x="52" y="3567"/>
                  </a:lnTo>
                  <a:lnTo>
                    <a:pt x="62" y="3573"/>
                  </a:lnTo>
                  <a:lnTo>
                    <a:pt x="74" y="3582"/>
                  </a:lnTo>
                  <a:lnTo>
                    <a:pt x="84" y="3590"/>
                  </a:lnTo>
                  <a:lnTo>
                    <a:pt x="92" y="3597"/>
                  </a:lnTo>
                  <a:lnTo>
                    <a:pt x="101" y="3609"/>
                  </a:lnTo>
                  <a:lnTo>
                    <a:pt x="109" y="3620"/>
                  </a:lnTo>
                  <a:lnTo>
                    <a:pt x="118" y="3630"/>
                  </a:lnTo>
                  <a:lnTo>
                    <a:pt x="125" y="3639"/>
                  </a:lnTo>
                  <a:lnTo>
                    <a:pt x="134" y="3646"/>
                  </a:lnTo>
                  <a:lnTo>
                    <a:pt x="144" y="3652"/>
                  </a:lnTo>
                  <a:lnTo>
                    <a:pt x="154" y="3657"/>
                  </a:lnTo>
                  <a:lnTo>
                    <a:pt x="165" y="3661"/>
                  </a:lnTo>
                  <a:lnTo>
                    <a:pt x="178" y="3661"/>
                  </a:lnTo>
                  <a:lnTo>
                    <a:pt x="183" y="3661"/>
                  </a:lnTo>
                  <a:lnTo>
                    <a:pt x="187" y="3659"/>
                  </a:lnTo>
                  <a:lnTo>
                    <a:pt x="190" y="3656"/>
                  </a:lnTo>
                  <a:lnTo>
                    <a:pt x="193" y="3652"/>
                  </a:lnTo>
                  <a:lnTo>
                    <a:pt x="197" y="3645"/>
                  </a:lnTo>
                  <a:lnTo>
                    <a:pt x="200" y="3635"/>
                  </a:lnTo>
                  <a:lnTo>
                    <a:pt x="205" y="3629"/>
                  </a:lnTo>
                  <a:lnTo>
                    <a:pt x="212" y="3624"/>
                  </a:lnTo>
                  <a:lnTo>
                    <a:pt x="214" y="3621"/>
                  </a:lnTo>
                  <a:lnTo>
                    <a:pt x="217" y="3617"/>
                  </a:lnTo>
                  <a:lnTo>
                    <a:pt x="218" y="3614"/>
                  </a:lnTo>
                  <a:lnTo>
                    <a:pt x="219" y="3610"/>
                  </a:lnTo>
                  <a:lnTo>
                    <a:pt x="219" y="3557"/>
                  </a:lnTo>
                  <a:lnTo>
                    <a:pt x="218" y="3550"/>
                  </a:lnTo>
                  <a:lnTo>
                    <a:pt x="215" y="3545"/>
                  </a:lnTo>
                  <a:lnTo>
                    <a:pt x="210" y="3540"/>
                  </a:lnTo>
                  <a:lnTo>
                    <a:pt x="205" y="3535"/>
                  </a:lnTo>
                  <a:lnTo>
                    <a:pt x="194" y="3527"/>
                  </a:lnTo>
                  <a:lnTo>
                    <a:pt x="184" y="3517"/>
                  </a:lnTo>
                  <a:lnTo>
                    <a:pt x="178" y="3503"/>
                  </a:lnTo>
                  <a:lnTo>
                    <a:pt x="170" y="3489"/>
                  </a:lnTo>
                  <a:lnTo>
                    <a:pt x="166" y="3487"/>
                  </a:lnTo>
                  <a:lnTo>
                    <a:pt x="163" y="3486"/>
                  </a:lnTo>
                  <a:lnTo>
                    <a:pt x="159" y="3486"/>
                  </a:lnTo>
                  <a:lnTo>
                    <a:pt x="155" y="3486"/>
                  </a:lnTo>
                  <a:lnTo>
                    <a:pt x="146" y="3486"/>
                  </a:lnTo>
                  <a:lnTo>
                    <a:pt x="138" y="3486"/>
                  </a:lnTo>
                  <a:lnTo>
                    <a:pt x="130" y="3484"/>
                  </a:lnTo>
                  <a:lnTo>
                    <a:pt x="125" y="3482"/>
                  </a:lnTo>
                  <a:lnTo>
                    <a:pt x="120" y="3478"/>
                  </a:lnTo>
                  <a:lnTo>
                    <a:pt x="115" y="3474"/>
                  </a:lnTo>
                  <a:lnTo>
                    <a:pt x="105" y="3467"/>
                  </a:lnTo>
                  <a:lnTo>
                    <a:pt x="94" y="3459"/>
                  </a:lnTo>
                  <a:lnTo>
                    <a:pt x="87" y="3458"/>
                  </a:lnTo>
                  <a:lnTo>
                    <a:pt x="81" y="3457"/>
                  </a:lnTo>
                  <a:lnTo>
                    <a:pt x="79" y="3455"/>
                  </a:lnTo>
                  <a:lnTo>
                    <a:pt x="76" y="3454"/>
                  </a:lnTo>
                  <a:lnTo>
                    <a:pt x="75" y="3453"/>
                  </a:lnTo>
                  <a:lnTo>
                    <a:pt x="72" y="3450"/>
                  </a:lnTo>
                  <a:lnTo>
                    <a:pt x="66" y="3438"/>
                  </a:lnTo>
                  <a:lnTo>
                    <a:pt x="59" y="3425"/>
                  </a:lnTo>
                  <a:lnTo>
                    <a:pt x="55" y="3422"/>
                  </a:lnTo>
                  <a:lnTo>
                    <a:pt x="50" y="3418"/>
                  </a:lnTo>
                  <a:lnTo>
                    <a:pt x="43" y="3415"/>
                  </a:lnTo>
                  <a:lnTo>
                    <a:pt x="37" y="3414"/>
                  </a:lnTo>
                  <a:close/>
                  <a:moveTo>
                    <a:pt x="3793" y="464"/>
                  </a:moveTo>
                  <a:lnTo>
                    <a:pt x="3787" y="450"/>
                  </a:lnTo>
                  <a:lnTo>
                    <a:pt x="3781" y="437"/>
                  </a:lnTo>
                  <a:lnTo>
                    <a:pt x="3780" y="432"/>
                  </a:lnTo>
                  <a:lnTo>
                    <a:pt x="3777" y="428"/>
                  </a:lnTo>
                  <a:lnTo>
                    <a:pt x="3775" y="424"/>
                  </a:lnTo>
                  <a:lnTo>
                    <a:pt x="3771" y="423"/>
                  </a:lnTo>
                  <a:lnTo>
                    <a:pt x="3767" y="424"/>
                  </a:lnTo>
                  <a:lnTo>
                    <a:pt x="3765" y="425"/>
                  </a:lnTo>
                  <a:lnTo>
                    <a:pt x="3762" y="428"/>
                  </a:lnTo>
                  <a:lnTo>
                    <a:pt x="3760" y="430"/>
                  </a:lnTo>
                  <a:lnTo>
                    <a:pt x="3757" y="438"/>
                  </a:lnTo>
                  <a:lnTo>
                    <a:pt x="3755" y="444"/>
                  </a:lnTo>
                  <a:lnTo>
                    <a:pt x="3751" y="454"/>
                  </a:lnTo>
                  <a:lnTo>
                    <a:pt x="3747" y="462"/>
                  </a:lnTo>
                  <a:lnTo>
                    <a:pt x="3743" y="470"/>
                  </a:lnTo>
                  <a:lnTo>
                    <a:pt x="3743" y="480"/>
                  </a:lnTo>
                  <a:lnTo>
                    <a:pt x="3743" y="489"/>
                  </a:lnTo>
                  <a:lnTo>
                    <a:pt x="3746" y="498"/>
                  </a:lnTo>
                  <a:lnTo>
                    <a:pt x="3747" y="502"/>
                  </a:lnTo>
                  <a:lnTo>
                    <a:pt x="3749" y="506"/>
                  </a:lnTo>
                  <a:lnTo>
                    <a:pt x="3753" y="507"/>
                  </a:lnTo>
                  <a:lnTo>
                    <a:pt x="3757" y="508"/>
                  </a:lnTo>
                  <a:lnTo>
                    <a:pt x="3765" y="507"/>
                  </a:lnTo>
                  <a:lnTo>
                    <a:pt x="3771" y="504"/>
                  </a:lnTo>
                  <a:lnTo>
                    <a:pt x="3777" y="499"/>
                  </a:lnTo>
                  <a:lnTo>
                    <a:pt x="3782" y="494"/>
                  </a:lnTo>
                  <a:lnTo>
                    <a:pt x="3787" y="487"/>
                  </a:lnTo>
                  <a:lnTo>
                    <a:pt x="3790" y="479"/>
                  </a:lnTo>
                  <a:lnTo>
                    <a:pt x="3792" y="472"/>
                  </a:lnTo>
                  <a:lnTo>
                    <a:pt x="3793" y="464"/>
                  </a:lnTo>
                  <a:close/>
                  <a:moveTo>
                    <a:pt x="4027" y="371"/>
                  </a:moveTo>
                  <a:lnTo>
                    <a:pt x="4014" y="371"/>
                  </a:lnTo>
                  <a:lnTo>
                    <a:pt x="4013" y="379"/>
                  </a:lnTo>
                  <a:lnTo>
                    <a:pt x="4012" y="386"/>
                  </a:lnTo>
                  <a:lnTo>
                    <a:pt x="4016" y="405"/>
                  </a:lnTo>
                  <a:lnTo>
                    <a:pt x="4021" y="423"/>
                  </a:lnTo>
                  <a:lnTo>
                    <a:pt x="4021" y="433"/>
                  </a:lnTo>
                  <a:lnTo>
                    <a:pt x="4023" y="440"/>
                  </a:lnTo>
                  <a:lnTo>
                    <a:pt x="4024" y="444"/>
                  </a:lnTo>
                  <a:lnTo>
                    <a:pt x="4027" y="448"/>
                  </a:lnTo>
                  <a:lnTo>
                    <a:pt x="4029" y="449"/>
                  </a:lnTo>
                  <a:lnTo>
                    <a:pt x="4033" y="450"/>
                  </a:lnTo>
                  <a:lnTo>
                    <a:pt x="4046" y="447"/>
                  </a:lnTo>
                  <a:lnTo>
                    <a:pt x="4058" y="444"/>
                  </a:lnTo>
                  <a:lnTo>
                    <a:pt x="4068" y="445"/>
                  </a:lnTo>
                  <a:lnTo>
                    <a:pt x="4077" y="447"/>
                  </a:lnTo>
                  <a:lnTo>
                    <a:pt x="4086" y="449"/>
                  </a:lnTo>
                  <a:lnTo>
                    <a:pt x="4096" y="450"/>
                  </a:lnTo>
                  <a:lnTo>
                    <a:pt x="4106" y="449"/>
                  </a:lnTo>
                  <a:lnTo>
                    <a:pt x="4117" y="448"/>
                  </a:lnTo>
                  <a:lnTo>
                    <a:pt x="4117" y="443"/>
                  </a:lnTo>
                  <a:lnTo>
                    <a:pt x="4118" y="437"/>
                  </a:lnTo>
                  <a:lnTo>
                    <a:pt x="4117" y="434"/>
                  </a:lnTo>
                  <a:lnTo>
                    <a:pt x="4116" y="433"/>
                  </a:lnTo>
                  <a:lnTo>
                    <a:pt x="4113" y="432"/>
                  </a:lnTo>
                  <a:lnTo>
                    <a:pt x="4111" y="432"/>
                  </a:lnTo>
                  <a:lnTo>
                    <a:pt x="4105" y="430"/>
                  </a:lnTo>
                  <a:lnTo>
                    <a:pt x="4100" y="429"/>
                  </a:lnTo>
                  <a:lnTo>
                    <a:pt x="4091" y="420"/>
                  </a:lnTo>
                  <a:lnTo>
                    <a:pt x="4082" y="411"/>
                  </a:lnTo>
                  <a:lnTo>
                    <a:pt x="4075" y="410"/>
                  </a:lnTo>
                  <a:lnTo>
                    <a:pt x="4067" y="409"/>
                  </a:lnTo>
                  <a:lnTo>
                    <a:pt x="4063" y="406"/>
                  </a:lnTo>
                  <a:lnTo>
                    <a:pt x="4061" y="403"/>
                  </a:lnTo>
                  <a:lnTo>
                    <a:pt x="4058" y="399"/>
                  </a:lnTo>
                  <a:lnTo>
                    <a:pt x="4057" y="395"/>
                  </a:lnTo>
                  <a:lnTo>
                    <a:pt x="4054" y="386"/>
                  </a:lnTo>
                  <a:lnTo>
                    <a:pt x="4049" y="379"/>
                  </a:lnTo>
                  <a:lnTo>
                    <a:pt x="4044" y="375"/>
                  </a:lnTo>
                  <a:lnTo>
                    <a:pt x="4039" y="373"/>
                  </a:lnTo>
                  <a:lnTo>
                    <a:pt x="4033" y="371"/>
                  </a:lnTo>
                  <a:lnTo>
                    <a:pt x="4027" y="371"/>
                  </a:lnTo>
                  <a:close/>
                  <a:moveTo>
                    <a:pt x="4630" y="748"/>
                  </a:moveTo>
                  <a:lnTo>
                    <a:pt x="4632" y="751"/>
                  </a:lnTo>
                  <a:lnTo>
                    <a:pt x="4634" y="755"/>
                  </a:lnTo>
                  <a:lnTo>
                    <a:pt x="4637" y="758"/>
                  </a:lnTo>
                  <a:lnTo>
                    <a:pt x="4641" y="760"/>
                  </a:lnTo>
                  <a:lnTo>
                    <a:pt x="4648" y="764"/>
                  </a:lnTo>
                  <a:lnTo>
                    <a:pt x="4654" y="772"/>
                  </a:lnTo>
                  <a:lnTo>
                    <a:pt x="4658" y="780"/>
                  </a:lnTo>
                  <a:lnTo>
                    <a:pt x="4659" y="792"/>
                  </a:lnTo>
                  <a:lnTo>
                    <a:pt x="4659" y="797"/>
                  </a:lnTo>
                  <a:lnTo>
                    <a:pt x="4662" y="800"/>
                  </a:lnTo>
                  <a:lnTo>
                    <a:pt x="4664" y="803"/>
                  </a:lnTo>
                  <a:lnTo>
                    <a:pt x="4668" y="805"/>
                  </a:lnTo>
                  <a:lnTo>
                    <a:pt x="4679" y="807"/>
                  </a:lnTo>
                  <a:lnTo>
                    <a:pt x="4689" y="808"/>
                  </a:lnTo>
                  <a:lnTo>
                    <a:pt x="4700" y="807"/>
                  </a:lnTo>
                  <a:lnTo>
                    <a:pt x="4711" y="808"/>
                  </a:lnTo>
                  <a:lnTo>
                    <a:pt x="4711" y="802"/>
                  </a:lnTo>
                  <a:lnTo>
                    <a:pt x="4712" y="797"/>
                  </a:lnTo>
                  <a:lnTo>
                    <a:pt x="4703" y="778"/>
                  </a:lnTo>
                  <a:lnTo>
                    <a:pt x="4696" y="760"/>
                  </a:lnTo>
                  <a:lnTo>
                    <a:pt x="4696" y="729"/>
                  </a:lnTo>
                  <a:lnTo>
                    <a:pt x="4696" y="725"/>
                  </a:lnTo>
                  <a:lnTo>
                    <a:pt x="4695" y="723"/>
                  </a:lnTo>
                  <a:lnTo>
                    <a:pt x="4692" y="720"/>
                  </a:lnTo>
                  <a:lnTo>
                    <a:pt x="4689" y="718"/>
                  </a:lnTo>
                  <a:lnTo>
                    <a:pt x="4683" y="714"/>
                  </a:lnTo>
                  <a:lnTo>
                    <a:pt x="4676" y="713"/>
                  </a:lnTo>
                  <a:lnTo>
                    <a:pt x="4669" y="714"/>
                  </a:lnTo>
                  <a:lnTo>
                    <a:pt x="4663" y="718"/>
                  </a:lnTo>
                  <a:lnTo>
                    <a:pt x="4658" y="721"/>
                  </a:lnTo>
                  <a:lnTo>
                    <a:pt x="4651" y="725"/>
                  </a:lnTo>
                  <a:lnTo>
                    <a:pt x="4643" y="729"/>
                  </a:lnTo>
                  <a:lnTo>
                    <a:pt x="4637" y="734"/>
                  </a:lnTo>
                  <a:lnTo>
                    <a:pt x="4634" y="736"/>
                  </a:lnTo>
                  <a:lnTo>
                    <a:pt x="4633" y="739"/>
                  </a:lnTo>
                  <a:lnTo>
                    <a:pt x="4632" y="743"/>
                  </a:lnTo>
                  <a:lnTo>
                    <a:pt x="4630" y="748"/>
                  </a:lnTo>
                  <a:close/>
                  <a:moveTo>
                    <a:pt x="4577" y="548"/>
                  </a:moveTo>
                  <a:lnTo>
                    <a:pt x="4577" y="561"/>
                  </a:lnTo>
                  <a:lnTo>
                    <a:pt x="4577" y="573"/>
                  </a:lnTo>
                  <a:lnTo>
                    <a:pt x="4578" y="585"/>
                  </a:lnTo>
                  <a:lnTo>
                    <a:pt x="4577" y="598"/>
                  </a:lnTo>
                  <a:lnTo>
                    <a:pt x="4584" y="598"/>
                  </a:lnTo>
                  <a:lnTo>
                    <a:pt x="4592" y="600"/>
                  </a:lnTo>
                  <a:lnTo>
                    <a:pt x="4598" y="602"/>
                  </a:lnTo>
                  <a:lnTo>
                    <a:pt x="4604" y="605"/>
                  </a:lnTo>
                  <a:lnTo>
                    <a:pt x="4610" y="608"/>
                  </a:lnTo>
                  <a:lnTo>
                    <a:pt x="4614" y="612"/>
                  </a:lnTo>
                  <a:lnTo>
                    <a:pt x="4619" y="617"/>
                  </a:lnTo>
                  <a:lnTo>
                    <a:pt x="4622" y="625"/>
                  </a:lnTo>
                  <a:lnTo>
                    <a:pt x="4627" y="639"/>
                  </a:lnTo>
                  <a:lnTo>
                    <a:pt x="4632" y="652"/>
                  </a:lnTo>
                  <a:lnTo>
                    <a:pt x="4634" y="659"/>
                  </a:lnTo>
                  <a:lnTo>
                    <a:pt x="4639" y="662"/>
                  </a:lnTo>
                  <a:lnTo>
                    <a:pt x="4644" y="665"/>
                  </a:lnTo>
                  <a:lnTo>
                    <a:pt x="4651" y="666"/>
                  </a:lnTo>
                  <a:lnTo>
                    <a:pt x="4654" y="666"/>
                  </a:lnTo>
                  <a:lnTo>
                    <a:pt x="4656" y="664"/>
                  </a:lnTo>
                  <a:lnTo>
                    <a:pt x="4657" y="660"/>
                  </a:lnTo>
                  <a:lnTo>
                    <a:pt x="4659" y="657"/>
                  </a:lnTo>
                  <a:lnTo>
                    <a:pt x="4663" y="650"/>
                  </a:lnTo>
                  <a:lnTo>
                    <a:pt x="4664" y="642"/>
                  </a:lnTo>
                  <a:lnTo>
                    <a:pt x="4666" y="635"/>
                  </a:lnTo>
                  <a:lnTo>
                    <a:pt x="4666" y="627"/>
                  </a:lnTo>
                  <a:lnTo>
                    <a:pt x="4669" y="611"/>
                  </a:lnTo>
                  <a:lnTo>
                    <a:pt x="4674" y="596"/>
                  </a:lnTo>
                  <a:lnTo>
                    <a:pt x="4676" y="585"/>
                  </a:lnTo>
                  <a:lnTo>
                    <a:pt x="4674" y="575"/>
                  </a:lnTo>
                  <a:lnTo>
                    <a:pt x="4673" y="565"/>
                  </a:lnTo>
                  <a:lnTo>
                    <a:pt x="4673" y="553"/>
                  </a:lnTo>
                  <a:lnTo>
                    <a:pt x="4678" y="542"/>
                  </a:lnTo>
                  <a:lnTo>
                    <a:pt x="4682" y="531"/>
                  </a:lnTo>
                  <a:lnTo>
                    <a:pt x="4681" y="523"/>
                  </a:lnTo>
                  <a:lnTo>
                    <a:pt x="4679" y="517"/>
                  </a:lnTo>
                  <a:lnTo>
                    <a:pt x="4677" y="513"/>
                  </a:lnTo>
                  <a:lnTo>
                    <a:pt x="4676" y="512"/>
                  </a:lnTo>
                  <a:lnTo>
                    <a:pt x="4673" y="509"/>
                  </a:lnTo>
                  <a:lnTo>
                    <a:pt x="4669" y="509"/>
                  </a:lnTo>
                  <a:lnTo>
                    <a:pt x="4663" y="509"/>
                  </a:lnTo>
                  <a:lnTo>
                    <a:pt x="4658" y="511"/>
                  </a:lnTo>
                  <a:lnTo>
                    <a:pt x="4654" y="513"/>
                  </a:lnTo>
                  <a:lnTo>
                    <a:pt x="4649" y="516"/>
                  </a:lnTo>
                  <a:lnTo>
                    <a:pt x="4641" y="521"/>
                  </a:lnTo>
                  <a:lnTo>
                    <a:pt x="4629" y="524"/>
                  </a:lnTo>
                  <a:lnTo>
                    <a:pt x="4619" y="524"/>
                  </a:lnTo>
                  <a:lnTo>
                    <a:pt x="4609" y="523"/>
                  </a:lnTo>
                  <a:lnTo>
                    <a:pt x="4599" y="522"/>
                  </a:lnTo>
                  <a:lnTo>
                    <a:pt x="4589" y="524"/>
                  </a:lnTo>
                  <a:lnTo>
                    <a:pt x="4585" y="526"/>
                  </a:lnTo>
                  <a:lnTo>
                    <a:pt x="4583" y="527"/>
                  </a:lnTo>
                  <a:lnTo>
                    <a:pt x="4580" y="529"/>
                  </a:lnTo>
                  <a:lnTo>
                    <a:pt x="4579" y="533"/>
                  </a:lnTo>
                  <a:lnTo>
                    <a:pt x="4578" y="539"/>
                  </a:lnTo>
                  <a:lnTo>
                    <a:pt x="4577" y="548"/>
                  </a:lnTo>
                  <a:close/>
                  <a:moveTo>
                    <a:pt x="4444" y="369"/>
                  </a:moveTo>
                  <a:lnTo>
                    <a:pt x="4422" y="369"/>
                  </a:lnTo>
                  <a:lnTo>
                    <a:pt x="4422" y="380"/>
                  </a:lnTo>
                  <a:lnTo>
                    <a:pt x="4425" y="386"/>
                  </a:lnTo>
                  <a:lnTo>
                    <a:pt x="4425" y="419"/>
                  </a:lnTo>
                  <a:lnTo>
                    <a:pt x="4425" y="421"/>
                  </a:lnTo>
                  <a:lnTo>
                    <a:pt x="4426" y="424"/>
                  </a:lnTo>
                  <a:lnTo>
                    <a:pt x="4427" y="427"/>
                  </a:lnTo>
                  <a:lnTo>
                    <a:pt x="4430" y="428"/>
                  </a:lnTo>
                  <a:lnTo>
                    <a:pt x="4435" y="430"/>
                  </a:lnTo>
                  <a:lnTo>
                    <a:pt x="4441" y="432"/>
                  </a:lnTo>
                  <a:lnTo>
                    <a:pt x="4456" y="434"/>
                  </a:lnTo>
                  <a:lnTo>
                    <a:pt x="4470" y="438"/>
                  </a:lnTo>
                  <a:lnTo>
                    <a:pt x="4474" y="443"/>
                  </a:lnTo>
                  <a:lnTo>
                    <a:pt x="4477" y="448"/>
                  </a:lnTo>
                  <a:lnTo>
                    <a:pt x="4487" y="455"/>
                  </a:lnTo>
                  <a:lnTo>
                    <a:pt x="4496" y="463"/>
                  </a:lnTo>
                  <a:lnTo>
                    <a:pt x="4502" y="470"/>
                  </a:lnTo>
                  <a:lnTo>
                    <a:pt x="4510" y="480"/>
                  </a:lnTo>
                  <a:lnTo>
                    <a:pt x="4515" y="474"/>
                  </a:lnTo>
                  <a:lnTo>
                    <a:pt x="4519" y="468"/>
                  </a:lnTo>
                  <a:lnTo>
                    <a:pt x="4521" y="460"/>
                  </a:lnTo>
                  <a:lnTo>
                    <a:pt x="4521" y="452"/>
                  </a:lnTo>
                  <a:lnTo>
                    <a:pt x="4521" y="420"/>
                  </a:lnTo>
                  <a:lnTo>
                    <a:pt x="4521" y="415"/>
                  </a:lnTo>
                  <a:lnTo>
                    <a:pt x="4520" y="411"/>
                  </a:lnTo>
                  <a:lnTo>
                    <a:pt x="4519" y="408"/>
                  </a:lnTo>
                  <a:lnTo>
                    <a:pt x="4516" y="405"/>
                  </a:lnTo>
                  <a:lnTo>
                    <a:pt x="4511" y="400"/>
                  </a:lnTo>
                  <a:lnTo>
                    <a:pt x="4504" y="395"/>
                  </a:lnTo>
                  <a:lnTo>
                    <a:pt x="4487" y="389"/>
                  </a:lnTo>
                  <a:lnTo>
                    <a:pt x="4470" y="384"/>
                  </a:lnTo>
                  <a:lnTo>
                    <a:pt x="4462" y="380"/>
                  </a:lnTo>
                  <a:lnTo>
                    <a:pt x="4456" y="375"/>
                  </a:lnTo>
                  <a:lnTo>
                    <a:pt x="4454" y="373"/>
                  </a:lnTo>
                  <a:lnTo>
                    <a:pt x="4451" y="371"/>
                  </a:lnTo>
                  <a:lnTo>
                    <a:pt x="4447" y="370"/>
                  </a:lnTo>
                  <a:lnTo>
                    <a:pt x="4444" y="369"/>
                  </a:lnTo>
                  <a:close/>
                  <a:moveTo>
                    <a:pt x="4850" y="295"/>
                  </a:moveTo>
                  <a:lnTo>
                    <a:pt x="4850" y="288"/>
                  </a:lnTo>
                  <a:lnTo>
                    <a:pt x="4848" y="282"/>
                  </a:lnTo>
                  <a:lnTo>
                    <a:pt x="4845" y="280"/>
                  </a:lnTo>
                  <a:lnTo>
                    <a:pt x="4844" y="277"/>
                  </a:lnTo>
                  <a:lnTo>
                    <a:pt x="4840" y="276"/>
                  </a:lnTo>
                  <a:lnTo>
                    <a:pt x="4838" y="275"/>
                  </a:lnTo>
                  <a:lnTo>
                    <a:pt x="4833" y="276"/>
                  </a:lnTo>
                  <a:lnTo>
                    <a:pt x="4828" y="280"/>
                  </a:lnTo>
                  <a:lnTo>
                    <a:pt x="4824" y="283"/>
                  </a:lnTo>
                  <a:lnTo>
                    <a:pt x="4820" y="288"/>
                  </a:lnTo>
                  <a:lnTo>
                    <a:pt x="4815" y="294"/>
                  </a:lnTo>
                  <a:lnTo>
                    <a:pt x="4811" y="297"/>
                  </a:lnTo>
                  <a:lnTo>
                    <a:pt x="4809" y="302"/>
                  </a:lnTo>
                  <a:lnTo>
                    <a:pt x="4807" y="309"/>
                  </a:lnTo>
                  <a:lnTo>
                    <a:pt x="4807" y="314"/>
                  </a:lnTo>
                  <a:lnTo>
                    <a:pt x="4809" y="317"/>
                  </a:lnTo>
                  <a:lnTo>
                    <a:pt x="4810" y="321"/>
                  </a:lnTo>
                  <a:lnTo>
                    <a:pt x="4812" y="325"/>
                  </a:lnTo>
                  <a:lnTo>
                    <a:pt x="4815" y="327"/>
                  </a:lnTo>
                  <a:lnTo>
                    <a:pt x="4817" y="330"/>
                  </a:lnTo>
                  <a:lnTo>
                    <a:pt x="4821" y="331"/>
                  </a:lnTo>
                  <a:lnTo>
                    <a:pt x="4825" y="332"/>
                  </a:lnTo>
                  <a:lnTo>
                    <a:pt x="4830" y="331"/>
                  </a:lnTo>
                  <a:lnTo>
                    <a:pt x="4833" y="327"/>
                  </a:lnTo>
                  <a:lnTo>
                    <a:pt x="4836" y="324"/>
                  </a:lnTo>
                  <a:lnTo>
                    <a:pt x="4839" y="319"/>
                  </a:lnTo>
                  <a:lnTo>
                    <a:pt x="4843" y="314"/>
                  </a:lnTo>
                  <a:lnTo>
                    <a:pt x="4846" y="309"/>
                  </a:lnTo>
                  <a:lnTo>
                    <a:pt x="4850" y="302"/>
                  </a:lnTo>
                  <a:lnTo>
                    <a:pt x="4850" y="295"/>
                  </a:lnTo>
                  <a:close/>
                  <a:moveTo>
                    <a:pt x="5071" y="11"/>
                  </a:moveTo>
                  <a:lnTo>
                    <a:pt x="5056" y="0"/>
                  </a:lnTo>
                  <a:lnTo>
                    <a:pt x="5043" y="7"/>
                  </a:lnTo>
                  <a:lnTo>
                    <a:pt x="5033" y="15"/>
                  </a:lnTo>
                  <a:lnTo>
                    <a:pt x="5030" y="20"/>
                  </a:lnTo>
                  <a:lnTo>
                    <a:pt x="5026" y="25"/>
                  </a:lnTo>
                  <a:lnTo>
                    <a:pt x="5022" y="31"/>
                  </a:lnTo>
                  <a:lnTo>
                    <a:pt x="5020" y="38"/>
                  </a:lnTo>
                  <a:lnTo>
                    <a:pt x="5028" y="71"/>
                  </a:lnTo>
                  <a:lnTo>
                    <a:pt x="5025" y="78"/>
                  </a:lnTo>
                  <a:lnTo>
                    <a:pt x="5023" y="85"/>
                  </a:lnTo>
                  <a:lnTo>
                    <a:pt x="5025" y="88"/>
                  </a:lnTo>
                  <a:lnTo>
                    <a:pt x="5026" y="90"/>
                  </a:lnTo>
                  <a:lnTo>
                    <a:pt x="5032" y="91"/>
                  </a:lnTo>
                  <a:lnTo>
                    <a:pt x="5040" y="81"/>
                  </a:lnTo>
                  <a:lnTo>
                    <a:pt x="5048" y="71"/>
                  </a:lnTo>
                  <a:lnTo>
                    <a:pt x="5062" y="70"/>
                  </a:lnTo>
                  <a:lnTo>
                    <a:pt x="5075" y="70"/>
                  </a:lnTo>
                  <a:lnTo>
                    <a:pt x="5080" y="68"/>
                  </a:lnTo>
                  <a:lnTo>
                    <a:pt x="5082" y="64"/>
                  </a:lnTo>
                  <a:lnTo>
                    <a:pt x="5084" y="59"/>
                  </a:lnTo>
                  <a:lnTo>
                    <a:pt x="5085" y="53"/>
                  </a:lnTo>
                  <a:lnTo>
                    <a:pt x="5089" y="41"/>
                  </a:lnTo>
                  <a:lnTo>
                    <a:pt x="5091" y="30"/>
                  </a:lnTo>
                  <a:lnTo>
                    <a:pt x="5091" y="26"/>
                  </a:lnTo>
                  <a:lnTo>
                    <a:pt x="5090" y="22"/>
                  </a:lnTo>
                  <a:lnTo>
                    <a:pt x="5087" y="20"/>
                  </a:lnTo>
                  <a:lnTo>
                    <a:pt x="5085" y="17"/>
                  </a:lnTo>
                  <a:lnTo>
                    <a:pt x="5079" y="14"/>
                  </a:lnTo>
                  <a:lnTo>
                    <a:pt x="5071" y="11"/>
                  </a:lnTo>
                  <a:close/>
                  <a:moveTo>
                    <a:pt x="4809" y="3729"/>
                  </a:moveTo>
                  <a:lnTo>
                    <a:pt x="4804" y="3737"/>
                  </a:lnTo>
                  <a:lnTo>
                    <a:pt x="4800" y="3743"/>
                  </a:lnTo>
                  <a:lnTo>
                    <a:pt x="4796" y="3750"/>
                  </a:lnTo>
                  <a:lnTo>
                    <a:pt x="4795" y="3758"/>
                  </a:lnTo>
                  <a:lnTo>
                    <a:pt x="4795" y="3770"/>
                  </a:lnTo>
                  <a:lnTo>
                    <a:pt x="4794" y="3782"/>
                  </a:lnTo>
                  <a:lnTo>
                    <a:pt x="4795" y="3788"/>
                  </a:lnTo>
                  <a:lnTo>
                    <a:pt x="4795" y="3793"/>
                  </a:lnTo>
                  <a:lnTo>
                    <a:pt x="4796" y="3798"/>
                  </a:lnTo>
                  <a:lnTo>
                    <a:pt x="4799" y="3804"/>
                  </a:lnTo>
                  <a:lnTo>
                    <a:pt x="4804" y="3813"/>
                  </a:lnTo>
                  <a:lnTo>
                    <a:pt x="4809" y="3821"/>
                  </a:lnTo>
                  <a:lnTo>
                    <a:pt x="4812" y="3829"/>
                  </a:lnTo>
                  <a:lnTo>
                    <a:pt x="4815" y="3839"/>
                  </a:lnTo>
                  <a:lnTo>
                    <a:pt x="4817" y="3859"/>
                  </a:lnTo>
                  <a:lnTo>
                    <a:pt x="4817" y="3877"/>
                  </a:lnTo>
                  <a:lnTo>
                    <a:pt x="4817" y="3896"/>
                  </a:lnTo>
                  <a:lnTo>
                    <a:pt x="4819" y="3916"/>
                  </a:lnTo>
                  <a:lnTo>
                    <a:pt x="4821" y="3926"/>
                  </a:lnTo>
                  <a:lnTo>
                    <a:pt x="4826" y="3936"/>
                  </a:lnTo>
                  <a:lnTo>
                    <a:pt x="4829" y="3940"/>
                  </a:lnTo>
                  <a:lnTo>
                    <a:pt x="4830" y="3945"/>
                  </a:lnTo>
                  <a:lnTo>
                    <a:pt x="4831" y="3950"/>
                  </a:lnTo>
                  <a:lnTo>
                    <a:pt x="4833" y="3956"/>
                  </a:lnTo>
                  <a:lnTo>
                    <a:pt x="4831" y="3971"/>
                  </a:lnTo>
                  <a:lnTo>
                    <a:pt x="4830" y="3985"/>
                  </a:lnTo>
                  <a:lnTo>
                    <a:pt x="4828" y="3991"/>
                  </a:lnTo>
                  <a:lnTo>
                    <a:pt x="4825" y="3996"/>
                  </a:lnTo>
                  <a:lnTo>
                    <a:pt x="4820" y="3999"/>
                  </a:lnTo>
                  <a:lnTo>
                    <a:pt x="4814" y="4000"/>
                  </a:lnTo>
                  <a:lnTo>
                    <a:pt x="4804" y="3999"/>
                  </a:lnTo>
                  <a:lnTo>
                    <a:pt x="4792" y="3998"/>
                  </a:lnTo>
                  <a:lnTo>
                    <a:pt x="4784" y="3999"/>
                  </a:lnTo>
                  <a:lnTo>
                    <a:pt x="4776" y="4001"/>
                  </a:lnTo>
                  <a:lnTo>
                    <a:pt x="4770" y="4006"/>
                  </a:lnTo>
                  <a:lnTo>
                    <a:pt x="4764" y="4013"/>
                  </a:lnTo>
                  <a:lnTo>
                    <a:pt x="4753" y="4028"/>
                  </a:lnTo>
                  <a:lnTo>
                    <a:pt x="4741" y="4043"/>
                  </a:lnTo>
                  <a:lnTo>
                    <a:pt x="4737" y="4046"/>
                  </a:lnTo>
                  <a:lnTo>
                    <a:pt x="4735" y="4051"/>
                  </a:lnTo>
                  <a:lnTo>
                    <a:pt x="4731" y="4054"/>
                  </a:lnTo>
                  <a:lnTo>
                    <a:pt x="4726" y="4055"/>
                  </a:lnTo>
                  <a:lnTo>
                    <a:pt x="4721" y="4055"/>
                  </a:lnTo>
                  <a:lnTo>
                    <a:pt x="4717" y="4053"/>
                  </a:lnTo>
                  <a:lnTo>
                    <a:pt x="4715" y="4049"/>
                  </a:lnTo>
                  <a:lnTo>
                    <a:pt x="4712" y="4045"/>
                  </a:lnTo>
                  <a:lnTo>
                    <a:pt x="4708" y="4035"/>
                  </a:lnTo>
                  <a:lnTo>
                    <a:pt x="4707" y="4024"/>
                  </a:lnTo>
                  <a:lnTo>
                    <a:pt x="4703" y="4006"/>
                  </a:lnTo>
                  <a:lnTo>
                    <a:pt x="4701" y="3991"/>
                  </a:lnTo>
                  <a:lnTo>
                    <a:pt x="4697" y="3976"/>
                  </a:lnTo>
                  <a:lnTo>
                    <a:pt x="4696" y="3959"/>
                  </a:lnTo>
                  <a:lnTo>
                    <a:pt x="4696" y="3947"/>
                  </a:lnTo>
                  <a:lnTo>
                    <a:pt x="4695" y="3935"/>
                  </a:lnTo>
                  <a:lnTo>
                    <a:pt x="4692" y="3930"/>
                  </a:lnTo>
                  <a:lnTo>
                    <a:pt x="4689" y="3926"/>
                  </a:lnTo>
                  <a:lnTo>
                    <a:pt x="4686" y="3923"/>
                  </a:lnTo>
                  <a:lnTo>
                    <a:pt x="4681" y="3922"/>
                  </a:lnTo>
                  <a:lnTo>
                    <a:pt x="4657" y="3922"/>
                  </a:lnTo>
                  <a:lnTo>
                    <a:pt x="4651" y="3923"/>
                  </a:lnTo>
                  <a:lnTo>
                    <a:pt x="4644" y="3926"/>
                  </a:lnTo>
                  <a:lnTo>
                    <a:pt x="4639" y="3930"/>
                  </a:lnTo>
                  <a:lnTo>
                    <a:pt x="4634" y="3932"/>
                  </a:lnTo>
                  <a:lnTo>
                    <a:pt x="4623" y="3937"/>
                  </a:lnTo>
                  <a:lnTo>
                    <a:pt x="4614" y="3940"/>
                  </a:lnTo>
                  <a:lnTo>
                    <a:pt x="4604" y="3941"/>
                  </a:lnTo>
                  <a:lnTo>
                    <a:pt x="4593" y="3942"/>
                  </a:lnTo>
                  <a:lnTo>
                    <a:pt x="4582" y="3941"/>
                  </a:lnTo>
                  <a:lnTo>
                    <a:pt x="4572" y="3940"/>
                  </a:lnTo>
                  <a:lnTo>
                    <a:pt x="4561" y="3937"/>
                  </a:lnTo>
                  <a:lnTo>
                    <a:pt x="4553" y="3935"/>
                  </a:lnTo>
                  <a:lnTo>
                    <a:pt x="4543" y="3934"/>
                  </a:lnTo>
                  <a:lnTo>
                    <a:pt x="4534" y="3931"/>
                  </a:lnTo>
                  <a:lnTo>
                    <a:pt x="4523" y="3930"/>
                  </a:lnTo>
                  <a:lnTo>
                    <a:pt x="4511" y="3929"/>
                  </a:lnTo>
                  <a:lnTo>
                    <a:pt x="4492" y="3929"/>
                  </a:lnTo>
                  <a:lnTo>
                    <a:pt x="4476" y="3930"/>
                  </a:lnTo>
                  <a:lnTo>
                    <a:pt x="4459" y="3930"/>
                  </a:lnTo>
                  <a:lnTo>
                    <a:pt x="4440" y="3930"/>
                  </a:lnTo>
                  <a:lnTo>
                    <a:pt x="4436" y="3930"/>
                  </a:lnTo>
                  <a:lnTo>
                    <a:pt x="4432" y="3929"/>
                  </a:lnTo>
                  <a:lnTo>
                    <a:pt x="4428" y="3926"/>
                  </a:lnTo>
                  <a:lnTo>
                    <a:pt x="4426" y="3923"/>
                  </a:lnTo>
                  <a:lnTo>
                    <a:pt x="4420" y="3917"/>
                  </a:lnTo>
                  <a:lnTo>
                    <a:pt x="4413" y="3913"/>
                  </a:lnTo>
                  <a:lnTo>
                    <a:pt x="4405" y="3910"/>
                  </a:lnTo>
                  <a:lnTo>
                    <a:pt x="4396" y="3907"/>
                  </a:lnTo>
                  <a:lnTo>
                    <a:pt x="4388" y="3905"/>
                  </a:lnTo>
                  <a:lnTo>
                    <a:pt x="4381" y="3905"/>
                  </a:lnTo>
                  <a:lnTo>
                    <a:pt x="4364" y="3905"/>
                  </a:lnTo>
                  <a:lnTo>
                    <a:pt x="4346" y="3905"/>
                  </a:lnTo>
                  <a:lnTo>
                    <a:pt x="4334" y="3905"/>
                  </a:lnTo>
                  <a:lnTo>
                    <a:pt x="4323" y="3905"/>
                  </a:lnTo>
                  <a:lnTo>
                    <a:pt x="4309" y="3915"/>
                  </a:lnTo>
                  <a:lnTo>
                    <a:pt x="4294" y="3922"/>
                  </a:lnTo>
                  <a:lnTo>
                    <a:pt x="4288" y="3921"/>
                  </a:lnTo>
                  <a:lnTo>
                    <a:pt x="4282" y="3918"/>
                  </a:lnTo>
                  <a:lnTo>
                    <a:pt x="4277" y="3915"/>
                  </a:lnTo>
                  <a:lnTo>
                    <a:pt x="4272" y="3911"/>
                  </a:lnTo>
                  <a:lnTo>
                    <a:pt x="4268" y="3907"/>
                  </a:lnTo>
                  <a:lnTo>
                    <a:pt x="4263" y="3903"/>
                  </a:lnTo>
                  <a:lnTo>
                    <a:pt x="4257" y="3901"/>
                  </a:lnTo>
                  <a:lnTo>
                    <a:pt x="4250" y="3900"/>
                  </a:lnTo>
                  <a:lnTo>
                    <a:pt x="4239" y="3900"/>
                  </a:lnTo>
                  <a:lnTo>
                    <a:pt x="4230" y="3901"/>
                  </a:lnTo>
                  <a:lnTo>
                    <a:pt x="4220" y="3903"/>
                  </a:lnTo>
                  <a:lnTo>
                    <a:pt x="4210" y="3907"/>
                  </a:lnTo>
                  <a:lnTo>
                    <a:pt x="4204" y="3912"/>
                  </a:lnTo>
                  <a:lnTo>
                    <a:pt x="4198" y="3916"/>
                  </a:lnTo>
                  <a:lnTo>
                    <a:pt x="4190" y="3915"/>
                  </a:lnTo>
                  <a:lnTo>
                    <a:pt x="4184" y="3912"/>
                  </a:lnTo>
                  <a:lnTo>
                    <a:pt x="4179" y="3910"/>
                  </a:lnTo>
                  <a:lnTo>
                    <a:pt x="4174" y="3905"/>
                  </a:lnTo>
                  <a:lnTo>
                    <a:pt x="4162" y="3896"/>
                  </a:lnTo>
                  <a:lnTo>
                    <a:pt x="4151" y="3886"/>
                  </a:lnTo>
                  <a:lnTo>
                    <a:pt x="4132" y="3875"/>
                  </a:lnTo>
                  <a:lnTo>
                    <a:pt x="4116" y="3863"/>
                  </a:lnTo>
                  <a:lnTo>
                    <a:pt x="4098" y="3854"/>
                  </a:lnTo>
                  <a:lnTo>
                    <a:pt x="4078" y="3844"/>
                  </a:lnTo>
                  <a:lnTo>
                    <a:pt x="4071" y="3842"/>
                  </a:lnTo>
                  <a:lnTo>
                    <a:pt x="4063" y="3839"/>
                  </a:lnTo>
                  <a:lnTo>
                    <a:pt x="4056" y="3839"/>
                  </a:lnTo>
                  <a:lnTo>
                    <a:pt x="4048" y="3839"/>
                  </a:lnTo>
                  <a:lnTo>
                    <a:pt x="4042" y="3838"/>
                  </a:lnTo>
                  <a:lnTo>
                    <a:pt x="4034" y="3838"/>
                  </a:lnTo>
                  <a:lnTo>
                    <a:pt x="4027" y="3837"/>
                  </a:lnTo>
                  <a:lnTo>
                    <a:pt x="4019" y="3833"/>
                  </a:lnTo>
                  <a:lnTo>
                    <a:pt x="3997" y="3823"/>
                  </a:lnTo>
                  <a:lnTo>
                    <a:pt x="3977" y="3813"/>
                  </a:lnTo>
                  <a:lnTo>
                    <a:pt x="3967" y="3809"/>
                  </a:lnTo>
                  <a:lnTo>
                    <a:pt x="3955" y="3807"/>
                  </a:lnTo>
                  <a:lnTo>
                    <a:pt x="3944" y="3806"/>
                  </a:lnTo>
                  <a:lnTo>
                    <a:pt x="3931" y="3804"/>
                  </a:lnTo>
                  <a:lnTo>
                    <a:pt x="3921" y="3806"/>
                  </a:lnTo>
                  <a:lnTo>
                    <a:pt x="3911" y="3808"/>
                  </a:lnTo>
                  <a:lnTo>
                    <a:pt x="3903" y="3811"/>
                  </a:lnTo>
                  <a:lnTo>
                    <a:pt x="3893" y="3811"/>
                  </a:lnTo>
                  <a:lnTo>
                    <a:pt x="3889" y="3811"/>
                  </a:lnTo>
                  <a:lnTo>
                    <a:pt x="3886" y="3809"/>
                  </a:lnTo>
                  <a:lnTo>
                    <a:pt x="3884" y="3808"/>
                  </a:lnTo>
                  <a:lnTo>
                    <a:pt x="3883" y="3806"/>
                  </a:lnTo>
                  <a:lnTo>
                    <a:pt x="3879" y="3799"/>
                  </a:lnTo>
                  <a:lnTo>
                    <a:pt x="3876" y="3793"/>
                  </a:lnTo>
                  <a:lnTo>
                    <a:pt x="3872" y="3785"/>
                  </a:lnTo>
                  <a:lnTo>
                    <a:pt x="3870" y="3778"/>
                  </a:lnTo>
                  <a:lnTo>
                    <a:pt x="3869" y="3770"/>
                  </a:lnTo>
                  <a:lnTo>
                    <a:pt x="3867" y="3762"/>
                  </a:lnTo>
                  <a:lnTo>
                    <a:pt x="3866" y="3758"/>
                  </a:lnTo>
                  <a:lnTo>
                    <a:pt x="3865" y="3755"/>
                  </a:lnTo>
                  <a:lnTo>
                    <a:pt x="3862" y="3752"/>
                  </a:lnTo>
                  <a:lnTo>
                    <a:pt x="3861" y="3749"/>
                  </a:lnTo>
                  <a:lnTo>
                    <a:pt x="3855" y="3744"/>
                  </a:lnTo>
                  <a:lnTo>
                    <a:pt x="3849" y="3740"/>
                  </a:lnTo>
                  <a:lnTo>
                    <a:pt x="3842" y="3737"/>
                  </a:lnTo>
                  <a:lnTo>
                    <a:pt x="3837" y="3732"/>
                  </a:lnTo>
                  <a:lnTo>
                    <a:pt x="3836" y="3729"/>
                  </a:lnTo>
                  <a:lnTo>
                    <a:pt x="3834" y="3725"/>
                  </a:lnTo>
                  <a:lnTo>
                    <a:pt x="3832" y="3723"/>
                  </a:lnTo>
                  <a:lnTo>
                    <a:pt x="3832" y="3719"/>
                  </a:lnTo>
                  <a:lnTo>
                    <a:pt x="3834" y="3706"/>
                  </a:lnTo>
                  <a:lnTo>
                    <a:pt x="3835" y="3696"/>
                  </a:lnTo>
                  <a:lnTo>
                    <a:pt x="3837" y="3686"/>
                  </a:lnTo>
                  <a:lnTo>
                    <a:pt x="3837" y="3675"/>
                  </a:lnTo>
                  <a:lnTo>
                    <a:pt x="3837" y="3665"/>
                  </a:lnTo>
                  <a:lnTo>
                    <a:pt x="3836" y="3656"/>
                  </a:lnTo>
                  <a:lnTo>
                    <a:pt x="3835" y="3647"/>
                  </a:lnTo>
                  <a:lnTo>
                    <a:pt x="3832" y="3639"/>
                  </a:lnTo>
                  <a:lnTo>
                    <a:pt x="3826" y="3624"/>
                  </a:lnTo>
                  <a:lnTo>
                    <a:pt x="3817" y="3609"/>
                  </a:lnTo>
                  <a:lnTo>
                    <a:pt x="3807" y="3595"/>
                  </a:lnTo>
                  <a:lnTo>
                    <a:pt x="3796" y="3581"/>
                  </a:lnTo>
                  <a:lnTo>
                    <a:pt x="3782" y="3567"/>
                  </a:lnTo>
                  <a:lnTo>
                    <a:pt x="3770" y="3553"/>
                  </a:lnTo>
                  <a:lnTo>
                    <a:pt x="3747" y="3530"/>
                  </a:lnTo>
                  <a:lnTo>
                    <a:pt x="3729" y="3507"/>
                  </a:lnTo>
                  <a:lnTo>
                    <a:pt x="3712" y="3483"/>
                  </a:lnTo>
                  <a:lnTo>
                    <a:pt x="3696" y="3454"/>
                  </a:lnTo>
                  <a:lnTo>
                    <a:pt x="3683" y="3432"/>
                  </a:lnTo>
                  <a:lnTo>
                    <a:pt x="3672" y="3413"/>
                  </a:lnTo>
                  <a:lnTo>
                    <a:pt x="3662" y="3393"/>
                  </a:lnTo>
                  <a:lnTo>
                    <a:pt x="3649" y="3371"/>
                  </a:lnTo>
                  <a:lnTo>
                    <a:pt x="3644" y="3360"/>
                  </a:lnTo>
                  <a:lnTo>
                    <a:pt x="3640" y="3350"/>
                  </a:lnTo>
                  <a:lnTo>
                    <a:pt x="3635" y="3340"/>
                  </a:lnTo>
                  <a:lnTo>
                    <a:pt x="3629" y="3331"/>
                  </a:lnTo>
                  <a:lnTo>
                    <a:pt x="3611" y="3317"/>
                  </a:lnTo>
                  <a:lnTo>
                    <a:pt x="3591" y="3304"/>
                  </a:lnTo>
                  <a:lnTo>
                    <a:pt x="3579" y="3291"/>
                  </a:lnTo>
                  <a:lnTo>
                    <a:pt x="3566" y="3280"/>
                  </a:lnTo>
                  <a:lnTo>
                    <a:pt x="3554" y="3270"/>
                  </a:lnTo>
                  <a:lnTo>
                    <a:pt x="3537" y="3260"/>
                  </a:lnTo>
                  <a:lnTo>
                    <a:pt x="3387" y="3191"/>
                  </a:lnTo>
                  <a:lnTo>
                    <a:pt x="3352" y="3191"/>
                  </a:lnTo>
                  <a:lnTo>
                    <a:pt x="3343" y="3191"/>
                  </a:lnTo>
                  <a:lnTo>
                    <a:pt x="3334" y="3187"/>
                  </a:lnTo>
                  <a:lnTo>
                    <a:pt x="3327" y="3183"/>
                  </a:lnTo>
                  <a:lnTo>
                    <a:pt x="3320" y="3179"/>
                  </a:lnTo>
                  <a:lnTo>
                    <a:pt x="3313" y="3174"/>
                  </a:lnTo>
                  <a:lnTo>
                    <a:pt x="3305" y="3171"/>
                  </a:lnTo>
                  <a:lnTo>
                    <a:pt x="3298" y="3168"/>
                  </a:lnTo>
                  <a:lnTo>
                    <a:pt x="3288" y="3167"/>
                  </a:lnTo>
                  <a:lnTo>
                    <a:pt x="3283" y="3168"/>
                  </a:lnTo>
                  <a:lnTo>
                    <a:pt x="3278" y="3168"/>
                  </a:lnTo>
                  <a:lnTo>
                    <a:pt x="3273" y="3171"/>
                  </a:lnTo>
                  <a:lnTo>
                    <a:pt x="3268" y="3172"/>
                  </a:lnTo>
                  <a:lnTo>
                    <a:pt x="3260" y="3178"/>
                  </a:lnTo>
                  <a:lnTo>
                    <a:pt x="3251" y="3184"/>
                  </a:lnTo>
                  <a:lnTo>
                    <a:pt x="3247" y="3187"/>
                  </a:lnTo>
                  <a:lnTo>
                    <a:pt x="3245" y="3191"/>
                  </a:lnTo>
                  <a:lnTo>
                    <a:pt x="3242" y="3193"/>
                  </a:lnTo>
                  <a:lnTo>
                    <a:pt x="3239" y="3193"/>
                  </a:lnTo>
                  <a:lnTo>
                    <a:pt x="3206" y="3193"/>
                  </a:lnTo>
                  <a:lnTo>
                    <a:pt x="3201" y="3193"/>
                  </a:lnTo>
                  <a:lnTo>
                    <a:pt x="3195" y="3192"/>
                  </a:lnTo>
                  <a:lnTo>
                    <a:pt x="3191" y="3191"/>
                  </a:lnTo>
                  <a:lnTo>
                    <a:pt x="3186" y="3188"/>
                  </a:lnTo>
                  <a:lnTo>
                    <a:pt x="3178" y="3182"/>
                  </a:lnTo>
                  <a:lnTo>
                    <a:pt x="3170" y="3176"/>
                  </a:lnTo>
                  <a:lnTo>
                    <a:pt x="3162" y="3168"/>
                  </a:lnTo>
                  <a:lnTo>
                    <a:pt x="3155" y="3163"/>
                  </a:lnTo>
                  <a:lnTo>
                    <a:pt x="3150" y="3161"/>
                  </a:lnTo>
                  <a:lnTo>
                    <a:pt x="3145" y="3158"/>
                  </a:lnTo>
                  <a:lnTo>
                    <a:pt x="3140" y="3157"/>
                  </a:lnTo>
                  <a:lnTo>
                    <a:pt x="3135" y="3157"/>
                  </a:lnTo>
                  <a:lnTo>
                    <a:pt x="3104" y="3157"/>
                  </a:lnTo>
                  <a:lnTo>
                    <a:pt x="3097" y="3157"/>
                  </a:lnTo>
                  <a:lnTo>
                    <a:pt x="3091" y="3158"/>
                  </a:lnTo>
                  <a:lnTo>
                    <a:pt x="3084" y="3159"/>
                  </a:lnTo>
                  <a:lnTo>
                    <a:pt x="3078" y="3162"/>
                  </a:lnTo>
                  <a:lnTo>
                    <a:pt x="3068" y="3167"/>
                  </a:lnTo>
                  <a:lnTo>
                    <a:pt x="3057" y="3173"/>
                  </a:lnTo>
                  <a:lnTo>
                    <a:pt x="3047" y="3179"/>
                  </a:lnTo>
                  <a:lnTo>
                    <a:pt x="3035" y="3184"/>
                  </a:lnTo>
                  <a:lnTo>
                    <a:pt x="3029" y="3187"/>
                  </a:lnTo>
                  <a:lnTo>
                    <a:pt x="3023" y="3188"/>
                  </a:lnTo>
                  <a:lnTo>
                    <a:pt x="3017" y="3189"/>
                  </a:lnTo>
                  <a:lnTo>
                    <a:pt x="3009" y="3189"/>
                  </a:lnTo>
                  <a:lnTo>
                    <a:pt x="3000" y="3189"/>
                  </a:lnTo>
                  <a:lnTo>
                    <a:pt x="2993" y="3188"/>
                  </a:lnTo>
                  <a:lnTo>
                    <a:pt x="2985" y="3186"/>
                  </a:lnTo>
                  <a:lnTo>
                    <a:pt x="2978" y="3183"/>
                  </a:lnTo>
                  <a:lnTo>
                    <a:pt x="2965" y="3177"/>
                  </a:lnTo>
                  <a:lnTo>
                    <a:pt x="2954" y="3167"/>
                  </a:lnTo>
                  <a:lnTo>
                    <a:pt x="2932" y="3144"/>
                  </a:lnTo>
                  <a:lnTo>
                    <a:pt x="2909" y="3118"/>
                  </a:lnTo>
                  <a:lnTo>
                    <a:pt x="2897" y="3104"/>
                  </a:lnTo>
                  <a:lnTo>
                    <a:pt x="2887" y="3092"/>
                  </a:lnTo>
                  <a:lnTo>
                    <a:pt x="2882" y="3085"/>
                  </a:lnTo>
                  <a:lnTo>
                    <a:pt x="2877" y="3079"/>
                  </a:lnTo>
                  <a:lnTo>
                    <a:pt x="2871" y="3074"/>
                  </a:lnTo>
                  <a:lnTo>
                    <a:pt x="2863" y="3068"/>
                  </a:lnTo>
                  <a:lnTo>
                    <a:pt x="2857" y="3065"/>
                  </a:lnTo>
                  <a:lnTo>
                    <a:pt x="2851" y="3063"/>
                  </a:lnTo>
                  <a:lnTo>
                    <a:pt x="2845" y="3061"/>
                  </a:lnTo>
                  <a:lnTo>
                    <a:pt x="2838" y="3060"/>
                  </a:lnTo>
                  <a:lnTo>
                    <a:pt x="2825" y="3060"/>
                  </a:lnTo>
                  <a:lnTo>
                    <a:pt x="2811" y="3060"/>
                  </a:lnTo>
                  <a:lnTo>
                    <a:pt x="2773" y="3060"/>
                  </a:lnTo>
                  <a:lnTo>
                    <a:pt x="2763" y="3059"/>
                  </a:lnTo>
                  <a:lnTo>
                    <a:pt x="2756" y="3056"/>
                  </a:lnTo>
                  <a:lnTo>
                    <a:pt x="2748" y="3053"/>
                  </a:lnTo>
                  <a:lnTo>
                    <a:pt x="2739" y="3049"/>
                  </a:lnTo>
                  <a:lnTo>
                    <a:pt x="2728" y="3043"/>
                  </a:lnTo>
                  <a:lnTo>
                    <a:pt x="2719" y="3038"/>
                  </a:lnTo>
                  <a:lnTo>
                    <a:pt x="2710" y="3031"/>
                  </a:lnTo>
                  <a:lnTo>
                    <a:pt x="2703" y="3024"/>
                  </a:lnTo>
                  <a:lnTo>
                    <a:pt x="2688" y="3009"/>
                  </a:lnTo>
                  <a:lnTo>
                    <a:pt x="2671" y="2990"/>
                  </a:lnTo>
                  <a:lnTo>
                    <a:pt x="2661" y="2979"/>
                  </a:lnTo>
                  <a:lnTo>
                    <a:pt x="2653" y="2970"/>
                  </a:lnTo>
                  <a:lnTo>
                    <a:pt x="2643" y="2961"/>
                  </a:lnTo>
                  <a:lnTo>
                    <a:pt x="2633" y="2954"/>
                  </a:lnTo>
                  <a:lnTo>
                    <a:pt x="2612" y="2939"/>
                  </a:lnTo>
                  <a:lnTo>
                    <a:pt x="2590" y="2921"/>
                  </a:lnTo>
                  <a:lnTo>
                    <a:pt x="2580" y="2915"/>
                  </a:lnTo>
                  <a:lnTo>
                    <a:pt x="2570" y="2910"/>
                  </a:lnTo>
                  <a:lnTo>
                    <a:pt x="2566" y="2906"/>
                  </a:lnTo>
                  <a:lnTo>
                    <a:pt x="2562" y="2902"/>
                  </a:lnTo>
                  <a:lnTo>
                    <a:pt x="2560" y="2898"/>
                  </a:lnTo>
                  <a:lnTo>
                    <a:pt x="2557" y="2892"/>
                  </a:lnTo>
                  <a:lnTo>
                    <a:pt x="2553" y="2878"/>
                  </a:lnTo>
                  <a:lnTo>
                    <a:pt x="2551" y="2864"/>
                  </a:lnTo>
                  <a:lnTo>
                    <a:pt x="2550" y="2859"/>
                  </a:lnTo>
                  <a:lnTo>
                    <a:pt x="2547" y="2853"/>
                  </a:lnTo>
                  <a:lnTo>
                    <a:pt x="2542" y="2849"/>
                  </a:lnTo>
                  <a:lnTo>
                    <a:pt x="2537" y="2846"/>
                  </a:lnTo>
                  <a:lnTo>
                    <a:pt x="2527" y="2843"/>
                  </a:lnTo>
                  <a:lnTo>
                    <a:pt x="2517" y="2841"/>
                  </a:lnTo>
                  <a:lnTo>
                    <a:pt x="2513" y="2838"/>
                  </a:lnTo>
                  <a:lnTo>
                    <a:pt x="2510" y="2836"/>
                  </a:lnTo>
                  <a:lnTo>
                    <a:pt x="2506" y="2832"/>
                  </a:lnTo>
                  <a:lnTo>
                    <a:pt x="2503" y="2828"/>
                  </a:lnTo>
                  <a:lnTo>
                    <a:pt x="2498" y="2813"/>
                  </a:lnTo>
                  <a:lnTo>
                    <a:pt x="2493" y="2799"/>
                  </a:lnTo>
                  <a:lnTo>
                    <a:pt x="2489" y="2794"/>
                  </a:lnTo>
                  <a:lnTo>
                    <a:pt x="2486" y="2789"/>
                  </a:lnTo>
                  <a:lnTo>
                    <a:pt x="2479" y="2787"/>
                  </a:lnTo>
                  <a:lnTo>
                    <a:pt x="2473" y="2785"/>
                  </a:lnTo>
                  <a:lnTo>
                    <a:pt x="2463" y="2787"/>
                  </a:lnTo>
                  <a:lnTo>
                    <a:pt x="2454" y="2788"/>
                  </a:lnTo>
                  <a:lnTo>
                    <a:pt x="2428" y="2788"/>
                  </a:lnTo>
                  <a:lnTo>
                    <a:pt x="2395" y="2794"/>
                  </a:lnTo>
                  <a:lnTo>
                    <a:pt x="2385" y="2794"/>
                  </a:lnTo>
                  <a:lnTo>
                    <a:pt x="2375" y="2794"/>
                  </a:lnTo>
                  <a:lnTo>
                    <a:pt x="2372" y="2794"/>
                  </a:lnTo>
                  <a:lnTo>
                    <a:pt x="2366" y="2793"/>
                  </a:lnTo>
                  <a:lnTo>
                    <a:pt x="2361" y="2792"/>
                  </a:lnTo>
                  <a:lnTo>
                    <a:pt x="2358" y="2789"/>
                  </a:lnTo>
                  <a:lnTo>
                    <a:pt x="2341" y="2774"/>
                  </a:lnTo>
                  <a:lnTo>
                    <a:pt x="2326" y="2758"/>
                  </a:lnTo>
                  <a:lnTo>
                    <a:pt x="2309" y="2743"/>
                  </a:lnTo>
                  <a:lnTo>
                    <a:pt x="2291" y="2729"/>
                  </a:lnTo>
                  <a:lnTo>
                    <a:pt x="2272" y="2711"/>
                  </a:lnTo>
                  <a:lnTo>
                    <a:pt x="2257" y="2696"/>
                  </a:lnTo>
                  <a:lnTo>
                    <a:pt x="2241" y="2681"/>
                  </a:lnTo>
                  <a:lnTo>
                    <a:pt x="2223" y="2664"/>
                  </a:lnTo>
                  <a:lnTo>
                    <a:pt x="2215" y="2654"/>
                  </a:lnTo>
                  <a:lnTo>
                    <a:pt x="2208" y="2642"/>
                  </a:lnTo>
                  <a:lnTo>
                    <a:pt x="2205" y="2639"/>
                  </a:lnTo>
                  <a:lnTo>
                    <a:pt x="2201" y="2635"/>
                  </a:lnTo>
                  <a:lnTo>
                    <a:pt x="2195" y="2632"/>
                  </a:lnTo>
                  <a:lnTo>
                    <a:pt x="2190" y="2631"/>
                  </a:lnTo>
                  <a:lnTo>
                    <a:pt x="2143" y="2631"/>
                  </a:lnTo>
                  <a:lnTo>
                    <a:pt x="2138" y="2631"/>
                  </a:lnTo>
                  <a:lnTo>
                    <a:pt x="2134" y="2629"/>
                  </a:lnTo>
                  <a:lnTo>
                    <a:pt x="2131" y="2626"/>
                  </a:lnTo>
                  <a:lnTo>
                    <a:pt x="2127" y="2624"/>
                  </a:lnTo>
                  <a:lnTo>
                    <a:pt x="2124" y="2619"/>
                  </a:lnTo>
                  <a:lnTo>
                    <a:pt x="2122" y="2615"/>
                  </a:lnTo>
                  <a:lnTo>
                    <a:pt x="2121" y="2610"/>
                  </a:lnTo>
                  <a:lnTo>
                    <a:pt x="2119" y="2605"/>
                  </a:lnTo>
                  <a:lnTo>
                    <a:pt x="2114" y="2591"/>
                  </a:lnTo>
                  <a:lnTo>
                    <a:pt x="2112" y="2578"/>
                  </a:lnTo>
                  <a:lnTo>
                    <a:pt x="2109" y="2573"/>
                  </a:lnTo>
                  <a:lnTo>
                    <a:pt x="2107" y="2568"/>
                  </a:lnTo>
                  <a:lnTo>
                    <a:pt x="2104" y="2562"/>
                  </a:lnTo>
                  <a:lnTo>
                    <a:pt x="2099" y="2557"/>
                  </a:lnTo>
                  <a:lnTo>
                    <a:pt x="2085" y="2547"/>
                  </a:lnTo>
                  <a:lnTo>
                    <a:pt x="2073" y="2537"/>
                  </a:lnTo>
                  <a:lnTo>
                    <a:pt x="2067" y="2526"/>
                  </a:lnTo>
                  <a:lnTo>
                    <a:pt x="2062" y="2514"/>
                  </a:lnTo>
                  <a:lnTo>
                    <a:pt x="2058" y="2503"/>
                  </a:lnTo>
                  <a:lnTo>
                    <a:pt x="2055" y="2492"/>
                  </a:lnTo>
                  <a:lnTo>
                    <a:pt x="2051" y="2482"/>
                  </a:lnTo>
                  <a:lnTo>
                    <a:pt x="2046" y="2472"/>
                  </a:lnTo>
                  <a:lnTo>
                    <a:pt x="2044" y="2467"/>
                  </a:lnTo>
                  <a:lnTo>
                    <a:pt x="2040" y="2462"/>
                  </a:lnTo>
                  <a:lnTo>
                    <a:pt x="2035" y="2458"/>
                  </a:lnTo>
                  <a:lnTo>
                    <a:pt x="2030" y="2454"/>
                  </a:lnTo>
                  <a:lnTo>
                    <a:pt x="2019" y="2447"/>
                  </a:lnTo>
                  <a:lnTo>
                    <a:pt x="2009" y="2443"/>
                  </a:lnTo>
                  <a:lnTo>
                    <a:pt x="1998" y="2438"/>
                  </a:lnTo>
                  <a:lnTo>
                    <a:pt x="1987" y="2430"/>
                  </a:lnTo>
                  <a:lnTo>
                    <a:pt x="1977" y="2419"/>
                  </a:lnTo>
                  <a:lnTo>
                    <a:pt x="1970" y="2409"/>
                  </a:lnTo>
                  <a:lnTo>
                    <a:pt x="1962" y="2399"/>
                  </a:lnTo>
                  <a:lnTo>
                    <a:pt x="1952" y="2389"/>
                  </a:lnTo>
                  <a:lnTo>
                    <a:pt x="1945" y="2383"/>
                  </a:lnTo>
                  <a:lnTo>
                    <a:pt x="1936" y="2376"/>
                  </a:lnTo>
                  <a:lnTo>
                    <a:pt x="1928" y="2371"/>
                  </a:lnTo>
                  <a:lnTo>
                    <a:pt x="1920" y="2369"/>
                  </a:lnTo>
                  <a:lnTo>
                    <a:pt x="1911" y="2365"/>
                  </a:lnTo>
                  <a:lnTo>
                    <a:pt x="1901" y="2364"/>
                  </a:lnTo>
                  <a:lnTo>
                    <a:pt x="1892" y="2363"/>
                  </a:lnTo>
                  <a:lnTo>
                    <a:pt x="1881" y="2363"/>
                  </a:lnTo>
                  <a:lnTo>
                    <a:pt x="1856" y="2363"/>
                  </a:lnTo>
                  <a:lnTo>
                    <a:pt x="1838" y="2361"/>
                  </a:lnTo>
                  <a:lnTo>
                    <a:pt x="1824" y="2358"/>
                  </a:lnTo>
                  <a:lnTo>
                    <a:pt x="1811" y="2355"/>
                  </a:lnTo>
                  <a:lnTo>
                    <a:pt x="1794" y="2353"/>
                  </a:lnTo>
                  <a:lnTo>
                    <a:pt x="1775" y="2355"/>
                  </a:lnTo>
                  <a:lnTo>
                    <a:pt x="1757" y="2358"/>
                  </a:lnTo>
                  <a:lnTo>
                    <a:pt x="1749" y="2358"/>
                  </a:lnTo>
                  <a:lnTo>
                    <a:pt x="1743" y="2358"/>
                  </a:lnTo>
                  <a:lnTo>
                    <a:pt x="1736" y="2356"/>
                  </a:lnTo>
                  <a:lnTo>
                    <a:pt x="1729" y="2353"/>
                  </a:lnTo>
                  <a:lnTo>
                    <a:pt x="1721" y="2341"/>
                  </a:lnTo>
                  <a:lnTo>
                    <a:pt x="1715" y="2326"/>
                  </a:lnTo>
                  <a:lnTo>
                    <a:pt x="1708" y="2321"/>
                  </a:lnTo>
                  <a:lnTo>
                    <a:pt x="1699" y="2319"/>
                  </a:lnTo>
                  <a:lnTo>
                    <a:pt x="1690" y="2316"/>
                  </a:lnTo>
                  <a:lnTo>
                    <a:pt x="1681" y="2314"/>
                  </a:lnTo>
                  <a:lnTo>
                    <a:pt x="1679" y="2312"/>
                  </a:lnTo>
                  <a:lnTo>
                    <a:pt x="1676" y="2310"/>
                  </a:lnTo>
                  <a:lnTo>
                    <a:pt x="1674" y="2307"/>
                  </a:lnTo>
                  <a:lnTo>
                    <a:pt x="1672" y="2304"/>
                  </a:lnTo>
                  <a:lnTo>
                    <a:pt x="1671" y="2297"/>
                  </a:lnTo>
                  <a:lnTo>
                    <a:pt x="1671" y="2290"/>
                  </a:lnTo>
                  <a:lnTo>
                    <a:pt x="1671" y="2258"/>
                  </a:lnTo>
                  <a:lnTo>
                    <a:pt x="1670" y="2251"/>
                  </a:lnTo>
                  <a:lnTo>
                    <a:pt x="1667" y="2245"/>
                  </a:lnTo>
                  <a:lnTo>
                    <a:pt x="1665" y="2238"/>
                  </a:lnTo>
                  <a:lnTo>
                    <a:pt x="1660" y="2232"/>
                  </a:lnTo>
                  <a:lnTo>
                    <a:pt x="1647" y="2223"/>
                  </a:lnTo>
                  <a:lnTo>
                    <a:pt x="1634" y="2215"/>
                  </a:lnTo>
                  <a:lnTo>
                    <a:pt x="1629" y="2210"/>
                  </a:lnTo>
                  <a:lnTo>
                    <a:pt x="1624" y="2203"/>
                  </a:lnTo>
                  <a:lnTo>
                    <a:pt x="1621" y="2196"/>
                  </a:lnTo>
                  <a:lnTo>
                    <a:pt x="1619" y="2188"/>
                  </a:lnTo>
                  <a:lnTo>
                    <a:pt x="1616" y="2182"/>
                  </a:lnTo>
                  <a:lnTo>
                    <a:pt x="1612" y="2176"/>
                  </a:lnTo>
                  <a:lnTo>
                    <a:pt x="1610" y="2174"/>
                  </a:lnTo>
                  <a:lnTo>
                    <a:pt x="1607" y="2172"/>
                  </a:lnTo>
                  <a:lnTo>
                    <a:pt x="1605" y="2171"/>
                  </a:lnTo>
                  <a:lnTo>
                    <a:pt x="1601" y="2171"/>
                  </a:lnTo>
                  <a:lnTo>
                    <a:pt x="1592" y="2171"/>
                  </a:lnTo>
                  <a:lnTo>
                    <a:pt x="1585" y="2173"/>
                  </a:lnTo>
                  <a:lnTo>
                    <a:pt x="1578" y="2174"/>
                  </a:lnTo>
                  <a:lnTo>
                    <a:pt x="1572" y="2177"/>
                  </a:lnTo>
                  <a:lnTo>
                    <a:pt x="1558" y="2182"/>
                  </a:lnTo>
                  <a:lnTo>
                    <a:pt x="1543" y="2187"/>
                  </a:lnTo>
                  <a:lnTo>
                    <a:pt x="1518" y="2187"/>
                  </a:lnTo>
                  <a:lnTo>
                    <a:pt x="1497" y="2188"/>
                  </a:lnTo>
                  <a:lnTo>
                    <a:pt x="1475" y="2189"/>
                  </a:lnTo>
                  <a:lnTo>
                    <a:pt x="1452" y="2189"/>
                  </a:lnTo>
                  <a:lnTo>
                    <a:pt x="1439" y="2188"/>
                  </a:lnTo>
                  <a:lnTo>
                    <a:pt x="1429" y="2186"/>
                  </a:lnTo>
                  <a:lnTo>
                    <a:pt x="1419" y="2182"/>
                  </a:lnTo>
                  <a:lnTo>
                    <a:pt x="1410" y="2178"/>
                  </a:lnTo>
                  <a:lnTo>
                    <a:pt x="1400" y="2174"/>
                  </a:lnTo>
                  <a:lnTo>
                    <a:pt x="1390" y="2171"/>
                  </a:lnTo>
                  <a:lnTo>
                    <a:pt x="1380" y="2168"/>
                  </a:lnTo>
                  <a:lnTo>
                    <a:pt x="1369" y="2167"/>
                  </a:lnTo>
                  <a:lnTo>
                    <a:pt x="1359" y="2168"/>
                  </a:lnTo>
                  <a:lnTo>
                    <a:pt x="1350" y="2171"/>
                  </a:lnTo>
                  <a:lnTo>
                    <a:pt x="1342" y="2174"/>
                  </a:lnTo>
                  <a:lnTo>
                    <a:pt x="1336" y="2179"/>
                  </a:lnTo>
                  <a:lnTo>
                    <a:pt x="1329" y="2184"/>
                  </a:lnTo>
                  <a:lnTo>
                    <a:pt x="1321" y="2188"/>
                  </a:lnTo>
                  <a:lnTo>
                    <a:pt x="1312" y="2191"/>
                  </a:lnTo>
                  <a:lnTo>
                    <a:pt x="1304" y="2192"/>
                  </a:lnTo>
                  <a:lnTo>
                    <a:pt x="1270" y="2192"/>
                  </a:lnTo>
                  <a:lnTo>
                    <a:pt x="1260" y="2193"/>
                  </a:lnTo>
                  <a:lnTo>
                    <a:pt x="1251" y="2197"/>
                  </a:lnTo>
                  <a:lnTo>
                    <a:pt x="1242" y="2201"/>
                  </a:lnTo>
                  <a:lnTo>
                    <a:pt x="1232" y="2202"/>
                  </a:lnTo>
                  <a:lnTo>
                    <a:pt x="1222" y="2202"/>
                  </a:lnTo>
                  <a:lnTo>
                    <a:pt x="1213" y="2199"/>
                  </a:lnTo>
                  <a:lnTo>
                    <a:pt x="1206" y="2196"/>
                  </a:lnTo>
                  <a:lnTo>
                    <a:pt x="1198" y="2191"/>
                  </a:lnTo>
                  <a:lnTo>
                    <a:pt x="1184" y="2179"/>
                  </a:lnTo>
                  <a:lnTo>
                    <a:pt x="1172" y="2166"/>
                  </a:lnTo>
                  <a:lnTo>
                    <a:pt x="1162" y="2156"/>
                  </a:lnTo>
                  <a:lnTo>
                    <a:pt x="1154" y="2147"/>
                  </a:lnTo>
                  <a:lnTo>
                    <a:pt x="1147" y="2137"/>
                  </a:lnTo>
                  <a:lnTo>
                    <a:pt x="1140" y="2124"/>
                  </a:lnTo>
                  <a:lnTo>
                    <a:pt x="1133" y="2105"/>
                  </a:lnTo>
                  <a:lnTo>
                    <a:pt x="1128" y="2088"/>
                  </a:lnTo>
                  <a:lnTo>
                    <a:pt x="1123" y="2070"/>
                  </a:lnTo>
                  <a:lnTo>
                    <a:pt x="1115" y="2050"/>
                  </a:lnTo>
                  <a:lnTo>
                    <a:pt x="1111" y="2035"/>
                  </a:lnTo>
                  <a:lnTo>
                    <a:pt x="1106" y="2021"/>
                  </a:lnTo>
                  <a:lnTo>
                    <a:pt x="1103" y="2015"/>
                  </a:lnTo>
                  <a:lnTo>
                    <a:pt x="1099" y="2011"/>
                  </a:lnTo>
                  <a:lnTo>
                    <a:pt x="1093" y="2007"/>
                  </a:lnTo>
                  <a:lnTo>
                    <a:pt x="1086" y="2006"/>
                  </a:lnTo>
                  <a:lnTo>
                    <a:pt x="1025" y="2006"/>
                  </a:lnTo>
                  <a:lnTo>
                    <a:pt x="1019" y="2006"/>
                  </a:lnTo>
                  <a:lnTo>
                    <a:pt x="1012" y="2005"/>
                  </a:lnTo>
                  <a:lnTo>
                    <a:pt x="1006" y="2004"/>
                  </a:lnTo>
                  <a:lnTo>
                    <a:pt x="1001" y="2001"/>
                  </a:lnTo>
                  <a:lnTo>
                    <a:pt x="992" y="1994"/>
                  </a:lnTo>
                  <a:lnTo>
                    <a:pt x="985" y="1985"/>
                  </a:lnTo>
                  <a:lnTo>
                    <a:pt x="977" y="1975"/>
                  </a:lnTo>
                  <a:lnTo>
                    <a:pt x="972" y="1962"/>
                  </a:lnTo>
                  <a:lnTo>
                    <a:pt x="967" y="1950"/>
                  </a:lnTo>
                  <a:lnTo>
                    <a:pt x="962" y="1937"/>
                  </a:lnTo>
                  <a:lnTo>
                    <a:pt x="953" y="1916"/>
                  </a:lnTo>
                  <a:lnTo>
                    <a:pt x="947" y="1896"/>
                  </a:lnTo>
                  <a:lnTo>
                    <a:pt x="942" y="1876"/>
                  </a:lnTo>
                  <a:lnTo>
                    <a:pt x="938" y="1853"/>
                  </a:lnTo>
                  <a:lnTo>
                    <a:pt x="933" y="1839"/>
                  </a:lnTo>
                  <a:lnTo>
                    <a:pt x="928" y="1824"/>
                  </a:lnTo>
                  <a:lnTo>
                    <a:pt x="921" y="1798"/>
                  </a:lnTo>
                  <a:lnTo>
                    <a:pt x="916" y="1774"/>
                  </a:lnTo>
                  <a:lnTo>
                    <a:pt x="913" y="1763"/>
                  </a:lnTo>
                  <a:lnTo>
                    <a:pt x="911" y="1752"/>
                  </a:lnTo>
                  <a:lnTo>
                    <a:pt x="909" y="1738"/>
                  </a:lnTo>
                  <a:lnTo>
                    <a:pt x="909" y="1724"/>
                  </a:lnTo>
                  <a:lnTo>
                    <a:pt x="911" y="1716"/>
                  </a:lnTo>
                  <a:lnTo>
                    <a:pt x="912" y="1710"/>
                  </a:lnTo>
                  <a:lnTo>
                    <a:pt x="914" y="1704"/>
                  </a:lnTo>
                  <a:lnTo>
                    <a:pt x="918" y="1698"/>
                  </a:lnTo>
                  <a:lnTo>
                    <a:pt x="926" y="1686"/>
                  </a:lnTo>
                  <a:lnTo>
                    <a:pt x="932" y="1672"/>
                  </a:lnTo>
                  <a:lnTo>
                    <a:pt x="935" y="1659"/>
                  </a:lnTo>
                  <a:lnTo>
                    <a:pt x="935" y="1645"/>
                  </a:lnTo>
                  <a:lnTo>
                    <a:pt x="935" y="1639"/>
                  </a:lnTo>
                  <a:lnTo>
                    <a:pt x="936" y="1632"/>
                  </a:lnTo>
                  <a:lnTo>
                    <a:pt x="937" y="1625"/>
                  </a:lnTo>
                  <a:lnTo>
                    <a:pt x="940" y="1619"/>
                  </a:lnTo>
                  <a:lnTo>
                    <a:pt x="942" y="1611"/>
                  </a:lnTo>
                  <a:lnTo>
                    <a:pt x="945" y="1605"/>
                  </a:lnTo>
                  <a:lnTo>
                    <a:pt x="955" y="1603"/>
                  </a:lnTo>
                  <a:lnTo>
                    <a:pt x="962" y="1601"/>
                  </a:lnTo>
                  <a:lnTo>
                    <a:pt x="965" y="1596"/>
                  </a:lnTo>
                  <a:lnTo>
                    <a:pt x="967" y="1592"/>
                  </a:lnTo>
                  <a:lnTo>
                    <a:pt x="968" y="1587"/>
                  </a:lnTo>
                  <a:lnTo>
                    <a:pt x="968" y="1582"/>
                  </a:lnTo>
                  <a:lnTo>
                    <a:pt x="970" y="1572"/>
                  </a:lnTo>
                  <a:lnTo>
                    <a:pt x="968" y="1562"/>
                  </a:lnTo>
                  <a:lnTo>
                    <a:pt x="968" y="1527"/>
                  </a:lnTo>
                  <a:lnTo>
                    <a:pt x="968" y="1519"/>
                  </a:lnTo>
                  <a:lnTo>
                    <a:pt x="967" y="1512"/>
                  </a:lnTo>
                  <a:lnTo>
                    <a:pt x="965" y="1506"/>
                  </a:lnTo>
                  <a:lnTo>
                    <a:pt x="962" y="1501"/>
                  </a:lnTo>
                  <a:lnTo>
                    <a:pt x="956" y="1488"/>
                  </a:lnTo>
                  <a:lnTo>
                    <a:pt x="948" y="1475"/>
                  </a:lnTo>
                  <a:lnTo>
                    <a:pt x="943" y="1469"/>
                  </a:lnTo>
                  <a:lnTo>
                    <a:pt x="940" y="1464"/>
                  </a:lnTo>
                  <a:lnTo>
                    <a:pt x="941" y="1460"/>
                  </a:lnTo>
                  <a:lnTo>
                    <a:pt x="941" y="1457"/>
                  </a:lnTo>
                  <a:lnTo>
                    <a:pt x="943" y="1454"/>
                  </a:lnTo>
                  <a:lnTo>
                    <a:pt x="945" y="1452"/>
                  </a:lnTo>
                  <a:lnTo>
                    <a:pt x="950" y="1448"/>
                  </a:lnTo>
                  <a:lnTo>
                    <a:pt x="955" y="1443"/>
                  </a:lnTo>
                  <a:lnTo>
                    <a:pt x="966" y="1429"/>
                  </a:lnTo>
                  <a:lnTo>
                    <a:pt x="975" y="1417"/>
                  </a:lnTo>
                  <a:lnTo>
                    <a:pt x="985" y="1404"/>
                  </a:lnTo>
                  <a:lnTo>
                    <a:pt x="997" y="1391"/>
                  </a:lnTo>
                  <a:lnTo>
                    <a:pt x="1010" y="1379"/>
                  </a:lnTo>
                  <a:lnTo>
                    <a:pt x="1022" y="1368"/>
                  </a:lnTo>
                  <a:lnTo>
                    <a:pt x="1027" y="1361"/>
                  </a:lnTo>
                  <a:lnTo>
                    <a:pt x="1031" y="1355"/>
                  </a:lnTo>
                  <a:lnTo>
                    <a:pt x="1034" y="1347"/>
                  </a:lnTo>
                  <a:lnTo>
                    <a:pt x="1035" y="1339"/>
                  </a:lnTo>
                  <a:lnTo>
                    <a:pt x="1030" y="1330"/>
                  </a:lnTo>
                  <a:lnTo>
                    <a:pt x="1025" y="1321"/>
                  </a:lnTo>
                  <a:lnTo>
                    <a:pt x="1026" y="1314"/>
                  </a:lnTo>
                  <a:lnTo>
                    <a:pt x="1029" y="1307"/>
                  </a:lnTo>
                  <a:lnTo>
                    <a:pt x="1031" y="1305"/>
                  </a:lnTo>
                  <a:lnTo>
                    <a:pt x="1035" y="1302"/>
                  </a:lnTo>
                  <a:lnTo>
                    <a:pt x="1037" y="1301"/>
                  </a:lnTo>
                  <a:lnTo>
                    <a:pt x="1041" y="1301"/>
                  </a:lnTo>
                  <a:lnTo>
                    <a:pt x="1049" y="1304"/>
                  </a:lnTo>
                  <a:lnTo>
                    <a:pt x="1056" y="1306"/>
                  </a:lnTo>
                  <a:lnTo>
                    <a:pt x="1061" y="1306"/>
                  </a:lnTo>
                  <a:lnTo>
                    <a:pt x="1065" y="1304"/>
                  </a:lnTo>
                  <a:lnTo>
                    <a:pt x="1068" y="1302"/>
                  </a:lnTo>
                  <a:lnTo>
                    <a:pt x="1071" y="1299"/>
                  </a:lnTo>
                  <a:lnTo>
                    <a:pt x="1076" y="1291"/>
                  </a:lnTo>
                  <a:lnTo>
                    <a:pt x="1083" y="1283"/>
                  </a:lnTo>
                  <a:lnTo>
                    <a:pt x="1093" y="1275"/>
                  </a:lnTo>
                  <a:lnTo>
                    <a:pt x="1101" y="1267"/>
                  </a:lnTo>
                  <a:lnTo>
                    <a:pt x="1110" y="1258"/>
                  </a:lnTo>
                  <a:lnTo>
                    <a:pt x="1117" y="1247"/>
                  </a:lnTo>
                  <a:lnTo>
                    <a:pt x="1120" y="1238"/>
                  </a:lnTo>
                  <a:lnTo>
                    <a:pt x="1124" y="1230"/>
                  </a:lnTo>
                  <a:lnTo>
                    <a:pt x="1125" y="1226"/>
                  </a:lnTo>
                  <a:lnTo>
                    <a:pt x="1128" y="1222"/>
                  </a:lnTo>
                  <a:lnTo>
                    <a:pt x="1130" y="1218"/>
                  </a:lnTo>
                  <a:lnTo>
                    <a:pt x="1134" y="1216"/>
                  </a:lnTo>
                  <a:lnTo>
                    <a:pt x="1176" y="1216"/>
                  </a:lnTo>
                  <a:lnTo>
                    <a:pt x="1182" y="1214"/>
                  </a:lnTo>
                  <a:lnTo>
                    <a:pt x="1188" y="1213"/>
                  </a:lnTo>
                  <a:lnTo>
                    <a:pt x="1194" y="1211"/>
                  </a:lnTo>
                  <a:lnTo>
                    <a:pt x="1199" y="1207"/>
                  </a:lnTo>
                  <a:lnTo>
                    <a:pt x="1209" y="1199"/>
                  </a:lnTo>
                  <a:lnTo>
                    <a:pt x="1222" y="1189"/>
                  </a:lnTo>
                  <a:lnTo>
                    <a:pt x="1236" y="1179"/>
                  </a:lnTo>
                  <a:lnTo>
                    <a:pt x="1247" y="1171"/>
                  </a:lnTo>
                  <a:lnTo>
                    <a:pt x="1258" y="1161"/>
                  </a:lnTo>
                  <a:lnTo>
                    <a:pt x="1272" y="1149"/>
                  </a:lnTo>
                  <a:lnTo>
                    <a:pt x="1285" y="1138"/>
                  </a:lnTo>
                  <a:lnTo>
                    <a:pt x="1297" y="1130"/>
                  </a:lnTo>
                  <a:lnTo>
                    <a:pt x="1309" y="1120"/>
                  </a:lnTo>
                  <a:lnTo>
                    <a:pt x="1321" y="1109"/>
                  </a:lnTo>
                  <a:lnTo>
                    <a:pt x="1326" y="1100"/>
                  </a:lnTo>
                  <a:lnTo>
                    <a:pt x="1331" y="1090"/>
                  </a:lnTo>
                  <a:lnTo>
                    <a:pt x="1337" y="1084"/>
                  </a:lnTo>
                  <a:lnTo>
                    <a:pt x="1342" y="1076"/>
                  </a:lnTo>
                  <a:lnTo>
                    <a:pt x="1346" y="1069"/>
                  </a:lnTo>
                  <a:lnTo>
                    <a:pt x="1347" y="1059"/>
                  </a:lnTo>
                  <a:lnTo>
                    <a:pt x="1346" y="1051"/>
                  </a:lnTo>
                  <a:lnTo>
                    <a:pt x="1345" y="1044"/>
                  </a:lnTo>
                  <a:lnTo>
                    <a:pt x="1342" y="1038"/>
                  </a:lnTo>
                  <a:lnTo>
                    <a:pt x="1339" y="1031"/>
                  </a:lnTo>
                  <a:lnTo>
                    <a:pt x="1336" y="1025"/>
                  </a:lnTo>
                  <a:lnTo>
                    <a:pt x="1334" y="1019"/>
                  </a:lnTo>
                  <a:lnTo>
                    <a:pt x="1332" y="1011"/>
                  </a:lnTo>
                  <a:lnTo>
                    <a:pt x="1331" y="1004"/>
                  </a:lnTo>
                  <a:lnTo>
                    <a:pt x="1332" y="1000"/>
                  </a:lnTo>
                  <a:lnTo>
                    <a:pt x="1335" y="997"/>
                  </a:lnTo>
                  <a:lnTo>
                    <a:pt x="1337" y="996"/>
                  </a:lnTo>
                  <a:lnTo>
                    <a:pt x="1342" y="996"/>
                  </a:lnTo>
                  <a:lnTo>
                    <a:pt x="1352" y="1000"/>
                  </a:lnTo>
                  <a:lnTo>
                    <a:pt x="1361" y="1006"/>
                  </a:lnTo>
                  <a:lnTo>
                    <a:pt x="1369" y="1009"/>
                  </a:lnTo>
                  <a:lnTo>
                    <a:pt x="1376" y="1011"/>
                  </a:lnTo>
                  <a:lnTo>
                    <a:pt x="1383" y="1014"/>
                  </a:lnTo>
                  <a:lnTo>
                    <a:pt x="1388" y="1017"/>
                  </a:lnTo>
                  <a:lnTo>
                    <a:pt x="1394" y="1021"/>
                  </a:lnTo>
                  <a:lnTo>
                    <a:pt x="1398" y="1026"/>
                  </a:lnTo>
                  <a:lnTo>
                    <a:pt x="1403" y="1031"/>
                  </a:lnTo>
                  <a:lnTo>
                    <a:pt x="1406" y="1038"/>
                  </a:lnTo>
                  <a:lnTo>
                    <a:pt x="1411" y="1053"/>
                  </a:lnTo>
                  <a:lnTo>
                    <a:pt x="1415" y="1066"/>
                  </a:lnTo>
                  <a:lnTo>
                    <a:pt x="1428" y="1087"/>
                  </a:lnTo>
                  <a:lnTo>
                    <a:pt x="1440" y="1103"/>
                  </a:lnTo>
                  <a:lnTo>
                    <a:pt x="1445" y="1112"/>
                  </a:lnTo>
                  <a:lnTo>
                    <a:pt x="1450" y="1120"/>
                  </a:lnTo>
                  <a:lnTo>
                    <a:pt x="1453" y="1129"/>
                  </a:lnTo>
                  <a:lnTo>
                    <a:pt x="1454" y="1140"/>
                  </a:lnTo>
                  <a:lnTo>
                    <a:pt x="1450" y="1156"/>
                  </a:lnTo>
                  <a:lnTo>
                    <a:pt x="1448" y="1169"/>
                  </a:lnTo>
                  <a:lnTo>
                    <a:pt x="1448" y="1178"/>
                  </a:lnTo>
                  <a:lnTo>
                    <a:pt x="1450" y="1188"/>
                  </a:lnTo>
                  <a:lnTo>
                    <a:pt x="1454" y="1196"/>
                  </a:lnTo>
                  <a:lnTo>
                    <a:pt x="1459" y="1203"/>
                  </a:lnTo>
                  <a:lnTo>
                    <a:pt x="1465" y="1209"/>
                  </a:lnTo>
                  <a:lnTo>
                    <a:pt x="1472" y="1216"/>
                  </a:lnTo>
                  <a:lnTo>
                    <a:pt x="1479" y="1222"/>
                  </a:lnTo>
                  <a:lnTo>
                    <a:pt x="1487" y="1228"/>
                  </a:lnTo>
                  <a:lnTo>
                    <a:pt x="1493" y="1235"/>
                  </a:lnTo>
                  <a:lnTo>
                    <a:pt x="1497" y="1241"/>
                  </a:lnTo>
                  <a:lnTo>
                    <a:pt x="1501" y="1250"/>
                  </a:lnTo>
                  <a:lnTo>
                    <a:pt x="1503" y="1257"/>
                  </a:lnTo>
                  <a:lnTo>
                    <a:pt x="1506" y="1265"/>
                  </a:lnTo>
                  <a:lnTo>
                    <a:pt x="1509" y="1270"/>
                  </a:lnTo>
                  <a:lnTo>
                    <a:pt x="1512" y="1272"/>
                  </a:lnTo>
                  <a:lnTo>
                    <a:pt x="1514" y="1275"/>
                  </a:lnTo>
                  <a:lnTo>
                    <a:pt x="1518" y="1276"/>
                  </a:lnTo>
                  <a:lnTo>
                    <a:pt x="1522" y="1276"/>
                  </a:lnTo>
                  <a:lnTo>
                    <a:pt x="1533" y="1273"/>
                  </a:lnTo>
                  <a:lnTo>
                    <a:pt x="1546" y="1272"/>
                  </a:lnTo>
                  <a:lnTo>
                    <a:pt x="1552" y="1273"/>
                  </a:lnTo>
                  <a:lnTo>
                    <a:pt x="1557" y="1276"/>
                  </a:lnTo>
                  <a:lnTo>
                    <a:pt x="1561" y="1280"/>
                  </a:lnTo>
                  <a:lnTo>
                    <a:pt x="1566" y="1285"/>
                  </a:lnTo>
                  <a:lnTo>
                    <a:pt x="1570" y="1289"/>
                  </a:lnTo>
                  <a:lnTo>
                    <a:pt x="1573" y="1294"/>
                  </a:lnTo>
                  <a:lnTo>
                    <a:pt x="1578" y="1296"/>
                  </a:lnTo>
                  <a:lnTo>
                    <a:pt x="1585" y="1297"/>
                  </a:lnTo>
                  <a:lnTo>
                    <a:pt x="1590" y="1296"/>
                  </a:lnTo>
                  <a:lnTo>
                    <a:pt x="1592" y="1294"/>
                  </a:lnTo>
                  <a:lnTo>
                    <a:pt x="1596" y="1290"/>
                  </a:lnTo>
                  <a:lnTo>
                    <a:pt x="1598" y="1286"/>
                  </a:lnTo>
                  <a:lnTo>
                    <a:pt x="1605" y="1280"/>
                  </a:lnTo>
                  <a:lnTo>
                    <a:pt x="1612" y="1275"/>
                  </a:lnTo>
                  <a:lnTo>
                    <a:pt x="1621" y="1270"/>
                  </a:lnTo>
                  <a:lnTo>
                    <a:pt x="1630" y="1267"/>
                  </a:lnTo>
                  <a:lnTo>
                    <a:pt x="1645" y="1262"/>
                  </a:lnTo>
                  <a:lnTo>
                    <a:pt x="1660" y="1261"/>
                  </a:lnTo>
                  <a:lnTo>
                    <a:pt x="1674" y="1261"/>
                  </a:lnTo>
                  <a:lnTo>
                    <a:pt x="1690" y="1261"/>
                  </a:lnTo>
                  <a:lnTo>
                    <a:pt x="1701" y="1262"/>
                  </a:lnTo>
                  <a:lnTo>
                    <a:pt x="1710" y="1263"/>
                  </a:lnTo>
                  <a:lnTo>
                    <a:pt x="1720" y="1265"/>
                  </a:lnTo>
                  <a:lnTo>
                    <a:pt x="1730" y="1266"/>
                  </a:lnTo>
                  <a:lnTo>
                    <a:pt x="1736" y="1265"/>
                  </a:lnTo>
                  <a:lnTo>
                    <a:pt x="1742" y="1261"/>
                  </a:lnTo>
                  <a:lnTo>
                    <a:pt x="1747" y="1257"/>
                  </a:lnTo>
                  <a:lnTo>
                    <a:pt x="1750" y="1251"/>
                  </a:lnTo>
                  <a:lnTo>
                    <a:pt x="1754" y="1246"/>
                  </a:lnTo>
                  <a:lnTo>
                    <a:pt x="1758" y="1242"/>
                  </a:lnTo>
                  <a:lnTo>
                    <a:pt x="1763" y="1238"/>
                  </a:lnTo>
                  <a:lnTo>
                    <a:pt x="1769" y="1237"/>
                  </a:lnTo>
                  <a:lnTo>
                    <a:pt x="1813" y="1237"/>
                  </a:lnTo>
                  <a:lnTo>
                    <a:pt x="1819" y="1237"/>
                  </a:lnTo>
                  <a:lnTo>
                    <a:pt x="1826" y="1236"/>
                  </a:lnTo>
                  <a:lnTo>
                    <a:pt x="1832" y="1233"/>
                  </a:lnTo>
                  <a:lnTo>
                    <a:pt x="1837" y="1231"/>
                  </a:lnTo>
                  <a:lnTo>
                    <a:pt x="1841" y="1227"/>
                  </a:lnTo>
                  <a:lnTo>
                    <a:pt x="1844" y="1222"/>
                  </a:lnTo>
                  <a:lnTo>
                    <a:pt x="1846" y="1217"/>
                  </a:lnTo>
                  <a:lnTo>
                    <a:pt x="1847" y="1211"/>
                  </a:lnTo>
                  <a:lnTo>
                    <a:pt x="1846" y="1199"/>
                  </a:lnTo>
                  <a:lnTo>
                    <a:pt x="1842" y="1191"/>
                  </a:lnTo>
                  <a:lnTo>
                    <a:pt x="1837" y="1182"/>
                  </a:lnTo>
                  <a:lnTo>
                    <a:pt x="1831" y="1174"/>
                  </a:lnTo>
                  <a:lnTo>
                    <a:pt x="1826" y="1166"/>
                  </a:lnTo>
                  <a:lnTo>
                    <a:pt x="1821" y="1157"/>
                  </a:lnTo>
                  <a:lnTo>
                    <a:pt x="1817" y="1148"/>
                  </a:lnTo>
                  <a:lnTo>
                    <a:pt x="1816" y="1137"/>
                  </a:lnTo>
                  <a:lnTo>
                    <a:pt x="1816" y="1130"/>
                  </a:lnTo>
                  <a:lnTo>
                    <a:pt x="1817" y="1125"/>
                  </a:lnTo>
                  <a:lnTo>
                    <a:pt x="1818" y="1119"/>
                  </a:lnTo>
                  <a:lnTo>
                    <a:pt x="1821" y="1114"/>
                  </a:lnTo>
                  <a:lnTo>
                    <a:pt x="1827" y="1105"/>
                  </a:lnTo>
                  <a:lnTo>
                    <a:pt x="1834" y="1098"/>
                  </a:lnTo>
                  <a:lnTo>
                    <a:pt x="1843" y="1090"/>
                  </a:lnTo>
                  <a:lnTo>
                    <a:pt x="1852" y="1083"/>
                  </a:lnTo>
                  <a:lnTo>
                    <a:pt x="1861" y="1073"/>
                  </a:lnTo>
                  <a:lnTo>
                    <a:pt x="1870" y="1063"/>
                  </a:lnTo>
                  <a:lnTo>
                    <a:pt x="1875" y="1054"/>
                  </a:lnTo>
                  <a:lnTo>
                    <a:pt x="1880" y="1044"/>
                  </a:lnTo>
                  <a:lnTo>
                    <a:pt x="1882" y="1035"/>
                  </a:lnTo>
                  <a:lnTo>
                    <a:pt x="1885" y="1026"/>
                  </a:lnTo>
                  <a:lnTo>
                    <a:pt x="1887" y="1017"/>
                  </a:lnTo>
                  <a:lnTo>
                    <a:pt x="1890" y="1007"/>
                  </a:lnTo>
                  <a:lnTo>
                    <a:pt x="1893" y="997"/>
                  </a:lnTo>
                  <a:lnTo>
                    <a:pt x="1898" y="987"/>
                  </a:lnTo>
                  <a:lnTo>
                    <a:pt x="1902" y="987"/>
                  </a:lnTo>
                  <a:lnTo>
                    <a:pt x="1908" y="990"/>
                  </a:lnTo>
                  <a:lnTo>
                    <a:pt x="1912" y="994"/>
                  </a:lnTo>
                  <a:lnTo>
                    <a:pt x="1916" y="999"/>
                  </a:lnTo>
                  <a:lnTo>
                    <a:pt x="1920" y="1005"/>
                  </a:lnTo>
                  <a:lnTo>
                    <a:pt x="1928" y="1019"/>
                  </a:lnTo>
                  <a:lnTo>
                    <a:pt x="1936" y="1030"/>
                  </a:lnTo>
                  <a:lnTo>
                    <a:pt x="1945" y="1041"/>
                  </a:lnTo>
                  <a:lnTo>
                    <a:pt x="1955" y="1054"/>
                  </a:lnTo>
                  <a:lnTo>
                    <a:pt x="1962" y="1060"/>
                  </a:lnTo>
                  <a:lnTo>
                    <a:pt x="1969" y="1065"/>
                  </a:lnTo>
                  <a:lnTo>
                    <a:pt x="1976" y="1068"/>
                  </a:lnTo>
                  <a:lnTo>
                    <a:pt x="1984" y="1070"/>
                  </a:lnTo>
                  <a:lnTo>
                    <a:pt x="2001" y="1073"/>
                  </a:lnTo>
                  <a:lnTo>
                    <a:pt x="2019" y="1073"/>
                  </a:lnTo>
                  <a:lnTo>
                    <a:pt x="2036" y="1071"/>
                  </a:lnTo>
                  <a:lnTo>
                    <a:pt x="2051" y="1070"/>
                  </a:lnTo>
                  <a:lnTo>
                    <a:pt x="2059" y="1068"/>
                  </a:lnTo>
                  <a:lnTo>
                    <a:pt x="2065" y="1065"/>
                  </a:lnTo>
                  <a:lnTo>
                    <a:pt x="2073" y="1061"/>
                  </a:lnTo>
                  <a:lnTo>
                    <a:pt x="2079" y="1056"/>
                  </a:lnTo>
                  <a:lnTo>
                    <a:pt x="2092" y="1045"/>
                  </a:lnTo>
                  <a:lnTo>
                    <a:pt x="2103" y="1033"/>
                  </a:lnTo>
                  <a:lnTo>
                    <a:pt x="2108" y="1028"/>
                  </a:lnTo>
                  <a:lnTo>
                    <a:pt x="2114" y="1024"/>
                  </a:lnTo>
                  <a:lnTo>
                    <a:pt x="2122" y="1021"/>
                  </a:lnTo>
                  <a:lnTo>
                    <a:pt x="2129" y="1021"/>
                  </a:lnTo>
                  <a:lnTo>
                    <a:pt x="2139" y="1028"/>
                  </a:lnTo>
                  <a:lnTo>
                    <a:pt x="2148" y="1035"/>
                  </a:lnTo>
                  <a:lnTo>
                    <a:pt x="2159" y="1038"/>
                  </a:lnTo>
                  <a:lnTo>
                    <a:pt x="2171" y="1038"/>
                  </a:lnTo>
                  <a:lnTo>
                    <a:pt x="2178" y="1038"/>
                  </a:lnTo>
                  <a:lnTo>
                    <a:pt x="2186" y="1036"/>
                  </a:lnTo>
                  <a:lnTo>
                    <a:pt x="2193" y="1035"/>
                  </a:lnTo>
                  <a:lnTo>
                    <a:pt x="2200" y="1033"/>
                  </a:lnTo>
                  <a:lnTo>
                    <a:pt x="2206" y="1029"/>
                  </a:lnTo>
                  <a:lnTo>
                    <a:pt x="2211" y="1024"/>
                  </a:lnTo>
                  <a:lnTo>
                    <a:pt x="2216" y="1019"/>
                  </a:lnTo>
                  <a:lnTo>
                    <a:pt x="2221" y="1012"/>
                  </a:lnTo>
                  <a:lnTo>
                    <a:pt x="2226" y="1005"/>
                  </a:lnTo>
                  <a:lnTo>
                    <a:pt x="2231" y="999"/>
                  </a:lnTo>
                  <a:lnTo>
                    <a:pt x="2237" y="992"/>
                  </a:lnTo>
                  <a:lnTo>
                    <a:pt x="2245" y="987"/>
                  </a:lnTo>
                  <a:lnTo>
                    <a:pt x="2245" y="1007"/>
                  </a:lnTo>
                  <a:lnTo>
                    <a:pt x="2246" y="1025"/>
                  </a:lnTo>
                  <a:lnTo>
                    <a:pt x="2247" y="1034"/>
                  </a:lnTo>
                  <a:lnTo>
                    <a:pt x="2250" y="1043"/>
                  </a:lnTo>
                  <a:lnTo>
                    <a:pt x="2252" y="1051"/>
                  </a:lnTo>
                  <a:lnTo>
                    <a:pt x="2255" y="1060"/>
                  </a:lnTo>
                  <a:lnTo>
                    <a:pt x="2260" y="1069"/>
                  </a:lnTo>
                  <a:lnTo>
                    <a:pt x="2267" y="1076"/>
                  </a:lnTo>
                  <a:lnTo>
                    <a:pt x="2274" y="1083"/>
                  </a:lnTo>
                  <a:lnTo>
                    <a:pt x="2282" y="1089"/>
                  </a:lnTo>
                  <a:lnTo>
                    <a:pt x="2289" y="1095"/>
                  </a:lnTo>
                  <a:lnTo>
                    <a:pt x="2295" y="1102"/>
                  </a:lnTo>
                  <a:lnTo>
                    <a:pt x="2297" y="1105"/>
                  </a:lnTo>
                  <a:lnTo>
                    <a:pt x="2299" y="1109"/>
                  </a:lnTo>
                  <a:lnTo>
                    <a:pt x="2300" y="1114"/>
                  </a:lnTo>
                  <a:lnTo>
                    <a:pt x="2300" y="1119"/>
                  </a:lnTo>
                  <a:lnTo>
                    <a:pt x="2299" y="1130"/>
                  </a:lnTo>
                  <a:lnTo>
                    <a:pt x="2296" y="1139"/>
                  </a:lnTo>
                  <a:lnTo>
                    <a:pt x="2292" y="1149"/>
                  </a:lnTo>
                  <a:lnTo>
                    <a:pt x="2290" y="1159"/>
                  </a:lnTo>
                  <a:lnTo>
                    <a:pt x="2287" y="1174"/>
                  </a:lnTo>
                  <a:lnTo>
                    <a:pt x="2285" y="1188"/>
                  </a:lnTo>
                  <a:lnTo>
                    <a:pt x="2285" y="1202"/>
                  </a:lnTo>
                  <a:lnTo>
                    <a:pt x="2285" y="1218"/>
                  </a:lnTo>
                  <a:lnTo>
                    <a:pt x="2286" y="1225"/>
                  </a:lnTo>
                  <a:lnTo>
                    <a:pt x="2289" y="1230"/>
                  </a:lnTo>
                  <a:lnTo>
                    <a:pt x="2294" y="1227"/>
                  </a:lnTo>
                  <a:lnTo>
                    <a:pt x="2299" y="1225"/>
                  </a:lnTo>
                  <a:lnTo>
                    <a:pt x="2302" y="1221"/>
                  </a:lnTo>
                  <a:lnTo>
                    <a:pt x="2308" y="1217"/>
                  </a:lnTo>
                  <a:lnTo>
                    <a:pt x="2313" y="1211"/>
                  </a:lnTo>
                  <a:lnTo>
                    <a:pt x="2318" y="1207"/>
                  </a:lnTo>
                  <a:lnTo>
                    <a:pt x="2323" y="1203"/>
                  </a:lnTo>
                  <a:lnTo>
                    <a:pt x="2329" y="1201"/>
                  </a:lnTo>
                  <a:lnTo>
                    <a:pt x="2335" y="1199"/>
                  </a:lnTo>
                  <a:lnTo>
                    <a:pt x="2341" y="1197"/>
                  </a:lnTo>
                  <a:lnTo>
                    <a:pt x="2349" y="1197"/>
                  </a:lnTo>
                  <a:lnTo>
                    <a:pt x="2355" y="1197"/>
                  </a:lnTo>
                  <a:lnTo>
                    <a:pt x="2360" y="1197"/>
                  </a:lnTo>
                  <a:lnTo>
                    <a:pt x="2364" y="1198"/>
                  </a:lnTo>
                  <a:lnTo>
                    <a:pt x="2366" y="1199"/>
                  </a:lnTo>
                  <a:lnTo>
                    <a:pt x="2369" y="1202"/>
                  </a:lnTo>
                  <a:lnTo>
                    <a:pt x="2375" y="1208"/>
                  </a:lnTo>
                  <a:lnTo>
                    <a:pt x="2382" y="1213"/>
                  </a:lnTo>
                  <a:lnTo>
                    <a:pt x="2389" y="1220"/>
                  </a:lnTo>
                  <a:lnTo>
                    <a:pt x="2398" y="1223"/>
                  </a:lnTo>
                  <a:lnTo>
                    <a:pt x="2408" y="1225"/>
                  </a:lnTo>
                  <a:lnTo>
                    <a:pt x="2419" y="1225"/>
                  </a:lnTo>
                  <a:lnTo>
                    <a:pt x="2425" y="1225"/>
                  </a:lnTo>
                  <a:lnTo>
                    <a:pt x="2432" y="1223"/>
                  </a:lnTo>
                  <a:lnTo>
                    <a:pt x="2438" y="1221"/>
                  </a:lnTo>
                  <a:lnTo>
                    <a:pt x="2443" y="1218"/>
                  </a:lnTo>
                  <a:lnTo>
                    <a:pt x="2454" y="1212"/>
                  </a:lnTo>
                  <a:lnTo>
                    <a:pt x="2464" y="1206"/>
                  </a:lnTo>
                  <a:lnTo>
                    <a:pt x="2473" y="1198"/>
                  </a:lnTo>
                  <a:lnTo>
                    <a:pt x="2484" y="1192"/>
                  </a:lnTo>
                  <a:lnTo>
                    <a:pt x="2489" y="1189"/>
                  </a:lnTo>
                  <a:lnTo>
                    <a:pt x="2496" y="1188"/>
                  </a:lnTo>
                  <a:lnTo>
                    <a:pt x="2502" y="1187"/>
                  </a:lnTo>
                  <a:lnTo>
                    <a:pt x="2510" y="1186"/>
                  </a:lnTo>
                  <a:lnTo>
                    <a:pt x="2515" y="1187"/>
                  </a:lnTo>
                  <a:lnTo>
                    <a:pt x="2520" y="1189"/>
                  </a:lnTo>
                  <a:lnTo>
                    <a:pt x="2523" y="1193"/>
                  </a:lnTo>
                  <a:lnTo>
                    <a:pt x="2527" y="1198"/>
                  </a:lnTo>
                  <a:lnTo>
                    <a:pt x="2532" y="1211"/>
                  </a:lnTo>
                  <a:lnTo>
                    <a:pt x="2536" y="1223"/>
                  </a:lnTo>
                  <a:lnTo>
                    <a:pt x="2537" y="1227"/>
                  </a:lnTo>
                  <a:lnTo>
                    <a:pt x="2541" y="1231"/>
                  </a:lnTo>
                  <a:lnTo>
                    <a:pt x="2543" y="1235"/>
                  </a:lnTo>
                  <a:lnTo>
                    <a:pt x="2547" y="1237"/>
                  </a:lnTo>
                  <a:lnTo>
                    <a:pt x="2551" y="1242"/>
                  </a:lnTo>
                  <a:lnTo>
                    <a:pt x="2555" y="1247"/>
                  </a:lnTo>
                  <a:lnTo>
                    <a:pt x="2557" y="1252"/>
                  </a:lnTo>
                  <a:lnTo>
                    <a:pt x="2559" y="1256"/>
                  </a:lnTo>
                  <a:lnTo>
                    <a:pt x="2560" y="1267"/>
                  </a:lnTo>
                  <a:lnTo>
                    <a:pt x="2561" y="1280"/>
                  </a:lnTo>
                  <a:lnTo>
                    <a:pt x="2559" y="1294"/>
                  </a:lnTo>
                  <a:lnTo>
                    <a:pt x="2557" y="1309"/>
                  </a:lnTo>
                  <a:lnTo>
                    <a:pt x="2557" y="1314"/>
                  </a:lnTo>
                  <a:lnTo>
                    <a:pt x="2559" y="1319"/>
                  </a:lnTo>
                  <a:lnTo>
                    <a:pt x="2560" y="1324"/>
                  </a:lnTo>
                  <a:lnTo>
                    <a:pt x="2562" y="1327"/>
                  </a:lnTo>
                  <a:lnTo>
                    <a:pt x="2567" y="1334"/>
                  </a:lnTo>
                  <a:lnTo>
                    <a:pt x="2575" y="1339"/>
                  </a:lnTo>
                  <a:lnTo>
                    <a:pt x="2591" y="1349"/>
                  </a:lnTo>
                  <a:lnTo>
                    <a:pt x="2610" y="1360"/>
                  </a:lnTo>
                  <a:lnTo>
                    <a:pt x="2617" y="1365"/>
                  </a:lnTo>
                  <a:lnTo>
                    <a:pt x="2624" y="1370"/>
                  </a:lnTo>
                  <a:lnTo>
                    <a:pt x="2629" y="1375"/>
                  </a:lnTo>
                  <a:lnTo>
                    <a:pt x="2634" y="1380"/>
                  </a:lnTo>
                  <a:lnTo>
                    <a:pt x="2645" y="1391"/>
                  </a:lnTo>
                  <a:lnTo>
                    <a:pt x="2658" y="1403"/>
                  </a:lnTo>
                  <a:lnTo>
                    <a:pt x="2671" y="1413"/>
                  </a:lnTo>
                  <a:lnTo>
                    <a:pt x="2685" y="1422"/>
                  </a:lnTo>
                  <a:lnTo>
                    <a:pt x="2698" y="1430"/>
                  </a:lnTo>
                  <a:lnTo>
                    <a:pt x="2713" y="1442"/>
                  </a:lnTo>
                  <a:lnTo>
                    <a:pt x="2728" y="1454"/>
                  </a:lnTo>
                  <a:lnTo>
                    <a:pt x="2743" y="1465"/>
                  </a:lnTo>
                  <a:lnTo>
                    <a:pt x="2749" y="1470"/>
                  </a:lnTo>
                  <a:lnTo>
                    <a:pt x="2758" y="1474"/>
                  </a:lnTo>
                  <a:lnTo>
                    <a:pt x="2767" y="1475"/>
                  </a:lnTo>
                  <a:lnTo>
                    <a:pt x="2777" y="1477"/>
                  </a:lnTo>
                  <a:lnTo>
                    <a:pt x="2828" y="1477"/>
                  </a:lnTo>
                  <a:lnTo>
                    <a:pt x="2847" y="1478"/>
                  </a:lnTo>
                  <a:lnTo>
                    <a:pt x="2863" y="1482"/>
                  </a:lnTo>
                  <a:lnTo>
                    <a:pt x="2880" y="1484"/>
                  </a:lnTo>
                  <a:lnTo>
                    <a:pt x="2899" y="1486"/>
                  </a:lnTo>
                  <a:lnTo>
                    <a:pt x="2909" y="1486"/>
                  </a:lnTo>
                  <a:lnTo>
                    <a:pt x="2919" y="1484"/>
                  </a:lnTo>
                  <a:lnTo>
                    <a:pt x="2929" y="1483"/>
                  </a:lnTo>
                  <a:lnTo>
                    <a:pt x="2938" y="1482"/>
                  </a:lnTo>
                  <a:lnTo>
                    <a:pt x="2954" y="1475"/>
                  </a:lnTo>
                  <a:lnTo>
                    <a:pt x="2969" y="1468"/>
                  </a:lnTo>
                  <a:lnTo>
                    <a:pt x="2999" y="1449"/>
                  </a:lnTo>
                  <a:lnTo>
                    <a:pt x="3033" y="1425"/>
                  </a:lnTo>
                  <a:lnTo>
                    <a:pt x="3043" y="1418"/>
                  </a:lnTo>
                  <a:lnTo>
                    <a:pt x="3050" y="1410"/>
                  </a:lnTo>
                  <a:lnTo>
                    <a:pt x="3059" y="1403"/>
                  </a:lnTo>
                  <a:lnTo>
                    <a:pt x="3069" y="1398"/>
                  </a:lnTo>
                  <a:lnTo>
                    <a:pt x="3079" y="1395"/>
                  </a:lnTo>
                  <a:lnTo>
                    <a:pt x="3088" y="1393"/>
                  </a:lnTo>
                  <a:lnTo>
                    <a:pt x="3097" y="1391"/>
                  </a:lnTo>
                  <a:lnTo>
                    <a:pt x="3106" y="1390"/>
                  </a:lnTo>
                  <a:lnTo>
                    <a:pt x="3123" y="1390"/>
                  </a:lnTo>
                  <a:lnTo>
                    <a:pt x="3142" y="1388"/>
                  </a:lnTo>
                  <a:lnTo>
                    <a:pt x="3166" y="1384"/>
                  </a:lnTo>
                  <a:lnTo>
                    <a:pt x="3187" y="1378"/>
                  </a:lnTo>
                  <a:lnTo>
                    <a:pt x="3197" y="1375"/>
                  </a:lnTo>
                  <a:lnTo>
                    <a:pt x="3207" y="1373"/>
                  </a:lnTo>
                  <a:lnTo>
                    <a:pt x="3219" y="1371"/>
                  </a:lnTo>
                  <a:lnTo>
                    <a:pt x="3231" y="1371"/>
                  </a:lnTo>
                  <a:lnTo>
                    <a:pt x="3237" y="1371"/>
                  </a:lnTo>
                  <a:lnTo>
                    <a:pt x="3242" y="1373"/>
                  </a:lnTo>
                  <a:lnTo>
                    <a:pt x="3247" y="1375"/>
                  </a:lnTo>
                  <a:lnTo>
                    <a:pt x="3251" y="1378"/>
                  </a:lnTo>
                  <a:lnTo>
                    <a:pt x="3260" y="1383"/>
                  </a:lnTo>
                  <a:lnTo>
                    <a:pt x="3270" y="1385"/>
                  </a:lnTo>
                  <a:lnTo>
                    <a:pt x="3301" y="1393"/>
                  </a:lnTo>
                  <a:lnTo>
                    <a:pt x="3328" y="1399"/>
                  </a:lnTo>
                  <a:lnTo>
                    <a:pt x="3342" y="1401"/>
                  </a:lnTo>
                  <a:lnTo>
                    <a:pt x="3355" y="1404"/>
                  </a:lnTo>
                  <a:lnTo>
                    <a:pt x="3370" y="1405"/>
                  </a:lnTo>
                  <a:lnTo>
                    <a:pt x="3387" y="1405"/>
                  </a:lnTo>
                  <a:lnTo>
                    <a:pt x="3392" y="1405"/>
                  </a:lnTo>
                  <a:lnTo>
                    <a:pt x="3397" y="1404"/>
                  </a:lnTo>
                  <a:lnTo>
                    <a:pt x="3402" y="1401"/>
                  </a:lnTo>
                  <a:lnTo>
                    <a:pt x="3407" y="1399"/>
                  </a:lnTo>
                  <a:lnTo>
                    <a:pt x="3412" y="1398"/>
                  </a:lnTo>
                  <a:lnTo>
                    <a:pt x="3417" y="1395"/>
                  </a:lnTo>
                  <a:lnTo>
                    <a:pt x="3422" y="1394"/>
                  </a:lnTo>
                  <a:lnTo>
                    <a:pt x="3427" y="1394"/>
                  </a:lnTo>
                  <a:lnTo>
                    <a:pt x="3434" y="1394"/>
                  </a:lnTo>
                  <a:lnTo>
                    <a:pt x="3441" y="1395"/>
                  </a:lnTo>
                  <a:lnTo>
                    <a:pt x="3447" y="1398"/>
                  </a:lnTo>
                  <a:lnTo>
                    <a:pt x="3452" y="1400"/>
                  </a:lnTo>
                  <a:lnTo>
                    <a:pt x="3463" y="1405"/>
                  </a:lnTo>
                  <a:lnTo>
                    <a:pt x="3477" y="1410"/>
                  </a:lnTo>
                  <a:lnTo>
                    <a:pt x="3493" y="1415"/>
                  </a:lnTo>
                  <a:lnTo>
                    <a:pt x="3509" y="1417"/>
                  </a:lnTo>
                  <a:lnTo>
                    <a:pt x="3524" y="1417"/>
                  </a:lnTo>
                  <a:lnTo>
                    <a:pt x="3540" y="1417"/>
                  </a:lnTo>
                  <a:lnTo>
                    <a:pt x="3555" y="1415"/>
                  </a:lnTo>
                  <a:lnTo>
                    <a:pt x="3569" y="1413"/>
                  </a:lnTo>
                  <a:lnTo>
                    <a:pt x="3606" y="1413"/>
                  </a:lnTo>
                  <a:lnTo>
                    <a:pt x="3623" y="1413"/>
                  </a:lnTo>
                  <a:lnTo>
                    <a:pt x="3638" y="1410"/>
                  </a:lnTo>
                  <a:lnTo>
                    <a:pt x="3652" y="1406"/>
                  </a:lnTo>
                  <a:lnTo>
                    <a:pt x="3665" y="1403"/>
                  </a:lnTo>
                  <a:lnTo>
                    <a:pt x="3678" y="1398"/>
                  </a:lnTo>
                  <a:lnTo>
                    <a:pt x="3692" y="1394"/>
                  </a:lnTo>
                  <a:lnTo>
                    <a:pt x="3707" y="1391"/>
                  </a:lnTo>
                  <a:lnTo>
                    <a:pt x="3723" y="1391"/>
                  </a:lnTo>
                  <a:lnTo>
                    <a:pt x="3734" y="1391"/>
                  </a:lnTo>
                  <a:lnTo>
                    <a:pt x="3744" y="1394"/>
                  </a:lnTo>
                  <a:lnTo>
                    <a:pt x="3753" y="1398"/>
                  </a:lnTo>
                  <a:lnTo>
                    <a:pt x="3762" y="1401"/>
                  </a:lnTo>
                  <a:lnTo>
                    <a:pt x="3771" y="1405"/>
                  </a:lnTo>
                  <a:lnTo>
                    <a:pt x="3781" y="1409"/>
                  </a:lnTo>
                  <a:lnTo>
                    <a:pt x="3791" y="1411"/>
                  </a:lnTo>
                  <a:lnTo>
                    <a:pt x="3801" y="1411"/>
                  </a:lnTo>
                  <a:lnTo>
                    <a:pt x="3808" y="1411"/>
                  </a:lnTo>
                  <a:lnTo>
                    <a:pt x="3815" y="1410"/>
                  </a:lnTo>
                  <a:lnTo>
                    <a:pt x="3820" y="1408"/>
                  </a:lnTo>
                  <a:lnTo>
                    <a:pt x="3826" y="1405"/>
                  </a:lnTo>
                  <a:lnTo>
                    <a:pt x="3836" y="1399"/>
                  </a:lnTo>
                  <a:lnTo>
                    <a:pt x="3849" y="1393"/>
                  </a:lnTo>
                  <a:lnTo>
                    <a:pt x="3862" y="1388"/>
                  </a:lnTo>
                  <a:lnTo>
                    <a:pt x="3876" y="1385"/>
                  </a:lnTo>
                  <a:lnTo>
                    <a:pt x="3889" y="1383"/>
                  </a:lnTo>
                  <a:lnTo>
                    <a:pt x="3904" y="1380"/>
                  </a:lnTo>
                  <a:lnTo>
                    <a:pt x="3908" y="1381"/>
                  </a:lnTo>
                  <a:lnTo>
                    <a:pt x="3911" y="1381"/>
                  </a:lnTo>
                  <a:lnTo>
                    <a:pt x="3926" y="1381"/>
                  </a:lnTo>
                  <a:lnTo>
                    <a:pt x="3940" y="1379"/>
                  </a:lnTo>
                  <a:lnTo>
                    <a:pt x="3953" y="1376"/>
                  </a:lnTo>
                  <a:lnTo>
                    <a:pt x="3965" y="1374"/>
                  </a:lnTo>
                  <a:lnTo>
                    <a:pt x="3989" y="1365"/>
                  </a:lnTo>
                  <a:lnTo>
                    <a:pt x="4017" y="1354"/>
                  </a:lnTo>
                  <a:lnTo>
                    <a:pt x="4042" y="1346"/>
                  </a:lnTo>
                  <a:lnTo>
                    <a:pt x="4066" y="1341"/>
                  </a:lnTo>
                  <a:lnTo>
                    <a:pt x="4077" y="1339"/>
                  </a:lnTo>
                  <a:lnTo>
                    <a:pt x="4088" y="1336"/>
                  </a:lnTo>
                  <a:lnTo>
                    <a:pt x="4101" y="1332"/>
                  </a:lnTo>
                  <a:lnTo>
                    <a:pt x="4115" y="1327"/>
                  </a:lnTo>
                  <a:lnTo>
                    <a:pt x="4127" y="1321"/>
                  </a:lnTo>
                  <a:lnTo>
                    <a:pt x="4139" y="1316"/>
                  </a:lnTo>
                  <a:lnTo>
                    <a:pt x="4150" y="1311"/>
                  </a:lnTo>
                  <a:lnTo>
                    <a:pt x="4164" y="1305"/>
                  </a:lnTo>
                  <a:lnTo>
                    <a:pt x="4180" y="1300"/>
                  </a:lnTo>
                  <a:lnTo>
                    <a:pt x="4196" y="1295"/>
                  </a:lnTo>
                  <a:lnTo>
                    <a:pt x="4209" y="1281"/>
                  </a:lnTo>
                  <a:lnTo>
                    <a:pt x="4220" y="1267"/>
                  </a:lnTo>
                  <a:lnTo>
                    <a:pt x="4231" y="1255"/>
                  </a:lnTo>
                  <a:lnTo>
                    <a:pt x="4241" y="1243"/>
                  </a:lnTo>
                  <a:lnTo>
                    <a:pt x="4250" y="1232"/>
                  </a:lnTo>
                  <a:lnTo>
                    <a:pt x="4262" y="1220"/>
                  </a:lnTo>
                  <a:lnTo>
                    <a:pt x="4270" y="1208"/>
                  </a:lnTo>
                  <a:lnTo>
                    <a:pt x="4279" y="1199"/>
                  </a:lnTo>
                  <a:lnTo>
                    <a:pt x="4284" y="1196"/>
                  </a:lnTo>
                  <a:lnTo>
                    <a:pt x="4289" y="1192"/>
                  </a:lnTo>
                  <a:lnTo>
                    <a:pt x="4295" y="1191"/>
                  </a:lnTo>
                  <a:lnTo>
                    <a:pt x="4302" y="1189"/>
                  </a:lnTo>
                  <a:lnTo>
                    <a:pt x="4319" y="1191"/>
                  </a:lnTo>
                  <a:lnTo>
                    <a:pt x="4336" y="1193"/>
                  </a:lnTo>
                  <a:lnTo>
                    <a:pt x="4352" y="1196"/>
                  </a:lnTo>
                  <a:lnTo>
                    <a:pt x="4369" y="1197"/>
                  </a:lnTo>
                  <a:lnTo>
                    <a:pt x="4400" y="1196"/>
                  </a:lnTo>
                  <a:lnTo>
                    <a:pt x="4427" y="1194"/>
                  </a:lnTo>
                  <a:lnTo>
                    <a:pt x="4440" y="1191"/>
                  </a:lnTo>
                  <a:lnTo>
                    <a:pt x="4452" y="1188"/>
                  </a:lnTo>
                  <a:lnTo>
                    <a:pt x="4466" y="1182"/>
                  </a:lnTo>
                  <a:lnTo>
                    <a:pt x="4480" y="1176"/>
                  </a:lnTo>
                  <a:lnTo>
                    <a:pt x="4502" y="1163"/>
                  </a:lnTo>
                  <a:lnTo>
                    <a:pt x="4523" y="1152"/>
                  </a:lnTo>
                  <a:lnTo>
                    <a:pt x="4533" y="1147"/>
                  </a:lnTo>
                  <a:lnTo>
                    <a:pt x="4543" y="1143"/>
                  </a:lnTo>
                  <a:lnTo>
                    <a:pt x="4555" y="1140"/>
                  </a:lnTo>
                  <a:lnTo>
                    <a:pt x="4568" y="1139"/>
                  </a:lnTo>
                  <a:lnTo>
                    <a:pt x="4573" y="1140"/>
                  </a:lnTo>
                  <a:lnTo>
                    <a:pt x="4577" y="1142"/>
                  </a:lnTo>
                  <a:lnTo>
                    <a:pt x="4580" y="1144"/>
                  </a:lnTo>
                  <a:lnTo>
                    <a:pt x="4584" y="1147"/>
                  </a:lnTo>
                  <a:lnTo>
                    <a:pt x="4589" y="1154"/>
                  </a:lnTo>
                  <a:lnTo>
                    <a:pt x="4593" y="1163"/>
                  </a:lnTo>
                  <a:lnTo>
                    <a:pt x="4598" y="1173"/>
                  </a:lnTo>
                  <a:lnTo>
                    <a:pt x="4602" y="1182"/>
                  </a:lnTo>
                  <a:lnTo>
                    <a:pt x="4605" y="1187"/>
                  </a:lnTo>
                  <a:lnTo>
                    <a:pt x="4608" y="1191"/>
                  </a:lnTo>
                  <a:lnTo>
                    <a:pt x="4612" y="1193"/>
                  </a:lnTo>
                  <a:lnTo>
                    <a:pt x="4617" y="1197"/>
                  </a:lnTo>
                  <a:lnTo>
                    <a:pt x="4628" y="1201"/>
                  </a:lnTo>
                  <a:lnTo>
                    <a:pt x="4641" y="1204"/>
                  </a:lnTo>
                  <a:lnTo>
                    <a:pt x="4652" y="1211"/>
                  </a:lnTo>
                  <a:lnTo>
                    <a:pt x="4663" y="1217"/>
                  </a:lnTo>
                  <a:lnTo>
                    <a:pt x="4669" y="1220"/>
                  </a:lnTo>
                  <a:lnTo>
                    <a:pt x="4674" y="1222"/>
                  </a:lnTo>
                  <a:lnTo>
                    <a:pt x="4681" y="1222"/>
                  </a:lnTo>
                  <a:lnTo>
                    <a:pt x="4688" y="1223"/>
                  </a:lnTo>
                  <a:lnTo>
                    <a:pt x="4718" y="1223"/>
                  </a:lnTo>
                  <a:lnTo>
                    <a:pt x="4728" y="1225"/>
                  </a:lnTo>
                  <a:lnTo>
                    <a:pt x="4738" y="1227"/>
                  </a:lnTo>
                  <a:lnTo>
                    <a:pt x="4746" y="1232"/>
                  </a:lnTo>
                  <a:lnTo>
                    <a:pt x="4753" y="1240"/>
                  </a:lnTo>
                  <a:lnTo>
                    <a:pt x="4753" y="1266"/>
                  </a:lnTo>
                  <a:lnTo>
                    <a:pt x="4755" y="1270"/>
                  </a:lnTo>
                  <a:lnTo>
                    <a:pt x="4757" y="1273"/>
                  </a:lnTo>
                  <a:lnTo>
                    <a:pt x="4761" y="1276"/>
                  </a:lnTo>
                  <a:lnTo>
                    <a:pt x="4766" y="1277"/>
                  </a:lnTo>
                  <a:lnTo>
                    <a:pt x="4777" y="1277"/>
                  </a:lnTo>
                  <a:lnTo>
                    <a:pt x="4789" y="1277"/>
                  </a:lnTo>
                  <a:lnTo>
                    <a:pt x="4799" y="1276"/>
                  </a:lnTo>
                  <a:lnTo>
                    <a:pt x="4807" y="1275"/>
                  </a:lnTo>
                  <a:lnTo>
                    <a:pt x="4816" y="1272"/>
                  </a:lnTo>
                  <a:lnTo>
                    <a:pt x="4824" y="1268"/>
                  </a:lnTo>
                  <a:lnTo>
                    <a:pt x="4838" y="1258"/>
                  </a:lnTo>
                  <a:lnTo>
                    <a:pt x="4853" y="1247"/>
                  </a:lnTo>
                  <a:lnTo>
                    <a:pt x="4865" y="1237"/>
                  </a:lnTo>
                  <a:lnTo>
                    <a:pt x="4876" y="1230"/>
                  </a:lnTo>
                  <a:lnTo>
                    <a:pt x="4888" y="1222"/>
                  </a:lnTo>
                  <a:lnTo>
                    <a:pt x="4899" y="1212"/>
                  </a:lnTo>
                  <a:lnTo>
                    <a:pt x="4925" y="1194"/>
                  </a:lnTo>
                  <a:lnTo>
                    <a:pt x="4952" y="1178"/>
                  </a:lnTo>
                  <a:lnTo>
                    <a:pt x="4958" y="1174"/>
                  </a:lnTo>
                  <a:lnTo>
                    <a:pt x="4963" y="1169"/>
                  </a:lnTo>
                  <a:lnTo>
                    <a:pt x="4968" y="1164"/>
                  </a:lnTo>
                  <a:lnTo>
                    <a:pt x="4972" y="1159"/>
                  </a:lnTo>
                  <a:lnTo>
                    <a:pt x="4976" y="1154"/>
                  </a:lnTo>
                  <a:lnTo>
                    <a:pt x="4978" y="1148"/>
                  </a:lnTo>
                  <a:lnTo>
                    <a:pt x="4979" y="1140"/>
                  </a:lnTo>
                  <a:lnTo>
                    <a:pt x="4981" y="1133"/>
                  </a:lnTo>
                  <a:lnTo>
                    <a:pt x="4979" y="1122"/>
                  </a:lnTo>
                  <a:lnTo>
                    <a:pt x="4978" y="1113"/>
                  </a:lnTo>
                  <a:lnTo>
                    <a:pt x="4976" y="1104"/>
                  </a:lnTo>
                  <a:lnTo>
                    <a:pt x="4973" y="1095"/>
                  </a:lnTo>
                  <a:lnTo>
                    <a:pt x="4971" y="1087"/>
                  </a:lnTo>
                  <a:lnTo>
                    <a:pt x="4969" y="1078"/>
                  </a:lnTo>
                  <a:lnTo>
                    <a:pt x="4968" y="1068"/>
                  </a:lnTo>
                  <a:lnTo>
                    <a:pt x="4967" y="1058"/>
                  </a:lnTo>
                  <a:lnTo>
                    <a:pt x="4967" y="1048"/>
                  </a:lnTo>
                  <a:lnTo>
                    <a:pt x="4968" y="1039"/>
                  </a:lnTo>
                  <a:lnTo>
                    <a:pt x="4969" y="1031"/>
                  </a:lnTo>
                  <a:lnTo>
                    <a:pt x="4973" y="1023"/>
                  </a:lnTo>
                  <a:lnTo>
                    <a:pt x="4976" y="1017"/>
                  </a:lnTo>
                  <a:lnTo>
                    <a:pt x="4978" y="1012"/>
                  </a:lnTo>
                  <a:lnTo>
                    <a:pt x="4981" y="1010"/>
                  </a:lnTo>
                  <a:lnTo>
                    <a:pt x="4982" y="1009"/>
                  </a:lnTo>
                  <a:lnTo>
                    <a:pt x="4984" y="1007"/>
                  </a:lnTo>
                  <a:lnTo>
                    <a:pt x="4987" y="1007"/>
                  </a:lnTo>
                  <a:lnTo>
                    <a:pt x="4999" y="1009"/>
                  </a:lnTo>
                  <a:lnTo>
                    <a:pt x="5011" y="1012"/>
                  </a:lnTo>
                  <a:lnTo>
                    <a:pt x="5021" y="1017"/>
                  </a:lnTo>
                  <a:lnTo>
                    <a:pt x="5030" y="1024"/>
                  </a:lnTo>
                  <a:lnTo>
                    <a:pt x="5038" y="1033"/>
                  </a:lnTo>
                  <a:lnTo>
                    <a:pt x="5046" y="1041"/>
                  </a:lnTo>
                  <a:lnTo>
                    <a:pt x="5053" y="1051"/>
                  </a:lnTo>
                  <a:lnTo>
                    <a:pt x="5061" y="1061"/>
                  </a:lnTo>
                  <a:lnTo>
                    <a:pt x="5068" y="1071"/>
                  </a:lnTo>
                  <a:lnTo>
                    <a:pt x="5076" y="1080"/>
                  </a:lnTo>
                  <a:lnTo>
                    <a:pt x="5084" y="1090"/>
                  </a:lnTo>
                  <a:lnTo>
                    <a:pt x="5092" y="1098"/>
                  </a:lnTo>
                  <a:lnTo>
                    <a:pt x="5101" y="1105"/>
                  </a:lnTo>
                  <a:lnTo>
                    <a:pt x="5111" y="1110"/>
                  </a:lnTo>
                  <a:lnTo>
                    <a:pt x="5122" y="1113"/>
                  </a:lnTo>
                  <a:lnTo>
                    <a:pt x="5135" y="1114"/>
                  </a:lnTo>
                  <a:lnTo>
                    <a:pt x="5173" y="1114"/>
                  </a:lnTo>
                  <a:lnTo>
                    <a:pt x="5186" y="1114"/>
                  </a:lnTo>
                  <a:lnTo>
                    <a:pt x="5198" y="1113"/>
                  </a:lnTo>
                  <a:lnTo>
                    <a:pt x="5209" y="1110"/>
                  </a:lnTo>
                  <a:lnTo>
                    <a:pt x="5220" y="1108"/>
                  </a:lnTo>
                  <a:lnTo>
                    <a:pt x="5242" y="1100"/>
                  </a:lnTo>
                  <a:lnTo>
                    <a:pt x="5266" y="1090"/>
                  </a:lnTo>
                  <a:lnTo>
                    <a:pt x="5287" y="1084"/>
                  </a:lnTo>
                  <a:lnTo>
                    <a:pt x="5304" y="1078"/>
                  </a:lnTo>
                  <a:lnTo>
                    <a:pt x="5313" y="1074"/>
                  </a:lnTo>
                  <a:lnTo>
                    <a:pt x="5322" y="1070"/>
                  </a:lnTo>
                  <a:lnTo>
                    <a:pt x="5331" y="1064"/>
                  </a:lnTo>
                  <a:lnTo>
                    <a:pt x="5340" y="1058"/>
                  </a:lnTo>
                  <a:lnTo>
                    <a:pt x="5360" y="1041"/>
                  </a:lnTo>
                  <a:lnTo>
                    <a:pt x="5377" y="1028"/>
                  </a:lnTo>
                  <a:lnTo>
                    <a:pt x="5395" y="1014"/>
                  </a:lnTo>
                  <a:lnTo>
                    <a:pt x="5416" y="1000"/>
                  </a:lnTo>
                  <a:lnTo>
                    <a:pt x="5430" y="987"/>
                  </a:lnTo>
                  <a:lnTo>
                    <a:pt x="5441" y="977"/>
                  </a:lnTo>
                  <a:lnTo>
                    <a:pt x="5447" y="972"/>
                  </a:lnTo>
                  <a:lnTo>
                    <a:pt x="5454" y="969"/>
                  </a:lnTo>
                  <a:lnTo>
                    <a:pt x="5461" y="966"/>
                  </a:lnTo>
                  <a:lnTo>
                    <a:pt x="5470" y="965"/>
                  </a:lnTo>
                  <a:lnTo>
                    <a:pt x="5484" y="966"/>
                  </a:lnTo>
                  <a:lnTo>
                    <a:pt x="5495" y="969"/>
                  </a:lnTo>
                  <a:lnTo>
                    <a:pt x="5506" y="974"/>
                  </a:lnTo>
                  <a:lnTo>
                    <a:pt x="5517" y="979"/>
                  </a:lnTo>
                  <a:lnTo>
                    <a:pt x="5527" y="984"/>
                  </a:lnTo>
                  <a:lnTo>
                    <a:pt x="5538" y="989"/>
                  </a:lnTo>
                  <a:lnTo>
                    <a:pt x="5549" y="994"/>
                  </a:lnTo>
                  <a:lnTo>
                    <a:pt x="5562" y="997"/>
                  </a:lnTo>
                  <a:lnTo>
                    <a:pt x="5586" y="1002"/>
                  </a:lnTo>
                  <a:lnTo>
                    <a:pt x="5607" y="1009"/>
                  </a:lnTo>
                  <a:lnTo>
                    <a:pt x="5617" y="1014"/>
                  </a:lnTo>
                  <a:lnTo>
                    <a:pt x="5624" y="1020"/>
                  </a:lnTo>
                  <a:lnTo>
                    <a:pt x="5628" y="1024"/>
                  </a:lnTo>
                  <a:lnTo>
                    <a:pt x="5631" y="1029"/>
                  </a:lnTo>
                  <a:lnTo>
                    <a:pt x="5633" y="1034"/>
                  </a:lnTo>
                  <a:lnTo>
                    <a:pt x="5636" y="1039"/>
                  </a:lnTo>
                  <a:lnTo>
                    <a:pt x="5626" y="1043"/>
                  </a:lnTo>
                  <a:lnTo>
                    <a:pt x="5617" y="1044"/>
                  </a:lnTo>
                  <a:lnTo>
                    <a:pt x="5613" y="1045"/>
                  </a:lnTo>
                  <a:lnTo>
                    <a:pt x="5609" y="1046"/>
                  </a:lnTo>
                  <a:lnTo>
                    <a:pt x="5606" y="1049"/>
                  </a:lnTo>
                  <a:lnTo>
                    <a:pt x="5602" y="1053"/>
                  </a:lnTo>
                  <a:lnTo>
                    <a:pt x="5593" y="1064"/>
                  </a:lnTo>
                  <a:lnTo>
                    <a:pt x="5584" y="1075"/>
                  </a:lnTo>
                  <a:lnTo>
                    <a:pt x="5577" y="1085"/>
                  </a:lnTo>
                  <a:lnTo>
                    <a:pt x="5565" y="1095"/>
                  </a:lnTo>
                  <a:lnTo>
                    <a:pt x="5557" y="1102"/>
                  </a:lnTo>
                  <a:lnTo>
                    <a:pt x="5549" y="1109"/>
                  </a:lnTo>
                  <a:lnTo>
                    <a:pt x="5542" y="1117"/>
                  </a:lnTo>
                  <a:lnTo>
                    <a:pt x="5537" y="1124"/>
                  </a:lnTo>
                  <a:lnTo>
                    <a:pt x="5532" y="1132"/>
                  </a:lnTo>
                  <a:lnTo>
                    <a:pt x="5528" y="1142"/>
                  </a:lnTo>
                  <a:lnTo>
                    <a:pt x="5525" y="1152"/>
                  </a:lnTo>
                  <a:lnTo>
                    <a:pt x="5525" y="1162"/>
                  </a:lnTo>
                  <a:lnTo>
                    <a:pt x="5527" y="1179"/>
                  </a:lnTo>
                  <a:lnTo>
                    <a:pt x="5529" y="1196"/>
                  </a:lnTo>
                  <a:lnTo>
                    <a:pt x="5528" y="1208"/>
                  </a:lnTo>
                  <a:lnTo>
                    <a:pt x="5525" y="1220"/>
                  </a:lnTo>
                  <a:lnTo>
                    <a:pt x="5522" y="1230"/>
                  </a:lnTo>
                  <a:lnTo>
                    <a:pt x="5518" y="1238"/>
                  </a:lnTo>
                  <a:lnTo>
                    <a:pt x="5504" y="1256"/>
                  </a:lnTo>
                  <a:lnTo>
                    <a:pt x="5488" y="1275"/>
                  </a:lnTo>
                  <a:lnTo>
                    <a:pt x="5465" y="1300"/>
                  </a:lnTo>
                  <a:lnTo>
                    <a:pt x="5446" y="1324"/>
                  </a:lnTo>
                  <a:lnTo>
                    <a:pt x="5426" y="1346"/>
                  </a:lnTo>
                  <a:lnTo>
                    <a:pt x="5404" y="1371"/>
                  </a:lnTo>
                  <a:lnTo>
                    <a:pt x="5376" y="1399"/>
                  </a:lnTo>
                  <a:lnTo>
                    <a:pt x="5353" y="1425"/>
                  </a:lnTo>
                  <a:lnTo>
                    <a:pt x="5343" y="1438"/>
                  </a:lnTo>
                  <a:lnTo>
                    <a:pt x="5333" y="1453"/>
                  </a:lnTo>
                  <a:lnTo>
                    <a:pt x="5323" y="1468"/>
                  </a:lnTo>
                  <a:lnTo>
                    <a:pt x="5313" y="1486"/>
                  </a:lnTo>
                  <a:lnTo>
                    <a:pt x="5303" y="1504"/>
                  </a:lnTo>
                  <a:lnTo>
                    <a:pt x="5293" y="1519"/>
                  </a:lnTo>
                  <a:lnTo>
                    <a:pt x="5284" y="1534"/>
                  </a:lnTo>
                  <a:lnTo>
                    <a:pt x="5277" y="1553"/>
                  </a:lnTo>
                  <a:lnTo>
                    <a:pt x="5267" y="1575"/>
                  </a:lnTo>
                  <a:lnTo>
                    <a:pt x="5258" y="1595"/>
                  </a:lnTo>
                  <a:lnTo>
                    <a:pt x="5249" y="1612"/>
                  </a:lnTo>
                  <a:lnTo>
                    <a:pt x="5240" y="1630"/>
                  </a:lnTo>
                  <a:lnTo>
                    <a:pt x="5222" y="1664"/>
                  </a:lnTo>
                  <a:lnTo>
                    <a:pt x="5198" y="1703"/>
                  </a:lnTo>
                  <a:lnTo>
                    <a:pt x="5186" y="1723"/>
                  </a:lnTo>
                  <a:lnTo>
                    <a:pt x="5175" y="1740"/>
                  </a:lnTo>
                  <a:lnTo>
                    <a:pt x="5163" y="1757"/>
                  </a:lnTo>
                  <a:lnTo>
                    <a:pt x="5149" y="1775"/>
                  </a:lnTo>
                  <a:lnTo>
                    <a:pt x="5143" y="1784"/>
                  </a:lnTo>
                  <a:lnTo>
                    <a:pt x="5136" y="1790"/>
                  </a:lnTo>
                  <a:lnTo>
                    <a:pt x="5134" y="1794"/>
                  </a:lnTo>
                  <a:lnTo>
                    <a:pt x="5131" y="1799"/>
                  </a:lnTo>
                  <a:lnTo>
                    <a:pt x="5130" y="1803"/>
                  </a:lnTo>
                  <a:lnTo>
                    <a:pt x="5129" y="1808"/>
                  </a:lnTo>
                  <a:lnTo>
                    <a:pt x="5126" y="1819"/>
                  </a:lnTo>
                  <a:lnTo>
                    <a:pt x="5125" y="1828"/>
                  </a:lnTo>
                  <a:lnTo>
                    <a:pt x="5124" y="1832"/>
                  </a:lnTo>
                  <a:lnTo>
                    <a:pt x="5121" y="1836"/>
                  </a:lnTo>
                  <a:lnTo>
                    <a:pt x="5119" y="1839"/>
                  </a:lnTo>
                  <a:lnTo>
                    <a:pt x="5115" y="1843"/>
                  </a:lnTo>
                  <a:lnTo>
                    <a:pt x="5100" y="1854"/>
                  </a:lnTo>
                  <a:lnTo>
                    <a:pt x="5089" y="1864"/>
                  </a:lnTo>
                  <a:lnTo>
                    <a:pt x="5077" y="1874"/>
                  </a:lnTo>
                  <a:lnTo>
                    <a:pt x="5065" y="1890"/>
                  </a:lnTo>
                  <a:lnTo>
                    <a:pt x="5063" y="1897"/>
                  </a:lnTo>
                  <a:lnTo>
                    <a:pt x="5061" y="1903"/>
                  </a:lnTo>
                  <a:lnTo>
                    <a:pt x="5057" y="1910"/>
                  </a:lnTo>
                  <a:lnTo>
                    <a:pt x="5053" y="1915"/>
                  </a:lnTo>
                  <a:lnTo>
                    <a:pt x="5046" y="1926"/>
                  </a:lnTo>
                  <a:lnTo>
                    <a:pt x="5037" y="1938"/>
                  </a:lnTo>
                  <a:lnTo>
                    <a:pt x="5030" y="1951"/>
                  </a:lnTo>
                  <a:lnTo>
                    <a:pt x="5025" y="1962"/>
                  </a:lnTo>
                  <a:lnTo>
                    <a:pt x="5020" y="1975"/>
                  </a:lnTo>
                  <a:lnTo>
                    <a:pt x="5013" y="1987"/>
                  </a:lnTo>
                  <a:lnTo>
                    <a:pt x="5003" y="2001"/>
                  </a:lnTo>
                  <a:lnTo>
                    <a:pt x="4992" y="2015"/>
                  </a:lnTo>
                  <a:lnTo>
                    <a:pt x="4989" y="2018"/>
                  </a:lnTo>
                  <a:lnTo>
                    <a:pt x="4986" y="2019"/>
                  </a:lnTo>
                  <a:lnTo>
                    <a:pt x="4983" y="2021"/>
                  </a:lnTo>
                  <a:lnTo>
                    <a:pt x="4983" y="2025"/>
                  </a:lnTo>
                  <a:lnTo>
                    <a:pt x="4983" y="2054"/>
                  </a:lnTo>
                  <a:lnTo>
                    <a:pt x="4982" y="2069"/>
                  </a:lnTo>
                  <a:lnTo>
                    <a:pt x="4981" y="2083"/>
                  </a:lnTo>
                  <a:lnTo>
                    <a:pt x="4979" y="2095"/>
                  </a:lnTo>
                  <a:lnTo>
                    <a:pt x="4977" y="2108"/>
                  </a:lnTo>
                  <a:lnTo>
                    <a:pt x="4971" y="2132"/>
                  </a:lnTo>
                  <a:lnTo>
                    <a:pt x="4962" y="2161"/>
                  </a:lnTo>
                  <a:lnTo>
                    <a:pt x="4956" y="2178"/>
                  </a:lnTo>
                  <a:lnTo>
                    <a:pt x="4951" y="2194"/>
                  </a:lnTo>
                  <a:lnTo>
                    <a:pt x="4944" y="2211"/>
                  </a:lnTo>
                  <a:lnTo>
                    <a:pt x="4938" y="2225"/>
                  </a:lnTo>
                  <a:lnTo>
                    <a:pt x="4932" y="2238"/>
                  </a:lnTo>
                  <a:lnTo>
                    <a:pt x="4924" y="2252"/>
                  </a:lnTo>
                  <a:lnTo>
                    <a:pt x="4915" y="2267"/>
                  </a:lnTo>
                  <a:lnTo>
                    <a:pt x="4905" y="2284"/>
                  </a:lnTo>
                  <a:lnTo>
                    <a:pt x="4899" y="2297"/>
                  </a:lnTo>
                  <a:lnTo>
                    <a:pt x="4894" y="2312"/>
                  </a:lnTo>
                  <a:lnTo>
                    <a:pt x="4881" y="2334"/>
                  </a:lnTo>
                  <a:lnTo>
                    <a:pt x="4869" y="2353"/>
                  </a:lnTo>
                  <a:lnTo>
                    <a:pt x="4855" y="2370"/>
                  </a:lnTo>
                  <a:lnTo>
                    <a:pt x="4839" y="2390"/>
                  </a:lnTo>
                  <a:lnTo>
                    <a:pt x="4831" y="2400"/>
                  </a:lnTo>
                  <a:lnTo>
                    <a:pt x="4825" y="2410"/>
                  </a:lnTo>
                  <a:lnTo>
                    <a:pt x="4819" y="2419"/>
                  </a:lnTo>
                  <a:lnTo>
                    <a:pt x="4812" y="2430"/>
                  </a:lnTo>
                  <a:lnTo>
                    <a:pt x="4800" y="2444"/>
                  </a:lnTo>
                  <a:lnTo>
                    <a:pt x="4786" y="2457"/>
                  </a:lnTo>
                  <a:lnTo>
                    <a:pt x="4781" y="2463"/>
                  </a:lnTo>
                  <a:lnTo>
                    <a:pt x="4776" y="2469"/>
                  </a:lnTo>
                  <a:lnTo>
                    <a:pt x="4774" y="2477"/>
                  </a:lnTo>
                  <a:lnTo>
                    <a:pt x="4772" y="2487"/>
                  </a:lnTo>
                  <a:lnTo>
                    <a:pt x="4774" y="2503"/>
                  </a:lnTo>
                  <a:lnTo>
                    <a:pt x="4777" y="2518"/>
                  </a:lnTo>
                  <a:lnTo>
                    <a:pt x="4780" y="2532"/>
                  </a:lnTo>
                  <a:lnTo>
                    <a:pt x="4782" y="2548"/>
                  </a:lnTo>
                  <a:lnTo>
                    <a:pt x="4782" y="2582"/>
                  </a:lnTo>
                  <a:lnTo>
                    <a:pt x="4782" y="2592"/>
                  </a:lnTo>
                  <a:lnTo>
                    <a:pt x="4784" y="2601"/>
                  </a:lnTo>
                  <a:lnTo>
                    <a:pt x="4785" y="2610"/>
                  </a:lnTo>
                  <a:lnTo>
                    <a:pt x="4787" y="2617"/>
                  </a:lnTo>
                  <a:lnTo>
                    <a:pt x="4794" y="2634"/>
                  </a:lnTo>
                  <a:lnTo>
                    <a:pt x="4799" y="2652"/>
                  </a:lnTo>
                  <a:lnTo>
                    <a:pt x="4802" y="2673"/>
                  </a:lnTo>
                  <a:lnTo>
                    <a:pt x="4804" y="2691"/>
                  </a:lnTo>
                  <a:lnTo>
                    <a:pt x="4804" y="2700"/>
                  </a:lnTo>
                  <a:lnTo>
                    <a:pt x="4804" y="2710"/>
                  </a:lnTo>
                  <a:lnTo>
                    <a:pt x="4806" y="2719"/>
                  </a:lnTo>
                  <a:lnTo>
                    <a:pt x="4809" y="2730"/>
                  </a:lnTo>
                  <a:lnTo>
                    <a:pt x="4814" y="2749"/>
                  </a:lnTo>
                  <a:lnTo>
                    <a:pt x="4819" y="2765"/>
                  </a:lnTo>
                  <a:lnTo>
                    <a:pt x="4821" y="2773"/>
                  </a:lnTo>
                  <a:lnTo>
                    <a:pt x="4825" y="2780"/>
                  </a:lnTo>
                  <a:lnTo>
                    <a:pt x="4830" y="2788"/>
                  </a:lnTo>
                  <a:lnTo>
                    <a:pt x="4836" y="2795"/>
                  </a:lnTo>
                  <a:lnTo>
                    <a:pt x="4845" y="2804"/>
                  </a:lnTo>
                  <a:lnTo>
                    <a:pt x="4854" y="2811"/>
                  </a:lnTo>
                  <a:lnTo>
                    <a:pt x="4863" y="2816"/>
                  </a:lnTo>
                  <a:lnTo>
                    <a:pt x="4873" y="2821"/>
                  </a:lnTo>
                  <a:lnTo>
                    <a:pt x="4892" y="2829"/>
                  </a:lnTo>
                  <a:lnTo>
                    <a:pt x="4912" y="2842"/>
                  </a:lnTo>
                  <a:lnTo>
                    <a:pt x="4917" y="2846"/>
                  </a:lnTo>
                  <a:lnTo>
                    <a:pt x="4922" y="2847"/>
                  </a:lnTo>
                  <a:lnTo>
                    <a:pt x="4967" y="2847"/>
                  </a:lnTo>
                  <a:lnTo>
                    <a:pt x="4969" y="2848"/>
                  </a:lnTo>
                  <a:lnTo>
                    <a:pt x="4972" y="2849"/>
                  </a:lnTo>
                  <a:lnTo>
                    <a:pt x="4974" y="2851"/>
                  </a:lnTo>
                  <a:lnTo>
                    <a:pt x="4977" y="2853"/>
                  </a:lnTo>
                  <a:lnTo>
                    <a:pt x="4981" y="2858"/>
                  </a:lnTo>
                  <a:lnTo>
                    <a:pt x="4984" y="2863"/>
                  </a:lnTo>
                  <a:lnTo>
                    <a:pt x="4992" y="2875"/>
                  </a:lnTo>
                  <a:lnTo>
                    <a:pt x="4999" y="2883"/>
                  </a:lnTo>
                  <a:lnTo>
                    <a:pt x="5007" y="2892"/>
                  </a:lnTo>
                  <a:lnTo>
                    <a:pt x="5017" y="2902"/>
                  </a:lnTo>
                  <a:lnTo>
                    <a:pt x="5030" y="2913"/>
                  </a:lnTo>
                  <a:lnTo>
                    <a:pt x="5041" y="2926"/>
                  </a:lnTo>
                  <a:lnTo>
                    <a:pt x="5045" y="2932"/>
                  </a:lnTo>
                  <a:lnTo>
                    <a:pt x="5047" y="2940"/>
                  </a:lnTo>
                  <a:lnTo>
                    <a:pt x="5050" y="2947"/>
                  </a:lnTo>
                  <a:lnTo>
                    <a:pt x="5050" y="2956"/>
                  </a:lnTo>
                  <a:lnTo>
                    <a:pt x="5050" y="2962"/>
                  </a:lnTo>
                  <a:lnTo>
                    <a:pt x="5046" y="2966"/>
                  </a:lnTo>
                  <a:lnTo>
                    <a:pt x="5042" y="2969"/>
                  </a:lnTo>
                  <a:lnTo>
                    <a:pt x="5036" y="2971"/>
                  </a:lnTo>
                  <a:lnTo>
                    <a:pt x="5022" y="2974"/>
                  </a:lnTo>
                  <a:lnTo>
                    <a:pt x="5008" y="2975"/>
                  </a:lnTo>
                  <a:lnTo>
                    <a:pt x="4991" y="2976"/>
                  </a:lnTo>
                  <a:lnTo>
                    <a:pt x="4976" y="2980"/>
                  </a:lnTo>
                  <a:lnTo>
                    <a:pt x="4962" y="2985"/>
                  </a:lnTo>
                  <a:lnTo>
                    <a:pt x="4946" y="2991"/>
                  </a:lnTo>
                  <a:lnTo>
                    <a:pt x="4935" y="2996"/>
                  </a:lnTo>
                  <a:lnTo>
                    <a:pt x="4925" y="3000"/>
                  </a:lnTo>
                  <a:lnTo>
                    <a:pt x="4922" y="3003"/>
                  </a:lnTo>
                  <a:lnTo>
                    <a:pt x="4918" y="3006"/>
                  </a:lnTo>
                  <a:lnTo>
                    <a:pt x="4917" y="3010"/>
                  </a:lnTo>
                  <a:lnTo>
                    <a:pt x="4915" y="3015"/>
                  </a:lnTo>
                  <a:lnTo>
                    <a:pt x="4915" y="3019"/>
                  </a:lnTo>
                  <a:lnTo>
                    <a:pt x="4917" y="3021"/>
                  </a:lnTo>
                  <a:lnTo>
                    <a:pt x="4919" y="3023"/>
                  </a:lnTo>
                  <a:lnTo>
                    <a:pt x="4920" y="3025"/>
                  </a:lnTo>
                  <a:lnTo>
                    <a:pt x="4925" y="3028"/>
                  </a:lnTo>
                  <a:lnTo>
                    <a:pt x="4930" y="3033"/>
                  </a:lnTo>
                  <a:lnTo>
                    <a:pt x="4940" y="3048"/>
                  </a:lnTo>
                  <a:lnTo>
                    <a:pt x="4951" y="3064"/>
                  </a:lnTo>
                  <a:lnTo>
                    <a:pt x="4954" y="3075"/>
                  </a:lnTo>
                  <a:lnTo>
                    <a:pt x="4956" y="3088"/>
                  </a:lnTo>
                  <a:lnTo>
                    <a:pt x="4956" y="3093"/>
                  </a:lnTo>
                  <a:lnTo>
                    <a:pt x="4958" y="3098"/>
                  </a:lnTo>
                  <a:lnTo>
                    <a:pt x="4961" y="3100"/>
                  </a:lnTo>
                  <a:lnTo>
                    <a:pt x="4966" y="3102"/>
                  </a:lnTo>
                  <a:lnTo>
                    <a:pt x="4979" y="3093"/>
                  </a:lnTo>
                  <a:lnTo>
                    <a:pt x="4993" y="3084"/>
                  </a:lnTo>
                  <a:lnTo>
                    <a:pt x="4997" y="3084"/>
                  </a:lnTo>
                  <a:lnTo>
                    <a:pt x="5001" y="3085"/>
                  </a:lnTo>
                  <a:lnTo>
                    <a:pt x="5004" y="3088"/>
                  </a:lnTo>
                  <a:lnTo>
                    <a:pt x="5007" y="3090"/>
                  </a:lnTo>
                  <a:lnTo>
                    <a:pt x="5008" y="3094"/>
                  </a:lnTo>
                  <a:lnTo>
                    <a:pt x="5011" y="3097"/>
                  </a:lnTo>
                  <a:lnTo>
                    <a:pt x="5012" y="3100"/>
                  </a:lnTo>
                  <a:lnTo>
                    <a:pt x="5012" y="3105"/>
                  </a:lnTo>
                  <a:lnTo>
                    <a:pt x="5012" y="3141"/>
                  </a:lnTo>
                  <a:lnTo>
                    <a:pt x="5011" y="3147"/>
                  </a:lnTo>
                  <a:lnTo>
                    <a:pt x="5010" y="3153"/>
                  </a:lnTo>
                  <a:lnTo>
                    <a:pt x="5010" y="3162"/>
                  </a:lnTo>
                  <a:lnTo>
                    <a:pt x="5012" y="3169"/>
                  </a:lnTo>
                  <a:lnTo>
                    <a:pt x="5015" y="3177"/>
                  </a:lnTo>
                  <a:lnTo>
                    <a:pt x="5020" y="3184"/>
                  </a:lnTo>
                  <a:lnTo>
                    <a:pt x="5030" y="3196"/>
                  </a:lnTo>
                  <a:lnTo>
                    <a:pt x="5043" y="3208"/>
                  </a:lnTo>
                  <a:lnTo>
                    <a:pt x="5058" y="3220"/>
                  </a:lnTo>
                  <a:lnTo>
                    <a:pt x="5072" y="3228"/>
                  </a:lnTo>
                  <a:lnTo>
                    <a:pt x="5087" y="3237"/>
                  </a:lnTo>
                  <a:lnTo>
                    <a:pt x="5102" y="3248"/>
                  </a:lnTo>
                  <a:lnTo>
                    <a:pt x="5110" y="3255"/>
                  </a:lnTo>
                  <a:lnTo>
                    <a:pt x="5117" y="3261"/>
                  </a:lnTo>
                  <a:lnTo>
                    <a:pt x="5121" y="3263"/>
                  </a:lnTo>
                  <a:lnTo>
                    <a:pt x="5124" y="3267"/>
                  </a:lnTo>
                  <a:lnTo>
                    <a:pt x="5125" y="3272"/>
                  </a:lnTo>
                  <a:lnTo>
                    <a:pt x="5125" y="3277"/>
                  </a:lnTo>
                  <a:lnTo>
                    <a:pt x="5125" y="3281"/>
                  </a:lnTo>
                  <a:lnTo>
                    <a:pt x="5122" y="3285"/>
                  </a:lnTo>
                  <a:lnTo>
                    <a:pt x="5120" y="3289"/>
                  </a:lnTo>
                  <a:lnTo>
                    <a:pt x="5116" y="3290"/>
                  </a:lnTo>
                  <a:lnTo>
                    <a:pt x="5107" y="3294"/>
                  </a:lnTo>
                  <a:lnTo>
                    <a:pt x="5097" y="3296"/>
                  </a:lnTo>
                  <a:lnTo>
                    <a:pt x="5082" y="3300"/>
                  </a:lnTo>
                  <a:lnTo>
                    <a:pt x="5067" y="3306"/>
                  </a:lnTo>
                  <a:lnTo>
                    <a:pt x="5062" y="3307"/>
                  </a:lnTo>
                  <a:lnTo>
                    <a:pt x="5057" y="3311"/>
                  </a:lnTo>
                  <a:lnTo>
                    <a:pt x="5055" y="3312"/>
                  </a:lnTo>
                  <a:lnTo>
                    <a:pt x="5053" y="3314"/>
                  </a:lnTo>
                  <a:lnTo>
                    <a:pt x="5052" y="3316"/>
                  </a:lnTo>
                  <a:lnTo>
                    <a:pt x="5051" y="3320"/>
                  </a:lnTo>
                  <a:lnTo>
                    <a:pt x="5052" y="3324"/>
                  </a:lnTo>
                  <a:lnTo>
                    <a:pt x="5055" y="3326"/>
                  </a:lnTo>
                  <a:lnTo>
                    <a:pt x="5058" y="3329"/>
                  </a:lnTo>
                  <a:lnTo>
                    <a:pt x="5062" y="3331"/>
                  </a:lnTo>
                  <a:lnTo>
                    <a:pt x="5066" y="3338"/>
                  </a:lnTo>
                  <a:lnTo>
                    <a:pt x="5070" y="3344"/>
                  </a:lnTo>
                  <a:lnTo>
                    <a:pt x="5071" y="3346"/>
                  </a:lnTo>
                  <a:lnTo>
                    <a:pt x="5074" y="3349"/>
                  </a:lnTo>
                  <a:lnTo>
                    <a:pt x="5076" y="3350"/>
                  </a:lnTo>
                  <a:lnTo>
                    <a:pt x="5080" y="3351"/>
                  </a:lnTo>
                  <a:lnTo>
                    <a:pt x="5110" y="3351"/>
                  </a:lnTo>
                  <a:lnTo>
                    <a:pt x="5120" y="3354"/>
                  </a:lnTo>
                  <a:lnTo>
                    <a:pt x="5149" y="3354"/>
                  </a:lnTo>
                  <a:lnTo>
                    <a:pt x="5150" y="3360"/>
                  </a:lnTo>
                  <a:lnTo>
                    <a:pt x="5146" y="3366"/>
                  </a:lnTo>
                  <a:lnTo>
                    <a:pt x="5141" y="3371"/>
                  </a:lnTo>
                  <a:lnTo>
                    <a:pt x="5136" y="3375"/>
                  </a:lnTo>
                  <a:lnTo>
                    <a:pt x="5131" y="3379"/>
                  </a:lnTo>
                  <a:lnTo>
                    <a:pt x="5120" y="3384"/>
                  </a:lnTo>
                  <a:lnTo>
                    <a:pt x="5107" y="3388"/>
                  </a:lnTo>
                  <a:lnTo>
                    <a:pt x="5080" y="3390"/>
                  </a:lnTo>
                  <a:lnTo>
                    <a:pt x="5050" y="3391"/>
                  </a:lnTo>
                  <a:lnTo>
                    <a:pt x="5040" y="3394"/>
                  </a:lnTo>
                  <a:lnTo>
                    <a:pt x="5030" y="3396"/>
                  </a:lnTo>
                  <a:lnTo>
                    <a:pt x="5026" y="3399"/>
                  </a:lnTo>
                  <a:lnTo>
                    <a:pt x="5022" y="3402"/>
                  </a:lnTo>
                  <a:lnTo>
                    <a:pt x="5020" y="3405"/>
                  </a:lnTo>
                  <a:lnTo>
                    <a:pt x="5017" y="3409"/>
                  </a:lnTo>
                  <a:lnTo>
                    <a:pt x="5015" y="3420"/>
                  </a:lnTo>
                  <a:lnTo>
                    <a:pt x="5013" y="3430"/>
                  </a:lnTo>
                  <a:lnTo>
                    <a:pt x="5012" y="3440"/>
                  </a:lnTo>
                  <a:lnTo>
                    <a:pt x="5008" y="3450"/>
                  </a:lnTo>
                  <a:lnTo>
                    <a:pt x="5004" y="3457"/>
                  </a:lnTo>
                  <a:lnTo>
                    <a:pt x="5002" y="3463"/>
                  </a:lnTo>
                  <a:lnTo>
                    <a:pt x="4999" y="3467"/>
                  </a:lnTo>
                  <a:lnTo>
                    <a:pt x="4997" y="3468"/>
                  </a:lnTo>
                  <a:lnTo>
                    <a:pt x="4994" y="3469"/>
                  </a:lnTo>
                  <a:lnTo>
                    <a:pt x="4991" y="3471"/>
                  </a:lnTo>
                  <a:lnTo>
                    <a:pt x="4981" y="3464"/>
                  </a:lnTo>
                  <a:lnTo>
                    <a:pt x="4971" y="3459"/>
                  </a:lnTo>
                  <a:lnTo>
                    <a:pt x="4967" y="3460"/>
                  </a:lnTo>
                  <a:lnTo>
                    <a:pt x="4962" y="3462"/>
                  </a:lnTo>
                  <a:lnTo>
                    <a:pt x="4958" y="3463"/>
                  </a:lnTo>
                  <a:lnTo>
                    <a:pt x="4956" y="3466"/>
                  </a:lnTo>
                  <a:lnTo>
                    <a:pt x="4949" y="3472"/>
                  </a:lnTo>
                  <a:lnTo>
                    <a:pt x="4943" y="3479"/>
                  </a:lnTo>
                  <a:lnTo>
                    <a:pt x="4933" y="3493"/>
                  </a:lnTo>
                  <a:lnTo>
                    <a:pt x="4923" y="3506"/>
                  </a:lnTo>
                  <a:lnTo>
                    <a:pt x="4918" y="3511"/>
                  </a:lnTo>
                  <a:lnTo>
                    <a:pt x="4913" y="3516"/>
                  </a:lnTo>
                  <a:lnTo>
                    <a:pt x="4905" y="3521"/>
                  </a:lnTo>
                  <a:lnTo>
                    <a:pt x="4898" y="3524"/>
                  </a:lnTo>
                  <a:lnTo>
                    <a:pt x="4892" y="3528"/>
                  </a:lnTo>
                  <a:lnTo>
                    <a:pt x="4885" y="3532"/>
                  </a:lnTo>
                  <a:lnTo>
                    <a:pt x="4880" y="3536"/>
                  </a:lnTo>
                  <a:lnTo>
                    <a:pt x="4875" y="3541"/>
                  </a:lnTo>
                  <a:lnTo>
                    <a:pt x="4868" y="3551"/>
                  </a:lnTo>
                  <a:lnTo>
                    <a:pt x="4861" y="3563"/>
                  </a:lnTo>
                  <a:lnTo>
                    <a:pt x="4858" y="3570"/>
                  </a:lnTo>
                  <a:lnTo>
                    <a:pt x="4855" y="3575"/>
                  </a:lnTo>
                  <a:lnTo>
                    <a:pt x="4853" y="3581"/>
                  </a:lnTo>
                  <a:lnTo>
                    <a:pt x="4851" y="3587"/>
                  </a:lnTo>
                  <a:lnTo>
                    <a:pt x="4851" y="3626"/>
                  </a:lnTo>
                  <a:lnTo>
                    <a:pt x="4849" y="3637"/>
                  </a:lnTo>
                  <a:lnTo>
                    <a:pt x="4844" y="3647"/>
                  </a:lnTo>
                  <a:lnTo>
                    <a:pt x="4834" y="3669"/>
                  </a:lnTo>
                  <a:lnTo>
                    <a:pt x="4824" y="3688"/>
                  </a:lnTo>
                  <a:lnTo>
                    <a:pt x="4820" y="3696"/>
                  </a:lnTo>
                  <a:lnTo>
                    <a:pt x="4815" y="3706"/>
                  </a:lnTo>
                  <a:lnTo>
                    <a:pt x="4811" y="3716"/>
                  </a:lnTo>
                  <a:lnTo>
                    <a:pt x="4809" y="3729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94" name="Freeform 64"/>
            <p:cNvSpPr>
              <a:spLocks/>
            </p:cNvSpPr>
            <p:nvPr/>
          </p:nvSpPr>
          <p:spPr bwMode="auto">
            <a:xfrm>
              <a:off x="4252896" y="4233732"/>
              <a:ext cx="16797" cy="7904"/>
            </a:xfrm>
            <a:custGeom>
              <a:avLst/>
              <a:gdLst>
                <a:gd name="T0" fmla="*/ 36 w 66"/>
                <a:gd name="T1" fmla="*/ 0 h 30"/>
                <a:gd name="T2" fmla="*/ 24 w 66"/>
                <a:gd name="T3" fmla="*/ 0 h 30"/>
                <a:gd name="T4" fmla="*/ 12 w 66"/>
                <a:gd name="T5" fmla="*/ 3 h 30"/>
                <a:gd name="T6" fmla="*/ 7 w 66"/>
                <a:gd name="T7" fmla="*/ 4 h 30"/>
                <a:gd name="T8" fmla="*/ 4 w 66"/>
                <a:gd name="T9" fmla="*/ 8 h 30"/>
                <a:gd name="T10" fmla="*/ 1 w 66"/>
                <a:gd name="T11" fmla="*/ 11 h 30"/>
                <a:gd name="T12" fmla="*/ 0 w 66"/>
                <a:gd name="T13" fmla="*/ 16 h 30"/>
                <a:gd name="T14" fmla="*/ 1 w 66"/>
                <a:gd name="T15" fmla="*/ 19 h 30"/>
                <a:gd name="T16" fmla="*/ 2 w 66"/>
                <a:gd name="T17" fmla="*/ 21 h 30"/>
                <a:gd name="T18" fmla="*/ 6 w 66"/>
                <a:gd name="T19" fmla="*/ 21 h 30"/>
                <a:gd name="T20" fmla="*/ 10 w 66"/>
                <a:gd name="T21" fmla="*/ 21 h 30"/>
                <a:gd name="T22" fmla="*/ 19 w 66"/>
                <a:gd name="T23" fmla="*/ 20 h 30"/>
                <a:gd name="T24" fmla="*/ 26 w 66"/>
                <a:gd name="T25" fmla="*/ 20 h 30"/>
                <a:gd name="T26" fmla="*/ 39 w 66"/>
                <a:gd name="T27" fmla="*/ 25 h 30"/>
                <a:gd name="T28" fmla="*/ 50 w 66"/>
                <a:gd name="T29" fmla="*/ 30 h 30"/>
                <a:gd name="T30" fmla="*/ 54 w 66"/>
                <a:gd name="T31" fmla="*/ 30 h 30"/>
                <a:gd name="T32" fmla="*/ 56 w 66"/>
                <a:gd name="T33" fmla="*/ 29 h 30"/>
                <a:gd name="T34" fmla="*/ 59 w 66"/>
                <a:gd name="T35" fmla="*/ 26 h 30"/>
                <a:gd name="T36" fmla="*/ 60 w 66"/>
                <a:gd name="T37" fmla="*/ 24 h 30"/>
                <a:gd name="T38" fmla="*/ 64 w 66"/>
                <a:gd name="T39" fmla="*/ 19 h 30"/>
                <a:gd name="T40" fmla="*/ 66 w 66"/>
                <a:gd name="T41" fmla="*/ 13 h 30"/>
                <a:gd name="T42" fmla="*/ 59 w 66"/>
                <a:gd name="T43" fmla="*/ 9 h 30"/>
                <a:gd name="T44" fmla="*/ 51 w 66"/>
                <a:gd name="T45" fmla="*/ 5 h 30"/>
                <a:gd name="T46" fmla="*/ 44 w 66"/>
                <a:gd name="T47" fmla="*/ 1 h 30"/>
                <a:gd name="T48" fmla="*/ 36 w 66"/>
                <a:gd name="T4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30">
                  <a:moveTo>
                    <a:pt x="36" y="0"/>
                  </a:moveTo>
                  <a:lnTo>
                    <a:pt x="24" y="0"/>
                  </a:lnTo>
                  <a:lnTo>
                    <a:pt x="12" y="3"/>
                  </a:lnTo>
                  <a:lnTo>
                    <a:pt x="7" y="4"/>
                  </a:lnTo>
                  <a:lnTo>
                    <a:pt x="4" y="8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1" y="19"/>
                  </a:lnTo>
                  <a:lnTo>
                    <a:pt x="2" y="21"/>
                  </a:lnTo>
                  <a:lnTo>
                    <a:pt x="6" y="21"/>
                  </a:lnTo>
                  <a:lnTo>
                    <a:pt x="10" y="21"/>
                  </a:lnTo>
                  <a:lnTo>
                    <a:pt x="19" y="20"/>
                  </a:lnTo>
                  <a:lnTo>
                    <a:pt x="26" y="20"/>
                  </a:lnTo>
                  <a:lnTo>
                    <a:pt x="39" y="25"/>
                  </a:lnTo>
                  <a:lnTo>
                    <a:pt x="50" y="30"/>
                  </a:lnTo>
                  <a:lnTo>
                    <a:pt x="54" y="30"/>
                  </a:lnTo>
                  <a:lnTo>
                    <a:pt x="56" y="29"/>
                  </a:lnTo>
                  <a:lnTo>
                    <a:pt x="59" y="26"/>
                  </a:lnTo>
                  <a:lnTo>
                    <a:pt x="60" y="24"/>
                  </a:lnTo>
                  <a:lnTo>
                    <a:pt x="64" y="19"/>
                  </a:lnTo>
                  <a:lnTo>
                    <a:pt x="66" y="13"/>
                  </a:lnTo>
                  <a:lnTo>
                    <a:pt x="59" y="9"/>
                  </a:lnTo>
                  <a:lnTo>
                    <a:pt x="51" y="5"/>
                  </a:lnTo>
                  <a:lnTo>
                    <a:pt x="44" y="1"/>
                  </a:lnTo>
                  <a:lnTo>
                    <a:pt x="36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95" name="Freeform 65"/>
            <p:cNvSpPr>
              <a:spLocks/>
            </p:cNvSpPr>
            <p:nvPr/>
          </p:nvSpPr>
          <p:spPr bwMode="auto">
            <a:xfrm>
              <a:off x="3941661" y="4557811"/>
              <a:ext cx="34582" cy="24702"/>
            </a:xfrm>
            <a:custGeom>
              <a:avLst/>
              <a:gdLst>
                <a:gd name="T0" fmla="*/ 45 w 141"/>
                <a:gd name="T1" fmla="*/ 1 h 99"/>
                <a:gd name="T2" fmla="*/ 40 w 141"/>
                <a:gd name="T3" fmla="*/ 5 h 99"/>
                <a:gd name="T4" fmla="*/ 35 w 141"/>
                <a:gd name="T5" fmla="*/ 15 h 99"/>
                <a:gd name="T6" fmla="*/ 21 w 141"/>
                <a:gd name="T7" fmla="*/ 28 h 99"/>
                <a:gd name="T8" fmla="*/ 7 w 141"/>
                <a:gd name="T9" fmla="*/ 34 h 99"/>
                <a:gd name="T10" fmla="*/ 1 w 141"/>
                <a:gd name="T11" fmla="*/ 41 h 99"/>
                <a:gd name="T12" fmla="*/ 1 w 141"/>
                <a:gd name="T13" fmla="*/ 53 h 99"/>
                <a:gd name="T14" fmla="*/ 5 w 141"/>
                <a:gd name="T15" fmla="*/ 64 h 99"/>
                <a:gd name="T16" fmla="*/ 10 w 141"/>
                <a:gd name="T17" fmla="*/ 75 h 99"/>
                <a:gd name="T18" fmla="*/ 13 w 141"/>
                <a:gd name="T19" fmla="*/ 87 h 99"/>
                <a:gd name="T20" fmla="*/ 25 w 141"/>
                <a:gd name="T21" fmla="*/ 94 h 99"/>
                <a:gd name="T22" fmla="*/ 56 w 141"/>
                <a:gd name="T23" fmla="*/ 80 h 99"/>
                <a:gd name="T24" fmla="*/ 65 w 141"/>
                <a:gd name="T25" fmla="*/ 85 h 99"/>
                <a:gd name="T26" fmla="*/ 74 w 141"/>
                <a:gd name="T27" fmla="*/ 92 h 99"/>
                <a:gd name="T28" fmla="*/ 92 w 141"/>
                <a:gd name="T29" fmla="*/ 98 h 99"/>
                <a:gd name="T30" fmla="*/ 113 w 141"/>
                <a:gd name="T31" fmla="*/ 99 h 99"/>
                <a:gd name="T32" fmla="*/ 124 w 141"/>
                <a:gd name="T33" fmla="*/ 97 h 99"/>
                <a:gd name="T34" fmla="*/ 133 w 141"/>
                <a:gd name="T35" fmla="*/ 90 h 99"/>
                <a:gd name="T36" fmla="*/ 139 w 141"/>
                <a:gd name="T37" fmla="*/ 82 h 99"/>
                <a:gd name="T38" fmla="*/ 141 w 141"/>
                <a:gd name="T39" fmla="*/ 70 h 99"/>
                <a:gd name="T40" fmla="*/ 138 w 141"/>
                <a:gd name="T41" fmla="*/ 64 h 99"/>
                <a:gd name="T42" fmla="*/ 133 w 141"/>
                <a:gd name="T43" fmla="*/ 60 h 99"/>
                <a:gd name="T44" fmla="*/ 121 w 141"/>
                <a:gd name="T45" fmla="*/ 49 h 99"/>
                <a:gd name="T46" fmla="*/ 108 w 141"/>
                <a:gd name="T47" fmla="*/ 44 h 99"/>
                <a:gd name="T48" fmla="*/ 85 w 141"/>
                <a:gd name="T49" fmla="*/ 63 h 99"/>
                <a:gd name="T50" fmla="*/ 80 w 141"/>
                <a:gd name="T51" fmla="*/ 60 h 99"/>
                <a:gd name="T52" fmla="*/ 79 w 141"/>
                <a:gd name="T53" fmla="*/ 55 h 99"/>
                <a:gd name="T54" fmla="*/ 76 w 141"/>
                <a:gd name="T55" fmla="*/ 43 h 99"/>
                <a:gd name="T56" fmla="*/ 70 w 141"/>
                <a:gd name="T57" fmla="*/ 39 h 99"/>
                <a:gd name="T58" fmla="*/ 64 w 141"/>
                <a:gd name="T59" fmla="*/ 14 h 99"/>
                <a:gd name="T60" fmla="*/ 59 w 141"/>
                <a:gd name="T61" fmla="*/ 4 h 99"/>
                <a:gd name="T62" fmla="*/ 49 w 141"/>
                <a:gd name="T6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1" h="99">
                  <a:moveTo>
                    <a:pt x="49" y="0"/>
                  </a:moveTo>
                  <a:lnTo>
                    <a:pt x="45" y="1"/>
                  </a:lnTo>
                  <a:lnTo>
                    <a:pt x="42" y="3"/>
                  </a:lnTo>
                  <a:lnTo>
                    <a:pt x="40" y="5"/>
                  </a:lnTo>
                  <a:lnTo>
                    <a:pt x="38" y="8"/>
                  </a:lnTo>
                  <a:lnTo>
                    <a:pt x="35" y="15"/>
                  </a:lnTo>
                  <a:lnTo>
                    <a:pt x="31" y="21"/>
                  </a:lnTo>
                  <a:lnTo>
                    <a:pt x="21" y="28"/>
                  </a:lnTo>
                  <a:lnTo>
                    <a:pt x="11" y="31"/>
                  </a:lnTo>
                  <a:lnTo>
                    <a:pt x="7" y="34"/>
                  </a:lnTo>
                  <a:lnTo>
                    <a:pt x="3" y="38"/>
                  </a:lnTo>
                  <a:lnTo>
                    <a:pt x="1" y="41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2" y="59"/>
                  </a:lnTo>
                  <a:lnTo>
                    <a:pt x="5" y="64"/>
                  </a:lnTo>
                  <a:lnTo>
                    <a:pt x="7" y="70"/>
                  </a:lnTo>
                  <a:lnTo>
                    <a:pt x="10" y="75"/>
                  </a:lnTo>
                  <a:lnTo>
                    <a:pt x="12" y="82"/>
                  </a:lnTo>
                  <a:lnTo>
                    <a:pt x="13" y="87"/>
                  </a:lnTo>
                  <a:lnTo>
                    <a:pt x="15" y="94"/>
                  </a:lnTo>
                  <a:lnTo>
                    <a:pt x="25" y="94"/>
                  </a:lnTo>
                  <a:lnTo>
                    <a:pt x="40" y="88"/>
                  </a:lnTo>
                  <a:lnTo>
                    <a:pt x="56" y="80"/>
                  </a:lnTo>
                  <a:lnTo>
                    <a:pt x="61" y="82"/>
                  </a:lnTo>
                  <a:lnTo>
                    <a:pt x="65" y="85"/>
                  </a:lnTo>
                  <a:lnTo>
                    <a:pt x="70" y="88"/>
                  </a:lnTo>
                  <a:lnTo>
                    <a:pt x="74" y="92"/>
                  </a:lnTo>
                  <a:lnTo>
                    <a:pt x="84" y="95"/>
                  </a:lnTo>
                  <a:lnTo>
                    <a:pt x="92" y="98"/>
                  </a:lnTo>
                  <a:lnTo>
                    <a:pt x="102" y="99"/>
                  </a:lnTo>
                  <a:lnTo>
                    <a:pt x="113" y="99"/>
                  </a:lnTo>
                  <a:lnTo>
                    <a:pt x="119" y="99"/>
                  </a:lnTo>
                  <a:lnTo>
                    <a:pt x="124" y="97"/>
                  </a:lnTo>
                  <a:lnTo>
                    <a:pt x="129" y="94"/>
                  </a:lnTo>
                  <a:lnTo>
                    <a:pt x="133" y="90"/>
                  </a:lnTo>
                  <a:lnTo>
                    <a:pt x="136" y="87"/>
                  </a:lnTo>
                  <a:lnTo>
                    <a:pt x="139" y="82"/>
                  </a:lnTo>
                  <a:lnTo>
                    <a:pt x="141" y="77"/>
                  </a:lnTo>
                  <a:lnTo>
                    <a:pt x="141" y="70"/>
                  </a:lnTo>
                  <a:lnTo>
                    <a:pt x="140" y="67"/>
                  </a:lnTo>
                  <a:lnTo>
                    <a:pt x="138" y="64"/>
                  </a:lnTo>
                  <a:lnTo>
                    <a:pt x="135" y="63"/>
                  </a:lnTo>
                  <a:lnTo>
                    <a:pt x="133" y="60"/>
                  </a:lnTo>
                  <a:lnTo>
                    <a:pt x="126" y="54"/>
                  </a:lnTo>
                  <a:lnTo>
                    <a:pt x="121" y="49"/>
                  </a:lnTo>
                  <a:lnTo>
                    <a:pt x="115" y="45"/>
                  </a:lnTo>
                  <a:lnTo>
                    <a:pt x="108" y="44"/>
                  </a:lnTo>
                  <a:lnTo>
                    <a:pt x="96" y="53"/>
                  </a:lnTo>
                  <a:lnTo>
                    <a:pt x="85" y="63"/>
                  </a:lnTo>
                  <a:lnTo>
                    <a:pt x="82" y="62"/>
                  </a:lnTo>
                  <a:lnTo>
                    <a:pt x="80" y="60"/>
                  </a:lnTo>
                  <a:lnTo>
                    <a:pt x="80" y="58"/>
                  </a:lnTo>
                  <a:lnTo>
                    <a:pt x="79" y="55"/>
                  </a:lnTo>
                  <a:lnTo>
                    <a:pt x="79" y="49"/>
                  </a:lnTo>
                  <a:lnTo>
                    <a:pt x="76" y="43"/>
                  </a:lnTo>
                  <a:lnTo>
                    <a:pt x="74" y="40"/>
                  </a:lnTo>
                  <a:lnTo>
                    <a:pt x="70" y="39"/>
                  </a:lnTo>
                  <a:lnTo>
                    <a:pt x="67" y="26"/>
                  </a:lnTo>
                  <a:lnTo>
                    <a:pt x="64" y="14"/>
                  </a:lnTo>
                  <a:lnTo>
                    <a:pt x="61" y="8"/>
                  </a:lnTo>
                  <a:lnTo>
                    <a:pt x="59" y="4"/>
                  </a:lnTo>
                  <a:lnTo>
                    <a:pt x="55" y="1"/>
                  </a:lnTo>
                  <a:lnTo>
                    <a:pt x="49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96" name="Freeform 66"/>
            <p:cNvSpPr>
              <a:spLocks/>
            </p:cNvSpPr>
            <p:nvPr/>
          </p:nvSpPr>
          <p:spPr bwMode="auto">
            <a:xfrm>
              <a:off x="3959446" y="4522242"/>
              <a:ext cx="20749" cy="28654"/>
            </a:xfrm>
            <a:custGeom>
              <a:avLst/>
              <a:gdLst>
                <a:gd name="T0" fmla="*/ 65 w 81"/>
                <a:gd name="T1" fmla="*/ 20 h 116"/>
                <a:gd name="T2" fmla="*/ 64 w 81"/>
                <a:gd name="T3" fmla="*/ 15 h 116"/>
                <a:gd name="T4" fmla="*/ 63 w 81"/>
                <a:gd name="T5" fmla="*/ 10 h 116"/>
                <a:gd name="T6" fmla="*/ 59 w 81"/>
                <a:gd name="T7" fmla="*/ 5 h 116"/>
                <a:gd name="T8" fmla="*/ 56 w 81"/>
                <a:gd name="T9" fmla="*/ 0 h 116"/>
                <a:gd name="T10" fmla="*/ 50 w 81"/>
                <a:gd name="T11" fmla="*/ 4 h 116"/>
                <a:gd name="T12" fmla="*/ 46 w 81"/>
                <a:gd name="T13" fmla="*/ 8 h 116"/>
                <a:gd name="T14" fmla="*/ 43 w 81"/>
                <a:gd name="T15" fmla="*/ 12 h 116"/>
                <a:gd name="T16" fmla="*/ 39 w 81"/>
                <a:gd name="T17" fmla="*/ 17 h 116"/>
                <a:gd name="T18" fmla="*/ 33 w 81"/>
                <a:gd name="T19" fmla="*/ 25 h 116"/>
                <a:gd name="T20" fmla="*/ 22 w 81"/>
                <a:gd name="T21" fmla="*/ 34 h 116"/>
                <a:gd name="T22" fmla="*/ 15 w 81"/>
                <a:gd name="T23" fmla="*/ 38 h 116"/>
                <a:gd name="T24" fmla="*/ 7 w 81"/>
                <a:gd name="T25" fmla="*/ 42 h 116"/>
                <a:gd name="T26" fmla="*/ 5 w 81"/>
                <a:gd name="T27" fmla="*/ 44 h 116"/>
                <a:gd name="T28" fmla="*/ 2 w 81"/>
                <a:gd name="T29" fmla="*/ 48 h 116"/>
                <a:gd name="T30" fmla="*/ 1 w 81"/>
                <a:gd name="T31" fmla="*/ 50 h 116"/>
                <a:gd name="T32" fmla="*/ 0 w 81"/>
                <a:gd name="T33" fmla="*/ 55 h 116"/>
                <a:gd name="T34" fmla="*/ 1 w 81"/>
                <a:gd name="T35" fmla="*/ 59 h 116"/>
                <a:gd name="T36" fmla="*/ 2 w 81"/>
                <a:gd name="T37" fmla="*/ 63 h 116"/>
                <a:gd name="T38" fmla="*/ 5 w 81"/>
                <a:gd name="T39" fmla="*/ 66 h 116"/>
                <a:gd name="T40" fmla="*/ 7 w 81"/>
                <a:gd name="T41" fmla="*/ 68 h 116"/>
                <a:gd name="T42" fmla="*/ 15 w 81"/>
                <a:gd name="T43" fmla="*/ 73 h 116"/>
                <a:gd name="T44" fmla="*/ 22 w 81"/>
                <a:gd name="T45" fmla="*/ 78 h 116"/>
                <a:gd name="T46" fmla="*/ 29 w 81"/>
                <a:gd name="T47" fmla="*/ 86 h 116"/>
                <a:gd name="T48" fmla="*/ 35 w 81"/>
                <a:gd name="T49" fmla="*/ 93 h 116"/>
                <a:gd name="T50" fmla="*/ 45 w 81"/>
                <a:gd name="T51" fmla="*/ 99 h 116"/>
                <a:gd name="T52" fmla="*/ 55 w 81"/>
                <a:gd name="T53" fmla="*/ 106 h 116"/>
                <a:gd name="T54" fmla="*/ 65 w 81"/>
                <a:gd name="T55" fmla="*/ 111 h 116"/>
                <a:gd name="T56" fmla="*/ 76 w 81"/>
                <a:gd name="T57" fmla="*/ 116 h 116"/>
                <a:gd name="T58" fmla="*/ 80 w 81"/>
                <a:gd name="T59" fmla="*/ 111 h 116"/>
                <a:gd name="T60" fmla="*/ 81 w 81"/>
                <a:gd name="T61" fmla="*/ 104 h 116"/>
                <a:gd name="T62" fmla="*/ 80 w 81"/>
                <a:gd name="T63" fmla="*/ 96 h 116"/>
                <a:gd name="T64" fmla="*/ 78 w 81"/>
                <a:gd name="T65" fmla="*/ 89 h 116"/>
                <a:gd name="T66" fmla="*/ 74 w 81"/>
                <a:gd name="T67" fmla="*/ 83 h 116"/>
                <a:gd name="T68" fmla="*/ 70 w 81"/>
                <a:gd name="T69" fmla="*/ 78 h 116"/>
                <a:gd name="T70" fmla="*/ 66 w 81"/>
                <a:gd name="T71" fmla="*/ 72 h 116"/>
                <a:gd name="T72" fmla="*/ 63 w 81"/>
                <a:gd name="T73" fmla="*/ 66 h 116"/>
                <a:gd name="T74" fmla="*/ 60 w 81"/>
                <a:gd name="T75" fmla="*/ 59 h 116"/>
                <a:gd name="T76" fmla="*/ 60 w 81"/>
                <a:gd name="T77" fmla="*/ 50 h 116"/>
                <a:gd name="T78" fmla="*/ 63 w 81"/>
                <a:gd name="T79" fmla="*/ 35 h 116"/>
                <a:gd name="T80" fmla="*/ 65 w 81"/>
                <a:gd name="T81" fmla="*/ 2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1" h="116">
                  <a:moveTo>
                    <a:pt x="65" y="20"/>
                  </a:moveTo>
                  <a:lnTo>
                    <a:pt x="64" y="15"/>
                  </a:lnTo>
                  <a:lnTo>
                    <a:pt x="63" y="10"/>
                  </a:lnTo>
                  <a:lnTo>
                    <a:pt x="59" y="5"/>
                  </a:lnTo>
                  <a:lnTo>
                    <a:pt x="56" y="0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3" y="12"/>
                  </a:lnTo>
                  <a:lnTo>
                    <a:pt x="39" y="17"/>
                  </a:lnTo>
                  <a:lnTo>
                    <a:pt x="33" y="25"/>
                  </a:lnTo>
                  <a:lnTo>
                    <a:pt x="22" y="34"/>
                  </a:lnTo>
                  <a:lnTo>
                    <a:pt x="15" y="38"/>
                  </a:lnTo>
                  <a:lnTo>
                    <a:pt x="7" y="42"/>
                  </a:lnTo>
                  <a:lnTo>
                    <a:pt x="5" y="44"/>
                  </a:lnTo>
                  <a:lnTo>
                    <a:pt x="2" y="48"/>
                  </a:lnTo>
                  <a:lnTo>
                    <a:pt x="1" y="50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2" y="63"/>
                  </a:lnTo>
                  <a:lnTo>
                    <a:pt x="5" y="66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22" y="78"/>
                  </a:lnTo>
                  <a:lnTo>
                    <a:pt x="29" y="86"/>
                  </a:lnTo>
                  <a:lnTo>
                    <a:pt x="35" y="93"/>
                  </a:lnTo>
                  <a:lnTo>
                    <a:pt x="45" y="99"/>
                  </a:lnTo>
                  <a:lnTo>
                    <a:pt x="55" y="106"/>
                  </a:lnTo>
                  <a:lnTo>
                    <a:pt x="65" y="111"/>
                  </a:lnTo>
                  <a:lnTo>
                    <a:pt x="76" y="116"/>
                  </a:lnTo>
                  <a:lnTo>
                    <a:pt x="80" y="111"/>
                  </a:lnTo>
                  <a:lnTo>
                    <a:pt x="81" y="104"/>
                  </a:lnTo>
                  <a:lnTo>
                    <a:pt x="80" y="96"/>
                  </a:lnTo>
                  <a:lnTo>
                    <a:pt x="78" y="89"/>
                  </a:lnTo>
                  <a:lnTo>
                    <a:pt x="74" y="83"/>
                  </a:lnTo>
                  <a:lnTo>
                    <a:pt x="70" y="78"/>
                  </a:lnTo>
                  <a:lnTo>
                    <a:pt x="66" y="72"/>
                  </a:lnTo>
                  <a:lnTo>
                    <a:pt x="63" y="66"/>
                  </a:lnTo>
                  <a:lnTo>
                    <a:pt x="60" y="59"/>
                  </a:lnTo>
                  <a:lnTo>
                    <a:pt x="60" y="50"/>
                  </a:lnTo>
                  <a:lnTo>
                    <a:pt x="63" y="35"/>
                  </a:lnTo>
                  <a:lnTo>
                    <a:pt x="65" y="2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97" name="Freeform 67"/>
            <p:cNvSpPr>
              <a:spLocks/>
            </p:cNvSpPr>
            <p:nvPr/>
          </p:nvSpPr>
          <p:spPr bwMode="auto">
            <a:xfrm>
              <a:off x="3855701" y="4538050"/>
              <a:ext cx="20749" cy="31618"/>
            </a:xfrm>
            <a:custGeom>
              <a:avLst/>
              <a:gdLst>
                <a:gd name="T0" fmla="*/ 13 w 84"/>
                <a:gd name="T1" fmla="*/ 0 h 127"/>
                <a:gd name="T2" fmla="*/ 9 w 84"/>
                <a:gd name="T3" fmla="*/ 0 h 127"/>
                <a:gd name="T4" fmla="*/ 4 w 84"/>
                <a:gd name="T5" fmla="*/ 1 h 127"/>
                <a:gd name="T6" fmla="*/ 1 w 84"/>
                <a:gd name="T7" fmla="*/ 4 h 127"/>
                <a:gd name="T8" fmla="*/ 0 w 84"/>
                <a:gd name="T9" fmla="*/ 6 h 127"/>
                <a:gd name="T10" fmla="*/ 5 w 84"/>
                <a:gd name="T11" fmla="*/ 20 h 127"/>
                <a:gd name="T12" fmla="*/ 13 w 84"/>
                <a:gd name="T13" fmla="*/ 33 h 127"/>
                <a:gd name="T14" fmla="*/ 13 w 84"/>
                <a:gd name="T15" fmla="*/ 48 h 127"/>
                <a:gd name="T16" fmla="*/ 12 w 84"/>
                <a:gd name="T17" fmla="*/ 63 h 127"/>
                <a:gd name="T18" fmla="*/ 12 w 84"/>
                <a:gd name="T19" fmla="*/ 74 h 127"/>
                <a:gd name="T20" fmla="*/ 14 w 84"/>
                <a:gd name="T21" fmla="*/ 84 h 127"/>
                <a:gd name="T22" fmla="*/ 17 w 84"/>
                <a:gd name="T23" fmla="*/ 89 h 127"/>
                <a:gd name="T24" fmla="*/ 19 w 84"/>
                <a:gd name="T25" fmla="*/ 93 h 127"/>
                <a:gd name="T26" fmla="*/ 23 w 84"/>
                <a:gd name="T27" fmla="*/ 97 h 127"/>
                <a:gd name="T28" fmla="*/ 27 w 84"/>
                <a:gd name="T29" fmla="*/ 100 h 127"/>
                <a:gd name="T30" fmla="*/ 38 w 84"/>
                <a:gd name="T31" fmla="*/ 104 h 127"/>
                <a:gd name="T32" fmla="*/ 48 w 84"/>
                <a:gd name="T33" fmla="*/ 107 h 127"/>
                <a:gd name="T34" fmla="*/ 54 w 84"/>
                <a:gd name="T35" fmla="*/ 112 h 127"/>
                <a:gd name="T36" fmla="*/ 59 w 84"/>
                <a:gd name="T37" fmla="*/ 119 h 127"/>
                <a:gd name="T38" fmla="*/ 62 w 84"/>
                <a:gd name="T39" fmla="*/ 122 h 127"/>
                <a:gd name="T40" fmla="*/ 64 w 84"/>
                <a:gd name="T41" fmla="*/ 124 h 127"/>
                <a:gd name="T42" fmla="*/ 67 w 84"/>
                <a:gd name="T43" fmla="*/ 127 h 127"/>
                <a:gd name="T44" fmla="*/ 70 w 84"/>
                <a:gd name="T45" fmla="*/ 127 h 127"/>
                <a:gd name="T46" fmla="*/ 74 w 84"/>
                <a:gd name="T47" fmla="*/ 127 h 127"/>
                <a:gd name="T48" fmla="*/ 78 w 84"/>
                <a:gd name="T49" fmla="*/ 124 h 127"/>
                <a:gd name="T50" fmla="*/ 81 w 84"/>
                <a:gd name="T51" fmla="*/ 122 h 127"/>
                <a:gd name="T52" fmla="*/ 82 w 84"/>
                <a:gd name="T53" fmla="*/ 118 h 127"/>
                <a:gd name="T54" fmla="*/ 83 w 84"/>
                <a:gd name="T55" fmla="*/ 109 h 127"/>
                <a:gd name="T56" fmla="*/ 84 w 84"/>
                <a:gd name="T57" fmla="*/ 100 h 127"/>
                <a:gd name="T58" fmla="*/ 79 w 84"/>
                <a:gd name="T59" fmla="*/ 85 h 127"/>
                <a:gd name="T60" fmla="*/ 74 w 84"/>
                <a:gd name="T61" fmla="*/ 72 h 127"/>
                <a:gd name="T62" fmla="*/ 74 w 84"/>
                <a:gd name="T63" fmla="*/ 58 h 127"/>
                <a:gd name="T64" fmla="*/ 74 w 84"/>
                <a:gd name="T65" fmla="*/ 45 h 127"/>
                <a:gd name="T66" fmla="*/ 74 w 84"/>
                <a:gd name="T67" fmla="*/ 40 h 127"/>
                <a:gd name="T68" fmla="*/ 74 w 84"/>
                <a:gd name="T69" fmla="*/ 34 h 127"/>
                <a:gd name="T70" fmla="*/ 73 w 84"/>
                <a:gd name="T71" fmla="*/ 28 h 127"/>
                <a:gd name="T72" fmla="*/ 70 w 84"/>
                <a:gd name="T73" fmla="*/ 21 h 127"/>
                <a:gd name="T74" fmla="*/ 68 w 84"/>
                <a:gd name="T75" fmla="*/ 16 h 127"/>
                <a:gd name="T76" fmla="*/ 64 w 84"/>
                <a:gd name="T77" fmla="*/ 14 h 127"/>
                <a:gd name="T78" fmla="*/ 59 w 84"/>
                <a:gd name="T79" fmla="*/ 11 h 127"/>
                <a:gd name="T80" fmla="*/ 54 w 84"/>
                <a:gd name="T81" fmla="*/ 10 h 127"/>
                <a:gd name="T82" fmla="*/ 43 w 84"/>
                <a:gd name="T83" fmla="*/ 10 h 127"/>
                <a:gd name="T84" fmla="*/ 32 w 84"/>
                <a:gd name="T85" fmla="*/ 8 h 127"/>
                <a:gd name="T86" fmla="*/ 22 w 84"/>
                <a:gd name="T87" fmla="*/ 4 h 127"/>
                <a:gd name="T88" fmla="*/ 13 w 84"/>
                <a:gd name="T8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127">
                  <a:moveTo>
                    <a:pt x="13" y="0"/>
                  </a:moveTo>
                  <a:lnTo>
                    <a:pt x="9" y="0"/>
                  </a:lnTo>
                  <a:lnTo>
                    <a:pt x="4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5" y="20"/>
                  </a:lnTo>
                  <a:lnTo>
                    <a:pt x="13" y="33"/>
                  </a:lnTo>
                  <a:lnTo>
                    <a:pt x="13" y="48"/>
                  </a:lnTo>
                  <a:lnTo>
                    <a:pt x="12" y="63"/>
                  </a:lnTo>
                  <a:lnTo>
                    <a:pt x="12" y="74"/>
                  </a:lnTo>
                  <a:lnTo>
                    <a:pt x="14" y="84"/>
                  </a:lnTo>
                  <a:lnTo>
                    <a:pt x="17" y="89"/>
                  </a:lnTo>
                  <a:lnTo>
                    <a:pt x="19" y="93"/>
                  </a:lnTo>
                  <a:lnTo>
                    <a:pt x="23" y="97"/>
                  </a:lnTo>
                  <a:lnTo>
                    <a:pt x="27" y="100"/>
                  </a:lnTo>
                  <a:lnTo>
                    <a:pt x="38" y="104"/>
                  </a:lnTo>
                  <a:lnTo>
                    <a:pt x="48" y="107"/>
                  </a:lnTo>
                  <a:lnTo>
                    <a:pt x="54" y="112"/>
                  </a:lnTo>
                  <a:lnTo>
                    <a:pt x="59" y="119"/>
                  </a:lnTo>
                  <a:lnTo>
                    <a:pt x="62" y="122"/>
                  </a:lnTo>
                  <a:lnTo>
                    <a:pt x="64" y="124"/>
                  </a:lnTo>
                  <a:lnTo>
                    <a:pt x="67" y="127"/>
                  </a:lnTo>
                  <a:lnTo>
                    <a:pt x="70" y="127"/>
                  </a:lnTo>
                  <a:lnTo>
                    <a:pt x="74" y="127"/>
                  </a:lnTo>
                  <a:lnTo>
                    <a:pt x="78" y="124"/>
                  </a:lnTo>
                  <a:lnTo>
                    <a:pt x="81" y="122"/>
                  </a:lnTo>
                  <a:lnTo>
                    <a:pt x="82" y="118"/>
                  </a:lnTo>
                  <a:lnTo>
                    <a:pt x="83" y="109"/>
                  </a:lnTo>
                  <a:lnTo>
                    <a:pt x="84" y="100"/>
                  </a:lnTo>
                  <a:lnTo>
                    <a:pt x="79" y="85"/>
                  </a:lnTo>
                  <a:lnTo>
                    <a:pt x="74" y="72"/>
                  </a:lnTo>
                  <a:lnTo>
                    <a:pt x="74" y="58"/>
                  </a:lnTo>
                  <a:lnTo>
                    <a:pt x="74" y="45"/>
                  </a:lnTo>
                  <a:lnTo>
                    <a:pt x="74" y="40"/>
                  </a:lnTo>
                  <a:lnTo>
                    <a:pt x="74" y="34"/>
                  </a:lnTo>
                  <a:lnTo>
                    <a:pt x="73" y="28"/>
                  </a:lnTo>
                  <a:lnTo>
                    <a:pt x="70" y="21"/>
                  </a:lnTo>
                  <a:lnTo>
                    <a:pt x="68" y="16"/>
                  </a:lnTo>
                  <a:lnTo>
                    <a:pt x="64" y="14"/>
                  </a:lnTo>
                  <a:lnTo>
                    <a:pt x="59" y="11"/>
                  </a:lnTo>
                  <a:lnTo>
                    <a:pt x="54" y="10"/>
                  </a:lnTo>
                  <a:lnTo>
                    <a:pt x="43" y="10"/>
                  </a:lnTo>
                  <a:lnTo>
                    <a:pt x="32" y="8"/>
                  </a:lnTo>
                  <a:lnTo>
                    <a:pt x="22" y="4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98" name="Freeform 68"/>
            <p:cNvSpPr>
              <a:spLocks/>
            </p:cNvSpPr>
            <p:nvPr/>
          </p:nvSpPr>
          <p:spPr bwMode="auto">
            <a:xfrm>
              <a:off x="3769740" y="5047883"/>
              <a:ext cx="54343" cy="61259"/>
            </a:xfrm>
            <a:custGeom>
              <a:avLst/>
              <a:gdLst>
                <a:gd name="T0" fmla="*/ 30 w 219"/>
                <a:gd name="T1" fmla="*/ 1 h 247"/>
                <a:gd name="T2" fmla="*/ 16 w 219"/>
                <a:gd name="T3" fmla="*/ 8 h 247"/>
                <a:gd name="T4" fmla="*/ 6 w 219"/>
                <a:gd name="T5" fmla="*/ 18 h 247"/>
                <a:gd name="T6" fmla="*/ 1 w 219"/>
                <a:gd name="T7" fmla="*/ 31 h 247"/>
                <a:gd name="T8" fmla="*/ 2 w 219"/>
                <a:gd name="T9" fmla="*/ 50 h 247"/>
                <a:gd name="T10" fmla="*/ 7 w 219"/>
                <a:gd name="T11" fmla="*/ 82 h 247"/>
                <a:gd name="T12" fmla="*/ 12 w 219"/>
                <a:gd name="T13" fmla="*/ 109 h 247"/>
                <a:gd name="T14" fmla="*/ 21 w 219"/>
                <a:gd name="T15" fmla="*/ 126 h 247"/>
                <a:gd name="T16" fmla="*/ 35 w 219"/>
                <a:gd name="T17" fmla="*/ 142 h 247"/>
                <a:gd name="T18" fmla="*/ 52 w 219"/>
                <a:gd name="T19" fmla="*/ 153 h 247"/>
                <a:gd name="T20" fmla="*/ 74 w 219"/>
                <a:gd name="T21" fmla="*/ 168 h 247"/>
                <a:gd name="T22" fmla="*/ 92 w 219"/>
                <a:gd name="T23" fmla="*/ 183 h 247"/>
                <a:gd name="T24" fmla="*/ 109 w 219"/>
                <a:gd name="T25" fmla="*/ 206 h 247"/>
                <a:gd name="T26" fmla="*/ 125 w 219"/>
                <a:gd name="T27" fmla="*/ 225 h 247"/>
                <a:gd name="T28" fmla="*/ 144 w 219"/>
                <a:gd name="T29" fmla="*/ 238 h 247"/>
                <a:gd name="T30" fmla="*/ 165 w 219"/>
                <a:gd name="T31" fmla="*/ 247 h 247"/>
                <a:gd name="T32" fmla="*/ 183 w 219"/>
                <a:gd name="T33" fmla="*/ 247 h 247"/>
                <a:gd name="T34" fmla="*/ 190 w 219"/>
                <a:gd name="T35" fmla="*/ 242 h 247"/>
                <a:gd name="T36" fmla="*/ 197 w 219"/>
                <a:gd name="T37" fmla="*/ 231 h 247"/>
                <a:gd name="T38" fmla="*/ 205 w 219"/>
                <a:gd name="T39" fmla="*/ 215 h 247"/>
                <a:gd name="T40" fmla="*/ 214 w 219"/>
                <a:gd name="T41" fmla="*/ 207 h 247"/>
                <a:gd name="T42" fmla="*/ 218 w 219"/>
                <a:gd name="T43" fmla="*/ 200 h 247"/>
                <a:gd name="T44" fmla="*/ 219 w 219"/>
                <a:gd name="T45" fmla="*/ 143 h 247"/>
                <a:gd name="T46" fmla="*/ 215 w 219"/>
                <a:gd name="T47" fmla="*/ 131 h 247"/>
                <a:gd name="T48" fmla="*/ 205 w 219"/>
                <a:gd name="T49" fmla="*/ 121 h 247"/>
                <a:gd name="T50" fmla="*/ 184 w 219"/>
                <a:gd name="T51" fmla="*/ 103 h 247"/>
                <a:gd name="T52" fmla="*/ 170 w 219"/>
                <a:gd name="T53" fmla="*/ 75 h 247"/>
                <a:gd name="T54" fmla="*/ 163 w 219"/>
                <a:gd name="T55" fmla="*/ 72 h 247"/>
                <a:gd name="T56" fmla="*/ 155 w 219"/>
                <a:gd name="T57" fmla="*/ 72 h 247"/>
                <a:gd name="T58" fmla="*/ 138 w 219"/>
                <a:gd name="T59" fmla="*/ 72 h 247"/>
                <a:gd name="T60" fmla="*/ 125 w 219"/>
                <a:gd name="T61" fmla="*/ 68 h 247"/>
                <a:gd name="T62" fmla="*/ 115 w 219"/>
                <a:gd name="T63" fmla="*/ 60 h 247"/>
                <a:gd name="T64" fmla="*/ 94 w 219"/>
                <a:gd name="T65" fmla="*/ 45 h 247"/>
                <a:gd name="T66" fmla="*/ 81 w 219"/>
                <a:gd name="T67" fmla="*/ 43 h 247"/>
                <a:gd name="T68" fmla="*/ 76 w 219"/>
                <a:gd name="T69" fmla="*/ 40 h 247"/>
                <a:gd name="T70" fmla="*/ 72 w 219"/>
                <a:gd name="T71" fmla="*/ 36 h 247"/>
                <a:gd name="T72" fmla="*/ 59 w 219"/>
                <a:gd name="T73" fmla="*/ 11 h 247"/>
                <a:gd name="T74" fmla="*/ 50 w 219"/>
                <a:gd name="T75" fmla="*/ 4 h 247"/>
                <a:gd name="T76" fmla="*/ 37 w 219"/>
                <a:gd name="T77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9" h="247">
                  <a:moveTo>
                    <a:pt x="37" y="0"/>
                  </a:moveTo>
                  <a:lnTo>
                    <a:pt x="30" y="1"/>
                  </a:lnTo>
                  <a:lnTo>
                    <a:pt x="22" y="4"/>
                  </a:lnTo>
                  <a:lnTo>
                    <a:pt x="16" y="8"/>
                  </a:lnTo>
                  <a:lnTo>
                    <a:pt x="11" y="11"/>
                  </a:lnTo>
                  <a:lnTo>
                    <a:pt x="6" y="18"/>
                  </a:lnTo>
                  <a:lnTo>
                    <a:pt x="3" y="24"/>
                  </a:lnTo>
                  <a:lnTo>
                    <a:pt x="1" y="31"/>
                  </a:lnTo>
                  <a:lnTo>
                    <a:pt x="0" y="39"/>
                  </a:lnTo>
                  <a:lnTo>
                    <a:pt x="2" y="50"/>
                  </a:lnTo>
                  <a:lnTo>
                    <a:pt x="5" y="62"/>
                  </a:lnTo>
                  <a:lnTo>
                    <a:pt x="7" y="82"/>
                  </a:lnTo>
                  <a:lnTo>
                    <a:pt x="10" y="100"/>
                  </a:lnTo>
                  <a:lnTo>
                    <a:pt x="12" y="109"/>
                  </a:lnTo>
                  <a:lnTo>
                    <a:pt x="16" y="117"/>
                  </a:lnTo>
                  <a:lnTo>
                    <a:pt x="21" y="126"/>
                  </a:lnTo>
                  <a:lnTo>
                    <a:pt x="26" y="134"/>
                  </a:lnTo>
                  <a:lnTo>
                    <a:pt x="35" y="142"/>
                  </a:lnTo>
                  <a:lnTo>
                    <a:pt x="43" y="148"/>
                  </a:lnTo>
                  <a:lnTo>
                    <a:pt x="52" y="153"/>
                  </a:lnTo>
                  <a:lnTo>
                    <a:pt x="62" y="159"/>
                  </a:lnTo>
                  <a:lnTo>
                    <a:pt x="74" y="168"/>
                  </a:lnTo>
                  <a:lnTo>
                    <a:pt x="84" y="176"/>
                  </a:lnTo>
                  <a:lnTo>
                    <a:pt x="92" y="183"/>
                  </a:lnTo>
                  <a:lnTo>
                    <a:pt x="101" y="195"/>
                  </a:lnTo>
                  <a:lnTo>
                    <a:pt x="109" y="206"/>
                  </a:lnTo>
                  <a:lnTo>
                    <a:pt x="118" y="216"/>
                  </a:lnTo>
                  <a:lnTo>
                    <a:pt x="125" y="225"/>
                  </a:lnTo>
                  <a:lnTo>
                    <a:pt x="134" y="232"/>
                  </a:lnTo>
                  <a:lnTo>
                    <a:pt x="144" y="238"/>
                  </a:lnTo>
                  <a:lnTo>
                    <a:pt x="154" y="243"/>
                  </a:lnTo>
                  <a:lnTo>
                    <a:pt x="165" y="247"/>
                  </a:lnTo>
                  <a:lnTo>
                    <a:pt x="178" y="247"/>
                  </a:lnTo>
                  <a:lnTo>
                    <a:pt x="183" y="247"/>
                  </a:lnTo>
                  <a:lnTo>
                    <a:pt x="187" y="245"/>
                  </a:lnTo>
                  <a:lnTo>
                    <a:pt x="190" y="242"/>
                  </a:lnTo>
                  <a:lnTo>
                    <a:pt x="193" y="238"/>
                  </a:lnTo>
                  <a:lnTo>
                    <a:pt x="197" y="231"/>
                  </a:lnTo>
                  <a:lnTo>
                    <a:pt x="200" y="221"/>
                  </a:lnTo>
                  <a:lnTo>
                    <a:pt x="205" y="215"/>
                  </a:lnTo>
                  <a:lnTo>
                    <a:pt x="212" y="210"/>
                  </a:lnTo>
                  <a:lnTo>
                    <a:pt x="214" y="207"/>
                  </a:lnTo>
                  <a:lnTo>
                    <a:pt x="217" y="203"/>
                  </a:lnTo>
                  <a:lnTo>
                    <a:pt x="218" y="200"/>
                  </a:lnTo>
                  <a:lnTo>
                    <a:pt x="219" y="196"/>
                  </a:lnTo>
                  <a:lnTo>
                    <a:pt x="219" y="143"/>
                  </a:lnTo>
                  <a:lnTo>
                    <a:pt x="218" y="136"/>
                  </a:lnTo>
                  <a:lnTo>
                    <a:pt x="215" y="131"/>
                  </a:lnTo>
                  <a:lnTo>
                    <a:pt x="210" y="126"/>
                  </a:lnTo>
                  <a:lnTo>
                    <a:pt x="205" y="121"/>
                  </a:lnTo>
                  <a:lnTo>
                    <a:pt x="194" y="113"/>
                  </a:lnTo>
                  <a:lnTo>
                    <a:pt x="184" y="103"/>
                  </a:lnTo>
                  <a:lnTo>
                    <a:pt x="178" y="89"/>
                  </a:lnTo>
                  <a:lnTo>
                    <a:pt x="170" y="75"/>
                  </a:lnTo>
                  <a:lnTo>
                    <a:pt x="166" y="73"/>
                  </a:lnTo>
                  <a:lnTo>
                    <a:pt x="163" y="72"/>
                  </a:lnTo>
                  <a:lnTo>
                    <a:pt x="159" y="72"/>
                  </a:lnTo>
                  <a:lnTo>
                    <a:pt x="155" y="72"/>
                  </a:lnTo>
                  <a:lnTo>
                    <a:pt x="146" y="72"/>
                  </a:lnTo>
                  <a:lnTo>
                    <a:pt x="138" y="72"/>
                  </a:lnTo>
                  <a:lnTo>
                    <a:pt x="130" y="70"/>
                  </a:lnTo>
                  <a:lnTo>
                    <a:pt x="125" y="68"/>
                  </a:lnTo>
                  <a:lnTo>
                    <a:pt x="120" y="64"/>
                  </a:lnTo>
                  <a:lnTo>
                    <a:pt x="115" y="60"/>
                  </a:lnTo>
                  <a:lnTo>
                    <a:pt x="105" y="53"/>
                  </a:lnTo>
                  <a:lnTo>
                    <a:pt x="94" y="45"/>
                  </a:lnTo>
                  <a:lnTo>
                    <a:pt x="87" y="44"/>
                  </a:lnTo>
                  <a:lnTo>
                    <a:pt x="81" y="43"/>
                  </a:lnTo>
                  <a:lnTo>
                    <a:pt x="79" y="41"/>
                  </a:lnTo>
                  <a:lnTo>
                    <a:pt x="76" y="40"/>
                  </a:lnTo>
                  <a:lnTo>
                    <a:pt x="75" y="39"/>
                  </a:lnTo>
                  <a:lnTo>
                    <a:pt x="72" y="36"/>
                  </a:lnTo>
                  <a:lnTo>
                    <a:pt x="66" y="24"/>
                  </a:lnTo>
                  <a:lnTo>
                    <a:pt x="59" y="11"/>
                  </a:lnTo>
                  <a:lnTo>
                    <a:pt x="55" y="8"/>
                  </a:lnTo>
                  <a:lnTo>
                    <a:pt x="50" y="4"/>
                  </a:lnTo>
                  <a:lnTo>
                    <a:pt x="43" y="1"/>
                  </a:lnTo>
                  <a:lnTo>
                    <a:pt x="37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99" name="Freeform 69"/>
            <p:cNvSpPr>
              <a:spLocks/>
            </p:cNvSpPr>
            <p:nvPr/>
          </p:nvSpPr>
          <p:spPr bwMode="auto">
            <a:xfrm>
              <a:off x="4694553" y="4308823"/>
              <a:ext cx="12845" cy="21737"/>
            </a:xfrm>
            <a:custGeom>
              <a:avLst/>
              <a:gdLst>
                <a:gd name="T0" fmla="*/ 50 w 50"/>
                <a:gd name="T1" fmla="*/ 41 h 85"/>
                <a:gd name="T2" fmla="*/ 44 w 50"/>
                <a:gd name="T3" fmla="*/ 27 h 85"/>
                <a:gd name="T4" fmla="*/ 38 w 50"/>
                <a:gd name="T5" fmla="*/ 14 h 85"/>
                <a:gd name="T6" fmla="*/ 37 w 50"/>
                <a:gd name="T7" fmla="*/ 9 h 85"/>
                <a:gd name="T8" fmla="*/ 34 w 50"/>
                <a:gd name="T9" fmla="*/ 5 h 85"/>
                <a:gd name="T10" fmla="*/ 32 w 50"/>
                <a:gd name="T11" fmla="*/ 1 h 85"/>
                <a:gd name="T12" fmla="*/ 28 w 50"/>
                <a:gd name="T13" fmla="*/ 0 h 85"/>
                <a:gd name="T14" fmla="*/ 24 w 50"/>
                <a:gd name="T15" fmla="*/ 1 h 85"/>
                <a:gd name="T16" fmla="*/ 22 w 50"/>
                <a:gd name="T17" fmla="*/ 2 h 85"/>
                <a:gd name="T18" fmla="*/ 19 w 50"/>
                <a:gd name="T19" fmla="*/ 5 h 85"/>
                <a:gd name="T20" fmla="*/ 17 w 50"/>
                <a:gd name="T21" fmla="*/ 7 h 85"/>
                <a:gd name="T22" fmla="*/ 14 w 50"/>
                <a:gd name="T23" fmla="*/ 15 h 85"/>
                <a:gd name="T24" fmla="*/ 12 w 50"/>
                <a:gd name="T25" fmla="*/ 21 h 85"/>
                <a:gd name="T26" fmla="*/ 8 w 50"/>
                <a:gd name="T27" fmla="*/ 31 h 85"/>
                <a:gd name="T28" fmla="*/ 4 w 50"/>
                <a:gd name="T29" fmla="*/ 39 h 85"/>
                <a:gd name="T30" fmla="*/ 0 w 50"/>
                <a:gd name="T31" fmla="*/ 47 h 85"/>
                <a:gd name="T32" fmla="*/ 0 w 50"/>
                <a:gd name="T33" fmla="*/ 57 h 85"/>
                <a:gd name="T34" fmla="*/ 0 w 50"/>
                <a:gd name="T35" fmla="*/ 66 h 85"/>
                <a:gd name="T36" fmla="*/ 3 w 50"/>
                <a:gd name="T37" fmla="*/ 75 h 85"/>
                <a:gd name="T38" fmla="*/ 4 w 50"/>
                <a:gd name="T39" fmla="*/ 79 h 85"/>
                <a:gd name="T40" fmla="*/ 6 w 50"/>
                <a:gd name="T41" fmla="*/ 83 h 85"/>
                <a:gd name="T42" fmla="*/ 10 w 50"/>
                <a:gd name="T43" fmla="*/ 84 h 85"/>
                <a:gd name="T44" fmla="*/ 14 w 50"/>
                <a:gd name="T45" fmla="*/ 85 h 85"/>
                <a:gd name="T46" fmla="*/ 22 w 50"/>
                <a:gd name="T47" fmla="*/ 84 h 85"/>
                <a:gd name="T48" fmla="*/ 28 w 50"/>
                <a:gd name="T49" fmla="*/ 81 h 85"/>
                <a:gd name="T50" fmla="*/ 34 w 50"/>
                <a:gd name="T51" fmla="*/ 76 h 85"/>
                <a:gd name="T52" fmla="*/ 39 w 50"/>
                <a:gd name="T53" fmla="*/ 71 h 85"/>
                <a:gd name="T54" fmla="*/ 44 w 50"/>
                <a:gd name="T55" fmla="*/ 64 h 85"/>
                <a:gd name="T56" fmla="*/ 47 w 50"/>
                <a:gd name="T57" fmla="*/ 56 h 85"/>
                <a:gd name="T58" fmla="*/ 49 w 50"/>
                <a:gd name="T59" fmla="*/ 49 h 85"/>
                <a:gd name="T60" fmla="*/ 50 w 50"/>
                <a:gd name="T61" fmla="*/ 4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0" h="85">
                  <a:moveTo>
                    <a:pt x="50" y="41"/>
                  </a:moveTo>
                  <a:lnTo>
                    <a:pt x="44" y="27"/>
                  </a:lnTo>
                  <a:lnTo>
                    <a:pt x="38" y="14"/>
                  </a:lnTo>
                  <a:lnTo>
                    <a:pt x="37" y="9"/>
                  </a:lnTo>
                  <a:lnTo>
                    <a:pt x="34" y="5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4" y="1"/>
                  </a:lnTo>
                  <a:lnTo>
                    <a:pt x="22" y="2"/>
                  </a:lnTo>
                  <a:lnTo>
                    <a:pt x="19" y="5"/>
                  </a:lnTo>
                  <a:lnTo>
                    <a:pt x="17" y="7"/>
                  </a:lnTo>
                  <a:lnTo>
                    <a:pt x="14" y="15"/>
                  </a:lnTo>
                  <a:lnTo>
                    <a:pt x="12" y="21"/>
                  </a:lnTo>
                  <a:lnTo>
                    <a:pt x="8" y="31"/>
                  </a:lnTo>
                  <a:lnTo>
                    <a:pt x="4" y="39"/>
                  </a:lnTo>
                  <a:lnTo>
                    <a:pt x="0" y="47"/>
                  </a:lnTo>
                  <a:lnTo>
                    <a:pt x="0" y="57"/>
                  </a:lnTo>
                  <a:lnTo>
                    <a:pt x="0" y="66"/>
                  </a:lnTo>
                  <a:lnTo>
                    <a:pt x="3" y="75"/>
                  </a:lnTo>
                  <a:lnTo>
                    <a:pt x="4" y="79"/>
                  </a:lnTo>
                  <a:lnTo>
                    <a:pt x="6" y="83"/>
                  </a:lnTo>
                  <a:lnTo>
                    <a:pt x="10" y="84"/>
                  </a:lnTo>
                  <a:lnTo>
                    <a:pt x="14" y="85"/>
                  </a:lnTo>
                  <a:lnTo>
                    <a:pt x="22" y="84"/>
                  </a:lnTo>
                  <a:lnTo>
                    <a:pt x="28" y="81"/>
                  </a:lnTo>
                  <a:lnTo>
                    <a:pt x="34" y="76"/>
                  </a:lnTo>
                  <a:lnTo>
                    <a:pt x="39" y="71"/>
                  </a:lnTo>
                  <a:lnTo>
                    <a:pt x="44" y="64"/>
                  </a:lnTo>
                  <a:lnTo>
                    <a:pt x="47" y="56"/>
                  </a:lnTo>
                  <a:lnTo>
                    <a:pt x="49" y="49"/>
                  </a:lnTo>
                  <a:lnTo>
                    <a:pt x="50" y="41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00" name="Freeform 70"/>
            <p:cNvSpPr>
              <a:spLocks/>
            </p:cNvSpPr>
            <p:nvPr/>
          </p:nvSpPr>
          <p:spPr bwMode="auto">
            <a:xfrm>
              <a:off x="4760753" y="4295979"/>
              <a:ext cx="26678" cy="19761"/>
            </a:xfrm>
            <a:custGeom>
              <a:avLst/>
              <a:gdLst>
                <a:gd name="T0" fmla="*/ 15 w 106"/>
                <a:gd name="T1" fmla="*/ 0 h 79"/>
                <a:gd name="T2" fmla="*/ 2 w 106"/>
                <a:gd name="T3" fmla="*/ 0 h 79"/>
                <a:gd name="T4" fmla="*/ 1 w 106"/>
                <a:gd name="T5" fmla="*/ 8 h 79"/>
                <a:gd name="T6" fmla="*/ 0 w 106"/>
                <a:gd name="T7" fmla="*/ 15 h 79"/>
                <a:gd name="T8" fmla="*/ 4 w 106"/>
                <a:gd name="T9" fmla="*/ 34 h 79"/>
                <a:gd name="T10" fmla="*/ 9 w 106"/>
                <a:gd name="T11" fmla="*/ 52 h 79"/>
                <a:gd name="T12" fmla="*/ 9 w 106"/>
                <a:gd name="T13" fmla="*/ 62 h 79"/>
                <a:gd name="T14" fmla="*/ 11 w 106"/>
                <a:gd name="T15" fmla="*/ 69 h 79"/>
                <a:gd name="T16" fmla="*/ 12 w 106"/>
                <a:gd name="T17" fmla="*/ 73 h 79"/>
                <a:gd name="T18" fmla="*/ 15 w 106"/>
                <a:gd name="T19" fmla="*/ 77 h 79"/>
                <a:gd name="T20" fmla="*/ 17 w 106"/>
                <a:gd name="T21" fmla="*/ 78 h 79"/>
                <a:gd name="T22" fmla="*/ 21 w 106"/>
                <a:gd name="T23" fmla="*/ 79 h 79"/>
                <a:gd name="T24" fmla="*/ 34 w 106"/>
                <a:gd name="T25" fmla="*/ 76 h 79"/>
                <a:gd name="T26" fmla="*/ 46 w 106"/>
                <a:gd name="T27" fmla="*/ 73 h 79"/>
                <a:gd name="T28" fmla="*/ 56 w 106"/>
                <a:gd name="T29" fmla="*/ 74 h 79"/>
                <a:gd name="T30" fmla="*/ 65 w 106"/>
                <a:gd name="T31" fmla="*/ 76 h 79"/>
                <a:gd name="T32" fmla="*/ 74 w 106"/>
                <a:gd name="T33" fmla="*/ 78 h 79"/>
                <a:gd name="T34" fmla="*/ 84 w 106"/>
                <a:gd name="T35" fmla="*/ 79 h 79"/>
                <a:gd name="T36" fmla="*/ 94 w 106"/>
                <a:gd name="T37" fmla="*/ 78 h 79"/>
                <a:gd name="T38" fmla="*/ 105 w 106"/>
                <a:gd name="T39" fmla="*/ 77 h 79"/>
                <a:gd name="T40" fmla="*/ 105 w 106"/>
                <a:gd name="T41" fmla="*/ 72 h 79"/>
                <a:gd name="T42" fmla="*/ 106 w 106"/>
                <a:gd name="T43" fmla="*/ 66 h 79"/>
                <a:gd name="T44" fmla="*/ 105 w 106"/>
                <a:gd name="T45" fmla="*/ 63 h 79"/>
                <a:gd name="T46" fmla="*/ 104 w 106"/>
                <a:gd name="T47" fmla="*/ 62 h 79"/>
                <a:gd name="T48" fmla="*/ 101 w 106"/>
                <a:gd name="T49" fmla="*/ 61 h 79"/>
                <a:gd name="T50" fmla="*/ 99 w 106"/>
                <a:gd name="T51" fmla="*/ 61 h 79"/>
                <a:gd name="T52" fmla="*/ 93 w 106"/>
                <a:gd name="T53" fmla="*/ 59 h 79"/>
                <a:gd name="T54" fmla="*/ 88 w 106"/>
                <a:gd name="T55" fmla="*/ 58 h 79"/>
                <a:gd name="T56" fmla="*/ 79 w 106"/>
                <a:gd name="T57" fmla="*/ 49 h 79"/>
                <a:gd name="T58" fmla="*/ 70 w 106"/>
                <a:gd name="T59" fmla="*/ 40 h 79"/>
                <a:gd name="T60" fmla="*/ 63 w 106"/>
                <a:gd name="T61" fmla="*/ 39 h 79"/>
                <a:gd name="T62" fmla="*/ 55 w 106"/>
                <a:gd name="T63" fmla="*/ 38 h 79"/>
                <a:gd name="T64" fmla="*/ 51 w 106"/>
                <a:gd name="T65" fmla="*/ 35 h 79"/>
                <a:gd name="T66" fmla="*/ 49 w 106"/>
                <a:gd name="T67" fmla="*/ 32 h 79"/>
                <a:gd name="T68" fmla="*/ 46 w 106"/>
                <a:gd name="T69" fmla="*/ 28 h 79"/>
                <a:gd name="T70" fmla="*/ 45 w 106"/>
                <a:gd name="T71" fmla="*/ 24 h 79"/>
                <a:gd name="T72" fmla="*/ 42 w 106"/>
                <a:gd name="T73" fmla="*/ 15 h 79"/>
                <a:gd name="T74" fmla="*/ 37 w 106"/>
                <a:gd name="T75" fmla="*/ 8 h 79"/>
                <a:gd name="T76" fmla="*/ 32 w 106"/>
                <a:gd name="T77" fmla="*/ 4 h 79"/>
                <a:gd name="T78" fmla="*/ 27 w 106"/>
                <a:gd name="T79" fmla="*/ 2 h 79"/>
                <a:gd name="T80" fmla="*/ 21 w 106"/>
                <a:gd name="T81" fmla="*/ 0 h 79"/>
                <a:gd name="T82" fmla="*/ 15 w 106"/>
                <a:gd name="T8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79">
                  <a:moveTo>
                    <a:pt x="15" y="0"/>
                  </a:moveTo>
                  <a:lnTo>
                    <a:pt x="2" y="0"/>
                  </a:lnTo>
                  <a:lnTo>
                    <a:pt x="1" y="8"/>
                  </a:lnTo>
                  <a:lnTo>
                    <a:pt x="0" y="15"/>
                  </a:lnTo>
                  <a:lnTo>
                    <a:pt x="4" y="34"/>
                  </a:lnTo>
                  <a:lnTo>
                    <a:pt x="9" y="52"/>
                  </a:lnTo>
                  <a:lnTo>
                    <a:pt x="9" y="62"/>
                  </a:lnTo>
                  <a:lnTo>
                    <a:pt x="11" y="69"/>
                  </a:lnTo>
                  <a:lnTo>
                    <a:pt x="12" y="73"/>
                  </a:lnTo>
                  <a:lnTo>
                    <a:pt x="15" y="77"/>
                  </a:lnTo>
                  <a:lnTo>
                    <a:pt x="17" y="78"/>
                  </a:lnTo>
                  <a:lnTo>
                    <a:pt x="21" y="79"/>
                  </a:lnTo>
                  <a:lnTo>
                    <a:pt x="34" y="76"/>
                  </a:lnTo>
                  <a:lnTo>
                    <a:pt x="46" y="73"/>
                  </a:lnTo>
                  <a:lnTo>
                    <a:pt x="56" y="74"/>
                  </a:lnTo>
                  <a:lnTo>
                    <a:pt x="65" y="76"/>
                  </a:lnTo>
                  <a:lnTo>
                    <a:pt x="74" y="78"/>
                  </a:lnTo>
                  <a:lnTo>
                    <a:pt x="84" y="79"/>
                  </a:lnTo>
                  <a:lnTo>
                    <a:pt x="94" y="78"/>
                  </a:lnTo>
                  <a:lnTo>
                    <a:pt x="105" y="77"/>
                  </a:lnTo>
                  <a:lnTo>
                    <a:pt x="105" y="72"/>
                  </a:lnTo>
                  <a:lnTo>
                    <a:pt x="106" y="66"/>
                  </a:lnTo>
                  <a:lnTo>
                    <a:pt x="105" y="63"/>
                  </a:lnTo>
                  <a:lnTo>
                    <a:pt x="104" y="62"/>
                  </a:lnTo>
                  <a:lnTo>
                    <a:pt x="101" y="61"/>
                  </a:lnTo>
                  <a:lnTo>
                    <a:pt x="99" y="61"/>
                  </a:lnTo>
                  <a:lnTo>
                    <a:pt x="93" y="59"/>
                  </a:lnTo>
                  <a:lnTo>
                    <a:pt x="88" y="58"/>
                  </a:lnTo>
                  <a:lnTo>
                    <a:pt x="79" y="49"/>
                  </a:lnTo>
                  <a:lnTo>
                    <a:pt x="70" y="40"/>
                  </a:lnTo>
                  <a:lnTo>
                    <a:pt x="63" y="39"/>
                  </a:lnTo>
                  <a:lnTo>
                    <a:pt x="55" y="38"/>
                  </a:lnTo>
                  <a:lnTo>
                    <a:pt x="51" y="35"/>
                  </a:lnTo>
                  <a:lnTo>
                    <a:pt x="49" y="32"/>
                  </a:lnTo>
                  <a:lnTo>
                    <a:pt x="46" y="28"/>
                  </a:lnTo>
                  <a:lnTo>
                    <a:pt x="45" y="24"/>
                  </a:lnTo>
                  <a:lnTo>
                    <a:pt x="42" y="15"/>
                  </a:lnTo>
                  <a:lnTo>
                    <a:pt x="37" y="8"/>
                  </a:lnTo>
                  <a:lnTo>
                    <a:pt x="32" y="4"/>
                  </a:lnTo>
                  <a:lnTo>
                    <a:pt x="27" y="2"/>
                  </a:lnTo>
                  <a:lnTo>
                    <a:pt x="2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01" name="Freeform 71"/>
            <p:cNvSpPr>
              <a:spLocks/>
            </p:cNvSpPr>
            <p:nvPr/>
          </p:nvSpPr>
          <p:spPr bwMode="auto">
            <a:xfrm>
              <a:off x="4913901" y="4380951"/>
              <a:ext cx="19761" cy="22725"/>
            </a:xfrm>
            <a:custGeom>
              <a:avLst/>
              <a:gdLst>
                <a:gd name="T0" fmla="*/ 0 w 82"/>
                <a:gd name="T1" fmla="*/ 35 h 95"/>
                <a:gd name="T2" fmla="*/ 2 w 82"/>
                <a:gd name="T3" fmla="*/ 38 h 95"/>
                <a:gd name="T4" fmla="*/ 4 w 82"/>
                <a:gd name="T5" fmla="*/ 42 h 95"/>
                <a:gd name="T6" fmla="*/ 7 w 82"/>
                <a:gd name="T7" fmla="*/ 45 h 95"/>
                <a:gd name="T8" fmla="*/ 11 w 82"/>
                <a:gd name="T9" fmla="*/ 47 h 95"/>
                <a:gd name="T10" fmla="*/ 18 w 82"/>
                <a:gd name="T11" fmla="*/ 51 h 95"/>
                <a:gd name="T12" fmla="*/ 24 w 82"/>
                <a:gd name="T13" fmla="*/ 59 h 95"/>
                <a:gd name="T14" fmla="*/ 28 w 82"/>
                <a:gd name="T15" fmla="*/ 67 h 95"/>
                <a:gd name="T16" fmla="*/ 29 w 82"/>
                <a:gd name="T17" fmla="*/ 79 h 95"/>
                <a:gd name="T18" fmla="*/ 29 w 82"/>
                <a:gd name="T19" fmla="*/ 84 h 95"/>
                <a:gd name="T20" fmla="*/ 32 w 82"/>
                <a:gd name="T21" fmla="*/ 87 h 95"/>
                <a:gd name="T22" fmla="*/ 34 w 82"/>
                <a:gd name="T23" fmla="*/ 90 h 95"/>
                <a:gd name="T24" fmla="*/ 38 w 82"/>
                <a:gd name="T25" fmla="*/ 92 h 95"/>
                <a:gd name="T26" fmla="*/ 49 w 82"/>
                <a:gd name="T27" fmla="*/ 94 h 95"/>
                <a:gd name="T28" fmla="*/ 59 w 82"/>
                <a:gd name="T29" fmla="*/ 95 h 95"/>
                <a:gd name="T30" fmla="*/ 70 w 82"/>
                <a:gd name="T31" fmla="*/ 94 h 95"/>
                <a:gd name="T32" fmla="*/ 81 w 82"/>
                <a:gd name="T33" fmla="*/ 95 h 95"/>
                <a:gd name="T34" fmla="*/ 81 w 82"/>
                <a:gd name="T35" fmla="*/ 89 h 95"/>
                <a:gd name="T36" fmla="*/ 82 w 82"/>
                <a:gd name="T37" fmla="*/ 84 h 95"/>
                <a:gd name="T38" fmla="*/ 73 w 82"/>
                <a:gd name="T39" fmla="*/ 65 h 95"/>
                <a:gd name="T40" fmla="*/ 66 w 82"/>
                <a:gd name="T41" fmla="*/ 47 h 95"/>
                <a:gd name="T42" fmla="*/ 66 w 82"/>
                <a:gd name="T43" fmla="*/ 16 h 95"/>
                <a:gd name="T44" fmla="*/ 66 w 82"/>
                <a:gd name="T45" fmla="*/ 12 h 95"/>
                <a:gd name="T46" fmla="*/ 65 w 82"/>
                <a:gd name="T47" fmla="*/ 10 h 95"/>
                <a:gd name="T48" fmla="*/ 62 w 82"/>
                <a:gd name="T49" fmla="*/ 7 h 95"/>
                <a:gd name="T50" fmla="*/ 59 w 82"/>
                <a:gd name="T51" fmla="*/ 5 h 95"/>
                <a:gd name="T52" fmla="*/ 53 w 82"/>
                <a:gd name="T53" fmla="*/ 1 h 95"/>
                <a:gd name="T54" fmla="*/ 46 w 82"/>
                <a:gd name="T55" fmla="*/ 0 h 95"/>
                <a:gd name="T56" fmla="*/ 39 w 82"/>
                <a:gd name="T57" fmla="*/ 1 h 95"/>
                <a:gd name="T58" fmla="*/ 33 w 82"/>
                <a:gd name="T59" fmla="*/ 5 h 95"/>
                <a:gd name="T60" fmla="*/ 28 w 82"/>
                <a:gd name="T61" fmla="*/ 8 h 95"/>
                <a:gd name="T62" fmla="*/ 21 w 82"/>
                <a:gd name="T63" fmla="*/ 12 h 95"/>
                <a:gd name="T64" fmla="*/ 13 w 82"/>
                <a:gd name="T65" fmla="*/ 16 h 95"/>
                <a:gd name="T66" fmla="*/ 7 w 82"/>
                <a:gd name="T67" fmla="*/ 21 h 95"/>
                <a:gd name="T68" fmla="*/ 4 w 82"/>
                <a:gd name="T69" fmla="*/ 23 h 95"/>
                <a:gd name="T70" fmla="*/ 3 w 82"/>
                <a:gd name="T71" fmla="*/ 26 h 95"/>
                <a:gd name="T72" fmla="*/ 2 w 82"/>
                <a:gd name="T73" fmla="*/ 30 h 95"/>
                <a:gd name="T74" fmla="*/ 0 w 82"/>
                <a:gd name="T75" fmla="*/ 3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95">
                  <a:moveTo>
                    <a:pt x="0" y="35"/>
                  </a:moveTo>
                  <a:lnTo>
                    <a:pt x="2" y="38"/>
                  </a:lnTo>
                  <a:lnTo>
                    <a:pt x="4" y="42"/>
                  </a:lnTo>
                  <a:lnTo>
                    <a:pt x="7" y="45"/>
                  </a:lnTo>
                  <a:lnTo>
                    <a:pt x="11" y="47"/>
                  </a:lnTo>
                  <a:lnTo>
                    <a:pt x="18" y="51"/>
                  </a:lnTo>
                  <a:lnTo>
                    <a:pt x="24" y="59"/>
                  </a:lnTo>
                  <a:lnTo>
                    <a:pt x="28" y="67"/>
                  </a:lnTo>
                  <a:lnTo>
                    <a:pt x="29" y="79"/>
                  </a:lnTo>
                  <a:lnTo>
                    <a:pt x="29" y="84"/>
                  </a:lnTo>
                  <a:lnTo>
                    <a:pt x="32" y="87"/>
                  </a:lnTo>
                  <a:lnTo>
                    <a:pt x="34" y="90"/>
                  </a:lnTo>
                  <a:lnTo>
                    <a:pt x="38" y="92"/>
                  </a:lnTo>
                  <a:lnTo>
                    <a:pt x="49" y="94"/>
                  </a:lnTo>
                  <a:lnTo>
                    <a:pt x="59" y="95"/>
                  </a:lnTo>
                  <a:lnTo>
                    <a:pt x="70" y="94"/>
                  </a:lnTo>
                  <a:lnTo>
                    <a:pt x="81" y="95"/>
                  </a:lnTo>
                  <a:lnTo>
                    <a:pt x="81" y="89"/>
                  </a:lnTo>
                  <a:lnTo>
                    <a:pt x="82" y="84"/>
                  </a:lnTo>
                  <a:lnTo>
                    <a:pt x="73" y="65"/>
                  </a:lnTo>
                  <a:lnTo>
                    <a:pt x="66" y="47"/>
                  </a:lnTo>
                  <a:lnTo>
                    <a:pt x="66" y="16"/>
                  </a:lnTo>
                  <a:lnTo>
                    <a:pt x="66" y="12"/>
                  </a:lnTo>
                  <a:lnTo>
                    <a:pt x="65" y="10"/>
                  </a:lnTo>
                  <a:lnTo>
                    <a:pt x="62" y="7"/>
                  </a:lnTo>
                  <a:lnTo>
                    <a:pt x="59" y="5"/>
                  </a:lnTo>
                  <a:lnTo>
                    <a:pt x="53" y="1"/>
                  </a:lnTo>
                  <a:lnTo>
                    <a:pt x="46" y="0"/>
                  </a:lnTo>
                  <a:lnTo>
                    <a:pt x="39" y="1"/>
                  </a:lnTo>
                  <a:lnTo>
                    <a:pt x="33" y="5"/>
                  </a:lnTo>
                  <a:lnTo>
                    <a:pt x="28" y="8"/>
                  </a:lnTo>
                  <a:lnTo>
                    <a:pt x="21" y="12"/>
                  </a:lnTo>
                  <a:lnTo>
                    <a:pt x="13" y="16"/>
                  </a:lnTo>
                  <a:lnTo>
                    <a:pt x="7" y="21"/>
                  </a:lnTo>
                  <a:lnTo>
                    <a:pt x="4" y="23"/>
                  </a:lnTo>
                  <a:lnTo>
                    <a:pt x="3" y="26"/>
                  </a:lnTo>
                  <a:lnTo>
                    <a:pt x="2" y="30"/>
                  </a:lnTo>
                  <a:lnTo>
                    <a:pt x="0" y="35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02" name="Freeform 72"/>
            <p:cNvSpPr>
              <a:spLocks/>
            </p:cNvSpPr>
            <p:nvPr/>
          </p:nvSpPr>
          <p:spPr bwMode="auto">
            <a:xfrm>
              <a:off x="4900068" y="4330560"/>
              <a:ext cx="26678" cy="38534"/>
            </a:xfrm>
            <a:custGeom>
              <a:avLst/>
              <a:gdLst>
                <a:gd name="T0" fmla="*/ 0 w 105"/>
                <a:gd name="T1" fmla="*/ 39 h 157"/>
                <a:gd name="T2" fmla="*/ 0 w 105"/>
                <a:gd name="T3" fmla="*/ 52 h 157"/>
                <a:gd name="T4" fmla="*/ 0 w 105"/>
                <a:gd name="T5" fmla="*/ 64 h 157"/>
                <a:gd name="T6" fmla="*/ 1 w 105"/>
                <a:gd name="T7" fmla="*/ 76 h 157"/>
                <a:gd name="T8" fmla="*/ 0 w 105"/>
                <a:gd name="T9" fmla="*/ 89 h 157"/>
                <a:gd name="T10" fmla="*/ 7 w 105"/>
                <a:gd name="T11" fmla="*/ 89 h 157"/>
                <a:gd name="T12" fmla="*/ 15 w 105"/>
                <a:gd name="T13" fmla="*/ 91 h 157"/>
                <a:gd name="T14" fmla="*/ 21 w 105"/>
                <a:gd name="T15" fmla="*/ 93 h 157"/>
                <a:gd name="T16" fmla="*/ 27 w 105"/>
                <a:gd name="T17" fmla="*/ 96 h 157"/>
                <a:gd name="T18" fmla="*/ 33 w 105"/>
                <a:gd name="T19" fmla="*/ 99 h 157"/>
                <a:gd name="T20" fmla="*/ 37 w 105"/>
                <a:gd name="T21" fmla="*/ 103 h 157"/>
                <a:gd name="T22" fmla="*/ 42 w 105"/>
                <a:gd name="T23" fmla="*/ 108 h 157"/>
                <a:gd name="T24" fmla="*/ 45 w 105"/>
                <a:gd name="T25" fmla="*/ 116 h 157"/>
                <a:gd name="T26" fmla="*/ 50 w 105"/>
                <a:gd name="T27" fmla="*/ 130 h 157"/>
                <a:gd name="T28" fmla="*/ 55 w 105"/>
                <a:gd name="T29" fmla="*/ 143 h 157"/>
                <a:gd name="T30" fmla="*/ 57 w 105"/>
                <a:gd name="T31" fmla="*/ 150 h 157"/>
                <a:gd name="T32" fmla="*/ 62 w 105"/>
                <a:gd name="T33" fmla="*/ 153 h 157"/>
                <a:gd name="T34" fmla="*/ 67 w 105"/>
                <a:gd name="T35" fmla="*/ 156 h 157"/>
                <a:gd name="T36" fmla="*/ 74 w 105"/>
                <a:gd name="T37" fmla="*/ 157 h 157"/>
                <a:gd name="T38" fmla="*/ 77 w 105"/>
                <a:gd name="T39" fmla="*/ 157 h 157"/>
                <a:gd name="T40" fmla="*/ 79 w 105"/>
                <a:gd name="T41" fmla="*/ 155 h 157"/>
                <a:gd name="T42" fmla="*/ 80 w 105"/>
                <a:gd name="T43" fmla="*/ 151 h 157"/>
                <a:gd name="T44" fmla="*/ 82 w 105"/>
                <a:gd name="T45" fmla="*/ 148 h 157"/>
                <a:gd name="T46" fmla="*/ 86 w 105"/>
                <a:gd name="T47" fmla="*/ 141 h 157"/>
                <a:gd name="T48" fmla="*/ 87 w 105"/>
                <a:gd name="T49" fmla="*/ 133 h 157"/>
                <a:gd name="T50" fmla="*/ 89 w 105"/>
                <a:gd name="T51" fmla="*/ 126 h 157"/>
                <a:gd name="T52" fmla="*/ 89 w 105"/>
                <a:gd name="T53" fmla="*/ 118 h 157"/>
                <a:gd name="T54" fmla="*/ 92 w 105"/>
                <a:gd name="T55" fmla="*/ 102 h 157"/>
                <a:gd name="T56" fmla="*/ 97 w 105"/>
                <a:gd name="T57" fmla="*/ 87 h 157"/>
                <a:gd name="T58" fmla="*/ 99 w 105"/>
                <a:gd name="T59" fmla="*/ 76 h 157"/>
                <a:gd name="T60" fmla="*/ 97 w 105"/>
                <a:gd name="T61" fmla="*/ 66 h 157"/>
                <a:gd name="T62" fmla="*/ 96 w 105"/>
                <a:gd name="T63" fmla="*/ 56 h 157"/>
                <a:gd name="T64" fmla="*/ 96 w 105"/>
                <a:gd name="T65" fmla="*/ 44 h 157"/>
                <a:gd name="T66" fmla="*/ 101 w 105"/>
                <a:gd name="T67" fmla="*/ 33 h 157"/>
                <a:gd name="T68" fmla="*/ 105 w 105"/>
                <a:gd name="T69" fmla="*/ 22 h 157"/>
                <a:gd name="T70" fmla="*/ 104 w 105"/>
                <a:gd name="T71" fmla="*/ 14 h 157"/>
                <a:gd name="T72" fmla="*/ 102 w 105"/>
                <a:gd name="T73" fmla="*/ 8 h 157"/>
                <a:gd name="T74" fmla="*/ 100 w 105"/>
                <a:gd name="T75" fmla="*/ 4 h 157"/>
                <a:gd name="T76" fmla="*/ 99 w 105"/>
                <a:gd name="T77" fmla="*/ 3 h 157"/>
                <a:gd name="T78" fmla="*/ 96 w 105"/>
                <a:gd name="T79" fmla="*/ 0 h 157"/>
                <a:gd name="T80" fmla="*/ 92 w 105"/>
                <a:gd name="T81" fmla="*/ 0 h 157"/>
                <a:gd name="T82" fmla="*/ 86 w 105"/>
                <a:gd name="T83" fmla="*/ 0 h 157"/>
                <a:gd name="T84" fmla="*/ 81 w 105"/>
                <a:gd name="T85" fmla="*/ 2 h 157"/>
                <a:gd name="T86" fmla="*/ 77 w 105"/>
                <a:gd name="T87" fmla="*/ 4 h 157"/>
                <a:gd name="T88" fmla="*/ 72 w 105"/>
                <a:gd name="T89" fmla="*/ 7 h 157"/>
                <a:gd name="T90" fmla="*/ 64 w 105"/>
                <a:gd name="T91" fmla="*/ 12 h 157"/>
                <a:gd name="T92" fmla="*/ 52 w 105"/>
                <a:gd name="T93" fmla="*/ 15 h 157"/>
                <a:gd name="T94" fmla="*/ 42 w 105"/>
                <a:gd name="T95" fmla="*/ 15 h 157"/>
                <a:gd name="T96" fmla="*/ 32 w 105"/>
                <a:gd name="T97" fmla="*/ 14 h 157"/>
                <a:gd name="T98" fmla="*/ 22 w 105"/>
                <a:gd name="T99" fmla="*/ 13 h 157"/>
                <a:gd name="T100" fmla="*/ 12 w 105"/>
                <a:gd name="T101" fmla="*/ 15 h 157"/>
                <a:gd name="T102" fmla="*/ 8 w 105"/>
                <a:gd name="T103" fmla="*/ 17 h 157"/>
                <a:gd name="T104" fmla="*/ 6 w 105"/>
                <a:gd name="T105" fmla="*/ 18 h 157"/>
                <a:gd name="T106" fmla="*/ 3 w 105"/>
                <a:gd name="T107" fmla="*/ 20 h 157"/>
                <a:gd name="T108" fmla="*/ 2 w 105"/>
                <a:gd name="T109" fmla="*/ 24 h 157"/>
                <a:gd name="T110" fmla="*/ 1 w 105"/>
                <a:gd name="T111" fmla="*/ 30 h 157"/>
                <a:gd name="T112" fmla="*/ 0 w 105"/>
                <a:gd name="T113" fmla="*/ 3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5" h="157">
                  <a:moveTo>
                    <a:pt x="0" y="39"/>
                  </a:moveTo>
                  <a:lnTo>
                    <a:pt x="0" y="52"/>
                  </a:lnTo>
                  <a:lnTo>
                    <a:pt x="0" y="64"/>
                  </a:lnTo>
                  <a:lnTo>
                    <a:pt x="1" y="76"/>
                  </a:lnTo>
                  <a:lnTo>
                    <a:pt x="0" y="89"/>
                  </a:lnTo>
                  <a:lnTo>
                    <a:pt x="7" y="89"/>
                  </a:lnTo>
                  <a:lnTo>
                    <a:pt x="15" y="91"/>
                  </a:lnTo>
                  <a:lnTo>
                    <a:pt x="21" y="93"/>
                  </a:lnTo>
                  <a:lnTo>
                    <a:pt x="27" y="96"/>
                  </a:lnTo>
                  <a:lnTo>
                    <a:pt x="33" y="99"/>
                  </a:lnTo>
                  <a:lnTo>
                    <a:pt x="37" y="103"/>
                  </a:lnTo>
                  <a:lnTo>
                    <a:pt x="42" y="108"/>
                  </a:lnTo>
                  <a:lnTo>
                    <a:pt x="45" y="116"/>
                  </a:lnTo>
                  <a:lnTo>
                    <a:pt x="50" y="130"/>
                  </a:lnTo>
                  <a:lnTo>
                    <a:pt x="55" y="143"/>
                  </a:lnTo>
                  <a:lnTo>
                    <a:pt x="57" y="150"/>
                  </a:lnTo>
                  <a:lnTo>
                    <a:pt x="62" y="153"/>
                  </a:lnTo>
                  <a:lnTo>
                    <a:pt x="67" y="156"/>
                  </a:lnTo>
                  <a:lnTo>
                    <a:pt x="74" y="157"/>
                  </a:lnTo>
                  <a:lnTo>
                    <a:pt x="77" y="157"/>
                  </a:lnTo>
                  <a:lnTo>
                    <a:pt x="79" y="155"/>
                  </a:lnTo>
                  <a:lnTo>
                    <a:pt x="80" y="151"/>
                  </a:lnTo>
                  <a:lnTo>
                    <a:pt x="82" y="148"/>
                  </a:lnTo>
                  <a:lnTo>
                    <a:pt x="86" y="141"/>
                  </a:lnTo>
                  <a:lnTo>
                    <a:pt x="87" y="133"/>
                  </a:lnTo>
                  <a:lnTo>
                    <a:pt x="89" y="126"/>
                  </a:lnTo>
                  <a:lnTo>
                    <a:pt x="89" y="118"/>
                  </a:lnTo>
                  <a:lnTo>
                    <a:pt x="92" y="102"/>
                  </a:lnTo>
                  <a:lnTo>
                    <a:pt x="97" y="87"/>
                  </a:lnTo>
                  <a:lnTo>
                    <a:pt x="99" y="76"/>
                  </a:lnTo>
                  <a:lnTo>
                    <a:pt x="97" y="66"/>
                  </a:lnTo>
                  <a:lnTo>
                    <a:pt x="96" y="56"/>
                  </a:lnTo>
                  <a:lnTo>
                    <a:pt x="96" y="44"/>
                  </a:lnTo>
                  <a:lnTo>
                    <a:pt x="101" y="33"/>
                  </a:lnTo>
                  <a:lnTo>
                    <a:pt x="105" y="22"/>
                  </a:lnTo>
                  <a:lnTo>
                    <a:pt x="104" y="14"/>
                  </a:lnTo>
                  <a:lnTo>
                    <a:pt x="102" y="8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6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81" y="2"/>
                  </a:lnTo>
                  <a:lnTo>
                    <a:pt x="77" y="4"/>
                  </a:lnTo>
                  <a:lnTo>
                    <a:pt x="72" y="7"/>
                  </a:lnTo>
                  <a:lnTo>
                    <a:pt x="64" y="12"/>
                  </a:lnTo>
                  <a:lnTo>
                    <a:pt x="52" y="15"/>
                  </a:lnTo>
                  <a:lnTo>
                    <a:pt x="42" y="15"/>
                  </a:lnTo>
                  <a:lnTo>
                    <a:pt x="32" y="14"/>
                  </a:lnTo>
                  <a:lnTo>
                    <a:pt x="22" y="13"/>
                  </a:lnTo>
                  <a:lnTo>
                    <a:pt x="12" y="15"/>
                  </a:lnTo>
                  <a:lnTo>
                    <a:pt x="8" y="17"/>
                  </a:lnTo>
                  <a:lnTo>
                    <a:pt x="6" y="18"/>
                  </a:lnTo>
                  <a:lnTo>
                    <a:pt x="3" y="20"/>
                  </a:lnTo>
                  <a:lnTo>
                    <a:pt x="2" y="24"/>
                  </a:lnTo>
                  <a:lnTo>
                    <a:pt x="1" y="30"/>
                  </a:lnTo>
                  <a:lnTo>
                    <a:pt x="0" y="39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03" name="Freeform 73"/>
            <p:cNvSpPr>
              <a:spLocks/>
            </p:cNvSpPr>
            <p:nvPr/>
          </p:nvSpPr>
          <p:spPr bwMode="auto">
            <a:xfrm>
              <a:off x="4862522" y="4295979"/>
              <a:ext cx="24702" cy="27665"/>
            </a:xfrm>
            <a:custGeom>
              <a:avLst/>
              <a:gdLst>
                <a:gd name="T0" fmla="*/ 22 w 99"/>
                <a:gd name="T1" fmla="*/ 0 h 111"/>
                <a:gd name="T2" fmla="*/ 0 w 99"/>
                <a:gd name="T3" fmla="*/ 0 h 111"/>
                <a:gd name="T4" fmla="*/ 0 w 99"/>
                <a:gd name="T5" fmla="*/ 11 h 111"/>
                <a:gd name="T6" fmla="*/ 3 w 99"/>
                <a:gd name="T7" fmla="*/ 17 h 111"/>
                <a:gd name="T8" fmla="*/ 3 w 99"/>
                <a:gd name="T9" fmla="*/ 50 h 111"/>
                <a:gd name="T10" fmla="*/ 3 w 99"/>
                <a:gd name="T11" fmla="*/ 52 h 111"/>
                <a:gd name="T12" fmla="*/ 4 w 99"/>
                <a:gd name="T13" fmla="*/ 55 h 111"/>
                <a:gd name="T14" fmla="*/ 5 w 99"/>
                <a:gd name="T15" fmla="*/ 58 h 111"/>
                <a:gd name="T16" fmla="*/ 8 w 99"/>
                <a:gd name="T17" fmla="*/ 59 h 111"/>
                <a:gd name="T18" fmla="*/ 13 w 99"/>
                <a:gd name="T19" fmla="*/ 61 h 111"/>
                <a:gd name="T20" fmla="*/ 19 w 99"/>
                <a:gd name="T21" fmla="*/ 63 h 111"/>
                <a:gd name="T22" fmla="*/ 34 w 99"/>
                <a:gd name="T23" fmla="*/ 65 h 111"/>
                <a:gd name="T24" fmla="*/ 48 w 99"/>
                <a:gd name="T25" fmla="*/ 69 h 111"/>
                <a:gd name="T26" fmla="*/ 52 w 99"/>
                <a:gd name="T27" fmla="*/ 74 h 111"/>
                <a:gd name="T28" fmla="*/ 55 w 99"/>
                <a:gd name="T29" fmla="*/ 79 h 111"/>
                <a:gd name="T30" fmla="*/ 65 w 99"/>
                <a:gd name="T31" fmla="*/ 86 h 111"/>
                <a:gd name="T32" fmla="*/ 74 w 99"/>
                <a:gd name="T33" fmla="*/ 94 h 111"/>
                <a:gd name="T34" fmla="*/ 80 w 99"/>
                <a:gd name="T35" fmla="*/ 101 h 111"/>
                <a:gd name="T36" fmla="*/ 88 w 99"/>
                <a:gd name="T37" fmla="*/ 111 h 111"/>
                <a:gd name="T38" fmla="*/ 93 w 99"/>
                <a:gd name="T39" fmla="*/ 105 h 111"/>
                <a:gd name="T40" fmla="*/ 97 w 99"/>
                <a:gd name="T41" fmla="*/ 99 h 111"/>
                <a:gd name="T42" fmla="*/ 99 w 99"/>
                <a:gd name="T43" fmla="*/ 91 h 111"/>
                <a:gd name="T44" fmla="*/ 99 w 99"/>
                <a:gd name="T45" fmla="*/ 83 h 111"/>
                <a:gd name="T46" fmla="*/ 99 w 99"/>
                <a:gd name="T47" fmla="*/ 51 h 111"/>
                <a:gd name="T48" fmla="*/ 99 w 99"/>
                <a:gd name="T49" fmla="*/ 46 h 111"/>
                <a:gd name="T50" fmla="*/ 98 w 99"/>
                <a:gd name="T51" fmla="*/ 42 h 111"/>
                <a:gd name="T52" fmla="*/ 97 w 99"/>
                <a:gd name="T53" fmla="*/ 39 h 111"/>
                <a:gd name="T54" fmla="*/ 94 w 99"/>
                <a:gd name="T55" fmla="*/ 36 h 111"/>
                <a:gd name="T56" fmla="*/ 89 w 99"/>
                <a:gd name="T57" fmla="*/ 31 h 111"/>
                <a:gd name="T58" fmla="*/ 82 w 99"/>
                <a:gd name="T59" fmla="*/ 26 h 111"/>
                <a:gd name="T60" fmla="*/ 65 w 99"/>
                <a:gd name="T61" fmla="*/ 20 h 111"/>
                <a:gd name="T62" fmla="*/ 48 w 99"/>
                <a:gd name="T63" fmla="*/ 15 h 111"/>
                <a:gd name="T64" fmla="*/ 40 w 99"/>
                <a:gd name="T65" fmla="*/ 11 h 111"/>
                <a:gd name="T66" fmla="*/ 34 w 99"/>
                <a:gd name="T67" fmla="*/ 6 h 111"/>
                <a:gd name="T68" fmla="*/ 32 w 99"/>
                <a:gd name="T69" fmla="*/ 4 h 111"/>
                <a:gd name="T70" fmla="*/ 29 w 99"/>
                <a:gd name="T71" fmla="*/ 2 h 111"/>
                <a:gd name="T72" fmla="*/ 25 w 99"/>
                <a:gd name="T73" fmla="*/ 1 h 111"/>
                <a:gd name="T74" fmla="*/ 22 w 99"/>
                <a:gd name="T7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111">
                  <a:moveTo>
                    <a:pt x="22" y="0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3" y="17"/>
                  </a:lnTo>
                  <a:lnTo>
                    <a:pt x="3" y="50"/>
                  </a:lnTo>
                  <a:lnTo>
                    <a:pt x="3" y="52"/>
                  </a:lnTo>
                  <a:lnTo>
                    <a:pt x="4" y="55"/>
                  </a:lnTo>
                  <a:lnTo>
                    <a:pt x="5" y="58"/>
                  </a:lnTo>
                  <a:lnTo>
                    <a:pt x="8" y="59"/>
                  </a:lnTo>
                  <a:lnTo>
                    <a:pt x="13" y="61"/>
                  </a:lnTo>
                  <a:lnTo>
                    <a:pt x="19" y="63"/>
                  </a:lnTo>
                  <a:lnTo>
                    <a:pt x="34" y="65"/>
                  </a:lnTo>
                  <a:lnTo>
                    <a:pt x="48" y="69"/>
                  </a:lnTo>
                  <a:lnTo>
                    <a:pt x="52" y="74"/>
                  </a:lnTo>
                  <a:lnTo>
                    <a:pt x="55" y="79"/>
                  </a:lnTo>
                  <a:lnTo>
                    <a:pt x="65" y="86"/>
                  </a:lnTo>
                  <a:lnTo>
                    <a:pt x="74" y="94"/>
                  </a:lnTo>
                  <a:lnTo>
                    <a:pt x="80" y="101"/>
                  </a:lnTo>
                  <a:lnTo>
                    <a:pt x="88" y="111"/>
                  </a:lnTo>
                  <a:lnTo>
                    <a:pt x="93" y="105"/>
                  </a:lnTo>
                  <a:lnTo>
                    <a:pt x="97" y="99"/>
                  </a:lnTo>
                  <a:lnTo>
                    <a:pt x="99" y="91"/>
                  </a:lnTo>
                  <a:lnTo>
                    <a:pt x="99" y="83"/>
                  </a:lnTo>
                  <a:lnTo>
                    <a:pt x="99" y="51"/>
                  </a:lnTo>
                  <a:lnTo>
                    <a:pt x="99" y="46"/>
                  </a:lnTo>
                  <a:lnTo>
                    <a:pt x="98" y="42"/>
                  </a:lnTo>
                  <a:lnTo>
                    <a:pt x="97" y="39"/>
                  </a:lnTo>
                  <a:lnTo>
                    <a:pt x="94" y="36"/>
                  </a:lnTo>
                  <a:lnTo>
                    <a:pt x="89" y="31"/>
                  </a:lnTo>
                  <a:lnTo>
                    <a:pt x="82" y="26"/>
                  </a:lnTo>
                  <a:lnTo>
                    <a:pt x="65" y="20"/>
                  </a:lnTo>
                  <a:lnTo>
                    <a:pt x="48" y="15"/>
                  </a:lnTo>
                  <a:lnTo>
                    <a:pt x="40" y="11"/>
                  </a:lnTo>
                  <a:lnTo>
                    <a:pt x="34" y="6"/>
                  </a:lnTo>
                  <a:lnTo>
                    <a:pt x="32" y="4"/>
                  </a:lnTo>
                  <a:lnTo>
                    <a:pt x="29" y="2"/>
                  </a:lnTo>
                  <a:lnTo>
                    <a:pt x="25" y="1"/>
                  </a:lnTo>
                  <a:lnTo>
                    <a:pt x="22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04" name="Freeform 74"/>
            <p:cNvSpPr>
              <a:spLocks/>
            </p:cNvSpPr>
            <p:nvPr/>
          </p:nvSpPr>
          <p:spPr bwMode="auto">
            <a:xfrm>
              <a:off x="4957375" y="4272266"/>
              <a:ext cx="10869" cy="14821"/>
            </a:xfrm>
            <a:custGeom>
              <a:avLst/>
              <a:gdLst>
                <a:gd name="T0" fmla="*/ 43 w 43"/>
                <a:gd name="T1" fmla="*/ 20 h 57"/>
                <a:gd name="T2" fmla="*/ 43 w 43"/>
                <a:gd name="T3" fmla="*/ 13 h 57"/>
                <a:gd name="T4" fmla="*/ 41 w 43"/>
                <a:gd name="T5" fmla="*/ 7 h 57"/>
                <a:gd name="T6" fmla="*/ 38 w 43"/>
                <a:gd name="T7" fmla="*/ 5 h 57"/>
                <a:gd name="T8" fmla="*/ 37 w 43"/>
                <a:gd name="T9" fmla="*/ 2 h 57"/>
                <a:gd name="T10" fmla="*/ 33 w 43"/>
                <a:gd name="T11" fmla="*/ 1 h 57"/>
                <a:gd name="T12" fmla="*/ 31 w 43"/>
                <a:gd name="T13" fmla="*/ 0 h 57"/>
                <a:gd name="T14" fmla="*/ 26 w 43"/>
                <a:gd name="T15" fmla="*/ 1 h 57"/>
                <a:gd name="T16" fmla="*/ 21 w 43"/>
                <a:gd name="T17" fmla="*/ 5 h 57"/>
                <a:gd name="T18" fmla="*/ 17 w 43"/>
                <a:gd name="T19" fmla="*/ 8 h 57"/>
                <a:gd name="T20" fmla="*/ 13 w 43"/>
                <a:gd name="T21" fmla="*/ 13 h 57"/>
                <a:gd name="T22" fmla="*/ 8 w 43"/>
                <a:gd name="T23" fmla="*/ 19 h 57"/>
                <a:gd name="T24" fmla="*/ 4 w 43"/>
                <a:gd name="T25" fmla="*/ 22 h 57"/>
                <a:gd name="T26" fmla="*/ 2 w 43"/>
                <a:gd name="T27" fmla="*/ 27 h 57"/>
                <a:gd name="T28" fmla="*/ 0 w 43"/>
                <a:gd name="T29" fmla="*/ 34 h 57"/>
                <a:gd name="T30" fmla="*/ 0 w 43"/>
                <a:gd name="T31" fmla="*/ 39 h 57"/>
                <a:gd name="T32" fmla="*/ 2 w 43"/>
                <a:gd name="T33" fmla="*/ 42 h 57"/>
                <a:gd name="T34" fmla="*/ 3 w 43"/>
                <a:gd name="T35" fmla="*/ 46 h 57"/>
                <a:gd name="T36" fmla="*/ 5 w 43"/>
                <a:gd name="T37" fmla="*/ 50 h 57"/>
                <a:gd name="T38" fmla="*/ 8 w 43"/>
                <a:gd name="T39" fmla="*/ 52 h 57"/>
                <a:gd name="T40" fmla="*/ 10 w 43"/>
                <a:gd name="T41" fmla="*/ 55 h 57"/>
                <a:gd name="T42" fmla="*/ 14 w 43"/>
                <a:gd name="T43" fmla="*/ 56 h 57"/>
                <a:gd name="T44" fmla="*/ 18 w 43"/>
                <a:gd name="T45" fmla="*/ 57 h 57"/>
                <a:gd name="T46" fmla="*/ 23 w 43"/>
                <a:gd name="T47" fmla="*/ 56 h 57"/>
                <a:gd name="T48" fmla="*/ 26 w 43"/>
                <a:gd name="T49" fmla="*/ 52 h 57"/>
                <a:gd name="T50" fmla="*/ 29 w 43"/>
                <a:gd name="T51" fmla="*/ 49 h 57"/>
                <a:gd name="T52" fmla="*/ 32 w 43"/>
                <a:gd name="T53" fmla="*/ 44 h 57"/>
                <a:gd name="T54" fmla="*/ 36 w 43"/>
                <a:gd name="T55" fmla="*/ 39 h 57"/>
                <a:gd name="T56" fmla="*/ 39 w 43"/>
                <a:gd name="T57" fmla="*/ 34 h 57"/>
                <a:gd name="T58" fmla="*/ 43 w 43"/>
                <a:gd name="T59" fmla="*/ 27 h 57"/>
                <a:gd name="T60" fmla="*/ 43 w 43"/>
                <a:gd name="T61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57">
                  <a:moveTo>
                    <a:pt x="43" y="20"/>
                  </a:moveTo>
                  <a:lnTo>
                    <a:pt x="43" y="13"/>
                  </a:lnTo>
                  <a:lnTo>
                    <a:pt x="41" y="7"/>
                  </a:lnTo>
                  <a:lnTo>
                    <a:pt x="38" y="5"/>
                  </a:lnTo>
                  <a:lnTo>
                    <a:pt x="37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6" y="1"/>
                  </a:lnTo>
                  <a:lnTo>
                    <a:pt x="21" y="5"/>
                  </a:lnTo>
                  <a:lnTo>
                    <a:pt x="17" y="8"/>
                  </a:lnTo>
                  <a:lnTo>
                    <a:pt x="13" y="13"/>
                  </a:lnTo>
                  <a:lnTo>
                    <a:pt x="8" y="19"/>
                  </a:lnTo>
                  <a:lnTo>
                    <a:pt x="4" y="22"/>
                  </a:lnTo>
                  <a:lnTo>
                    <a:pt x="2" y="27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5" y="50"/>
                  </a:lnTo>
                  <a:lnTo>
                    <a:pt x="8" y="52"/>
                  </a:lnTo>
                  <a:lnTo>
                    <a:pt x="10" y="55"/>
                  </a:lnTo>
                  <a:lnTo>
                    <a:pt x="14" y="56"/>
                  </a:lnTo>
                  <a:lnTo>
                    <a:pt x="18" y="57"/>
                  </a:lnTo>
                  <a:lnTo>
                    <a:pt x="23" y="56"/>
                  </a:lnTo>
                  <a:lnTo>
                    <a:pt x="26" y="52"/>
                  </a:lnTo>
                  <a:lnTo>
                    <a:pt x="29" y="49"/>
                  </a:lnTo>
                  <a:lnTo>
                    <a:pt x="32" y="44"/>
                  </a:lnTo>
                  <a:lnTo>
                    <a:pt x="36" y="39"/>
                  </a:lnTo>
                  <a:lnTo>
                    <a:pt x="39" y="34"/>
                  </a:lnTo>
                  <a:lnTo>
                    <a:pt x="43" y="27"/>
                  </a:lnTo>
                  <a:lnTo>
                    <a:pt x="43" y="2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05" name="Freeform 75"/>
            <p:cNvSpPr>
              <a:spLocks/>
            </p:cNvSpPr>
            <p:nvPr/>
          </p:nvSpPr>
          <p:spPr bwMode="auto">
            <a:xfrm>
              <a:off x="5009741" y="4204090"/>
              <a:ext cx="17785" cy="22725"/>
            </a:xfrm>
            <a:custGeom>
              <a:avLst/>
              <a:gdLst>
                <a:gd name="T0" fmla="*/ 51 w 71"/>
                <a:gd name="T1" fmla="*/ 11 h 91"/>
                <a:gd name="T2" fmla="*/ 36 w 71"/>
                <a:gd name="T3" fmla="*/ 0 h 91"/>
                <a:gd name="T4" fmla="*/ 23 w 71"/>
                <a:gd name="T5" fmla="*/ 7 h 91"/>
                <a:gd name="T6" fmla="*/ 13 w 71"/>
                <a:gd name="T7" fmla="*/ 15 h 91"/>
                <a:gd name="T8" fmla="*/ 10 w 71"/>
                <a:gd name="T9" fmla="*/ 20 h 91"/>
                <a:gd name="T10" fmla="*/ 6 w 71"/>
                <a:gd name="T11" fmla="*/ 25 h 91"/>
                <a:gd name="T12" fmla="*/ 2 w 71"/>
                <a:gd name="T13" fmla="*/ 31 h 91"/>
                <a:gd name="T14" fmla="*/ 0 w 71"/>
                <a:gd name="T15" fmla="*/ 38 h 91"/>
                <a:gd name="T16" fmla="*/ 8 w 71"/>
                <a:gd name="T17" fmla="*/ 71 h 91"/>
                <a:gd name="T18" fmla="*/ 5 w 71"/>
                <a:gd name="T19" fmla="*/ 78 h 91"/>
                <a:gd name="T20" fmla="*/ 3 w 71"/>
                <a:gd name="T21" fmla="*/ 85 h 91"/>
                <a:gd name="T22" fmla="*/ 5 w 71"/>
                <a:gd name="T23" fmla="*/ 88 h 91"/>
                <a:gd name="T24" fmla="*/ 6 w 71"/>
                <a:gd name="T25" fmla="*/ 90 h 91"/>
                <a:gd name="T26" fmla="*/ 12 w 71"/>
                <a:gd name="T27" fmla="*/ 91 h 91"/>
                <a:gd name="T28" fmla="*/ 20 w 71"/>
                <a:gd name="T29" fmla="*/ 81 h 91"/>
                <a:gd name="T30" fmla="*/ 28 w 71"/>
                <a:gd name="T31" fmla="*/ 71 h 91"/>
                <a:gd name="T32" fmla="*/ 42 w 71"/>
                <a:gd name="T33" fmla="*/ 70 h 91"/>
                <a:gd name="T34" fmla="*/ 55 w 71"/>
                <a:gd name="T35" fmla="*/ 70 h 91"/>
                <a:gd name="T36" fmla="*/ 60 w 71"/>
                <a:gd name="T37" fmla="*/ 68 h 91"/>
                <a:gd name="T38" fmla="*/ 62 w 71"/>
                <a:gd name="T39" fmla="*/ 64 h 91"/>
                <a:gd name="T40" fmla="*/ 64 w 71"/>
                <a:gd name="T41" fmla="*/ 59 h 91"/>
                <a:gd name="T42" fmla="*/ 65 w 71"/>
                <a:gd name="T43" fmla="*/ 53 h 91"/>
                <a:gd name="T44" fmla="*/ 69 w 71"/>
                <a:gd name="T45" fmla="*/ 41 h 91"/>
                <a:gd name="T46" fmla="*/ 71 w 71"/>
                <a:gd name="T47" fmla="*/ 30 h 91"/>
                <a:gd name="T48" fmla="*/ 71 w 71"/>
                <a:gd name="T49" fmla="*/ 26 h 91"/>
                <a:gd name="T50" fmla="*/ 70 w 71"/>
                <a:gd name="T51" fmla="*/ 22 h 91"/>
                <a:gd name="T52" fmla="*/ 67 w 71"/>
                <a:gd name="T53" fmla="*/ 20 h 91"/>
                <a:gd name="T54" fmla="*/ 65 w 71"/>
                <a:gd name="T55" fmla="*/ 17 h 91"/>
                <a:gd name="T56" fmla="*/ 59 w 71"/>
                <a:gd name="T57" fmla="*/ 14 h 91"/>
                <a:gd name="T58" fmla="*/ 51 w 71"/>
                <a:gd name="T59" fmla="*/ 1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1" h="91">
                  <a:moveTo>
                    <a:pt x="51" y="11"/>
                  </a:moveTo>
                  <a:lnTo>
                    <a:pt x="36" y="0"/>
                  </a:lnTo>
                  <a:lnTo>
                    <a:pt x="23" y="7"/>
                  </a:lnTo>
                  <a:lnTo>
                    <a:pt x="13" y="15"/>
                  </a:lnTo>
                  <a:lnTo>
                    <a:pt x="10" y="20"/>
                  </a:lnTo>
                  <a:lnTo>
                    <a:pt x="6" y="25"/>
                  </a:lnTo>
                  <a:lnTo>
                    <a:pt x="2" y="31"/>
                  </a:lnTo>
                  <a:lnTo>
                    <a:pt x="0" y="38"/>
                  </a:lnTo>
                  <a:lnTo>
                    <a:pt x="8" y="71"/>
                  </a:lnTo>
                  <a:lnTo>
                    <a:pt x="5" y="78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0"/>
                  </a:lnTo>
                  <a:lnTo>
                    <a:pt x="12" y="91"/>
                  </a:lnTo>
                  <a:lnTo>
                    <a:pt x="20" y="81"/>
                  </a:lnTo>
                  <a:lnTo>
                    <a:pt x="28" y="71"/>
                  </a:lnTo>
                  <a:lnTo>
                    <a:pt x="42" y="70"/>
                  </a:lnTo>
                  <a:lnTo>
                    <a:pt x="55" y="70"/>
                  </a:lnTo>
                  <a:lnTo>
                    <a:pt x="60" y="68"/>
                  </a:lnTo>
                  <a:lnTo>
                    <a:pt x="62" y="64"/>
                  </a:lnTo>
                  <a:lnTo>
                    <a:pt x="64" y="59"/>
                  </a:lnTo>
                  <a:lnTo>
                    <a:pt x="65" y="53"/>
                  </a:lnTo>
                  <a:lnTo>
                    <a:pt x="69" y="41"/>
                  </a:lnTo>
                  <a:lnTo>
                    <a:pt x="71" y="30"/>
                  </a:lnTo>
                  <a:lnTo>
                    <a:pt x="71" y="26"/>
                  </a:lnTo>
                  <a:lnTo>
                    <a:pt x="70" y="22"/>
                  </a:lnTo>
                  <a:lnTo>
                    <a:pt x="67" y="20"/>
                  </a:lnTo>
                  <a:lnTo>
                    <a:pt x="65" y="17"/>
                  </a:lnTo>
                  <a:lnTo>
                    <a:pt x="59" y="14"/>
                  </a:lnTo>
                  <a:lnTo>
                    <a:pt x="51" y="11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06" name="Freeform 76"/>
            <p:cNvSpPr>
              <a:spLocks/>
            </p:cNvSpPr>
            <p:nvPr/>
          </p:nvSpPr>
          <p:spPr bwMode="auto">
            <a:xfrm>
              <a:off x="3995015" y="4443198"/>
              <a:ext cx="1166885" cy="762773"/>
            </a:xfrm>
            <a:custGeom>
              <a:avLst/>
              <a:gdLst>
                <a:gd name="T0" fmla="*/ 3920 w 4727"/>
                <a:gd name="T1" fmla="*/ 2975 h 3090"/>
                <a:gd name="T2" fmla="*/ 3812 w 4727"/>
                <a:gd name="T3" fmla="*/ 3090 h 3090"/>
                <a:gd name="T4" fmla="*/ 3705 w 4727"/>
                <a:gd name="T5" fmla="*/ 2975 h 3090"/>
                <a:gd name="T6" fmla="*/ 3487 w 4727"/>
                <a:gd name="T7" fmla="*/ 2942 h 3090"/>
                <a:gd name="T8" fmla="*/ 3289 w 4727"/>
                <a:gd name="T9" fmla="*/ 2951 h 3090"/>
                <a:gd name="T10" fmla="*/ 3046 w 4727"/>
                <a:gd name="T11" fmla="*/ 2842 h 3090"/>
                <a:gd name="T12" fmla="*/ 2940 w 4727"/>
                <a:gd name="T13" fmla="*/ 2775 h 3090"/>
                <a:gd name="T14" fmla="*/ 2820 w 4727"/>
                <a:gd name="T15" fmla="*/ 2542 h 3090"/>
                <a:gd name="T16" fmla="*/ 2411 w 4727"/>
                <a:gd name="T17" fmla="*/ 2214 h 3090"/>
                <a:gd name="T18" fmla="*/ 2253 w 4727"/>
                <a:gd name="T19" fmla="*/ 2203 h 3090"/>
                <a:gd name="T20" fmla="*/ 2069 w 4727"/>
                <a:gd name="T21" fmla="*/ 2218 h 3090"/>
                <a:gd name="T22" fmla="*/ 1819 w 4727"/>
                <a:gd name="T23" fmla="*/ 2078 h 3090"/>
                <a:gd name="T24" fmla="*/ 1633 w 4727"/>
                <a:gd name="T25" fmla="*/ 1884 h 3090"/>
                <a:gd name="T26" fmla="*/ 1452 w 4727"/>
                <a:gd name="T27" fmla="*/ 1827 h 3090"/>
                <a:gd name="T28" fmla="*/ 1213 w 4727"/>
                <a:gd name="T29" fmla="*/ 1650 h 3090"/>
                <a:gd name="T30" fmla="*/ 1100 w 4727"/>
                <a:gd name="T31" fmla="*/ 1478 h 3090"/>
                <a:gd name="T32" fmla="*/ 840 w 4727"/>
                <a:gd name="T33" fmla="*/ 1393 h 3090"/>
                <a:gd name="T34" fmla="*/ 725 w 4727"/>
                <a:gd name="T35" fmla="*/ 1250 h 3090"/>
                <a:gd name="T36" fmla="*/ 520 w 4727"/>
                <a:gd name="T37" fmla="*/ 1221 h 3090"/>
                <a:gd name="T38" fmla="*/ 297 w 4727"/>
                <a:gd name="T39" fmla="*/ 1231 h 3090"/>
                <a:gd name="T40" fmla="*/ 92 w 4727"/>
                <a:gd name="T41" fmla="*/ 1036 h 3090"/>
                <a:gd name="T42" fmla="*/ 9 w 4727"/>
                <a:gd name="T43" fmla="*/ 733 h 3090"/>
                <a:gd name="T44" fmla="*/ 56 w 4727"/>
                <a:gd name="T45" fmla="*/ 541 h 3090"/>
                <a:gd name="T46" fmla="*/ 121 w 4727"/>
                <a:gd name="T47" fmla="*/ 365 h 3090"/>
                <a:gd name="T48" fmla="*/ 216 w 4727"/>
                <a:gd name="T49" fmla="*/ 261 h 3090"/>
                <a:gd name="T50" fmla="*/ 433 w 4727"/>
                <a:gd name="T51" fmla="*/ 111 h 3090"/>
                <a:gd name="T52" fmla="*/ 489 w 4727"/>
                <a:gd name="T53" fmla="*/ 61 h 3090"/>
                <a:gd name="T54" fmla="*/ 588 w 4727"/>
                <a:gd name="T55" fmla="*/ 276 h 3090"/>
                <a:gd name="T56" fmla="*/ 689 w 4727"/>
                <a:gd name="T57" fmla="*/ 321 h 3090"/>
                <a:gd name="T58" fmla="*/ 910 w 4727"/>
                <a:gd name="T59" fmla="*/ 272 h 3090"/>
                <a:gd name="T60" fmla="*/ 934 w 4727"/>
                <a:gd name="T61" fmla="*/ 125 h 3090"/>
                <a:gd name="T62" fmla="*/ 1060 w 4727"/>
                <a:gd name="T63" fmla="*/ 100 h 3090"/>
                <a:gd name="T64" fmla="*/ 1277 w 4727"/>
                <a:gd name="T65" fmla="*/ 71 h 3090"/>
                <a:gd name="T66" fmla="*/ 1386 w 4727"/>
                <a:gd name="T67" fmla="*/ 137 h 3090"/>
                <a:gd name="T68" fmla="*/ 1420 w 4727"/>
                <a:gd name="T69" fmla="*/ 236 h 3090"/>
                <a:gd name="T70" fmla="*/ 1575 w 4727"/>
                <a:gd name="T71" fmla="*/ 227 h 3090"/>
                <a:gd name="T72" fmla="*/ 1648 w 4727"/>
                <a:gd name="T73" fmla="*/ 344 h 3090"/>
                <a:gd name="T74" fmla="*/ 1849 w 4727"/>
                <a:gd name="T75" fmla="*/ 509 h 3090"/>
                <a:gd name="T76" fmla="*/ 2188 w 4727"/>
                <a:gd name="T77" fmla="*/ 426 h 3090"/>
                <a:gd name="T78" fmla="*/ 2483 w 4727"/>
                <a:gd name="T79" fmla="*/ 440 h 3090"/>
                <a:gd name="T80" fmla="*/ 2729 w 4727"/>
                <a:gd name="T81" fmla="*/ 445 h 3090"/>
                <a:gd name="T82" fmla="*/ 2967 w 4727"/>
                <a:gd name="T83" fmla="*/ 420 h 3090"/>
                <a:gd name="T84" fmla="*/ 3287 w 4727"/>
                <a:gd name="T85" fmla="*/ 330 h 3090"/>
                <a:gd name="T86" fmla="*/ 3571 w 4727"/>
                <a:gd name="T87" fmla="*/ 211 h 3090"/>
                <a:gd name="T88" fmla="*/ 3754 w 4727"/>
                <a:gd name="T89" fmla="*/ 252 h 3090"/>
                <a:gd name="T90" fmla="*/ 3944 w 4727"/>
                <a:gd name="T91" fmla="*/ 282 h 3090"/>
                <a:gd name="T92" fmla="*/ 4058 w 4727"/>
                <a:gd name="T93" fmla="*/ 93 h 3090"/>
                <a:gd name="T94" fmla="*/ 4183 w 4727"/>
                <a:gd name="T95" fmla="*/ 133 h 3090"/>
                <a:gd name="T96" fmla="*/ 4521 w 4727"/>
                <a:gd name="T97" fmla="*/ 22 h 3090"/>
                <a:gd name="T98" fmla="*/ 4717 w 4727"/>
                <a:gd name="T99" fmla="*/ 78 h 3090"/>
                <a:gd name="T100" fmla="*/ 4613 w 4727"/>
                <a:gd name="T101" fmla="*/ 265 h 3090"/>
                <a:gd name="T102" fmla="*/ 4313 w 4727"/>
                <a:gd name="T103" fmla="*/ 699 h 3090"/>
                <a:gd name="T104" fmla="*/ 4154 w 4727"/>
                <a:gd name="T105" fmla="*/ 932 h 3090"/>
                <a:gd name="T106" fmla="*/ 4053 w 4727"/>
                <a:gd name="T107" fmla="*/ 1196 h 3090"/>
                <a:gd name="T108" fmla="*/ 3867 w 4727"/>
                <a:gd name="T109" fmla="*/ 1504 h 3090"/>
                <a:gd name="T110" fmla="*/ 3912 w 4727"/>
                <a:gd name="T111" fmla="*/ 1808 h 3090"/>
                <a:gd name="T112" fmla="*/ 4108 w 4727"/>
                <a:gd name="T113" fmla="*/ 1937 h 3090"/>
                <a:gd name="T114" fmla="*/ 4006 w 4727"/>
                <a:gd name="T115" fmla="*/ 2050 h 3090"/>
                <a:gd name="T116" fmla="*/ 4102 w 4727"/>
                <a:gd name="T117" fmla="*/ 2132 h 3090"/>
                <a:gd name="T118" fmla="*/ 4216 w 4727"/>
                <a:gd name="T119" fmla="*/ 2316 h 3090"/>
                <a:gd name="T120" fmla="*/ 4167 w 4727"/>
                <a:gd name="T121" fmla="*/ 2385 h 3090"/>
                <a:gd name="T122" fmla="*/ 4103 w 4727"/>
                <a:gd name="T123" fmla="*/ 2475 h 3090"/>
                <a:gd name="T124" fmla="*/ 3983 w 4727"/>
                <a:gd name="T125" fmla="*/ 2563 h 3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27" h="3090">
                  <a:moveTo>
                    <a:pt x="3900" y="2764"/>
                  </a:moveTo>
                  <a:lnTo>
                    <a:pt x="3895" y="2772"/>
                  </a:lnTo>
                  <a:lnTo>
                    <a:pt x="3891" y="2778"/>
                  </a:lnTo>
                  <a:lnTo>
                    <a:pt x="3887" y="2785"/>
                  </a:lnTo>
                  <a:lnTo>
                    <a:pt x="3886" y="2793"/>
                  </a:lnTo>
                  <a:lnTo>
                    <a:pt x="3886" y="2805"/>
                  </a:lnTo>
                  <a:lnTo>
                    <a:pt x="3885" y="2817"/>
                  </a:lnTo>
                  <a:lnTo>
                    <a:pt x="3886" y="2823"/>
                  </a:lnTo>
                  <a:lnTo>
                    <a:pt x="3886" y="2828"/>
                  </a:lnTo>
                  <a:lnTo>
                    <a:pt x="3887" y="2833"/>
                  </a:lnTo>
                  <a:lnTo>
                    <a:pt x="3890" y="2839"/>
                  </a:lnTo>
                  <a:lnTo>
                    <a:pt x="3895" y="2848"/>
                  </a:lnTo>
                  <a:lnTo>
                    <a:pt x="3900" y="2856"/>
                  </a:lnTo>
                  <a:lnTo>
                    <a:pt x="3903" y="2864"/>
                  </a:lnTo>
                  <a:lnTo>
                    <a:pt x="3906" y="2874"/>
                  </a:lnTo>
                  <a:lnTo>
                    <a:pt x="3908" y="2894"/>
                  </a:lnTo>
                  <a:lnTo>
                    <a:pt x="3908" y="2912"/>
                  </a:lnTo>
                  <a:lnTo>
                    <a:pt x="3908" y="2931"/>
                  </a:lnTo>
                  <a:lnTo>
                    <a:pt x="3910" y="2951"/>
                  </a:lnTo>
                  <a:lnTo>
                    <a:pt x="3912" y="2961"/>
                  </a:lnTo>
                  <a:lnTo>
                    <a:pt x="3917" y="2971"/>
                  </a:lnTo>
                  <a:lnTo>
                    <a:pt x="3920" y="2975"/>
                  </a:lnTo>
                  <a:lnTo>
                    <a:pt x="3921" y="2980"/>
                  </a:lnTo>
                  <a:lnTo>
                    <a:pt x="3922" y="2985"/>
                  </a:lnTo>
                  <a:lnTo>
                    <a:pt x="3924" y="2991"/>
                  </a:lnTo>
                  <a:lnTo>
                    <a:pt x="3922" y="3006"/>
                  </a:lnTo>
                  <a:lnTo>
                    <a:pt x="3921" y="3020"/>
                  </a:lnTo>
                  <a:lnTo>
                    <a:pt x="3919" y="3026"/>
                  </a:lnTo>
                  <a:lnTo>
                    <a:pt x="3916" y="3031"/>
                  </a:lnTo>
                  <a:lnTo>
                    <a:pt x="3911" y="3034"/>
                  </a:lnTo>
                  <a:lnTo>
                    <a:pt x="3905" y="3035"/>
                  </a:lnTo>
                  <a:lnTo>
                    <a:pt x="3895" y="3034"/>
                  </a:lnTo>
                  <a:lnTo>
                    <a:pt x="3883" y="3033"/>
                  </a:lnTo>
                  <a:lnTo>
                    <a:pt x="3875" y="3034"/>
                  </a:lnTo>
                  <a:lnTo>
                    <a:pt x="3867" y="3036"/>
                  </a:lnTo>
                  <a:lnTo>
                    <a:pt x="3861" y="3041"/>
                  </a:lnTo>
                  <a:lnTo>
                    <a:pt x="3855" y="3048"/>
                  </a:lnTo>
                  <a:lnTo>
                    <a:pt x="3844" y="3063"/>
                  </a:lnTo>
                  <a:lnTo>
                    <a:pt x="3832" y="3078"/>
                  </a:lnTo>
                  <a:lnTo>
                    <a:pt x="3828" y="3081"/>
                  </a:lnTo>
                  <a:lnTo>
                    <a:pt x="3826" y="3086"/>
                  </a:lnTo>
                  <a:lnTo>
                    <a:pt x="3822" y="3089"/>
                  </a:lnTo>
                  <a:lnTo>
                    <a:pt x="3817" y="3090"/>
                  </a:lnTo>
                  <a:lnTo>
                    <a:pt x="3812" y="3090"/>
                  </a:lnTo>
                  <a:lnTo>
                    <a:pt x="3808" y="3088"/>
                  </a:lnTo>
                  <a:lnTo>
                    <a:pt x="3806" y="3084"/>
                  </a:lnTo>
                  <a:lnTo>
                    <a:pt x="3803" y="3080"/>
                  </a:lnTo>
                  <a:lnTo>
                    <a:pt x="3799" y="3070"/>
                  </a:lnTo>
                  <a:lnTo>
                    <a:pt x="3798" y="3059"/>
                  </a:lnTo>
                  <a:lnTo>
                    <a:pt x="3794" y="3041"/>
                  </a:lnTo>
                  <a:lnTo>
                    <a:pt x="3792" y="3026"/>
                  </a:lnTo>
                  <a:lnTo>
                    <a:pt x="3788" y="3011"/>
                  </a:lnTo>
                  <a:lnTo>
                    <a:pt x="3787" y="2994"/>
                  </a:lnTo>
                  <a:lnTo>
                    <a:pt x="3787" y="2982"/>
                  </a:lnTo>
                  <a:lnTo>
                    <a:pt x="3786" y="2970"/>
                  </a:lnTo>
                  <a:lnTo>
                    <a:pt x="3783" y="2965"/>
                  </a:lnTo>
                  <a:lnTo>
                    <a:pt x="3780" y="2961"/>
                  </a:lnTo>
                  <a:lnTo>
                    <a:pt x="3777" y="2958"/>
                  </a:lnTo>
                  <a:lnTo>
                    <a:pt x="3772" y="2957"/>
                  </a:lnTo>
                  <a:lnTo>
                    <a:pt x="3748" y="2957"/>
                  </a:lnTo>
                  <a:lnTo>
                    <a:pt x="3742" y="2958"/>
                  </a:lnTo>
                  <a:lnTo>
                    <a:pt x="3735" y="2961"/>
                  </a:lnTo>
                  <a:lnTo>
                    <a:pt x="3730" y="2965"/>
                  </a:lnTo>
                  <a:lnTo>
                    <a:pt x="3725" y="2967"/>
                  </a:lnTo>
                  <a:lnTo>
                    <a:pt x="3714" y="2972"/>
                  </a:lnTo>
                  <a:lnTo>
                    <a:pt x="3705" y="2975"/>
                  </a:lnTo>
                  <a:lnTo>
                    <a:pt x="3695" y="2976"/>
                  </a:lnTo>
                  <a:lnTo>
                    <a:pt x="3684" y="2977"/>
                  </a:lnTo>
                  <a:lnTo>
                    <a:pt x="3673" y="2976"/>
                  </a:lnTo>
                  <a:lnTo>
                    <a:pt x="3663" y="2975"/>
                  </a:lnTo>
                  <a:lnTo>
                    <a:pt x="3652" y="2972"/>
                  </a:lnTo>
                  <a:lnTo>
                    <a:pt x="3644" y="2970"/>
                  </a:lnTo>
                  <a:lnTo>
                    <a:pt x="3634" y="2969"/>
                  </a:lnTo>
                  <a:lnTo>
                    <a:pt x="3625" y="2966"/>
                  </a:lnTo>
                  <a:lnTo>
                    <a:pt x="3614" y="2965"/>
                  </a:lnTo>
                  <a:lnTo>
                    <a:pt x="3602" y="2964"/>
                  </a:lnTo>
                  <a:lnTo>
                    <a:pt x="3583" y="2964"/>
                  </a:lnTo>
                  <a:lnTo>
                    <a:pt x="3567" y="2965"/>
                  </a:lnTo>
                  <a:lnTo>
                    <a:pt x="3550" y="2965"/>
                  </a:lnTo>
                  <a:lnTo>
                    <a:pt x="3531" y="2965"/>
                  </a:lnTo>
                  <a:lnTo>
                    <a:pt x="3527" y="2965"/>
                  </a:lnTo>
                  <a:lnTo>
                    <a:pt x="3523" y="2964"/>
                  </a:lnTo>
                  <a:lnTo>
                    <a:pt x="3519" y="2961"/>
                  </a:lnTo>
                  <a:lnTo>
                    <a:pt x="3517" y="2958"/>
                  </a:lnTo>
                  <a:lnTo>
                    <a:pt x="3511" y="2952"/>
                  </a:lnTo>
                  <a:lnTo>
                    <a:pt x="3504" y="2948"/>
                  </a:lnTo>
                  <a:lnTo>
                    <a:pt x="3496" y="2945"/>
                  </a:lnTo>
                  <a:lnTo>
                    <a:pt x="3487" y="2942"/>
                  </a:lnTo>
                  <a:lnTo>
                    <a:pt x="3479" y="2940"/>
                  </a:lnTo>
                  <a:lnTo>
                    <a:pt x="3472" y="2940"/>
                  </a:lnTo>
                  <a:lnTo>
                    <a:pt x="3455" y="2940"/>
                  </a:lnTo>
                  <a:lnTo>
                    <a:pt x="3437" y="2940"/>
                  </a:lnTo>
                  <a:lnTo>
                    <a:pt x="3425" y="2940"/>
                  </a:lnTo>
                  <a:lnTo>
                    <a:pt x="3414" y="2940"/>
                  </a:lnTo>
                  <a:lnTo>
                    <a:pt x="3400" y="2950"/>
                  </a:lnTo>
                  <a:lnTo>
                    <a:pt x="3385" y="2957"/>
                  </a:lnTo>
                  <a:lnTo>
                    <a:pt x="3379" y="2956"/>
                  </a:lnTo>
                  <a:lnTo>
                    <a:pt x="3373" y="2953"/>
                  </a:lnTo>
                  <a:lnTo>
                    <a:pt x="3368" y="2950"/>
                  </a:lnTo>
                  <a:lnTo>
                    <a:pt x="3363" y="2946"/>
                  </a:lnTo>
                  <a:lnTo>
                    <a:pt x="3359" y="2942"/>
                  </a:lnTo>
                  <a:lnTo>
                    <a:pt x="3354" y="2938"/>
                  </a:lnTo>
                  <a:lnTo>
                    <a:pt x="3348" y="2936"/>
                  </a:lnTo>
                  <a:lnTo>
                    <a:pt x="3341" y="2935"/>
                  </a:lnTo>
                  <a:lnTo>
                    <a:pt x="3330" y="2935"/>
                  </a:lnTo>
                  <a:lnTo>
                    <a:pt x="3321" y="2936"/>
                  </a:lnTo>
                  <a:lnTo>
                    <a:pt x="3311" y="2938"/>
                  </a:lnTo>
                  <a:lnTo>
                    <a:pt x="3301" y="2942"/>
                  </a:lnTo>
                  <a:lnTo>
                    <a:pt x="3295" y="2947"/>
                  </a:lnTo>
                  <a:lnTo>
                    <a:pt x="3289" y="2951"/>
                  </a:lnTo>
                  <a:lnTo>
                    <a:pt x="3281" y="2950"/>
                  </a:lnTo>
                  <a:lnTo>
                    <a:pt x="3275" y="2947"/>
                  </a:lnTo>
                  <a:lnTo>
                    <a:pt x="3270" y="2945"/>
                  </a:lnTo>
                  <a:lnTo>
                    <a:pt x="3265" y="2940"/>
                  </a:lnTo>
                  <a:lnTo>
                    <a:pt x="3253" y="2931"/>
                  </a:lnTo>
                  <a:lnTo>
                    <a:pt x="3242" y="2921"/>
                  </a:lnTo>
                  <a:lnTo>
                    <a:pt x="3223" y="2910"/>
                  </a:lnTo>
                  <a:lnTo>
                    <a:pt x="3207" y="2898"/>
                  </a:lnTo>
                  <a:lnTo>
                    <a:pt x="3189" y="2889"/>
                  </a:lnTo>
                  <a:lnTo>
                    <a:pt x="3169" y="2879"/>
                  </a:lnTo>
                  <a:lnTo>
                    <a:pt x="3162" y="2877"/>
                  </a:lnTo>
                  <a:lnTo>
                    <a:pt x="3154" y="2874"/>
                  </a:lnTo>
                  <a:lnTo>
                    <a:pt x="3147" y="2874"/>
                  </a:lnTo>
                  <a:lnTo>
                    <a:pt x="3139" y="2874"/>
                  </a:lnTo>
                  <a:lnTo>
                    <a:pt x="3133" y="2873"/>
                  </a:lnTo>
                  <a:lnTo>
                    <a:pt x="3125" y="2873"/>
                  </a:lnTo>
                  <a:lnTo>
                    <a:pt x="3118" y="2872"/>
                  </a:lnTo>
                  <a:lnTo>
                    <a:pt x="3110" y="2868"/>
                  </a:lnTo>
                  <a:lnTo>
                    <a:pt x="3088" y="2858"/>
                  </a:lnTo>
                  <a:lnTo>
                    <a:pt x="3068" y="2848"/>
                  </a:lnTo>
                  <a:lnTo>
                    <a:pt x="3058" y="2844"/>
                  </a:lnTo>
                  <a:lnTo>
                    <a:pt x="3046" y="2842"/>
                  </a:lnTo>
                  <a:lnTo>
                    <a:pt x="3035" y="2841"/>
                  </a:lnTo>
                  <a:lnTo>
                    <a:pt x="3022" y="2839"/>
                  </a:lnTo>
                  <a:lnTo>
                    <a:pt x="3012" y="2841"/>
                  </a:lnTo>
                  <a:lnTo>
                    <a:pt x="3002" y="2843"/>
                  </a:lnTo>
                  <a:lnTo>
                    <a:pt x="2994" y="2846"/>
                  </a:lnTo>
                  <a:lnTo>
                    <a:pt x="2984" y="2846"/>
                  </a:lnTo>
                  <a:lnTo>
                    <a:pt x="2980" y="2846"/>
                  </a:lnTo>
                  <a:lnTo>
                    <a:pt x="2977" y="2844"/>
                  </a:lnTo>
                  <a:lnTo>
                    <a:pt x="2975" y="2843"/>
                  </a:lnTo>
                  <a:lnTo>
                    <a:pt x="2974" y="2841"/>
                  </a:lnTo>
                  <a:lnTo>
                    <a:pt x="2970" y="2834"/>
                  </a:lnTo>
                  <a:lnTo>
                    <a:pt x="2967" y="2828"/>
                  </a:lnTo>
                  <a:lnTo>
                    <a:pt x="2963" y="2820"/>
                  </a:lnTo>
                  <a:lnTo>
                    <a:pt x="2961" y="2813"/>
                  </a:lnTo>
                  <a:lnTo>
                    <a:pt x="2960" y="2805"/>
                  </a:lnTo>
                  <a:lnTo>
                    <a:pt x="2958" y="2797"/>
                  </a:lnTo>
                  <a:lnTo>
                    <a:pt x="2957" y="2793"/>
                  </a:lnTo>
                  <a:lnTo>
                    <a:pt x="2956" y="2790"/>
                  </a:lnTo>
                  <a:lnTo>
                    <a:pt x="2953" y="2787"/>
                  </a:lnTo>
                  <a:lnTo>
                    <a:pt x="2952" y="2784"/>
                  </a:lnTo>
                  <a:lnTo>
                    <a:pt x="2946" y="2779"/>
                  </a:lnTo>
                  <a:lnTo>
                    <a:pt x="2940" y="2775"/>
                  </a:lnTo>
                  <a:lnTo>
                    <a:pt x="2933" y="2772"/>
                  </a:lnTo>
                  <a:lnTo>
                    <a:pt x="2928" y="2767"/>
                  </a:lnTo>
                  <a:lnTo>
                    <a:pt x="2927" y="2764"/>
                  </a:lnTo>
                  <a:lnTo>
                    <a:pt x="2925" y="2760"/>
                  </a:lnTo>
                  <a:lnTo>
                    <a:pt x="2923" y="2758"/>
                  </a:lnTo>
                  <a:lnTo>
                    <a:pt x="2923" y="2754"/>
                  </a:lnTo>
                  <a:lnTo>
                    <a:pt x="2925" y="2741"/>
                  </a:lnTo>
                  <a:lnTo>
                    <a:pt x="2926" y="2731"/>
                  </a:lnTo>
                  <a:lnTo>
                    <a:pt x="2928" y="2721"/>
                  </a:lnTo>
                  <a:lnTo>
                    <a:pt x="2928" y="2710"/>
                  </a:lnTo>
                  <a:lnTo>
                    <a:pt x="2928" y="2700"/>
                  </a:lnTo>
                  <a:lnTo>
                    <a:pt x="2927" y="2691"/>
                  </a:lnTo>
                  <a:lnTo>
                    <a:pt x="2926" y="2682"/>
                  </a:lnTo>
                  <a:lnTo>
                    <a:pt x="2923" y="2674"/>
                  </a:lnTo>
                  <a:lnTo>
                    <a:pt x="2917" y="2659"/>
                  </a:lnTo>
                  <a:lnTo>
                    <a:pt x="2908" y="2644"/>
                  </a:lnTo>
                  <a:lnTo>
                    <a:pt x="2898" y="2630"/>
                  </a:lnTo>
                  <a:lnTo>
                    <a:pt x="2887" y="2616"/>
                  </a:lnTo>
                  <a:lnTo>
                    <a:pt x="2873" y="2602"/>
                  </a:lnTo>
                  <a:lnTo>
                    <a:pt x="2861" y="2588"/>
                  </a:lnTo>
                  <a:lnTo>
                    <a:pt x="2838" y="2565"/>
                  </a:lnTo>
                  <a:lnTo>
                    <a:pt x="2820" y="2542"/>
                  </a:lnTo>
                  <a:lnTo>
                    <a:pt x="2803" y="2518"/>
                  </a:lnTo>
                  <a:lnTo>
                    <a:pt x="2787" y="2489"/>
                  </a:lnTo>
                  <a:lnTo>
                    <a:pt x="2774" y="2467"/>
                  </a:lnTo>
                  <a:lnTo>
                    <a:pt x="2763" y="2448"/>
                  </a:lnTo>
                  <a:lnTo>
                    <a:pt x="2753" y="2428"/>
                  </a:lnTo>
                  <a:lnTo>
                    <a:pt x="2740" y="2406"/>
                  </a:lnTo>
                  <a:lnTo>
                    <a:pt x="2735" y="2395"/>
                  </a:lnTo>
                  <a:lnTo>
                    <a:pt x="2731" y="2385"/>
                  </a:lnTo>
                  <a:lnTo>
                    <a:pt x="2726" y="2375"/>
                  </a:lnTo>
                  <a:lnTo>
                    <a:pt x="2720" y="2366"/>
                  </a:lnTo>
                  <a:lnTo>
                    <a:pt x="2702" y="2352"/>
                  </a:lnTo>
                  <a:lnTo>
                    <a:pt x="2682" y="2339"/>
                  </a:lnTo>
                  <a:lnTo>
                    <a:pt x="2670" y="2326"/>
                  </a:lnTo>
                  <a:lnTo>
                    <a:pt x="2657" y="2315"/>
                  </a:lnTo>
                  <a:lnTo>
                    <a:pt x="2645" y="2305"/>
                  </a:lnTo>
                  <a:lnTo>
                    <a:pt x="2628" y="2295"/>
                  </a:lnTo>
                  <a:lnTo>
                    <a:pt x="2478" y="2226"/>
                  </a:lnTo>
                  <a:lnTo>
                    <a:pt x="2443" y="2226"/>
                  </a:lnTo>
                  <a:lnTo>
                    <a:pt x="2434" y="2226"/>
                  </a:lnTo>
                  <a:lnTo>
                    <a:pt x="2425" y="2222"/>
                  </a:lnTo>
                  <a:lnTo>
                    <a:pt x="2418" y="2218"/>
                  </a:lnTo>
                  <a:lnTo>
                    <a:pt x="2411" y="2214"/>
                  </a:lnTo>
                  <a:lnTo>
                    <a:pt x="2404" y="2209"/>
                  </a:lnTo>
                  <a:lnTo>
                    <a:pt x="2396" y="2206"/>
                  </a:lnTo>
                  <a:lnTo>
                    <a:pt x="2389" y="2203"/>
                  </a:lnTo>
                  <a:lnTo>
                    <a:pt x="2379" y="2202"/>
                  </a:lnTo>
                  <a:lnTo>
                    <a:pt x="2374" y="2203"/>
                  </a:lnTo>
                  <a:lnTo>
                    <a:pt x="2369" y="2203"/>
                  </a:lnTo>
                  <a:lnTo>
                    <a:pt x="2364" y="2206"/>
                  </a:lnTo>
                  <a:lnTo>
                    <a:pt x="2359" y="2207"/>
                  </a:lnTo>
                  <a:lnTo>
                    <a:pt x="2351" y="2213"/>
                  </a:lnTo>
                  <a:lnTo>
                    <a:pt x="2342" y="2219"/>
                  </a:lnTo>
                  <a:lnTo>
                    <a:pt x="2338" y="2222"/>
                  </a:lnTo>
                  <a:lnTo>
                    <a:pt x="2336" y="2226"/>
                  </a:lnTo>
                  <a:lnTo>
                    <a:pt x="2333" y="2228"/>
                  </a:lnTo>
                  <a:lnTo>
                    <a:pt x="2330" y="2228"/>
                  </a:lnTo>
                  <a:lnTo>
                    <a:pt x="2297" y="2228"/>
                  </a:lnTo>
                  <a:lnTo>
                    <a:pt x="2292" y="2228"/>
                  </a:lnTo>
                  <a:lnTo>
                    <a:pt x="2286" y="2227"/>
                  </a:lnTo>
                  <a:lnTo>
                    <a:pt x="2282" y="2226"/>
                  </a:lnTo>
                  <a:lnTo>
                    <a:pt x="2277" y="2223"/>
                  </a:lnTo>
                  <a:lnTo>
                    <a:pt x="2269" y="2217"/>
                  </a:lnTo>
                  <a:lnTo>
                    <a:pt x="2261" y="2211"/>
                  </a:lnTo>
                  <a:lnTo>
                    <a:pt x="2253" y="2203"/>
                  </a:lnTo>
                  <a:lnTo>
                    <a:pt x="2246" y="2198"/>
                  </a:lnTo>
                  <a:lnTo>
                    <a:pt x="2241" y="2196"/>
                  </a:lnTo>
                  <a:lnTo>
                    <a:pt x="2236" y="2193"/>
                  </a:lnTo>
                  <a:lnTo>
                    <a:pt x="2231" y="2192"/>
                  </a:lnTo>
                  <a:lnTo>
                    <a:pt x="2226" y="2192"/>
                  </a:lnTo>
                  <a:lnTo>
                    <a:pt x="2195" y="2192"/>
                  </a:lnTo>
                  <a:lnTo>
                    <a:pt x="2188" y="2192"/>
                  </a:lnTo>
                  <a:lnTo>
                    <a:pt x="2182" y="2193"/>
                  </a:lnTo>
                  <a:lnTo>
                    <a:pt x="2175" y="2194"/>
                  </a:lnTo>
                  <a:lnTo>
                    <a:pt x="2169" y="2197"/>
                  </a:lnTo>
                  <a:lnTo>
                    <a:pt x="2159" y="2202"/>
                  </a:lnTo>
                  <a:lnTo>
                    <a:pt x="2148" y="2208"/>
                  </a:lnTo>
                  <a:lnTo>
                    <a:pt x="2138" y="2214"/>
                  </a:lnTo>
                  <a:lnTo>
                    <a:pt x="2126" y="2219"/>
                  </a:lnTo>
                  <a:lnTo>
                    <a:pt x="2120" y="2222"/>
                  </a:lnTo>
                  <a:lnTo>
                    <a:pt x="2114" y="2223"/>
                  </a:lnTo>
                  <a:lnTo>
                    <a:pt x="2108" y="2224"/>
                  </a:lnTo>
                  <a:lnTo>
                    <a:pt x="2100" y="2224"/>
                  </a:lnTo>
                  <a:lnTo>
                    <a:pt x="2091" y="2224"/>
                  </a:lnTo>
                  <a:lnTo>
                    <a:pt x="2084" y="2223"/>
                  </a:lnTo>
                  <a:lnTo>
                    <a:pt x="2076" y="2221"/>
                  </a:lnTo>
                  <a:lnTo>
                    <a:pt x="2069" y="2218"/>
                  </a:lnTo>
                  <a:lnTo>
                    <a:pt x="2056" y="2212"/>
                  </a:lnTo>
                  <a:lnTo>
                    <a:pt x="2045" y="2202"/>
                  </a:lnTo>
                  <a:lnTo>
                    <a:pt x="2023" y="2179"/>
                  </a:lnTo>
                  <a:lnTo>
                    <a:pt x="2000" y="2153"/>
                  </a:lnTo>
                  <a:lnTo>
                    <a:pt x="1988" y="2139"/>
                  </a:lnTo>
                  <a:lnTo>
                    <a:pt x="1978" y="2127"/>
                  </a:lnTo>
                  <a:lnTo>
                    <a:pt x="1973" y="2120"/>
                  </a:lnTo>
                  <a:lnTo>
                    <a:pt x="1968" y="2114"/>
                  </a:lnTo>
                  <a:lnTo>
                    <a:pt x="1962" y="2109"/>
                  </a:lnTo>
                  <a:lnTo>
                    <a:pt x="1954" y="2103"/>
                  </a:lnTo>
                  <a:lnTo>
                    <a:pt x="1948" y="2100"/>
                  </a:lnTo>
                  <a:lnTo>
                    <a:pt x="1942" y="2098"/>
                  </a:lnTo>
                  <a:lnTo>
                    <a:pt x="1936" y="2096"/>
                  </a:lnTo>
                  <a:lnTo>
                    <a:pt x="1929" y="2095"/>
                  </a:lnTo>
                  <a:lnTo>
                    <a:pt x="1916" y="2095"/>
                  </a:lnTo>
                  <a:lnTo>
                    <a:pt x="1902" y="2095"/>
                  </a:lnTo>
                  <a:lnTo>
                    <a:pt x="1864" y="2095"/>
                  </a:lnTo>
                  <a:lnTo>
                    <a:pt x="1854" y="2094"/>
                  </a:lnTo>
                  <a:lnTo>
                    <a:pt x="1847" y="2091"/>
                  </a:lnTo>
                  <a:lnTo>
                    <a:pt x="1839" y="2088"/>
                  </a:lnTo>
                  <a:lnTo>
                    <a:pt x="1830" y="2084"/>
                  </a:lnTo>
                  <a:lnTo>
                    <a:pt x="1819" y="2078"/>
                  </a:lnTo>
                  <a:lnTo>
                    <a:pt x="1810" y="2073"/>
                  </a:lnTo>
                  <a:lnTo>
                    <a:pt x="1801" y="2066"/>
                  </a:lnTo>
                  <a:lnTo>
                    <a:pt x="1794" y="2059"/>
                  </a:lnTo>
                  <a:lnTo>
                    <a:pt x="1779" y="2044"/>
                  </a:lnTo>
                  <a:lnTo>
                    <a:pt x="1762" y="2025"/>
                  </a:lnTo>
                  <a:lnTo>
                    <a:pt x="1752" y="2014"/>
                  </a:lnTo>
                  <a:lnTo>
                    <a:pt x="1744" y="2005"/>
                  </a:lnTo>
                  <a:lnTo>
                    <a:pt x="1734" y="1996"/>
                  </a:lnTo>
                  <a:lnTo>
                    <a:pt x="1724" y="1989"/>
                  </a:lnTo>
                  <a:lnTo>
                    <a:pt x="1703" y="1974"/>
                  </a:lnTo>
                  <a:lnTo>
                    <a:pt x="1681" y="1956"/>
                  </a:lnTo>
                  <a:lnTo>
                    <a:pt x="1671" y="1950"/>
                  </a:lnTo>
                  <a:lnTo>
                    <a:pt x="1661" y="1945"/>
                  </a:lnTo>
                  <a:lnTo>
                    <a:pt x="1657" y="1941"/>
                  </a:lnTo>
                  <a:lnTo>
                    <a:pt x="1653" y="1937"/>
                  </a:lnTo>
                  <a:lnTo>
                    <a:pt x="1651" y="1933"/>
                  </a:lnTo>
                  <a:lnTo>
                    <a:pt x="1648" y="1927"/>
                  </a:lnTo>
                  <a:lnTo>
                    <a:pt x="1644" y="1913"/>
                  </a:lnTo>
                  <a:lnTo>
                    <a:pt x="1642" y="1899"/>
                  </a:lnTo>
                  <a:lnTo>
                    <a:pt x="1641" y="1894"/>
                  </a:lnTo>
                  <a:lnTo>
                    <a:pt x="1638" y="1888"/>
                  </a:lnTo>
                  <a:lnTo>
                    <a:pt x="1633" y="1884"/>
                  </a:lnTo>
                  <a:lnTo>
                    <a:pt x="1628" y="1881"/>
                  </a:lnTo>
                  <a:lnTo>
                    <a:pt x="1618" y="1878"/>
                  </a:lnTo>
                  <a:lnTo>
                    <a:pt x="1608" y="1876"/>
                  </a:lnTo>
                  <a:lnTo>
                    <a:pt x="1604" y="1873"/>
                  </a:lnTo>
                  <a:lnTo>
                    <a:pt x="1601" y="1871"/>
                  </a:lnTo>
                  <a:lnTo>
                    <a:pt x="1597" y="1867"/>
                  </a:lnTo>
                  <a:lnTo>
                    <a:pt x="1594" y="1863"/>
                  </a:lnTo>
                  <a:lnTo>
                    <a:pt x="1589" y="1848"/>
                  </a:lnTo>
                  <a:lnTo>
                    <a:pt x="1584" y="1834"/>
                  </a:lnTo>
                  <a:lnTo>
                    <a:pt x="1580" y="1829"/>
                  </a:lnTo>
                  <a:lnTo>
                    <a:pt x="1577" y="1824"/>
                  </a:lnTo>
                  <a:lnTo>
                    <a:pt x="1570" y="1822"/>
                  </a:lnTo>
                  <a:lnTo>
                    <a:pt x="1564" y="1820"/>
                  </a:lnTo>
                  <a:lnTo>
                    <a:pt x="1554" y="1822"/>
                  </a:lnTo>
                  <a:lnTo>
                    <a:pt x="1545" y="1823"/>
                  </a:lnTo>
                  <a:lnTo>
                    <a:pt x="1519" y="1823"/>
                  </a:lnTo>
                  <a:lnTo>
                    <a:pt x="1486" y="1829"/>
                  </a:lnTo>
                  <a:lnTo>
                    <a:pt x="1476" y="1829"/>
                  </a:lnTo>
                  <a:lnTo>
                    <a:pt x="1466" y="1829"/>
                  </a:lnTo>
                  <a:lnTo>
                    <a:pt x="1463" y="1829"/>
                  </a:lnTo>
                  <a:lnTo>
                    <a:pt x="1457" y="1828"/>
                  </a:lnTo>
                  <a:lnTo>
                    <a:pt x="1452" y="1827"/>
                  </a:lnTo>
                  <a:lnTo>
                    <a:pt x="1449" y="1824"/>
                  </a:lnTo>
                  <a:lnTo>
                    <a:pt x="1432" y="1809"/>
                  </a:lnTo>
                  <a:lnTo>
                    <a:pt x="1417" y="1793"/>
                  </a:lnTo>
                  <a:lnTo>
                    <a:pt x="1400" y="1778"/>
                  </a:lnTo>
                  <a:lnTo>
                    <a:pt x="1382" y="1764"/>
                  </a:lnTo>
                  <a:lnTo>
                    <a:pt x="1363" y="1746"/>
                  </a:lnTo>
                  <a:lnTo>
                    <a:pt x="1348" y="1731"/>
                  </a:lnTo>
                  <a:lnTo>
                    <a:pt x="1332" y="1716"/>
                  </a:lnTo>
                  <a:lnTo>
                    <a:pt x="1314" y="1699"/>
                  </a:lnTo>
                  <a:lnTo>
                    <a:pt x="1306" y="1689"/>
                  </a:lnTo>
                  <a:lnTo>
                    <a:pt x="1299" y="1677"/>
                  </a:lnTo>
                  <a:lnTo>
                    <a:pt x="1296" y="1674"/>
                  </a:lnTo>
                  <a:lnTo>
                    <a:pt x="1292" y="1670"/>
                  </a:lnTo>
                  <a:lnTo>
                    <a:pt x="1286" y="1667"/>
                  </a:lnTo>
                  <a:lnTo>
                    <a:pt x="1281" y="1666"/>
                  </a:lnTo>
                  <a:lnTo>
                    <a:pt x="1234" y="1666"/>
                  </a:lnTo>
                  <a:lnTo>
                    <a:pt x="1229" y="1666"/>
                  </a:lnTo>
                  <a:lnTo>
                    <a:pt x="1225" y="1664"/>
                  </a:lnTo>
                  <a:lnTo>
                    <a:pt x="1222" y="1661"/>
                  </a:lnTo>
                  <a:lnTo>
                    <a:pt x="1218" y="1659"/>
                  </a:lnTo>
                  <a:lnTo>
                    <a:pt x="1215" y="1654"/>
                  </a:lnTo>
                  <a:lnTo>
                    <a:pt x="1213" y="1650"/>
                  </a:lnTo>
                  <a:lnTo>
                    <a:pt x="1212" y="1645"/>
                  </a:lnTo>
                  <a:lnTo>
                    <a:pt x="1210" y="1640"/>
                  </a:lnTo>
                  <a:lnTo>
                    <a:pt x="1205" y="1626"/>
                  </a:lnTo>
                  <a:lnTo>
                    <a:pt x="1203" y="1613"/>
                  </a:lnTo>
                  <a:lnTo>
                    <a:pt x="1200" y="1608"/>
                  </a:lnTo>
                  <a:lnTo>
                    <a:pt x="1198" y="1603"/>
                  </a:lnTo>
                  <a:lnTo>
                    <a:pt x="1195" y="1597"/>
                  </a:lnTo>
                  <a:lnTo>
                    <a:pt x="1190" y="1592"/>
                  </a:lnTo>
                  <a:lnTo>
                    <a:pt x="1176" y="1582"/>
                  </a:lnTo>
                  <a:lnTo>
                    <a:pt x="1164" y="1572"/>
                  </a:lnTo>
                  <a:lnTo>
                    <a:pt x="1158" y="1561"/>
                  </a:lnTo>
                  <a:lnTo>
                    <a:pt x="1153" y="1549"/>
                  </a:lnTo>
                  <a:lnTo>
                    <a:pt x="1149" y="1538"/>
                  </a:lnTo>
                  <a:lnTo>
                    <a:pt x="1146" y="1527"/>
                  </a:lnTo>
                  <a:lnTo>
                    <a:pt x="1142" y="1517"/>
                  </a:lnTo>
                  <a:lnTo>
                    <a:pt x="1137" y="1507"/>
                  </a:lnTo>
                  <a:lnTo>
                    <a:pt x="1135" y="1502"/>
                  </a:lnTo>
                  <a:lnTo>
                    <a:pt x="1131" y="1497"/>
                  </a:lnTo>
                  <a:lnTo>
                    <a:pt x="1126" y="1493"/>
                  </a:lnTo>
                  <a:lnTo>
                    <a:pt x="1121" y="1489"/>
                  </a:lnTo>
                  <a:lnTo>
                    <a:pt x="1110" y="1482"/>
                  </a:lnTo>
                  <a:lnTo>
                    <a:pt x="1100" y="1478"/>
                  </a:lnTo>
                  <a:lnTo>
                    <a:pt x="1089" y="1473"/>
                  </a:lnTo>
                  <a:lnTo>
                    <a:pt x="1078" y="1465"/>
                  </a:lnTo>
                  <a:lnTo>
                    <a:pt x="1068" y="1454"/>
                  </a:lnTo>
                  <a:lnTo>
                    <a:pt x="1061" y="1444"/>
                  </a:lnTo>
                  <a:lnTo>
                    <a:pt x="1053" y="1434"/>
                  </a:lnTo>
                  <a:lnTo>
                    <a:pt x="1043" y="1424"/>
                  </a:lnTo>
                  <a:lnTo>
                    <a:pt x="1036" y="1418"/>
                  </a:lnTo>
                  <a:lnTo>
                    <a:pt x="1027" y="1411"/>
                  </a:lnTo>
                  <a:lnTo>
                    <a:pt x="1019" y="1406"/>
                  </a:lnTo>
                  <a:lnTo>
                    <a:pt x="1011" y="1404"/>
                  </a:lnTo>
                  <a:lnTo>
                    <a:pt x="1002" y="1400"/>
                  </a:lnTo>
                  <a:lnTo>
                    <a:pt x="992" y="1399"/>
                  </a:lnTo>
                  <a:lnTo>
                    <a:pt x="983" y="1398"/>
                  </a:lnTo>
                  <a:lnTo>
                    <a:pt x="972" y="1398"/>
                  </a:lnTo>
                  <a:lnTo>
                    <a:pt x="947" y="1398"/>
                  </a:lnTo>
                  <a:lnTo>
                    <a:pt x="929" y="1396"/>
                  </a:lnTo>
                  <a:lnTo>
                    <a:pt x="915" y="1393"/>
                  </a:lnTo>
                  <a:lnTo>
                    <a:pt x="902" y="1390"/>
                  </a:lnTo>
                  <a:lnTo>
                    <a:pt x="885" y="1388"/>
                  </a:lnTo>
                  <a:lnTo>
                    <a:pt x="866" y="1390"/>
                  </a:lnTo>
                  <a:lnTo>
                    <a:pt x="848" y="1393"/>
                  </a:lnTo>
                  <a:lnTo>
                    <a:pt x="840" y="1393"/>
                  </a:lnTo>
                  <a:lnTo>
                    <a:pt x="834" y="1393"/>
                  </a:lnTo>
                  <a:lnTo>
                    <a:pt x="827" y="1391"/>
                  </a:lnTo>
                  <a:lnTo>
                    <a:pt x="820" y="1388"/>
                  </a:lnTo>
                  <a:lnTo>
                    <a:pt x="812" y="1376"/>
                  </a:lnTo>
                  <a:lnTo>
                    <a:pt x="806" y="1361"/>
                  </a:lnTo>
                  <a:lnTo>
                    <a:pt x="799" y="1356"/>
                  </a:lnTo>
                  <a:lnTo>
                    <a:pt x="790" y="1354"/>
                  </a:lnTo>
                  <a:lnTo>
                    <a:pt x="781" y="1351"/>
                  </a:lnTo>
                  <a:lnTo>
                    <a:pt x="772" y="1349"/>
                  </a:lnTo>
                  <a:lnTo>
                    <a:pt x="770" y="1347"/>
                  </a:lnTo>
                  <a:lnTo>
                    <a:pt x="767" y="1345"/>
                  </a:lnTo>
                  <a:lnTo>
                    <a:pt x="765" y="1342"/>
                  </a:lnTo>
                  <a:lnTo>
                    <a:pt x="763" y="1339"/>
                  </a:lnTo>
                  <a:lnTo>
                    <a:pt x="762" y="1332"/>
                  </a:lnTo>
                  <a:lnTo>
                    <a:pt x="762" y="1325"/>
                  </a:lnTo>
                  <a:lnTo>
                    <a:pt x="762" y="1293"/>
                  </a:lnTo>
                  <a:lnTo>
                    <a:pt x="761" y="1286"/>
                  </a:lnTo>
                  <a:lnTo>
                    <a:pt x="758" y="1280"/>
                  </a:lnTo>
                  <a:lnTo>
                    <a:pt x="756" y="1273"/>
                  </a:lnTo>
                  <a:lnTo>
                    <a:pt x="751" y="1267"/>
                  </a:lnTo>
                  <a:lnTo>
                    <a:pt x="738" y="1258"/>
                  </a:lnTo>
                  <a:lnTo>
                    <a:pt x="725" y="1250"/>
                  </a:lnTo>
                  <a:lnTo>
                    <a:pt x="720" y="1245"/>
                  </a:lnTo>
                  <a:lnTo>
                    <a:pt x="715" y="1238"/>
                  </a:lnTo>
                  <a:lnTo>
                    <a:pt x="712" y="1231"/>
                  </a:lnTo>
                  <a:lnTo>
                    <a:pt x="710" y="1223"/>
                  </a:lnTo>
                  <a:lnTo>
                    <a:pt x="707" y="1217"/>
                  </a:lnTo>
                  <a:lnTo>
                    <a:pt x="703" y="1211"/>
                  </a:lnTo>
                  <a:lnTo>
                    <a:pt x="701" y="1209"/>
                  </a:lnTo>
                  <a:lnTo>
                    <a:pt x="698" y="1207"/>
                  </a:lnTo>
                  <a:lnTo>
                    <a:pt x="696" y="1206"/>
                  </a:lnTo>
                  <a:lnTo>
                    <a:pt x="692" y="1206"/>
                  </a:lnTo>
                  <a:lnTo>
                    <a:pt x="683" y="1206"/>
                  </a:lnTo>
                  <a:lnTo>
                    <a:pt x="676" y="1208"/>
                  </a:lnTo>
                  <a:lnTo>
                    <a:pt x="669" y="1209"/>
                  </a:lnTo>
                  <a:lnTo>
                    <a:pt x="663" y="1212"/>
                  </a:lnTo>
                  <a:lnTo>
                    <a:pt x="649" y="1217"/>
                  </a:lnTo>
                  <a:lnTo>
                    <a:pt x="634" y="1222"/>
                  </a:lnTo>
                  <a:lnTo>
                    <a:pt x="609" y="1222"/>
                  </a:lnTo>
                  <a:lnTo>
                    <a:pt x="588" y="1223"/>
                  </a:lnTo>
                  <a:lnTo>
                    <a:pt x="566" y="1224"/>
                  </a:lnTo>
                  <a:lnTo>
                    <a:pt x="543" y="1224"/>
                  </a:lnTo>
                  <a:lnTo>
                    <a:pt x="530" y="1223"/>
                  </a:lnTo>
                  <a:lnTo>
                    <a:pt x="520" y="1221"/>
                  </a:lnTo>
                  <a:lnTo>
                    <a:pt x="510" y="1217"/>
                  </a:lnTo>
                  <a:lnTo>
                    <a:pt x="501" y="1213"/>
                  </a:lnTo>
                  <a:lnTo>
                    <a:pt x="491" y="1209"/>
                  </a:lnTo>
                  <a:lnTo>
                    <a:pt x="481" y="1206"/>
                  </a:lnTo>
                  <a:lnTo>
                    <a:pt x="471" y="1203"/>
                  </a:lnTo>
                  <a:lnTo>
                    <a:pt x="460" y="1202"/>
                  </a:lnTo>
                  <a:lnTo>
                    <a:pt x="450" y="1203"/>
                  </a:lnTo>
                  <a:lnTo>
                    <a:pt x="441" y="1206"/>
                  </a:lnTo>
                  <a:lnTo>
                    <a:pt x="433" y="1209"/>
                  </a:lnTo>
                  <a:lnTo>
                    <a:pt x="427" y="1214"/>
                  </a:lnTo>
                  <a:lnTo>
                    <a:pt x="420" y="1219"/>
                  </a:lnTo>
                  <a:lnTo>
                    <a:pt x="412" y="1223"/>
                  </a:lnTo>
                  <a:lnTo>
                    <a:pt x="403" y="1226"/>
                  </a:lnTo>
                  <a:lnTo>
                    <a:pt x="395" y="1227"/>
                  </a:lnTo>
                  <a:lnTo>
                    <a:pt x="361" y="1227"/>
                  </a:lnTo>
                  <a:lnTo>
                    <a:pt x="351" y="1228"/>
                  </a:lnTo>
                  <a:lnTo>
                    <a:pt x="342" y="1232"/>
                  </a:lnTo>
                  <a:lnTo>
                    <a:pt x="333" y="1236"/>
                  </a:lnTo>
                  <a:lnTo>
                    <a:pt x="323" y="1237"/>
                  </a:lnTo>
                  <a:lnTo>
                    <a:pt x="313" y="1237"/>
                  </a:lnTo>
                  <a:lnTo>
                    <a:pt x="304" y="1234"/>
                  </a:lnTo>
                  <a:lnTo>
                    <a:pt x="297" y="1231"/>
                  </a:lnTo>
                  <a:lnTo>
                    <a:pt x="289" y="1226"/>
                  </a:lnTo>
                  <a:lnTo>
                    <a:pt x="275" y="1214"/>
                  </a:lnTo>
                  <a:lnTo>
                    <a:pt x="263" y="1201"/>
                  </a:lnTo>
                  <a:lnTo>
                    <a:pt x="253" y="1191"/>
                  </a:lnTo>
                  <a:lnTo>
                    <a:pt x="245" y="1182"/>
                  </a:lnTo>
                  <a:lnTo>
                    <a:pt x="238" y="1172"/>
                  </a:lnTo>
                  <a:lnTo>
                    <a:pt x="231" y="1159"/>
                  </a:lnTo>
                  <a:lnTo>
                    <a:pt x="224" y="1140"/>
                  </a:lnTo>
                  <a:lnTo>
                    <a:pt x="219" y="1123"/>
                  </a:lnTo>
                  <a:lnTo>
                    <a:pt x="214" y="1105"/>
                  </a:lnTo>
                  <a:lnTo>
                    <a:pt x="206" y="1085"/>
                  </a:lnTo>
                  <a:lnTo>
                    <a:pt x="202" y="1070"/>
                  </a:lnTo>
                  <a:lnTo>
                    <a:pt x="197" y="1056"/>
                  </a:lnTo>
                  <a:lnTo>
                    <a:pt x="194" y="1050"/>
                  </a:lnTo>
                  <a:lnTo>
                    <a:pt x="190" y="1046"/>
                  </a:lnTo>
                  <a:lnTo>
                    <a:pt x="184" y="1042"/>
                  </a:lnTo>
                  <a:lnTo>
                    <a:pt x="177" y="1041"/>
                  </a:lnTo>
                  <a:lnTo>
                    <a:pt x="116" y="1041"/>
                  </a:lnTo>
                  <a:lnTo>
                    <a:pt x="110" y="1041"/>
                  </a:lnTo>
                  <a:lnTo>
                    <a:pt x="103" y="1040"/>
                  </a:lnTo>
                  <a:lnTo>
                    <a:pt x="97" y="1039"/>
                  </a:lnTo>
                  <a:lnTo>
                    <a:pt x="92" y="1036"/>
                  </a:lnTo>
                  <a:lnTo>
                    <a:pt x="83" y="1029"/>
                  </a:lnTo>
                  <a:lnTo>
                    <a:pt x="76" y="1020"/>
                  </a:lnTo>
                  <a:lnTo>
                    <a:pt x="68" y="1010"/>
                  </a:lnTo>
                  <a:lnTo>
                    <a:pt x="63" y="997"/>
                  </a:lnTo>
                  <a:lnTo>
                    <a:pt x="58" y="985"/>
                  </a:lnTo>
                  <a:lnTo>
                    <a:pt x="53" y="972"/>
                  </a:lnTo>
                  <a:lnTo>
                    <a:pt x="44" y="951"/>
                  </a:lnTo>
                  <a:lnTo>
                    <a:pt x="38" y="931"/>
                  </a:lnTo>
                  <a:lnTo>
                    <a:pt x="33" y="911"/>
                  </a:lnTo>
                  <a:lnTo>
                    <a:pt x="29" y="888"/>
                  </a:lnTo>
                  <a:lnTo>
                    <a:pt x="24" y="874"/>
                  </a:lnTo>
                  <a:lnTo>
                    <a:pt x="19" y="859"/>
                  </a:lnTo>
                  <a:lnTo>
                    <a:pt x="12" y="833"/>
                  </a:lnTo>
                  <a:lnTo>
                    <a:pt x="7" y="809"/>
                  </a:lnTo>
                  <a:lnTo>
                    <a:pt x="4" y="798"/>
                  </a:lnTo>
                  <a:lnTo>
                    <a:pt x="2" y="787"/>
                  </a:lnTo>
                  <a:lnTo>
                    <a:pt x="0" y="773"/>
                  </a:lnTo>
                  <a:lnTo>
                    <a:pt x="0" y="759"/>
                  </a:lnTo>
                  <a:lnTo>
                    <a:pt x="2" y="751"/>
                  </a:lnTo>
                  <a:lnTo>
                    <a:pt x="3" y="745"/>
                  </a:lnTo>
                  <a:lnTo>
                    <a:pt x="5" y="739"/>
                  </a:lnTo>
                  <a:lnTo>
                    <a:pt x="9" y="733"/>
                  </a:lnTo>
                  <a:lnTo>
                    <a:pt x="17" y="721"/>
                  </a:lnTo>
                  <a:lnTo>
                    <a:pt x="23" y="707"/>
                  </a:lnTo>
                  <a:lnTo>
                    <a:pt x="26" y="694"/>
                  </a:lnTo>
                  <a:lnTo>
                    <a:pt x="26" y="680"/>
                  </a:lnTo>
                  <a:lnTo>
                    <a:pt x="26" y="674"/>
                  </a:lnTo>
                  <a:lnTo>
                    <a:pt x="27" y="667"/>
                  </a:lnTo>
                  <a:lnTo>
                    <a:pt x="28" y="660"/>
                  </a:lnTo>
                  <a:lnTo>
                    <a:pt x="31" y="654"/>
                  </a:lnTo>
                  <a:lnTo>
                    <a:pt x="33" y="646"/>
                  </a:lnTo>
                  <a:lnTo>
                    <a:pt x="36" y="640"/>
                  </a:lnTo>
                  <a:lnTo>
                    <a:pt x="46" y="638"/>
                  </a:lnTo>
                  <a:lnTo>
                    <a:pt x="53" y="636"/>
                  </a:lnTo>
                  <a:lnTo>
                    <a:pt x="56" y="631"/>
                  </a:lnTo>
                  <a:lnTo>
                    <a:pt x="58" y="627"/>
                  </a:lnTo>
                  <a:lnTo>
                    <a:pt x="59" y="622"/>
                  </a:lnTo>
                  <a:lnTo>
                    <a:pt x="59" y="617"/>
                  </a:lnTo>
                  <a:lnTo>
                    <a:pt x="61" y="607"/>
                  </a:lnTo>
                  <a:lnTo>
                    <a:pt x="59" y="597"/>
                  </a:lnTo>
                  <a:lnTo>
                    <a:pt x="59" y="562"/>
                  </a:lnTo>
                  <a:lnTo>
                    <a:pt x="59" y="554"/>
                  </a:lnTo>
                  <a:lnTo>
                    <a:pt x="58" y="547"/>
                  </a:lnTo>
                  <a:lnTo>
                    <a:pt x="56" y="541"/>
                  </a:lnTo>
                  <a:lnTo>
                    <a:pt x="53" y="536"/>
                  </a:lnTo>
                  <a:lnTo>
                    <a:pt x="47" y="523"/>
                  </a:lnTo>
                  <a:lnTo>
                    <a:pt x="39" y="510"/>
                  </a:lnTo>
                  <a:lnTo>
                    <a:pt x="34" y="504"/>
                  </a:lnTo>
                  <a:lnTo>
                    <a:pt x="31" y="499"/>
                  </a:lnTo>
                  <a:lnTo>
                    <a:pt x="32" y="495"/>
                  </a:lnTo>
                  <a:lnTo>
                    <a:pt x="32" y="492"/>
                  </a:lnTo>
                  <a:lnTo>
                    <a:pt x="34" y="489"/>
                  </a:lnTo>
                  <a:lnTo>
                    <a:pt x="36" y="487"/>
                  </a:lnTo>
                  <a:lnTo>
                    <a:pt x="41" y="483"/>
                  </a:lnTo>
                  <a:lnTo>
                    <a:pt x="46" y="478"/>
                  </a:lnTo>
                  <a:lnTo>
                    <a:pt x="57" y="464"/>
                  </a:lnTo>
                  <a:lnTo>
                    <a:pt x="66" y="452"/>
                  </a:lnTo>
                  <a:lnTo>
                    <a:pt x="76" y="439"/>
                  </a:lnTo>
                  <a:lnTo>
                    <a:pt x="88" y="426"/>
                  </a:lnTo>
                  <a:lnTo>
                    <a:pt x="101" y="414"/>
                  </a:lnTo>
                  <a:lnTo>
                    <a:pt x="113" y="403"/>
                  </a:lnTo>
                  <a:lnTo>
                    <a:pt x="118" y="396"/>
                  </a:lnTo>
                  <a:lnTo>
                    <a:pt x="122" y="390"/>
                  </a:lnTo>
                  <a:lnTo>
                    <a:pt x="125" y="382"/>
                  </a:lnTo>
                  <a:lnTo>
                    <a:pt x="126" y="374"/>
                  </a:lnTo>
                  <a:lnTo>
                    <a:pt x="121" y="365"/>
                  </a:lnTo>
                  <a:lnTo>
                    <a:pt x="116" y="356"/>
                  </a:lnTo>
                  <a:lnTo>
                    <a:pt x="117" y="349"/>
                  </a:lnTo>
                  <a:lnTo>
                    <a:pt x="120" y="342"/>
                  </a:lnTo>
                  <a:lnTo>
                    <a:pt x="122" y="340"/>
                  </a:lnTo>
                  <a:lnTo>
                    <a:pt x="126" y="337"/>
                  </a:lnTo>
                  <a:lnTo>
                    <a:pt x="128" y="336"/>
                  </a:lnTo>
                  <a:lnTo>
                    <a:pt x="132" y="336"/>
                  </a:lnTo>
                  <a:lnTo>
                    <a:pt x="140" y="339"/>
                  </a:lnTo>
                  <a:lnTo>
                    <a:pt x="147" y="341"/>
                  </a:lnTo>
                  <a:lnTo>
                    <a:pt x="152" y="341"/>
                  </a:lnTo>
                  <a:lnTo>
                    <a:pt x="156" y="339"/>
                  </a:lnTo>
                  <a:lnTo>
                    <a:pt x="159" y="337"/>
                  </a:lnTo>
                  <a:lnTo>
                    <a:pt x="162" y="334"/>
                  </a:lnTo>
                  <a:lnTo>
                    <a:pt x="167" y="326"/>
                  </a:lnTo>
                  <a:lnTo>
                    <a:pt x="174" y="318"/>
                  </a:lnTo>
                  <a:lnTo>
                    <a:pt x="184" y="310"/>
                  </a:lnTo>
                  <a:lnTo>
                    <a:pt x="192" y="302"/>
                  </a:lnTo>
                  <a:lnTo>
                    <a:pt x="201" y="293"/>
                  </a:lnTo>
                  <a:lnTo>
                    <a:pt x="208" y="282"/>
                  </a:lnTo>
                  <a:lnTo>
                    <a:pt x="211" y="273"/>
                  </a:lnTo>
                  <a:lnTo>
                    <a:pt x="215" y="265"/>
                  </a:lnTo>
                  <a:lnTo>
                    <a:pt x="216" y="261"/>
                  </a:lnTo>
                  <a:lnTo>
                    <a:pt x="219" y="257"/>
                  </a:lnTo>
                  <a:lnTo>
                    <a:pt x="221" y="253"/>
                  </a:lnTo>
                  <a:lnTo>
                    <a:pt x="225" y="251"/>
                  </a:lnTo>
                  <a:lnTo>
                    <a:pt x="267" y="251"/>
                  </a:lnTo>
                  <a:lnTo>
                    <a:pt x="273" y="249"/>
                  </a:lnTo>
                  <a:lnTo>
                    <a:pt x="279" y="248"/>
                  </a:lnTo>
                  <a:lnTo>
                    <a:pt x="285" y="246"/>
                  </a:lnTo>
                  <a:lnTo>
                    <a:pt x="290" y="242"/>
                  </a:lnTo>
                  <a:lnTo>
                    <a:pt x="300" y="234"/>
                  </a:lnTo>
                  <a:lnTo>
                    <a:pt x="313" y="224"/>
                  </a:lnTo>
                  <a:lnTo>
                    <a:pt x="327" y="214"/>
                  </a:lnTo>
                  <a:lnTo>
                    <a:pt x="338" y="206"/>
                  </a:lnTo>
                  <a:lnTo>
                    <a:pt x="349" y="196"/>
                  </a:lnTo>
                  <a:lnTo>
                    <a:pt x="363" y="184"/>
                  </a:lnTo>
                  <a:lnTo>
                    <a:pt x="376" y="173"/>
                  </a:lnTo>
                  <a:lnTo>
                    <a:pt x="388" y="165"/>
                  </a:lnTo>
                  <a:lnTo>
                    <a:pt x="400" y="155"/>
                  </a:lnTo>
                  <a:lnTo>
                    <a:pt x="412" y="144"/>
                  </a:lnTo>
                  <a:lnTo>
                    <a:pt x="417" y="135"/>
                  </a:lnTo>
                  <a:lnTo>
                    <a:pt x="422" y="125"/>
                  </a:lnTo>
                  <a:lnTo>
                    <a:pt x="428" y="119"/>
                  </a:lnTo>
                  <a:lnTo>
                    <a:pt x="433" y="111"/>
                  </a:lnTo>
                  <a:lnTo>
                    <a:pt x="437" y="104"/>
                  </a:lnTo>
                  <a:lnTo>
                    <a:pt x="438" y="94"/>
                  </a:lnTo>
                  <a:lnTo>
                    <a:pt x="437" y="86"/>
                  </a:lnTo>
                  <a:lnTo>
                    <a:pt x="436" y="79"/>
                  </a:lnTo>
                  <a:lnTo>
                    <a:pt x="433" y="73"/>
                  </a:lnTo>
                  <a:lnTo>
                    <a:pt x="430" y="66"/>
                  </a:lnTo>
                  <a:lnTo>
                    <a:pt x="427" y="60"/>
                  </a:lnTo>
                  <a:lnTo>
                    <a:pt x="425" y="54"/>
                  </a:lnTo>
                  <a:lnTo>
                    <a:pt x="423" y="46"/>
                  </a:lnTo>
                  <a:lnTo>
                    <a:pt x="422" y="39"/>
                  </a:lnTo>
                  <a:lnTo>
                    <a:pt x="423" y="35"/>
                  </a:lnTo>
                  <a:lnTo>
                    <a:pt x="426" y="32"/>
                  </a:lnTo>
                  <a:lnTo>
                    <a:pt x="428" y="31"/>
                  </a:lnTo>
                  <a:lnTo>
                    <a:pt x="433" y="31"/>
                  </a:lnTo>
                  <a:lnTo>
                    <a:pt x="443" y="35"/>
                  </a:lnTo>
                  <a:lnTo>
                    <a:pt x="452" y="41"/>
                  </a:lnTo>
                  <a:lnTo>
                    <a:pt x="460" y="44"/>
                  </a:lnTo>
                  <a:lnTo>
                    <a:pt x="467" y="46"/>
                  </a:lnTo>
                  <a:lnTo>
                    <a:pt x="474" y="49"/>
                  </a:lnTo>
                  <a:lnTo>
                    <a:pt x="479" y="52"/>
                  </a:lnTo>
                  <a:lnTo>
                    <a:pt x="485" y="56"/>
                  </a:lnTo>
                  <a:lnTo>
                    <a:pt x="489" y="61"/>
                  </a:lnTo>
                  <a:lnTo>
                    <a:pt x="494" y="66"/>
                  </a:lnTo>
                  <a:lnTo>
                    <a:pt x="497" y="73"/>
                  </a:lnTo>
                  <a:lnTo>
                    <a:pt x="502" y="88"/>
                  </a:lnTo>
                  <a:lnTo>
                    <a:pt x="506" y="101"/>
                  </a:lnTo>
                  <a:lnTo>
                    <a:pt x="519" y="122"/>
                  </a:lnTo>
                  <a:lnTo>
                    <a:pt x="531" y="138"/>
                  </a:lnTo>
                  <a:lnTo>
                    <a:pt x="536" y="147"/>
                  </a:lnTo>
                  <a:lnTo>
                    <a:pt x="541" y="155"/>
                  </a:lnTo>
                  <a:lnTo>
                    <a:pt x="544" y="164"/>
                  </a:lnTo>
                  <a:lnTo>
                    <a:pt x="545" y="175"/>
                  </a:lnTo>
                  <a:lnTo>
                    <a:pt x="541" y="191"/>
                  </a:lnTo>
                  <a:lnTo>
                    <a:pt x="539" y="204"/>
                  </a:lnTo>
                  <a:lnTo>
                    <a:pt x="539" y="213"/>
                  </a:lnTo>
                  <a:lnTo>
                    <a:pt x="541" y="223"/>
                  </a:lnTo>
                  <a:lnTo>
                    <a:pt x="545" y="231"/>
                  </a:lnTo>
                  <a:lnTo>
                    <a:pt x="550" y="238"/>
                  </a:lnTo>
                  <a:lnTo>
                    <a:pt x="556" y="244"/>
                  </a:lnTo>
                  <a:lnTo>
                    <a:pt x="563" y="251"/>
                  </a:lnTo>
                  <a:lnTo>
                    <a:pt x="570" y="257"/>
                  </a:lnTo>
                  <a:lnTo>
                    <a:pt x="578" y="263"/>
                  </a:lnTo>
                  <a:lnTo>
                    <a:pt x="584" y="270"/>
                  </a:lnTo>
                  <a:lnTo>
                    <a:pt x="588" y="276"/>
                  </a:lnTo>
                  <a:lnTo>
                    <a:pt x="592" y="285"/>
                  </a:lnTo>
                  <a:lnTo>
                    <a:pt x="594" y="292"/>
                  </a:lnTo>
                  <a:lnTo>
                    <a:pt x="597" y="300"/>
                  </a:lnTo>
                  <a:lnTo>
                    <a:pt x="600" y="305"/>
                  </a:lnTo>
                  <a:lnTo>
                    <a:pt x="603" y="307"/>
                  </a:lnTo>
                  <a:lnTo>
                    <a:pt x="605" y="310"/>
                  </a:lnTo>
                  <a:lnTo>
                    <a:pt x="609" y="311"/>
                  </a:lnTo>
                  <a:lnTo>
                    <a:pt x="613" y="311"/>
                  </a:lnTo>
                  <a:lnTo>
                    <a:pt x="624" y="308"/>
                  </a:lnTo>
                  <a:lnTo>
                    <a:pt x="637" y="307"/>
                  </a:lnTo>
                  <a:lnTo>
                    <a:pt x="643" y="308"/>
                  </a:lnTo>
                  <a:lnTo>
                    <a:pt x="648" y="311"/>
                  </a:lnTo>
                  <a:lnTo>
                    <a:pt x="652" y="315"/>
                  </a:lnTo>
                  <a:lnTo>
                    <a:pt x="657" y="320"/>
                  </a:lnTo>
                  <a:lnTo>
                    <a:pt x="661" y="324"/>
                  </a:lnTo>
                  <a:lnTo>
                    <a:pt x="664" y="329"/>
                  </a:lnTo>
                  <a:lnTo>
                    <a:pt x="669" y="331"/>
                  </a:lnTo>
                  <a:lnTo>
                    <a:pt x="676" y="332"/>
                  </a:lnTo>
                  <a:lnTo>
                    <a:pt x="681" y="331"/>
                  </a:lnTo>
                  <a:lnTo>
                    <a:pt x="683" y="329"/>
                  </a:lnTo>
                  <a:lnTo>
                    <a:pt x="687" y="325"/>
                  </a:lnTo>
                  <a:lnTo>
                    <a:pt x="689" y="321"/>
                  </a:lnTo>
                  <a:lnTo>
                    <a:pt x="696" y="315"/>
                  </a:lnTo>
                  <a:lnTo>
                    <a:pt x="703" y="310"/>
                  </a:lnTo>
                  <a:lnTo>
                    <a:pt x="712" y="305"/>
                  </a:lnTo>
                  <a:lnTo>
                    <a:pt x="721" y="302"/>
                  </a:lnTo>
                  <a:lnTo>
                    <a:pt x="736" y="297"/>
                  </a:lnTo>
                  <a:lnTo>
                    <a:pt x="751" y="296"/>
                  </a:lnTo>
                  <a:lnTo>
                    <a:pt x="765" y="296"/>
                  </a:lnTo>
                  <a:lnTo>
                    <a:pt x="781" y="296"/>
                  </a:lnTo>
                  <a:lnTo>
                    <a:pt x="792" y="297"/>
                  </a:lnTo>
                  <a:lnTo>
                    <a:pt x="801" y="298"/>
                  </a:lnTo>
                  <a:lnTo>
                    <a:pt x="811" y="300"/>
                  </a:lnTo>
                  <a:lnTo>
                    <a:pt x="821" y="301"/>
                  </a:lnTo>
                  <a:lnTo>
                    <a:pt x="827" y="300"/>
                  </a:lnTo>
                  <a:lnTo>
                    <a:pt x="833" y="296"/>
                  </a:lnTo>
                  <a:lnTo>
                    <a:pt x="838" y="292"/>
                  </a:lnTo>
                  <a:lnTo>
                    <a:pt x="841" y="286"/>
                  </a:lnTo>
                  <a:lnTo>
                    <a:pt x="845" y="281"/>
                  </a:lnTo>
                  <a:lnTo>
                    <a:pt x="849" y="277"/>
                  </a:lnTo>
                  <a:lnTo>
                    <a:pt x="854" y="273"/>
                  </a:lnTo>
                  <a:lnTo>
                    <a:pt x="860" y="272"/>
                  </a:lnTo>
                  <a:lnTo>
                    <a:pt x="904" y="272"/>
                  </a:lnTo>
                  <a:lnTo>
                    <a:pt x="910" y="272"/>
                  </a:lnTo>
                  <a:lnTo>
                    <a:pt x="917" y="271"/>
                  </a:lnTo>
                  <a:lnTo>
                    <a:pt x="923" y="268"/>
                  </a:lnTo>
                  <a:lnTo>
                    <a:pt x="928" y="266"/>
                  </a:lnTo>
                  <a:lnTo>
                    <a:pt x="932" y="262"/>
                  </a:lnTo>
                  <a:lnTo>
                    <a:pt x="935" y="257"/>
                  </a:lnTo>
                  <a:lnTo>
                    <a:pt x="937" y="252"/>
                  </a:lnTo>
                  <a:lnTo>
                    <a:pt x="938" y="246"/>
                  </a:lnTo>
                  <a:lnTo>
                    <a:pt x="937" y="234"/>
                  </a:lnTo>
                  <a:lnTo>
                    <a:pt x="933" y="226"/>
                  </a:lnTo>
                  <a:lnTo>
                    <a:pt x="928" y="217"/>
                  </a:lnTo>
                  <a:lnTo>
                    <a:pt x="922" y="209"/>
                  </a:lnTo>
                  <a:lnTo>
                    <a:pt x="917" y="201"/>
                  </a:lnTo>
                  <a:lnTo>
                    <a:pt x="912" y="192"/>
                  </a:lnTo>
                  <a:lnTo>
                    <a:pt x="908" y="183"/>
                  </a:lnTo>
                  <a:lnTo>
                    <a:pt x="907" y="172"/>
                  </a:lnTo>
                  <a:lnTo>
                    <a:pt x="907" y="165"/>
                  </a:lnTo>
                  <a:lnTo>
                    <a:pt x="908" y="160"/>
                  </a:lnTo>
                  <a:lnTo>
                    <a:pt x="909" y="154"/>
                  </a:lnTo>
                  <a:lnTo>
                    <a:pt x="912" y="149"/>
                  </a:lnTo>
                  <a:lnTo>
                    <a:pt x="918" y="140"/>
                  </a:lnTo>
                  <a:lnTo>
                    <a:pt x="925" y="133"/>
                  </a:lnTo>
                  <a:lnTo>
                    <a:pt x="934" y="125"/>
                  </a:lnTo>
                  <a:lnTo>
                    <a:pt x="943" y="118"/>
                  </a:lnTo>
                  <a:lnTo>
                    <a:pt x="952" y="108"/>
                  </a:lnTo>
                  <a:lnTo>
                    <a:pt x="961" y="98"/>
                  </a:lnTo>
                  <a:lnTo>
                    <a:pt x="966" y="89"/>
                  </a:lnTo>
                  <a:lnTo>
                    <a:pt x="971" y="79"/>
                  </a:lnTo>
                  <a:lnTo>
                    <a:pt x="973" y="70"/>
                  </a:lnTo>
                  <a:lnTo>
                    <a:pt x="976" y="61"/>
                  </a:lnTo>
                  <a:lnTo>
                    <a:pt x="978" y="52"/>
                  </a:lnTo>
                  <a:lnTo>
                    <a:pt x="981" y="42"/>
                  </a:lnTo>
                  <a:lnTo>
                    <a:pt x="984" y="32"/>
                  </a:lnTo>
                  <a:lnTo>
                    <a:pt x="989" y="22"/>
                  </a:lnTo>
                  <a:lnTo>
                    <a:pt x="993" y="22"/>
                  </a:lnTo>
                  <a:lnTo>
                    <a:pt x="999" y="25"/>
                  </a:lnTo>
                  <a:lnTo>
                    <a:pt x="1003" y="29"/>
                  </a:lnTo>
                  <a:lnTo>
                    <a:pt x="1007" y="34"/>
                  </a:lnTo>
                  <a:lnTo>
                    <a:pt x="1011" y="40"/>
                  </a:lnTo>
                  <a:lnTo>
                    <a:pt x="1019" y="54"/>
                  </a:lnTo>
                  <a:lnTo>
                    <a:pt x="1027" y="65"/>
                  </a:lnTo>
                  <a:lnTo>
                    <a:pt x="1036" y="76"/>
                  </a:lnTo>
                  <a:lnTo>
                    <a:pt x="1046" y="89"/>
                  </a:lnTo>
                  <a:lnTo>
                    <a:pt x="1053" y="95"/>
                  </a:lnTo>
                  <a:lnTo>
                    <a:pt x="1060" y="100"/>
                  </a:lnTo>
                  <a:lnTo>
                    <a:pt x="1067" y="103"/>
                  </a:lnTo>
                  <a:lnTo>
                    <a:pt x="1075" y="105"/>
                  </a:lnTo>
                  <a:lnTo>
                    <a:pt x="1092" y="108"/>
                  </a:lnTo>
                  <a:lnTo>
                    <a:pt x="1110" y="108"/>
                  </a:lnTo>
                  <a:lnTo>
                    <a:pt x="1127" y="106"/>
                  </a:lnTo>
                  <a:lnTo>
                    <a:pt x="1142" y="105"/>
                  </a:lnTo>
                  <a:lnTo>
                    <a:pt x="1150" y="103"/>
                  </a:lnTo>
                  <a:lnTo>
                    <a:pt x="1156" y="100"/>
                  </a:lnTo>
                  <a:lnTo>
                    <a:pt x="1164" y="96"/>
                  </a:lnTo>
                  <a:lnTo>
                    <a:pt x="1170" y="91"/>
                  </a:lnTo>
                  <a:lnTo>
                    <a:pt x="1183" y="80"/>
                  </a:lnTo>
                  <a:lnTo>
                    <a:pt x="1194" y="68"/>
                  </a:lnTo>
                  <a:lnTo>
                    <a:pt x="1199" y="63"/>
                  </a:lnTo>
                  <a:lnTo>
                    <a:pt x="1205" y="59"/>
                  </a:lnTo>
                  <a:lnTo>
                    <a:pt x="1213" y="56"/>
                  </a:lnTo>
                  <a:lnTo>
                    <a:pt x="1220" y="56"/>
                  </a:lnTo>
                  <a:lnTo>
                    <a:pt x="1230" y="63"/>
                  </a:lnTo>
                  <a:lnTo>
                    <a:pt x="1239" y="70"/>
                  </a:lnTo>
                  <a:lnTo>
                    <a:pt x="1250" y="73"/>
                  </a:lnTo>
                  <a:lnTo>
                    <a:pt x="1262" y="73"/>
                  </a:lnTo>
                  <a:lnTo>
                    <a:pt x="1269" y="73"/>
                  </a:lnTo>
                  <a:lnTo>
                    <a:pt x="1277" y="71"/>
                  </a:lnTo>
                  <a:lnTo>
                    <a:pt x="1284" y="70"/>
                  </a:lnTo>
                  <a:lnTo>
                    <a:pt x="1291" y="68"/>
                  </a:lnTo>
                  <a:lnTo>
                    <a:pt x="1297" y="64"/>
                  </a:lnTo>
                  <a:lnTo>
                    <a:pt x="1302" y="59"/>
                  </a:lnTo>
                  <a:lnTo>
                    <a:pt x="1307" y="54"/>
                  </a:lnTo>
                  <a:lnTo>
                    <a:pt x="1312" y="47"/>
                  </a:lnTo>
                  <a:lnTo>
                    <a:pt x="1317" y="40"/>
                  </a:lnTo>
                  <a:lnTo>
                    <a:pt x="1322" y="34"/>
                  </a:lnTo>
                  <a:lnTo>
                    <a:pt x="1328" y="27"/>
                  </a:lnTo>
                  <a:lnTo>
                    <a:pt x="1336" y="22"/>
                  </a:lnTo>
                  <a:lnTo>
                    <a:pt x="1336" y="42"/>
                  </a:lnTo>
                  <a:lnTo>
                    <a:pt x="1337" y="60"/>
                  </a:lnTo>
                  <a:lnTo>
                    <a:pt x="1338" y="69"/>
                  </a:lnTo>
                  <a:lnTo>
                    <a:pt x="1341" y="78"/>
                  </a:lnTo>
                  <a:lnTo>
                    <a:pt x="1343" y="86"/>
                  </a:lnTo>
                  <a:lnTo>
                    <a:pt x="1346" y="95"/>
                  </a:lnTo>
                  <a:lnTo>
                    <a:pt x="1351" y="104"/>
                  </a:lnTo>
                  <a:lnTo>
                    <a:pt x="1358" y="111"/>
                  </a:lnTo>
                  <a:lnTo>
                    <a:pt x="1365" y="118"/>
                  </a:lnTo>
                  <a:lnTo>
                    <a:pt x="1373" y="124"/>
                  </a:lnTo>
                  <a:lnTo>
                    <a:pt x="1380" y="130"/>
                  </a:lnTo>
                  <a:lnTo>
                    <a:pt x="1386" y="137"/>
                  </a:lnTo>
                  <a:lnTo>
                    <a:pt x="1388" y="140"/>
                  </a:lnTo>
                  <a:lnTo>
                    <a:pt x="1390" y="144"/>
                  </a:lnTo>
                  <a:lnTo>
                    <a:pt x="1391" y="149"/>
                  </a:lnTo>
                  <a:lnTo>
                    <a:pt x="1391" y="154"/>
                  </a:lnTo>
                  <a:lnTo>
                    <a:pt x="1390" y="165"/>
                  </a:lnTo>
                  <a:lnTo>
                    <a:pt x="1387" y="174"/>
                  </a:lnTo>
                  <a:lnTo>
                    <a:pt x="1383" y="184"/>
                  </a:lnTo>
                  <a:lnTo>
                    <a:pt x="1381" y="194"/>
                  </a:lnTo>
                  <a:lnTo>
                    <a:pt x="1378" y="209"/>
                  </a:lnTo>
                  <a:lnTo>
                    <a:pt x="1376" y="223"/>
                  </a:lnTo>
                  <a:lnTo>
                    <a:pt x="1376" y="237"/>
                  </a:lnTo>
                  <a:lnTo>
                    <a:pt x="1376" y="253"/>
                  </a:lnTo>
                  <a:lnTo>
                    <a:pt x="1377" y="260"/>
                  </a:lnTo>
                  <a:lnTo>
                    <a:pt x="1380" y="265"/>
                  </a:lnTo>
                  <a:lnTo>
                    <a:pt x="1385" y="262"/>
                  </a:lnTo>
                  <a:lnTo>
                    <a:pt x="1390" y="260"/>
                  </a:lnTo>
                  <a:lnTo>
                    <a:pt x="1393" y="256"/>
                  </a:lnTo>
                  <a:lnTo>
                    <a:pt x="1399" y="252"/>
                  </a:lnTo>
                  <a:lnTo>
                    <a:pt x="1404" y="246"/>
                  </a:lnTo>
                  <a:lnTo>
                    <a:pt x="1409" y="242"/>
                  </a:lnTo>
                  <a:lnTo>
                    <a:pt x="1414" y="238"/>
                  </a:lnTo>
                  <a:lnTo>
                    <a:pt x="1420" y="236"/>
                  </a:lnTo>
                  <a:lnTo>
                    <a:pt x="1426" y="234"/>
                  </a:lnTo>
                  <a:lnTo>
                    <a:pt x="1432" y="232"/>
                  </a:lnTo>
                  <a:lnTo>
                    <a:pt x="1440" y="232"/>
                  </a:lnTo>
                  <a:lnTo>
                    <a:pt x="1446" y="232"/>
                  </a:lnTo>
                  <a:lnTo>
                    <a:pt x="1451" y="232"/>
                  </a:lnTo>
                  <a:lnTo>
                    <a:pt x="1455" y="233"/>
                  </a:lnTo>
                  <a:lnTo>
                    <a:pt x="1457" y="234"/>
                  </a:lnTo>
                  <a:lnTo>
                    <a:pt x="1460" y="237"/>
                  </a:lnTo>
                  <a:lnTo>
                    <a:pt x="1466" y="243"/>
                  </a:lnTo>
                  <a:lnTo>
                    <a:pt x="1473" y="248"/>
                  </a:lnTo>
                  <a:lnTo>
                    <a:pt x="1480" y="255"/>
                  </a:lnTo>
                  <a:lnTo>
                    <a:pt x="1489" y="258"/>
                  </a:lnTo>
                  <a:lnTo>
                    <a:pt x="1499" y="260"/>
                  </a:lnTo>
                  <a:lnTo>
                    <a:pt x="1510" y="260"/>
                  </a:lnTo>
                  <a:lnTo>
                    <a:pt x="1516" y="260"/>
                  </a:lnTo>
                  <a:lnTo>
                    <a:pt x="1523" y="258"/>
                  </a:lnTo>
                  <a:lnTo>
                    <a:pt x="1529" y="256"/>
                  </a:lnTo>
                  <a:lnTo>
                    <a:pt x="1534" y="253"/>
                  </a:lnTo>
                  <a:lnTo>
                    <a:pt x="1545" y="247"/>
                  </a:lnTo>
                  <a:lnTo>
                    <a:pt x="1555" y="241"/>
                  </a:lnTo>
                  <a:lnTo>
                    <a:pt x="1564" y="233"/>
                  </a:lnTo>
                  <a:lnTo>
                    <a:pt x="1575" y="227"/>
                  </a:lnTo>
                  <a:lnTo>
                    <a:pt x="1580" y="224"/>
                  </a:lnTo>
                  <a:lnTo>
                    <a:pt x="1587" y="223"/>
                  </a:lnTo>
                  <a:lnTo>
                    <a:pt x="1593" y="222"/>
                  </a:lnTo>
                  <a:lnTo>
                    <a:pt x="1601" y="221"/>
                  </a:lnTo>
                  <a:lnTo>
                    <a:pt x="1606" y="222"/>
                  </a:lnTo>
                  <a:lnTo>
                    <a:pt x="1611" y="224"/>
                  </a:lnTo>
                  <a:lnTo>
                    <a:pt x="1614" y="228"/>
                  </a:lnTo>
                  <a:lnTo>
                    <a:pt x="1618" y="233"/>
                  </a:lnTo>
                  <a:lnTo>
                    <a:pt x="1623" y="246"/>
                  </a:lnTo>
                  <a:lnTo>
                    <a:pt x="1627" y="258"/>
                  </a:lnTo>
                  <a:lnTo>
                    <a:pt x="1628" y="262"/>
                  </a:lnTo>
                  <a:lnTo>
                    <a:pt x="1632" y="266"/>
                  </a:lnTo>
                  <a:lnTo>
                    <a:pt x="1634" y="270"/>
                  </a:lnTo>
                  <a:lnTo>
                    <a:pt x="1638" y="272"/>
                  </a:lnTo>
                  <a:lnTo>
                    <a:pt x="1642" y="277"/>
                  </a:lnTo>
                  <a:lnTo>
                    <a:pt x="1646" y="282"/>
                  </a:lnTo>
                  <a:lnTo>
                    <a:pt x="1648" y="287"/>
                  </a:lnTo>
                  <a:lnTo>
                    <a:pt x="1650" y="291"/>
                  </a:lnTo>
                  <a:lnTo>
                    <a:pt x="1651" y="302"/>
                  </a:lnTo>
                  <a:lnTo>
                    <a:pt x="1652" y="315"/>
                  </a:lnTo>
                  <a:lnTo>
                    <a:pt x="1650" y="329"/>
                  </a:lnTo>
                  <a:lnTo>
                    <a:pt x="1648" y="344"/>
                  </a:lnTo>
                  <a:lnTo>
                    <a:pt x="1648" y="349"/>
                  </a:lnTo>
                  <a:lnTo>
                    <a:pt x="1650" y="354"/>
                  </a:lnTo>
                  <a:lnTo>
                    <a:pt x="1651" y="359"/>
                  </a:lnTo>
                  <a:lnTo>
                    <a:pt x="1653" y="362"/>
                  </a:lnTo>
                  <a:lnTo>
                    <a:pt x="1658" y="369"/>
                  </a:lnTo>
                  <a:lnTo>
                    <a:pt x="1666" y="374"/>
                  </a:lnTo>
                  <a:lnTo>
                    <a:pt x="1682" y="384"/>
                  </a:lnTo>
                  <a:lnTo>
                    <a:pt x="1701" y="395"/>
                  </a:lnTo>
                  <a:lnTo>
                    <a:pt x="1708" y="400"/>
                  </a:lnTo>
                  <a:lnTo>
                    <a:pt x="1715" y="405"/>
                  </a:lnTo>
                  <a:lnTo>
                    <a:pt x="1720" y="410"/>
                  </a:lnTo>
                  <a:lnTo>
                    <a:pt x="1725" y="415"/>
                  </a:lnTo>
                  <a:lnTo>
                    <a:pt x="1736" y="426"/>
                  </a:lnTo>
                  <a:lnTo>
                    <a:pt x="1749" y="438"/>
                  </a:lnTo>
                  <a:lnTo>
                    <a:pt x="1762" y="448"/>
                  </a:lnTo>
                  <a:lnTo>
                    <a:pt x="1776" y="457"/>
                  </a:lnTo>
                  <a:lnTo>
                    <a:pt x="1789" y="465"/>
                  </a:lnTo>
                  <a:lnTo>
                    <a:pt x="1804" y="477"/>
                  </a:lnTo>
                  <a:lnTo>
                    <a:pt x="1819" y="489"/>
                  </a:lnTo>
                  <a:lnTo>
                    <a:pt x="1834" y="500"/>
                  </a:lnTo>
                  <a:lnTo>
                    <a:pt x="1840" y="505"/>
                  </a:lnTo>
                  <a:lnTo>
                    <a:pt x="1849" y="509"/>
                  </a:lnTo>
                  <a:lnTo>
                    <a:pt x="1858" y="510"/>
                  </a:lnTo>
                  <a:lnTo>
                    <a:pt x="1868" y="512"/>
                  </a:lnTo>
                  <a:lnTo>
                    <a:pt x="1919" y="512"/>
                  </a:lnTo>
                  <a:lnTo>
                    <a:pt x="1938" y="513"/>
                  </a:lnTo>
                  <a:lnTo>
                    <a:pt x="1954" y="517"/>
                  </a:lnTo>
                  <a:lnTo>
                    <a:pt x="1971" y="519"/>
                  </a:lnTo>
                  <a:lnTo>
                    <a:pt x="1990" y="521"/>
                  </a:lnTo>
                  <a:lnTo>
                    <a:pt x="2000" y="521"/>
                  </a:lnTo>
                  <a:lnTo>
                    <a:pt x="2010" y="519"/>
                  </a:lnTo>
                  <a:lnTo>
                    <a:pt x="2020" y="518"/>
                  </a:lnTo>
                  <a:lnTo>
                    <a:pt x="2029" y="517"/>
                  </a:lnTo>
                  <a:lnTo>
                    <a:pt x="2045" y="510"/>
                  </a:lnTo>
                  <a:lnTo>
                    <a:pt x="2060" y="503"/>
                  </a:lnTo>
                  <a:lnTo>
                    <a:pt x="2090" y="484"/>
                  </a:lnTo>
                  <a:lnTo>
                    <a:pt x="2124" y="460"/>
                  </a:lnTo>
                  <a:lnTo>
                    <a:pt x="2134" y="453"/>
                  </a:lnTo>
                  <a:lnTo>
                    <a:pt x="2141" y="445"/>
                  </a:lnTo>
                  <a:lnTo>
                    <a:pt x="2150" y="438"/>
                  </a:lnTo>
                  <a:lnTo>
                    <a:pt x="2160" y="433"/>
                  </a:lnTo>
                  <a:lnTo>
                    <a:pt x="2170" y="430"/>
                  </a:lnTo>
                  <a:lnTo>
                    <a:pt x="2179" y="428"/>
                  </a:lnTo>
                  <a:lnTo>
                    <a:pt x="2188" y="426"/>
                  </a:lnTo>
                  <a:lnTo>
                    <a:pt x="2197" y="425"/>
                  </a:lnTo>
                  <a:lnTo>
                    <a:pt x="2214" y="425"/>
                  </a:lnTo>
                  <a:lnTo>
                    <a:pt x="2233" y="423"/>
                  </a:lnTo>
                  <a:lnTo>
                    <a:pt x="2257" y="419"/>
                  </a:lnTo>
                  <a:lnTo>
                    <a:pt x="2278" y="413"/>
                  </a:lnTo>
                  <a:lnTo>
                    <a:pt x="2288" y="410"/>
                  </a:lnTo>
                  <a:lnTo>
                    <a:pt x="2298" y="408"/>
                  </a:lnTo>
                  <a:lnTo>
                    <a:pt x="2310" y="406"/>
                  </a:lnTo>
                  <a:lnTo>
                    <a:pt x="2322" y="406"/>
                  </a:lnTo>
                  <a:lnTo>
                    <a:pt x="2328" y="406"/>
                  </a:lnTo>
                  <a:lnTo>
                    <a:pt x="2333" y="408"/>
                  </a:lnTo>
                  <a:lnTo>
                    <a:pt x="2338" y="410"/>
                  </a:lnTo>
                  <a:lnTo>
                    <a:pt x="2342" y="413"/>
                  </a:lnTo>
                  <a:lnTo>
                    <a:pt x="2351" y="418"/>
                  </a:lnTo>
                  <a:lnTo>
                    <a:pt x="2361" y="420"/>
                  </a:lnTo>
                  <a:lnTo>
                    <a:pt x="2392" y="428"/>
                  </a:lnTo>
                  <a:lnTo>
                    <a:pt x="2419" y="434"/>
                  </a:lnTo>
                  <a:lnTo>
                    <a:pt x="2433" y="436"/>
                  </a:lnTo>
                  <a:lnTo>
                    <a:pt x="2446" y="439"/>
                  </a:lnTo>
                  <a:lnTo>
                    <a:pt x="2461" y="440"/>
                  </a:lnTo>
                  <a:lnTo>
                    <a:pt x="2478" y="440"/>
                  </a:lnTo>
                  <a:lnTo>
                    <a:pt x="2483" y="440"/>
                  </a:lnTo>
                  <a:lnTo>
                    <a:pt x="2488" y="439"/>
                  </a:lnTo>
                  <a:lnTo>
                    <a:pt x="2493" y="436"/>
                  </a:lnTo>
                  <a:lnTo>
                    <a:pt x="2498" y="434"/>
                  </a:lnTo>
                  <a:lnTo>
                    <a:pt x="2503" y="433"/>
                  </a:lnTo>
                  <a:lnTo>
                    <a:pt x="2508" y="430"/>
                  </a:lnTo>
                  <a:lnTo>
                    <a:pt x="2513" y="429"/>
                  </a:lnTo>
                  <a:lnTo>
                    <a:pt x="2518" y="429"/>
                  </a:lnTo>
                  <a:lnTo>
                    <a:pt x="2525" y="429"/>
                  </a:lnTo>
                  <a:lnTo>
                    <a:pt x="2532" y="430"/>
                  </a:lnTo>
                  <a:lnTo>
                    <a:pt x="2538" y="433"/>
                  </a:lnTo>
                  <a:lnTo>
                    <a:pt x="2543" y="435"/>
                  </a:lnTo>
                  <a:lnTo>
                    <a:pt x="2554" y="440"/>
                  </a:lnTo>
                  <a:lnTo>
                    <a:pt x="2568" y="445"/>
                  </a:lnTo>
                  <a:lnTo>
                    <a:pt x="2584" y="450"/>
                  </a:lnTo>
                  <a:lnTo>
                    <a:pt x="2600" y="452"/>
                  </a:lnTo>
                  <a:lnTo>
                    <a:pt x="2615" y="452"/>
                  </a:lnTo>
                  <a:lnTo>
                    <a:pt x="2631" y="452"/>
                  </a:lnTo>
                  <a:lnTo>
                    <a:pt x="2646" y="450"/>
                  </a:lnTo>
                  <a:lnTo>
                    <a:pt x="2660" y="448"/>
                  </a:lnTo>
                  <a:lnTo>
                    <a:pt x="2697" y="448"/>
                  </a:lnTo>
                  <a:lnTo>
                    <a:pt x="2714" y="448"/>
                  </a:lnTo>
                  <a:lnTo>
                    <a:pt x="2729" y="445"/>
                  </a:lnTo>
                  <a:lnTo>
                    <a:pt x="2743" y="441"/>
                  </a:lnTo>
                  <a:lnTo>
                    <a:pt x="2756" y="438"/>
                  </a:lnTo>
                  <a:lnTo>
                    <a:pt x="2769" y="433"/>
                  </a:lnTo>
                  <a:lnTo>
                    <a:pt x="2783" y="429"/>
                  </a:lnTo>
                  <a:lnTo>
                    <a:pt x="2798" y="426"/>
                  </a:lnTo>
                  <a:lnTo>
                    <a:pt x="2814" y="426"/>
                  </a:lnTo>
                  <a:lnTo>
                    <a:pt x="2825" y="426"/>
                  </a:lnTo>
                  <a:lnTo>
                    <a:pt x="2835" y="429"/>
                  </a:lnTo>
                  <a:lnTo>
                    <a:pt x="2844" y="433"/>
                  </a:lnTo>
                  <a:lnTo>
                    <a:pt x="2853" y="436"/>
                  </a:lnTo>
                  <a:lnTo>
                    <a:pt x="2862" y="440"/>
                  </a:lnTo>
                  <a:lnTo>
                    <a:pt x="2872" y="444"/>
                  </a:lnTo>
                  <a:lnTo>
                    <a:pt x="2882" y="446"/>
                  </a:lnTo>
                  <a:lnTo>
                    <a:pt x="2892" y="446"/>
                  </a:lnTo>
                  <a:lnTo>
                    <a:pt x="2899" y="446"/>
                  </a:lnTo>
                  <a:lnTo>
                    <a:pt x="2906" y="445"/>
                  </a:lnTo>
                  <a:lnTo>
                    <a:pt x="2911" y="443"/>
                  </a:lnTo>
                  <a:lnTo>
                    <a:pt x="2917" y="440"/>
                  </a:lnTo>
                  <a:lnTo>
                    <a:pt x="2927" y="434"/>
                  </a:lnTo>
                  <a:lnTo>
                    <a:pt x="2940" y="428"/>
                  </a:lnTo>
                  <a:lnTo>
                    <a:pt x="2953" y="423"/>
                  </a:lnTo>
                  <a:lnTo>
                    <a:pt x="2967" y="420"/>
                  </a:lnTo>
                  <a:lnTo>
                    <a:pt x="2980" y="418"/>
                  </a:lnTo>
                  <a:lnTo>
                    <a:pt x="2995" y="415"/>
                  </a:lnTo>
                  <a:lnTo>
                    <a:pt x="2999" y="416"/>
                  </a:lnTo>
                  <a:lnTo>
                    <a:pt x="3002" y="416"/>
                  </a:lnTo>
                  <a:lnTo>
                    <a:pt x="3017" y="416"/>
                  </a:lnTo>
                  <a:lnTo>
                    <a:pt x="3031" y="414"/>
                  </a:lnTo>
                  <a:lnTo>
                    <a:pt x="3044" y="411"/>
                  </a:lnTo>
                  <a:lnTo>
                    <a:pt x="3056" y="409"/>
                  </a:lnTo>
                  <a:lnTo>
                    <a:pt x="3080" y="400"/>
                  </a:lnTo>
                  <a:lnTo>
                    <a:pt x="3108" y="389"/>
                  </a:lnTo>
                  <a:lnTo>
                    <a:pt x="3133" y="381"/>
                  </a:lnTo>
                  <a:lnTo>
                    <a:pt x="3157" y="376"/>
                  </a:lnTo>
                  <a:lnTo>
                    <a:pt x="3168" y="374"/>
                  </a:lnTo>
                  <a:lnTo>
                    <a:pt x="3179" y="371"/>
                  </a:lnTo>
                  <a:lnTo>
                    <a:pt x="3192" y="367"/>
                  </a:lnTo>
                  <a:lnTo>
                    <a:pt x="3206" y="362"/>
                  </a:lnTo>
                  <a:lnTo>
                    <a:pt x="3218" y="356"/>
                  </a:lnTo>
                  <a:lnTo>
                    <a:pt x="3230" y="351"/>
                  </a:lnTo>
                  <a:lnTo>
                    <a:pt x="3241" y="346"/>
                  </a:lnTo>
                  <a:lnTo>
                    <a:pt x="3255" y="340"/>
                  </a:lnTo>
                  <a:lnTo>
                    <a:pt x="3271" y="335"/>
                  </a:lnTo>
                  <a:lnTo>
                    <a:pt x="3287" y="330"/>
                  </a:lnTo>
                  <a:lnTo>
                    <a:pt x="3300" y="316"/>
                  </a:lnTo>
                  <a:lnTo>
                    <a:pt x="3311" y="302"/>
                  </a:lnTo>
                  <a:lnTo>
                    <a:pt x="3322" y="290"/>
                  </a:lnTo>
                  <a:lnTo>
                    <a:pt x="3332" y="278"/>
                  </a:lnTo>
                  <a:lnTo>
                    <a:pt x="3341" y="267"/>
                  </a:lnTo>
                  <a:lnTo>
                    <a:pt x="3353" y="255"/>
                  </a:lnTo>
                  <a:lnTo>
                    <a:pt x="3361" y="243"/>
                  </a:lnTo>
                  <a:lnTo>
                    <a:pt x="3370" y="234"/>
                  </a:lnTo>
                  <a:lnTo>
                    <a:pt x="3375" y="231"/>
                  </a:lnTo>
                  <a:lnTo>
                    <a:pt x="3380" y="227"/>
                  </a:lnTo>
                  <a:lnTo>
                    <a:pt x="3386" y="226"/>
                  </a:lnTo>
                  <a:lnTo>
                    <a:pt x="3393" y="224"/>
                  </a:lnTo>
                  <a:lnTo>
                    <a:pt x="3410" y="226"/>
                  </a:lnTo>
                  <a:lnTo>
                    <a:pt x="3427" y="228"/>
                  </a:lnTo>
                  <a:lnTo>
                    <a:pt x="3443" y="231"/>
                  </a:lnTo>
                  <a:lnTo>
                    <a:pt x="3460" y="232"/>
                  </a:lnTo>
                  <a:lnTo>
                    <a:pt x="3491" y="231"/>
                  </a:lnTo>
                  <a:lnTo>
                    <a:pt x="3518" y="229"/>
                  </a:lnTo>
                  <a:lnTo>
                    <a:pt x="3531" y="226"/>
                  </a:lnTo>
                  <a:lnTo>
                    <a:pt x="3543" y="223"/>
                  </a:lnTo>
                  <a:lnTo>
                    <a:pt x="3557" y="217"/>
                  </a:lnTo>
                  <a:lnTo>
                    <a:pt x="3571" y="211"/>
                  </a:lnTo>
                  <a:lnTo>
                    <a:pt x="3593" y="198"/>
                  </a:lnTo>
                  <a:lnTo>
                    <a:pt x="3614" y="187"/>
                  </a:lnTo>
                  <a:lnTo>
                    <a:pt x="3624" y="182"/>
                  </a:lnTo>
                  <a:lnTo>
                    <a:pt x="3634" y="178"/>
                  </a:lnTo>
                  <a:lnTo>
                    <a:pt x="3646" y="175"/>
                  </a:lnTo>
                  <a:lnTo>
                    <a:pt x="3659" y="174"/>
                  </a:lnTo>
                  <a:lnTo>
                    <a:pt x="3664" y="175"/>
                  </a:lnTo>
                  <a:lnTo>
                    <a:pt x="3668" y="177"/>
                  </a:lnTo>
                  <a:lnTo>
                    <a:pt x="3671" y="179"/>
                  </a:lnTo>
                  <a:lnTo>
                    <a:pt x="3675" y="182"/>
                  </a:lnTo>
                  <a:lnTo>
                    <a:pt x="3680" y="189"/>
                  </a:lnTo>
                  <a:lnTo>
                    <a:pt x="3684" y="198"/>
                  </a:lnTo>
                  <a:lnTo>
                    <a:pt x="3689" y="208"/>
                  </a:lnTo>
                  <a:lnTo>
                    <a:pt x="3693" y="217"/>
                  </a:lnTo>
                  <a:lnTo>
                    <a:pt x="3696" y="222"/>
                  </a:lnTo>
                  <a:lnTo>
                    <a:pt x="3699" y="226"/>
                  </a:lnTo>
                  <a:lnTo>
                    <a:pt x="3703" y="228"/>
                  </a:lnTo>
                  <a:lnTo>
                    <a:pt x="3708" y="232"/>
                  </a:lnTo>
                  <a:lnTo>
                    <a:pt x="3719" y="236"/>
                  </a:lnTo>
                  <a:lnTo>
                    <a:pt x="3732" y="239"/>
                  </a:lnTo>
                  <a:lnTo>
                    <a:pt x="3743" y="246"/>
                  </a:lnTo>
                  <a:lnTo>
                    <a:pt x="3754" y="252"/>
                  </a:lnTo>
                  <a:lnTo>
                    <a:pt x="3760" y="255"/>
                  </a:lnTo>
                  <a:lnTo>
                    <a:pt x="3765" y="257"/>
                  </a:lnTo>
                  <a:lnTo>
                    <a:pt x="3772" y="257"/>
                  </a:lnTo>
                  <a:lnTo>
                    <a:pt x="3779" y="258"/>
                  </a:lnTo>
                  <a:lnTo>
                    <a:pt x="3809" y="258"/>
                  </a:lnTo>
                  <a:lnTo>
                    <a:pt x="3819" y="260"/>
                  </a:lnTo>
                  <a:lnTo>
                    <a:pt x="3829" y="262"/>
                  </a:lnTo>
                  <a:lnTo>
                    <a:pt x="3837" y="267"/>
                  </a:lnTo>
                  <a:lnTo>
                    <a:pt x="3844" y="275"/>
                  </a:lnTo>
                  <a:lnTo>
                    <a:pt x="3844" y="301"/>
                  </a:lnTo>
                  <a:lnTo>
                    <a:pt x="3846" y="305"/>
                  </a:lnTo>
                  <a:lnTo>
                    <a:pt x="3848" y="308"/>
                  </a:lnTo>
                  <a:lnTo>
                    <a:pt x="3852" y="311"/>
                  </a:lnTo>
                  <a:lnTo>
                    <a:pt x="3857" y="312"/>
                  </a:lnTo>
                  <a:lnTo>
                    <a:pt x="3868" y="312"/>
                  </a:lnTo>
                  <a:lnTo>
                    <a:pt x="3880" y="312"/>
                  </a:lnTo>
                  <a:lnTo>
                    <a:pt x="3890" y="311"/>
                  </a:lnTo>
                  <a:lnTo>
                    <a:pt x="3898" y="310"/>
                  </a:lnTo>
                  <a:lnTo>
                    <a:pt x="3907" y="307"/>
                  </a:lnTo>
                  <a:lnTo>
                    <a:pt x="3915" y="303"/>
                  </a:lnTo>
                  <a:lnTo>
                    <a:pt x="3929" y="293"/>
                  </a:lnTo>
                  <a:lnTo>
                    <a:pt x="3944" y="282"/>
                  </a:lnTo>
                  <a:lnTo>
                    <a:pt x="3956" y="272"/>
                  </a:lnTo>
                  <a:lnTo>
                    <a:pt x="3967" y="265"/>
                  </a:lnTo>
                  <a:lnTo>
                    <a:pt x="3979" y="257"/>
                  </a:lnTo>
                  <a:lnTo>
                    <a:pt x="3990" y="247"/>
                  </a:lnTo>
                  <a:lnTo>
                    <a:pt x="4016" y="229"/>
                  </a:lnTo>
                  <a:lnTo>
                    <a:pt x="4043" y="213"/>
                  </a:lnTo>
                  <a:lnTo>
                    <a:pt x="4049" y="209"/>
                  </a:lnTo>
                  <a:lnTo>
                    <a:pt x="4054" y="204"/>
                  </a:lnTo>
                  <a:lnTo>
                    <a:pt x="4059" y="199"/>
                  </a:lnTo>
                  <a:lnTo>
                    <a:pt x="4063" y="194"/>
                  </a:lnTo>
                  <a:lnTo>
                    <a:pt x="4067" y="189"/>
                  </a:lnTo>
                  <a:lnTo>
                    <a:pt x="4069" y="183"/>
                  </a:lnTo>
                  <a:lnTo>
                    <a:pt x="4070" y="175"/>
                  </a:lnTo>
                  <a:lnTo>
                    <a:pt x="4072" y="168"/>
                  </a:lnTo>
                  <a:lnTo>
                    <a:pt x="4070" y="157"/>
                  </a:lnTo>
                  <a:lnTo>
                    <a:pt x="4069" y="148"/>
                  </a:lnTo>
                  <a:lnTo>
                    <a:pt x="4067" y="139"/>
                  </a:lnTo>
                  <a:lnTo>
                    <a:pt x="4064" y="130"/>
                  </a:lnTo>
                  <a:lnTo>
                    <a:pt x="4062" y="122"/>
                  </a:lnTo>
                  <a:lnTo>
                    <a:pt x="4060" y="113"/>
                  </a:lnTo>
                  <a:lnTo>
                    <a:pt x="4059" y="103"/>
                  </a:lnTo>
                  <a:lnTo>
                    <a:pt x="4058" y="93"/>
                  </a:lnTo>
                  <a:lnTo>
                    <a:pt x="4058" y="83"/>
                  </a:lnTo>
                  <a:lnTo>
                    <a:pt x="4059" y="74"/>
                  </a:lnTo>
                  <a:lnTo>
                    <a:pt x="4060" y="66"/>
                  </a:lnTo>
                  <a:lnTo>
                    <a:pt x="4064" y="58"/>
                  </a:lnTo>
                  <a:lnTo>
                    <a:pt x="4067" y="52"/>
                  </a:lnTo>
                  <a:lnTo>
                    <a:pt x="4069" y="47"/>
                  </a:lnTo>
                  <a:lnTo>
                    <a:pt x="4072" y="45"/>
                  </a:lnTo>
                  <a:lnTo>
                    <a:pt x="4073" y="44"/>
                  </a:lnTo>
                  <a:lnTo>
                    <a:pt x="4075" y="42"/>
                  </a:lnTo>
                  <a:lnTo>
                    <a:pt x="4078" y="42"/>
                  </a:lnTo>
                  <a:lnTo>
                    <a:pt x="4090" y="44"/>
                  </a:lnTo>
                  <a:lnTo>
                    <a:pt x="4102" y="47"/>
                  </a:lnTo>
                  <a:lnTo>
                    <a:pt x="4112" y="52"/>
                  </a:lnTo>
                  <a:lnTo>
                    <a:pt x="4121" y="59"/>
                  </a:lnTo>
                  <a:lnTo>
                    <a:pt x="4129" y="68"/>
                  </a:lnTo>
                  <a:lnTo>
                    <a:pt x="4137" y="76"/>
                  </a:lnTo>
                  <a:lnTo>
                    <a:pt x="4144" y="86"/>
                  </a:lnTo>
                  <a:lnTo>
                    <a:pt x="4152" y="96"/>
                  </a:lnTo>
                  <a:lnTo>
                    <a:pt x="4159" y="106"/>
                  </a:lnTo>
                  <a:lnTo>
                    <a:pt x="4167" y="115"/>
                  </a:lnTo>
                  <a:lnTo>
                    <a:pt x="4175" y="125"/>
                  </a:lnTo>
                  <a:lnTo>
                    <a:pt x="4183" y="133"/>
                  </a:lnTo>
                  <a:lnTo>
                    <a:pt x="4192" y="140"/>
                  </a:lnTo>
                  <a:lnTo>
                    <a:pt x="4202" y="145"/>
                  </a:lnTo>
                  <a:lnTo>
                    <a:pt x="4213" y="148"/>
                  </a:lnTo>
                  <a:lnTo>
                    <a:pt x="4226" y="149"/>
                  </a:lnTo>
                  <a:lnTo>
                    <a:pt x="4264" y="149"/>
                  </a:lnTo>
                  <a:lnTo>
                    <a:pt x="4277" y="149"/>
                  </a:lnTo>
                  <a:lnTo>
                    <a:pt x="4289" y="148"/>
                  </a:lnTo>
                  <a:lnTo>
                    <a:pt x="4300" y="145"/>
                  </a:lnTo>
                  <a:lnTo>
                    <a:pt x="4311" y="143"/>
                  </a:lnTo>
                  <a:lnTo>
                    <a:pt x="4333" y="135"/>
                  </a:lnTo>
                  <a:lnTo>
                    <a:pt x="4357" y="125"/>
                  </a:lnTo>
                  <a:lnTo>
                    <a:pt x="4378" y="119"/>
                  </a:lnTo>
                  <a:lnTo>
                    <a:pt x="4395" y="113"/>
                  </a:lnTo>
                  <a:lnTo>
                    <a:pt x="4404" y="109"/>
                  </a:lnTo>
                  <a:lnTo>
                    <a:pt x="4413" y="105"/>
                  </a:lnTo>
                  <a:lnTo>
                    <a:pt x="4422" y="99"/>
                  </a:lnTo>
                  <a:lnTo>
                    <a:pt x="4431" y="93"/>
                  </a:lnTo>
                  <a:lnTo>
                    <a:pt x="4451" y="76"/>
                  </a:lnTo>
                  <a:lnTo>
                    <a:pt x="4468" y="63"/>
                  </a:lnTo>
                  <a:lnTo>
                    <a:pt x="4486" y="49"/>
                  </a:lnTo>
                  <a:lnTo>
                    <a:pt x="4507" y="35"/>
                  </a:lnTo>
                  <a:lnTo>
                    <a:pt x="4521" y="22"/>
                  </a:lnTo>
                  <a:lnTo>
                    <a:pt x="4532" y="12"/>
                  </a:lnTo>
                  <a:lnTo>
                    <a:pt x="4538" y="7"/>
                  </a:lnTo>
                  <a:lnTo>
                    <a:pt x="4545" y="4"/>
                  </a:lnTo>
                  <a:lnTo>
                    <a:pt x="4552" y="1"/>
                  </a:lnTo>
                  <a:lnTo>
                    <a:pt x="4561" y="0"/>
                  </a:lnTo>
                  <a:lnTo>
                    <a:pt x="4575" y="1"/>
                  </a:lnTo>
                  <a:lnTo>
                    <a:pt x="4586" y="4"/>
                  </a:lnTo>
                  <a:lnTo>
                    <a:pt x="4597" y="9"/>
                  </a:lnTo>
                  <a:lnTo>
                    <a:pt x="4608" y="14"/>
                  </a:lnTo>
                  <a:lnTo>
                    <a:pt x="4618" y="19"/>
                  </a:lnTo>
                  <a:lnTo>
                    <a:pt x="4629" y="24"/>
                  </a:lnTo>
                  <a:lnTo>
                    <a:pt x="4640" y="29"/>
                  </a:lnTo>
                  <a:lnTo>
                    <a:pt x="4653" y="32"/>
                  </a:lnTo>
                  <a:lnTo>
                    <a:pt x="4677" y="37"/>
                  </a:lnTo>
                  <a:lnTo>
                    <a:pt x="4698" y="44"/>
                  </a:lnTo>
                  <a:lnTo>
                    <a:pt x="4708" y="49"/>
                  </a:lnTo>
                  <a:lnTo>
                    <a:pt x="4715" y="55"/>
                  </a:lnTo>
                  <a:lnTo>
                    <a:pt x="4719" y="59"/>
                  </a:lnTo>
                  <a:lnTo>
                    <a:pt x="4722" y="64"/>
                  </a:lnTo>
                  <a:lnTo>
                    <a:pt x="4724" y="69"/>
                  </a:lnTo>
                  <a:lnTo>
                    <a:pt x="4727" y="74"/>
                  </a:lnTo>
                  <a:lnTo>
                    <a:pt x="4717" y="78"/>
                  </a:lnTo>
                  <a:lnTo>
                    <a:pt x="4708" y="79"/>
                  </a:lnTo>
                  <a:lnTo>
                    <a:pt x="4704" y="80"/>
                  </a:lnTo>
                  <a:lnTo>
                    <a:pt x="4700" y="81"/>
                  </a:lnTo>
                  <a:lnTo>
                    <a:pt x="4697" y="84"/>
                  </a:lnTo>
                  <a:lnTo>
                    <a:pt x="4693" y="88"/>
                  </a:lnTo>
                  <a:lnTo>
                    <a:pt x="4684" y="99"/>
                  </a:lnTo>
                  <a:lnTo>
                    <a:pt x="4675" y="110"/>
                  </a:lnTo>
                  <a:lnTo>
                    <a:pt x="4668" y="120"/>
                  </a:lnTo>
                  <a:lnTo>
                    <a:pt x="4656" y="130"/>
                  </a:lnTo>
                  <a:lnTo>
                    <a:pt x="4648" y="137"/>
                  </a:lnTo>
                  <a:lnTo>
                    <a:pt x="4640" y="144"/>
                  </a:lnTo>
                  <a:lnTo>
                    <a:pt x="4633" y="152"/>
                  </a:lnTo>
                  <a:lnTo>
                    <a:pt x="4628" y="159"/>
                  </a:lnTo>
                  <a:lnTo>
                    <a:pt x="4623" y="167"/>
                  </a:lnTo>
                  <a:lnTo>
                    <a:pt x="4619" y="177"/>
                  </a:lnTo>
                  <a:lnTo>
                    <a:pt x="4616" y="187"/>
                  </a:lnTo>
                  <a:lnTo>
                    <a:pt x="4616" y="197"/>
                  </a:lnTo>
                  <a:lnTo>
                    <a:pt x="4618" y="214"/>
                  </a:lnTo>
                  <a:lnTo>
                    <a:pt x="4620" y="231"/>
                  </a:lnTo>
                  <a:lnTo>
                    <a:pt x="4619" y="243"/>
                  </a:lnTo>
                  <a:lnTo>
                    <a:pt x="4616" y="255"/>
                  </a:lnTo>
                  <a:lnTo>
                    <a:pt x="4613" y="265"/>
                  </a:lnTo>
                  <a:lnTo>
                    <a:pt x="4609" y="273"/>
                  </a:lnTo>
                  <a:lnTo>
                    <a:pt x="4595" y="291"/>
                  </a:lnTo>
                  <a:lnTo>
                    <a:pt x="4579" y="310"/>
                  </a:lnTo>
                  <a:lnTo>
                    <a:pt x="4556" y="335"/>
                  </a:lnTo>
                  <a:lnTo>
                    <a:pt x="4537" y="359"/>
                  </a:lnTo>
                  <a:lnTo>
                    <a:pt x="4517" y="381"/>
                  </a:lnTo>
                  <a:lnTo>
                    <a:pt x="4495" y="406"/>
                  </a:lnTo>
                  <a:lnTo>
                    <a:pt x="4467" y="434"/>
                  </a:lnTo>
                  <a:lnTo>
                    <a:pt x="4444" y="460"/>
                  </a:lnTo>
                  <a:lnTo>
                    <a:pt x="4434" y="473"/>
                  </a:lnTo>
                  <a:lnTo>
                    <a:pt x="4424" y="488"/>
                  </a:lnTo>
                  <a:lnTo>
                    <a:pt x="4414" y="503"/>
                  </a:lnTo>
                  <a:lnTo>
                    <a:pt x="4404" y="521"/>
                  </a:lnTo>
                  <a:lnTo>
                    <a:pt x="4394" y="539"/>
                  </a:lnTo>
                  <a:lnTo>
                    <a:pt x="4384" y="554"/>
                  </a:lnTo>
                  <a:lnTo>
                    <a:pt x="4375" y="569"/>
                  </a:lnTo>
                  <a:lnTo>
                    <a:pt x="4368" y="588"/>
                  </a:lnTo>
                  <a:lnTo>
                    <a:pt x="4358" y="610"/>
                  </a:lnTo>
                  <a:lnTo>
                    <a:pt x="4349" y="630"/>
                  </a:lnTo>
                  <a:lnTo>
                    <a:pt x="4340" y="647"/>
                  </a:lnTo>
                  <a:lnTo>
                    <a:pt x="4331" y="665"/>
                  </a:lnTo>
                  <a:lnTo>
                    <a:pt x="4313" y="699"/>
                  </a:lnTo>
                  <a:lnTo>
                    <a:pt x="4289" y="738"/>
                  </a:lnTo>
                  <a:lnTo>
                    <a:pt x="4277" y="758"/>
                  </a:lnTo>
                  <a:lnTo>
                    <a:pt x="4266" y="775"/>
                  </a:lnTo>
                  <a:lnTo>
                    <a:pt x="4254" y="792"/>
                  </a:lnTo>
                  <a:lnTo>
                    <a:pt x="4240" y="810"/>
                  </a:lnTo>
                  <a:lnTo>
                    <a:pt x="4234" y="819"/>
                  </a:lnTo>
                  <a:lnTo>
                    <a:pt x="4227" y="825"/>
                  </a:lnTo>
                  <a:lnTo>
                    <a:pt x="4225" y="829"/>
                  </a:lnTo>
                  <a:lnTo>
                    <a:pt x="4222" y="834"/>
                  </a:lnTo>
                  <a:lnTo>
                    <a:pt x="4221" y="838"/>
                  </a:lnTo>
                  <a:lnTo>
                    <a:pt x="4220" y="843"/>
                  </a:lnTo>
                  <a:lnTo>
                    <a:pt x="4217" y="854"/>
                  </a:lnTo>
                  <a:lnTo>
                    <a:pt x="4216" y="863"/>
                  </a:lnTo>
                  <a:lnTo>
                    <a:pt x="4215" y="867"/>
                  </a:lnTo>
                  <a:lnTo>
                    <a:pt x="4212" y="871"/>
                  </a:lnTo>
                  <a:lnTo>
                    <a:pt x="4210" y="874"/>
                  </a:lnTo>
                  <a:lnTo>
                    <a:pt x="4206" y="878"/>
                  </a:lnTo>
                  <a:lnTo>
                    <a:pt x="4191" y="889"/>
                  </a:lnTo>
                  <a:lnTo>
                    <a:pt x="4180" y="899"/>
                  </a:lnTo>
                  <a:lnTo>
                    <a:pt x="4168" y="909"/>
                  </a:lnTo>
                  <a:lnTo>
                    <a:pt x="4156" y="925"/>
                  </a:lnTo>
                  <a:lnTo>
                    <a:pt x="4154" y="932"/>
                  </a:lnTo>
                  <a:lnTo>
                    <a:pt x="4152" y="938"/>
                  </a:lnTo>
                  <a:lnTo>
                    <a:pt x="4148" y="945"/>
                  </a:lnTo>
                  <a:lnTo>
                    <a:pt x="4144" y="950"/>
                  </a:lnTo>
                  <a:lnTo>
                    <a:pt x="4137" y="961"/>
                  </a:lnTo>
                  <a:lnTo>
                    <a:pt x="4128" y="973"/>
                  </a:lnTo>
                  <a:lnTo>
                    <a:pt x="4121" y="986"/>
                  </a:lnTo>
                  <a:lnTo>
                    <a:pt x="4116" y="997"/>
                  </a:lnTo>
                  <a:lnTo>
                    <a:pt x="4111" y="1010"/>
                  </a:lnTo>
                  <a:lnTo>
                    <a:pt x="4104" y="1022"/>
                  </a:lnTo>
                  <a:lnTo>
                    <a:pt x="4094" y="1036"/>
                  </a:lnTo>
                  <a:lnTo>
                    <a:pt x="4083" y="1050"/>
                  </a:lnTo>
                  <a:lnTo>
                    <a:pt x="4080" y="1053"/>
                  </a:lnTo>
                  <a:lnTo>
                    <a:pt x="4077" y="1054"/>
                  </a:lnTo>
                  <a:lnTo>
                    <a:pt x="4074" y="1056"/>
                  </a:lnTo>
                  <a:lnTo>
                    <a:pt x="4074" y="1060"/>
                  </a:lnTo>
                  <a:lnTo>
                    <a:pt x="4074" y="1089"/>
                  </a:lnTo>
                  <a:lnTo>
                    <a:pt x="4073" y="1104"/>
                  </a:lnTo>
                  <a:lnTo>
                    <a:pt x="4072" y="1118"/>
                  </a:lnTo>
                  <a:lnTo>
                    <a:pt x="4070" y="1130"/>
                  </a:lnTo>
                  <a:lnTo>
                    <a:pt x="4068" y="1143"/>
                  </a:lnTo>
                  <a:lnTo>
                    <a:pt x="4062" y="1167"/>
                  </a:lnTo>
                  <a:lnTo>
                    <a:pt x="4053" y="1196"/>
                  </a:lnTo>
                  <a:lnTo>
                    <a:pt x="4047" y="1213"/>
                  </a:lnTo>
                  <a:lnTo>
                    <a:pt x="4042" y="1229"/>
                  </a:lnTo>
                  <a:lnTo>
                    <a:pt x="4035" y="1246"/>
                  </a:lnTo>
                  <a:lnTo>
                    <a:pt x="4029" y="1260"/>
                  </a:lnTo>
                  <a:lnTo>
                    <a:pt x="4023" y="1273"/>
                  </a:lnTo>
                  <a:lnTo>
                    <a:pt x="4015" y="1287"/>
                  </a:lnTo>
                  <a:lnTo>
                    <a:pt x="4006" y="1302"/>
                  </a:lnTo>
                  <a:lnTo>
                    <a:pt x="3996" y="1319"/>
                  </a:lnTo>
                  <a:lnTo>
                    <a:pt x="3990" y="1332"/>
                  </a:lnTo>
                  <a:lnTo>
                    <a:pt x="3985" y="1347"/>
                  </a:lnTo>
                  <a:lnTo>
                    <a:pt x="3972" y="1369"/>
                  </a:lnTo>
                  <a:lnTo>
                    <a:pt x="3960" y="1388"/>
                  </a:lnTo>
                  <a:lnTo>
                    <a:pt x="3946" y="1405"/>
                  </a:lnTo>
                  <a:lnTo>
                    <a:pt x="3930" y="1425"/>
                  </a:lnTo>
                  <a:lnTo>
                    <a:pt x="3922" y="1435"/>
                  </a:lnTo>
                  <a:lnTo>
                    <a:pt x="3916" y="1445"/>
                  </a:lnTo>
                  <a:lnTo>
                    <a:pt x="3910" y="1454"/>
                  </a:lnTo>
                  <a:lnTo>
                    <a:pt x="3903" y="1465"/>
                  </a:lnTo>
                  <a:lnTo>
                    <a:pt x="3891" y="1479"/>
                  </a:lnTo>
                  <a:lnTo>
                    <a:pt x="3877" y="1492"/>
                  </a:lnTo>
                  <a:lnTo>
                    <a:pt x="3872" y="1498"/>
                  </a:lnTo>
                  <a:lnTo>
                    <a:pt x="3867" y="1504"/>
                  </a:lnTo>
                  <a:lnTo>
                    <a:pt x="3865" y="1512"/>
                  </a:lnTo>
                  <a:lnTo>
                    <a:pt x="3863" y="1522"/>
                  </a:lnTo>
                  <a:lnTo>
                    <a:pt x="3865" y="1538"/>
                  </a:lnTo>
                  <a:lnTo>
                    <a:pt x="3868" y="1553"/>
                  </a:lnTo>
                  <a:lnTo>
                    <a:pt x="3871" y="1567"/>
                  </a:lnTo>
                  <a:lnTo>
                    <a:pt x="3873" y="1583"/>
                  </a:lnTo>
                  <a:lnTo>
                    <a:pt x="3873" y="1617"/>
                  </a:lnTo>
                  <a:lnTo>
                    <a:pt x="3873" y="1627"/>
                  </a:lnTo>
                  <a:lnTo>
                    <a:pt x="3875" y="1636"/>
                  </a:lnTo>
                  <a:lnTo>
                    <a:pt x="3876" y="1645"/>
                  </a:lnTo>
                  <a:lnTo>
                    <a:pt x="3878" y="1652"/>
                  </a:lnTo>
                  <a:lnTo>
                    <a:pt x="3885" y="1669"/>
                  </a:lnTo>
                  <a:lnTo>
                    <a:pt x="3890" y="1687"/>
                  </a:lnTo>
                  <a:lnTo>
                    <a:pt x="3893" y="1708"/>
                  </a:lnTo>
                  <a:lnTo>
                    <a:pt x="3895" y="1726"/>
                  </a:lnTo>
                  <a:lnTo>
                    <a:pt x="3895" y="1735"/>
                  </a:lnTo>
                  <a:lnTo>
                    <a:pt x="3895" y="1745"/>
                  </a:lnTo>
                  <a:lnTo>
                    <a:pt x="3897" y="1754"/>
                  </a:lnTo>
                  <a:lnTo>
                    <a:pt x="3900" y="1765"/>
                  </a:lnTo>
                  <a:lnTo>
                    <a:pt x="3905" y="1784"/>
                  </a:lnTo>
                  <a:lnTo>
                    <a:pt x="3910" y="1800"/>
                  </a:lnTo>
                  <a:lnTo>
                    <a:pt x="3912" y="1808"/>
                  </a:lnTo>
                  <a:lnTo>
                    <a:pt x="3916" y="1815"/>
                  </a:lnTo>
                  <a:lnTo>
                    <a:pt x="3921" y="1823"/>
                  </a:lnTo>
                  <a:lnTo>
                    <a:pt x="3927" y="1830"/>
                  </a:lnTo>
                  <a:lnTo>
                    <a:pt x="3936" y="1839"/>
                  </a:lnTo>
                  <a:lnTo>
                    <a:pt x="3945" y="1846"/>
                  </a:lnTo>
                  <a:lnTo>
                    <a:pt x="3954" y="1851"/>
                  </a:lnTo>
                  <a:lnTo>
                    <a:pt x="3964" y="1856"/>
                  </a:lnTo>
                  <a:lnTo>
                    <a:pt x="3983" y="1864"/>
                  </a:lnTo>
                  <a:lnTo>
                    <a:pt x="4003" y="1877"/>
                  </a:lnTo>
                  <a:lnTo>
                    <a:pt x="4008" y="1881"/>
                  </a:lnTo>
                  <a:lnTo>
                    <a:pt x="4013" y="1882"/>
                  </a:lnTo>
                  <a:lnTo>
                    <a:pt x="4058" y="1882"/>
                  </a:lnTo>
                  <a:lnTo>
                    <a:pt x="4060" y="1883"/>
                  </a:lnTo>
                  <a:lnTo>
                    <a:pt x="4063" y="1884"/>
                  </a:lnTo>
                  <a:lnTo>
                    <a:pt x="4065" y="1886"/>
                  </a:lnTo>
                  <a:lnTo>
                    <a:pt x="4068" y="1888"/>
                  </a:lnTo>
                  <a:lnTo>
                    <a:pt x="4072" y="1893"/>
                  </a:lnTo>
                  <a:lnTo>
                    <a:pt x="4075" y="1898"/>
                  </a:lnTo>
                  <a:lnTo>
                    <a:pt x="4083" y="1910"/>
                  </a:lnTo>
                  <a:lnTo>
                    <a:pt x="4090" y="1918"/>
                  </a:lnTo>
                  <a:lnTo>
                    <a:pt x="4098" y="1927"/>
                  </a:lnTo>
                  <a:lnTo>
                    <a:pt x="4108" y="1937"/>
                  </a:lnTo>
                  <a:lnTo>
                    <a:pt x="4121" y="1948"/>
                  </a:lnTo>
                  <a:lnTo>
                    <a:pt x="4132" y="1961"/>
                  </a:lnTo>
                  <a:lnTo>
                    <a:pt x="4136" y="1967"/>
                  </a:lnTo>
                  <a:lnTo>
                    <a:pt x="4138" y="1975"/>
                  </a:lnTo>
                  <a:lnTo>
                    <a:pt x="4141" y="1982"/>
                  </a:lnTo>
                  <a:lnTo>
                    <a:pt x="4141" y="1991"/>
                  </a:lnTo>
                  <a:lnTo>
                    <a:pt x="4141" y="1997"/>
                  </a:lnTo>
                  <a:lnTo>
                    <a:pt x="4137" y="2001"/>
                  </a:lnTo>
                  <a:lnTo>
                    <a:pt x="4133" y="2004"/>
                  </a:lnTo>
                  <a:lnTo>
                    <a:pt x="4127" y="2006"/>
                  </a:lnTo>
                  <a:lnTo>
                    <a:pt x="4113" y="2009"/>
                  </a:lnTo>
                  <a:lnTo>
                    <a:pt x="4099" y="2010"/>
                  </a:lnTo>
                  <a:lnTo>
                    <a:pt x="4082" y="2011"/>
                  </a:lnTo>
                  <a:lnTo>
                    <a:pt x="4067" y="2015"/>
                  </a:lnTo>
                  <a:lnTo>
                    <a:pt x="4053" y="2020"/>
                  </a:lnTo>
                  <a:lnTo>
                    <a:pt x="4037" y="2026"/>
                  </a:lnTo>
                  <a:lnTo>
                    <a:pt x="4026" y="2031"/>
                  </a:lnTo>
                  <a:lnTo>
                    <a:pt x="4016" y="2035"/>
                  </a:lnTo>
                  <a:lnTo>
                    <a:pt x="4013" y="2038"/>
                  </a:lnTo>
                  <a:lnTo>
                    <a:pt x="4009" y="2041"/>
                  </a:lnTo>
                  <a:lnTo>
                    <a:pt x="4008" y="2045"/>
                  </a:lnTo>
                  <a:lnTo>
                    <a:pt x="4006" y="2050"/>
                  </a:lnTo>
                  <a:lnTo>
                    <a:pt x="4006" y="2054"/>
                  </a:lnTo>
                  <a:lnTo>
                    <a:pt x="4008" y="2056"/>
                  </a:lnTo>
                  <a:lnTo>
                    <a:pt x="4010" y="2058"/>
                  </a:lnTo>
                  <a:lnTo>
                    <a:pt x="4011" y="2060"/>
                  </a:lnTo>
                  <a:lnTo>
                    <a:pt x="4016" y="2063"/>
                  </a:lnTo>
                  <a:lnTo>
                    <a:pt x="4021" y="2068"/>
                  </a:lnTo>
                  <a:lnTo>
                    <a:pt x="4031" y="2083"/>
                  </a:lnTo>
                  <a:lnTo>
                    <a:pt x="4042" y="2099"/>
                  </a:lnTo>
                  <a:lnTo>
                    <a:pt x="4045" y="2110"/>
                  </a:lnTo>
                  <a:lnTo>
                    <a:pt x="4047" y="2123"/>
                  </a:lnTo>
                  <a:lnTo>
                    <a:pt x="4047" y="2128"/>
                  </a:lnTo>
                  <a:lnTo>
                    <a:pt x="4049" y="2133"/>
                  </a:lnTo>
                  <a:lnTo>
                    <a:pt x="4052" y="2135"/>
                  </a:lnTo>
                  <a:lnTo>
                    <a:pt x="4057" y="2137"/>
                  </a:lnTo>
                  <a:lnTo>
                    <a:pt x="4070" y="2128"/>
                  </a:lnTo>
                  <a:lnTo>
                    <a:pt x="4084" y="2119"/>
                  </a:lnTo>
                  <a:lnTo>
                    <a:pt x="4088" y="2119"/>
                  </a:lnTo>
                  <a:lnTo>
                    <a:pt x="4092" y="2120"/>
                  </a:lnTo>
                  <a:lnTo>
                    <a:pt x="4095" y="2123"/>
                  </a:lnTo>
                  <a:lnTo>
                    <a:pt x="4098" y="2125"/>
                  </a:lnTo>
                  <a:lnTo>
                    <a:pt x="4099" y="2129"/>
                  </a:lnTo>
                  <a:lnTo>
                    <a:pt x="4102" y="2132"/>
                  </a:lnTo>
                  <a:lnTo>
                    <a:pt x="4103" y="2135"/>
                  </a:lnTo>
                  <a:lnTo>
                    <a:pt x="4103" y="2140"/>
                  </a:lnTo>
                  <a:lnTo>
                    <a:pt x="4103" y="2176"/>
                  </a:lnTo>
                  <a:lnTo>
                    <a:pt x="4102" y="2182"/>
                  </a:lnTo>
                  <a:lnTo>
                    <a:pt x="4101" y="2188"/>
                  </a:lnTo>
                  <a:lnTo>
                    <a:pt x="4101" y="2197"/>
                  </a:lnTo>
                  <a:lnTo>
                    <a:pt x="4103" y="2204"/>
                  </a:lnTo>
                  <a:lnTo>
                    <a:pt x="4106" y="2212"/>
                  </a:lnTo>
                  <a:lnTo>
                    <a:pt x="4111" y="2219"/>
                  </a:lnTo>
                  <a:lnTo>
                    <a:pt x="4121" y="2231"/>
                  </a:lnTo>
                  <a:lnTo>
                    <a:pt x="4134" y="2243"/>
                  </a:lnTo>
                  <a:lnTo>
                    <a:pt x="4149" y="2255"/>
                  </a:lnTo>
                  <a:lnTo>
                    <a:pt x="4163" y="2263"/>
                  </a:lnTo>
                  <a:lnTo>
                    <a:pt x="4178" y="2272"/>
                  </a:lnTo>
                  <a:lnTo>
                    <a:pt x="4193" y="2283"/>
                  </a:lnTo>
                  <a:lnTo>
                    <a:pt x="4201" y="2290"/>
                  </a:lnTo>
                  <a:lnTo>
                    <a:pt x="4208" y="2296"/>
                  </a:lnTo>
                  <a:lnTo>
                    <a:pt x="4212" y="2298"/>
                  </a:lnTo>
                  <a:lnTo>
                    <a:pt x="4215" y="2302"/>
                  </a:lnTo>
                  <a:lnTo>
                    <a:pt x="4216" y="2307"/>
                  </a:lnTo>
                  <a:lnTo>
                    <a:pt x="4216" y="2312"/>
                  </a:lnTo>
                  <a:lnTo>
                    <a:pt x="4216" y="2316"/>
                  </a:lnTo>
                  <a:lnTo>
                    <a:pt x="4213" y="2320"/>
                  </a:lnTo>
                  <a:lnTo>
                    <a:pt x="4211" y="2324"/>
                  </a:lnTo>
                  <a:lnTo>
                    <a:pt x="4207" y="2325"/>
                  </a:lnTo>
                  <a:lnTo>
                    <a:pt x="4198" y="2329"/>
                  </a:lnTo>
                  <a:lnTo>
                    <a:pt x="4188" y="2331"/>
                  </a:lnTo>
                  <a:lnTo>
                    <a:pt x="4173" y="2335"/>
                  </a:lnTo>
                  <a:lnTo>
                    <a:pt x="4158" y="2341"/>
                  </a:lnTo>
                  <a:lnTo>
                    <a:pt x="4153" y="2342"/>
                  </a:lnTo>
                  <a:lnTo>
                    <a:pt x="4148" y="2346"/>
                  </a:lnTo>
                  <a:lnTo>
                    <a:pt x="4146" y="2347"/>
                  </a:lnTo>
                  <a:lnTo>
                    <a:pt x="4144" y="2349"/>
                  </a:lnTo>
                  <a:lnTo>
                    <a:pt x="4143" y="2351"/>
                  </a:lnTo>
                  <a:lnTo>
                    <a:pt x="4142" y="2355"/>
                  </a:lnTo>
                  <a:lnTo>
                    <a:pt x="4143" y="2359"/>
                  </a:lnTo>
                  <a:lnTo>
                    <a:pt x="4146" y="2361"/>
                  </a:lnTo>
                  <a:lnTo>
                    <a:pt x="4149" y="2364"/>
                  </a:lnTo>
                  <a:lnTo>
                    <a:pt x="4153" y="2366"/>
                  </a:lnTo>
                  <a:lnTo>
                    <a:pt x="4157" y="2373"/>
                  </a:lnTo>
                  <a:lnTo>
                    <a:pt x="4161" y="2379"/>
                  </a:lnTo>
                  <a:lnTo>
                    <a:pt x="4162" y="2381"/>
                  </a:lnTo>
                  <a:lnTo>
                    <a:pt x="4165" y="2384"/>
                  </a:lnTo>
                  <a:lnTo>
                    <a:pt x="4167" y="2385"/>
                  </a:lnTo>
                  <a:lnTo>
                    <a:pt x="4171" y="2386"/>
                  </a:lnTo>
                  <a:lnTo>
                    <a:pt x="4201" y="2386"/>
                  </a:lnTo>
                  <a:lnTo>
                    <a:pt x="4211" y="2389"/>
                  </a:lnTo>
                  <a:lnTo>
                    <a:pt x="4240" y="2389"/>
                  </a:lnTo>
                  <a:lnTo>
                    <a:pt x="4241" y="2395"/>
                  </a:lnTo>
                  <a:lnTo>
                    <a:pt x="4237" y="2401"/>
                  </a:lnTo>
                  <a:lnTo>
                    <a:pt x="4232" y="2406"/>
                  </a:lnTo>
                  <a:lnTo>
                    <a:pt x="4227" y="2410"/>
                  </a:lnTo>
                  <a:lnTo>
                    <a:pt x="4222" y="2414"/>
                  </a:lnTo>
                  <a:lnTo>
                    <a:pt x="4211" y="2419"/>
                  </a:lnTo>
                  <a:lnTo>
                    <a:pt x="4198" y="2423"/>
                  </a:lnTo>
                  <a:lnTo>
                    <a:pt x="4171" y="2425"/>
                  </a:lnTo>
                  <a:lnTo>
                    <a:pt x="4141" y="2426"/>
                  </a:lnTo>
                  <a:lnTo>
                    <a:pt x="4131" y="2429"/>
                  </a:lnTo>
                  <a:lnTo>
                    <a:pt x="4121" y="2431"/>
                  </a:lnTo>
                  <a:lnTo>
                    <a:pt x="4117" y="2434"/>
                  </a:lnTo>
                  <a:lnTo>
                    <a:pt x="4113" y="2437"/>
                  </a:lnTo>
                  <a:lnTo>
                    <a:pt x="4111" y="2440"/>
                  </a:lnTo>
                  <a:lnTo>
                    <a:pt x="4108" y="2444"/>
                  </a:lnTo>
                  <a:lnTo>
                    <a:pt x="4106" y="2455"/>
                  </a:lnTo>
                  <a:lnTo>
                    <a:pt x="4104" y="2465"/>
                  </a:lnTo>
                  <a:lnTo>
                    <a:pt x="4103" y="2475"/>
                  </a:lnTo>
                  <a:lnTo>
                    <a:pt x="4099" y="2485"/>
                  </a:lnTo>
                  <a:lnTo>
                    <a:pt x="4095" y="2492"/>
                  </a:lnTo>
                  <a:lnTo>
                    <a:pt x="4093" y="2498"/>
                  </a:lnTo>
                  <a:lnTo>
                    <a:pt x="4090" y="2502"/>
                  </a:lnTo>
                  <a:lnTo>
                    <a:pt x="4088" y="2503"/>
                  </a:lnTo>
                  <a:lnTo>
                    <a:pt x="4085" y="2504"/>
                  </a:lnTo>
                  <a:lnTo>
                    <a:pt x="4082" y="2506"/>
                  </a:lnTo>
                  <a:lnTo>
                    <a:pt x="4072" y="2499"/>
                  </a:lnTo>
                  <a:lnTo>
                    <a:pt x="4062" y="2494"/>
                  </a:lnTo>
                  <a:lnTo>
                    <a:pt x="4058" y="2495"/>
                  </a:lnTo>
                  <a:lnTo>
                    <a:pt x="4053" y="2497"/>
                  </a:lnTo>
                  <a:lnTo>
                    <a:pt x="4049" y="2498"/>
                  </a:lnTo>
                  <a:lnTo>
                    <a:pt x="4047" y="2501"/>
                  </a:lnTo>
                  <a:lnTo>
                    <a:pt x="4040" y="2507"/>
                  </a:lnTo>
                  <a:lnTo>
                    <a:pt x="4034" y="2514"/>
                  </a:lnTo>
                  <a:lnTo>
                    <a:pt x="4024" y="2528"/>
                  </a:lnTo>
                  <a:lnTo>
                    <a:pt x="4014" y="2541"/>
                  </a:lnTo>
                  <a:lnTo>
                    <a:pt x="4009" y="2546"/>
                  </a:lnTo>
                  <a:lnTo>
                    <a:pt x="4004" y="2551"/>
                  </a:lnTo>
                  <a:lnTo>
                    <a:pt x="3996" y="2556"/>
                  </a:lnTo>
                  <a:lnTo>
                    <a:pt x="3989" y="2559"/>
                  </a:lnTo>
                  <a:lnTo>
                    <a:pt x="3983" y="2563"/>
                  </a:lnTo>
                  <a:lnTo>
                    <a:pt x="3976" y="2567"/>
                  </a:lnTo>
                  <a:lnTo>
                    <a:pt x="3971" y="2571"/>
                  </a:lnTo>
                  <a:lnTo>
                    <a:pt x="3966" y="2576"/>
                  </a:lnTo>
                  <a:lnTo>
                    <a:pt x="3959" y="2586"/>
                  </a:lnTo>
                  <a:lnTo>
                    <a:pt x="3952" y="2598"/>
                  </a:lnTo>
                  <a:lnTo>
                    <a:pt x="3949" y="2605"/>
                  </a:lnTo>
                  <a:lnTo>
                    <a:pt x="3946" y="2610"/>
                  </a:lnTo>
                  <a:lnTo>
                    <a:pt x="3944" y="2616"/>
                  </a:lnTo>
                  <a:lnTo>
                    <a:pt x="3942" y="2622"/>
                  </a:lnTo>
                  <a:lnTo>
                    <a:pt x="3942" y="2661"/>
                  </a:lnTo>
                  <a:lnTo>
                    <a:pt x="3940" y="2672"/>
                  </a:lnTo>
                  <a:lnTo>
                    <a:pt x="3935" y="2682"/>
                  </a:lnTo>
                  <a:lnTo>
                    <a:pt x="3925" y="2704"/>
                  </a:lnTo>
                  <a:lnTo>
                    <a:pt x="3915" y="2723"/>
                  </a:lnTo>
                  <a:lnTo>
                    <a:pt x="3911" y="2731"/>
                  </a:lnTo>
                  <a:lnTo>
                    <a:pt x="3906" y="2741"/>
                  </a:lnTo>
                  <a:lnTo>
                    <a:pt x="3902" y="2751"/>
                  </a:lnTo>
                  <a:lnTo>
                    <a:pt x="3900" y="2764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07" name="Freeform 77"/>
            <p:cNvSpPr>
              <a:spLocks noEditPoints="1"/>
            </p:cNvSpPr>
            <p:nvPr/>
          </p:nvSpPr>
          <p:spPr bwMode="auto">
            <a:xfrm>
              <a:off x="2536656" y="2953221"/>
              <a:ext cx="616542" cy="1088829"/>
            </a:xfrm>
            <a:custGeom>
              <a:avLst/>
              <a:gdLst>
                <a:gd name="T0" fmla="*/ 231 w 2495"/>
                <a:gd name="T1" fmla="*/ 4144 h 4405"/>
                <a:gd name="T2" fmla="*/ 282 w 2495"/>
                <a:gd name="T3" fmla="*/ 3936 h 4405"/>
                <a:gd name="T4" fmla="*/ 37 w 2495"/>
                <a:gd name="T5" fmla="*/ 3690 h 4405"/>
                <a:gd name="T6" fmla="*/ 107 w 2495"/>
                <a:gd name="T7" fmla="*/ 3754 h 4405"/>
                <a:gd name="T8" fmla="*/ 2463 w 2495"/>
                <a:gd name="T9" fmla="*/ 808 h 4405"/>
                <a:gd name="T10" fmla="*/ 407 w 2495"/>
                <a:gd name="T11" fmla="*/ 214 h 4405"/>
                <a:gd name="T12" fmla="*/ 387 w 2495"/>
                <a:gd name="T13" fmla="*/ 384 h 4405"/>
                <a:gd name="T14" fmla="*/ 518 w 2495"/>
                <a:gd name="T15" fmla="*/ 257 h 4405"/>
                <a:gd name="T16" fmla="*/ 2120 w 2495"/>
                <a:gd name="T17" fmla="*/ 79 h 4405"/>
                <a:gd name="T18" fmla="*/ 2011 w 2495"/>
                <a:gd name="T19" fmla="*/ 81 h 4405"/>
                <a:gd name="T20" fmla="*/ 2164 w 2495"/>
                <a:gd name="T21" fmla="*/ 2861 h 4405"/>
                <a:gd name="T22" fmla="*/ 2101 w 2495"/>
                <a:gd name="T23" fmla="*/ 3241 h 4405"/>
                <a:gd name="T24" fmla="*/ 2021 w 2495"/>
                <a:gd name="T25" fmla="*/ 3556 h 4405"/>
                <a:gd name="T26" fmla="*/ 1987 w 2495"/>
                <a:gd name="T27" fmla="*/ 3751 h 4405"/>
                <a:gd name="T28" fmla="*/ 1877 w 2495"/>
                <a:gd name="T29" fmla="*/ 3989 h 4405"/>
                <a:gd name="T30" fmla="*/ 1741 w 2495"/>
                <a:gd name="T31" fmla="*/ 3950 h 4405"/>
                <a:gd name="T32" fmla="*/ 1366 w 2495"/>
                <a:gd name="T33" fmla="*/ 3789 h 4405"/>
                <a:gd name="T34" fmla="*/ 1184 w 2495"/>
                <a:gd name="T35" fmla="*/ 3716 h 4405"/>
                <a:gd name="T36" fmla="*/ 1155 w 2495"/>
                <a:gd name="T37" fmla="*/ 3794 h 4405"/>
                <a:gd name="T38" fmla="*/ 1109 w 2495"/>
                <a:gd name="T39" fmla="*/ 3987 h 4405"/>
                <a:gd name="T40" fmla="*/ 1004 w 2495"/>
                <a:gd name="T41" fmla="*/ 4242 h 4405"/>
                <a:gd name="T42" fmla="*/ 757 w 2495"/>
                <a:gd name="T43" fmla="*/ 4321 h 4405"/>
                <a:gd name="T44" fmla="*/ 543 w 2495"/>
                <a:gd name="T45" fmla="*/ 4309 h 4405"/>
                <a:gd name="T46" fmla="*/ 457 w 2495"/>
                <a:gd name="T47" fmla="*/ 4240 h 4405"/>
                <a:gd name="T48" fmla="*/ 436 w 2495"/>
                <a:gd name="T49" fmla="*/ 4012 h 4405"/>
                <a:gd name="T50" fmla="*/ 313 w 2495"/>
                <a:gd name="T51" fmla="*/ 3822 h 4405"/>
                <a:gd name="T52" fmla="*/ 256 w 2495"/>
                <a:gd name="T53" fmla="*/ 3581 h 4405"/>
                <a:gd name="T54" fmla="*/ 272 w 2495"/>
                <a:gd name="T55" fmla="*/ 3239 h 4405"/>
                <a:gd name="T56" fmla="*/ 377 w 2495"/>
                <a:gd name="T57" fmla="*/ 2911 h 4405"/>
                <a:gd name="T58" fmla="*/ 500 w 2495"/>
                <a:gd name="T59" fmla="*/ 2815 h 4405"/>
                <a:gd name="T60" fmla="*/ 553 w 2495"/>
                <a:gd name="T61" fmla="*/ 2697 h 4405"/>
                <a:gd name="T62" fmla="*/ 514 w 2495"/>
                <a:gd name="T63" fmla="*/ 2384 h 4405"/>
                <a:gd name="T64" fmla="*/ 466 w 2495"/>
                <a:gd name="T65" fmla="*/ 2318 h 4405"/>
                <a:gd name="T66" fmla="*/ 402 w 2495"/>
                <a:gd name="T67" fmla="*/ 2445 h 4405"/>
                <a:gd name="T68" fmla="*/ 378 w 2495"/>
                <a:gd name="T69" fmla="*/ 2147 h 4405"/>
                <a:gd name="T70" fmla="*/ 459 w 2495"/>
                <a:gd name="T71" fmla="*/ 1931 h 4405"/>
                <a:gd name="T72" fmla="*/ 485 w 2495"/>
                <a:gd name="T73" fmla="*/ 1662 h 4405"/>
                <a:gd name="T74" fmla="*/ 441 w 2495"/>
                <a:gd name="T75" fmla="*/ 1365 h 4405"/>
                <a:gd name="T76" fmla="*/ 324 w 2495"/>
                <a:gd name="T77" fmla="*/ 1147 h 4405"/>
                <a:gd name="T78" fmla="*/ 206 w 2495"/>
                <a:gd name="T79" fmla="*/ 1080 h 4405"/>
                <a:gd name="T80" fmla="*/ 219 w 2495"/>
                <a:gd name="T81" fmla="*/ 960 h 4405"/>
                <a:gd name="T82" fmla="*/ 161 w 2495"/>
                <a:gd name="T83" fmla="*/ 837 h 4405"/>
                <a:gd name="T84" fmla="*/ 342 w 2495"/>
                <a:gd name="T85" fmla="*/ 537 h 4405"/>
                <a:gd name="T86" fmla="*/ 568 w 2495"/>
                <a:gd name="T87" fmla="*/ 687 h 4405"/>
                <a:gd name="T88" fmla="*/ 989 w 2495"/>
                <a:gd name="T89" fmla="*/ 558 h 4405"/>
                <a:gd name="T90" fmla="*/ 1217 w 2495"/>
                <a:gd name="T91" fmla="*/ 492 h 4405"/>
                <a:gd name="T92" fmla="*/ 1459 w 2495"/>
                <a:gd name="T93" fmla="*/ 264 h 4405"/>
                <a:gd name="T94" fmla="*/ 1697 w 2495"/>
                <a:gd name="T95" fmla="*/ 184 h 4405"/>
                <a:gd name="T96" fmla="*/ 1692 w 2495"/>
                <a:gd name="T97" fmla="*/ 15 h 4405"/>
                <a:gd name="T98" fmla="*/ 1844 w 2495"/>
                <a:gd name="T99" fmla="*/ 154 h 4405"/>
                <a:gd name="T100" fmla="*/ 2044 w 2495"/>
                <a:gd name="T101" fmla="*/ 205 h 4405"/>
                <a:gd name="T102" fmla="*/ 2084 w 2495"/>
                <a:gd name="T103" fmla="*/ 301 h 4405"/>
                <a:gd name="T104" fmla="*/ 2128 w 2495"/>
                <a:gd name="T105" fmla="*/ 473 h 4405"/>
                <a:gd name="T106" fmla="*/ 2268 w 2495"/>
                <a:gd name="T107" fmla="*/ 529 h 4405"/>
                <a:gd name="T108" fmla="*/ 2242 w 2495"/>
                <a:gd name="T109" fmla="*/ 608 h 4405"/>
                <a:gd name="T110" fmla="*/ 2298 w 2495"/>
                <a:gd name="T111" fmla="*/ 682 h 4405"/>
                <a:gd name="T112" fmla="*/ 2330 w 2495"/>
                <a:gd name="T113" fmla="*/ 898 h 4405"/>
                <a:gd name="T114" fmla="*/ 2398 w 2495"/>
                <a:gd name="T115" fmla="*/ 1174 h 4405"/>
                <a:gd name="T116" fmla="*/ 2495 w 2495"/>
                <a:gd name="T117" fmla="*/ 1505 h 4405"/>
                <a:gd name="T118" fmla="*/ 2333 w 2495"/>
                <a:gd name="T119" fmla="*/ 1749 h 4405"/>
                <a:gd name="T120" fmla="*/ 2203 w 2495"/>
                <a:gd name="T121" fmla="*/ 2228 h 4405"/>
                <a:gd name="T122" fmla="*/ 2254 w 2495"/>
                <a:gd name="T123" fmla="*/ 2539 h 4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95" h="4405">
                  <a:moveTo>
                    <a:pt x="179" y="3851"/>
                  </a:moveTo>
                  <a:lnTo>
                    <a:pt x="175" y="3852"/>
                  </a:lnTo>
                  <a:lnTo>
                    <a:pt x="171" y="3854"/>
                  </a:lnTo>
                  <a:lnTo>
                    <a:pt x="170" y="3859"/>
                  </a:lnTo>
                  <a:lnTo>
                    <a:pt x="167" y="3863"/>
                  </a:lnTo>
                  <a:lnTo>
                    <a:pt x="164" y="3871"/>
                  </a:lnTo>
                  <a:lnTo>
                    <a:pt x="160" y="3878"/>
                  </a:lnTo>
                  <a:lnTo>
                    <a:pt x="157" y="3887"/>
                  </a:lnTo>
                  <a:lnTo>
                    <a:pt x="157" y="3896"/>
                  </a:lnTo>
                  <a:lnTo>
                    <a:pt x="159" y="3910"/>
                  </a:lnTo>
                  <a:lnTo>
                    <a:pt x="161" y="3923"/>
                  </a:lnTo>
                  <a:lnTo>
                    <a:pt x="161" y="3953"/>
                  </a:lnTo>
                  <a:lnTo>
                    <a:pt x="157" y="3967"/>
                  </a:lnTo>
                  <a:lnTo>
                    <a:pt x="155" y="3982"/>
                  </a:lnTo>
                  <a:lnTo>
                    <a:pt x="156" y="3987"/>
                  </a:lnTo>
                  <a:lnTo>
                    <a:pt x="159" y="3991"/>
                  </a:lnTo>
                  <a:lnTo>
                    <a:pt x="161" y="3994"/>
                  </a:lnTo>
                  <a:lnTo>
                    <a:pt x="165" y="3997"/>
                  </a:lnTo>
                  <a:lnTo>
                    <a:pt x="174" y="4009"/>
                  </a:lnTo>
                  <a:lnTo>
                    <a:pt x="180" y="4021"/>
                  </a:lnTo>
                  <a:lnTo>
                    <a:pt x="182" y="4026"/>
                  </a:lnTo>
                  <a:lnTo>
                    <a:pt x="184" y="4032"/>
                  </a:lnTo>
                  <a:lnTo>
                    <a:pt x="185" y="4040"/>
                  </a:lnTo>
                  <a:lnTo>
                    <a:pt x="185" y="4048"/>
                  </a:lnTo>
                  <a:lnTo>
                    <a:pt x="185" y="4130"/>
                  </a:lnTo>
                  <a:lnTo>
                    <a:pt x="185" y="4143"/>
                  </a:lnTo>
                  <a:lnTo>
                    <a:pt x="186" y="4155"/>
                  </a:lnTo>
                  <a:lnTo>
                    <a:pt x="187" y="4160"/>
                  </a:lnTo>
                  <a:lnTo>
                    <a:pt x="190" y="4164"/>
                  </a:lnTo>
                  <a:lnTo>
                    <a:pt x="194" y="4167"/>
                  </a:lnTo>
                  <a:lnTo>
                    <a:pt x="200" y="4168"/>
                  </a:lnTo>
                  <a:lnTo>
                    <a:pt x="205" y="4168"/>
                  </a:lnTo>
                  <a:lnTo>
                    <a:pt x="209" y="4165"/>
                  </a:lnTo>
                  <a:lnTo>
                    <a:pt x="213" y="4163"/>
                  </a:lnTo>
                  <a:lnTo>
                    <a:pt x="216" y="4159"/>
                  </a:lnTo>
                  <a:lnTo>
                    <a:pt x="223" y="4152"/>
                  </a:lnTo>
                  <a:lnTo>
                    <a:pt x="231" y="4144"/>
                  </a:lnTo>
                  <a:lnTo>
                    <a:pt x="240" y="4135"/>
                  </a:lnTo>
                  <a:lnTo>
                    <a:pt x="250" y="4125"/>
                  </a:lnTo>
                  <a:lnTo>
                    <a:pt x="254" y="4123"/>
                  </a:lnTo>
                  <a:lnTo>
                    <a:pt x="258" y="4120"/>
                  </a:lnTo>
                  <a:lnTo>
                    <a:pt x="260" y="4118"/>
                  </a:lnTo>
                  <a:lnTo>
                    <a:pt x="262" y="4114"/>
                  </a:lnTo>
                  <a:lnTo>
                    <a:pt x="262" y="4085"/>
                  </a:lnTo>
                  <a:lnTo>
                    <a:pt x="259" y="4070"/>
                  </a:lnTo>
                  <a:lnTo>
                    <a:pt x="256" y="4056"/>
                  </a:lnTo>
                  <a:lnTo>
                    <a:pt x="258" y="4053"/>
                  </a:lnTo>
                  <a:lnTo>
                    <a:pt x="260" y="4050"/>
                  </a:lnTo>
                  <a:lnTo>
                    <a:pt x="264" y="4049"/>
                  </a:lnTo>
                  <a:lnTo>
                    <a:pt x="268" y="4046"/>
                  </a:lnTo>
                  <a:lnTo>
                    <a:pt x="273" y="4040"/>
                  </a:lnTo>
                  <a:lnTo>
                    <a:pt x="274" y="4034"/>
                  </a:lnTo>
                  <a:lnTo>
                    <a:pt x="275" y="4026"/>
                  </a:lnTo>
                  <a:lnTo>
                    <a:pt x="278" y="4019"/>
                  </a:lnTo>
                  <a:lnTo>
                    <a:pt x="284" y="4006"/>
                  </a:lnTo>
                  <a:lnTo>
                    <a:pt x="290" y="3992"/>
                  </a:lnTo>
                  <a:lnTo>
                    <a:pt x="326" y="3992"/>
                  </a:lnTo>
                  <a:lnTo>
                    <a:pt x="328" y="3990"/>
                  </a:lnTo>
                  <a:lnTo>
                    <a:pt x="331" y="3989"/>
                  </a:lnTo>
                  <a:lnTo>
                    <a:pt x="332" y="3986"/>
                  </a:lnTo>
                  <a:lnTo>
                    <a:pt x="333" y="3984"/>
                  </a:lnTo>
                  <a:lnTo>
                    <a:pt x="333" y="3980"/>
                  </a:lnTo>
                  <a:lnTo>
                    <a:pt x="332" y="3976"/>
                  </a:lnTo>
                  <a:lnTo>
                    <a:pt x="329" y="3974"/>
                  </a:lnTo>
                  <a:lnTo>
                    <a:pt x="327" y="3971"/>
                  </a:lnTo>
                  <a:lnTo>
                    <a:pt x="320" y="3967"/>
                  </a:lnTo>
                  <a:lnTo>
                    <a:pt x="313" y="3965"/>
                  </a:lnTo>
                  <a:lnTo>
                    <a:pt x="304" y="3963"/>
                  </a:lnTo>
                  <a:lnTo>
                    <a:pt x="297" y="3960"/>
                  </a:lnTo>
                  <a:lnTo>
                    <a:pt x="293" y="3957"/>
                  </a:lnTo>
                  <a:lnTo>
                    <a:pt x="290" y="3956"/>
                  </a:lnTo>
                  <a:lnTo>
                    <a:pt x="288" y="3952"/>
                  </a:lnTo>
                  <a:lnTo>
                    <a:pt x="285" y="3948"/>
                  </a:lnTo>
                  <a:lnTo>
                    <a:pt x="282" y="3936"/>
                  </a:lnTo>
                  <a:lnTo>
                    <a:pt x="277" y="3925"/>
                  </a:lnTo>
                  <a:lnTo>
                    <a:pt x="268" y="3918"/>
                  </a:lnTo>
                  <a:lnTo>
                    <a:pt x="259" y="3913"/>
                  </a:lnTo>
                  <a:lnTo>
                    <a:pt x="255" y="3911"/>
                  </a:lnTo>
                  <a:lnTo>
                    <a:pt x="251" y="3908"/>
                  </a:lnTo>
                  <a:lnTo>
                    <a:pt x="249" y="3904"/>
                  </a:lnTo>
                  <a:lnTo>
                    <a:pt x="248" y="3899"/>
                  </a:lnTo>
                  <a:lnTo>
                    <a:pt x="249" y="3891"/>
                  </a:lnTo>
                  <a:lnTo>
                    <a:pt x="249" y="3881"/>
                  </a:lnTo>
                  <a:lnTo>
                    <a:pt x="249" y="3877"/>
                  </a:lnTo>
                  <a:lnTo>
                    <a:pt x="248" y="3874"/>
                  </a:lnTo>
                  <a:lnTo>
                    <a:pt x="245" y="3872"/>
                  </a:lnTo>
                  <a:lnTo>
                    <a:pt x="241" y="3872"/>
                  </a:lnTo>
                  <a:lnTo>
                    <a:pt x="238" y="3873"/>
                  </a:lnTo>
                  <a:lnTo>
                    <a:pt x="234" y="3876"/>
                  </a:lnTo>
                  <a:lnTo>
                    <a:pt x="230" y="3879"/>
                  </a:lnTo>
                  <a:lnTo>
                    <a:pt x="228" y="3883"/>
                  </a:lnTo>
                  <a:lnTo>
                    <a:pt x="225" y="3887"/>
                  </a:lnTo>
                  <a:lnTo>
                    <a:pt x="223" y="3891"/>
                  </a:lnTo>
                  <a:lnTo>
                    <a:pt x="219" y="3893"/>
                  </a:lnTo>
                  <a:lnTo>
                    <a:pt x="215" y="3896"/>
                  </a:lnTo>
                  <a:lnTo>
                    <a:pt x="210" y="3897"/>
                  </a:lnTo>
                  <a:lnTo>
                    <a:pt x="206" y="3896"/>
                  </a:lnTo>
                  <a:lnTo>
                    <a:pt x="203" y="3893"/>
                  </a:lnTo>
                  <a:lnTo>
                    <a:pt x="199" y="3889"/>
                  </a:lnTo>
                  <a:lnTo>
                    <a:pt x="194" y="3881"/>
                  </a:lnTo>
                  <a:lnTo>
                    <a:pt x="189" y="3869"/>
                  </a:lnTo>
                  <a:lnTo>
                    <a:pt x="187" y="3863"/>
                  </a:lnTo>
                  <a:lnTo>
                    <a:pt x="186" y="3857"/>
                  </a:lnTo>
                  <a:lnTo>
                    <a:pt x="185" y="3854"/>
                  </a:lnTo>
                  <a:lnTo>
                    <a:pt x="182" y="3853"/>
                  </a:lnTo>
                  <a:lnTo>
                    <a:pt x="181" y="3852"/>
                  </a:lnTo>
                  <a:lnTo>
                    <a:pt x="179" y="3851"/>
                  </a:lnTo>
                  <a:close/>
                  <a:moveTo>
                    <a:pt x="44" y="3686"/>
                  </a:moveTo>
                  <a:lnTo>
                    <a:pt x="42" y="3686"/>
                  </a:lnTo>
                  <a:lnTo>
                    <a:pt x="38" y="3687"/>
                  </a:lnTo>
                  <a:lnTo>
                    <a:pt x="37" y="3690"/>
                  </a:lnTo>
                  <a:lnTo>
                    <a:pt x="34" y="3692"/>
                  </a:lnTo>
                  <a:lnTo>
                    <a:pt x="31" y="3697"/>
                  </a:lnTo>
                  <a:lnTo>
                    <a:pt x="27" y="3702"/>
                  </a:lnTo>
                  <a:lnTo>
                    <a:pt x="17" y="3711"/>
                  </a:lnTo>
                  <a:lnTo>
                    <a:pt x="8" y="3719"/>
                  </a:lnTo>
                  <a:lnTo>
                    <a:pt x="5" y="3724"/>
                  </a:lnTo>
                  <a:lnTo>
                    <a:pt x="3" y="3729"/>
                  </a:lnTo>
                  <a:lnTo>
                    <a:pt x="2" y="3734"/>
                  </a:lnTo>
                  <a:lnTo>
                    <a:pt x="0" y="3740"/>
                  </a:lnTo>
                  <a:lnTo>
                    <a:pt x="4" y="3758"/>
                  </a:lnTo>
                  <a:lnTo>
                    <a:pt x="9" y="3774"/>
                  </a:lnTo>
                  <a:lnTo>
                    <a:pt x="11" y="3792"/>
                  </a:lnTo>
                  <a:lnTo>
                    <a:pt x="12" y="3807"/>
                  </a:lnTo>
                  <a:lnTo>
                    <a:pt x="12" y="3822"/>
                  </a:lnTo>
                  <a:lnTo>
                    <a:pt x="12" y="3839"/>
                  </a:lnTo>
                  <a:lnTo>
                    <a:pt x="21" y="3839"/>
                  </a:lnTo>
                  <a:lnTo>
                    <a:pt x="31" y="3835"/>
                  </a:lnTo>
                  <a:lnTo>
                    <a:pt x="41" y="3830"/>
                  </a:lnTo>
                  <a:lnTo>
                    <a:pt x="46" y="3833"/>
                  </a:lnTo>
                  <a:lnTo>
                    <a:pt x="49" y="3835"/>
                  </a:lnTo>
                  <a:lnTo>
                    <a:pt x="53" y="3839"/>
                  </a:lnTo>
                  <a:lnTo>
                    <a:pt x="57" y="3844"/>
                  </a:lnTo>
                  <a:lnTo>
                    <a:pt x="62" y="3849"/>
                  </a:lnTo>
                  <a:lnTo>
                    <a:pt x="68" y="3852"/>
                  </a:lnTo>
                  <a:lnTo>
                    <a:pt x="75" y="3853"/>
                  </a:lnTo>
                  <a:lnTo>
                    <a:pt x="81" y="3853"/>
                  </a:lnTo>
                  <a:lnTo>
                    <a:pt x="88" y="3853"/>
                  </a:lnTo>
                  <a:lnTo>
                    <a:pt x="93" y="3849"/>
                  </a:lnTo>
                  <a:lnTo>
                    <a:pt x="97" y="3844"/>
                  </a:lnTo>
                  <a:lnTo>
                    <a:pt x="101" y="3839"/>
                  </a:lnTo>
                  <a:lnTo>
                    <a:pt x="103" y="3832"/>
                  </a:lnTo>
                  <a:lnTo>
                    <a:pt x="105" y="3824"/>
                  </a:lnTo>
                  <a:lnTo>
                    <a:pt x="106" y="3817"/>
                  </a:lnTo>
                  <a:lnTo>
                    <a:pt x="106" y="3809"/>
                  </a:lnTo>
                  <a:lnTo>
                    <a:pt x="106" y="3773"/>
                  </a:lnTo>
                  <a:lnTo>
                    <a:pt x="106" y="3763"/>
                  </a:lnTo>
                  <a:lnTo>
                    <a:pt x="107" y="3754"/>
                  </a:lnTo>
                  <a:lnTo>
                    <a:pt x="108" y="3744"/>
                  </a:lnTo>
                  <a:lnTo>
                    <a:pt x="110" y="3734"/>
                  </a:lnTo>
                  <a:lnTo>
                    <a:pt x="111" y="3721"/>
                  </a:lnTo>
                  <a:lnTo>
                    <a:pt x="111" y="3711"/>
                  </a:lnTo>
                  <a:lnTo>
                    <a:pt x="111" y="3706"/>
                  </a:lnTo>
                  <a:lnTo>
                    <a:pt x="111" y="3701"/>
                  </a:lnTo>
                  <a:lnTo>
                    <a:pt x="108" y="3696"/>
                  </a:lnTo>
                  <a:lnTo>
                    <a:pt x="106" y="3691"/>
                  </a:lnTo>
                  <a:lnTo>
                    <a:pt x="102" y="3689"/>
                  </a:lnTo>
                  <a:lnTo>
                    <a:pt x="100" y="3687"/>
                  </a:lnTo>
                  <a:lnTo>
                    <a:pt x="96" y="3686"/>
                  </a:lnTo>
                  <a:lnTo>
                    <a:pt x="92" y="3687"/>
                  </a:lnTo>
                  <a:lnTo>
                    <a:pt x="83" y="3689"/>
                  </a:lnTo>
                  <a:lnTo>
                    <a:pt x="75" y="3690"/>
                  </a:lnTo>
                  <a:lnTo>
                    <a:pt x="59" y="3687"/>
                  </a:lnTo>
                  <a:lnTo>
                    <a:pt x="44" y="3686"/>
                  </a:lnTo>
                  <a:close/>
                  <a:moveTo>
                    <a:pt x="2459" y="805"/>
                  </a:moveTo>
                  <a:lnTo>
                    <a:pt x="2444" y="805"/>
                  </a:lnTo>
                  <a:lnTo>
                    <a:pt x="2430" y="807"/>
                  </a:lnTo>
                  <a:lnTo>
                    <a:pt x="2424" y="809"/>
                  </a:lnTo>
                  <a:lnTo>
                    <a:pt x="2419" y="812"/>
                  </a:lnTo>
                  <a:lnTo>
                    <a:pt x="2416" y="817"/>
                  </a:lnTo>
                  <a:lnTo>
                    <a:pt x="2415" y="823"/>
                  </a:lnTo>
                  <a:lnTo>
                    <a:pt x="2415" y="837"/>
                  </a:lnTo>
                  <a:lnTo>
                    <a:pt x="2431" y="837"/>
                  </a:lnTo>
                  <a:lnTo>
                    <a:pt x="2448" y="838"/>
                  </a:lnTo>
                  <a:lnTo>
                    <a:pt x="2451" y="838"/>
                  </a:lnTo>
                  <a:lnTo>
                    <a:pt x="2456" y="837"/>
                  </a:lnTo>
                  <a:lnTo>
                    <a:pt x="2462" y="835"/>
                  </a:lnTo>
                  <a:lnTo>
                    <a:pt x="2465" y="833"/>
                  </a:lnTo>
                  <a:lnTo>
                    <a:pt x="2469" y="830"/>
                  </a:lnTo>
                  <a:lnTo>
                    <a:pt x="2472" y="827"/>
                  </a:lnTo>
                  <a:lnTo>
                    <a:pt x="2473" y="823"/>
                  </a:lnTo>
                  <a:lnTo>
                    <a:pt x="2473" y="819"/>
                  </a:lnTo>
                  <a:lnTo>
                    <a:pt x="2472" y="814"/>
                  </a:lnTo>
                  <a:lnTo>
                    <a:pt x="2468" y="812"/>
                  </a:lnTo>
                  <a:lnTo>
                    <a:pt x="2463" y="808"/>
                  </a:lnTo>
                  <a:lnTo>
                    <a:pt x="2459" y="805"/>
                  </a:lnTo>
                  <a:close/>
                  <a:moveTo>
                    <a:pt x="2384" y="771"/>
                  </a:moveTo>
                  <a:lnTo>
                    <a:pt x="2384" y="778"/>
                  </a:lnTo>
                  <a:lnTo>
                    <a:pt x="2406" y="783"/>
                  </a:lnTo>
                  <a:lnTo>
                    <a:pt x="2416" y="776"/>
                  </a:lnTo>
                  <a:lnTo>
                    <a:pt x="2426" y="773"/>
                  </a:lnTo>
                  <a:lnTo>
                    <a:pt x="2436" y="769"/>
                  </a:lnTo>
                  <a:lnTo>
                    <a:pt x="2448" y="766"/>
                  </a:lnTo>
                  <a:lnTo>
                    <a:pt x="2462" y="763"/>
                  </a:lnTo>
                  <a:lnTo>
                    <a:pt x="2473" y="758"/>
                  </a:lnTo>
                  <a:lnTo>
                    <a:pt x="2478" y="754"/>
                  </a:lnTo>
                  <a:lnTo>
                    <a:pt x="2482" y="750"/>
                  </a:lnTo>
                  <a:lnTo>
                    <a:pt x="2484" y="745"/>
                  </a:lnTo>
                  <a:lnTo>
                    <a:pt x="2485" y="739"/>
                  </a:lnTo>
                  <a:lnTo>
                    <a:pt x="2485" y="720"/>
                  </a:lnTo>
                  <a:lnTo>
                    <a:pt x="2477" y="720"/>
                  </a:lnTo>
                  <a:lnTo>
                    <a:pt x="2469" y="721"/>
                  </a:lnTo>
                  <a:lnTo>
                    <a:pt x="2463" y="724"/>
                  </a:lnTo>
                  <a:lnTo>
                    <a:pt x="2456" y="726"/>
                  </a:lnTo>
                  <a:lnTo>
                    <a:pt x="2444" y="734"/>
                  </a:lnTo>
                  <a:lnTo>
                    <a:pt x="2430" y="743"/>
                  </a:lnTo>
                  <a:lnTo>
                    <a:pt x="2416" y="748"/>
                  </a:lnTo>
                  <a:lnTo>
                    <a:pt x="2404" y="754"/>
                  </a:lnTo>
                  <a:lnTo>
                    <a:pt x="2399" y="756"/>
                  </a:lnTo>
                  <a:lnTo>
                    <a:pt x="2394" y="760"/>
                  </a:lnTo>
                  <a:lnTo>
                    <a:pt x="2389" y="765"/>
                  </a:lnTo>
                  <a:lnTo>
                    <a:pt x="2384" y="771"/>
                  </a:lnTo>
                  <a:close/>
                  <a:moveTo>
                    <a:pt x="455" y="162"/>
                  </a:moveTo>
                  <a:lnTo>
                    <a:pt x="428" y="162"/>
                  </a:lnTo>
                  <a:lnTo>
                    <a:pt x="427" y="178"/>
                  </a:lnTo>
                  <a:lnTo>
                    <a:pt x="428" y="195"/>
                  </a:lnTo>
                  <a:lnTo>
                    <a:pt x="427" y="199"/>
                  </a:lnTo>
                  <a:lnTo>
                    <a:pt x="426" y="202"/>
                  </a:lnTo>
                  <a:lnTo>
                    <a:pt x="423" y="204"/>
                  </a:lnTo>
                  <a:lnTo>
                    <a:pt x="421" y="207"/>
                  </a:lnTo>
                  <a:lnTo>
                    <a:pt x="415" y="211"/>
                  </a:lnTo>
                  <a:lnTo>
                    <a:pt x="407" y="214"/>
                  </a:lnTo>
                  <a:lnTo>
                    <a:pt x="393" y="223"/>
                  </a:lnTo>
                  <a:lnTo>
                    <a:pt x="379" y="232"/>
                  </a:lnTo>
                  <a:lnTo>
                    <a:pt x="367" y="238"/>
                  </a:lnTo>
                  <a:lnTo>
                    <a:pt x="356" y="244"/>
                  </a:lnTo>
                  <a:lnTo>
                    <a:pt x="351" y="249"/>
                  </a:lnTo>
                  <a:lnTo>
                    <a:pt x="348" y="254"/>
                  </a:lnTo>
                  <a:lnTo>
                    <a:pt x="346" y="259"/>
                  </a:lnTo>
                  <a:lnTo>
                    <a:pt x="344" y="266"/>
                  </a:lnTo>
                  <a:lnTo>
                    <a:pt x="347" y="277"/>
                  </a:lnTo>
                  <a:lnTo>
                    <a:pt x="349" y="287"/>
                  </a:lnTo>
                  <a:lnTo>
                    <a:pt x="348" y="292"/>
                  </a:lnTo>
                  <a:lnTo>
                    <a:pt x="346" y="296"/>
                  </a:lnTo>
                  <a:lnTo>
                    <a:pt x="343" y="300"/>
                  </a:lnTo>
                  <a:lnTo>
                    <a:pt x="339" y="302"/>
                  </a:lnTo>
                  <a:lnTo>
                    <a:pt x="336" y="306"/>
                  </a:lnTo>
                  <a:lnTo>
                    <a:pt x="332" y="308"/>
                  </a:lnTo>
                  <a:lnTo>
                    <a:pt x="328" y="312"/>
                  </a:lnTo>
                  <a:lnTo>
                    <a:pt x="326" y="316"/>
                  </a:lnTo>
                  <a:lnTo>
                    <a:pt x="322" y="323"/>
                  </a:lnTo>
                  <a:lnTo>
                    <a:pt x="319" y="331"/>
                  </a:lnTo>
                  <a:lnTo>
                    <a:pt x="319" y="339"/>
                  </a:lnTo>
                  <a:lnTo>
                    <a:pt x="318" y="347"/>
                  </a:lnTo>
                  <a:lnTo>
                    <a:pt x="319" y="352"/>
                  </a:lnTo>
                  <a:lnTo>
                    <a:pt x="320" y="357"/>
                  </a:lnTo>
                  <a:lnTo>
                    <a:pt x="323" y="361"/>
                  </a:lnTo>
                  <a:lnTo>
                    <a:pt x="327" y="364"/>
                  </a:lnTo>
                  <a:lnTo>
                    <a:pt x="338" y="365"/>
                  </a:lnTo>
                  <a:lnTo>
                    <a:pt x="349" y="366"/>
                  </a:lnTo>
                  <a:lnTo>
                    <a:pt x="357" y="374"/>
                  </a:lnTo>
                  <a:lnTo>
                    <a:pt x="363" y="381"/>
                  </a:lnTo>
                  <a:lnTo>
                    <a:pt x="366" y="385"/>
                  </a:lnTo>
                  <a:lnTo>
                    <a:pt x="369" y="387"/>
                  </a:lnTo>
                  <a:lnTo>
                    <a:pt x="373" y="390"/>
                  </a:lnTo>
                  <a:lnTo>
                    <a:pt x="378" y="390"/>
                  </a:lnTo>
                  <a:lnTo>
                    <a:pt x="382" y="390"/>
                  </a:lnTo>
                  <a:lnTo>
                    <a:pt x="386" y="387"/>
                  </a:lnTo>
                  <a:lnTo>
                    <a:pt x="387" y="384"/>
                  </a:lnTo>
                  <a:lnTo>
                    <a:pt x="388" y="380"/>
                  </a:lnTo>
                  <a:lnTo>
                    <a:pt x="390" y="369"/>
                  </a:lnTo>
                  <a:lnTo>
                    <a:pt x="390" y="359"/>
                  </a:lnTo>
                  <a:lnTo>
                    <a:pt x="391" y="344"/>
                  </a:lnTo>
                  <a:lnTo>
                    <a:pt x="393" y="330"/>
                  </a:lnTo>
                  <a:lnTo>
                    <a:pt x="396" y="317"/>
                  </a:lnTo>
                  <a:lnTo>
                    <a:pt x="400" y="302"/>
                  </a:lnTo>
                  <a:lnTo>
                    <a:pt x="401" y="298"/>
                  </a:lnTo>
                  <a:lnTo>
                    <a:pt x="402" y="295"/>
                  </a:lnTo>
                  <a:lnTo>
                    <a:pt x="406" y="293"/>
                  </a:lnTo>
                  <a:lnTo>
                    <a:pt x="408" y="291"/>
                  </a:lnTo>
                  <a:lnTo>
                    <a:pt x="416" y="288"/>
                  </a:lnTo>
                  <a:lnTo>
                    <a:pt x="425" y="285"/>
                  </a:lnTo>
                  <a:lnTo>
                    <a:pt x="431" y="278"/>
                  </a:lnTo>
                  <a:lnTo>
                    <a:pt x="437" y="271"/>
                  </a:lnTo>
                  <a:lnTo>
                    <a:pt x="446" y="261"/>
                  </a:lnTo>
                  <a:lnTo>
                    <a:pt x="452" y="251"/>
                  </a:lnTo>
                  <a:lnTo>
                    <a:pt x="456" y="246"/>
                  </a:lnTo>
                  <a:lnTo>
                    <a:pt x="461" y="243"/>
                  </a:lnTo>
                  <a:lnTo>
                    <a:pt x="466" y="241"/>
                  </a:lnTo>
                  <a:lnTo>
                    <a:pt x="472" y="239"/>
                  </a:lnTo>
                  <a:lnTo>
                    <a:pt x="475" y="241"/>
                  </a:lnTo>
                  <a:lnTo>
                    <a:pt x="477" y="243"/>
                  </a:lnTo>
                  <a:lnTo>
                    <a:pt x="479" y="247"/>
                  </a:lnTo>
                  <a:lnTo>
                    <a:pt x="480" y="251"/>
                  </a:lnTo>
                  <a:lnTo>
                    <a:pt x="485" y="259"/>
                  </a:lnTo>
                  <a:lnTo>
                    <a:pt x="490" y="268"/>
                  </a:lnTo>
                  <a:lnTo>
                    <a:pt x="492" y="272"/>
                  </a:lnTo>
                  <a:lnTo>
                    <a:pt x="496" y="275"/>
                  </a:lnTo>
                  <a:lnTo>
                    <a:pt x="500" y="276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3" y="273"/>
                  </a:lnTo>
                  <a:lnTo>
                    <a:pt x="514" y="271"/>
                  </a:lnTo>
                  <a:lnTo>
                    <a:pt x="516" y="263"/>
                  </a:lnTo>
                  <a:lnTo>
                    <a:pt x="518" y="257"/>
                  </a:lnTo>
                  <a:lnTo>
                    <a:pt x="521" y="247"/>
                  </a:lnTo>
                  <a:lnTo>
                    <a:pt x="524" y="236"/>
                  </a:lnTo>
                  <a:lnTo>
                    <a:pt x="516" y="218"/>
                  </a:lnTo>
                  <a:lnTo>
                    <a:pt x="509" y="202"/>
                  </a:lnTo>
                  <a:lnTo>
                    <a:pt x="509" y="198"/>
                  </a:lnTo>
                  <a:lnTo>
                    <a:pt x="511" y="195"/>
                  </a:lnTo>
                  <a:lnTo>
                    <a:pt x="513" y="194"/>
                  </a:lnTo>
                  <a:lnTo>
                    <a:pt x="515" y="192"/>
                  </a:lnTo>
                  <a:lnTo>
                    <a:pt x="520" y="188"/>
                  </a:lnTo>
                  <a:lnTo>
                    <a:pt x="525" y="183"/>
                  </a:lnTo>
                  <a:lnTo>
                    <a:pt x="529" y="173"/>
                  </a:lnTo>
                  <a:lnTo>
                    <a:pt x="531" y="163"/>
                  </a:lnTo>
                  <a:lnTo>
                    <a:pt x="533" y="153"/>
                  </a:lnTo>
                  <a:lnTo>
                    <a:pt x="533" y="142"/>
                  </a:lnTo>
                  <a:lnTo>
                    <a:pt x="531" y="138"/>
                  </a:lnTo>
                  <a:lnTo>
                    <a:pt x="530" y="134"/>
                  </a:lnTo>
                  <a:lnTo>
                    <a:pt x="526" y="133"/>
                  </a:lnTo>
                  <a:lnTo>
                    <a:pt x="523" y="131"/>
                  </a:lnTo>
                  <a:lnTo>
                    <a:pt x="515" y="131"/>
                  </a:lnTo>
                  <a:lnTo>
                    <a:pt x="510" y="134"/>
                  </a:lnTo>
                  <a:lnTo>
                    <a:pt x="505" y="136"/>
                  </a:lnTo>
                  <a:lnTo>
                    <a:pt x="501" y="140"/>
                  </a:lnTo>
                  <a:lnTo>
                    <a:pt x="492" y="149"/>
                  </a:lnTo>
                  <a:lnTo>
                    <a:pt x="482" y="158"/>
                  </a:lnTo>
                  <a:lnTo>
                    <a:pt x="476" y="160"/>
                  </a:lnTo>
                  <a:lnTo>
                    <a:pt x="469" y="162"/>
                  </a:lnTo>
                  <a:lnTo>
                    <a:pt x="462" y="162"/>
                  </a:lnTo>
                  <a:lnTo>
                    <a:pt x="455" y="162"/>
                  </a:lnTo>
                  <a:close/>
                  <a:moveTo>
                    <a:pt x="2144" y="103"/>
                  </a:moveTo>
                  <a:lnTo>
                    <a:pt x="2143" y="94"/>
                  </a:lnTo>
                  <a:lnTo>
                    <a:pt x="2140" y="85"/>
                  </a:lnTo>
                  <a:lnTo>
                    <a:pt x="2138" y="83"/>
                  </a:lnTo>
                  <a:lnTo>
                    <a:pt x="2134" y="80"/>
                  </a:lnTo>
                  <a:lnTo>
                    <a:pt x="2131" y="78"/>
                  </a:lnTo>
                  <a:lnTo>
                    <a:pt x="2126" y="78"/>
                  </a:lnTo>
                  <a:lnTo>
                    <a:pt x="2124" y="78"/>
                  </a:lnTo>
                  <a:lnTo>
                    <a:pt x="2120" y="79"/>
                  </a:lnTo>
                  <a:lnTo>
                    <a:pt x="2118" y="80"/>
                  </a:lnTo>
                  <a:lnTo>
                    <a:pt x="2115" y="83"/>
                  </a:lnTo>
                  <a:lnTo>
                    <a:pt x="2113" y="88"/>
                  </a:lnTo>
                  <a:lnTo>
                    <a:pt x="2110" y="94"/>
                  </a:lnTo>
                  <a:lnTo>
                    <a:pt x="2110" y="110"/>
                  </a:lnTo>
                  <a:lnTo>
                    <a:pt x="2110" y="126"/>
                  </a:lnTo>
                  <a:lnTo>
                    <a:pt x="2110" y="155"/>
                  </a:lnTo>
                  <a:lnTo>
                    <a:pt x="2109" y="162"/>
                  </a:lnTo>
                  <a:lnTo>
                    <a:pt x="2108" y="167"/>
                  </a:lnTo>
                  <a:lnTo>
                    <a:pt x="2105" y="172"/>
                  </a:lnTo>
                  <a:lnTo>
                    <a:pt x="2101" y="175"/>
                  </a:lnTo>
                  <a:lnTo>
                    <a:pt x="2099" y="180"/>
                  </a:lnTo>
                  <a:lnTo>
                    <a:pt x="2096" y="185"/>
                  </a:lnTo>
                  <a:lnTo>
                    <a:pt x="2095" y="190"/>
                  </a:lnTo>
                  <a:lnTo>
                    <a:pt x="2094" y="197"/>
                  </a:lnTo>
                  <a:lnTo>
                    <a:pt x="2094" y="202"/>
                  </a:lnTo>
                  <a:lnTo>
                    <a:pt x="2095" y="205"/>
                  </a:lnTo>
                  <a:lnTo>
                    <a:pt x="2098" y="211"/>
                  </a:lnTo>
                  <a:lnTo>
                    <a:pt x="2100" y="214"/>
                  </a:lnTo>
                  <a:lnTo>
                    <a:pt x="2104" y="218"/>
                  </a:lnTo>
                  <a:lnTo>
                    <a:pt x="2108" y="221"/>
                  </a:lnTo>
                  <a:lnTo>
                    <a:pt x="2111" y="222"/>
                  </a:lnTo>
                  <a:lnTo>
                    <a:pt x="2116" y="223"/>
                  </a:lnTo>
                  <a:lnTo>
                    <a:pt x="2123" y="222"/>
                  </a:lnTo>
                  <a:lnTo>
                    <a:pt x="2129" y="221"/>
                  </a:lnTo>
                  <a:lnTo>
                    <a:pt x="2134" y="218"/>
                  </a:lnTo>
                  <a:lnTo>
                    <a:pt x="2139" y="216"/>
                  </a:lnTo>
                  <a:lnTo>
                    <a:pt x="2143" y="212"/>
                  </a:lnTo>
                  <a:lnTo>
                    <a:pt x="2147" y="207"/>
                  </a:lnTo>
                  <a:lnTo>
                    <a:pt x="2149" y="202"/>
                  </a:lnTo>
                  <a:lnTo>
                    <a:pt x="2149" y="197"/>
                  </a:lnTo>
                  <a:lnTo>
                    <a:pt x="2148" y="184"/>
                  </a:lnTo>
                  <a:lnTo>
                    <a:pt x="2144" y="173"/>
                  </a:lnTo>
                  <a:lnTo>
                    <a:pt x="2140" y="163"/>
                  </a:lnTo>
                  <a:lnTo>
                    <a:pt x="2138" y="150"/>
                  </a:lnTo>
                  <a:lnTo>
                    <a:pt x="2144" y="103"/>
                  </a:lnTo>
                  <a:close/>
                  <a:moveTo>
                    <a:pt x="2011" y="81"/>
                  </a:moveTo>
                  <a:lnTo>
                    <a:pt x="2012" y="90"/>
                  </a:lnTo>
                  <a:lnTo>
                    <a:pt x="2015" y="98"/>
                  </a:lnTo>
                  <a:lnTo>
                    <a:pt x="2018" y="105"/>
                  </a:lnTo>
                  <a:lnTo>
                    <a:pt x="2022" y="113"/>
                  </a:lnTo>
                  <a:lnTo>
                    <a:pt x="2025" y="119"/>
                  </a:lnTo>
                  <a:lnTo>
                    <a:pt x="2029" y="125"/>
                  </a:lnTo>
                  <a:lnTo>
                    <a:pt x="2030" y="128"/>
                  </a:lnTo>
                  <a:lnTo>
                    <a:pt x="2032" y="130"/>
                  </a:lnTo>
                  <a:lnTo>
                    <a:pt x="2035" y="131"/>
                  </a:lnTo>
                  <a:lnTo>
                    <a:pt x="2039" y="131"/>
                  </a:lnTo>
                  <a:lnTo>
                    <a:pt x="2045" y="130"/>
                  </a:lnTo>
                  <a:lnTo>
                    <a:pt x="2051" y="128"/>
                  </a:lnTo>
                  <a:lnTo>
                    <a:pt x="2055" y="124"/>
                  </a:lnTo>
                  <a:lnTo>
                    <a:pt x="2059" y="119"/>
                  </a:lnTo>
                  <a:lnTo>
                    <a:pt x="2065" y="105"/>
                  </a:lnTo>
                  <a:lnTo>
                    <a:pt x="2069" y="91"/>
                  </a:lnTo>
                  <a:lnTo>
                    <a:pt x="2072" y="81"/>
                  </a:lnTo>
                  <a:lnTo>
                    <a:pt x="2075" y="70"/>
                  </a:lnTo>
                  <a:lnTo>
                    <a:pt x="2074" y="65"/>
                  </a:lnTo>
                  <a:lnTo>
                    <a:pt x="2071" y="59"/>
                  </a:lnTo>
                  <a:lnTo>
                    <a:pt x="2069" y="57"/>
                  </a:lnTo>
                  <a:lnTo>
                    <a:pt x="2066" y="56"/>
                  </a:lnTo>
                  <a:lnTo>
                    <a:pt x="2062" y="55"/>
                  </a:lnTo>
                  <a:lnTo>
                    <a:pt x="2060" y="55"/>
                  </a:lnTo>
                  <a:lnTo>
                    <a:pt x="2045" y="59"/>
                  </a:lnTo>
                  <a:lnTo>
                    <a:pt x="2032" y="65"/>
                  </a:lnTo>
                  <a:lnTo>
                    <a:pt x="2025" y="67"/>
                  </a:lnTo>
                  <a:lnTo>
                    <a:pt x="2017" y="70"/>
                  </a:lnTo>
                  <a:lnTo>
                    <a:pt x="2015" y="72"/>
                  </a:lnTo>
                  <a:lnTo>
                    <a:pt x="2012" y="75"/>
                  </a:lnTo>
                  <a:lnTo>
                    <a:pt x="2011" y="78"/>
                  </a:lnTo>
                  <a:lnTo>
                    <a:pt x="2011" y="81"/>
                  </a:lnTo>
                  <a:close/>
                  <a:moveTo>
                    <a:pt x="2179" y="2813"/>
                  </a:moveTo>
                  <a:lnTo>
                    <a:pt x="2173" y="2827"/>
                  </a:lnTo>
                  <a:lnTo>
                    <a:pt x="2169" y="2838"/>
                  </a:lnTo>
                  <a:lnTo>
                    <a:pt x="2167" y="2849"/>
                  </a:lnTo>
                  <a:lnTo>
                    <a:pt x="2164" y="2861"/>
                  </a:lnTo>
                  <a:lnTo>
                    <a:pt x="2160" y="2884"/>
                  </a:lnTo>
                  <a:lnTo>
                    <a:pt x="2160" y="2912"/>
                  </a:lnTo>
                  <a:lnTo>
                    <a:pt x="2160" y="2925"/>
                  </a:lnTo>
                  <a:lnTo>
                    <a:pt x="2160" y="2935"/>
                  </a:lnTo>
                  <a:lnTo>
                    <a:pt x="2160" y="2946"/>
                  </a:lnTo>
                  <a:lnTo>
                    <a:pt x="2160" y="2958"/>
                  </a:lnTo>
                  <a:lnTo>
                    <a:pt x="2140" y="2958"/>
                  </a:lnTo>
                  <a:lnTo>
                    <a:pt x="2136" y="2956"/>
                  </a:lnTo>
                  <a:lnTo>
                    <a:pt x="2133" y="2953"/>
                  </a:lnTo>
                  <a:lnTo>
                    <a:pt x="2128" y="2951"/>
                  </a:lnTo>
                  <a:lnTo>
                    <a:pt x="2123" y="2951"/>
                  </a:lnTo>
                  <a:lnTo>
                    <a:pt x="2120" y="2951"/>
                  </a:lnTo>
                  <a:lnTo>
                    <a:pt x="2116" y="2953"/>
                  </a:lnTo>
                  <a:lnTo>
                    <a:pt x="2115" y="2955"/>
                  </a:lnTo>
                  <a:lnTo>
                    <a:pt x="2114" y="2958"/>
                  </a:lnTo>
                  <a:lnTo>
                    <a:pt x="2111" y="2966"/>
                  </a:lnTo>
                  <a:lnTo>
                    <a:pt x="2111" y="2973"/>
                  </a:lnTo>
                  <a:lnTo>
                    <a:pt x="2111" y="2985"/>
                  </a:lnTo>
                  <a:lnTo>
                    <a:pt x="2113" y="2996"/>
                  </a:lnTo>
                  <a:lnTo>
                    <a:pt x="2115" y="3006"/>
                  </a:lnTo>
                  <a:lnTo>
                    <a:pt x="2118" y="3016"/>
                  </a:lnTo>
                  <a:lnTo>
                    <a:pt x="2120" y="3026"/>
                  </a:lnTo>
                  <a:lnTo>
                    <a:pt x="2123" y="3036"/>
                  </a:lnTo>
                  <a:lnTo>
                    <a:pt x="2124" y="3048"/>
                  </a:lnTo>
                  <a:lnTo>
                    <a:pt x="2124" y="3060"/>
                  </a:lnTo>
                  <a:lnTo>
                    <a:pt x="2124" y="3074"/>
                  </a:lnTo>
                  <a:lnTo>
                    <a:pt x="2121" y="3085"/>
                  </a:lnTo>
                  <a:lnTo>
                    <a:pt x="2118" y="3096"/>
                  </a:lnTo>
                  <a:lnTo>
                    <a:pt x="2115" y="3108"/>
                  </a:lnTo>
                  <a:lnTo>
                    <a:pt x="2111" y="3119"/>
                  </a:lnTo>
                  <a:lnTo>
                    <a:pt x="2108" y="3130"/>
                  </a:lnTo>
                  <a:lnTo>
                    <a:pt x="2106" y="3142"/>
                  </a:lnTo>
                  <a:lnTo>
                    <a:pt x="2105" y="3155"/>
                  </a:lnTo>
                  <a:lnTo>
                    <a:pt x="2105" y="3227"/>
                  </a:lnTo>
                  <a:lnTo>
                    <a:pt x="2105" y="3232"/>
                  </a:lnTo>
                  <a:lnTo>
                    <a:pt x="2104" y="3237"/>
                  </a:lnTo>
                  <a:lnTo>
                    <a:pt x="2101" y="3241"/>
                  </a:lnTo>
                  <a:lnTo>
                    <a:pt x="2099" y="3245"/>
                  </a:lnTo>
                  <a:lnTo>
                    <a:pt x="2094" y="3252"/>
                  </a:lnTo>
                  <a:lnTo>
                    <a:pt x="2089" y="3260"/>
                  </a:lnTo>
                  <a:lnTo>
                    <a:pt x="2081" y="3266"/>
                  </a:lnTo>
                  <a:lnTo>
                    <a:pt x="2074" y="3272"/>
                  </a:lnTo>
                  <a:lnTo>
                    <a:pt x="2069" y="3278"/>
                  </a:lnTo>
                  <a:lnTo>
                    <a:pt x="2064" y="3286"/>
                  </a:lnTo>
                  <a:lnTo>
                    <a:pt x="2060" y="3292"/>
                  </a:lnTo>
                  <a:lnTo>
                    <a:pt x="2056" y="3301"/>
                  </a:lnTo>
                  <a:lnTo>
                    <a:pt x="2055" y="3310"/>
                  </a:lnTo>
                  <a:lnTo>
                    <a:pt x="2054" y="3319"/>
                  </a:lnTo>
                  <a:lnTo>
                    <a:pt x="2055" y="3330"/>
                  </a:lnTo>
                  <a:lnTo>
                    <a:pt x="2059" y="3340"/>
                  </a:lnTo>
                  <a:lnTo>
                    <a:pt x="2062" y="3350"/>
                  </a:lnTo>
                  <a:lnTo>
                    <a:pt x="2066" y="3360"/>
                  </a:lnTo>
                  <a:lnTo>
                    <a:pt x="2070" y="3374"/>
                  </a:lnTo>
                  <a:lnTo>
                    <a:pt x="2071" y="3388"/>
                  </a:lnTo>
                  <a:lnTo>
                    <a:pt x="2071" y="3400"/>
                  </a:lnTo>
                  <a:lnTo>
                    <a:pt x="2071" y="3414"/>
                  </a:lnTo>
                  <a:lnTo>
                    <a:pt x="2071" y="3429"/>
                  </a:lnTo>
                  <a:lnTo>
                    <a:pt x="2069" y="3441"/>
                  </a:lnTo>
                  <a:lnTo>
                    <a:pt x="2065" y="3453"/>
                  </a:lnTo>
                  <a:lnTo>
                    <a:pt x="2059" y="3467"/>
                  </a:lnTo>
                  <a:lnTo>
                    <a:pt x="2055" y="3470"/>
                  </a:lnTo>
                  <a:lnTo>
                    <a:pt x="2051" y="3473"/>
                  </a:lnTo>
                  <a:lnTo>
                    <a:pt x="2047" y="3475"/>
                  </a:lnTo>
                  <a:lnTo>
                    <a:pt x="2042" y="3477"/>
                  </a:lnTo>
                  <a:lnTo>
                    <a:pt x="2039" y="3479"/>
                  </a:lnTo>
                  <a:lnTo>
                    <a:pt x="2035" y="3482"/>
                  </a:lnTo>
                  <a:lnTo>
                    <a:pt x="2032" y="3484"/>
                  </a:lnTo>
                  <a:lnTo>
                    <a:pt x="2032" y="3489"/>
                  </a:lnTo>
                  <a:lnTo>
                    <a:pt x="2032" y="3524"/>
                  </a:lnTo>
                  <a:lnTo>
                    <a:pt x="2031" y="3531"/>
                  </a:lnTo>
                  <a:lnTo>
                    <a:pt x="2031" y="3536"/>
                  </a:lnTo>
                  <a:lnTo>
                    <a:pt x="2029" y="3542"/>
                  </a:lnTo>
                  <a:lnTo>
                    <a:pt x="2027" y="3547"/>
                  </a:lnTo>
                  <a:lnTo>
                    <a:pt x="2021" y="3556"/>
                  </a:lnTo>
                  <a:lnTo>
                    <a:pt x="2015" y="3567"/>
                  </a:lnTo>
                  <a:lnTo>
                    <a:pt x="2007" y="3580"/>
                  </a:lnTo>
                  <a:lnTo>
                    <a:pt x="1997" y="3592"/>
                  </a:lnTo>
                  <a:lnTo>
                    <a:pt x="1993" y="3595"/>
                  </a:lnTo>
                  <a:lnTo>
                    <a:pt x="1990" y="3597"/>
                  </a:lnTo>
                  <a:lnTo>
                    <a:pt x="1986" y="3598"/>
                  </a:lnTo>
                  <a:lnTo>
                    <a:pt x="1982" y="3598"/>
                  </a:lnTo>
                  <a:lnTo>
                    <a:pt x="1973" y="3600"/>
                  </a:lnTo>
                  <a:lnTo>
                    <a:pt x="1963" y="3600"/>
                  </a:lnTo>
                  <a:lnTo>
                    <a:pt x="1958" y="3601"/>
                  </a:lnTo>
                  <a:lnTo>
                    <a:pt x="1953" y="3602"/>
                  </a:lnTo>
                  <a:lnTo>
                    <a:pt x="1949" y="3605"/>
                  </a:lnTo>
                  <a:lnTo>
                    <a:pt x="1946" y="3607"/>
                  </a:lnTo>
                  <a:lnTo>
                    <a:pt x="1942" y="3611"/>
                  </a:lnTo>
                  <a:lnTo>
                    <a:pt x="1939" y="3615"/>
                  </a:lnTo>
                  <a:lnTo>
                    <a:pt x="1938" y="3618"/>
                  </a:lnTo>
                  <a:lnTo>
                    <a:pt x="1938" y="3623"/>
                  </a:lnTo>
                  <a:lnTo>
                    <a:pt x="1939" y="3630"/>
                  </a:lnTo>
                  <a:lnTo>
                    <a:pt x="1942" y="3636"/>
                  </a:lnTo>
                  <a:lnTo>
                    <a:pt x="1946" y="3641"/>
                  </a:lnTo>
                  <a:lnTo>
                    <a:pt x="1951" y="3645"/>
                  </a:lnTo>
                  <a:lnTo>
                    <a:pt x="1957" y="3647"/>
                  </a:lnTo>
                  <a:lnTo>
                    <a:pt x="1963" y="3650"/>
                  </a:lnTo>
                  <a:lnTo>
                    <a:pt x="1970" y="3651"/>
                  </a:lnTo>
                  <a:lnTo>
                    <a:pt x="1977" y="3651"/>
                  </a:lnTo>
                  <a:lnTo>
                    <a:pt x="1992" y="3651"/>
                  </a:lnTo>
                  <a:lnTo>
                    <a:pt x="2006" y="3651"/>
                  </a:lnTo>
                  <a:lnTo>
                    <a:pt x="2006" y="3662"/>
                  </a:lnTo>
                  <a:lnTo>
                    <a:pt x="2006" y="3671"/>
                  </a:lnTo>
                  <a:lnTo>
                    <a:pt x="2006" y="3681"/>
                  </a:lnTo>
                  <a:lnTo>
                    <a:pt x="2007" y="3692"/>
                  </a:lnTo>
                  <a:lnTo>
                    <a:pt x="2006" y="3704"/>
                  </a:lnTo>
                  <a:lnTo>
                    <a:pt x="2005" y="3715"/>
                  </a:lnTo>
                  <a:lnTo>
                    <a:pt x="2002" y="3725"/>
                  </a:lnTo>
                  <a:lnTo>
                    <a:pt x="1998" y="3735"/>
                  </a:lnTo>
                  <a:lnTo>
                    <a:pt x="1993" y="3744"/>
                  </a:lnTo>
                  <a:lnTo>
                    <a:pt x="1987" y="3751"/>
                  </a:lnTo>
                  <a:lnTo>
                    <a:pt x="1983" y="3754"/>
                  </a:lnTo>
                  <a:lnTo>
                    <a:pt x="1980" y="3755"/>
                  </a:lnTo>
                  <a:lnTo>
                    <a:pt x="1975" y="3756"/>
                  </a:lnTo>
                  <a:lnTo>
                    <a:pt x="1970" y="3758"/>
                  </a:lnTo>
                  <a:lnTo>
                    <a:pt x="1958" y="3755"/>
                  </a:lnTo>
                  <a:lnTo>
                    <a:pt x="1947" y="3753"/>
                  </a:lnTo>
                  <a:lnTo>
                    <a:pt x="1944" y="3764"/>
                  </a:lnTo>
                  <a:lnTo>
                    <a:pt x="1942" y="3774"/>
                  </a:lnTo>
                  <a:lnTo>
                    <a:pt x="1942" y="3783"/>
                  </a:lnTo>
                  <a:lnTo>
                    <a:pt x="1942" y="3794"/>
                  </a:lnTo>
                  <a:lnTo>
                    <a:pt x="1942" y="3819"/>
                  </a:lnTo>
                  <a:lnTo>
                    <a:pt x="1942" y="3827"/>
                  </a:lnTo>
                  <a:lnTo>
                    <a:pt x="1941" y="3833"/>
                  </a:lnTo>
                  <a:lnTo>
                    <a:pt x="1938" y="3838"/>
                  </a:lnTo>
                  <a:lnTo>
                    <a:pt x="1936" y="3844"/>
                  </a:lnTo>
                  <a:lnTo>
                    <a:pt x="1928" y="3854"/>
                  </a:lnTo>
                  <a:lnTo>
                    <a:pt x="1918" y="3866"/>
                  </a:lnTo>
                  <a:lnTo>
                    <a:pt x="1912" y="3872"/>
                  </a:lnTo>
                  <a:lnTo>
                    <a:pt x="1907" y="3877"/>
                  </a:lnTo>
                  <a:lnTo>
                    <a:pt x="1904" y="3879"/>
                  </a:lnTo>
                  <a:lnTo>
                    <a:pt x="1903" y="3882"/>
                  </a:lnTo>
                  <a:lnTo>
                    <a:pt x="1902" y="3886"/>
                  </a:lnTo>
                  <a:lnTo>
                    <a:pt x="1901" y="3889"/>
                  </a:lnTo>
                  <a:lnTo>
                    <a:pt x="1902" y="3897"/>
                  </a:lnTo>
                  <a:lnTo>
                    <a:pt x="1903" y="3903"/>
                  </a:lnTo>
                  <a:lnTo>
                    <a:pt x="1906" y="3910"/>
                  </a:lnTo>
                  <a:lnTo>
                    <a:pt x="1908" y="3916"/>
                  </a:lnTo>
                  <a:lnTo>
                    <a:pt x="1911" y="3921"/>
                  </a:lnTo>
                  <a:lnTo>
                    <a:pt x="1913" y="3927"/>
                  </a:lnTo>
                  <a:lnTo>
                    <a:pt x="1914" y="3933"/>
                  </a:lnTo>
                  <a:lnTo>
                    <a:pt x="1916" y="3941"/>
                  </a:lnTo>
                  <a:lnTo>
                    <a:pt x="1914" y="3950"/>
                  </a:lnTo>
                  <a:lnTo>
                    <a:pt x="1912" y="3957"/>
                  </a:lnTo>
                  <a:lnTo>
                    <a:pt x="1908" y="3963"/>
                  </a:lnTo>
                  <a:lnTo>
                    <a:pt x="1903" y="3968"/>
                  </a:lnTo>
                  <a:lnTo>
                    <a:pt x="1890" y="3980"/>
                  </a:lnTo>
                  <a:lnTo>
                    <a:pt x="1877" y="3989"/>
                  </a:lnTo>
                  <a:lnTo>
                    <a:pt x="1862" y="3997"/>
                  </a:lnTo>
                  <a:lnTo>
                    <a:pt x="1849" y="4007"/>
                  </a:lnTo>
                  <a:lnTo>
                    <a:pt x="1844" y="4014"/>
                  </a:lnTo>
                  <a:lnTo>
                    <a:pt x="1840" y="4020"/>
                  </a:lnTo>
                  <a:lnTo>
                    <a:pt x="1838" y="4027"/>
                  </a:lnTo>
                  <a:lnTo>
                    <a:pt x="1838" y="4036"/>
                  </a:lnTo>
                  <a:lnTo>
                    <a:pt x="1838" y="4064"/>
                  </a:lnTo>
                  <a:lnTo>
                    <a:pt x="1837" y="4071"/>
                  </a:lnTo>
                  <a:lnTo>
                    <a:pt x="1835" y="4079"/>
                  </a:lnTo>
                  <a:lnTo>
                    <a:pt x="1834" y="4081"/>
                  </a:lnTo>
                  <a:lnTo>
                    <a:pt x="1831" y="4084"/>
                  </a:lnTo>
                  <a:lnTo>
                    <a:pt x="1829" y="4085"/>
                  </a:lnTo>
                  <a:lnTo>
                    <a:pt x="1825" y="4086"/>
                  </a:lnTo>
                  <a:lnTo>
                    <a:pt x="1821" y="4085"/>
                  </a:lnTo>
                  <a:lnTo>
                    <a:pt x="1818" y="4084"/>
                  </a:lnTo>
                  <a:lnTo>
                    <a:pt x="1815" y="4081"/>
                  </a:lnTo>
                  <a:lnTo>
                    <a:pt x="1813" y="4078"/>
                  </a:lnTo>
                  <a:lnTo>
                    <a:pt x="1810" y="4069"/>
                  </a:lnTo>
                  <a:lnTo>
                    <a:pt x="1808" y="4060"/>
                  </a:lnTo>
                  <a:lnTo>
                    <a:pt x="1804" y="4053"/>
                  </a:lnTo>
                  <a:lnTo>
                    <a:pt x="1801" y="4048"/>
                  </a:lnTo>
                  <a:lnTo>
                    <a:pt x="1800" y="4041"/>
                  </a:lnTo>
                  <a:lnTo>
                    <a:pt x="1799" y="4034"/>
                  </a:lnTo>
                  <a:lnTo>
                    <a:pt x="1799" y="4010"/>
                  </a:lnTo>
                  <a:lnTo>
                    <a:pt x="1799" y="4004"/>
                  </a:lnTo>
                  <a:lnTo>
                    <a:pt x="1796" y="3997"/>
                  </a:lnTo>
                  <a:lnTo>
                    <a:pt x="1793" y="3994"/>
                  </a:lnTo>
                  <a:lnTo>
                    <a:pt x="1789" y="3989"/>
                  </a:lnTo>
                  <a:lnTo>
                    <a:pt x="1779" y="3981"/>
                  </a:lnTo>
                  <a:lnTo>
                    <a:pt x="1769" y="3972"/>
                  </a:lnTo>
                  <a:lnTo>
                    <a:pt x="1764" y="3966"/>
                  </a:lnTo>
                  <a:lnTo>
                    <a:pt x="1760" y="3958"/>
                  </a:lnTo>
                  <a:lnTo>
                    <a:pt x="1757" y="3955"/>
                  </a:lnTo>
                  <a:lnTo>
                    <a:pt x="1755" y="3952"/>
                  </a:lnTo>
                  <a:lnTo>
                    <a:pt x="1752" y="3951"/>
                  </a:lnTo>
                  <a:lnTo>
                    <a:pt x="1749" y="3950"/>
                  </a:lnTo>
                  <a:lnTo>
                    <a:pt x="1741" y="3950"/>
                  </a:lnTo>
                  <a:lnTo>
                    <a:pt x="1741" y="3977"/>
                  </a:lnTo>
                  <a:lnTo>
                    <a:pt x="1700" y="3977"/>
                  </a:lnTo>
                  <a:lnTo>
                    <a:pt x="1676" y="3982"/>
                  </a:lnTo>
                  <a:lnTo>
                    <a:pt x="1670" y="3981"/>
                  </a:lnTo>
                  <a:lnTo>
                    <a:pt x="1666" y="3979"/>
                  </a:lnTo>
                  <a:lnTo>
                    <a:pt x="1662" y="3976"/>
                  </a:lnTo>
                  <a:lnTo>
                    <a:pt x="1658" y="3972"/>
                  </a:lnTo>
                  <a:lnTo>
                    <a:pt x="1652" y="3965"/>
                  </a:lnTo>
                  <a:lnTo>
                    <a:pt x="1646" y="3956"/>
                  </a:lnTo>
                  <a:lnTo>
                    <a:pt x="1633" y="3940"/>
                  </a:lnTo>
                  <a:lnTo>
                    <a:pt x="1621" y="3925"/>
                  </a:lnTo>
                  <a:lnTo>
                    <a:pt x="1612" y="3915"/>
                  </a:lnTo>
                  <a:lnTo>
                    <a:pt x="1603" y="3906"/>
                  </a:lnTo>
                  <a:lnTo>
                    <a:pt x="1594" y="3898"/>
                  </a:lnTo>
                  <a:lnTo>
                    <a:pt x="1586" y="3892"/>
                  </a:lnTo>
                  <a:lnTo>
                    <a:pt x="1578" y="3884"/>
                  </a:lnTo>
                  <a:lnTo>
                    <a:pt x="1569" y="3877"/>
                  </a:lnTo>
                  <a:lnTo>
                    <a:pt x="1562" y="3867"/>
                  </a:lnTo>
                  <a:lnTo>
                    <a:pt x="1554" y="3857"/>
                  </a:lnTo>
                  <a:lnTo>
                    <a:pt x="1549" y="3847"/>
                  </a:lnTo>
                  <a:lnTo>
                    <a:pt x="1542" y="3837"/>
                  </a:lnTo>
                  <a:lnTo>
                    <a:pt x="1535" y="3829"/>
                  </a:lnTo>
                  <a:lnTo>
                    <a:pt x="1528" y="3822"/>
                  </a:lnTo>
                  <a:lnTo>
                    <a:pt x="1520" y="3815"/>
                  </a:lnTo>
                  <a:lnTo>
                    <a:pt x="1511" y="3810"/>
                  </a:lnTo>
                  <a:lnTo>
                    <a:pt x="1503" y="3805"/>
                  </a:lnTo>
                  <a:lnTo>
                    <a:pt x="1494" y="3800"/>
                  </a:lnTo>
                  <a:lnTo>
                    <a:pt x="1484" y="3797"/>
                  </a:lnTo>
                  <a:lnTo>
                    <a:pt x="1474" y="3794"/>
                  </a:lnTo>
                  <a:lnTo>
                    <a:pt x="1464" y="3792"/>
                  </a:lnTo>
                  <a:lnTo>
                    <a:pt x="1454" y="3789"/>
                  </a:lnTo>
                  <a:lnTo>
                    <a:pt x="1431" y="3787"/>
                  </a:lnTo>
                  <a:lnTo>
                    <a:pt x="1409" y="3787"/>
                  </a:lnTo>
                  <a:lnTo>
                    <a:pt x="1397" y="3787"/>
                  </a:lnTo>
                  <a:lnTo>
                    <a:pt x="1387" y="3788"/>
                  </a:lnTo>
                  <a:lnTo>
                    <a:pt x="1377" y="3788"/>
                  </a:lnTo>
                  <a:lnTo>
                    <a:pt x="1366" y="3789"/>
                  </a:lnTo>
                  <a:lnTo>
                    <a:pt x="1348" y="3788"/>
                  </a:lnTo>
                  <a:lnTo>
                    <a:pt x="1335" y="3787"/>
                  </a:lnTo>
                  <a:lnTo>
                    <a:pt x="1319" y="3783"/>
                  </a:lnTo>
                  <a:lnTo>
                    <a:pt x="1303" y="3778"/>
                  </a:lnTo>
                  <a:lnTo>
                    <a:pt x="1302" y="3780"/>
                  </a:lnTo>
                  <a:lnTo>
                    <a:pt x="1301" y="3784"/>
                  </a:lnTo>
                  <a:lnTo>
                    <a:pt x="1302" y="3792"/>
                  </a:lnTo>
                  <a:lnTo>
                    <a:pt x="1304" y="3799"/>
                  </a:lnTo>
                  <a:lnTo>
                    <a:pt x="1308" y="3804"/>
                  </a:lnTo>
                  <a:lnTo>
                    <a:pt x="1313" y="3810"/>
                  </a:lnTo>
                  <a:lnTo>
                    <a:pt x="1317" y="3817"/>
                  </a:lnTo>
                  <a:lnTo>
                    <a:pt x="1321" y="3823"/>
                  </a:lnTo>
                  <a:lnTo>
                    <a:pt x="1323" y="3829"/>
                  </a:lnTo>
                  <a:lnTo>
                    <a:pt x="1324" y="3838"/>
                  </a:lnTo>
                  <a:lnTo>
                    <a:pt x="1323" y="3843"/>
                  </a:lnTo>
                  <a:lnTo>
                    <a:pt x="1322" y="3848"/>
                  </a:lnTo>
                  <a:lnTo>
                    <a:pt x="1316" y="3848"/>
                  </a:lnTo>
                  <a:lnTo>
                    <a:pt x="1306" y="3847"/>
                  </a:lnTo>
                  <a:lnTo>
                    <a:pt x="1297" y="3844"/>
                  </a:lnTo>
                  <a:lnTo>
                    <a:pt x="1289" y="3841"/>
                  </a:lnTo>
                  <a:lnTo>
                    <a:pt x="1282" y="3834"/>
                  </a:lnTo>
                  <a:lnTo>
                    <a:pt x="1271" y="3820"/>
                  </a:lnTo>
                  <a:lnTo>
                    <a:pt x="1258" y="3803"/>
                  </a:lnTo>
                  <a:lnTo>
                    <a:pt x="1249" y="3788"/>
                  </a:lnTo>
                  <a:lnTo>
                    <a:pt x="1242" y="3773"/>
                  </a:lnTo>
                  <a:lnTo>
                    <a:pt x="1234" y="3758"/>
                  </a:lnTo>
                  <a:lnTo>
                    <a:pt x="1225" y="3741"/>
                  </a:lnTo>
                  <a:lnTo>
                    <a:pt x="1223" y="3735"/>
                  </a:lnTo>
                  <a:lnTo>
                    <a:pt x="1220" y="3730"/>
                  </a:lnTo>
                  <a:lnTo>
                    <a:pt x="1217" y="3726"/>
                  </a:lnTo>
                  <a:lnTo>
                    <a:pt x="1212" y="3723"/>
                  </a:lnTo>
                  <a:lnTo>
                    <a:pt x="1204" y="3721"/>
                  </a:lnTo>
                  <a:lnTo>
                    <a:pt x="1198" y="3720"/>
                  </a:lnTo>
                  <a:lnTo>
                    <a:pt x="1194" y="3720"/>
                  </a:lnTo>
                  <a:lnTo>
                    <a:pt x="1190" y="3720"/>
                  </a:lnTo>
                  <a:lnTo>
                    <a:pt x="1188" y="3719"/>
                  </a:lnTo>
                  <a:lnTo>
                    <a:pt x="1184" y="3716"/>
                  </a:lnTo>
                  <a:lnTo>
                    <a:pt x="1160" y="3694"/>
                  </a:lnTo>
                  <a:lnTo>
                    <a:pt x="1140" y="3675"/>
                  </a:lnTo>
                  <a:lnTo>
                    <a:pt x="1119" y="3655"/>
                  </a:lnTo>
                  <a:lnTo>
                    <a:pt x="1094" y="3635"/>
                  </a:lnTo>
                  <a:lnTo>
                    <a:pt x="1081" y="3635"/>
                  </a:lnTo>
                  <a:lnTo>
                    <a:pt x="1081" y="3645"/>
                  </a:lnTo>
                  <a:lnTo>
                    <a:pt x="1089" y="3655"/>
                  </a:lnTo>
                  <a:lnTo>
                    <a:pt x="1100" y="3665"/>
                  </a:lnTo>
                  <a:lnTo>
                    <a:pt x="1110" y="3686"/>
                  </a:lnTo>
                  <a:lnTo>
                    <a:pt x="1121" y="3705"/>
                  </a:lnTo>
                  <a:lnTo>
                    <a:pt x="1126" y="3714"/>
                  </a:lnTo>
                  <a:lnTo>
                    <a:pt x="1130" y="3724"/>
                  </a:lnTo>
                  <a:lnTo>
                    <a:pt x="1134" y="3734"/>
                  </a:lnTo>
                  <a:lnTo>
                    <a:pt x="1134" y="3746"/>
                  </a:lnTo>
                  <a:lnTo>
                    <a:pt x="1134" y="3751"/>
                  </a:lnTo>
                  <a:lnTo>
                    <a:pt x="1131" y="3755"/>
                  </a:lnTo>
                  <a:lnTo>
                    <a:pt x="1127" y="3759"/>
                  </a:lnTo>
                  <a:lnTo>
                    <a:pt x="1122" y="3760"/>
                  </a:lnTo>
                  <a:lnTo>
                    <a:pt x="1111" y="3763"/>
                  </a:lnTo>
                  <a:lnTo>
                    <a:pt x="1100" y="3764"/>
                  </a:lnTo>
                  <a:lnTo>
                    <a:pt x="1099" y="3777"/>
                  </a:lnTo>
                  <a:lnTo>
                    <a:pt x="1097" y="3788"/>
                  </a:lnTo>
                  <a:lnTo>
                    <a:pt x="1095" y="3799"/>
                  </a:lnTo>
                  <a:lnTo>
                    <a:pt x="1095" y="3812"/>
                  </a:lnTo>
                  <a:lnTo>
                    <a:pt x="1095" y="3843"/>
                  </a:lnTo>
                  <a:lnTo>
                    <a:pt x="1095" y="3854"/>
                  </a:lnTo>
                  <a:lnTo>
                    <a:pt x="1097" y="3858"/>
                  </a:lnTo>
                  <a:lnTo>
                    <a:pt x="1099" y="3858"/>
                  </a:lnTo>
                  <a:lnTo>
                    <a:pt x="1100" y="3858"/>
                  </a:lnTo>
                  <a:lnTo>
                    <a:pt x="1102" y="3856"/>
                  </a:lnTo>
                  <a:lnTo>
                    <a:pt x="1105" y="3852"/>
                  </a:lnTo>
                  <a:lnTo>
                    <a:pt x="1112" y="3844"/>
                  </a:lnTo>
                  <a:lnTo>
                    <a:pt x="1120" y="3833"/>
                  </a:lnTo>
                  <a:lnTo>
                    <a:pt x="1130" y="3822"/>
                  </a:lnTo>
                  <a:lnTo>
                    <a:pt x="1143" y="3810"/>
                  </a:lnTo>
                  <a:lnTo>
                    <a:pt x="1149" y="3802"/>
                  </a:lnTo>
                  <a:lnTo>
                    <a:pt x="1155" y="3794"/>
                  </a:lnTo>
                  <a:lnTo>
                    <a:pt x="1159" y="3790"/>
                  </a:lnTo>
                  <a:lnTo>
                    <a:pt x="1161" y="3788"/>
                  </a:lnTo>
                  <a:lnTo>
                    <a:pt x="1166" y="3785"/>
                  </a:lnTo>
                  <a:lnTo>
                    <a:pt x="1171" y="3785"/>
                  </a:lnTo>
                  <a:lnTo>
                    <a:pt x="1175" y="3785"/>
                  </a:lnTo>
                  <a:lnTo>
                    <a:pt x="1178" y="3788"/>
                  </a:lnTo>
                  <a:lnTo>
                    <a:pt x="1180" y="3790"/>
                  </a:lnTo>
                  <a:lnTo>
                    <a:pt x="1181" y="3793"/>
                  </a:lnTo>
                  <a:lnTo>
                    <a:pt x="1183" y="3802"/>
                  </a:lnTo>
                  <a:lnTo>
                    <a:pt x="1183" y="3810"/>
                  </a:lnTo>
                  <a:lnTo>
                    <a:pt x="1183" y="3815"/>
                  </a:lnTo>
                  <a:lnTo>
                    <a:pt x="1181" y="3820"/>
                  </a:lnTo>
                  <a:lnTo>
                    <a:pt x="1180" y="3824"/>
                  </a:lnTo>
                  <a:lnTo>
                    <a:pt x="1179" y="3828"/>
                  </a:lnTo>
                  <a:lnTo>
                    <a:pt x="1173" y="3835"/>
                  </a:lnTo>
                  <a:lnTo>
                    <a:pt x="1166" y="3842"/>
                  </a:lnTo>
                  <a:lnTo>
                    <a:pt x="1150" y="3853"/>
                  </a:lnTo>
                  <a:lnTo>
                    <a:pt x="1132" y="3864"/>
                  </a:lnTo>
                  <a:lnTo>
                    <a:pt x="1127" y="3869"/>
                  </a:lnTo>
                  <a:lnTo>
                    <a:pt x="1122" y="3874"/>
                  </a:lnTo>
                  <a:lnTo>
                    <a:pt x="1119" y="3879"/>
                  </a:lnTo>
                  <a:lnTo>
                    <a:pt x="1115" y="3886"/>
                  </a:lnTo>
                  <a:lnTo>
                    <a:pt x="1111" y="3891"/>
                  </a:lnTo>
                  <a:lnTo>
                    <a:pt x="1106" y="3896"/>
                  </a:lnTo>
                  <a:lnTo>
                    <a:pt x="1101" y="3902"/>
                  </a:lnTo>
                  <a:lnTo>
                    <a:pt x="1096" y="3907"/>
                  </a:lnTo>
                  <a:lnTo>
                    <a:pt x="1092" y="3915"/>
                  </a:lnTo>
                  <a:lnTo>
                    <a:pt x="1092" y="3923"/>
                  </a:lnTo>
                  <a:lnTo>
                    <a:pt x="1092" y="3931"/>
                  </a:lnTo>
                  <a:lnTo>
                    <a:pt x="1095" y="3936"/>
                  </a:lnTo>
                  <a:lnTo>
                    <a:pt x="1099" y="3941"/>
                  </a:lnTo>
                  <a:lnTo>
                    <a:pt x="1102" y="3946"/>
                  </a:lnTo>
                  <a:lnTo>
                    <a:pt x="1106" y="3951"/>
                  </a:lnTo>
                  <a:lnTo>
                    <a:pt x="1110" y="3957"/>
                  </a:lnTo>
                  <a:lnTo>
                    <a:pt x="1112" y="3962"/>
                  </a:lnTo>
                  <a:lnTo>
                    <a:pt x="1112" y="3970"/>
                  </a:lnTo>
                  <a:lnTo>
                    <a:pt x="1109" y="3987"/>
                  </a:lnTo>
                  <a:lnTo>
                    <a:pt x="1104" y="4005"/>
                  </a:lnTo>
                  <a:lnTo>
                    <a:pt x="1104" y="4010"/>
                  </a:lnTo>
                  <a:lnTo>
                    <a:pt x="1105" y="4014"/>
                  </a:lnTo>
                  <a:lnTo>
                    <a:pt x="1106" y="4017"/>
                  </a:lnTo>
                  <a:lnTo>
                    <a:pt x="1109" y="4020"/>
                  </a:lnTo>
                  <a:lnTo>
                    <a:pt x="1114" y="4026"/>
                  </a:lnTo>
                  <a:lnTo>
                    <a:pt x="1120" y="4032"/>
                  </a:lnTo>
                  <a:lnTo>
                    <a:pt x="1125" y="4039"/>
                  </a:lnTo>
                  <a:lnTo>
                    <a:pt x="1130" y="4045"/>
                  </a:lnTo>
                  <a:lnTo>
                    <a:pt x="1132" y="4049"/>
                  </a:lnTo>
                  <a:lnTo>
                    <a:pt x="1134" y="4053"/>
                  </a:lnTo>
                  <a:lnTo>
                    <a:pt x="1135" y="4056"/>
                  </a:lnTo>
                  <a:lnTo>
                    <a:pt x="1135" y="4060"/>
                  </a:lnTo>
                  <a:lnTo>
                    <a:pt x="1135" y="4068"/>
                  </a:lnTo>
                  <a:lnTo>
                    <a:pt x="1134" y="4074"/>
                  </a:lnTo>
                  <a:lnTo>
                    <a:pt x="1131" y="4079"/>
                  </a:lnTo>
                  <a:lnTo>
                    <a:pt x="1129" y="4084"/>
                  </a:lnTo>
                  <a:lnTo>
                    <a:pt x="1121" y="4094"/>
                  </a:lnTo>
                  <a:lnTo>
                    <a:pt x="1111" y="4105"/>
                  </a:lnTo>
                  <a:lnTo>
                    <a:pt x="1101" y="4119"/>
                  </a:lnTo>
                  <a:lnTo>
                    <a:pt x="1092" y="4134"/>
                  </a:lnTo>
                  <a:lnTo>
                    <a:pt x="1086" y="4140"/>
                  </a:lnTo>
                  <a:lnTo>
                    <a:pt x="1082" y="4147"/>
                  </a:lnTo>
                  <a:lnTo>
                    <a:pt x="1079" y="4153"/>
                  </a:lnTo>
                  <a:lnTo>
                    <a:pt x="1077" y="4162"/>
                  </a:lnTo>
                  <a:lnTo>
                    <a:pt x="1081" y="4174"/>
                  </a:lnTo>
                  <a:lnTo>
                    <a:pt x="1085" y="4187"/>
                  </a:lnTo>
                  <a:lnTo>
                    <a:pt x="1085" y="4208"/>
                  </a:lnTo>
                  <a:lnTo>
                    <a:pt x="1070" y="4208"/>
                  </a:lnTo>
                  <a:lnTo>
                    <a:pt x="1043" y="4204"/>
                  </a:lnTo>
                  <a:lnTo>
                    <a:pt x="1038" y="4206"/>
                  </a:lnTo>
                  <a:lnTo>
                    <a:pt x="1033" y="4209"/>
                  </a:lnTo>
                  <a:lnTo>
                    <a:pt x="1028" y="4212"/>
                  </a:lnTo>
                  <a:lnTo>
                    <a:pt x="1025" y="4216"/>
                  </a:lnTo>
                  <a:lnTo>
                    <a:pt x="1017" y="4224"/>
                  </a:lnTo>
                  <a:lnTo>
                    <a:pt x="1011" y="4233"/>
                  </a:lnTo>
                  <a:lnTo>
                    <a:pt x="1004" y="4242"/>
                  </a:lnTo>
                  <a:lnTo>
                    <a:pt x="998" y="4250"/>
                  </a:lnTo>
                  <a:lnTo>
                    <a:pt x="993" y="4253"/>
                  </a:lnTo>
                  <a:lnTo>
                    <a:pt x="989" y="4256"/>
                  </a:lnTo>
                  <a:lnTo>
                    <a:pt x="984" y="4258"/>
                  </a:lnTo>
                  <a:lnTo>
                    <a:pt x="978" y="4260"/>
                  </a:lnTo>
                  <a:lnTo>
                    <a:pt x="972" y="4261"/>
                  </a:lnTo>
                  <a:lnTo>
                    <a:pt x="966" y="4265"/>
                  </a:lnTo>
                  <a:lnTo>
                    <a:pt x="962" y="4268"/>
                  </a:lnTo>
                  <a:lnTo>
                    <a:pt x="958" y="4273"/>
                  </a:lnTo>
                  <a:lnTo>
                    <a:pt x="953" y="4286"/>
                  </a:lnTo>
                  <a:lnTo>
                    <a:pt x="948" y="4298"/>
                  </a:lnTo>
                  <a:lnTo>
                    <a:pt x="945" y="4306"/>
                  </a:lnTo>
                  <a:lnTo>
                    <a:pt x="943" y="4311"/>
                  </a:lnTo>
                  <a:lnTo>
                    <a:pt x="940" y="4314"/>
                  </a:lnTo>
                  <a:lnTo>
                    <a:pt x="939" y="4316"/>
                  </a:lnTo>
                  <a:lnTo>
                    <a:pt x="937" y="4317"/>
                  </a:lnTo>
                  <a:lnTo>
                    <a:pt x="933" y="4317"/>
                  </a:lnTo>
                  <a:lnTo>
                    <a:pt x="920" y="4315"/>
                  </a:lnTo>
                  <a:lnTo>
                    <a:pt x="909" y="4312"/>
                  </a:lnTo>
                  <a:lnTo>
                    <a:pt x="900" y="4314"/>
                  </a:lnTo>
                  <a:lnTo>
                    <a:pt x="893" y="4316"/>
                  </a:lnTo>
                  <a:lnTo>
                    <a:pt x="886" y="4320"/>
                  </a:lnTo>
                  <a:lnTo>
                    <a:pt x="880" y="4325"/>
                  </a:lnTo>
                  <a:lnTo>
                    <a:pt x="870" y="4339"/>
                  </a:lnTo>
                  <a:lnTo>
                    <a:pt x="859" y="4354"/>
                  </a:lnTo>
                  <a:lnTo>
                    <a:pt x="849" y="4346"/>
                  </a:lnTo>
                  <a:lnTo>
                    <a:pt x="841" y="4339"/>
                  </a:lnTo>
                  <a:lnTo>
                    <a:pt x="834" y="4330"/>
                  </a:lnTo>
                  <a:lnTo>
                    <a:pt x="828" y="4321"/>
                  </a:lnTo>
                  <a:lnTo>
                    <a:pt x="820" y="4314"/>
                  </a:lnTo>
                  <a:lnTo>
                    <a:pt x="812" y="4307"/>
                  </a:lnTo>
                  <a:lnTo>
                    <a:pt x="809" y="4305"/>
                  </a:lnTo>
                  <a:lnTo>
                    <a:pt x="804" y="4304"/>
                  </a:lnTo>
                  <a:lnTo>
                    <a:pt x="799" y="4302"/>
                  </a:lnTo>
                  <a:lnTo>
                    <a:pt x="792" y="4302"/>
                  </a:lnTo>
                  <a:lnTo>
                    <a:pt x="775" y="4311"/>
                  </a:lnTo>
                  <a:lnTo>
                    <a:pt x="757" y="4321"/>
                  </a:lnTo>
                  <a:lnTo>
                    <a:pt x="752" y="4321"/>
                  </a:lnTo>
                  <a:lnTo>
                    <a:pt x="748" y="4320"/>
                  </a:lnTo>
                  <a:lnTo>
                    <a:pt x="745" y="4319"/>
                  </a:lnTo>
                  <a:lnTo>
                    <a:pt x="741" y="4316"/>
                  </a:lnTo>
                  <a:lnTo>
                    <a:pt x="733" y="4311"/>
                  </a:lnTo>
                  <a:lnTo>
                    <a:pt x="727" y="4305"/>
                  </a:lnTo>
                  <a:lnTo>
                    <a:pt x="716" y="4296"/>
                  </a:lnTo>
                  <a:lnTo>
                    <a:pt x="706" y="4288"/>
                  </a:lnTo>
                  <a:lnTo>
                    <a:pt x="702" y="4285"/>
                  </a:lnTo>
                  <a:lnTo>
                    <a:pt x="697" y="4280"/>
                  </a:lnTo>
                  <a:lnTo>
                    <a:pt x="693" y="4275"/>
                  </a:lnTo>
                  <a:lnTo>
                    <a:pt x="689" y="4268"/>
                  </a:lnTo>
                  <a:lnTo>
                    <a:pt x="686" y="4258"/>
                  </a:lnTo>
                  <a:lnTo>
                    <a:pt x="682" y="4250"/>
                  </a:lnTo>
                  <a:lnTo>
                    <a:pt x="679" y="4246"/>
                  </a:lnTo>
                  <a:lnTo>
                    <a:pt x="677" y="4242"/>
                  </a:lnTo>
                  <a:lnTo>
                    <a:pt x="673" y="4241"/>
                  </a:lnTo>
                  <a:lnTo>
                    <a:pt x="668" y="4240"/>
                  </a:lnTo>
                  <a:lnTo>
                    <a:pt x="659" y="4241"/>
                  </a:lnTo>
                  <a:lnTo>
                    <a:pt x="651" y="4245"/>
                  </a:lnTo>
                  <a:lnTo>
                    <a:pt x="643" y="4250"/>
                  </a:lnTo>
                  <a:lnTo>
                    <a:pt x="637" y="4255"/>
                  </a:lnTo>
                  <a:lnTo>
                    <a:pt x="629" y="4261"/>
                  </a:lnTo>
                  <a:lnTo>
                    <a:pt x="622" y="4265"/>
                  </a:lnTo>
                  <a:lnTo>
                    <a:pt x="614" y="4268"/>
                  </a:lnTo>
                  <a:lnTo>
                    <a:pt x="604" y="4270"/>
                  </a:lnTo>
                  <a:lnTo>
                    <a:pt x="600" y="4268"/>
                  </a:lnTo>
                  <a:lnTo>
                    <a:pt x="597" y="4266"/>
                  </a:lnTo>
                  <a:lnTo>
                    <a:pt x="590" y="4267"/>
                  </a:lnTo>
                  <a:lnTo>
                    <a:pt x="587" y="4268"/>
                  </a:lnTo>
                  <a:lnTo>
                    <a:pt x="583" y="4272"/>
                  </a:lnTo>
                  <a:lnTo>
                    <a:pt x="580" y="4276"/>
                  </a:lnTo>
                  <a:lnTo>
                    <a:pt x="574" y="4286"/>
                  </a:lnTo>
                  <a:lnTo>
                    <a:pt x="566" y="4293"/>
                  </a:lnTo>
                  <a:lnTo>
                    <a:pt x="556" y="4300"/>
                  </a:lnTo>
                  <a:lnTo>
                    <a:pt x="546" y="4306"/>
                  </a:lnTo>
                  <a:lnTo>
                    <a:pt x="543" y="4309"/>
                  </a:lnTo>
                  <a:lnTo>
                    <a:pt x="538" y="4312"/>
                  </a:lnTo>
                  <a:lnTo>
                    <a:pt x="535" y="4317"/>
                  </a:lnTo>
                  <a:lnTo>
                    <a:pt x="533" y="4322"/>
                  </a:lnTo>
                  <a:lnTo>
                    <a:pt x="530" y="4337"/>
                  </a:lnTo>
                  <a:lnTo>
                    <a:pt x="529" y="4350"/>
                  </a:lnTo>
                  <a:lnTo>
                    <a:pt x="528" y="4362"/>
                  </a:lnTo>
                  <a:lnTo>
                    <a:pt x="526" y="4378"/>
                  </a:lnTo>
                  <a:lnTo>
                    <a:pt x="525" y="4386"/>
                  </a:lnTo>
                  <a:lnTo>
                    <a:pt x="523" y="4395"/>
                  </a:lnTo>
                  <a:lnTo>
                    <a:pt x="521" y="4399"/>
                  </a:lnTo>
                  <a:lnTo>
                    <a:pt x="520" y="4403"/>
                  </a:lnTo>
                  <a:lnTo>
                    <a:pt x="516" y="4404"/>
                  </a:lnTo>
                  <a:lnTo>
                    <a:pt x="513" y="4405"/>
                  </a:lnTo>
                  <a:lnTo>
                    <a:pt x="506" y="4404"/>
                  </a:lnTo>
                  <a:lnTo>
                    <a:pt x="501" y="4401"/>
                  </a:lnTo>
                  <a:lnTo>
                    <a:pt x="499" y="4399"/>
                  </a:lnTo>
                  <a:lnTo>
                    <a:pt x="497" y="4396"/>
                  </a:lnTo>
                  <a:lnTo>
                    <a:pt x="496" y="4394"/>
                  </a:lnTo>
                  <a:lnTo>
                    <a:pt x="495" y="4390"/>
                  </a:lnTo>
                  <a:lnTo>
                    <a:pt x="495" y="4365"/>
                  </a:lnTo>
                  <a:lnTo>
                    <a:pt x="494" y="4347"/>
                  </a:lnTo>
                  <a:lnTo>
                    <a:pt x="489" y="4331"/>
                  </a:lnTo>
                  <a:lnTo>
                    <a:pt x="487" y="4324"/>
                  </a:lnTo>
                  <a:lnTo>
                    <a:pt x="487" y="4316"/>
                  </a:lnTo>
                  <a:lnTo>
                    <a:pt x="485" y="4310"/>
                  </a:lnTo>
                  <a:lnTo>
                    <a:pt x="481" y="4305"/>
                  </a:lnTo>
                  <a:lnTo>
                    <a:pt x="474" y="4300"/>
                  </a:lnTo>
                  <a:lnTo>
                    <a:pt x="466" y="4297"/>
                  </a:lnTo>
                  <a:lnTo>
                    <a:pt x="459" y="4296"/>
                  </a:lnTo>
                  <a:lnTo>
                    <a:pt x="450" y="4296"/>
                  </a:lnTo>
                  <a:lnTo>
                    <a:pt x="440" y="4298"/>
                  </a:lnTo>
                  <a:lnTo>
                    <a:pt x="431" y="4302"/>
                  </a:lnTo>
                  <a:lnTo>
                    <a:pt x="428" y="4301"/>
                  </a:lnTo>
                  <a:lnTo>
                    <a:pt x="426" y="4298"/>
                  </a:lnTo>
                  <a:lnTo>
                    <a:pt x="436" y="4281"/>
                  </a:lnTo>
                  <a:lnTo>
                    <a:pt x="443" y="4263"/>
                  </a:lnTo>
                  <a:lnTo>
                    <a:pt x="457" y="4240"/>
                  </a:lnTo>
                  <a:lnTo>
                    <a:pt x="469" y="4218"/>
                  </a:lnTo>
                  <a:lnTo>
                    <a:pt x="472" y="4207"/>
                  </a:lnTo>
                  <a:lnTo>
                    <a:pt x="476" y="4196"/>
                  </a:lnTo>
                  <a:lnTo>
                    <a:pt x="477" y="4183"/>
                  </a:lnTo>
                  <a:lnTo>
                    <a:pt x="479" y="4169"/>
                  </a:lnTo>
                  <a:lnTo>
                    <a:pt x="477" y="4162"/>
                  </a:lnTo>
                  <a:lnTo>
                    <a:pt x="475" y="4155"/>
                  </a:lnTo>
                  <a:lnTo>
                    <a:pt x="459" y="4167"/>
                  </a:lnTo>
                  <a:lnTo>
                    <a:pt x="442" y="4176"/>
                  </a:lnTo>
                  <a:lnTo>
                    <a:pt x="440" y="4174"/>
                  </a:lnTo>
                  <a:lnTo>
                    <a:pt x="437" y="4173"/>
                  </a:lnTo>
                  <a:lnTo>
                    <a:pt x="437" y="4145"/>
                  </a:lnTo>
                  <a:lnTo>
                    <a:pt x="436" y="4129"/>
                  </a:lnTo>
                  <a:lnTo>
                    <a:pt x="435" y="4114"/>
                  </a:lnTo>
                  <a:lnTo>
                    <a:pt x="431" y="4100"/>
                  </a:lnTo>
                  <a:lnTo>
                    <a:pt x="426" y="4084"/>
                  </a:lnTo>
                  <a:lnTo>
                    <a:pt x="417" y="4070"/>
                  </a:lnTo>
                  <a:lnTo>
                    <a:pt x="411" y="4058"/>
                  </a:lnTo>
                  <a:lnTo>
                    <a:pt x="411" y="4055"/>
                  </a:lnTo>
                  <a:lnTo>
                    <a:pt x="412" y="4054"/>
                  </a:lnTo>
                  <a:lnTo>
                    <a:pt x="413" y="4053"/>
                  </a:lnTo>
                  <a:lnTo>
                    <a:pt x="416" y="4051"/>
                  </a:lnTo>
                  <a:lnTo>
                    <a:pt x="420" y="4050"/>
                  </a:lnTo>
                  <a:lnTo>
                    <a:pt x="425" y="4048"/>
                  </a:lnTo>
                  <a:lnTo>
                    <a:pt x="428" y="4044"/>
                  </a:lnTo>
                  <a:lnTo>
                    <a:pt x="432" y="4040"/>
                  </a:lnTo>
                  <a:lnTo>
                    <a:pt x="437" y="4039"/>
                  </a:lnTo>
                  <a:lnTo>
                    <a:pt x="442" y="4038"/>
                  </a:lnTo>
                  <a:lnTo>
                    <a:pt x="445" y="4038"/>
                  </a:lnTo>
                  <a:lnTo>
                    <a:pt x="446" y="4036"/>
                  </a:lnTo>
                  <a:lnTo>
                    <a:pt x="447" y="4035"/>
                  </a:lnTo>
                  <a:lnTo>
                    <a:pt x="448" y="4034"/>
                  </a:lnTo>
                  <a:lnTo>
                    <a:pt x="447" y="4029"/>
                  </a:lnTo>
                  <a:lnTo>
                    <a:pt x="446" y="4025"/>
                  </a:lnTo>
                  <a:lnTo>
                    <a:pt x="445" y="4021"/>
                  </a:lnTo>
                  <a:lnTo>
                    <a:pt x="442" y="4019"/>
                  </a:lnTo>
                  <a:lnTo>
                    <a:pt x="436" y="4012"/>
                  </a:lnTo>
                  <a:lnTo>
                    <a:pt x="430" y="4007"/>
                  </a:lnTo>
                  <a:lnTo>
                    <a:pt x="431" y="4000"/>
                  </a:lnTo>
                  <a:lnTo>
                    <a:pt x="430" y="3991"/>
                  </a:lnTo>
                  <a:lnTo>
                    <a:pt x="427" y="3982"/>
                  </a:lnTo>
                  <a:lnTo>
                    <a:pt x="425" y="3979"/>
                  </a:lnTo>
                  <a:lnTo>
                    <a:pt x="422" y="3976"/>
                  </a:lnTo>
                  <a:lnTo>
                    <a:pt x="418" y="3975"/>
                  </a:lnTo>
                  <a:lnTo>
                    <a:pt x="415" y="3974"/>
                  </a:lnTo>
                  <a:lnTo>
                    <a:pt x="402" y="3986"/>
                  </a:lnTo>
                  <a:lnTo>
                    <a:pt x="388" y="3997"/>
                  </a:lnTo>
                  <a:lnTo>
                    <a:pt x="384" y="3997"/>
                  </a:lnTo>
                  <a:lnTo>
                    <a:pt x="382" y="3995"/>
                  </a:lnTo>
                  <a:lnTo>
                    <a:pt x="379" y="3992"/>
                  </a:lnTo>
                  <a:lnTo>
                    <a:pt x="377" y="3989"/>
                  </a:lnTo>
                  <a:lnTo>
                    <a:pt x="374" y="3981"/>
                  </a:lnTo>
                  <a:lnTo>
                    <a:pt x="371" y="3972"/>
                  </a:lnTo>
                  <a:lnTo>
                    <a:pt x="366" y="3958"/>
                  </a:lnTo>
                  <a:lnTo>
                    <a:pt x="361" y="3943"/>
                  </a:lnTo>
                  <a:lnTo>
                    <a:pt x="358" y="3936"/>
                  </a:lnTo>
                  <a:lnTo>
                    <a:pt x="357" y="3928"/>
                  </a:lnTo>
                  <a:lnTo>
                    <a:pt x="353" y="3922"/>
                  </a:lnTo>
                  <a:lnTo>
                    <a:pt x="349" y="3916"/>
                  </a:lnTo>
                  <a:lnTo>
                    <a:pt x="338" y="3908"/>
                  </a:lnTo>
                  <a:lnTo>
                    <a:pt x="327" y="3903"/>
                  </a:lnTo>
                  <a:lnTo>
                    <a:pt x="322" y="3901"/>
                  </a:lnTo>
                  <a:lnTo>
                    <a:pt x="318" y="3898"/>
                  </a:lnTo>
                  <a:lnTo>
                    <a:pt x="315" y="3893"/>
                  </a:lnTo>
                  <a:lnTo>
                    <a:pt x="314" y="3888"/>
                  </a:lnTo>
                  <a:lnTo>
                    <a:pt x="319" y="3876"/>
                  </a:lnTo>
                  <a:lnTo>
                    <a:pt x="324" y="3863"/>
                  </a:lnTo>
                  <a:lnTo>
                    <a:pt x="324" y="3837"/>
                  </a:lnTo>
                  <a:lnTo>
                    <a:pt x="323" y="3832"/>
                  </a:lnTo>
                  <a:lnTo>
                    <a:pt x="320" y="3827"/>
                  </a:lnTo>
                  <a:lnTo>
                    <a:pt x="319" y="3825"/>
                  </a:lnTo>
                  <a:lnTo>
                    <a:pt x="318" y="3823"/>
                  </a:lnTo>
                  <a:lnTo>
                    <a:pt x="315" y="3822"/>
                  </a:lnTo>
                  <a:lnTo>
                    <a:pt x="313" y="3822"/>
                  </a:lnTo>
                  <a:lnTo>
                    <a:pt x="307" y="3823"/>
                  </a:lnTo>
                  <a:lnTo>
                    <a:pt x="300" y="3825"/>
                  </a:lnTo>
                  <a:lnTo>
                    <a:pt x="294" y="3828"/>
                  </a:lnTo>
                  <a:lnTo>
                    <a:pt x="289" y="3833"/>
                  </a:lnTo>
                  <a:lnTo>
                    <a:pt x="284" y="3837"/>
                  </a:lnTo>
                  <a:lnTo>
                    <a:pt x="279" y="3839"/>
                  </a:lnTo>
                  <a:lnTo>
                    <a:pt x="273" y="3842"/>
                  </a:lnTo>
                  <a:lnTo>
                    <a:pt x="265" y="3843"/>
                  </a:lnTo>
                  <a:lnTo>
                    <a:pt x="263" y="3843"/>
                  </a:lnTo>
                  <a:lnTo>
                    <a:pt x="259" y="3842"/>
                  </a:lnTo>
                  <a:lnTo>
                    <a:pt x="258" y="3841"/>
                  </a:lnTo>
                  <a:lnTo>
                    <a:pt x="255" y="3838"/>
                  </a:lnTo>
                  <a:lnTo>
                    <a:pt x="253" y="3833"/>
                  </a:lnTo>
                  <a:lnTo>
                    <a:pt x="250" y="3828"/>
                  </a:lnTo>
                  <a:lnTo>
                    <a:pt x="249" y="3813"/>
                  </a:lnTo>
                  <a:lnTo>
                    <a:pt x="246" y="3798"/>
                  </a:lnTo>
                  <a:lnTo>
                    <a:pt x="243" y="3783"/>
                  </a:lnTo>
                  <a:lnTo>
                    <a:pt x="239" y="3770"/>
                  </a:lnTo>
                  <a:lnTo>
                    <a:pt x="234" y="3756"/>
                  </a:lnTo>
                  <a:lnTo>
                    <a:pt x="230" y="3741"/>
                  </a:lnTo>
                  <a:lnTo>
                    <a:pt x="224" y="3729"/>
                  </a:lnTo>
                  <a:lnTo>
                    <a:pt x="219" y="3718"/>
                  </a:lnTo>
                  <a:lnTo>
                    <a:pt x="218" y="3704"/>
                  </a:lnTo>
                  <a:lnTo>
                    <a:pt x="216" y="3692"/>
                  </a:lnTo>
                  <a:lnTo>
                    <a:pt x="215" y="3680"/>
                  </a:lnTo>
                  <a:lnTo>
                    <a:pt x="213" y="3667"/>
                  </a:lnTo>
                  <a:lnTo>
                    <a:pt x="210" y="3659"/>
                  </a:lnTo>
                  <a:lnTo>
                    <a:pt x="206" y="3651"/>
                  </a:lnTo>
                  <a:lnTo>
                    <a:pt x="204" y="3644"/>
                  </a:lnTo>
                  <a:lnTo>
                    <a:pt x="204" y="3635"/>
                  </a:lnTo>
                  <a:lnTo>
                    <a:pt x="204" y="3627"/>
                  </a:lnTo>
                  <a:lnTo>
                    <a:pt x="206" y="3621"/>
                  </a:lnTo>
                  <a:lnTo>
                    <a:pt x="210" y="3616"/>
                  </a:lnTo>
                  <a:lnTo>
                    <a:pt x="215" y="3611"/>
                  </a:lnTo>
                  <a:lnTo>
                    <a:pt x="228" y="3603"/>
                  </a:lnTo>
                  <a:lnTo>
                    <a:pt x="240" y="3595"/>
                  </a:lnTo>
                  <a:lnTo>
                    <a:pt x="256" y="3581"/>
                  </a:lnTo>
                  <a:lnTo>
                    <a:pt x="270" y="3566"/>
                  </a:lnTo>
                  <a:lnTo>
                    <a:pt x="284" y="3554"/>
                  </a:lnTo>
                  <a:lnTo>
                    <a:pt x="294" y="3543"/>
                  </a:lnTo>
                  <a:lnTo>
                    <a:pt x="299" y="3537"/>
                  </a:lnTo>
                  <a:lnTo>
                    <a:pt x="302" y="3531"/>
                  </a:lnTo>
                  <a:lnTo>
                    <a:pt x="304" y="3523"/>
                  </a:lnTo>
                  <a:lnTo>
                    <a:pt x="305" y="3514"/>
                  </a:lnTo>
                  <a:lnTo>
                    <a:pt x="304" y="3503"/>
                  </a:lnTo>
                  <a:lnTo>
                    <a:pt x="302" y="3493"/>
                  </a:lnTo>
                  <a:lnTo>
                    <a:pt x="299" y="3483"/>
                  </a:lnTo>
                  <a:lnTo>
                    <a:pt x="294" y="3474"/>
                  </a:lnTo>
                  <a:lnTo>
                    <a:pt x="283" y="3458"/>
                  </a:lnTo>
                  <a:lnTo>
                    <a:pt x="270" y="3443"/>
                  </a:lnTo>
                  <a:lnTo>
                    <a:pt x="258" y="3426"/>
                  </a:lnTo>
                  <a:lnTo>
                    <a:pt x="246" y="3410"/>
                  </a:lnTo>
                  <a:lnTo>
                    <a:pt x="241" y="3401"/>
                  </a:lnTo>
                  <a:lnTo>
                    <a:pt x="238" y="3391"/>
                  </a:lnTo>
                  <a:lnTo>
                    <a:pt x="236" y="3381"/>
                  </a:lnTo>
                  <a:lnTo>
                    <a:pt x="235" y="3370"/>
                  </a:lnTo>
                  <a:lnTo>
                    <a:pt x="235" y="3364"/>
                  </a:lnTo>
                  <a:lnTo>
                    <a:pt x="238" y="3359"/>
                  </a:lnTo>
                  <a:lnTo>
                    <a:pt x="240" y="3354"/>
                  </a:lnTo>
                  <a:lnTo>
                    <a:pt x="244" y="3350"/>
                  </a:lnTo>
                  <a:lnTo>
                    <a:pt x="254" y="3342"/>
                  </a:lnTo>
                  <a:lnTo>
                    <a:pt x="264" y="3336"/>
                  </a:lnTo>
                  <a:lnTo>
                    <a:pt x="275" y="3330"/>
                  </a:lnTo>
                  <a:lnTo>
                    <a:pt x="284" y="3322"/>
                  </a:lnTo>
                  <a:lnTo>
                    <a:pt x="288" y="3319"/>
                  </a:lnTo>
                  <a:lnTo>
                    <a:pt x="290" y="3314"/>
                  </a:lnTo>
                  <a:lnTo>
                    <a:pt x="293" y="3308"/>
                  </a:lnTo>
                  <a:lnTo>
                    <a:pt x="293" y="3302"/>
                  </a:lnTo>
                  <a:lnTo>
                    <a:pt x="292" y="3288"/>
                  </a:lnTo>
                  <a:lnTo>
                    <a:pt x="289" y="3277"/>
                  </a:lnTo>
                  <a:lnTo>
                    <a:pt x="285" y="3266"/>
                  </a:lnTo>
                  <a:lnTo>
                    <a:pt x="280" y="3253"/>
                  </a:lnTo>
                  <a:lnTo>
                    <a:pt x="277" y="3246"/>
                  </a:lnTo>
                  <a:lnTo>
                    <a:pt x="272" y="3239"/>
                  </a:lnTo>
                  <a:lnTo>
                    <a:pt x="269" y="3237"/>
                  </a:lnTo>
                  <a:lnTo>
                    <a:pt x="268" y="3233"/>
                  </a:lnTo>
                  <a:lnTo>
                    <a:pt x="267" y="3229"/>
                  </a:lnTo>
                  <a:lnTo>
                    <a:pt x="265" y="3226"/>
                  </a:lnTo>
                  <a:lnTo>
                    <a:pt x="267" y="3218"/>
                  </a:lnTo>
                  <a:lnTo>
                    <a:pt x="269" y="3213"/>
                  </a:lnTo>
                  <a:lnTo>
                    <a:pt x="272" y="3207"/>
                  </a:lnTo>
                  <a:lnTo>
                    <a:pt x="277" y="3203"/>
                  </a:lnTo>
                  <a:lnTo>
                    <a:pt x="287" y="3193"/>
                  </a:lnTo>
                  <a:lnTo>
                    <a:pt x="297" y="3183"/>
                  </a:lnTo>
                  <a:lnTo>
                    <a:pt x="312" y="3164"/>
                  </a:lnTo>
                  <a:lnTo>
                    <a:pt x="328" y="3147"/>
                  </a:lnTo>
                  <a:lnTo>
                    <a:pt x="336" y="3139"/>
                  </a:lnTo>
                  <a:lnTo>
                    <a:pt x="342" y="3133"/>
                  </a:lnTo>
                  <a:lnTo>
                    <a:pt x="346" y="3129"/>
                  </a:lnTo>
                  <a:lnTo>
                    <a:pt x="348" y="3125"/>
                  </a:lnTo>
                  <a:lnTo>
                    <a:pt x="349" y="3122"/>
                  </a:lnTo>
                  <a:lnTo>
                    <a:pt x="349" y="3117"/>
                  </a:lnTo>
                  <a:lnTo>
                    <a:pt x="349" y="3089"/>
                  </a:lnTo>
                  <a:lnTo>
                    <a:pt x="348" y="3081"/>
                  </a:lnTo>
                  <a:lnTo>
                    <a:pt x="347" y="3074"/>
                  </a:lnTo>
                  <a:lnTo>
                    <a:pt x="351" y="3063"/>
                  </a:lnTo>
                  <a:lnTo>
                    <a:pt x="353" y="3053"/>
                  </a:lnTo>
                  <a:lnTo>
                    <a:pt x="354" y="3048"/>
                  </a:lnTo>
                  <a:lnTo>
                    <a:pt x="356" y="3042"/>
                  </a:lnTo>
                  <a:lnTo>
                    <a:pt x="358" y="3037"/>
                  </a:lnTo>
                  <a:lnTo>
                    <a:pt x="362" y="3032"/>
                  </a:lnTo>
                  <a:lnTo>
                    <a:pt x="372" y="3024"/>
                  </a:lnTo>
                  <a:lnTo>
                    <a:pt x="383" y="3016"/>
                  </a:lnTo>
                  <a:lnTo>
                    <a:pt x="388" y="3012"/>
                  </a:lnTo>
                  <a:lnTo>
                    <a:pt x="392" y="3007"/>
                  </a:lnTo>
                  <a:lnTo>
                    <a:pt x="395" y="3002"/>
                  </a:lnTo>
                  <a:lnTo>
                    <a:pt x="395" y="2996"/>
                  </a:lnTo>
                  <a:lnTo>
                    <a:pt x="391" y="2977"/>
                  </a:lnTo>
                  <a:lnTo>
                    <a:pt x="384" y="2960"/>
                  </a:lnTo>
                  <a:lnTo>
                    <a:pt x="381" y="2935"/>
                  </a:lnTo>
                  <a:lnTo>
                    <a:pt x="377" y="2911"/>
                  </a:lnTo>
                  <a:lnTo>
                    <a:pt x="374" y="2888"/>
                  </a:lnTo>
                  <a:lnTo>
                    <a:pt x="374" y="2862"/>
                  </a:lnTo>
                  <a:lnTo>
                    <a:pt x="374" y="2858"/>
                  </a:lnTo>
                  <a:lnTo>
                    <a:pt x="376" y="2853"/>
                  </a:lnTo>
                  <a:lnTo>
                    <a:pt x="378" y="2851"/>
                  </a:lnTo>
                  <a:lnTo>
                    <a:pt x="382" y="2847"/>
                  </a:lnTo>
                  <a:lnTo>
                    <a:pt x="388" y="2840"/>
                  </a:lnTo>
                  <a:lnTo>
                    <a:pt x="395" y="2833"/>
                  </a:lnTo>
                  <a:lnTo>
                    <a:pt x="403" y="2820"/>
                  </a:lnTo>
                  <a:lnTo>
                    <a:pt x="410" y="2808"/>
                  </a:lnTo>
                  <a:lnTo>
                    <a:pt x="411" y="2802"/>
                  </a:lnTo>
                  <a:lnTo>
                    <a:pt x="413" y="2795"/>
                  </a:lnTo>
                  <a:lnTo>
                    <a:pt x="413" y="2788"/>
                  </a:lnTo>
                  <a:lnTo>
                    <a:pt x="415" y="2780"/>
                  </a:lnTo>
                  <a:lnTo>
                    <a:pt x="415" y="2679"/>
                  </a:lnTo>
                  <a:lnTo>
                    <a:pt x="416" y="2674"/>
                  </a:lnTo>
                  <a:lnTo>
                    <a:pt x="420" y="2671"/>
                  </a:lnTo>
                  <a:lnTo>
                    <a:pt x="428" y="2681"/>
                  </a:lnTo>
                  <a:lnTo>
                    <a:pt x="435" y="2692"/>
                  </a:lnTo>
                  <a:lnTo>
                    <a:pt x="437" y="2697"/>
                  </a:lnTo>
                  <a:lnTo>
                    <a:pt x="438" y="2704"/>
                  </a:lnTo>
                  <a:lnTo>
                    <a:pt x="440" y="2710"/>
                  </a:lnTo>
                  <a:lnTo>
                    <a:pt x="440" y="2718"/>
                  </a:lnTo>
                  <a:lnTo>
                    <a:pt x="440" y="2748"/>
                  </a:lnTo>
                  <a:lnTo>
                    <a:pt x="440" y="2756"/>
                  </a:lnTo>
                  <a:lnTo>
                    <a:pt x="441" y="2765"/>
                  </a:lnTo>
                  <a:lnTo>
                    <a:pt x="442" y="2771"/>
                  </a:lnTo>
                  <a:lnTo>
                    <a:pt x="447" y="2779"/>
                  </a:lnTo>
                  <a:lnTo>
                    <a:pt x="450" y="2781"/>
                  </a:lnTo>
                  <a:lnTo>
                    <a:pt x="452" y="2784"/>
                  </a:lnTo>
                  <a:lnTo>
                    <a:pt x="456" y="2785"/>
                  </a:lnTo>
                  <a:lnTo>
                    <a:pt x="459" y="2785"/>
                  </a:lnTo>
                  <a:lnTo>
                    <a:pt x="466" y="2787"/>
                  </a:lnTo>
                  <a:lnTo>
                    <a:pt x="474" y="2789"/>
                  </a:lnTo>
                  <a:lnTo>
                    <a:pt x="480" y="2797"/>
                  </a:lnTo>
                  <a:lnTo>
                    <a:pt x="486" y="2805"/>
                  </a:lnTo>
                  <a:lnTo>
                    <a:pt x="500" y="2815"/>
                  </a:lnTo>
                  <a:lnTo>
                    <a:pt x="513" y="2823"/>
                  </a:lnTo>
                  <a:lnTo>
                    <a:pt x="519" y="2827"/>
                  </a:lnTo>
                  <a:lnTo>
                    <a:pt x="526" y="2828"/>
                  </a:lnTo>
                  <a:lnTo>
                    <a:pt x="534" y="2830"/>
                  </a:lnTo>
                  <a:lnTo>
                    <a:pt x="541" y="2830"/>
                  </a:lnTo>
                  <a:lnTo>
                    <a:pt x="544" y="2830"/>
                  </a:lnTo>
                  <a:lnTo>
                    <a:pt x="546" y="2829"/>
                  </a:lnTo>
                  <a:lnTo>
                    <a:pt x="549" y="2828"/>
                  </a:lnTo>
                  <a:lnTo>
                    <a:pt x="550" y="2825"/>
                  </a:lnTo>
                  <a:lnTo>
                    <a:pt x="553" y="2820"/>
                  </a:lnTo>
                  <a:lnTo>
                    <a:pt x="554" y="2814"/>
                  </a:lnTo>
                  <a:lnTo>
                    <a:pt x="553" y="2803"/>
                  </a:lnTo>
                  <a:lnTo>
                    <a:pt x="550" y="2793"/>
                  </a:lnTo>
                  <a:lnTo>
                    <a:pt x="546" y="2784"/>
                  </a:lnTo>
                  <a:lnTo>
                    <a:pt x="541" y="2774"/>
                  </a:lnTo>
                  <a:lnTo>
                    <a:pt x="536" y="2765"/>
                  </a:lnTo>
                  <a:lnTo>
                    <a:pt x="530" y="2758"/>
                  </a:lnTo>
                  <a:lnTo>
                    <a:pt x="523" y="2753"/>
                  </a:lnTo>
                  <a:lnTo>
                    <a:pt x="513" y="2749"/>
                  </a:lnTo>
                  <a:lnTo>
                    <a:pt x="509" y="2748"/>
                  </a:lnTo>
                  <a:lnTo>
                    <a:pt x="504" y="2746"/>
                  </a:lnTo>
                  <a:lnTo>
                    <a:pt x="501" y="2745"/>
                  </a:lnTo>
                  <a:lnTo>
                    <a:pt x="500" y="2741"/>
                  </a:lnTo>
                  <a:lnTo>
                    <a:pt x="501" y="2738"/>
                  </a:lnTo>
                  <a:lnTo>
                    <a:pt x="502" y="2733"/>
                  </a:lnTo>
                  <a:lnTo>
                    <a:pt x="501" y="2728"/>
                  </a:lnTo>
                  <a:lnTo>
                    <a:pt x="501" y="2723"/>
                  </a:lnTo>
                  <a:lnTo>
                    <a:pt x="501" y="2719"/>
                  </a:lnTo>
                  <a:lnTo>
                    <a:pt x="504" y="2714"/>
                  </a:lnTo>
                  <a:lnTo>
                    <a:pt x="510" y="2710"/>
                  </a:lnTo>
                  <a:lnTo>
                    <a:pt x="518" y="2706"/>
                  </a:lnTo>
                  <a:lnTo>
                    <a:pt x="526" y="2705"/>
                  </a:lnTo>
                  <a:lnTo>
                    <a:pt x="534" y="2705"/>
                  </a:lnTo>
                  <a:lnTo>
                    <a:pt x="541" y="2704"/>
                  </a:lnTo>
                  <a:lnTo>
                    <a:pt x="548" y="2701"/>
                  </a:lnTo>
                  <a:lnTo>
                    <a:pt x="550" y="2699"/>
                  </a:lnTo>
                  <a:lnTo>
                    <a:pt x="553" y="2697"/>
                  </a:lnTo>
                  <a:lnTo>
                    <a:pt x="554" y="2694"/>
                  </a:lnTo>
                  <a:lnTo>
                    <a:pt x="554" y="2690"/>
                  </a:lnTo>
                  <a:lnTo>
                    <a:pt x="553" y="2687"/>
                  </a:lnTo>
                  <a:lnTo>
                    <a:pt x="553" y="2684"/>
                  </a:lnTo>
                  <a:lnTo>
                    <a:pt x="544" y="2684"/>
                  </a:lnTo>
                  <a:lnTo>
                    <a:pt x="536" y="2684"/>
                  </a:lnTo>
                  <a:lnTo>
                    <a:pt x="528" y="2682"/>
                  </a:lnTo>
                  <a:lnTo>
                    <a:pt x="520" y="2680"/>
                  </a:lnTo>
                  <a:lnTo>
                    <a:pt x="514" y="2677"/>
                  </a:lnTo>
                  <a:lnTo>
                    <a:pt x="509" y="2672"/>
                  </a:lnTo>
                  <a:lnTo>
                    <a:pt x="506" y="2670"/>
                  </a:lnTo>
                  <a:lnTo>
                    <a:pt x="505" y="2667"/>
                  </a:lnTo>
                  <a:lnTo>
                    <a:pt x="504" y="2664"/>
                  </a:lnTo>
                  <a:lnTo>
                    <a:pt x="504" y="2660"/>
                  </a:lnTo>
                  <a:lnTo>
                    <a:pt x="505" y="2654"/>
                  </a:lnTo>
                  <a:lnTo>
                    <a:pt x="507" y="2647"/>
                  </a:lnTo>
                  <a:lnTo>
                    <a:pt x="511" y="2642"/>
                  </a:lnTo>
                  <a:lnTo>
                    <a:pt x="514" y="2636"/>
                  </a:lnTo>
                  <a:lnTo>
                    <a:pt x="520" y="2618"/>
                  </a:lnTo>
                  <a:lnTo>
                    <a:pt x="524" y="2603"/>
                  </a:lnTo>
                  <a:lnTo>
                    <a:pt x="525" y="2587"/>
                  </a:lnTo>
                  <a:lnTo>
                    <a:pt x="529" y="2568"/>
                  </a:lnTo>
                  <a:lnTo>
                    <a:pt x="533" y="2556"/>
                  </a:lnTo>
                  <a:lnTo>
                    <a:pt x="536" y="2543"/>
                  </a:lnTo>
                  <a:lnTo>
                    <a:pt x="539" y="2532"/>
                  </a:lnTo>
                  <a:lnTo>
                    <a:pt x="540" y="2518"/>
                  </a:lnTo>
                  <a:lnTo>
                    <a:pt x="540" y="2488"/>
                  </a:lnTo>
                  <a:lnTo>
                    <a:pt x="538" y="2478"/>
                  </a:lnTo>
                  <a:lnTo>
                    <a:pt x="533" y="2467"/>
                  </a:lnTo>
                  <a:lnTo>
                    <a:pt x="530" y="2457"/>
                  </a:lnTo>
                  <a:lnTo>
                    <a:pt x="528" y="2446"/>
                  </a:lnTo>
                  <a:lnTo>
                    <a:pt x="526" y="2436"/>
                  </a:lnTo>
                  <a:lnTo>
                    <a:pt x="525" y="2426"/>
                  </a:lnTo>
                  <a:lnTo>
                    <a:pt x="523" y="2415"/>
                  </a:lnTo>
                  <a:lnTo>
                    <a:pt x="519" y="2405"/>
                  </a:lnTo>
                  <a:lnTo>
                    <a:pt x="515" y="2395"/>
                  </a:lnTo>
                  <a:lnTo>
                    <a:pt x="514" y="2384"/>
                  </a:lnTo>
                  <a:lnTo>
                    <a:pt x="515" y="2379"/>
                  </a:lnTo>
                  <a:lnTo>
                    <a:pt x="515" y="2374"/>
                  </a:lnTo>
                  <a:lnTo>
                    <a:pt x="518" y="2370"/>
                  </a:lnTo>
                  <a:lnTo>
                    <a:pt x="520" y="2366"/>
                  </a:lnTo>
                  <a:lnTo>
                    <a:pt x="525" y="2359"/>
                  </a:lnTo>
                  <a:lnTo>
                    <a:pt x="531" y="2351"/>
                  </a:lnTo>
                  <a:lnTo>
                    <a:pt x="538" y="2345"/>
                  </a:lnTo>
                  <a:lnTo>
                    <a:pt x="543" y="2337"/>
                  </a:lnTo>
                  <a:lnTo>
                    <a:pt x="545" y="2334"/>
                  </a:lnTo>
                  <a:lnTo>
                    <a:pt x="546" y="2329"/>
                  </a:lnTo>
                  <a:lnTo>
                    <a:pt x="548" y="2324"/>
                  </a:lnTo>
                  <a:lnTo>
                    <a:pt x="549" y="2318"/>
                  </a:lnTo>
                  <a:lnTo>
                    <a:pt x="545" y="2306"/>
                  </a:lnTo>
                  <a:lnTo>
                    <a:pt x="543" y="2292"/>
                  </a:lnTo>
                  <a:lnTo>
                    <a:pt x="543" y="2280"/>
                  </a:lnTo>
                  <a:lnTo>
                    <a:pt x="544" y="2270"/>
                  </a:lnTo>
                  <a:lnTo>
                    <a:pt x="544" y="2258"/>
                  </a:lnTo>
                  <a:lnTo>
                    <a:pt x="543" y="2246"/>
                  </a:lnTo>
                  <a:lnTo>
                    <a:pt x="535" y="2246"/>
                  </a:lnTo>
                  <a:lnTo>
                    <a:pt x="529" y="2248"/>
                  </a:lnTo>
                  <a:lnTo>
                    <a:pt x="524" y="2253"/>
                  </a:lnTo>
                  <a:lnTo>
                    <a:pt x="520" y="2258"/>
                  </a:lnTo>
                  <a:lnTo>
                    <a:pt x="518" y="2263"/>
                  </a:lnTo>
                  <a:lnTo>
                    <a:pt x="514" y="2277"/>
                  </a:lnTo>
                  <a:lnTo>
                    <a:pt x="507" y="2290"/>
                  </a:lnTo>
                  <a:lnTo>
                    <a:pt x="504" y="2296"/>
                  </a:lnTo>
                  <a:lnTo>
                    <a:pt x="500" y="2302"/>
                  </a:lnTo>
                  <a:lnTo>
                    <a:pt x="497" y="2305"/>
                  </a:lnTo>
                  <a:lnTo>
                    <a:pt x="495" y="2307"/>
                  </a:lnTo>
                  <a:lnTo>
                    <a:pt x="492" y="2308"/>
                  </a:lnTo>
                  <a:lnTo>
                    <a:pt x="489" y="2310"/>
                  </a:lnTo>
                  <a:lnTo>
                    <a:pt x="481" y="2311"/>
                  </a:lnTo>
                  <a:lnTo>
                    <a:pt x="475" y="2311"/>
                  </a:lnTo>
                  <a:lnTo>
                    <a:pt x="471" y="2312"/>
                  </a:lnTo>
                  <a:lnTo>
                    <a:pt x="469" y="2313"/>
                  </a:lnTo>
                  <a:lnTo>
                    <a:pt x="467" y="2316"/>
                  </a:lnTo>
                  <a:lnTo>
                    <a:pt x="466" y="2318"/>
                  </a:lnTo>
                  <a:lnTo>
                    <a:pt x="467" y="2325"/>
                  </a:lnTo>
                  <a:lnTo>
                    <a:pt x="469" y="2330"/>
                  </a:lnTo>
                  <a:lnTo>
                    <a:pt x="471" y="2334"/>
                  </a:lnTo>
                  <a:lnTo>
                    <a:pt x="474" y="2337"/>
                  </a:lnTo>
                  <a:lnTo>
                    <a:pt x="476" y="2342"/>
                  </a:lnTo>
                  <a:lnTo>
                    <a:pt x="477" y="2346"/>
                  </a:lnTo>
                  <a:lnTo>
                    <a:pt x="479" y="2351"/>
                  </a:lnTo>
                  <a:lnTo>
                    <a:pt x="480" y="2356"/>
                  </a:lnTo>
                  <a:lnTo>
                    <a:pt x="480" y="2365"/>
                  </a:lnTo>
                  <a:lnTo>
                    <a:pt x="480" y="2374"/>
                  </a:lnTo>
                  <a:lnTo>
                    <a:pt x="479" y="2377"/>
                  </a:lnTo>
                  <a:lnTo>
                    <a:pt x="477" y="2381"/>
                  </a:lnTo>
                  <a:lnTo>
                    <a:pt x="476" y="2385"/>
                  </a:lnTo>
                  <a:lnTo>
                    <a:pt x="474" y="2388"/>
                  </a:lnTo>
                  <a:lnTo>
                    <a:pt x="470" y="2390"/>
                  </a:lnTo>
                  <a:lnTo>
                    <a:pt x="466" y="2390"/>
                  </a:lnTo>
                  <a:lnTo>
                    <a:pt x="462" y="2390"/>
                  </a:lnTo>
                  <a:lnTo>
                    <a:pt x="457" y="2389"/>
                  </a:lnTo>
                  <a:lnTo>
                    <a:pt x="442" y="2385"/>
                  </a:lnTo>
                  <a:lnTo>
                    <a:pt x="428" y="2380"/>
                  </a:lnTo>
                  <a:lnTo>
                    <a:pt x="428" y="2390"/>
                  </a:lnTo>
                  <a:lnTo>
                    <a:pt x="428" y="2396"/>
                  </a:lnTo>
                  <a:lnTo>
                    <a:pt x="430" y="2403"/>
                  </a:lnTo>
                  <a:lnTo>
                    <a:pt x="432" y="2408"/>
                  </a:lnTo>
                  <a:lnTo>
                    <a:pt x="435" y="2414"/>
                  </a:lnTo>
                  <a:lnTo>
                    <a:pt x="437" y="2419"/>
                  </a:lnTo>
                  <a:lnTo>
                    <a:pt x="440" y="2424"/>
                  </a:lnTo>
                  <a:lnTo>
                    <a:pt x="441" y="2430"/>
                  </a:lnTo>
                  <a:lnTo>
                    <a:pt x="441" y="2436"/>
                  </a:lnTo>
                  <a:lnTo>
                    <a:pt x="441" y="2443"/>
                  </a:lnTo>
                  <a:lnTo>
                    <a:pt x="438" y="2448"/>
                  </a:lnTo>
                  <a:lnTo>
                    <a:pt x="435" y="2453"/>
                  </a:lnTo>
                  <a:lnTo>
                    <a:pt x="431" y="2457"/>
                  </a:lnTo>
                  <a:lnTo>
                    <a:pt x="421" y="2463"/>
                  </a:lnTo>
                  <a:lnTo>
                    <a:pt x="408" y="2468"/>
                  </a:lnTo>
                  <a:lnTo>
                    <a:pt x="405" y="2457"/>
                  </a:lnTo>
                  <a:lnTo>
                    <a:pt x="402" y="2445"/>
                  </a:lnTo>
                  <a:lnTo>
                    <a:pt x="398" y="2435"/>
                  </a:lnTo>
                  <a:lnTo>
                    <a:pt x="392" y="2425"/>
                  </a:lnTo>
                  <a:lnTo>
                    <a:pt x="381" y="2413"/>
                  </a:lnTo>
                  <a:lnTo>
                    <a:pt x="369" y="2401"/>
                  </a:lnTo>
                  <a:lnTo>
                    <a:pt x="366" y="2395"/>
                  </a:lnTo>
                  <a:lnTo>
                    <a:pt x="362" y="2389"/>
                  </a:lnTo>
                  <a:lnTo>
                    <a:pt x="359" y="2382"/>
                  </a:lnTo>
                  <a:lnTo>
                    <a:pt x="358" y="2374"/>
                  </a:lnTo>
                  <a:lnTo>
                    <a:pt x="359" y="2360"/>
                  </a:lnTo>
                  <a:lnTo>
                    <a:pt x="362" y="2347"/>
                  </a:lnTo>
                  <a:lnTo>
                    <a:pt x="362" y="2313"/>
                  </a:lnTo>
                  <a:lnTo>
                    <a:pt x="359" y="2295"/>
                  </a:lnTo>
                  <a:lnTo>
                    <a:pt x="357" y="2277"/>
                  </a:lnTo>
                  <a:lnTo>
                    <a:pt x="367" y="2258"/>
                  </a:lnTo>
                  <a:lnTo>
                    <a:pt x="379" y="2241"/>
                  </a:lnTo>
                  <a:lnTo>
                    <a:pt x="384" y="2242"/>
                  </a:lnTo>
                  <a:lnTo>
                    <a:pt x="383" y="2234"/>
                  </a:lnTo>
                  <a:lnTo>
                    <a:pt x="381" y="2228"/>
                  </a:lnTo>
                  <a:lnTo>
                    <a:pt x="377" y="2223"/>
                  </a:lnTo>
                  <a:lnTo>
                    <a:pt x="373" y="2218"/>
                  </a:lnTo>
                  <a:lnTo>
                    <a:pt x="361" y="2209"/>
                  </a:lnTo>
                  <a:lnTo>
                    <a:pt x="349" y="2201"/>
                  </a:lnTo>
                  <a:lnTo>
                    <a:pt x="343" y="2196"/>
                  </a:lnTo>
                  <a:lnTo>
                    <a:pt x="337" y="2192"/>
                  </a:lnTo>
                  <a:lnTo>
                    <a:pt x="334" y="2191"/>
                  </a:lnTo>
                  <a:lnTo>
                    <a:pt x="332" y="2188"/>
                  </a:lnTo>
                  <a:lnTo>
                    <a:pt x="331" y="2185"/>
                  </a:lnTo>
                  <a:lnTo>
                    <a:pt x="331" y="2182"/>
                  </a:lnTo>
                  <a:lnTo>
                    <a:pt x="331" y="2175"/>
                  </a:lnTo>
                  <a:lnTo>
                    <a:pt x="332" y="2168"/>
                  </a:lnTo>
                  <a:lnTo>
                    <a:pt x="342" y="2169"/>
                  </a:lnTo>
                  <a:lnTo>
                    <a:pt x="353" y="2168"/>
                  </a:lnTo>
                  <a:lnTo>
                    <a:pt x="359" y="2165"/>
                  </a:lnTo>
                  <a:lnTo>
                    <a:pt x="364" y="2162"/>
                  </a:lnTo>
                  <a:lnTo>
                    <a:pt x="369" y="2157"/>
                  </a:lnTo>
                  <a:lnTo>
                    <a:pt x="373" y="2152"/>
                  </a:lnTo>
                  <a:lnTo>
                    <a:pt x="378" y="2147"/>
                  </a:lnTo>
                  <a:lnTo>
                    <a:pt x="383" y="2143"/>
                  </a:lnTo>
                  <a:lnTo>
                    <a:pt x="388" y="2140"/>
                  </a:lnTo>
                  <a:lnTo>
                    <a:pt x="395" y="2139"/>
                  </a:lnTo>
                  <a:lnTo>
                    <a:pt x="398" y="2139"/>
                  </a:lnTo>
                  <a:lnTo>
                    <a:pt x="401" y="2140"/>
                  </a:lnTo>
                  <a:lnTo>
                    <a:pt x="403" y="2143"/>
                  </a:lnTo>
                  <a:lnTo>
                    <a:pt x="406" y="2145"/>
                  </a:lnTo>
                  <a:lnTo>
                    <a:pt x="410" y="2150"/>
                  </a:lnTo>
                  <a:lnTo>
                    <a:pt x="412" y="2157"/>
                  </a:lnTo>
                  <a:lnTo>
                    <a:pt x="421" y="2168"/>
                  </a:lnTo>
                  <a:lnTo>
                    <a:pt x="431" y="2179"/>
                  </a:lnTo>
                  <a:lnTo>
                    <a:pt x="436" y="2168"/>
                  </a:lnTo>
                  <a:lnTo>
                    <a:pt x="440" y="2158"/>
                  </a:lnTo>
                  <a:lnTo>
                    <a:pt x="441" y="2153"/>
                  </a:lnTo>
                  <a:lnTo>
                    <a:pt x="443" y="2149"/>
                  </a:lnTo>
                  <a:lnTo>
                    <a:pt x="447" y="2144"/>
                  </a:lnTo>
                  <a:lnTo>
                    <a:pt x="452" y="2140"/>
                  </a:lnTo>
                  <a:lnTo>
                    <a:pt x="462" y="2134"/>
                  </a:lnTo>
                  <a:lnTo>
                    <a:pt x="474" y="2130"/>
                  </a:lnTo>
                  <a:lnTo>
                    <a:pt x="484" y="2129"/>
                  </a:lnTo>
                  <a:lnTo>
                    <a:pt x="497" y="2128"/>
                  </a:lnTo>
                  <a:lnTo>
                    <a:pt x="497" y="2103"/>
                  </a:lnTo>
                  <a:lnTo>
                    <a:pt x="496" y="2091"/>
                  </a:lnTo>
                  <a:lnTo>
                    <a:pt x="494" y="2081"/>
                  </a:lnTo>
                  <a:lnTo>
                    <a:pt x="490" y="2073"/>
                  </a:lnTo>
                  <a:lnTo>
                    <a:pt x="486" y="2061"/>
                  </a:lnTo>
                  <a:lnTo>
                    <a:pt x="482" y="2046"/>
                  </a:lnTo>
                  <a:lnTo>
                    <a:pt x="480" y="2032"/>
                  </a:lnTo>
                  <a:lnTo>
                    <a:pt x="479" y="2019"/>
                  </a:lnTo>
                  <a:lnTo>
                    <a:pt x="475" y="2004"/>
                  </a:lnTo>
                  <a:lnTo>
                    <a:pt x="470" y="1992"/>
                  </a:lnTo>
                  <a:lnTo>
                    <a:pt x="465" y="1983"/>
                  </a:lnTo>
                  <a:lnTo>
                    <a:pt x="462" y="1980"/>
                  </a:lnTo>
                  <a:lnTo>
                    <a:pt x="460" y="1975"/>
                  </a:lnTo>
                  <a:lnTo>
                    <a:pt x="459" y="1970"/>
                  </a:lnTo>
                  <a:lnTo>
                    <a:pt x="459" y="1963"/>
                  </a:lnTo>
                  <a:lnTo>
                    <a:pt x="459" y="1931"/>
                  </a:lnTo>
                  <a:lnTo>
                    <a:pt x="460" y="1925"/>
                  </a:lnTo>
                  <a:lnTo>
                    <a:pt x="461" y="1919"/>
                  </a:lnTo>
                  <a:lnTo>
                    <a:pt x="464" y="1914"/>
                  </a:lnTo>
                  <a:lnTo>
                    <a:pt x="466" y="1909"/>
                  </a:lnTo>
                  <a:lnTo>
                    <a:pt x="470" y="1904"/>
                  </a:lnTo>
                  <a:lnTo>
                    <a:pt x="472" y="1899"/>
                  </a:lnTo>
                  <a:lnTo>
                    <a:pt x="474" y="1893"/>
                  </a:lnTo>
                  <a:lnTo>
                    <a:pt x="475" y="1887"/>
                  </a:lnTo>
                  <a:lnTo>
                    <a:pt x="471" y="1869"/>
                  </a:lnTo>
                  <a:lnTo>
                    <a:pt x="467" y="1852"/>
                  </a:lnTo>
                  <a:lnTo>
                    <a:pt x="469" y="1844"/>
                  </a:lnTo>
                  <a:lnTo>
                    <a:pt x="471" y="1837"/>
                  </a:lnTo>
                  <a:lnTo>
                    <a:pt x="475" y="1830"/>
                  </a:lnTo>
                  <a:lnTo>
                    <a:pt x="480" y="1824"/>
                  </a:lnTo>
                  <a:lnTo>
                    <a:pt x="486" y="1819"/>
                  </a:lnTo>
                  <a:lnTo>
                    <a:pt x="492" y="1815"/>
                  </a:lnTo>
                  <a:lnTo>
                    <a:pt x="500" y="1812"/>
                  </a:lnTo>
                  <a:lnTo>
                    <a:pt x="509" y="1810"/>
                  </a:lnTo>
                  <a:lnTo>
                    <a:pt x="510" y="1805"/>
                  </a:lnTo>
                  <a:lnTo>
                    <a:pt x="505" y="1797"/>
                  </a:lnTo>
                  <a:lnTo>
                    <a:pt x="500" y="1789"/>
                  </a:lnTo>
                  <a:lnTo>
                    <a:pt x="497" y="1785"/>
                  </a:lnTo>
                  <a:lnTo>
                    <a:pt x="495" y="1781"/>
                  </a:lnTo>
                  <a:lnTo>
                    <a:pt x="494" y="1776"/>
                  </a:lnTo>
                  <a:lnTo>
                    <a:pt x="492" y="1771"/>
                  </a:lnTo>
                  <a:lnTo>
                    <a:pt x="500" y="1754"/>
                  </a:lnTo>
                  <a:lnTo>
                    <a:pt x="507" y="1736"/>
                  </a:lnTo>
                  <a:lnTo>
                    <a:pt x="507" y="1724"/>
                  </a:lnTo>
                  <a:lnTo>
                    <a:pt x="506" y="1714"/>
                  </a:lnTo>
                  <a:lnTo>
                    <a:pt x="504" y="1704"/>
                  </a:lnTo>
                  <a:lnTo>
                    <a:pt x="501" y="1692"/>
                  </a:lnTo>
                  <a:lnTo>
                    <a:pt x="499" y="1682"/>
                  </a:lnTo>
                  <a:lnTo>
                    <a:pt x="496" y="1672"/>
                  </a:lnTo>
                  <a:lnTo>
                    <a:pt x="495" y="1669"/>
                  </a:lnTo>
                  <a:lnTo>
                    <a:pt x="492" y="1665"/>
                  </a:lnTo>
                  <a:lnTo>
                    <a:pt x="490" y="1662"/>
                  </a:lnTo>
                  <a:lnTo>
                    <a:pt x="485" y="1662"/>
                  </a:lnTo>
                  <a:lnTo>
                    <a:pt x="476" y="1670"/>
                  </a:lnTo>
                  <a:lnTo>
                    <a:pt x="466" y="1676"/>
                  </a:lnTo>
                  <a:lnTo>
                    <a:pt x="461" y="1675"/>
                  </a:lnTo>
                  <a:lnTo>
                    <a:pt x="457" y="1672"/>
                  </a:lnTo>
                  <a:lnTo>
                    <a:pt x="455" y="1667"/>
                  </a:lnTo>
                  <a:lnTo>
                    <a:pt x="452" y="1662"/>
                  </a:lnTo>
                  <a:lnTo>
                    <a:pt x="450" y="1648"/>
                  </a:lnTo>
                  <a:lnTo>
                    <a:pt x="443" y="1637"/>
                  </a:lnTo>
                  <a:lnTo>
                    <a:pt x="438" y="1640"/>
                  </a:lnTo>
                  <a:lnTo>
                    <a:pt x="433" y="1643"/>
                  </a:lnTo>
                  <a:lnTo>
                    <a:pt x="428" y="1648"/>
                  </a:lnTo>
                  <a:lnTo>
                    <a:pt x="425" y="1652"/>
                  </a:lnTo>
                  <a:lnTo>
                    <a:pt x="421" y="1657"/>
                  </a:lnTo>
                  <a:lnTo>
                    <a:pt x="416" y="1661"/>
                  </a:lnTo>
                  <a:lnTo>
                    <a:pt x="411" y="1664"/>
                  </a:lnTo>
                  <a:lnTo>
                    <a:pt x="405" y="1666"/>
                  </a:lnTo>
                  <a:lnTo>
                    <a:pt x="403" y="1661"/>
                  </a:lnTo>
                  <a:lnTo>
                    <a:pt x="407" y="1631"/>
                  </a:lnTo>
                  <a:lnTo>
                    <a:pt x="412" y="1605"/>
                  </a:lnTo>
                  <a:lnTo>
                    <a:pt x="415" y="1592"/>
                  </a:lnTo>
                  <a:lnTo>
                    <a:pt x="418" y="1579"/>
                  </a:lnTo>
                  <a:lnTo>
                    <a:pt x="422" y="1567"/>
                  </a:lnTo>
                  <a:lnTo>
                    <a:pt x="428" y="1552"/>
                  </a:lnTo>
                  <a:lnTo>
                    <a:pt x="436" y="1538"/>
                  </a:lnTo>
                  <a:lnTo>
                    <a:pt x="443" y="1525"/>
                  </a:lnTo>
                  <a:lnTo>
                    <a:pt x="447" y="1519"/>
                  </a:lnTo>
                  <a:lnTo>
                    <a:pt x="450" y="1513"/>
                  </a:lnTo>
                  <a:lnTo>
                    <a:pt x="451" y="1505"/>
                  </a:lnTo>
                  <a:lnTo>
                    <a:pt x="452" y="1497"/>
                  </a:lnTo>
                  <a:lnTo>
                    <a:pt x="452" y="1469"/>
                  </a:lnTo>
                  <a:lnTo>
                    <a:pt x="450" y="1455"/>
                  </a:lnTo>
                  <a:lnTo>
                    <a:pt x="448" y="1441"/>
                  </a:lnTo>
                  <a:lnTo>
                    <a:pt x="448" y="1411"/>
                  </a:lnTo>
                  <a:lnTo>
                    <a:pt x="445" y="1398"/>
                  </a:lnTo>
                  <a:lnTo>
                    <a:pt x="441" y="1385"/>
                  </a:lnTo>
                  <a:lnTo>
                    <a:pt x="441" y="1374"/>
                  </a:lnTo>
                  <a:lnTo>
                    <a:pt x="441" y="1365"/>
                  </a:lnTo>
                  <a:lnTo>
                    <a:pt x="442" y="1356"/>
                  </a:lnTo>
                  <a:lnTo>
                    <a:pt x="440" y="1346"/>
                  </a:lnTo>
                  <a:lnTo>
                    <a:pt x="438" y="1342"/>
                  </a:lnTo>
                  <a:lnTo>
                    <a:pt x="437" y="1339"/>
                  </a:lnTo>
                  <a:lnTo>
                    <a:pt x="435" y="1336"/>
                  </a:lnTo>
                  <a:lnTo>
                    <a:pt x="431" y="1334"/>
                  </a:lnTo>
                  <a:lnTo>
                    <a:pt x="425" y="1330"/>
                  </a:lnTo>
                  <a:lnTo>
                    <a:pt x="417" y="1325"/>
                  </a:lnTo>
                  <a:lnTo>
                    <a:pt x="408" y="1320"/>
                  </a:lnTo>
                  <a:lnTo>
                    <a:pt x="401" y="1312"/>
                  </a:lnTo>
                  <a:lnTo>
                    <a:pt x="395" y="1305"/>
                  </a:lnTo>
                  <a:lnTo>
                    <a:pt x="391" y="1296"/>
                  </a:lnTo>
                  <a:lnTo>
                    <a:pt x="388" y="1287"/>
                  </a:lnTo>
                  <a:lnTo>
                    <a:pt x="386" y="1277"/>
                  </a:lnTo>
                  <a:lnTo>
                    <a:pt x="384" y="1266"/>
                  </a:lnTo>
                  <a:lnTo>
                    <a:pt x="383" y="1254"/>
                  </a:lnTo>
                  <a:lnTo>
                    <a:pt x="382" y="1244"/>
                  </a:lnTo>
                  <a:lnTo>
                    <a:pt x="379" y="1236"/>
                  </a:lnTo>
                  <a:lnTo>
                    <a:pt x="377" y="1227"/>
                  </a:lnTo>
                  <a:lnTo>
                    <a:pt x="377" y="1217"/>
                  </a:lnTo>
                  <a:lnTo>
                    <a:pt x="377" y="1206"/>
                  </a:lnTo>
                  <a:lnTo>
                    <a:pt x="379" y="1195"/>
                  </a:lnTo>
                  <a:lnTo>
                    <a:pt x="382" y="1185"/>
                  </a:lnTo>
                  <a:lnTo>
                    <a:pt x="386" y="1177"/>
                  </a:lnTo>
                  <a:lnTo>
                    <a:pt x="390" y="1167"/>
                  </a:lnTo>
                  <a:lnTo>
                    <a:pt x="392" y="1157"/>
                  </a:lnTo>
                  <a:lnTo>
                    <a:pt x="395" y="1147"/>
                  </a:lnTo>
                  <a:lnTo>
                    <a:pt x="395" y="1135"/>
                  </a:lnTo>
                  <a:lnTo>
                    <a:pt x="395" y="1130"/>
                  </a:lnTo>
                  <a:lnTo>
                    <a:pt x="393" y="1126"/>
                  </a:lnTo>
                  <a:lnTo>
                    <a:pt x="366" y="1126"/>
                  </a:lnTo>
                  <a:lnTo>
                    <a:pt x="358" y="1126"/>
                  </a:lnTo>
                  <a:lnTo>
                    <a:pt x="349" y="1128"/>
                  </a:lnTo>
                  <a:lnTo>
                    <a:pt x="342" y="1130"/>
                  </a:lnTo>
                  <a:lnTo>
                    <a:pt x="336" y="1135"/>
                  </a:lnTo>
                  <a:lnTo>
                    <a:pt x="329" y="1140"/>
                  </a:lnTo>
                  <a:lnTo>
                    <a:pt x="324" y="1147"/>
                  </a:lnTo>
                  <a:lnTo>
                    <a:pt x="320" y="1154"/>
                  </a:lnTo>
                  <a:lnTo>
                    <a:pt x="318" y="1163"/>
                  </a:lnTo>
                  <a:lnTo>
                    <a:pt x="315" y="1178"/>
                  </a:lnTo>
                  <a:lnTo>
                    <a:pt x="312" y="1192"/>
                  </a:lnTo>
                  <a:lnTo>
                    <a:pt x="309" y="1198"/>
                  </a:lnTo>
                  <a:lnTo>
                    <a:pt x="305" y="1203"/>
                  </a:lnTo>
                  <a:lnTo>
                    <a:pt x="300" y="1206"/>
                  </a:lnTo>
                  <a:lnTo>
                    <a:pt x="293" y="1207"/>
                  </a:lnTo>
                  <a:lnTo>
                    <a:pt x="282" y="1207"/>
                  </a:lnTo>
                  <a:lnTo>
                    <a:pt x="270" y="1207"/>
                  </a:lnTo>
                  <a:lnTo>
                    <a:pt x="265" y="1206"/>
                  </a:lnTo>
                  <a:lnTo>
                    <a:pt x="259" y="1204"/>
                  </a:lnTo>
                  <a:lnTo>
                    <a:pt x="254" y="1202"/>
                  </a:lnTo>
                  <a:lnTo>
                    <a:pt x="250" y="1198"/>
                  </a:lnTo>
                  <a:lnTo>
                    <a:pt x="244" y="1193"/>
                  </a:lnTo>
                  <a:lnTo>
                    <a:pt x="240" y="1188"/>
                  </a:lnTo>
                  <a:lnTo>
                    <a:pt x="238" y="1182"/>
                  </a:lnTo>
                  <a:lnTo>
                    <a:pt x="235" y="1175"/>
                  </a:lnTo>
                  <a:lnTo>
                    <a:pt x="233" y="1162"/>
                  </a:lnTo>
                  <a:lnTo>
                    <a:pt x="233" y="1147"/>
                  </a:lnTo>
                  <a:lnTo>
                    <a:pt x="240" y="1130"/>
                  </a:lnTo>
                  <a:lnTo>
                    <a:pt x="248" y="1114"/>
                  </a:lnTo>
                  <a:lnTo>
                    <a:pt x="248" y="1109"/>
                  </a:lnTo>
                  <a:lnTo>
                    <a:pt x="246" y="1106"/>
                  </a:lnTo>
                  <a:lnTo>
                    <a:pt x="245" y="1103"/>
                  </a:lnTo>
                  <a:lnTo>
                    <a:pt x="243" y="1100"/>
                  </a:lnTo>
                  <a:lnTo>
                    <a:pt x="238" y="1095"/>
                  </a:lnTo>
                  <a:lnTo>
                    <a:pt x="233" y="1090"/>
                  </a:lnTo>
                  <a:lnTo>
                    <a:pt x="229" y="1085"/>
                  </a:lnTo>
                  <a:lnTo>
                    <a:pt x="226" y="1080"/>
                  </a:lnTo>
                  <a:lnTo>
                    <a:pt x="225" y="1078"/>
                  </a:lnTo>
                  <a:lnTo>
                    <a:pt x="224" y="1075"/>
                  </a:lnTo>
                  <a:lnTo>
                    <a:pt x="221" y="1074"/>
                  </a:lnTo>
                  <a:lnTo>
                    <a:pt x="219" y="1074"/>
                  </a:lnTo>
                  <a:lnTo>
                    <a:pt x="214" y="1075"/>
                  </a:lnTo>
                  <a:lnTo>
                    <a:pt x="209" y="1076"/>
                  </a:lnTo>
                  <a:lnTo>
                    <a:pt x="206" y="1080"/>
                  </a:lnTo>
                  <a:lnTo>
                    <a:pt x="205" y="1085"/>
                  </a:lnTo>
                  <a:lnTo>
                    <a:pt x="205" y="1140"/>
                  </a:lnTo>
                  <a:lnTo>
                    <a:pt x="204" y="1145"/>
                  </a:lnTo>
                  <a:lnTo>
                    <a:pt x="204" y="1149"/>
                  </a:lnTo>
                  <a:lnTo>
                    <a:pt x="201" y="1153"/>
                  </a:lnTo>
                  <a:lnTo>
                    <a:pt x="199" y="1157"/>
                  </a:lnTo>
                  <a:lnTo>
                    <a:pt x="196" y="1159"/>
                  </a:lnTo>
                  <a:lnTo>
                    <a:pt x="192" y="1162"/>
                  </a:lnTo>
                  <a:lnTo>
                    <a:pt x="189" y="1163"/>
                  </a:lnTo>
                  <a:lnTo>
                    <a:pt x="185" y="1164"/>
                  </a:lnTo>
                  <a:lnTo>
                    <a:pt x="179" y="1163"/>
                  </a:lnTo>
                  <a:lnTo>
                    <a:pt x="174" y="1162"/>
                  </a:lnTo>
                  <a:lnTo>
                    <a:pt x="170" y="1159"/>
                  </a:lnTo>
                  <a:lnTo>
                    <a:pt x="167" y="1155"/>
                  </a:lnTo>
                  <a:lnTo>
                    <a:pt x="164" y="1152"/>
                  </a:lnTo>
                  <a:lnTo>
                    <a:pt x="162" y="1147"/>
                  </a:lnTo>
                  <a:lnTo>
                    <a:pt x="160" y="1142"/>
                  </a:lnTo>
                  <a:lnTo>
                    <a:pt x="160" y="1135"/>
                  </a:lnTo>
                  <a:lnTo>
                    <a:pt x="157" y="1110"/>
                  </a:lnTo>
                  <a:lnTo>
                    <a:pt x="159" y="1083"/>
                  </a:lnTo>
                  <a:lnTo>
                    <a:pt x="159" y="1068"/>
                  </a:lnTo>
                  <a:lnTo>
                    <a:pt x="159" y="1052"/>
                  </a:lnTo>
                  <a:lnTo>
                    <a:pt x="160" y="1045"/>
                  </a:lnTo>
                  <a:lnTo>
                    <a:pt x="162" y="1039"/>
                  </a:lnTo>
                  <a:lnTo>
                    <a:pt x="165" y="1032"/>
                  </a:lnTo>
                  <a:lnTo>
                    <a:pt x="170" y="1026"/>
                  </a:lnTo>
                  <a:lnTo>
                    <a:pt x="174" y="1022"/>
                  </a:lnTo>
                  <a:lnTo>
                    <a:pt x="177" y="1020"/>
                  </a:lnTo>
                  <a:lnTo>
                    <a:pt x="181" y="1017"/>
                  </a:lnTo>
                  <a:lnTo>
                    <a:pt x="186" y="1016"/>
                  </a:lnTo>
                  <a:lnTo>
                    <a:pt x="196" y="1015"/>
                  </a:lnTo>
                  <a:lnTo>
                    <a:pt x="208" y="1015"/>
                  </a:lnTo>
                  <a:lnTo>
                    <a:pt x="213" y="1014"/>
                  </a:lnTo>
                  <a:lnTo>
                    <a:pt x="216" y="1012"/>
                  </a:lnTo>
                  <a:lnTo>
                    <a:pt x="219" y="1010"/>
                  </a:lnTo>
                  <a:lnTo>
                    <a:pt x="219" y="1005"/>
                  </a:lnTo>
                  <a:lnTo>
                    <a:pt x="219" y="960"/>
                  </a:lnTo>
                  <a:lnTo>
                    <a:pt x="220" y="953"/>
                  </a:lnTo>
                  <a:lnTo>
                    <a:pt x="224" y="950"/>
                  </a:lnTo>
                  <a:lnTo>
                    <a:pt x="228" y="946"/>
                  </a:lnTo>
                  <a:lnTo>
                    <a:pt x="234" y="945"/>
                  </a:lnTo>
                  <a:lnTo>
                    <a:pt x="248" y="941"/>
                  </a:lnTo>
                  <a:lnTo>
                    <a:pt x="260" y="935"/>
                  </a:lnTo>
                  <a:lnTo>
                    <a:pt x="263" y="933"/>
                  </a:lnTo>
                  <a:lnTo>
                    <a:pt x="264" y="931"/>
                  </a:lnTo>
                  <a:lnTo>
                    <a:pt x="265" y="928"/>
                  </a:lnTo>
                  <a:lnTo>
                    <a:pt x="265" y="924"/>
                  </a:lnTo>
                  <a:lnTo>
                    <a:pt x="265" y="918"/>
                  </a:lnTo>
                  <a:lnTo>
                    <a:pt x="265" y="911"/>
                  </a:lnTo>
                  <a:lnTo>
                    <a:pt x="269" y="897"/>
                  </a:lnTo>
                  <a:lnTo>
                    <a:pt x="272" y="883"/>
                  </a:lnTo>
                  <a:lnTo>
                    <a:pt x="272" y="879"/>
                  </a:lnTo>
                  <a:lnTo>
                    <a:pt x="272" y="876"/>
                  </a:lnTo>
                  <a:lnTo>
                    <a:pt x="262" y="876"/>
                  </a:lnTo>
                  <a:lnTo>
                    <a:pt x="253" y="877"/>
                  </a:lnTo>
                  <a:lnTo>
                    <a:pt x="245" y="878"/>
                  </a:lnTo>
                  <a:lnTo>
                    <a:pt x="239" y="882"/>
                  </a:lnTo>
                  <a:lnTo>
                    <a:pt x="231" y="886"/>
                  </a:lnTo>
                  <a:lnTo>
                    <a:pt x="219" y="894"/>
                  </a:lnTo>
                  <a:lnTo>
                    <a:pt x="204" y="903"/>
                  </a:lnTo>
                  <a:lnTo>
                    <a:pt x="197" y="904"/>
                  </a:lnTo>
                  <a:lnTo>
                    <a:pt x="192" y="904"/>
                  </a:lnTo>
                  <a:lnTo>
                    <a:pt x="187" y="903"/>
                  </a:lnTo>
                  <a:lnTo>
                    <a:pt x="184" y="899"/>
                  </a:lnTo>
                  <a:lnTo>
                    <a:pt x="177" y="887"/>
                  </a:lnTo>
                  <a:lnTo>
                    <a:pt x="172" y="873"/>
                  </a:lnTo>
                  <a:lnTo>
                    <a:pt x="169" y="868"/>
                  </a:lnTo>
                  <a:lnTo>
                    <a:pt x="164" y="865"/>
                  </a:lnTo>
                  <a:lnTo>
                    <a:pt x="161" y="863"/>
                  </a:lnTo>
                  <a:lnTo>
                    <a:pt x="160" y="862"/>
                  </a:lnTo>
                  <a:lnTo>
                    <a:pt x="159" y="859"/>
                  </a:lnTo>
                  <a:lnTo>
                    <a:pt x="159" y="855"/>
                  </a:lnTo>
                  <a:lnTo>
                    <a:pt x="159" y="845"/>
                  </a:lnTo>
                  <a:lnTo>
                    <a:pt x="161" y="837"/>
                  </a:lnTo>
                  <a:lnTo>
                    <a:pt x="164" y="828"/>
                  </a:lnTo>
                  <a:lnTo>
                    <a:pt x="167" y="820"/>
                  </a:lnTo>
                  <a:lnTo>
                    <a:pt x="176" y="804"/>
                  </a:lnTo>
                  <a:lnTo>
                    <a:pt x="185" y="785"/>
                  </a:lnTo>
                  <a:lnTo>
                    <a:pt x="197" y="755"/>
                  </a:lnTo>
                  <a:lnTo>
                    <a:pt x="210" y="727"/>
                  </a:lnTo>
                  <a:lnTo>
                    <a:pt x="223" y="701"/>
                  </a:lnTo>
                  <a:lnTo>
                    <a:pt x="236" y="671"/>
                  </a:lnTo>
                  <a:lnTo>
                    <a:pt x="249" y="642"/>
                  </a:lnTo>
                  <a:lnTo>
                    <a:pt x="262" y="617"/>
                  </a:lnTo>
                  <a:lnTo>
                    <a:pt x="267" y="605"/>
                  </a:lnTo>
                  <a:lnTo>
                    <a:pt x="270" y="591"/>
                  </a:lnTo>
                  <a:lnTo>
                    <a:pt x="273" y="577"/>
                  </a:lnTo>
                  <a:lnTo>
                    <a:pt x="274" y="561"/>
                  </a:lnTo>
                  <a:lnTo>
                    <a:pt x="273" y="552"/>
                  </a:lnTo>
                  <a:lnTo>
                    <a:pt x="272" y="543"/>
                  </a:lnTo>
                  <a:lnTo>
                    <a:pt x="269" y="534"/>
                  </a:lnTo>
                  <a:lnTo>
                    <a:pt x="267" y="527"/>
                  </a:lnTo>
                  <a:lnTo>
                    <a:pt x="264" y="519"/>
                  </a:lnTo>
                  <a:lnTo>
                    <a:pt x="262" y="510"/>
                  </a:lnTo>
                  <a:lnTo>
                    <a:pt x="260" y="502"/>
                  </a:lnTo>
                  <a:lnTo>
                    <a:pt x="259" y="493"/>
                  </a:lnTo>
                  <a:lnTo>
                    <a:pt x="259" y="441"/>
                  </a:lnTo>
                  <a:lnTo>
                    <a:pt x="339" y="441"/>
                  </a:lnTo>
                  <a:lnTo>
                    <a:pt x="343" y="445"/>
                  </a:lnTo>
                  <a:lnTo>
                    <a:pt x="347" y="449"/>
                  </a:lnTo>
                  <a:lnTo>
                    <a:pt x="349" y="453"/>
                  </a:lnTo>
                  <a:lnTo>
                    <a:pt x="351" y="458"/>
                  </a:lnTo>
                  <a:lnTo>
                    <a:pt x="351" y="490"/>
                  </a:lnTo>
                  <a:lnTo>
                    <a:pt x="349" y="497"/>
                  </a:lnTo>
                  <a:lnTo>
                    <a:pt x="348" y="503"/>
                  </a:lnTo>
                  <a:lnTo>
                    <a:pt x="346" y="508"/>
                  </a:lnTo>
                  <a:lnTo>
                    <a:pt x="342" y="512"/>
                  </a:lnTo>
                  <a:lnTo>
                    <a:pt x="336" y="522"/>
                  </a:lnTo>
                  <a:lnTo>
                    <a:pt x="331" y="533"/>
                  </a:lnTo>
                  <a:lnTo>
                    <a:pt x="336" y="534"/>
                  </a:lnTo>
                  <a:lnTo>
                    <a:pt x="342" y="537"/>
                  </a:lnTo>
                  <a:lnTo>
                    <a:pt x="346" y="539"/>
                  </a:lnTo>
                  <a:lnTo>
                    <a:pt x="349" y="543"/>
                  </a:lnTo>
                  <a:lnTo>
                    <a:pt x="357" y="551"/>
                  </a:lnTo>
                  <a:lnTo>
                    <a:pt x="364" y="559"/>
                  </a:lnTo>
                  <a:lnTo>
                    <a:pt x="373" y="567"/>
                  </a:lnTo>
                  <a:lnTo>
                    <a:pt x="383" y="572"/>
                  </a:lnTo>
                  <a:lnTo>
                    <a:pt x="388" y="576"/>
                  </a:lnTo>
                  <a:lnTo>
                    <a:pt x="392" y="581"/>
                  </a:lnTo>
                  <a:lnTo>
                    <a:pt x="395" y="587"/>
                  </a:lnTo>
                  <a:lnTo>
                    <a:pt x="398" y="593"/>
                  </a:lnTo>
                  <a:lnTo>
                    <a:pt x="403" y="599"/>
                  </a:lnTo>
                  <a:lnTo>
                    <a:pt x="410" y="603"/>
                  </a:lnTo>
                  <a:lnTo>
                    <a:pt x="417" y="607"/>
                  </a:lnTo>
                  <a:lnTo>
                    <a:pt x="425" y="612"/>
                  </a:lnTo>
                  <a:lnTo>
                    <a:pt x="430" y="618"/>
                  </a:lnTo>
                  <a:lnTo>
                    <a:pt x="436" y="623"/>
                  </a:lnTo>
                  <a:lnTo>
                    <a:pt x="450" y="625"/>
                  </a:lnTo>
                  <a:lnTo>
                    <a:pt x="462" y="627"/>
                  </a:lnTo>
                  <a:lnTo>
                    <a:pt x="476" y="635"/>
                  </a:lnTo>
                  <a:lnTo>
                    <a:pt x="489" y="641"/>
                  </a:lnTo>
                  <a:lnTo>
                    <a:pt x="495" y="643"/>
                  </a:lnTo>
                  <a:lnTo>
                    <a:pt x="501" y="645"/>
                  </a:lnTo>
                  <a:lnTo>
                    <a:pt x="509" y="646"/>
                  </a:lnTo>
                  <a:lnTo>
                    <a:pt x="516" y="647"/>
                  </a:lnTo>
                  <a:lnTo>
                    <a:pt x="529" y="645"/>
                  </a:lnTo>
                  <a:lnTo>
                    <a:pt x="541" y="643"/>
                  </a:lnTo>
                  <a:lnTo>
                    <a:pt x="545" y="643"/>
                  </a:lnTo>
                  <a:lnTo>
                    <a:pt x="549" y="645"/>
                  </a:lnTo>
                  <a:lnTo>
                    <a:pt x="550" y="646"/>
                  </a:lnTo>
                  <a:lnTo>
                    <a:pt x="553" y="648"/>
                  </a:lnTo>
                  <a:lnTo>
                    <a:pt x="555" y="655"/>
                  </a:lnTo>
                  <a:lnTo>
                    <a:pt x="558" y="662"/>
                  </a:lnTo>
                  <a:lnTo>
                    <a:pt x="559" y="670"/>
                  </a:lnTo>
                  <a:lnTo>
                    <a:pt x="561" y="677"/>
                  </a:lnTo>
                  <a:lnTo>
                    <a:pt x="563" y="681"/>
                  </a:lnTo>
                  <a:lnTo>
                    <a:pt x="565" y="685"/>
                  </a:lnTo>
                  <a:lnTo>
                    <a:pt x="568" y="687"/>
                  </a:lnTo>
                  <a:lnTo>
                    <a:pt x="571" y="689"/>
                  </a:lnTo>
                  <a:lnTo>
                    <a:pt x="579" y="694"/>
                  </a:lnTo>
                  <a:lnTo>
                    <a:pt x="588" y="696"/>
                  </a:lnTo>
                  <a:lnTo>
                    <a:pt x="595" y="699"/>
                  </a:lnTo>
                  <a:lnTo>
                    <a:pt x="603" y="700"/>
                  </a:lnTo>
                  <a:lnTo>
                    <a:pt x="619" y="701"/>
                  </a:lnTo>
                  <a:lnTo>
                    <a:pt x="637" y="701"/>
                  </a:lnTo>
                  <a:lnTo>
                    <a:pt x="662" y="701"/>
                  </a:lnTo>
                  <a:lnTo>
                    <a:pt x="750" y="686"/>
                  </a:lnTo>
                  <a:lnTo>
                    <a:pt x="760" y="687"/>
                  </a:lnTo>
                  <a:lnTo>
                    <a:pt x="770" y="687"/>
                  </a:lnTo>
                  <a:lnTo>
                    <a:pt x="780" y="687"/>
                  </a:lnTo>
                  <a:lnTo>
                    <a:pt x="790" y="687"/>
                  </a:lnTo>
                  <a:lnTo>
                    <a:pt x="799" y="676"/>
                  </a:lnTo>
                  <a:lnTo>
                    <a:pt x="809" y="667"/>
                  </a:lnTo>
                  <a:lnTo>
                    <a:pt x="819" y="662"/>
                  </a:lnTo>
                  <a:lnTo>
                    <a:pt x="829" y="660"/>
                  </a:lnTo>
                  <a:lnTo>
                    <a:pt x="833" y="658"/>
                  </a:lnTo>
                  <a:lnTo>
                    <a:pt x="838" y="656"/>
                  </a:lnTo>
                  <a:lnTo>
                    <a:pt x="841" y="653"/>
                  </a:lnTo>
                  <a:lnTo>
                    <a:pt x="846" y="650"/>
                  </a:lnTo>
                  <a:lnTo>
                    <a:pt x="863" y="630"/>
                  </a:lnTo>
                  <a:lnTo>
                    <a:pt x="881" y="612"/>
                  </a:lnTo>
                  <a:lnTo>
                    <a:pt x="889" y="608"/>
                  </a:lnTo>
                  <a:lnTo>
                    <a:pt x="895" y="605"/>
                  </a:lnTo>
                  <a:lnTo>
                    <a:pt x="903" y="602"/>
                  </a:lnTo>
                  <a:lnTo>
                    <a:pt x="909" y="599"/>
                  </a:lnTo>
                  <a:lnTo>
                    <a:pt x="924" y="596"/>
                  </a:lnTo>
                  <a:lnTo>
                    <a:pt x="939" y="592"/>
                  </a:lnTo>
                  <a:lnTo>
                    <a:pt x="950" y="588"/>
                  </a:lnTo>
                  <a:lnTo>
                    <a:pt x="959" y="583"/>
                  </a:lnTo>
                  <a:lnTo>
                    <a:pt x="968" y="579"/>
                  </a:lnTo>
                  <a:lnTo>
                    <a:pt x="977" y="573"/>
                  </a:lnTo>
                  <a:lnTo>
                    <a:pt x="982" y="568"/>
                  </a:lnTo>
                  <a:lnTo>
                    <a:pt x="986" y="563"/>
                  </a:lnTo>
                  <a:lnTo>
                    <a:pt x="987" y="561"/>
                  </a:lnTo>
                  <a:lnTo>
                    <a:pt x="989" y="558"/>
                  </a:lnTo>
                  <a:lnTo>
                    <a:pt x="992" y="557"/>
                  </a:lnTo>
                  <a:lnTo>
                    <a:pt x="996" y="557"/>
                  </a:lnTo>
                  <a:lnTo>
                    <a:pt x="999" y="557"/>
                  </a:lnTo>
                  <a:lnTo>
                    <a:pt x="1003" y="558"/>
                  </a:lnTo>
                  <a:lnTo>
                    <a:pt x="1007" y="559"/>
                  </a:lnTo>
                  <a:lnTo>
                    <a:pt x="1011" y="562"/>
                  </a:lnTo>
                  <a:lnTo>
                    <a:pt x="1016" y="567"/>
                  </a:lnTo>
                  <a:lnTo>
                    <a:pt x="1021" y="574"/>
                  </a:lnTo>
                  <a:lnTo>
                    <a:pt x="1021" y="577"/>
                  </a:lnTo>
                  <a:lnTo>
                    <a:pt x="1022" y="581"/>
                  </a:lnTo>
                  <a:lnTo>
                    <a:pt x="1023" y="583"/>
                  </a:lnTo>
                  <a:lnTo>
                    <a:pt x="1026" y="584"/>
                  </a:lnTo>
                  <a:lnTo>
                    <a:pt x="1037" y="581"/>
                  </a:lnTo>
                  <a:lnTo>
                    <a:pt x="1048" y="576"/>
                  </a:lnTo>
                  <a:lnTo>
                    <a:pt x="1055" y="577"/>
                  </a:lnTo>
                  <a:lnTo>
                    <a:pt x="1061" y="578"/>
                  </a:lnTo>
                  <a:lnTo>
                    <a:pt x="1080" y="574"/>
                  </a:lnTo>
                  <a:lnTo>
                    <a:pt x="1099" y="571"/>
                  </a:lnTo>
                  <a:lnTo>
                    <a:pt x="1114" y="569"/>
                  </a:lnTo>
                  <a:lnTo>
                    <a:pt x="1127" y="568"/>
                  </a:lnTo>
                  <a:lnTo>
                    <a:pt x="1135" y="566"/>
                  </a:lnTo>
                  <a:lnTo>
                    <a:pt x="1141" y="564"/>
                  </a:lnTo>
                  <a:lnTo>
                    <a:pt x="1148" y="561"/>
                  </a:lnTo>
                  <a:lnTo>
                    <a:pt x="1154" y="557"/>
                  </a:lnTo>
                  <a:lnTo>
                    <a:pt x="1158" y="554"/>
                  </a:lnTo>
                  <a:lnTo>
                    <a:pt x="1160" y="551"/>
                  </a:lnTo>
                  <a:lnTo>
                    <a:pt x="1163" y="547"/>
                  </a:lnTo>
                  <a:lnTo>
                    <a:pt x="1165" y="543"/>
                  </a:lnTo>
                  <a:lnTo>
                    <a:pt x="1168" y="534"/>
                  </a:lnTo>
                  <a:lnTo>
                    <a:pt x="1171" y="525"/>
                  </a:lnTo>
                  <a:lnTo>
                    <a:pt x="1175" y="517"/>
                  </a:lnTo>
                  <a:lnTo>
                    <a:pt x="1181" y="509"/>
                  </a:lnTo>
                  <a:lnTo>
                    <a:pt x="1188" y="503"/>
                  </a:lnTo>
                  <a:lnTo>
                    <a:pt x="1196" y="498"/>
                  </a:lnTo>
                  <a:lnTo>
                    <a:pt x="1205" y="494"/>
                  </a:lnTo>
                  <a:lnTo>
                    <a:pt x="1213" y="493"/>
                  </a:lnTo>
                  <a:lnTo>
                    <a:pt x="1217" y="492"/>
                  </a:lnTo>
                  <a:lnTo>
                    <a:pt x="1220" y="490"/>
                  </a:lnTo>
                  <a:lnTo>
                    <a:pt x="1223" y="488"/>
                  </a:lnTo>
                  <a:lnTo>
                    <a:pt x="1227" y="484"/>
                  </a:lnTo>
                  <a:lnTo>
                    <a:pt x="1229" y="482"/>
                  </a:lnTo>
                  <a:lnTo>
                    <a:pt x="1229" y="478"/>
                  </a:lnTo>
                  <a:lnTo>
                    <a:pt x="1230" y="475"/>
                  </a:lnTo>
                  <a:lnTo>
                    <a:pt x="1229" y="472"/>
                  </a:lnTo>
                  <a:lnTo>
                    <a:pt x="1229" y="464"/>
                  </a:lnTo>
                  <a:lnTo>
                    <a:pt x="1229" y="456"/>
                  </a:lnTo>
                  <a:lnTo>
                    <a:pt x="1233" y="445"/>
                  </a:lnTo>
                  <a:lnTo>
                    <a:pt x="1239" y="436"/>
                  </a:lnTo>
                  <a:lnTo>
                    <a:pt x="1247" y="428"/>
                  </a:lnTo>
                  <a:lnTo>
                    <a:pt x="1255" y="421"/>
                  </a:lnTo>
                  <a:lnTo>
                    <a:pt x="1265" y="414"/>
                  </a:lnTo>
                  <a:lnTo>
                    <a:pt x="1274" y="406"/>
                  </a:lnTo>
                  <a:lnTo>
                    <a:pt x="1279" y="404"/>
                  </a:lnTo>
                  <a:lnTo>
                    <a:pt x="1284" y="401"/>
                  </a:lnTo>
                  <a:lnTo>
                    <a:pt x="1289" y="400"/>
                  </a:lnTo>
                  <a:lnTo>
                    <a:pt x="1296" y="399"/>
                  </a:lnTo>
                  <a:lnTo>
                    <a:pt x="1307" y="397"/>
                  </a:lnTo>
                  <a:lnTo>
                    <a:pt x="1317" y="396"/>
                  </a:lnTo>
                  <a:lnTo>
                    <a:pt x="1322" y="395"/>
                  </a:lnTo>
                  <a:lnTo>
                    <a:pt x="1327" y="394"/>
                  </a:lnTo>
                  <a:lnTo>
                    <a:pt x="1332" y="391"/>
                  </a:lnTo>
                  <a:lnTo>
                    <a:pt x="1336" y="387"/>
                  </a:lnTo>
                  <a:lnTo>
                    <a:pt x="1350" y="376"/>
                  </a:lnTo>
                  <a:lnTo>
                    <a:pt x="1360" y="364"/>
                  </a:lnTo>
                  <a:lnTo>
                    <a:pt x="1368" y="351"/>
                  </a:lnTo>
                  <a:lnTo>
                    <a:pt x="1378" y="336"/>
                  </a:lnTo>
                  <a:lnTo>
                    <a:pt x="1386" y="327"/>
                  </a:lnTo>
                  <a:lnTo>
                    <a:pt x="1394" y="321"/>
                  </a:lnTo>
                  <a:lnTo>
                    <a:pt x="1401" y="313"/>
                  </a:lnTo>
                  <a:lnTo>
                    <a:pt x="1409" y="308"/>
                  </a:lnTo>
                  <a:lnTo>
                    <a:pt x="1424" y="296"/>
                  </a:lnTo>
                  <a:lnTo>
                    <a:pt x="1440" y="282"/>
                  </a:lnTo>
                  <a:lnTo>
                    <a:pt x="1449" y="273"/>
                  </a:lnTo>
                  <a:lnTo>
                    <a:pt x="1459" y="264"/>
                  </a:lnTo>
                  <a:lnTo>
                    <a:pt x="1468" y="257"/>
                  </a:lnTo>
                  <a:lnTo>
                    <a:pt x="1478" y="248"/>
                  </a:lnTo>
                  <a:lnTo>
                    <a:pt x="1484" y="242"/>
                  </a:lnTo>
                  <a:lnTo>
                    <a:pt x="1489" y="237"/>
                  </a:lnTo>
                  <a:lnTo>
                    <a:pt x="1493" y="234"/>
                  </a:lnTo>
                  <a:lnTo>
                    <a:pt x="1495" y="233"/>
                  </a:lnTo>
                  <a:lnTo>
                    <a:pt x="1499" y="232"/>
                  </a:lnTo>
                  <a:lnTo>
                    <a:pt x="1503" y="232"/>
                  </a:lnTo>
                  <a:lnTo>
                    <a:pt x="1510" y="233"/>
                  </a:lnTo>
                  <a:lnTo>
                    <a:pt x="1518" y="236"/>
                  </a:lnTo>
                  <a:lnTo>
                    <a:pt x="1524" y="239"/>
                  </a:lnTo>
                  <a:lnTo>
                    <a:pt x="1529" y="243"/>
                  </a:lnTo>
                  <a:lnTo>
                    <a:pt x="1535" y="247"/>
                  </a:lnTo>
                  <a:lnTo>
                    <a:pt x="1542" y="251"/>
                  </a:lnTo>
                  <a:lnTo>
                    <a:pt x="1548" y="253"/>
                  </a:lnTo>
                  <a:lnTo>
                    <a:pt x="1555" y="254"/>
                  </a:lnTo>
                  <a:lnTo>
                    <a:pt x="1565" y="253"/>
                  </a:lnTo>
                  <a:lnTo>
                    <a:pt x="1575" y="252"/>
                  </a:lnTo>
                  <a:lnTo>
                    <a:pt x="1602" y="252"/>
                  </a:lnTo>
                  <a:lnTo>
                    <a:pt x="1607" y="251"/>
                  </a:lnTo>
                  <a:lnTo>
                    <a:pt x="1611" y="249"/>
                  </a:lnTo>
                  <a:lnTo>
                    <a:pt x="1614" y="248"/>
                  </a:lnTo>
                  <a:lnTo>
                    <a:pt x="1618" y="246"/>
                  </a:lnTo>
                  <a:lnTo>
                    <a:pt x="1623" y="238"/>
                  </a:lnTo>
                  <a:lnTo>
                    <a:pt x="1629" y="231"/>
                  </a:lnTo>
                  <a:lnTo>
                    <a:pt x="1634" y="223"/>
                  </a:lnTo>
                  <a:lnTo>
                    <a:pt x="1641" y="216"/>
                  </a:lnTo>
                  <a:lnTo>
                    <a:pt x="1643" y="213"/>
                  </a:lnTo>
                  <a:lnTo>
                    <a:pt x="1647" y="211"/>
                  </a:lnTo>
                  <a:lnTo>
                    <a:pt x="1652" y="209"/>
                  </a:lnTo>
                  <a:lnTo>
                    <a:pt x="1656" y="208"/>
                  </a:lnTo>
                  <a:lnTo>
                    <a:pt x="1665" y="207"/>
                  </a:lnTo>
                  <a:lnTo>
                    <a:pt x="1673" y="204"/>
                  </a:lnTo>
                  <a:lnTo>
                    <a:pt x="1681" y="200"/>
                  </a:lnTo>
                  <a:lnTo>
                    <a:pt x="1687" y="197"/>
                  </a:lnTo>
                  <a:lnTo>
                    <a:pt x="1693" y="190"/>
                  </a:lnTo>
                  <a:lnTo>
                    <a:pt x="1697" y="184"/>
                  </a:lnTo>
                  <a:lnTo>
                    <a:pt x="1700" y="177"/>
                  </a:lnTo>
                  <a:lnTo>
                    <a:pt x="1701" y="168"/>
                  </a:lnTo>
                  <a:lnTo>
                    <a:pt x="1701" y="162"/>
                  </a:lnTo>
                  <a:lnTo>
                    <a:pt x="1701" y="154"/>
                  </a:lnTo>
                  <a:lnTo>
                    <a:pt x="1700" y="148"/>
                  </a:lnTo>
                  <a:lnTo>
                    <a:pt x="1696" y="142"/>
                  </a:lnTo>
                  <a:lnTo>
                    <a:pt x="1690" y="135"/>
                  </a:lnTo>
                  <a:lnTo>
                    <a:pt x="1683" y="129"/>
                  </a:lnTo>
                  <a:lnTo>
                    <a:pt x="1681" y="126"/>
                  </a:lnTo>
                  <a:lnTo>
                    <a:pt x="1678" y="124"/>
                  </a:lnTo>
                  <a:lnTo>
                    <a:pt x="1677" y="120"/>
                  </a:lnTo>
                  <a:lnTo>
                    <a:pt x="1676" y="115"/>
                  </a:lnTo>
                  <a:lnTo>
                    <a:pt x="1680" y="99"/>
                  </a:lnTo>
                  <a:lnTo>
                    <a:pt x="1682" y="81"/>
                  </a:lnTo>
                  <a:lnTo>
                    <a:pt x="1682" y="76"/>
                  </a:lnTo>
                  <a:lnTo>
                    <a:pt x="1680" y="72"/>
                  </a:lnTo>
                  <a:lnTo>
                    <a:pt x="1676" y="70"/>
                  </a:lnTo>
                  <a:lnTo>
                    <a:pt x="1672" y="67"/>
                  </a:lnTo>
                  <a:lnTo>
                    <a:pt x="1662" y="64"/>
                  </a:lnTo>
                  <a:lnTo>
                    <a:pt x="1651" y="61"/>
                  </a:lnTo>
                  <a:lnTo>
                    <a:pt x="1646" y="60"/>
                  </a:lnTo>
                  <a:lnTo>
                    <a:pt x="1641" y="57"/>
                  </a:lnTo>
                  <a:lnTo>
                    <a:pt x="1637" y="54"/>
                  </a:lnTo>
                  <a:lnTo>
                    <a:pt x="1633" y="50"/>
                  </a:lnTo>
                  <a:lnTo>
                    <a:pt x="1631" y="46"/>
                  </a:lnTo>
                  <a:lnTo>
                    <a:pt x="1629" y="41"/>
                  </a:lnTo>
                  <a:lnTo>
                    <a:pt x="1628" y="36"/>
                  </a:lnTo>
                  <a:lnTo>
                    <a:pt x="1627" y="31"/>
                  </a:lnTo>
                  <a:lnTo>
                    <a:pt x="1628" y="27"/>
                  </a:lnTo>
                  <a:lnTo>
                    <a:pt x="1628" y="24"/>
                  </a:lnTo>
                  <a:lnTo>
                    <a:pt x="1631" y="21"/>
                  </a:lnTo>
                  <a:lnTo>
                    <a:pt x="1632" y="20"/>
                  </a:lnTo>
                  <a:lnTo>
                    <a:pt x="1638" y="16"/>
                  </a:lnTo>
                  <a:lnTo>
                    <a:pt x="1645" y="15"/>
                  </a:lnTo>
                  <a:lnTo>
                    <a:pt x="1662" y="15"/>
                  </a:lnTo>
                  <a:lnTo>
                    <a:pt x="1678" y="15"/>
                  </a:lnTo>
                  <a:lnTo>
                    <a:pt x="1692" y="15"/>
                  </a:lnTo>
                  <a:lnTo>
                    <a:pt x="1705" y="15"/>
                  </a:lnTo>
                  <a:lnTo>
                    <a:pt x="1710" y="15"/>
                  </a:lnTo>
                  <a:lnTo>
                    <a:pt x="1716" y="16"/>
                  </a:lnTo>
                  <a:lnTo>
                    <a:pt x="1722" y="19"/>
                  </a:lnTo>
                  <a:lnTo>
                    <a:pt x="1727" y="21"/>
                  </a:lnTo>
                  <a:lnTo>
                    <a:pt x="1731" y="25"/>
                  </a:lnTo>
                  <a:lnTo>
                    <a:pt x="1734" y="27"/>
                  </a:lnTo>
                  <a:lnTo>
                    <a:pt x="1736" y="30"/>
                  </a:lnTo>
                  <a:lnTo>
                    <a:pt x="1737" y="34"/>
                  </a:lnTo>
                  <a:lnTo>
                    <a:pt x="1740" y="41"/>
                  </a:lnTo>
                  <a:lnTo>
                    <a:pt x="1744" y="50"/>
                  </a:lnTo>
                  <a:lnTo>
                    <a:pt x="1751" y="47"/>
                  </a:lnTo>
                  <a:lnTo>
                    <a:pt x="1757" y="44"/>
                  </a:lnTo>
                  <a:lnTo>
                    <a:pt x="1762" y="39"/>
                  </a:lnTo>
                  <a:lnTo>
                    <a:pt x="1767" y="32"/>
                  </a:lnTo>
                  <a:lnTo>
                    <a:pt x="1773" y="26"/>
                  </a:lnTo>
                  <a:lnTo>
                    <a:pt x="1776" y="21"/>
                  </a:lnTo>
                  <a:lnTo>
                    <a:pt x="1779" y="16"/>
                  </a:lnTo>
                  <a:lnTo>
                    <a:pt x="1781" y="9"/>
                  </a:lnTo>
                  <a:lnTo>
                    <a:pt x="1791" y="3"/>
                  </a:lnTo>
                  <a:lnTo>
                    <a:pt x="1800" y="0"/>
                  </a:lnTo>
                  <a:lnTo>
                    <a:pt x="1804" y="9"/>
                  </a:lnTo>
                  <a:lnTo>
                    <a:pt x="1806" y="17"/>
                  </a:lnTo>
                  <a:lnTo>
                    <a:pt x="1808" y="26"/>
                  </a:lnTo>
                  <a:lnTo>
                    <a:pt x="1810" y="36"/>
                  </a:lnTo>
                  <a:lnTo>
                    <a:pt x="1814" y="51"/>
                  </a:lnTo>
                  <a:lnTo>
                    <a:pt x="1819" y="64"/>
                  </a:lnTo>
                  <a:lnTo>
                    <a:pt x="1820" y="71"/>
                  </a:lnTo>
                  <a:lnTo>
                    <a:pt x="1823" y="78"/>
                  </a:lnTo>
                  <a:lnTo>
                    <a:pt x="1824" y="85"/>
                  </a:lnTo>
                  <a:lnTo>
                    <a:pt x="1824" y="93"/>
                  </a:lnTo>
                  <a:lnTo>
                    <a:pt x="1824" y="136"/>
                  </a:lnTo>
                  <a:lnTo>
                    <a:pt x="1825" y="147"/>
                  </a:lnTo>
                  <a:lnTo>
                    <a:pt x="1828" y="154"/>
                  </a:lnTo>
                  <a:lnTo>
                    <a:pt x="1833" y="162"/>
                  </a:lnTo>
                  <a:lnTo>
                    <a:pt x="1839" y="168"/>
                  </a:lnTo>
                  <a:lnTo>
                    <a:pt x="1844" y="154"/>
                  </a:lnTo>
                  <a:lnTo>
                    <a:pt x="1849" y="142"/>
                  </a:lnTo>
                  <a:lnTo>
                    <a:pt x="1853" y="136"/>
                  </a:lnTo>
                  <a:lnTo>
                    <a:pt x="1857" y="131"/>
                  </a:lnTo>
                  <a:lnTo>
                    <a:pt x="1862" y="129"/>
                  </a:lnTo>
                  <a:lnTo>
                    <a:pt x="1868" y="126"/>
                  </a:lnTo>
                  <a:lnTo>
                    <a:pt x="1873" y="139"/>
                  </a:lnTo>
                  <a:lnTo>
                    <a:pt x="1880" y="150"/>
                  </a:lnTo>
                  <a:lnTo>
                    <a:pt x="1888" y="159"/>
                  </a:lnTo>
                  <a:lnTo>
                    <a:pt x="1899" y="168"/>
                  </a:lnTo>
                  <a:lnTo>
                    <a:pt x="1903" y="172"/>
                  </a:lnTo>
                  <a:lnTo>
                    <a:pt x="1907" y="174"/>
                  </a:lnTo>
                  <a:lnTo>
                    <a:pt x="1911" y="177"/>
                  </a:lnTo>
                  <a:lnTo>
                    <a:pt x="1914" y="178"/>
                  </a:lnTo>
                  <a:lnTo>
                    <a:pt x="1926" y="178"/>
                  </a:lnTo>
                  <a:lnTo>
                    <a:pt x="1928" y="172"/>
                  </a:lnTo>
                  <a:lnTo>
                    <a:pt x="1931" y="167"/>
                  </a:lnTo>
                  <a:lnTo>
                    <a:pt x="1934" y="162"/>
                  </a:lnTo>
                  <a:lnTo>
                    <a:pt x="1939" y="159"/>
                  </a:lnTo>
                  <a:lnTo>
                    <a:pt x="1944" y="155"/>
                  </a:lnTo>
                  <a:lnTo>
                    <a:pt x="1951" y="154"/>
                  </a:lnTo>
                  <a:lnTo>
                    <a:pt x="1957" y="153"/>
                  </a:lnTo>
                  <a:lnTo>
                    <a:pt x="1963" y="153"/>
                  </a:lnTo>
                  <a:lnTo>
                    <a:pt x="1967" y="153"/>
                  </a:lnTo>
                  <a:lnTo>
                    <a:pt x="1971" y="154"/>
                  </a:lnTo>
                  <a:lnTo>
                    <a:pt x="1975" y="155"/>
                  </a:lnTo>
                  <a:lnTo>
                    <a:pt x="1977" y="158"/>
                  </a:lnTo>
                  <a:lnTo>
                    <a:pt x="1982" y="163"/>
                  </a:lnTo>
                  <a:lnTo>
                    <a:pt x="1986" y="169"/>
                  </a:lnTo>
                  <a:lnTo>
                    <a:pt x="1990" y="175"/>
                  </a:lnTo>
                  <a:lnTo>
                    <a:pt x="1993" y="183"/>
                  </a:lnTo>
                  <a:lnTo>
                    <a:pt x="1998" y="189"/>
                  </a:lnTo>
                  <a:lnTo>
                    <a:pt x="2006" y="194"/>
                  </a:lnTo>
                  <a:lnTo>
                    <a:pt x="2012" y="198"/>
                  </a:lnTo>
                  <a:lnTo>
                    <a:pt x="2018" y="200"/>
                  </a:lnTo>
                  <a:lnTo>
                    <a:pt x="2025" y="203"/>
                  </a:lnTo>
                  <a:lnTo>
                    <a:pt x="2031" y="203"/>
                  </a:lnTo>
                  <a:lnTo>
                    <a:pt x="2044" y="205"/>
                  </a:lnTo>
                  <a:lnTo>
                    <a:pt x="2057" y="211"/>
                  </a:lnTo>
                  <a:lnTo>
                    <a:pt x="2059" y="216"/>
                  </a:lnTo>
                  <a:lnTo>
                    <a:pt x="2044" y="226"/>
                  </a:lnTo>
                  <a:lnTo>
                    <a:pt x="2029" y="234"/>
                  </a:lnTo>
                  <a:lnTo>
                    <a:pt x="2022" y="238"/>
                  </a:lnTo>
                  <a:lnTo>
                    <a:pt x="2017" y="243"/>
                  </a:lnTo>
                  <a:lnTo>
                    <a:pt x="2015" y="251"/>
                  </a:lnTo>
                  <a:lnTo>
                    <a:pt x="2013" y="258"/>
                  </a:lnTo>
                  <a:lnTo>
                    <a:pt x="2015" y="264"/>
                  </a:lnTo>
                  <a:lnTo>
                    <a:pt x="2016" y="271"/>
                  </a:lnTo>
                  <a:lnTo>
                    <a:pt x="2020" y="276"/>
                  </a:lnTo>
                  <a:lnTo>
                    <a:pt x="2024" y="281"/>
                  </a:lnTo>
                  <a:lnTo>
                    <a:pt x="2027" y="287"/>
                  </a:lnTo>
                  <a:lnTo>
                    <a:pt x="2030" y="292"/>
                  </a:lnTo>
                  <a:lnTo>
                    <a:pt x="2032" y="298"/>
                  </a:lnTo>
                  <a:lnTo>
                    <a:pt x="2034" y="305"/>
                  </a:lnTo>
                  <a:lnTo>
                    <a:pt x="2032" y="317"/>
                  </a:lnTo>
                  <a:lnTo>
                    <a:pt x="2032" y="328"/>
                  </a:lnTo>
                  <a:lnTo>
                    <a:pt x="2032" y="333"/>
                  </a:lnTo>
                  <a:lnTo>
                    <a:pt x="2034" y="339"/>
                  </a:lnTo>
                  <a:lnTo>
                    <a:pt x="2035" y="344"/>
                  </a:lnTo>
                  <a:lnTo>
                    <a:pt x="2037" y="347"/>
                  </a:lnTo>
                  <a:lnTo>
                    <a:pt x="2041" y="351"/>
                  </a:lnTo>
                  <a:lnTo>
                    <a:pt x="2044" y="354"/>
                  </a:lnTo>
                  <a:lnTo>
                    <a:pt x="2049" y="355"/>
                  </a:lnTo>
                  <a:lnTo>
                    <a:pt x="2052" y="356"/>
                  </a:lnTo>
                  <a:lnTo>
                    <a:pt x="2056" y="355"/>
                  </a:lnTo>
                  <a:lnTo>
                    <a:pt x="2059" y="352"/>
                  </a:lnTo>
                  <a:lnTo>
                    <a:pt x="2061" y="349"/>
                  </a:lnTo>
                  <a:lnTo>
                    <a:pt x="2064" y="345"/>
                  </a:lnTo>
                  <a:lnTo>
                    <a:pt x="2070" y="337"/>
                  </a:lnTo>
                  <a:lnTo>
                    <a:pt x="2075" y="331"/>
                  </a:lnTo>
                  <a:lnTo>
                    <a:pt x="2077" y="328"/>
                  </a:lnTo>
                  <a:lnTo>
                    <a:pt x="2080" y="325"/>
                  </a:lnTo>
                  <a:lnTo>
                    <a:pt x="2081" y="321"/>
                  </a:lnTo>
                  <a:lnTo>
                    <a:pt x="2082" y="316"/>
                  </a:lnTo>
                  <a:lnTo>
                    <a:pt x="2084" y="301"/>
                  </a:lnTo>
                  <a:lnTo>
                    <a:pt x="2086" y="286"/>
                  </a:lnTo>
                  <a:lnTo>
                    <a:pt x="2086" y="282"/>
                  </a:lnTo>
                  <a:lnTo>
                    <a:pt x="2088" y="278"/>
                  </a:lnTo>
                  <a:lnTo>
                    <a:pt x="2090" y="276"/>
                  </a:lnTo>
                  <a:lnTo>
                    <a:pt x="2093" y="275"/>
                  </a:lnTo>
                  <a:lnTo>
                    <a:pt x="2103" y="276"/>
                  </a:lnTo>
                  <a:lnTo>
                    <a:pt x="2113" y="277"/>
                  </a:lnTo>
                  <a:lnTo>
                    <a:pt x="2123" y="276"/>
                  </a:lnTo>
                  <a:lnTo>
                    <a:pt x="2131" y="275"/>
                  </a:lnTo>
                  <a:lnTo>
                    <a:pt x="2139" y="272"/>
                  </a:lnTo>
                  <a:lnTo>
                    <a:pt x="2145" y="269"/>
                  </a:lnTo>
                  <a:lnTo>
                    <a:pt x="2155" y="264"/>
                  </a:lnTo>
                  <a:lnTo>
                    <a:pt x="2163" y="261"/>
                  </a:lnTo>
                  <a:lnTo>
                    <a:pt x="2165" y="259"/>
                  </a:lnTo>
                  <a:lnTo>
                    <a:pt x="2168" y="261"/>
                  </a:lnTo>
                  <a:lnTo>
                    <a:pt x="2170" y="262"/>
                  </a:lnTo>
                  <a:lnTo>
                    <a:pt x="2173" y="267"/>
                  </a:lnTo>
                  <a:lnTo>
                    <a:pt x="2179" y="281"/>
                  </a:lnTo>
                  <a:lnTo>
                    <a:pt x="2187" y="306"/>
                  </a:lnTo>
                  <a:lnTo>
                    <a:pt x="2194" y="333"/>
                  </a:lnTo>
                  <a:lnTo>
                    <a:pt x="2199" y="357"/>
                  </a:lnTo>
                  <a:lnTo>
                    <a:pt x="2202" y="382"/>
                  </a:lnTo>
                  <a:lnTo>
                    <a:pt x="2202" y="410"/>
                  </a:lnTo>
                  <a:lnTo>
                    <a:pt x="2202" y="421"/>
                  </a:lnTo>
                  <a:lnTo>
                    <a:pt x="2193" y="421"/>
                  </a:lnTo>
                  <a:lnTo>
                    <a:pt x="2184" y="421"/>
                  </a:lnTo>
                  <a:lnTo>
                    <a:pt x="2173" y="418"/>
                  </a:lnTo>
                  <a:lnTo>
                    <a:pt x="2162" y="414"/>
                  </a:lnTo>
                  <a:lnTo>
                    <a:pt x="2159" y="415"/>
                  </a:lnTo>
                  <a:lnTo>
                    <a:pt x="2155" y="415"/>
                  </a:lnTo>
                  <a:lnTo>
                    <a:pt x="2153" y="418"/>
                  </a:lnTo>
                  <a:lnTo>
                    <a:pt x="2152" y="420"/>
                  </a:lnTo>
                  <a:lnTo>
                    <a:pt x="2148" y="425"/>
                  </a:lnTo>
                  <a:lnTo>
                    <a:pt x="2144" y="431"/>
                  </a:lnTo>
                  <a:lnTo>
                    <a:pt x="2147" y="441"/>
                  </a:lnTo>
                  <a:lnTo>
                    <a:pt x="2138" y="459"/>
                  </a:lnTo>
                  <a:lnTo>
                    <a:pt x="2128" y="473"/>
                  </a:lnTo>
                  <a:lnTo>
                    <a:pt x="2124" y="479"/>
                  </a:lnTo>
                  <a:lnTo>
                    <a:pt x="2120" y="487"/>
                  </a:lnTo>
                  <a:lnTo>
                    <a:pt x="2118" y="494"/>
                  </a:lnTo>
                  <a:lnTo>
                    <a:pt x="2116" y="504"/>
                  </a:lnTo>
                  <a:lnTo>
                    <a:pt x="2120" y="512"/>
                  </a:lnTo>
                  <a:lnTo>
                    <a:pt x="2125" y="519"/>
                  </a:lnTo>
                  <a:lnTo>
                    <a:pt x="2128" y="524"/>
                  </a:lnTo>
                  <a:lnTo>
                    <a:pt x="2130" y="529"/>
                  </a:lnTo>
                  <a:lnTo>
                    <a:pt x="2131" y="532"/>
                  </a:lnTo>
                  <a:lnTo>
                    <a:pt x="2133" y="533"/>
                  </a:lnTo>
                  <a:lnTo>
                    <a:pt x="2135" y="534"/>
                  </a:lnTo>
                  <a:lnTo>
                    <a:pt x="2138" y="534"/>
                  </a:lnTo>
                  <a:lnTo>
                    <a:pt x="2143" y="534"/>
                  </a:lnTo>
                  <a:lnTo>
                    <a:pt x="2147" y="532"/>
                  </a:lnTo>
                  <a:lnTo>
                    <a:pt x="2150" y="529"/>
                  </a:lnTo>
                  <a:lnTo>
                    <a:pt x="2154" y="525"/>
                  </a:lnTo>
                  <a:lnTo>
                    <a:pt x="2159" y="518"/>
                  </a:lnTo>
                  <a:lnTo>
                    <a:pt x="2167" y="509"/>
                  </a:lnTo>
                  <a:lnTo>
                    <a:pt x="2179" y="497"/>
                  </a:lnTo>
                  <a:lnTo>
                    <a:pt x="2190" y="485"/>
                  </a:lnTo>
                  <a:lnTo>
                    <a:pt x="2197" y="480"/>
                  </a:lnTo>
                  <a:lnTo>
                    <a:pt x="2203" y="477"/>
                  </a:lnTo>
                  <a:lnTo>
                    <a:pt x="2211" y="474"/>
                  </a:lnTo>
                  <a:lnTo>
                    <a:pt x="2218" y="474"/>
                  </a:lnTo>
                  <a:lnTo>
                    <a:pt x="2229" y="474"/>
                  </a:lnTo>
                  <a:lnTo>
                    <a:pt x="2229" y="480"/>
                  </a:lnTo>
                  <a:lnTo>
                    <a:pt x="2231" y="487"/>
                  </a:lnTo>
                  <a:lnTo>
                    <a:pt x="2226" y="500"/>
                  </a:lnTo>
                  <a:lnTo>
                    <a:pt x="2221" y="514"/>
                  </a:lnTo>
                  <a:lnTo>
                    <a:pt x="2222" y="520"/>
                  </a:lnTo>
                  <a:lnTo>
                    <a:pt x="2224" y="524"/>
                  </a:lnTo>
                  <a:lnTo>
                    <a:pt x="2228" y="528"/>
                  </a:lnTo>
                  <a:lnTo>
                    <a:pt x="2233" y="530"/>
                  </a:lnTo>
                  <a:lnTo>
                    <a:pt x="2244" y="533"/>
                  </a:lnTo>
                  <a:lnTo>
                    <a:pt x="2257" y="533"/>
                  </a:lnTo>
                  <a:lnTo>
                    <a:pt x="2263" y="532"/>
                  </a:lnTo>
                  <a:lnTo>
                    <a:pt x="2268" y="529"/>
                  </a:lnTo>
                  <a:lnTo>
                    <a:pt x="2272" y="525"/>
                  </a:lnTo>
                  <a:lnTo>
                    <a:pt x="2276" y="522"/>
                  </a:lnTo>
                  <a:lnTo>
                    <a:pt x="2280" y="518"/>
                  </a:lnTo>
                  <a:lnTo>
                    <a:pt x="2285" y="514"/>
                  </a:lnTo>
                  <a:lnTo>
                    <a:pt x="2290" y="512"/>
                  </a:lnTo>
                  <a:lnTo>
                    <a:pt x="2295" y="510"/>
                  </a:lnTo>
                  <a:lnTo>
                    <a:pt x="2298" y="512"/>
                  </a:lnTo>
                  <a:lnTo>
                    <a:pt x="2301" y="514"/>
                  </a:lnTo>
                  <a:lnTo>
                    <a:pt x="2303" y="518"/>
                  </a:lnTo>
                  <a:lnTo>
                    <a:pt x="2306" y="522"/>
                  </a:lnTo>
                  <a:lnTo>
                    <a:pt x="2313" y="528"/>
                  </a:lnTo>
                  <a:lnTo>
                    <a:pt x="2322" y="532"/>
                  </a:lnTo>
                  <a:lnTo>
                    <a:pt x="2331" y="534"/>
                  </a:lnTo>
                  <a:lnTo>
                    <a:pt x="2341" y="534"/>
                  </a:lnTo>
                  <a:lnTo>
                    <a:pt x="2350" y="535"/>
                  </a:lnTo>
                  <a:lnTo>
                    <a:pt x="2357" y="538"/>
                  </a:lnTo>
                  <a:lnTo>
                    <a:pt x="2361" y="539"/>
                  </a:lnTo>
                  <a:lnTo>
                    <a:pt x="2364" y="543"/>
                  </a:lnTo>
                  <a:lnTo>
                    <a:pt x="2366" y="546"/>
                  </a:lnTo>
                  <a:lnTo>
                    <a:pt x="2366" y="549"/>
                  </a:lnTo>
                  <a:lnTo>
                    <a:pt x="2366" y="553"/>
                  </a:lnTo>
                  <a:lnTo>
                    <a:pt x="2365" y="556"/>
                  </a:lnTo>
                  <a:lnTo>
                    <a:pt x="2364" y="558"/>
                  </a:lnTo>
                  <a:lnTo>
                    <a:pt x="2361" y="561"/>
                  </a:lnTo>
                  <a:lnTo>
                    <a:pt x="2356" y="563"/>
                  </a:lnTo>
                  <a:lnTo>
                    <a:pt x="2349" y="564"/>
                  </a:lnTo>
                  <a:lnTo>
                    <a:pt x="2333" y="564"/>
                  </a:lnTo>
                  <a:lnTo>
                    <a:pt x="2317" y="564"/>
                  </a:lnTo>
                  <a:lnTo>
                    <a:pt x="2310" y="566"/>
                  </a:lnTo>
                  <a:lnTo>
                    <a:pt x="2303" y="568"/>
                  </a:lnTo>
                  <a:lnTo>
                    <a:pt x="2298" y="571"/>
                  </a:lnTo>
                  <a:lnTo>
                    <a:pt x="2292" y="573"/>
                  </a:lnTo>
                  <a:lnTo>
                    <a:pt x="2281" y="581"/>
                  </a:lnTo>
                  <a:lnTo>
                    <a:pt x="2268" y="587"/>
                  </a:lnTo>
                  <a:lnTo>
                    <a:pt x="2258" y="593"/>
                  </a:lnTo>
                  <a:lnTo>
                    <a:pt x="2249" y="601"/>
                  </a:lnTo>
                  <a:lnTo>
                    <a:pt x="2242" y="608"/>
                  </a:lnTo>
                  <a:lnTo>
                    <a:pt x="2233" y="617"/>
                  </a:lnTo>
                  <a:lnTo>
                    <a:pt x="2223" y="627"/>
                  </a:lnTo>
                  <a:lnTo>
                    <a:pt x="2214" y="636"/>
                  </a:lnTo>
                  <a:lnTo>
                    <a:pt x="2211" y="642"/>
                  </a:lnTo>
                  <a:lnTo>
                    <a:pt x="2208" y="647"/>
                  </a:lnTo>
                  <a:lnTo>
                    <a:pt x="2207" y="653"/>
                  </a:lnTo>
                  <a:lnTo>
                    <a:pt x="2205" y="661"/>
                  </a:lnTo>
                  <a:lnTo>
                    <a:pt x="2189" y="661"/>
                  </a:lnTo>
                  <a:lnTo>
                    <a:pt x="2173" y="660"/>
                  </a:lnTo>
                  <a:lnTo>
                    <a:pt x="2165" y="660"/>
                  </a:lnTo>
                  <a:lnTo>
                    <a:pt x="2158" y="661"/>
                  </a:lnTo>
                  <a:lnTo>
                    <a:pt x="2150" y="662"/>
                  </a:lnTo>
                  <a:lnTo>
                    <a:pt x="2144" y="665"/>
                  </a:lnTo>
                  <a:lnTo>
                    <a:pt x="2138" y="668"/>
                  </a:lnTo>
                  <a:lnTo>
                    <a:pt x="2134" y="672"/>
                  </a:lnTo>
                  <a:lnTo>
                    <a:pt x="2130" y="677"/>
                  </a:lnTo>
                  <a:lnTo>
                    <a:pt x="2130" y="684"/>
                  </a:lnTo>
                  <a:lnTo>
                    <a:pt x="2130" y="689"/>
                  </a:lnTo>
                  <a:lnTo>
                    <a:pt x="2133" y="692"/>
                  </a:lnTo>
                  <a:lnTo>
                    <a:pt x="2136" y="695"/>
                  </a:lnTo>
                  <a:lnTo>
                    <a:pt x="2141" y="697"/>
                  </a:lnTo>
                  <a:lnTo>
                    <a:pt x="2153" y="700"/>
                  </a:lnTo>
                  <a:lnTo>
                    <a:pt x="2164" y="702"/>
                  </a:lnTo>
                  <a:lnTo>
                    <a:pt x="2182" y="707"/>
                  </a:lnTo>
                  <a:lnTo>
                    <a:pt x="2197" y="711"/>
                  </a:lnTo>
                  <a:lnTo>
                    <a:pt x="2213" y="715"/>
                  </a:lnTo>
                  <a:lnTo>
                    <a:pt x="2232" y="716"/>
                  </a:lnTo>
                  <a:lnTo>
                    <a:pt x="2238" y="715"/>
                  </a:lnTo>
                  <a:lnTo>
                    <a:pt x="2243" y="712"/>
                  </a:lnTo>
                  <a:lnTo>
                    <a:pt x="2248" y="709"/>
                  </a:lnTo>
                  <a:lnTo>
                    <a:pt x="2254" y="704"/>
                  </a:lnTo>
                  <a:lnTo>
                    <a:pt x="2262" y="700"/>
                  </a:lnTo>
                  <a:lnTo>
                    <a:pt x="2271" y="697"/>
                  </a:lnTo>
                  <a:lnTo>
                    <a:pt x="2281" y="692"/>
                  </a:lnTo>
                  <a:lnTo>
                    <a:pt x="2290" y="687"/>
                  </a:lnTo>
                  <a:lnTo>
                    <a:pt x="2293" y="685"/>
                  </a:lnTo>
                  <a:lnTo>
                    <a:pt x="2298" y="682"/>
                  </a:lnTo>
                  <a:lnTo>
                    <a:pt x="2302" y="681"/>
                  </a:lnTo>
                  <a:lnTo>
                    <a:pt x="2308" y="681"/>
                  </a:lnTo>
                  <a:lnTo>
                    <a:pt x="2312" y="682"/>
                  </a:lnTo>
                  <a:lnTo>
                    <a:pt x="2315" y="684"/>
                  </a:lnTo>
                  <a:lnTo>
                    <a:pt x="2317" y="685"/>
                  </a:lnTo>
                  <a:lnTo>
                    <a:pt x="2320" y="689"/>
                  </a:lnTo>
                  <a:lnTo>
                    <a:pt x="2322" y="695"/>
                  </a:lnTo>
                  <a:lnTo>
                    <a:pt x="2322" y="702"/>
                  </a:lnTo>
                  <a:lnTo>
                    <a:pt x="2315" y="714"/>
                  </a:lnTo>
                  <a:lnTo>
                    <a:pt x="2306" y="725"/>
                  </a:lnTo>
                  <a:lnTo>
                    <a:pt x="2301" y="739"/>
                  </a:lnTo>
                  <a:lnTo>
                    <a:pt x="2296" y="750"/>
                  </a:lnTo>
                  <a:lnTo>
                    <a:pt x="2292" y="763"/>
                  </a:lnTo>
                  <a:lnTo>
                    <a:pt x="2291" y="776"/>
                  </a:lnTo>
                  <a:lnTo>
                    <a:pt x="2291" y="790"/>
                  </a:lnTo>
                  <a:lnTo>
                    <a:pt x="2303" y="790"/>
                  </a:lnTo>
                  <a:lnTo>
                    <a:pt x="2315" y="790"/>
                  </a:lnTo>
                  <a:lnTo>
                    <a:pt x="2321" y="790"/>
                  </a:lnTo>
                  <a:lnTo>
                    <a:pt x="2326" y="791"/>
                  </a:lnTo>
                  <a:lnTo>
                    <a:pt x="2330" y="795"/>
                  </a:lnTo>
                  <a:lnTo>
                    <a:pt x="2335" y="799"/>
                  </a:lnTo>
                  <a:lnTo>
                    <a:pt x="2340" y="808"/>
                  </a:lnTo>
                  <a:lnTo>
                    <a:pt x="2344" y="815"/>
                  </a:lnTo>
                  <a:lnTo>
                    <a:pt x="2349" y="823"/>
                  </a:lnTo>
                  <a:lnTo>
                    <a:pt x="2356" y="829"/>
                  </a:lnTo>
                  <a:lnTo>
                    <a:pt x="2369" y="838"/>
                  </a:lnTo>
                  <a:lnTo>
                    <a:pt x="2381" y="845"/>
                  </a:lnTo>
                  <a:lnTo>
                    <a:pt x="2394" y="852"/>
                  </a:lnTo>
                  <a:lnTo>
                    <a:pt x="2408" y="859"/>
                  </a:lnTo>
                  <a:lnTo>
                    <a:pt x="2404" y="867"/>
                  </a:lnTo>
                  <a:lnTo>
                    <a:pt x="2400" y="872"/>
                  </a:lnTo>
                  <a:lnTo>
                    <a:pt x="2394" y="877"/>
                  </a:lnTo>
                  <a:lnTo>
                    <a:pt x="2387" y="881"/>
                  </a:lnTo>
                  <a:lnTo>
                    <a:pt x="2372" y="886"/>
                  </a:lnTo>
                  <a:lnTo>
                    <a:pt x="2357" y="889"/>
                  </a:lnTo>
                  <a:lnTo>
                    <a:pt x="2342" y="893"/>
                  </a:lnTo>
                  <a:lnTo>
                    <a:pt x="2330" y="898"/>
                  </a:lnTo>
                  <a:lnTo>
                    <a:pt x="2325" y="902"/>
                  </a:lnTo>
                  <a:lnTo>
                    <a:pt x="2321" y="907"/>
                  </a:lnTo>
                  <a:lnTo>
                    <a:pt x="2318" y="913"/>
                  </a:lnTo>
                  <a:lnTo>
                    <a:pt x="2317" y="921"/>
                  </a:lnTo>
                  <a:lnTo>
                    <a:pt x="2317" y="927"/>
                  </a:lnTo>
                  <a:lnTo>
                    <a:pt x="2316" y="940"/>
                  </a:lnTo>
                  <a:lnTo>
                    <a:pt x="2315" y="950"/>
                  </a:lnTo>
                  <a:lnTo>
                    <a:pt x="2313" y="960"/>
                  </a:lnTo>
                  <a:lnTo>
                    <a:pt x="2313" y="972"/>
                  </a:lnTo>
                  <a:lnTo>
                    <a:pt x="2313" y="980"/>
                  </a:lnTo>
                  <a:lnTo>
                    <a:pt x="2316" y="986"/>
                  </a:lnTo>
                  <a:lnTo>
                    <a:pt x="2318" y="991"/>
                  </a:lnTo>
                  <a:lnTo>
                    <a:pt x="2322" y="997"/>
                  </a:lnTo>
                  <a:lnTo>
                    <a:pt x="2331" y="1006"/>
                  </a:lnTo>
                  <a:lnTo>
                    <a:pt x="2341" y="1016"/>
                  </a:lnTo>
                  <a:lnTo>
                    <a:pt x="2350" y="1025"/>
                  </a:lnTo>
                  <a:lnTo>
                    <a:pt x="2359" y="1035"/>
                  </a:lnTo>
                  <a:lnTo>
                    <a:pt x="2362" y="1040"/>
                  </a:lnTo>
                  <a:lnTo>
                    <a:pt x="2365" y="1046"/>
                  </a:lnTo>
                  <a:lnTo>
                    <a:pt x="2367" y="1052"/>
                  </a:lnTo>
                  <a:lnTo>
                    <a:pt x="2367" y="1059"/>
                  </a:lnTo>
                  <a:lnTo>
                    <a:pt x="2362" y="1076"/>
                  </a:lnTo>
                  <a:lnTo>
                    <a:pt x="2357" y="1094"/>
                  </a:lnTo>
                  <a:lnTo>
                    <a:pt x="2357" y="1106"/>
                  </a:lnTo>
                  <a:lnTo>
                    <a:pt x="2357" y="1120"/>
                  </a:lnTo>
                  <a:lnTo>
                    <a:pt x="2366" y="1121"/>
                  </a:lnTo>
                  <a:lnTo>
                    <a:pt x="2374" y="1121"/>
                  </a:lnTo>
                  <a:lnTo>
                    <a:pt x="2387" y="1118"/>
                  </a:lnTo>
                  <a:lnTo>
                    <a:pt x="2401" y="1114"/>
                  </a:lnTo>
                  <a:lnTo>
                    <a:pt x="2411" y="1114"/>
                  </a:lnTo>
                  <a:lnTo>
                    <a:pt x="2411" y="1133"/>
                  </a:lnTo>
                  <a:lnTo>
                    <a:pt x="2411" y="1140"/>
                  </a:lnTo>
                  <a:lnTo>
                    <a:pt x="2409" y="1148"/>
                  </a:lnTo>
                  <a:lnTo>
                    <a:pt x="2406" y="1154"/>
                  </a:lnTo>
                  <a:lnTo>
                    <a:pt x="2404" y="1160"/>
                  </a:lnTo>
                  <a:lnTo>
                    <a:pt x="2400" y="1167"/>
                  </a:lnTo>
                  <a:lnTo>
                    <a:pt x="2398" y="1174"/>
                  </a:lnTo>
                  <a:lnTo>
                    <a:pt x="2396" y="1180"/>
                  </a:lnTo>
                  <a:lnTo>
                    <a:pt x="2395" y="1189"/>
                  </a:lnTo>
                  <a:lnTo>
                    <a:pt x="2396" y="1209"/>
                  </a:lnTo>
                  <a:lnTo>
                    <a:pt x="2399" y="1228"/>
                  </a:lnTo>
                  <a:lnTo>
                    <a:pt x="2401" y="1246"/>
                  </a:lnTo>
                  <a:lnTo>
                    <a:pt x="2405" y="1267"/>
                  </a:lnTo>
                  <a:lnTo>
                    <a:pt x="2409" y="1283"/>
                  </a:lnTo>
                  <a:lnTo>
                    <a:pt x="2413" y="1301"/>
                  </a:lnTo>
                  <a:lnTo>
                    <a:pt x="2414" y="1311"/>
                  </a:lnTo>
                  <a:lnTo>
                    <a:pt x="2416" y="1320"/>
                  </a:lnTo>
                  <a:lnTo>
                    <a:pt x="2418" y="1325"/>
                  </a:lnTo>
                  <a:lnTo>
                    <a:pt x="2420" y="1327"/>
                  </a:lnTo>
                  <a:lnTo>
                    <a:pt x="2424" y="1330"/>
                  </a:lnTo>
                  <a:lnTo>
                    <a:pt x="2429" y="1331"/>
                  </a:lnTo>
                  <a:lnTo>
                    <a:pt x="2426" y="1349"/>
                  </a:lnTo>
                  <a:lnTo>
                    <a:pt x="2425" y="1362"/>
                  </a:lnTo>
                  <a:lnTo>
                    <a:pt x="2424" y="1377"/>
                  </a:lnTo>
                  <a:lnTo>
                    <a:pt x="2423" y="1394"/>
                  </a:lnTo>
                  <a:lnTo>
                    <a:pt x="2423" y="1406"/>
                  </a:lnTo>
                  <a:lnTo>
                    <a:pt x="2424" y="1418"/>
                  </a:lnTo>
                  <a:lnTo>
                    <a:pt x="2425" y="1428"/>
                  </a:lnTo>
                  <a:lnTo>
                    <a:pt x="2428" y="1440"/>
                  </a:lnTo>
                  <a:lnTo>
                    <a:pt x="2429" y="1449"/>
                  </a:lnTo>
                  <a:lnTo>
                    <a:pt x="2431" y="1456"/>
                  </a:lnTo>
                  <a:lnTo>
                    <a:pt x="2433" y="1460"/>
                  </a:lnTo>
                  <a:lnTo>
                    <a:pt x="2435" y="1464"/>
                  </a:lnTo>
                  <a:lnTo>
                    <a:pt x="2438" y="1467"/>
                  </a:lnTo>
                  <a:lnTo>
                    <a:pt x="2441" y="1468"/>
                  </a:lnTo>
                  <a:lnTo>
                    <a:pt x="2460" y="1472"/>
                  </a:lnTo>
                  <a:lnTo>
                    <a:pt x="2478" y="1477"/>
                  </a:lnTo>
                  <a:lnTo>
                    <a:pt x="2485" y="1480"/>
                  </a:lnTo>
                  <a:lnTo>
                    <a:pt x="2490" y="1485"/>
                  </a:lnTo>
                  <a:lnTo>
                    <a:pt x="2493" y="1488"/>
                  </a:lnTo>
                  <a:lnTo>
                    <a:pt x="2494" y="1492"/>
                  </a:lnTo>
                  <a:lnTo>
                    <a:pt x="2495" y="1495"/>
                  </a:lnTo>
                  <a:lnTo>
                    <a:pt x="2495" y="1499"/>
                  </a:lnTo>
                  <a:lnTo>
                    <a:pt x="2495" y="1505"/>
                  </a:lnTo>
                  <a:lnTo>
                    <a:pt x="2493" y="1509"/>
                  </a:lnTo>
                  <a:lnTo>
                    <a:pt x="2489" y="1513"/>
                  </a:lnTo>
                  <a:lnTo>
                    <a:pt x="2485" y="1517"/>
                  </a:lnTo>
                  <a:lnTo>
                    <a:pt x="2477" y="1523"/>
                  </a:lnTo>
                  <a:lnTo>
                    <a:pt x="2468" y="1531"/>
                  </a:lnTo>
                  <a:lnTo>
                    <a:pt x="2463" y="1539"/>
                  </a:lnTo>
                  <a:lnTo>
                    <a:pt x="2459" y="1548"/>
                  </a:lnTo>
                  <a:lnTo>
                    <a:pt x="2455" y="1556"/>
                  </a:lnTo>
                  <a:lnTo>
                    <a:pt x="2453" y="1564"/>
                  </a:lnTo>
                  <a:lnTo>
                    <a:pt x="2449" y="1581"/>
                  </a:lnTo>
                  <a:lnTo>
                    <a:pt x="2444" y="1600"/>
                  </a:lnTo>
                  <a:lnTo>
                    <a:pt x="2434" y="1613"/>
                  </a:lnTo>
                  <a:lnTo>
                    <a:pt x="2423" y="1627"/>
                  </a:lnTo>
                  <a:lnTo>
                    <a:pt x="2421" y="1633"/>
                  </a:lnTo>
                  <a:lnTo>
                    <a:pt x="2420" y="1640"/>
                  </a:lnTo>
                  <a:lnTo>
                    <a:pt x="2420" y="1642"/>
                  </a:lnTo>
                  <a:lnTo>
                    <a:pt x="2419" y="1645"/>
                  </a:lnTo>
                  <a:lnTo>
                    <a:pt x="2416" y="1647"/>
                  </a:lnTo>
                  <a:lnTo>
                    <a:pt x="2414" y="1648"/>
                  </a:lnTo>
                  <a:lnTo>
                    <a:pt x="2400" y="1648"/>
                  </a:lnTo>
                  <a:lnTo>
                    <a:pt x="2387" y="1651"/>
                  </a:lnTo>
                  <a:lnTo>
                    <a:pt x="2385" y="1655"/>
                  </a:lnTo>
                  <a:lnTo>
                    <a:pt x="2384" y="1658"/>
                  </a:lnTo>
                  <a:lnTo>
                    <a:pt x="2384" y="1662"/>
                  </a:lnTo>
                  <a:lnTo>
                    <a:pt x="2384" y="1666"/>
                  </a:lnTo>
                  <a:lnTo>
                    <a:pt x="2385" y="1675"/>
                  </a:lnTo>
                  <a:lnTo>
                    <a:pt x="2384" y="1684"/>
                  </a:lnTo>
                  <a:lnTo>
                    <a:pt x="2379" y="1699"/>
                  </a:lnTo>
                  <a:lnTo>
                    <a:pt x="2375" y="1712"/>
                  </a:lnTo>
                  <a:lnTo>
                    <a:pt x="2371" y="1726"/>
                  </a:lnTo>
                  <a:lnTo>
                    <a:pt x="2364" y="1741"/>
                  </a:lnTo>
                  <a:lnTo>
                    <a:pt x="2361" y="1745"/>
                  </a:lnTo>
                  <a:lnTo>
                    <a:pt x="2359" y="1746"/>
                  </a:lnTo>
                  <a:lnTo>
                    <a:pt x="2355" y="1748"/>
                  </a:lnTo>
                  <a:lnTo>
                    <a:pt x="2351" y="1749"/>
                  </a:lnTo>
                  <a:lnTo>
                    <a:pt x="2342" y="1749"/>
                  </a:lnTo>
                  <a:lnTo>
                    <a:pt x="2333" y="1749"/>
                  </a:lnTo>
                  <a:lnTo>
                    <a:pt x="2322" y="1753"/>
                  </a:lnTo>
                  <a:lnTo>
                    <a:pt x="2311" y="1758"/>
                  </a:lnTo>
                  <a:lnTo>
                    <a:pt x="2303" y="1761"/>
                  </a:lnTo>
                  <a:lnTo>
                    <a:pt x="2296" y="1766"/>
                  </a:lnTo>
                  <a:lnTo>
                    <a:pt x="2290" y="1771"/>
                  </a:lnTo>
                  <a:lnTo>
                    <a:pt x="2283" y="1776"/>
                  </a:lnTo>
                  <a:lnTo>
                    <a:pt x="2273" y="1788"/>
                  </a:lnTo>
                  <a:lnTo>
                    <a:pt x="2264" y="1799"/>
                  </a:lnTo>
                  <a:lnTo>
                    <a:pt x="2256" y="1812"/>
                  </a:lnTo>
                  <a:lnTo>
                    <a:pt x="2247" y="1824"/>
                  </a:lnTo>
                  <a:lnTo>
                    <a:pt x="2236" y="1837"/>
                  </a:lnTo>
                  <a:lnTo>
                    <a:pt x="2222" y="1848"/>
                  </a:lnTo>
                  <a:lnTo>
                    <a:pt x="2211" y="1859"/>
                  </a:lnTo>
                  <a:lnTo>
                    <a:pt x="2199" y="1869"/>
                  </a:lnTo>
                  <a:lnTo>
                    <a:pt x="2188" y="1879"/>
                  </a:lnTo>
                  <a:lnTo>
                    <a:pt x="2179" y="1891"/>
                  </a:lnTo>
                  <a:lnTo>
                    <a:pt x="2172" y="1902"/>
                  </a:lnTo>
                  <a:lnTo>
                    <a:pt x="2167" y="1914"/>
                  </a:lnTo>
                  <a:lnTo>
                    <a:pt x="2164" y="1921"/>
                  </a:lnTo>
                  <a:lnTo>
                    <a:pt x="2163" y="1928"/>
                  </a:lnTo>
                  <a:lnTo>
                    <a:pt x="2162" y="1936"/>
                  </a:lnTo>
                  <a:lnTo>
                    <a:pt x="2162" y="1943"/>
                  </a:lnTo>
                  <a:lnTo>
                    <a:pt x="2162" y="1973"/>
                  </a:lnTo>
                  <a:lnTo>
                    <a:pt x="2165" y="1983"/>
                  </a:lnTo>
                  <a:lnTo>
                    <a:pt x="2169" y="1994"/>
                  </a:lnTo>
                  <a:lnTo>
                    <a:pt x="2172" y="2010"/>
                  </a:lnTo>
                  <a:lnTo>
                    <a:pt x="2172" y="2024"/>
                  </a:lnTo>
                  <a:lnTo>
                    <a:pt x="2172" y="2037"/>
                  </a:lnTo>
                  <a:lnTo>
                    <a:pt x="2172" y="2052"/>
                  </a:lnTo>
                  <a:lnTo>
                    <a:pt x="2172" y="2152"/>
                  </a:lnTo>
                  <a:lnTo>
                    <a:pt x="2173" y="2160"/>
                  </a:lnTo>
                  <a:lnTo>
                    <a:pt x="2174" y="2168"/>
                  </a:lnTo>
                  <a:lnTo>
                    <a:pt x="2178" y="2175"/>
                  </a:lnTo>
                  <a:lnTo>
                    <a:pt x="2182" y="2182"/>
                  </a:lnTo>
                  <a:lnTo>
                    <a:pt x="2189" y="2196"/>
                  </a:lnTo>
                  <a:lnTo>
                    <a:pt x="2197" y="2212"/>
                  </a:lnTo>
                  <a:lnTo>
                    <a:pt x="2203" y="2228"/>
                  </a:lnTo>
                  <a:lnTo>
                    <a:pt x="2209" y="2243"/>
                  </a:lnTo>
                  <a:lnTo>
                    <a:pt x="2214" y="2249"/>
                  </a:lnTo>
                  <a:lnTo>
                    <a:pt x="2219" y="2255"/>
                  </a:lnTo>
                  <a:lnTo>
                    <a:pt x="2227" y="2257"/>
                  </a:lnTo>
                  <a:lnTo>
                    <a:pt x="2234" y="2258"/>
                  </a:lnTo>
                  <a:lnTo>
                    <a:pt x="2267" y="2258"/>
                  </a:lnTo>
                  <a:lnTo>
                    <a:pt x="2276" y="2277"/>
                  </a:lnTo>
                  <a:lnTo>
                    <a:pt x="2282" y="2293"/>
                  </a:lnTo>
                  <a:lnTo>
                    <a:pt x="2285" y="2302"/>
                  </a:lnTo>
                  <a:lnTo>
                    <a:pt x="2286" y="2311"/>
                  </a:lnTo>
                  <a:lnTo>
                    <a:pt x="2287" y="2320"/>
                  </a:lnTo>
                  <a:lnTo>
                    <a:pt x="2287" y="2331"/>
                  </a:lnTo>
                  <a:lnTo>
                    <a:pt x="2286" y="2339"/>
                  </a:lnTo>
                  <a:lnTo>
                    <a:pt x="2285" y="2346"/>
                  </a:lnTo>
                  <a:lnTo>
                    <a:pt x="2281" y="2352"/>
                  </a:lnTo>
                  <a:lnTo>
                    <a:pt x="2276" y="2357"/>
                  </a:lnTo>
                  <a:lnTo>
                    <a:pt x="2266" y="2367"/>
                  </a:lnTo>
                  <a:lnTo>
                    <a:pt x="2253" y="2377"/>
                  </a:lnTo>
                  <a:lnTo>
                    <a:pt x="2239" y="2386"/>
                  </a:lnTo>
                  <a:lnTo>
                    <a:pt x="2229" y="2396"/>
                  </a:lnTo>
                  <a:lnTo>
                    <a:pt x="2224" y="2401"/>
                  </a:lnTo>
                  <a:lnTo>
                    <a:pt x="2221" y="2408"/>
                  </a:lnTo>
                  <a:lnTo>
                    <a:pt x="2219" y="2415"/>
                  </a:lnTo>
                  <a:lnTo>
                    <a:pt x="2218" y="2423"/>
                  </a:lnTo>
                  <a:lnTo>
                    <a:pt x="2218" y="2484"/>
                  </a:lnTo>
                  <a:lnTo>
                    <a:pt x="2217" y="2490"/>
                  </a:lnTo>
                  <a:lnTo>
                    <a:pt x="2216" y="2495"/>
                  </a:lnTo>
                  <a:lnTo>
                    <a:pt x="2216" y="2512"/>
                  </a:lnTo>
                  <a:lnTo>
                    <a:pt x="2222" y="2512"/>
                  </a:lnTo>
                  <a:lnTo>
                    <a:pt x="2229" y="2513"/>
                  </a:lnTo>
                  <a:lnTo>
                    <a:pt x="2236" y="2514"/>
                  </a:lnTo>
                  <a:lnTo>
                    <a:pt x="2242" y="2517"/>
                  </a:lnTo>
                  <a:lnTo>
                    <a:pt x="2247" y="2521"/>
                  </a:lnTo>
                  <a:lnTo>
                    <a:pt x="2252" y="2524"/>
                  </a:lnTo>
                  <a:lnTo>
                    <a:pt x="2254" y="2529"/>
                  </a:lnTo>
                  <a:lnTo>
                    <a:pt x="2256" y="2536"/>
                  </a:lnTo>
                  <a:lnTo>
                    <a:pt x="2254" y="2539"/>
                  </a:lnTo>
                  <a:lnTo>
                    <a:pt x="2253" y="2541"/>
                  </a:lnTo>
                  <a:lnTo>
                    <a:pt x="2252" y="2543"/>
                  </a:lnTo>
                  <a:lnTo>
                    <a:pt x="2249" y="2546"/>
                  </a:lnTo>
                  <a:lnTo>
                    <a:pt x="2246" y="2548"/>
                  </a:lnTo>
                  <a:lnTo>
                    <a:pt x="2241" y="2553"/>
                  </a:lnTo>
                  <a:lnTo>
                    <a:pt x="2232" y="2571"/>
                  </a:lnTo>
                  <a:lnTo>
                    <a:pt x="2222" y="2587"/>
                  </a:lnTo>
                  <a:lnTo>
                    <a:pt x="2214" y="2596"/>
                  </a:lnTo>
                  <a:lnTo>
                    <a:pt x="2209" y="2605"/>
                  </a:lnTo>
                  <a:lnTo>
                    <a:pt x="2207" y="2608"/>
                  </a:lnTo>
                  <a:lnTo>
                    <a:pt x="2205" y="2613"/>
                  </a:lnTo>
                  <a:lnTo>
                    <a:pt x="2204" y="2618"/>
                  </a:lnTo>
                  <a:lnTo>
                    <a:pt x="2204" y="2625"/>
                  </a:lnTo>
                  <a:lnTo>
                    <a:pt x="2204" y="2637"/>
                  </a:lnTo>
                  <a:lnTo>
                    <a:pt x="2205" y="2648"/>
                  </a:lnTo>
                  <a:lnTo>
                    <a:pt x="2208" y="2659"/>
                  </a:lnTo>
                  <a:lnTo>
                    <a:pt x="2211" y="2669"/>
                  </a:lnTo>
                  <a:lnTo>
                    <a:pt x="2213" y="2679"/>
                  </a:lnTo>
                  <a:lnTo>
                    <a:pt x="2216" y="2689"/>
                  </a:lnTo>
                  <a:lnTo>
                    <a:pt x="2218" y="2700"/>
                  </a:lnTo>
                  <a:lnTo>
                    <a:pt x="2218" y="2712"/>
                  </a:lnTo>
                  <a:lnTo>
                    <a:pt x="2218" y="2724"/>
                  </a:lnTo>
                  <a:lnTo>
                    <a:pt x="2218" y="2733"/>
                  </a:lnTo>
                  <a:lnTo>
                    <a:pt x="2218" y="2741"/>
                  </a:lnTo>
                  <a:lnTo>
                    <a:pt x="2218" y="2753"/>
                  </a:lnTo>
                  <a:lnTo>
                    <a:pt x="2217" y="2758"/>
                  </a:lnTo>
                  <a:lnTo>
                    <a:pt x="2216" y="2761"/>
                  </a:lnTo>
                  <a:lnTo>
                    <a:pt x="2214" y="2764"/>
                  </a:lnTo>
                  <a:lnTo>
                    <a:pt x="2212" y="2768"/>
                  </a:lnTo>
                  <a:lnTo>
                    <a:pt x="2205" y="2774"/>
                  </a:lnTo>
                  <a:lnTo>
                    <a:pt x="2198" y="2780"/>
                  </a:lnTo>
                  <a:lnTo>
                    <a:pt x="2192" y="2788"/>
                  </a:lnTo>
                  <a:lnTo>
                    <a:pt x="2187" y="2795"/>
                  </a:lnTo>
                  <a:lnTo>
                    <a:pt x="2182" y="2804"/>
                  </a:lnTo>
                  <a:lnTo>
                    <a:pt x="2179" y="2813"/>
                  </a:lnTo>
                  <a:close/>
                </a:path>
              </a:pathLst>
            </a:custGeom>
            <a:solidFill>
              <a:srgbClr val="EEE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08" name="Freeform 78"/>
            <p:cNvSpPr>
              <a:spLocks/>
            </p:cNvSpPr>
            <p:nvPr/>
          </p:nvSpPr>
          <p:spPr bwMode="auto">
            <a:xfrm>
              <a:off x="2575190" y="3904712"/>
              <a:ext cx="44462" cy="78056"/>
            </a:xfrm>
            <a:custGeom>
              <a:avLst/>
              <a:gdLst>
                <a:gd name="T0" fmla="*/ 20 w 178"/>
                <a:gd name="T1" fmla="*/ 1 h 317"/>
                <a:gd name="T2" fmla="*/ 15 w 178"/>
                <a:gd name="T3" fmla="*/ 8 h 317"/>
                <a:gd name="T4" fmla="*/ 9 w 178"/>
                <a:gd name="T5" fmla="*/ 20 h 317"/>
                <a:gd name="T6" fmla="*/ 2 w 178"/>
                <a:gd name="T7" fmla="*/ 36 h 317"/>
                <a:gd name="T8" fmla="*/ 4 w 178"/>
                <a:gd name="T9" fmla="*/ 59 h 317"/>
                <a:gd name="T10" fmla="*/ 6 w 178"/>
                <a:gd name="T11" fmla="*/ 102 h 317"/>
                <a:gd name="T12" fmla="*/ 0 w 178"/>
                <a:gd name="T13" fmla="*/ 131 h 317"/>
                <a:gd name="T14" fmla="*/ 4 w 178"/>
                <a:gd name="T15" fmla="*/ 140 h 317"/>
                <a:gd name="T16" fmla="*/ 10 w 178"/>
                <a:gd name="T17" fmla="*/ 146 h 317"/>
                <a:gd name="T18" fmla="*/ 25 w 178"/>
                <a:gd name="T19" fmla="*/ 170 h 317"/>
                <a:gd name="T20" fmla="*/ 29 w 178"/>
                <a:gd name="T21" fmla="*/ 181 h 317"/>
                <a:gd name="T22" fmla="*/ 30 w 178"/>
                <a:gd name="T23" fmla="*/ 197 h 317"/>
                <a:gd name="T24" fmla="*/ 30 w 178"/>
                <a:gd name="T25" fmla="*/ 292 h 317"/>
                <a:gd name="T26" fmla="*/ 32 w 178"/>
                <a:gd name="T27" fmla="*/ 309 h 317"/>
                <a:gd name="T28" fmla="*/ 39 w 178"/>
                <a:gd name="T29" fmla="*/ 316 h 317"/>
                <a:gd name="T30" fmla="*/ 50 w 178"/>
                <a:gd name="T31" fmla="*/ 317 h 317"/>
                <a:gd name="T32" fmla="*/ 58 w 178"/>
                <a:gd name="T33" fmla="*/ 312 h 317"/>
                <a:gd name="T34" fmla="*/ 68 w 178"/>
                <a:gd name="T35" fmla="*/ 301 h 317"/>
                <a:gd name="T36" fmla="*/ 85 w 178"/>
                <a:gd name="T37" fmla="*/ 284 h 317"/>
                <a:gd name="T38" fmla="*/ 99 w 178"/>
                <a:gd name="T39" fmla="*/ 272 h 317"/>
                <a:gd name="T40" fmla="*/ 105 w 178"/>
                <a:gd name="T41" fmla="*/ 267 h 317"/>
                <a:gd name="T42" fmla="*/ 107 w 178"/>
                <a:gd name="T43" fmla="*/ 234 h 317"/>
                <a:gd name="T44" fmla="*/ 101 w 178"/>
                <a:gd name="T45" fmla="*/ 205 h 317"/>
                <a:gd name="T46" fmla="*/ 105 w 178"/>
                <a:gd name="T47" fmla="*/ 199 h 317"/>
                <a:gd name="T48" fmla="*/ 113 w 178"/>
                <a:gd name="T49" fmla="*/ 195 h 317"/>
                <a:gd name="T50" fmla="*/ 119 w 178"/>
                <a:gd name="T51" fmla="*/ 183 h 317"/>
                <a:gd name="T52" fmla="*/ 123 w 178"/>
                <a:gd name="T53" fmla="*/ 168 h 317"/>
                <a:gd name="T54" fmla="*/ 135 w 178"/>
                <a:gd name="T55" fmla="*/ 141 h 317"/>
                <a:gd name="T56" fmla="*/ 173 w 178"/>
                <a:gd name="T57" fmla="*/ 139 h 317"/>
                <a:gd name="T58" fmla="*/ 177 w 178"/>
                <a:gd name="T59" fmla="*/ 135 h 317"/>
                <a:gd name="T60" fmla="*/ 178 w 178"/>
                <a:gd name="T61" fmla="*/ 129 h 317"/>
                <a:gd name="T62" fmla="*/ 174 w 178"/>
                <a:gd name="T63" fmla="*/ 123 h 317"/>
                <a:gd name="T64" fmla="*/ 165 w 178"/>
                <a:gd name="T65" fmla="*/ 116 h 317"/>
                <a:gd name="T66" fmla="*/ 149 w 178"/>
                <a:gd name="T67" fmla="*/ 112 h 317"/>
                <a:gd name="T68" fmla="*/ 138 w 178"/>
                <a:gd name="T69" fmla="*/ 106 h 317"/>
                <a:gd name="T70" fmla="*/ 133 w 178"/>
                <a:gd name="T71" fmla="*/ 101 h 317"/>
                <a:gd name="T72" fmla="*/ 127 w 178"/>
                <a:gd name="T73" fmla="*/ 85 h 317"/>
                <a:gd name="T74" fmla="*/ 113 w 178"/>
                <a:gd name="T75" fmla="*/ 67 h 317"/>
                <a:gd name="T76" fmla="*/ 100 w 178"/>
                <a:gd name="T77" fmla="*/ 60 h 317"/>
                <a:gd name="T78" fmla="*/ 94 w 178"/>
                <a:gd name="T79" fmla="*/ 53 h 317"/>
                <a:gd name="T80" fmla="*/ 94 w 178"/>
                <a:gd name="T81" fmla="*/ 40 h 317"/>
                <a:gd name="T82" fmla="*/ 94 w 178"/>
                <a:gd name="T83" fmla="*/ 26 h 317"/>
                <a:gd name="T84" fmla="*/ 90 w 178"/>
                <a:gd name="T85" fmla="*/ 21 h 317"/>
                <a:gd name="T86" fmla="*/ 83 w 178"/>
                <a:gd name="T87" fmla="*/ 22 h 317"/>
                <a:gd name="T88" fmla="*/ 75 w 178"/>
                <a:gd name="T89" fmla="*/ 28 h 317"/>
                <a:gd name="T90" fmla="*/ 70 w 178"/>
                <a:gd name="T91" fmla="*/ 36 h 317"/>
                <a:gd name="T92" fmla="*/ 64 w 178"/>
                <a:gd name="T93" fmla="*/ 42 h 317"/>
                <a:gd name="T94" fmla="*/ 55 w 178"/>
                <a:gd name="T95" fmla="*/ 46 h 317"/>
                <a:gd name="T96" fmla="*/ 48 w 178"/>
                <a:gd name="T97" fmla="*/ 42 h 317"/>
                <a:gd name="T98" fmla="*/ 39 w 178"/>
                <a:gd name="T99" fmla="*/ 30 h 317"/>
                <a:gd name="T100" fmla="*/ 32 w 178"/>
                <a:gd name="T101" fmla="*/ 12 h 317"/>
                <a:gd name="T102" fmla="*/ 30 w 178"/>
                <a:gd name="T103" fmla="*/ 3 h 317"/>
                <a:gd name="T104" fmla="*/ 26 w 178"/>
                <a:gd name="T105" fmla="*/ 1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8" h="317">
                  <a:moveTo>
                    <a:pt x="24" y="0"/>
                  </a:moveTo>
                  <a:lnTo>
                    <a:pt x="20" y="1"/>
                  </a:lnTo>
                  <a:lnTo>
                    <a:pt x="16" y="3"/>
                  </a:lnTo>
                  <a:lnTo>
                    <a:pt x="15" y="8"/>
                  </a:lnTo>
                  <a:lnTo>
                    <a:pt x="12" y="12"/>
                  </a:lnTo>
                  <a:lnTo>
                    <a:pt x="9" y="20"/>
                  </a:lnTo>
                  <a:lnTo>
                    <a:pt x="5" y="27"/>
                  </a:lnTo>
                  <a:lnTo>
                    <a:pt x="2" y="36"/>
                  </a:lnTo>
                  <a:lnTo>
                    <a:pt x="2" y="45"/>
                  </a:lnTo>
                  <a:lnTo>
                    <a:pt x="4" y="59"/>
                  </a:lnTo>
                  <a:lnTo>
                    <a:pt x="6" y="72"/>
                  </a:lnTo>
                  <a:lnTo>
                    <a:pt x="6" y="102"/>
                  </a:lnTo>
                  <a:lnTo>
                    <a:pt x="2" y="116"/>
                  </a:lnTo>
                  <a:lnTo>
                    <a:pt x="0" y="131"/>
                  </a:lnTo>
                  <a:lnTo>
                    <a:pt x="1" y="136"/>
                  </a:lnTo>
                  <a:lnTo>
                    <a:pt x="4" y="140"/>
                  </a:lnTo>
                  <a:lnTo>
                    <a:pt x="6" y="143"/>
                  </a:lnTo>
                  <a:lnTo>
                    <a:pt x="10" y="146"/>
                  </a:lnTo>
                  <a:lnTo>
                    <a:pt x="19" y="158"/>
                  </a:lnTo>
                  <a:lnTo>
                    <a:pt x="25" y="170"/>
                  </a:lnTo>
                  <a:lnTo>
                    <a:pt x="27" y="175"/>
                  </a:lnTo>
                  <a:lnTo>
                    <a:pt x="29" y="181"/>
                  </a:lnTo>
                  <a:lnTo>
                    <a:pt x="30" y="189"/>
                  </a:lnTo>
                  <a:lnTo>
                    <a:pt x="30" y="197"/>
                  </a:lnTo>
                  <a:lnTo>
                    <a:pt x="30" y="279"/>
                  </a:lnTo>
                  <a:lnTo>
                    <a:pt x="30" y="292"/>
                  </a:lnTo>
                  <a:lnTo>
                    <a:pt x="31" y="304"/>
                  </a:lnTo>
                  <a:lnTo>
                    <a:pt x="32" y="309"/>
                  </a:lnTo>
                  <a:lnTo>
                    <a:pt x="35" y="313"/>
                  </a:lnTo>
                  <a:lnTo>
                    <a:pt x="39" y="316"/>
                  </a:lnTo>
                  <a:lnTo>
                    <a:pt x="45" y="317"/>
                  </a:lnTo>
                  <a:lnTo>
                    <a:pt x="50" y="317"/>
                  </a:lnTo>
                  <a:lnTo>
                    <a:pt x="54" y="314"/>
                  </a:lnTo>
                  <a:lnTo>
                    <a:pt x="58" y="312"/>
                  </a:lnTo>
                  <a:lnTo>
                    <a:pt x="61" y="308"/>
                  </a:lnTo>
                  <a:lnTo>
                    <a:pt x="68" y="301"/>
                  </a:lnTo>
                  <a:lnTo>
                    <a:pt x="76" y="293"/>
                  </a:lnTo>
                  <a:lnTo>
                    <a:pt x="85" y="284"/>
                  </a:lnTo>
                  <a:lnTo>
                    <a:pt x="95" y="274"/>
                  </a:lnTo>
                  <a:lnTo>
                    <a:pt x="99" y="272"/>
                  </a:lnTo>
                  <a:lnTo>
                    <a:pt x="103" y="269"/>
                  </a:lnTo>
                  <a:lnTo>
                    <a:pt x="105" y="267"/>
                  </a:lnTo>
                  <a:lnTo>
                    <a:pt x="107" y="263"/>
                  </a:lnTo>
                  <a:lnTo>
                    <a:pt x="107" y="234"/>
                  </a:lnTo>
                  <a:lnTo>
                    <a:pt x="104" y="219"/>
                  </a:lnTo>
                  <a:lnTo>
                    <a:pt x="101" y="205"/>
                  </a:lnTo>
                  <a:lnTo>
                    <a:pt x="103" y="202"/>
                  </a:lnTo>
                  <a:lnTo>
                    <a:pt x="105" y="199"/>
                  </a:lnTo>
                  <a:lnTo>
                    <a:pt x="109" y="198"/>
                  </a:lnTo>
                  <a:lnTo>
                    <a:pt x="113" y="195"/>
                  </a:lnTo>
                  <a:lnTo>
                    <a:pt x="118" y="189"/>
                  </a:lnTo>
                  <a:lnTo>
                    <a:pt x="119" y="183"/>
                  </a:lnTo>
                  <a:lnTo>
                    <a:pt x="120" y="175"/>
                  </a:lnTo>
                  <a:lnTo>
                    <a:pt x="123" y="168"/>
                  </a:lnTo>
                  <a:lnTo>
                    <a:pt x="129" y="155"/>
                  </a:lnTo>
                  <a:lnTo>
                    <a:pt x="135" y="141"/>
                  </a:lnTo>
                  <a:lnTo>
                    <a:pt x="171" y="141"/>
                  </a:lnTo>
                  <a:lnTo>
                    <a:pt x="173" y="139"/>
                  </a:lnTo>
                  <a:lnTo>
                    <a:pt x="176" y="138"/>
                  </a:lnTo>
                  <a:lnTo>
                    <a:pt x="177" y="135"/>
                  </a:lnTo>
                  <a:lnTo>
                    <a:pt x="178" y="133"/>
                  </a:lnTo>
                  <a:lnTo>
                    <a:pt x="178" y="129"/>
                  </a:lnTo>
                  <a:lnTo>
                    <a:pt x="177" y="125"/>
                  </a:lnTo>
                  <a:lnTo>
                    <a:pt x="174" y="123"/>
                  </a:lnTo>
                  <a:lnTo>
                    <a:pt x="172" y="120"/>
                  </a:lnTo>
                  <a:lnTo>
                    <a:pt x="165" y="116"/>
                  </a:lnTo>
                  <a:lnTo>
                    <a:pt x="158" y="114"/>
                  </a:lnTo>
                  <a:lnTo>
                    <a:pt x="149" y="112"/>
                  </a:lnTo>
                  <a:lnTo>
                    <a:pt x="142" y="109"/>
                  </a:lnTo>
                  <a:lnTo>
                    <a:pt x="138" y="106"/>
                  </a:lnTo>
                  <a:lnTo>
                    <a:pt x="135" y="105"/>
                  </a:lnTo>
                  <a:lnTo>
                    <a:pt x="133" y="101"/>
                  </a:lnTo>
                  <a:lnTo>
                    <a:pt x="130" y="97"/>
                  </a:lnTo>
                  <a:lnTo>
                    <a:pt x="127" y="85"/>
                  </a:lnTo>
                  <a:lnTo>
                    <a:pt x="122" y="74"/>
                  </a:lnTo>
                  <a:lnTo>
                    <a:pt x="113" y="67"/>
                  </a:lnTo>
                  <a:lnTo>
                    <a:pt x="104" y="62"/>
                  </a:lnTo>
                  <a:lnTo>
                    <a:pt x="100" y="60"/>
                  </a:lnTo>
                  <a:lnTo>
                    <a:pt x="96" y="57"/>
                  </a:lnTo>
                  <a:lnTo>
                    <a:pt x="94" y="53"/>
                  </a:lnTo>
                  <a:lnTo>
                    <a:pt x="93" y="48"/>
                  </a:lnTo>
                  <a:lnTo>
                    <a:pt x="94" y="40"/>
                  </a:lnTo>
                  <a:lnTo>
                    <a:pt x="94" y="30"/>
                  </a:lnTo>
                  <a:lnTo>
                    <a:pt x="94" y="26"/>
                  </a:lnTo>
                  <a:lnTo>
                    <a:pt x="93" y="23"/>
                  </a:lnTo>
                  <a:lnTo>
                    <a:pt x="90" y="21"/>
                  </a:lnTo>
                  <a:lnTo>
                    <a:pt x="86" y="21"/>
                  </a:lnTo>
                  <a:lnTo>
                    <a:pt x="83" y="22"/>
                  </a:lnTo>
                  <a:lnTo>
                    <a:pt x="79" y="25"/>
                  </a:lnTo>
                  <a:lnTo>
                    <a:pt x="75" y="28"/>
                  </a:lnTo>
                  <a:lnTo>
                    <a:pt x="73" y="32"/>
                  </a:lnTo>
                  <a:lnTo>
                    <a:pt x="70" y="36"/>
                  </a:lnTo>
                  <a:lnTo>
                    <a:pt x="68" y="40"/>
                  </a:lnTo>
                  <a:lnTo>
                    <a:pt x="64" y="42"/>
                  </a:lnTo>
                  <a:lnTo>
                    <a:pt x="60" y="45"/>
                  </a:lnTo>
                  <a:lnTo>
                    <a:pt x="55" y="46"/>
                  </a:lnTo>
                  <a:lnTo>
                    <a:pt x="51" y="45"/>
                  </a:lnTo>
                  <a:lnTo>
                    <a:pt x="48" y="42"/>
                  </a:lnTo>
                  <a:lnTo>
                    <a:pt x="44" y="38"/>
                  </a:lnTo>
                  <a:lnTo>
                    <a:pt x="39" y="30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31" y="6"/>
                  </a:lnTo>
                  <a:lnTo>
                    <a:pt x="30" y="3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09" name="Freeform 79"/>
            <p:cNvSpPr>
              <a:spLocks/>
            </p:cNvSpPr>
            <p:nvPr/>
          </p:nvSpPr>
          <p:spPr bwMode="auto">
            <a:xfrm>
              <a:off x="2536656" y="3864201"/>
              <a:ext cx="27665" cy="41498"/>
            </a:xfrm>
            <a:custGeom>
              <a:avLst/>
              <a:gdLst>
                <a:gd name="T0" fmla="*/ 44 w 111"/>
                <a:gd name="T1" fmla="*/ 0 h 167"/>
                <a:gd name="T2" fmla="*/ 42 w 111"/>
                <a:gd name="T3" fmla="*/ 0 h 167"/>
                <a:gd name="T4" fmla="*/ 38 w 111"/>
                <a:gd name="T5" fmla="*/ 1 h 167"/>
                <a:gd name="T6" fmla="*/ 37 w 111"/>
                <a:gd name="T7" fmla="*/ 4 h 167"/>
                <a:gd name="T8" fmla="*/ 34 w 111"/>
                <a:gd name="T9" fmla="*/ 6 h 167"/>
                <a:gd name="T10" fmla="*/ 31 w 111"/>
                <a:gd name="T11" fmla="*/ 11 h 167"/>
                <a:gd name="T12" fmla="*/ 27 w 111"/>
                <a:gd name="T13" fmla="*/ 16 h 167"/>
                <a:gd name="T14" fmla="*/ 17 w 111"/>
                <a:gd name="T15" fmla="*/ 25 h 167"/>
                <a:gd name="T16" fmla="*/ 8 w 111"/>
                <a:gd name="T17" fmla="*/ 33 h 167"/>
                <a:gd name="T18" fmla="*/ 5 w 111"/>
                <a:gd name="T19" fmla="*/ 38 h 167"/>
                <a:gd name="T20" fmla="*/ 3 w 111"/>
                <a:gd name="T21" fmla="*/ 43 h 167"/>
                <a:gd name="T22" fmla="*/ 2 w 111"/>
                <a:gd name="T23" fmla="*/ 48 h 167"/>
                <a:gd name="T24" fmla="*/ 0 w 111"/>
                <a:gd name="T25" fmla="*/ 54 h 167"/>
                <a:gd name="T26" fmla="*/ 4 w 111"/>
                <a:gd name="T27" fmla="*/ 72 h 167"/>
                <a:gd name="T28" fmla="*/ 9 w 111"/>
                <a:gd name="T29" fmla="*/ 88 h 167"/>
                <a:gd name="T30" fmla="*/ 11 w 111"/>
                <a:gd name="T31" fmla="*/ 106 h 167"/>
                <a:gd name="T32" fmla="*/ 12 w 111"/>
                <a:gd name="T33" fmla="*/ 121 h 167"/>
                <a:gd name="T34" fmla="*/ 12 w 111"/>
                <a:gd name="T35" fmla="*/ 136 h 167"/>
                <a:gd name="T36" fmla="*/ 12 w 111"/>
                <a:gd name="T37" fmla="*/ 153 h 167"/>
                <a:gd name="T38" fmla="*/ 21 w 111"/>
                <a:gd name="T39" fmla="*/ 153 h 167"/>
                <a:gd name="T40" fmla="*/ 31 w 111"/>
                <a:gd name="T41" fmla="*/ 149 h 167"/>
                <a:gd name="T42" fmla="*/ 41 w 111"/>
                <a:gd name="T43" fmla="*/ 144 h 167"/>
                <a:gd name="T44" fmla="*/ 46 w 111"/>
                <a:gd name="T45" fmla="*/ 147 h 167"/>
                <a:gd name="T46" fmla="*/ 49 w 111"/>
                <a:gd name="T47" fmla="*/ 149 h 167"/>
                <a:gd name="T48" fmla="*/ 53 w 111"/>
                <a:gd name="T49" fmla="*/ 153 h 167"/>
                <a:gd name="T50" fmla="*/ 57 w 111"/>
                <a:gd name="T51" fmla="*/ 158 h 167"/>
                <a:gd name="T52" fmla="*/ 62 w 111"/>
                <a:gd name="T53" fmla="*/ 163 h 167"/>
                <a:gd name="T54" fmla="*/ 68 w 111"/>
                <a:gd name="T55" fmla="*/ 166 h 167"/>
                <a:gd name="T56" fmla="*/ 75 w 111"/>
                <a:gd name="T57" fmla="*/ 167 h 167"/>
                <a:gd name="T58" fmla="*/ 81 w 111"/>
                <a:gd name="T59" fmla="*/ 167 h 167"/>
                <a:gd name="T60" fmla="*/ 88 w 111"/>
                <a:gd name="T61" fmla="*/ 167 h 167"/>
                <a:gd name="T62" fmla="*/ 93 w 111"/>
                <a:gd name="T63" fmla="*/ 163 h 167"/>
                <a:gd name="T64" fmla="*/ 97 w 111"/>
                <a:gd name="T65" fmla="*/ 158 h 167"/>
                <a:gd name="T66" fmla="*/ 101 w 111"/>
                <a:gd name="T67" fmla="*/ 153 h 167"/>
                <a:gd name="T68" fmla="*/ 103 w 111"/>
                <a:gd name="T69" fmla="*/ 146 h 167"/>
                <a:gd name="T70" fmla="*/ 105 w 111"/>
                <a:gd name="T71" fmla="*/ 138 h 167"/>
                <a:gd name="T72" fmla="*/ 106 w 111"/>
                <a:gd name="T73" fmla="*/ 131 h 167"/>
                <a:gd name="T74" fmla="*/ 106 w 111"/>
                <a:gd name="T75" fmla="*/ 123 h 167"/>
                <a:gd name="T76" fmla="*/ 106 w 111"/>
                <a:gd name="T77" fmla="*/ 87 h 167"/>
                <a:gd name="T78" fmla="*/ 106 w 111"/>
                <a:gd name="T79" fmla="*/ 77 h 167"/>
                <a:gd name="T80" fmla="*/ 107 w 111"/>
                <a:gd name="T81" fmla="*/ 68 h 167"/>
                <a:gd name="T82" fmla="*/ 108 w 111"/>
                <a:gd name="T83" fmla="*/ 58 h 167"/>
                <a:gd name="T84" fmla="*/ 110 w 111"/>
                <a:gd name="T85" fmla="*/ 48 h 167"/>
                <a:gd name="T86" fmla="*/ 111 w 111"/>
                <a:gd name="T87" fmla="*/ 35 h 167"/>
                <a:gd name="T88" fmla="*/ 111 w 111"/>
                <a:gd name="T89" fmla="*/ 25 h 167"/>
                <a:gd name="T90" fmla="*/ 111 w 111"/>
                <a:gd name="T91" fmla="*/ 20 h 167"/>
                <a:gd name="T92" fmla="*/ 111 w 111"/>
                <a:gd name="T93" fmla="*/ 15 h 167"/>
                <a:gd name="T94" fmla="*/ 108 w 111"/>
                <a:gd name="T95" fmla="*/ 10 h 167"/>
                <a:gd name="T96" fmla="*/ 106 w 111"/>
                <a:gd name="T97" fmla="*/ 5 h 167"/>
                <a:gd name="T98" fmla="*/ 102 w 111"/>
                <a:gd name="T99" fmla="*/ 3 h 167"/>
                <a:gd name="T100" fmla="*/ 100 w 111"/>
                <a:gd name="T101" fmla="*/ 1 h 167"/>
                <a:gd name="T102" fmla="*/ 96 w 111"/>
                <a:gd name="T103" fmla="*/ 0 h 167"/>
                <a:gd name="T104" fmla="*/ 92 w 111"/>
                <a:gd name="T105" fmla="*/ 1 h 167"/>
                <a:gd name="T106" fmla="*/ 83 w 111"/>
                <a:gd name="T107" fmla="*/ 3 h 167"/>
                <a:gd name="T108" fmla="*/ 75 w 111"/>
                <a:gd name="T109" fmla="*/ 4 h 167"/>
                <a:gd name="T110" fmla="*/ 59 w 111"/>
                <a:gd name="T111" fmla="*/ 1 h 167"/>
                <a:gd name="T112" fmla="*/ 44 w 111"/>
                <a:gd name="T113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1" h="167">
                  <a:moveTo>
                    <a:pt x="44" y="0"/>
                  </a:moveTo>
                  <a:lnTo>
                    <a:pt x="42" y="0"/>
                  </a:lnTo>
                  <a:lnTo>
                    <a:pt x="38" y="1"/>
                  </a:lnTo>
                  <a:lnTo>
                    <a:pt x="37" y="4"/>
                  </a:lnTo>
                  <a:lnTo>
                    <a:pt x="34" y="6"/>
                  </a:lnTo>
                  <a:lnTo>
                    <a:pt x="31" y="11"/>
                  </a:lnTo>
                  <a:lnTo>
                    <a:pt x="27" y="16"/>
                  </a:lnTo>
                  <a:lnTo>
                    <a:pt x="17" y="25"/>
                  </a:lnTo>
                  <a:lnTo>
                    <a:pt x="8" y="33"/>
                  </a:lnTo>
                  <a:lnTo>
                    <a:pt x="5" y="38"/>
                  </a:lnTo>
                  <a:lnTo>
                    <a:pt x="3" y="43"/>
                  </a:lnTo>
                  <a:lnTo>
                    <a:pt x="2" y="48"/>
                  </a:lnTo>
                  <a:lnTo>
                    <a:pt x="0" y="54"/>
                  </a:lnTo>
                  <a:lnTo>
                    <a:pt x="4" y="72"/>
                  </a:lnTo>
                  <a:lnTo>
                    <a:pt x="9" y="88"/>
                  </a:lnTo>
                  <a:lnTo>
                    <a:pt x="11" y="106"/>
                  </a:lnTo>
                  <a:lnTo>
                    <a:pt x="12" y="121"/>
                  </a:lnTo>
                  <a:lnTo>
                    <a:pt x="12" y="136"/>
                  </a:lnTo>
                  <a:lnTo>
                    <a:pt x="12" y="153"/>
                  </a:lnTo>
                  <a:lnTo>
                    <a:pt x="21" y="153"/>
                  </a:lnTo>
                  <a:lnTo>
                    <a:pt x="31" y="149"/>
                  </a:lnTo>
                  <a:lnTo>
                    <a:pt x="41" y="144"/>
                  </a:lnTo>
                  <a:lnTo>
                    <a:pt x="46" y="147"/>
                  </a:lnTo>
                  <a:lnTo>
                    <a:pt x="49" y="149"/>
                  </a:lnTo>
                  <a:lnTo>
                    <a:pt x="53" y="153"/>
                  </a:lnTo>
                  <a:lnTo>
                    <a:pt x="57" y="158"/>
                  </a:lnTo>
                  <a:lnTo>
                    <a:pt x="62" y="163"/>
                  </a:lnTo>
                  <a:lnTo>
                    <a:pt x="68" y="166"/>
                  </a:lnTo>
                  <a:lnTo>
                    <a:pt x="75" y="167"/>
                  </a:lnTo>
                  <a:lnTo>
                    <a:pt x="81" y="167"/>
                  </a:lnTo>
                  <a:lnTo>
                    <a:pt x="88" y="167"/>
                  </a:lnTo>
                  <a:lnTo>
                    <a:pt x="93" y="163"/>
                  </a:lnTo>
                  <a:lnTo>
                    <a:pt x="97" y="158"/>
                  </a:lnTo>
                  <a:lnTo>
                    <a:pt x="101" y="153"/>
                  </a:lnTo>
                  <a:lnTo>
                    <a:pt x="103" y="146"/>
                  </a:lnTo>
                  <a:lnTo>
                    <a:pt x="105" y="138"/>
                  </a:lnTo>
                  <a:lnTo>
                    <a:pt x="106" y="131"/>
                  </a:lnTo>
                  <a:lnTo>
                    <a:pt x="106" y="123"/>
                  </a:lnTo>
                  <a:lnTo>
                    <a:pt x="106" y="87"/>
                  </a:lnTo>
                  <a:lnTo>
                    <a:pt x="106" y="77"/>
                  </a:lnTo>
                  <a:lnTo>
                    <a:pt x="107" y="68"/>
                  </a:lnTo>
                  <a:lnTo>
                    <a:pt x="108" y="58"/>
                  </a:lnTo>
                  <a:lnTo>
                    <a:pt x="110" y="48"/>
                  </a:lnTo>
                  <a:lnTo>
                    <a:pt x="111" y="35"/>
                  </a:lnTo>
                  <a:lnTo>
                    <a:pt x="111" y="25"/>
                  </a:lnTo>
                  <a:lnTo>
                    <a:pt x="111" y="20"/>
                  </a:lnTo>
                  <a:lnTo>
                    <a:pt x="111" y="15"/>
                  </a:lnTo>
                  <a:lnTo>
                    <a:pt x="108" y="10"/>
                  </a:lnTo>
                  <a:lnTo>
                    <a:pt x="106" y="5"/>
                  </a:lnTo>
                  <a:lnTo>
                    <a:pt x="102" y="3"/>
                  </a:lnTo>
                  <a:lnTo>
                    <a:pt x="100" y="1"/>
                  </a:lnTo>
                  <a:lnTo>
                    <a:pt x="96" y="0"/>
                  </a:lnTo>
                  <a:lnTo>
                    <a:pt x="92" y="1"/>
                  </a:lnTo>
                  <a:lnTo>
                    <a:pt x="83" y="3"/>
                  </a:lnTo>
                  <a:lnTo>
                    <a:pt x="75" y="4"/>
                  </a:lnTo>
                  <a:lnTo>
                    <a:pt x="59" y="1"/>
                  </a:lnTo>
                  <a:lnTo>
                    <a:pt x="44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10" name="Freeform 80"/>
            <p:cNvSpPr>
              <a:spLocks/>
            </p:cNvSpPr>
            <p:nvPr/>
          </p:nvSpPr>
          <p:spPr bwMode="auto">
            <a:xfrm>
              <a:off x="3133437" y="3152807"/>
              <a:ext cx="13833" cy="7904"/>
            </a:xfrm>
            <a:custGeom>
              <a:avLst/>
              <a:gdLst>
                <a:gd name="T0" fmla="*/ 44 w 58"/>
                <a:gd name="T1" fmla="*/ 0 h 33"/>
                <a:gd name="T2" fmla="*/ 29 w 58"/>
                <a:gd name="T3" fmla="*/ 0 h 33"/>
                <a:gd name="T4" fmla="*/ 15 w 58"/>
                <a:gd name="T5" fmla="*/ 2 h 33"/>
                <a:gd name="T6" fmla="*/ 9 w 58"/>
                <a:gd name="T7" fmla="*/ 4 h 33"/>
                <a:gd name="T8" fmla="*/ 4 w 58"/>
                <a:gd name="T9" fmla="*/ 7 h 33"/>
                <a:gd name="T10" fmla="*/ 1 w 58"/>
                <a:gd name="T11" fmla="*/ 12 h 33"/>
                <a:gd name="T12" fmla="*/ 0 w 58"/>
                <a:gd name="T13" fmla="*/ 18 h 33"/>
                <a:gd name="T14" fmla="*/ 0 w 58"/>
                <a:gd name="T15" fmla="*/ 32 h 33"/>
                <a:gd name="T16" fmla="*/ 16 w 58"/>
                <a:gd name="T17" fmla="*/ 32 h 33"/>
                <a:gd name="T18" fmla="*/ 33 w 58"/>
                <a:gd name="T19" fmla="*/ 33 h 33"/>
                <a:gd name="T20" fmla="*/ 36 w 58"/>
                <a:gd name="T21" fmla="*/ 33 h 33"/>
                <a:gd name="T22" fmla="*/ 41 w 58"/>
                <a:gd name="T23" fmla="*/ 32 h 33"/>
                <a:gd name="T24" fmla="*/ 47 w 58"/>
                <a:gd name="T25" fmla="*/ 30 h 33"/>
                <a:gd name="T26" fmla="*/ 50 w 58"/>
                <a:gd name="T27" fmla="*/ 28 h 33"/>
                <a:gd name="T28" fmla="*/ 54 w 58"/>
                <a:gd name="T29" fmla="*/ 25 h 33"/>
                <a:gd name="T30" fmla="*/ 57 w 58"/>
                <a:gd name="T31" fmla="*/ 22 h 33"/>
                <a:gd name="T32" fmla="*/ 58 w 58"/>
                <a:gd name="T33" fmla="*/ 18 h 33"/>
                <a:gd name="T34" fmla="*/ 58 w 58"/>
                <a:gd name="T35" fmla="*/ 14 h 33"/>
                <a:gd name="T36" fmla="*/ 57 w 58"/>
                <a:gd name="T37" fmla="*/ 9 h 33"/>
                <a:gd name="T38" fmla="*/ 53 w 58"/>
                <a:gd name="T39" fmla="*/ 7 h 33"/>
                <a:gd name="T40" fmla="*/ 48 w 58"/>
                <a:gd name="T41" fmla="*/ 3 h 33"/>
                <a:gd name="T42" fmla="*/ 44 w 58"/>
                <a:gd name="T4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8" h="33">
                  <a:moveTo>
                    <a:pt x="44" y="0"/>
                  </a:moveTo>
                  <a:lnTo>
                    <a:pt x="29" y="0"/>
                  </a:lnTo>
                  <a:lnTo>
                    <a:pt x="15" y="2"/>
                  </a:lnTo>
                  <a:lnTo>
                    <a:pt x="9" y="4"/>
                  </a:lnTo>
                  <a:lnTo>
                    <a:pt x="4" y="7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0" y="32"/>
                  </a:lnTo>
                  <a:lnTo>
                    <a:pt x="16" y="32"/>
                  </a:lnTo>
                  <a:lnTo>
                    <a:pt x="33" y="33"/>
                  </a:lnTo>
                  <a:lnTo>
                    <a:pt x="36" y="33"/>
                  </a:lnTo>
                  <a:lnTo>
                    <a:pt x="41" y="32"/>
                  </a:lnTo>
                  <a:lnTo>
                    <a:pt x="47" y="30"/>
                  </a:lnTo>
                  <a:lnTo>
                    <a:pt x="50" y="28"/>
                  </a:lnTo>
                  <a:lnTo>
                    <a:pt x="54" y="25"/>
                  </a:lnTo>
                  <a:lnTo>
                    <a:pt x="57" y="22"/>
                  </a:lnTo>
                  <a:lnTo>
                    <a:pt x="58" y="18"/>
                  </a:lnTo>
                  <a:lnTo>
                    <a:pt x="58" y="14"/>
                  </a:lnTo>
                  <a:lnTo>
                    <a:pt x="57" y="9"/>
                  </a:lnTo>
                  <a:lnTo>
                    <a:pt x="53" y="7"/>
                  </a:lnTo>
                  <a:lnTo>
                    <a:pt x="48" y="3"/>
                  </a:lnTo>
                  <a:lnTo>
                    <a:pt x="44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11" name="Freeform 81"/>
            <p:cNvSpPr>
              <a:spLocks/>
            </p:cNvSpPr>
            <p:nvPr/>
          </p:nvSpPr>
          <p:spPr bwMode="auto">
            <a:xfrm>
              <a:off x="3125533" y="3131070"/>
              <a:ext cx="25689" cy="15809"/>
            </a:xfrm>
            <a:custGeom>
              <a:avLst/>
              <a:gdLst>
                <a:gd name="T0" fmla="*/ 0 w 101"/>
                <a:gd name="T1" fmla="*/ 51 h 63"/>
                <a:gd name="T2" fmla="*/ 0 w 101"/>
                <a:gd name="T3" fmla="*/ 58 h 63"/>
                <a:gd name="T4" fmla="*/ 22 w 101"/>
                <a:gd name="T5" fmla="*/ 63 h 63"/>
                <a:gd name="T6" fmla="*/ 32 w 101"/>
                <a:gd name="T7" fmla="*/ 56 h 63"/>
                <a:gd name="T8" fmla="*/ 42 w 101"/>
                <a:gd name="T9" fmla="*/ 53 h 63"/>
                <a:gd name="T10" fmla="*/ 52 w 101"/>
                <a:gd name="T11" fmla="*/ 49 h 63"/>
                <a:gd name="T12" fmla="*/ 64 w 101"/>
                <a:gd name="T13" fmla="*/ 46 h 63"/>
                <a:gd name="T14" fmla="*/ 78 w 101"/>
                <a:gd name="T15" fmla="*/ 43 h 63"/>
                <a:gd name="T16" fmla="*/ 89 w 101"/>
                <a:gd name="T17" fmla="*/ 38 h 63"/>
                <a:gd name="T18" fmla="*/ 94 w 101"/>
                <a:gd name="T19" fmla="*/ 34 h 63"/>
                <a:gd name="T20" fmla="*/ 98 w 101"/>
                <a:gd name="T21" fmla="*/ 30 h 63"/>
                <a:gd name="T22" fmla="*/ 100 w 101"/>
                <a:gd name="T23" fmla="*/ 25 h 63"/>
                <a:gd name="T24" fmla="*/ 101 w 101"/>
                <a:gd name="T25" fmla="*/ 19 h 63"/>
                <a:gd name="T26" fmla="*/ 101 w 101"/>
                <a:gd name="T27" fmla="*/ 0 h 63"/>
                <a:gd name="T28" fmla="*/ 93 w 101"/>
                <a:gd name="T29" fmla="*/ 0 h 63"/>
                <a:gd name="T30" fmla="*/ 85 w 101"/>
                <a:gd name="T31" fmla="*/ 1 h 63"/>
                <a:gd name="T32" fmla="*/ 79 w 101"/>
                <a:gd name="T33" fmla="*/ 4 h 63"/>
                <a:gd name="T34" fmla="*/ 72 w 101"/>
                <a:gd name="T35" fmla="*/ 6 h 63"/>
                <a:gd name="T36" fmla="*/ 60 w 101"/>
                <a:gd name="T37" fmla="*/ 14 h 63"/>
                <a:gd name="T38" fmla="*/ 46 w 101"/>
                <a:gd name="T39" fmla="*/ 23 h 63"/>
                <a:gd name="T40" fmla="*/ 32 w 101"/>
                <a:gd name="T41" fmla="*/ 28 h 63"/>
                <a:gd name="T42" fmla="*/ 20 w 101"/>
                <a:gd name="T43" fmla="*/ 34 h 63"/>
                <a:gd name="T44" fmla="*/ 15 w 101"/>
                <a:gd name="T45" fmla="*/ 36 h 63"/>
                <a:gd name="T46" fmla="*/ 10 w 101"/>
                <a:gd name="T47" fmla="*/ 40 h 63"/>
                <a:gd name="T48" fmla="*/ 5 w 101"/>
                <a:gd name="T49" fmla="*/ 45 h 63"/>
                <a:gd name="T50" fmla="*/ 0 w 101"/>
                <a:gd name="T51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63">
                  <a:moveTo>
                    <a:pt x="0" y="51"/>
                  </a:moveTo>
                  <a:lnTo>
                    <a:pt x="0" y="58"/>
                  </a:lnTo>
                  <a:lnTo>
                    <a:pt x="22" y="63"/>
                  </a:lnTo>
                  <a:lnTo>
                    <a:pt x="32" y="56"/>
                  </a:lnTo>
                  <a:lnTo>
                    <a:pt x="42" y="53"/>
                  </a:lnTo>
                  <a:lnTo>
                    <a:pt x="52" y="49"/>
                  </a:lnTo>
                  <a:lnTo>
                    <a:pt x="64" y="46"/>
                  </a:lnTo>
                  <a:lnTo>
                    <a:pt x="78" y="43"/>
                  </a:lnTo>
                  <a:lnTo>
                    <a:pt x="89" y="38"/>
                  </a:lnTo>
                  <a:lnTo>
                    <a:pt x="94" y="34"/>
                  </a:lnTo>
                  <a:lnTo>
                    <a:pt x="98" y="30"/>
                  </a:lnTo>
                  <a:lnTo>
                    <a:pt x="100" y="25"/>
                  </a:lnTo>
                  <a:lnTo>
                    <a:pt x="101" y="19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5" y="1"/>
                  </a:lnTo>
                  <a:lnTo>
                    <a:pt x="79" y="4"/>
                  </a:lnTo>
                  <a:lnTo>
                    <a:pt x="72" y="6"/>
                  </a:lnTo>
                  <a:lnTo>
                    <a:pt x="60" y="14"/>
                  </a:lnTo>
                  <a:lnTo>
                    <a:pt x="46" y="23"/>
                  </a:lnTo>
                  <a:lnTo>
                    <a:pt x="32" y="28"/>
                  </a:lnTo>
                  <a:lnTo>
                    <a:pt x="20" y="34"/>
                  </a:lnTo>
                  <a:lnTo>
                    <a:pt x="15" y="36"/>
                  </a:lnTo>
                  <a:lnTo>
                    <a:pt x="10" y="40"/>
                  </a:lnTo>
                  <a:lnTo>
                    <a:pt x="5" y="45"/>
                  </a:lnTo>
                  <a:lnTo>
                    <a:pt x="0" y="51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12" name="Freeform 82"/>
            <p:cNvSpPr>
              <a:spLocks/>
            </p:cNvSpPr>
            <p:nvPr/>
          </p:nvSpPr>
          <p:spPr bwMode="auto">
            <a:xfrm>
              <a:off x="2615700" y="2985827"/>
              <a:ext cx="52367" cy="64223"/>
            </a:xfrm>
            <a:custGeom>
              <a:avLst/>
              <a:gdLst>
                <a:gd name="T0" fmla="*/ 110 w 215"/>
                <a:gd name="T1" fmla="*/ 31 h 259"/>
                <a:gd name="T2" fmla="*/ 110 w 215"/>
                <a:gd name="T3" fmla="*/ 64 h 259"/>
                <a:gd name="T4" fmla="*/ 108 w 215"/>
                <a:gd name="T5" fmla="*/ 71 h 259"/>
                <a:gd name="T6" fmla="*/ 103 w 215"/>
                <a:gd name="T7" fmla="*/ 76 h 259"/>
                <a:gd name="T8" fmla="*/ 89 w 215"/>
                <a:gd name="T9" fmla="*/ 83 h 259"/>
                <a:gd name="T10" fmla="*/ 61 w 215"/>
                <a:gd name="T11" fmla="*/ 101 h 259"/>
                <a:gd name="T12" fmla="*/ 38 w 215"/>
                <a:gd name="T13" fmla="*/ 113 h 259"/>
                <a:gd name="T14" fmla="*/ 30 w 215"/>
                <a:gd name="T15" fmla="*/ 123 h 259"/>
                <a:gd name="T16" fmla="*/ 26 w 215"/>
                <a:gd name="T17" fmla="*/ 135 h 259"/>
                <a:gd name="T18" fmla="*/ 31 w 215"/>
                <a:gd name="T19" fmla="*/ 156 h 259"/>
                <a:gd name="T20" fmla="*/ 28 w 215"/>
                <a:gd name="T21" fmla="*/ 165 h 259"/>
                <a:gd name="T22" fmla="*/ 21 w 215"/>
                <a:gd name="T23" fmla="*/ 171 h 259"/>
                <a:gd name="T24" fmla="*/ 14 w 215"/>
                <a:gd name="T25" fmla="*/ 177 h 259"/>
                <a:gd name="T26" fmla="*/ 8 w 215"/>
                <a:gd name="T27" fmla="*/ 185 h 259"/>
                <a:gd name="T28" fmla="*/ 1 w 215"/>
                <a:gd name="T29" fmla="*/ 200 h 259"/>
                <a:gd name="T30" fmla="*/ 0 w 215"/>
                <a:gd name="T31" fmla="*/ 216 h 259"/>
                <a:gd name="T32" fmla="*/ 2 w 215"/>
                <a:gd name="T33" fmla="*/ 226 h 259"/>
                <a:gd name="T34" fmla="*/ 9 w 215"/>
                <a:gd name="T35" fmla="*/ 233 h 259"/>
                <a:gd name="T36" fmla="*/ 31 w 215"/>
                <a:gd name="T37" fmla="*/ 235 h 259"/>
                <a:gd name="T38" fmla="*/ 45 w 215"/>
                <a:gd name="T39" fmla="*/ 250 h 259"/>
                <a:gd name="T40" fmla="*/ 51 w 215"/>
                <a:gd name="T41" fmla="*/ 256 h 259"/>
                <a:gd name="T42" fmla="*/ 60 w 215"/>
                <a:gd name="T43" fmla="*/ 259 h 259"/>
                <a:gd name="T44" fmla="*/ 68 w 215"/>
                <a:gd name="T45" fmla="*/ 256 h 259"/>
                <a:gd name="T46" fmla="*/ 70 w 215"/>
                <a:gd name="T47" fmla="*/ 249 h 259"/>
                <a:gd name="T48" fmla="*/ 72 w 215"/>
                <a:gd name="T49" fmla="*/ 228 h 259"/>
                <a:gd name="T50" fmla="*/ 75 w 215"/>
                <a:gd name="T51" fmla="*/ 199 h 259"/>
                <a:gd name="T52" fmla="*/ 82 w 215"/>
                <a:gd name="T53" fmla="*/ 171 h 259"/>
                <a:gd name="T54" fmla="*/ 84 w 215"/>
                <a:gd name="T55" fmla="*/ 164 h 259"/>
                <a:gd name="T56" fmla="*/ 90 w 215"/>
                <a:gd name="T57" fmla="*/ 160 h 259"/>
                <a:gd name="T58" fmla="*/ 107 w 215"/>
                <a:gd name="T59" fmla="*/ 154 h 259"/>
                <a:gd name="T60" fmla="*/ 119 w 215"/>
                <a:gd name="T61" fmla="*/ 140 h 259"/>
                <a:gd name="T62" fmla="*/ 134 w 215"/>
                <a:gd name="T63" fmla="*/ 120 h 259"/>
                <a:gd name="T64" fmla="*/ 143 w 215"/>
                <a:gd name="T65" fmla="*/ 112 h 259"/>
                <a:gd name="T66" fmla="*/ 154 w 215"/>
                <a:gd name="T67" fmla="*/ 108 h 259"/>
                <a:gd name="T68" fmla="*/ 159 w 215"/>
                <a:gd name="T69" fmla="*/ 112 h 259"/>
                <a:gd name="T70" fmla="*/ 162 w 215"/>
                <a:gd name="T71" fmla="*/ 120 h 259"/>
                <a:gd name="T72" fmla="*/ 172 w 215"/>
                <a:gd name="T73" fmla="*/ 137 h 259"/>
                <a:gd name="T74" fmla="*/ 178 w 215"/>
                <a:gd name="T75" fmla="*/ 144 h 259"/>
                <a:gd name="T76" fmla="*/ 187 w 215"/>
                <a:gd name="T77" fmla="*/ 146 h 259"/>
                <a:gd name="T78" fmla="*/ 192 w 215"/>
                <a:gd name="T79" fmla="*/ 144 h 259"/>
                <a:gd name="T80" fmla="*/ 196 w 215"/>
                <a:gd name="T81" fmla="*/ 140 h 259"/>
                <a:gd name="T82" fmla="*/ 200 w 215"/>
                <a:gd name="T83" fmla="*/ 126 h 259"/>
                <a:gd name="T84" fmla="*/ 206 w 215"/>
                <a:gd name="T85" fmla="*/ 105 h 259"/>
                <a:gd name="T86" fmla="*/ 191 w 215"/>
                <a:gd name="T87" fmla="*/ 71 h 259"/>
                <a:gd name="T88" fmla="*/ 193 w 215"/>
                <a:gd name="T89" fmla="*/ 64 h 259"/>
                <a:gd name="T90" fmla="*/ 197 w 215"/>
                <a:gd name="T91" fmla="*/ 61 h 259"/>
                <a:gd name="T92" fmla="*/ 207 w 215"/>
                <a:gd name="T93" fmla="*/ 52 h 259"/>
                <a:gd name="T94" fmla="*/ 213 w 215"/>
                <a:gd name="T95" fmla="*/ 32 h 259"/>
                <a:gd name="T96" fmla="*/ 215 w 215"/>
                <a:gd name="T97" fmla="*/ 11 h 259"/>
                <a:gd name="T98" fmla="*/ 212 w 215"/>
                <a:gd name="T99" fmla="*/ 3 h 259"/>
                <a:gd name="T100" fmla="*/ 205 w 215"/>
                <a:gd name="T101" fmla="*/ 0 h 259"/>
                <a:gd name="T102" fmla="*/ 192 w 215"/>
                <a:gd name="T103" fmla="*/ 3 h 259"/>
                <a:gd name="T104" fmla="*/ 183 w 215"/>
                <a:gd name="T105" fmla="*/ 9 h 259"/>
                <a:gd name="T106" fmla="*/ 164 w 215"/>
                <a:gd name="T107" fmla="*/ 27 h 259"/>
                <a:gd name="T108" fmla="*/ 151 w 215"/>
                <a:gd name="T109" fmla="*/ 31 h 259"/>
                <a:gd name="T110" fmla="*/ 137 w 215"/>
                <a:gd name="T111" fmla="*/ 31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15" h="259">
                  <a:moveTo>
                    <a:pt x="137" y="31"/>
                  </a:moveTo>
                  <a:lnTo>
                    <a:pt x="110" y="31"/>
                  </a:lnTo>
                  <a:lnTo>
                    <a:pt x="109" y="47"/>
                  </a:lnTo>
                  <a:lnTo>
                    <a:pt x="110" y="64"/>
                  </a:lnTo>
                  <a:lnTo>
                    <a:pt x="109" y="68"/>
                  </a:lnTo>
                  <a:lnTo>
                    <a:pt x="108" y="71"/>
                  </a:lnTo>
                  <a:lnTo>
                    <a:pt x="105" y="73"/>
                  </a:lnTo>
                  <a:lnTo>
                    <a:pt x="103" y="76"/>
                  </a:lnTo>
                  <a:lnTo>
                    <a:pt x="97" y="80"/>
                  </a:lnTo>
                  <a:lnTo>
                    <a:pt x="89" y="83"/>
                  </a:lnTo>
                  <a:lnTo>
                    <a:pt x="75" y="92"/>
                  </a:lnTo>
                  <a:lnTo>
                    <a:pt x="61" y="101"/>
                  </a:lnTo>
                  <a:lnTo>
                    <a:pt x="49" y="107"/>
                  </a:lnTo>
                  <a:lnTo>
                    <a:pt x="38" y="113"/>
                  </a:lnTo>
                  <a:lnTo>
                    <a:pt x="33" y="118"/>
                  </a:lnTo>
                  <a:lnTo>
                    <a:pt x="30" y="123"/>
                  </a:lnTo>
                  <a:lnTo>
                    <a:pt x="28" y="128"/>
                  </a:lnTo>
                  <a:lnTo>
                    <a:pt x="26" y="135"/>
                  </a:lnTo>
                  <a:lnTo>
                    <a:pt x="29" y="146"/>
                  </a:lnTo>
                  <a:lnTo>
                    <a:pt x="31" y="156"/>
                  </a:lnTo>
                  <a:lnTo>
                    <a:pt x="30" y="161"/>
                  </a:lnTo>
                  <a:lnTo>
                    <a:pt x="28" y="165"/>
                  </a:lnTo>
                  <a:lnTo>
                    <a:pt x="25" y="169"/>
                  </a:lnTo>
                  <a:lnTo>
                    <a:pt x="21" y="171"/>
                  </a:lnTo>
                  <a:lnTo>
                    <a:pt x="18" y="175"/>
                  </a:lnTo>
                  <a:lnTo>
                    <a:pt x="14" y="177"/>
                  </a:lnTo>
                  <a:lnTo>
                    <a:pt x="10" y="181"/>
                  </a:lnTo>
                  <a:lnTo>
                    <a:pt x="8" y="185"/>
                  </a:lnTo>
                  <a:lnTo>
                    <a:pt x="4" y="192"/>
                  </a:lnTo>
                  <a:lnTo>
                    <a:pt x="1" y="200"/>
                  </a:lnTo>
                  <a:lnTo>
                    <a:pt x="1" y="208"/>
                  </a:lnTo>
                  <a:lnTo>
                    <a:pt x="0" y="216"/>
                  </a:lnTo>
                  <a:lnTo>
                    <a:pt x="1" y="221"/>
                  </a:lnTo>
                  <a:lnTo>
                    <a:pt x="2" y="226"/>
                  </a:lnTo>
                  <a:lnTo>
                    <a:pt x="5" y="230"/>
                  </a:lnTo>
                  <a:lnTo>
                    <a:pt x="9" y="233"/>
                  </a:lnTo>
                  <a:lnTo>
                    <a:pt x="20" y="234"/>
                  </a:lnTo>
                  <a:lnTo>
                    <a:pt x="31" y="235"/>
                  </a:lnTo>
                  <a:lnTo>
                    <a:pt x="39" y="243"/>
                  </a:lnTo>
                  <a:lnTo>
                    <a:pt x="45" y="250"/>
                  </a:lnTo>
                  <a:lnTo>
                    <a:pt x="48" y="254"/>
                  </a:lnTo>
                  <a:lnTo>
                    <a:pt x="51" y="256"/>
                  </a:lnTo>
                  <a:lnTo>
                    <a:pt x="55" y="259"/>
                  </a:lnTo>
                  <a:lnTo>
                    <a:pt x="60" y="259"/>
                  </a:lnTo>
                  <a:lnTo>
                    <a:pt x="64" y="259"/>
                  </a:lnTo>
                  <a:lnTo>
                    <a:pt x="68" y="256"/>
                  </a:lnTo>
                  <a:lnTo>
                    <a:pt x="69" y="253"/>
                  </a:lnTo>
                  <a:lnTo>
                    <a:pt x="70" y="249"/>
                  </a:lnTo>
                  <a:lnTo>
                    <a:pt x="72" y="238"/>
                  </a:lnTo>
                  <a:lnTo>
                    <a:pt x="72" y="228"/>
                  </a:lnTo>
                  <a:lnTo>
                    <a:pt x="73" y="213"/>
                  </a:lnTo>
                  <a:lnTo>
                    <a:pt x="75" y="199"/>
                  </a:lnTo>
                  <a:lnTo>
                    <a:pt x="78" y="186"/>
                  </a:lnTo>
                  <a:lnTo>
                    <a:pt x="82" y="171"/>
                  </a:lnTo>
                  <a:lnTo>
                    <a:pt x="83" y="167"/>
                  </a:lnTo>
                  <a:lnTo>
                    <a:pt x="84" y="164"/>
                  </a:lnTo>
                  <a:lnTo>
                    <a:pt x="88" y="162"/>
                  </a:lnTo>
                  <a:lnTo>
                    <a:pt x="90" y="160"/>
                  </a:lnTo>
                  <a:lnTo>
                    <a:pt x="98" y="157"/>
                  </a:lnTo>
                  <a:lnTo>
                    <a:pt x="107" y="154"/>
                  </a:lnTo>
                  <a:lnTo>
                    <a:pt x="113" y="147"/>
                  </a:lnTo>
                  <a:lnTo>
                    <a:pt x="119" y="140"/>
                  </a:lnTo>
                  <a:lnTo>
                    <a:pt x="128" y="130"/>
                  </a:lnTo>
                  <a:lnTo>
                    <a:pt x="134" y="120"/>
                  </a:lnTo>
                  <a:lnTo>
                    <a:pt x="138" y="115"/>
                  </a:lnTo>
                  <a:lnTo>
                    <a:pt x="143" y="112"/>
                  </a:lnTo>
                  <a:lnTo>
                    <a:pt x="148" y="110"/>
                  </a:lnTo>
                  <a:lnTo>
                    <a:pt x="154" y="108"/>
                  </a:lnTo>
                  <a:lnTo>
                    <a:pt x="157" y="110"/>
                  </a:lnTo>
                  <a:lnTo>
                    <a:pt x="159" y="112"/>
                  </a:lnTo>
                  <a:lnTo>
                    <a:pt x="161" y="116"/>
                  </a:lnTo>
                  <a:lnTo>
                    <a:pt x="162" y="120"/>
                  </a:lnTo>
                  <a:lnTo>
                    <a:pt x="167" y="128"/>
                  </a:lnTo>
                  <a:lnTo>
                    <a:pt x="172" y="137"/>
                  </a:lnTo>
                  <a:lnTo>
                    <a:pt x="174" y="141"/>
                  </a:lnTo>
                  <a:lnTo>
                    <a:pt x="178" y="144"/>
                  </a:lnTo>
                  <a:lnTo>
                    <a:pt x="182" y="145"/>
                  </a:lnTo>
                  <a:lnTo>
                    <a:pt x="187" y="146"/>
                  </a:lnTo>
                  <a:lnTo>
                    <a:pt x="189" y="145"/>
                  </a:lnTo>
                  <a:lnTo>
                    <a:pt x="192" y="144"/>
                  </a:lnTo>
                  <a:lnTo>
                    <a:pt x="195" y="142"/>
                  </a:lnTo>
                  <a:lnTo>
                    <a:pt x="196" y="140"/>
                  </a:lnTo>
                  <a:lnTo>
                    <a:pt x="198" y="132"/>
                  </a:lnTo>
                  <a:lnTo>
                    <a:pt x="200" y="126"/>
                  </a:lnTo>
                  <a:lnTo>
                    <a:pt x="203" y="116"/>
                  </a:lnTo>
                  <a:lnTo>
                    <a:pt x="206" y="105"/>
                  </a:lnTo>
                  <a:lnTo>
                    <a:pt x="198" y="87"/>
                  </a:lnTo>
                  <a:lnTo>
                    <a:pt x="191" y="71"/>
                  </a:lnTo>
                  <a:lnTo>
                    <a:pt x="191" y="67"/>
                  </a:lnTo>
                  <a:lnTo>
                    <a:pt x="193" y="64"/>
                  </a:lnTo>
                  <a:lnTo>
                    <a:pt x="195" y="63"/>
                  </a:lnTo>
                  <a:lnTo>
                    <a:pt x="197" y="61"/>
                  </a:lnTo>
                  <a:lnTo>
                    <a:pt x="202" y="57"/>
                  </a:lnTo>
                  <a:lnTo>
                    <a:pt x="207" y="52"/>
                  </a:lnTo>
                  <a:lnTo>
                    <a:pt x="211" y="42"/>
                  </a:lnTo>
                  <a:lnTo>
                    <a:pt x="213" y="32"/>
                  </a:lnTo>
                  <a:lnTo>
                    <a:pt x="215" y="22"/>
                  </a:lnTo>
                  <a:lnTo>
                    <a:pt x="215" y="11"/>
                  </a:lnTo>
                  <a:lnTo>
                    <a:pt x="213" y="7"/>
                  </a:lnTo>
                  <a:lnTo>
                    <a:pt x="212" y="3"/>
                  </a:lnTo>
                  <a:lnTo>
                    <a:pt x="208" y="2"/>
                  </a:lnTo>
                  <a:lnTo>
                    <a:pt x="205" y="0"/>
                  </a:lnTo>
                  <a:lnTo>
                    <a:pt x="197" y="0"/>
                  </a:lnTo>
                  <a:lnTo>
                    <a:pt x="192" y="3"/>
                  </a:lnTo>
                  <a:lnTo>
                    <a:pt x="187" y="5"/>
                  </a:lnTo>
                  <a:lnTo>
                    <a:pt x="183" y="9"/>
                  </a:lnTo>
                  <a:lnTo>
                    <a:pt x="174" y="18"/>
                  </a:lnTo>
                  <a:lnTo>
                    <a:pt x="164" y="27"/>
                  </a:lnTo>
                  <a:lnTo>
                    <a:pt x="158" y="29"/>
                  </a:lnTo>
                  <a:lnTo>
                    <a:pt x="151" y="31"/>
                  </a:lnTo>
                  <a:lnTo>
                    <a:pt x="144" y="31"/>
                  </a:lnTo>
                  <a:lnTo>
                    <a:pt x="137" y="31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13" name="Freeform 83"/>
            <p:cNvSpPr>
              <a:spLocks/>
            </p:cNvSpPr>
            <p:nvPr/>
          </p:nvSpPr>
          <p:spPr bwMode="auto">
            <a:xfrm>
              <a:off x="3054393" y="2972982"/>
              <a:ext cx="13833" cy="35570"/>
            </a:xfrm>
            <a:custGeom>
              <a:avLst/>
              <a:gdLst>
                <a:gd name="T0" fmla="*/ 50 w 55"/>
                <a:gd name="T1" fmla="*/ 25 h 145"/>
                <a:gd name="T2" fmla="*/ 49 w 55"/>
                <a:gd name="T3" fmla="*/ 16 h 145"/>
                <a:gd name="T4" fmla="*/ 46 w 55"/>
                <a:gd name="T5" fmla="*/ 7 h 145"/>
                <a:gd name="T6" fmla="*/ 44 w 55"/>
                <a:gd name="T7" fmla="*/ 5 h 145"/>
                <a:gd name="T8" fmla="*/ 40 w 55"/>
                <a:gd name="T9" fmla="*/ 2 h 145"/>
                <a:gd name="T10" fmla="*/ 37 w 55"/>
                <a:gd name="T11" fmla="*/ 0 h 145"/>
                <a:gd name="T12" fmla="*/ 32 w 55"/>
                <a:gd name="T13" fmla="*/ 0 h 145"/>
                <a:gd name="T14" fmla="*/ 30 w 55"/>
                <a:gd name="T15" fmla="*/ 0 h 145"/>
                <a:gd name="T16" fmla="*/ 26 w 55"/>
                <a:gd name="T17" fmla="*/ 1 h 145"/>
                <a:gd name="T18" fmla="*/ 24 w 55"/>
                <a:gd name="T19" fmla="*/ 2 h 145"/>
                <a:gd name="T20" fmla="*/ 21 w 55"/>
                <a:gd name="T21" fmla="*/ 5 h 145"/>
                <a:gd name="T22" fmla="*/ 19 w 55"/>
                <a:gd name="T23" fmla="*/ 10 h 145"/>
                <a:gd name="T24" fmla="*/ 16 w 55"/>
                <a:gd name="T25" fmla="*/ 16 h 145"/>
                <a:gd name="T26" fmla="*/ 16 w 55"/>
                <a:gd name="T27" fmla="*/ 32 h 145"/>
                <a:gd name="T28" fmla="*/ 16 w 55"/>
                <a:gd name="T29" fmla="*/ 48 h 145"/>
                <a:gd name="T30" fmla="*/ 16 w 55"/>
                <a:gd name="T31" fmla="*/ 77 h 145"/>
                <a:gd name="T32" fmla="*/ 15 w 55"/>
                <a:gd name="T33" fmla="*/ 84 h 145"/>
                <a:gd name="T34" fmla="*/ 14 w 55"/>
                <a:gd name="T35" fmla="*/ 89 h 145"/>
                <a:gd name="T36" fmla="*/ 11 w 55"/>
                <a:gd name="T37" fmla="*/ 94 h 145"/>
                <a:gd name="T38" fmla="*/ 7 w 55"/>
                <a:gd name="T39" fmla="*/ 97 h 145"/>
                <a:gd name="T40" fmla="*/ 5 w 55"/>
                <a:gd name="T41" fmla="*/ 102 h 145"/>
                <a:gd name="T42" fmla="*/ 2 w 55"/>
                <a:gd name="T43" fmla="*/ 107 h 145"/>
                <a:gd name="T44" fmla="*/ 1 w 55"/>
                <a:gd name="T45" fmla="*/ 112 h 145"/>
                <a:gd name="T46" fmla="*/ 0 w 55"/>
                <a:gd name="T47" fmla="*/ 119 h 145"/>
                <a:gd name="T48" fmla="*/ 0 w 55"/>
                <a:gd name="T49" fmla="*/ 124 h 145"/>
                <a:gd name="T50" fmla="*/ 1 w 55"/>
                <a:gd name="T51" fmla="*/ 127 h 145"/>
                <a:gd name="T52" fmla="*/ 4 w 55"/>
                <a:gd name="T53" fmla="*/ 133 h 145"/>
                <a:gd name="T54" fmla="*/ 6 w 55"/>
                <a:gd name="T55" fmla="*/ 136 h 145"/>
                <a:gd name="T56" fmla="*/ 10 w 55"/>
                <a:gd name="T57" fmla="*/ 140 h 145"/>
                <a:gd name="T58" fmla="*/ 14 w 55"/>
                <a:gd name="T59" fmla="*/ 143 h 145"/>
                <a:gd name="T60" fmla="*/ 17 w 55"/>
                <a:gd name="T61" fmla="*/ 144 h 145"/>
                <a:gd name="T62" fmla="*/ 22 w 55"/>
                <a:gd name="T63" fmla="*/ 145 h 145"/>
                <a:gd name="T64" fmla="*/ 29 w 55"/>
                <a:gd name="T65" fmla="*/ 144 h 145"/>
                <a:gd name="T66" fmla="*/ 35 w 55"/>
                <a:gd name="T67" fmla="*/ 143 h 145"/>
                <a:gd name="T68" fmla="*/ 40 w 55"/>
                <a:gd name="T69" fmla="*/ 140 h 145"/>
                <a:gd name="T70" fmla="*/ 45 w 55"/>
                <a:gd name="T71" fmla="*/ 138 h 145"/>
                <a:gd name="T72" fmla="*/ 49 w 55"/>
                <a:gd name="T73" fmla="*/ 134 h 145"/>
                <a:gd name="T74" fmla="*/ 53 w 55"/>
                <a:gd name="T75" fmla="*/ 129 h 145"/>
                <a:gd name="T76" fmla="*/ 55 w 55"/>
                <a:gd name="T77" fmla="*/ 124 h 145"/>
                <a:gd name="T78" fmla="*/ 55 w 55"/>
                <a:gd name="T79" fmla="*/ 119 h 145"/>
                <a:gd name="T80" fmla="*/ 54 w 55"/>
                <a:gd name="T81" fmla="*/ 106 h 145"/>
                <a:gd name="T82" fmla="*/ 50 w 55"/>
                <a:gd name="T83" fmla="*/ 95 h 145"/>
                <a:gd name="T84" fmla="*/ 46 w 55"/>
                <a:gd name="T85" fmla="*/ 85 h 145"/>
                <a:gd name="T86" fmla="*/ 44 w 55"/>
                <a:gd name="T87" fmla="*/ 72 h 145"/>
                <a:gd name="T88" fmla="*/ 50 w 55"/>
                <a:gd name="T89" fmla="*/ 2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5" h="145">
                  <a:moveTo>
                    <a:pt x="50" y="25"/>
                  </a:moveTo>
                  <a:lnTo>
                    <a:pt x="49" y="16"/>
                  </a:lnTo>
                  <a:lnTo>
                    <a:pt x="46" y="7"/>
                  </a:lnTo>
                  <a:lnTo>
                    <a:pt x="44" y="5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1" y="5"/>
                  </a:lnTo>
                  <a:lnTo>
                    <a:pt x="19" y="10"/>
                  </a:lnTo>
                  <a:lnTo>
                    <a:pt x="16" y="16"/>
                  </a:lnTo>
                  <a:lnTo>
                    <a:pt x="16" y="32"/>
                  </a:lnTo>
                  <a:lnTo>
                    <a:pt x="16" y="48"/>
                  </a:lnTo>
                  <a:lnTo>
                    <a:pt x="16" y="77"/>
                  </a:lnTo>
                  <a:lnTo>
                    <a:pt x="15" y="84"/>
                  </a:lnTo>
                  <a:lnTo>
                    <a:pt x="14" y="89"/>
                  </a:lnTo>
                  <a:lnTo>
                    <a:pt x="11" y="94"/>
                  </a:lnTo>
                  <a:lnTo>
                    <a:pt x="7" y="97"/>
                  </a:lnTo>
                  <a:lnTo>
                    <a:pt x="5" y="102"/>
                  </a:lnTo>
                  <a:lnTo>
                    <a:pt x="2" y="107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0" y="124"/>
                  </a:lnTo>
                  <a:lnTo>
                    <a:pt x="1" y="127"/>
                  </a:lnTo>
                  <a:lnTo>
                    <a:pt x="4" y="133"/>
                  </a:lnTo>
                  <a:lnTo>
                    <a:pt x="6" y="136"/>
                  </a:lnTo>
                  <a:lnTo>
                    <a:pt x="10" y="140"/>
                  </a:lnTo>
                  <a:lnTo>
                    <a:pt x="14" y="143"/>
                  </a:lnTo>
                  <a:lnTo>
                    <a:pt x="17" y="144"/>
                  </a:lnTo>
                  <a:lnTo>
                    <a:pt x="22" y="145"/>
                  </a:lnTo>
                  <a:lnTo>
                    <a:pt x="29" y="144"/>
                  </a:lnTo>
                  <a:lnTo>
                    <a:pt x="35" y="143"/>
                  </a:lnTo>
                  <a:lnTo>
                    <a:pt x="40" y="140"/>
                  </a:lnTo>
                  <a:lnTo>
                    <a:pt x="45" y="138"/>
                  </a:lnTo>
                  <a:lnTo>
                    <a:pt x="49" y="134"/>
                  </a:lnTo>
                  <a:lnTo>
                    <a:pt x="53" y="129"/>
                  </a:lnTo>
                  <a:lnTo>
                    <a:pt x="55" y="124"/>
                  </a:lnTo>
                  <a:lnTo>
                    <a:pt x="55" y="119"/>
                  </a:lnTo>
                  <a:lnTo>
                    <a:pt x="54" y="106"/>
                  </a:lnTo>
                  <a:lnTo>
                    <a:pt x="50" y="95"/>
                  </a:lnTo>
                  <a:lnTo>
                    <a:pt x="46" y="85"/>
                  </a:lnTo>
                  <a:lnTo>
                    <a:pt x="44" y="72"/>
                  </a:lnTo>
                  <a:lnTo>
                    <a:pt x="50" y="25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14" name="Freeform 84"/>
            <p:cNvSpPr>
              <a:spLocks/>
            </p:cNvSpPr>
            <p:nvPr/>
          </p:nvSpPr>
          <p:spPr bwMode="auto">
            <a:xfrm>
              <a:off x="3033645" y="2967054"/>
              <a:ext cx="15809" cy="18773"/>
            </a:xfrm>
            <a:custGeom>
              <a:avLst/>
              <a:gdLst>
                <a:gd name="T0" fmla="*/ 0 w 64"/>
                <a:gd name="T1" fmla="*/ 26 h 76"/>
                <a:gd name="T2" fmla="*/ 1 w 64"/>
                <a:gd name="T3" fmla="*/ 35 h 76"/>
                <a:gd name="T4" fmla="*/ 4 w 64"/>
                <a:gd name="T5" fmla="*/ 43 h 76"/>
                <a:gd name="T6" fmla="*/ 7 w 64"/>
                <a:gd name="T7" fmla="*/ 50 h 76"/>
                <a:gd name="T8" fmla="*/ 11 w 64"/>
                <a:gd name="T9" fmla="*/ 58 h 76"/>
                <a:gd name="T10" fmla="*/ 14 w 64"/>
                <a:gd name="T11" fmla="*/ 64 h 76"/>
                <a:gd name="T12" fmla="*/ 18 w 64"/>
                <a:gd name="T13" fmla="*/ 70 h 76"/>
                <a:gd name="T14" fmla="*/ 19 w 64"/>
                <a:gd name="T15" fmla="*/ 73 h 76"/>
                <a:gd name="T16" fmla="*/ 21 w 64"/>
                <a:gd name="T17" fmla="*/ 75 h 76"/>
                <a:gd name="T18" fmla="*/ 24 w 64"/>
                <a:gd name="T19" fmla="*/ 76 h 76"/>
                <a:gd name="T20" fmla="*/ 28 w 64"/>
                <a:gd name="T21" fmla="*/ 76 h 76"/>
                <a:gd name="T22" fmla="*/ 34 w 64"/>
                <a:gd name="T23" fmla="*/ 75 h 76"/>
                <a:gd name="T24" fmla="*/ 40 w 64"/>
                <a:gd name="T25" fmla="*/ 73 h 76"/>
                <a:gd name="T26" fmla="*/ 44 w 64"/>
                <a:gd name="T27" fmla="*/ 69 h 76"/>
                <a:gd name="T28" fmla="*/ 48 w 64"/>
                <a:gd name="T29" fmla="*/ 64 h 76"/>
                <a:gd name="T30" fmla="*/ 54 w 64"/>
                <a:gd name="T31" fmla="*/ 50 h 76"/>
                <a:gd name="T32" fmla="*/ 58 w 64"/>
                <a:gd name="T33" fmla="*/ 36 h 76"/>
                <a:gd name="T34" fmla="*/ 61 w 64"/>
                <a:gd name="T35" fmla="*/ 26 h 76"/>
                <a:gd name="T36" fmla="*/ 64 w 64"/>
                <a:gd name="T37" fmla="*/ 15 h 76"/>
                <a:gd name="T38" fmla="*/ 63 w 64"/>
                <a:gd name="T39" fmla="*/ 10 h 76"/>
                <a:gd name="T40" fmla="*/ 60 w 64"/>
                <a:gd name="T41" fmla="*/ 4 h 76"/>
                <a:gd name="T42" fmla="*/ 58 w 64"/>
                <a:gd name="T43" fmla="*/ 2 h 76"/>
                <a:gd name="T44" fmla="*/ 55 w 64"/>
                <a:gd name="T45" fmla="*/ 1 h 76"/>
                <a:gd name="T46" fmla="*/ 51 w 64"/>
                <a:gd name="T47" fmla="*/ 0 h 76"/>
                <a:gd name="T48" fmla="*/ 49 w 64"/>
                <a:gd name="T49" fmla="*/ 0 h 76"/>
                <a:gd name="T50" fmla="*/ 34 w 64"/>
                <a:gd name="T51" fmla="*/ 4 h 76"/>
                <a:gd name="T52" fmla="*/ 21 w 64"/>
                <a:gd name="T53" fmla="*/ 10 h 76"/>
                <a:gd name="T54" fmla="*/ 14 w 64"/>
                <a:gd name="T55" fmla="*/ 12 h 76"/>
                <a:gd name="T56" fmla="*/ 6 w 64"/>
                <a:gd name="T57" fmla="*/ 15 h 76"/>
                <a:gd name="T58" fmla="*/ 4 w 64"/>
                <a:gd name="T59" fmla="*/ 17 h 76"/>
                <a:gd name="T60" fmla="*/ 1 w 64"/>
                <a:gd name="T61" fmla="*/ 20 h 76"/>
                <a:gd name="T62" fmla="*/ 0 w 64"/>
                <a:gd name="T63" fmla="*/ 23 h 76"/>
                <a:gd name="T64" fmla="*/ 0 w 64"/>
                <a:gd name="T65" fmla="*/ 2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76">
                  <a:moveTo>
                    <a:pt x="0" y="26"/>
                  </a:moveTo>
                  <a:lnTo>
                    <a:pt x="1" y="35"/>
                  </a:lnTo>
                  <a:lnTo>
                    <a:pt x="4" y="43"/>
                  </a:lnTo>
                  <a:lnTo>
                    <a:pt x="7" y="50"/>
                  </a:lnTo>
                  <a:lnTo>
                    <a:pt x="11" y="58"/>
                  </a:lnTo>
                  <a:lnTo>
                    <a:pt x="14" y="64"/>
                  </a:lnTo>
                  <a:lnTo>
                    <a:pt x="18" y="70"/>
                  </a:lnTo>
                  <a:lnTo>
                    <a:pt x="19" y="73"/>
                  </a:lnTo>
                  <a:lnTo>
                    <a:pt x="21" y="75"/>
                  </a:lnTo>
                  <a:lnTo>
                    <a:pt x="24" y="76"/>
                  </a:lnTo>
                  <a:lnTo>
                    <a:pt x="28" y="76"/>
                  </a:lnTo>
                  <a:lnTo>
                    <a:pt x="34" y="75"/>
                  </a:lnTo>
                  <a:lnTo>
                    <a:pt x="40" y="73"/>
                  </a:lnTo>
                  <a:lnTo>
                    <a:pt x="44" y="69"/>
                  </a:lnTo>
                  <a:lnTo>
                    <a:pt x="48" y="64"/>
                  </a:lnTo>
                  <a:lnTo>
                    <a:pt x="54" y="50"/>
                  </a:lnTo>
                  <a:lnTo>
                    <a:pt x="58" y="36"/>
                  </a:lnTo>
                  <a:lnTo>
                    <a:pt x="61" y="26"/>
                  </a:lnTo>
                  <a:lnTo>
                    <a:pt x="64" y="15"/>
                  </a:lnTo>
                  <a:lnTo>
                    <a:pt x="63" y="10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34" y="4"/>
                  </a:lnTo>
                  <a:lnTo>
                    <a:pt x="21" y="10"/>
                  </a:lnTo>
                  <a:lnTo>
                    <a:pt x="14" y="12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6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15" name="Freeform 85"/>
            <p:cNvSpPr>
              <a:spLocks/>
            </p:cNvSpPr>
            <p:nvPr/>
          </p:nvSpPr>
          <p:spPr bwMode="auto">
            <a:xfrm>
              <a:off x="2576178" y="2953221"/>
              <a:ext cx="577020" cy="1088829"/>
            </a:xfrm>
            <a:custGeom>
              <a:avLst/>
              <a:gdLst>
                <a:gd name="T0" fmla="*/ 1967 w 2338"/>
                <a:gd name="T1" fmla="*/ 3074 h 4405"/>
                <a:gd name="T2" fmla="*/ 1914 w 2338"/>
                <a:gd name="T3" fmla="*/ 3429 h 4405"/>
                <a:gd name="T4" fmla="*/ 1785 w 2338"/>
                <a:gd name="T5" fmla="*/ 3611 h 4405"/>
                <a:gd name="T6" fmla="*/ 1785 w 2338"/>
                <a:gd name="T7" fmla="*/ 3774 h 4405"/>
                <a:gd name="T8" fmla="*/ 1692 w 2338"/>
                <a:gd name="T9" fmla="*/ 4007 h 4405"/>
                <a:gd name="T10" fmla="*/ 1600 w 2338"/>
                <a:gd name="T11" fmla="*/ 3955 h 4405"/>
                <a:gd name="T12" fmla="*/ 1337 w 2338"/>
                <a:gd name="T13" fmla="*/ 3800 h 4405"/>
                <a:gd name="T14" fmla="*/ 1125 w 2338"/>
                <a:gd name="T15" fmla="*/ 3834 h 4405"/>
                <a:gd name="T16" fmla="*/ 977 w 2338"/>
                <a:gd name="T17" fmla="*/ 3751 h 4405"/>
                <a:gd name="T18" fmla="*/ 1026 w 2338"/>
                <a:gd name="T19" fmla="*/ 3802 h 4405"/>
                <a:gd name="T20" fmla="*/ 948 w 2338"/>
                <a:gd name="T21" fmla="*/ 4014 h 4405"/>
                <a:gd name="T22" fmla="*/ 868 w 2338"/>
                <a:gd name="T23" fmla="*/ 4216 h 4405"/>
                <a:gd name="T24" fmla="*/ 677 w 2338"/>
                <a:gd name="T25" fmla="*/ 4330 h 4405"/>
                <a:gd name="T26" fmla="*/ 480 w 2338"/>
                <a:gd name="T27" fmla="*/ 4255 h 4405"/>
                <a:gd name="T28" fmla="*/ 342 w 2338"/>
                <a:gd name="T29" fmla="*/ 4399 h 4405"/>
                <a:gd name="T30" fmla="*/ 283 w 2338"/>
                <a:gd name="T31" fmla="*/ 4174 h 4405"/>
                <a:gd name="T32" fmla="*/ 270 w 2338"/>
                <a:gd name="T33" fmla="*/ 3982 h 4405"/>
                <a:gd name="T34" fmla="*/ 161 w 2338"/>
                <a:gd name="T35" fmla="*/ 3823 h 4405"/>
                <a:gd name="T36" fmla="*/ 47 w 2338"/>
                <a:gd name="T37" fmla="*/ 3644 h 4405"/>
                <a:gd name="T38" fmla="*/ 87 w 2338"/>
                <a:gd name="T39" fmla="*/ 3350 h 4405"/>
                <a:gd name="T40" fmla="*/ 192 w 2338"/>
                <a:gd name="T41" fmla="*/ 3122 h 4405"/>
                <a:gd name="T42" fmla="*/ 254 w 2338"/>
                <a:gd name="T43" fmla="*/ 2802 h 4405"/>
                <a:gd name="T44" fmla="*/ 384 w 2338"/>
                <a:gd name="T45" fmla="*/ 2830 h 4405"/>
                <a:gd name="T46" fmla="*/ 393 w 2338"/>
                <a:gd name="T47" fmla="*/ 2699 h 4405"/>
                <a:gd name="T48" fmla="*/ 373 w 2338"/>
                <a:gd name="T49" fmla="*/ 2457 h 4405"/>
                <a:gd name="T50" fmla="*/ 357 w 2338"/>
                <a:gd name="T51" fmla="*/ 2277 h 4405"/>
                <a:gd name="T52" fmla="*/ 300 w 2338"/>
                <a:gd name="T53" fmla="*/ 2389 h 4405"/>
                <a:gd name="T54" fmla="*/ 202 w 2338"/>
                <a:gd name="T55" fmla="*/ 2295 h 4405"/>
                <a:gd name="T56" fmla="*/ 246 w 2338"/>
                <a:gd name="T57" fmla="*/ 2143 h 4405"/>
                <a:gd name="T58" fmla="*/ 302 w 2338"/>
                <a:gd name="T59" fmla="*/ 1931 h 4405"/>
                <a:gd name="T60" fmla="*/ 344 w 2338"/>
                <a:gd name="T61" fmla="*/ 1692 h 4405"/>
                <a:gd name="T62" fmla="*/ 286 w 2338"/>
                <a:gd name="T63" fmla="*/ 1525 h 4405"/>
                <a:gd name="T64" fmla="*/ 220 w 2338"/>
                <a:gd name="T65" fmla="*/ 1227 h 4405"/>
                <a:gd name="T66" fmla="*/ 97 w 2338"/>
                <a:gd name="T67" fmla="*/ 1202 h 4405"/>
                <a:gd name="T68" fmla="*/ 39 w 2338"/>
                <a:gd name="T69" fmla="*/ 1159 h 4405"/>
                <a:gd name="T70" fmla="*/ 63 w 2338"/>
                <a:gd name="T71" fmla="*/ 953 h 4405"/>
                <a:gd name="T72" fmla="*/ 4 w 2338"/>
                <a:gd name="T73" fmla="*/ 863 h 4405"/>
                <a:gd name="T74" fmla="*/ 190 w 2338"/>
                <a:gd name="T75" fmla="*/ 449 h 4405"/>
                <a:gd name="T76" fmla="*/ 332 w 2338"/>
                <a:gd name="T77" fmla="*/ 641 h 4405"/>
                <a:gd name="T78" fmla="*/ 642 w 2338"/>
                <a:gd name="T79" fmla="*/ 676 h 4405"/>
                <a:gd name="T80" fmla="*/ 864 w 2338"/>
                <a:gd name="T81" fmla="*/ 574 h 4405"/>
                <a:gd name="T82" fmla="*/ 1066 w 2338"/>
                <a:gd name="T83" fmla="*/ 488 h 4405"/>
                <a:gd name="T84" fmla="*/ 1252 w 2338"/>
                <a:gd name="T85" fmla="*/ 308 h 4405"/>
                <a:gd name="T86" fmla="*/ 1484 w 2338"/>
                <a:gd name="T87" fmla="*/ 216 h 4405"/>
                <a:gd name="T88" fmla="*/ 1489 w 2338"/>
                <a:gd name="T89" fmla="*/ 60 h 4405"/>
                <a:gd name="T90" fmla="*/ 1610 w 2338"/>
                <a:gd name="T91" fmla="*/ 32 h 4405"/>
                <a:gd name="T92" fmla="*/ 1742 w 2338"/>
                <a:gd name="T93" fmla="*/ 168 h 4405"/>
                <a:gd name="T94" fmla="*/ 1887 w 2338"/>
                <a:gd name="T95" fmla="*/ 226 h 4405"/>
                <a:gd name="T96" fmla="*/ 1923 w 2338"/>
                <a:gd name="T97" fmla="*/ 325 h 4405"/>
                <a:gd name="T98" fmla="*/ 2005 w 2338"/>
                <a:gd name="T99" fmla="*/ 414 h 4405"/>
                <a:gd name="T100" fmla="*/ 2046 w 2338"/>
                <a:gd name="T101" fmla="*/ 477 h 4405"/>
                <a:gd name="T102" fmla="*/ 2200 w 2338"/>
                <a:gd name="T103" fmla="*/ 538 h 4405"/>
                <a:gd name="T104" fmla="*/ 2008 w 2338"/>
                <a:gd name="T105" fmla="*/ 660 h 4405"/>
                <a:gd name="T106" fmla="*/ 2158 w 2338"/>
                <a:gd name="T107" fmla="*/ 684 h 4405"/>
                <a:gd name="T108" fmla="*/ 2200 w 2338"/>
                <a:gd name="T109" fmla="*/ 889 h 4405"/>
                <a:gd name="T110" fmla="*/ 2244 w 2338"/>
                <a:gd name="T111" fmla="*/ 1114 h 4405"/>
                <a:gd name="T112" fmla="*/ 2272 w 2338"/>
                <a:gd name="T113" fmla="*/ 1449 h 4405"/>
                <a:gd name="T114" fmla="*/ 2262 w 2338"/>
                <a:gd name="T115" fmla="*/ 1645 h 4405"/>
                <a:gd name="T116" fmla="*/ 2079 w 2338"/>
                <a:gd name="T117" fmla="*/ 1837 h 4405"/>
                <a:gd name="T118" fmla="*/ 2077 w 2338"/>
                <a:gd name="T119" fmla="*/ 2258 h 4405"/>
                <a:gd name="T120" fmla="*/ 2099 w 2338"/>
                <a:gd name="T121" fmla="*/ 2536 h 4405"/>
                <a:gd name="T122" fmla="*/ 2048 w 2338"/>
                <a:gd name="T123" fmla="*/ 2774 h 4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38" h="4405">
                  <a:moveTo>
                    <a:pt x="2022" y="2813"/>
                  </a:moveTo>
                  <a:lnTo>
                    <a:pt x="2016" y="2827"/>
                  </a:lnTo>
                  <a:lnTo>
                    <a:pt x="2012" y="2838"/>
                  </a:lnTo>
                  <a:lnTo>
                    <a:pt x="2010" y="2849"/>
                  </a:lnTo>
                  <a:lnTo>
                    <a:pt x="2007" y="2861"/>
                  </a:lnTo>
                  <a:lnTo>
                    <a:pt x="2003" y="2884"/>
                  </a:lnTo>
                  <a:lnTo>
                    <a:pt x="2003" y="2912"/>
                  </a:lnTo>
                  <a:lnTo>
                    <a:pt x="2003" y="2925"/>
                  </a:lnTo>
                  <a:lnTo>
                    <a:pt x="2003" y="2935"/>
                  </a:lnTo>
                  <a:lnTo>
                    <a:pt x="2003" y="2946"/>
                  </a:lnTo>
                  <a:lnTo>
                    <a:pt x="2003" y="2958"/>
                  </a:lnTo>
                  <a:lnTo>
                    <a:pt x="1983" y="2958"/>
                  </a:lnTo>
                  <a:lnTo>
                    <a:pt x="1979" y="2956"/>
                  </a:lnTo>
                  <a:lnTo>
                    <a:pt x="1976" y="2953"/>
                  </a:lnTo>
                  <a:lnTo>
                    <a:pt x="1971" y="2951"/>
                  </a:lnTo>
                  <a:lnTo>
                    <a:pt x="1966" y="2951"/>
                  </a:lnTo>
                  <a:lnTo>
                    <a:pt x="1963" y="2951"/>
                  </a:lnTo>
                  <a:lnTo>
                    <a:pt x="1959" y="2953"/>
                  </a:lnTo>
                  <a:lnTo>
                    <a:pt x="1958" y="2955"/>
                  </a:lnTo>
                  <a:lnTo>
                    <a:pt x="1957" y="2958"/>
                  </a:lnTo>
                  <a:lnTo>
                    <a:pt x="1954" y="2966"/>
                  </a:lnTo>
                  <a:lnTo>
                    <a:pt x="1954" y="2973"/>
                  </a:lnTo>
                  <a:lnTo>
                    <a:pt x="1954" y="2985"/>
                  </a:lnTo>
                  <a:lnTo>
                    <a:pt x="1956" y="2996"/>
                  </a:lnTo>
                  <a:lnTo>
                    <a:pt x="1958" y="3006"/>
                  </a:lnTo>
                  <a:lnTo>
                    <a:pt x="1961" y="3016"/>
                  </a:lnTo>
                  <a:lnTo>
                    <a:pt x="1963" y="3026"/>
                  </a:lnTo>
                  <a:lnTo>
                    <a:pt x="1966" y="3036"/>
                  </a:lnTo>
                  <a:lnTo>
                    <a:pt x="1967" y="3048"/>
                  </a:lnTo>
                  <a:lnTo>
                    <a:pt x="1967" y="3060"/>
                  </a:lnTo>
                  <a:lnTo>
                    <a:pt x="1967" y="3074"/>
                  </a:lnTo>
                  <a:lnTo>
                    <a:pt x="1964" y="3085"/>
                  </a:lnTo>
                  <a:lnTo>
                    <a:pt x="1961" y="3096"/>
                  </a:lnTo>
                  <a:lnTo>
                    <a:pt x="1958" y="3108"/>
                  </a:lnTo>
                  <a:lnTo>
                    <a:pt x="1954" y="3119"/>
                  </a:lnTo>
                  <a:lnTo>
                    <a:pt x="1951" y="3130"/>
                  </a:lnTo>
                  <a:lnTo>
                    <a:pt x="1949" y="3142"/>
                  </a:lnTo>
                  <a:lnTo>
                    <a:pt x="1948" y="3155"/>
                  </a:lnTo>
                  <a:lnTo>
                    <a:pt x="1948" y="3227"/>
                  </a:lnTo>
                  <a:lnTo>
                    <a:pt x="1948" y="3232"/>
                  </a:lnTo>
                  <a:lnTo>
                    <a:pt x="1947" y="3237"/>
                  </a:lnTo>
                  <a:lnTo>
                    <a:pt x="1944" y="3241"/>
                  </a:lnTo>
                  <a:lnTo>
                    <a:pt x="1942" y="3245"/>
                  </a:lnTo>
                  <a:lnTo>
                    <a:pt x="1937" y="3252"/>
                  </a:lnTo>
                  <a:lnTo>
                    <a:pt x="1932" y="3260"/>
                  </a:lnTo>
                  <a:lnTo>
                    <a:pt x="1924" y="3266"/>
                  </a:lnTo>
                  <a:lnTo>
                    <a:pt x="1917" y="3272"/>
                  </a:lnTo>
                  <a:lnTo>
                    <a:pt x="1912" y="3278"/>
                  </a:lnTo>
                  <a:lnTo>
                    <a:pt x="1907" y="3286"/>
                  </a:lnTo>
                  <a:lnTo>
                    <a:pt x="1903" y="3292"/>
                  </a:lnTo>
                  <a:lnTo>
                    <a:pt x="1899" y="3301"/>
                  </a:lnTo>
                  <a:lnTo>
                    <a:pt x="1898" y="3310"/>
                  </a:lnTo>
                  <a:lnTo>
                    <a:pt x="1897" y="3319"/>
                  </a:lnTo>
                  <a:lnTo>
                    <a:pt x="1898" y="3330"/>
                  </a:lnTo>
                  <a:lnTo>
                    <a:pt x="1902" y="3340"/>
                  </a:lnTo>
                  <a:lnTo>
                    <a:pt x="1905" y="3350"/>
                  </a:lnTo>
                  <a:lnTo>
                    <a:pt x="1909" y="3360"/>
                  </a:lnTo>
                  <a:lnTo>
                    <a:pt x="1913" y="3374"/>
                  </a:lnTo>
                  <a:lnTo>
                    <a:pt x="1914" y="3388"/>
                  </a:lnTo>
                  <a:lnTo>
                    <a:pt x="1914" y="3400"/>
                  </a:lnTo>
                  <a:lnTo>
                    <a:pt x="1914" y="3414"/>
                  </a:lnTo>
                  <a:lnTo>
                    <a:pt x="1914" y="3429"/>
                  </a:lnTo>
                  <a:lnTo>
                    <a:pt x="1912" y="3441"/>
                  </a:lnTo>
                  <a:lnTo>
                    <a:pt x="1908" y="3453"/>
                  </a:lnTo>
                  <a:lnTo>
                    <a:pt x="1902" y="3467"/>
                  </a:lnTo>
                  <a:lnTo>
                    <a:pt x="1898" y="3470"/>
                  </a:lnTo>
                  <a:lnTo>
                    <a:pt x="1894" y="3473"/>
                  </a:lnTo>
                  <a:lnTo>
                    <a:pt x="1890" y="3475"/>
                  </a:lnTo>
                  <a:lnTo>
                    <a:pt x="1885" y="3477"/>
                  </a:lnTo>
                  <a:lnTo>
                    <a:pt x="1882" y="3479"/>
                  </a:lnTo>
                  <a:lnTo>
                    <a:pt x="1878" y="3482"/>
                  </a:lnTo>
                  <a:lnTo>
                    <a:pt x="1875" y="3484"/>
                  </a:lnTo>
                  <a:lnTo>
                    <a:pt x="1875" y="3489"/>
                  </a:lnTo>
                  <a:lnTo>
                    <a:pt x="1875" y="3524"/>
                  </a:lnTo>
                  <a:lnTo>
                    <a:pt x="1874" y="3531"/>
                  </a:lnTo>
                  <a:lnTo>
                    <a:pt x="1874" y="3536"/>
                  </a:lnTo>
                  <a:lnTo>
                    <a:pt x="1872" y="3542"/>
                  </a:lnTo>
                  <a:lnTo>
                    <a:pt x="1870" y="3547"/>
                  </a:lnTo>
                  <a:lnTo>
                    <a:pt x="1864" y="3556"/>
                  </a:lnTo>
                  <a:lnTo>
                    <a:pt x="1858" y="3567"/>
                  </a:lnTo>
                  <a:lnTo>
                    <a:pt x="1850" y="3580"/>
                  </a:lnTo>
                  <a:lnTo>
                    <a:pt x="1840" y="3592"/>
                  </a:lnTo>
                  <a:lnTo>
                    <a:pt x="1836" y="3595"/>
                  </a:lnTo>
                  <a:lnTo>
                    <a:pt x="1833" y="3597"/>
                  </a:lnTo>
                  <a:lnTo>
                    <a:pt x="1829" y="3598"/>
                  </a:lnTo>
                  <a:lnTo>
                    <a:pt x="1825" y="3598"/>
                  </a:lnTo>
                  <a:lnTo>
                    <a:pt x="1816" y="3600"/>
                  </a:lnTo>
                  <a:lnTo>
                    <a:pt x="1806" y="3600"/>
                  </a:lnTo>
                  <a:lnTo>
                    <a:pt x="1801" y="3601"/>
                  </a:lnTo>
                  <a:lnTo>
                    <a:pt x="1796" y="3602"/>
                  </a:lnTo>
                  <a:lnTo>
                    <a:pt x="1792" y="3605"/>
                  </a:lnTo>
                  <a:lnTo>
                    <a:pt x="1789" y="3607"/>
                  </a:lnTo>
                  <a:lnTo>
                    <a:pt x="1785" y="3611"/>
                  </a:lnTo>
                  <a:lnTo>
                    <a:pt x="1782" y="3615"/>
                  </a:lnTo>
                  <a:lnTo>
                    <a:pt x="1781" y="3618"/>
                  </a:lnTo>
                  <a:lnTo>
                    <a:pt x="1781" y="3623"/>
                  </a:lnTo>
                  <a:lnTo>
                    <a:pt x="1782" y="3630"/>
                  </a:lnTo>
                  <a:lnTo>
                    <a:pt x="1785" y="3636"/>
                  </a:lnTo>
                  <a:lnTo>
                    <a:pt x="1789" y="3641"/>
                  </a:lnTo>
                  <a:lnTo>
                    <a:pt x="1794" y="3645"/>
                  </a:lnTo>
                  <a:lnTo>
                    <a:pt x="1800" y="3647"/>
                  </a:lnTo>
                  <a:lnTo>
                    <a:pt x="1806" y="3650"/>
                  </a:lnTo>
                  <a:lnTo>
                    <a:pt x="1813" y="3651"/>
                  </a:lnTo>
                  <a:lnTo>
                    <a:pt x="1820" y="3651"/>
                  </a:lnTo>
                  <a:lnTo>
                    <a:pt x="1835" y="3651"/>
                  </a:lnTo>
                  <a:lnTo>
                    <a:pt x="1849" y="3651"/>
                  </a:lnTo>
                  <a:lnTo>
                    <a:pt x="1849" y="3662"/>
                  </a:lnTo>
                  <a:lnTo>
                    <a:pt x="1849" y="3671"/>
                  </a:lnTo>
                  <a:lnTo>
                    <a:pt x="1849" y="3681"/>
                  </a:lnTo>
                  <a:lnTo>
                    <a:pt x="1850" y="3692"/>
                  </a:lnTo>
                  <a:lnTo>
                    <a:pt x="1849" y="3704"/>
                  </a:lnTo>
                  <a:lnTo>
                    <a:pt x="1848" y="3715"/>
                  </a:lnTo>
                  <a:lnTo>
                    <a:pt x="1845" y="3725"/>
                  </a:lnTo>
                  <a:lnTo>
                    <a:pt x="1841" y="3735"/>
                  </a:lnTo>
                  <a:lnTo>
                    <a:pt x="1836" y="3744"/>
                  </a:lnTo>
                  <a:lnTo>
                    <a:pt x="1830" y="3751"/>
                  </a:lnTo>
                  <a:lnTo>
                    <a:pt x="1826" y="3754"/>
                  </a:lnTo>
                  <a:lnTo>
                    <a:pt x="1823" y="3755"/>
                  </a:lnTo>
                  <a:lnTo>
                    <a:pt x="1818" y="3756"/>
                  </a:lnTo>
                  <a:lnTo>
                    <a:pt x="1813" y="3758"/>
                  </a:lnTo>
                  <a:lnTo>
                    <a:pt x="1801" y="3755"/>
                  </a:lnTo>
                  <a:lnTo>
                    <a:pt x="1790" y="3753"/>
                  </a:lnTo>
                  <a:lnTo>
                    <a:pt x="1787" y="3764"/>
                  </a:lnTo>
                  <a:lnTo>
                    <a:pt x="1785" y="3774"/>
                  </a:lnTo>
                  <a:lnTo>
                    <a:pt x="1785" y="3783"/>
                  </a:lnTo>
                  <a:lnTo>
                    <a:pt x="1785" y="3794"/>
                  </a:lnTo>
                  <a:lnTo>
                    <a:pt x="1785" y="3819"/>
                  </a:lnTo>
                  <a:lnTo>
                    <a:pt x="1785" y="3827"/>
                  </a:lnTo>
                  <a:lnTo>
                    <a:pt x="1784" y="3833"/>
                  </a:lnTo>
                  <a:lnTo>
                    <a:pt x="1781" y="3838"/>
                  </a:lnTo>
                  <a:lnTo>
                    <a:pt x="1779" y="3844"/>
                  </a:lnTo>
                  <a:lnTo>
                    <a:pt x="1771" y="3854"/>
                  </a:lnTo>
                  <a:lnTo>
                    <a:pt x="1761" y="3866"/>
                  </a:lnTo>
                  <a:lnTo>
                    <a:pt x="1755" y="3872"/>
                  </a:lnTo>
                  <a:lnTo>
                    <a:pt x="1750" y="3877"/>
                  </a:lnTo>
                  <a:lnTo>
                    <a:pt x="1747" y="3879"/>
                  </a:lnTo>
                  <a:lnTo>
                    <a:pt x="1746" y="3882"/>
                  </a:lnTo>
                  <a:lnTo>
                    <a:pt x="1745" y="3886"/>
                  </a:lnTo>
                  <a:lnTo>
                    <a:pt x="1744" y="3889"/>
                  </a:lnTo>
                  <a:lnTo>
                    <a:pt x="1745" y="3897"/>
                  </a:lnTo>
                  <a:lnTo>
                    <a:pt x="1746" y="3903"/>
                  </a:lnTo>
                  <a:lnTo>
                    <a:pt x="1749" y="3910"/>
                  </a:lnTo>
                  <a:lnTo>
                    <a:pt x="1751" y="3916"/>
                  </a:lnTo>
                  <a:lnTo>
                    <a:pt x="1754" y="3921"/>
                  </a:lnTo>
                  <a:lnTo>
                    <a:pt x="1756" y="3927"/>
                  </a:lnTo>
                  <a:lnTo>
                    <a:pt x="1757" y="3933"/>
                  </a:lnTo>
                  <a:lnTo>
                    <a:pt x="1759" y="3941"/>
                  </a:lnTo>
                  <a:lnTo>
                    <a:pt x="1757" y="3950"/>
                  </a:lnTo>
                  <a:lnTo>
                    <a:pt x="1755" y="3957"/>
                  </a:lnTo>
                  <a:lnTo>
                    <a:pt x="1751" y="3963"/>
                  </a:lnTo>
                  <a:lnTo>
                    <a:pt x="1746" y="3968"/>
                  </a:lnTo>
                  <a:lnTo>
                    <a:pt x="1733" y="3980"/>
                  </a:lnTo>
                  <a:lnTo>
                    <a:pt x="1720" y="3989"/>
                  </a:lnTo>
                  <a:lnTo>
                    <a:pt x="1705" y="3997"/>
                  </a:lnTo>
                  <a:lnTo>
                    <a:pt x="1692" y="4007"/>
                  </a:lnTo>
                  <a:lnTo>
                    <a:pt x="1687" y="4014"/>
                  </a:lnTo>
                  <a:lnTo>
                    <a:pt x="1683" y="4020"/>
                  </a:lnTo>
                  <a:lnTo>
                    <a:pt x="1681" y="4027"/>
                  </a:lnTo>
                  <a:lnTo>
                    <a:pt x="1681" y="4036"/>
                  </a:lnTo>
                  <a:lnTo>
                    <a:pt x="1681" y="4064"/>
                  </a:lnTo>
                  <a:lnTo>
                    <a:pt x="1680" y="4071"/>
                  </a:lnTo>
                  <a:lnTo>
                    <a:pt x="1678" y="4079"/>
                  </a:lnTo>
                  <a:lnTo>
                    <a:pt x="1677" y="4081"/>
                  </a:lnTo>
                  <a:lnTo>
                    <a:pt x="1674" y="4084"/>
                  </a:lnTo>
                  <a:lnTo>
                    <a:pt x="1672" y="4085"/>
                  </a:lnTo>
                  <a:lnTo>
                    <a:pt x="1668" y="4086"/>
                  </a:lnTo>
                  <a:lnTo>
                    <a:pt x="1664" y="4085"/>
                  </a:lnTo>
                  <a:lnTo>
                    <a:pt x="1661" y="4084"/>
                  </a:lnTo>
                  <a:lnTo>
                    <a:pt x="1658" y="4081"/>
                  </a:lnTo>
                  <a:lnTo>
                    <a:pt x="1656" y="4078"/>
                  </a:lnTo>
                  <a:lnTo>
                    <a:pt x="1653" y="4069"/>
                  </a:lnTo>
                  <a:lnTo>
                    <a:pt x="1651" y="4060"/>
                  </a:lnTo>
                  <a:lnTo>
                    <a:pt x="1647" y="4053"/>
                  </a:lnTo>
                  <a:lnTo>
                    <a:pt x="1644" y="4048"/>
                  </a:lnTo>
                  <a:lnTo>
                    <a:pt x="1643" y="4041"/>
                  </a:lnTo>
                  <a:lnTo>
                    <a:pt x="1642" y="4034"/>
                  </a:lnTo>
                  <a:lnTo>
                    <a:pt x="1642" y="4010"/>
                  </a:lnTo>
                  <a:lnTo>
                    <a:pt x="1642" y="4004"/>
                  </a:lnTo>
                  <a:lnTo>
                    <a:pt x="1639" y="3997"/>
                  </a:lnTo>
                  <a:lnTo>
                    <a:pt x="1636" y="3994"/>
                  </a:lnTo>
                  <a:lnTo>
                    <a:pt x="1632" y="3989"/>
                  </a:lnTo>
                  <a:lnTo>
                    <a:pt x="1622" y="3981"/>
                  </a:lnTo>
                  <a:lnTo>
                    <a:pt x="1612" y="3972"/>
                  </a:lnTo>
                  <a:lnTo>
                    <a:pt x="1607" y="3966"/>
                  </a:lnTo>
                  <a:lnTo>
                    <a:pt x="1603" y="3958"/>
                  </a:lnTo>
                  <a:lnTo>
                    <a:pt x="1600" y="3955"/>
                  </a:lnTo>
                  <a:lnTo>
                    <a:pt x="1598" y="3952"/>
                  </a:lnTo>
                  <a:lnTo>
                    <a:pt x="1595" y="3951"/>
                  </a:lnTo>
                  <a:lnTo>
                    <a:pt x="1592" y="3950"/>
                  </a:lnTo>
                  <a:lnTo>
                    <a:pt x="1584" y="3950"/>
                  </a:lnTo>
                  <a:lnTo>
                    <a:pt x="1584" y="3977"/>
                  </a:lnTo>
                  <a:lnTo>
                    <a:pt x="1543" y="3977"/>
                  </a:lnTo>
                  <a:lnTo>
                    <a:pt x="1519" y="3982"/>
                  </a:lnTo>
                  <a:lnTo>
                    <a:pt x="1513" y="3981"/>
                  </a:lnTo>
                  <a:lnTo>
                    <a:pt x="1509" y="3979"/>
                  </a:lnTo>
                  <a:lnTo>
                    <a:pt x="1505" y="3976"/>
                  </a:lnTo>
                  <a:lnTo>
                    <a:pt x="1501" y="3972"/>
                  </a:lnTo>
                  <a:lnTo>
                    <a:pt x="1495" y="3965"/>
                  </a:lnTo>
                  <a:lnTo>
                    <a:pt x="1489" y="3956"/>
                  </a:lnTo>
                  <a:lnTo>
                    <a:pt x="1476" y="3940"/>
                  </a:lnTo>
                  <a:lnTo>
                    <a:pt x="1464" y="3925"/>
                  </a:lnTo>
                  <a:lnTo>
                    <a:pt x="1455" y="3915"/>
                  </a:lnTo>
                  <a:lnTo>
                    <a:pt x="1446" y="3906"/>
                  </a:lnTo>
                  <a:lnTo>
                    <a:pt x="1437" y="3898"/>
                  </a:lnTo>
                  <a:lnTo>
                    <a:pt x="1429" y="3892"/>
                  </a:lnTo>
                  <a:lnTo>
                    <a:pt x="1421" y="3884"/>
                  </a:lnTo>
                  <a:lnTo>
                    <a:pt x="1412" y="3877"/>
                  </a:lnTo>
                  <a:lnTo>
                    <a:pt x="1405" y="3867"/>
                  </a:lnTo>
                  <a:lnTo>
                    <a:pt x="1397" y="3857"/>
                  </a:lnTo>
                  <a:lnTo>
                    <a:pt x="1392" y="3847"/>
                  </a:lnTo>
                  <a:lnTo>
                    <a:pt x="1385" y="3837"/>
                  </a:lnTo>
                  <a:lnTo>
                    <a:pt x="1378" y="3829"/>
                  </a:lnTo>
                  <a:lnTo>
                    <a:pt x="1371" y="3822"/>
                  </a:lnTo>
                  <a:lnTo>
                    <a:pt x="1363" y="3815"/>
                  </a:lnTo>
                  <a:lnTo>
                    <a:pt x="1354" y="3810"/>
                  </a:lnTo>
                  <a:lnTo>
                    <a:pt x="1346" y="3805"/>
                  </a:lnTo>
                  <a:lnTo>
                    <a:pt x="1337" y="3800"/>
                  </a:lnTo>
                  <a:lnTo>
                    <a:pt x="1327" y="3797"/>
                  </a:lnTo>
                  <a:lnTo>
                    <a:pt x="1317" y="3794"/>
                  </a:lnTo>
                  <a:lnTo>
                    <a:pt x="1307" y="3792"/>
                  </a:lnTo>
                  <a:lnTo>
                    <a:pt x="1297" y="3789"/>
                  </a:lnTo>
                  <a:lnTo>
                    <a:pt x="1274" y="3787"/>
                  </a:lnTo>
                  <a:lnTo>
                    <a:pt x="1252" y="3787"/>
                  </a:lnTo>
                  <a:lnTo>
                    <a:pt x="1240" y="3787"/>
                  </a:lnTo>
                  <a:lnTo>
                    <a:pt x="1230" y="3788"/>
                  </a:lnTo>
                  <a:lnTo>
                    <a:pt x="1220" y="3788"/>
                  </a:lnTo>
                  <a:lnTo>
                    <a:pt x="1209" y="3789"/>
                  </a:lnTo>
                  <a:lnTo>
                    <a:pt x="1191" y="3788"/>
                  </a:lnTo>
                  <a:lnTo>
                    <a:pt x="1178" y="3787"/>
                  </a:lnTo>
                  <a:lnTo>
                    <a:pt x="1162" y="3783"/>
                  </a:lnTo>
                  <a:lnTo>
                    <a:pt x="1146" y="3778"/>
                  </a:lnTo>
                  <a:lnTo>
                    <a:pt x="1145" y="3780"/>
                  </a:lnTo>
                  <a:lnTo>
                    <a:pt x="1144" y="3784"/>
                  </a:lnTo>
                  <a:lnTo>
                    <a:pt x="1145" y="3792"/>
                  </a:lnTo>
                  <a:lnTo>
                    <a:pt x="1147" y="3799"/>
                  </a:lnTo>
                  <a:lnTo>
                    <a:pt x="1151" y="3804"/>
                  </a:lnTo>
                  <a:lnTo>
                    <a:pt x="1156" y="3810"/>
                  </a:lnTo>
                  <a:lnTo>
                    <a:pt x="1160" y="3817"/>
                  </a:lnTo>
                  <a:lnTo>
                    <a:pt x="1164" y="3823"/>
                  </a:lnTo>
                  <a:lnTo>
                    <a:pt x="1166" y="3829"/>
                  </a:lnTo>
                  <a:lnTo>
                    <a:pt x="1167" y="3838"/>
                  </a:lnTo>
                  <a:lnTo>
                    <a:pt x="1166" y="3843"/>
                  </a:lnTo>
                  <a:lnTo>
                    <a:pt x="1165" y="3848"/>
                  </a:lnTo>
                  <a:lnTo>
                    <a:pt x="1159" y="3848"/>
                  </a:lnTo>
                  <a:lnTo>
                    <a:pt x="1149" y="3847"/>
                  </a:lnTo>
                  <a:lnTo>
                    <a:pt x="1140" y="3844"/>
                  </a:lnTo>
                  <a:lnTo>
                    <a:pt x="1132" y="3841"/>
                  </a:lnTo>
                  <a:lnTo>
                    <a:pt x="1125" y="3834"/>
                  </a:lnTo>
                  <a:lnTo>
                    <a:pt x="1114" y="3820"/>
                  </a:lnTo>
                  <a:lnTo>
                    <a:pt x="1101" y="3803"/>
                  </a:lnTo>
                  <a:lnTo>
                    <a:pt x="1092" y="3788"/>
                  </a:lnTo>
                  <a:lnTo>
                    <a:pt x="1085" y="3773"/>
                  </a:lnTo>
                  <a:lnTo>
                    <a:pt x="1077" y="3758"/>
                  </a:lnTo>
                  <a:lnTo>
                    <a:pt x="1068" y="3741"/>
                  </a:lnTo>
                  <a:lnTo>
                    <a:pt x="1066" y="3735"/>
                  </a:lnTo>
                  <a:lnTo>
                    <a:pt x="1063" y="3730"/>
                  </a:lnTo>
                  <a:lnTo>
                    <a:pt x="1060" y="3726"/>
                  </a:lnTo>
                  <a:lnTo>
                    <a:pt x="1055" y="3723"/>
                  </a:lnTo>
                  <a:lnTo>
                    <a:pt x="1047" y="3721"/>
                  </a:lnTo>
                  <a:lnTo>
                    <a:pt x="1041" y="3720"/>
                  </a:lnTo>
                  <a:lnTo>
                    <a:pt x="1037" y="3720"/>
                  </a:lnTo>
                  <a:lnTo>
                    <a:pt x="1033" y="3720"/>
                  </a:lnTo>
                  <a:lnTo>
                    <a:pt x="1031" y="3719"/>
                  </a:lnTo>
                  <a:lnTo>
                    <a:pt x="1027" y="3716"/>
                  </a:lnTo>
                  <a:lnTo>
                    <a:pt x="1003" y="3694"/>
                  </a:lnTo>
                  <a:lnTo>
                    <a:pt x="983" y="3675"/>
                  </a:lnTo>
                  <a:lnTo>
                    <a:pt x="962" y="3655"/>
                  </a:lnTo>
                  <a:lnTo>
                    <a:pt x="937" y="3635"/>
                  </a:lnTo>
                  <a:lnTo>
                    <a:pt x="924" y="3635"/>
                  </a:lnTo>
                  <a:lnTo>
                    <a:pt x="924" y="3645"/>
                  </a:lnTo>
                  <a:lnTo>
                    <a:pt x="932" y="3655"/>
                  </a:lnTo>
                  <a:lnTo>
                    <a:pt x="943" y="3665"/>
                  </a:lnTo>
                  <a:lnTo>
                    <a:pt x="953" y="3686"/>
                  </a:lnTo>
                  <a:lnTo>
                    <a:pt x="964" y="3705"/>
                  </a:lnTo>
                  <a:lnTo>
                    <a:pt x="969" y="3714"/>
                  </a:lnTo>
                  <a:lnTo>
                    <a:pt x="973" y="3724"/>
                  </a:lnTo>
                  <a:lnTo>
                    <a:pt x="977" y="3734"/>
                  </a:lnTo>
                  <a:lnTo>
                    <a:pt x="977" y="3746"/>
                  </a:lnTo>
                  <a:lnTo>
                    <a:pt x="977" y="3751"/>
                  </a:lnTo>
                  <a:lnTo>
                    <a:pt x="974" y="3755"/>
                  </a:lnTo>
                  <a:lnTo>
                    <a:pt x="970" y="3759"/>
                  </a:lnTo>
                  <a:lnTo>
                    <a:pt x="965" y="3760"/>
                  </a:lnTo>
                  <a:lnTo>
                    <a:pt x="954" y="3763"/>
                  </a:lnTo>
                  <a:lnTo>
                    <a:pt x="943" y="3764"/>
                  </a:lnTo>
                  <a:lnTo>
                    <a:pt x="942" y="3777"/>
                  </a:lnTo>
                  <a:lnTo>
                    <a:pt x="940" y="3788"/>
                  </a:lnTo>
                  <a:lnTo>
                    <a:pt x="938" y="3799"/>
                  </a:lnTo>
                  <a:lnTo>
                    <a:pt x="938" y="3812"/>
                  </a:lnTo>
                  <a:lnTo>
                    <a:pt x="938" y="3843"/>
                  </a:lnTo>
                  <a:lnTo>
                    <a:pt x="938" y="3854"/>
                  </a:lnTo>
                  <a:lnTo>
                    <a:pt x="940" y="3858"/>
                  </a:lnTo>
                  <a:lnTo>
                    <a:pt x="942" y="3858"/>
                  </a:lnTo>
                  <a:lnTo>
                    <a:pt x="943" y="3858"/>
                  </a:lnTo>
                  <a:lnTo>
                    <a:pt x="945" y="3856"/>
                  </a:lnTo>
                  <a:lnTo>
                    <a:pt x="948" y="3852"/>
                  </a:lnTo>
                  <a:lnTo>
                    <a:pt x="955" y="3844"/>
                  </a:lnTo>
                  <a:lnTo>
                    <a:pt x="963" y="3833"/>
                  </a:lnTo>
                  <a:lnTo>
                    <a:pt x="973" y="3822"/>
                  </a:lnTo>
                  <a:lnTo>
                    <a:pt x="986" y="3810"/>
                  </a:lnTo>
                  <a:lnTo>
                    <a:pt x="992" y="3802"/>
                  </a:lnTo>
                  <a:lnTo>
                    <a:pt x="998" y="3794"/>
                  </a:lnTo>
                  <a:lnTo>
                    <a:pt x="1002" y="3790"/>
                  </a:lnTo>
                  <a:lnTo>
                    <a:pt x="1004" y="3788"/>
                  </a:lnTo>
                  <a:lnTo>
                    <a:pt x="1009" y="3785"/>
                  </a:lnTo>
                  <a:lnTo>
                    <a:pt x="1014" y="3785"/>
                  </a:lnTo>
                  <a:lnTo>
                    <a:pt x="1018" y="3785"/>
                  </a:lnTo>
                  <a:lnTo>
                    <a:pt x="1021" y="3788"/>
                  </a:lnTo>
                  <a:lnTo>
                    <a:pt x="1023" y="3790"/>
                  </a:lnTo>
                  <a:lnTo>
                    <a:pt x="1024" y="3793"/>
                  </a:lnTo>
                  <a:lnTo>
                    <a:pt x="1026" y="3802"/>
                  </a:lnTo>
                  <a:lnTo>
                    <a:pt x="1026" y="3810"/>
                  </a:lnTo>
                  <a:lnTo>
                    <a:pt x="1026" y="3815"/>
                  </a:lnTo>
                  <a:lnTo>
                    <a:pt x="1024" y="3820"/>
                  </a:lnTo>
                  <a:lnTo>
                    <a:pt x="1023" y="3824"/>
                  </a:lnTo>
                  <a:lnTo>
                    <a:pt x="1022" y="3828"/>
                  </a:lnTo>
                  <a:lnTo>
                    <a:pt x="1016" y="3835"/>
                  </a:lnTo>
                  <a:lnTo>
                    <a:pt x="1009" y="3842"/>
                  </a:lnTo>
                  <a:lnTo>
                    <a:pt x="993" y="3853"/>
                  </a:lnTo>
                  <a:lnTo>
                    <a:pt x="975" y="3864"/>
                  </a:lnTo>
                  <a:lnTo>
                    <a:pt x="970" y="3869"/>
                  </a:lnTo>
                  <a:lnTo>
                    <a:pt x="965" y="3874"/>
                  </a:lnTo>
                  <a:lnTo>
                    <a:pt x="962" y="3879"/>
                  </a:lnTo>
                  <a:lnTo>
                    <a:pt x="958" y="3886"/>
                  </a:lnTo>
                  <a:lnTo>
                    <a:pt x="954" y="3891"/>
                  </a:lnTo>
                  <a:lnTo>
                    <a:pt x="949" y="3896"/>
                  </a:lnTo>
                  <a:lnTo>
                    <a:pt x="944" y="3902"/>
                  </a:lnTo>
                  <a:lnTo>
                    <a:pt x="939" y="3907"/>
                  </a:lnTo>
                  <a:lnTo>
                    <a:pt x="935" y="3915"/>
                  </a:lnTo>
                  <a:lnTo>
                    <a:pt x="935" y="3923"/>
                  </a:lnTo>
                  <a:lnTo>
                    <a:pt x="935" y="3931"/>
                  </a:lnTo>
                  <a:lnTo>
                    <a:pt x="938" y="3936"/>
                  </a:lnTo>
                  <a:lnTo>
                    <a:pt x="942" y="3941"/>
                  </a:lnTo>
                  <a:lnTo>
                    <a:pt x="945" y="3946"/>
                  </a:lnTo>
                  <a:lnTo>
                    <a:pt x="949" y="3951"/>
                  </a:lnTo>
                  <a:lnTo>
                    <a:pt x="953" y="3957"/>
                  </a:lnTo>
                  <a:lnTo>
                    <a:pt x="955" y="3962"/>
                  </a:lnTo>
                  <a:lnTo>
                    <a:pt x="955" y="3970"/>
                  </a:lnTo>
                  <a:lnTo>
                    <a:pt x="952" y="3987"/>
                  </a:lnTo>
                  <a:lnTo>
                    <a:pt x="947" y="4005"/>
                  </a:lnTo>
                  <a:lnTo>
                    <a:pt x="947" y="4010"/>
                  </a:lnTo>
                  <a:lnTo>
                    <a:pt x="948" y="4014"/>
                  </a:lnTo>
                  <a:lnTo>
                    <a:pt x="949" y="4017"/>
                  </a:lnTo>
                  <a:lnTo>
                    <a:pt x="952" y="4020"/>
                  </a:lnTo>
                  <a:lnTo>
                    <a:pt x="957" y="4026"/>
                  </a:lnTo>
                  <a:lnTo>
                    <a:pt x="963" y="4032"/>
                  </a:lnTo>
                  <a:lnTo>
                    <a:pt x="968" y="4039"/>
                  </a:lnTo>
                  <a:lnTo>
                    <a:pt x="973" y="4045"/>
                  </a:lnTo>
                  <a:lnTo>
                    <a:pt x="975" y="4049"/>
                  </a:lnTo>
                  <a:lnTo>
                    <a:pt x="977" y="4053"/>
                  </a:lnTo>
                  <a:lnTo>
                    <a:pt x="978" y="4056"/>
                  </a:lnTo>
                  <a:lnTo>
                    <a:pt x="978" y="4060"/>
                  </a:lnTo>
                  <a:lnTo>
                    <a:pt x="978" y="4068"/>
                  </a:lnTo>
                  <a:lnTo>
                    <a:pt x="977" y="4074"/>
                  </a:lnTo>
                  <a:lnTo>
                    <a:pt x="974" y="4079"/>
                  </a:lnTo>
                  <a:lnTo>
                    <a:pt x="972" y="4084"/>
                  </a:lnTo>
                  <a:lnTo>
                    <a:pt x="964" y="4094"/>
                  </a:lnTo>
                  <a:lnTo>
                    <a:pt x="954" y="4105"/>
                  </a:lnTo>
                  <a:lnTo>
                    <a:pt x="944" y="4119"/>
                  </a:lnTo>
                  <a:lnTo>
                    <a:pt x="935" y="4134"/>
                  </a:lnTo>
                  <a:lnTo>
                    <a:pt x="929" y="4140"/>
                  </a:lnTo>
                  <a:lnTo>
                    <a:pt x="925" y="4147"/>
                  </a:lnTo>
                  <a:lnTo>
                    <a:pt x="922" y="4153"/>
                  </a:lnTo>
                  <a:lnTo>
                    <a:pt x="920" y="4162"/>
                  </a:lnTo>
                  <a:lnTo>
                    <a:pt x="924" y="4174"/>
                  </a:lnTo>
                  <a:lnTo>
                    <a:pt x="928" y="4187"/>
                  </a:lnTo>
                  <a:lnTo>
                    <a:pt x="928" y="4208"/>
                  </a:lnTo>
                  <a:lnTo>
                    <a:pt x="913" y="4208"/>
                  </a:lnTo>
                  <a:lnTo>
                    <a:pt x="886" y="4204"/>
                  </a:lnTo>
                  <a:lnTo>
                    <a:pt x="881" y="4206"/>
                  </a:lnTo>
                  <a:lnTo>
                    <a:pt x="876" y="4209"/>
                  </a:lnTo>
                  <a:lnTo>
                    <a:pt x="871" y="4212"/>
                  </a:lnTo>
                  <a:lnTo>
                    <a:pt x="868" y="4216"/>
                  </a:lnTo>
                  <a:lnTo>
                    <a:pt x="860" y="4224"/>
                  </a:lnTo>
                  <a:lnTo>
                    <a:pt x="854" y="4233"/>
                  </a:lnTo>
                  <a:lnTo>
                    <a:pt x="847" y="4242"/>
                  </a:lnTo>
                  <a:lnTo>
                    <a:pt x="841" y="4250"/>
                  </a:lnTo>
                  <a:lnTo>
                    <a:pt x="836" y="4253"/>
                  </a:lnTo>
                  <a:lnTo>
                    <a:pt x="832" y="4256"/>
                  </a:lnTo>
                  <a:lnTo>
                    <a:pt x="827" y="4258"/>
                  </a:lnTo>
                  <a:lnTo>
                    <a:pt x="821" y="4260"/>
                  </a:lnTo>
                  <a:lnTo>
                    <a:pt x="815" y="4261"/>
                  </a:lnTo>
                  <a:lnTo>
                    <a:pt x="809" y="4265"/>
                  </a:lnTo>
                  <a:lnTo>
                    <a:pt x="805" y="4268"/>
                  </a:lnTo>
                  <a:lnTo>
                    <a:pt x="801" y="4273"/>
                  </a:lnTo>
                  <a:lnTo>
                    <a:pt x="796" y="4286"/>
                  </a:lnTo>
                  <a:lnTo>
                    <a:pt x="791" y="4298"/>
                  </a:lnTo>
                  <a:lnTo>
                    <a:pt x="788" y="4306"/>
                  </a:lnTo>
                  <a:lnTo>
                    <a:pt x="786" y="4311"/>
                  </a:lnTo>
                  <a:lnTo>
                    <a:pt x="783" y="4314"/>
                  </a:lnTo>
                  <a:lnTo>
                    <a:pt x="782" y="4316"/>
                  </a:lnTo>
                  <a:lnTo>
                    <a:pt x="780" y="4317"/>
                  </a:lnTo>
                  <a:lnTo>
                    <a:pt x="776" y="4317"/>
                  </a:lnTo>
                  <a:lnTo>
                    <a:pt x="763" y="4315"/>
                  </a:lnTo>
                  <a:lnTo>
                    <a:pt x="752" y="4312"/>
                  </a:lnTo>
                  <a:lnTo>
                    <a:pt x="743" y="4314"/>
                  </a:lnTo>
                  <a:lnTo>
                    <a:pt x="736" y="4316"/>
                  </a:lnTo>
                  <a:lnTo>
                    <a:pt x="729" y="4320"/>
                  </a:lnTo>
                  <a:lnTo>
                    <a:pt x="723" y="4325"/>
                  </a:lnTo>
                  <a:lnTo>
                    <a:pt x="713" y="4339"/>
                  </a:lnTo>
                  <a:lnTo>
                    <a:pt x="702" y="4354"/>
                  </a:lnTo>
                  <a:lnTo>
                    <a:pt x="692" y="4346"/>
                  </a:lnTo>
                  <a:lnTo>
                    <a:pt x="684" y="4339"/>
                  </a:lnTo>
                  <a:lnTo>
                    <a:pt x="677" y="4330"/>
                  </a:lnTo>
                  <a:lnTo>
                    <a:pt x="671" y="4321"/>
                  </a:lnTo>
                  <a:lnTo>
                    <a:pt x="663" y="4314"/>
                  </a:lnTo>
                  <a:lnTo>
                    <a:pt x="655" y="4307"/>
                  </a:lnTo>
                  <a:lnTo>
                    <a:pt x="652" y="4305"/>
                  </a:lnTo>
                  <a:lnTo>
                    <a:pt x="647" y="4304"/>
                  </a:lnTo>
                  <a:lnTo>
                    <a:pt x="642" y="4302"/>
                  </a:lnTo>
                  <a:lnTo>
                    <a:pt x="635" y="4302"/>
                  </a:lnTo>
                  <a:lnTo>
                    <a:pt x="618" y="4311"/>
                  </a:lnTo>
                  <a:lnTo>
                    <a:pt x="600" y="4321"/>
                  </a:lnTo>
                  <a:lnTo>
                    <a:pt x="595" y="4321"/>
                  </a:lnTo>
                  <a:lnTo>
                    <a:pt x="591" y="4320"/>
                  </a:lnTo>
                  <a:lnTo>
                    <a:pt x="588" y="4319"/>
                  </a:lnTo>
                  <a:lnTo>
                    <a:pt x="584" y="4316"/>
                  </a:lnTo>
                  <a:lnTo>
                    <a:pt x="576" y="4311"/>
                  </a:lnTo>
                  <a:lnTo>
                    <a:pt x="570" y="4305"/>
                  </a:lnTo>
                  <a:lnTo>
                    <a:pt x="559" y="4296"/>
                  </a:lnTo>
                  <a:lnTo>
                    <a:pt x="549" y="4288"/>
                  </a:lnTo>
                  <a:lnTo>
                    <a:pt x="545" y="4285"/>
                  </a:lnTo>
                  <a:lnTo>
                    <a:pt x="540" y="4280"/>
                  </a:lnTo>
                  <a:lnTo>
                    <a:pt x="536" y="4275"/>
                  </a:lnTo>
                  <a:lnTo>
                    <a:pt x="532" y="4268"/>
                  </a:lnTo>
                  <a:lnTo>
                    <a:pt x="529" y="4258"/>
                  </a:lnTo>
                  <a:lnTo>
                    <a:pt x="525" y="4250"/>
                  </a:lnTo>
                  <a:lnTo>
                    <a:pt x="522" y="4246"/>
                  </a:lnTo>
                  <a:lnTo>
                    <a:pt x="520" y="4242"/>
                  </a:lnTo>
                  <a:lnTo>
                    <a:pt x="516" y="4241"/>
                  </a:lnTo>
                  <a:lnTo>
                    <a:pt x="511" y="4240"/>
                  </a:lnTo>
                  <a:lnTo>
                    <a:pt x="502" y="4241"/>
                  </a:lnTo>
                  <a:lnTo>
                    <a:pt x="494" y="4245"/>
                  </a:lnTo>
                  <a:lnTo>
                    <a:pt x="486" y="4250"/>
                  </a:lnTo>
                  <a:lnTo>
                    <a:pt x="480" y="4255"/>
                  </a:lnTo>
                  <a:lnTo>
                    <a:pt x="472" y="4261"/>
                  </a:lnTo>
                  <a:lnTo>
                    <a:pt x="465" y="4265"/>
                  </a:lnTo>
                  <a:lnTo>
                    <a:pt x="457" y="4268"/>
                  </a:lnTo>
                  <a:lnTo>
                    <a:pt x="447" y="4270"/>
                  </a:lnTo>
                  <a:lnTo>
                    <a:pt x="443" y="4268"/>
                  </a:lnTo>
                  <a:lnTo>
                    <a:pt x="440" y="4266"/>
                  </a:lnTo>
                  <a:lnTo>
                    <a:pt x="433" y="4267"/>
                  </a:lnTo>
                  <a:lnTo>
                    <a:pt x="430" y="4268"/>
                  </a:lnTo>
                  <a:lnTo>
                    <a:pt x="426" y="4272"/>
                  </a:lnTo>
                  <a:lnTo>
                    <a:pt x="423" y="4276"/>
                  </a:lnTo>
                  <a:lnTo>
                    <a:pt x="417" y="4286"/>
                  </a:lnTo>
                  <a:lnTo>
                    <a:pt x="409" y="4293"/>
                  </a:lnTo>
                  <a:lnTo>
                    <a:pt x="399" y="4300"/>
                  </a:lnTo>
                  <a:lnTo>
                    <a:pt x="389" y="4306"/>
                  </a:lnTo>
                  <a:lnTo>
                    <a:pt x="386" y="4309"/>
                  </a:lnTo>
                  <a:lnTo>
                    <a:pt x="381" y="4312"/>
                  </a:lnTo>
                  <a:lnTo>
                    <a:pt x="378" y="4317"/>
                  </a:lnTo>
                  <a:lnTo>
                    <a:pt x="376" y="4322"/>
                  </a:lnTo>
                  <a:lnTo>
                    <a:pt x="373" y="4337"/>
                  </a:lnTo>
                  <a:lnTo>
                    <a:pt x="372" y="4350"/>
                  </a:lnTo>
                  <a:lnTo>
                    <a:pt x="371" y="4362"/>
                  </a:lnTo>
                  <a:lnTo>
                    <a:pt x="369" y="4378"/>
                  </a:lnTo>
                  <a:lnTo>
                    <a:pt x="368" y="4386"/>
                  </a:lnTo>
                  <a:lnTo>
                    <a:pt x="366" y="4395"/>
                  </a:lnTo>
                  <a:lnTo>
                    <a:pt x="364" y="4399"/>
                  </a:lnTo>
                  <a:lnTo>
                    <a:pt x="363" y="4403"/>
                  </a:lnTo>
                  <a:lnTo>
                    <a:pt x="359" y="4404"/>
                  </a:lnTo>
                  <a:lnTo>
                    <a:pt x="356" y="4405"/>
                  </a:lnTo>
                  <a:lnTo>
                    <a:pt x="349" y="4404"/>
                  </a:lnTo>
                  <a:lnTo>
                    <a:pt x="344" y="4401"/>
                  </a:lnTo>
                  <a:lnTo>
                    <a:pt x="342" y="4399"/>
                  </a:lnTo>
                  <a:lnTo>
                    <a:pt x="340" y="4396"/>
                  </a:lnTo>
                  <a:lnTo>
                    <a:pt x="339" y="4394"/>
                  </a:lnTo>
                  <a:lnTo>
                    <a:pt x="338" y="4390"/>
                  </a:lnTo>
                  <a:lnTo>
                    <a:pt x="338" y="4365"/>
                  </a:lnTo>
                  <a:lnTo>
                    <a:pt x="337" y="4347"/>
                  </a:lnTo>
                  <a:lnTo>
                    <a:pt x="332" y="4331"/>
                  </a:lnTo>
                  <a:lnTo>
                    <a:pt x="330" y="4324"/>
                  </a:lnTo>
                  <a:lnTo>
                    <a:pt x="330" y="4316"/>
                  </a:lnTo>
                  <a:lnTo>
                    <a:pt x="328" y="4310"/>
                  </a:lnTo>
                  <a:lnTo>
                    <a:pt x="324" y="4305"/>
                  </a:lnTo>
                  <a:lnTo>
                    <a:pt x="317" y="4300"/>
                  </a:lnTo>
                  <a:lnTo>
                    <a:pt x="309" y="4297"/>
                  </a:lnTo>
                  <a:lnTo>
                    <a:pt x="302" y="4296"/>
                  </a:lnTo>
                  <a:lnTo>
                    <a:pt x="293" y="4296"/>
                  </a:lnTo>
                  <a:lnTo>
                    <a:pt x="283" y="4298"/>
                  </a:lnTo>
                  <a:lnTo>
                    <a:pt x="274" y="4302"/>
                  </a:lnTo>
                  <a:lnTo>
                    <a:pt x="271" y="4301"/>
                  </a:lnTo>
                  <a:lnTo>
                    <a:pt x="269" y="4298"/>
                  </a:lnTo>
                  <a:lnTo>
                    <a:pt x="279" y="4281"/>
                  </a:lnTo>
                  <a:lnTo>
                    <a:pt x="286" y="4263"/>
                  </a:lnTo>
                  <a:lnTo>
                    <a:pt x="300" y="4240"/>
                  </a:lnTo>
                  <a:lnTo>
                    <a:pt x="312" y="4218"/>
                  </a:lnTo>
                  <a:lnTo>
                    <a:pt x="315" y="4207"/>
                  </a:lnTo>
                  <a:lnTo>
                    <a:pt x="319" y="4196"/>
                  </a:lnTo>
                  <a:lnTo>
                    <a:pt x="320" y="4183"/>
                  </a:lnTo>
                  <a:lnTo>
                    <a:pt x="322" y="4169"/>
                  </a:lnTo>
                  <a:lnTo>
                    <a:pt x="320" y="4162"/>
                  </a:lnTo>
                  <a:lnTo>
                    <a:pt x="318" y="4155"/>
                  </a:lnTo>
                  <a:lnTo>
                    <a:pt x="302" y="4167"/>
                  </a:lnTo>
                  <a:lnTo>
                    <a:pt x="285" y="4176"/>
                  </a:lnTo>
                  <a:lnTo>
                    <a:pt x="283" y="4174"/>
                  </a:lnTo>
                  <a:lnTo>
                    <a:pt x="280" y="4173"/>
                  </a:lnTo>
                  <a:lnTo>
                    <a:pt x="280" y="4145"/>
                  </a:lnTo>
                  <a:lnTo>
                    <a:pt x="279" y="4129"/>
                  </a:lnTo>
                  <a:lnTo>
                    <a:pt x="278" y="4114"/>
                  </a:lnTo>
                  <a:lnTo>
                    <a:pt x="274" y="4100"/>
                  </a:lnTo>
                  <a:lnTo>
                    <a:pt x="269" y="4084"/>
                  </a:lnTo>
                  <a:lnTo>
                    <a:pt x="260" y="4070"/>
                  </a:lnTo>
                  <a:lnTo>
                    <a:pt x="254" y="4058"/>
                  </a:lnTo>
                  <a:lnTo>
                    <a:pt x="254" y="4055"/>
                  </a:lnTo>
                  <a:lnTo>
                    <a:pt x="255" y="4054"/>
                  </a:lnTo>
                  <a:lnTo>
                    <a:pt x="256" y="4053"/>
                  </a:lnTo>
                  <a:lnTo>
                    <a:pt x="259" y="4051"/>
                  </a:lnTo>
                  <a:lnTo>
                    <a:pt x="263" y="4050"/>
                  </a:lnTo>
                  <a:lnTo>
                    <a:pt x="268" y="4048"/>
                  </a:lnTo>
                  <a:lnTo>
                    <a:pt x="271" y="4044"/>
                  </a:lnTo>
                  <a:lnTo>
                    <a:pt x="275" y="4040"/>
                  </a:lnTo>
                  <a:lnTo>
                    <a:pt x="280" y="4039"/>
                  </a:lnTo>
                  <a:lnTo>
                    <a:pt x="285" y="4038"/>
                  </a:lnTo>
                  <a:lnTo>
                    <a:pt x="288" y="4038"/>
                  </a:lnTo>
                  <a:lnTo>
                    <a:pt x="289" y="4036"/>
                  </a:lnTo>
                  <a:lnTo>
                    <a:pt x="290" y="4035"/>
                  </a:lnTo>
                  <a:lnTo>
                    <a:pt x="291" y="4034"/>
                  </a:lnTo>
                  <a:lnTo>
                    <a:pt x="290" y="4029"/>
                  </a:lnTo>
                  <a:lnTo>
                    <a:pt x="289" y="4025"/>
                  </a:lnTo>
                  <a:lnTo>
                    <a:pt x="288" y="4021"/>
                  </a:lnTo>
                  <a:lnTo>
                    <a:pt x="285" y="4019"/>
                  </a:lnTo>
                  <a:lnTo>
                    <a:pt x="279" y="4012"/>
                  </a:lnTo>
                  <a:lnTo>
                    <a:pt x="273" y="4007"/>
                  </a:lnTo>
                  <a:lnTo>
                    <a:pt x="274" y="4000"/>
                  </a:lnTo>
                  <a:lnTo>
                    <a:pt x="273" y="3991"/>
                  </a:lnTo>
                  <a:lnTo>
                    <a:pt x="270" y="3982"/>
                  </a:lnTo>
                  <a:lnTo>
                    <a:pt x="268" y="3979"/>
                  </a:lnTo>
                  <a:lnTo>
                    <a:pt x="265" y="3976"/>
                  </a:lnTo>
                  <a:lnTo>
                    <a:pt x="261" y="3975"/>
                  </a:lnTo>
                  <a:lnTo>
                    <a:pt x="258" y="3974"/>
                  </a:lnTo>
                  <a:lnTo>
                    <a:pt x="245" y="3986"/>
                  </a:lnTo>
                  <a:lnTo>
                    <a:pt x="231" y="3997"/>
                  </a:lnTo>
                  <a:lnTo>
                    <a:pt x="227" y="3997"/>
                  </a:lnTo>
                  <a:lnTo>
                    <a:pt x="225" y="3995"/>
                  </a:lnTo>
                  <a:lnTo>
                    <a:pt x="222" y="3992"/>
                  </a:lnTo>
                  <a:lnTo>
                    <a:pt x="220" y="3989"/>
                  </a:lnTo>
                  <a:lnTo>
                    <a:pt x="217" y="3981"/>
                  </a:lnTo>
                  <a:lnTo>
                    <a:pt x="214" y="3972"/>
                  </a:lnTo>
                  <a:lnTo>
                    <a:pt x="209" y="3958"/>
                  </a:lnTo>
                  <a:lnTo>
                    <a:pt x="204" y="3943"/>
                  </a:lnTo>
                  <a:lnTo>
                    <a:pt x="201" y="3936"/>
                  </a:lnTo>
                  <a:lnTo>
                    <a:pt x="200" y="3928"/>
                  </a:lnTo>
                  <a:lnTo>
                    <a:pt x="196" y="3922"/>
                  </a:lnTo>
                  <a:lnTo>
                    <a:pt x="192" y="3916"/>
                  </a:lnTo>
                  <a:lnTo>
                    <a:pt x="181" y="3908"/>
                  </a:lnTo>
                  <a:lnTo>
                    <a:pt x="170" y="3903"/>
                  </a:lnTo>
                  <a:lnTo>
                    <a:pt x="165" y="3901"/>
                  </a:lnTo>
                  <a:lnTo>
                    <a:pt x="161" y="3898"/>
                  </a:lnTo>
                  <a:lnTo>
                    <a:pt x="158" y="3893"/>
                  </a:lnTo>
                  <a:lnTo>
                    <a:pt x="157" y="3888"/>
                  </a:lnTo>
                  <a:lnTo>
                    <a:pt x="162" y="3876"/>
                  </a:lnTo>
                  <a:lnTo>
                    <a:pt x="167" y="3863"/>
                  </a:lnTo>
                  <a:lnTo>
                    <a:pt x="167" y="3837"/>
                  </a:lnTo>
                  <a:lnTo>
                    <a:pt x="166" y="3832"/>
                  </a:lnTo>
                  <a:lnTo>
                    <a:pt x="163" y="3827"/>
                  </a:lnTo>
                  <a:lnTo>
                    <a:pt x="162" y="3825"/>
                  </a:lnTo>
                  <a:lnTo>
                    <a:pt x="161" y="3823"/>
                  </a:lnTo>
                  <a:lnTo>
                    <a:pt x="158" y="3822"/>
                  </a:lnTo>
                  <a:lnTo>
                    <a:pt x="156" y="3822"/>
                  </a:lnTo>
                  <a:lnTo>
                    <a:pt x="150" y="3823"/>
                  </a:lnTo>
                  <a:lnTo>
                    <a:pt x="143" y="3825"/>
                  </a:lnTo>
                  <a:lnTo>
                    <a:pt x="137" y="3828"/>
                  </a:lnTo>
                  <a:lnTo>
                    <a:pt x="132" y="3833"/>
                  </a:lnTo>
                  <a:lnTo>
                    <a:pt x="127" y="3837"/>
                  </a:lnTo>
                  <a:lnTo>
                    <a:pt x="122" y="3839"/>
                  </a:lnTo>
                  <a:lnTo>
                    <a:pt x="116" y="3842"/>
                  </a:lnTo>
                  <a:lnTo>
                    <a:pt x="108" y="3843"/>
                  </a:lnTo>
                  <a:lnTo>
                    <a:pt x="106" y="3843"/>
                  </a:lnTo>
                  <a:lnTo>
                    <a:pt x="102" y="3842"/>
                  </a:lnTo>
                  <a:lnTo>
                    <a:pt x="101" y="3841"/>
                  </a:lnTo>
                  <a:lnTo>
                    <a:pt x="98" y="3838"/>
                  </a:lnTo>
                  <a:lnTo>
                    <a:pt x="96" y="3833"/>
                  </a:lnTo>
                  <a:lnTo>
                    <a:pt x="93" y="3828"/>
                  </a:lnTo>
                  <a:lnTo>
                    <a:pt x="92" y="3813"/>
                  </a:lnTo>
                  <a:lnTo>
                    <a:pt x="89" y="3798"/>
                  </a:lnTo>
                  <a:lnTo>
                    <a:pt x="86" y="3783"/>
                  </a:lnTo>
                  <a:lnTo>
                    <a:pt x="82" y="3770"/>
                  </a:lnTo>
                  <a:lnTo>
                    <a:pt x="77" y="3756"/>
                  </a:lnTo>
                  <a:lnTo>
                    <a:pt x="73" y="3741"/>
                  </a:lnTo>
                  <a:lnTo>
                    <a:pt x="67" y="3729"/>
                  </a:lnTo>
                  <a:lnTo>
                    <a:pt x="62" y="3718"/>
                  </a:lnTo>
                  <a:lnTo>
                    <a:pt x="61" y="3704"/>
                  </a:lnTo>
                  <a:lnTo>
                    <a:pt x="59" y="3692"/>
                  </a:lnTo>
                  <a:lnTo>
                    <a:pt x="58" y="3680"/>
                  </a:lnTo>
                  <a:lnTo>
                    <a:pt x="56" y="3667"/>
                  </a:lnTo>
                  <a:lnTo>
                    <a:pt x="53" y="3659"/>
                  </a:lnTo>
                  <a:lnTo>
                    <a:pt x="49" y="3651"/>
                  </a:lnTo>
                  <a:lnTo>
                    <a:pt x="47" y="3644"/>
                  </a:lnTo>
                  <a:lnTo>
                    <a:pt x="47" y="3635"/>
                  </a:lnTo>
                  <a:lnTo>
                    <a:pt x="47" y="3627"/>
                  </a:lnTo>
                  <a:lnTo>
                    <a:pt x="49" y="3621"/>
                  </a:lnTo>
                  <a:lnTo>
                    <a:pt x="53" y="3616"/>
                  </a:lnTo>
                  <a:lnTo>
                    <a:pt x="58" y="3611"/>
                  </a:lnTo>
                  <a:lnTo>
                    <a:pt x="71" y="3603"/>
                  </a:lnTo>
                  <a:lnTo>
                    <a:pt x="83" y="3595"/>
                  </a:lnTo>
                  <a:lnTo>
                    <a:pt x="99" y="3581"/>
                  </a:lnTo>
                  <a:lnTo>
                    <a:pt x="113" y="3566"/>
                  </a:lnTo>
                  <a:lnTo>
                    <a:pt x="127" y="3554"/>
                  </a:lnTo>
                  <a:lnTo>
                    <a:pt x="137" y="3543"/>
                  </a:lnTo>
                  <a:lnTo>
                    <a:pt x="142" y="3537"/>
                  </a:lnTo>
                  <a:lnTo>
                    <a:pt x="145" y="3531"/>
                  </a:lnTo>
                  <a:lnTo>
                    <a:pt x="147" y="3523"/>
                  </a:lnTo>
                  <a:lnTo>
                    <a:pt x="148" y="3514"/>
                  </a:lnTo>
                  <a:lnTo>
                    <a:pt x="147" y="3503"/>
                  </a:lnTo>
                  <a:lnTo>
                    <a:pt x="145" y="3493"/>
                  </a:lnTo>
                  <a:lnTo>
                    <a:pt x="142" y="3483"/>
                  </a:lnTo>
                  <a:lnTo>
                    <a:pt x="137" y="3474"/>
                  </a:lnTo>
                  <a:lnTo>
                    <a:pt x="126" y="3458"/>
                  </a:lnTo>
                  <a:lnTo>
                    <a:pt x="113" y="3443"/>
                  </a:lnTo>
                  <a:lnTo>
                    <a:pt x="101" y="3426"/>
                  </a:lnTo>
                  <a:lnTo>
                    <a:pt x="89" y="3410"/>
                  </a:lnTo>
                  <a:lnTo>
                    <a:pt x="84" y="3401"/>
                  </a:lnTo>
                  <a:lnTo>
                    <a:pt x="81" y="3391"/>
                  </a:lnTo>
                  <a:lnTo>
                    <a:pt x="79" y="3381"/>
                  </a:lnTo>
                  <a:lnTo>
                    <a:pt x="78" y="3370"/>
                  </a:lnTo>
                  <a:lnTo>
                    <a:pt x="78" y="3364"/>
                  </a:lnTo>
                  <a:lnTo>
                    <a:pt x="81" y="3359"/>
                  </a:lnTo>
                  <a:lnTo>
                    <a:pt x="83" y="3354"/>
                  </a:lnTo>
                  <a:lnTo>
                    <a:pt x="87" y="3350"/>
                  </a:lnTo>
                  <a:lnTo>
                    <a:pt x="97" y="3342"/>
                  </a:lnTo>
                  <a:lnTo>
                    <a:pt x="107" y="3336"/>
                  </a:lnTo>
                  <a:lnTo>
                    <a:pt x="118" y="3330"/>
                  </a:lnTo>
                  <a:lnTo>
                    <a:pt x="127" y="3322"/>
                  </a:lnTo>
                  <a:lnTo>
                    <a:pt x="131" y="3319"/>
                  </a:lnTo>
                  <a:lnTo>
                    <a:pt x="133" y="3314"/>
                  </a:lnTo>
                  <a:lnTo>
                    <a:pt x="136" y="3308"/>
                  </a:lnTo>
                  <a:lnTo>
                    <a:pt x="136" y="3302"/>
                  </a:lnTo>
                  <a:lnTo>
                    <a:pt x="135" y="3288"/>
                  </a:lnTo>
                  <a:lnTo>
                    <a:pt x="132" y="3277"/>
                  </a:lnTo>
                  <a:lnTo>
                    <a:pt x="128" y="3266"/>
                  </a:lnTo>
                  <a:lnTo>
                    <a:pt x="123" y="3253"/>
                  </a:lnTo>
                  <a:lnTo>
                    <a:pt x="120" y="3246"/>
                  </a:lnTo>
                  <a:lnTo>
                    <a:pt x="115" y="3239"/>
                  </a:lnTo>
                  <a:lnTo>
                    <a:pt x="112" y="3237"/>
                  </a:lnTo>
                  <a:lnTo>
                    <a:pt x="111" y="3233"/>
                  </a:lnTo>
                  <a:lnTo>
                    <a:pt x="110" y="3229"/>
                  </a:lnTo>
                  <a:lnTo>
                    <a:pt x="108" y="3226"/>
                  </a:lnTo>
                  <a:lnTo>
                    <a:pt x="110" y="3218"/>
                  </a:lnTo>
                  <a:lnTo>
                    <a:pt x="112" y="3213"/>
                  </a:lnTo>
                  <a:lnTo>
                    <a:pt x="115" y="3207"/>
                  </a:lnTo>
                  <a:lnTo>
                    <a:pt x="120" y="3203"/>
                  </a:lnTo>
                  <a:lnTo>
                    <a:pt x="130" y="3193"/>
                  </a:lnTo>
                  <a:lnTo>
                    <a:pt x="140" y="3183"/>
                  </a:lnTo>
                  <a:lnTo>
                    <a:pt x="155" y="3164"/>
                  </a:lnTo>
                  <a:lnTo>
                    <a:pt x="171" y="3147"/>
                  </a:lnTo>
                  <a:lnTo>
                    <a:pt x="179" y="3139"/>
                  </a:lnTo>
                  <a:lnTo>
                    <a:pt x="185" y="3133"/>
                  </a:lnTo>
                  <a:lnTo>
                    <a:pt x="189" y="3129"/>
                  </a:lnTo>
                  <a:lnTo>
                    <a:pt x="191" y="3125"/>
                  </a:lnTo>
                  <a:lnTo>
                    <a:pt x="192" y="3122"/>
                  </a:lnTo>
                  <a:lnTo>
                    <a:pt x="192" y="3117"/>
                  </a:lnTo>
                  <a:lnTo>
                    <a:pt x="192" y="3089"/>
                  </a:lnTo>
                  <a:lnTo>
                    <a:pt x="191" y="3081"/>
                  </a:lnTo>
                  <a:lnTo>
                    <a:pt x="190" y="3074"/>
                  </a:lnTo>
                  <a:lnTo>
                    <a:pt x="194" y="3063"/>
                  </a:lnTo>
                  <a:lnTo>
                    <a:pt x="196" y="3053"/>
                  </a:lnTo>
                  <a:lnTo>
                    <a:pt x="197" y="3048"/>
                  </a:lnTo>
                  <a:lnTo>
                    <a:pt x="199" y="3042"/>
                  </a:lnTo>
                  <a:lnTo>
                    <a:pt x="201" y="3037"/>
                  </a:lnTo>
                  <a:lnTo>
                    <a:pt x="205" y="3032"/>
                  </a:lnTo>
                  <a:lnTo>
                    <a:pt x="215" y="3024"/>
                  </a:lnTo>
                  <a:lnTo>
                    <a:pt x="226" y="3016"/>
                  </a:lnTo>
                  <a:lnTo>
                    <a:pt x="231" y="3012"/>
                  </a:lnTo>
                  <a:lnTo>
                    <a:pt x="235" y="3007"/>
                  </a:lnTo>
                  <a:lnTo>
                    <a:pt x="238" y="3002"/>
                  </a:lnTo>
                  <a:lnTo>
                    <a:pt x="238" y="2996"/>
                  </a:lnTo>
                  <a:lnTo>
                    <a:pt x="234" y="2977"/>
                  </a:lnTo>
                  <a:lnTo>
                    <a:pt x="227" y="2960"/>
                  </a:lnTo>
                  <a:lnTo>
                    <a:pt x="224" y="2935"/>
                  </a:lnTo>
                  <a:lnTo>
                    <a:pt x="220" y="2911"/>
                  </a:lnTo>
                  <a:lnTo>
                    <a:pt x="217" y="2888"/>
                  </a:lnTo>
                  <a:lnTo>
                    <a:pt x="217" y="2862"/>
                  </a:lnTo>
                  <a:lnTo>
                    <a:pt x="217" y="2858"/>
                  </a:lnTo>
                  <a:lnTo>
                    <a:pt x="219" y="2853"/>
                  </a:lnTo>
                  <a:lnTo>
                    <a:pt x="221" y="2851"/>
                  </a:lnTo>
                  <a:lnTo>
                    <a:pt x="225" y="2847"/>
                  </a:lnTo>
                  <a:lnTo>
                    <a:pt x="231" y="2840"/>
                  </a:lnTo>
                  <a:lnTo>
                    <a:pt x="238" y="2833"/>
                  </a:lnTo>
                  <a:lnTo>
                    <a:pt x="246" y="2820"/>
                  </a:lnTo>
                  <a:lnTo>
                    <a:pt x="253" y="2808"/>
                  </a:lnTo>
                  <a:lnTo>
                    <a:pt x="254" y="2802"/>
                  </a:lnTo>
                  <a:lnTo>
                    <a:pt x="256" y="2795"/>
                  </a:lnTo>
                  <a:lnTo>
                    <a:pt x="256" y="2788"/>
                  </a:lnTo>
                  <a:lnTo>
                    <a:pt x="258" y="2780"/>
                  </a:lnTo>
                  <a:lnTo>
                    <a:pt x="258" y="2679"/>
                  </a:lnTo>
                  <a:lnTo>
                    <a:pt x="259" y="2674"/>
                  </a:lnTo>
                  <a:lnTo>
                    <a:pt x="263" y="2671"/>
                  </a:lnTo>
                  <a:lnTo>
                    <a:pt x="271" y="2681"/>
                  </a:lnTo>
                  <a:lnTo>
                    <a:pt x="278" y="2692"/>
                  </a:lnTo>
                  <a:lnTo>
                    <a:pt x="280" y="2697"/>
                  </a:lnTo>
                  <a:lnTo>
                    <a:pt x="281" y="2704"/>
                  </a:lnTo>
                  <a:lnTo>
                    <a:pt x="283" y="2710"/>
                  </a:lnTo>
                  <a:lnTo>
                    <a:pt x="283" y="2718"/>
                  </a:lnTo>
                  <a:lnTo>
                    <a:pt x="283" y="2748"/>
                  </a:lnTo>
                  <a:lnTo>
                    <a:pt x="283" y="2756"/>
                  </a:lnTo>
                  <a:lnTo>
                    <a:pt x="284" y="2765"/>
                  </a:lnTo>
                  <a:lnTo>
                    <a:pt x="285" y="2771"/>
                  </a:lnTo>
                  <a:lnTo>
                    <a:pt x="290" y="2779"/>
                  </a:lnTo>
                  <a:lnTo>
                    <a:pt x="293" y="2781"/>
                  </a:lnTo>
                  <a:lnTo>
                    <a:pt x="295" y="2784"/>
                  </a:lnTo>
                  <a:lnTo>
                    <a:pt x="299" y="2785"/>
                  </a:lnTo>
                  <a:lnTo>
                    <a:pt x="302" y="2785"/>
                  </a:lnTo>
                  <a:lnTo>
                    <a:pt x="309" y="2787"/>
                  </a:lnTo>
                  <a:lnTo>
                    <a:pt x="317" y="2789"/>
                  </a:lnTo>
                  <a:lnTo>
                    <a:pt x="323" y="2797"/>
                  </a:lnTo>
                  <a:lnTo>
                    <a:pt x="329" y="2805"/>
                  </a:lnTo>
                  <a:lnTo>
                    <a:pt x="343" y="2815"/>
                  </a:lnTo>
                  <a:lnTo>
                    <a:pt x="356" y="2823"/>
                  </a:lnTo>
                  <a:lnTo>
                    <a:pt x="362" y="2827"/>
                  </a:lnTo>
                  <a:lnTo>
                    <a:pt x="369" y="2828"/>
                  </a:lnTo>
                  <a:lnTo>
                    <a:pt x="377" y="2830"/>
                  </a:lnTo>
                  <a:lnTo>
                    <a:pt x="384" y="2830"/>
                  </a:lnTo>
                  <a:lnTo>
                    <a:pt x="387" y="2830"/>
                  </a:lnTo>
                  <a:lnTo>
                    <a:pt x="389" y="2829"/>
                  </a:lnTo>
                  <a:lnTo>
                    <a:pt x="392" y="2828"/>
                  </a:lnTo>
                  <a:lnTo>
                    <a:pt x="393" y="2825"/>
                  </a:lnTo>
                  <a:lnTo>
                    <a:pt x="396" y="2820"/>
                  </a:lnTo>
                  <a:lnTo>
                    <a:pt x="397" y="2814"/>
                  </a:lnTo>
                  <a:lnTo>
                    <a:pt x="396" y="2803"/>
                  </a:lnTo>
                  <a:lnTo>
                    <a:pt x="393" y="2793"/>
                  </a:lnTo>
                  <a:lnTo>
                    <a:pt x="389" y="2784"/>
                  </a:lnTo>
                  <a:lnTo>
                    <a:pt x="384" y="2774"/>
                  </a:lnTo>
                  <a:lnTo>
                    <a:pt x="379" y="2765"/>
                  </a:lnTo>
                  <a:lnTo>
                    <a:pt x="373" y="2758"/>
                  </a:lnTo>
                  <a:lnTo>
                    <a:pt x="366" y="2753"/>
                  </a:lnTo>
                  <a:lnTo>
                    <a:pt x="356" y="2749"/>
                  </a:lnTo>
                  <a:lnTo>
                    <a:pt x="352" y="2748"/>
                  </a:lnTo>
                  <a:lnTo>
                    <a:pt x="347" y="2746"/>
                  </a:lnTo>
                  <a:lnTo>
                    <a:pt x="344" y="2745"/>
                  </a:lnTo>
                  <a:lnTo>
                    <a:pt x="343" y="2741"/>
                  </a:lnTo>
                  <a:lnTo>
                    <a:pt x="344" y="2738"/>
                  </a:lnTo>
                  <a:lnTo>
                    <a:pt x="345" y="2733"/>
                  </a:lnTo>
                  <a:lnTo>
                    <a:pt x="344" y="2728"/>
                  </a:lnTo>
                  <a:lnTo>
                    <a:pt x="344" y="2723"/>
                  </a:lnTo>
                  <a:lnTo>
                    <a:pt x="344" y="2719"/>
                  </a:lnTo>
                  <a:lnTo>
                    <a:pt x="347" y="2714"/>
                  </a:lnTo>
                  <a:lnTo>
                    <a:pt x="353" y="2710"/>
                  </a:lnTo>
                  <a:lnTo>
                    <a:pt x="361" y="2706"/>
                  </a:lnTo>
                  <a:lnTo>
                    <a:pt x="369" y="2705"/>
                  </a:lnTo>
                  <a:lnTo>
                    <a:pt x="377" y="2705"/>
                  </a:lnTo>
                  <a:lnTo>
                    <a:pt x="384" y="2704"/>
                  </a:lnTo>
                  <a:lnTo>
                    <a:pt x="391" y="2701"/>
                  </a:lnTo>
                  <a:lnTo>
                    <a:pt x="393" y="2699"/>
                  </a:lnTo>
                  <a:lnTo>
                    <a:pt x="396" y="2697"/>
                  </a:lnTo>
                  <a:lnTo>
                    <a:pt x="397" y="2694"/>
                  </a:lnTo>
                  <a:lnTo>
                    <a:pt x="397" y="2690"/>
                  </a:lnTo>
                  <a:lnTo>
                    <a:pt x="396" y="2687"/>
                  </a:lnTo>
                  <a:lnTo>
                    <a:pt x="396" y="2684"/>
                  </a:lnTo>
                  <a:lnTo>
                    <a:pt x="387" y="2684"/>
                  </a:lnTo>
                  <a:lnTo>
                    <a:pt x="379" y="2684"/>
                  </a:lnTo>
                  <a:lnTo>
                    <a:pt x="371" y="2682"/>
                  </a:lnTo>
                  <a:lnTo>
                    <a:pt x="363" y="2680"/>
                  </a:lnTo>
                  <a:lnTo>
                    <a:pt x="357" y="2677"/>
                  </a:lnTo>
                  <a:lnTo>
                    <a:pt x="352" y="2672"/>
                  </a:lnTo>
                  <a:lnTo>
                    <a:pt x="349" y="2670"/>
                  </a:lnTo>
                  <a:lnTo>
                    <a:pt x="348" y="2667"/>
                  </a:lnTo>
                  <a:lnTo>
                    <a:pt x="347" y="2664"/>
                  </a:lnTo>
                  <a:lnTo>
                    <a:pt x="347" y="2660"/>
                  </a:lnTo>
                  <a:lnTo>
                    <a:pt x="348" y="2654"/>
                  </a:lnTo>
                  <a:lnTo>
                    <a:pt x="350" y="2647"/>
                  </a:lnTo>
                  <a:lnTo>
                    <a:pt x="354" y="2642"/>
                  </a:lnTo>
                  <a:lnTo>
                    <a:pt x="357" y="2636"/>
                  </a:lnTo>
                  <a:lnTo>
                    <a:pt x="363" y="2618"/>
                  </a:lnTo>
                  <a:lnTo>
                    <a:pt x="367" y="2603"/>
                  </a:lnTo>
                  <a:lnTo>
                    <a:pt x="368" y="2587"/>
                  </a:lnTo>
                  <a:lnTo>
                    <a:pt x="372" y="2568"/>
                  </a:lnTo>
                  <a:lnTo>
                    <a:pt x="376" y="2556"/>
                  </a:lnTo>
                  <a:lnTo>
                    <a:pt x="379" y="2543"/>
                  </a:lnTo>
                  <a:lnTo>
                    <a:pt x="382" y="2532"/>
                  </a:lnTo>
                  <a:lnTo>
                    <a:pt x="383" y="2518"/>
                  </a:lnTo>
                  <a:lnTo>
                    <a:pt x="383" y="2488"/>
                  </a:lnTo>
                  <a:lnTo>
                    <a:pt x="381" y="2478"/>
                  </a:lnTo>
                  <a:lnTo>
                    <a:pt x="376" y="2467"/>
                  </a:lnTo>
                  <a:lnTo>
                    <a:pt x="373" y="2457"/>
                  </a:lnTo>
                  <a:lnTo>
                    <a:pt x="371" y="2446"/>
                  </a:lnTo>
                  <a:lnTo>
                    <a:pt x="369" y="2436"/>
                  </a:lnTo>
                  <a:lnTo>
                    <a:pt x="368" y="2426"/>
                  </a:lnTo>
                  <a:lnTo>
                    <a:pt x="366" y="2415"/>
                  </a:lnTo>
                  <a:lnTo>
                    <a:pt x="362" y="2405"/>
                  </a:lnTo>
                  <a:lnTo>
                    <a:pt x="358" y="2395"/>
                  </a:lnTo>
                  <a:lnTo>
                    <a:pt x="357" y="2384"/>
                  </a:lnTo>
                  <a:lnTo>
                    <a:pt x="358" y="2379"/>
                  </a:lnTo>
                  <a:lnTo>
                    <a:pt x="358" y="2374"/>
                  </a:lnTo>
                  <a:lnTo>
                    <a:pt x="361" y="2370"/>
                  </a:lnTo>
                  <a:lnTo>
                    <a:pt x="363" y="2366"/>
                  </a:lnTo>
                  <a:lnTo>
                    <a:pt x="368" y="2359"/>
                  </a:lnTo>
                  <a:lnTo>
                    <a:pt x="374" y="2351"/>
                  </a:lnTo>
                  <a:lnTo>
                    <a:pt x="381" y="2345"/>
                  </a:lnTo>
                  <a:lnTo>
                    <a:pt x="386" y="2337"/>
                  </a:lnTo>
                  <a:lnTo>
                    <a:pt x="388" y="2334"/>
                  </a:lnTo>
                  <a:lnTo>
                    <a:pt x="389" y="2329"/>
                  </a:lnTo>
                  <a:lnTo>
                    <a:pt x="391" y="2324"/>
                  </a:lnTo>
                  <a:lnTo>
                    <a:pt x="392" y="2318"/>
                  </a:lnTo>
                  <a:lnTo>
                    <a:pt x="388" y="2306"/>
                  </a:lnTo>
                  <a:lnTo>
                    <a:pt x="386" y="2292"/>
                  </a:lnTo>
                  <a:lnTo>
                    <a:pt x="386" y="2280"/>
                  </a:lnTo>
                  <a:lnTo>
                    <a:pt x="387" y="2270"/>
                  </a:lnTo>
                  <a:lnTo>
                    <a:pt x="387" y="2258"/>
                  </a:lnTo>
                  <a:lnTo>
                    <a:pt x="386" y="2246"/>
                  </a:lnTo>
                  <a:lnTo>
                    <a:pt x="378" y="2246"/>
                  </a:lnTo>
                  <a:lnTo>
                    <a:pt x="372" y="2248"/>
                  </a:lnTo>
                  <a:lnTo>
                    <a:pt x="367" y="2253"/>
                  </a:lnTo>
                  <a:lnTo>
                    <a:pt x="363" y="2258"/>
                  </a:lnTo>
                  <a:lnTo>
                    <a:pt x="361" y="2263"/>
                  </a:lnTo>
                  <a:lnTo>
                    <a:pt x="357" y="2277"/>
                  </a:lnTo>
                  <a:lnTo>
                    <a:pt x="350" y="2290"/>
                  </a:lnTo>
                  <a:lnTo>
                    <a:pt x="347" y="2296"/>
                  </a:lnTo>
                  <a:lnTo>
                    <a:pt x="343" y="2302"/>
                  </a:lnTo>
                  <a:lnTo>
                    <a:pt x="340" y="2305"/>
                  </a:lnTo>
                  <a:lnTo>
                    <a:pt x="338" y="2307"/>
                  </a:lnTo>
                  <a:lnTo>
                    <a:pt x="335" y="2308"/>
                  </a:lnTo>
                  <a:lnTo>
                    <a:pt x="332" y="2310"/>
                  </a:lnTo>
                  <a:lnTo>
                    <a:pt x="324" y="2311"/>
                  </a:lnTo>
                  <a:lnTo>
                    <a:pt x="318" y="2311"/>
                  </a:lnTo>
                  <a:lnTo>
                    <a:pt x="314" y="2312"/>
                  </a:lnTo>
                  <a:lnTo>
                    <a:pt x="312" y="2313"/>
                  </a:lnTo>
                  <a:lnTo>
                    <a:pt x="310" y="2316"/>
                  </a:lnTo>
                  <a:lnTo>
                    <a:pt x="309" y="2318"/>
                  </a:lnTo>
                  <a:lnTo>
                    <a:pt x="310" y="2325"/>
                  </a:lnTo>
                  <a:lnTo>
                    <a:pt x="312" y="2330"/>
                  </a:lnTo>
                  <a:lnTo>
                    <a:pt x="314" y="2334"/>
                  </a:lnTo>
                  <a:lnTo>
                    <a:pt x="317" y="2337"/>
                  </a:lnTo>
                  <a:lnTo>
                    <a:pt x="319" y="2342"/>
                  </a:lnTo>
                  <a:lnTo>
                    <a:pt x="320" y="2346"/>
                  </a:lnTo>
                  <a:lnTo>
                    <a:pt x="322" y="2351"/>
                  </a:lnTo>
                  <a:lnTo>
                    <a:pt x="323" y="2356"/>
                  </a:lnTo>
                  <a:lnTo>
                    <a:pt x="323" y="2365"/>
                  </a:lnTo>
                  <a:lnTo>
                    <a:pt x="323" y="2374"/>
                  </a:lnTo>
                  <a:lnTo>
                    <a:pt x="322" y="2377"/>
                  </a:lnTo>
                  <a:lnTo>
                    <a:pt x="320" y="2381"/>
                  </a:lnTo>
                  <a:lnTo>
                    <a:pt x="319" y="2385"/>
                  </a:lnTo>
                  <a:lnTo>
                    <a:pt x="317" y="2388"/>
                  </a:lnTo>
                  <a:lnTo>
                    <a:pt x="313" y="2390"/>
                  </a:lnTo>
                  <a:lnTo>
                    <a:pt x="309" y="2390"/>
                  </a:lnTo>
                  <a:lnTo>
                    <a:pt x="305" y="2390"/>
                  </a:lnTo>
                  <a:lnTo>
                    <a:pt x="300" y="2389"/>
                  </a:lnTo>
                  <a:lnTo>
                    <a:pt x="285" y="2385"/>
                  </a:lnTo>
                  <a:lnTo>
                    <a:pt x="271" y="2380"/>
                  </a:lnTo>
                  <a:lnTo>
                    <a:pt x="271" y="2390"/>
                  </a:lnTo>
                  <a:lnTo>
                    <a:pt x="271" y="2396"/>
                  </a:lnTo>
                  <a:lnTo>
                    <a:pt x="273" y="2403"/>
                  </a:lnTo>
                  <a:lnTo>
                    <a:pt x="275" y="2408"/>
                  </a:lnTo>
                  <a:lnTo>
                    <a:pt x="278" y="2414"/>
                  </a:lnTo>
                  <a:lnTo>
                    <a:pt x="280" y="2419"/>
                  </a:lnTo>
                  <a:lnTo>
                    <a:pt x="283" y="2424"/>
                  </a:lnTo>
                  <a:lnTo>
                    <a:pt x="284" y="2430"/>
                  </a:lnTo>
                  <a:lnTo>
                    <a:pt x="284" y="2436"/>
                  </a:lnTo>
                  <a:lnTo>
                    <a:pt x="284" y="2443"/>
                  </a:lnTo>
                  <a:lnTo>
                    <a:pt x="281" y="2448"/>
                  </a:lnTo>
                  <a:lnTo>
                    <a:pt x="278" y="2453"/>
                  </a:lnTo>
                  <a:lnTo>
                    <a:pt x="274" y="2457"/>
                  </a:lnTo>
                  <a:lnTo>
                    <a:pt x="264" y="2463"/>
                  </a:lnTo>
                  <a:lnTo>
                    <a:pt x="251" y="2468"/>
                  </a:lnTo>
                  <a:lnTo>
                    <a:pt x="248" y="2457"/>
                  </a:lnTo>
                  <a:lnTo>
                    <a:pt x="245" y="2445"/>
                  </a:lnTo>
                  <a:lnTo>
                    <a:pt x="241" y="2435"/>
                  </a:lnTo>
                  <a:lnTo>
                    <a:pt x="235" y="2425"/>
                  </a:lnTo>
                  <a:lnTo>
                    <a:pt x="224" y="2413"/>
                  </a:lnTo>
                  <a:lnTo>
                    <a:pt x="212" y="2401"/>
                  </a:lnTo>
                  <a:lnTo>
                    <a:pt x="209" y="2395"/>
                  </a:lnTo>
                  <a:lnTo>
                    <a:pt x="205" y="2389"/>
                  </a:lnTo>
                  <a:lnTo>
                    <a:pt x="202" y="2382"/>
                  </a:lnTo>
                  <a:lnTo>
                    <a:pt x="201" y="2374"/>
                  </a:lnTo>
                  <a:lnTo>
                    <a:pt x="202" y="2360"/>
                  </a:lnTo>
                  <a:lnTo>
                    <a:pt x="205" y="2347"/>
                  </a:lnTo>
                  <a:lnTo>
                    <a:pt x="205" y="2313"/>
                  </a:lnTo>
                  <a:lnTo>
                    <a:pt x="202" y="2295"/>
                  </a:lnTo>
                  <a:lnTo>
                    <a:pt x="200" y="2277"/>
                  </a:lnTo>
                  <a:lnTo>
                    <a:pt x="210" y="2258"/>
                  </a:lnTo>
                  <a:lnTo>
                    <a:pt x="222" y="2241"/>
                  </a:lnTo>
                  <a:lnTo>
                    <a:pt x="227" y="2242"/>
                  </a:lnTo>
                  <a:lnTo>
                    <a:pt x="226" y="2234"/>
                  </a:lnTo>
                  <a:lnTo>
                    <a:pt x="224" y="2228"/>
                  </a:lnTo>
                  <a:lnTo>
                    <a:pt x="220" y="2223"/>
                  </a:lnTo>
                  <a:lnTo>
                    <a:pt x="216" y="2218"/>
                  </a:lnTo>
                  <a:lnTo>
                    <a:pt x="204" y="2209"/>
                  </a:lnTo>
                  <a:lnTo>
                    <a:pt x="192" y="2201"/>
                  </a:lnTo>
                  <a:lnTo>
                    <a:pt x="186" y="2196"/>
                  </a:lnTo>
                  <a:lnTo>
                    <a:pt x="180" y="2192"/>
                  </a:lnTo>
                  <a:lnTo>
                    <a:pt x="177" y="2191"/>
                  </a:lnTo>
                  <a:lnTo>
                    <a:pt x="175" y="2188"/>
                  </a:lnTo>
                  <a:lnTo>
                    <a:pt x="174" y="2185"/>
                  </a:lnTo>
                  <a:lnTo>
                    <a:pt x="174" y="2182"/>
                  </a:lnTo>
                  <a:lnTo>
                    <a:pt x="174" y="2175"/>
                  </a:lnTo>
                  <a:lnTo>
                    <a:pt x="175" y="2168"/>
                  </a:lnTo>
                  <a:lnTo>
                    <a:pt x="185" y="2169"/>
                  </a:lnTo>
                  <a:lnTo>
                    <a:pt x="196" y="2168"/>
                  </a:lnTo>
                  <a:lnTo>
                    <a:pt x="202" y="2165"/>
                  </a:lnTo>
                  <a:lnTo>
                    <a:pt x="207" y="2162"/>
                  </a:lnTo>
                  <a:lnTo>
                    <a:pt x="212" y="2157"/>
                  </a:lnTo>
                  <a:lnTo>
                    <a:pt x="216" y="2152"/>
                  </a:lnTo>
                  <a:lnTo>
                    <a:pt x="221" y="2147"/>
                  </a:lnTo>
                  <a:lnTo>
                    <a:pt x="226" y="2143"/>
                  </a:lnTo>
                  <a:lnTo>
                    <a:pt x="231" y="2140"/>
                  </a:lnTo>
                  <a:lnTo>
                    <a:pt x="238" y="2139"/>
                  </a:lnTo>
                  <a:lnTo>
                    <a:pt x="241" y="2139"/>
                  </a:lnTo>
                  <a:lnTo>
                    <a:pt x="244" y="2140"/>
                  </a:lnTo>
                  <a:lnTo>
                    <a:pt x="246" y="2143"/>
                  </a:lnTo>
                  <a:lnTo>
                    <a:pt x="249" y="2145"/>
                  </a:lnTo>
                  <a:lnTo>
                    <a:pt x="253" y="2150"/>
                  </a:lnTo>
                  <a:lnTo>
                    <a:pt x="255" y="2157"/>
                  </a:lnTo>
                  <a:lnTo>
                    <a:pt x="264" y="2168"/>
                  </a:lnTo>
                  <a:lnTo>
                    <a:pt x="274" y="2179"/>
                  </a:lnTo>
                  <a:lnTo>
                    <a:pt x="279" y="2168"/>
                  </a:lnTo>
                  <a:lnTo>
                    <a:pt x="283" y="2158"/>
                  </a:lnTo>
                  <a:lnTo>
                    <a:pt x="284" y="2153"/>
                  </a:lnTo>
                  <a:lnTo>
                    <a:pt x="286" y="2149"/>
                  </a:lnTo>
                  <a:lnTo>
                    <a:pt x="290" y="2144"/>
                  </a:lnTo>
                  <a:lnTo>
                    <a:pt x="295" y="2140"/>
                  </a:lnTo>
                  <a:lnTo>
                    <a:pt x="305" y="2134"/>
                  </a:lnTo>
                  <a:lnTo>
                    <a:pt x="317" y="2130"/>
                  </a:lnTo>
                  <a:lnTo>
                    <a:pt x="327" y="2129"/>
                  </a:lnTo>
                  <a:lnTo>
                    <a:pt x="340" y="2128"/>
                  </a:lnTo>
                  <a:lnTo>
                    <a:pt x="340" y="2103"/>
                  </a:lnTo>
                  <a:lnTo>
                    <a:pt x="339" y="2091"/>
                  </a:lnTo>
                  <a:lnTo>
                    <a:pt x="337" y="2081"/>
                  </a:lnTo>
                  <a:lnTo>
                    <a:pt x="333" y="2073"/>
                  </a:lnTo>
                  <a:lnTo>
                    <a:pt x="329" y="2061"/>
                  </a:lnTo>
                  <a:lnTo>
                    <a:pt x="325" y="2046"/>
                  </a:lnTo>
                  <a:lnTo>
                    <a:pt x="323" y="2032"/>
                  </a:lnTo>
                  <a:lnTo>
                    <a:pt x="322" y="2019"/>
                  </a:lnTo>
                  <a:lnTo>
                    <a:pt x="318" y="2004"/>
                  </a:lnTo>
                  <a:lnTo>
                    <a:pt x="313" y="1992"/>
                  </a:lnTo>
                  <a:lnTo>
                    <a:pt x="308" y="1983"/>
                  </a:lnTo>
                  <a:lnTo>
                    <a:pt x="305" y="1980"/>
                  </a:lnTo>
                  <a:lnTo>
                    <a:pt x="303" y="1975"/>
                  </a:lnTo>
                  <a:lnTo>
                    <a:pt x="302" y="1970"/>
                  </a:lnTo>
                  <a:lnTo>
                    <a:pt x="302" y="1963"/>
                  </a:lnTo>
                  <a:lnTo>
                    <a:pt x="302" y="1931"/>
                  </a:lnTo>
                  <a:lnTo>
                    <a:pt x="303" y="1925"/>
                  </a:lnTo>
                  <a:lnTo>
                    <a:pt x="304" y="1919"/>
                  </a:lnTo>
                  <a:lnTo>
                    <a:pt x="307" y="1914"/>
                  </a:lnTo>
                  <a:lnTo>
                    <a:pt x="309" y="1909"/>
                  </a:lnTo>
                  <a:lnTo>
                    <a:pt x="313" y="1904"/>
                  </a:lnTo>
                  <a:lnTo>
                    <a:pt x="315" y="1899"/>
                  </a:lnTo>
                  <a:lnTo>
                    <a:pt x="317" y="1893"/>
                  </a:lnTo>
                  <a:lnTo>
                    <a:pt x="318" y="1887"/>
                  </a:lnTo>
                  <a:lnTo>
                    <a:pt x="314" y="1869"/>
                  </a:lnTo>
                  <a:lnTo>
                    <a:pt x="310" y="1852"/>
                  </a:lnTo>
                  <a:lnTo>
                    <a:pt x="312" y="1844"/>
                  </a:lnTo>
                  <a:lnTo>
                    <a:pt x="314" y="1837"/>
                  </a:lnTo>
                  <a:lnTo>
                    <a:pt x="318" y="1830"/>
                  </a:lnTo>
                  <a:lnTo>
                    <a:pt x="323" y="1824"/>
                  </a:lnTo>
                  <a:lnTo>
                    <a:pt x="329" y="1819"/>
                  </a:lnTo>
                  <a:lnTo>
                    <a:pt x="335" y="1815"/>
                  </a:lnTo>
                  <a:lnTo>
                    <a:pt x="343" y="1812"/>
                  </a:lnTo>
                  <a:lnTo>
                    <a:pt x="352" y="1810"/>
                  </a:lnTo>
                  <a:lnTo>
                    <a:pt x="353" y="1805"/>
                  </a:lnTo>
                  <a:lnTo>
                    <a:pt x="348" y="1797"/>
                  </a:lnTo>
                  <a:lnTo>
                    <a:pt x="343" y="1789"/>
                  </a:lnTo>
                  <a:lnTo>
                    <a:pt x="340" y="1785"/>
                  </a:lnTo>
                  <a:lnTo>
                    <a:pt x="338" y="1781"/>
                  </a:lnTo>
                  <a:lnTo>
                    <a:pt x="337" y="1776"/>
                  </a:lnTo>
                  <a:lnTo>
                    <a:pt x="335" y="1771"/>
                  </a:lnTo>
                  <a:lnTo>
                    <a:pt x="343" y="1754"/>
                  </a:lnTo>
                  <a:lnTo>
                    <a:pt x="350" y="1736"/>
                  </a:lnTo>
                  <a:lnTo>
                    <a:pt x="350" y="1724"/>
                  </a:lnTo>
                  <a:lnTo>
                    <a:pt x="349" y="1714"/>
                  </a:lnTo>
                  <a:lnTo>
                    <a:pt x="347" y="1704"/>
                  </a:lnTo>
                  <a:lnTo>
                    <a:pt x="344" y="1692"/>
                  </a:lnTo>
                  <a:lnTo>
                    <a:pt x="342" y="1682"/>
                  </a:lnTo>
                  <a:lnTo>
                    <a:pt x="339" y="1672"/>
                  </a:lnTo>
                  <a:lnTo>
                    <a:pt x="338" y="1669"/>
                  </a:lnTo>
                  <a:lnTo>
                    <a:pt x="335" y="1665"/>
                  </a:lnTo>
                  <a:lnTo>
                    <a:pt x="333" y="1662"/>
                  </a:lnTo>
                  <a:lnTo>
                    <a:pt x="328" y="1662"/>
                  </a:lnTo>
                  <a:lnTo>
                    <a:pt x="319" y="1670"/>
                  </a:lnTo>
                  <a:lnTo>
                    <a:pt x="309" y="1676"/>
                  </a:lnTo>
                  <a:lnTo>
                    <a:pt x="304" y="1675"/>
                  </a:lnTo>
                  <a:lnTo>
                    <a:pt x="300" y="1672"/>
                  </a:lnTo>
                  <a:lnTo>
                    <a:pt x="298" y="1667"/>
                  </a:lnTo>
                  <a:lnTo>
                    <a:pt x="295" y="1662"/>
                  </a:lnTo>
                  <a:lnTo>
                    <a:pt x="293" y="1648"/>
                  </a:lnTo>
                  <a:lnTo>
                    <a:pt x="286" y="1637"/>
                  </a:lnTo>
                  <a:lnTo>
                    <a:pt x="281" y="1640"/>
                  </a:lnTo>
                  <a:lnTo>
                    <a:pt x="276" y="1643"/>
                  </a:lnTo>
                  <a:lnTo>
                    <a:pt x="271" y="1648"/>
                  </a:lnTo>
                  <a:lnTo>
                    <a:pt x="268" y="1652"/>
                  </a:lnTo>
                  <a:lnTo>
                    <a:pt x="264" y="1657"/>
                  </a:lnTo>
                  <a:lnTo>
                    <a:pt x="259" y="1661"/>
                  </a:lnTo>
                  <a:lnTo>
                    <a:pt x="254" y="1664"/>
                  </a:lnTo>
                  <a:lnTo>
                    <a:pt x="248" y="1666"/>
                  </a:lnTo>
                  <a:lnTo>
                    <a:pt x="246" y="1661"/>
                  </a:lnTo>
                  <a:lnTo>
                    <a:pt x="250" y="1631"/>
                  </a:lnTo>
                  <a:lnTo>
                    <a:pt x="255" y="1605"/>
                  </a:lnTo>
                  <a:lnTo>
                    <a:pt x="258" y="1592"/>
                  </a:lnTo>
                  <a:lnTo>
                    <a:pt x="261" y="1579"/>
                  </a:lnTo>
                  <a:lnTo>
                    <a:pt x="265" y="1567"/>
                  </a:lnTo>
                  <a:lnTo>
                    <a:pt x="271" y="1552"/>
                  </a:lnTo>
                  <a:lnTo>
                    <a:pt x="279" y="1538"/>
                  </a:lnTo>
                  <a:lnTo>
                    <a:pt x="286" y="1525"/>
                  </a:lnTo>
                  <a:lnTo>
                    <a:pt x="290" y="1519"/>
                  </a:lnTo>
                  <a:lnTo>
                    <a:pt x="293" y="1513"/>
                  </a:lnTo>
                  <a:lnTo>
                    <a:pt x="294" y="1505"/>
                  </a:lnTo>
                  <a:lnTo>
                    <a:pt x="295" y="1497"/>
                  </a:lnTo>
                  <a:lnTo>
                    <a:pt x="295" y="1469"/>
                  </a:lnTo>
                  <a:lnTo>
                    <a:pt x="293" y="1455"/>
                  </a:lnTo>
                  <a:lnTo>
                    <a:pt x="291" y="1441"/>
                  </a:lnTo>
                  <a:lnTo>
                    <a:pt x="291" y="1411"/>
                  </a:lnTo>
                  <a:lnTo>
                    <a:pt x="288" y="1398"/>
                  </a:lnTo>
                  <a:lnTo>
                    <a:pt x="284" y="1385"/>
                  </a:lnTo>
                  <a:lnTo>
                    <a:pt x="284" y="1374"/>
                  </a:lnTo>
                  <a:lnTo>
                    <a:pt x="284" y="1365"/>
                  </a:lnTo>
                  <a:lnTo>
                    <a:pt x="285" y="1356"/>
                  </a:lnTo>
                  <a:lnTo>
                    <a:pt x="283" y="1346"/>
                  </a:lnTo>
                  <a:lnTo>
                    <a:pt x="281" y="1342"/>
                  </a:lnTo>
                  <a:lnTo>
                    <a:pt x="280" y="1339"/>
                  </a:lnTo>
                  <a:lnTo>
                    <a:pt x="278" y="1336"/>
                  </a:lnTo>
                  <a:lnTo>
                    <a:pt x="274" y="1334"/>
                  </a:lnTo>
                  <a:lnTo>
                    <a:pt x="268" y="1330"/>
                  </a:lnTo>
                  <a:lnTo>
                    <a:pt x="260" y="1325"/>
                  </a:lnTo>
                  <a:lnTo>
                    <a:pt x="251" y="1320"/>
                  </a:lnTo>
                  <a:lnTo>
                    <a:pt x="244" y="1312"/>
                  </a:lnTo>
                  <a:lnTo>
                    <a:pt x="238" y="1305"/>
                  </a:lnTo>
                  <a:lnTo>
                    <a:pt x="234" y="1296"/>
                  </a:lnTo>
                  <a:lnTo>
                    <a:pt x="231" y="1287"/>
                  </a:lnTo>
                  <a:lnTo>
                    <a:pt x="229" y="1277"/>
                  </a:lnTo>
                  <a:lnTo>
                    <a:pt x="227" y="1266"/>
                  </a:lnTo>
                  <a:lnTo>
                    <a:pt x="226" y="1254"/>
                  </a:lnTo>
                  <a:lnTo>
                    <a:pt x="225" y="1244"/>
                  </a:lnTo>
                  <a:lnTo>
                    <a:pt x="222" y="1236"/>
                  </a:lnTo>
                  <a:lnTo>
                    <a:pt x="220" y="1227"/>
                  </a:lnTo>
                  <a:lnTo>
                    <a:pt x="220" y="1217"/>
                  </a:lnTo>
                  <a:lnTo>
                    <a:pt x="220" y="1206"/>
                  </a:lnTo>
                  <a:lnTo>
                    <a:pt x="222" y="1195"/>
                  </a:lnTo>
                  <a:lnTo>
                    <a:pt x="225" y="1185"/>
                  </a:lnTo>
                  <a:lnTo>
                    <a:pt x="229" y="1177"/>
                  </a:lnTo>
                  <a:lnTo>
                    <a:pt x="233" y="1167"/>
                  </a:lnTo>
                  <a:lnTo>
                    <a:pt x="235" y="1157"/>
                  </a:lnTo>
                  <a:lnTo>
                    <a:pt x="238" y="1147"/>
                  </a:lnTo>
                  <a:lnTo>
                    <a:pt x="238" y="1135"/>
                  </a:lnTo>
                  <a:lnTo>
                    <a:pt x="238" y="1130"/>
                  </a:lnTo>
                  <a:lnTo>
                    <a:pt x="236" y="1126"/>
                  </a:lnTo>
                  <a:lnTo>
                    <a:pt x="209" y="1126"/>
                  </a:lnTo>
                  <a:lnTo>
                    <a:pt x="201" y="1126"/>
                  </a:lnTo>
                  <a:lnTo>
                    <a:pt x="192" y="1128"/>
                  </a:lnTo>
                  <a:lnTo>
                    <a:pt x="185" y="1130"/>
                  </a:lnTo>
                  <a:lnTo>
                    <a:pt x="179" y="1135"/>
                  </a:lnTo>
                  <a:lnTo>
                    <a:pt x="172" y="1140"/>
                  </a:lnTo>
                  <a:lnTo>
                    <a:pt x="167" y="1147"/>
                  </a:lnTo>
                  <a:lnTo>
                    <a:pt x="163" y="1154"/>
                  </a:lnTo>
                  <a:lnTo>
                    <a:pt x="161" y="1163"/>
                  </a:lnTo>
                  <a:lnTo>
                    <a:pt x="158" y="1178"/>
                  </a:lnTo>
                  <a:lnTo>
                    <a:pt x="155" y="1192"/>
                  </a:lnTo>
                  <a:lnTo>
                    <a:pt x="152" y="1198"/>
                  </a:lnTo>
                  <a:lnTo>
                    <a:pt x="148" y="1203"/>
                  </a:lnTo>
                  <a:lnTo>
                    <a:pt x="143" y="1206"/>
                  </a:lnTo>
                  <a:lnTo>
                    <a:pt x="136" y="1207"/>
                  </a:lnTo>
                  <a:lnTo>
                    <a:pt x="125" y="1207"/>
                  </a:lnTo>
                  <a:lnTo>
                    <a:pt x="113" y="1207"/>
                  </a:lnTo>
                  <a:lnTo>
                    <a:pt x="108" y="1206"/>
                  </a:lnTo>
                  <a:lnTo>
                    <a:pt x="102" y="1204"/>
                  </a:lnTo>
                  <a:lnTo>
                    <a:pt x="97" y="1202"/>
                  </a:lnTo>
                  <a:lnTo>
                    <a:pt x="93" y="1198"/>
                  </a:lnTo>
                  <a:lnTo>
                    <a:pt x="87" y="1193"/>
                  </a:lnTo>
                  <a:lnTo>
                    <a:pt x="83" y="1188"/>
                  </a:lnTo>
                  <a:lnTo>
                    <a:pt x="81" y="1182"/>
                  </a:lnTo>
                  <a:lnTo>
                    <a:pt x="78" y="1175"/>
                  </a:lnTo>
                  <a:lnTo>
                    <a:pt x="76" y="1162"/>
                  </a:lnTo>
                  <a:lnTo>
                    <a:pt x="76" y="1147"/>
                  </a:lnTo>
                  <a:lnTo>
                    <a:pt x="83" y="1130"/>
                  </a:lnTo>
                  <a:lnTo>
                    <a:pt x="91" y="1114"/>
                  </a:lnTo>
                  <a:lnTo>
                    <a:pt x="91" y="1109"/>
                  </a:lnTo>
                  <a:lnTo>
                    <a:pt x="89" y="1106"/>
                  </a:lnTo>
                  <a:lnTo>
                    <a:pt x="88" y="1103"/>
                  </a:lnTo>
                  <a:lnTo>
                    <a:pt x="86" y="1100"/>
                  </a:lnTo>
                  <a:lnTo>
                    <a:pt x="81" y="1095"/>
                  </a:lnTo>
                  <a:lnTo>
                    <a:pt x="76" y="1090"/>
                  </a:lnTo>
                  <a:lnTo>
                    <a:pt x="72" y="1085"/>
                  </a:lnTo>
                  <a:lnTo>
                    <a:pt x="69" y="1080"/>
                  </a:lnTo>
                  <a:lnTo>
                    <a:pt x="68" y="1078"/>
                  </a:lnTo>
                  <a:lnTo>
                    <a:pt x="67" y="1075"/>
                  </a:lnTo>
                  <a:lnTo>
                    <a:pt x="64" y="1074"/>
                  </a:lnTo>
                  <a:lnTo>
                    <a:pt x="62" y="1074"/>
                  </a:lnTo>
                  <a:lnTo>
                    <a:pt x="57" y="1075"/>
                  </a:lnTo>
                  <a:lnTo>
                    <a:pt x="52" y="1076"/>
                  </a:lnTo>
                  <a:lnTo>
                    <a:pt x="49" y="1080"/>
                  </a:lnTo>
                  <a:lnTo>
                    <a:pt x="48" y="1085"/>
                  </a:lnTo>
                  <a:lnTo>
                    <a:pt x="48" y="1140"/>
                  </a:lnTo>
                  <a:lnTo>
                    <a:pt x="47" y="1145"/>
                  </a:lnTo>
                  <a:lnTo>
                    <a:pt x="47" y="1149"/>
                  </a:lnTo>
                  <a:lnTo>
                    <a:pt x="44" y="1153"/>
                  </a:lnTo>
                  <a:lnTo>
                    <a:pt x="42" y="1157"/>
                  </a:lnTo>
                  <a:lnTo>
                    <a:pt x="39" y="1159"/>
                  </a:lnTo>
                  <a:lnTo>
                    <a:pt x="35" y="1162"/>
                  </a:lnTo>
                  <a:lnTo>
                    <a:pt x="32" y="1163"/>
                  </a:lnTo>
                  <a:lnTo>
                    <a:pt x="28" y="1164"/>
                  </a:lnTo>
                  <a:lnTo>
                    <a:pt x="22" y="1163"/>
                  </a:lnTo>
                  <a:lnTo>
                    <a:pt x="17" y="1162"/>
                  </a:lnTo>
                  <a:lnTo>
                    <a:pt x="13" y="1159"/>
                  </a:lnTo>
                  <a:lnTo>
                    <a:pt x="10" y="1155"/>
                  </a:lnTo>
                  <a:lnTo>
                    <a:pt x="7" y="1152"/>
                  </a:lnTo>
                  <a:lnTo>
                    <a:pt x="5" y="1147"/>
                  </a:lnTo>
                  <a:lnTo>
                    <a:pt x="3" y="1142"/>
                  </a:lnTo>
                  <a:lnTo>
                    <a:pt x="3" y="1135"/>
                  </a:lnTo>
                  <a:lnTo>
                    <a:pt x="0" y="1110"/>
                  </a:lnTo>
                  <a:lnTo>
                    <a:pt x="2" y="1083"/>
                  </a:lnTo>
                  <a:lnTo>
                    <a:pt x="2" y="1068"/>
                  </a:lnTo>
                  <a:lnTo>
                    <a:pt x="2" y="1052"/>
                  </a:lnTo>
                  <a:lnTo>
                    <a:pt x="3" y="1045"/>
                  </a:lnTo>
                  <a:lnTo>
                    <a:pt x="5" y="1039"/>
                  </a:lnTo>
                  <a:lnTo>
                    <a:pt x="8" y="1032"/>
                  </a:lnTo>
                  <a:lnTo>
                    <a:pt x="13" y="1026"/>
                  </a:lnTo>
                  <a:lnTo>
                    <a:pt x="17" y="1022"/>
                  </a:lnTo>
                  <a:lnTo>
                    <a:pt x="20" y="1020"/>
                  </a:lnTo>
                  <a:lnTo>
                    <a:pt x="24" y="1017"/>
                  </a:lnTo>
                  <a:lnTo>
                    <a:pt x="29" y="1016"/>
                  </a:lnTo>
                  <a:lnTo>
                    <a:pt x="39" y="1015"/>
                  </a:lnTo>
                  <a:lnTo>
                    <a:pt x="51" y="1015"/>
                  </a:lnTo>
                  <a:lnTo>
                    <a:pt x="56" y="1014"/>
                  </a:lnTo>
                  <a:lnTo>
                    <a:pt x="59" y="1012"/>
                  </a:lnTo>
                  <a:lnTo>
                    <a:pt x="62" y="1010"/>
                  </a:lnTo>
                  <a:lnTo>
                    <a:pt x="62" y="1005"/>
                  </a:lnTo>
                  <a:lnTo>
                    <a:pt x="62" y="960"/>
                  </a:lnTo>
                  <a:lnTo>
                    <a:pt x="63" y="953"/>
                  </a:lnTo>
                  <a:lnTo>
                    <a:pt x="67" y="950"/>
                  </a:lnTo>
                  <a:lnTo>
                    <a:pt x="71" y="946"/>
                  </a:lnTo>
                  <a:lnTo>
                    <a:pt x="77" y="945"/>
                  </a:lnTo>
                  <a:lnTo>
                    <a:pt x="91" y="941"/>
                  </a:lnTo>
                  <a:lnTo>
                    <a:pt x="103" y="935"/>
                  </a:lnTo>
                  <a:lnTo>
                    <a:pt x="106" y="933"/>
                  </a:lnTo>
                  <a:lnTo>
                    <a:pt x="107" y="931"/>
                  </a:lnTo>
                  <a:lnTo>
                    <a:pt x="108" y="928"/>
                  </a:lnTo>
                  <a:lnTo>
                    <a:pt x="108" y="924"/>
                  </a:lnTo>
                  <a:lnTo>
                    <a:pt x="108" y="918"/>
                  </a:lnTo>
                  <a:lnTo>
                    <a:pt x="108" y="911"/>
                  </a:lnTo>
                  <a:lnTo>
                    <a:pt x="112" y="897"/>
                  </a:lnTo>
                  <a:lnTo>
                    <a:pt x="115" y="883"/>
                  </a:lnTo>
                  <a:lnTo>
                    <a:pt x="115" y="879"/>
                  </a:lnTo>
                  <a:lnTo>
                    <a:pt x="115" y="876"/>
                  </a:lnTo>
                  <a:lnTo>
                    <a:pt x="105" y="876"/>
                  </a:lnTo>
                  <a:lnTo>
                    <a:pt x="96" y="877"/>
                  </a:lnTo>
                  <a:lnTo>
                    <a:pt x="88" y="878"/>
                  </a:lnTo>
                  <a:lnTo>
                    <a:pt x="82" y="882"/>
                  </a:lnTo>
                  <a:lnTo>
                    <a:pt x="74" y="886"/>
                  </a:lnTo>
                  <a:lnTo>
                    <a:pt x="62" y="894"/>
                  </a:lnTo>
                  <a:lnTo>
                    <a:pt x="47" y="903"/>
                  </a:lnTo>
                  <a:lnTo>
                    <a:pt x="40" y="904"/>
                  </a:lnTo>
                  <a:lnTo>
                    <a:pt x="35" y="904"/>
                  </a:lnTo>
                  <a:lnTo>
                    <a:pt x="30" y="903"/>
                  </a:lnTo>
                  <a:lnTo>
                    <a:pt x="27" y="899"/>
                  </a:lnTo>
                  <a:lnTo>
                    <a:pt x="20" y="887"/>
                  </a:lnTo>
                  <a:lnTo>
                    <a:pt x="15" y="873"/>
                  </a:lnTo>
                  <a:lnTo>
                    <a:pt x="12" y="868"/>
                  </a:lnTo>
                  <a:lnTo>
                    <a:pt x="7" y="865"/>
                  </a:lnTo>
                  <a:lnTo>
                    <a:pt x="4" y="863"/>
                  </a:lnTo>
                  <a:lnTo>
                    <a:pt x="3" y="862"/>
                  </a:lnTo>
                  <a:lnTo>
                    <a:pt x="2" y="859"/>
                  </a:lnTo>
                  <a:lnTo>
                    <a:pt x="2" y="855"/>
                  </a:lnTo>
                  <a:lnTo>
                    <a:pt x="2" y="845"/>
                  </a:lnTo>
                  <a:lnTo>
                    <a:pt x="4" y="837"/>
                  </a:lnTo>
                  <a:lnTo>
                    <a:pt x="7" y="828"/>
                  </a:lnTo>
                  <a:lnTo>
                    <a:pt x="10" y="820"/>
                  </a:lnTo>
                  <a:lnTo>
                    <a:pt x="19" y="804"/>
                  </a:lnTo>
                  <a:lnTo>
                    <a:pt x="28" y="785"/>
                  </a:lnTo>
                  <a:lnTo>
                    <a:pt x="40" y="755"/>
                  </a:lnTo>
                  <a:lnTo>
                    <a:pt x="53" y="727"/>
                  </a:lnTo>
                  <a:lnTo>
                    <a:pt x="66" y="701"/>
                  </a:lnTo>
                  <a:lnTo>
                    <a:pt x="79" y="671"/>
                  </a:lnTo>
                  <a:lnTo>
                    <a:pt x="92" y="642"/>
                  </a:lnTo>
                  <a:lnTo>
                    <a:pt x="105" y="617"/>
                  </a:lnTo>
                  <a:lnTo>
                    <a:pt x="110" y="605"/>
                  </a:lnTo>
                  <a:lnTo>
                    <a:pt x="113" y="591"/>
                  </a:lnTo>
                  <a:lnTo>
                    <a:pt x="116" y="577"/>
                  </a:lnTo>
                  <a:lnTo>
                    <a:pt x="117" y="561"/>
                  </a:lnTo>
                  <a:lnTo>
                    <a:pt x="116" y="552"/>
                  </a:lnTo>
                  <a:lnTo>
                    <a:pt x="115" y="543"/>
                  </a:lnTo>
                  <a:lnTo>
                    <a:pt x="112" y="534"/>
                  </a:lnTo>
                  <a:lnTo>
                    <a:pt x="110" y="527"/>
                  </a:lnTo>
                  <a:lnTo>
                    <a:pt x="107" y="519"/>
                  </a:lnTo>
                  <a:lnTo>
                    <a:pt x="105" y="510"/>
                  </a:lnTo>
                  <a:lnTo>
                    <a:pt x="103" y="502"/>
                  </a:lnTo>
                  <a:lnTo>
                    <a:pt x="102" y="493"/>
                  </a:lnTo>
                  <a:lnTo>
                    <a:pt x="102" y="441"/>
                  </a:lnTo>
                  <a:lnTo>
                    <a:pt x="182" y="441"/>
                  </a:lnTo>
                  <a:lnTo>
                    <a:pt x="186" y="445"/>
                  </a:lnTo>
                  <a:lnTo>
                    <a:pt x="190" y="449"/>
                  </a:lnTo>
                  <a:lnTo>
                    <a:pt x="192" y="453"/>
                  </a:lnTo>
                  <a:lnTo>
                    <a:pt x="194" y="458"/>
                  </a:lnTo>
                  <a:lnTo>
                    <a:pt x="194" y="490"/>
                  </a:lnTo>
                  <a:lnTo>
                    <a:pt x="192" y="497"/>
                  </a:lnTo>
                  <a:lnTo>
                    <a:pt x="191" y="503"/>
                  </a:lnTo>
                  <a:lnTo>
                    <a:pt x="189" y="508"/>
                  </a:lnTo>
                  <a:lnTo>
                    <a:pt x="185" y="512"/>
                  </a:lnTo>
                  <a:lnTo>
                    <a:pt x="179" y="522"/>
                  </a:lnTo>
                  <a:lnTo>
                    <a:pt x="174" y="533"/>
                  </a:lnTo>
                  <a:lnTo>
                    <a:pt x="179" y="534"/>
                  </a:lnTo>
                  <a:lnTo>
                    <a:pt x="185" y="537"/>
                  </a:lnTo>
                  <a:lnTo>
                    <a:pt x="189" y="539"/>
                  </a:lnTo>
                  <a:lnTo>
                    <a:pt x="192" y="543"/>
                  </a:lnTo>
                  <a:lnTo>
                    <a:pt x="200" y="551"/>
                  </a:lnTo>
                  <a:lnTo>
                    <a:pt x="207" y="559"/>
                  </a:lnTo>
                  <a:lnTo>
                    <a:pt x="216" y="567"/>
                  </a:lnTo>
                  <a:lnTo>
                    <a:pt x="226" y="572"/>
                  </a:lnTo>
                  <a:lnTo>
                    <a:pt x="231" y="576"/>
                  </a:lnTo>
                  <a:lnTo>
                    <a:pt x="235" y="581"/>
                  </a:lnTo>
                  <a:lnTo>
                    <a:pt x="238" y="587"/>
                  </a:lnTo>
                  <a:lnTo>
                    <a:pt x="241" y="593"/>
                  </a:lnTo>
                  <a:lnTo>
                    <a:pt x="246" y="599"/>
                  </a:lnTo>
                  <a:lnTo>
                    <a:pt x="253" y="603"/>
                  </a:lnTo>
                  <a:lnTo>
                    <a:pt x="260" y="607"/>
                  </a:lnTo>
                  <a:lnTo>
                    <a:pt x="268" y="612"/>
                  </a:lnTo>
                  <a:lnTo>
                    <a:pt x="273" y="618"/>
                  </a:lnTo>
                  <a:lnTo>
                    <a:pt x="279" y="623"/>
                  </a:lnTo>
                  <a:lnTo>
                    <a:pt x="293" y="625"/>
                  </a:lnTo>
                  <a:lnTo>
                    <a:pt x="305" y="627"/>
                  </a:lnTo>
                  <a:lnTo>
                    <a:pt x="319" y="635"/>
                  </a:lnTo>
                  <a:lnTo>
                    <a:pt x="332" y="641"/>
                  </a:lnTo>
                  <a:lnTo>
                    <a:pt x="338" y="643"/>
                  </a:lnTo>
                  <a:lnTo>
                    <a:pt x="344" y="645"/>
                  </a:lnTo>
                  <a:lnTo>
                    <a:pt x="352" y="646"/>
                  </a:lnTo>
                  <a:lnTo>
                    <a:pt x="359" y="647"/>
                  </a:lnTo>
                  <a:lnTo>
                    <a:pt x="372" y="645"/>
                  </a:lnTo>
                  <a:lnTo>
                    <a:pt x="384" y="643"/>
                  </a:lnTo>
                  <a:lnTo>
                    <a:pt x="388" y="643"/>
                  </a:lnTo>
                  <a:lnTo>
                    <a:pt x="392" y="645"/>
                  </a:lnTo>
                  <a:lnTo>
                    <a:pt x="393" y="646"/>
                  </a:lnTo>
                  <a:lnTo>
                    <a:pt x="396" y="648"/>
                  </a:lnTo>
                  <a:lnTo>
                    <a:pt x="398" y="655"/>
                  </a:lnTo>
                  <a:lnTo>
                    <a:pt x="401" y="662"/>
                  </a:lnTo>
                  <a:lnTo>
                    <a:pt x="402" y="670"/>
                  </a:lnTo>
                  <a:lnTo>
                    <a:pt x="404" y="677"/>
                  </a:lnTo>
                  <a:lnTo>
                    <a:pt x="406" y="681"/>
                  </a:lnTo>
                  <a:lnTo>
                    <a:pt x="408" y="685"/>
                  </a:lnTo>
                  <a:lnTo>
                    <a:pt x="411" y="687"/>
                  </a:lnTo>
                  <a:lnTo>
                    <a:pt x="414" y="689"/>
                  </a:lnTo>
                  <a:lnTo>
                    <a:pt x="422" y="694"/>
                  </a:lnTo>
                  <a:lnTo>
                    <a:pt x="431" y="696"/>
                  </a:lnTo>
                  <a:lnTo>
                    <a:pt x="438" y="699"/>
                  </a:lnTo>
                  <a:lnTo>
                    <a:pt x="446" y="700"/>
                  </a:lnTo>
                  <a:lnTo>
                    <a:pt x="462" y="701"/>
                  </a:lnTo>
                  <a:lnTo>
                    <a:pt x="480" y="701"/>
                  </a:lnTo>
                  <a:lnTo>
                    <a:pt x="505" y="701"/>
                  </a:lnTo>
                  <a:lnTo>
                    <a:pt x="593" y="686"/>
                  </a:lnTo>
                  <a:lnTo>
                    <a:pt x="603" y="687"/>
                  </a:lnTo>
                  <a:lnTo>
                    <a:pt x="613" y="687"/>
                  </a:lnTo>
                  <a:lnTo>
                    <a:pt x="623" y="687"/>
                  </a:lnTo>
                  <a:lnTo>
                    <a:pt x="633" y="687"/>
                  </a:lnTo>
                  <a:lnTo>
                    <a:pt x="642" y="676"/>
                  </a:lnTo>
                  <a:lnTo>
                    <a:pt x="652" y="667"/>
                  </a:lnTo>
                  <a:lnTo>
                    <a:pt x="662" y="662"/>
                  </a:lnTo>
                  <a:lnTo>
                    <a:pt x="672" y="660"/>
                  </a:lnTo>
                  <a:lnTo>
                    <a:pt x="676" y="658"/>
                  </a:lnTo>
                  <a:lnTo>
                    <a:pt x="681" y="656"/>
                  </a:lnTo>
                  <a:lnTo>
                    <a:pt x="684" y="653"/>
                  </a:lnTo>
                  <a:lnTo>
                    <a:pt x="689" y="650"/>
                  </a:lnTo>
                  <a:lnTo>
                    <a:pt x="706" y="630"/>
                  </a:lnTo>
                  <a:lnTo>
                    <a:pt x="724" y="612"/>
                  </a:lnTo>
                  <a:lnTo>
                    <a:pt x="732" y="608"/>
                  </a:lnTo>
                  <a:lnTo>
                    <a:pt x="738" y="605"/>
                  </a:lnTo>
                  <a:lnTo>
                    <a:pt x="746" y="602"/>
                  </a:lnTo>
                  <a:lnTo>
                    <a:pt x="752" y="599"/>
                  </a:lnTo>
                  <a:lnTo>
                    <a:pt x="767" y="596"/>
                  </a:lnTo>
                  <a:lnTo>
                    <a:pt x="782" y="592"/>
                  </a:lnTo>
                  <a:lnTo>
                    <a:pt x="793" y="588"/>
                  </a:lnTo>
                  <a:lnTo>
                    <a:pt x="802" y="583"/>
                  </a:lnTo>
                  <a:lnTo>
                    <a:pt x="811" y="579"/>
                  </a:lnTo>
                  <a:lnTo>
                    <a:pt x="820" y="573"/>
                  </a:lnTo>
                  <a:lnTo>
                    <a:pt x="825" y="568"/>
                  </a:lnTo>
                  <a:lnTo>
                    <a:pt x="829" y="563"/>
                  </a:lnTo>
                  <a:lnTo>
                    <a:pt x="830" y="561"/>
                  </a:lnTo>
                  <a:lnTo>
                    <a:pt x="832" y="558"/>
                  </a:lnTo>
                  <a:lnTo>
                    <a:pt x="835" y="557"/>
                  </a:lnTo>
                  <a:lnTo>
                    <a:pt x="839" y="557"/>
                  </a:lnTo>
                  <a:lnTo>
                    <a:pt x="842" y="557"/>
                  </a:lnTo>
                  <a:lnTo>
                    <a:pt x="846" y="558"/>
                  </a:lnTo>
                  <a:lnTo>
                    <a:pt x="850" y="559"/>
                  </a:lnTo>
                  <a:lnTo>
                    <a:pt x="854" y="562"/>
                  </a:lnTo>
                  <a:lnTo>
                    <a:pt x="859" y="567"/>
                  </a:lnTo>
                  <a:lnTo>
                    <a:pt x="864" y="574"/>
                  </a:lnTo>
                  <a:lnTo>
                    <a:pt x="864" y="577"/>
                  </a:lnTo>
                  <a:lnTo>
                    <a:pt x="865" y="581"/>
                  </a:lnTo>
                  <a:lnTo>
                    <a:pt x="866" y="583"/>
                  </a:lnTo>
                  <a:lnTo>
                    <a:pt x="869" y="584"/>
                  </a:lnTo>
                  <a:lnTo>
                    <a:pt x="880" y="581"/>
                  </a:lnTo>
                  <a:lnTo>
                    <a:pt x="891" y="576"/>
                  </a:lnTo>
                  <a:lnTo>
                    <a:pt x="898" y="577"/>
                  </a:lnTo>
                  <a:lnTo>
                    <a:pt x="904" y="578"/>
                  </a:lnTo>
                  <a:lnTo>
                    <a:pt x="923" y="574"/>
                  </a:lnTo>
                  <a:lnTo>
                    <a:pt x="942" y="571"/>
                  </a:lnTo>
                  <a:lnTo>
                    <a:pt x="957" y="569"/>
                  </a:lnTo>
                  <a:lnTo>
                    <a:pt x="970" y="568"/>
                  </a:lnTo>
                  <a:lnTo>
                    <a:pt x="978" y="566"/>
                  </a:lnTo>
                  <a:lnTo>
                    <a:pt x="984" y="564"/>
                  </a:lnTo>
                  <a:lnTo>
                    <a:pt x="991" y="561"/>
                  </a:lnTo>
                  <a:lnTo>
                    <a:pt x="997" y="557"/>
                  </a:lnTo>
                  <a:lnTo>
                    <a:pt x="1001" y="554"/>
                  </a:lnTo>
                  <a:lnTo>
                    <a:pt x="1003" y="551"/>
                  </a:lnTo>
                  <a:lnTo>
                    <a:pt x="1006" y="547"/>
                  </a:lnTo>
                  <a:lnTo>
                    <a:pt x="1008" y="543"/>
                  </a:lnTo>
                  <a:lnTo>
                    <a:pt x="1011" y="534"/>
                  </a:lnTo>
                  <a:lnTo>
                    <a:pt x="1014" y="525"/>
                  </a:lnTo>
                  <a:lnTo>
                    <a:pt x="1018" y="517"/>
                  </a:lnTo>
                  <a:lnTo>
                    <a:pt x="1024" y="509"/>
                  </a:lnTo>
                  <a:lnTo>
                    <a:pt x="1031" y="503"/>
                  </a:lnTo>
                  <a:lnTo>
                    <a:pt x="1039" y="498"/>
                  </a:lnTo>
                  <a:lnTo>
                    <a:pt x="1048" y="494"/>
                  </a:lnTo>
                  <a:lnTo>
                    <a:pt x="1056" y="493"/>
                  </a:lnTo>
                  <a:lnTo>
                    <a:pt x="1060" y="492"/>
                  </a:lnTo>
                  <a:lnTo>
                    <a:pt x="1063" y="490"/>
                  </a:lnTo>
                  <a:lnTo>
                    <a:pt x="1066" y="488"/>
                  </a:lnTo>
                  <a:lnTo>
                    <a:pt x="1070" y="484"/>
                  </a:lnTo>
                  <a:lnTo>
                    <a:pt x="1072" y="482"/>
                  </a:lnTo>
                  <a:lnTo>
                    <a:pt x="1072" y="478"/>
                  </a:lnTo>
                  <a:lnTo>
                    <a:pt x="1073" y="475"/>
                  </a:lnTo>
                  <a:lnTo>
                    <a:pt x="1072" y="472"/>
                  </a:lnTo>
                  <a:lnTo>
                    <a:pt x="1072" y="464"/>
                  </a:lnTo>
                  <a:lnTo>
                    <a:pt x="1072" y="456"/>
                  </a:lnTo>
                  <a:lnTo>
                    <a:pt x="1076" y="445"/>
                  </a:lnTo>
                  <a:lnTo>
                    <a:pt x="1082" y="436"/>
                  </a:lnTo>
                  <a:lnTo>
                    <a:pt x="1090" y="428"/>
                  </a:lnTo>
                  <a:lnTo>
                    <a:pt x="1098" y="421"/>
                  </a:lnTo>
                  <a:lnTo>
                    <a:pt x="1108" y="414"/>
                  </a:lnTo>
                  <a:lnTo>
                    <a:pt x="1117" y="406"/>
                  </a:lnTo>
                  <a:lnTo>
                    <a:pt x="1122" y="404"/>
                  </a:lnTo>
                  <a:lnTo>
                    <a:pt x="1127" y="401"/>
                  </a:lnTo>
                  <a:lnTo>
                    <a:pt x="1132" y="400"/>
                  </a:lnTo>
                  <a:lnTo>
                    <a:pt x="1139" y="399"/>
                  </a:lnTo>
                  <a:lnTo>
                    <a:pt x="1150" y="397"/>
                  </a:lnTo>
                  <a:lnTo>
                    <a:pt x="1160" y="396"/>
                  </a:lnTo>
                  <a:lnTo>
                    <a:pt x="1165" y="395"/>
                  </a:lnTo>
                  <a:lnTo>
                    <a:pt x="1170" y="394"/>
                  </a:lnTo>
                  <a:lnTo>
                    <a:pt x="1175" y="391"/>
                  </a:lnTo>
                  <a:lnTo>
                    <a:pt x="1179" y="387"/>
                  </a:lnTo>
                  <a:lnTo>
                    <a:pt x="1193" y="376"/>
                  </a:lnTo>
                  <a:lnTo>
                    <a:pt x="1203" y="364"/>
                  </a:lnTo>
                  <a:lnTo>
                    <a:pt x="1211" y="351"/>
                  </a:lnTo>
                  <a:lnTo>
                    <a:pt x="1221" y="336"/>
                  </a:lnTo>
                  <a:lnTo>
                    <a:pt x="1229" y="327"/>
                  </a:lnTo>
                  <a:lnTo>
                    <a:pt x="1237" y="321"/>
                  </a:lnTo>
                  <a:lnTo>
                    <a:pt x="1244" y="313"/>
                  </a:lnTo>
                  <a:lnTo>
                    <a:pt x="1252" y="308"/>
                  </a:lnTo>
                  <a:lnTo>
                    <a:pt x="1267" y="296"/>
                  </a:lnTo>
                  <a:lnTo>
                    <a:pt x="1283" y="282"/>
                  </a:lnTo>
                  <a:lnTo>
                    <a:pt x="1292" y="273"/>
                  </a:lnTo>
                  <a:lnTo>
                    <a:pt x="1302" y="264"/>
                  </a:lnTo>
                  <a:lnTo>
                    <a:pt x="1311" y="257"/>
                  </a:lnTo>
                  <a:lnTo>
                    <a:pt x="1321" y="248"/>
                  </a:lnTo>
                  <a:lnTo>
                    <a:pt x="1327" y="242"/>
                  </a:lnTo>
                  <a:lnTo>
                    <a:pt x="1332" y="237"/>
                  </a:lnTo>
                  <a:lnTo>
                    <a:pt x="1336" y="234"/>
                  </a:lnTo>
                  <a:lnTo>
                    <a:pt x="1338" y="233"/>
                  </a:lnTo>
                  <a:lnTo>
                    <a:pt x="1342" y="232"/>
                  </a:lnTo>
                  <a:lnTo>
                    <a:pt x="1346" y="232"/>
                  </a:lnTo>
                  <a:lnTo>
                    <a:pt x="1353" y="233"/>
                  </a:lnTo>
                  <a:lnTo>
                    <a:pt x="1361" y="236"/>
                  </a:lnTo>
                  <a:lnTo>
                    <a:pt x="1367" y="239"/>
                  </a:lnTo>
                  <a:lnTo>
                    <a:pt x="1372" y="243"/>
                  </a:lnTo>
                  <a:lnTo>
                    <a:pt x="1378" y="247"/>
                  </a:lnTo>
                  <a:lnTo>
                    <a:pt x="1385" y="251"/>
                  </a:lnTo>
                  <a:lnTo>
                    <a:pt x="1391" y="253"/>
                  </a:lnTo>
                  <a:lnTo>
                    <a:pt x="1398" y="254"/>
                  </a:lnTo>
                  <a:lnTo>
                    <a:pt x="1408" y="253"/>
                  </a:lnTo>
                  <a:lnTo>
                    <a:pt x="1418" y="252"/>
                  </a:lnTo>
                  <a:lnTo>
                    <a:pt x="1445" y="252"/>
                  </a:lnTo>
                  <a:lnTo>
                    <a:pt x="1450" y="251"/>
                  </a:lnTo>
                  <a:lnTo>
                    <a:pt x="1454" y="249"/>
                  </a:lnTo>
                  <a:lnTo>
                    <a:pt x="1457" y="248"/>
                  </a:lnTo>
                  <a:lnTo>
                    <a:pt x="1461" y="246"/>
                  </a:lnTo>
                  <a:lnTo>
                    <a:pt x="1466" y="238"/>
                  </a:lnTo>
                  <a:lnTo>
                    <a:pt x="1472" y="231"/>
                  </a:lnTo>
                  <a:lnTo>
                    <a:pt x="1477" y="223"/>
                  </a:lnTo>
                  <a:lnTo>
                    <a:pt x="1484" y="216"/>
                  </a:lnTo>
                  <a:lnTo>
                    <a:pt x="1486" y="213"/>
                  </a:lnTo>
                  <a:lnTo>
                    <a:pt x="1490" y="211"/>
                  </a:lnTo>
                  <a:lnTo>
                    <a:pt x="1495" y="209"/>
                  </a:lnTo>
                  <a:lnTo>
                    <a:pt x="1499" y="208"/>
                  </a:lnTo>
                  <a:lnTo>
                    <a:pt x="1508" y="207"/>
                  </a:lnTo>
                  <a:lnTo>
                    <a:pt x="1516" y="204"/>
                  </a:lnTo>
                  <a:lnTo>
                    <a:pt x="1524" y="200"/>
                  </a:lnTo>
                  <a:lnTo>
                    <a:pt x="1530" y="197"/>
                  </a:lnTo>
                  <a:lnTo>
                    <a:pt x="1536" y="190"/>
                  </a:lnTo>
                  <a:lnTo>
                    <a:pt x="1540" y="184"/>
                  </a:lnTo>
                  <a:lnTo>
                    <a:pt x="1543" y="177"/>
                  </a:lnTo>
                  <a:lnTo>
                    <a:pt x="1544" y="168"/>
                  </a:lnTo>
                  <a:lnTo>
                    <a:pt x="1544" y="162"/>
                  </a:lnTo>
                  <a:lnTo>
                    <a:pt x="1544" y="154"/>
                  </a:lnTo>
                  <a:lnTo>
                    <a:pt x="1543" y="148"/>
                  </a:lnTo>
                  <a:lnTo>
                    <a:pt x="1539" y="142"/>
                  </a:lnTo>
                  <a:lnTo>
                    <a:pt x="1533" y="135"/>
                  </a:lnTo>
                  <a:lnTo>
                    <a:pt x="1526" y="129"/>
                  </a:lnTo>
                  <a:lnTo>
                    <a:pt x="1524" y="126"/>
                  </a:lnTo>
                  <a:lnTo>
                    <a:pt x="1521" y="124"/>
                  </a:lnTo>
                  <a:lnTo>
                    <a:pt x="1520" y="120"/>
                  </a:lnTo>
                  <a:lnTo>
                    <a:pt x="1519" y="115"/>
                  </a:lnTo>
                  <a:lnTo>
                    <a:pt x="1523" y="99"/>
                  </a:lnTo>
                  <a:lnTo>
                    <a:pt x="1525" y="81"/>
                  </a:lnTo>
                  <a:lnTo>
                    <a:pt x="1525" y="76"/>
                  </a:lnTo>
                  <a:lnTo>
                    <a:pt x="1523" y="72"/>
                  </a:lnTo>
                  <a:lnTo>
                    <a:pt x="1519" y="70"/>
                  </a:lnTo>
                  <a:lnTo>
                    <a:pt x="1515" y="67"/>
                  </a:lnTo>
                  <a:lnTo>
                    <a:pt x="1505" y="64"/>
                  </a:lnTo>
                  <a:lnTo>
                    <a:pt x="1494" y="61"/>
                  </a:lnTo>
                  <a:lnTo>
                    <a:pt x="1489" y="60"/>
                  </a:lnTo>
                  <a:lnTo>
                    <a:pt x="1484" y="57"/>
                  </a:lnTo>
                  <a:lnTo>
                    <a:pt x="1480" y="54"/>
                  </a:lnTo>
                  <a:lnTo>
                    <a:pt x="1476" y="50"/>
                  </a:lnTo>
                  <a:lnTo>
                    <a:pt x="1474" y="46"/>
                  </a:lnTo>
                  <a:lnTo>
                    <a:pt x="1472" y="41"/>
                  </a:lnTo>
                  <a:lnTo>
                    <a:pt x="1471" y="36"/>
                  </a:lnTo>
                  <a:lnTo>
                    <a:pt x="1470" y="31"/>
                  </a:lnTo>
                  <a:lnTo>
                    <a:pt x="1471" y="27"/>
                  </a:lnTo>
                  <a:lnTo>
                    <a:pt x="1471" y="24"/>
                  </a:lnTo>
                  <a:lnTo>
                    <a:pt x="1474" y="21"/>
                  </a:lnTo>
                  <a:lnTo>
                    <a:pt x="1475" y="20"/>
                  </a:lnTo>
                  <a:lnTo>
                    <a:pt x="1481" y="16"/>
                  </a:lnTo>
                  <a:lnTo>
                    <a:pt x="1488" y="15"/>
                  </a:lnTo>
                  <a:lnTo>
                    <a:pt x="1505" y="15"/>
                  </a:lnTo>
                  <a:lnTo>
                    <a:pt x="1521" y="15"/>
                  </a:lnTo>
                  <a:lnTo>
                    <a:pt x="1535" y="15"/>
                  </a:lnTo>
                  <a:lnTo>
                    <a:pt x="1548" y="15"/>
                  </a:lnTo>
                  <a:lnTo>
                    <a:pt x="1553" y="15"/>
                  </a:lnTo>
                  <a:lnTo>
                    <a:pt x="1559" y="16"/>
                  </a:lnTo>
                  <a:lnTo>
                    <a:pt x="1565" y="19"/>
                  </a:lnTo>
                  <a:lnTo>
                    <a:pt x="1570" y="21"/>
                  </a:lnTo>
                  <a:lnTo>
                    <a:pt x="1574" y="25"/>
                  </a:lnTo>
                  <a:lnTo>
                    <a:pt x="1577" y="27"/>
                  </a:lnTo>
                  <a:lnTo>
                    <a:pt x="1579" y="30"/>
                  </a:lnTo>
                  <a:lnTo>
                    <a:pt x="1580" y="34"/>
                  </a:lnTo>
                  <a:lnTo>
                    <a:pt x="1583" y="41"/>
                  </a:lnTo>
                  <a:lnTo>
                    <a:pt x="1587" y="50"/>
                  </a:lnTo>
                  <a:lnTo>
                    <a:pt x="1594" y="47"/>
                  </a:lnTo>
                  <a:lnTo>
                    <a:pt x="1600" y="44"/>
                  </a:lnTo>
                  <a:lnTo>
                    <a:pt x="1605" y="39"/>
                  </a:lnTo>
                  <a:lnTo>
                    <a:pt x="1610" y="32"/>
                  </a:lnTo>
                  <a:lnTo>
                    <a:pt x="1616" y="26"/>
                  </a:lnTo>
                  <a:lnTo>
                    <a:pt x="1619" y="21"/>
                  </a:lnTo>
                  <a:lnTo>
                    <a:pt x="1622" y="16"/>
                  </a:lnTo>
                  <a:lnTo>
                    <a:pt x="1624" y="9"/>
                  </a:lnTo>
                  <a:lnTo>
                    <a:pt x="1634" y="3"/>
                  </a:lnTo>
                  <a:lnTo>
                    <a:pt x="1643" y="0"/>
                  </a:lnTo>
                  <a:lnTo>
                    <a:pt x="1647" y="9"/>
                  </a:lnTo>
                  <a:lnTo>
                    <a:pt x="1649" y="17"/>
                  </a:lnTo>
                  <a:lnTo>
                    <a:pt x="1651" y="26"/>
                  </a:lnTo>
                  <a:lnTo>
                    <a:pt x="1653" y="36"/>
                  </a:lnTo>
                  <a:lnTo>
                    <a:pt x="1657" y="51"/>
                  </a:lnTo>
                  <a:lnTo>
                    <a:pt x="1662" y="64"/>
                  </a:lnTo>
                  <a:lnTo>
                    <a:pt x="1663" y="71"/>
                  </a:lnTo>
                  <a:lnTo>
                    <a:pt x="1666" y="78"/>
                  </a:lnTo>
                  <a:lnTo>
                    <a:pt x="1667" y="85"/>
                  </a:lnTo>
                  <a:lnTo>
                    <a:pt x="1667" y="93"/>
                  </a:lnTo>
                  <a:lnTo>
                    <a:pt x="1667" y="136"/>
                  </a:lnTo>
                  <a:lnTo>
                    <a:pt x="1668" y="147"/>
                  </a:lnTo>
                  <a:lnTo>
                    <a:pt x="1671" y="154"/>
                  </a:lnTo>
                  <a:lnTo>
                    <a:pt x="1676" y="162"/>
                  </a:lnTo>
                  <a:lnTo>
                    <a:pt x="1682" y="168"/>
                  </a:lnTo>
                  <a:lnTo>
                    <a:pt x="1687" y="154"/>
                  </a:lnTo>
                  <a:lnTo>
                    <a:pt x="1692" y="142"/>
                  </a:lnTo>
                  <a:lnTo>
                    <a:pt x="1696" y="136"/>
                  </a:lnTo>
                  <a:lnTo>
                    <a:pt x="1700" y="131"/>
                  </a:lnTo>
                  <a:lnTo>
                    <a:pt x="1705" y="129"/>
                  </a:lnTo>
                  <a:lnTo>
                    <a:pt x="1711" y="126"/>
                  </a:lnTo>
                  <a:lnTo>
                    <a:pt x="1716" y="139"/>
                  </a:lnTo>
                  <a:lnTo>
                    <a:pt x="1723" y="150"/>
                  </a:lnTo>
                  <a:lnTo>
                    <a:pt x="1731" y="159"/>
                  </a:lnTo>
                  <a:lnTo>
                    <a:pt x="1742" y="168"/>
                  </a:lnTo>
                  <a:lnTo>
                    <a:pt x="1746" y="172"/>
                  </a:lnTo>
                  <a:lnTo>
                    <a:pt x="1750" y="174"/>
                  </a:lnTo>
                  <a:lnTo>
                    <a:pt x="1754" y="177"/>
                  </a:lnTo>
                  <a:lnTo>
                    <a:pt x="1757" y="178"/>
                  </a:lnTo>
                  <a:lnTo>
                    <a:pt x="1769" y="178"/>
                  </a:lnTo>
                  <a:lnTo>
                    <a:pt x="1771" y="172"/>
                  </a:lnTo>
                  <a:lnTo>
                    <a:pt x="1774" y="167"/>
                  </a:lnTo>
                  <a:lnTo>
                    <a:pt x="1777" y="162"/>
                  </a:lnTo>
                  <a:lnTo>
                    <a:pt x="1782" y="159"/>
                  </a:lnTo>
                  <a:lnTo>
                    <a:pt x="1787" y="155"/>
                  </a:lnTo>
                  <a:lnTo>
                    <a:pt x="1794" y="154"/>
                  </a:lnTo>
                  <a:lnTo>
                    <a:pt x="1800" y="153"/>
                  </a:lnTo>
                  <a:lnTo>
                    <a:pt x="1806" y="153"/>
                  </a:lnTo>
                  <a:lnTo>
                    <a:pt x="1810" y="153"/>
                  </a:lnTo>
                  <a:lnTo>
                    <a:pt x="1814" y="154"/>
                  </a:lnTo>
                  <a:lnTo>
                    <a:pt x="1818" y="155"/>
                  </a:lnTo>
                  <a:lnTo>
                    <a:pt x="1820" y="158"/>
                  </a:lnTo>
                  <a:lnTo>
                    <a:pt x="1825" y="163"/>
                  </a:lnTo>
                  <a:lnTo>
                    <a:pt x="1829" y="169"/>
                  </a:lnTo>
                  <a:lnTo>
                    <a:pt x="1833" y="175"/>
                  </a:lnTo>
                  <a:lnTo>
                    <a:pt x="1836" y="183"/>
                  </a:lnTo>
                  <a:lnTo>
                    <a:pt x="1841" y="189"/>
                  </a:lnTo>
                  <a:lnTo>
                    <a:pt x="1849" y="194"/>
                  </a:lnTo>
                  <a:lnTo>
                    <a:pt x="1855" y="198"/>
                  </a:lnTo>
                  <a:lnTo>
                    <a:pt x="1861" y="200"/>
                  </a:lnTo>
                  <a:lnTo>
                    <a:pt x="1868" y="203"/>
                  </a:lnTo>
                  <a:lnTo>
                    <a:pt x="1874" y="203"/>
                  </a:lnTo>
                  <a:lnTo>
                    <a:pt x="1887" y="205"/>
                  </a:lnTo>
                  <a:lnTo>
                    <a:pt x="1900" y="211"/>
                  </a:lnTo>
                  <a:lnTo>
                    <a:pt x="1902" y="216"/>
                  </a:lnTo>
                  <a:lnTo>
                    <a:pt x="1887" y="226"/>
                  </a:lnTo>
                  <a:lnTo>
                    <a:pt x="1872" y="234"/>
                  </a:lnTo>
                  <a:lnTo>
                    <a:pt x="1865" y="238"/>
                  </a:lnTo>
                  <a:lnTo>
                    <a:pt x="1860" y="243"/>
                  </a:lnTo>
                  <a:lnTo>
                    <a:pt x="1858" y="251"/>
                  </a:lnTo>
                  <a:lnTo>
                    <a:pt x="1856" y="258"/>
                  </a:lnTo>
                  <a:lnTo>
                    <a:pt x="1858" y="264"/>
                  </a:lnTo>
                  <a:lnTo>
                    <a:pt x="1859" y="271"/>
                  </a:lnTo>
                  <a:lnTo>
                    <a:pt x="1863" y="276"/>
                  </a:lnTo>
                  <a:lnTo>
                    <a:pt x="1867" y="281"/>
                  </a:lnTo>
                  <a:lnTo>
                    <a:pt x="1870" y="287"/>
                  </a:lnTo>
                  <a:lnTo>
                    <a:pt x="1873" y="292"/>
                  </a:lnTo>
                  <a:lnTo>
                    <a:pt x="1875" y="298"/>
                  </a:lnTo>
                  <a:lnTo>
                    <a:pt x="1877" y="305"/>
                  </a:lnTo>
                  <a:lnTo>
                    <a:pt x="1875" y="317"/>
                  </a:lnTo>
                  <a:lnTo>
                    <a:pt x="1875" y="328"/>
                  </a:lnTo>
                  <a:lnTo>
                    <a:pt x="1875" y="333"/>
                  </a:lnTo>
                  <a:lnTo>
                    <a:pt x="1877" y="339"/>
                  </a:lnTo>
                  <a:lnTo>
                    <a:pt x="1878" y="344"/>
                  </a:lnTo>
                  <a:lnTo>
                    <a:pt x="1880" y="347"/>
                  </a:lnTo>
                  <a:lnTo>
                    <a:pt x="1884" y="351"/>
                  </a:lnTo>
                  <a:lnTo>
                    <a:pt x="1887" y="354"/>
                  </a:lnTo>
                  <a:lnTo>
                    <a:pt x="1892" y="355"/>
                  </a:lnTo>
                  <a:lnTo>
                    <a:pt x="1895" y="356"/>
                  </a:lnTo>
                  <a:lnTo>
                    <a:pt x="1899" y="355"/>
                  </a:lnTo>
                  <a:lnTo>
                    <a:pt x="1902" y="352"/>
                  </a:lnTo>
                  <a:lnTo>
                    <a:pt x="1904" y="349"/>
                  </a:lnTo>
                  <a:lnTo>
                    <a:pt x="1907" y="345"/>
                  </a:lnTo>
                  <a:lnTo>
                    <a:pt x="1913" y="337"/>
                  </a:lnTo>
                  <a:lnTo>
                    <a:pt x="1918" y="331"/>
                  </a:lnTo>
                  <a:lnTo>
                    <a:pt x="1920" y="328"/>
                  </a:lnTo>
                  <a:lnTo>
                    <a:pt x="1923" y="325"/>
                  </a:lnTo>
                  <a:lnTo>
                    <a:pt x="1924" y="321"/>
                  </a:lnTo>
                  <a:lnTo>
                    <a:pt x="1925" y="316"/>
                  </a:lnTo>
                  <a:lnTo>
                    <a:pt x="1927" y="301"/>
                  </a:lnTo>
                  <a:lnTo>
                    <a:pt x="1929" y="286"/>
                  </a:lnTo>
                  <a:lnTo>
                    <a:pt x="1929" y="282"/>
                  </a:lnTo>
                  <a:lnTo>
                    <a:pt x="1931" y="278"/>
                  </a:lnTo>
                  <a:lnTo>
                    <a:pt x="1933" y="276"/>
                  </a:lnTo>
                  <a:lnTo>
                    <a:pt x="1936" y="275"/>
                  </a:lnTo>
                  <a:lnTo>
                    <a:pt x="1946" y="276"/>
                  </a:lnTo>
                  <a:lnTo>
                    <a:pt x="1956" y="277"/>
                  </a:lnTo>
                  <a:lnTo>
                    <a:pt x="1966" y="276"/>
                  </a:lnTo>
                  <a:lnTo>
                    <a:pt x="1974" y="275"/>
                  </a:lnTo>
                  <a:lnTo>
                    <a:pt x="1982" y="272"/>
                  </a:lnTo>
                  <a:lnTo>
                    <a:pt x="1988" y="269"/>
                  </a:lnTo>
                  <a:lnTo>
                    <a:pt x="1998" y="264"/>
                  </a:lnTo>
                  <a:lnTo>
                    <a:pt x="2006" y="261"/>
                  </a:lnTo>
                  <a:lnTo>
                    <a:pt x="2008" y="259"/>
                  </a:lnTo>
                  <a:lnTo>
                    <a:pt x="2011" y="261"/>
                  </a:lnTo>
                  <a:lnTo>
                    <a:pt x="2013" y="262"/>
                  </a:lnTo>
                  <a:lnTo>
                    <a:pt x="2016" y="267"/>
                  </a:lnTo>
                  <a:lnTo>
                    <a:pt x="2022" y="281"/>
                  </a:lnTo>
                  <a:lnTo>
                    <a:pt x="2030" y="306"/>
                  </a:lnTo>
                  <a:lnTo>
                    <a:pt x="2037" y="333"/>
                  </a:lnTo>
                  <a:lnTo>
                    <a:pt x="2042" y="357"/>
                  </a:lnTo>
                  <a:lnTo>
                    <a:pt x="2045" y="382"/>
                  </a:lnTo>
                  <a:lnTo>
                    <a:pt x="2045" y="410"/>
                  </a:lnTo>
                  <a:lnTo>
                    <a:pt x="2045" y="421"/>
                  </a:lnTo>
                  <a:lnTo>
                    <a:pt x="2036" y="421"/>
                  </a:lnTo>
                  <a:lnTo>
                    <a:pt x="2027" y="421"/>
                  </a:lnTo>
                  <a:lnTo>
                    <a:pt x="2016" y="418"/>
                  </a:lnTo>
                  <a:lnTo>
                    <a:pt x="2005" y="414"/>
                  </a:lnTo>
                  <a:lnTo>
                    <a:pt x="2002" y="415"/>
                  </a:lnTo>
                  <a:lnTo>
                    <a:pt x="1998" y="415"/>
                  </a:lnTo>
                  <a:lnTo>
                    <a:pt x="1996" y="418"/>
                  </a:lnTo>
                  <a:lnTo>
                    <a:pt x="1995" y="420"/>
                  </a:lnTo>
                  <a:lnTo>
                    <a:pt x="1991" y="425"/>
                  </a:lnTo>
                  <a:lnTo>
                    <a:pt x="1987" y="431"/>
                  </a:lnTo>
                  <a:lnTo>
                    <a:pt x="1990" y="441"/>
                  </a:lnTo>
                  <a:lnTo>
                    <a:pt x="1981" y="459"/>
                  </a:lnTo>
                  <a:lnTo>
                    <a:pt x="1971" y="473"/>
                  </a:lnTo>
                  <a:lnTo>
                    <a:pt x="1967" y="479"/>
                  </a:lnTo>
                  <a:lnTo>
                    <a:pt x="1963" y="487"/>
                  </a:lnTo>
                  <a:lnTo>
                    <a:pt x="1961" y="494"/>
                  </a:lnTo>
                  <a:lnTo>
                    <a:pt x="1959" y="504"/>
                  </a:lnTo>
                  <a:lnTo>
                    <a:pt x="1963" y="512"/>
                  </a:lnTo>
                  <a:lnTo>
                    <a:pt x="1968" y="519"/>
                  </a:lnTo>
                  <a:lnTo>
                    <a:pt x="1971" y="524"/>
                  </a:lnTo>
                  <a:lnTo>
                    <a:pt x="1973" y="529"/>
                  </a:lnTo>
                  <a:lnTo>
                    <a:pt x="1974" y="532"/>
                  </a:lnTo>
                  <a:lnTo>
                    <a:pt x="1976" y="533"/>
                  </a:lnTo>
                  <a:lnTo>
                    <a:pt x="1978" y="534"/>
                  </a:lnTo>
                  <a:lnTo>
                    <a:pt x="1981" y="534"/>
                  </a:lnTo>
                  <a:lnTo>
                    <a:pt x="1986" y="534"/>
                  </a:lnTo>
                  <a:lnTo>
                    <a:pt x="1990" y="532"/>
                  </a:lnTo>
                  <a:lnTo>
                    <a:pt x="1993" y="529"/>
                  </a:lnTo>
                  <a:lnTo>
                    <a:pt x="1997" y="525"/>
                  </a:lnTo>
                  <a:lnTo>
                    <a:pt x="2002" y="518"/>
                  </a:lnTo>
                  <a:lnTo>
                    <a:pt x="2010" y="509"/>
                  </a:lnTo>
                  <a:lnTo>
                    <a:pt x="2022" y="497"/>
                  </a:lnTo>
                  <a:lnTo>
                    <a:pt x="2033" y="485"/>
                  </a:lnTo>
                  <a:lnTo>
                    <a:pt x="2040" y="480"/>
                  </a:lnTo>
                  <a:lnTo>
                    <a:pt x="2046" y="477"/>
                  </a:lnTo>
                  <a:lnTo>
                    <a:pt x="2054" y="474"/>
                  </a:lnTo>
                  <a:lnTo>
                    <a:pt x="2061" y="474"/>
                  </a:lnTo>
                  <a:lnTo>
                    <a:pt x="2072" y="474"/>
                  </a:lnTo>
                  <a:lnTo>
                    <a:pt x="2072" y="480"/>
                  </a:lnTo>
                  <a:lnTo>
                    <a:pt x="2074" y="487"/>
                  </a:lnTo>
                  <a:lnTo>
                    <a:pt x="2069" y="500"/>
                  </a:lnTo>
                  <a:lnTo>
                    <a:pt x="2064" y="514"/>
                  </a:lnTo>
                  <a:lnTo>
                    <a:pt x="2065" y="520"/>
                  </a:lnTo>
                  <a:lnTo>
                    <a:pt x="2067" y="524"/>
                  </a:lnTo>
                  <a:lnTo>
                    <a:pt x="2071" y="528"/>
                  </a:lnTo>
                  <a:lnTo>
                    <a:pt x="2076" y="530"/>
                  </a:lnTo>
                  <a:lnTo>
                    <a:pt x="2087" y="533"/>
                  </a:lnTo>
                  <a:lnTo>
                    <a:pt x="2100" y="533"/>
                  </a:lnTo>
                  <a:lnTo>
                    <a:pt x="2106" y="532"/>
                  </a:lnTo>
                  <a:lnTo>
                    <a:pt x="2111" y="529"/>
                  </a:lnTo>
                  <a:lnTo>
                    <a:pt x="2115" y="525"/>
                  </a:lnTo>
                  <a:lnTo>
                    <a:pt x="2119" y="522"/>
                  </a:lnTo>
                  <a:lnTo>
                    <a:pt x="2123" y="518"/>
                  </a:lnTo>
                  <a:lnTo>
                    <a:pt x="2128" y="514"/>
                  </a:lnTo>
                  <a:lnTo>
                    <a:pt x="2133" y="512"/>
                  </a:lnTo>
                  <a:lnTo>
                    <a:pt x="2138" y="510"/>
                  </a:lnTo>
                  <a:lnTo>
                    <a:pt x="2141" y="512"/>
                  </a:lnTo>
                  <a:lnTo>
                    <a:pt x="2144" y="514"/>
                  </a:lnTo>
                  <a:lnTo>
                    <a:pt x="2146" y="518"/>
                  </a:lnTo>
                  <a:lnTo>
                    <a:pt x="2149" y="522"/>
                  </a:lnTo>
                  <a:lnTo>
                    <a:pt x="2156" y="528"/>
                  </a:lnTo>
                  <a:lnTo>
                    <a:pt x="2165" y="532"/>
                  </a:lnTo>
                  <a:lnTo>
                    <a:pt x="2174" y="534"/>
                  </a:lnTo>
                  <a:lnTo>
                    <a:pt x="2184" y="534"/>
                  </a:lnTo>
                  <a:lnTo>
                    <a:pt x="2193" y="535"/>
                  </a:lnTo>
                  <a:lnTo>
                    <a:pt x="2200" y="538"/>
                  </a:lnTo>
                  <a:lnTo>
                    <a:pt x="2204" y="539"/>
                  </a:lnTo>
                  <a:lnTo>
                    <a:pt x="2207" y="543"/>
                  </a:lnTo>
                  <a:lnTo>
                    <a:pt x="2209" y="546"/>
                  </a:lnTo>
                  <a:lnTo>
                    <a:pt x="2209" y="549"/>
                  </a:lnTo>
                  <a:lnTo>
                    <a:pt x="2209" y="553"/>
                  </a:lnTo>
                  <a:lnTo>
                    <a:pt x="2208" y="556"/>
                  </a:lnTo>
                  <a:lnTo>
                    <a:pt x="2207" y="558"/>
                  </a:lnTo>
                  <a:lnTo>
                    <a:pt x="2204" y="561"/>
                  </a:lnTo>
                  <a:lnTo>
                    <a:pt x="2199" y="563"/>
                  </a:lnTo>
                  <a:lnTo>
                    <a:pt x="2192" y="564"/>
                  </a:lnTo>
                  <a:lnTo>
                    <a:pt x="2176" y="564"/>
                  </a:lnTo>
                  <a:lnTo>
                    <a:pt x="2160" y="564"/>
                  </a:lnTo>
                  <a:lnTo>
                    <a:pt x="2153" y="566"/>
                  </a:lnTo>
                  <a:lnTo>
                    <a:pt x="2146" y="568"/>
                  </a:lnTo>
                  <a:lnTo>
                    <a:pt x="2141" y="571"/>
                  </a:lnTo>
                  <a:lnTo>
                    <a:pt x="2135" y="573"/>
                  </a:lnTo>
                  <a:lnTo>
                    <a:pt x="2124" y="581"/>
                  </a:lnTo>
                  <a:lnTo>
                    <a:pt x="2111" y="587"/>
                  </a:lnTo>
                  <a:lnTo>
                    <a:pt x="2101" y="593"/>
                  </a:lnTo>
                  <a:lnTo>
                    <a:pt x="2092" y="601"/>
                  </a:lnTo>
                  <a:lnTo>
                    <a:pt x="2085" y="608"/>
                  </a:lnTo>
                  <a:lnTo>
                    <a:pt x="2076" y="617"/>
                  </a:lnTo>
                  <a:lnTo>
                    <a:pt x="2066" y="627"/>
                  </a:lnTo>
                  <a:lnTo>
                    <a:pt x="2057" y="636"/>
                  </a:lnTo>
                  <a:lnTo>
                    <a:pt x="2054" y="642"/>
                  </a:lnTo>
                  <a:lnTo>
                    <a:pt x="2051" y="647"/>
                  </a:lnTo>
                  <a:lnTo>
                    <a:pt x="2050" y="653"/>
                  </a:lnTo>
                  <a:lnTo>
                    <a:pt x="2048" y="661"/>
                  </a:lnTo>
                  <a:lnTo>
                    <a:pt x="2032" y="661"/>
                  </a:lnTo>
                  <a:lnTo>
                    <a:pt x="2016" y="660"/>
                  </a:lnTo>
                  <a:lnTo>
                    <a:pt x="2008" y="660"/>
                  </a:lnTo>
                  <a:lnTo>
                    <a:pt x="2001" y="661"/>
                  </a:lnTo>
                  <a:lnTo>
                    <a:pt x="1993" y="662"/>
                  </a:lnTo>
                  <a:lnTo>
                    <a:pt x="1987" y="665"/>
                  </a:lnTo>
                  <a:lnTo>
                    <a:pt x="1981" y="668"/>
                  </a:lnTo>
                  <a:lnTo>
                    <a:pt x="1977" y="672"/>
                  </a:lnTo>
                  <a:lnTo>
                    <a:pt x="1973" y="677"/>
                  </a:lnTo>
                  <a:lnTo>
                    <a:pt x="1973" y="684"/>
                  </a:lnTo>
                  <a:lnTo>
                    <a:pt x="1973" y="689"/>
                  </a:lnTo>
                  <a:lnTo>
                    <a:pt x="1976" y="692"/>
                  </a:lnTo>
                  <a:lnTo>
                    <a:pt x="1979" y="695"/>
                  </a:lnTo>
                  <a:lnTo>
                    <a:pt x="1984" y="697"/>
                  </a:lnTo>
                  <a:lnTo>
                    <a:pt x="1996" y="700"/>
                  </a:lnTo>
                  <a:lnTo>
                    <a:pt x="2007" y="702"/>
                  </a:lnTo>
                  <a:lnTo>
                    <a:pt x="2025" y="707"/>
                  </a:lnTo>
                  <a:lnTo>
                    <a:pt x="2040" y="711"/>
                  </a:lnTo>
                  <a:lnTo>
                    <a:pt x="2056" y="715"/>
                  </a:lnTo>
                  <a:lnTo>
                    <a:pt x="2075" y="716"/>
                  </a:lnTo>
                  <a:lnTo>
                    <a:pt x="2081" y="715"/>
                  </a:lnTo>
                  <a:lnTo>
                    <a:pt x="2086" y="712"/>
                  </a:lnTo>
                  <a:lnTo>
                    <a:pt x="2091" y="709"/>
                  </a:lnTo>
                  <a:lnTo>
                    <a:pt x="2097" y="704"/>
                  </a:lnTo>
                  <a:lnTo>
                    <a:pt x="2105" y="700"/>
                  </a:lnTo>
                  <a:lnTo>
                    <a:pt x="2114" y="697"/>
                  </a:lnTo>
                  <a:lnTo>
                    <a:pt x="2124" y="692"/>
                  </a:lnTo>
                  <a:lnTo>
                    <a:pt x="2133" y="687"/>
                  </a:lnTo>
                  <a:lnTo>
                    <a:pt x="2136" y="685"/>
                  </a:lnTo>
                  <a:lnTo>
                    <a:pt x="2141" y="682"/>
                  </a:lnTo>
                  <a:lnTo>
                    <a:pt x="2145" y="681"/>
                  </a:lnTo>
                  <a:lnTo>
                    <a:pt x="2151" y="681"/>
                  </a:lnTo>
                  <a:lnTo>
                    <a:pt x="2155" y="682"/>
                  </a:lnTo>
                  <a:lnTo>
                    <a:pt x="2158" y="684"/>
                  </a:lnTo>
                  <a:lnTo>
                    <a:pt x="2160" y="685"/>
                  </a:lnTo>
                  <a:lnTo>
                    <a:pt x="2163" y="689"/>
                  </a:lnTo>
                  <a:lnTo>
                    <a:pt x="2165" y="695"/>
                  </a:lnTo>
                  <a:lnTo>
                    <a:pt x="2165" y="702"/>
                  </a:lnTo>
                  <a:lnTo>
                    <a:pt x="2158" y="714"/>
                  </a:lnTo>
                  <a:lnTo>
                    <a:pt x="2149" y="725"/>
                  </a:lnTo>
                  <a:lnTo>
                    <a:pt x="2144" y="739"/>
                  </a:lnTo>
                  <a:lnTo>
                    <a:pt x="2139" y="750"/>
                  </a:lnTo>
                  <a:lnTo>
                    <a:pt x="2135" y="763"/>
                  </a:lnTo>
                  <a:lnTo>
                    <a:pt x="2134" y="776"/>
                  </a:lnTo>
                  <a:lnTo>
                    <a:pt x="2134" y="790"/>
                  </a:lnTo>
                  <a:lnTo>
                    <a:pt x="2146" y="790"/>
                  </a:lnTo>
                  <a:lnTo>
                    <a:pt x="2158" y="790"/>
                  </a:lnTo>
                  <a:lnTo>
                    <a:pt x="2164" y="790"/>
                  </a:lnTo>
                  <a:lnTo>
                    <a:pt x="2169" y="791"/>
                  </a:lnTo>
                  <a:lnTo>
                    <a:pt x="2173" y="795"/>
                  </a:lnTo>
                  <a:lnTo>
                    <a:pt x="2178" y="799"/>
                  </a:lnTo>
                  <a:lnTo>
                    <a:pt x="2183" y="808"/>
                  </a:lnTo>
                  <a:lnTo>
                    <a:pt x="2187" y="815"/>
                  </a:lnTo>
                  <a:lnTo>
                    <a:pt x="2192" y="823"/>
                  </a:lnTo>
                  <a:lnTo>
                    <a:pt x="2199" y="829"/>
                  </a:lnTo>
                  <a:lnTo>
                    <a:pt x="2212" y="838"/>
                  </a:lnTo>
                  <a:lnTo>
                    <a:pt x="2224" y="845"/>
                  </a:lnTo>
                  <a:lnTo>
                    <a:pt x="2237" y="852"/>
                  </a:lnTo>
                  <a:lnTo>
                    <a:pt x="2251" y="859"/>
                  </a:lnTo>
                  <a:lnTo>
                    <a:pt x="2247" y="867"/>
                  </a:lnTo>
                  <a:lnTo>
                    <a:pt x="2243" y="872"/>
                  </a:lnTo>
                  <a:lnTo>
                    <a:pt x="2237" y="877"/>
                  </a:lnTo>
                  <a:lnTo>
                    <a:pt x="2230" y="881"/>
                  </a:lnTo>
                  <a:lnTo>
                    <a:pt x="2215" y="886"/>
                  </a:lnTo>
                  <a:lnTo>
                    <a:pt x="2200" y="889"/>
                  </a:lnTo>
                  <a:lnTo>
                    <a:pt x="2185" y="893"/>
                  </a:lnTo>
                  <a:lnTo>
                    <a:pt x="2173" y="898"/>
                  </a:lnTo>
                  <a:lnTo>
                    <a:pt x="2168" y="902"/>
                  </a:lnTo>
                  <a:lnTo>
                    <a:pt x="2164" y="907"/>
                  </a:lnTo>
                  <a:lnTo>
                    <a:pt x="2161" y="913"/>
                  </a:lnTo>
                  <a:lnTo>
                    <a:pt x="2160" y="921"/>
                  </a:lnTo>
                  <a:lnTo>
                    <a:pt x="2160" y="927"/>
                  </a:lnTo>
                  <a:lnTo>
                    <a:pt x="2159" y="940"/>
                  </a:lnTo>
                  <a:lnTo>
                    <a:pt x="2158" y="950"/>
                  </a:lnTo>
                  <a:lnTo>
                    <a:pt x="2156" y="960"/>
                  </a:lnTo>
                  <a:lnTo>
                    <a:pt x="2156" y="972"/>
                  </a:lnTo>
                  <a:lnTo>
                    <a:pt x="2156" y="980"/>
                  </a:lnTo>
                  <a:lnTo>
                    <a:pt x="2159" y="986"/>
                  </a:lnTo>
                  <a:lnTo>
                    <a:pt x="2161" y="991"/>
                  </a:lnTo>
                  <a:lnTo>
                    <a:pt x="2165" y="997"/>
                  </a:lnTo>
                  <a:lnTo>
                    <a:pt x="2174" y="1006"/>
                  </a:lnTo>
                  <a:lnTo>
                    <a:pt x="2184" y="1016"/>
                  </a:lnTo>
                  <a:lnTo>
                    <a:pt x="2193" y="1025"/>
                  </a:lnTo>
                  <a:lnTo>
                    <a:pt x="2202" y="1035"/>
                  </a:lnTo>
                  <a:lnTo>
                    <a:pt x="2205" y="1040"/>
                  </a:lnTo>
                  <a:lnTo>
                    <a:pt x="2208" y="1046"/>
                  </a:lnTo>
                  <a:lnTo>
                    <a:pt x="2210" y="1052"/>
                  </a:lnTo>
                  <a:lnTo>
                    <a:pt x="2210" y="1059"/>
                  </a:lnTo>
                  <a:lnTo>
                    <a:pt x="2205" y="1076"/>
                  </a:lnTo>
                  <a:lnTo>
                    <a:pt x="2200" y="1094"/>
                  </a:lnTo>
                  <a:lnTo>
                    <a:pt x="2200" y="1106"/>
                  </a:lnTo>
                  <a:lnTo>
                    <a:pt x="2200" y="1120"/>
                  </a:lnTo>
                  <a:lnTo>
                    <a:pt x="2209" y="1121"/>
                  </a:lnTo>
                  <a:lnTo>
                    <a:pt x="2217" y="1121"/>
                  </a:lnTo>
                  <a:lnTo>
                    <a:pt x="2230" y="1118"/>
                  </a:lnTo>
                  <a:lnTo>
                    <a:pt x="2244" y="1114"/>
                  </a:lnTo>
                  <a:lnTo>
                    <a:pt x="2254" y="1114"/>
                  </a:lnTo>
                  <a:lnTo>
                    <a:pt x="2254" y="1133"/>
                  </a:lnTo>
                  <a:lnTo>
                    <a:pt x="2254" y="1140"/>
                  </a:lnTo>
                  <a:lnTo>
                    <a:pt x="2252" y="1148"/>
                  </a:lnTo>
                  <a:lnTo>
                    <a:pt x="2249" y="1154"/>
                  </a:lnTo>
                  <a:lnTo>
                    <a:pt x="2247" y="1160"/>
                  </a:lnTo>
                  <a:lnTo>
                    <a:pt x="2243" y="1167"/>
                  </a:lnTo>
                  <a:lnTo>
                    <a:pt x="2241" y="1174"/>
                  </a:lnTo>
                  <a:lnTo>
                    <a:pt x="2239" y="1180"/>
                  </a:lnTo>
                  <a:lnTo>
                    <a:pt x="2238" y="1189"/>
                  </a:lnTo>
                  <a:lnTo>
                    <a:pt x="2239" y="1209"/>
                  </a:lnTo>
                  <a:lnTo>
                    <a:pt x="2242" y="1228"/>
                  </a:lnTo>
                  <a:lnTo>
                    <a:pt x="2244" y="1246"/>
                  </a:lnTo>
                  <a:lnTo>
                    <a:pt x="2248" y="1267"/>
                  </a:lnTo>
                  <a:lnTo>
                    <a:pt x="2252" y="1283"/>
                  </a:lnTo>
                  <a:lnTo>
                    <a:pt x="2256" y="1301"/>
                  </a:lnTo>
                  <a:lnTo>
                    <a:pt x="2257" y="1311"/>
                  </a:lnTo>
                  <a:lnTo>
                    <a:pt x="2259" y="1320"/>
                  </a:lnTo>
                  <a:lnTo>
                    <a:pt x="2261" y="1325"/>
                  </a:lnTo>
                  <a:lnTo>
                    <a:pt x="2263" y="1327"/>
                  </a:lnTo>
                  <a:lnTo>
                    <a:pt x="2267" y="1330"/>
                  </a:lnTo>
                  <a:lnTo>
                    <a:pt x="2272" y="1331"/>
                  </a:lnTo>
                  <a:lnTo>
                    <a:pt x="2269" y="1349"/>
                  </a:lnTo>
                  <a:lnTo>
                    <a:pt x="2268" y="1362"/>
                  </a:lnTo>
                  <a:lnTo>
                    <a:pt x="2267" y="1377"/>
                  </a:lnTo>
                  <a:lnTo>
                    <a:pt x="2266" y="1394"/>
                  </a:lnTo>
                  <a:lnTo>
                    <a:pt x="2266" y="1406"/>
                  </a:lnTo>
                  <a:lnTo>
                    <a:pt x="2267" y="1418"/>
                  </a:lnTo>
                  <a:lnTo>
                    <a:pt x="2268" y="1428"/>
                  </a:lnTo>
                  <a:lnTo>
                    <a:pt x="2271" y="1440"/>
                  </a:lnTo>
                  <a:lnTo>
                    <a:pt x="2272" y="1449"/>
                  </a:lnTo>
                  <a:lnTo>
                    <a:pt x="2274" y="1456"/>
                  </a:lnTo>
                  <a:lnTo>
                    <a:pt x="2276" y="1460"/>
                  </a:lnTo>
                  <a:lnTo>
                    <a:pt x="2278" y="1464"/>
                  </a:lnTo>
                  <a:lnTo>
                    <a:pt x="2281" y="1467"/>
                  </a:lnTo>
                  <a:lnTo>
                    <a:pt x="2284" y="1468"/>
                  </a:lnTo>
                  <a:lnTo>
                    <a:pt x="2303" y="1472"/>
                  </a:lnTo>
                  <a:lnTo>
                    <a:pt x="2321" y="1477"/>
                  </a:lnTo>
                  <a:lnTo>
                    <a:pt x="2328" y="1480"/>
                  </a:lnTo>
                  <a:lnTo>
                    <a:pt x="2333" y="1485"/>
                  </a:lnTo>
                  <a:lnTo>
                    <a:pt x="2336" y="1488"/>
                  </a:lnTo>
                  <a:lnTo>
                    <a:pt x="2337" y="1492"/>
                  </a:lnTo>
                  <a:lnTo>
                    <a:pt x="2338" y="1495"/>
                  </a:lnTo>
                  <a:lnTo>
                    <a:pt x="2338" y="1499"/>
                  </a:lnTo>
                  <a:lnTo>
                    <a:pt x="2338" y="1505"/>
                  </a:lnTo>
                  <a:lnTo>
                    <a:pt x="2336" y="1509"/>
                  </a:lnTo>
                  <a:lnTo>
                    <a:pt x="2332" y="1513"/>
                  </a:lnTo>
                  <a:lnTo>
                    <a:pt x="2328" y="1517"/>
                  </a:lnTo>
                  <a:lnTo>
                    <a:pt x="2320" y="1523"/>
                  </a:lnTo>
                  <a:lnTo>
                    <a:pt x="2311" y="1531"/>
                  </a:lnTo>
                  <a:lnTo>
                    <a:pt x="2306" y="1539"/>
                  </a:lnTo>
                  <a:lnTo>
                    <a:pt x="2302" y="1548"/>
                  </a:lnTo>
                  <a:lnTo>
                    <a:pt x="2298" y="1556"/>
                  </a:lnTo>
                  <a:lnTo>
                    <a:pt x="2296" y="1564"/>
                  </a:lnTo>
                  <a:lnTo>
                    <a:pt x="2292" y="1581"/>
                  </a:lnTo>
                  <a:lnTo>
                    <a:pt x="2287" y="1600"/>
                  </a:lnTo>
                  <a:lnTo>
                    <a:pt x="2277" y="1613"/>
                  </a:lnTo>
                  <a:lnTo>
                    <a:pt x="2266" y="1627"/>
                  </a:lnTo>
                  <a:lnTo>
                    <a:pt x="2264" y="1633"/>
                  </a:lnTo>
                  <a:lnTo>
                    <a:pt x="2263" y="1640"/>
                  </a:lnTo>
                  <a:lnTo>
                    <a:pt x="2263" y="1642"/>
                  </a:lnTo>
                  <a:lnTo>
                    <a:pt x="2262" y="1645"/>
                  </a:lnTo>
                  <a:lnTo>
                    <a:pt x="2259" y="1647"/>
                  </a:lnTo>
                  <a:lnTo>
                    <a:pt x="2257" y="1648"/>
                  </a:lnTo>
                  <a:lnTo>
                    <a:pt x="2243" y="1648"/>
                  </a:lnTo>
                  <a:lnTo>
                    <a:pt x="2230" y="1651"/>
                  </a:lnTo>
                  <a:lnTo>
                    <a:pt x="2228" y="1655"/>
                  </a:lnTo>
                  <a:lnTo>
                    <a:pt x="2227" y="1658"/>
                  </a:lnTo>
                  <a:lnTo>
                    <a:pt x="2227" y="1662"/>
                  </a:lnTo>
                  <a:lnTo>
                    <a:pt x="2227" y="1666"/>
                  </a:lnTo>
                  <a:lnTo>
                    <a:pt x="2228" y="1675"/>
                  </a:lnTo>
                  <a:lnTo>
                    <a:pt x="2227" y="1684"/>
                  </a:lnTo>
                  <a:lnTo>
                    <a:pt x="2222" y="1699"/>
                  </a:lnTo>
                  <a:lnTo>
                    <a:pt x="2218" y="1712"/>
                  </a:lnTo>
                  <a:lnTo>
                    <a:pt x="2214" y="1726"/>
                  </a:lnTo>
                  <a:lnTo>
                    <a:pt x="2207" y="1741"/>
                  </a:lnTo>
                  <a:lnTo>
                    <a:pt x="2204" y="1745"/>
                  </a:lnTo>
                  <a:lnTo>
                    <a:pt x="2202" y="1746"/>
                  </a:lnTo>
                  <a:lnTo>
                    <a:pt x="2198" y="1748"/>
                  </a:lnTo>
                  <a:lnTo>
                    <a:pt x="2194" y="1749"/>
                  </a:lnTo>
                  <a:lnTo>
                    <a:pt x="2185" y="1749"/>
                  </a:lnTo>
                  <a:lnTo>
                    <a:pt x="2176" y="1749"/>
                  </a:lnTo>
                  <a:lnTo>
                    <a:pt x="2165" y="1753"/>
                  </a:lnTo>
                  <a:lnTo>
                    <a:pt x="2154" y="1758"/>
                  </a:lnTo>
                  <a:lnTo>
                    <a:pt x="2146" y="1761"/>
                  </a:lnTo>
                  <a:lnTo>
                    <a:pt x="2139" y="1766"/>
                  </a:lnTo>
                  <a:lnTo>
                    <a:pt x="2133" y="1771"/>
                  </a:lnTo>
                  <a:lnTo>
                    <a:pt x="2126" y="1776"/>
                  </a:lnTo>
                  <a:lnTo>
                    <a:pt x="2116" y="1788"/>
                  </a:lnTo>
                  <a:lnTo>
                    <a:pt x="2107" y="1799"/>
                  </a:lnTo>
                  <a:lnTo>
                    <a:pt x="2099" y="1812"/>
                  </a:lnTo>
                  <a:lnTo>
                    <a:pt x="2090" y="1824"/>
                  </a:lnTo>
                  <a:lnTo>
                    <a:pt x="2079" y="1837"/>
                  </a:lnTo>
                  <a:lnTo>
                    <a:pt x="2065" y="1848"/>
                  </a:lnTo>
                  <a:lnTo>
                    <a:pt x="2054" y="1859"/>
                  </a:lnTo>
                  <a:lnTo>
                    <a:pt x="2042" y="1869"/>
                  </a:lnTo>
                  <a:lnTo>
                    <a:pt x="2031" y="1879"/>
                  </a:lnTo>
                  <a:lnTo>
                    <a:pt x="2022" y="1891"/>
                  </a:lnTo>
                  <a:lnTo>
                    <a:pt x="2015" y="1902"/>
                  </a:lnTo>
                  <a:lnTo>
                    <a:pt x="2010" y="1914"/>
                  </a:lnTo>
                  <a:lnTo>
                    <a:pt x="2007" y="1921"/>
                  </a:lnTo>
                  <a:lnTo>
                    <a:pt x="2006" y="1928"/>
                  </a:lnTo>
                  <a:lnTo>
                    <a:pt x="2005" y="1936"/>
                  </a:lnTo>
                  <a:lnTo>
                    <a:pt x="2005" y="1943"/>
                  </a:lnTo>
                  <a:lnTo>
                    <a:pt x="2005" y="1973"/>
                  </a:lnTo>
                  <a:lnTo>
                    <a:pt x="2008" y="1983"/>
                  </a:lnTo>
                  <a:lnTo>
                    <a:pt x="2012" y="1994"/>
                  </a:lnTo>
                  <a:lnTo>
                    <a:pt x="2015" y="2010"/>
                  </a:lnTo>
                  <a:lnTo>
                    <a:pt x="2015" y="2024"/>
                  </a:lnTo>
                  <a:lnTo>
                    <a:pt x="2015" y="2037"/>
                  </a:lnTo>
                  <a:lnTo>
                    <a:pt x="2015" y="2052"/>
                  </a:lnTo>
                  <a:lnTo>
                    <a:pt x="2015" y="2152"/>
                  </a:lnTo>
                  <a:lnTo>
                    <a:pt x="2016" y="2160"/>
                  </a:lnTo>
                  <a:lnTo>
                    <a:pt x="2017" y="2168"/>
                  </a:lnTo>
                  <a:lnTo>
                    <a:pt x="2021" y="2175"/>
                  </a:lnTo>
                  <a:lnTo>
                    <a:pt x="2025" y="2182"/>
                  </a:lnTo>
                  <a:lnTo>
                    <a:pt x="2032" y="2196"/>
                  </a:lnTo>
                  <a:lnTo>
                    <a:pt x="2040" y="2212"/>
                  </a:lnTo>
                  <a:lnTo>
                    <a:pt x="2046" y="2228"/>
                  </a:lnTo>
                  <a:lnTo>
                    <a:pt x="2052" y="2243"/>
                  </a:lnTo>
                  <a:lnTo>
                    <a:pt x="2057" y="2249"/>
                  </a:lnTo>
                  <a:lnTo>
                    <a:pt x="2062" y="2255"/>
                  </a:lnTo>
                  <a:lnTo>
                    <a:pt x="2070" y="2257"/>
                  </a:lnTo>
                  <a:lnTo>
                    <a:pt x="2077" y="2258"/>
                  </a:lnTo>
                  <a:lnTo>
                    <a:pt x="2110" y="2258"/>
                  </a:lnTo>
                  <a:lnTo>
                    <a:pt x="2119" y="2277"/>
                  </a:lnTo>
                  <a:lnTo>
                    <a:pt x="2125" y="2293"/>
                  </a:lnTo>
                  <a:lnTo>
                    <a:pt x="2128" y="2302"/>
                  </a:lnTo>
                  <a:lnTo>
                    <a:pt x="2129" y="2311"/>
                  </a:lnTo>
                  <a:lnTo>
                    <a:pt x="2130" y="2320"/>
                  </a:lnTo>
                  <a:lnTo>
                    <a:pt x="2130" y="2331"/>
                  </a:lnTo>
                  <a:lnTo>
                    <a:pt x="2129" y="2339"/>
                  </a:lnTo>
                  <a:lnTo>
                    <a:pt x="2128" y="2346"/>
                  </a:lnTo>
                  <a:lnTo>
                    <a:pt x="2124" y="2352"/>
                  </a:lnTo>
                  <a:lnTo>
                    <a:pt x="2119" y="2357"/>
                  </a:lnTo>
                  <a:lnTo>
                    <a:pt x="2109" y="2367"/>
                  </a:lnTo>
                  <a:lnTo>
                    <a:pt x="2096" y="2377"/>
                  </a:lnTo>
                  <a:lnTo>
                    <a:pt x="2082" y="2386"/>
                  </a:lnTo>
                  <a:lnTo>
                    <a:pt x="2072" y="2396"/>
                  </a:lnTo>
                  <a:lnTo>
                    <a:pt x="2067" y="2401"/>
                  </a:lnTo>
                  <a:lnTo>
                    <a:pt x="2064" y="2408"/>
                  </a:lnTo>
                  <a:lnTo>
                    <a:pt x="2062" y="2415"/>
                  </a:lnTo>
                  <a:lnTo>
                    <a:pt x="2061" y="2423"/>
                  </a:lnTo>
                  <a:lnTo>
                    <a:pt x="2061" y="2484"/>
                  </a:lnTo>
                  <a:lnTo>
                    <a:pt x="2060" y="2490"/>
                  </a:lnTo>
                  <a:lnTo>
                    <a:pt x="2059" y="2495"/>
                  </a:lnTo>
                  <a:lnTo>
                    <a:pt x="2059" y="2512"/>
                  </a:lnTo>
                  <a:lnTo>
                    <a:pt x="2065" y="2512"/>
                  </a:lnTo>
                  <a:lnTo>
                    <a:pt x="2072" y="2513"/>
                  </a:lnTo>
                  <a:lnTo>
                    <a:pt x="2079" y="2514"/>
                  </a:lnTo>
                  <a:lnTo>
                    <a:pt x="2085" y="2517"/>
                  </a:lnTo>
                  <a:lnTo>
                    <a:pt x="2090" y="2521"/>
                  </a:lnTo>
                  <a:lnTo>
                    <a:pt x="2095" y="2524"/>
                  </a:lnTo>
                  <a:lnTo>
                    <a:pt x="2097" y="2529"/>
                  </a:lnTo>
                  <a:lnTo>
                    <a:pt x="2099" y="2536"/>
                  </a:lnTo>
                  <a:lnTo>
                    <a:pt x="2097" y="2539"/>
                  </a:lnTo>
                  <a:lnTo>
                    <a:pt x="2096" y="2541"/>
                  </a:lnTo>
                  <a:lnTo>
                    <a:pt x="2095" y="2543"/>
                  </a:lnTo>
                  <a:lnTo>
                    <a:pt x="2092" y="2546"/>
                  </a:lnTo>
                  <a:lnTo>
                    <a:pt x="2089" y="2548"/>
                  </a:lnTo>
                  <a:lnTo>
                    <a:pt x="2084" y="2553"/>
                  </a:lnTo>
                  <a:lnTo>
                    <a:pt x="2075" y="2571"/>
                  </a:lnTo>
                  <a:lnTo>
                    <a:pt x="2065" y="2587"/>
                  </a:lnTo>
                  <a:lnTo>
                    <a:pt x="2057" y="2596"/>
                  </a:lnTo>
                  <a:lnTo>
                    <a:pt x="2052" y="2605"/>
                  </a:lnTo>
                  <a:lnTo>
                    <a:pt x="2050" y="2608"/>
                  </a:lnTo>
                  <a:lnTo>
                    <a:pt x="2048" y="2613"/>
                  </a:lnTo>
                  <a:lnTo>
                    <a:pt x="2047" y="2618"/>
                  </a:lnTo>
                  <a:lnTo>
                    <a:pt x="2047" y="2625"/>
                  </a:lnTo>
                  <a:lnTo>
                    <a:pt x="2047" y="2637"/>
                  </a:lnTo>
                  <a:lnTo>
                    <a:pt x="2048" y="2648"/>
                  </a:lnTo>
                  <a:lnTo>
                    <a:pt x="2051" y="2659"/>
                  </a:lnTo>
                  <a:lnTo>
                    <a:pt x="2054" y="2669"/>
                  </a:lnTo>
                  <a:lnTo>
                    <a:pt x="2056" y="2679"/>
                  </a:lnTo>
                  <a:lnTo>
                    <a:pt x="2059" y="2689"/>
                  </a:lnTo>
                  <a:lnTo>
                    <a:pt x="2061" y="2700"/>
                  </a:lnTo>
                  <a:lnTo>
                    <a:pt x="2061" y="2712"/>
                  </a:lnTo>
                  <a:lnTo>
                    <a:pt x="2061" y="2724"/>
                  </a:lnTo>
                  <a:lnTo>
                    <a:pt x="2061" y="2733"/>
                  </a:lnTo>
                  <a:lnTo>
                    <a:pt x="2061" y="2741"/>
                  </a:lnTo>
                  <a:lnTo>
                    <a:pt x="2061" y="2753"/>
                  </a:lnTo>
                  <a:lnTo>
                    <a:pt x="2060" y="2758"/>
                  </a:lnTo>
                  <a:lnTo>
                    <a:pt x="2059" y="2761"/>
                  </a:lnTo>
                  <a:lnTo>
                    <a:pt x="2057" y="2764"/>
                  </a:lnTo>
                  <a:lnTo>
                    <a:pt x="2055" y="2768"/>
                  </a:lnTo>
                  <a:lnTo>
                    <a:pt x="2048" y="2774"/>
                  </a:lnTo>
                  <a:lnTo>
                    <a:pt x="2041" y="2780"/>
                  </a:lnTo>
                  <a:lnTo>
                    <a:pt x="2035" y="2788"/>
                  </a:lnTo>
                  <a:lnTo>
                    <a:pt x="2030" y="2795"/>
                  </a:lnTo>
                  <a:lnTo>
                    <a:pt x="2025" y="2804"/>
                  </a:lnTo>
                  <a:lnTo>
                    <a:pt x="2022" y="2813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16" name="Freeform 87"/>
            <p:cNvSpPr>
              <a:spLocks/>
            </p:cNvSpPr>
            <p:nvPr/>
          </p:nvSpPr>
          <p:spPr bwMode="auto">
            <a:xfrm>
              <a:off x="2576178" y="2953221"/>
              <a:ext cx="577020" cy="1088829"/>
            </a:xfrm>
            <a:custGeom>
              <a:avLst/>
              <a:gdLst>
                <a:gd name="T0" fmla="*/ 2084 w 2338"/>
                <a:gd name="T1" fmla="*/ 2553 h 4405"/>
                <a:gd name="T2" fmla="*/ 2130 w 2338"/>
                <a:gd name="T3" fmla="*/ 2320 h 4405"/>
                <a:gd name="T4" fmla="*/ 2015 w 2338"/>
                <a:gd name="T5" fmla="*/ 1902 h 4405"/>
                <a:gd name="T6" fmla="*/ 2227 w 2338"/>
                <a:gd name="T7" fmla="*/ 1658 h 4405"/>
                <a:gd name="T8" fmla="*/ 2303 w 2338"/>
                <a:gd name="T9" fmla="*/ 1472 h 4405"/>
                <a:gd name="T10" fmla="*/ 2247 w 2338"/>
                <a:gd name="T11" fmla="*/ 1160 h 4405"/>
                <a:gd name="T12" fmla="*/ 2160 w 2338"/>
                <a:gd name="T13" fmla="*/ 921 h 4405"/>
                <a:gd name="T14" fmla="*/ 2149 w 2338"/>
                <a:gd name="T15" fmla="*/ 725 h 4405"/>
                <a:gd name="T16" fmla="*/ 1973 w 2338"/>
                <a:gd name="T17" fmla="*/ 677 h 4405"/>
                <a:gd name="T18" fmla="*/ 2208 w 2338"/>
                <a:gd name="T19" fmla="*/ 556 h 4405"/>
                <a:gd name="T20" fmla="*/ 2069 w 2338"/>
                <a:gd name="T21" fmla="*/ 500 h 4405"/>
                <a:gd name="T22" fmla="*/ 1987 w 2338"/>
                <a:gd name="T23" fmla="*/ 431 h 4405"/>
                <a:gd name="T24" fmla="*/ 1931 w 2338"/>
                <a:gd name="T25" fmla="*/ 278 h 4405"/>
                <a:gd name="T26" fmla="*/ 1858 w 2338"/>
                <a:gd name="T27" fmla="*/ 264 h 4405"/>
                <a:gd name="T28" fmla="*/ 1771 w 2338"/>
                <a:gd name="T29" fmla="*/ 172 h 4405"/>
                <a:gd name="T30" fmla="*/ 1643 w 2338"/>
                <a:gd name="T31" fmla="*/ 0 h 4405"/>
                <a:gd name="T32" fmla="*/ 1471 w 2338"/>
                <a:gd name="T33" fmla="*/ 36 h 4405"/>
                <a:gd name="T34" fmla="*/ 1516 w 2338"/>
                <a:gd name="T35" fmla="*/ 204 h 4405"/>
                <a:gd name="T36" fmla="*/ 1321 w 2338"/>
                <a:gd name="T37" fmla="*/ 248 h 4405"/>
                <a:gd name="T38" fmla="*/ 1072 w 2338"/>
                <a:gd name="T39" fmla="*/ 464 h 4405"/>
                <a:gd name="T40" fmla="*/ 891 w 2338"/>
                <a:gd name="T41" fmla="*/ 576 h 4405"/>
                <a:gd name="T42" fmla="*/ 684 w 2338"/>
                <a:gd name="T43" fmla="*/ 653 h 4405"/>
                <a:gd name="T44" fmla="*/ 384 w 2338"/>
                <a:gd name="T45" fmla="*/ 643 h 4405"/>
                <a:gd name="T46" fmla="*/ 189 w 2338"/>
                <a:gd name="T47" fmla="*/ 508 h 4405"/>
                <a:gd name="T48" fmla="*/ 7 w 2338"/>
                <a:gd name="T49" fmla="*/ 828 h 4405"/>
                <a:gd name="T50" fmla="*/ 106 w 2338"/>
                <a:gd name="T51" fmla="*/ 933 h 4405"/>
                <a:gd name="T52" fmla="*/ 13 w 2338"/>
                <a:gd name="T53" fmla="*/ 1159 h 4405"/>
                <a:gd name="T54" fmla="*/ 76 w 2338"/>
                <a:gd name="T55" fmla="*/ 1162 h 4405"/>
                <a:gd name="T56" fmla="*/ 233 w 2338"/>
                <a:gd name="T57" fmla="*/ 1167 h 4405"/>
                <a:gd name="T58" fmla="*/ 293 w 2338"/>
                <a:gd name="T59" fmla="*/ 1455 h 4405"/>
                <a:gd name="T60" fmla="*/ 328 w 2338"/>
                <a:gd name="T61" fmla="*/ 1662 h 4405"/>
                <a:gd name="T62" fmla="*/ 315 w 2338"/>
                <a:gd name="T63" fmla="*/ 1899 h 4405"/>
                <a:gd name="T64" fmla="*/ 279 w 2338"/>
                <a:gd name="T65" fmla="*/ 2168 h 4405"/>
                <a:gd name="T66" fmla="*/ 224 w 2338"/>
                <a:gd name="T67" fmla="*/ 2228 h 4405"/>
                <a:gd name="T68" fmla="*/ 275 w 2338"/>
                <a:gd name="T69" fmla="*/ 2408 h 4405"/>
                <a:gd name="T70" fmla="*/ 335 w 2338"/>
                <a:gd name="T71" fmla="*/ 2308 h 4405"/>
                <a:gd name="T72" fmla="*/ 358 w 2338"/>
                <a:gd name="T73" fmla="*/ 2395 h 4405"/>
                <a:gd name="T74" fmla="*/ 387 w 2338"/>
                <a:gd name="T75" fmla="*/ 2684 h 4405"/>
                <a:gd name="T76" fmla="*/ 397 w 2338"/>
                <a:gd name="T77" fmla="*/ 2814 h 4405"/>
                <a:gd name="T78" fmla="*/ 263 w 2338"/>
                <a:gd name="T79" fmla="*/ 2671 h 4405"/>
                <a:gd name="T80" fmla="*/ 196 w 2338"/>
                <a:gd name="T81" fmla="*/ 3053 h 4405"/>
                <a:gd name="T82" fmla="*/ 133 w 2338"/>
                <a:gd name="T83" fmla="*/ 3314 h 4405"/>
                <a:gd name="T84" fmla="*/ 71 w 2338"/>
                <a:gd name="T85" fmla="*/ 3603 h 4405"/>
                <a:gd name="T86" fmla="*/ 132 w 2338"/>
                <a:gd name="T87" fmla="*/ 3833 h 4405"/>
                <a:gd name="T88" fmla="*/ 231 w 2338"/>
                <a:gd name="T89" fmla="*/ 3997 h 4405"/>
                <a:gd name="T90" fmla="*/ 269 w 2338"/>
                <a:gd name="T91" fmla="*/ 4084 h 4405"/>
                <a:gd name="T92" fmla="*/ 332 w 2338"/>
                <a:gd name="T93" fmla="*/ 4331 h 4405"/>
                <a:gd name="T94" fmla="*/ 440 w 2338"/>
                <a:gd name="T95" fmla="*/ 4266 h 4405"/>
                <a:gd name="T96" fmla="*/ 642 w 2338"/>
                <a:gd name="T97" fmla="*/ 4302 h 4405"/>
                <a:gd name="T98" fmla="*/ 832 w 2338"/>
                <a:gd name="T99" fmla="*/ 4256 h 4405"/>
                <a:gd name="T100" fmla="*/ 973 w 2338"/>
                <a:gd name="T101" fmla="*/ 4045 h 4405"/>
                <a:gd name="T102" fmla="*/ 1016 w 2338"/>
                <a:gd name="T103" fmla="*/ 3835 h 4405"/>
                <a:gd name="T104" fmla="*/ 942 w 2338"/>
                <a:gd name="T105" fmla="*/ 3777 h 4405"/>
                <a:gd name="T106" fmla="*/ 1068 w 2338"/>
                <a:gd name="T107" fmla="*/ 3741 h 4405"/>
                <a:gd name="T108" fmla="*/ 1252 w 2338"/>
                <a:gd name="T109" fmla="*/ 3787 h 4405"/>
                <a:gd name="T110" fmla="*/ 1543 w 2338"/>
                <a:gd name="T111" fmla="*/ 3977 h 4405"/>
                <a:gd name="T112" fmla="*/ 1680 w 2338"/>
                <a:gd name="T113" fmla="*/ 4071 h 4405"/>
                <a:gd name="T114" fmla="*/ 1781 w 2338"/>
                <a:gd name="T115" fmla="*/ 3838 h 4405"/>
                <a:gd name="T116" fmla="*/ 1789 w 2338"/>
                <a:gd name="T117" fmla="*/ 3641 h 4405"/>
                <a:gd name="T118" fmla="*/ 1890 w 2338"/>
                <a:gd name="T119" fmla="*/ 3475 h 4405"/>
                <a:gd name="T120" fmla="*/ 1949 w 2338"/>
                <a:gd name="T121" fmla="*/ 3142 h 4405"/>
                <a:gd name="T122" fmla="*/ 2003 w 2338"/>
                <a:gd name="T123" fmla="*/ 2884 h 4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38" h="4405">
                  <a:moveTo>
                    <a:pt x="2022" y="2813"/>
                  </a:moveTo>
                  <a:lnTo>
                    <a:pt x="2025" y="2804"/>
                  </a:lnTo>
                  <a:lnTo>
                    <a:pt x="2030" y="2795"/>
                  </a:lnTo>
                  <a:lnTo>
                    <a:pt x="2035" y="2788"/>
                  </a:lnTo>
                  <a:lnTo>
                    <a:pt x="2041" y="2780"/>
                  </a:lnTo>
                  <a:lnTo>
                    <a:pt x="2048" y="2774"/>
                  </a:lnTo>
                  <a:lnTo>
                    <a:pt x="2055" y="2768"/>
                  </a:lnTo>
                  <a:lnTo>
                    <a:pt x="2057" y="2764"/>
                  </a:lnTo>
                  <a:lnTo>
                    <a:pt x="2059" y="2761"/>
                  </a:lnTo>
                  <a:lnTo>
                    <a:pt x="2060" y="2758"/>
                  </a:lnTo>
                  <a:lnTo>
                    <a:pt x="2061" y="2753"/>
                  </a:lnTo>
                  <a:lnTo>
                    <a:pt x="2061" y="2741"/>
                  </a:lnTo>
                  <a:lnTo>
                    <a:pt x="2061" y="2733"/>
                  </a:lnTo>
                  <a:lnTo>
                    <a:pt x="2061" y="2724"/>
                  </a:lnTo>
                  <a:lnTo>
                    <a:pt x="2061" y="2712"/>
                  </a:lnTo>
                  <a:lnTo>
                    <a:pt x="2061" y="2700"/>
                  </a:lnTo>
                  <a:lnTo>
                    <a:pt x="2059" y="2689"/>
                  </a:lnTo>
                  <a:lnTo>
                    <a:pt x="2056" y="2679"/>
                  </a:lnTo>
                  <a:lnTo>
                    <a:pt x="2054" y="2669"/>
                  </a:lnTo>
                  <a:lnTo>
                    <a:pt x="2051" y="2659"/>
                  </a:lnTo>
                  <a:lnTo>
                    <a:pt x="2048" y="2648"/>
                  </a:lnTo>
                  <a:lnTo>
                    <a:pt x="2047" y="2637"/>
                  </a:lnTo>
                  <a:lnTo>
                    <a:pt x="2047" y="2625"/>
                  </a:lnTo>
                  <a:lnTo>
                    <a:pt x="2047" y="2618"/>
                  </a:lnTo>
                  <a:lnTo>
                    <a:pt x="2048" y="2613"/>
                  </a:lnTo>
                  <a:lnTo>
                    <a:pt x="2050" y="2608"/>
                  </a:lnTo>
                  <a:lnTo>
                    <a:pt x="2052" y="2605"/>
                  </a:lnTo>
                  <a:lnTo>
                    <a:pt x="2057" y="2596"/>
                  </a:lnTo>
                  <a:lnTo>
                    <a:pt x="2065" y="2587"/>
                  </a:lnTo>
                  <a:lnTo>
                    <a:pt x="2075" y="2571"/>
                  </a:lnTo>
                  <a:lnTo>
                    <a:pt x="2084" y="2553"/>
                  </a:lnTo>
                  <a:lnTo>
                    <a:pt x="2089" y="2548"/>
                  </a:lnTo>
                  <a:lnTo>
                    <a:pt x="2092" y="2546"/>
                  </a:lnTo>
                  <a:lnTo>
                    <a:pt x="2095" y="2543"/>
                  </a:lnTo>
                  <a:lnTo>
                    <a:pt x="2096" y="2541"/>
                  </a:lnTo>
                  <a:lnTo>
                    <a:pt x="2097" y="2539"/>
                  </a:lnTo>
                  <a:lnTo>
                    <a:pt x="2099" y="2536"/>
                  </a:lnTo>
                  <a:lnTo>
                    <a:pt x="2097" y="2529"/>
                  </a:lnTo>
                  <a:lnTo>
                    <a:pt x="2095" y="2524"/>
                  </a:lnTo>
                  <a:lnTo>
                    <a:pt x="2090" y="2521"/>
                  </a:lnTo>
                  <a:lnTo>
                    <a:pt x="2085" y="2517"/>
                  </a:lnTo>
                  <a:lnTo>
                    <a:pt x="2079" y="2514"/>
                  </a:lnTo>
                  <a:lnTo>
                    <a:pt x="2072" y="2513"/>
                  </a:lnTo>
                  <a:lnTo>
                    <a:pt x="2065" y="2512"/>
                  </a:lnTo>
                  <a:lnTo>
                    <a:pt x="2059" y="2512"/>
                  </a:lnTo>
                  <a:lnTo>
                    <a:pt x="2059" y="2495"/>
                  </a:lnTo>
                  <a:lnTo>
                    <a:pt x="2060" y="2490"/>
                  </a:lnTo>
                  <a:lnTo>
                    <a:pt x="2061" y="2484"/>
                  </a:lnTo>
                  <a:lnTo>
                    <a:pt x="2061" y="2423"/>
                  </a:lnTo>
                  <a:lnTo>
                    <a:pt x="2062" y="2415"/>
                  </a:lnTo>
                  <a:lnTo>
                    <a:pt x="2064" y="2408"/>
                  </a:lnTo>
                  <a:lnTo>
                    <a:pt x="2067" y="2401"/>
                  </a:lnTo>
                  <a:lnTo>
                    <a:pt x="2072" y="2396"/>
                  </a:lnTo>
                  <a:lnTo>
                    <a:pt x="2082" y="2386"/>
                  </a:lnTo>
                  <a:lnTo>
                    <a:pt x="2096" y="2377"/>
                  </a:lnTo>
                  <a:lnTo>
                    <a:pt x="2109" y="2367"/>
                  </a:lnTo>
                  <a:lnTo>
                    <a:pt x="2119" y="2357"/>
                  </a:lnTo>
                  <a:lnTo>
                    <a:pt x="2124" y="2352"/>
                  </a:lnTo>
                  <a:lnTo>
                    <a:pt x="2128" y="2346"/>
                  </a:lnTo>
                  <a:lnTo>
                    <a:pt x="2129" y="2339"/>
                  </a:lnTo>
                  <a:lnTo>
                    <a:pt x="2130" y="2331"/>
                  </a:lnTo>
                  <a:lnTo>
                    <a:pt x="2130" y="2320"/>
                  </a:lnTo>
                  <a:lnTo>
                    <a:pt x="2129" y="2311"/>
                  </a:lnTo>
                  <a:lnTo>
                    <a:pt x="2128" y="2302"/>
                  </a:lnTo>
                  <a:lnTo>
                    <a:pt x="2125" y="2293"/>
                  </a:lnTo>
                  <a:lnTo>
                    <a:pt x="2119" y="2277"/>
                  </a:lnTo>
                  <a:lnTo>
                    <a:pt x="2110" y="2258"/>
                  </a:lnTo>
                  <a:lnTo>
                    <a:pt x="2077" y="2258"/>
                  </a:lnTo>
                  <a:lnTo>
                    <a:pt x="2070" y="2257"/>
                  </a:lnTo>
                  <a:lnTo>
                    <a:pt x="2062" y="2255"/>
                  </a:lnTo>
                  <a:lnTo>
                    <a:pt x="2057" y="2249"/>
                  </a:lnTo>
                  <a:lnTo>
                    <a:pt x="2052" y="2243"/>
                  </a:lnTo>
                  <a:lnTo>
                    <a:pt x="2046" y="2228"/>
                  </a:lnTo>
                  <a:lnTo>
                    <a:pt x="2040" y="2212"/>
                  </a:lnTo>
                  <a:lnTo>
                    <a:pt x="2032" y="2196"/>
                  </a:lnTo>
                  <a:lnTo>
                    <a:pt x="2025" y="2182"/>
                  </a:lnTo>
                  <a:lnTo>
                    <a:pt x="2021" y="2175"/>
                  </a:lnTo>
                  <a:lnTo>
                    <a:pt x="2017" y="2168"/>
                  </a:lnTo>
                  <a:lnTo>
                    <a:pt x="2016" y="2160"/>
                  </a:lnTo>
                  <a:lnTo>
                    <a:pt x="2015" y="2152"/>
                  </a:lnTo>
                  <a:lnTo>
                    <a:pt x="2015" y="2052"/>
                  </a:lnTo>
                  <a:lnTo>
                    <a:pt x="2015" y="2037"/>
                  </a:lnTo>
                  <a:lnTo>
                    <a:pt x="2015" y="2024"/>
                  </a:lnTo>
                  <a:lnTo>
                    <a:pt x="2015" y="2010"/>
                  </a:lnTo>
                  <a:lnTo>
                    <a:pt x="2012" y="1994"/>
                  </a:lnTo>
                  <a:lnTo>
                    <a:pt x="2008" y="1983"/>
                  </a:lnTo>
                  <a:lnTo>
                    <a:pt x="2005" y="1973"/>
                  </a:lnTo>
                  <a:lnTo>
                    <a:pt x="2005" y="1943"/>
                  </a:lnTo>
                  <a:lnTo>
                    <a:pt x="2005" y="1936"/>
                  </a:lnTo>
                  <a:lnTo>
                    <a:pt x="2006" y="1928"/>
                  </a:lnTo>
                  <a:lnTo>
                    <a:pt x="2007" y="1921"/>
                  </a:lnTo>
                  <a:lnTo>
                    <a:pt x="2010" y="1914"/>
                  </a:lnTo>
                  <a:lnTo>
                    <a:pt x="2015" y="1902"/>
                  </a:lnTo>
                  <a:lnTo>
                    <a:pt x="2022" y="1891"/>
                  </a:lnTo>
                  <a:lnTo>
                    <a:pt x="2031" y="1879"/>
                  </a:lnTo>
                  <a:lnTo>
                    <a:pt x="2042" y="1869"/>
                  </a:lnTo>
                  <a:lnTo>
                    <a:pt x="2054" y="1859"/>
                  </a:lnTo>
                  <a:lnTo>
                    <a:pt x="2065" y="1848"/>
                  </a:lnTo>
                  <a:lnTo>
                    <a:pt x="2079" y="1837"/>
                  </a:lnTo>
                  <a:lnTo>
                    <a:pt x="2090" y="1824"/>
                  </a:lnTo>
                  <a:lnTo>
                    <a:pt x="2099" y="1812"/>
                  </a:lnTo>
                  <a:lnTo>
                    <a:pt x="2107" y="1799"/>
                  </a:lnTo>
                  <a:lnTo>
                    <a:pt x="2116" y="1788"/>
                  </a:lnTo>
                  <a:lnTo>
                    <a:pt x="2126" y="1776"/>
                  </a:lnTo>
                  <a:lnTo>
                    <a:pt x="2133" y="1771"/>
                  </a:lnTo>
                  <a:lnTo>
                    <a:pt x="2139" y="1766"/>
                  </a:lnTo>
                  <a:lnTo>
                    <a:pt x="2146" y="1761"/>
                  </a:lnTo>
                  <a:lnTo>
                    <a:pt x="2154" y="1758"/>
                  </a:lnTo>
                  <a:lnTo>
                    <a:pt x="2165" y="1753"/>
                  </a:lnTo>
                  <a:lnTo>
                    <a:pt x="2176" y="1749"/>
                  </a:lnTo>
                  <a:lnTo>
                    <a:pt x="2185" y="1749"/>
                  </a:lnTo>
                  <a:lnTo>
                    <a:pt x="2194" y="1749"/>
                  </a:lnTo>
                  <a:lnTo>
                    <a:pt x="2198" y="1748"/>
                  </a:lnTo>
                  <a:lnTo>
                    <a:pt x="2202" y="1746"/>
                  </a:lnTo>
                  <a:lnTo>
                    <a:pt x="2204" y="1745"/>
                  </a:lnTo>
                  <a:lnTo>
                    <a:pt x="2207" y="1741"/>
                  </a:lnTo>
                  <a:lnTo>
                    <a:pt x="2214" y="1726"/>
                  </a:lnTo>
                  <a:lnTo>
                    <a:pt x="2218" y="1712"/>
                  </a:lnTo>
                  <a:lnTo>
                    <a:pt x="2222" y="1699"/>
                  </a:lnTo>
                  <a:lnTo>
                    <a:pt x="2227" y="1684"/>
                  </a:lnTo>
                  <a:lnTo>
                    <a:pt x="2228" y="1675"/>
                  </a:lnTo>
                  <a:lnTo>
                    <a:pt x="2227" y="1666"/>
                  </a:lnTo>
                  <a:lnTo>
                    <a:pt x="2227" y="1662"/>
                  </a:lnTo>
                  <a:lnTo>
                    <a:pt x="2227" y="1658"/>
                  </a:lnTo>
                  <a:lnTo>
                    <a:pt x="2228" y="1655"/>
                  </a:lnTo>
                  <a:lnTo>
                    <a:pt x="2230" y="1651"/>
                  </a:lnTo>
                  <a:lnTo>
                    <a:pt x="2243" y="1648"/>
                  </a:lnTo>
                  <a:lnTo>
                    <a:pt x="2257" y="1648"/>
                  </a:lnTo>
                  <a:lnTo>
                    <a:pt x="2259" y="1647"/>
                  </a:lnTo>
                  <a:lnTo>
                    <a:pt x="2262" y="1645"/>
                  </a:lnTo>
                  <a:lnTo>
                    <a:pt x="2263" y="1642"/>
                  </a:lnTo>
                  <a:lnTo>
                    <a:pt x="2263" y="1640"/>
                  </a:lnTo>
                  <a:lnTo>
                    <a:pt x="2264" y="1633"/>
                  </a:lnTo>
                  <a:lnTo>
                    <a:pt x="2266" y="1627"/>
                  </a:lnTo>
                  <a:lnTo>
                    <a:pt x="2277" y="1613"/>
                  </a:lnTo>
                  <a:lnTo>
                    <a:pt x="2287" y="1600"/>
                  </a:lnTo>
                  <a:lnTo>
                    <a:pt x="2292" y="1581"/>
                  </a:lnTo>
                  <a:lnTo>
                    <a:pt x="2296" y="1564"/>
                  </a:lnTo>
                  <a:lnTo>
                    <a:pt x="2298" y="1556"/>
                  </a:lnTo>
                  <a:lnTo>
                    <a:pt x="2302" y="1548"/>
                  </a:lnTo>
                  <a:lnTo>
                    <a:pt x="2306" y="1539"/>
                  </a:lnTo>
                  <a:lnTo>
                    <a:pt x="2311" y="1531"/>
                  </a:lnTo>
                  <a:lnTo>
                    <a:pt x="2320" y="1523"/>
                  </a:lnTo>
                  <a:lnTo>
                    <a:pt x="2328" y="1517"/>
                  </a:lnTo>
                  <a:lnTo>
                    <a:pt x="2332" y="1513"/>
                  </a:lnTo>
                  <a:lnTo>
                    <a:pt x="2336" y="1509"/>
                  </a:lnTo>
                  <a:lnTo>
                    <a:pt x="2338" y="1505"/>
                  </a:lnTo>
                  <a:lnTo>
                    <a:pt x="2338" y="1499"/>
                  </a:lnTo>
                  <a:lnTo>
                    <a:pt x="2338" y="1495"/>
                  </a:lnTo>
                  <a:lnTo>
                    <a:pt x="2337" y="1492"/>
                  </a:lnTo>
                  <a:lnTo>
                    <a:pt x="2336" y="1488"/>
                  </a:lnTo>
                  <a:lnTo>
                    <a:pt x="2333" y="1485"/>
                  </a:lnTo>
                  <a:lnTo>
                    <a:pt x="2328" y="1480"/>
                  </a:lnTo>
                  <a:lnTo>
                    <a:pt x="2321" y="1477"/>
                  </a:lnTo>
                  <a:lnTo>
                    <a:pt x="2303" y="1472"/>
                  </a:lnTo>
                  <a:lnTo>
                    <a:pt x="2284" y="1468"/>
                  </a:lnTo>
                  <a:lnTo>
                    <a:pt x="2281" y="1467"/>
                  </a:lnTo>
                  <a:lnTo>
                    <a:pt x="2278" y="1464"/>
                  </a:lnTo>
                  <a:lnTo>
                    <a:pt x="2276" y="1460"/>
                  </a:lnTo>
                  <a:lnTo>
                    <a:pt x="2274" y="1456"/>
                  </a:lnTo>
                  <a:lnTo>
                    <a:pt x="2272" y="1449"/>
                  </a:lnTo>
                  <a:lnTo>
                    <a:pt x="2271" y="1440"/>
                  </a:lnTo>
                  <a:lnTo>
                    <a:pt x="2268" y="1428"/>
                  </a:lnTo>
                  <a:lnTo>
                    <a:pt x="2267" y="1418"/>
                  </a:lnTo>
                  <a:lnTo>
                    <a:pt x="2266" y="1406"/>
                  </a:lnTo>
                  <a:lnTo>
                    <a:pt x="2266" y="1394"/>
                  </a:lnTo>
                  <a:lnTo>
                    <a:pt x="2267" y="1377"/>
                  </a:lnTo>
                  <a:lnTo>
                    <a:pt x="2268" y="1362"/>
                  </a:lnTo>
                  <a:lnTo>
                    <a:pt x="2269" y="1349"/>
                  </a:lnTo>
                  <a:lnTo>
                    <a:pt x="2272" y="1331"/>
                  </a:lnTo>
                  <a:lnTo>
                    <a:pt x="2267" y="1330"/>
                  </a:lnTo>
                  <a:lnTo>
                    <a:pt x="2263" y="1327"/>
                  </a:lnTo>
                  <a:lnTo>
                    <a:pt x="2261" y="1325"/>
                  </a:lnTo>
                  <a:lnTo>
                    <a:pt x="2259" y="1320"/>
                  </a:lnTo>
                  <a:lnTo>
                    <a:pt x="2257" y="1311"/>
                  </a:lnTo>
                  <a:lnTo>
                    <a:pt x="2256" y="1301"/>
                  </a:lnTo>
                  <a:lnTo>
                    <a:pt x="2252" y="1283"/>
                  </a:lnTo>
                  <a:lnTo>
                    <a:pt x="2248" y="1267"/>
                  </a:lnTo>
                  <a:lnTo>
                    <a:pt x="2244" y="1246"/>
                  </a:lnTo>
                  <a:lnTo>
                    <a:pt x="2242" y="1228"/>
                  </a:lnTo>
                  <a:lnTo>
                    <a:pt x="2239" y="1209"/>
                  </a:lnTo>
                  <a:lnTo>
                    <a:pt x="2238" y="1189"/>
                  </a:lnTo>
                  <a:lnTo>
                    <a:pt x="2239" y="1180"/>
                  </a:lnTo>
                  <a:lnTo>
                    <a:pt x="2241" y="1174"/>
                  </a:lnTo>
                  <a:lnTo>
                    <a:pt x="2243" y="1167"/>
                  </a:lnTo>
                  <a:lnTo>
                    <a:pt x="2247" y="1160"/>
                  </a:lnTo>
                  <a:lnTo>
                    <a:pt x="2249" y="1154"/>
                  </a:lnTo>
                  <a:lnTo>
                    <a:pt x="2252" y="1148"/>
                  </a:lnTo>
                  <a:lnTo>
                    <a:pt x="2254" y="1140"/>
                  </a:lnTo>
                  <a:lnTo>
                    <a:pt x="2254" y="1133"/>
                  </a:lnTo>
                  <a:lnTo>
                    <a:pt x="2254" y="1114"/>
                  </a:lnTo>
                  <a:lnTo>
                    <a:pt x="2244" y="1114"/>
                  </a:lnTo>
                  <a:lnTo>
                    <a:pt x="2230" y="1118"/>
                  </a:lnTo>
                  <a:lnTo>
                    <a:pt x="2217" y="1121"/>
                  </a:lnTo>
                  <a:lnTo>
                    <a:pt x="2209" y="1121"/>
                  </a:lnTo>
                  <a:lnTo>
                    <a:pt x="2200" y="1120"/>
                  </a:lnTo>
                  <a:lnTo>
                    <a:pt x="2200" y="1106"/>
                  </a:lnTo>
                  <a:lnTo>
                    <a:pt x="2200" y="1094"/>
                  </a:lnTo>
                  <a:lnTo>
                    <a:pt x="2205" y="1076"/>
                  </a:lnTo>
                  <a:lnTo>
                    <a:pt x="2210" y="1059"/>
                  </a:lnTo>
                  <a:lnTo>
                    <a:pt x="2210" y="1052"/>
                  </a:lnTo>
                  <a:lnTo>
                    <a:pt x="2208" y="1046"/>
                  </a:lnTo>
                  <a:lnTo>
                    <a:pt x="2205" y="1040"/>
                  </a:lnTo>
                  <a:lnTo>
                    <a:pt x="2202" y="1035"/>
                  </a:lnTo>
                  <a:lnTo>
                    <a:pt x="2193" y="1025"/>
                  </a:lnTo>
                  <a:lnTo>
                    <a:pt x="2184" y="1016"/>
                  </a:lnTo>
                  <a:lnTo>
                    <a:pt x="2174" y="1006"/>
                  </a:lnTo>
                  <a:lnTo>
                    <a:pt x="2165" y="997"/>
                  </a:lnTo>
                  <a:lnTo>
                    <a:pt x="2161" y="991"/>
                  </a:lnTo>
                  <a:lnTo>
                    <a:pt x="2159" y="986"/>
                  </a:lnTo>
                  <a:lnTo>
                    <a:pt x="2156" y="980"/>
                  </a:lnTo>
                  <a:lnTo>
                    <a:pt x="2156" y="972"/>
                  </a:lnTo>
                  <a:lnTo>
                    <a:pt x="2156" y="960"/>
                  </a:lnTo>
                  <a:lnTo>
                    <a:pt x="2158" y="950"/>
                  </a:lnTo>
                  <a:lnTo>
                    <a:pt x="2159" y="940"/>
                  </a:lnTo>
                  <a:lnTo>
                    <a:pt x="2160" y="927"/>
                  </a:lnTo>
                  <a:lnTo>
                    <a:pt x="2160" y="921"/>
                  </a:lnTo>
                  <a:lnTo>
                    <a:pt x="2161" y="913"/>
                  </a:lnTo>
                  <a:lnTo>
                    <a:pt x="2164" y="907"/>
                  </a:lnTo>
                  <a:lnTo>
                    <a:pt x="2168" y="902"/>
                  </a:lnTo>
                  <a:lnTo>
                    <a:pt x="2173" y="898"/>
                  </a:lnTo>
                  <a:lnTo>
                    <a:pt x="2185" y="893"/>
                  </a:lnTo>
                  <a:lnTo>
                    <a:pt x="2200" y="889"/>
                  </a:lnTo>
                  <a:lnTo>
                    <a:pt x="2215" y="886"/>
                  </a:lnTo>
                  <a:lnTo>
                    <a:pt x="2230" y="881"/>
                  </a:lnTo>
                  <a:lnTo>
                    <a:pt x="2237" y="877"/>
                  </a:lnTo>
                  <a:lnTo>
                    <a:pt x="2243" y="872"/>
                  </a:lnTo>
                  <a:lnTo>
                    <a:pt x="2247" y="867"/>
                  </a:lnTo>
                  <a:lnTo>
                    <a:pt x="2251" y="859"/>
                  </a:lnTo>
                  <a:lnTo>
                    <a:pt x="2237" y="852"/>
                  </a:lnTo>
                  <a:lnTo>
                    <a:pt x="2224" y="845"/>
                  </a:lnTo>
                  <a:lnTo>
                    <a:pt x="2212" y="838"/>
                  </a:lnTo>
                  <a:lnTo>
                    <a:pt x="2199" y="829"/>
                  </a:lnTo>
                  <a:lnTo>
                    <a:pt x="2192" y="823"/>
                  </a:lnTo>
                  <a:lnTo>
                    <a:pt x="2187" y="815"/>
                  </a:lnTo>
                  <a:lnTo>
                    <a:pt x="2183" y="808"/>
                  </a:lnTo>
                  <a:lnTo>
                    <a:pt x="2178" y="799"/>
                  </a:lnTo>
                  <a:lnTo>
                    <a:pt x="2173" y="795"/>
                  </a:lnTo>
                  <a:lnTo>
                    <a:pt x="2169" y="791"/>
                  </a:lnTo>
                  <a:lnTo>
                    <a:pt x="2164" y="790"/>
                  </a:lnTo>
                  <a:lnTo>
                    <a:pt x="2158" y="790"/>
                  </a:lnTo>
                  <a:lnTo>
                    <a:pt x="2146" y="790"/>
                  </a:lnTo>
                  <a:lnTo>
                    <a:pt x="2134" y="790"/>
                  </a:lnTo>
                  <a:lnTo>
                    <a:pt x="2134" y="776"/>
                  </a:lnTo>
                  <a:lnTo>
                    <a:pt x="2135" y="763"/>
                  </a:lnTo>
                  <a:lnTo>
                    <a:pt x="2139" y="750"/>
                  </a:lnTo>
                  <a:lnTo>
                    <a:pt x="2144" y="739"/>
                  </a:lnTo>
                  <a:lnTo>
                    <a:pt x="2149" y="725"/>
                  </a:lnTo>
                  <a:lnTo>
                    <a:pt x="2158" y="714"/>
                  </a:lnTo>
                  <a:lnTo>
                    <a:pt x="2165" y="702"/>
                  </a:lnTo>
                  <a:lnTo>
                    <a:pt x="2165" y="695"/>
                  </a:lnTo>
                  <a:lnTo>
                    <a:pt x="2163" y="689"/>
                  </a:lnTo>
                  <a:lnTo>
                    <a:pt x="2160" y="685"/>
                  </a:lnTo>
                  <a:lnTo>
                    <a:pt x="2158" y="684"/>
                  </a:lnTo>
                  <a:lnTo>
                    <a:pt x="2155" y="682"/>
                  </a:lnTo>
                  <a:lnTo>
                    <a:pt x="2151" y="681"/>
                  </a:lnTo>
                  <a:lnTo>
                    <a:pt x="2145" y="681"/>
                  </a:lnTo>
                  <a:lnTo>
                    <a:pt x="2141" y="682"/>
                  </a:lnTo>
                  <a:lnTo>
                    <a:pt x="2136" y="685"/>
                  </a:lnTo>
                  <a:lnTo>
                    <a:pt x="2133" y="687"/>
                  </a:lnTo>
                  <a:lnTo>
                    <a:pt x="2124" y="692"/>
                  </a:lnTo>
                  <a:lnTo>
                    <a:pt x="2114" y="697"/>
                  </a:lnTo>
                  <a:lnTo>
                    <a:pt x="2105" y="700"/>
                  </a:lnTo>
                  <a:lnTo>
                    <a:pt x="2097" y="704"/>
                  </a:lnTo>
                  <a:lnTo>
                    <a:pt x="2091" y="709"/>
                  </a:lnTo>
                  <a:lnTo>
                    <a:pt x="2086" y="712"/>
                  </a:lnTo>
                  <a:lnTo>
                    <a:pt x="2081" y="715"/>
                  </a:lnTo>
                  <a:lnTo>
                    <a:pt x="2075" y="716"/>
                  </a:lnTo>
                  <a:lnTo>
                    <a:pt x="2056" y="715"/>
                  </a:lnTo>
                  <a:lnTo>
                    <a:pt x="2040" y="711"/>
                  </a:lnTo>
                  <a:lnTo>
                    <a:pt x="2025" y="707"/>
                  </a:lnTo>
                  <a:lnTo>
                    <a:pt x="2007" y="702"/>
                  </a:lnTo>
                  <a:lnTo>
                    <a:pt x="1996" y="700"/>
                  </a:lnTo>
                  <a:lnTo>
                    <a:pt x="1984" y="697"/>
                  </a:lnTo>
                  <a:lnTo>
                    <a:pt x="1979" y="695"/>
                  </a:lnTo>
                  <a:lnTo>
                    <a:pt x="1976" y="692"/>
                  </a:lnTo>
                  <a:lnTo>
                    <a:pt x="1973" y="689"/>
                  </a:lnTo>
                  <a:lnTo>
                    <a:pt x="1973" y="684"/>
                  </a:lnTo>
                  <a:lnTo>
                    <a:pt x="1973" y="677"/>
                  </a:lnTo>
                  <a:lnTo>
                    <a:pt x="1977" y="672"/>
                  </a:lnTo>
                  <a:lnTo>
                    <a:pt x="1981" y="668"/>
                  </a:lnTo>
                  <a:lnTo>
                    <a:pt x="1987" y="665"/>
                  </a:lnTo>
                  <a:lnTo>
                    <a:pt x="1993" y="662"/>
                  </a:lnTo>
                  <a:lnTo>
                    <a:pt x="2001" y="661"/>
                  </a:lnTo>
                  <a:lnTo>
                    <a:pt x="2008" y="660"/>
                  </a:lnTo>
                  <a:lnTo>
                    <a:pt x="2016" y="660"/>
                  </a:lnTo>
                  <a:lnTo>
                    <a:pt x="2032" y="661"/>
                  </a:lnTo>
                  <a:lnTo>
                    <a:pt x="2048" y="661"/>
                  </a:lnTo>
                  <a:lnTo>
                    <a:pt x="2050" y="653"/>
                  </a:lnTo>
                  <a:lnTo>
                    <a:pt x="2051" y="647"/>
                  </a:lnTo>
                  <a:lnTo>
                    <a:pt x="2054" y="642"/>
                  </a:lnTo>
                  <a:lnTo>
                    <a:pt x="2057" y="636"/>
                  </a:lnTo>
                  <a:lnTo>
                    <a:pt x="2066" y="627"/>
                  </a:lnTo>
                  <a:lnTo>
                    <a:pt x="2076" y="617"/>
                  </a:lnTo>
                  <a:lnTo>
                    <a:pt x="2085" y="608"/>
                  </a:lnTo>
                  <a:lnTo>
                    <a:pt x="2092" y="601"/>
                  </a:lnTo>
                  <a:lnTo>
                    <a:pt x="2101" y="593"/>
                  </a:lnTo>
                  <a:lnTo>
                    <a:pt x="2111" y="587"/>
                  </a:lnTo>
                  <a:lnTo>
                    <a:pt x="2124" y="581"/>
                  </a:lnTo>
                  <a:lnTo>
                    <a:pt x="2135" y="573"/>
                  </a:lnTo>
                  <a:lnTo>
                    <a:pt x="2141" y="571"/>
                  </a:lnTo>
                  <a:lnTo>
                    <a:pt x="2146" y="568"/>
                  </a:lnTo>
                  <a:lnTo>
                    <a:pt x="2153" y="566"/>
                  </a:lnTo>
                  <a:lnTo>
                    <a:pt x="2160" y="564"/>
                  </a:lnTo>
                  <a:lnTo>
                    <a:pt x="2176" y="564"/>
                  </a:lnTo>
                  <a:lnTo>
                    <a:pt x="2192" y="564"/>
                  </a:lnTo>
                  <a:lnTo>
                    <a:pt x="2199" y="563"/>
                  </a:lnTo>
                  <a:lnTo>
                    <a:pt x="2204" y="561"/>
                  </a:lnTo>
                  <a:lnTo>
                    <a:pt x="2207" y="558"/>
                  </a:lnTo>
                  <a:lnTo>
                    <a:pt x="2208" y="556"/>
                  </a:lnTo>
                  <a:lnTo>
                    <a:pt x="2209" y="553"/>
                  </a:lnTo>
                  <a:lnTo>
                    <a:pt x="2209" y="549"/>
                  </a:lnTo>
                  <a:lnTo>
                    <a:pt x="2209" y="546"/>
                  </a:lnTo>
                  <a:lnTo>
                    <a:pt x="2207" y="543"/>
                  </a:lnTo>
                  <a:lnTo>
                    <a:pt x="2204" y="539"/>
                  </a:lnTo>
                  <a:lnTo>
                    <a:pt x="2200" y="538"/>
                  </a:lnTo>
                  <a:lnTo>
                    <a:pt x="2193" y="535"/>
                  </a:lnTo>
                  <a:lnTo>
                    <a:pt x="2184" y="534"/>
                  </a:lnTo>
                  <a:lnTo>
                    <a:pt x="2174" y="534"/>
                  </a:lnTo>
                  <a:lnTo>
                    <a:pt x="2165" y="532"/>
                  </a:lnTo>
                  <a:lnTo>
                    <a:pt x="2156" y="528"/>
                  </a:lnTo>
                  <a:lnTo>
                    <a:pt x="2149" y="522"/>
                  </a:lnTo>
                  <a:lnTo>
                    <a:pt x="2146" y="518"/>
                  </a:lnTo>
                  <a:lnTo>
                    <a:pt x="2144" y="514"/>
                  </a:lnTo>
                  <a:lnTo>
                    <a:pt x="2141" y="512"/>
                  </a:lnTo>
                  <a:lnTo>
                    <a:pt x="2138" y="510"/>
                  </a:lnTo>
                  <a:lnTo>
                    <a:pt x="2133" y="512"/>
                  </a:lnTo>
                  <a:lnTo>
                    <a:pt x="2128" y="514"/>
                  </a:lnTo>
                  <a:lnTo>
                    <a:pt x="2123" y="518"/>
                  </a:lnTo>
                  <a:lnTo>
                    <a:pt x="2119" y="522"/>
                  </a:lnTo>
                  <a:lnTo>
                    <a:pt x="2115" y="525"/>
                  </a:lnTo>
                  <a:lnTo>
                    <a:pt x="2111" y="529"/>
                  </a:lnTo>
                  <a:lnTo>
                    <a:pt x="2106" y="532"/>
                  </a:lnTo>
                  <a:lnTo>
                    <a:pt x="2100" y="533"/>
                  </a:lnTo>
                  <a:lnTo>
                    <a:pt x="2087" y="533"/>
                  </a:lnTo>
                  <a:lnTo>
                    <a:pt x="2076" y="530"/>
                  </a:lnTo>
                  <a:lnTo>
                    <a:pt x="2071" y="528"/>
                  </a:lnTo>
                  <a:lnTo>
                    <a:pt x="2067" y="524"/>
                  </a:lnTo>
                  <a:lnTo>
                    <a:pt x="2065" y="520"/>
                  </a:lnTo>
                  <a:lnTo>
                    <a:pt x="2064" y="514"/>
                  </a:lnTo>
                  <a:lnTo>
                    <a:pt x="2069" y="500"/>
                  </a:lnTo>
                  <a:lnTo>
                    <a:pt x="2074" y="487"/>
                  </a:lnTo>
                  <a:lnTo>
                    <a:pt x="2072" y="480"/>
                  </a:lnTo>
                  <a:lnTo>
                    <a:pt x="2072" y="474"/>
                  </a:lnTo>
                  <a:lnTo>
                    <a:pt x="2061" y="474"/>
                  </a:lnTo>
                  <a:lnTo>
                    <a:pt x="2054" y="474"/>
                  </a:lnTo>
                  <a:lnTo>
                    <a:pt x="2046" y="477"/>
                  </a:lnTo>
                  <a:lnTo>
                    <a:pt x="2040" y="480"/>
                  </a:lnTo>
                  <a:lnTo>
                    <a:pt x="2033" y="485"/>
                  </a:lnTo>
                  <a:lnTo>
                    <a:pt x="2022" y="497"/>
                  </a:lnTo>
                  <a:lnTo>
                    <a:pt x="2010" y="509"/>
                  </a:lnTo>
                  <a:lnTo>
                    <a:pt x="2002" y="518"/>
                  </a:lnTo>
                  <a:lnTo>
                    <a:pt x="1997" y="525"/>
                  </a:lnTo>
                  <a:lnTo>
                    <a:pt x="1993" y="529"/>
                  </a:lnTo>
                  <a:lnTo>
                    <a:pt x="1990" y="532"/>
                  </a:lnTo>
                  <a:lnTo>
                    <a:pt x="1986" y="534"/>
                  </a:lnTo>
                  <a:lnTo>
                    <a:pt x="1981" y="534"/>
                  </a:lnTo>
                  <a:lnTo>
                    <a:pt x="1978" y="534"/>
                  </a:lnTo>
                  <a:lnTo>
                    <a:pt x="1976" y="533"/>
                  </a:lnTo>
                  <a:lnTo>
                    <a:pt x="1974" y="532"/>
                  </a:lnTo>
                  <a:lnTo>
                    <a:pt x="1973" y="529"/>
                  </a:lnTo>
                  <a:lnTo>
                    <a:pt x="1971" y="524"/>
                  </a:lnTo>
                  <a:lnTo>
                    <a:pt x="1968" y="519"/>
                  </a:lnTo>
                  <a:lnTo>
                    <a:pt x="1963" y="512"/>
                  </a:lnTo>
                  <a:lnTo>
                    <a:pt x="1959" y="504"/>
                  </a:lnTo>
                  <a:lnTo>
                    <a:pt x="1961" y="494"/>
                  </a:lnTo>
                  <a:lnTo>
                    <a:pt x="1963" y="487"/>
                  </a:lnTo>
                  <a:lnTo>
                    <a:pt x="1967" y="479"/>
                  </a:lnTo>
                  <a:lnTo>
                    <a:pt x="1971" y="473"/>
                  </a:lnTo>
                  <a:lnTo>
                    <a:pt x="1981" y="459"/>
                  </a:lnTo>
                  <a:lnTo>
                    <a:pt x="1990" y="441"/>
                  </a:lnTo>
                  <a:lnTo>
                    <a:pt x="1987" y="431"/>
                  </a:lnTo>
                  <a:lnTo>
                    <a:pt x="1991" y="425"/>
                  </a:lnTo>
                  <a:lnTo>
                    <a:pt x="1995" y="420"/>
                  </a:lnTo>
                  <a:lnTo>
                    <a:pt x="1996" y="418"/>
                  </a:lnTo>
                  <a:lnTo>
                    <a:pt x="1998" y="415"/>
                  </a:lnTo>
                  <a:lnTo>
                    <a:pt x="2002" y="415"/>
                  </a:lnTo>
                  <a:lnTo>
                    <a:pt x="2005" y="414"/>
                  </a:lnTo>
                  <a:lnTo>
                    <a:pt x="2016" y="418"/>
                  </a:lnTo>
                  <a:lnTo>
                    <a:pt x="2027" y="421"/>
                  </a:lnTo>
                  <a:lnTo>
                    <a:pt x="2036" y="421"/>
                  </a:lnTo>
                  <a:lnTo>
                    <a:pt x="2045" y="421"/>
                  </a:lnTo>
                  <a:lnTo>
                    <a:pt x="2045" y="410"/>
                  </a:lnTo>
                  <a:lnTo>
                    <a:pt x="2045" y="382"/>
                  </a:lnTo>
                  <a:lnTo>
                    <a:pt x="2042" y="357"/>
                  </a:lnTo>
                  <a:lnTo>
                    <a:pt x="2037" y="333"/>
                  </a:lnTo>
                  <a:lnTo>
                    <a:pt x="2030" y="306"/>
                  </a:lnTo>
                  <a:lnTo>
                    <a:pt x="2022" y="281"/>
                  </a:lnTo>
                  <a:lnTo>
                    <a:pt x="2016" y="267"/>
                  </a:lnTo>
                  <a:lnTo>
                    <a:pt x="2013" y="262"/>
                  </a:lnTo>
                  <a:lnTo>
                    <a:pt x="2011" y="261"/>
                  </a:lnTo>
                  <a:lnTo>
                    <a:pt x="2008" y="259"/>
                  </a:lnTo>
                  <a:lnTo>
                    <a:pt x="2006" y="261"/>
                  </a:lnTo>
                  <a:lnTo>
                    <a:pt x="1998" y="264"/>
                  </a:lnTo>
                  <a:lnTo>
                    <a:pt x="1988" y="269"/>
                  </a:lnTo>
                  <a:lnTo>
                    <a:pt x="1982" y="272"/>
                  </a:lnTo>
                  <a:lnTo>
                    <a:pt x="1974" y="275"/>
                  </a:lnTo>
                  <a:lnTo>
                    <a:pt x="1966" y="276"/>
                  </a:lnTo>
                  <a:lnTo>
                    <a:pt x="1956" y="277"/>
                  </a:lnTo>
                  <a:lnTo>
                    <a:pt x="1946" y="276"/>
                  </a:lnTo>
                  <a:lnTo>
                    <a:pt x="1936" y="275"/>
                  </a:lnTo>
                  <a:lnTo>
                    <a:pt x="1933" y="276"/>
                  </a:lnTo>
                  <a:lnTo>
                    <a:pt x="1931" y="278"/>
                  </a:lnTo>
                  <a:lnTo>
                    <a:pt x="1929" y="282"/>
                  </a:lnTo>
                  <a:lnTo>
                    <a:pt x="1929" y="286"/>
                  </a:lnTo>
                  <a:lnTo>
                    <a:pt x="1927" y="301"/>
                  </a:lnTo>
                  <a:lnTo>
                    <a:pt x="1925" y="316"/>
                  </a:lnTo>
                  <a:lnTo>
                    <a:pt x="1924" y="321"/>
                  </a:lnTo>
                  <a:lnTo>
                    <a:pt x="1923" y="325"/>
                  </a:lnTo>
                  <a:lnTo>
                    <a:pt x="1920" y="328"/>
                  </a:lnTo>
                  <a:lnTo>
                    <a:pt x="1918" y="331"/>
                  </a:lnTo>
                  <a:lnTo>
                    <a:pt x="1913" y="337"/>
                  </a:lnTo>
                  <a:lnTo>
                    <a:pt x="1907" y="345"/>
                  </a:lnTo>
                  <a:lnTo>
                    <a:pt x="1904" y="349"/>
                  </a:lnTo>
                  <a:lnTo>
                    <a:pt x="1902" y="352"/>
                  </a:lnTo>
                  <a:lnTo>
                    <a:pt x="1899" y="355"/>
                  </a:lnTo>
                  <a:lnTo>
                    <a:pt x="1895" y="356"/>
                  </a:lnTo>
                  <a:lnTo>
                    <a:pt x="1892" y="355"/>
                  </a:lnTo>
                  <a:lnTo>
                    <a:pt x="1887" y="354"/>
                  </a:lnTo>
                  <a:lnTo>
                    <a:pt x="1884" y="351"/>
                  </a:lnTo>
                  <a:lnTo>
                    <a:pt x="1880" y="347"/>
                  </a:lnTo>
                  <a:lnTo>
                    <a:pt x="1878" y="344"/>
                  </a:lnTo>
                  <a:lnTo>
                    <a:pt x="1877" y="339"/>
                  </a:lnTo>
                  <a:lnTo>
                    <a:pt x="1875" y="333"/>
                  </a:lnTo>
                  <a:lnTo>
                    <a:pt x="1875" y="328"/>
                  </a:lnTo>
                  <a:lnTo>
                    <a:pt x="1875" y="317"/>
                  </a:lnTo>
                  <a:lnTo>
                    <a:pt x="1877" y="305"/>
                  </a:lnTo>
                  <a:lnTo>
                    <a:pt x="1875" y="298"/>
                  </a:lnTo>
                  <a:lnTo>
                    <a:pt x="1873" y="292"/>
                  </a:lnTo>
                  <a:lnTo>
                    <a:pt x="1870" y="287"/>
                  </a:lnTo>
                  <a:lnTo>
                    <a:pt x="1867" y="281"/>
                  </a:lnTo>
                  <a:lnTo>
                    <a:pt x="1863" y="276"/>
                  </a:lnTo>
                  <a:lnTo>
                    <a:pt x="1859" y="271"/>
                  </a:lnTo>
                  <a:lnTo>
                    <a:pt x="1858" y="264"/>
                  </a:lnTo>
                  <a:lnTo>
                    <a:pt x="1856" y="258"/>
                  </a:lnTo>
                  <a:lnTo>
                    <a:pt x="1858" y="251"/>
                  </a:lnTo>
                  <a:lnTo>
                    <a:pt x="1860" y="243"/>
                  </a:lnTo>
                  <a:lnTo>
                    <a:pt x="1865" y="238"/>
                  </a:lnTo>
                  <a:lnTo>
                    <a:pt x="1872" y="234"/>
                  </a:lnTo>
                  <a:lnTo>
                    <a:pt x="1887" y="226"/>
                  </a:lnTo>
                  <a:lnTo>
                    <a:pt x="1902" y="216"/>
                  </a:lnTo>
                  <a:lnTo>
                    <a:pt x="1900" y="211"/>
                  </a:lnTo>
                  <a:lnTo>
                    <a:pt x="1887" y="205"/>
                  </a:lnTo>
                  <a:lnTo>
                    <a:pt x="1874" y="203"/>
                  </a:lnTo>
                  <a:lnTo>
                    <a:pt x="1868" y="203"/>
                  </a:lnTo>
                  <a:lnTo>
                    <a:pt x="1861" y="200"/>
                  </a:lnTo>
                  <a:lnTo>
                    <a:pt x="1855" y="198"/>
                  </a:lnTo>
                  <a:lnTo>
                    <a:pt x="1849" y="194"/>
                  </a:lnTo>
                  <a:lnTo>
                    <a:pt x="1841" y="189"/>
                  </a:lnTo>
                  <a:lnTo>
                    <a:pt x="1836" y="183"/>
                  </a:lnTo>
                  <a:lnTo>
                    <a:pt x="1833" y="175"/>
                  </a:lnTo>
                  <a:lnTo>
                    <a:pt x="1829" y="169"/>
                  </a:lnTo>
                  <a:lnTo>
                    <a:pt x="1825" y="163"/>
                  </a:lnTo>
                  <a:lnTo>
                    <a:pt x="1820" y="158"/>
                  </a:lnTo>
                  <a:lnTo>
                    <a:pt x="1818" y="155"/>
                  </a:lnTo>
                  <a:lnTo>
                    <a:pt x="1814" y="154"/>
                  </a:lnTo>
                  <a:lnTo>
                    <a:pt x="1810" y="153"/>
                  </a:lnTo>
                  <a:lnTo>
                    <a:pt x="1806" y="153"/>
                  </a:lnTo>
                  <a:lnTo>
                    <a:pt x="1800" y="153"/>
                  </a:lnTo>
                  <a:lnTo>
                    <a:pt x="1794" y="154"/>
                  </a:lnTo>
                  <a:lnTo>
                    <a:pt x="1787" y="155"/>
                  </a:lnTo>
                  <a:lnTo>
                    <a:pt x="1782" y="159"/>
                  </a:lnTo>
                  <a:lnTo>
                    <a:pt x="1777" y="162"/>
                  </a:lnTo>
                  <a:lnTo>
                    <a:pt x="1774" y="167"/>
                  </a:lnTo>
                  <a:lnTo>
                    <a:pt x="1771" y="172"/>
                  </a:lnTo>
                  <a:lnTo>
                    <a:pt x="1769" y="178"/>
                  </a:lnTo>
                  <a:lnTo>
                    <a:pt x="1757" y="178"/>
                  </a:lnTo>
                  <a:lnTo>
                    <a:pt x="1754" y="177"/>
                  </a:lnTo>
                  <a:lnTo>
                    <a:pt x="1750" y="174"/>
                  </a:lnTo>
                  <a:lnTo>
                    <a:pt x="1746" y="172"/>
                  </a:lnTo>
                  <a:lnTo>
                    <a:pt x="1742" y="168"/>
                  </a:lnTo>
                  <a:lnTo>
                    <a:pt x="1731" y="159"/>
                  </a:lnTo>
                  <a:lnTo>
                    <a:pt x="1723" y="150"/>
                  </a:lnTo>
                  <a:lnTo>
                    <a:pt x="1716" y="139"/>
                  </a:lnTo>
                  <a:lnTo>
                    <a:pt x="1711" y="126"/>
                  </a:lnTo>
                  <a:lnTo>
                    <a:pt x="1705" y="129"/>
                  </a:lnTo>
                  <a:lnTo>
                    <a:pt x="1700" y="131"/>
                  </a:lnTo>
                  <a:lnTo>
                    <a:pt x="1696" y="136"/>
                  </a:lnTo>
                  <a:lnTo>
                    <a:pt x="1692" y="142"/>
                  </a:lnTo>
                  <a:lnTo>
                    <a:pt x="1687" y="154"/>
                  </a:lnTo>
                  <a:lnTo>
                    <a:pt x="1682" y="168"/>
                  </a:lnTo>
                  <a:lnTo>
                    <a:pt x="1676" y="162"/>
                  </a:lnTo>
                  <a:lnTo>
                    <a:pt x="1671" y="154"/>
                  </a:lnTo>
                  <a:lnTo>
                    <a:pt x="1668" y="147"/>
                  </a:lnTo>
                  <a:lnTo>
                    <a:pt x="1667" y="136"/>
                  </a:lnTo>
                  <a:lnTo>
                    <a:pt x="1667" y="93"/>
                  </a:lnTo>
                  <a:lnTo>
                    <a:pt x="1667" y="85"/>
                  </a:lnTo>
                  <a:lnTo>
                    <a:pt x="1666" y="78"/>
                  </a:lnTo>
                  <a:lnTo>
                    <a:pt x="1663" y="71"/>
                  </a:lnTo>
                  <a:lnTo>
                    <a:pt x="1662" y="64"/>
                  </a:lnTo>
                  <a:lnTo>
                    <a:pt x="1657" y="51"/>
                  </a:lnTo>
                  <a:lnTo>
                    <a:pt x="1653" y="36"/>
                  </a:lnTo>
                  <a:lnTo>
                    <a:pt x="1651" y="26"/>
                  </a:lnTo>
                  <a:lnTo>
                    <a:pt x="1649" y="17"/>
                  </a:lnTo>
                  <a:lnTo>
                    <a:pt x="1647" y="9"/>
                  </a:lnTo>
                  <a:lnTo>
                    <a:pt x="1643" y="0"/>
                  </a:lnTo>
                  <a:lnTo>
                    <a:pt x="1634" y="3"/>
                  </a:lnTo>
                  <a:lnTo>
                    <a:pt x="1624" y="9"/>
                  </a:lnTo>
                  <a:lnTo>
                    <a:pt x="1622" y="16"/>
                  </a:lnTo>
                  <a:lnTo>
                    <a:pt x="1619" y="21"/>
                  </a:lnTo>
                  <a:lnTo>
                    <a:pt x="1616" y="26"/>
                  </a:lnTo>
                  <a:lnTo>
                    <a:pt x="1610" y="32"/>
                  </a:lnTo>
                  <a:lnTo>
                    <a:pt x="1605" y="39"/>
                  </a:lnTo>
                  <a:lnTo>
                    <a:pt x="1600" y="44"/>
                  </a:lnTo>
                  <a:lnTo>
                    <a:pt x="1594" y="47"/>
                  </a:lnTo>
                  <a:lnTo>
                    <a:pt x="1587" y="50"/>
                  </a:lnTo>
                  <a:lnTo>
                    <a:pt x="1583" y="41"/>
                  </a:lnTo>
                  <a:lnTo>
                    <a:pt x="1580" y="34"/>
                  </a:lnTo>
                  <a:lnTo>
                    <a:pt x="1579" y="30"/>
                  </a:lnTo>
                  <a:lnTo>
                    <a:pt x="1577" y="27"/>
                  </a:lnTo>
                  <a:lnTo>
                    <a:pt x="1574" y="25"/>
                  </a:lnTo>
                  <a:lnTo>
                    <a:pt x="1570" y="21"/>
                  </a:lnTo>
                  <a:lnTo>
                    <a:pt x="1565" y="19"/>
                  </a:lnTo>
                  <a:lnTo>
                    <a:pt x="1559" y="16"/>
                  </a:lnTo>
                  <a:lnTo>
                    <a:pt x="1553" y="15"/>
                  </a:lnTo>
                  <a:lnTo>
                    <a:pt x="1548" y="15"/>
                  </a:lnTo>
                  <a:lnTo>
                    <a:pt x="1535" y="15"/>
                  </a:lnTo>
                  <a:lnTo>
                    <a:pt x="1521" y="15"/>
                  </a:lnTo>
                  <a:lnTo>
                    <a:pt x="1505" y="15"/>
                  </a:lnTo>
                  <a:lnTo>
                    <a:pt x="1488" y="15"/>
                  </a:lnTo>
                  <a:lnTo>
                    <a:pt x="1481" y="16"/>
                  </a:lnTo>
                  <a:lnTo>
                    <a:pt x="1475" y="20"/>
                  </a:lnTo>
                  <a:lnTo>
                    <a:pt x="1474" y="21"/>
                  </a:lnTo>
                  <a:lnTo>
                    <a:pt x="1471" y="24"/>
                  </a:lnTo>
                  <a:lnTo>
                    <a:pt x="1471" y="27"/>
                  </a:lnTo>
                  <a:lnTo>
                    <a:pt x="1470" y="31"/>
                  </a:lnTo>
                  <a:lnTo>
                    <a:pt x="1471" y="36"/>
                  </a:lnTo>
                  <a:lnTo>
                    <a:pt x="1472" y="41"/>
                  </a:lnTo>
                  <a:lnTo>
                    <a:pt x="1474" y="46"/>
                  </a:lnTo>
                  <a:lnTo>
                    <a:pt x="1476" y="50"/>
                  </a:lnTo>
                  <a:lnTo>
                    <a:pt x="1480" y="54"/>
                  </a:lnTo>
                  <a:lnTo>
                    <a:pt x="1484" y="57"/>
                  </a:lnTo>
                  <a:lnTo>
                    <a:pt x="1489" y="60"/>
                  </a:lnTo>
                  <a:lnTo>
                    <a:pt x="1494" y="61"/>
                  </a:lnTo>
                  <a:lnTo>
                    <a:pt x="1505" y="64"/>
                  </a:lnTo>
                  <a:lnTo>
                    <a:pt x="1515" y="67"/>
                  </a:lnTo>
                  <a:lnTo>
                    <a:pt x="1519" y="70"/>
                  </a:lnTo>
                  <a:lnTo>
                    <a:pt x="1523" y="72"/>
                  </a:lnTo>
                  <a:lnTo>
                    <a:pt x="1525" y="76"/>
                  </a:lnTo>
                  <a:lnTo>
                    <a:pt x="1525" y="81"/>
                  </a:lnTo>
                  <a:lnTo>
                    <a:pt x="1523" y="99"/>
                  </a:lnTo>
                  <a:lnTo>
                    <a:pt x="1519" y="115"/>
                  </a:lnTo>
                  <a:lnTo>
                    <a:pt x="1520" y="120"/>
                  </a:lnTo>
                  <a:lnTo>
                    <a:pt x="1521" y="124"/>
                  </a:lnTo>
                  <a:lnTo>
                    <a:pt x="1524" y="126"/>
                  </a:lnTo>
                  <a:lnTo>
                    <a:pt x="1526" y="129"/>
                  </a:lnTo>
                  <a:lnTo>
                    <a:pt x="1533" y="135"/>
                  </a:lnTo>
                  <a:lnTo>
                    <a:pt x="1539" y="142"/>
                  </a:lnTo>
                  <a:lnTo>
                    <a:pt x="1543" y="148"/>
                  </a:lnTo>
                  <a:lnTo>
                    <a:pt x="1544" y="154"/>
                  </a:lnTo>
                  <a:lnTo>
                    <a:pt x="1544" y="162"/>
                  </a:lnTo>
                  <a:lnTo>
                    <a:pt x="1544" y="168"/>
                  </a:lnTo>
                  <a:lnTo>
                    <a:pt x="1543" y="177"/>
                  </a:lnTo>
                  <a:lnTo>
                    <a:pt x="1540" y="184"/>
                  </a:lnTo>
                  <a:lnTo>
                    <a:pt x="1536" y="190"/>
                  </a:lnTo>
                  <a:lnTo>
                    <a:pt x="1530" y="197"/>
                  </a:lnTo>
                  <a:lnTo>
                    <a:pt x="1524" y="200"/>
                  </a:lnTo>
                  <a:lnTo>
                    <a:pt x="1516" y="204"/>
                  </a:lnTo>
                  <a:lnTo>
                    <a:pt x="1508" y="207"/>
                  </a:lnTo>
                  <a:lnTo>
                    <a:pt x="1499" y="208"/>
                  </a:lnTo>
                  <a:lnTo>
                    <a:pt x="1495" y="209"/>
                  </a:lnTo>
                  <a:lnTo>
                    <a:pt x="1490" y="211"/>
                  </a:lnTo>
                  <a:lnTo>
                    <a:pt x="1486" y="213"/>
                  </a:lnTo>
                  <a:lnTo>
                    <a:pt x="1484" y="216"/>
                  </a:lnTo>
                  <a:lnTo>
                    <a:pt x="1477" y="223"/>
                  </a:lnTo>
                  <a:lnTo>
                    <a:pt x="1472" y="231"/>
                  </a:lnTo>
                  <a:lnTo>
                    <a:pt x="1466" y="238"/>
                  </a:lnTo>
                  <a:lnTo>
                    <a:pt x="1461" y="246"/>
                  </a:lnTo>
                  <a:lnTo>
                    <a:pt x="1457" y="248"/>
                  </a:lnTo>
                  <a:lnTo>
                    <a:pt x="1454" y="249"/>
                  </a:lnTo>
                  <a:lnTo>
                    <a:pt x="1450" y="251"/>
                  </a:lnTo>
                  <a:lnTo>
                    <a:pt x="1445" y="252"/>
                  </a:lnTo>
                  <a:lnTo>
                    <a:pt x="1418" y="252"/>
                  </a:lnTo>
                  <a:lnTo>
                    <a:pt x="1408" y="253"/>
                  </a:lnTo>
                  <a:lnTo>
                    <a:pt x="1398" y="254"/>
                  </a:lnTo>
                  <a:lnTo>
                    <a:pt x="1391" y="253"/>
                  </a:lnTo>
                  <a:lnTo>
                    <a:pt x="1385" y="251"/>
                  </a:lnTo>
                  <a:lnTo>
                    <a:pt x="1378" y="247"/>
                  </a:lnTo>
                  <a:lnTo>
                    <a:pt x="1372" y="243"/>
                  </a:lnTo>
                  <a:lnTo>
                    <a:pt x="1367" y="239"/>
                  </a:lnTo>
                  <a:lnTo>
                    <a:pt x="1361" y="236"/>
                  </a:lnTo>
                  <a:lnTo>
                    <a:pt x="1353" y="233"/>
                  </a:lnTo>
                  <a:lnTo>
                    <a:pt x="1346" y="232"/>
                  </a:lnTo>
                  <a:lnTo>
                    <a:pt x="1342" y="232"/>
                  </a:lnTo>
                  <a:lnTo>
                    <a:pt x="1338" y="233"/>
                  </a:lnTo>
                  <a:lnTo>
                    <a:pt x="1336" y="234"/>
                  </a:lnTo>
                  <a:lnTo>
                    <a:pt x="1332" y="237"/>
                  </a:lnTo>
                  <a:lnTo>
                    <a:pt x="1327" y="242"/>
                  </a:lnTo>
                  <a:lnTo>
                    <a:pt x="1321" y="248"/>
                  </a:lnTo>
                  <a:lnTo>
                    <a:pt x="1311" y="257"/>
                  </a:lnTo>
                  <a:lnTo>
                    <a:pt x="1302" y="264"/>
                  </a:lnTo>
                  <a:lnTo>
                    <a:pt x="1292" y="273"/>
                  </a:lnTo>
                  <a:lnTo>
                    <a:pt x="1283" y="282"/>
                  </a:lnTo>
                  <a:lnTo>
                    <a:pt x="1267" y="296"/>
                  </a:lnTo>
                  <a:lnTo>
                    <a:pt x="1252" y="308"/>
                  </a:lnTo>
                  <a:lnTo>
                    <a:pt x="1244" y="313"/>
                  </a:lnTo>
                  <a:lnTo>
                    <a:pt x="1237" y="321"/>
                  </a:lnTo>
                  <a:lnTo>
                    <a:pt x="1229" y="327"/>
                  </a:lnTo>
                  <a:lnTo>
                    <a:pt x="1221" y="336"/>
                  </a:lnTo>
                  <a:lnTo>
                    <a:pt x="1211" y="351"/>
                  </a:lnTo>
                  <a:lnTo>
                    <a:pt x="1203" y="364"/>
                  </a:lnTo>
                  <a:lnTo>
                    <a:pt x="1193" y="376"/>
                  </a:lnTo>
                  <a:lnTo>
                    <a:pt x="1179" y="387"/>
                  </a:lnTo>
                  <a:lnTo>
                    <a:pt x="1175" y="391"/>
                  </a:lnTo>
                  <a:lnTo>
                    <a:pt x="1170" y="394"/>
                  </a:lnTo>
                  <a:lnTo>
                    <a:pt x="1165" y="395"/>
                  </a:lnTo>
                  <a:lnTo>
                    <a:pt x="1160" y="396"/>
                  </a:lnTo>
                  <a:lnTo>
                    <a:pt x="1150" y="397"/>
                  </a:lnTo>
                  <a:lnTo>
                    <a:pt x="1139" y="399"/>
                  </a:lnTo>
                  <a:lnTo>
                    <a:pt x="1132" y="400"/>
                  </a:lnTo>
                  <a:lnTo>
                    <a:pt x="1127" y="401"/>
                  </a:lnTo>
                  <a:lnTo>
                    <a:pt x="1122" y="404"/>
                  </a:lnTo>
                  <a:lnTo>
                    <a:pt x="1117" y="406"/>
                  </a:lnTo>
                  <a:lnTo>
                    <a:pt x="1108" y="414"/>
                  </a:lnTo>
                  <a:lnTo>
                    <a:pt x="1098" y="421"/>
                  </a:lnTo>
                  <a:lnTo>
                    <a:pt x="1090" y="428"/>
                  </a:lnTo>
                  <a:lnTo>
                    <a:pt x="1082" y="436"/>
                  </a:lnTo>
                  <a:lnTo>
                    <a:pt x="1076" y="445"/>
                  </a:lnTo>
                  <a:lnTo>
                    <a:pt x="1072" y="456"/>
                  </a:lnTo>
                  <a:lnTo>
                    <a:pt x="1072" y="464"/>
                  </a:lnTo>
                  <a:lnTo>
                    <a:pt x="1072" y="472"/>
                  </a:lnTo>
                  <a:lnTo>
                    <a:pt x="1073" y="475"/>
                  </a:lnTo>
                  <a:lnTo>
                    <a:pt x="1072" y="478"/>
                  </a:lnTo>
                  <a:lnTo>
                    <a:pt x="1072" y="482"/>
                  </a:lnTo>
                  <a:lnTo>
                    <a:pt x="1070" y="484"/>
                  </a:lnTo>
                  <a:lnTo>
                    <a:pt x="1066" y="488"/>
                  </a:lnTo>
                  <a:lnTo>
                    <a:pt x="1063" y="490"/>
                  </a:lnTo>
                  <a:lnTo>
                    <a:pt x="1060" y="492"/>
                  </a:lnTo>
                  <a:lnTo>
                    <a:pt x="1056" y="493"/>
                  </a:lnTo>
                  <a:lnTo>
                    <a:pt x="1048" y="494"/>
                  </a:lnTo>
                  <a:lnTo>
                    <a:pt x="1039" y="498"/>
                  </a:lnTo>
                  <a:lnTo>
                    <a:pt x="1031" y="503"/>
                  </a:lnTo>
                  <a:lnTo>
                    <a:pt x="1024" y="509"/>
                  </a:lnTo>
                  <a:lnTo>
                    <a:pt x="1018" y="517"/>
                  </a:lnTo>
                  <a:lnTo>
                    <a:pt x="1014" y="525"/>
                  </a:lnTo>
                  <a:lnTo>
                    <a:pt x="1011" y="534"/>
                  </a:lnTo>
                  <a:lnTo>
                    <a:pt x="1008" y="543"/>
                  </a:lnTo>
                  <a:lnTo>
                    <a:pt x="1006" y="547"/>
                  </a:lnTo>
                  <a:lnTo>
                    <a:pt x="1003" y="551"/>
                  </a:lnTo>
                  <a:lnTo>
                    <a:pt x="1001" y="554"/>
                  </a:lnTo>
                  <a:lnTo>
                    <a:pt x="997" y="557"/>
                  </a:lnTo>
                  <a:lnTo>
                    <a:pt x="991" y="561"/>
                  </a:lnTo>
                  <a:lnTo>
                    <a:pt x="984" y="564"/>
                  </a:lnTo>
                  <a:lnTo>
                    <a:pt x="978" y="566"/>
                  </a:lnTo>
                  <a:lnTo>
                    <a:pt x="970" y="568"/>
                  </a:lnTo>
                  <a:lnTo>
                    <a:pt x="957" y="569"/>
                  </a:lnTo>
                  <a:lnTo>
                    <a:pt x="942" y="571"/>
                  </a:lnTo>
                  <a:lnTo>
                    <a:pt x="923" y="574"/>
                  </a:lnTo>
                  <a:lnTo>
                    <a:pt x="904" y="578"/>
                  </a:lnTo>
                  <a:lnTo>
                    <a:pt x="898" y="577"/>
                  </a:lnTo>
                  <a:lnTo>
                    <a:pt x="891" y="576"/>
                  </a:lnTo>
                  <a:lnTo>
                    <a:pt x="880" y="581"/>
                  </a:lnTo>
                  <a:lnTo>
                    <a:pt x="869" y="584"/>
                  </a:lnTo>
                  <a:lnTo>
                    <a:pt x="866" y="583"/>
                  </a:lnTo>
                  <a:lnTo>
                    <a:pt x="865" y="581"/>
                  </a:lnTo>
                  <a:lnTo>
                    <a:pt x="864" y="577"/>
                  </a:lnTo>
                  <a:lnTo>
                    <a:pt x="864" y="574"/>
                  </a:lnTo>
                  <a:lnTo>
                    <a:pt x="859" y="567"/>
                  </a:lnTo>
                  <a:lnTo>
                    <a:pt x="854" y="562"/>
                  </a:lnTo>
                  <a:lnTo>
                    <a:pt x="850" y="559"/>
                  </a:lnTo>
                  <a:lnTo>
                    <a:pt x="846" y="558"/>
                  </a:lnTo>
                  <a:lnTo>
                    <a:pt x="842" y="557"/>
                  </a:lnTo>
                  <a:lnTo>
                    <a:pt x="839" y="557"/>
                  </a:lnTo>
                  <a:lnTo>
                    <a:pt x="835" y="557"/>
                  </a:lnTo>
                  <a:lnTo>
                    <a:pt x="832" y="558"/>
                  </a:lnTo>
                  <a:lnTo>
                    <a:pt x="830" y="561"/>
                  </a:lnTo>
                  <a:lnTo>
                    <a:pt x="829" y="563"/>
                  </a:lnTo>
                  <a:lnTo>
                    <a:pt x="825" y="568"/>
                  </a:lnTo>
                  <a:lnTo>
                    <a:pt x="820" y="573"/>
                  </a:lnTo>
                  <a:lnTo>
                    <a:pt x="811" y="579"/>
                  </a:lnTo>
                  <a:lnTo>
                    <a:pt x="802" y="583"/>
                  </a:lnTo>
                  <a:lnTo>
                    <a:pt x="793" y="588"/>
                  </a:lnTo>
                  <a:lnTo>
                    <a:pt x="782" y="592"/>
                  </a:lnTo>
                  <a:lnTo>
                    <a:pt x="767" y="596"/>
                  </a:lnTo>
                  <a:lnTo>
                    <a:pt x="752" y="599"/>
                  </a:lnTo>
                  <a:lnTo>
                    <a:pt x="746" y="602"/>
                  </a:lnTo>
                  <a:lnTo>
                    <a:pt x="738" y="605"/>
                  </a:lnTo>
                  <a:lnTo>
                    <a:pt x="732" y="608"/>
                  </a:lnTo>
                  <a:lnTo>
                    <a:pt x="724" y="612"/>
                  </a:lnTo>
                  <a:lnTo>
                    <a:pt x="706" y="630"/>
                  </a:lnTo>
                  <a:lnTo>
                    <a:pt x="689" y="650"/>
                  </a:lnTo>
                  <a:lnTo>
                    <a:pt x="684" y="653"/>
                  </a:lnTo>
                  <a:lnTo>
                    <a:pt x="681" y="656"/>
                  </a:lnTo>
                  <a:lnTo>
                    <a:pt x="676" y="658"/>
                  </a:lnTo>
                  <a:lnTo>
                    <a:pt x="672" y="660"/>
                  </a:lnTo>
                  <a:lnTo>
                    <a:pt x="662" y="662"/>
                  </a:lnTo>
                  <a:lnTo>
                    <a:pt x="652" y="667"/>
                  </a:lnTo>
                  <a:lnTo>
                    <a:pt x="642" y="676"/>
                  </a:lnTo>
                  <a:lnTo>
                    <a:pt x="633" y="687"/>
                  </a:lnTo>
                  <a:lnTo>
                    <a:pt x="623" y="687"/>
                  </a:lnTo>
                  <a:lnTo>
                    <a:pt x="613" y="687"/>
                  </a:lnTo>
                  <a:lnTo>
                    <a:pt x="603" y="687"/>
                  </a:lnTo>
                  <a:lnTo>
                    <a:pt x="593" y="686"/>
                  </a:lnTo>
                  <a:lnTo>
                    <a:pt x="505" y="701"/>
                  </a:lnTo>
                  <a:lnTo>
                    <a:pt x="480" y="701"/>
                  </a:lnTo>
                  <a:lnTo>
                    <a:pt x="462" y="701"/>
                  </a:lnTo>
                  <a:lnTo>
                    <a:pt x="446" y="700"/>
                  </a:lnTo>
                  <a:lnTo>
                    <a:pt x="438" y="699"/>
                  </a:lnTo>
                  <a:lnTo>
                    <a:pt x="431" y="696"/>
                  </a:lnTo>
                  <a:lnTo>
                    <a:pt x="422" y="694"/>
                  </a:lnTo>
                  <a:lnTo>
                    <a:pt x="414" y="689"/>
                  </a:lnTo>
                  <a:lnTo>
                    <a:pt x="411" y="687"/>
                  </a:lnTo>
                  <a:lnTo>
                    <a:pt x="408" y="685"/>
                  </a:lnTo>
                  <a:lnTo>
                    <a:pt x="406" y="681"/>
                  </a:lnTo>
                  <a:lnTo>
                    <a:pt x="404" y="677"/>
                  </a:lnTo>
                  <a:lnTo>
                    <a:pt x="402" y="670"/>
                  </a:lnTo>
                  <a:lnTo>
                    <a:pt x="401" y="662"/>
                  </a:lnTo>
                  <a:lnTo>
                    <a:pt x="398" y="655"/>
                  </a:lnTo>
                  <a:lnTo>
                    <a:pt x="396" y="648"/>
                  </a:lnTo>
                  <a:lnTo>
                    <a:pt x="393" y="646"/>
                  </a:lnTo>
                  <a:lnTo>
                    <a:pt x="392" y="645"/>
                  </a:lnTo>
                  <a:lnTo>
                    <a:pt x="388" y="643"/>
                  </a:lnTo>
                  <a:lnTo>
                    <a:pt x="384" y="643"/>
                  </a:lnTo>
                  <a:lnTo>
                    <a:pt x="372" y="645"/>
                  </a:lnTo>
                  <a:lnTo>
                    <a:pt x="359" y="647"/>
                  </a:lnTo>
                  <a:lnTo>
                    <a:pt x="352" y="646"/>
                  </a:lnTo>
                  <a:lnTo>
                    <a:pt x="344" y="645"/>
                  </a:lnTo>
                  <a:lnTo>
                    <a:pt x="338" y="643"/>
                  </a:lnTo>
                  <a:lnTo>
                    <a:pt x="332" y="641"/>
                  </a:lnTo>
                  <a:lnTo>
                    <a:pt x="319" y="635"/>
                  </a:lnTo>
                  <a:lnTo>
                    <a:pt x="305" y="627"/>
                  </a:lnTo>
                  <a:lnTo>
                    <a:pt x="293" y="625"/>
                  </a:lnTo>
                  <a:lnTo>
                    <a:pt x="279" y="623"/>
                  </a:lnTo>
                  <a:lnTo>
                    <a:pt x="273" y="618"/>
                  </a:lnTo>
                  <a:lnTo>
                    <a:pt x="268" y="612"/>
                  </a:lnTo>
                  <a:lnTo>
                    <a:pt x="260" y="607"/>
                  </a:lnTo>
                  <a:lnTo>
                    <a:pt x="253" y="603"/>
                  </a:lnTo>
                  <a:lnTo>
                    <a:pt x="246" y="599"/>
                  </a:lnTo>
                  <a:lnTo>
                    <a:pt x="241" y="593"/>
                  </a:lnTo>
                  <a:lnTo>
                    <a:pt x="238" y="587"/>
                  </a:lnTo>
                  <a:lnTo>
                    <a:pt x="235" y="581"/>
                  </a:lnTo>
                  <a:lnTo>
                    <a:pt x="231" y="576"/>
                  </a:lnTo>
                  <a:lnTo>
                    <a:pt x="226" y="572"/>
                  </a:lnTo>
                  <a:lnTo>
                    <a:pt x="216" y="567"/>
                  </a:lnTo>
                  <a:lnTo>
                    <a:pt x="207" y="559"/>
                  </a:lnTo>
                  <a:lnTo>
                    <a:pt x="200" y="551"/>
                  </a:lnTo>
                  <a:lnTo>
                    <a:pt x="192" y="543"/>
                  </a:lnTo>
                  <a:lnTo>
                    <a:pt x="189" y="539"/>
                  </a:lnTo>
                  <a:lnTo>
                    <a:pt x="185" y="537"/>
                  </a:lnTo>
                  <a:lnTo>
                    <a:pt x="179" y="534"/>
                  </a:lnTo>
                  <a:lnTo>
                    <a:pt x="174" y="533"/>
                  </a:lnTo>
                  <a:lnTo>
                    <a:pt x="179" y="522"/>
                  </a:lnTo>
                  <a:lnTo>
                    <a:pt x="185" y="512"/>
                  </a:lnTo>
                  <a:lnTo>
                    <a:pt x="189" y="508"/>
                  </a:lnTo>
                  <a:lnTo>
                    <a:pt x="191" y="503"/>
                  </a:lnTo>
                  <a:lnTo>
                    <a:pt x="192" y="497"/>
                  </a:lnTo>
                  <a:lnTo>
                    <a:pt x="194" y="490"/>
                  </a:lnTo>
                  <a:lnTo>
                    <a:pt x="194" y="458"/>
                  </a:lnTo>
                  <a:lnTo>
                    <a:pt x="192" y="453"/>
                  </a:lnTo>
                  <a:lnTo>
                    <a:pt x="190" y="449"/>
                  </a:lnTo>
                  <a:lnTo>
                    <a:pt x="186" y="445"/>
                  </a:lnTo>
                  <a:lnTo>
                    <a:pt x="182" y="441"/>
                  </a:lnTo>
                  <a:lnTo>
                    <a:pt x="102" y="441"/>
                  </a:lnTo>
                  <a:lnTo>
                    <a:pt x="102" y="493"/>
                  </a:lnTo>
                  <a:lnTo>
                    <a:pt x="103" y="502"/>
                  </a:lnTo>
                  <a:lnTo>
                    <a:pt x="105" y="510"/>
                  </a:lnTo>
                  <a:lnTo>
                    <a:pt x="107" y="519"/>
                  </a:lnTo>
                  <a:lnTo>
                    <a:pt x="110" y="527"/>
                  </a:lnTo>
                  <a:lnTo>
                    <a:pt x="112" y="534"/>
                  </a:lnTo>
                  <a:lnTo>
                    <a:pt x="115" y="543"/>
                  </a:lnTo>
                  <a:lnTo>
                    <a:pt x="116" y="552"/>
                  </a:lnTo>
                  <a:lnTo>
                    <a:pt x="117" y="561"/>
                  </a:lnTo>
                  <a:lnTo>
                    <a:pt x="116" y="577"/>
                  </a:lnTo>
                  <a:lnTo>
                    <a:pt x="113" y="591"/>
                  </a:lnTo>
                  <a:lnTo>
                    <a:pt x="110" y="605"/>
                  </a:lnTo>
                  <a:lnTo>
                    <a:pt x="105" y="617"/>
                  </a:lnTo>
                  <a:lnTo>
                    <a:pt x="92" y="642"/>
                  </a:lnTo>
                  <a:lnTo>
                    <a:pt x="79" y="671"/>
                  </a:lnTo>
                  <a:lnTo>
                    <a:pt x="66" y="701"/>
                  </a:lnTo>
                  <a:lnTo>
                    <a:pt x="53" y="727"/>
                  </a:lnTo>
                  <a:lnTo>
                    <a:pt x="40" y="755"/>
                  </a:lnTo>
                  <a:lnTo>
                    <a:pt x="28" y="785"/>
                  </a:lnTo>
                  <a:lnTo>
                    <a:pt x="19" y="804"/>
                  </a:lnTo>
                  <a:lnTo>
                    <a:pt x="10" y="820"/>
                  </a:lnTo>
                  <a:lnTo>
                    <a:pt x="7" y="828"/>
                  </a:lnTo>
                  <a:lnTo>
                    <a:pt x="4" y="837"/>
                  </a:lnTo>
                  <a:lnTo>
                    <a:pt x="2" y="845"/>
                  </a:lnTo>
                  <a:lnTo>
                    <a:pt x="2" y="855"/>
                  </a:lnTo>
                  <a:lnTo>
                    <a:pt x="2" y="859"/>
                  </a:lnTo>
                  <a:lnTo>
                    <a:pt x="3" y="862"/>
                  </a:lnTo>
                  <a:lnTo>
                    <a:pt x="4" y="863"/>
                  </a:lnTo>
                  <a:lnTo>
                    <a:pt x="7" y="865"/>
                  </a:lnTo>
                  <a:lnTo>
                    <a:pt x="12" y="868"/>
                  </a:lnTo>
                  <a:lnTo>
                    <a:pt x="15" y="873"/>
                  </a:lnTo>
                  <a:lnTo>
                    <a:pt x="20" y="887"/>
                  </a:lnTo>
                  <a:lnTo>
                    <a:pt x="27" y="899"/>
                  </a:lnTo>
                  <a:lnTo>
                    <a:pt x="30" y="903"/>
                  </a:lnTo>
                  <a:lnTo>
                    <a:pt x="35" y="904"/>
                  </a:lnTo>
                  <a:lnTo>
                    <a:pt x="40" y="904"/>
                  </a:lnTo>
                  <a:lnTo>
                    <a:pt x="47" y="903"/>
                  </a:lnTo>
                  <a:lnTo>
                    <a:pt x="62" y="894"/>
                  </a:lnTo>
                  <a:lnTo>
                    <a:pt x="74" y="886"/>
                  </a:lnTo>
                  <a:lnTo>
                    <a:pt x="82" y="882"/>
                  </a:lnTo>
                  <a:lnTo>
                    <a:pt x="88" y="878"/>
                  </a:lnTo>
                  <a:lnTo>
                    <a:pt x="96" y="877"/>
                  </a:lnTo>
                  <a:lnTo>
                    <a:pt x="105" y="876"/>
                  </a:lnTo>
                  <a:lnTo>
                    <a:pt x="115" y="876"/>
                  </a:lnTo>
                  <a:lnTo>
                    <a:pt x="115" y="879"/>
                  </a:lnTo>
                  <a:lnTo>
                    <a:pt x="115" y="883"/>
                  </a:lnTo>
                  <a:lnTo>
                    <a:pt x="112" y="897"/>
                  </a:lnTo>
                  <a:lnTo>
                    <a:pt x="108" y="911"/>
                  </a:lnTo>
                  <a:lnTo>
                    <a:pt x="108" y="918"/>
                  </a:lnTo>
                  <a:lnTo>
                    <a:pt x="108" y="924"/>
                  </a:lnTo>
                  <a:lnTo>
                    <a:pt x="108" y="928"/>
                  </a:lnTo>
                  <a:lnTo>
                    <a:pt x="107" y="931"/>
                  </a:lnTo>
                  <a:lnTo>
                    <a:pt x="106" y="933"/>
                  </a:lnTo>
                  <a:lnTo>
                    <a:pt x="103" y="935"/>
                  </a:lnTo>
                  <a:lnTo>
                    <a:pt x="91" y="941"/>
                  </a:lnTo>
                  <a:lnTo>
                    <a:pt x="77" y="945"/>
                  </a:lnTo>
                  <a:lnTo>
                    <a:pt x="71" y="946"/>
                  </a:lnTo>
                  <a:lnTo>
                    <a:pt x="67" y="950"/>
                  </a:lnTo>
                  <a:lnTo>
                    <a:pt x="63" y="953"/>
                  </a:lnTo>
                  <a:lnTo>
                    <a:pt x="62" y="960"/>
                  </a:lnTo>
                  <a:lnTo>
                    <a:pt x="62" y="1005"/>
                  </a:lnTo>
                  <a:lnTo>
                    <a:pt x="62" y="1010"/>
                  </a:lnTo>
                  <a:lnTo>
                    <a:pt x="59" y="1012"/>
                  </a:lnTo>
                  <a:lnTo>
                    <a:pt x="56" y="1014"/>
                  </a:lnTo>
                  <a:lnTo>
                    <a:pt x="51" y="1015"/>
                  </a:lnTo>
                  <a:lnTo>
                    <a:pt x="39" y="1015"/>
                  </a:lnTo>
                  <a:lnTo>
                    <a:pt x="29" y="1016"/>
                  </a:lnTo>
                  <a:lnTo>
                    <a:pt x="24" y="1017"/>
                  </a:lnTo>
                  <a:lnTo>
                    <a:pt x="20" y="1020"/>
                  </a:lnTo>
                  <a:lnTo>
                    <a:pt x="17" y="1022"/>
                  </a:lnTo>
                  <a:lnTo>
                    <a:pt x="13" y="1026"/>
                  </a:lnTo>
                  <a:lnTo>
                    <a:pt x="8" y="1032"/>
                  </a:lnTo>
                  <a:lnTo>
                    <a:pt x="5" y="1039"/>
                  </a:lnTo>
                  <a:lnTo>
                    <a:pt x="3" y="1045"/>
                  </a:lnTo>
                  <a:lnTo>
                    <a:pt x="2" y="1052"/>
                  </a:lnTo>
                  <a:lnTo>
                    <a:pt x="2" y="1068"/>
                  </a:lnTo>
                  <a:lnTo>
                    <a:pt x="2" y="1083"/>
                  </a:lnTo>
                  <a:lnTo>
                    <a:pt x="0" y="1110"/>
                  </a:lnTo>
                  <a:lnTo>
                    <a:pt x="3" y="1135"/>
                  </a:lnTo>
                  <a:lnTo>
                    <a:pt x="3" y="1142"/>
                  </a:lnTo>
                  <a:lnTo>
                    <a:pt x="5" y="1147"/>
                  </a:lnTo>
                  <a:lnTo>
                    <a:pt x="7" y="1152"/>
                  </a:lnTo>
                  <a:lnTo>
                    <a:pt x="10" y="1155"/>
                  </a:lnTo>
                  <a:lnTo>
                    <a:pt x="13" y="1159"/>
                  </a:lnTo>
                  <a:lnTo>
                    <a:pt x="17" y="1162"/>
                  </a:lnTo>
                  <a:lnTo>
                    <a:pt x="22" y="1163"/>
                  </a:lnTo>
                  <a:lnTo>
                    <a:pt x="28" y="1164"/>
                  </a:lnTo>
                  <a:lnTo>
                    <a:pt x="32" y="1163"/>
                  </a:lnTo>
                  <a:lnTo>
                    <a:pt x="35" y="1162"/>
                  </a:lnTo>
                  <a:lnTo>
                    <a:pt x="39" y="1159"/>
                  </a:lnTo>
                  <a:lnTo>
                    <a:pt x="42" y="1157"/>
                  </a:lnTo>
                  <a:lnTo>
                    <a:pt x="44" y="1153"/>
                  </a:lnTo>
                  <a:lnTo>
                    <a:pt x="47" y="1149"/>
                  </a:lnTo>
                  <a:lnTo>
                    <a:pt x="47" y="1145"/>
                  </a:lnTo>
                  <a:lnTo>
                    <a:pt x="48" y="1140"/>
                  </a:lnTo>
                  <a:lnTo>
                    <a:pt x="48" y="1085"/>
                  </a:lnTo>
                  <a:lnTo>
                    <a:pt x="49" y="1080"/>
                  </a:lnTo>
                  <a:lnTo>
                    <a:pt x="52" y="1076"/>
                  </a:lnTo>
                  <a:lnTo>
                    <a:pt x="57" y="1075"/>
                  </a:lnTo>
                  <a:lnTo>
                    <a:pt x="62" y="1074"/>
                  </a:lnTo>
                  <a:lnTo>
                    <a:pt x="64" y="1074"/>
                  </a:lnTo>
                  <a:lnTo>
                    <a:pt x="67" y="1075"/>
                  </a:lnTo>
                  <a:lnTo>
                    <a:pt x="68" y="1078"/>
                  </a:lnTo>
                  <a:lnTo>
                    <a:pt x="69" y="1080"/>
                  </a:lnTo>
                  <a:lnTo>
                    <a:pt x="72" y="1085"/>
                  </a:lnTo>
                  <a:lnTo>
                    <a:pt x="76" y="1090"/>
                  </a:lnTo>
                  <a:lnTo>
                    <a:pt x="81" y="1095"/>
                  </a:lnTo>
                  <a:lnTo>
                    <a:pt x="86" y="1100"/>
                  </a:lnTo>
                  <a:lnTo>
                    <a:pt x="88" y="1103"/>
                  </a:lnTo>
                  <a:lnTo>
                    <a:pt x="89" y="1106"/>
                  </a:lnTo>
                  <a:lnTo>
                    <a:pt x="91" y="1109"/>
                  </a:lnTo>
                  <a:lnTo>
                    <a:pt x="91" y="1114"/>
                  </a:lnTo>
                  <a:lnTo>
                    <a:pt x="83" y="1130"/>
                  </a:lnTo>
                  <a:lnTo>
                    <a:pt x="76" y="1147"/>
                  </a:lnTo>
                  <a:lnTo>
                    <a:pt x="76" y="1162"/>
                  </a:lnTo>
                  <a:lnTo>
                    <a:pt x="78" y="1175"/>
                  </a:lnTo>
                  <a:lnTo>
                    <a:pt x="81" y="1182"/>
                  </a:lnTo>
                  <a:lnTo>
                    <a:pt x="83" y="1188"/>
                  </a:lnTo>
                  <a:lnTo>
                    <a:pt x="87" y="1193"/>
                  </a:lnTo>
                  <a:lnTo>
                    <a:pt x="93" y="1198"/>
                  </a:lnTo>
                  <a:lnTo>
                    <a:pt x="97" y="1202"/>
                  </a:lnTo>
                  <a:lnTo>
                    <a:pt x="102" y="1204"/>
                  </a:lnTo>
                  <a:lnTo>
                    <a:pt x="108" y="1206"/>
                  </a:lnTo>
                  <a:lnTo>
                    <a:pt x="113" y="1207"/>
                  </a:lnTo>
                  <a:lnTo>
                    <a:pt x="125" y="1207"/>
                  </a:lnTo>
                  <a:lnTo>
                    <a:pt x="136" y="1207"/>
                  </a:lnTo>
                  <a:lnTo>
                    <a:pt x="143" y="1206"/>
                  </a:lnTo>
                  <a:lnTo>
                    <a:pt x="148" y="1203"/>
                  </a:lnTo>
                  <a:lnTo>
                    <a:pt x="152" y="1198"/>
                  </a:lnTo>
                  <a:lnTo>
                    <a:pt x="155" y="1192"/>
                  </a:lnTo>
                  <a:lnTo>
                    <a:pt x="158" y="1178"/>
                  </a:lnTo>
                  <a:lnTo>
                    <a:pt x="161" y="1163"/>
                  </a:lnTo>
                  <a:lnTo>
                    <a:pt x="163" y="1154"/>
                  </a:lnTo>
                  <a:lnTo>
                    <a:pt x="167" y="1147"/>
                  </a:lnTo>
                  <a:lnTo>
                    <a:pt x="172" y="1140"/>
                  </a:lnTo>
                  <a:lnTo>
                    <a:pt x="179" y="1135"/>
                  </a:lnTo>
                  <a:lnTo>
                    <a:pt x="185" y="1130"/>
                  </a:lnTo>
                  <a:lnTo>
                    <a:pt x="192" y="1128"/>
                  </a:lnTo>
                  <a:lnTo>
                    <a:pt x="201" y="1126"/>
                  </a:lnTo>
                  <a:lnTo>
                    <a:pt x="209" y="1126"/>
                  </a:lnTo>
                  <a:lnTo>
                    <a:pt x="236" y="1126"/>
                  </a:lnTo>
                  <a:lnTo>
                    <a:pt x="238" y="1130"/>
                  </a:lnTo>
                  <a:lnTo>
                    <a:pt x="238" y="1135"/>
                  </a:lnTo>
                  <a:lnTo>
                    <a:pt x="238" y="1147"/>
                  </a:lnTo>
                  <a:lnTo>
                    <a:pt x="235" y="1157"/>
                  </a:lnTo>
                  <a:lnTo>
                    <a:pt x="233" y="1167"/>
                  </a:lnTo>
                  <a:lnTo>
                    <a:pt x="229" y="1177"/>
                  </a:lnTo>
                  <a:lnTo>
                    <a:pt x="225" y="1185"/>
                  </a:lnTo>
                  <a:lnTo>
                    <a:pt x="222" y="1195"/>
                  </a:lnTo>
                  <a:lnTo>
                    <a:pt x="220" y="1206"/>
                  </a:lnTo>
                  <a:lnTo>
                    <a:pt x="220" y="1217"/>
                  </a:lnTo>
                  <a:lnTo>
                    <a:pt x="220" y="1227"/>
                  </a:lnTo>
                  <a:lnTo>
                    <a:pt x="222" y="1236"/>
                  </a:lnTo>
                  <a:lnTo>
                    <a:pt x="225" y="1244"/>
                  </a:lnTo>
                  <a:lnTo>
                    <a:pt x="226" y="1254"/>
                  </a:lnTo>
                  <a:lnTo>
                    <a:pt x="227" y="1266"/>
                  </a:lnTo>
                  <a:lnTo>
                    <a:pt x="229" y="1277"/>
                  </a:lnTo>
                  <a:lnTo>
                    <a:pt x="231" y="1287"/>
                  </a:lnTo>
                  <a:lnTo>
                    <a:pt x="234" y="1296"/>
                  </a:lnTo>
                  <a:lnTo>
                    <a:pt x="238" y="1305"/>
                  </a:lnTo>
                  <a:lnTo>
                    <a:pt x="244" y="1312"/>
                  </a:lnTo>
                  <a:lnTo>
                    <a:pt x="251" y="1320"/>
                  </a:lnTo>
                  <a:lnTo>
                    <a:pt x="260" y="1325"/>
                  </a:lnTo>
                  <a:lnTo>
                    <a:pt x="268" y="1330"/>
                  </a:lnTo>
                  <a:lnTo>
                    <a:pt x="274" y="1334"/>
                  </a:lnTo>
                  <a:lnTo>
                    <a:pt x="278" y="1336"/>
                  </a:lnTo>
                  <a:lnTo>
                    <a:pt x="280" y="1339"/>
                  </a:lnTo>
                  <a:lnTo>
                    <a:pt x="281" y="1342"/>
                  </a:lnTo>
                  <a:lnTo>
                    <a:pt x="283" y="1346"/>
                  </a:lnTo>
                  <a:lnTo>
                    <a:pt x="285" y="1356"/>
                  </a:lnTo>
                  <a:lnTo>
                    <a:pt x="284" y="1365"/>
                  </a:lnTo>
                  <a:lnTo>
                    <a:pt x="284" y="1374"/>
                  </a:lnTo>
                  <a:lnTo>
                    <a:pt x="284" y="1385"/>
                  </a:lnTo>
                  <a:lnTo>
                    <a:pt x="288" y="1398"/>
                  </a:lnTo>
                  <a:lnTo>
                    <a:pt x="291" y="1411"/>
                  </a:lnTo>
                  <a:lnTo>
                    <a:pt x="291" y="1441"/>
                  </a:lnTo>
                  <a:lnTo>
                    <a:pt x="293" y="1455"/>
                  </a:lnTo>
                  <a:lnTo>
                    <a:pt x="295" y="1469"/>
                  </a:lnTo>
                  <a:lnTo>
                    <a:pt x="295" y="1497"/>
                  </a:lnTo>
                  <a:lnTo>
                    <a:pt x="294" y="1505"/>
                  </a:lnTo>
                  <a:lnTo>
                    <a:pt x="293" y="1513"/>
                  </a:lnTo>
                  <a:lnTo>
                    <a:pt x="290" y="1519"/>
                  </a:lnTo>
                  <a:lnTo>
                    <a:pt x="286" y="1525"/>
                  </a:lnTo>
                  <a:lnTo>
                    <a:pt x="279" y="1538"/>
                  </a:lnTo>
                  <a:lnTo>
                    <a:pt x="271" y="1552"/>
                  </a:lnTo>
                  <a:lnTo>
                    <a:pt x="265" y="1567"/>
                  </a:lnTo>
                  <a:lnTo>
                    <a:pt x="261" y="1579"/>
                  </a:lnTo>
                  <a:lnTo>
                    <a:pt x="258" y="1592"/>
                  </a:lnTo>
                  <a:lnTo>
                    <a:pt x="255" y="1605"/>
                  </a:lnTo>
                  <a:lnTo>
                    <a:pt x="250" y="1631"/>
                  </a:lnTo>
                  <a:lnTo>
                    <a:pt x="246" y="1661"/>
                  </a:lnTo>
                  <a:lnTo>
                    <a:pt x="248" y="1666"/>
                  </a:lnTo>
                  <a:lnTo>
                    <a:pt x="254" y="1664"/>
                  </a:lnTo>
                  <a:lnTo>
                    <a:pt x="259" y="1661"/>
                  </a:lnTo>
                  <a:lnTo>
                    <a:pt x="264" y="1657"/>
                  </a:lnTo>
                  <a:lnTo>
                    <a:pt x="268" y="1652"/>
                  </a:lnTo>
                  <a:lnTo>
                    <a:pt x="271" y="1648"/>
                  </a:lnTo>
                  <a:lnTo>
                    <a:pt x="276" y="1643"/>
                  </a:lnTo>
                  <a:lnTo>
                    <a:pt x="281" y="1640"/>
                  </a:lnTo>
                  <a:lnTo>
                    <a:pt x="286" y="1637"/>
                  </a:lnTo>
                  <a:lnTo>
                    <a:pt x="293" y="1648"/>
                  </a:lnTo>
                  <a:lnTo>
                    <a:pt x="295" y="1662"/>
                  </a:lnTo>
                  <a:lnTo>
                    <a:pt x="298" y="1667"/>
                  </a:lnTo>
                  <a:lnTo>
                    <a:pt x="300" y="1672"/>
                  </a:lnTo>
                  <a:lnTo>
                    <a:pt x="304" y="1675"/>
                  </a:lnTo>
                  <a:lnTo>
                    <a:pt x="309" y="1676"/>
                  </a:lnTo>
                  <a:lnTo>
                    <a:pt x="319" y="1670"/>
                  </a:lnTo>
                  <a:lnTo>
                    <a:pt x="328" y="1662"/>
                  </a:lnTo>
                  <a:lnTo>
                    <a:pt x="333" y="1662"/>
                  </a:lnTo>
                  <a:lnTo>
                    <a:pt x="335" y="1665"/>
                  </a:lnTo>
                  <a:lnTo>
                    <a:pt x="338" y="1669"/>
                  </a:lnTo>
                  <a:lnTo>
                    <a:pt x="339" y="1672"/>
                  </a:lnTo>
                  <a:lnTo>
                    <a:pt x="342" y="1682"/>
                  </a:lnTo>
                  <a:lnTo>
                    <a:pt x="344" y="1692"/>
                  </a:lnTo>
                  <a:lnTo>
                    <a:pt x="347" y="1704"/>
                  </a:lnTo>
                  <a:lnTo>
                    <a:pt x="349" y="1714"/>
                  </a:lnTo>
                  <a:lnTo>
                    <a:pt x="350" y="1724"/>
                  </a:lnTo>
                  <a:lnTo>
                    <a:pt x="350" y="1736"/>
                  </a:lnTo>
                  <a:lnTo>
                    <a:pt x="343" y="1754"/>
                  </a:lnTo>
                  <a:lnTo>
                    <a:pt x="335" y="1771"/>
                  </a:lnTo>
                  <a:lnTo>
                    <a:pt x="337" y="1776"/>
                  </a:lnTo>
                  <a:lnTo>
                    <a:pt x="338" y="1781"/>
                  </a:lnTo>
                  <a:lnTo>
                    <a:pt x="340" y="1785"/>
                  </a:lnTo>
                  <a:lnTo>
                    <a:pt x="343" y="1789"/>
                  </a:lnTo>
                  <a:lnTo>
                    <a:pt x="348" y="1797"/>
                  </a:lnTo>
                  <a:lnTo>
                    <a:pt x="353" y="1805"/>
                  </a:lnTo>
                  <a:lnTo>
                    <a:pt x="352" y="1810"/>
                  </a:lnTo>
                  <a:lnTo>
                    <a:pt x="343" y="1812"/>
                  </a:lnTo>
                  <a:lnTo>
                    <a:pt x="335" y="1815"/>
                  </a:lnTo>
                  <a:lnTo>
                    <a:pt x="329" y="1819"/>
                  </a:lnTo>
                  <a:lnTo>
                    <a:pt x="323" y="1824"/>
                  </a:lnTo>
                  <a:lnTo>
                    <a:pt x="318" y="1830"/>
                  </a:lnTo>
                  <a:lnTo>
                    <a:pt x="314" y="1837"/>
                  </a:lnTo>
                  <a:lnTo>
                    <a:pt x="312" y="1844"/>
                  </a:lnTo>
                  <a:lnTo>
                    <a:pt x="310" y="1852"/>
                  </a:lnTo>
                  <a:lnTo>
                    <a:pt x="314" y="1869"/>
                  </a:lnTo>
                  <a:lnTo>
                    <a:pt x="318" y="1887"/>
                  </a:lnTo>
                  <a:lnTo>
                    <a:pt x="317" y="1893"/>
                  </a:lnTo>
                  <a:lnTo>
                    <a:pt x="315" y="1899"/>
                  </a:lnTo>
                  <a:lnTo>
                    <a:pt x="313" y="1904"/>
                  </a:lnTo>
                  <a:lnTo>
                    <a:pt x="309" y="1909"/>
                  </a:lnTo>
                  <a:lnTo>
                    <a:pt x="307" y="1914"/>
                  </a:lnTo>
                  <a:lnTo>
                    <a:pt x="304" y="1919"/>
                  </a:lnTo>
                  <a:lnTo>
                    <a:pt x="303" y="1925"/>
                  </a:lnTo>
                  <a:lnTo>
                    <a:pt x="302" y="1931"/>
                  </a:lnTo>
                  <a:lnTo>
                    <a:pt x="302" y="1963"/>
                  </a:lnTo>
                  <a:lnTo>
                    <a:pt x="302" y="1970"/>
                  </a:lnTo>
                  <a:lnTo>
                    <a:pt x="303" y="1975"/>
                  </a:lnTo>
                  <a:lnTo>
                    <a:pt x="305" y="1980"/>
                  </a:lnTo>
                  <a:lnTo>
                    <a:pt x="308" y="1983"/>
                  </a:lnTo>
                  <a:lnTo>
                    <a:pt x="313" y="1992"/>
                  </a:lnTo>
                  <a:lnTo>
                    <a:pt x="318" y="2004"/>
                  </a:lnTo>
                  <a:lnTo>
                    <a:pt x="322" y="2019"/>
                  </a:lnTo>
                  <a:lnTo>
                    <a:pt x="323" y="2032"/>
                  </a:lnTo>
                  <a:lnTo>
                    <a:pt x="325" y="2046"/>
                  </a:lnTo>
                  <a:lnTo>
                    <a:pt x="329" y="2061"/>
                  </a:lnTo>
                  <a:lnTo>
                    <a:pt x="333" y="2073"/>
                  </a:lnTo>
                  <a:lnTo>
                    <a:pt x="337" y="2081"/>
                  </a:lnTo>
                  <a:lnTo>
                    <a:pt x="339" y="2091"/>
                  </a:lnTo>
                  <a:lnTo>
                    <a:pt x="340" y="2103"/>
                  </a:lnTo>
                  <a:lnTo>
                    <a:pt x="340" y="2128"/>
                  </a:lnTo>
                  <a:lnTo>
                    <a:pt x="327" y="2129"/>
                  </a:lnTo>
                  <a:lnTo>
                    <a:pt x="317" y="2130"/>
                  </a:lnTo>
                  <a:lnTo>
                    <a:pt x="305" y="2134"/>
                  </a:lnTo>
                  <a:lnTo>
                    <a:pt x="295" y="2140"/>
                  </a:lnTo>
                  <a:lnTo>
                    <a:pt x="290" y="2144"/>
                  </a:lnTo>
                  <a:lnTo>
                    <a:pt x="286" y="2149"/>
                  </a:lnTo>
                  <a:lnTo>
                    <a:pt x="284" y="2153"/>
                  </a:lnTo>
                  <a:lnTo>
                    <a:pt x="283" y="2158"/>
                  </a:lnTo>
                  <a:lnTo>
                    <a:pt x="279" y="2168"/>
                  </a:lnTo>
                  <a:lnTo>
                    <a:pt x="274" y="2179"/>
                  </a:lnTo>
                  <a:lnTo>
                    <a:pt x="264" y="2168"/>
                  </a:lnTo>
                  <a:lnTo>
                    <a:pt x="255" y="2157"/>
                  </a:lnTo>
                  <a:lnTo>
                    <a:pt x="253" y="2150"/>
                  </a:lnTo>
                  <a:lnTo>
                    <a:pt x="249" y="2145"/>
                  </a:lnTo>
                  <a:lnTo>
                    <a:pt x="246" y="2143"/>
                  </a:lnTo>
                  <a:lnTo>
                    <a:pt x="244" y="2140"/>
                  </a:lnTo>
                  <a:lnTo>
                    <a:pt x="241" y="2139"/>
                  </a:lnTo>
                  <a:lnTo>
                    <a:pt x="238" y="2139"/>
                  </a:lnTo>
                  <a:lnTo>
                    <a:pt x="231" y="2140"/>
                  </a:lnTo>
                  <a:lnTo>
                    <a:pt x="226" y="2143"/>
                  </a:lnTo>
                  <a:lnTo>
                    <a:pt x="221" y="2147"/>
                  </a:lnTo>
                  <a:lnTo>
                    <a:pt x="216" y="2152"/>
                  </a:lnTo>
                  <a:lnTo>
                    <a:pt x="212" y="2157"/>
                  </a:lnTo>
                  <a:lnTo>
                    <a:pt x="207" y="2162"/>
                  </a:lnTo>
                  <a:lnTo>
                    <a:pt x="202" y="2165"/>
                  </a:lnTo>
                  <a:lnTo>
                    <a:pt x="196" y="2168"/>
                  </a:lnTo>
                  <a:lnTo>
                    <a:pt x="185" y="2169"/>
                  </a:lnTo>
                  <a:lnTo>
                    <a:pt x="175" y="2168"/>
                  </a:lnTo>
                  <a:lnTo>
                    <a:pt x="174" y="2175"/>
                  </a:lnTo>
                  <a:lnTo>
                    <a:pt x="174" y="2182"/>
                  </a:lnTo>
                  <a:lnTo>
                    <a:pt x="174" y="2185"/>
                  </a:lnTo>
                  <a:lnTo>
                    <a:pt x="175" y="2188"/>
                  </a:lnTo>
                  <a:lnTo>
                    <a:pt x="177" y="2191"/>
                  </a:lnTo>
                  <a:lnTo>
                    <a:pt x="180" y="2192"/>
                  </a:lnTo>
                  <a:lnTo>
                    <a:pt x="186" y="2196"/>
                  </a:lnTo>
                  <a:lnTo>
                    <a:pt x="192" y="2201"/>
                  </a:lnTo>
                  <a:lnTo>
                    <a:pt x="204" y="2209"/>
                  </a:lnTo>
                  <a:lnTo>
                    <a:pt x="216" y="2218"/>
                  </a:lnTo>
                  <a:lnTo>
                    <a:pt x="220" y="2223"/>
                  </a:lnTo>
                  <a:lnTo>
                    <a:pt x="224" y="2228"/>
                  </a:lnTo>
                  <a:lnTo>
                    <a:pt x="226" y="2234"/>
                  </a:lnTo>
                  <a:lnTo>
                    <a:pt x="227" y="2242"/>
                  </a:lnTo>
                  <a:lnTo>
                    <a:pt x="222" y="2241"/>
                  </a:lnTo>
                  <a:lnTo>
                    <a:pt x="210" y="2258"/>
                  </a:lnTo>
                  <a:lnTo>
                    <a:pt x="200" y="2277"/>
                  </a:lnTo>
                  <a:lnTo>
                    <a:pt x="202" y="2295"/>
                  </a:lnTo>
                  <a:lnTo>
                    <a:pt x="205" y="2313"/>
                  </a:lnTo>
                  <a:lnTo>
                    <a:pt x="205" y="2347"/>
                  </a:lnTo>
                  <a:lnTo>
                    <a:pt x="202" y="2360"/>
                  </a:lnTo>
                  <a:lnTo>
                    <a:pt x="201" y="2374"/>
                  </a:lnTo>
                  <a:lnTo>
                    <a:pt x="202" y="2382"/>
                  </a:lnTo>
                  <a:lnTo>
                    <a:pt x="205" y="2389"/>
                  </a:lnTo>
                  <a:lnTo>
                    <a:pt x="209" y="2395"/>
                  </a:lnTo>
                  <a:lnTo>
                    <a:pt x="212" y="2401"/>
                  </a:lnTo>
                  <a:lnTo>
                    <a:pt x="224" y="2413"/>
                  </a:lnTo>
                  <a:lnTo>
                    <a:pt x="235" y="2425"/>
                  </a:lnTo>
                  <a:lnTo>
                    <a:pt x="241" y="2435"/>
                  </a:lnTo>
                  <a:lnTo>
                    <a:pt x="245" y="2445"/>
                  </a:lnTo>
                  <a:lnTo>
                    <a:pt x="248" y="2457"/>
                  </a:lnTo>
                  <a:lnTo>
                    <a:pt x="251" y="2468"/>
                  </a:lnTo>
                  <a:lnTo>
                    <a:pt x="264" y="2463"/>
                  </a:lnTo>
                  <a:lnTo>
                    <a:pt x="274" y="2457"/>
                  </a:lnTo>
                  <a:lnTo>
                    <a:pt x="278" y="2453"/>
                  </a:lnTo>
                  <a:lnTo>
                    <a:pt x="281" y="2448"/>
                  </a:lnTo>
                  <a:lnTo>
                    <a:pt x="284" y="2443"/>
                  </a:lnTo>
                  <a:lnTo>
                    <a:pt x="284" y="2436"/>
                  </a:lnTo>
                  <a:lnTo>
                    <a:pt x="284" y="2430"/>
                  </a:lnTo>
                  <a:lnTo>
                    <a:pt x="283" y="2424"/>
                  </a:lnTo>
                  <a:lnTo>
                    <a:pt x="280" y="2419"/>
                  </a:lnTo>
                  <a:lnTo>
                    <a:pt x="278" y="2414"/>
                  </a:lnTo>
                  <a:lnTo>
                    <a:pt x="275" y="2408"/>
                  </a:lnTo>
                  <a:lnTo>
                    <a:pt x="273" y="2403"/>
                  </a:lnTo>
                  <a:lnTo>
                    <a:pt x="271" y="2396"/>
                  </a:lnTo>
                  <a:lnTo>
                    <a:pt x="271" y="2390"/>
                  </a:lnTo>
                  <a:lnTo>
                    <a:pt x="271" y="2380"/>
                  </a:lnTo>
                  <a:lnTo>
                    <a:pt x="285" y="2385"/>
                  </a:lnTo>
                  <a:lnTo>
                    <a:pt x="300" y="2389"/>
                  </a:lnTo>
                  <a:lnTo>
                    <a:pt x="305" y="2390"/>
                  </a:lnTo>
                  <a:lnTo>
                    <a:pt x="309" y="2390"/>
                  </a:lnTo>
                  <a:lnTo>
                    <a:pt x="313" y="2390"/>
                  </a:lnTo>
                  <a:lnTo>
                    <a:pt x="317" y="2388"/>
                  </a:lnTo>
                  <a:lnTo>
                    <a:pt x="319" y="2385"/>
                  </a:lnTo>
                  <a:lnTo>
                    <a:pt x="320" y="2381"/>
                  </a:lnTo>
                  <a:lnTo>
                    <a:pt x="322" y="2377"/>
                  </a:lnTo>
                  <a:lnTo>
                    <a:pt x="323" y="2374"/>
                  </a:lnTo>
                  <a:lnTo>
                    <a:pt x="323" y="2365"/>
                  </a:lnTo>
                  <a:lnTo>
                    <a:pt x="323" y="2356"/>
                  </a:lnTo>
                  <a:lnTo>
                    <a:pt x="322" y="2351"/>
                  </a:lnTo>
                  <a:lnTo>
                    <a:pt x="320" y="2346"/>
                  </a:lnTo>
                  <a:lnTo>
                    <a:pt x="319" y="2342"/>
                  </a:lnTo>
                  <a:lnTo>
                    <a:pt x="317" y="2337"/>
                  </a:lnTo>
                  <a:lnTo>
                    <a:pt x="314" y="2334"/>
                  </a:lnTo>
                  <a:lnTo>
                    <a:pt x="312" y="2330"/>
                  </a:lnTo>
                  <a:lnTo>
                    <a:pt x="310" y="2325"/>
                  </a:lnTo>
                  <a:lnTo>
                    <a:pt x="309" y="2318"/>
                  </a:lnTo>
                  <a:lnTo>
                    <a:pt x="310" y="2316"/>
                  </a:lnTo>
                  <a:lnTo>
                    <a:pt x="312" y="2313"/>
                  </a:lnTo>
                  <a:lnTo>
                    <a:pt x="314" y="2312"/>
                  </a:lnTo>
                  <a:lnTo>
                    <a:pt x="318" y="2311"/>
                  </a:lnTo>
                  <a:lnTo>
                    <a:pt x="324" y="2311"/>
                  </a:lnTo>
                  <a:lnTo>
                    <a:pt x="332" y="2310"/>
                  </a:lnTo>
                  <a:lnTo>
                    <a:pt x="335" y="2308"/>
                  </a:lnTo>
                  <a:lnTo>
                    <a:pt x="338" y="2307"/>
                  </a:lnTo>
                  <a:lnTo>
                    <a:pt x="340" y="2305"/>
                  </a:lnTo>
                  <a:lnTo>
                    <a:pt x="343" y="2302"/>
                  </a:lnTo>
                  <a:lnTo>
                    <a:pt x="347" y="2296"/>
                  </a:lnTo>
                  <a:lnTo>
                    <a:pt x="350" y="2290"/>
                  </a:lnTo>
                  <a:lnTo>
                    <a:pt x="357" y="2277"/>
                  </a:lnTo>
                  <a:lnTo>
                    <a:pt x="361" y="2263"/>
                  </a:lnTo>
                  <a:lnTo>
                    <a:pt x="363" y="2258"/>
                  </a:lnTo>
                  <a:lnTo>
                    <a:pt x="367" y="2253"/>
                  </a:lnTo>
                  <a:lnTo>
                    <a:pt x="372" y="2248"/>
                  </a:lnTo>
                  <a:lnTo>
                    <a:pt x="378" y="2246"/>
                  </a:lnTo>
                  <a:lnTo>
                    <a:pt x="386" y="2246"/>
                  </a:lnTo>
                  <a:lnTo>
                    <a:pt x="387" y="2258"/>
                  </a:lnTo>
                  <a:lnTo>
                    <a:pt x="387" y="2270"/>
                  </a:lnTo>
                  <a:lnTo>
                    <a:pt x="386" y="2280"/>
                  </a:lnTo>
                  <a:lnTo>
                    <a:pt x="386" y="2292"/>
                  </a:lnTo>
                  <a:lnTo>
                    <a:pt x="388" y="2306"/>
                  </a:lnTo>
                  <a:lnTo>
                    <a:pt x="392" y="2318"/>
                  </a:lnTo>
                  <a:lnTo>
                    <a:pt x="391" y="2324"/>
                  </a:lnTo>
                  <a:lnTo>
                    <a:pt x="389" y="2329"/>
                  </a:lnTo>
                  <a:lnTo>
                    <a:pt x="388" y="2334"/>
                  </a:lnTo>
                  <a:lnTo>
                    <a:pt x="386" y="2337"/>
                  </a:lnTo>
                  <a:lnTo>
                    <a:pt x="381" y="2345"/>
                  </a:lnTo>
                  <a:lnTo>
                    <a:pt x="374" y="2351"/>
                  </a:lnTo>
                  <a:lnTo>
                    <a:pt x="368" y="2359"/>
                  </a:lnTo>
                  <a:lnTo>
                    <a:pt x="363" y="2366"/>
                  </a:lnTo>
                  <a:lnTo>
                    <a:pt x="361" y="2370"/>
                  </a:lnTo>
                  <a:lnTo>
                    <a:pt x="358" y="2374"/>
                  </a:lnTo>
                  <a:lnTo>
                    <a:pt x="358" y="2379"/>
                  </a:lnTo>
                  <a:lnTo>
                    <a:pt x="357" y="2384"/>
                  </a:lnTo>
                  <a:lnTo>
                    <a:pt x="358" y="2395"/>
                  </a:lnTo>
                  <a:lnTo>
                    <a:pt x="362" y="2405"/>
                  </a:lnTo>
                  <a:lnTo>
                    <a:pt x="366" y="2415"/>
                  </a:lnTo>
                  <a:lnTo>
                    <a:pt x="368" y="2426"/>
                  </a:lnTo>
                  <a:lnTo>
                    <a:pt x="369" y="2436"/>
                  </a:lnTo>
                  <a:lnTo>
                    <a:pt x="371" y="2446"/>
                  </a:lnTo>
                  <a:lnTo>
                    <a:pt x="373" y="2457"/>
                  </a:lnTo>
                  <a:lnTo>
                    <a:pt x="376" y="2467"/>
                  </a:lnTo>
                  <a:lnTo>
                    <a:pt x="381" y="2478"/>
                  </a:lnTo>
                  <a:lnTo>
                    <a:pt x="383" y="2488"/>
                  </a:lnTo>
                  <a:lnTo>
                    <a:pt x="383" y="2518"/>
                  </a:lnTo>
                  <a:lnTo>
                    <a:pt x="382" y="2532"/>
                  </a:lnTo>
                  <a:lnTo>
                    <a:pt x="379" y="2543"/>
                  </a:lnTo>
                  <a:lnTo>
                    <a:pt x="376" y="2556"/>
                  </a:lnTo>
                  <a:lnTo>
                    <a:pt x="372" y="2568"/>
                  </a:lnTo>
                  <a:lnTo>
                    <a:pt x="368" y="2587"/>
                  </a:lnTo>
                  <a:lnTo>
                    <a:pt x="367" y="2603"/>
                  </a:lnTo>
                  <a:lnTo>
                    <a:pt x="363" y="2618"/>
                  </a:lnTo>
                  <a:lnTo>
                    <a:pt x="357" y="2636"/>
                  </a:lnTo>
                  <a:lnTo>
                    <a:pt x="354" y="2642"/>
                  </a:lnTo>
                  <a:lnTo>
                    <a:pt x="350" y="2647"/>
                  </a:lnTo>
                  <a:lnTo>
                    <a:pt x="348" y="2654"/>
                  </a:lnTo>
                  <a:lnTo>
                    <a:pt x="347" y="2660"/>
                  </a:lnTo>
                  <a:lnTo>
                    <a:pt x="347" y="2664"/>
                  </a:lnTo>
                  <a:lnTo>
                    <a:pt x="348" y="2667"/>
                  </a:lnTo>
                  <a:lnTo>
                    <a:pt x="349" y="2670"/>
                  </a:lnTo>
                  <a:lnTo>
                    <a:pt x="352" y="2672"/>
                  </a:lnTo>
                  <a:lnTo>
                    <a:pt x="357" y="2677"/>
                  </a:lnTo>
                  <a:lnTo>
                    <a:pt x="363" y="2680"/>
                  </a:lnTo>
                  <a:lnTo>
                    <a:pt x="371" y="2682"/>
                  </a:lnTo>
                  <a:lnTo>
                    <a:pt x="379" y="2684"/>
                  </a:lnTo>
                  <a:lnTo>
                    <a:pt x="387" y="2684"/>
                  </a:lnTo>
                  <a:lnTo>
                    <a:pt x="396" y="2684"/>
                  </a:lnTo>
                  <a:lnTo>
                    <a:pt x="396" y="2687"/>
                  </a:lnTo>
                  <a:lnTo>
                    <a:pt x="397" y="2690"/>
                  </a:lnTo>
                  <a:lnTo>
                    <a:pt x="397" y="2694"/>
                  </a:lnTo>
                  <a:lnTo>
                    <a:pt x="396" y="2697"/>
                  </a:lnTo>
                  <a:lnTo>
                    <a:pt x="393" y="2699"/>
                  </a:lnTo>
                  <a:lnTo>
                    <a:pt x="391" y="2701"/>
                  </a:lnTo>
                  <a:lnTo>
                    <a:pt x="384" y="2704"/>
                  </a:lnTo>
                  <a:lnTo>
                    <a:pt x="377" y="2705"/>
                  </a:lnTo>
                  <a:lnTo>
                    <a:pt x="369" y="2705"/>
                  </a:lnTo>
                  <a:lnTo>
                    <a:pt x="361" y="2706"/>
                  </a:lnTo>
                  <a:lnTo>
                    <a:pt x="353" y="2710"/>
                  </a:lnTo>
                  <a:lnTo>
                    <a:pt x="347" y="2714"/>
                  </a:lnTo>
                  <a:lnTo>
                    <a:pt x="344" y="2719"/>
                  </a:lnTo>
                  <a:lnTo>
                    <a:pt x="344" y="2723"/>
                  </a:lnTo>
                  <a:lnTo>
                    <a:pt x="344" y="2728"/>
                  </a:lnTo>
                  <a:lnTo>
                    <a:pt x="345" y="2733"/>
                  </a:lnTo>
                  <a:lnTo>
                    <a:pt x="344" y="2738"/>
                  </a:lnTo>
                  <a:lnTo>
                    <a:pt x="343" y="2741"/>
                  </a:lnTo>
                  <a:lnTo>
                    <a:pt x="344" y="2745"/>
                  </a:lnTo>
                  <a:lnTo>
                    <a:pt x="347" y="2746"/>
                  </a:lnTo>
                  <a:lnTo>
                    <a:pt x="352" y="2748"/>
                  </a:lnTo>
                  <a:lnTo>
                    <a:pt x="356" y="2749"/>
                  </a:lnTo>
                  <a:lnTo>
                    <a:pt x="366" y="2753"/>
                  </a:lnTo>
                  <a:lnTo>
                    <a:pt x="373" y="2758"/>
                  </a:lnTo>
                  <a:lnTo>
                    <a:pt x="379" y="2765"/>
                  </a:lnTo>
                  <a:lnTo>
                    <a:pt x="384" y="2774"/>
                  </a:lnTo>
                  <a:lnTo>
                    <a:pt x="389" y="2784"/>
                  </a:lnTo>
                  <a:lnTo>
                    <a:pt x="393" y="2793"/>
                  </a:lnTo>
                  <a:lnTo>
                    <a:pt x="396" y="2803"/>
                  </a:lnTo>
                  <a:lnTo>
                    <a:pt x="397" y="2814"/>
                  </a:lnTo>
                  <a:lnTo>
                    <a:pt x="396" y="2820"/>
                  </a:lnTo>
                  <a:lnTo>
                    <a:pt x="393" y="2825"/>
                  </a:lnTo>
                  <a:lnTo>
                    <a:pt x="392" y="2828"/>
                  </a:lnTo>
                  <a:lnTo>
                    <a:pt x="389" y="2829"/>
                  </a:lnTo>
                  <a:lnTo>
                    <a:pt x="387" y="2830"/>
                  </a:lnTo>
                  <a:lnTo>
                    <a:pt x="384" y="2830"/>
                  </a:lnTo>
                  <a:lnTo>
                    <a:pt x="377" y="2830"/>
                  </a:lnTo>
                  <a:lnTo>
                    <a:pt x="369" y="2828"/>
                  </a:lnTo>
                  <a:lnTo>
                    <a:pt x="362" y="2827"/>
                  </a:lnTo>
                  <a:lnTo>
                    <a:pt x="356" y="2823"/>
                  </a:lnTo>
                  <a:lnTo>
                    <a:pt x="343" y="2815"/>
                  </a:lnTo>
                  <a:lnTo>
                    <a:pt x="329" y="2805"/>
                  </a:lnTo>
                  <a:lnTo>
                    <a:pt x="323" y="2797"/>
                  </a:lnTo>
                  <a:lnTo>
                    <a:pt x="317" y="2789"/>
                  </a:lnTo>
                  <a:lnTo>
                    <a:pt x="309" y="2787"/>
                  </a:lnTo>
                  <a:lnTo>
                    <a:pt x="302" y="2785"/>
                  </a:lnTo>
                  <a:lnTo>
                    <a:pt x="299" y="2785"/>
                  </a:lnTo>
                  <a:lnTo>
                    <a:pt x="295" y="2784"/>
                  </a:lnTo>
                  <a:lnTo>
                    <a:pt x="293" y="2781"/>
                  </a:lnTo>
                  <a:lnTo>
                    <a:pt x="290" y="2779"/>
                  </a:lnTo>
                  <a:lnTo>
                    <a:pt x="285" y="2771"/>
                  </a:lnTo>
                  <a:lnTo>
                    <a:pt x="284" y="2765"/>
                  </a:lnTo>
                  <a:lnTo>
                    <a:pt x="283" y="2756"/>
                  </a:lnTo>
                  <a:lnTo>
                    <a:pt x="283" y="2748"/>
                  </a:lnTo>
                  <a:lnTo>
                    <a:pt x="283" y="2718"/>
                  </a:lnTo>
                  <a:lnTo>
                    <a:pt x="283" y="2710"/>
                  </a:lnTo>
                  <a:lnTo>
                    <a:pt x="281" y="2704"/>
                  </a:lnTo>
                  <a:lnTo>
                    <a:pt x="280" y="2697"/>
                  </a:lnTo>
                  <a:lnTo>
                    <a:pt x="278" y="2692"/>
                  </a:lnTo>
                  <a:lnTo>
                    <a:pt x="271" y="2681"/>
                  </a:lnTo>
                  <a:lnTo>
                    <a:pt x="263" y="2671"/>
                  </a:lnTo>
                  <a:lnTo>
                    <a:pt x="259" y="2674"/>
                  </a:lnTo>
                  <a:lnTo>
                    <a:pt x="258" y="2679"/>
                  </a:lnTo>
                  <a:lnTo>
                    <a:pt x="258" y="2780"/>
                  </a:lnTo>
                  <a:lnTo>
                    <a:pt x="256" y="2788"/>
                  </a:lnTo>
                  <a:lnTo>
                    <a:pt x="256" y="2795"/>
                  </a:lnTo>
                  <a:lnTo>
                    <a:pt x="254" y="2802"/>
                  </a:lnTo>
                  <a:lnTo>
                    <a:pt x="253" y="2808"/>
                  </a:lnTo>
                  <a:lnTo>
                    <a:pt x="246" y="2820"/>
                  </a:lnTo>
                  <a:lnTo>
                    <a:pt x="238" y="2833"/>
                  </a:lnTo>
                  <a:lnTo>
                    <a:pt x="231" y="2840"/>
                  </a:lnTo>
                  <a:lnTo>
                    <a:pt x="225" y="2847"/>
                  </a:lnTo>
                  <a:lnTo>
                    <a:pt x="221" y="2851"/>
                  </a:lnTo>
                  <a:lnTo>
                    <a:pt x="219" y="2853"/>
                  </a:lnTo>
                  <a:lnTo>
                    <a:pt x="217" y="2858"/>
                  </a:lnTo>
                  <a:lnTo>
                    <a:pt x="217" y="2862"/>
                  </a:lnTo>
                  <a:lnTo>
                    <a:pt x="217" y="2888"/>
                  </a:lnTo>
                  <a:lnTo>
                    <a:pt x="220" y="2911"/>
                  </a:lnTo>
                  <a:lnTo>
                    <a:pt x="224" y="2935"/>
                  </a:lnTo>
                  <a:lnTo>
                    <a:pt x="227" y="2960"/>
                  </a:lnTo>
                  <a:lnTo>
                    <a:pt x="234" y="2977"/>
                  </a:lnTo>
                  <a:lnTo>
                    <a:pt x="238" y="2996"/>
                  </a:lnTo>
                  <a:lnTo>
                    <a:pt x="238" y="3002"/>
                  </a:lnTo>
                  <a:lnTo>
                    <a:pt x="235" y="3007"/>
                  </a:lnTo>
                  <a:lnTo>
                    <a:pt x="231" y="3012"/>
                  </a:lnTo>
                  <a:lnTo>
                    <a:pt x="226" y="3016"/>
                  </a:lnTo>
                  <a:lnTo>
                    <a:pt x="215" y="3024"/>
                  </a:lnTo>
                  <a:lnTo>
                    <a:pt x="205" y="3032"/>
                  </a:lnTo>
                  <a:lnTo>
                    <a:pt x="201" y="3037"/>
                  </a:lnTo>
                  <a:lnTo>
                    <a:pt x="199" y="3042"/>
                  </a:lnTo>
                  <a:lnTo>
                    <a:pt x="197" y="3048"/>
                  </a:lnTo>
                  <a:lnTo>
                    <a:pt x="196" y="3053"/>
                  </a:lnTo>
                  <a:lnTo>
                    <a:pt x="194" y="3063"/>
                  </a:lnTo>
                  <a:lnTo>
                    <a:pt x="190" y="3074"/>
                  </a:lnTo>
                  <a:lnTo>
                    <a:pt x="191" y="3081"/>
                  </a:lnTo>
                  <a:lnTo>
                    <a:pt x="192" y="3089"/>
                  </a:lnTo>
                  <a:lnTo>
                    <a:pt x="192" y="3117"/>
                  </a:lnTo>
                  <a:lnTo>
                    <a:pt x="192" y="3122"/>
                  </a:lnTo>
                  <a:lnTo>
                    <a:pt x="191" y="3125"/>
                  </a:lnTo>
                  <a:lnTo>
                    <a:pt x="189" y="3129"/>
                  </a:lnTo>
                  <a:lnTo>
                    <a:pt x="185" y="3133"/>
                  </a:lnTo>
                  <a:lnTo>
                    <a:pt x="179" y="3139"/>
                  </a:lnTo>
                  <a:lnTo>
                    <a:pt x="171" y="3147"/>
                  </a:lnTo>
                  <a:lnTo>
                    <a:pt x="155" y="3164"/>
                  </a:lnTo>
                  <a:lnTo>
                    <a:pt x="140" y="3183"/>
                  </a:lnTo>
                  <a:lnTo>
                    <a:pt x="130" y="3193"/>
                  </a:lnTo>
                  <a:lnTo>
                    <a:pt x="120" y="3203"/>
                  </a:lnTo>
                  <a:lnTo>
                    <a:pt x="115" y="3207"/>
                  </a:lnTo>
                  <a:lnTo>
                    <a:pt x="112" y="3213"/>
                  </a:lnTo>
                  <a:lnTo>
                    <a:pt x="110" y="3218"/>
                  </a:lnTo>
                  <a:lnTo>
                    <a:pt x="108" y="3226"/>
                  </a:lnTo>
                  <a:lnTo>
                    <a:pt x="110" y="3229"/>
                  </a:lnTo>
                  <a:lnTo>
                    <a:pt x="111" y="3233"/>
                  </a:lnTo>
                  <a:lnTo>
                    <a:pt x="112" y="3237"/>
                  </a:lnTo>
                  <a:lnTo>
                    <a:pt x="115" y="3239"/>
                  </a:lnTo>
                  <a:lnTo>
                    <a:pt x="120" y="3246"/>
                  </a:lnTo>
                  <a:lnTo>
                    <a:pt x="123" y="3253"/>
                  </a:lnTo>
                  <a:lnTo>
                    <a:pt x="128" y="3266"/>
                  </a:lnTo>
                  <a:lnTo>
                    <a:pt x="132" y="3277"/>
                  </a:lnTo>
                  <a:lnTo>
                    <a:pt x="135" y="3288"/>
                  </a:lnTo>
                  <a:lnTo>
                    <a:pt x="136" y="3302"/>
                  </a:lnTo>
                  <a:lnTo>
                    <a:pt x="136" y="3308"/>
                  </a:lnTo>
                  <a:lnTo>
                    <a:pt x="133" y="3314"/>
                  </a:lnTo>
                  <a:lnTo>
                    <a:pt x="131" y="3319"/>
                  </a:lnTo>
                  <a:lnTo>
                    <a:pt x="127" y="3322"/>
                  </a:lnTo>
                  <a:lnTo>
                    <a:pt x="118" y="3330"/>
                  </a:lnTo>
                  <a:lnTo>
                    <a:pt x="107" y="3336"/>
                  </a:lnTo>
                  <a:lnTo>
                    <a:pt x="97" y="3342"/>
                  </a:lnTo>
                  <a:lnTo>
                    <a:pt x="87" y="3350"/>
                  </a:lnTo>
                  <a:lnTo>
                    <a:pt x="83" y="3354"/>
                  </a:lnTo>
                  <a:lnTo>
                    <a:pt x="81" y="3359"/>
                  </a:lnTo>
                  <a:lnTo>
                    <a:pt x="78" y="3364"/>
                  </a:lnTo>
                  <a:lnTo>
                    <a:pt x="78" y="3370"/>
                  </a:lnTo>
                  <a:lnTo>
                    <a:pt x="79" y="3381"/>
                  </a:lnTo>
                  <a:lnTo>
                    <a:pt x="81" y="3391"/>
                  </a:lnTo>
                  <a:lnTo>
                    <a:pt x="84" y="3401"/>
                  </a:lnTo>
                  <a:lnTo>
                    <a:pt x="89" y="3410"/>
                  </a:lnTo>
                  <a:lnTo>
                    <a:pt x="101" y="3426"/>
                  </a:lnTo>
                  <a:lnTo>
                    <a:pt x="113" y="3443"/>
                  </a:lnTo>
                  <a:lnTo>
                    <a:pt x="126" y="3458"/>
                  </a:lnTo>
                  <a:lnTo>
                    <a:pt x="137" y="3474"/>
                  </a:lnTo>
                  <a:lnTo>
                    <a:pt x="142" y="3483"/>
                  </a:lnTo>
                  <a:lnTo>
                    <a:pt x="145" y="3493"/>
                  </a:lnTo>
                  <a:lnTo>
                    <a:pt x="147" y="3503"/>
                  </a:lnTo>
                  <a:lnTo>
                    <a:pt x="148" y="3514"/>
                  </a:lnTo>
                  <a:lnTo>
                    <a:pt x="147" y="3523"/>
                  </a:lnTo>
                  <a:lnTo>
                    <a:pt x="145" y="3531"/>
                  </a:lnTo>
                  <a:lnTo>
                    <a:pt x="142" y="3537"/>
                  </a:lnTo>
                  <a:lnTo>
                    <a:pt x="137" y="3543"/>
                  </a:lnTo>
                  <a:lnTo>
                    <a:pt x="127" y="3554"/>
                  </a:lnTo>
                  <a:lnTo>
                    <a:pt x="113" y="3566"/>
                  </a:lnTo>
                  <a:lnTo>
                    <a:pt x="99" y="3581"/>
                  </a:lnTo>
                  <a:lnTo>
                    <a:pt x="83" y="3595"/>
                  </a:lnTo>
                  <a:lnTo>
                    <a:pt x="71" y="3603"/>
                  </a:lnTo>
                  <a:lnTo>
                    <a:pt x="58" y="3611"/>
                  </a:lnTo>
                  <a:lnTo>
                    <a:pt x="53" y="3616"/>
                  </a:lnTo>
                  <a:lnTo>
                    <a:pt x="49" y="3621"/>
                  </a:lnTo>
                  <a:lnTo>
                    <a:pt x="47" y="3627"/>
                  </a:lnTo>
                  <a:lnTo>
                    <a:pt x="47" y="3635"/>
                  </a:lnTo>
                  <a:lnTo>
                    <a:pt x="47" y="3644"/>
                  </a:lnTo>
                  <a:lnTo>
                    <a:pt x="49" y="3651"/>
                  </a:lnTo>
                  <a:lnTo>
                    <a:pt x="53" y="3659"/>
                  </a:lnTo>
                  <a:lnTo>
                    <a:pt x="56" y="3667"/>
                  </a:lnTo>
                  <a:lnTo>
                    <a:pt x="58" y="3680"/>
                  </a:lnTo>
                  <a:lnTo>
                    <a:pt x="59" y="3692"/>
                  </a:lnTo>
                  <a:lnTo>
                    <a:pt x="61" y="3704"/>
                  </a:lnTo>
                  <a:lnTo>
                    <a:pt x="62" y="3718"/>
                  </a:lnTo>
                  <a:lnTo>
                    <a:pt x="67" y="3729"/>
                  </a:lnTo>
                  <a:lnTo>
                    <a:pt x="73" y="3741"/>
                  </a:lnTo>
                  <a:lnTo>
                    <a:pt x="77" y="3756"/>
                  </a:lnTo>
                  <a:lnTo>
                    <a:pt x="82" y="3770"/>
                  </a:lnTo>
                  <a:lnTo>
                    <a:pt x="86" y="3783"/>
                  </a:lnTo>
                  <a:lnTo>
                    <a:pt x="89" y="3798"/>
                  </a:lnTo>
                  <a:lnTo>
                    <a:pt x="92" y="3813"/>
                  </a:lnTo>
                  <a:lnTo>
                    <a:pt x="93" y="3828"/>
                  </a:lnTo>
                  <a:lnTo>
                    <a:pt x="96" y="3833"/>
                  </a:lnTo>
                  <a:lnTo>
                    <a:pt x="98" y="3838"/>
                  </a:lnTo>
                  <a:lnTo>
                    <a:pt x="101" y="3841"/>
                  </a:lnTo>
                  <a:lnTo>
                    <a:pt x="102" y="3842"/>
                  </a:lnTo>
                  <a:lnTo>
                    <a:pt x="106" y="3843"/>
                  </a:lnTo>
                  <a:lnTo>
                    <a:pt x="108" y="3843"/>
                  </a:lnTo>
                  <a:lnTo>
                    <a:pt x="116" y="3842"/>
                  </a:lnTo>
                  <a:lnTo>
                    <a:pt x="122" y="3839"/>
                  </a:lnTo>
                  <a:lnTo>
                    <a:pt x="127" y="3837"/>
                  </a:lnTo>
                  <a:lnTo>
                    <a:pt x="132" y="3833"/>
                  </a:lnTo>
                  <a:lnTo>
                    <a:pt x="137" y="3828"/>
                  </a:lnTo>
                  <a:lnTo>
                    <a:pt x="143" y="3825"/>
                  </a:lnTo>
                  <a:lnTo>
                    <a:pt x="150" y="3823"/>
                  </a:lnTo>
                  <a:lnTo>
                    <a:pt x="156" y="3822"/>
                  </a:lnTo>
                  <a:lnTo>
                    <a:pt x="158" y="3822"/>
                  </a:lnTo>
                  <a:lnTo>
                    <a:pt x="161" y="3823"/>
                  </a:lnTo>
                  <a:lnTo>
                    <a:pt x="162" y="3825"/>
                  </a:lnTo>
                  <a:lnTo>
                    <a:pt x="163" y="3827"/>
                  </a:lnTo>
                  <a:lnTo>
                    <a:pt x="166" y="3832"/>
                  </a:lnTo>
                  <a:lnTo>
                    <a:pt x="167" y="3837"/>
                  </a:lnTo>
                  <a:lnTo>
                    <a:pt x="167" y="3863"/>
                  </a:lnTo>
                  <a:lnTo>
                    <a:pt x="162" y="3876"/>
                  </a:lnTo>
                  <a:lnTo>
                    <a:pt x="157" y="3888"/>
                  </a:lnTo>
                  <a:lnTo>
                    <a:pt x="158" y="3893"/>
                  </a:lnTo>
                  <a:lnTo>
                    <a:pt x="161" y="3898"/>
                  </a:lnTo>
                  <a:lnTo>
                    <a:pt x="165" y="3901"/>
                  </a:lnTo>
                  <a:lnTo>
                    <a:pt x="170" y="3903"/>
                  </a:lnTo>
                  <a:lnTo>
                    <a:pt x="181" y="3908"/>
                  </a:lnTo>
                  <a:lnTo>
                    <a:pt x="192" y="3916"/>
                  </a:lnTo>
                  <a:lnTo>
                    <a:pt x="196" y="3922"/>
                  </a:lnTo>
                  <a:lnTo>
                    <a:pt x="200" y="3928"/>
                  </a:lnTo>
                  <a:lnTo>
                    <a:pt x="201" y="3936"/>
                  </a:lnTo>
                  <a:lnTo>
                    <a:pt x="204" y="3943"/>
                  </a:lnTo>
                  <a:lnTo>
                    <a:pt x="209" y="3958"/>
                  </a:lnTo>
                  <a:lnTo>
                    <a:pt x="214" y="3972"/>
                  </a:lnTo>
                  <a:lnTo>
                    <a:pt x="217" y="3981"/>
                  </a:lnTo>
                  <a:lnTo>
                    <a:pt x="220" y="3989"/>
                  </a:lnTo>
                  <a:lnTo>
                    <a:pt x="222" y="3992"/>
                  </a:lnTo>
                  <a:lnTo>
                    <a:pt x="225" y="3995"/>
                  </a:lnTo>
                  <a:lnTo>
                    <a:pt x="227" y="3997"/>
                  </a:lnTo>
                  <a:lnTo>
                    <a:pt x="231" y="3997"/>
                  </a:lnTo>
                  <a:lnTo>
                    <a:pt x="245" y="3986"/>
                  </a:lnTo>
                  <a:lnTo>
                    <a:pt x="258" y="3974"/>
                  </a:lnTo>
                  <a:lnTo>
                    <a:pt x="261" y="3975"/>
                  </a:lnTo>
                  <a:lnTo>
                    <a:pt x="265" y="3976"/>
                  </a:lnTo>
                  <a:lnTo>
                    <a:pt x="268" y="3979"/>
                  </a:lnTo>
                  <a:lnTo>
                    <a:pt x="270" y="3982"/>
                  </a:lnTo>
                  <a:lnTo>
                    <a:pt x="273" y="3991"/>
                  </a:lnTo>
                  <a:lnTo>
                    <a:pt x="274" y="4000"/>
                  </a:lnTo>
                  <a:lnTo>
                    <a:pt x="273" y="4007"/>
                  </a:lnTo>
                  <a:lnTo>
                    <a:pt x="279" y="4012"/>
                  </a:lnTo>
                  <a:lnTo>
                    <a:pt x="285" y="4019"/>
                  </a:lnTo>
                  <a:lnTo>
                    <a:pt x="288" y="4021"/>
                  </a:lnTo>
                  <a:lnTo>
                    <a:pt x="289" y="4025"/>
                  </a:lnTo>
                  <a:lnTo>
                    <a:pt x="290" y="4029"/>
                  </a:lnTo>
                  <a:lnTo>
                    <a:pt x="291" y="4034"/>
                  </a:lnTo>
                  <a:lnTo>
                    <a:pt x="290" y="4035"/>
                  </a:lnTo>
                  <a:lnTo>
                    <a:pt x="289" y="4036"/>
                  </a:lnTo>
                  <a:lnTo>
                    <a:pt x="288" y="4038"/>
                  </a:lnTo>
                  <a:lnTo>
                    <a:pt x="285" y="4038"/>
                  </a:lnTo>
                  <a:lnTo>
                    <a:pt x="280" y="4039"/>
                  </a:lnTo>
                  <a:lnTo>
                    <a:pt x="275" y="4040"/>
                  </a:lnTo>
                  <a:lnTo>
                    <a:pt x="271" y="4044"/>
                  </a:lnTo>
                  <a:lnTo>
                    <a:pt x="268" y="4048"/>
                  </a:lnTo>
                  <a:lnTo>
                    <a:pt x="263" y="4050"/>
                  </a:lnTo>
                  <a:lnTo>
                    <a:pt x="259" y="4051"/>
                  </a:lnTo>
                  <a:lnTo>
                    <a:pt x="256" y="4053"/>
                  </a:lnTo>
                  <a:lnTo>
                    <a:pt x="255" y="4054"/>
                  </a:lnTo>
                  <a:lnTo>
                    <a:pt x="254" y="4055"/>
                  </a:lnTo>
                  <a:lnTo>
                    <a:pt x="254" y="4058"/>
                  </a:lnTo>
                  <a:lnTo>
                    <a:pt x="260" y="4070"/>
                  </a:lnTo>
                  <a:lnTo>
                    <a:pt x="269" y="4084"/>
                  </a:lnTo>
                  <a:lnTo>
                    <a:pt x="274" y="4100"/>
                  </a:lnTo>
                  <a:lnTo>
                    <a:pt x="278" y="4114"/>
                  </a:lnTo>
                  <a:lnTo>
                    <a:pt x="279" y="4129"/>
                  </a:lnTo>
                  <a:lnTo>
                    <a:pt x="280" y="4145"/>
                  </a:lnTo>
                  <a:lnTo>
                    <a:pt x="280" y="4173"/>
                  </a:lnTo>
                  <a:lnTo>
                    <a:pt x="283" y="4174"/>
                  </a:lnTo>
                  <a:lnTo>
                    <a:pt x="285" y="4176"/>
                  </a:lnTo>
                  <a:lnTo>
                    <a:pt x="302" y="4167"/>
                  </a:lnTo>
                  <a:lnTo>
                    <a:pt x="318" y="4155"/>
                  </a:lnTo>
                  <a:lnTo>
                    <a:pt x="320" y="4162"/>
                  </a:lnTo>
                  <a:lnTo>
                    <a:pt x="322" y="4169"/>
                  </a:lnTo>
                  <a:lnTo>
                    <a:pt x="320" y="4183"/>
                  </a:lnTo>
                  <a:lnTo>
                    <a:pt x="319" y="4196"/>
                  </a:lnTo>
                  <a:lnTo>
                    <a:pt x="315" y="4207"/>
                  </a:lnTo>
                  <a:lnTo>
                    <a:pt x="312" y="4218"/>
                  </a:lnTo>
                  <a:lnTo>
                    <a:pt x="300" y="4240"/>
                  </a:lnTo>
                  <a:lnTo>
                    <a:pt x="286" y="4263"/>
                  </a:lnTo>
                  <a:lnTo>
                    <a:pt x="279" y="4281"/>
                  </a:lnTo>
                  <a:lnTo>
                    <a:pt x="269" y="4298"/>
                  </a:lnTo>
                  <a:lnTo>
                    <a:pt x="271" y="4301"/>
                  </a:lnTo>
                  <a:lnTo>
                    <a:pt x="274" y="4302"/>
                  </a:lnTo>
                  <a:lnTo>
                    <a:pt x="283" y="4298"/>
                  </a:lnTo>
                  <a:lnTo>
                    <a:pt x="293" y="4296"/>
                  </a:lnTo>
                  <a:lnTo>
                    <a:pt x="302" y="4296"/>
                  </a:lnTo>
                  <a:lnTo>
                    <a:pt x="309" y="4297"/>
                  </a:lnTo>
                  <a:lnTo>
                    <a:pt x="317" y="4300"/>
                  </a:lnTo>
                  <a:lnTo>
                    <a:pt x="324" y="4305"/>
                  </a:lnTo>
                  <a:lnTo>
                    <a:pt x="328" y="4310"/>
                  </a:lnTo>
                  <a:lnTo>
                    <a:pt x="330" y="4316"/>
                  </a:lnTo>
                  <a:lnTo>
                    <a:pt x="330" y="4324"/>
                  </a:lnTo>
                  <a:lnTo>
                    <a:pt x="332" y="4331"/>
                  </a:lnTo>
                  <a:lnTo>
                    <a:pt x="337" y="4347"/>
                  </a:lnTo>
                  <a:lnTo>
                    <a:pt x="338" y="4365"/>
                  </a:lnTo>
                  <a:lnTo>
                    <a:pt x="338" y="4390"/>
                  </a:lnTo>
                  <a:lnTo>
                    <a:pt x="339" y="4394"/>
                  </a:lnTo>
                  <a:lnTo>
                    <a:pt x="340" y="4396"/>
                  </a:lnTo>
                  <a:lnTo>
                    <a:pt x="342" y="4399"/>
                  </a:lnTo>
                  <a:lnTo>
                    <a:pt x="344" y="4401"/>
                  </a:lnTo>
                  <a:lnTo>
                    <a:pt x="349" y="4404"/>
                  </a:lnTo>
                  <a:lnTo>
                    <a:pt x="356" y="4405"/>
                  </a:lnTo>
                  <a:lnTo>
                    <a:pt x="359" y="4404"/>
                  </a:lnTo>
                  <a:lnTo>
                    <a:pt x="363" y="4403"/>
                  </a:lnTo>
                  <a:lnTo>
                    <a:pt x="364" y="4399"/>
                  </a:lnTo>
                  <a:lnTo>
                    <a:pt x="366" y="4395"/>
                  </a:lnTo>
                  <a:lnTo>
                    <a:pt x="368" y="4386"/>
                  </a:lnTo>
                  <a:lnTo>
                    <a:pt x="369" y="4378"/>
                  </a:lnTo>
                  <a:lnTo>
                    <a:pt x="371" y="4362"/>
                  </a:lnTo>
                  <a:lnTo>
                    <a:pt x="372" y="4350"/>
                  </a:lnTo>
                  <a:lnTo>
                    <a:pt x="373" y="4337"/>
                  </a:lnTo>
                  <a:lnTo>
                    <a:pt x="376" y="4322"/>
                  </a:lnTo>
                  <a:lnTo>
                    <a:pt x="378" y="4317"/>
                  </a:lnTo>
                  <a:lnTo>
                    <a:pt x="381" y="4312"/>
                  </a:lnTo>
                  <a:lnTo>
                    <a:pt x="386" y="4309"/>
                  </a:lnTo>
                  <a:lnTo>
                    <a:pt x="389" y="4306"/>
                  </a:lnTo>
                  <a:lnTo>
                    <a:pt x="399" y="4300"/>
                  </a:lnTo>
                  <a:lnTo>
                    <a:pt x="409" y="4293"/>
                  </a:lnTo>
                  <a:lnTo>
                    <a:pt x="417" y="4286"/>
                  </a:lnTo>
                  <a:lnTo>
                    <a:pt x="423" y="4276"/>
                  </a:lnTo>
                  <a:lnTo>
                    <a:pt x="426" y="4272"/>
                  </a:lnTo>
                  <a:lnTo>
                    <a:pt x="430" y="4268"/>
                  </a:lnTo>
                  <a:lnTo>
                    <a:pt x="433" y="4267"/>
                  </a:lnTo>
                  <a:lnTo>
                    <a:pt x="440" y="4266"/>
                  </a:lnTo>
                  <a:lnTo>
                    <a:pt x="443" y="4268"/>
                  </a:lnTo>
                  <a:lnTo>
                    <a:pt x="447" y="4270"/>
                  </a:lnTo>
                  <a:lnTo>
                    <a:pt x="457" y="4268"/>
                  </a:lnTo>
                  <a:lnTo>
                    <a:pt x="465" y="4265"/>
                  </a:lnTo>
                  <a:lnTo>
                    <a:pt x="472" y="4261"/>
                  </a:lnTo>
                  <a:lnTo>
                    <a:pt x="480" y="4255"/>
                  </a:lnTo>
                  <a:lnTo>
                    <a:pt x="486" y="4250"/>
                  </a:lnTo>
                  <a:lnTo>
                    <a:pt x="494" y="4245"/>
                  </a:lnTo>
                  <a:lnTo>
                    <a:pt x="502" y="4241"/>
                  </a:lnTo>
                  <a:lnTo>
                    <a:pt x="511" y="4240"/>
                  </a:lnTo>
                  <a:lnTo>
                    <a:pt x="516" y="4241"/>
                  </a:lnTo>
                  <a:lnTo>
                    <a:pt x="520" y="4242"/>
                  </a:lnTo>
                  <a:lnTo>
                    <a:pt x="522" y="4246"/>
                  </a:lnTo>
                  <a:lnTo>
                    <a:pt x="525" y="4250"/>
                  </a:lnTo>
                  <a:lnTo>
                    <a:pt x="529" y="4258"/>
                  </a:lnTo>
                  <a:lnTo>
                    <a:pt x="532" y="4268"/>
                  </a:lnTo>
                  <a:lnTo>
                    <a:pt x="536" y="4275"/>
                  </a:lnTo>
                  <a:lnTo>
                    <a:pt x="540" y="4280"/>
                  </a:lnTo>
                  <a:lnTo>
                    <a:pt x="545" y="4285"/>
                  </a:lnTo>
                  <a:lnTo>
                    <a:pt x="549" y="4288"/>
                  </a:lnTo>
                  <a:lnTo>
                    <a:pt x="559" y="4296"/>
                  </a:lnTo>
                  <a:lnTo>
                    <a:pt x="570" y="4305"/>
                  </a:lnTo>
                  <a:lnTo>
                    <a:pt x="576" y="4311"/>
                  </a:lnTo>
                  <a:lnTo>
                    <a:pt x="584" y="4316"/>
                  </a:lnTo>
                  <a:lnTo>
                    <a:pt x="588" y="4319"/>
                  </a:lnTo>
                  <a:lnTo>
                    <a:pt x="591" y="4320"/>
                  </a:lnTo>
                  <a:lnTo>
                    <a:pt x="595" y="4321"/>
                  </a:lnTo>
                  <a:lnTo>
                    <a:pt x="600" y="4321"/>
                  </a:lnTo>
                  <a:lnTo>
                    <a:pt x="618" y="4311"/>
                  </a:lnTo>
                  <a:lnTo>
                    <a:pt x="635" y="4302"/>
                  </a:lnTo>
                  <a:lnTo>
                    <a:pt x="642" y="4302"/>
                  </a:lnTo>
                  <a:lnTo>
                    <a:pt x="647" y="4304"/>
                  </a:lnTo>
                  <a:lnTo>
                    <a:pt x="652" y="4305"/>
                  </a:lnTo>
                  <a:lnTo>
                    <a:pt x="655" y="4307"/>
                  </a:lnTo>
                  <a:lnTo>
                    <a:pt x="663" y="4314"/>
                  </a:lnTo>
                  <a:lnTo>
                    <a:pt x="671" y="4321"/>
                  </a:lnTo>
                  <a:lnTo>
                    <a:pt x="677" y="4330"/>
                  </a:lnTo>
                  <a:lnTo>
                    <a:pt x="684" y="4339"/>
                  </a:lnTo>
                  <a:lnTo>
                    <a:pt x="692" y="4346"/>
                  </a:lnTo>
                  <a:lnTo>
                    <a:pt x="702" y="4354"/>
                  </a:lnTo>
                  <a:lnTo>
                    <a:pt x="713" y="4339"/>
                  </a:lnTo>
                  <a:lnTo>
                    <a:pt x="723" y="4325"/>
                  </a:lnTo>
                  <a:lnTo>
                    <a:pt x="729" y="4320"/>
                  </a:lnTo>
                  <a:lnTo>
                    <a:pt x="736" y="4316"/>
                  </a:lnTo>
                  <a:lnTo>
                    <a:pt x="743" y="4314"/>
                  </a:lnTo>
                  <a:lnTo>
                    <a:pt x="752" y="4312"/>
                  </a:lnTo>
                  <a:lnTo>
                    <a:pt x="763" y="4315"/>
                  </a:lnTo>
                  <a:lnTo>
                    <a:pt x="776" y="4317"/>
                  </a:lnTo>
                  <a:lnTo>
                    <a:pt x="780" y="4317"/>
                  </a:lnTo>
                  <a:lnTo>
                    <a:pt x="782" y="4316"/>
                  </a:lnTo>
                  <a:lnTo>
                    <a:pt x="783" y="4314"/>
                  </a:lnTo>
                  <a:lnTo>
                    <a:pt x="786" y="4311"/>
                  </a:lnTo>
                  <a:lnTo>
                    <a:pt x="788" y="4306"/>
                  </a:lnTo>
                  <a:lnTo>
                    <a:pt x="791" y="4298"/>
                  </a:lnTo>
                  <a:lnTo>
                    <a:pt x="796" y="4286"/>
                  </a:lnTo>
                  <a:lnTo>
                    <a:pt x="801" y="4273"/>
                  </a:lnTo>
                  <a:lnTo>
                    <a:pt x="805" y="4268"/>
                  </a:lnTo>
                  <a:lnTo>
                    <a:pt x="809" y="4265"/>
                  </a:lnTo>
                  <a:lnTo>
                    <a:pt x="815" y="4261"/>
                  </a:lnTo>
                  <a:lnTo>
                    <a:pt x="821" y="4260"/>
                  </a:lnTo>
                  <a:lnTo>
                    <a:pt x="827" y="4258"/>
                  </a:lnTo>
                  <a:lnTo>
                    <a:pt x="832" y="4256"/>
                  </a:lnTo>
                  <a:lnTo>
                    <a:pt x="836" y="4253"/>
                  </a:lnTo>
                  <a:lnTo>
                    <a:pt x="841" y="4250"/>
                  </a:lnTo>
                  <a:lnTo>
                    <a:pt x="847" y="4242"/>
                  </a:lnTo>
                  <a:lnTo>
                    <a:pt x="854" y="4233"/>
                  </a:lnTo>
                  <a:lnTo>
                    <a:pt x="860" y="4224"/>
                  </a:lnTo>
                  <a:lnTo>
                    <a:pt x="868" y="4216"/>
                  </a:lnTo>
                  <a:lnTo>
                    <a:pt x="871" y="4212"/>
                  </a:lnTo>
                  <a:lnTo>
                    <a:pt x="876" y="4209"/>
                  </a:lnTo>
                  <a:lnTo>
                    <a:pt x="881" y="4206"/>
                  </a:lnTo>
                  <a:lnTo>
                    <a:pt x="886" y="4204"/>
                  </a:lnTo>
                  <a:lnTo>
                    <a:pt x="913" y="4208"/>
                  </a:lnTo>
                  <a:lnTo>
                    <a:pt x="928" y="4208"/>
                  </a:lnTo>
                  <a:lnTo>
                    <a:pt x="928" y="4187"/>
                  </a:lnTo>
                  <a:lnTo>
                    <a:pt x="924" y="4174"/>
                  </a:lnTo>
                  <a:lnTo>
                    <a:pt x="920" y="4162"/>
                  </a:lnTo>
                  <a:lnTo>
                    <a:pt x="922" y="4153"/>
                  </a:lnTo>
                  <a:lnTo>
                    <a:pt x="925" y="4147"/>
                  </a:lnTo>
                  <a:lnTo>
                    <a:pt x="929" y="4140"/>
                  </a:lnTo>
                  <a:lnTo>
                    <a:pt x="935" y="4134"/>
                  </a:lnTo>
                  <a:lnTo>
                    <a:pt x="944" y="4119"/>
                  </a:lnTo>
                  <a:lnTo>
                    <a:pt x="954" y="4105"/>
                  </a:lnTo>
                  <a:lnTo>
                    <a:pt x="964" y="4094"/>
                  </a:lnTo>
                  <a:lnTo>
                    <a:pt x="972" y="4084"/>
                  </a:lnTo>
                  <a:lnTo>
                    <a:pt x="974" y="4079"/>
                  </a:lnTo>
                  <a:lnTo>
                    <a:pt x="977" y="4074"/>
                  </a:lnTo>
                  <a:lnTo>
                    <a:pt x="978" y="4068"/>
                  </a:lnTo>
                  <a:lnTo>
                    <a:pt x="978" y="4060"/>
                  </a:lnTo>
                  <a:lnTo>
                    <a:pt x="978" y="4056"/>
                  </a:lnTo>
                  <a:lnTo>
                    <a:pt x="977" y="4053"/>
                  </a:lnTo>
                  <a:lnTo>
                    <a:pt x="975" y="4049"/>
                  </a:lnTo>
                  <a:lnTo>
                    <a:pt x="973" y="4045"/>
                  </a:lnTo>
                  <a:lnTo>
                    <a:pt x="968" y="4039"/>
                  </a:lnTo>
                  <a:lnTo>
                    <a:pt x="963" y="4032"/>
                  </a:lnTo>
                  <a:lnTo>
                    <a:pt x="957" y="4026"/>
                  </a:lnTo>
                  <a:lnTo>
                    <a:pt x="952" y="4020"/>
                  </a:lnTo>
                  <a:lnTo>
                    <a:pt x="949" y="4017"/>
                  </a:lnTo>
                  <a:lnTo>
                    <a:pt x="948" y="4014"/>
                  </a:lnTo>
                  <a:lnTo>
                    <a:pt x="947" y="4010"/>
                  </a:lnTo>
                  <a:lnTo>
                    <a:pt x="947" y="4005"/>
                  </a:lnTo>
                  <a:lnTo>
                    <a:pt x="952" y="3987"/>
                  </a:lnTo>
                  <a:lnTo>
                    <a:pt x="955" y="3970"/>
                  </a:lnTo>
                  <a:lnTo>
                    <a:pt x="955" y="3962"/>
                  </a:lnTo>
                  <a:lnTo>
                    <a:pt x="953" y="3957"/>
                  </a:lnTo>
                  <a:lnTo>
                    <a:pt x="949" y="3951"/>
                  </a:lnTo>
                  <a:lnTo>
                    <a:pt x="945" y="3946"/>
                  </a:lnTo>
                  <a:lnTo>
                    <a:pt x="942" y="3941"/>
                  </a:lnTo>
                  <a:lnTo>
                    <a:pt x="938" y="3936"/>
                  </a:lnTo>
                  <a:lnTo>
                    <a:pt x="935" y="3931"/>
                  </a:lnTo>
                  <a:lnTo>
                    <a:pt x="935" y="3923"/>
                  </a:lnTo>
                  <a:lnTo>
                    <a:pt x="935" y="3915"/>
                  </a:lnTo>
                  <a:lnTo>
                    <a:pt x="939" y="3907"/>
                  </a:lnTo>
                  <a:lnTo>
                    <a:pt x="944" y="3902"/>
                  </a:lnTo>
                  <a:lnTo>
                    <a:pt x="949" y="3896"/>
                  </a:lnTo>
                  <a:lnTo>
                    <a:pt x="954" y="3891"/>
                  </a:lnTo>
                  <a:lnTo>
                    <a:pt x="958" y="3886"/>
                  </a:lnTo>
                  <a:lnTo>
                    <a:pt x="962" y="3879"/>
                  </a:lnTo>
                  <a:lnTo>
                    <a:pt x="965" y="3874"/>
                  </a:lnTo>
                  <a:lnTo>
                    <a:pt x="970" y="3869"/>
                  </a:lnTo>
                  <a:lnTo>
                    <a:pt x="975" y="3864"/>
                  </a:lnTo>
                  <a:lnTo>
                    <a:pt x="993" y="3853"/>
                  </a:lnTo>
                  <a:lnTo>
                    <a:pt x="1009" y="3842"/>
                  </a:lnTo>
                  <a:lnTo>
                    <a:pt x="1016" y="3835"/>
                  </a:lnTo>
                  <a:lnTo>
                    <a:pt x="1022" y="3828"/>
                  </a:lnTo>
                  <a:lnTo>
                    <a:pt x="1023" y="3824"/>
                  </a:lnTo>
                  <a:lnTo>
                    <a:pt x="1024" y="3820"/>
                  </a:lnTo>
                  <a:lnTo>
                    <a:pt x="1026" y="3815"/>
                  </a:lnTo>
                  <a:lnTo>
                    <a:pt x="1026" y="3810"/>
                  </a:lnTo>
                  <a:lnTo>
                    <a:pt x="1026" y="3802"/>
                  </a:lnTo>
                  <a:lnTo>
                    <a:pt x="1024" y="3793"/>
                  </a:lnTo>
                  <a:lnTo>
                    <a:pt x="1023" y="3790"/>
                  </a:lnTo>
                  <a:lnTo>
                    <a:pt x="1021" y="3788"/>
                  </a:lnTo>
                  <a:lnTo>
                    <a:pt x="1018" y="3785"/>
                  </a:lnTo>
                  <a:lnTo>
                    <a:pt x="1014" y="3785"/>
                  </a:lnTo>
                  <a:lnTo>
                    <a:pt x="1009" y="3785"/>
                  </a:lnTo>
                  <a:lnTo>
                    <a:pt x="1004" y="3788"/>
                  </a:lnTo>
                  <a:lnTo>
                    <a:pt x="1002" y="3790"/>
                  </a:lnTo>
                  <a:lnTo>
                    <a:pt x="998" y="3794"/>
                  </a:lnTo>
                  <a:lnTo>
                    <a:pt x="992" y="3802"/>
                  </a:lnTo>
                  <a:lnTo>
                    <a:pt x="986" y="3810"/>
                  </a:lnTo>
                  <a:lnTo>
                    <a:pt x="973" y="3822"/>
                  </a:lnTo>
                  <a:lnTo>
                    <a:pt x="963" y="3833"/>
                  </a:lnTo>
                  <a:lnTo>
                    <a:pt x="955" y="3844"/>
                  </a:lnTo>
                  <a:lnTo>
                    <a:pt x="948" y="3852"/>
                  </a:lnTo>
                  <a:lnTo>
                    <a:pt x="945" y="3856"/>
                  </a:lnTo>
                  <a:lnTo>
                    <a:pt x="943" y="3858"/>
                  </a:lnTo>
                  <a:lnTo>
                    <a:pt x="942" y="3858"/>
                  </a:lnTo>
                  <a:lnTo>
                    <a:pt x="940" y="3858"/>
                  </a:lnTo>
                  <a:lnTo>
                    <a:pt x="938" y="3854"/>
                  </a:lnTo>
                  <a:lnTo>
                    <a:pt x="938" y="3843"/>
                  </a:lnTo>
                  <a:lnTo>
                    <a:pt x="938" y="3812"/>
                  </a:lnTo>
                  <a:lnTo>
                    <a:pt x="938" y="3799"/>
                  </a:lnTo>
                  <a:lnTo>
                    <a:pt x="940" y="3788"/>
                  </a:lnTo>
                  <a:lnTo>
                    <a:pt x="942" y="3777"/>
                  </a:lnTo>
                  <a:lnTo>
                    <a:pt x="943" y="3764"/>
                  </a:lnTo>
                  <a:lnTo>
                    <a:pt x="954" y="3763"/>
                  </a:lnTo>
                  <a:lnTo>
                    <a:pt x="965" y="3760"/>
                  </a:lnTo>
                  <a:lnTo>
                    <a:pt x="970" y="3759"/>
                  </a:lnTo>
                  <a:lnTo>
                    <a:pt x="974" y="3755"/>
                  </a:lnTo>
                  <a:lnTo>
                    <a:pt x="977" y="3751"/>
                  </a:lnTo>
                  <a:lnTo>
                    <a:pt x="977" y="3746"/>
                  </a:lnTo>
                  <a:lnTo>
                    <a:pt x="977" y="3734"/>
                  </a:lnTo>
                  <a:lnTo>
                    <a:pt x="973" y="3724"/>
                  </a:lnTo>
                  <a:lnTo>
                    <a:pt x="969" y="3714"/>
                  </a:lnTo>
                  <a:lnTo>
                    <a:pt x="964" y="3705"/>
                  </a:lnTo>
                  <a:lnTo>
                    <a:pt x="953" y="3686"/>
                  </a:lnTo>
                  <a:lnTo>
                    <a:pt x="943" y="3665"/>
                  </a:lnTo>
                  <a:lnTo>
                    <a:pt x="932" y="3655"/>
                  </a:lnTo>
                  <a:lnTo>
                    <a:pt x="924" y="3645"/>
                  </a:lnTo>
                  <a:lnTo>
                    <a:pt x="924" y="3635"/>
                  </a:lnTo>
                  <a:lnTo>
                    <a:pt x="937" y="3635"/>
                  </a:lnTo>
                  <a:lnTo>
                    <a:pt x="962" y="3655"/>
                  </a:lnTo>
                  <a:lnTo>
                    <a:pt x="983" y="3675"/>
                  </a:lnTo>
                  <a:lnTo>
                    <a:pt x="1003" y="3694"/>
                  </a:lnTo>
                  <a:lnTo>
                    <a:pt x="1027" y="3716"/>
                  </a:lnTo>
                  <a:lnTo>
                    <a:pt x="1031" y="3719"/>
                  </a:lnTo>
                  <a:lnTo>
                    <a:pt x="1033" y="3720"/>
                  </a:lnTo>
                  <a:lnTo>
                    <a:pt x="1037" y="3720"/>
                  </a:lnTo>
                  <a:lnTo>
                    <a:pt x="1041" y="3720"/>
                  </a:lnTo>
                  <a:lnTo>
                    <a:pt x="1047" y="3721"/>
                  </a:lnTo>
                  <a:lnTo>
                    <a:pt x="1055" y="3723"/>
                  </a:lnTo>
                  <a:lnTo>
                    <a:pt x="1060" y="3726"/>
                  </a:lnTo>
                  <a:lnTo>
                    <a:pt x="1063" y="3730"/>
                  </a:lnTo>
                  <a:lnTo>
                    <a:pt x="1066" y="3735"/>
                  </a:lnTo>
                  <a:lnTo>
                    <a:pt x="1068" y="3741"/>
                  </a:lnTo>
                  <a:lnTo>
                    <a:pt x="1077" y="3758"/>
                  </a:lnTo>
                  <a:lnTo>
                    <a:pt x="1085" y="3773"/>
                  </a:lnTo>
                  <a:lnTo>
                    <a:pt x="1092" y="3788"/>
                  </a:lnTo>
                  <a:lnTo>
                    <a:pt x="1101" y="3803"/>
                  </a:lnTo>
                  <a:lnTo>
                    <a:pt x="1114" y="3820"/>
                  </a:lnTo>
                  <a:lnTo>
                    <a:pt x="1125" y="3834"/>
                  </a:lnTo>
                  <a:lnTo>
                    <a:pt x="1132" y="3841"/>
                  </a:lnTo>
                  <a:lnTo>
                    <a:pt x="1140" y="3844"/>
                  </a:lnTo>
                  <a:lnTo>
                    <a:pt x="1149" y="3847"/>
                  </a:lnTo>
                  <a:lnTo>
                    <a:pt x="1159" y="3848"/>
                  </a:lnTo>
                  <a:lnTo>
                    <a:pt x="1165" y="3848"/>
                  </a:lnTo>
                  <a:lnTo>
                    <a:pt x="1166" y="3843"/>
                  </a:lnTo>
                  <a:lnTo>
                    <a:pt x="1167" y="3838"/>
                  </a:lnTo>
                  <a:lnTo>
                    <a:pt x="1166" y="3829"/>
                  </a:lnTo>
                  <a:lnTo>
                    <a:pt x="1164" y="3823"/>
                  </a:lnTo>
                  <a:lnTo>
                    <a:pt x="1160" y="3817"/>
                  </a:lnTo>
                  <a:lnTo>
                    <a:pt x="1156" y="3810"/>
                  </a:lnTo>
                  <a:lnTo>
                    <a:pt x="1151" y="3804"/>
                  </a:lnTo>
                  <a:lnTo>
                    <a:pt x="1147" y="3799"/>
                  </a:lnTo>
                  <a:lnTo>
                    <a:pt x="1145" y="3792"/>
                  </a:lnTo>
                  <a:lnTo>
                    <a:pt x="1144" y="3784"/>
                  </a:lnTo>
                  <a:lnTo>
                    <a:pt x="1145" y="3780"/>
                  </a:lnTo>
                  <a:lnTo>
                    <a:pt x="1146" y="3778"/>
                  </a:lnTo>
                  <a:lnTo>
                    <a:pt x="1162" y="3783"/>
                  </a:lnTo>
                  <a:lnTo>
                    <a:pt x="1178" y="3787"/>
                  </a:lnTo>
                  <a:lnTo>
                    <a:pt x="1191" y="3788"/>
                  </a:lnTo>
                  <a:lnTo>
                    <a:pt x="1209" y="3789"/>
                  </a:lnTo>
                  <a:lnTo>
                    <a:pt x="1220" y="3788"/>
                  </a:lnTo>
                  <a:lnTo>
                    <a:pt x="1230" y="3788"/>
                  </a:lnTo>
                  <a:lnTo>
                    <a:pt x="1240" y="3787"/>
                  </a:lnTo>
                  <a:lnTo>
                    <a:pt x="1252" y="3787"/>
                  </a:lnTo>
                  <a:lnTo>
                    <a:pt x="1274" y="3787"/>
                  </a:lnTo>
                  <a:lnTo>
                    <a:pt x="1297" y="3789"/>
                  </a:lnTo>
                  <a:lnTo>
                    <a:pt x="1307" y="3792"/>
                  </a:lnTo>
                  <a:lnTo>
                    <a:pt x="1317" y="3794"/>
                  </a:lnTo>
                  <a:lnTo>
                    <a:pt x="1327" y="3797"/>
                  </a:lnTo>
                  <a:lnTo>
                    <a:pt x="1337" y="3800"/>
                  </a:lnTo>
                  <a:lnTo>
                    <a:pt x="1346" y="3805"/>
                  </a:lnTo>
                  <a:lnTo>
                    <a:pt x="1354" y="3810"/>
                  </a:lnTo>
                  <a:lnTo>
                    <a:pt x="1363" y="3815"/>
                  </a:lnTo>
                  <a:lnTo>
                    <a:pt x="1371" y="3822"/>
                  </a:lnTo>
                  <a:lnTo>
                    <a:pt x="1378" y="3829"/>
                  </a:lnTo>
                  <a:lnTo>
                    <a:pt x="1385" y="3837"/>
                  </a:lnTo>
                  <a:lnTo>
                    <a:pt x="1392" y="3847"/>
                  </a:lnTo>
                  <a:lnTo>
                    <a:pt x="1397" y="3857"/>
                  </a:lnTo>
                  <a:lnTo>
                    <a:pt x="1405" y="3867"/>
                  </a:lnTo>
                  <a:lnTo>
                    <a:pt x="1412" y="3877"/>
                  </a:lnTo>
                  <a:lnTo>
                    <a:pt x="1421" y="3884"/>
                  </a:lnTo>
                  <a:lnTo>
                    <a:pt x="1429" y="3892"/>
                  </a:lnTo>
                  <a:lnTo>
                    <a:pt x="1437" y="3898"/>
                  </a:lnTo>
                  <a:lnTo>
                    <a:pt x="1446" y="3906"/>
                  </a:lnTo>
                  <a:lnTo>
                    <a:pt x="1455" y="3915"/>
                  </a:lnTo>
                  <a:lnTo>
                    <a:pt x="1464" y="3925"/>
                  </a:lnTo>
                  <a:lnTo>
                    <a:pt x="1476" y="3940"/>
                  </a:lnTo>
                  <a:lnTo>
                    <a:pt x="1489" y="3956"/>
                  </a:lnTo>
                  <a:lnTo>
                    <a:pt x="1495" y="3965"/>
                  </a:lnTo>
                  <a:lnTo>
                    <a:pt x="1501" y="3972"/>
                  </a:lnTo>
                  <a:lnTo>
                    <a:pt x="1505" y="3976"/>
                  </a:lnTo>
                  <a:lnTo>
                    <a:pt x="1509" y="3979"/>
                  </a:lnTo>
                  <a:lnTo>
                    <a:pt x="1513" y="3981"/>
                  </a:lnTo>
                  <a:lnTo>
                    <a:pt x="1519" y="3982"/>
                  </a:lnTo>
                  <a:lnTo>
                    <a:pt x="1543" y="3977"/>
                  </a:lnTo>
                  <a:lnTo>
                    <a:pt x="1584" y="3977"/>
                  </a:lnTo>
                  <a:lnTo>
                    <a:pt x="1584" y="3950"/>
                  </a:lnTo>
                  <a:lnTo>
                    <a:pt x="1592" y="3950"/>
                  </a:lnTo>
                  <a:lnTo>
                    <a:pt x="1595" y="3951"/>
                  </a:lnTo>
                  <a:lnTo>
                    <a:pt x="1598" y="3952"/>
                  </a:lnTo>
                  <a:lnTo>
                    <a:pt x="1600" y="3955"/>
                  </a:lnTo>
                  <a:lnTo>
                    <a:pt x="1603" y="3958"/>
                  </a:lnTo>
                  <a:lnTo>
                    <a:pt x="1607" y="3966"/>
                  </a:lnTo>
                  <a:lnTo>
                    <a:pt x="1612" y="3972"/>
                  </a:lnTo>
                  <a:lnTo>
                    <a:pt x="1622" y="3981"/>
                  </a:lnTo>
                  <a:lnTo>
                    <a:pt x="1632" y="3989"/>
                  </a:lnTo>
                  <a:lnTo>
                    <a:pt x="1636" y="3994"/>
                  </a:lnTo>
                  <a:lnTo>
                    <a:pt x="1639" y="3997"/>
                  </a:lnTo>
                  <a:lnTo>
                    <a:pt x="1642" y="4004"/>
                  </a:lnTo>
                  <a:lnTo>
                    <a:pt x="1642" y="4010"/>
                  </a:lnTo>
                  <a:lnTo>
                    <a:pt x="1642" y="4034"/>
                  </a:lnTo>
                  <a:lnTo>
                    <a:pt x="1643" y="4041"/>
                  </a:lnTo>
                  <a:lnTo>
                    <a:pt x="1644" y="4048"/>
                  </a:lnTo>
                  <a:lnTo>
                    <a:pt x="1647" y="4053"/>
                  </a:lnTo>
                  <a:lnTo>
                    <a:pt x="1651" y="4060"/>
                  </a:lnTo>
                  <a:lnTo>
                    <a:pt x="1653" y="4069"/>
                  </a:lnTo>
                  <a:lnTo>
                    <a:pt x="1656" y="4078"/>
                  </a:lnTo>
                  <a:lnTo>
                    <a:pt x="1658" y="4081"/>
                  </a:lnTo>
                  <a:lnTo>
                    <a:pt x="1661" y="4084"/>
                  </a:lnTo>
                  <a:lnTo>
                    <a:pt x="1664" y="4085"/>
                  </a:lnTo>
                  <a:lnTo>
                    <a:pt x="1668" y="4086"/>
                  </a:lnTo>
                  <a:lnTo>
                    <a:pt x="1672" y="4085"/>
                  </a:lnTo>
                  <a:lnTo>
                    <a:pt x="1674" y="4084"/>
                  </a:lnTo>
                  <a:lnTo>
                    <a:pt x="1677" y="4081"/>
                  </a:lnTo>
                  <a:lnTo>
                    <a:pt x="1678" y="4079"/>
                  </a:lnTo>
                  <a:lnTo>
                    <a:pt x="1680" y="4071"/>
                  </a:lnTo>
                  <a:lnTo>
                    <a:pt x="1681" y="4064"/>
                  </a:lnTo>
                  <a:lnTo>
                    <a:pt x="1681" y="4036"/>
                  </a:lnTo>
                  <a:lnTo>
                    <a:pt x="1681" y="4027"/>
                  </a:lnTo>
                  <a:lnTo>
                    <a:pt x="1683" y="4020"/>
                  </a:lnTo>
                  <a:lnTo>
                    <a:pt x="1687" y="4014"/>
                  </a:lnTo>
                  <a:lnTo>
                    <a:pt x="1692" y="4007"/>
                  </a:lnTo>
                  <a:lnTo>
                    <a:pt x="1705" y="3997"/>
                  </a:lnTo>
                  <a:lnTo>
                    <a:pt x="1720" y="3989"/>
                  </a:lnTo>
                  <a:lnTo>
                    <a:pt x="1733" y="3980"/>
                  </a:lnTo>
                  <a:lnTo>
                    <a:pt x="1746" y="3968"/>
                  </a:lnTo>
                  <a:lnTo>
                    <a:pt x="1751" y="3963"/>
                  </a:lnTo>
                  <a:lnTo>
                    <a:pt x="1755" y="3957"/>
                  </a:lnTo>
                  <a:lnTo>
                    <a:pt x="1757" y="3950"/>
                  </a:lnTo>
                  <a:lnTo>
                    <a:pt x="1759" y="3941"/>
                  </a:lnTo>
                  <a:lnTo>
                    <a:pt x="1757" y="3933"/>
                  </a:lnTo>
                  <a:lnTo>
                    <a:pt x="1756" y="3927"/>
                  </a:lnTo>
                  <a:lnTo>
                    <a:pt x="1754" y="3921"/>
                  </a:lnTo>
                  <a:lnTo>
                    <a:pt x="1751" y="3916"/>
                  </a:lnTo>
                  <a:lnTo>
                    <a:pt x="1749" y="3910"/>
                  </a:lnTo>
                  <a:lnTo>
                    <a:pt x="1746" y="3903"/>
                  </a:lnTo>
                  <a:lnTo>
                    <a:pt x="1745" y="3897"/>
                  </a:lnTo>
                  <a:lnTo>
                    <a:pt x="1744" y="3889"/>
                  </a:lnTo>
                  <a:lnTo>
                    <a:pt x="1745" y="3886"/>
                  </a:lnTo>
                  <a:lnTo>
                    <a:pt x="1746" y="3882"/>
                  </a:lnTo>
                  <a:lnTo>
                    <a:pt x="1747" y="3879"/>
                  </a:lnTo>
                  <a:lnTo>
                    <a:pt x="1750" y="3877"/>
                  </a:lnTo>
                  <a:lnTo>
                    <a:pt x="1755" y="3872"/>
                  </a:lnTo>
                  <a:lnTo>
                    <a:pt x="1761" y="3866"/>
                  </a:lnTo>
                  <a:lnTo>
                    <a:pt x="1771" y="3854"/>
                  </a:lnTo>
                  <a:lnTo>
                    <a:pt x="1779" y="3844"/>
                  </a:lnTo>
                  <a:lnTo>
                    <a:pt x="1781" y="3838"/>
                  </a:lnTo>
                  <a:lnTo>
                    <a:pt x="1784" y="3833"/>
                  </a:lnTo>
                  <a:lnTo>
                    <a:pt x="1785" y="3827"/>
                  </a:lnTo>
                  <a:lnTo>
                    <a:pt x="1785" y="3819"/>
                  </a:lnTo>
                  <a:lnTo>
                    <a:pt x="1785" y="3794"/>
                  </a:lnTo>
                  <a:lnTo>
                    <a:pt x="1785" y="3783"/>
                  </a:lnTo>
                  <a:lnTo>
                    <a:pt x="1785" y="3774"/>
                  </a:lnTo>
                  <a:lnTo>
                    <a:pt x="1787" y="3764"/>
                  </a:lnTo>
                  <a:lnTo>
                    <a:pt x="1790" y="3753"/>
                  </a:lnTo>
                  <a:lnTo>
                    <a:pt x="1801" y="3755"/>
                  </a:lnTo>
                  <a:lnTo>
                    <a:pt x="1813" y="3758"/>
                  </a:lnTo>
                  <a:lnTo>
                    <a:pt x="1818" y="3756"/>
                  </a:lnTo>
                  <a:lnTo>
                    <a:pt x="1823" y="3755"/>
                  </a:lnTo>
                  <a:lnTo>
                    <a:pt x="1826" y="3754"/>
                  </a:lnTo>
                  <a:lnTo>
                    <a:pt x="1830" y="3751"/>
                  </a:lnTo>
                  <a:lnTo>
                    <a:pt x="1836" y="3744"/>
                  </a:lnTo>
                  <a:lnTo>
                    <a:pt x="1841" y="3735"/>
                  </a:lnTo>
                  <a:lnTo>
                    <a:pt x="1845" y="3725"/>
                  </a:lnTo>
                  <a:lnTo>
                    <a:pt x="1848" y="3715"/>
                  </a:lnTo>
                  <a:lnTo>
                    <a:pt x="1849" y="3704"/>
                  </a:lnTo>
                  <a:lnTo>
                    <a:pt x="1850" y="3692"/>
                  </a:lnTo>
                  <a:lnTo>
                    <a:pt x="1849" y="3681"/>
                  </a:lnTo>
                  <a:lnTo>
                    <a:pt x="1849" y="3671"/>
                  </a:lnTo>
                  <a:lnTo>
                    <a:pt x="1849" y="3662"/>
                  </a:lnTo>
                  <a:lnTo>
                    <a:pt x="1849" y="3651"/>
                  </a:lnTo>
                  <a:lnTo>
                    <a:pt x="1835" y="3651"/>
                  </a:lnTo>
                  <a:lnTo>
                    <a:pt x="1820" y="3651"/>
                  </a:lnTo>
                  <a:lnTo>
                    <a:pt x="1813" y="3651"/>
                  </a:lnTo>
                  <a:lnTo>
                    <a:pt x="1806" y="3650"/>
                  </a:lnTo>
                  <a:lnTo>
                    <a:pt x="1800" y="3647"/>
                  </a:lnTo>
                  <a:lnTo>
                    <a:pt x="1794" y="3645"/>
                  </a:lnTo>
                  <a:lnTo>
                    <a:pt x="1789" y="3641"/>
                  </a:lnTo>
                  <a:lnTo>
                    <a:pt x="1785" y="3636"/>
                  </a:lnTo>
                  <a:lnTo>
                    <a:pt x="1782" y="3630"/>
                  </a:lnTo>
                  <a:lnTo>
                    <a:pt x="1781" y="3623"/>
                  </a:lnTo>
                  <a:lnTo>
                    <a:pt x="1781" y="3618"/>
                  </a:lnTo>
                  <a:lnTo>
                    <a:pt x="1782" y="3615"/>
                  </a:lnTo>
                  <a:lnTo>
                    <a:pt x="1785" y="3611"/>
                  </a:lnTo>
                  <a:lnTo>
                    <a:pt x="1789" y="3607"/>
                  </a:lnTo>
                  <a:lnTo>
                    <a:pt x="1792" y="3605"/>
                  </a:lnTo>
                  <a:lnTo>
                    <a:pt x="1796" y="3602"/>
                  </a:lnTo>
                  <a:lnTo>
                    <a:pt x="1801" y="3601"/>
                  </a:lnTo>
                  <a:lnTo>
                    <a:pt x="1806" y="3600"/>
                  </a:lnTo>
                  <a:lnTo>
                    <a:pt x="1816" y="3600"/>
                  </a:lnTo>
                  <a:lnTo>
                    <a:pt x="1825" y="3598"/>
                  </a:lnTo>
                  <a:lnTo>
                    <a:pt x="1829" y="3598"/>
                  </a:lnTo>
                  <a:lnTo>
                    <a:pt x="1833" y="3597"/>
                  </a:lnTo>
                  <a:lnTo>
                    <a:pt x="1836" y="3595"/>
                  </a:lnTo>
                  <a:lnTo>
                    <a:pt x="1840" y="3592"/>
                  </a:lnTo>
                  <a:lnTo>
                    <a:pt x="1850" y="3580"/>
                  </a:lnTo>
                  <a:lnTo>
                    <a:pt x="1858" y="3567"/>
                  </a:lnTo>
                  <a:lnTo>
                    <a:pt x="1864" y="3556"/>
                  </a:lnTo>
                  <a:lnTo>
                    <a:pt x="1870" y="3547"/>
                  </a:lnTo>
                  <a:lnTo>
                    <a:pt x="1872" y="3542"/>
                  </a:lnTo>
                  <a:lnTo>
                    <a:pt x="1874" y="3536"/>
                  </a:lnTo>
                  <a:lnTo>
                    <a:pt x="1874" y="3531"/>
                  </a:lnTo>
                  <a:lnTo>
                    <a:pt x="1875" y="3524"/>
                  </a:lnTo>
                  <a:lnTo>
                    <a:pt x="1875" y="3489"/>
                  </a:lnTo>
                  <a:lnTo>
                    <a:pt x="1875" y="3484"/>
                  </a:lnTo>
                  <a:lnTo>
                    <a:pt x="1878" y="3482"/>
                  </a:lnTo>
                  <a:lnTo>
                    <a:pt x="1882" y="3479"/>
                  </a:lnTo>
                  <a:lnTo>
                    <a:pt x="1885" y="3477"/>
                  </a:lnTo>
                  <a:lnTo>
                    <a:pt x="1890" y="3475"/>
                  </a:lnTo>
                  <a:lnTo>
                    <a:pt x="1894" y="3473"/>
                  </a:lnTo>
                  <a:lnTo>
                    <a:pt x="1898" y="3470"/>
                  </a:lnTo>
                  <a:lnTo>
                    <a:pt x="1902" y="3467"/>
                  </a:lnTo>
                  <a:lnTo>
                    <a:pt x="1908" y="3453"/>
                  </a:lnTo>
                  <a:lnTo>
                    <a:pt x="1912" y="3441"/>
                  </a:lnTo>
                  <a:lnTo>
                    <a:pt x="1914" y="3429"/>
                  </a:lnTo>
                  <a:lnTo>
                    <a:pt x="1914" y="3414"/>
                  </a:lnTo>
                  <a:lnTo>
                    <a:pt x="1914" y="3400"/>
                  </a:lnTo>
                  <a:lnTo>
                    <a:pt x="1914" y="3388"/>
                  </a:lnTo>
                  <a:lnTo>
                    <a:pt x="1913" y="3374"/>
                  </a:lnTo>
                  <a:lnTo>
                    <a:pt x="1909" y="3360"/>
                  </a:lnTo>
                  <a:lnTo>
                    <a:pt x="1905" y="3350"/>
                  </a:lnTo>
                  <a:lnTo>
                    <a:pt x="1902" y="3340"/>
                  </a:lnTo>
                  <a:lnTo>
                    <a:pt x="1898" y="3330"/>
                  </a:lnTo>
                  <a:lnTo>
                    <a:pt x="1897" y="3319"/>
                  </a:lnTo>
                  <a:lnTo>
                    <a:pt x="1898" y="3310"/>
                  </a:lnTo>
                  <a:lnTo>
                    <a:pt x="1899" y="3301"/>
                  </a:lnTo>
                  <a:lnTo>
                    <a:pt x="1903" y="3292"/>
                  </a:lnTo>
                  <a:lnTo>
                    <a:pt x="1907" y="3286"/>
                  </a:lnTo>
                  <a:lnTo>
                    <a:pt x="1912" y="3278"/>
                  </a:lnTo>
                  <a:lnTo>
                    <a:pt x="1917" y="3272"/>
                  </a:lnTo>
                  <a:lnTo>
                    <a:pt x="1924" y="3266"/>
                  </a:lnTo>
                  <a:lnTo>
                    <a:pt x="1932" y="3260"/>
                  </a:lnTo>
                  <a:lnTo>
                    <a:pt x="1937" y="3252"/>
                  </a:lnTo>
                  <a:lnTo>
                    <a:pt x="1942" y="3245"/>
                  </a:lnTo>
                  <a:lnTo>
                    <a:pt x="1944" y="3241"/>
                  </a:lnTo>
                  <a:lnTo>
                    <a:pt x="1947" y="3237"/>
                  </a:lnTo>
                  <a:lnTo>
                    <a:pt x="1948" y="3232"/>
                  </a:lnTo>
                  <a:lnTo>
                    <a:pt x="1948" y="3227"/>
                  </a:lnTo>
                  <a:lnTo>
                    <a:pt x="1948" y="3155"/>
                  </a:lnTo>
                  <a:lnTo>
                    <a:pt x="1949" y="3142"/>
                  </a:lnTo>
                  <a:lnTo>
                    <a:pt x="1951" y="3130"/>
                  </a:lnTo>
                  <a:lnTo>
                    <a:pt x="1954" y="3119"/>
                  </a:lnTo>
                  <a:lnTo>
                    <a:pt x="1958" y="3108"/>
                  </a:lnTo>
                  <a:lnTo>
                    <a:pt x="1961" y="3096"/>
                  </a:lnTo>
                  <a:lnTo>
                    <a:pt x="1964" y="3085"/>
                  </a:lnTo>
                  <a:lnTo>
                    <a:pt x="1967" y="3074"/>
                  </a:lnTo>
                  <a:lnTo>
                    <a:pt x="1967" y="3060"/>
                  </a:lnTo>
                  <a:lnTo>
                    <a:pt x="1967" y="3048"/>
                  </a:lnTo>
                  <a:lnTo>
                    <a:pt x="1966" y="3036"/>
                  </a:lnTo>
                  <a:lnTo>
                    <a:pt x="1963" y="3026"/>
                  </a:lnTo>
                  <a:lnTo>
                    <a:pt x="1961" y="3016"/>
                  </a:lnTo>
                  <a:lnTo>
                    <a:pt x="1958" y="3006"/>
                  </a:lnTo>
                  <a:lnTo>
                    <a:pt x="1956" y="2996"/>
                  </a:lnTo>
                  <a:lnTo>
                    <a:pt x="1954" y="2985"/>
                  </a:lnTo>
                  <a:lnTo>
                    <a:pt x="1954" y="2973"/>
                  </a:lnTo>
                  <a:lnTo>
                    <a:pt x="1954" y="2966"/>
                  </a:lnTo>
                  <a:lnTo>
                    <a:pt x="1957" y="2958"/>
                  </a:lnTo>
                  <a:lnTo>
                    <a:pt x="1958" y="2955"/>
                  </a:lnTo>
                  <a:lnTo>
                    <a:pt x="1959" y="2953"/>
                  </a:lnTo>
                  <a:lnTo>
                    <a:pt x="1963" y="2951"/>
                  </a:lnTo>
                  <a:lnTo>
                    <a:pt x="1966" y="2951"/>
                  </a:lnTo>
                  <a:lnTo>
                    <a:pt x="1971" y="2951"/>
                  </a:lnTo>
                  <a:lnTo>
                    <a:pt x="1976" y="2953"/>
                  </a:lnTo>
                  <a:lnTo>
                    <a:pt x="1979" y="2956"/>
                  </a:lnTo>
                  <a:lnTo>
                    <a:pt x="1983" y="2958"/>
                  </a:lnTo>
                  <a:lnTo>
                    <a:pt x="2003" y="2958"/>
                  </a:lnTo>
                  <a:lnTo>
                    <a:pt x="2003" y="2946"/>
                  </a:lnTo>
                  <a:lnTo>
                    <a:pt x="2003" y="2935"/>
                  </a:lnTo>
                  <a:lnTo>
                    <a:pt x="2003" y="2925"/>
                  </a:lnTo>
                  <a:lnTo>
                    <a:pt x="2003" y="2912"/>
                  </a:lnTo>
                  <a:lnTo>
                    <a:pt x="2003" y="2884"/>
                  </a:lnTo>
                  <a:lnTo>
                    <a:pt x="2007" y="2861"/>
                  </a:lnTo>
                  <a:lnTo>
                    <a:pt x="2010" y="2849"/>
                  </a:lnTo>
                  <a:lnTo>
                    <a:pt x="2012" y="2838"/>
                  </a:lnTo>
                  <a:lnTo>
                    <a:pt x="2016" y="2827"/>
                  </a:lnTo>
                  <a:lnTo>
                    <a:pt x="2022" y="2813"/>
                  </a:lnTo>
                  <a:close/>
                </a:path>
              </a:pathLst>
            </a:custGeom>
            <a:solidFill>
              <a:schemeClr val="bg2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17" name="Freeform 88"/>
            <p:cNvSpPr>
              <a:spLocks/>
            </p:cNvSpPr>
            <p:nvPr/>
          </p:nvSpPr>
          <p:spPr bwMode="auto">
            <a:xfrm>
              <a:off x="3995015" y="4443198"/>
              <a:ext cx="1166885" cy="762773"/>
            </a:xfrm>
            <a:custGeom>
              <a:avLst/>
              <a:gdLst>
                <a:gd name="T0" fmla="*/ 4004 w 4727"/>
                <a:gd name="T1" fmla="*/ 2551 h 3090"/>
                <a:gd name="T2" fmla="*/ 4108 w 4727"/>
                <a:gd name="T3" fmla="*/ 2444 h 3090"/>
                <a:gd name="T4" fmla="*/ 4161 w 4727"/>
                <a:gd name="T5" fmla="*/ 2379 h 3090"/>
                <a:gd name="T6" fmla="*/ 4215 w 4727"/>
                <a:gd name="T7" fmla="*/ 2302 h 3090"/>
                <a:gd name="T8" fmla="*/ 4095 w 4727"/>
                <a:gd name="T9" fmla="*/ 2123 h 3090"/>
                <a:gd name="T10" fmla="*/ 4013 w 4727"/>
                <a:gd name="T11" fmla="*/ 2038 h 3090"/>
                <a:gd name="T12" fmla="*/ 4083 w 4727"/>
                <a:gd name="T13" fmla="*/ 1910 h 3090"/>
                <a:gd name="T14" fmla="*/ 3900 w 4727"/>
                <a:gd name="T15" fmla="*/ 1765 h 3090"/>
                <a:gd name="T16" fmla="*/ 3891 w 4727"/>
                <a:gd name="T17" fmla="*/ 1479 h 3090"/>
                <a:gd name="T18" fmla="*/ 4070 w 4727"/>
                <a:gd name="T19" fmla="*/ 1130 h 3090"/>
                <a:gd name="T20" fmla="*/ 4180 w 4727"/>
                <a:gd name="T21" fmla="*/ 899 h 3090"/>
                <a:gd name="T22" fmla="*/ 4349 w 4727"/>
                <a:gd name="T23" fmla="*/ 630 h 3090"/>
                <a:gd name="T24" fmla="*/ 4620 w 4727"/>
                <a:gd name="T25" fmla="*/ 231 h 3090"/>
                <a:gd name="T26" fmla="*/ 4722 w 4727"/>
                <a:gd name="T27" fmla="*/ 64 h 3090"/>
                <a:gd name="T28" fmla="*/ 4468 w 4727"/>
                <a:gd name="T29" fmla="*/ 63 h 3090"/>
                <a:gd name="T30" fmla="*/ 4159 w 4727"/>
                <a:gd name="T31" fmla="*/ 106 h 3090"/>
                <a:gd name="T32" fmla="*/ 4062 w 4727"/>
                <a:gd name="T33" fmla="*/ 122 h 3090"/>
                <a:gd name="T34" fmla="*/ 3907 w 4727"/>
                <a:gd name="T35" fmla="*/ 307 h 3090"/>
                <a:gd name="T36" fmla="*/ 3719 w 4727"/>
                <a:gd name="T37" fmla="*/ 236 h 3090"/>
                <a:gd name="T38" fmla="*/ 3531 w 4727"/>
                <a:gd name="T39" fmla="*/ 226 h 3090"/>
                <a:gd name="T40" fmla="*/ 3241 w 4727"/>
                <a:gd name="T41" fmla="*/ 346 h 3090"/>
                <a:gd name="T42" fmla="*/ 2927 w 4727"/>
                <a:gd name="T43" fmla="*/ 434 h 3090"/>
                <a:gd name="T44" fmla="*/ 2660 w 4727"/>
                <a:gd name="T45" fmla="*/ 448 h 3090"/>
                <a:gd name="T46" fmla="*/ 2446 w 4727"/>
                <a:gd name="T47" fmla="*/ 439 h 3090"/>
                <a:gd name="T48" fmla="*/ 2160 w 4727"/>
                <a:gd name="T49" fmla="*/ 433 h 3090"/>
                <a:gd name="T50" fmla="*/ 1819 w 4727"/>
                <a:gd name="T51" fmla="*/ 489 h 3090"/>
                <a:gd name="T52" fmla="*/ 1651 w 4727"/>
                <a:gd name="T53" fmla="*/ 302 h 3090"/>
                <a:gd name="T54" fmla="*/ 1545 w 4727"/>
                <a:gd name="T55" fmla="*/ 247 h 3090"/>
                <a:gd name="T56" fmla="*/ 1404 w 4727"/>
                <a:gd name="T57" fmla="*/ 246 h 3090"/>
                <a:gd name="T58" fmla="*/ 1365 w 4727"/>
                <a:gd name="T59" fmla="*/ 118 h 3090"/>
                <a:gd name="T60" fmla="*/ 1250 w 4727"/>
                <a:gd name="T61" fmla="*/ 73 h 3090"/>
                <a:gd name="T62" fmla="*/ 1036 w 4727"/>
                <a:gd name="T63" fmla="*/ 76 h 3090"/>
                <a:gd name="T64" fmla="*/ 912 w 4727"/>
                <a:gd name="T65" fmla="*/ 149 h 3090"/>
                <a:gd name="T66" fmla="*/ 854 w 4727"/>
                <a:gd name="T67" fmla="*/ 273 h 3090"/>
                <a:gd name="T68" fmla="*/ 681 w 4727"/>
                <a:gd name="T69" fmla="*/ 331 h 3090"/>
                <a:gd name="T70" fmla="*/ 570 w 4727"/>
                <a:gd name="T71" fmla="*/ 257 h 3090"/>
                <a:gd name="T72" fmla="*/ 474 w 4727"/>
                <a:gd name="T73" fmla="*/ 49 h 3090"/>
                <a:gd name="T74" fmla="*/ 417 w 4727"/>
                <a:gd name="T75" fmla="*/ 135 h 3090"/>
                <a:gd name="T76" fmla="*/ 208 w 4727"/>
                <a:gd name="T77" fmla="*/ 282 h 3090"/>
                <a:gd name="T78" fmla="*/ 122 w 4727"/>
                <a:gd name="T79" fmla="*/ 390 h 3090"/>
                <a:gd name="T80" fmla="*/ 59 w 4727"/>
                <a:gd name="T81" fmla="*/ 562 h 3090"/>
                <a:gd name="T82" fmla="*/ 2 w 4727"/>
                <a:gd name="T83" fmla="*/ 751 h 3090"/>
                <a:gd name="T84" fmla="*/ 110 w 4727"/>
                <a:gd name="T85" fmla="*/ 1041 h 3090"/>
                <a:gd name="T86" fmla="*/ 323 w 4727"/>
                <a:gd name="T87" fmla="*/ 1237 h 3090"/>
                <a:gd name="T88" fmla="*/ 566 w 4727"/>
                <a:gd name="T89" fmla="*/ 1224 h 3090"/>
                <a:gd name="T90" fmla="*/ 756 w 4727"/>
                <a:gd name="T91" fmla="*/ 1273 h 3090"/>
                <a:gd name="T92" fmla="*/ 885 w 4727"/>
                <a:gd name="T93" fmla="*/ 1388 h 3090"/>
                <a:gd name="T94" fmla="*/ 1126 w 4727"/>
                <a:gd name="T95" fmla="*/ 1493 h 3090"/>
                <a:gd name="T96" fmla="*/ 1222 w 4727"/>
                <a:gd name="T97" fmla="*/ 1661 h 3090"/>
                <a:gd name="T98" fmla="*/ 1466 w 4727"/>
                <a:gd name="T99" fmla="*/ 1829 h 3090"/>
                <a:gd name="T100" fmla="*/ 1642 w 4727"/>
                <a:gd name="T101" fmla="*/ 1899 h 3090"/>
                <a:gd name="T102" fmla="*/ 1847 w 4727"/>
                <a:gd name="T103" fmla="*/ 2091 h 3090"/>
                <a:gd name="T104" fmla="*/ 2091 w 4727"/>
                <a:gd name="T105" fmla="*/ 2224 h 3090"/>
                <a:gd name="T106" fmla="*/ 2277 w 4727"/>
                <a:gd name="T107" fmla="*/ 2223 h 3090"/>
                <a:gd name="T108" fmla="*/ 2434 w 4727"/>
                <a:gd name="T109" fmla="*/ 2226 h 3090"/>
                <a:gd name="T110" fmla="*/ 2873 w 4727"/>
                <a:gd name="T111" fmla="*/ 2602 h 3090"/>
                <a:gd name="T112" fmla="*/ 2953 w 4727"/>
                <a:gd name="T113" fmla="*/ 2787 h 3090"/>
                <a:gd name="T114" fmla="*/ 3088 w 4727"/>
                <a:gd name="T115" fmla="*/ 2858 h 3090"/>
                <a:gd name="T116" fmla="*/ 3311 w 4727"/>
                <a:gd name="T117" fmla="*/ 2938 h 3090"/>
                <a:gd name="T118" fmla="*/ 3511 w 4727"/>
                <a:gd name="T119" fmla="*/ 2952 h 3090"/>
                <a:gd name="T120" fmla="*/ 3730 w 4727"/>
                <a:gd name="T121" fmla="*/ 2965 h 3090"/>
                <a:gd name="T122" fmla="*/ 3826 w 4727"/>
                <a:gd name="T123" fmla="*/ 3086 h 3090"/>
                <a:gd name="T124" fmla="*/ 3910 w 4727"/>
                <a:gd name="T125" fmla="*/ 2951 h 3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27" h="3090">
                  <a:moveTo>
                    <a:pt x="3900" y="2764"/>
                  </a:moveTo>
                  <a:lnTo>
                    <a:pt x="3902" y="2751"/>
                  </a:lnTo>
                  <a:lnTo>
                    <a:pt x="3906" y="2741"/>
                  </a:lnTo>
                  <a:lnTo>
                    <a:pt x="3911" y="2731"/>
                  </a:lnTo>
                  <a:lnTo>
                    <a:pt x="3915" y="2723"/>
                  </a:lnTo>
                  <a:lnTo>
                    <a:pt x="3925" y="2704"/>
                  </a:lnTo>
                  <a:lnTo>
                    <a:pt x="3935" y="2682"/>
                  </a:lnTo>
                  <a:lnTo>
                    <a:pt x="3940" y="2672"/>
                  </a:lnTo>
                  <a:lnTo>
                    <a:pt x="3942" y="2661"/>
                  </a:lnTo>
                  <a:lnTo>
                    <a:pt x="3942" y="2622"/>
                  </a:lnTo>
                  <a:lnTo>
                    <a:pt x="3944" y="2616"/>
                  </a:lnTo>
                  <a:lnTo>
                    <a:pt x="3946" y="2610"/>
                  </a:lnTo>
                  <a:lnTo>
                    <a:pt x="3949" y="2605"/>
                  </a:lnTo>
                  <a:lnTo>
                    <a:pt x="3952" y="2598"/>
                  </a:lnTo>
                  <a:lnTo>
                    <a:pt x="3959" y="2586"/>
                  </a:lnTo>
                  <a:lnTo>
                    <a:pt x="3966" y="2576"/>
                  </a:lnTo>
                  <a:lnTo>
                    <a:pt x="3971" y="2571"/>
                  </a:lnTo>
                  <a:lnTo>
                    <a:pt x="3976" y="2567"/>
                  </a:lnTo>
                  <a:lnTo>
                    <a:pt x="3983" y="2563"/>
                  </a:lnTo>
                  <a:lnTo>
                    <a:pt x="3989" y="2559"/>
                  </a:lnTo>
                  <a:lnTo>
                    <a:pt x="3996" y="2556"/>
                  </a:lnTo>
                  <a:lnTo>
                    <a:pt x="4004" y="2551"/>
                  </a:lnTo>
                  <a:lnTo>
                    <a:pt x="4009" y="2546"/>
                  </a:lnTo>
                  <a:lnTo>
                    <a:pt x="4014" y="2541"/>
                  </a:lnTo>
                  <a:lnTo>
                    <a:pt x="4024" y="2528"/>
                  </a:lnTo>
                  <a:lnTo>
                    <a:pt x="4034" y="2514"/>
                  </a:lnTo>
                  <a:lnTo>
                    <a:pt x="4040" y="2507"/>
                  </a:lnTo>
                  <a:lnTo>
                    <a:pt x="4047" y="2501"/>
                  </a:lnTo>
                  <a:lnTo>
                    <a:pt x="4049" y="2498"/>
                  </a:lnTo>
                  <a:lnTo>
                    <a:pt x="4053" y="2497"/>
                  </a:lnTo>
                  <a:lnTo>
                    <a:pt x="4058" y="2495"/>
                  </a:lnTo>
                  <a:lnTo>
                    <a:pt x="4062" y="2494"/>
                  </a:lnTo>
                  <a:lnTo>
                    <a:pt x="4072" y="2499"/>
                  </a:lnTo>
                  <a:lnTo>
                    <a:pt x="4082" y="2506"/>
                  </a:lnTo>
                  <a:lnTo>
                    <a:pt x="4085" y="2504"/>
                  </a:lnTo>
                  <a:lnTo>
                    <a:pt x="4088" y="2503"/>
                  </a:lnTo>
                  <a:lnTo>
                    <a:pt x="4090" y="2502"/>
                  </a:lnTo>
                  <a:lnTo>
                    <a:pt x="4093" y="2498"/>
                  </a:lnTo>
                  <a:lnTo>
                    <a:pt x="4095" y="2492"/>
                  </a:lnTo>
                  <a:lnTo>
                    <a:pt x="4099" y="2485"/>
                  </a:lnTo>
                  <a:lnTo>
                    <a:pt x="4103" y="2475"/>
                  </a:lnTo>
                  <a:lnTo>
                    <a:pt x="4104" y="2465"/>
                  </a:lnTo>
                  <a:lnTo>
                    <a:pt x="4106" y="2455"/>
                  </a:lnTo>
                  <a:lnTo>
                    <a:pt x="4108" y="2444"/>
                  </a:lnTo>
                  <a:lnTo>
                    <a:pt x="4111" y="2440"/>
                  </a:lnTo>
                  <a:lnTo>
                    <a:pt x="4113" y="2437"/>
                  </a:lnTo>
                  <a:lnTo>
                    <a:pt x="4117" y="2434"/>
                  </a:lnTo>
                  <a:lnTo>
                    <a:pt x="4121" y="2431"/>
                  </a:lnTo>
                  <a:lnTo>
                    <a:pt x="4131" y="2429"/>
                  </a:lnTo>
                  <a:lnTo>
                    <a:pt x="4141" y="2426"/>
                  </a:lnTo>
                  <a:lnTo>
                    <a:pt x="4171" y="2425"/>
                  </a:lnTo>
                  <a:lnTo>
                    <a:pt x="4198" y="2423"/>
                  </a:lnTo>
                  <a:lnTo>
                    <a:pt x="4211" y="2419"/>
                  </a:lnTo>
                  <a:lnTo>
                    <a:pt x="4222" y="2414"/>
                  </a:lnTo>
                  <a:lnTo>
                    <a:pt x="4227" y="2410"/>
                  </a:lnTo>
                  <a:lnTo>
                    <a:pt x="4232" y="2406"/>
                  </a:lnTo>
                  <a:lnTo>
                    <a:pt x="4237" y="2401"/>
                  </a:lnTo>
                  <a:lnTo>
                    <a:pt x="4241" y="2395"/>
                  </a:lnTo>
                  <a:lnTo>
                    <a:pt x="4240" y="2389"/>
                  </a:lnTo>
                  <a:lnTo>
                    <a:pt x="4211" y="2389"/>
                  </a:lnTo>
                  <a:lnTo>
                    <a:pt x="4201" y="2386"/>
                  </a:lnTo>
                  <a:lnTo>
                    <a:pt x="4171" y="2386"/>
                  </a:lnTo>
                  <a:lnTo>
                    <a:pt x="4167" y="2385"/>
                  </a:lnTo>
                  <a:lnTo>
                    <a:pt x="4165" y="2384"/>
                  </a:lnTo>
                  <a:lnTo>
                    <a:pt x="4162" y="2381"/>
                  </a:lnTo>
                  <a:lnTo>
                    <a:pt x="4161" y="2379"/>
                  </a:lnTo>
                  <a:lnTo>
                    <a:pt x="4157" y="2373"/>
                  </a:lnTo>
                  <a:lnTo>
                    <a:pt x="4153" y="2366"/>
                  </a:lnTo>
                  <a:lnTo>
                    <a:pt x="4149" y="2364"/>
                  </a:lnTo>
                  <a:lnTo>
                    <a:pt x="4146" y="2361"/>
                  </a:lnTo>
                  <a:lnTo>
                    <a:pt x="4143" y="2359"/>
                  </a:lnTo>
                  <a:lnTo>
                    <a:pt x="4142" y="2355"/>
                  </a:lnTo>
                  <a:lnTo>
                    <a:pt x="4143" y="2351"/>
                  </a:lnTo>
                  <a:lnTo>
                    <a:pt x="4144" y="2349"/>
                  </a:lnTo>
                  <a:lnTo>
                    <a:pt x="4146" y="2347"/>
                  </a:lnTo>
                  <a:lnTo>
                    <a:pt x="4148" y="2346"/>
                  </a:lnTo>
                  <a:lnTo>
                    <a:pt x="4153" y="2342"/>
                  </a:lnTo>
                  <a:lnTo>
                    <a:pt x="4158" y="2341"/>
                  </a:lnTo>
                  <a:lnTo>
                    <a:pt x="4173" y="2335"/>
                  </a:lnTo>
                  <a:lnTo>
                    <a:pt x="4188" y="2331"/>
                  </a:lnTo>
                  <a:lnTo>
                    <a:pt x="4198" y="2329"/>
                  </a:lnTo>
                  <a:lnTo>
                    <a:pt x="4207" y="2325"/>
                  </a:lnTo>
                  <a:lnTo>
                    <a:pt x="4211" y="2324"/>
                  </a:lnTo>
                  <a:lnTo>
                    <a:pt x="4213" y="2320"/>
                  </a:lnTo>
                  <a:lnTo>
                    <a:pt x="4216" y="2316"/>
                  </a:lnTo>
                  <a:lnTo>
                    <a:pt x="4216" y="2312"/>
                  </a:lnTo>
                  <a:lnTo>
                    <a:pt x="4216" y="2307"/>
                  </a:lnTo>
                  <a:lnTo>
                    <a:pt x="4215" y="2302"/>
                  </a:lnTo>
                  <a:lnTo>
                    <a:pt x="4212" y="2298"/>
                  </a:lnTo>
                  <a:lnTo>
                    <a:pt x="4208" y="2296"/>
                  </a:lnTo>
                  <a:lnTo>
                    <a:pt x="4201" y="2290"/>
                  </a:lnTo>
                  <a:lnTo>
                    <a:pt x="4193" y="2283"/>
                  </a:lnTo>
                  <a:lnTo>
                    <a:pt x="4178" y="2272"/>
                  </a:lnTo>
                  <a:lnTo>
                    <a:pt x="4163" y="2263"/>
                  </a:lnTo>
                  <a:lnTo>
                    <a:pt x="4149" y="2255"/>
                  </a:lnTo>
                  <a:lnTo>
                    <a:pt x="4134" y="2243"/>
                  </a:lnTo>
                  <a:lnTo>
                    <a:pt x="4121" y="2231"/>
                  </a:lnTo>
                  <a:lnTo>
                    <a:pt x="4111" y="2219"/>
                  </a:lnTo>
                  <a:lnTo>
                    <a:pt x="4106" y="2212"/>
                  </a:lnTo>
                  <a:lnTo>
                    <a:pt x="4103" y="2204"/>
                  </a:lnTo>
                  <a:lnTo>
                    <a:pt x="4101" y="2197"/>
                  </a:lnTo>
                  <a:lnTo>
                    <a:pt x="4101" y="2188"/>
                  </a:lnTo>
                  <a:lnTo>
                    <a:pt x="4102" y="2182"/>
                  </a:lnTo>
                  <a:lnTo>
                    <a:pt x="4103" y="2176"/>
                  </a:lnTo>
                  <a:lnTo>
                    <a:pt x="4103" y="2140"/>
                  </a:lnTo>
                  <a:lnTo>
                    <a:pt x="4103" y="2135"/>
                  </a:lnTo>
                  <a:lnTo>
                    <a:pt x="4102" y="2132"/>
                  </a:lnTo>
                  <a:lnTo>
                    <a:pt x="4099" y="2129"/>
                  </a:lnTo>
                  <a:lnTo>
                    <a:pt x="4098" y="2125"/>
                  </a:lnTo>
                  <a:lnTo>
                    <a:pt x="4095" y="2123"/>
                  </a:lnTo>
                  <a:lnTo>
                    <a:pt x="4092" y="2120"/>
                  </a:lnTo>
                  <a:lnTo>
                    <a:pt x="4088" y="2119"/>
                  </a:lnTo>
                  <a:lnTo>
                    <a:pt x="4084" y="2119"/>
                  </a:lnTo>
                  <a:lnTo>
                    <a:pt x="4070" y="2128"/>
                  </a:lnTo>
                  <a:lnTo>
                    <a:pt x="4057" y="2137"/>
                  </a:lnTo>
                  <a:lnTo>
                    <a:pt x="4052" y="2135"/>
                  </a:lnTo>
                  <a:lnTo>
                    <a:pt x="4049" y="2133"/>
                  </a:lnTo>
                  <a:lnTo>
                    <a:pt x="4047" y="2128"/>
                  </a:lnTo>
                  <a:lnTo>
                    <a:pt x="4047" y="2123"/>
                  </a:lnTo>
                  <a:lnTo>
                    <a:pt x="4045" y="2110"/>
                  </a:lnTo>
                  <a:lnTo>
                    <a:pt x="4042" y="2099"/>
                  </a:lnTo>
                  <a:lnTo>
                    <a:pt x="4031" y="2083"/>
                  </a:lnTo>
                  <a:lnTo>
                    <a:pt x="4021" y="2068"/>
                  </a:lnTo>
                  <a:lnTo>
                    <a:pt x="4016" y="2063"/>
                  </a:lnTo>
                  <a:lnTo>
                    <a:pt x="4011" y="2060"/>
                  </a:lnTo>
                  <a:lnTo>
                    <a:pt x="4010" y="2058"/>
                  </a:lnTo>
                  <a:lnTo>
                    <a:pt x="4008" y="2056"/>
                  </a:lnTo>
                  <a:lnTo>
                    <a:pt x="4006" y="2054"/>
                  </a:lnTo>
                  <a:lnTo>
                    <a:pt x="4006" y="2050"/>
                  </a:lnTo>
                  <a:lnTo>
                    <a:pt x="4008" y="2045"/>
                  </a:lnTo>
                  <a:lnTo>
                    <a:pt x="4009" y="2041"/>
                  </a:lnTo>
                  <a:lnTo>
                    <a:pt x="4013" y="2038"/>
                  </a:lnTo>
                  <a:lnTo>
                    <a:pt x="4016" y="2035"/>
                  </a:lnTo>
                  <a:lnTo>
                    <a:pt x="4026" y="2031"/>
                  </a:lnTo>
                  <a:lnTo>
                    <a:pt x="4037" y="2026"/>
                  </a:lnTo>
                  <a:lnTo>
                    <a:pt x="4053" y="2020"/>
                  </a:lnTo>
                  <a:lnTo>
                    <a:pt x="4067" y="2015"/>
                  </a:lnTo>
                  <a:lnTo>
                    <a:pt x="4082" y="2011"/>
                  </a:lnTo>
                  <a:lnTo>
                    <a:pt x="4099" y="2010"/>
                  </a:lnTo>
                  <a:lnTo>
                    <a:pt x="4113" y="2009"/>
                  </a:lnTo>
                  <a:lnTo>
                    <a:pt x="4127" y="2006"/>
                  </a:lnTo>
                  <a:lnTo>
                    <a:pt x="4133" y="2004"/>
                  </a:lnTo>
                  <a:lnTo>
                    <a:pt x="4137" y="2001"/>
                  </a:lnTo>
                  <a:lnTo>
                    <a:pt x="4141" y="1997"/>
                  </a:lnTo>
                  <a:lnTo>
                    <a:pt x="4141" y="1991"/>
                  </a:lnTo>
                  <a:lnTo>
                    <a:pt x="4141" y="1982"/>
                  </a:lnTo>
                  <a:lnTo>
                    <a:pt x="4138" y="1975"/>
                  </a:lnTo>
                  <a:lnTo>
                    <a:pt x="4136" y="1967"/>
                  </a:lnTo>
                  <a:lnTo>
                    <a:pt x="4132" y="1961"/>
                  </a:lnTo>
                  <a:lnTo>
                    <a:pt x="4121" y="1948"/>
                  </a:lnTo>
                  <a:lnTo>
                    <a:pt x="4108" y="1937"/>
                  </a:lnTo>
                  <a:lnTo>
                    <a:pt x="4098" y="1927"/>
                  </a:lnTo>
                  <a:lnTo>
                    <a:pt x="4090" y="1918"/>
                  </a:lnTo>
                  <a:lnTo>
                    <a:pt x="4083" y="1910"/>
                  </a:lnTo>
                  <a:lnTo>
                    <a:pt x="4075" y="1898"/>
                  </a:lnTo>
                  <a:lnTo>
                    <a:pt x="4072" y="1893"/>
                  </a:lnTo>
                  <a:lnTo>
                    <a:pt x="4068" y="1888"/>
                  </a:lnTo>
                  <a:lnTo>
                    <a:pt x="4065" y="1886"/>
                  </a:lnTo>
                  <a:lnTo>
                    <a:pt x="4063" y="1884"/>
                  </a:lnTo>
                  <a:lnTo>
                    <a:pt x="4060" y="1883"/>
                  </a:lnTo>
                  <a:lnTo>
                    <a:pt x="4058" y="1882"/>
                  </a:lnTo>
                  <a:lnTo>
                    <a:pt x="4013" y="1882"/>
                  </a:lnTo>
                  <a:lnTo>
                    <a:pt x="4008" y="1881"/>
                  </a:lnTo>
                  <a:lnTo>
                    <a:pt x="4003" y="1877"/>
                  </a:lnTo>
                  <a:lnTo>
                    <a:pt x="3983" y="1864"/>
                  </a:lnTo>
                  <a:lnTo>
                    <a:pt x="3964" y="1856"/>
                  </a:lnTo>
                  <a:lnTo>
                    <a:pt x="3954" y="1851"/>
                  </a:lnTo>
                  <a:lnTo>
                    <a:pt x="3945" y="1846"/>
                  </a:lnTo>
                  <a:lnTo>
                    <a:pt x="3936" y="1839"/>
                  </a:lnTo>
                  <a:lnTo>
                    <a:pt x="3927" y="1830"/>
                  </a:lnTo>
                  <a:lnTo>
                    <a:pt x="3921" y="1823"/>
                  </a:lnTo>
                  <a:lnTo>
                    <a:pt x="3916" y="1815"/>
                  </a:lnTo>
                  <a:lnTo>
                    <a:pt x="3912" y="1808"/>
                  </a:lnTo>
                  <a:lnTo>
                    <a:pt x="3910" y="1800"/>
                  </a:lnTo>
                  <a:lnTo>
                    <a:pt x="3905" y="1784"/>
                  </a:lnTo>
                  <a:lnTo>
                    <a:pt x="3900" y="1765"/>
                  </a:lnTo>
                  <a:lnTo>
                    <a:pt x="3897" y="1754"/>
                  </a:lnTo>
                  <a:lnTo>
                    <a:pt x="3895" y="1745"/>
                  </a:lnTo>
                  <a:lnTo>
                    <a:pt x="3895" y="1735"/>
                  </a:lnTo>
                  <a:lnTo>
                    <a:pt x="3895" y="1726"/>
                  </a:lnTo>
                  <a:lnTo>
                    <a:pt x="3893" y="1708"/>
                  </a:lnTo>
                  <a:lnTo>
                    <a:pt x="3890" y="1687"/>
                  </a:lnTo>
                  <a:lnTo>
                    <a:pt x="3885" y="1669"/>
                  </a:lnTo>
                  <a:lnTo>
                    <a:pt x="3878" y="1652"/>
                  </a:lnTo>
                  <a:lnTo>
                    <a:pt x="3876" y="1645"/>
                  </a:lnTo>
                  <a:lnTo>
                    <a:pt x="3875" y="1636"/>
                  </a:lnTo>
                  <a:lnTo>
                    <a:pt x="3873" y="1627"/>
                  </a:lnTo>
                  <a:lnTo>
                    <a:pt x="3873" y="1617"/>
                  </a:lnTo>
                  <a:lnTo>
                    <a:pt x="3873" y="1583"/>
                  </a:lnTo>
                  <a:lnTo>
                    <a:pt x="3871" y="1567"/>
                  </a:lnTo>
                  <a:lnTo>
                    <a:pt x="3868" y="1553"/>
                  </a:lnTo>
                  <a:lnTo>
                    <a:pt x="3865" y="1538"/>
                  </a:lnTo>
                  <a:lnTo>
                    <a:pt x="3863" y="1522"/>
                  </a:lnTo>
                  <a:lnTo>
                    <a:pt x="3865" y="1512"/>
                  </a:lnTo>
                  <a:lnTo>
                    <a:pt x="3867" y="1504"/>
                  </a:lnTo>
                  <a:lnTo>
                    <a:pt x="3872" y="1498"/>
                  </a:lnTo>
                  <a:lnTo>
                    <a:pt x="3877" y="1492"/>
                  </a:lnTo>
                  <a:lnTo>
                    <a:pt x="3891" y="1479"/>
                  </a:lnTo>
                  <a:lnTo>
                    <a:pt x="3903" y="1465"/>
                  </a:lnTo>
                  <a:lnTo>
                    <a:pt x="3910" y="1454"/>
                  </a:lnTo>
                  <a:lnTo>
                    <a:pt x="3916" y="1445"/>
                  </a:lnTo>
                  <a:lnTo>
                    <a:pt x="3922" y="1435"/>
                  </a:lnTo>
                  <a:lnTo>
                    <a:pt x="3930" y="1425"/>
                  </a:lnTo>
                  <a:lnTo>
                    <a:pt x="3946" y="1405"/>
                  </a:lnTo>
                  <a:lnTo>
                    <a:pt x="3960" y="1388"/>
                  </a:lnTo>
                  <a:lnTo>
                    <a:pt x="3972" y="1369"/>
                  </a:lnTo>
                  <a:lnTo>
                    <a:pt x="3985" y="1347"/>
                  </a:lnTo>
                  <a:lnTo>
                    <a:pt x="3990" y="1332"/>
                  </a:lnTo>
                  <a:lnTo>
                    <a:pt x="3996" y="1319"/>
                  </a:lnTo>
                  <a:lnTo>
                    <a:pt x="4006" y="1302"/>
                  </a:lnTo>
                  <a:lnTo>
                    <a:pt x="4015" y="1287"/>
                  </a:lnTo>
                  <a:lnTo>
                    <a:pt x="4023" y="1273"/>
                  </a:lnTo>
                  <a:lnTo>
                    <a:pt x="4029" y="1260"/>
                  </a:lnTo>
                  <a:lnTo>
                    <a:pt x="4035" y="1246"/>
                  </a:lnTo>
                  <a:lnTo>
                    <a:pt x="4042" y="1229"/>
                  </a:lnTo>
                  <a:lnTo>
                    <a:pt x="4047" y="1213"/>
                  </a:lnTo>
                  <a:lnTo>
                    <a:pt x="4053" y="1196"/>
                  </a:lnTo>
                  <a:lnTo>
                    <a:pt x="4062" y="1167"/>
                  </a:lnTo>
                  <a:lnTo>
                    <a:pt x="4068" y="1143"/>
                  </a:lnTo>
                  <a:lnTo>
                    <a:pt x="4070" y="1130"/>
                  </a:lnTo>
                  <a:lnTo>
                    <a:pt x="4072" y="1118"/>
                  </a:lnTo>
                  <a:lnTo>
                    <a:pt x="4073" y="1104"/>
                  </a:lnTo>
                  <a:lnTo>
                    <a:pt x="4074" y="1089"/>
                  </a:lnTo>
                  <a:lnTo>
                    <a:pt x="4074" y="1060"/>
                  </a:lnTo>
                  <a:lnTo>
                    <a:pt x="4074" y="1056"/>
                  </a:lnTo>
                  <a:lnTo>
                    <a:pt x="4077" y="1054"/>
                  </a:lnTo>
                  <a:lnTo>
                    <a:pt x="4080" y="1053"/>
                  </a:lnTo>
                  <a:lnTo>
                    <a:pt x="4083" y="1050"/>
                  </a:lnTo>
                  <a:lnTo>
                    <a:pt x="4094" y="1036"/>
                  </a:lnTo>
                  <a:lnTo>
                    <a:pt x="4104" y="1022"/>
                  </a:lnTo>
                  <a:lnTo>
                    <a:pt x="4111" y="1010"/>
                  </a:lnTo>
                  <a:lnTo>
                    <a:pt x="4116" y="997"/>
                  </a:lnTo>
                  <a:lnTo>
                    <a:pt x="4121" y="986"/>
                  </a:lnTo>
                  <a:lnTo>
                    <a:pt x="4128" y="973"/>
                  </a:lnTo>
                  <a:lnTo>
                    <a:pt x="4137" y="961"/>
                  </a:lnTo>
                  <a:lnTo>
                    <a:pt x="4144" y="950"/>
                  </a:lnTo>
                  <a:lnTo>
                    <a:pt x="4148" y="945"/>
                  </a:lnTo>
                  <a:lnTo>
                    <a:pt x="4152" y="938"/>
                  </a:lnTo>
                  <a:lnTo>
                    <a:pt x="4154" y="932"/>
                  </a:lnTo>
                  <a:lnTo>
                    <a:pt x="4156" y="925"/>
                  </a:lnTo>
                  <a:lnTo>
                    <a:pt x="4168" y="909"/>
                  </a:lnTo>
                  <a:lnTo>
                    <a:pt x="4180" y="899"/>
                  </a:lnTo>
                  <a:lnTo>
                    <a:pt x="4191" y="889"/>
                  </a:lnTo>
                  <a:lnTo>
                    <a:pt x="4206" y="878"/>
                  </a:lnTo>
                  <a:lnTo>
                    <a:pt x="4210" y="874"/>
                  </a:lnTo>
                  <a:lnTo>
                    <a:pt x="4212" y="871"/>
                  </a:lnTo>
                  <a:lnTo>
                    <a:pt x="4215" y="867"/>
                  </a:lnTo>
                  <a:lnTo>
                    <a:pt x="4216" y="863"/>
                  </a:lnTo>
                  <a:lnTo>
                    <a:pt x="4217" y="854"/>
                  </a:lnTo>
                  <a:lnTo>
                    <a:pt x="4220" y="843"/>
                  </a:lnTo>
                  <a:lnTo>
                    <a:pt x="4221" y="838"/>
                  </a:lnTo>
                  <a:lnTo>
                    <a:pt x="4222" y="834"/>
                  </a:lnTo>
                  <a:lnTo>
                    <a:pt x="4225" y="829"/>
                  </a:lnTo>
                  <a:lnTo>
                    <a:pt x="4227" y="825"/>
                  </a:lnTo>
                  <a:lnTo>
                    <a:pt x="4234" y="819"/>
                  </a:lnTo>
                  <a:lnTo>
                    <a:pt x="4240" y="810"/>
                  </a:lnTo>
                  <a:lnTo>
                    <a:pt x="4254" y="792"/>
                  </a:lnTo>
                  <a:lnTo>
                    <a:pt x="4266" y="775"/>
                  </a:lnTo>
                  <a:lnTo>
                    <a:pt x="4277" y="758"/>
                  </a:lnTo>
                  <a:lnTo>
                    <a:pt x="4289" y="738"/>
                  </a:lnTo>
                  <a:lnTo>
                    <a:pt x="4313" y="699"/>
                  </a:lnTo>
                  <a:lnTo>
                    <a:pt x="4331" y="665"/>
                  </a:lnTo>
                  <a:lnTo>
                    <a:pt x="4340" y="647"/>
                  </a:lnTo>
                  <a:lnTo>
                    <a:pt x="4349" y="630"/>
                  </a:lnTo>
                  <a:lnTo>
                    <a:pt x="4358" y="610"/>
                  </a:lnTo>
                  <a:lnTo>
                    <a:pt x="4368" y="588"/>
                  </a:lnTo>
                  <a:lnTo>
                    <a:pt x="4375" y="569"/>
                  </a:lnTo>
                  <a:lnTo>
                    <a:pt x="4384" y="554"/>
                  </a:lnTo>
                  <a:lnTo>
                    <a:pt x="4394" y="539"/>
                  </a:lnTo>
                  <a:lnTo>
                    <a:pt x="4404" y="521"/>
                  </a:lnTo>
                  <a:lnTo>
                    <a:pt x="4414" y="503"/>
                  </a:lnTo>
                  <a:lnTo>
                    <a:pt x="4424" y="488"/>
                  </a:lnTo>
                  <a:lnTo>
                    <a:pt x="4434" y="473"/>
                  </a:lnTo>
                  <a:lnTo>
                    <a:pt x="4444" y="460"/>
                  </a:lnTo>
                  <a:lnTo>
                    <a:pt x="4467" y="434"/>
                  </a:lnTo>
                  <a:lnTo>
                    <a:pt x="4495" y="406"/>
                  </a:lnTo>
                  <a:lnTo>
                    <a:pt x="4517" y="381"/>
                  </a:lnTo>
                  <a:lnTo>
                    <a:pt x="4537" y="359"/>
                  </a:lnTo>
                  <a:lnTo>
                    <a:pt x="4556" y="335"/>
                  </a:lnTo>
                  <a:lnTo>
                    <a:pt x="4579" y="310"/>
                  </a:lnTo>
                  <a:lnTo>
                    <a:pt x="4595" y="291"/>
                  </a:lnTo>
                  <a:lnTo>
                    <a:pt x="4609" y="273"/>
                  </a:lnTo>
                  <a:lnTo>
                    <a:pt x="4613" y="265"/>
                  </a:lnTo>
                  <a:lnTo>
                    <a:pt x="4616" y="255"/>
                  </a:lnTo>
                  <a:lnTo>
                    <a:pt x="4619" y="243"/>
                  </a:lnTo>
                  <a:lnTo>
                    <a:pt x="4620" y="231"/>
                  </a:lnTo>
                  <a:lnTo>
                    <a:pt x="4618" y="214"/>
                  </a:lnTo>
                  <a:lnTo>
                    <a:pt x="4616" y="197"/>
                  </a:lnTo>
                  <a:lnTo>
                    <a:pt x="4616" y="187"/>
                  </a:lnTo>
                  <a:lnTo>
                    <a:pt x="4619" y="177"/>
                  </a:lnTo>
                  <a:lnTo>
                    <a:pt x="4623" y="167"/>
                  </a:lnTo>
                  <a:lnTo>
                    <a:pt x="4628" y="159"/>
                  </a:lnTo>
                  <a:lnTo>
                    <a:pt x="4633" y="152"/>
                  </a:lnTo>
                  <a:lnTo>
                    <a:pt x="4640" y="144"/>
                  </a:lnTo>
                  <a:lnTo>
                    <a:pt x="4648" y="137"/>
                  </a:lnTo>
                  <a:lnTo>
                    <a:pt x="4656" y="130"/>
                  </a:lnTo>
                  <a:lnTo>
                    <a:pt x="4668" y="120"/>
                  </a:lnTo>
                  <a:lnTo>
                    <a:pt x="4675" y="110"/>
                  </a:lnTo>
                  <a:lnTo>
                    <a:pt x="4684" y="99"/>
                  </a:lnTo>
                  <a:lnTo>
                    <a:pt x="4693" y="88"/>
                  </a:lnTo>
                  <a:lnTo>
                    <a:pt x="4697" y="84"/>
                  </a:lnTo>
                  <a:lnTo>
                    <a:pt x="4700" y="81"/>
                  </a:lnTo>
                  <a:lnTo>
                    <a:pt x="4704" y="80"/>
                  </a:lnTo>
                  <a:lnTo>
                    <a:pt x="4708" y="79"/>
                  </a:lnTo>
                  <a:lnTo>
                    <a:pt x="4717" y="78"/>
                  </a:lnTo>
                  <a:lnTo>
                    <a:pt x="4727" y="74"/>
                  </a:lnTo>
                  <a:lnTo>
                    <a:pt x="4724" y="69"/>
                  </a:lnTo>
                  <a:lnTo>
                    <a:pt x="4722" y="64"/>
                  </a:lnTo>
                  <a:lnTo>
                    <a:pt x="4719" y="59"/>
                  </a:lnTo>
                  <a:lnTo>
                    <a:pt x="4715" y="55"/>
                  </a:lnTo>
                  <a:lnTo>
                    <a:pt x="4708" y="49"/>
                  </a:lnTo>
                  <a:lnTo>
                    <a:pt x="4698" y="44"/>
                  </a:lnTo>
                  <a:lnTo>
                    <a:pt x="4677" y="37"/>
                  </a:lnTo>
                  <a:lnTo>
                    <a:pt x="4653" y="32"/>
                  </a:lnTo>
                  <a:lnTo>
                    <a:pt x="4640" y="29"/>
                  </a:lnTo>
                  <a:lnTo>
                    <a:pt x="4629" y="24"/>
                  </a:lnTo>
                  <a:lnTo>
                    <a:pt x="4618" y="19"/>
                  </a:lnTo>
                  <a:lnTo>
                    <a:pt x="4608" y="14"/>
                  </a:lnTo>
                  <a:lnTo>
                    <a:pt x="4597" y="9"/>
                  </a:lnTo>
                  <a:lnTo>
                    <a:pt x="4586" y="4"/>
                  </a:lnTo>
                  <a:lnTo>
                    <a:pt x="4575" y="1"/>
                  </a:lnTo>
                  <a:lnTo>
                    <a:pt x="4561" y="0"/>
                  </a:lnTo>
                  <a:lnTo>
                    <a:pt x="4552" y="1"/>
                  </a:lnTo>
                  <a:lnTo>
                    <a:pt x="4545" y="4"/>
                  </a:lnTo>
                  <a:lnTo>
                    <a:pt x="4538" y="7"/>
                  </a:lnTo>
                  <a:lnTo>
                    <a:pt x="4532" y="12"/>
                  </a:lnTo>
                  <a:lnTo>
                    <a:pt x="4521" y="22"/>
                  </a:lnTo>
                  <a:lnTo>
                    <a:pt x="4507" y="35"/>
                  </a:lnTo>
                  <a:lnTo>
                    <a:pt x="4486" y="49"/>
                  </a:lnTo>
                  <a:lnTo>
                    <a:pt x="4468" y="63"/>
                  </a:lnTo>
                  <a:lnTo>
                    <a:pt x="4451" y="76"/>
                  </a:lnTo>
                  <a:lnTo>
                    <a:pt x="4431" y="93"/>
                  </a:lnTo>
                  <a:lnTo>
                    <a:pt x="4422" y="99"/>
                  </a:lnTo>
                  <a:lnTo>
                    <a:pt x="4413" y="105"/>
                  </a:lnTo>
                  <a:lnTo>
                    <a:pt x="4404" y="109"/>
                  </a:lnTo>
                  <a:lnTo>
                    <a:pt x="4395" y="113"/>
                  </a:lnTo>
                  <a:lnTo>
                    <a:pt x="4378" y="119"/>
                  </a:lnTo>
                  <a:lnTo>
                    <a:pt x="4357" y="125"/>
                  </a:lnTo>
                  <a:lnTo>
                    <a:pt x="4333" y="135"/>
                  </a:lnTo>
                  <a:lnTo>
                    <a:pt x="4311" y="143"/>
                  </a:lnTo>
                  <a:lnTo>
                    <a:pt x="4300" y="145"/>
                  </a:lnTo>
                  <a:lnTo>
                    <a:pt x="4289" y="148"/>
                  </a:lnTo>
                  <a:lnTo>
                    <a:pt x="4277" y="149"/>
                  </a:lnTo>
                  <a:lnTo>
                    <a:pt x="4264" y="149"/>
                  </a:lnTo>
                  <a:lnTo>
                    <a:pt x="4226" y="149"/>
                  </a:lnTo>
                  <a:lnTo>
                    <a:pt x="4213" y="148"/>
                  </a:lnTo>
                  <a:lnTo>
                    <a:pt x="4202" y="145"/>
                  </a:lnTo>
                  <a:lnTo>
                    <a:pt x="4192" y="140"/>
                  </a:lnTo>
                  <a:lnTo>
                    <a:pt x="4183" y="133"/>
                  </a:lnTo>
                  <a:lnTo>
                    <a:pt x="4175" y="125"/>
                  </a:lnTo>
                  <a:lnTo>
                    <a:pt x="4167" y="115"/>
                  </a:lnTo>
                  <a:lnTo>
                    <a:pt x="4159" y="106"/>
                  </a:lnTo>
                  <a:lnTo>
                    <a:pt x="4152" y="96"/>
                  </a:lnTo>
                  <a:lnTo>
                    <a:pt x="4144" y="86"/>
                  </a:lnTo>
                  <a:lnTo>
                    <a:pt x="4137" y="76"/>
                  </a:lnTo>
                  <a:lnTo>
                    <a:pt x="4129" y="68"/>
                  </a:lnTo>
                  <a:lnTo>
                    <a:pt x="4121" y="59"/>
                  </a:lnTo>
                  <a:lnTo>
                    <a:pt x="4112" y="52"/>
                  </a:lnTo>
                  <a:lnTo>
                    <a:pt x="4102" y="47"/>
                  </a:lnTo>
                  <a:lnTo>
                    <a:pt x="4090" y="44"/>
                  </a:lnTo>
                  <a:lnTo>
                    <a:pt x="4078" y="42"/>
                  </a:lnTo>
                  <a:lnTo>
                    <a:pt x="4075" y="42"/>
                  </a:lnTo>
                  <a:lnTo>
                    <a:pt x="4073" y="44"/>
                  </a:lnTo>
                  <a:lnTo>
                    <a:pt x="4072" y="45"/>
                  </a:lnTo>
                  <a:lnTo>
                    <a:pt x="4069" y="47"/>
                  </a:lnTo>
                  <a:lnTo>
                    <a:pt x="4067" y="52"/>
                  </a:lnTo>
                  <a:lnTo>
                    <a:pt x="4064" y="58"/>
                  </a:lnTo>
                  <a:lnTo>
                    <a:pt x="4060" y="66"/>
                  </a:lnTo>
                  <a:lnTo>
                    <a:pt x="4059" y="74"/>
                  </a:lnTo>
                  <a:lnTo>
                    <a:pt x="4058" y="83"/>
                  </a:lnTo>
                  <a:lnTo>
                    <a:pt x="4058" y="93"/>
                  </a:lnTo>
                  <a:lnTo>
                    <a:pt x="4059" y="103"/>
                  </a:lnTo>
                  <a:lnTo>
                    <a:pt x="4060" y="113"/>
                  </a:lnTo>
                  <a:lnTo>
                    <a:pt x="4062" y="122"/>
                  </a:lnTo>
                  <a:lnTo>
                    <a:pt x="4064" y="130"/>
                  </a:lnTo>
                  <a:lnTo>
                    <a:pt x="4067" y="139"/>
                  </a:lnTo>
                  <a:lnTo>
                    <a:pt x="4069" y="148"/>
                  </a:lnTo>
                  <a:lnTo>
                    <a:pt x="4070" y="157"/>
                  </a:lnTo>
                  <a:lnTo>
                    <a:pt x="4072" y="168"/>
                  </a:lnTo>
                  <a:lnTo>
                    <a:pt x="4070" y="175"/>
                  </a:lnTo>
                  <a:lnTo>
                    <a:pt x="4069" y="183"/>
                  </a:lnTo>
                  <a:lnTo>
                    <a:pt x="4067" y="189"/>
                  </a:lnTo>
                  <a:lnTo>
                    <a:pt x="4063" y="194"/>
                  </a:lnTo>
                  <a:lnTo>
                    <a:pt x="4059" y="199"/>
                  </a:lnTo>
                  <a:lnTo>
                    <a:pt x="4054" y="204"/>
                  </a:lnTo>
                  <a:lnTo>
                    <a:pt x="4049" y="209"/>
                  </a:lnTo>
                  <a:lnTo>
                    <a:pt x="4043" y="213"/>
                  </a:lnTo>
                  <a:lnTo>
                    <a:pt x="4016" y="229"/>
                  </a:lnTo>
                  <a:lnTo>
                    <a:pt x="3990" y="247"/>
                  </a:lnTo>
                  <a:lnTo>
                    <a:pt x="3979" y="257"/>
                  </a:lnTo>
                  <a:lnTo>
                    <a:pt x="3967" y="265"/>
                  </a:lnTo>
                  <a:lnTo>
                    <a:pt x="3956" y="272"/>
                  </a:lnTo>
                  <a:lnTo>
                    <a:pt x="3944" y="282"/>
                  </a:lnTo>
                  <a:lnTo>
                    <a:pt x="3929" y="293"/>
                  </a:lnTo>
                  <a:lnTo>
                    <a:pt x="3915" y="303"/>
                  </a:lnTo>
                  <a:lnTo>
                    <a:pt x="3907" y="307"/>
                  </a:lnTo>
                  <a:lnTo>
                    <a:pt x="3898" y="310"/>
                  </a:lnTo>
                  <a:lnTo>
                    <a:pt x="3890" y="311"/>
                  </a:lnTo>
                  <a:lnTo>
                    <a:pt x="3880" y="312"/>
                  </a:lnTo>
                  <a:lnTo>
                    <a:pt x="3868" y="312"/>
                  </a:lnTo>
                  <a:lnTo>
                    <a:pt x="3857" y="312"/>
                  </a:lnTo>
                  <a:lnTo>
                    <a:pt x="3852" y="311"/>
                  </a:lnTo>
                  <a:lnTo>
                    <a:pt x="3848" y="308"/>
                  </a:lnTo>
                  <a:lnTo>
                    <a:pt x="3846" y="305"/>
                  </a:lnTo>
                  <a:lnTo>
                    <a:pt x="3844" y="301"/>
                  </a:lnTo>
                  <a:lnTo>
                    <a:pt x="3844" y="275"/>
                  </a:lnTo>
                  <a:lnTo>
                    <a:pt x="3837" y="267"/>
                  </a:lnTo>
                  <a:lnTo>
                    <a:pt x="3829" y="262"/>
                  </a:lnTo>
                  <a:lnTo>
                    <a:pt x="3819" y="260"/>
                  </a:lnTo>
                  <a:lnTo>
                    <a:pt x="3809" y="258"/>
                  </a:lnTo>
                  <a:lnTo>
                    <a:pt x="3779" y="258"/>
                  </a:lnTo>
                  <a:lnTo>
                    <a:pt x="3772" y="257"/>
                  </a:lnTo>
                  <a:lnTo>
                    <a:pt x="3765" y="257"/>
                  </a:lnTo>
                  <a:lnTo>
                    <a:pt x="3760" y="255"/>
                  </a:lnTo>
                  <a:lnTo>
                    <a:pt x="3754" y="252"/>
                  </a:lnTo>
                  <a:lnTo>
                    <a:pt x="3743" y="246"/>
                  </a:lnTo>
                  <a:lnTo>
                    <a:pt x="3732" y="239"/>
                  </a:lnTo>
                  <a:lnTo>
                    <a:pt x="3719" y="236"/>
                  </a:lnTo>
                  <a:lnTo>
                    <a:pt x="3708" y="232"/>
                  </a:lnTo>
                  <a:lnTo>
                    <a:pt x="3703" y="228"/>
                  </a:lnTo>
                  <a:lnTo>
                    <a:pt x="3699" y="226"/>
                  </a:lnTo>
                  <a:lnTo>
                    <a:pt x="3696" y="222"/>
                  </a:lnTo>
                  <a:lnTo>
                    <a:pt x="3693" y="217"/>
                  </a:lnTo>
                  <a:lnTo>
                    <a:pt x="3689" y="208"/>
                  </a:lnTo>
                  <a:lnTo>
                    <a:pt x="3684" y="198"/>
                  </a:lnTo>
                  <a:lnTo>
                    <a:pt x="3680" y="189"/>
                  </a:lnTo>
                  <a:lnTo>
                    <a:pt x="3675" y="182"/>
                  </a:lnTo>
                  <a:lnTo>
                    <a:pt x="3671" y="179"/>
                  </a:lnTo>
                  <a:lnTo>
                    <a:pt x="3668" y="177"/>
                  </a:lnTo>
                  <a:lnTo>
                    <a:pt x="3664" y="175"/>
                  </a:lnTo>
                  <a:lnTo>
                    <a:pt x="3659" y="174"/>
                  </a:lnTo>
                  <a:lnTo>
                    <a:pt x="3646" y="175"/>
                  </a:lnTo>
                  <a:lnTo>
                    <a:pt x="3634" y="178"/>
                  </a:lnTo>
                  <a:lnTo>
                    <a:pt x="3624" y="182"/>
                  </a:lnTo>
                  <a:lnTo>
                    <a:pt x="3614" y="187"/>
                  </a:lnTo>
                  <a:lnTo>
                    <a:pt x="3593" y="198"/>
                  </a:lnTo>
                  <a:lnTo>
                    <a:pt x="3571" y="211"/>
                  </a:lnTo>
                  <a:lnTo>
                    <a:pt x="3557" y="217"/>
                  </a:lnTo>
                  <a:lnTo>
                    <a:pt x="3543" y="223"/>
                  </a:lnTo>
                  <a:lnTo>
                    <a:pt x="3531" y="226"/>
                  </a:lnTo>
                  <a:lnTo>
                    <a:pt x="3518" y="229"/>
                  </a:lnTo>
                  <a:lnTo>
                    <a:pt x="3491" y="231"/>
                  </a:lnTo>
                  <a:lnTo>
                    <a:pt x="3460" y="232"/>
                  </a:lnTo>
                  <a:lnTo>
                    <a:pt x="3443" y="231"/>
                  </a:lnTo>
                  <a:lnTo>
                    <a:pt x="3427" y="228"/>
                  </a:lnTo>
                  <a:lnTo>
                    <a:pt x="3410" y="226"/>
                  </a:lnTo>
                  <a:lnTo>
                    <a:pt x="3393" y="224"/>
                  </a:lnTo>
                  <a:lnTo>
                    <a:pt x="3386" y="226"/>
                  </a:lnTo>
                  <a:lnTo>
                    <a:pt x="3380" y="227"/>
                  </a:lnTo>
                  <a:lnTo>
                    <a:pt x="3375" y="231"/>
                  </a:lnTo>
                  <a:lnTo>
                    <a:pt x="3370" y="234"/>
                  </a:lnTo>
                  <a:lnTo>
                    <a:pt x="3361" y="243"/>
                  </a:lnTo>
                  <a:lnTo>
                    <a:pt x="3353" y="255"/>
                  </a:lnTo>
                  <a:lnTo>
                    <a:pt x="3341" y="267"/>
                  </a:lnTo>
                  <a:lnTo>
                    <a:pt x="3332" y="278"/>
                  </a:lnTo>
                  <a:lnTo>
                    <a:pt x="3322" y="290"/>
                  </a:lnTo>
                  <a:lnTo>
                    <a:pt x="3311" y="302"/>
                  </a:lnTo>
                  <a:lnTo>
                    <a:pt x="3300" y="316"/>
                  </a:lnTo>
                  <a:lnTo>
                    <a:pt x="3287" y="330"/>
                  </a:lnTo>
                  <a:lnTo>
                    <a:pt x="3271" y="335"/>
                  </a:lnTo>
                  <a:lnTo>
                    <a:pt x="3255" y="340"/>
                  </a:lnTo>
                  <a:lnTo>
                    <a:pt x="3241" y="346"/>
                  </a:lnTo>
                  <a:lnTo>
                    <a:pt x="3230" y="351"/>
                  </a:lnTo>
                  <a:lnTo>
                    <a:pt x="3218" y="356"/>
                  </a:lnTo>
                  <a:lnTo>
                    <a:pt x="3206" y="362"/>
                  </a:lnTo>
                  <a:lnTo>
                    <a:pt x="3192" y="367"/>
                  </a:lnTo>
                  <a:lnTo>
                    <a:pt x="3179" y="371"/>
                  </a:lnTo>
                  <a:lnTo>
                    <a:pt x="3168" y="374"/>
                  </a:lnTo>
                  <a:lnTo>
                    <a:pt x="3157" y="376"/>
                  </a:lnTo>
                  <a:lnTo>
                    <a:pt x="3133" y="381"/>
                  </a:lnTo>
                  <a:lnTo>
                    <a:pt x="3108" y="389"/>
                  </a:lnTo>
                  <a:lnTo>
                    <a:pt x="3080" y="400"/>
                  </a:lnTo>
                  <a:lnTo>
                    <a:pt x="3056" y="409"/>
                  </a:lnTo>
                  <a:lnTo>
                    <a:pt x="3044" y="411"/>
                  </a:lnTo>
                  <a:lnTo>
                    <a:pt x="3031" y="414"/>
                  </a:lnTo>
                  <a:lnTo>
                    <a:pt x="3017" y="416"/>
                  </a:lnTo>
                  <a:lnTo>
                    <a:pt x="3002" y="416"/>
                  </a:lnTo>
                  <a:lnTo>
                    <a:pt x="2999" y="416"/>
                  </a:lnTo>
                  <a:lnTo>
                    <a:pt x="2995" y="415"/>
                  </a:lnTo>
                  <a:lnTo>
                    <a:pt x="2980" y="418"/>
                  </a:lnTo>
                  <a:lnTo>
                    <a:pt x="2967" y="420"/>
                  </a:lnTo>
                  <a:lnTo>
                    <a:pt x="2953" y="423"/>
                  </a:lnTo>
                  <a:lnTo>
                    <a:pt x="2940" y="428"/>
                  </a:lnTo>
                  <a:lnTo>
                    <a:pt x="2927" y="434"/>
                  </a:lnTo>
                  <a:lnTo>
                    <a:pt x="2917" y="440"/>
                  </a:lnTo>
                  <a:lnTo>
                    <a:pt x="2911" y="443"/>
                  </a:lnTo>
                  <a:lnTo>
                    <a:pt x="2906" y="445"/>
                  </a:lnTo>
                  <a:lnTo>
                    <a:pt x="2899" y="446"/>
                  </a:lnTo>
                  <a:lnTo>
                    <a:pt x="2892" y="446"/>
                  </a:lnTo>
                  <a:lnTo>
                    <a:pt x="2882" y="446"/>
                  </a:lnTo>
                  <a:lnTo>
                    <a:pt x="2872" y="444"/>
                  </a:lnTo>
                  <a:lnTo>
                    <a:pt x="2862" y="440"/>
                  </a:lnTo>
                  <a:lnTo>
                    <a:pt x="2853" y="436"/>
                  </a:lnTo>
                  <a:lnTo>
                    <a:pt x="2844" y="433"/>
                  </a:lnTo>
                  <a:lnTo>
                    <a:pt x="2835" y="429"/>
                  </a:lnTo>
                  <a:lnTo>
                    <a:pt x="2825" y="426"/>
                  </a:lnTo>
                  <a:lnTo>
                    <a:pt x="2814" y="426"/>
                  </a:lnTo>
                  <a:lnTo>
                    <a:pt x="2798" y="426"/>
                  </a:lnTo>
                  <a:lnTo>
                    <a:pt x="2783" y="429"/>
                  </a:lnTo>
                  <a:lnTo>
                    <a:pt x="2769" y="433"/>
                  </a:lnTo>
                  <a:lnTo>
                    <a:pt x="2756" y="438"/>
                  </a:lnTo>
                  <a:lnTo>
                    <a:pt x="2743" y="441"/>
                  </a:lnTo>
                  <a:lnTo>
                    <a:pt x="2729" y="445"/>
                  </a:lnTo>
                  <a:lnTo>
                    <a:pt x="2714" y="448"/>
                  </a:lnTo>
                  <a:lnTo>
                    <a:pt x="2697" y="448"/>
                  </a:lnTo>
                  <a:lnTo>
                    <a:pt x="2660" y="448"/>
                  </a:lnTo>
                  <a:lnTo>
                    <a:pt x="2646" y="450"/>
                  </a:lnTo>
                  <a:lnTo>
                    <a:pt x="2631" y="452"/>
                  </a:lnTo>
                  <a:lnTo>
                    <a:pt x="2615" y="452"/>
                  </a:lnTo>
                  <a:lnTo>
                    <a:pt x="2600" y="452"/>
                  </a:lnTo>
                  <a:lnTo>
                    <a:pt x="2584" y="450"/>
                  </a:lnTo>
                  <a:lnTo>
                    <a:pt x="2568" y="445"/>
                  </a:lnTo>
                  <a:lnTo>
                    <a:pt x="2554" y="440"/>
                  </a:lnTo>
                  <a:lnTo>
                    <a:pt x="2543" y="435"/>
                  </a:lnTo>
                  <a:lnTo>
                    <a:pt x="2538" y="433"/>
                  </a:lnTo>
                  <a:lnTo>
                    <a:pt x="2532" y="430"/>
                  </a:lnTo>
                  <a:lnTo>
                    <a:pt x="2525" y="429"/>
                  </a:lnTo>
                  <a:lnTo>
                    <a:pt x="2518" y="429"/>
                  </a:lnTo>
                  <a:lnTo>
                    <a:pt x="2513" y="429"/>
                  </a:lnTo>
                  <a:lnTo>
                    <a:pt x="2508" y="430"/>
                  </a:lnTo>
                  <a:lnTo>
                    <a:pt x="2503" y="433"/>
                  </a:lnTo>
                  <a:lnTo>
                    <a:pt x="2498" y="434"/>
                  </a:lnTo>
                  <a:lnTo>
                    <a:pt x="2493" y="436"/>
                  </a:lnTo>
                  <a:lnTo>
                    <a:pt x="2488" y="439"/>
                  </a:lnTo>
                  <a:lnTo>
                    <a:pt x="2483" y="440"/>
                  </a:lnTo>
                  <a:lnTo>
                    <a:pt x="2478" y="440"/>
                  </a:lnTo>
                  <a:lnTo>
                    <a:pt x="2461" y="440"/>
                  </a:lnTo>
                  <a:lnTo>
                    <a:pt x="2446" y="439"/>
                  </a:lnTo>
                  <a:lnTo>
                    <a:pt x="2433" y="436"/>
                  </a:lnTo>
                  <a:lnTo>
                    <a:pt x="2419" y="434"/>
                  </a:lnTo>
                  <a:lnTo>
                    <a:pt x="2392" y="428"/>
                  </a:lnTo>
                  <a:lnTo>
                    <a:pt x="2361" y="420"/>
                  </a:lnTo>
                  <a:lnTo>
                    <a:pt x="2351" y="418"/>
                  </a:lnTo>
                  <a:lnTo>
                    <a:pt x="2342" y="413"/>
                  </a:lnTo>
                  <a:lnTo>
                    <a:pt x="2338" y="410"/>
                  </a:lnTo>
                  <a:lnTo>
                    <a:pt x="2333" y="408"/>
                  </a:lnTo>
                  <a:lnTo>
                    <a:pt x="2328" y="406"/>
                  </a:lnTo>
                  <a:lnTo>
                    <a:pt x="2322" y="406"/>
                  </a:lnTo>
                  <a:lnTo>
                    <a:pt x="2310" y="406"/>
                  </a:lnTo>
                  <a:lnTo>
                    <a:pt x="2298" y="408"/>
                  </a:lnTo>
                  <a:lnTo>
                    <a:pt x="2288" y="410"/>
                  </a:lnTo>
                  <a:lnTo>
                    <a:pt x="2278" y="413"/>
                  </a:lnTo>
                  <a:lnTo>
                    <a:pt x="2257" y="419"/>
                  </a:lnTo>
                  <a:lnTo>
                    <a:pt x="2233" y="423"/>
                  </a:lnTo>
                  <a:lnTo>
                    <a:pt x="2214" y="425"/>
                  </a:lnTo>
                  <a:lnTo>
                    <a:pt x="2197" y="425"/>
                  </a:lnTo>
                  <a:lnTo>
                    <a:pt x="2188" y="426"/>
                  </a:lnTo>
                  <a:lnTo>
                    <a:pt x="2179" y="428"/>
                  </a:lnTo>
                  <a:lnTo>
                    <a:pt x="2170" y="430"/>
                  </a:lnTo>
                  <a:lnTo>
                    <a:pt x="2160" y="433"/>
                  </a:lnTo>
                  <a:lnTo>
                    <a:pt x="2150" y="438"/>
                  </a:lnTo>
                  <a:lnTo>
                    <a:pt x="2141" y="445"/>
                  </a:lnTo>
                  <a:lnTo>
                    <a:pt x="2134" y="453"/>
                  </a:lnTo>
                  <a:lnTo>
                    <a:pt x="2124" y="460"/>
                  </a:lnTo>
                  <a:lnTo>
                    <a:pt x="2090" y="484"/>
                  </a:lnTo>
                  <a:lnTo>
                    <a:pt x="2060" y="503"/>
                  </a:lnTo>
                  <a:lnTo>
                    <a:pt x="2045" y="510"/>
                  </a:lnTo>
                  <a:lnTo>
                    <a:pt x="2029" y="517"/>
                  </a:lnTo>
                  <a:lnTo>
                    <a:pt x="2020" y="518"/>
                  </a:lnTo>
                  <a:lnTo>
                    <a:pt x="2010" y="519"/>
                  </a:lnTo>
                  <a:lnTo>
                    <a:pt x="2000" y="521"/>
                  </a:lnTo>
                  <a:lnTo>
                    <a:pt x="1990" y="521"/>
                  </a:lnTo>
                  <a:lnTo>
                    <a:pt x="1971" y="519"/>
                  </a:lnTo>
                  <a:lnTo>
                    <a:pt x="1954" y="517"/>
                  </a:lnTo>
                  <a:lnTo>
                    <a:pt x="1938" y="513"/>
                  </a:lnTo>
                  <a:lnTo>
                    <a:pt x="1919" y="512"/>
                  </a:lnTo>
                  <a:lnTo>
                    <a:pt x="1868" y="512"/>
                  </a:lnTo>
                  <a:lnTo>
                    <a:pt x="1858" y="510"/>
                  </a:lnTo>
                  <a:lnTo>
                    <a:pt x="1849" y="509"/>
                  </a:lnTo>
                  <a:lnTo>
                    <a:pt x="1840" y="505"/>
                  </a:lnTo>
                  <a:lnTo>
                    <a:pt x="1834" y="500"/>
                  </a:lnTo>
                  <a:lnTo>
                    <a:pt x="1819" y="489"/>
                  </a:lnTo>
                  <a:lnTo>
                    <a:pt x="1804" y="477"/>
                  </a:lnTo>
                  <a:lnTo>
                    <a:pt x="1789" y="465"/>
                  </a:lnTo>
                  <a:lnTo>
                    <a:pt x="1776" y="457"/>
                  </a:lnTo>
                  <a:lnTo>
                    <a:pt x="1762" y="448"/>
                  </a:lnTo>
                  <a:lnTo>
                    <a:pt x="1749" y="438"/>
                  </a:lnTo>
                  <a:lnTo>
                    <a:pt x="1736" y="426"/>
                  </a:lnTo>
                  <a:lnTo>
                    <a:pt x="1725" y="415"/>
                  </a:lnTo>
                  <a:lnTo>
                    <a:pt x="1720" y="410"/>
                  </a:lnTo>
                  <a:lnTo>
                    <a:pt x="1715" y="405"/>
                  </a:lnTo>
                  <a:lnTo>
                    <a:pt x="1708" y="400"/>
                  </a:lnTo>
                  <a:lnTo>
                    <a:pt x="1701" y="395"/>
                  </a:lnTo>
                  <a:lnTo>
                    <a:pt x="1682" y="384"/>
                  </a:lnTo>
                  <a:lnTo>
                    <a:pt x="1666" y="374"/>
                  </a:lnTo>
                  <a:lnTo>
                    <a:pt x="1658" y="369"/>
                  </a:lnTo>
                  <a:lnTo>
                    <a:pt x="1653" y="362"/>
                  </a:lnTo>
                  <a:lnTo>
                    <a:pt x="1651" y="359"/>
                  </a:lnTo>
                  <a:lnTo>
                    <a:pt x="1650" y="354"/>
                  </a:lnTo>
                  <a:lnTo>
                    <a:pt x="1648" y="349"/>
                  </a:lnTo>
                  <a:lnTo>
                    <a:pt x="1648" y="344"/>
                  </a:lnTo>
                  <a:lnTo>
                    <a:pt x="1650" y="329"/>
                  </a:lnTo>
                  <a:lnTo>
                    <a:pt x="1652" y="315"/>
                  </a:lnTo>
                  <a:lnTo>
                    <a:pt x="1651" y="302"/>
                  </a:lnTo>
                  <a:lnTo>
                    <a:pt x="1650" y="291"/>
                  </a:lnTo>
                  <a:lnTo>
                    <a:pt x="1648" y="287"/>
                  </a:lnTo>
                  <a:lnTo>
                    <a:pt x="1646" y="282"/>
                  </a:lnTo>
                  <a:lnTo>
                    <a:pt x="1642" y="277"/>
                  </a:lnTo>
                  <a:lnTo>
                    <a:pt x="1638" y="272"/>
                  </a:lnTo>
                  <a:lnTo>
                    <a:pt x="1634" y="270"/>
                  </a:lnTo>
                  <a:lnTo>
                    <a:pt x="1632" y="266"/>
                  </a:lnTo>
                  <a:lnTo>
                    <a:pt x="1628" y="262"/>
                  </a:lnTo>
                  <a:lnTo>
                    <a:pt x="1627" y="258"/>
                  </a:lnTo>
                  <a:lnTo>
                    <a:pt x="1623" y="246"/>
                  </a:lnTo>
                  <a:lnTo>
                    <a:pt x="1618" y="233"/>
                  </a:lnTo>
                  <a:lnTo>
                    <a:pt x="1614" y="228"/>
                  </a:lnTo>
                  <a:lnTo>
                    <a:pt x="1611" y="224"/>
                  </a:lnTo>
                  <a:lnTo>
                    <a:pt x="1606" y="222"/>
                  </a:lnTo>
                  <a:lnTo>
                    <a:pt x="1601" y="221"/>
                  </a:lnTo>
                  <a:lnTo>
                    <a:pt x="1593" y="222"/>
                  </a:lnTo>
                  <a:lnTo>
                    <a:pt x="1587" y="223"/>
                  </a:lnTo>
                  <a:lnTo>
                    <a:pt x="1580" y="224"/>
                  </a:lnTo>
                  <a:lnTo>
                    <a:pt x="1575" y="227"/>
                  </a:lnTo>
                  <a:lnTo>
                    <a:pt x="1564" y="233"/>
                  </a:lnTo>
                  <a:lnTo>
                    <a:pt x="1555" y="241"/>
                  </a:lnTo>
                  <a:lnTo>
                    <a:pt x="1545" y="247"/>
                  </a:lnTo>
                  <a:lnTo>
                    <a:pt x="1534" y="253"/>
                  </a:lnTo>
                  <a:lnTo>
                    <a:pt x="1529" y="256"/>
                  </a:lnTo>
                  <a:lnTo>
                    <a:pt x="1523" y="258"/>
                  </a:lnTo>
                  <a:lnTo>
                    <a:pt x="1516" y="260"/>
                  </a:lnTo>
                  <a:lnTo>
                    <a:pt x="1510" y="260"/>
                  </a:lnTo>
                  <a:lnTo>
                    <a:pt x="1499" y="260"/>
                  </a:lnTo>
                  <a:lnTo>
                    <a:pt x="1489" y="258"/>
                  </a:lnTo>
                  <a:lnTo>
                    <a:pt x="1480" y="255"/>
                  </a:lnTo>
                  <a:lnTo>
                    <a:pt x="1473" y="248"/>
                  </a:lnTo>
                  <a:lnTo>
                    <a:pt x="1466" y="243"/>
                  </a:lnTo>
                  <a:lnTo>
                    <a:pt x="1460" y="237"/>
                  </a:lnTo>
                  <a:lnTo>
                    <a:pt x="1457" y="234"/>
                  </a:lnTo>
                  <a:lnTo>
                    <a:pt x="1455" y="233"/>
                  </a:lnTo>
                  <a:lnTo>
                    <a:pt x="1451" y="232"/>
                  </a:lnTo>
                  <a:lnTo>
                    <a:pt x="1446" y="232"/>
                  </a:lnTo>
                  <a:lnTo>
                    <a:pt x="1440" y="232"/>
                  </a:lnTo>
                  <a:lnTo>
                    <a:pt x="1432" y="232"/>
                  </a:lnTo>
                  <a:lnTo>
                    <a:pt x="1426" y="234"/>
                  </a:lnTo>
                  <a:lnTo>
                    <a:pt x="1420" y="236"/>
                  </a:lnTo>
                  <a:lnTo>
                    <a:pt x="1414" y="238"/>
                  </a:lnTo>
                  <a:lnTo>
                    <a:pt x="1409" y="242"/>
                  </a:lnTo>
                  <a:lnTo>
                    <a:pt x="1404" y="246"/>
                  </a:lnTo>
                  <a:lnTo>
                    <a:pt x="1399" y="252"/>
                  </a:lnTo>
                  <a:lnTo>
                    <a:pt x="1393" y="256"/>
                  </a:lnTo>
                  <a:lnTo>
                    <a:pt x="1390" y="260"/>
                  </a:lnTo>
                  <a:lnTo>
                    <a:pt x="1385" y="262"/>
                  </a:lnTo>
                  <a:lnTo>
                    <a:pt x="1380" y="265"/>
                  </a:lnTo>
                  <a:lnTo>
                    <a:pt x="1377" y="260"/>
                  </a:lnTo>
                  <a:lnTo>
                    <a:pt x="1376" y="253"/>
                  </a:lnTo>
                  <a:lnTo>
                    <a:pt x="1376" y="237"/>
                  </a:lnTo>
                  <a:lnTo>
                    <a:pt x="1376" y="223"/>
                  </a:lnTo>
                  <a:lnTo>
                    <a:pt x="1378" y="209"/>
                  </a:lnTo>
                  <a:lnTo>
                    <a:pt x="1381" y="194"/>
                  </a:lnTo>
                  <a:lnTo>
                    <a:pt x="1383" y="184"/>
                  </a:lnTo>
                  <a:lnTo>
                    <a:pt x="1387" y="174"/>
                  </a:lnTo>
                  <a:lnTo>
                    <a:pt x="1390" y="165"/>
                  </a:lnTo>
                  <a:lnTo>
                    <a:pt x="1391" y="154"/>
                  </a:lnTo>
                  <a:lnTo>
                    <a:pt x="1391" y="149"/>
                  </a:lnTo>
                  <a:lnTo>
                    <a:pt x="1390" y="144"/>
                  </a:lnTo>
                  <a:lnTo>
                    <a:pt x="1388" y="140"/>
                  </a:lnTo>
                  <a:lnTo>
                    <a:pt x="1386" y="137"/>
                  </a:lnTo>
                  <a:lnTo>
                    <a:pt x="1380" y="130"/>
                  </a:lnTo>
                  <a:lnTo>
                    <a:pt x="1373" y="124"/>
                  </a:lnTo>
                  <a:lnTo>
                    <a:pt x="1365" y="118"/>
                  </a:lnTo>
                  <a:lnTo>
                    <a:pt x="1358" y="111"/>
                  </a:lnTo>
                  <a:lnTo>
                    <a:pt x="1351" y="104"/>
                  </a:lnTo>
                  <a:lnTo>
                    <a:pt x="1346" y="95"/>
                  </a:lnTo>
                  <a:lnTo>
                    <a:pt x="1343" y="86"/>
                  </a:lnTo>
                  <a:lnTo>
                    <a:pt x="1341" y="78"/>
                  </a:lnTo>
                  <a:lnTo>
                    <a:pt x="1338" y="69"/>
                  </a:lnTo>
                  <a:lnTo>
                    <a:pt x="1337" y="60"/>
                  </a:lnTo>
                  <a:lnTo>
                    <a:pt x="1336" y="42"/>
                  </a:lnTo>
                  <a:lnTo>
                    <a:pt x="1336" y="22"/>
                  </a:lnTo>
                  <a:lnTo>
                    <a:pt x="1328" y="27"/>
                  </a:lnTo>
                  <a:lnTo>
                    <a:pt x="1322" y="34"/>
                  </a:lnTo>
                  <a:lnTo>
                    <a:pt x="1317" y="40"/>
                  </a:lnTo>
                  <a:lnTo>
                    <a:pt x="1312" y="47"/>
                  </a:lnTo>
                  <a:lnTo>
                    <a:pt x="1307" y="54"/>
                  </a:lnTo>
                  <a:lnTo>
                    <a:pt x="1302" y="59"/>
                  </a:lnTo>
                  <a:lnTo>
                    <a:pt x="1297" y="64"/>
                  </a:lnTo>
                  <a:lnTo>
                    <a:pt x="1291" y="68"/>
                  </a:lnTo>
                  <a:lnTo>
                    <a:pt x="1284" y="70"/>
                  </a:lnTo>
                  <a:lnTo>
                    <a:pt x="1277" y="71"/>
                  </a:lnTo>
                  <a:lnTo>
                    <a:pt x="1269" y="73"/>
                  </a:lnTo>
                  <a:lnTo>
                    <a:pt x="1262" y="73"/>
                  </a:lnTo>
                  <a:lnTo>
                    <a:pt x="1250" y="73"/>
                  </a:lnTo>
                  <a:lnTo>
                    <a:pt x="1239" y="70"/>
                  </a:lnTo>
                  <a:lnTo>
                    <a:pt x="1230" y="63"/>
                  </a:lnTo>
                  <a:lnTo>
                    <a:pt x="1220" y="56"/>
                  </a:lnTo>
                  <a:lnTo>
                    <a:pt x="1213" y="56"/>
                  </a:lnTo>
                  <a:lnTo>
                    <a:pt x="1205" y="59"/>
                  </a:lnTo>
                  <a:lnTo>
                    <a:pt x="1199" y="63"/>
                  </a:lnTo>
                  <a:lnTo>
                    <a:pt x="1194" y="68"/>
                  </a:lnTo>
                  <a:lnTo>
                    <a:pt x="1183" y="80"/>
                  </a:lnTo>
                  <a:lnTo>
                    <a:pt x="1170" y="91"/>
                  </a:lnTo>
                  <a:lnTo>
                    <a:pt x="1164" y="96"/>
                  </a:lnTo>
                  <a:lnTo>
                    <a:pt x="1156" y="100"/>
                  </a:lnTo>
                  <a:lnTo>
                    <a:pt x="1150" y="103"/>
                  </a:lnTo>
                  <a:lnTo>
                    <a:pt x="1142" y="105"/>
                  </a:lnTo>
                  <a:lnTo>
                    <a:pt x="1127" y="106"/>
                  </a:lnTo>
                  <a:lnTo>
                    <a:pt x="1110" y="108"/>
                  </a:lnTo>
                  <a:lnTo>
                    <a:pt x="1092" y="108"/>
                  </a:lnTo>
                  <a:lnTo>
                    <a:pt x="1075" y="105"/>
                  </a:lnTo>
                  <a:lnTo>
                    <a:pt x="1067" y="103"/>
                  </a:lnTo>
                  <a:lnTo>
                    <a:pt x="1060" y="100"/>
                  </a:lnTo>
                  <a:lnTo>
                    <a:pt x="1053" y="95"/>
                  </a:lnTo>
                  <a:lnTo>
                    <a:pt x="1046" y="89"/>
                  </a:lnTo>
                  <a:lnTo>
                    <a:pt x="1036" y="76"/>
                  </a:lnTo>
                  <a:lnTo>
                    <a:pt x="1027" y="65"/>
                  </a:lnTo>
                  <a:lnTo>
                    <a:pt x="1019" y="54"/>
                  </a:lnTo>
                  <a:lnTo>
                    <a:pt x="1011" y="40"/>
                  </a:lnTo>
                  <a:lnTo>
                    <a:pt x="1007" y="34"/>
                  </a:lnTo>
                  <a:lnTo>
                    <a:pt x="1003" y="29"/>
                  </a:lnTo>
                  <a:lnTo>
                    <a:pt x="999" y="25"/>
                  </a:lnTo>
                  <a:lnTo>
                    <a:pt x="993" y="22"/>
                  </a:lnTo>
                  <a:lnTo>
                    <a:pt x="989" y="22"/>
                  </a:lnTo>
                  <a:lnTo>
                    <a:pt x="984" y="32"/>
                  </a:lnTo>
                  <a:lnTo>
                    <a:pt x="981" y="42"/>
                  </a:lnTo>
                  <a:lnTo>
                    <a:pt x="978" y="52"/>
                  </a:lnTo>
                  <a:lnTo>
                    <a:pt x="976" y="61"/>
                  </a:lnTo>
                  <a:lnTo>
                    <a:pt x="973" y="70"/>
                  </a:lnTo>
                  <a:lnTo>
                    <a:pt x="971" y="79"/>
                  </a:lnTo>
                  <a:lnTo>
                    <a:pt x="966" y="89"/>
                  </a:lnTo>
                  <a:lnTo>
                    <a:pt x="961" y="98"/>
                  </a:lnTo>
                  <a:lnTo>
                    <a:pt x="952" y="108"/>
                  </a:lnTo>
                  <a:lnTo>
                    <a:pt x="943" y="118"/>
                  </a:lnTo>
                  <a:lnTo>
                    <a:pt x="934" y="125"/>
                  </a:lnTo>
                  <a:lnTo>
                    <a:pt x="925" y="133"/>
                  </a:lnTo>
                  <a:lnTo>
                    <a:pt x="918" y="140"/>
                  </a:lnTo>
                  <a:lnTo>
                    <a:pt x="912" y="149"/>
                  </a:lnTo>
                  <a:lnTo>
                    <a:pt x="909" y="154"/>
                  </a:lnTo>
                  <a:lnTo>
                    <a:pt x="908" y="160"/>
                  </a:lnTo>
                  <a:lnTo>
                    <a:pt x="907" y="165"/>
                  </a:lnTo>
                  <a:lnTo>
                    <a:pt x="907" y="172"/>
                  </a:lnTo>
                  <a:lnTo>
                    <a:pt x="908" y="183"/>
                  </a:lnTo>
                  <a:lnTo>
                    <a:pt x="912" y="192"/>
                  </a:lnTo>
                  <a:lnTo>
                    <a:pt x="917" y="201"/>
                  </a:lnTo>
                  <a:lnTo>
                    <a:pt x="922" y="209"/>
                  </a:lnTo>
                  <a:lnTo>
                    <a:pt x="928" y="217"/>
                  </a:lnTo>
                  <a:lnTo>
                    <a:pt x="933" y="226"/>
                  </a:lnTo>
                  <a:lnTo>
                    <a:pt x="937" y="234"/>
                  </a:lnTo>
                  <a:lnTo>
                    <a:pt x="938" y="246"/>
                  </a:lnTo>
                  <a:lnTo>
                    <a:pt x="937" y="252"/>
                  </a:lnTo>
                  <a:lnTo>
                    <a:pt x="935" y="257"/>
                  </a:lnTo>
                  <a:lnTo>
                    <a:pt x="932" y="262"/>
                  </a:lnTo>
                  <a:lnTo>
                    <a:pt x="928" y="266"/>
                  </a:lnTo>
                  <a:lnTo>
                    <a:pt x="923" y="268"/>
                  </a:lnTo>
                  <a:lnTo>
                    <a:pt x="917" y="271"/>
                  </a:lnTo>
                  <a:lnTo>
                    <a:pt x="910" y="272"/>
                  </a:lnTo>
                  <a:lnTo>
                    <a:pt x="904" y="272"/>
                  </a:lnTo>
                  <a:lnTo>
                    <a:pt x="860" y="272"/>
                  </a:lnTo>
                  <a:lnTo>
                    <a:pt x="854" y="273"/>
                  </a:lnTo>
                  <a:lnTo>
                    <a:pt x="849" y="277"/>
                  </a:lnTo>
                  <a:lnTo>
                    <a:pt x="845" y="281"/>
                  </a:lnTo>
                  <a:lnTo>
                    <a:pt x="841" y="286"/>
                  </a:lnTo>
                  <a:lnTo>
                    <a:pt x="838" y="292"/>
                  </a:lnTo>
                  <a:lnTo>
                    <a:pt x="833" y="296"/>
                  </a:lnTo>
                  <a:lnTo>
                    <a:pt x="827" y="300"/>
                  </a:lnTo>
                  <a:lnTo>
                    <a:pt x="821" y="301"/>
                  </a:lnTo>
                  <a:lnTo>
                    <a:pt x="811" y="300"/>
                  </a:lnTo>
                  <a:lnTo>
                    <a:pt x="801" y="298"/>
                  </a:lnTo>
                  <a:lnTo>
                    <a:pt x="792" y="297"/>
                  </a:lnTo>
                  <a:lnTo>
                    <a:pt x="781" y="296"/>
                  </a:lnTo>
                  <a:lnTo>
                    <a:pt x="765" y="296"/>
                  </a:lnTo>
                  <a:lnTo>
                    <a:pt x="751" y="296"/>
                  </a:lnTo>
                  <a:lnTo>
                    <a:pt x="736" y="297"/>
                  </a:lnTo>
                  <a:lnTo>
                    <a:pt x="721" y="302"/>
                  </a:lnTo>
                  <a:lnTo>
                    <a:pt x="712" y="305"/>
                  </a:lnTo>
                  <a:lnTo>
                    <a:pt x="703" y="310"/>
                  </a:lnTo>
                  <a:lnTo>
                    <a:pt x="696" y="315"/>
                  </a:lnTo>
                  <a:lnTo>
                    <a:pt x="689" y="321"/>
                  </a:lnTo>
                  <a:lnTo>
                    <a:pt x="687" y="325"/>
                  </a:lnTo>
                  <a:lnTo>
                    <a:pt x="683" y="329"/>
                  </a:lnTo>
                  <a:lnTo>
                    <a:pt x="681" y="331"/>
                  </a:lnTo>
                  <a:lnTo>
                    <a:pt x="676" y="332"/>
                  </a:lnTo>
                  <a:lnTo>
                    <a:pt x="669" y="331"/>
                  </a:lnTo>
                  <a:lnTo>
                    <a:pt x="664" y="329"/>
                  </a:lnTo>
                  <a:lnTo>
                    <a:pt x="661" y="324"/>
                  </a:lnTo>
                  <a:lnTo>
                    <a:pt x="657" y="320"/>
                  </a:lnTo>
                  <a:lnTo>
                    <a:pt x="652" y="315"/>
                  </a:lnTo>
                  <a:lnTo>
                    <a:pt x="648" y="311"/>
                  </a:lnTo>
                  <a:lnTo>
                    <a:pt x="643" y="308"/>
                  </a:lnTo>
                  <a:lnTo>
                    <a:pt x="637" y="307"/>
                  </a:lnTo>
                  <a:lnTo>
                    <a:pt x="624" y="308"/>
                  </a:lnTo>
                  <a:lnTo>
                    <a:pt x="613" y="311"/>
                  </a:lnTo>
                  <a:lnTo>
                    <a:pt x="609" y="311"/>
                  </a:lnTo>
                  <a:lnTo>
                    <a:pt x="605" y="310"/>
                  </a:lnTo>
                  <a:lnTo>
                    <a:pt x="603" y="307"/>
                  </a:lnTo>
                  <a:lnTo>
                    <a:pt x="600" y="305"/>
                  </a:lnTo>
                  <a:lnTo>
                    <a:pt x="597" y="300"/>
                  </a:lnTo>
                  <a:lnTo>
                    <a:pt x="594" y="292"/>
                  </a:lnTo>
                  <a:lnTo>
                    <a:pt x="592" y="285"/>
                  </a:lnTo>
                  <a:lnTo>
                    <a:pt x="588" y="276"/>
                  </a:lnTo>
                  <a:lnTo>
                    <a:pt x="584" y="270"/>
                  </a:lnTo>
                  <a:lnTo>
                    <a:pt x="578" y="263"/>
                  </a:lnTo>
                  <a:lnTo>
                    <a:pt x="570" y="257"/>
                  </a:lnTo>
                  <a:lnTo>
                    <a:pt x="563" y="251"/>
                  </a:lnTo>
                  <a:lnTo>
                    <a:pt x="556" y="244"/>
                  </a:lnTo>
                  <a:lnTo>
                    <a:pt x="550" y="238"/>
                  </a:lnTo>
                  <a:lnTo>
                    <a:pt x="545" y="231"/>
                  </a:lnTo>
                  <a:lnTo>
                    <a:pt x="541" y="223"/>
                  </a:lnTo>
                  <a:lnTo>
                    <a:pt x="539" y="213"/>
                  </a:lnTo>
                  <a:lnTo>
                    <a:pt x="539" y="204"/>
                  </a:lnTo>
                  <a:lnTo>
                    <a:pt x="541" y="191"/>
                  </a:lnTo>
                  <a:lnTo>
                    <a:pt x="545" y="175"/>
                  </a:lnTo>
                  <a:lnTo>
                    <a:pt x="544" y="164"/>
                  </a:lnTo>
                  <a:lnTo>
                    <a:pt x="541" y="155"/>
                  </a:lnTo>
                  <a:lnTo>
                    <a:pt x="536" y="147"/>
                  </a:lnTo>
                  <a:lnTo>
                    <a:pt x="531" y="138"/>
                  </a:lnTo>
                  <a:lnTo>
                    <a:pt x="519" y="122"/>
                  </a:lnTo>
                  <a:lnTo>
                    <a:pt x="506" y="101"/>
                  </a:lnTo>
                  <a:lnTo>
                    <a:pt x="502" y="88"/>
                  </a:lnTo>
                  <a:lnTo>
                    <a:pt x="497" y="73"/>
                  </a:lnTo>
                  <a:lnTo>
                    <a:pt x="494" y="66"/>
                  </a:lnTo>
                  <a:lnTo>
                    <a:pt x="489" y="61"/>
                  </a:lnTo>
                  <a:lnTo>
                    <a:pt x="485" y="56"/>
                  </a:lnTo>
                  <a:lnTo>
                    <a:pt x="479" y="52"/>
                  </a:lnTo>
                  <a:lnTo>
                    <a:pt x="474" y="49"/>
                  </a:lnTo>
                  <a:lnTo>
                    <a:pt x="467" y="46"/>
                  </a:lnTo>
                  <a:lnTo>
                    <a:pt x="460" y="44"/>
                  </a:lnTo>
                  <a:lnTo>
                    <a:pt x="452" y="41"/>
                  </a:lnTo>
                  <a:lnTo>
                    <a:pt x="443" y="35"/>
                  </a:lnTo>
                  <a:lnTo>
                    <a:pt x="433" y="31"/>
                  </a:lnTo>
                  <a:lnTo>
                    <a:pt x="428" y="31"/>
                  </a:lnTo>
                  <a:lnTo>
                    <a:pt x="426" y="32"/>
                  </a:lnTo>
                  <a:lnTo>
                    <a:pt x="423" y="35"/>
                  </a:lnTo>
                  <a:lnTo>
                    <a:pt x="422" y="39"/>
                  </a:lnTo>
                  <a:lnTo>
                    <a:pt x="423" y="46"/>
                  </a:lnTo>
                  <a:lnTo>
                    <a:pt x="425" y="54"/>
                  </a:lnTo>
                  <a:lnTo>
                    <a:pt x="427" y="60"/>
                  </a:lnTo>
                  <a:lnTo>
                    <a:pt x="430" y="66"/>
                  </a:lnTo>
                  <a:lnTo>
                    <a:pt x="433" y="73"/>
                  </a:lnTo>
                  <a:lnTo>
                    <a:pt x="436" y="79"/>
                  </a:lnTo>
                  <a:lnTo>
                    <a:pt x="437" y="86"/>
                  </a:lnTo>
                  <a:lnTo>
                    <a:pt x="438" y="94"/>
                  </a:lnTo>
                  <a:lnTo>
                    <a:pt x="437" y="104"/>
                  </a:lnTo>
                  <a:lnTo>
                    <a:pt x="433" y="111"/>
                  </a:lnTo>
                  <a:lnTo>
                    <a:pt x="428" y="119"/>
                  </a:lnTo>
                  <a:lnTo>
                    <a:pt x="422" y="125"/>
                  </a:lnTo>
                  <a:lnTo>
                    <a:pt x="417" y="135"/>
                  </a:lnTo>
                  <a:lnTo>
                    <a:pt x="412" y="144"/>
                  </a:lnTo>
                  <a:lnTo>
                    <a:pt x="400" y="155"/>
                  </a:lnTo>
                  <a:lnTo>
                    <a:pt x="388" y="165"/>
                  </a:lnTo>
                  <a:lnTo>
                    <a:pt x="376" y="173"/>
                  </a:lnTo>
                  <a:lnTo>
                    <a:pt x="363" y="184"/>
                  </a:lnTo>
                  <a:lnTo>
                    <a:pt x="349" y="196"/>
                  </a:lnTo>
                  <a:lnTo>
                    <a:pt x="338" y="206"/>
                  </a:lnTo>
                  <a:lnTo>
                    <a:pt x="327" y="214"/>
                  </a:lnTo>
                  <a:lnTo>
                    <a:pt x="313" y="224"/>
                  </a:lnTo>
                  <a:lnTo>
                    <a:pt x="300" y="234"/>
                  </a:lnTo>
                  <a:lnTo>
                    <a:pt x="290" y="242"/>
                  </a:lnTo>
                  <a:lnTo>
                    <a:pt x="285" y="246"/>
                  </a:lnTo>
                  <a:lnTo>
                    <a:pt x="279" y="248"/>
                  </a:lnTo>
                  <a:lnTo>
                    <a:pt x="273" y="249"/>
                  </a:lnTo>
                  <a:lnTo>
                    <a:pt x="267" y="251"/>
                  </a:lnTo>
                  <a:lnTo>
                    <a:pt x="225" y="251"/>
                  </a:lnTo>
                  <a:lnTo>
                    <a:pt x="221" y="253"/>
                  </a:lnTo>
                  <a:lnTo>
                    <a:pt x="219" y="257"/>
                  </a:lnTo>
                  <a:lnTo>
                    <a:pt x="216" y="261"/>
                  </a:lnTo>
                  <a:lnTo>
                    <a:pt x="215" y="265"/>
                  </a:lnTo>
                  <a:lnTo>
                    <a:pt x="211" y="273"/>
                  </a:lnTo>
                  <a:lnTo>
                    <a:pt x="208" y="282"/>
                  </a:lnTo>
                  <a:lnTo>
                    <a:pt x="201" y="293"/>
                  </a:lnTo>
                  <a:lnTo>
                    <a:pt x="192" y="302"/>
                  </a:lnTo>
                  <a:lnTo>
                    <a:pt x="184" y="310"/>
                  </a:lnTo>
                  <a:lnTo>
                    <a:pt x="174" y="318"/>
                  </a:lnTo>
                  <a:lnTo>
                    <a:pt x="167" y="326"/>
                  </a:lnTo>
                  <a:lnTo>
                    <a:pt x="162" y="334"/>
                  </a:lnTo>
                  <a:lnTo>
                    <a:pt x="159" y="337"/>
                  </a:lnTo>
                  <a:lnTo>
                    <a:pt x="156" y="339"/>
                  </a:lnTo>
                  <a:lnTo>
                    <a:pt x="152" y="341"/>
                  </a:lnTo>
                  <a:lnTo>
                    <a:pt x="147" y="341"/>
                  </a:lnTo>
                  <a:lnTo>
                    <a:pt x="140" y="339"/>
                  </a:lnTo>
                  <a:lnTo>
                    <a:pt x="132" y="336"/>
                  </a:lnTo>
                  <a:lnTo>
                    <a:pt x="128" y="336"/>
                  </a:lnTo>
                  <a:lnTo>
                    <a:pt x="126" y="337"/>
                  </a:lnTo>
                  <a:lnTo>
                    <a:pt x="122" y="340"/>
                  </a:lnTo>
                  <a:lnTo>
                    <a:pt x="120" y="342"/>
                  </a:lnTo>
                  <a:lnTo>
                    <a:pt x="117" y="349"/>
                  </a:lnTo>
                  <a:lnTo>
                    <a:pt x="116" y="356"/>
                  </a:lnTo>
                  <a:lnTo>
                    <a:pt x="121" y="365"/>
                  </a:lnTo>
                  <a:lnTo>
                    <a:pt x="126" y="374"/>
                  </a:lnTo>
                  <a:lnTo>
                    <a:pt x="125" y="382"/>
                  </a:lnTo>
                  <a:lnTo>
                    <a:pt x="122" y="390"/>
                  </a:lnTo>
                  <a:lnTo>
                    <a:pt x="118" y="396"/>
                  </a:lnTo>
                  <a:lnTo>
                    <a:pt x="113" y="403"/>
                  </a:lnTo>
                  <a:lnTo>
                    <a:pt x="101" y="414"/>
                  </a:lnTo>
                  <a:lnTo>
                    <a:pt x="88" y="426"/>
                  </a:lnTo>
                  <a:lnTo>
                    <a:pt x="76" y="439"/>
                  </a:lnTo>
                  <a:lnTo>
                    <a:pt x="66" y="452"/>
                  </a:lnTo>
                  <a:lnTo>
                    <a:pt x="57" y="464"/>
                  </a:lnTo>
                  <a:lnTo>
                    <a:pt x="46" y="478"/>
                  </a:lnTo>
                  <a:lnTo>
                    <a:pt x="41" y="483"/>
                  </a:lnTo>
                  <a:lnTo>
                    <a:pt x="36" y="487"/>
                  </a:lnTo>
                  <a:lnTo>
                    <a:pt x="34" y="489"/>
                  </a:lnTo>
                  <a:lnTo>
                    <a:pt x="32" y="492"/>
                  </a:lnTo>
                  <a:lnTo>
                    <a:pt x="32" y="495"/>
                  </a:lnTo>
                  <a:lnTo>
                    <a:pt x="31" y="499"/>
                  </a:lnTo>
                  <a:lnTo>
                    <a:pt x="34" y="504"/>
                  </a:lnTo>
                  <a:lnTo>
                    <a:pt x="39" y="510"/>
                  </a:lnTo>
                  <a:lnTo>
                    <a:pt x="47" y="523"/>
                  </a:lnTo>
                  <a:lnTo>
                    <a:pt x="53" y="536"/>
                  </a:lnTo>
                  <a:lnTo>
                    <a:pt x="56" y="541"/>
                  </a:lnTo>
                  <a:lnTo>
                    <a:pt x="58" y="547"/>
                  </a:lnTo>
                  <a:lnTo>
                    <a:pt x="59" y="554"/>
                  </a:lnTo>
                  <a:lnTo>
                    <a:pt x="59" y="562"/>
                  </a:lnTo>
                  <a:lnTo>
                    <a:pt x="59" y="597"/>
                  </a:lnTo>
                  <a:lnTo>
                    <a:pt x="61" y="607"/>
                  </a:lnTo>
                  <a:lnTo>
                    <a:pt x="59" y="617"/>
                  </a:lnTo>
                  <a:lnTo>
                    <a:pt x="59" y="622"/>
                  </a:lnTo>
                  <a:lnTo>
                    <a:pt x="58" y="627"/>
                  </a:lnTo>
                  <a:lnTo>
                    <a:pt x="56" y="631"/>
                  </a:lnTo>
                  <a:lnTo>
                    <a:pt x="53" y="636"/>
                  </a:lnTo>
                  <a:lnTo>
                    <a:pt x="46" y="638"/>
                  </a:lnTo>
                  <a:lnTo>
                    <a:pt x="36" y="640"/>
                  </a:lnTo>
                  <a:lnTo>
                    <a:pt x="33" y="646"/>
                  </a:lnTo>
                  <a:lnTo>
                    <a:pt x="31" y="654"/>
                  </a:lnTo>
                  <a:lnTo>
                    <a:pt x="28" y="660"/>
                  </a:lnTo>
                  <a:lnTo>
                    <a:pt x="27" y="667"/>
                  </a:lnTo>
                  <a:lnTo>
                    <a:pt x="26" y="674"/>
                  </a:lnTo>
                  <a:lnTo>
                    <a:pt x="26" y="680"/>
                  </a:lnTo>
                  <a:lnTo>
                    <a:pt x="26" y="694"/>
                  </a:lnTo>
                  <a:lnTo>
                    <a:pt x="23" y="707"/>
                  </a:lnTo>
                  <a:lnTo>
                    <a:pt x="17" y="721"/>
                  </a:lnTo>
                  <a:lnTo>
                    <a:pt x="9" y="733"/>
                  </a:lnTo>
                  <a:lnTo>
                    <a:pt x="5" y="739"/>
                  </a:lnTo>
                  <a:lnTo>
                    <a:pt x="3" y="745"/>
                  </a:lnTo>
                  <a:lnTo>
                    <a:pt x="2" y="751"/>
                  </a:lnTo>
                  <a:lnTo>
                    <a:pt x="0" y="759"/>
                  </a:lnTo>
                  <a:lnTo>
                    <a:pt x="0" y="773"/>
                  </a:lnTo>
                  <a:lnTo>
                    <a:pt x="2" y="787"/>
                  </a:lnTo>
                  <a:lnTo>
                    <a:pt x="4" y="798"/>
                  </a:lnTo>
                  <a:lnTo>
                    <a:pt x="7" y="809"/>
                  </a:lnTo>
                  <a:lnTo>
                    <a:pt x="12" y="833"/>
                  </a:lnTo>
                  <a:lnTo>
                    <a:pt x="19" y="859"/>
                  </a:lnTo>
                  <a:lnTo>
                    <a:pt x="24" y="874"/>
                  </a:lnTo>
                  <a:lnTo>
                    <a:pt x="29" y="888"/>
                  </a:lnTo>
                  <a:lnTo>
                    <a:pt x="33" y="911"/>
                  </a:lnTo>
                  <a:lnTo>
                    <a:pt x="38" y="931"/>
                  </a:lnTo>
                  <a:lnTo>
                    <a:pt x="44" y="951"/>
                  </a:lnTo>
                  <a:lnTo>
                    <a:pt x="53" y="972"/>
                  </a:lnTo>
                  <a:lnTo>
                    <a:pt x="58" y="985"/>
                  </a:lnTo>
                  <a:lnTo>
                    <a:pt x="63" y="997"/>
                  </a:lnTo>
                  <a:lnTo>
                    <a:pt x="68" y="1010"/>
                  </a:lnTo>
                  <a:lnTo>
                    <a:pt x="76" y="1020"/>
                  </a:lnTo>
                  <a:lnTo>
                    <a:pt x="83" y="1029"/>
                  </a:lnTo>
                  <a:lnTo>
                    <a:pt x="92" y="1036"/>
                  </a:lnTo>
                  <a:lnTo>
                    <a:pt x="97" y="1039"/>
                  </a:lnTo>
                  <a:lnTo>
                    <a:pt x="103" y="1040"/>
                  </a:lnTo>
                  <a:lnTo>
                    <a:pt x="110" y="1041"/>
                  </a:lnTo>
                  <a:lnTo>
                    <a:pt x="116" y="1041"/>
                  </a:lnTo>
                  <a:lnTo>
                    <a:pt x="177" y="1041"/>
                  </a:lnTo>
                  <a:lnTo>
                    <a:pt x="184" y="1042"/>
                  </a:lnTo>
                  <a:lnTo>
                    <a:pt x="190" y="1046"/>
                  </a:lnTo>
                  <a:lnTo>
                    <a:pt x="194" y="1050"/>
                  </a:lnTo>
                  <a:lnTo>
                    <a:pt x="197" y="1056"/>
                  </a:lnTo>
                  <a:lnTo>
                    <a:pt x="202" y="1070"/>
                  </a:lnTo>
                  <a:lnTo>
                    <a:pt x="206" y="1085"/>
                  </a:lnTo>
                  <a:lnTo>
                    <a:pt x="214" y="1105"/>
                  </a:lnTo>
                  <a:lnTo>
                    <a:pt x="219" y="1123"/>
                  </a:lnTo>
                  <a:lnTo>
                    <a:pt x="224" y="1140"/>
                  </a:lnTo>
                  <a:lnTo>
                    <a:pt x="231" y="1159"/>
                  </a:lnTo>
                  <a:lnTo>
                    <a:pt x="238" y="1172"/>
                  </a:lnTo>
                  <a:lnTo>
                    <a:pt x="245" y="1182"/>
                  </a:lnTo>
                  <a:lnTo>
                    <a:pt x="253" y="1191"/>
                  </a:lnTo>
                  <a:lnTo>
                    <a:pt x="263" y="1201"/>
                  </a:lnTo>
                  <a:lnTo>
                    <a:pt x="275" y="1214"/>
                  </a:lnTo>
                  <a:lnTo>
                    <a:pt x="289" y="1226"/>
                  </a:lnTo>
                  <a:lnTo>
                    <a:pt x="297" y="1231"/>
                  </a:lnTo>
                  <a:lnTo>
                    <a:pt x="304" y="1234"/>
                  </a:lnTo>
                  <a:lnTo>
                    <a:pt x="313" y="1237"/>
                  </a:lnTo>
                  <a:lnTo>
                    <a:pt x="323" y="1237"/>
                  </a:lnTo>
                  <a:lnTo>
                    <a:pt x="333" y="1236"/>
                  </a:lnTo>
                  <a:lnTo>
                    <a:pt x="342" y="1232"/>
                  </a:lnTo>
                  <a:lnTo>
                    <a:pt x="351" y="1228"/>
                  </a:lnTo>
                  <a:lnTo>
                    <a:pt x="361" y="1227"/>
                  </a:lnTo>
                  <a:lnTo>
                    <a:pt x="395" y="1227"/>
                  </a:lnTo>
                  <a:lnTo>
                    <a:pt x="403" y="1226"/>
                  </a:lnTo>
                  <a:lnTo>
                    <a:pt x="412" y="1223"/>
                  </a:lnTo>
                  <a:lnTo>
                    <a:pt x="420" y="1219"/>
                  </a:lnTo>
                  <a:lnTo>
                    <a:pt x="427" y="1214"/>
                  </a:lnTo>
                  <a:lnTo>
                    <a:pt x="433" y="1209"/>
                  </a:lnTo>
                  <a:lnTo>
                    <a:pt x="441" y="1206"/>
                  </a:lnTo>
                  <a:lnTo>
                    <a:pt x="450" y="1203"/>
                  </a:lnTo>
                  <a:lnTo>
                    <a:pt x="460" y="1202"/>
                  </a:lnTo>
                  <a:lnTo>
                    <a:pt x="471" y="1203"/>
                  </a:lnTo>
                  <a:lnTo>
                    <a:pt x="481" y="1206"/>
                  </a:lnTo>
                  <a:lnTo>
                    <a:pt x="491" y="1209"/>
                  </a:lnTo>
                  <a:lnTo>
                    <a:pt x="501" y="1213"/>
                  </a:lnTo>
                  <a:lnTo>
                    <a:pt x="510" y="1217"/>
                  </a:lnTo>
                  <a:lnTo>
                    <a:pt x="520" y="1221"/>
                  </a:lnTo>
                  <a:lnTo>
                    <a:pt x="530" y="1223"/>
                  </a:lnTo>
                  <a:lnTo>
                    <a:pt x="543" y="1224"/>
                  </a:lnTo>
                  <a:lnTo>
                    <a:pt x="566" y="1224"/>
                  </a:lnTo>
                  <a:lnTo>
                    <a:pt x="588" y="1223"/>
                  </a:lnTo>
                  <a:lnTo>
                    <a:pt x="609" y="1222"/>
                  </a:lnTo>
                  <a:lnTo>
                    <a:pt x="634" y="1222"/>
                  </a:lnTo>
                  <a:lnTo>
                    <a:pt x="649" y="1217"/>
                  </a:lnTo>
                  <a:lnTo>
                    <a:pt x="663" y="1212"/>
                  </a:lnTo>
                  <a:lnTo>
                    <a:pt x="669" y="1209"/>
                  </a:lnTo>
                  <a:lnTo>
                    <a:pt x="676" y="1208"/>
                  </a:lnTo>
                  <a:lnTo>
                    <a:pt x="683" y="1206"/>
                  </a:lnTo>
                  <a:lnTo>
                    <a:pt x="692" y="1206"/>
                  </a:lnTo>
                  <a:lnTo>
                    <a:pt x="696" y="1206"/>
                  </a:lnTo>
                  <a:lnTo>
                    <a:pt x="698" y="1207"/>
                  </a:lnTo>
                  <a:lnTo>
                    <a:pt x="701" y="1209"/>
                  </a:lnTo>
                  <a:lnTo>
                    <a:pt x="703" y="1211"/>
                  </a:lnTo>
                  <a:lnTo>
                    <a:pt x="707" y="1217"/>
                  </a:lnTo>
                  <a:lnTo>
                    <a:pt x="710" y="1223"/>
                  </a:lnTo>
                  <a:lnTo>
                    <a:pt x="712" y="1231"/>
                  </a:lnTo>
                  <a:lnTo>
                    <a:pt x="715" y="1238"/>
                  </a:lnTo>
                  <a:lnTo>
                    <a:pt x="720" y="1245"/>
                  </a:lnTo>
                  <a:lnTo>
                    <a:pt x="725" y="1250"/>
                  </a:lnTo>
                  <a:lnTo>
                    <a:pt x="738" y="1258"/>
                  </a:lnTo>
                  <a:lnTo>
                    <a:pt x="751" y="1267"/>
                  </a:lnTo>
                  <a:lnTo>
                    <a:pt x="756" y="1273"/>
                  </a:lnTo>
                  <a:lnTo>
                    <a:pt x="758" y="1280"/>
                  </a:lnTo>
                  <a:lnTo>
                    <a:pt x="761" y="1286"/>
                  </a:lnTo>
                  <a:lnTo>
                    <a:pt x="762" y="1293"/>
                  </a:lnTo>
                  <a:lnTo>
                    <a:pt x="762" y="1325"/>
                  </a:lnTo>
                  <a:lnTo>
                    <a:pt x="762" y="1332"/>
                  </a:lnTo>
                  <a:lnTo>
                    <a:pt x="763" y="1339"/>
                  </a:lnTo>
                  <a:lnTo>
                    <a:pt x="765" y="1342"/>
                  </a:lnTo>
                  <a:lnTo>
                    <a:pt x="767" y="1345"/>
                  </a:lnTo>
                  <a:lnTo>
                    <a:pt x="770" y="1347"/>
                  </a:lnTo>
                  <a:lnTo>
                    <a:pt x="772" y="1349"/>
                  </a:lnTo>
                  <a:lnTo>
                    <a:pt x="781" y="1351"/>
                  </a:lnTo>
                  <a:lnTo>
                    <a:pt x="790" y="1354"/>
                  </a:lnTo>
                  <a:lnTo>
                    <a:pt x="799" y="1356"/>
                  </a:lnTo>
                  <a:lnTo>
                    <a:pt x="806" y="1361"/>
                  </a:lnTo>
                  <a:lnTo>
                    <a:pt x="812" y="1376"/>
                  </a:lnTo>
                  <a:lnTo>
                    <a:pt x="820" y="1388"/>
                  </a:lnTo>
                  <a:lnTo>
                    <a:pt x="827" y="1391"/>
                  </a:lnTo>
                  <a:lnTo>
                    <a:pt x="834" y="1393"/>
                  </a:lnTo>
                  <a:lnTo>
                    <a:pt x="840" y="1393"/>
                  </a:lnTo>
                  <a:lnTo>
                    <a:pt x="848" y="1393"/>
                  </a:lnTo>
                  <a:lnTo>
                    <a:pt x="866" y="1390"/>
                  </a:lnTo>
                  <a:lnTo>
                    <a:pt x="885" y="1388"/>
                  </a:lnTo>
                  <a:lnTo>
                    <a:pt x="902" y="1390"/>
                  </a:lnTo>
                  <a:lnTo>
                    <a:pt x="915" y="1393"/>
                  </a:lnTo>
                  <a:lnTo>
                    <a:pt x="929" y="1396"/>
                  </a:lnTo>
                  <a:lnTo>
                    <a:pt x="947" y="1398"/>
                  </a:lnTo>
                  <a:lnTo>
                    <a:pt x="972" y="1398"/>
                  </a:lnTo>
                  <a:lnTo>
                    <a:pt x="983" y="1398"/>
                  </a:lnTo>
                  <a:lnTo>
                    <a:pt x="992" y="1399"/>
                  </a:lnTo>
                  <a:lnTo>
                    <a:pt x="1002" y="1400"/>
                  </a:lnTo>
                  <a:lnTo>
                    <a:pt x="1011" y="1404"/>
                  </a:lnTo>
                  <a:lnTo>
                    <a:pt x="1019" y="1406"/>
                  </a:lnTo>
                  <a:lnTo>
                    <a:pt x="1027" y="1411"/>
                  </a:lnTo>
                  <a:lnTo>
                    <a:pt x="1036" y="1418"/>
                  </a:lnTo>
                  <a:lnTo>
                    <a:pt x="1043" y="1424"/>
                  </a:lnTo>
                  <a:lnTo>
                    <a:pt x="1053" y="1434"/>
                  </a:lnTo>
                  <a:lnTo>
                    <a:pt x="1061" y="1444"/>
                  </a:lnTo>
                  <a:lnTo>
                    <a:pt x="1068" y="1454"/>
                  </a:lnTo>
                  <a:lnTo>
                    <a:pt x="1078" y="1465"/>
                  </a:lnTo>
                  <a:lnTo>
                    <a:pt x="1089" y="1473"/>
                  </a:lnTo>
                  <a:lnTo>
                    <a:pt x="1100" y="1478"/>
                  </a:lnTo>
                  <a:lnTo>
                    <a:pt x="1110" y="1482"/>
                  </a:lnTo>
                  <a:lnTo>
                    <a:pt x="1121" y="1489"/>
                  </a:lnTo>
                  <a:lnTo>
                    <a:pt x="1126" y="1493"/>
                  </a:lnTo>
                  <a:lnTo>
                    <a:pt x="1131" y="1497"/>
                  </a:lnTo>
                  <a:lnTo>
                    <a:pt x="1135" y="1502"/>
                  </a:lnTo>
                  <a:lnTo>
                    <a:pt x="1137" y="1507"/>
                  </a:lnTo>
                  <a:lnTo>
                    <a:pt x="1142" y="1517"/>
                  </a:lnTo>
                  <a:lnTo>
                    <a:pt x="1146" y="1527"/>
                  </a:lnTo>
                  <a:lnTo>
                    <a:pt x="1149" y="1538"/>
                  </a:lnTo>
                  <a:lnTo>
                    <a:pt x="1153" y="1549"/>
                  </a:lnTo>
                  <a:lnTo>
                    <a:pt x="1158" y="1561"/>
                  </a:lnTo>
                  <a:lnTo>
                    <a:pt x="1164" y="1572"/>
                  </a:lnTo>
                  <a:lnTo>
                    <a:pt x="1176" y="1582"/>
                  </a:lnTo>
                  <a:lnTo>
                    <a:pt x="1190" y="1592"/>
                  </a:lnTo>
                  <a:lnTo>
                    <a:pt x="1195" y="1597"/>
                  </a:lnTo>
                  <a:lnTo>
                    <a:pt x="1198" y="1603"/>
                  </a:lnTo>
                  <a:lnTo>
                    <a:pt x="1200" y="1608"/>
                  </a:lnTo>
                  <a:lnTo>
                    <a:pt x="1203" y="1613"/>
                  </a:lnTo>
                  <a:lnTo>
                    <a:pt x="1205" y="1626"/>
                  </a:lnTo>
                  <a:lnTo>
                    <a:pt x="1210" y="1640"/>
                  </a:lnTo>
                  <a:lnTo>
                    <a:pt x="1212" y="1645"/>
                  </a:lnTo>
                  <a:lnTo>
                    <a:pt x="1213" y="1650"/>
                  </a:lnTo>
                  <a:lnTo>
                    <a:pt x="1215" y="1654"/>
                  </a:lnTo>
                  <a:lnTo>
                    <a:pt x="1218" y="1659"/>
                  </a:lnTo>
                  <a:lnTo>
                    <a:pt x="1222" y="1661"/>
                  </a:lnTo>
                  <a:lnTo>
                    <a:pt x="1225" y="1664"/>
                  </a:lnTo>
                  <a:lnTo>
                    <a:pt x="1229" y="1666"/>
                  </a:lnTo>
                  <a:lnTo>
                    <a:pt x="1234" y="1666"/>
                  </a:lnTo>
                  <a:lnTo>
                    <a:pt x="1281" y="1666"/>
                  </a:lnTo>
                  <a:lnTo>
                    <a:pt x="1286" y="1667"/>
                  </a:lnTo>
                  <a:lnTo>
                    <a:pt x="1292" y="1670"/>
                  </a:lnTo>
                  <a:lnTo>
                    <a:pt x="1296" y="1674"/>
                  </a:lnTo>
                  <a:lnTo>
                    <a:pt x="1299" y="1677"/>
                  </a:lnTo>
                  <a:lnTo>
                    <a:pt x="1306" y="1689"/>
                  </a:lnTo>
                  <a:lnTo>
                    <a:pt x="1314" y="1699"/>
                  </a:lnTo>
                  <a:lnTo>
                    <a:pt x="1332" y="1716"/>
                  </a:lnTo>
                  <a:lnTo>
                    <a:pt x="1348" y="1731"/>
                  </a:lnTo>
                  <a:lnTo>
                    <a:pt x="1363" y="1746"/>
                  </a:lnTo>
                  <a:lnTo>
                    <a:pt x="1382" y="1764"/>
                  </a:lnTo>
                  <a:lnTo>
                    <a:pt x="1400" y="1778"/>
                  </a:lnTo>
                  <a:lnTo>
                    <a:pt x="1417" y="1793"/>
                  </a:lnTo>
                  <a:lnTo>
                    <a:pt x="1432" y="1809"/>
                  </a:lnTo>
                  <a:lnTo>
                    <a:pt x="1449" y="1824"/>
                  </a:lnTo>
                  <a:lnTo>
                    <a:pt x="1452" y="1827"/>
                  </a:lnTo>
                  <a:lnTo>
                    <a:pt x="1457" y="1828"/>
                  </a:lnTo>
                  <a:lnTo>
                    <a:pt x="1463" y="1829"/>
                  </a:lnTo>
                  <a:lnTo>
                    <a:pt x="1466" y="1829"/>
                  </a:lnTo>
                  <a:lnTo>
                    <a:pt x="1476" y="1829"/>
                  </a:lnTo>
                  <a:lnTo>
                    <a:pt x="1486" y="1829"/>
                  </a:lnTo>
                  <a:lnTo>
                    <a:pt x="1519" y="1823"/>
                  </a:lnTo>
                  <a:lnTo>
                    <a:pt x="1545" y="1823"/>
                  </a:lnTo>
                  <a:lnTo>
                    <a:pt x="1554" y="1822"/>
                  </a:lnTo>
                  <a:lnTo>
                    <a:pt x="1564" y="1820"/>
                  </a:lnTo>
                  <a:lnTo>
                    <a:pt x="1570" y="1822"/>
                  </a:lnTo>
                  <a:lnTo>
                    <a:pt x="1577" y="1824"/>
                  </a:lnTo>
                  <a:lnTo>
                    <a:pt x="1580" y="1829"/>
                  </a:lnTo>
                  <a:lnTo>
                    <a:pt x="1584" y="1834"/>
                  </a:lnTo>
                  <a:lnTo>
                    <a:pt x="1589" y="1848"/>
                  </a:lnTo>
                  <a:lnTo>
                    <a:pt x="1594" y="1863"/>
                  </a:lnTo>
                  <a:lnTo>
                    <a:pt x="1597" y="1867"/>
                  </a:lnTo>
                  <a:lnTo>
                    <a:pt x="1601" y="1871"/>
                  </a:lnTo>
                  <a:lnTo>
                    <a:pt x="1604" y="1873"/>
                  </a:lnTo>
                  <a:lnTo>
                    <a:pt x="1608" y="1876"/>
                  </a:lnTo>
                  <a:lnTo>
                    <a:pt x="1618" y="1878"/>
                  </a:lnTo>
                  <a:lnTo>
                    <a:pt x="1628" y="1881"/>
                  </a:lnTo>
                  <a:lnTo>
                    <a:pt x="1633" y="1884"/>
                  </a:lnTo>
                  <a:lnTo>
                    <a:pt x="1638" y="1888"/>
                  </a:lnTo>
                  <a:lnTo>
                    <a:pt x="1641" y="1894"/>
                  </a:lnTo>
                  <a:lnTo>
                    <a:pt x="1642" y="1899"/>
                  </a:lnTo>
                  <a:lnTo>
                    <a:pt x="1644" y="1913"/>
                  </a:lnTo>
                  <a:lnTo>
                    <a:pt x="1648" y="1927"/>
                  </a:lnTo>
                  <a:lnTo>
                    <a:pt x="1651" y="1933"/>
                  </a:lnTo>
                  <a:lnTo>
                    <a:pt x="1653" y="1937"/>
                  </a:lnTo>
                  <a:lnTo>
                    <a:pt x="1657" y="1941"/>
                  </a:lnTo>
                  <a:lnTo>
                    <a:pt x="1661" y="1945"/>
                  </a:lnTo>
                  <a:lnTo>
                    <a:pt x="1671" y="1950"/>
                  </a:lnTo>
                  <a:lnTo>
                    <a:pt x="1681" y="1956"/>
                  </a:lnTo>
                  <a:lnTo>
                    <a:pt x="1703" y="1974"/>
                  </a:lnTo>
                  <a:lnTo>
                    <a:pt x="1724" y="1989"/>
                  </a:lnTo>
                  <a:lnTo>
                    <a:pt x="1734" y="1996"/>
                  </a:lnTo>
                  <a:lnTo>
                    <a:pt x="1744" y="2005"/>
                  </a:lnTo>
                  <a:lnTo>
                    <a:pt x="1752" y="2014"/>
                  </a:lnTo>
                  <a:lnTo>
                    <a:pt x="1762" y="2025"/>
                  </a:lnTo>
                  <a:lnTo>
                    <a:pt x="1779" y="2044"/>
                  </a:lnTo>
                  <a:lnTo>
                    <a:pt x="1794" y="2059"/>
                  </a:lnTo>
                  <a:lnTo>
                    <a:pt x="1801" y="2066"/>
                  </a:lnTo>
                  <a:lnTo>
                    <a:pt x="1810" y="2073"/>
                  </a:lnTo>
                  <a:lnTo>
                    <a:pt x="1819" y="2078"/>
                  </a:lnTo>
                  <a:lnTo>
                    <a:pt x="1830" y="2084"/>
                  </a:lnTo>
                  <a:lnTo>
                    <a:pt x="1839" y="2088"/>
                  </a:lnTo>
                  <a:lnTo>
                    <a:pt x="1847" y="2091"/>
                  </a:lnTo>
                  <a:lnTo>
                    <a:pt x="1854" y="2094"/>
                  </a:lnTo>
                  <a:lnTo>
                    <a:pt x="1864" y="2095"/>
                  </a:lnTo>
                  <a:lnTo>
                    <a:pt x="1902" y="2095"/>
                  </a:lnTo>
                  <a:lnTo>
                    <a:pt x="1916" y="2095"/>
                  </a:lnTo>
                  <a:lnTo>
                    <a:pt x="1929" y="2095"/>
                  </a:lnTo>
                  <a:lnTo>
                    <a:pt x="1936" y="2096"/>
                  </a:lnTo>
                  <a:lnTo>
                    <a:pt x="1942" y="2098"/>
                  </a:lnTo>
                  <a:lnTo>
                    <a:pt x="1948" y="2100"/>
                  </a:lnTo>
                  <a:lnTo>
                    <a:pt x="1954" y="2103"/>
                  </a:lnTo>
                  <a:lnTo>
                    <a:pt x="1962" y="2109"/>
                  </a:lnTo>
                  <a:lnTo>
                    <a:pt x="1968" y="2114"/>
                  </a:lnTo>
                  <a:lnTo>
                    <a:pt x="1973" y="2120"/>
                  </a:lnTo>
                  <a:lnTo>
                    <a:pt x="1978" y="2127"/>
                  </a:lnTo>
                  <a:lnTo>
                    <a:pt x="1988" y="2139"/>
                  </a:lnTo>
                  <a:lnTo>
                    <a:pt x="2000" y="2153"/>
                  </a:lnTo>
                  <a:lnTo>
                    <a:pt x="2023" y="2179"/>
                  </a:lnTo>
                  <a:lnTo>
                    <a:pt x="2045" y="2202"/>
                  </a:lnTo>
                  <a:lnTo>
                    <a:pt x="2056" y="2212"/>
                  </a:lnTo>
                  <a:lnTo>
                    <a:pt x="2069" y="2218"/>
                  </a:lnTo>
                  <a:lnTo>
                    <a:pt x="2076" y="2221"/>
                  </a:lnTo>
                  <a:lnTo>
                    <a:pt x="2084" y="2223"/>
                  </a:lnTo>
                  <a:lnTo>
                    <a:pt x="2091" y="2224"/>
                  </a:lnTo>
                  <a:lnTo>
                    <a:pt x="2100" y="2224"/>
                  </a:lnTo>
                  <a:lnTo>
                    <a:pt x="2108" y="2224"/>
                  </a:lnTo>
                  <a:lnTo>
                    <a:pt x="2114" y="2223"/>
                  </a:lnTo>
                  <a:lnTo>
                    <a:pt x="2120" y="2222"/>
                  </a:lnTo>
                  <a:lnTo>
                    <a:pt x="2126" y="2219"/>
                  </a:lnTo>
                  <a:lnTo>
                    <a:pt x="2138" y="2214"/>
                  </a:lnTo>
                  <a:lnTo>
                    <a:pt x="2148" y="2208"/>
                  </a:lnTo>
                  <a:lnTo>
                    <a:pt x="2159" y="2202"/>
                  </a:lnTo>
                  <a:lnTo>
                    <a:pt x="2169" y="2197"/>
                  </a:lnTo>
                  <a:lnTo>
                    <a:pt x="2175" y="2194"/>
                  </a:lnTo>
                  <a:lnTo>
                    <a:pt x="2182" y="2193"/>
                  </a:lnTo>
                  <a:lnTo>
                    <a:pt x="2188" y="2192"/>
                  </a:lnTo>
                  <a:lnTo>
                    <a:pt x="2195" y="2192"/>
                  </a:lnTo>
                  <a:lnTo>
                    <a:pt x="2226" y="2192"/>
                  </a:lnTo>
                  <a:lnTo>
                    <a:pt x="2231" y="2192"/>
                  </a:lnTo>
                  <a:lnTo>
                    <a:pt x="2236" y="2193"/>
                  </a:lnTo>
                  <a:lnTo>
                    <a:pt x="2241" y="2196"/>
                  </a:lnTo>
                  <a:lnTo>
                    <a:pt x="2246" y="2198"/>
                  </a:lnTo>
                  <a:lnTo>
                    <a:pt x="2253" y="2203"/>
                  </a:lnTo>
                  <a:lnTo>
                    <a:pt x="2261" y="2211"/>
                  </a:lnTo>
                  <a:lnTo>
                    <a:pt x="2269" y="2217"/>
                  </a:lnTo>
                  <a:lnTo>
                    <a:pt x="2277" y="2223"/>
                  </a:lnTo>
                  <a:lnTo>
                    <a:pt x="2282" y="2226"/>
                  </a:lnTo>
                  <a:lnTo>
                    <a:pt x="2286" y="2227"/>
                  </a:lnTo>
                  <a:lnTo>
                    <a:pt x="2292" y="2228"/>
                  </a:lnTo>
                  <a:lnTo>
                    <a:pt x="2297" y="2228"/>
                  </a:lnTo>
                  <a:lnTo>
                    <a:pt x="2330" y="2228"/>
                  </a:lnTo>
                  <a:lnTo>
                    <a:pt x="2333" y="2228"/>
                  </a:lnTo>
                  <a:lnTo>
                    <a:pt x="2336" y="2226"/>
                  </a:lnTo>
                  <a:lnTo>
                    <a:pt x="2338" y="2222"/>
                  </a:lnTo>
                  <a:lnTo>
                    <a:pt x="2342" y="2219"/>
                  </a:lnTo>
                  <a:lnTo>
                    <a:pt x="2351" y="2213"/>
                  </a:lnTo>
                  <a:lnTo>
                    <a:pt x="2359" y="2207"/>
                  </a:lnTo>
                  <a:lnTo>
                    <a:pt x="2364" y="2206"/>
                  </a:lnTo>
                  <a:lnTo>
                    <a:pt x="2369" y="2203"/>
                  </a:lnTo>
                  <a:lnTo>
                    <a:pt x="2374" y="2203"/>
                  </a:lnTo>
                  <a:lnTo>
                    <a:pt x="2379" y="2202"/>
                  </a:lnTo>
                  <a:lnTo>
                    <a:pt x="2389" y="2203"/>
                  </a:lnTo>
                  <a:lnTo>
                    <a:pt x="2396" y="2206"/>
                  </a:lnTo>
                  <a:lnTo>
                    <a:pt x="2404" y="2209"/>
                  </a:lnTo>
                  <a:lnTo>
                    <a:pt x="2411" y="2214"/>
                  </a:lnTo>
                  <a:lnTo>
                    <a:pt x="2418" y="2218"/>
                  </a:lnTo>
                  <a:lnTo>
                    <a:pt x="2425" y="2222"/>
                  </a:lnTo>
                  <a:lnTo>
                    <a:pt x="2434" y="2226"/>
                  </a:lnTo>
                  <a:lnTo>
                    <a:pt x="2443" y="2226"/>
                  </a:lnTo>
                  <a:lnTo>
                    <a:pt x="2478" y="2226"/>
                  </a:lnTo>
                  <a:lnTo>
                    <a:pt x="2628" y="2295"/>
                  </a:lnTo>
                  <a:lnTo>
                    <a:pt x="2645" y="2305"/>
                  </a:lnTo>
                  <a:lnTo>
                    <a:pt x="2657" y="2315"/>
                  </a:lnTo>
                  <a:lnTo>
                    <a:pt x="2670" y="2326"/>
                  </a:lnTo>
                  <a:lnTo>
                    <a:pt x="2682" y="2339"/>
                  </a:lnTo>
                  <a:lnTo>
                    <a:pt x="2702" y="2352"/>
                  </a:lnTo>
                  <a:lnTo>
                    <a:pt x="2720" y="2366"/>
                  </a:lnTo>
                  <a:lnTo>
                    <a:pt x="2726" y="2375"/>
                  </a:lnTo>
                  <a:lnTo>
                    <a:pt x="2731" y="2385"/>
                  </a:lnTo>
                  <a:lnTo>
                    <a:pt x="2735" y="2395"/>
                  </a:lnTo>
                  <a:lnTo>
                    <a:pt x="2740" y="2406"/>
                  </a:lnTo>
                  <a:lnTo>
                    <a:pt x="2753" y="2428"/>
                  </a:lnTo>
                  <a:lnTo>
                    <a:pt x="2763" y="2448"/>
                  </a:lnTo>
                  <a:lnTo>
                    <a:pt x="2774" y="2467"/>
                  </a:lnTo>
                  <a:lnTo>
                    <a:pt x="2787" y="2489"/>
                  </a:lnTo>
                  <a:lnTo>
                    <a:pt x="2803" y="2518"/>
                  </a:lnTo>
                  <a:lnTo>
                    <a:pt x="2820" y="2542"/>
                  </a:lnTo>
                  <a:lnTo>
                    <a:pt x="2838" y="2565"/>
                  </a:lnTo>
                  <a:lnTo>
                    <a:pt x="2861" y="2588"/>
                  </a:lnTo>
                  <a:lnTo>
                    <a:pt x="2873" y="2602"/>
                  </a:lnTo>
                  <a:lnTo>
                    <a:pt x="2887" y="2616"/>
                  </a:lnTo>
                  <a:lnTo>
                    <a:pt x="2898" y="2630"/>
                  </a:lnTo>
                  <a:lnTo>
                    <a:pt x="2908" y="2644"/>
                  </a:lnTo>
                  <a:lnTo>
                    <a:pt x="2917" y="2659"/>
                  </a:lnTo>
                  <a:lnTo>
                    <a:pt x="2923" y="2674"/>
                  </a:lnTo>
                  <a:lnTo>
                    <a:pt x="2926" y="2682"/>
                  </a:lnTo>
                  <a:lnTo>
                    <a:pt x="2927" y="2691"/>
                  </a:lnTo>
                  <a:lnTo>
                    <a:pt x="2928" y="2700"/>
                  </a:lnTo>
                  <a:lnTo>
                    <a:pt x="2928" y="2710"/>
                  </a:lnTo>
                  <a:lnTo>
                    <a:pt x="2928" y="2721"/>
                  </a:lnTo>
                  <a:lnTo>
                    <a:pt x="2926" y="2731"/>
                  </a:lnTo>
                  <a:lnTo>
                    <a:pt x="2925" y="2741"/>
                  </a:lnTo>
                  <a:lnTo>
                    <a:pt x="2923" y="2754"/>
                  </a:lnTo>
                  <a:lnTo>
                    <a:pt x="2923" y="2758"/>
                  </a:lnTo>
                  <a:lnTo>
                    <a:pt x="2925" y="2760"/>
                  </a:lnTo>
                  <a:lnTo>
                    <a:pt x="2927" y="2764"/>
                  </a:lnTo>
                  <a:lnTo>
                    <a:pt x="2928" y="2767"/>
                  </a:lnTo>
                  <a:lnTo>
                    <a:pt x="2933" y="2772"/>
                  </a:lnTo>
                  <a:lnTo>
                    <a:pt x="2940" y="2775"/>
                  </a:lnTo>
                  <a:lnTo>
                    <a:pt x="2946" y="2779"/>
                  </a:lnTo>
                  <a:lnTo>
                    <a:pt x="2952" y="2784"/>
                  </a:lnTo>
                  <a:lnTo>
                    <a:pt x="2953" y="2787"/>
                  </a:lnTo>
                  <a:lnTo>
                    <a:pt x="2956" y="2790"/>
                  </a:lnTo>
                  <a:lnTo>
                    <a:pt x="2957" y="2793"/>
                  </a:lnTo>
                  <a:lnTo>
                    <a:pt x="2958" y="2797"/>
                  </a:lnTo>
                  <a:lnTo>
                    <a:pt x="2960" y="2805"/>
                  </a:lnTo>
                  <a:lnTo>
                    <a:pt x="2961" y="2813"/>
                  </a:lnTo>
                  <a:lnTo>
                    <a:pt x="2963" y="2820"/>
                  </a:lnTo>
                  <a:lnTo>
                    <a:pt x="2967" y="2828"/>
                  </a:lnTo>
                  <a:lnTo>
                    <a:pt x="2970" y="2834"/>
                  </a:lnTo>
                  <a:lnTo>
                    <a:pt x="2974" y="2841"/>
                  </a:lnTo>
                  <a:lnTo>
                    <a:pt x="2975" y="2843"/>
                  </a:lnTo>
                  <a:lnTo>
                    <a:pt x="2977" y="2844"/>
                  </a:lnTo>
                  <a:lnTo>
                    <a:pt x="2980" y="2846"/>
                  </a:lnTo>
                  <a:lnTo>
                    <a:pt x="2984" y="2846"/>
                  </a:lnTo>
                  <a:lnTo>
                    <a:pt x="2994" y="2846"/>
                  </a:lnTo>
                  <a:lnTo>
                    <a:pt x="3002" y="2843"/>
                  </a:lnTo>
                  <a:lnTo>
                    <a:pt x="3012" y="2841"/>
                  </a:lnTo>
                  <a:lnTo>
                    <a:pt x="3022" y="2839"/>
                  </a:lnTo>
                  <a:lnTo>
                    <a:pt x="3035" y="2841"/>
                  </a:lnTo>
                  <a:lnTo>
                    <a:pt x="3046" y="2842"/>
                  </a:lnTo>
                  <a:lnTo>
                    <a:pt x="3058" y="2844"/>
                  </a:lnTo>
                  <a:lnTo>
                    <a:pt x="3068" y="2848"/>
                  </a:lnTo>
                  <a:lnTo>
                    <a:pt x="3088" y="2858"/>
                  </a:lnTo>
                  <a:lnTo>
                    <a:pt x="3110" y="2868"/>
                  </a:lnTo>
                  <a:lnTo>
                    <a:pt x="3118" y="2872"/>
                  </a:lnTo>
                  <a:lnTo>
                    <a:pt x="3125" y="2873"/>
                  </a:lnTo>
                  <a:lnTo>
                    <a:pt x="3133" y="2873"/>
                  </a:lnTo>
                  <a:lnTo>
                    <a:pt x="3139" y="2874"/>
                  </a:lnTo>
                  <a:lnTo>
                    <a:pt x="3147" y="2874"/>
                  </a:lnTo>
                  <a:lnTo>
                    <a:pt x="3154" y="2874"/>
                  </a:lnTo>
                  <a:lnTo>
                    <a:pt x="3162" y="2877"/>
                  </a:lnTo>
                  <a:lnTo>
                    <a:pt x="3169" y="2879"/>
                  </a:lnTo>
                  <a:lnTo>
                    <a:pt x="3189" y="2889"/>
                  </a:lnTo>
                  <a:lnTo>
                    <a:pt x="3207" y="2898"/>
                  </a:lnTo>
                  <a:lnTo>
                    <a:pt x="3223" y="2910"/>
                  </a:lnTo>
                  <a:lnTo>
                    <a:pt x="3242" y="2921"/>
                  </a:lnTo>
                  <a:lnTo>
                    <a:pt x="3253" y="2931"/>
                  </a:lnTo>
                  <a:lnTo>
                    <a:pt x="3265" y="2940"/>
                  </a:lnTo>
                  <a:lnTo>
                    <a:pt x="3270" y="2945"/>
                  </a:lnTo>
                  <a:lnTo>
                    <a:pt x="3275" y="2947"/>
                  </a:lnTo>
                  <a:lnTo>
                    <a:pt x="3281" y="2950"/>
                  </a:lnTo>
                  <a:lnTo>
                    <a:pt x="3289" y="2951"/>
                  </a:lnTo>
                  <a:lnTo>
                    <a:pt x="3295" y="2947"/>
                  </a:lnTo>
                  <a:lnTo>
                    <a:pt x="3301" y="2942"/>
                  </a:lnTo>
                  <a:lnTo>
                    <a:pt x="3311" y="2938"/>
                  </a:lnTo>
                  <a:lnTo>
                    <a:pt x="3321" y="2936"/>
                  </a:lnTo>
                  <a:lnTo>
                    <a:pt x="3330" y="2935"/>
                  </a:lnTo>
                  <a:lnTo>
                    <a:pt x="3341" y="2935"/>
                  </a:lnTo>
                  <a:lnTo>
                    <a:pt x="3348" y="2936"/>
                  </a:lnTo>
                  <a:lnTo>
                    <a:pt x="3354" y="2938"/>
                  </a:lnTo>
                  <a:lnTo>
                    <a:pt x="3359" y="2942"/>
                  </a:lnTo>
                  <a:lnTo>
                    <a:pt x="3363" y="2946"/>
                  </a:lnTo>
                  <a:lnTo>
                    <a:pt x="3368" y="2950"/>
                  </a:lnTo>
                  <a:lnTo>
                    <a:pt x="3373" y="2953"/>
                  </a:lnTo>
                  <a:lnTo>
                    <a:pt x="3379" y="2956"/>
                  </a:lnTo>
                  <a:lnTo>
                    <a:pt x="3385" y="2957"/>
                  </a:lnTo>
                  <a:lnTo>
                    <a:pt x="3400" y="2950"/>
                  </a:lnTo>
                  <a:lnTo>
                    <a:pt x="3414" y="2940"/>
                  </a:lnTo>
                  <a:lnTo>
                    <a:pt x="3425" y="2940"/>
                  </a:lnTo>
                  <a:lnTo>
                    <a:pt x="3437" y="2940"/>
                  </a:lnTo>
                  <a:lnTo>
                    <a:pt x="3455" y="2940"/>
                  </a:lnTo>
                  <a:lnTo>
                    <a:pt x="3472" y="2940"/>
                  </a:lnTo>
                  <a:lnTo>
                    <a:pt x="3479" y="2940"/>
                  </a:lnTo>
                  <a:lnTo>
                    <a:pt x="3487" y="2942"/>
                  </a:lnTo>
                  <a:lnTo>
                    <a:pt x="3496" y="2945"/>
                  </a:lnTo>
                  <a:lnTo>
                    <a:pt x="3504" y="2948"/>
                  </a:lnTo>
                  <a:lnTo>
                    <a:pt x="3511" y="2952"/>
                  </a:lnTo>
                  <a:lnTo>
                    <a:pt x="3517" y="2958"/>
                  </a:lnTo>
                  <a:lnTo>
                    <a:pt x="3519" y="2961"/>
                  </a:lnTo>
                  <a:lnTo>
                    <a:pt x="3523" y="2964"/>
                  </a:lnTo>
                  <a:lnTo>
                    <a:pt x="3527" y="2965"/>
                  </a:lnTo>
                  <a:lnTo>
                    <a:pt x="3531" y="2965"/>
                  </a:lnTo>
                  <a:lnTo>
                    <a:pt x="3550" y="2965"/>
                  </a:lnTo>
                  <a:lnTo>
                    <a:pt x="3567" y="2965"/>
                  </a:lnTo>
                  <a:lnTo>
                    <a:pt x="3583" y="2964"/>
                  </a:lnTo>
                  <a:lnTo>
                    <a:pt x="3602" y="2964"/>
                  </a:lnTo>
                  <a:lnTo>
                    <a:pt x="3614" y="2965"/>
                  </a:lnTo>
                  <a:lnTo>
                    <a:pt x="3625" y="2966"/>
                  </a:lnTo>
                  <a:lnTo>
                    <a:pt x="3634" y="2969"/>
                  </a:lnTo>
                  <a:lnTo>
                    <a:pt x="3644" y="2970"/>
                  </a:lnTo>
                  <a:lnTo>
                    <a:pt x="3652" y="2972"/>
                  </a:lnTo>
                  <a:lnTo>
                    <a:pt x="3663" y="2975"/>
                  </a:lnTo>
                  <a:lnTo>
                    <a:pt x="3673" y="2976"/>
                  </a:lnTo>
                  <a:lnTo>
                    <a:pt x="3684" y="2977"/>
                  </a:lnTo>
                  <a:lnTo>
                    <a:pt x="3695" y="2976"/>
                  </a:lnTo>
                  <a:lnTo>
                    <a:pt x="3705" y="2975"/>
                  </a:lnTo>
                  <a:lnTo>
                    <a:pt x="3714" y="2972"/>
                  </a:lnTo>
                  <a:lnTo>
                    <a:pt x="3725" y="2967"/>
                  </a:lnTo>
                  <a:lnTo>
                    <a:pt x="3730" y="2965"/>
                  </a:lnTo>
                  <a:lnTo>
                    <a:pt x="3735" y="2961"/>
                  </a:lnTo>
                  <a:lnTo>
                    <a:pt x="3742" y="2958"/>
                  </a:lnTo>
                  <a:lnTo>
                    <a:pt x="3748" y="2957"/>
                  </a:lnTo>
                  <a:lnTo>
                    <a:pt x="3772" y="2957"/>
                  </a:lnTo>
                  <a:lnTo>
                    <a:pt x="3777" y="2958"/>
                  </a:lnTo>
                  <a:lnTo>
                    <a:pt x="3780" y="2961"/>
                  </a:lnTo>
                  <a:lnTo>
                    <a:pt x="3783" y="2965"/>
                  </a:lnTo>
                  <a:lnTo>
                    <a:pt x="3786" y="2970"/>
                  </a:lnTo>
                  <a:lnTo>
                    <a:pt x="3787" y="2982"/>
                  </a:lnTo>
                  <a:lnTo>
                    <a:pt x="3787" y="2994"/>
                  </a:lnTo>
                  <a:lnTo>
                    <a:pt x="3788" y="3011"/>
                  </a:lnTo>
                  <a:lnTo>
                    <a:pt x="3792" y="3026"/>
                  </a:lnTo>
                  <a:lnTo>
                    <a:pt x="3794" y="3041"/>
                  </a:lnTo>
                  <a:lnTo>
                    <a:pt x="3798" y="3059"/>
                  </a:lnTo>
                  <a:lnTo>
                    <a:pt x="3799" y="3070"/>
                  </a:lnTo>
                  <a:lnTo>
                    <a:pt x="3803" y="3080"/>
                  </a:lnTo>
                  <a:lnTo>
                    <a:pt x="3806" y="3084"/>
                  </a:lnTo>
                  <a:lnTo>
                    <a:pt x="3808" y="3088"/>
                  </a:lnTo>
                  <a:lnTo>
                    <a:pt x="3812" y="3090"/>
                  </a:lnTo>
                  <a:lnTo>
                    <a:pt x="3817" y="3090"/>
                  </a:lnTo>
                  <a:lnTo>
                    <a:pt x="3822" y="3089"/>
                  </a:lnTo>
                  <a:lnTo>
                    <a:pt x="3826" y="3086"/>
                  </a:lnTo>
                  <a:lnTo>
                    <a:pt x="3828" y="3081"/>
                  </a:lnTo>
                  <a:lnTo>
                    <a:pt x="3832" y="3078"/>
                  </a:lnTo>
                  <a:lnTo>
                    <a:pt x="3844" y="3063"/>
                  </a:lnTo>
                  <a:lnTo>
                    <a:pt x="3855" y="3048"/>
                  </a:lnTo>
                  <a:lnTo>
                    <a:pt x="3861" y="3041"/>
                  </a:lnTo>
                  <a:lnTo>
                    <a:pt x="3867" y="3036"/>
                  </a:lnTo>
                  <a:lnTo>
                    <a:pt x="3875" y="3034"/>
                  </a:lnTo>
                  <a:lnTo>
                    <a:pt x="3883" y="3033"/>
                  </a:lnTo>
                  <a:lnTo>
                    <a:pt x="3895" y="3034"/>
                  </a:lnTo>
                  <a:lnTo>
                    <a:pt x="3905" y="3035"/>
                  </a:lnTo>
                  <a:lnTo>
                    <a:pt x="3911" y="3034"/>
                  </a:lnTo>
                  <a:lnTo>
                    <a:pt x="3916" y="3031"/>
                  </a:lnTo>
                  <a:lnTo>
                    <a:pt x="3919" y="3026"/>
                  </a:lnTo>
                  <a:lnTo>
                    <a:pt x="3921" y="3020"/>
                  </a:lnTo>
                  <a:lnTo>
                    <a:pt x="3922" y="3006"/>
                  </a:lnTo>
                  <a:lnTo>
                    <a:pt x="3924" y="2991"/>
                  </a:lnTo>
                  <a:lnTo>
                    <a:pt x="3922" y="2985"/>
                  </a:lnTo>
                  <a:lnTo>
                    <a:pt x="3921" y="2980"/>
                  </a:lnTo>
                  <a:lnTo>
                    <a:pt x="3920" y="2975"/>
                  </a:lnTo>
                  <a:lnTo>
                    <a:pt x="3917" y="2971"/>
                  </a:lnTo>
                  <a:lnTo>
                    <a:pt x="3912" y="2961"/>
                  </a:lnTo>
                  <a:lnTo>
                    <a:pt x="3910" y="2951"/>
                  </a:lnTo>
                  <a:lnTo>
                    <a:pt x="3908" y="2931"/>
                  </a:lnTo>
                  <a:lnTo>
                    <a:pt x="3908" y="2912"/>
                  </a:lnTo>
                  <a:lnTo>
                    <a:pt x="3908" y="2894"/>
                  </a:lnTo>
                  <a:lnTo>
                    <a:pt x="3906" y="2874"/>
                  </a:lnTo>
                  <a:lnTo>
                    <a:pt x="3903" y="2864"/>
                  </a:lnTo>
                  <a:lnTo>
                    <a:pt x="3900" y="2856"/>
                  </a:lnTo>
                  <a:lnTo>
                    <a:pt x="3895" y="2848"/>
                  </a:lnTo>
                  <a:lnTo>
                    <a:pt x="3890" y="2839"/>
                  </a:lnTo>
                  <a:lnTo>
                    <a:pt x="3887" y="2833"/>
                  </a:lnTo>
                  <a:lnTo>
                    <a:pt x="3886" y="2828"/>
                  </a:lnTo>
                  <a:lnTo>
                    <a:pt x="3886" y="2823"/>
                  </a:lnTo>
                  <a:lnTo>
                    <a:pt x="3885" y="2817"/>
                  </a:lnTo>
                  <a:lnTo>
                    <a:pt x="3886" y="2805"/>
                  </a:lnTo>
                  <a:lnTo>
                    <a:pt x="3886" y="2793"/>
                  </a:lnTo>
                  <a:lnTo>
                    <a:pt x="3887" y="2785"/>
                  </a:lnTo>
                  <a:lnTo>
                    <a:pt x="3891" y="2778"/>
                  </a:lnTo>
                  <a:lnTo>
                    <a:pt x="3895" y="2772"/>
                  </a:lnTo>
                  <a:lnTo>
                    <a:pt x="3900" y="2764"/>
                  </a:lnTo>
                  <a:close/>
                </a:path>
              </a:pathLst>
            </a:custGeom>
            <a:solidFill>
              <a:schemeClr val="bg2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18" name="Freeform 89"/>
            <p:cNvSpPr>
              <a:spLocks/>
            </p:cNvSpPr>
            <p:nvPr/>
          </p:nvSpPr>
          <p:spPr bwMode="auto">
            <a:xfrm>
              <a:off x="3033645" y="2967054"/>
              <a:ext cx="15809" cy="18773"/>
            </a:xfrm>
            <a:custGeom>
              <a:avLst/>
              <a:gdLst>
                <a:gd name="T0" fmla="*/ 0 w 64"/>
                <a:gd name="T1" fmla="*/ 26 h 76"/>
                <a:gd name="T2" fmla="*/ 1 w 64"/>
                <a:gd name="T3" fmla="*/ 35 h 76"/>
                <a:gd name="T4" fmla="*/ 4 w 64"/>
                <a:gd name="T5" fmla="*/ 43 h 76"/>
                <a:gd name="T6" fmla="*/ 7 w 64"/>
                <a:gd name="T7" fmla="*/ 50 h 76"/>
                <a:gd name="T8" fmla="*/ 11 w 64"/>
                <a:gd name="T9" fmla="*/ 58 h 76"/>
                <a:gd name="T10" fmla="*/ 14 w 64"/>
                <a:gd name="T11" fmla="*/ 64 h 76"/>
                <a:gd name="T12" fmla="*/ 18 w 64"/>
                <a:gd name="T13" fmla="*/ 70 h 76"/>
                <a:gd name="T14" fmla="*/ 19 w 64"/>
                <a:gd name="T15" fmla="*/ 73 h 76"/>
                <a:gd name="T16" fmla="*/ 21 w 64"/>
                <a:gd name="T17" fmla="*/ 75 h 76"/>
                <a:gd name="T18" fmla="*/ 24 w 64"/>
                <a:gd name="T19" fmla="*/ 76 h 76"/>
                <a:gd name="T20" fmla="*/ 28 w 64"/>
                <a:gd name="T21" fmla="*/ 76 h 76"/>
                <a:gd name="T22" fmla="*/ 34 w 64"/>
                <a:gd name="T23" fmla="*/ 75 h 76"/>
                <a:gd name="T24" fmla="*/ 40 w 64"/>
                <a:gd name="T25" fmla="*/ 73 h 76"/>
                <a:gd name="T26" fmla="*/ 44 w 64"/>
                <a:gd name="T27" fmla="*/ 69 h 76"/>
                <a:gd name="T28" fmla="*/ 48 w 64"/>
                <a:gd name="T29" fmla="*/ 64 h 76"/>
                <a:gd name="T30" fmla="*/ 54 w 64"/>
                <a:gd name="T31" fmla="*/ 50 h 76"/>
                <a:gd name="T32" fmla="*/ 58 w 64"/>
                <a:gd name="T33" fmla="*/ 36 h 76"/>
                <a:gd name="T34" fmla="*/ 61 w 64"/>
                <a:gd name="T35" fmla="*/ 26 h 76"/>
                <a:gd name="T36" fmla="*/ 64 w 64"/>
                <a:gd name="T37" fmla="*/ 15 h 76"/>
                <a:gd name="T38" fmla="*/ 63 w 64"/>
                <a:gd name="T39" fmla="*/ 10 h 76"/>
                <a:gd name="T40" fmla="*/ 60 w 64"/>
                <a:gd name="T41" fmla="*/ 4 h 76"/>
                <a:gd name="T42" fmla="*/ 58 w 64"/>
                <a:gd name="T43" fmla="*/ 2 h 76"/>
                <a:gd name="T44" fmla="*/ 55 w 64"/>
                <a:gd name="T45" fmla="*/ 1 h 76"/>
                <a:gd name="T46" fmla="*/ 51 w 64"/>
                <a:gd name="T47" fmla="*/ 0 h 76"/>
                <a:gd name="T48" fmla="*/ 49 w 64"/>
                <a:gd name="T49" fmla="*/ 0 h 76"/>
                <a:gd name="T50" fmla="*/ 34 w 64"/>
                <a:gd name="T51" fmla="*/ 4 h 76"/>
                <a:gd name="T52" fmla="*/ 21 w 64"/>
                <a:gd name="T53" fmla="*/ 10 h 76"/>
                <a:gd name="T54" fmla="*/ 14 w 64"/>
                <a:gd name="T55" fmla="*/ 12 h 76"/>
                <a:gd name="T56" fmla="*/ 6 w 64"/>
                <a:gd name="T57" fmla="*/ 15 h 76"/>
                <a:gd name="T58" fmla="*/ 4 w 64"/>
                <a:gd name="T59" fmla="*/ 17 h 76"/>
                <a:gd name="T60" fmla="*/ 1 w 64"/>
                <a:gd name="T61" fmla="*/ 20 h 76"/>
                <a:gd name="T62" fmla="*/ 0 w 64"/>
                <a:gd name="T63" fmla="*/ 23 h 76"/>
                <a:gd name="T64" fmla="*/ 0 w 64"/>
                <a:gd name="T65" fmla="*/ 2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76">
                  <a:moveTo>
                    <a:pt x="0" y="26"/>
                  </a:moveTo>
                  <a:lnTo>
                    <a:pt x="1" y="35"/>
                  </a:lnTo>
                  <a:lnTo>
                    <a:pt x="4" y="43"/>
                  </a:lnTo>
                  <a:lnTo>
                    <a:pt x="7" y="50"/>
                  </a:lnTo>
                  <a:lnTo>
                    <a:pt x="11" y="58"/>
                  </a:lnTo>
                  <a:lnTo>
                    <a:pt x="14" y="64"/>
                  </a:lnTo>
                  <a:lnTo>
                    <a:pt x="18" y="70"/>
                  </a:lnTo>
                  <a:lnTo>
                    <a:pt x="19" y="73"/>
                  </a:lnTo>
                  <a:lnTo>
                    <a:pt x="21" y="75"/>
                  </a:lnTo>
                  <a:lnTo>
                    <a:pt x="24" y="76"/>
                  </a:lnTo>
                  <a:lnTo>
                    <a:pt x="28" y="76"/>
                  </a:lnTo>
                  <a:lnTo>
                    <a:pt x="34" y="75"/>
                  </a:lnTo>
                  <a:lnTo>
                    <a:pt x="40" y="73"/>
                  </a:lnTo>
                  <a:lnTo>
                    <a:pt x="44" y="69"/>
                  </a:lnTo>
                  <a:lnTo>
                    <a:pt x="48" y="64"/>
                  </a:lnTo>
                  <a:lnTo>
                    <a:pt x="54" y="50"/>
                  </a:lnTo>
                  <a:lnTo>
                    <a:pt x="58" y="36"/>
                  </a:lnTo>
                  <a:lnTo>
                    <a:pt x="61" y="26"/>
                  </a:lnTo>
                  <a:lnTo>
                    <a:pt x="64" y="15"/>
                  </a:lnTo>
                  <a:lnTo>
                    <a:pt x="63" y="10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34" y="4"/>
                  </a:lnTo>
                  <a:lnTo>
                    <a:pt x="21" y="10"/>
                  </a:lnTo>
                  <a:lnTo>
                    <a:pt x="14" y="12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6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19" name="Freeform 90"/>
            <p:cNvSpPr>
              <a:spLocks/>
            </p:cNvSpPr>
            <p:nvPr/>
          </p:nvSpPr>
          <p:spPr bwMode="auto">
            <a:xfrm>
              <a:off x="3054393" y="2972982"/>
              <a:ext cx="13833" cy="35570"/>
            </a:xfrm>
            <a:custGeom>
              <a:avLst/>
              <a:gdLst>
                <a:gd name="T0" fmla="*/ 50 w 55"/>
                <a:gd name="T1" fmla="*/ 25 h 145"/>
                <a:gd name="T2" fmla="*/ 49 w 55"/>
                <a:gd name="T3" fmla="*/ 16 h 145"/>
                <a:gd name="T4" fmla="*/ 46 w 55"/>
                <a:gd name="T5" fmla="*/ 7 h 145"/>
                <a:gd name="T6" fmla="*/ 44 w 55"/>
                <a:gd name="T7" fmla="*/ 5 h 145"/>
                <a:gd name="T8" fmla="*/ 40 w 55"/>
                <a:gd name="T9" fmla="*/ 2 h 145"/>
                <a:gd name="T10" fmla="*/ 37 w 55"/>
                <a:gd name="T11" fmla="*/ 0 h 145"/>
                <a:gd name="T12" fmla="*/ 32 w 55"/>
                <a:gd name="T13" fmla="*/ 0 h 145"/>
                <a:gd name="T14" fmla="*/ 30 w 55"/>
                <a:gd name="T15" fmla="*/ 0 h 145"/>
                <a:gd name="T16" fmla="*/ 26 w 55"/>
                <a:gd name="T17" fmla="*/ 1 h 145"/>
                <a:gd name="T18" fmla="*/ 24 w 55"/>
                <a:gd name="T19" fmla="*/ 2 h 145"/>
                <a:gd name="T20" fmla="*/ 21 w 55"/>
                <a:gd name="T21" fmla="*/ 5 h 145"/>
                <a:gd name="T22" fmla="*/ 19 w 55"/>
                <a:gd name="T23" fmla="*/ 10 h 145"/>
                <a:gd name="T24" fmla="*/ 16 w 55"/>
                <a:gd name="T25" fmla="*/ 16 h 145"/>
                <a:gd name="T26" fmla="*/ 16 w 55"/>
                <a:gd name="T27" fmla="*/ 32 h 145"/>
                <a:gd name="T28" fmla="*/ 16 w 55"/>
                <a:gd name="T29" fmla="*/ 48 h 145"/>
                <a:gd name="T30" fmla="*/ 16 w 55"/>
                <a:gd name="T31" fmla="*/ 77 h 145"/>
                <a:gd name="T32" fmla="*/ 15 w 55"/>
                <a:gd name="T33" fmla="*/ 84 h 145"/>
                <a:gd name="T34" fmla="*/ 14 w 55"/>
                <a:gd name="T35" fmla="*/ 89 h 145"/>
                <a:gd name="T36" fmla="*/ 11 w 55"/>
                <a:gd name="T37" fmla="*/ 94 h 145"/>
                <a:gd name="T38" fmla="*/ 7 w 55"/>
                <a:gd name="T39" fmla="*/ 97 h 145"/>
                <a:gd name="T40" fmla="*/ 5 w 55"/>
                <a:gd name="T41" fmla="*/ 102 h 145"/>
                <a:gd name="T42" fmla="*/ 2 w 55"/>
                <a:gd name="T43" fmla="*/ 107 h 145"/>
                <a:gd name="T44" fmla="*/ 1 w 55"/>
                <a:gd name="T45" fmla="*/ 112 h 145"/>
                <a:gd name="T46" fmla="*/ 0 w 55"/>
                <a:gd name="T47" fmla="*/ 119 h 145"/>
                <a:gd name="T48" fmla="*/ 0 w 55"/>
                <a:gd name="T49" fmla="*/ 124 h 145"/>
                <a:gd name="T50" fmla="*/ 1 w 55"/>
                <a:gd name="T51" fmla="*/ 127 h 145"/>
                <a:gd name="T52" fmla="*/ 4 w 55"/>
                <a:gd name="T53" fmla="*/ 133 h 145"/>
                <a:gd name="T54" fmla="*/ 6 w 55"/>
                <a:gd name="T55" fmla="*/ 136 h 145"/>
                <a:gd name="T56" fmla="*/ 10 w 55"/>
                <a:gd name="T57" fmla="*/ 140 h 145"/>
                <a:gd name="T58" fmla="*/ 14 w 55"/>
                <a:gd name="T59" fmla="*/ 143 h 145"/>
                <a:gd name="T60" fmla="*/ 17 w 55"/>
                <a:gd name="T61" fmla="*/ 144 h 145"/>
                <a:gd name="T62" fmla="*/ 22 w 55"/>
                <a:gd name="T63" fmla="*/ 145 h 145"/>
                <a:gd name="T64" fmla="*/ 29 w 55"/>
                <a:gd name="T65" fmla="*/ 144 h 145"/>
                <a:gd name="T66" fmla="*/ 35 w 55"/>
                <a:gd name="T67" fmla="*/ 143 h 145"/>
                <a:gd name="T68" fmla="*/ 40 w 55"/>
                <a:gd name="T69" fmla="*/ 140 h 145"/>
                <a:gd name="T70" fmla="*/ 45 w 55"/>
                <a:gd name="T71" fmla="*/ 138 h 145"/>
                <a:gd name="T72" fmla="*/ 49 w 55"/>
                <a:gd name="T73" fmla="*/ 134 h 145"/>
                <a:gd name="T74" fmla="*/ 53 w 55"/>
                <a:gd name="T75" fmla="*/ 129 h 145"/>
                <a:gd name="T76" fmla="*/ 55 w 55"/>
                <a:gd name="T77" fmla="*/ 124 h 145"/>
                <a:gd name="T78" fmla="*/ 55 w 55"/>
                <a:gd name="T79" fmla="*/ 119 h 145"/>
                <a:gd name="T80" fmla="*/ 54 w 55"/>
                <a:gd name="T81" fmla="*/ 106 h 145"/>
                <a:gd name="T82" fmla="*/ 50 w 55"/>
                <a:gd name="T83" fmla="*/ 95 h 145"/>
                <a:gd name="T84" fmla="*/ 46 w 55"/>
                <a:gd name="T85" fmla="*/ 85 h 145"/>
                <a:gd name="T86" fmla="*/ 44 w 55"/>
                <a:gd name="T87" fmla="*/ 72 h 145"/>
                <a:gd name="T88" fmla="*/ 50 w 55"/>
                <a:gd name="T89" fmla="*/ 2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5" h="145">
                  <a:moveTo>
                    <a:pt x="50" y="25"/>
                  </a:moveTo>
                  <a:lnTo>
                    <a:pt x="49" y="16"/>
                  </a:lnTo>
                  <a:lnTo>
                    <a:pt x="46" y="7"/>
                  </a:lnTo>
                  <a:lnTo>
                    <a:pt x="44" y="5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1" y="5"/>
                  </a:lnTo>
                  <a:lnTo>
                    <a:pt x="19" y="10"/>
                  </a:lnTo>
                  <a:lnTo>
                    <a:pt x="16" y="16"/>
                  </a:lnTo>
                  <a:lnTo>
                    <a:pt x="16" y="32"/>
                  </a:lnTo>
                  <a:lnTo>
                    <a:pt x="16" y="48"/>
                  </a:lnTo>
                  <a:lnTo>
                    <a:pt x="16" y="77"/>
                  </a:lnTo>
                  <a:lnTo>
                    <a:pt x="15" y="84"/>
                  </a:lnTo>
                  <a:lnTo>
                    <a:pt x="14" y="89"/>
                  </a:lnTo>
                  <a:lnTo>
                    <a:pt x="11" y="94"/>
                  </a:lnTo>
                  <a:lnTo>
                    <a:pt x="7" y="97"/>
                  </a:lnTo>
                  <a:lnTo>
                    <a:pt x="5" y="102"/>
                  </a:lnTo>
                  <a:lnTo>
                    <a:pt x="2" y="107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0" y="124"/>
                  </a:lnTo>
                  <a:lnTo>
                    <a:pt x="1" y="127"/>
                  </a:lnTo>
                  <a:lnTo>
                    <a:pt x="4" y="133"/>
                  </a:lnTo>
                  <a:lnTo>
                    <a:pt x="6" y="136"/>
                  </a:lnTo>
                  <a:lnTo>
                    <a:pt x="10" y="140"/>
                  </a:lnTo>
                  <a:lnTo>
                    <a:pt x="14" y="143"/>
                  </a:lnTo>
                  <a:lnTo>
                    <a:pt x="17" y="144"/>
                  </a:lnTo>
                  <a:lnTo>
                    <a:pt x="22" y="145"/>
                  </a:lnTo>
                  <a:lnTo>
                    <a:pt x="29" y="144"/>
                  </a:lnTo>
                  <a:lnTo>
                    <a:pt x="35" y="143"/>
                  </a:lnTo>
                  <a:lnTo>
                    <a:pt x="40" y="140"/>
                  </a:lnTo>
                  <a:lnTo>
                    <a:pt x="45" y="138"/>
                  </a:lnTo>
                  <a:lnTo>
                    <a:pt x="49" y="134"/>
                  </a:lnTo>
                  <a:lnTo>
                    <a:pt x="53" y="129"/>
                  </a:lnTo>
                  <a:lnTo>
                    <a:pt x="55" y="124"/>
                  </a:lnTo>
                  <a:lnTo>
                    <a:pt x="55" y="119"/>
                  </a:lnTo>
                  <a:lnTo>
                    <a:pt x="54" y="106"/>
                  </a:lnTo>
                  <a:lnTo>
                    <a:pt x="50" y="95"/>
                  </a:lnTo>
                  <a:lnTo>
                    <a:pt x="46" y="85"/>
                  </a:lnTo>
                  <a:lnTo>
                    <a:pt x="44" y="72"/>
                  </a:lnTo>
                  <a:lnTo>
                    <a:pt x="50" y="25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20" name="Freeform 91"/>
            <p:cNvSpPr>
              <a:spLocks/>
            </p:cNvSpPr>
            <p:nvPr/>
          </p:nvSpPr>
          <p:spPr bwMode="auto">
            <a:xfrm>
              <a:off x="2615700" y="2985827"/>
              <a:ext cx="52367" cy="64223"/>
            </a:xfrm>
            <a:custGeom>
              <a:avLst/>
              <a:gdLst>
                <a:gd name="T0" fmla="*/ 110 w 215"/>
                <a:gd name="T1" fmla="*/ 31 h 259"/>
                <a:gd name="T2" fmla="*/ 110 w 215"/>
                <a:gd name="T3" fmla="*/ 64 h 259"/>
                <a:gd name="T4" fmla="*/ 108 w 215"/>
                <a:gd name="T5" fmla="*/ 71 h 259"/>
                <a:gd name="T6" fmla="*/ 103 w 215"/>
                <a:gd name="T7" fmla="*/ 76 h 259"/>
                <a:gd name="T8" fmla="*/ 89 w 215"/>
                <a:gd name="T9" fmla="*/ 83 h 259"/>
                <a:gd name="T10" fmla="*/ 61 w 215"/>
                <a:gd name="T11" fmla="*/ 101 h 259"/>
                <a:gd name="T12" fmla="*/ 38 w 215"/>
                <a:gd name="T13" fmla="*/ 113 h 259"/>
                <a:gd name="T14" fmla="*/ 30 w 215"/>
                <a:gd name="T15" fmla="*/ 123 h 259"/>
                <a:gd name="T16" fmla="*/ 26 w 215"/>
                <a:gd name="T17" fmla="*/ 135 h 259"/>
                <a:gd name="T18" fmla="*/ 31 w 215"/>
                <a:gd name="T19" fmla="*/ 156 h 259"/>
                <a:gd name="T20" fmla="*/ 28 w 215"/>
                <a:gd name="T21" fmla="*/ 165 h 259"/>
                <a:gd name="T22" fmla="*/ 21 w 215"/>
                <a:gd name="T23" fmla="*/ 171 h 259"/>
                <a:gd name="T24" fmla="*/ 14 w 215"/>
                <a:gd name="T25" fmla="*/ 177 h 259"/>
                <a:gd name="T26" fmla="*/ 8 w 215"/>
                <a:gd name="T27" fmla="*/ 185 h 259"/>
                <a:gd name="T28" fmla="*/ 1 w 215"/>
                <a:gd name="T29" fmla="*/ 200 h 259"/>
                <a:gd name="T30" fmla="*/ 0 w 215"/>
                <a:gd name="T31" fmla="*/ 216 h 259"/>
                <a:gd name="T32" fmla="*/ 2 w 215"/>
                <a:gd name="T33" fmla="*/ 226 h 259"/>
                <a:gd name="T34" fmla="*/ 9 w 215"/>
                <a:gd name="T35" fmla="*/ 233 h 259"/>
                <a:gd name="T36" fmla="*/ 31 w 215"/>
                <a:gd name="T37" fmla="*/ 235 h 259"/>
                <a:gd name="T38" fmla="*/ 45 w 215"/>
                <a:gd name="T39" fmla="*/ 250 h 259"/>
                <a:gd name="T40" fmla="*/ 51 w 215"/>
                <a:gd name="T41" fmla="*/ 256 h 259"/>
                <a:gd name="T42" fmla="*/ 60 w 215"/>
                <a:gd name="T43" fmla="*/ 259 h 259"/>
                <a:gd name="T44" fmla="*/ 68 w 215"/>
                <a:gd name="T45" fmla="*/ 256 h 259"/>
                <a:gd name="T46" fmla="*/ 70 w 215"/>
                <a:gd name="T47" fmla="*/ 249 h 259"/>
                <a:gd name="T48" fmla="*/ 72 w 215"/>
                <a:gd name="T49" fmla="*/ 228 h 259"/>
                <a:gd name="T50" fmla="*/ 75 w 215"/>
                <a:gd name="T51" fmla="*/ 199 h 259"/>
                <a:gd name="T52" fmla="*/ 82 w 215"/>
                <a:gd name="T53" fmla="*/ 171 h 259"/>
                <a:gd name="T54" fmla="*/ 84 w 215"/>
                <a:gd name="T55" fmla="*/ 164 h 259"/>
                <a:gd name="T56" fmla="*/ 90 w 215"/>
                <a:gd name="T57" fmla="*/ 160 h 259"/>
                <a:gd name="T58" fmla="*/ 107 w 215"/>
                <a:gd name="T59" fmla="*/ 154 h 259"/>
                <a:gd name="T60" fmla="*/ 119 w 215"/>
                <a:gd name="T61" fmla="*/ 140 h 259"/>
                <a:gd name="T62" fmla="*/ 134 w 215"/>
                <a:gd name="T63" fmla="*/ 120 h 259"/>
                <a:gd name="T64" fmla="*/ 143 w 215"/>
                <a:gd name="T65" fmla="*/ 112 h 259"/>
                <a:gd name="T66" fmla="*/ 154 w 215"/>
                <a:gd name="T67" fmla="*/ 108 h 259"/>
                <a:gd name="T68" fmla="*/ 159 w 215"/>
                <a:gd name="T69" fmla="*/ 112 h 259"/>
                <a:gd name="T70" fmla="*/ 162 w 215"/>
                <a:gd name="T71" fmla="*/ 120 h 259"/>
                <a:gd name="T72" fmla="*/ 172 w 215"/>
                <a:gd name="T73" fmla="*/ 137 h 259"/>
                <a:gd name="T74" fmla="*/ 178 w 215"/>
                <a:gd name="T75" fmla="*/ 144 h 259"/>
                <a:gd name="T76" fmla="*/ 187 w 215"/>
                <a:gd name="T77" fmla="*/ 146 h 259"/>
                <a:gd name="T78" fmla="*/ 192 w 215"/>
                <a:gd name="T79" fmla="*/ 144 h 259"/>
                <a:gd name="T80" fmla="*/ 196 w 215"/>
                <a:gd name="T81" fmla="*/ 140 h 259"/>
                <a:gd name="T82" fmla="*/ 200 w 215"/>
                <a:gd name="T83" fmla="*/ 126 h 259"/>
                <a:gd name="T84" fmla="*/ 206 w 215"/>
                <a:gd name="T85" fmla="*/ 105 h 259"/>
                <a:gd name="T86" fmla="*/ 191 w 215"/>
                <a:gd name="T87" fmla="*/ 71 h 259"/>
                <a:gd name="T88" fmla="*/ 193 w 215"/>
                <a:gd name="T89" fmla="*/ 64 h 259"/>
                <a:gd name="T90" fmla="*/ 197 w 215"/>
                <a:gd name="T91" fmla="*/ 61 h 259"/>
                <a:gd name="T92" fmla="*/ 207 w 215"/>
                <a:gd name="T93" fmla="*/ 52 h 259"/>
                <a:gd name="T94" fmla="*/ 213 w 215"/>
                <a:gd name="T95" fmla="*/ 32 h 259"/>
                <a:gd name="T96" fmla="*/ 215 w 215"/>
                <a:gd name="T97" fmla="*/ 11 h 259"/>
                <a:gd name="T98" fmla="*/ 212 w 215"/>
                <a:gd name="T99" fmla="*/ 3 h 259"/>
                <a:gd name="T100" fmla="*/ 205 w 215"/>
                <a:gd name="T101" fmla="*/ 0 h 259"/>
                <a:gd name="T102" fmla="*/ 192 w 215"/>
                <a:gd name="T103" fmla="*/ 3 h 259"/>
                <a:gd name="T104" fmla="*/ 183 w 215"/>
                <a:gd name="T105" fmla="*/ 9 h 259"/>
                <a:gd name="T106" fmla="*/ 164 w 215"/>
                <a:gd name="T107" fmla="*/ 27 h 259"/>
                <a:gd name="T108" fmla="*/ 151 w 215"/>
                <a:gd name="T109" fmla="*/ 31 h 259"/>
                <a:gd name="T110" fmla="*/ 137 w 215"/>
                <a:gd name="T111" fmla="*/ 31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15" h="259">
                  <a:moveTo>
                    <a:pt x="137" y="31"/>
                  </a:moveTo>
                  <a:lnTo>
                    <a:pt x="110" y="31"/>
                  </a:lnTo>
                  <a:lnTo>
                    <a:pt x="109" y="47"/>
                  </a:lnTo>
                  <a:lnTo>
                    <a:pt x="110" y="64"/>
                  </a:lnTo>
                  <a:lnTo>
                    <a:pt x="109" y="68"/>
                  </a:lnTo>
                  <a:lnTo>
                    <a:pt x="108" y="71"/>
                  </a:lnTo>
                  <a:lnTo>
                    <a:pt x="105" y="73"/>
                  </a:lnTo>
                  <a:lnTo>
                    <a:pt x="103" y="76"/>
                  </a:lnTo>
                  <a:lnTo>
                    <a:pt x="97" y="80"/>
                  </a:lnTo>
                  <a:lnTo>
                    <a:pt x="89" y="83"/>
                  </a:lnTo>
                  <a:lnTo>
                    <a:pt x="75" y="92"/>
                  </a:lnTo>
                  <a:lnTo>
                    <a:pt x="61" y="101"/>
                  </a:lnTo>
                  <a:lnTo>
                    <a:pt x="49" y="107"/>
                  </a:lnTo>
                  <a:lnTo>
                    <a:pt x="38" y="113"/>
                  </a:lnTo>
                  <a:lnTo>
                    <a:pt x="33" y="118"/>
                  </a:lnTo>
                  <a:lnTo>
                    <a:pt x="30" y="123"/>
                  </a:lnTo>
                  <a:lnTo>
                    <a:pt x="28" y="128"/>
                  </a:lnTo>
                  <a:lnTo>
                    <a:pt x="26" y="135"/>
                  </a:lnTo>
                  <a:lnTo>
                    <a:pt x="29" y="146"/>
                  </a:lnTo>
                  <a:lnTo>
                    <a:pt x="31" y="156"/>
                  </a:lnTo>
                  <a:lnTo>
                    <a:pt x="30" y="161"/>
                  </a:lnTo>
                  <a:lnTo>
                    <a:pt x="28" y="165"/>
                  </a:lnTo>
                  <a:lnTo>
                    <a:pt x="25" y="169"/>
                  </a:lnTo>
                  <a:lnTo>
                    <a:pt x="21" y="171"/>
                  </a:lnTo>
                  <a:lnTo>
                    <a:pt x="18" y="175"/>
                  </a:lnTo>
                  <a:lnTo>
                    <a:pt x="14" y="177"/>
                  </a:lnTo>
                  <a:lnTo>
                    <a:pt x="10" y="181"/>
                  </a:lnTo>
                  <a:lnTo>
                    <a:pt x="8" y="185"/>
                  </a:lnTo>
                  <a:lnTo>
                    <a:pt x="4" y="192"/>
                  </a:lnTo>
                  <a:lnTo>
                    <a:pt x="1" y="200"/>
                  </a:lnTo>
                  <a:lnTo>
                    <a:pt x="1" y="208"/>
                  </a:lnTo>
                  <a:lnTo>
                    <a:pt x="0" y="216"/>
                  </a:lnTo>
                  <a:lnTo>
                    <a:pt x="1" y="221"/>
                  </a:lnTo>
                  <a:lnTo>
                    <a:pt x="2" y="226"/>
                  </a:lnTo>
                  <a:lnTo>
                    <a:pt x="5" y="230"/>
                  </a:lnTo>
                  <a:lnTo>
                    <a:pt x="9" y="233"/>
                  </a:lnTo>
                  <a:lnTo>
                    <a:pt x="20" y="234"/>
                  </a:lnTo>
                  <a:lnTo>
                    <a:pt x="31" y="235"/>
                  </a:lnTo>
                  <a:lnTo>
                    <a:pt x="39" y="243"/>
                  </a:lnTo>
                  <a:lnTo>
                    <a:pt x="45" y="250"/>
                  </a:lnTo>
                  <a:lnTo>
                    <a:pt x="48" y="254"/>
                  </a:lnTo>
                  <a:lnTo>
                    <a:pt x="51" y="256"/>
                  </a:lnTo>
                  <a:lnTo>
                    <a:pt x="55" y="259"/>
                  </a:lnTo>
                  <a:lnTo>
                    <a:pt x="60" y="259"/>
                  </a:lnTo>
                  <a:lnTo>
                    <a:pt x="64" y="259"/>
                  </a:lnTo>
                  <a:lnTo>
                    <a:pt x="68" y="256"/>
                  </a:lnTo>
                  <a:lnTo>
                    <a:pt x="69" y="253"/>
                  </a:lnTo>
                  <a:lnTo>
                    <a:pt x="70" y="249"/>
                  </a:lnTo>
                  <a:lnTo>
                    <a:pt x="72" y="238"/>
                  </a:lnTo>
                  <a:lnTo>
                    <a:pt x="72" y="228"/>
                  </a:lnTo>
                  <a:lnTo>
                    <a:pt x="73" y="213"/>
                  </a:lnTo>
                  <a:lnTo>
                    <a:pt x="75" y="199"/>
                  </a:lnTo>
                  <a:lnTo>
                    <a:pt x="78" y="186"/>
                  </a:lnTo>
                  <a:lnTo>
                    <a:pt x="82" y="171"/>
                  </a:lnTo>
                  <a:lnTo>
                    <a:pt x="83" y="167"/>
                  </a:lnTo>
                  <a:lnTo>
                    <a:pt x="84" y="164"/>
                  </a:lnTo>
                  <a:lnTo>
                    <a:pt x="88" y="162"/>
                  </a:lnTo>
                  <a:lnTo>
                    <a:pt x="90" y="160"/>
                  </a:lnTo>
                  <a:lnTo>
                    <a:pt x="98" y="157"/>
                  </a:lnTo>
                  <a:lnTo>
                    <a:pt x="107" y="154"/>
                  </a:lnTo>
                  <a:lnTo>
                    <a:pt x="113" y="147"/>
                  </a:lnTo>
                  <a:lnTo>
                    <a:pt x="119" y="140"/>
                  </a:lnTo>
                  <a:lnTo>
                    <a:pt x="128" y="130"/>
                  </a:lnTo>
                  <a:lnTo>
                    <a:pt x="134" y="120"/>
                  </a:lnTo>
                  <a:lnTo>
                    <a:pt x="138" y="115"/>
                  </a:lnTo>
                  <a:lnTo>
                    <a:pt x="143" y="112"/>
                  </a:lnTo>
                  <a:lnTo>
                    <a:pt x="148" y="110"/>
                  </a:lnTo>
                  <a:lnTo>
                    <a:pt x="154" y="108"/>
                  </a:lnTo>
                  <a:lnTo>
                    <a:pt x="157" y="110"/>
                  </a:lnTo>
                  <a:lnTo>
                    <a:pt x="159" y="112"/>
                  </a:lnTo>
                  <a:lnTo>
                    <a:pt x="161" y="116"/>
                  </a:lnTo>
                  <a:lnTo>
                    <a:pt x="162" y="120"/>
                  </a:lnTo>
                  <a:lnTo>
                    <a:pt x="167" y="128"/>
                  </a:lnTo>
                  <a:lnTo>
                    <a:pt x="172" y="137"/>
                  </a:lnTo>
                  <a:lnTo>
                    <a:pt x="174" y="141"/>
                  </a:lnTo>
                  <a:lnTo>
                    <a:pt x="178" y="144"/>
                  </a:lnTo>
                  <a:lnTo>
                    <a:pt x="182" y="145"/>
                  </a:lnTo>
                  <a:lnTo>
                    <a:pt x="187" y="146"/>
                  </a:lnTo>
                  <a:lnTo>
                    <a:pt x="189" y="145"/>
                  </a:lnTo>
                  <a:lnTo>
                    <a:pt x="192" y="144"/>
                  </a:lnTo>
                  <a:lnTo>
                    <a:pt x="195" y="142"/>
                  </a:lnTo>
                  <a:lnTo>
                    <a:pt x="196" y="140"/>
                  </a:lnTo>
                  <a:lnTo>
                    <a:pt x="198" y="132"/>
                  </a:lnTo>
                  <a:lnTo>
                    <a:pt x="200" y="126"/>
                  </a:lnTo>
                  <a:lnTo>
                    <a:pt x="203" y="116"/>
                  </a:lnTo>
                  <a:lnTo>
                    <a:pt x="206" y="105"/>
                  </a:lnTo>
                  <a:lnTo>
                    <a:pt x="198" y="87"/>
                  </a:lnTo>
                  <a:lnTo>
                    <a:pt x="191" y="71"/>
                  </a:lnTo>
                  <a:lnTo>
                    <a:pt x="191" y="67"/>
                  </a:lnTo>
                  <a:lnTo>
                    <a:pt x="193" y="64"/>
                  </a:lnTo>
                  <a:lnTo>
                    <a:pt x="195" y="63"/>
                  </a:lnTo>
                  <a:lnTo>
                    <a:pt x="197" y="61"/>
                  </a:lnTo>
                  <a:lnTo>
                    <a:pt x="202" y="57"/>
                  </a:lnTo>
                  <a:lnTo>
                    <a:pt x="207" y="52"/>
                  </a:lnTo>
                  <a:lnTo>
                    <a:pt x="211" y="42"/>
                  </a:lnTo>
                  <a:lnTo>
                    <a:pt x="213" y="32"/>
                  </a:lnTo>
                  <a:lnTo>
                    <a:pt x="215" y="22"/>
                  </a:lnTo>
                  <a:lnTo>
                    <a:pt x="215" y="11"/>
                  </a:lnTo>
                  <a:lnTo>
                    <a:pt x="213" y="7"/>
                  </a:lnTo>
                  <a:lnTo>
                    <a:pt x="212" y="3"/>
                  </a:lnTo>
                  <a:lnTo>
                    <a:pt x="208" y="2"/>
                  </a:lnTo>
                  <a:lnTo>
                    <a:pt x="205" y="0"/>
                  </a:lnTo>
                  <a:lnTo>
                    <a:pt x="197" y="0"/>
                  </a:lnTo>
                  <a:lnTo>
                    <a:pt x="192" y="3"/>
                  </a:lnTo>
                  <a:lnTo>
                    <a:pt x="187" y="5"/>
                  </a:lnTo>
                  <a:lnTo>
                    <a:pt x="183" y="9"/>
                  </a:lnTo>
                  <a:lnTo>
                    <a:pt x="174" y="18"/>
                  </a:lnTo>
                  <a:lnTo>
                    <a:pt x="164" y="27"/>
                  </a:lnTo>
                  <a:lnTo>
                    <a:pt x="158" y="29"/>
                  </a:lnTo>
                  <a:lnTo>
                    <a:pt x="151" y="31"/>
                  </a:lnTo>
                  <a:lnTo>
                    <a:pt x="144" y="31"/>
                  </a:lnTo>
                  <a:lnTo>
                    <a:pt x="137" y="31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21" name="Freeform 92"/>
            <p:cNvSpPr>
              <a:spLocks/>
            </p:cNvSpPr>
            <p:nvPr/>
          </p:nvSpPr>
          <p:spPr bwMode="auto">
            <a:xfrm>
              <a:off x="3125533" y="3131070"/>
              <a:ext cx="25689" cy="15809"/>
            </a:xfrm>
            <a:custGeom>
              <a:avLst/>
              <a:gdLst>
                <a:gd name="T0" fmla="*/ 0 w 101"/>
                <a:gd name="T1" fmla="*/ 51 h 63"/>
                <a:gd name="T2" fmla="*/ 0 w 101"/>
                <a:gd name="T3" fmla="*/ 58 h 63"/>
                <a:gd name="T4" fmla="*/ 22 w 101"/>
                <a:gd name="T5" fmla="*/ 63 h 63"/>
                <a:gd name="T6" fmla="*/ 32 w 101"/>
                <a:gd name="T7" fmla="*/ 56 h 63"/>
                <a:gd name="T8" fmla="*/ 42 w 101"/>
                <a:gd name="T9" fmla="*/ 53 h 63"/>
                <a:gd name="T10" fmla="*/ 52 w 101"/>
                <a:gd name="T11" fmla="*/ 49 h 63"/>
                <a:gd name="T12" fmla="*/ 64 w 101"/>
                <a:gd name="T13" fmla="*/ 46 h 63"/>
                <a:gd name="T14" fmla="*/ 78 w 101"/>
                <a:gd name="T15" fmla="*/ 43 h 63"/>
                <a:gd name="T16" fmla="*/ 89 w 101"/>
                <a:gd name="T17" fmla="*/ 38 h 63"/>
                <a:gd name="T18" fmla="*/ 94 w 101"/>
                <a:gd name="T19" fmla="*/ 34 h 63"/>
                <a:gd name="T20" fmla="*/ 98 w 101"/>
                <a:gd name="T21" fmla="*/ 30 h 63"/>
                <a:gd name="T22" fmla="*/ 100 w 101"/>
                <a:gd name="T23" fmla="*/ 25 h 63"/>
                <a:gd name="T24" fmla="*/ 101 w 101"/>
                <a:gd name="T25" fmla="*/ 19 h 63"/>
                <a:gd name="T26" fmla="*/ 101 w 101"/>
                <a:gd name="T27" fmla="*/ 0 h 63"/>
                <a:gd name="T28" fmla="*/ 93 w 101"/>
                <a:gd name="T29" fmla="*/ 0 h 63"/>
                <a:gd name="T30" fmla="*/ 85 w 101"/>
                <a:gd name="T31" fmla="*/ 1 h 63"/>
                <a:gd name="T32" fmla="*/ 79 w 101"/>
                <a:gd name="T33" fmla="*/ 4 h 63"/>
                <a:gd name="T34" fmla="*/ 72 w 101"/>
                <a:gd name="T35" fmla="*/ 6 h 63"/>
                <a:gd name="T36" fmla="*/ 60 w 101"/>
                <a:gd name="T37" fmla="*/ 14 h 63"/>
                <a:gd name="T38" fmla="*/ 46 w 101"/>
                <a:gd name="T39" fmla="*/ 23 h 63"/>
                <a:gd name="T40" fmla="*/ 32 w 101"/>
                <a:gd name="T41" fmla="*/ 28 h 63"/>
                <a:gd name="T42" fmla="*/ 20 w 101"/>
                <a:gd name="T43" fmla="*/ 34 h 63"/>
                <a:gd name="T44" fmla="*/ 15 w 101"/>
                <a:gd name="T45" fmla="*/ 36 h 63"/>
                <a:gd name="T46" fmla="*/ 10 w 101"/>
                <a:gd name="T47" fmla="*/ 40 h 63"/>
                <a:gd name="T48" fmla="*/ 5 w 101"/>
                <a:gd name="T49" fmla="*/ 45 h 63"/>
                <a:gd name="T50" fmla="*/ 0 w 101"/>
                <a:gd name="T51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63">
                  <a:moveTo>
                    <a:pt x="0" y="51"/>
                  </a:moveTo>
                  <a:lnTo>
                    <a:pt x="0" y="58"/>
                  </a:lnTo>
                  <a:lnTo>
                    <a:pt x="22" y="63"/>
                  </a:lnTo>
                  <a:lnTo>
                    <a:pt x="32" y="56"/>
                  </a:lnTo>
                  <a:lnTo>
                    <a:pt x="42" y="53"/>
                  </a:lnTo>
                  <a:lnTo>
                    <a:pt x="52" y="49"/>
                  </a:lnTo>
                  <a:lnTo>
                    <a:pt x="64" y="46"/>
                  </a:lnTo>
                  <a:lnTo>
                    <a:pt x="78" y="43"/>
                  </a:lnTo>
                  <a:lnTo>
                    <a:pt x="89" y="38"/>
                  </a:lnTo>
                  <a:lnTo>
                    <a:pt x="94" y="34"/>
                  </a:lnTo>
                  <a:lnTo>
                    <a:pt x="98" y="30"/>
                  </a:lnTo>
                  <a:lnTo>
                    <a:pt x="100" y="25"/>
                  </a:lnTo>
                  <a:lnTo>
                    <a:pt x="101" y="19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5" y="1"/>
                  </a:lnTo>
                  <a:lnTo>
                    <a:pt x="79" y="4"/>
                  </a:lnTo>
                  <a:lnTo>
                    <a:pt x="72" y="6"/>
                  </a:lnTo>
                  <a:lnTo>
                    <a:pt x="60" y="14"/>
                  </a:lnTo>
                  <a:lnTo>
                    <a:pt x="46" y="23"/>
                  </a:lnTo>
                  <a:lnTo>
                    <a:pt x="32" y="28"/>
                  </a:lnTo>
                  <a:lnTo>
                    <a:pt x="20" y="34"/>
                  </a:lnTo>
                  <a:lnTo>
                    <a:pt x="15" y="36"/>
                  </a:lnTo>
                  <a:lnTo>
                    <a:pt x="10" y="40"/>
                  </a:lnTo>
                  <a:lnTo>
                    <a:pt x="5" y="45"/>
                  </a:lnTo>
                  <a:lnTo>
                    <a:pt x="0" y="51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22" name="Freeform 93"/>
            <p:cNvSpPr>
              <a:spLocks/>
            </p:cNvSpPr>
            <p:nvPr/>
          </p:nvSpPr>
          <p:spPr bwMode="auto">
            <a:xfrm>
              <a:off x="3133437" y="3152807"/>
              <a:ext cx="13833" cy="7904"/>
            </a:xfrm>
            <a:custGeom>
              <a:avLst/>
              <a:gdLst>
                <a:gd name="T0" fmla="*/ 44 w 58"/>
                <a:gd name="T1" fmla="*/ 0 h 33"/>
                <a:gd name="T2" fmla="*/ 29 w 58"/>
                <a:gd name="T3" fmla="*/ 0 h 33"/>
                <a:gd name="T4" fmla="*/ 15 w 58"/>
                <a:gd name="T5" fmla="*/ 2 h 33"/>
                <a:gd name="T6" fmla="*/ 9 w 58"/>
                <a:gd name="T7" fmla="*/ 4 h 33"/>
                <a:gd name="T8" fmla="*/ 4 w 58"/>
                <a:gd name="T9" fmla="*/ 7 h 33"/>
                <a:gd name="T10" fmla="*/ 1 w 58"/>
                <a:gd name="T11" fmla="*/ 12 h 33"/>
                <a:gd name="T12" fmla="*/ 0 w 58"/>
                <a:gd name="T13" fmla="*/ 18 h 33"/>
                <a:gd name="T14" fmla="*/ 0 w 58"/>
                <a:gd name="T15" fmla="*/ 32 h 33"/>
                <a:gd name="T16" fmla="*/ 16 w 58"/>
                <a:gd name="T17" fmla="*/ 32 h 33"/>
                <a:gd name="T18" fmla="*/ 33 w 58"/>
                <a:gd name="T19" fmla="*/ 33 h 33"/>
                <a:gd name="T20" fmla="*/ 36 w 58"/>
                <a:gd name="T21" fmla="*/ 33 h 33"/>
                <a:gd name="T22" fmla="*/ 41 w 58"/>
                <a:gd name="T23" fmla="*/ 32 h 33"/>
                <a:gd name="T24" fmla="*/ 47 w 58"/>
                <a:gd name="T25" fmla="*/ 30 h 33"/>
                <a:gd name="T26" fmla="*/ 50 w 58"/>
                <a:gd name="T27" fmla="*/ 28 h 33"/>
                <a:gd name="T28" fmla="*/ 54 w 58"/>
                <a:gd name="T29" fmla="*/ 25 h 33"/>
                <a:gd name="T30" fmla="*/ 57 w 58"/>
                <a:gd name="T31" fmla="*/ 22 h 33"/>
                <a:gd name="T32" fmla="*/ 58 w 58"/>
                <a:gd name="T33" fmla="*/ 18 h 33"/>
                <a:gd name="T34" fmla="*/ 58 w 58"/>
                <a:gd name="T35" fmla="*/ 14 h 33"/>
                <a:gd name="T36" fmla="*/ 57 w 58"/>
                <a:gd name="T37" fmla="*/ 9 h 33"/>
                <a:gd name="T38" fmla="*/ 53 w 58"/>
                <a:gd name="T39" fmla="*/ 7 h 33"/>
                <a:gd name="T40" fmla="*/ 48 w 58"/>
                <a:gd name="T41" fmla="*/ 3 h 33"/>
                <a:gd name="T42" fmla="*/ 44 w 58"/>
                <a:gd name="T4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8" h="33">
                  <a:moveTo>
                    <a:pt x="44" y="0"/>
                  </a:moveTo>
                  <a:lnTo>
                    <a:pt x="29" y="0"/>
                  </a:lnTo>
                  <a:lnTo>
                    <a:pt x="15" y="2"/>
                  </a:lnTo>
                  <a:lnTo>
                    <a:pt x="9" y="4"/>
                  </a:lnTo>
                  <a:lnTo>
                    <a:pt x="4" y="7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0" y="32"/>
                  </a:lnTo>
                  <a:lnTo>
                    <a:pt x="16" y="32"/>
                  </a:lnTo>
                  <a:lnTo>
                    <a:pt x="33" y="33"/>
                  </a:lnTo>
                  <a:lnTo>
                    <a:pt x="36" y="33"/>
                  </a:lnTo>
                  <a:lnTo>
                    <a:pt x="41" y="32"/>
                  </a:lnTo>
                  <a:lnTo>
                    <a:pt x="47" y="30"/>
                  </a:lnTo>
                  <a:lnTo>
                    <a:pt x="50" y="28"/>
                  </a:lnTo>
                  <a:lnTo>
                    <a:pt x="54" y="25"/>
                  </a:lnTo>
                  <a:lnTo>
                    <a:pt x="57" y="22"/>
                  </a:lnTo>
                  <a:lnTo>
                    <a:pt x="58" y="18"/>
                  </a:lnTo>
                  <a:lnTo>
                    <a:pt x="58" y="14"/>
                  </a:lnTo>
                  <a:lnTo>
                    <a:pt x="57" y="9"/>
                  </a:lnTo>
                  <a:lnTo>
                    <a:pt x="53" y="7"/>
                  </a:lnTo>
                  <a:lnTo>
                    <a:pt x="48" y="3"/>
                  </a:lnTo>
                  <a:lnTo>
                    <a:pt x="44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23" name="Freeform 94"/>
            <p:cNvSpPr>
              <a:spLocks/>
            </p:cNvSpPr>
            <p:nvPr/>
          </p:nvSpPr>
          <p:spPr bwMode="auto">
            <a:xfrm>
              <a:off x="2536656" y="3864201"/>
              <a:ext cx="27665" cy="41498"/>
            </a:xfrm>
            <a:custGeom>
              <a:avLst/>
              <a:gdLst>
                <a:gd name="T0" fmla="*/ 44 w 111"/>
                <a:gd name="T1" fmla="*/ 0 h 167"/>
                <a:gd name="T2" fmla="*/ 42 w 111"/>
                <a:gd name="T3" fmla="*/ 0 h 167"/>
                <a:gd name="T4" fmla="*/ 38 w 111"/>
                <a:gd name="T5" fmla="*/ 1 h 167"/>
                <a:gd name="T6" fmla="*/ 37 w 111"/>
                <a:gd name="T7" fmla="*/ 4 h 167"/>
                <a:gd name="T8" fmla="*/ 34 w 111"/>
                <a:gd name="T9" fmla="*/ 6 h 167"/>
                <a:gd name="T10" fmla="*/ 31 w 111"/>
                <a:gd name="T11" fmla="*/ 11 h 167"/>
                <a:gd name="T12" fmla="*/ 27 w 111"/>
                <a:gd name="T13" fmla="*/ 16 h 167"/>
                <a:gd name="T14" fmla="*/ 17 w 111"/>
                <a:gd name="T15" fmla="*/ 25 h 167"/>
                <a:gd name="T16" fmla="*/ 8 w 111"/>
                <a:gd name="T17" fmla="*/ 33 h 167"/>
                <a:gd name="T18" fmla="*/ 5 w 111"/>
                <a:gd name="T19" fmla="*/ 38 h 167"/>
                <a:gd name="T20" fmla="*/ 3 w 111"/>
                <a:gd name="T21" fmla="*/ 43 h 167"/>
                <a:gd name="T22" fmla="*/ 2 w 111"/>
                <a:gd name="T23" fmla="*/ 48 h 167"/>
                <a:gd name="T24" fmla="*/ 0 w 111"/>
                <a:gd name="T25" fmla="*/ 54 h 167"/>
                <a:gd name="T26" fmla="*/ 4 w 111"/>
                <a:gd name="T27" fmla="*/ 72 h 167"/>
                <a:gd name="T28" fmla="*/ 9 w 111"/>
                <a:gd name="T29" fmla="*/ 88 h 167"/>
                <a:gd name="T30" fmla="*/ 11 w 111"/>
                <a:gd name="T31" fmla="*/ 106 h 167"/>
                <a:gd name="T32" fmla="*/ 12 w 111"/>
                <a:gd name="T33" fmla="*/ 121 h 167"/>
                <a:gd name="T34" fmla="*/ 12 w 111"/>
                <a:gd name="T35" fmla="*/ 136 h 167"/>
                <a:gd name="T36" fmla="*/ 12 w 111"/>
                <a:gd name="T37" fmla="*/ 153 h 167"/>
                <a:gd name="T38" fmla="*/ 21 w 111"/>
                <a:gd name="T39" fmla="*/ 153 h 167"/>
                <a:gd name="T40" fmla="*/ 31 w 111"/>
                <a:gd name="T41" fmla="*/ 149 h 167"/>
                <a:gd name="T42" fmla="*/ 41 w 111"/>
                <a:gd name="T43" fmla="*/ 144 h 167"/>
                <a:gd name="T44" fmla="*/ 46 w 111"/>
                <a:gd name="T45" fmla="*/ 147 h 167"/>
                <a:gd name="T46" fmla="*/ 49 w 111"/>
                <a:gd name="T47" fmla="*/ 149 h 167"/>
                <a:gd name="T48" fmla="*/ 53 w 111"/>
                <a:gd name="T49" fmla="*/ 153 h 167"/>
                <a:gd name="T50" fmla="*/ 57 w 111"/>
                <a:gd name="T51" fmla="*/ 158 h 167"/>
                <a:gd name="T52" fmla="*/ 62 w 111"/>
                <a:gd name="T53" fmla="*/ 163 h 167"/>
                <a:gd name="T54" fmla="*/ 68 w 111"/>
                <a:gd name="T55" fmla="*/ 166 h 167"/>
                <a:gd name="T56" fmla="*/ 75 w 111"/>
                <a:gd name="T57" fmla="*/ 167 h 167"/>
                <a:gd name="T58" fmla="*/ 81 w 111"/>
                <a:gd name="T59" fmla="*/ 167 h 167"/>
                <a:gd name="T60" fmla="*/ 88 w 111"/>
                <a:gd name="T61" fmla="*/ 167 h 167"/>
                <a:gd name="T62" fmla="*/ 93 w 111"/>
                <a:gd name="T63" fmla="*/ 163 h 167"/>
                <a:gd name="T64" fmla="*/ 97 w 111"/>
                <a:gd name="T65" fmla="*/ 158 h 167"/>
                <a:gd name="T66" fmla="*/ 101 w 111"/>
                <a:gd name="T67" fmla="*/ 153 h 167"/>
                <a:gd name="T68" fmla="*/ 103 w 111"/>
                <a:gd name="T69" fmla="*/ 146 h 167"/>
                <a:gd name="T70" fmla="*/ 105 w 111"/>
                <a:gd name="T71" fmla="*/ 138 h 167"/>
                <a:gd name="T72" fmla="*/ 106 w 111"/>
                <a:gd name="T73" fmla="*/ 131 h 167"/>
                <a:gd name="T74" fmla="*/ 106 w 111"/>
                <a:gd name="T75" fmla="*/ 123 h 167"/>
                <a:gd name="T76" fmla="*/ 106 w 111"/>
                <a:gd name="T77" fmla="*/ 87 h 167"/>
                <a:gd name="T78" fmla="*/ 106 w 111"/>
                <a:gd name="T79" fmla="*/ 77 h 167"/>
                <a:gd name="T80" fmla="*/ 107 w 111"/>
                <a:gd name="T81" fmla="*/ 68 h 167"/>
                <a:gd name="T82" fmla="*/ 108 w 111"/>
                <a:gd name="T83" fmla="*/ 58 h 167"/>
                <a:gd name="T84" fmla="*/ 110 w 111"/>
                <a:gd name="T85" fmla="*/ 48 h 167"/>
                <a:gd name="T86" fmla="*/ 111 w 111"/>
                <a:gd name="T87" fmla="*/ 35 h 167"/>
                <a:gd name="T88" fmla="*/ 111 w 111"/>
                <a:gd name="T89" fmla="*/ 25 h 167"/>
                <a:gd name="T90" fmla="*/ 111 w 111"/>
                <a:gd name="T91" fmla="*/ 20 h 167"/>
                <a:gd name="T92" fmla="*/ 111 w 111"/>
                <a:gd name="T93" fmla="*/ 15 h 167"/>
                <a:gd name="T94" fmla="*/ 108 w 111"/>
                <a:gd name="T95" fmla="*/ 10 h 167"/>
                <a:gd name="T96" fmla="*/ 106 w 111"/>
                <a:gd name="T97" fmla="*/ 5 h 167"/>
                <a:gd name="T98" fmla="*/ 102 w 111"/>
                <a:gd name="T99" fmla="*/ 3 h 167"/>
                <a:gd name="T100" fmla="*/ 100 w 111"/>
                <a:gd name="T101" fmla="*/ 1 h 167"/>
                <a:gd name="T102" fmla="*/ 96 w 111"/>
                <a:gd name="T103" fmla="*/ 0 h 167"/>
                <a:gd name="T104" fmla="*/ 92 w 111"/>
                <a:gd name="T105" fmla="*/ 1 h 167"/>
                <a:gd name="T106" fmla="*/ 83 w 111"/>
                <a:gd name="T107" fmla="*/ 3 h 167"/>
                <a:gd name="T108" fmla="*/ 75 w 111"/>
                <a:gd name="T109" fmla="*/ 4 h 167"/>
                <a:gd name="T110" fmla="*/ 59 w 111"/>
                <a:gd name="T111" fmla="*/ 1 h 167"/>
                <a:gd name="T112" fmla="*/ 44 w 111"/>
                <a:gd name="T113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1" h="167">
                  <a:moveTo>
                    <a:pt x="44" y="0"/>
                  </a:moveTo>
                  <a:lnTo>
                    <a:pt x="42" y="0"/>
                  </a:lnTo>
                  <a:lnTo>
                    <a:pt x="38" y="1"/>
                  </a:lnTo>
                  <a:lnTo>
                    <a:pt x="37" y="4"/>
                  </a:lnTo>
                  <a:lnTo>
                    <a:pt x="34" y="6"/>
                  </a:lnTo>
                  <a:lnTo>
                    <a:pt x="31" y="11"/>
                  </a:lnTo>
                  <a:lnTo>
                    <a:pt x="27" y="16"/>
                  </a:lnTo>
                  <a:lnTo>
                    <a:pt x="17" y="25"/>
                  </a:lnTo>
                  <a:lnTo>
                    <a:pt x="8" y="33"/>
                  </a:lnTo>
                  <a:lnTo>
                    <a:pt x="5" y="38"/>
                  </a:lnTo>
                  <a:lnTo>
                    <a:pt x="3" y="43"/>
                  </a:lnTo>
                  <a:lnTo>
                    <a:pt x="2" y="48"/>
                  </a:lnTo>
                  <a:lnTo>
                    <a:pt x="0" y="54"/>
                  </a:lnTo>
                  <a:lnTo>
                    <a:pt x="4" y="72"/>
                  </a:lnTo>
                  <a:lnTo>
                    <a:pt x="9" y="88"/>
                  </a:lnTo>
                  <a:lnTo>
                    <a:pt x="11" y="106"/>
                  </a:lnTo>
                  <a:lnTo>
                    <a:pt x="12" y="121"/>
                  </a:lnTo>
                  <a:lnTo>
                    <a:pt x="12" y="136"/>
                  </a:lnTo>
                  <a:lnTo>
                    <a:pt x="12" y="153"/>
                  </a:lnTo>
                  <a:lnTo>
                    <a:pt x="21" y="153"/>
                  </a:lnTo>
                  <a:lnTo>
                    <a:pt x="31" y="149"/>
                  </a:lnTo>
                  <a:lnTo>
                    <a:pt x="41" y="144"/>
                  </a:lnTo>
                  <a:lnTo>
                    <a:pt x="46" y="147"/>
                  </a:lnTo>
                  <a:lnTo>
                    <a:pt x="49" y="149"/>
                  </a:lnTo>
                  <a:lnTo>
                    <a:pt x="53" y="153"/>
                  </a:lnTo>
                  <a:lnTo>
                    <a:pt x="57" y="158"/>
                  </a:lnTo>
                  <a:lnTo>
                    <a:pt x="62" y="163"/>
                  </a:lnTo>
                  <a:lnTo>
                    <a:pt x="68" y="166"/>
                  </a:lnTo>
                  <a:lnTo>
                    <a:pt x="75" y="167"/>
                  </a:lnTo>
                  <a:lnTo>
                    <a:pt x="81" y="167"/>
                  </a:lnTo>
                  <a:lnTo>
                    <a:pt x="88" y="167"/>
                  </a:lnTo>
                  <a:lnTo>
                    <a:pt x="93" y="163"/>
                  </a:lnTo>
                  <a:lnTo>
                    <a:pt x="97" y="158"/>
                  </a:lnTo>
                  <a:lnTo>
                    <a:pt x="101" y="153"/>
                  </a:lnTo>
                  <a:lnTo>
                    <a:pt x="103" y="146"/>
                  </a:lnTo>
                  <a:lnTo>
                    <a:pt x="105" y="138"/>
                  </a:lnTo>
                  <a:lnTo>
                    <a:pt x="106" y="131"/>
                  </a:lnTo>
                  <a:lnTo>
                    <a:pt x="106" y="123"/>
                  </a:lnTo>
                  <a:lnTo>
                    <a:pt x="106" y="87"/>
                  </a:lnTo>
                  <a:lnTo>
                    <a:pt x="106" y="77"/>
                  </a:lnTo>
                  <a:lnTo>
                    <a:pt x="107" y="68"/>
                  </a:lnTo>
                  <a:lnTo>
                    <a:pt x="108" y="58"/>
                  </a:lnTo>
                  <a:lnTo>
                    <a:pt x="110" y="48"/>
                  </a:lnTo>
                  <a:lnTo>
                    <a:pt x="111" y="35"/>
                  </a:lnTo>
                  <a:lnTo>
                    <a:pt x="111" y="25"/>
                  </a:lnTo>
                  <a:lnTo>
                    <a:pt x="111" y="20"/>
                  </a:lnTo>
                  <a:lnTo>
                    <a:pt x="111" y="15"/>
                  </a:lnTo>
                  <a:lnTo>
                    <a:pt x="108" y="10"/>
                  </a:lnTo>
                  <a:lnTo>
                    <a:pt x="106" y="5"/>
                  </a:lnTo>
                  <a:lnTo>
                    <a:pt x="102" y="3"/>
                  </a:lnTo>
                  <a:lnTo>
                    <a:pt x="100" y="1"/>
                  </a:lnTo>
                  <a:lnTo>
                    <a:pt x="96" y="0"/>
                  </a:lnTo>
                  <a:lnTo>
                    <a:pt x="92" y="1"/>
                  </a:lnTo>
                  <a:lnTo>
                    <a:pt x="83" y="3"/>
                  </a:lnTo>
                  <a:lnTo>
                    <a:pt x="75" y="4"/>
                  </a:lnTo>
                  <a:lnTo>
                    <a:pt x="59" y="1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24" name="Freeform 95"/>
            <p:cNvSpPr>
              <a:spLocks/>
            </p:cNvSpPr>
            <p:nvPr/>
          </p:nvSpPr>
          <p:spPr bwMode="auto">
            <a:xfrm>
              <a:off x="2575190" y="3904712"/>
              <a:ext cx="44462" cy="78056"/>
            </a:xfrm>
            <a:custGeom>
              <a:avLst/>
              <a:gdLst>
                <a:gd name="T0" fmla="*/ 20 w 178"/>
                <a:gd name="T1" fmla="*/ 1 h 317"/>
                <a:gd name="T2" fmla="*/ 15 w 178"/>
                <a:gd name="T3" fmla="*/ 8 h 317"/>
                <a:gd name="T4" fmla="*/ 9 w 178"/>
                <a:gd name="T5" fmla="*/ 20 h 317"/>
                <a:gd name="T6" fmla="*/ 2 w 178"/>
                <a:gd name="T7" fmla="*/ 36 h 317"/>
                <a:gd name="T8" fmla="*/ 4 w 178"/>
                <a:gd name="T9" fmla="*/ 59 h 317"/>
                <a:gd name="T10" fmla="*/ 6 w 178"/>
                <a:gd name="T11" fmla="*/ 102 h 317"/>
                <a:gd name="T12" fmla="*/ 0 w 178"/>
                <a:gd name="T13" fmla="*/ 131 h 317"/>
                <a:gd name="T14" fmla="*/ 4 w 178"/>
                <a:gd name="T15" fmla="*/ 140 h 317"/>
                <a:gd name="T16" fmla="*/ 10 w 178"/>
                <a:gd name="T17" fmla="*/ 146 h 317"/>
                <a:gd name="T18" fmla="*/ 25 w 178"/>
                <a:gd name="T19" fmla="*/ 170 h 317"/>
                <a:gd name="T20" fmla="*/ 29 w 178"/>
                <a:gd name="T21" fmla="*/ 181 h 317"/>
                <a:gd name="T22" fmla="*/ 30 w 178"/>
                <a:gd name="T23" fmla="*/ 197 h 317"/>
                <a:gd name="T24" fmla="*/ 30 w 178"/>
                <a:gd name="T25" fmla="*/ 292 h 317"/>
                <a:gd name="T26" fmla="*/ 32 w 178"/>
                <a:gd name="T27" fmla="*/ 309 h 317"/>
                <a:gd name="T28" fmla="*/ 39 w 178"/>
                <a:gd name="T29" fmla="*/ 316 h 317"/>
                <a:gd name="T30" fmla="*/ 50 w 178"/>
                <a:gd name="T31" fmla="*/ 317 h 317"/>
                <a:gd name="T32" fmla="*/ 58 w 178"/>
                <a:gd name="T33" fmla="*/ 312 h 317"/>
                <a:gd name="T34" fmla="*/ 68 w 178"/>
                <a:gd name="T35" fmla="*/ 301 h 317"/>
                <a:gd name="T36" fmla="*/ 85 w 178"/>
                <a:gd name="T37" fmla="*/ 284 h 317"/>
                <a:gd name="T38" fmla="*/ 99 w 178"/>
                <a:gd name="T39" fmla="*/ 272 h 317"/>
                <a:gd name="T40" fmla="*/ 105 w 178"/>
                <a:gd name="T41" fmla="*/ 267 h 317"/>
                <a:gd name="T42" fmla="*/ 107 w 178"/>
                <a:gd name="T43" fmla="*/ 234 h 317"/>
                <a:gd name="T44" fmla="*/ 101 w 178"/>
                <a:gd name="T45" fmla="*/ 205 h 317"/>
                <a:gd name="T46" fmla="*/ 105 w 178"/>
                <a:gd name="T47" fmla="*/ 199 h 317"/>
                <a:gd name="T48" fmla="*/ 113 w 178"/>
                <a:gd name="T49" fmla="*/ 195 h 317"/>
                <a:gd name="T50" fmla="*/ 119 w 178"/>
                <a:gd name="T51" fmla="*/ 183 h 317"/>
                <a:gd name="T52" fmla="*/ 123 w 178"/>
                <a:gd name="T53" fmla="*/ 168 h 317"/>
                <a:gd name="T54" fmla="*/ 135 w 178"/>
                <a:gd name="T55" fmla="*/ 141 h 317"/>
                <a:gd name="T56" fmla="*/ 173 w 178"/>
                <a:gd name="T57" fmla="*/ 139 h 317"/>
                <a:gd name="T58" fmla="*/ 177 w 178"/>
                <a:gd name="T59" fmla="*/ 135 h 317"/>
                <a:gd name="T60" fmla="*/ 178 w 178"/>
                <a:gd name="T61" fmla="*/ 129 h 317"/>
                <a:gd name="T62" fmla="*/ 174 w 178"/>
                <a:gd name="T63" fmla="*/ 123 h 317"/>
                <a:gd name="T64" fmla="*/ 165 w 178"/>
                <a:gd name="T65" fmla="*/ 116 h 317"/>
                <a:gd name="T66" fmla="*/ 149 w 178"/>
                <a:gd name="T67" fmla="*/ 112 h 317"/>
                <a:gd name="T68" fmla="*/ 138 w 178"/>
                <a:gd name="T69" fmla="*/ 106 h 317"/>
                <a:gd name="T70" fmla="*/ 133 w 178"/>
                <a:gd name="T71" fmla="*/ 101 h 317"/>
                <a:gd name="T72" fmla="*/ 127 w 178"/>
                <a:gd name="T73" fmla="*/ 85 h 317"/>
                <a:gd name="T74" fmla="*/ 113 w 178"/>
                <a:gd name="T75" fmla="*/ 67 h 317"/>
                <a:gd name="T76" fmla="*/ 100 w 178"/>
                <a:gd name="T77" fmla="*/ 60 h 317"/>
                <a:gd name="T78" fmla="*/ 94 w 178"/>
                <a:gd name="T79" fmla="*/ 53 h 317"/>
                <a:gd name="T80" fmla="*/ 94 w 178"/>
                <a:gd name="T81" fmla="*/ 40 h 317"/>
                <a:gd name="T82" fmla="*/ 94 w 178"/>
                <a:gd name="T83" fmla="*/ 26 h 317"/>
                <a:gd name="T84" fmla="*/ 90 w 178"/>
                <a:gd name="T85" fmla="*/ 21 h 317"/>
                <a:gd name="T86" fmla="*/ 83 w 178"/>
                <a:gd name="T87" fmla="*/ 22 h 317"/>
                <a:gd name="T88" fmla="*/ 75 w 178"/>
                <a:gd name="T89" fmla="*/ 28 h 317"/>
                <a:gd name="T90" fmla="*/ 70 w 178"/>
                <a:gd name="T91" fmla="*/ 36 h 317"/>
                <a:gd name="T92" fmla="*/ 64 w 178"/>
                <a:gd name="T93" fmla="*/ 42 h 317"/>
                <a:gd name="T94" fmla="*/ 55 w 178"/>
                <a:gd name="T95" fmla="*/ 46 h 317"/>
                <a:gd name="T96" fmla="*/ 48 w 178"/>
                <a:gd name="T97" fmla="*/ 42 h 317"/>
                <a:gd name="T98" fmla="*/ 39 w 178"/>
                <a:gd name="T99" fmla="*/ 30 h 317"/>
                <a:gd name="T100" fmla="*/ 32 w 178"/>
                <a:gd name="T101" fmla="*/ 12 h 317"/>
                <a:gd name="T102" fmla="*/ 30 w 178"/>
                <a:gd name="T103" fmla="*/ 3 h 317"/>
                <a:gd name="T104" fmla="*/ 26 w 178"/>
                <a:gd name="T105" fmla="*/ 1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8" h="317">
                  <a:moveTo>
                    <a:pt x="24" y="0"/>
                  </a:moveTo>
                  <a:lnTo>
                    <a:pt x="20" y="1"/>
                  </a:lnTo>
                  <a:lnTo>
                    <a:pt x="16" y="3"/>
                  </a:lnTo>
                  <a:lnTo>
                    <a:pt x="15" y="8"/>
                  </a:lnTo>
                  <a:lnTo>
                    <a:pt x="12" y="12"/>
                  </a:lnTo>
                  <a:lnTo>
                    <a:pt x="9" y="20"/>
                  </a:lnTo>
                  <a:lnTo>
                    <a:pt x="5" y="27"/>
                  </a:lnTo>
                  <a:lnTo>
                    <a:pt x="2" y="36"/>
                  </a:lnTo>
                  <a:lnTo>
                    <a:pt x="2" y="45"/>
                  </a:lnTo>
                  <a:lnTo>
                    <a:pt x="4" y="59"/>
                  </a:lnTo>
                  <a:lnTo>
                    <a:pt x="6" y="72"/>
                  </a:lnTo>
                  <a:lnTo>
                    <a:pt x="6" y="102"/>
                  </a:lnTo>
                  <a:lnTo>
                    <a:pt x="2" y="116"/>
                  </a:lnTo>
                  <a:lnTo>
                    <a:pt x="0" y="131"/>
                  </a:lnTo>
                  <a:lnTo>
                    <a:pt x="1" y="136"/>
                  </a:lnTo>
                  <a:lnTo>
                    <a:pt x="4" y="140"/>
                  </a:lnTo>
                  <a:lnTo>
                    <a:pt x="6" y="143"/>
                  </a:lnTo>
                  <a:lnTo>
                    <a:pt x="10" y="146"/>
                  </a:lnTo>
                  <a:lnTo>
                    <a:pt x="19" y="158"/>
                  </a:lnTo>
                  <a:lnTo>
                    <a:pt x="25" y="170"/>
                  </a:lnTo>
                  <a:lnTo>
                    <a:pt x="27" y="175"/>
                  </a:lnTo>
                  <a:lnTo>
                    <a:pt x="29" y="181"/>
                  </a:lnTo>
                  <a:lnTo>
                    <a:pt x="30" y="189"/>
                  </a:lnTo>
                  <a:lnTo>
                    <a:pt x="30" y="197"/>
                  </a:lnTo>
                  <a:lnTo>
                    <a:pt x="30" y="279"/>
                  </a:lnTo>
                  <a:lnTo>
                    <a:pt x="30" y="292"/>
                  </a:lnTo>
                  <a:lnTo>
                    <a:pt x="31" y="304"/>
                  </a:lnTo>
                  <a:lnTo>
                    <a:pt x="32" y="309"/>
                  </a:lnTo>
                  <a:lnTo>
                    <a:pt x="35" y="313"/>
                  </a:lnTo>
                  <a:lnTo>
                    <a:pt x="39" y="316"/>
                  </a:lnTo>
                  <a:lnTo>
                    <a:pt x="45" y="317"/>
                  </a:lnTo>
                  <a:lnTo>
                    <a:pt x="50" y="317"/>
                  </a:lnTo>
                  <a:lnTo>
                    <a:pt x="54" y="314"/>
                  </a:lnTo>
                  <a:lnTo>
                    <a:pt x="58" y="312"/>
                  </a:lnTo>
                  <a:lnTo>
                    <a:pt x="61" y="308"/>
                  </a:lnTo>
                  <a:lnTo>
                    <a:pt x="68" y="301"/>
                  </a:lnTo>
                  <a:lnTo>
                    <a:pt x="76" y="293"/>
                  </a:lnTo>
                  <a:lnTo>
                    <a:pt x="85" y="284"/>
                  </a:lnTo>
                  <a:lnTo>
                    <a:pt x="95" y="274"/>
                  </a:lnTo>
                  <a:lnTo>
                    <a:pt x="99" y="272"/>
                  </a:lnTo>
                  <a:lnTo>
                    <a:pt x="103" y="269"/>
                  </a:lnTo>
                  <a:lnTo>
                    <a:pt x="105" y="267"/>
                  </a:lnTo>
                  <a:lnTo>
                    <a:pt x="107" y="263"/>
                  </a:lnTo>
                  <a:lnTo>
                    <a:pt x="107" y="234"/>
                  </a:lnTo>
                  <a:lnTo>
                    <a:pt x="104" y="219"/>
                  </a:lnTo>
                  <a:lnTo>
                    <a:pt x="101" y="205"/>
                  </a:lnTo>
                  <a:lnTo>
                    <a:pt x="103" y="202"/>
                  </a:lnTo>
                  <a:lnTo>
                    <a:pt x="105" y="199"/>
                  </a:lnTo>
                  <a:lnTo>
                    <a:pt x="109" y="198"/>
                  </a:lnTo>
                  <a:lnTo>
                    <a:pt x="113" y="195"/>
                  </a:lnTo>
                  <a:lnTo>
                    <a:pt x="118" y="189"/>
                  </a:lnTo>
                  <a:lnTo>
                    <a:pt x="119" y="183"/>
                  </a:lnTo>
                  <a:lnTo>
                    <a:pt x="120" y="175"/>
                  </a:lnTo>
                  <a:lnTo>
                    <a:pt x="123" y="168"/>
                  </a:lnTo>
                  <a:lnTo>
                    <a:pt x="129" y="155"/>
                  </a:lnTo>
                  <a:lnTo>
                    <a:pt x="135" y="141"/>
                  </a:lnTo>
                  <a:lnTo>
                    <a:pt x="171" y="141"/>
                  </a:lnTo>
                  <a:lnTo>
                    <a:pt x="173" y="139"/>
                  </a:lnTo>
                  <a:lnTo>
                    <a:pt x="176" y="138"/>
                  </a:lnTo>
                  <a:lnTo>
                    <a:pt x="177" y="135"/>
                  </a:lnTo>
                  <a:lnTo>
                    <a:pt x="178" y="133"/>
                  </a:lnTo>
                  <a:lnTo>
                    <a:pt x="178" y="129"/>
                  </a:lnTo>
                  <a:lnTo>
                    <a:pt x="177" y="125"/>
                  </a:lnTo>
                  <a:lnTo>
                    <a:pt x="174" y="123"/>
                  </a:lnTo>
                  <a:lnTo>
                    <a:pt x="172" y="120"/>
                  </a:lnTo>
                  <a:lnTo>
                    <a:pt x="165" y="116"/>
                  </a:lnTo>
                  <a:lnTo>
                    <a:pt x="158" y="114"/>
                  </a:lnTo>
                  <a:lnTo>
                    <a:pt x="149" y="112"/>
                  </a:lnTo>
                  <a:lnTo>
                    <a:pt x="142" y="109"/>
                  </a:lnTo>
                  <a:lnTo>
                    <a:pt x="138" y="106"/>
                  </a:lnTo>
                  <a:lnTo>
                    <a:pt x="135" y="105"/>
                  </a:lnTo>
                  <a:lnTo>
                    <a:pt x="133" y="101"/>
                  </a:lnTo>
                  <a:lnTo>
                    <a:pt x="130" y="97"/>
                  </a:lnTo>
                  <a:lnTo>
                    <a:pt x="127" y="85"/>
                  </a:lnTo>
                  <a:lnTo>
                    <a:pt x="122" y="74"/>
                  </a:lnTo>
                  <a:lnTo>
                    <a:pt x="113" y="67"/>
                  </a:lnTo>
                  <a:lnTo>
                    <a:pt x="104" y="62"/>
                  </a:lnTo>
                  <a:lnTo>
                    <a:pt x="100" y="60"/>
                  </a:lnTo>
                  <a:lnTo>
                    <a:pt x="96" y="57"/>
                  </a:lnTo>
                  <a:lnTo>
                    <a:pt x="94" y="53"/>
                  </a:lnTo>
                  <a:lnTo>
                    <a:pt x="93" y="48"/>
                  </a:lnTo>
                  <a:lnTo>
                    <a:pt x="94" y="40"/>
                  </a:lnTo>
                  <a:lnTo>
                    <a:pt x="94" y="30"/>
                  </a:lnTo>
                  <a:lnTo>
                    <a:pt x="94" y="26"/>
                  </a:lnTo>
                  <a:lnTo>
                    <a:pt x="93" y="23"/>
                  </a:lnTo>
                  <a:lnTo>
                    <a:pt x="90" y="21"/>
                  </a:lnTo>
                  <a:lnTo>
                    <a:pt x="86" y="21"/>
                  </a:lnTo>
                  <a:lnTo>
                    <a:pt x="83" y="22"/>
                  </a:lnTo>
                  <a:lnTo>
                    <a:pt x="79" y="25"/>
                  </a:lnTo>
                  <a:lnTo>
                    <a:pt x="75" y="28"/>
                  </a:lnTo>
                  <a:lnTo>
                    <a:pt x="73" y="32"/>
                  </a:lnTo>
                  <a:lnTo>
                    <a:pt x="70" y="36"/>
                  </a:lnTo>
                  <a:lnTo>
                    <a:pt x="68" y="40"/>
                  </a:lnTo>
                  <a:lnTo>
                    <a:pt x="64" y="42"/>
                  </a:lnTo>
                  <a:lnTo>
                    <a:pt x="60" y="45"/>
                  </a:lnTo>
                  <a:lnTo>
                    <a:pt x="55" y="46"/>
                  </a:lnTo>
                  <a:lnTo>
                    <a:pt x="51" y="45"/>
                  </a:lnTo>
                  <a:lnTo>
                    <a:pt x="48" y="42"/>
                  </a:lnTo>
                  <a:lnTo>
                    <a:pt x="44" y="38"/>
                  </a:lnTo>
                  <a:lnTo>
                    <a:pt x="39" y="30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31" y="6"/>
                  </a:lnTo>
                  <a:lnTo>
                    <a:pt x="30" y="3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25" name="Freeform 96"/>
            <p:cNvSpPr>
              <a:spLocks/>
            </p:cNvSpPr>
            <p:nvPr/>
          </p:nvSpPr>
          <p:spPr bwMode="auto">
            <a:xfrm>
              <a:off x="3769740" y="5047883"/>
              <a:ext cx="54343" cy="61259"/>
            </a:xfrm>
            <a:custGeom>
              <a:avLst/>
              <a:gdLst>
                <a:gd name="T0" fmla="*/ 30 w 219"/>
                <a:gd name="T1" fmla="*/ 1 h 247"/>
                <a:gd name="T2" fmla="*/ 16 w 219"/>
                <a:gd name="T3" fmla="*/ 8 h 247"/>
                <a:gd name="T4" fmla="*/ 6 w 219"/>
                <a:gd name="T5" fmla="*/ 18 h 247"/>
                <a:gd name="T6" fmla="*/ 1 w 219"/>
                <a:gd name="T7" fmla="*/ 31 h 247"/>
                <a:gd name="T8" fmla="*/ 2 w 219"/>
                <a:gd name="T9" fmla="*/ 50 h 247"/>
                <a:gd name="T10" fmla="*/ 7 w 219"/>
                <a:gd name="T11" fmla="*/ 82 h 247"/>
                <a:gd name="T12" fmla="*/ 12 w 219"/>
                <a:gd name="T13" fmla="*/ 109 h 247"/>
                <a:gd name="T14" fmla="*/ 21 w 219"/>
                <a:gd name="T15" fmla="*/ 126 h 247"/>
                <a:gd name="T16" fmla="*/ 35 w 219"/>
                <a:gd name="T17" fmla="*/ 142 h 247"/>
                <a:gd name="T18" fmla="*/ 52 w 219"/>
                <a:gd name="T19" fmla="*/ 153 h 247"/>
                <a:gd name="T20" fmla="*/ 74 w 219"/>
                <a:gd name="T21" fmla="*/ 168 h 247"/>
                <a:gd name="T22" fmla="*/ 92 w 219"/>
                <a:gd name="T23" fmla="*/ 183 h 247"/>
                <a:gd name="T24" fmla="*/ 109 w 219"/>
                <a:gd name="T25" fmla="*/ 206 h 247"/>
                <a:gd name="T26" fmla="*/ 125 w 219"/>
                <a:gd name="T27" fmla="*/ 225 h 247"/>
                <a:gd name="T28" fmla="*/ 144 w 219"/>
                <a:gd name="T29" fmla="*/ 238 h 247"/>
                <a:gd name="T30" fmla="*/ 165 w 219"/>
                <a:gd name="T31" fmla="*/ 247 h 247"/>
                <a:gd name="T32" fmla="*/ 183 w 219"/>
                <a:gd name="T33" fmla="*/ 247 h 247"/>
                <a:gd name="T34" fmla="*/ 190 w 219"/>
                <a:gd name="T35" fmla="*/ 242 h 247"/>
                <a:gd name="T36" fmla="*/ 197 w 219"/>
                <a:gd name="T37" fmla="*/ 231 h 247"/>
                <a:gd name="T38" fmla="*/ 205 w 219"/>
                <a:gd name="T39" fmla="*/ 215 h 247"/>
                <a:gd name="T40" fmla="*/ 214 w 219"/>
                <a:gd name="T41" fmla="*/ 207 h 247"/>
                <a:gd name="T42" fmla="*/ 218 w 219"/>
                <a:gd name="T43" fmla="*/ 200 h 247"/>
                <a:gd name="T44" fmla="*/ 219 w 219"/>
                <a:gd name="T45" fmla="*/ 143 h 247"/>
                <a:gd name="T46" fmla="*/ 215 w 219"/>
                <a:gd name="T47" fmla="*/ 131 h 247"/>
                <a:gd name="T48" fmla="*/ 205 w 219"/>
                <a:gd name="T49" fmla="*/ 121 h 247"/>
                <a:gd name="T50" fmla="*/ 184 w 219"/>
                <a:gd name="T51" fmla="*/ 103 h 247"/>
                <a:gd name="T52" fmla="*/ 170 w 219"/>
                <a:gd name="T53" fmla="*/ 75 h 247"/>
                <a:gd name="T54" fmla="*/ 163 w 219"/>
                <a:gd name="T55" fmla="*/ 72 h 247"/>
                <a:gd name="T56" fmla="*/ 155 w 219"/>
                <a:gd name="T57" fmla="*/ 72 h 247"/>
                <a:gd name="T58" fmla="*/ 138 w 219"/>
                <a:gd name="T59" fmla="*/ 72 h 247"/>
                <a:gd name="T60" fmla="*/ 125 w 219"/>
                <a:gd name="T61" fmla="*/ 68 h 247"/>
                <a:gd name="T62" fmla="*/ 115 w 219"/>
                <a:gd name="T63" fmla="*/ 60 h 247"/>
                <a:gd name="T64" fmla="*/ 94 w 219"/>
                <a:gd name="T65" fmla="*/ 45 h 247"/>
                <a:gd name="T66" fmla="*/ 81 w 219"/>
                <a:gd name="T67" fmla="*/ 43 h 247"/>
                <a:gd name="T68" fmla="*/ 76 w 219"/>
                <a:gd name="T69" fmla="*/ 40 h 247"/>
                <a:gd name="T70" fmla="*/ 72 w 219"/>
                <a:gd name="T71" fmla="*/ 36 h 247"/>
                <a:gd name="T72" fmla="*/ 59 w 219"/>
                <a:gd name="T73" fmla="*/ 11 h 247"/>
                <a:gd name="T74" fmla="*/ 50 w 219"/>
                <a:gd name="T75" fmla="*/ 4 h 247"/>
                <a:gd name="T76" fmla="*/ 37 w 219"/>
                <a:gd name="T77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9" h="247">
                  <a:moveTo>
                    <a:pt x="37" y="0"/>
                  </a:moveTo>
                  <a:lnTo>
                    <a:pt x="30" y="1"/>
                  </a:lnTo>
                  <a:lnTo>
                    <a:pt x="22" y="4"/>
                  </a:lnTo>
                  <a:lnTo>
                    <a:pt x="16" y="8"/>
                  </a:lnTo>
                  <a:lnTo>
                    <a:pt x="11" y="11"/>
                  </a:lnTo>
                  <a:lnTo>
                    <a:pt x="6" y="18"/>
                  </a:lnTo>
                  <a:lnTo>
                    <a:pt x="3" y="24"/>
                  </a:lnTo>
                  <a:lnTo>
                    <a:pt x="1" y="31"/>
                  </a:lnTo>
                  <a:lnTo>
                    <a:pt x="0" y="39"/>
                  </a:lnTo>
                  <a:lnTo>
                    <a:pt x="2" y="50"/>
                  </a:lnTo>
                  <a:lnTo>
                    <a:pt x="5" y="62"/>
                  </a:lnTo>
                  <a:lnTo>
                    <a:pt x="7" y="82"/>
                  </a:lnTo>
                  <a:lnTo>
                    <a:pt x="10" y="100"/>
                  </a:lnTo>
                  <a:lnTo>
                    <a:pt x="12" y="109"/>
                  </a:lnTo>
                  <a:lnTo>
                    <a:pt x="16" y="117"/>
                  </a:lnTo>
                  <a:lnTo>
                    <a:pt x="21" y="126"/>
                  </a:lnTo>
                  <a:lnTo>
                    <a:pt x="26" y="134"/>
                  </a:lnTo>
                  <a:lnTo>
                    <a:pt x="35" y="142"/>
                  </a:lnTo>
                  <a:lnTo>
                    <a:pt x="43" y="148"/>
                  </a:lnTo>
                  <a:lnTo>
                    <a:pt x="52" y="153"/>
                  </a:lnTo>
                  <a:lnTo>
                    <a:pt x="62" y="159"/>
                  </a:lnTo>
                  <a:lnTo>
                    <a:pt x="74" y="168"/>
                  </a:lnTo>
                  <a:lnTo>
                    <a:pt x="84" y="176"/>
                  </a:lnTo>
                  <a:lnTo>
                    <a:pt x="92" y="183"/>
                  </a:lnTo>
                  <a:lnTo>
                    <a:pt x="101" y="195"/>
                  </a:lnTo>
                  <a:lnTo>
                    <a:pt x="109" y="206"/>
                  </a:lnTo>
                  <a:lnTo>
                    <a:pt x="118" y="216"/>
                  </a:lnTo>
                  <a:lnTo>
                    <a:pt x="125" y="225"/>
                  </a:lnTo>
                  <a:lnTo>
                    <a:pt x="134" y="232"/>
                  </a:lnTo>
                  <a:lnTo>
                    <a:pt x="144" y="238"/>
                  </a:lnTo>
                  <a:lnTo>
                    <a:pt x="154" y="243"/>
                  </a:lnTo>
                  <a:lnTo>
                    <a:pt x="165" y="247"/>
                  </a:lnTo>
                  <a:lnTo>
                    <a:pt x="178" y="247"/>
                  </a:lnTo>
                  <a:lnTo>
                    <a:pt x="183" y="247"/>
                  </a:lnTo>
                  <a:lnTo>
                    <a:pt x="187" y="245"/>
                  </a:lnTo>
                  <a:lnTo>
                    <a:pt x="190" y="242"/>
                  </a:lnTo>
                  <a:lnTo>
                    <a:pt x="193" y="238"/>
                  </a:lnTo>
                  <a:lnTo>
                    <a:pt x="197" y="231"/>
                  </a:lnTo>
                  <a:lnTo>
                    <a:pt x="200" y="221"/>
                  </a:lnTo>
                  <a:lnTo>
                    <a:pt x="205" y="215"/>
                  </a:lnTo>
                  <a:lnTo>
                    <a:pt x="212" y="210"/>
                  </a:lnTo>
                  <a:lnTo>
                    <a:pt x="214" y="207"/>
                  </a:lnTo>
                  <a:lnTo>
                    <a:pt x="217" y="203"/>
                  </a:lnTo>
                  <a:lnTo>
                    <a:pt x="218" y="200"/>
                  </a:lnTo>
                  <a:lnTo>
                    <a:pt x="219" y="196"/>
                  </a:lnTo>
                  <a:lnTo>
                    <a:pt x="219" y="143"/>
                  </a:lnTo>
                  <a:lnTo>
                    <a:pt x="218" y="136"/>
                  </a:lnTo>
                  <a:lnTo>
                    <a:pt x="215" y="131"/>
                  </a:lnTo>
                  <a:lnTo>
                    <a:pt x="210" y="126"/>
                  </a:lnTo>
                  <a:lnTo>
                    <a:pt x="205" y="121"/>
                  </a:lnTo>
                  <a:lnTo>
                    <a:pt x="194" y="113"/>
                  </a:lnTo>
                  <a:lnTo>
                    <a:pt x="184" y="103"/>
                  </a:lnTo>
                  <a:lnTo>
                    <a:pt x="178" y="89"/>
                  </a:lnTo>
                  <a:lnTo>
                    <a:pt x="170" y="75"/>
                  </a:lnTo>
                  <a:lnTo>
                    <a:pt x="166" y="73"/>
                  </a:lnTo>
                  <a:lnTo>
                    <a:pt x="163" y="72"/>
                  </a:lnTo>
                  <a:lnTo>
                    <a:pt x="159" y="72"/>
                  </a:lnTo>
                  <a:lnTo>
                    <a:pt x="155" y="72"/>
                  </a:lnTo>
                  <a:lnTo>
                    <a:pt x="146" y="72"/>
                  </a:lnTo>
                  <a:lnTo>
                    <a:pt x="138" y="72"/>
                  </a:lnTo>
                  <a:lnTo>
                    <a:pt x="130" y="70"/>
                  </a:lnTo>
                  <a:lnTo>
                    <a:pt x="125" y="68"/>
                  </a:lnTo>
                  <a:lnTo>
                    <a:pt x="120" y="64"/>
                  </a:lnTo>
                  <a:lnTo>
                    <a:pt x="115" y="60"/>
                  </a:lnTo>
                  <a:lnTo>
                    <a:pt x="105" y="53"/>
                  </a:lnTo>
                  <a:lnTo>
                    <a:pt x="94" y="45"/>
                  </a:lnTo>
                  <a:lnTo>
                    <a:pt x="87" y="44"/>
                  </a:lnTo>
                  <a:lnTo>
                    <a:pt x="81" y="43"/>
                  </a:lnTo>
                  <a:lnTo>
                    <a:pt x="79" y="41"/>
                  </a:lnTo>
                  <a:lnTo>
                    <a:pt x="76" y="40"/>
                  </a:lnTo>
                  <a:lnTo>
                    <a:pt x="75" y="39"/>
                  </a:lnTo>
                  <a:lnTo>
                    <a:pt x="72" y="36"/>
                  </a:lnTo>
                  <a:lnTo>
                    <a:pt x="66" y="24"/>
                  </a:lnTo>
                  <a:lnTo>
                    <a:pt x="59" y="11"/>
                  </a:lnTo>
                  <a:lnTo>
                    <a:pt x="55" y="8"/>
                  </a:lnTo>
                  <a:lnTo>
                    <a:pt x="50" y="4"/>
                  </a:lnTo>
                  <a:lnTo>
                    <a:pt x="43" y="1"/>
                  </a:lnTo>
                  <a:lnTo>
                    <a:pt x="37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26" name="Freeform 97"/>
            <p:cNvSpPr>
              <a:spLocks/>
            </p:cNvSpPr>
            <p:nvPr/>
          </p:nvSpPr>
          <p:spPr bwMode="auto">
            <a:xfrm>
              <a:off x="3855701" y="4538050"/>
              <a:ext cx="20749" cy="31618"/>
            </a:xfrm>
            <a:custGeom>
              <a:avLst/>
              <a:gdLst>
                <a:gd name="T0" fmla="*/ 13 w 84"/>
                <a:gd name="T1" fmla="*/ 0 h 127"/>
                <a:gd name="T2" fmla="*/ 9 w 84"/>
                <a:gd name="T3" fmla="*/ 0 h 127"/>
                <a:gd name="T4" fmla="*/ 4 w 84"/>
                <a:gd name="T5" fmla="*/ 1 h 127"/>
                <a:gd name="T6" fmla="*/ 1 w 84"/>
                <a:gd name="T7" fmla="*/ 4 h 127"/>
                <a:gd name="T8" fmla="*/ 0 w 84"/>
                <a:gd name="T9" fmla="*/ 6 h 127"/>
                <a:gd name="T10" fmla="*/ 5 w 84"/>
                <a:gd name="T11" fmla="*/ 20 h 127"/>
                <a:gd name="T12" fmla="*/ 13 w 84"/>
                <a:gd name="T13" fmla="*/ 33 h 127"/>
                <a:gd name="T14" fmla="*/ 13 w 84"/>
                <a:gd name="T15" fmla="*/ 48 h 127"/>
                <a:gd name="T16" fmla="*/ 12 w 84"/>
                <a:gd name="T17" fmla="*/ 63 h 127"/>
                <a:gd name="T18" fmla="*/ 12 w 84"/>
                <a:gd name="T19" fmla="*/ 74 h 127"/>
                <a:gd name="T20" fmla="*/ 14 w 84"/>
                <a:gd name="T21" fmla="*/ 84 h 127"/>
                <a:gd name="T22" fmla="*/ 17 w 84"/>
                <a:gd name="T23" fmla="*/ 89 h 127"/>
                <a:gd name="T24" fmla="*/ 19 w 84"/>
                <a:gd name="T25" fmla="*/ 93 h 127"/>
                <a:gd name="T26" fmla="*/ 23 w 84"/>
                <a:gd name="T27" fmla="*/ 97 h 127"/>
                <a:gd name="T28" fmla="*/ 27 w 84"/>
                <a:gd name="T29" fmla="*/ 100 h 127"/>
                <a:gd name="T30" fmla="*/ 38 w 84"/>
                <a:gd name="T31" fmla="*/ 104 h 127"/>
                <a:gd name="T32" fmla="*/ 48 w 84"/>
                <a:gd name="T33" fmla="*/ 107 h 127"/>
                <a:gd name="T34" fmla="*/ 54 w 84"/>
                <a:gd name="T35" fmla="*/ 112 h 127"/>
                <a:gd name="T36" fmla="*/ 59 w 84"/>
                <a:gd name="T37" fmla="*/ 119 h 127"/>
                <a:gd name="T38" fmla="*/ 62 w 84"/>
                <a:gd name="T39" fmla="*/ 122 h 127"/>
                <a:gd name="T40" fmla="*/ 64 w 84"/>
                <a:gd name="T41" fmla="*/ 124 h 127"/>
                <a:gd name="T42" fmla="*/ 67 w 84"/>
                <a:gd name="T43" fmla="*/ 127 h 127"/>
                <a:gd name="T44" fmla="*/ 70 w 84"/>
                <a:gd name="T45" fmla="*/ 127 h 127"/>
                <a:gd name="T46" fmla="*/ 74 w 84"/>
                <a:gd name="T47" fmla="*/ 127 h 127"/>
                <a:gd name="T48" fmla="*/ 78 w 84"/>
                <a:gd name="T49" fmla="*/ 124 h 127"/>
                <a:gd name="T50" fmla="*/ 81 w 84"/>
                <a:gd name="T51" fmla="*/ 122 h 127"/>
                <a:gd name="T52" fmla="*/ 82 w 84"/>
                <a:gd name="T53" fmla="*/ 118 h 127"/>
                <a:gd name="T54" fmla="*/ 83 w 84"/>
                <a:gd name="T55" fmla="*/ 109 h 127"/>
                <a:gd name="T56" fmla="*/ 84 w 84"/>
                <a:gd name="T57" fmla="*/ 100 h 127"/>
                <a:gd name="T58" fmla="*/ 79 w 84"/>
                <a:gd name="T59" fmla="*/ 85 h 127"/>
                <a:gd name="T60" fmla="*/ 74 w 84"/>
                <a:gd name="T61" fmla="*/ 72 h 127"/>
                <a:gd name="T62" fmla="*/ 74 w 84"/>
                <a:gd name="T63" fmla="*/ 58 h 127"/>
                <a:gd name="T64" fmla="*/ 74 w 84"/>
                <a:gd name="T65" fmla="*/ 45 h 127"/>
                <a:gd name="T66" fmla="*/ 74 w 84"/>
                <a:gd name="T67" fmla="*/ 40 h 127"/>
                <a:gd name="T68" fmla="*/ 74 w 84"/>
                <a:gd name="T69" fmla="*/ 34 h 127"/>
                <a:gd name="T70" fmla="*/ 73 w 84"/>
                <a:gd name="T71" fmla="*/ 28 h 127"/>
                <a:gd name="T72" fmla="*/ 70 w 84"/>
                <a:gd name="T73" fmla="*/ 21 h 127"/>
                <a:gd name="T74" fmla="*/ 68 w 84"/>
                <a:gd name="T75" fmla="*/ 16 h 127"/>
                <a:gd name="T76" fmla="*/ 64 w 84"/>
                <a:gd name="T77" fmla="*/ 14 h 127"/>
                <a:gd name="T78" fmla="*/ 59 w 84"/>
                <a:gd name="T79" fmla="*/ 11 h 127"/>
                <a:gd name="T80" fmla="*/ 54 w 84"/>
                <a:gd name="T81" fmla="*/ 10 h 127"/>
                <a:gd name="T82" fmla="*/ 43 w 84"/>
                <a:gd name="T83" fmla="*/ 10 h 127"/>
                <a:gd name="T84" fmla="*/ 32 w 84"/>
                <a:gd name="T85" fmla="*/ 8 h 127"/>
                <a:gd name="T86" fmla="*/ 22 w 84"/>
                <a:gd name="T87" fmla="*/ 4 h 127"/>
                <a:gd name="T88" fmla="*/ 13 w 84"/>
                <a:gd name="T8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127">
                  <a:moveTo>
                    <a:pt x="13" y="0"/>
                  </a:moveTo>
                  <a:lnTo>
                    <a:pt x="9" y="0"/>
                  </a:lnTo>
                  <a:lnTo>
                    <a:pt x="4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5" y="20"/>
                  </a:lnTo>
                  <a:lnTo>
                    <a:pt x="13" y="33"/>
                  </a:lnTo>
                  <a:lnTo>
                    <a:pt x="13" y="48"/>
                  </a:lnTo>
                  <a:lnTo>
                    <a:pt x="12" y="63"/>
                  </a:lnTo>
                  <a:lnTo>
                    <a:pt x="12" y="74"/>
                  </a:lnTo>
                  <a:lnTo>
                    <a:pt x="14" y="84"/>
                  </a:lnTo>
                  <a:lnTo>
                    <a:pt x="17" y="89"/>
                  </a:lnTo>
                  <a:lnTo>
                    <a:pt x="19" y="93"/>
                  </a:lnTo>
                  <a:lnTo>
                    <a:pt x="23" y="97"/>
                  </a:lnTo>
                  <a:lnTo>
                    <a:pt x="27" y="100"/>
                  </a:lnTo>
                  <a:lnTo>
                    <a:pt x="38" y="104"/>
                  </a:lnTo>
                  <a:lnTo>
                    <a:pt x="48" y="107"/>
                  </a:lnTo>
                  <a:lnTo>
                    <a:pt x="54" y="112"/>
                  </a:lnTo>
                  <a:lnTo>
                    <a:pt x="59" y="119"/>
                  </a:lnTo>
                  <a:lnTo>
                    <a:pt x="62" y="122"/>
                  </a:lnTo>
                  <a:lnTo>
                    <a:pt x="64" y="124"/>
                  </a:lnTo>
                  <a:lnTo>
                    <a:pt x="67" y="127"/>
                  </a:lnTo>
                  <a:lnTo>
                    <a:pt x="70" y="127"/>
                  </a:lnTo>
                  <a:lnTo>
                    <a:pt x="74" y="127"/>
                  </a:lnTo>
                  <a:lnTo>
                    <a:pt x="78" y="124"/>
                  </a:lnTo>
                  <a:lnTo>
                    <a:pt x="81" y="122"/>
                  </a:lnTo>
                  <a:lnTo>
                    <a:pt x="82" y="118"/>
                  </a:lnTo>
                  <a:lnTo>
                    <a:pt x="83" y="109"/>
                  </a:lnTo>
                  <a:lnTo>
                    <a:pt x="84" y="100"/>
                  </a:lnTo>
                  <a:lnTo>
                    <a:pt x="79" y="85"/>
                  </a:lnTo>
                  <a:lnTo>
                    <a:pt x="74" y="72"/>
                  </a:lnTo>
                  <a:lnTo>
                    <a:pt x="74" y="58"/>
                  </a:lnTo>
                  <a:lnTo>
                    <a:pt x="74" y="45"/>
                  </a:lnTo>
                  <a:lnTo>
                    <a:pt x="74" y="40"/>
                  </a:lnTo>
                  <a:lnTo>
                    <a:pt x="74" y="34"/>
                  </a:lnTo>
                  <a:lnTo>
                    <a:pt x="73" y="28"/>
                  </a:lnTo>
                  <a:lnTo>
                    <a:pt x="70" y="21"/>
                  </a:lnTo>
                  <a:lnTo>
                    <a:pt x="68" y="16"/>
                  </a:lnTo>
                  <a:lnTo>
                    <a:pt x="64" y="14"/>
                  </a:lnTo>
                  <a:lnTo>
                    <a:pt x="59" y="11"/>
                  </a:lnTo>
                  <a:lnTo>
                    <a:pt x="54" y="10"/>
                  </a:lnTo>
                  <a:lnTo>
                    <a:pt x="43" y="10"/>
                  </a:lnTo>
                  <a:lnTo>
                    <a:pt x="32" y="8"/>
                  </a:lnTo>
                  <a:lnTo>
                    <a:pt x="22" y="4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27" name="Freeform 98"/>
            <p:cNvSpPr>
              <a:spLocks/>
            </p:cNvSpPr>
            <p:nvPr/>
          </p:nvSpPr>
          <p:spPr bwMode="auto">
            <a:xfrm>
              <a:off x="3959446" y="4522242"/>
              <a:ext cx="20749" cy="28654"/>
            </a:xfrm>
            <a:custGeom>
              <a:avLst/>
              <a:gdLst>
                <a:gd name="T0" fmla="*/ 65 w 81"/>
                <a:gd name="T1" fmla="*/ 20 h 116"/>
                <a:gd name="T2" fmla="*/ 64 w 81"/>
                <a:gd name="T3" fmla="*/ 15 h 116"/>
                <a:gd name="T4" fmla="*/ 63 w 81"/>
                <a:gd name="T5" fmla="*/ 10 h 116"/>
                <a:gd name="T6" fmla="*/ 59 w 81"/>
                <a:gd name="T7" fmla="*/ 5 h 116"/>
                <a:gd name="T8" fmla="*/ 56 w 81"/>
                <a:gd name="T9" fmla="*/ 0 h 116"/>
                <a:gd name="T10" fmla="*/ 50 w 81"/>
                <a:gd name="T11" fmla="*/ 4 h 116"/>
                <a:gd name="T12" fmla="*/ 46 w 81"/>
                <a:gd name="T13" fmla="*/ 8 h 116"/>
                <a:gd name="T14" fmla="*/ 43 w 81"/>
                <a:gd name="T15" fmla="*/ 12 h 116"/>
                <a:gd name="T16" fmla="*/ 39 w 81"/>
                <a:gd name="T17" fmla="*/ 17 h 116"/>
                <a:gd name="T18" fmla="*/ 33 w 81"/>
                <a:gd name="T19" fmla="*/ 25 h 116"/>
                <a:gd name="T20" fmla="*/ 22 w 81"/>
                <a:gd name="T21" fmla="*/ 34 h 116"/>
                <a:gd name="T22" fmla="*/ 15 w 81"/>
                <a:gd name="T23" fmla="*/ 38 h 116"/>
                <a:gd name="T24" fmla="*/ 7 w 81"/>
                <a:gd name="T25" fmla="*/ 42 h 116"/>
                <a:gd name="T26" fmla="*/ 5 w 81"/>
                <a:gd name="T27" fmla="*/ 44 h 116"/>
                <a:gd name="T28" fmla="*/ 2 w 81"/>
                <a:gd name="T29" fmla="*/ 48 h 116"/>
                <a:gd name="T30" fmla="*/ 1 w 81"/>
                <a:gd name="T31" fmla="*/ 50 h 116"/>
                <a:gd name="T32" fmla="*/ 0 w 81"/>
                <a:gd name="T33" fmla="*/ 55 h 116"/>
                <a:gd name="T34" fmla="*/ 1 w 81"/>
                <a:gd name="T35" fmla="*/ 59 h 116"/>
                <a:gd name="T36" fmla="*/ 2 w 81"/>
                <a:gd name="T37" fmla="*/ 63 h 116"/>
                <a:gd name="T38" fmla="*/ 5 w 81"/>
                <a:gd name="T39" fmla="*/ 66 h 116"/>
                <a:gd name="T40" fmla="*/ 7 w 81"/>
                <a:gd name="T41" fmla="*/ 68 h 116"/>
                <a:gd name="T42" fmla="*/ 15 w 81"/>
                <a:gd name="T43" fmla="*/ 73 h 116"/>
                <a:gd name="T44" fmla="*/ 22 w 81"/>
                <a:gd name="T45" fmla="*/ 78 h 116"/>
                <a:gd name="T46" fmla="*/ 29 w 81"/>
                <a:gd name="T47" fmla="*/ 86 h 116"/>
                <a:gd name="T48" fmla="*/ 35 w 81"/>
                <a:gd name="T49" fmla="*/ 93 h 116"/>
                <a:gd name="T50" fmla="*/ 45 w 81"/>
                <a:gd name="T51" fmla="*/ 99 h 116"/>
                <a:gd name="T52" fmla="*/ 55 w 81"/>
                <a:gd name="T53" fmla="*/ 106 h 116"/>
                <a:gd name="T54" fmla="*/ 65 w 81"/>
                <a:gd name="T55" fmla="*/ 111 h 116"/>
                <a:gd name="T56" fmla="*/ 76 w 81"/>
                <a:gd name="T57" fmla="*/ 116 h 116"/>
                <a:gd name="T58" fmla="*/ 80 w 81"/>
                <a:gd name="T59" fmla="*/ 111 h 116"/>
                <a:gd name="T60" fmla="*/ 81 w 81"/>
                <a:gd name="T61" fmla="*/ 104 h 116"/>
                <a:gd name="T62" fmla="*/ 80 w 81"/>
                <a:gd name="T63" fmla="*/ 96 h 116"/>
                <a:gd name="T64" fmla="*/ 78 w 81"/>
                <a:gd name="T65" fmla="*/ 89 h 116"/>
                <a:gd name="T66" fmla="*/ 74 w 81"/>
                <a:gd name="T67" fmla="*/ 83 h 116"/>
                <a:gd name="T68" fmla="*/ 70 w 81"/>
                <a:gd name="T69" fmla="*/ 78 h 116"/>
                <a:gd name="T70" fmla="*/ 66 w 81"/>
                <a:gd name="T71" fmla="*/ 72 h 116"/>
                <a:gd name="T72" fmla="*/ 63 w 81"/>
                <a:gd name="T73" fmla="*/ 66 h 116"/>
                <a:gd name="T74" fmla="*/ 60 w 81"/>
                <a:gd name="T75" fmla="*/ 59 h 116"/>
                <a:gd name="T76" fmla="*/ 60 w 81"/>
                <a:gd name="T77" fmla="*/ 50 h 116"/>
                <a:gd name="T78" fmla="*/ 63 w 81"/>
                <a:gd name="T79" fmla="*/ 35 h 116"/>
                <a:gd name="T80" fmla="*/ 65 w 81"/>
                <a:gd name="T81" fmla="*/ 2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1" h="116">
                  <a:moveTo>
                    <a:pt x="65" y="20"/>
                  </a:moveTo>
                  <a:lnTo>
                    <a:pt x="64" y="15"/>
                  </a:lnTo>
                  <a:lnTo>
                    <a:pt x="63" y="10"/>
                  </a:lnTo>
                  <a:lnTo>
                    <a:pt x="59" y="5"/>
                  </a:lnTo>
                  <a:lnTo>
                    <a:pt x="56" y="0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3" y="12"/>
                  </a:lnTo>
                  <a:lnTo>
                    <a:pt x="39" y="17"/>
                  </a:lnTo>
                  <a:lnTo>
                    <a:pt x="33" y="25"/>
                  </a:lnTo>
                  <a:lnTo>
                    <a:pt x="22" y="34"/>
                  </a:lnTo>
                  <a:lnTo>
                    <a:pt x="15" y="38"/>
                  </a:lnTo>
                  <a:lnTo>
                    <a:pt x="7" y="42"/>
                  </a:lnTo>
                  <a:lnTo>
                    <a:pt x="5" y="44"/>
                  </a:lnTo>
                  <a:lnTo>
                    <a:pt x="2" y="48"/>
                  </a:lnTo>
                  <a:lnTo>
                    <a:pt x="1" y="50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2" y="63"/>
                  </a:lnTo>
                  <a:lnTo>
                    <a:pt x="5" y="66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22" y="78"/>
                  </a:lnTo>
                  <a:lnTo>
                    <a:pt x="29" y="86"/>
                  </a:lnTo>
                  <a:lnTo>
                    <a:pt x="35" y="93"/>
                  </a:lnTo>
                  <a:lnTo>
                    <a:pt x="45" y="99"/>
                  </a:lnTo>
                  <a:lnTo>
                    <a:pt x="55" y="106"/>
                  </a:lnTo>
                  <a:lnTo>
                    <a:pt x="65" y="111"/>
                  </a:lnTo>
                  <a:lnTo>
                    <a:pt x="76" y="116"/>
                  </a:lnTo>
                  <a:lnTo>
                    <a:pt x="80" y="111"/>
                  </a:lnTo>
                  <a:lnTo>
                    <a:pt x="81" y="104"/>
                  </a:lnTo>
                  <a:lnTo>
                    <a:pt x="80" y="96"/>
                  </a:lnTo>
                  <a:lnTo>
                    <a:pt x="78" y="89"/>
                  </a:lnTo>
                  <a:lnTo>
                    <a:pt x="74" y="83"/>
                  </a:lnTo>
                  <a:lnTo>
                    <a:pt x="70" y="78"/>
                  </a:lnTo>
                  <a:lnTo>
                    <a:pt x="66" y="72"/>
                  </a:lnTo>
                  <a:lnTo>
                    <a:pt x="63" y="66"/>
                  </a:lnTo>
                  <a:lnTo>
                    <a:pt x="60" y="59"/>
                  </a:lnTo>
                  <a:lnTo>
                    <a:pt x="60" y="50"/>
                  </a:lnTo>
                  <a:lnTo>
                    <a:pt x="63" y="35"/>
                  </a:lnTo>
                  <a:lnTo>
                    <a:pt x="65" y="2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28" name="Freeform 99"/>
            <p:cNvSpPr>
              <a:spLocks/>
            </p:cNvSpPr>
            <p:nvPr/>
          </p:nvSpPr>
          <p:spPr bwMode="auto">
            <a:xfrm>
              <a:off x="3941661" y="4557811"/>
              <a:ext cx="34582" cy="24702"/>
            </a:xfrm>
            <a:custGeom>
              <a:avLst/>
              <a:gdLst>
                <a:gd name="T0" fmla="*/ 45 w 141"/>
                <a:gd name="T1" fmla="*/ 1 h 99"/>
                <a:gd name="T2" fmla="*/ 40 w 141"/>
                <a:gd name="T3" fmla="*/ 5 h 99"/>
                <a:gd name="T4" fmla="*/ 35 w 141"/>
                <a:gd name="T5" fmla="*/ 15 h 99"/>
                <a:gd name="T6" fmla="*/ 21 w 141"/>
                <a:gd name="T7" fmla="*/ 28 h 99"/>
                <a:gd name="T8" fmla="*/ 7 w 141"/>
                <a:gd name="T9" fmla="*/ 34 h 99"/>
                <a:gd name="T10" fmla="*/ 1 w 141"/>
                <a:gd name="T11" fmla="*/ 41 h 99"/>
                <a:gd name="T12" fmla="*/ 1 w 141"/>
                <a:gd name="T13" fmla="*/ 53 h 99"/>
                <a:gd name="T14" fmla="*/ 5 w 141"/>
                <a:gd name="T15" fmla="*/ 64 h 99"/>
                <a:gd name="T16" fmla="*/ 10 w 141"/>
                <a:gd name="T17" fmla="*/ 75 h 99"/>
                <a:gd name="T18" fmla="*/ 13 w 141"/>
                <a:gd name="T19" fmla="*/ 87 h 99"/>
                <a:gd name="T20" fmla="*/ 25 w 141"/>
                <a:gd name="T21" fmla="*/ 94 h 99"/>
                <a:gd name="T22" fmla="*/ 56 w 141"/>
                <a:gd name="T23" fmla="*/ 80 h 99"/>
                <a:gd name="T24" fmla="*/ 65 w 141"/>
                <a:gd name="T25" fmla="*/ 85 h 99"/>
                <a:gd name="T26" fmla="*/ 74 w 141"/>
                <a:gd name="T27" fmla="*/ 92 h 99"/>
                <a:gd name="T28" fmla="*/ 92 w 141"/>
                <a:gd name="T29" fmla="*/ 98 h 99"/>
                <a:gd name="T30" fmla="*/ 113 w 141"/>
                <a:gd name="T31" fmla="*/ 99 h 99"/>
                <a:gd name="T32" fmla="*/ 124 w 141"/>
                <a:gd name="T33" fmla="*/ 97 h 99"/>
                <a:gd name="T34" fmla="*/ 133 w 141"/>
                <a:gd name="T35" fmla="*/ 90 h 99"/>
                <a:gd name="T36" fmla="*/ 139 w 141"/>
                <a:gd name="T37" fmla="*/ 82 h 99"/>
                <a:gd name="T38" fmla="*/ 141 w 141"/>
                <a:gd name="T39" fmla="*/ 70 h 99"/>
                <a:gd name="T40" fmla="*/ 138 w 141"/>
                <a:gd name="T41" fmla="*/ 64 h 99"/>
                <a:gd name="T42" fmla="*/ 133 w 141"/>
                <a:gd name="T43" fmla="*/ 60 h 99"/>
                <a:gd name="T44" fmla="*/ 121 w 141"/>
                <a:gd name="T45" fmla="*/ 49 h 99"/>
                <a:gd name="T46" fmla="*/ 108 w 141"/>
                <a:gd name="T47" fmla="*/ 44 h 99"/>
                <a:gd name="T48" fmla="*/ 85 w 141"/>
                <a:gd name="T49" fmla="*/ 63 h 99"/>
                <a:gd name="T50" fmla="*/ 80 w 141"/>
                <a:gd name="T51" fmla="*/ 60 h 99"/>
                <a:gd name="T52" fmla="*/ 79 w 141"/>
                <a:gd name="T53" fmla="*/ 55 h 99"/>
                <a:gd name="T54" fmla="*/ 76 w 141"/>
                <a:gd name="T55" fmla="*/ 43 h 99"/>
                <a:gd name="T56" fmla="*/ 70 w 141"/>
                <a:gd name="T57" fmla="*/ 39 h 99"/>
                <a:gd name="T58" fmla="*/ 64 w 141"/>
                <a:gd name="T59" fmla="*/ 14 h 99"/>
                <a:gd name="T60" fmla="*/ 59 w 141"/>
                <a:gd name="T61" fmla="*/ 4 h 99"/>
                <a:gd name="T62" fmla="*/ 49 w 141"/>
                <a:gd name="T6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1" h="99">
                  <a:moveTo>
                    <a:pt x="49" y="0"/>
                  </a:moveTo>
                  <a:lnTo>
                    <a:pt x="45" y="1"/>
                  </a:lnTo>
                  <a:lnTo>
                    <a:pt x="42" y="3"/>
                  </a:lnTo>
                  <a:lnTo>
                    <a:pt x="40" y="5"/>
                  </a:lnTo>
                  <a:lnTo>
                    <a:pt x="38" y="8"/>
                  </a:lnTo>
                  <a:lnTo>
                    <a:pt x="35" y="15"/>
                  </a:lnTo>
                  <a:lnTo>
                    <a:pt x="31" y="21"/>
                  </a:lnTo>
                  <a:lnTo>
                    <a:pt x="21" y="28"/>
                  </a:lnTo>
                  <a:lnTo>
                    <a:pt x="11" y="31"/>
                  </a:lnTo>
                  <a:lnTo>
                    <a:pt x="7" y="34"/>
                  </a:lnTo>
                  <a:lnTo>
                    <a:pt x="3" y="38"/>
                  </a:lnTo>
                  <a:lnTo>
                    <a:pt x="1" y="41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2" y="59"/>
                  </a:lnTo>
                  <a:lnTo>
                    <a:pt x="5" y="64"/>
                  </a:lnTo>
                  <a:lnTo>
                    <a:pt x="7" y="70"/>
                  </a:lnTo>
                  <a:lnTo>
                    <a:pt x="10" y="75"/>
                  </a:lnTo>
                  <a:lnTo>
                    <a:pt x="12" y="82"/>
                  </a:lnTo>
                  <a:lnTo>
                    <a:pt x="13" y="87"/>
                  </a:lnTo>
                  <a:lnTo>
                    <a:pt x="15" y="94"/>
                  </a:lnTo>
                  <a:lnTo>
                    <a:pt x="25" y="94"/>
                  </a:lnTo>
                  <a:lnTo>
                    <a:pt x="40" y="88"/>
                  </a:lnTo>
                  <a:lnTo>
                    <a:pt x="56" y="80"/>
                  </a:lnTo>
                  <a:lnTo>
                    <a:pt x="61" y="82"/>
                  </a:lnTo>
                  <a:lnTo>
                    <a:pt x="65" y="85"/>
                  </a:lnTo>
                  <a:lnTo>
                    <a:pt x="70" y="88"/>
                  </a:lnTo>
                  <a:lnTo>
                    <a:pt x="74" y="92"/>
                  </a:lnTo>
                  <a:lnTo>
                    <a:pt x="84" y="95"/>
                  </a:lnTo>
                  <a:lnTo>
                    <a:pt x="92" y="98"/>
                  </a:lnTo>
                  <a:lnTo>
                    <a:pt x="102" y="99"/>
                  </a:lnTo>
                  <a:lnTo>
                    <a:pt x="113" y="99"/>
                  </a:lnTo>
                  <a:lnTo>
                    <a:pt x="119" y="99"/>
                  </a:lnTo>
                  <a:lnTo>
                    <a:pt x="124" y="97"/>
                  </a:lnTo>
                  <a:lnTo>
                    <a:pt x="129" y="94"/>
                  </a:lnTo>
                  <a:lnTo>
                    <a:pt x="133" y="90"/>
                  </a:lnTo>
                  <a:lnTo>
                    <a:pt x="136" y="87"/>
                  </a:lnTo>
                  <a:lnTo>
                    <a:pt x="139" y="82"/>
                  </a:lnTo>
                  <a:lnTo>
                    <a:pt x="141" y="77"/>
                  </a:lnTo>
                  <a:lnTo>
                    <a:pt x="141" y="70"/>
                  </a:lnTo>
                  <a:lnTo>
                    <a:pt x="140" y="67"/>
                  </a:lnTo>
                  <a:lnTo>
                    <a:pt x="138" y="64"/>
                  </a:lnTo>
                  <a:lnTo>
                    <a:pt x="135" y="63"/>
                  </a:lnTo>
                  <a:lnTo>
                    <a:pt x="133" y="60"/>
                  </a:lnTo>
                  <a:lnTo>
                    <a:pt x="126" y="54"/>
                  </a:lnTo>
                  <a:lnTo>
                    <a:pt x="121" y="49"/>
                  </a:lnTo>
                  <a:lnTo>
                    <a:pt x="115" y="45"/>
                  </a:lnTo>
                  <a:lnTo>
                    <a:pt x="108" y="44"/>
                  </a:lnTo>
                  <a:lnTo>
                    <a:pt x="96" y="53"/>
                  </a:lnTo>
                  <a:lnTo>
                    <a:pt x="85" y="63"/>
                  </a:lnTo>
                  <a:lnTo>
                    <a:pt x="82" y="62"/>
                  </a:lnTo>
                  <a:lnTo>
                    <a:pt x="80" y="60"/>
                  </a:lnTo>
                  <a:lnTo>
                    <a:pt x="80" y="58"/>
                  </a:lnTo>
                  <a:lnTo>
                    <a:pt x="79" y="55"/>
                  </a:lnTo>
                  <a:lnTo>
                    <a:pt x="79" y="49"/>
                  </a:lnTo>
                  <a:lnTo>
                    <a:pt x="76" y="43"/>
                  </a:lnTo>
                  <a:lnTo>
                    <a:pt x="74" y="40"/>
                  </a:lnTo>
                  <a:lnTo>
                    <a:pt x="70" y="39"/>
                  </a:lnTo>
                  <a:lnTo>
                    <a:pt x="67" y="26"/>
                  </a:lnTo>
                  <a:lnTo>
                    <a:pt x="64" y="14"/>
                  </a:lnTo>
                  <a:lnTo>
                    <a:pt x="61" y="8"/>
                  </a:lnTo>
                  <a:lnTo>
                    <a:pt x="59" y="4"/>
                  </a:lnTo>
                  <a:lnTo>
                    <a:pt x="55" y="1"/>
                  </a:lnTo>
                  <a:lnTo>
                    <a:pt x="49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29" name="Freeform 100"/>
            <p:cNvSpPr>
              <a:spLocks/>
            </p:cNvSpPr>
            <p:nvPr/>
          </p:nvSpPr>
          <p:spPr bwMode="auto">
            <a:xfrm>
              <a:off x="4252896" y="4233732"/>
              <a:ext cx="16797" cy="7904"/>
            </a:xfrm>
            <a:custGeom>
              <a:avLst/>
              <a:gdLst>
                <a:gd name="T0" fmla="*/ 36 w 66"/>
                <a:gd name="T1" fmla="*/ 0 h 30"/>
                <a:gd name="T2" fmla="*/ 24 w 66"/>
                <a:gd name="T3" fmla="*/ 0 h 30"/>
                <a:gd name="T4" fmla="*/ 12 w 66"/>
                <a:gd name="T5" fmla="*/ 3 h 30"/>
                <a:gd name="T6" fmla="*/ 7 w 66"/>
                <a:gd name="T7" fmla="*/ 4 h 30"/>
                <a:gd name="T8" fmla="*/ 4 w 66"/>
                <a:gd name="T9" fmla="*/ 8 h 30"/>
                <a:gd name="T10" fmla="*/ 1 w 66"/>
                <a:gd name="T11" fmla="*/ 11 h 30"/>
                <a:gd name="T12" fmla="*/ 0 w 66"/>
                <a:gd name="T13" fmla="*/ 16 h 30"/>
                <a:gd name="T14" fmla="*/ 1 w 66"/>
                <a:gd name="T15" fmla="*/ 19 h 30"/>
                <a:gd name="T16" fmla="*/ 2 w 66"/>
                <a:gd name="T17" fmla="*/ 21 h 30"/>
                <a:gd name="T18" fmla="*/ 6 w 66"/>
                <a:gd name="T19" fmla="*/ 21 h 30"/>
                <a:gd name="T20" fmla="*/ 10 w 66"/>
                <a:gd name="T21" fmla="*/ 21 h 30"/>
                <a:gd name="T22" fmla="*/ 19 w 66"/>
                <a:gd name="T23" fmla="*/ 20 h 30"/>
                <a:gd name="T24" fmla="*/ 26 w 66"/>
                <a:gd name="T25" fmla="*/ 20 h 30"/>
                <a:gd name="T26" fmla="*/ 39 w 66"/>
                <a:gd name="T27" fmla="*/ 25 h 30"/>
                <a:gd name="T28" fmla="*/ 50 w 66"/>
                <a:gd name="T29" fmla="*/ 30 h 30"/>
                <a:gd name="T30" fmla="*/ 54 w 66"/>
                <a:gd name="T31" fmla="*/ 30 h 30"/>
                <a:gd name="T32" fmla="*/ 56 w 66"/>
                <a:gd name="T33" fmla="*/ 29 h 30"/>
                <a:gd name="T34" fmla="*/ 59 w 66"/>
                <a:gd name="T35" fmla="*/ 26 h 30"/>
                <a:gd name="T36" fmla="*/ 60 w 66"/>
                <a:gd name="T37" fmla="*/ 24 h 30"/>
                <a:gd name="T38" fmla="*/ 64 w 66"/>
                <a:gd name="T39" fmla="*/ 19 h 30"/>
                <a:gd name="T40" fmla="*/ 66 w 66"/>
                <a:gd name="T41" fmla="*/ 13 h 30"/>
                <a:gd name="T42" fmla="*/ 59 w 66"/>
                <a:gd name="T43" fmla="*/ 9 h 30"/>
                <a:gd name="T44" fmla="*/ 51 w 66"/>
                <a:gd name="T45" fmla="*/ 5 h 30"/>
                <a:gd name="T46" fmla="*/ 44 w 66"/>
                <a:gd name="T47" fmla="*/ 1 h 30"/>
                <a:gd name="T48" fmla="*/ 36 w 66"/>
                <a:gd name="T4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30">
                  <a:moveTo>
                    <a:pt x="36" y="0"/>
                  </a:moveTo>
                  <a:lnTo>
                    <a:pt x="24" y="0"/>
                  </a:lnTo>
                  <a:lnTo>
                    <a:pt x="12" y="3"/>
                  </a:lnTo>
                  <a:lnTo>
                    <a:pt x="7" y="4"/>
                  </a:lnTo>
                  <a:lnTo>
                    <a:pt x="4" y="8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1" y="19"/>
                  </a:lnTo>
                  <a:lnTo>
                    <a:pt x="2" y="21"/>
                  </a:lnTo>
                  <a:lnTo>
                    <a:pt x="6" y="21"/>
                  </a:lnTo>
                  <a:lnTo>
                    <a:pt x="10" y="21"/>
                  </a:lnTo>
                  <a:lnTo>
                    <a:pt x="19" y="20"/>
                  </a:lnTo>
                  <a:lnTo>
                    <a:pt x="26" y="20"/>
                  </a:lnTo>
                  <a:lnTo>
                    <a:pt x="39" y="25"/>
                  </a:lnTo>
                  <a:lnTo>
                    <a:pt x="50" y="30"/>
                  </a:lnTo>
                  <a:lnTo>
                    <a:pt x="54" y="30"/>
                  </a:lnTo>
                  <a:lnTo>
                    <a:pt x="56" y="29"/>
                  </a:lnTo>
                  <a:lnTo>
                    <a:pt x="59" y="26"/>
                  </a:lnTo>
                  <a:lnTo>
                    <a:pt x="60" y="24"/>
                  </a:lnTo>
                  <a:lnTo>
                    <a:pt x="64" y="19"/>
                  </a:lnTo>
                  <a:lnTo>
                    <a:pt x="66" y="13"/>
                  </a:lnTo>
                  <a:lnTo>
                    <a:pt x="59" y="9"/>
                  </a:lnTo>
                  <a:lnTo>
                    <a:pt x="51" y="5"/>
                  </a:lnTo>
                  <a:lnTo>
                    <a:pt x="44" y="1"/>
                  </a:lnTo>
                  <a:lnTo>
                    <a:pt x="36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30" name="Freeform 101"/>
            <p:cNvSpPr>
              <a:spLocks/>
            </p:cNvSpPr>
            <p:nvPr/>
          </p:nvSpPr>
          <p:spPr bwMode="auto">
            <a:xfrm>
              <a:off x="5009741" y="4204090"/>
              <a:ext cx="17785" cy="22725"/>
            </a:xfrm>
            <a:custGeom>
              <a:avLst/>
              <a:gdLst>
                <a:gd name="T0" fmla="*/ 51 w 71"/>
                <a:gd name="T1" fmla="*/ 11 h 91"/>
                <a:gd name="T2" fmla="*/ 36 w 71"/>
                <a:gd name="T3" fmla="*/ 0 h 91"/>
                <a:gd name="T4" fmla="*/ 23 w 71"/>
                <a:gd name="T5" fmla="*/ 7 h 91"/>
                <a:gd name="T6" fmla="*/ 13 w 71"/>
                <a:gd name="T7" fmla="*/ 15 h 91"/>
                <a:gd name="T8" fmla="*/ 10 w 71"/>
                <a:gd name="T9" fmla="*/ 20 h 91"/>
                <a:gd name="T10" fmla="*/ 6 w 71"/>
                <a:gd name="T11" fmla="*/ 25 h 91"/>
                <a:gd name="T12" fmla="*/ 2 w 71"/>
                <a:gd name="T13" fmla="*/ 31 h 91"/>
                <a:gd name="T14" fmla="*/ 0 w 71"/>
                <a:gd name="T15" fmla="*/ 38 h 91"/>
                <a:gd name="T16" fmla="*/ 8 w 71"/>
                <a:gd name="T17" fmla="*/ 71 h 91"/>
                <a:gd name="T18" fmla="*/ 5 w 71"/>
                <a:gd name="T19" fmla="*/ 78 h 91"/>
                <a:gd name="T20" fmla="*/ 3 w 71"/>
                <a:gd name="T21" fmla="*/ 85 h 91"/>
                <a:gd name="T22" fmla="*/ 5 w 71"/>
                <a:gd name="T23" fmla="*/ 88 h 91"/>
                <a:gd name="T24" fmla="*/ 6 w 71"/>
                <a:gd name="T25" fmla="*/ 90 h 91"/>
                <a:gd name="T26" fmla="*/ 12 w 71"/>
                <a:gd name="T27" fmla="*/ 91 h 91"/>
                <a:gd name="T28" fmla="*/ 20 w 71"/>
                <a:gd name="T29" fmla="*/ 81 h 91"/>
                <a:gd name="T30" fmla="*/ 28 w 71"/>
                <a:gd name="T31" fmla="*/ 71 h 91"/>
                <a:gd name="T32" fmla="*/ 42 w 71"/>
                <a:gd name="T33" fmla="*/ 70 h 91"/>
                <a:gd name="T34" fmla="*/ 55 w 71"/>
                <a:gd name="T35" fmla="*/ 70 h 91"/>
                <a:gd name="T36" fmla="*/ 60 w 71"/>
                <a:gd name="T37" fmla="*/ 68 h 91"/>
                <a:gd name="T38" fmla="*/ 62 w 71"/>
                <a:gd name="T39" fmla="*/ 64 h 91"/>
                <a:gd name="T40" fmla="*/ 64 w 71"/>
                <a:gd name="T41" fmla="*/ 59 h 91"/>
                <a:gd name="T42" fmla="*/ 65 w 71"/>
                <a:gd name="T43" fmla="*/ 53 h 91"/>
                <a:gd name="T44" fmla="*/ 69 w 71"/>
                <a:gd name="T45" fmla="*/ 41 h 91"/>
                <a:gd name="T46" fmla="*/ 71 w 71"/>
                <a:gd name="T47" fmla="*/ 30 h 91"/>
                <a:gd name="T48" fmla="*/ 71 w 71"/>
                <a:gd name="T49" fmla="*/ 26 h 91"/>
                <a:gd name="T50" fmla="*/ 70 w 71"/>
                <a:gd name="T51" fmla="*/ 22 h 91"/>
                <a:gd name="T52" fmla="*/ 67 w 71"/>
                <a:gd name="T53" fmla="*/ 20 h 91"/>
                <a:gd name="T54" fmla="*/ 65 w 71"/>
                <a:gd name="T55" fmla="*/ 17 h 91"/>
                <a:gd name="T56" fmla="*/ 59 w 71"/>
                <a:gd name="T57" fmla="*/ 14 h 91"/>
                <a:gd name="T58" fmla="*/ 51 w 71"/>
                <a:gd name="T59" fmla="*/ 1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1" h="91">
                  <a:moveTo>
                    <a:pt x="51" y="11"/>
                  </a:moveTo>
                  <a:lnTo>
                    <a:pt x="36" y="0"/>
                  </a:lnTo>
                  <a:lnTo>
                    <a:pt x="23" y="7"/>
                  </a:lnTo>
                  <a:lnTo>
                    <a:pt x="13" y="15"/>
                  </a:lnTo>
                  <a:lnTo>
                    <a:pt x="10" y="20"/>
                  </a:lnTo>
                  <a:lnTo>
                    <a:pt x="6" y="25"/>
                  </a:lnTo>
                  <a:lnTo>
                    <a:pt x="2" y="31"/>
                  </a:lnTo>
                  <a:lnTo>
                    <a:pt x="0" y="38"/>
                  </a:lnTo>
                  <a:lnTo>
                    <a:pt x="8" y="71"/>
                  </a:lnTo>
                  <a:lnTo>
                    <a:pt x="5" y="78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0"/>
                  </a:lnTo>
                  <a:lnTo>
                    <a:pt x="12" y="91"/>
                  </a:lnTo>
                  <a:lnTo>
                    <a:pt x="20" y="81"/>
                  </a:lnTo>
                  <a:lnTo>
                    <a:pt x="28" y="71"/>
                  </a:lnTo>
                  <a:lnTo>
                    <a:pt x="42" y="70"/>
                  </a:lnTo>
                  <a:lnTo>
                    <a:pt x="55" y="70"/>
                  </a:lnTo>
                  <a:lnTo>
                    <a:pt x="60" y="68"/>
                  </a:lnTo>
                  <a:lnTo>
                    <a:pt x="62" y="64"/>
                  </a:lnTo>
                  <a:lnTo>
                    <a:pt x="64" y="59"/>
                  </a:lnTo>
                  <a:lnTo>
                    <a:pt x="65" y="53"/>
                  </a:lnTo>
                  <a:lnTo>
                    <a:pt x="69" y="41"/>
                  </a:lnTo>
                  <a:lnTo>
                    <a:pt x="71" y="30"/>
                  </a:lnTo>
                  <a:lnTo>
                    <a:pt x="71" y="26"/>
                  </a:lnTo>
                  <a:lnTo>
                    <a:pt x="70" y="22"/>
                  </a:lnTo>
                  <a:lnTo>
                    <a:pt x="67" y="20"/>
                  </a:lnTo>
                  <a:lnTo>
                    <a:pt x="65" y="17"/>
                  </a:lnTo>
                  <a:lnTo>
                    <a:pt x="59" y="14"/>
                  </a:lnTo>
                  <a:lnTo>
                    <a:pt x="51" y="11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31" name="Freeform 102"/>
            <p:cNvSpPr>
              <a:spLocks/>
            </p:cNvSpPr>
            <p:nvPr/>
          </p:nvSpPr>
          <p:spPr bwMode="auto">
            <a:xfrm>
              <a:off x="4957375" y="4272266"/>
              <a:ext cx="10869" cy="14821"/>
            </a:xfrm>
            <a:custGeom>
              <a:avLst/>
              <a:gdLst>
                <a:gd name="T0" fmla="*/ 43 w 43"/>
                <a:gd name="T1" fmla="*/ 20 h 57"/>
                <a:gd name="T2" fmla="*/ 43 w 43"/>
                <a:gd name="T3" fmla="*/ 13 h 57"/>
                <a:gd name="T4" fmla="*/ 41 w 43"/>
                <a:gd name="T5" fmla="*/ 7 h 57"/>
                <a:gd name="T6" fmla="*/ 38 w 43"/>
                <a:gd name="T7" fmla="*/ 5 h 57"/>
                <a:gd name="T8" fmla="*/ 37 w 43"/>
                <a:gd name="T9" fmla="*/ 2 h 57"/>
                <a:gd name="T10" fmla="*/ 33 w 43"/>
                <a:gd name="T11" fmla="*/ 1 h 57"/>
                <a:gd name="T12" fmla="*/ 31 w 43"/>
                <a:gd name="T13" fmla="*/ 0 h 57"/>
                <a:gd name="T14" fmla="*/ 26 w 43"/>
                <a:gd name="T15" fmla="*/ 1 h 57"/>
                <a:gd name="T16" fmla="*/ 21 w 43"/>
                <a:gd name="T17" fmla="*/ 5 h 57"/>
                <a:gd name="T18" fmla="*/ 17 w 43"/>
                <a:gd name="T19" fmla="*/ 8 h 57"/>
                <a:gd name="T20" fmla="*/ 13 w 43"/>
                <a:gd name="T21" fmla="*/ 13 h 57"/>
                <a:gd name="T22" fmla="*/ 8 w 43"/>
                <a:gd name="T23" fmla="*/ 19 h 57"/>
                <a:gd name="T24" fmla="*/ 4 w 43"/>
                <a:gd name="T25" fmla="*/ 22 h 57"/>
                <a:gd name="T26" fmla="*/ 2 w 43"/>
                <a:gd name="T27" fmla="*/ 27 h 57"/>
                <a:gd name="T28" fmla="*/ 0 w 43"/>
                <a:gd name="T29" fmla="*/ 34 h 57"/>
                <a:gd name="T30" fmla="*/ 0 w 43"/>
                <a:gd name="T31" fmla="*/ 39 h 57"/>
                <a:gd name="T32" fmla="*/ 2 w 43"/>
                <a:gd name="T33" fmla="*/ 42 h 57"/>
                <a:gd name="T34" fmla="*/ 3 w 43"/>
                <a:gd name="T35" fmla="*/ 46 h 57"/>
                <a:gd name="T36" fmla="*/ 5 w 43"/>
                <a:gd name="T37" fmla="*/ 50 h 57"/>
                <a:gd name="T38" fmla="*/ 8 w 43"/>
                <a:gd name="T39" fmla="*/ 52 h 57"/>
                <a:gd name="T40" fmla="*/ 10 w 43"/>
                <a:gd name="T41" fmla="*/ 55 h 57"/>
                <a:gd name="T42" fmla="*/ 14 w 43"/>
                <a:gd name="T43" fmla="*/ 56 h 57"/>
                <a:gd name="T44" fmla="*/ 18 w 43"/>
                <a:gd name="T45" fmla="*/ 57 h 57"/>
                <a:gd name="T46" fmla="*/ 23 w 43"/>
                <a:gd name="T47" fmla="*/ 56 h 57"/>
                <a:gd name="T48" fmla="*/ 26 w 43"/>
                <a:gd name="T49" fmla="*/ 52 h 57"/>
                <a:gd name="T50" fmla="*/ 29 w 43"/>
                <a:gd name="T51" fmla="*/ 49 h 57"/>
                <a:gd name="T52" fmla="*/ 32 w 43"/>
                <a:gd name="T53" fmla="*/ 44 h 57"/>
                <a:gd name="T54" fmla="*/ 36 w 43"/>
                <a:gd name="T55" fmla="*/ 39 h 57"/>
                <a:gd name="T56" fmla="*/ 39 w 43"/>
                <a:gd name="T57" fmla="*/ 34 h 57"/>
                <a:gd name="T58" fmla="*/ 43 w 43"/>
                <a:gd name="T59" fmla="*/ 27 h 57"/>
                <a:gd name="T60" fmla="*/ 43 w 43"/>
                <a:gd name="T61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57">
                  <a:moveTo>
                    <a:pt x="43" y="20"/>
                  </a:moveTo>
                  <a:lnTo>
                    <a:pt x="43" y="13"/>
                  </a:lnTo>
                  <a:lnTo>
                    <a:pt x="41" y="7"/>
                  </a:lnTo>
                  <a:lnTo>
                    <a:pt x="38" y="5"/>
                  </a:lnTo>
                  <a:lnTo>
                    <a:pt x="37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6" y="1"/>
                  </a:lnTo>
                  <a:lnTo>
                    <a:pt x="21" y="5"/>
                  </a:lnTo>
                  <a:lnTo>
                    <a:pt x="17" y="8"/>
                  </a:lnTo>
                  <a:lnTo>
                    <a:pt x="13" y="13"/>
                  </a:lnTo>
                  <a:lnTo>
                    <a:pt x="8" y="19"/>
                  </a:lnTo>
                  <a:lnTo>
                    <a:pt x="4" y="22"/>
                  </a:lnTo>
                  <a:lnTo>
                    <a:pt x="2" y="27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5" y="50"/>
                  </a:lnTo>
                  <a:lnTo>
                    <a:pt x="8" y="52"/>
                  </a:lnTo>
                  <a:lnTo>
                    <a:pt x="10" y="55"/>
                  </a:lnTo>
                  <a:lnTo>
                    <a:pt x="14" y="56"/>
                  </a:lnTo>
                  <a:lnTo>
                    <a:pt x="18" y="57"/>
                  </a:lnTo>
                  <a:lnTo>
                    <a:pt x="23" y="56"/>
                  </a:lnTo>
                  <a:lnTo>
                    <a:pt x="26" y="52"/>
                  </a:lnTo>
                  <a:lnTo>
                    <a:pt x="29" y="49"/>
                  </a:lnTo>
                  <a:lnTo>
                    <a:pt x="32" y="44"/>
                  </a:lnTo>
                  <a:lnTo>
                    <a:pt x="36" y="39"/>
                  </a:lnTo>
                  <a:lnTo>
                    <a:pt x="39" y="34"/>
                  </a:lnTo>
                  <a:lnTo>
                    <a:pt x="43" y="27"/>
                  </a:lnTo>
                  <a:lnTo>
                    <a:pt x="43" y="2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32" name="Freeform 103"/>
            <p:cNvSpPr>
              <a:spLocks/>
            </p:cNvSpPr>
            <p:nvPr/>
          </p:nvSpPr>
          <p:spPr bwMode="auto">
            <a:xfrm>
              <a:off x="4862522" y="4295979"/>
              <a:ext cx="24702" cy="27665"/>
            </a:xfrm>
            <a:custGeom>
              <a:avLst/>
              <a:gdLst>
                <a:gd name="T0" fmla="*/ 22 w 99"/>
                <a:gd name="T1" fmla="*/ 0 h 111"/>
                <a:gd name="T2" fmla="*/ 0 w 99"/>
                <a:gd name="T3" fmla="*/ 0 h 111"/>
                <a:gd name="T4" fmla="*/ 0 w 99"/>
                <a:gd name="T5" fmla="*/ 11 h 111"/>
                <a:gd name="T6" fmla="*/ 3 w 99"/>
                <a:gd name="T7" fmla="*/ 17 h 111"/>
                <a:gd name="T8" fmla="*/ 3 w 99"/>
                <a:gd name="T9" fmla="*/ 50 h 111"/>
                <a:gd name="T10" fmla="*/ 3 w 99"/>
                <a:gd name="T11" fmla="*/ 52 h 111"/>
                <a:gd name="T12" fmla="*/ 4 w 99"/>
                <a:gd name="T13" fmla="*/ 55 h 111"/>
                <a:gd name="T14" fmla="*/ 5 w 99"/>
                <a:gd name="T15" fmla="*/ 58 h 111"/>
                <a:gd name="T16" fmla="*/ 8 w 99"/>
                <a:gd name="T17" fmla="*/ 59 h 111"/>
                <a:gd name="T18" fmla="*/ 13 w 99"/>
                <a:gd name="T19" fmla="*/ 61 h 111"/>
                <a:gd name="T20" fmla="*/ 19 w 99"/>
                <a:gd name="T21" fmla="*/ 63 h 111"/>
                <a:gd name="T22" fmla="*/ 34 w 99"/>
                <a:gd name="T23" fmla="*/ 65 h 111"/>
                <a:gd name="T24" fmla="*/ 48 w 99"/>
                <a:gd name="T25" fmla="*/ 69 h 111"/>
                <a:gd name="T26" fmla="*/ 52 w 99"/>
                <a:gd name="T27" fmla="*/ 74 h 111"/>
                <a:gd name="T28" fmla="*/ 55 w 99"/>
                <a:gd name="T29" fmla="*/ 79 h 111"/>
                <a:gd name="T30" fmla="*/ 65 w 99"/>
                <a:gd name="T31" fmla="*/ 86 h 111"/>
                <a:gd name="T32" fmla="*/ 74 w 99"/>
                <a:gd name="T33" fmla="*/ 94 h 111"/>
                <a:gd name="T34" fmla="*/ 80 w 99"/>
                <a:gd name="T35" fmla="*/ 101 h 111"/>
                <a:gd name="T36" fmla="*/ 88 w 99"/>
                <a:gd name="T37" fmla="*/ 111 h 111"/>
                <a:gd name="T38" fmla="*/ 93 w 99"/>
                <a:gd name="T39" fmla="*/ 105 h 111"/>
                <a:gd name="T40" fmla="*/ 97 w 99"/>
                <a:gd name="T41" fmla="*/ 99 h 111"/>
                <a:gd name="T42" fmla="*/ 99 w 99"/>
                <a:gd name="T43" fmla="*/ 91 h 111"/>
                <a:gd name="T44" fmla="*/ 99 w 99"/>
                <a:gd name="T45" fmla="*/ 83 h 111"/>
                <a:gd name="T46" fmla="*/ 99 w 99"/>
                <a:gd name="T47" fmla="*/ 51 h 111"/>
                <a:gd name="T48" fmla="*/ 99 w 99"/>
                <a:gd name="T49" fmla="*/ 46 h 111"/>
                <a:gd name="T50" fmla="*/ 98 w 99"/>
                <a:gd name="T51" fmla="*/ 42 h 111"/>
                <a:gd name="T52" fmla="*/ 97 w 99"/>
                <a:gd name="T53" fmla="*/ 39 h 111"/>
                <a:gd name="T54" fmla="*/ 94 w 99"/>
                <a:gd name="T55" fmla="*/ 36 h 111"/>
                <a:gd name="T56" fmla="*/ 89 w 99"/>
                <a:gd name="T57" fmla="*/ 31 h 111"/>
                <a:gd name="T58" fmla="*/ 82 w 99"/>
                <a:gd name="T59" fmla="*/ 26 h 111"/>
                <a:gd name="T60" fmla="*/ 65 w 99"/>
                <a:gd name="T61" fmla="*/ 20 h 111"/>
                <a:gd name="T62" fmla="*/ 48 w 99"/>
                <a:gd name="T63" fmla="*/ 15 h 111"/>
                <a:gd name="T64" fmla="*/ 40 w 99"/>
                <a:gd name="T65" fmla="*/ 11 h 111"/>
                <a:gd name="T66" fmla="*/ 34 w 99"/>
                <a:gd name="T67" fmla="*/ 6 h 111"/>
                <a:gd name="T68" fmla="*/ 32 w 99"/>
                <a:gd name="T69" fmla="*/ 4 h 111"/>
                <a:gd name="T70" fmla="*/ 29 w 99"/>
                <a:gd name="T71" fmla="*/ 2 h 111"/>
                <a:gd name="T72" fmla="*/ 25 w 99"/>
                <a:gd name="T73" fmla="*/ 1 h 111"/>
                <a:gd name="T74" fmla="*/ 22 w 99"/>
                <a:gd name="T7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111">
                  <a:moveTo>
                    <a:pt x="22" y="0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3" y="17"/>
                  </a:lnTo>
                  <a:lnTo>
                    <a:pt x="3" y="50"/>
                  </a:lnTo>
                  <a:lnTo>
                    <a:pt x="3" y="52"/>
                  </a:lnTo>
                  <a:lnTo>
                    <a:pt x="4" y="55"/>
                  </a:lnTo>
                  <a:lnTo>
                    <a:pt x="5" y="58"/>
                  </a:lnTo>
                  <a:lnTo>
                    <a:pt x="8" y="59"/>
                  </a:lnTo>
                  <a:lnTo>
                    <a:pt x="13" y="61"/>
                  </a:lnTo>
                  <a:lnTo>
                    <a:pt x="19" y="63"/>
                  </a:lnTo>
                  <a:lnTo>
                    <a:pt x="34" y="65"/>
                  </a:lnTo>
                  <a:lnTo>
                    <a:pt x="48" y="69"/>
                  </a:lnTo>
                  <a:lnTo>
                    <a:pt x="52" y="74"/>
                  </a:lnTo>
                  <a:lnTo>
                    <a:pt x="55" y="79"/>
                  </a:lnTo>
                  <a:lnTo>
                    <a:pt x="65" y="86"/>
                  </a:lnTo>
                  <a:lnTo>
                    <a:pt x="74" y="94"/>
                  </a:lnTo>
                  <a:lnTo>
                    <a:pt x="80" y="101"/>
                  </a:lnTo>
                  <a:lnTo>
                    <a:pt x="88" y="111"/>
                  </a:lnTo>
                  <a:lnTo>
                    <a:pt x="93" y="105"/>
                  </a:lnTo>
                  <a:lnTo>
                    <a:pt x="97" y="99"/>
                  </a:lnTo>
                  <a:lnTo>
                    <a:pt x="99" y="91"/>
                  </a:lnTo>
                  <a:lnTo>
                    <a:pt x="99" y="83"/>
                  </a:lnTo>
                  <a:lnTo>
                    <a:pt x="99" y="51"/>
                  </a:lnTo>
                  <a:lnTo>
                    <a:pt x="99" y="46"/>
                  </a:lnTo>
                  <a:lnTo>
                    <a:pt x="98" y="42"/>
                  </a:lnTo>
                  <a:lnTo>
                    <a:pt x="97" y="39"/>
                  </a:lnTo>
                  <a:lnTo>
                    <a:pt x="94" y="36"/>
                  </a:lnTo>
                  <a:lnTo>
                    <a:pt x="89" y="31"/>
                  </a:lnTo>
                  <a:lnTo>
                    <a:pt x="82" y="26"/>
                  </a:lnTo>
                  <a:lnTo>
                    <a:pt x="65" y="20"/>
                  </a:lnTo>
                  <a:lnTo>
                    <a:pt x="48" y="15"/>
                  </a:lnTo>
                  <a:lnTo>
                    <a:pt x="40" y="11"/>
                  </a:lnTo>
                  <a:lnTo>
                    <a:pt x="34" y="6"/>
                  </a:lnTo>
                  <a:lnTo>
                    <a:pt x="32" y="4"/>
                  </a:lnTo>
                  <a:lnTo>
                    <a:pt x="29" y="2"/>
                  </a:lnTo>
                  <a:lnTo>
                    <a:pt x="25" y="1"/>
                  </a:lnTo>
                  <a:lnTo>
                    <a:pt x="22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33" name="Freeform 104"/>
            <p:cNvSpPr>
              <a:spLocks/>
            </p:cNvSpPr>
            <p:nvPr/>
          </p:nvSpPr>
          <p:spPr bwMode="auto">
            <a:xfrm>
              <a:off x="4900068" y="4330560"/>
              <a:ext cx="26678" cy="38534"/>
            </a:xfrm>
            <a:custGeom>
              <a:avLst/>
              <a:gdLst>
                <a:gd name="T0" fmla="*/ 0 w 105"/>
                <a:gd name="T1" fmla="*/ 39 h 157"/>
                <a:gd name="T2" fmla="*/ 0 w 105"/>
                <a:gd name="T3" fmla="*/ 52 h 157"/>
                <a:gd name="T4" fmla="*/ 0 w 105"/>
                <a:gd name="T5" fmla="*/ 64 h 157"/>
                <a:gd name="T6" fmla="*/ 1 w 105"/>
                <a:gd name="T7" fmla="*/ 76 h 157"/>
                <a:gd name="T8" fmla="*/ 0 w 105"/>
                <a:gd name="T9" fmla="*/ 89 h 157"/>
                <a:gd name="T10" fmla="*/ 7 w 105"/>
                <a:gd name="T11" fmla="*/ 89 h 157"/>
                <a:gd name="T12" fmla="*/ 15 w 105"/>
                <a:gd name="T13" fmla="*/ 91 h 157"/>
                <a:gd name="T14" fmla="*/ 21 w 105"/>
                <a:gd name="T15" fmla="*/ 93 h 157"/>
                <a:gd name="T16" fmla="*/ 27 w 105"/>
                <a:gd name="T17" fmla="*/ 96 h 157"/>
                <a:gd name="T18" fmla="*/ 33 w 105"/>
                <a:gd name="T19" fmla="*/ 99 h 157"/>
                <a:gd name="T20" fmla="*/ 37 w 105"/>
                <a:gd name="T21" fmla="*/ 103 h 157"/>
                <a:gd name="T22" fmla="*/ 42 w 105"/>
                <a:gd name="T23" fmla="*/ 108 h 157"/>
                <a:gd name="T24" fmla="*/ 45 w 105"/>
                <a:gd name="T25" fmla="*/ 116 h 157"/>
                <a:gd name="T26" fmla="*/ 50 w 105"/>
                <a:gd name="T27" fmla="*/ 130 h 157"/>
                <a:gd name="T28" fmla="*/ 55 w 105"/>
                <a:gd name="T29" fmla="*/ 143 h 157"/>
                <a:gd name="T30" fmla="*/ 57 w 105"/>
                <a:gd name="T31" fmla="*/ 150 h 157"/>
                <a:gd name="T32" fmla="*/ 62 w 105"/>
                <a:gd name="T33" fmla="*/ 153 h 157"/>
                <a:gd name="T34" fmla="*/ 67 w 105"/>
                <a:gd name="T35" fmla="*/ 156 h 157"/>
                <a:gd name="T36" fmla="*/ 74 w 105"/>
                <a:gd name="T37" fmla="*/ 157 h 157"/>
                <a:gd name="T38" fmla="*/ 77 w 105"/>
                <a:gd name="T39" fmla="*/ 157 h 157"/>
                <a:gd name="T40" fmla="*/ 79 w 105"/>
                <a:gd name="T41" fmla="*/ 155 h 157"/>
                <a:gd name="T42" fmla="*/ 80 w 105"/>
                <a:gd name="T43" fmla="*/ 151 h 157"/>
                <a:gd name="T44" fmla="*/ 82 w 105"/>
                <a:gd name="T45" fmla="*/ 148 h 157"/>
                <a:gd name="T46" fmla="*/ 86 w 105"/>
                <a:gd name="T47" fmla="*/ 141 h 157"/>
                <a:gd name="T48" fmla="*/ 87 w 105"/>
                <a:gd name="T49" fmla="*/ 133 h 157"/>
                <a:gd name="T50" fmla="*/ 89 w 105"/>
                <a:gd name="T51" fmla="*/ 126 h 157"/>
                <a:gd name="T52" fmla="*/ 89 w 105"/>
                <a:gd name="T53" fmla="*/ 118 h 157"/>
                <a:gd name="T54" fmla="*/ 92 w 105"/>
                <a:gd name="T55" fmla="*/ 102 h 157"/>
                <a:gd name="T56" fmla="*/ 97 w 105"/>
                <a:gd name="T57" fmla="*/ 87 h 157"/>
                <a:gd name="T58" fmla="*/ 99 w 105"/>
                <a:gd name="T59" fmla="*/ 76 h 157"/>
                <a:gd name="T60" fmla="*/ 97 w 105"/>
                <a:gd name="T61" fmla="*/ 66 h 157"/>
                <a:gd name="T62" fmla="*/ 96 w 105"/>
                <a:gd name="T63" fmla="*/ 56 h 157"/>
                <a:gd name="T64" fmla="*/ 96 w 105"/>
                <a:gd name="T65" fmla="*/ 44 h 157"/>
                <a:gd name="T66" fmla="*/ 101 w 105"/>
                <a:gd name="T67" fmla="*/ 33 h 157"/>
                <a:gd name="T68" fmla="*/ 105 w 105"/>
                <a:gd name="T69" fmla="*/ 22 h 157"/>
                <a:gd name="T70" fmla="*/ 104 w 105"/>
                <a:gd name="T71" fmla="*/ 14 h 157"/>
                <a:gd name="T72" fmla="*/ 102 w 105"/>
                <a:gd name="T73" fmla="*/ 8 h 157"/>
                <a:gd name="T74" fmla="*/ 100 w 105"/>
                <a:gd name="T75" fmla="*/ 4 h 157"/>
                <a:gd name="T76" fmla="*/ 99 w 105"/>
                <a:gd name="T77" fmla="*/ 3 h 157"/>
                <a:gd name="T78" fmla="*/ 96 w 105"/>
                <a:gd name="T79" fmla="*/ 0 h 157"/>
                <a:gd name="T80" fmla="*/ 92 w 105"/>
                <a:gd name="T81" fmla="*/ 0 h 157"/>
                <a:gd name="T82" fmla="*/ 86 w 105"/>
                <a:gd name="T83" fmla="*/ 0 h 157"/>
                <a:gd name="T84" fmla="*/ 81 w 105"/>
                <a:gd name="T85" fmla="*/ 2 h 157"/>
                <a:gd name="T86" fmla="*/ 77 w 105"/>
                <a:gd name="T87" fmla="*/ 4 h 157"/>
                <a:gd name="T88" fmla="*/ 72 w 105"/>
                <a:gd name="T89" fmla="*/ 7 h 157"/>
                <a:gd name="T90" fmla="*/ 64 w 105"/>
                <a:gd name="T91" fmla="*/ 12 h 157"/>
                <a:gd name="T92" fmla="*/ 52 w 105"/>
                <a:gd name="T93" fmla="*/ 15 h 157"/>
                <a:gd name="T94" fmla="*/ 42 w 105"/>
                <a:gd name="T95" fmla="*/ 15 h 157"/>
                <a:gd name="T96" fmla="*/ 32 w 105"/>
                <a:gd name="T97" fmla="*/ 14 h 157"/>
                <a:gd name="T98" fmla="*/ 22 w 105"/>
                <a:gd name="T99" fmla="*/ 13 h 157"/>
                <a:gd name="T100" fmla="*/ 12 w 105"/>
                <a:gd name="T101" fmla="*/ 15 h 157"/>
                <a:gd name="T102" fmla="*/ 8 w 105"/>
                <a:gd name="T103" fmla="*/ 17 h 157"/>
                <a:gd name="T104" fmla="*/ 6 w 105"/>
                <a:gd name="T105" fmla="*/ 18 h 157"/>
                <a:gd name="T106" fmla="*/ 3 w 105"/>
                <a:gd name="T107" fmla="*/ 20 h 157"/>
                <a:gd name="T108" fmla="*/ 2 w 105"/>
                <a:gd name="T109" fmla="*/ 24 h 157"/>
                <a:gd name="T110" fmla="*/ 1 w 105"/>
                <a:gd name="T111" fmla="*/ 30 h 157"/>
                <a:gd name="T112" fmla="*/ 0 w 105"/>
                <a:gd name="T113" fmla="*/ 3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5" h="157">
                  <a:moveTo>
                    <a:pt x="0" y="39"/>
                  </a:moveTo>
                  <a:lnTo>
                    <a:pt x="0" y="52"/>
                  </a:lnTo>
                  <a:lnTo>
                    <a:pt x="0" y="64"/>
                  </a:lnTo>
                  <a:lnTo>
                    <a:pt x="1" y="76"/>
                  </a:lnTo>
                  <a:lnTo>
                    <a:pt x="0" y="89"/>
                  </a:lnTo>
                  <a:lnTo>
                    <a:pt x="7" y="89"/>
                  </a:lnTo>
                  <a:lnTo>
                    <a:pt x="15" y="91"/>
                  </a:lnTo>
                  <a:lnTo>
                    <a:pt x="21" y="93"/>
                  </a:lnTo>
                  <a:lnTo>
                    <a:pt x="27" y="96"/>
                  </a:lnTo>
                  <a:lnTo>
                    <a:pt x="33" y="99"/>
                  </a:lnTo>
                  <a:lnTo>
                    <a:pt x="37" y="103"/>
                  </a:lnTo>
                  <a:lnTo>
                    <a:pt x="42" y="108"/>
                  </a:lnTo>
                  <a:lnTo>
                    <a:pt x="45" y="116"/>
                  </a:lnTo>
                  <a:lnTo>
                    <a:pt x="50" y="130"/>
                  </a:lnTo>
                  <a:lnTo>
                    <a:pt x="55" y="143"/>
                  </a:lnTo>
                  <a:lnTo>
                    <a:pt x="57" y="150"/>
                  </a:lnTo>
                  <a:lnTo>
                    <a:pt x="62" y="153"/>
                  </a:lnTo>
                  <a:lnTo>
                    <a:pt x="67" y="156"/>
                  </a:lnTo>
                  <a:lnTo>
                    <a:pt x="74" y="157"/>
                  </a:lnTo>
                  <a:lnTo>
                    <a:pt x="77" y="157"/>
                  </a:lnTo>
                  <a:lnTo>
                    <a:pt x="79" y="155"/>
                  </a:lnTo>
                  <a:lnTo>
                    <a:pt x="80" y="151"/>
                  </a:lnTo>
                  <a:lnTo>
                    <a:pt x="82" y="148"/>
                  </a:lnTo>
                  <a:lnTo>
                    <a:pt x="86" y="141"/>
                  </a:lnTo>
                  <a:lnTo>
                    <a:pt x="87" y="133"/>
                  </a:lnTo>
                  <a:lnTo>
                    <a:pt x="89" y="126"/>
                  </a:lnTo>
                  <a:lnTo>
                    <a:pt x="89" y="118"/>
                  </a:lnTo>
                  <a:lnTo>
                    <a:pt x="92" y="102"/>
                  </a:lnTo>
                  <a:lnTo>
                    <a:pt x="97" y="87"/>
                  </a:lnTo>
                  <a:lnTo>
                    <a:pt x="99" y="76"/>
                  </a:lnTo>
                  <a:lnTo>
                    <a:pt x="97" y="66"/>
                  </a:lnTo>
                  <a:lnTo>
                    <a:pt x="96" y="56"/>
                  </a:lnTo>
                  <a:lnTo>
                    <a:pt x="96" y="44"/>
                  </a:lnTo>
                  <a:lnTo>
                    <a:pt x="101" y="33"/>
                  </a:lnTo>
                  <a:lnTo>
                    <a:pt x="105" y="22"/>
                  </a:lnTo>
                  <a:lnTo>
                    <a:pt x="104" y="14"/>
                  </a:lnTo>
                  <a:lnTo>
                    <a:pt x="102" y="8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6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81" y="2"/>
                  </a:lnTo>
                  <a:lnTo>
                    <a:pt x="77" y="4"/>
                  </a:lnTo>
                  <a:lnTo>
                    <a:pt x="72" y="7"/>
                  </a:lnTo>
                  <a:lnTo>
                    <a:pt x="64" y="12"/>
                  </a:lnTo>
                  <a:lnTo>
                    <a:pt x="52" y="15"/>
                  </a:lnTo>
                  <a:lnTo>
                    <a:pt x="42" y="15"/>
                  </a:lnTo>
                  <a:lnTo>
                    <a:pt x="32" y="14"/>
                  </a:lnTo>
                  <a:lnTo>
                    <a:pt x="22" y="13"/>
                  </a:lnTo>
                  <a:lnTo>
                    <a:pt x="12" y="15"/>
                  </a:lnTo>
                  <a:lnTo>
                    <a:pt x="8" y="17"/>
                  </a:lnTo>
                  <a:lnTo>
                    <a:pt x="6" y="18"/>
                  </a:lnTo>
                  <a:lnTo>
                    <a:pt x="3" y="20"/>
                  </a:lnTo>
                  <a:lnTo>
                    <a:pt x="2" y="24"/>
                  </a:lnTo>
                  <a:lnTo>
                    <a:pt x="1" y="30"/>
                  </a:lnTo>
                  <a:lnTo>
                    <a:pt x="0" y="39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34" name="Freeform 105"/>
            <p:cNvSpPr>
              <a:spLocks/>
            </p:cNvSpPr>
            <p:nvPr/>
          </p:nvSpPr>
          <p:spPr bwMode="auto">
            <a:xfrm>
              <a:off x="4913901" y="4380951"/>
              <a:ext cx="19761" cy="22725"/>
            </a:xfrm>
            <a:custGeom>
              <a:avLst/>
              <a:gdLst>
                <a:gd name="T0" fmla="*/ 0 w 82"/>
                <a:gd name="T1" fmla="*/ 35 h 95"/>
                <a:gd name="T2" fmla="*/ 2 w 82"/>
                <a:gd name="T3" fmla="*/ 38 h 95"/>
                <a:gd name="T4" fmla="*/ 4 w 82"/>
                <a:gd name="T5" fmla="*/ 42 h 95"/>
                <a:gd name="T6" fmla="*/ 7 w 82"/>
                <a:gd name="T7" fmla="*/ 45 h 95"/>
                <a:gd name="T8" fmla="*/ 11 w 82"/>
                <a:gd name="T9" fmla="*/ 47 h 95"/>
                <a:gd name="T10" fmla="*/ 18 w 82"/>
                <a:gd name="T11" fmla="*/ 51 h 95"/>
                <a:gd name="T12" fmla="*/ 24 w 82"/>
                <a:gd name="T13" fmla="*/ 59 h 95"/>
                <a:gd name="T14" fmla="*/ 28 w 82"/>
                <a:gd name="T15" fmla="*/ 67 h 95"/>
                <a:gd name="T16" fmla="*/ 29 w 82"/>
                <a:gd name="T17" fmla="*/ 79 h 95"/>
                <a:gd name="T18" fmla="*/ 29 w 82"/>
                <a:gd name="T19" fmla="*/ 84 h 95"/>
                <a:gd name="T20" fmla="*/ 32 w 82"/>
                <a:gd name="T21" fmla="*/ 87 h 95"/>
                <a:gd name="T22" fmla="*/ 34 w 82"/>
                <a:gd name="T23" fmla="*/ 90 h 95"/>
                <a:gd name="T24" fmla="*/ 38 w 82"/>
                <a:gd name="T25" fmla="*/ 92 h 95"/>
                <a:gd name="T26" fmla="*/ 49 w 82"/>
                <a:gd name="T27" fmla="*/ 94 h 95"/>
                <a:gd name="T28" fmla="*/ 59 w 82"/>
                <a:gd name="T29" fmla="*/ 95 h 95"/>
                <a:gd name="T30" fmla="*/ 70 w 82"/>
                <a:gd name="T31" fmla="*/ 94 h 95"/>
                <a:gd name="T32" fmla="*/ 81 w 82"/>
                <a:gd name="T33" fmla="*/ 95 h 95"/>
                <a:gd name="T34" fmla="*/ 81 w 82"/>
                <a:gd name="T35" fmla="*/ 89 h 95"/>
                <a:gd name="T36" fmla="*/ 82 w 82"/>
                <a:gd name="T37" fmla="*/ 84 h 95"/>
                <a:gd name="T38" fmla="*/ 73 w 82"/>
                <a:gd name="T39" fmla="*/ 65 h 95"/>
                <a:gd name="T40" fmla="*/ 66 w 82"/>
                <a:gd name="T41" fmla="*/ 47 h 95"/>
                <a:gd name="T42" fmla="*/ 66 w 82"/>
                <a:gd name="T43" fmla="*/ 16 h 95"/>
                <a:gd name="T44" fmla="*/ 66 w 82"/>
                <a:gd name="T45" fmla="*/ 12 h 95"/>
                <a:gd name="T46" fmla="*/ 65 w 82"/>
                <a:gd name="T47" fmla="*/ 10 h 95"/>
                <a:gd name="T48" fmla="*/ 62 w 82"/>
                <a:gd name="T49" fmla="*/ 7 h 95"/>
                <a:gd name="T50" fmla="*/ 59 w 82"/>
                <a:gd name="T51" fmla="*/ 5 h 95"/>
                <a:gd name="T52" fmla="*/ 53 w 82"/>
                <a:gd name="T53" fmla="*/ 1 h 95"/>
                <a:gd name="T54" fmla="*/ 46 w 82"/>
                <a:gd name="T55" fmla="*/ 0 h 95"/>
                <a:gd name="T56" fmla="*/ 39 w 82"/>
                <a:gd name="T57" fmla="*/ 1 h 95"/>
                <a:gd name="T58" fmla="*/ 33 w 82"/>
                <a:gd name="T59" fmla="*/ 5 h 95"/>
                <a:gd name="T60" fmla="*/ 28 w 82"/>
                <a:gd name="T61" fmla="*/ 8 h 95"/>
                <a:gd name="T62" fmla="*/ 21 w 82"/>
                <a:gd name="T63" fmla="*/ 12 h 95"/>
                <a:gd name="T64" fmla="*/ 13 w 82"/>
                <a:gd name="T65" fmla="*/ 16 h 95"/>
                <a:gd name="T66" fmla="*/ 7 w 82"/>
                <a:gd name="T67" fmla="*/ 21 h 95"/>
                <a:gd name="T68" fmla="*/ 4 w 82"/>
                <a:gd name="T69" fmla="*/ 23 h 95"/>
                <a:gd name="T70" fmla="*/ 3 w 82"/>
                <a:gd name="T71" fmla="*/ 26 h 95"/>
                <a:gd name="T72" fmla="*/ 2 w 82"/>
                <a:gd name="T73" fmla="*/ 30 h 95"/>
                <a:gd name="T74" fmla="*/ 0 w 82"/>
                <a:gd name="T75" fmla="*/ 3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95">
                  <a:moveTo>
                    <a:pt x="0" y="35"/>
                  </a:moveTo>
                  <a:lnTo>
                    <a:pt x="2" y="38"/>
                  </a:lnTo>
                  <a:lnTo>
                    <a:pt x="4" y="42"/>
                  </a:lnTo>
                  <a:lnTo>
                    <a:pt x="7" y="45"/>
                  </a:lnTo>
                  <a:lnTo>
                    <a:pt x="11" y="47"/>
                  </a:lnTo>
                  <a:lnTo>
                    <a:pt x="18" y="51"/>
                  </a:lnTo>
                  <a:lnTo>
                    <a:pt x="24" y="59"/>
                  </a:lnTo>
                  <a:lnTo>
                    <a:pt x="28" y="67"/>
                  </a:lnTo>
                  <a:lnTo>
                    <a:pt x="29" y="79"/>
                  </a:lnTo>
                  <a:lnTo>
                    <a:pt x="29" y="84"/>
                  </a:lnTo>
                  <a:lnTo>
                    <a:pt x="32" y="87"/>
                  </a:lnTo>
                  <a:lnTo>
                    <a:pt x="34" y="90"/>
                  </a:lnTo>
                  <a:lnTo>
                    <a:pt x="38" y="92"/>
                  </a:lnTo>
                  <a:lnTo>
                    <a:pt x="49" y="94"/>
                  </a:lnTo>
                  <a:lnTo>
                    <a:pt x="59" y="95"/>
                  </a:lnTo>
                  <a:lnTo>
                    <a:pt x="70" y="94"/>
                  </a:lnTo>
                  <a:lnTo>
                    <a:pt x="81" y="95"/>
                  </a:lnTo>
                  <a:lnTo>
                    <a:pt x="81" y="89"/>
                  </a:lnTo>
                  <a:lnTo>
                    <a:pt x="82" y="84"/>
                  </a:lnTo>
                  <a:lnTo>
                    <a:pt x="73" y="65"/>
                  </a:lnTo>
                  <a:lnTo>
                    <a:pt x="66" y="47"/>
                  </a:lnTo>
                  <a:lnTo>
                    <a:pt x="66" y="16"/>
                  </a:lnTo>
                  <a:lnTo>
                    <a:pt x="66" y="12"/>
                  </a:lnTo>
                  <a:lnTo>
                    <a:pt x="65" y="10"/>
                  </a:lnTo>
                  <a:lnTo>
                    <a:pt x="62" y="7"/>
                  </a:lnTo>
                  <a:lnTo>
                    <a:pt x="59" y="5"/>
                  </a:lnTo>
                  <a:lnTo>
                    <a:pt x="53" y="1"/>
                  </a:lnTo>
                  <a:lnTo>
                    <a:pt x="46" y="0"/>
                  </a:lnTo>
                  <a:lnTo>
                    <a:pt x="39" y="1"/>
                  </a:lnTo>
                  <a:lnTo>
                    <a:pt x="33" y="5"/>
                  </a:lnTo>
                  <a:lnTo>
                    <a:pt x="28" y="8"/>
                  </a:lnTo>
                  <a:lnTo>
                    <a:pt x="21" y="12"/>
                  </a:lnTo>
                  <a:lnTo>
                    <a:pt x="13" y="16"/>
                  </a:lnTo>
                  <a:lnTo>
                    <a:pt x="7" y="21"/>
                  </a:lnTo>
                  <a:lnTo>
                    <a:pt x="4" y="23"/>
                  </a:lnTo>
                  <a:lnTo>
                    <a:pt x="3" y="26"/>
                  </a:lnTo>
                  <a:lnTo>
                    <a:pt x="2" y="30"/>
                  </a:lnTo>
                  <a:lnTo>
                    <a:pt x="0" y="35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35" name="Freeform 106"/>
            <p:cNvSpPr>
              <a:spLocks/>
            </p:cNvSpPr>
            <p:nvPr/>
          </p:nvSpPr>
          <p:spPr bwMode="auto">
            <a:xfrm>
              <a:off x="4760753" y="4295979"/>
              <a:ext cx="26678" cy="19761"/>
            </a:xfrm>
            <a:custGeom>
              <a:avLst/>
              <a:gdLst>
                <a:gd name="T0" fmla="*/ 15 w 106"/>
                <a:gd name="T1" fmla="*/ 0 h 79"/>
                <a:gd name="T2" fmla="*/ 2 w 106"/>
                <a:gd name="T3" fmla="*/ 0 h 79"/>
                <a:gd name="T4" fmla="*/ 1 w 106"/>
                <a:gd name="T5" fmla="*/ 8 h 79"/>
                <a:gd name="T6" fmla="*/ 0 w 106"/>
                <a:gd name="T7" fmla="*/ 15 h 79"/>
                <a:gd name="T8" fmla="*/ 4 w 106"/>
                <a:gd name="T9" fmla="*/ 34 h 79"/>
                <a:gd name="T10" fmla="*/ 9 w 106"/>
                <a:gd name="T11" fmla="*/ 52 h 79"/>
                <a:gd name="T12" fmla="*/ 9 w 106"/>
                <a:gd name="T13" fmla="*/ 62 h 79"/>
                <a:gd name="T14" fmla="*/ 11 w 106"/>
                <a:gd name="T15" fmla="*/ 69 h 79"/>
                <a:gd name="T16" fmla="*/ 12 w 106"/>
                <a:gd name="T17" fmla="*/ 73 h 79"/>
                <a:gd name="T18" fmla="*/ 15 w 106"/>
                <a:gd name="T19" fmla="*/ 77 h 79"/>
                <a:gd name="T20" fmla="*/ 17 w 106"/>
                <a:gd name="T21" fmla="*/ 78 h 79"/>
                <a:gd name="T22" fmla="*/ 21 w 106"/>
                <a:gd name="T23" fmla="*/ 79 h 79"/>
                <a:gd name="T24" fmla="*/ 34 w 106"/>
                <a:gd name="T25" fmla="*/ 76 h 79"/>
                <a:gd name="T26" fmla="*/ 46 w 106"/>
                <a:gd name="T27" fmla="*/ 73 h 79"/>
                <a:gd name="T28" fmla="*/ 56 w 106"/>
                <a:gd name="T29" fmla="*/ 74 h 79"/>
                <a:gd name="T30" fmla="*/ 65 w 106"/>
                <a:gd name="T31" fmla="*/ 76 h 79"/>
                <a:gd name="T32" fmla="*/ 74 w 106"/>
                <a:gd name="T33" fmla="*/ 78 h 79"/>
                <a:gd name="T34" fmla="*/ 84 w 106"/>
                <a:gd name="T35" fmla="*/ 79 h 79"/>
                <a:gd name="T36" fmla="*/ 94 w 106"/>
                <a:gd name="T37" fmla="*/ 78 h 79"/>
                <a:gd name="T38" fmla="*/ 105 w 106"/>
                <a:gd name="T39" fmla="*/ 77 h 79"/>
                <a:gd name="T40" fmla="*/ 105 w 106"/>
                <a:gd name="T41" fmla="*/ 72 h 79"/>
                <a:gd name="T42" fmla="*/ 106 w 106"/>
                <a:gd name="T43" fmla="*/ 66 h 79"/>
                <a:gd name="T44" fmla="*/ 105 w 106"/>
                <a:gd name="T45" fmla="*/ 63 h 79"/>
                <a:gd name="T46" fmla="*/ 104 w 106"/>
                <a:gd name="T47" fmla="*/ 62 h 79"/>
                <a:gd name="T48" fmla="*/ 101 w 106"/>
                <a:gd name="T49" fmla="*/ 61 h 79"/>
                <a:gd name="T50" fmla="*/ 99 w 106"/>
                <a:gd name="T51" fmla="*/ 61 h 79"/>
                <a:gd name="T52" fmla="*/ 93 w 106"/>
                <a:gd name="T53" fmla="*/ 59 h 79"/>
                <a:gd name="T54" fmla="*/ 88 w 106"/>
                <a:gd name="T55" fmla="*/ 58 h 79"/>
                <a:gd name="T56" fmla="*/ 79 w 106"/>
                <a:gd name="T57" fmla="*/ 49 h 79"/>
                <a:gd name="T58" fmla="*/ 70 w 106"/>
                <a:gd name="T59" fmla="*/ 40 h 79"/>
                <a:gd name="T60" fmla="*/ 63 w 106"/>
                <a:gd name="T61" fmla="*/ 39 h 79"/>
                <a:gd name="T62" fmla="*/ 55 w 106"/>
                <a:gd name="T63" fmla="*/ 38 h 79"/>
                <a:gd name="T64" fmla="*/ 51 w 106"/>
                <a:gd name="T65" fmla="*/ 35 h 79"/>
                <a:gd name="T66" fmla="*/ 49 w 106"/>
                <a:gd name="T67" fmla="*/ 32 h 79"/>
                <a:gd name="T68" fmla="*/ 46 w 106"/>
                <a:gd name="T69" fmla="*/ 28 h 79"/>
                <a:gd name="T70" fmla="*/ 45 w 106"/>
                <a:gd name="T71" fmla="*/ 24 h 79"/>
                <a:gd name="T72" fmla="*/ 42 w 106"/>
                <a:gd name="T73" fmla="*/ 15 h 79"/>
                <a:gd name="T74" fmla="*/ 37 w 106"/>
                <a:gd name="T75" fmla="*/ 8 h 79"/>
                <a:gd name="T76" fmla="*/ 32 w 106"/>
                <a:gd name="T77" fmla="*/ 4 h 79"/>
                <a:gd name="T78" fmla="*/ 27 w 106"/>
                <a:gd name="T79" fmla="*/ 2 h 79"/>
                <a:gd name="T80" fmla="*/ 21 w 106"/>
                <a:gd name="T81" fmla="*/ 0 h 79"/>
                <a:gd name="T82" fmla="*/ 15 w 106"/>
                <a:gd name="T8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79">
                  <a:moveTo>
                    <a:pt x="15" y="0"/>
                  </a:moveTo>
                  <a:lnTo>
                    <a:pt x="2" y="0"/>
                  </a:lnTo>
                  <a:lnTo>
                    <a:pt x="1" y="8"/>
                  </a:lnTo>
                  <a:lnTo>
                    <a:pt x="0" y="15"/>
                  </a:lnTo>
                  <a:lnTo>
                    <a:pt x="4" y="34"/>
                  </a:lnTo>
                  <a:lnTo>
                    <a:pt x="9" y="52"/>
                  </a:lnTo>
                  <a:lnTo>
                    <a:pt x="9" y="62"/>
                  </a:lnTo>
                  <a:lnTo>
                    <a:pt x="11" y="69"/>
                  </a:lnTo>
                  <a:lnTo>
                    <a:pt x="12" y="73"/>
                  </a:lnTo>
                  <a:lnTo>
                    <a:pt x="15" y="77"/>
                  </a:lnTo>
                  <a:lnTo>
                    <a:pt x="17" y="78"/>
                  </a:lnTo>
                  <a:lnTo>
                    <a:pt x="21" y="79"/>
                  </a:lnTo>
                  <a:lnTo>
                    <a:pt x="34" y="76"/>
                  </a:lnTo>
                  <a:lnTo>
                    <a:pt x="46" y="73"/>
                  </a:lnTo>
                  <a:lnTo>
                    <a:pt x="56" y="74"/>
                  </a:lnTo>
                  <a:lnTo>
                    <a:pt x="65" y="76"/>
                  </a:lnTo>
                  <a:lnTo>
                    <a:pt x="74" y="78"/>
                  </a:lnTo>
                  <a:lnTo>
                    <a:pt x="84" y="79"/>
                  </a:lnTo>
                  <a:lnTo>
                    <a:pt x="94" y="78"/>
                  </a:lnTo>
                  <a:lnTo>
                    <a:pt x="105" y="77"/>
                  </a:lnTo>
                  <a:lnTo>
                    <a:pt x="105" y="72"/>
                  </a:lnTo>
                  <a:lnTo>
                    <a:pt x="106" y="66"/>
                  </a:lnTo>
                  <a:lnTo>
                    <a:pt x="105" y="63"/>
                  </a:lnTo>
                  <a:lnTo>
                    <a:pt x="104" y="62"/>
                  </a:lnTo>
                  <a:lnTo>
                    <a:pt x="101" y="61"/>
                  </a:lnTo>
                  <a:lnTo>
                    <a:pt x="99" y="61"/>
                  </a:lnTo>
                  <a:lnTo>
                    <a:pt x="93" y="59"/>
                  </a:lnTo>
                  <a:lnTo>
                    <a:pt x="88" y="58"/>
                  </a:lnTo>
                  <a:lnTo>
                    <a:pt x="79" y="49"/>
                  </a:lnTo>
                  <a:lnTo>
                    <a:pt x="70" y="40"/>
                  </a:lnTo>
                  <a:lnTo>
                    <a:pt x="63" y="39"/>
                  </a:lnTo>
                  <a:lnTo>
                    <a:pt x="55" y="38"/>
                  </a:lnTo>
                  <a:lnTo>
                    <a:pt x="51" y="35"/>
                  </a:lnTo>
                  <a:lnTo>
                    <a:pt x="49" y="32"/>
                  </a:lnTo>
                  <a:lnTo>
                    <a:pt x="46" y="28"/>
                  </a:lnTo>
                  <a:lnTo>
                    <a:pt x="45" y="24"/>
                  </a:lnTo>
                  <a:lnTo>
                    <a:pt x="42" y="15"/>
                  </a:lnTo>
                  <a:lnTo>
                    <a:pt x="37" y="8"/>
                  </a:lnTo>
                  <a:lnTo>
                    <a:pt x="32" y="4"/>
                  </a:lnTo>
                  <a:lnTo>
                    <a:pt x="27" y="2"/>
                  </a:lnTo>
                  <a:lnTo>
                    <a:pt x="2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36" name="Freeform 107"/>
            <p:cNvSpPr>
              <a:spLocks/>
            </p:cNvSpPr>
            <p:nvPr/>
          </p:nvSpPr>
          <p:spPr bwMode="auto">
            <a:xfrm>
              <a:off x="4694553" y="4308823"/>
              <a:ext cx="12845" cy="21737"/>
            </a:xfrm>
            <a:custGeom>
              <a:avLst/>
              <a:gdLst>
                <a:gd name="T0" fmla="*/ 50 w 50"/>
                <a:gd name="T1" fmla="*/ 41 h 85"/>
                <a:gd name="T2" fmla="*/ 44 w 50"/>
                <a:gd name="T3" fmla="*/ 27 h 85"/>
                <a:gd name="T4" fmla="*/ 38 w 50"/>
                <a:gd name="T5" fmla="*/ 14 h 85"/>
                <a:gd name="T6" fmla="*/ 37 w 50"/>
                <a:gd name="T7" fmla="*/ 9 h 85"/>
                <a:gd name="T8" fmla="*/ 34 w 50"/>
                <a:gd name="T9" fmla="*/ 5 h 85"/>
                <a:gd name="T10" fmla="*/ 32 w 50"/>
                <a:gd name="T11" fmla="*/ 1 h 85"/>
                <a:gd name="T12" fmla="*/ 28 w 50"/>
                <a:gd name="T13" fmla="*/ 0 h 85"/>
                <a:gd name="T14" fmla="*/ 24 w 50"/>
                <a:gd name="T15" fmla="*/ 1 h 85"/>
                <a:gd name="T16" fmla="*/ 22 w 50"/>
                <a:gd name="T17" fmla="*/ 2 h 85"/>
                <a:gd name="T18" fmla="*/ 19 w 50"/>
                <a:gd name="T19" fmla="*/ 5 h 85"/>
                <a:gd name="T20" fmla="*/ 17 w 50"/>
                <a:gd name="T21" fmla="*/ 7 h 85"/>
                <a:gd name="T22" fmla="*/ 14 w 50"/>
                <a:gd name="T23" fmla="*/ 15 h 85"/>
                <a:gd name="T24" fmla="*/ 12 w 50"/>
                <a:gd name="T25" fmla="*/ 21 h 85"/>
                <a:gd name="T26" fmla="*/ 8 w 50"/>
                <a:gd name="T27" fmla="*/ 31 h 85"/>
                <a:gd name="T28" fmla="*/ 4 w 50"/>
                <a:gd name="T29" fmla="*/ 39 h 85"/>
                <a:gd name="T30" fmla="*/ 0 w 50"/>
                <a:gd name="T31" fmla="*/ 47 h 85"/>
                <a:gd name="T32" fmla="*/ 0 w 50"/>
                <a:gd name="T33" fmla="*/ 57 h 85"/>
                <a:gd name="T34" fmla="*/ 0 w 50"/>
                <a:gd name="T35" fmla="*/ 66 h 85"/>
                <a:gd name="T36" fmla="*/ 3 w 50"/>
                <a:gd name="T37" fmla="*/ 75 h 85"/>
                <a:gd name="T38" fmla="*/ 4 w 50"/>
                <a:gd name="T39" fmla="*/ 79 h 85"/>
                <a:gd name="T40" fmla="*/ 6 w 50"/>
                <a:gd name="T41" fmla="*/ 83 h 85"/>
                <a:gd name="T42" fmla="*/ 10 w 50"/>
                <a:gd name="T43" fmla="*/ 84 h 85"/>
                <a:gd name="T44" fmla="*/ 14 w 50"/>
                <a:gd name="T45" fmla="*/ 85 h 85"/>
                <a:gd name="T46" fmla="*/ 22 w 50"/>
                <a:gd name="T47" fmla="*/ 84 h 85"/>
                <a:gd name="T48" fmla="*/ 28 w 50"/>
                <a:gd name="T49" fmla="*/ 81 h 85"/>
                <a:gd name="T50" fmla="*/ 34 w 50"/>
                <a:gd name="T51" fmla="*/ 76 h 85"/>
                <a:gd name="T52" fmla="*/ 39 w 50"/>
                <a:gd name="T53" fmla="*/ 71 h 85"/>
                <a:gd name="T54" fmla="*/ 44 w 50"/>
                <a:gd name="T55" fmla="*/ 64 h 85"/>
                <a:gd name="T56" fmla="*/ 47 w 50"/>
                <a:gd name="T57" fmla="*/ 56 h 85"/>
                <a:gd name="T58" fmla="*/ 49 w 50"/>
                <a:gd name="T59" fmla="*/ 49 h 85"/>
                <a:gd name="T60" fmla="*/ 50 w 50"/>
                <a:gd name="T61" fmla="*/ 4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0" h="85">
                  <a:moveTo>
                    <a:pt x="50" y="41"/>
                  </a:moveTo>
                  <a:lnTo>
                    <a:pt x="44" y="27"/>
                  </a:lnTo>
                  <a:lnTo>
                    <a:pt x="38" y="14"/>
                  </a:lnTo>
                  <a:lnTo>
                    <a:pt x="37" y="9"/>
                  </a:lnTo>
                  <a:lnTo>
                    <a:pt x="34" y="5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4" y="1"/>
                  </a:lnTo>
                  <a:lnTo>
                    <a:pt x="22" y="2"/>
                  </a:lnTo>
                  <a:lnTo>
                    <a:pt x="19" y="5"/>
                  </a:lnTo>
                  <a:lnTo>
                    <a:pt x="17" y="7"/>
                  </a:lnTo>
                  <a:lnTo>
                    <a:pt x="14" y="15"/>
                  </a:lnTo>
                  <a:lnTo>
                    <a:pt x="12" y="21"/>
                  </a:lnTo>
                  <a:lnTo>
                    <a:pt x="8" y="31"/>
                  </a:lnTo>
                  <a:lnTo>
                    <a:pt x="4" y="39"/>
                  </a:lnTo>
                  <a:lnTo>
                    <a:pt x="0" y="47"/>
                  </a:lnTo>
                  <a:lnTo>
                    <a:pt x="0" y="57"/>
                  </a:lnTo>
                  <a:lnTo>
                    <a:pt x="0" y="66"/>
                  </a:lnTo>
                  <a:lnTo>
                    <a:pt x="3" y="75"/>
                  </a:lnTo>
                  <a:lnTo>
                    <a:pt x="4" y="79"/>
                  </a:lnTo>
                  <a:lnTo>
                    <a:pt x="6" y="83"/>
                  </a:lnTo>
                  <a:lnTo>
                    <a:pt x="10" y="84"/>
                  </a:lnTo>
                  <a:lnTo>
                    <a:pt x="14" y="85"/>
                  </a:lnTo>
                  <a:lnTo>
                    <a:pt x="22" y="84"/>
                  </a:lnTo>
                  <a:lnTo>
                    <a:pt x="28" y="81"/>
                  </a:lnTo>
                  <a:lnTo>
                    <a:pt x="34" y="76"/>
                  </a:lnTo>
                  <a:lnTo>
                    <a:pt x="39" y="71"/>
                  </a:lnTo>
                  <a:lnTo>
                    <a:pt x="44" y="64"/>
                  </a:lnTo>
                  <a:lnTo>
                    <a:pt x="47" y="56"/>
                  </a:lnTo>
                  <a:lnTo>
                    <a:pt x="49" y="49"/>
                  </a:lnTo>
                  <a:lnTo>
                    <a:pt x="50" y="41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37" name="Freeform 108"/>
            <p:cNvSpPr>
              <a:spLocks/>
            </p:cNvSpPr>
            <p:nvPr/>
          </p:nvSpPr>
          <p:spPr bwMode="auto">
            <a:xfrm>
              <a:off x="3260896" y="2137093"/>
              <a:ext cx="26678" cy="40510"/>
            </a:xfrm>
            <a:custGeom>
              <a:avLst/>
              <a:gdLst>
                <a:gd name="T0" fmla="*/ 84 w 107"/>
                <a:gd name="T1" fmla="*/ 23 h 166"/>
                <a:gd name="T2" fmla="*/ 82 w 107"/>
                <a:gd name="T3" fmla="*/ 11 h 166"/>
                <a:gd name="T4" fmla="*/ 80 w 107"/>
                <a:gd name="T5" fmla="*/ 0 h 166"/>
                <a:gd name="T6" fmla="*/ 65 w 107"/>
                <a:gd name="T7" fmla="*/ 0 h 166"/>
                <a:gd name="T8" fmla="*/ 48 w 107"/>
                <a:gd name="T9" fmla="*/ 14 h 166"/>
                <a:gd name="T10" fmla="*/ 33 w 107"/>
                <a:gd name="T11" fmla="*/ 25 h 166"/>
                <a:gd name="T12" fmla="*/ 26 w 107"/>
                <a:gd name="T13" fmla="*/ 32 h 166"/>
                <a:gd name="T14" fmla="*/ 20 w 107"/>
                <a:gd name="T15" fmla="*/ 39 h 166"/>
                <a:gd name="T16" fmla="*/ 19 w 107"/>
                <a:gd name="T17" fmla="*/ 43 h 166"/>
                <a:gd name="T18" fmla="*/ 18 w 107"/>
                <a:gd name="T19" fmla="*/ 47 h 166"/>
                <a:gd name="T20" fmla="*/ 16 w 107"/>
                <a:gd name="T21" fmla="*/ 52 h 166"/>
                <a:gd name="T22" fmla="*/ 16 w 107"/>
                <a:gd name="T23" fmla="*/ 57 h 166"/>
                <a:gd name="T24" fmla="*/ 18 w 107"/>
                <a:gd name="T25" fmla="*/ 64 h 166"/>
                <a:gd name="T26" fmla="*/ 20 w 107"/>
                <a:gd name="T27" fmla="*/ 73 h 166"/>
                <a:gd name="T28" fmla="*/ 19 w 107"/>
                <a:gd name="T29" fmla="*/ 79 h 166"/>
                <a:gd name="T30" fmla="*/ 16 w 107"/>
                <a:gd name="T31" fmla="*/ 84 h 166"/>
                <a:gd name="T32" fmla="*/ 14 w 107"/>
                <a:gd name="T33" fmla="*/ 89 h 166"/>
                <a:gd name="T34" fmla="*/ 10 w 107"/>
                <a:gd name="T35" fmla="*/ 94 h 166"/>
                <a:gd name="T36" fmla="*/ 6 w 107"/>
                <a:gd name="T37" fmla="*/ 98 h 166"/>
                <a:gd name="T38" fmla="*/ 3 w 107"/>
                <a:gd name="T39" fmla="*/ 103 h 166"/>
                <a:gd name="T40" fmla="*/ 1 w 107"/>
                <a:gd name="T41" fmla="*/ 108 h 166"/>
                <a:gd name="T42" fmla="*/ 0 w 107"/>
                <a:gd name="T43" fmla="*/ 114 h 166"/>
                <a:gd name="T44" fmla="*/ 0 w 107"/>
                <a:gd name="T45" fmla="*/ 123 h 166"/>
                <a:gd name="T46" fmla="*/ 1 w 107"/>
                <a:gd name="T47" fmla="*/ 132 h 166"/>
                <a:gd name="T48" fmla="*/ 4 w 107"/>
                <a:gd name="T49" fmla="*/ 141 h 166"/>
                <a:gd name="T50" fmla="*/ 6 w 107"/>
                <a:gd name="T51" fmla="*/ 148 h 166"/>
                <a:gd name="T52" fmla="*/ 10 w 107"/>
                <a:gd name="T53" fmla="*/ 156 h 166"/>
                <a:gd name="T54" fmla="*/ 15 w 107"/>
                <a:gd name="T55" fmla="*/ 161 h 166"/>
                <a:gd name="T56" fmla="*/ 18 w 107"/>
                <a:gd name="T57" fmla="*/ 162 h 166"/>
                <a:gd name="T58" fmla="*/ 21 w 107"/>
                <a:gd name="T59" fmla="*/ 165 h 166"/>
                <a:gd name="T60" fmla="*/ 25 w 107"/>
                <a:gd name="T61" fmla="*/ 165 h 166"/>
                <a:gd name="T62" fmla="*/ 29 w 107"/>
                <a:gd name="T63" fmla="*/ 166 h 166"/>
                <a:gd name="T64" fmla="*/ 33 w 107"/>
                <a:gd name="T65" fmla="*/ 165 h 166"/>
                <a:gd name="T66" fmla="*/ 35 w 107"/>
                <a:gd name="T67" fmla="*/ 163 h 166"/>
                <a:gd name="T68" fmla="*/ 38 w 107"/>
                <a:gd name="T69" fmla="*/ 162 h 166"/>
                <a:gd name="T70" fmla="*/ 39 w 107"/>
                <a:gd name="T71" fmla="*/ 160 h 166"/>
                <a:gd name="T72" fmla="*/ 43 w 107"/>
                <a:gd name="T73" fmla="*/ 153 h 166"/>
                <a:gd name="T74" fmla="*/ 45 w 107"/>
                <a:gd name="T75" fmla="*/ 147 h 166"/>
                <a:gd name="T76" fmla="*/ 48 w 107"/>
                <a:gd name="T77" fmla="*/ 134 h 166"/>
                <a:gd name="T78" fmla="*/ 52 w 107"/>
                <a:gd name="T79" fmla="*/ 123 h 166"/>
                <a:gd name="T80" fmla="*/ 53 w 107"/>
                <a:gd name="T81" fmla="*/ 118 h 166"/>
                <a:gd name="T82" fmla="*/ 55 w 107"/>
                <a:gd name="T83" fmla="*/ 113 h 166"/>
                <a:gd name="T84" fmla="*/ 59 w 107"/>
                <a:gd name="T85" fmla="*/ 108 h 166"/>
                <a:gd name="T86" fmla="*/ 64 w 107"/>
                <a:gd name="T87" fmla="*/ 104 h 166"/>
                <a:gd name="T88" fmla="*/ 78 w 107"/>
                <a:gd name="T89" fmla="*/ 94 h 166"/>
                <a:gd name="T90" fmla="*/ 90 w 107"/>
                <a:gd name="T91" fmla="*/ 84 h 166"/>
                <a:gd name="T92" fmla="*/ 96 w 107"/>
                <a:gd name="T93" fmla="*/ 79 h 166"/>
                <a:gd name="T94" fmla="*/ 101 w 107"/>
                <a:gd name="T95" fmla="*/ 73 h 166"/>
                <a:gd name="T96" fmla="*/ 104 w 107"/>
                <a:gd name="T97" fmla="*/ 67 h 166"/>
                <a:gd name="T98" fmla="*/ 107 w 107"/>
                <a:gd name="T99" fmla="*/ 58 h 166"/>
                <a:gd name="T100" fmla="*/ 103 w 107"/>
                <a:gd name="T101" fmla="*/ 55 h 166"/>
                <a:gd name="T102" fmla="*/ 99 w 107"/>
                <a:gd name="T103" fmla="*/ 52 h 166"/>
                <a:gd name="T104" fmla="*/ 97 w 107"/>
                <a:gd name="T105" fmla="*/ 48 h 166"/>
                <a:gd name="T106" fmla="*/ 94 w 107"/>
                <a:gd name="T107" fmla="*/ 43 h 166"/>
                <a:gd name="T108" fmla="*/ 90 w 107"/>
                <a:gd name="T109" fmla="*/ 32 h 166"/>
                <a:gd name="T110" fmla="*/ 84 w 107"/>
                <a:gd name="T111" fmla="*/ 2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" h="166">
                  <a:moveTo>
                    <a:pt x="84" y="23"/>
                  </a:moveTo>
                  <a:lnTo>
                    <a:pt x="82" y="11"/>
                  </a:lnTo>
                  <a:lnTo>
                    <a:pt x="80" y="0"/>
                  </a:lnTo>
                  <a:lnTo>
                    <a:pt x="65" y="0"/>
                  </a:lnTo>
                  <a:lnTo>
                    <a:pt x="48" y="14"/>
                  </a:lnTo>
                  <a:lnTo>
                    <a:pt x="33" y="25"/>
                  </a:lnTo>
                  <a:lnTo>
                    <a:pt x="26" y="32"/>
                  </a:lnTo>
                  <a:lnTo>
                    <a:pt x="20" y="39"/>
                  </a:lnTo>
                  <a:lnTo>
                    <a:pt x="19" y="43"/>
                  </a:lnTo>
                  <a:lnTo>
                    <a:pt x="18" y="47"/>
                  </a:lnTo>
                  <a:lnTo>
                    <a:pt x="16" y="52"/>
                  </a:lnTo>
                  <a:lnTo>
                    <a:pt x="16" y="57"/>
                  </a:lnTo>
                  <a:lnTo>
                    <a:pt x="18" y="64"/>
                  </a:lnTo>
                  <a:lnTo>
                    <a:pt x="20" y="73"/>
                  </a:lnTo>
                  <a:lnTo>
                    <a:pt x="19" y="79"/>
                  </a:lnTo>
                  <a:lnTo>
                    <a:pt x="16" y="84"/>
                  </a:lnTo>
                  <a:lnTo>
                    <a:pt x="14" y="89"/>
                  </a:lnTo>
                  <a:lnTo>
                    <a:pt x="10" y="94"/>
                  </a:lnTo>
                  <a:lnTo>
                    <a:pt x="6" y="98"/>
                  </a:lnTo>
                  <a:lnTo>
                    <a:pt x="3" y="103"/>
                  </a:lnTo>
                  <a:lnTo>
                    <a:pt x="1" y="108"/>
                  </a:lnTo>
                  <a:lnTo>
                    <a:pt x="0" y="114"/>
                  </a:lnTo>
                  <a:lnTo>
                    <a:pt x="0" y="123"/>
                  </a:lnTo>
                  <a:lnTo>
                    <a:pt x="1" y="132"/>
                  </a:lnTo>
                  <a:lnTo>
                    <a:pt x="4" y="141"/>
                  </a:lnTo>
                  <a:lnTo>
                    <a:pt x="6" y="148"/>
                  </a:lnTo>
                  <a:lnTo>
                    <a:pt x="10" y="156"/>
                  </a:lnTo>
                  <a:lnTo>
                    <a:pt x="15" y="161"/>
                  </a:lnTo>
                  <a:lnTo>
                    <a:pt x="18" y="162"/>
                  </a:lnTo>
                  <a:lnTo>
                    <a:pt x="21" y="165"/>
                  </a:lnTo>
                  <a:lnTo>
                    <a:pt x="25" y="165"/>
                  </a:lnTo>
                  <a:lnTo>
                    <a:pt x="29" y="166"/>
                  </a:lnTo>
                  <a:lnTo>
                    <a:pt x="33" y="165"/>
                  </a:lnTo>
                  <a:lnTo>
                    <a:pt x="35" y="163"/>
                  </a:lnTo>
                  <a:lnTo>
                    <a:pt x="38" y="162"/>
                  </a:lnTo>
                  <a:lnTo>
                    <a:pt x="39" y="160"/>
                  </a:lnTo>
                  <a:lnTo>
                    <a:pt x="43" y="153"/>
                  </a:lnTo>
                  <a:lnTo>
                    <a:pt x="45" y="147"/>
                  </a:lnTo>
                  <a:lnTo>
                    <a:pt x="48" y="134"/>
                  </a:lnTo>
                  <a:lnTo>
                    <a:pt x="52" y="123"/>
                  </a:lnTo>
                  <a:lnTo>
                    <a:pt x="53" y="118"/>
                  </a:lnTo>
                  <a:lnTo>
                    <a:pt x="55" y="113"/>
                  </a:lnTo>
                  <a:lnTo>
                    <a:pt x="59" y="108"/>
                  </a:lnTo>
                  <a:lnTo>
                    <a:pt x="64" y="104"/>
                  </a:lnTo>
                  <a:lnTo>
                    <a:pt x="78" y="94"/>
                  </a:lnTo>
                  <a:lnTo>
                    <a:pt x="90" y="84"/>
                  </a:lnTo>
                  <a:lnTo>
                    <a:pt x="96" y="79"/>
                  </a:lnTo>
                  <a:lnTo>
                    <a:pt x="101" y="73"/>
                  </a:lnTo>
                  <a:lnTo>
                    <a:pt x="104" y="67"/>
                  </a:lnTo>
                  <a:lnTo>
                    <a:pt x="107" y="58"/>
                  </a:lnTo>
                  <a:lnTo>
                    <a:pt x="103" y="55"/>
                  </a:lnTo>
                  <a:lnTo>
                    <a:pt x="99" y="52"/>
                  </a:lnTo>
                  <a:lnTo>
                    <a:pt x="97" y="48"/>
                  </a:lnTo>
                  <a:lnTo>
                    <a:pt x="94" y="43"/>
                  </a:lnTo>
                  <a:lnTo>
                    <a:pt x="90" y="32"/>
                  </a:lnTo>
                  <a:lnTo>
                    <a:pt x="84" y="23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38" name="Freeform 109"/>
            <p:cNvSpPr>
              <a:spLocks/>
            </p:cNvSpPr>
            <p:nvPr/>
          </p:nvSpPr>
          <p:spPr bwMode="auto">
            <a:xfrm>
              <a:off x="3352784" y="2262576"/>
              <a:ext cx="122518" cy="101769"/>
            </a:xfrm>
            <a:custGeom>
              <a:avLst/>
              <a:gdLst>
                <a:gd name="T0" fmla="*/ 454 w 497"/>
                <a:gd name="T1" fmla="*/ 18 h 412"/>
                <a:gd name="T2" fmla="*/ 419 w 497"/>
                <a:gd name="T3" fmla="*/ 74 h 412"/>
                <a:gd name="T4" fmla="*/ 394 w 497"/>
                <a:gd name="T5" fmla="*/ 101 h 412"/>
                <a:gd name="T6" fmla="*/ 386 w 497"/>
                <a:gd name="T7" fmla="*/ 133 h 412"/>
                <a:gd name="T8" fmla="*/ 343 w 497"/>
                <a:gd name="T9" fmla="*/ 125 h 412"/>
                <a:gd name="T10" fmla="*/ 295 w 497"/>
                <a:gd name="T11" fmla="*/ 108 h 412"/>
                <a:gd name="T12" fmla="*/ 246 w 497"/>
                <a:gd name="T13" fmla="*/ 109 h 412"/>
                <a:gd name="T14" fmla="*/ 238 w 497"/>
                <a:gd name="T15" fmla="*/ 120 h 412"/>
                <a:gd name="T16" fmla="*/ 236 w 497"/>
                <a:gd name="T17" fmla="*/ 148 h 412"/>
                <a:gd name="T18" fmla="*/ 218 w 497"/>
                <a:gd name="T19" fmla="*/ 160 h 412"/>
                <a:gd name="T20" fmla="*/ 190 w 497"/>
                <a:gd name="T21" fmla="*/ 159 h 412"/>
                <a:gd name="T22" fmla="*/ 174 w 497"/>
                <a:gd name="T23" fmla="*/ 138 h 412"/>
                <a:gd name="T24" fmla="*/ 154 w 497"/>
                <a:gd name="T25" fmla="*/ 128 h 412"/>
                <a:gd name="T26" fmla="*/ 119 w 497"/>
                <a:gd name="T27" fmla="*/ 131 h 412"/>
                <a:gd name="T28" fmla="*/ 87 w 497"/>
                <a:gd name="T29" fmla="*/ 141 h 412"/>
                <a:gd name="T30" fmla="*/ 26 w 497"/>
                <a:gd name="T31" fmla="*/ 136 h 412"/>
                <a:gd name="T32" fmla="*/ 11 w 497"/>
                <a:gd name="T33" fmla="*/ 182 h 412"/>
                <a:gd name="T34" fmla="*/ 0 w 497"/>
                <a:gd name="T35" fmla="*/ 227 h 412"/>
                <a:gd name="T36" fmla="*/ 2 w 497"/>
                <a:gd name="T37" fmla="*/ 254 h 412"/>
                <a:gd name="T38" fmla="*/ 20 w 497"/>
                <a:gd name="T39" fmla="*/ 267 h 412"/>
                <a:gd name="T40" fmla="*/ 64 w 497"/>
                <a:gd name="T41" fmla="*/ 276 h 412"/>
                <a:gd name="T42" fmla="*/ 131 w 497"/>
                <a:gd name="T43" fmla="*/ 279 h 412"/>
                <a:gd name="T44" fmla="*/ 155 w 497"/>
                <a:gd name="T45" fmla="*/ 297 h 412"/>
                <a:gd name="T46" fmla="*/ 185 w 497"/>
                <a:gd name="T47" fmla="*/ 305 h 412"/>
                <a:gd name="T48" fmla="*/ 231 w 497"/>
                <a:gd name="T49" fmla="*/ 303 h 412"/>
                <a:gd name="T50" fmla="*/ 241 w 497"/>
                <a:gd name="T51" fmla="*/ 288 h 412"/>
                <a:gd name="T52" fmla="*/ 251 w 497"/>
                <a:gd name="T53" fmla="*/ 273 h 412"/>
                <a:gd name="T54" fmla="*/ 278 w 497"/>
                <a:gd name="T55" fmla="*/ 300 h 412"/>
                <a:gd name="T56" fmla="*/ 320 w 497"/>
                <a:gd name="T57" fmla="*/ 279 h 412"/>
                <a:gd name="T58" fmla="*/ 335 w 497"/>
                <a:gd name="T59" fmla="*/ 269 h 412"/>
                <a:gd name="T60" fmla="*/ 369 w 497"/>
                <a:gd name="T61" fmla="*/ 274 h 412"/>
                <a:gd name="T62" fmla="*/ 385 w 497"/>
                <a:gd name="T63" fmla="*/ 289 h 412"/>
                <a:gd name="T64" fmla="*/ 386 w 497"/>
                <a:gd name="T65" fmla="*/ 352 h 412"/>
                <a:gd name="T66" fmla="*/ 402 w 497"/>
                <a:gd name="T67" fmla="*/ 365 h 412"/>
                <a:gd name="T68" fmla="*/ 436 w 497"/>
                <a:gd name="T69" fmla="*/ 399 h 412"/>
                <a:gd name="T70" fmla="*/ 453 w 497"/>
                <a:gd name="T71" fmla="*/ 399 h 412"/>
                <a:gd name="T72" fmla="*/ 453 w 497"/>
                <a:gd name="T73" fmla="*/ 351 h 412"/>
                <a:gd name="T74" fmla="*/ 448 w 497"/>
                <a:gd name="T75" fmla="*/ 301 h 412"/>
                <a:gd name="T76" fmla="*/ 439 w 497"/>
                <a:gd name="T77" fmla="*/ 289 h 412"/>
                <a:gd name="T78" fmla="*/ 418 w 497"/>
                <a:gd name="T79" fmla="*/ 279 h 412"/>
                <a:gd name="T80" fmla="*/ 420 w 497"/>
                <a:gd name="T81" fmla="*/ 253 h 412"/>
                <a:gd name="T82" fmla="*/ 449 w 497"/>
                <a:gd name="T83" fmla="*/ 233 h 412"/>
                <a:gd name="T84" fmla="*/ 483 w 497"/>
                <a:gd name="T85" fmla="*/ 233 h 412"/>
                <a:gd name="T86" fmla="*/ 495 w 497"/>
                <a:gd name="T87" fmla="*/ 223 h 412"/>
                <a:gd name="T88" fmla="*/ 485 w 497"/>
                <a:gd name="T89" fmla="*/ 204 h 412"/>
                <a:gd name="T90" fmla="*/ 483 w 497"/>
                <a:gd name="T91" fmla="*/ 184 h 412"/>
                <a:gd name="T92" fmla="*/ 490 w 497"/>
                <a:gd name="T93" fmla="*/ 123 h 412"/>
                <a:gd name="T94" fmla="*/ 484 w 497"/>
                <a:gd name="T95" fmla="*/ 69 h 412"/>
                <a:gd name="T96" fmla="*/ 477 w 497"/>
                <a:gd name="T97" fmla="*/ 15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97" h="412">
                  <a:moveTo>
                    <a:pt x="474" y="0"/>
                  </a:moveTo>
                  <a:lnTo>
                    <a:pt x="465" y="5"/>
                  </a:lnTo>
                  <a:lnTo>
                    <a:pt x="459" y="11"/>
                  </a:lnTo>
                  <a:lnTo>
                    <a:pt x="454" y="18"/>
                  </a:lnTo>
                  <a:lnTo>
                    <a:pt x="450" y="26"/>
                  </a:lnTo>
                  <a:lnTo>
                    <a:pt x="444" y="42"/>
                  </a:lnTo>
                  <a:lnTo>
                    <a:pt x="435" y="60"/>
                  </a:lnTo>
                  <a:lnTo>
                    <a:pt x="419" y="74"/>
                  </a:lnTo>
                  <a:lnTo>
                    <a:pt x="402" y="86"/>
                  </a:lnTo>
                  <a:lnTo>
                    <a:pt x="399" y="91"/>
                  </a:lnTo>
                  <a:lnTo>
                    <a:pt x="396" y="96"/>
                  </a:lnTo>
                  <a:lnTo>
                    <a:pt x="394" y="101"/>
                  </a:lnTo>
                  <a:lnTo>
                    <a:pt x="391" y="108"/>
                  </a:lnTo>
                  <a:lnTo>
                    <a:pt x="390" y="119"/>
                  </a:lnTo>
                  <a:lnTo>
                    <a:pt x="390" y="131"/>
                  </a:lnTo>
                  <a:lnTo>
                    <a:pt x="386" y="133"/>
                  </a:lnTo>
                  <a:lnTo>
                    <a:pt x="384" y="134"/>
                  </a:lnTo>
                  <a:lnTo>
                    <a:pt x="369" y="133"/>
                  </a:lnTo>
                  <a:lnTo>
                    <a:pt x="355" y="129"/>
                  </a:lnTo>
                  <a:lnTo>
                    <a:pt x="343" y="125"/>
                  </a:lnTo>
                  <a:lnTo>
                    <a:pt x="331" y="120"/>
                  </a:lnTo>
                  <a:lnTo>
                    <a:pt x="320" y="115"/>
                  </a:lnTo>
                  <a:lnTo>
                    <a:pt x="307" y="110"/>
                  </a:lnTo>
                  <a:lnTo>
                    <a:pt x="295" y="108"/>
                  </a:lnTo>
                  <a:lnTo>
                    <a:pt x="279" y="106"/>
                  </a:lnTo>
                  <a:lnTo>
                    <a:pt x="263" y="105"/>
                  </a:lnTo>
                  <a:lnTo>
                    <a:pt x="248" y="108"/>
                  </a:lnTo>
                  <a:lnTo>
                    <a:pt x="246" y="109"/>
                  </a:lnTo>
                  <a:lnTo>
                    <a:pt x="243" y="110"/>
                  </a:lnTo>
                  <a:lnTo>
                    <a:pt x="241" y="113"/>
                  </a:lnTo>
                  <a:lnTo>
                    <a:pt x="239" y="115"/>
                  </a:lnTo>
                  <a:lnTo>
                    <a:pt x="238" y="120"/>
                  </a:lnTo>
                  <a:lnTo>
                    <a:pt x="237" y="126"/>
                  </a:lnTo>
                  <a:lnTo>
                    <a:pt x="237" y="134"/>
                  </a:lnTo>
                  <a:lnTo>
                    <a:pt x="237" y="140"/>
                  </a:lnTo>
                  <a:lnTo>
                    <a:pt x="236" y="148"/>
                  </a:lnTo>
                  <a:lnTo>
                    <a:pt x="232" y="154"/>
                  </a:lnTo>
                  <a:lnTo>
                    <a:pt x="228" y="158"/>
                  </a:lnTo>
                  <a:lnTo>
                    <a:pt x="223" y="159"/>
                  </a:lnTo>
                  <a:lnTo>
                    <a:pt x="218" y="160"/>
                  </a:lnTo>
                  <a:lnTo>
                    <a:pt x="212" y="160"/>
                  </a:lnTo>
                  <a:lnTo>
                    <a:pt x="204" y="160"/>
                  </a:lnTo>
                  <a:lnTo>
                    <a:pt x="197" y="160"/>
                  </a:lnTo>
                  <a:lnTo>
                    <a:pt x="190" y="159"/>
                  </a:lnTo>
                  <a:lnTo>
                    <a:pt x="184" y="156"/>
                  </a:lnTo>
                  <a:lnTo>
                    <a:pt x="179" y="149"/>
                  </a:lnTo>
                  <a:lnTo>
                    <a:pt x="175" y="141"/>
                  </a:lnTo>
                  <a:lnTo>
                    <a:pt x="174" y="138"/>
                  </a:lnTo>
                  <a:lnTo>
                    <a:pt x="172" y="135"/>
                  </a:lnTo>
                  <a:lnTo>
                    <a:pt x="169" y="131"/>
                  </a:lnTo>
                  <a:lnTo>
                    <a:pt x="165" y="130"/>
                  </a:lnTo>
                  <a:lnTo>
                    <a:pt x="154" y="128"/>
                  </a:lnTo>
                  <a:lnTo>
                    <a:pt x="144" y="128"/>
                  </a:lnTo>
                  <a:lnTo>
                    <a:pt x="134" y="128"/>
                  </a:lnTo>
                  <a:lnTo>
                    <a:pt x="126" y="129"/>
                  </a:lnTo>
                  <a:lnTo>
                    <a:pt x="119" y="131"/>
                  </a:lnTo>
                  <a:lnTo>
                    <a:pt x="111" y="134"/>
                  </a:lnTo>
                  <a:lnTo>
                    <a:pt x="104" y="138"/>
                  </a:lnTo>
                  <a:lnTo>
                    <a:pt x="96" y="139"/>
                  </a:lnTo>
                  <a:lnTo>
                    <a:pt x="87" y="141"/>
                  </a:lnTo>
                  <a:lnTo>
                    <a:pt x="79" y="141"/>
                  </a:lnTo>
                  <a:lnTo>
                    <a:pt x="60" y="139"/>
                  </a:lnTo>
                  <a:lnTo>
                    <a:pt x="41" y="136"/>
                  </a:lnTo>
                  <a:lnTo>
                    <a:pt x="26" y="136"/>
                  </a:lnTo>
                  <a:lnTo>
                    <a:pt x="23" y="149"/>
                  </a:lnTo>
                  <a:lnTo>
                    <a:pt x="20" y="160"/>
                  </a:lnTo>
                  <a:lnTo>
                    <a:pt x="16" y="172"/>
                  </a:lnTo>
                  <a:lnTo>
                    <a:pt x="11" y="182"/>
                  </a:lnTo>
                  <a:lnTo>
                    <a:pt x="7" y="192"/>
                  </a:lnTo>
                  <a:lnTo>
                    <a:pt x="3" y="202"/>
                  </a:lnTo>
                  <a:lnTo>
                    <a:pt x="1" y="213"/>
                  </a:lnTo>
                  <a:lnTo>
                    <a:pt x="0" y="227"/>
                  </a:lnTo>
                  <a:lnTo>
                    <a:pt x="0" y="237"/>
                  </a:lnTo>
                  <a:lnTo>
                    <a:pt x="0" y="246"/>
                  </a:lnTo>
                  <a:lnTo>
                    <a:pt x="1" y="251"/>
                  </a:lnTo>
                  <a:lnTo>
                    <a:pt x="2" y="254"/>
                  </a:lnTo>
                  <a:lnTo>
                    <a:pt x="5" y="258"/>
                  </a:lnTo>
                  <a:lnTo>
                    <a:pt x="7" y="262"/>
                  </a:lnTo>
                  <a:lnTo>
                    <a:pt x="13" y="266"/>
                  </a:lnTo>
                  <a:lnTo>
                    <a:pt x="20" y="267"/>
                  </a:lnTo>
                  <a:lnTo>
                    <a:pt x="27" y="268"/>
                  </a:lnTo>
                  <a:lnTo>
                    <a:pt x="35" y="268"/>
                  </a:lnTo>
                  <a:lnTo>
                    <a:pt x="50" y="272"/>
                  </a:lnTo>
                  <a:lnTo>
                    <a:pt x="64" y="276"/>
                  </a:lnTo>
                  <a:lnTo>
                    <a:pt x="120" y="276"/>
                  </a:lnTo>
                  <a:lnTo>
                    <a:pt x="124" y="276"/>
                  </a:lnTo>
                  <a:lnTo>
                    <a:pt x="129" y="277"/>
                  </a:lnTo>
                  <a:lnTo>
                    <a:pt x="131" y="279"/>
                  </a:lnTo>
                  <a:lnTo>
                    <a:pt x="135" y="282"/>
                  </a:lnTo>
                  <a:lnTo>
                    <a:pt x="141" y="287"/>
                  </a:lnTo>
                  <a:lnTo>
                    <a:pt x="149" y="293"/>
                  </a:lnTo>
                  <a:lnTo>
                    <a:pt x="155" y="297"/>
                  </a:lnTo>
                  <a:lnTo>
                    <a:pt x="162" y="301"/>
                  </a:lnTo>
                  <a:lnTo>
                    <a:pt x="167" y="302"/>
                  </a:lnTo>
                  <a:lnTo>
                    <a:pt x="173" y="303"/>
                  </a:lnTo>
                  <a:lnTo>
                    <a:pt x="185" y="305"/>
                  </a:lnTo>
                  <a:lnTo>
                    <a:pt x="199" y="305"/>
                  </a:lnTo>
                  <a:lnTo>
                    <a:pt x="226" y="305"/>
                  </a:lnTo>
                  <a:lnTo>
                    <a:pt x="228" y="303"/>
                  </a:lnTo>
                  <a:lnTo>
                    <a:pt x="231" y="303"/>
                  </a:lnTo>
                  <a:lnTo>
                    <a:pt x="233" y="301"/>
                  </a:lnTo>
                  <a:lnTo>
                    <a:pt x="236" y="300"/>
                  </a:lnTo>
                  <a:lnTo>
                    <a:pt x="238" y="293"/>
                  </a:lnTo>
                  <a:lnTo>
                    <a:pt x="241" y="288"/>
                  </a:lnTo>
                  <a:lnTo>
                    <a:pt x="243" y="282"/>
                  </a:lnTo>
                  <a:lnTo>
                    <a:pt x="247" y="277"/>
                  </a:lnTo>
                  <a:lnTo>
                    <a:pt x="248" y="274"/>
                  </a:lnTo>
                  <a:lnTo>
                    <a:pt x="251" y="273"/>
                  </a:lnTo>
                  <a:lnTo>
                    <a:pt x="253" y="272"/>
                  </a:lnTo>
                  <a:lnTo>
                    <a:pt x="257" y="271"/>
                  </a:lnTo>
                  <a:lnTo>
                    <a:pt x="278" y="271"/>
                  </a:lnTo>
                  <a:lnTo>
                    <a:pt x="278" y="300"/>
                  </a:lnTo>
                  <a:lnTo>
                    <a:pt x="295" y="300"/>
                  </a:lnTo>
                  <a:lnTo>
                    <a:pt x="312" y="300"/>
                  </a:lnTo>
                  <a:lnTo>
                    <a:pt x="315" y="288"/>
                  </a:lnTo>
                  <a:lnTo>
                    <a:pt x="320" y="279"/>
                  </a:lnTo>
                  <a:lnTo>
                    <a:pt x="322" y="276"/>
                  </a:lnTo>
                  <a:lnTo>
                    <a:pt x="325" y="272"/>
                  </a:lnTo>
                  <a:lnTo>
                    <a:pt x="330" y="271"/>
                  </a:lnTo>
                  <a:lnTo>
                    <a:pt x="335" y="269"/>
                  </a:lnTo>
                  <a:lnTo>
                    <a:pt x="343" y="271"/>
                  </a:lnTo>
                  <a:lnTo>
                    <a:pt x="352" y="271"/>
                  </a:lnTo>
                  <a:lnTo>
                    <a:pt x="361" y="273"/>
                  </a:lnTo>
                  <a:lnTo>
                    <a:pt x="369" y="274"/>
                  </a:lnTo>
                  <a:lnTo>
                    <a:pt x="375" y="278"/>
                  </a:lnTo>
                  <a:lnTo>
                    <a:pt x="381" y="283"/>
                  </a:lnTo>
                  <a:lnTo>
                    <a:pt x="382" y="286"/>
                  </a:lnTo>
                  <a:lnTo>
                    <a:pt x="385" y="289"/>
                  </a:lnTo>
                  <a:lnTo>
                    <a:pt x="385" y="293"/>
                  </a:lnTo>
                  <a:lnTo>
                    <a:pt x="386" y="297"/>
                  </a:lnTo>
                  <a:lnTo>
                    <a:pt x="386" y="348"/>
                  </a:lnTo>
                  <a:lnTo>
                    <a:pt x="386" y="352"/>
                  </a:lnTo>
                  <a:lnTo>
                    <a:pt x="389" y="356"/>
                  </a:lnTo>
                  <a:lnTo>
                    <a:pt x="391" y="358"/>
                  </a:lnTo>
                  <a:lnTo>
                    <a:pt x="395" y="361"/>
                  </a:lnTo>
                  <a:lnTo>
                    <a:pt x="402" y="365"/>
                  </a:lnTo>
                  <a:lnTo>
                    <a:pt x="411" y="369"/>
                  </a:lnTo>
                  <a:lnTo>
                    <a:pt x="421" y="379"/>
                  </a:lnTo>
                  <a:lnTo>
                    <a:pt x="430" y="387"/>
                  </a:lnTo>
                  <a:lnTo>
                    <a:pt x="436" y="399"/>
                  </a:lnTo>
                  <a:lnTo>
                    <a:pt x="441" y="411"/>
                  </a:lnTo>
                  <a:lnTo>
                    <a:pt x="446" y="412"/>
                  </a:lnTo>
                  <a:lnTo>
                    <a:pt x="450" y="406"/>
                  </a:lnTo>
                  <a:lnTo>
                    <a:pt x="453" y="399"/>
                  </a:lnTo>
                  <a:lnTo>
                    <a:pt x="454" y="391"/>
                  </a:lnTo>
                  <a:lnTo>
                    <a:pt x="454" y="384"/>
                  </a:lnTo>
                  <a:lnTo>
                    <a:pt x="454" y="366"/>
                  </a:lnTo>
                  <a:lnTo>
                    <a:pt x="453" y="351"/>
                  </a:lnTo>
                  <a:lnTo>
                    <a:pt x="450" y="336"/>
                  </a:lnTo>
                  <a:lnTo>
                    <a:pt x="449" y="318"/>
                  </a:lnTo>
                  <a:lnTo>
                    <a:pt x="449" y="310"/>
                  </a:lnTo>
                  <a:lnTo>
                    <a:pt x="448" y="301"/>
                  </a:lnTo>
                  <a:lnTo>
                    <a:pt x="446" y="297"/>
                  </a:lnTo>
                  <a:lnTo>
                    <a:pt x="445" y="294"/>
                  </a:lnTo>
                  <a:lnTo>
                    <a:pt x="443" y="292"/>
                  </a:lnTo>
                  <a:lnTo>
                    <a:pt x="439" y="289"/>
                  </a:lnTo>
                  <a:lnTo>
                    <a:pt x="430" y="287"/>
                  </a:lnTo>
                  <a:lnTo>
                    <a:pt x="424" y="284"/>
                  </a:lnTo>
                  <a:lnTo>
                    <a:pt x="420" y="282"/>
                  </a:lnTo>
                  <a:lnTo>
                    <a:pt x="418" y="279"/>
                  </a:lnTo>
                  <a:lnTo>
                    <a:pt x="416" y="276"/>
                  </a:lnTo>
                  <a:lnTo>
                    <a:pt x="416" y="272"/>
                  </a:lnTo>
                  <a:lnTo>
                    <a:pt x="418" y="262"/>
                  </a:lnTo>
                  <a:lnTo>
                    <a:pt x="420" y="253"/>
                  </a:lnTo>
                  <a:lnTo>
                    <a:pt x="423" y="244"/>
                  </a:lnTo>
                  <a:lnTo>
                    <a:pt x="424" y="233"/>
                  </a:lnTo>
                  <a:lnTo>
                    <a:pt x="438" y="233"/>
                  </a:lnTo>
                  <a:lnTo>
                    <a:pt x="449" y="233"/>
                  </a:lnTo>
                  <a:lnTo>
                    <a:pt x="460" y="234"/>
                  </a:lnTo>
                  <a:lnTo>
                    <a:pt x="474" y="234"/>
                  </a:lnTo>
                  <a:lnTo>
                    <a:pt x="478" y="234"/>
                  </a:lnTo>
                  <a:lnTo>
                    <a:pt x="483" y="233"/>
                  </a:lnTo>
                  <a:lnTo>
                    <a:pt x="487" y="232"/>
                  </a:lnTo>
                  <a:lnTo>
                    <a:pt x="489" y="229"/>
                  </a:lnTo>
                  <a:lnTo>
                    <a:pt x="493" y="227"/>
                  </a:lnTo>
                  <a:lnTo>
                    <a:pt x="495" y="223"/>
                  </a:lnTo>
                  <a:lnTo>
                    <a:pt x="497" y="219"/>
                  </a:lnTo>
                  <a:lnTo>
                    <a:pt x="497" y="215"/>
                  </a:lnTo>
                  <a:lnTo>
                    <a:pt x="492" y="209"/>
                  </a:lnTo>
                  <a:lnTo>
                    <a:pt x="485" y="204"/>
                  </a:lnTo>
                  <a:lnTo>
                    <a:pt x="483" y="199"/>
                  </a:lnTo>
                  <a:lnTo>
                    <a:pt x="482" y="194"/>
                  </a:lnTo>
                  <a:lnTo>
                    <a:pt x="482" y="190"/>
                  </a:lnTo>
                  <a:lnTo>
                    <a:pt x="483" y="184"/>
                  </a:lnTo>
                  <a:lnTo>
                    <a:pt x="484" y="168"/>
                  </a:lnTo>
                  <a:lnTo>
                    <a:pt x="487" y="154"/>
                  </a:lnTo>
                  <a:lnTo>
                    <a:pt x="489" y="139"/>
                  </a:lnTo>
                  <a:lnTo>
                    <a:pt x="490" y="123"/>
                  </a:lnTo>
                  <a:lnTo>
                    <a:pt x="489" y="108"/>
                  </a:lnTo>
                  <a:lnTo>
                    <a:pt x="488" y="94"/>
                  </a:lnTo>
                  <a:lnTo>
                    <a:pt x="485" y="81"/>
                  </a:lnTo>
                  <a:lnTo>
                    <a:pt x="484" y="69"/>
                  </a:lnTo>
                  <a:lnTo>
                    <a:pt x="482" y="56"/>
                  </a:lnTo>
                  <a:lnTo>
                    <a:pt x="479" y="44"/>
                  </a:lnTo>
                  <a:lnTo>
                    <a:pt x="478" y="30"/>
                  </a:lnTo>
                  <a:lnTo>
                    <a:pt x="477" y="15"/>
                  </a:lnTo>
                  <a:lnTo>
                    <a:pt x="475" y="7"/>
                  </a:lnTo>
                  <a:lnTo>
                    <a:pt x="474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39" name="Freeform 110"/>
            <p:cNvSpPr>
              <a:spLocks/>
            </p:cNvSpPr>
            <p:nvPr/>
          </p:nvSpPr>
          <p:spPr bwMode="auto">
            <a:xfrm>
              <a:off x="3331047" y="2378177"/>
              <a:ext cx="19761" cy="28654"/>
            </a:xfrm>
            <a:custGeom>
              <a:avLst/>
              <a:gdLst>
                <a:gd name="T0" fmla="*/ 0 w 82"/>
                <a:gd name="T1" fmla="*/ 100 h 118"/>
                <a:gd name="T2" fmla="*/ 0 w 82"/>
                <a:gd name="T3" fmla="*/ 111 h 118"/>
                <a:gd name="T4" fmla="*/ 5 w 82"/>
                <a:gd name="T5" fmla="*/ 113 h 118"/>
                <a:gd name="T6" fmla="*/ 9 w 82"/>
                <a:gd name="T7" fmla="*/ 113 h 118"/>
                <a:gd name="T8" fmla="*/ 22 w 82"/>
                <a:gd name="T9" fmla="*/ 108 h 118"/>
                <a:gd name="T10" fmla="*/ 34 w 82"/>
                <a:gd name="T11" fmla="*/ 104 h 118"/>
                <a:gd name="T12" fmla="*/ 37 w 82"/>
                <a:gd name="T13" fmla="*/ 106 h 118"/>
                <a:gd name="T14" fmla="*/ 39 w 82"/>
                <a:gd name="T15" fmla="*/ 110 h 118"/>
                <a:gd name="T16" fmla="*/ 44 w 82"/>
                <a:gd name="T17" fmla="*/ 114 h 118"/>
                <a:gd name="T18" fmla="*/ 50 w 82"/>
                <a:gd name="T19" fmla="*/ 116 h 118"/>
                <a:gd name="T20" fmla="*/ 55 w 82"/>
                <a:gd name="T21" fmla="*/ 118 h 118"/>
                <a:gd name="T22" fmla="*/ 63 w 82"/>
                <a:gd name="T23" fmla="*/ 118 h 118"/>
                <a:gd name="T24" fmla="*/ 68 w 82"/>
                <a:gd name="T25" fmla="*/ 118 h 118"/>
                <a:gd name="T26" fmla="*/ 72 w 82"/>
                <a:gd name="T27" fmla="*/ 115 h 118"/>
                <a:gd name="T28" fmla="*/ 74 w 82"/>
                <a:gd name="T29" fmla="*/ 113 h 118"/>
                <a:gd name="T30" fmla="*/ 77 w 82"/>
                <a:gd name="T31" fmla="*/ 109 h 118"/>
                <a:gd name="T32" fmla="*/ 81 w 82"/>
                <a:gd name="T33" fmla="*/ 99 h 118"/>
                <a:gd name="T34" fmla="*/ 82 w 82"/>
                <a:gd name="T35" fmla="*/ 89 h 118"/>
                <a:gd name="T36" fmla="*/ 81 w 82"/>
                <a:gd name="T37" fmla="*/ 81 h 118"/>
                <a:gd name="T38" fmla="*/ 79 w 82"/>
                <a:gd name="T39" fmla="*/ 75 h 118"/>
                <a:gd name="T40" fmla="*/ 78 w 82"/>
                <a:gd name="T41" fmla="*/ 69 h 118"/>
                <a:gd name="T42" fmla="*/ 76 w 82"/>
                <a:gd name="T43" fmla="*/ 62 h 118"/>
                <a:gd name="T44" fmla="*/ 73 w 82"/>
                <a:gd name="T45" fmla="*/ 55 h 118"/>
                <a:gd name="T46" fmla="*/ 72 w 82"/>
                <a:gd name="T47" fmla="*/ 49 h 118"/>
                <a:gd name="T48" fmla="*/ 71 w 82"/>
                <a:gd name="T49" fmla="*/ 42 h 118"/>
                <a:gd name="T50" fmla="*/ 69 w 82"/>
                <a:gd name="T51" fmla="*/ 35 h 118"/>
                <a:gd name="T52" fmla="*/ 69 w 82"/>
                <a:gd name="T53" fmla="*/ 0 h 118"/>
                <a:gd name="T54" fmla="*/ 66 w 82"/>
                <a:gd name="T55" fmla="*/ 1 h 118"/>
                <a:gd name="T56" fmla="*/ 63 w 82"/>
                <a:gd name="T57" fmla="*/ 2 h 118"/>
                <a:gd name="T58" fmla="*/ 60 w 82"/>
                <a:gd name="T59" fmla="*/ 3 h 118"/>
                <a:gd name="T60" fmla="*/ 58 w 82"/>
                <a:gd name="T61" fmla="*/ 6 h 118"/>
                <a:gd name="T62" fmla="*/ 55 w 82"/>
                <a:gd name="T63" fmla="*/ 12 h 118"/>
                <a:gd name="T64" fmla="*/ 54 w 82"/>
                <a:gd name="T65" fmla="*/ 21 h 118"/>
                <a:gd name="T66" fmla="*/ 53 w 82"/>
                <a:gd name="T67" fmla="*/ 29 h 118"/>
                <a:gd name="T68" fmla="*/ 50 w 82"/>
                <a:gd name="T69" fmla="*/ 37 h 118"/>
                <a:gd name="T70" fmla="*/ 49 w 82"/>
                <a:gd name="T71" fmla="*/ 41 h 118"/>
                <a:gd name="T72" fmla="*/ 47 w 82"/>
                <a:gd name="T73" fmla="*/ 45 h 118"/>
                <a:gd name="T74" fmla="*/ 44 w 82"/>
                <a:gd name="T75" fmla="*/ 47 h 118"/>
                <a:gd name="T76" fmla="*/ 42 w 82"/>
                <a:gd name="T77" fmla="*/ 50 h 118"/>
                <a:gd name="T78" fmla="*/ 27 w 82"/>
                <a:gd name="T79" fmla="*/ 60 h 118"/>
                <a:gd name="T80" fmla="*/ 14 w 82"/>
                <a:gd name="T81" fmla="*/ 71 h 118"/>
                <a:gd name="T82" fmla="*/ 8 w 82"/>
                <a:gd name="T83" fmla="*/ 77 h 118"/>
                <a:gd name="T84" fmla="*/ 4 w 82"/>
                <a:gd name="T85" fmla="*/ 84 h 118"/>
                <a:gd name="T86" fmla="*/ 2 w 82"/>
                <a:gd name="T87" fmla="*/ 91 h 118"/>
                <a:gd name="T88" fmla="*/ 0 w 82"/>
                <a:gd name="T89" fmla="*/ 10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2" h="118">
                  <a:moveTo>
                    <a:pt x="0" y="100"/>
                  </a:moveTo>
                  <a:lnTo>
                    <a:pt x="0" y="111"/>
                  </a:lnTo>
                  <a:lnTo>
                    <a:pt x="5" y="113"/>
                  </a:lnTo>
                  <a:lnTo>
                    <a:pt x="9" y="113"/>
                  </a:lnTo>
                  <a:lnTo>
                    <a:pt x="22" y="108"/>
                  </a:lnTo>
                  <a:lnTo>
                    <a:pt x="34" y="104"/>
                  </a:lnTo>
                  <a:lnTo>
                    <a:pt x="37" y="106"/>
                  </a:lnTo>
                  <a:lnTo>
                    <a:pt x="39" y="110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5" y="118"/>
                  </a:lnTo>
                  <a:lnTo>
                    <a:pt x="63" y="118"/>
                  </a:lnTo>
                  <a:lnTo>
                    <a:pt x="68" y="118"/>
                  </a:lnTo>
                  <a:lnTo>
                    <a:pt x="72" y="115"/>
                  </a:lnTo>
                  <a:lnTo>
                    <a:pt x="74" y="113"/>
                  </a:lnTo>
                  <a:lnTo>
                    <a:pt x="77" y="109"/>
                  </a:lnTo>
                  <a:lnTo>
                    <a:pt x="81" y="99"/>
                  </a:lnTo>
                  <a:lnTo>
                    <a:pt x="82" y="89"/>
                  </a:lnTo>
                  <a:lnTo>
                    <a:pt x="81" y="81"/>
                  </a:lnTo>
                  <a:lnTo>
                    <a:pt x="79" y="75"/>
                  </a:lnTo>
                  <a:lnTo>
                    <a:pt x="78" y="69"/>
                  </a:lnTo>
                  <a:lnTo>
                    <a:pt x="76" y="62"/>
                  </a:lnTo>
                  <a:lnTo>
                    <a:pt x="73" y="55"/>
                  </a:lnTo>
                  <a:lnTo>
                    <a:pt x="72" y="49"/>
                  </a:lnTo>
                  <a:lnTo>
                    <a:pt x="71" y="42"/>
                  </a:lnTo>
                  <a:lnTo>
                    <a:pt x="69" y="35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3" y="2"/>
                  </a:lnTo>
                  <a:lnTo>
                    <a:pt x="60" y="3"/>
                  </a:lnTo>
                  <a:lnTo>
                    <a:pt x="58" y="6"/>
                  </a:lnTo>
                  <a:lnTo>
                    <a:pt x="55" y="12"/>
                  </a:lnTo>
                  <a:lnTo>
                    <a:pt x="54" y="21"/>
                  </a:lnTo>
                  <a:lnTo>
                    <a:pt x="53" y="29"/>
                  </a:lnTo>
                  <a:lnTo>
                    <a:pt x="50" y="37"/>
                  </a:lnTo>
                  <a:lnTo>
                    <a:pt x="49" y="41"/>
                  </a:lnTo>
                  <a:lnTo>
                    <a:pt x="47" y="45"/>
                  </a:lnTo>
                  <a:lnTo>
                    <a:pt x="44" y="47"/>
                  </a:lnTo>
                  <a:lnTo>
                    <a:pt x="42" y="50"/>
                  </a:lnTo>
                  <a:lnTo>
                    <a:pt x="27" y="60"/>
                  </a:lnTo>
                  <a:lnTo>
                    <a:pt x="14" y="71"/>
                  </a:lnTo>
                  <a:lnTo>
                    <a:pt x="8" y="77"/>
                  </a:lnTo>
                  <a:lnTo>
                    <a:pt x="4" y="84"/>
                  </a:lnTo>
                  <a:lnTo>
                    <a:pt x="2" y="91"/>
                  </a:lnTo>
                  <a:lnTo>
                    <a:pt x="0" y="10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40" name="Freeform 111"/>
            <p:cNvSpPr>
              <a:spLocks/>
            </p:cNvSpPr>
            <p:nvPr/>
          </p:nvSpPr>
          <p:spPr bwMode="auto">
            <a:xfrm>
              <a:off x="3400210" y="2500695"/>
              <a:ext cx="7904" cy="17785"/>
            </a:xfrm>
            <a:custGeom>
              <a:avLst/>
              <a:gdLst>
                <a:gd name="T0" fmla="*/ 19 w 35"/>
                <a:gd name="T1" fmla="*/ 0 h 74"/>
                <a:gd name="T2" fmla="*/ 1 w 35"/>
                <a:gd name="T3" fmla="*/ 0 h 74"/>
                <a:gd name="T4" fmla="*/ 0 w 35"/>
                <a:gd name="T5" fmla="*/ 8 h 74"/>
                <a:gd name="T6" fmla="*/ 0 w 35"/>
                <a:gd name="T7" fmla="*/ 15 h 74"/>
                <a:gd name="T8" fmla="*/ 0 w 35"/>
                <a:gd name="T9" fmla="*/ 21 h 74"/>
                <a:gd name="T10" fmla="*/ 1 w 35"/>
                <a:gd name="T11" fmla="*/ 28 h 74"/>
                <a:gd name="T12" fmla="*/ 3 w 35"/>
                <a:gd name="T13" fmla="*/ 33 h 74"/>
                <a:gd name="T14" fmla="*/ 4 w 35"/>
                <a:gd name="T15" fmla="*/ 39 h 74"/>
                <a:gd name="T16" fmla="*/ 8 w 35"/>
                <a:gd name="T17" fmla="*/ 43 h 74"/>
                <a:gd name="T18" fmla="*/ 10 w 35"/>
                <a:gd name="T19" fmla="*/ 48 h 74"/>
                <a:gd name="T20" fmla="*/ 15 w 35"/>
                <a:gd name="T21" fmla="*/ 51 h 74"/>
                <a:gd name="T22" fmla="*/ 19 w 35"/>
                <a:gd name="T23" fmla="*/ 56 h 74"/>
                <a:gd name="T24" fmla="*/ 26 w 35"/>
                <a:gd name="T25" fmla="*/ 65 h 74"/>
                <a:gd name="T26" fmla="*/ 35 w 35"/>
                <a:gd name="T27" fmla="*/ 74 h 74"/>
                <a:gd name="T28" fmla="*/ 35 w 35"/>
                <a:gd name="T29" fmla="*/ 63 h 74"/>
                <a:gd name="T30" fmla="*/ 35 w 35"/>
                <a:gd name="T31" fmla="*/ 50 h 74"/>
                <a:gd name="T32" fmla="*/ 35 w 35"/>
                <a:gd name="T33" fmla="*/ 35 h 74"/>
                <a:gd name="T34" fmla="*/ 34 w 35"/>
                <a:gd name="T35" fmla="*/ 21 h 74"/>
                <a:gd name="T36" fmla="*/ 31 w 35"/>
                <a:gd name="T37" fmla="*/ 15 h 74"/>
                <a:gd name="T38" fmla="*/ 29 w 35"/>
                <a:gd name="T39" fmla="*/ 9 h 74"/>
                <a:gd name="T40" fmla="*/ 25 w 35"/>
                <a:gd name="T41" fmla="*/ 4 h 74"/>
                <a:gd name="T42" fmla="*/ 19 w 35"/>
                <a:gd name="T4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74">
                  <a:moveTo>
                    <a:pt x="19" y="0"/>
                  </a:moveTo>
                  <a:lnTo>
                    <a:pt x="1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0" y="21"/>
                  </a:lnTo>
                  <a:lnTo>
                    <a:pt x="1" y="28"/>
                  </a:lnTo>
                  <a:lnTo>
                    <a:pt x="3" y="33"/>
                  </a:lnTo>
                  <a:lnTo>
                    <a:pt x="4" y="39"/>
                  </a:lnTo>
                  <a:lnTo>
                    <a:pt x="8" y="43"/>
                  </a:lnTo>
                  <a:lnTo>
                    <a:pt x="10" y="48"/>
                  </a:lnTo>
                  <a:lnTo>
                    <a:pt x="15" y="51"/>
                  </a:lnTo>
                  <a:lnTo>
                    <a:pt x="19" y="56"/>
                  </a:lnTo>
                  <a:lnTo>
                    <a:pt x="26" y="65"/>
                  </a:lnTo>
                  <a:lnTo>
                    <a:pt x="35" y="74"/>
                  </a:lnTo>
                  <a:lnTo>
                    <a:pt x="35" y="63"/>
                  </a:lnTo>
                  <a:lnTo>
                    <a:pt x="35" y="50"/>
                  </a:lnTo>
                  <a:lnTo>
                    <a:pt x="35" y="35"/>
                  </a:lnTo>
                  <a:lnTo>
                    <a:pt x="34" y="21"/>
                  </a:lnTo>
                  <a:lnTo>
                    <a:pt x="31" y="15"/>
                  </a:lnTo>
                  <a:lnTo>
                    <a:pt x="29" y="9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41" name="Freeform 112"/>
            <p:cNvSpPr>
              <a:spLocks/>
            </p:cNvSpPr>
            <p:nvPr/>
          </p:nvSpPr>
          <p:spPr bwMode="auto">
            <a:xfrm>
              <a:off x="3584976" y="2491803"/>
              <a:ext cx="23713" cy="42486"/>
            </a:xfrm>
            <a:custGeom>
              <a:avLst/>
              <a:gdLst>
                <a:gd name="T0" fmla="*/ 50 w 98"/>
                <a:gd name="T1" fmla="*/ 3 h 172"/>
                <a:gd name="T2" fmla="*/ 45 w 98"/>
                <a:gd name="T3" fmla="*/ 1 h 172"/>
                <a:gd name="T4" fmla="*/ 39 w 98"/>
                <a:gd name="T5" fmla="*/ 0 h 172"/>
                <a:gd name="T6" fmla="*/ 31 w 98"/>
                <a:gd name="T7" fmla="*/ 16 h 172"/>
                <a:gd name="T8" fmla="*/ 24 w 98"/>
                <a:gd name="T9" fmla="*/ 33 h 172"/>
                <a:gd name="T10" fmla="*/ 16 w 98"/>
                <a:gd name="T11" fmla="*/ 42 h 172"/>
                <a:gd name="T12" fmla="*/ 9 w 98"/>
                <a:gd name="T13" fmla="*/ 48 h 172"/>
                <a:gd name="T14" fmla="*/ 5 w 98"/>
                <a:gd name="T15" fmla="*/ 52 h 172"/>
                <a:gd name="T16" fmla="*/ 3 w 98"/>
                <a:gd name="T17" fmla="*/ 55 h 172"/>
                <a:gd name="T18" fmla="*/ 0 w 98"/>
                <a:gd name="T19" fmla="*/ 59 h 172"/>
                <a:gd name="T20" fmla="*/ 0 w 98"/>
                <a:gd name="T21" fmla="*/ 65 h 172"/>
                <a:gd name="T22" fmla="*/ 5 w 98"/>
                <a:gd name="T23" fmla="*/ 78 h 172"/>
                <a:gd name="T24" fmla="*/ 13 w 98"/>
                <a:gd name="T25" fmla="*/ 92 h 172"/>
                <a:gd name="T26" fmla="*/ 19 w 98"/>
                <a:gd name="T27" fmla="*/ 108 h 172"/>
                <a:gd name="T28" fmla="*/ 26 w 98"/>
                <a:gd name="T29" fmla="*/ 124 h 172"/>
                <a:gd name="T30" fmla="*/ 33 w 98"/>
                <a:gd name="T31" fmla="*/ 141 h 172"/>
                <a:gd name="T32" fmla="*/ 40 w 98"/>
                <a:gd name="T33" fmla="*/ 157 h 172"/>
                <a:gd name="T34" fmla="*/ 45 w 98"/>
                <a:gd name="T35" fmla="*/ 163 h 172"/>
                <a:gd name="T36" fmla="*/ 52 w 98"/>
                <a:gd name="T37" fmla="*/ 168 h 172"/>
                <a:gd name="T38" fmla="*/ 58 w 98"/>
                <a:gd name="T39" fmla="*/ 171 h 172"/>
                <a:gd name="T40" fmla="*/ 67 w 98"/>
                <a:gd name="T41" fmla="*/ 172 h 172"/>
                <a:gd name="T42" fmla="*/ 70 w 98"/>
                <a:gd name="T43" fmla="*/ 172 h 172"/>
                <a:gd name="T44" fmla="*/ 75 w 98"/>
                <a:gd name="T45" fmla="*/ 171 h 172"/>
                <a:gd name="T46" fmla="*/ 80 w 98"/>
                <a:gd name="T47" fmla="*/ 168 h 172"/>
                <a:gd name="T48" fmla="*/ 84 w 98"/>
                <a:gd name="T49" fmla="*/ 166 h 172"/>
                <a:gd name="T50" fmla="*/ 87 w 98"/>
                <a:gd name="T51" fmla="*/ 162 h 172"/>
                <a:gd name="T52" fmla="*/ 89 w 98"/>
                <a:gd name="T53" fmla="*/ 158 h 172"/>
                <a:gd name="T54" fmla="*/ 90 w 98"/>
                <a:gd name="T55" fmla="*/ 153 h 172"/>
                <a:gd name="T56" fmla="*/ 92 w 98"/>
                <a:gd name="T57" fmla="*/ 149 h 172"/>
                <a:gd name="T58" fmla="*/ 79 w 98"/>
                <a:gd name="T59" fmla="*/ 133 h 172"/>
                <a:gd name="T60" fmla="*/ 68 w 98"/>
                <a:gd name="T61" fmla="*/ 117 h 172"/>
                <a:gd name="T62" fmla="*/ 68 w 98"/>
                <a:gd name="T63" fmla="*/ 114 h 172"/>
                <a:gd name="T64" fmla="*/ 69 w 98"/>
                <a:gd name="T65" fmla="*/ 113 h 172"/>
                <a:gd name="T66" fmla="*/ 72 w 98"/>
                <a:gd name="T67" fmla="*/ 112 h 172"/>
                <a:gd name="T68" fmla="*/ 74 w 98"/>
                <a:gd name="T69" fmla="*/ 111 h 172"/>
                <a:gd name="T70" fmla="*/ 79 w 98"/>
                <a:gd name="T71" fmla="*/ 109 h 172"/>
                <a:gd name="T72" fmla="*/ 84 w 98"/>
                <a:gd name="T73" fmla="*/ 107 h 172"/>
                <a:gd name="T74" fmla="*/ 90 w 98"/>
                <a:gd name="T75" fmla="*/ 101 h 172"/>
                <a:gd name="T76" fmla="*/ 95 w 98"/>
                <a:gd name="T77" fmla="*/ 94 h 172"/>
                <a:gd name="T78" fmla="*/ 97 w 98"/>
                <a:gd name="T79" fmla="*/ 85 h 172"/>
                <a:gd name="T80" fmla="*/ 98 w 98"/>
                <a:gd name="T81" fmla="*/ 77 h 172"/>
                <a:gd name="T82" fmla="*/ 97 w 98"/>
                <a:gd name="T83" fmla="*/ 72 h 172"/>
                <a:gd name="T84" fmla="*/ 94 w 98"/>
                <a:gd name="T85" fmla="*/ 67 h 172"/>
                <a:gd name="T86" fmla="*/ 90 w 98"/>
                <a:gd name="T87" fmla="*/ 63 h 172"/>
                <a:gd name="T88" fmla="*/ 87 w 98"/>
                <a:gd name="T89" fmla="*/ 60 h 172"/>
                <a:gd name="T90" fmla="*/ 75 w 98"/>
                <a:gd name="T91" fmla="*/ 54 h 172"/>
                <a:gd name="T92" fmla="*/ 65 w 98"/>
                <a:gd name="T93" fmla="*/ 48 h 172"/>
                <a:gd name="T94" fmla="*/ 60 w 98"/>
                <a:gd name="T95" fmla="*/ 43 h 172"/>
                <a:gd name="T96" fmla="*/ 57 w 98"/>
                <a:gd name="T97" fmla="*/ 38 h 172"/>
                <a:gd name="T98" fmla="*/ 55 w 98"/>
                <a:gd name="T99" fmla="*/ 33 h 172"/>
                <a:gd name="T100" fmla="*/ 53 w 98"/>
                <a:gd name="T101" fmla="*/ 28 h 172"/>
                <a:gd name="T102" fmla="*/ 52 w 98"/>
                <a:gd name="T103" fmla="*/ 15 h 172"/>
                <a:gd name="T104" fmla="*/ 50 w 98"/>
                <a:gd name="T105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" h="172">
                  <a:moveTo>
                    <a:pt x="50" y="3"/>
                  </a:moveTo>
                  <a:lnTo>
                    <a:pt x="45" y="1"/>
                  </a:lnTo>
                  <a:lnTo>
                    <a:pt x="39" y="0"/>
                  </a:lnTo>
                  <a:lnTo>
                    <a:pt x="31" y="16"/>
                  </a:lnTo>
                  <a:lnTo>
                    <a:pt x="24" y="33"/>
                  </a:lnTo>
                  <a:lnTo>
                    <a:pt x="16" y="42"/>
                  </a:lnTo>
                  <a:lnTo>
                    <a:pt x="9" y="48"/>
                  </a:lnTo>
                  <a:lnTo>
                    <a:pt x="5" y="52"/>
                  </a:lnTo>
                  <a:lnTo>
                    <a:pt x="3" y="55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5" y="78"/>
                  </a:lnTo>
                  <a:lnTo>
                    <a:pt x="13" y="92"/>
                  </a:lnTo>
                  <a:lnTo>
                    <a:pt x="19" y="108"/>
                  </a:lnTo>
                  <a:lnTo>
                    <a:pt x="26" y="124"/>
                  </a:lnTo>
                  <a:lnTo>
                    <a:pt x="33" y="141"/>
                  </a:lnTo>
                  <a:lnTo>
                    <a:pt x="40" y="157"/>
                  </a:lnTo>
                  <a:lnTo>
                    <a:pt x="45" y="163"/>
                  </a:lnTo>
                  <a:lnTo>
                    <a:pt x="52" y="168"/>
                  </a:lnTo>
                  <a:lnTo>
                    <a:pt x="58" y="171"/>
                  </a:lnTo>
                  <a:lnTo>
                    <a:pt x="67" y="172"/>
                  </a:lnTo>
                  <a:lnTo>
                    <a:pt x="70" y="172"/>
                  </a:lnTo>
                  <a:lnTo>
                    <a:pt x="75" y="171"/>
                  </a:lnTo>
                  <a:lnTo>
                    <a:pt x="80" y="168"/>
                  </a:lnTo>
                  <a:lnTo>
                    <a:pt x="84" y="166"/>
                  </a:lnTo>
                  <a:lnTo>
                    <a:pt x="87" y="162"/>
                  </a:lnTo>
                  <a:lnTo>
                    <a:pt x="89" y="158"/>
                  </a:lnTo>
                  <a:lnTo>
                    <a:pt x="90" y="153"/>
                  </a:lnTo>
                  <a:lnTo>
                    <a:pt x="92" y="149"/>
                  </a:lnTo>
                  <a:lnTo>
                    <a:pt x="79" y="133"/>
                  </a:lnTo>
                  <a:lnTo>
                    <a:pt x="68" y="117"/>
                  </a:lnTo>
                  <a:lnTo>
                    <a:pt x="68" y="114"/>
                  </a:lnTo>
                  <a:lnTo>
                    <a:pt x="69" y="113"/>
                  </a:lnTo>
                  <a:lnTo>
                    <a:pt x="72" y="112"/>
                  </a:lnTo>
                  <a:lnTo>
                    <a:pt x="74" y="111"/>
                  </a:lnTo>
                  <a:lnTo>
                    <a:pt x="79" y="109"/>
                  </a:lnTo>
                  <a:lnTo>
                    <a:pt x="84" y="107"/>
                  </a:lnTo>
                  <a:lnTo>
                    <a:pt x="90" y="101"/>
                  </a:lnTo>
                  <a:lnTo>
                    <a:pt x="95" y="94"/>
                  </a:lnTo>
                  <a:lnTo>
                    <a:pt x="97" y="85"/>
                  </a:lnTo>
                  <a:lnTo>
                    <a:pt x="98" y="77"/>
                  </a:lnTo>
                  <a:lnTo>
                    <a:pt x="97" y="72"/>
                  </a:lnTo>
                  <a:lnTo>
                    <a:pt x="94" y="67"/>
                  </a:lnTo>
                  <a:lnTo>
                    <a:pt x="90" y="63"/>
                  </a:lnTo>
                  <a:lnTo>
                    <a:pt x="87" y="60"/>
                  </a:lnTo>
                  <a:lnTo>
                    <a:pt x="75" y="54"/>
                  </a:lnTo>
                  <a:lnTo>
                    <a:pt x="65" y="48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5" y="33"/>
                  </a:lnTo>
                  <a:lnTo>
                    <a:pt x="53" y="28"/>
                  </a:lnTo>
                  <a:lnTo>
                    <a:pt x="52" y="15"/>
                  </a:lnTo>
                  <a:lnTo>
                    <a:pt x="50" y="3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42" name="Freeform 113"/>
            <p:cNvSpPr>
              <a:spLocks/>
            </p:cNvSpPr>
            <p:nvPr/>
          </p:nvSpPr>
          <p:spPr bwMode="auto">
            <a:xfrm>
              <a:off x="3652163" y="2563930"/>
              <a:ext cx="12845" cy="17785"/>
            </a:xfrm>
            <a:custGeom>
              <a:avLst/>
              <a:gdLst>
                <a:gd name="T0" fmla="*/ 0 w 56"/>
                <a:gd name="T1" fmla="*/ 36 h 71"/>
                <a:gd name="T2" fmla="*/ 2 w 56"/>
                <a:gd name="T3" fmla="*/ 42 h 71"/>
                <a:gd name="T4" fmla="*/ 4 w 56"/>
                <a:gd name="T5" fmla="*/ 47 h 71"/>
                <a:gd name="T6" fmla="*/ 9 w 56"/>
                <a:gd name="T7" fmla="*/ 51 h 71"/>
                <a:gd name="T8" fmla="*/ 13 w 56"/>
                <a:gd name="T9" fmla="*/ 56 h 71"/>
                <a:gd name="T10" fmla="*/ 17 w 56"/>
                <a:gd name="T11" fmla="*/ 61 h 71"/>
                <a:gd name="T12" fmla="*/ 21 w 56"/>
                <a:gd name="T13" fmla="*/ 66 h 71"/>
                <a:gd name="T14" fmla="*/ 22 w 56"/>
                <a:gd name="T15" fmla="*/ 68 h 71"/>
                <a:gd name="T16" fmla="*/ 24 w 56"/>
                <a:gd name="T17" fmla="*/ 70 h 71"/>
                <a:gd name="T18" fmla="*/ 27 w 56"/>
                <a:gd name="T19" fmla="*/ 70 h 71"/>
                <a:gd name="T20" fmla="*/ 29 w 56"/>
                <a:gd name="T21" fmla="*/ 71 h 71"/>
                <a:gd name="T22" fmla="*/ 36 w 56"/>
                <a:gd name="T23" fmla="*/ 70 h 71"/>
                <a:gd name="T24" fmla="*/ 41 w 56"/>
                <a:gd name="T25" fmla="*/ 68 h 71"/>
                <a:gd name="T26" fmla="*/ 46 w 56"/>
                <a:gd name="T27" fmla="*/ 64 h 71"/>
                <a:gd name="T28" fmla="*/ 49 w 56"/>
                <a:gd name="T29" fmla="*/ 60 h 71"/>
                <a:gd name="T30" fmla="*/ 52 w 56"/>
                <a:gd name="T31" fmla="*/ 54 h 71"/>
                <a:gd name="T32" fmla="*/ 54 w 56"/>
                <a:gd name="T33" fmla="*/ 49 h 71"/>
                <a:gd name="T34" fmla="*/ 56 w 56"/>
                <a:gd name="T35" fmla="*/ 41 h 71"/>
                <a:gd name="T36" fmla="*/ 56 w 56"/>
                <a:gd name="T37" fmla="*/ 35 h 71"/>
                <a:gd name="T38" fmla="*/ 56 w 56"/>
                <a:gd name="T39" fmla="*/ 29 h 71"/>
                <a:gd name="T40" fmla="*/ 54 w 56"/>
                <a:gd name="T41" fmla="*/ 22 h 71"/>
                <a:gd name="T42" fmla="*/ 53 w 56"/>
                <a:gd name="T43" fmla="*/ 17 h 71"/>
                <a:gd name="T44" fmla="*/ 51 w 56"/>
                <a:gd name="T45" fmla="*/ 12 h 71"/>
                <a:gd name="T46" fmla="*/ 47 w 56"/>
                <a:gd name="T47" fmla="*/ 7 h 71"/>
                <a:gd name="T48" fmla="*/ 43 w 56"/>
                <a:gd name="T49" fmla="*/ 4 h 71"/>
                <a:gd name="T50" fmla="*/ 38 w 56"/>
                <a:gd name="T51" fmla="*/ 1 h 71"/>
                <a:gd name="T52" fmla="*/ 32 w 56"/>
                <a:gd name="T53" fmla="*/ 0 h 71"/>
                <a:gd name="T54" fmla="*/ 26 w 56"/>
                <a:gd name="T55" fmla="*/ 0 h 71"/>
                <a:gd name="T56" fmla="*/ 19 w 56"/>
                <a:gd name="T57" fmla="*/ 2 h 71"/>
                <a:gd name="T58" fmla="*/ 14 w 56"/>
                <a:gd name="T59" fmla="*/ 5 h 71"/>
                <a:gd name="T60" fmla="*/ 9 w 56"/>
                <a:gd name="T61" fmla="*/ 10 h 71"/>
                <a:gd name="T62" fmla="*/ 5 w 56"/>
                <a:gd name="T63" fmla="*/ 16 h 71"/>
                <a:gd name="T64" fmla="*/ 3 w 56"/>
                <a:gd name="T65" fmla="*/ 22 h 71"/>
                <a:gd name="T66" fmla="*/ 0 w 56"/>
                <a:gd name="T67" fmla="*/ 29 h 71"/>
                <a:gd name="T68" fmla="*/ 0 w 56"/>
                <a:gd name="T6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6" h="71">
                  <a:moveTo>
                    <a:pt x="0" y="36"/>
                  </a:moveTo>
                  <a:lnTo>
                    <a:pt x="2" y="42"/>
                  </a:lnTo>
                  <a:lnTo>
                    <a:pt x="4" y="47"/>
                  </a:lnTo>
                  <a:lnTo>
                    <a:pt x="9" y="51"/>
                  </a:lnTo>
                  <a:lnTo>
                    <a:pt x="13" y="56"/>
                  </a:lnTo>
                  <a:lnTo>
                    <a:pt x="17" y="61"/>
                  </a:lnTo>
                  <a:lnTo>
                    <a:pt x="21" y="66"/>
                  </a:lnTo>
                  <a:lnTo>
                    <a:pt x="22" y="68"/>
                  </a:lnTo>
                  <a:lnTo>
                    <a:pt x="24" y="70"/>
                  </a:lnTo>
                  <a:lnTo>
                    <a:pt x="27" y="70"/>
                  </a:lnTo>
                  <a:lnTo>
                    <a:pt x="29" y="71"/>
                  </a:lnTo>
                  <a:lnTo>
                    <a:pt x="36" y="70"/>
                  </a:lnTo>
                  <a:lnTo>
                    <a:pt x="41" y="68"/>
                  </a:lnTo>
                  <a:lnTo>
                    <a:pt x="46" y="64"/>
                  </a:lnTo>
                  <a:lnTo>
                    <a:pt x="49" y="60"/>
                  </a:lnTo>
                  <a:lnTo>
                    <a:pt x="52" y="54"/>
                  </a:lnTo>
                  <a:lnTo>
                    <a:pt x="54" y="49"/>
                  </a:lnTo>
                  <a:lnTo>
                    <a:pt x="56" y="41"/>
                  </a:lnTo>
                  <a:lnTo>
                    <a:pt x="56" y="35"/>
                  </a:lnTo>
                  <a:lnTo>
                    <a:pt x="56" y="29"/>
                  </a:lnTo>
                  <a:lnTo>
                    <a:pt x="54" y="22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7" y="7"/>
                  </a:lnTo>
                  <a:lnTo>
                    <a:pt x="43" y="4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2"/>
                  </a:lnTo>
                  <a:lnTo>
                    <a:pt x="14" y="5"/>
                  </a:lnTo>
                  <a:lnTo>
                    <a:pt x="9" y="10"/>
                  </a:lnTo>
                  <a:lnTo>
                    <a:pt x="5" y="16"/>
                  </a:lnTo>
                  <a:lnTo>
                    <a:pt x="3" y="22"/>
                  </a:lnTo>
                  <a:lnTo>
                    <a:pt x="0" y="29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43" name="Freeform 114"/>
            <p:cNvSpPr>
              <a:spLocks/>
            </p:cNvSpPr>
            <p:nvPr/>
          </p:nvSpPr>
          <p:spPr bwMode="auto">
            <a:xfrm>
              <a:off x="4220290" y="3201221"/>
              <a:ext cx="10869" cy="20749"/>
            </a:xfrm>
            <a:custGeom>
              <a:avLst/>
              <a:gdLst>
                <a:gd name="T0" fmla="*/ 35 w 43"/>
                <a:gd name="T1" fmla="*/ 9 h 83"/>
                <a:gd name="T2" fmla="*/ 25 w 43"/>
                <a:gd name="T3" fmla="*/ 4 h 83"/>
                <a:gd name="T4" fmla="*/ 14 w 43"/>
                <a:gd name="T5" fmla="*/ 0 h 83"/>
                <a:gd name="T6" fmla="*/ 0 w 43"/>
                <a:gd name="T7" fmla="*/ 0 h 83"/>
                <a:gd name="T8" fmla="*/ 0 w 43"/>
                <a:gd name="T9" fmla="*/ 44 h 83"/>
                <a:gd name="T10" fmla="*/ 1 w 43"/>
                <a:gd name="T11" fmla="*/ 57 h 83"/>
                <a:gd name="T12" fmla="*/ 4 w 43"/>
                <a:gd name="T13" fmla="*/ 69 h 83"/>
                <a:gd name="T14" fmla="*/ 5 w 43"/>
                <a:gd name="T15" fmla="*/ 74 h 83"/>
                <a:gd name="T16" fmla="*/ 6 w 43"/>
                <a:gd name="T17" fmla="*/ 78 h 83"/>
                <a:gd name="T18" fmla="*/ 8 w 43"/>
                <a:gd name="T19" fmla="*/ 81 h 83"/>
                <a:gd name="T20" fmla="*/ 9 w 43"/>
                <a:gd name="T21" fmla="*/ 82 h 83"/>
                <a:gd name="T22" fmla="*/ 11 w 43"/>
                <a:gd name="T23" fmla="*/ 83 h 83"/>
                <a:gd name="T24" fmla="*/ 13 w 43"/>
                <a:gd name="T25" fmla="*/ 83 h 83"/>
                <a:gd name="T26" fmla="*/ 16 w 43"/>
                <a:gd name="T27" fmla="*/ 83 h 83"/>
                <a:gd name="T28" fmla="*/ 20 w 43"/>
                <a:gd name="T29" fmla="*/ 82 h 83"/>
                <a:gd name="T30" fmla="*/ 21 w 43"/>
                <a:gd name="T31" fmla="*/ 79 h 83"/>
                <a:gd name="T32" fmla="*/ 24 w 43"/>
                <a:gd name="T33" fmla="*/ 76 h 83"/>
                <a:gd name="T34" fmla="*/ 26 w 43"/>
                <a:gd name="T35" fmla="*/ 68 h 83"/>
                <a:gd name="T36" fmla="*/ 29 w 43"/>
                <a:gd name="T37" fmla="*/ 60 h 83"/>
                <a:gd name="T38" fmla="*/ 34 w 43"/>
                <a:gd name="T39" fmla="*/ 53 h 83"/>
                <a:gd name="T40" fmla="*/ 38 w 43"/>
                <a:gd name="T41" fmla="*/ 47 h 83"/>
                <a:gd name="T42" fmla="*/ 41 w 43"/>
                <a:gd name="T43" fmla="*/ 40 h 83"/>
                <a:gd name="T44" fmla="*/ 43 w 43"/>
                <a:gd name="T45" fmla="*/ 32 h 83"/>
                <a:gd name="T46" fmla="*/ 41 w 43"/>
                <a:gd name="T47" fmla="*/ 27 h 83"/>
                <a:gd name="T48" fmla="*/ 40 w 43"/>
                <a:gd name="T49" fmla="*/ 20 h 83"/>
                <a:gd name="T50" fmla="*/ 39 w 43"/>
                <a:gd name="T51" fmla="*/ 14 h 83"/>
                <a:gd name="T52" fmla="*/ 35 w 43"/>
                <a:gd name="T53" fmla="*/ 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3" h="83">
                  <a:moveTo>
                    <a:pt x="35" y="9"/>
                  </a:moveTo>
                  <a:lnTo>
                    <a:pt x="25" y="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44"/>
                  </a:lnTo>
                  <a:lnTo>
                    <a:pt x="1" y="57"/>
                  </a:lnTo>
                  <a:lnTo>
                    <a:pt x="4" y="69"/>
                  </a:lnTo>
                  <a:lnTo>
                    <a:pt x="5" y="74"/>
                  </a:lnTo>
                  <a:lnTo>
                    <a:pt x="6" y="78"/>
                  </a:lnTo>
                  <a:lnTo>
                    <a:pt x="8" y="81"/>
                  </a:lnTo>
                  <a:lnTo>
                    <a:pt x="9" y="82"/>
                  </a:lnTo>
                  <a:lnTo>
                    <a:pt x="11" y="83"/>
                  </a:lnTo>
                  <a:lnTo>
                    <a:pt x="13" y="83"/>
                  </a:lnTo>
                  <a:lnTo>
                    <a:pt x="16" y="83"/>
                  </a:lnTo>
                  <a:lnTo>
                    <a:pt x="20" y="82"/>
                  </a:lnTo>
                  <a:lnTo>
                    <a:pt x="21" y="79"/>
                  </a:lnTo>
                  <a:lnTo>
                    <a:pt x="24" y="76"/>
                  </a:lnTo>
                  <a:lnTo>
                    <a:pt x="26" y="68"/>
                  </a:lnTo>
                  <a:lnTo>
                    <a:pt x="29" y="60"/>
                  </a:lnTo>
                  <a:lnTo>
                    <a:pt x="34" y="53"/>
                  </a:lnTo>
                  <a:lnTo>
                    <a:pt x="38" y="47"/>
                  </a:lnTo>
                  <a:lnTo>
                    <a:pt x="41" y="40"/>
                  </a:lnTo>
                  <a:lnTo>
                    <a:pt x="43" y="32"/>
                  </a:lnTo>
                  <a:lnTo>
                    <a:pt x="41" y="27"/>
                  </a:lnTo>
                  <a:lnTo>
                    <a:pt x="40" y="20"/>
                  </a:lnTo>
                  <a:lnTo>
                    <a:pt x="39" y="14"/>
                  </a:lnTo>
                  <a:lnTo>
                    <a:pt x="35" y="9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44" name="Freeform 115"/>
            <p:cNvSpPr>
              <a:spLocks/>
            </p:cNvSpPr>
            <p:nvPr/>
          </p:nvSpPr>
          <p:spPr bwMode="auto">
            <a:xfrm>
              <a:off x="4281549" y="3197269"/>
              <a:ext cx="10869" cy="7904"/>
            </a:xfrm>
            <a:custGeom>
              <a:avLst/>
              <a:gdLst>
                <a:gd name="T0" fmla="*/ 0 w 41"/>
                <a:gd name="T1" fmla="*/ 18 h 33"/>
                <a:gd name="T2" fmla="*/ 0 w 41"/>
                <a:gd name="T3" fmla="*/ 21 h 33"/>
                <a:gd name="T4" fmla="*/ 1 w 41"/>
                <a:gd name="T5" fmla="*/ 24 h 33"/>
                <a:gd name="T6" fmla="*/ 4 w 41"/>
                <a:gd name="T7" fmla="*/ 26 h 33"/>
                <a:gd name="T8" fmla="*/ 6 w 41"/>
                <a:gd name="T9" fmla="*/ 29 h 33"/>
                <a:gd name="T10" fmla="*/ 12 w 41"/>
                <a:gd name="T11" fmla="*/ 31 h 33"/>
                <a:gd name="T12" fmla="*/ 20 w 41"/>
                <a:gd name="T13" fmla="*/ 33 h 33"/>
                <a:gd name="T14" fmla="*/ 24 w 41"/>
                <a:gd name="T15" fmla="*/ 31 h 33"/>
                <a:gd name="T16" fmla="*/ 29 w 41"/>
                <a:gd name="T17" fmla="*/ 30 h 33"/>
                <a:gd name="T18" fmla="*/ 31 w 41"/>
                <a:gd name="T19" fmla="*/ 28 h 33"/>
                <a:gd name="T20" fmla="*/ 35 w 41"/>
                <a:gd name="T21" fmla="*/ 25 h 33"/>
                <a:gd name="T22" fmla="*/ 37 w 41"/>
                <a:gd name="T23" fmla="*/ 21 h 33"/>
                <a:gd name="T24" fmla="*/ 39 w 41"/>
                <a:gd name="T25" fmla="*/ 18 h 33"/>
                <a:gd name="T26" fmla="*/ 40 w 41"/>
                <a:gd name="T27" fmla="*/ 12 h 33"/>
                <a:gd name="T28" fmla="*/ 41 w 41"/>
                <a:gd name="T29" fmla="*/ 9 h 33"/>
                <a:gd name="T30" fmla="*/ 40 w 41"/>
                <a:gd name="T31" fmla="*/ 5 h 33"/>
                <a:gd name="T32" fmla="*/ 37 w 41"/>
                <a:gd name="T33" fmla="*/ 2 h 33"/>
                <a:gd name="T34" fmla="*/ 34 w 41"/>
                <a:gd name="T35" fmla="*/ 1 h 33"/>
                <a:gd name="T36" fmla="*/ 30 w 41"/>
                <a:gd name="T37" fmla="*/ 0 h 33"/>
                <a:gd name="T38" fmla="*/ 25 w 41"/>
                <a:gd name="T39" fmla="*/ 0 h 33"/>
                <a:gd name="T40" fmla="*/ 20 w 41"/>
                <a:gd name="T41" fmla="*/ 0 h 33"/>
                <a:gd name="T42" fmla="*/ 15 w 41"/>
                <a:gd name="T43" fmla="*/ 1 h 33"/>
                <a:gd name="T44" fmla="*/ 10 w 41"/>
                <a:gd name="T45" fmla="*/ 2 h 33"/>
                <a:gd name="T46" fmla="*/ 6 w 41"/>
                <a:gd name="T47" fmla="*/ 5 h 33"/>
                <a:gd name="T48" fmla="*/ 2 w 41"/>
                <a:gd name="T49" fmla="*/ 9 h 33"/>
                <a:gd name="T50" fmla="*/ 1 w 41"/>
                <a:gd name="T51" fmla="*/ 12 h 33"/>
                <a:gd name="T52" fmla="*/ 0 w 41"/>
                <a:gd name="T5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" h="33">
                  <a:moveTo>
                    <a:pt x="0" y="18"/>
                  </a:moveTo>
                  <a:lnTo>
                    <a:pt x="0" y="21"/>
                  </a:lnTo>
                  <a:lnTo>
                    <a:pt x="1" y="24"/>
                  </a:lnTo>
                  <a:lnTo>
                    <a:pt x="4" y="26"/>
                  </a:lnTo>
                  <a:lnTo>
                    <a:pt x="6" y="29"/>
                  </a:lnTo>
                  <a:lnTo>
                    <a:pt x="12" y="31"/>
                  </a:lnTo>
                  <a:lnTo>
                    <a:pt x="20" y="33"/>
                  </a:lnTo>
                  <a:lnTo>
                    <a:pt x="24" y="31"/>
                  </a:lnTo>
                  <a:lnTo>
                    <a:pt x="29" y="30"/>
                  </a:lnTo>
                  <a:lnTo>
                    <a:pt x="31" y="28"/>
                  </a:lnTo>
                  <a:lnTo>
                    <a:pt x="35" y="25"/>
                  </a:lnTo>
                  <a:lnTo>
                    <a:pt x="37" y="21"/>
                  </a:lnTo>
                  <a:lnTo>
                    <a:pt x="39" y="18"/>
                  </a:lnTo>
                  <a:lnTo>
                    <a:pt x="40" y="12"/>
                  </a:lnTo>
                  <a:lnTo>
                    <a:pt x="41" y="9"/>
                  </a:lnTo>
                  <a:lnTo>
                    <a:pt x="40" y="5"/>
                  </a:lnTo>
                  <a:lnTo>
                    <a:pt x="37" y="2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5" y="1"/>
                  </a:lnTo>
                  <a:lnTo>
                    <a:pt x="10" y="2"/>
                  </a:lnTo>
                  <a:lnTo>
                    <a:pt x="6" y="5"/>
                  </a:lnTo>
                  <a:lnTo>
                    <a:pt x="2" y="9"/>
                  </a:lnTo>
                  <a:lnTo>
                    <a:pt x="1" y="12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45" name="Freeform 116"/>
            <p:cNvSpPr>
              <a:spLocks/>
            </p:cNvSpPr>
            <p:nvPr/>
          </p:nvSpPr>
          <p:spPr bwMode="auto">
            <a:xfrm>
              <a:off x="4243016" y="3219006"/>
              <a:ext cx="19761" cy="31618"/>
            </a:xfrm>
            <a:custGeom>
              <a:avLst/>
              <a:gdLst>
                <a:gd name="T0" fmla="*/ 64 w 81"/>
                <a:gd name="T1" fmla="*/ 0 h 127"/>
                <a:gd name="T2" fmla="*/ 59 w 81"/>
                <a:gd name="T3" fmla="*/ 1 h 127"/>
                <a:gd name="T4" fmla="*/ 54 w 81"/>
                <a:gd name="T5" fmla="*/ 2 h 127"/>
                <a:gd name="T6" fmla="*/ 51 w 81"/>
                <a:gd name="T7" fmla="*/ 5 h 127"/>
                <a:gd name="T8" fmla="*/ 46 w 81"/>
                <a:gd name="T9" fmla="*/ 9 h 127"/>
                <a:gd name="T10" fmla="*/ 39 w 81"/>
                <a:gd name="T11" fmla="*/ 15 h 127"/>
                <a:gd name="T12" fmla="*/ 32 w 81"/>
                <a:gd name="T13" fmla="*/ 24 h 127"/>
                <a:gd name="T14" fmla="*/ 22 w 81"/>
                <a:gd name="T15" fmla="*/ 32 h 127"/>
                <a:gd name="T16" fmla="*/ 10 w 81"/>
                <a:gd name="T17" fmla="*/ 40 h 127"/>
                <a:gd name="T18" fmla="*/ 7 w 81"/>
                <a:gd name="T19" fmla="*/ 44 h 127"/>
                <a:gd name="T20" fmla="*/ 3 w 81"/>
                <a:gd name="T21" fmla="*/ 49 h 127"/>
                <a:gd name="T22" fmla="*/ 0 w 81"/>
                <a:gd name="T23" fmla="*/ 54 h 127"/>
                <a:gd name="T24" fmla="*/ 0 w 81"/>
                <a:gd name="T25" fmla="*/ 60 h 127"/>
                <a:gd name="T26" fmla="*/ 0 w 81"/>
                <a:gd name="T27" fmla="*/ 74 h 127"/>
                <a:gd name="T28" fmla="*/ 2 w 81"/>
                <a:gd name="T29" fmla="*/ 85 h 127"/>
                <a:gd name="T30" fmla="*/ 4 w 81"/>
                <a:gd name="T31" fmla="*/ 95 h 127"/>
                <a:gd name="T32" fmla="*/ 8 w 81"/>
                <a:gd name="T33" fmla="*/ 108 h 127"/>
                <a:gd name="T34" fmla="*/ 9 w 81"/>
                <a:gd name="T35" fmla="*/ 114 h 127"/>
                <a:gd name="T36" fmla="*/ 10 w 81"/>
                <a:gd name="T37" fmla="*/ 120 h 127"/>
                <a:gd name="T38" fmla="*/ 12 w 81"/>
                <a:gd name="T39" fmla="*/ 123 h 127"/>
                <a:gd name="T40" fmla="*/ 13 w 81"/>
                <a:gd name="T41" fmla="*/ 125 h 127"/>
                <a:gd name="T42" fmla="*/ 15 w 81"/>
                <a:gd name="T43" fmla="*/ 127 h 127"/>
                <a:gd name="T44" fmla="*/ 18 w 81"/>
                <a:gd name="T45" fmla="*/ 127 h 127"/>
                <a:gd name="T46" fmla="*/ 23 w 81"/>
                <a:gd name="T47" fmla="*/ 127 h 127"/>
                <a:gd name="T48" fmla="*/ 26 w 81"/>
                <a:gd name="T49" fmla="*/ 124 h 127"/>
                <a:gd name="T50" fmla="*/ 28 w 81"/>
                <a:gd name="T51" fmla="*/ 121 h 127"/>
                <a:gd name="T52" fmla="*/ 31 w 81"/>
                <a:gd name="T53" fmla="*/ 119 h 127"/>
                <a:gd name="T54" fmla="*/ 33 w 81"/>
                <a:gd name="T55" fmla="*/ 110 h 127"/>
                <a:gd name="T56" fmla="*/ 36 w 81"/>
                <a:gd name="T57" fmla="*/ 101 h 127"/>
                <a:gd name="T58" fmla="*/ 39 w 81"/>
                <a:gd name="T59" fmla="*/ 91 h 127"/>
                <a:gd name="T60" fmla="*/ 43 w 81"/>
                <a:gd name="T61" fmla="*/ 83 h 127"/>
                <a:gd name="T62" fmla="*/ 48 w 81"/>
                <a:gd name="T63" fmla="*/ 75 h 127"/>
                <a:gd name="T64" fmla="*/ 56 w 81"/>
                <a:gd name="T65" fmla="*/ 68 h 127"/>
                <a:gd name="T66" fmla="*/ 66 w 81"/>
                <a:gd name="T67" fmla="*/ 55 h 127"/>
                <a:gd name="T68" fmla="*/ 73 w 81"/>
                <a:gd name="T69" fmla="*/ 44 h 127"/>
                <a:gd name="T70" fmla="*/ 77 w 81"/>
                <a:gd name="T71" fmla="*/ 37 h 127"/>
                <a:gd name="T72" fmla="*/ 78 w 81"/>
                <a:gd name="T73" fmla="*/ 31 h 127"/>
                <a:gd name="T74" fmla="*/ 80 w 81"/>
                <a:gd name="T75" fmla="*/ 24 h 127"/>
                <a:gd name="T76" fmla="*/ 81 w 81"/>
                <a:gd name="T77" fmla="*/ 16 h 127"/>
                <a:gd name="T78" fmla="*/ 81 w 81"/>
                <a:gd name="T79" fmla="*/ 12 h 127"/>
                <a:gd name="T80" fmla="*/ 80 w 81"/>
                <a:gd name="T81" fmla="*/ 10 h 127"/>
                <a:gd name="T82" fmla="*/ 78 w 81"/>
                <a:gd name="T83" fmla="*/ 7 h 127"/>
                <a:gd name="T84" fmla="*/ 76 w 81"/>
                <a:gd name="T85" fmla="*/ 6 h 127"/>
                <a:gd name="T86" fmla="*/ 71 w 81"/>
                <a:gd name="T87" fmla="*/ 4 h 127"/>
                <a:gd name="T88" fmla="*/ 64 w 81"/>
                <a:gd name="T8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1" h="127">
                  <a:moveTo>
                    <a:pt x="64" y="0"/>
                  </a:moveTo>
                  <a:lnTo>
                    <a:pt x="59" y="1"/>
                  </a:lnTo>
                  <a:lnTo>
                    <a:pt x="54" y="2"/>
                  </a:lnTo>
                  <a:lnTo>
                    <a:pt x="51" y="5"/>
                  </a:lnTo>
                  <a:lnTo>
                    <a:pt x="46" y="9"/>
                  </a:lnTo>
                  <a:lnTo>
                    <a:pt x="39" y="15"/>
                  </a:lnTo>
                  <a:lnTo>
                    <a:pt x="32" y="24"/>
                  </a:lnTo>
                  <a:lnTo>
                    <a:pt x="22" y="32"/>
                  </a:lnTo>
                  <a:lnTo>
                    <a:pt x="10" y="40"/>
                  </a:lnTo>
                  <a:lnTo>
                    <a:pt x="7" y="44"/>
                  </a:lnTo>
                  <a:lnTo>
                    <a:pt x="3" y="49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74"/>
                  </a:lnTo>
                  <a:lnTo>
                    <a:pt x="2" y="85"/>
                  </a:lnTo>
                  <a:lnTo>
                    <a:pt x="4" y="95"/>
                  </a:lnTo>
                  <a:lnTo>
                    <a:pt x="8" y="108"/>
                  </a:lnTo>
                  <a:lnTo>
                    <a:pt x="9" y="114"/>
                  </a:lnTo>
                  <a:lnTo>
                    <a:pt x="10" y="120"/>
                  </a:lnTo>
                  <a:lnTo>
                    <a:pt x="12" y="123"/>
                  </a:lnTo>
                  <a:lnTo>
                    <a:pt x="13" y="125"/>
                  </a:lnTo>
                  <a:lnTo>
                    <a:pt x="15" y="127"/>
                  </a:lnTo>
                  <a:lnTo>
                    <a:pt x="18" y="127"/>
                  </a:lnTo>
                  <a:lnTo>
                    <a:pt x="23" y="127"/>
                  </a:lnTo>
                  <a:lnTo>
                    <a:pt x="26" y="124"/>
                  </a:lnTo>
                  <a:lnTo>
                    <a:pt x="28" y="121"/>
                  </a:lnTo>
                  <a:lnTo>
                    <a:pt x="31" y="119"/>
                  </a:lnTo>
                  <a:lnTo>
                    <a:pt x="33" y="110"/>
                  </a:lnTo>
                  <a:lnTo>
                    <a:pt x="36" y="101"/>
                  </a:lnTo>
                  <a:lnTo>
                    <a:pt x="39" y="91"/>
                  </a:lnTo>
                  <a:lnTo>
                    <a:pt x="43" y="83"/>
                  </a:lnTo>
                  <a:lnTo>
                    <a:pt x="48" y="75"/>
                  </a:lnTo>
                  <a:lnTo>
                    <a:pt x="56" y="68"/>
                  </a:lnTo>
                  <a:lnTo>
                    <a:pt x="66" y="55"/>
                  </a:lnTo>
                  <a:lnTo>
                    <a:pt x="73" y="44"/>
                  </a:lnTo>
                  <a:lnTo>
                    <a:pt x="77" y="37"/>
                  </a:lnTo>
                  <a:lnTo>
                    <a:pt x="78" y="31"/>
                  </a:lnTo>
                  <a:lnTo>
                    <a:pt x="80" y="24"/>
                  </a:lnTo>
                  <a:lnTo>
                    <a:pt x="81" y="16"/>
                  </a:lnTo>
                  <a:lnTo>
                    <a:pt x="81" y="12"/>
                  </a:lnTo>
                  <a:lnTo>
                    <a:pt x="80" y="10"/>
                  </a:lnTo>
                  <a:lnTo>
                    <a:pt x="78" y="7"/>
                  </a:lnTo>
                  <a:lnTo>
                    <a:pt x="76" y="6"/>
                  </a:lnTo>
                  <a:lnTo>
                    <a:pt x="71" y="4"/>
                  </a:lnTo>
                  <a:lnTo>
                    <a:pt x="64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46" name="Freeform 117"/>
            <p:cNvSpPr>
              <a:spLocks/>
            </p:cNvSpPr>
            <p:nvPr/>
          </p:nvSpPr>
          <p:spPr bwMode="auto">
            <a:xfrm>
              <a:off x="4403079" y="3294098"/>
              <a:ext cx="13833" cy="17785"/>
            </a:xfrm>
            <a:custGeom>
              <a:avLst/>
              <a:gdLst>
                <a:gd name="T0" fmla="*/ 35 w 55"/>
                <a:gd name="T1" fmla="*/ 0 h 72"/>
                <a:gd name="T2" fmla="*/ 32 w 55"/>
                <a:gd name="T3" fmla="*/ 1 h 72"/>
                <a:gd name="T4" fmla="*/ 29 w 55"/>
                <a:gd name="T5" fmla="*/ 2 h 72"/>
                <a:gd name="T6" fmla="*/ 27 w 55"/>
                <a:gd name="T7" fmla="*/ 5 h 72"/>
                <a:gd name="T8" fmla="*/ 25 w 55"/>
                <a:gd name="T9" fmla="*/ 7 h 72"/>
                <a:gd name="T10" fmla="*/ 22 w 55"/>
                <a:gd name="T11" fmla="*/ 13 h 72"/>
                <a:gd name="T12" fmla="*/ 18 w 55"/>
                <a:gd name="T13" fmla="*/ 20 h 72"/>
                <a:gd name="T14" fmla="*/ 12 w 55"/>
                <a:gd name="T15" fmla="*/ 27 h 72"/>
                <a:gd name="T16" fmla="*/ 5 w 55"/>
                <a:gd name="T17" fmla="*/ 34 h 72"/>
                <a:gd name="T18" fmla="*/ 3 w 55"/>
                <a:gd name="T19" fmla="*/ 36 h 72"/>
                <a:gd name="T20" fmla="*/ 2 w 55"/>
                <a:gd name="T21" fmla="*/ 40 h 72"/>
                <a:gd name="T22" fmla="*/ 0 w 55"/>
                <a:gd name="T23" fmla="*/ 45 h 72"/>
                <a:gd name="T24" fmla="*/ 0 w 55"/>
                <a:gd name="T25" fmla="*/ 49 h 72"/>
                <a:gd name="T26" fmla="*/ 0 w 55"/>
                <a:gd name="T27" fmla="*/ 57 h 72"/>
                <a:gd name="T28" fmla="*/ 3 w 55"/>
                <a:gd name="T29" fmla="*/ 65 h 72"/>
                <a:gd name="T30" fmla="*/ 5 w 55"/>
                <a:gd name="T31" fmla="*/ 69 h 72"/>
                <a:gd name="T32" fmla="*/ 8 w 55"/>
                <a:gd name="T33" fmla="*/ 71 h 72"/>
                <a:gd name="T34" fmla="*/ 10 w 55"/>
                <a:gd name="T35" fmla="*/ 72 h 72"/>
                <a:gd name="T36" fmla="*/ 14 w 55"/>
                <a:gd name="T37" fmla="*/ 72 h 72"/>
                <a:gd name="T38" fmla="*/ 19 w 55"/>
                <a:gd name="T39" fmla="*/ 71 h 72"/>
                <a:gd name="T40" fmla="*/ 24 w 55"/>
                <a:gd name="T41" fmla="*/ 69 h 72"/>
                <a:gd name="T42" fmla="*/ 28 w 55"/>
                <a:gd name="T43" fmla="*/ 65 h 72"/>
                <a:gd name="T44" fmla="*/ 33 w 55"/>
                <a:gd name="T45" fmla="*/ 61 h 72"/>
                <a:gd name="T46" fmla="*/ 39 w 55"/>
                <a:gd name="T47" fmla="*/ 57 h 72"/>
                <a:gd name="T48" fmla="*/ 43 w 55"/>
                <a:gd name="T49" fmla="*/ 54 h 72"/>
                <a:gd name="T50" fmla="*/ 48 w 55"/>
                <a:gd name="T51" fmla="*/ 49 h 72"/>
                <a:gd name="T52" fmla="*/ 50 w 55"/>
                <a:gd name="T53" fmla="*/ 44 h 72"/>
                <a:gd name="T54" fmla="*/ 53 w 55"/>
                <a:gd name="T55" fmla="*/ 39 h 72"/>
                <a:gd name="T56" fmla="*/ 54 w 55"/>
                <a:gd name="T57" fmla="*/ 32 h 72"/>
                <a:gd name="T58" fmla="*/ 55 w 55"/>
                <a:gd name="T59" fmla="*/ 26 h 72"/>
                <a:gd name="T60" fmla="*/ 55 w 55"/>
                <a:gd name="T61" fmla="*/ 20 h 72"/>
                <a:gd name="T62" fmla="*/ 55 w 55"/>
                <a:gd name="T63" fmla="*/ 16 h 72"/>
                <a:gd name="T64" fmla="*/ 54 w 55"/>
                <a:gd name="T65" fmla="*/ 12 h 72"/>
                <a:gd name="T66" fmla="*/ 52 w 55"/>
                <a:gd name="T67" fmla="*/ 8 h 72"/>
                <a:gd name="T68" fmla="*/ 49 w 55"/>
                <a:gd name="T69" fmla="*/ 6 h 72"/>
                <a:gd name="T70" fmla="*/ 47 w 55"/>
                <a:gd name="T71" fmla="*/ 3 h 72"/>
                <a:gd name="T72" fmla="*/ 43 w 55"/>
                <a:gd name="T73" fmla="*/ 2 h 72"/>
                <a:gd name="T74" fmla="*/ 39 w 55"/>
                <a:gd name="T75" fmla="*/ 1 h 72"/>
                <a:gd name="T76" fmla="*/ 35 w 55"/>
                <a:gd name="T7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5" h="72">
                  <a:moveTo>
                    <a:pt x="35" y="0"/>
                  </a:moveTo>
                  <a:lnTo>
                    <a:pt x="32" y="1"/>
                  </a:lnTo>
                  <a:lnTo>
                    <a:pt x="29" y="2"/>
                  </a:lnTo>
                  <a:lnTo>
                    <a:pt x="27" y="5"/>
                  </a:lnTo>
                  <a:lnTo>
                    <a:pt x="25" y="7"/>
                  </a:lnTo>
                  <a:lnTo>
                    <a:pt x="22" y="13"/>
                  </a:lnTo>
                  <a:lnTo>
                    <a:pt x="18" y="20"/>
                  </a:lnTo>
                  <a:lnTo>
                    <a:pt x="12" y="27"/>
                  </a:lnTo>
                  <a:lnTo>
                    <a:pt x="5" y="34"/>
                  </a:lnTo>
                  <a:lnTo>
                    <a:pt x="3" y="36"/>
                  </a:lnTo>
                  <a:lnTo>
                    <a:pt x="2" y="40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7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8" y="71"/>
                  </a:lnTo>
                  <a:lnTo>
                    <a:pt x="10" y="72"/>
                  </a:lnTo>
                  <a:lnTo>
                    <a:pt x="14" y="72"/>
                  </a:lnTo>
                  <a:lnTo>
                    <a:pt x="19" y="71"/>
                  </a:lnTo>
                  <a:lnTo>
                    <a:pt x="24" y="69"/>
                  </a:lnTo>
                  <a:lnTo>
                    <a:pt x="28" y="65"/>
                  </a:lnTo>
                  <a:lnTo>
                    <a:pt x="33" y="61"/>
                  </a:lnTo>
                  <a:lnTo>
                    <a:pt x="39" y="57"/>
                  </a:lnTo>
                  <a:lnTo>
                    <a:pt x="43" y="54"/>
                  </a:lnTo>
                  <a:lnTo>
                    <a:pt x="48" y="49"/>
                  </a:lnTo>
                  <a:lnTo>
                    <a:pt x="50" y="44"/>
                  </a:lnTo>
                  <a:lnTo>
                    <a:pt x="53" y="39"/>
                  </a:lnTo>
                  <a:lnTo>
                    <a:pt x="54" y="32"/>
                  </a:lnTo>
                  <a:lnTo>
                    <a:pt x="55" y="26"/>
                  </a:lnTo>
                  <a:lnTo>
                    <a:pt x="55" y="20"/>
                  </a:lnTo>
                  <a:lnTo>
                    <a:pt x="55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9" y="6"/>
                  </a:lnTo>
                  <a:lnTo>
                    <a:pt x="47" y="3"/>
                  </a:lnTo>
                  <a:lnTo>
                    <a:pt x="43" y="2"/>
                  </a:lnTo>
                  <a:lnTo>
                    <a:pt x="39" y="1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47" name="Freeform 118"/>
            <p:cNvSpPr>
              <a:spLocks/>
            </p:cNvSpPr>
            <p:nvPr/>
          </p:nvSpPr>
          <p:spPr bwMode="auto">
            <a:xfrm>
              <a:off x="4539430" y="3318799"/>
              <a:ext cx="47426" cy="31618"/>
            </a:xfrm>
            <a:custGeom>
              <a:avLst/>
              <a:gdLst>
                <a:gd name="T0" fmla="*/ 102 w 192"/>
                <a:gd name="T1" fmla="*/ 25 h 127"/>
                <a:gd name="T2" fmla="*/ 92 w 192"/>
                <a:gd name="T3" fmla="*/ 21 h 127"/>
                <a:gd name="T4" fmla="*/ 83 w 192"/>
                <a:gd name="T5" fmla="*/ 12 h 127"/>
                <a:gd name="T6" fmla="*/ 76 w 192"/>
                <a:gd name="T7" fmla="*/ 4 h 127"/>
                <a:gd name="T8" fmla="*/ 64 w 192"/>
                <a:gd name="T9" fmla="*/ 0 h 127"/>
                <a:gd name="T10" fmla="*/ 59 w 192"/>
                <a:gd name="T11" fmla="*/ 2 h 127"/>
                <a:gd name="T12" fmla="*/ 57 w 192"/>
                <a:gd name="T13" fmla="*/ 6 h 127"/>
                <a:gd name="T14" fmla="*/ 52 w 192"/>
                <a:gd name="T15" fmla="*/ 16 h 127"/>
                <a:gd name="T16" fmla="*/ 43 w 192"/>
                <a:gd name="T17" fmla="*/ 29 h 127"/>
                <a:gd name="T18" fmla="*/ 29 w 192"/>
                <a:gd name="T19" fmla="*/ 36 h 127"/>
                <a:gd name="T20" fmla="*/ 9 w 192"/>
                <a:gd name="T21" fmla="*/ 47 h 127"/>
                <a:gd name="T22" fmla="*/ 3 w 192"/>
                <a:gd name="T23" fmla="*/ 55 h 127"/>
                <a:gd name="T24" fmla="*/ 0 w 192"/>
                <a:gd name="T25" fmla="*/ 66 h 127"/>
                <a:gd name="T26" fmla="*/ 3 w 192"/>
                <a:gd name="T27" fmla="*/ 78 h 127"/>
                <a:gd name="T28" fmla="*/ 9 w 192"/>
                <a:gd name="T29" fmla="*/ 86 h 127"/>
                <a:gd name="T30" fmla="*/ 28 w 192"/>
                <a:gd name="T31" fmla="*/ 100 h 127"/>
                <a:gd name="T32" fmla="*/ 45 w 192"/>
                <a:gd name="T33" fmla="*/ 118 h 127"/>
                <a:gd name="T34" fmla="*/ 54 w 192"/>
                <a:gd name="T35" fmla="*/ 125 h 127"/>
                <a:gd name="T36" fmla="*/ 65 w 192"/>
                <a:gd name="T37" fmla="*/ 127 h 127"/>
                <a:gd name="T38" fmla="*/ 77 w 192"/>
                <a:gd name="T39" fmla="*/ 124 h 127"/>
                <a:gd name="T40" fmla="*/ 87 w 192"/>
                <a:gd name="T41" fmla="*/ 118 h 127"/>
                <a:gd name="T42" fmla="*/ 97 w 192"/>
                <a:gd name="T43" fmla="*/ 111 h 127"/>
                <a:gd name="T44" fmla="*/ 108 w 192"/>
                <a:gd name="T45" fmla="*/ 109 h 127"/>
                <a:gd name="T46" fmla="*/ 119 w 192"/>
                <a:gd name="T47" fmla="*/ 111 h 127"/>
                <a:gd name="T48" fmla="*/ 160 w 192"/>
                <a:gd name="T49" fmla="*/ 111 h 127"/>
                <a:gd name="T50" fmla="*/ 175 w 192"/>
                <a:gd name="T51" fmla="*/ 105 h 127"/>
                <a:gd name="T52" fmla="*/ 185 w 192"/>
                <a:gd name="T53" fmla="*/ 96 h 127"/>
                <a:gd name="T54" fmla="*/ 191 w 192"/>
                <a:gd name="T55" fmla="*/ 83 h 127"/>
                <a:gd name="T56" fmla="*/ 191 w 192"/>
                <a:gd name="T57" fmla="*/ 64 h 127"/>
                <a:gd name="T58" fmla="*/ 187 w 192"/>
                <a:gd name="T59" fmla="*/ 45 h 127"/>
                <a:gd name="T60" fmla="*/ 177 w 192"/>
                <a:gd name="T61" fmla="*/ 32 h 127"/>
                <a:gd name="T62" fmla="*/ 162 w 192"/>
                <a:gd name="T63" fmla="*/ 31 h 127"/>
                <a:gd name="T64" fmla="*/ 150 w 192"/>
                <a:gd name="T65" fmla="*/ 26 h 127"/>
                <a:gd name="T66" fmla="*/ 143 w 192"/>
                <a:gd name="T67" fmla="*/ 24 h 127"/>
                <a:gd name="T68" fmla="*/ 140 w 192"/>
                <a:gd name="T69" fmla="*/ 2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2" h="127">
                  <a:moveTo>
                    <a:pt x="138" y="25"/>
                  </a:moveTo>
                  <a:lnTo>
                    <a:pt x="102" y="25"/>
                  </a:lnTo>
                  <a:lnTo>
                    <a:pt x="97" y="25"/>
                  </a:lnTo>
                  <a:lnTo>
                    <a:pt x="92" y="21"/>
                  </a:lnTo>
                  <a:lnTo>
                    <a:pt x="87" y="17"/>
                  </a:lnTo>
                  <a:lnTo>
                    <a:pt x="83" y="12"/>
                  </a:lnTo>
                  <a:lnTo>
                    <a:pt x="79" y="9"/>
                  </a:lnTo>
                  <a:lnTo>
                    <a:pt x="76" y="4"/>
                  </a:lnTo>
                  <a:lnTo>
                    <a:pt x="70" y="1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59" y="2"/>
                  </a:lnTo>
                  <a:lnTo>
                    <a:pt x="58" y="4"/>
                  </a:lnTo>
                  <a:lnTo>
                    <a:pt x="57" y="6"/>
                  </a:lnTo>
                  <a:lnTo>
                    <a:pt x="54" y="11"/>
                  </a:lnTo>
                  <a:lnTo>
                    <a:pt x="52" y="16"/>
                  </a:lnTo>
                  <a:lnTo>
                    <a:pt x="48" y="22"/>
                  </a:lnTo>
                  <a:lnTo>
                    <a:pt x="43" y="29"/>
                  </a:lnTo>
                  <a:lnTo>
                    <a:pt x="37" y="32"/>
                  </a:lnTo>
                  <a:lnTo>
                    <a:pt x="29" y="36"/>
                  </a:lnTo>
                  <a:lnTo>
                    <a:pt x="18" y="41"/>
                  </a:lnTo>
                  <a:lnTo>
                    <a:pt x="9" y="47"/>
                  </a:lnTo>
                  <a:lnTo>
                    <a:pt x="5" y="51"/>
                  </a:lnTo>
                  <a:lnTo>
                    <a:pt x="3" y="55"/>
                  </a:lnTo>
                  <a:lnTo>
                    <a:pt x="1" y="60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3" y="78"/>
                  </a:lnTo>
                  <a:lnTo>
                    <a:pt x="5" y="81"/>
                  </a:lnTo>
                  <a:lnTo>
                    <a:pt x="9" y="86"/>
                  </a:lnTo>
                  <a:lnTo>
                    <a:pt x="18" y="93"/>
                  </a:lnTo>
                  <a:lnTo>
                    <a:pt x="28" y="100"/>
                  </a:lnTo>
                  <a:lnTo>
                    <a:pt x="37" y="110"/>
                  </a:lnTo>
                  <a:lnTo>
                    <a:pt x="45" y="118"/>
                  </a:lnTo>
                  <a:lnTo>
                    <a:pt x="49" y="122"/>
                  </a:lnTo>
                  <a:lnTo>
                    <a:pt x="54" y="125"/>
                  </a:lnTo>
                  <a:lnTo>
                    <a:pt x="59" y="127"/>
                  </a:lnTo>
                  <a:lnTo>
                    <a:pt x="65" y="127"/>
                  </a:lnTo>
                  <a:lnTo>
                    <a:pt x="72" y="127"/>
                  </a:lnTo>
                  <a:lnTo>
                    <a:pt x="77" y="124"/>
                  </a:lnTo>
                  <a:lnTo>
                    <a:pt x="82" y="122"/>
                  </a:lnTo>
                  <a:lnTo>
                    <a:pt x="87" y="118"/>
                  </a:lnTo>
                  <a:lnTo>
                    <a:pt x="92" y="114"/>
                  </a:lnTo>
                  <a:lnTo>
                    <a:pt x="97" y="111"/>
                  </a:lnTo>
                  <a:lnTo>
                    <a:pt x="102" y="109"/>
                  </a:lnTo>
                  <a:lnTo>
                    <a:pt x="108" y="109"/>
                  </a:lnTo>
                  <a:lnTo>
                    <a:pt x="114" y="110"/>
                  </a:lnTo>
                  <a:lnTo>
                    <a:pt x="119" y="111"/>
                  </a:lnTo>
                  <a:lnTo>
                    <a:pt x="152" y="111"/>
                  </a:lnTo>
                  <a:lnTo>
                    <a:pt x="160" y="111"/>
                  </a:lnTo>
                  <a:lnTo>
                    <a:pt x="167" y="109"/>
                  </a:lnTo>
                  <a:lnTo>
                    <a:pt x="175" y="105"/>
                  </a:lnTo>
                  <a:lnTo>
                    <a:pt x="180" y="101"/>
                  </a:lnTo>
                  <a:lnTo>
                    <a:pt x="185" y="96"/>
                  </a:lnTo>
                  <a:lnTo>
                    <a:pt x="188" y="90"/>
                  </a:lnTo>
                  <a:lnTo>
                    <a:pt x="191" y="83"/>
                  </a:lnTo>
                  <a:lnTo>
                    <a:pt x="192" y="75"/>
                  </a:lnTo>
                  <a:lnTo>
                    <a:pt x="191" y="64"/>
                  </a:lnTo>
                  <a:lnTo>
                    <a:pt x="190" y="54"/>
                  </a:lnTo>
                  <a:lnTo>
                    <a:pt x="187" y="45"/>
                  </a:lnTo>
                  <a:lnTo>
                    <a:pt x="186" y="34"/>
                  </a:lnTo>
                  <a:lnTo>
                    <a:pt x="177" y="32"/>
                  </a:lnTo>
                  <a:lnTo>
                    <a:pt x="170" y="32"/>
                  </a:lnTo>
                  <a:lnTo>
                    <a:pt x="162" y="31"/>
                  </a:lnTo>
                  <a:lnTo>
                    <a:pt x="153" y="27"/>
                  </a:lnTo>
                  <a:lnTo>
                    <a:pt x="150" y="26"/>
                  </a:lnTo>
                  <a:lnTo>
                    <a:pt x="145" y="24"/>
                  </a:lnTo>
                  <a:lnTo>
                    <a:pt x="143" y="24"/>
                  </a:lnTo>
                  <a:lnTo>
                    <a:pt x="141" y="24"/>
                  </a:lnTo>
                  <a:lnTo>
                    <a:pt x="140" y="24"/>
                  </a:lnTo>
                  <a:lnTo>
                    <a:pt x="138" y="25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48" name="Freeform 119"/>
            <p:cNvSpPr>
              <a:spLocks/>
            </p:cNvSpPr>
            <p:nvPr/>
          </p:nvSpPr>
          <p:spPr bwMode="auto">
            <a:xfrm>
              <a:off x="4612546" y="3334608"/>
              <a:ext cx="10869" cy="9880"/>
            </a:xfrm>
            <a:custGeom>
              <a:avLst/>
              <a:gdLst>
                <a:gd name="T0" fmla="*/ 0 w 42"/>
                <a:gd name="T1" fmla="*/ 27 h 41"/>
                <a:gd name="T2" fmla="*/ 1 w 42"/>
                <a:gd name="T3" fmla="*/ 32 h 41"/>
                <a:gd name="T4" fmla="*/ 3 w 42"/>
                <a:gd name="T5" fmla="*/ 36 h 41"/>
                <a:gd name="T6" fmla="*/ 7 w 42"/>
                <a:gd name="T7" fmla="*/ 40 h 41"/>
                <a:gd name="T8" fmla="*/ 12 w 42"/>
                <a:gd name="T9" fmla="*/ 41 h 41"/>
                <a:gd name="T10" fmla="*/ 18 w 42"/>
                <a:gd name="T11" fmla="*/ 40 h 41"/>
                <a:gd name="T12" fmla="*/ 23 w 42"/>
                <a:gd name="T13" fmla="*/ 39 h 41"/>
                <a:gd name="T14" fmla="*/ 29 w 42"/>
                <a:gd name="T15" fmla="*/ 35 h 41"/>
                <a:gd name="T16" fmla="*/ 34 w 42"/>
                <a:gd name="T17" fmla="*/ 31 h 41"/>
                <a:gd name="T18" fmla="*/ 37 w 42"/>
                <a:gd name="T19" fmla="*/ 27 h 41"/>
                <a:gd name="T20" fmla="*/ 40 w 42"/>
                <a:gd name="T21" fmla="*/ 22 h 41"/>
                <a:gd name="T22" fmla="*/ 41 w 42"/>
                <a:gd name="T23" fmla="*/ 16 h 41"/>
                <a:gd name="T24" fmla="*/ 42 w 42"/>
                <a:gd name="T25" fmla="*/ 10 h 41"/>
                <a:gd name="T26" fmla="*/ 41 w 42"/>
                <a:gd name="T27" fmla="*/ 6 h 41"/>
                <a:gd name="T28" fmla="*/ 40 w 42"/>
                <a:gd name="T29" fmla="*/ 4 h 41"/>
                <a:gd name="T30" fmla="*/ 39 w 42"/>
                <a:gd name="T31" fmla="*/ 1 h 41"/>
                <a:gd name="T32" fmla="*/ 36 w 42"/>
                <a:gd name="T33" fmla="*/ 0 h 41"/>
                <a:gd name="T34" fmla="*/ 29 w 42"/>
                <a:gd name="T35" fmla="*/ 0 h 41"/>
                <a:gd name="T36" fmla="*/ 21 w 42"/>
                <a:gd name="T37" fmla="*/ 4 h 41"/>
                <a:gd name="T38" fmla="*/ 13 w 42"/>
                <a:gd name="T39" fmla="*/ 7 h 41"/>
                <a:gd name="T40" fmla="*/ 6 w 42"/>
                <a:gd name="T41" fmla="*/ 14 h 41"/>
                <a:gd name="T42" fmla="*/ 3 w 42"/>
                <a:gd name="T43" fmla="*/ 17 h 41"/>
                <a:gd name="T44" fmla="*/ 2 w 42"/>
                <a:gd name="T45" fmla="*/ 21 h 41"/>
                <a:gd name="T46" fmla="*/ 1 w 42"/>
                <a:gd name="T47" fmla="*/ 24 h 41"/>
                <a:gd name="T48" fmla="*/ 0 w 42"/>
                <a:gd name="T49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41">
                  <a:moveTo>
                    <a:pt x="0" y="27"/>
                  </a:moveTo>
                  <a:lnTo>
                    <a:pt x="1" y="32"/>
                  </a:lnTo>
                  <a:lnTo>
                    <a:pt x="3" y="36"/>
                  </a:lnTo>
                  <a:lnTo>
                    <a:pt x="7" y="40"/>
                  </a:lnTo>
                  <a:lnTo>
                    <a:pt x="12" y="41"/>
                  </a:lnTo>
                  <a:lnTo>
                    <a:pt x="18" y="40"/>
                  </a:lnTo>
                  <a:lnTo>
                    <a:pt x="23" y="39"/>
                  </a:lnTo>
                  <a:lnTo>
                    <a:pt x="29" y="35"/>
                  </a:lnTo>
                  <a:lnTo>
                    <a:pt x="34" y="31"/>
                  </a:lnTo>
                  <a:lnTo>
                    <a:pt x="37" y="27"/>
                  </a:lnTo>
                  <a:lnTo>
                    <a:pt x="40" y="22"/>
                  </a:lnTo>
                  <a:lnTo>
                    <a:pt x="41" y="16"/>
                  </a:lnTo>
                  <a:lnTo>
                    <a:pt x="42" y="10"/>
                  </a:lnTo>
                  <a:lnTo>
                    <a:pt x="41" y="6"/>
                  </a:lnTo>
                  <a:lnTo>
                    <a:pt x="40" y="4"/>
                  </a:lnTo>
                  <a:lnTo>
                    <a:pt x="39" y="1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4"/>
                  </a:lnTo>
                  <a:lnTo>
                    <a:pt x="13" y="7"/>
                  </a:lnTo>
                  <a:lnTo>
                    <a:pt x="6" y="14"/>
                  </a:lnTo>
                  <a:lnTo>
                    <a:pt x="3" y="17"/>
                  </a:lnTo>
                  <a:lnTo>
                    <a:pt x="2" y="21"/>
                  </a:lnTo>
                  <a:lnTo>
                    <a:pt x="1" y="24"/>
                  </a:lnTo>
                  <a:lnTo>
                    <a:pt x="0" y="27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49" name="Freeform 120"/>
            <p:cNvSpPr>
              <a:spLocks/>
            </p:cNvSpPr>
            <p:nvPr/>
          </p:nvSpPr>
          <p:spPr bwMode="auto">
            <a:xfrm>
              <a:off x="4672816" y="3419580"/>
              <a:ext cx="20749" cy="12845"/>
            </a:xfrm>
            <a:custGeom>
              <a:avLst/>
              <a:gdLst>
                <a:gd name="T0" fmla="*/ 57 w 84"/>
                <a:gd name="T1" fmla="*/ 0 h 53"/>
                <a:gd name="T2" fmla="*/ 42 w 84"/>
                <a:gd name="T3" fmla="*/ 0 h 53"/>
                <a:gd name="T4" fmla="*/ 29 w 84"/>
                <a:gd name="T5" fmla="*/ 3 h 53"/>
                <a:gd name="T6" fmla="*/ 18 w 84"/>
                <a:gd name="T7" fmla="*/ 5 h 53"/>
                <a:gd name="T8" fmla="*/ 3 w 84"/>
                <a:gd name="T9" fmla="*/ 7 h 53"/>
                <a:gd name="T10" fmla="*/ 0 w 84"/>
                <a:gd name="T11" fmla="*/ 12 h 53"/>
                <a:gd name="T12" fmla="*/ 5 w 84"/>
                <a:gd name="T13" fmla="*/ 17 h 53"/>
                <a:gd name="T14" fmla="*/ 10 w 84"/>
                <a:gd name="T15" fmla="*/ 22 h 53"/>
                <a:gd name="T16" fmla="*/ 14 w 84"/>
                <a:gd name="T17" fmla="*/ 27 h 53"/>
                <a:gd name="T18" fmla="*/ 17 w 84"/>
                <a:gd name="T19" fmla="*/ 33 h 53"/>
                <a:gd name="T20" fmla="*/ 17 w 84"/>
                <a:gd name="T21" fmla="*/ 39 h 53"/>
                <a:gd name="T22" fmla="*/ 18 w 84"/>
                <a:gd name="T23" fmla="*/ 46 h 53"/>
                <a:gd name="T24" fmla="*/ 19 w 84"/>
                <a:gd name="T25" fmla="*/ 49 h 53"/>
                <a:gd name="T26" fmla="*/ 19 w 84"/>
                <a:gd name="T27" fmla="*/ 51 h 53"/>
                <a:gd name="T28" fmla="*/ 22 w 84"/>
                <a:gd name="T29" fmla="*/ 52 h 53"/>
                <a:gd name="T30" fmla="*/ 24 w 84"/>
                <a:gd name="T31" fmla="*/ 53 h 53"/>
                <a:gd name="T32" fmla="*/ 34 w 84"/>
                <a:gd name="T33" fmla="*/ 48 h 53"/>
                <a:gd name="T34" fmla="*/ 43 w 84"/>
                <a:gd name="T35" fmla="*/ 42 h 53"/>
                <a:gd name="T36" fmla="*/ 54 w 84"/>
                <a:gd name="T37" fmla="*/ 42 h 53"/>
                <a:gd name="T38" fmla="*/ 67 w 84"/>
                <a:gd name="T39" fmla="*/ 41 h 53"/>
                <a:gd name="T40" fmla="*/ 71 w 84"/>
                <a:gd name="T41" fmla="*/ 39 h 53"/>
                <a:gd name="T42" fmla="*/ 74 w 84"/>
                <a:gd name="T43" fmla="*/ 38 h 53"/>
                <a:gd name="T44" fmla="*/ 78 w 84"/>
                <a:gd name="T45" fmla="*/ 34 h 53"/>
                <a:gd name="T46" fmla="*/ 81 w 84"/>
                <a:gd name="T47" fmla="*/ 32 h 53"/>
                <a:gd name="T48" fmla="*/ 82 w 84"/>
                <a:gd name="T49" fmla="*/ 28 h 53"/>
                <a:gd name="T50" fmla="*/ 84 w 84"/>
                <a:gd name="T51" fmla="*/ 24 h 53"/>
                <a:gd name="T52" fmla="*/ 84 w 84"/>
                <a:gd name="T53" fmla="*/ 19 h 53"/>
                <a:gd name="T54" fmla="*/ 84 w 84"/>
                <a:gd name="T55" fmla="*/ 14 h 53"/>
                <a:gd name="T56" fmla="*/ 84 w 84"/>
                <a:gd name="T57" fmla="*/ 10 h 53"/>
                <a:gd name="T58" fmla="*/ 82 w 84"/>
                <a:gd name="T59" fmla="*/ 7 h 53"/>
                <a:gd name="T60" fmla="*/ 79 w 84"/>
                <a:gd name="T61" fmla="*/ 4 h 53"/>
                <a:gd name="T62" fmla="*/ 76 w 84"/>
                <a:gd name="T63" fmla="*/ 3 h 53"/>
                <a:gd name="T64" fmla="*/ 66 w 84"/>
                <a:gd name="T65" fmla="*/ 0 h 53"/>
                <a:gd name="T66" fmla="*/ 57 w 84"/>
                <a:gd name="T6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4" h="53">
                  <a:moveTo>
                    <a:pt x="57" y="0"/>
                  </a:moveTo>
                  <a:lnTo>
                    <a:pt x="42" y="0"/>
                  </a:lnTo>
                  <a:lnTo>
                    <a:pt x="29" y="3"/>
                  </a:lnTo>
                  <a:lnTo>
                    <a:pt x="18" y="5"/>
                  </a:lnTo>
                  <a:lnTo>
                    <a:pt x="3" y="7"/>
                  </a:lnTo>
                  <a:lnTo>
                    <a:pt x="0" y="12"/>
                  </a:lnTo>
                  <a:lnTo>
                    <a:pt x="5" y="17"/>
                  </a:lnTo>
                  <a:lnTo>
                    <a:pt x="10" y="22"/>
                  </a:lnTo>
                  <a:lnTo>
                    <a:pt x="14" y="27"/>
                  </a:lnTo>
                  <a:lnTo>
                    <a:pt x="17" y="33"/>
                  </a:lnTo>
                  <a:lnTo>
                    <a:pt x="17" y="39"/>
                  </a:lnTo>
                  <a:lnTo>
                    <a:pt x="18" y="46"/>
                  </a:lnTo>
                  <a:lnTo>
                    <a:pt x="19" y="49"/>
                  </a:lnTo>
                  <a:lnTo>
                    <a:pt x="19" y="51"/>
                  </a:lnTo>
                  <a:lnTo>
                    <a:pt x="22" y="52"/>
                  </a:lnTo>
                  <a:lnTo>
                    <a:pt x="24" y="53"/>
                  </a:lnTo>
                  <a:lnTo>
                    <a:pt x="34" y="48"/>
                  </a:lnTo>
                  <a:lnTo>
                    <a:pt x="43" y="42"/>
                  </a:lnTo>
                  <a:lnTo>
                    <a:pt x="54" y="42"/>
                  </a:lnTo>
                  <a:lnTo>
                    <a:pt x="67" y="41"/>
                  </a:lnTo>
                  <a:lnTo>
                    <a:pt x="71" y="39"/>
                  </a:lnTo>
                  <a:lnTo>
                    <a:pt x="74" y="38"/>
                  </a:lnTo>
                  <a:lnTo>
                    <a:pt x="78" y="34"/>
                  </a:lnTo>
                  <a:lnTo>
                    <a:pt x="81" y="32"/>
                  </a:lnTo>
                  <a:lnTo>
                    <a:pt x="82" y="28"/>
                  </a:lnTo>
                  <a:lnTo>
                    <a:pt x="84" y="24"/>
                  </a:lnTo>
                  <a:lnTo>
                    <a:pt x="84" y="19"/>
                  </a:lnTo>
                  <a:lnTo>
                    <a:pt x="84" y="14"/>
                  </a:lnTo>
                  <a:lnTo>
                    <a:pt x="84" y="10"/>
                  </a:lnTo>
                  <a:lnTo>
                    <a:pt x="82" y="7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66" y="0"/>
                  </a:lnTo>
                  <a:lnTo>
                    <a:pt x="57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50" name="Freeform 123"/>
            <p:cNvSpPr>
              <a:spLocks/>
            </p:cNvSpPr>
            <p:nvPr/>
          </p:nvSpPr>
          <p:spPr bwMode="auto">
            <a:xfrm>
              <a:off x="4441613" y="1052216"/>
              <a:ext cx="15809" cy="7904"/>
            </a:xfrm>
            <a:custGeom>
              <a:avLst/>
              <a:gdLst>
                <a:gd name="T0" fmla="*/ 1 w 65"/>
                <a:gd name="T1" fmla="*/ 7 h 31"/>
                <a:gd name="T2" fmla="*/ 1 w 65"/>
                <a:gd name="T3" fmla="*/ 12 h 31"/>
                <a:gd name="T4" fmla="*/ 0 w 65"/>
                <a:gd name="T5" fmla="*/ 17 h 31"/>
                <a:gd name="T6" fmla="*/ 1 w 65"/>
                <a:gd name="T7" fmla="*/ 22 h 31"/>
                <a:gd name="T8" fmla="*/ 4 w 65"/>
                <a:gd name="T9" fmla="*/ 27 h 31"/>
                <a:gd name="T10" fmla="*/ 7 w 65"/>
                <a:gd name="T11" fmla="*/ 30 h 31"/>
                <a:gd name="T12" fmla="*/ 12 w 65"/>
                <a:gd name="T13" fmla="*/ 31 h 31"/>
                <a:gd name="T14" fmla="*/ 26 w 65"/>
                <a:gd name="T15" fmla="*/ 26 h 31"/>
                <a:gd name="T16" fmla="*/ 41 w 65"/>
                <a:gd name="T17" fmla="*/ 22 h 31"/>
                <a:gd name="T18" fmla="*/ 50 w 65"/>
                <a:gd name="T19" fmla="*/ 24 h 31"/>
                <a:gd name="T20" fmla="*/ 58 w 65"/>
                <a:gd name="T21" fmla="*/ 26 h 31"/>
                <a:gd name="T22" fmla="*/ 63 w 65"/>
                <a:gd name="T23" fmla="*/ 19 h 31"/>
                <a:gd name="T24" fmla="*/ 65 w 65"/>
                <a:gd name="T25" fmla="*/ 11 h 31"/>
                <a:gd name="T26" fmla="*/ 64 w 65"/>
                <a:gd name="T27" fmla="*/ 7 h 31"/>
                <a:gd name="T28" fmla="*/ 63 w 65"/>
                <a:gd name="T29" fmla="*/ 5 h 31"/>
                <a:gd name="T30" fmla="*/ 60 w 65"/>
                <a:gd name="T31" fmla="*/ 2 h 31"/>
                <a:gd name="T32" fmla="*/ 56 w 65"/>
                <a:gd name="T33" fmla="*/ 1 h 31"/>
                <a:gd name="T34" fmla="*/ 46 w 65"/>
                <a:gd name="T35" fmla="*/ 0 h 31"/>
                <a:gd name="T36" fmla="*/ 35 w 65"/>
                <a:gd name="T37" fmla="*/ 1 h 31"/>
                <a:gd name="T38" fmla="*/ 14 w 65"/>
                <a:gd name="T39" fmla="*/ 5 h 31"/>
                <a:gd name="T40" fmla="*/ 1 w 65"/>
                <a:gd name="T41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5" h="31">
                  <a:moveTo>
                    <a:pt x="1" y="7"/>
                  </a:moveTo>
                  <a:lnTo>
                    <a:pt x="1" y="12"/>
                  </a:lnTo>
                  <a:lnTo>
                    <a:pt x="0" y="17"/>
                  </a:lnTo>
                  <a:lnTo>
                    <a:pt x="1" y="22"/>
                  </a:lnTo>
                  <a:lnTo>
                    <a:pt x="4" y="27"/>
                  </a:lnTo>
                  <a:lnTo>
                    <a:pt x="7" y="30"/>
                  </a:lnTo>
                  <a:lnTo>
                    <a:pt x="12" y="31"/>
                  </a:lnTo>
                  <a:lnTo>
                    <a:pt x="26" y="26"/>
                  </a:lnTo>
                  <a:lnTo>
                    <a:pt x="41" y="22"/>
                  </a:lnTo>
                  <a:lnTo>
                    <a:pt x="50" y="24"/>
                  </a:lnTo>
                  <a:lnTo>
                    <a:pt x="58" y="26"/>
                  </a:lnTo>
                  <a:lnTo>
                    <a:pt x="63" y="19"/>
                  </a:lnTo>
                  <a:lnTo>
                    <a:pt x="65" y="11"/>
                  </a:lnTo>
                  <a:lnTo>
                    <a:pt x="64" y="7"/>
                  </a:lnTo>
                  <a:lnTo>
                    <a:pt x="63" y="5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6" y="0"/>
                  </a:lnTo>
                  <a:lnTo>
                    <a:pt x="35" y="1"/>
                  </a:lnTo>
                  <a:lnTo>
                    <a:pt x="14" y="5"/>
                  </a:lnTo>
                  <a:lnTo>
                    <a:pt x="1" y="7"/>
                  </a:lnTo>
                  <a:close/>
                </a:path>
              </a:pathLst>
            </a:custGeom>
            <a:solidFill>
              <a:schemeClr val="bg2"/>
            </a:solidFill>
            <a:ln w="317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51" name="Freeform 124"/>
            <p:cNvSpPr>
              <a:spLocks/>
            </p:cNvSpPr>
            <p:nvPr/>
          </p:nvSpPr>
          <p:spPr bwMode="auto">
            <a:xfrm>
              <a:off x="4465326" y="1050240"/>
              <a:ext cx="13833" cy="7904"/>
            </a:xfrm>
            <a:custGeom>
              <a:avLst/>
              <a:gdLst>
                <a:gd name="T0" fmla="*/ 23 w 57"/>
                <a:gd name="T1" fmla="*/ 0 h 34"/>
                <a:gd name="T2" fmla="*/ 12 w 57"/>
                <a:gd name="T3" fmla="*/ 0 h 34"/>
                <a:gd name="T4" fmla="*/ 1 w 57"/>
                <a:gd name="T5" fmla="*/ 0 h 34"/>
                <a:gd name="T6" fmla="*/ 0 w 57"/>
                <a:gd name="T7" fmla="*/ 6 h 34"/>
                <a:gd name="T8" fmla="*/ 0 w 57"/>
                <a:gd name="T9" fmla="*/ 13 h 34"/>
                <a:gd name="T10" fmla="*/ 0 w 57"/>
                <a:gd name="T11" fmla="*/ 16 h 34"/>
                <a:gd name="T12" fmla="*/ 1 w 57"/>
                <a:gd name="T13" fmla="*/ 20 h 34"/>
                <a:gd name="T14" fmla="*/ 3 w 57"/>
                <a:gd name="T15" fmla="*/ 24 h 34"/>
                <a:gd name="T16" fmla="*/ 5 w 57"/>
                <a:gd name="T17" fmla="*/ 28 h 34"/>
                <a:gd name="T18" fmla="*/ 8 w 57"/>
                <a:gd name="T19" fmla="*/ 30 h 34"/>
                <a:gd name="T20" fmla="*/ 11 w 57"/>
                <a:gd name="T21" fmla="*/ 33 h 34"/>
                <a:gd name="T22" fmla="*/ 15 w 57"/>
                <a:gd name="T23" fmla="*/ 34 h 34"/>
                <a:gd name="T24" fmla="*/ 18 w 57"/>
                <a:gd name="T25" fmla="*/ 34 h 34"/>
                <a:gd name="T26" fmla="*/ 30 w 57"/>
                <a:gd name="T27" fmla="*/ 34 h 34"/>
                <a:gd name="T28" fmla="*/ 40 w 57"/>
                <a:gd name="T29" fmla="*/ 31 h 34"/>
                <a:gd name="T30" fmla="*/ 48 w 57"/>
                <a:gd name="T31" fmla="*/ 28 h 34"/>
                <a:gd name="T32" fmla="*/ 57 w 57"/>
                <a:gd name="T33" fmla="*/ 23 h 34"/>
                <a:gd name="T34" fmla="*/ 55 w 57"/>
                <a:gd name="T35" fmla="*/ 18 h 34"/>
                <a:gd name="T36" fmla="*/ 51 w 57"/>
                <a:gd name="T37" fmla="*/ 13 h 34"/>
                <a:gd name="T38" fmla="*/ 48 w 57"/>
                <a:gd name="T39" fmla="*/ 9 h 34"/>
                <a:gd name="T40" fmla="*/ 43 w 57"/>
                <a:gd name="T41" fmla="*/ 6 h 34"/>
                <a:gd name="T42" fmla="*/ 40 w 57"/>
                <a:gd name="T43" fmla="*/ 4 h 34"/>
                <a:gd name="T44" fmla="*/ 35 w 57"/>
                <a:gd name="T45" fmla="*/ 1 h 34"/>
                <a:gd name="T46" fmla="*/ 30 w 57"/>
                <a:gd name="T47" fmla="*/ 0 h 34"/>
                <a:gd name="T48" fmla="*/ 23 w 57"/>
                <a:gd name="T4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" h="34">
                  <a:moveTo>
                    <a:pt x="23" y="0"/>
                  </a:moveTo>
                  <a:lnTo>
                    <a:pt x="12" y="0"/>
                  </a:lnTo>
                  <a:lnTo>
                    <a:pt x="1" y="0"/>
                  </a:lnTo>
                  <a:lnTo>
                    <a:pt x="0" y="6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3" y="24"/>
                  </a:lnTo>
                  <a:lnTo>
                    <a:pt x="5" y="28"/>
                  </a:lnTo>
                  <a:lnTo>
                    <a:pt x="8" y="30"/>
                  </a:lnTo>
                  <a:lnTo>
                    <a:pt x="11" y="33"/>
                  </a:lnTo>
                  <a:lnTo>
                    <a:pt x="15" y="34"/>
                  </a:lnTo>
                  <a:lnTo>
                    <a:pt x="18" y="34"/>
                  </a:lnTo>
                  <a:lnTo>
                    <a:pt x="30" y="34"/>
                  </a:lnTo>
                  <a:lnTo>
                    <a:pt x="40" y="31"/>
                  </a:lnTo>
                  <a:lnTo>
                    <a:pt x="48" y="28"/>
                  </a:lnTo>
                  <a:lnTo>
                    <a:pt x="57" y="23"/>
                  </a:lnTo>
                  <a:lnTo>
                    <a:pt x="55" y="18"/>
                  </a:lnTo>
                  <a:lnTo>
                    <a:pt x="51" y="13"/>
                  </a:lnTo>
                  <a:lnTo>
                    <a:pt x="48" y="9"/>
                  </a:lnTo>
                  <a:lnTo>
                    <a:pt x="43" y="6"/>
                  </a:lnTo>
                  <a:lnTo>
                    <a:pt x="40" y="4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2"/>
            </a:solidFill>
            <a:ln w="317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52" name="Freeform 125"/>
            <p:cNvSpPr>
              <a:spLocks/>
            </p:cNvSpPr>
            <p:nvPr/>
          </p:nvSpPr>
          <p:spPr bwMode="auto">
            <a:xfrm>
              <a:off x="4487063" y="1054192"/>
              <a:ext cx="11857" cy="9880"/>
            </a:xfrm>
            <a:custGeom>
              <a:avLst/>
              <a:gdLst>
                <a:gd name="T0" fmla="*/ 2 w 46"/>
                <a:gd name="T1" fmla="*/ 0 h 39"/>
                <a:gd name="T2" fmla="*/ 0 w 46"/>
                <a:gd name="T3" fmla="*/ 4 h 39"/>
                <a:gd name="T4" fmla="*/ 0 w 46"/>
                <a:gd name="T5" fmla="*/ 7 h 39"/>
                <a:gd name="T6" fmla="*/ 0 w 46"/>
                <a:gd name="T7" fmla="*/ 11 h 39"/>
                <a:gd name="T8" fmla="*/ 2 w 46"/>
                <a:gd name="T9" fmla="*/ 14 h 39"/>
                <a:gd name="T10" fmla="*/ 5 w 46"/>
                <a:gd name="T11" fmla="*/ 16 h 39"/>
                <a:gd name="T12" fmla="*/ 9 w 46"/>
                <a:gd name="T13" fmla="*/ 17 h 39"/>
                <a:gd name="T14" fmla="*/ 24 w 46"/>
                <a:gd name="T15" fmla="*/ 30 h 39"/>
                <a:gd name="T16" fmla="*/ 39 w 46"/>
                <a:gd name="T17" fmla="*/ 39 h 39"/>
                <a:gd name="T18" fmla="*/ 41 w 46"/>
                <a:gd name="T19" fmla="*/ 34 h 39"/>
                <a:gd name="T20" fmla="*/ 44 w 46"/>
                <a:gd name="T21" fmla="*/ 29 h 39"/>
                <a:gd name="T22" fmla="*/ 45 w 46"/>
                <a:gd name="T23" fmla="*/ 24 h 39"/>
                <a:gd name="T24" fmla="*/ 46 w 46"/>
                <a:gd name="T25" fmla="*/ 17 h 39"/>
                <a:gd name="T26" fmla="*/ 45 w 46"/>
                <a:gd name="T27" fmla="*/ 15 h 39"/>
                <a:gd name="T28" fmla="*/ 44 w 46"/>
                <a:gd name="T29" fmla="*/ 11 h 39"/>
                <a:gd name="T30" fmla="*/ 43 w 46"/>
                <a:gd name="T31" fmla="*/ 9 h 39"/>
                <a:gd name="T32" fmla="*/ 40 w 46"/>
                <a:gd name="T33" fmla="*/ 7 h 39"/>
                <a:gd name="T34" fmla="*/ 35 w 46"/>
                <a:gd name="T35" fmla="*/ 4 h 39"/>
                <a:gd name="T36" fmla="*/ 29 w 46"/>
                <a:gd name="T37" fmla="*/ 1 h 39"/>
                <a:gd name="T38" fmla="*/ 14 w 46"/>
                <a:gd name="T39" fmla="*/ 0 h 39"/>
                <a:gd name="T40" fmla="*/ 2 w 46"/>
                <a:gd name="T4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39">
                  <a:moveTo>
                    <a:pt x="2" y="0"/>
                  </a:moveTo>
                  <a:lnTo>
                    <a:pt x="0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5" y="16"/>
                  </a:lnTo>
                  <a:lnTo>
                    <a:pt x="9" y="17"/>
                  </a:lnTo>
                  <a:lnTo>
                    <a:pt x="24" y="30"/>
                  </a:lnTo>
                  <a:lnTo>
                    <a:pt x="39" y="39"/>
                  </a:lnTo>
                  <a:lnTo>
                    <a:pt x="41" y="34"/>
                  </a:lnTo>
                  <a:lnTo>
                    <a:pt x="44" y="29"/>
                  </a:lnTo>
                  <a:lnTo>
                    <a:pt x="45" y="24"/>
                  </a:lnTo>
                  <a:lnTo>
                    <a:pt x="46" y="17"/>
                  </a:lnTo>
                  <a:lnTo>
                    <a:pt x="45" y="15"/>
                  </a:lnTo>
                  <a:lnTo>
                    <a:pt x="44" y="11"/>
                  </a:lnTo>
                  <a:lnTo>
                    <a:pt x="43" y="9"/>
                  </a:lnTo>
                  <a:lnTo>
                    <a:pt x="40" y="7"/>
                  </a:lnTo>
                  <a:lnTo>
                    <a:pt x="35" y="4"/>
                  </a:lnTo>
                  <a:lnTo>
                    <a:pt x="29" y="1"/>
                  </a:lnTo>
                  <a:lnTo>
                    <a:pt x="1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/>
            </a:solidFill>
            <a:ln w="317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53" name="Freeform 126"/>
            <p:cNvSpPr>
              <a:spLocks/>
            </p:cNvSpPr>
            <p:nvPr/>
          </p:nvSpPr>
          <p:spPr bwMode="auto">
            <a:xfrm>
              <a:off x="4145199" y="1814002"/>
              <a:ext cx="55331" cy="58295"/>
            </a:xfrm>
            <a:custGeom>
              <a:avLst/>
              <a:gdLst>
                <a:gd name="T0" fmla="*/ 189 w 222"/>
                <a:gd name="T1" fmla="*/ 0 h 238"/>
                <a:gd name="T2" fmla="*/ 179 w 222"/>
                <a:gd name="T3" fmla="*/ 19 h 238"/>
                <a:gd name="T4" fmla="*/ 167 w 222"/>
                <a:gd name="T5" fmla="*/ 36 h 238"/>
                <a:gd name="T6" fmla="*/ 159 w 222"/>
                <a:gd name="T7" fmla="*/ 42 h 238"/>
                <a:gd name="T8" fmla="*/ 151 w 222"/>
                <a:gd name="T9" fmla="*/ 49 h 238"/>
                <a:gd name="T10" fmla="*/ 143 w 222"/>
                <a:gd name="T11" fmla="*/ 51 h 238"/>
                <a:gd name="T12" fmla="*/ 131 w 222"/>
                <a:gd name="T13" fmla="*/ 52 h 238"/>
                <a:gd name="T14" fmla="*/ 126 w 222"/>
                <a:gd name="T15" fmla="*/ 52 h 238"/>
                <a:gd name="T16" fmla="*/ 121 w 222"/>
                <a:gd name="T17" fmla="*/ 51 h 238"/>
                <a:gd name="T18" fmla="*/ 118 w 222"/>
                <a:gd name="T19" fmla="*/ 49 h 238"/>
                <a:gd name="T20" fmla="*/ 114 w 222"/>
                <a:gd name="T21" fmla="*/ 47 h 238"/>
                <a:gd name="T22" fmla="*/ 106 w 222"/>
                <a:gd name="T23" fmla="*/ 41 h 238"/>
                <a:gd name="T24" fmla="*/ 100 w 222"/>
                <a:gd name="T25" fmla="*/ 34 h 238"/>
                <a:gd name="T26" fmla="*/ 92 w 222"/>
                <a:gd name="T27" fmla="*/ 27 h 238"/>
                <a:gd name="T28" fmla="*/ 86 w 222"/>
                <a:gd name="T29" fmla="*/ 21 h 238"/>
                <a:gd name="T30" fmla="*/ 81 w 222"/>
                <a:gd name="T31" fmla="*/ 19 h 238"/>
                <a:gd name="T32" fmla="*/ 77 w 222"/>
                <a:gd name="T33" fmla="*/ 17 h 238"/>
                <a:gd name="T34" fmla="*/ 72 w 222"/>
                <a:gd name="T35" fmla="*/ 16 h 238"/>
                <a:gd name="T36" fmla="*/ 67 w 222"/>
                <a:gd name="T37" fmla="*/ 16 h 238"/>
                <a:gd name="T38" fmla="*/ 64 w 222"/>
                <a:gd name="T39" fmla="*/ 16 h 238"/>
                <a:gd name="T40" fmla="*/ 59 w 222"/>
                <a:gd name="T41" fmla="*/ 17 h 238"/>
                <a:gd name="T42" fmla="*/ 55 w 222"/>
                <a:gd name="T43" fmla="*/ 19 h 238"/>
                <a:gd name="T44" fmla="*/ 52 w 222"/>
                <a:gd name="T45" fmla="*/ 21 h 238"/>
                <a:gd name="T46" fmla="*/ 46 w 222"/>
                <a:gd name="T47" fmla="*/ 27 h 238"/>
                <a:gd name="T48" fmla="*/ 42 w 222"/>
                <a:gd name="T49" fmla="*/ 35 h 238"/>
                <a:gd name="T50" fmla="*/ 36 w 222"/>
                <a:gd name="T51" fmla="*/ 54 h 238"/>
                <a:gd name="T52" fmla="*/ 31 w 222"/>
                <a:gd name="T53" fmla="*/ 74 h 238"/>
                <a:gd name="T54" fmla="*/ 25 w 222"/>
                <a:gd name="T55" fmla="*/ 93 h 238"/>
                <a:gd name="T56" fmla="*/ 16 w 222"/>
                <a:gd name="T57" fmla="*/ 110 h 238"/>
                <a:gd name="T58" fmla="*/ 7 w 222"/>
                <a:gd name="T59" fmla="*/ 129 h 238"/>
                <a:gd name="T60" fmla="*/ 0 w 222"/>
                <a:gd name="T61" fmla="*/ 148 h 238"/>
                <a:gd name="T62" fmla="*/ 5 w 222"/>
                <a:gd name="T63" fmla="*/ 190 h 238"/>
                <a:gd name="T64" fmla="*/ 26 w 222"/>
                <a:gd name="T65" fmla="*/ 192 h 238"/>
                <a:gd name="T66" fmla="*/ 46 w 222"/>
                <a:gd name="T67" fmla="*/ 194 h 238"/>
                <a:gd name="T68" fmla="*/ 65 w 222"/>
                <a:gd name="T69" fmla="*/ 199 h 238"/>
                <a:gd name="T70" fmla="*/ 82 w 222"/>
                <a:gd name="T71" fmla="*/ 206 h 238"/>
                <a:gd name="T72" fmla="*/ 118 w 222"/>
                <a:gd name="T73" fmla="*/ 221 h 238"/>
                <a:gd name="T74" fmla="*/ 158 w 222"/>
                <a:gd name="T75" fmla="*/ 238 h 238"/>
                <a:gd name="T76" fmla="*/ 179 w 222"/>
                <a:gd name="T77" fmla="*/ 204 h 238"/>
                <a:gd name="T78" fmla="*/ 200 w 222"/>
                <a:gd name="T79" fmla="*/ 174 h 238"/>
                <a:gd name="T80" fmla="*/ 209 w 222"/>
                <a:gd name="T81" fmla="*/ 159 h 238"/>
                <a:gd name="T82" fmla="*/ 215 w 222"/>
                <a:gd name="T83" fmla="*/ 143 h 238"/>
                <a:gd name="T84" fmla="*/ 218 w 222"/>
                <a:gd name="T85" fmla="*/ 134 h 238"/>
                <a:gd name="T86" fmla="*/ 219 w 222"/>
                <a:gd name="T87" fmla="*/ 125 h 238"/>
                <a:gd name="T88" fmla="*/ 221 w 222"/>
                <a:gd name="T89" fmla="*/ 115 h 238"/>
                <a:gd name="T90" fmla="*/ 222 w 222"/>
                <a:gd name="T91" fmla="*/ 105 h 238"/>
                <a:gd name="T92" fmla="*/ 222 w 222"/>
                <a:gd name="T93" fmla="*/ 91 h 238"/>
                <a:gd name="T94" fmla="*/ 221 w 222"/>
                <a:gd name="T95" fmla="*/ 76 h 238"/>
                <a:gd name="T96" fmla="*/ 219 w 222"/>
                <a:gd name="T97" fmla="*/ 61 h 238"/>
                <a:gd name="T98" fmla="*/ 217 w 222"/>
                <a:gd name="T99" fmla="*/ 46 h 238"/>
                <a:gd name="T100" fmla="*/ 213 w 222"/>
                <a:gd name="T101" fmla="*/ 32 h 238"/>
                <a:gd name="T102" fmla="*/ 207 w 222"/>
                <a:gd name="T103" fmla="*/ 20 h 238"/>
                <a:gd name="T104" fmla="*/ 203 w 222"/>
                <a:gd name="T105" fmla="*/ 14 h 238"/>
                <a:gd name="T106" fmla="*/ 199 w 222"/>
                <a:gd name="T107" fmla="*/ 9 h 238"/>
                <a:gd name="T108" fmla="*/ 195 w 222"/>
                <a:gd name="T109" fmla="*/ 4 h 238"/>
                <a:gd name="T110" fmla="*/ 189 w 222"/>
                <a:gd name="T111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2" h="238">
                  <a:moveTo>
                    <a:pt x="189" y="0"/>
                  </a:moveTo>
                  <a:lnTo>
                    <a:pt x="179" y="19"/>
                  </a:lnTo>
                  <a:lnTo>
                    <a:pt x="167" y="36"/>
                  </a:lnTo>
                  <a:lnTo>
                    <a:pt x="159" y="42"/>
                  </a:lnTo>
                  <a:lnTo>
                    <a:pt x="151" y="49"/>
                  </a:lnTo>
                  <a:lnTo>
                    <a:pt x="143" y="51"/>
                  </a:lnTo>
                  <a:lnTo>
                    <a:pt x="131" y="52"/>
                  </a:lnTo>
                  <a:lnTo>
                    <a:pt x="126" y="52"/>
                  </a:lnTo>
                  <a:lnTo>
                    <a:pt x="121" y="51"/>
                  </a:lnTo>
                  <a:lnTo>
                    <a:pt x="118" y="49"/>
                  </a:lnTo>
                  <a:lnTo>
                    <a:pt x="114" y="47"/>
                  </a:lnTo>
                  <a:lnTo>
                    <a:pt x="106" y="41"/>
                  </a:lnTo>
                  <a:lnTo>
                    <a:pt x="100" y="34"/>
                  </a:lnTo>
                  <a:lnTo>
                    <a:pt x="92" y="27"/>
                  </a:lnTo>
                  <a:lnTo>
                    <a:pt x="86" y="21"/>
                  </a:lnTo>
                  <a:lnTo>
                    <a:pt x="81" y="19"/>
                  </a:lnTo>
                  <a:lnTo>
                    <a:pt x="77" y="17"/>
                  </a:lnTo>
                  <a:lnTo>
                    <a:pt x="72" y="16"/>
                  </a:lnTo>
                  <a:lnTo>
                    <a:pt x="67" y="16"/>
                  </a:lnTo>
                  <a:lnTo>
                    <a:pt x="64" y="16"/>
                  </a:lnTo>
                  <a:lnTo>
                    <a:pt x="59" y="17"/>
                  </a:lnTo>
                  <a:lnTo>
                    <a:pt x="55" y="19"/>
                  </a:lnTo>
                  <a:lnTo>
                    <a:pt x="52" y="21"/>
                  </a:lnTo>
                  <a:lnTo>
                    <a:pt x="46" y="27"/>
                  </a:lnTo>
                  <a:lnTo>
                    <a:pt x="42" y="35"/>
                  </a:lnTo>
                  <a:lnTo>
                    <a:pt x="36" y="54"/>
                  </a:lnTo>
                  <a:lnTo>
                    <a:pt x="31" y="74"/>
                  </a:lnTo>
                  <a:lnTo>
                    <a:pt x="25" y="93"/>
                  </a:lnTo>
                  <a:lnTo>
                    <a:pt x="16" y="110"/>
                  </a:lnTo>
                  <a:lnTo>
                    <a:pt x="7" y="129"/>
                  </a:lnTo>
                  <a:lnTo>
                    <a:pt x="0" y="148"/>
                  </a:lnTo>
                  <a:lnTo>
                    <a:pt x="5" y="190"/>
                  </a:lnTo>
                  <a:lnTo>
                    <a:pt x="26" y="192"/>
                  </a:lnTo>
                  <a:lnTo>
                    <a:pt x="46" y="194"/>
                  </a:lnTo>
                  <a:lnTo>
                    <a:pt x="65" y="199"/>
                  </a:lnTo>
                  <a:lnTo>
                    <a:pt x="82" y="206"/>
                  </a:lnTo>
                  <a:lnTo>
                    <a:pt x="118" y="221"/>
                  </a:lnTo>
                  <a:lnTo>
                    <a:pt x="158" y="238"/>
                  </a:lnTo>
                  <a:lnTo>
                    <a:pt x="179" y="204"/>
                  </a:lnTo>
                  <a:lnTo>
                    <a:pt x="200" y="174"/>
                  </a:lnTo>
                  <a:lnTo>
                    <a:pt x="209" y="159"/>
                  </a:lnTo>
                  <a:lnTo>
                    <a:pt x="215" y="143"/>
                  </a:lnTo>
                  <a:lnTo>
                    <a:pt x="218" y="134"/>
                  </a:lnTo>
                  <a:lnTo>
                    <a:pt x="219" y="125"/>
                  </a:lnTo>
                  <a:lnTo>
                    <a:pt x="221" y="115"/>
                  </a:lnTo>
                  <a:lnTo>
                    <a:pt x="222" y="105"/>
                  </a:lnTo>
                  <a:lnTo>
                    <a:pt x="222" y="91"/>
                  </a:lnTo>
                  <a:lnTo>
                    <a:pt x="221" y="76"/>
                  </a:lnTo>
                  <a:lnTo>
                    <a:pt x="219" y="61"/>
                  </a:lnTo>
                  <a:lnTo>
                    <a:pt x="217" y="46"/>
                  </a:lnTo>
                  <a:lnTo>
                    <a:pt x="213" y="32"/>
                  </a:lnTo>
                  <a:lnTo>
                    <a:pt x="207" y="20"/>
                  </a:lnTo>
                  <a:lnTo>
                    <a:pt x="203" y="14"/>
                  </a:lnTo>
                  <a:lnTo>
                    <a:pt x="199" y="9"/>
                  </a:lnTo>
                  <a:lnTo>
                    <a:pt x="195" y="4"/>
                  </a:lnTo>
                  <a:lnTo>
                    <a:pt x="189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54" name="Connettore 153"/>
            <p:cNvSpPr/>
            <p:nvPr/>
          </p:nvSpPr>
          <p:spPr>
            <a:xfrm>
              <a:off x="2641883" y="1036941"/>
              <a:ext cx="163612" cy="155043"/>
            </a:xfrm>
            <a:prstGeom prst="flowChartConnector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155" name="Connettore 154"/>
            <p:cNvSpPr/>
            <p:nvPr/>
          </p:nvSpPr>
          <p:spPr>
            <a:xfrm>
              <a:off x="3526883" y="1910712"/>
              <a:ext cx="163612" cy="155043"/>
            </a:xfrm>
            <a:prstGeom prst="flowChartConnector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156" name="Connettore 155"/>
            <p:cNvSpPr/>
            <p:nvPr/>
          </p:nvSpPr>
          <p:spPr>
            <a:xfrm>
              <a:off x="2870033" y="1482093"/>
              <a:ext cx="163612" cy="155043"/>
            </a:xfrm>
            <a:prstGeom prst="flowChartConnector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157" name="Connettore 156"/>
            <p:cNvSpPr/>
            <p:nvPr/>
          </p:nvSpPr>
          <p:spPr>
            <a:xfrm>
              <a:off x="4009252" y="2736878"/>
              <a:ext cx="163612" cy="155043"/>
            </a:xfrm>
            <a:prstGeom prst="flowChartConnector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158" name="Connettore 157"/>
            <p:cNvSpPr/>
            <p:nvPr/>
          </p:nvSpPr>
          <p:spPr>
            <a:xfrm>
              <a:off x="2708167" y="3720980"/>
              <a:ext cx="163612" cy="155043"/>
            </a:xfrm>
            <a:prstGeom prst="flowChartConnector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159" name="Connettore 158"/>
            <p:cNvSpPr/>
            <p:nvPr/>
          </p:nvSpPr>
          <p:spPr>
            <a:xfrm>
              <a:off x="4269693" y="4459047"/>
              <a:ext cx="163612" cy="155043"/>
            </a:xfrm>
            <a:prstGeom prst="flowChartConnector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160" name="Connettore 159"/>
            <p:cNvSpPr/>
            <p:nvPr/>
          </p:nvSpPr>
          <p:spPr>
            <a:xfrm>
              <a:off x="4343247" y="743527"/>
              <a:ext cx="163612" cy="155043"/>
            </a:xfrm>
            <a:prstGeom prst="flowChartConnector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161" name="Connettore 160"/>
            <p:cNvSpPr/>
            <p:nvPr/>
          </p:nvSpPr>
          <p:spPr>
            <a:xfrm>
              <a:off x="5472350" y="3119747"/>
              <a:ext cx="163612" cy="155043"/>
            </a:xfrm>
            <a:prstGeom prst="flowChartConnector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162" name="Connettore 161"/>
            <p:cNvSpPr/>
            <p:nvPr/>
          </p:nvSpPr>
          <p:spPr>
            <a:xfrm>
              <a:off x="4706070" y="3339548"/>
              <a:ext cx="163612" cy="155043"/>
            </a:xfrm>
            <a:prstGeom prst="flowChartConnector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163" name="Connettore 162"/>
            <p:cNvSpPr/>
            <p:nvPr/>
          </p:nvSpPr>
          <p:spPr>
            <a:xfrm>
              <a:off x="5440529" y="4031221"/>
              <a:ext cx="163612" cy="155043"/>
            </a:xfrm>
            <a:prstGeom prst="flowChartConnector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164" name="Connettore 163"/>
            <p:cNvSpPr/>
            <p:nvPr/>
          </p:nvSpPr>
          <p:spPr>
            <a:xfrm>
              <a:off x="4601384" y="2504192"/>
              <a:ext cx="163612" cy="155043"/>
            </a:xfrm>
            <a:prstGeom prst="flowChartConnector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165" name="Connettore 164"/>
            <p:cNvSpPr/>
            <p:nvPr/>
          </p:nvSpPr>
          <p:spPr>
            <a:xfrm>
              <a:off x="3187196" y="961823"/>
              <a:ext cx="163612" cy="155043"/>
            </a:xfrm>
            <a:prstGeom prst="flowChartConnector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166" name="Connettore 165"/>
            <p:cNvSpPr/>
            <p:nvPr/>
          </p:nvSpPr>
          <p:spPr>
            <a:xfrm>
              <a:off x="3742277" y="701539"/>
              <a:ext cx="163612" cy="155043"/>
            </a:xfrm>
            <a:prstGeom prst="flowChartConnector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167" name="Connettore 166"/>
            <p:cNvSpPr/>
            <p:nvPr/>
          </p:nvSpPr>
          <p:spPr>
            <a:xfrm>
              <a:off x="4138484" y="1105570"/>
              <a:ext cx="163612" cy="155043"/>
            </a:xfrm>
            <a:prstGeom prst="flowChartConnector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168" name="Connettore 167"/>
            <p:cNvSpPr/>
            <p:nvPr/>
          </p:nvSpPr>
          <p:spPr>
            <a:xfrm>
              <a:off x="3766105" y="1406218"/>
              <a:ext cx="163612" cy="155043"/>
            </a:xfrm>
            <a:prstGeom prst="flowChartConnector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169" name="Connettore 168"/>
            <p:cNvSpPr/>
            <p:nvPr/>
          </p:nvSpPr>
          <p:spPr>
            <a:xfrm>
              <a:off x="4278001" y="1982050"/>
              <a:ext cx="163612" cy="155043"/>
            </a:xfrm>
            <a:prstGeom prst="flowChartConnector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</p:grpSp>
    </p:spTree>
    <p:extLst>
      <p:ext uri="{BB962C8B-B14F-4D97-AF65-F5344CB8AC3E}">
        <p14:creationId xmlns:p14="http://schemas.microsoft.com/office/powerpoint/2010/main" val="298765255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ttangolo 17"/>
          <p:cNvSpPr/>
          <p:nvPr/>
        </p:nvSpPr>
        <p:spPr>
          <a:xfrm>
            <a:off x="307200" y="6165304"/>
            <a:ext cx="7030830" cy="14401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it-IT" sz="700" b="1" dirty="0" smtClean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Fonte:</a:t>
            </a:r>
            <a:r>
              <a:rPr lang="it-IT" sz="700" dirty="0" smtClean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Dati Cruscotto della Gestione immobiliare (Agenzia del Demanio, Gennaio 2017). Non include i beni all’estero, quali ambasciate e consolati</a:t>
            </a:r>
            <a:r>
              <a:rPr lang="it-IT" sz="700" dirty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it-IT" sz="700" dirty="0" smtClean="0">
              <a:solidFill>
                <a:prstClr val="black">
                  <a:lumMod val="75000"/>
                  <a:lumOff val="25000"/>
                </a:prst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4" name="Gruppo 23"/>
          <p:cNvGrpSpPr/>
          <p:nvPr/>
        </p:nvGrpSpPr>
        <p:grpSpPr>
          <a:xfrm>
            <a:off x="3572809" y="2564904"/>
            <a:ext cx="5463687" cy="3826215"/>
            <a:chOff x="456139" y="2014162"/>
            <a:chExt cx="5463687" cy="3610191"/>
          </a:xfrm>
        </p:grpSpPr>
        <p:graphicFrame>
          <p:nvGraphicFramePr>
            <p:cNvPr id="200" name="Grafico 199"/>
            <p:cNvGraphicFramePr/>
            <p:nvPr>
              <p:extLst>
                <p:ext uri="{D42A27DB-BD31-4B8C-83A1-F6EECF244321}">
                  <p14:modId xmlns:p14="http://schemas.microsoft.com/office/powerpoint/2010/main" val="2733794227"/>
                </p:ext>
              </p:extLst>
            </p:nvPr>
          </p:nvGraphicFramePr>
          <p:xfrm>
            <a:off x="456139" y="2014162"/>
            <a:ext cx="5345959" cy="36101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157" name="CasellaDiTesto 156"/>
            <p:cNvSpPr txBox="1"/>
            <p:nvPr/>
          </p:nvSpPr>
          <p:spPr>
            <a:xfrm>
              <a:off x="2264355" y="2681572"/>
              <a:ext cx="884175" cy="461665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</a:bodyPr>
            <a:lstStyle/>
            <a:p>
              <a:pPr algn="just" fontAlgn="auto">
                <a:spcBef>
                  <a:spcPts val="0"/>
                </a:spcBef>
                <a:spcAft>
                  <a:spcPts val="0"/>
                </a:spcAft>
              </a:pPr>
              <a:r>
                <a:rPr lang="it-IT" sz="2400" b="1" dirty="0" smtClean="0">
                  <a:solidFill>
                    <a:prstClr val="white"/>
                  </a:solidFill>
                  <a:latin typeface="Arial Narrow" panose="020B0606020202030204" pitchFamily="34" charset="0"/>
                </a:rPr>
                <a:t>84%</a:t>
              </a:r>
              <a:endParaRPr lang="it-IT" sz="2400" b="1" dirty="0">
                <a:solidFill>
                  <a:prstClr val="white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158" name="CasellaDiTesto 157"/>
            <p:cNvSpPr txBox="1"/>
            <p:nvPr/>
          </p:nvSpPr>
          <p:spPr>
            <a:xfrm>
              <a:off x="5035651" y="3566355"/>
              <a:ext cx="884175" cy="461665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</a:bodyPr>
            <a:lstStyle/>
            <a:p>
              <a:pPr algn="just" fontAlgn="auto">
                <a:spcBef>
                  <a:spcPts val="0"/>
                </a:spcBef>
                <a:spcAft>
                  <a:spcPts val="0"/>
                </a:spcAft>
              </a:pPr>
              <a:r>
                <a:rPr lang="it-IT" sz="2400" b="1" dirty="0">
                  <a:solidFill>
                    <a:prstClr val="white"/>
                  </a:solidFill>
                  <a:latin typeface="Arial Narrow" panose="020B0606020202030204" pitchFamily="34" charset="0"/>
                </a:rPr>
                <a:t>4</a:t>
              </a:r>
              <a:r>
                <a:rPr lang="it-IT" sz="2400" b="1" dirty="0" smtClean="0">
                  <a:solidFill>
                    <a:prstClr val="white"/>
                  </a:solidFill>
                  <a:latin typeface="Arial Narrow" panose="020B0606020202030204" pitchFamily="34" charset="0"/>
                </a:rPr>
                <a:t>%</a:t>
              </a:r>
              <a:endParaRPr lang="it-IT" sz="2400" b="1" dirty="0">
                <a:solidFill>
                  <a:prstClr val="white"/>
                </a:solidFill>
                <a:latin typeface="Arial Narrow" panose="020B0606020202030204" pitchFamily="34" charset="0"/>
              </a:endParaRPr>
            </a:p>
          </p:txBody>
        </p:sp>
        <p:sp>
          <p:nvSpPr>
            <p:cNvPr id="159" name="CasellaDiTesto 158"/>
            <p:cNvSpPr txBox="1"/>
            <p:nvPr/>
          </p:nvSpPr>
          <p:spPr>
            <a:xfrm>
              <a:off x="4335656" y="3088765"/>
              <a:ext cx="884175" cy="461665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</a:bodyPr>
            <a:lstStyle/>
            <a:p>
              <a:pPr algn="just" fontAlgn="auto">
                <a:spcBef>
                  <a:spcPts val="0"/>
                </a:spcBef>
                <a:spcAft>
                  <a:spcPts val="0"/>
                </a:spcAft>
              </a:pPr>
              <a:r>
                <a:rPr lang="it-IT" sz="2400" b="1" dirty="0" smtClean="0">
                  <a:solidFill>
                    <a:prstClr val="white"/>
                  </a:solidFill>
                  <a:latin typeface="Arial Narrow" panose="020B0606020202030204" pitchFamily="34" charset="0"/>
                </a:rPr>
                <a:t>12%</a:t>
              </a:r>
              <a:endParaRPr lang="it-IT" sz="2400" b="1" dirty="0">
                <a:solidFill>
                  <a:prstClr val="white"/>
                </a:solidFill>
                <a:latin typeface="Arial Narrow" panose="020B0606020202030204" pitchFamily="34" charset="0"/>
              </a:endParaRPr>
            </a:p>
          </p:txBody>
        </p:sp>
      </p:grpSp>
      <p:pic>
        <p:nvPicPr>
          <p:cNvPr id="65" name="Picture 2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966" t="22841" r="46148" b="50000"/>
          <a:stretch/>
        </p:blipFill>
        <p:spPr bwMode="auto">
          <a:xfrm>
            <a:off x="3539764" y="1017912"/>
            <a:ext cx="3035760" cy="1724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" name="Picture 3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625" t="21492" r="16957" b="63669"/>
          <a:stretch/>
        </p:blipFill>
        <p:spPr bwMode="auto">
          <a:xfrm>
            <a:off x="3631010" y="2109731"/>
            <a:ext cx="2801736" cy="3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0" name="Rettangolo 1039"/>
          <p:cNvSpPr/>
          <p:nvPr/>
        </p:nvSpPr>
        <p:spPr>
          <a:xfrm>
            <a:off x="3566925" y="1114455"/>
            <a:ext cx="2944800" cy="1545561"/>
          </a:xfrm>
          <a:prstGeom prst="rect">
            <a:avLst/>
          </a:prstGeom>
          <a:noFill/>
          <a:ln w="952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it-IT">
              <a:solidFill>
                <a:prstClr val="white"/>
              </a:solidFill>
            </a:endParaRPr>
          </a:p>
        </p:txBody>
      </p:sp>
      <p:grpSp>
        <p:nvGrpSpPr>
          <p:cNvPr id="1039" name="Gruppo 1038"/>
          <p:cNvGrpSpPr/>
          <p:nvPr/>
        </p:nvGrpSpPr>
        <p:grpSpPr>
          <a:xfrm>
            <a:off x="424111" y="2660017"/>
            <a:ext cx="3139605" cy="3066163"/>
            <a:chOff x="5734207" y="2660017"/>
            <a:chExt cx="3139605" cy="3066163"/>
          </a:xfrm>
        </p:grpSpPr>
        <p:grpSp>
          <p:nvGrpSpPr>
            <p:cNvPr id="48" name="Gruppo 47"/>
            <p:cNvGrpSpPr/>
            <p:nvPr/>
          </p:nvGrpSpPr>
          <p:grpSpPr>
            <a:xfrm>
              <a:off x="5841634" y="3720652"/>
              <a:ext cx="2937600" cy="916257"/>
              <a:chOff x="2325768" y="1281254"/>
              <a:chExt cx="2937600" cy="916257"/>
            </a:xfrm>
          </p:grpSpPr>
          <p:sp>
            <p:nvSpPr>
              <p:cNvPr id="198" name="CasellaDiTesto 197"/>
              <p:cNvSpPr txBox="1"/>
              <p:nvPr/>
            </p:nvSpPr>
            <p:spPr>
              <a:xfrm>
                <a:off x="3044592" y="1405322"/>
                <a:ext cx="1497009" cy="553998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lIns="36000" rIns="36000" rtlCol="0">
                <a:sp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it-IT" sz="3000" b="1" dirty="0" smtClean="0">
                    <a:solidFill>
                      <a:srgbClr val="C0504D"/>
                    </a:solidFill>
                    <a:latin typeface="Arial Narrow" panose="020B0606020202030204" pitchFamily="34" charset="0"/>
                  </a:rPr>
                  <a:t>7,2 </a:t>
                </a:r>
                <a:r>
                  <a:rPr lang="it-IT" sz="3000" b="1" dirty="0" err="1" smtClean="0">
                    <a:solidFill>
                      <a:srgbClr val="C0504D"/>
                    </a:solidFill>
                    <a:latin typeface="Arial Narrow" panose="020B0606020202030204" pitchFamily="34" charset="0"/>
                  </a:rPr>
                  <a:t>mld</a:t>
                </a:r>
                <a:r>
                  <a:rPr lang="it-IT" sz="3000" b="1" dirty="0" smtClean="0">
                    <a:solidFill>
                      <a:srgbClr val="C0504D"/>
                    </a:solidFill>
                    <a:latin typeface="Arial Narrow" panose="020B0606020202030204" pitchFamily="34" charset="0"/>
                  </a:rPr>
                  <a:t>€</a:t>
                </a:r>
                <a:endParaRPr lang="it-IT" sz="3000" b="1" dirty="0">
                  <a:solidFill>
                    <a:srgbClr val="C0504D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97" name="Rettangolo 96"/>
              <p:cNvSpPr/>
              <p:nvPr/>
            </p:nvSpPr>
            <p:spPr>
              <a:xfrm>
                <a:off x="2325768" y="1281254"/>
                <a:ext cx="2937600" cy="648072"/>
              </a:xfrm>
              <a:prstGeom prst="rect">
                <a:avLst/>
              </a:prstGeom>
              <a:noFill/>
              <a:ln w="3175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rIns="0" rtlCol="0" anchor="t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it-IT" sz="1000" b="1" dirty="0" smtClean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Arial Narrow" panose="020B0606020202030204" pitchFamily="34" charset="0"/>
                  </a:rPr>
                  <a:t>Demanio Storico Artistico </a:t>
                </a:r>
                <a:r>
                  <a:rPr lang="it-IT" sz="1000" b="1" dirty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Arial Narrow" panose="020B0606020202030204" pitchFamily="34" charset="0"/>
                  </a:rPr>
                  <a:t>&amp; altro patrimonio indisponibile</a:t>
                </a:r>
              </a:p>
            </p:txBody>
          </p:sp>
          <p:grpSp>
            <p:nvGrpSpPr>
              <p:cNvPr id="38" name="Gruppo 37"/>
              <p:cNvGrpSpPr/>
              <p:nvPr/>
            </p:nvGrpSpPr>
            <p:grpSpPr>
              <a:xfrm>
                <a:off x="3877320" y="1887969"/>
                <a:ext cx="1345778" cy="307777"/>
                <a:chOff x="6670906" y="3550832"/>
                <a:chExt cx="1345778" cy="307777"/>
              </a:xfrm>
            </p:grpSpPr>
            <p:sp>
              <p:nvSpPr>
                <p:cNvPr id="30" name="Rettangolo 29"/>
                <p:cNvSpPr/>
                <p:nvPr/>
              </p:nvSpPr>
              <p:spPr>
                <a:xfrm>
                  <a:off x="6670906" y="3596121"/>
                  <a:ext cx="1345778" cy="209800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it-IT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2" name="CasellaDiTesto 51"/>
                <p:cNvSpPr txBox="1"/>
                <p:nvPr/>
              </p:nvSpPr>
              <p:spPr>
                <a:xfrm>
                  <a:off x="7190797" y="3550832"/>
                  <a:ext cx="770435" cy="307777"/>
                </a:xfrm>
                <a:prstGeom prst="rect">
                  <a:avLst/>
                </a:prstGeom>
                <a:noFill/>
              </p:spPr>
              <p:txBody>
                <a:bodyPr wrap="square" lIns="36000" rIns="36000" rtlCol="0">
                  <a:spAutoFit/>
                </a:bodyPr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it-IT" sz="1400" b="1" dirty="0" smtClean="0">
                      <a:solidFill>
                        <a:prstClr val="white"/>
                      </a:solidFill>
                      <a:latin typeface="Arial Narrow" panose="020B0606020202030204" pitchFamily="34" charset="0"/>
                    </a:rPr>
                    <a:t>1.100.000</a:t>
                  </a:r>
                  <a:endParaRPr lang="it-IT" sz="1400" b="1" dirty="0">
                    <a:solidFill>
                      <a:prstClr val="white"/>
                    </a:solidFill>
                    <a:latin typeface="Arial Narrow" panose="020B0606020202030204" pitchFamily="34" charset="0"/>
                  </a:endParaRPr>
                </a:p>
              </p:txBody>
            </p:sp>
            <p:sp>
              <p:nvSpPr>
                <p:cNvPr id="458" name="CasellaDiTesto 457"/>
                <p:cNvSpPr txBox="1"/>
                <p:nvPr/>
              </p:nvSpPr>
              <p:spPr>
                <a:xfrm>
                  <a:off x="6704162" y="3596706"/>
                  <a:ext cx="655296" cy="200055"/>
                </a:xfrm>
                <a:prstGeom prst="rect">
                  <a:avLst/>
                </a:prstGeom>
                <a:noFill/>
              </p:spPr>
              <p:txBody>
                <a:bodyPr wrap="square" lIns="36000" rIns="36000" rtlCol="0">
                  <a:spAutoFit/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it-IT" sz="700" b="1" dirty="0" smtClean="0">
                      <a:solidFill>
                        <a:prstClr val="white"/>
                      </a:solidFill>
                      <a:latin typeface="Arial Narrow" panose="020B0606020202030204" pitchFamily="34" charset="0"/>
                    </a:rPr>
                    <a:t>Valore Medio</a:t>
                  </a:r>
                  <a:endParaRPr lang="it-IT" sz="700" b="1" dirty="0">
                    <a:solidFill>
                      <a:prstClr val="white"/>
                    </a:solidFill>
                    <a:latin typeface="Arial Narrow" panose="020B0606020202030204" pitchFamily="34" charset="0"/>
                  </a:endParaRPr>
                </a:p>
              </p:txBody>
            </p:sp>
          </p:grpSp>
          <p:grpSp>
            <p:nvGrpSpPr>
              <p:cNvPr id="36" name="Gruppo 35"/>
              <p:cNvGrpSpPr/>
              <p:nvPr/>
            </p:nvGrpSpPr>
            <p:grpSpPr>
              <a:xfrm>
                <a:off x="2381280" y="1889734"/>
                <a:ext cx="1345778" cy="307777"/>
                <a:chOff x="6668859" y="3249135"/>
                <a:chExt cx="1345778" cy="307777"/>
              </a:xfrm>
            </p:grpSpPr>
            <p:sp>
              <p:nvSpPr>
                <p:cNvPr id="470" name="Rettangolo 469"/>
                <p:cNvSpPr/>
                <p:nvPr/>
              </p:nvSpPr>
              <p:spPr>
                <a:xfrm>
                  <a:off x="6668859" y="3291596"/>
                  <a:ext cx="1345778" cy="216000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it-IT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34" name="Gruppo 33"/>
                <p:cNvGrpSpPr/>
                <p:nvPr/>
              </p:nvGrpSpPr>
              <p:grpSpPr>
                <a:xfrm>
                  <a:off x="6739383" y="3314740"/>
                  <a:ext cx="648072" cy="238473"/>
                  <a:chOff x="5533341" y="3233461"/>
                  <a:chExt cx="648072" cy="238473"/>
                </a:xfrm>
              </p:grpSpPr>
              <p:sp>
                <p:nvSpPr>
                  <p:cNvPr id="459" name="CasellaDiTesto 458"/>
                  <p:cNvSpPr txBox="1"/>
                  <p:nvPr/>
                </p:nvSpPr>
                <p:spPr>
                  <a:xfrm>
                    <a:off x="5533341" y="3302657"/>
                    <a:ext cx="648072" cy="169277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it-IT" sz="500" dirty="0" smtClean="0">
                        <a:solidFill>
                          <a:prstClr val="white"/>
                        </a:solidFill>
                        <a:latin typeface="Arial Narrow" panose="020B0606020202030204" pitchFamily="34" charset="0"/>
                      </a:rPr>
                      <a:t>Fabbricati e Terreni</a:t>
                    </a:r>
                    <a:endParaRPr lang="it-IT" sz="500" dirty="0">
                      <a:solidFill>
                        <a:prstClr val="white"/>
                      </a:solidFill>
                      <a:latin typeface="Arial Narrow" panose="020B0606020202030204" pitchFamily="34" charset="0"/>
                    </a:endParaRPr>
                  </a:p>
                </p:txBody>
              </p:sp>
              <p:sp>
                <p:nvSpPr>
                  <p:cNvPr id="460" name="Rettangolo 459"/>
                  <p:cNvSpPr/>
                  <p:nvPr/>
                </p:nvSpPr>
                <p:spPr>
                  <a:xfrm>
                    <a:off x="5684193" y="3289464"/>
                    <a:ext cx="81584" cy="5438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srgbClr val="9BBB59"/>
                      </a:solidFill>
                    </a:endParaRPr>
                  </a:p>
                </p:txBody>
              </p:sp>
              <p:sp>
                <p:nvSpPr>
                  <p:cNvPr id="461" name="Triangolo isoscele 460"/>
                  <p:cNvSpPr/>
                  <p:nvPr/>
                </p:nvSpPr>
                <p:spPr>
                  <a:xfrm>
                    <a:off x="5669098" y="3233461"/>
                    <a:ext cx="108791" cy="54389"/>
                  </a:xfrm>
                  <a:prstGeom prst="triangl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srgbClr val="9BBB59"/>
                      </a:solidFill>
                    </a:endParaRPr>
                  </a:p>
                </p:txBody>
              </p:sp>
              <p:sp>
                <p:nvSpPr>
                  <p:cNvPr id="462" name="Rettangolo 461"/>
                  <p:cNvSpPr/>
                  <p:nvPr/>
                </p:nvSpPr>
                <p:spPr>
                  <a:xfrm>
                    <a:off x="5704954" y="3303853"/>
                    <a:ext cx="40792" cy="40792"/>
                  </a:xfrm>
                  <a:prstGeom prst="rect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srgbClr val="9BBB59"/>
                      </a:solidFill>
                    </a:endParaRPr>
                  </a:p>
                </p:txBody>
              </p:sp>
              <p:sp>
                <p:nvSpPr>
                  <p:cNvPr id="463" name="Rettangolo 462"/>
                  <p:cNvSpPr/>
                  <p:nvPr/>
                </p:nvSpPr>
                <p:spPr>
                  <a:xfrm>
                    <a:off x="5808732" y="3289464"/>
                    <a:ext cx="81584" cy="5438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srgbClr val="9BBB59"/>
                      </a:solidFill>
                    </a:endParaRPr>
                  </a:p>
                </p:txBody>
              </p:sp>
              <p:sp>
                <p:nvSpPr>
                  <p:cNvPr id="464" name="Triangolo isoscele 463"/>
                  <p:cNvSpPr/>
                  <p:nvPr/>
                </p:nvSpPr>
                <p:spPr>
                  <a:xfrm>
                    <a:off x="5793637" y="3233461"/>
                    <a:ext cx="108791" cy="54389"/>
                  </a:xfrm>
                  <a:prstGeom prst="triangl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srgbClr val="9BBB59"/>
                      </a:solidFill>
                    </a:endParaRPr>
                  </a:p>
                </p:txBody>
              </p:sp>
              <p:sp>
                <p:nvSpPr>
                  <p:cNvPr id="465" name="Rettangolo 464"/>
                  <p:cNvSpPr/>
                  <p:nvPr/>
                </p:nvSpPr>
                <p:spPr>
                  <a:xfrm>
                    <a:off x="5829493" y="3303853"/>
                    <a:ext cx="40792" cy="40792"/>
                  </a:xfrm>
                  <a:prstGeom prst="rect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srgbClr val="9BBB59"/>
                      </a:solidFill>
                    </a:endParaRPr>
                  </a:p>
                </p:txBody>
              </p:sp>
              <p:sp>
                <p:nvSpPr>
                  <p:cNvPr id="466" name="Rettangolo 465"/>
                  <p:cNvSpPr/>
                  <p:nvPr/>
                </p:nvSpPr>
                <p:spPr>
                  <a:xfrm>
                    <a:off x="5933272" y="3289464"/>
                    <a:ext cx="81584" cy="5438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srgbClr val="9BBB59"/>
                      </a:solidFill>
                    </a:endParaRPr>
                  </a:p>
                </p:txBody>
              </p:sp>
              <p:sp>
                <p:nvSpPr>
                  <p:cNvPr id="467" name="Triangolo isoscele 466"/>
                  <p:cNvSpPr/>
                  <p:nvPr/>
                </p:nvSpPr>
                <p:spPr>
                  <a:xfrm>
                    <a:off x="5918177" y="3233461"/>
                    <a:ext cx="108791" cy="54389"/>
                  </a:xfrm>
                  <a:prstGeom prst="triangl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srgbClr val="9BBB59"/>
                      </a:solidFill>
                    </a:endParaRPr>
                  </a:p>
                </p:txBody>
              </p:sp>
              <p:sp>
                <p:nvSpPr>
                  <p:cNvPr id="468" name="Rettangolo 467"/>
                  <p:cNvSpPr/>
                  <p:nvPr/>
                </p:nvSpPr>
                <p:spPr>
                  <a:xfrm>
                    <a:off x="5954033" y="3303853"/>
                    <a:ext cx="40792" cy="40792"/>
                  </a:xfrm>
                  <a:prstGeom prst="rect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srgbClr val="9BBB59"/>
                      </a:solidFill>
                    </a:endParaRPr>
                  </a:p>
                </p:txBody>
              </p:sp>
              <p:cxnSp>
                <p:nvCxnSpPr>
                  <p:cNvPr id="469" name="Connettore 1 468"/>
                  <p:cNvCxnSpPr/>
                  <p:nvPr/>
                </p:nvCxnSpPr>
                <p:spPr>
                  <a:xfrm>
                    <a:off x="5632428" y="3343853"/>
                    <a:ext cx="432048" cy="79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71" name="CasellaDiTesto 470"/>
                <p:cNvSpPr txBox="1"/>
                <p:nvPr/>
              </p:nvSpPr>
              <p:spPr>
                <a:xfrm>
                  <a:off x="7413124" y="3249135"/>
                  <a:ext cx="461720" cy="307777"/>
                </a:xfrm>
                <a:prstGeom prst="rect">
                  <a:avLst/>
                </a:prstGeom>
                <a:noFill/>
              </p:spPr>
              <p:txBody>
                <a:bodyPr wrap="square" lIns="36000" rIns="36000" rtlCol="0">
                  <a:spAutoFit/>
                </a:bodyPr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it-IT" sz="1400" b="1" dirty="0" smtClean="0">
                      <a:solidFill>
                        <a:prstClr val="white"/>
                      </a:solidFill>
                      <a:latin typeface="Arial Narrow" panose="020B0606020202030204" pitchFamily="34" charset="0"/>
                    </a:rPr>
                    <a:t>6.418</a:t>
                  </a:r>
                  <a:endParaRPr lang="it-IT" sz="1400" b="1" dirty="0">
                    <a:solidFill>
                      <a:prstClr val="white"/>
                    </a:solidFill>
                    <a:latin typeface="Arial Narrow" panose="020B0606020202030204" pitchFamily="34" charset="0"/>
                  </a:endParaRPr>
                </a:p>
              </p:txBody>
            </p:sp>
          </p:grpSp>
        </p:grpSp>
        <p:grpSp>
          <p:nvGrpSpPr>
            <p:cNvPr id="43" name="Gruppo 42"/>
            <p:cNvGrpSpPr/>
            <p:nvPr/>
          </p:nvGrpSpPr>
          <p:grpSpPr>
            <a:xfrm>
              <a:off x="5841634" y="4706727"/>
              <a:ext cx="2937600" cy="916257"/>
              <a:chOff x="5633070" y="3573016"/>
              <a:chExt cx="2937600" cy="916257"/>
            </a:xfrm>
          </p:grpSpPr>
          <p:grpSp>
            <p:nvGrpSpPr>
              <p:cNvPr id="474" name="Gruppo 473"/>
              <p:cNvGrpSpPr/>
              <p:nvPr/>
            </p:nvGrpSpPr>
            <p:grpSpPr>
              <a:xfrm>
                <a:off x="7184622" y="4179731"/>
                <a:ext cx="1345778" cy="307777"/>
                <a:chOff x="6670906" y="3550832"/>
                <a:chExt cx="1345778" cy="307777"/>
              </a:xfrm>
            </p:grpSpPr>
            <p:sp>
              <p:nvSpPr>
                <p:cNvPr id="475" name="Rettangolo 474"/>
                <p:cNvSpPr/>
                <p:nvPr/>
              </p:nvSpPr>
              <p:spPr>
                <a:xfrm>
                  <a:off x="6670906" y="3596121"/>
                  <a:ext cx="1345778" cy="209800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it-IT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76" name="CasellaDiTesto 475"/>
                <p:cNvSpPr txBox="1"/>
                <p:nvPr/>
              </p:nvSpPr>
              <p:spPr>
                <a:xfrm>
                  <a:off x="7267823" y="3550832"/>
                  <a:ext cx="674359" cy="307777"/>
                </a:xfrm>
                <a:prstGeom prst="rect">
                  <a:avLst/>
                </a:prstGeom>
                <a:noFill/>
              </p:spPr>
              <p:txBody>
                <a:bodyPr wrap="square" lIns="36000" rIns="36000" rtlCol="0">
                  <a:spAutoFit/>
                </a:bodyPr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it-IT" sz="1400" b="1" dirty="0" smtClean="0">
                      <a:solidFill>
                        <a:prstClr val="white"/>
                      </a:solidFill>
                      <a:latin typeface="Arial Narrow" panose="020B0606020202030204" pitchFamily="34" charset="0"/>
                    </a:rPr>
                    <a:t>140.000</a:t>
                  </a:r>
                  <a:endParaRPr lang="it-IT" sz="1400" b="1" dirty="0">
                    <a:solidFill>
                      <a:prstClr val="white"/>
                    </a:solidFill>
                    <a:latin typeface="Arial Narrow" panose="020B0606020202030204" pitchFamily="34" charset="0"/>
                  </a:endParaRPr>
                </a:p>
              </p:txBody>
            </p:sp>
            <p:sp>
              <p:nvSpPr>
                <p:cNvPr id="477" name="CasellaDiTesto 476"/>
                <p:cNvSpPr txBox="1"/>
                <p:nvPr/>
              </p:nvSpPr>
              <p:spPr>
                <a:xfrm>
                  <a:off x="6751787" y="3596706"/>
                  <a:ext cx="655296" cy="200055"/>
                </a:xfrm>
                <a:prstGeom prst="rect">
                  <a:avLst/>
                </a:prstGeom>
                <a:noFill/>
              </p:spPr>
              <p:txBody>
                <a:bodyPr wrap="square" lIns="36000" rIns="36000" rtlCol="0">
                  <a:spAutoFit/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it-IT" sz="700" b="1" dirty="0" smtClean="0">
                      <a:solidFill>
                        <a:prstClr val="white"/>
                      </a:solidFill>
                      <a:latin typeface="Arial Narrow" panose="020B0606020202030204" pitchFamily="34" charset="0"/>
                    </a:rPr>
                    <a:t>Valore Medio</a:t>
                  </a:r>
                  <a:endParaRPr lang="it-IT" sz="700" b="1" dirty="0">
                    <a:solidFill>
                      <a:prstClr val="white"/>
                    </a:solidFill>
                    <a:latin typeface="Arial Narrow" panose="020B0606020202030204" pitchFamily="34" charset="0"/>
                  </a:endParaRPr>
                </a:p>
              </p:txBody>
            </p:sp>
          </p:grpSp>
          <p:grpSp>
            <p:nvGrpSpPr>
              <p:cNvPr id="478" name="Gruppo 477"/>
              <p:cNvGrpSpPr/>
              <p:nvPr/>
            </p:nvGrpSpPr>
            <p:grpSpPr>
              <a:xfrm>
                <a:off x="5688582" y="4181496"/>
                <a:ext cx="1345778" cy="307777"/>
                <a:chOff x="6668859" y="3249135"/>
                <a:chExt cx="1345778" cy="307777"/>
              </a:xfrm>
            </p:grpSpPr>
            <p:sp>
              <p:nvSpPr>
                <p:cNvPr id="479" name="Rettangolo 478"/>
                <p:cNvSpPr/>
                <p:nvPr/>
              </p:nvSpPr>
              <p:spPr>
                <a:xfrm>
                  <a:off x="6668859" y="3293977"/>
                  <a:ext cx="1345778" cy="216000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it-IT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480" name="Gruppo 479"/>
                <p:cNvGrpSpPr/>
                <p:nvPr/>
              </p:nvGrpSpPr>
              <p:grpSpPr>
                <a:xfrm>
                  <a:off x="6739383" y="3314740"/>
                  <a:ext cx="648072" cy="238473"/>
                  <a:chOff x="5533341" y="3233461"/>
                  <a:chExt cx="648072" cy="238473"/>
                </a:xfrm>
              </p:grpSpPr>
              <p:sp>
                <p:nvSpPr>
                  <p:cNvPr id="482" name="CasellaDiTesto 481"/>
                  <p:cNvSpPr txBox="1"/>
                  <p:nvPr/>
                </p:nvSpPr>
                <p:spPr>
                  <a:xfrm>
                    <a:off x="5533341" y="3302657"/>
                    <a:ext cx="648072" cy="169277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it-IT" sz="500" dirty="0" smtClean="0">
                        <a:solidFill>
                          <a:prstClr val="white"/>
                        </a:solidFill>
                        <a:latin typeface="Arial Narrow" panose="020B0606020202030204" pitchFamily="34" charset="0"/>
                      </a:rPr>
                      <a:t>Fabbricati e Terreni</a:t>
                    </a:r>
                    <a:endParaRPr lang="it-IT" sz="500" dirty="0">
                      <a:solidFill>
                        <a:prstClr val="white"/>
                      </a:solidFill>
                      <a:latin typeface="Arial Narrow" panose="020B0606020202030204" pitchFamily="34" charset="0"/>
                    </a:endParaRPr>
                  </a:p>
                </p:txBody>
              </p:sp>
              <p:sp>
                <p:nvSpPr>
                  <p:cNvPr id="483" name="Rettangolo 482"/>
                  <p:cNvSpPr/>
                  <p:nvPr/>
                </p:nvSpPr>
                <p:spPr>
                  <a:xfrm>
                    <a:off x="5684193" y="3289464"/>
                    <a:ext cx="81584" cy="5438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srgbClr val="9BBB59"/>
                      </a:solidFill>
                    </a:endParaRPr>
                  </a:p>
                </p:txBody>
              </p:sp>
              <p:sp>
                <p:nvSpPr>
                  <p:cNvPr id="484" name="Triangolo isoscele 483"/>
                  <p:cNvSpPr/>
                  <p:nvPr/>
                </p:nvSpPr>
                <p:spPr>
                  <a:xfrm>
                    <a:off x="5669098" y="3233461"/>
                    <a:ext cx="108791" cy="54389"/>
                  </a:xfrm>
                  <a:prstGeom prst="triangl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srgbClr val="9BBB59"/>
                      </a:solidFill>
                    </a:endParaRPr>
                  </a:p>
                </p:txBody>
              </p:sp>
              <p:sp>
                <p:nvSpPr>
                  <p:cNvPr id="485" name="Rettangolo 484"/>
                  <p:cNvSpPr/>
                  <p:nvPr/>
                </p:nvSpPr>
                <p:spPr>
                  <a:xfrm>
                    <a:off x="5704954" y="3303853"/>
                    <a:ext cx="40792" cy="40792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srgbClr val="9BBB59"/>
                      </a:solidFill>
                    </a:endParaRPr>
                  </a:p>
                </p:txBody>
              </p:sp>
              <p:sp>
                <p:nvSpPr>
                  <p:cNvPr id="486" name="Rettangolo 485"/>
                  <p:cNvSpPr/>
                  <p:nvPr/>
                </p:nvSpPr>
                <p:spPr>
                  <a:xfrm>
                    <a:off x="5808732" y="3289464"/>
                    <a:ext cx="81584" cy="5438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srgbClr val="9BBB59"/>
                      </a:solidFill>
                    </a:endParaRPr>
                  </a:p>
                </p:txBody>
              </p:sp>
              <p:sp>
                <p:nvSpPr>
                  <p:cNvPr id="487" name="Triangolo isoscele 486"/>
                  <p:cNvSpPr/>
                  <p:nvPr/>
                </p:nvSpPr>
                <p:spPr>
                  <a:xfrm>
                    <a:off x="5793637" y="3233461"/>
                    <a:ext cx="108791" cy="54389"/>
                  </a:xfrm>
                  <a:prstGeom prst="triangl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srgbClr val="9BBB59"/>
                      </a:solidFill>
                    </a:endParaRPr>
                  </a:p>
                </p:txBody>
              </p:sp>
              <p:sp>
                <p:nvSpPr>
                  <p:cNvPr id="488" name="Rettangolo 487"/>
                  <p:cNvSpPr/>
                  <p:nvPr/>
                </p:nvSpPr>
                <p:spPr>
                  <a:xfrm>
                    <a:off x="5829493" y="3303853"/>
                    <a:ext cx="40792" cy="40792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srgbClr val="9BBB59"/>
                      </a:solidFill>
                    </a:endParaRPr>
                  </a:p>
                </p:txBody>
              </p:sp>
              <p:sp>
                <p:nvSpPr>
                  <p:cNvPr id="489" name="Rettangolo 488"/>
                  <p:cNvSpPr/>
                  <p:nvPr/>
                </p:nvSpPr>
                <p:spPr>
                  <a:xfrm>
                    <a:off x="5933272" y="3289464"/>
                    <a:ext cx="81584" cy="5438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srgbClr val="9BBB59"/>
                      </a:solidFill>
                    </a:endParaRPr>
                  </a:p>
                </p:txBody>
              </p:sp>
              <p:sp>
                <p:nvSpPr>
                  <p:cNvPr id="490" name="Triangolo isoscele 489"/>
                  <p:cNvSpPr/>
                  <p:nvPr/>
                </p:nvSpPr>
                <p:spPr>
                  <a:xfrm>
                    <a:off x="5918177" y="3233461"/>
                    <a:ext cx="108791" cy="54389"/>
                  </a:xfrm>
                  <a:prstGeom prst="triangle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srgbClr val="9BBB59"/>
                      </a:solidFill>
                    </a:endParaRPr>
                  </a:p>
                </p:txBody>
              </p:sp>
              <p:sp>
                <p:nvSpPr>
                  <p:cNvPr id="491" name="Rettangolo 490"/>
                  <p:cNvSpPr/>
                  <p:nvPr/>
                </p:nvSpPr>
                <p:spPr>
                  <a:xfrm>
                    <a:off x="5954033" y="3303853"/>
                    <a:ext cx="40792" cy="40792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it-IT">
                      <a:solidFill>
                        <a:srgbClr val="9BBB59"/>
                      </a:solidFill>
                    </a:endParaRPr>
                  </a:p>
                </p:txBody>
              </p:sp>
              <p:cxnSp>
                <p:nvCxnSpPr>
                  <p:cNvPr id="492" name="Connettore 1 491"/>
                  <p:cNvCxnSpPr/>
                  <p:nvPr/>
                </p:nvCxnSpPr>
                <p:spPr>
                  <a:xfrm>
                    <a:off x="5632428" y="3343853"/>
                    <a:ext cx="432048" cy="792"/>
                  </a:xfrm>
                  <a:prstGeom prst="line">
                    <a:avLst/>
                  </a:prstGeom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81" name="CasellaDiTesto 480"/>
                <p:cNvSpPr txBox="1"/>
                <p:nvPr/>
              </p:nvSpPr>
              <p:spPr>
                <a:xfrm>
                  <a:off x="7344179" y="3249135"/>
                  <a:ext cx="530666" cy="307777"/>
                </a:xfrm>
                <a:prstGeom prst="rect">
                  <a:avLst/>
                </a:prstGeom>
                <a:noFill/>
              </p:spPr>
              <p:txBody>
                <a:bodyPr wrap="square" lIns="36000" rIns="36000" rtlCol="0">
                  <a:spAutoFit/>
                </a:bodyPr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it-IT" sz="1400" b="1" dirty="0" smtClean="0">
                      <a:solidFill>
                        <a:prstClr val="white"/>
                      </a:solidFill>
                      <a:latin typeface="Arial Narrow" panose="020B0606020202030204" pitchFamily="34" charset="0"/>
                    </a:rPr>
                    <a:t>16.263</a:t>
                  </a:r>
                  <a:endParaRPr lang="it-IT" sz="1400" b="1" dirty="0">
                    <a:solidFill>
                      <a:prstClr val="white"/>
                    </a:solidFill>
                    <a:latin typeface="Arial Narrow" panose="020B0606020202030204" pitchFamily="34" charset="0"/>
                  </a:endParaRPr>
                </a:p>
              </p:txBody>
            </p:sp>
          </p:grpSp>
          <p:sp>
            <p:nvSpPr>
              <p:cNvPr id="473" name="Rettangolo 472"/>
              <p:cNvSpPr/>
              <p:nvPr/>
            </p:nvSpPr>
            <p:spPr>
              <a:xfrm>
                <a:off x="5633070" y="3573016"/>
                <a:ext cx="2937600" cy="648072"/>
              </a:xfrm>
              <a:prstGeom prst="rect">
                <a:avLst/>
              </a:prstGeom>
              <a:solidFill>
                <a:schemeClr val="bg1"/>
              </a:solidFill>
              <a:ln w="317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rIns="0" rtlCol="0" anchor="t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it-IT" sz="1000" b="1" dirty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Arial Narrow" panose="020B0606020202030204" pitchFamily="34" charset="0"/>
                  </a:rPr>
                  <a:t>Patrimonio </a:t>
                </a:r>
                <a:r>
                  <a:rPr lang="it-IT" sz="1000" b="1" dirty="0" smtClean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Arial Narrow" panose="020B0606020202030204" pitchFamily="34" charset="0"/>
                  </a:rPr>
                  <a:t>disponibile</a:t>
                </a:r>
                <a:endParaRPr lang="it-IT" sz="1000" b="1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496" name="CasellaDiTesto 495"/>
              <p:cNvSpPr txBox="1"/>
              <p:nvPr/>
            </p:nvSpPr>
            <p:spPr>
              <a:xfrm>
                <a:off x="6351894" y="3697084"/>
                <a:ext cx="1497009" cy="553998"/>
              </a:xfrm>
              <a:prstGeom prst="rect">
                <a:avLst/>
              </a:prstGeom>
              <a:noFill/>
            </p:spPr>
            <p:txBody>
              <a:bodyPr wrap="square" lIns="36000" rIns="36000" rtlCol="0">
                <a:sp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it-IT" sz="3000" b="1" dirty="0" smtClean="0">
                    <a:solidFill>
                      <a:srgbClr val="9BBB59"/>
                    </a:solidFill>
                    <a:latin typeface="Arial Narrow" panose="020B0606020202030204" pitchFamily="34" charset="0"/>
                  </a:rPr>
                  <a:t>2,3 </a:t>
                </a:r>
                <a:r>
                  <a:rPr lang="it-IT" sz="3000" b="1" dirty="0" err="1" smtClean="0">
                    <a:solidFill>
                      <a:srgbClr val="9BBB59"/>
                    </a:solidFill>
                    <a:latin typeface="Arial Narrow" panose="020B0606020202030204" pitchFamily="34" charset="0"/>
                  </a:rPr>
                  <a:t>mld</a:t>
                </a:r>
                <a:r>
                  <a:rPr lang="it-IT" sz="3000" b="1" dirty="0" smtClean="0">
                    <a:solidFill>
                      <a:srgbClr val="9BBB59"/>
                    </a:solidFill>
                    <a:latin typeface="Arial Narrow" panose="020B0606020202030204" pitchFamily="34" charset="0"/>
                  </a:rPr>
                  <a:t>€</a:t>
                </a:r>
                <a:endParaRPr lang="it-IT" sz="3000" b="1" dirty="0">
                  <a:solidFill>
                    <a:srgbClr val="9BBB59"/>
                  </a:solidFill>
                  <a:latin typeface="Arial Narrow" panose="020B0606020202030204" pitchFamily="34" charset="0"/>
                </a:endParaRPr>
              </a:p>
            </p:txBody>
          </p:sp>
        </p:grpSp>
        <p:grpSp>
          <p:nvGrpSpPr>
            <p:cNvPr id="1033" name="Gruppo 1032"/>
            <p:cNvGrpSpPr/>
            <p:nvPr/>
          </p:nvGrpSpPr>
          <p:grpSpPr>
            <a:xfrm>
              <a:off x="5841634" y="2762511"/>
              <a:ext cx="2937600" cy="916257"/>
              <a:chOff x="268315" y="1373469"/>
              <a:chExt cx="2937600" cy="916257"/>
            </a:xfrm>
          </p:grpSpPr>
          <p:sp>
            <p:nvSpPr>
              <p:cNvPr id="504" name="CasellaDiTesto 503"/>
              <p:cNvSpPr txBox="1"/>
              <p:nvPr/>
            </p:nvSpPr>
            <p:spPr>
              <a:xfrm>
                <a:off x="987139" y="1497537"/>
                <a:ext cx="1497009" cy="553998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lIns="36000" rIns="36000" rtlCol="0">
                <a:sp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it-IT" sz="3000" b="1" dirty="0" smtClean="0">
                    <a:solidFill>
                      <a:srgbClr val="F79646"/>
                    </a:solidFill>
                    <a:latin typeface="Arial Narrow" panose="020B0606020202030204" pitchFamily="34" charset="0"/>
                  </a:rPr>
                  <a:t>50,7 </a:t>
                </a:r>
                <a:r>
                  <a:rPr lang="it-IT" sz="3000" b="1" dirty="0" err="1" smtClean="0">
                    <a:solidFill>
                      <a:srgbClr val="F79646"/>
                    </a:solidFill>
                    <a:latin typeface="Arial Narrow" panose="020B0606020202030204" pitchFamily="34" charset="0"/>
                  </a:rPr>
                  <a:t>mld</a:t>
                </a:r>
                <a:r>
                  <a:rPr lang="it-IT" sz="3000" b="1" dirty="0" smtClean="0">
                    <a:solidFill>
                      <a:srgbClr val="F79646"/>
                    </a:solidFill>
                    <a:latin typeface="Arial Narrow" panose="020B0606020202030204" pitchFamily="34" charset="0"/>
                  </a:rPr>
                  <a:t>€</a:t>
                </a:r>
                <a:endParaRPr lang="it-IT" sz="3000" b="1" dirty="0">
                  <a:solidFill>
                    <a:srgbClr val="F79646"/>
                  </a:solidFill>
                  <a:latin typeface="Arial Narrow" panose="020B0606020202030204" pitchFamily="34" charset="0"/>
                </a:endParaRPr>
              </a:p>
            </p:txBody>
          </p:sp>
          <p:sp>
            <p:nvSpPr>
              <p:cNvPr id="505" name="Rettangolo 504"/>
              <p:cNvSpPr/>
              <p:nvPr/>
            </p:nvSpPr>
            <p:spPr>
              <a:xfrm>
                <a:off x="268315" y="1373469"/>
                <a:ext cx="2937600" cy="648072"/>
              </a:xfrm>
              <a:prstGeom prst="rect">
                <a:avLst/>
              </a:prstGeom>
              <a:noFill/>
              <a:ln w="3175"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rIns="0" rtlCol="0" anchor="t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it-IT" sz="1000" b="1" dirty="0" smtClean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Arial Narrow" panose="020B0606020202030204" pitchFamily="34" charset="0"/>
                  </a:rPr>
                  <a:t>Uso Governativo</a:t>
                </a:r>
                <a:endParaRPr lang="it-IT" sz="1000" b="1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Arial Narrow" panose="020B0606020202030204" pitchFamily="34" charset="0"/>
                </a:endParaRPr>
              </a:p>
            </p:txBody>
          </p:sp>
          <p:grpSp>
            <p:nvGrpSpPr>
              <p:cNvPr id="506" name="Gruppo 505"/>
              <p:cNvGrpSpPr/>
              <p:nvPr/>
            </p:nvGrpSpPr>
            <p:grpSpPr>
              <a:xfrm>
                <a:off x="1819867" y="1980184"/>
                <a:ext cx="1345778" cy="307777"/>
                <a:chOff x="6670906" y="3550832"/>
                <a:chExt cx="1345778" cy="307777"/>
              </a:xfrm>
            </p:grpSpPr>
            <p:sp>
              <p:nvSpPr>
                <p:cNvPr id="522" name="Rettangolo 521"/>
                <p:cNvSpPr/>
                <p:nvPr/>
              </p:nvSpPr>
              <p:spPr>
                <a:xfrm>
                  <a:off x="6670906" y="3596121"/>
                  <a:ext cx="1345778" cy="209800"/>
                </a:xfrm>
                <a:prstGeom prst="rect">
                  <a:avLst/>
                </a:pr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it-IT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23" name="CasellaDiTesto 522"/>
                <p:cNvSpPr txBox="1"/>
                <p:nvPr/>
              </p:nvSpPr>
              <p:spPr>
                <a:xfrm>
                  <a:off x="7190797" y="3550832"/>
                  <a:ext cx="789485" cy="307777"/>
                </a:xfrm>
                <a:prstGeom prst="rect">
                  <a:avLst/>
                </a:prstGeom>
                <a:noFill/>
              </p:spPr>
              <p:txBody>
                <a:bodyPr wrap="square" lIns="36000" rIns="36000" rtlCol="0">
                  <a:spAutoFit/>
                </a:bodyPr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it-IT" sz="1400" b="1" dirty="0" smtClean="0">
                      <a:solidFill>
                        <a:prstClr val="white"/>
                      </a:solidFill>
                      <a:latin typeface="Arial Narrow" panose="020B0606020202030204" pitchFamily="34" charset="0"/>
                    </a:rPr>
                    <a:t>2.300.000</a:t>
                  </a:r>
                  <a:endParaRPr lang="it-IT" sz="1400" b="1" dirty="0">
                    <a:solidFill>
                      <a:prstClr val="white"/>
                    </a:solidFill>
                    <a:latin typeface="Arial Narrow" panose="020B0606020202030204" pitchFamily="34" charset="0"/>
                  </a:endParaRPr>
                </a:p>
              </p:txBody>
            </p:sp>
            <p:sp>
              <p:nvSpPr>
                <p:cNvPr id="524" name="CasellaDiTesto 523"/>
                <p:cNvSpPr txBox="1"/>
                <p:nvPr/>
              </p:nvSpPr>
              <p:spPr>
                <a:xfrm>
                  <a:off x="6711118" y="3596706"/>
                  <a:ext cx="655296" cy="200055"/>
                </a:xfrm>
                <a:prstGeom prst="rect">
                  <a:avLst/>
                </a:prstGeom>
                <a:noFill/>
              </p:spPr>
              <p:txBody>
                <a:bodyPr wrap="square" lIns="36000" rIns="36000" rtlCol="0">
                  <a:spAutoFit/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it-IT" sz="700" b="1" dirty="0" smtClean="0">
                      <a:solidFill>
                        <a:prstClr val="white"/>
                      </a:solidFill>
                      <a:latin typeface="Arial Narrow" panose="020B0606020202030204" pitchFamily="34" charset="0"/>
                    </a:rPr>
                    <a:t>Valore Medio</a:t>
                  </a:r>
                  <a:endParaRPr lang="it-IT" sz="700" b="1" dirty="0">
                    <a:solidFill>
                      <a:prstClr val="white"/>
                    </a:solidFill>
                    <a:latin typeface="Arial Narrow" panose="020B0606020202030204" pitchFamily="34" charset="0"/>
                  </a:endParaRPr>
                </a:p>
              </p:txBody>
            </p:sp>
          </p:grpSp>
          <p:sp>
            <p:nvSpPr>
              <p:cNvPr id="508" name="Rettangolo 507"/>
              <p:cNvSpPr/>
              <p:nvPr/>
            </p:nvSpPr>
            <p:spPr>
              <a:xfrm>
                <a:off x="323827" y="2024410"/>
                <a:ext cx="1345778" cy="216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endParaRPr lang="it-IT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509" name="Gruppo 508"/>
              <p:cNvGrpSpPr/>
              <p:nvPr/>
            </p:nvGrpSpPr>
            <p:grpSpPr>
              <a:xfrm>
                <a:off x="381651" y="2047554"/>
                <a:ext cx="648072" cy="238473"/>
                <a:chOff x="5533341" y="3233461"/>
                <a:chExt cx="648072" cy="238473"/>
              </a:xfrm>
            </p:grpSpPr>
            <p:sp>
              <p:nvSpPr>
                <p:cNvPr id="511" name="CasellaDiTesto 510"/>
                <p:cNvSpPr txBox="1"/>
                <p:nvPr/>
              </p:nvSpPr>
              <p:spPr>
                <a:xfrm>
                  <a:off x="5533341" y="3302657"/>
                  <a:ext cx="648072" cy="1692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it-IT" sz="500" dirty="0" smtClean="0">
                      <a:solidFill>
                        <a:prstClr val="white"/>
                      </a:solidFill>
                      <a:latin typeface="Arial Narrow" panose="020B0606020202030204" pitchFamily="34" charset="0"/>
                    </a:rPr>
                    <a:t>Fabbricati e Terreni</a:t>
                  </a:r>
                  <a:endParaRPr lang="it-IT" sz="500" dirty="0">
                    <a:solidFill>
                      <a:prstClr val="white"/>
                    </a:solidFill>
                    <a:latin typeface="Arial Narrow" panose="020B0606020202030204" pitchFamily="34" charset="0"/>
                  </a:endParaRPr>
                </a:p>
              </p:txBody>
            </p:sp>
            <p:sp>
              <p:nvSpPr>
                <p:cNvPr id="512" name="Rettangolo 511"/>
                <p:cNvSpPr/>
                <p:nvPr/>
              </p:nvSpPr>
              <p:spPr>
                <a:xfrm>
                  <a:off x="5684193" y="3289464"/>
                  <a:ext cx="81584" cy="5438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it-IT">
                    <a:solidFill>
                      <a:srgbClr val="9BBB59"/>
                    </a:solidFill>
                  </a:endParaRPr>
                </a:p>
              </p:txBody>
            </p:sp>
            <p:sp>
              <p:nvSpPr>
                <p:cNvPr id="513" name="Triangolo isoscele 512"/>
                <p:cNvSpPr/>
                <p:nvPr/>
              </p:nvSpPr>
              <p:spPr>
                <a:xfrm>
                  <a:off x="5669098" y="3233461"/>
                  <a:ext cx="108791" cy="54389"/>
                </a:xfrm>
                <a:prstGeom prst="triangle">
                  <a:avLst/>
                </a:prstGeom>
                <a:solidFill>
                  <a:schemeClr val="bg1"/>
                </a:solidFill>
                <a:ln w="9525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it-IT">
                    <a:solidFill>
                      <a:srgbClr val="9BBB59"/>
                    </a:solidFill>
                  </a:endParaRPr>
                </a:p>
              </p:txBody>
            </p:sp>
            <p:sp>
              <p:nvSpPr>
                <p:cNvPr id="514" name="Rettangolo 513"/>
                <p:cNvSpPr/>
                <p:nvPr/>
              </p:nvSpPr>
              <p:spPr>
                <a:xfrm>
                  <a:off x="5704954" y="3303853"/>
                  <a:ext cx="40792" cy="40792"/>
                </a:xfrm>
                <a:prstGeom prst="rect">
                  <a:avLst/>
                </a:pr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it-IT">
                    <a:solidFill>
                      <a:srgbClr val="9BBB59"/>
                    </a:solidFill>
                  </a:endParaRPr>
                </a:p>
              </p:txBody>
            </p:sp>
            <p:sp>
              <p:nvSpPr>
                <p:cNvPr id="515" name="Rettangolo 514"/>
                <p:cNvSpPr/>
                <p:nvPr/>
              </p:nvSpPr>
              <p:spPr>
                <a:xfrm>
                  <a:off x="5808732" y="3289464"/>
                  <a:ext cx="81584" cy="5438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it-IT">
                    <a:solidFill>
                      <a:srgbClr val="9BBB59"/>
                    </a:solidFill>
                  </a:endParaRPr>
                </a:p>
              </p:txBody>
            </p:sp>
            <p:sp>
              <p:nvSpPr>
                <p:cNvPr id="516" name="Triangolo isoscele 515"/>
                <p:cNvSpPr/>
                <p:nvPr/>
              </p:nvSpPr>
              <p:spPr>
                <a:xfrm>
                  <a:off x="5793637" y="3233461"/>
                  <a:ext cx="108791" cy="54389"/>
                </a:xfrm>
                <a:prstGeom prst="triangle">
                  <a:avLst/>
                </a:prstGeom>
                <a:solidFill>
                  <a:schemeClr val="bg1"/>
                </a:solidFill>
                <a:ln w="9525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it-IT">
                    <a:solidFill>
                      <a:srgbClr val="9BBB59"/>
                    </a:solidFill>
                  </a:endParaRPr>
                </a:p>
              </p:txBody>
            </p:sp>
            <p:sp>
              <p:nvSpPr>
                <p:cNvPr id="517" name="Rettangolo 516"/>
                <p:cNvSpPr/>
                <p:nvPr/>
              </p:nvSpPr>
              <p:spPr>
                <a:xfrm>
                  <a:off x="5829493" y="3303853"/>
                  <a:ext cx="40792" cy="40792"/>
                </a:xfrm>
                <a:prstGeom prst="rect">
                  <a:avLst/>
                </a:pr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it-IT">
                    <a:solidFill>
                      <a:srgbClr val="9BBB59"/>
                    </a:solidFill>
                  </a:endParaRPr>
                </a:p>
              </p:txBody>
            </p:sp>
            <p:sp>
              <p:nvSpPr>
                <p:cNvPr id="518" name="Rettangolo 517"/>
                <p:cNvSpPr/>
                <p:nvPr/>
              </p:nvSpPr>
              <p:spPr>
                <a:xfrm>
                  <a:off x="5933272" y="3289464"/>
                  <a:ext cx="81584" cy="5438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it-IT">
                    <a:solidFill>
                      <a:srgbClr val="9BBB59"/>
                    </a:solidFill>
                  </a:endParaRPr>
                </a:p>
              </p:txBody>
            </p:sp>
            <p:sp>
              <p:nvSpPr>
                <p:cNvPr id="519" name="Triangolo isoscele 518"/>
                <p:cNvSpPr/>
                <p:nvPr/>
              </p:nvSpPr>
              <p:spPr>
                <a:xfrm>
                  <a:off x="5918177" y="3233461"/>
                  <a:ext cx="108791" cy="54389"/>
                </a:xfrm>
                <a:prstGeom prst="triangle">
                  <a:avLst/>
                </a:prstGeom>
                <a:solidFill>
                  <a:schemeClr val="bg1"/>
                </a:solidFill>
                <a:ln w="9525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it-IT">
                    <a:solidFill>
                      <a:srgbClr val="9BBB59"/>
                    </a:solidFill>
                  </a:endParaRPr>
                </a:p>
              </p:txBody>
            </p:sp>
            <p:sp>
              <p:nvSpPr>
                <p:cNvPr id="520" name="Rettangolo 519"/>
                <p:cNvSpPr/>
                <p:nvPr/>
              </p:nvSpPr>
              <p:spPr>
                <a:xfrm>
                  <a:off x="5954033" y="3303853"/>
                  <a:ext cx="40792" cy="40792"/>
                </a:xfrm>
                <a:prstGeom prst="rect">
                  <a:avLst/>
                </a:pr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it-IT">
                    <a:solidFill>
                      <a:srgbClr val="9BBB59"/>
                    </a:solidFill>
                  </a:endParaRPr>
                </a:p>
              </p:txBody>
            </p:sp>
            <p:cxnSp>
              <p:nvCxnSpPr>
                <p:cNvPr id="521" name="Connettore 1 520"/>
                <p:cNvCxnSpPr/>
                <p:nvPr/>
              </p:nvCxnSpPr>
              <p:spPr>
                <a:xfrm>
                  <a:off x="5632428" y="3343853"/>
                  <a:ext cx="432048" cy="792"/>
                </a:xfrm>
                <a:prstGeom prst="line">
                  <a:avLst/>
                </a:prstGeom>
                <a:ln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10" name="CasellaDiTesto 509"/>
              <p:cNvSpPr txBox="1"/>
              <p:nvPr/>
            </p:nvSpPr>
            <p:spPr>
              <a:xfrm>
                <a:off x="1055391" y="1981949"/>
                <a:ext cx="601513" cy="307777"/>
              </a:xfrm>
              <a:prstGeom prst="rect">
                <a:avLst/>
              </a:prstGeom>
              <a:noFill/>
            </p:spPr>
            <p:txBody>
              <a:bodyPr wrap="square" lIns="36000" rIns="36000" rtlCol="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it-IT" sz="1400" b="1" dirty="0" smtClean="0">
                    <a:solidFill>
                      <a:prstClr val="white"/>
                    </a:solidFill>
                    <a:latin typeface="Arial Narrow" panose="020B0606020202030204" pitchFamily="34" charset="0"/>
                  </a:rPr>
                  <a:t>21.942</a:t>
                </a:r>
                <a:endParaRPr lang="it-IT" sz="1400" b="1" dirty="0">
                  <a:solidFill>
                    <a:prstClr val="white"/>
                  </a:solidFill>
                  <a:latin typeface="Arial Narrow" panose="020B0606020202030204" pitchFamily="34" charset="0"/>
                </a:endParaRPr>
              </a:p>
            </p:txBody>
          </p:sp>
        </p:grpSp>
        <p:sp>
          <p:nvSpPr>
            <p:cNvPr id="1038" name="Rettangolo 1037"/>
            <p:cNvSpPr/>
            <p:nvPr/>
          </p:nvSpPr>
          <p:spPr>
            <a:xfrm>
              <a:off x="5734207" y="2660017"/>
              <a:ext cx="3139605" cy="3066163"/>
            </a:xfrm>
            <a:prstGeom prst="rect">
              <a:avLst/>
            </a:prstGeom>
            <a:noFill/>
            <a:ln w="95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it-IT">
                <a:solidFill>
                  <a:prstClr val="white"/>
                </a:solidFill>
              </a:endParaRPr>
            </a:p>
          </p:txBody>
        </p:sp>
      </p:grpSp>
      <p:sp>
        <p:nvSpPr>
          <p:cNvPr id="90" name="CasellaDiTesto 89"/>
          <p:cNvSpPr txBox="1"/>
          <p:nvPr/>
        </p:nvSpPr>
        <p:spPr>
          <a:xfrm>
            <a:off x="3635896" y="1988840"/>
            <a:ext cx="1497009" cy="553998"/>
          </a:xfrm>
          <a:prstGeom prst="rect">
            <a:avLst/>
          </a:prstGeom>
          <a:solidFill>
            <a:schemeClr val="bg1"/>
          </a:solidFill>
        </p:spPr>
        <p:txBody>
          <a:bodyPr wrap="square" lIns="36000" rIns="36000" rtlCol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it-IT" sz="3000" b="1" dirty="0" smtClean="0">
                <a:solidFill>
                  <a:srgbClr val="9BBB59"/>
                </a:solidFill>
                <a:latin typeface="Arial Narrow" panose="020B0606020202030204" pitchFamily="34" charset="0"/>
              </a:rPr>
              <a:t>60 </a:t>
            </a:r>
            <a:r>
              <a:rPr lang="it-IT" sz="3000" b="1" dirty="0" err="1" smtClean="0">
                <a:solidFill>
                  <a:srgbClr val="9BBB59"/>
                </a:solidFill>
                <a:latin typeface="Arial Narrow" panose="020B0606020202030204" pitchFamily="34" charset="0"/>
              </a:rPr>
              <a:t>mld</a:t>
            </a:r>
            <a:r>
              <a:rPr lang="it-IT" sz="3000" b="1" dirty="0" smtClean="0">
                <a:solidFill>
                  <a:srgbClr val="9BBB59"/>
                </a:solidFill>
                <a:latin typeface="Arial Narrow" panose="020B0606020202030204" pitchFamily="34" charset="0"/>
              </a:rPr>
              <a:t>€</a:t>
            </a:r>
            <a:endParaRPr lang="it-IT" sz="3000" b="1" dirty="0">
              <a:solidFill>
                <a:srgbClr val="9BBB59"/>
              </a:solidFill>
              <a:latin typeface="Arial Narrow" panose="020B0606020202030204" pitchFamily="34" charset="0"/>
            </a:endParaRPr>
          </a:p>
        </p:txBody>
      </p:sp>
      <p:sp>
        <p:nvSpPr>
          <p:cNvPr id="91" name="Text Box 4"/>
          <p:cNvSpPr txBox="1">
            <a:spLocks noChangeArrowheads="1"/>
          </p:cNvSpPr>
          <p:nvPr/>
        </p:nvSpPr>
        <p:spPr bwMode="auto">
          <a:xfrm>
            <a:off x="251520" y="116633"/>
            <a:ext cx="7200800" cy="338554"/>
          </a:xfrm>
          <a:prstGeom prst="rect">
            <a:avLst/>
          </a:prstGeom>
          <a:solidFill>
            <a:srgbClr val="C00000"/>
          </a:solidFill>
          <a:ln w="9525" algn="ctr">
            <a:solidFill>
              <a:srgbClr val="C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it-IT" sz="1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Immobili gestiti dall’Agenzia del Demanio</a:t>
            </a:r>
          </a:p>
        </p:txBody>
      </p:sp>
      <p:pic>
        <p:nvPicPr>
          <p:cNvPr id="92" name="Picture 2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127" t="18727" r="52778" b="54145"/>
          <a:stretch/>
        </p:blipFill>
        <p:spPr bwMode="auto">
          <a:xfrm>
            <a:off x="7939242" y="116633"/>
            <a:ext cx="1048410" cy="8081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2319698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Gruppo 26"/>
          <p:cNvGrpSpPr/>
          <p:nvPr/>
        </p:nvGrpSpPr>
        <p:grpSpPr>
          <a:xfrm>
            <a:off x="1725171" y="4941168"/>
            <a:ext cx="4757555" cy="977630"/>
            <a:chOff x="3937757" y="4899318"/>
            <a:chExt cx="4709933" cy="1020137"/>
          </a:xfrm>
          <a:solidFill>
            <a:schemeClr val="bg1"/>
          </a:solidFill>
        </p:grpSpPr>
        <p:sp>
          <p:nvSpPr>
            <p:cNvPr id="12" name="Freccia a destra con strisce 11"/>
            <p:cNvSpPr/>
            <p:nvPr/>
          </p:nvSpPr>
          <p:spPr>
            <a:xfrm>
              <a:off x="3937757" y="5045575"/>
              <a:ext cx="1250014" cy="755404"/>
            </a:xfrm>
            <a:prstGeom prst="stripedRightArrow">
              <a:avLst/>
            </a:prstGeom>
            <a:grp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t-IT" sz="1050" dirty="0" smtClean="0">
                  <a:solidFill>
                    <a:schemeClr val="tx1"/>
                  </a:solidFill>
                </a:rPr>
                <a:t>Assunzioni in consistenza</a:t>
              </a:r>
              <a:endParaRPr lang="it-IT" sz="1050" dirty="0">
                <a:solidFill>
                  <a:schemeClr val="tx1"/>
                </a:solidFill>
              </a:endParaRPr>
            </a:p>
          </p:txBody>
        </p:sp>
        <p:sp>
          <p:nvSpPr>
            <p:cNvPr id="17" name="Freccia a destra con strisce 16"/>
            <p:cNvSpPr/>
            <p:nvPr/>
          </p:nvSpPr>
          <p:spPr>
            <a:xfrm>
              <a:off x="7397675" y="4899318"/>
              <a:ext cx="1250014" cy="464325"/>
            </a:xfrm>
            <a:prstGeom prst="stripedRightArrow">
              <a:avLst/>
            </a:prstGeom>
            <a:grp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t-IT" sz="1050" dirty="0">
                  <a:solidFill>
                    <a:schemeClr val="tx1"/>
                  </a:solidFill>
                </a:rPr>
                <a:t>Vendite</a:t>
              </a:r>
            </a:p>
          </p:txBody>
        </p:sp>
        <p:sp>
          <p:nvSpPr>
            <p:cNvPr id="23" name="Freccia a destra con strisce 22"/>
            <p:cNvSpPr/>
            <p:nvPr/>
          </p:nvSpPr>
          <p:spPr>
            <a:xfrm>
              <a:off x="7397676" y="5455130"/>
              <a:ext cx="1250014" cy="464325"/>
            </a:xfrm>
            <a:prstGeom prst="stripedRightArrow">
              <a:avLst/>
            </a:prstGeom>
            <a:grp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t-IT" sz="1050" dirty="0">
                  <a:solidFill>
                    <a:schemeClr val="tx1"/>
                  </a:solidFill>
                </a:rPr>
                <a:t>Federalismo</a:t>
              </a:r>
            </a:p>
          </p:txBody>
        </p:sp>
      </p:grpSp>
      <p:graphicFrame>
        <p:nvGraphicFramePr>
          <p:cNvPr id="29" name="Grafico 28"/>
          <p:cNvGraphicFramePr/>
          <p:nvPr>
            <p:extLst>
              <p:ext uri="{D42A27DB-BD31-4B8C-83A1-F6EECF244321}">
                <p14:modId xmlns:p14="http://schemas.microsoft.com/office/powerpoint/2010/main" val="1500421280"/>
              </p:ext>
            </p:extLst>
          </p:nvPr>
        </p:nvGraphicFramePr>
        <p:xfrm>
          <a:off x="2973855" y="4696363"/>
          <a:ext cx="2007303" cy="14401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0" name="Grafico 29"/>
          <p:cNvGraphicFramePr/>
          <p:nvPr>
            <p:extLst>
              <p:ext uri="{D42A27DB-BD31-4B8C-83A1-F6EECF244321}">
                <p14:modId xmlns:p14="http://schemas.microsoft.com/office/powerpoint/2010/main" val="590117789"/>
              </p:ext>
            </p:extLst>
          </p:nvPr>
        </p:nvGraphicFramePr>
        <p:xfrm>
          <a:off x="2882852" y="4719703"/>
          <a:ext cx="2174209" cy="16023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1" name="Grafico 30"/>
          <p:cNvGraphicFramePr/>
          <p:nvPr>
            <p:extLst>
              <p:ext uri="{D42A27DB-BD31-4B8C-83A1-F6EECF244321}">
                <p14:modId xmlns:p14="http://schemas.microsoft.com/office/powerpoint/2010/main" val="3619331269"/>
              </p:ext>
            </p:extLst>
          </p:nvPr>
        </p:nvGraphicFramePr>
        <p:xfrm>
          <a:off x="3018289" y="4889925"/>
          <a:ext cx="2174807" cy="13118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2" name="CasellaDiTesto 31"/>
          <p:cNvSpPr txBox="1"/>
          <p:nvPr/>
        </p:nvSpPr>
        <p:spPr>
          <a:xfrm>
            <a:off x="3635896" y="5013176"/>
            <a:ext cx="504056" cy="338554"/>
          </a:xfrm>
          <a:prstGeom prst="rect">
            <a:avLst/>
          </a:prstGeom>
          <a:noFill/>
        </p:spPr>
        <p:txBody>
          <a:bodyPr wrap="square" lIns="36000" rIns="36000" rtlCol="0">
            <a:spAutoFit/>
          </a:bodyPr>
          <a:lstStyle/>
          <a:p>
            <a:pPr algn="just" fontAlgn="auto">
              <a:spcBef>
                <a:spcPts val="0"/>
              </a:spcBef>
              <a:spcAft>
                <a:spcPts val="0"/>
              </a:spcAft>
            </a:pPr>
            <a:r>
              <a:rPr lang="it-IT" sz="1600" b="1" dirty="0" smtClean="0">
                <a:solidFill>
                  <a:prstClr val="white"/>
                </a:solidFill>
                <a:latin typeface="Arial Narrow" panose="020B0606020202030204" pitchFamily="34" charset="0"/>
              </a:rPr>
              <a:t>84%</a:t>
            </a:r>
            <a:endParaRPr lang="it-IT" sz="1600" b="1" dirty="0">
              <a:solidFill>
                <a:prstClr val="white"/>
              </a:solidFill>
              <a:latin typeface="Arial Narrow" panose="020B0606020202030204" pitchFamily="34" charset="0"/>
            </a:endParaRPr>
          </a:p>
        </p:txBody>
      </p:sp>
      <p:sp>
        <p:nvSpPr>
          <p:cNvPr id="33" name="CasellaDiTesto 32"/>
          <p:cNvSpPr txBox="1"/>
          <p:nvPr/>
        </p:nvSpPr>
        <p:spPr>
          <a:xfrm>
            <a:off x="4746915" y="5394702"/>
            <a:ext cx="473157" cy="338554"/>
          </a:xfrm>
          <a:prstGeom prst="rect">
            <a:avLst/>
          </a:prstGeom>
          <a:noFill/>
        </p:spPr>
        <p:txBody>
          <a:bodyPr wrap="square" lIns="36000" rIns="36000" rtlCol="0">
            <a:spAutoFit/>
          </a:bodyPr>
          <a:lstStyle>
            <a:defPPr>
              <a:defRPr lang="it-IT"/>
            </a:defPPr>
            <a:lvl1pPr algn="just" fontAlgn="auto">
              <a:spcBef>
                <a:spcPts val="0"/>
              </a:spcBef>
              <a:spcAft>
                <a:spcPts val="0"/>
              </a:spcAft>
              <a:defRPr b="1">
                <a:solidFill>
                  <a:prstClr val="white"/>
                </a:solidFill>
                <a:latin typeface="Arial Narrow" panose="020B0606020202030204" pitchFamily="34" charset="0"/>
              </a:defRPr>
            </a:lvl1pPr>
          </a:lstStyle>
          <a:p>
            <a:r>
              <a:rPr lang="it-IT" sz="1600" dirty="0"/>
              <a:t>4%</a:t>
            </a:r>
          </a:p>
        </p:txBody>
      </p:sp>
      <p:sp>
        <p:nvSpPr>
          <p:cNvPr id="34" name="CasellaDiTesto 33"/>
          <p:cNvSpPr txBox="1"/>
          <p:nvPr/>
        </p:nvSpPr>
        <p:spPr>
          <a:xfrm>
            <a:off x="4572000" y="5157192"/>
            <a:ext cx="498206" cy="338554"/>
          </a:xfrm>
          <a:prstGeom prst="rect">
            <a:avLst/>
          </a:prstGeom>
          <a:noFill/>
        </p:spPr>
        <p:txBody>
          <a:bodyPr wrap="square" lIns="36000" rIns="36000" rtlCol="0">
            <a:spAutoFit/>
          </a:bodyPr>
          <a:lstStyle>
            <a:defPPr>
              <a:defRPr lang="it-IT"/>
            </a:defPPr>
            <a:lvl1pPr algn="just" fontAlgn="auto">
              <a:spcBef>
                <a:spcPts val="0"/>
              </a:spcBef>
              <a:spcAft>
                <a:spcPts val="0"/>
              </a:spcAft>
              <a:defRPr sz="1600" b="1">
                <a:solidFill>
                  <a:prstClr val="white"/>
                </a:solidFill>
                <a:latin typeface="Arial Narrow" panose="020B0606020202030204" pitchFamily="34" charset="0"/>
              </a:defRPr>
            </a:lvl1pPr>
          </a:lstStyle>
          <a:p>
            <a:r>
              <a:rPr lang="it-IT" dirty="0"/>
              <a:t>12%</a:t>
            </a:r>
          </a:p>
        </p:txBody>
      </p:sp>
      <p:sp>
        <p:nvSpPr>
          <p:cNvPr id="2" name="CasellaDiTesto 1"/>
          <p:cNvSpPr txBox="1"/>
          <p:nvPr/>
        </p:nvSpPr>
        <p:spPr>
          <a:xfrm>
            <a:off x="35496" y="4790762"/>
            <a:ext cx="1872208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t-IT"/>
            </a:defPPr>
            <a:lvl1pPr fontAlgn="auto">
              <a:spcBef>
                <a:spcPts val="0"/>
              </a:spcBef>
              <a:spcAft>
                <a:spcPts val="0"/>
              </a:spcAft>
              <a:defRPr sz="1100">
                <a:solidFill>
                  <a:prstClr val="black"/>
                </a:solidFill>
                <a:latin typeface="Calibri"/>
              </a:defRPr>
            </a:lvl1pPr>
          </a:lstStyle>
          <a:p>
            <a:pPr marL="171450" indent="-171450">
              <a:buFont typeface="Calibri" panose="020F0502020204030204" pitchFamily="34" charset="0"/>
              <a:buChar char="⁻"/>
            </a:pPr>
            <a:r>
              <a:rPr lang="it-IT" dirty="0" smtClean="0"/>
              <a:t>Nuove costruzioni</a:t>
            </a:r>
          </a:p>
          <a:p>
            <a:pPr marL="171450" indent="-171450">
              <a:buFont typeface="Calibri" panose="020F0502020204030204" pitchFamily="34" charset="0"/>
              <a:buChar char="⁻"/>
            </a:pPr>
            <a:r>
              <a:rPr lang="it-IT" dirty="0" smtClean="0"/>
              <a:t>Trasferimenti da Difesa</a:t>
            </a:r>
          </a:p>
          <a:p>
            <a:pPr marL="171450" indent="-171450">
              <a:buFont typeface="Calibri" panose="020F0502020204030204" pitchFamily="34" charset="0"/>
              <a:buChar char="⁻"/>
            </a:pPr>
            <a:r>
              <a:rPr lang="it-IT" dirty="0" smtClean="0"/>
              <a:t>Sdemanializzazioni</a:t>
            </a:r>
            <a:endParaRPr lang="it-IT" dirty="0"/>
          </a:p>
          <a:p>
            <a:pPr marL="171450" indent="-171450">
              <a:buFont typeface="Calibri" panose="020F0502020204030204" pitchFamily="34" charset="0"/>
              <a:buChar char="⁻"/>
            </a:pPr>
            <a:r>
              <a:rPr lang="it-IT" dirty="0"/>
              <a:t>Beni confiscati per </a:t>
            </a:r>
            <a:r>
              <a:rPr lang="it-IT" dirty="0" smtClean="0"/>
              <a:t>reati tributari</a:t>
            </a:r>
          </a:p>
          <a:p>
            <a:pPr marL="171450" indent="-171450">
              <a:buFont typeface="Calibri" panose="020F0502020204030204" pitchFamily="34" charset="0"/>
              <a:buChar char="⁻"/>
            </a:pPr>
            <a:r>
              <a:rPr lang="it-IT" dirty="0" smtClean="0"/>
              <a:t>Eredità </a:t>
            </a:r>
            <a:r>
              <a:rPr lang="it-IT" dirty="0"/>
              <a:t>e donazioni </a:t>
            </a:r>
          </a:p>
          <a:p>
            <a:pPr marL="171450" indent="-171450">
              <a:buFont typeface="Calibri" panose="020F0502020204030204" pitchFamily="34" charset="0"/>
              <a:buChar char="⁻"/>
            </a:pPr>
            <a:r>
              <a:rPr lang="it-IT" dirty="0"/>
              <a:t>Acquisizioni per debiti d'imposta </a:t>
            </a:r>
          </a:p>
        </p:txBody>
      </p:sp>
      <p:sp>
        <p:nvSpPr>
          <p:cNvPr id="35" name="Text Box 4"/>
          <p:cNvSpPr txBox="1">
            <a:spLocks noChangeArrowheads="1"/>
          </p:cNvSpPr>
          <p:nvPr/>
        </p:nvSpPr>
        <p:spPr bwMode="auto">
          <a:xfrm>
            <a:off x="251520" y="116633"/>
            <a:ext cx="7200800" cy="338554"/>
          </a:xfrm>
          <a:prstGeom prst="rect">
            <a:avLst/>
          </a:prstGeom>
          <a:solidFill>
            <a:srgbClr val="C00000"/>
          </a:solidFill>
          <a:ln w="9525" algn="ctr">
            <a:solidFill>
              <a:srgbClr val="C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it-IT" sz="1600" b="1" dirty="0">
                <a:solidFill>
                  <a:schemeClr val="bg1"/>
                </a:solidFill>
                <a:cs typeface="Arial" charset="0"/>
              </a:rPr>
              <a:t>Evoluzione del portafoglio immobiliare gestito dall’Agenzia del Demanio</a:t>
            </a:r>
          </a:p>
        </p:txBody>
      </p:sp>
      <p:graphicFrame>
        <p:nvGraphicFramePr>
          <p:cNvPr id="16" name="Grafico 1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94935215"/>
              </p:ext>
            </p:extLst>
          </p:nvPr>
        </p:nvGraphicFramePr>
        <p:xfrm>
          <a:off x="755576" y="647313"/>
          <a:ext cx="6768752" cy="41434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8" name="Freccia a destra con strisce 17"/>
          <p:cNvSpPr/>
          <p:nvPr/>
        </p:nvSpPr>
        <p:spPr>
          <a:xfrm>
            <a:off x="5148064" y="5949280"/>
            <a:ext cx="1368152" cy="504056"/>
          </a:xfrm>
          <a:prstGeom prst="stripedRightArrow">
            <a:avLst/>
          </a:prstGeom>
          <a:solidFill>
            <a:schemeClr val="bg1"/>
          </a:solidFill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000" dirty="0" smtClean="0">
                <a:solidFill>
                  <a:schemeClr val="tx1"/>
                </a:solidFill>
              </a:rPr>
              <a:t>Altri trasferimenti</a:t>
            </a:r>
            <a:endParaRPr lang="it-IT" sz="1000" dirty="0">
              <a:solidFill>
                <a:schemeClr val="tx1"/>
              </a:solidFill>
            </a:endParaRPr>
          </a:p>
        </p:txBody>
      </p:sp>
      <p:sp>
        <p:nvSpPr>
          <p:cNvPr id="19" name="CasellaDiTesto 18"/>
          <p:cNvSpPr txBox="1"/>
          <p:nvPr/>
        </p:nvSpPr>
        <p:spPr>
          <a:xfrm>
            <a:off x="5004048" y="6389712"/>
            <a:ext cx="2232248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t-IT"/>
            </a:defPPr>
            <a:lvl1pPr fontAlgn="auto">
              <a:spcBef>
                <a:spcPts val="0"/>
              </a:spcBef>
              <a:spcAft>
                <a:spcPts val="0"/>
              </a:spcAft>
              <a:defRPr sz="1100">
                <a:solidFill>
                  <a:prstClr val="black"/>
                </a:solidFill>
                <a:latin typeface="Calibri"/>
              </a:defRPr>
            </a:lvl1pPr>
          </a:lstStyle>
          <a:p>
            <a:pPr marL="171450" indent="-171450">
              <a:buFont typeface="Calibri" panose="020F0502020204030204" pitchFamily="34" charset="0"/>
              <a:buChar char="⁻"/>
            </a:pPr>
            <a:r>
              <a:rPr lang="it-IT" dirty="0" smtClean="0"/>
              <a:t>Università</a:t>
            </a:r>
          </a:p>
          <a:p>
            <a:pPr marL="171450" indent="-171450">
              <a:buFont typeface="Calibri" panose="020F0502020204030204" pitchFamily="34" charset="0"/>
              <a:buChar char="⁻"/>
            </a:pPr>
            <a:r>
              <a:rPr lang="it-IT" dirty="0" smtClean="0"/>
              <a:t>Edilizia residenziale pubblica</a:t>
            </a:r>
            <a:endParaRPr lang="it-IT" dirty="0"/>
          </a:p>
        </p:txBody>
      </p:sp>
      <p:pic>
        <p:nvPicPr>
          <p:cNvPr id="20" name="Picture 2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127" t="18727" r="52778" b="54145"/>
          <a:stretch/>
        </p:blipFill>
        <p:spPr bwMode="auto">
          <a:xfrm>
            <a:off x="7939242" y="116633"/>
            <a:ext cx="1048410" cy="8081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27399156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CasellaDiTesto 16"/>
          <p:cNvSpPr txBox="1"/>
          <p:nvPr/>
        </p:nvSpPr>
        <p:spPr>
          <a:xfrm>
            <a:off x="791097" y="6093296"/>
            <a:ext cx="2916807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1600" dirty="0" smtClean="0">
                <a:solidFill>
                  <a:srgbClr val="FF0000"/>
                </a:solidFill>
              </a:rPr>
              <a:t>*</a:t>
            </a:r>
            <a:r>
              <a:rPr lang="it-IT" sz="1000" dirty="0" smtClean="0">
                <a:solidFill>
                  <a:srgbClr val="FF0000"/>
                </a:solidFill>
              </a:rPr>
              <a:t> 1° anno vendite straordinarie</a:t>
            </a:r>
          </a:p>
          <a:p>
            <a:endParaRPr lang="it-IT" dirty="0"/>
          </a:p>
        </p:txBody>
      </p:sp>
      <p:grpSp>
        <p:nvGrpSpPr>
          <p:cNvPr id="4" name="Gruppo 3"/>
          <p:cNvGrpSpPr/>
          <p:nvPr/>
        </p:nvGrpSpPr>
        <p:grpSpPr>
          <a:xfrm>
            <a:off x="611560" y="1052736"/>
            <a:ext cx="7488832" cy="5040560"/>
            <a:chOff x="1312806" y="1306513"/>
            <a:chExt cx="5916669" cy="4197108"/>
          </a:xfrm>
        </p:grpSpPr>
        <p:graphicFrame>
          <p:nvGraphicFramePr>
            <p:cNvPr id="3075" name="Object 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694523941"/>
                </p:ext>
              </p:extLst>
            </p:nvPr>
          </p:nvGraphicFramePr>
          <p:xfrm>
            <a:off x="1520825" y="1306513"/>
            <a:ext cx="5684838" cy="401796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402" name="Foglio di lavoro" r:id="rId4" imgW="4543366" imgH="3210030" progId="Excel.Sheet.12">
                    <p:link updateAutomatic="1"/>
                  </p:oleObj>
                </mc:Choice>
                <mc:Fallback>
                  <p:oleObj name="Foglio di lavoro" r:id="rId4" imgW="4543366" imgH="3210030" progId="Excel.Sheet.12">
                    <p:link updateAutomatic="1"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520825" y="1306513"/>
                          <a:ext cx="5684838" cy="401796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" name="CasellaDiTesto 5"/>
            <p:cNvSpPr txBox="1"/>
            <p:nvPr/>
          </p:nvSpPr>
          <p:spPr>
            <a:xfrm rot="16200000">
              <a:off x="211443" y="2978706"/>
              <a:ext cx="2462793" cy="2600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t-IT" sz="1400" dirty="0" smtClean="0">
                  <a:solidFill>
                    <a:prstClr val="black">
                      <a:lumMod val="85000"/>
                      <a:lumOff val="15000"/>
                    </a:prstClr>
                  </a:solidFill>
                </a:rPr>
                <a:t>mln €</a:t>
              </a:r>
              <a:endParaRPr lang="it-IT" sz="1400" dirty="0">
                <a:solidFill>
                  <a:prstClr val="black">
                    <a:lumMod val="85000"/>
                    <a:lumOff val="15000"/>
                  </a:prstClr>
                </a:solidFill>
              </a:endParaRPr>
            </a:p>
          </p:txBody>
        </p:sp>
        <p:sp>
          <p:nvSpPr>
            <p:cNvPr id="2" name="CasellaDiTesto 1"/>
            <p:cNvSpPr txBox="1"/>
            <p:nvPr/>
          </p:nvSpPr>
          <p:spPr>
            <a:xfrm>
              <a:off x="2047503" y="2453407"/>
              <a:ext cx="50405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it-IT" sz="900" b="1" i="1" dirty="0" smtClean="0">
                  <a:solidFill>
                    <a:prstClr val="black"/>
                  </a:solidFill>
                </a:rPr>
                <a:t>1.148</a:t>
              </a:r>
              <a:endParaRPr lang="it-IT" sz="900" b="1" i="1" dirty="0">
                <a:solidFill>
                  <a:prstClr val="black"/>
                </a:solidFill>
              </a:endParaRPr>
            </a:p>
          </p:txBody>
        </p:sp>
        <p:sp>
          <p:nvSpPr>
            <p:cNvPr id="13" name="CasellaDiTesto 12"/>
            <p:cNvSpPr txBox="1"/>
            <p:nvPr/>
          </p:nvSpPr>
          <p:spPr>
            <a:xfrm>
              <a:off x="2479551" y="1453921"/>
              <a:ext cx="50405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it-IT" sz="900" b="1" i="1" dirty="0" smtClean="0">
                  <a:solidFill>
                    <a:prstClr val="black"/>
                  </a:solidFill>
                </a:rPr>
                <a:t>1.687</a:t>
              </a:r>
              <a:endParaRPr lang="it-IT" sz="900" b="1" i="1" dirty="0">
                <a:solidFill>
                  <a:prstClr val="black"/>
                </a:solidFill>
              </a:endParaRPr>
            </a:p>
          </p:txBody>
        </p:sp>
        <p:sp>
          <p:nvSpPr>
            <p:cNvPr id="14" name="CasellaDiTesto 13"/>
            <p:cNvSpPr txBox="1"/>
            <p:nvPr/>
          </p:nvSpPr>
          <p:spPr>
            <a:xfrm>
              <a:off x="2920225" y="2381399"/>
              <a:ext cx="50405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it-IT" sz="900" b="1" i="1" dirty="0" smtClean="0">
                  <a:solidFill>
                    <a:prstClr val="black"/>
                  </a:solidFill>
                </a:rPr>
                <a:t>1.215</a:t>
              </a:r>
              <a:endParaRPr lang="it-IT" sz="900" b="1" i="1" dirty="0">
                <a:solidFill>
                  <a:prstClr val="black"/>
                </a:solidFill>
              </a:endParaRPr>
            </a:p>
          </p:txBody>
        </p:sp>
        <p:sp>
          <p:nvSpPr>
            <p:cNvPr id="15" name="CasellaDiTesto 14"/>
            <p:cNvSpPr txBox="1"/>
            <p:nvPr/>
          </p:nvSpPr>
          <p:spPr>
            <a:xfrm>
              <a:off x="3309143" y="2775943"/>
              <a:ext cx="50405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t-IT" sz="900" b="1" i="1" dirty="0" smtClean="0">
                  <a:solidFill>
                    <a:prstClr val="black"/>
                  </a:solidFill>
                </a:rPr>
                <a:t>946</a:t>
              </a:r>
              <a:endParaRPr lang="it-IT" sz="900" b="1" i="1" dirty="0">
                <a:solidFill>
                  <a:prstClr val="black"/>
                </a:solidFill>
              </a:endParaRPr>
            </a:p>
          </p:txBody>
        </p:sp>
        <p:sp>
          <p:nvSpPr>
            <p:cNvPr id="5" name="CasellaDiTesto 4"/>
            <p:cNvSpPr txBox="1"/>
            <p:nvPr/>
          </p:nvSpPr>
          <p:spPr>
            <a:xfrm>
              <a:off x="2793872" y="4918846"/>
              <a:ext cx="4571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it-IT" sz="1600" dirty="0" smtClean="0">
                  <a:solidFill>
                    <a:srgbClr val="FF0000"/>
                  </a:solidFill>
                </a:rPr>
                <a:t>*</a:t>
              </a:r>
            </a:p>
            <a:p>
              <a:endParaRPr lang="it-IT" sz="1600" dirty="0">
                <a:solidFill>
                  <a:srgbClr val="FF0000"/>
                </a:solidFill>
              </a:endParaRPr>
            </a:p>
          </p:txBody>
        </p:sp>
        <p:sp>
          <p:nvSpPr>
            <p:cNvPr id="23" name="CasellaDiTesto 22"/>
            <p:cNvSpPr txBox="1"/>
            <p:nvPr/>
          </p:nvSpPr>
          <p:spPr>
            <a:xfrm>
              <a:off x="3758443" y="3228243"/>
              <a:ext cx="50405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t-IT" sz="900" b="1" i="1" dirty="0" smtClean="0">
                  <a:solidFill>
                    <a:prstClr val="black"/>
                  </a:solidFill>
                </a:rPr>
                <a:t>750</a:t>
              </a:r>
              <a:endParaRPr lang="it-IT" sz="900" b="1" i="1" dirty="0">
                <a:solidFill>
                  <a:prstClr val="black"/>
                </a:solidFill>
              </a:endParaRPr>
            </a:p>
          </p:txBody>
        </p:sp>
        <p:graphicFrame>
          <p:nvGraphicFramePr>
            <p:cNvPr id="3074" name="Object 2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757124835"/>
                </p:ext>
              </p:extLst>
            </p:nvPr>
          </p:nvGraphicFramePr>
          <p:xfrm>
            <a:off x="1531938" y="1336675"/>
            <a:ext cx="5697537" cy="40052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403" name="Foglio di lavoro" r:id="rId6" imgW="4552821" imgH="3200310" progId="Excel.Sheet.12">
                    <p:link updateAutomatic="1"/>
                  </p:oleObj>
                </mc:Choice>
                <mc:Fallback>
                  <p:oleObj name="Foglio di lavoro" r:id="rId6" imgW="4552821" imgH="3200310" progId="Excel.Sheet.12">
                    <p:link updateAutomatic="1"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531938" y="1336675"/>
                          <a:ext cx="5697537" cy="40052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/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4" name="Rettangolo 23"/>
            <p:cNvSpPr/>
            <p:nvPr/>
          </p:nvSpPr>
          <p:spPr>
            <a:xfrm>
              <a:off x="3891310" y="3616146"/>
              <a:ext cx="176634" cy="1302700"/>
            </a:xfrm>
            <a:prstGeom prst="rect">
              <a:avLst/>
            </a:prstGeom>
            <a:pattFill prst="wdUpDiag">
              <a:fgClr>
                <a:schemeClr val="bg1">
                  <a:lumMod val="50000"/>
                </a:schemeClr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</p:grpSp>
      <p:pic>
        <p:nvPicPr>
          <p:cNvPr id="25" name="Picture 2"/>
          <p:cNvPicPr>
            <a:picLocks noChangeArrowheads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354" t="34088" r="39781" b="24267"/>
          <a:stretch/>
        </p:blipFill>
        <p:spPr bwMode="auto">
          <a:xfrm>
            <a:off x="8244408" y="44623"/>
            <a:ext cx="840530" cy="86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Text Box 4"/>
          <p:cNvSpPr txBox="1">
            <a:spLocks noChangeArrowheads="1"/>
          </p:cNvSpPr>
          <p:nvPr/>
        </p:nvSpPr>
        <p:spPr bwMode="auto">
          <a:xfrm>
            <a:off x="251520" y="116633"/>
            <a:ext cx="7200800" cy="338554"/>
          </a:xfrm>
          <a:prstGeom prst="rect">
            <a:avLst/>
          </a:prstGeom>
          <a:solidFill>
            <a:srgbClr val="C00000"/>
          </a:solidFill>
          <a:ln w="9525" algn="ctr">
            <a:solidFill>
              <a:srgbClr val="C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it-IT" sz="1600" b="1" dirty="0">
                <a:solidFill>
                  <a:prstClr val="white"/>
                </a:solidFill>
                <a:cs typeface="Arial" charset="0"/>
              </a:rPr>
              <a:t>Vendite</a:t>
            </a:r>
            <a:endParaRPr lang="it-IT" sz="1600" b="1" dirty="0">
              <a:solidFill>
                <a:schemeClr val="bg1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115544"/>
      </p:ext>
    </p:extLst>
  </p:cSld>
  <p:clrMapOvr>
    <a:masterClrMapping/>
  </p:clrMapOvr>
  <p:transition spd="slow">
    <p:wipe dir="d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ruppo 71"/>
          <p:cNvGrpSpPr/>
          <p:nvPr/>
        </p:nvGrpSpPr>
        <p:grpSpPr>
          <a:xfrm>
            <a:off x="5304084" y="864980"/>
            <a:ext cx="3530791" cy="4712002"/>
            <a:chOff x="2340035" y="397140"/>
            <a:chExt cx="3832639" cy="4808831"/>
          </a:xfrm>
        </p:grpSpPr>
        <p:sp>
          <p:nvSpPr>
            <p:cNvPr id="73" name="Freeform 20"/>
            <p:cNvSpPr>
              <a:spLocks/>
            </p:cNvSpPr>
            <p:nvPr/>
          </p:nvSpPr>
          <p:spPr bwMode="auto">
            <a:xfrm>
              <a:off x="3587940" y="397140"/>
              <a:ext cx="639268" cy="579985"/>
            </a:xfrm>
            <a:custGeom>
              <a:avLst/>
              <a:gdLst>
                <a:gd name="T0" fmla="*/ 2505 w 2589"/>
                <a:gd name="T1" fmla="*/ 445 h 2347"/>
                <a:gd name="T2" fmla="*/ 2515 w 2589"/>
                <a:gd name="T3" fmla="*/ 229 h 2347"/>
                <a:gd name="T4" fmla="*/ 2441 w 2589"/>
                <a:gd name="T5" fmla="*/ 61 h 2347"/>
                <a:gd name="T6" fmla="*/ 2351 w 2589"/>
                <a:gd name="T7" fmla="*/ 2 h 2347"/>
                <a:gd name="T8" fmla="*/ 2129 w 2589"/>
                <a:gd name="T9" fmla="*/ 116 h 2347"/>
                <a:gd name="T10" fmla="*/ 1862 w 2589"/>
                <a:gd name="T11" fmla="*/ 169 h 2347"/>
                <a:gd name="T12" fmla="*/ 1521 w 2589"/>
                <a:gd name="T13" fmla="*/ 81 h 2347"/>
                <a:gd name="T14" fmla="*/ 1191 w 2589"/>
                <a:gd name="T15" fmla="*/ 71 h 2347"/>
                <a:gd name="T16" fmla="*/ 977 w 2589"/>
                <a:gd name="T17" fmla="*/ 244 h 2347"/>
                <a:gd name="T18" fmla="*/ 780 w 2589"/>
                <a:gd name="T19" fmla="*/ 352 h 2347"/>
                <a:gd name="T20" fmla="*/ 502 w 2589"/>
                <a:gd name="T21" fmla="*/ 332 h 2347"/>
                <a:gd name="T22" fmla="*/ 269 w 2589"/>
                <a:gd name="T23" fmla="*/ 217 h 2347"/>
                <a:gd name="T24" fmla="*/ 183 w 2589"/>
                <a:gd name="T25" fmla="*/ 485 h 2347"/>
                <a:gd name="T26" fmla="*/ 100 w 2589"/>
                <a:gd name="T27" fmla="*/ 575 h 2347"/>
                <a:gd name="T28" fmla="*/ 121 w 2589"/>
                <a:gd name="T29" fmla="*/ 678 h 2347"/>
                <a:gd name="T30" fmla="*/ 219 w 2589"/>
                <a:gd name="T31" fmla="*/ 754 h 2347"/>
                <a:gd name="T32" fmla="*/ 300 w 2589"/>
                <a:gd name="T33" fmla="*/ 879 h 2347"/>
                <a:gd name="T34" fmla="*/ 274 w 2589"/>
                <a:gd name="T35" fmla="*/ 1011 h 2347"/>
                <a:gd name="T36" fmla="*/ 159 w 2589"/>
                <a:gd name="T37" fmla="*/ 1066 h 2347"/>
                <a:gd name="T38" fmla="*/ 198 w 2589"/>
                <a:gd name="T39" fmla="*/ 1113 h 2347"/>
                <a:gd name="T40" fmla="*/ 155 w 2589"/>
                <a:gd name="T41" fmla="*/ 1363 h 2347"/>
                <a:gd name="T42" fmla="*/ 104 w 2589"/>
                <a:gd name="T43" fmla="*/ 1537 h 2347"/>
                <a:gd name="T44" fmla="*/ 62 w 2589"/>
                <a:gd name="T45" fmla="*/ 1648 h 2347"/>
                <a:gd name="T46" fmla="*/ 21 w 2589"/>
                <a:gd name="T47" fmla="*/ 1731 h 2347"/>
                <a:gd name="T48" fmla="*/ 71 w 2589"/>
                <a:gd name="T49" fmla="*/ 2032 h 2347"/>
                <a:gd name="T50" fmla="*/ 91 w 2589"/>
                <a:gd name="T51" fmla="*/ 2109 h 2347"/>
                <a:gd name="T52" fmla="*/ 233 w 2589"/>
                <a:gd name="T53" fmla="*/ 2060 h 2347"/>
                <a:gd name="T54" fmla="*/ 326 w 2589"/>
                <a:gd name="T55" fmla="*/ 2036 h 2347"/>
                <a:gd name="T56" fmla="*/ 454 w 2589"/>
                <a:gd name="T57" fmla="*/ 2030 h 2347"/>
                <a:gd name="T58" fmla="*/ 533 w 2589"/>
                <a:gd name="T59" fmla="*/ 2136 h 2347"/>
                <a:gd name="T60" fmla="*/ 544 w 2589"/>
                <a:gd name="T61" fmla="*/ 2283 h 2347"/>
                <a:gd name="T62" fmla="*/ 632 w 2589"/>
                <a:gd name="T63" fmla="*/ 2342 h 2347"/>
                <a:gd name="T64" fmla="*/ 692 w 2589"/>
                <a:gd name="T65" fmla="*/ 2283 h 2347"/>
                <a:gd name="T66" fmla="*/ 804 w 2589"/>
                <a:gd name="T67" fmla="*/ 2325 h 2347"/>
                <a:gd name="T68" fmla="*/ 897 w 2589"/>
                <a:gd name="T69" fmla="*/ 2261 h 2347"/>
                <a:gd name="T70" fmla="*/ 935 w 2589"/>
                <a:gd name="T71" fmla="*/ 2135 h 2347"/>
                <a:gd name="T72" fmla="*/ 994 w 2589"/>
                <a:gd name="T73" fmla="*/ 2057 h 2347"/>
                <a:gd name="T74" fmla="*/ 1088 w 2589"/>
                <a:gd name="T75" fmla="*/ 1913 h 2347"/>
                <a:gd name="T76" fmla="*/ 1155 w 2589"/>
                <a:gd name="T77" fmla="*/ 1929 h 2347"/>
                <a:gd name="T78" fmla="*/ 1212 w 2589"/>
                <a:gd name="T79" fmla="*/ 1821 h 2347"/>
                <a:gd name="T80" fmla="*/ 1375 w 2589"/>
                <a:gd name="T81" fmla="*/ 1755 h 2347"/>
                <a:gd name="T82" fmla="*/ 1459 w 2589"/>
                <a:gd name="T83" fmla="*/ 1799 h 2347"/>
                <a:gd name="T84" fmla="*/ 1534 w 2589"/>
                <a:gd name="T85" fmla="*/ 1858 h 2347"/>
                <a:gd name="T86" fmla="*/ 1624 w 2589"/>
                <a:gd name="T87" fmla="*/ 1794 h 2347"/>
                <a:gd name="T88" fmla="*/ 1639 w 2589"/>
                <a:gd name="T89" fmla="*/ 1662 h 2347"/>
                <a:gd name="T90" fmla="*/ 1675 w 2589"/>
                <a:gd name="T91" fmla="*/ 1604 h 2347"/>
                <a:gd name="T92" fmla="*/ 1849 w 2589"/>
                <a:gd name="T93" fmla="*/ 1602 h 2347"/>
                <a:gd name="T94" fmla="*/ 1971 w 2589"/>
                <a:gd name="T95" fmla="*/ 1483 h 2347"/>
                <a:gd name="T96" fmla="*/ 1939 w 2589"/>
                <a:gd name="T97" fmla="*/ 1399 h 2347"/>
                <a:gd name="T98" fmla="*/ 1887 w 2589"/>
                <a:gd name="T99" fmla="*/ 1298 h 2347"/>
                <a:gd name="T100" fmla="*/ 1853 w 2589"/>
                <a:gd name="T101" fmla="*/ 1126 h 2347"/>
                <a:gd name="T102" fmla="*/ 1924 w 2589"/>
                <a:gd name="T103" fmla="*/ 992 h 2347"/>
                <a:gd name="T104" fmla="*/ 1857 w 2589"/>
                <a:gd name="T105" fmla="*/ 910 h 2347"/>
                <a:gd name="T106" fmla="*/ 1924 w 2589"/>
                <a:gd name="T107" fmla="*/ 845 h 2347"/>
                <a:gd name="T108" fmla="*/ 2069 w 2589"/>
                <a:gd name="T109" fmla="*/ 811 h 2347"/>
                <a:gd name="T110" fmla="*/ 2143 w 2589"/>
                <a:gd name="T111" fmla="*/ 719 h 2347"/>
                <a:gd name="T112" fmla="*/ 2230 w 2589"/>
                <a:gd name="T113" fmla="*/ 609 h 2347"/>
                <a:gd name="T114" fmla="*/ 2323 w 2589"/>
                <a:gd name="T115" fmla="*/ 696 h 2347"/>
                <a:gd name="T116" fmla="*/ 2409 w 2589"/>
                <a:gd name="T117" fmla="*/ 678 h 2347"/>
                <a:gd name="T118" fmla="*/ 2555 w 2589"/>
                <a:gd name="T119" fmla="*/ 671 h 2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89" h="2347">
                  <a:moveTo>
                    <a:pt x="2589" y="656"/>
                  </a:moveTo>
                  <a:lnTo>
                    <a:pt x="2575" y="628"/>
                  </a:lnTo>
                  <a:lnTo>
                    <a:pt x="2560" y="603"/>
                  </a:lnTo>
                  <a:lnTo>
                    <a:pt x="2546" y="579"/>
                  </a:lnTo>
                  <a:lnTo>
                    <a:pt x="2532" y="555"/>
                  </a:lnTo>
                  <a:lnTo>
                    <a:pt x="2527" y="543"/>
                  </a:lnTo>
                  <a:lnTo>
                    <a:pt x="2521" y="532"/>
                  </a:lnTo>
                  <a:lnTo>
                    <a:pt x="2516" y="518"/>
                  </a:lnTo>
                  <a:lnTo>
                    <a:pt x="2512" y="505"/>
                  </a:lnTo>
                  <a:lnTo>
                    <a:pt x="2508" y="491"/>
                  </a:lnTo>
                  <a:lnTo>
                    <a:pt x="2506" y="476"/>
                  </a:lnTo>
                  <a:lnTo>
                    <a:pt x="2505" y="461"/>
                  </a:lnTo>
                  <a:lnTo>
                    <a:pt x="2505" y="445"/>
                  </a:lnTo>
                  <a:lnTo>
                    <a:pt x="2506" y="420"/>
                  </a:lnTo>
                  <a:lnTo>
                    <a:pt x="2510" y="397"/>
                  </a:lnTo>
                  <a:lnTo>
                    <a:pt x="2515" y="377"/>
                  </a:lnTo>
                  <a:lnTo>
                    <a:pt x="2520" y="357"/>
                  </a:lnTo>
                  <a:lnTo>
                    <a:pt x="2526" y="336"/>
                  </a:lnTo>
                  <a:lnTo>
                    <a:pt x="2531" y="316"/>
                  </a:lnTo>
                  <a:lnTo>
                    <a:pt x="2535" y="293"/>
                  </a:lnTo>
                  <a:lnTo>
                    <a:pt x="2536" y="268"/>
                  </a:lnTo>
                  <a:lnTo>
                    <a:pt x="2535" y="258"/>
                  </a:lnTo>
                  <a:lnTo>
                    <a:pt x="2532" y="249"/>
                  </a:lnTo>
                  <a:lnTo>
                    <a:pt x="2527" y="242"/>
                  </a:lnTo>
                  <a:lnTo>
                    <a:pt x="2521" y="235"/>
                  </a:lnTo>
                  <a:lnTo>
                    <a:pt x="2515" y="229"/>
                  </a:lnTo>
                  <a:lnTo>
                    <a:pt x="2506" y="224"/>
                  </a:lnTo>
                  <a:lnTo>
                    <a:pt x="2497" y="220"/>
                  </a:lnTo>
                  <a:lnTo>
                    <a:pt x="2488" y="217"/>
                  </a:lnTo>
                  <a:lnTo>
                    <a:pt x="2473" y="212"/>
                  </a:lnTo>
                  <a:lnTo>
                    <a:pt x="2459" y="207"/>
                  </a:lnTo>
                  <a:lnTo>
                    <a:pt x="2454" y="203"/>
                  </a:lnTo>
                  <a:lnTo>
                    <a:pt x="2449" y="198"/>
                  </a:lnTo>
                  <a:lnTo>
                    <a:pt x="2447" y="193"/>
                  </a:lnTo>
                  <a:lnTo>
                    <a:pt x="2446" y="185"/>
                  </a:lnTo>
                  <a:lnTo>
                    <a:pt x="2446" y="107"/>
                  </a:lnTo>
                  <a:lnTo>
                    <a:pt x="2446" y="89"/>
                  </a:lnTo>
                  <a:lnTo>
                    <a:pt x="2442" y="70"/>
                  </a:lnTo>
                  <a:lnTo>
                    <a:pt x="2441" y="61"/>
                  </a:lnTo>
                  <a:lnTo>
                    <a:pt x="2437" y="51"/>
                  </a:lnTo>
                  <a:lnTo>
                    <a:pt x="2434" y="43"/>
                  </a:lnTo>
                  <a:lnTo>
                    <a:pt x="2431" y="35"/>
                  </a:lnTo>
                  <a:lnTo>
                    <a:pt x="2426" y="27"/>
                  </a:lnTo>
                  <a:lnTo>
                    <a:pt x="2421" y="21"/>
                  </a:lnTo>
                  <a:lnTo>
                    <a:pt x="2415" y="15"/>
                  </a:lnTo>
                  <a:lnTo>
                    <a:pt x="2409" y="10"/>
                  </a:lnTo>
                  <a:lnTo>
                    <a:pt x="2402" y="6"/>
                  </a:lnTo>
                  <a:lnTo>
                    <a:pt x="2394" y="2"/>
                  </a:lnTo>
                  <a:lnTo>
                    <a:pt x="2387" y="1"/>
                  </a:lnTo>
                  <a:lnTo>
                    <a:pt x="2378" y="0"/>
                  </a:lnTo>
                  <a:lnTo>
                    <a:pt x="2364" y="1"/>
                  </a:lnTo>
                  <a:lnTo>
                    <a:pt x="2351" y="2"/>
                  </a:lnTo>
                  <a:lnTo>
                    <a:pt x="2340" y="5"/>
                  </a:lnTo>
                  <a:lnTo>
                    <a:pt x="2329" y="7"/>
                  </a:lnTo>
                  <a:lnTo>
                    <a:pt x="2319" y="12"/>
                  </a:lnTo>
                  <a:lnTo>
                    <a:pt x="2309" y="16"/>
                  </a:lnTo>
                  <a:lnTo>
                    <a:pt x="2299" y="22"/>
                  </a:lnTo>
                  <a:lnTo>
                    <a:pt x="2290" y="27"/>
                  </a:lnTo>
                  <a:lnTo>
                    <a:pt x="2271" y="40"/>
                  </a:lnTo>
                  <a:lnTo>
                    <a:pt x="2251" y="53"/>
                  </a:lnTo>
                  <a:lnTo>
                    <a:pt x="2231" y="66"/>
                  </a:lnTo>
                  <a:lnTo>
                    <a:pt x="2208" y="79"/>
                  </a:lnTo>
                  <a:lnTo>
                    <a:pt x="2180" y="92"/>
                  </a:lnTo>
                  <a:lnTo>
                    <a:pt x="2154" y="105"/>
                  </a:lnTo>
                  <a:lnTo>
                    <a:pt x="2129" y="116"/>
                  </a:lnTo>
                  <a:lnTo>
                    <a:pt x="2106" y="125"/>
                  </a:lnTo>
                  <a:lnTo>
                    <a:pt x="2080" y="134"/>
                  </a:lnTo>
                  <a:lnTo>
                    <a:pt x="2055" y="141"/>
                  </a:lnTo>
                  <a:lnTo>
                    <a:pt x="2026" y="148"/>
                  </a:lnTo>
                  <a:lnTo>
                    <a:pt x="1996" y="153"/>
                  </a:lnTo>
                  <a:lnTo>
                    <a:pt x="1979" y="158"/>
                  </a:lnTo>
                  <a:lnTo>
                    <a:pt x="1962" y="164"/>
                  </a:lnTo>
                  <a:lnTo>
                    <a:pt x="1955" y="166"/>
                  </a:lnTo>
                  <a:lnTo>
                    <a:pt x="1946" y="169"/>
                  </a:lnTo>
                  <a:lnTo>
                    <a:pt x="1937" y="171"/>
                  </a:lnTo>
                  <a:lnTo>
                    <a:pt x="1927" y="171"/>
                  </a:lnTo>
                  <a:lnTo>
                    <a:pt x="1893" y="170"/>
                  </a:lnTo>
                  <a:lnTo>
                    <a:pt x="1862" y="169"/>
                  </a:lnTo>
                  <a:lnTo>
                    <a:pt x="1833" y="164"/>
                  </a:lnTo>
                  <a:lnTo>
                    <a:pt x="1804" y="159"/>
                  </a:lnTo>
                  <a:lnTo>
                    <a:pt x="1777" y="151"/>
                  </a:lnTo>
                  <a:lnTo>
                    <a:pt x="1748" y="143"/>
                  </a:lnTo>
                  <a:lnTo>
                    <a:pt x="1719" y="131"/>
                  </a:lnTo>
                  <a:lnTo>
                    <a:pt x="1688" y="119"/>
                  </a:lnTo>
                  <a:lnTo>
                    <a:pt x="1663" y="106"/>
                  </a:lnTo>
                  <a:lnTo>
                    <a:pt x="1640" y="95"/>
                  </a:lnTo>
                  <a:lnTo>
                    <a:pt x="1630" y="90"/>
                  </a:lnTo>
                  <a:lnTo>
                    <a:pt x="1617" y="85"/>
                  </a:lnTo>
                  <a:lnTo>
                    <a:pt x="1605" y="82"/>
                  </a:lnTo>
                  <a:lnTo>
                    <a:pt x="1591" y="81"/>
                  </a:lnTo>
                  <a:lnTo>
                    <a:pt x="1521" y="81"/>
                  </a:lnTo>
                  <a:lnTo>
                    <a:pt x="1491" y="81"/>
                  </a:lnTo>
                  <a:lnTo>
                    <a:pt x="1462" y="79"/>
                  </a:lnTo>
                  <a:lnTo>
                    <a:pt x="1435" y="76"/>
                  </a:lnTo>
                  <a:lnTo>
                    <a:pt x="1409" y="72"/>
                  </a:lnTo>
                  <a:lnTo>
                    <a:pt x="1384" y="69"/>
                  </a:lnTo>
                  <a:lnTo>
                    <a:pt x="1356" y="66"/>
                  </a:lnTo>
                  <a:lnTo>
                    <a:pt x="1329" y="64"/>
                  </a:lnTo>
                  <a:lnTo>
                    <a:pt x="1297" y="64"/>
                  </a:lnTo>
                  <a:lnTo>
                    <a:pt x="1271" y="64"/>
                  </a:lnTo>
                  <a:lnTo>
                    <a:pt x="1246" y="64"/>
                  </a:lnTo>
                  <a:lnTo>
                    <a:pt x="1223" y="66"/>
                  </a:lnTo>
                  <a:lnTo>
                    <a:pt x="1201" y="69"/>
                  </a:lnTo>
                  <a:lnTo>
                    <a:pt x="1191" y="71"/>
                  </a:lnTo>
                  <a:lnTo>
                    <a:pt x="1179" y="74"/>
                  </a:lnTo>
                  <a:lnTo>
                    <a:pt x="1169" y="77"/>
                  </a:lnTo>
                  <a:lnTo>
                    <a:pt x="1158" y="82"/>
                  </a:lnTo>
                  <a:lnTo>
                    <a:pt x="1148" y="87"/>
                  </a:lnTo>
                  <a:lnTo>
                    <a:pt x="1138" y="94"/>
                  </a:lnTo>
                  <a:lnTo>
                    <a:pt x="1127" y="100"/>
                  </a:lnTo>
                  <a:lnTo>
                    <a:pt x="1117" y="109"/>
                  </a:lnTo>
                  <a:lnTo>
                    <a:pt x="1088" y="131"/>
                  </a:lnTo>
                  <a:lnTo>
                    <a:pt x="1064" y="155"/>
                  </a:lnTo>
                  <a:lnTo>
                    <a:pt x="1041" y="178"/>
                  </a:lnTo>
                  <a:lnTo>
                    <a:pt x="1021" y="200"/>
                  </a:lnTo>
                  <a:lnTo>
                    <a:pt x="1000" y="223"/>
                  </a:lnTo>
                  <a:lnTo>
                    <a:pt x="977" y="244"/>
                  </a:lnTo>
                  <a:lnTo>
                    <a:pt x="966" y="256"/>
                  </a:lnTo>
                  <a:lnTo>
                    <a:pt x="952" y="267"/>
                  </a:lnTo>
                  <a:lnTo>
                    <a:pt x="938" y="277"/>
                  </a:lnTo>
                  <a:lnTo>
                    <a:pt x="923" y="288"/>
                  </a:lnTo>
                  <a:lnTo>
                    <a:pt x="910" y="296"/>
                  </a:lnTo>
                  <a:lnTo>
                    <a:pt x="897" y="303"/>
                  </a:lnTo>
                  <a:lnTo>
                    <a:pt x="884" y="308"/>
                  </a:lnTo>
                  <a:lnTo>
                    <a:pt x="873" y="313"/>
                  </a:lnTo>
                  <a:lnTo>
                    <a:pt x="848" y="323"/>
                  </a:lnTo>
                  <a:lnTo>
                    <a:pt x="820" y="333"/>
                  </a:lnTo>
                  <a:lnTo>
                    <a:pt x="803" y="341"/>
                  </a:lnTo>
                  <a:lnTo>
                    <a:pt x="788" y="348"/>
                  </a:lnTo>
                  <a:lnTo>
                    <a:pt x="780" y="352"/>
                  </a:lnTo>
                  <a:lnTo>
                    <a:pt x="771" y="355"/>
                  </a:lnTo>
                  <a:lnTo>
                    <a:pt x="763" y="356"/>
                  </a:lnTo>
                  <a:lnTo>
                    <a:pt x="753" y="357"/>
                  </a:lnTo>
                  <a:lnTo>
                    <a:pt x="686" y="357"/>
                  </a:lnTo>
                  <a:lnTo>
                    <a:pt x="661" y="356"/>
                  </a:lnTo>
                  <a:lnTo>
                    <a:pt x="640" y="352"/>
                  </a:lnTo>
                  <a:lnTo>
                    <a:pt x="617" y="350"/>
                  </a:lnTo>
                  <a:lnTo>
                    <a:pt x="592" y="346"/>
                  </a:lnTo>
                  <a:lnTo>
                    <a:pt x="564" y="343"/>
                  </a:lnTo>
                  <a:lnTo>
                    <a:pt x="539" y="342"/>
                  </a:lnTo>
                  <a:lnTo>
                    <a:pt x="527" y="340"/>
                  </a:lnTo>
                  <a:lnTo>
                    <a:pt x="514" y="336"/>
                  </a:lnTo>
                  <a:lnTo>
                    <a:pt x="502" y="332"/>
                  </a:lnTo>
                  <a:lnTo>
                    <a:pt x="489" y="325"/>
                  </a:lnTo>
                  <a:lnTo>
                    <a:pt x="456" y="304"/>
                  </a:lnTo>
                  <a:lnTo>
                    <a:pt x="426" y="286"/>
                  </a:lnTo>
                  <a:lnTo>
                    <a:pt x="399" y="267"/>
                  </a:lnTo>
                  <a:lnTo>
                    <a:pt x="365" y="245"/>
                  </a:lnTo>
                  <a:lnTo>
                    <a:pt x="347" y="234"/>
                  </a:lnTo>
                  <a:lnTo>
                    <a:pt x="331" y="224"/>
                  </a:lnTo>
                  <a:lnTo>
                    <a:pt x="323" y="219"/>
                  </a:lnTo>
                  <a:lnTo>
                    <a:pt x="315" y="217"/>
                  </a:lnTo>
                  <a:lnTo>
                    <a:pt x="305" y="214"/>
                  </a:lnTo>
                  <a:lnTo>
                    <a:pt x="293" y="214"/>
                  </a:lnTo>
                  <a:lnTo>
                    <a:pt x="281" y="214"/>
                  </a:lnTo>
                  <a:lnTo>
                    <a:pt x="269" y="217"/>
                  </a:lnTo>
                  <a:lnTo>
                    <a:pt x="259" y="220"/>
                  </a:lnTo>
                  <a:lnTo>
                    <a:pt x="249" y="224"/>
                  </a:lnTo>
                  <a:lnTo>
                    <a:pt x="229" y="235"/>
                  </a:lnTo>
                  <a:lnTo>
                    <a:pt x="207" y="245"/>
                  </a:lnTo>
                  <a:lnTo>
                    <a:pt x="197" y="277"/>
                  </a:lnTo>
                  <a:lnTo>
                    <a:pt x="189" y="306"/>
                  </a:lnTo>
                  <a:lnTo>
                    <a:pt x="187" y="321"/>
                  </a:lnTo>
                  <a:lnTo>
                    <a:pt x="184" y="336"/>
                  </a:lnTo>
                  <a:lnTo>
                    <a:pt x="183" y="351"/>
                  </a:lnTo>
                  <a:lnTo>
                    <a:pt x="183" y="368"/>
                  </a:lnTo>
                  <a:lnTo>
                    <a:pt x="183" y="432"/>
                  </a:lnTo>
                  <a:lnTo>
                    <a:pt x="183" y="460"/>
                  </a:lnTo>
                  <a:lnTo>
                    <a:pt x="183" y="485"/>
                  </a:lnTo>
                  <a:lnTo>
                    <a:pt x="180" y="498"/>
                  </a:lnTo>
                  <a:lnTo>
                    <a:pt x="177" y="508"/>
                  </a:lnTo>
                  <a:lnTo>
                    <a:pt x="173" y="511"/>
                  </a:lnTo>
                  <a:lnTo>
                    <a:pt x="169" y="516"/>
                  </a:lnTo>
                  <a:lnTo>
                    <a:pt x="164" y="520"/>
                  </a:lnTo>
                  <a:lnTo>
                    <a:pt x="159" y="523"/>
                  </a:lnTo>
                  <a:lnTo>
                    <a:pt x="148" y="529"/>
                  </a:lnTo>
                  <a:lnTo>
                    <a:pt x="138" y="535"/>
                  </a:lnTo>
                  <a:lnTo>
                    <a:pt x="129" y="542"/>
                  </a:lnTo>
                  <a:lnTo>
                    <a:pt x="120" y="549"/>
                  </a:lnTo>
                  <a:lnTo>
                    <a:pt x="113" y="557"/>
                  </a:lnTo>
                  <a:lnTo>
                    <a:pt x="106" y="565"/>
                  </a:lnTo>
                  <a:lnTo>
                    <a:pt x="100" y="575"/>
                  </a:lnTo>
                  <a:lnTo>
                    <a:pt x="95" y="587"/>
                  </a:lnTo>
                  <a:lnTo>
                    <a:pt x="93" y="592"/>
                  </a:lnTo>
                  <a:lnTo>
                    <a:pt x="87" y="597"/>
                  </a:lnTo>
                  <a:lnTo>
                    <a:pt x="84" y="602"/>
                  </a:lnTo>
                  <a:lnTo>
                    <a:pt x="82" y="608"/>
                  </a:lnTo>
                  <a:lnTo>
                    <a:pt x="82" y="616"/>
                  </a:lnTo>
                  <a:lnTo>
                    <a:pt x="84" y="623"/>
                  </a:lnTo>
                  <a:lnTo>
                    <a:pt x="85" y="629"/>
                  </a:lnTo>
                  <a:lnTo>
                    <a:pt x="87" y="637"/>
                  </a:lnTo>
                  <a:lnTo>
                    <a:pt x="93" y="650"/>
                  </a:lnTo>
                  <a:lnTo>
                    <a:pt x="100" y="661"/>
                  </a:lnTo>
                  <a:lnTo>
                    <a:pt x="110" y="670"/>
                  </a:lnTo>
                  <a:lnTo>
                    <a:pt x="121" y="678"/>
                  </a:lnTo>
                  <a:lnTo>
                    <a:pt x="134" y="686"/>
                  </a:lnTo>
                  <a:lnTo>
                    <a:pt x="148" y="692"/>
                  </a:lnTo>
                  <a:lnTo>
                    <a:pt x="163" y="698"/>
                  </a:lnTo>
                  <a:lnTo>
                    <a:pt x="175" y="706"/>
                  </a:lnTo>
                  <a:lnTo>
                    <a:pt x="187" y="716"/>
                  </a:lnTo>
                  <a:lnTo>
                    <a:pt x="198" y="727"/>
                  </a:lnTo>
                  <a:lnTo>
                    <a:pt x="205" y="732"/>
                  </a:lnTo>
                  <a:lnTo>
                    <a:pt x="212" y="736"/>
                  </a:lnTo>
                  <a:lnTo>
                    <a:pt x="215" y="739"/>
                  </a:lnTo>
                  <a:lnTo>
                    <a:pt x="218" y="741"/>
                  </a:lnTo>
                  <a:lnTo>
                    <a:pt x="219" y="744"/>
                  </a:lnTo>
                  <a:lnTo>
                    <a:pt x="219" y="747"/>
                  </a:lnTo>
                  <a:lnTo>
                    <a:pt x="219" y="754"/>
                  </a:lnTo>
                  <a:lnTo>
                    <a:pt x="218" y="757"/>
                  </a:lnTo>
                  <a:lnTo>
                    <a:pt x="215" y="762"/>
                  </a:lnTo>
                  <a:lnTo>
                    <a:pt x="213" y="766"/>
                  </a:lnTo>
                  <a:lnTo>
                    <a:pt x="213" y="766"/>
                  </a:lnTo>
                  <a:lnTo>
                    <a:pt x="223" y="774"/>
                  </a:lnTo>
                  <a:lnTo>
                    <a:pt x="231" y="781"/>
                  </a:lnTo>
                  <a:lnTo>
                    <a:pt x="238" y="790"/>
                  </a:lnTo>
                  <a:lnTo>
                    <a:pt x="244" y="799"/>
                  </a:lnTo>
                  <a:lnTo>
                    <a:pt x="257" y="818"/>
                  </a:lnTo>
                  <a:lnTo>
                    <a:pt x="269" y="838"/>
                  </a:lnTo>
                  <a:lnTo>
                    <a:pt x="283" y="855"/>
                  </a:lnTo>
                  <a:lnTo>
                    <a:pt x="295" y="872"/>
                  </a:lnTo>
                  <a:lnTo>
                    <a:pt x="300" y="879"/>
                  </a:lnTo>
                  <a:lnTo>
                    <a:pt x="303" y="888"/>
                  </a:lnTo>
                  <a:lnTo>
                    <a:pt x="306" y="898"/>
                  </a:lnTo>
                  <a:lnTo>
                    <a:pt x="307" y="909"/>
                  </a:lnTo>
                  <a:lnTo>
                    <a:pt x="307" y="927"/>
                  </a:lnTo>
                  <a:lnTo>
                    <a:pt x="306" y="944"/>
                  </a:lnTo>
                  <a:lnTo>
                    <a:pt x="303" y="961"/>
                  </a:lnTo>
                  <a:lnTo>
                    <a:pt x="300" y="977"/>
                  </a:lnTo>
                  <a:lnTo>
                    <a:pt x="297" y="985"/>
                  </a:lnTo>
                  <a:lnTo>
                    <a:pt x="295" y="991"/>
                  </a:lnTo>
                  <a:lnTo>
                    <a:pt x="291" y="997"/>
                  </a:lnTo>
                  <a:lnTo>
                    <a:pt x="286" y="1002"/>
                  </a:lnTo>
                  <a:lnTo>
                    <a:pt x="281" y="1007"/>
                  </a:lnTo>
                  <a:lnTo>
                    <a:pt x="274" y="1011"/>
                  </a:lnTo>
                  <a:lnTo>
                    <a:pt x="267" y="1013"/>
                  </a:lnTo>
                  <a:lnTo>
                    <a:pt x="259" y="1015"/>
                  </a:lnTo>
                  <a:lnTo>
                    <a:pt x="241" y="1017"/>
                  </a:lnTo>
                  <a:lnTo>
                    <a:pt x="224" y="1021"/>
                  </a:lnTo>
                  <a:lnTo>
                    <a:pt x="217" y="1023"/>
                  </a:lnTo>
                  <a:lnTo>
                    <a:pt x="209" y="1027"/>
                  </a:lnTo>
                  <a:lnTo>
                    <a:pt x="202" y="1031"/>
                  </a:lnTo>
                  <a:lnTo>
                    <a:pt x="193" y="1036"/>
                  </a:lnTo>
                  <a:lnTo>
                    <a:pt x="180" y="1043"/>
                  </a:lnTo>
                  <a:lnTo>
                    <a:pt x="170" y="1051"/>
                  </a:lnTo>
                  <a:lnTo>
                    <a:pt x="165" y="1055"/>
                  </a:lnTo>
                  <a:lnTo>
                    <a:pt x="162" y="1060"/>
                  </a:lnTo>
                  <a:lnTo>
                    <a:pt x="159" y="1066"/>
                  </a:lnTo>
                  <a:lnTo>
                    <a:pt x="159" y="1074"/>
                  </a:lnTo>
                  <a:lnTo>
                    <a:pt x="159" y="1077"/>
                  </a:lnTo>
                  <a:lnTo>
                    <a:pt x="160" y="1080"/>
                  </a:lnTo>
                  <a:lnTo>
                    <a:pt x="163" y="1082"/>
                  </a:lnTo>
                  <a:lnTo>
                    <a:pt x="165" y="1085"/>
                  </a:lnTo>
                  <a:lnTo>
                    <a:pt x="172" y="1089"/>
                  </a:lnTo>
                  <a:lnTo>
                    <a:pt x="179" y="1092"/>
                  </a:lnTo>
                  <a:lnTo>
                    <a:pt x="185" y="1096"/>
                  </a:lnTo>
                  <a:lnTo>
                    <a:pt x="193" y="1100"/>
                  </a:lnTo>
                  <a:lnTo>
                    <a:pt x="195" y="1102"/>
                  </a:lnTo>
                  <a:lnTo>
                    <a:pt x="197" y="1105"/>
                  </a:lnTo>
                  <a:lnTo>
                    <a:pt x="198" y="1109"/>
                  </a:lnTo>
                  <a:lnTo>
                    <a:pt x="198" y="1113"/>
                  </a:lnTo>
                  <a:lnTo>
                    <a:pt x="198" y="1193"/>
                  </a:lnTo>
                  <a:lnTo>
                    <a:pt x="199" y="1212"/>
                  </a:lnTo>
                  <a:lnTo>
                    <a:pt x="203" y="1228"/>
                  </a:lnTo>
                  <a:lnTo>
                    <a:pt x="205" y="1244"/>
                  </a:lnTo>
                  <a:lnTo>
                    <a:pt x="207" y="1263"/>
                  </a:lnTo>
                  <a:lnTo>
                    <a:pt x="205" y="1274"/>
                  </a:lnTo>
                  <a:lnTo>
                    <a:pt x="204" y="1284"/>
                  </a:lnTo>
                  <a:lnTo>
                    <a:pt x="200" y="1293"/>
                  </a:lnTo>
                  <a:lnTo>
                    <a:pt x="197" y="1302"/>
                  </a:lnTo>
                  <a:lnTo>
                    <a:pt x="187" y="1317"/>
                  </a:lnTo>
                  <a:lnTo>
                    <a:pt x="177" y="1332"/>
                  </a:lnTo>
                  <a:lnTo>
                    <a:pt x="165" y="1347"/>
                  </a:lnTo>
                  <a:lnTo>
                    <a:pt x="155" y="1363"/>
                  </a:lnTo>
                  <a:lnTo>
                    <a:pt x="151" y="1372"/>
                  </a:lnTo>
                  <a:lnTo>
                    <a:pt x="148" y="1381"/>
                  </a:lnTo>
                  <a:lnTo>
                    <a:pt x="146" y="1391"/>
                  </a:lnTo>
                  <a:lnTo>
                    <a:pt x="145" y="1401"/>
                  </a:lnTo>
                  <a:lnTo>
                    <a:pt x="145" y="1464"/>
                  </a:lnTo>
                  <a:lnTo>
                    <a:pt x="145" y="1471"/>
                  </a:lnTo>
                  <a:lnTo>
                    <a:pt x="144" y="1479"/>
                  </a:lnTo>
                  <a:lnTo>
                    <a:pt x="141" y="1486"/>
                  </a:lnTo>
                  <a:lnTo>
                    <a:pt x="139" y="1493"/>
                  </a:lnTo>
                  <a:lnTo>
                    <a:pt x="133" y="1504"/>
                  </a:lnTo>
                  <a:lnTo>
                    <a:pt x="124" y="1515"/>
                  </a:lnTo>
                  <a:lnTo>
                    <a:pt x="115" y="1525"/>
                  </a:lnTo>
                  <a:lnTo>
                    <a:pt x="104" y="1537"/>
                  </a:lnTo>
                  <a:lnTo>
                    <a:pt x="94" y="1549"/>
                  </a:lnTo>
                  <a:lnTo>
                    <a:pt x="85" y="1562"/>
                  </a:lnTo>
                  <a:lnTo>
                    <a:pt x="76" y="1576"/>
                  </a:lnTo>
                  <a:lnTo>
                    <a:pt x="69" y="1588"/>
                  </a:lnTo>
                  <a:lnTo>
                    <a:pt x="66" y="1594"/>
                  </a:lnTo>
                  <a:lnTo>
                    <a:pt x="64" y="1602"/>
                  </a:lnTo>
                  <a:lnTo>
                    <a:pt x="62" y="1609"/>
                  </a:lnTo>
                  <a:lnTo>
                    <a:pt x="61" y="1618"/>
                  </a:lnTo>
                  <a:lnTo>
                    <a:pt x="61" y="1627"/>
                  </a:lnTo>
                  <a:lnTo>
                    <a:pt x="64" y="1636"/>
                  </a:lnTo>
                  <a:lnTo>
                    <a:pt x="64" y="1639"/>
                  </a:lnTo>
                  <a:lnTo>
                    <a:pt x="64" y="1643"/>
                  </a:lnTo>
                  <a:lnTo>
                    <a:pt x="62" y="1648"/>
                  </a:lnTo>
                  <a:lnTo>
                    <a:pt x="61" y="1652"/>
                  </a:lnTo>
                  <a:lnTo>
                    <a:pt x="55" y="1660"/>
                  </a:lnTo>
                  <a:lnTo>
                    <a:pt x="47" y="1667"/>
                  </a:lnTo>
                  <a:lnTo>
                    <a:pt x="40" y="1672"/>
                  </a:lnTo>
                  <a:lnTo>
                    <a:pt x="34" y="1678"/>
                  </a:lnTo>
                  <a:lnTo>
                    <a:pt x="26" y="1683"/>
                  </a:lnTo>
                  <a:lnTo>
                    <a:pt x="21" y="1691"/>
                  </a:lnTo>
                  <a:lnTo>
                    <a:pt x="18" y="1693"/>
                  </a:lnTo>
                  <a:lnTo>
                    <a:pt x="17" y="1698"/>
                  </a:lnTo>
                  <a:lnTo>
                    <a:pt x="16" y="1702"/>
                  </a:lnTo>
                  <a:lnTo>
                    <a:pt x="16" y="1707"/>
                  </a:lnTo>
                  <a:lnTo>
                    <a:pt x="17" y="1720"/>
                  </a:lnTo>
                  <a:lnTo>
                    <a:pt x="21" y="1731"/>
                  </a:lnTo>
                  <a:lnTo>
                    <a:pt x="25" y="1740"/>
                  </a:lnTo>
                  <a:lnTo>
                    <a:pt x="31" y="1750"/>
                  </a:lnTo>
                  <a:lnTo>
                    <a:pt x="36" y="1759"/>
                  </a:lnTo>
                  <a:lnTo>
                    <a:pt x="41" y="1769"/>
                  </a:lnTo>
                  <a:lnTo>
                    <a:pt x="45" y="1780"/>
                  </a:lnTo>
                  <a:lnTo>
                    <a:pt x="47" y="1793"/>
                  </a:lnTo>
                  <a:lnTo>
                    <a:pt x="0" y="1967"/>
                  </a:lnTo>
                  <a:lnTo>
                    <a:pt x="0" y="2003"/>
                  </a:lnTo>
                  <a:lnTo>
                    <a:pt x="54" y="2003"/>
                  </a:lnTo>
                  <a:lnTo>
                    <a:pt x="60" y="2010"/>
                  </a:lnTo>
                  <a:lnTo>
                    <a:pt x="65" y="2017"/>
                  </a:lnTo>
                  <a:lnTo>
                    <a:pt x="69" y="2025"/>
                  </a:lnTo>
                  <a:lnTo>
                    <a:pt x="71" y="2032"/>
                  </a:lnTo>
                  <a:lnTo>
                    <a:pt x="74" y="2040"/>
                  </a:lnTo>
                  <a:lnTo>
                    <a:pt x="75" y="2049"/>
                  </a:lnTo>
                  <a:lnTo>
                    <a:pt x="75" y="2057"/>
                  </a:lnTo>
                  <a:lnTo>
                    <a:pt x="74" y="2067"/>
                  </a:lnTo>
                  <a:lnTo>
                    <a:pt x="74" y="2081"/>
                  </a:lnTo>
                  <a:lnTo>
                    <a:pt x="72" y="2095"/>
                  </a:lnTo>
                  <a:lnTo>
                    <a:pt x="74" y="2100"/>
                  </a:lnTo>
                  <a:lnTo>
                    <a:pt x="76" y="2105"/>
                  </a:lnTo>
                  <a:lnTo>
                    <a:pt x="77" y="2106"/>
                  </a:lnTo>
                  <a:lnTo>
                    <a:pt x="80" y="2109"/>
                  </a:lnTo>
                  <a:lnTo>
                    <a:pt x="82" y="2109"/>
                  </a:lnTo>
                  <a:lnTo>
                    <a:pt x="85" y="2109"/>
                  </a:lnTo>
                  <a:lnTo>
                    <a:pt x="91" y="2109"/>
                  </a:lnTo>
                  <a:lnTo>
                    <a:pt x="98" y="2105"/>
                  </a:lnTo>
                  <a:lnTo>
                    <a:pt x="104" y="2101"/>
                  </a:lnTo>
                  <a:lnTo>
                    <a:pt x="109" y="2097"/>
                  </a:lnTo>
                  <a:lnTo>
                    <a:pt x="114" y="2092"/>
                  </a:lnTo>
                  <a:lnTo>
                    <a:pt x="119" y="2089"/>
                  </a:lnTo>
                  <a:lnTo>
                    <a:pt x="125" y="2086"/>
                  </a:lnTo>
                  <a:lnTo>
                    <a:pt x="133" y="2085"/>
                  </a:lnTo>
                  <a:lnTo>
                    <a:pt x="146" y="2089"/>
                  </a:lnTo>
                  <a:lnTo>
                    <a:pt x="159" y="2091"/>
                  </a:lnTo>
                  <a:lnTo>
                    <a:pt x="214" y="2091"/>
                  </a:lnTo>
                  <a:lnTo>
                    <a:pt x="222" y="2081"/>
                  </a:lnTo>
                  <a:lnTo>
                    <a:pt x="228" y="2070"/>
                  </a:lnTo>
                  <a:lnTo>
                    <a:pt x="233" y="2060"/>
                  </a:lnTo>
                  <a:lnTo>
                    <a:pt x="238" y="2049"/>
                  </a:lnTo>
                  <a:lnTo>
                    <a:pt x="244" y="2040"/>
                  </a:lnTo>
                  <a:lnTo>
                    <a:pt x="251" y="2032"/>
                  </a:lnTo>
                  <a:lnTo>
                    <a:pt x="254" y="2028"/>
                  </a:lnTo>
                  <a:lnTo>
                    <a:pt x="259" y="2027"/>
                  </a:lnTo>
                  <a:lnTo>
                    <a:pt x="264" y="2025"/>
                  </a:lnTo>
                  <a:lnTo>
                    <a:pt x="269" y="2025"/>
                  </a:lnTo>
                  <a:lnTo>
                    <a:pt x="281" y="2025"/>
                  </a:lnTo>
                  <a:lnTo>
                    <a:pt x="291" y="2027"/>
                  </a:lnTo>
                  <a:lnTo>
                    <a:pt x="300" y="2028"/>
                  </a:lnTo>
                  <a:lnTo>
                    <a:pt x="308" y="2031"/>
                  </a:lnTo>
                  <a:lnTo>
                    <a:pt x="317" y="2033"/>
                  </a:lnTo>
                  <a:lnTo>
                    <a:pt x="326" y="2036"/>
                  </a:lnTo>
                  <a:lnTo>
                    <a:pt x="336" y="2037"/>
                  </a:lnTo>
                  <a:lnTo>
                    <a:pt x="346" y="2039"/>
                  </a:lnTo>
                  <a:lnTo>
                    <a:pt x="357" y="2037"/>
                  </a:lnTo>
                  <a:lnTo>
                    <a:pt x="366" y="2036"/>
                  </a:lnTo>
                  <a:lnTo>
                    <a:pt x="375" y="2033"/>
                  </a:lnTo>
                  <a:lnTo>
                    <a:pt x="384" y="2031"/>
                  </a:lnTo>
                  <a:lnTo>
                    <a:pt x="392" y="2028"/>
                  </a:lnTo>
                  <a:lnTo>
                    <a:pt x="401" y="2027"/>
                  </a:lnTo>
                  <a:lnTo>
                    <a:pt x="410" y="2025"/>
                  </a:lnTo>
                  <a:lnTo>
                    <a:pt x="420" y="2025"/>
                  </a:lnTo>
                  <a:lnTo>
                    <a:pt x="433" y="2025"/>
                  </a:lnTo>
                  <a:lnTo>
                    <a:pt x="444" y="2027"/>
                  </a:lnTo>
                  <a:lnTo>
                    <a:pt x="454" y="2030"/>
                  </a:lnTo>
                  <a:lnTo>
                    <a:pt x="464" y="2033"/>
                  </a:lnTo>
                  <a:lnTo>
                    <a:pt x="483" y="2041"/>
                  </a:lnTo>
                  <a:lnTo>
                    <a:pt x="505" y="2051"/>
                  </a:lnTo>
                  <a:lnTo>
                    <a:pt x="505" y="2051"/>
                  </a:lnTo>
                  <a:lnTo>
                    <a:pt x="513" y="2060"/>
                  </a:lnTo>
                  <a:lnTo>
                    <a:pt x="519" y="2067"/>
                  </a:lnTo>
                  <a:lnTo>
                    <a:pt x="524" y="2076"/>
                  </a:lnTo>
                  <a:lnTo>
                    <a:pt x="528" y="2085"/>
                  </a:lnTo>
                  <a:lnTo>
                    <a:pt x="530" y="2095"/>
                  </a:lnTo>
                  <a:lnTo>
                    <a:pt x="533" y="2104"/>
                  </a:lnTo>
                  <a:lnTo>
                    <a:pt x="534" y="2115"/>
                  </a:lnTo>
                  <a:lnTo>
                    <a:pt x="534" y="2125"/>
                  </a:lnTo>
                  <a:lnTo>
                    <a:pt x="533" y="2136"/>
                  </a:lnTo>
                  <a:lnTo>
                    <a:pt x="530" y="2145"/>
                  </a:lnTo>
                  <a:lnTo>
                    <a:pt x="527" y="2155"/>
                  </a:lnTo>
                  <a:lnTo>
                    <a:pt x="523" y="2163"/>
                  </a:lnTo>
                  <a:lnTo>
                    <a:pt x="512" y="2180"/>
                  </a:lnTo>
                  <a:lnTo>
                    <a:pt x="503" y="2199"/>
                  </a:lnTo>
                  <a:lnTo>
                    <a:pt x="499" y="2210"/>
                  </a:lnTo>
                  <a:lnTo>
                    <a:pt x="495" y="2220"/>
                  </a:lnTo>
                  <a:lnTo>
                    <a:pt x="490" y="2229"/>
                  </a:lnTo>
                  <a:lnTo>
                    <a:pt x="484" y="2239"/>
                  </a:lnTo>
                  <a:lnTo>
                    <a:pt x="502" y="2249"/>
                  </a:lnTo>
                  <a:lnTo>
                    <a:pt x="517" y="2258"/>
                  </a:lnTo>
                  <a:lnTo>
                    <a:pt x="530" y="2269"/>
                  </a:lnTo>
                  <a:lnTo>
                    <a:pt x="544" y="2283"/>
                  </a:lnTo>
                  <a:lnTo>
                    <a:pt x="551" y="2293"/>
                  </a:lnTo>
                  <a:lnTo>
                    <a:pt x="556" y="2303"/>
                  </a:lnTo>
                  <a:lnTo>
                    <a:pt x="558" y="2313"/>
                  </a:lnTo>
                  <a:lnTo>
                    <a:pt x="561" y="2323"/>
                  </a:lnTo>
                  <a:lnTo>
                    <a:pt x="564" y="2333"/>
                  </a:lnTo>
                  <a:lnTo>
                    <a:pt x="568" y="2341"/>
                  </a:lnTo>
                  <a:lnTo>
                    <a:pt x="572" y="2343"/>
                  </a:lnTo>
                  <a:lnTo>
                    <a:pt x="576" y="2346"/>
                  </a:lnTo>
                  <a:lnTo>
                    <a:pt x="579" y="2347"/>
                  </a:lnTo>
                  <a:lnTo>
                    <a:pt x="584" y="2347"/>
                  </a:lnTo>
                  <a:lnTo>
                    <a:pt x="602" y="2347"/>
                  </a:lnTo>
                  <a:lnTo>
                    <a:pt x="617" y="2346"/>
                  </a:lnTo>
                  <a:lnTo>
                    <a:pt x="632" y="2342"/>
                  </a:lnTo>
                  <a:lnTo>
                    <a:pt x="648" y="2337"/>
                  </a:lnTo>
                  <a:lnTo>
                    <a:pt x="652" y="2335"/>
                  </a:lnTo>
                  <a:lnTo>
                    <a:pt x="656" y="2332"/>
                  </a:lnTo>
                  <a:lnTo>
                    <a:pt x="660" y="2328"/>
                  </a:lnTo>
                  <a:lnTo>
                    <a:pt x="662" y="2325"/>
                  </a:lnTo>
                  <a:lnTo>
                    <a:pt x="666" y="2316"/>
                  </a:lnTo>
                  <a:lnTo>
                    <a:pt x="670" y="2307"/>
                  </a:lnTo>
                  <a:lnTo>
                    <a:pt x="674" y="2298"/>
                  </a:lnTo>
                  <a:lnTo>
                    <a:pt x="679" y="2291"/>
                  </a:lnTo>
                  <a:lnTo>
                    <a:pt x="681" y="2288"/>
                  </a:lnTo>
                  <a:lnTo>
                    <a:pt x="685" y="2286"/>
                  </a:lnTo>
                  <a:lnTo>
                    <a:pt x="689" y="2284"/>
                  </a:lnTo>
                  <a:lnTo>
                    <a:pt x="692" y="2283"/>
                  </a:lnTo>
                  <a:lnTo>
                    <a:pt x="709" y="2288"/>
                  </a:lnTo>
                  <a:lnTo>
                    <a:pt x="725" y="2292"/>
                  </a:lnTo>
                  <a:lnTo>
                    <a:pt x="739" y="2288"/>
                  </a:lnTo>
                  <a:lnTo>
                    <a:pt x="753" y="2283"/>
                  </a:lnTo>
                  <a:lnTo>
                    <a:pt x="758" y="2284"/>
                  </a:lnTo>
                  <a:lnTo>
                    <a:pt x="763" y="2286"/>
                  </a:lnTo>
                  <a:lnTo>
                    <a:pt x="768" y="2288"/>
                  </a:lnTo>
                  <a:lnTo>
                    <a:pt x="771" y="2291"/>
                  </a:lnTo>
                  <a:lnTo>
                    <a:pt x="779" y="2298"/>
                  </a:lnTo>
                  <a:lnTo>
                    <a:pt x="787" y="2306"/>
                  </a:lnTo>
                  <a:lnTo>
                    <a:pt x="793" y="2315"/>
                  </a:lnTo>
                  <a:lnTo>
                    <a:pt x="800" y="2322"/>
                  </a:lnTo>
                  <a:lnTo>
                    <a:pt x="804" y="2325"/>
                  </a:lnTo>
                  <a:lnTo>
                    <a:pt x="809" y="2327"/>
                  </a:lnTo>
                  <a:lnTo>
                    <a:pt x="814" y="2328"/>
                  </a:lnTo>
                  <a:lnTo>
                    <a:pt x="820" y="2328"/>
                  </a:lnTo>
                  <a:lnTo>
                    <a:pt x="825" y="2328"/>
                  </a:lnTo>
                  <a:lnTo>
                    <a:pt x="830" y="2327"/>
                  </a:lnTo>
                  <a:lnTo>
                    <a:pt x="834" y="2326"/>
                  </a:lnTo>
                  <a:lnTo>
                    <a:pt x="839" y="2323"/>
                  </a:lnTo>
                  <a:lnTo>
                    <a:pt x="846" y="2317"/>
                  </a:lnTo>
                  <a:lnTo>
                    <a:pt x="852" y="2308"/>
                  </a:lnTo>
                  <a:lnTo>
                    <a:pt x="862" y="2289"/>
                  </a:lnTo>
                  <a:lnTo>
                    <a:pt x="876" y="2271"/>
                  </a:lnTo>
                  <a:lnTo>
                    <a:pt x="886" y="2266"/>
                  </a:lnTo>
                  <a:lnTo>
                    <a:pt x="897" y="2261"/>
                  </a:lnTo>
                  <a:lnTo>
                    <a:pt x="902" y="2253"/>
                  </a:lnTo>
                  <a:lnTo>
                    <a:pt x="904" y="2244"/>
                  </a:lnTo>
                  <a:lnTo>
                    <a:pt x="907" y="2237"/>
                  </a:lnTo>
                  <a:lnTo>
                    <a:pt x="908" y="2229"/>
                  </a:lnTo>
                  <a:lnTo>
                    <a:pt x="910" y="2212"/>
                  </a:lnTo>
                  <a:lnTo>
                    <a:pt x="912" y="2194"/>
                  </a:lnTo>
                  <a:lnTo>
                    <a:pt x="923" y="2187"/>
                  </a:lnTo>
                  <a:lnTo>
                    <a:pt x="933" y="2178"/>
                  </a:lnTo>
                  <a:lnTo>
                    <a:pt x="936" y="2169"/>
                  </a:lnTo>
                  <a:lnTo>
                    <a:pt x="936" y="2160"/>
                  </a:lnTo>
                  <a:lnTo>
                    <a:pt x="936" y="2151"/>
                  </a:lnTo>
                  <a:lnTo>
                    <a:pt x="935" y="2143"/>
                  </a:lnTo>
                  <a:lnTo>
                    <a:pt x="935" y="2135"/>
                  </a:lnTo>
                  <a:lnTo>
                    <a:pt x="935" y="2126"/>
                  </a:lnTo>
                  <a:lnTo>
                    <a:pt x="936" y="2119"/>
                  </a:lnTo>
                  <a:lnTo>
                    <a:pt x="938" y="2109"/>
                  </a:lnTo>
                  <a:lnTo>
                    <a:pt x="942" y="2104"/>
                  </a:lnTo>
                  <a:lnTo>
                    <a:pt x="947" y="2099"/>
                  </a:lnTo>
                  <a:lnTo>
                    <a:pt x="952" y="2095"/>
                  </a:lnTo>
                  <a:lnTo>
                    <a:pt x="957" y="2092"/>
                  </a:lnTo>
                  <a:lnTo>
                    <a:pt x="962" y="2089"/>
                  </a:lnTo>
                  <a:lnTo>
                    <a:pt x="968" y="2086"/>
                  </a:lnTo>
                  <a:lnTo>
                    <a:pt x="974" y="2082"/>
                  </a:lnTo>
                  <a:lnTo>
                    <a:pt x="979" y="2077"/>
                  </a:lnTo>
                  <a:lnTo>
                    <a:pt x="986" y="2067"/>
                  </a:lnTo>
                  <a:lnTo>
                    <a:pt x="994" y="2057"/>
                  </a:lnTo>
                  <a:lnTo>
                    <a:pt x="999" y="2049"/>
                  </a:lnTo>
                  <a:lnTo>
                    <a:pt x="1005" y="2039"/>
                  </a:lnTo>
                  <a:lnTo>
                    <a:pt x="1014" y="2018"/>
                  </a:lnTo>
                  <a:lnTo>
                    <a:pt x="1026" y="1996"/>
                  </a:lnTo>
                  <a:lnTo>
                    <a:pt x="1036" y="1981"/>
                  </a:lnTo>
                  <a:lnTo>
                    <a:pt x="1046" y="1969"/>
                  </a:lnTo>
                  <a:lnTo>
                    <a:pt x="1059" y="1958"/>
                  </a:lnTo>
                  <a:lnTo>
                    <a:pt x="1071" y="1946"/>
                  </a:lnTo>
                  <a:lnTo>
                    <a:pt x="1075" y="1939"/>
                  </a:lnTo>
                  <a:lnTo>
                    <a:pt x="1079" y="1933"/>
                  </a:lnTo>
                  <a:lnTo>
                    <a:pt x="1083" y="1926"/>
                  </a:lnTo>
                  <a:lnTo>
                    <a:pt x="1085" y="1919"/>
                  </a:lnTo>
                  <a:lnTo>
                    <a:pt x="1088" y="1913"/>
                  </a:lnTo>
                  <a:lnTo>
                    <a:pt x="1091" y="1908"/>
                  </a:lnTo>
                  <a:lnTo>
                    <a:pt x="1094" y="1906"/>
                  </a:lnTo>
                  <a:lnTo>
                    <a:pt x="1097" y="1904"/>
                  </a:lnTo>
                  <a:lnTo>
                    <a:pt x="1099" y="1903"/>
                  </a:lnTo>
                  <a:lnTo>
                    <a:pt x="1103" y="1903"/>
                  </a:lnTo>
                  <a:lnTo>
                    <a:pt x="1110" y="1904"/>
                  </a:lnTo>
                  <a:lnTo>
                    <a:pt x="1118" y="1907"/>
                  </a:lnTo>
                  <a:lnTo>
                    <a:pt x="1124" y="1912"/>
                  </a:lnTo>
                  <a:lnTo>
                    <a:pt x="1129" y="1917"/>
                  </a:lnTo>
                  <a:lnTo>
                    <a:pt x="1135" y="1922"/>
                  </a:lnTo>
                  <a:lnTo>
                    <a:pt x="1140" y="1926"/>
                  </a:lnTo>
                  <a:lnTo>
                    <a:pt x="1148" y="1928"/>
                  </a:lnTo>
                  <a:lnTo>
                    <a:pt x="1155" y="1929"/>
                  </a:lnTo>
                  <a:lnTo>
                    <a:pt x="1161" y="1928"/>
                  </a:lnTo>
                  <a:lnTo>
                    <a:pt x="1166" y="1926"/>
                  </a:lnTo>
                  <a:lnTo>
                    <a:pt x="1168" y="1923"/>
                  </a:lnTo>
                  <a:lnTo>
                    <a:pt x="1171" y="1918"/>
                  </a:lnTo>
                  <a:lnTo>
                    <a:pt x="1176" y="1908"/>
                  </a:lnTo>
                  <a:lnTo>
                    <a:pt x="1182" y="1898"/>
                  </a:lnTo>
                  <a:lnTo>
                    <a:pt x="1191" y="1888"/>
                  </a:lnTo>
                  <a:lnTo>
                    <a:pt x="1198" y="1878"/>
                  </a:lnTo>
                  <a:lnTo>
                    <a:pt x="1204" y="1868"/>
                  </a:lnTo>
                  <a:lnTo>
                    <a:pt x="1208" y="1857"/>
                  </a:lnTo>
                  <a:lnTo>
                    <a:pt x="1211" y="1845"/>
                  </a:lnTo>
                  <a:lnTo>
                    <a:pt x="1212" y="1834"/>
                  </a:lnTo>
                  <a:lnTo>
                    <a:pt x="1212" y="1821"/>
                  </a:lnTo>
                  <a:lnTo>
                    <a:pt x="1211" y="1808"/>
                  </a:lnTo>
                  <a:lnTo>
                    <a:pt x="1263" y="1808"/>
                  </a:lnTo>
                  <a:lnTo>
                    <a:pt x="1272" y="1808"/>
                  </a:lnTo>
                  <a:lnTo>
                    <a:pt x="1280" y="1805"/>
                  </a:lnTo>
                  <a:lnTo>
                    <a:pt x="1286" y="1803"/>
                  </a:lnTo>
                  <a:lnTo>
                    <a:pt x="1292" y="1799"/>
                  </a:lnTo>
                  <a:lnTo>
                    <a:pt x="1304" y="1789"/>
                  </a:lnTo>
                  <a:lnTo>
                    <a:pt x="1317" y="1779"/>
                  </a:lnTo>
                  <a:lnTo>
                    <a:pt x="1329" y="1771"/>
                  </a:lnTo>
                  <a:lnTo>
                    <a:pt x="1340" y="1765"/>
                  </a:lnTo>
                  <a:lnTo>
                    <a:pt x="1351" y="1760"/>
                  </a:lnTo>
                  <a:lnTo>
                    <a:pt x="1363" y="1756"/>
                  </a:lnTo>
                  <a:lnTo>
                    <a:pt x="1375" y="1755"/>
                  </a:lnTo>
                  <a:lnTo>
                    <a:pt x="1388" y="1754"/>
                  </a:lnTo>
                  <a:lnTo>
                    <a:pt x="1400" y="1752"/>
                  </a:lnTo>
                  <a:lnTo>
                    <a:pt x="1415" y="1752"/>
                  </a:lnTo>
                  <a:lnTo>
                    <a:pt x="1425" y="1752"/>
                  </a:lnTo>
                  <a:lnTo>
                    <a:pt x="1435" y="1755"/>
                  </a:lnTo>
                  <a:lnTo>
                    <a:pt x="1440" y="1756"/>
                  </a:lnTo>
                  <a:lnTo>
                    <a:pt x="1444" y="1759"/>
                  </a:lnTo>
                  <a:lnTo>
                    <a:pt x="1448" y="1761"/>
                  </a:lnTo>
                  <a:lnTo>
                    <a:pt x="1452" y="1766"/>
                  </a:lnTo>
                  <a:lnTo>
                    <a:pt x="1457" y="1774"/>
                  </a:lnTo>
                  <a:lnTo>
                    <a:pt x="1459" y="1783"/>
                  </a:lnTo>
                  <a:lnTo>
                    <a:pt x="1459" y="1790"/>
                  </a:lnTo>
                  <a:lnTo>
                    <a:pt x="1459" y="1799"/>
                  </a:lnTo>
                  <a:lnTo>
                    <a:pt x="1459" y="1808"/>
                  </a:lnTo>
                  <a:lnTo>
                    <a:pt x="1459" y="1816"/>
                  </a:lnTo>
                  <a:lnTo>
                    <a:pt x="1462" y="1825"/>
                  </a:lnTo>
                  <a:lnTo>
                    <a:pt x="1465" y="1834"/>
                  </a:lnTo>
                  <a:lnTo>
                    <a:pt x="1468" y="1838"/>
                  </a:lnTo>
                  <a:lnTo>
                    <a:pt x="1472" y="1840"/>
                  </a:lnTo>
                  <a:lnTo>
                    <a:pt x="1476" y="1843"/>
                  </a:lnTo>
                  <a:lnTo>
                    <a:pt x="1481" y="1844"/>
                  </a:lnTo>
                  <a:lnTo>
                    <a:pt x="1489" y="1845"/>
                  </a:lnTo>
                  <a:lnTo>
                    <a:pt x="1499" y="1848"/>
                  </a:lnTo>
                  <a:lnTo>
                    <a:pt x="1512" y="1852"/>
                  </a:lnTo>
                  <a:lnTo>
                    <a:pt x="1523" y="1855"/>
                  </a:lnTo>
                  <a:lnTo>
                    <a:pt x="1534" y="1858"/>
                  </a:lnTo>
                  <a:lnTo>
                    <a:pt x="1548" y="1858"/>
                  </a:lnTo>
                  <a:lnTo>
                    <a:pt x="1563" y="1857"/>
                  </a:lnTo>
                  <a:lnTo>
                    <a:pt x="1577" y="1854"/>
                  </a:lnTo>
                  <a:lnTo>
                    <a:pt x="1590" y="1848"/>
                  </a:lnTo>
                  <a:lnTo>
                    <a:pt x="1601" y="1840"/>
                  </a:lnTo>
                  <a:lnTo>
                    <a:pt x="1606" y="1836"/>
                  </a:lnTo>
                  <a:lnTo>
                    <a:pt x="1610" y="1831"/>
                  </a:lnTo>
                  <a:lnTo>
                    <a:pt x="1614" y="1825"/>
                  </a:lnTo>
                  <a:lnTo>
                    <a:pt x="1617" y="1820"/>
                  </a:lnTo>
                  <a:lnTo>
                    <a:pt x="1620" y="1814"/>
                  </a:lnTo>
                  <a:lnTo>
                    <a:pt x="1622" y="1808"/>
                  </a:lnTo>
                  <a:lnTo>
                    <a:pt x="1624" y="1800"/>
                  </a:lnTo>
                  <a:lnTo>
                    <a:pt x="1624" y="1794"/>
                  </a:lnTo>
                  <a:lnTo>
                    <a:pt x="1624" y="1784"/>
                  </a:lnTo>
                  <a:lnTo>
                    <a:pt x="1622" y="1775"/>
                  </a:lnTo>
                  <a:lnTo>
                    <a:pt x="1620" y="1767"/>
                  </a:lnTo>
                  <a:lnTo>
                    <a:pt x="1619" y="1759"/>
                  </a:lnTo>
                  <a:lnTo>
                    <a:pt x="1614" y="1744"/>
                  </a:lnTo>
                  <a:lnTo>
                    <a:pt x="1611" y="1725"/>
                  </a:lnTo>
                  <a:lnTo>
                    <a:pt x="1629" y="1726"/>
                  </a:lnTo>
                  <a:lnTo>
                    <a:pt x="1646" y="1725"/>
                  </a:lnTo>
                  <a:lnTo>
                    <a:pt x="1646" y="1693"/>
                  </a:lnTo>
                  <a:lnTo>
                    <a:pt x="1645" y="1685"/>
                  </a:lnTo>
                  <a:lnTo>
                    <a:pt x="1644" y="1677"/>
                  </a:lnTo>
                  <a:lnTo>
                    <a:pt x="1641" y="1670"/>
                  </a:lnTo>
                  <a:lnTo>
                    <a:pt x="1639" y="1662"/>
                  </a:lnTo>
                  <a:lnTo>
                    <a:pt x="1636" y="1655"/>
                  </a:lnTo>
                  <a:lnTo>
                    <a:pt x="1634" y="1648"/>
                  </a:lnTo>
                  <a:lnTo>
                    <a:pt x="1632" y="1639"/>
                  </a:lnTo>
                  <a:lnTo>
                    <a:pt x="1631" y="1631"/>
                  </a:lnTo>
                  <a:lnTo>
                    <a:pt x="1632" y="1627"/>
                  </a:lnTo>
                  <a:lnTo>
                    <a:pt x="1632" y="1623"/>
                  </a:lnTo>
                  <a:lnTo>
                    <a:pt x="1635" y="1619"/>
                  </a:lnTo>
                  <a:lnTo>
                    <a:pt x="1636" y="1617"/>
                  </a:lnTo>
                  <a:lnTo>
                    <a:pt x="1642" y="1612"/>
                  </a:lnTo>
                  <a:lnTo>
                    <a:pt x="1650" y="1609"/>
                  </a:lnTo>
                  <a:lnTo>
                    <a:pt x="1657" y="1607"/>
                  </a:lnTo>
                  <a:lnTo>
                    <a:pt x="1666" y="1606"/>
                  </a:lnTo>
                  <a:lnTo>
                    <a:pt x="1675" y="1604"/>
                  </a:lnTo>
                  <a:lnTo>
                    <a:pt x="1685" y="1604"/>
                  </a:lnTo>
                  <a:lnTo>
                    <a:pt x="1706" y="1604"/>
                  </a:lnTo>
                  <a:lnTo>
                    <a:pt x="1725" y="1606"/>
                  </a:lnTo>
                  <a:lnTo>
                    <a:pt x="1745" y="1607"/>
                  </a:lnTo>
                  <a:lnTo>
                    <a:pt x="1767" y="1604"/>
                  </a:lnTo>
                  <a:lnTo>
                    <a:pt x="1782" y="1604"/>
                  </a:lnTo>
                  <a:lnTo>
                    <a:pt x="1796" y="1606"/>
                  </a:lnTo>
                  <a:lnTo>
                    <a:pt x="1808" y="1607"/>
                  </a:lnTo>
                  <a:lnTo>
                    <a:pt x="1824" y="1607"/>
                  </a:lnTo>
                  <a:lnTo>
                    <a:pt x="1831" y="1607"/>
                  </a:lnTo>
                  <a:lnTo>
                    <a:pt x="1838" y="1606"/>
                  </a:lnTo>
                  <a:lnTo>
                    <a:pt x="1843" y="1604"/>
                  </a:lnTo>
                  <a:lnTo>
                    <a:pt x="1849" y="1602"/>
                  </a:lnTo>
                  <a:lnTo>
                    <a:pt x="1860" y="1596"/>
                  </a:lnTo>
                  <a:lnTo>
                    <a:pt x="1870" y="1588"/>
                  </a:lnTo>
                  <a:lnTo>
                    <a:pt x="1886" y="1568"/>
                  </a:lnTo>
                  <a:lnTo>
                    <a:pt x="1903" y="1547"/>
                  </a:lnTo>
                  <a:lnTo>
                    <a:pt x="1910" y="1538"/>
                  </a:lnTo>
                  <a:lnTo>
                    <a:pt x="1915" y="1529"/>
                  </a:lnTo>
                  <a:lnTo>
                    <a:pt x="1920" y="1522"/>
                  </a:lnTo>
                  <a:lnTo>
                    <a:pt x="1927" y="1514"/>
                  </a:lnTo>
                  <a:lnTo>
                    <a:pt x="1942" y="1506"/>
                  </a:lnTo>
                  <a:lnTo>
                    <a:pt x="1957" y="1499"/>
                  </a:lnTo>
                  <a:lnTo>
                    <a:pt x="1964" y="1494"/>
                  </a:lnTo>
                  <a:lnTo>
                    <a:pt x="1969" y="1489"/>
                  </a:lnTo>
                  <a:lnTo>
                    <a:pt x="1971" y="1483"/>
                  </a:lnTo>
                  <a:lnTo>
                    <a:pt x="1972" y="1475"/>
                  </a:lnTo>
                  <a:lnTo>
                    <a:pt x="1972" y="1469"/>
                  </a:lnTo>
                  <a:lnTo>
                    <a:pt x="1971" y="1464"/>
                  </a:lnTo>
                  <a:lnTo>
                    <a:pt x="1970" y="1459"/>
                  </a:lnTo>
                  <a:lnTo>
                    <a:pt x="1967" y="1454"/>
                  </a:lnTo>
                  <a:lnTo>
                    <a:pt x="1962" y="1445"/>
                  </a:lnTo>
                  <a:lnTo>
                    <a:pt x="1955" y="1436"/>
                  </a:lnTo>
                  <a:lnTo>
                    <a:pt x="1949" y="1429"/>
                  </a:lnTo>
                  <a:lnTo>
                    <a:pt x="1944" y="1420"/>
                  </a:lnTo>
                  <a:lnTo>
                    <a:pt x="1941" y="1415"/>
                  </a:lnTo>
                  <a:lnTo>
                    <a:pt x="1940" y="1410"/>
                  </a:lnTo>
                  <a:lnTo>
                    <a:pt x="1939" y="1404"/>
                  </a:lnTo>
                  <a:lnTo>
                    <a:pt x="1939" y="1399"/>
                  </a:lnTo>
                  <a:lnTo>
                    <a:pt x="1940" y="1387"/>
                  </a:lnTo>
                  <a:lnTo>
                    <a:pt x="1944" y="1379"/>
                  </a:lnTo>
                  <a:lnTo>
                    <a:pt x="1947" y="1370"/>
                  </a:lnTo>
                  <a:lnTo>
                    <a:pt x="1949" y="1358"/>
                  </a:lnTo>
                  <a:lnTo>
                    <a:pt x="1949" y="1352"/>
                  </a:lnTo>
                  <a:lnTo>
                    <a:pt x="1946" y="1346"/>
                  </a:lnTo>
                  <a:lnTo>
                    <a:pt x="1942" y="1341"/>
                  </a:lnTo>
                  <a:lnTo>
                    <a:pt x="1937" y="1337"/>
                  </a:lnTo>
                  <a:lnTo>
                    <a:pt x="1926" y="1330"/>
                  </a:lnTo>
                  <a:lnTo>
                    <a:pt x="1915" y="1322"/>
                  </a:lnTo>
                  <a:lnTo>
                    <a:pt x="1905" y="1313"/>
                  </a:lnTo>
                  <a:lnTo>
                    <a:pt x="1895" y="1306"/>
                  </a:lnTo>
                  <a:lnTo>
                    <a:pt x="1887" y="1298"/>
                  </a:lnTo>
                  <a:lnTo>
                    <a:pt x="1880" y="1291"/>
                  </a:lnTo>
                  <a:lnTo>
                    <a:pt x="1872" y="1282"/>
                  </a:lnTo>
                  <a:lnTo>
                    <a:pt x="1867" y="1273"/>
                  </a:lnTo>
                  <a:lnTo>
                    <a:pt x="1861" y="1262"/>
                  </a:lnTo>
                  <a:lnTo>
                    <a:pt x="1856" y="1251"/>
                  </a:lnTo>
                  <a:lnTo>
                    <a:pt x="1849" y="1233"/>
                  </a:lnTo>
                  <a:lnTo>
                    <a:pt x="1843" y="1218"/>
                  </a:lnTo>
                  <a:lnTo>
                    <a:pt x="1836" y="1204"/>
                  </a:lnTo>
                  <a:lnTo>
                    <a:pt x="1828" y="1190"/>
                  </a:lnTo>
                  <a:lnTo>
                    <a:pt x="1812" y="1164"/>
                  </a:lnTo>
                  <a:lnTo>
                    <a:pt x="1793" y="1134"/>
                  </a:lnTo>
                  <a:lnTo>
                    <a:pt x="1803" y="1126"/>
                  </a:lnTo>
                  <a:lnTo>
                    <a:pt x="1853" y="1126"/>
                  </a:lnTo>
                  <a:lnTo>
                    <a:pt x="1853" y="1071"/>
                  </a:lnTo>
                  <a:lnTo>
                    <a:pt x="1855" y="1066"/>
                  </a:lnTo>
                  <a:lnTo>
                    <a:pt x="1856" y="1062"/>
                  </a:lnTo>
                  <a:lnTo>
                    <a:pt x="1858" y="1060"/>
                  </a:lnTo>
                  <a:lnTo>
                    <a:pt x="1862" y="1057"/>
                  </a:lnTo>
                  <a:lnTo>
                    <a:pt x="1870" y="1052"/>
                  </a:lnTo>
                  <a:lnTo>
                    <a:pt x="1877" y="1046"/>
                  </a:lnTo>
                  <a:lnTo>
                    <a:pt x="1888" y="1038"/>
                  </a:lnTo>
                  <a:lnTo>
                    <a:pt x="1897" y="1030"/>
                  </a:lnTo>
                  <a:lnTo>
                    <a:pt x="1906" y="1021"/>
                  </a:lnTo>
                  <a:lnTo>
                    <a:pt x="1914" y="1012"/>
                  </a:lnTo>
                  <a:lnTo>
                    <a:pt x="1920" y="1002"/>
                  </a:lnTo>
                  <a:lnTo>
                    <a:pt x="1924" y="992"/>
                  </a:lnTo>
                  <a:lnTo>
                    <a:pt x="1927" y="981"/>
                  </a:lnTo>
                  <a:lnTo>
                    <a:pt x="1927" y="967"/>
                  </a:lnTo>
                  <a:lnTo>
                    <a:pt x="1927" y="961"/>
                  </a:lnTo>
                  <a:lnTo>
                    <a:pt x="1924" y="956"/>
                  </a:lnTo>
                  <a:lnTo>
                    <a:pt x="1920" y="952"/>
                  </a:lnTo>
                  <a:lnTo>
                    <a:pt x="1915" y="948"/>
                  </a:lnTo>
                  <a:lnTo>
                    <a:pt x="1901" y="943"/>
                  </a:lnTo>
                  <a:lnTo>
                    <a:pt x="1888" y="938"/>
                  </a:lnTo>
                  <a:lnTo>
                    <a:pt x="1880" y="934"/>
                  </a:lnTo>
                  <a:lnTo>
                    <a:pt x="1873" y="929"/>
                  </a:lnTo>
                  <a:lnTo>
                    <a:pt x="1867" y="923"/>
                  </a:lnTo>
                  <a:lnTo>
                    <a:pt x="1861" y="917"/>
                  </a:lnTo>
                  <a:lnTo>
                    <a:pt x="1857" y="910"/>
                  </a:lnTo>
                  <a:lnTo>
                    <a:pt x="1853" y="903"/>
                  </a:lnTo>
                  <a:lnTo>
                    <a:pt x="1852" y="894"/>
                  </a:lnTo>
                  <a:lnTo>
                    <a:pt x="1851" y="885"/>
                  </a:lnTo>
                  <a:lnTo>
                    <a:pt x="1852" y="878"/>
                  </a:lnTo>
                  <a:lnTo>
                    <a:pt x="1853" y="869"/>
                  </a:lnTo>
                  <a:lnTo>
                    <a:pt x="1857" y="863"/>
                  </a:lnTo>
                  <a:lnTo>
                    <a:pt x="1861" y="857"/>
                  </a:lnTo>
                  <a:lnTo>
                    <a:pt x="1867" y="850"/>
                  </a:lnTo>
                  <a:lnTo>
                    <a:pt x="1873" y="846"/>
                  </a:lnTo>
                  <a:lnTo>
                    <a:pt x="1880" y="844"/>
                  </a:lnTo>
                  <a:lnTo>
                    <a:pt x="1888" y="843"/>
                  </a:lnTo>
                  <a:lnTo>
                    <a:pt x="1906" y="844"/>
                  </a:lnTo>
                  <a:lnTo>
                    <a:pt x="1924" y="845"/>
                  </a:lnTo>
                  <a:lnTo>
                    <a:pt x="1932" y="845"/>
                  </a:lnTo>
                  <a:lnTo>
                    <a:pt x="1940" y="844"/>
                  </a:lnTo>
                  <a:lnTo>
                    <a:pt x="1946" y="841"/>
                  </a:lnTo>
                  <a:lnTo>
                    <a:pt x="1954" y="838"/>
                  </a:lnTo>
                  <a:lnTo>
                    <a:pt x="1960" y="835"/>
                  </a:lnTo>
                  <a:lnTo>
                    <a:pt x="1967" y="833"/>
                  </a:lnTo>
                  <a:lnTo>
                    <a:pt x="1975" y="831"/>
                  </a:lnTo>
                  <a:lnTo>
                    <a:pt x="1984" y="830"/>
                  </a:lnTo>
                  <a:lnTo>
                    <a:pt x="2010" y="828"/>
                  </a:lnTo>
                  <a:lnTo>
                    <a:pt x="2035" y="824"/>
                  </a:lnTo>
                  <a:lnTo>
                    <a:pt x="2047" y="821"/>
                  </a:lnTo>
                  <a:lnTo>
                    <a:pt x="2058" y="816"/>
                  </a:lnTo>
                  <a:lnTo>
                    <a:pt x="2069" y="811"/>
                  </a:lnTo>
                  <a:lnTo>
                    <a:pt x="2082" y="804"/>
                  </a:lnTo>
                  <a:lnTo>
                    <a:pt x="2087" y="799"/>
                  </a:lnTo>
                  <a:lnTo>
                    <a:pt x="2090" y="794"/>
                  </a:lnTo>
                  <a:lnTo>
                    <a:pt x="2093" y="788"/>
                  </a:lnTo>
                  <a:lnTo>
                    <a:pt x="2095" y="781"/>
                  </a:lnTo>
                  <a:lnTo>
                    <a:pt x="2097" y="775"/>
                  </a:lnTo>
                  <a:lnTo>
                    <a:pt x="2099" y="769"/>
                  </a:lnTo>
                  <a:lnTo>
                    <a:pt x="2103" y="764"/>
                  </a:lnTo>
                  <a:lnTo>
                    <a:pt x="2108" y="759"/>
                  </a:lnTo>
                  <a:lnTo>
                    <a:pt x="2118" y="749"/>
                  </a:lnTo>
                  <a:lnTo>
                    <a:pt x="2127" y="739"/>
                  </a:lnTo>
                  <a:lnTo>
                    <a:pt x="2136" y="729"/>
                  </a:lnTo>
                  <a:lnTo>
                    <a:pt x="2143" y="719"/>
                  </a:lnTo>
                  <a:lnTo>
                    <a:pt x="2149" y="708"/>
                  </a:lnTo>
                  <a:lnTo>
                    <a:pt x="2154" y="697"/>
                  </a:lnTo>
                  <a:lnTo>
                    <a:pt x="2161" y="685"/>
                  </a:lnTo>
                  <a:lnTo>
                    <a:pt x="2166" y="671"/>
                  </a:lnTo>
                  <a:lnTo>
                    <a:pt x="2175" y="643"/>
                  </a:lnTo>
                  <a:lnTo>
                    <a:pt x="2180" y="618"/>
                  </a:lnTo>
                  <a:lnTo>
                    <a:pt x="2185" y="606"/>
                  </a:lnTo>
                  <a:lnTo>
                    <a:pt x="2190" y="594"/>
                  </a:lnTo>
                  <a:lnTo>
                    <a:pt x="2197" y="583"/>
                  </a:lnTo>
                  <a:lnTo>
                    <a:pt x="2208" y="573"/>
                  </a:lnTo>
                  <a:lnTo>
                    <a:pt x="2215" y="587"/>
                  </a:lnTo>
                  <a:lnTo>
                    <a:pt x="2222" y="599"/>
                  </a:lnTo>
                  <a:lnTo>
                    <a:pt x="2230" y="609"/>
                  </a:lnTo>
                  <a:lnTo>
                    <a:pt x="2237" y="619"/>
                  </a:lnTo>
                  <a:lnTo>
                    <a:pt x="2246" y="628"/>
                  </a:lnTo>
                  <a:lnTo>
                    <a:pt x="2256" y="636"/>
                  </a:lnTo>
                  <a:lnTo>
                    <a:pt x="2269" y="642"/>
                  </a:lnTo>
                  <a:lnTo>
                    <a:pt x="2282" y="647"/>
                  </a:lnTo>
                  <a:lnTo>
                    <a:pt x="2287" y="650"/>
                  </a:lnTo>
                  <a:lnTo>
                    <a:pt x="2291" y="652"/>
                  </a:lnTo>
                  <a:lnTo>
                    <a:pt x="2296" y="656"/>
                  </a:lnTo>
                  <a:lnTo>
                    <a:pt x="2299" y="660"/>
                  </a:lnTo>
                  <a:lnTo>
                    <a:pt x="2305" y="668"/>
                  </a:lnTo>
                  <a:lnTo>
                    <a:pt x="2310" y="678"/>
                  </a:lnTo>
                  <a:lnTo>
                    <a:pt x="2316" y="687"/>
                  </a:lnTo>
                  <a:lnTo>
                    <a:pt x="2323" y="696"/>
                  </a:lnTo>
                  <a:lnTo>
                    <a:pt x="2326" y="698"/>
                  </a:lnTo>
                  <a:lnTo>
                    <a:pt x="2330" y="701"/>
                  </a:lnTo>
                  <a:lnTo>
                    <a:pt x="2335" y="702"/>
                  </a:lnTo>
                  <a:lnTo>
                    <a:pt x="2340" y="703"/>
                  </a:lnTo>
                  <a:lnTo>
                    <a:pt x="2349" y="702"/>
                  </a:lnTo>
                  <a:lnTo>
                    <a:pt x="2357" y="698"/>
                  </a:lnTo>
                  <a:lnTo>
                    <a:pt x="2363" y="693"/>
                  </a:lnTo>
                  <a:lnTo>
                    <a:pt x="2369" y="688"/>
                  </a:lnTo>
                  <a:lnTo>
                    <a:pt x="2375" y="683"/>
                  </a:lnTo>
                  <a:lnTo>
                    <a:pt x="2383" y="678"/>
                  </a:lnTo>
                  <a:lnTo>
                    <a:pt x="2389" y="675"/>
                  </a:lnTo>
                  <a:lnTo>
                    <a:pt x="2398" y="673"/>
                  </a:lnTo>
                  <a:lnTo>
                    <a:pt x="2409" y="678"/>
                  </a:lnTo>
                  <a:lnTo>
                    <a:pt x="2419" y="682"/>
                  </a:lnTo>
                  <a:lnTo>
                    <a:pt x="2434" y="680"/>
                  </a:lnTo>
                  <a:lnTo>
                    <a:pt x="2446" y="677"/>
                  </a:lnTo>
                  <a:lnTo>
                    <a:pt x="2458" y="673"/>
                  </a:lnTo>
                  <a:lnTo>
                    <a:pt x="2472" y="671"/>
                  </a:lnTo>
                  <a:lnTo>
                    <a:pt x="2485" y="672"/>
                  </a:lnTo>
                  <a:lnTo>
                    <a:pt x="2496" y="675"/>
                  </a:lnTo>
                  <a:lnTo>
                    <a:pt x="2507" y="678"/>
                  </a:lnTo>
                  <a:lnTo>
                    <a:pt x="2520" y="680"/>
                  </a:lnTo>
                  <a:lnTo>
                    <a:pt x="2528" y="678"/>
                  </a:lnTo>
                  <a:lnTo>
                    <a:pt x="2537" y="677"/>
                  </a:lnTo>
                  <a:lnTo>
                    <a:pt x="2546" y="675"/>
                  </a:lnTo>
                  <a:lnTo>
                    <a:pt x="2555" y="671"/>
                  </a:lnTo>
                  <a:lnTo>
                    <a:pt x="2572" y="663"/>
                  </a:lnTo>
                  <a:lnTo>
                    <a:pt x="2589" y="656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74" name="Freeform 21"/>
            <p:cNvSpPr>
              <a:spLocks/>
            </p:cNvSpPr>
            <p:nvPr/>
          </p:nvSpPr>
          <p:spPr bwMode="auto">
            <a:xfrm>
              <a:off x="3587940" y="397140"/>
              <a:ext cx="639268" cy="579985"/>
            </a:xfrm>
            <a:custGeom>
              <a:avLst/>
              <a:gdLst>
                <a:gd name="T0" fmla="*/ 2505 w 2589"/>
                <a:gd name="T1" fmla="*/ 445 h 2347"/>
                <a:gd name="T2" fmla="*/ 2515 w 2589"/>
                <a:gd name="T3" fmla="*/ 229 h 2347"/>
                <a:gd name="T4" fmla="*/ 2441 w 2589"/>
                <a:gd name="T5" fmla="*/ 61 h 2347"/>
                <a:gd name="T6" fmla="*/ 2351 w 2589"/>
                <a:gd name="T7" fmla="*/ 2 h 2347"/>
                <a:gd name="T8" fmla="*/ 2129 w 2589"/>
                <a:gd name="T9" fmla="*/ 116 h 2347"/>
                <a:gd name="T10" fmla="*/ 1862 w 2589"/>
                <a:gd name="T11" fmla="*/ 169 h 2347"/>
                <a:gd name="T12" fmla="*/ 1521 w 2589"/>
                <a:gd name="T13" fmla="*/ 81 h 2347"/>
                <a:gd name="T14" fmla="*/ 1191 w 2589"/>
                <a:gd name="T15" fmla="*/ 71 h 2347"/>
                <a:gd name="T16" fmla="*/ 977 w 2589"/>
                <a:gd name="T17" fmla="*/ 244 h 2347"/>
                <a:gd name="T18" fmla="*/ 780 w 2589"/>
                <a:gd name="T19" fmla="*/ 352 h 2347"/>
                <a:gd name="T20" fmla="*/ 502 w 2589"/>
                <a:gd name="T21" fmla="*/ 332 h 2347"/>
                <a:gd name="T22" fmla="*/ 269 w 2589"/>
                <a:gd name="T23" fmla="*/ 217 h 2347"/>
                <a:gd name="T24" fmla="*/ 183 w 2589"/>
                <a:gd name="T25" fmla="*/ 460 h 2347"/>
                <a:gd name="T26" fmla="*/ 106 w 2589"/>
                <a:gd name="T27" fmla="*/ 565 h 2347"/>
                <a:gd name="T28" fmla="*/ 110 w 2589"/>
                <a:gd name="T29" fmla="*/ 670 h 2347"/>
                <a:gd name="T30" fmla="*/ 219 w 2589"/>
                <a:gd name="T31" fmla="*/ 747 h 2347"/>
                <a:gd name="T32" fmla="*/ 295 w 2589"/>
                <a:gd name="T33" fmla="*/ 872 h 2347"/>
                <a:gd name="T34" fmla="*/ 281 w 2589"/>
                <a:gd name="T35" fmla="*/ 1007 h 2347"/>
                <a:gd name="T36" fmla="*/ 162 w 2589"/>
                <a:gd name="T37" fmla="*/ 1060 h 2347"/>
                <a:gd name="T38" fmla="*/ 198 w 2589"/>
                <a:gd name="T39" fmla="*/ 1109 h 2347"/>
                <a:gd name="T40" fmla="*/ 165 w 2589"/>
                <a:gd name="T41" fmla="*/ 1347 h 2347"/>
                <a:gd name="T42" fmla="*/ 115 w 2589"/>
                <a:gd name="T43" fmla="*/ 1525 h 2347"/>
                <a:gd name="T44" fmla="*/ 64 w 2589"/>
                <a:gd name="T45" fmla="*/ 1643 h 2347"/>
                <a:gd name="T46" fmla="*/ 17 w 2589"/>
                <a:gd name="T47" fmla="*/ 1720 h 2347"/>
                <a:gd name="T48" fmla="*/ 69 w 2589"/>
                <a:gd name="T49" fmla="*/ 2025 h 2347"/>
                <a:gd name="T50" fmla="*/ 85 w 2589"/>
                <a:gd name="T51" fmla="*/ 2109 h 2347"/>
                <a:gd name="T52" fmla="*/ 228 w 2589"/>
                <a:gd name="T53" fmla="*/ 2070 h 2347"/>
                <a:gd name="T54" fmla="*/ 317 w 2589"/>
                <a:gd name="T55" fmla="*/ 2033 h 2347"/>
                <a:gd name="T56" fmla="*/ 444 w 2589"/>
                <a:gd name="T57" fmla="*/ 2027 h 2347"/>
                <a:gd name="T58" fmla="*/ 534 w 2589"/>
                <a:gd name="T59" fmla="*/ 2125 h 2347"/>
                <a:gd name="T60" fmla="*/ 530 w 2589"/>
                <a:gd name="T61" fmla="*/ 2269 h 2347"/>
                <a:gd name="T62" fmla="*/ 617 w 2589"/>
                <a:gd name="T63" fmla="*/ 2346 h 2347"/>
                <a:gd name="T64" fmla="*/ 689 w 2589"/>
                <a:gd name="T65" fmla="*/ 2284 h 2347"/>
                <a:gd name="T66" fmla="*/ 800 w 2589"/>
                <a:gd name="T67" fmla="*/ 2322 h 2347"/>
                <a:gd name="T68" fmla="*/ 886 w 2589"/>
                <a:gd name="T69" fmla="*/ 2266 h 2347"/>
                <a:gd name="T70" fmla="*/ 935 w 2589"/>
                <a:gd name="T71" fmla="*/ 2143 h 2347"/>
                <a:gd name="T72" fmla="*/ 986 w 2589"/>
                <a:gd name="T73" fmla="*/ 2067 h 2347"/>
                <a:gd name="T74" fmla="*/ 1085 w 2589"/>
                <a:gd name="T75" fmla="*/ 1919 h 2347"/>
                <a:gd name="T76" fmla="*/ 1148 w 2589"/>
                <a:gd name="T77" fmla="*/ 1928 h 2347"/>
                <a:gd name="T78" fmla="*/ 1212 w 2589"/>
                <a:gd name="T79" fmla="*/ 1834 h 2347"/>
                <a:gd name="T80" fmla="*/ 1363 w 2589"/>
                <a:gd name="T81" fmla="*/ 1756 h 2347"/>
                <a:gd name="T82" fmla="*/ 1459 w 2589"/>
                <a:gd name="T83" fmla="*/ 1790 h 2347"/>
                <a:gd name="T84" fmla="*/ 1523 w 2589"/>
                <a:gd name="T85" fmla="*/ 1855 h 2347"/>
                <a:gd name="T86" fmla="*/ 1624 w 2589"/>
                <a:gd name="T87" fmla="*/ 1800 h 2347"/>
                <a:gd name="T88" fmla="*/ 1641 w 2589"/>
                <a:gd name="T89" fmla="*/ 1670 h 2347"/>
                <a:gd name="T90" fmla="*/ 1666 w 2589"/>
                <a:gd name="T91" fmla="*/ 1606 h 2347"/>
                <a:gd name="T92" fmla="*/ 1843 w 2589"/>
                <a:gd name="T93" fmla="*/ 1604 h 2347"/>
                <a:gd name="T94" fmla="*/ 1969 w 2589"/>
                <a:gd name="T95" fmla="*/ 1489 h 2347"/>
                <a:gd name="T96" fmla="*/ 1939 w 2589"/>
                <a:gd name="T97" fmla="*/ 1404 h 2347"/>
                <a:gd name="T98" fmla="*/ 1895 w 2589"/>
                <a:gd name="T99" fmla="*/ 1306 h 2347"/>
                <a:gd name="T100" fmla="*/ 1803 w 2589"/>
                <a:gd name="T101" fmla="*/ 1126 h 2347"/>
                <a:gd name="T102" fmla="*/ 1920 w 2589"/>
                <a:gd name="T103" fmla="*/ 1002 h 2347"/>
                <a:gd name="T104" fmla="*/ 1861 w 2589"/>
                <a:gd name="T105" fmla="*/ 917 h 2347"/>
                <a:gd name="T106" fmla="*/ 1906 w 2589"/>
                <a:gd name="T107" fmla="*/ 844 h 2347"/>
                <a:gd name="T108" fmla="*/ 2058 w 2589"/>
                <a:gd name="T109" fmla="*/ 816 h 2347"/>
                <a:gd name="T110" fmla="*/ 2136 w 2589"/>
                <a:gd name="T111" fmla="*/ 729 h 2347"/>
                <a:gd name="T112" fmla="*/ 2222 w 2589"/>
                <a:gd name="T113" fmla="*/ 599 h 2347"/>
                <a:gd name="T114" fmla="*/ 2316 w 2589"/>
                <a:gd name="T115" fmla="*/ 687 h 2347"/>
                <a:gd name="T116" fmla="*/ 2398 w 2589"/>
                <a:gd name="T117" fmla="*/ 673 h 2347"/>
                <a:gd name="T118" fmla="*/ 2546 w 2589"/>
                <a:gd name="T119" fmla="*/ 675 h 2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89" h="2347">
                  <a:moveTo>
                    <a:pt x="2589" y="656"/>
                  </a:moveTo>
                  <a:lnTo>
                    <a:pt x="2575" y="628"/>
                  </a:lnTo>
                  <a:lnTo>
                    <a:pt x="2560" y="603"/>
                  </a:lnTo>
                  <a:lnTo>
                    <a:pt x="2546" y="579"/>
                  </a:lnTo>
                  <a:lnTo>
                    <a:pt x="2532" y="555"/>
                  </a:lnTo>
                  <a:lnTo>
                    <a:pt x="2527" y="543"/>
                  </a:lnTo>
                  <a:lnTo>
                    <a:pt x="2521" y="532"/>
                  </a:lnTo>
                  <a:lnTo>
                    <a:pt x="2516" y="518"/>
                  </a:lnTo>
                  <a:lnTo>
                    <a:pt x="2512" y="505"/>
                  </a:lnTo>
                  <a:lnTo>
                    <a:pt x="2508" y="491"/>
                  </a:lnTo>
                  <a:lnTo>
                    <a:pt x="2506" y="476"/>
                  </a:lnTo>
                  <a:lnTo>
                    <a:pt x="2505" y="461"/>
                  </a:lnTo>
                  <a:lnTo>
                    <a:pt x="2505" y="445"/>
                  </a:lnTo>
                  <a:lnTo>
                    <a:pt x="2506" y="420"/>
                  </a:lnTo>
                  <a:lnTo>
                    <a:pt x="2510" y="397"/>
                  </a:lnTo>
                  <a:lnTo>
                    <a:pt x="2515" y="377"/>
                  </a:lnTo>
                  <a:lnTo>
                    <a:pt x="2520" y="357"/>
                  </a:lnTo>
                  <a:lnTo>
                    <a:pt x="2526" y="336"/>
                  </a:lnTo>
                  <a:lnTo>
                    <a:pt x="2531" y="316"/>
                  </a:lnTo>
                  <a:lnTo>
                    <a:pt x="2535" y="293"/>
                  </a:lnTo>
                  <a:lnTo>
                    <a:pt x="2536" y="268"/>
                  </a:lnTo>
                  <a:lnTo>
                    <a:pt x="2535" y="258"/>
                  </a:lnTo>
                  <a:lnTo>
                    <a:pt x="2532" y="249"/>
                  </a:lnTo>
                  <a:lnTo>
                    <a:pt x="2527" y="242"/>
                  </a:lnTo>
                  <a:lnTo>
                    <a:pt x="2521" y="235"/>
                  </a:lnTo>
                  <a:lnTo>
                    <a:pt x="2515" y="229"/>
                  </a:lnTo>
                  <a:lnTo>
                    <a:pt x="2506" y="224"/>
                  </a:lnTo>
                  <a:lnTo>
                    <a:pt x="2497" y="220"/>
                  </a:lnTo>
                  <a:lnTo>
                    <a:pt x="2488" y="217"/>
                  </a:lnTo>
                  <a:lnTo>
                    <a:pt x="2473" y="212"/>
                  </a:lnTo>
                  <a:lnTo>
                    <a:pt x="2459" y="207"/>
                  </a:lnTo>
                  <a:lnTo>
                    <a:pt x="2454" y="203"/>
                  </a:lnTo>
                  <a:lnTo>
                    <a:pt x="2449" y="198"/>
                  </a:lnTo>
                  <a:lnTo>
                    <a:pt x="2447" y="193"/>
                  </a:lnTo>
                  <a:lnTo>
                    <a:pt x="2446" y="185"/>
                  </a:lnTo>
                  <a:lnTo>
                    <a:pt x="2446" y="107"/>
                  </a:lnTo>
                  <a:lnTo>
                    <a:pt x="2446" y="89"/>
                  </a:lnTo>
                  <a:lnTo>
                    <a:pt x="2442" y="70"/>
                  </a:lnTo>
                  <a:lnTo>
                    <a:pt x="2441" y="61"/>
                  </a:lnTo>
                  <a:lnTo>
                    <a:pt x="2437" y="51"/>
                  </a:lnTo>
                  <a:lnTo>
                    <a:pt x="2434" y="43"/>
                  </a:lnTo>
                  <a:lnTo>
                    <a:pt x="2431" y="35"/>
                  </a:lnTo>
                  <a:lnTo>
                    <a:pt x="2426" y="27"/>
                  </a:lnTo>
                  <a:lnTo>
                    <a:pt x="2421" y="21"/>
                  </a:lnTo>
                  <a:lnTo>
                    <a:pt x="2415" y="15"/>
                  </a:lnTo>
                  <a:lnTo>
                    <a:pt x="2409" y="10"/>
                  </a:lnTo>
                  <a:lnTo>
                    <a:pt x="2402" y="6"/>
                  </a:lnTo>
                  <a:lnTo>
                    <a:pt x="2394" y="2"/>
                  </a:lnTo>
                  <a:lnTo>
                    <a:pt x="2387" y="1"/>
                  </a:lnTo>
                  <a:lnTo>
                    <a:pt x="2378" y="0"/>
                  </a:lnTo>
                  <a:lnTo>
                    <a:pt x="2364" y="1"/>
                  </a:lnTo>
                  <a:lnTo>
                    <a:pt x="2351" y="2"/>
                  </a:lnTo>
                  <a:lnTo>
                    <a:pt x="2340" y="5"/>
                  </a:lnTo>
                  <a:lnTo>
                    <a:pt x="2329" y="7"/>
                  </a:lnTo>
                  <a:lnTo>
                    <a:pt x="2319" y="12"/>
                  </a:lnTo>
                  <a:lnTo>
                    <a:pt x="2309" y="16"/>
                  </a:lnTo>
                  <a:lnTo>
                    <a:pt x="2299" y="22"/>
                  </a:lnTo>
                  <a:lnTo>
                    <a:pt x="2290" y="27"/>
                  </a:lnTo>
                  <a:lnTo>
                    <a:pt x="2271" y="40"/>
                  </a:lnTo>
                  <a:lnTo>
                    <a:pt x="2251" y="53"/>
                  </a:lnTo>
                  <a:lnTo>
                    <a:pt x="2231" y="66"/>
                  </a:lnTo>
                  <a:lnTo>
                    <a:pt x="2208" y="79"/>
                  </a:lnTo>
                  <a:lnTo>
                    <a:pt x="2180" y="92"/>
                  </a:lnTo>
                  <a:lnTo>
                    <a:pt x="2154" y="105"/>
                  </a:lnTo>
                  <a:lnTo>
                    <a:pt x="2129" y="116"/>
                  </a:lnTo>
                  <a:lnTo>
                    <a:pt x="2106" y="125"/>
                  </a:lnTo>
                  <a:lnTo>
                    <a:pt x="2080" y="134"/>
                  </a:lnTo>
                  <a:lnTo>
                    <a:pt x="2055" y="141"/>
                  </a:lnTo>
                  <a:lnTo>
                    <a:pt x="2026" y="148"/>
                  </a:lnTo>
                  <a:lnTo>
                    <a:pt x="1996" y="153"/>
                  </a:lnTo>
                  <a:lnTo>
                    <a:pt x="1979" y="158"/>
                  </a:lnTo>
                  <a:lnTo>
                    <a:pt x="1962" y="164"/>
                  </a:lnTo>
                  <a:lnTo>
                    <a:pt x="1955" y="166"/>
                  </a:lnTo>
                  <a:lnTo>
                    <a:pt x="1946" y="169"/>
                  </a:lnTo>
                  <a:lnTo>
                    <a:pt x="1937" y="171"/>
                  </a:lnTo>
                  <a:lnTo>
                    <a:pt x="1927" y="171"/>
                  </a:lnTo>
                  <a:lnTo>
                    <a:pt x="1893" y="170"/>
                  </a:lnTo>
                  <a:lnTo>
                    <a:pt x="1862" y="169"/>
                  </a:lnTo>
                  <a:lnTo>
                    <a:pt x="1833" y="164"/>
                  </a:lnTo>
                  <a:lnTo>
                    <a:pt x="1804" y="159"/>
                  </a:lnTo>
                  <a:lnTo>
                    <a:pt x="1777" y="151"/>
                  </a:lnTo>
                  <a:lnTo>
                    <a:pt x="1748" y="143"/>
                  </a:lnTo>
                  <a:lnTo>
                    <a:pt x="1719" y="131"/>
                  </a:lnTo>
                  <a:lnTo>
                    <a:pt x="1688" y="119"/>
                  </a:lnTo>
                  <a:lnTo>
                    <a:pt x="1663" y="106"/>
                  </a:lnTo>
                  <a:lnTo>
                    <a:pt x="1640" y="95"/>
                  </a:lnTo>
                  <a:lnTo>
                    <a:pt x="1630" y="90"/>
                  </a:lnTo>
                  <a:lnTo>
                    <a:pt x="1617" y="85"/>
                  </a:lnTo>
                  <a:lnTo>
                    <a:pt x="1605" y="82"/>
                  </a:lnTo>
                  <a:lnTo>
                    <a:pt x="1591" y="81"/>
                  </a:lnTo>
                  <a:lnTo>
                    <a:pt x="1521" y="81"/>
                  </a:lnTo>
                  <a:lnTo>
                    <a:pt x="1491" y="81"/>
                  </a:lnTo>
                  <a:lnTo>
                    <a:pt x="1462" y="79"/>
                  </a:lnTo>
                  <a:lnTo>
                    <a:pt x="1435" y="76"/>
                  </a:lnTo>
                  <a:lnTo>
                    <a:pt x="1409" y="72"/>
                  </a:lnTo>
                  <a:lnTo>
                    <a:pt x="1384" y="69"/>
                  </a:lnTo>
                  <a:lnTo>
                    <a:pt x="1356" y="66"/>
                  </a:lnTo>
                  <a:lnTo>
                    <a:pt x="1329" y="64"/>
                  </a:lnTo>
                  <a:lnTo>
                    <a:pt x="1297" y="64"/>
                  </a:lnTo>
                  <a:lnTo>
                    <a:pt x="1271" y="64"/>
                  </a:lnTo>
                  <a:lnTo>
                    <a:pt x="1246" y="64"/>
                  </a:lnTo>
                  <a:lnTo>
                    <a:pt x="1223" y="66"/>
                  </a:lnTo>
                  <a:lnTo>
                    <a:pt x="1201" y="69"/>
                  </a:lnTo>
                  <a:lnTo>
                    <a:pt x="1191" y="71"/>
                  </a:lnTo>
                  <a:lnTo>
                    <a:pt x="1179" y="74"/>
                  </a:lnTo>
                  <a:lnTo>
                    <a:pt x="1169" y="77"/>
                  </a:lnTo>
                  <a:lnTo>
                    <a:pt x="1158" y="82"/>
                  </a:lnTo>
                  <a:lnTo>
                    <a:pt x="1148" y="87"/>
                  </a:lnTo>
                  <a:lnTo>
                    <a:pt x="1138" y="94"/>
                  </a:lnTo>
                  <a:lnTo>
                    <a:pt x="1127" y="100"/>
                  </a:lnTo>
                  <a:lnTo>
                    <a:pt x="1117" y="109"/>
                  </a:lnTo>
                  <a:lnTo>
                    <a:pt x="1088" y="131"/>
                  </a:lnTo>
                  <a:lnTo>
                    <a:pt x="1064" y="155"/>
                  </a:lnTo>
                  <a:lnTo>
                    <a:pt x="1041" y="178"/>
                  </a:lnTo>
                  <a:lnTo>
                    <a:pt x="1021" y="200"/>
                  </a:lnTo>
                  <a:lnTo>
                    <a:pt x="1000" y="223"/>
                  </a:lnTo>
                  <a:lnTo>
                    <a:pt x="977" y="244"/>
                  </a:lnTo>
                  <a:lnTo>
                    <a:pt x="966" y="256"/>
                  </a:lnTo>
                  <a:lnTo>
                    <a:pt x="952" y="267"/>
                  </a:lnTo>
                  <a:lnTo>
                    <a:pt x="938" y="277"/>
                  </a:lnTo>
                  <a:lnTo>
                    <a:pt x="923" y="288"/>
                  </a:lnTo>
                  <a:lnTo>
                    <a:pt x="910" y="296"/>
                  </a:lnTo>
                  <a:lnTo>
                    <a:pt x="897" y="303"/>
                  </a:lnTo>
                  <a:lnTo>
                    <a:pt x="884" y="308"/>
                  </a:lnTo>
                  <a:lnTo>
                    <a:pt x="873" y="313"/>
                  </a:lnTo>
                  <a:lnTo>
                    <a:pt x="848" y="323"/>
                  </a:lnTo>
                  <a:lnTo>
                    <a:pt x="820" y="333"/>
                  </a:lnTo>
                  <a:lnTo>
                    <a:pt x="803" y="341"/>
                  </a:lnTo>
                  <a:lnTo>
                    <a:pt x="788" y="348"/>
                  </a:lnTo>
                  <a:lnTo>
                    <a:pt x="780" y="352"/>
                  </a:lnTo>
                  <a:lnTo>
                    <a:pt x="771" y="355"/>
                  </a:lnTo>
                  <a:lnTo>
                    <a:pt x="763" y="356"/>
                  </a:lnTo>
                  <a:lnTo>
                    <a:pt x="753" y="357"/>
                  </a:lnTo>
                  <a:lnTo>
                    <a:pt x="686" y="357"/>
                  </a:lnTo>
                  <a:lnTo>
                    <a:pt x="661" y="356"/>
                  </a:lnTo>
                  <a:lnTo>
                    <a:pt x="640" y="352"/>
                  </a:lnTo>
                  <a:lnTo>
                    <a:pt x="617" y="350"/>
                  </a:lnTo>
                  <a:lnTo>
                    <a:pt x="592" y="346"/>
                  </a:lnTo>
                  <a:lnTo>
                    <a:pt x="564" y="343"/>
                  </a:lnTo>
                  <a:lnTo>
                    <a:pt x="539" y="342"/>
                  </a:lnTo>
                  <a:lnTo>
                    <a:pt x="527" y="340"/>
                  </a:lnTo>
                  <a:lnTo>
                    <a:pt x="514" y="336"/>
                  </a:lnTo>
                  <a:lnTo>
                    <a:pt x="502" y="332"/>
                  </a:lnTo>
                  <a:lnTo>
                    <a:pt x="489" y="325"/>
                  </a:lnTo>
                  <a:lnTo>
                    <a:pt x="456" y="304"/>
                  </a:lnTo>
                  <a:lnTo>
                    <a:pt x="426" y="286"/>
                  </a:lnTo>
                  <a:lnTo>
                    <a:pt x="399" y="267"/>
                  </a:lnTo>
                  <a:lnTo>
                    <a:pt x="365" y="245"/>
                  </a:lnTo>
                  <a:lnTo>
                    <a:pt x="347" y="234"/>
                  </a:lnTo>
                  <a:lnTo>
                    <a:pt x="331" y="224"/>
                  </a:lnTo>
                  <a:lnTo>
                    <a:pt x="323" y="219"/>
                  </a:lnTo>
                  <a:lnTo>
                    <a:pt x="315" y="217"/>
                  </a:lnTo>
                  <a:lnTo>
                    <a:pt x="305" y="214"/>
                  </a:lnTo>
                  <a:lnTo>
                    <a:pt x="293" y="214"/>
                  </a:lnTo>
                  <a:lnTo>
                    <a:pt x="281" y="214"/>
                  </a:lnTo>
                  <a:lnTo>
                    <a:pt x="269" y="217"/>
                  </a:lnTo>
                  <a:lnTo>
                    <a:pt x="259" y="220"/>
                  </a:lnTo>
                  <a:lnTo>
                    <a:pt x="249" y="224"/>
                  </a:lnTo>
                  <a:lnTo>
                    <a:pt x="229" y="235"/>
                  </a:lnTo>
                  <a:lnTo>
                    <a:pt x="207" y="245"/>
                  </a:lnTo>
                  <a:lnTo>
                    <a:pt x="207" y="245"/>
                  </a:lnTo>
                  <a:lnTo>
                    <a:pt x="197" y="277"/>
                  </a:lnTo>
                  <a:lnTo>
                    <a:pt x="189" y="306"/>
                  </a:lnTo>
                  <a:lnTo>
                    <a:pt x="187" y="321"/>
                  </a:lnTo>
                  <a:lnTo>
                    <a:pt x="184" y="336"/>
                  </a:lnTo>
                  <a:lnTo>
                    <a:pt x="183" y="351"/>
                  </a:lnTo>
                  <a:lnTo>
                    <a:pt x="183" y="368"/>
                  </a:lnTo>
                  <a:lnTo>
                    <a:pt x="183" y="432"/>
                  </a:lnTo>
                  <a:lnTo>
                    <a:pt x="183" y="460"/>
                  </a:lnTo>
                  <a:lnTo>
                    <a:pt x="183" y="485"/>
                  </a:lnTo>
                  <a:lnTo>
                    <a:pt x="180" y="498"/>
                  </a:lnTo>
                  <a:lnTo>
                    <a:pt x="177" y="508"/>
                  </a:lnTo>
                  <a:lnTo>
                    <a:pt x="173" y="511"/>
                  </a:lnTo>
                  <a:lnTo>
                    <a:pt x="169" y="516"/>
                  </a:lnTo>
                  <a:lnTo>
                    <a:pt x="164" y="520"/>
                  </a:lnTo>
                  <a:lnTo>
                    <a:pt x="159" y="523"/>
                  </a:lnTo>
                  <a:lnTo>
                    <a:pt x="148" y="529"/>
                  </a:lnTo>
                  <a:lnTo>
                    <a:pt x="138" y="535"/>
                  </a:lnTo>
                  <a:lnTo>
                    <a:pt x="129" y="542"/>
                  </a:lnTo>
                  <a:lnTo>
                    <a:pt x="120" y="549"/>
                  </a:lnTo>
                  <a:lnTo>
                    <a:pt x="113" y="557"/>
                  </a:lnTo>
                  <a:lnTo>
                    <a:pt x="106" y="565"/>
                  </a:lnTo>
                  <a:lnTo>
                    <a:pt x="100" y="575"/>
                  </a:lnTo>
                  <a:lnTo>
                    <a:pt x="95" y="587"/>
                  </a:lnTo>
                  <a:lnTo>
                    <a:pt x="93" y="592"/>
                  </a:lnTo>
                  <a:lnTo>
                    <a:pt x="87" y="597"/>
                  </a:lnTo>
                  <a:lnTo>
                    <a:pt x="84" y="602"/>
                  </a:lnTo>
                  <a:lnTo>
                    <a:pt x="82" y="608"/>
                  </a:lnTo>
                  <a:lnTo>
                    <a:pt x="82" y="616"/>
                  </a:lnTo>
                  <a:lnTo>
                    <a:pt x="84" y="623"/>
                  </a:lnTo>
                  <a:lnTo>
                    <a:pt x="85" y="629"/>
                  </a:lnTo>
                  <a:lnTo>
                    <a:pt x="87" y="637"/>
                  </a:lnTo>
                  <a:lnTo>
                    <a:pt x="93" y="650"/>
                  </a:lnTo>
                  <a:lnTo>
                    <a:pt x="100" y="661"/>
                  </a:lnTo>
                  <a:lnTo>
                    <a:pt x="110" y="670"/>
                  </a:lnTo>
                  <a:lnTo>
                    <a:pt x="121" y="678"/>
                  </a:lnTo>
                  <a:lnTo>
                    <a:pt x="134" y="686"/>
                  </a:lnTo>
                  <a:lnTo>
                    <a:pt x="148" y="692"/>
                  </a:lnTo>
                  <a:lnTo>
                    <a:pt x="163" y="698"/>
                  </a:lnTo>
                  <a:lnTo>
                    <a:pt x="175" y="706"/>
                  </a:lnTo>
                  <a:lnTo>
                    <a:pt x="187" y="716"/>
                  </a:lnTo>
                  <a:lnTo>
                    <a:pt x="198" y="727"/>
                  </a:lnTo>
                  <a:lnTo>
                    <a:pt x="205" y="732"/>
                  </a:lnTo>
                  <a:lnTo>
                    <a:pt x="212" y="736"/>
                  </a:lnTo>
                  <a:lnTo>
                    <a:pt x="215" y="739"/>
                  </a:lnTo>
                  <a:lnTo>
                    <a:pt x="218" y="741"/>
                  </a:lnTo>
                  <a:lnTo>
                    <a:pt x="219" y="744"/>
                  </a:lnTo>
                  <a:lnTo>
                    <a:pt x="219" y="747"/>
                  </a:lnTo>
                  <a:lnTo>
                    <a:pt x="219" y="754"/>
                  </a:lnTo>
                  <a:lnTo>
                    <a:pt x="218" y="757"/>
                  </a:lnTo>
                  <a:lnTo>
                    <a:pt x="215" y="762"/>
                  </a:lnTo>
                  <a:lnTo>
                    <a:pt x="213" y="766"/>
                  </a:lnTo>
                  <a:lnTo>
                    <a:pt x="213" y="766"/>
                  </a:lnTo>
                  <a:lnTo>
                    <a:pt x="223" y="774"/>
                  </a:lnTo>
                  <a:lnTo>
                    <a:pt x="231" y="781"/>
                  </a:lnTo>
                  <a:lnTo>
                    <a:pt x="238" y="790"/>
                  </a:lnTo>
                  <a:lnTo>
                    <a:pt x="244" y="799"/>
                  </a:lnTo>
                  <a:lnTo>
                    <a:pt x="257" y="818"/>
                  </a:lnTo>
                  <a:lnTo>
                    <a:pt x="269" y="838"/>
                  </a:lnTo>
                  <a:lnTo>
                    <a:pt x="283" y="855"/>
                  </a:lnTo>
                  <a:lnTo>
                    <a:pt x="295" y="872"/>
                  </a:lnTo>
                  <a:lnTo>
                    <a:pt x="300" y="879"/>
                  </a:lnTo>
                  <a:lnTo>
                    <a:pt x="303" y="888"/>
                  </a:lnTo>
                  <a:lnTo>
                    <a:pt x="306" y="898"/>
                  </a:lnTo>
                  <a:lnTo>
                    <a:pt x="307" y="909"/>
                  </a:lnTo>
                  <a:lnTo>
                    <a:pt x="307" y="927"/>
                  </a:lnTo>
                  <a:lnTo>
                    <a:pt x="306" y="944"/>
                  </a:lnTo>
                  <a:lnTo>
                    <a:pt x="303" y="961"/>
                  </a:lnTo>
                  <a:lnTo>
                    <a:pt x="300" y="977"/>
                  </a:lnTo>
                  <a:lnTo>
                    <a:pt x="297" y="985"/>
                  </a:lnTo>
                  <a:lnTo>
                    <a:pt x="295" y="991"/>
                  </a:lnTo>
                  <a:lnTo>
                    <a:pt x="291" y="997"/>
                  </a:lnTo>
                  <a:lnTo>
                    <a:pt x="286" y="1002"/>
                  </a:lnTo>
                  <a:lnTo>
                    <a:pt x="281" y="1007"/>
                  </a:lnTo>
                  <a:lnTo>
                    <a:pt x="274" y="1011"/>
                  </a:lnTo>
                  <a:lnTo>
                    <a:pt x="267" y="1013"/>
                  </a:lnTo>
                  <a:lnTo>
                    <a:pt x="259" y="1015"/>
                  </a:lnTo>
                  <a:lnTo>
                    <a:pt x="241" y="1017"/>
                  </a:lnTo>
                  <a:lnTo>
                    <a:pt x="224" y="1021"/>
                  </a:lnTo>
                  <a:lnTo>
                    <a:pt x="217" y="1023"/>
                  </a:lnTo>
                  <a:lnTo>
                    <a:pt x="209" y="1027"/>
                  </a:lnTo>
                  <a:lnTo>
                    <a:pt x="202" y="1031"/>
                  </a:lnTo>
                  <a:lnTo>
                    <a:pt x="193" y="1036"/>
                  </a:lnTo>
                  <a:lnTo>
                    <a:pt x="180" y="1043"/>
                  </a:lnTo>
                  <a:lnTo>
                    <a:pt x="170" y="1051"/>
                  </a:lnTo>
                  <a:lnTo>
                    <a:pt x="165" y="1055"/>
                  </a:lnTo>
                  <a:lnTo>
                    <a:pt x="162" y="1060"/>
                  </a:lnTo>
                  <a:lnTo>
                    <a:pt x="159" y="1066"/>
                  </a:lnTo>
                  <a:lnTo>
                    <a:pt x="159" y="1074"/>
                  </a:lnTo>
                  <a:lnTo>
                    <a:pt x="159" y="1077"/>
                  </a:lnTo>
                  <a:lnTo>
                    <a:pt x="160" y="1080"/>
                  </a:lnTo>
                  <a:lnTo>
                    <a:pt x="163" y="1082"/>
                  </a:lnTo>
                  <a:lnTo>
                    <a:pt x="165" y="1085"/>
                  </a:lnTo>
                  <a:lnTo>
                    <a:pt x="172" y="1089"/>
                  </a:lnTo>
                  <a:lnTo>
                    <a:pt x="179" y="1092"/>
                  </a:lnTo>
                  <a:lnTo>
                    <a:pt x="185" y="1096"/>
                  </a:lnTo>
                  <a:lnTo>
                    <a:pt x="193" y="1100"/>
                  </a:lnTo>
                  <a:lnTo>
                    <a:pt x="195" y="1102"/>
                  </a:lnTo>
                  <a:lnTo>
                    <a:pt x="197" y="1105"/>
                  </a:lnTo>
                  <a:lnTo>
                    <a:pt x="198" y="1109"/>
                  </a:lnTo>
                  <a:lnTo>
                    <a:pt x="198" y="1113"/>
                  </a:lnTo>
                  <a:lnTo>
                    <a:pt x="198" y="1193"/>
                  </a:lnTo>
                  <a:lnTo>
                    <a:pt x="199" y="1212"/>
                  </a:lnTo>
                  <a:lnTo>
                    <a:pt x="203" y="1228"/>
                  </a:lnTo>
                  <a:lnTo>
                    <a:pt x="205" y="1244"/>
                  </a:lnTo>
                  <a:lnTo>
                    <a:pt x="207" y="1263"/>
                  </a:lnTo>
                  <a:lnTo>
                    <a:pt x="205" y="1274"/>
                  </a:lnTo>
                  <a:lnTo>
                    <a:pt x="204" y="1284"/>
                  </a:lnTo>
                  <a:lnTo>
                    <a:pt x="200" y="1293"/>
                  </a:lnTo>
                  <a:lnTo>
                    <a:pt x="197" y="1302"/>
                  </a:lnTo>
                  <a:lnTo>
                    <a:pt x="187" y="1317"/>
                  </a:lnTo>
                  <a:lnTo>
                    <a:pt x="177" y="1332"/>
                  </a:lnTo>
                  <a:lnTo>
                    <a:pt x="165" y="1347"/>
                  </a:lnTo>
                  <a:lnTo>
                    <a:pt x="155" y="1363"/>
                  </a:lnTo>
                  <a:lnTo>
                    <a:pt x="151" y="1372"/>
                  </a:lnTo>
                  <a:lnTo>
                    <a:pt x="148" y="1381"/>
                  </a:lnTo>
                  <a:lnTo>
                    <a:pt x="146" y="1391"/>
                  </a:lnTo>
                  <a:lnTo>
                    <a:pt x="145" y="1401"/>
                  </a:lnTo>
                  <a:lnTo>
                    <a:pt x="145" y="1464"/>
                  </a:lnTo>
                  <a:lnTo>
                    <a:pt x="145" y="1471"/>
                  </a:lnTo>
                  <a:lnTo>
                    <a:pt x="144" y="1479"/>
                  </a:lnTo>
                  <a:lnTo>
                    <a:pt x="141" y="1486"/>
                  </a:lnTo>
                  <a:lnTo>
                    <a:pt x="139" y="1493"/>
                  </a:lnTo>
                  <a:lnTo>
                    <a:pt x="133" y="1504"/>
                  </a:lnTo>
                  <a:lnTo>
                    <a:pt x="124" y="1515"/>
                  </a:lnTo>
                  <a:lnTo>
                    <a:pt x="115" y="1525"/>
                  </a:lnTo>
                  <a:lnTo>
                    <a:pt x="104" y="1537"/>
                  </a:lnTo>
                  <a:lnTo>
                    <a:pt x="94" y="1549"/>
                  </a:lnTo>
                  <a:lnTo>
                    <a:pt x="85" y="1562"/>
                  </a:lnTo>
                  <a:lnTo>
                    <a:pt x="76" y="1576"/>
                  </a:lnTo>
                  <a:lnTo>
                    <a:pt x="69" y="1588"/>
                  </a:lnTo>
                  <a:lnTo>
                    <a:pt x="66" y="1594"/>
                  </a:lnTo>
                  <a:lnTo>
                    <a:pt x="64" y="1602"/>
                  </a:lnTo>
                  <a:lnTo>
                    <a:pt x="62" y="1609"/>
                  </a:lnTo>
                  <a:lnTo>
                    <a:pt x="61" y="1618"/>
                  </a:lnTo>
                  <a:lnTo>
                    <a:pt x="61" y="1627"/>
                  </a:lnTo>
                  <a:lnTo>
                    <a:pt x="64" y="1636"/>
                  </a:lnTo>
                  <a:lnTo>
                    <a:pt x="64" y="1639"/>
                  </a:lnTo>
                  <a:lnTo>
                    <a:pt x="64" y="1643"/>
                  </a:lnTo>
                  <a:lnTo>
                    <a:pt x="62" y="1648"/>
                  </a:lnTo>
                  <a:lnTo>
                    <a:pt x="61" y="1652"/>
                  </a:lnTo>
                  <a:lnTo>
                    <a:pt x="55" y="1660"/>
                  </a:lnTo>
                  <a:lnTo>
                    <a:pt x="47" y="1667"/>
                  </a:lnTo>
                  <a:lnTo>
                    <a:pt x="40" y="1672"/>
                  </a:lnTo>
                  <a:lnTo>
                    <a:pt x="34" y="1678"/>
                  </a:lnTo>
                  <a:lnTo>
                    <a:pt x="26" y="1683"/>
                  </a:lnTo>
                  <a:lnTo>
                    <a:pt x="21" y="1691"/>
                  </a:lnTo>
                  <a:lnTo>
                    <a:pt x="18" y="1693"/>
                  </a:lnTo>
                  <a:lnTo>
                    <a:pt x="17" y="1698"/>
                  </a:lnTo>
                  <a:lnTo>
                    <a:pt x="16" y="1702"/>
                  </a:lnTo>
                  <a:lnTo>
                    <a:pt x="16" y="1707"/>
                  </a:lnTo>
                  <a:lnTo>
                    <a:pt x="17" y="1720"/>
                  </a:lnTo>
                  <a:lnTo>
                    <a:pt x="21" y="1731"/>
                  </a:lnTo>
                  <a:lnTo>
                    <a:pt x="25" y="1740"/>
                  </a:lnTo>
                  <a:lnTo>
                    <a:pt x="31" y="1750"/>
                  </a:lnTo>
                  <a:lnTo>
                    <a:pt x="36" y="1759"/>
                  </a:lnTo>
                  <a:lnTo>
                    <a:pt x="41" y="1769"/>
                  </a:lnTo>
                  <a:lnTo>
                    <a:pt x="45" y="1780"/>
                  </a:lnTo>
                  <a:lnTo>
                    <a:pt x="47" y="1793"/>
                  </a:lnTo>
                  <a:lnTo>
                    <a:pt x="0" y="1967"/>
                  </a:lnTo>
                  <a:lnTo>
                    <a:pt x="0" y="2003"/>
                  </a:lnTo>
                  <a:lnTo>
                    <a:pt x="54" y="2003"/>
                  </a:lnTo>
                  <a:lnTo>
                    <a:pt x="60" y="2010"/>
                  </a:lnTo>
                  <a:lnTo>
                    <a:pt x="65" y="2017"/>
                  </a:lnTo>
                  <a:lnTo>
                    <a:pt x="69" y="2025"/>
                  </a:lnTo>
                  <a:lnTo>
                    <a:pt x="71" y="2032"/>
                  </a:lnTo>
                  <a:lnTo>
                    <a:pt x="74" y="2040"/>
                  </a:lnTo>
                  <a:lnTo>
                    <a:pt x="75" y="2049"/>
                  </a:lnTo>
                  <a:lnTo>
                    <a:pt x="75" y="2057"/>
                  </a:lnTo>
                  <a:lnTo>
                    <a:pt x="74" y="2067"/>
                  </a:lnTo>
                  <a:lnTo>
                    <a:pt x="74" y="2081"/>
                  </a:lnTo>
                  <a:lnTo>
                    <a:pt x="72" y="2095"/>
                  </a:lnTo>
                  <a:lnTo>
                    <a:pt x="74" y="2100"/>
                  </a:lnTo>
                  <a:lnTo>
                    <a:pt x="76" y="2105"/>
                  </a:lnTo>
                  <a:lnTo>
                    <a:pt x="77" y="2106"/>
                  </a:lnTo>
                  <a:lnTo>
                    <a:pt x="80" y="2109"/>
                  </a:lnTo>
                  <a:lnTo>
                    <a:pt x="82" y="2109"/>
                  </a:lnTo>
                  <a:lnTo>
                    <a:pt x="85" y="2109"/>
                  </a:lnTo>
                  <a:lnTo>
                    <a:pt x="91" y="2109"/>
                  </a:lnTo>
                  <a:lnTo>
                    <a:pt x="98" y="2105"/>
                  </a:lnTo>
                  <a:lnTo>
                    <a:pt x="104" y="2101"/>
                  </a:lnTo>
                  <a:lnTo>
                    <a:pt x="109" y="2097"/>
                  </a:lnTo>
                  <a:lnTo>
                    <a:pt x="114" y="2092"/>
                  </a:lnTo>
                  <a:lnTo>
                    <a:pt x="119" y="2089"/>
                  </a:lnTo>
                  <a:lnTo>
                    <a:pt x="125" y="2086"/>
                  </a:lnTo>
                  <a:lnTo>
                    <a:pt x="133" y="2085"/>
                  </a:lnTo>
                  <a:lnTo>
                    <a:pt x="146" y="2089"/>
                  </a:lnTo>
                  <a:lnTo>
                    <a:pt x="159" y="2091"/>
                  </a:lnTo>
                  <a:lnTo>
                    <a:pt x="214" y="2091"/>
                  </a:lnTo>
                  <a:lnTo>
                    <a:pt x="222" y="2081"/>
                  </a:lnTo>
                  <a:lnTo>
                    <a:pt x="228" y="2070"/>
                  </a:lnTo>
                  <a:lnTo>
                    <a:pt x="233" y="2060"/>
                  </a:lnTo>
                  <a:lnTo>
                    <a:pt x="238" y="2049"/>
                  </a:lnTo>
                  <a:lnTo>
                    <a:pt x="244" y="2040"/>
                  </a:lnTo>
                  <a:lnTo>
                    <a:pt x="251" y="2032"/>
                  </a:lnTo>
                  <a:lnTo>
                    <a:pt x="254" y="2028"/>
                  </a:lnTo>
                  <a:lnTo>
                    <a:pt x="259" y="2027"/>
                  </a:lnTo>
                  <a:lnTo>
                    <a:pt x="264" y="2025"/>
                  </a:lnTo>
                  <a:lnTo>
                    <a:pt x="269" y="2025"/>
                  </a:lnTo>
                  <a:lnTo>
                    <a:pt x="281" y="2025"/>
                  </a:lnTo>
                  <a:lnTo>
                    <a:pt x="291" y="2027"/>
                  </a:lnTo>
                  <a:lnTo>
                    <a:pt x="300" y="2028"/>
                  </a:lnTo>
                  <a:lnTo>
                    <a:pt x="308" y="2031"/>
                  </a:lnTo>
                  <a:lnTo>
                    <a:pt x="317" y="2033"/>
                  </a:lnTo>
                  <a:lnTo>
                    <a:pt x="326" y="2036"/>
                  </a:lnTo>
                  <a:lnTo>
                    <a:pt x="336" y="2037"/>
                  </a:lnTo>
                  <a:lnTo>
                    <a:pt x="346" y="2039"/>
                  </a:lnTo>
                  <a:lnTo>
                    <a:pt x="357" y="2037"/>
                  </a:lnTo>
                  <a:lnTo>
                    <a:pt x="366" y="2036"/>
                  </a:lnTo>
                  <a:lnTo>
                    <a:pt x="375" y="2033"/>
                  </a:lnTo>
                  <a:lnTo>
                    <a:pt x="384" y="2031"/>
                  </a:lnTo>
                  <a:lnTo>
                    <a:pt x="392" y="2028"/>
                  </a:lnTo>
                  <a:lnTo>
                    <a:pt x="401" y="2027"/>
                  </a:lnTo>
                  <a:lnTo>
                    <a:pt x="410" y="2025"/>
                  </a:lnTo>
                  <a:lnTo>
                    <a:pt x="420" y="2025"/>
                  </a:lnTo>
                  <a:lnTo>
                    <a:pt x="433" y="2025"/>
                  </a:lnTo>
                  <a:lnTo>
                    <a:pt x="444" y="2027"/>
                  </a:lnTo>
                  <a:lnTo>
                    <a:pt x="454" y="2030"/>
                  </a:lnTo>
                  <a:lnTo>
                    <a:pt x="464" y="2033"/>
                  </a:lnTo>
                  <a:lnTo>
                    <a:pt x="483" y="2041"/>
                  </a:lnTo>
                  <a:lnTo>
                    <a:pt x="505" y="2051"/>
                  </a:lnTo>
                  <a:lnTo>
                    <a:pt x="505" y="2051"/>
                  </a:lnTo>
                  <a:lnTo>
                    <a:pt x="513" y="2060"/>
                  </a:lnTo>
                  <a:lnTo>
                    <a:pt x="519" y="2067"/>
                  </a:lnTo>
                  <a:lnTo>
                    <a:pt x="524" y="2076"/>
                  </a:lnTo>
                  <a:lnTo>
                    <a:pt x="528" y="2085"/>
                  </a:lnTo>
                  <a:lnTo>
                    <a:pt x="530" y="2095"/>
                  </a:lnTo>
                  <a:lnTo>
                    <a:pt x="533" y="2104"/>
                  </a:lnTo>
                  <a:lnTo>
                    <a:pt x="534" y="2115"/>
                  </a:lnTo>
                  <a:lnTo>
                    <a:pt x="534" y="2125"/>
                  </a:lnTo>
                  <a:lnTo>
                    <a:pt x="533" y="2136"/>
                  </a:lnTo>
                  <a:lnTo>
                    <a:pt x="530" y="2145"/>
                  </a:lnTo>
                  <a:lnTo>
                    <a:pt x="527" y="2155"/>
                  </a:lnTo>
                  <a:lnTo>
                    <a:pt x="523" y="2163"/>
                  </a:lnTo>
                  <a:lnTo>
                    <a:pt x="512" y="2180"/>
                  </a:lnTo>
                  <a:lnTo>
                    <a:pt x="503" y="2199"/>
                  </a:lnTo>
                  <a:lnTo>
                    <a:pt x="499" y="2210"/>
                  </a:lnTo>
                  <a:lnTo>
                    <a:pt x="495" y="2220"/>
                  </a:lnTo>
                  <a:lnTo>
                    <a:pt x="490" y="2229"/>
                  </a:lnTo>
                  <a:lnTo>
                    <a:pt x="484" y="2239"/>
                  </a:lnTo>
                  <a:lnTo>
                    <a:pt x="502" y="2249"/>
                  </a:lnTo>
                  <a:lnTo>
                    <a:pt x="517" y="2258"/>
                  </a:lnTo>
                  <a:lnTo>
                    <a:pt x="530" y="2269"/>
                  </a:lnTo>
                  <a:lnTo>
                    <a:pt x="544" y="2283"/>
                  </a:lnTo>
                  <a:lnTo>
                    <a:pt x="551" y="2293"/>
                  </a:lnTo>
                  <a:lnTo>
                    <a:pt x="556" y="2303"/>
                  </a:lnTo>
                  <a:lnTo>
                    <a:pt x="558" y="2313"/>
                  </a:lnTo>
                  <a:lnTo>
                    <a:pt x="561" y="2323"/>
                  </a:lnTo>
                  <a:lnTo>
                    <a:pt x="564" y="2333"/>
                  </a:lnTo>
                  <a:lnTo>
                    <a:pt x="568" y="2341"/>
                  </a:lnTo>
                  <a:lnTo>
                    <a:pt x="572" y="2343"/>
                  </a:lnTo>
                  <a:lnTo>
                    <a:pt x="576" y="2346"/>
                  </a:lnTo>
                  <a:lnTo>
                    <a:pt x="579" y="2347"/>
                  </a:lnTo>
                  <a:lnTo>
                    <a:pt x="584" y="2347"/>
                  </a:lnTo>
                  <a:lnTo>
                    <a:pt x="602" y="2347"/>
                  </a:lnTo>
                  <a:lnTo>
                    <a:pt x="617" y="2346"/>
                  </a:lnTo>
                  <a:lnTo>
                    <a:pt x="632" y="2342"/>
                  </a:lnTo>
                  <a:lnTo>
                    <a:pt x="648" y="2337"/>
                  </a:lnTo>
                  <a:lnTo>
                    <a:pt x="652" y="2335"/>
                  </a:lnTo>
                  <a:lnTo>
                    <a:pt x="656" y="2332"/>
                  </a:lnTo>
                  <a:lnTo>
                    <a:pt x="660" y="2328"/>
                  </a:lnTo>
                  <a:lnTo>
                    <a:pt x="662" y="2325"/>
                  </a:lnTo>
                  <a:lnTo>
                    <a:pt x="666" y="2316"/>
                  </a:lnTo>
                  <a:lnTo>
                    <a:pt x="670" y="2307"/>
                  </a:lnTo>
                  <a:lnTo>
                    <a:pt x="674" y="2298"/>
                  </a:lnTo>
                  <a:lnTo>
                    <a:pt x="679" y="2291"/>
                  </a:lnTo>
                  <a:lnTo>
                    <a:pt x="681" y="2288"/>
                  </a:lnTo>
                  <a:lnTo>
                    <a:pt x="685" y="2286"/>
                  </a:lnTo>
                  <a:lnTo>
                    <a:pt x="689" y="2284"/>
                  </a:lnTo>
                  <a:lnTo>
                    <a:pt x="692" y="2283"/>
                  </a:lnTo>
                  <a:lnTo>
                    <a:pt x="709" y="2288"/>
                  </a:lnTo>
                  <a:lnTo>
                    <a:pt x="725" y="2292"/>
                  </a:lnTo>
                  <a:lnTo>
                    <a:pt x="739" y="2288"/>
                  </a:lnTo>
                  <a:lnTo>
                    <a:pt x="753" y="2283"/>
                  </a:lnTo>
                  <a:lnTo>
                    <a:pt x="758" y="2284"/>
                  </a:lnTo>
                  <a:lnTo>
                    <a:pt x="763" y="2286"/>
                  </a:lnTo>
                  <a:lnTo>
                    <a:pt x="768" y="2288"/>
                  </a:lnTo>
                  <a:lnTo>
                    <a:pt x="771" y="2291"/>
                  </a:lnTo>
                  <a:lnTo>
                    <a:pt x="779" y="2298"/>
                  </a:lnTo>
                  <a:lnTo>
                    <a:pt x="787" y="2306"/>
                  </a:lnTo>
                  <a:lnTo>
                    <a:pt x="793" y="2315"/>
                  </a:lnTo>
                  <a:lnTo>
                    <a:pt x="800" y="2322"/>
                  </a:lnTo>
                  <a:lnTo>
                    <a:pt x="804" y="2325"/>
                  </a:lnTo>
                  <a:lnTo>
                    <a:pt x="809" y="2327"/>
                  </a:lnTo>
                  <a:lnTo>
                    <a:pt x="814" y="2328"/>
                  </a:lnTo>
                  <a:lnTo>
                    <a:pt x="820" y="2328"/>
                  </a:lnTo>
                  <a:lnTo>
                    <a:pt x="825" y="2328"/>
                  </a:lnTo>
                  <a:lnTo>
                    <a:pt x="830" y="2327"/>
                  </a:lnTo>
                  <a:lnTo>
                    <a:pt x="834" y="2326"/>
                  </a:lnTo>
                  <a:lnTo>
                    <a:pt x="839" y="2323"/>
                  </a:lnTo>
                  <a:lnTo>
                    <a:pt x="846" y="2317"/>
                  </a:lnTo>
                  <a:lnTo>
                    <a:pt x="852" y="2308"/>
                  </a:lnTo>
                  <a:lnTo>
                    <a:pt x="862" y="2289"/>
                  </a:lnTo>
                  <a:lnTo>
                    <a:pt x="876" y="2271"/>
                  </a:lnTo>
                  <a:lnTo>
                    <a:pt x="886" y="2266"/>
                  </a:lnTo>
                  <a:lnTo>
                    <a:pt x="897" y="2261"/>
                  </a:lnTo>
                  <a:lnTo>
                    <a:pt x="902" y="2253"/>
                  </a:lnTo>
                  <a:lnTo>
                    <a:pt x="904" y="2244"/>
                  </a:lnTo>
                  <a:lnTo>
                    <a:pt x="907" y="2237"/>
                  </a:lnTo>
                  <a:lnTo>
                    <a:pt x="908" y="2229"/>
                  </a:lnTo>
                  <a:lnTo>
                    <a:pt x="910" y="2212"/>
                  </a:lnTo>
                  <a:lnTo>
                    <a:pt x="912" y="2194"/>
                  </a:lnTo>
                  <a:lnTo>
                    <a:pt x="923" y="2187"/>
                  </a:lnTo>
                  <a:lnTo>
                    <a:pt x="933" y="2178"/>
                  </a:lnTo>
                  <a:lnTo>
                    <a:pt x="936" y="2169"/>
                  </a:lnTo>
                  <a:lnTo>
                    <a:pt x="936" y="2160"/>
                  </a:lnTo>
                  <a:lnTo>
                    <a:pt x="936" y="2151"/>
                  </a:lnTo>
                  <a:lnTo>
                    <a:pt x="935" y="2143"/>
                  </a:lnTo>
                  <a:lnTo>
                    <a:pt x="935" y="2135"/>
                  </a:lnTo>
                  <a:lnTo>
                    <a:pt x="935" y="2126"/>
                  </a:lnTo>
                  <a:lnTo>
                    <a:pt x="936" y="2119"/>
                  </a:lnTo>
                  <a:lnTo>
                    <a:pt x="938" y="2109"/>
                  </a:lnTo>
                  <a:lnTo>
                    <a:pt x="942" y="2104"/>
                  </a:lnTo>
                  <a:lnTo>
                    <a:pt x="947" y="2099"/>
                  </a:lnTo>
                  <a:lnTo>
                    <a:pt x="952" y="2095"/>
                  </a:lnTo>
                  <a:lnTo>
                    <a:pt x="957" y="2092"/>
                  </a:lnTo>
                  <a:lnTo>
                    <a:pt x="962" y="2089"/>
                  </a:lnTo>
                  <a:lnTo>
                    <a:pt x="968" y="2086"/>
                  </a:lnTo>
                  <a:lnTo>
                    <a:pt x="974" y="2082"/>
                  </a:lnTo>
                  <a:lnTo>
                    <a:pt x="979" y="2077"/>
                  </a:lnTo>
                  <a:lnTo>
                    <a:pt x="986" y="2067"/>
                  </a:lnTo>
                  <a:lnTo>
                    <a:pt x="994" y="2057"/>
                  </a:lnTo>
                  <a:lnTo>
                    <a:pt x="999" y="2049"/>
                  </a:lnTo>
                  <a:lnTo>
                    <a:pt x="1005" y="2039"/>
                  </a:lnTo>
                  <a:lnTo>
                    <a:pt x="1014" y="2018"/>
                  </a:lnTo>
                  <a:lnTo>
                    <a:pt x="1026" y="1996"/>
                  </a:lnTo>
                  <a:lnTo>
                    <a:pt x="1036" y="1981"/>
                  </a:lnTo>
                  <a:lnTo>
                    <a:pt x="1046" y="1969"/>
                  </a:lnTo>
                  <a:lnTo>
                    <a:pt x="1059" y="1958"/>
                  </a:lnTo>
                  <a:lnTo>
                    <a:pt x="1071" y="1946"/>
                  </a:lnTo>
                  <a:lnTo>
                    <a:pt x="1075" y="1939"/>
                  </a:lnTo>
                  <a:lnTo>
                    <a:pt x="1079" y="1933"/>
                  </a:lnTo>
                  <a:lnTo>
                    <a:pt x="1083" y="1926"/>
                  </a:lnTo>
                  <a:lnTo>
                    <a:pt x="1085" y="1919"/>
                  </a:lnTo>
                  <a:lnTo>
                    <a:pt x="1088" y="1913"/>
                  </a:lnTo>
                  <a:lnTo>
                    <a:pt x="1091" y="1908"/>
                  </a:lnTo>
                  <a:lnTo>
                    <a:pt x="1094" y="1906"/>
                  </a:lnTo>
                  <a:lnTo>
                    <a:pt x="1097" y="1904"/>
                  </a:lnTo>
                  <a:lnTo>
                    <a:pt x="1099" y="1903"/>
                  </a:lnTo>
                  <a:lnTo>
                    <a:pt x="1103" y="1903"/>
                  </a:lnTo>
                  <a:lnTo>
                    <a:pt x="1110" y="1904"/>
                  </a:lnTo>
                  <a:lnTo>
                    <a:pt x="1118" y="1907"/>
                  </a:lnTo>
                  <a:lnTo>
                    <a:pt x="1124" y="1912"/>
                  </a:lnTo>
                  <a:lnTo>
                    <a:pt x="1129" y="1917"/>
                  </a:lnTo>
                  <a:lnTo>
                    <a:pt x="1135" y="1922"/>
                  </a:lnTo>
                  <a:lnTo>
                    <a:pt x="1140" y="1926"/>
                  </a:lnTo>
                  <a:lnTo>
                    <a:pt x="1148" y="1928"/>
                  </a:lnTo>
                  <a:lnTo>
                    <a:pt x="1155" y="1929"/>
                  </a:lnTo>
                  <a:lnTo>
                    <a:pt x="1161" y="1928"/>
                  </a:lnTo>
                  <a:lnTo>
                    <a:pt x="1166" y="1926"/>
                  </a:lnTo>
                  <a:lnTo>
                    <a:pt x="1168" y="1923"/>
                  </a:lnTo>
                  <a:lnTo>
                    <a:pt x="1171" y="1918"/>
                  </a:lnTo>
                  <a:lnTo>
                    <a:pt x="1176" y="1908"/>
                  </a:lnTo>
                  <a:lnTo>
                    <a:pt x="1182" y="1898"/>
                  </a:lnTo>
                  <a:lnTo>
                    <a:pt x="1191" y="1888"/>
                  </a:lnTo>
                  <a:lnTo>
                    <a:pt x="1198" y="1878"/>
                  </a:lnTo>
                  <a:lnTo>
                    <a:pt x="1204" y="1868"/>
                  </a:lnTo>
                  <a:lnTo>
                    <a:pt x="1208" y="1857"/>
                  </a:lnTo>
                  <a:lnTo>
                    <a:pt x="1211" y="1845"/>
                  </a:lnTo>
                  <a:lnTo>
                    <a:pt x="1212" y="1834"/>
                  </a:lnTo>
                  <a:lnTo>
                    <a:pt x="1212" y="1821"/>
                  </a:lnTo>
                  <a:lnTo>
                    <a:pt x="1211" y="1808"/>
                  </a:lnTo>
                  <a:lnTo>
                    <a:pt x="1263" y="1808"/>
                  </a:lnTo>
                  <a:lnTo>
                    <a:pt x="1272" y="1808"/>
                  </a:lnTo>
                  <a:lnTo>
                    <a:pt x="1280" y="1805"/>
                  </a:lnTo>
                  <a:lnTo>
                    <a:pt x="1286" y="1803"/>
                  </a:lnTo>
                  <a:lnTo>
                    <a:pt x="1292" y="1799"/>
                  </a:lnTo>
                  <a:lnTo>
                    <a:pt x="1304" y="1789"/>
                  </a:lnTo>
                  <a:lnTo>
                    <a:pt x="1317" y="1779"/>
                  </a:lnTo>
                  <a:lnTo>
                    <a:pt x="1329" y="1771"/>
                  </a:lnTo>
                  <a:lnTo>
                    <a:pt x="1340" y="1765"/>
                  </a:lnTo>
                  <a:lnTo>
                    <a:pt x="1351" y="1760"/>
                  </a:lnTo>
                  <a:lnTo>
                    <a:pt x="1363" y="1756"/>
                  </a:lnTo>
                  <a:lnTo>
                    <a:pt x="1375" y="1755"/>
                  </a:lnTo>
                  <a:lnTo>
                    <a:pt x="1388" y="1754"/>
                  </a:lnTo>
                  <a:lnTo>
                    <a:pt x="1400" y="1752"/>
                  </a:lnTo>
                  <a:lnTo>
                    <a:pt x="1415" y="1752"/>
                  </a:lnTo>
                  <a:lnTo>
                    <a:pt x="1425" y="1752"/>
                  </a:lnTo>
                  <a:lnTo>
                    <a:pt x="1435" y="1755"/>
                  </a:lnTo>
                  <a:lnTo>
                    <a:pt x="1440" y="1756"/>
                  </a:lnTo>
                  <a:lnTo>
                    <a:pt x="1444" y="1759"/>
                  </a:lnTo>
                  <a:lnTo>
                    <a:pt x="1448" y="1761"/>
                  </a:lnTo>
                  <a:lnTo>
                    <a:pt x="1452" y="1766"/>
                  </a:lnTo>
                  <a:lnTo>
                    <a:pt x="1457" y="1774"/>
                  </a:lnTo>
                  <a:lnTo>
                    <a:pt x="1459" y="1783"/>
                  </a:lnTo>
                  <a:lnTo>
                    <a:pt x="1459" y="1790"/>
                  </a:lnTo>
                  <a:lnTo>
                    <a:pt x="1459" y="1799"/>
                  </a:lnTo>
                  <a:lnTo>
                    <a:pt x="1459" y="1808"/>
                  </a:lnTo>
                  <a:lnTo>
                    <a:pt x="1459" y="1816"/>
                  </a:lnTo>
                  <a:lnTo>
                    <a:pt x="1462" y="1825"/>
                  </a:lnTo>
                  <a:lnTo>
                    <a:pt x="1465" y="1834"/>
                  </a:lnTo>
                  <a:lnTo>
                    <a:pt x="1468" y="1838"/>
                  </a:lnTo>
                  <a:lnTo>
                    <a:pt x="1472" y="1840"/>
                  </a:lnTo>
                  <a:lnTo>
                    <a:pt x="1476" y="1843"/>
                  </a:lnTo>
                  <a:lnTo>
                    <a:pt x="1481" y="1844"/>
                  </a:lnTo>
                  <a:lnTo>
                    <a:pt x="1489" y="1845"/>
                  </a:lnTo>
                  <a:lnTo>
                    <a:pt x="1499" y="1848"/>
                  </a:lnTo>
                  <a:lnTo>
                    <a:pt x="1512" y="1852"/>
                  </a:lnTo>
                  <a:lnTo>
                    <a:pt x="1523" y="1855"/>
                  </a:lnTo>
                  <a:lnTo>
                    <a:pt x="1534" y="1858"/>
                  </a:lnTo>
                  <a:lnTo>
                    <a:pt x="1548" y="1858"/>
                  </a:lnTo>
                  <a:lnTo>
                    <a:pt x="1563" y="1857"/>
                  </a:lnTo>
                  <a:lnTo>
                    <a:pt x="1577" y="1854"/>
                  </a:lnTo>
                  <a:lnTo>
                    <a:pt x="1590" y="1848"/>
                  </a:lnTo>
                  <a:lnTo>
                    <a:pt x="1601" y="1840"/>
                  </a:lnTo>
                  <a:lnTo>
                    <a:pt x="1606" y="1836"/>
                  </a:lnTo>
                  <a:lnTo>
                    <a:pt x="1610" y="1831"/>
                  </a:lnTo>
                  <a:lnTo>
                    <a:pt x="1614" y="1825"/>
                  </a:lnTo>
                  <a:lnTo>
                    <a:pt x="1617" y="1820"/>
                  </a:lnTo>
                  <a:lnTo>
                    <a:pt x="1620" y="1814"/>
                  </a:lnTo>
                  <a:lnTo>
                    <a:pt x="1622" y="1808"/>
                  </a:lnTo>
                  <a:lnTo>
                    <a:pt x="1624" y="1800"/>
                  </a:lnTo>
                  <a:lnTo>
                    <a:pt x="1624" y="1794"/>
                  </a:lnTo>
                  <a:lnTo>
                    <a:pt x="1624" y="1784"/>
                  </a:lnTo>
                  <a:lnTo>
                    <a:pt x="1622" y="1775"/>
                  </a:lnTo>
                  <a:lnTo>
                    <a:pt x="1620" y="1767"/>
                  </a:lnTo>
                  <a:lnTo>
                    <a:pt x="1619" y="1759"/>
                  </a:lnTo>
                  <a:lnTo>
                    <a:pt x="1614" y="1744"/>
                  </a:lnTo>
                  <a:lnTo>
                    <a:pt x="1611" y="1725"/>
                  </a:lnTo>
                  <a:lnTo>
                    <a:pt x="1629" y="1726"/>
                  </a:lnTo>
                  <a:lnTo>
                    <a:pt x="1646" y="1725"/>
                  </a:lnTo>
                  <a:lnTo>
                    <a:pt x="1646" y="1693"/>
                  </a:lnTo>
                  <a:lnTo>
                    <a:pt x="1645" y="1685"/>
                  </a:lnTo>
                  <a:lnTo>
                    <a:pt x="1644" y="1677"/>
                  </a:lnTo>
                  <a:lnTo>
                    <a:pt x="1641" y="1670"/>
                  </a:lnTo>
                  <a:lnTo>
                    <a:pt x="1639" y="1662"/>
                  </a:lnTo>
                  <a:lnTo>
                    <a:pt x="1636" y="1655"/>
                  </a:lnTo>
                  <a:lnTo>
                    <a:pt x="1634" y="1648"/>
                  </a:lnTo>
                  <a:lnTo>
                    <a:pt x="1632" y="1639"/>
                  </a:lnTo>
                  <a:lnTo>
                    <a:pt x="1631" y="1631"/>
                  </a:lnTo>
                  <a:lnTo>
                    <a:pt x="1632" y="1627"/>
                  </a:lnTo>
                  <a:lnTo>
                    <a:pt x="1632" y="1623"/>
                  </a:lnTo>
                  <a:lnTo>
                    <a:pt x="1635" y="1619"/>
                  </a:lnTo>
                  <a:lnTo>
                    <a:pt x="1636" y="1617"/>
                  </a:lnTo>
                  <a:lnTo>
                    <a:pt x="1642" y="1612"/>
                  </a:lnTo>
                  <a:lnTo>
                    <a:pt x="1650" y="1609"/>
                  </a:lnTo>
                  <a:lnTo>
                    <a:pt x="1657" y="1607"/>
                  </a:lnTo>
                  <a:lnTo>
                    <a:pt x="1666" y="1606"/>
                  </a:lnTo>
                  <a:lnTo>
                    <a:pt x="1675" y="1604"/>
                  </a:lnTo>
                  <a:lnTo>
                    <a:pt x="1685" y="1604"/>
                  </a:lnTo>
                  <a:lnTo>
                    <a:pt x="1706" y="1604"/>
                  </a:lnTo>
                  <a:lnTo>
                    <a:pt x="1725" y="1606"/>
                  </a:lnTo>
                  <a:lnTo>
                    <a:pt x="1745" y="1607"/>
                  </a:lnTo>
                  <a:lnTo>
                    <a:pt x="1767" y="1604"/>
                  </a:lnTo>
                  <a:lnTo>
                    <a:pt x="1782" y="1604"/>
                  </a:lnTo>
                  <a:lnTo>
                    <a:pt x="1796" y="1606"/>
                  </a:lnTo>
                  <a:lnTo>
                    <a:pt x="1808" y="1607"/>
                  </a:lnTo>
                  <a:lnTo>
                    <a:pt x="1824" y="1607"/>
                  </a:lnTo>
                  <a:lnTo>
                    <a:pt x="1831" y="1607"/>
                  </a:lnTo>
                  <a:lnTo>
                    <a:pt x="1838" y="1606"/>
                  </a:lnTo>
                  <a:lnTo>
                    <a:pt x="1843" y="1604"/>
                  </a:lnTo>
                  <a:lnTo>
                    <a:pt x="1849" y="1602"/>
                  </a:lnTo>
                  <a:lnTo>
                    <a:pt x="1860" y="1596"/>
                  </a:lnTo>
                  <a:lnTo>
                    <a:pt x="1870" y="1588"/>
                  </a:lnTo>
                  <a:lnTo>
                    <a:pt x="1886" y="1568"/>
                  </a:lnTo>
                  <a:lnTo>
                    <a:pt x="1903" y="1547"/>
                  </a:lnTo>
                  <a:lnTo>
                    <a:pt x="1910" y="1538"/>
                  </a:lnTo>
                  <a:lnTo>
                    <a:pt x="1915" y="1529"/>
                  </a:lnTo>
                  <a:lnTo>
                    <a:pt x="1920" y="1522"/>
                  </a:lnTo>
                  <a:lnTo>
                    <a:pt x="1927" y="1514"/>
                  </a:lnTo>
                  <a:lnTo>
                    <a:pt x="1942" y="1506"/>
                  </a:lnTo>
                  <a:lnTo>
                    <a:pt x="1957" y="1499"/>
                  </a:lnTo>
                  <a:lnTo>
                    <a:pt x="1964" y="1494"/>
                  </a:lnTo>
                  <a:lnTo>
                    <a:pt x="1969" y="1489"/>
                  </a:lnTo>
                  <a:lnTo>
                    <a:pt x="1971" y="1483"/>
                  </a:lnTo>
                  <a:lnTo>
                    <a:pt x="1972" y="1475"/>
                  </a:lnTo>
                  <a:lnTo>
                    <a:pt x="1972" y="1469"/>
                  </a:lnTo>
                  <a:lnTo>
                    <a:pt x="1971" y="1464"/>
                  </a:lnTo>
                  <a:lnTo>
                    <a:pt x="1970" y="1459"/>
                  </a:lnTo>
                  <a:lnTo>
                    <a:pt x="1967" y="1454"/>
                  </a:lnTo>
                  <a:lnTo>
                    <a:pt x="1962" y="1445"/>
                  </a:lnTo>
                  <a:lnTo>
                    <a:pt x="1955" y="1436"/>
                  </a:lnTo>
                  <a:lnTo>
                    <a:pt x="1949" y="1429"/>
                  </a:lnTo>
                  <a:lnTo>
                    <a:pt x="1944" y="1420"/>
                  </a:lnTo>
                  <a:lnTo>
                    <a:pt x="1941" y="1415"/>
                  </a:lnTo>
                  <a:lnTo>
                    <a:pt x="1940" y="1410"/>
                  </a:lnTo>
                  <a:lnTo>
                    <a:pt x="1939" y="1404"/>
                  </a:lnTo>
                  <a:lnTo>
                    <a:pt x="1939" y="1399"/>
                  </a:lnTo>
                  <a:lnTo>
                    <a:pt x="1940" y="1387"/>
                  </a:lnTo>
                  <a:lnTo>
                    <a:pt x="1944" y="1379"/>
                  </a:lnTo>
                  <a:lnTo>
                    <a:pt x="1947" y="1370"/>
                  </a:lnTo>
                  <a:lnTo>
                    <a:pt x="1949" y="1358"/>
                  </a:lnTo>
                  <a:lnTo>
                    <a:pt x="1949" y="1352"/>
                  </a:lnTo>
                  <a:lnTo>
                    <a:pt x="1946" y="1346"/>
                  </a:lnTo>
                  <a:lnTo>
                    <a:pt x="1942" y="1341"/>
                  </a:lnTo>
                  <a:lnTo>
                    <a:pt x="1937" y="1337"/>
                  </a:lnTo>
                  <a:lnTo>
                    <a:pt x="1926" y="1330"/>
                  </a:lnTo>
                  <a:lnTo>
                    <a:pt x="1915" y="1322"/>
                  </a:lnTo>
                  <a:lnTo>
                    <a:pt x="1905" y="1313"/>
                  </a:lnTo>
                  <a:lnTo>
                    <a:pt x="1895" y="1306"/>
                  </a:lnTo>
                  <a:lnTo>
                    <a:pt x="1887" y="1298"/>
                  </a:lnTo>
                  <a:lnTo>
                    <a:pt x="1880" y="1291"/>
                  </a:lnTo>
                  <a:lnTo>
                    <a:pt x="1872" y="1282"/>
                  </a:lnTo>
                  <a:lnTo>
                    <a:pt x="1867" y="1273"/>
                  </a:lnTo>
                  <a:lnTo>
                    <a:pt x="1861" y="1262"/>
                  </a:lnTo>
                  <a:lnTo>
                    <a:pt x="1856" y="1251"/>
                  </a:lnTo>
                  <a:lnTo>
                    <a:pt x="1849" y="1233"/>
                  </a:lnTo>
                  <a:lnTo>
                    <a:pt x="1843" y="1218"/>
                  </a:lnTo>
                  <a:lnTo>
                    <a:pt x="1836" y="1204"/>
                  </a:lnTo>
                  <a:lnTo>
                    <a:pt x="1828" y="1190"/>
                  </a:lnTo>
                  <a:lnTo>
                    <a:pt x="1812" y="1164"/>
                  </a:lnTo>
                  <a:lnTo>
                    <a:pt x="1793" y="1134"/>
                  </a:lnTo>
                  <a:lnTo>
                    <a:pt x="1803" y="1126"/>
                  </a:lnTo>
                  <a:lnTo>
                    <a:pt x="1853" y="1126"/>
                  </a:lnTo>
                  <a:lnTo>
                    <a:pt x="1853" y="1071"/>
                  </a:lnTo>
                  <a:lnTo>
                    <a:pt x="1855" y="1066"/>
                  </a:lnTo>
                  <a:lnTo>
                    <a:pt x="1856" y="1062"/>
                  </a:lnTo>
                  <a:lnTo>
                    <a:pt x="1858" y="1060"/>
                  </a:lnTo>
                  <a:lnTo>
                    <a:pt x="1862" y="1057"/>
                  </a:lnTo>
                  <a:lnTo>
                    <a:pt x="1870" y="1052"/>
                  </a:lnTo>
                  <a:lnTo>
                    <a:pt x="1877" y="1046"/>
                  </a:lnTo>
                  <a:lnTo>
                    <a:pt x="1888" y="1038"/>
                  </a:lnTo>
                  <a:lnTo>
                    <a:pt x="1897" y="1030"/>
                  </a:lnTo>
                  <a:lnTo>
                    <a:pt x="1906" y="1021"/>
                  </a:lnTo>
                  <a:lnTo>
                    <a:pt x="1914" y="1012"/>
                  </a:lnTo>
                  <a:lnTo>
                    <a:pt x="1920" y="1002"/>
                  </a:lnTo>
                  <a:lnTo>
                    <a:pt x="1924" y="992"/>
                  </a:lnTo>
                  <a:lnTo>
                    <a:pt x="1927" y="981"/>
                  </a:lnTo>
                  <a:lnTo>
                    <a:pt x="1927" y="967"/>
                  </a:lnTo>
                  <a:lnTo>
                    <a:pt x="1927" y="961"/>
                  </a:lnTo>
                  <a:lnTo>
                    <a:pt x="1924" y="956"/>
                  </a:lnTo>
                  <a:lnTo>
                    <a:pt x="1920" y="952"/>
                  </a:lnTo>
                  <a:lnTo>
                    <a:pt x="1915" y="948"/>
                  </a:lnTo>
                  <a:lnTo>
                    <a:pt x="1901" y="943"/>
                  </a:lnTo>
                  <a:lnTo>
                    <a:pt x="1888" y="938"/>
                  </a:lnTo>
                  <a:lnTo>
                    <a:pt x="1880" y="934"/>
                  </a:lnTo>
                  <a:lnTo>
                    <a:pt x="1873" y="929"/>
                  </a:lnTo>
                  <a:lnTo>
                    <a:pt x="1867" y="923"/>
                  </a:lnTo>
                  <a:lnTo>
                    <a:pt x="1861" y="917"/>
                  </a:lnTo>
                  <a:lnTo>
                    <a:pt x="1857" y="910"/>
                  </a:lnTo>
                  <a:lnTo>
                    <a:pt x="1853" y="903"/>
                  </a:lnTo>
                  <a:lnTo>
                    <a:pt x="1852" y="894"/>
                  </a:lnTo>
                  <a:lnTo>
                    <a:pt x="1851" y="885"/>
                  </a:lnTo>
                  <a:lnTo>
                    <a:pt x="1852" y="878"/>
                  </a:lnTo>
                  <a:lnTo>
                    <a:pt x="1853" y="869"/>
                  </a:lnTo>
                  <a:lnTo>
                    <a:pt x="1857" y="863"/>
                  </a:lnTo>
                  <a:lnTo>
                    <a:pt x="1861" y="857"/>
                  </a:lnTo>
                  <a:lnTo>
                    <a:pt x="1867" y="850"/>
                  </a:lnTo>
                  <a:lnTo>
                    <a:pt x="1873" y="846"/>
                  </a:lnTo>
                  <a:lnTo>
                    <a:pt x="1880" y="844"/>
                  </a:lnTo>
                  <a:lnTo>
                    <a:pt x="1888" y="843"/>
                  </a:lnTo>
                  <a:lnTo>
                    <a:pt x="1906" y="844"/>
                  </a:lnTo>
                  <a:lnTo>
                    <a:pt x="1924" y="845"/>
                  </a:lnTo>
                  <a:lnTo>
                    <a:pt x="1932" y="845"/>
                  </a:lnTo>
                  <a:lnTo>
                    <a:pt x="1940" y="844"/>
                  </a:lnTo>
                  <a:lnTo>
                    <a:pt x="1946" y="841"/>
                  </a:lnTo>
                  <a:lnTo>
                    <a:pt x="1954" y="838"/>
                  </a:lnTo>
                  <a:lnTo>
                    <a:pt x="1960" y="835"/>
                  </a:lnTo>
                  <a:lnTo>
                    <a:pt x="1967" y="833"/>
                  </a:lnTo>
                  <a:lnTo>
                    <a:pt x="1975" y="831"/>
                  </a:lnTo>
                  <a:lnTo>
                    <a:pt x="1984" y="830"/>
                  </a:lnTo>
                  <a:lnTo>
                    <a:pt x="2010" y="828"/>
                  </a:lnTo>
                  <a:lnTo>
                    <a:pt x="2035" y="824"/>
                  </a:lnTo>
                  <a:lnTo>
                    <a:pt x="2047" y="821"/>
                  </a:lnTo>
                  <a:lnTo>
                    <a:pt x="2058" y="816"/>
                  </a:lnTo>
                  <a:lnTo>
                    <a:pt x="2069" y="811"/>
                  </a:lnTo>
                  <a:lnTo>
                    <a:pt x="2082" y="804"/>
                  </a:lnTo>
                  <a:lnTo>
                    <a:pt x="2087" y="799"/>
                  </a:lnTo>
                  <a:lnTo>
                    <a:pt x="2090" y="794"/>
                  </a:lnTo>
                  <a:lnTo>
                    <a:pt x="2093" y="788"/>
                  </a:lnTo>
                  <a:lnTo>
                    <a:pt x="2095" y="781"/>
                  </a:lnTo>
                  <a:lnTo>
                    <a:pt x="2097" y="775"/>
                  </a:lnTo>
                  <a:lnTo>
                    <a:pt x="2099" y="769"/>
                  </a:lnTo>
                  <a:lnTo>
                    <a:pt x="2103" y="764"/>
                  </a:lnTo>
                  <a:lnTo>
                    <a:pt x="2108" y="759"/>
                  </a:lnTo>
                  <a:lnTo>
                    <a:pt x="2118" y="749"/>
                  </a:lnTo>
                  <a:lnTo>
                    <a:pt x="2127" y="739"/>
                  </a:lnTo>
                  <a:lnTo>
                    <a:pt x="2136" y="729"/>
                  </a:lnTo>
                  <a:lnTo>
                    <a:pt x="2143" y="719"/>
                  </a:lnTo>
                  <a:lnTo>
                    <a:pt x="2149" y="708"/>
                  </a:lnTo>
                  <a:lnTo>
                    <a:pt x="2154" y="697"/>
                  </a:lnTo>
                  <a:lnTo>
                    <a:pt x="2161" y="685"/>
                  </a:lnTo>
                  <a:lnTo>
                    <a:pt x="2166" y="671"/>
                  </a:lnTo>
                  <a:lnTo>
                    <a:pt x="2175" y="643"/>
                  </a:lnTo>
                  <a:lnTo>
                    <a:pt x="2180" y="618"/>
                  </a:lnTo>
                  <a:lnTo>
                    <a:pt x="2185" y="606"/>
                  </a:lnTo>
                  <a:lnTo>
                    <a:pt x="2190" y="594"/>
                  </a:lnTo>
                  <a:lnTo>
                    <a:pt x="2197" y="583"/>
                  </a:lnTo>
                  <a:lnTo>
                    <a:pt x="2208" y="573"/>
                  </a:lnTo>
                  <a:lnTo>
                    <a:pt x="2215" y="587"/>
                  </a:lnTo>
                  <a:lnTo>
                    <a:pt x="2222" y="599"/>
                  </a:lnTo>
                  <a:lnTo>
                    <a:pt x="2230" y="609"/>
                  </a:lnTo>
                  <a:lnTo>
                    <a:pt x="2237" y="619"/>
                  </a:lnTo>
                  <a:lnTo>
                    <a:pt x="2246" y="628"/>
                  </a:lnTo>
                  <a:lnTo>
                    <a:pt x="2256" y="636"/>
                  </a:lnTo>
                  <a:lnTo>
                    <a:pt x="2269" y="642"/>
                  </a:lnTo>
                  <a:lnTo>
                    <a:pt x="2282" y="647"/>
                  </a:lnTo>
                  <a:lnTo>
                    <a:pt x="2287" y="650"/>
                  </a:lnTo>
                  <a:lnTo>
                    <a:pt x="2291" y="652"/>
                  </a:lnTo>
                  <a:lnTo>
                    <a:pt x="2296" y="656"/>
                  </a:lnTo>
                  <a:lnTo>
                    <a:pt x="2299" y="660"/>
                  </a:lnTo>
                  <a:lnTo>
                    <a:pt x="2305" y="668"/>
                  </a:lnTo>
                  <a:lnTo>
                    <a:pt x="2310" y="678"/>
                  </a:lnTo>
                  <a:lnTo>
                    <a:pt x="2316" y="687"/>
                  </a:lnTo>
                  <a:lnTo>
                    <a:pt x="2323" y="696"/>
                  </a:lnTo>
                  <a:lnTo>
                    <a:pt x="2326" y="698"/>
                  </a:lnTo>
                  <a:lnTo>
                    <a:pt x="2330" y="701"/>
                  </a:lnTo>
                  <a:lnTo>
                    <a:pt x="2335" y="702"/>
                  </a:lnTo>
                  <a:lnTo>
                    <a:pt x="2340" y="703"/>
                  </a:lnTo>
                  <a:lnTo>
                    <a:pt x="2349" y="702"/>
                  </a:lnTo>
                  <a:lnTo>
                    <a:pt x="2357" y="698"/>
                  </a:lnTo>
                  <a:lnTo>
                    <a:pt x="2363" y="693"/>
                  </a:lnTo>
                  <a:lnTo>
                    <a:pt x="2369" y="688"/>
                  </a:lnTo>
                  <a:lnTo>
                    <a:pt x="2375" y="683"/>
                  </a:lnTo>
                  <a:lnTo>
                    <a:pt x="2383" y="678"/>
                  </a:lnTo>
                  <a:lnTo>
                    <a:pt x="2389" y="675"/>
                  </a:lnTo>
                  <a:lnTo>
                    <a:pt x="2398" y="673"/>
                  </a:lnTo>
                  <a:lnTo>
                    <a:pt x="2409" y="678"/>
                  </a:lnTo>
                  <a:lnTo>
                    <a:pt x="2419" y="682"/>
                  </a:lnTo>
                  <a:lnTo>
                    <a:pt x="2434" y="680"/>
                  </a:lnTo>
                  <a:lnTo>
                    <a:pt x="2446" y="677"/>
                  </a:lnTo>
                  <a:lnTo>
                    <a:pt x="2458" y="673"/>
                  </a:lnTo>
                  <a:lnTo>
                    <a:pt x="2472" y="671"/>
                  </a:lnTo>
                  <a:lnTo>
                    <a:pt x="2485" y="672"/>
                  </a:lnTo>
                  <a:lnTo>
                    <a:pt x="2496" y="675"/>
                  </a:lnTo>
                  <a:lnTo>
                    <a:pt x="2507" y="678"/>
                  </a:lnTo>
                  <a:lnTo>
                    <a:pt x="2520" y="680"/>
                  </a:lnTo>
                  <a:lnTo>
                    <a:pt x="2528" y="678"/>
                  </a:lnTo>
                  <a:lnTo>
                    <a:pt x="2537" y="677"/>
                  </a:lnTo>
                  <a:lnTo>
                    <a:pt x="2546" y="675"/>
                  </a:lnTo>
                  <a:lnTo>
                    <a:pt x="2555" y="671"/>
                  </a:lnTo>
                  <a:lnTo>
                    <a:pt x="2572" y="663"/>
                  </a:lnTo>
                  <a:lnTo>
                    <a:pt x="2589" y="656"/>
                  </a:lnTo>
                  <a:lnTo>
                    <a:pt x="2589" y="656"/>
                  </a:lnTo>
                  <a:close/>
                </a:path>
              </a:pathLst>
            </a:custGeom>
            <a:solidFill>
              <a:schemeClr val="bg2"/>
            </a:solidFill>
            <a:ln w="317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75" name="Freeform 10"/>
            <p:cNvSpPr>
              <a:spLocks/>
            </p:cNvSpPr>
            <p:nvPr/>
          </p:nvSpPr>
          <p:spPr bwMode="auto">
            <a:xfrm>
              <a:off x="4935638" y="2779324"/>
              <a:ext cx="1237036" cy="1000893"/>
            </a:xfrm>
            <a:custGeom>
              <a:avLst/>
              <a:gdLst>
                <a:gd name="T0" fmla="*/ 205 w 5008"/>
                <a:gd name="T1" fmla="*/ 993 h 4054"/>
                <a:gd name="T2" fmla="*/ 249 w 5008"/>
                <a:gd name="T3" fmla="*/ 1131 h 4054"/>
                <a:gd name="T4" fmla="*/ 375 w 5008"/>
                <a:gd name="T5" fmla="*/ 1230 h 4054"/>
                <a:gd name="T6" fmla="*/ 405 w 5008"/>
                <a:gd name="T7" fmla="*/ 1308 h 4054"/>
                <a:gd name="T8" fmla="*/ 404 w 5008"/>
                <a:gd name="T9" fmla="*/ 1493 h 4054"/>
                <a:gd name="T10" fmla="*/ 573 w 5008"/>
                <a:gd name="T11" fmla="*/ 1552 h 4054"/>
                <a:gd name="T12" fmla="*/ 778 w 5008"/>
                <a:gd name="T13" fmla="*/ 1619 h 4054"/>
                <a:gd name="T14" fmla="*/ 992 w 5008"/>
                <a:gd name="T15" fmla="*/ 1512 h 4054"/>
                <a:gd name="T16" fmla="*/ 1165 w 5008"/>
                <a:gd name="T17" fmla="*/ 1526 h 4054"/>
                <a:gd name="T18" fmla="*/ 1420 w 5008"/>
                <a:gd name="T19" fmla="*/ 1491 h 4054"/>
                <a:gd name="T20" fmla="*/ 1480 w 5008"/>
                <a:gd name="T21" fmla="*/ 1719 h 4054"/>
                <a:gd name="T22" fmla="*/ 1647 w 5008"/>
                <a:gd name="T23" fmla="*/ 1871 h 4054"/>
                <a:gd name="T24" fmla="*/ 1807 w 5008"/>
                <a:gd name="T25" fmla="*/ 2033 h 4054"/>
                <a:gd name="T26" fmla="*/ 2075 w 5008"/>
                <a:gd name="T27" fmla="*/ 2250 h 4054"/>
                <a:gd name="T28" fmla="*/ 2266 w 5008"/>
                <a:gd name="T29" fmla="*/ 2162 h 4054"/>
                <a:gd name="T30" fmla="*/ 2436 w 5008"/>
                <a:gd name="T31" fmla="*/ 2280 h 4054"/>
                <a:gd name="T32" fmla="*/ 2419 w 5008"/>
                <a:gd name="T33" fmla="*/ 2554 h 4054"/>
                <a:gd name="T34" fmla="*/ 2576 w 5008"/>
                <a:gd name="T35" fmla="*/ 2787 h 4054"/>
                <a:gd name="T36" fmla="*/ 2823 w 5008"/>
                <a:gd name="T37" fmla="*/ 2706 h 4054"/>
                <a:gd name="T38" fmla="*/ 3125 w 5008"/>
                <a:gd name="T39" fmla="*/ 2678 h 4054"/>
                <a:gd name="T40" fmla="*/ 3204 w 5008"/>
                <a:gd name="T41" fmla="*/ 2845 h 4054"/>
                <a:gd name="T42" fmla="*/ 3393 w 5008"/>
                <a:gd name="T43" fmla="*/ 2974 h 4054"/>
                <a:gd name="T44" fmla="*/ 3622 w 5008"/>
                <a:gd name="T45" fmla="*/ 3106 h 4054"/>
                <a:gd name="T46" fmla="*/ 4145 w 5008"/>
                <a:gd name="T47" fmla="*/ 3235 h 4054"/>
                <a:gd name="T48" fmla="*/ 4254 w 5008"/>
                <a:gd name="T49" fmla="*/ 3546 h 4054"/>
                <a:gd name="T50" fmla="*/ 4418 w 5008"/>
                <a:gd name="T51" fmla="*/ 3831 h 4054"/>
                <a:gd name="T52" fmla="*/ 4584 w 5008"/>
                <a:gd name="T53" fmla="*/ 3945 h 4054"/>
                <a:gd name="T54" fmla="*/ 4769 w 5008"/>
                <a:gd name="T55" fmla="*/ 4052 h 4054"/>
                <a:gd name="T56" fmla="*/ 4826 w 5008"/>
                <a:gd name="T57" fmla="*/ 3861 h 4054"/>
                <a:gd name="T58" fmla="*/ 4855 w 5008"/>
                <a:gd name="T59" fmla="*/ 3693 h 4054"/>
                <a:gd name="T60" fmla="*/ 5008 w 5008"/>
                <a:gd name="T61" fmla="*/ 3492 h 4054"/>
                <a:gd name="T62" fmla="*/ 4903 w 5008"/>
                <a:gd name="T63" fmla="*/ 3165 h 4054"/>
                <a:gd name="T64" fmla="*/ 4741 w 5008"/>
                <a:gd name="T65" fmla="*/ 2949 h 4054"/>
                <a:gd name="T66" fmla="*/ 4523 w 5008"/>
                <a:gd name="T67" fmla="*/ 2741 h 4054"/>
                <a:gd name="T68" fmla="*/ 4321 w 5008"/>
                <a:gd name="T69" fmla="*/ 2472 h 4054"/>
                <a:gd name="T70" fmla="*/ 4184 w 5008"/>
                <a:gd name="T71" fmla="*/ 2358 h 4054"/>
                <a:gd name="T72" fmla="*/ 3980 w 5008"/>
                <a:gd name="T73" fmla="*/ 2313 h 4054"/>
                <a:gd name="T74" fmla="*/ 3837 w 5008"/>
                <a:gd name="T75" fmla="*/ 2197 h 4054"/>
                <a:gd name="T76" fmla="*/ 3642 w 5008"/>
                <a:gd name="T77" fmla="*/ 2081 h 4054"/>
                <a:gd name="T78" fmla="*/ 3451 w 5008"/>
                <a:gd name="T79" fmla="*/ 1943 h 4054"/>
                <a:gd name="T80" fmla="*/ 3202 w 5008"/>
                <a:gd name="T81" fmla="*/ 1728 h 4054"/>
                <a:gd name="T82" fmla="*/ 2877 w 5008"/>
                <a:gd name="T83" fmla="*/ 1571 h 4054"/>
                <a:gd name="T84" fmla="*/ 2587 w 5008"/>
                <a:gd name="T85" fmla="*/ 1460 h 4054"/>
                <a:gd name="T86" fmla="*/ 2309 w 5008"/>
                <a:gd name="T87" fmla="*/ 1290 h 4054"/>
                <a:gd name="T88" fmla="*/ 2079 w 5008"/>
                <a:gd name="T89" fmla="*/ 1230 h 4054"/>
                <a:gd name="T90" fmla="*/ 1890 w 5008"/>
                <a:gd name="T91" fmla="*/ 1102 h 4054"/>
                <a:gd name="T92" fmla="*/ 1656 w 5008"/>
                <a:gd name="T93" fmla="*/ 964 h 4054"/>
                <a:gd name="T94" fmla="*/ 1488 w 5008"/>
                <a:gd name="T95" fmla="*/ 822 h 4054"/>
                <a:gd name="T96" fmla="*/ 1350 w 5008"/>
                <a:gd name="T97" fmla="*/ 667 h 4054"/>
                <a:gd name="T98" fmla="*/ 1566 w 5008"/>
                <a:gd name="T99" fmla="*/ 477 h 4054"/>
                <a:gd name="T100" fmla="*/ 1742 w 5008"/>
                <a:gd name="T101" fmla="*/ 337 h 4054"/>
                <a:gd name="T102" fmla="*/ 1775 w 5008"/>
                <a:gd name="T103" fmla="*/ 207 h 4054"/>
                <a:gd name="T104" fmla="*/ 1676 w 5008"/>
                <a:gd name="T105" fmla="*/ 64 h 4054"/>
                <a:gd name="T106" fmla="*/ 1526 w 5008"/>
                <a:gd name="T107" fmla="*/ 53 h 4054"/>
                <a:gd name="T108" fmla="*/ 1345 w 5008"/>
                <a:gd name="T109" fmla="*/ 58 h 4054"/>
                <a:gd name="T110" fmla="*/ 1138 w 5008"/>
                <a:gd name="T111" fmla="*/ 37 h 4054"/>
                <a:gd name="T112" fmla="*/ 938 w 5008"/>
                <a:gd name="T113" fmla="*/ 53 h 4054"/>
                <a:gd name="T114" fmla="*/ 691 w 5008"/>
                <a:gd name="T115" fmla="*/ 88 h 4054"/>
                <a:gd name="T116" fmla="*/ 415 w 5008"/>
                <a:gd name="T117" fmla="*/ 33 h 4054"/>
                <a:gd name="T118" fmla="*/ 248 w 5008"/>
                <a:gd name="T119" fmla="*/ 112 h 4054"/>
                <a:gd name="T120" fmla="*/ 284 w 5008"/>
                <a:gd name="T121" fmla="*/ 348 h 4054"/>
                <a:gd name="T122" fmla="*/ 0 w 5008"/>
                <a:gd name="T123" fmla="*/ 668 h 4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08" h="4054">
                  <a:moveTo>
                    <a:pt x="87" y="808"/>
                  </a:moveTo>
                  <a:lnTo>
                    <a:pt x="97" y="832"/>
                  </a:lnTo>
                  <a:lnTo>
                    <a:pt x="109" y="855"/>
                  </a:lnTo>
                  <a:lnTo>
                    <a:pt x="115" y="864"/>
                  </a:lnTo>
                  <a:lnTo>
                    <a:pt x="124" y="872"/>
                  </a:lnTo>
                  <a:lnTo>
                    <a:pt x="134" y="880"/>
                  </a:lnTo>
                  <a:lnTo>
                    <a:pt x="145" y="887"/>
                  </a:lnTo>
                  <a:lnTo>
                    <a:pt x="169" y="897"/>
                  </a:lnTo>
                  <a:lnTo>
                    <a:pt x="190" y="907"/>
                  </a:lnTo>
                  <a:lnTo>
                    <a:pt x="200" y="914"/>
                  </a:lnTo>
                  <a:lnTo>
                    <a:pt x="208" y="921"/>
                  </a:lnTo>
                  <a:lnTo>
                    <a:pt x="210" y="926"/>
                  </a:lnTo>
                  <a:lnTo>
                    <a:pt x="212" y="931"/>
                  </a:lnTo>
                  <a:lnTo>
                    <a:pt x="213" y="936"/>
                  </a:lnTo>
                  <a:lnTo>
                    <a:pt x="214" y="943"/>
                  </a:lnTo>
                  <a:lnTo>
                    <a:pt x="214" y="954"/>
                  </a:lnTo>
                  <a:lnTo>
                    <a:pt x="215" y="965"/>
                  </a:lnTo>
                  <a:lnTo>
                    <a:pt x="215" y="970"/>
                  </a:lnTo>
                  <a:lnTo>
                    <a:pt x="215" y="975"/>
                  </a:lnTo>
                  <a:lnTo>
                    <a:pt x="214" y="980"/>
                  </a:lnTo>
                  <a:lnTo>
                    <a:pt x="212" y="985"/>
                  </a:lnTo>
                  <a:lnTo>
                    <a:pt x="205" y="993"/>
                  </a:lnTo>
                  <a:lnTo>
                    <a:pt x="198" y="999"/>
                  </a:lnTo>
                  <a:lnTo>
                    <a:pt x="190" y="1004"/>
                  </a:lnTo>
                  <a:lnTo>
                    <a:pt x="183" y="1009"/>
                  </a:lnTo>
                  <a:lnTo>
                    <a:pt x="175" y="1014"/>
                  </a:lnTo>
                  <a:lnTo>
                    <a:pt x="169" y="1020"/>
                  </a:lnTo>
                  <a:lnTo>
                    <a:pt x="167" y="1024"/>
                  </a:lnTo>
                  <a:lnTo>
                    <a:pt x="165" y="1028"/>
                  </a:lnTo>
                  <a:lnTo>
                    <a:pt x="164" y="1032"/>
                  </a:lnTo>
                  <a:lnTo>
                    <a:pt x="164" y="1037"/>
                  </a:lnTo>
                  <a:lnTo>
                    <a:pt x="164" y="1044"/>
                  </a:lnTo>
                  <a:lnTo>
                    <a:pt x="165" y="1052"/>
                  </a:lnTo>
                  <a:lnTo>
                    <a:pt x="168" y="1059"/>
                  </a:lnTo>
                  <a:lnTo>
                    <a:pt x="170" y="1066"/>
                  </a:lnTo>
                  <a:lnTo>
                    <a:pt x="174" y="1071"/>
                  </a:lnTo>
                  <a:lnTo>
                    <a:pt x="178" y="1076"/>
                  </a:lnTo>
                  <a:lnTo>
                    <a:pt x="183" y="1081"/>
                  </a:lnTo>
                  <a:lnTo>
                    <a:pt x="188" y="1086"/>
                  </a:lnTo>
                  <a:lnTo>
                    <a:pt x="213" y="1103"/>
                  </a:lnTo>
                  <a:lnTo>
                    <a:pt x="241" y="1120"/>
                  </a:lnTo>
                  <a:lnTo>
                    <a:pt x="244" y="1123"/>
                  </a:lnTo>
                  <a:lnTo>
                    <a:pt x="247" y="1127"/>
                  </a:lnTo>
                  <a:lnTo>
                    <a:pt x="249" y="1131"/>
                  </a:lnTo>
                  <a:lnTo>
                    <a:pt x="251" y="1136"/>
                  </a:lnTo>
                  <a:lnTo>
                    <a:pt x="252" y="1146"/>
                  </a:lnTo>
                  <a:lnTo>
                    <a:pt x="253" y="1157"/>
                  </a:lnTo>
                  <a:lnTo>
                    <a:pt x="256" y="1165"/>
                  </a:lnTo>
                  <a:lnTo>
                    <a:pt x="259" y="1172"/>
                  </a:lnTo>
                  <a:lnTo>
                    <a:pt x="263" y="1180"/>
                  </a:lnTo>
                  <a:lnTo>
                    <a:pt x="268" y="1186"/>
                  </a:lnTo>
                  <a:lnTo>
                    <a:pt x="274" y="1191"/>
                  </a:lnTo>
                  <a:lnTo>
                    <a:pt x="281" y="1196"/>
                  </a:lnTo>
                  <a:lnTo>
                    <a:pt x="288" y="1199"/>
                  </a:lnTo>
                  <a:lnTo>
                    <a:pt x="297" y="1199"/>
                  </a:lnTo>
                  <a:lnTo>
                    <a:pt x="313" y="1197"/>
                  </a:lnTo>
                  <a:lnTo>
                    <a:pt x="330" y="1196"/>
                  </a:lnTo>
                  <a:lnTo>
                    <a:pt x="335" y="1197"/>
                  </a:lnTo>
                  <a:lnTo>
                    <a:pt x="340" y="1199"/>
                  </a:lnTo>
                  <a:lnTo>
                    <a:pt x="343" y="1200"/>
                  </a:lnTo>
                  <a:lnTo>
                    <a:pt x="347" y="1202"/>
                  </a:lnTo>
                  <a:lnTo>
                    <a:pt x="354" y="1209"/>
                  </a:lnTo>
                  <a:lnTo>
                    <a:pt x="360" y="1215"/>
                  </a:lnTo>
                  <a:lnTo>
                    <a:pt x="365" y="1221"/>
                  </a:lnTo>
                  <a:lnTo>
                    <a:pt x="371" y="1227"/>
                  </a:lnTo>
                  <a:lnTo>
                    <a:pt x="375" y="1230"/>
                  </a:lnTo>
                  <a:lnTo>
                    <a:pt x="379" y="1231"/>
                  </a:lnTo>
                  <a:lnTo>
                    <a:pt x="384" y="1232"/>
                  </a:lnTo>
                  <a:lnTo>
                    <a:pt x="389" y="1234"/>
                  </a:lnTo>
                  <a:lnTo>
                    <a:pt x="409" y="1235"/>
                  </a:lnTo>
                  <a:lnTo>
                    <a:pt x="429" y="1237"/>
                  </a:lnTo>
                  <a:lnTo>
                    <a:pt x="436" y="1240"/>
                  </a:lnTo>
                  <a:lnTo>
                    <a:pt x="444" y="1245"/>
                  </a:lnTo>
                  <a:lnTo>
                    <a:pt x="446" y="1248"/>
                  </a:lnTo>
                  <a:lnTo>
                    <a:pt x="448" y="1251"/>
                  </a:lnTo>
                  <a:lnTo>
                    <a:pt x="449" y="1255"/>
                  </a:lnTo>
                  <a:lnTo>
                    <a:pt x="449" y="1260"/>
                  </a:lnTo>
                  <a:lnTo>
                    <a:pt x="449" y="1265"/>
                  </a:lnTo>
                  <a:lnTo>
                    <a:pt x="448" y="1269"/>
                  </a:lnTo>
                  <a:lnTo>
                    <a:pt x="445" y="1273"/>
                  </a:lnTo>
                  <a:lnTo>
                    <a:pt x="443" y="1276"/>
                  </a:lnTo>
                  <a:lnTo>
                    <a:pt x="435" y="1281"/>
                  </a:lnTo>
                  <a:lnTo>
                    <a:pt x="426" y="1286"/>
                  </a:lnTo>
                  <a:lnTo>
                    <a:pt x="419" y="1291"/>
                  </a:lnTo>
                  <a:lnTo>
                    <a:pt x="411" y="1296"/>
                  </a:lnTo>
                  <a:lnTo>
                    <a:pt x="409" y="1300"/>
                  </a:lnTo>
                  <a:lnTo>
                    <a:pt x="406" y="1304"/>
                  </a:lnTo>
                  <a:lnTo>
                    <a:pt x="405" y="1308"/>
                  </a:lnTo>
                  <a:lnTo>
                    <a:pt x="404" y="1313"/>
                  </a:lnTo>
                  <a:lnTo>
                    <a:pt x="412" y="1329"/>
                  </a:lnTo>
                  <a:lnTo>
                    <a:pt x="420" y="1344"/>
                  </a:lnTo>
                  <a:lnTo>
                    <a:pt x="420" y="1350"/>
                  </a:lnTo>
                  <a:lnTo>
                    <a:pt x="418" y="1355"/>
                  </a:lnTo>
                  <a:lnTo>
                    <a:pt x="415" y="1360"/>
                  </a:lnTo>
                  <a:lnTo>
                    <a:pt x="411" y="1364"/>
                  </a:lnTo>
                  <a:lnTo>
                    <a:pt x="401" y="1372"/>
                  </a:lnTo>
                  <a:lnTo>
                    <a:pt x="391" y="1378"/>
                  </a:lnTo>
                  <a:lnTo>
                    <a:pt x="380" y="1384"/>
                  </a:lnTo>
                  <a:lnTo>
                    <a:pt x="371" y="1391"/>
                  </a:lnTo>
                  <a:lnTo>
                    <a:pt x="367" y="1394"/>
                  </a:lnTo>
                  <a:lnTo>
                    <a:pt x="365" y="1399"/>
                  </a:lnTo>
                  <a:lnTo>
                    <a:pt x="362" y="1404"/>
                  </a:lnTo>
                  <a:lnTo>
                    <a:pt x="362" y="1411"/>
                  </a:lnTo>
                  <a:lnTo>
                    <a:pt x="364" y="1416"/>
                  </a:lnTo>
                  <a:lnTo>
                    <a:pt x="367" y="1421"/>
                  </a:lnTo>
                  <a:lnTo>
                    <a:pt x="371" y="1424"/>
                  </a:lnTo>
                  <a:lnTo>
                    <a:pt x="375" y="1429"/>
                  </a:lnTo>
                  <a:lnTo>
                    <a:pt x="386" y="1452"/>
                  </a:lnTo>
                  <a:lnTo>
                    <a:pt x="395" y="1473"/>
                  </a:lnTo>
                  <a:lnTo>
                    <a:pt x="404" y="1493"/>
                  </a:lnTo>
                  <a:lnTo>
                    <a:pt x="415" y="1516"/>
                  </a:lnTo>
                  <a:lnTo>
                    <a:pt x="421" y="1525"/>
                  </a:lnTo>
                  <a:lnTo>
                    <a:pt x="429" y="1532"/>
                  </a:lnTo>
                  <a:lnTo>
                    <a:pt x="436" y="1537"/>
                  </a:lnTo>
                  <a:lnTo>
                    <a:pt x="444" y="1542"/>
                  </a:lnTo>
                  <a:lnTo>
                    <a:pt x="453" y="1547"/>
                  </a:lnTo>
                  <a:lnTo>
                    <a:pt x="463" y="1550"/>
                  </a:lnTo>
                  <a:lnTo>
                    <a:pt x="473" y="1554"/>
                  </a:lnTo>
                  <a:lnTo>
                    <a:pt x="484" y="1556"/>
                  </a:lnTo>
                  <a:lnTo>
                    <a:pt x="497" y="1561"/>
                  </a:lnTo>
                  <a:lnTo>
                    <a:pt x="507" y="1569"/>
                  </a:lnTo>
                  <a:lnTo>
                    <a:pt x="513" y="1571"/>
                  </a:lnTo>
                  <a:lnTo>
                    <a:pt x="518" y="1575"/>
                  </a:lnTo>
                  <a:lnTo>
                    <a:pt x="524" y="1576"/>
                  </a:lnTo>
                  <a:lnTo>
                    <a:pt x="532" y="1578"/>
                  </a:lnTo>
                  <a:lnTo>
                    <a:pt x="537" y="1576"/>
                  </a:lnTo>
                  <a:lnTo>
                    <a:pt x="542" y="1576"/>
                  </a:lnTo>
                  <a:lnTo>
                    <a:pt x="547" y="1574"/>
                  </a:lnTo>
                  <a:lnTo>
                    <a:pt x="551" y="1571"/>
                  </a:lnTo>
                  <a:lnTo>
                    <a:pt x="558" y="1565"/>
                  </a:lnTo>
                  <a:lnTo>
                    <a:pt x="566" y="1559"/>
                  </a:lnTo>
                  <a:lnTo>
                    <a:pt x="573" y="1552"/>
                  </a:lnTo>
                  <a:lnTo>
                    <a:pt x="581" y="1546"/>
                  </a:lnTo>
                  <a:lnTo>
                    <a:pt x="584" y="1544"/>
                  </a:lnTo>
                  <a:lnTo>
                    <a:pt x="589" y="1542"/>
                  </a:lnTo>
                  <a:lnTo>
                    <a:pt x="594" y="1541"/>
                  </a:lnTo>
                  <a:lnTo>
                    <a:pt x="599" y="1540"/>
                  </a:lnTo>
                  <a:lnTo>
                    <a:pt x="605" y="1541"/>
                  </a:lnTo>
                  <a:lnTo>
                    <a:pt x="610" y="1541"/>
                  </a:lnTo>
                  <a:lnTo>
                    <a:pt x="613" y="1544"/>
                  </a:lnTo>
                  <a:lnTo>
                    <a:pt x="617" y="1545"/>
                  </a:lnTo>
                  <a:lnTo>
                    <a:pt x="625" y="1550"/>
                  </a:lnTo>
                  <a:lnTo>
                    <a:pt x="631" y="1557"/>
                  </a:lnTo>
                  <a:lnTo>
                    <a:pt x="642" y="1572"/>
                  </a:lnTo>
                  <a:lnTo>
                    <a:pt x="656" y="1588"/>
                  </a:lnTo>
                  <a:lnTo>
                    <a:pt x="669" y="1598"/>
                  </a:lnTo>
                  <a:lnTo>
                    <a:pt x="682" y="1606"/>
                  </a:lnTo>
                  <a:lnTo>
                    <a:pt x="696" y="1611"/>
                  </a:lnTo>
                  <a:lnTo>
                    <a:pt x="710" y="1615"/>
                  </a:lnTo>
                  <a:lnTo>
                    <a:pt x="724" y="1618"/>
                  </a:lnTo>
                  <a:lnTo>
                    <a:pt x="739" y="1619"/>
                  </a:lnTo>
                  <a:lnTo>
                    <a:pt x="755" y="1619"/>
                  </a:lnTo>
                  <a:lnTo>
                    <a:pt x="771" y="1619"/>
                  </a:lnTo>
                  <a:lnTo>
                    <a:pt x="778" y="1619"/>
                  </a:lnTo>
                  <a:lnTo>
                    <a:pt x="783" y="1618"/>
                  </a:lnTo>
                  <a:lnTo>
                    <a:pt x="788" y="1616"/>
                  </a:lnTo>
                  <a:lnTo>
                    <a:pt x="792" y="1614"/>
                  </a:lnTo>
                  <a:lnTo>
                    <a:pt x="800" y="1609"/>
                  </a:lnTo>
                  <a:lnTo>
                    <a:pt x="808" y="1601"/>
                  </a:lnTo>
                  <a:lnTo>
                    <a:pt x="815" y="1594"/>
                  </a:lnTo>
                  <a:lnTo>
                    <a:pt x="823" y="1586"/>
                  </a:lnTo>
                  <a:lnTo>
                    <a:pt x="832" y="1579"/>
                  </a:lnTo>
                  <a:lnTo>
                    <a:pt x="840" y="1572"/>
                  </a:lnTo>
                  <a:lnTo>
                    <a:pt x="840" y="1572"/>
                  </a:lnTo>
                  <a:lnTo>
                    <a:pt x="848" y="1560"/>
                  </a:lnTo>
                  <a:lnTo>
                    <a:pt x="856" y="1549"/>
                  </a:lnTo>
                  <a:lnTo>
                    <a:pt x="864" y="1537"/>
                  </a:lnTo>
                  <a:lnTo>
                    <a:pt x="873" y="1529"/>
                  </a:lnTo>
                  <a:lnTo>
                    <a:pt x="883" y="1521"/>
                  </a:lnTo>
                  <a:lnTo>
                    <a:pt x="894" y="1516"/>
                  </a:lnTo>
                  <a:lnTo>
                    <a:pt x="901" y="1514"/>
                  </a:lnTo>
                  <a:lnTo>
                    <a:pt x="907" y="1512"/>
                  </a:lnTo>
                  <a:lnTo>
                    <a:pt x="913" y="1511"/>
                  </a:lnTo>
                  <a:lnTo>
                    <a:pt x="921" y="1511"/>
                  </a:lnTo>
                  <a:lnTo>
                    <a:pt x="982" y="1511"/>
                  </a:lnTo>
                  <a:lnTo>
                    <a:pt x="992" y="1512"/>
                  </a:lnTo>
                  <a:lnTo>
                    <a:pt x="1000" y="1514"/>
                  </a:lnTo>
                  <a:lnTo>
                    <a:pt x="1007" y="1517"/>
                  </a:lnTo>
                  <a:lnTo>
                    <a:pt x="1015" y="1520"/>
                  </a:lnTo>
                  <a:lnTo>
                    <a:pt x="1022" y="1524"/>
                  </a:lnTo>
                  <a:lnTo>
                    <a:pt x="1030" y="1527"/>
                  </a:lnTo>
                  <a:lnTo>
                    <a:pt x="1037" y="1529"/>
                  </a:lnTo>
                  <a:lnTo>
                    <a:pt x="1046" y="1530"/>
                  </a:lnTo>
                  <a:lnTo>
                    <a:pt x="1056" y="1529"/>
                  </a:lnTo>
                  <a:lnTo>
                    <a:pt x="1065" y="1527"/>
                  </a:lnTo>
                  <a:lnTo>
                    <a:pt x="1074" y="1524"/>
                  </a:lnTo>
                  <a:lnTo>
                    <a:pt x="1081" y="1520"/>
                  </a:lnTo>
                  <a:lnTo>
                    <a:pt x="1089" y="1517"/>
                  </a:lnTo>
                  <a:lnTo>
                    <a:pt x="1096" y="1514"/>
                  </a:lnTo>
                  <a:lnTo>
                    <a:pt x="1105" y="1512"/>
                  </a:lnTo>
                  <a:lnTo>
                    <a:pt x="1115" y="1511"/>
                  </a:lnTo>
                  <a:lnTo>
                    <a:pt x="1124" y="1512"/>
                  </a:lnTo>
                  <a:lnTo>
                    <a:pt x="1132" y="1514"/>
                  </a:lnTo>
                  <a:lnTo>
                    <a:pt x="1138" y="1516"/>
                  </a:lnTo>
                  <a:lnTo>
                    <a:pt x="1144" y="1519"/>
                  </a:lnTo>
                  <a:lnTo>
                    <a:pt x="1152" y="1522"/>
                  </a:lnTo>
                  <a:lnTo>
                    <a:pt x="1158" y="1525"/>
                  </a:lnTo>
                  <a:lnTo>
                    <a:pt x="1165" y="1526"/>
                  </a:lnTo>
                  <a:lnTo>
                    <a:pt x="1174" y="1527"/>
                  </a:lnTo>
                  <a:lnTo>
                    <a:pt x="1183" y="1526"/>
                  </a:lnTo>
                  <a:lnTo>
                    <a:pt x="1193" y="1524"/>
                  </a:lnTo>
                  <a:lnTo>
                    <a:pt x="1201" y="1520"/>
                  </a:lnTo>
                  <a:lnTo>
                    <a:pt x="1208" y="1516"/>
                  </a:lnTo>
                  <a:lnTo>
                    <a:pt x="1222" y="1503"/>
                  </a:lnTo>
                  <a:lnTo>
                    <a:pt x="1235" y="1490"/>
                  </a:lnTo>
                  <a:lnTo>
                    <a:pt x="1247" y="1476"/>
                  </a:lnTo>
                  <a:lnTo>
                    <a:pt x="1261" y="1465"/>
                  </a:lnTo>
                  <a:lnTo>
                    <a:pt x="1268" y="1460"/>
                  </a:lnTo>
                  <a:lnTo>
                    <a:pt x="1276" y="1456"/>
                  </a:lnTo>
                  <a:lnTo>
                    <a:pt x="1286" y="1453"/>
                  </a:lnTo>
                  <a:lnTo>
                    <a:pt x="1295" y="1453"/>
                  </a:lnTo>
                  <a:lnTo>
                    <a:pt x="1311" y="1453"/>
                  </a:lnTo>
                  <a:lnTo>
                    <a:pt x="1326" y="1456"/>
                  </a:lnTo>
                  <a:lnTo>
                    <a:pt x="1339" y="1458"/>
                  </a:lnTo>
                  <a:lnTo>
                    <a:pt x="1352" y="1462"/>
                  </a:lnTo>
                  <a:lnTo>
                    <a:pt x="1378" y="1471"/>
                  </a:lnTo>
                  <a:lnTo>
                    <a:pt x="1406" y="1482"/>
                  </a:lnTo>
                  <a:lnTo>
                    <a:pt x="1411" y="1485"/>
                  </a:lnTo>
                  <a:lnTo>
                    <a:pt x="1416" y="1487"/>
                  </a:lnTo>
                  <a:lnTo>
                    <a:pt x="1420" y="1491"/>
                  </a:lnTo>
                  <a:lnTo>
                    <a:pt x="1423" y="1495"/>
                  </a:lnTo>
                  <a:lnTo>
                    <a:pt x="1428" y="1503"/>
                  </a:lnTo>
                  <a:lnTo>
                    <a:pt x="1432" y="1514"/>
                  </a:lnTo>
                  <a:lnTo>
                    <a:pt x="1434" y="1525"/>
                  </a:lnTo>
                  <a:lnTo>
                    <a:pt x="1438" y="1535"/>
                  </a:lnTo>
                  <a:lnTo>
                    <a:pt x="1442" y="1546"/>
                  </a:lnTo>
                  <a:lnTo>
                    <a:pt x="1449" y="1556"/>
                  </a:lnTo>
                  <a:lnTo>
                    <a:pt x="1470" y="1580"/>
                  </a:lnTo>
                  <a:lnTo>
                    <a:pt x="1491" y="1601"/>
                  </a:lnTo>
                  <a:lnTo>
                    <a:pt x="1499" y="1613"/>
                  </a:lnTo>
                  <a:lnTo>
                    <a:pt x="1506" y="1624"/>
                  </a:lnTo>
                  <a:lnTo>
                    <a:pt x="1508" y="1631"/>
                  </a:lnTo>
                  <a:lnTo>
                    <a:pt x="1511" y="1638"/>
                  </a:lnTo>
                  <a:lnTo>
                    <a:pt x="1512" y="1645"/>
                  </a:lnTo>
                  <a:lnTo>
                    <a:pt x="1512" y="1654"/>
                  </a:lnTo>
                  <a:lnTo>
                    <a:pt x="1512" y="1663"/>
                  </a:lnTo>
                  <a:lnTo>
                    <a:pt x="1511" y="1670"/>
                  </a:lnTo>
                  <a:lnTo>
                    <a:pt x="1508" y="1678"/>
                  </a:lnTo>
                  <a:lnTo>
                    <a:pt x="1506" y="1684"/>
                  </a:lnTo>
                  <a:lnTo>
                    <a:pt x="1498" y="1697"/>
                  </a:lnTo>
                  <a:lnTo>
                    <a:pt x="1491" y="1708"/>
                  </a:lnTo>
                  <a:lnTo>
                    <a:pt x="1480" y="1719"/>
                  </a:lnTo>
                  <a:lnTo>
                    <a:pt x="1470" y="1731"/>
                  </a:lnTo>
                  <a:lnTo>
                    <a:pt x="1460" y="1744"/>
                  </a:lnTo>
                  <a:lnTo>
                    <a:pt x="1452" y="1759"/>
                  </a:lnTo>
                  <a:lnTo>
                    <a:pt x="1454" y="1771"/>
                  </a:lnTo>
                  <a:lnTo>
                    <a:pt x="1473" y="1776"/>
                  </a:lnTo>
                  <a:lnTo>
                    <a:pt x="1489" y="1783"/>
                  </a:lnTo>
                  <a:lnTo>
                    <a:pt x="1504" y="1792"/>
                  </a:lnTo>
                  <a:lnTo>
                    <a:pt x="1518" y="1802"/>
                  </a:lnTo>
                  <a:lnTo>
                    <a:pt x="1544" y="1822"/>
                  </a:lnTo>
                  <a:lnTo>
                    <a:pt x="1576" y="1845"/>
                  </a:lnTo>
                  <a:lnTo>
                    <a:pt x="1582" y="1850"/>
                  </a:lnTo>
                  <a:lnTo>
                    <a:pt x="1587" y="1855"/>
                  </a:lnTo>
                  <a:lnTo>
                    <a:pt x="1592" y="1861"/>
                  </a:lnTo>
                  <a:lnTo>
                    <a:pt x="1597" y="1867"/>
                  </a:lnTo>
                  <a:lnTo>
                    <a:pt x="1602" y="1872"/>
                  </a:lnTo>
                  <a:lnTo>
                    <a:pt x="1607" y="1877"/>
                  </a:lnTo>
                  <a:lnTo>
                    <a:pt x="1614" y="1880"/>
                  </a:lnTo>
                  <a:lnTo>
                    <a:pt x="1622" y="1881"/>
                  </a:lnTo>
                  <a:lnTo>
                    <a:pt x="1629" y="1881"/>
                  </a:lnTo>
                  <a:lnTo>
                    <a:pt x="1636" y="1879"/>
                  </a:lnTo>
                  <a:lnTo>
                    <a:pt x="1641" y="1876"/>
                  </a:lnTo>
                  <a:lnTo>
                    <a:pt x="1647" y="1871"/>
                  </a:lnTo>
                  <a:lnTo>
                    <a:pt x="1656" y="1862"/>
                  </a:lnTo>
                  <a:lnTo>
                    <a:pt x="1665" y="1851"/>
                  </a:lnTo>
                  <a:lnTo>
                    <a:pt x="1674" y="1840"/>
                  </a:lnTo>
                  <a:lnTo>
                    <a:pt x="1683" y="1830"/>
                  </a:lnTo>
                  <a:lnTo>
                    <a:pt x="1688" y="1826"/>
                  </a:lnTo>
                  <a:lnTo>
                    <a:pt x="1694" y="1823"/>
                  </a:lnTo>
                  <a:lnTo>
                    <a:pt x="1700" y="1821"/>
                  </a:lnTo>
                  <a:lnTo>
                    <a:pt x="1708" y="1821"/>
                  </a:lnTo>
                  <a:lnTo>
                    <a:pt x="1715" y="1821"/>
                  </a:lnTo>
                  <a:lnTo>
                    <a:pt x="1721" y="1825"/>
                  </a:lnTo>
                  <a:lnTo>
                    <a:pt x="1726" y="1830"/>
                  </a:lnTo>
                  <a:lnTo>
                    <a:pt x="1731" y="1835"/>
                  </a:lnTo>
                  <a:lnTo>
                    <a:pt x="1738" y="1850"/>
                  </a:lnTo>
                  <a:lnTo>
                    <a:pt x="1743" y="1865"/>
                  </a:lnTo>
                  <a:lnTo>
                    <a:pt x="1748" y="1886"/>
                  </a:lnTo>
                  <a:lnTo>
                    <a:pt x="1754" y="1904"/>
                  </a:lnTo>
                  <a:lnTo>
                    <a:pt x="1760" y="1923"/>
                  </a:lnTo>
                  <a:lnTo>
                    <a:pt x="1769" y="1943"/>
                  </a:lnTo>
                  <a:lnTo>
                    <a:pt x="1782" y="1975"/>
                  </a:lnTo>
                  <a:lnTo>
                    <a:pt x="1793" y="2004"/>
                  </a:lnTo>
                  <a:lnTo>
                    <a:pt x="1799" y="2018"/>
                  </a:lnTo>
                  <a:lnTo>
                    <a:pt x="1807" y="2033"/>
                  </a:lnTo>
                  <a:lnTo>
                    <a:pt x="1814" y="2048"/>
                  </a:lnTo>
                  <a:lnTo>
                    <a:pt x="1824" y="2063"/>
                  </a:lnTo>
                  <a:lnTo>
                    <a:pt x="1837" y="2083"/>
                  </a:lnTo>
                  <a:lnTo>
                    <a:pt x="1849" y="2098"/>
                  </a:lnTo>
                  <a:lnTo>
                    <a:pt x="1863" y="2112"/>
                  </a:lnTo>
                  <a:lnTo>
                    <a:pt x="1877" y="2125"/>
                  </a:lnTo>
                  <a:lnTo>
                    <a:pt x="1908" y="2148"/>
                  </a:lnTo>
                  <a:lnTo>
                    <a:pt x="1944" y="2175"/>
                  </a:lnTo>
                  <a:lnTo>
                    <a:pt x="1962" y="2190"/>
                  </a:lnTo>
                  <a:lnTo>
                    <a:pt x="1979" y="2202"/>
                  </a:lnTo>
                  <a:lnTo>
                    <a:pt x="1995" y="2216"/>
                  </a:lnTo>
                  <a:lnTo>
                    <a:pt x="2011" y="2232"/>
                  </a:lnTo>
                  <a:lnTo>
                    <a:pt x="2020" y="2241"/>
                  </a:lnTo>
                  <a:lnTo>
                    <a:pt x="2028" y="2250"/>
                  </a:lnTo>
                  <a:lnTo>
                    <a:pt x="2031" y="2254"/>
                  </a:lnTo>
                  <a:lnTo>
                    <a:pt x="2035" y="2256"/>
                  </a:lnTo>
                  <a:lnTo>
                    <a:pt x="2040" y="2259"/>
                  </a:lnTo>
                  <a:lnTo>
                    <a:pt x="2046" y="2259"/>
                  </a:lnTo>
                  <a:lnTo>
                    <a:pt x="2054" y="2259"/>
                  </a:lnTo>
                  <a:lnTo>
                    <a:pt x="2062" y="2256"/>
                  </a:lnTo>
                  <a:lnTo>
                    <a:pt x="2069" y="2254"/>
                  </a:lnTo>
                  <a:lnTo>
                    <a:pt x="2075" y="2250"/>
                  </a:lnTo>
                  <a:lnTo>
                    <a:pt x="2087" y="2241"/>
                  </a:lnTo>
                  <a:lnTo>
                    <a:pt x="2099" y="2230"/>
                  </a:lnTo>
                  <a:lnTo>
                    <a:pt x="2116" y="2215"/>
                  </a:lnTo>
                  <a:lnTo>
                    <a:pt x="2129" y="2200"/>
                  </a:lnTo>
                  <a:lnTo>
                    <a:pt x="2141" y="2184"/>
                  </a:lnTo>
                  <a:lnTo>
                    <a:pt x="2152" y="2165"/>
                  </a:lnTo>
                  <a:lnTo>
                    <a:pt x="2157" y="2175"/>
                  </a:lnTo>
                  <a:lnTo>
                    <a:pt x="2162" y="2185"/>
                  </a:lnTo>
                  <a:lnTo>
                    <a:pt x="2168" y="2195"/>
                  </a:lnTo>
                  <a:lnTo>
                    <a:pt x="2176" y="2204"/>
                  </a:lnTo>
                  <a:lnTo>
                    <a:pt x="2188" y="2192"/>
                  </a:lnTo>
                  <a:lnTo>
                    <a:pt x="2197" y="2179"/>
                  </a:lnTo>
                  <a:lnTo>
                    <a:pt x="2203" y="2174"/>
                  </a:lnTo>
                  <a:lnTo>
                    <a:pt x="2208" y="2169"/>
                  </a:lnTo>
                  <a:lnTo>
                    <a:pt x="2215" y="2165"/>
                  </a:lnTo>
                  <a:lnTo>
                    <a:pt x="2223" y="2165"/>
                  </a:lnTo>
                  <a:lnTo>
                    <a:pt x="2231" y="2169"/>
                  </a:lnTo>
                  <a:lnTo>
                    <a:pt x="2240" y="2172"/>
                  </a:lnTo>
                  <a:lnTo>
                    <a:pt x="2247" y="2171"/>
                  </a:lnTo>
                  <a:lnTo>
                    <a:pt x="2254" y="2170"/>
                  </a:lnTo>
                  <a:lnTo>
                    <a:pt x="2260" y="2166"/>
                  </a:lnTo>
                  <a:lnTo>
                    <a:pt x="2266" y="2162"/>
                  </a:lnTo>
                  <a:lnTo>
                    <a:pt x="2271" y="2160"/>
                  </a:lnTo>
                  <a:lnTo>
                    <a:pt x="2277" y="2156"/>
                  </a:lnTo>
                  <a:lnTo>
                    <a:pt x="2285" y="2155"/>
                  </a:lnTo>
                  <a:lnTo>
                    <a:pt x="2292" y="2153"/>
                  </a:lnTo>
                  <a:lnTo>
                    <a:pt x="2303" y="2155"/>
                  </a:lnTo>
                  <a:lnTo>
                    <a:pt x="2311" y="2157"/>
                  </a:lnTo>
                  <a:lnTo>
                    <a:pt x="2320" y="2162"/>
                  </a:lnTo>
                  <a:lnTo>
                    <a:pt x="2328" y="2167"/>
                  </a:lnTo>
                  <a:lnTo>
                    <a:pt x="2343" y="2180"/>
                  </a:lnTo>
                  <a:lnTo>
                    <a:pt x="2361" y="2191"/>
                  </a:lnTo>
                  <a:lnTo>
                    <a:pt x="2375" y="2199"/>
                  </a:lnTo>
                  <a:lnTo>
                    <a:pt x="2390" y="2207"/>
                  </a:lnTo>
                  <a:lnTo>
                    <a:pt x="2403" y="2216"/>
                  </a:lnTo>
                  <a:lnTo>
                    <a:pt x="2413" y="2226"/>
                  </a:lnTo>
                  <a:lnTo>
                    <a:pt x="2418" y="2231"/>
                  </a:lnTo>
                  <a:lnTo>
                    <a:pt x="2422" y="2238"/>
                  </a:lnTo>
                  <a:lnTo>
                    <a:pt x="2426" y="2244"/>
                  </a:lnTo>
                  <a:lnTo>
                    <a:pt x="2429" y="2250"/>
                  </a:lnTo>
                  <a:lnTo>
                    <a:pt x="2432" y="2258"/>
                  </a:lnTo>
                  <a:lnTo>
                    <a:pt x="2433" y="2264"/>
                  </a:lnTo>
                  <a:lnTo>
                    <a:pt x="2434" y="2273"/>
                  </a:lnTo>
                  <a:lnTo>
                    <a:pt x="2436" y="2280"/>
                  </a:lnTo>
                  <a:lnTo>
                    <a:pt x="2434" y="2289"/>
                  </a:lnTo>
                  <a:lnTo>
                    <a:pt x="2433" y="2296"/>
                  </a:lnTo>
                  <a:lnTo>
                    <a:pt x="2431" y="2303"/>
                  </a:lnTo>
                  <a:lnTo>
                    <a:pt x="2428" y="2309"/>
                  </a:lnTo>
                  <a:lnTo>
                    <a:pt x="2426" y="2315"/>
                  </a:lnTo>
                  <a:lnTo>
                    <a:pt x="2424" y="2323"/>
                  </a:lnTo>
                  <a:lnTo>
                    <a:pt x="2422" y="2330"/>
                  </a:lnTo>
                  <a:lnTo>
                    <a:pt x="2422" y="2338"/>
                  </a:lnTo>
                  <a:lnTo>
                    <a:pt x="2422" y="2447"/>
                  </a:lnTo>
                  <a:lnTo>
                    <a:pt x="2420" y="2453"/>
                  </a:lnTo>
                  <a:lnTo>
                    <a:pt x="2418" y="2458"/>
                  </a:lnTo>
                  <a:lnTo>
                    <a:pt x="2414" y="2463"/>
                  </a:lnTo>
                  <a:lnTo>
                    <a:pt x="2409" y="2467"/>
                  </a:lnTo>
                  <a:lnTo>
                    <a:pt x="2405" y="2471"/>
                  </a:lnTo>
                  <a:lnTo>
                    <a:pt x="2402" y="2476"/>
                  </a:lnTo>
                  <a:lnTo>
                    <a:pt x="2399" y="2481"/>
                  </a:lnTo>
                  <a:lnTo>
                    <a:pt x="2398" y="2487"/>
                  </a:lnTo>
                  <a:lnTo>
                    <a:pt x="2399" y="2502"/>
                  </a:lnTo>
                  <a:lnTo>
                    <a:pt x="2402" y="2516"/>
                  </a:lnTo>
                  <a:lnTo>
                    <a:pt x="2407" y="2530"/>
                  </a:lnTo>
                  <a:lnTo>
                    <a:pt x="2413" y="2542"/>
                  </a:lnTo>
                  <a:lnTo>
                    <a:pt x="2419" y="2554"/>
                  </a:lnTo>
                  <a:lnTo>
                    <a:pt x="2426" y="2566"/>
                  </a:lnTo>
                  <a:lnTo>
                    <a:pt x="2432" y="2580"/>
                  </a:lnTo>
                  <a:lnTo>
                    <a:pt x="2438" y="2595"/>
                  </a:lnTo>
                  <a:lnTo>
                    <a:pt x="2441" y="2610"/>
                  </a:lnTo>
                  <a:lnTo>
                    <a:pt x="2442" y="2624"/>
                  </a:lnTo>
                  <a:lnTo>
                    <a:pt x="2442" y="2632"/>
                  </a:lnTo>
                  <a:lnTo>
                    <a:pt x="2443" y="2638"/>
                  </a:lnTo>
                  <a:lnTo>
                    <a:pt x="2447" y="2644"/>
                  </a:lnTo>
                  <a:lnTo>
                    <a:pt x="2451" y="2650"/>
                  </a:lnTo>
                  <a:lnTo>
                    <a:pt x="2459" y="2660"/>
                  </a:lnTo>
                  <a:lnTo>
                    <a:pt x="2468" y="2668"/>
                  </a:lnTo>
                  <a:lnTo>
                    <a:pt x="2478" y="2674"/>
                  </a:lnTo>
                  <a:lnTo>
                    <a:pt x="2487" y="2680"/>
                  </a:lnTo>
                  <a:lnTo>
                    <a:pt x="2496" y="2687"/>
                  </a:lnTo>
                  <a:lnTo>
                    <a:pt x="2506" y="2693"/>
                  </a:lnTo>
                  <a:lnTo>
                    <a:pt x="2515" y="2701"/>
                  </a:lnTo>
                  <a:lnTo>
                    <a:pt x="2525" y="2709"/>
                  </a:lnTo>
                  <a:lnTo>
                    <a:pt x="2537" y="2722"/>
                  </a:lnTo>
                  <a:lnTo>
                    <a:pt x="2547" y="2734"/>
                  </a:lnTo>
                  <a:lnTo>
                    <a:pt x="2555" y="2747"/>
                  </a:lnTo>
                  <a:lnTo>
                    <a:pt x="2562" y="2759"/>
                  </a:lnTo>
                  <a:lnTo>
                    <a:pt x="2576" y="2787"/>
                  </a:lnTo>
                  <a:lnTo>
                    <a:pt x="2591" y="2817"/>
                  </a:lnTo>
                  <a:lnTo>
                    <a:pt x="2601" y="2834"/>
                  </a:lnTo>
                  <a:lnTo>
                    <a:pt x="2614" y="2849"/>
                  </a:lnTo>
                  <a:lnTo>
                    <a:pt x="2628" y="2864"/>
                  </a:lnTo>
                  <a:lnTo>
                    <a:pt x="2640" y="2880"/>
                  </a:lnTo>
                  <a:lnTo>
                    <a:pt x="2640" y="2880"/>
                  </a:lnTo>
                  <a:lnTo>
                    <a:pt x="2644" y="2872"/>
                  </a:lnTo>
                  <a:lnTo>
                    <a:pt x="2648" y="2866"/>
                  </a:lnTo>
                  <a:lnTo>
                    <a:pt x="2653" y="2860"/>
                  </a:lnTo>
                  <a:lnTo>
                    <a:pt x="2660" y="2854"/>
                  </a:lnTo>
                  <a:lnTo>
                    <a:pt x="2677" y="2840"/>
                  </a:lnTo>
                  <a:lnTo>
                    <a:pt x="2689" y="2826"/>
                  </a:lnTo>
                  <a:lnTo>
                    <a:pt x="2702" y="2812"/>
                  </a:lnTo>
                  <a:lnTo>
                    <a:pt x="2714" y="2795"/>
                  </a:lnTo>
                  <a:lnTo>
                    <a:pt x="2733" y="2776"/>
                  </a:lnTo>
                  <a:lnTo>
                    <a:pt x="2749" y="2759"/>
                  </a:lnTo>
                  <a:lnTo>
                    <a:pt x="2766" y="2744"/>
                  </a:lnTo>
                  <a:lnTo>
                    <a:pt x="2787" y="2729"/>
                  </a:lnTo>
                  <a:lnTo>
                    <a:pt x="2796" y="2723"/>
                  </a:lnTo>
                  <a:lnTo>
                    <a:pt x="2805" y="2717"/>
                  </a:lnTo>
                  <a:lnTo>
                    <a:pt x="2813" y="2711"/>
                  </a:lnTo>
                  <a:lnTo>
                    <a:pt x="2823" y="2706"/>
                  </a:lnTo>
                  <a:lnTo>
                    <a:pt x="2841" y="2695"/>
                  </a:lnTo>
                  <a:lnTo>
                    <a:pt x="2857" y="2684"/>
                  </a:lnTo>
                  <a:lnTo>
                    <a:pt x="2875" y="2677"/>
                  </a:lnTo>
                  <a:lnTo>
                    <a:pt x="2892" y="2670"/>
                  </a:lnTo>
                  <a:lnTo>
                    <a:pt x="2907" y="2662"/>
                  </a:lnTo>
                  <a:lnTo>
                    <a:pt x="2922" y="2655"/>
                  </a:lnTo>
                  <a:lnTo>
                    <a:pt x="2938" y="2650"/>
                  </a:lnTo>
                  <a:lnTo>
                    <a:pt x="2951" y="2648"/>
                  </a:lnTo>
                  <a:lnTo>
                    <a:pt x="2966" y="2645"/>
                  </a:lnTo>
                  <a:lnTo>
                    <a:pt x="2981" y="2644"/>
                  </a:lnTo>
                  <a:lnTo>
                    <a:pt x="2998" y="2643"/>
                  </a:lnTo>
                  <a:lnTo>
                    <a:pt x="3015" y="2643"/>
                  </a:lnTo>
                  <a:lnTo>
                    <a:pt x="3030" y="2643"/>
                  </a:lnTo>
                  <a:lnTo>
                    <a:pt x="3043" y="2644"/>
                  </a:lnTo>
                  <a:lnTo>
                    <a:pt x="3056" y="2645"/>
                  </a:lnTo>
                  <a:lnTo>
                    <a:pt x="3068" y="2648"/>
                  </a:lnTo>
                  <a:lnTo>
                    <a:pt x="3079" y="2650"/>
                  </a:lnTo>
                  <a:lnTo>
                    <a:pt x="3091" y="2655"/>
                  </a:lnTo>
                  <a:lnTo>
                    <a:pt x="3102" y="2662"/>
                  </a:lnTo>
                  <a:lnTo>
                    <a:pt x="3114" y="2669"/>
                  </a:lnTo>
                  <a:lnTo>
                    <a:pt x="3120" y="2673"/>
                  </a:lnTo>
                  <a:lnTo>
                    <a:pt x="3125" y="2678"/>
                  </a:lnTo>
                  <a:lnTo>
                    <a:pt x="3127" y="2683"/>
                  </a:lnTo>
                  <a:lnTo>
                    <a:pt x="3131" y="2688"/>
                  </a:lnTo>
                  <a:lnTo>
                    <a:pt x="3136" y="2699"/>
                  </a:lnTo>
                  <a:lnTo>
                    <a:pt x="3142" y="2712"/>
                  </a:lnTo>
                  <a:lnTo>
                    <a:pt x="3153" y="2729"/>
                  </a:lnTo>
                  <a:lnTo>
                    <a:pt x="3162" y="2747"/>
                  </a:lnTo>
                  <a:lnTo>
                    <a:pt x="3165" y="2756"/>
                  </a:lnTo>
                  <a:lnTo>
                    <a:pt x="3167" y="2766"/>
                  </a:lnTo>
                  <a:lnTo>
                    <a:pt x="3168" y="2776"/>
                  </a:lnTo>
                  <a:lnTo>
                    <a:pt x="3168" y="2787"/>
                  </a:lnTo>
                  <a:lnTo>
                    <a:pt x="3167" y="2795"/>
                  </a:lnTo>
                  <a:lnTo>
                    <a:pt x="3165" y="2801"/>
                  </a:lnTo>
                  <a:lnTo>
                    <a:pt x="3162" y="2806"/>
                  </a:lnTo>
                  <a:lnTo>
                    <a:pt x="3157" y="2811"/>
                  </a:lnTo>
                  <a:lnTo>
                    <a:pt x="3153" y="2817"/>
                  </a:lnTo>
                  <a:lnTo>
                    <a:pt x="3150" y="2822"/>
                  </a:lnTo>
                  <a:lnTo>
                    <a:pt x="3147" y="2829"/>
                  </a:lnTo>
                  <a:lnTo>
                    <a:pt x="3146" y="2836"/>
                  </a:lnTo>
                  <a:lnTo>
                    <a:pt x="3146" y="2844"/>
                  </a:lnTo>
                  <a:lnTo>
                    <a:pt x="3189" y="2844"/>
                  </a:lnTo>
                  <a:lnTo>
                    <a:pt x="3196" y="2844"/>
                  </a:lnTo>
                  <a:lnTo>
                    <a:pt x="3204" y="2845"/>
                  </a:lnTo>
                  <a:lnTo>
                    <a:pt x="3211" y="2847"/>
                  </a:lnTo>
                  <a:lnTo>
                    <a:pt x="3217" y="2851"/>
                  </a:lnTo>
                  <a:lnTo>
                    <a:pt x="3224" y="2859"/>
                  </a:lnTo>
                  <a:lnTo>
                    <a:pt x="3229" y="2867"/>
                  </a:lnTo>
                  <a:lnTo>
                    <a:pt x="3231" y="2871"/>
                  </a:lnTo>
                  <a:lnTo>
                    <a:pt x="3235" y="2874"/>
                  </a:lnTo>
                  <a:lnTo>
                    <a:pt x="3237" y="2876"/>
                  </a:lnTo>
                  <a:lnTo>
                    <a:pt x="3243" y="2877"/>
                  </a:lnTo>
                  <a:lnTo>
                    <a:pt x="3260" y="2880"/>
                  </a:lnTo>
                  <a:lnTo>
                    <a:pt x="3275" y="2880"/>
                  </a:lnTo>
                  <a:lnTo>
                    <a:pt x="3283" y="2880"/>
                  </a:lnTo>
                  <a:lnTo>
                    <a:pt x="3290" y="2882"/>
                  </a:lnTo>
                  <a:lnTo>
                    <a:pt x="3298" y="2885"/>
                  </a:lnTo>
                  <a:lnTo>
                    <a:pt x="3305" y="2890"/>
                  </a:lnTo>
                  <a:lnTo>
                    <a:pt x="3323" y="2905"/>
                  </a:lnTo>
                  <a:lnTo>
                    <a:pt x="3337" y="2920"/>
                  </a:lnTo>
                  <a:lnTo>
                    <a:pt x="3350" y="2936"/>
                  </a:lnTo>
                  <a:lnTo>
                    <a:pt x="3365" y="2954"/>
                  </a:lnTo>
                  <a:lnTo>
                    <a:pt x="3372" y="2962"/>
                  </a:lnTo>
                  <a:lnTo>
                    <a:pt x="3379" y="2967"/>
                  </a:lnTo>
                  <a:lnTo>
                    <a:pt x="3386" y="2970"/>
                  </a:lnTo>
                  <a:lnTo>
                    <a:pt x="3393" y="2974"/>
                  </a:lnTo>
                  <a:lnTo>
                    <a:pt x="3409" y="2979"/>
                  </a:lnTo>
                  <a:lnTo>
                    <a:pt x="3427" y="2984"/>
                  </a:lnTo>
                  <a:lnTo>
                    <a:pt x="3446" y="2990"/>
                  </a:lnTo>
                  <a:lnTo>
                    <a:pt x="3462" y="2995"/>
                  </a:lnTo>
                  <a:lnTo>
                    <a:pt x="3478" y="3002"/>
                  </a:lnTo>
                  <a:lnTo>
                    <a:pt x="3497" y="3009"/>
                  </a:lnTo>
                  <a:lnTo>
                    <a:pt x="3516" y="3014"/>
                  </a:lnTo>
                  <a:lnTo>
                    <a:pt x="3531" y="3020"/>
                  </a:lnTo>
                  <a:lnTo>
                    <a:pt x="3539" y="3024"/>
                  </a:lnTo>
                  <a:lnTo>
                    <a:pt x="3546" y="3029"/>
                  </a:lnTo>
                  <a:lnTo>
                    <a:pt x="3552" y="3034"/>
                  </a:lnTo>
                  <a:lnTo>
                    <a:pt x="3560" y="3041"/>
                  </a:lnTo>
                  <a:lnTo>
                    <a:pt x="3566" y="3048"/>
                  </a:lnTo>
                  <a:lnTo>
                    <a:pt x="3571" y="3056"/>
                  </a:lnTo>
                  <a:lnTo>
                    <a:pt x="3576" y="3063"/>
                  </a:lnTo>
                  <a:lnTo>
                    <a:pt x="3580" y="3072"/>
                  </a:lnTo>
                  <a:lnTo>
                    <a:pt x="3584" y="3079"/>
                  </a:lnTo>
                  <a:lnTo>
                    <a:pt x="3589" y="3086"/>
                  </a:lnTo>
                  <a:lnTo>
                    <a:pt x="3595" y="3093"/>
                  </a:lnTo>
                  <a:lnTo>
                    <a:pt x="3604" y="3098"/>
                  </a:lnTo>
                  <a:lnTo>
                    <a:pt x="3613" y="3103"/>
                  </a:lnTo>
                  <a:lnTo>
                    <a:pt x="3622" y="3106"/>
                  </a:lnTo>
                  <a:lnTo>
                    <a:pt x="3630" y="3107"/>
                  </a:lnTo>
                  <a:lnTo>
                    <a:pt x="3639" y="3106"/>
                  </a:lnTo>
                  <a:lnTo>
                    <a:pt x="3657" y="3105"/>
                  </a:lnTo>
                  <a:lnTo>
                    <a:pt x="3677" y="3102"/>
                  </a:lnTo>
                  <a:lnTo>
                    <a:pt x="3707" y="3102"/>
                  </a:lnTo>
                  <a:lnTo>
                    <a:pt x="3732" y="3102"/>
                  </a:lnTo>
                  <a:lnTo>
                    <a:pt x="3758" y="3101"/>
                  </a:lnTo>
                  <a:lnTo>
                    <a:pt x="3787" y="3100"/>
                  </a:lnTo>
                  <a:lnTo>
                    <a:pt x="3898" y="3088"/>
                  </a:lnTo>
                  <a:lnTo>
                    <a:pt x="4047" y="3120"/>
                  </a:lnTo>
                  <a:lnTo>
                    <a:pt x="4081" y="3118"/>
                  </a:lnTo>
                  <a:lnTo>
                    <a:pt x="4090" y="3116"/>
                  </a:lnTo>
                  <a:lnTo>
                    <a:pt x="4097" y="3118"/>
                  </a:lnTo>
                  <a:lnTo>
                    <a:pt x="4103" y="3123"/>
                  </a:lnTo>
                  <a:lnTo>
                    <a:pt x="4108" y="3128"/>
                  </a:lnTo>
                  <a:lnTo>
                    <a:pt x="4112" y="3136"/>
                  </a:lnTo>
                  <a:lnTo>
                    <a:pt x="4120" y="3150"/>
                  </a:lnTo>
                  <a:lnTo>
                    <a:pt x="4126" y="3161"/>
                  </a:lnTo>
                  <a:lnTo>
                    <a:pt x="4130" y="3175"/>
                  </a:lnTo>
                  <a:lnTo>
                    <a:pt x="4134" y="3190"/>
                  </a:lnTo>
                  <a:lnTo>
                    <a:pt x="4139" y="3214"/>
                  </a:lnTo>
                  <a:lnTo>
                    <a:pt x="4145" y="3235"/>
                  </a:lnTo>
                  <a:lnTo>
                    <a:pt x="4151" y="3256"/>
                  </a:lnTo>
                  <a:lnTo>
                    <a:pt x="4161" y="3279"/>
                  </a:lnTo>
                  <a:lnTo>
                    <a:pt x="4175" y="3304"/>
                  </a:lnTo>
                  <a:lnTo>
                    <a:pt x="4189" y="3324"/>
                  </a:lnTo>
                  <a:lnTo>
                    <a:pt x="4205" y="3344"/>
                  </a:lnTo>
                  <a:lnTo>
                    <a:pt x="4225" y="3366"/>
                  </a:lnTo>
                  <a:lnTo>
                    <a:pt x="4246" y="3386"/>
                  </a:lnTo>
                  <a:lnTo>
                    <a:pt x="4267" y="3404"/>
                  </a:lnTo>
                  <a:lnTo>
                    <a:pt x="4275" y="3414"/>
                  </a:lnTo>
                  <a:lnTo>
                    <a:pt x="4282" y="3425"/>
                  </a:lnTo>
                  <a:lnTo>
                    <a:pt x="4284" y="3431"/>
                  </a:lnTo>
                  <a:lnTo>
                    <a:pt x="4285" y="3437"/>
                  </a:lnTo>
                  <a:lnTo>
                    <a:pt x="4287" y="3445"/>
                  </a:lnTo>
                  <a:lnTo>
                    <a:pt x="4287" y="3452"/>
                  </a:lnTo>
                  <a:lnTo>
                    <a:pt x="4287" y="3461"/>
                  </a:lnTo>
                  <a:lnTo>
                    <a:pt x="4285" y="3470"/>
                  </a:lnTo>
                  <a:lnTo>
                    <a:pt x="4283" y="3477"/>
                  </a:lnTo>
                  <a:lnTo>
                    <a:pt x="4280" y="3485"/>
                  </a:lnTo>
                  <a:lnTo>
                    <a:pt x="4273" y="3500"/>
                  </a:lnTo>
                  <a:lnTo>
                    <a:pt x="4268" y="3516"/>
                  </a:lnTo>
                  <a:lnTo>
                    <a:pt x="4259" y="3531"/>
                  </a:lnTo>
                  <a:lnTo>
                    <a:pt x="4254" y="3546"/>
                  </a:lnTo>
                  <a:lnTo>
                    <a:pt x="4254" y="3568"/>
                  </a:lnTo>
                  <a:lnTo>
                    <a:pt x="4257" y="3586"/>
                  </a:lnTo>
                  <a:lnTo>
                    <a:pt x="4259" y="3604"/>
                  </a:lnTo>
                  <a:lnTo>
                    <a:pt x="4263" y="3622"/>
                  </a:lnTo>
                  <a:lnTo>
                    <a:pt x="4269" y="3638"/>
                  </a:lnTo>
                  <a:lnTo>
                    <a:pt x="4275" y="3655"/>
                  </a:lnTo>
                  <a:lnTo>
                    <a:pt x="4284" y="3672"/>
                  </a:lnTo>
                  <a:lnTo>
                    <a:pt x="4294" y="3691"/>
                  </a:lnTo>
                  <a:lnTo>
                    <a:pt x="4304" y="3706"/>
                  </a:lnTo>
                  <a:lnTo>
                    <a:pt x="4317" y="3719"/>
                  </a:lnTo>
                  <a:lnTo>
                    <a:pt x="4324" y="3732"/>
                  </a:lnTo>
                  <a:lnTo>
                    <a:pt x="4332" y="3742"/>
                  </a:lnTo>
                  <a:lnTo>
                    <a:pt x="4339" y="3751"/>
                  </a:lnTo>
                  <a:lnTo>
                    <a:pt x="4347" y="3760"/>
                  </a:lnTo>
                  <a:lnTo>
                    <a:pt x="4364" y="3775"/>
                  </a:lnTo>
                  <a:lnTo>
                    <a:pt x="4385" y="3792"/>
                  </a:lnTo>
                  <a:lnTo>
                    <a:pt x="4393" y="3800"/>
                  </a:lnTo>
                  <a:lnTo>
                    <a:pt x="4401" y="3806"/>
                  </a:lnTo>
                  <a:lnTo>
                    <a:pt x="4408" y="3812"/>
                  </a:lnTo>
                  <a:lnTo>
                    <a:pt x="4415" y="3822"/>
                  </a:lnTo>
                  <a:lnTo>
                    <a:pt x="4416" y="3827"/>
                  </a:lnTo>
                  <a:lnTo>
                    <a:pt x="4418" y="3831"/>
                  </a:lnTo>
                  <a:lnTo>
                    <a:pt x="4421" y="3836"/>
                  </a:lnTo>
                  <a:lnTo>
                    <a:pt x="4425" y="3839"/>
                  </a:lnTo>
                  <a:lnTo>
                    <a:pt x="4435" y="3844"/>
                  </a:lnTo>
                  <a:lnTo>
                    <a:pt x="4445" y="3847"/>
                  </a:lnTo>
                  <a:lnTo>
                    <a:pt x="4455" y="3849"/>
                  </a:lnTo>
                  <a:lnTo>
                    <a:pt x="4467" y="3850"/>
                  </a:lnTo>
                  <a:lnTo>
                    <a:pt x="4479" y="3851"/>
                  </a:lnTo>
                  <a:lnTo>
                    <a:pt x="4489" y="3854"/>
                  </a:lnTo>
                  <a:lnTo>
                    <a:pt x="4499" y="3859"/>
                  </a:lnTo>
                  <a:lnTo>
                    <a:pt x="4508" y="3864"/>
                  </a:lnTo>
                  <a:lnTo>
                    <a:pt x="4515" y="3871"/>
                  </a:lnTo>
                  <a:lnTo>
                    <a:pt x="4521" y="3879"/>
                  </a:lnTo>
                  <a:lnTo>
                    <a:pt x="4529" y="3889"/>
                  </a:lnTo>
                  <a:lnTo>
                    <a:pt x="4534" y="3899"/>
                  </a:lnTo>
                  <a:lnTo>
                    <a:pt x="4539" y="3906"/>
                  </a:lnTo>
                  <a:lnTo>
                    <a:pt x="4543" y="3914"/>
                  </a:lnTo>
                  <a:lnTo>
                    <a:pt x="4546" y="3920"/>
                  </a:lnTo>
                  <a:lnTo>
                    <a:pt x="4553" y="3928"/>
                  </a:lnTo>
                  <a:lnTo>
                    <a:pt x="4560" y="3934"/>
                  </a:lnTo>
                  <a:lnTo>
                    <a:pt x="4568" y="3939"/>
                  </a:lnTo>
                  <a:lnTo>
                    <a:pt x="4577" y="3943"/>
                  </a:lnTo>
                  <a:lnTo>
                    <a:pt x="4584" y="3945"/>
                  </a:lnTo>
                  <a:lnTo>
                    <a:pt x="4592" y="3949"/>
                  </a:lnTo>
                  <a:lnTo>
                    <a:pt x="4600" y="3952"/>
                  </a:lnTo>
                  <a:lnTo>
                    <a:pt x="4608" y="3957"/>
                  </a:lnTo>
                  <a:lnTo>
                    <a:pt x="4615" y="3963"/>
                  </a:lnTo>
                  <a:lnTo>
                    <a:pt x="4619" y="3967"/>
                  </a:lnTo>
                  <a:lnTo>
                    <a:pt x="4624" y="3970"/>
                  </a:lnTo>
                  <a:lnTo>
                    <a:pt x="4629" y="3973"/>
                  </a:lnTo>
                  <a:lnTo>
                    <a:pt x="4634" y="3974"/>
                  </a:lnTo>
                  <a:lnTo>
                    <a:pt x="4644" y="3977"/>
                  </a:lnTo>
                  <a:lnTo>
                    <a:pt x="4654" y="3977"/>
                  </a:lnTo>
                  <a:lnTo>
                    <a:pt x="4666" y="3977"/>
                  </a:lnTo>
                  <a:lnTo>
                    <a:pt x="4677" y="3978"/>
                  </a:lnTo>
                  <a:lnTo>
                    <a:pt x="4687" y="3979"/>
                  </a:lnTo>
                  <a:lnTo>
                    <a:pt x="4698" y="3984"/>
                  </a:lnTo>
                  <a:lnTo>
                    <a:pt x="4712" y="3993"/>
                  </a:lnTo>
                  <a:lnTo>
                    <a:pt x="4723" y="4003"/>
                  </a:lnTo>
                  <a:lnTo>
                    <a:pt x="4732" y="4014"/>
                  </a:lnTo>
                  <a:lnTo>
                    <a:pt x="4743" y="4027"/>
                  </a:lnTo>
                  <a:lnTo>
                    <a:pt x="4751" y="4037"/>
                  </a:lnTo>
                  <a:lnTo>
                    <a:pt x="4759" y="4046"/>
                  </a:lnTo>
                  <a:lnTo>
                    <a:pt x="4764" y="4049"/>
                  </a:lnTo>
                  <a:lnTo>
                    <a:pt x="4769" y="4052"/>
                  </a:lnTo>
                  <a:lnTo>
                    <a:pt x="4774" y="4053"/>
                  </a:lnTo>
                  <a:lnTo>
                    <a:pt x="4780" y="4054"/>
                  </a:lnTo>
                  <a:lnTo>
                    <a:pt x="4791" y="4053"/>
                  </a:lnTo>
                  <a:lnTo>
                    <a:pt x="4801" y="4051"/>
                  </a:lnTo>
                  <a:lnTo>
                    <a:pt x="4811" y="4046"/>
                  </a:lnTo>
                  <a:lnTo>
                    <a:pt x="4820" y="4041"/>
                  </a:lnTo>
                  <a:lnTo>
                    <a:pt x="4826" y="4033"/>
                  </a:lnTo>
                  <a:lnTo>
                    <a:pt x="4833" y="4024"/>
                  </a:lnTo>
                  <a:lnTo>
                    <a:pt x="4836" y="4014"/>
                  </a:lnTo>
                  <a:lnTo>
                    <a:pt x="4838" y="4003"/>
                  </a:lnTo>
                  <a:lnTo>
                    <a:pt x="4838" y="3977"/>
                  </a:lnTo>
                  <a:lnTo>
                    <a:pt x="4833" y="3962"/>
                  </a:lnTo>
                  <a:lnTo>
                    <a:pt x="4828" y="3948"/>
                  </a:lnTo>
                  <a:lnTo>
                    <a:pt x="4829" y="3936"/>
                  </a:lnTo>
                  <a:lnTo>
                    <a:pt x="4833" y="3926"/>
                  </a:lnTo>
                  <a:lnTo>
                    <a:pt x="4835" y="3918"/>
                  </a:lnTo>
                  <a:lnTo>
                    <a:pt x="4838" y="3906"/>
                  </a:lnTo>
                  <a:lnTo>
                    <a:pt x="4835" y="3895"/>
                  </a:lnTo>
                  <a:lnTo>
                    <a:pt x="4831" y="3886"/>
                  </a:lnTo>
                  <a:lnTo>
                    <a:pt x="4829" y="3877"/>
                  </a:lnTo>
                  <a:lnTo>
                    <a:pt x="4826" y="3866"/>
                  </a:lnTo>
                  <a:lnTo>
                    <a:pt x="4826" y="3861"/>
                  </a:lnTo>
                  <a:lnTo>
                    <a:pt x="4825" y="3856"/>
                  </a:lnTo>
                  <a:lnTo>
                    <a:pt x="4826" y="3852"/>
                  </a:lnTo>
                  <a:lnTo>
                    <a:pt x="4828" y="3849"/>
                  </a:lnTo>
                  <a:lnTo>
                    <a:pt x="4833" y="3845"/>
                  </a:lnTo>
                  <a:lnTo>
                    <a:pt x="4839" y="3842"/>
                  </a:lnTo>
                  <a:lnTo>
                    <a:pt x="4841" y="3839"/>
                  </a:lnTo>
                  <a:lnTo>
                    <a:pt x="4841" y="3832"/>
                  </a:lnTo>
                  <a:lnTo>
                    <a:pt x="4841" y="3827"/>
                  </a:lnTo>
                  <a:lnTo>
                    <a:pt x="4841" y="3822"/>
                  </a:lnTo>
                  <a:lnTo>
                    <a:pt x="4844" y="3810"/>
                  </a:lnTo>
                  <a:lnTo>
                    <a:pt x="4846" y="3798"/>
                  </a:lnTo>
                  <a:lnTo>
                    <a:pt x="4849" y="3787"/>
                  </a:lnTo>
                  <a:lnTo>
                    <a:pt x="4850" y="3775"/>
                  </a:lnTo>
                  <a:lnTo>
                    <a:pt x="4850" y="3746"/>
                  </a:lnTo>
                  <a:lnTo>
                    <a:pt x="4844" y="3731"/>
                  </a:lnTo>
                  <a:lnTo>
                    <a:pt x="4838" y="3714"/>
                  </a:lnTo>
                  <a:lnTo>
                    <a:pt x="4838" y="3711"/>
                  </a:lnTo>
                  <a:lnTo>
                    <a:pt x="4839" y="3708"/>
                  </a:lnTo>
                  <a:lnTo>
                    <a:pt x="4841" y="3706"/>
                  </a:lnTo>
                  <a:lnTo>
                    <a:pt x="4844" y="3703"/>
                  </a:lnTo>
                  <a:lnTo>
                    <a:pt x="4849" y="3698"/>
                  </a:lnTo>
                  <a:lnTo>
                    <a:pt x="4855" y="3693"/>
                  </a:lnTo>
                  <a:lnTo>
                    <a:pt x="4873" y="3677"/>
                  </a:lnTo>
                  <a:lnTo>
                    <a:pt x="4889" y="3660"/>
                  </a:lnTo>
                  <a:lnTo>
                    <a:pt x="4894" y="3653"/>
                  </a:lnTo>
                  <a:lnTo>
                    <a:pt x="4898" y="3645"/>
                  </a:lnTo>
                  <a:lnTo>
                    <a:pt x="4900" y="3638"/>
                  </a:lnTo>
                  <a:lnTo>
                    <a:pt x="4900" y="3629"/>
                  </a:lnTo>
                  <a:lnTo>
                    <a:pt x="4900" y="3611"/>
                  </a:lnTo>
                  <a:lnTo>
                    <a:pt x="4900" y="3591"/>
                  </a:lnTo>
                  <a:lnTo>
                    <a:pt x="4903" y="3581"/>
                  </a:lnTo>
                  <a:lnTo>
                    <a:pt x="4907" y="3574"/>
                  </a:lnTo>
                  <a:lnTo>
                    <a:pt x="4913" y="3566"/>
                  </a:lnTo>
                  <a:lnTo>
                    <a:pt x="4919" y="3561"/>
                  </a:lnTo>
                  <a:lnTo>
                    <a:pt x="4937" y="3551"/>
                  </a:lnTo>
                  <a:lnTo>
                    <a:pt x="4956" y="3542"/>
                  </a:lnTo>
                  <a:lnTo>
                    <a:pt x="4967" y="3535"/>
                  </a:lnTo>
                  <a:lnTo>
                    <a:pt x="4977" y="3529"/>
                  </a:lnTo>
                  <a:lnTo>
                    <a:pt x="4989" y="3522"/>
                  </a:lnTo>
                  <a:lnTo>
                    <a:pt x="4998" y="3515"/>
                  </a:lnTo>
                  <a:lnTo>
                    <a:pt x="5002" y="3510"/>
                  </a:lnTo>
                  <a:lnTo>
                    <a:pt x="5006" y="3505"/>
                  </a:lnTo>
                  <a:lnTo>
                    <a:pt x="5007" y="3500"/>
                  </a:lnTo>
                  <a:lnTo>
                    <a:pt x="5008" y="3492"/>
                  </a:lnTo>
                  <a:lnTo>
                    <a:pt x="5008" y="3452"/>
                  </a:lnTo>
                  <a:lnTo>
                    <a:pt x="5007" y="3442"/>
                  </a:lnTo>
                  <a:lnTo>
                    <a:pt x="5006" y="3433"/>
                  </a:lnTo>
                  <a:lnTo>
                    <a:pt x="5003" y="3425"/>
                  </a:lnTo>
                  <a:lnTo>
                    <a:pt x="5001" y="3417"/>
                  </a:lnTo>
                  <a:lnTo>
                    <a:pt x="4994" y="3401"/>
                  </a:lnTo>
                  <a:lnTo>
                    <a:pt x="4986" y="3387"/>
                  </a:lnTo>
                  <a:lnTo>
                    <a:pt x="4976" y="3373"/>
                  </a:lnTo>
                  <a:lnTo>
                    <a:pt x="4967" y="3358"/>
                  </a:lnTo>
                  <a:lnTo>
                    <a:pt x="4957" y="3342"/>
                  </a:lnTo>
                  <a:lnTo>
                    <a:pt x="4949" y="3323"/>
                  </a:lnTo>
                  <a:lnTo>
                    <a:pt x="4944" y="3305"/>
                  </a:lnTo>
                  <a:lnTo>
                    <a:pt x="4941" y="3289"/>
                  </a:lnTo>
                  <a:lnTo>
                    <a:pt x="4938" y="3274"/>
                  </a:lnTo>
                  <a:lnTo>
                    <a:pt x="4935" y="3259"/>
                  </a:lnTo>
                  <a:lnTo>
                    <a:pt x="4934" y="3244"/>
                  </a:lnTo>
                  <a:lnTo>
                    <a:pt x="4932" y="3228"/>
                  </a:lnTo>
                  <a:lnTo>
                    <a:pt x="4928" y="3211"/>
                  </a:lnTo>
                  <a:lnTo>
                    <a:pt x="4923" y="3194"/>
                  </a:lnTo>
                  <a:lnTo>
                    <a:pt x="4917" y="3182"/>
                  </a:lnTo>
                  <a:lnTo>
                    <a:pt x="4909" y="3172"/>
                  </a:lnTo>
                  <a:lnTo>
                    <a:pt x="4903" y="3165"/>
                  </a:lnTo>
                  <a:lnTo>
                    <a:pt x="4895" y="3156"/>
                  </a:lnTo>
                  <a:lnTo>
                    <a:pt x="4888" y="3150"/>
                  </a:lnTo>
                  <a:lnTo>
                    <a:pt x="4882" y="3141"/>
                  </a:lnTo>
                  <a:lnTo>
                    <a:pt x="4874" y="3132"/>
                  </a:lnTo>
                  <a:lnTo>
                    <a:pt x="4868" y="3121"/>
                  </a:lnTo>
                  <a:lnTo>
                    <a:pt x="4863" y="3112"/>
                  </a:lnTo>
                  <a:lnTo>
                    <a:pt x="4860" y="3103"/>
                  </a:lnTo>
                  <a:lnTo>
                    <a:pt x="4858" y="3096"/>
                  </a:lnTo>
                  <a:lnTo>
                    <a:pt x="4856" y="3087"/>
                  </a:lnTo>
                  <a:lnTo>
                    <a:pt x="4854" y="3069"/>
                  </a:lnTo>
                  <a:lnTo>
                    <a:pt x="4850" y="3051"/>
                  </a:lnTo>
                  <a:lnTo>
                    <a:pt x="4846" y="3039"/>
                  </a:lnTo>
                  <a:lnTo>
                    <a:pt x="4841" y="3031"/>
                  </a:lnTo>
                  <a:lnTo>
                    <a:pt x="4835" y="3022"/>
                  </a:lnTo>
                  <a:lnTo>
                    <a:pt x="4828" y="3015"/>
                  </a:lnTo>
                  <a:lnTo>
                    <a:pt x="4813" y="3000"/>
                  </a:lnTo>
                  <a:lnTo>
                    <a:pt x="4795" y="2985"/>
                  </a:lnTo>
                  <a:lnTo>
                    <a:pt x="4784" y="2975"/>
                  </a:lnTo>
                  <a:lnTo>
                    <a:pt x="4774" y="2968"/>
                  </a:lnTo>
                  <a:lnTo>
                    <a:pt x="4762" y="2962"/>
                  </a:lnTo>
                  <a:lnTo>
                    <a:pt x="4750" y="2953"/>
                  </a:lnTo>
                  <a:lnTo>
                    <a:pt x="4741" y="2949"/>
                  </a:lnTo>
                  <a:lnTo>
                    <a:pt x="4732" y="2945"/>
                  </a:lnTo>
                  <a:lnTo>
                    <a:pt x="4728" y="2943"/>
                  </a:lnTo>
                  <a:lnTo>
                    <a:pt x="4725" y="2940"/>
                  </a:lnTo>
                  <a:lnTo>
                    <a:pt x="4723" y="2936"/>
                  </a:lnTo>
                  <a:lnTo>
                    <a:pt x="4722" y="2933"/>
                  </a:lnTo>
                  <a:lnTo>
                    <a:pt x="4722" y="2896"/>
                  </a:lnTo>
                  <a:lnTo>
                    <a:pt x="4721" y="2890"/>
                  </a:lnTo>
                  <a:lnTo>
                    <a:pt x="4718" y="2884"/>
                  </a:lnTo>
                  <a:lnTo>
                    <a:pt x="4715" y="2880"/>
                  </a:lnTo>
                  <a:lnTo>
                    <a:pt x="4711" y="2876"/>
                  </a:lnTo>
                  <a:lnTo>
                    <a:pt x="4700" y="2867"/>
                  </a:lnTo>
                  <a:lnTo>
                    <a:pt x="4691" y="2859"/>
                  </a:lnTo>
                  <a:lnTo>
                    <a:pt x="4679" y="2846"/>
                  </a:lnTo>
                  <a:lnTo>
                    <a:pt x="4669" y="2835"/>
                  </a:lnTo>
                  <a:lnTo>
                    <a:pt x="4658" y="2826"/>
                  </a:lnTo>
                  <a:lnTo>
                    <a:pt x="4647" y="2818"/>
                  </a:lnTo>
                  <a:lnTo>
                    <a:pt x="4622" y="2806"/>
                  </a:lnTo>
                  <a:lnTo>
                    <a:pt x="4594" y="2791"/>
                  </a:lnTo>
                  <a:lnTo>
                    <a:pt x="4573" y="2778"/>
                  </a:lnTo>
                  <a:lnTo>
                    <a:pt x="4555" y="2766"/>
                  </a:lnTo>
                  <a:lnTo>
                    <a:pt x="4539" y="2753"/>
                  </a:lnTo>
                  <a:lnTo>
                    <a:pt x="4523" y="2741"/>
                  </a:lnTo>
                  <a:lnTo>
                    <a:pt x="4509" y="2727"/>
                  </a:lnTo>
                  <a:lnTo>
                    <a:pt x="4494" y="2712"/>
                  </a:lnTo>
                  <a:lnTo>
                    <a:pt x="4479" y="2695"/>
                  </a:lnTo>
                  <a:lnTo>
                    <a:pt x="4462" y="2677"/>
                  </a:lnTo>
                  <a:lnTo>
                    <a:pt x="4450" y="2660"/>
                  </a:lnTo>
                  <a:lnTo>
                    <a:pt x="4439" y="2645"/>
                  </a:lnTo>
                  <a:lnTo>
                    <a:pt x="4427" y="2632"/>
                  </a:lnTo>
                  <a:lnTo>
                    <a:pt x="4412" y="2616"/>
                  </a:lnTo>
                  <a:lnTo>
                    <a:pt x="4395" y="2601"/>
                  </a:lnTo>
                  <a:lnTo>
                    <a:pt x="4378" y="2585"/>
                  </a:lnTo>
                  <a:lnTo>
                    <a:pt x="4373" y="2576"/>
                  </a:lnTo>
                  <a:lnTo>
                    <a:pt x="4369" y="2569"/>
                  </a:lnTo>
                  <a:lnTo>
                    <a:pt x="4367" y="2561"/>
                  </a:lnTo>
                  <a:lnTo>
                    <a:pt x="4366" y="2554"/>
                  </a:lnTo>
                  <a:lnTo>
                    <a:pt x="4363" y="2546"/>
                  </a:lnTo>
                  <a:lnTo>
                    <a:pt x="4361" y="2539"/>
                  </a:lnTo>
                  <a:lnTo>
                    <a:pt x="4357" y="2530"/>
                  </a:lnTo>
                  <a:lnTo>
                    <a:pt x="4352" y="2522"/>
                  </a:lnTo>
                  <a:lnTo>
                    <a:pt x="4342" y="2510"/>
                  </a:lnTo>
                  <a:lnTo>
                    <a:pt x="4334" y="2499"/>
                  </a:lnTo>
                  <a:lnTo>
                    <a:pt x="4327" y="2486"/>
                  </a:lnTo>
                  <a:lnTo>
                    <a:pt x="4321" y="2472"/>
                  </a:lnTo>
                  <a:lnTo>
                    <a:pt x="4316" y="2462"/>
                  </a:lnTo>
                  <a:lnTo>
                    <a:pt x="4312" y="2453"/>
                  </a:lnTo>
                  <a:lnTo>
                    <a:pt x="4307" y="2446"/>
                  </a:lnTo>
                  <a:lnTo>
                    <a:pt x="4300" y="2438"/>
                  </a:lnTo>
                  <a:lnTo>
                    <a:pt x="4290" y="2422"/>
                  </a:lnTo>
                  <a:lnTo>
                    <a:pt x="4279" y="2403"/>
                  </a:lnTo>
                  <a:lnTo>
                    <a:pt x="4272" y="2411"/>
                  </a:lnTo>
                  <a:lnTo>
                    <a:pt x="4265" y="2417"/>
                  </a:lnTo>
                  <a:lnTo>
                    <a:pt x="4260" y="2424"/>
                  </a:lnTo>
                  <a:lnTo>
                    <a:pt x="4257" y="2431"/>
                  </a:lnTo>
                  <a:lnTo>
                    <a:pt x="4246" y="2446"/>
                  </a:lnTo>
                  <a:lnTo>
                    <a:pt x="4234" y="2462"/>
                  </a:lnTo>
                  <a:lnTo>
                    <a:pt x="4225" y="2462"/>
                  </a:lnTo>
                  <a:lnTo>
                    <a:pt x="4223" y="2437"/>
                  </a:lnTo>
                  <a:lnTo>
                    <a:pt x="4221" y="2416"/>
                  </a:lnTo>
                  <a:lnTo>
                    <a:pt x="4219" y="2406"/>
                  </a:lnTo>
                  <a:lnTo>
                    <a:pt x="4216" y="2396"/>
                  </a:lnTo>
                  <a:lnTo>
                    <a:pt x="4211" y="2387"/>
                  </a:lnTo>
                  <a:lnTo>
                    <a:pt x="4204" y="2377"/>
                  </a:lnTo>
                  <a:lnTo>
                    <a:pt x="4198" y="2369"/>
                  </a:lnTo>
                  <a:lnTo>
                    <a:pt x="4190" y="2363"/>
                  </a:lnTo>
                  <a:lnTo>
                    <a:pt x="4184" y="2358"/>
                  </a:lnTo>
                  <a:lnTo>
                    <a:pt x="4177" y="2353"/>
                  </a:lnTo>
                  <a:lnTo>
                    <a:pt x="4162" y="2345"/>
                  </a:lnTo>
                  <a:lnTo>
                    <a:pt x="4145" y="2339"/>
                  </a:lnTo>
                  <a:lnTo>
                    <a:pt x="4127" y="2343"/>
                  </a:lnTo>
                  <a:lnTo>
                    <a:pt x="4111" y="2347"/>
                  </a:lnTo>
                  <a:lnTo>
                    <a:pt x="4105" y="2347"/>
                  </a:lnTo>
                  <a:lnTo>
                    <a:pt x="4098" y="2345"/>
                  </a:lnTo>
                  <a:lnTo>
                    <a:pt x="4093" y="2343"/>
                  </a:lnTo>
                  <a:lnTo>
                    <a:pt x="4088" y="2340"/>
                  </a:lnTo>
                  <a:lnTo>
                    <a:pt x="4080" y="2334"/>
                  </a:lnTo>
                  <a:lnTo>
                    <a:pt x="4071" y="2328"/>
                  </a:lnTo>
                  <a:lnTo>
                    <a:pt x="4062" y="2320"/>
                  </a:lnTo>
                  <a:lnTo>
                    <a:pt x="4052" y="2314"/>
                  </a:lnTo>
                  <a:lnTo>
                    <a:pt x="4047" y="2312"/>
                  </a:lnTo>
                  <a:lnTo>
                    <a:pt x="4042" y="2310"/>
                  </a:lnTo>
                  <a:lnTo>
                    <a:pt x="4036" y="2309"/>
                  </a:lnTo>
                  <a:lnTo>
                    <a:pt x="4029" y="2308"/>
                  </a:lnTo>
                  <a:lnTo>
                    <a:pt x="4019" y="2309"/>
                  </a:lnTo>
                  <a:lnTo>
                    <a:pt x="4009" y="2310"/>
                  </a:lnTo>
                  <a:lnTo>
                    <a:pt x="3999" y="2313"/>
                  </a:lnTo>
                  <a:lnTo>
                    <a:pt x="3988" y="2314"/>
                  </a:lnTo>
                  <a:lnTo>
                    <a:pt x="3980" y="2313"/>
                  </a:lnTo>
                  <a:lnTo>
                    <a:pt x="3974" y="2312"/>
                  </a:lnTo>
                  <a:lnTo>
                    <a:pt x="3968" y="2310"/>
                  </a:lnTo>
                  <a:lnTo>
                    <a:pt x="3962" y="2307"/>
                  </a:lnTo>
                  <a:lnTo>
                    <a:pt x="3957" y="2303"/>
                  </a:lnTo>
                  <a:lnTo>
                    <a:pt x="3952" y="2298"/>
                  </a:lnTo>
                  <a:lnTo>
                    <a:pt x="3948" y="2293"/>
                  </a:lnTo>
                  <a:lnTo>
                    <a:pt x="3945" y="2285"/>
                  </a:lnTo>
                  <a:lnTo>
                    <a:pt x="3942" y="2271"/>
                  </a:lnTo>
                  <a:lnTo>
                    <a:pt x="3939" y="2258"/>
                  </a:lnTo>
                  <a:lnTo>
                    <a:pt x="3937" y="2251"/>
                  </a:lnTo>
                  <a:lnTo>
                    <a:pt x="3935" y="2245"/>
                  </a:lnTo>
                  <a:lnTo>
                    <a:pt x="3931" y="2239"/>
                  </a:lnTo>
                  <a:lnTo>
                    <a:pt x="3928" y="2232"/>
                  </a:lnTo>
                  <a:lnTo>
                    <a:pt x="3921" y="2226"/>
                  </a:lnTo>
                  <a:lnTo>
                    <a:pt x="3915" y="2221"/>
                  </a:lnTo>
                  <a:lnTo>
                    <a:pt x="3909" y="2219"/>
                  </a:lnTo>
                  <a:lnTo>
                    <a:pt x="3901" y="2215"/>
                  </a:lnTo>
                  <a:lnTo>
                    <a:pt x="3886" y="2212"/>
                  </a:lnTo>
                  <a:lnTo>
                    <a:pt x="3870" y="2209"/>
                  </a:lnTo>
                  <a:lnTo>
                    <a:pt x="3857" y="2206"/>
                  </a:lnTo>
                  <a:lnTo>
                    <a:pt x="3847" y="2202"/>
                  </a:lnTo>
                  <a:lnTo>
                    <a:pt x="3837" y="2197"/>
                  </a:lnTo>
                  <a:lnTo>
                    <a:pt x="3826" y="2191"/>
                  </a:lnTo>
                  <a:lnTo>
                    <a:pt x="3810" y="2181"/>
                  </a:lnTo>
                  <a:lnTo>
                    <a:pt x="3796" y="2171"/>
                  </a:lnTo>
                  <a:lnTo>
                    <a:pt x="3782" y="2162"/>
                  </a:lnTo>
                  <a:lnTo>
                    <a:pt x="3766" y="2153"/>
                  </a:lnTo>
                  <a:lnTo>
                    <a:pt x="3761" y="2151"/>
                  </a:lnTo>
                  <a:lnTo>
                    <a:pt x="3756" y="2150"/>
                  </a:lnTo>
                  <a:lnTo>
                    <a:pt x="3750" y="2150"/>
                  </a:lnTo>
                  <a:lnTo>
                    <a:pt x="3745" y="2150"/>
                  </a:lnTo>
                  <a:lnTo>
                    <a:pt x="3734" y="2150"/>
                  </a:lnTo>
                  <a:lnTo>
                    <a:pt x="3723" y="2148"/>
                  </a:lnTo>
                  <a:lnTo>
                    <a:pt x="3712" y="2146"/>
                  </a:lnTo>
                  <a:lnTo>
                    <a:pt x="3703" y="2142"/>
                  </a:lnTo>
                  <a:lnTo>
                    <a:pt x="3694" y="2138"/>
                  </a:lnTo>
                  <a:lnTo>
                    <a:pt x="3687" y="2133"/>
                  </a:lnTo>
                  <a:lnTo>
                    <a:pt x="3679" y="2127"/>
                  </a:lnTo>
                  <a:lnTo>
                    <a:pt x="3672" y="2121"/>
                  </a:lnTo>
                  <a:lnTo>
                    <a:pt x="3665" y="2113"/>
                  </a:lnTo>
                  <a:lnTo>
                    <a:pt x="3659" y="2105"/>
                  </a:lnTo>
                  <a:lnTo>
                    <a:pt x="3653" y="2094"/>
                  </a:lnTo>
                  <a:lnTo>
                    <a:pt x="3645" y="2084"/>
                  </a:lnTo>
                  <a:lnTo>
                    <a:pt x="3642" y="2081"/>
                  </a:lnTo>
                  <a:lnTo>
                    <a:pt x="3638" y="2078"/>
                  </a:lnTo>
                  <a:lnTo>
                    <a:pt x="3633" y="2076"/>
                  </a:lnTo>
                  <a:lnTo>
                    <a:pt x="3627" y="2076"/>
                  </a:lnTo>
                  <a:lnTo>
                    <a:pt x="3601" y="2076"/>
                  </a:lnTo>
                  <a:lnTo>
                    <a:pt x="3593" y="2074"/>
                  </a:lnTo>
                  <a:lnTo>
                    <a:pt x="3586" y="2071"/>
                  </a:lnTo>
                  <a:lnTo>
                    <a:pt x="3580" y="2067"/>
                  </a:lnTo>
                  <a:lnTo>
                    <a:pt x="3575" y="2061"/>
                  </a:lnTo>
                  <a:lnTo>
                    <a:pt x="3565" y="2047"/>
                  </a:lnTo>
                  <a:lnTo>
                    <a:pt x="3554" y="2033"/>
                  </a:lnTo>
                  <a:lnTo>
                    <a:pt x="3537" y="2022"/>
                  </a:lnTo>
                  <a:lnTo>
                    <a:pt x="3521" y="2014"/>
                  </a:lnTo>
                  <a:lnTo>
                    <a:pt x="3515" y="2009"/>
                  </a:lnTo>
                  <a:lnTo>
                    <a:pt x="3507" y="2004"/>
                  </a:lnTo>
                  <a:lnTo>
                    <a:pt x="3501" y="1998"/>
                  </a:lnTo>
                  <a:lnTo>
                    <a:pt x="3496" y="1989"/>
                  </a:lnTo>
                  <a:lnTo>
                    <a:pt x="3492" y="1982"/>
                  </a:lnTo>
                  <a:lnTo>
                    <a:pt x="3487" y="1974"/>
                  </a:lnTo>
                  <a:lnTo>
                    <a:pt x="3482" y="1968"/>
                  </a:lnTo>
                  <a:lnTo>
                    <a:pt x="3476" y="1961"/>
                  </a:lnTo>
                  <a:lnTo>
                    <a:pt x="3463" y="1951"/>
                  </a:lnTo>
                  <a:lnTo>
                    <a:pt x="3451" y="1943"/>
                  </a:lnTo>
                  <a:lnTo>
                    <a:pt x="3419" y="1929"/>
                  </a:lnTo>
                  <a:lnTo>
                    <a:pt x="3386" y="1915"/>
                  </a:lnTo>
                  <a:lnTo>
                    <a:pt x="3374" y="1910"/>
                  </a:lnTo>
                  <a:lnTo>
                    <a:pt x="3364" y="1905"/>
                  </a:lnTo>
                  <a:lnTo>
                    <a:pt x="3355" y="1899"/>
                  </a:lnTo>
                  <a:lnTo>
                    <a:pt x="3348" y="1891"/>
                  </a:lnTo>
                  <a:lnTo>
                    <a:pt x="3340" y="1884"/>
                  </a:lnTo>
                  <a:lnTo>
                    <a:pt x="3333" y="1875"/>
                  </a:lnTo>
                  <a:lnTo>
                    <a:pt x="3327" y="1866"/>
                  </a:lnTo>
                  <a:lnTo>
                    <a:pt x="3320" y="1855"/>
                  </a:lnTo>
                  <a:lnTo>
                    <a:pt x="3310" y="1841"/>
                  </a:lnTo>
                  <a:lnTo>
                    <a:pt x="3300" y="1828"/>
                  </a:lnTo>
                  <a:lnTo>
                    <a:pt x="3289" y="1817"/>
                  </a:lnTo>
                  <a:lnTo>
                    <a:pt x="3279" y="1803"/>
                  </a:lnTo>
                  <a:lnTo>
                    <a:pt x="3270" y="1788"/>
                  </a:lnTo>
                  <a:lnTo>
                    <a:pt x="3260" y="1775"/>
                  </a:lnTo>
                  <a:lnTo>
                    <a:pt x="3251" y="1762"/>
                  </a:lnTo>
                  <a:lnTo>
                    <a:pt x="3241" y="1751"/>
                  </a:lnTo>
                  <a:lnTo>
                    <a:pt x="3230" y="1741"/>
                  </a:lnTo>
                  <a:lnTo>
                    <a:pt x="3217" y="1733"/>
                  </a:lnTo>
                  <a:lnTo>
                    <a:pt x="3210" y="1731"/>
                  </a:lnTo>
                  <a:lnTo>
                    <a:pt x="3202" y="1728"/>
                  </a:lnTo>
                  <a:lnTo>
                    <a:pt x="3195" y="1727"/>
                  </a:lnTo>
                  <a:lnTo>
                    <a:pt x="3186" y="1726"/>
                  </a:lnTo>
                  <a:lnTo>
                    <a:pt x="3175" y="1723"/>
                  </a:lnTo>
                  <a:lnTo>
                    <a:pt x="3165" y="1721"/>
                  </a:lnTo>
                  <a:lnTo>
                    <a:pt x="3155" y="1716"/>
                  </a:lnTo>
                  <a:lnTo>
                    <a:pt x="3147" y="1711"/>
                  </a:lnTo>
                  <a:lnTo>
                    <a:pt x="3131" y="1697"/>
                  </a:lnTo>
                  <a:lnTo>
                    <a:pt x="3112" y="1683"/>
                  </a:lnTo>
                  <a:lnTo>
                    <a:pt x="3093" y="1670"/>
                  </a:lnTo>
                  <a:lnTo>
                    <a:pt x="3077" y="1659"/>
                  </a:lnTo>
                  <a:lnTo>
                    <a:pt x="3059" y="1649"/>
                  </a:lnTo>
                  <a:lnTo>
                    <a:pt x="3040" y="1636"/>
                  </a:lnTo>
                  <a:lnTo>
                    <a:pt x="3017" y="1620"/>
                  </a:lnTo>
                  <a:lnTo>
                    <a:pt x="2998" y="1605"/>
                  </a:lnTo>
                  <a:lnTo>
                    <a:pt x="2988" y="1599"/>
                  </a:lnTo>
                  <a:lnTo>
                    <a:pt x="2976" y="1593"/>
                  </a:lnTo>
                  <a:lnTo>
                    <a:pt x="2964" y="1586"/>
                  </a:lnTo>
                  <a:lnTo>
                    <a:pt x="2950" y="1583"/>
                  </a:lnTo>
                  <a:lnTo>
                    <a:pt x="2924" y="1578"/>
                  </a:lnTo>
                  <a:lnTo>
                    <a:pt x="2900" y="1576"/>
                  </a:lnTo>
                  <a:lnTo>
                    <a:pt x="2889" y="1574"/>
                  </a:lnTo>
                  <a:lnTo>
                    <a:pt x="2877" y="1571"/>
                  </a:lnTo>
                  <a:lnTo>
                    <a:pt x="2866" y="1566"/>
                  </a:lnTo>
                  <a:lnTo>
                    <a:pt x="2853" y="1560"/>
                  </a:lnTo>
                  <a:lnTo>
                    <a:pt x="2833" y="1547"/>
                  </a:lnTo>
                  <a:lnTo>
                    <a:pt x="2813" y="1537"/>
                  </a:lnTo>
                  <a:lnTo>
                    <a:pt x="2793" y="1530"/>
                  </a:lnTo>
                  <a:lnTo>
                    <a:pt x="2771" y="1522"/>
                  </a:lnTo>
                  <a:lnTo>
                    <a:pt x="2751" y="1514"/>
                  </a:lnTo>
                  <a:lnTo>
                    <a:pt x="2733" y="1506"/>
                  </a:lnTo>
                  <a:lnTo>
                    <a:pt x="2724" y="1502"/>
                  </a:lnTo>
                  <a:lnTo>
                    <a:pt x="2715" y="1498"/>
                  </a:lnTo>
                  <a:lnTo>
                    <a:pt x="2705" y="1497"/>
                  </a:lnTo>
                  <a:lnTo>
                    <a:pt x="2694" y="1495"/>
                  </a:lnTo>
                  <a:lnTo>
                    <a:pt x="2678" y="1482"/>
                  </a:lnTo>
                  <a:lnTo>
                    <a:pt x="2664" y="1470"/>
                  </a:lnTo>
                  <a:lnTo>
                    <a:pt x="2656" y="1465"/>
                  </a:lnTo>
                  <a:lnTo>
                    <a:pt x="2650" y="1460"/>
                  </a:lnTo>
                  <a:lnTo>
                    <a:pt x="2641" y="1457"/>
                  </a:lnTo>
                  <a:lnTo>
                    <a:pt x="2630" y="1456"/>
                  </a:lnTo>
                  <a:lnTo>
                    <a:pt x="2619" y="1456"/>
                  </a:lnTo>
                  <a:lnTo>
                    <a:pt x="2609" y="1457"/>
                  </a:lnTo>
                  <a:lnTo>
                    <a:pt x="2599" y="1460"/>
                  </a:lnTo>
                  <a:lnTo>
                    <a:pt x="2587" y="1460"/>
                  </a:lnTo>
                  <a:lnTo>
                    <a:pt x="2576" y="1460"/>
                  </a:lnTo>
                  <a:lnTo>
                    <a:pt x="2565" y="1458"/>
                  </a:lnTo>
                  <a:lnTo>
                    <a:pt x="2555" y="1457"/>
                  </a:lnTo>
                  <a:lnTo>
                    <a:pt x="2546" y="1455"/>
                  </a:lnTo>
                  <a:lnTo>
                    <a:pt x="2527" y="1450"/>
                  </a:lnTo>
                  <a:lnTo>
                    <a:pt x="2511" y="1442"/>
                  </a:lnTo>
                  <a:lnTo>
                    <a:pt x="2493" y="1433"/>
                  </a:lnTo>
                  <a:lnTo>
                    <a:pt x="2477" y="1422"/>
                  </a:lnTo>
                  <a:lnTo>
                    <a:pt x="2459" y="1411"/>
                  </a:lnTo>
                  <a:lnTo>
                    <a:pt x="2442" y="1398"/>
                  </a:lnTo>
                  <a:lnTo>
                    <a:pt x="2423" y="1384"/>
                  </a:lnTo>
                  <a:lnTo>
                    <a:pt x="2407" y="1373"/>
                  </a:lnTo>
                  <a:lnTo>
                    <a:pt x="2390" y="1362"/>
                  </a:lnTo>
                  <a:lnTo>
                    <a:pt x="2373" y="1347"/>
                  </a:lnTo>
                  <a:lnTo>
                    <a:pt x="2359" y="1334"/>
                  </a:lnTo>
                  <a:lnTo>
                    <a:pt x="2345" y="1320"/>
                  </a:lnTo>
                  <a:lnTo>
                    <a:pt x="2336" y="1310"/>
                  </a:lnTo>
                  <a:lnTo>
                    <a:pt x="2330" y="1300"/>
                  </a:lnTo>
                  <a:lnTo>
                    <a:pt x="2325" y="1296"/>
                  </a:lnTo>
                  <a:lnTo>
                    <a:pt x="2321" y="1293"/>
                  </a:lnTo>
                  <a:lnTo>
                    <a:pt x="2315" y="1291"/>
                  </a:lnTo>
                  <a:lnTo>
                    <a:pt x="2309" y="1290"/>
                  </a:lnTo>
                  <a:lnTo>
                    <a:pt x="2296" y="1293"/>
                  </a:lnTo>
                  <a:lnTo>
                    <a:pt x="2284" y="1294"/>
                  </a:lnTo>
                  <a:lnTo>
                    <a:pt x="2277" y="1294"/>
                  </a:lnTo>
                  <a:lnTo>
                    <a:pt x="2271" y="1293"/>
                  </a:lnTo>
                  <a:lnTo>
                    <a:pt x="2266" y="1291"/>
                  </a:lnTo>
                  <a:lnTo>
                    <a:pt x="2260" y="1289"/>
                  </a:lnTo>
                  <a:lnTo>
                    <a:pt x="2250" y="1284"/>
                  </a:lnTo>
                  <a:lnTo>
                    <a:pt x="2239" y="1279"/>
                  </a:lnTo>
                  <a:lnTo>
                    <a:pt x="2222" y="1271"/>
                  </a:lnTo>
                  <a:lnTo>
                    <a:pt x="2207" y="1266"/>
                  </a:lnTo>
                  <a:lnTo>
                    <a:pt x="2193" y="1260"/>
                  </a:lnTo>
                  <a:lnTo>
                    <a:pt x="2178" y="1251"/>
                  </a:lnTo>
                  <a:lnTo>
                    <a:pt x="2172" y="1246"/>
                  </a:lnTo>
                  <a:lnTo>
                    <a:pt x="2166" y="1241"/>
                  </a:lnTo>
                  <a:lnTo>
                    <a:pt x="2159" y="1237"/>
                  </a:lnTo>
                  <a:lnTo>
                    <a:pt x="2152" y="1236"/>
                  </a:lnTo>
                  <a:lnTo>
                    <a:pt x="2137" y="1237"/>
                  </a:lnTo>
                  <a:lnTo>
                    <a:pt x="2122" y="1239"/>
                  </a:lnTo>
                  <a:lnTo>
                    <a:pt x="2111" y="1239"/>
                  </a:lnTo>
                  <a:lnTo>
                    <a:pt x="2099" y="1236"/>
                  </a:lnTo>
                  <a:lnTo>
                    <a:pt x="2089" y="1234"/>
                  </a:lnTo>
                  <a:lnTo>
                    <a:pt x="2079" y="1230"/>
                  </a:lnTo>
                  <a:lnTo>
                    <a:pt x="2070" y="1226"/>
                  </a:lnTo>
                  <a:lnTo>
                    <a:pt x="2062" y="1220"/>
                  </a:lnTo>
                  <a:lnTo>
                    <a:pt x="2052" y="1214"/>
                  </a:lnTo>
                  <a:lnTo>
                    <a:pt x="2043" y="1207"/>
                  </a:lnTo>
                  <a:lnTo>
                    <a:pt x="2031" y="1197"/>
                  </a:lnTo>
                  <a:lnTo>
                    <a:pt x="2024" y="1186"/>
                  </a:lnTo>
                  <a:lnTo>
                    <a:pt x="2020" y="1181"/>
                  </a:lnTo>
                  <a:lnTo>
                    <a:pt x="2015" y="1176"/>
                  </a:lnTo>
                  <a:lnTo>
                    <a:pt x="2010" y="1171"/>
                  </a:lnTo>
                  <a:lnTo>
                    <a:pt x="2004" y="1166"/>
                  </a:lnTo>
                  <a:lnTo>
                    <a:pt x="1991" y="1160"/>
                  </a:lnTo>
                  <a:lnTo>
                    <a:pt x="1979" y="1155"/>
                  </a:lnTo>
                  <a:lnTo>
                    <a:pt x="1966" y="1151"/>
                  </a:lnTo>
                  <a:lnTo>
                    <a:pt x="1952" y="1146"/>
                  </a:lnTo>
                  <a:lnTo>
                    <a:pt x="1937" y="1142"/>
                  </a:lnTo>
                  <a:lnTo>
                    <a:pt x="1924" y="1137"/>
                  </a:lnTo>
                  <a:lnTo>
                    <a:pt x="1917" y="1135"/>
                  </a:lnTo>
                  <a:lnTo>
                    <a:pt x="1911" y="1131"/>
                  </a:lnTo>
                  <a:lnTo>
                    <a:pt x="1905" y="1127"/>
                  </a:lnTo>
                  <a:lnTo>
                    <a:pt x="1900" y="1121"/>
                  </a:lnTo>
                  <a:lnTo>
                    <a:pt x="1893" y="1112"/>
                  </a:lnTo>
                  <a:lnTo>
                    <a:pt x="1890" y="1102"/>
                  </a:lnTo>
                  <a:lnTo>
                    <a:pt x="1888" y="1097"/>
                  </a:lnTo>
                  <a:lnTo>
                    <a:pt x="1886" y="1093"/>
                  </a:lnTo>
                  <a:lnTo>
                    <a:pt x="1883" y="1089"/>
                  </a:lnTo>
                  <a:lnTo>
                    <a:pt x="1878" y="1086"/>
                  </a:lnTo>
                  <a:lnTo>
                    <a:pt x="1871" y="1082"/>
                  </a:lnTo>
                  <a:lnTo>
                    <a:pt x="1863" y="1079"/>
                  </a:lnTo>
                  <a:lnTo>
                    <a:pt x="1856" y="1078"/>
                  </a:lnTo>
                  <a:lnTo>
                    <a:pt x="1849" y="1078"/>
                  </a:lnTo>
                  <a:lnTo>
                    <a:pt x="1834" y="1078"/>
                  </a:lnTo>
                  <a:lnTo>
                    <a:pt x="1818" y="1077"/>
                  </a:lnTo>
                  <a:lnTo>
                    <a:pt x="1803" y="1072"/>
                  </a:lnTo>
                  <a:lnTo>
                    <a:pt x="1788" y="1066"/>
                  </a:lnTo>
                  <a:lnTo>
                    <a:pt x="1762" y="1058"/>
                  </a:lnTo>
                  <a:lnTo>
                    <a:pt x="1739" y="1048"/>
                  </a:lnTo>
                  <a:lnTo>
                    <a:pt x="1729" y="1043"/>
                  </a:lnTo>
                  <a:lnTo>
                    <a:pt x="1719" y="1035"/>
                  </a:lnTo>
                  <a:lnTo>
                    <a:pt x="1709" y="1027"/>
                  </a:lnTo>
                  <a:lnTo>
                    <a:pt x="1700" y="1017"/>
                  </a:lnTo>
                  <a:lnTo>
                    <a:pt x="1689" y="1000"/>
                  </a:lnTo>
                  <a:lnTo>
                    <a:pt x="1676" y="985"/>
                  </a:lnTo>
                  <a:lnTo>
                    <a:pt x="1665" y="974"/>
                  </a:lnTo>
                  <a:lnTo>
                    <a:pt x="1656" y="964"/>
                  </a:lnTo>
                  <a:lnTo>
                    <a:pt x="1649" y="954"/>
                  </a:lnTo>
                  <a:lnTo>
                    <a:pt x="1641" y="940"/>
                  </a:lnTo>
                  <a:lnTo>
                    <a:pt x="1639" y="934"/>
                  </a:lnTo>
                  <a:lnTo>
                    <a:pt x="1635" y="929"/>
                  </a:lnTo>
                  <a:lnTo>
                    <a:pt x="1631" y="925"/>
                  </a:lnTo>
                  <a:lnTo>
                    <a:pt x="1626" y="921"/>
                  </a:lnTo>
                  <a:lnTo>
                    <a:pt x="1617" y="915"/>
                  </a:lnTo>
                  <a:lnTo>
                    <a:pt x="1607" y="909"/>
                  </a:lnTo>
                  <a:lnTo>
                    <a:pt x="1596" y="905"/>
                  </a:lnTo>
                  <a:lnTo>
                    <a:pt x="1585" y="900"/>
                  </a:lnTo>
                  <a:lnTo>
                    <a:pt x="1573" y="895"/>
                  </a:lnTo>
                  <a:lnTo>
                    <a:pt x="1562" y="887"/>
                  </a:lnTo>
                  <a:lnTo>
                    <a:pt x="1552" y="879"/>
                  </a:lnTo>
                  <a:lnTo>
                    <a:pt x="1543" y="867"/>
                  </a:lnTo>
                  <a:lnTo>
                    <a:pt x="1536" y="857"/>
                  </a:lnTo>
                  <a:lnTo>
                    <a:pt x="1528" y="846"/>
                  </a:lnTo>
                  <a:lnTo>
                    <a:pt x="1521" y="837"/>
                  </a:lnTo>
                  <a:lnTo>
                    <a:pt x="1512" y="830"/>
                  </a:lnTo>
                  <a:lnTo>
                    <a:pt x="1507" y="827"/>
                  </a:lnTo>
                  <a:lnTo>
                    <a:pt x="1501" y="825"/>
                  </a:lnTo>
                  <a:lnTo>
                    <a:pt x="1494" y="823"/>
                  </a:lnTo>
                  <a:lnTo>
                    <a:pt x="1488" y="822"/>
                  </a:lnTo>
                  <a:lnTo>
                    <a:pt x="1460" y="822"/>
                  </a:lnTo>
                  <a:lnTo>
                    <a:pt x="1453" y="822"/>
                  </a:lnTo>
                  <a:lnTo>
                    <a:pt x="1445" y="820"/>
                  </a:lnTo>
                  <a:lnTo>
                    <a:pt x="1439" y="817"/>
                  </a:lnTo>
                  <a:lnTo>
                    <a:pt x="1433" y="812"/>
                  </a:lnTo>
                  <a:lnTo>
                    <a:pt x="1422" y="802"/>
                  </a:lnTo>
                  <a:lnTo>
                    <a:pt x="1410" y="790"/>
                  </a:lnTo>
                  <a:lnTo>
                    <a:pt x="1404" y="783"/>
                  </a:lnTo>
                  <a:lnTo>
                    <a:pt x="1396" y="777"/>
                  </a:lnTo>
                  <a:lnTo>
                    <a:pt x="1391" y="771"/>
                  </a:lnTo>
                  <a:lnTo>
                    <a:pt x="1386" y="763"/>
                  </a:lnTo>
                  <a:lnTo>
                    <a:pt x="1380" y="751"/>
                  </a:lnTo>
                  <a:lnTo>
                    <a:pt x="1374" y="741"/>
                  </a:lnTo>
                  <a:lnTo>
                    <a:pt x="1366" y="732"/>
                  </a:lnTo>
                  <a:lnTo>
                    <a:pt x="1359" y="721"/>
                  </a:lnTo>
                  <a:lnTo>
                    <a:pt x="1354" y="714"/>
                  </a:lnTo>
                  <a:lnTo>
                    <a:pt x="1350" y="709"/>
                  </a:lnTo>
                  <a:lnTo>
                    <a:pt x="1346" y="704"/>
                  </a:lnTo>
                  <a:lnTo>
                    <a:pt x="1345" y="697"/>
                  </a:lnTo>
                  <a:lnTo>
                    <a:pt x="1346" y="685"/>
                  </a:lnTo>
                  <a:lnTo>
                    <a:pt x="1347" y="675"/>
                  </a:lnTo>
                  <a:lnTo>
                    <a:pt x="1350" y="667"/>
                  </a:lnTo>
                  <a:lnTo>
                    <a:pt x="1354" y="657"/>
                  </a:lnTo>
                  <a:lnTo>
                    <a:pt x="1359" y="649"/>
                  </a:lnTo>
                  <a:lnTo>
                    <a:pt x="1364" y="640"/>
                  </a:lnTo>
                  <a:lnTo>
                    <a:pt x="1370" y="634"/>
                  </a:lnTo>
                  <a:lnTo>
                    <a:pt x="1376" y="626"/>
                  </a:lnTo>
                  <a:lnTo>
                    <a:pt x="1391" y="613"/>
                  </a:lnTo>
                  <a:lnTo>
                    <a:pt x="1408" y="600"/>
                  </a:lnTo>
                  <a:lnTo>
                    <a:pt x="1425" y="588"/>
                  </a:lnTo>
                  <a:lnTo>
                    <a:pt x="1443" y="574"/>
                  </a:lnTo>
                  <a:lnTo>
                    <a:pt x="1450" y="569"/>
                  </a:lnTo>
                  <a:lnTo>
                    <a:pt x="1458" y="565"/>
                  </a:lnTo>
                  <a:lnTo>
                    <a:pt x="1465" y="562"/>
                  </a:lnTo>
                  <a:lnTo>
                    <a:pt x="1472" y="560"/>
                  </a:lnTo>
                  <a:lnTo>
                    <a:pt x="1487" y="555"/>
                  </a:lnTo>
                  <a:lnTo>
                    <a:pt x="1502" y="546"/>
                  </a:lnTo>
                  <a:lnTo>
                    <a:pt x="1511" y="540"/>
                  </a:lnTo>
                  <a:lnTo>
                    <a:pt x="1517" y="534"/>
                  </a:lnTo>
                  <a:lnTo>
                    <a:pt x="1523" y="526"/>
                  </a:lnTo>
                  <a:lnTo>
                    <a:pt x="1529" y="520"/>
                  </a:lnTo>
                  <a:lnTo>
                    <a:pt x="1541" y="505"/>
                  </a:lnTo>
                  <a:lnTo>
                    <a:pt x="1553" y="488"/>
                  </a:lnTo>
                  <a:lnTo>
                    <a:pt x="1566" y="477"/>
                  </a:lnTo>
                  <a:lnTo>
                    <a:pt x="1581" y="468"/>
                  </a:lnTo>
                  <a:lnTo>
                    <a:pt x="1591" y="461"/>
                  </a:lnTo>
                  <a:lnTo>
                    <a:pt x="1601" y="453"/>
                  </a:lnTo>
                  <a:lnTo>
                    <a:pt x="1611" y="446"/>
                  </a:lnTo>
                  <a:lnTo>
                    <a:pt x="1622" y="439"/>
                  </a:lnTo>
                  <a:lnTo>
                    <a:pt x="1626" y="436"/>
                  </a:lnTo>
                  <a:lnTo>
                    <a:pt x="1630" y="432"/>
                  </a:lnTo>
                  <a:lnTo>
                    <a:pt x="1632" y="427"/>
                  </a:lnTo>
                  <a:lnTo>
                    <a:pt x="1635" y="422"/>
                  </a:lnTo>
                  <a:lnTo>
                    <a:pt x="1636" y="418"/>
                  </a:lnTo>
                  <a:lnTo>
                    <a:pt x="1640" y="414"/>
                  </a:lnTo>
                  <a:lnTo>
                    <a:pt x="1644" y="411"/>
                  </a:lnTo>
                  <a:lnTo>
                    <a:pt x="1649" y="409"/>
                  </a:lnTo>
                  <a:lnTo>
                    <a:pt x="1669" y="404"/>
                  </a:lnTo>
                  <a:lnTo>
                    <a:pt x="1688" y="398"/>
                  </a:lnTo>
                  <a:lnTo>
                    <a:pt x="1696" y="393"/>
                  </a:lnTo>
                  <a:lnTo>
                    <a:pt x="1704" y="388"/>
                  </a:lnTo>
                  <a:lnTo>
                    <a:pt x="1711" y="382"/>
                  </a:lnTo>
                  <a:lnTo>
                    <a:pt x="1719" y="373"/>
                  </a:lnTo>
                  <a:lnTo>
                    <a:pt x="1728" y="357"/>
                  </a:lnTo>
                  <a:lnTo>
                    <a:pt x="1737" y="342"/>
                  </a:lnTo>
                  <a:lnTo>
                    <a:pt x="1742" y="337"/>
                  </a:lnTo>
                  <a:lnTo>
                    <a:pt x="1747" y="334"/>
                  </a:lnTo>
                  <a:lnTo>
                    <a:pt x="1752" y="332"/>
                  </a:lnTo>
                  <a:lnTo>
                    <a:pt x="1757" y="329"/>
                  </a:lnTo>
                  <a:lnTo>
                    <a:pt x="1762" y="327"/>
                  </a:lnTo>
                  <a:lnTo>
                    <a:pt x="1767" y="324"/>
                  </a:lnTo>
                  <a:lnTo>
                    <a:pt x="1770" y="320"/>
                  </a:lnTo>
                  <a:lnTo>
                    <a:pt x="1774" y="315"/>
                  </a:lnTo>
                  <a:lnTo>
                    <a:pt x="1775" y="309"/>
                  </a:lnTo>
                  <a:lnTo>
                    <a:pt x="1777" y="303"/>
                  </a:lnTo>
                  <a:lnTo>
                    <a:pt x="1777" y="295"/>
                  </a:lnTo>
                  <a:lnTo>
                    <a:pt x="1777" y="289"/>
                  </a:lnTo>
                  <a:lnTo>
                    <a:pt x="1779" y="276"/>
                  </a:lnTo>
                  <a:lnTo>
                    <a:pt x="1783" y="266"/>
                  </a:lnTo>
                  <a:lnTo>
                    <a:pt x="1785" y="256"/>
                  </a:lnTo>
                  <a:lnTo>
                    <a:pt x="1787" y="244"/>
                  </a:lnTo>
                  <a:lnTo>
                    <a:pt x="1787" y="237"/>
                  </a:lnTo>
                  <a:lnTo>
                    <a:pt x="1785" y="232"/>
                  </a:lnTo>
                  <a:lnTo>
                    <a:pt x="1783" y="227"/>
                  </a:lnTo>
                  <a:lnTo>
                    <a:pt x="1782" y="222"/>
                  </a:lnTo>
                  <a:lnTo>
                    <a:pt x="1779" y="217"/>
                  </a:lnTo>
                  <a:lnTo>
                    <a:pt x="1777" y="212"/>
                  </a:lnTo>
                  <a:lnTo>
                    <a:pt x="1775" y="207"/>
                  </a:lnTo>
                  <a:lnTo>
                    <a:pt x="1775" y="201"/>
                  </a:lnTo>
                  <a:lnTo>
                    <a:pt x="1777" y="189"/>
                  </a:lnTo>
                  <a:lnTo>
                    <a:pt x="1779" y="176"/>
                  </a:lnTo>
                  <a:lnTo>
                    <a:pt x="1779" y="168"/>
                  </a:lnTo>
                  <a:lnTo>
                    <a:pt x="1778" y="162"/>
                  </a:lnTo>
                  <a:lnTo>
                    <a:pt x="1775" y="157"/>
                  </a:lnTo>
                  <a:lnTo>
                    <a:pt x="1773" y="152"/>
                  </a:lnTo>
                  <a:lnTo>
                    <a:pt x="1765" y="141"/>
                  </a:lnTo>
                  <a:lnTo>
                    <a:pt x="1758" y="130"/>
                  </a:lnTo>
                  <a:lnTo>
                    <a:pt x="1750" y="117"/>
                  </a:lnTo>
                  <a:lnTo>
                    <a:pt x="1744" y="106"/>
                  </a:lnTo>
                  <a:lnTo>
                    <a:pt x="1739" y="101"/>
                  </a:lnTo>
                  <a:lnTo>
                    <a:pt x="1735" y="97"/>
                  </a:lnTo>
                  <a:lnTo>
                    <a:pt x="1729" y="94"/>
                  </a:lnTo>
                  <a:lnTo>
                    <a:pt x="1723" y="93"/>
                  </a:lnTo>
                  <a:lnTo>
                    <a:pt x="1713" y="92"/>
                  </a:lnTo>
                  <a:lnTo>
                    <a:pt x="1703" y="92"/>
                  </a:lnTo>
                  <a:lnTo>
                    <a:pt x="1694" y="91"/>
                  </a:lnTo>
                  <a:lnTo>
                    <a:pt x="1684" y="91"/>
                  </a:lnTo>
                  <a:lnTo>
                    <a:pt x="1683" y="81"/>
                  </a:lnTo>
                  <a:lnTo>
                    <a:pt x="1680" y="72"/>
                  </a:lnTo>
                  <a:lnTo>
                    <a:pt x="1676" y="64"/>
                  </a:lnTo>
                  <a:lnTo>
                    <a:pt x="1671" y="58"/>
                  </a:lnTo>
                  <a:lnTo>
                    <a:pt x="1657" y="45"/>
                  </a:lnTo>
                  <a:lnTo>
                    <a:pt x="1641" y="33"/>
                  </a:lnTo>
                  <a:lnTo>
                    <a:pt x="1634" y="27"/>
                  </a:lnTo>
                  <a:lnTo>
                    <a:pt x="1629" y="20"/>
                  </a:lnTo>
                  <a:lnTo>
                    <a:pt x="1625" y="17"/>
                  </a:lnTo>
                  <a:lnTo>
                    <a:pt x="1621" y="14"/>
                  </a:lnTo>
                  <a:lnTo>
                    <a:pt x="1617" y="13"/>
                  </a:lnTo>
                  <a:lnTo>
                    <a:pt x="1612" y="12"/>
                  </a:lnTo>
                  <a:lnTo>
                    <a:pt x="1610" y="13"/>
                  </a:lnTo>
                  <a:lnTo>
                    <a:pt x="1607" y="14"/>
                  </a:lnTo>
                  <a:lnTo>
                    <a:pt x="1605" y="15"/>
                  </a:lnTo>
                  <a:lnTo>
                    <a:pt x="1602" y="18"/>
                  </a:lnTo>
                  <a:lnTo>
                    <a:pt x="1598" y="22"/>
                  </a:lnTo>
                  <a:lnTo>
                    <a:pt x="1592" y="25"/>
                  </a:lnTo>
                  <a:lnTo>
                    <a:pt x="1580" y="30"/>
                  </a:lnTo>
                  <a:lnTo>
                    <a:pt x="1568" y="34"/>
                  </a:lnTo>
                  <a:lnTo>
                    <a:pt x="1557" y="37"/>
                  </a:lnTo>
                  <a:lnTo>
                    <a:pt x="1543" y="42"/>
                  </a:lnTo>
                  <a:lnTo>
                    <a:pt x="1537" y="45"/>
                  </a:lnTo>
                  <a:lnTo>
                    <a:pt x="1532" y="49"/>
                  </a:lnTo>
                  <a:lnTo>
                    <a:pt x="1526" y="53"/>
                  </a:lnTo>
                  <a:lnTo>
                    <a:pt x="1518" y="54"/>
                  </a:lnTo>
                  <a:lnTo>
                    <a:pt x="1511" y="53"/>
                  </a:lnTo>
                  <a:lnTo>
                    <a:pt x="1503" y="50"/>
                  </a:lnTo>
                  <a:lnTo>
                    <a:pt x="1497" y="47"/>
                  </a:lnTo>
                  <a:lnTo>
                    <a:pt x="1491" y="43"/>
                  </a:lnTo>
                  <a:lnTo>
                    <a:pt x="1484" y="38"/>
                  </a:lnTo>
                  <a:lnTo>
                    <a:pt x="1478" y="34"/>
                  </a:lnTo>
                  <a:lnTo>
                    <a:pt x="1470" y="32"/>
                  </a:lnTo>
                  <a:lnTo>
                    <a:pt x="1463" y="30"/>
                  </a:lnTo>
                  <a:lnTo>
                    <a:pt x="1454" y="32"/>
                  </a:lnTo>
                  <a:lnTo>
                    <a:pt x="1448" y="32"/>
                  </a:lnTo>
                  <a:lnTo>
                    <a:pt x="1440" y="34"/>
                  </a:lnTo>
                  <a:lnTo>
                    <a:pt x="1434" y="37"/>
                  </a:lnTo>
                  <a:lnTo>
                    <a:pt x="1422" y="43"/>
                  </a:lnTo>
                  <a:lnTo>
                    <a:pt x="1410" y="53"/>
                  </a:lnTo>
                  <a:lnTo>
                    <a:pt x="1405" y="58"/>
                  </a:lnTo>
                  <a:lnTo>
                    <a:pt x="1399" y="62"/>
                  </a:lnTo>
                  <a:lnTo>
                    <a:pt x="1394" y="66"/>
                  </a:lnTo>
                  <a:lnTo>
                    <a:pt x="1386" y="67"/>
                  </a:lnTo>
                  <a:lnTo>
                    <a:pt x="1370" y="62"/>
                  </a:lnTo>
                  <a:lnTo>
                    <a:pt x="1354" y="57"/>
                  </a:lnTo>
                  <a:lnTo>
                    <a:pt x="1345" y="58"/>
                  </a:lnTo>
                  <a:lnTo>
                    <a:pt x="1337" y="61"/>
                  </a:lnTo>
                  <a:lnTo>
                    <a:pt x="1331" y="64"/>
                  </a:lnTo>
                  <a:lnTo>
                    <a:pt x="1325" y="68"/>
                  </a:lnTo>
                  <a:lnTo>
                    <a:pt x="1317" y="73"/>
                  </a:lnTo>
                  <a:lnTo>
                    <a:pt x="1311" y="76"/>
                  </a:lnTo>
                  <a:lnTo>
                    <a:pt x="1304" y="78"/>
                  </a:lnTo>
                  <a:lnTo>
                    <a:pt x="1295" y="79"/>
                  </a:lnTo>
                  <a:lnTo>
                    <a:pt x="1273" y="78"/>
                  </a:lnTo>
                  <a:lnTo>
                    <a:pt x="1253" y="77"/>
                  </a:lnTo>
                  <a:lnTo>
                    <a:pt x="1235" y="74"/>
                  </a:lnTo>
                  <a:lnTo>
                    <a:pt x="1212" y="73"/>
                  </a:lnTo>
                  <a:lnTo>
                    <a:pt x="1206" y="73"/>
                  </a:lnTo>
                  <a:lnTo>
                    <a:pt x="1201" y="72"/>
                  </a:lnTo>
                  <a:lnTo>
                    <a:pt x="1194" y="69"/>
                  </a:lnTo>
                  <a:lnTo>
                    <a:pt x="1189" y="67"/>
                  </a:lnTo>
                  <a:lnTo>
                    <a:pt x="1181" y="62"/>
                  </a:lnTo>
                  <a:lnTo>
                    <a:pt x="1172" y="54"/>
                  </a:lnTo>
                  <a:lnTo>
                    <a:pt x="1163" y="48"/>
                  </a:lnTo>
                  <a:lnTo>
                    <a:pt x="1154" y="42"/>
                  </a:lnTo>
                  <a:lnTo>
                    <a:pt x="1149" y="39"/>
                  </a:lnTo>
                  <a:lnTo>
                    <a:pt x="1143" y="38"/>
                  </a:lnTo>
                  <a:lnTo>
                    <a:pt x="1138" y="37"/>
                  </a:lnTo>
                  <a:lnTo>
                    <a:pt x="1132" y="35"/>
                  </a:lnTo>
                  <a:lnTo>
                    <a:pt x="1120" y="37"/>
                  </a:lnTo>
                  <a:lnTo>
                    <a:pt x="1112" y="39"/>
                  </a:lnTo>
                  <a:lnTo>
                    <a:pt x="1103" y="42"/>
                  </a:lnTo>
                  <a:lnTo>
                    <a:pt x="1094" y="45"/>
                  </a:lnTo>
                  <a:lnTo>
                    <a:pt x="1085" y="49"/>
                  </a:lnTo>
                  <a:lnTo>
                    <a:pt x="1076" y="52"/>
                  </a:lnTo>
                  <a:lnTo>
                    <a:pt x="1068" y="54"/>
                  </a:lnTo>
                  <a:lnTo>
                    <a:pt x="1056" y="54"/>
                  </a:lnTo>
                  <a:lnTo>
                    <a:pt x="1048" y="54"/>
                  </a:lnTo>
                  <a:lnTo>
                    <a:pt x="1040" y="52"/>
                  </a:lnTo>
                  <a:lnTo>
                    <a:pt x="1034" y="48"/>
                  </a:lnTo>
                  <a:lnTo>
                    <a:pt x="1027" y="44"/>
                  </a:lnTo>
                  <a:lnTo>
                    <a:pt x="1020" y="40"/>
                  </a:lnTo>
                  <a:lnTo>
                    <a:pt x="1014" y="38"/>
                  </a:lnTo>
                  <a:lnTo>
                    <a:pt x="1006" y="35"/>
                  </a:lnTo>
                  <a:lnTo>
                    <a:pt x="997" y="34"/>
                  </a:lnTo>
                  <a:lnTo>
                    <a:pt x="984" y="35"/>
                  </a:lnTo>
                  <a:lnTo>
                    <a:pt x="971" y="39"/>
                  </a:lnTo>
                  <a:lnTo>
                    <a:pt x="960" y="43"/>
                  </a:lnTo>
                  <a:lnTo>
                    <a:pt x="950" y="48"/>
                  </a:lnTo>
                  <a:lnTo>
                    <a:pt x="938" y="53"/>
                  </a:lnTo>
                  <a:lnTo>
                    <a:pt x="927" y="57"/>
                  </a:lnTo>
                  <a:lnTo>
                    <a:pt x="914" y="61"/>
                  </a:lnTo>
                  <a:lnTo>
                    <a:pt x="901" y="61"/>
                  </a:lnTo>
                  <a:lnTo>
                    <a:pt x="897" y="61"/>
                  </a:lnTo>
                  <a:lnTo>
                    <a:pt x="893" y="59"/>
                  </a:lnTo>
                  <a:lnTo>
                    <a:pt x="887" y="63"/>
                  </a:lnTo>
                  <a:lnTo>
                    <a:pt x="859" y="63"/>
                  </a:lnTo>
                  <a:lnTo>
                    <a:pt x="844" y="61"/>
                  </a:lnTo>
                  <a:lnTo>
                    <a:pt x="830" y="58"/>
                  </a:lnTo>
                  <a:lnTo>
                    <a:pt x="817" y="57"/>
                  </a:lnTo>
                  <a:lnTo>
                    <a:pt x="802" y="56"/>
                  </a:lnTo>
                  <a:lnTo>
                    <a:pt x="793" y="57"/>
                  </a:lnTo>
                  <a:lnTo>
                    <a:pt x="784" y="57"/>
                  </a:lnTo>
                  <a:lnTo>
                    <a:pt x="776" y="59"/>
                  </a:lnTo>
                  <a:lnTo>
                    <a:pt x="769" y="61"/>
                  </a:lnTo>
                  <a:lnTo>
                    <a:pt x="755" y="67"/>
                  </a:lnTo>
                  <a:lnTo>
                    <a:pt x="741" y="72"/>
                  </a:lnTo>
                  <a:lnTo>
                    <a:pt x="729" y="78"/>
                  </a:lnTo>
                  <a:lnTo>
                    <a:pt x="714" y="83"/>
                  </a:lnTo>
                  <a:lnTo>
                    <a:pt x="706" y="86"/>
                  </a:lnTo>
                  <a:lnTo>
                    <a:pt x="699" y="87"/>
                  </a:lnTo>
                  <a:lnTo>
                    <a:pt x="691" y="88"/>
                  </a:lnTo>
                  <a:lnTo>
                    <a:pt x="682" y="89"/>
                  </a:lnTo>
                  <a:lnTo>
                    <a:pt x="671" y="88"/>
                  </a:lnTo>
                  <a:lnTo>
                    <a:pt x="660" y="87"/>
                  </a:lnTo>
                  <a:lnTo>
                    <a:pt x="651" y="84"/>
                  </a:lnTo>
                  <a:lnTo>
                    <a:pt x="642" y="81"/>
                  </a:lnTo>
                  <a:lnTo>
                    <a:pt x="625" y="71"/>
                  </a:lnTo>
                  <a:lnTo>
                    <a:pt x="607" y="58"/>
                  </a:lnTo>
                  <a:lnTo>
                    <a:pt x="593" y="47"/>
                  </a:lnTo>
                  <a:lnTo>
                    <a:pt x="582" y="34"/>
                  </a:lnTo>
                  <a:lnTo>
                    <a:pt x="576" y="29"/>
                  </a:lnTo>
                  <a:lnTo>
                    <a:pt x="568" y="25"/>
                  </a:lnTo>
                  <a:lnTo>
                    <a:pt x="561" y="23"/>
                  </a:lnTo>
                  <a:lnTo>
                    <a:pt x="552" y="22"/>
                  </a:lnTo>
                  <a:lnTo>
                    <a:pt x="542" y="23"/>
                  </a:lnTo>
                  <a:lnTo>
                    <a:pt x="532" y="25"/>
                  </a:lnTo>
                  <a:lnTo>
                    <a:pt x="522" y="28"/>
                  </a:lnTo>
                  <a:lnTo>
                    <a:pt x="512" y="30"/>
                  </a:lnTo>
                  <a:lnTo>
                    <a:pt x="492" y="33"/>
                  </a:lnTo>
                  <a:lnTo>
                    <a:pt x="474" y="34"/>
                  </a:lnTo>
                  <a:lnTo>
                    <a:pt x="456" y="34"/>
                  </a:lnTo>
                  <a:lnTo>
                    <a:pt x="436" y="33"/>
                  </a:lnTo>
                  <a:lnTo>
                    <a:pt x="415" y="33"/>
                  </a:lnTo>
                  <a:lnTo>
                    <a:pt x="395" y="33"/>
                  </a:lnTo>
                  <a:lnTo>
                    <a:pt x="376" y="32"/>
                  </a:lnTo>
                  <a:lnTo>
                    <a:pt x="359" y="30"/>
                  </a:lnTo>
                  <a:lnTo>
                    <a:pt x="341" y="27"/>
                  </a:lnTo>
                  <a:lnTo>
                    <a:pt x="323" y="20"/>
                  </a:lnTo>
                  <a:lnTo>
                    <a:pt x="316" y="17"/>
                  </a:lnTo>
                  <a:lnTo>
                    <a:pt x="307" y="12"/>
                  </a:lnTo>
                  <a:lnTo>
                    <a:pt x="300" y="7"/>
                  </a:lnTo>
                  <a:lnTo>
                    <a:pt x="291" y="0"/>
                  </a:lnTo>
                  <a:lnTo>
                    <a:pt x="291" y="0"/>
                  </a:lnTo>
                  <a:lnTo>
                    <a:pt x="287" y="14"/>
                  </a:lnTo>
                  <a:lnTo>
                    <a:pt x="286" y="27"/>
                  </a:lnTo>
                  <a:lnTo>
                    <a:pt x="284" y="40"/>
                  </a:lnTo>
                  <a:lnTo>
                    <a:pt x="282" y="54"/>
                  </a:lnTo>
                  <a:lnTo>
                    <a:pt x="282" y="61"/>
                  </a:lnTo>
                  <a:lnTo>
                    <a:pt x="279" y="67"/>
                  </a:lnTo>
                  <a:lnTo>
                    <a:pt x="277" y="72"/>
                  </a:lnTo>
                  <a:lnTo>
                    <a:pt x="274" y="77"/>
                  </a:lnTo>
                  <a:lnTo>
                    <a:pt x="268" y="86"/>
                  </a:lnTo>
                  <a:lnTo>
                    <a:pt x="262" y="94"/>
                  </a:lnTo>
                  <a:lnTo>
                    <a:pt x="254" y="103"/>
                  </a:lnTo>
                  <a:lnTo>
                    <a:pt x="248" y="112"/>
                  </a:lnTo>
                  <a:lnTo>
                    <a:pt x="247" y="117"/>
                  </a:lnTo>
                  <a:lnTo>
                    <a:pt x="244" y="122"/>
                  </a:lnTo>
                  <a:lnTo>
                    <a:pt x="243" y="127"/>
                  </a:lnTo>
                  <a:lnTo>
                    <a:pt x="243" y="133"/>
                  </a:lnTo>
                  <a:lnTo>
                    <a:pt x="247" y="152"/>
                  </a:lnTo>
                  <a:lnTo>
                    <a:pt x="251" y="171"/>
                  </a:lnTo>
                  <a:lnTo>
                    <a:pt x="251" y="183"/>
                  </a:lnTo>
                  <a:lnTo>
                    <a:pt x="249" y="195"/>
                  </a:lnTo>
                  <a:lnTo>
                    <a:pt x="247" y="205"/>
                  </a:lnTo>
                  <a:lnTo>
                    <a:pt x="244" y="216"/>
                  </a:lnTo>
                  <a:lnTo>
                    <a:pt x="242" y="226"/>
                  </a:lnTo>
                  <a:lnTo>
                    <a:pt x="239" y="237"/>
                  </a:lnTo>
                  <a:lnTo>
                    <a:pt x="238" y="249"/>
                  </a:lnTo>
                  <a:lnTo>
                    <a:pt x="238" y="261"/>
                  </a:lnTo>
                  <a:lnTo>
                    <a:pt x="244" y="274"/>
                  </a:lnTo>
                  <a:lnTo>
                    <a:pt x="253" y="288"/>
                  </a:lnTo>
                  <a:lnTo>
                    <a:pt x="258" y="299"/>
                  </a:lnTo>
                  <a:lnTo>
                    <a:pt x="262" y="310"/>
                  </a:lnTo>
                  <a:lnTo>
                    <a:pt x="267" y="322"/>
                  </a:lnTo>
                  <a:lnTo>
                    <a:pt x="272" y="330"/>
                  </a:lnTo>
                  <a:lnTo>
                    <a:pt x="278" y="340"/>
                  </a:lnTo>
                  <a:lnTo>
                    <a:pt x="284" y="348"/>
                  </a:lnTo>
                  <a:lnTo>
                    <a:pt x="293" y="357"/>
                  </a:lnTo>
                  <a:lnTo>
                    <a:pt x="303" y="364"/>
                  </a:lnTo>
                  <a:lnTo>
                    <a:pt x="108" y="534"/>
                  </a:lnTo>
                  <a:lnTo>
                    <a:pt x="91" y="527"/>
                  </a:lnTo>
                  <a:lnTo>
                    <a:pt x="76" y="522"/>
                  </a:lnTo>
                  <a:lnTo>
                    <a:pt x="67" y="521"/>
                  </a:lnTo>
                  <a:lnTo>
                    <a:pt x="60" y="519"/>
                  </a:lnTo>
                  <a:lnTo>
                    <a:pt x="51" y="517"/>
                  </a:lnTo>
                  <a:lnTo>
                    <a:pt x="42" y="517"/>
                  </a:lnTo>
                  <a:lnTo>
                    <a:pt x="39" y="517"/>
                  </a:lnTo>
                  <a:lnTo>
                    <a:pt x="35" y="519"/>
                  </a:lnTo>
                  <a:lnTo>
                    <a:pt x="32" y="521"/>
                  </a:lnTo>
                  <a:lnTo>
                    <a:pt x="31" y="522"/>
                  </a:lnTo>
                  <a:lnTo>
                    <a:pt x="27" y="529"/>
                  </a:lnTo>
                  <a:lnTo>
                    <a:pt x="26" y="537"/>
                  </a:lnTo>
                  <a:lnTo>
                    <a:pt x="26" y="555"/>
                  </a:lnTo>
                  <a:lnTo>
                    <a:pt x="23" y="572"/>
                  </a:lnTo>
                  <a:lnTo>
                    <a:pt x="15" y="601"/>
                  </a:lnTo>
                  <a:lnTo>
                    <a:pt x="7" y="628"/>
                  </a:lnTo>
                  <a:lnTo>
                    <a:pt x="5" y="640"/>
                  </a:lnTo>
                  <a:lnTo>
                    <a:pt x="2" y="654"/>
                  </a:lnTo>
                  <a:lnTo>
                    <a:pt x="0" y="668"/>
                  </a:lnTo>
                  <a:lnTo>
                    <a:pt x="0" y="684"/>
                  </a:lnTo>
                  <a:lnTo>
                    <a:pt x="1" y="694"/>
                  </a:lnTo>
                  <a:lnTo>
                    <a:pt x="2" y="703"/>
                  </a:lnTo>
                  <a:lnTo>
                    <a:pt x="5" y="712"/>
                  </a:lnTo>
                  <a:lnTo>
                    <a:pt x="10" y="721"/>
                  </a:lnTo>
                  <a:lnTo>
                    <a:pt x="13" y="728"/>
                  </a:lnTo>
                  <a:lnTo>
                    <a:pt x="20" y="736"/>
                  </a:lnTo>
                  <a:lnTo>
                    <a:pt x="26" y="742"/>
                  </a:lnTo>
                  <a:lnTo>
                    <a:pt x="32" y="749"/>
                  </a:lnTo>
                  <a:lnTo>
                    <a:pt x="46" y="762"/>
                  </a:lnTo>
                  <a:lnTo>
                    <a:pt x="61" y="776"/>
                  </a:lnTo>
                  <a:lnTo>
                    <a:pt x="67" y="783"/>
                  </a:lnTo>
                  <a:lnTo>
                    <a:pt x="75" y="791"/>
                  </a:lnTo>
                  <a:lnTo>
                    <a:pt x="81" y="800"/>
                  </a:lnTo>
                  <a:lnTo>
                    <a:pt x="87" y="808"/>
                  </a:lnTo>
                  <a:lnTo>
                    <a:pt x="87" y="808"/>
                  </a:lnTo>
                  <a:close/>
                </a:path>
              </a:pathLst>
            </a:custGeom>
            <a:solidFill>
              <a:schemeClr val="accent2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76" name="Freeform 11"/>
            <p:cNvSpPr>
              <a:spLocks noEditPoints="1"/>
            </p:cNvSpPr>
            <p:nvPr/>
          </p:nvSpPr>
          <p:spPr bwMode="auto">
            <a:xfrm>
              <a:off x="4195589" y="607594"/>
              <a:ext cx="463395" cy="497976"/>
            </a:xfrm>
            <a:custGeom>
              <a:avLst/>
              <a:gdLst>
                <a:gd name="T0" fmla="*/ 1227 w 1875"/>
                <a:gd name="T1" fmla="*/ 1829 h 2016"/>
                <a:gd name="T2" fmla="*/ 1091 w 1875"/>
                <a:gd name="T3" fmla="*/ 1806 h 2016"/>
                <a:gd name="T4" fmla="*/ 1146 w 1875"/>
                <a:gd name="T5" fmla="*/ 1811 h 2016"/>
                <a:gd name="T6" fmla="*/ 1001 w 1875"/>
                <a:gd name="T7" fmla="*/ 1832 h 2016"/>
                <a:gd name="T8" fmla="*/ 1029 w 1875"/>
                <a:gd name="T9" fmla="*/ 1803 h 2016"/>
                <a:gd name="T10" fmla="*/ 428 w 1875"/>
                <a:gd name="T11" fmla="*/ 63 h 2016"/>
                <a:gd name="T12" fmla="*/ 434 w 1875"/>
                <a:gd name="T13" fmla="*/ 142 h 2016"/>
                <a:gd name="T14" fmla="*/ 307 w 1875"/>
                <a:gd name="T15" fmla="*/ 128 h 2016"/>
                <a:gd name="T16" fmla="*/ 204 w 1875"/>
                <a:gd name="T17" fmla="*/ 238 h 2016"/>
                <a:gd name="T18" fmla="*/ 138 w 1875"/>
                <a:gd name="T19" fmla="*/ 345 h 2016"/>
                <a:gd name="T20" fmla="*/ 30 w 1875"/>
                <a:gd name="T21" fmla="*/ 423 h 2016"/>
                <a:gd name="T22" fmla="*/ 34 w 1875"/>
                <a:gd name="T23" fmla="*/ 533 h 2016"/>
                <a:gd name="T24" fmla="*/ 109 w 1875"/>
                <a:gd name="T25" fmla="*/ 580 h 2016"/>
                <a:gd name="T26" fmla="*/ 168 w 1875"/>
                <a:gd name="T27" fmla="*/ 659 h 2016"/>
                <a:gd name="T28" fmla="*/ 202 w 1875"/>
                <a:gd name="T29" fmla="*/ 774 h 2016"/>
                <a:gd name="T30" fmla="*/ 92 w 1875"/>
                <a:gd name="T31" fmla="*/ 896 h 2016"/>
                <a:gd name="T32" fmla="*/ 138 w 1875"/>
                <a:gd name="T33" fmla="*/ 1093 h 2016"/>
                <a:gd name="T34" fmla="*/ 246 w 1875"/>
                <a:gd name="T35" fmla="*/ 1256 h 2016"/>
                <a:gd name="T36" fmla="*/ 325 w 1875"/>
                <a:gd name="T37" fmla="*/ 1302 h 2016"/>
                <a:gd name="T38" fmla="*/ 443 w 1875"/>
                <a:gd name="T39" fmla="*/ 1354 h 2016"/>
                <a:gd name="T40" fmla="*/ 563 w 1875"/>
                <a:gd name="T41" fmla="*/ 1287 h 2016"/>
                <a:gd name="T42" fmla="*/ 661 w 1875"/>
                <a:gd name="T43" fmla="*/ 1299 h 2016"/>
                <a:gd name="T44" fmla="*/ 729 w 1875"/>
                <a:gd name="T45" fmla="*/ 1370 h 2016"/>
                <a:gd name="T46" fmla="*/ 802 w 1875"/>
                <a:gd name="T47" fmla="*/ 1329 h 2016"/>
                <a:gd name="T48" fmla="*/ 813 w 1875"/>
                <a:gd name="T49" fmla="*/ 1462 h 2016"/>
                <a:gd name="T50" fmla="*/ 827 w 1875"/>
                <a:gd name="T51" fmla="*/ 1740 h 2016"/>
                <a:gd name="T52" fmla="*/ 906 w 1875"/>
                <a:gd name="T53" fmla="*/ 1912 h 2016"/>
                <a:gd name="T54" fmla="*/ 931 w 1875"/>
                <a:gd name="T55" fmla="*/ 1822 h 2016"/>
                <a:gd name="T56" fmla="*/ 870 w 1875"/>
                <a:gd name="T57" fmla="*/ 1778 h 2016"/>
                <a:gd name="T58" fmla="*/ 883 w 1875"/>
                <a:gd name="T59" fmla="*/ 1730 h 2016"/>
                <a:gd name="T60" fmla="*/ 950 w 1875"/>
                <a:gd name="T61" fmla="*/ 1727 h 2016"/>
                <a:gd name="T62" fmla="*/ 1005 w 1875"/>
                <a:gd name="T63" fmla="*/ 1699 h 2016"/>
                <a:gd name="T64" fmla="*/ 1089 w 1875"/>
                <a:gd name="T65" fmla="*/ 1690 h 2016"/>
                <a:gd name="T66" fmla="*/ 1207 w 1875"/>
                <a:gd name="T67" fmla="*/ 1704 h 2016"/>
                <a:gd name="T68" fmla="*/ 1318 w 1875"/>
                <a:gd name="T69" fmla="*/ 1769 h 2016"/>
                <a:gd name="T70" fmla="*/ 1269 w 1875"/>
                <a:gd name="T71" fmla="*/ 1837 h 2016"/>
                <a:gd name="T72" fmla="*/ 1313 w 1875"/>
                <a:gd name="T73" fmla="*/ 1876 h 2016"/>
                <a:gd name="T74" fmla="*/ 1389 w 1875"/>
                <a:gd name="T75" fmla="*/ 1818 h 2016"/>
                <a:gd name="T76" fmla="*/ 1457 w 1875"/>
                <a:gd name="T77" fmla="*/ 1775 h 2016"/>
                <a:gd name="T78" fmla="*/ 1453 w 1875"/>
                <a:gd name="T79" fmla="*/ 1718 h 2016"/>
                <a:gd name="T80" fmla="*/ 1534 w 1875"/>
                <a:gd name="T81" fmla="*/ 1717 h 2016"/>
                <a:gd name="T82" fmla="*/ 1625 w 1875"/>
                <a:gd name="T83" fmla="*/ 1807 h 2016"/>
                <a:gd name="T84" fmla="*/ 1722 w 1875"/>
                <a:gd name="T85" fmla="*/ 1937 h 2016"/>
                <a:gd name="T86" fmla="*/ 1690 w 1875"/>
                <a:gd name="T87" fmla="*/ 1993 h 2016"/>
                <a:gd name="T88" fmla="*/ 1874 w 1875"/>
                <a:gd name="T89" fmla="*/ 1977 h 2016"/>
                <a:gd name="T90" fmla="*/ 1798 w 1875"/>
                <a:gd name="T91" fmla="*/ 1782 h 2016"/>
                <a:gd name="T92" fmla="*/ 1598 w 1875"/>
                <a:gd name="T93" fmla="*/ 1625 h 2016"/>
                <a:gd name="T94" fmla="*/ 1615 w 1875"/>
                <a:gd name="T95" fmla="*/ 1493 h 2016"/>
                <a:gd name="T96" fmla="*/ 1628 w 1875"/>
                <a:gd name="T97" fmla="*/ 1309 h 2016"/>
                <a:gd name="T98" fmla="*/ 1444 w 1875"/>
                <a:gd name="T99" fmla="*/ 1246 h 2016"/>
                <a:gd name="T100" fmla="*/ 1547 w 1875"/>
                <a:gd name="T101" fmla="*/ 1078 h 2016"/>
                <a:gd name="T102" fmla="*/ 1652 w 1875"/>
                <a:gd name="T103" fmla="*/ 965 h 2016"/>
                <a:gd name="T104" fmla="*/ 1465 w 1875"/>
                <a:gd name="T105" fmla="*/ 920 h 2016"/>
                <a:gd name="T106" fmla="*/ 1255 w 1875"/>
                <a:gd name="T107" fmla="*/ 852 h 2016"/>
                <a:gd name="T108" fmla="*/ 1222 w 1875"/>
                <a:gd name="T109" fmla="*/ 641 h 2016"/>
                <a:gd name="T110" fmla="*/ 1529 w 1875"/>
                <a:gd name="T111" fmla="*/ 464 h 2016"/>
                <a:gd name="T112" fmla="*/ 1731 w 1875"/>
                <a:gd name="T113" fmla="*/ 348 h 2016"/>
                <a:gd name="T114" fmla="*/ 1737 w 1875"/>
                <a:gd name="T115" fmla="*/ 242 h 2016"/>
                <a:gd name="T116" fmla="*/ 1293 w 1875"/>
                <a:gd name="T117" fmla="*/ 177 h 2016"/>
                <a:gd name="T118" fmla="*/ 861 w 1875"/>
                <a:gd name="T119" fmla="*/ 82 h 2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75" h="2016">
                  <a:moveTo>
                    <a:pt x="1183" y="1812"/>
                  </a:moveTo>
                  <a:lnTo>
                    <a:pt x="1181" y="1816"/>
                  </a:lnTo>
                  <a:lnTo>
                    <a:pt x="1181" y="1819"/>
                  </a:lnTo>
                  <a:lnTo>
                    <a:pt x="1181" y="1823"/>
                  </a:lnTo>
                  <a:lnTo>
                    <a:pt x="1183" y="1826"/>
                  </a:lnTo>
                  <a:lnTo>
                    <a:pt x="1186" y="1828"/>
                  </a:lnTo>
                  <a:lnTo>
                    <a:pt x="1190" y="1829"/>
                  </a:lnTo>
                  <a:lnTo>
                    <a:pt x="1205" y="1842"/>
                  </a:lnTo>
                  <a:lnTo>
                    <a:pt x="1220" y="1851"/>
                  </a:lnTo>
                  <a:lnTo>
                    <a:pt x="1222" y="1846"/>
                  </a:lnTo>
                  <a:lnTo>
                    <a:pt x="1225" y="1841"/>
                  </a:lnTo>
                  <a:lnTo>
                    <a:pt x="1226" y="1836"/>
                  </a:lnTo>
                  <a:lnTo>
                    <a:pt x="1227" y="1829"/>
                  </a:lnTo>
                  <a:lnTo>
                    <a:pt x="1226" y="1827"/>
                  </a:lnTo>
                  <a:lnTo>
                    <a:pt x="1225" y="1823"/>
                  </a:lnTo>
                  <a:lnTo>
                    <a:pt x="1224" y="1821"/>
                  </a:lnTo>
                  <a:lnTo>
                    <a:pt x="1221" y="1819"/>
                  </a:lnTo>
                  <a:lnTo>
                    <a:pt x="1216" y="1816"/>
                  </a:lnTo>
                  <a:lnTo>
                    <a:pt x="1210" y="1813"/>
                  </a:lnTo>
                  <a:lnTo>
                    <a:pt x="1195" y="1812"/>
                  </a:lnTo>
                  <a:lnTo>
                    <a:pt x="1183" y="1812"/>
                  </a:lnTo>
                  <a:close/>
                  <a:moveTo>
                    <a:pt x="1114" y="1793"/>
                  </a:moveTo>
                  <a:lnTo>
                    <a:pt x="1103" y="1793"/>
                  </a:lnTo>
                  <a:lnTo>
                    <a:pt x="1092" y="1793"/>
                  </a:lnTo>
                  <a:lnTo>
                    <a:pt x="1091" y="1799"/>
                  </a:lnTo>
                  <a:lnTo>
                    <a:pt x="1091" y="1806"/>
                  </a:lnTo>
                  <a:lnTo>
                    <a:pt x="1091" y="1809"/>
                  </a:lnTo>
                  <a:lnTo>
                    <a:pt x="1092" y="1813"/>
                  </a:lnTo>
                  <a:lnTo>
                    <a:pt x="1094" y="1817"/>
                  </a:lnTo>
                  <a:lnTo>
                    <a:pt x="1096" y="1821"/>
                  </a:lnTo>
                  <a:lnTo>
                    <a:pt x="1099" y="1823"/>
                  </a:lnTo>
                  <a:lnTo>
                    <a:pt x="1102" y="1826"/>
                  </a:lnTo>
                  <a:lnTo>
                    <a:pt x="1106" y="1827"/>
                  </a:lnTo>
                  <a:lnTo>
                    <a:pt x="1109" y="1827"/>
                  </a:lnTo>
                  <a:lnTo>
                    <a:pt x="1121" y="1827"/>
                  </a:lnTo>
                  <a:lnTo>
                    <a:pt x="1131" y="1824"/>
                  </a:lnTo>
                  <a:lnTo>
                    <a:pt x="1139" y="1821"/>
                  </a:lnTo>
                  <a:lnTo>
                    <a:pt x="1148" y="1816"/>
                  </a:lnTo>
                  <a:lnTo>
                    <a:pt x="1146" y="1811"/>
                  </a:lnTo>
                  <a:lnTo>
                    <a:pt x="1142" y="1806"/>
                  </a:lnTo>
                  <a:lnTo>
                    <a:pt x="1139" y="1802"/>
                  </a:lnTo>
                  <a:lnTo>
                    <a:pt x="1134" y="1799"/>
                  </a:lnTo>
                  <a:lnTo>
                    <a:pt x="1131" y="1797"/>
                  </a:lnTo>
                  <a:lnTo>
                    <a:pt x="1126" y="1794"/>
                  </a:lnTo>
                  <a:lnTo>
                    <a:pt x="1121" y="1793"/>
                  </a:lnTo>
                  <a:lnTo>
                    <a:pt x="1114" y="1793"/>
                  </a:lnTo>
                  <a:close/>
                  <a:moveTo>
                    <a:pt x="995" y="1809"/>
                  </a:moveTo>
                  <a:lnTo>
                    <a:pt x="995" y="1814"/>
                  </a:lnTo>
                  <a:lnTo>
                    <a:pt x="994" y="1819"/>
                  </a:lnTo>
                  <a:lnTo>
                    <a:pt x="995" y="1824"/>
                  </a:lnTo>
                  <a:lnTo>
                    <a:pt x="998" y="1829"/>
                  </a:lnTo>
                  <a:lnTo>
                    <a:pt x="1001" y="1832"/>
                  </a:lnTo>
                  <a:lnTo>
                    <a:pt x="1006" y="1833"/>
                  </a:lnTo>
                  <a:lnTo>
                    <a:pt x="1020" y="1828"/>
                  </a:lnTo>
                  <a:lnTo>
                    <a:pt x="1035" y="1824"/>
                  </a:lnTo>
                  <a:lnTo>
                    <a:pt x="1044" y="1826"/>
                  </a:lnTo>
                  <a:lnTo>
                    <a:pt x="1052" y="1828"/>
                  </a:lnTo>
                  <a:lnTo>
                    <a:pt x="1057" y="1821"/>
                  </a:lnTo>
                  <a:lnTo>
                    <a:pt x="1059" y="1813"/>
                  </a:lnTo>
                  <a:lnTo>
                    <a:pt x="1058" y="1809"/>
                  </a:lnTo>
                  <a:lnTo>
                    <a:pt x="1057" y="1807"/>
                  </a:lnTo>
                  <a:lnTo>
                    <a:pt x="1054" y="1804"/>
                  </a:lnTo>
                  <a:lnTo>
                    <a:pt x="1050" y="1803"/>
                  </a:lnTo>
                  <a:lnTo>
                    <a:pt x="1040" y="1802"/>
                  </a:lnTo>
                  <a:lnTo>
                    <a:pt x="1029" y="1803"/>
                  </a:lnTo>
                  <a:lnTo>
                    <a:pt x="1008" y="1807"/>
                  </a:lnTo>
                  <a:lnTo>
                    <a:pt x="995" y="1809"/>
                  </a:lnTo>
                  <a:close/>
                  <a:moveTo>
                    <a:pt x="547" y="0"/>
                  </a:moveTo>
                  <a:lnTo>
                    <a:pt x="509" y="11"/>
                  </a:lnTo>
                  <a:lnTo>
                    <a:pt x="471" y="20"/>
                  </a:lnTo>
                  <a:lnTo>
                    <a:pt x="462" y="23"/>
                  </a:lnTo>
                  <a:lnTo>
                    <a:pt x="453" y="25"/>
                  </a:lnTo>
                  <a:lnTo>
                    <a:pt x="447" y="30"/>
                  </a:lnTo>
                  <a:lnTo>
                    <a:pt x="440" y="34"/>
                  </a:lnTo>
                  <a:lnTo>
                    <a:pt x="435" y="40"/>
                  </a:lnTo>
                  <a:lnTo>
                    <a:pt x="432" y="46"/>
                  </a:lnTo>
                  <a:lnTo>
                    <a:pt x="429" y="54"/>
                  </a:lnTo>
                  <a:lnTo>
                    <a:pt x="428" y="63"/>
                  </a:lnTo>
                  <a:lnTo>
                    <a:pt x="429" y="73"/>
                  </a:lnTo>
                  <a:lnTo>
                    <a:pt x="432" y="80"/>
                  </a:lnTo>
                  <a:lnTo>
                    <a:pt x="435" y="88"/>
                  </a:lnTo>
                  <a:lnTo>
                    <a:pt x="439" y="95"/>
                  </a:lnTo>
                  <a:lnTo>
                    <a:pt x="443" y="103"/>
                  </a:lnTo>
                  <a:lnTo>
                    <a:pt x="445" y="110"/>
                  </a:lnTo>
                  <a:lnTo>
                    <a:pt x="448" y="119"/>
                  </a:lnTo>
                  <a:lnTo>
                    <a:pt x="449" y="129"/>
                  </a:lnTo>
                  <a:lnTo>
                    <a:pt x="449" y="133"/>
                  </a:lnTo>
                  <a:lnTo>
                    <a:pt x="447" y="136"/>
                  </a:lnTo>
                  <a:lnTo>
                    <a:pt x="444" y="138"/>
                  </a:lnTo>
                  <a:lnTo>
                    <a:pt x="442" y="139"/>
                  </a:lnTo>
                  <a:lnTo>
                    <a:pt x="434" y="142"/>
                  </a:lnTo>
                  <a:lnTo>
                    <a:pt x="425" y="142"/>
                  </a:lnTo>
                  <a:lnTo>
                    <a:pt x="413" y="142"/>
                  </a:lnTo>
                  <a:lnTo>
                    <a:pt x="403" y="139"/>
                  </a:lnTo>
                  <a:lnTo>
                    <a:pt x="393" y="136"/>
                  </a:lnTo>
                  <a:lnTo>
                    <a:pt x="383" y="132"/>
                  </a:lnTo>
                  <a:lnTo>
                    <a:pt x="373" y="128"/>
                  </a:lnTo>
                  <a:lnTo>
                    <a:pt x="363" y="124"/>
                  </a:lnTo>
                  <a:lnTo>
                    <a:pt x="351" y="122"/>
                  </a:lnTo>
                  <a:lnTo>
                    <a:pt x="340" y="120"/>
                  </a:lnTo>
                  <a:lnTo>
                    <a:pt x="331" y="122"/>
                  </a:lnTo>
                  <a:lnTo>
                    <a:pt x="322" y="123"/>
                  </a:lnTo>
                  <a:lnTo>
                    <a:pt x="315" y="124"/>
                  </a:lnTo>
                  <a:lnTo>
                    <a:pt x="307" y="128"/>
                  </a:lnTo>
                  <a:lnTo>
                    <a:pt x="301" y="132"/>
                  </a:lnTo>
                  <a:lnTo>
                    <a:pt x="295" y="136"/>
                  </a:lnTo>
                  <a:lnTo>
                    <a:pt x="289" y="141"/>
                  </a:lnTo>
                  <a:lnTo>
                    <a:pt x="282" y="146"/>
                  </a:lnTo>
                  <a:lnTo>
                    <a:pt x="272" y="157"/>
                  </a:lnTo>
                  <a:lnTo>
                    <a:pt x="262" y="171"/>
                  </a:lnTo>
                  <a:lnTo>
                    <a:pt x="252" y="186"/>
                  </a:lnTo>
                  <a:lnTo>
                    <a:pt x="243" y="201"/>
                  </a:lnTo>
                  <a:lnTo>
                    <a:pt x="236" y="210"/>
                  </a:lnTo>
                  <a:lnTo>
                    <a:pt x="228" y="218"/>
                  </a:lnTo>
                  <a:lnTo>
                    <a:pt x="221" y="225"/>
                  </a:lnTo>
                  <a:lnTo>
                    <a:pt x="213" y="231"/>
                  </a:lnTo>
                  <a:lnTo>
                    <a:pt x="204" y="238"/>
                  </a:lnTo>
                  <a:lnTo>
                    <a:pt x="198" y="245"/>
                  </a:lnTo>
                  <a:lnTo>
                    <a:pt x="191" y="253"/>
                  </a:lnTo>
                  <a:lnTo>
                    <a:pt x="184" y="264"/>
                  </a:lnTo>
                  <a:lnTo>
                    <a:pt x="182" y="275"/>
                  </a:lnTo>
                  <a:lnTo>
                    <a:pt x="181" y="285"/>
                  </a:lnTo>
                  <a:lnTo>
                    <a:pt x="179" y="295"/>
                  </a:lnTo>
                  <a:lnTo>
                    <a:pt x="177" y="306"/>
                  </a:lnTo>
                  <a:lnTo>
                    <a:pt x="174" y="314"/>
                  </a:lnTo>
                  <a:lnTo>
                    <a:pt x="171" y="320"/>
                  </a:lnTo>
                  <a:lnTo>
                    <a:pt x="166" y="325"/>
                  </a:lnTo>
                  <a:lnTo>
                    <a:pt x="162" y="330"/>
                  </a:lnTo>
                  <a:lnTo>
                    <a:pt x="151" y="339"/>
                  </a:lnTo>
                  <a:lnTo>
                    <a:pt x="138" y="345"/>
                  </a:lnTo>
                  <a:lnTo>
                    <a:pt x="125" y="350"/>
                  </a:lnTo>
                  <a:lnTo>
                    <a:pt x="110" y="354"/>
                  </a:lnTo>
                  <a:lnTo>
                    <a:pt x="95" y="358"/>
                  </a:lnTo>
                  <a:lnTo>
                    <a:pt x="79" y="361"/>
                  </a:lnTo>
                  <a:lnTo>
                    <a:pt x="74" y="363"/>
                  </a:lnTo>
                  <a:lnTo>
                    <a:pt x="71" y="366"/>
                  </a:lnTo>
                  <a:lnTo>
                    <a:pt x="68" y="370"/>
                  </a:lnTo>
                  <a:lnTo>
                    <a:pt x="66" y="374"/>
                  </a:lnTo>
                  <a:lnTo>
                    <a:pt x="63" y="384"/>
                  </a:lnTo>
                  <a:lnTo>
                    <a:pt x="58" y="393"/>
                  </a:lnTo>
                  <a:lnTo>
                    <a:pt x="49" y="404"/>
                  </a:lnTo>
                  <a:lnTo>
                    <a:pt x="40" y="414"/>
                  </a:lnTo>
                  <a:lnTo>
                    <a:pt x="30" y="423"/>
                  </a:lnTo>
                  <a:lnTo>
                    <a:pt x="21" y="432"/>
                  </a:lnTo>
                  <a:lnTo>
                    <a:pt x="12" y="440"/>
                  </a:lnTo>
                  <a:lnTo>
                    <a:pt x="6" y="450"/>
                  </a:lnTo>
                  <a:lnTo>
                    <a:pt x="4" y="455"/>
                  </a:lnTo>
                  <a:lnTo>
                    <a:pt x="1" y="462"/>
                  </a:lnTo>
                  <a:lnTo>
                    <a:pt x="0" y="468"/>
                  </a:lnTo>
                  <a:lnTo>
                    <a:pt x="0" y="476"/>
                  </a:lnTo>
                  <a:lnTo>
                    <a:pt x="1" y="484"/>
                  </a:lnTo>
                  <a:lnTo>
                    <a:pt x="4" y="492"/>
                  </a:lnTo>
                  <a:lnTo>
                    <a:pt x="7" y="499"/>
                  </a:lnTo>
                  <a:lnTo>
                    <a:pt x="12" y="506"/>
                  </a:lnTo>
                  <a:lnTo>
                    <a:pt x="24" y="518"/>
                  </a:lnTo>
                  <a:lnTo>
                    <a:pt x="34" y="533"/>
                  </a:lnTo>
                  <a:lnTo>
                    <a:pt x="38" y="542"/>
                  </a:lnTo>
                  <a:lnTo>
                    <a:pt x="40" y="550"/>
                  </a:lnTo>
                  <a:lnTo>
                    <a:pt x="43" y="558"/>
                  </a:lnTo>
                  <a:lnTo>
                    <a:pt x="48" y="565"/>
                  </a:lnTo>
                  <a:lnTo>
                    <a:pt x="53" y="568"/>
                  </a:lnTo>
                  <a:lnTo>
                    <a:pt x="58" y="571"/>
                  </a:lnTo>
                  <a:lnTo>
                    <a:pt x="63" y="572"/>
                  </a:lnTo>
                  <a:lnTo>
                    <a:pt x="68" y="572"/>
                  </a:lnTo>
                  <a:lnTo>
                    <a:pt x="80" y="572"/>
                  </a:lnTo>
                  <a:lnTo>
                    <a:pt x="93" y="573"/>
                  </a:lnTo>
                  <a:lnTo>
                    <a:pt x="99" y="575"/>
                  </a:lnTo>
                  <a:lnTo>
                    <a:pt x="104" y="577"/>
                  </a:lnTo>
                  <a:lnTo>
                    <a:pt x="109" y="580"/>
                  </a:lnTo>
                  <a:lnTo>
                    <a:pt x="114" y="583"/>
                  </a:lnTo>
                  <a:lnTo>
                    <a:pt x="123" y="591"/>
                  </a:lnTo>
                  <a:lnTo>
                    <a:pt x="130" y="599"/>
                  </a:lnTo>
                  <a:lnTo>
                    <a:pt x="139" y="606"/>
                  </a:lnTo>
                  <a:lnTo>
                    <a:pt x="147" y="612"/>
                  </a:lnTo>
                  <a:lnTo>
                    <a:pt x="152" y="615"/>
                  </a:lnTo>
                  <a:lnTo>
                    <a:pt x="157" y="616"/>
                  </a:lnTo>
                  <a:lnTo>
                    <a:pt x="163" y="617"/>
                  </a:lnTo>
                  <a:lnTo>
                    <a:pt x="169" y="617"/>
                  </a:lnTo>
                  <a:lnTo>
                    <a:pt x="168" y="632"/>
                  </a:lnTo>
                  <a:lnTo>
                    <a:pt x="167" y="646"/>
                  </a:lnTo>
                  <a:lnTo>
                    <a:pt x="167" y="652"/>
                  </a:lnTo>
                  <a:lnTo>
                    <a:pt x="168" y="659"/>
                  </a:lnTo>
                  <a:lnTo>
                    <a:pt x="171" y="665"/>
                  </a:lnTo>
                  <a:lnTo>
                    <a:pt x="174" y="671"/>
                  </a:lnTo>
                  <a:lnTo>
                    <a:pt x="189" y="685"/>
                  </a:lnTo>
                  <a:lnTo>
                    <a:pt x="202" y="700"/>
                  </a:lnTo>
                  <a:lnTo>
                    <a:pt x="207" y="706"/>
                  </a:lnTo>
                  <a:lnTo>
                    <a:pt x="211" y="715"/>
                  </a:lnTo>
                  <a:lnTo>
                    <a:pt x="213" y="724"/>
                  </a:lnTo>
                  <a:lnTo>
                    <a:pt x="215" y="734"/>
                  </a:lnTo>
                  <a:lnTo>
                    <a:pt x="213" y="742"/>
                  </a:lnTo>
                  <a:lnTo>
                    <a:pt x="212" y="749"/>
                  </a:lnTo>
                  <a:lnTo>
                    <a:pt x="211" y="757"/>
                  </a:lnTo>
                  <a:lnTo>
                    <a:pt x="208" y="763"/>
                  </a:lnTo>
                  <a:lnTo>
                    <a:pt x="202" y="774"/>
                  </a:lnTo>
                  <a:lnTo>
                    <a:pt x="194" y="785"/>
                  </a:lnTo>
                  <a:lnTo>
                    <a:pt x="186" y="796"/>
                  </a:lnTo>
                  <a:lnTo>
                    <a:pt x="174" y="806"/>
                  </a:lnTo>
                  <a:lnTo>
                    <a:pt x="163" y="814"/>
                  </a:lnTo>
                  <a:lnTo>
                    <a:pt x="152" y="823"/>
                  </a:lnTo>
                  <a:lnTo>
                    <a:pt x="140" y="832"/>
                  </a:lnTo>
                  <a:lnTo>
                    <a:pt x="129" y="841"/>
                  </a:lnTo>
                  <a:lnTo>
                    <a:pt x="119" y="849"/>
                  </a:lnTo>
                  <a:lnTo>
                    <a:pt x="109" y="860"/>
                  </a:lnTo>
                  <a:lnTo>
                    <a:pt x="102" y="871"/>
                  </a:lnTo>
                  <a:lnTo>
                    <a:pt x="95" y="883"/>
                  </a:lnTo>
                  <a:lnTo>
                    <a:pt x="93" y="890"/>
                  </a:lnTo>
                  <a:lnTo>
                    <a:pt x="92" y="896"/>
                  </a:lnTo>
                  <a:lnTo>
                    <a:pt x="90" y="903"/>
                  </a:lnTo>
                  <a:lnTo>
                    <a:pt x="90" y="911"/>
                  </a:lnTo>
                  <a:lnTo>
                    <a:pt x="94" y="925"/>
                  </a:lnTo>
                  <a:lnTo>
                    <a:pt x="98" y="937"/>
                  </a:lnTo>
                  <a:lnTo>
                    <a:pt x="98" y="1046"/>
                  </a:lnTo>
                  <a:lnTo>
                    <a:pt x="99" y="1057"/>
                  </a:lnTo>
                  <a:lnTo>
                    <a:pt x="100" y="1064"/>
                  </a:lnTo>
                  <a:lnTo>
                    <a:pt x="104" y="1070"/>
                  </a:lnTo>
                  <a:lnTo>
                    <a:pt x="109" y="1077"/>
                  </a:lnTo>
                  <a:lnTo>
                    <a:pt x="115" y="1082"/>
                  </a:lnTo>
                  <a:lnTo>
                    <a:pt x="122" y="1087"/>
                  </a:lnTo>
                  <a:lnTo>
                    <a:pt x="130" y="1090"/>
                  </a:lnTo>
                  <a:lnTo>
                    <a:pt x="138" y="1093"/>
                  </a:lnTo>
                  <a:lnTo>
                    <a:pt x="156" y="1100"/>
                  </a:lnTo>
                  <a:lnTo>
                    <a:pt x="173" y="1107"/>
                  </a:lnTo>
                  <a:lnTo>
                    <a:pt x="182" y="1112"/>
                  </a:lnTo>
                  <a:lnTo>
                    <a:pt x="191" y="1117"/>
                  </a:lnTo>
                  <a:lnTo>
                    <a:pt x="198" y="1122"/>
                  </a:lnTo>
                  <a:lnTo>
                    <a:pt x="206" y="1128"/>
                  </a:lnTo>
                  <a:lnTo>
                    <a:pt x="216" y="1139"/>
                  </a:lnTo>
                  <a:lnTo>
                    <a:pt x="223" y="1152"/>
                  </a:lnTo>
                  <a:lnTo>
                    <a:pt x="230" y="1164"/>
                  </a:lnTo>
                  <a:lnTo>
                    <a:pt x="233" y="1178"/>
                  </a:lnTo>
                  <a:lnTo>
                    <a:pt x="238" y="1206"/>
                  </a:lnTo>
                  <a:lnTo>
                    <a:pt x="243" y="1236"/>
                  </a:lnTo>
                  <a:lnTo>
                    <a:pt x="246" y="1256"/>
                  </a:lnTo>
                  <a:lnTo>
                    <a:pt x="251" y="1274"/>
                  </a:lnTo>
                  <a:lnTo>
                    <a:pt x="253" y="1281"/>
                  </a:lnTo>
                  <a:lnTo>
                    <a:pt x="258" y="1289"/>
                  </a:lnTo>
                  <a:lnTo>
                    <a:pt x="265" y="1295"/>
                  </a:lnTo>
                  <a:lnTo>
                    <a:pt x="272" y="1300"/>
                  </a:lnTo>
                  <a:lnTo>
                    <a:pt x="279" y="1302"/>
                  </a:lnTo>
                  <a:lnTo>
                    <a:pt x="285" y="1304"/>
                  </a:lnTo>
                  <a:lnTo>
                    <a:pt x="292" y="1304"/>
                  </a:lnTo>
                  <a:lnTo>
                    <a:pt x="299" y="1302"/>
                  </a:lnTo>
                  <a:lnTo>
                    <a:pt x="305" y="1301"/>
                  </a:lnTo>
                  <a:lnTo>
                    <a:pt x="311" y="1301"/>
                  </a:lnTo>
                  <a:lnTo>
                    <a:pt x="317" y="1301"/>
                  </a:lnTo>
                  <a:lnTo>
                    <a:pt x="325" y="1302"/>
                  </a:lnTo>
                  <a:lnTo>
                    <a:pt x="331" y="1306"/>
                  </a:lnTo>
                  <a:lnTo>
                    <a:pt x="336" y="1310"/>
                  </a:lnTo>
                  <a:lnTo>
                    <a:pt x="340" y="1315"/>
                  </a:lnTo>
                  <a:lnTo>
                    <a:pt x="343" y="1320"/>
                  </a:lnTo>
                  <a:lnTo>
                    <a:pt x="348" y="1333"/>
                  </a:lnTo>
                  <a:lnTo>
                    <a:pt x="354" y="1345"/>
                  </a:lnTo>
                  <a:lnTo>
                    <a:pt x="364" y="1359"/>
                  </a:lnTo>
                  <a:lnTo>
                    <a:pt x="375" y="1371"/>
                  </a:lnTo>
                  <a:lnTo>
                    <a:pt x="388" y="1381"/>
                  </a:lnTo>
                  <a:lnTo>
                    <a:pt x="402" y="1393"/>
                  </a:lnTo>
                  <a:lnTo>
                    <a:pt x="417" y="1378"/>
                  </a:lnTo>
                  <a:lnTo>
                    <a:pt x="430" y="1365"/>
                  </a:lnTo>
                  <a:lnTo>
                    <a:pt x="443" y="1354"/>
                  </a:lnTo>
                  <a:lnTo>
                    <a:pt x="457" y="1344"/>
                  </a:lnTo>
                  <a:lnTo>
                    <a:pt x="471" y="1334"/>
                  </a:lnTo>
                  <a:lnTo>
                    <a:pt x="486" y="1326"/>
                  </a:lnTo>
                  <a:lnTo>
                    <a:pt x="502" y="1319"/>
                  </a:lnTo>
                  <a:lnTo>
                    <a:pt x="521" y="1314"/>
                  </a:lnTo>
                  <a:lnTo>
                    <a:pt x="527" y="1310"/>
                  </a:lnTo>
                  <a:lnTo>
                    <a:pt x="532" y="1307"/>
                  </a:lnTo>
                  <a:lnTo>
                    <a:pt x="537" y="1302"/>
                  </a:lnTo>
                  <a:lnTo>
                    <a:pt x="542" y="1297"/>
                  </a:lnTo>
                  <a:lnTo>
                    <a:pt x="546" y="1294"/>
                  </a:lnTo>
                  <a:lnTo>
                    <a:pt x="551" y="1290"/>
                  </a:lnTo>
                  <a:lnTo>
                    <a:pt x="557" y="1287"/>
                  </a:lnTo>
                  <a:lnTo>
                    <a:pt x="563" y="1287"/>
                  </a:lnTo>
                  <a:lnTo>
                    <a:pt x="592" y="1287"/>
                  </a:lnTo>
                  <a:lnTo>
                    <a:pt x="592" y="1299"/>
                  </a:lnTo>
                  <a:lnTo>
                    <a:pt x="594" y="1310"/>
                  </a:lnTo>
                  <a:lnTo>
                    <a:pt x="596" y="1320"/>
                  </a:lnTo>
                  <a:lnTo>
                    <a:pt x="600" y="1331"/>
                  </a:lnTo>
                  <a:lnTo>
                    <a:pt x="614" y="1334"/>
                  </a:lnTo>
                  <a:lnTo>
                    <a:pt x="624" y="1321"/>
                  </a:lnTo>
                  <a:lnTo>
                    <a:pt x="632" y="1310"/>
                  </a:lnTo>
                  <a:lnTo>
                    <a:pt x="636" y="1305"/>
                  </a:lnTo>
                  <a:lnTo>
                    <a:pt x="642" y="1301"/>
                  </a:lnTo>
                  <a:lnTo>
                    <a:pt x="649" y="1299"/>
                  </a:lnTo>
                  <a:lnTo>
                    <a:pt x="655" y="1297"/>
                  </a:lnTo>
                  <a:lnTo>
                    <a:pt x="661" y="1299"/>
                  </a:lnTo>
                  <a:lnTo>
                    <a:pt x="666" y="1300"/>
                  </a:lnTo>
                  <a:lnTo>
                    <a:pt x="671" y="1304"/>
                  </a:lnTo>
                  <a:lnTo>
                    <a:pt x="675" y="1309"/>
                  </a:lnTo>
                  <a:lnTo>
                    <a:pt x="680" y="1321"/>
                  </a:lnTo>
                  <a:lnTo>
                    <a:pt x="684" y="1334"/>
                  </a:lnTo>
                  <a:lnTo>
                    <a:pt x="688" y="1348"/>
                  </a:lnTo>
                  <a:lnTo>
                    <a:pt x="693" y="1360"/>
                  </a:lnTo>
                  <a:lnTo>
                    <a:pt x="695" y="1364"/>
                  </a:lnTo>
                  <a:lnTo>
                    <a:pt x="700" y="1368"/>
                  </a:lnTo>
                  <a:lnTo>
                    <a:pt x="705" y="1370"/>
                  </a:lnTo>
                  <a:lnTo>
                    <a:pt x="712" y="1371"/>
                  </a:lnTo>
                  <a:lnTo>
                    <a:pt x="720" y="1371"/>
                  </a:lnTo>
                  <a:lnTo>
                    <a:pt x="729" y="1370"/>
                  </a:lnTo>
                  <a:lnTo>
                    <a:pt x="738" y="1369"/>
                  </a:lnTo>
                  <a:lnTo>
                    <a:pt x="745" y="1366"/>
                  </a:lnTo>
                  <a:lnTo>
                    <a:pt x="753" y="1363"/>
                  </a:lnTo>
                  <a:lnTo>
                    <a:pt x="760" y="1359"/>
                  </a:lnTo>
                  <a:lnTo>
                    <a:pt x="768" y="1354"/>
                  </a:lnTo>
                  <a:lnTo>
                    <a:pt x="774" y="1348"/>
                  </a:lnTo>
                  <a:lnTo>
                    <a:pt x="781" y="1341"/>
                  </a:lnTo>
                  <a:lnTo>
                    <a:pt x="786" y="1335"/>
                  </a:lnTo>
                  <a:lnTo>
                    <a:pt x="788" y="1333"/>
                  </a:lnTo>
                  <a:lnTo>
                    <a:pt x="791" y="1331"/>
                  </a:lnTo>
                  <a:lnTo>
                    <a:pt x="794" y="1330"/>
                  </a:lnTo>
                  <a:lnTo>
                    <a:pt x="798" y="1329"/>
                  </a:lnTo>
                  <a:lnTo>
                    <a:pt x="802" y="1329"/>
                  </a:lnTo>
                  <a:lnTo>
                    <a:pt x="806" y="1330"/>
                  </a:lnTo>
                  <a:lnTo>
                    <a:pt x="809" y="1331"/>
                  </a:lnTo>
                  <a:lnTo>
                    <a:pt x="812" y="1334"/>
                  </a:lnTo>
                  <a:lnTo>
                    <a:pt x="818" y="1339"/>
                  </a:lnTo>
                  <a:lnTo>
                    <a:pt x="822" y="1346"/>
                  </a:lnTo>
                  <a:lnTo>
                    <a:pt x="828" y="1361"/>
                  </a:lnTo>
                  <a:lnTo>
                    <a:pt x="833" y="1379"/>
                  </a:lnTo>
                  <a:lnTo>
                    <a:pt x="832" y="1392"/>
                  </a:lnTo>
                  <a:lnTo>
                    <a:pt x="831" y="1403"/>
                  </a:lnTo>
                  <a:lnTo>
                    <a:pt x="829" y="1413"/>
                  </a:lnTo>
                  <a:lnTo>
                    <a:pt x="827" y="1424"/>
                  </a:lnTo>
                  <a:lnTo>
                    <a:pt x="821" y="1443"/>
                  </a:lnTo>
                  <a:lnTo>
                    <a:pt x="813" y="1462"/>
                  </a:lnTo>
                  <a:lnTo>
                    <a:pt x="806" y="1481"/>
                  </a:lnTo>
                  <a:lnTo>
                    <a:pt x="799" y="1501"/>
                  </a:lnTo>
                  <a:lnTo>
                    <a:pt x="797" y="1511"/>
                  </a:lnTo>
                  <a:lnTo>
                    <a:pt x="794" y="1521"/>
                  </a:lnTo>
                  <a:lnTo>
                    <a:pt x="793" y="1532"/>
                  </a:lnTo>
                  <a:lnTo>
                    <a:pt x="793" y="1545"/>
                  </a:lnTo>
                  <a:lnTo>
                    <a:pt x="794" y="1567"/>
                  </a:lnTo>
                  <a:lnTo>
                    <a:pt x="797" y="1589"/>
                  </a:lnTo>
                  <a:lnTo>
                    <a:pt x="799" y="1607"/>
                  </a:lnTo>
                  <a:lnTo>
                    <a:pt x="804" y="1626"/>
                  </a:lnTo>
                  <a:lnTo>
                    <a:pt x="813" y="1664"/>
                  </a:lnTo>
                  <a:lnTo>
                    <a:pt x="822" y="1706"/>
                  </a:lnTo>
                  <a:lnTo>
                    <a:pt x="827" y="1740"/>
                  </a:lnTo>
                  <a:lnTo>
                    <a:pt x="831" y="1772"/>
                  </a:lnTo>
                  <a:lnTo>
                    <a:pt x="836" y="1801"/>
                  </a:lnTo>
                  <a:lnTo>
                    <a:pt x="842" y="1828"/>
                  </a:lnTo>
                  <a:lnTo>
                    <a:pt x="846" y="1842"/>
                  </a:lnTo>
                  <a:lnTo>
                    <a:pt x="850" y="1855"/>
                  </a:lnTo>
                  <a:lnTo>
                    <a:pt x="855" y="1868"/>
                  </a:lnTo>
                  <a:lnTo>
                    <a:pt x="861" y="1881"/>
                  </a:lnTo>
                  <a:lnTo>
                    <a:pt x="867" y="1895"/>
                  </a:lnTo>
                  <a:lnTo>
                    <a:pt x="875" y="1908"/>
                  </a:lnTo>
                  <a:lnTo>
                    <a:pt x="883" y="1922"/>
                  </a:lnTo>
                  <a:lnTo>
                    <a:pt x="893" y="1936"/>
                  </a:lnTo>
                  <a:lnTo>
                    <a:pt x="900" y="1925"/>
                  </a:lnTo>
                  <a:lnTo>
                    <a:pt x="906" y="1912"/>
                  </a:lnTo>
                  <a:lnTo>
                    <a:pt x="912" y="1897"/>
                  </a:lnTo>
                  <a:lnTo>
                    <a:pt x="919" y="1883"/>
                  </a:lnTo>
                  <a:lnTo>
                    <a:pt x="927" y="1871"/>
                  </a:lnTo>
                  <a:lnTo>
                    <a:pt x="937" y="1858"/>
                  </a:lnTo>
                  <a:lnTo>
                    <a:pt x="945" y="1851"/>
                  </a:lnTo>
                  <a:lnTo>
                    <a:pt x="951" y="1846"/>
                  </a:lnTo>
                  <a:lnTo>
                    <a:pt x="955" y="1843"/>
                  </a:lnTo>
                  <a:lnTo>
                    <a:pt x="957" y="1839"/>
                  </a:lnTo>
                  <a:lnTo>
                    <a:pt x="959" y="1836"/>
                  </a:lnTo>
                  <a:lnTo>
                    <a:pt x="960" y="1832"/>
                  </a:lnTo>
                  <a:lnTo>
                    <a:pt x="960" y="1821"/>
                  </a:lnTo>
                  <a:lnTo>
                    <a:pt x="944" y="1821"/>
                  </a:lnTo>
                  <a:lnTo>
                    <a:pt x="931" y="1822"/>
                  </a:lnTo>
                  <a:lnTo>
                    <a:pt x="920" y="1823"/>
                  </a:lnTo>
                  <a:lnTo>
                    <a:pt x="909" y="1826"/>
                  </a:lnTo>
                  <a:lnTo>
                    <a:pt x="897" y="1828"/>
                  </a:lnTo>
                  <a:lnTo>
                    <a:pt x="887" y="1831"/>
                  </a:lnTo>
                  <a:lnTo>
                    <a:pt x="876" y="1833"/>
                  </a:lnTo>
                  <a:lnTo>
                    <a:pt x="865" y="1834"/>
                  </a:lnTo>
                  <a:lnTo>
                    <a:pt x="851" y="1836"/>
                  </a:lnTo>
                  <a:lnTo>
                    <a:pt x="851" y="1798"/>
                  </a:lnTo>
                  <a:lnTo>
                    <a:pt x="852" y="1792"/>
                  </a:lnTo>
                  <a:lnTo>
                    <a:pt x="855" y="1788"/>
                  </a:lnTo>
                  <a:lnTo>
                    <a:pt x="858" y="1784"/>
                  </a:lnTo>
                  <a:lnTo>
                    <a:pt x="863" y="1780"/>
                  </a:lnTo>
                  <a:lnTo>
                    <a:pt x="870" y="1778"/>
                  </a:lnTo>
                  <a:lnTo>
                    <a:pt x="875" y="1777"/>
                  </a:lnTo>
                  <a:lnTo>
                    <a:pt x="882" y="1777"/>
                  </a:lnTo>
                  <a:lnTo>
                    <a:pt x="888" y="1775"/>
                  </a:lnTo>
                  <a:lnTo>
                    <a:pt x="897" y="1777"/>
                  </a:lnTo>
                  <a:lnTo>
                    <a:pt x="906" y="1777"/>
                  </a:lnTo>
                  <a:lnTo>
                    <a:pt x="906" y="1768"/>
                  </a:lnTo>
                  <a:lnTo>
                    <a:pt x="907" y="1760"/>
                  </a:lnTo>
                  <a:lnTo>
                    <a:pt x="906" y="1755"/>
                  </a:lnTo>
                  <a:lnTo>
                    <a:pt x="905" y="1750"/>
                  </a:lnTo>
                  <a:lnTo>
                    <a:pt x="902" y="1747"/>
                  </a:lnTo>
                  <a:lnTo>
                    <a:pt x="900" y="1743"/>
                  </a:lnTo>
                  <a:lnTo>
                    <a:pt x="892" y="1737"/>
                  </a:lnTo>
                  <a:lnTo>
                    <a:pt x="883" y="1730"/>
                  </a:lnTo>
                  <a:lnTo>
                    <a:pt x="888" y="1718"/>
                  </a:lnTo>
                  <a:lnTo>
                    <a:pt x="896" y="1708"/>
                  </a:lnTo>
                  <a:lnTo>
                    <a:pt x="900" y="1703"/>
                  </a:lnTo>
                  <a:lnTo>
                    <a:pt x="905" y="1698"/>
                  </a:lnTo>
                  <a:lnTo>
                    <a:pt x="910" y="1694"/>
                  </a:lnTo>
                  <a:lnTo>
                    <a:pt x="916" y="1690"/>
                  </a:lnTo>
                  <a:lnTo>
                    <a:pt x="925" y="1694"/>
                  </a:lnTo>
                  <a:lnTo>
                    <a:pt x="931" y="1699"/>
                  </a:lnTo>
                  <a:lnTo>
                    <a:pt x="937" y="1705"/>
                  </a:lnTo>
                  <a:lnTo>
                    <a:pt x="942" y="1713"/>
                  </a:lnTo>
                  <a:lnTo>
                    <a:pt x="946" y="1719"/>
                  </a:lnTo>
                  <a:lnTo>
                    <a:pt x="949" y="1724"/>
                  </a:lnTo>
                  <a:lnTo>
                    <a:pt x="950" y="1727"/>
                  </a:lnTo>
                  <a:lnTo>
                    <a:pt x="952" y="1729"/>
                  </a:lnTo>
                  <a:lnTo>
                    <a:pt x="955" y="1730"/>
                  </a:lnTo>
                  <a:lnTo>
                    <a:pt x="959" y="1730"/>
                  </a:lnTo>
                  <a:lnTo>
                    <a:pt x="961" y="1730"/>
                  </a:lnTo>
                  <a:lnTo>
                    <a:pt x="964" y="1729"/>
                  </a:lnTo>
                  <a:lnTo>
                    <a:pt x="965" y="1727"/>
                  </a:lnTo>
                  <a:lnTo>
                    <a:pt x="966" y="1724"/>
                  </a:lnTo>
                  <a:lnTo>
                    <a:pt x="969" y="1719"/>
                  </a:lnTo>
                  <a:lnTo>
                    <a:pt x="973" y="1714"/>
                  </a:lnTo>
                  <a:lnTo>
                    <a:pt x="980" y="1708"/>
                  </a:lnTo>
                  <a:lnTo>
                    <a:pt x="988" y="1704"/>
                  </a:lnTo>
                  <a:lnTo>
                    <a:pt x="995" y="1701"/>
                  </a:lnTo>
                  <a:lnTo>
                    <a:pt x="1005" y="1699"/>
                  </a:lnTo>
                  <a:lnTo>
                    <a:pt x="1009" y="1696"/>
                  </a:lnTo>
                  <a:lnTo>
                    <a:pt x="1013" y="1694"/>
                  </a:lnTo>
                  <a:lnTo>
                    <a:pt x="1016" y="1690"/>
                  </a:lnTo>
                  <a:lnTo>
                    <a:pt x="1019" y="1686"/>
                  </a:lnTo>
                  <a:lnTo>
                    <a:pt x="1023" y="1678"/>
                  </a:lnTo>
                  <a:lnTo>
                    <a:pt x="1027" y="1668"/>
                  </a:lnTo>
                  <a:lnTo>
                    <a:pt x="1033" y="1659"/>
                  </a:lnTo>
                  <a:lnTo>
                    <a:pt x="1038" y="1650"/>
                  </a:lnTo>
                  <a:lnTo>
                    <a:pt x="1047" y="1654"/>
                  </a:lnTo>
                  <a:lnTo>
                    <a:pt x="1054" y="1659"/>
                  </a:lnTo>
                  <a:lnTo>
                    <a:pt x="1060" y="1665"/>
                  </a:lnTo>
                  <a:lnTo>
                    <a:pt x="1068" y="1671"/>
                  </a:lnTo>
                  <a:lnTo>
                    <a:pt x="1089" y="1690"/>
                  </a:lnTo>
                  <a:lnTo>
                    <a:pt x="1109" y="1705"/>
                  </a:lnTo>
                  <a:lnTo>
                    <a:pt x="1119" y="1710"/>
                  </a:lnTo>
                  <a:lnTo>
                    <a:pt x="1131" y="1715"/>
                  </a:lnTo>
                  <a:lnTo>
                    <a:pt x="1143" y="1718"/>
                  </a:lnTo>
                  <a:lnTo>
                    <a:pt x="1157" y="1719"/>
                  </a:lnTo>
                  <a:lnTo>
                    <a:pt x="1165" y="1718"/>
                  </a:lnTo>
                  <a:lnTo>
                    <a:pt x="1171" y="1717"/>
                  </a:lnTo>
                  <a:lnTo>
                    <a:pt x="1177" y="1714"/>
                  </a:lnTo>
                  <a:lnTo>
                    <a:pt x="1182" y="1711"/>
                  </a:lnTo>
                  <a:lnTo>
                    <a:pt x="1187" y="1709"/>
                  </a:lnTo>
                  <a:lnTo>
                    <a:pt x="1193" y="1706"/>
                  </a:lnTo>
                  <a:lnTo>
                    <a:pt x="1200" y="1705"/>
                  </a:lnTo>
                  <a:lnTo>
                    <a:pt x="1207" y="1704"/>
                  </a:lnTo>
                  <a:lnTo>
                    <a:pt x="1217" y="1705"/>
                  </a:lnTo>
                  <a:lnTo>
                    <a:pt x="1226" y="1709"/>
                  </a:lnTo>
                  <a:lnTo>
                    <a:pt x="1234" y="1714"/>
                  </a:lnTo>
                  <a:lnTo>
                    <a:pt x="1241" y="1720"/>
                  </a:lnTo>
                  <a:lnTo>
                    <a:pt x="1249" y="1727"/>
                  </a:lnTo>
                  <a:lnTo>
                    <a:pt x="1257" y="1732"/>
                  </a:lnTo>
                  <a:lnTo>
                    <a:pt x="1266" y="1735"/>
                  </a:lnTo>
                  <a:lnTo>
                    <a:pt x="1276" y="1737"/>
                  </a:lnTo>
                  <a:lnTo>
                    <a:pt x="1330" y="1737"/>
                  </a:lnTo>
                  <a:lnTo>
                    <a:pt x="1330" y="1742"/>
                  </a:lnTo>
                  <a:lnTo>
                    <a:pt x="1331" y="1748"/>
                  </a:lnTo>
                  <a:lnTo>
                    <a:pt x="1325" y="1758"/>
                  </a:lnTo>
                  <a:lnTo>
                    <a:pt x="1318" y="1769"/>
                  </a:lnTo>
                  <a:lnTo>
                    <a:pt x="1318" y="1777"/>
                  </a:lnTo>
                  <a:lnTo>
                    <a:pt x="1318" y="1786"/>
                  </a:lnTo>
                  <a:lnTo>
                    <a:pt x="1319" y="1792"/>
                  </a:lnTo>
                  <a:lnTo>
                    <a:pt x="1319" y="1798"/>
                  </a:lnTo>
                  <a:lnTo>
                    <a:pt x="1309" y="1808"/>
                  </a:lnTo>
                  <a:lnTo>
                    <a:pt x="1298" y="1817"/>
                  </a:lnTo>
                  <a:lnTo>
                    <a:pt x="1294" y="1824"/>
                  </a:lnTo>
                  <a:lnTo>
                    <a:pt x="1289" y="1832"/>
                  </a:lnTo>
                  <a:lnTo>
                    <a:pt x="1286" y="1834"/>
                  </a:lnTo>
                  <a:lnTo>
                    <a:pt x="1284" y="1836"/>
                  </a:lnTo>
                  <a:lnTo>
                    <a:pt x="1280" y="1837"/>
                  </a:lnTo>
                  <a:lnTo>
                    <a:pt x="1276" y="1838"/>
                  </a:lnTo>
                  <a:lnTo>
                    <a:pt x="1269" y="1837"/>
                  </a:lnTo>
                  <a:lnTo>
                    <a:pt x="1261" y="1836"/>
                  </a:lnTo>
                  <a:lnTo>
                    <a:pt x="1255" y="1837"/>
                  </a:lnTo>
                  <a:lnTo>
                    <a:pt x="1247" y="1838"/>
                  </a:lnTo>
                  <a:lnTo>
                    <a:pt x="1246" y="1843"/>
                  </a:lnTo>
                  <a:lnTo>
                    <a:pt x="1257" y="1855"/>
                  </a:lnTo>
                  <a:lnTo>
                    <a:pt x="1270" y="1865"/>
                  </a:lnTo>
                  <a:lnTo>
                    <a:pt x="1276" y="1870"/>
                  </a:lnTo>
                  <a:lnTo>
                    <a:pt x="1280" y="1875"/>
                  </a:lnTo>
                  <a:lnTo>
                    <a:pt x="1286" y="1877"/>
                  </a:lnTo>
                  <a:lnTo>
                    <a:pt x="1293" y="1878"/>
                  </a:lnTo>
                  <a:lnTo>
                    <a:pt x="1300" y="1878"/>
                  </a:lnTo>
                  <a:lnTo>
                    <a:pt x="1306" y="1878"/>
                  </a:lnTo>
                  <a:lnTo>
                    <a:pt x="1313" y="1876"/>
                  </a:lnTo>
                  <a:lnTo>
                    <a:pt x="1318" y="1875"/>
                  </a:lnTo>
                  <a:lnTo>
                    <a:pt x="1323" y="1872"/>
                  </a:lnTo>
                  <a:lnTo>
                    <a:pt x="1328" y="1868"/>
                  </a:lnTo>
                  <a:lnTo>
                    <a:pt x="1333" y="1865"/>
                  </a:lnTo>
                  <a:lnTo>
                    <a:pt x="1338" y="1860"/>
                  </a:lnTo>
                  <a:lnTo>
                    <a:pt x="1347" y="1848"/>
                  </a:lnTo>
                  <a:lnTo>
                    <a:pt x="1354" y="1838"/>
                  </a:lnTo>
                  <a:lnTo>
                    <a:pt x="1359" y="1833"/>
                  </a:lnTo>
                  <a:lnTo>
                    <a:pt x="1364" y="1829"/>
                  </a:lnTo>
                  <a:lnTo>
                    <a:pt x="1369" y="1826"/>
                  </a:lnTo>
                  <a:lnTo>
                    <a:pt x="1377" y="1823"/>
                  </a:lnTo>
                  <a:lnTo>
                    <a:pt x="1383" y="1821"/>
                  </a:lnTo>
                  <a:lnTo>
                    <a:pt x="1389" y="1818"/>
                  </a:lnTo>
                  <a:lnTo>
                    <a:pt x="1394" y="1814"/>
                  </a:lnTo>
                  <a:lnTo>
                    <a:pt x="1399" y="1811"/>
                  </a:lnTo>
                  <a:lnTo>
                    <a:pt x="1408" y="1802"/>
                  </a:lnTo>
                  <a:lnTo>
                    <a:pt x="1418" y="1793"/>
                  </a:lnTo>
                  <a:lnTo>
                    <a:pt x="1424" y="1791"/>
                  </a:lnTo>
                  <a:lnTo>
                    <a:pt x="1429" y="1788"/>
                  </a:lnTo>
                  <a:lnTo>
                    <a:pt x="1436" y="1787"/>
                  </a:lnTo>
                  <a:lnTo>
                    <a:pt x="1442" y="1786"/>
                  </a:lnTo>
                  <a:lnTo>
                    <a:pt x="1448" y="1784"/>
                  </a:lnTo>
                  <a:lnTo>
                    <a:pt x="1453" y="1782"/>
                  </a:lnTo>
                  <a:lnTo>
                    <a:pt x="1454" y="1780"/>
                  </a:lnTo>
                  <a:lnTo>
                    <a:pt x="1456" y="1778"/>
                  </a:lnTo>
                  <a:lnTo>
                    <a:pt x="1457" y="1775"/>
                  </a:lnTo>
                  <a:lnTo>
                    <a:pt x="1457" y="1773"/>
                  </a:lnTo>
                  <a:lnTo>
                    <a:pt x="1456" y="1765"/>
                  </a:lnTo>
                  <a:lnTo>
                    <a:pt x="1453" y="1759"/>
                  </a:lnTo>
                  <a:lnTo>
                    <a:pt x="1451" y="1753"/>
                  </a:lnTo>
                  <a:lnTo>
                    <a:pt x="1446" y="1747"/>
                  </a:lnTo>
                  <a:lnTo>
                    <a:pt x="1442" y="1740"/>
                  </a:lnTo>
                  <a:lnTo>
                    <a:pt x="1439" y="1734"/>
                  </a:lnTo>
                  <a:lnTo>
                    <a:pt x="1437" y="1728"/>
                  </a:lnTo>
                  <a:lnTo>
                    <a:pt x="1436" y="1720"/>
                  </a:lnTo>
                  <a:lnTo>
                    <a:pt x="1436" y="1714"/>
                  </a:lnTo>
                  <a:lnTo>
                    <a:pt x="1438" y="1713"/>
                  </a:lnTo>
                  <a:lnTo>
                    <a:pt x="1441" y="1711"/>
                  </a:lnTo>
                  <a:lnTo>
                    <a:pt x="1453" y="1718"/>
                  </a:lnTo>
                  <a:lnTo>
                    <a:pt x="1465" y="1724"/>
                  </a:lnTo>
                  <a:lnTo>
                    <a:pt x="1472" y="1724"/>
                  </a:lnTo>
                  <a:lnTo>
                    <a:pt x="1478" y="1722"/>
                  </a:lnTo>
                  <a:lnTo>
                    <a:pt x="1483" y="1718"/>
                  </a:lnTo>
                  <a:lnTo>
                    <a:pt x="1488" y="1714"/>
                  </a:lnTo>
                  <a:lnTo>
                    <a:pt x="1495" y="1710"/>
                  </a:lnTo>
                  <a:lnTo>
                    <a:pt x="1500" y="1708"/>
                  </a:lnTo>
                  <a:lnTo>
                    <a:pt x="1506" y="1705"/>
                  </a:lnTo>
                  <a:lnTo>
                    <a:pt x="1513" y="1704"/>
                  </a:lnTo>
                  <a:lnTo>
                    <a:pt x="1520" y="1705"/>
                  </a:lnTo>
                  <a:lnTo>
                    <a:pt x="1525" y="1708"/>
                  </a:lnTo>
                  <a:lnTo>
                    <a:pt x="1530" y="1711"/>
                  </a:lnTo>
                  <a:lnTo>
                    <a:pt x="1534" y="1717"/>
                  </a:lnTo>
                  <a:lnTo>
                    <a:pt x="1539" y="1728"/>
                  </a:lnTo>
                  <a:lnTo>
                    <a:pt x="1542" y="1742"/>
                  </a:lnTo>
                  <a:lnTo>
                    <a:pt x="1545" y="1747"/>
                  </a:lnTo>
                  <a:lnTo>
                    <a:pt x="1546" y="1750"/>
                  </a:lnTo>
                  <a:lnTo>
                    <a:pt x="1549" y="1753"/>
                  </a:lnTo>
                  <a:lnTo>
                    <a:pt x="1552" y="1757"/>
                  </a:lnTo>
                  <a:lnTo>
                    <a:pt x="1559" y="1762"/>
                  </a:lnTo>
                  <a:lnTo>
                    <a:pt x="1566" y="1768"/>
                  </a:lnTo>
                  <a:lnTo>
                    <a:pt x="1577" y="1775"/>
                  </a:lnTo>
                  <a:lnTo>
                    <a:pt x="1589" y="1780"/>
                  </a:lnTo>
                  <a:lnTo>
                    <a:pt x="1600" y="1786"/>
                  </a:lnTo>
                  <a:lnTo>
                    <a:pt x="1611" y="1793"/>
                  </a:lnTo>
                  <a:lnTo>
                    <a:pt x="1625" y="1807"/>
                  </a:lnTo>
                  <a:lnTo>
                    <a:pt x="1640" y="1819"/>
                  </a:lnTo>
                  <a:lnTo>
                    <a:pt x="1648" y="1826"/>
                  </a:lnTo>
                  <a:lnTo>
                    <a:pt x="1654" y="1832"/>
                  </a:lnTo>
                  <a:lnTo>
                    <a:pt x="1660" y="1837"/>
                  </a:lnTo>
                  <a:lnTo>
                    <a:pt x="1665" y="1844"/>
                  </a:lnTo>
                  <a:lnTo>
                    <a:pt x="1674" y="1858"/>
                  </a:lnTo>
                  <a:lnTo>
                    <a:pt x="1682" y="1875"/>
                  </a:lnTo>
                  <a:lnTo>
                    <a:pt x="1688" y="1887"/>
                  </a:lnTo>
                  <a:lnTo>
                    <a:pt x="1694" y="1898"/>
                  </a:lnTo>
                  <a:lnTo>
                    <a:pt x="1700" y="1908"/>
                  </a:lnTo>
                  <a:lnTo>
                    <a:pt x="1708" y="1919"/>
                  </a:lnTo>
                  <a:lnTo>
                    <a:pt x="1716" y="1927"/>
                  </a:lnTo>
                  <a:lnTo>
                    <a:pt x="1722" y="1937"/>
                  </a:lnTo>
                  <a:lnTo>
                    <a:pt x="1728" y="1949"/>
                  </a:lnTo>
                  <a:lnTo>
                    <a:pt x="1734" y="1961"/>
                  </a:lnTo>
                  <a:lnTo>
                    <a:pt x="1727" y="1965"/>
                  </a:lnTo>
                  <a:lnTo>
                    <a:pt x="1718" y="1966"/>
                  </a:lnTo>
                  <a:lnTo>
                    <a:pt x="1692" y="1966"/>
                  </a:lnTo>
                  <a:lnTo>
                    <a:pt x="1669" y="1966"/>
                  </a:lnTo>
                  <a:lnTo>
                    <a:pt x="1645" y="1966"/>
                  </a:lnTo>
                  <a:lnTo>
                    <a:pt x="1619" y="1966"/>
                  </a:lnTo>
                  <a:lnTo>
                    <a:pt x="1618" y="1974"/>
                  </a:lnTo>
                  <a:lnTo>
                    <a:pt x="1631" y="1981"/>
                  </a:lnTo>
                  <a:lnTo>
                    <a:pt x="1645" y="1986"/>
                  </a:lnTo>
                  <a:lnTo>
                    <a:pt x="1669" y="1989"/>
                  </a:lnTo>
                  <a:lnTo>
                    <a:pt x="1690" y="1993"/>
                  </a:lnTo>
                  <a:lnTo>
                    <a:pt x="1712" y="1998"/>
                  </a:lnTo>
                  <a:lnTo>
                    <a:pt x="1732" y="2003"/>
                  </a:lnTo>
                  <a:lnTo>
                    <a:pt x="1752" y="2008"/>
                  </a:lnTo>
                  <a:lnTo>
                    <a:pt x="1773" y="2013"/>
                  </a:lnTo>
                  <a:lnTo>
                    <a:pt x="1796" y="2015"/>
                  </a:lnTo>
                  <a:lnTo>
                    <a:pt x="1818" y="2016"/>
                  </a:lnTo>
                  <a:lnTo>
                    <a:pt x="1830" y="2015"/>
                  </a:lnTo>
                  <a:lnTo>
                    <a:pt x="1840" y="2013"/>
                  </a:lnTo>
                  <a:lnTo>
                    <a:pt x="1849" y="2009"/>
                  </a:lnTo>
                  <a:lnTo>
                    <a:pt x="1857" y="2003"/>
                  </a:lnTo>
                  <a:lnTo>
                    <a:pt x="1865" y="1995"/>
                  </a:lnTo>
                  <a:lnTo>
                    <a:pt x="1870" y="1988"/>
                  </a:lnTo>
                  <a:lnTo>
                    <a:pt x="1874" y="1977"/>
                  </a:lnTo>
                  <a:lnTo>
                    <a:pt x="1875" y="1967"/>
                  </a:lnTo>
                  <a:lnTo>
                    <a:pt x="1874" y="1947"/>
                  </a:lnTo>
                  <a:lnTo>
                    <a:pt x="1872" y="1929"/>
                  </a:lnTo>
                  <a:lnTo>
                    <a:pt x="1870" y="1911"/>
                  </a:lnTo>
                  <a:lnTo>
                    <a:pt x="1866" y="1895"/>
                  </a:lnTo>
                  <a:lnTo>
                    <a:pt x="1861" y="1878"/>
                  </a:lnTo>
                  <a:lnTo>
                    <a:pt x="1854" y="1862"/>
                  </a:lnTo>
                  <a:lnTo>
                    <a:pt x="1845" y="1846"/>
                  </a:lnTo>
                  <a:lnTo>
                    <a:pt x="1835" y="1828"/>
                  </a:lnTo>
                  <a:lnTo>
                    <a:pt x="1822" y="1812"/>
                  </a:lnTo>
                  <a:lnTo>
                    <a:pt x="1810" y="1797"/>
                  </a:lnTo>
                  <a:lnTo>
                    <a:pt x="1803" y="1791"/>
                  </a:lnTo>
                  <a:lnTo>
                    <a:pt x="1798" y="1782"/>
                  </a:lnTo>
                  <a:lnTo>
                    <a:pt x="1795" y="1773"/>
                  </a:lnTo>
                  <a:lnTo>
                    <a:pt x="1792" y="1763"/>
                  </a:lnTo>
                  <a:lnTo>
                    <a:pt x="1763" y="1730"/>
                  </a:lnTo>
                  <a:lnTo>
                    <a:pt x="1737" y="1703"/>
                  </a:lnTo>
                  <a:lnTo>
                    <a:pt x="1722" y="1691"/>
                  </a:lnTo>
                  <a:lnTo>
                    <a:pt x="1707" y="1680"/>
                  </a:lnTo>
                  <a:lnTo>
                    <a:pt x="1689" y="1669"/>
                  </a:lnTo>
                  <a:lnTo>
                    <a:pt x="1668" y="1660"/>
                  </a:lnTo>
                  <a:lnTo>
                    <a:pt x="1652" y="1653"/>
                  </a:lnTo>
                  <a:lnTo>
                    <a:pt x="1634" y="1645"/>
                  </a:lnTo>
                  <a:lnTo>
                    <a:pt x="1619" y="1637"/>
                  </a:lnTo>
                  <a:lnTo>
                    <a:pt x="1604" y="1630"/>
                  </a:lnTo>
                  <a:lnTo>
                    <a:pt x="1598" y="1625"/>
                  </a:lnTo>
                  <a:lnTo>
                    <a:pt x="1591" y="1620"/>
                  </a:lnTo>
                  <a:lnTo>
                    <a:pt x="1586" y="1615"/>
                  </a:lnTo>
                  <a:lnTo>
                    <a:pt x="1581" y="1609"/>
                  </a:lnTo>
                  <a:lnTo>
                    <a:pt x="1577" y="1601"/>
                  </a:lnTo>
                  <a:lnTo>
                    <a:pt x="1575" y="1595"/>
                  </a:lnTo>
                  <a:lnTo>
                    <a:pt x="1574" y="1586"/>
                  </a:lnTo>
                  <a:lnTo>
                    <a:pt x="1574" y="1577"/>
                  </a:lnTo>
                  <a:lnTo>
                    <a:pt x="1574" y="1565"/>
                  </a:lnTo>
                  <a:lnTo>
                    <a:pt x="1577" y="1553"/>
                  </a:lnTo>
                  <a:lnTo>
                    <a:pt x="1582" y="1543"/>
                  </a:lnTo>
                  <a:lnTo>
                    <a:pt x="1587" y="1533"/>
                  </a:lnTo>
                  <a:lnTo>
                    <a:pt x="1601" y="1514"/>
                  </a:lnTo>
                  <a:lnTo>
                    <a:pt x="1615" y="1493"/>
                  </a:lnTo>
                  <a:lnTo>
                    <a:pt x="1625" y="1473"/>
                  </a:lnTo>
                  <a:lnTo>
                    <a:pt x="1634" y="1456"/>
                  </a:lnTo>
                  <a:lnTo>
                    <a:pt x="1643" y="1438"/>
                  </a:lnTo>
                  <a:lnTo>
                    <a:pt x="1649" y="1420"/>
                  </a:lnTo>
                  <a:lnTo>
                    <a:pt x="1654" y="1403"/>
                  </a:lnTo>
                  <a:lnTo>
                    <a:pt x="1658" y="1384"/>
                  </a:lnTo>
                  <a:lnTo>
                    <a:pt x="1659" y="1364"/>
                  </a:lnTo>
                  <a:lnTo>
                    <a:pt x="1660" y="1343"/>
                  </a:lnTo>
                  <a:lnTo>
                    <a:pt x="1659" y="1334"/>
                  </a:lnTo>
                  <a:lnTo>
                    <a:pt x="1655" y="1326"/>
                  </a:lnTo>
                  <a:lnTo>
                    <a:pt x="1650" y="1321"/>
                  </a:lnTo>
                  <a:lnTo>
                    <a:pt x="1644" y="1316"/>
                  </a:lnTo>
                  <a:lnTo>
                    <a:pt x="1628" y="1309"/>
                  </a:lnTo>
                  <a:lnTo>
                    <a:pt x="1610" y="1302"/>
                  </a:lnTo>
                  <a:lnTo>
                    <a:pt x="1581" y="1294"/>
                  </a:lnTo>
                  <a:lnTo>
                    <a:pt x="1555" y="1286"/>
                  </a:lnTo>
                  <a:lnTo>
                    <a:pt x="1530" y="1281"/>
                  </a:lnTo>
                  <a:lnTo>
                    <a:pt x="1500" y="1276"/>
                  </a:lnTo>
                  <a:lnTo>
                    <a:pt x="1490" y="1275"/>
                  </a:lnTo>
                  <a:lnTo>
                    <a:pt x="1480" y="1272"/>
                  </a:lnTo>
                  <a:lnTo>
                    <a:pt x="1470" y="1270"/>
                  </a:lnTo>
                  <a:lnTo>
                    <a:pt x="1462" y="1265"/>
                  </a:lnTo>
                  <a:lnTo>
                    <a:pt x="1454" y="1260"/>
                  </a:lnTo>
                  <a:lnTo>
                    <a:pt x="1448" y="1254"/>
                  </a:lnTo>
                  <a:lnTo>
                    <a:pt x="1447" y="1250"/>
                  </a:lnTo>
                  <a:lnTo>
                    <a:pt x="1444" y="1246"/>
                  </a:lnTo>
                  <a:lnTo>
                    <a:pt x="1444" y="1241"/>
                  </a:lnTo>
                  <a:lnTo>
                    <a:pt x="1443" y="1236"/>
                  </a:lnTo>
                  <a:lnTo>
                    <a:pt x="1444" y="1226"/>
                  </a:lnTo>
                  <a:lnTo>
                    <a:pt x="1446" y="1216"/>
                  </a:lnTo>
                  <a:lnTo>
                    <a:pt x="1448" y="1206"/>
                  </a:lnTo>
                  <a:lnTo>
                    <a:pt x="1452" y="1197"/>
                  </a:lnTo>
                  <a:lnTo>
                    <a:pt x="1456" y="1190"/>
                  </a:lnTo>
                  <a:lnTo>
                    <a:pt x="1461" y="1182"/>
                  </a:lnTo>
                  <a:lnTo>
                    <a:pt x="1467" y="1174"/>
                  </a:lnTo>
                  <a:lnTo>
                    <a:pt x="1472" y="1167"/>
                  </a:lnTo>
                  <a:lnTo>
                    <a:pt x="1500" y="1139"/>
                  </a:lnTo>
                  <a:lnTo>
                    <a:pt x="1529" y="1107"/>
                  </a:lnTo>
                  <a:lnTo>
                    <a:pt x="1547" y="1078"/>
                  </a:lnTo>
                  <a:lnTo>
                    <a:pt x="1565" y="1051"/>
                  </a:lnTo>
                  <a:lnTo>
                    <a:pt x="1574" y="1040"/>
                  </a:lnTo>
                  <a:lnTo>
                    <a:pt x="1584" y="1028"/>
                  </a:lnTo>
                  <a:lnTo>
                    <a:pt x="1596" y="1018"/>
                  </a:lnTo>
                  <a:lnTo>
                    <a:pt x="1610" y="1006"/>
                  </a:lnTo>
                  <a:lnTo>
                    <a:pt x="1624" y="999"/>
                  </a:lnTo>
                  <a:lnTo>
                    <a:pt x="1638" y="993"/>
                  </a:lnTo>
                  <a:lnTo>
                    <a:pt x="1644" y="989"/>
                  </a:lnTo>
                  <a:lnTo>
                    <a:pt x="1648" y="985"/>
                  </a:lnTo>
                  <a:lnTo>
                    <a:pt x="1652" y="979"/>
                  </a:lnTo>
                  <a:lnTo>
                    <a:pt x="1653" y="972"/>
                  </a:lnTo>
                  <a:lnTo>
                    <a:pt x="1653" y="969"/>
                  </a:lnTo>
                  <a:lnTo>
                    <a:pt x="1652" y="965"/>
                  </a:lnTo>
                  <a:lnTo>
                    <a:pt x="1650" y="962"/>
                  </a:lnTo>
                  <a:lnTo>
                    <a:pt x="1648" y="960"/>
                  </a:lnTo>
                  <a:lnTo>
                    <a:pt x="1643" y="956"/>
                  </a:lnTo>
                  <a:lnTo>
                    <a:pt x="1636" y="954"/>
                  </a:lnTo>
                  <a:lnTo>
                    <a:pt x="1621" y="950"/>
                  </a:lnTo>
                  <a:lnTo>
                    <a:pt x="1605" y="949"/>
                  </a:lnTo>
                  <a:lnTo>
                    <a:pt x="1581" y="945"/>
                  </a:lnTo>
                  <a:lnTo>
                    <a:pt x="1560" y="939"/>
                  </a:lnTo>
                  <a:lnTo>
                    <a:pt x="1539" y="934"/>
                  </a:lnTo>
                  <a:lnTo>
                    <a:pt x="1515" y="930"/>
                  </a:lnTo>
                  <a:lnTo>
                    <a:pt x="1493" y="927"/>
                  </a:lnTo>
                  <a:lnTo>
                    <a:pt x="1473" y="922"/>
                  </a:lnTo>
                  <a:lnTo>
                    <a:pt x="1465" y="920"/>
                  </a:lnTo>
                  <a:lnTo>
                    <a:pt x="1456" y="916"/>
                  </a:lnTo>
                  <a:lnTo>
                    <a:pt x="1447" y="910"/>
                  </a:lnTo>
                  <a:lnTo>
                    <a:pt x="1438" y="903"/>
                  </a:lnTo>
                  <a:lnTo>
                    <a:pt x="1423" y="887"/>
                  </a:lnTo>
                  <a:lnTo>
                    <a:pt x="1408" y="872"/>
                  </a:lnTo>
                  <a:lnTo>
                    <a:pt x="1401" y="866"/>
                  </a:lnTo>
                  <a:lnTo>
                    <a:pt x="1392" y="861"/>
                  </a:lnTo>
                  <a:lnTo>
                    <a:pt x="1383" y="857"/>
                  </a:lnTo>
                  <a:lnTo>
                    <a:pt x="1372" y="856"/>
                  </a:lnTo>
                  <a:lnTo>
                    <a:pt x="1267" y="856"/>
                  </a:lnTo>
                  <a:lnTo>
                    <a:pt x="1262" y="856"/>
                  </a:lnTo>
                  <a:lnTo>
                    <a:pt x="1257" y="854"/>
                  </a:lnTo>
                  <a:lnTo>
                    <a:pt x="1255" y="852"/>
                  </a:lnTo>
                  <a:lnTo>
                    <a:pt x="1251" y="849"/>
                  </a:lnTo>
                  <a:lnTo>
                    <a:pt x="1246" y="843"/>
                  </a:lnTo>
                  <a:lnTo>
                    <a:pt x="1242" y="836"/>
                  </a:lnTo>
                  <a:lnTo>
                    <a:pt x="1236" y="816"/>
                  </a:lnTo>
                  <a:lnTo>
                    <a:pt x="1232" y="796"/>
                  </a:lnTo>
                  <a:lnTo>
                    <a:pt x="1226" y="773"/>
                  </a:lnTo>
                  <a:lnTo>
                    <a:pt x="1222" y="753"/>
                  </a:lnTo>
                  <a:lnTo>
                    <a:pt x="1220" y="732"/>
                  </a:lnTo>
                  <a:lnTo>
                    <a:pt x="1219" y="709"/>
                  </a:lnTo>
                  <a:lnTo>
                    <a:pt x="1219" y="657"/>
                  </a:lnTo>
                  <a:lnTo>
                    <a:pt x="1220" y="651"/>
                  </a:lnTo>
                  <a:lnTo>
                    <a:pt x="1221" y="646"/>
                  </a:lnTo>
                  <a:lnTo>
                    <a:pt x="1222" y="641"/>
                  </a:lnTo>
                  <a:lnTo>
                    <a:pt x="1225" y="636"/>
                  </a:lnTo>
                  <a:lnTo>
                    <a:pt x="1232" y="629"/>
                  </a:lnTo>
                  <a:lnTo>
                    <a:pt x="1241" y="622"/>
                  </a:lnTo>
                  <a:lnTo>
                    <a:pt x="1262" y="612"/>
                  </a:lnTo>
                  <a:lnTo>
                    <a:pt x="1285" y="602"/>
                  </a:lnTo>
                  <a:lnTo>
                    <a:pt x="1308" y="588"/>
                  </a:lnTo>
                  <a:lnTo>
                    <a:pt x="1326" y="576"/>
                  </a:lnTo>
                  <a:lnTo>
                    <a:pt x="1345" y="562"/>
                  </a:lnTo>
                  <a:lnTo>
                    <a:pt x="1367" y="550"/>
                  </a:lnTo>
                  <a:lnTo>
                    <a:pt x="1409" y="526"/>
                  </a:lnTo>
                  <a:lnTo>
                    <a:pt x="1447" y="506"/>
                  </a:lnTo>
                  <a:lnTo>
                    <a:pt x="1485" y="487"/>
                  </a:lnTo>
                  <a:lnTo>
                    <a:pt x="1529" y="464"/>
                  </a:lnTo>
                  <a:lnTo>
                    <a:pt x="1544" y="455"/>
                  </a:lnTo>
                  <a:lnTo>
                    <a:pt x="1556" y="447"/>
                  </a:lnTo>
                  <a:lnTo>
                    <a:pt x="1569" y="438"/>
                  </a:lnTo>
                  <a:lnTo>
                    <a:pt x="1580" y="428"/>
                  </a:lnTo>
                  <a:lnTo>
                    <a:pt x="1591" y="419"/>
                  </a:lnTo>
                  <a:lnTo>
                    <a:pt x="1603" y="409"/>
                  </a:lnTo>
                  <a:lnTo>
                    <a:pt x="1616" y="402"/>
                  </a:lnTo>
                  <a:lnTo>
                    <a:pt x="1631" y="393"/>
                  </a:lnTo>
                  <a:lnTo>
                    <a:pt x="1654" y="384"/>
                  </a:lnTo>
                  <a:lnTo>
                    <a:pt x="1674" y="375"/>
                  </a:lnTo>
                  <a:lnTo>
                    <a:pt x="1694" y="366"/>
                  </a:lnTo>
                  <a:lnTo>
                    <a:pt x="1716" y="354"/>
                  </a:lnTo>
                  <a:lnTo>
                    <a:pt x="1731" y="348"/>
                  </a:lnTo>
                  <a:lnTo>
                    <a:pt x="1746" y="344"/>
                  </a:lnTo>
                  <a:lnTo>
                    <a:pt x="1753" y="341"/>
                  </a:lnTo>
                  <a:lnTo>
                    <a:pt x="1759" y="339"/>
                  </a:lnTo>
                  <a:lnTo>
                    <a:pt x="1764" y="334"/>
                  </a:lnTo>
                  <a:lnTo>
                    <a:pt x="1768" y="327"/>
                  </a:lnTo>
                  <a:lnTo>
                    <a:pt x="1773" y="317"/>
                  </a:lnTo>
                  <a:lnTo>
                    <a:pt x="1776" y="307"/>
                  </a:lnTo>
                  <a:lnTo>
                    <a:pt x="1778" y="299"/>
                  </a:lnTo>
                  <a:lnTo>
                    <a:pt x="1780" y="290"/>
                  </a:lnTo>
                  <a:lnTo>
                    <a:pt x="1782" y="271"/>
                  </a:lnTo>
                  <a:lnTo>
                    <a:pt x="1785" y="251"/>
                  </a:lnTo>
                  <a:lnTo>
                    <a:pt x="1759" y="245"/>
                  </a:lnTo>
                  <a:lnTo>
                    <a:pt x="1737" y="242"/>
                  </a:lnTo>
                  <a:lnTo>
                    <a:pt x="1714" y="240"/>
                  </a:lnTo>
                  <a:lnTo>
                    <a:pt x="1693" y="238"/>
                  </a:lnTo>
                  <a:lnTo>
                    <a:pt x="1670" y="238"/>
                  </a:lnTo>
                  <a:lnTo>
                    <a:pt x="1648" y="237"/>
                  </a:lnTo>
                  <a:lnTo>
                    <a:pt x="1625" y="236"/>
                  </a:lnTo>
                  <a:lnTo>
                    <a:pt x="1600" y="232"/>
                  </a:lnTo>
                  <a:lnTo>
                    <a:pt x="1550" y="223"/>
                  </a:lnTo>
                  <a:lnTo>
                    <a:pt x="1505" y="216"/>
                  </a:lnTo>
                  <a:lnTo>
                    <a:pt x="1462" y="207"/>
                  </a:lnTo>
                  <a:lnTo>
                    <a:pt x="1421" y="200"/>
                  </a:lnTo>
                  <a:lnTo>
                    <a:pt x="1380" y="192"/>
                  </a:lnTo>
                  <a:lnTo>
                    <a:pt x="1338" y="184"/>
                  </a:lnTo>
                  <a:lnTo>
                    <a:pt x="1293" y="177"/>
                  </a:lnTo>
                  <a:lnTo>
                    <a:pt x="1242" y="168"/>
                  </a:lnTo>
                  <a:lnTo>
                    <a:pt x="1201" y="163"/>
                  </a:lnTo>
                  <a:lnTo>
                    <a:pt x="1162" y="158"/>
                  </a:lnTo>
                  <a:lnTo>
                    <a:pt x="1126" y="154"/>
                  </a:lnTo>
                  <a:lnTo>
                    <a:pt x="1091" y="151"/>
                  </a:lnTo>
                  <a:lnTo>
                    <a:pt x="1055" y="146"/>
                  </a:lnTo>
                  <a:lnTo>
                    <a:pt x="1020" y="139"/>
                  </a:lnTo>
                  <a:lnTo>
                    <a:pt x="983" y="130"/>
                  </a:lnTo>
                  <a:lnTo>
                    <a:pt x="941" y="118"/>
                  </a:lnTo>
                  <a:lnTo>
                    <a:pt x="919" y="110"/>
                  </a:lnTo>
                  <a:lnTo>
                    <a:pt x="897" y="100"/>
                  </a:lnTo>
                  <a:lnTo>
                    <a:pt x="878" y="92"/>
                  </a:lnTo>
                  <a:lnTo>
                    <a:pt x="861" y="82"/>
                  </a:lnTo>
                  <a:lnTo>
                    <a:pt x="843" y="73"/>
                  </a:lnTo>
                  <a:lnTo>
                    <a:pt x="824" y="65"/>
                  </a:lnTo>
                  <a:lnTo>
                    <a:pt x="803" y="58"/>
                  </a:lnTo>
                  <a:lnTo>
                    <a:pt x="779" y="53"/>
                  </a:lnTo>
                  <a:lnTo>
                    <a:pt x="747" y="46"/>
                  </a:lnTo>
                  <a:lnTo>
                    <a:pt x="717" y="41"/>
                  </a:lnTo>
                  <a:lnTo>
                    <a:pt x="688" y="35"/>
                  </a:lnTo>
                  <a:lnTo>
                    <a:pt x="661" y="30"/>
                  </a:lnTo>
                  <a:lnTo>
                    <a:pt x="634" y="24"/>
                  </a:lnTo>
                  <a:lnTo>
                    <a:pt x="606" y="18"/>
                  </a:lnTo>
                  <a:lnTo>
                    <a:pt x="577" y="9"/>
                  </a:lnTo>
                  <a:lnTo>
                    <a:pt x="547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77" name="Freeform 12"/>
            <p:cNvSpPr>
              <a:spLocks/>
            </p:cNvSpPr>
            <p:nvPr/>
          </p:nvSpPr>
          <p:spPr bwMode="auto">
            <a:xfrm>
              <a:off x="4487063" y="1054192"/>
              <a:ext cx="11857" cy="9880"/>
            </a:xfrm>
            <a:custGeom>
              <a:avLst/>
              <a:gdLst>
                <a:gd name="T0" fmla="*/ 2 w 46"/>
                <a:gd name="T1" fmla="*/ 0 h 39"/>
                <a:gd name="T2" fmla="*/ 0 w 46"/>
                <a:gd name="T3" fmla="*/ 4 h 39"/>
                <a:gd name="T4" fmla="*/ 0 w 46"/>
                <a:gd name="T5" fmla="*/ 7 h 39"/>
                <a:gd name="T6" fmla="*/ 0 w 46"/>
                <a:gd name="T7" fmla="*/ 11 h 39"/>
                <a:gd name="T8" fmla="*/ 2 w 46"/>
                <a:gd name="T9" fmla="*/ 14 h 39"/>
                <a:gd name="T10" fmla="*/ 5 w 46"/>
                <a:gd name="T11" fmla="*/ 16 h 39"/>
                <a:gd name="T12" fmla="*/ 9 w 46"/>
                <a:gd name="T13" fmla="*/ 17 h 39"/>
                <a:gd name="T14" fmla="*/ 24 w 46"/>
                <a:gd name="T15" fmla="*/ 30 h 39"/>
                <a:gd name="T16" fmla="*/ 39 w 46"/>
                <a:gd name="T17" fmla="*/ 39 h 39"/>
                <a:gd name="T18" fmla="*/ 41 w 46"/>
                <a:gd name="T19" fmla="*/ 34 h 39"/>
                <a:gd name="T20" fmla="*/ 44 w 46"/>
                <a:gd name="T21" fmla="*/ 29 h 39"/>
                <a:gd name="T22" fmla="*/ 45 w 46"/>
                <a:gd name="T23" fmla="*/ 24 h 39"/>
                <a:gd name="T24" fmla="*/ 46 w 46"/>
                <a:gd name="T25" fmla="*/ 17 h 39"/>
                <a:gd name="T26" fmla="*/ 45 w 46"/>
                <a:gd name="T27" fmla="*/ 15 h 39"/>
                <a:gd name="T28" fmla="*/ 44 w 46"/>
                <a:gd name="T29" fmla="*/ 11 h 39"/>
                <a:gd name="T30" fmla="*/ 43 w 46"/>
                <a:gd name="T31" fmla="*/ 9 h 39"/>
                <a:gd name="T32" fmla="*/ 40 w 46"/>
                <a:gd name="T33" fmla="*/ 7 h 39"/>
                <a:gd name="T34" fmla="*/ 35 w 46"/>
                <a:gd name="T35" fmla="*/ 4 h 39"/>
                <a:gd name="T36" fmla="*/ 29 w 46"/>
                <a:gd name="T37" fmla="*/ 1 h 39"/>
                <a:gd name="T38" fmla="*/ 14 w 46"/>
                <a:gd name="T39" fmla="*/ 0 h 39"/>
                <a:gd name="T40" fmla="*/ 2 w 46"/>
                <a:gd name="T4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39">
                  <a:moveTo>
                    <a:pt x="2" y="0"/>
                  </a:moveTo>
                  <a:lnTo>
                    <a:pt x="0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5" y="16"/>
                  </a:lnTo>
                  <a:lnTo>
                    <a:pt x="9" y="17"/>
                  </a:lnTo>
                  <a:lnTo>
                    <a:pt x="24" y="30"/>
                  </a:lnTo>
                  <a:lnTo>
                    <a:pt x="39" y="39"/>
                  </a:lnTo>
                  <a:lnTo>
                    <a:pt x="41" y="34"/>
                  </a:lnTo>
                  <a:lnTo>
                    <a:pt x="44" y="29"/>
                  </a:lnTo>
                  <a:lnTo>
                    <a:pt x="45" y="24"/>
                  </a:lnTo>
                  <a:lnTo>
                    <a:pt x="46" y="17"/>
                  </a:lnTo>
                  <a:lnTo>
                    <a:pt x="45" y="15"/>
                  </a:lnTo>
                  <a:lnTo>
                    <a:pt x="44" y="11"/>
                  </a:lnTo>
                  <a:lnTo>
                    <a:pt x="43" y="9"/>
                  </a:lnTo>
                  <a:lnTo>
                    <a:pt x="40" y="7"/>
                  </a:lnTo>
                  <a:lnTo>
                    <a:pt x="35" y="4"/>
                  </a:lnTo>
                  <a:lnTo>
                    <a:pt x="29" y="1"/>
                  </a:lnTo>
                  <a:lnTo>
                    <a:pt x="1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/>
            </a:solidFill>
            <a:ln w="317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78" name="Freeform 13"/>
            <p:cNvSpPr>
              <a:spLocks/>
            </p:cNvSpPr>
            <p:nvPr/>
          </p:nvSpPr>
          <p:spPr bwMode="auto">
            <a:xfrm>
              <a:off x="4465326" y="1050240"/>
              <a:ext cx="13833" cy="7904"/>
            </a:xfrm>
            <a:custGeom>
              <a:avLst/>
              <a:gdLst>
                <a:gd name="T0" fmla="*/ 23 w 57"/>
                <a:gd name="T1" fmla="*/ 0 h 34"/>
                <a:gd name="T2" fmla="*/ 12 w 57"/>
                <a:gd name="T3" fmla="*/ 0 h 34"/>
                <a:gd name="T4" fmla="*/ 1 w 57"/>
                <a:gd name="T5" fmla="*/ 0 h 34"/>
                <a:gd name="T6" fmla="*/ 0 w 57"/>
                <a:gd name="T7" fmla="*/ 6 h 34"/>
                <a:gd name="T8" fmla="*/ 0 w 57"/>
                <a:gd name="T9" fmla="*/ 13 h 34"/>
                <a:gd name="T10" fmla="*/ 0 w 57"/>
                <a:gd name="T11" fmla="*/ 16 h 34"/>
                <a:gd name="T12" fmla="*/ 1 w 57"/>
                <a:gd name="T13" fmla="*/ 20 h 34"/>
                <a:gd name="T14" fmla="*/ 3 w 57"/>
                <a:gd name="T15" fmla="*/ 24 h 34"/>
                <a:gd name="T16" fmla="*/ 5 w 57"/>
                <a:gd name="T17" fmla="*/ 28 h 34"/>
                <a:gd name="T18" fmla="*/ 8 w 57"/>
                <a:gd name="T19" fmla="*/ 30 h 34"/>
                <a:gd name="T20" fmla="*/ 11 w 57"/>
                <a:gd name="T21" fmla="*/ 33 h 34"/>
                <a:gd name="T22" fmla="*/ 15 w 57"/>
                <a:gd name="T23" fmla="*/ 34 h 34"/>
                <a:gd name="T24" fmla="*/ 18 w 57"/>
                <a:gd name="T25" fmla="*/ 34 h 34"/>
                <a:gd name="T26" fmla="*/ 30 w 57"/>
                <a:gd name="T27" fmla="*/ 34 h 34"/>
                <a:gd name="T28" fmla="*/ 40 w 57"/>
                <a:gd name="T29" fmla="*/ 31 h 34"/>
                <a:gd name="T30" fmla="*/ 48 w 57"/>
                <a:gd name="T31" fmla="*/ 28 h 34"/>
                <a:gd name="T32" fmla="*/ 57 w 57"/>
                <a:gd name="T33" fmla="*/ 23 h 34"/>
                <a:gd name="T34" fmla="*/ 55 w 57"/>
                <a:gd name="T35" fmla="*/ 18 h 34"/>
                <a:gd name="T36" fmla="*/ 51 w 57"/>
                <a:gd name="T37" fmla="*/ 13 h 34"/>
                <a:gd name="T38" fmla="*/ 48 w 57"/>
                <a:gd name="T39" fmla="*/ 9 h 34"/>
                <a:gd name="T40" fmla="*/ 43 w 57"/>
                <a:gd name="T41" fmla="*/ 6 h 34"/>
                <a:gd name="T42" fmla="*/ 40 w 57"/>
                <a:gd name="T43" fmla="*/ 4 h 34"/>
                <a:gd name="T44" fmla="*/ 35 w 57"/>
                <a:gd name="T45" fmla="*/ 1 h 34"/>
                <a:gd name="T46" fmla="*/ 30 w 57"/>
                <a:gd name="T47" fmla="*/ 0 h 34"/>
                <a:gd name="T48" fmla="*/ 23 w 57"/>
                <a:gd name="T4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" h="34">
                  <a:moveTo>
                    <a:pt x="23" y="0"/>
                  </a:moveTo>
                  <a:lnTo>
                    <a:pt x="12" y="0"/>
                  </a:lnTo>
                  <a:lnTo>
                    <a:pt x="1" y="0"/>
                  </a:lnTo>
                  <a:lnTo>
                    <a:pt x="0" y="6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3" y="24"/>
                  </a:lnTo>
                  <a:lnTo>
                    <a:pt x="5" y="28"/>
                  </a:lnTo>
                  <a:lnTo>
                    <a:pt x="8" y="30"/>
                  </a:lnTo>
                  <a:lnTo>
                    <a:pt x="11" y="33"/>
                  </a:lnTo>
                  <a:lnTo>
                    <a:pt x="15" y="34"/>
                  </a:lnTo>
                  <a:lnTo>
                    <a:pt x="18" y="34"/>
                  </a:lnTo>
                  <a:lnTo>
                    <a:pt x="30" y="34"/>
                  </a:lnTo>
                  <a:lnTo>
                    <a:pt x="40" y="31"/>
                  </a:lnTo>
                  <a:lnTo>
                    <a:pt x="48" y="28"/>
                  </a:lnTo>
                  <a:lnTo>
                    <a:pt x="57" y="23"/>
                  </a:lnTo>
                  <a:lnTo>
                    <a:pt x="55" y="18"/>
                  </a:lnTo>
                  <a:lnTo>
                    <a:pt x="51" y="13"/>
                  </a:lnTo>
                  <a:lnTo>
                    <a:pt x="48" y="9"/>
                  </a:lnTo>
                  <a:lnTo>
                    <a:pt x="43" y="6"/>
                  </a:lnTo>
                  <a:lnTo>
                    <a:pt x="40" y="4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2"/>
            </a:solidFill>
            <a:ln w="317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79" name="Freeform 14"/>
            <p:cNvSpPr>
              <a:spLocks/>
            </p:cNvSpPr>
            <p:nvPr/>
          </p:nvSpPr>
          <p:spPr bwMode="auto">
            <a:xfrm>
              <a:off x="4441613" y="1052216"/>
              <a:ext cx="15809" cy="7904"/>
            </a:xfrm>
            <a:custGeom>
              <a:avLst/>
              <a:gdLst>
                <a:gd name="T0" fmla="*/ 1 w 65"/>
                <a:gd name="T1" fmla="*/ 7 h 31"/>
                <a:gd name="T2" fmla="*/ 1 w 65"/>
                <a:gd name="T3" fmla="*/ 12 h 31"/>
                <a:gd name="T4" fmla="*/ 0 w 65"/>
                <a:gd name="T5" fmla="*/ 17 h 31"/>
                <a:gd name="T6" fmla="*/ 1 w 65"/>
                <a:gd name="T7" fmla="*/ 22 h 31"/>
                <a:gd name="T8" fmla="*/ 4 w 65"/>
                <a:gd name="T9" fmla="*/ 27 h 31"/>
                <a:gd name="T10" fmla="*/ 7 w 65"/>
                <a:gd name="T11" fmla="*/ 30 h 31"/>
                <a:gd name="T12" fmla="*/ 12 w 65"/>
                <a:gd name="T13" fmla="*/ 31 h 31"/>
                <a:gd name="T14" fmla="*/ 26 w 65"/>
                <a:gd name="T15" fmla="*/ 26 h 31"/>
                <a:gd name="T16" fmla="*/ 41 w 65"/>
                <a:gd name="T17" fmla="*/ 22 h 31"/>
                <a:gd name="T18" fmla="*/ 50 w 65"/>
                <a:gd name="T19" fmla="*/ 24 h 31"/>
                <a:gd name="T20" fmla="*/ 58 w 65"/>
                <a:gd name="T21" fmla="*/ 26 h 31"/>
                <a:gd name="T22" fmla="*/ 63 w 65"/>
                <a:gd name="T23" fmla="*/ 19 h 31"/>
                <a:gd name="T24" fmla="*/ 65 w 65"/>
                <a:gd name="T25" fmla="*/ 11 h 31"/>
                <a:gd name="T26" fmla="*/ 64 w 65"/>
                <a:gd name="T27" fmla="*/ 7 h 31"/>
                <a:gd name="T28" fmla="*/ 63 w 65"/>
                <a:gd name="T29" fmla="*/ 5 h 31"/>
                <a:gd name="T30" fmla="*/ 60 w 65"/>
                <a:gd name="T31" fmla="*/ 2 h 31"/>
                <a:gd name="T32" fmla="*/ 56 w 65"/>
                <a:gd name="T33" fmla="*/ 1 h 31"/>
                <a:gd name="T34" fmla="*/ 46 w 65"/>
                <a:gd name="T35" fmla="*/ 0 h 31"/>
                <a:gd name="T36" fmla="*/ 35 w 65"/>
                <a:gd name="T37" fmla="*/ 1 h 31"/>
                <a:gd name="T38" fmla="*/ 14 w 65"/>
                <a:gd name="T39" fmla="*/ 5 h 31"/>
                <a:gd name="T40" fmla="*/ 1 w 65"/>
                <a:gd name="T41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5" h="31">
                  <a:moveTo>
                    <a:pt x="1" y="7"/>
                  </a:moveTo>
                  <a:lnTo>
                    <a:pt x="1" y="12"/>
                  </a:lnTo>
                  <a:lnTo>
                    <a:pt x="0" y="17"/>
                  </a:lnTo>
                  <a:lnTo>
                    <a:pt x="1" y="22"/>
                  </a:lnTo>
                  <a:lnTo>
                    <a:pt x="4" y="27"/>
                  </a:lnTo>
                  <a:lnTo>
                    <a:pt x="7" y="30"/>
                  </a:lnTo>
                  <a:lnTo>
                    <a:pt x="12" y="31"/>
                  </a:lnTo>
                  <a:lnTo>
                    <a:pt x="26" y="26"/>
                  </a:lnTo>
                  <a:lnTo>
                    <a:pt x="41" y="22"/>
                  </a:lnTo>
                  <a:lnTo>
                    <a:pt x="50" y="24"/>
                  </a:lnTo>
                  <a:lnTo>
                    <a:pt x="58" y="26"/>
                  </a:lnTo>
                  <a:lnTo>
                    <a:pt x="63" y="19"/>
                  </a:lnTo>
                  <a:lnTo>
                    <a:pt x="65" y="11"/>
                  </a:lnTo>
                  <a:lnTo>
                    <a:pt x="64" y="7"/>
                  </a:lnTo>
                  <a:lnTo>
                    <a:pt x="63" y="5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6" y="0"/>
                  </a:lnTo>
                  <a:lnTo>
                    <a:pt x="35" y="1"/>
                  </a:lnTo>
                  <a:lnTo>
                    <a:pt x="14" y="5"/>
                  </a:lnTo>
                  <a:lnTo>
                    <a:pt x="1" y="7"/>
                  </a:lnTo>
                  <a:close/>
                </a:path>
              </a:pathLst>
            </a:custGeom>
            <a:solidFill>
              <a:schemeClr val="bg2"/>
            </a:solidFill>
            <a:ln w="317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80" name="Freeform 15"/>
            <p:cNvSpPr>
              <a:spLocks/>
            </p:cNvSpPr>
            <p:nvPr/>
          </p:nvSpPr>
          <p:spPr bwMode="auto">
            <a:xfrm>
              <a:off x="4195589" y="607594"/>
              <a:ext cx="463395" cy="497976"/>
            </a:xfrm>
            <a:custGeom>
              <a:avLst/>
              <a:gdLst>
                <a:gd name="T0" fmla="*/ 429 w 1875"/>
                <a:gd name="T1" fmla="*/ 73 h 2016"/>
                <a:gd name="T2" fmla="*/ 434 w 1875"/>
                <a:gd name="T3" fmla="*/ 142 h 2016"/>
                <a:gd name="T4" fmla="*/ 315 w 1875"/>
                <a:gd name="T5" fmla="*/ 124 h 2016"/>
                <a:gd name="T6" fmla="*/ 221 w 1875"/>
                <a:gd name="T7" fmla="*/ 225 h 2016"/>
                <a:gd name="T8" fmla="*/ 166 w 1875"/>
                <a:gd name="T9" fmla="*/ 325 h 2016"/>
                <a:gd name="T10" fmla="*/ 63 w 1875"/>
                <a:gd name="T11" fmla="*/ 384 h 2016"/>
                <a:gd name="T12" fmla="*/ 1 w 1875"/>
                <a:gd name="T13" fmla="*/ 484 h 2016"/>
                <a:gd name="T14" fmla="*/ 63 w 1875"/>
                <a:gd name="T15" fmla="*/ 572 h 2016"/>
                <a:gd name="T16" fmla="*/ 152 w 1875"/>
                <a:gd name="T17" fmla="*/ 615 h 2016"/>
                <a:gd name="T18" fmla="*/ 207 w 1875"/>
                <a:gd name="T19" fmla="*/ 706 h 2016"/>
                <a:gd name="T20" fmla="*/ 163 w 1875"/>
                <a:gd name="T21" fmla="*/ 814 h 2016"/>
                <a:gd name="T22" fmla="*/ 94 w 1875"/>
                <a:gd name="T23" fmla="*/ 925 h 2016"/>
                <a:gd name="T24" fmla="*/ 173 w 1875"/>
                <a:gd name="T25" fmla="*/ 1107 h 2016"/>
                <a:gd name="T26" fmla="*/ 251 w 1875"/>
                <a:gd name="T27" fmla="*/ 1274 h 2016"/>
                <a:gd name="T28" fmla="*/ 325 w 1875"/>
                <a:gd name="T29" fmla="*/ 1302 h 2016"/>
                <a:gd name="T30" fmla="*/ 430 w 1875"/>
                <a:gd name="T31" fmla="*/ 1365 h 2016"/>
                <a:gd name="T32" fmla="*/ 551 w 1875"/>
                <a:gd name="T33" fmla="*/ 1290 h 2016"/>
                <a:gd name="T34" fmla="*/ 642 w 1875"/>
                <a:gd name="T35" fmla="*/ 1301 h 2016"/>
                <a:gd name="T36" fmla="*/ 700 w 1875"/>
                <a:gd name="T37" fmla="*/ 1368 h 2016"/>
                <a:gd name="T38" fmla="*/ 786 w 1875"/>
                <a:gd name="T39" fmla="*/ 1335 h 2016"/>
                <a:gd name="T40" fmla="*/ 833 w 1875"/>
                <a:gd name="T41" fmla="*/ 1379 h 2016"/>
                <a:gd name="T42" fmla="*/ 793 w 1875"/>
                <a:gd name="T43" fmla="*/ 1545 h 2016"/>
                <a:gd name="T44" fmla="*/ 850 w 1875"/>
                <a:gd name="T45" fmla="*/ 1855 h 2016"/>
                <a:gd name="T46" fmla="*/ 927 w 1875"/>
                <a:gd name="T47" fmla="*/ 1871 h 2016"/>
                <a:gd name="T48" fmla="*/ 909 w 1875"/>
                <a:gd name="T49" fmla="*/ 1826 h 2016"/>
                <a:gd name="T50" fmla="*/ 875 w 1875"/>
                <a:gd name="T51" fmla="*/ 1777 h 2016"/>
                <a:gd name="T52" fmla="*/ 883 w 1875"/>
                <a:gd name="T53" fmla="*/ 1730 h 2016"/>
                <a:gd name="T54" fmla="*/ 949 w 1875"/>
                <a:gd name="T55" fmla="*/ 1724 h 2016"/>
                <a:gd name="T56" fmla="*/ 988 w 1875"/>
                <a:gd name="T57" fmla="*/ 1704 h 2016"/>
                <a:gd name="T58" fmla="*/ 1054 w 1875"/>
                <a:gd name="T59" fmla="*/ 1659 h 2016"/>
                <a:gd name="T60" fmla="*/ 1182 w 1875"/>
                <a:gd name="T61" fmla="*/ 1711 h 2016"/>
                <a:gd name="T62" fmla="*/ 1276 w 1875"/>
                <a:gd name="T63" fmla="*/ 1737 h 2016"/>
                <a:gd name="T64" fmla="*/ 1294 w 1875"/>
                <a:gd name="T65" fmla="*/ 1824 h 2016"/>
                <a:gd name="T66" fmla="*/ 1270 w 1875"/>
                <a:gd name="T67" fmla="*/ 1865 h 2016"/>
                <a:gd name="T68" fmla="*/ 1338 w 1875"/>
                <a:gd name="T69" fmla="*/ 1860 h 2016"/>
                <a:gd name="T70" fmla="*/ 1418 w 1875"/>
                <a:gd name="T71" fmla="*/ 1793 h 2016"/>
                <a:gd name="T72" fmla="*/ 1453 w 1875"/>
                <a:gd name="T73" fmla="*/ 1759 h 2016"/>
                <a:gd name="T74" fmla="*/ 1472 w 1875"/>
                <a:gd name="T75" fmla="*/ 1724 h 2016"/>
                <a:gd name="T76" fmla="*/ 1539 w 1875"/>
                <a:gd name="T77" fmla="*/ 1728 h 2016"/>
                <a:gd name="T78" fmla="*/ 1625 w 1875"/>
                <a:gd name="T79" fmla="*/ 1807 h 2016"/>
                <a:gd name="T80" fmla="*/ 1716 w 1875"/>
                <a:gd name="T81" fmla="*/ 1927 h 2016"/>
                <a:gd name="T82" fmla="*/ 1645 w 1875"/>
                <a:gd name="T83" fmla="*/ 1986 h 2016"/>
                <a:gd name="T84" fmla="*/ 1849 w 1875"/>
                <a:gd name="T85" fmla="*/ 2009 h 2016"/>
                <a:gd name="T86" fmla="*/ 1845 w 1875"/>
                <a:gd name="T87" fmla="*/ 1846 h 2016"/>
                <a:gd name="T88" fmla="*/ 1689 w 1875"/>
                <a:gd name="T89" fmla="*/ 1669 h 2016"/>
                <a:gd name="T90" fmla="*/ 1574 w 1875"/>
                <a:gd name="T91" fmla="*/ 1586 h 2016"/>
                <a:gd name="T92" fmla="*/ 1654 w 1875"/>
                <a:gd name="T93" fmla="*/ 1403 h 2016"/>
                <a:gd name="T94" fmla="*/ 1530 w 1875"/>
                <a:gd name="T95" fmla="*/ 1281 h 2016"/>
                <a:gd name="T96" fmla="*/ 1444 w 1875"/>
                <a:gd name="T97" fmla="*/ 1226 h 2016"/>
                <a:gd name="T98" fmla="*/ 1574 w 1875"/>
                <a:gd name="T99" fmla="*/ 1040 h 2016"/>
                <a:gd name="T100" fmla="*/ 1650 w 1875"/>
                <a:gd name="T101" fmla="*/ 962 h 2016"/>
                <a:gd name="T102" fmla="*/ 1465 w 1875"/>
                <a:gd name="T103" fmla="*/ 920 h 2016"/>
                <a:gd name="T104" fmla="*/ 1257 w 1875"/>
                <a:gd name="T105" fmla="*/ 854 h 2016"/>
                <a:gd name="T106" fmla="*/ 1220 w 1875"/>
                <a:gd name="T107" fmla="*/ 651 h 2016"/>
                <a:gd name="T108" fmla="*/ 1409 w 1875"/>
                <a:gd name="T109" fmla="*/ 526 h 2016"/>
                <a:gd name="T110" fmla="*/ 1654 w 1875"/>
                <a:gd name="T111" fmla="*/ 384 h 2016"/>
                <a:gd name="T112" fmla="*/ 1778 w 1875"/>
                <a:gd name="T113" fmla="*/ 299 h 2016"/>
                <a:gd name="T114" fmla="*/ 1600 w 1875"/>
                <a:gd name="T115" fmla="*/ 232 h 2016"/>
                <a:gd name="T116" fmla="*/ 1091 w 1875"/>
                <a:gd name="T117" fmla="*/ 151 h 2016"/>
                <a:gd name="T118" fmla="*/ 779 w 1875"/>
                <a:gd name="T119" fmla="*/ 53 h 2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75" h="2016">
                  <a:moveTo>
                    <a:pt x="547" y="0"/>
                  </a:moveTo>
                  <a:lnTo>
                    <a:pt x="509" y="11"/>
                  </a:lnTo>
                  <a:lnTo>
                    <a:pt x="471" y="20"/>
                  </a:lnTo>
                  <a:lnTo>
                    <a:pt x="462" y="23"/>
                  </a:lnTo>
                  <a:lnTo>
                    <a:pt x="453" y="25"/>
                  </a:lnTo>
                  <a:lnTo>
                    <a:pt x="447" y="30"/>
                  </a:lnTo>
                  <a:lnTo>
                    <a:pt x="440" y="34"/>
                  </a:lnTo>
                  <a:lnTo>
                    <a:pt x="435" y="40"/>
                  </a:lnTo>
                  <a:lnTo>
                    <a:pt x="432" y="46"/>
                  </a:lnTo>
                  <a:lnTo>
                    <a:pt x="429" y="54"/>
                  </a:lnTo>
                  <a:lnTo>
                    <a:pt x="428" y="63"/>
                  </a:lnTo>
                  <a:lnTo>
                    <a:pt x="429" y="73"/>
                  </a:lnTo>
                  <a:lnTo>
                    <a:pt x="432" y="80"/>
                  </a:lnTo>
                  <a:lnTo>
                    <a:pt x="435" y="88"/>
                  </a:lnTo>
                  <a:lnTo>
                    <a:pt x="439" y="95"/>
                  </a:lnTo>
                  <a:lnTo>
                    <a:pt x="443" y="103"/>
                  </a:lnTo>
                  <a:lnTo>
                    <a:pt x="445" y="110"/>
                  </a:lnTo>
                  <a:lnTo>
                    <a:pt x="448" y="119"/>
                  </a:lnTo>
                  <a:lnTo>
                    <a:pt x="449" y="129"/>
                  </a:lnTo>
                  <a:lnTo>
                    <a:pt x="449" y="133"/>
                  </a:lnTo>
                  <a:lnTo>
                    <a:pt x="447" y="136"/>
                  </a:lnTo>
                  <a:lnTo>
                    <a:pt x="444" y="138"/>
                  </a:lnTo>
                  <a:lnTo>
                    <a:pt x="442" y="139"/>
                  </a:lnTo>
                  <a:lnTo>
                    <a:pt x="434" y="142"/>
                  </a:lnTo>
                  <a:lnTo>
                    <a:pt x="425" y="142"/>
                  </a:lnTo>
                  <a:lnTo>
                    <a:pt x="413" y="142"/>
                  </a:lnTo>
                  <a:lnTo>
                    <a:pt x="403" y="139"/>
                  </a:lnTo>
                  <a:lnTo>
                    <a:pt x="393" y="136"/>
                  </a:lnTo>
                  <a:lnTo>
                    <a:pt x="383" y="132"/>
                  </a:lnTo>
                  <a:lnTo>
                    <a:pt x="373" y="128"/>
                  </a:lnTo>
                  <a:lnTo>
                    <a:pt x="363" y="124"/>
                  </a:lnTo>
                  <a:lnTo>
                    <a:pt x="351" y="122"/>
                  </a:lnTo>
                  <a:lnTo>
                    <a:pt x="340" y="120"/>
                  </a:lnTo>
                  <a:lnTo>
                    <a:pt x="331" y="122"/>
                  </a:lnTo>
                  <a:lnTo>
                    <a:pt x="322" y="123"/>
                  </a:lnTo>
                  <a:lnTo>
                    <a:pt x="315" y="124"/>
                  </a:lnTo>
                  <a:lnTo>
                    <a:pt x="307" y="128"/>
                  </a:lnTo>
                  <a:lnTo>
                    <a:pt x="301" y="132"/>
                  </a:lnTo>
                  <a:lnTo>
                    <a:pt x="295" y="136"/>
                  </a:lnTo>
                  <a:lnTo>
                    <a:pt x="289" y="141"/>
                  </a:lnTo>
                  <a:lnTo>
                    <a:pt x="282" y="146"/>
                  </a:lnTo>
                  <a:lnTo>
                    <a:pt x="272" y="157"/>
                  </a:lnTo>
                  <a:lnTo>
                    <a:pt x="262" y="171"/>
                  </a:lnTo>
                  <a:lnTo>
                    <a:pt x="252" y="186"/>
                  </a:lnTo>
                  <a:lnTo>
                    <a:pt x="243" y="201"/>
                  </a:lnTo>
                  <a:lnTo>
                    <a:pt x="236" y="210"/>
                  </a:lnTo>
                  <a:lnTo>
                    <a:pt x="228" y="218"/>
                  </a:lnTo>
                  <a:lnTo>
                    <a:pt x="221" y="225"/>
                  </a:lnTo>
                  <a:lnTo>
                    <a:pt x="213" y="231"/>
                  </a:lnTo>
                  <a:lnTo>
                    <a:pt x="204" y="238"/>
                  </a:lnTo>
                  <a:lnTo>
                    <a:pt x="198" y="245"/>
                  </a:lnTo>
                  <a:lnTo>
                    <a:pt x="191" y="253"/>
                  </a:lnTo>
                  <a:lnTo>
                    <a:pt x="184" y="264"/>
                  </a:lnTo>
                  <a:lnTo>
                    <a:pt x="182" y="275"/>
                  </a:lnTo>
                  <a:lnTo>
                    <a:pt x="181" y="285"/>
                  </a:lnTo>
                  <a:lnTo>
                    <a:pt x="179" y="295"/>
                  </a:lnTo>
                  <a:lnTo>
                    <a:pt x="177" y="306"/>
                  </a:lnTo>
                  <a:lnTo>
                    <a:pt x="174" y="314"/>
                  </a:lnTo>
                  <a:lnTo>
                    <a:pt x="171" y="320"/>
                  </a:lnTo>
                  <a:lnTo>
                    <a:pt x="166" y="325"/>
                  </a:lnTo>
                  <a:lnTo>
                    <a:pt x="162" y="330"/>
                  </a:lnTo>
                  <a:lnTo>
                    <a:pt x="151" y="339"/>
                  </a:lnTo>
                  <a:lnTo>
                    <a:pt x="138" y="345"/>
                  </a:lnTo>
                  <a:lnTo>
                    <a:pt x="125" y="350"/>
                  </a:lnTo>
                  <a:lnTo>
                    <a:pt x="110" y="354"/>
                  </a:lnTo>
                  <a:lnTo>
                    <a:pt x="95" y="358"/>
                  </a:lnTo>
                  <a:lnTo>
                    <a:pt x="79" y="361"/>
                  </a:lnTo>
                  <a:lnTo>
                    <a:pt x="74" y="363"/>
                  </a:lnTo>
                  <a:lnTo>
                    <a:pt x="71" y="366"/>
                  </a:lnTo>
                  <a:lnTo>
                    <a:pt x="68" y="370"/>
                  </a:lnTo>
                  <a:lnTo>
                    <a:pt x="66" y="374"/>
                  </a:lnTo>
                  <a:lnTo>
                    <a:pt x="63" y="384"/>
                  </a:lnTo>
                  <a:lnTo>
                    <a:pt x="58" y="393"/>
                  </a:lnTo>
                  <a:lnTo>
                    <a:pt x="49" y="404"/>
                  </a:lnTo>
                  <a:lnTo>
                    <a:pt x="40" y="414"/>
                  </a:lnTo>
                  <a:lnTo>
                    <a:pt x="30" y="423"/>
                  </a:lnTo>
                  <a:lnTo>
                    <a:pt x="21" y="432"/>
                  </a:lnTo>
                  <a:lnTo>
                    <a:pt x="12" y="440"/>
                  </a:lnTo>
                  <a:lnTo>
                    <a:pt x="6" y="450"/>
                  </a:lnTo>
                  <a:lnTo>
                    <a:pt x="4" y="455"/>
                  </a:lnTo>
                  <a:lnTo>
                    <a:pt x="1" y="462"/>
                  </a:lnTo>
                  <a:lnTo>
                    <a:pt x="0" y="468"/>
                  </a:lnTo>
                  <a:lnTo>
                    <a:pt x="0" y="476"/>
                  </a:lnTo>
                  <a:lnTo>
                    <a:pt x="1" y="484"/>
                  </a:lnTo>
                  <a:lnTo>
                    <a:pt x="4" y="492"/>
                  </a:lnTo>
                  <a:lnTo>
                    <a:pt x="7" y="499"/>
                  </a:lnTo>
                  <a:lnTo>
                    <a:pt x="12" y="506"/>
                  </a:lnTo>
                  <a:lnTo>
                    <a:pt x="24" y="518"/>
                  </a:lnTo>
                  <a:lnTo>
                    <a:pt x="34" y="533"/>
                  </a:lnTo>
                  <a:lnTo>
                    <a:pt x="38" y="542"/>
                  </a:lnTo>
                  <a:lnTo>
                    <a:pt x="40" y="550"/>
                  </a:lnTo>
                  <a:lnTo>
                    <a:pt x="43" y="558"/>
                  </a:lnTo>
                  <a:lnTo>
                    <a:pt x="48" y="565"/>
                  </a:lnTo>
                  <a:lnTo>
                    <a:pt x="53" y="568"/>
                  </a:lnTo>
                  <a:lnTo>
                    <a:pt x="58" y="571"/>
                  </a:lnTo>
                  <a:lnTo>
                    <a:pt x="63" y="572"/>
                  </a:lnTo>
                  <a:lnTo>
                    <a:pt x="68" y="572"/>
                  </a:lnTo>
                  <a:lnTo>
                    <a:pt x="80" y="572"/>
                  </a:lnTo>
                  <a:lnTo>
                    <a:pt x="93" y="573"/>
                  </a:lnTo>
                  <a:lnTo>
                    <a:pt x="99" y="575"/>
                  </a:lnTo>
                  <a:lnTo>
                    <a:pt x="104" y="577"/>
                  </a:lnTo>
                  <a:lnTo>
                    <a:pt x="109" y="580"/>
                  </a:lnTo>
                  <a:lnTo>
                    <a:pt x="114" y="583"/>
                  </a:lnTo>
                  <a:lnTo>
                    <a:pt x="123" y="591"/>
                  </a:lnTo>
                  <a:lnTo>
                    <a:pt x="130" y="599"/>
                  </a:lnTo>
                  <a:lnTo>
                    <a:pt x="139" y="606"/>
                  </a:lnTo>
                  <a:lnTo>
                    <a:pt x="147" y="612"/>
                  </a:lnTo>
                  <a:lnTo>
                    <a:pt x="152" y="615"/>
                  </a:lnTo>
                  <a:lnTo>
                    <a:pt x="157" y="616"/>
                  </a:lnTo>
                  <a:lnTo>
                    <a:pt x="163" y="617"/>
                  </a:lnTo>
                  <a:lnTo>
                    <a:pt x="169" y="617"/>
                  </a:lnTo>
                  <a:lnTo>
                    <a:pt x="168" y="632"/>
                  </a:lnTo>
                  <a:lnTo>
                    <a:pt x="167" y="646"/>
                  </a:lnTo>
                  <a:lnTo>
                    <a:pt x="167" y="652"/>
                  </a:lnTo>
                  <a:lnTo>
                    <a:pt x="168" y="659"/>
                  </a:lnTo>
                  <a:lnTo>
                    <a:pt x="171" y="665"/>
                  </a:lnTo>
                  <a:lnTo>
                    <a:pt x="174" y="671"/>
                  </a:lnTo>
                  <a:lnTo>
                    <a:pt x="189" y="685"/>
                  </a:lnTo>
                  <a:lnTo>
                    <a:pt x="202" y="700"/>
                  </a:lnTo>
                  <a:lnTo>
                    <a:pt x="207" y="706"/>
                  </a:lnTo>
                  <a:lnTo>
                    <a:pt x="211" y="715"/>
                  </a:lnTo>
                  <a:lnTo>
                    <a:pt x="213" y="724"/>
                  </a:lnTo>
                  <a:lnTo>
                    <a:pt x="215" y="734"/>
                  </a:lnTo>
                  <a:lnTo>
                    <a:pt x="213" y="742"/>
                  </a:lnTo>
                  <a:lnTo>
                    <a:pt x="212" y="749"/>
                  </a:lnTo>
                  <a:lnTo>
                    <a:pt x="211" y="757"/>
                  </a:lnTo>
                  <a:lnTo>
                    <a:pt x="208" y="763"/>
                  </a:lnTo>
                  <a:lnTo>
                    <a:pt x="202" y="774"/>
                  </a:lnTo>
                  <a:lnTo>
                    <a:pt x="194" y="785"/>
                  </a:lnTo>
                  <a:lnTo>
                    <a:pt x="186" y="796"/>
                  </a:lnTo>
                  <a:lnTo>
                    <a:pt x="174" y="806"/>
                  </a:lnTo>
                  <a:lnTo>
                    <a:pt x="163" y="814"/>
                  </a:lnTo>
                  <a:lnTo>
                    <a:pt x="152" y="823"/>
                  </a:lnTo>
                  <a:lnTo>
                    <a:pt x="140" y="832"/>
                  </a:lnTo>
                  <a:lnTo>
                    <a:pt x="129" y="841"/>
                  </a:lnTo>
                  <a:lnTo>
                    <a:pt x="119" y="849"/>
                  </a:lnTo>
                  <a:lnTo>
                    <a:pt x="109" y="860"/>
                  </a:lnTo>
                  <a:lnTo>
                    <a:pt x="102" y="871"/>
                  </a:lnTo>
                  <a:lnTo>
                    <a:pt x="95" y="883"/>
                  </a:lnTo>
                  <a:lnTo>
                    <a:pt x="93" y="890"/>
                  </a:lnTo>
                  <a:lnTo>
                    <a:pt x="92" y="896"/>
                  </a:lnTo>
                  <a:lnTo>
                    <a:pt x="90" y="903"/>
                  </a:lnTo>
                  <a:lnTo>
                    <a:pt x="90" y="911"/>
                  </a:lnTo>
                  <a:lnTo>
                    <a:pt x="94" y="925"/>
                  </a:lnTo>
                  <a:lnTo>
                    <a:pt x="98" y="937"/>
                  </a:lnTo>
                  <a:lnTo>
                    <a:pt x="98" y="1046"/>
                  </a:lnTo>
                  <a:lnTo>
                    <a:pt x="99" y="1057"/>
                  </a:lnTo>
                  <a:lnTo>
                    <a:pt x="100" y="1064"/>
                  </a:lnTo>
                  <a:lnTo>
                    <a:pt x="104" y="1070"/>
                  </a:lnTo>
                  <a:lnTo>
                    <a:pt x="109" y="1077"/>
                  </a:lnTo>
                  <a:lnTo>
                    <a:pt x="115" y="1082"/>
                  </a:lnTo>
                  <a:lnTo>
                    <a:pt x="122" y="1087"/>
                  </a:lnTo>
                  <a:lnTo>
                    <a:pt x="130" y="1090"/>
                  </a:lnTo>
                  <a:lnTo>
                    <a:pt x="138" y="1093"/>
                  </a:lnTo>
                  <a:lnTo>
                    <a:pt x="156" y="1100"/>
                  </a:lnTo>
                  <a:lnTo>
                    <a:pt x="173" y="1107"/>
                  </a:lnTo>
                  <a:lnTo>
                    <a:pt x="182" y="1112"/>
                  </a:lnTo>
                  <a:lnTo>
                    <a:pt x="191" y="1117"/>
                  </a:lnTo>
                  <a:lnTo>
                    <a:pt x="198" y="1122"/>
                  </a:lnTo>
                  <a:lnTo>
                    <a:pt x="206" y="1128"/>
                  </a:lnTo>
                  <a:lnTo>
                    <a:pt x="216" y="1139"/>
                  </a:lnTo>
                  <a:lnTo>
                    <a:pt x="223" y="1152"/>
                  </a:lnTo>
                  <a:lnTo>
                    <a:pt x="230" y="1164"/>
                  </a:lnTo>
                  <a:lnTo>
                    <a:pt x="233" y="1178"/>
                  </a:lnTo>
                  <a:lnTo>
                    <a:pt x="238" y="1206"/>
                  </a:lnTo>
                  <a:lnTo>
                    <a:pt x="243" y="1236"/>
                  </a:lnTo>
                  <a:lnTo>
                    <a:pt x="246" y="1256"/>
                  </a:lnTo>
                  <a:lnTo>
                    <a:pt x="251" y="1274"/>
                  </a:lnTo>
                  <a:lnTo>
                    <a:pt x="253" y="1281"/>
                  </a:lnTo>
                  <a:lnTo>
                    <a:pt x="258" y="1289"/>
                  </a:lnTo>
                  <a:lnTo>
                    <a:pt x="265" y="1295"/>
                  </a:lnTo>
                  <a:lnTo>
                    <a:pt x="272" y="1300"/>
                  </a:lnTo>
                  <a:lnTo>
                    <a:pt x="279" y="1302"/>
                  </a:lnTo>
                  <a:lnTo>
                    <a:pt x="285" y="1304"/>
                  </a:lnTo>
                  <a:lnTo>
                    <a:pt x="292" y="1304"/>
                  </a:lnTo>
                  <a:lnTo>
                    <a:pt x="299" y="1302"/>
                  </a:lnTo>
                  <a:lnTo>
                    <a:pt x="305" y="1301"/>
                  </a:lnTo>
                  <a:lnTo>
                    <a:pt x="311" y="1301"/>
                  </a:lnTo>
                  <a:lnTo>
                    <a:pt x="317" y="1301"/>
                  </a:lnTo>
                  <a:lnTo>
                    <a:pt x="325" y="1302"/>
                  </a:lnTo>
                  <a:lnTo>
                    <a:pt x="331" y="1306"/>
                  </a:lnTo>
                  <a:lnTo>
                    <a:pt x="336" y="1310"/>
                  </a:lnTo>
                  <a:lnTo>
                    <a:pt x="340" y="1315"/>
                  </a:lnTo>
                  <a:lnTo>
                    <a:pt x="343" y="1320"/>
                  </a:lnTo>
                  <a:lnTo>
                    <a:pt x="348" y="1333"/>
                  </a:lnTo>
                  <a:lnTo>
                    <a:pt x="354" y="1345"/>
                  </a:lnTo>
                  <a:lnTo>
                    <a:pt x="364" y="1359"/>
                  </a:lnTo>
                  <a:lnTo>
                    <a:pt x="375" y="1371"/>
                  </a:lnTo>
                  <a:lnTo>
                    <a:pt x="388" y="1381"/>
                  </a:lnTo>
                  <a:lnTo>
                    <a:pt x="402" y="1393"/>
                  </a:lnTo>
                  <a:lnTo>
                    <a:pt x="417" y="1378"/>
                  </a:lnTo>
                  <a:lnTo>
                    <a:pt x="430" y="1365"/>
                  </a:lnTo>
                  <a:lnTo>
                    <a:pt x="443" y="1354"/>
                  </a:lnTo>
                  <a:lnTo>
                    <a:pt x="457" y="1344"/>
                  </a:lnTo>
                  <a:lnTo>
                    <a:pt x="471" y="1334"/>
                  </a:lnTo>
                  <a:lnTo>
                    <a:pt x="486" y="1326"/>
                  </a:lnTo>
                  <a:lnTo>
                    <a:pt x="502" y="1319"/>
                  </a:lnTo>
                  <a:lnTo>
                    <a:pt x="521" y="1314"/>
                  </a:lnTo>
                  <a:lnTo>
                    <a:pt x="527" y="1310"/>
                  </a:lnTo>
                  <a:lnTo>
                    <a:pt x="532" y="1307"/>
                  </a:lnTo>
                  <a:lnTo>
                    <a:pt x="537" y="1302"/>
                  </a:lnTo>
                  <a:lnTo>
                    <a:pt x="542" y="1297"/>
                  </a:lnTo>
                  <a:lnTo>
                    <a:pt x="546" y="1294"/>
                  </a:lnTo>
                  <a:lnTo>
                    <a:pt x="551" y="1290"/>
                  </a:lnTo>
                  <a:lnTo>
                    <a:pt x="557" y="1287"/>
                  </a:lnTo>
                  <a:lnTo>
                    <a:pt x="563" y="1287"/>
                  </a:lnTo>
                  <a:lnTo>
                    <a:pt x="592" y="1287"/>
                  </a:lnTo>
                  <a:lnTo>
                    <a:pt x="592" y="1299"/>
                  </a:lnTo>
                  <a:lnTo>
                    <a:pt x="594" y="1310"/>
                  </a:lnTo>
                  <a:lnTo>
                    <a:pt x="596" y="1320"/>
                  </a:lnTo>
                  <a:lnTo>
                    <a:pt x="600" y="1331"/>
                  </a:lnTo>
                  <a:lnTo>
                    <a:pt x="614" y="1334"/>
                  </a:lnTo>
                  <a:lnTo>
                    <a:pt x="624" y="1321"/>
                  </a:lnTo>
                  <a:lnTo>
                    <a:pt x="632" y="1310"/>
                  </a:lnTo>
                  <a:lnTo>
                    <a:pt x="636" y="1305"/>
                  </a:lnTo>
                  <a:lnTo>
                    <a:pt x="642" y="1301"/>
                  </a:lnTo>
                  <a:lnTo>
                    <a:pt x="649" y="1299"/>
                  </a:lnTo>
                  <a:lnTo>
                    <a:pt x="655" y="1297"/>
                  </a:lnTo>
                  <a:lnTo>
                    <a:pt x="661" y="1299"/>
                  </a:lnTo>
                  <a:lnTo>
                    <a:pt x="666" y="1300"/>
                  </a:lnTo>
                  <a:lnTo>
                    <a:pt x="671" y="1304"/>
                  </a:lnTo>
                  <a:lnTo>
                    <a:pt x="675" y="1309"/>
                  </a:lnTo>
                  <a:lnTo>
                    <a:pt x="680" y="1321"/>
                  </a:lnTo>
                  <a:lnTo>
                    <a:pt x="684" y="1334"/>
                  </a:lnTo>
                  <a:lnTo>
                    <a:pt x="688" y="1348"/>
                  </a:lnTo>
                  <a:lnTo>
                    <a:pt x="693" y="1360"/>
                  </a:lnTo>
                  <a:lnTo>
                    <a:pt x="695" y="1364"/>
                  </a:lnTo>
                  <a:lnTo>
                    <a:pt x="700" y="1368"/>
                  </a:lnTo>
                  <a:lnTo>
                    <a:pt x="705" y="1370"/>
                  </a:lnTo>
                  <a:lnTo>
                    <a:pt x="712" y="1371"/>
                  </a:lnTo>
                  <a:lnTo>
                    <a:pt x="720" y="1371"/>
                  </a:lnTo>
                  <a:lnTo>
                    <a:pt x="729" y="1370"/>
                  </a:lnTo>
                  <a:lnTo>
                    <a:pt x="738" y="1369"/>
                  </a:lnTo>
                  <a:lnTo>
                    <a:pt x="745" y="1366"/>
                  </a:lnTo>
                  <a:lnTo>
                    <a:pt x="753" y="1363"/>
                  </a:lnTo>
                  <a:lnTo>
                    <a:pt x="760" y="1359"/>
                  </a:lnTo>
                  <a:lnTo>
                    <a:pt x="768" y="1354"/>
                  </a:lnTo>
                  <a:lnTo>
                    <a:pt x="774" y="1348"/>
                  </a:lnTo>
                  <a:lnTo>
                    <a:pt x="781" y="1341"/>
                  </a:lnTo>
                  <a:lnTo>
                    <a:pt x="786" y="1335"/>
                  </a:lnTo>
                  <a:lnTo>
                    <a:pt x="788" y="1333"/>
                  </a:lnTo>
                  <a:lnTo>
                    <a:pt x="791" y="1331"/>
                  </a:lnTo>
                  <a:lnTo>
                    <a:pt x="794" y="1330"/>
                  </a:lnTo>
                  <a:lnTo>
                    <a:pt x="798" y="1329"/>
                  </a:lnTo>
                  <a:lnTo>
                    <a:pt x="802" y="1329"/>
                  </a:lnTo>
                  <a:lnTo>
                    <a:pt x="806" y="1330"/>
                  </a:lnTo>
                  <a:lnTo>
                    <a:pt x="809" y="1331"/>
                  </a:lnTo>
                  <a:lnTo>
                    <a:pt x="812" y="1334"/>
                  </a:lnTo>
                  <a:lnTo>
                    <a:pt x="818" y="1339"/>
                  </a:lnTo>
                  <a:lnTo>
                    <a:pt x="822" y="1346"/>
                  </a:lnTo>
                  <a:lnTo>
                    <a:pt x="828" y="1361"/>
                  </a:lnTo>
                  <a:lnTo>
                    <a:pt x="833" y="1379"/>
                  </a:lnTo>
                  <a:lnTo>
                    <a:pt x="832" y="1392"/>
                  </a:lnTo>
                  <a:lnTo>
                    <a:pt x="831" y="1403"/>
                  </a:lnTo>
                  <a:lnTo>
                    <a:pt x="829" y="1413"/>
                  </a:lnTo>
                  <a:lnTo>
                    <a:pt x="827" y="1424"/>
                  </a:lnTo>
                  <a:lnTo>
                    <a:pt x="821" y="1443"/>
                  </a:lnTo>
                  <a:lnTo>
                    <a:pt x="813" y="1462"/>
                  </a:lnTo>
                  <a:lnTo>
                    <a:pt x="806" y="1481"/>
                  </a:lnTo>
                  <a:lnTo>
                    <a:pt x="799" y="1501"/>
                  </a:lnTo>
                  <a:lnTo>
                    <a:pt x="797" y="1511"/>
                  </a:lnTo>
                  <a:lnTo>
                    <a:pt x="794" y="1521"/>
                  </a:lnTo>
                  <a:lnTo>
                    <a:pt x="793" y="1532"/>
                  </a:lnTo>
                  <a:lnTo>
                    <a:pt x="793" y="1545"/>
                  </a:lnTo>
                  <a:lnTo>
                    <a:pt x="794" y="1567"/>
                  </a:lnTo>
                  <a:lnTo>
                    <a:pt x="797" y="1589"/>
                  </a:lnTo>
                  <a:lnTo>
                    <a:pt x="799" y="1607"/>
                  </a:lnTo>
                  <a:lnTo>
                    <a:pt x="804" y="1626"/>
                  </a:lnTo>
                  <a:lnTo>
                    <a:pt x="813" y="1664"/>
                  </a:lnTo>
                  <a:lnTo>
                    <a:pt x="822" y="1706"/>
                  </a:lnTo>
                  <a:lnTo>
                    <a:pt x="827" y="1740"/>
                  </a:lnTo>
                  <a:lnTo>
                    <a:pt x="831" y="1772"/>
                  </a:lnTo>
                  <a:lnTo>
                    <a:pt x="836" y="1801"/>
                  </a:lnTo>
                  <a:lnTo>
                    <a:pt x="842" y="1828"/>
                  </a:lnTo>
                  <a:lnTo>
                    <a:pt x="846" y="1842"/>
                  </a:lnTo>
                  <a:lnTo>
                    <a:pt x="850" y="1855"/>
                  </a:lnTo>
                  <a:lnTo>
                    <a:pt x="855" y="1868"/>
                  </a:lnTo>
                  <a:lnTo>
                    <a:pt x="861" y="1881"/>
                  </a:lnTo>
                  <a:lnTo>
                    <a:pt x="867" y="1895"/>
                  </a:lnTo>
                  <a:lnTo>
                    <a:pt x="875" y="1908"/>
                  </a:lnTo>
                  <a:lnTo>
                    <a:pt x="883" y="1922"/>
                  </a:lnTo>
                  <a:lnTo>
                    <a:pt x="893" y="1936"/>
                  </a:lnTo>
                  <a:lnTo>
                    <a:pt x="893" y="1936"/>
                  </a:lnTo>
                  <a:lnTo>
                    <a:pt x="900" y="1925"/>
                  </a:lnTo>
                  <a:lnTo>
                    <a:pt x="906" y="1912"/>
                  </a:lnTo>
                  <a:lnTo>
                    <a:pt x="912" y="1897"/>
                  </a:lnTo>
                  <a:lnTo>
                    <a:pt x="919" y="1883"/>
                  </a:lnTo>
                  <a:lnTo>
                    <a:pt x="927" y="1871"/>
                  </a:lnTo>
                  <a:lnTo>
                    <a:pt x="937" y="1858"/>
                  </a:lnTo>
                  <a:lnTo>
                    <a:pt x="945" y="1851"/>
                  </a:lnTo>
                  <a:lnTo>
                    <a:pt x="951" y="1846"/>
                  </a:lnTo>
                  <a:lnTo>
                    <a:pt x="955" y="1843"/>
                  </a:lnTo>
                  <a:lnTo>
                    <a:pt x="957" y="1839"/>
                  </a:lnTo>
                  <a:lnTo>
                    <a:pt x="959" y="1836"/>
                  </a:lnTo>
                  <a:lnTo>
                    <a:pt x="960" y="1832"/>
                  </a:lnTo>
                  <a:lnTo>
                    <a:pt x="960" y="1821"/>
                  </a:lnTo>
                  <a:lnTo>
                    <a:pt x="944" y="1821"/>
                  </a:lnTo>
                  <a:lnTo>
                    <a:pt x="931" y="1822"/>
                  </a:lnTo>
                  <a:lnTo>
                    <a:pt x="920" y="1823"/>
                  </a:lnTo>
                  <a:lnTo>
                    <a:pt x="909" y="1826"/>
                  </a:lnTo>
                  <a:lnTo>
                    <a:pt x="897" y="1828"/>
                  </a:lnTo>
                  <a:lnTo>
                    <a:pt x="887" y="1831"/>
                  </a:lnTo>
                  <a:lnTo>
                    <a:pt x="876" y="1833"/>
                  </a:lnTo>
                  <a:lnTo>
                    <a:pt x="865" y="1834"/>
                  </a:lnTo>
                  <a:lnTo>
                    <a:pt x="851" y="1836"/>
                  </a:lnTo>
                  <a:lnTo>
                    <a:pt x="851" y="1798"/>
                  </a:lnTo>
                  <a:lnTo>
                    <a:pt x="852" y="1792"/>
                  </a:lnTo>
                  <a:lnTo>
                    <a:pt x="855" y="1788"/>
                  </a:lnTo>
                  <a:lnTo>
                    <a:pt x="858" y="1784"/>
                  </a:lnTo>
                  <a:lnTo>
                    <a:pt x="863" y="1780"/>
                  </a:lnTo>
                  <a:lnTo>
                    <a:pt x="870" y="1778"/>
                  </a:lnTo>
                  <a:lnTo>
                    <a:pt x="875" y="1777"/>
                  </a:lnTo>
                  <a:lnTo>
                    <a:pt x="882" y="1777"/>
                  </a:lnTo>
                  <a:lnTo>
                    <a:pt x="888" y="1775"/>
                  </a:lnTo>
                  <a:lnTo>
                    <a:pt x="897" y="1777"/>
                  </a:lnTo>
                  <a:lnTo>
                    <a:pt x="906" y="1777"/>
                  </a:lnTo>
                  <a:lnTo>
                    <a:pt x="906" y="1768"/>
                  </a:lnTo>
                  <a:lnTo>
                    <a:pt x="907" y="1760"/>
                  </a:lnTo>
                  <a:lnTo>
                    <a:pt x="906" y="1755"/>
                  </a:lnTo>
                  <a:lnTo>
                    <a:pt x="905" y="1750"/>
                  </a:lnTo>
                  <a:lnTo>
                    <a:pt x="902" y="1747"/>
                  </a:lnTo>
                  <a:lnTo>
                    <a:pt x="900" y="1743"/>
                  </a:lnTo>
                  <a:lnTo>
                    <a:pt x="892" y="1737"/>
                  </a:lnTo>
                  <a:lnTo>
                    <a:pt x="883" y="1730"/>
                  </a:lnTo>
                  <a:lnTo>
                    <a:pt x="888" y="1718"/>
                  </a:lnTo>
                  <a:lnTo>
                    <a:pt x="896" y="1708"/>
                  </a:lnTo>
                  <a:lnTo>
                    <a:pt x="900" y="1703"/>
                  </a:lnTo>
                  <a:lnTo>
                    <a:pt x="905" y="1698"/>
                  </a:lnTo>
                  <a:lnTo>
                    <a:pt x="910" y="1694"/>
                  </a:lnTo>
                  <a:lnTo>
                    <a:pt x="916" y="1690"/>
                  </a:lnTo>
                  <a:lnTo>
                    <a:pt x="925" y="1694"/>
                  </a:lnTo>
                  <a:lnTo>
                    <a:pt x="931" y="1699"/>
                  </a:lnTo>
                  <a:lnTo>
                    <a:pt x="937" y="1705"/>
                  </a:lnTo>
                  <a:lnTo>
                    <a:pt x="942" y="1713"/>
                  </a:lnTo>
                  <a:lnTo>
                    <a:pt x="946" y="1719"/>
                  </a:lnTo>
                  <a:lnTo>
                    <a:pt x="949" y="1724"/>
                  </a:lnTo>
                  <a:lnTo>
                    <a:pt x="950" y="1727"/>
                  </a:lnTo>
                  <a:lnTo>
                    <a:pt x="952" y="1729"/>
                  </a:lnTo>
                  <a:lnTo>
                    <a:pt x="955" y="1730"/>
                  </a:lnTo>
                  <a:lnTo>
                    <a:pt x="959" y="1730"/>
                  </a:lnTo>
                  <a:lnTo>
                    <a:pt x="961" y="1730"/>
                  </a:lnTo>
                  <a:lnTo>
                    <a:pt x="964" y="1729"/>
                  </a:lnTo>
                  <a:lnTo>
                    <a:pt x="965" y="1727"/>
                  </a:lnTo>
                  <a:lnTo>
                    <a:pt x="966" y="1724"/>
                  </a:lnTo>
                  <a:lnTo>
                    <a:pt x="969" y="1719"/>
                  </a:lnTo>
                  <a:lnTo>
                    <a:pt x="973" y="1714"/>
                  </a:lnTo>
                  <a:lnTo>
                    <a:pt x="980" y="1708"/>
                  </a:lnTo>
                  <a:lnTo>
                    <a:pt x="988" y="1704"/>
                  </a:lnTo>
                  <a:lnTo>
                    <a:pt x="995" y="1701"/>
                  </a:lnTo>
                  <a:lnTo>
                    <a:pt x="1005" y="1699"/>
                  </a:lnTo>
                  <a:lnTo>
                    <a:pt x="1009" y="1696"/>
                  </a:lnTo>
                  <a:lnTo>
                    <a:pt x="1013" y="1694"/>
                  </a:lnTo>
                  <a:lnTo>
                    <a:pt x="1016" y="1690"/>
                  </a:lnTo>
                  <a:lnTo>
                    <a:pt x="1019" y="1686"/>
                  </a:lnTo>
                  <a:lnTo>
                    <a:pt x="1023" y="1678"/>
                  </a:lnTo>
                  <a:lnTo>
                    <a:pt x="1027" y="1668"/>
                  </a:lnTo>
                  <a:lnTo>
                    <a:pt x="1033" y="1659"/>
                  </a:lnTo>
                  <a:lnTo>
                    <a:pt x="1038" y="1650"/>
                  </a:lnTo>
                  <a:lnTo>
                    <a:pt x="1047" y="1654"/>
                  </a:lnTo>
                  <a:lnTo>
                    <a:pt x="1054" y="1659"/>
                  </a:lnTo>
                  <a:lnTo>
                    <a:pt x="1060" y="1665"/>
                  </a:lnTo>
                  <a:lnTo>
                    <a:pt x="1068" y="1671"/>
                  </a:lnTo>
                  <a:lnTo>
                    <a:pt x="1089" y="1690"/>
                  </a:lnTo>
                  <a:lnTo>
                    <a:pt x="1109" y="1705"/>
                  </a:lnTo>
                  <a:lnTo>
                    <a:pt x="1119" y="1710"/>
                  </a:lnTo>
                  <a:lnTo>
                    <a:pt x="1131" y="1715"/>
                  </a:lnTo>
                  <a:lnTo>
                    <a:pt x="1143" y="1718"/>
                  </a:lnTo>
                  <a:lnTo>
                    <a:pt x="1157" y="1719"/>
                  </a:lnTo>
                  <a:lnTo>
                    <a:pt x="1165" y="1718"/>
                  </a:lnTo>
                  <a:lnTo>
                    <a:pt x="1171" y="1717"/>
                  </a:lnTo>
                  <a:lnTo>
                    <a:pt x="1177" y="1714"/>
                  </a:lnTo>
                  <a:lnTo>
                    <a:pt x="1182" y="1711"/>
                  </a:lnTo>
                  <a:lnTo>
                    <a:pt x="1187" y="1709"/>
                  </a:lnTo>
                  <a:lnTo>
                    <a:pt x="1193" y="1706"/>
                  </a:lnTo>
                  <a:lnTo>
                    <a:pt x="1200" y="1705"/>
                  </a:lnTo>
                  <a:lnTo>
                    <a:pt x="1207" y="1704"/>
                  </a:lnTo>
                  <a:lnTo>
                    <a:pt x="1217" y="1705"/>
                  </a:lnTo>
                  <a:lnTo>
                    <a:pt x="1226" y="1709"/>
                  </a:lnTo>
                  <a:lnTo>
                    <a:pt x="1234" y="1714"/>
                  </a:lnTo>
                  <a:lnTo>
                    <a:pt x="1241" y="1720"/>
                  </a:lnTo>
                  <a:lnTo>
                    <a:pt x="1249" y="1727"/>
                  </a:lnTo>
                  <a:lnTo>
                    <a:pt x="1257" y="1732"/>
                  </a:lnTo>
                  <a:lnTo>
                    <a:pt x="1266" y="1735"/>
                  </a:lnTo>
                  <a:lnTo>
                    <a:pt x="1276" y="1737"/>
                  </a:lnTo>
                  <a:lnTo>
                    <a:pt x="1330" y="1737"/>
                  </a:lnTo>
                  <a:lnTo>
                    <a:pt x="1330" y="1742"/>
                  </a:lnTo>
                  <a:lnTo>
                    <a:pt x="1331" y="1748"/>
                  </a:lnTo>
                  <a:lnTo>
                    <a:pt x="1325" y="1758"/>
                  </a:lnTo>
                  <a:lnTo>
                    <a:pt x="1318" y="1769"/>
                  </a:lnTo>
                  <a:lnTo>
                    <a:pt x="1318" y="1777"/>
                  </a:lnTo>
                  <a:lnTo>
                    <a:pt x="1318" y="1786"/>
                  </a:lnTo>
                  <a:lnTo>
                    <a:pt x="1319" y="1792"/>
                  </a:lnTo>
                  <a:lnTo>
                    <a:pt x="1319" y="1798"/>
                  </a:lnTo>
                  <a:lnTo>
                    <a:pt x="1309" y="1808"/>
                  </a:lnTo>
                  <a:lnTo>
                    <a:pt x="1298" y="1817"/>
                  </a:lnTo>
                  <a:lnTo>
                    <a:pt x="1294" y="1824"/>
                  </a:lnTo>
                  <a:lnTo>
                    <a:pt x="1289" y="1832"/>
                  </a:lnTo>
                  <a:lnTo>
                    <a:pt x="1286" y="1834"/>
                  </a:lnTo>
                  <a:lnTo>
                    <a:pt x="1284" y="1836"/>
                  </a:lnTo>
                  <a:lnTo>
                    <a:pt x="1280" y="1837"/>
                  </a:lnTo>
                  <a:lnTo>
                    <a:pt x="1276" y="1838"/>
                  </a:lnTo>
                  <a:lnTo>
                    <a:pt x="1269" y="1837"/>
                  </a:lnTo>
                  <a:lnTo>
                    <a:pt x="1261" y="1836"/>
                  </a:lnTo>
                  <a:lnTo>
                    <a:pt x="1255" y="1837"/>
                  </a:lnTo>
                  <a:lnTo>
                    <a:pt x="1247" y="1838"/>
                  </a:lnTo>
                  <a:lnTo>
                    <a:pt x="1246" y="1843"/>
                  </a:lnTo>
                  <a:lnTo>
                    <a:pt x="1257" y="1855"/>
                  </a:lnTo>
                  <a:lnTo>
                    <a:pt x="1270" y="1865"/>
                  </a:lnTo>
                  <a:lnTo>
                    <a:pt x="1276" y="1870"/>
                  </a:lnTo>
                  <a:lnTo>
                    <a:pt x="1280" y="1875"/>
                  </a:lnTo>
                  <a:lnTo>
                    <a:pt x="1286" y="1877"/>
                  </a:lnTo>
                  <a:lnTo>
                    <a:pt x="1293" y="1878"/>
                  </a:lnTo>
                  <a:lnTo>
                    <a:pt x="1300" y="1878"/>
                  </a:lnTo>
                  <a:lnTo>
                    <a:pt x="1306" y="1878"/>
                  </a:lnTo>
                  <a:lnTo>
                    <a:pt x="1313" y="1876"/>
                  </a:lnTo>
                  <a:lnTo>
                    <a:pt x="1318" y="1875"/>
                  </a:lnTo>
                  <a:lnTo>
                    <a:pt x="1323" y="1872"/>
                  </a:lnTo>
                  <a:lnTo>
                    <a:pt x="1328" y="1868"/>
                  </a:lnTo>
                  <a:lnTo>
                    <a:pt x="1333" y="1865"/>
                  </a:lnTo>
                  <a:lnTo>
                    <a:pt x="1338" y="1860"/>
                  </a:lnTo>
                  <a:lnTo>
                    <a:pt x="1347" y="1848"/>
                  </a:lnTo>
                  <a:lnTo>
                    <a:pt x="1354" y="1838"/>
                  </a:lnTo>
                  <a:lnTo>
                    <a:pt x="1359" y="1833"/>
                  </a:lnTo>
                  <a:lnTo>
                    <a:pt x="1364" y="1829"/>
                  </a:lnTo>
                  <a:lnTo>
                    <a:pt x="1369" y="1826"/>
                  </a:lnTo>
                  <a:lnTo>
                    <a:pt x="1377" y="1823"/>
                  </a:lnTo>
                  <a:lnTo>
                    <a:pt x="1383" y="1821"/>
                  </a:lnTo>
                  <a:lnTo>
                    <a:pt x="1389" y="1818"/>
                  </a:lnTo>
                  <a:lnTo>
                    <a:pt x="1394" y="1814"/>
                  </a:lnTo>
                  <a:lnTo>
                    <a:pt x="1399" y="1811"/>
                  </a:lnTo>
                  <a:lnTo>
                    <a:pt x="1408" y="1802"/>
                  </a:lnTo>
                  <a:lnTo>
                    <a:pt x="1418" y="1793"/>
                  </a:lnTo>
                  <a:lnTo>
                    <a:pt x="1424" y="1791"/>
                  </a:lnTo>
                  <a:lnTo>
                    <a:pt x="1429" y="1788"/>
                  </a:lnTo>
                  <a:lnTo>
                    <a:pt x="1436" y="1787"/>
                  </a:lnTo>
                  <a:lnTo>
                    <a:pt x="1442" y="1786"/>
                  </a:lnTo>
                  <a:lnTo>
                    <a:pt x="1448" y="1784"/>
                  </a:lnTo>
                  <a:lnTo>
                    <a:pt x="1453" y="1782"/>
                  </a:lnTo>
                  <a:lnTo>
                    <a:pt x="1454" y="1780"/>
                  </a:lnTo>
                  <a:lnTo>
                    <a:pt x="1456" y="1778"/>
                  </a:lnTo>
                  <a:lnTo>
                    <a:pt x="1457" y="1775"/>
                  </a:lnTo>
                  <a:lnTo>
                    <a:pt x="1457" y="1773"/>
                  </a:lnTo>
                  <a:lnTo>
                    <a:pt x="1456" y="1765"/>
                  </a:lnTo>
                  <a:lnTo>
                    <a:pt x="1453" y="1759"/>
                  </a:lnTo>
                  <a:lnTo>
                    <a:pt x="1451" y="1753"/>
                  </a:lnTo>
                  <a:lnTo>
                    <a:pt x="1446" y="1747"/>
                  </a:lnTo>
                  <a:lnTo>
                    <a:pt x="1442" y="1740"/>
                  </a:lnTo>
                  <a:lnTo>
                    <a:pt x="1439" y="1734"/>
                  </a:lnTo>
                  <a:lnTo>
                    <a:pt x="1437" y="1728"/>
                  </a:lnTo>
                  <a:lnTo>
                    <a:pt x="1436" y="1720"/>
                  </a:lnTo>
                  <a:lnTo>
                    <a:pt x="1436" y="1714"/>
                  </a:lnTo>
                  <a:lnTo>
                    <a:pt x="1438" y="1713"/>
                  </a:lnTo>
                  <a:lnTo>
                    <a:pt x="1441" y="1711"/>
                  </a:lnTo>
                  <a:lnTo>
                    <a:pt x="1453" y="1718"/>
                  </a:lnTo>
                  <a:lnTo>
                    <a:pt x="1465" y="1724"/>
                  </a:lnTo>
                  <a:lnTo>
                    <a:pt x="1472" y="1724"/>
                  </a:lnTo>
                  <a:lnTo>
                    <a:pt x="1478" y="1722"/>
                  </a:lnTo>
                  <a:lnTo>
                    <a:pt x="1483" y="1718"/>
                  </a:lnTo>
                  <a:lnTo>
                    <a:pt x="1488" y="1714"/>
                  </a:lnTo>
                  <a:lnTo>
                    <a:pt x="1495" y="1710"/>
                  </a:lnTo>
                  <a:lnTo>
                    <a:pt x="1500" y="1708"/>
                  </a:lnTo>
                  <a:lnTo>
                    <a:pt x="1506" y="1705"/>
                  </a:lnTo>
                  <a:lnTo>
                    <a:pt x="1513" y="1704"/>
                  </a:lnTo>
                  <a:lnTo>
                    <a:pt x="1520" y="1705"/>
                  </a:lnTo>
                  <a:lnTo>
                    <a:pt x="1525" y="1708"/>
                  </a:lnTo>
                  <a:lnTo>
                    <a:pt x="1530" y="1711"/>
                  </a:lnTo>
                  <a:lnTo>
                    <a:pt x="1534" y="1717"/>
                  </a:lnTo>
                  <a:lnTo>
                    <a:pt x="1539" y="1728"/>
                  </a:lnTo>
                  <a:lnTo>
                    <a:pt x="1542" y="1742"/>
                  </a:lnTo>
                  <a:lnTo>
                    <a:pt x="1545" y="1747"/>
                  </a:lnTo>
                  <a:lnTo>
                    <a:pt x="1546" y="1750"/>
                  </a:lnTo>
                  <a:lnTo>
                    <a:pt x="1549" y="1753"/>
                  </a:lnTo>
                  <a:lnTo>
                    <a:pt x="1552" y="1757"/>
                  </a:lnTo>
                  <a:lnTo>
                    <a:pt x="1559" y="1762"/>
                  </a:lnTo>
                  <a:lnTo>
                    <a:pt x="1566" y="1768"/>
                  </a:lnTo>
                  <a:lnTo>
                    <a:pt x="1577" y="1775"/>
                  </a:lnTo>
                  <a:lnTo>
                    <a:pt x="1589" y="1780"/>
                  </a:lnTo>
                  <a:lnTo>
                    <a:pt x="1600" y="1786"/>
                  </a:lnTo>
                  <a:lnTo>
                    <a:pt x="1611" y="1793"/>
                  </a:lnTo>
                  <a:lnTo>
                    <a:pt x="1625" y="1807"/>
                  </a:lnTo>
                  <a:lnTo>
                    <a:pt x="1640" y="1819"/>
                  </a:lnTo>
                  <a:lnTo>
                    <a:pt x="1648" y="1826"/>
                  </a:lnTo>
                  <a:lnTo>
                    <a:pt x="1654" y="1832"/>
                  </a:lnTo>
                  <a:lnTo>
                    <a:pt x="1660" y="1837"/>
                  </a:lnTo>
                  <a:lnTo>
                    <a:pt x="1665" y="1844"/>
                  </a:lnTo>
                  <a:lnTo>
                    <a:pt x="1674" y="1858"/>
                  </a:lnTo>
                  <a:lnTo>
                    <a:pt x="1682" y="1875"/>
                  </a:lnTo>
                  <a:lnTo>
                    <a:pt x="1688" y="1887"/>
                  </a:lnTo>
                  <a:lnTo>
                    <a:pt x="1694" y="1898"/>
                  </a:lnTo>
                  <a:lnTo>
                    <a:pt x="1700" y="1908"/>
                  </a:lnTo>
                  <a:lnTo>
                    <a:pt x="1708" y="1919"/>
                  </a:lnTo>
                  <a:lnTo>
                    <a:pt x="1716" y="1927"/>
                  </a:lnTo>
                  <a:lnTo>
                    <a:pt x="1722" y="1937"/>
                  </a:lnTo>
                  <a:lnTo>
                    <a:pt x="1728" y="1949"/>
                  </a:lnTo>
                  <a:lnTo>
                    <a:pt x="1734" y="1961"/>
                  </a:lnTo>
                  <a:lnTo>
                    <a:pt x="1727" y="1965"/>
                  </a:lnTo>
                  <a:lnTo>
                    <a:pt x="1718" y="1966"/>
                  </a:lnTo>
                  <a:lnTo>
                    <a:pt x="1692" y="1966"/>
                  </a:lnTo>
                  <a:lnTo>
                    <a:pt x="1669" y="1966"/>
                  </a:lnTo>
                  <a:lnTo>
                    <a:pt x="1645" y="1966"/>
                  </a:lnTo>
                  <a:lnTo>
                    <a:pt x="1619" y="1966"/>
                  </a:lnTo>
                  <a:lnTo>
                    <a:pt x="1618" y="1974"/>
                  </a:lnTo>
                  <a:lnTo>
                    <a:pt x="1631" y="1981"/>
                  </a:lnTo>
                  <a:lnTo>
                    <a:pt x="1645" y="1986"/>
                  </a:lnTo>
                  <a:lnTo>
                    <a:pt x="1645" y="1986"/>
                  </a:lnTo>
                  <a:lnTo>
                    <a:pt x="1669" y="1989"/>
                  </a:lnTo>
                  <a:lnTo>
                    <a:pt x="1690" y="1993"/>
                  </a:lnTo>
                  <a:lnTo>
                    <a:pt x="1712" y="1998"/>
                  </a:lnTo>
                  <a:lnTo>
                    <a:pt x="1732" y="2003"/>
                  </a:lnTo>
                  <a:lnTo>
                    <a:pt x="1752" y="2008"/>
                  </a:lnTo>
                  <a:lnTo>
                    <a:pt x="1773" y="2013"/>
                  </a:lnTo>
                  <a:lnTo>
                    <a:pt x="1796" y="2015"/>
                  </a:lnTo>
                  <a:lnTo>
                    <a:pt x="1818" y="2016"/>
                  </a:lnTo>
                  <a:lnTo>
                    <a:pt x="1830" y="2015"/>
                  </a:lnTo>
                  <a:lnTo>
                    <a:pt x="1840" y="2013"/>
                  </a:lnTo>
                  <a:lnTo>
                    <a:pt x="1849" y="2009"/>
                  </a:lnTo>
                  <a:lnTo>
                    <a:pt x="1857" y="2003"/>
                  </a:lnTo>
                  <a:lnTo>
                    <a:pt x="1865" y="1995"/>
                  </a:lnTo>
                  <a:lnTo>
                    <a:pt x="1870" y="1988"/>
                  </a:lnTo>
                  <a:lnTo>
                    <a:pt x="1874" y="1977"/>
                  </a:lnTo>
                  <a:lnTo>
                    <a:pt x="1875" y="1967"/>
                  </a:lnTo>
                  <a:lnTo>
                    <a:pt x="1874" y="1947"/>
                  </a:lnTo>
                  <a:lnTo>
                    <a:pt x="1872" y="1929"/>
                  </a:lnTo>
                  <a:lnTo>
                    <a:pt x="1870" y="1911"/>
                  </a:lnTo>
                  <a:lnTo>
                    <a:pt x="1866" y="1895"/>
                  </a:lnTo>
                  <a:lnTo>
                    <a:pt x="1861" y="1878"/>
                  </a:lnTo>
                  <a:lnTo>
                    <a:pt x="1854" y="1862"/>
                  </a:lnTo>
                  <a:lnTo>
                    <a:pt x="1845" y="1846"/>
                  </a:lnTo>
                  <a:lnTo>
                    <a:pt x="1835" y="1828"/>
                  </a:lnTo>
                  <a:lnTo>
                    <a:pt x="1822" y="1812"/>
                  </a:lnTo>
                  <a:lnTo>
                    <a:pt x="1810" y="1797"/>
                  </a:lnTo>
                  <a:lnTo>
                    <a:pt x="1803" y="1791"/>
                  </a:lnTo>
                  <a:lnTo>
                    <a:pt x="1798" y="1782"/>
                  </a:lnTo>
                  <a:lnTo>
                    <a:pt x="1795" y="1773"/>
                  </a:lnTo>
                  <a:lnTo>
                    <a:pt x="1792" y="1763"/>
                  </a:lnTo>
                  <a:lnTo>
                    <a:pt x="1763" y="1730"/>
                  </a:lnTo>
                  <a:lnTo>
                    <a:pt x="1737" y="1703"/>
                  </a:lnTo>
                  <a:lnTo>
                    <a:pt x="1722" y="1691"/>
                  </a:lnTo>
                  <a:lnTo>
                    <a:pt x="1707" y="1680"/>
                  </a:lnTo>
                  <a:lnTo>
                    <a:pt x="1689" y="1669"/>
                  </a:lnTo>
                  <a:lnTo>
                    <a:pt x="1668" y="1660"/>
                  </a:lnTo>
                  <a:lnTo>
                    <a:pt x="1652" y="1653"/>
                  </a:lnTo>
                  <a:lnTo>
                    <a:pt x="1634" y="1645"/>
                  </a:lnTo>
                  <a:lnTo>
                    <a:pt x="1619" y="1637"/>
                  </a:lnTo>
                  <a:lnTo>
                    <a:pt x="1604" y="1630"/>
                  </a:lnTo>
                  <a:lnTo>
                    <a:pt x="1598" y="1625"/>
                  </a:lnTo>
                  <a:lnTo>
                    <a:pt x="1591" y="1620"/>
                  </a:lnTo>
                  <a:lnTo>
                    <a:pt x="1586" y="1615"/>
                  </a:lnTo>
                  <a:lnTo>
                    <a:pt x="1581" y="1609"/>
                  </a:lnTo>
                  <a:lnTo>
                    <a:pt x="1577" y="1601"/>
                  </a:lnTo>
                  <a:lnTo>
                    <a:pt x="1575" y="1595"/>
                  </a:lnTo>
                  <a:lnTo>
                    <a:pt x="1574" y="1586"/>
                  </a:lnTo>
                  <a:lnTo>
                    <a:pt x="1574" y="1577"/>
                  </a:lnTo>
                  <a:lnTo>
                    <a:pt x="1574" y="1565"/>
                  </a:lnTo>
                  <a:lnTo>
                    <a:pt x="1577" y="1553"/>
                  </a:lnTo>
                  <a:lnTo>
                    <a:pt x="1582" y="1543"/>
                  </a:lnTo>
                  <a:lnTo>
                    <a:pt x="1587" y="1533"/>
                  </a:lnTo>
                  <a:lnTo>
                    <a:pt x="1601" y="1514"/>
                  </a:lnTo>
                  <a:lnTo>
                    <a:pt x="1615" y="1493"/>
                  </a:lnTo>
                  <a:lnTo>
                    <a:pt x="1625" y="1473"/>
                  </a:lnTo>
                  <a:lnTo>
                    <a:pt x="1634" y="1456"/>
                  </a:lnTo>
                  <a:lnTo>
                    <a:pt x="1643" y="1438"/>
                  </a:lnTo>
                  <a:lnTo>
                    <a:pt x="1649" y="1420"/>
                  </a:lnTo>
                  <a:lnTo>
                    <a:pt x="1654" y="1403"/>
                  </a:lnTo>
                  <a:lnTo>
                    <a:pt x="1658" y="1384"/>
                  </a:lnTo>
                  <a:lnTo>
                    <a:pt x="1659" y="1364"/>
                  </a:lnTo>
                  <a:lnTo>
                    <a:pt x="1660" y="1343"/>
                  </a:lnTo>
                  <a:lnTo>
                    <a:pt x="1659" y="1334"/>
                  </a:lnTo>
                  <a:lnTo>
                    <a:pt x="1655" y="1326"/>
                  </a:lnTo>
                  <a:lnTo>
                    <a:pt x="1650" y="1321"/>
                  </a:lnTo>
                  <a:lnTo>
                    <a:pt x="1644" y="1316"/>
                  </a:lnTo>
                  <a:lnTo>
                    <a:pt x="1628" y="1309"/>
                  </a:lnTo>
                  <a:lnTo>
                    <a:pt x="1610" y="1302"/>
                  </a:lnTo>
                  <a:lnTo>
                    <a:pt x="1581" y="1294"/>
                  </a:lnTo>
                  <a:lnTo>
                    <a:pt x="1555" y="1286"/>
                  </a:lnTo>
                  <a:lnTo>
                    <a:pt x="1530" y="1281"/>
                  </a:lnTo>
                  <a:lnTo>
                    <a:pt x="1500" y="1276"/>
                  </a:lnTo>
                  <a:lnTo>
                    <a:pt x="1490" y="1275"/>
                  </a:lnTo>
                  <a:lnTo>
                    <a:pt x="1480" y="1272"/>
                  </a:lnTo>
                  <a:lnTo>
                    <a:pt x="1470" y="1270"/>
                  </a:lnTo>
                  <a:lnTo>
                    <a:pt x="1462" y="1265"/>
                  </a:lnTo>
                  <a:lnTo>
                    <a:pt x="1454" y="1260"/>
                  </a:lnTo>
                  <a:lnTo>
                    <a:pt x="1448" y="1254"/>
                  </a:lnTo>
                  <a:lnTo>
                    <a:pt x="1447" y="1250"/>
                  </a:lnTo>
                  <a:lnTo>
                    <a:pt x="1444" y="1246"/>
                  </a:lnTo>
                  <a:lnTo>
                    <a:pt x="1444" y="1241"/>
                  </a:lnTo>
                  <a:lnTo>
                    <a:pt x="1443" y="1236"/>
                  </a:lnTo>
                  <a:lnTo>
                    <a:pt x="1444" y="1226"/>
                  </a:lnTo>
                  <a:lnTo>
                    <a:pt x="1446" y="1216"/>
                  </a:lnTo>
                  <a:lnTo>
                    <a:pt x="1448" y="1206"/>
                  </a:lnTo>
                  <a:lnTo>
                    <a:pt x="1452" y="1197"/>
                  </a:lnTo>
                  <a:lnTo>
                    <a:pt x="1456" y="1190"/>
                  </a:lnTo>
                  <a:lnTo>
                    <a:pt x="1461" y="1182"/>
                  </a:lnTo>
                  <a:lnTo>
                    <a:pt x="1467" y="1174"/>
                  </a:lnTo>
                  <a:lnTo>
                    <a:pt x="1472" y="1167"/>
                  </a:lnTo>
                  <a:lnTo>
                    <a:pt x="1500" y="1139"/>
                  </a:lnTo>
                  <a:lnTo>
                    <a:pt x="1529" y="1107"/>
                  </a:lnTo>
                  <a:lnTo>
                    <a:pt x="1547" y="1078"/>
                  </a:lnTo>
                  <a:lnTo>
                    <a:pt x="1565" y="1051"/>
                  </a:lnTo>
                  <a:lnTo>
                    <a:pt x="1574" y="1040"/>
                  </a:lnTo>
                  <a:lnTo>
                    <a:pt x="1584" y="1028"/>
                  </a:lnTo>
                  <a:lnTo>
                    <a:pt x="1596" y="1018"/>
                  </a:lnTo>
                  <a:lnTo>
                    <a:pt x="1610" y="1006"/>
                  </a:lnTo>
                  <a:lnTo>
                    <a:pt x="1624" y="999"/>
                  </a:lnTo>
                  <a:lnTo>
                    <a:pt x="1638" y="993"/>
                  </a:lnTo>
                  <a:lnTo>
                    <a:pt x="1644" y="989"/>
                  </a:lnTo>
                  <a:lnTo>
                    <a:pt x="1648" y="985"/>
                  </a:lnTo>
                  <a:lnTo>
                    <a:pt x="1652" y="979"/>
                  </a:lnTo>
                  <a:lnTo>
                    <a:pt x="1653" y="972"/>
                  </a:lnTo>
                  <a:lnTo>
                    <a:pt x="1653" y="969"/>
                  </a:lnTo>
                  <a:lnTo>
                    <a:pt x="1652" y="965"/>
                  </a:lnTo>
                  <a:lnTo>
                    <a:pt x="1650" y="962"/>
                  </a:lnTo>
                  <a:lnTo>
                    <a:pt x="1648" y="960"/>
                  </a:lnTo>
                  <a:lnTo>
                    <a:pt x="1643" y="956"/>
                  </a:lnTo>
                  <a:lnTo>
                    <a:pt x="1636" y="954"/>
                  </a:lnTo>
                  <a:lnTo>
                    <a:pt x="1621" y="950"/>
                  </a:lnTo>
                  <a:lnTo>
                    <a:pt x="1605" y="949"/>
                  </a:lnTo>
                  <a:lnTo>
                    <a:pt x="1581" y="945"/>
                  </a:lnTo>
                  <a:lnTo>
                    <a:pt x="1560" y="939"/>
                  </a:lnTo>
                  <a:lnTo>
                    <a:pt x="1539" y="934"/>
                  </a:lnTo>
                  <a:lnTo>
                    <a:pt x="1515" y="930"/>
                  </a:lnTo>
                  <a:lnTo>
                    <a:pt x="1493" y="927"/>
                  </a:lnTo>
                  <a:lnTo>
                    <a:pt x="1473" y="922"/>
                  </a:lnTo>
                  <a:lnTo>
                    <a:pt x="1465" y="920"/>
                  </a:lnTo>
                  <a:lnTo>
                    <a:pt x="1456" y="916"/>
                  </a:lnTo>
                  <a:lnTo>
                    <a:pt x="1447" y="910"/>
                  </a:lnTo>
                  <a:lnTo>
                    <a:pt x="1438" y="903"/>
                  </a:lnTo>
                  <a:lnTo>
                    <a:pt x="1423" y="887"/>
                  </a:lnTo>
                  <a:lnTo>
                    <a:pt x="1408" y="872"/>
                  </a:lnTo>
                  <a:lnTo>
                    <a:pt x="1401" y="866"/>
                  </a:lnTo>
                  <a:lnTo>
                    <a:pt x="1392" y="861"/>
                  </a:lnTo>
                  <a:lnTo>
                    <a:pt x="1383" y="857"/>
                  </a:lnTo>
                  <a:lnTo>
                    <a:pt x="1372" y="856"/>
                  </a:lnTo>
                  <a:lnTo>
                    <a:pt x="1267" y="856"/>
                  </a:lnTo>
                  <a:lnTo>
                    <a:pt x="1262" y="856"/>
                  </a:lnTo>
                  <a:lnTo>
                    <a:pt x="1257" y="854"/>
                  </a:lnTo>
                  <a:lnTo>
                    <a:pt x="1255" y="852"/>
                  </a:lnTo>
                  <a:lnTo>
                    <a:pt x="1251" y="849"/>
                  </a:lnTo>
                  <a:lnTo>
                    <a:pt x="1246" y="843"/>
                  </a:lnTo>
                  <a:lnTo>
                    <a:pt x="1242" y="836"/>
                  </a:lnTo>
                  <a:lnTo>
                    <a:pt x="1236" y="816"/>
                  </a:lnTo>
                  <a:lnTo>
                    <a:pt x="1232" y="796"/>
                  </a:lnTo>
                  <a:lnTo>
                    <a:pt x="1226" y="773"/>
                  </a:lnTo>
                  <a:lnTo>
                    <a:pt x="1222" y="753"/>
                  </a:lnTo>
                  <a:lnTo>
                    <a:pt x="1220" y="732"/>
                  </a:lnTo>
                  <a:lnTo>
                    <a:pt x="1219" y="709"/>
                  </a:lnTo>
                  <a:lnTo>
                    <a:pt x="1219" y="657"/>
                  </a:lnTo>
                  <a:lnTo>
                    <a:pt x="1220" y="651"/>
                  </a:lnTo>
                  <a:lnTo>
                    <a:pt x="1221" y="646"/>
                  </a:lnTo>
                  <a:lnTo>
                    <a:pt x="1222" y="641"/>
                  </a:lnTo>
                  <a:lnTo>
                    <a:pt x="1225" y="636"/>
                  </a:lnTo>
                  <a:lnTo>
                    <a:pt x="1232" y="629"/>
                  </a:lnTo>
                  <a:lnTo>
                    <a:pt x="1241" y="622"/>
                  </a:lnTo>
                  <a:lnTo>
                    <a:pt x="1262" y="612"/>
                  </a:lnTo>
                  <a:lnTo>
                    <a:pt x="1285" y="602"/>
                  </a:lnTo>
                  <a:lnTo>
                    <a:pt x="1308" y="588"/>
                  </a:lnTo>
                  <a:lnTo>
                    <a:pt x="1326" y="576"/>
                  </a:lnTo>
                  <a:lnTo>
                    <a:pt x="1345" y="562"/>
                  </a:lnTo>
                  <a:lnTo>
                    <a:pt x="1367" y="550"/>
                  </a:lnTo>
                  <a:lnTo>
                    <a:pt x="1409" y="526"/>
                  </a:lnTo>
                  <a:lnTo>
                    <a:pt x="1447" y="506"/>
                  </a:lnTo>
                  <a:lnTo>
                    <a:pt x="1485" y="487"/>
                  </a:lnTo>
                  <a:lnTo>
                    <a:pt x="1529" y="464"/>
                  </a:lnTo>
                  <a:lnTo>
                    <a:pt x="1544" y="455"/>
                  </a:lnTo>
                  <a:lnTo>
                    <a:pt x="1556" y="447"/>
                  </a:lnTo>
                  <a:lnTo>
                    <a:pt x="1569" y="438"/>
                  </a:lnTo>
                  <a:lnTo>
                    <a:pt x="1580" y="428"/>
                  </a:lnTo>
                  <a:lnTo>
                    <a:pt x="1591" y="419"/>
                  </a:lnTo>
                  <a:lnTo>
                    <a:pt x="1603" y="409"/>
                  </a:lnTo>
                  <a:lnTo>
                    <a:pt x="1616" y="402"/>
                  </a:lnTo>
                  <a:lnTo>
                    <a:pt x="1631" y="393"/>
                  </a:lnTo>
                  <a:lnTo>
                    <a:pt x="1654" y="384"/>
                  </a:lnTo>
                  <a:lnTo>
                    <a:pt x="1674" y="375"/>
                  </a:lnTo>
                  <a:lnTo>
                    <a:pt x="1694" y="366"/>
                  </a:lnTo>
                  <a:lnTo>
                    <a:pt x="1716" y="354"/>
                  </a:lnTo>
                  <a:lnTo>
                    <a:pt x="1731" y="348"/>
                  </a:lnTo>
                  <a:lnTo>
                    <a:pt x="1746" y="344"/>
                  </a:lnTo>
                  <a:lnTo>
                    <a:pt x="1753" y="341"/>
                  </a:lnTo>
                  <a:lnTo>
                    <a:pt x="1759" y="339"/>
                  </a:lnTo>
                  <a:lnTo>
                    <a:pt x="1764" y="334"/>
                  </a:lnTo>
                  <a:lnTo>
                    <a:pt x="1768" y="327"/>
                  </a:lnTo>
                  <a:lnTo>
                    <a:pt x="1773" y="317"/>
                  </a:lnTo>
                  <a:lnTo>
                    <a:pt x="1776" y="307"/>
                  </a:lnTo>
                  <a:lnTo>
                    <a:pt x="1778" y="299"/>
                  </a:lnTo>
                  <a:lnTo>
                    <a:pt x="1780" y="290"/>
                  </a:lnTo>
                  <a:lnTo>
                    <a:pt x="1782" y="271"/>
                  </a:lnTo>
                  <a:lnTo>
                    <a:pt x="1785" y="251"/>
                  </a:lnTo>
                  <a:lnTo>
                    <a:pt x="1785" y="251"/>
                  </a:lnTo>
                  <a:lnTo>
                    <a:pt x="1759" y="245"/>
                  </a:lnTo>
                  <a:lnTo>
                    <a:pt x="1737" y="242"/>
                  </a:lnTo>
                  <a:lnTo>
                    <a:pt x="1714" y="240"/>
                  </a:lnTo>
                  <a:lnTo>
                    <a:pt x="1693" y="238"/>
                  </a:lnTo>
                  <a:lnTo>
                    <a:pt x="1670" y="238"/>
                  </a:lnTo>
                  <a:lnTo>
                    <a:pt x="1648" y="237"/>
                  </a:lnTo>
                  <a:lnTo>
                    <a:pt x="1625" y="236"/>
                  </a:lnTo>
                  <a:lnTo>
                    <a:pt x="1600" y="232"/>
                  </a:lnTo>
                  <a:lnTo>
                    <a:pt x="1550" y="223"/>
                  </a:lnTo>
                  <a:lnTo>
                    <a:pt x="1505" y="216"/>
                  </a:lnTo>
                  <a:lnTo>
                    <a:pt x="1462" y="207"/>
                  </a:lnTo>
                  <a:lnTo>
                    <a:pt x="1421" y="200"/>
                  </a:lnTo>
                  <a:lnTo>
                    <a:pt x="1380" y="192"/>
                  </a:lnTo>
                  <a:lnTo>
                    <a:pt x="1338" y="184"/>
                  </a:lnTo>
                  <a:lnTo>
                    <a:pt x="1293" y="177"/>
                  </a:lnTo>
                  <a:lnTo>
                    <a:pt x="1242" y="168"/>
                  </a:lnTo>
                  <a:lnTo>
                    <a:pt x="1201" y="163"/>
                  </a:lnTo>
                  <a:lnTo>
                    <a:pt x="1162" y="158"/>
                  </a:lnTo>
                  <a:lnTo>
                    <a:pt x="1126" y="154"/>
                  </a:lnTo>
                  <a:lnTo>
                    <a:pt x="1091" y="151"/>
                  </a:lnTo>
                  <a:lnTo>
                    <a:pt x="1055" y="146"/>
                  </a:lnTo>
                  <a:lnTo>
                    <a:pt x="1020" y="139"/>
                  </a:lnTo>
                  <a:lnTo>
                    <a:pt x="983" y="130"/>
                  </a:lnTo>
                  <a:lnTo>
                    <a:pt x="941" y="118"/>
                  </a:lnTo>
                  <a:lnTo>
                    <a:pt x="919" y="110"/>
                  </a:lnTo>
                  <a:lnTo>
                    <a:pt x="897" y="100"/>
                  </a:lnTo>
                  <a:lnTo>
                    <a:pt x="878" y="92"/>
                  </a:lnTo>
                  <a:lnTo>
                    <a:pt x="861" y="82"/>
                  </a:lnTo>
                  <a:lnTo>
                    <a:pt x="843" y="73"/>
                  </a:lnTo>
                  <a:lnTo>
                    <a:pt x="824" y="65"/>
                  </a:lnTo>
                  <a:lnTo>
                    <a:pt x="803" y="58"/>
                  </a:lnTo>
                  <a:lnTo>
                    <a:pt x="779" y="53"/>
                  </a:lnTo>
                  <a:lnTo>
                    <a:pt x="747" y="46"/>
                  </a:lnTo>
                  <a:lnTo>
                    <a:pt x="717" y="41"/>
                  </a:lnTo>
                  <a:lnTo>
                    <a:pt x="688" y="35"/>
                  </a:lnTo>
                  <a:lnTo>
                    <a:pt x="661" y="30"/>
                  </a:lnTo>
                  <a:lnTo>
                    <a:pt x="634" y="24"/>
                  </a:lnTo>
                  <a:lnTo>
                    <a:pt x="606" y="18"/>
                  </a:lnTo>
                  <a:lnTo>
                    <a:pt x="577" y="9"/>
                  </a:lnTo>
                  <a:lnTo>
                    <a:pt x="547" y="0"/>
                  </a:lnTo>
                  <a:lnTo>
                    <a:pt x="547" y="0"/>
                  </a:lnTo>
                  <a:close/>
                </a:path>
              </a:pathLst>
            </a:custGeom>
            <a:solidFill>
              <a:schemeClr val="bg2"/>
            </a:solidFill>
            <a:ln w="317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81" name="Freeform 16"/>
            <p:cNvSpPr>
              <a:spLocks noEditPoints="1"/>
            </p:cNvSpPr>
            <p:nvPr/>
          </p:nvSpPr>
          <p:spPr bwMode="auto">
            <a:xfrm>
              <a:off x="3629437" y="538431"/>
              <a:ext cx="787475" cy="875411"/>
            </a:xfrm>
            <a:custGeom>
              <a:avLst/>
              <a:gdLst>
                <a:gd name="T0" fmla="*/ 2170 w 3185"/>
                <a:gd name="T1" fmla="*/ 2611 h 3543"/>
                <a:gd name="T2" fmla="*/ 2197 w 3185"/>
                <a:gd name="T3" fmla="*/ 2578 h 3543"/>
                <a:gd name="T4" fmla="*/ 2323 w 3185"/>
                <a:gd name="T5" fmla="*/ 2423 h 3543"/>
                <a:gd name="T6" fmla="*/ 2199 w 3185"/>
                <a:gd name="T7" fmla="*/ 115 h 3543"/>
                <a:gd name="T8" fmla="*/ 2038 w 3185"/>
                <a:gd name="T9" fmla="*/ 0 h 3543"/>
                <a:gd name="T10" fmla="*/ 1888 w 3185"/>
                <a:gd name="T11" fmla="*/ 243 h 3543"/>
                <a:gd name="T12" fmla="*/ 1683 w 3185"/>
                <a:gd name="T13" fmla="*/ 330 h 3543"/>
                <a:gd name="T14" fmla="*/ 1686 w 3185"/>
                <a:gd name="T15" fmla="*/ 489 h 3543"/>
                <a:gd name="T16" fmla="*/ 1779 w 3185"/>
                <a:gd name="T17" fmla="*/ 779 h 3543"/>
                <a:gd name="T18" fmla="*/ 1750 w 3185"/>
                <a:gd name="T19" fmla="*/ 949 h 3543"/>
                <a:gd name="T20" fmla="*/ 1472 w 3185"/>
                <a:gd name="T21" fmla="*/ 1039 h 3543"/>
                <a:gd name="T22" fmla="*/ 1452 w 3185"/>
                <a:gd name="T23" fmla="*/ 1235 h 3543"/>
                <a:gd name="T24" fmla="*/ 1289 w 3185"/>
                <a:gd name="T25" fmla="*/ 1226 h 3543"/>
                <a:gd name="T26" fmla="*/ 1093 w 3185"/>
                <a:gd name="T27" fmla="*/ 1235 h 3543"/>
                <a:gd name="T28" fmla="*/ 929 w 3185"/>
                <a:gd name="T29" fmla="*/ 1330 h 3543"/>
                <a:gd name="T30" fmla="*/ 782 w 3185"/>
                <a:gd name="T31" fmla="*/ 1522 h 3543"/>
                <a:gd name="T32" fmla="*/ 676 w 3185"/>
                <a:gd name="T33" fmla="*/ 1744 h 3543"/>
                <a:gd name="T34" fmla="*/ 511 w 3185"/>
                <a:gd name="T35" fmla="*/ 1715 h 3543"/>
                <a:gd name="T36" fmla="*/ 360 w 3185"/>
                <a:gd name="T37" fmla="*/ 1696 h 3543"/>
                <a:gd name="T38" fmla="*/ 288 w 3185"/>
                <a:gd name="T39" fmla="*/ 1533 h 3543"/>
                <a:gd name="T40" fmla="*/ 8 w 3185"/>
                <a:gd name="T41" fmla="*/ 2187 h 3543"/>
                <a:gd name="T42" fmla="*/ 97 w 3185"/>
                <a:gd name="T43" fmla="*/ 2259 h 3543"/>
                <a:gd name="T44" fmla="*/ 98 w 3185"/>
                <a:gd name="T45" fmla="*/ 2374 h 3543"/>
                <a:gd name="T46" fmla="*/ 182 w 3185"/>
                <a:gd name="T47" fmla="*/ 2435 h 3543"/>
                <a:gd name="T48" fmla="*/ 406 w 3185"/>
                <a:gd name="T49" fmla="*/ 2666 h 3543"/>
                <a:gd name="T50" fmla="*/ 535 w 3185"/>
                <a:gd name="T51" fmla="*/ 2856 h 3543"/>
                <a:gd name="T52" fmla="*/ 684 w 3185"/>
                <a:gd name="T53" fmla="*/ 2843 h 3543"/>
                <a:gd name="T54" fmla="*/ 772 w 3185"/>
                <a:gd name="T55" fmla="*/ 2977 h 3543"/>
                <a:gd name="T56" fmla="*/ 980 w 3185"/>
                <a:gd name="T57" fmla="*/ 3192 h 3543"/>
                <a:gd name="T58" fmla="*/ 1274 w 3185"/>
                <a:gd name="T59" fmla="*/ 3274 h 3543"/>
                <a:gd name="T60" fmla="*/ 1421 w 3185"/>
                <a:gd name="T61" fmla="*/ 3169 h 3543"/>
                <a:gd name="T62" fmla="*/ 1747 w 3185"/>
                <a:gd name="T63" fmla="*/ 3156 h 3543"/>
                <a:gd name="T64" fmla="*/ 1971 w 3185"/>
                <a:gd name="T65" fmla="*/ 3231 h 3543"/>
                <a:gd name="T66" fmla="*/ 2110 w 3185"/>
                <a:gd name="T67" fmla="*/ 3373 h 3543"/>
                <a:gd name="T68" fmla="*/ 2276 w 3185"/>
                <a:gd name="T69" fmla="*/ 3540 h 3543"/>
                <a:gd name="T70" fmla="*/ 2357 w 3185"/>
                <a:gd name="T71" fmla="*/ 3310 h 3543"/>
                <a:gd name="T72" fmla="*/ 2272 w 3185"/>
                <a:gd name="T73" fmla="*/ 3162 h 3543"/>
                <a:gd name="T74" fmla="*/ 2171 w 3185"/>
                <a:gd name="T75" fmla="*/ 3147 h 3543"/>
                <a:gd name="T76" fmla="*/ 2131 w 3185"/>
                <a:gd name="T77" fmla="*/ 2834 h 3543"/>
                <a:gd name="T78" fmla="*/ 2052 w 3185"/>
                <a:gd name="T79" fmla="*/ 2890 h 3543"/>
                <a:gd name="T80" fmla="*/ 1948 w 3185"/>
                <a:gd name="T81" fmla="*/ 2804 h 3543"/>
                <a:gd name="T82" fmla="*/ 2013 w 3185"/>
                <a:gd name="T83" fmla="*/ 2720 h 3543"/>
                <a:gd name="T84" fmla="*/ 2112 w 3185"/>
                <a:gd name="T85" fmla="*/ 2558 h 3543"/>
                <a:gd name="T86" fmla="*/ 2258 w 3185"/>
                <a:gd name="T87" fmla="*/ 2324 h 3543"/>
                <a:gd name="T88" fmla="*/ 2410 w 3185"/>
                <a:gd name="T89" fmla="*/ 2297 h 3543"/>
                <a:gd name="T90" fmla="*/ 2485 w 3185"/>
                <a:gd name="T91" fmla="*/ 2286 h 3543"/>
                <a:gd name="T92" fmla="*/ 2490 w 3185"/>
                <a:gd name="T93" fmla="*/ 2335 h 3543"/>
                <a:gd name="T94" fmla="*/ 2456 w 3185"/>
                <a:gd name="T95" fmla="*/ 2390 h 3543"/>
                <a:gd name="T96" fmla="*/ 2889 w 3185"/>
                <a:gd name="T97" fmla="*/ 2233 h 3543"/>
                <a:gd name="T98" fmla="*/ 3030 w 3185"/>
                <a:gd name="T99" fmla="*/ 2221 h 3543"/>
                <a:gd name="T100" fmla="*/ 3134 w 3185"/>
                <a:gd name="T101" fmla="*/ 2104 h 3543"/>
                <a:gd name="T102" fmla="*/ 3114 w 3185"/>
                <a:gd name="T103" fmla="*/ 1622 h 3543"/>
                <a:gd name="T104" fmla="*/ 2985 w 3185"/>
                <a:gd name="T105" fmla="*/ 1636 h 3543"/>
                <a:gd name="T106" fmla="*/ 2834 w 3185"/>
                <a:gd name="T107" fmla="*/ 1573 h 3543"/>
                <a:gd name="T108" fmla="*/ 2603 w 3185"/>
                <a:gd name="T109" fmla="*/ 1577 h 3543"/>
                <a:gd name="T110" fmla="*/ 2430 w 3185"/>
                <a:gd name="T111" fmla="*/ 1369 h 3543"/>
                <a:gd name="T112" fmla="*/ 2478 w 3185"/>
                <a:gd name="T113" fmla="*/ 1072 h 3543"/>
                <a:gd name="T114" fmla="*/ 2431 w 3185"/>
                <a:gd name="T115" fmla="*/ 882 h 3543"/>
                <a:gd name="T116" fmla="*/ 2292 w 3185"/>
                <a:gd name="T117" fmla="*/ 744 h 3543"/>
                <a:gd name="T118" fmla="*/ 2466 w 3185"/>
                <a:gd name="T119" fmla="*/ 590 h 3543"/>
                <a:gd name="T120" fmla="*/ 2623 w 3185"/>
                <a:gd name="T121" fmla="*/ 398 h 3543"/>
                <a:gd name="T122" fmla="*/ 2721 w 3185"/>
                <a:gd name="T123" fmla="*/ 330 h 3543"/>
                <a:gd name="T124" fmla="*/ 2535 w 3185"/>
                <a:gd name="T125" fmla="*/ 176 h 3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85" h="3543">
                  <a:moveTo>
                    <a:pt x="2139" y="2699"/>
                  </a:moveTo>
                  <a:lnTo>
                    <a:pt x="2139" y="2773"/>
                  </a:lnTo>
                  <a:lnTo>
                    <a:pt x="2144" y="2768"/>
                  </a:lnTo>
                  <a:lnTo>
                    <a:pt x="2149" y="2763"/>
                  </a:lnTo>
                  <a:lnTo>
                    <a:pt x="2151" y="2757"/>
                  </a:lnTo>
                  <a:lnTo>
                    <a:pt x="2153" y="2749"/>
                  </a:lnTo>
                  <a:lnTo>
                    <a:pt x="2154" y="2735"/>
                  </a:lnTo>
                  <a:lnTo>
                    <a:pt x="2159" y="2719"/>
                  </a:lnTo>
                  <a:lnTo>
                    <a:pt x="2163" y="2708"/>
                  </a:lnTo>
                  <a:lnTo>
                    <a:pt x="2165" y="2696"/>
                  </a:lnTo>
                  <a:lnTo>
                    <a:pt x="2170" y="2686"/>
                  </a:lnTo>
                  <a:lnTo>
                    <a:pt x="2176" y="2676"/>
                  </a:lnTo>
                  <a:lnTo>
                    <a:pt x="2181" y="2663"/>
                  </a:lnTo>
                  <a:lnTo>
                    <a:pt x="2185" y="2651"/>
                  </a:lnTo>
                  <a:lnTo>
                    <a:pt x="2188" y="2639"/>
                  </a:lnTo>
                  <a:lnTo>
                    <a:pt x="2189" y="2625"/>
                  </a:lnTo>
                  <a:lnTo>
                    <a:pt x="2188" y="2620"/>
                  </a:lnTo>
                  <a:lnTo>
                    <a:pt x="2185" y="2615"/>
                  </a:lnTo>
                  <a:lnTo>
                    <a:pt x="2184" y="2612"/>
                  </a:lnTo>
                  <a:lnTo>
                    <a:pt x="2181" y="2611"/>
                  </a:lnTo>
                  <a:lnTo>
                    <a:pt x="2179" y="2610"/>
                  </a:lnTo>
                  <a:lnTo>
                    <a:pt x="2176" y="2610"/>
                  </a:lnTo>
                  <a:lnTo>
                    <a:pt x="2174" y="2610"/>
                  </a:lnTo>
                  <a:lnTo>
                    <a:pt x="2170" y="2611"/>
                  </a:lnTo>
                  <a:lnTo>
                    <a:pt x="2168" y="2614"/>
                  </a:lnTo>
                  <a:lnTo>
                    <a:pt x="2166" y="2616"/>
                  </a:lnTo>
                  <a:lnTo>
                    <a:pt x="2164" y="2624"/>
                  </a:lnTo>
                  <a:lnTo>
                    <a:pt x="2161" y="2631"/>
                  </a:lnTo>
                  <a:lnTo>
                    <a:pt x="2153" y="2649"/>
                  </a:lnTo>
                  <a:lnTo>
                    <a:pt x="2145" y="2664"/>
                  </a:lnTo>
                  <a:lnTo>
                    <a:pt x="2143" y="2673"/>
                  </a:lnTo>
                  <a:lnTo>
                    <a:pt x="2140" y="2680"/>
                  </a:lnTo>
                  <a:lnTo>
                    <a:pt x="2139" y="2689"/>
                  </a:lnTo>
                  <a:lnTo>
                    <a:pt x="2139" y="2699"/>
                  </a:lnTo>
                  <a:close/>
                  <a:moveTo>
                    <a:pt x="2304" y="2414"/>
                  </a:moveTo>
                  <a:lnTo>
                    <a:pt x="2292" y="2424"/>
                  </a:lnTo>
                  <a:lnTo>
                    <a:pt x="2281" y="2434"/>
                  </a:lnTo>
                  <a:lnTo>
                    <a:pt x="2271" y="2444"/>
                  </a:lnTo>
                  <a:lnTo>
                    <a:pt x="2262" y="2454"/>
                  </a:lnTo>
                  <a:lnTo>
                    <a:pt x="2244" y="2477"/>
                  </a:lnTo>
                  <a:lnTo>
                    <a:pt x="2225" y="2503"/>
                  </a:lnTo>
                  <a:lnTo>
                    <a:pt x="2214" y="2519"/>
                  </a:lnTo>
                  <a:lnTo>
                    <a:pt x="2205" y="2536"/>
                  </a:lnTo>
                  <a:lnTo>
                    <a:pt x="2202" y="2545"/>
                  </a:lnTo>
                  <a:lnTo>
                    <a:pt x="2199" y="2553"/>
                  </a:lnTo>
                  <a:lnTo>
                    <a:pt x="2198" y="2562"/>
                  </a:lnTo>
                  <a:lnTo>
                    <a:pt x="2197" y="2573"/>
                  </a:lnTo>
                  <a:lnTo>
                    <a:pt x="2197" y="2578"/>
                  </a:lnTo>
                  <a:lnTo>
                    <a:pt x="2199" y="2585"/>
                  </a:lnTo>
                  <a:lnTo>
                    <a:pt x="2200" y="2586"/>
                  </a:lnTo>
                  <a:lnTo>
                    <a:pt x="2202" y="2589"/>
                  </a:lnTo>
                  <a:lnTo>
                    <a:pt x="2203" y="2590"/>
                  </a:lnTo>
                  <a:lnTo>
                    <a:pt x="2205" y="2590"/>
                  </a:lnTo>
                  <a:lnTo>
                    <a:pt x="2210" y="2589"/>
                  </a:lnTo>
                  <a:lnTo>
                    <a:pt x="2214" y="2587"/>
                  </a:lnTo>
                  <a:lnTo>
                    <a:pt x="2217" y="2583"/>
                  </a:lnTo>
                  <a:lnTo>
                    <a:pt x="2219" y="2580"/>
                  </a:lnTo>
                  <a:lnTo>
                    <a:pt x="2223" y="2571"/>
                  </a:lnTo>
                  <a:lnTo>
                    <a:pt x="2228" y="2562"/>
                  </a:lnTo>
                  <a:lnTo>
                    <a:pt x="2239" y="2546"/>
                  </a:lnTo>
                  <a:lnTo>
                    <a:pt x="2247" y="2531"/>
                  </a:lnTo>
                  <a:lnTo>
                    <a:pt x="2254" y="2514"/>
                  </a:lnTo>
                  <a:lnTo>
                    <a:pt x="2264" y="2497"/>
                  </a:lnTo>
                  <a:lnTo>
                    <a:pt x="2272" y="2486"/>
                  </a:lnTo>
                  <a:lnTo>
                    <a:pt x="2278" y="2474"/>
                  </a:lnTo>
                  <a:lnTo>
                    <a:pt x="2284" y="2464"/>
                  </a:lnTo>
                  <a:lnTo>
                    <a:pt x="2294" y="2456"/>
                  </a:lnTo>
                  <a:lnTo>
                    <a:pt x="2304" y="2447"/>
                  </a:lnTo>
                  <a:lnTo>
                    <a:pt x="2315" y="2438"/>
                  </a:lnTo>
                  <a:lnTo>
                    <a:pt x="2318" y="2433"/>
                  </a:lnTo>
                  <a:lnTo>
                    <a:pt x="2322" y="2428"/>
                  </a:lnTo>
                  <a:lnTo>
                    <a:pt x="2323" y="2423"/>
                  </a:lnTo>
                  <a:lnTo>
                    <a:pt x="2325" y="2417"/>
                  </a:lnTo>
                  <a:lnTo>
                    <a:pt x="2315" y="2414"/>
                  </a:lnTo>
                  <a:lnTo>
                    <a:pt x="2304" y="2414"/>
                  </a:lnTo>
                  <a:close/>
                  <a:moveTo>
                    <a:pt x="2419" y="83"/>
                  </a:moveTo>
                  <a:lnTo>
                    <a:pt x="2402" y="90"/>
                  </a:lnTo>
                  <a:lnTo>
                    <a:pt x="2385" y="98"/>
                  </a:lnTo>
                  <a:lnTo>
                    <a:pt x="2376" y="102"/>
                  </a:lnTo>
                  <a:lnTo>
                    <a:pt x="2367" y="104"/>
                  </a:lnTo>
                  <a:lnTo>
                    <a:pt x="2358" y="105"/>
                  </a:lnTo>
                  <a:lnTo>
                    <a:pt x="2350" y="107"/>
                  </a:lnTo>
                  <a:lnTo>
                    <a:pt x="2337" y="105"/>
                  </a:lnTo>
                  <a:lnTo>
                    <a:pt x="2326" y="102"/>
                  </a:lnTo>
                  <a:lnTo>
                    <a:pt x="2315" y="99"/>
                  </a:lnTo>
                  <a:lnTo>
                    <a:pt x="2302" y="98"/>
                  </a:lnTo>
                  <a:lnTo>
                    <a:pt x="2288" y="100"/>
                  </a:lnTo>
                  <a:lnTo>
                    <a:pt x="2276" y="104"/>
                  </a:lnTo>
                  <a:lnTo>
                    <a:pt x="2264" y="107"/>
                  </a:lnTo>
                  <a:lnTo>
                    <a:pt x="2249" y="109"/>
                  </a:lnTo>
                  <a:lnTo>
                    <a:pt x="2239" y="105"/>
                  </a:lnTo>
                  <a:lnTo>
                    <a:pt x="2228" y="100"/>
                  </a:lnTo>
                  <a:lnTo>
                    <a:pt x="2219" y="102"/>
                  </a:lnTo>
                  <a:lnTo>
                    <a:pt x="2213" y="105"/>
                  </a:lnTo>
                  <a:lnTo>
                    <a:pt x="2205" y="110"/>
                  </a:lnTo>
                  <a:lnTo>
                    <a:pt x="2199" y="115"/>
                  </a:lnTo>
                  <a:lnTo>
                    <a:pt x="2193" y="120"/>
                  </a:lnTo>
                  <a:lnTo>
                    <a:pt x="2187" y="125"/>
                  </a:lnTo>
                  <a:lnTo>
                    <a:pt x="2179" y="129"/>
                  </a:lnTo>
                  <a:lnTo>
                    <a:pt x="2170" y="130"/>
                  </a:lnTo>
                  <a:lnTo>
                    <a:pt x="2165" y="129"/>
                  </a:lnTo>
                  <a:lnTo>
                    <a:pt x="2160" y="128"/>
                  </a:lnTo>
                  <a:lnTo>
                    <a:pt x="2156" y="125"/>
                  </a:lnTo>
                  <a:lnTo>
                    <a:pt x="2153" y="123"/>
                  </a:lnTo>
                  <a:lnTo>
                    <a:pt x="2146" y="114"/>
                  </a:lnTo>
                  <a:lnTo>
                    <a:pt x="2140" y="105"/>
                  </a:lnTo>
                  <a:lnTo>
                    <a:pt x="2135" y="95"/>
                  </a:lnTo>
                  <a:lnTo>
                    <a:pt x="2129" y="87"/>
                  </a:lnTo>
                  <a:lnTo>
                    <a:pt x="2126" y="83"/>
                  </a:lnTo>
                  <a:lnTo>
                    <a:pt x="2121" y="79"/>
                  </a:lnTo>
                  <a:lnTo>
                    <a:pt x="2117" y="77"/>
                  </a:lnTo>
                  <a:lnTo>
                    <a:pt x="2112" y="74"/>
                  </a:lnTo>
                  <a:lnTo>
                    <a:pt x="2099" y="69"/>
                  </a:lnTo>
                  <a:lnTo>
                    <a:pt x="2086" y="63"/>
                  </a:lnTo>
                  <a:lnTo>
                    <a:pt x="2076" y="55"/>
                  </a:lnTo>
                  <a:lnTo>
                    <a:pt x="2067" y="46"/>
                  </a:lnTo>
                  <a:lnTo>
                    <a:pt x="2060" y="36"/>
                  </a:lnTo>
                  <a:lnTo>
                    <a:pt x="2052" y="26"/>
                  </a:lnTo>
                  <a:lnTo>
                    <a:pt x="2045" y="14"/>
                  </a:lnTo>
                  <a:lnTo>
                    <a:pt x="2038" y="0"/>
                  </a:lnTo>
                  <a:lnTo>
                    <a:pt x="2027" y="10"/>
                  </a:lnTo>
                  <a:lnTo>
                    <a:pt x="2020" y="21"/>
                  </a:lnTo>
                  <a:lnTo>
                    <a:pt x="2015" y="33"/>
                  </a:lnTo>
                  <a:lnTo>
                    <a:pt x="2010" y="45"/>
                  </a:lnTo>
                  <a:lnTo>
                    <a:pt x="2005" y="70"/>
                  </a:lnTo>
                  <a:lnTo>
                    <a:pt x="1996" y="98"/>
                  </a:lnTo>
                  <a:lnTo>
                    <a:pt x="1991" y="112"/>
                  </a:lnTo>
                  <a:lnTo>
                    <a:pt x="1984" y="124"/>
                  </a:lnTo>
                  <a:lnTo>
                    <a:pt x="1979" y="135"/>
                  </a:lnTo>
                  <a:lnTo>
                    <a:pt x="1973" y="146"/>
                  </a:lnTo>
                  <a:lnTo>
                    <a:pt x="1966" y="156"/>
                  </a:lnTo>
                  <a:lnTo>
                    <a:pt x="1957" y="166"/>
                  </a:lnTo>
                  <a:lnTo>
                    <a:pt x="1948" y="176"/>
                  </a:lnTo>
                  <a:lnTo>
                    <a:pt x="1938" y="186"/>
                  </a:lnTo>
                  <a:lnTo>
                    <a:pt x="1933" y="191"/>
                  </a:lnTo>
                  <a:lnTo>
                    <a:pt x="1929" y="196"/>
                  </a:lnTo>
                  <a:lnTo>
                    <a:pt x="1927" y="202"/>
                  </a:lnTo>
                  <a:lnTo>
                    <a:pt x="1925" y="208"/>
                  </a:lnTo>
                  <a:lnTo>
                    <a:pt x="1923" y="215"/>
                  </a:lnTo>
                  <a:lnTo>
                    <a:pt x="1920" y="221"/>
                  </a:lnTo>
                  <a:lnTo>
                    <a:pt x="1917" y="226"/>
                  </a:lnTo>
                  <a:lnTo>
                    <a:pt x="1912" y="231"/>
                  </a:lnTo>
                  <a:lnTo>
                    <a:pt x="1899" y="238"/>
                  </a:lnTo>
                  <a:lnTo>
                    <a:pt x="1888" y="243"/>
                  </a:lnTo>
                  <a:lnTo>
                    <a:pt x="1877" y="248"/>
                  </a:lnTo>
                  <a:lnTo>
                    <a:pt x="1865" y="251"/>
                  </a:lnTo>
                  <a:lnTo>
                    <a:pt x="1840" y="255"/>
                  </a:lnTo>
                  <a:lnTo>
                    <a:pt x="1814" y="257"/>
                  </a:lnTo>
                  <a:lnTo>
                    <a:pt x="1805" y="258"/>
                  </a:lnTo>
                  <a:lnTo>
                    <a:pt x="1797" y="260"/>
                  </a:lnTo>
                  <a:lnTo>
                    <a:pt x="1790" y="262"/>
                  </a:lnTo>
                  <a:lnTo>
                    <a:pt x="1784" y="265"/>
                  </a:lnTo>
                  <a:lnTo>
                    <a:pt x="1776" y="268"/>
                  </a:lnTo>
                  <a:lnTo>
                    <a:pt x="1770" y="271"/>
                  </a:lnTo>
                  <a:lnTo>
                    <a:pt x="1762" y="272"/>
                  </a:lnTo>
                  <a:lnTo>
                    <a:pt x="1754" y="272"/>
                  </a:lnTo>
                  <a:lnTo>
                    <a:pt x="1736" y="271"/>
                  </a:lnTo>
                  <a:lnTo>
                    <a:pt x="1718" y="270"/>
                  </a:lnTo>
                  <a:lnTo>
                    <a:pt x="1710" y="271"/>
                  </a:lnTo>
                  <a:lnTo>
                    <a:pt x="1703" y="273"/>
                  </a:lnTo>
                  <a:lnTo>
                    <a:pt x="1697" y="277"/>
                  </a:lnTo>
                  <a:lnTo>
                    <a:pt x="1691" y="284"/>
                  </a:lnTo>
                  <a:lnTo>
                    <a:pt x="1687" y="290"/>
                  </a:lnTo>
                  <a:lnTo>
                    <a:pt x="1683" y="296"/>
                  </a:lnTo>
                  <a:lnTo>
                    <a:pt x="1682" y="305"/>
                  </a:lnTo>
                  <a:lnTo>
                    <a:pt x="1681" y="312"/>
                  </a:lnTo>
                  <a:lnTo>
                    <a:pt x="1682" y="321"/>
                  </a:lnTo>
                  <a:lnTo>
                    <a:pt x="1683" y="330"/>
                  </a:lnTo>
                  <a:lnTo>
                    <a:pt x="1687" y="337"/>
                  </a:lnTo>
                  <a:lnTo>
                    <a:pt x="1691" y="344"/>
                  </a:lnTo>
                  <a:lnTo>
                    <a:pt x="1697" y="350"/>
                  </a:lnTo>
                  <a:lnTo>
                    <a:pt x="1703" y="356"/>
                  </a:lnTo>
                  <a:lnTo>
                    <a:pt x="1710" y="361"/>
                  </a:lnTo>
                  <a:lnTo>
                    <a:pt x="1718" y="365"/>
                  </a:lnTo>
                  <a:lnTo>
                    <a:pt x="1731" y="370"/>
                  </a:lnTo>
                  <a:lnTo>
                    <a:pt x="1745" y="375"/>
                  </a:lnTo>
                  <a:lnTo>
                    <a:pt x="1750" y="379"/>
                  </a:lnTo>
                  <a:lnTo>
                    <a:pt x="1754" y="383"/>
                  </a:lnTo>
                  <a:lnTo>
                    <a:pt x="1757" y="388"/>
                  </a:lnTo>
                  <a:lnTo>
                    <a:pt x="1757" y="394"/>
                  </a:lnTo>
                  <a:lnTo>
                    <a:pt x="1757" y="408"/>
                  </a:lnTo>
                  <a:lnTo>
                    <a:pt x="1754" y="419"/>
                  </a:lnTo>
                  <a:lnTo>
                    <a:pt x="1750" y="429"/>
                  </a:lnTo>
                  <a:lnTo>
                    <a:pt x="1744" y="439"/>
                  </a:lnTo>
                  <a:lnTo>
                    <a:pt x="1736" y="448"/>
                  </a:lnTo>
                  <a:lnTo>
                    <a:pt x="1727" y="457"/>
                  </a:lnTo>
                  <a:lnTo>
                    <a:pt x="1718" y="465"/>
                  </a:lnTo>
                  <a:lnTo>
                    <a:pt x="1707" y="473"/>
                  </a:lnTo>
                  <a:lnTo>
                    <a:pt x="1700" y="479"/>
                  </a:lnTo>
                  <a:lnTo>
                    <a:pt x="1692" y="484"/>
                  </a:lnTo>
                  <a:lnTo>
                    <a:pt x="1688" y="487"/>
                  </a:lnTo>
                  <a:lnTo>
                    <a:pt x="1686" y="489"/>
                  </a:lnTo>
                  <a:lnTo>
                    <a:pt x="1685" y="493"/>
                  </a:lnTo>
                  <a:lnTo>
                    <a:pt x="1683" y="498"/>
                  </a:lnTo>
                  <a:lnTo>
                    <a:pt x="1683" y="553"/>
                  </a:lnTo>
                  <a:lnTo>
                    <a:pt x="1633" y="553"/>
                  </a:lnTo>
                  <a:lnTo>
                    <a:pt x="1623" y="561"/>
                  </a:lnTo>
                  <a:lnTo>
                    <a:pt x="1642" y="591"/>
                  </a:lnTo>
                  <a:lnTo>
                    <a:pt x="1658" y="617"/>
                  </a:lnTo>
                  <a:lnTo>
                    <a:pt x="1666" y="631"/>
                  </a:lnTo>
                  <a:lnTo>
                    <a:pt x="1673" y="645"/>
                  </a:lnTo>
                  <a:lnTo>
                    <a:pt x="1679" y="660"/>
                  </a:lnTo>
                  <a:lnTo>
                    <a:pt x="1686" y="678"/>
                  </a:lnTo>
                  <a:lnTo>
                    <a:pt x="1691" y="689"/>
                  </a:lnTo>
                  <a:lnTo>
                    <a:pt x="1697" y="700"/>
                  </a:lnTo>
                  <a:lnTo>
                    <a:pt x="1702" y="709"/>
                  </a:lnTo>
                  <a:lnTo>
                    <a:pt x="1710" y="718"/>
                  </a:lnTo>
                  <a:lnTo>
                    <a:pt x="1717" y="725"/>
                  </a:lnTo>
                  <a:lnTo>
                    <a:pt x="1725" y="733"/>
                  </a:lnTo>
                  <a:lnTo>
                    <a:pt x="1735" y="740"/>
                  </a:lnTo>
                  <a:lnTo>
                    <a:pt x="1745" y="749"/>
                  </a:lnTo>
                  <a:lnTo>
                    <a:pt x="1756" y="757"/>
                  </a:lnTo>
                  <a:lnTo>
                    <a:pt x="1767" y="764"/>
                  </a:lnTo>
                  <a:lnTo>
                    <a:pt x="1772" y="768"/>
                  </a:lnTo>
                  <a:lnTo>
                    <a:pt x="1776" y="773"/>
                  </a:lnTo>
                  <a:lnTo>
                    <a:pt x="1779" y="779"/>
                  </a:lnTo>
                  <a:lnTo>
                    <a:pt x="1779" y="785"/>
                  </a:lnTo>
                  <a:lnTo>
                    <a:pt x="1777" y="797"/>
                  </a:lnTo>
                  <a:lnTo>
                    <a:pt x="1774" y="806"/>
                  </a:lnTo>
                  <a:lnTo>
                    <a:pt x="1770" y="814"/>
                  </a:lnTo>
                  <a:lnTo>
                    <a:pt x="1769" y="826"/>
                  </a:lnTo>
                  <a:lnTo>
                    <a:pt x="1769" y="831"/>
                  </a:lnTo>
                  <a:lnTo>
                    <a:pt x="1770" y="837"/>
                  </a:lnTo>
                  <a:lnTo>
                    <a:pt x="1771" y="842"/>
                  </a:lnTo>
                  <a:lnTo>
                    <a:pt x="1774" y="847"/>
                  </a:lnTo>
                  <a:lnTo>
                    <a:pt x="1779" y="856"/>
                  </a:lnTo>
                  <a:lnTo>
                    <a:pt x="1785" y="863"/>
                  </a:lnTo>
                  <a:lnTo>
                    <a:pt x="1792" y="872"/>
                  </a:lnTo>
                  <a:lnTo>
                    <a:pt x="1797" y="881"/>
                  </a:lnTo>
                  <a:lnTo>
                    <a:pt x="1800" y="886"/>
                  </a:lnTo>
                  <a:lnTo>
                    <a:pt x="1801" y="891"/>
                  </a:lnTo>
                  <a:lnTo>
                    <a:pt x="1802" y="896"/>
                  </a:lnTo>
                  <a:lnTo>
                    <a:pt x="1802" y="902"/>
                  </a:lnTo>
                  <a:lnTo>
                    <a:pt x="1801" y="910"/>
                  </a:lnTo>
                  <a:lnTo>
                    <a:pt x="1799" y="916"/>
                  </a:lnTo>
                  <a:lnTo>
                    <a:pt x="1794" y="921"/>
                  </a:lnTo>
                  <a:lnTo>
                    <a:pt x="1787" y="926"/>
                  </a:lnTo>
                  <a:lnTo>
                    <a:pt x="1772" y="933"/>
                  </a:lnTo>
                  <a:lnTo>
                    <a:pt x="1757" y="941"/>
                  </a:lnTo>
                  <a:lnTo>
                    <a:pt x="1750" y="949"/>
                  </a:lnTo>
                  <a:lnTo>
                    <a:pt x="1745" y="956"/>
                  </a:lnTo>
                  <a:lnTo>
                    <a:pt x="1740" y="965"/>
                  </a:lnTo>
                  <a:lnTo>
                    <a:pt x="1733" y="974"/>
                  </a:lnTo>
                  <a:lnTo>
                    <a:pt x="1716" y="995"/>
                  </a:lnTo>
                  <a:lnTo>
                    <a:pt x="1700" y="1015"/>
                  </a:lnTo>
                  <a:lnTo>
                    <a:pt x="1690" y="1023"/>
                  </a:lnTo>
                  <a:lnTo>
                    <a:pt x="1679" y="1029"/>
                  </a:lnTo>
                  <a:lnTo>
                    <a:pt x="1673" y="1031"/>
                  </a:lnTo>
                  <a:lnTo>
                    <a:pt x="1668" y="1033"/>
                  </a:lnTo>
                  <a:lnTo>
                    <a:pt x="1661" y="1034"/>
                  </a:lnTo>
                  <a:lnTo>
                    <a:pt x="1654" y="1034"/>
                  </a:lnTo>
                  <a:lnTo>
                    <a:pt x="1638" y="1034"/>
                  </a:lnTo>
                  <a:lnTo>
                    <a:pt x="1626" y="1033"/>
                  </a:lnTo>
                  <a:lnTo>
                    <a:pt x="1612" y="1031"/>
                  </a:lnTo>
                  <a:lnTo>
                    <a:pt x="1597" y="1031"/>
                  </a:lnTo>
                  <a:lnTo>
                    <a:pt x="1575" y="1034"/>
                  </a:lnTo>
                  <a:lnTo>
                    <a:pt x="1555" y="1033"/>
                  </a:lnTo>
                  <a:lnTo>
                    <a:pt x="1536" y="1031"/>
                  </a:lnTo>
                  <a:lnTo>
                    <a:pt x="1515" y="1031"/>
                  </a:lnTo>
                  <a:lnTo>
                    <a:pt x="1505" y="1031"/>
                  </a:lnTo>
                  <a:lnTo>
                    <a:pt x="1496" y="1033"/>
                  </a:lnTo>
                  <a:lnTo>
                    <a:pt x="1487" y="1034"/>
                  </a:lnTo>
                  <a:lnTo>
                    <a:pt x="1480" y="1036"/>
                  </a:lnTo>
                  <a:lnTo>
                    <a:pt x="1472" y="1039"/>
                  </a:lnTo>
                  <a:lnTo>
                    <a:pt x="1466" y="1044"/>
                  </a:lnTo>
                  <a:lnTo>
                    <a:pt x="1465" y="1046"/>
                  </a:lnTo>
                  <a:lnTo>
                    <a:pt x="1462" y="1050"/>
                  </a:lnTo>
                  <a:lnTo>
                    <a:pt x="1462" y="1054"/>
                  </a:lnTo>
                  <a:lnTo>
                    <a:pt x="1461" y="1058"/>
                  </a:lnTo>
                  <a:lnTo>
                    <a:pt x="1462" y="1066"/>
                  </a:lnTo>
                  <a:lnTo>
                    <a:pt x="1464" y="1075"/>
                  </a:lnTo>
                  <a:lnTo>
                    <a:pt x="1466" y="1082"/>
                  </a:lnTo>
                  <a:lnTo>
                    <a:pt x="1469" y="1089"/>
                  </a:lnTo>
                  <a:lnTo>
                    <a:pt x="1471" y="1097"/>
                  </a:lnTo>
                  <a:lnTo>
                    <a:pt x="1474" y="1104"/>
                  </a:lnTo>
                  <a:lnTo>
                    <a:pt x="1475" y="1112"/>
                  </a:lnTo>
                  <a:lnTo>
                    <a:pt x="1476" y="1120"/>
                  </a:lnTo>
                  <a:lnTo>
                    <a:pt x="1476" y="1152"/>
                  </a:lnTo>
                  <a:lnTo>
                    <a:pt x="1459" y="1153"/>
                  </a:lnTo>
                  <a:lnTo>
                    <a:pt x="1441" y="1152"/>
                  </a:lnTo>
                  <a:lnTo>
                    <a:pt x="1444" y="1171"/>
                  </a:lnTo>
                  <a:lnTo>
                    <a:pt x="1449" y="1186"/>
                  </a:lnTo>
                  <a:lnTo>
                    <a:pt x="1450" y="1194"/>
                  </a:lnTo>
                  <a:lnTo>
                    <a:pt x="1452" y="1202"/>
                  </a:lnTo>
                  <a:lnTo>
                    <a:pt x="1454" y="1211"/>
                  </a:lnTo>
                  <a:lnTo>
                    <a:pt x="1454" y="1221"/>
                  </a:lnTo>
                  <a:lnTo>
                    <a:pt x="1454" y="1227"/>
                  </a:lnTo>
                  <a:lnTo>
                    <a:pt x="1452" y="1235"/>
                  </a:lnTo>
                  <a:lnTo>
                    <a:pt x="1450" y="1241"/>
                  </a:lnTo>
                  <a:lnTo>
                    <a:pt x="1447" y="1247"/>
                  </a:lnTo>
                  <a:lnTo>
                    <a:pt x="1444" y="1252"/>
                  </a:lnTo>
                  <a:lnTo>
                    <a:pt x="1440" y="1258"/>
                  </a:lnTo>
                  <a:lnTo>
                    <a:pt x="1436" y="1263"/>
                  </a:lnTo>
                  <a:lnTo>
                    <a:pt x="1431" y="1267"/>
                  </a:lnTo>
                  <a:lnTo>
                    <a:pt x="1420" y="1275"/>
                  </a:lnTo>
                  <a:lnTo>
                    <a:pt x="1407" y="1281"/>
                  </a:lnTo>
                  <a:lnTo>
                    <a:pt x="1393" y="1284"/>
                  </a:lnTo>
                  <a:lnTo>
                    <a:pt x="1378" y="1285"/>
                  </a:lnTo>
                  <a:lnTo>
                    <a:pt x="1364" y="1285"/>
                  </a:lnTo>
                  <a:lnTo>
                    <a:pt x="1353" y="1282"/>
                  </a:lnTo>
                  <a:lnTo>
                    <a:pt x="1342" y="1279"/>
                  </a:lnTo>
                  <a:lnTo>
                    <a:pt x="1329" y="1275"/>
                  </a:lnTo>
                  <a:lnTo>
                    <a:pt x="1319" y="1272"/>
                  </a:lnTo>
                  <a:lnTo>
                    <a:pt x="1311" y="1271"/>
                  </a:lnTo>
                  <a:lnTo>
                    <a:pt x="1306" y="1270"/>
                  </a:lnTo>
                  <a:lnTo>
                    <a:pt x="1302" y="1267"/>
                  </a:lnTo>
                  <a:lnTo>
                    <a:pt x="1298" y="1265"/>
                  </a:lnTo>
                  <a:lnTo>
                    <a:pt x="1295" y="1261"/>
                  </a:lnTo>
                  <a:lnTo>
                    <a:pt x="1292" y="1252"/>
                  </a:lnTo>
                  <a:lnTo>
                    <a:pt x="1289" y="1243"/>
                  </a:lnTo>
                  <a:lnTo>
                    <a:pt x="1289" y="1235"/>
                  </a:lnTo>
                  <a:lnTo>
                    <a:pt x="1289" y="1226"/>
                  </a:lnTo>
                  <a:lnTo>
                    <a:pt x="1289" y="1217"/>
                  </a:lnTo>
                  <a:lnTo>
                    <a:pt x="1289" y="1210"/>
                  </a:lnTo>
                  <a:lnTo>
                    <a:pt x="1287" y="1201"/>
                  </a:lnTo>
                  <a:lnTo>
                    <a:pt x="1282" y="1193"/>
                  </a:lnTo>
                  <a:lnTo>
                    <a:pt x="1278" y="1188"/>
                  </a:lnTo>
                  <a:lnTo>
                    <a:pt x="1274" y="1186"/>
                  </a:lnTo>
                  <a:lnTo>
                    <a:pt x="1270" y="1183"/>
                  </a:lnTo>
                  <a:lnTo>
                    <a:pt x="1265" y="1182"/>
                  </a:lnTo>
                  <a:lnTo>
                    <a:pt x="1255" y="1179"/>
                  </a:lnTo>
                  <a:lnTo>
                    <a:pt x="1245" y="1179"/>
                  </a:lnTo>
                  <a:lnTo>
                    <a:pt x="1230" y="1179"/>
                  </a:lnTo>
                  <a:lnTo>
                    <a:pt x="1218" y="1181"/>
                  </a:lnTo>
                  <a:lnTo>
                    <a:pt x="1205" y="1182"/>
                  </a:lnTo>
                  <a:lnTo>
                    <a:pt x="1193" y="1183"/>
                  </a:lnTo>
                  <a:lnTo>
                    <a:pt x="1181" y="1187"/>
                  </a:lnTo>
                  <a:lnTo>
                    <a:pt x="1170" y="1192"/>
                  </a:lnTo>
                  <a:lnTo>
                    <a:pt x="1159" y="1198"/>
                  </a:lnTo>
                  <a:lnTo>
                    <a:pt x="1147" y="1206"/>
                  </a:lnTo>
                  <a:lnTo>
                    <a:pt x="1134" y="1216"/>
                  </a:lnTo>
                  <a:lnTo>
                    <a:pt x="1122" y="1226"/>
                  </a:lnTo>
                  <a:lnTo>
                    <a:pt x="1116" y="1230"/>
                  </a:lnTo>
                  <a:lnTo>
                    <a:pt x="1110" y="1232"/>
                  </a:lnTo>
                  <a:lnTo>
                    <a:pt x="1102" y="1235"/>
                  </a:lnTo>
                  <a:lnTo>
                    <a:pt x="1093" y="1235"/>
                  </a:lnTo>
                  <a:lnTo>
                    <a:pt x="1041" y="1235"/>
                  </a:lnTo>
                  <a:lnTo>
                    <a:pt x="1042" y="1248"/>
                  </a:lnTo>
                  <a:lnTo>
                    <a:pt x="1042" y="1261"/>
                  </a:lnTo>
                  <a:lnTo>
                    <a:pt x="1041" y="1272"/>
                  </a:lnTo>
                  <a:lnTo>
                    <a:pt x="1038" y="1284"/>
                  </a:lnTo>
                  <a:lnTo>
                    <a:pt x="1034" y="1295"/>
                  </a:lnTo>
                  <a:lnTo>
                    <a:pt x="1028" y="1305"/>
                  </a:lnTo>
                  <a:lnTo>
                    <a:pt x="1021" y="1315"/>
                  </a:lnTo>
                  <a:lnTo>
                    <a:pt x="1012" y="1325"/>
                  </a:lnTo>
                  <a:lnTo>
                    <a:pt x="1006" y="1335"/>
                  </a:lnTo>
                  <a:lnTo>
                    <a:pt x="1001" y="1345"/>
                  </a:lnTo>
                  <a:lnTo>
                    <a:pt x="998" y="1350"/>
                  </a:lnTo>
                  <a:lnTo>
                    <a:pt x="996" y="1353"/>
                  </a:lnTo>
                  <a:lnTo>
                    <a:pt x="991" y="1355"/>
                  </a:lnTo>
                  <a:lnTo>
                    <a:pt x="985" y="1356"/>
                  </a:lnTo>
                  <a:lnTo>
                    <a:pt x="978" y="1355"/>
                  </a:lnTo>
                  <a:lnTo>
                    <a:pt x="970" y="1353"/>
                  </a:lnTo>
                  <a:lnTo>
                    <a:pt x="965" y="1349"/>
                  </a:lnTo>
                  <a:lnTo>
                    <a:pt x="959" y="1344"/>
                  </a:lnTo>
                  <a:lnTo>
                    <a:pt x="954" y="1339"/>
                  </a:lnTo>
                  <a:lnTo>
                    <a:pt x="948" y="1334"/>
                  </a:lnTo>
                  <a:lnTo>
                    <a:pt x="940" y="1331"/>
                  </a:lnTo>
                  <a:lnTo>
                    <a:pt x="933" y="1330"/>
                  </a:lnTo>
                  <a:lnTo>
                    <a:pt x="929" y="1330"/>
                  </a:lnTo>
                  <a:lnTo>
                    <a:pt x="927" y="1331"/>
                  </a:lnTo>
                  <a:lnTo>
                    <a:pt x="924" y="1333"/>
                  </a:lnTo>
                  <a:lnTo>
                    <a:pt x="921" y="1335"/>
                  </a:lnTo>
                  <a:lnTo>
                    <a:pt x="918" y="1340"/>
                  </a:lnTo>
                  <a:lnTo>
                    <a:pt x="915" y="1346"/>
                  </a:lnTo>
                  <a:lnTo>
                    <a:pt x="913" y="1353"/>
                  </a:lnTo>
                  <a:lnTo>
                    <a:pt x="909" y="1360"/>
                  </a:lnTo>
                  <a:lnTo>
                    <a:pt x="905" y="1366"/>
                  </a:lnTo>
                  <a:lnTo>
                    <a:pt x="901" y="1373"/>
                  </a:lnTo>
                  <a:lnTo>
                    <a:pt x="889" y="1385"/>
                  </a:lnTo>
                  <a:lnTo>
                    <a:pt x="876" y="1396"/>
                  </a:lnTo>
                  <a:lnTo>
                    <a:pt x="866" y="1408"/>
                  </a:lnTo>
                  <a:lnTo>
                    <a:pt x="856" y="1423"/>
                  </a:lnTo>
                  <a:lnTo>
                    <a:pt x="844" y="1445"/>
                  </a:lnTo>
                  <a:lnTo>
                    <a:pt x="835" y="1466"/>
                  </a:lnTo>
                  <a:lnTo>
                    <a:pt x="829" y="1476"/>
                  </a:lnTo>
                  <a:lnTo>
                    <a:pt x="824" y="1484"/>
                  </a:lnTo>
                  <a:lnTo>
                    <a:pt x="816" y="1494"/>
                  </a:lnTo>
                  <a:lnTo>
                    <a:pt x="809" y="1504"/>
                  </a:lnTo>
                  <a:lnTo>
                    <a:pt x="804" y="1509"/>
                  </a:lnTo>
                  <a:lnTo>
                    <a:pt x="798" y="1513"/>
                  </a:lnTo>
                  <a:lnTo>
                    <a:pt x="792" y="1516"/>
                  </a:lnTo>
                  <a:lnTo>
                    <a:pt x="787" y="1519"/>
                  </a:lnTo>
                  <a:lnTo>
                    <a:pt x="782" y="1522"/>
                  </a:lnTo>
                  <a:lnTo>
                    <a:pt x="777" y="1526"/>
                  </a:lnTo>
                  <a:lnTo>
                    <a:pt x="772" y="1531"/>
                  </a:lnTo>
                  <a:lnTo>
                    <a:pt x="768" y="1536"/>
                  </a:lnTo>
                  <a:lnTo>
                    <a:pt x="766" y="1546"/>
                  </a:lnTo>
                  <a:lnTo>
                    <a:pt x="765" y="1553"/>
                  </a:lnTo>
                  <a:lnTo>
                    <a:pt x="765" y="1562"/>
                  </a:lnTo>
                  <a:lnTo>
                    <a:pt x="765" y="1570"/>
                  </a:lnTo>
                  <a:lnTo>
                    <a:pt x="766" y="1578"/>
                  </a:lnTo>
                  <a:lnTo>
                    <a:pt x="766" y="1587"/>
                  </a:lnTo>
                  <a:lnTo>
                    <a:pt x="766" y="1596"/>
                  </a:lnTo>
                  <a:lnTo>
                    <a:pt x="763" y="1605"/>
                  </a:lnTo>
                  <a:lnTo>
                    <a:pt x="753" y="1614"/>
                  </a:lnTo>
                  <a:lnTo>
                    <a:pt x="742" y="1621"/>
                  </a:lnTo>
                  <a:lnTo>
                    <a:pt x="740" y="1639"/>
                  </a:lnTo>
                  <a:lnTo>
                    <a:pt x="738" y="1656"/>
                  </a:lnTo>
                  <a:lnTo>
                    <a:pt x="737" y="1664"/>
                  </a:lnTo>
                  <a:lnTo>
                    <a:pt x="734" y="1671"/>
                  </a:lnTo>
                  <a:lnTo>
                    <a:pt x="732" y="1680"/>
                  </a:lnTo>
                  <a:lnTo>
                    <a:pt x="727" y="1688"/>
                  </a:lnTo>
                  <a:lnTo>
                    <a:pt x="716" y="1693"/>
                  </a:lnTo>
                  <a:lnTo>
                    <a:pt x="706" y="1698"/>
                  </a:lnTo>
                  <a:lnTo>
                    <a:pt x="692" y="1716"/>
                  </a:lnTo>
                  <a:lnTo>
                    <a:pt x="682" y="1735"/>
                  </a:lnTo>
                  <a:lnTo>
                    <a:pt x="676" y="1744"/>
                  </a:lnTo>
                  <a:lnTo>
                    <a:pt x="669" y="1750"/>
                  </a:lnTo>
                  <a:lnTo>
                    <a:pt x="664" y="1753"/>
                  </a:lnTo>
                  <a:lnTo>
                    <a:pt x="660" y="1754"/>
                  </a:lnTo>
                  <a:lnTo>
                    <a:pt x="655" y="1755"/>
                  </a:lnTo>
                  <a:lnTo>
                    <a:pt x="650" y="1755"/>
                  </a:lnTo>
                  <a:lnTo>
                    <a:pt x="644" y="1755"/>
                  </a:lnTo>
                  <a:lnTo>
                    <a:pt x="639" y="1754"/>
                  </a:lnTo>
                  <a:lnTo>
                    <a:pt x="634" y="1752"/>
                  </a:lnTo>
                  <a:lnTo>
                    <a:pt x="630" y="1749"/>
                  </a:lnTo>
                  <a:lnTo>
                    <a:pt x="623" y="1742"/>
                  </a:lnTo>
                  <a:lnTo>
                    <a:pt x="617" y="1733"/>
                  </a:lnTo>
                  <a:lnTo>
                    <a:pt x="609" y="1725"/>
                  </a:lnTo>
                  <a:lnTo>
                    <a:pt x="601" y="1718"/>
                  </a:lnTo>
                  <a:lnTo>
                    <a:pt x="598" y="1715"/>
                  </a:lnTo>
                  <a:lnTo>
                    <a:pt x="593" y="1713"/>
                  </a:lnTo>
                  <a:lnTo>
                    <a:pt x="588" y="1711"/>
                  </a:lnTo>
                  <a:lnTo>
                    <a:pt x="583" y="1710"/>
                  </a:lnTo>
                  <a:lnTo>
                    <a:pt x="569" y="1715"/>
                  </a:lnTo>
                  <a:lnTo>
                    <a:pt x="555" y="1719"/>
                  </a:lnTo>
                  <a:lnTo>
                    <a:pt x="539" y="1715"/>
                  </a:lnTo>
                  <a:lnTo>
                    <a:pt x="522" y="1710"/>
                  </a:lnTo>
                  <a:lnTo>
                    <a:pt x="519" y="1711"/>
                  </a:lnTo>
                  <a:lnTo>
                    <a:pt x="515" y="1713"/>
                  </a:lnTo>
                  <a:lnTo>
                    <a:pt x="511" y="1715"/>
                  </a:lnTo>
                  <a:lnTo>
                    <a:pt x="509" y="1718"/>
                  </a:lnTo>
                  <a:lnTo>
                    <a:pt x="504" y="1725"/>
                  </a:lnTo>
                  <a:lnTo>
                    <a:pt x="500" y="1734"/>
                  </a:lnTo>
                  <a:lnTo>
                    <a:pt x="496" y="1743"/>
                  </a:lnTo>
                  <a:lnTo>
                    <a:pt x="492" y="1752"/>
                  </a:lnTo>
                  <a:lnTo>
                    <a:pt x="490" y="1755"/>
                  </a:lnTo>
                  <a:lnTo>
                    <a:pt x="486" y="1759"/>
                  </a:lnTo>
                  <a:lnTo>
                    <a:pt x="482" y="1762"/>
                  </a:lnTo>
                  <a:lnTo>
                    <a:pt x="478" y="1764"/>
                  </a:lnTo>
                  <a:lnTo>
                    <a:pt x="462" y="1769"/>
                  </a:lnTo>
                  <a:lnTo>
                    <a:pt x="447" y="1773"/>
                  </a:lnTo>
                  <a:lnTo>
                    <a:pt x="432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6" y="1773"/>
                  </a:lnTo>
                  <a:lnTo>
                    <a:pt x="402" y="1770"/>
                  </a:lnTo>
                  <a:lnTo>
                    <a:pt x="398" y="1768"/>
                  </a:lnTo>
                  <a:lnTo>
                    <a:pt x="394" y="1760"/>
                  </a:lnTo>
                  <a:lnTo>
                    <a:pt x="391" y="1750"/>
                  </a:lnTo>
                  <a:lnTo>
                    <a:pt x="388" y="1740"/>
                  </a:lnTo>
                  <a:lnTo>
                    <a:pt x="386" y="1730"/>
                  </a:lnTo>
                  <a:lnTo>
                    <a:pt x="381" y="1720"/>
                  </a:lnTo>
                  <a:lnTo>
                    <a:pt x="374" y="1710"/>
                  </a:lnTo>
                  <a:lnTo>
                    <a:pt x="360" y="1696"/>
                  </a:lnTo>
                  <a:lnTo>
                    <a:pt x="347" y="1685"/>
                  </a:lnTo>
                  <a:lnTo>
                    <a:pt x="332" y="1676"/>
                  </a:lnTo>
                  <a:lnTo>
                    <a:pt x="314" y="1666"/>
                  </a:lnTo>
                  <a:lnTo>
                    <a:pt x="320" y="1656"/>
                  </a:lnTo>
                  <a:lnTo>
                    <a:pt x="325" y="1647"/>
                  </a:lnTo>
                  <a:lnTo>
                    <a:pt x="329" y="1637"/>
                  </a:lnTo>
                  <a:lnTo>
                    <a:pt x="333" y="1626"/>
                  </a:lnTo>
                  <a:lnTo>
                    <a:pt x="342" y="1607"/>
                  </a:lnTo>
                  <a:lnTo>
                    <a:pt x="353" y="1590"/>
                  </a:lnTo>
                  <a:lnTo>
                    <a:pt x="357" y="1582"/>
                  </a:lnTo>
                  <a:lnTo>
                    <a:pt x="360" y="1572"/>
                  </a:lnTo>
                  <a:lnTo>
                    <a:pt x="363" y="1563"/>
                  </a:lnTo>
                  <a:lnTo>
                    <a:pt x="364" y="1552"/>
                  </a:lnTo>
                  <a:lnTo>
                    <a:pt x="364" y="1542"/>
                  </a:lnTo>
                  <a:lnTo>
                    <a:pt x="363" y="1531"/>
                  </a:lnTo>
                  <a:lnTo>
                    <a:pt x="360" y="1522"/>
                  </a:lnTo>
                  <a:lnTo>
                    <a:pt x="358" y="1512"/>
                  </a:lnTo>
                  <a:lnTo>
                    <a:pt x="354" y="1503"/>
                  </a:lnTo>
                  <a:lnTo>
                    <a:pt x="349" y="1494"/>
                  </a:lnTo>
                  <a:lnTo>
                    <a:pt x="343" y="1487"/>
                  </a:lnTo>
                  <a:lnTo>
                    <a:pt x="335" y="1478"/>
                  </a:lnTo>
                  <a:lnTo>
                    <a:pt x="335" y="1478"/>
                  </a:lnTo>
                  <a:lnTo>
                    <a:pt x="310" y="1507"/>
                  </a:lnTo>
                  <a:lnTo>
                    <a:pt x="288" y="1533"/>
                  </a:lnTo>
                  <a:lnTo>
                    <a:pt x="268" y="1558"/>
                  </a:lnTo>
                  <a:lnTo>
                    <a:pt x="248" y="1583"/>
                  </a:lnTo>
                  <a:lnTo>
                    <a:pt x="229" y="1609"/>
                  </a:lnTo>
                  <a:lnTo>
                    <a:pt x="207" y="1634"/>
                  </a:lnTo>
                  <a:lnTo>
                    <a:pt x="185" y="1660"/>
                  </a:lnTo>
                  <a:lnTo>
                    <a:pt x="158" y="1688"/>
                  </a:lnTo>
                  <a:lnTo>
                    <a:pt x="131" y="1714"/>
                  </a:lnTo>
                  <a:lnTo>
                    <a:pt x="106" y="1739"/>
                  </a:lnTo>
                  <a:lnTo>
                    <a:pt x="83" y="1764"/>
                  </a:lnTo>
                  <a:lnTo>
                    <a:pt x="58" y="1793"/>
                  </a:lnTo>
                  <a:lnTo>
                    <a:pt x="38" y="1814"/>
                  </a:lnTo>
                  <a:lnTo>
                    <a:pt x="19" y="1833"/>
                  </a:lnTo>
                  <a:lnTo>
                    <a:pt x="12" y="1844"/>
                  </a:lnTo>
                  <a:lnTo>
                    <a:pt x="5" y="1856"/>
                  </a:lnTo>
                  <a:lnTo>
                    <a:pt x="4" y="1861"/>
                  </a:lnTo>
                  <a:lnTo>
                    <a:pt x="2" y="1868"/>
                  </a:lnTo>
                  <a:lnTo>
                    <a:pt x="2" y="1875"/>
                  </a:lnTo>
                  <a:lnTo>
                    <a:pt x="0" y="1882"/>
                  </a:lnTo>
                  <a:lnTo>
                    <a:pt x="0" y="2103"/>
                  </a:lnTo>
                  <a:lnTo>
                    <a:pt x="2" y="2120"/>
                  </a:lnTo>
                  <a:lnTo>
                    <a:pt x="3" y="2137"/>
                  </a:lnTo>
                  <a:lnTo>
                    <a:pt x="5" y="2153"/>
                  </a:lnTo>
                  <a:lnTo>
                    <a:pt x="8" y="2171"/>
                  </a:lnTo>
                  <a:lnTo>
                    <a:pt x="8" y="2187"/>
                  </a:lnTo>
                  <a:lnTo>
                    <a:pt x="9" y="2203"/>
                  </a:lnTo>
                  <a:lnTo>
                    <a:pt x="12" y="2211"/>
                  </a:lnTo>
                  <a:lnTo>
                    <a:pt x="14" y="2216"/>
                  </a:lnTo>
                  <a:lnTo>
                    <a:pt x="17" y="2218"/>
                  </a:lnTo>
                  <a:lnTo>
                    <a:pt x="19" y="2220"/>
                  </a:lnTo>
                  <a:lnTo>
                    <a:pt x="23" y="2221"/>
                  </a:lnTo>
                  <a:lnTo>
                    <a:pt x="25" y="2221"/>
                  </a:lnTo>
                  <a:lnTo>
                    <a:pt x="32" y="2221"/>
                  </a:lnTo>
                  <a:lnTo>
                    <a:pt x="37" y="2218"/>
                  </a:lnTo>
                  <a:lnTo>
                    <a:pt x="42" y="2217"/>
                  </a:lnTo>
                  <a:lnTo>
                    <a:pt x="47" y="2215"/>
                  </a:lnTo>
                  <a:lnTo>
                    <a:pt x="52" y="2212"/>
                  </a:lnTo>
                  <a:lnTo>
                    <a:pt x="57" y="2210"/>
                  </a:lnTo>
                  <a:lnTo>
                    <a:pt x="62" y="2208"/>
                  </a:lnTo>
                  <a:lnTo>
                    <a:pt x="68" y="2208"/>
                  </a:lnTo>
                  <a:lnTo>
                    <a:pt x="76" y="2208"/>
                  </a:lnTo>
                  <a:lnTo>
                    <a:pt x="82" y="2212"/>
                  </a:lnTo>
                  <a:lnTo>
                    <a:pt x="87" y="2217"/>
                  </a:lnTo>
                  <a:lnTo>
                    <a:pt x="91" y="2222"/>
                  </a:lnTo>
                  <a:lnTo>
                    <a:pt x="93" y="2230"/>
                  </a:lnTo>
                  <a:lnTo>
                    <a:pt x="96" y="2237"/>
                  </a:lnTo>
                  <a:lnTo>
                    <a:pt x="97" y="2245"/>
                  </a:lnTo>
                  <a:lnTo>
                    <a:pt x="97" y="2252"/>
                  </a:lnTo>
                  <a:lnTo>
                    <a:pt x="97" y="2259"/>
                  </a:lnTo>
                  <a:lnTo>
                    <a:pt x="94" y="2265"/>
                  </a:lnTo>
                  <a:lnTo>
                    <a:pt x="92" y="2270"/>
                  </a:lnTo>
                  <a:lnTo>
                    <a:pt x="89" y="2274"/>
                  </a:lnTo>
                  <a:lnTo>
                    <a:pt x="87" y="2279"/>
                  </a:lnTo>
                  <a:lnTo>
                    <a:pt x="84" y="2284"/>
                  </a:lnTo>
                  <a:lnTo>
                    <a:pt x="82" y="2289"/>
                  </a:lnTo>
                  <a:lnTo>
                    <a:pt x="82" y="2295"/>
                  </a:lnTo>
                  <a:lnTo>
                    <a:pt x="82" y="2299"/>
                  </a:lnTo>
                  <a:lnTo>
                    <a:pt x="83" y="2302"/>
                  </a:lnTo>
                  <a:lnTo>
                    <a:pt x="84" y="2306"/>
                  </a:lnTo>
                  <a:lnTo>
                    <a:pt x="87" y="2309"/>
                  </a:lnTo>
                  <a:lnTo>
                    <a:pt x="92" y="2314"/>
                  </a:lnTo>
                  <a:lnTo>
                    <a:pt x="97" y="2319"/>
                  </a:lnTo>
                  <a:lnTo>
                    <a:pt x="103" y="2324"/>
                  </a:lnTo>
                  <a:lnTo>
                    <a:pt x="108" y="2329"/>
                  </a:lnTo>
                  <a:lnTo>
                    <a:pt x="111" y="2331"/>
                  </a:lnTo>
                  <a:lnTo>
                    <a:pt x="112" y="2335"/>
                  </a:lnTo>
                  <a:lnTo>
                    <a:pt x="113" y="2339"/>
                  </a:lnTo>
                  <a:lnTo>
                    <a:pt x="113" y="2343"/>
                  </a:lnTo>
                  <a:lnTo>
                    <a:pt x="112" y="2350"/>
                  </a:lnTo>
                  <a:lnTo>
                    <a:pt x="110" y="2356"/>
                  </a:lnTo>
                  <a:lnTo>
                    <a:pt x="107" y="2363"/>
                  </a:lnTo>
                  <a:lnTo>
                    <a:pt x="102" y="2369"/>
                  </a:lnTo>
                  <a:lnTo>
                    <a:pt x="98" y="2374"/>
                  </a:lnTo>
                  <a:lnTo>
                    <a:pt x="96" y="2380"/>
                  </a:lnTo>
                  <a:lnTo>
                    <a:pt x="93" y="2386"/>
                  </a:lnTo>
                  <a:lnTo>
                    <a:pt x="92" y="2394"/>
                  </a:lnTo>
                  <a:lnTo>
                    <a:pt x="92" y="2402"/>
                  </a:lnTo>
                  <a:lnTo>
                    <a:pt x="94" y="2409"/>
                  </a:lnTo>
                  <a:lnTo>
                    <a:pt x="96" y="2415"/>
                  </a:lnTo>
                  <a:lnTo>
                    <a:pt x="98" y="2422"/>
                  </a:lnTo>
                  <a:lnTo>
                    <a:pt x="104" y="2434"/>
                  </a:lnTo>
                  <a:lnTo>
                    <a:pt x="111" y="2448"/>
                  </a:lnTo>
                  <a:lnTo>
                    <a:pt x="113" y="2457"/>
                  </a:lnTo>
                  <a:lnTo>
                    <a:pt x="115" y="2466"/>
                  </a:lnTo>
                  <a:lnTo>
                    <a:pt x="118" y="2473"/>
                  </a:lnTo>
                  <a:lnTo>
                    <a:pt x="123" y="2481"/>
                  </a:lnTo>
                  <a:lnTo>
                    <a:pt x="131" y="2474"/>
                  </a:lnTo>
                  <a:lnTo>
                    <a:pt x="137" y="2467"/>
                  </a:lnTo>
                  <a:lnTo>
                    <a:pt x="143" y="2459"/>
                  </a:lnTo>
                  <a:lnTo>
                    <a:pt x="148" y="2453"/>
                  </a:lnTo>
                  <a:lnTo>
                    <a:pt x="153" y="2445"/>
                  </a:lnTo>
                  <a:lnTo>
                    <a:pt x="160" y="2440"/>
                  </a:lnTo>
                  <a:lnTo>
                    <a:pt x="163" y="2438"/>
                  </a:lnTo>
                  <a:lnTo>
                    <a:pt x="167" y="2437"/>
                  </a:lnTo>
                  <a:lnTo>
                    <a:pt x="172" y="2435"/>
                  </a:lnTo>
                  <a:lnTo>
                    <a:pt x="176" y="2435"/>
                  </a:lnTo>
                  <a:lnTo>
                    <a:pt x="182" y="2435"/>
                  </a:lnTo>
                  <a:lnTo>
                    <a:pt x="189" y="2437"/>
                  </a:lnTo>
                  <a:lnTo>
                    <a:pt x="192" y="2439"/>
                  </a:lnTo>
                  <a:lnTo>
                    <a:pt x="197" y="2442"/>
                  </a:lnTo>
                  <a:lnTo>
                    <a:pt x="205" y="2449"/>
                  </a:lnTo>
                  <a:lnTo>
                    <a:pt x="210" y="2458"/>
                  </a:lnTo>
                  <a:lnTo>
                    <a:pt x="221" y="2481"/>
                  </a:lnTo>
                  <a:lnTo>
                    <a:pt x="232" y="2504"/>
                  </a:lnTo>
                  <a:lnTo>
                    <a:pt x="244" y="2521"/>
                  </a:lnTo>
                  <a:lnTo>
                    <a:pt x="255" y="2536"/>
                  </a:lnTo>
                  <a:lnTo>
                    <a:pt x="268" y="2550"/>
                  </a:lnTo>
                  <a:lnTo>
                    <a:pt x="279" y="2562"/>
                  </a:lnTo>
                  <a:lnTo>
                    <a:pt x="307" y="2585"/>
                  </a:lnTo>
                  <a:lnTo>
                    <a:pt x="338" y="2610"/>
                  </a:lnTo>
                  <a:lnTo>
                    <a:pt x="344" y="2615"/>
                  </a:lnTo>
                  <a:lnTo>
                    <a:pt x="348" y="2621"/>
                  </a:lnTo>
                  <a:lnTo>
                    <a:pt x="353" y="2627"/>
                  </a:lnTo>
                  <a:lnTo>
                    <a:pt x="355" y="2634"/>
                  </a:lnTo>
                  <a:lnTo>
                    <a:pt x="359" y="2640"/>
                  </a:lnTo>
                  <a:lnTo>
                    <a:pt x="363" y="2646"/>
                  </a:lnTo>
                  <a:lnTo>
                    <a:pt x="368" y="2653"/>
                  </a:lnTo>
                  <a:lnTo>
                    <a:pt x="374" y="2658"/>
                  </a:lnTo>
                  <a:lnTo>
                    <a:pt x="386" y="2663"/>
                  </a:lnTo>
                  <a:lnTo>
                    <a:pt x="396" y="2665"/>
                  </a:lnTo>
                  <a:lnTo>
                    <a:pt x="406" y="2666"/>
                  </a:lnTo>
                  <a:lnTo>
                    <a:pt x="417" y="2670"/>
                  </a:lnTo>
                  <a:lnTo>
                    <a:pt x="426" y="2675"/>
                  </a:lnTo>
                  <a:lnTo>
                    <a:pt x="432" y="2680"/>
                  </a:lnTo>
                  <a:lnTo>
                    <a:pt x="438" y="2685"/>
                  </a:lnTo>
                  <a:lnTo>
                    <a:pt x="443" y="2691"/>
                  </a:lnTo>
                  <a:lnTo>
                    <a:pt x="453" y="2705"/>
                  </a:lnTo>
                  <a:lnTo>
                    <a:pt x="462" y="2720"/>
                  </a:lnTo>
                  <a:lnTo>
                    <a:pt x="470" y="2732"/>
                  </a:lnTo>
                  <a:lnTo>
                    <a:pt x="477" y="2742"/>
                  </a:lnTo>
                  <a:lnTo>
                    <a:pt x="481" y="2747"/>
                  </a:lnTo>
                  <a:lnTo>
                    <a:pt x="483" y="2753"/>
                  </a:lnTo>
                  <a:lnTo>
                    <a:pt x="485" y="2759"/>
                  </a:lnTo>
                  <a:lnTo>
                    <a:pt x="486" y="2765"/>
                  </a:lnTo>
                  <a:lnTo>
                    <a:pt x="481" y="2780"/>
                  </a:lnTo>
                  <a:lnTo>
                    <a:pt x="476" y="2794"/>
                  </a:lnTo>
                  <a:lnTo>
                    <a:pt x="476" y="2802"/>
                  </a:lnTo>
                  <a:lnTo>
                    <a:pt x="480" y="2808"/>
                  </a:lnTo>
                  <a:lnTo>
                    <a:pt x="483" y="2814"/>
                  </a:lnTo>
                  <a:lnTo>
                    <a:pt x="490" y="2818"/>
                  </a:lnTo>
                  <a:lnTo>
                    <a:pt x="504" y="2826"/>
                  </a:lnTo>
                  <a:lnTo>
                    <a:pt x="517" y="2834"/>
                  </a:lnTo>
                  <a:lnTo>
                    <a:pt x="525" y="2841"/>
                  </a:lnTo>
                  <a:lnTo>
                    <a:pt x="530" y="2848"/>
                  </a:lnTo>
                  <a:lnTo>
                    <a:pt x="535" y="2856"/>
                  </a:lnTo>
                  <a:lnTo>
                    <a:pt x="540" y="2863"/>
                  </a:lnTo>
                  <a:lnTo>
                    <a:pt x="545" y="2871"/>
                  </a:lnTo>
                  <a:lnTo>
                    <a:pt x="551" y="2877"/>
                  </a:lnTo>
                  <a:lnTo>
                    <a:pt x="554" y="2878"/>
                  </a:lnTo>
                  <a:lnTo>
                    <a:pt x="558" y="2881"/>
                  </a:lnTo>
                  <a:lnTo>
                    <a:pt x="561" y="2882"/>
                  </a:lnTo>
                  <a:lnTo>
                    <a:pt x="566" y="2882"/>
                  </a:lnTo>
                  <a:lnTo>
                    <a:pt x="574" y="2881"/>
                  </a:lnTo>
                  <a:lnTo>
                    <a:pt x="579" y="2880"/>
                  </a:lnTo>
                  <a:lnTo>
                    <a:pt x="585" y="2877"/>
                  </a:lnTo>
                  <a:lnTo>
                    <a:pt x="590" y="2873"/>
                  </a:lnTo>
                  <a:lnTo>
                    <a:pt x="599" y="2866"/>
                  </a:lnTo>
                  <a:lnTo>
                    <a:pt x="606" y="2856"/>
                  </a:lnTo>
                  <a:lnTo>
                    <a:pt x="615" y="2846"/>
                  </a:lnTo>
                  <a:lnTo>
                    <a:pt x="624" y="2837"/>
                  </a:lnTo>
                  <a:lnTo>
                    <a:pt x="629" y="2834"/>
                  </a:lnTo>
                  <a:lnTo>
                    <a:pt x="634" y="2832"/>
                  </a:lnTo>
                  <a:lnTo>
                    <a:pt x="640" y="2829"/>
                  </a:lnTo>
                  <a:lnTo>
                    <a:pt x="647" y="2829"/>
                  </a:lnTo>
                  <a:lnTo>
                    <a:pt x="655" y="2829"/>
                  </a:lnTo>
                  <a:lnTo>
                    <a:pt x="663" y="2832"/>
                  </a:lnTo>
                  <a:lnTo>
                    <a:pt x="670" y="2834"/>
                  </a:lnTo>
                  <a:lnTo>
                    <a:pt x="678" y="2838"/>
                  </a:lnTo>
                  <a:lnTo>
                    <a:pt x="684" y="2843"/>
                  </a:lnTo>
                  <a:lnTo>
                    <a:pt x="688" y="2848"/>
                  </a:lnTo>
                  <a:lnTo>
                    <a:pt x="691" y="2856"/>
                  </a:lnTo>
                  <a:lnTo>
                    <a:pt x="692" y="2863"/>
                  </a:lnTo>
                  <a:lnTo>
                    <a:pt x="692" y="2870"/>
                  </a:lnTo>
                  <a:lnTo>
                    <a:pt x="689" y="2876"/>
                  </a:lnTo>
                  <a:lnTo>
                    <a:pt x="687" y="2881"/>
                  </a:lnTo>
                  <a:lnTo>
                    <a:pt x="684" y="2886"/>
                  </a:lnTo>
                  <a:lnTo>
                    <a:pt x="682" y="2891"/>
                  </a:lnTo>
                  <a:lnTo>
                    <a:pt x="679" y="2896"/>
                  </a:lnTo>
                  <a:lnTo>
                    <a:pt x="677" y="2901"/>
                  </a:lnTo>
                  <a:lnTo>
                    <a:pt x="677" y="2907"/>
                  </a:lnTo>
                  <a:lnTo>
                    <a:pt x="677" y="2956"/>
                  </a:lnTo>
                  <a:lnTo>
                    <a:pt x="693" y="2957"/>
                  </a:lnTo>
                  <a:lnTo>
                    <a:pt x="708" y="2961"/>
                  </a:lnTo>
                  <a:lnTo>
                    <a:pt x="723" y="2965"/>
                  </a:lnTo>
                  <a:lnTo>
                    <a:pt x="740" y="2966"/>
                  </a:lnTo>
                  <a:lnTo>
                    <a:pt x="748" y="2964"/>
                  </a:lnTo>
                  <a:lnTo>
                    <a:pt x="756" y="2961"/>
                  </a:lnTo>
                  <a:lnTo>
                    <a:pt x="760" y="2961"/>
                  </a:lnTo>
                  <a:lnTo>
                    <a:pt x="762" y="2962"/>
                  </a:lnTo>
                  <a:lnTo>
                    <a:pt x="765" y="2964"/>
                  </a:lnTo>
                  <a:lnTo>
                    <a:pt x="766" y="2966"/>
                  </a:lnTo>
                  <a:lnTo>
                    <a:pt x="770" y="2971"/>
                  </a:lnTo>
                  <a:lnTo>
                    <a:pt x="772" y="2977"/>
                  </a:lnTo>
                  <a:lnTo>
                    <a:pt x="773" y="2985"/>
                  </a:lnTo>
                  <a:lnTo>
                    <a:pt x="776" y="2993"/>
                  </a:lnTo>
                  <a:lnTo>
                    <a:pt x="778" y="3000"/>
                  </a:lnTo>
                  <a:lnTo>
                    <a:pt x="782" y="3006"/>
                  </a:lnTo>
                  <a:lnTo>
                    <a:pt x="791" y="3016"/>
                  </a:lnTo>
                  <a:lnTo>
                    <a:pt x="801" y="3024"/>
                  </a:lnTo>
                  <a:lnTo>
                    <a:pt x="811" y="3029"/>
                  </a:lnTo>
                  <a:lnTo>
                    <a:pt x="821" y="3034"/>
                  </a:lnTo>
                  <a:lnTo>
                    <a:pt x="832" y="3039"/>
                  </a:lnTo>
                  <a:lnTo>
                    <a:pt x="844" y="3043"/>
                  </a:lnTo>
                  <a:lnTo>
                    <a:pt x="855" y="3049"/>
                  </a:lnTo>
                  <a:lnTo>
                    <a:pt x="866" y="3057"/>
                  </a:lnTo>
                  <a:lnTo>
                    <a:pt x="896" y="3077"/>
                  </a:lnTo>
                  <a:lnTo>
                    <a:pt x="921" y="3094"/>
                  </a:lnTo>
                  <a:lnTo>
                    <a:pt x="933" y="3104"/>
                  </a:lnTo>
                  <a:lnTo>
                    <a:pt x="943" y="3117"/>
                  </a:lnTo>
                  <a:lnTo>
                    <a:pt x="952" y="3129"/>
                  </a:lnTo>
                  <a:lnTo>
                    <a:pt x="959" y="3147"/>
                  </a:lnTo>
                  <a:lnTo>
                    <a:pt x="960" y="3156"/>
                  </a:lnTo>
                  <a:lnTo>
                    <a:pt x="962" y="3164"/>
                  </a:lnTo>
                  <a:lnTo>
                    <a:pt x="965" y="3173"/>
                  </a:lnTo>
                  <a:lnTo>
                    <a:pt x="969" y="3181"/>
                  </a:lnTo>
                  <a:lnTo>
                    <a:pt x="974" y="3187"/>
                  </a:lnTo>
                  <a:lnTo>
                    <a:pt x="980" y="3192"/>
                  </a:lnTo>
                  <a:lnTo>
                    <a:pt x="988" y="3196"/>
                  </a:lnTo>
                  <a:lnTo>
                    <a:pt x="997" y="3197"/>
                  </a:lnTo>
                  <a:lnTo>
                    <a:pt x="1007" y="3192"/>
                  </a:lnTo>
                  <a:lnTo>
                    <a:pt x="1018" y="3188"/>
                  </a:lnTo>
                  <a:lnTo>
                    <a:pt x="1075" y="3188"/>
                  </a:lnTo>
                  <a:lnTo>
                    <a:pt x="1095" y="3190"/>
                  </a:lnTo>
                  <a:lnTo>
                    <a:pt x="1112" y="3193"/>
                  </a:lnTo>
                  <a:lnTo>
                    <a:pt x="1129" y="3198"/>
                  </a:lnTo>
                  <a:lnTo>
                    <a:pt x="1145" y="3206"/>
                  </a:lnTo>
                  <a:lnTo>
                    <a:pt x="1159" y="3215"/>
                  </a:lnTo>
                  <a:lnTo>
                    <a:pt x="1172" y="3226"/>
                  </a:lnTo>
                  <a:lnTo>
                    <a:pt x="1185" y="3240"/>
                  </a:lnTo>
                  <a:lnTo>
                    <a:pt x="1198" y="3255"/>
                  </a:lnTo>
                  <a:lnTo>
                    <a:pt x="1205" y="3267"/>
                  </a:lnTo>
                  <a:lnTo>
                    <a:pt x="1213" y="3280"/>
                  </a:lnTo>
                  <a:lnTo>
                    <a:pt x="1216" y="3285"/>
                  </a:lnTo>
                  <a:lnTo>
                    <a:pt x="1221" y="3289"/>
                  </a:lnTo>
                  <a:lnTo>
                    <a:pt x="1228" y="3291"/>
                  </a:lnTo>
                  <a:lnTo>
                    <a:pt x="1234" y="3291"/>
                  </a:lnTo>
                  <a:lnTo>
                    <a:pt x="1244" y="3291"/>
                  </a:lnTo>
                  <a:lnTo>
                    <a:pt x="1253" y="3287"/>
                  </a:lnTo>
                  <a:lnTo>
                    <a:pt x="1260" y="3284"/>
                  </a:lnTo>
                  <a:lnTo>
                    <a:pt x="1267" y="3279"/>
                  </a:lnTo>
                  <a:lnTo>
                    <a:pt x="1274" y="3274"/>
                  </a:lnTo>
                  <a:lnTo>
                    <a:pt x="1280" y="3267"/>
                  </a:lnTo>
                  <a:lnTo>
                    <a:pt x="1289" y="3262"/>
                  </a:lnTo>
                  <a:lnTo>
                    <a:pt x="1298" y="3257"/>
                  </a:lnTo>
                  <a:lnTo>
                    <a:pt x="1307" y="3254"/>
                  </a:lnTo>
                  <a:lnTo>
                    <a:pt x="1314" y="3252"/>
                  </a:lnTo>
                  <a:lnTo>
                    <a:pt x="1323" y="3251"/>
                  </a:lnTo>
                  <a:lnTo>
                    <a:pt x="1331" y="3250"/>
                  </a:lnTo>
                  <a:lnTo>
                    <a:pt x="1338" y="3249"/>
                  </a:lnTo>
                  <a:lnTo>
                    <a:pt x="1346" y="3247"/>
                  </a:lnTo>
                  <a:lnTo>
                    <a:pt x="1353" y="3243"/>
                  </a:lnTo>
                  <a:lnTo>
                    <a:pt x="1361" y="3238"/>
                  </a:lnTo>
                  <a:lnTo>
                    <a:pt x="1367" y="3232"/>
                  </a:lnTo>
                  <a:lnTo>
                    <a:pt x="1372" y="3226"/>
                  </a:lnTo>
                  <a:lnTo>
                    <a:pt x="1375" y="3218"/>
                  </a:lnTo>
                  <a:lnTo>
                    <a:pt x="1377" y="3211"/>
                  </a:lnTo>
                  <a:lnTo>
                    <a:pt x="1380" y="3203"/>
                  </a:lnTo>
                  <a:lnTo>
                    <a:pt x="1382" y="3196"/>
                  </a:lnTo>
                  <a:lnTo>
                    <a:pt x="1386" y="3188"/>
                  </a:lnTo>
                  <a:lnTo>
                    <a:pt x="1390" y="3181"/>
                  </a:lnTo>
                  <a:lnTo>
                    <a:pt x="1395" y="3177"/>
                  </a:lnTo>
                  <a:lnTo>
                    <a:pt x="1400" y="3173"/>
                  </a:lnTo>
                  <a:lnTo>
                    <a:pt x="1405" y="3172"/>
                  </a:lnTo>
                  <a:lnTo>
                    <a:pt x="1410" y="3171"/>
                  </a:lnTo>
                  <a:lnTo>
                    <a:pt x="1421" y="3169"/>
                  </a:lnTo>
                  <a:lnTo>
                    <a:pt x="1432" y="3167"/>
                  </a:lnTo>
                  <a:lnTo>
                    <a:pt x="1444" y="3162"/>
                  </a:lnTo>
                  <a:lnTo>
                    <a:pt x="1454" y="3156"/>
                  </a:lnTo>
                  <a:lnTo>
                    <a:pt x="1459" y="3153"/>
                  </a:lnTo>
                  <a:lnTo>
                    <a:pt x="1464" y="3151"/>
                  </a:lnTo>
                  <a:lnTo>
                    <a:pt x="1469" y="3149"/>
                  </a:lnTo>
                  <a:lnTo>
                    <a:pt x="1475" y="3149"/>
                  </a:lnTo>
                  <a:lnTo>
                    <a:pt x="1510" y="3149"/>
                  </a:lnTo>
                  <a:lnTo>
                    <a:pt x="1541" y="3151"/>
                  </a:lnTo>
                  <a:lnTo>
                    <a:pt x="1573" y="3151"/>
                  </a:lnTo>
                  <a:lnTo>
                    <a:pt x="1608" y="3152"/>
                  </a:lnTo>
                  <a:lnTo>
                    <a:pt x="1622" y="3151"/>
                  </a:lnTo>
                  <a:lnTo>
                    <a:pt x="1636" y="3149"/>
                  </a:lnTo>
                  <a:lnTo>
                    <a:pt x="1647" y="3147"/>
                  </a:lnTo>
                  <a:lnTo>
                    <a:pt x="1659" y="3144"/>
                  </a:lnTo>
                  <a:lnTo>
                    <a:pt x="1671" y="3143"/>
                  </a:lnTo>
                  <a:lnTo>
                    <a:pt x="1683" y="3141"/>
                  </a:lnTo>
                  <a:lnTo>
                    <a:pt x="1696" y="3139"/>
                  </a:lnTo>
                  <a:lnTo>
                    <a:pt x="1710" y="3138"/>
                  </a:lnTo>
                  <a:lnTo>
                    <a:pt x="1717" y="3139"/>
                  </a:lnTo>
                  <a:lnTo>
                    <a:pt x="1725" y="3141"/>
                  </a:lnTo>
                  <a:lnTo>
                    <a:pt x="1731" y="3143"/>
                  </a:lnTo>
                  <a:lnTo>
                    <a:pt x="1737" y="3147"/>
                  </a:lnTo>
                  <a:lnTo>
                    <a:pt x="1747" y="3156"/>
                  </a:lnTo>
                  <a:lnTo>
                    <a:pt x="1757" y="3166"/>
                  </a:lnTo>
                  <a:lnTo>
                    <a:pt x="1766" y="3176"/>
                  </a:lnTo>
                  <a:lnTo>
                    <a:pt x="1777" y="3186"/>
                  </a:lnTo>
                  <a:lnTo>
                    <a:pt x="1782" y="3188"/>
                  </a:lnTo>
                  <a:lnTo>
                    <a:pt x="1789" y="3192"/>
                  </a:lnTo>
                  <a:lnTo>
                    <a:pt x="1796" y="3193"/>
                  </a:lnTo>
                  <a:lnTo>
                    <a:pt x="1804" y="3193"/>
                  </a:lnTo>
                  <a:lnTo>
                    <a:pt x="1865" y="3193"/>
                  </a:lnTo>
                  <a:lnTo>
                    <a:pt x="1870" y="3195"/>
                  </a:lnTo>
                  <a:lnTo>
                    <a:pt x="1875" y="3196"/>
                  </a:lnTo>
                  <a:lnTo>
                    <a:pt x="1879" y="3198"/>
                  </a:lnTo>
                  <a:lnTo>
                    <a:pt x="1883" y="3201"/>
                  </a:lnTo>
                  <a:lnTo>
                    <a:pt x="1890" y="3207"/>
                  </a:lnTo>
                  <a:lnTo>
                    <a:pt x="1897" y="3215"/>
                  </a:lnTo>
                  <a:lnTo>
                    <a:pt x="1903" y="3223"/>
                  </a:lnTo>
                  <a:lnTo>
                    <a:pt x="1909" y="3230"/>
                  </a:lnTo>
                  <a:lnTo>
                    <a:pt x="1913" y="3232"/>
                  </a:lnTo>
                  <a:lnTo>
                    <a:pt x="1917" y="3235"/>
                  </a:lnTo>
                  <a:lnTo>
                    <a:pt x="1922" y="3236"/>
                  </a:lnTo>
                  <a:lnTo>
                    <a:pt x="1927" y="3236"/>
                  </a:lnTo>
                  <a:lnTo>
                    <a:pt x="1943" y="3232"/>
                  </a:lnTo>
                  <a:lnTo>
                    <a:pt x="1958" y="3228"/>
                  </a:lnTo>
                  <a:lnTo>
                    <a:pt x="1964" y="3228"/>
                  </a:lnTo>
                  <a:lnTo>
                    <a:pt x="1971" y="3231"/>
                  </a:lnTo>
                  <a:lnTo>
                    <a:pt x="1976" y="3233"/>
                  </a:lnTo>
                  <a:lnTo>
                    <a:pt x="1981" y="3236"/>
                  </a:lnTo>
                  <a:lnTo>
                    <a:pt x="1986" y="3238"/>
                  </a:lnTo>
                  <a:lnTo>
                    <a:pt x="1991" y="3242"/>
                  </a:lnTo>
                  <a:lnTo>
                    <a:pt x="1996" y="3243"/>
                  </a:lnTo>
                  <a:lnTo>
                    <a:pt x="2002" y="3243"/>
                  </a:lnTo>
                  <a:lnTo>
                    <a:pt x="2017" y="3242"/>
                  </a:lnTo>
                  <a:lnTo>
                    <a:pt x="2030" y="3240"/>
                  </a:lnTo>
                  <a:lnTo>
                    <a:pt x="2042" y="3237"/>
                  </a:lnTo>
                  <a:lnTo>
                    <a:pt x="2056" y="3236"/>
                  </a:lnTo>
                  <a:lnTo>
                    <a:pt x="2064" y="3236"/>
                  </a:lnTo>
                  <a:lnTo>
                    <a:pt x="2071" y="3237"/>
                  </a:lnTo>
                  <a:lnTo>
                    <a:pt x="2077" y="3240"/>
                  </a:lnTo>
                  <a:lnTo>
                    <a:pt x="2084" y="3242"/>
                  </a:lnTo>
                  <a:lnTo>
                    <a:pt x="2089" y="3246"/>
                  </a:lnTo>
                  <a:lnTo>
                    <a:pt x="2092" y="3250"/>
                  </a:lnTo>
                  <a:lnTo>
                    <a:pt x="2095" y="3256"/>
                  </a:lnTo>
                  <a:lnTo>
                    <a:pt x="2096" y="3262"/>
                  </a:lnTo>
                  <a:lnTo>
                    <a:pt x="2096" y="3329"/>
                  </a:lnTo>
                  <a:lnTo>
                    <a:pt x="2096" y="3338"/>
                  </a:lnTo>
                  <a:lnTo>
                    <a:pt x="2097" y="3346"/>
                  </a:lnTo>
                  <a:lnTo>
                    <a:pt x="2100" y="3354"/>
                  </a:lnTo>
                  <a:lnTo>
                    <a:pt x="2102" y="3360"/>
                  </a:lnTo>
                  <a:lnTo>
                    <a:pt x="2110" y="3373"/>
                  </a:lnTo>
                  <a:lnTo>
                    <a:pt x="2120" y="3384"/>
                  </a:lnTo>
                  <a:lnTo>
                    <a:pt x="2144" y="3405"/>
                  </a:lnTo>
                  <a:lnTo>
                    <a:pt x="2170" y="3427"/>
                  </a:lnTo>
                  <a:lnTo>
                    <a:pt x="2179" y="3435"/>
                  </a:lnTo>
                  <a:lnTo>
                    <a:pt x="2187" y="3444"/>
                  </a:lnTo>
                  <a:lnTo>
                    <a:pt x="2193" y="3453"/>
                  </a:lnTo>
                  <a:lnTo>
                    <a:pt x="2199" y="3462"/>
                  </a:lnTo>
                  <a:lnTo>
                    <a:pt x="2204" y="3469"/>
                  </a:lnTo>
                  <a:lnTo>
                    <a:pt x="2212" y="3477"/>
                  </a:lnTo>
                  <a:lnTo>
                    <a:pt x="2219" y="3484"/>
                  </a:lnTo>
                  <a:lnTo>
                    <a:pt x="2230" y="3491"/>
                  </a:lnTo>
                  <a:lnTo>
                    <a:pt x="2233" y="3488"/>
                  </a:lnTo>
                  <a:lnTo>
                    <a:pt x="2237" y="3487"/>
                  </a:lnTo>
                  <a:lnTo>
                    <a:pt x="2240" y="3488"/>
                  </a:lnTo>
                  <a:lnTo>
                    <a:pt x="2245" y="3489"/>
                  </a:lnTo>
                  <a:lnTo>
                    <a:pt x="2248" y="3491"/>
                  </a:lnTo>
                  <a:lnTo>
                    <a:pt x="2252" y="3494"/>
                  </a:lnTo>
                  <a:lnTo>
                    <a:pt x="2256" y="3501"/>
                  </a:lnTo>
                  <a:lnTo>
                    <a:pt x="2259" y="3509"/>
                  </a:lnTo>
                  <a:lnTo>
                    <a:pt x="2263" y="3520"/>
                  </a:lnTo>
                  <a:lnTo>
                    <a:pt x="2267" y="3528"/>
                  </a:lnTo>
                  <a:lnTo>
                    <a:pt x="2269" y="3532"/>
                  </a:lnTo>
                  <a:lnTo>
                    <a:pt x="2272" y="3536"/>
                  </a:lnTo>
                  <a:lnTo>
                    <a:pt x="2276" y="3540"/>
                  </a:lnTo>
                  <a:lnTo>
                    <a:pt x="2279" y="3543"/>
                  </a:lnTo>
                  <a:lnTo>
                    <a:pt x="2284" y="3537"/>
                  </a:lnTo>
                  <a:lnTo>
                    <a:pt x="2288" y="3532"/>
                  </a:lnTo>
                  <a:lnTo>
                    <a:pt x="2292" y="3526"/>
                  </a:lnTo>
                  <a:lnTo>
                    <a:pt x="2294" y="3521"/>
                  </a:lnTo>
                  <a:lnTo>
                    <a:pt x="2299" y="3509"/>
                  </a:lnTo>
                  <a:lnTo>
                    <a:pt x="2308" y="3498"/>
                  </a:lnTo>
                  <a:lnTo>
                    <a:pt x="2312" y="3494"/>
                  </a:lnTo>
                  <a:lnTo>
                    <a:pt x="2318" y="3492"/>
                  </a:lnTo>
                  <a:lnTo>
                    <a:pt x="2325" y="3489"/>
                  </a:lnTo>
                  <a:lnTo>
                    <a:pt x="2330" y="3487"/>
                  </a:lnTo>
                  <a:lnTo>
                    <a:pt x="2335" y="3484"/>
                  </a:lnTo>
                  <a:lnTo>
                    <a:pt x="2337" y="3482"/>
                  </a:lnTo>
                  <a:lnTo>
                    <a:pt x="2340" y="3478"/>
                  </a:lnTo>
                  <a:lnTo>
                    <a:pt x="2341" y="3474"/>
                  </a:lnTo>
                  <a:lnTo>
                    <a:pt x="2343" y="3466"/>
                  </a:lnTo>
                  <a:lnTo>
                    <a:pt x="2343" y="3456"/>
                  </a:lnTo>
                  <a:lnTo>
                    <a:pt x="2343" y="3358"/>
                  </a:lnTo>
                  <a:lnTo>
                    <a:pt x="2345" y="3349"/>
                  </a:lnTo>
                  <a:lnTo>
                    <a:pt x="2346" y="3340"/>
                  </a:lnTo>
                  <a:lnTo>
                    <a:pt x="2348" y="3333"/>
                  </a:lnTo>
                  <a:lnTo>
                    <a:pt x="2351" y="3325"/>
                  </a:lnTo>
                  <a:lnTo>
                    <a:pt x="2355" y="3318"/>
                  </a:lnTo>
                  <a:lnTo>
                    <a:pt x="2357" y="3310"/>
                  </a:lnTo>
                  <a:lnTo>
                    <a:pt x="2358" y="3302"/>
                  </a:lnTo>
                  <a:lnTo>
                    <a:pt x="2360" y="3292"/>
                  </a:lnTo>
                  <a:lnTo>
                    <a:pt x="2358" y="3287"/>
                  </a:lnTo>
                  <a:lnTo>
                    <a:pt x="2357" y="3282"/>
                  </a:lnTo>
                  <a:lnTo>
                    <a:pt x="2353" y="3277"/>
                  </a:lnTo>
                  <a:lnTo>
                    <a:pt x="2351" y="3274"/>
                  </a:lnTo>
                  <a:lnTo>
                    <a:pt x="2343" y="3266"/>
                  </a:lnTo>
                  <a:lnTo>
                    <a:pt x="2336" y="3256"/>
                  </a:lnTo>
                  <a:lnTo>
                    <a:pt x="2332" y="3250"/>
                  </a:lnTo>
                  <a:lnTo>
                    <a:pt x="2330" y="3242"/>
                  </a:lnTo>
                  <a:lnTo>
                    <a:pt x="2328" y="3236"/>
                  </a:lnTo>
                  <a:lnTo>
                    <a:pt x="2327" y="3228"/>
                  </a:lnTo>
                  <a:lnTo>
                    <a:pt x="2325" y="3220"/>
                  </a:lnTo>
                  <a:lnTo>
                    <a:pt x="2322" y="3213"/>
                  </a:lnTo>
                  <a:lnTo>
                    <a:pt x="2317" y="3207"/>
                  </a:lnTo>
                  <a:lnTo>
                    <a:pt x="2312" y="3201"/>
                  </a:lnTo>
                  <a:lnTo>
                    <a:pt x="2301" y="3191"/>
                  </a:lnTo>
                  <a:lnTo>
                    <a:pt x="2287" y="3181"/>
                  </a:lnTo>
                  <a:lnTo>
                    <a:pt x="2283" y="3176"/>
                  </a:lnTo>
                  <a:lnTo>
                    <a:pt x="2281" y="3169"/>
                  </a:lnTo>
                  <a:lnTo>
                    <a:pt x="2279" y="3167"/>
                  </a:lnTo>
                  <a:lnTo>
                    <a:pt x="2277" y="3164"/>
                  </a:lnTo>
                  <a:lnTo>
                    <a:pt x="2276" y="3163"/>
                  </a:lnTo>
                  <a:lnTo>
                    <a:pt x="2272" y="3162"/>
                  </a:lnTo>
                  <a:lnTo>
                    <a:pt x="2267" y="3166"/>
                  </a:lnTo>
                  <a:lnTo>
                    <a:pt x="2262" y="3172"/>
                  </a:lnTo>
                  <a:lnTo>
                    <a:pt x="2254" y="3177"/>
                  </a:lnTo>
                  <a:lnTo>
                    <a:pt x="2248" y="3182"/>
                  </a:lnTo>
                  <a:lnTo>
                    <a:pt x="2242" y="3187"/>
                  </a:lnTo>
                  <a:lnTo>
                    <a:pt x="2237" y="3193"/>
                  </a:lnTo>
                  <a:lnTo>
                    <a:pt x="2230" y="3202"/>
                  </a:lnTo>
                  <a:lnTo>
                    <a:pt x="2225" y="3210"/>
                  </a:lnTo>
                  <a:lnTo>
                    <a:pt x="2223" y="3213"/>
                  </a:lnTo>
                  <a:lnTo>
                    <a:pt x="2219" y="3216"/>
                  </a:lnTo>
                  <a:lnTo>
                    <a:pt x="2215" y="3217"/>
                  </a:lnTo>
                  <a:lnTo>
                    <a:pt x="2210" y="3217"/>
                  </a:lnTo>
                  <a:lnTo>
                    <a:pt x="2185" y="3217"/>
                  </a:lnTo>
                  <a:lnTo>
                    <a:pt x="2175" y="3221"/>
                  </a:lnTo>
                  <a:lnTo>
                    <a:pt x="2166" y="3223"/>
                  </a:lnTo>
                  <a:lnTo>
                    <a:pt x="2159" y="3222"/>
                  </a:lnTo>
                  <a:lnTo>
                    <a:pt x="2153" y="3222"/>
                  </a:lnTo>
                  <a:lnTo>
                    <a:pt x="2153" y="3200"/>
                  </a:lnTo>
                  <a:lnTo>
                    <a:pt x="2154" y="3190"/>
                  </a:lnTo>
                  <a:lnTo>
                    <a:pt x="2156" y="3181"/>
                  </a:lnTo>
                  <a:lnTo>
                    <a:pt x="2160" y="3172"/>
                  </a:lnTo>
                  <a:lnTo>
                    <a:pt x="2164" y="3163"/>
                  </a:lnTo>
                  <a:lnTo>
                    <a:pt x="2168" y="3154"/>
                  </a:lnTo>
                  <a:lnTo>
                    <a:pt x="2171" y="3147"/>
                  </a:lnTo>
                  <a:lnTo>
                    <a:pt x="2173" y="3137"/>
                  </a:lnTo>
                  <a:lnTo>
                    <a:pt x="2174" y="3127"/>
                  </a:lnTo>
                  <a:lnTo>
                    <a:pt x="2173" y="3114"/>
                  </a:lnTo>
                  <a:lnTo>
                    <a:pt x="2169" y="3103"/>
                  </a:lnTo>
                  <a:lnTo>
                    <a:pt x="2165" y="3093"/>
                  </a:lnTo>
                  <a:lnTo>
                    <a:pt x="2160" y="3082"/>
                  </a:lnTo>
                  <a:lnTo>
                    <a:pt x="2154" y="3064"/>
                  </a:lnTo>
                  <a:lnTo>
                    <a:pt x="2148" y="3049"/>
                  </a:lnTo>
                  <a:lnTo>
                    <a:pt x="2144" y="3043"/>
                  </a:lnTo>
                  <a:lnTo>
                    <a:pt x="2139" y="3038"/>
                  </a:lnTo>
                  <a:lnTo>
                    <a:pt x="2136" y="3033"/>
                  </a:lnTo>
                  <a:lnTo>
                    <a:pt x="2135" y="3026"/>
                  </a:lnTo>
                  <a:lnTo>
                    <a:pt x="2135" y="3021"/>
                  </a:lnTo>
                  <a:lnTo>
                    <a:pt x="2136" y="3016"/>
                  </a:lnTo>
                  <a:lnTo>
                    <a:pt x="2134" y="2991"/>
                  </a:lnTo>
                  <a:lnTo>
                    <a:pt x="2131" y="2970"/>
                  </a:lnTo>
                  <a:lnTo>
                    <a:pt x="2130" y="2949"/>
                  </a:lnTo>
                  <a:lnTo>
                    <a:pt x="2130" y="2925"/>
                  </a:lnTo>
                  <a:lnTo>
                    <a:pt x="2130" y="2908"/>
                  </a:lnTo>
                  <a:lnTo>
                    <a:pt x="2129" y="2895"/>
                  </a:lnTo>
                  <a:lnTo>
                    <a:pt x="2129" y="2881"/>
                  </a:lnTo>
                  <a:lnTo>
                    <a:pt x="2128" y="2865"/>
                  </a:lnTo>
                  <a:lnTo>
                    <a:pt x="2129" y="2848"/>
                  </a:lnTo>
                  <a:lnTo>
                    <a:pt x="2131" y="2834"/>
                  </a:lnTo>
                  <a:lnTo>
                    <a:pt x="2133" y="2827"/>
                  </a:lnTo>
                  <a:lnTo>
                    <a:pt x="2133" y="2819"/>
                  </a:lnTo>
                  <a:lnTo>
                    <a:pt x="2133" y="2812"/>
                  </a:lnTo>
                  <a:lnTo>
                    <a:pt x="2130" y="2804"/>
                  </a:lnTo>
                  <a:lnTo>
                    <a:pt x="2125" y="2808"/>
                  </a:lnTo>
                  <a:lnTo>
                    <a:pt x="2120" y="2812"/>
                  </a:lnTo>
                  <a:lnTo>
                    <a:pt x="2117" y="2817"/>
                  </a:lnTo>
                  <a:lnTo>
                    <a:pt x="2115" y="2822"/>
                  </a:lnTo>
                  <a:lnTo>
                    <a:pt x="2110" y="2832"/>
                  </a:lnTo>
                  <a:lnTo>
                    <a:pt x="2104" y="2843"/>
                  </a:lnTo>
                  <a:lnTo>
                    <a:pt x="2095" y="2861"/>
                  </a:lnTo>
                  <a:lnTo>
                    <a:pt x="2087" y="2877"/>
                  </a:lnTo>
                  <a:lnTo>
                    <a:pt x="2086" y="2885"/>
                  </a:lnTo>
                  <a:lnTo>
                    <a:pt x="2084" y="2893"/>
                  </a:lnTo>
                  <a:lnTo>
                    <a:pt x="2084" y="2902"/>
                  </a:lnTo>
                  <a:lnTo>
                    <a:pt x="2084" y="2912"/>
                  </a:lnTo>
                  <a:lnTo>
                    <a:pt x="2086" y="2931"/>
                  </a:lnTo>
                  <a:lnTo>
                    <a:pt x="2089" y="2950"/>
                  </a:lnTo>
                  <a:lnTo>
                    <a:pt x="2085" y="2944"/>
                  </a:lnTo>
                  <a:lnTo>
                    <a:pt x="2077" y="2932"/>
                  </a:lnTo>
                  <a:lnTo>
                    <a:pt x="2070" y="2922"/>
                  </a:lnTo>
                  <a:lnTo>
                    <a:pt x="2064" y="2911"/>
                  </a:lnTo>
                  <a:lnTo>
                    <a:pt x="2056" y="2900"/>
                  </a:lnTo>
                  <a:lnTo>
                    <a:pt x="2052" y="2890"/>
                  </a:lnTo>
                  <a:lnTo>
                    <a:pt x="2048" y="2882"/>
                  </a:lnTo>
                  <a:lnTo>
                    <a:pt x="2043" y="2875"/>
                  </a:lnTo>
                  <a:lnTo>
                    <a:pt x="2037" y="2868"/>
                  </a:lnTo>
                  <a:lnTo>
                    <a:pt x="2030" y="2866"/>
                  </a:lnTo>
                  <a:lnTo>
                    <a:pt x="2023" y="2863"/>
                  </a:lnTo>
                  <a:lnTo>
                    <a:pt x="2017" y="2862"/>
                  </a:lnTo>
                  <a:lnTo>
                    <a:pt x="2011" y="2862"/>
                  </a:lnTo>
                  <a:lnTo>
                    <a:pt x="2005" y="2862"/>
                  </a:lnTo>
                  <a:lnTo>
                    <a:pt x="1997" y="2862"/>
                  </a:lnTo>
                  <a:lnTo>
                    <a:pt x="1991" y="2861"/>
                  </a:lnTo>
                  <a:lnTo>
                    <a:pt x="1983" y="2858"/>
                  </a:lnTo>
                  <a:lnTo>
                    <a:pt x="1988" y="2847"/>
                  </a:lnTo>
                  <a:lnTo>
                    <a:pt x="1993" y="2837"/>
                  </a:lnTo>
                  <a:lnTo>
                    <a:pt x="2000" y="2832"/>
                  </a:lnTo>
                  <a:lnTo>
                    <a:pt x="2008" y="2828"/>
                  </a:lnTo>
                  <a:lnTo>
                    <a:pt x="2011" y="2826"/>
                  </a:lnTo>
                  <a:lnTo>
                    <a:pt x="2015" y="2824"/>
                  </a:lnTo>
                  <a:lnTo>
                    <a:pt x="2016" y="2821"/>
                  </a:lnTo>
                  <a:lnTo>
                    <a:pt x="2017" y="2817"/>
                  </a:lnTo>
                  <a:lnTo>
                    <a:pt x="2016" y="2812"/>
                  </a:lnTo>
                  <a:lnTo>
                    <a:pt x="2013" y="2808"/>
                  </a:lnTo>
                  <a:lnTo>
                    <a:pt x="2008" y="2806"/>
                  </a:lnTo>
                  <a:lnTo>
                    <a:pt x="2003" y="2804"/>
                  </a:lnTo>
                  <a:lnTo>
                    <a:pt x="1948" y="2804"/>
                  </a:lnTo>
                  <a:lnTo>
                    <a:pt x="1947" y="2796"/>
                  </a:lnTo>
                  <a:lnTo>
                    <a:pt x="1948" y="2787"/>
                  </a:lnTo>
                  <a:lnTo>
                    <a:pt x="1953" y="2774"/>
                  </a:lnTo>
                  <a:lnTo>
                    <a:pt x="1959" y="2762"/>
                  </a:lnTo>
                  <a:lnTo>
                    <a:pt x="1959" y="2745"/>
                  </a:lnTo>
                  <a:lnTo>
                    <a:pt x="1938" y="2745"/>
                  </a:lnTo>
                  <a:lnTo>
                    <a:pt x="1946" y="2732"/>
                  </a:lnTo>
                  <a:lnTo>
                    <a:pt x="1953" y="2718"/>
                  </a:lnTo>
                  <a:lnTo>
                    <a:pt x="1956" y="2701"/>
                  </a:lnTo>
                  <a:lnTo>
                    <a:pt x="1956" y="2684"/>
                  </a:lnTo>
                  <a:lnTo>
                    <a:pt x="1962" y="2683"/>
                  </a:lnTo>
                  <a:lnTo>
                    <a:pt x="1967" y="2685"/>
                  </a:lnTo>
                  <a:lnTo>
                    <a:pt x="1971" y="2688"/>
                  </a:lnTo>
                  <a:lnTo>
                    <a:pt x="1974" y="2693"/>
                  </a:lnTo>
                  <a:lnTo>
                    <a:pt x="1977" y="2696"/>
                  </a:lnTo>
                  <a:lnTo>
                    <a:pt x="1979" y="2703"/>
                  </a:lnTo>
                  <a:lnTo>
                    <a:pt x="1982" y="2708"/>
                  </a:lnTo>
                  <a:lnTo>
                    <a:pt x="1984" y="2713"/>
                  </a:lnTo>
                  <a:lnTo>
                    <a:pt x="1989" y="2716"/>
                  </a:lnTo>
                  <a:lnTo>
                    <a:pt x="1993" y="2719"/>
                  </a:lnTo>
                  <a:lnTo>
                    <a:pt x="1997" y="2720"/>
                  </a:lnTo>
                  <a:lnTo>
                    <a:pt x="2001" y="2722"/>
                  </a:lnTo>
                  <a:lnTo>
                    <a:pt x="2005" y="2722"/>
                  </a:lnTo>
                  <a:lnTo>
                    <a:pt x="2013" y="2720"/>
                  </a:lnTo>
                  <a:lnTo>
                    <a:pt x="2023" y="2720"/>
                  </a:lnTo>
                  <a:lnTo>
                    <a:pt x="2035" y="2723"/>
                  </a:lnTo>
                  <a:lnTo>
                    <a:pt x="2046" y="2724"/>
                  </a:lnTo>
                  <a:lnTo>
                    <a:pt x="2047" y="2733"/>
                  </a:lnTo>
                  <a:lnTo>
                    <a:pt x="2050" y="2742"/>
                  </a:lnTo>
                  <a:lnTo>
                    <a:pt x="2052" y="2748"/>
                  </a:lnTo>
                  <a:lnTo>
                    <a:pt x="2056" y="2757"/>
                  </a:lnTo>
                  <a:lnTo>
                    <a:pt x="2062" y="2755"/>
                  </a:lnTo>
                  <a:lnTo>
                    <a:pt x="2066" y="2740"/>
                  </a:lnTo>
                  <a:lnTo>
                    <a:pt x="2067" y="2727"/>
                  </a:lnTo>
                  <a:lnTo>
                    <a:pt x="2069" y="2713"/>
                  </a:lnTo>
                  <a:lnTo>
                    <a:pt x="2072" y="2698"/>
                  </a:lnTo>
                  <a:lnTo>
                    <a:pt x="2080" y="2685"/>
                  </a:lnTo>
                  <a:lnTo>
                    <a:pt x="2087" y="2674"/>
                  </a:lnTo>
                  <a:lnTo>
                    <a:pt x="2091" y="2669"/>
                  </a:lnTo>
                  <a:lnTo>
                    <a:pt x="2094" y="2663"/>
                  </a:lnTo>
                  <a:lnTo>
                    <a:pt x="2095" y="2656"/>
                  </a:lnTo>
                  <a:lnTo>
                    <a:pt x="2096" y="2649"/>
                  </a:lnTo>
                  <a:lnTo>
                    <a:pt x="2096" y="2621"/>
                  </a:lnTo>
                  <a:lnTo>
                    <a:pt x="2097" y="2607"/>
                  </a:lnTo>
                  <a:lnTo>
                    <a:pt x="2100" y="2594"/>
                  </a:lnTo>
                  <a:lnTo>
                    <a:pt x="2104" y="2582"/>
                  </a:lnTo>
                  <a:lnTo>
                    <a:pt x="2107" y="2571"/>
                  </a:lnTo>
                  <a:lnTo>
                    <a:pt x="2112" y="2558"/>
                  </a:lnTo>
                  <a:lnTo>
                    <a:pt x="2116" y="2547"/>
                  </a:lnTo>
                  <a:lnTo>
                    <a:pt x="2120" y="2535"/>
                  </a:lnTo>
                  <a:lnTo>
                    <a:pt x="2121" y="2519"/>
                  </a:lnTo>
                  <a:lnTo>
                    <a:pt x="2123" y="2503"/>
                  </a:lnTo>
                  <a:lnTo>
                    <a:pt x="2125" y="2488"/>
                  </a:lnTo>
                  <a:lnTo>
                    <a:pt x="2128" y="2474"/>
                  </a:lnTo>
                  <a:lnTo>
                    <a:pt x="2131" y="2461"/>
                  </a:lnTo>
                  <a:lnTo>
                    <a:pt x="2138" y="2448"/>
                  </a:lnTo>
                  <a:lnTo>
                    <a:pt x="2145" y="2437"/>
                  </a:lnTo>
                  <a:lnTo>
                    <a:pt x="2155" y="2425"/>
                  </a:lnTo>
                  <a:lnTo>
                    <a:pt x="2168" y="2415"/>
                  </a:lnTo>
                  <a:lnTo>
                    <a:pt x="2176" y="2410"/>
                  </a:lnTo>
                  <a:lnTo>
                    <a:pt x="2185" y="2405"/>
                  </a:lnTo>
                  <a:lnTo>
                    <a:pt x="2193" y="2399"/>
                  </a:lnTo>
                  <a:lnTo>
                    <a:pt x="2199" y="2392"/>
                  </a:lnTo>
                  <a:lnTo>
                    <a:pt x="2204" y="2380"/>
                  </a:lnTo>
                  <a:lnTo>
                    <a:pt x="2208" y="2369"/>
                  </a:lnTo>
                  <a:lnTo>
                    <a:pt x="2213" y="2363"/>
                  </a:lnTo>
                  <a:lnTo>
                    <a:pt x="2218" y="2356"/>
                  </a:lnTo>
                  <a:lnTo>
                    <a:pt x="2224" y="2353"/>
                  </a:lnTo>
                  <a:lnTo>
                    <a:pt x="2230" y="2346"/>
                  </a:lnTo>
                  <a:lnTo>
                    <a:pt x="2239" y="2336"/>
                  </a:lnTo>
                  <a:lnTo>
                    <a:pt x="2249" y="2328"/>
                  </a:lnTo>
                  <a:lnTo>
                    <a:pt x="2258" y="2324"/>
                  </a:lnTo>
                  <a:lnTo>
                    <a:pt x="2266" y="2319"/>
                  </a:lnTo>
                  <a:lnTo>
                    <a:pt x="2272" y="2312"/>
                  </a:lnTo>
                  <a:lnTo>
                    <a:pt x="2278" y="2307"/>
                  </a:lnTo>
                  <a:lnTo>
                    <a:pt x="2291" y="2295"/>
                  </a:lnTo>
                  <a:lnTo>
                    <a:pt x="2301" y="2281"/>
                  </a:lnTo>
                  <a:lnTo>
                    <a:pt x="2312" y="2270"/>
                  </a:lnTo>
                  <a:lnTo>
                    <a:pt x="2325" y="2260"/>
                  </a:lnTo>
                  <a:lnTo>
                    <a:pt x="2332" y="2257"/>
                  </a:lnTo>
                  <a:lnTo>
                    <a:pt x="2340" y="2253"/>
                  </a:lnTo>
                  <a:lnTo>
                    <a:pt x="2347" y="2252"/>
                  </a:lnTo>
                  <a:lnTo>
                    <a:pt x="2357" y="2251"/>
                  </a:lnTo>
                  <a:lnTo>
                    <a:pt x="2361" y="2252"/>
                  </a:lnTo>
                  <a:lnTo>
                    <a:pt x="2365" y="2253"/>
                  </a:lnTo>
                  <a:lnTo>
                    <a:pt x="2368" y="2256"/>
                  </a:lnTo>
                  <a:lnTo>
                    <a:pt x="2371" y="2259"/>
                  </a:lnTo>
                  <a:lnTo>
                    <a:pt x="2376" y="2266"/>
                  </a:lnTo>
                  <a:lnTo>
                    <a:pt x="2381" y="2275"/>
                  </a:lnTo>
                  <a:lnTo>
                    <a:pt x="2385" y="2284"/>
                  </a:lnTo>
                  <a:lnTo>
                    <a:pt x="2390" y="2290"/>
                  </a:lnTo>
                  <a:lnTo>
                    <a:pt x="2394" y="2294"/>
                  </a:lnTo>
                  <a:lnTo>
                    <a:pt x="2396" y="2296"/>
                  </a:lnTo>
                  <a:lnTo>
                    <a:pt x="2400" y="2297"/>
                  </a:lnTo>
                  <a:lnTo>
                    <a:pt x="2405" y="2297"/>
                  </a:lnTo>
                  <a:lnTo>
                    <a:pt x="2410" y="2297"/>
                  </a:lnTo>
                  <a:lnTo>
                    <a:pt x="2414" y="2295"/>
                  </a:lnTo>
                  <a:lnTo>
                    <a:pt x="2416" y="2292"/>
                  </a:lnTo>
                  <a:lnTo>
                    <a:pt x="2419" y="2289"/>
                  </a:lnTo>
                  <a:lnTo>
                    <a:pt x="2424" y="2279"/>
                  </a:lnTo>
                  <a:lnTo>
                    <a:pt x="2426" y="2269"/>
                  </a:lnTo>
                  <a:lnTo>
                    <a:pt x="2431" y="2261"/>
                  </a:lnTo>
                  <a:lnTo>
                    <a:pt x="2436" y="2256"/>
                  </a:lnTo>
                  <a:lnTo>
                    <a:pt x="2444" y="2252"/>
                  </a:lnTo>
                  <a:lnTo>
                    <a:pt x="2450" y="2247"/>
                  </a:lnTo>
                  <a:lnTo>
                    <a:pt x="2455" y="2242"/>
                  </a:lnTo>
                  <a:lnTo>
                    <a:pt x="2461" y="2238"/>
                  </a:lnTo>
                  <a:lnTo>
                    <a:pt x="2465" y="2238"/>
                  </a:lnTo>
                  <a:lnTo>
                    <a:pt x="2470" y="2240"/>
                  </a:lnTo>
                  <a:lnTo>
                    <a:pt x="2473" y="2242"/>
                  </a:lnTo>
                  <a:lnTo>
                    <a:pt x="2476" y="2246"/>
                  </a:lnTo>
                  <a:lnTo>
                    <a:pt x="2479" y="2248"/>
                  </a:lnTo>
                  <a:lnTo>
                    <a:pt x="2480" y="2253"/>
                  </a:lnTo>
                  <a:lnTo>
                    <a:pt x="2481" y="2257"/>
                  </a:lnTo>
                  <a:lnTo>
                    <a:pt x="2483" y="2262"/>
                  </a:lnTo>
                  <a:lnTo>
                    <a:pt x="2481" y="2270"/>
                  </a:lnTo>
                  <a:lnTo>
                    <a:pt x="2480" y="2277"/>
                  </a:lnTo>
                  <a:lnTo>
                    <a:pt x="2476" y="2284"/>
                  </a:lnTo>
                  <a:lnTo>
                    <a:pt x="2473" y="2291"/>
                  </a:lnTo>
                  <a:lnTo>
                    <a:pt x="2485" y="2286"/>
                  </a:lnTo>
                  <a:lnTo>
                    <a:pt x="2495" y="2282"/>
                  </a:lnTo>
                  <a:lnTo>
                    <a:pt x="2500" y="2279"/>
                  </a:lnTo>
                  <a:lnTo>
                    <a:pt x="2505" y="2275"/>
                  </a:lnTo>
                  <a:lnTo>
                    <a:pt x="2509" y="2271"/>
                  </a:lnTo>
                  <a:lnTo>
                    <a:pt x="2513" y="2266"/>
                  </a:lnTo>
                  <a:lnTo>
                    <a:pt x="2518" y="2257"/>
                  </a:lnTo>
                  <a:lnTo>
                    <a:pt x="2522" y="2248"/>
                  </a:lnTo>
                  <a:lnTo>
                    <a:pt x="2524" y="2245"/>
                  </a:lnTo>
                  <a:lnTo>
                    <a:pt x="2527" y="2242"/>
                  </a:lnTo>
                  <a:lnTo>
                    <a:pt x="2530" y="2240"/>
                  </a:lnTo>
                  <a:lnTo>
                    <a:pt x="2535" y="2240"/>
                  </a:lnTo>
                  <a:lnTo>
                    <a:pt x="2535" y="2257"/>
                  </a:lnTo>
                  <a:lnTo>
                    <a:pt x="2535" y="2275"/>
                  </a:lnTo>
                  <a:lnTo>
                    <a:pt x="2535" y="2287"/>
                  </a:lnTo>
                  <a:lnTo>
                    <a:pt x="2537" y="2299"/>
                  </a:lnTo>
                  <a:lnTo>
                    <a:pt x="2537" y="2310"/>
                  </a:lnTo>
                  <a:lnTo>
                    <a:pt x="2534" y="2323"/>
                  </a:lnTo>
                  <a:lnTo>
                    <a:pt x="2532" y="2328"/>
                  </a:lnTo>
                  <a:lnTo>
                    <a:pt x="2529" y="2331"/>
                  </a:lnTo>
                  <a:lnTo>
                    <a:pt x="2525" y="2334"/>
                  </a:lnTo>
                  <a:lnTo>
                    <a:pt x="2522" y="2336"/>
                  </a:lnTo>
                  <a:lnTo>
                    <a:pt x="2513" y="2338"/>
                  </a:lnTo>
                  <a:lnTo>
                    <a:pt x="2502" y="2339"/>
                  </a:lnTo>
                  <a:lnTo>
                    <a:pt x="2490" y="2335"/>
                  </a:lnTo>
                  <a:lnTo>
                    <a:pt x="2478" y="2333"/>
                  </a:lnTo>
                  <a:lnTo>
                    <a:pt x="2470" y="2333"/>
                  </a:lnTo>
                  <a:lnTo>
                    <a:pt x="2463" y="2336"/>
                  </a:lnTo>
                  <a:lnTo>
                    <a:pt x="2456" y="2340"/>
                  </a:lnTo>
                  <a:lnTo>
                    <a:pt x="2450" y="2345"/>
                  </a:lnTo>
                  <a:lnTo>
                    <a:pt x="2444" y="2350"/>
                  </a:lnTo>
                  <a:lnTo>
                    <a:pt x="2438" y="2354"/>
                  </a:lnTo>
                  <a:lnTo>
                    <a:pt x="2430" y="2358"/>
                  </a:lnTo>
                  <a:lnTo>
                    <a:pt x="2421" y="2360"/>
                  </a:lnTo>
                  <a:lnTo>
                    <a:pt x="2412" y="2361"/>
                  </a:lnTo>
                  <a:lnTo>
                    <a:pt x="2405" y="2364"/>
                  </a:lnTo>
                  <a:lnTo>
                    <a:pt x="2397" y="2368"/>
                  </a:lnTo>
                  <a:lnTo>
                    <a:pt x="2390" y="2371"/>
                  </a:lnTo>
                  <a:lnTo>
                    <a:pt x="2384" y="2376"/>
                  </a:lnTo>
                  <a:lnTo>
                    <a:pt x="2379" y="2383"/>
                  </a:lnTo>
                  <a:lnTo>
                    <a:pt x="2375" y="2390"/>
                  </a:lnTo>
                  <a:lnTo>
                    <a:pt x="2371" y="2398"/>
                  </a:lnTo>
                  <a:lnTo>
                    <a:pt x="2385" y="2394"/>
                  </a:lnTo>
                  <a:lnTo>
                    <a:pt x="2397" y="2392"/>
                  </a:lnTo>
                  <a:lnTo>
                    <a:pt x="2410" y="2390"/>
                  </a:lnTo>
                  <a:lnTo>
                    <a:pt x="2425" y="2390"/>
                  </a:lnTo>
                  <a:lnTo>
                    <a:pt x="2436" y="2390"/>
                  </a:lnTo>
                  <a:lnTo>
                    <a:pt x="2446" y="2390"/>
                  </a:lnTo>
                  <a:lnTo>
                    <a:pt x="2456" y="2390"/>
                  </a:lnTo>
                  <a:lnTo>
                    <a:pt x="2468" y="2390"/>
                  </a:lnTo>
                  <a:lnTo>
                    <a:pt x="2475" y="2390"/>
                  </a:lnTo>
                  <a:lnTo>
                    <a:pt x="2483" y="2392"/>
                  </a:lnTo>
                  <a:lnTo>
                    <a:pt x="2548" y="2392"/>
                  </a:lnTo>
                  <a:lnTo>
                    <a:pt x="2563" y="2390"/>
                  </a:lnTo>
                  <a:lnTo>
                    <a:pt x="2577" y="2388"/>
                  </a:lnTo>
                  <a:lnTo>
                    <a:pt x="2589" y="2384"/>
                  </a:lnTo>
                  <a:lnTo>
                    <a:pt x="2602" y="2379"/>
                  </a:lnTo>
                  <a:lnTo>
                    <a:pt x="2626" y="2366"/>
                  </a:lnTo>
                  <a:lnTo>
                    <a:pt x="2653" y="2353"/>
                  </a:lnTo>
                  <a:lnTo>
                    <a:pt x="2671" y="2346"/>
                  </a:lnTo>
                  <a:lnTo>
                    <a:pt x="2689" y="2343"/>
                  </a:lnTo>
                  <a:lnTo>
                    <a:pt x="2705" y="2338"/>
                  </a:lnTo>
                  <a:lnTo>
                    <a:pt x="2722" y="2330"/>
                  </a:lnTo>
                  <a:lnTo>
                    <a:pt x="2747" y="2317"/>
                  </a:lnTo>
                  <a:lnTo>
                    <a:pt x="2769" y="2306"/>
                  </a:lnTo>
                  <a:lnTo>
                    <a:pt x="2790" y="2295"/>
                  </a:lnTo>
                  <a:lnTo>
                    <a:pt x="2814" y="2282"/>
                  </a:lnTo>
                  <a:lnTo>
                    <a:pt x="2830" y="2272"/>
                  </a:lnTo>
                  <a:lnTo>
                    <a:pt x="2844" y="2265"/>
                  </a:lnTo>
                  <a:lnTo>
                    <a:pt x="2859" y="2256"/>
                  </a:lnTo>
                  <a:lnTo>
                    <a:pt x="2876" y="2247"/>
                  </a:lnTo>
                  <a:lnTo>
                    <a:pt x="2883" y="2241"/>
                  </a:lnTo>
                  <a:lnTo>
                    <a:pt x="2889" y="2233"/>
                  </a:lnTo>
                  <a:lnTo>
                    <a:pt x="2893" y="2230"/>
                  </a:lnTo>
                  <a:lnTo>
                    <a:pt x="2896" y="2227"/>
                  </a:lnTo>
                  <a:lnTo>
                    <a:pt x="2901" y="2226"/>
                  </a:lnTo>
                  <a:lnTo>
                    <a:pt x="2906" y="2225"/>
                  </a:lnTo>
                  <a:lnTo>
                    <a:pt x="2911" y="2225"/>
                  </a:lnTo>
                  <a:lnTo>
                    <a:pt x="2916" y="2226"/>
                  </a:lnTo>
                  <a:lnTo>
                    <a:pt x="2921" y="2227"/>
                  </a:lnTo>
                  <a:lnTo>
                    <a:pt x="2926" y="2230"/>
                  </a:lnTo>
                  <a:lnTo>
                    <a:pt x="2929" y="2238"/>
                  </a:lnTo>
                  <a:lnTo>
                    <a:pt x="2933" y="2246"/>
                  </a:lnTo>
                  <a:lnTo>
                    <a:pt x="2941" y="2252"/>
                  </a:lnTo>
                  <a:lnTo>
                    <a:pt x="2950" y="2255"/>
                  </a:lnTo>
                  <a:lnTo>
                    <a:pt x="2958" y="2256"/>
                  </a:lnTo>
                  <a:lnTo>
                    <a:pt x="2968" y="2257"/>
                  </a:lnTo>
                  <a:lnTo>
                    <a:pt x="2980" y="2256"/>
                  </a:lnTo>
                  <a:lnTo>
                    <a:pt x="2990" y="2255"/>
                  </a:lnTo>
                  <a:lnTo>
                    <a:pt x="2995" y="2253"/>
                  </a:lnTo>
                  <a:lnTo>
                    <a:pt x="2998" y="2252"/>
                  </a:lnTo>
                  <a:lnTo>
                    <a:pt x="3002" y="2248"/>
                  </a:lnTo>
                  <a:lnTo>
                    <a:pt x="3006" y="2245"/>
                  </a:lnTo>
                  <a:lnTo>
                    <a:pt x="3014" y="2235"/>
                  </a:lnTo>
                  <a:lnTo>
                    <a:pt x="3021" y="2226"/>
                  </a:lnTo>
                  <a:lnTo>
                    <a:pt x="3025" y="2223"/>
                  </a:lnTo>
                  <a:lnTo>
                    <a:pt x="3030" y="2221"/>
                  </a:lnTo>
                  <a:lnTo>
                    <a:pt x="3035" y="2218"/>
                  </a:lnTo>
                  <a:lnTo>
                    <a:pt x="3041" y="2218"/>
                  </a:lnTo>
                  <a:lnTo>
                    <a:pt x="3057" y="2233"/>
                  </a:lnTo>
                  <a:lnTo>
                    <a:pt x="3074" y="2247"/>
                  </a:lnTo>
                  <a:lnTo>
                    <a:pt x="3089" y="2241"/>
                  </a:lnTo>
                  <a:lnTo>
                    <a:pt x="3104" y="2235"/>
                  </a:lnTo>
                  <a:lnTo>
                    <a:pt x="3119" y="2242"/>
                  </a:lnTo>
                  <a:lnTo>
                    <a:pt x="3134" y="2250"/>
                  </a:lnTo>
                  <a:lnTo>
                    <a:pt x="3139" y="2250"/>
                  </a:lnTo>
                  <a:lnTo>
                    <a:pt x="3144" y="2247"/>
                  </a:lnTo>
                  <a:lnTo>
                    <a:pt x="3148" y="2243"/>
                  </a:lnTo>
                  <a:lnTo>
                    <a:pt x="3153" y="2241"/>
                  </a:lnTo>
                  <a:lnTo>
                    <a:pt x="3163" y="2235"/>
                  </a:lnTo>
                  <a:lnTo>
                    <a:pt x="3172" y="2228"/>
                  </a:lnTo>
                  <a:lnTo>
                    <a:pt x="3179" y="2221"/>
                  </a:lnTo>
                  <a:lnTo>
                    <a:pt x="3185" y="2212"/>
                  </a:lnTo>
                  <a:lnTo>
                    <a:pt x="3175" y="2198"/>
                  </a:lnTo>
                  <a:lnTo>
                    <a:pt x="3167" y="2184"/>
                  </a:lnTo>
                  <a:lnTo>
                    <a:pt x="3159" y="2171"/>
                  </a:lnTo>
                  <a:lnTo>
                    <a:pt x="3153" y="2157"/>
                  </a:lnTo>
                  <a:lnTo>
                    <a:pt x="3147" y="2144"/>
                  </a:lnTo>
                  <a:lnTo>
                    <a:pt x="3142" y="2131"/>
                  </a:lnTo>
                  <a:lnTo>
                    <a:pt x="3138" y="2118"/>
                  </a:lnTo>
                  <a:lnTo>
                    <a:pt x="3134" y="2104"/>
                  </a:lnTo>
                  <a:lnTo>
                    <a:pt x="3128" y="2077"/>
                  </a:lnTo>
                  <a:lnTo>
                    <a:pt x="3123" y="2048"/>
                  </a:lnTo>
                  <a:lnTo>
                    <a:pt x="3119" y="2016"/>
                  </a:lnTo>
                  <a:lnTo>
                    <a:pt x="3114" y="1982"/>
                  </a:lnTo>
                  <a:lnTo>
                    <a:pt x="3105" y="1940"/>
                  </a:lnTo>
                  <a:lnTo>
                    <a:pt x="3096" y="1902"/>
                  </a:lnTo>
                  <a:lnTo>
                    <a:pt x="3091" y="1883"/>
                  </a:lnTo>
                  <a:lnTo>
                    <a:pt x="3089" y="1865"/>
                  </a:lnTo>
                  <a:lnTo>
                    <a:pt x="3086" y="1843"/>
                  </a:lnTo>
                  <a:lnTo>
                    <a:pt x="3085" y="1821"/>
                  </a:lnTo>
                  <a:lnTo>
                    <a:pt x="3085" y="1808"/>
                  </a:lnTo>
                  <a:lnTo>
                    <a:pt x="3086" y="1797"/>
                  </a:lnTo>
                  <a:lnTo>
                    <a:pt x="3089" y="1787"/>
                  </a:lnTo>
                  <a:lnTo>
                    <a:pt x="3091" y="1777"/>
                  </a:lnTo>
                  <a:lnTo>
                    <a:pt x="3098" y="1757"/>
                  </a:lnTo>
                  <a:lnTo>
                    <a:pt x="3105" y="1738"/>
                  </a:lnTo>
                  <a:lnTo>
                    <a:pt x="3113" y="1719"/>
                  </a:lnTo>
                  <a:lnTo>
                    <a:pt x="3119" y="1700"/>
                  </a:lnTo>
                  <a:lnTo>
                    <a:pt x="3121" y="1689"/>
                  </a:lnTo>
                  <a:lnTo>
                    <a:pt x="3123" y="1679"/>
                  </a:lnTo>
                  <a:lnTo>
                    <a:pt x="3124" y="1668"/>
                  </a:lnTo>
                  <a:lnTo>
                    <a:pt x="3125" y="1655"/>
                  </a:lnTo>
                  <a:lnTo>
                    <a:pt x="3120" y="1637"/>
                  </a:lnTo>
                  <a:lnTo>
                    <a:pt x="3114" y="1622"/>
                  </a:lnTo>
                  <a:lnTo>
                    <a:pt x="3110" y="1615"/>
                  </a:lnTo>
                  <a:lnTo>
                    <a:pt x="3104" y="1610"/>
                  </a:lnTo>
                  <a:lnTo>
                    <a:pt x="3101" y="1607"/>
                  </a:lnTo>
                  <a:lnTo>
                    <a:pt x="3098" y="1606"/>
                  </a:lnTo>
                  <a:lnTo>
                    <a:pt x="3094" y="1605"/>
                  </a:lnTo>
                  <a:lnTo>
                    <a:pt x="3090" y="1605"/>
                  </a:lnTo>
                  <a:lnTo>
                    <a:pt x="3086" y="1606"/>
                  </a:lnTo>
                  <a:lnTo>
                    <a:pt x="3083" y="1607"/>
                  </a:lnTo>
                  <a:lnTo>
                    <a:pt x="3080" y="1609"/>
                  </a:lnTo>
                  <a:lnTo>
                    <a:pt x="3078" y="1611"/>
                  </a:lnTo>
                  <a:lnTo>
                    <a:pt x="3073" y="1617"/>
                  </a:lnTo>
                  <a:lnTo>
                    <a:pt x="3066" y="1624"/>
                  </a:lnTo>
                  <a:lnTo>
                    <a:pt x="3060" y="1630"/>
                  </a:lnTo>
                  <a:lnTo>
                    <a:pt x="3052" y="1635"/>
                  </a:lnTo>
                  <a:lnTo>
                    <a:pt x="3045" y="1639"/>
                  </a:lnTo>
                  <a:lnTo>
                    <a:pt x="3037" y="1642"/>
                  </a:lnTo>
                  <a:lnTo>
                    <a:pt x="3030" y="1645"/>
                  </a:lnTo>
                  <a:lnTo>
                    <a:pt x="3021" y="1646"/>
                  </a:lnTo>
                  <a:lnTo>
                    <a:pt x="3012" y="1647"/>
                  </a:lnTo>
                  <a:lnTo>
                    <a:pt x="3004" y="1647"/>
                  </a:lnTo>
                  <a:lnTo>
                    <a:pt x="2997" y="1646"/>
                  </a:lnTo>
                  <a:lnTo>
                    <a:pt x="2992" y="1644"/>
                  </a:lnTo>
                  <a:lnTo>
                    <a:pt x="2987" y="1640"/>
                  </a:lnTo>
                  <a:lnTo>
                    <a:pt x="2985" y="1636"/>
                  </a:lnTo>
                  <a:lnTo>
                    <a:pt x="2980" y="1624"/>
                  </a:lnTo>
                  <a:lnTo>
                    <a:pt x="2976" y="1610"/>
                  </a:lnTo>
                  <a:lnTo>
                    <a:pt x="2972" y="1597"/>
                  </a:lnTo>
                  <a:lnTo>
                    <a:pt x="2967" y="1585"/>
                  </a:lnTo>
                  <a:lnTo>
                    <a:pt x="2963" y="1580"/>
                  </a:lnTo>
                  <a:lnTo>
                    <a:pt x="2958" y="1576"/>
                  </a:lnTo>
                  <a:lnTo>
                    <a:pt x="2953" y="1575"/>
                  </a:lnTo>
                  <a:lnTo>
                    <a:pt x="2947" y="1573"/>
                  </a:lnTo>
                  <a:lnTo>
                    <a:pt x="2941" y="1575"/>
                  </a:lnTo>
                  <a:lnTo>
                    <a:pt x="2934" y="1577"/>
                  </a:lnTo>
                  <a:lnTo>
                    <a:pt x="2928" y="1581"/>
                  </a:lnTo>
                  <a:lnTo>
                    <a:pt x="2924" y="1586"/>
                  </a:lnTo>
                  <a:lnTo>
                    <a:pt x="2916" y="1597"/>
                  </a:lnTo>
                  <a:lnTo>
                    <a:pt x="2906" y="1610"/>
                  </a:lnTo>
                  <a:lnTo>
                    <a:pt x="2892" y="1607"/>
                  </a:lnTo>
                  <a:lnTo>
                    <a:pt x="2888" y="1596"/>
                  </a:lnTo>
                  <a:lnTo>
                    <a:pt x="2886" y="1586"/>
                  </a:lnTo>
                  <a:lnTo>
                    <a:pt x="2884" y="1575"/>
                  </a:lnTo>
                  <a:lnTo>
                    <a:pt x="2884" y="1563"/>
                  </a:lnTo>
                  <a:lnTo>
                    <a:pt x="2855" y="1563"/>
                  </a:lnTo>
                  <a:lnTo>
                    <a:pt x="2849" y="1563"/>
                  </a:lnTo>
                  <a:lnTo>
                    <a:pt x="2843" y="1566"/>
                  </a:lnTo>
                  <a:lnTo>
                    <a:pt x="2838" y="1570"/>
                  </a:lnTo>
                  <a:lnTo>
                    <a:pt x="2834" y="1573"/>
                  </a:lnTo>
                  <a:lnTo>
                    <a:pt x="2829" y="1578"/>
                  </a:lnTo>
                  <a:lnTo>
                    <a:pt x="2824" y="1583"/>
                  </a:lnTo>
                  <a:lnTo>
                    <a:pt x="2819" y="1586"/>
                  </a:lnTo>
                  <a:lnTo>
                    <a:pt x="2813" y="1590"/>
                  </a:lnTo>
                  <a:lnTo>
                    <a:pt x="2794" y="1595"/>
                  </a:lnTo>
                  <a:lnTo>
                    <a:pt x="2778" y="1602"/>
                  </a:lnTo>
                  <a:lnTo>
                    <a:pt x="2763" y="1610"/>
                  </a:lnTo>
                  <a:lnTo>
                    <a:pt x="2749" y="1620"/>
                  </a:lnTo>
                  <a:lnTo>
                    <a:pt x="2735" y="1630"/>
                  </a:lnTo>
                  <a:lnTo>
                    <a:pt x="2722" y="1641"/>
                  </a:lnTo>
                  <a:lnTo>
                    <a:pt x="2709" y="1654"/>
                  </a:lnTo>
                  <a:lnTo>
                    <a:pt x="2694" y="1669"/>
                  </a:lnTo>
                  <a:lnTo>
                    <a:pt x="2680" y="1657"/>
                  </a:lnTo>
                  <a:lnTo>
                    <a:pt x="2667" y="1647"/>
                  </a:lnTo>
                  <a:lnTo>
                    <a:pt x="2656" y="1635"/>
                  </a:lnTo>
                  <a:lnTo>
                    <a:pt x="2646" y="1621"/>
                  </a:lnTo>
                  <a:lnTo>
                    <a:pt x="2640" y="1609"/>
                  </a:lnTo>
                  <a:lnTo>
                    <a:pt x="2635" y="1596"/>
                  </a:lnTo>
                  <a:lnTo>
                    <a:pt x="2632" y="1591"/>
                  </a:lnTo>
                  <a:lnTo>
                    <a:pt x="2628" y="1586"/>
                  </a:lnTo>
                  <a:lnTo>
                    <a:pt x="2623" y="1582"/>
                  </a:lnTo>
                  <a:lnTo>
                    <a:pt x="2617" y="1578"/>
                  </a:lnTo>
                  <a:lnTo>
                    <a:pt x="2609" y="1577"/>
                  </a:lnTo>
                  <a:lnTo>
                    <a:pt x="2603" y="1577"/>
                  </a:lnTo>
                  <a:lnTo>
                    <a:pt x="2597" y="1577"/>
                  </a:lnTo>
                  <a:lnTo>
                    <a:pt x="2591" y="1578"/>
                  </a:lnTo>
                  <a:lnTo>
                    <a:pt x="2584" y="1580"/>
                  </a:lnTo>
                  <a:lnTo>
                    <a:pt x="2577" y="1580"/>
                  </a:lnTo>
                  <a:lnTo>
                    <a:pt x="2571" y="1578"/>
                  </a:lnTo>
                  <a:lnTo>
                    <a:pt x="2564" y="1576"/>
                  </a:lnTo>
                  <a:lnTo>
                    <a:pt x="2557" y="1571"/>
                  </a:lnTo>
                  <a:lnTo>
                    <a:pt x="2550" y="1565"/>
                  </a:lnTo>
                  <a:lnTo>
                    <a:pt x="2545" y="1557"/>
                  </a:lnTo>
                  <a:lnTo>
                    <a:pt x="2543" y="1550"/>
                  </a:lnTo>
                  <a:lnTo>
                    <a:pt x="2538" y="1532"/>
                  </a:lnTo>
                  <a:lnTo>
                    <a:pt x="2535" y="1512"/>
                  </a:lnTo>
                  <a:lnTo>
                    <a:pt x="2530" y="1482"/>
                  </a:lnTo>
                  <a:lnTo>
                    <a:pt x="2525" y="1454"/>
                  </a:lnTo>
                  <a:lnTo>
                    <a:pt x="2522" y="1440"/>
                  </a:lnTo>
                  <a:lnTo>
                    <a:pt x="2515" y="1428"/>
                  </a:lnTo>
                  <a:lnTo>
                    <a:pt x="2508" y="1415"/>
                  </a:lnTo>
                  <a:lnTo>
                    <a:pt x="2498" y="1404"/>
                  </a:lnTo>
                  <a:lnTo>
                    <a:pt x="2490" y="1398"/>
                  </a:lnTo>
                  <a:lnTo>
                    <a:pt x="2483" y="1393"/>
                  </a:lnTo>
                  <a:lnTo>
                    <a:pt x="2474" y="1388"/>
                  </a:lnTo>
                  <a:lnTo>
                    <a:pt x="2465" y="1383"/>
                  </a:lnTo>
                  <a:lnTo>
                    <a:pt x="2448" y="1376"/>
                  </a:lnTo>
                  <a:lnTo>
                    <a:pt x="2430" y="1369"/>
                  </a:lnTo>
                  <a:lnTo>
                    <a:pt x="2422" y="1366"/>
                  </a:lnTo>
                  <a:lnTo>
                    <a:pt x="2414" y="1363"/>
                  </a:lnTo>
                  <a:lnTo>
                    <a:pt x="2407" y="1358"/>
                  </a:lnTo>
                  <a:lnTo>
                    <a:pt x="2401" y="1353"/>
                  </a:lnTo>
                  <a:lnTo>
                    <a:pt x="2396" y="1346"/>
                  </a:lnTo>
                  <a:lnTo>
                    <a:pt x="2392" y="1340"/>
                  </a:lnTo>
                  <a:lnTo>
                    <a:pt x="2391" y="1333"/>
                  </a:lnTo>
                  <a:lnTo>
                    <a:pt x="2390" y="1322"/>
                  </a:lnTo>
                  <a:lnTo>
                    <a:pt x="2390" y="1213"/>
                  </a:lnTo>
                  <a:lnTo>
                    <a:pt x="2386" y="1201"/>
                  </a:lnTo>
                  <a:lnTo>
                    <a:pt x="2382" y="1187"/>
                  </a:lnTo>
                  <a:lnTo>
                    <a:pt x="2382" y="1179"/>
                  </a:lnTo>
                  <a:lnTo>
                    <a:pt x="2384" y="1172"/>
                  </a:lnTo>
                  <a:lnTo>
                    <a:pt x="2385" y="1166"/>
                  </a:lnTo>
                  <a:lnTo>
                    <a:pt x="2387" y="1159"/>
                  </a:lnTo>
                  <a:lnTo>
                    <a:pt x="2394" y="1147"/>
                  </a:lnTo>
                  <a:lnTo>
                    <a:pt x="2401" y="1136"/>
                  </a:lnTo>
                  <a:lnTo>
                    <a:pt x="2411" y="1125"/>
                  </a:lnTo>
                  <a:lnTo>
                    <a:pt x="2421" y="1117"/>
                  </a:lnTo>
                  <a:lnTo>
                    <a:pt x="2432" y="1108"/>
                  </a:lnTo>
                  <a:lnTo>
                    <a:pt x="2444" y="1099"/>
                  </a:lnTo>
                  <a:lnTo>
                    <a:pt x="2455" y="1090"/>
                  </a:lnTo>
                  <a:lnTo>
                    <a:pt x="2466" y="1082"/>
                  </a:lnTo>
                  <a:lnTo>
                    <a:pt x="2478" y="1072"/>
                  </a:lnTo>
                  <a:lnTo>
                    <a:pt x="2486" y="1061"/>
                  </a:lnTo>
                  <a:lnTo>
                    <a:pt x="2494" y="1050"/>
                  </a:lnTo>
                  <a:lnTo>
                    <a:pt x="2500" y="1039"/>
                  </a:lnTo>
                  <a:lnTo>
                    <a:pt x="2503" y="1033"/>
                  </a:lnTo>
                  <a:lnTo>
                    <a:pt x="2504" y="1025"/>
                  </a:lnTo>
                  <a:lnTo>
                    <a:pt x="2505" y="1018"/>
                  </a:lnTo>
                  <a:lnTo>
                    <a:pt x="2507" y="1010"/>
                  </a:lnTo>
                  <a:lnTo>
                    <a:pt x="2505" y="1000"/>
                  </a:lnTo>
                  <a:lnTo>
                    <a:pt x="2503" y="991"/>
                  </a:lnTo>
                  <a:lnTo>
                    <a:pt x="2499" y="982"/>
                  </a:lnTo>
                  <a:lnTo>
                    <a:pt x="2494" y="976"/>
                  </a:lnTo>
                  <a:lnTo>
                    <a:pt x="2481" y="961"/>
                  </a:lnTo>
                  <a:lnTo>
                    <a:pt x="2466" y="947"/>
                  </a:lnTo>
                  <a:lnTo>
                    <a:pt x="2463" y="941"/>
                  </a:lnTo>
                  <a:lnTo>
                    <a:pt x="2460" y="935"/>
                  </a:lnTo>
                  <a:lnTo>
                    <a:pt x="2459" y="928"/>
                  </a:lnTo>
                  <a:lnTo>
                    <a:pt x="2459" y="922"/>
                  </a:lnTo>
                  <a:lnTo>
                    <a:pt x="2460" y="908"/>
                  </a:lnTo>
                  <a:lnTo>
                    <a:pt x="2461" y="893"/>
                  </a:lnTo>
                  <a:lnTo>
                    <a:pt x="2455" y="893"/>
                  </a:lnTo>
                  <a:lnTo>
                    <a:pt x="2449" y="892"/>
                  </a:lnTo>
                  <a:lnTo>
                    <a:pt x="2444" y="891"/>
                  </a:lnTo>
                  <a:lnTo>
                    <a:pt x="2439" y="888"/>
                  </a:lnTo>
                  <a:lnTo>
                    <a:pt x="2431" y="882"/>
                  </a:lnTo>
                  <a:lnTo>
                    <a:pt x="2422" y="875"/>
                  </a:lnTo>
                  <a:lnTo>
                    <a:pt x="2415" y="867"/>
                  </a:lnTo>
                  <a:lnTo>
                    <a:pt x="2406" y="859"/>
                  </a:lnTo>
                  <a:lnTo>
                    <a:pt x="2401" y="856"/>
                  </a:lnTo>
                  <a:lnTo>
                    <a:pt x="2396" y="853"/>
                  </a:lnTo>
                  <a:lnTo>
                    <a:pt x="2391" y="851"/>
                  </a:lnTo>
                  <a:lnTo>
                    <a:pt x="2385" y="849"/>
                  </a:lnTo>
                  <a:lnTo>
                    <a:pt x="2372" y="848"/>
                  </a:lnTo>
                  <a:lnTo>
                    <a:pt x="2360" y="848"/>
                  </a:lnTo>
                  <a:lnTo>
                    <a:pt x="2355" y="848"/>
                  </a:lnTo>
                  <a:lnTo>
                    <a:pt x="2350" y="847"/>
                  </a:lnTo>
                  <a:lnTo>
                    <a:pt x="2345" y="844"/>
                  </a:lnTo>
                  <a:lnTo>
                    <a:pt x="2340" y="841"/>
                  </a:lnTo>
                  <a:lnTo>
                    <a:pt x="2335" y="834"/>
                  </a:lnTo>
                  <a:lnTo>
                    <a:pt x="2332" y="826"/>
                  </a:lnTo>
                  <a:lnTo>
                    <a:pt x="2330" y="818"/>
                  </a:lnTo>
                  <a:lnTo>
                    <a:pt x="2326" y="809"/>
                  </a:lnTo>
                  <a:lnTo>
                    <a:pt x="2316" y="794"/>
                  </a:lnTo>
                  <a:lnTo>
                    <a:pt x="2304" y="782"/>
                  </a:lnTo>
                  <a:lnTo>
                    <a:pt x="2299" y="775"/>
                  </a:lnTo>
                  <a:lnTo>
                    <a:pt x="2296" y="768"/>
                  </a:lnTo>
                  <a:lnTo>
                    <a:pt x="2293" y="760"/>
                  </a:lnTo>
                  <a:lnTo>
                    <a:pt x="2292" y="752"/>
                  </a:lnTo>
                  <a:lnTo>
                    <a:pt x="2292" y="744"/>
                  </a:lnTo>
                  <a:lnTo>
                    <a:pt x="2293" y="738"/>
                  </a:lnTo>
                  <a:lnTo>
                    <a:pt x="2296" y="731"/>
                  </a:lnTo>
                  <a:lnTo>
                    <a:pt x="2298" y="726"/>
                  </a:lnTo>
                  <a:lnTo>
                    <a:pt x="2304" y="716"/>
                  </a:lnTo>
                  <a:lnTo>
                    <a:pt x="2313" y="708"/>
                  </a:lnTo>
                  <a:lnTo>
                    <a:pt x="2322" y="699"/>
                  </a:lnTo>
                  <a:lnTo>
                    <a:pt x="2332" y="690"/>
                  </a:lnTo>
                  <a:lnTo>
                    <a:pt x="2341" y="680"/>
                  </a:lnTo>
                  <a:lnTo>
                    <a:pt x="2350" y="669"/>
                  </a:lnTo>
                  <a:lnTo>
                    <a:pt x="2355" y="660"/>
                  </a:lnTo>
                  <a:lnTo>
                    <a:pt x="2358" y="650"/>
                  </a:lnTo>
                  <a:lnTo>
                    <a:pt x="2360" y="646"/>
                  </a:lnTo>
                  <a:lnTo>
                    <a:pt x="2363" y="642"/>
                  </a:lnTo>
                  <a:lnTo>
                    <a:pt x="2366" y="639"/>
                  </a:lnTo>
                  <a:lnTo>
                    <a:pt x="2371" y="637"/>
                  </a:lnTo>
                  <a:lnTo>
                    <a:pt x="2387" y="634"/>
                  </a:lnTo>
                  <a:lnTo>
                    <a:pt x="2402" y="630"/>
                  </a:lnTo>
                  <a:lnTo>
                    <a:pt x="2417" y="626"/>
                  </a:lnTo>
                  <a:lnTo>
                    <a:pt x="2430" y="621"/>
                  </a:lnTo>
                  <a:lnTo>
                    <a:pt x="2443" y="615"/>
                  </a:lnTo>
                  <a:lnTo>
                    <a:pt x="2454" y="606"/>
                  </a:lnTo>
                  <a:lnTo>
                    <a:pt x="2458" y="601"/>
                  </a:lnTo>
                  <a:lnTo>
                    <a:pt x="2463" y="596"/>
                  </a:lnTo>
                  <a:lnTo>
                    <a:pt x="2466" y="590"/>
                  </a:lnTo>
                  <a:lnTo>
                    <a:pt x="2469" y="582"/>
                  </a:lnTo>
                  <a:lnTo>
                    <a:pt x="2471" y="571"/>
                  </a:lnTo>
                  <a:lnTo>
                    <a:pt x="2473" y="561"/>
                  </a:lnTo>
                  <a:lnTo>
                    <a:pt x="2474" y="551"/>
                  </a:lnTo>
                  <a:lnTo>
                    <a:pt x="2476" y="540"/>
                  </a:lnTo>
                  <a:lnTo>
                    <a:pt x="2483" y="529"/>
                  </a:lnTo>
                  <a:lnTo>
                    <a:pt x="2490" y="521"/>
                  </a:lnTo>
                  <a:lnTo>
                    <a:pt x="2496" y="514"/>
                  </a:lnTo>
                  <a:lnTo>
                    <a:pt x="2505" y="507"/>
                  </a:lnTo>
                  <a:lnTo>
                    <a:pt x="2513" y="501"/>
                  </a:lnTo>
                  <a:lnTo>
                    <a:pt x="2520" y="494"/>
                  </a:lnTo>
                  <a:lnTo>
                    <a:pt x="2528" y="486"/>
                  </a:lnTo>
                  <a:lnTo>
                    <a:pt x="2535" y="477"/>
                  </a:lnTo>
                  <a:lnTo>
                    <a:pt x="2544" y="462"/>
                  </a:lnTo>
                  <a:lnTo>
                    <a:pt x="2554" y="447"/>
                  </a:lnTo>
                  <a:lnTo>
                    <a:pt x="2564" y="433"/>
                  </a:lnTo>
                  <a:lnTo>
                    <a:pt x="2574" y="422"/>
                  </a:lnTo>
                  <a:lnTo>
                    <a:pt x="2581" y="417"/>
                  </a:lnTo>
                  <a:lnTo>
                    <a:pt x="2587" y="412"/>
                  </a:lnTo>
                  <a:lnTo>
                    <a:pt x="2593" y="408"/>
                  </a:lnTo>
                  <a:lnTo>
                    <a:pt x="2599" y="404"/>
                  </a:lnTo>
                  <a:lnTo>
                    <a:pt x="2607" y="400"/>
                  </a:lnTo>
                  <a:lnTo>
                    <a:pt x="2614" y="399"/>
                  </a:lnTo>
                  <a:lnTo>
                    <a:pt x="2623" y="398"/>
                  </a:lnTo>
                  <a:lnTo>
                    <a:pt x="2632" y="396"/>
                  </a:lnTo>
                  <a:lnTo>
                    <a:pt x="2643" y="398"/>
                  </a:lnTo>
                  <a:lnTo>
                    <a:pt x="2655" y="400"/>
                  </a:lnTo>
                  <a:lnTo>
                    <a:pt x="2665" y="404"/>
                  </a:lnTo>
                  <a:lnTo>
                    <a:pt x="2675" y="408"/>
                  </a:lnTo>
                  <a:lnTo>
                    <a:pt x="2685" y="412"/>
                  </a:lnTo>
                  <a:lnTo>
                    <a:pt x="2695" y="415"/>
                  </a:lnTo>
                  <a:lnTo>
                    <a:pt x="2705" y="418"/>
                  </a:lnTo>
                  <a:lnTo>
                    <a:pt x="2717" y="418"/>
                  </a:lnTo>
                  <a:lnTo>
                    <a:pt x="2726" y="418"/>
                  </a:lnTo>
                  <a:lnTo>
                    <a:pt x="2734" y="415"/>
                  </a:lnTo>
                  <a:lnTo>
                    <a:pt x="2736" y="414"/>
                  </a:lnTo>
                  <a:lnTo>
                    <a:pt x="2739" y="412"/>
                  </a:lnTo>
                  <a:lnTo>
                    <a:pt x="2741" y="409"/>
                  </a:lnTo>
                  <a:lnTo>
                    <a:pt x="2741" y="405"/>
                  </a:lnTo>
                  <a:lnTo>
                    <a:pt x="2740" y="395"/>
                  </a:lnTo>
                  <a:lnTo>
                    <a:pt x="2737" y="386"/>
                  </a:lnTo>
                  <a:lnTo>
                    <a:pt x="2735" y="379"/>
                  </a:lnTo>
                  <a:lnTo>
                    <a:pt x="2731" y="371"/>
                  </a:lnTo>
                  <a:lnTo>
                    <a:pt x="2727" y="364"/>
                  </a:lnTo>
                  <a:lnTo>
                    <a:pt x="2724" y="356"/>
                  </a:lnTo>
                  <a:lnTo>
                    <a:pt x="2721" y="349"/>
                  </a:lnTo>
                  <a:lnTo>
                    <a:pt x="2720" y="339"/>
                  </a:lnTo>
                  <a:lnTo>
                    <a:pt x="2721" y="330"/>
                  </a:lnTo>
                  <a:lnTo>
                    <a:pt x="2724" y="322"/>
                  </a:lnTo>
                  <a:lnTo>
                    <a:pt x="2727" y="316"/>
                  </a:lnTo>
                  <a:lnTo>
                    <a:pt x="2732" y="310"/>
                  </a:lnTo>
                  <a:lnTo>
                    <a:pt x="2739" y="306"/>
                  </a:lnTo>
                  <a:lnTo>
                    <a:pt x="2745" y="301"/>
                  </a:lnTo>
                  <a:lnTo>
                    <a:pt x="2754" y="299"/>
                  </a:lnTo>
                  <a:lnTo>
                    <a:pt x="2763" y="296"/>
                  </a:lnTo>
                  <a:lnTo>
                    <a:pt x="2801" y="287"/>
                  </a:lnTo>
                  <a:lnTo>
                    <a:pt x="2839" y="276"/>
                  </a:lnTo>
                  <a:lnTo>
                    <a:pt x="2830" y="273"/>
                  </a:lnTo>
                  <a:lnTo>
                    <a:pt x="2820" y="270"/>
                  </a:lnTo>
                  <a:lnTo>
                    <a:pt x="2793" y="260"/>
                  </a:lnTo>
                  <a:lnTo>
                    <a:pt x="2769" y="251"/>
                  </a:lnTo>
                  <a:lnTo>
                    <a:pt x="2745" y="241"/>
                  </a:lnTo>
                  <a:lnTo>
                    <a:pt x="2722" y="232"/>
                  </a:lnTo>
                  <a:lnTo>
                    <a:pt x="2700" y="223"/>
                  </a:lnTo>
                  <a:lnTo>
                    <a:pt x="2676" y="215"/>
                  </a:lnTo>
                  <a:lnTo>
                    <a:pt x="2651" y="207"/>
                  </a:lnTo>
                  <a:lnTo>
                    <a:pt x="2622" y="201"/>
                  </a:lnTo>
                  <a:lnTo>
                    <a:pt x="2602" y="197"/>
                  </a:lnTo>
                  <a:lnTo>
                    <a:pt x="2584" y="193"/>
                  </a:lnTo>
                  <a:lnTo>
                    <a:pt x="2567" y="188"/>
                  </a:lnTo>
                  <a:lnTo>
                    <a:pt x="2552" y="182"/>
                  </a:lnTo>
                  <a:lnTo>
                    <a:pt x="2535" y="176"/>
                  </a:lnTo>
                  <a:lnTo>
                    <a:pt x="2519" y="169"/>
                  </a:lnTo>
                  <a:lnTo>
                    <a:pt x="2503" y="161"/>
                  </a:lnTo>
                  <a:lnTo>
                    <a:pt x="2485" y="151"/>
                  </a:lnTo>
                  <a:lnTo>
                    <a:pt x="2469" y="142"/>
                  </a:lnTo>
                  <a:lnTo>
                    <a:pt x="2454" y="132"/>
                  </a:lnTo>
                  <a:lnTo>
                    <a:pt x="2441" y="120"/>
                  </a:lnTo>
                  <a:lnTo>
                    <a:pt x="2430" y="107"/>
                  </a:lnTo>
                  <a:lnTo>
                    <a:pt x="2424" y="94"/>
                  </a:lnTo>
                  <a:lnTo>
                    <a:pt x="2419" y="83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82" name="Freeform 19"/>
            <p:cNvSpPr>
              <a:spLocks/>
            </p:cNvSpPr>
            <p:nvPr/>
          </p:nvSpPr>
          <p:spPr bwMode="auto">
            <a:xfrm>
              <a:off x="3629437" y="538431"/>
              <a:ext cx="787475" cy="875411"/>
            </a:xfrm>
            <a:custGeom>
              <a:avLst/>
              <a:gdLst>
                <a:gd name="T0" fmla="*/ 2187 w 3185"/>
                <a:gd name="T1" fmla="*/ 125 h 3543"/>
                <a:gd name="T2" fmla="*/ 2027 w 3185"/>
                <a:gd name="T3" fmla="*/ 10 h 3543"/>
                <a:gd name="T4" fmla="*/ 1888 w 3185"/>
                <a:gd name="T5" fmla="*/ 243 h 3543"/>
                <a:gd name="T6" fmla="*/ 1682 w 3185"/>
                <a:gd name="T7" fmla="*/ 321 h 3543"/>
                <a:gd name="T8" fmla="*/ 1692 w 3185"/>
                <a:gd name="T9" fmla="*/ 484 h 3543"/>
                <a:gd name="T10" fmla="*/ 1767 w 3185"/>
                <a:gd name="T11" fmla="*/ 764 h 3543"/>
                <a:gd name="T12" fmla="*/ 1794 w 3185"/>
                <a:gd name="T13" fmla="*/ 921 h 3543"/>
                <a:gd name="T14" fmla="*/ 1515 w 3185"/>
                <a:gd name="T15" fmla="*/ 1031 h 3543"/>
                <a:gd name="T16" fmla="*/ 1449 w 3185"/>
                <a:gd name="T17" fmla="*/ 1186 h 3543"/>
                <a:gd name="T18" fmla="*/ 1306 w 3185"/>
                <a:gd name="T19" fmla="*/ 1270 h 3543"/>
                <a:gd name="T20" fmla="*/ 1170 w 3185"/>
                <a:gd name="T21" fmla="*/ 1192 h 3543"/>
                <a:gd name="T22" fmla="*/ 985 w 3185"/>
                <a:gd name="T23" fmla="*/ 1356 h 3543"/>
                <a:gd name="T24" fmla="*/ 844 w 3185"/>
                <a:gd name="T25" fmla="*/ 1445 h 3543"/>
                <a:gd name="T26" fmla="*/ 742 w 3185"/>
                <a:gd name="T27" fmla="*/ 1621 h 3543"/>
                <a:gd name="T28" fmla="*/ 609 w 3185"/>
                <a:gd name="T29" fmla="*/ 1725 h 3543"/>
                <a:gd name="T30" fmla="*/ 447 w 3185"/>
                <a:gd name="T31" fmla="*/ 1773 h 3543"/>
                <a:gd name="T32" fmla="*/ 357 w 3185"/>
                <a:gd name="T33" fmla="*/ 1582 h 3543"/>
                <a:gd name="T34" fmla="*/ 83 w 3185"/>
                <a:gd name="T35" fmla="*/ 1764 h 3543"/>
                <a:gd name="T36" fmla="*/ 32 w 3185"/>
                <a:gd name="T37" fmla="*/ 2221 h 3543"/>
                <a:gd name="T38" fmla="*/ 82 w 3185"/>
                <a:gd name="T39" fmla="*/ 2295 h 3543"/>
                <a:gd name="T40" fmla="*/ 96 w 3185"/>
                <a:gd name="T41" fmla="*/ 2415 h 3543"/>
                <a:gd name="T42" fmla="*/ 210 w 3185"/>
                <a:gd name="T43" fmla="*/ 2458 h 3543"/>
                <a:gd name="T44" fmla="*/ 438 w 3185"/>
                <a:gd name="T45" fmla="*/ 2685 h 3543"/>
                <a:gd name="T46" fmla="*/ 551 w 3185"/>
                <a:gd name="T47" fmla="*/ 2877 h 3543"/>
                <a:gd name="T48" fmla="*/ 691 w 3185"/>
                <a:gd name="T49" fmla="*/ 2856 h 3543"/>
                <a:gd name="T50" fmla="*/ 773 w 3185"/>
                <a:gd name="T51" fmla="*/ 2985 h 3543"/>
                <a:gd name="T52" fmla="*/ 974 w 3185"/>
                <a:gd name="T53" fmla="*/ 3187 h 3543"/>
                <a:gd name="T54" fmla="*/ 1260 w 3185"/>
                <a:gd name="T55" fmla="*/ 3284 h 3543"/>
                <a:gd name="T56" fmla="*/ 1400 w 3185"/>
                <a:gd name="T57" fmla="*/ 3173 h 3543"/>
                <a:gd name="T58" fmla="*/ 1717 w 3185"/>
                <a:gd name="T59" fmla="*/ 3139 h 3543"/>
                <a:gd name="T60" fmla="*/ 1922 w 3185"/>
                <a:gd name="T61" fmla="*/ 3236 h 3543"/>
                <a:gd name="T62" fmla="*/ 2096 w 3185"/>
                <a:gd name="T63" fmla="*/ 3262 h 3543"/>
                <a:gd name="T64" fmla="*/ 2248 w 3185"/>
                <a:gd name="T65" fmla="*/ 3491 h 3543"/>
                <a:gd name="T66" fmla="*/ 2341 w 3185"/>
                <a:gd name="T67" fmla="*/ 3474 h 3543"/>
                <a:gd name="T68" fmla="*/ 2322 w 3185"/>
                <a:gd name="T69" fmla="*/ 3213 h 3543"/>
                <a:gd name="T70" fmla="*/ 2185 w 3185"/>
                <a:gd name="T71" fmla="*/ 3217 h 3543"/>
                <a:gd name="T72" fmla="*/ 2135 w 3185"/>
                <a:gd name="T73" fmla="*/ 3026 h 3543"/>
                <a:gd name="T74" fmla="*/ 2095 w 3185"/>
                <a:gd name="T75" fmla="*/ 2861 h 3543"/>
                <a:gd name="T76" fmla="*/ 1991 w 3185"/>
                <a:gd name="T77" fmla="*/ 2861 h 3543"/>
                <a:gd name="T78" fmla="*/ 1956 w 3185"/>
                <a:gd name="T79" fmla="*/ 2701 h 3543"/>
                <a:gd name="T80" fmla="*/ 2062 w 3185"/>
                <a:gd name="T81" fmla="*/ 2755 h 3543"/>
                <a:gd name="T82" fmla="*/ 2131 w 3185"/>
                <a:gd name="T83" fmla="*/ 2461 h 3543"/>
                <a:gd name="T84" fmla="*/ 2312 w 3185"/>
                <a:gd name="T85" fmla="*/ 2270 h 3543"/>
                <a:gd name="T86" fmla="*/ 2426 w 3185"/>
                <a:gd name="T87" fmla="*/ 2269 h 3543"/>
                <a:gd name="T88" fmla="*/ 2509 w 3185"/>
                <a:gd name="T89" fmla="*/ 2271 h 3543"/>
                <a:gd name="T90" fmla="*/ 2463 w 3185"/>
                <a:gd name="T91" fmla="*/ 2336 h 3543"/>
                <a:gd name="T92" fmla="*/ 2475 w 3185"/>
                <a:gd name="T93" fmla="*/ 2390 h 3543"/>
                <a:gd name="T94" fmla="*/ 2893 w 3185"/>
                <a:gd name="T95" fmla="*/ 2230 h 3543"/>
                <a:gd name="T96" fmla="*/ 3030 w 3185"/>
                <a:gd name="T97" fmla="*/ 2221 h 3543"/>
                <a:gd name="T98" fmla="*/ 3142 w 3185"/>
                <a:gd name="T99" fmla="*/ 2131 h 3543"/>
                <a:gd name="T100" fmla="*/ 3124 w 3185"/>
                <a:gd name="T101" fmla="*/ 1668 h 3543"/>
                <a:gd name="T102" fmla="*/ 3004 w 3185"/>
                <a:gd name="T103" fmla="*/ 1647 h 3543"/>
                <a:gd name="T104" fmla="*/ 2884 w 3185"/>
                <a:gd name="T105" fmla="*/ 1563 h 3543"/>
                <a:gd name="T106" fmla="*/ 2635 w 3185"/>
                <a:gd name="T107" fmla="*/ 1596 h 3543"/>
                <a:gd name="T108" fmla="*/ 2508 w 3185"/>
                <a:gd name="T109" fmla="*/ 1415 h 3543"/>
                <a:gd name="T110" fmla="*/ 2394 w 3185"/>
                <a:gd name="T111" fmla="*/ 1147 h 3543"/>
                <a:gd name="T112" fmla="*/ 2460 w 3185"/>
                <a:gd name="T113" fmla="*/ 935 h 3543"/>
                <a:gd name="T114" fmla="*/ 2335 w 3185"/>
                <a:gd name="T115" fmla="*/ 834 h 3543"/>
                <a:gd name="T116" fmla="*/ 2363 w 3185"/>
                <a:gd name="T117" fmla="*/ 642 h 3543"/>
                <a:gd name="T118" fmla="*/ 2528 w 3185"/>
                <a:gd name="T119" fmla="*/ 486 h 3543"/>
                <a:gd name="T120" fmla="*/ 2734 w 3185"/>
                <a:gd name="T121" fmla="*/ 415 h 3543"/>
                <a:gd name="T122" fmla="*/ 2839 w 3185"/>
                <a:gd name="T123" fmla="*/ 276 h 3543"/>
                <a:gd name="T124" fmla="*/ 2424 w 3185"/>
                <a:gd name="T125" fmla="*/ 94 h 3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85" h="3543">
                  <a:moveTo>
                    <a:pt x="2419" y="83"/>
                  </a:moveTo>
                  <a:lnTo>
                    <a:pt x="2402" y="90"/>
                  </a:lnTo>
                  <a:lnTo>
                    <a:pt x="2385" y="98"/>
                  </a:lnTo>
                  <a:lnTo>
                    <a:pt x="2376" y="102"/>
                  </a:lnTo>
                  <a:lnTo>
                    <a:pt x="2367" y="104"/>
                  </a:lnTo>
                  <a:lnTo>
                    <a:pt x="2358" y="105"/>
                  </a:lnTo>
                  <a:lnTo>
                    <a:pt x="2350" y="107"/>
                  </a:lnTo>
                  <a:lnTo>
                    <a:pt x="2337" y="105"/>
                  </a:lnTo>
                  <a:lnTo>
                    <a:pt x="2326" y="102"/>
                  </a:lnTo>
                  <a:lnTo>
                    <a:pt x="2315" y="99"/>
                  </a:lnTo>
                  <a:lnTo>
                    <a:pt x="2302" y="98"/>
                  </a:lnTo>
                  <a:lnTo>
                    <a:pt x="2288" y="100"/>
                  </a:lnTo>
                  <a:lnTo>
                    <a:pt x="2276" y="104"/>
                  </a:lnTo>
                  <a:lnTo>
                    <a:pt x="2264" y="107"/>
                  </a:lnTo>
                  <a:lnTo>
                    <a:pt x="2249" y="109"/>
                  </a:lnTo>
                  <a:lnTo>
                    <a:pt x="2239" y="105"/>
                  </a:lnTo>
                  <a:lnTo>
                    <a:pt x="2228" y="100"/>
                  </a:lnTo>
                  <a:lnTo>
                    <a:pt x="2219" y="102"/>
                  </a:lnTo>
                  <a:lnTo>
                    <a:pt x="2213" y="105"/>
                  </a:lnTo>
                  <a:lnTo>
                    <a:pt x="2205" y="110"/>
                  </a:lnTo>
                  <a:lnTo>
                    <a:pt x="2199" y="115"/>
                  </a:lnTo>
                  <a:lnTo>
                    <a:pt x="2193" y="120"/>
                  </a:lnTo>
                  <a:lnTo>
                    <a:pt x="2187" y="125"/>
                  </a:lnTo>
                  <a:lnTo>
                    <a:pt x="2179" y="129"/>
                  </a:lnTo>
                  <a:lnTo>
                    <a:pt x="2170" y="130"/>
                  </a:lnTo>
                  <a:lnTo>
                    <a:pt x="2165" y="129"/>
                  </a:lnTo>
                  <a:lnTo>
                    <a:pt x="2160" y="128"/>
                  </a:lnTo>
                  <a:lnTo>
                    <a:pt x="2156" y="125"/>
                  </a:lnTo>
                  <a:lnTo>
                    <a:pt x="2153" y="123"/>
                  </a:lnTo>
                  <a:lnTo>
                    <a:pt x="2146" y="114"/>
                  </a:lnTo>
                  <a:lnTo>
                    <a:pt x="2140" y="105"/>
                  </a:lnTo>
                  <a:lnTo>
                    <a:pt x="2135" y="95"/>
                  </a:lnTo>
                  <a:lnTo>
                    <a:pt x="2129" y="87"/>
                  </a:lnTo>
                  <a:lnTo>
                    <a:pt x="2126" y="83"/>
                  </a:lnTo>
                  <a:lnTo>
                    <a:pt x="2121" y="79"/>
                  </a:lnTo>
                  <a:lnTo>
                    <a:pt x="2117" y="77"/>
                  </a:lnTo>
                  <a:lnTo>
                    <a:pt x="2112" y="74"/>
                  </a:lnTo>
                  <a:lnTo>
                    <a:pt x="2099" y="69"/>
                  </a:lnTo>
                  <a:lnTo>
                    <a:pt x="2086" y="63"/>
                  </a:lnTo>
                  <a:lnTo>
                    <a:pt x="2076" y="55"/>
                  </a:lnTo>
                  <a:lnTo>
                    <a:pt x="2067" y="46"/>
                  </a:lnTo>
                  <a:lnTo>
                    <a:pt x="2060" y="36"/>
                  </a:lnTo>
                  <a:lnTo>
                    <a:pt x="2052" y="26"/>
                  </a:lnTo>
                  <a:lnTo>
                    <a:pt x="2045" y="14"/>
                  </a:lnTo>
                  <a:lnTo>
                    <a:pt x="2038" y="0"/>
                  </a:lnTo>
                  <a:lnTo>
                    <a:pt x="2027" y="10"/>
                  </a:lnTo>
                  <a:lnTo>
                    <a:pt x="2020" y="21"/>
                  </a:lnTo>
                  <a:lnTo>
                    <a:pt x="2015" y="33"/>
                  </a:lnTo>
                  <a:lnTo>
                    <a:pt x="2010" y="45"/>
                  </a:lnTo>
                  <a:lnTo>
                    <a:pt x="2005" y="70"/>
                  </a:lnTo>
                  <a:lnTo>
                    <a:pt x="1996" y="98"/>
                  </a:lnTo>
                  <a:lnTo>
                    <a:pt x="1991" y="112"/>
                  </a:lnTo>
                  <a:lnTo>
                    <a:pt x="1984" y="124"/>
                  </a:lnTo>
                  <a:lnTo>
                    <a:pt x="1979" y="135"/>
                  </a:lnTo>
                  <a:lnTo>
                    <a:pt x="1973" y="146"/>
                  </a:lnTo>
                  <a:lnTo>
                    <a:pt x="1966" y="156"/>
                  </a:lnTo>
                  <a:lnTo>
                    <a:pt x="1957" y="166"/>
                  </a:lnTo>
                  <a:lnTo>
                    <a:pt x="1948" y="176"/>
                  </a:lnTo>
                  <a:lnTo>
                    <a:pt x="1938" y="186"/>
                  </a:lnTo>
                  <a:lnTo>
                    <a:pt x="1933" y="191"/>
                  </a:lnTo>
                  <a:lnTo>
                    <a:pt x="1929" y="196"/>
                  </a:lnTo>
                  <a:lnTo>
                    <a:pt x="1927" y="202"/>
                  </a:lnTo>
                  <a:lnTo>
                    <a:pt x="1925" y="208"/>
                  </a:lnTo>
                  <a:lnTo>
                    <a:pt x="1923" y="215"/>
                  </a:lnTo>
                  <a:lnTo>
                    <a:pt x="1920" y="221"/>
                  </a:lnTo>
                  <a:lnTo>
                    <a:pt x="1917" y="226"/>
                  </a:lnTo>
                  <a:lnTo>
                    <a:pt x="1912" y="231"/>
                  </a:lnTo>
                  <a:lnTo>
                    <a:pt x="1899" y="238"/>
                  </a:lnTo>
                  <a:lnTo>
                    <a:pt x="1888" y="243"/>
                  </a:lnTo>
                  <a:lnTo>
                    <a:pt x="1877" y="248"/>
                  </a:lnTo>
                  <a:lnTo>
                    <a:pt x="1865" y="251"/>
                  </a:lnTo>
                  <a:lnTo>
                    <a:pt x="1840" y="255"/>
                  </a:lnTo>
                  <a:lnTo>
                    <a:pt x="1814" y="257"/>
                  </a:lnTo>
                  <a:lnTo>
                    <a:pt x="1805" y="258"/>
                  </a:lnTo>
                  <a:lnTo>
                    <a:pt x="1797" y="260"/>
                  </a:lnTo>
                  <a:lnTo>
                    <a:pt x="1790" y="262"/>
                  </a:lnTo>
                  <a:lnTo>
                    <a:pt x="1784" y="265"/>
                  </a:lnTo>
                  <a:lnTo>
                    <a:pt x="1776" y="268"/>
                  </a:lnTo>
                  <a:lnTo>
                    <a:pt x="1770" y="271"/>
                  </a:lnTo>
                  <a:lnTo>
                    <a:pt x="1762" y="272"/>
                  </a:lnTo>
                  <a:lnTo>
                    <a:pt x="1754" y="272"/>
                  </a:lnTo>
                  <a:lnTo>
                    <a:pt x="1736" y="271"/>
                  </a:lnTo>
                  <a:lnTo>
                    <a:pt x="1718" y="270"/>
                  </a:lnTo>
                  <a:lnTo>
                    <a:pt x="1710" y="271"/>
                  </a:lnTo>
                  <a:lnTo>
                    <a:pt x="1703" y="273"/>
                  </a:lnTo>
                  <a:lnTo>
                    <a:pt x="1697" y="277"/>
                  </a:lnTo>
                  <a:lnTo>
                    <a:pt x="1691" y="284"/>
                  </a:lnTo>
                  <a:lnTo>
                    <a:pt x="1687" y="290"/>
                  </a:lnTo>
                  <a:lnTo>
                    <a:pt x="1683" y="296"/>
                  </a:lnTo>
                  <a:lnTo>
                    <a:pt x="1682" y="305"/>
                  </a:lnTo>
                  <a:lnTo>
                    <a:pt x="1681" y="312"/>
                  </a:lnTo>
                  <a:lnTo>
                    <a:pt x="1682" y="321"/>
                  </a:lnTo>
                  <a:lnTo>
                    <a:pt x="1683" y="330"/>
                  </a:lnTo>
                  <a:lnTo>
                    <a:pt x="1687" y="337"/>
                  </a:lnTo>
                  <a:lnTo>
                    <a:pt x="1691" y="344"/>
                  </a:lnTo>
                  <a:lnTo>
                    <a:pt x="1697" y="350"/>
                  </a:lnTo>
                  <a:lnTo>
                    <a:pt x="1703" y="356"/>
                  </a:lnTo>
                  <a:lnTo>
                    <a:pt x="1710" y="361"/>
                  </a:lnTo>
                  <a:lnTo>
                    <a:pt x="1718" y="365"/>
                  </a:lnTo>
                  <a:lnTo>
                    <a:pt x="1731" y="370"/>
                  </a:lnTo>
                  <a:lnTo>
                    <a:pt x="1745" y="375"/>
                  </a:lnTo>
                  <a:lnTo>
                    <a:pt x="1750" y="379"/>
                  </a:lnTo>
                  <a:lnTo>
                    <a:pt x="1754" y="383"/>
                  </a:lnTo>
                  <a:lnTo>
                    <a:pt x="1757" y="388"/>
                  </a:lnTo>
                  <a:lnTo>
                    <a:pt x="1757" y="394"/>
                  </a:lnTo>
                  <a:lnTo>
                    <a:pt x="1757" y="408"/>
                  </a:lnTo>
                  <a:lnTo>
                    <a:pt x="1754" y="419"/>
                  </a:lnTo>
                  <a:lnTo>
                    <a:pt x="1750" y="429"/>
                  </a:lnTo>
                  <a:lnTo>
                    <a:pt x="1744" y="439"/>
                  </a:lnTo>
                  <a:lnTo>
                    <a:pt x="1736" y="448"/>
                  </a:lnTo>
                  <a:lnTo>
                    <a:pt x="1727" y="457"/>
                  </a:lnTo>
                  <a:lnTo>
                    <a:pt x="1718" y="465"/>
                  </a:lnTo>
                  <a:lnTo>
                    <a:pt x="1707" y="473"/>
                  </a:lnTo>
                  <a:lnTo>
                    <a:pt x="1700" y="479"/>
                  </a:lnTo>
                  <a:lnTo>
                    <a:pt x="1692" y="484"/>
                  </a:lnTo>
                  <a:lnTo>
                    <a:pt x="1688" y="487"/>
                  </a:lnTo>
                  <a:lnTo>
                    <a:pt x="1686" y="489"/>
                  </a:lnTo>
                  <a:lnTo>
                    <a:pt x="1685" y="493"/>
                  </a:lnTo>
                  <a:lnTo>
                    <a:pt x="1683" y="498"/>
                  </a:lnTo>
                  <a:lnTo>
                    <a:pt x="1683" y="553"/>
                  </a:lnTo>
                  <a:lnTo>
                    <a:pt x="1633" y="553"/>
                  </a:lnTo>
                  <a:lnTo>
                    <a:pt x="1623" y="561"/>
                  </a:lnTo>
                  <a:lnTo>
                    <a:pt x="1642" y="591"/>
                  </a:lnTo>
                  <a:lnTo>
                    <a:pt x="1658" y="617"/>
                  </a:lnTo>
                  <a:lnTo>
                    <a:pt x="1666" y="631"/>
                  </a:lnTo>
                  <a:lnTo>
                    <a:pt x="1673" y="645"/>
                  </a:lnTo>
                  <a:lnTo>
                    <a:pt x="1679" y="660"/>
                  </a:lnTo>
                  <a:lnTo>
                    <a:pt x="1686" y="678"/>
                  </a:lnTo>
                  <a:lnTo>
                    <a:pt x="1691" y="689"/>
                  </a:lnTo>
                  <a:lnTo>
                    <a:pt x="1697" y="700"/>
                  </a:lnTo>
                  <a:lnTo>
                    <a:pt x="1702" y="709"/>
                  </a:lnTo>
                  <a:lnTo>
                    <a:pt x="1710" y="718"/>
                  </a:lnTo>
                  <a:lnTo>
                    <a:pt x="1717" y="725"/>
                  </a:lnTo>
                  <a:lnTo>
                    <a:pt x="1725" y="733"/>
                  </a:lnTo>
                  <a:lnTo>
                    <a:pt x="1735" y="740"/>
                  </a:lnTo>
                  <a:lnTo>
                    <a:pt x="1745" y="749"/>
                  </a:lnTo>
                  <a:lnTo>
                    <a:pt x="1756" y="757"/>
                  </a:lnTo>
                  <a:lnTo>
                    <a:pt x="1767" y="764"/>
                  </a:lnTo>
                  <a:lnTo>
                    <a:pt x="1772" y="768"/>
                  </a:lnTo>
                  <a:lnTo>
                    <a:pt x="1776" y="773"/>
                  </a:lnTo>
                  <a:lnTo>
                    <a:pt x="1779" y="779"/>
                  </a:lnTo>
                  <a:lnTo>
                    <a:pt x="1779" y="785"/>
                  </a:lnTo>
                  <a:lnTo>
                    <a:pt x="1777" y="797"/>
                  </a:lnTo>
                  <a:lnTo>
                    <a:pt x="1774" y="806"/>
                  </a:lnTo>
                  <a:lnTo>
                    <a:pt x="1770" y="814"/>
                  </a:lnTo>
                  <a:lnTo>
                    <a:pt x="1769" y="826"/>
                  </a:lnTo>
                  <a:lnTo>
                    <a:pt x="1769" y="831"/>
                  </a:lnTo>
                  <a:lnTo>
                    <a:pt x="1770" y="837"/>
                  </a:lnTo>
                  <a:lnTo>
                    <a:pt x="1771" y="842"/>
                  </a:lnTo>
                  <a:lnTo>
                    <a:pt x="1774" y="847"/>
                  </a:lnTo>
                  <a:lnTo>
                    <a:pt x="1779" y="856"/>
                  </a:lnTo>
                  <a:lnTo>
                    <a:pt x="1785" y="863"/>
                  </a:lnTo>
                  <a:lnTo>
                    <a:pt x="1792" y="872"/>
                  </a:lnTo>
                  <a:lnTo>
                    <a:pt x="1797" y="881"/>
                  </a:lnTo>
                  <a:lnTo>
                    <a:pt x="1800" y="886"/>
                  </a:lnTo>
                  <a:lnTo>
                    <a:pt x="1801" y="891"/>
                  </a:lnTo>
                  <a:lnTo>
                    <a:pt x="1802" y="896"/>
                  </a:lnTo>
                  <a:lnTo>
                    <a:pt x="1802" y="902"/>
                  </a:lnTo>
                  <a:lnTo>
                    <a:pt x="1801" y="910"/>
                  </a:lnTo>
                  <a:lnTo>
                    <a:pt x="1799" y="916"/>
                  </a:lnTo>
                  <a:lnTo>
                    <a:pt x="1794" y="921"/>
                  </a:lnTo>
                  <a:lnTo>
                    <a:pt x="1787" y="926"/>
                  </a:lnTo>
                  <a:lnTo>
                    <a:pt x="1772" y="933"/>
                  </a:lnTo>
                  <a:lnTo>
                    <a:pt x="1757" y="941"/>
                  </a:lnTo>
                  <a:lnTo>
                    <a:pt x="1750" y="949"/>
                  </a:lnTo>
                  <a:lnTo>
                    <a:pt x="1745" y="956"/>
                  </a:lnTo>
                  <a:lnTo>
                    <a:pt x="1740" y="965"/>
                  </a:lnTo>
                  <a:lnTo>
                    <a:pt x="1733" y="974"/>
                  </a:lnTo>
                  <a:lnTo>
                    <a:pt x="1716" y="995"/>
                  </a:lnTo>
                  <a:lnTo>
                    <a:pt x="1700" y="1015"/>
                  </a:lnTo>
                  <a:lnTo>
                    <a:pt x="1690" y="1023"/>
                  </a:lnTo>
                  <a:lnTo>
                    <a:pt x="1679" y="1029"/>
                  </a:lnTo>
                  <a:lnTo>
                    <a:pt x="1673" y="1031"/>
                  </a:lnTo>
                  <a:lnTo>
                    <a:pt x="1668" y="1033"/>
                  </a:lnTo>
                  <a:lnTo>
                    <a:pt x="1661" y="1034"/>
                  </a:lnTo>
                  <a:lnTo>
                    <a:pt x="1654" y="1034"/>
                  </a:lnTo>
                  <a:lnTo>
                    <a:pt x="1638" y="1034"/>
                  </a:lnTo>
                  <a:lnTo>
                    <a:pt x="1626" y="1033"/>
                  </a:lnTo>
                  <a:lnTo>
                    <a:pt x="1612" y="1031"/>
                  </a:lnTo>
                  <a:lnTo>
                    <a:pt x="1597" y="1031"/>
                  </a:lnTo>
                  <a:lnTo>
                    <a:pt x="1575" y="1034"/>
                  </a:lnTo>
                  <a:lnTo>
                    <a:pt x="1555" y="1033"/>
                  </a:lnTo>
                  <a:lnTo>
                    <a:pt x="1536" y="1031"/>
                  </a:lnTo>
                  <a:lnTo>
                    <a:pt x="1515" y="1031"/>
                  </a:lnTo>
                  <a:lnTo>
                    <a:pt x="1505" y="1031"/>
                  </a:lnTo>
                  <a:lnTo>
                    <a:pt x="1496" y="1033"/>
                  </a:lnTo>
                  <a:lnTo>
                    <a:pt x="1487" y="1034"/>
                  </a:lnTo>
                  <a:lnTo>
                    <a:pt x="1480" y="1036"/>
                  </a:lnTo>
                  <a:lnTo>
                    <a:pt x="1472" y="1039"/>
                  </a:lnTo>
                  <a:lnTo>
                    <a:pt x="1466" y="1044"/>
                  </a:lnTo>
                  <a:lnTo>
                    <a:pt x="1465" y="1046"/>
                  </a:lnTo>
                  <a:lnTo>
                    <a:pt x="1462" y="1050"/>
                  </a:lnTo>
                  <a:lnTo>
                    <a:pt x="1462" y="1054"/>
                  </a:lnTo>
                  <a:lnTo>
                    <a:pt x="1461" y="1058"/>
                  </a:lnTo>
                  <a:lnTo>
                    <a:pt x="1462" y="1066"/>
                  </a:lnTo>
                  <a:lnTo>
                    <a:pt x="1464" y="1075"/>
                  </a:lnTo>
                  <a:lnTo>
                    <a:pt x="1466" y="1082"/>
                  </a:lnTo>
                  <a:lnTo>
                    <a:pt x="1469" y="1089"/>
                  </a:lnTo>
                  <a:lnTo>
                    <a:pt x="1471" y="1097"/>
                  </a:lnTo>
                  <a:lnTo>
                    <a:pt x="1474" y="1104"/>
                  </a:lnTo>
                  <a:lnTo>
                    <a:pt x="1475" y="1112"/>
                  </a:lnTo>
                  <a:lnTo>
                    <a:pt x="1476" y="1120"/>
                  </a:lnTo>
                  <a:lnTo>
                    <a:pt x="1476" y="1152"/>
                  </a:lnTo>
                  <a:lnTo>
                    <a:pt x="1459" y="1153"/>
                  </a:lnTo>
                  <a:lnTo>
                    <a:pt x="1441" y="1152"/>
                  </a:lnTo>
                  <a:lnTo>
                    <a:pt x="1444" y="1171"/>
                  </a:lnTo>
                  <a:lnTo>
                    <a:pt x="1449" y="1186"/>
                  </a:lnTo>
                  <a:lnTo>
                    <a:pt x="1450" y="1194"/>
                  </a:lnTo>
                  <a:lnTo>
                    <a:pt x="1452" y="1202"/>
                  </a:lnTo>
                  <a:lnTo>
                    <a:pt x="1454" y="1211"/>
                  </a:lnTo>
                  <a:lnTo>
                    <a:pt x="1454" y="1221"/>
                  </a:lnTo>
                  <a:lnTo>
                    <a:pt x="1454" y="1227"/>
                  </a:lnTo>
                  <a:lnTo>
                    <a:pt x="1452" y="1235"/>
                  </a:lnTo>
                  <a:lnTo>
                    <a:pt x="1450" y="1241"/>
                  </a:lnTo>
                  <a:lnTo>
                    <a:pt x="1447" y="1247"/>
                  </a:lnTo>
                  <a:lnTo>
                    <a:pt x="1444" y="1252"/>
                  </a:lnTo>
                  <a:lnTo>
                    <a:pt x="1440" y="1258"/>
                  </a:lnTo>
                  <a:lnTo>
                    <a:pt x="1436" y="1263"/>
                  </a:lnTo>
                  <a:lnTo>
                    <a:pt x="1431" y="1267"/>
                  </a:lnTo>
                  <a:lnTo>
                    <a:pt x="1420" y="1275"/>
                  </a:lnTo>
                  <a:lnTo>
                    <a:pt x="1407" y="1281"/>
                  </a:lnTo>
                  <a:lnTo>
                    <a:pt x="1393" y="1284"/>
                  </a:lnTo>
                  <a:lnTo>
                    <a:pt x="1378" y="1285"/>
                  </a:lnTo>
                  <a:lnTo>
                    <a:pt x="1364" y="1285"/>
                  </a:lnTo>
                  <a:lnTo>
                    <a:pt x="1353" y="1282"/>
                  </a:lnTo>
                  <a:lnTo>
                    <a:pt x="1342" y="1279"/>
                  </a:lnTo>
                  <a:lnTo>
                    <a:pt x="1329" y="1275"/>
                  </a:lnTo>
                  <a:lnTo>
                    <a:pt x="1319" y="1272"/>
                  </a:lnTo>
                  <a:lnTo>
                    <a:pt x="1311" y="1271"/>
                  </a:lnTo>
                  <a:lnTo>
                    <a:pt x="1306" y="1270"/>
                  </a:lnTo>
                  <a:lnTo>
                    <a:pt x="1302" y="1267"/>
                  </a:lnTo>
                  <a:lnTo>
                    <a:pt x="1298" y="1265"/>
                  </a:lnTo>
                  <a:lnTo>
                    <a:pt x="1295" y="1261"/>
                  </a:lnTo>
                  <a:lnTo>
                    <a:pt x="1292" y="1252"/>
                  </a:lnTo>
                  <a:lnTo>
                    <a:pt x="1289" y="1243"/>
                  </a:lnTo>
                  <a:lnTo>
                    <a:pt x="1289" y="1235"/>
                  </a:lnTo>
                  <a:lnTo>
                    <a:pt x="1289" y="1226"/>
                  </a:lnTo>
                  <a:lnTo>
                    <a:pt x="1289" y="1217"/>
                  </a:lnTo>
                  <a:lnTo>
                    <a:pt x="1289" y="1210"/>
                  </a:lnTo>
                  <a:lnTo>
                    <a:pt x="1287" y="1201"/>
                  </a:lnTo>
                  <a:lnTo>
                    <a:pt x="1282" y="1193"/>
                  </a:lnTo>
                  <a:lnTo>
                    <a:pt x="1278" y="1188"/>
                  </a:lnTo>
                  <a:lnTo>
                    <a:pt x="1274" y="1186"/>
                  </a:lnTo>
                  <a:lnTo>
                    <a:pt x="1270" y="1183"/>
                  </a:lnTo>
                  <a:lnTo>
                    <a:pt x="1265" y="1182"/>
                  </a:lnTo>
                  <a:lnTo>
                    <a:pt x="1255" y="1179"/>
                  </a:lnTo>
                  <a:lnTo>
                    <a:pt x="1245" y="1179"/>
                  </a:lnTo>
                  <a:lnTo>
                    <a:pt x="1230" y="1179"/>
                  </a:lnTo>
                  <a:lnTo>
                    <a:pt x="1218" y="1181"/>
                  </a:lnTo>
                  <a:lnTo>
                    <a:pt x="1205" y="1182"/>
                  </a:lnTo>
                  <a:lnTo>
                    <a:pt x="1193" y="1183"/>
                  </a:lnTo>
                  <a:lnTo>
                    <a:pt x="1181" y="1187"/>
                  </a:lnTo>
                  <a:lnTo>
                    <a:pt x="1170" y="1192"/>
                  </a:lnTo>
                  <a:lnTo>
                    <a:pt x="1159" y="1198"/>
                  </a:lnTo>
                  <a:lnTo>
                    <a:pt x="1147" y="1206"/>
                  </a:lnTo>
                  <a:lnTo>
                    <a:pt x="1134" y="1216"/>
                  </a:lnTo>
                  <a:lnTo>
                    <a:pt x="1122" y="1226"/>
                  </a:lnTo>
                  <a:lnTo>
                    <a:pt x="1116" y="1230"/>
                  </a:lnTo>
                  <a:lnTo>
                    <a:pt x="1110" y="1232"/>
                  </a:lnTo>
                  <a:lnTo>
                    <a:pt x="1102" y="1235"/>
                  </a:lnTo>
                  <a:lnTo>
                    <a:pt x="1093" y="1235"/>
                  </a:lnTo>
                  <a:lnTo>
                    <a:pt x="1041" y="1235"/>
                  </a:lnTo>
                  <a:lnTo>
                    <a:pt x="1042" y="1248"/>
                  </a:lnTo>
                  <a:lnTo>
                    <a:pt x="1042" y="1261"/>
                  </a:lnTo>
                  <a:lnTo>
                    <a:pt x="1041" y="1272"/>
                  </a:lnTo>
                  <a:lnTo>
                    <a:pt x="1038" y="1284"/>
                  </a:lnTo>
                  <a:lnTo>
                    <a:pt x="1034" y="1295"/>
                  </a:lnTo>
                  <a:lnTo>
                    <a:pt x="1028" y="1305"/>
                  </a:lnTo>
                  <a:lnTo>
                    <a:pt x="1021" y="1315"/>
                  </a:lnTo>
                  <a:lnTo>
                    <a:pt x="1012" y="1325"/>
                  </a:lnTo>
                  <a:lnTo>
                    <a:pt x="1006" y="1335"/>
                  </a:lnTo>
                  <a:lnTo>
                    <a:pt x="1001" y="1345"/>
                  </a:lnTo>
                  <a:lnTo>
                    <a:pt x="998" y="1350"/>
                  </a:lnTo>
                  <a:lnTo>
                    <a:pt x="996" y="1353"/>
                  </a:lnTo>
                  <a:lnTo>
                    <a:pt x="991" y="1355"/>
                  </a:lnTo>
                  <a:lnTo>
                    <a:pt x="985" y="1356"/>
                  </a:lnTo>
                  <a:lnTo>
                    <a:pt x="978" y="1355"/>
                  </a:lnTo>
                  <a:lnTo>
                    <a:pt x="970" y="1353"/>
                  </a:lnTo>
                  <a:lnTo>
                    <a:pt x="965" y="1349"/>
                  </a:lnTo>
                  <a:lnTo>
                    <a:pt x="959" y="1344"/>
                  </a:lnTo>
                  <a:lnTo>
                    <a:pt x="954" y="1339"/>
                  </a:lnTo>
                  <a:lnTo>
                    <a:pt x="948" y="1334"/>
                  </a:lnTo>
                  <a:lnTo>
                    <a:pt x="940" y="1331"/>
                  </a:lnTo>
                  <a:lnTo>
                    <a:pt x="933" y="1330"/>
                  </a:lnTo>
                  <a:lnTo>
                    <a:pt x="929" y="1330"/>
                  </a:lnTo>
                  <a:lnTo>
                    <a:pt x="927" y="1331"/>
                  </a:lnTo>
                  <a:lnTo>
                    <a:pt x="924" y="1333"/>
                  </a:lnTo>
                  <a:lnTo>
                    <a:pt x="921" y="1335"/>
                  </a:lnTo>
                  <a:lnTo>
                    <a:pt x="918" y="1340"/>
                  </a:lnTo>
                  <a:lnTo>
                    <a:pt x="915" y="1346"/>
                  </a:lnTo>
                  <a:lnTo>
                    <a:pt x="913" y="1353"/>
                  </a:lnTo>
                  <a:lnTo>
                    <a:pt x="909" y="1360"/>
                  </a:lnTo>
                  <a:lnTo>
                    <a:pt x="905" y="1366"/>
                  </a:lnTo>
                  <a:lnTo>
                    <a:pt x="901" y="1373"/>
                  </a:lnTo>
                  <a:lnTo>
                    <a:pt x="889" y="1385"/>
                  </a:lnTo>
                  <a:lnTo>
                    <a:pt x="876" y="1396"/>
                  </a:lnTo>
                  <a:lnTo>
                    <a:pt x="866" y="1408"/>
                  </a:lnTo>
                  <a:lnTo>
                    <a:pt x="856" y="1423"/>
                  </a:lnTo>
                  <a:lnTo>
                    <a:pt x="844" y="1445"/>
                  </a:lnTo>
                  <a:lnTo>
                    <a:pt x="835" y="1466"/>
                  </a:lnTo>
                  <a:lnTo>
                    <a:pt x="829" y="1476"/>
                  </a:lnTo>
                  <a:lnTo>
                    <a:pt x="824" y="1484"/>
                  </a:lnTo>
                  <a:lnTo>
                    <a:pt x="816" y="1494"/>
                  </a:lnTo>
                  <a:lnTo>
                    <a:pt x="809" y="1504"/>
                  </a:lnTo>
                  <a:lnTo>
                    <a:pt x="804" y="1509"/>
                  </a:lnTo>
                  <a:lnTo>
                    <a:pt x="798" y="1513"/>
                  </a:lnTo>
                  <a:lnTo>
                    <a:pt x="792" y="1516"/>
                  </a:lnTo>
                  <a:lnTo>
                    <a:pt x="787" y="1519"/>
                  </a:lnTo>
                  <a:lnTo>
                    <a:pt x="782" y="1522"/>
                  </a:lnTo>
                  <a:lnTo>
                    <a:pt x="777" y="1526"/>
                  </a:lnTo>
                  <a:lnTo>
                    <a:pt x="772" y="1531"/>
                  </a:lnTo>
                  <a:lnTo>
                    <a:pt x="768" y="1536"/>
                  </a:lnTo>
                  <a:lnTo>
                    <a:pt x="766" y="1546"/>
                  </a:lnTo>
                  <a:lnTo>
                    <a:pt x="765" y="1553"/>
                  </a:lnTo>
                  <a:lnTo>
                    <a:pt x="765" y="1562"/>
                  </a:lnTo>
                  <a:lnTo>
                    <a:pt x="765" y="1570"/>
                  </a:lnTo>
                  <a:lnTo>
                    <a:pt x="766" y="1578"/>
                  </a:lnTo>
                  <a:lnTo>
                    <a:pt x="766" y="1587"/>
                  </a:lnTo>
                  <a:lnTo>
                    <a:pt x="766" y="1596"/>
                  </a:lnTo>
                  <a:lnTo>
                    <a:pt x="763" y="1605"/>
                  </a:lnTo>
                  <a:lnTo>
                    <a:pt x="753" y="1614"/>
                  </a:lnTo>
                  <a:lnTo>
                    <a:pt x="742" y="1621"/>
                  </a:lnTo>
                  <a:lnTo>
                    <a:pt x="740" y="1639"/>
                  </a:lnTo>
                  <a:lnTo>
                    <a:pt x="738" y="1656"/>
                  </a:lnTo>
                  <a:lnTo>
                    <a:pt x="737" y="1664"/>
                  </a:lnTo>
                  <a:lnTo>
                    <a:pt x="734" y="1671"/>
                  </a:lnTo>
                  <a:lnTo>
                    <a:pt x="732" y="1680"/>
                  </a:lnTo>
                  <a:lnTo>
                    <a:pt x="727" y="1688"/>
                  </a:lnTo>
                  <a:lnTo>
                    <a:pt x="716" y="1693"/>
                  </a:lnTo>
                  <a:lnTo>
                    <a:pt x="706" y="1698"/>
                  </a:lnTo>
                  <a:lnTo>
                    <a:pt x="692" y="1716"/>
                  </a:lnTo>
                  <a:lnTo>
                    <a:pt x="682" y="1735"/>
                  </a:lnTo>
                  <a:lnTo>
                    <a:pt x="676" y="1744"/>
                  </a:lnTo>
                  <a:lnTo>
                    <a:pt x="669" y="1750"/>
                  </a:lnTo>
                  <a:lnTo>
                    <a:pt x="664" y="1753"/>
                  </a:lnTo>
                  <a:lnTo>
                    <a:pt x="660" y="1754"/>
                  </a:lnTo>
                  <a:lnTo>
                    <a:pt x="655" y="1755"/>
                  </a:lnTo>
                  <a:lnTo>
                    <a:pt x="650" y="1755"/>
                  </a:lnTo>
                  <a:lnTo>
                    <a:pt x="644" y="1755"/>
                  </a:lnTo>
                  <a:lnTo>
                    <a:pt x="639" y="1754"/>
                  </a:lnTo>
                  <a:lnTo>
                    <a:pt x="634" y="1752"/>
                  </a:lnTo>
                  <a:lnTo>
                    <a:pt x="630" y="1749"/>
                  </a:lnTo>
                  <a:lnTo>
                    <a:pt x="623" y="1742"/>
                  </a:lnTo>
                  <a:lnTo>
                    <a:pt x="617" y="1733"/>
                  </a:lnTo>
                  <a:lnTo>
                    <a:pt x="609" y="1725"/>
                  </a:lnTo>
                  <a:lnTo>
                    <a:pt x="601" y="1718"/>
                  </a:lnTo>
                  <a:lnTo>
                    <a:pt x="598" y="1715"/>
                  </a:lnTo>
                  <a:lnTo>
                    <a:pt x="593" y="1713"/>
                  </a:lnTo>
                  <a:lnTo>
                    <a:pt x="588" y="1711"/>
                  </a:lnTo>
                  <a:lnTo>
                    <a:pt x="583" y="1710"/>
                  </a:lnTo>
                  <a:lnTo>
                    <a:pt x="569" y="1715"/>
                  </a:lnTo>
                  <a:lnTo>
                    <a:pt x="555" y="1719"/>
                  </a:lnTo>
                  <a:lnTo>
                    <a:pt x="539" y="1715"/>
                  </a:lnTo>
                  <a:lnTo>
                    <a:pt x="522" y="1710"/>
                  </a:lnTo>
                  <a:lnTo>
                    <a:pt x="519" y="1711"/>
                  </a:lnTo>
                  <a:lnTo>
                    <a:pt x="515" y="1713"/>
                  </a:lnTo>
                  <a:lnTo>
                    <a:pt x="511" y="1715"/>
                  </a:lnTo>
                  <a:lnTo>
                    <a:pt x="509" y="1718"/>
                  </a:lnTo>
                  <a:lnTo>
                    <a:pt x="504" y="1725"/>
                  </a:lnTo>
                  <a:lnTo>
                    <a:pt x="500" y="1734"/>
                  </a:lnTo>
                  <a:lnTo>
                    <a:pt x="496" y="1743"/>
                  </a:lnTo>
                  <a:lnTo>
                    <a:pt x="492" y="1752"/>
                  </a:lnTo>
                  <a:lnTo>
                    <a:pt x="490" y="1755"/>
                  </a:lnTo>
                  <a:lnTo>
                    <a:pt x="486" y="1759"/>
                  </a:lnTo>
                  <a:lnTo>
                    <a:pt x="482" y="1762"/>
                  </a:lnTo>
                  <a:lnTo>
                    <a:pt x="478" y="1764"/>
                  </a:lnTo>
                  <a:lnTo>
                    <a:pt x="462" y="1769"/>
                  </a:lnTo>
                  <a:lnTo>
                    <a:pt x="447" y="1773"/>
                  </a:lnTo>
                  <a:lnTo>
                    <a:pt x="432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6" y="1773"/>
                  </a:lnTo>
                  <a:lnTo>
                    <a:pt x="402" y="1770"/>
                  </a:lnTo>
                  <a:lnTo>
                    <a:pt x="398" y="1768"/>
                  </a:lnTo>
                  <a:lnTo>
                    <a:pt x="394" y="1760"/>
                  </a:lnTo>
                  <a:lnTo>
                    <a:pt x="391" y="1750"/>
                  </a:lnTo>
                  <a:lnTo>
                    <a:pt x="388" y="1740"/>
                  </a:lnTo>
                  <a:lnTo>
                    <a:pt x="386" y="1730"/>
                  </a:lnTo>
                  <a:lnTo>
                    <a:pt x="381" y="1720"/>
                  </a:lnTo>
                  <a:lnTo>
                    <a:pt x="374" y="1710"/>
                  </a:lnTo>
                  <a:lnTo>
                    <a:pt x="360" y="1696"/>
                  </a:lnTo>
                  <a:lnTo>
                    <a:pt x="347" y="1685"/>
                  </a:lnTo>
                  <a:lnTo>
                    <a:pt x="332" y="1676"/>
                  </a:lnTo>
                  <a:lnTo>
                    <a:pt x="314" y="1666"/>
                  </a:lnTo>
                  <a:lnTo>
                    <a:pt x="320" y="1656"/>
                  </a:lnTo>
                  <a:lnTo>
                    <a:pt x="325" y="1647"/>
                  </a:lnTo>
                  <a:lnTo>
                    <a:pt x="329" y="1637"/>
                  </a:lnTo>
                  <a:lnTo>
                    <a:pt x="333" y="1626"/>
                  </a:lnTo>
                  <a:lnTo>
                    <a:pt x="342" y="1607"/>
                  </a:lnTo>
                  <a:lnTo>
                    <a:pt x="353" y="1590"/>
                  </a:lnTo>
                  <a:lnTo>
                    <a:pt x="357" y="1582"/>
                  </a:lnTo>
                  <a:lnTo>
                    <a:pt x="360" y="1572"/>
                  </a:lnTo>
                  <a:lnTo>
                    <a:pt x="363" y="1563"/>
                  </a:lnTo>
                  <a:lnTo>
                    <a:pt x="364" y="1552"/>
                  </a:lnTo>
                  <a:lnTo>
                    <a:pt x="364" y="1542"/>
                  </a:lnTo>
                  <a:lnTo>
                    <a:pt x="363" y="1531"/>
                  </a:lnTo>
                  <a:lnTo>
                    <a:pt x="360" y="1522"/>
                  </a:lnTo>
                  <a:lnTo>
                    <a:pt x="358" y="1512"/>
                  </a:lnTo>
                  <a:lnTo>
                    <a:pt x="354" y="1503"/>
                  </a:lnTo>
                  <a:lnTo>
                    <a:pt x="349" y="1494"/>
                  </a:lnTo>
                  <a:lnTo>
                    <a:pt x="343" y="1487"/>
                  </a:lnTo>
                  <a:lnTo>
                    <a:pt x="335" y="1478"/>
                  </a:lnTo>
                  <a:lnTo>
                    <a:pt x="335" y="1478"/>
                  </a:lnTo>
                  <a:lnTo>
                    <a:pt x="310" y="1507"/>
                  </a:lnTo>
                  <a:lnTo>
                    <a:pt x="288" y="1533"/>
                  </a:lnTo>
                  <a:lnTo>
                    <a:pt x="268" y="1558"/>
                  </a:lnTo>
                  <a:lnTo>
                    <a:pt x="248" y="1583"/>
                  </a:lnTo>
                  <a:lnTo>
                    <a:pt x="229" y="1609"/>
                  </a:lnTo>
                  <a:lnTo>
                    <a:pt x="207" y="1634"/>
                  </a:lnTo>
                  <a:lnTo>
                    <a:pt x="185" y="1660"/>
                  </a:lnTo>
                  <a:lnTo>
                    <a:pt x="158" y="1688"/>
                  </a:lnTo>
                  <a:lnTo>
                    <a:pt x="131" y="1714"/>
                  </a:lnTo>
                  <a:lnTo>
                    <a:pt x="106" y="1739"/>
                  </a:lnTo>
                  <a:lnTo>
                    <a:pt x="83" y="1764"/>
                  </a:lnTo>
                  <a:lnTo>
                    <a:pt x="58" y="1793"/>
                  </a:lnTo>
                  <a:lnTo>
                    <a:pt x="38" y="1814"/>
                  </a:lnTo>
                  <a:lnTo>
                    <a:pt x="19" y="1833"/>
                  </a:lnTo>
                  <a:lnTo>
                    <a:pt x="12" y="1844"/>
                  </a:lnTo>
                  <a:lnTo>
                    <a:pt x="5" y="1856"/>
                  </a:lnTo>
                  <a:lnTo>
                    <a:pt x="4" y="1861"/>
                  </a:lnTo>
                  <a:lnTo>
                    <a:pt x="2" y="1868"/>
                  </a:lnTo>
                  <a:lnTo>
                    <a:pt x="2" y="1875"/>
                  </a:lnTo>
                  <a:lnTo>
                    <a:pt x="0" y="1882"/>
                  </a:lnTo>
                  <a:lnTo>
                    <a:pt x="0" y="2103"/>
                  </a:lnTo>
                  <a:lnTo>
                    <a:pt x="2" y="2120"/>
                  </a:lnTo>
                  <a:lnTo>
                    <a:pt x="3" y="2137"/>
                  </a:lnTo>
                  <a:lnTo>
                    <a:pt x="5" y="2153"/>
                  </a:lnTo>
                  <a:lnTo>
                    <a:pt x="8" y="2171"/>
                  </a:lnTo>
                  <a:lnTo>
                    <a:pt x="8" y="2187"/>
                  </a:lnTo>
                  <a:lnTo>
                    <a:pt x="9" y="2203"/>
                  </a:lnTo>
                  <a:lnTo>
                    <a:pt x="12" y="2211"/>
                  </a:lnTo>
                  <a:lnTo>
                    <a:pt x="14" y="2216"/>
                  </a:lnTo>
                  <a:lnTo>
                    <a:pt x="17" y="2218"/>
                  </a:lnTo>
                  <a:lnTo>
                    <a:pt x="19" y="2220"/>
                  </a:lnTo>
                  <a:lnTo>
                    <a:pt x="23" y="2221"/>
                  </a:lnTo>
                  <a:lnTo>
                    <a:pt x="25" y="2221"/>
                  </a:lnTo>
                  <a:lnTo>
                    <a:pt x="32" y="2221"/>
                  </a:lnTo>
                  <a:lnTo>
                    <a:pt x="37" y="2218"/>
                  </a:lnTo>
                  <a:lnTo>
                    <a:pt x="42" y="2217"/>
                  </a:lnTo>
                  <a:lnTo>
                    <a:pt x="47" y="2215"/>
                  </a:lnTo>
                  <a:lnTo>
                    <a:pt x="52" y="2212"/>
                  </a:lnTo>
                  <a:lnTo>
                    <a:pt x="57" y="2210"/>
                  </a:lnTo>
                  <a:lnTo>
                    <a:pt x="62" y="2208"/>
                  </a:lnTo>
                  <a:lnTo>
                    <a:pt x="68" y="2208"/>
                  </a:lnTo>
                  <a:lnTo>
                    <a:pt x="76" y="2208"/>
                  </a:lnTo>
                  <a:lnTo>
                    <a:pt x="82" y="2212"/>
                  </a:lnTo>
                  <a:lnTo>
                    <a:pt x="87" y="2217"/>
                  </a:lnTo>
                  <a:lnTo>
                    <a:pt x="91" y="2222"/>
                  </a:lnTo>
                  <a:lnTo>
                    <a:pt x="93" y="2230"/>
                  </a:lnTo>
                  <a:lnTo>
                    <a:pt x="96" y="2237"/>
                  </a:lnTo>
                  <a:lnTo>
                    <a:pt x="97" y="2245"/>
                  </a:lnTo>
                  <a:lnTo>
                    <a:pt x="97" y="2252"/>
                  </a:lnTo>
                  <a:lnTo>
                    <a:pt x="97" y="2259"/>
                  </a:lnTo>
                  <a:lnTo>
                    <a:pt x="94" y="2265"/>
                  </a:lnTo>
                  <a:lnTo>
                    <a:pt x="92" y="2270"/>
                  </a:lnTo>
                  <a:lnTo>
                    <a:pt x="89" y="2274"/>
                  </a:lnTo>
                  <a:lnTo>
                    <a:pt x="87" y="2279"/>
                  </a:lnTo>
                  <a:lnTo>
                    <a:pt x="84" y="2284"/>
                  </a:lnTo>
                  <a:lnTo>
                    <a:pt x="82" y="2289"/>
                  </a:lnTo>
                  <a:lnTo>
                    <a:pt x="82" y="2295"/>
                  </a:lnTo>
                  <a:lnTo>
                    <a:pt x="82" y="2299"/>
                  </a:lnTo>
                  <a:lnTo>
                    <a:pt x="83" y="2302"/>
                  </a:lnTo>
                  <a:lnTo>
                    <a:pt x="84" y="2306"/>
                  </a:lnTo>
                  <a:lnTo>
                    <a:pt x="87" y="2309"/>
                  </a:lnTo>
                  <a:lnTo>
                    <a:pt x="92" y="2314"/>
                  </a:lnTo>
                  <a:lnTo>
                    <a:pt x="97" y="2319"/>
                  </a:lnTo>
                  <a:lnTo>
                    <a:pt x="103" y="2324"/>
                  </a:lnTo>
                  <a:lnTo>
                    <a:pt x="108" y="2329"/>
                  </a:lnTo>
                  <a:lnTo>
                    <a:pt x="111" y="2331"/>
                  </a:lnTo>
                  <a:lnTo>
                    <a:pt x="112" y="2335"/>
                  </a:lnTo>
                  <a:lnTo>
                    <a:pt x="113" y="2339"/>
                  </a:lnTo>
                  <a:lnTo>
                    <a:pt x="113" y="2343"/>
                  </a:lnTo>
                  <a:lnTo>
                    <a:pt x="112" y="2350"/>
                  </a:lnTo>
                  <a:lnTo>
                    <a:pt x="110" y="2356"/>
                  </a:lnTo>
                  <a:lnTo>
                    <a:pt x="107" y="2363"/>
                  </a:lnTo>
                  <a:lnTo>
                    <a:pt x="102" y="2369"/>
                  </a:lnTo>
                  <a:lnTo>
                    <a:pt x="98" y="2374"/>
                  </a:lnTo>
                  <a:lnTo>
                    <a:pt x="96" y="2380"/>
                  </a:lnTo>
                  <a:lnTo>
                    <a:pt x="93" y="2386"/>
                  </a:lnTo>
                  <a:lnTo>
                    <a:pt x="92" y="2394"/>
                  </a:lnTo>
                  <a:lnTo>
                    <a:pt x="92" y="2402"/>
                  </a:lnTo>
                  <a:lnTo>
                    <a:pt x="94" y="2409"/>
                  </a:lnTo>
                  <a:lnTo>
                    <a:pt x="96" y="2415"/>
                  </a:lnTo>
                  <a:lnTo>
                    <a:pt x="98" y="2422"/>
                  </a:lnTo>
                  <a:lnTo>
                    <a:pt x="104" y="2434"/>
                  </a:lnTo>
                  <a:lnTo>
                    <a:pt x="111" y="2448"/>
                  </a:lnTo>
                  <a:lnTo>
                    <a:pt x="113" y="2457"/>
                  </a:lnTo>
                  <a:lnTo>
                    <a:pt x="115" y="2466"/>
                  </a:lnTo>
                  <a:lnTo>
                    <a:pt x="118" y="2473"/>
                  </a:lnTo>
                  <a:lnTo>
                    <a:pt x="123" y="2481"/>
                  </a:lnTo>
                  <a:lnTo>
                    <a:pt x="131" y="2474"/>
                  </a:lnTo>
                  <a:lnTo>
                    <a:pt x="137" y="2467"/>
                  </a:lnTo>
                  <a:lnTo>
                    <a:pt x="143" y="2459"/>
                  </a:lnTo>
                  <a:lnTo>
                    <a:pt x="148" y="2453"/>
                  </a:lnTo>
                  <a:lnTo>
                    <a:pt x="153" y="2445"/>
                  </a:lnTo>
                  <a:lnTo>
                    <a:pt x="160" y="2440"/>
                  </a:lnTo>
                  <a:lnTo>
                    <a:pt x="163" y="2438"/>
                  </a:lnTo>
                  <a:lnTo>
                    <a:pt x="167" y="2437"/>
                  </a:lnTo>
                  <a:lnTo>
                    <a:pt x="172" y="2435"/>
                  </a:lnTo>
                  <a:lnTo>
                    <a:pt x="176" y="2435"/>
                  </a:lnTo>
                  <a:lnTo>
                    <a:pt x="182" y="2435"/>
                  </a:lnTo>
                  <a:lnTo>
                    <a:pt x="189" y="2437"/>
                  </a:lnTo>
                  <a:lnTo>
                    <a:pt x="192" y="2439"/>
                  </a:lnTo>
                  <a:lnTo>
                    <a:pt x="197" y="2442"/>
                  </a:lnTo>
                  <a:lnTo>
                    <a:pt x="205" y="2449"/>
                  </a:lnTo>
                  <a:lnTo>
                    <a:pt x="210" y="2458"/>
                  </a:lnTo>
                  <a:lnTo>
                    <a:pt x="221" y="2481"/>
                  </a:lnTo>
                  <a:lnTo>
                    <a:pt x="232" y="2504"/>
                  </a:lnTo>
                  <a:lnTo>
                    <a:pt x="244" y="2521"/>
                  </a:lnTo>
                  <a:lnTo>
                    <a:pt x="255" y="2536"/>
                  </a:lnTo>
                  <a:lnTo>
                    <a:pt x="268" y="2550"/>
                  </a:lnTo>
                  <a:lnTo>
                    <a:pt x="279" y="2562"/>
                  </a:lnTo>
                  <a:lnTo>
                    <a:pt x="307" y="2585"/>
                  </a:lnTo>
                  <a:lnTo>
                    <a:pt x="338" y="2610"/>
                  </a:lnTo>
                  <a:lnTo>
                    <a:pt x="344" y="2615"/>
                  </a:lnTo>
                  <a:lnTo>
                    <a:pt x="348" y="2621"/>
                  </a:lnTo>
                  <a:lnTo>
                    <a:pt x="353" y="2627"/>
                  </a:lnTo>
                  <a:lnTo>
                    <a:pt x="355" y="2634"/>
                  </a:lnTo>
                  <a:lnTo>
                    <a:pt x="359" y="2640"/>
                  </a:lnTo>
                  <a:lnTo>
                    <a:pt x="363" y="2646"/>
                  </a:lnTo>
                  <a:lnTo>
                    <a:pt x="368" y="2653"/>
                  </a:lnTo>
                  <a:lnTo>
                    <a:pt x="374" y="2658"/>
                  </a:lnTo>
                  <a:lnTo>
                    <a:pt x="386" y="2663"/>
                  </a:lnTo>
                  <a:lnTo>
                    <a:pt x="396" y="2665"/>
                  </a:lnTo>
                  <a:lnTo>
                    <a:pt x="406" y="2666"/>
                  </a:lnTo>
                  <a:lnTo>
                    <a:pt x="417" y="2670"/>
                  </a:lnTo>
                  <a:lnTo>
                    <a:pt x="426" y="2675"/>
                  </a:lnTo>
                  <a:lnTo>
                    <a:pt x="432" y="2680"/>
                  </a:lnTo>
                  <a:lnTo>
                    <a:pt x="438" y="2685"/>
                  </a:lnTo>
                  <a:lnTo>
                    <a:pt x="443" y="2691"/>
                  </a:lnTo>
                  <a:lnTo>
                    <a:pt x="453" y="2705"/>
                  </a:lnTo>
                  <a:lnTo>
                    <a:pt x="462" y="2720"/>
                  </a:lnTo>
                  <a:lnTo>
                    <a:pt x="470" y="2732"/>
                  </a:lnTo>
                  <a:lnTo>
                    <a:pt x="477" y="2742"/>
                  </a:lnTo>
                  <a:lnTo>
                    <a:pt x="481" y="2747"/>
                  </a:lnTo>
                  <a:lnTo>
                    <a:pt x="483" y="2753"/>
                  </a:lnTo>
                  <a:lnTo>
                    <a:pt x="485" y="2759"/>
                  </a:lnTo>
                  <a:lnTo>
                    <a:pt x="486" y="2765"/>
                  </a:lnTo>
                  <a:lnTo>
                    <a:pt x="481" y="2780"/>
                  </a:lnTo>
                  <a:lnTo>
                    <a:pt x="476" y="2794"/>
                  </a:lnTo>
                  <a:lnTo>
                    <a:pt x="476" y="2802"/>
                  </a:lnTo>
                  <a:lnTo>
                    <a:pt x="480" y="2808"/>
                  </a:lnTo>
                  <a:lnTo>
                    <a:pt x="483" y="2814"/>
                  </a:lnTo>
                  <a:lnTo>
                    <a:pt x="490" y="2818"/>
                  </a:lnTo>
                  <a:lnTo>
                    <a:pt x="504" y="2826"/>
                  </a:lnTo>
                  <a:lnTo>
                    <a:pt x="517" y="2834"/>
                  </a:lnTo>
                  <a:lnTo>
                    <a:pt x="525" y="2841"/>
                  </a:lnTo>
                  <a:lnTo>
                    <a:pt x="530" y="2848"/>
                  </a:lnTo>
                  <a:lnTo>
                    <a:pt x="535" y="2856"/>
                  </a:lnTo>
                  <a:lnTo>
                    <a:pt x="540" y="2863"/>
                  </a:lnTo>
                  <a:lnTo>
                    <a:pt x="545" y="2871"/>
                  </a:lnTo>
                  <a:lnTo>
                    <a:pt x="551" y="2877"/>
                  </a:lnTo>
                  <a:lnTo>
                    <a:pt x="554" y="2878"/>
                  </a:lnTo>
                  <a:lnTo>
                    <a:pt x="558" y="2881"/>
                  </a:lnTo>
                  <a:lnTo>
                    <a:pt x="561" y="2882"/>
                  </a:lnTo>
                  <a:lnTo>
                    <a:pt x="566" y="2882"/>
                  </a:lnTo>
                  <a:lnTo>
                    <a:pt x="574" y="2881"/>
                  </a:lnTo>
                  <a:lnTo>
                    <a:pt x="579" y="2880"/>
                  </a:lnTo>
                  <a:lnTo>
                    <a:pt x="585" y="2877"/>
                  </a:lnTo>
                  <a:lnTo>
                    <a:pt x="590" y="2873"/>
                  </a:lnTo>
                  <a:lnTo>
                    <a:pt x="599" y="2866"/>
                  </a:lnTo>
                  <a:lnTo>
                    <a:pt x="606" y="2856"/>
                  </a:lnTo>
                  <a:lnTo>
                    <a:pt x="615" y="2846"/>
                  </a:lnTo>
                  <a:lnTo>
                    <a:pt x="624" y="2837"/>
                  </a:lnTo>
                  <a:lnTo>
                    <a:pt x="629" y="2834"/>
                  </a:lnTo>
                  <a:lnTo>
                    <a:pt x="634" y="2832"/>
                  </a:lnTo>
                  <a:lnTo>
                    <a:pt x="640" y="2829"/>
                  </a:lnTo>
                  <a:lnTo>
                    <a:pt x="647" y="2829"/>
                  </a:lnTo>
                  <a:lnTo>
                    <a:pt x="655" y="2829"/>
                  </a:lnTo>
                  <a:lnTo>
                    <a:pt x="663" y="2832"/>
                  </a:lnTo>
                  <a:lnTo>
                    <a:pt x="670" y="2834"/>
                  </a:lnTo>
                  <a:lnTo>
                    <a:pt x="678" y="2838"/>
                  </a:lnTo>
                  <a:lnTo>
                    <a:pt x="684" y="2843"/>
                  </a:lnTo>
                  <a:lnTo>
                    <a:pt x="688" y="2848"/>
                  </a:lnTo>
                  <a:lnTo>
                    <a:pt x="691" y="2856"/>
                  </a:lnTo>
                  <a:lnTo>
                    <a:pt x="692" y="2863"/>
                  </a:lnTo>
                  <a:lnTo>
                    <a:pt x="692" y="2870"/>
                  </a:lnTo>
                  <a:lnTo>
                    <a:pt x="689" y="2876"/>
                  </a:lnTo>
                  <a:lnTo>
                    <a:pt x="687" y="2881"/>
                  </a:lnTo>
                  <a:lnTo>
                    <a:pt x="684" y="2886"/>
                  </a:lnTo>
                  <a:lnTo>
                    <a:pt x="682" y="2891"/>
                  </a:lnTo>
                  <a:lnTo>
                    <a:pt x="679" y="2896"/>
                  </a:lnTo>
                  <a:lnTo>
                    <a:pt x="677" y="2901"/>
                  </a:lnTo>
                  <a:lnTo>
                    <a:pt x="677" y="2907"/>
                  </a:lnTo>
                  <a:lnTo>
                    <a:pt x="677" y="2956"/>
                  </a:lnTo>
                  <a:lnTo>
                    <a:pt x="693" y="2957"/>
                  </a:lnTo>
                  <a:lnTo>
                    <a:pt x="708" y="2961"/>
                  </a:lnTo>
                  <a:lnTo>
                    <a:pt x="723" y="2965"/>
                  </a:lnTo>
                  <a:lnTo>
                    <a:pt x="740" y="2966"/>
                  </a:lnTo>
                  <a:lnTo>
                    <a:pt x="748" y="2964"/>
                  </a:lnTo>
                  <a:lnTo>
                    <a:pt x="756" y="2961"/>
                  </a:lnTo>
                  <a:lnTo>
                    <a:pt x="760" y="2961"/>
                  </a:lnTo>
                  <a:lnTo>
                    <a:pt x="762" y="2962"/>
                  </a:lnTo>
                  <a:lnTo>
                    <a:pt x="765" y="2964"/>
                  </a:lnTo>
                  <a:lnTo>
                    <a:pt x="766" y="2966"/>
                  </a:lnTo>
                  <a:lnTo>
                    <a:pt x="770" y="2971"/>
                  </a:lnTo>
                  <a:lnTo>
                    <a:pt x="772" y="2977"/>
                  </a:lnTo>
                  <a:lnTo>
                    <a:pt x="773" y="2985"/>
                  </a:lnTo>
                  <a:lnTo>
                    <a:pt x="776" y="2993"/>
                  </a:lnTo>
                  <a:lnTo>
                    <a:pt x="778" y="3000"/>
                  </a:lnTo>
                  <a:lnTo>
                    <a:pt x="782" y="3006"/>
                  </a:lnTo>
                  <a:lnTo>
                    <a:pt x="791" y="3016"/>
                  </a:lnTo>
                  <a:lnTo>
                    <a:pt x="801" y="3024"/>
                  </a:lnTo>
                  <a:lnTo>
                    <a:pt x="811" y="3029"/>
                  </a:lnTo>
                  <a:lnTo>
                    <a:pt x="821" y="3034"/>
                  </a:lnTo>
                  <a:lnTo>
                    <a:pt x="832" y="3039"/>
                  </a:lnTo>
                  <a:lnTo>
                    <a:pt x="844" y="3043"/>
                  </a:lnTo>
                  <a:lnTo>
                    <a:pt x="855" y="3049"/>
                  </a:lnTo>
                  <a:lnTo>
                    <a:pt x="866" y="3057"/>
                  </a:lnTo>
                  <a:lnTo>
                    <a:pt x="896" y="3077"/>
                  </a:lnTo>
                  <a:lnTo>
                    <a:pt x="921" y="3094"/>
                  </a:lnTo>
                  <a:lnTo>
                    <a:pt x="933" y="3104"/>
                  </a:lnTo>
                  <a:lnTo>
                    <a:pt x="943" y="3117"/>
                  </a:lnTo>
                  <a:lnTo>
                    <a:pt x="952" y="3129"/>
                  </a:lnTo>
                  <a:lnTo>
                    <a:pt x="959" y="3147"/>
                  </a:lnTo>
                  <a:lnTo>
                    <a:pt x="959" y="3147"/>
                  </a:lnTo>
                  <a:lnTo>
                    <a:pt x="960" y="3156"/>
                  </a:lnTo>
                  <a:lnTo>
                    <a:pt x="962" y="3164"/>
                  </a:lnTo>
                  <a:lnTo>
                    <a:pt x="965" y="3173"/>
                  </a:lnTo>
                  <a:lnTo>
                    <a:pt x="969" y="3181"/>
                  </a:lnTo>
                  <a:lnTo>
                    <a:pt x="974" y="3187"/>
                  </a:lnTo>
                  <a:lnTo>
                    <a:pt x="980" y="3192"/>
                  </a:lnTo>
                  <a:lnTo>
                    <a:pt x="988" y="3196"/>
                  </a:lnTo>
                  <a:lnTo>
                    <a:pt x="997" y="3197"/>
                  </a:lnTo>
                  <a:lnTo>
                    <a:pt x="1007" y="3192"/>
                  </a:lnTo>
                  <a:lnTo>
                    <a:pt x="1018" y="3188"/>
                  </a:lnTo>
                  <a:lnTo>
                    <a:pt x="1075" y="3188"/>
                  </a:lnTo>
                  <a:lnTo>
                    <a:pt x="1095" y="3190"/>
                  </a:lnTo>
                  <a:lnTo>
                    <a:pt x="1112" y="3193"/>
                  </a:lnTo>
                  <a:lnTo>
                    <a:pt x="1129" y="3198"/>
                  </a:lnTo>
                  <a:lnTo>
                    <a:pt x="1145" y="3206"/>
                  </a:lnTo>
                  <a:lnTo>
                    <a:pt x="1159" y="3215"/>
                  </a:lnTo>
                  <a:lnTo>
                    <a:pt x="1172" y="3226"/>
                  </a:lnTo>
                  <a:lnTo>
                    <a:pt x="1185" y="3240"/>
                  </a:lnTo>
                  <a:lnTo>
                    <a:pt x="1198" y="3255"/>
                  </a:lnTo>
                  <a:lnTo>
                    <a:pt x="1205" y="3267"/>
                  </a:lnTo>
                  <a:lnTo>
                    <a:pt x="1213" y="3280"/>
                  </a:lnTo>
                  <a:lnTo>
                    <a:pt x="1216" y="3285"/>
                  </a:lnTo>
                  <a:lnTo>
                    <a:pt x="1221" y="3289"/>
                  </a:lnTo>
                  <a:lnTo>
                    <a:pt x="1228" y="3291"/>
                  </a:lnTo>
                  <a:lnTo>
                    <a:pt x="1234" y="3291"/>
                  </a:lnTo>
                  <a:lnTo>
                    <a:pt x="1244" y="3291"/>
                  </a:lnTo>
                  <a:lnTo>
                    <a:pt x="1253" y="3287"/>
                  </a:lnTo>
                  <a:lnTo>
                    <a:pt x="1260" y="3284"/>
                  </a:lnTo>
                  <a:lnTo>
                    <a:pt x="1267" y="3279"/>
                  </a:lnTo>
                  <a:lnTo>
                    <a:pt x="1274" y="3274"/>
                  </a:lnTo>
                  <a:lnTo>
                    <a:pt x="1280" y="3267"/>
                  </a:lnTo>
                  <a:lnTo>
                    <a:pt x="1289" y="3262"/>
                  </a:lnTo>
                  <a:lnTo>
                    <a:pt x="1298" y="3257"/>
                  </a:lnTo>
                  <a:lnTo>
                    <a:pt x="1307" y="3254"/>
                  </a:lnTo>
                  <a:lnTo>
                    <a:pt x="1314" y="3252"/>
                  </a:lnTo>
                  <a:lnTo>
                    <a:pt x="1323" y="3251"/>
                  </a:lnTo>
                  <a:lnTo>
                    <a:pt x="1331" y="3250"/>
                  </a:lnTo>
                  <a:lnTo>
                    <a:pt x="1338" y="3249"/>
                  </a:lnTo>
                  <a:lnTo>
                    <a:pt x="1346" y="3247"/>
                  </a:lnTo>
                  <a:lnTo>
                    <a:pt x="1353" y="3243"/>
                  </a:lnTo>
                  <a:lnTo>
                    <a:pt x="1361" y="3238"/>
                  </a:lnTo>
                  <a:lnTo>
                    <a:pt x="1367" y="3232"/>
                  </a:lnTo>
                  <a:lnTo>
                    <a:pt x="1372" y="3226"/>
                  </a:lnTo>
                  <a:lnTo>
                    <a:pt x="1375" y="3218"/>
                  </a:lnTo>
                  <a:lnTo>
                    <a:pt x="1377" y="3211"/>
                  </a:lnTo>
                  <a:lnTo>
                    <a:pt x="1380" y="3203"/>
                  </a:lnTo>
                  <a:lnTo>
                    <a:pt x="1382" y="3196"/>
                  </a:lnTo>
                  <a:lnTo>
                    <a:pt x="1386" y="3188"/>
                  </a:lnTo>
                  <a:lnTo>
                    <a:pt x="1390" y="3181"/>
                  </a:lnTo>
                  <a:lnTo>
                    <a:pt x="1395" y="3177"/>
                  </a:lnTo>
                  <a:lnTo>
                    <a:pt x="1400" y="3173"/>
                  </a:lnTo>
                  <a:lnTo>
                    <a:pt x="1405" y="3172"/>
                  </a:lnTo>
                  <a:lnTo>
                    <a:pt x="1410" y="3171"/>
                  </a:lnTo>
                  <a:lnTo>
                    <a:pt x="1421" y="3169"/>
                  </a:lnTo>
                  <a:lnTo>
                    <a:pt x="1432" y="3167"/>
                  </a:lnTo>
                  <a:lnTo>
                    <a:pt x="1444" y="3162"/>
                  </a:lnTo>
                  <a:lnTo>
                    <a:pt x="1454" y="3156"/>
                  </a:lnTo>
                  <a:lnTo>
                    <a:pt x="1459" y="3153"/>
                  </a:lnTo>
                  <a:lnTo>
                    <a:pt x="1464" y="3151"/>
                  </a:lnTo>
                  <a:lnTo>
                    <a:pt x="1469" y="3149"/>
                  </a:lnTo>
                  <a:lnTo>
                    <a:pt x="1475" y="3149"/>
                  </a:lnTo>
                  <a:lnTo>
                    <a:pt x="1510" y="3149"/>
                  </a:lnTo>
                  <a:lnTo>
                    <a:pt x="1541" y="3151"/>
                  </a:lnTo>
                  <a:lnTo>
                    <a:pt x="1573" y="3151"/>
                  </a:lnTo>
                  <a:lnTo>
                    <a:pt x="1608" y="3152"/>
                  </a:lnTo>
                  <a:lnTo>
                    <a:pt x="1622" y="3151"/>
                  </a:lnTo>
                  <a:lnTo>
                    <a:pt x="1636" y="3149"/>
                  </a:lnTo>
                  <a:lnTo>
                    <a:pt x="1647" y="3147"/>
                  </a:lnTo>
                  <a:lnTo>
                    <a:pt x="1659" y="3144"/>
                  </a:lnTo>
                  <a:lnTo>
                    <a:pt x="1671" y="3143"/>
                  </a:lnTo>
                  <a:lnTo>
                    <a:pt x="1683" y="3141"/>
                  </a:lnTo>
                  <a:lnTo>
                    <a:pt x="1696" y="3139"/>
                  </a:lnTo>
                  <a:lnTo>
                    <a:pt x="1710" y="3138"/>
                  </a:lnTo>
                  <a:lnTo>
                    <a:pt x="1717" y="3139"/>
                  </a:lnTo>
                  <a:lnTo>
                    <a:pt x="1725" y="3141"/>
                  </a:lnTo>
                  <a:lnTo>
                    <a:pt x="1731" y="3143"/>
                  </a:lnTo>
                  <a:lnTo>
                    <a:pt x="1737" y="3147"/>
                  </a:lnTo>
                  <a:lnTo>
                    <a:pt x="1747" y="3156"/>
                  </a:lnTo>
                  <a:lnTo>
                    <a:pt x="1757" y="3166"/>
                  </a:lnTo>
                  <a:lnTo>
                    <a:pt x="1766" y="3176"/>
                  </a:lnTo>
                  <a:lnTo>
                    <a:pt x="1777" y="3186"/>
                  </a:lnTo>
                  <a:lnTo>
                    <a:pt x="1782" y="3188"/>
                  </a:lnTo>
                  <a:lnTo>
                    <a:pt x="1789" y="3192"/>
                  </a:lnTo>
                  <a:lnTo>
                    <a:pt x="1796" y="3193"/>
                  </a:lnTo>
                  <a:lnTo>
                    <a:pt x="1804" y="3193"/>
                  </a:lnTo>
                  <a:lnTo>
                    <a:pt x="1865" y="3193"/>
                  </a:lnTo>
                  <a:lnTo>
                    <a:pt x="1870" y="3195"/>
                  </a:lnTo>
                  <a:lnTo>
                    <a:pt x="1875" y="3196"/>
                  </a:lnTo>
                  <a:lnTo>
                    <a:pt x="1879" y="3198"/>
                  </a:lnTo>
                  <a:lnTo>
                    <a:pt x="1883" y="3201"/>
                  </a:lnTo>
                  <a:lnTo>
                    <a:pt x="1890" y="3207"/>
                  </a:lnTo>
                  <a:lnTo>
                    <a:pt x="1897" y="3215"/>
                  </a:lnTo>
                  <a:lnTo>
                    <a:pt x="1903" y="3223"/>
                  </a:lnTo>
                  <a:lnTo>
                    <a:pt x="1909" y="3230"/>
                  </a:lnTo>
                  <a:lnTo>
                    <a:pt x="1913" y="3232"/>
                  </a:lnTo>
                  <a:lnTo>
                    <a:pt x="1917" y="3235"/>
                  </a:lnTo>
                  <a:lnTo>
                    <a:pt x="1922" y="3236"/>
                  </a:lnTo>
                  <a:lnTo>
                    <a:pt x="1927" y="3236"/>
                  </a:lnTo>
                  <a:lnTo>
                    <a:pt x="1943" y="3232"/>
                  </a:lnTo>
                  <a:lnTo>
                    <a:pt x="1958" y="3228"/>
                  </a:lnTo>
                  <a:lnTo>
                    <a:pt x="1964" y="3228"/>
                  </a:lnTo>
                  <a:lnTo>
                    <a:pt x="1971" y="3231"/>
                  </a:lnTo>
                  <a:lnTo>
                    <a:pt x="1976" y="3233"/>
                  </a:lnTo>
                  <a:lnTo>
                    <a:pt x="1981" y="3236"/>
                  </a:lnTo>
                  <a:lnTo>
                    <a:pt x="1986" y="3238"/>
                  </a:lnTo>
                  <a:lnTo>
                    <a:pt x="1991" y="3242"/>
                  </a:lnTo>
                  <a:lnTo>
                    <a:pt x="1996" y="3243"/>
                  </a:lnTo>
                  <a:lnTo>
                    <a:pt x="2002" y="3243"/>
                  </a:lnTo>
                  <a:lnTo>
                    <a:pt x="2017" y="3242"/>
                  </a:lnTo>
                  <a:lnTo>
                    <a:pt x="2030" y="3240"/>
                  </a:lnTo>
                  <a:lnTo>
                    <a:pt x="2042" y="3237"/>
                  </a:lnTo>
                  <a:lnTo>
                    <a:pt x="2056" y="3236"/>
                  </a:lnTo>
                  <a:lnTo>
                    <a:pt x="2064" y="3236"/>
                  </a:lnTo>
                  <a:lnTo>
                    <a:pt x="2071" y="3237"/>
                  </a:lnTo>
                  <a:lnTo>
                    <a:pt x="2077" y="3240"/>
                  </a:lnTo>
                  <a:lnTo>
                    <a:pt x="2084" y="3242"/>
                  </a:lnTo>
                  <a:lnTo>
                    <a:pt x="2089" y="3246"/>
                  </a:lnTo>
                  <a:lnTo>
                    <a:pt x="2092" y="3250"/>
                  </a:lnTo>
                  <a:lnTo>
                    <a:pt x="2095" y="3256"/>
                  </a:lnTo>
                  <a:lnTo>
                    <a:pt x="2096" y="3262"/>
                  </a:lnTo>
                  <a:lnTo>
                    <a:pt x="2096" y="3329"/>
                  </a:lnTo>
                  <a:lnTo>
                    <a:pt x="2096" y="3338"/>
                  </a:lnTo>
                  <a:lnTo>
                    <a:pt x="2097" y="3346"/>
                  </a:lnTo>
                  <a:lnTo>
                    <a:pt x="2100" y="3354"/>
                  </a:lnTo>
                  <a:lnTo>
                    <a:pt x="2102" y="3360"/>
                  </a:lnTo>
                  <a:lnTo>
                    <a:pt x="2110" y="3373"/>
                  </a:lnTo>
                  <a:lnTo>
                    <a:pt x="2120" y="3384"/>
                  </a:lnTo>
                  <a:lnTo>
                    <a:pt x="2144" y="3405"/>
                  </a:lnTo>
                  <a:lnTo>
                    <a:pt x="2170" y="3427"/>
                  </a:lnTo>
                  <a:lnTo>
                    <a:pt x="2179" y="3435"/>
                  </a:lnTo>
                  <a:lnTo>
                    <a:pt x="2187" y="3444"/>
                  </a:lnTo>
                  <a:lnTo>
                    <a:pt x="2193" y="3453"/>
                  </a:lnTo>
                  <a:lnTo>
                    <a:pt x="2199" y="3462"/>
                  </a:lnTo>
                  <a:lnTo>
                    <a:pt x="2204" y="3469"/>
                  </a:lnTo>
                  <a:lnTo>
                    <a:pt x="2212" y="3477"/>
                  </a:lnTo>
                  <a:lnTo>
                    <a:pt x="2219" y="3484"/>
                  </a:lnTo>
                  <a:lnTo>
                    <a:pt x="2230" y="3491"/>
                  </a:lnTo>
                  <a:lnTo>
                    <a:pt x="2230" y="3491"/>
                  </a:lnTo>
                  <a:lnTo>
                    <a:pt x="2233" y="3488"/>
                  </a:lnTo>
                  <a:lnTo>
                    <a:pt x="2237" y="3487"/>
                  </a:lnTo>
                  <a:lnTo>
                    <a:pt x="2240" y="3488"/>
                  </a:lnTo>
                  <a:lnTo>
                    <a:pt x="2245" y="3489"/>
                  </a:lnTo>
                  <a:lnTo>
                    <a:pt x="2248" y="3491"/>
                  </a:lnTo>
                  <a:lnTo>
                    <a:pt x="2252" y="3494"/>
                  </a:lnTo>
                  <a:lnTo>
                    <a:pt x="2256" y="3501"/>
                  </a:lnTo>
                  <a:lnTo>
                    <a:pt x="2259" y="3509"/>
                  </a:lnTo>
                  <a:lnTo>
                    <a:pt x="2263" y="3520"/>
                  </a:lnTo>
                  <a:lnTo>
                    <a:pt x="2267" y="3528"/>
                  </a:lnTo>
                  <a:lnTo>
                    <a:pt x="2269" y="3532"/>
                  </a:lnTo>
                  <a:lnTo>
                    <a:pt x="2272" y="3536"/>
                  </a:lnTo>
                  <a:lnTo>
                    <a:pt x="2276" y="3540"/>
                  </a:lnTo>
                  <a:lnTo>
                    <a:pt x="2279" y="3543"/>
                  </a:lnTo>
                  <a:lnTo>
                    <a:pt x="2284" y="3537"/>
                  </a:lnTo>
                  <a:lnTo>
                    <a:pt x="2288" y="3532"/>
                  </a:lnTo>
                  <a:lnTo>
                    <a:pt x="2292" y="3526"/>
                  </a:lnTo>
                  <a:lnTo>
                    <a:pt x="2294" y="3521"/>
                  </a:lnTo>
                  <a:lnTo>
                    <a:pt x="2299" y="3509"/>
                  </a:lnTo>
                  <a:lnTo>
                    <a:pt x="2308" y="3498"/>
                  </a:lnTo>
                  <a:lnTo>
                    <a:pt x="2312" y="3494"/>
                  </a:lnTo>
                  <a:lnTo>
                    <a:pt x="2318" y="3492"/>
                  </a:lnTo>
                  <a:lnTo>
                    <a:pt x="2325" y="3489"/>
                  </a:lnTo>
                  <a:lnTo>
                    <a:pt x="2330" y="3487"/>
                  </a:lnTo>
                  <a:lnTo>
                    <a:pt x="2335" y="3484"/>
                  </a:lnTo>
                  <a:lnTo>
                    <a:pt x="2337" y="3482"/>
                  </a:lnTo>
                  <a:lnTo>
                    <a:pt x="2340" y="3478"/>
                  </a:lnTo>
                  <a:lnTo>
                    <a:pt x="2341" y="3474"/>
                  </a:lnTo>
                  <a:lnTo>
                    <a:pt x="2343" y="3466"/>
                  </a:lnTo>
                  <a:lnTo>
                    <a:pt x="2343" y="3456"/>
                  </a:lnTo>
                  <a:lnTo>
                    <a:pt x="2343" y="3358"/>
                  </a:lnTo>
                  <a:lnTo>
                    <a:pt x="2345" y="3349"/>
                  </a:lnTo>
                  <a:lnTo>
                    <a:pt x="2346" y="3340"/>
                  </a:lnTo>
                  <a:lnTo>
                    <a:pt x="2348" y="3333"/>
                  </a:lnTo>
                  <a:lnTo>
                    <a:pt x="2351" y="3325"/>
                  </a:lnTo>
                  <a:lnTo>
                    <a:pt x="2355" y="3318"/>
                  </a:lnTo>
                  <a:lnTo>
                    <a:pt x="2357" y="3310"/>
                  </a:lnTo>
                  <a:lnTo>
                    <a:pt x="2358" y="3302"/>
                  </a:lnTo>
                  <a:lnTo>
                    <a:pt x="2360" y="3292"/>
                  </a:lnTo>
                  <a:lnTo>
                    <a:pt x="2358" y="3287"/>
                  </a:lnTo>
                  <a:lnTo>
                    <a:pt x="2357" y="3282"/>
                  </a:lnTo>
                  <a:lnTo>
                    <a:pt x="2353" y="3277"/>
                  </a:lnTo>
                  <a:lnTo>
                    <a:pt x="2351" y="3274"/>
                  </a:lnTo>
                  <a:lnTo>
                    <a:pt x="2343" y="3266"/>
                  </a:lnTo>
                  <a:lnTo>
                    <a:pt x="2336" y="3256"/>
                  </a:lnTo>
                  <a:lnTo>
                    <a:pt x="2332" y="3250"/>
                  </a:lnTo>
                  <a:lnTo>
                    <a:pt x="2330" y="3242"/>
                  </a:lnTo>
                  <a:lnTo>
                    <a:pt x="2328" y="3236"/>
                  </a:lnTo>
                  <a:lnTo>
                    <a:pt x="2327" y="3228"/>
                  </a:lnTo>
                  <a:lnTo>
                    <a:pt x="2325" y="3220"/>
                  </a:lnTo>
                  <a:lnTo>
                    <a:pt x="2322" y="3213"/>
                  </a:lnTo>
                  <a:lnTo>
                    <a:pt x="2317" y="3207"/>
                  </a:lnTo>
                  <a:lnTo>
                    <a:pt x="2312" y="3201"/>
                  </a:lnTo>
                  <a:lnTo>
                    <a:pt x="2301" y="3191"/>
                  </a:lnTo>
                  <a:lnTo>
                    <a:pt x="2287" y="3181"/>
                  </a:lnTo>
                  <a:lnTo>
                    <a:pt x="2283" y="3176"/>
                  </a:lnTo>
                  <a:lnTo>
                    <a:pt x="2281" y="3169"/>
                  </a:lnTo>
                  <a:lnTo>
                    <a:pt x="2279" y="3167"/>
                  </a:lnTo>
                  <a:lnTo>
                    <a:pt x="2277" y="3164"/>
                  </a:lnTo>
                  <a:lnTo>
                    <a:pt x="2276" y="3163"/>
                  </a:lnTo>
                  <a:lnTo>
                    <a:pt x="2272" y="3162"/>
                  </a:lnTo>
                  <a:lnTo>
                    <a:pt x="2267" y="3166"/>
                  </a:lnTo>
                  <a:lnTo>
                    <a:pt x="2262" y="3172"/>
                  </a:lnTo>
                  <a:lnTo>
                    <a:pt x="2254" y="3177"/>
                  </a:lnTo>
                  <a:lnTo>
                    <a:pt x="2248" y="3182"/>
                  </a:lnTo>
                  <a:lnTo>
                    <a:pt x="2242" y="3187"/>
                  </a:lnTo>
                  <a:lnTo>
                    <a:pt x="2237" y="3193"/>
                  </a:lnTo>
                  <a:lnTo>
                    <a:pt x="2230" y="3202"/>
                  </a:lnTo>
                  <a:lnTo>
                    <a:pt x="2225" y="3210"/>
                  </a:lnTo>
                  <a:lnTo>
                    <a:pt x="2223" y="3213"/>
                  </a:lnTo>
                  <a:lnTo>
                    <a:pt x="2219" y="3216"/>
                  </a:lnTo>
                  <a:lnTo>
                    <a:pt x="2215" y="3217"/>
                  </a:lnTo>
                  <a:lnTo>
                    <a:pt x="2210" y="3217"/>
                  </a:lnTo>
                  <a:lnTo>
                    <a:pt x="2185" y="3217"/>
                  </a:lnTo>
                  <a:lnTo>
                    <a:pt x="2175" y="3221"/>
                  </a:lnTo>
                  <a:lnTo>
                    <a:pt x="2166" y="3223"/>
                  </a:lnTo>
                  <a:lnTo>
                    <a:pt x="2159" y="3222"/>
                  </a:lnTo>
                  <a:lnTo>
                    <a:pt x="2153" y="3222"/>
                  </a:lnTo>
                  <a:lnTo>
                    <a:pt x="2153" y="3200"/>
                  </a:lnTo>
                  <a:lnTo>
                    <a:pt x="2154" y="3190"/>
                  </a:lnTo>
                  <a:lnTo>
                    <a:pt x="2156" y="3181"/>
                  </a:lnTo>
                  <a:lnTo>
                    <a:pt x="2160" y="3172"/>
                  </a:lnTo>
                  <a:lnTo>
                    <a:pt x="2164" y="3163"/>
                  </a:lnTo>
                  <a:lnTo>
                    <a:pt x="2168" y="3154"/>
                  </a:lnTo>
                  <a:lnTo>
                    <a:pt x="2171" y="3147"/>
                  </a:lnTo>
                  <a:lnTo>
                    <a:pt x="2173" y="3137"/>
                  </a:lnTo>
                  <a:lnTo>
                    <a:pt x="2174" y="3127"/>
                  </a:lnTo>
                  <a:lnTo>
                    <a:pt x="2173" y="3114"/>
                  </a:lnTo>
                  <a:lnTo>
                    <a:pt x="2169" y="3103"/>
                  </a:lnTo>
                  <a:lnTo>
                    <a:pt x="2165" y="3093"/>
                  </a:lnTo>
                  <a:lnTo>
                    <a:pt x="2160" y="3082"/>
                  </a:lnTo>
                  <a:lnTo>
                    <a:pt x="2154" y="3064"/>
                  </a:lnTo>
                  <a:lnTo>
                    <a:pt x="2148" y="3049"/>
                  </a:lnTo>
                  <a:lnTo>
                    <a:pt x="2144" y="3043"/>
                  </a:lnTo>
                  <a:lnTo>
                    <a:pt x="2139" y="3038"/>
                  </a:lnTo>
                  <a:lnTo>
                    <a:pt x="2136" y="3033"/>
                  </a:lnTo>
                  <a:lnTo>
                    <a:pt x="2135" y="3026"/>
                  </a:lnTo>
                  <a:lnTo>
                    <a:pt x="2135" y="3021"/>
                  </a:lnTo>
                  <a:lnTo>
                    <a:pt x="2136" y="3016"/>
                  </a:lnTo>
                  <a:lnTo>
                    <a:pt x="2134" y="2991"/>
                  </a:lnTo>
                  <a:lnTo>
                    <a:pt x="2131" y="2970"/>
                  </a:lnTo>
                  <a:lnTo>
                    <a:pt x="2130" y="2949"/>
                  </a:lnTo>
                  <a:lnTo>
                    <a:pt x="2130" y="2925"/>
                  </a:lnTo>
                  <a:lnTo>
                    <a:pt x="2130" y="2908"/>
                  </a:lnTo>
                  <a:lnTo>
                    <a:pt x="2129" y="2895"/>
                  </a:lnTo>
                  <a:lnTo>
                    <a:pt x="2129" y="2881"/>
                  </a:lnTo>
                  <a:lnTo>
                    <a:pt x="2128" y="2865"/>
                  </a:lnTo>
                  <a:lnTo>
                    <a:pt x="2129" y="2848"/>
                  </a:lnTo>
                  <a:lnTo>
                    <a:pt x="2131" y="2834"/>
                  </a:lnTo>
                  <a:lnTo>
                    <a:pt x="2133" y="2827"/>
                  </a:lnTo>
                  <a:lnTo>
                    <a:pt x="2133" y="2819"/>
                  </a:lnTo>
                  <a:lnTo>
                    <a:pt x="2133" y="2812"/>
                  </a:lnTo>
                  <a:lnTo>
                    <a:pt x="2130" y="2804"/>
                  </a:lnTo>
                  <a:lnTo>
                    <a:pt x="2125" y="2808"/>
                  </a:lnTo>
                  <a:lnTo>
                    <a:pt x="2120" y="2812"/>
                  </a:lnTo>
                  <a:lnTo>
                    <a:pt x="2117" y="2817"/>
                  </a:lnTo>
                  <a:lnTo>
                    <a:pt x="2115" y="2822"/>
                  </a:lnTo>
                  <a:lnTo>
                    <a:pt x="2110" y="2832"/>
                  </a:lnTo>
                  <a:lnTo>
                    <a:pt x="2104" y="2843"/>
                  </a:lnTo>
                  <a:lnTo>
                    <a:pt x="2095" y="2861"/>
                  </a:lnTo>
                  <a:lnTo>
                    <a:pt x="2087" y="2877"/>
                  </a:lnTo>
                  <a:lnTo>
                    <a:pt x="2086" y="2885"/>
                  </a:lnTo>
                  <a:lnTo>
                    <a:pt x="2084" y="2893"/>
                  </a:lnTo>
                  <a:lnTo>
                    <a:pt x="2084" y="2902"/>
                  </a:lnTo>
                  <a:lnTo>
                    <a:pt x="2084" y="2912"/>
                  </a:lnTo>
                  <a:lnTo>
                    <a:pt x="2086" y="2931"/>
                  </a:lnTo>
                  <a:lnTo>
                    <a:pt x="2089" y="2950"/>
                  </a:lnTo>
                  <a:lnTo>
                    <a:pt x="2085" y="2944"/>
                  </a:lnTo>
                  <a:lnTo>
                    <a:pt x="2077" y="2932"/>
                  </a:lnTo>
                  <a:lnTo>
                    <a:pt x="2070" y="2922"/>
                  </a:lnTo>
                  <a:lnTo>
                    <a:pt x="2064" y="2911"/>
                  </a:lnTo>
                  <a:lnTo>
                    <a:pt x="2056" y="2900"/>
                  </a:lnTo>
                  <a:lnTo>
                    <a:pt x="2052" y="2890"/>
                  </a:lnTo>
                  <a:lnTo>
                    <a:pt x="2048" y="2882"/>
                  </a:lnTo>
                  <a:lnTo>
                    <a:pt x="2043" y="2875"/>
                  </a:lnTo>
                  <a:lnTo>
                    <a:pt x="2037" y="2868"/>
                  </a:lnTo>
                  <a:lnTo>
                    <a:pt x="2030" y="2866"/>
                  </a:lnTo>
                  <a:lnTo>
                    <a:pt x="2023" y="2863"/>
                  </a:lnTo>
                  <a:lnTo>
                    <a:pt x="2017" y="2862"/>
                  </a:lnTo>
                  <a:lnTo>
                    <a:pt x="2011" y="2862"/>
                  </a:lnTo>
                  <a:lnTo>
                    <a:pt x="2005" y="2862"/>
                  </a:lnTo>
                  <a:lnTo>
                    <a:pt x="1997" y="2862"/>
                  </a:lnTo>
                  <a:lnTo>
                    <a:pt x="1991" y="2861"/>
                  </a:lnTo>
                  <a:lnTo>
                    <a:pt x="1983" y="2858"/>
                  </a:lnTo>
                  <a:lnTo>
                    <a:pt x="1988" y="2847"/>
                  </a:lnTo>
                  <a:lnTo>
                    <a:pt x="1993" y="2837"/>
                  </a:lnTo>
                  <a:lnTo>
                    <a:pt x="2000" y="2832"/>
                  </a:lnTo>
                  <a:lnTo>
                    <a:pt x="2008" y="2828"/>
                  </a:lnTo>
                  <a:lnTo>
                    <a:pt x="2011" y="2826"/>
                  </a:lnTo>
                  <a:lnTo>
                    <a:pt x="2015" y="2824"/>
                  </a:lnTo>
                  <a:lnTo>
                    <a:pt x="2016" y="2821"/>
                  </a:lnTo>
                  <a:lnTo>
                    <a:pt x="2017" y="2817"/>
                  </a:lnTo>
                  <a:lnTo>
                    <a:pt x="2016" y="2812"/>
                  </a:lnTo>
                  <a:lnTo>
                    <a:pt x="2013" y="2808"/>
                  </a:lnTo>
                  <a:lnTo>
                    <a:pt x="2008" y="2806"/>
                  </a:lnTo>
                  <a:lnTo>
                    <a:pt x="2003" y="2804"/>
                  </a:lnTo>
                  <a:lnTo>
                    <a:pt x="1948" y="2804"/>
                  </a:lnTo>
                  <a:lnTo>
                    <a:pt x="1947" y="2796"/>
                  </a:lnTo>
                  <a:lnTo>
                    <a:pt x="1948" y="2787"/>
                  </a:lnTo>
                  <a:lnTo>
                    <a:pt x="1953" y="2774"/>
                  </a:lnTo>
                  <a:lnTo>
                    <a:pt x="1959" y="2762"/>
                  </a:lnTo>
                  <a:lnTo>
                    <a:pt x="1959" y="2745"/>
                  </a:lnTo>
                  <a:lnTo>
                    <a:pt x="1938" y="2745"/>
                  </a:lnTo>
                  <a:lnTo>
                    <a:pt x="1946" y="2732"/>
                  </a:lnTo>
                  <a:lnTo>
                    <a:pt x="1953" y="2718"/>
                  </a:lnTo>
                  <a:lnTo>
                    <a:pt x="1956" y="2701"/>
                  </a:lnTo>
                  <a:lnTo>
                    <a:pt x="1956" y="2684"/>
                  </a:lnTo>
                  <a:lnTo>
                    <a:pt x="1962" y="2683"/>
                  </a:lnTo>
                  <a:lnTo>
                    <a:pt x="1967" y="2685"/>
                  </a:lnTo>
                  <a:lnTo>
                    <a:pt x="1971" y="2688"/>
                  </a:lnTo>
                  <a:lnTo>
                    <a:pt x="1974" y="2693"/>
                  </a:lnTo>
                  <a:lnTo>
                    <a:pt x="1977" y="2696"/>
                  </a:lnTo>
                  <a:lnTo>
                    <a:pt x="1979" y="2703"/>
                  </a:lnTo>
                  <a:lnTo>
                    <a:pt x="1982" y="2708"/>
                  </a:lnTo>
                  <a:lnTo>
                    <a:pt x="1984" y="2713"/>
                  </a:lnTo>
                  <a:lnTo>
                    <a:pt x="1989" y="2716"/>
                  </a:lnTo>
                  <a:lnTo>
                    <a:pt x="1993" y="2719"/>
                  </a:lnTo>
                  <a:lnTo>
                    <a:pt x="1997" y="2720"/>
                  </a:lnTo>
                  <a:lnTo>
                    <a:pt x="2001" y="2722"/>
                  </a:lnTo>
                  <a:lnTo>
                    <a:pt x="2005" y="2722"/>
                  </a:lnTo>
                  <a:lnTo>
                    <a:pt x="2013" y="2720"/>
                  </a:lnTo>
                  <a:lnTo>
                    <a:pt x="2023" y="2720"/>
                  </a:lnTo>
                  <a:lnTo>
                    <a:pt x="2035" y="2723"/>
                  </a:lnTo>
                  <a:lnTo>
                    <a:pt x="2046" y="2724"/>
                  </a:lnTo>
                  <a:lnTo>
                    <a:pt x="2047" y="2733"/>
                  </a:lnTo>
                  <a:lnTo>
                    <a:pt x="2050" y="2742"/>
                  </a:lnTo>
                  <a:lnTo>
                    <a:pt x="2052" y="2748"/>
                  </a:lnTo>
                  <a:lnTo>
                    <a:pt x="2056" y="2757"/>
                  </a:lnTo>
                  <a:lnTo>
                    <a:pt x="2062" y="2755"/>
                  </a:lnTo>
                  <a:lnTo>
                    <a:pt x="2066" y="2740"/>
                  </a:lnTo>
                  <a:lnTo>
                    <a:pt x="2067" y="2727"/>
                  </a:lnTo>
                  <a:lnTo>
                    <a:pt x="2069" y="2713"/>
                  </a:lnTo>
                  <a:lnTo>
                    <a:pt x="2072" y="2698"/>
                  </a:lnTo>
                  <a:lnTo>
                    <a:pt x="2080" y="2685"/>
                  </a:lnTo>
                  <a:lnTo>
                    <a:pt x="2087" y="2674"/>
                  </a:lnTo>
                  <a:lnTo>
                    <a:pt x="2091" y="2669"/>
                  </a:lnTo>
                  <a:lnTo>
                    <a:pt x="2094" y="2663"/>
                  </a:lnTo>
                  <a:lnTo>
                    <a:pt x="2095" y="2656"/>
                  </a:lnTo>
                  <a:lnTo>
                    <a:pt x="2096" y="2649"/>
                  </a:lnTo>
                  <a:lnTo>
                    <a:pt x="2096" y="2621"/>
                  </a:lnTo>
                  <a:lnTo>
                    <a:pt x="2097" y="2607"/>
                  </a:lnTo>
                  <a:lnTo>
                    <a:pt x="2100" y="2594"/>
                  </a:lnTo>
                  <a:lnTo>
                    <a:pt x="2104" y="2582"/>
                  </a:lnTo>
                  <a:lnTo>
                    <a:pt x="2107" y="2571"/>
                  </a:lnTo>
                  <a:lnTo>
                    <a:pt x="2112" y="2558"/>
                  </a:lnTo>
                  <a:lnTo>
                    <a:pt x="2116" y="2547"/>
                  </a:lnTo>
                  <a:lnTo>
                    <a:pt x="2120" y="2535"/>
                  </a:lnTo>
                  <a:lnTo>
                    <a:pt x="2121" y="2519"/>
                  </a:lnTo>
                  <a:lnTo>
                    <a:pt x="2123" y="2503"/>
                  </a:lnTo>
                  <a:lnTo>
                    <a:pt x="2125" y="2488"/>
                  </a:lnTo>
                  <a:lnTo>
                    <a:pt x="2128" y="2474"/>
                  </a:lnTo>
                  <a:lnTo>
                    <a:pt x="2131" y="2461"/>
                  </a:lnTo>
                  <a:lnTo>
                    <a:pt x="2138" y="2448"/>
                  </a:lnTo>
                  <a:lnTo>
                    <a:pt x="2145" y="2437"/>
                  </a:lnTo>
                  <a:lnTo>
                    <a:pt x="2155" y="2425"/>
                  </a:lnTo>
                  <a:lnTo>
                    <a:pt x="2168" y="2415"/>
                  </a:lnTo>
                  <a:lnTo>
                    <a:pt x="2176" y="2410"/>
                  </a:lnTo>
                  <a:lnTo>
                    <a:pt x="2185" y="2405"/>
                  </a:lnTo>
                  <a:lnTo>
                    <a:pt x="2193" y="2399"/>
                  </a:lnTo>
                  <a:lnTo>
                    <a:pt x="2199" y="2392"/>
                  </a:lnTo>
                  <a:lnTo>
                    <a:pt x="2204" y="2380"/>
                  </a:lnTo>
                  <a:lnTo>
                    <a:pt x="2208" y="2369"/>
                  </a:lnTo>
                  <a:lnTo>
                    <a:pt x="2213" y="2363"/>
                  </a:lnTo>
                  <a:lnTo>
                    <a:pt x="2218" y="2356"/>
                  </a:lnTo>
                  <a:lnTo>
                    <a:pt x="2224" y="2353"/>
                  </a:lnTo>
                  <a:lnTo>
                    <a:pt x="2230" y="2346"/>
                  </a:lnTo>
                  <a:lnTo>
                    <a:pt x="2239" y="2336"/>
                  </a:lnTo>
                  <a:lnTo>
                    <a:pt x="2249" y="2328"/>
                  </a:lnTo>
                  <a:lnTo>
                    <a:pt x="2258" y="2324"/>
                  </a:lnTo>
                  <a:lnTo>
                    <a:pt x="2266" y="2319"/>
                  </a:lnTo>
                  <a:lnTo>
                    <a:pt x="2272" y="2312"/>
                  </a:lnTo>
                  <a:lnTo>
                    <a:pt x="2278" y="2307"/>
                  </a:lnTo>
                  <a:lnTo>
                    <a:pt x="2291" y="2295"/>
                  </a:lnTo>
                  <a:lnTo>
                    <a:pt x="2301" y="2281"/>
                  </a:lnTo>
                  <a:lnTo>
                    <a:pt x="2312" y="2270"/>
                  </a:lnTo>
                  <a:lnTo>
                    <a:pt x="2325" y="2260"/>
                  </a:lnTo>
                  <a:lnTo>
                    <a:pt x="2332" y="2257"/>
                  </a:lnTo>
                  <a:lnTo>
                    <a:pt x="2340" y="2253"/>
                  </a:lnTo>
                  <a:lnTo>
                    <a:pt x="2347" y="2252"/>
                  </a:lnTo>
                  <a:lnTo>
                    <a:pt x="2357" y="2251"/>
                  </a:lnTo>
                  <a:lnTo>
                    <a:pt x="2361" y="2252"/>
                  </a:lnTo>
                  <a:lnTo>
                    <a:pt x="2365" y="2253"/>
                  </a:lnTo>
                  <a:lnTo>
                    <a:pt x="2368" y="2256"/>
                  </a:lnTo>
                  <a:lnTo>
                    <a:pt x="2371" y="2259"/>
                  </a:lnTo>
                  <a:lnTo>
                    <a:pt x="2376" y="2266"/>
                  </a:lnTo>
                  <a:lnTo>
                    <a:pt x="2381" y="2275"/>
                  </a:lnTo>
                  <a:lnTo>
                    <a:pt x="2385" y="2284"/>
                  </a:lnTo>
                  <a:lnTo>
                    <a:pt x="2390" y="2290"/>
                  </a:lnTo>
                  <a:lnTo>
                    <a:pt x="2394" y="2294"/>
                  </a:lnTo>
                  <a:lnTo>
                    <a:pt x="2396" y="2296"/>
                  </a:lnTo>
                  <a:lnTo>
                    <a:pt x="2400" y="2297"/>
                  </a:lnTo>
                  <a:lnTo>
                    <a:pt x="2405" y="2297"/>
                  </a:lnTo>
                  <a:lnTo>
                    <a:pt x="2410" y="2297"/>
                  </a:lnTo>
                  <a:lnTo>
                    <a:pt x="2414" y="2295"/>
                  </a:lnTo>
                  <a:lnTo>
                    <a:pt x="2416" y="2292"/>
                  </a:lnTo>
                  <a:lnTo>
                    <a:pt x="2419" y="2289"/>
                  </a:lnTo>
                  <a:lnTo>
                    <a:pt x="2424" y="2279"/>
                  </a:lnTo>
                  <a:lnTo>
                    <a:pt x="2426" y="2269"/>
                  </a:lnTo>
                  <a:lnTo>
                    <a:pt x="2431" y="2261"/>
                  </a:lnTo>
                  <a:lnTo>
                    <a:pt x="2436" y="2256"/>
                  </a:lnTo>
                  <a:lnTo>
                    <a:pt x="2444" y="2252"/>
                  </a:lnTo>
                  <a:lnTo>
                    <a:pt x="2450" y="2247"/>
                  </a:lnTo>
                  <a:lnTo>
                    <a:pt x="2455" y="2242"/>
                  </a:lnTo>
                  <a:lnTo>
                    <a:pt x="2461" y="2238"/>
                  </a:lnTo>
                  <a:lnTo>
                    <a:pt x="2465" y="2238"/>
                  </a:lnTo>
                  <a:lnTo>
                    <a:pt x="2470" y="2240"/>
                  </a:lnTo>
                  <a:lnTo>
                    <a:pt x="2473" y="2242"/>
                  </a:lnTo>
                  <a:lnTo>
                    <a:pt x="2476" y="2246"/>
                  </a:lnTo>
                  <a:lnTo>
                    <a:pt x="2479" y="2248"/>
                  </a:lnTo>
                  <a:lnTo>
                    <a:pt x="2480" y="2253"/>
                  </a:lnTo>
                  <a:lnTo>
                    <a:pt x="2481" y="2257"/>
                  </a:lnTo>
                  <a:lnTo>
                    <a:pt x="2483" y="2262"/>
                  </a:lnTo>
                  <a:lnTo>
                    <a:pt x="2481" y="2270"/>
                  </a:lnTo>
                  <a:lnTo>
                    <a:pt x="2480" y="2277"/>
                  </a:lnTo>
                  <a:lnTo>
                    <a:pt x="2476" y="2284"/>
                  </a:lnTo>
                  <a:lnTo>
                    <a:pt x="2473" y="2291"/>
                  </a:lnTo>
                  <a:lnTo>
                    <a:pt x="2485" y="2286"/>
                  </a:lnTo>
                  <a:lnTo>
                    <a:pt x="2495" y="2282"/>
                  </a:lnTo>
                  <a:lnTo>
                    <a:pt x="2500" y="2279"/>
                  </a:lnTo>
                  <a:lnTo>
                    <a:pt x="2505" y="2275"/>
                  </a:lnTo>
                  <a:lnTo>
                    <a:pt x="2509" y="2271"/>
                  </a:lnTo>
                  <a:lnTo>
                    <a:pt x="2513" y="2266"/>
                  </a:lnTo>
                  <a:lnTo>
                    <a:pt x="2518" y="2257"/>
                  </a:lnTo>
                  <a:lnTo>
                    <a:pt x="2522" y="2248"/>
                  </a:lnTo>
                  <a:lnTo>
                    <a:pt x="2524" y="2245"/>
                  </a:lnTo>
                  <a:lnTo>
                    <a:pt x="2527" y="2242"/>
                  </a:lnTo>
                  <a:lnTo>
                    <a:pt x="2530" y="2240"/>
                  </a:lnTo>
                  <a:lnTo>
                    <a:pt x="2535" y="2240"/>
                  </a:lnTo>
                  <a:lnTo>
                    <a:pt x="2535" y="2257"/>
                  </a:lnTo>
                  <a:lnTo>
                    <a:pt x="2535" y="2275"/>
                  </a:lnTo>
                  <a:lnTo>
                    <a:pt x="2535" y="2287"/>
                  </a:lnTo>
                  <a:lnTo>
                    <a:pt x="2537" y="2299"/>
                  </a:lnTo>
                  <a:lnTo>
                    <a:pt x="2537" y="2310"/>
                  </a:lnTo>
                  <a:lnTo>
                    <a:pt x="2534" y="2323"/>
                  </a:lnTo>
                  <a:lnTo>
                    <a:pt x="2532" y="2328"/>
                  </a:lnTo>
                  <a:lnTo>
                    <a:pt x="2529" y="2331"/>
                  </a:lnTo>
                  <a:lnTo>
                    <a:pt x="2525" y="2334"/>
                  </a:lnTo>
                  <a:lnTo>
                    <a:pt x="2522" y="2336"/>
                  </a:lnTo>
                  <a:lnTo>
                    <a:pt x="2513" y="2338"/>
                  </a:lnTo>
                  <a:lnTo>
                    <a:pt x="2502" y="2339"/>
                  </a:lnTo>
                  <a:lnTo>
                    <a:pt x="2490" y="2335"/>
                  </a:lnTo>
                  <a:lnTo>
                    <a:pt x="2478" y="2333"/>
                  </a:lnTo>
                  <a:lnTo>
                    <a:pt x="2470" y="2333"/>
                  </a:lnTo>
                  <a:lnTo>
                    <a:pt x="2463" y="2336"/>
                  </a:lnTo>
                  <a:lnTo>
                    <a:pt x="2456" y="2340"/>
                  </a:lnTo>
                  <a:lnTo>
                    <a:pt x="2450" y="2345"/>
                  </a:lnTo>
                  <a:lnTo>
                    <a:pt x="2444" y="2350"/>
                  </a:lnTo>
                  <a:lnTo>
                    <a:pt x="2438" y="2354"/>
                  </a:lnTo>
                  <a:lnTo>
                    <a:pt x="2430" y="2358"/>
                  </a:lnTo>
                  <a:lnTo>
                    <a:pt x="2421" y="2360"/>
                  </a:lnTo>
                  <a:lnTo>
                    <a:pt x="2412" y="2361"/>
                  </a:lnTo>
                  <a:lnTo>
                    <a:pt x="2405" y="2364"/>
                  </a:lnTo>
                  <a:lnTo>
                    <a:pt x="2397" y="2368"/>
                  </a:lnTo>
                  <a:lnTo>
                    <a:pt x="2390" y="2371"/>
                  </a:lnTo>
                  <a:lnTo>
                    <a:pt x="2384" y="2376"/>
                  </a:lnTo>
                  <a:lnTo>
                    <a:pt x="2379" y="2383"/>
                  </a:lnTo>
                  <a:lnTo>
                    <a:pt x="2375" y="2390"/>
                  </a:lnTo>
                  <a:lnTo>
                    <a:pt x="2371" y="2398"/>
                  </a:lnTo>
                  <a:lnTo>
                    <a:pt x="2385" y="2394"/>
                  </a:lnTo>
                  <a:lnTo>
                    <a:pt x="2397" y="2392"/>
                  </a:lnTo>
                  <a:lnTo>
                    <a:pt x="2410" y="2390"/>
                  </a:lnTo>
                  <a:lnTo>
                    <a:pt x="2425" y="2390"/>
                  </a:lnTo>
                  <a:lnTo>
                    <a:pt x="2436" y="2390"/>
                  </a:lnTo>
                  <a:lnTo>
                    <a:pt x="2446" y="2390"/>
                  </a:lnTo>
                  <a:lnTo>
                    <a:pt x="2456" y="2390"/>
                  </a:lnTo>
                  <a:lnTo>
                    <a:pt x="2468" y="2390"/>
                  </a:lnTo>
                  <a:lnTo>
                    <a:pt x="2475" y="2390"/>
                  </a:lnTo>
                  <a:lnTo>
                    <a:pt x="2483" y="2392"/>
                  </a:lnTo>
                  <a:lnTo>
                    <a:pt x="2548" y="2392"/>
                  </a:lnTo>
                  <a:lnTo>
                    <a:pt x="2563" y="2390"/>
                  </a:lnTo>
                  <a:lnTo>
                    <a:pt x="2577" y="2388"/>
                  </a:lnTo>
                  <a:lnTo>
                    <a:pt x="2589" y="2384"/>
                  </a:lnTo>
                  <a:lnTo>
                    <a:pt x="2602" y="2379"/>
                  </a:lnTo>
                  <a:lnTo>
                    <a:pt x="2626" y="2366"/>
                  </a:lnTo>
                  <a:lnTo>
                    <a:pt x="2653" y="2353"/>
                  </a:lnTo>
                  <a:lnTo>
                    <a:pt x="2671" y="2346"/>
                  </a:lnTo>
                  <a:lnTo>
                    <a:pt x="2689" y="2343"/>
                  </a:lnTo>
                  <a:lnTo>
                    <a:pt x="2705" y="2338"/>
                  </a:lnTo>
                  <a:lnTo>
                    <a:pt x="2722" y="2330"/>
                  </a:lnTo>
                  <a:lnTo>
                    <a:pt x="2747" y="2317"/>
                  </a:lnTo>
                  <a:lnTo>
                    <a:pt x="2769" y="2306"/>
                  </a:lnTo>
                  <a:lnTo>
                    <a:pt x="2790" y="2295"/>
                  </a:lnTo>
                  <a:lnTo>
                    <a:pt x="2814" y="2282"/>
                  </a:lnTo>
                  <a:lnTo>
                    <a:pt x="2830" y="2272"/>
                  </a:lnTo>
                  <a:lnTo>
                    <a:pt x="2844" y="2265"/>
                  </a:lnTo>
                  <a:lnTo>
                    <a:pt x="2859" y="2256"/>
                  </a:lnTo>
                  <a:lnTo>
                    <a:pt x="2876" y="2247"/>
                  </a:lnTo>
                  <a:lnTo>
                    <a:pt x="2883" y="2241"/>
                  </a:lnTo>
                  <a:lnTo>
                    <a:pt x="2889" y="2233"/>
                  </a:lnTo>
                  <a:lnTo>
                    <a:pt x="2893" y="2230"/>
                  </a:lnTo>
                  <a:lnTo>
                    <a:pt x="2896" y="2227"/>
                  </a:lnTo>
                  <a:lnTo>
                    <a:pt x="2901" y="2226"/>
                  </a:lnTo>
                  <a:lnTo>
                    <a:pt x="2906" y="2225"/>
                  </a:lnTo>
                  <a:lnTo>
                    <a:pt x="2911" y="2225"/>
                  </a:lnTo>
                  <a:lnTo>
                    <a:pt x="2916" y="2226"/>
                  </a:lnTo>
                  <a:lnTo>
                    <a:pt x="2921" y="2227"/>
                  </a:lnTo>
                  <a:lnTo>
                    <a:pt x="2926" y="2230"/>
                  </a:lnTo>
                  <a:lnTo>
                    <a:pt x="2929" y="2238"/>
                  </a:lnTo>
                  <a:lnTo>
                    <a:pt x="2933" y="2246"/>
                  </a:lnTo>
                  <a:lnTo>
                    <a:pt x="2941" y="2252"/>
                  </a:lnTo>
                  <a:lnTo>
                    <a:pt x="2950" y="2255"/>
                  </a:lnTo>
                  <a:lnTo>
                    <a:pt x="2958" y="2256"/>
                  </a:lnTo>
                  <a:lnTo>
                    <a:pt x="2968" y="2257"/>
                  </a:lnTo>
                  <a:lnTo>
                    <a:pt x="2980" y="2256"/>
                  </a:lnTo>
                  <a:lnTo>
                    <a:pt x="2990" y="2255"/>
                  </a:lnTo>
                  <a:lnTo>
                    <a:pt x="2995" y="2253"/>
                  </a:lnTo>
                  <a:lnTo>
                    <a:pt x="2998" y="2252"/>
                  </a:lnTo>
                  <a:lnTo>
                    <a:pt x="3002" y="2248"/>
                  </a:lnTo>
                  <a:lnTo>
                    <a:pt x="3006" y="2245"/>
                  </a:lnTo>
                  <a:lnTo>
                    <a:pt x="3014" y="2235"/>
                  </a:lnTo>
                  <a:lnTo>
                    <a:pt x="3021" y="2226"/>
                  </a:lnTo>
                  <a:lnTo>
                    <a:pt x="3025" y="2223"/>
                  </a:lnTo>
                  <a:lnTo>
                    <a:pt x="3030" y="2221"/>
                  </a:lnTo>
                  <a:lnTo>
                    <a:pt x="3035" y="2218"/>
                  </a:lnTo>
                  <a:lnTo>
                    <a:pt x="3041" y="2218"/>
                  </a:lnTo>
                  <a:lnTo>
                    <a:pt x="3057" y="2233"/>
                  </a:lnTo>
                  <a:lnTo>
                    <a:pt x="3074" y="2247"/>
                  </a:lnTo>
                  <a:lnTo>
                    <a:pt x="3089" y="2241"/>
                  </a:lnTo>
                  <a:lnTo>
                    <a:pt x="3104" y="2235"/>
                  </a:lnTo>
                  <a:lnTo>
                    <a:pt x="3119" y="2242"/>
                  </a:lnTo>
                  <a:lnTo>
                    <a:pt x="3134" y="2250"/>
                  </a:lnTo>
                  <a:lnTo>
                    <a:pt x="3139" y="2250"/>
                  </a:lnTo>
                  <a:lnTo>
                    <a:pt x="3144" y="2247"/>
                  </a:lnTo>
                  <a:lnTo>
                    <a:pt x="3148" y="2243"/>
                  </a:lnTo>
                  <a:lnTo>
                    <a:pt x="3153" y="2241"/>
                  </a:lnTo>
                  <a:lnTo>
                    <a:pt x="3163" y="2235"/>
                  </a:lnTo>
                  <a:lnTo>
                    <a:pt x="3172" y="2228"/>
                  </a:lnTo>
                  <a:lnTo>
                    <a:pt x="3179" y="2221"/>
                  </a:lnTo>
                  <a:lnTo>
                    <a:pt x="3185" y="2212"/>
                  </a:lnTo>
                  <a:lnTo>
                    <a:pt x="3185" y="2212"/>
                  </a:lnTo>
                  <a:lnTo>
                    <a:pt x="3175" y="2198"/>
                  </a:lnTo>
                  <a:lnTo>
                    <a:pt x="3167" y="2184"/>
                  </a:lnTo>
                  <a:lnTo>
                    <a:pt x="3159" y="2171"/>
                  </a:lnTo>
                  <a:lnTo>
                    <a:pt x="3153" y="2157"/>
                  </a:lnTo>
                  <a:lnTo>
                    <a:pt x="3147" y="2144"/>
                  </a:lnTo>
                  <a:lnTo>
                    <a:pt x="3142" y="2131"/>
                  </a:lnTo>
                  <a:lnTo>
                    <a:pt x="3138" y="2118"/>
                  </a:lnTo>
                  <a:lnTo>
                    <a:pt x="3134" y="2104"/>
                  </a:lnTo>
                  <a:lnTo>
                    <a:pt x="3128" y="2077"/>
                  </a:lnTo>
                  <a:lnTo>
                    <a:pt x="3123" y="2048"/>
                  </a:lnTo>
                  <a:lnTo>
                    <a:pt x="3119" y="2016"/>
                  </a:lnTo>
                  <a:lnTo>
                    <a:pt x="3114" y="1982"/>
                  </a:lnTo>
                  <a:lnTo>
                    <a:pt x="3105" y="1940"/>
                  </a:lnTo>
                  <a:lnTo>
                    <a:pt x="3096" y="1902"/>
                  </a:lnTo>
                  <a:lnTo>
                    <a:pt x="3091" y="1883"/>
                  </a:lnTo>
                  <a:lnTo>
                    <a:pt x="3089" y="1865"/>
                  </a:lnTo>
                  <a:lnTo>
                    <a:pt x="3086" y="1843"/>
                  </a:lnTo>
                  <a:lnTo>
                    <a:pt x="3085" y="1821"/>
                  </a:lnTo>
                  <a:lnTo>
                    <a:pt x="3085" y="1808"/>
                  </a:lnTo>
                  <a:lnTo>
                    <a:pt x="3086" y="1797"/>
                  </a:lnTo>
                  <a:lnTo>
                    <a:pt x="3089" y="1787"/>
                  </a:lnTo>
                  <a:lnTo>
                    <a:pt x="3091" y="1777"/>
                  </a:lnTo>
                  <a:lnTo>
                    <a:pt x="3098" y="1757"/>
                  </a:lnTo>
                  <a:lnTo>
                    <a:pt x="3105" y="1738"/>
                  </a:lnTo>
                  <a:lnTo>
                    <a:pt x="3113" y="1719"/>
                  </a:lnTo>
                  <a:lnTo>
                    <a:pt x="3119" y="1700"/>
                  </a:lnTo>
                  <a:lnTo>
                    <a:pt x="3121" y="1689"/>
                  </a:lnTo>
                  <a:lnTo>
                    <a:pt x="3123" y="1679"/>
                  </a:lnTo>
                  <a:lnTo>
                    <a:pt x="3124" y="1668"/>
                  </a:lnTo>
                  <a:lnTo>
                    <a:pt x="3125" y="1655"/>
                  </a:lnTo>
                  <a:lnTo>
                    <a:pt x="3120" y="1637"/>
                  </a:lnTo>
                  <a:lnTo>
                    <a:pt x="3114" y="1622"/>
                  </a:lnTo>
                  <a:lnTo>
                    <a:pt x="3110" y="1615"/>
                  </a:lnTo>
                  <a:lnTo>
                    <a:pt x="3104" y="1610"/>
                  </a:lnTo>
                  <a:lnTo>
                    <a:pt x="3101" y="1607"/>
                  </a:lnTo>
                  <a:lnTo>
                    <a:pt x="3098" y="1606"/>
                  </a:lnTo>
                  <a:lnTo>
                    <a:pt x="3094" y="1605"/>
                  </a:lnTo>
                  <a:lnTo>
                    <a:pt x="3090" y="1605"/>
                  </a:lnTo>
                  <a:lnTo>
                    <a:pt x="3086" y="1606"/>
                  </a:lnTo>
                  <a:lnTo>
                    <a:pt x="3083" y="1607"/>
                  </a:lnTo>
                  <a:lnTo>
                    <a:pt x="3080" y="1609"/>
                  </a:lnTo>
                  <a:lnTo>
                    <a:pt x="3078" y="1611"/>
                  </a:lnTo>
                  <a:lnTo>
                    <a:pt x="3073" y="1617"/>
                  </a:lnTo>
                  <a:lnTo>
                    <a:pt x="3066" y="1624"/>
                  </a:lnTo>
                  <a:lnTo>
                    <a:pt x="3060" y="1630"/>
                  </a:lnTo>
                  <a:lnTo>
                    <a:pt x="3052" y="1635"/>
                  </a:lnTo>
                  <a:lnTo>
                    <a:pt x="3045" y="1639"/>
                  </a:lnTo>
                  <a:lnTo>
                    <a:pt x="3037" y="1642"/>
                  </a:lnTo>
                  <a:lnTo>
                    <a:pt x="3030" y="1645"/>
                  </a:lnTo>
                  <a:lnTo>
                    <a:pt x="3021" y="1646"/>
                  </a:lnTo>
                  <a:lnTo>
                    <a:pt x="3012" y="1647"/>
                  </a:lnTo>
                  <a:lnTo>
                    <a:pt x="3004" y="1647"/>
                  </a:lnTo>
                  <a:lnTo>
                    <a:pt x="2997" y="1646"/>
                  </a:lnTo>
                  <a:lnTo>
                    <a:pt x="2992" y="1644"/>
                  </a:lnTo>
                  <a:lnTo>
                    <a:pt x="2987" y="1640"/>
                  </a:lnTo>
                  <a:lnTo>
                    <a:pt x="2985" y="1636"/>
                  </a:lnTo>
                  <a:lnTo>
                    <a:pt x="2980" y="1624"/>
                  </a:lnTo>
                  <a:lnTo>
                    <a:pt x="2976" y="1610"/>
                  </a:lnTo>
                  <a:lnTo>
                    <a:pt x="2972" y="1597"/>
                  </a:lnTo>
                  <a:lnTo>
                    <a:pt x="2967" y="1585"/>
                  </a:lnTo>
                  <a:lnTo>
                    <a:pt x="2963" y="1580"/>
                  </a:lnTo>
                  <a:lnTo>
                    <a:pt x="2958" y="1576"/>
                  </a:lnTo>
                  <a:lnTo>
                    <a:pt x="2953" y="1575"/>
                  </a:lnTo>
                  <a:lnTo>
                    <a:pt x="2947" y="1573"/>
                  </a:lnTo>
                  <a:lnTo>
                    <a:pt x="2941" y="1575"/>
                  </a:lnTo>
                  <a:lnTo>
                    <a:pt x="2934" y="1577"/>
                  </a:lnTo>
                  <a:lnTo>
                    <a:pt x="2928" y="1581"/>
                  </a:lnTo>
                  <a:lnTo>
                    <a:pt x="2924" y="1586"/>
                  </a:lnTo>
                  <a:lnTo>
                    <a:pt x="2916" y="1597"/>
                  </a:lnTo>
                  <a:lnTo>
                    <a:pt x="2906" y="1610"/>
                  </a:lnTo>
                  <a:lnTo>
                    <a:pt x="2892" y="1607"/>
                  </a:lnTo>
                  <a:lnTo>
                    <a:pt x="2888" y="1596"/>
                  </a:lnTo>
                  <a:lnTo>
                    <a:pt x="2886" y="1586"/>
                  </a:lnTo>
                  <a:lnTo>
                    <a:pt x="2884" y="1575"/>
                  </a:lnTo>
                  <a:lnTo>
                    <a:pt x="2884" y="1563"/>
                  </a:lnTo>
                  <a:lnTo>
                    <a:pt x="2855" y="1563"/>
                  </a:lnTo>
                  <a:lnTo>
                    <a:pt x="2849" y="1563"/>
                  </a:lnTo>
                  <a:lnTo>
                    <a:pt x="2843" y="1566"/>
                  </a:lnTo>
                  <a:lnTo>
                    <a:pt x="2838" y="1570"/>
                  </a:lnTo>
                  <a:lnTo>
                    <a:pt x="2834" y="1573"/>
                  </a:lnTo>
                  <a:lnTo>
                    <a:pt x="2829" y="1578"/>
                  </a:lnTo>
                  <a:lnTo>
                    <a:pt x="2824" y="1583"/>
                  </a:lnTo>
                  <a:lnTo>
                    <a:pt x="2819" y="1586"/>
                  </a:lnTo>
                  <a:lnTo>
                    <a:pt x="2813" y="1590"/>
                  </a:lnTo>
                  <a:lnTo>
                    <a:pt x="2794" y="1595"/>
                  </a:lnTo>
                  <a:lnTo>
                    <a:pt x="2778" y="1602"/>
                  </a:lnTo>
                  <a:lnTo>
                    <a:pt x="2763" y="1610"/>
                  </a:lnTo>
                  <a:lnTo>
                    <a:pt x="2749" y="1620"/>
                  </a:lnTo>
                  <a:lnTo>
                    <a:pt x="2735" y="1630"/>
                  </a:lnTo>
                  <a:lnTo>
                    <a:pt x="2722" y="1641"/>
                  </a:lnTo>
                  <a:lnTo>
                    <a:pt x="2709" y="1654"/>
                  </a:lnTo>
                  <a:lnTo>
                    <a:pt x="2694" y="1669"/>
                  </a:lnTo>
                  <a:lnTo>
                    <a:pt x="2680" y="1657"/>
                  </a:lnTo>
                  <a:lnTo>
                    <a:pt x="2667" y="1647"/>
                  </a:lnTo>
                  <a:lnTo>
                    <a:pt x="2656" y="1635"/>
                  </a:lnTo>
                  <a:lnTo>
                    <a:pt x="2646" y="1621"/>
                  </a:lnTo>
                  <a:lnTo>
                    <a:pt x="2640" y="1609"/>
                  </a:lnTo>
                  <a:lnTo>
                    <a:pt x="2635" y="1596"/>
                  </a:lnTo>
                  <a:lnTo>
                    <a:pt x="2632" y="1591"/>
                  </a:lnTo>
                  <a:lnTo>
                    <a:pt x="2628" y="1586"/>
                  </a:lnTo>
                  <a:lnTo>
                    <a:pt x="2623" y="1582"/>
                  </a:lnTo>
                  <a:lnTo>
                    <a:pt x="2617" y="1578"/>
                  </a:lnTo>
                  <a:lnTo>
                    <a:pt x="2609" y="1577"/>
                  </a:lnTo>
                  <a:lnTo>
                    <a:pt x="2603" y="1577"/>
                  </a:lnTo>
                  <a:lnTo>
                    <a:pt x="2597" y="1577"/>
                  </a:lnTo>
                  <a:lnTo>
                    <a:pt x="2591" y="1578"/>
                  </a:lnTo>
                  <a:lnTo>
                    <a:pt x="2584" y="1580"/>
                  </a:lnTo>
                  <a:lnTo>
                    <a:pt x="2577" y="1580"/>
                  </a:lnTo>
                  <a:lnTo>
                    <a:pt x="2571" y="1578"/>
                  </a:lnTo>
                  <a:lnTo>
                    <a:pt x="2564" y="1576"/>
                  </a:lnTo>
                  <a:lnTo>
                    <a:pt x="2557" y="1571"/>
                  </a:lnTo>
                  <a:lnTo>
                    <a:pt x="2550" y="1565"/>
                  </a:lnTo>
                  <a:lnTo>
                    <a:pt x="2545" y="1557"/>
                  </a:lnTo>
                  <a:lnTo>
                    <a:pt x="2543" y="1550"/>
                  </a:lnTo>
                  <a:lnTo>
                    <a:pt x="2538" y="1532"/>
                  </a:lnTo>
                  <a:lnTo>
                    <a:pt x="2535" y="1512"/>
                  </a:lnTo>
                  <a:lnTo>
                    <a:pt x="2530" y="1482"/>
                  </a:lnTo>
                  <a:lnTo>
                    <a:pt x="2525" y="1454"/>
                  </a:lnTo>
                  <a:lnTo>
                    <a:pt x="2522" y="1440"/>
                  </a:lnTo>
                  <a:lnTo>
                    <a:pt x="2515" y="1428"/>
                  </a:lnTo>
                  <a:lnTo>
                    <a:pt x="2508" y="1415"/>
                  </a:lnTo>
                  <a:lnTo>
                    <a:pt x="2498" y="1404"/>
                  </a:lnTo>
                  <a:lnTo>
                    <a:pt x="2490" y="1398"/>
                  </a:lnTo>
                  <a:lnTo>
                    <a:pt x="2483" y="1393"/>
                  </a:lnTo>
                  <a:lnTo>
                    <a:pt x="2474" y="1388"/>
                  </a:lnTo>
                  <a:lnTo>
                    <a:pt x="2465" y="1383"/>
                  </a:lnTo>
                  <a:lnTo>
                    <a:pt x="2448" y="1376"/>
                  </a:lnTo>
                  <a:lnTo>
                    <a:pt x="2430" y="1369"/>
                  </a:lnTo>
                  <a:lnTo>
                    <a:pt x="2422" y="1366"/>
                  </a:lnTo>
                  <a:lnTo>
                    <a:pt x="2414" y="1363"/>
                  </a:lnTo>
                  <a:lnTo>
                    <a:pt x="2407" y="1358"/>
                  </a:lnTo>
                  <a:lnTo>
                    <a:pt x="2401" y="1353"/>
                  </a:lnTo>
                  <a:lnTo>
                    <a:pt x="2396" y="1346"/>
                  </a:lnTo>
                  <a:lnTo>
                    <a:pt x="2392" y="1340"/>
                  </a:lnTo>
                  <a:lnTo>
                    <a:pt x="2391" y="1333"/>
                  </a:lnTo>
                  <a:lnTo>
                    <a:pt x="2390" y="1322"/>
                  </a:lnTo>
                  <a:lnTo>
                    <a:pt x="2390" y="1213"/>
                  </a:lnTo>
                  <a:lnTo>
                    <a:pt x="2386" y="1201"/>
                  </a:lnTo>
                  <a:lnTo>
                    <a:pt x="2382" y="1187"/>
                  </a:lnTo>
                  <a:lnTo>
                    <a:pt x="2382" y="1179"/>
                  </a:lnTo>
                  <a:lnTo>
                    <a:pt x="2384" y="1172"/>
                  </a:lnTo>
                  <a:lnTo>
                    <a:pt x="2385" y="1166"/>
                  </a:lnTo>
                  <a:lnTo>
                    <a:pt x="2387" y="1159"/>
                  </a:lnTo>
                  <a:lnTo>
                    <a:pt x="2394" y="1147"/>
                  </a:lnTo>
                  <a:lnTo>
                    <a:pt x="2401" y="1136"/>
                  </a:lnTo>
                  <a:lnTo>
                    <a:pt x="2411" y="1125"/>
                  </a:lnTo>
                  <a:lnTo>
                    <a:pt x="2421" y="1117"/>
                  </a:lnTo>
                  <a:lnTo>
                    <a:pt x="2432" y="1108"/>
                  </a:lnTo>
                  <a:lnTo>
                    <a:pt x="2444" y="1099"/>
                  </a:lnTo>
                  <a:lnTo>
                    <a:pt x="2455" y="1090"/>
                  </a:lnTo>
                  <a:lnTo>
                    <a:pt x="2466" y="1082"/>
                  </a:lnTo>
                  <a:lnTo>
                    <a:pt x="2478" y="1072"/>
                  </a:lnTo>
                  <a:lnTo>
                    <a:pt x="2486" y="1061"/>
                  </a:lnTo>
                  <a:lnTo>
                    <a:pt x="2494" y="1050"/>
                  </a:lnTo>
                  <a:lnTo>
                    <a:pt x="2500" y="1039"/>
                  </a:lnTo>
                  <a:lnTo>
                    <a:pt x="2503" y="1033"/>
                  </a:lnTo>
                  <a:lnTo>
                    <a:pt x="2504" y="1025"/>
                  </a:lnTo>
                  <a:lnTo>
                    <a:pt x="2505" y="1018"/>
                  </a:lnTo>
                  <a:lnTo>
                    <a:pt x="2507" y="1010"/>
                  </a:lnTo>
                  <a:lnTo>
                    <a:pt x="2505" y="1000"/>
                  </a:lnTo>
                  <a:lnTo>
                    <a:pt x="2503" y="991"/>
                  </a:lnTo>
                  <a:lnTo>
                    <a:pt x="2499" y="982"/>
                  </a:lnTo>
                  <a:lnTo>
                    <a:pt x="2494" y="976"/>
                  </a:lnTo>
                  <a:lnTo>
                    <a:pt x="2481" y="961"/>
                  </a:lnTo>
                  <a:lnTo>
                    <a:pt x="2466" y="947"/>
                  </a:lnTo>
                  <a:lnTo>
                    <a:pt x="2463" y="941"/>
                  </a:lnTo>
                  <a:lnTo>
                    <a:pt x="2460" y="935"/>
                  </a:lnTo>
                  <a:lnTo>
                    <a:pt x="2459" y="928"/>
                  </a:lnTo>
                  <a:lnTo>
                    <a:pt x="2459" y="922"/>
                  </a:lnTo>
                  <a:lnTo>
                    <a:pt x="2460" y="908"/>
                  </a:lnTo>
                  <a:lnTo>
                    <a:pt x="2461" y="893"/>
                  </a:lnTo>
                  <a:lnTo>
                    <a:pt x="2455" y="893"/>
                  </a:lnTo>
                  <a:lnTo>
                    <a:pt x="2449" y="892"/>
                  </a:lnTo>
                  <a:lnTo>
                    <a:pt x="2444" y="891"/>
                  </a:lnTo>
                  <a:lnTo>
                    <a:pt x="2439" y="888"/>
                  </a:lnTo>
                  <a:lnTo>
                    <a:pt x="2431" y="882"/>
                  </a:lnTo>
                  <a:lnTo>
                    <a:pt x="2422" y="875"/>
                  </a:lnTo>
                  <a:lnTo>
                    <a:pt x="2415" y="867"/>
                  </a:lnTo>
                  <a:lnTo>
                    <a:pt x="2406" y="859"/>
                  </a:lnTo>
                  <a:lnTo>
                    <a:pt x="2401" y="856"/>
                  </a:lnTo>
                  <a:lnTo>
                    <a:pt x="2396" y="853"/>
                  </a:lnTo>
                  <a:lnTo>
                    <a:pt x="2391" y="851"/>
                  </a:lnTo>
                  <a:lnTo>
                    <a:pt x="2385" y="849"/>
                  </a:lnTo>
                  <a:lnTo>
                    <a:pt x="2372" y="848"/>
                  </a:lnTo>
                  <a:lnTo>
                    <a:pt x="2360" y="848"/>
                  </a:lnTo>
                  <a:lnTo>
                    <a:pt x="2355" y="848"/>
                  </a:lnTo>
                  <a:lnTo>
                    <a:pt x="2350" y="847"/>
                  </a:lnTo>
                  <a:lnTo>
                    <a:pt x="2345" y="844"/>
                  </a:lnTo>
                  <a:lnTo>
                    <a:pt x="2340" y="841"/>
                  </a:lnTo>
                  <a:lnTo>
                    <a:pt x="2335" y="834"/>
                  </a:lnTo>
                  <a:lnTo>
                    <a:pt x="2332" y="826"/>
                  </a:lnTo>
                  <a:lnTo>
                    <a:pt x="2330" y="818"/>
                  </a:lnTo>
                  <a:lnTo>
                    <a:pt x="2326" y="809"/>
                  </a:lnTo>
                  <a:lnTo>
                    <a:pt x="2316" y="794"/>
                  </a:lnTo>
                  <a:lnTo>
                    <a:pt x="2304" y="782"/>
                  </a:lnTo>
                  <a:lnTo>
                    <a:pt x="2299" y="775"/>
                  </a:lnTo>
                  <a:lnTo>
                    <a:pt x="2296" y="768"/>
                  </a:lnTo>
                  <a:lnTo>
                    <a:pt x="2293" y="760"/>
                  </a:lnTo>
                  <a:lnTo>
                    <a:pt x="2292" y="752"/>
                  </a:lnTo>
                  <a:lnTo>
                    <a:pt x="2292" y="744"/>
                  </a:lnTo>
                  <a:lnTo>
                    <a:pt x="2293" y="738"/>
                  </a:lnTo>
                  <a:lnTo>
                    <a:pt x="2296" y="731"/>
                  </a:lnTo>
                  <a:lnTo>
                    <a:pt x="2298" y="726"/>
                  </a:lnTo>
                  <a:lnTo>
                    <a:pt x="2304" y="716"/>
                  </a:lnTo>
                  <a:lnTo>
                    <a:pt x="2313" y="708"/>
                  </a:lnTo>
                  <a:lnTo>
                    <a:pt x="2322" y="699"/>
                  </a:lnTo>
                  <a:lnTo>
                    <a:pt x="2332" y="690"/>
                  </a:lnTo>
                  <a:lnTo>
                    <a:pt x="2341" y="680"/>
                  </a:lnTo>
                  <a:lnTo>
                    <a:pt x="2350" y="669"/>
                  </a:lnTo>
                  <a:lnTo>
                    <a:pt x="2355" y="660"/>
                  </a:lnTo>
                  <a:lnTo>
                    <a:pt x="2358" y="650"/>
                  </a:lnTo>
                  <a:lnTo>
                    <a:pt x="2360" y="646"/>
                  </a:lnTo>
                  <a:lnTo>
                    <a:pt x="2363" y="642"/>
                  </a:lnTo>
                  <a:lnTo>
                    <a:pt x="2366" y="639"/>
                  </a:lnTo>
                  <a:lnTo>
                    <a:pt x="2371" y="637"/>
                  </a:lnTo>
                  <a:lnTo>
                    <a:pt x="2387" y="634"/>
                  </a:lnTo>
                  <a:lnTo>
                    <a:pt x="2402" y="630"/>
                  </a:lnTo>
                  <a:lnTo>
                    <a:pt x="2417" y="626"/>
                  </a:lnTo>
                  <a:lnTo>
                    <a:pt x="2430" y="621"/>
                  </a:lnTo>
                  <a:lnTo>
                    <a:pt x="2443" y="615"/>
                  </a:lnTo>
                  <a:lnTo>
                    <a:pt x="2454" y="606"/>
                  </a:lnTo>
                  <a:lnTo>
                    <a:pt x="2458" y="601"/>
                  </a:lnTo>
                  <a:lnTo>
                    <a:pt x="2463" y="596"/>
                  </a:lnTo>
                  <a:lnTo>
                    <a:pt x="2466" y="590"/>
                  </a:lnTo>
                  <a:lnTo>
                    <a:pt x="2469" y="582"/>
                  </a:lnTo>
                  <a:lnTo>
                    <a:pt x="2471" y="571"/>
                  </a:lnTo>
                  <a:lnTo>
                    <a:pt x="2473" y="561"/>
                  </a:lnTo>
                  <a:lnTo>
                    <a:pt x="2474" y="551"/>
                  </a:lnTo>
                  <a:lnTo>
                    <a:pt x="2476" y="540"/>
                  </a:lnTo>
                  <a:lnTo>
                    <a:pt x="2483" y="529"/>
                  </a:lnTo>
                  <a:lnTo>
                    <a:pt x="2490" y="521"/>
                  </a:lnTo>
                  <a:lnTo>
                    <a:pt x="2496" y="514"/>
                  </a:lnTo>
                  <a:lnTo>
                    <a:pt x="2505" y="507"/>
                  </a:lnTo>
                  <a:lnTo>
                    <a:pt x="2513" y="501"/>
                  </a:lnTo>
                  <a:lnTo>
                    <a:pt x="2520" y="494"/>
                  </a:lnTo>
                  <a:lnTo>
                    <a:pt x="2528" y="486"/>
                  </a:lnTo>
                  <a:lnTo>
                    <a:pt x="2535" y="477"/>
                  </a:lnTo>
                  <a:lnTo>
                    <a:pt x="2544" y="462"/>
                  </a:lnTo>
                  <a:lnTo>
                    <a:pt x="2554" y="447"/>
                  </a:lnTo>
                  <a:lnTo>
                    <a:pt x="2564" y="433"/>
                  </a:lnTo>
                  <a:lnTo>
                    <a:pt x="2574" y="422"/>
                  </a:lnTo>
                  <a:lnTo>
                    <a:pt x="2581" y="417"/>
                  </a:lnTo>
                  <a:lnTo>
                    <a:pt x="2587" y="412"/>
                  </a:lnTo>
                  <a:lnTo>
                    <a:pt x="2593" y="408"/>
                  </a:lnTo>
                  <a:lnTo>
                    <a:pt x="2599" y="404"/>
                  </a:lnTo>
                  <a:lnTo>
                    <a:pt x="2607" y="400"/>
                  </a:lnTo>
                  <a:lnTo>
                    <a:pt x="2614" y="399"/>
                  </a:lnTo>
                  <a:lnTo>
                    <a:pt x="2623" y="398"/>
                  </a:lnTo>
                  <a:lnTo>
                    <a:pt x="2632" y="396"/>
                  </a:lnTo>
                  <a:lnTo>
                    <a:pt x="2643" y="398"/>
                  </a:lnTo>
                  <a:lnTo>
                    <a:pt x="2655" y="400"/>
                  </a:lnTo>
                  <a:lnTo>
                    <a:pt x="2665" y="404"/>
                  </a:lnTo>
                  <a:lnTo>
                    <a:pt x="2675" y="408"/>
                  </a:lnTo>
                  <a:lnTo>
                    <a:pt x="2685" y="412"/>
                  </a:lnTo>
                  <a:lnTo>
                    <a:pt x="2695" y="415"/>
                  </a:lnTo>
                  <a:lnTo>
                    <a:pt x="2705" y="418"/>
                  </a:lnTo>
                  <a:lnTo>
                    <a:pt x="2717" y="418"/>
                  </a:lnTo>
                  <a:lnTo>
                    <a:pt x="2726" y="418"/>
                  </a:lnTo>
                  <a:lnTo>
                    <a:pt x="2734" y="415"/>
                  </a:lnTo>
                  <a:lnTo>
                    <a:pt x="2736" y="414"/>
                  </a:lnTo>
                  <a:lnTo>
                    <a:pt x="2739" y="412"/>
                  </a:lnTo>
                  <a:lnTo>
                    <a:pt x="2741" y="409"/>
                  </a:lnTo>
                  <a:lnTo>
                    <a:pt x="2741" y="405"/>
                  </a:lnTo>
                  <a:lnTo>
                    <a:pt x="2740" y="395"/>
                  </a:lnTo>
                  <a:lnTo>
                    <a:pt x="2737" y="386"/>
                  </a:lnTo>
                  <a:lnTo>
                    <a:pt x="2735" y="379"/>
                  </a:lnTo>
                  <a:lnTo>
                    <a:pt x="2731" y="371"/>
                  </a:lnTo>
                  <a:lnTo>
                    <a:pt x="2727" y="364"/>
                  </a:lnTo>
                  <a:lnTo>
                    <a:pt x="2724" y="356"/>
                  </a:lnTo>
                  <a:lnTo>
                    <a:pt x="2721" y="349"/>
                  </a:lnTo>
                  <a:lnTo>
                    <a:pt x="2720" y="339"/>
                  </a:lnTo>
                  <a:lnTo>
                    <a:pt x="2721" y="330"/>
                  </a:lnTo>
                  <a:lnTo>
                    <a:pt x="2724" y="322"/>
                  </a:lnTo>
                  <a:lnTo>
                    <a:pt x="2727" y="316"/>
                  </a:lnTo>
                  <a:lnTo>
                    <a:pt x="2732" y="310"/>
                  </a:lnTo>
                  <a:lnTo>
                    <a:pt x="2739" y="306"/>
                  </a:lnTo>
                  <a:lnTo>
                    <a:pt x="2745" y="301"/>
                  </a:lnTo>
                  <a:lnTo>
                    <a:pt x="2754" y="299"/>
                  </a:lnTo>
                  <a:lnTo>
                    <a:pt x="2763" y="296"/>
                  </a:lnTo>
                  <a:lnTo>
                    <a:pt x="2801" y="287"/>
                  </a:lnTo>
                  <a:lnTo>
                    <a:pt x="2839" y="276"/>
                  </a:lnTo>
                  <a:lnTo>
                    <a:pt x="2839" y="276"/>
                  </a:lnTo>
                  <a:lnTo>
                    <a:pt x="2830" y="273"/>
                  </a:lnTo>
                  <a:lnTo>
                    <a:pt x="2820" y="270"/>
                  </a:lnTo>
                  <a:lnTo>
                    <a:pt x="2793" y="260"/>
                  </a:lnTo>
                  <a:lnTo>
                    <a:pt x="2769" y="251"/>
                  </a:lnTo>
                  <a:lnTo>
                    <a:pt x="2745" y="241"/>
                  </a:lnTo>
                  <a:lnTo>
                    <a:pt x="2722" y="232"/>
                  </a:lnTo>
                  <a:lnTo>
                    <a:pt x="2700" y="223"/>
                  </a:lnTo>
                  <a:lnTo>
                    <a:pt x="2676" y="215"/>
                  </a:lnTo>
                  <a:lnTo>
                    <a:pt x="2651" y="207"/>
                  </a:lnTo>
                  <a:lnTo>
                    <a:pt x="2622" y="201"/>
                  </a:lnTo>
                  <a:lnTo>
                    <a:pt x="2602" y="197"/>
                  </a:lnTo>
                  <a:lnTo>
                    <a:pt x="2584" y="193"/>
                  </a:lnTo>
                  <a:lnTo>
                    <a:pt x="2567" y="188"/>
                  </a:lnTo>
                  <a:lnTo>
                    <a:pt x="2552" y="182"/>
                  </a:lnTo>
                  <a:lnTo>
                    <a:pt x="2535" y="176"/>
                  </a:lnTo>
                  <a:lnTo>
                    <a:pt x="2519" y="169"/>
                  </a:lnTo>
                  <a:lnTo>
                    <a:pt x="2503" y="161"/>
                  </a:lnTo>
                  <a:lnTo>
                    <a:pt x="2485" y="151"/>
                  </a:lnTo>
                  <a:lnTo>
                    <a:pt x="2469" y="142"/>
                  </a:lnTo>
                  <a:lnTo>
                    <a:pt x="2454" y="132"/>
                  </a:lnTo>
                  <a:lnTo>
                    <a:pt x="2441" y="120"/>
                  </a:lnTo>
                  <a:lnTo>
                    <a:pt x="2430" y="107"/>
                  </a:lnTo>
                  <a:lnTo>
                    <a:pt x="2424" y="94"/>
                  </a:lnTo>
                  <a:lnTo>
                    <a:pt x="2419" y="83"/>
                  </a:lnTo>
                  <a:lnTo>
                    <a:pt x="2419" y="83"/>
                  </a:lnTo>
                  <a:close/>
                </a:path>
              </a:pathLst>
            </a:custGeom>
            <a:solidFill>
              <a:schemeClr val="bg2"/>
            </a:solidFill>
            <a:ln w="317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84" name="Freeform 22"/>
            <p:cNvSpPr>
              <a:spLocks/>
            </p:cNvSpPr>
            <p:nvPr/>
          </p:nvSpPr>
          <p:spPr bwMode="auto">
            <a:xfrm>
              <a:off x="2943732" y="572025"/>
              <a:ext cx="922837" cy="828973"/>
            </a:xfrm>
            <a:custGeom>
              <a:avLst/>
              <a:gdLst>
                <a:gd name="T0" fmla="*/ 2777 w 3736"/>
                <a:gd name="T1" fmla="*/ 1970 h 3356"/>
                <a:gd name="T2" fmla="*/ 2859 w 3736"/>
                <a:gd name="T3" fmla="*/ 2079 h 3356"/>
                <a:gd name="T4" fmla="*/ 2885 w 3736"/>
                <a:gd name="T5" fmla="*/ 2196 h 3356"/>
                <a:gd name="T6" fmla="*/ 2900 w 3736"/>
                <a:gd name="T7" fmla="*/ 2348 h 3356"/>
                <a:gd name="T8" fmla="*/ 3056 w 3736"/>
                <a:gd name="T9" fmla="*/ 2429 h 3356"/>
                <a:gd name="T10" fmla="*/ 3254 w 3736"/>
                <a:gd name="T11" fmla="*/ 2609 h 3356"/>
                <a:gd name="T12" fmla="*/ 3343 w 3736"/>
                <a:gd name="T13" fmla="*/ 2749 h 3356"/>
                <a:gd name="T14" fmla="*/ 3466 w 3736"/>
                <a:gd name="T15" fmla="*/ 2743 h 3356"/>
                <a:gd name="T16" fmla="*/ 3555 w 3736"/>
                <a:gd name="T17" fmla="*/ 2867 h 3356"/>
                <a:gd name="T18" fmla="*/ 3677 w 3736"/>
                <a:gd name="T19" fmla="*/ 3034 h 3356"/>
                <a:gd name="T20" fmla="*/ 3525 w 3736"/>
                <a:gd name="T21" fmla="*/ 3046 h 3356"/>
                <a:gd name="T22" fmla="*/ 3229 w 3736"/>
                <a:gd name="T23" fmla="*/ 3004 h 3356"/>
                <a:gd name="T24" fmla="*/ 2977 w 3736"/>
                <a:gd name="T25" fmla="*/ 3028 h 3356"/>
                <a:gd name="T26" fmla="*/ 2797 w 3736"/>
                <a:gd name="T27" fmla="*/ 2945 h 3356"/>
                <a:gd name="T28" fmla="*/ 2575 w 3736"/>
                <a:gd name="T29" fmla="*/ 3005 h 3356"/>
                <a:gd name="T30" fmla="*/ 2359 w 3736"/>
                <a:gd name="T31" fmla="*/ 2878 h 3356"/>
                <a:gd name="T32" fmla="*/ 2150 w 3736"/>
                <a:gd name="T33" fmla="*/ 2787 h 3356"/>
                <a:gd name="T34" fmla="*/ 1998 w 3736"/>
                <a:gd name="T35" fmla="*/ 2778 h 3356"/>
                <a:gd name="T36" fmla="*/ 1856 w 3736"/>
                <a:gd name="T37" fmla="*/ 2590 h 3356"/>
                <a:gd name="T38" fmla="*/ 1677 w 3736"/>
                <a:gd name="T39" fmla="*/ 2622 h 3356"/>
                <a:gd name="T40" fmla="*/ 1539 w 3736"/>
                <a:gd name="T41" fmla="*/ 2663 h 3356"/>
                <a:gd name="T42" fmla="*/ 1344 w 3736"/>
                <a:gd name="T43" fmla="*/ 2566 h 3356"/>
                <a:gd name="T44" fmla="*/ 1207 w 3736"/>
                <a:gd name="T45" fmla="*/ 2591 h 3356"/>
                <a:gd name="T46" fmla="*/ 975 w 3736"/>
                <a:gd name="T47" fmla="*/ 2911 h 3356"/>
                <a:gd name="T48" fmla="*/ 968 w 3736"/>
                <a:gd name="T49" fmla="*/ 3198 h 3356"/>
                <a:gd name="T50" fmla="*/ 905 w 3736"/>
                <a:gd name="T51" fmla="*/ 3354 h 3356"/>
                <a:gd name="T52" fmla="*/ 650 w 3736"/>
                <a:gd name="T53" fmla="*/ 3068 h 3356"/>
                <a:gd name="T54" fmla="*/ 540 w 3736"/>
                <a:gd name="T55" fmla="*/ 2886 h 3356"/>
                <a:gd name="T56" fmla="*/ 457 w 3736"/>
                <a:gd name="T57" fmla="*/ 2723 h 3356"/>
                <a:gd name="T58" fmla="*/ 212 w 3736"/>
                <a:gd name="T59" fmla="*/ 2666 h 3356"/>
                <a:gd name="T60" fmla="*/ 65 w 3736"/>
                <a:gd name="T61" fmla="*/ 2487 h 3356"/>
                <a:gd name="T62" fmla="*/ 3 w 3736"/>
                <a:gd name="T63" fmla="*/ 2282 h 3356"/>
                <a:gd name="T64" fmla="*/ 11 w 3736"/>
                <a:gd name="T65" fmla="*/ 2118 h 3356"/>
                <a:gd name="T66" fmla="*/ 318 w 3736"/>
                <a:gd name="T67" fmla="*/ 2028 h 3356"/>
                <a:gd name="T68" fmla="*/ 277 w 3736"/>
                <a:gd name="T69" fmla="*/ 1577 h 3356"/>
                <a:gd name="T70" fmla="*/ 65 w 3736"/>
                <a:gd name="T71" fmla="*/ 1338 h 3356"/>
                <a:gd name="T72" fmla="*/ 162 w 3736"/>
                <a:gd name="T73" fmla="*/ 1213 h 3356"/>
                <a:gd name="T74" fmla="*/ 163 w 3736"/>
                <a:gd name="T75" fmla="*/ 1061 h 3356"/>
                <a:gd name="T76" fmla="*/ 274 w 3736"/>
                <a:gd name="T77" fmla="*/ 952 h 3356"/>
                <a:gd name="T78" fmla="*/ 335 w 3736"/>
                <a:gd name="T79" fmla="*/ 875 h 3356"/>
                <a:gd name="T80" fmla="*/ 526 w 3736"/>
                <a:gd name="T81" fmla="*/ 774 h 3356"/>
                <a:gd name="T82" fmla="*/ 505 w 3736"/>
                <a:gd name="T83" fmla="*/ 970 h 3356"/>
                <a:gd name="T84" fmla="*/ 686 w 3736"/>
                <a:gd name="T85" fmla="*/ 1216 h 3356"/>
                <a:gd name="T86" fmla="*/ 838 w 3736"/>
                <a:gd name="T87" fmla="*/ 841 h 3356"/>
                <a:gd name="T88" fmla="*/ 1157 w 3736"/>
                <a:gd name="T89" fmla="*/ 542 h 3356"/>
                <a:gd name="T90" fmla="*/ 1393 w 3736"/>
                <a:gd name="T91" fmla="*/ 109 h 3356"/>
                <a:gd name="T92" fmla="*/ 1521 w 3736"/>
                <a:gd name="T93" fmla="*/ 481 h 3356"/>
                <a:gd name="T94" fmla="*/ 1842 w 3736"/>
                <a:gd name="T95" fmla="*/ 434 h 3356"/>
                <a:gd name="T96" fmla="*/ 2080 w 3736"/>
                <a:gd name="T97" fmla="*/ 527 h 3356"/>
                <a:gd name="T98" fmla="*/ 2267 w 3736"/>
                <a:gd name="T99" fmla="*/ 734 h 3356"/>
                <a:gd name="T100" fmla="*/ 2332 w 3736"/>
                <a:gd name="T101" fmla="*/ 593 h 3356"/>
                <a:gd name="T102" fmla="*/ 2336 w 3736"/>
                <a:gd name="T103" fmla="*/ 374 h 3356"/>
                <a:gd name="T104" fmla="*/ 2236 w 3736"/>
                <a:gd name="T105" fmla="*/ 201 h 3356"/>
                <a:gd name="T106" fmla="*/ 2408 w 3736"/>
                <a:gd name="T107" fmla="*/ 4 h 3356"/>
                <a:gd name="T108" fmla="*/ 2692 w 3736"/>
                <a:gd name="T109" fmla="*/ 89 h 3356"/>
                <a:gd name="T110" fmla="*/ 2914 w 3736"/>
                <a:gd name="T111" fmla="*/ 203 h 3356"/>
                <a:gd name="T112" fmla="*/ 2769 w 3736"/>
                <a:gd name="T113" fmla="*/ 354 h 3356"/>
                <a:gd name="T114" fmla="*/ 2807 w 3736"/>
                <a:gd name="T115" fmla="*/ 587 h 3356"/>
                <a:gd name="T116" fmla="*/ 2676 w 3736"/>
                <a:gd name="T117" fmla="*/ 882 h 3356"/>
                <a:gd name="T118" fmla="*/ 2628 w 3736"/>
                <a:gd name="T119" fmla="*/ 1025 h 3356"/>
                <a:gd name="T120" fmla="*/ 2684 w 3736"/>
                <a:gd name="T121" fmla="*/ 1400 h 3356"/>
                <a:gd name="T122" fmla="*/ 2866 w 3736"/>
                <a:gd name="T123" fmla="*/ 1321 h 3356"/>
                <a:gd name="T124" fmla="*/ 3071 w 3736"/>
                <a:gd name="T125" fmla="*/ 1327 h 3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36" h="3356">
                  <a:moveTo>
                    <a:pt x="3112" y="1345"/>
                  </a:moveTo>
                  <a:lnTo>
                    <a:pt x="3087" y="1374"/>
                  </a:lnTo>
                  <a:lnTo>
                    <a:pt x="3065" y="1400"/>
                  </a:lnTo>
                  <a:lnTo>
                    <a:pt x="3045" y="1425"/>
                  </a:lnTo>
                  <a:lnTo>
                    <a:pt x="3025" y="1450"/>
                  </a:lnTo>
                  <a:lnTo>
                    <a:pt x="3006" y="1476"/>
                  </a:lnTo>
                  <a:lnTo>
                    <a:pt x="2984" y="1501"/>
                  </a:lnTo>
                  <a:lnTo>
                    <a:pt x="2962" y="1527"/>
                  </a:lnTo>
                  <a:lnTo>
                    <a:pt x="2935" y="1555"/>
                  </a:lnTo>
                  <a:lnTo>
                    <a:pt x="2908" y="1581"/>
                  </a:lnTo>
                  <a:lnTo>
                    <a:pt x="2883" y="1606"/>
                  </a:lnTo>
                  <a:lnTo>
                    <a:pt x="2860" y="1631"/>
                  </a:lnTo>
                  <a:lnTo>
                    <a:pt x="2835" y="1660"/>
                  </a:lnTo>
                  <a:lnTo>
                    <a:pt x="2815" y="1681"/>
                  </a:lnTo>
                  <a:lnTo>
                    <a:pt x="2796" y="1700"/>
                  </a:lnTo>
                  <a:lnTo>
                    <a:pt x="2789" y="1711"/>
                  </a:lnTo>
                  <a:lnTo>
                    <a:pt x="2782" y="1723"/>
                  </a:lnTo>
                  <a:lnTo>
                    <a:pt x="2781" y="1728"/>
                  </a:lnTo>
                  <a:lnTo>
                    <a:pt x="2779" y="1735"/>
                  </a:lnTo>
                  <a:lnTo>
                    <a:pt x="2779" y="1742"/>
                  </a:lnTo>
                  <a:lnTo>
                    <a:pt x="2777" y="1749"/>
                  </a:lnTo>
                  <a:lnTo>
                    <a:pt x="2777" y="1970"/>
                  </a:lnTo>
                  <a:lnTo>
                    <a:pt x="2779" y="1987"/>
                  </a:lnTo>
                  <a:lnTo>
                    <a:pt x="2780" y="2004"/>
                  </a:lnTo>
                  <a:lnTo>
                    <a:pt x="2782" y="2020"/>
                  </a:lnTo>
                  <a:lnTo>
                    <a:pt x="2785" y="2038"/>
                  </a:lnTo>
                  <a:lnTo>
                    <a:pt x="2785" y="2054"/>
                  </a:lnTo>
                  <a:lnTo>
                    <a:pt x="2786" y="2070"/>
                  </a:lnTo>
                  <a:lnTo>
                    <a:pt x="2789" y="2078"/>
                  </a:lnTo>
                  <a:lnTo>
                    <a:pt x="2791" y="2083"/>
                  </a:lnTo>
                  <a:lnTo>
                    <a:pt x="2794" y="2085"/>
                  </a:lnTo>
                  <a:lnTo>
                    <a:pt x="2796" y="2087"/>
                  </a:lnTo>
                  <a:lnTo>
                    <a:pt x="2800" y="2088"/>
                  </a:lnTo>
                  <a:lnTo>
                    <a:pt x="2802" y="2088"/>
                  </a:lnTo>
                  <a:lnTo>
                    <a:pt x="2809" y="2088"/>
                  </a:lnTo>
                  <a:lnTo>
                    <a:pt x="2814" y="2085"/>
                  </a:lnTo>
                  <a:lnTo>
                    <a:pt x="2819" y="2084"/>
                  </a:lnTo>
                  <a:lnTo>
                    <a:pt x="2824" y="2082"/>
                  </a:lnTo>
                  <a:lnTo>
                    <a:pt x="2829" y="2079"/>
                  </a:lnTo>
                  <a:lnTo>
                    <a:pt x="2834" y="2077"/>
                  </a:lnTo>
                  <a:lnTo>
                    <a:pt x="2839" y="2075"/>
                  </a:lnTo>
                  <a:lnTo>
                    <a:pt x="2845" y="2075"/>
                  </a:lnTo>
                  <a:lnTo>
                    <a:pt x="2853" y="2075"/>
                  </a:lnTo>
                  <a:lnTo>
                    <a:pt x="2859" y="2079"/>
                  </a:lnTo>
                  <a:lnTo>
                    <a:pt x="2864" y="2084"/>
                  </a:lnTo>
                  <a:lnTo>
                    <a:pt x="2868" y="2089"/>
                  </a:lnTo>
                  <a:lnTo>
                    <a:pt x="2870" y="2097"/>
                  </a:lnTo>
                  <a:lnTo>
                    <a:pt x="2873" y="2104"/>
                  </a:lnTo>
                  <a:lnTo>
                    <a:pt x="2874" y="2112"/>
                  </a:lnTo>
                  <a:lnTo>
                    <a:pt x="2874" y="2119"/>
                  </a:lnTo>
                  <a:lnTo>
                    <a:pt x="2874" y="2126"/>
                  </a:lnTo>
                  <a:lnTo>
                    <a:pt x="2871" y="2132"/>
                  </a:lnTo>
                  <a:lnTo>
                    <a:pt x="2869" y="2137"/>
                  </a:lnTo>
                  <a:lnTo>
                    <a:pt x="2866" y="2141"/>
                  </a:lnTo>
                  <a:lnTo>
                    <a:pt x="2864" y="2146"/>
                  </a:lnTo>
                  <a:lnTo>
                    <a:pt x="2861" y="2151"/>
                  </a:lnTo>
                  <a:lnTo>
                    <a:pt x="2859" y="2156"/>
                  </a:lnTo>
                  <a:lnTo>
                    <a:pt x="2859" y="2162"/>
                  </a:lnTo>
                  <a:lnTo>
                    <a:pt x="2859" y="2166"/>
                  </a:lnTo>
                  <a:lnTo>
                    <a:pt x="2860" y="2169"/>
                  </a:lnTo>
                  <a:lnTo>
                    <a:pt x="2861" y="2173"/>
                  </a:lnTo>
                  <a:lnTo>
                    <a:pt x="2864" y="2176"/>
                  </a:lnTo>
                  <a:lnTo>
                    <a:pt x="2869" y="2181"/>
                  </a:lnTo>
                  <a:lnTo>
                    <a:pt x="2874" y="2186"/>
                  </a:lnTo>
                  <a:lnTo>
                    <a:pt x="2880" y="2191"/>
                  </a:lnTo>
                  <a:lnTo>
                    <a:pt x="2885" y="2196"/>
                  </a:lnTo>
                  <a:lnTo>
                    <a:pt x="2888" y="2198"/>
                  </a:lnTo>
                  <a:lnTo>
                    <a:pt x="2889" y="2202"/>
                  </a:lnTo>
                  <a:lnTo>
                    <a:pt x="2890" y="2206"/>
                  </a:lnTo>
                  <a:lnTo>
                    <a:pt x="2890" y="2210"/>
                  </a:lnTo>
                  <a:lnTo>
                    <a:pt x="2889" y="2217"/>
                  </a:lnTo>
                  <a:lnTo>
                    <a:pt x="2887" y="2223"/>
                  </a:lnTo>
                  <a:lnTo>
                    <a:pt x="2884" y="2230"/>
                  </a:lnTo>
                  <a:lnTo>
                    <a:pt x="2879" y="2236"/>
                  </a:lnTo>
                  <a:lnTo>
                    <a:pt x="2875" y="2241"/>
                  </a:lnTo>
                  <a:lnTo>
                    <a:pt x="2873" y="2247"/>
                  </a:lnTo>
                  <a:lnTo>
                    <a:pt x="2870" y="2253"/>
                  </a:lnTo>
                  <a:lnTo>
                    <a:pt x="2869" y="2261"/>
                  </a:lnTo>
                  <a:lnTo>
                    <a:pt x="2869" y="2269"/>
                  </a:lnTo>
                  <a:lnTo>
                    <a:pt x="2871" y="2276"/>
                  </a:lnTo>
                  <a:lnTo>
                    <a:pt x="2873" y="2282"/>
                  </a:lnTo>
                  <a:lnTo>
                    <a:pt x="2875" y="2289"/>
                  </a:lnTo>
                  <a:lnTo>
                    <a:pt x="2881" y="2301"/>
                  </a:lnTo>
                  <a:lnTo>
                    <a:pt x="2888" y="2315"/>
                  </a:lnTo>
                  <a:lnTo>
                    <a:pt x="2890" y="2324"/>
                  </a:lnTo>
                  <a:lnTo>
                    <a:pt x="2892" y="2333"/>
                  </a:lnTo>
                  <a:lnTo>
                    <a:pt x="2895" y="2340"/>
                  </a:lnTo>
                  <a:lnTo>
                    <a:pt x="2900" y="2348"/>
                  </a:lnTo>
                  <a:lnTo>
                    <a:pt x="2908" y="2341"/>
                  </a:lnTo>
                  <a:lnTo>
                    <a:pt x="2914" y="2334"/>
                  </a:lnTo>
                  <a:lnTo>
                    <a:pt x="2920" y="2326"/>
                  </a:lnTo>
                  <a:lnTo>
                    <a:pt x="2925" y="2320"/>
                  </a:lnTo>
                  <a:lnTo>
                    <a:pt x="2930" y="2312"/>
                  </a:lnTo>
                  <a:lnTo>
                    <a:pt x="2937" y="2307"/>
                  </a:lnTo>
                  <a:lnTo>
                    <a:pt x="2940" y="2305"/>
                  </a:lnTo>
                  <a:lnTo>
                    <a:pt x="2944" y="2304"/>
                  </a:lnTo>
                  <a:lnTo>
                    <a:pt x="2949" y="2302"/>
                  </a:lnTo>
                  <a:lnTo>
                    <a:pt x="2953" y="2302"/>
                  </a:lnTo>
                  <a:lnTo>
                    <a:pt x="2959" y="2302"/>
                  </a:lnTo>
                  <a:lnTo>
                    <a:pt x="2966" y="2304"/>
                  </a:lnTo>
                  <a:lnTo>
                    <a:pt x="2969" y="2306"/>
                  </a:lnTo>
                  <a:lnTo>
                    <a:pt x="2974" y="2309"/>
                  </a:lnTo>
                  <a:lnTo>
                    <a:pt x="2982" y="2316"/>
                  </a:lnTo>
                  <a:lnTo>
                    <a:pt x="2987" y="2325"/>
                  </a:lnTo>
                  <a:lnTo>
                    <a:pt x="2998" y="2348"/>
                  </a:lnTo>
                  <a:lnTo>
                    <a:pt x="3009" y="2371"/>
                  </a:lnTo>
                  <a:lnTo>
                    <a:pt x="3021" y="2388"/>
                  </a:lnTo>
                  <a:lnTo>
                    <a:pt x="3032" y="2403"/>
                  </a:lnTo>
                  <a:lnTo>
                    <a:pt x="3045" y="2417"/>
                  </a:lnTo>
                  <a:lnTo>
                    <a:pt x="3056" y="2429"/>
                  </a:lnTo>
                  <a:lnTo>
                    <a:pt x="3084" y="2452"/>
                  </a:lnTo>
                  <a:lnTo>
                    <a:pt x="3115" y="2477"/>
                  </a:lnTo>
                  <a:lnTo>
                    <a:pt x="3121" y="2482"/>
                  </a:lnTo>
                  <a:lnTo>
                    <a:pt x="3125" y="2488"/>
                  </a:lnTo>
                  <a:lnTo>
                    <a:pt x="3130" y="2494"/>
                  </a:lnTo>
                  <a:lnTo>
                    <a:pt x="3132" y="2501"/>
                  </a:lnTo>
                  <a:lnTo>
                    <a:pt x="3136" y="2507"/>
                  </a:lnTo>
                  <a:lnTo>
                    <a:pt x="3140" y="2513"/>
                  </a:lnTo>
                  <a:lnTo>
                    <a:pt x="3145" y="2520"/>
                  </a:lnTo>
                  <a:lnTo>
                    <a:pt x="3151" y="2525"/>
                  </a:lnTo>
                  <a:lnTo>
                    <a:pt x="3163" y="2530"/>
                  </a:lnTo>
                  <a:lnTo>
                    <a:pt x="3173" y="2532"/>
                  </a:lnTo>
                  <a:lnTo>
                    <a:pt x="3183" y="2533"/>
                  </a:lnTo>
                  <a:lnTo>
                    <a:pt x="3194" y="2537"/>
                  </a:lnTo>
                  <a:lnTo>
                    <a:pt x="3203" y="2542"/>
                  </a:lnTo>
                  <a:lnTo>
                    <a:pt x="3209" y="2547"/>
                  </a:lnTo>
                  <a:lnTo>
                    <a:pt x="3215" y="2552"/>
                  </a:lnTo>
                  <a:lnTo>
                    <a:pt x="3220" y="2558"/>
                  </a:lnTo>
                  <a:lnTo>
                    <a:pt x="3230" y="2572"/>
                  </a:lnTo>
                  <a:lnTo>
                    <a:pt x="3239" y="2587"/>
                  </a:lnTo>
                  <a:lnTo>
                    <a:pt x="3247" y="2599"/>
                  </a:lnTo>
                  <a:lnTo>
                    <a:pt x="3254" y="2609"/>
                  </a:lnTo>
                  <a:lnTo>
                    <a:pt x="3258" y="2614"/>
                  </a:lnTo>
                  <a:lnTo>
                    <a:pt x="3260" y="2620"/>
                  </a:lnTo>
                  <a:lnTo>
                    <a:pt x="3262" y="2626"/>
                  </a:lnTo>
                  <a:lnTo>
                    <a:pt x="3263" y="2632"/>
                  </a:lnTo>
                  <a:lnTo>
                    <a:pt x="3258" y="2647"/>
                  </a:lnTo>
                  <a:lnTo>
                    <a:pt x="3253" y="2661"/>
                  </a:lnTo>
                  <a:lnTo>
                    <a:pt x="3253" y="2669"/>
                  </a:lnTo>
                  <a:lnTo>
                    <a:pt x="3257" y="2675"/>
                  </a:lnTo>
                  <a:lnTo>
                    <a:pt x="3260" y="2681"/>
                  </a:lnTo>
                  <a:lnTo>
                    <a:pt x="3267" y="2685"/>
                  </a:lnTo>
                  <a:lnTo>
                    <a:pt x="3281" y="2693"/>
                  </a:lnTo>
                  <a:lnTo>
                    <a:pt x="3294" y="2701"/>
                  </a:lnTo>
                  <a:lnTo>
                    <a:pt x="3302" y="2708"/>
                  </a:lnTo>
                  <a:lnTo>
                    <a:pt x="3307" y="2715"/>
                  </a:lnTo>
                  <a:lnTo>
                    <a:pt x="3312" y="2723"/>
                  </a:lnTo>
                  <a:lnTo>
                    <a:pt x="3317" y="2730"/>
                  </a:lnTo>
                  <a:lnTo>
                    <a:pt x="3322" y="2738"/>
                  </a:lnTo>
                  <a:lnTo>
                    <a:pt x="3328" y="2744"/>
                  </a:lnTo>
                  <a:lnTo>
                    <a:pt x="3331" y="2745"/>
                  </a:lnTo>
                  <a:lnTo>
                    <a:pt x="3335" y="2748"/>
                  </a:lnTo>
                  <a:lnTo>
                    <a:pt x="3338" y="2749"/>
                  </a:lnTo>
                  <a:lnTo>
                    <a:pt x="3343" y="2749"/>
                  </a:lnTo>
                  <a:lnTo>
                    <a:pt x="3351" y="2748"/>
                  </a:lnTo>
                  <a:lnTo>
                    <a:pt x="3356" y="2747"/>
                  </a:lnTo>
                  <a:lnTo>
                    <a:pt x="3362" y="2744"/>
                  </a:lnTo>
                  <a:lnTo>
                    <a:pt x="3367" y="2740"/>
                  </a:lnTo>
                  <a:lnTo>
                    <a:pt x="3376" y="2733"/>
                  </a:lnTo>
                  <a:lnTo>
                    <a:pt x="3383" y="2723"/>
                  </a:lnTo>
                  <a:lnTo>
                    <a:pt x="3392" y="2713"/>
                  </a:lnTo>
                  <a:lnTo>
                    <a:pt x="3401" y="2704"/>
                  </a:lnTo>
                  <a:lnTo>
                    <a:pt x="3406" y="2701"/>
                  </a:lnTo>
                  <a:lnTo>
                    <a:pt x="3411" y="2699"/>
                  </a:lnTo>
                  <a:lnTo>
                    <a:pt x="3417" y="2696"/>
                  </a:lnTo>
                  <a:lnTo>
                    <a:pt x="3424" y="2696"/>
                  </a:lnTo>
                  <a:lnTo>
                    <a:pt x="3432" y="2696"/>
                  </a:lnTo>
                  <a:lnTo>
                    <a:pt x="3440" y="2699"/>
                  </a:lnTo>
                  <a:lnTo>
                    <a:pt x="3447" y="2701"/>
                  </a:lnTo>
                  <a:lnTo>
                    <a:pt x="3455" y="2705"/>
                  </a:lnTo>
                  <a:lnTo>
                    <a:pt x="3461" y="2710"/>
                  </a:lnTo>
                  <a:lnTo>
                    <a:pt x="3465" y="2715"/>
                  </a:lnTo>
                  <a:lnTo>
                    <a:pt x="3468" y="2723"/>
                  </a:lnTo>
                  <a:lnTo>
                    <a:pt x="3469" y="2730"/>
                  </a:lnTo>
                  <a:lnTo>
                    <a:pt x="3469" y="2737"/>
                  </a:lnTo>
                  <a:lnTo>
                    <a:pt x="3466" y="2743"/>
                  </a:lnTo>
                  <a:lnTo>
                    <a:pt x="3464" y="2748"/>
                  </a:lnTo>
                  <a:lnTo>
                    <a:pt x="3461" y="2753"/>
                  </a:lnTo>
                  <a:lnTo>
                    <a:pt x="3459" y="2758"/>
                  </a:lnTo>
                  <a:lnTo>
                    <a:pt x="3456" y="2763"/>
                  </a:lnTo>
                  <a:lnTo>
                    <a:pt x="3454" y="2768"/>
                  </a:lnTo>
                  <a:lnTo>
                    <a:pt x="3454" y="2774"/>
                  </a:lnTo>
                  <a:lnTo>
                    <a:pt x="3454" y="2823"/>
                  </a:lnTo>
                  <a:lnTo>
                    <a:pt x="3470" y="2824"/>
                  </a:lnTo>
                  <a:lnTo>
                    <a:pt x="3485" y="2828"/>
                  </a:lnTo>
                  <a:lnTo>
                    <a:pt x="3500" y="2832"/>
                  </a:lnTo>
                  <a:lnTo>
                    <a:pt x="3517" y="2833"/>
                  </a:lnTo>
                  <a:lnTo>
                    <a:pt x="3525" y="2831"/>
                  </a:lnTo>
                  <a:lnTo>
                    <a:pt x="3533" y="2828"/>
                  </a:lnTo>
                  <a:lnTo>
                    <a:pt x="3537" y="2828"/>
                  </a:lnTo>
                  <a:lnTo>
                    <a:pt x="3539" y="2829"/>
                  </a:lnTo>
                  <a:lnTo>
                    <a:pt x="3542" y="2831"/>
                  </a:lnTo>
                  <a:lnTo>
                    <a:pt x="3543" y="2833"/>
                  </a:lnTo>
                  <a:lnTo>
                    <a:pt x="3547" y="2838"/>
                  </a:lnTo>
                  <a:lnTo>
                    <a:pt x="3549" y="2844"/>
                  </a:lnTo>
                  <a:lnTo>
                    <a:pt x="3550" y="2852"/>
                  </a:lnTo>
                  <a:lnTo>
                    <a:pt x="3553" y="2860"/>
                  </a:lnTo>
                  <a:lnTo>
                    <a:pt x="3555" y="2867"/>
                  </a:lnTo>
                  <a:lnTo>
                    <a:pt x="3559" y="2873"/>
                  </a:lnTo>
                  <a:lnTo>
                    <a:pt x="3568" y="2883"/>
                  </a:lnTo>
                  <a:lnTo>
                    <a:pt x="3578" y="2891"/>
                  </a:lnTo>
                  <a:lnTo>
                    <a:pt x="3588" y="2896"/>
                  </a:lnTo>
                  <a:lnTo>
                    <a:pt x="3598" y="2901"/>
                  </a:lnTo>
                  <a:lnTo>
                    <a:pt x="3609" y="2906"/>
                  </a:lnTo>
                  <a:lnTo>
                    <a:pt x="3621" y="2910"/>
                  </a:lnTo>
                  <a:lnTo>
                    <a:pt x="3632" y="2916"/>
                  </a:lnTo>
                  <a:lnTo>
                    <a:pt x="3643" y="2924"/>
                  </a:lnTo>
                  <a:lnTo>
                    <a:pt x="3673" y="2944"/>
                  </a:lnTo>
                  <a:lnTo>
                    <a:pt x="3698" y="2961"/>
                  </a:lnTo>
                  <a:lnTo>
                    <a:pt x="3710" y="2971"/>
                  </a:lnTo>
                  <a:lnTo>
                    <a:pt x="3720" y="2984"/>
                  </a:lnTo>
                  <a:lnTo>
                    <a:pt x="3729" y="2996"/>
                  </a:lnTo>
                  <a:lnTo>
                    <a:pt x="3736" y="3014"/>
                  </a:lnTo>
                  <a:lnTo>
                    <a:pt x="3726" y="3015"/>
                  </a:lnTo>
                  <a:lnTo>
                    <a:pt x="3717" y="3018"/>
                  </a:lnTo>
                  <a:lnTo>
                    <a:pt x="3710" y="3021"/>
                  </a:lnTo>
                  <a:lnTo>
                    <a:pt x="3702" y="3025"/>
                  </a:lnTo>
                  <a:lnTo>
                    <a:pt x="3695" y="3028"/>
                  </a:lnTo>
                  <a:lnTo>
                    <a:pt x="3686" y="3031"/>
                  </a:lnTo>
                  <a:lnTo>
                    <a:pt x="3677" y="3034"/>
                  </a:lnTo>
                  <a:lnTo>
                    <a:pt x="3667" y="3034"/>
                  </a:lnTo>
                  <a:lnTo>
                    <a:pt x="3655" y="3034"/>
                  </a:lnTo>
                  <a:lnTo>
                    <a:pt x="3643" y="3031"/>
                  </a:lnTo>
                  <a:lnTo>
                    <a:pt x="3633" y="3028"/>
                  </a:lnTo>
                  <a:lnTo>
                    <a:pt x="3622" y="3024"/>
                  </a:lnTo>
                  <a:lnTo>
                    <a:pt x="3612" y="3020"/>
                  </a:lnTo>
                  <a:lnTo>
                    <a:pt x="3602" y="3016"/>
                  </a:lnTo>
                  <a:lnTo>
                    <a:pt x="3591" y="3014"/>
                  </a:lnTo>
                  <a:lnTo>
                    <a:pt x="3578" y="3014"/>
                  </a:lnTo>
                  <a:lnTo>
                    <a:pt x="3574" y="3014"/>
                  </a:lnTo>
                  <a:lnTo>
                    <a:pt x="3570" y="3015"/>
                  </a:lnTo>
                  <a:lnTo>
                    <a:pt x="3567" y="3016"/>
                  </a:lnTo>
                  <a:lnTo>
                    <a:pt x="3564" y="3019"/>
                  </a:lnTo>
                  <a:lnTo>
                    <a:pt x="3559" y="3024"/>
                  </a:lnTo>
                  <a:lnTo>
                    <a:pt x="3555" y="3030"/>
                  </a:lnTo>
                  <a:lnTo>
                    <a:pt x="3550" y="3036"/>
                  </a:lnTo>
                  <a:lnTo>
                    <a:pt x="3545" y="3043"/>
                  </a:lnTo>
                  <a:lnTo>
                    <a:pt x="3543" y="3044"/>
                  </a:lnTo>
                  <a:lnTo>
                    <a:pt x="3540" y="3046"/>
                  </a:lnTo>
                  <a:lnTo>
                    <a:pt x="3537" y="3048"/>
                  </a:lnTo>
                  <a:lnTo>
                    <a:pt x="3533" y="3048"/>
                  </a:lnTo>
                  <a:lnTo>
                    <a:pt x="3525" y="3046"/>
                  </a:lnTo>
                  <a:lnTo>
                    <a:pt x="3519" y="3044"/>
                  </a:lnTo>
                  <a:lnTo>
                    <a:pt x="3513" y="3040"/>
                  </a:lnTo>
                  <a:lnTo>
                    <a:pt x="3508" y="3035"/>
                  </a:lnTo>
                  <a:lnTo>
                    <a:pt x="3503" y="3031"/>
                  </a:lnTo>
                  <a:lnTo>
                    <a:pt x="3496" y="3028"/>
                  </a:lnTo>
                  <a:lnTo>
                    <a:pt x="3490" y="3025"/>
                  </a:lnTo>
                  <a:lnTo>
                    <a:pt x="3483" y="3024"/>
                  </a:lnTo>
                  <a:lnTo>
                    <a:pt x="3465" y="3025"/>
                  </a:lnTo>
                  <a:lnTo>
                    <a:pt x="3450" y="3029"/>
                  </a:lnTo>
                  <a:lnTo>
                    <a:pt x="3435" y="3033"/>
                  </a:lnTo>
                  <a:lnTo>
                    <a:pt x="3417" y="3034"/>
                  </a:lnTo>
                  <a:lnTo>
                    <a:pt x="3406" y="3033"/>
                  </a:lnTo>
                  <a:lnTo>
                    <a:pt x="3395" y="3030"/>
                  </a:lnTo>
                  <a:lnTo>
                    <a:pt x="3385" y="3026"/>
                  </a:lnTo>
                  <a:lnTo>
                    <a:pt x="3376" y="3021"/>
                  </a:lnTo>
                  <a:lnTo>
                    <a:pt x="3366" y="3016"/>
                  </a:lnTo>
                  <a:lnTo>
                    <a:pt x="3356" y="3013"/>
                  </a:lnTo>
                  <a:lnTo>
                    <a:pt x="3346" y="3009"/>
                  </a:lnTo>
                  <a:lnTo>
                    <a:pt x="3333" y="3008"/>
                  </a:lnTo>
                  <a:lnTo>
                    <a:pt x="3255" y="3008"/>
                  </a:lnTo>
                  <a:lnTo>
                    <a:pt x="3242" y="3006"/>
                  </a:lnTo>
                  <a:lnTo>
                    <a:pt x="3229" y="3004"/>
                  </a:lnTo>
                  <a:lnTo>
                    <a:pt x="3217" y="3001"/>
                  </a:lnTo>
                  <a:lnTo>
                    <a:pt x="3202" y="3000"/>
                  </a:lnTo>
                  <a:lnTo>
                    <a:pt x="3195" y="3001"/>
                  </a:lnTo>
                  <a:lnTo>
                    <a:pt x="3189" y="3003"/>
                  </a:lnTo>
                  <a:lnTo>
                    <a:pt x="3184" y="3005"/>
                  </a:lnTo>
                  <a:lnTo>
                    <a:pt x="3179" y="3009"/>
                  </a:lnTo>
                  <a:lnTo>
                    <a:pt x="3170" y="3018"/>
                  </a:lnTo>
                  <a:lnTo>
                    <a:pt x="3160" y="3026"/>
                  </a:lnTo>
                  <a:lnTo>
                    <a:pt x="3150" y="3034"/>
                  </a:lnTo>
                  <a:lnTo>
                    <a:pt x="3140" y="3039"/>
                  </a:lnTo>
                  <a:lnTo>
                    <a:pt x="3131" y="3044"/>
                  </a:lnTo>
                  <a:lnTo>
                    <a:pt x="3121" y="3048"/>
                  </a:lnTo>
                  <a:lnTo>
                    <a:pt x="3111" y="3050"/>
                  </a:lnTo>
                  <a:lnTo>
                    <a:pt x="3101" y="3052"/>
                  </a:lnTo>
                  <a:lnTo>
                    <a:pt x="3090" y="3053"/>
                  </a:lnTo>
                  <a:lnTo>
                    <a:pt x="3077" y="3053"/>
                  </a:lnTo>
                  <a:lnTo>
                    <a:pt x="3061" y="3053"/>
                  </a:lnTo>
                  <a:lnTo>
                    <a:pt x="3047" y="3053"/>
                  </a:lnTo>
                  <a:lnTo>
                    <a:pt x="3032" y="3050"/>
                  </a:lnTo>
                  <a:lnTo>
                    <a:pt x="3017" y="3045"/>
                  </a:lnTo>
                  <a:lnTo>
                    <a:pt x="2996" y="3036"/>
                  </a:lnTo>
                  <a:lnTo>
                    <a:pt x="2977" y="3028"/>
                  </a:lnTo>
                  <a:lnTo>
                    <a:pt x="2967" y="3023"/>
                  </a:lnTo>
                  <a:lnTo>
                    <a:pt x="2958" y="3019"/>
                  </a:lnTo>
                  <a:lnTo>
                    <a:pt x="2947" y="3015"/>
                  </a:lnTo>
                  <a:lnTo>
                    <a:pt x="2935" y="3014"/>
                  </a:lnTo>
                  <a:lnTo>
                    <a:pt x="2917" y="3013"/>
                  </a:lnTo>
                  <a:lnTo>
                    <a:pt x="2898" y="3014"/>
                  </a:lnTo>
                  <a:lnTo>
                    <a:pt x="2889" y="3014"/>
                  </a:lnTo>
                  <a:lnTo>
                    <a:pt x="2880" y="3011"/>
                  </a:lnTo>
                  <a:lnTo>
                    <a:pt x="2873" y="3009"/>
                  </a:lnTo>
                  <a:lnTo>
                    <a:pt x="2866" y="3003"/>
                  </a:lnTo>
                  <a:lnTo>
                    <a:pt x="2860" y="2994"/>
                  </a:lnTo>
                  <a:lnTo>
                    <a:pt x="2855" y="2984"/>
                  </a:lnTo>
                  <a:lnTo>
                    <a:pt x="2851" y="2974"/>
                  </a:lnTo>
                  <a:lnTo>
                    <a:pt x="2849" y="2964"/>
                  </a:lnTo>
                  <a:lnTo>
                    <a:pt x="2845" y="2954"/>
                  </a:lnTo>
                  <a:lnTo>
                    <a:pt x="2840" y="2946"/>
                  </a:lnTo>
                  <a:lnTo>
                    <a:pt x="2838" y="2944"/>
                  </a:lnTo>
                  <a:lnTo>
                    <a:pt x="2834" y="2941"/>
                  </a:lnTo>
                  <a:lnTo>
                    <a:pt x="2829" y="2940"/>
                  </a:lnTo>
                  <a:lnTo>
                    <a:pt x="2824" y="2940"/>
                  </a:lnTo>
                  <a:lnTo>
                    <a:pt x="2810" y="2941"/>
                  </a:lnTo>
                  <a:lnTo>
                    <a:pt x="2797" y="2945"/>
                  </a:lnTo>
                  <a:lnTo>
                    <a:pt x="2785" y="2949"/>
                  </a:lnTo>
                  <a:lnTo>
                    <a:pt x="2771" y="2950"/>
                  </a:lnTo>
                  <a:lnTo>
                    <a:pt x="2767" y="2949"/>
                  </a:lnTo>
                  <a:lnTo>
                    <a:pt x="2765" y="2947"/>
                  </a:lnTo>
                  <a:lnTo>
                    <a:pt x="2764" y="2945"/>
                  </a:lnTo>
                  <a:lnTo>
                    <a:pt x="2762" y="2941"/>
                  </a:lnTo>
                  <a:lnTo>
                    <a:pt x="2760" y="2935"/>
                  </a:lnTo>
                  <a:lnTo>
                    <a:pt x="2755" y="2929"/>
                  </a:lnTo>
                  <a:lnTo>
                    <a:pt x="2722" y="2960"/>
                  </a:lnTo>
                  <a:lnTo>
                    <a:pt x="2692" y="2986"/>
                  </a:lnTo>
                  <a:lnTo>
                    <a:pt x="2684" y="2993"/>
                  </a:lnTo>
                  <a:lnTo>
                    <a:pt x="2677" y="2998"/>
                  </a:lnTo>
                  <a:lnTo>
                    <a:pt x="2668" y="3003"/>
                  </a:lnTo>
                  <a:lnTo>
                    <a:pt x="2659" y="3006"/>
                  </a:lnTo>
                  <a:lnTo>
                    <a:pt x="2649" y="3009"/>
                  </a:lnTo>
                  <a:lnTo>
                    <a:pt x="2641" y="3011"/>
                  </a:lnTo>
                  <a:lnTo>
                    <a:pt x="2629" y="3013"/>
                  </a:lnTo>
                  <a:lnTo>
                    <a:pt x="2618" y="3014"/>
                  </a:lnTo>
                  <a:lnTo>
                    <a:pt x="2605" y="3013"/>
                  </a:lnTo>
                  <a:lnTo>
                    <a:pt x="2595" y="3010"/>
                  </a:lnTo>
                  <a:lnTo>
                    <a:pt x="2585" y="3008"/>
                  </a:lnTo>
                  <a:lnTo>
                    <a:pt x="2575" y="3005"/>
                  </a:lnTo>
                  <a:lnTo>
                    <a:pt x="2555" y="2998"/>
                  </a:lnTo>
                  <a:lnTo>
                    <a:pt x="2533" y="2993"/>
                  </a:lnTo>
                  <a:lnTo>
                    <a:pt x="2502" y="2990"/>
                  </a:lnTo>
                  <a:lnTo>
                    <a:pt x="2472" y="2988"/>
                  </a:lnTo>
                  <a:lnTo>
                    <a:pt x="2465" y="2986"/>
                  </a:lnTo>
                  <a:lnTo>
                    <a:pt x="2459" y="2985"/>
                  </a:lnTo>
                  <a:lnTo>
                    <a:pt x="2452" y="2983"/>
                  </a:lnTo>
                  <a:lnTo>
                    <a:pt x="2446" y="2980"/>
                  </a:lnTo>
                  <a:lnTo>
                    <a:pt x="2441" y="2976"/>
                  </a:lnTo>
                  <a:lnTo>
                    <a:pt x="2436" y="2972"/>
                  </a:lnTo>
                  <a:lnTo>
                    <a:pt x="2431" y="2966"/>
                  </a:lnTo>
                  <a:lnTo>
                    <a:pt x="2427" y="2960"/>
                  </a:lnTo>
                  <a:lnTo>
                    <a:pt x="2420" y="2945"/>
                  </a:lnTo>
                  <a:lnTo>
                    <a:pt x="2412" y="2931"/>
                  </a:lnTo>
                  <a:lnTo>
                    <a:pt x="2403" y="2916"/>
                  </a:lnTo>
                  <a:lnTo>
                    <a:pt x="2395" y="2903"/>
                  </a:lnTo>
                  <a:lnTo>
                    <a:pt x="2390" y="2897"/>
                  </a:lnTo>
                  <a:lnTo>
                    <a:pt x="2385" y="2892"/>
                  </a:lnTo>
                  <a:lnTo>
                    <a:pt x="2378" y="2887"/>
                  </a:lnTo>
                  <a:lnTo>
                    <a:pt x="2372" y="2883"/>
                  </a:lnTo>
                  <a:lnTo>
                    <a:pt x="2366" y="2880"/>
                  </a:lnTo>
                  <a:lnTo>
                    <a:pt x="2359" y="2878"/>
                  </a:lnTo>
                  <a:lnTo>
                    <a:pt x="2351" y="2876"/>
                  </a:lnTo>
                  <a:lnTo>
                    <a:pt x="2343" y="2876"/>
                  </a:lnTo>
                  <a:lnTo>
                    <a:pt x="2336" y="2877"/>
                  </a:lnTo>
                  <a:lnTo>
                    <a:pt x="2331" y="2878"/>
                  </a:lnTo>
                  <a:lnTo>
                    <a:pt x="2324" y="2881"/>
                  </a:lnTo>
                  <a:lnTo>
                    <a:pt x="2319" y="2883"/>
                  </a:lnTo>
                  <a:lnTo>
                    <a:pt x="2313" y="2887"/>
                  </a:lnTo>
                  <a:lnTo>
                    <a:pt x="2308" y="2890"/>
                  </a:lnTo>
                  <a:lnTo>
                    <a:pt x="2302" y="2891"/>
                  </a:lnTo>
                  <a:lnTo>
                    <a:pt x="2295" y="2892"/>
                  </a:lnTo>
                  <a:lnTo>
                    <a:pt x="2284" y="2891"/>
                  </a:lnTo>
                  <a:lnTo>
                    <a:pt x="2274" y="2890"/>
                  </a:lnTo>
                  <a:lnTo>
                    <a:pt x="2265" y="2887"/>
                  </a:lnTo>
                  <a:lnTo>
                    <a:pt x="2256" y="2883"/>
                  </a:lnTo>
                  <a:lnTo>
                    <a:pt x="2249" y="2880"/>
                  </a:lnTo>
                  <a:lnTo>
                    <a:pt x="2241" y="2875"/>
                  </a:lnTo>
                  <a:lnTo>
                    <a:pt x="2234" y="2868"/>
                  </a:lnTo>
                  <a:lnTo>
                    <a:pt x="2226" y="2863"/>
                  </a:lnTo>
                  <a:lnTo>
                    <a:pt x="2199" y="2836"/>
                  </a:lnTo>
                  <a:lnTo>
                    <a:pt x="2169" y="2807"/>
                  </a:lnTo>
                  <a:lnTo>
                    <a:pt x="2159" y="2798"/>
                  </a:lnTo>
                  <a:lnTo>
                    <a:pt x="2150" y="2787"/>
                  </a:lnTo>
                  <a:lnTo>
                    <a:pt x="2144" y="2775"/>
                  </a:lnTo>
                  <a:lnTo>
                    <a:pt x="2137" y="2764"/>
                  </a:lnTo>
                  <a:lnTo>
                    <a:pt x="2130" y="2754"/>
                  </a:lnTo>
                  <a:lnTo>
                    <a:pt x="2122" y="2745"/>
                  </a:lnTo>
                  <a:lnTo>
                    <a:pt x="2117" y="2743"/>
                  </a:lnTo>
                  <a:lnTo>
                    <a:pt x="2112" y="2740"/>
                  </a:lnTo>
                  <a:lnTo>
                    <a:pt x="2106" y="2739"/>
                  </a:lnTo>
                  <a:lnTo>
                    <a:pt x="2100" y="2738"/>
                  </a:lnTo>
                  <a:lnTo>
                    <a:pt x="2093" y="2739"/>
                  </a:lnTo>
                  <a:lnTo>
                    <a:pt x="2087" y="2740"/>
                  </a:lnTo>
                  <a:lnTo>
                    <a:pt x="2081" y="2743"/>
                  </a:lnTo>
                  <a:lnTo>
                    <a:pt x="2076" y="2745"/>
                  </a:lnTo>
                  <a:lnTo>
                    <a:pt x="2066" y="2752"/>
                  </a:lnTo>
                  <a:lnTo>
                    <a:pt x="2057" y="2759"/>
                  </a:lnTo>
                  <a:lnTo>
                    <a:pt x="2048" y="2767"/>
                  </a:lnTo>
                  <a:lnTo>
                    <a:pt x="2038" y="2774"/>
                  </a:lnTo>
                  <a:lnTo>
                    <a:pt x="2033" y="2777"/>
                  </a:lnTo>
                  <a:lnTo>
                    <a:pt x="2028" y="2779"/>
                  </a:lnTo>
                  <a:lnTo>
                    <a:pt x="2022" y="2780"/>
                  </a:lnTo>
                  <a:lnTo>
                    <a:pt x="2014" y="2780"/>
                  </a:lnTo>
                  <a:lnTo>
                    <a:pt x="2007" y="2780"/>
                  </a:lnTo>
                  <a:lnTo>
                    <a:pt x="1998" y="2778"/>
                  </a:lnTo>
                  <a:lnTo>
                    <a:pt x="1990" y="2775"/>
                  </a:lnTo>
                  <a:lnTo>
                    <a:pt x="1984" y="2773"/>
                  </a:lnTo>
                  <a:lnTo>
                    <a:pt x="1978" y="2768"/>
                  </a:lnTo>
                  <a:lnTo>
                    <a:pt x="1973" y="2763"/>
                  </a:lnTo>
                  <a:lnTo>
                    <a:pt x="1968" y="2758"/>
                  </a:lnTo>
                  <a:lnTo>
                    <a:pt x="1963" y="2750"/>
                  </a:lnTo>
                  <a:lnTo>
                    <a:pt x="1955" y="2737"/>
                  </a:lnTo>
                  <a:lnTo>
                    <a:pt x="1948" y="2720"/>
                  </a:lnTo>
                  <a:lnTo>
                    <a:pt x="1941" y="2703"/>
                  </a:lnTo>
                  <a:lnTo>
                    <a:pt x="1935" y="2685"/>
                  </a:lnTo>
                  <a:lnTo>
                    <a:pt x="1930" y="2668"/>
                  </a:lnTo>
                  <a:lnTo>
                    <a:pt x="1924" y="2650"/>
                  </a:lnTo>
                  <a:lnTo>
                    <a:pt x="1916" y="2635"/>
                  </a:lnTo>
                  <a:lnTo>
                    <a:pt x="1908" y="2620"/>
                  </a:lnTo>
                  <a:lnTo>
                    <a:pt x="1904" y="2614"/>
                  </a:lnTo>
                  <a:lnTo>
                    <a:pt x="1899" y="2607"/>
                  </a:lnTo>
                  <a:lnTo>
                    <a:pt x="1893" y="2602"/>
                  </a:lnTo>
                  <a:lnTo>
                    <a:pt x="1886" y="2599"/>
                  </a:lnTo>
                  <a:lnTo>
                    <a:pt x="1880" y="2595"/>
                  </a:lnTo>
                  <a:lnTo>
                    <a:pt x="1872" y="2592"/>
                  </a:lnTo>
                  <a:lnTo>
                    <a:pt x="1865" y="2591"/>
                  </a:lnTo>
                  <a:lnTo>
                    <a:pt x="1856" y="2590"/>
                  </a:lnTo>
                  <a:lnTo>
                    <a:pt x="1847" y="2591"/>
                  </a:lnTo>
                  <a:lnTo>
                    <a:pt x="1840" y="2592"/>
                  </a:lnTo>
                  <a:lnTo>
                    <a:pt x="1834" y="2595"/>
                  </a:lnTo>
                  <a:lnTo>
                    <a:pt x="1827" y="2597"/>
                  </a:lnTo>
                  <a:lnTo>
                    <a:pt x="1813" y="2605"/>
                  </a:lnTo>
                  <a:lnTo>
                    <a:pt x="1798" y="2611"/>
                  </a:lnTo>
                  <a:lnTo>
                    <a:pt x="1796" y="2600"/>
                  </a:lnTo>
                  <a:lnTo>
                    <a:pt x="1793" y="2590"/>
                  </a:lnTo>
                  <a:lnTo>
                    <a:pt x="1791" y="2580"/>
                  </a:lnTo>
                  <a:lnTo>
                    <a:pt x="1787" y="2570"/>
                  </a:lnTo>
                  <a:lnTo>
                    <a:pt x="1781" y="2571"/>
                  </a:lnTo>
                  <a:lnTo>
                    <a:pt x="1773" y="2573"/>
                  </a:lnTo>
                  <a:lnTo>
                    <a:pt x="1768" y="2577"/>
                  </a:lnTo>
                  <a:lnTo>
                    <a:pt x="1762" y="2580"/>
                  </a:lnTo>
                  <a:lnTo>
                    <a:pt x="1753" y="2589"/>
                  </a:lnTo>
                  <a:lnTo>
                    <a:pt x="1746" y="2599"/>
                  </a:lnTo>
                  <a:lnTo>
                    <a:pt x="1732" y="2621"/>
                  </a:lnTo>
                  <a:lnTo>
                    <a:pt x="1719" y="2649"/>
                  </a:lnTo>
                  <a:lnTo>
                    <a:pt x="1708" y="2641"/>
                  </a:lnTo>
                  <a:lnTo>
                    <a:pt x="1697" y="2635"/>
                  </a:lnTo>
                  <a:lnTo>
                    <a:pt x="1687" y="2629"/>
                  </a:lnTo>
                  <a:lnTo>
                    <a:pt x="1677" y="2622"/>
                  </a:lnTo>
                  <a:lnTo>
                    <a:pt x="1670" y="2632"/>
                  </a:lnTo>
                  <a:lnTo>
                    <a:pt x="1664" y="2641"/>
                  </a:lnTo>
                  <a:lnTo>
                    <a:pt x="1658" y="2650"/>
                  </a:lnTo>
                  <a:lnTo>
                    <a:pt x="1650" y="2659"/>
                  </a:lnTo>
                  <a:lnTo>
                    <a:pt x="1639" y="2647"/>
                  </a:lnTo>
                  <a:lnTo>
                    <a:pt x="1630" y="2635"/>
                  </a:lnTo>
                  <a:lnTo>
                    <a:pt x="1621" y="2622"/>
                  </a:lnTo>
                  <a:lnTo>
                    <a:pt x="1614" y="2611"/>
                  </a:lnTo>
                  <a:lnTo>
                    <a:pt x="1605" y="2600"/>
                  </a:lnTo>
                  <a:lnTo>
                    <a:pt x="1596" y="2590"/>
                  </a:lnTo>
                  <a:lnTo>
                    <a:pt x="1590" y="2586"/>
                  </a:lnTo>
                  <a:lnTo>
                    <a:pt x="1585" y="2581"/>
                  </a:lnTo>
                  <a:lnTo>
                    <a:pt x="1578" y="2577"/>
                  </a:lnTo>
                  <a:lnTo>
                    <a:pt x="1571" y="2575"/>
                  </a:lnTo>
                  <a:lnTo>
                    <a:pt x="1565" y="2605"/>
                  </a:lnTo>
                  <a:lnTo>
                    <a:pt x="1560" y="2634"/>
                  </a:lnTo>
                  <a:lnTo>
                    <a:pt x="1557" y="2640"/>
                  </a:lnTo>
                  <a:lnTo>
                    <a:pt x="1555" y="2646"/>
                  </a:lnTo>
                  <a:lnTo>
                    <a:pt x="1552" y="2651"/>
                  </a:lnTo>
                  <a:lnTo>
                    <a:pt x="1549" y="2656"/>
                  </a:lnTo>
                  <a:lnTo>
                    <a:pt x="1544" y="2659"/>
                  </a:lnTo>
                  <a:lnTo>
                    <a:pt x="1539" y="2663"/>
                  </a:lnTo>
                  <a:lnTo>
                    <a:pt x="1532" y="2664"/>
                  </a:lnTo>
                  <a:lnTo>
                    <a:pt x="1526" y="2664"/>
                  </a:lnTo>
                  <a:lnTo>
                    <a:pt x="1515" y="2664"/>
                  </a:lnTo>
                  <a:lnTo>
                    <a:pt x="1505" y="2663"/>
                  </a:lnTo>
                  <a:lnTo>
                    <a:pt x="1495" y="2660"/>
                  </a:lnTo>
                  <a:lnTo>
                    <a:pt x="1486" y="2656"/>
                  </a:lnTo>
                  <a:lnTo>
                    <a:pt x="1477" y="2653"/>
                  </a:lnTo>
                  <a:lnTo>
                    <a:pt x="1470" y="2647"/>
                  </a:lnTo>
                  <a:lnTo>
                    <a:pt x="1461" y="2641"/>
                  </a:lnTo>
                  <a:lnTo>
                    <a:pt x="1455" y="2635"/>
                  </a:lnTo>
                  <a:lnTo>
                    <a:pt x="1447" y="2627"/>
                  </a:lnTo>
                  <a:lnTo>
                    <a:pt x="1441" y="2620"/>
                  </a:lnTo>
                  <a:lnTo>
                    <a:pt x="1434" y="2612"/>
                  </a:lnTo>
                  <a:lnTo>
                    <a:pt x="1429" y="2604"/>
                  </a:lnTo>
                  <a:lnTo>
                    <a:pt x="1419" y="2585"/>
                  </a:lnTo>
                  <a:lnTo>
                    <a:pt x="1412" y="2563"/>
                  </a:lnTo>
                  <a:lnTo>
                    <a:pt x="1402" y="2572"/>
                  </a:lnTo>
                  <a:lnTo>
                    <a:pt x="1391" y="2580"/>
                  </a:lnTo>
                  <a:lnTo>
                    <a:pt x="1377" y="2578"/>
                  </a:lnTo>
                  <a:lnTo>
                    <a:pt x="1365" y="2576"/>
                  </a:lnTo>
                  <a:lnTo>
                    <a:pt x="1354" y="2572"/>
                  </a:lnTo>
                  <a:lnTo>
                    <a:pt x="1344" y="2566"/>
                  </a:lnTo>
                  <a:lnTo>
                    <a:pt x="1324" y="2552"/>
                  </a:lnTo>
                  <a:lnTo>
                    <a:pt x="1301" y="2537"/>
                  </a:lnTo>
                  <a:lnTo>
                    <a:pt x="1301" y="2552"/>
                  </a:lnTo>
                  <a:lnTo>
                    <a:pt x="1300" y="2567"/>
                  </a:lnTo>
                  <a:lnTo>
                    <a:pt x="1299" y="2582"/>
                  </a:lnTo>
                  <a:lnTo>
                    <a:pt x="1296" y="2596"/>
                  </a:lnTo>
                  <a:lnTo>
                    <a:pt x="1294" y="2602"/>
                  </a:lnTo>
                  <a:lnTo>
                    <a:pt x="1291" y="2609"/>
                  </a:lnTo>
                  <a:lnTo>
                    <a:pt x="1289" y="2614"/>
                  </a:lnTo>
                  <a:lnTo>
                    <a:pt x="1285" y="2619"/>
                  </a:lnTo>
                  <a:lnTo>
                    <a:pt x="1281" y="2622"/>
                  </a:lnTo>
                  <a:lnTo>
                    <a:pt x="1276" y="2625"/>
                  </a:lnTo>
                  <a:lnTo>
                    <a:pt x="1270" y="2626"/>
                  </a:lnTo>
                  <a:lnTo>
                    <a:pt x="1264" y="2627"/>
                  </a:lnTo>
                  <a:lnTo>
                    <a:pt x="1258" y="2627"/>
                  </a:lnTo>
                  <a:lnTo>
                    <a:pt x="1251" y="2625"/>
                  </a:lnTo>
                  <a:lnTo>
                    <a:pt x="1246" y="2624"/>
                  </a:lnTo>
                  <a:lnTo>
                    <a:pt x="1241" y="2621"/>
                  </a:lnTo>
                  <a:lnTo>
                    <a:pt x="1232" y="2614"/>
                  </a:lnTo>
                  <a:lnTo>
                    <a:pt x="1225" y="2606"/>
                  </a:lnTo>
                  <a:lnTo>
                    <a:pt x="1216" y="2599"/>
                  </a:lnTo>
                  <a:lnTo>
                    <a:pt x="1207" y="2591"/>
                  </a:lnTo>
                  <a:lnTo>
                    <a:pt x="1202" y="2589"/>
                  </a:lnTo>
                  <a:lnTo>
                    <a:pt x="1197" y="2587"/>
                  </a:lnTo>
                  <a:lnTo>
                    <a:pt x="1191" y="2586"/>
                  </a:lnTo>
                  <a:lnTo>
                    <a:pt x="1185" y="2585"/>
                  </a:lnTo>
                  <a:lnTo>
                    <a:pt x="1173" y="2586"/>
                  </a:lnTo>
                  <a:lnTo>
                    <a:pt x="1162" y="2589"/>
                  </a:lnTo>
                  <a:lnTo>
                    <a:pt x="1153" y="2592"/>
                  </a:lnTo>
                  <a:lnTo>
                    <a:pt x="1145" y="2597"/>
                  </a:lnTo>
                  <a:lnTo>
                    <a:pt x="1137" y="2605"/>
                  </a:lnTo>
                  <a:lnTo>
                    <a:pt x="1131" y="2612"/>
                  </a:lnTo>
                  <a:lnTo>
                    <a:pt x="1124" y="2620"/>
                  </a:lnTo>
                  <a:lnTo>
                    <a:pt x="1119" y="2630"/>
                  </a:lnTo>
                  <a:lnTo>
                    <a:pt x="1099" y="2673"/>
                  </a:lnTo>
                  <a:lnTo>
                    <a:pt x="1079" y="2718"/>
                  </a:lnTo>
                  <a:lnTo>
                    <a:pt x="1059" y="2754"/>
                  </a:lnTo>
                  <a:lnTo>
                    <a:pt x="1043" y="2788"/>
                  </a:lnTo>
                  <a:lnTo>
                    <a:pt x="1028" y="2821"/>
                  </a:lnTo>
                  <a:lnTo>
                    <a:pt x="1013" y="2852"/>
                  </a:lnTo>
                  <a:lnTo>
                    <a:pt x="1004" y="2867"/>
                  </a:lnTo>
                  <a:lnTo>
                    <a:pt x="995" y="2882"/>
                  </a:lnTo>
                  <a:lnTo>
                    <a:pt x="985" y="2897"/>
                  </a:lnTo>
                  <a:lnTo>
                    <a:pt x="975" y="2911"/>
                  </a:lnTo>
                  <a:lnTo>
                    <a:pt x="964" y="2925"/>
                  </a:lnTo>
                  <a:lnTo>
                    <a:pt x="950" y="2939"/>
                  </a:lnTo>
                  <a:lnTo>
                    <a:pt x="936" y="2952"/>
                  </a:lnTo>
                  <a:lnTo>
                    <a:pt x="920" y="2966"/>
                  </a:lnTo>
                  <a:lnTo>
                    <a:pt x="946" y="2989"/>
                  </a:lnTo>
                  <a:lnTo>
                    <a:pt x="970" y="3010"/>
                  </a:lnTo>
                  <a:lnTo>
                    <a:pt x="980" y="3021"/>
                  </a:lnTo>
                  <a:lnTo>
                    <a:pt x="988" y="3035"/>
                  </a:lnTo>
                  <a:lnTo>
                    <a:pt x="990" y="3041"/>
                  </a:lnTo>
                  <a:lnTo>
                    <a:pt x="993" y="3049"/>
                  </a:lnTo>
                  <a:lnTo>
                    <a:pt x="994" y="3058"/>
                  </a:lnTo>
                  <a:lnTo>
                    <a:pt x="994" y="3067"/>
                  </a:lnTo>
                  <a:lnTo>
                    <a:pt x="995" y="3097"/>
                  </a:lnTo>
                  <a:lnTo>
                    <a:pt x="994" y="3123"/>
                  </a:lnTo>
                  <a:lnTo>
                    <a:pt x="994" y="3136"/>
                  </a:lnTo>
                  <a:lnTo>
                    <a:pt x="991" y="3148"/>
                  </a:lnTo>
                  <a:lnTo>
                    <a:pt x="988" y="3162"/>
                  </a:lnTo>
                  <a:lnTo>
                    <a:pt x="984" y="3177"/>
                  </a:lnTo>
                  <a:lnTo>
                    <a:pt x="980" y="3183"/>
                  </a:lnTo>
                  <a:lnTo>
                    <a:pt x="976" y="3190"/>
                  </a:lnTo>
                  <a:lnTo>
                    <a:pt x="973" y="3195"/>
                  </a:lnTo>
                  <a:lnTo>
                    <a:pt x="968" y="3198"/>
                  </a:lnTo>
                  <a:lnTo>
                    <a:pt x="956" y="3206"/>
                  </a:lnTo>
                  <a:lnTo>
                    <a:pt x="944" y="3213"/>
                  </a:lnTo>
                  <a:lnTo>
                    <a:pt x="934" y="3220"/>
                  </a:lnTo>
                  <a:lnTo>
                    <a:pt x="924" y="3228"/>
                  </a:lnTo>
                  <a:lnTo>
                    <a:pt x="920" y="3233"/>
                  </a:lnTo>
                  <a:lnTo>
                    <a:pt x="917" y="3238"/>
                  </a:lnTo>
                  <a:lnTo>
                    <a:pt x="916" y="3245"/>
                  </a:lnTo>
                  <a:lnTo>
                    <a:pt x="915" y="3251"/>
                  </a:lnTo>
                  <a:lnTo>
                    <a:pt x="916" y="3261"/>
                  </a:lnTo>
                  <a:lnTo>
                    <a:pt x="919" y="3269"/>
                  </a:lnTo>
                  <a:lnTo>
                    <a:pt x="921" y="3276"/>
                  </a:lnTo>
                  <a:lnTo>
                    <a:pt x="925" y="3284"/>
                  </a:lnTo>
                  <a:lnTo>
                    <a:pt x="930" y="3291"/>
                  </a:lnTo>
                  <a:lnTo>
                    <a:pt x="932" y="3299"/>
                  </a:lnTo>
                  <a:lnTo>
                    <a:pt x="935" y="3306"/>
                  </a:lnTo>
                  <a:lnTo>
                    <a:pt x="936" y="3316"/>
                  </a:lnTo>
                  <a:lnTo>
                    <a:pt x="936" y="3326"/>
                  </a:lnTo>
                  <a:lnTo>
                    <a:pt x="935" y="3336"/>
                  </a:lnTo>
                  <a:lnTo>
                    <a:pt x="932" y="3346"/>
                  </a:lnTo>
                  <a:lnTo>
                    <a:pt x="931" y="3356"/>
                  </a:lnTo>
                  <a:lnTo>
                    <a:pt x="917" y="3356"/>
                  </a:lnTo>
                  <a:lnTo>
                    <a:pt x="905" y="3354"/>
                  </a:lnTo>
                  <a:lnTo>
                    <a:pt x="894" y="3353"/>
                  </a:lnTo>
                  <a:lnTo>
                    <a:pt x="882" y="3350"/>
                  </a:lnTo>
                  <a:lnTo>
                    <a:pt x="871" y="3345"/>
                  </a:lnTo>
                  <a:lnTo>
                    <a:pt x="861" y="3340"/>
                  </a:lnTo>
                  <a:lnTo>
                    <a:pt x="851" y="3334"/>
                  </a:lnTo>
                  <a:lnTo>
                    <a:pt x="841" y="3325"/>
                  </a:lnTo>
                  <a:lnTo>
                    <a:pt x="826" y="3311"/>
                  </a:lnTo>
                  <a:lnTo>
                    <a:pt x="815" y="3296"/>
                  </a:lnTo>
                  <a:lnTo>
                    <a:pt x="804" y="3280"/>
                  </a:lnTo>
                  <a:lnTo>
                    <a:pt x="796" y="3265"/>
                  </a:lnTo>
                  <a:lnTo>
                    <a:pt x="782" y="3231"/>
                  </a:lnTo>
                  <a:lnTo>
                    <a:pt x="767" y="3193"/>
                  </a:lnTo>
                  <a:lnTo>
                    <a:pt x="753" y="3166"/>
                  </a:lnTo>
                  <a:lnTo>
                    <a:pt x="738" y="3142"/>
                  </a:lnTo>
                  <a:lnTo>
                    <a:pt x="730" y="3129"/>
                  </a:lnTo>
                  <a:lnTo>
                    <a:pt x="725" y="3117"/>
                  </a:lnTo>
                  <a:lnTo>
                    <a:pt x="722" y="3103"/>
                  </a:lnTo>
                  <a:lnTo>
                    <a:pt x="719" y="3088"/>
                  </a:lnTo>
                  <a:lnTo>
                    <a:pt x="693" y="3084"/>
                  </a:lnTo>
                  <a:lnTo>
                    <a:pt x="670" y="3078"/>
                  </a:lnTo>
                  <a:lnTo>
                    <a:pt x="660" y="3074"/>
                  </a:lnTo>
                  <a:lnTo>
                    <a:pt x="650" y="3068"/>
                  </a:lnTo>
                  <a:lnTo>
                    <a:pt x="641" y="3060"/>
                  </a:lnTo>
                  <a:lnTo>
                    <a:pt x="635" y="3050"/>
                  </a:lnTo>
                  <a:lnTo>
                    <a:pt x="631" y="3043"/>
                  </a:lnTo>
                  <a:lnTo>
                    <a:pt x="630" y="3035"/>
                  </a:lnTo>
                  <a:lnTo>
                    <a:pt x="630" y="3026"/>
                  </a:lnTo>
                  <a:lnTo>
                    <a:pt x="630" y="3019"/>
                  </a:lnTo>
                  <a:lnTo>
                    <a:pt x="631" y="3011"/>
                  </a:lnTo>
                  <a:lnTo>
                    <a:pt x="631" y="3004"/>
                  </a:lnTo>
                  <a:lnTo>
                    <a:pt x="631" y="2995"/>
                  </a:lnTo>
                  <a:lnTo>
                    <a:pt x="629" y="2986"/>
                  </a:lnTo>
                  <a:lnTo>
                    <a:pt x="626" y="2979"/>
                  </a:lnTo>
                  <a:lnTo>
                    <a:pt x="621" y="2971"/>
                  </a:lnTo>
                  <a:lnTo>
                    <a:pt x="616" y="2964"/>
                  </a:lnTo>
                  <a:lnTo>
                    <a:pt x="611" y="2957"/>
                  </a:lnTo>
                  <a:lnTo>
                    <a:pt x="600" y="2946"/>
                  </a:lnTo>
                  <a:lnTo>
                    <a:pt x="586" y="2936"/>
                  </a:lnTo>
                  <a:lnTo>
                    <a:pt x="574" y="2926"/>
                  </a:lnTo>
                  <a:lnTo>
                    <a:pt x="561" y="2915"/>
                  </a:lnTo>
                  <a:lnTo>
                    <a:pt x="555" y="2908"/>
                  </a:lnTo>
                  <a:lnTo>
                    <a:pt x="548" y="2902"/>
                  </a:lnTo>
                  <a:lnTo>
                    <a:pt x="543" y="2895"/>
                  </a:lnTo>
                  <a:lnTo>
                    <a:pt x="540" y="2886"/>
                  </a:lnTo>
                  <a:lnTo>
                    <a:pt x="537" y="2881"/>
                  </a:lnTo>
                  <a:lnTo>
                    <a:pt x="536" y="2876"/>
                  </a:lnTo>
                  <a:lnTo>
                    <a:pt x="535" y="2871"/>
                  </a:lnTo>
                  <a:lnTo>
                    <a:pt x="535" y="2866"/>
                  </a:lnTo>
                  <a:lnTo>
                    <a:pt x="536" y="2856"/>
                  </a:lnTo>
                  <a:lnTo>
                    <a:pt x="537" y="2844"/>
                  </a:lnTo>
                  <a:lnTo>
                    <a:pt x="540" y="2834"/>
                  </a:lnTo>
                  <a:lnTo>
                    <a:pt x="541" y="2824"/>
                  </a:lnTo>
                  <a:lnTo>
                    <a:pt x="541" y="2813"/>
                  </a:lnTo>
                  <a:lnTo>
                    <a:pt x="540" y="2802"/>
                  </a:lnTo>
                  <a:lnTo>
                    <a:pt x="537" y="2797"/>
                  </a:lnTo>
                  <a:lnTo>
                    <a:pt x="536" y="2792"/>
                  </a:lnTo>
                  <a:lnTo>
                    <a:pt x="532" y="2787"/>
                  </a:lnTo>
                  <a:lnTo>
                    <a:pt x="530" y="2783"/>
                  </a:lnTo>
                  <a:lnTo>
                    <a:pt x="522" y="2777"/>
                  </a:lnTo>
                  <a:lnTo>
                    <a:pt x="513" y="2770"/>
                  </a:lnTo>
                  <a:lnTo>
                    <a:pt x="494" y="2760"/>
                  </a:lnTo>
                  <a:lnTo>
                    <a:pt x="476" y="2749"/>
                  </a:lnTo>
                  <a:lnTo>
                    <a:pt x="469" y="2743"/>
                  </a:lnTo>
                  <a:lnTo>
                    <a:pt x="464" y="2737"/>
                  </a:lnTo>
                  <a:lnTo>
                    <a:pt x="461" y="2730"/>
                  </a:lnTo>
                  <a:lnTo>
                    <a:pt x="457" y="2723"/>
                  </a:lnTo>
                  <a:lnTo>
                    <a:pt x="454" y="2716"/>
                  </a:lnTo>
                  <a:lnTo>
                    <a:pt x="453" y="2709"/>
                  </a:lnTo>
                  <a:lnTo>
                    <a:pt x="452" y="2701"/>
                  </a:lnTo>
                  <a:lnTo>
                    <a:pt x="452" y="2693"/>
                  </a:lnTo>
                  <a:lnTo>
                    <a:pt x="452" y="2659"/>
                  </a:lnTo>
                  <a:lnTo>
                    <a:pt x="449" y="2622"/>
                  </a:lnTo>
                  <a:lnTo>
                    <a:pt x="428" y="2617"/>
                  </a:lnTo>
                  <a:lnTo>
                    <a:pt x="404" y="2626"/>
                  </a:lnTo>
                  <a:lnTo>
                    <a:pt x="382" y="2636"/>
                  </a:lnTo>
                  <a:lnTo>
                    <a:pt x="360" y="2646"/>
                  </a:lnTo>
                  <a:lnTo>
                    <a:pt x="340" y="2656"/>
                  </a:lnTo>
                  <a:lnTo>
                    <a:pt x="320" y="2666"/>
                  </a:lnTo>
                  <a:lnTo>
                    <a:pt x="299" y="2674"/>
                  </a:lnTo>
                  <a:lnTo>
                    <a:pt x="286" y="2676"/>
                  </a:lnTo>
                  <a:lnTo>
                    <a:pt x="275" y="2679"/>
                  </a:lnTo>
                  <a:lnTo>
                    <a:pt x="262" y="2680"/>
                  </a:lnTo>
                  <a:lnTo>
                    <a:pt x="249" y="2680"/>
                  </a:lnTo>
                  <a:lnTo>
                    <a:pt x="241" y="2680"/>
                  </a:lnTo>
                  <a:lnTo>
                    <a:pt x="235" y="2679"/>
                  </a:lnTo>
                  <a:lnTo>
                    <a:pt x="228" y="2676"/>
                  </a:lnTo>
                  <a:lnTo>
                    <a:pt x="222" y="2674"/>
                  </a:lnTo>
                  <a:lnTo>
                    <a:pt x="212" y="2666"/>
                  </a:lnTo>
                  <a:lnTo>
                    <a:pt x="202" y="2658"/>
                  </a:lnTo>
                  <a:lnTo>
                    <a:pt x="192" y="2647"/>
                  </a:lnTo>
                  <a:lnTo>
                    <a:pt x="182" y="2639"/>
                  </a:lnTo>
                  <a:lnTo>
                    <a:pt x="171" y="2630"/>
                  </a:lnTo>
                  <a:lnTo>
                    <a:pt x="158" y="2622"/>
                  </a:lnTo>
                  <a:lnTo>
                    <a:pt x="151" y="2619"/>
                  </a:lnTo>
                  <a:lnTo>
                    <a:pt x="142" y="2617"/>
                  </a:lnTo>
                  <a:lnTo>
                    <a:pt x="133" y="2616"/>
                  </a:lnTo>
                  <a:lnTo>
                    <a:pt x="124" y="2615"/>
                  </a:lnTo>
                  <a:lnTo>
                    <a:pt x="115" y="2614"/>
                  </a:lnTo>
                  <a:lnTo>
                    <a:pt x="108" y="2611"/>
                  </a:lnTo>
                  <a:lnTo>
                    <a:pt x="102" y="2607"/>
                  </a:lnTo>
                  <a:lnTo>
                    <a:pt x="95" y="2601"/>
                  </a:lnTo>
                  <a:lnTo>
                    <a:pt x="88" y="2590"/>
                  </a:lnTo>
                  <a:lnTo>
                    <a:pt x="80" y="2578"/>
                  </a:lnTo>
                  <a:lnTo>
                    <a:pt x="75" y="2567"/>
                  </a:lnTo>
                  <a:lnTo>
                    <a:pt x="72" y="2556"/>
                  </a:lnTo>
                  <a:lnTo>
                    <a:pt x="69" y="2545"/>
                  </a:lnTo>
                  <a:lnTo>
                    <a:pt x="67" y="2533"/>
                  </a:lnTo>
                  <a:lnTo>
                    <a:pt x="65" y="2522"/>
                  </a:lnTo>
                  <a:lnTo>
                    <a:pt x="65" y="2511"/>
                  </a:lnTo>
                  <a:lnTo>
                    <a:pt x="65" y="2487"/>
                  </a:lnTo>
                  <a:lnTo>
                    <a:pt x="67" y="2462"/>
                  </a:lnTo>
                  <a:lnTo>
                    <a:pt x="68" y="2435"/>
                  </a:lnTo>
                  <a:lnTo>
                    <a:pt x="69" y="2408"/>
                  </a:lnTo>
                  <a:lnTo>
                    <a:pt x="50" y="2407"/>
                  </a:lnTo>
                  <a:lnTo>
                    <a:pt x="34" y="2407"/>
                  </a:lnTo>
                  <a:lnTo>
                    <a:pt x="19" y="2407"/>
                  </a:lnTo>
                  <a:lnTo>
                    <a:pt x="0" y="2408"/>
                  </a:lnTo>
                  <a:lnTo>
                    <a:pt x="0" y="2361"/>
                  </a:lnTo>
                  <a:lnTo>
                    <a:pt x="1" y="2355"/>
                  </a:lnTo>
                  <a:lnTo>
                    <a:pt x="3" y="2350"/>
                  </a:lnTo>
                  <a:lnTo>
                    <a:pt x="5" y="2345"/>
                  </a:lnTo>
                  <a:lnTo>
                    <a:pt x="8" y="2341"/>
                  </a:lnTo>
                  <a:lnTo>
                    <a:pt x="11" y="2336"/>
                  </a:lnTo>
                  <a:lnTo>
                    <a:pt x="14" y="2331"/>
                  </a:lnTo>
                  <a:lnTo>
                    <a:pt x="15" y="2326"/>
                  </a:lnTo>
                  <a:lnTo>
                    <a:pt x="16" y="2321"/>
                  </a:lnTo>
                  <a:lnTo>
                    <a:pt x="15" y="2314"/>
                  </a:lnTo>
                  <a:lnTo>
                    <a:pt x="14" y="2306"/>
                  </a:lnTo>
                  <a:lnTo>
                    <a:pt x="11" y="2300"/>
                  </a:lnTo>
                  <a:lnTo>
                    <a:pt x="8" y="2294"/>
                  </a:lnTo>
                  <a:lnTo>
                    <a:pt x="5" y="2289"/>
                  </a:lnTo>
                  <a:lnTo>
                    <a:pt x="3" y="2282"/>
                  </a:lnTo>
                  <a:lnTo>
                    <a:pt x="1" y="2275"/>
                  </a:lnTo>
                  <a:lnTo>
                    <a:pt x="0" y="2267"/>
                  </a:lnTo>
                  <a:lnTo>
                    <a:pt x="1" y="2257"/>
                  </a:lnTo>
                  <a:lnTo>
                    <a:pt x="4" y="2247"/>
                  </a:lnTo>
                  <a:lnTo>
                    <a:pt x="6" y="2238"/>
                  </a:lnTo>
                  <a:lnTo>
                    <a:pt x="10" y="2231"/>
                  </a:lnTo>
                  <a:lnTo>
                    <a:pt x="15" y="2222"/>
                  </a:lnTo>
                  <a:lnTo>
                    <a:pt x="18" y="2213"/>
                  </a:lnTo>
                  <a:lnTo>
                    <a:pt x="20" y="2205"/>
                  </a:lnTo>
                  <a:lnTo>
                    <a:pt x="21" y="2193"/>
                  </a:lnTo>
                  <a:lnTo>
                    <a:pt x="20" y="2186"/>
                  </a:lnTo>
                  <a:lnTo>
                    <a:pt x="19" y="2179"/>
                  </a:lnTo>
                  <a:lnTo>
                    <a:pt x="16" y="2173"/>
                  </a:lnTo>
                  <a:lnTo>
                    <a:pt x="14" y="2167"/>
                  </a:lnTo>
                  <a:lnTo>
                    <a:pt x="10" y="2162"/>
                  </a:lnTo>
                  <a:lnTo>
                    <a:pt x="8" y="2156"/>
                  </a:lnTo>
                  <a:lnTo>
                    <a:pt x="6" y="2148"/>
                  </a:lnTo>
                  <a:lnTo>
                    <a:pt x="5" y="2141"/>
                  </a:lnTo>
                  <a:lnTo>
                    <a:pt x="6" y="2134"/>
                  </a:lnTo>
                  <a:lnTo>
                    <a:pt x="8" y="2128"/>
                  </a:lnTo>
                  <a:lnTo>
                    <a:pt x="9" y="2123"/>
                  </a:lnTo>
                  <a:lnTo>
                    <a:pt x="11" y="2118"/>
                  </a:lnTo>
                  <a:lnTo>
                    <a:pt x="19" y="2108"/>
                  </a:lnTo>
                  <a:lnTo>
                    <a:pt x="26" y="2100"/>
                  </a:lnTo>
                  <a:lnTo>
                    <a:pt x="35" y="2092"/>
                  </a:lnTo>
                  <a:lnTo>
                    <a:pt x="43" y="2082"/>
                  </a:lnTo>
                  <a:lnTo>
                    <a:pt x="46" y="2077"/>
                  </a:lnTo>
                  <a:lnTo>
                    <a:pt x="49" y="2072"/>
                  </a:lnTo>
                  <a:lnTo>
                    <a:pt x="51" y="2065"/>
                  </a:lnTo>
                  <a:lnTo>
                    <a:pt x="53" y="2059"/>
                  </a:lnTo>
                  <a:lnTo>
                    <a:pt x="179" y="2059"/>
                  </a:lnTo>
                  <a:lnTo>
                    <a:pt x="179" y="2146"/>
                  </a:lnTo>
                  <a:lnTo>
                    <a:pt x="222" y="2146"/>
                  </a:lnTo>
                  <a:lnTo>
                    <a:pt x="259" y="2127"/>
                  </a:lnTo>
                  <a:lnTo>
                    <a:pt x="290" y="2107"/>
                  </a:lnTo>
                  <a:lnTo>
                    <a:pt x="297" y="2100"/>
                  </a:lnTo>
                  <a:lnTo>
                    <a:pt x="304" y="2094"/>
                  </a:lnTo>
                  <a:lnTo>
                    <a:pt x="309" y="2088"/>
                  </a:lnTo>
                  <a:lnTo>
                    <a:pt x="314" y="2080"/>
                  </a:lnTo>
                  <a:lnTo>
                    <a:pt x="318" y="2073"/>
                  </a:lnTo>
                  <a:lnTo>
                    <a:pt x="320" y="2065"/>
                  </a:lnTo>
                  <a:lnTo>
                    <a:pt x="323" y="2055"/>
                  </a:lnTo>
                  <a:lnTo>
                    <a:pt x="323" y="2045"/>
                  </a:lnTo>
                  <a:lnTo>
                    <a:pt x="318" y="2028"/>
                  </a:lnTo>
                  <a:lnTo>
                    <a:pt x="313" y="2010"/>
                  </a:lnTo>
                  <a:lnTo>
                    <a:pt x="314" y="1995"/>
                  </a:lnTo>
                  <a:lnTo>
                    <a:pt x="318" y="1981"/>
                  </a:lnTo>
                  <a:lnTo>
                    <a:pt x="423" y="1981"/>
                  </a:lnTo>
                  <a:lnTo>
                    <a:pt x="423" y="1934"/>
                  </a:lnTo>
                  <a:lnTo>
                    <a:pt x="423" y="1918"/>
                  </a:lnTo>
                  <a:lnTo>
                    <a:pt x="420" y="1905"/>
                  </a:lnTo>
                  <a:lnTo>
                    <a:pt x="418" y="1892"/>
                  </a:lnTo>
                  <a:lnTo>
                    <a:pt x="414" y="1881"/>
                  </a:lnTo>
                  <a:lnTo>
                    <a:pt x="409" y="1868"/>
                  </a:lnTo>
                  <a:lnTo>
                    <a:pt x="404" y="1858"/>
                  </a:lnTo>
                  <a:lnTo>
                    <a:pt x="399" y="1847"/>
                  </a:lnTo>
                  <a:lnTo>
                    <a:pt x="393" y="1837"/>
                  </a:lnTo>
                  <a:lnTo>
                    <a:pt x="379" y="1816"/>
                  </a:lnTo>
                  <a:lnTo>
                    <a:pt x="364" y="1794"/>
                  </a:lnTo>
                  <a:lnTo>
                    <a:pt x="351" y="1770"/>
                  </a:lnTo>
                  <a:lnTo>
                    <a:pt x="339" y="1744"/>
                  </a:lnTo>
                  <a:lnTo>
                    <a:pt x="323" y="1704"/>
                  </a:lnTo>
                  <a:lnTo>
                    <a:pt x="310" y="1665"/>
                  </a:lnTo>
                  <a:lnTo>
                    <a:pt x="297" y="1629"/>
                  </a:lnTo>
                  <a:lnTo>
                    <a:pt x="285" y="1595"/>
                  </a:lnTo>
                  <a:lnTo>
                    <a:pt x="277" y="1577"/>
                  </a:lnTo>
                  <a:lnTo>
                    <a:pt x="270" y="1561"/>
                  </a:lnTo>
                  <a:lnTo>
                    <a:pt x="261" y="1545"/>
                  </a:lnTo>
                  <a:lnTo>
                    <a:pt x="252" y="1528"/>
                  </a:lnTo>
                  <a:lnTo>
                    <a:pt x="242" y="1512"/>
                  </a:lnTo>
                  <a:lnTo>
                    <a:pt x="230" y="1496"/>
                  </a:lnTo>
                  <a:lnTo>
                    <a:pt x="216" y="1481"/>
                  </a:lnTo>
                  <a:lnTo>
                    <a:pt x="201" y="1464"/>
                  </a:lnTo>
                  <a:lnTo>
                    <a:pt x="203" y="1453"/>
                  </a:lnTo>
                  <a:lnTo>
                    <a:pt x="205" y="1444"/>
                  </a:lnTo>
                  <a:lnTo>
                    <a:pt x="206" y="1435"/>
                  </a:lnTo>
                  <a:lnTo>
                    <a:pt x="206" y="1425"/>
                  </a:lnTo>
                  <a:lnTo>
                    <a:pt x="201" y="1425"/>
                  </a:lnTo>
                  <a:lnTo>
                    <a:pt x="192" y="1422"/>
                  </a:lnTo>
                  <a:lnTo>
                    <a:pt x="176" y="1415"/>
                  </a:lnTo>
                  <a:lnTo>
                    <a:pt x="157" y="1409"/>
                  </a:lnTo>
                  <a:lnTo>
                    <a:pt x="147" y="1405"/>
                  </a:lnTo>
                  <a:lnTo>
                    <a:pt x="133" y="1398"/>
                  </a:lnTo>
                  <a:lnTo>
                    <a:pt x="118" y="1388"/>
                  </a:lnTo>
                  <a:lnTo>
                    <a:pt x="104" y="1378"/>
                  </a:lnTo>
                  <a:lnTo>
                    <a:pt x="89" y="1365"/>
                  </a:lnTo>
                  <a:lnTo>
                    <a:pt x="77" y="1351"/>
                  </a:lnTo>
                  <a:lnTo>
                    <a:pt x="65" y="1338"/>
                  </a:lnTo>
                  <a:lnTo>
                    <a:pt x="62" y="1330"/>
                  </a:lnTo>
                  <a:lnTo>
                    <a:pt x="59" y="1322"/>
                  </a:lnTo>
                  <a:lnTo>
                    <a:pt x="56" y="1315"/>
                  </a:lnTo>
                  <a:lnTo>
                    <a:pt x="56" y="1307"/>
                  </a:lnTo>
                  <a:lnTo>
                    <a:pt x="56" y="1299"/>
                  </a:lnTo>
                  <a:lnTo>
                    <a:pt x="60" y="1291"/>
                  </a:lnTo>
                  <a:lnTo>
                    <a:pt x="64" y="1284"/>
                  </a:lnTo>
                  <a:lnTo>
                    <a:pt x="70" y="1279"/>
                  </a:lnTo>
                  <a:lnTo>
                    <a:pt x="77" y="1274"/>
                  </a:lnTo>
                  <a:lnTo>
                    <a:pt x="84" y="1269"/>
                  </a:lnTo>
                  <a:lnTo>
                    <a:pt x="93" y="1265"/>
                  </a:lnTo>
                  <a:lnTo>
                    <a:pt x="100" y="1262"/>
                  </a:lnTo>
                  <a:lnTo>
                    <a:pt x="118" y="1256"/>
                  </a:lnTo>
                  <a:lnTo>
                    <a:pt x="133" y="1250"/>
                  </a:lnTo>
                  <a:lnTo>
                    <a:pt x="139" y="1246"/>
                  </a:lnTo>
                  <a:lnTo>
                    <a:pt x="146" y="1242"/>
                  </a:lnTo>
                  <a:lnTo>
                    <a:pt x="149" y="1237"/>
                  </a:lnTo>
                  <a:lnTo>
                    <a:pt x="152" y="1232"/>
                  </a:lnTo>
                  <a:lnTo>
                    <a:pt x="159" y="1230"/>
                  </a:lnTo>
                  <a:lnTo>
                    <a:pt x="167" y="1225"/>
                  </a:lnTo>
                  <a:lnTo>
                    <a:pt x="166" y="1220"/>
                  </a:lnTo>
                  <a:lnTo>
                    <a:pt x="162" y="1213"/>
                  </a:lnTo>
                  <a:lnTo>
                    <a:pt x="157" y="1205"/>
                  </a:lnTo>
                  <a:lnTo>
                    <a:pt x="152" y="1196"/>
                  </a:lnTo>
                  <a:lnTo>
                    <a:pt x="146" y="1188"/>
                  </a:lnTo>
                  <a:lnTo>
                    <a:pt x="139" y="1181"/>
                  </a:lnTo>
                  <a:lnTo>
                    <a:pt x="134" y="1176"/>
                  </a:lnTo>
                  <a:lnTo>
                    <a:pt x="131" y="1173"/>
                  </a:lnTo>
                  <a:lnTo>
                    <a:pt x="131" y="1168"/>
                  </a:lnTo>
                  <a:lnTo>
                    <a:pt x="128" y="1166"/>
                  </a:lnTo>
                  <a:lnTo>
                    <a:pt x="124" y="1161"/>
                  </a:lnTo>
                  <a:lnTo>
                    <a:pt x="123" y="1153"/>
                  </a:lnTo>
                  <a:lnTo>
                    <a:pt x="120" y="1146"/>
                  </a:lnTo>
                  <a:lnTo>
                    <a:pt x="119" y="1128"/>
                  </a:lnTo>
                  <a:lnTo>
                    <a:pt x="120" y="1117"/>
                  </a:lnTo>
                  <a:lnTo>
                    <a:pt x="124" y="1108"/>
                  </a:lnTo>
                  <a:lnTo>
                    <a:pt x="128" y="1099"/>
                  </a:lnTo>
                  <a:lnTo>
                    <a:pt x="133" y="1093"/>
                  </a:lnTo>
                  <a:lnTo>
                    <a:pt x="139" y="1087"/>
                  </a:lnTo>
                  <a:lnTo>
                    <a:pt x="144" y="1080"/>
                  </a:lnTo>
                  <a:lnTo>
                    <a:pt x="149" y="1074"/>
                  </a:lnTo>
                  <a:lnTo>
                    <a:pt x="153" y="1069"/>
                  </a:lnTo>
                  <a:lnTo>
                    <a:pt x="157" y="1063"/>
                  </a:lnTo>
                  <a:lnTo>
                    <a:pt x="163" y="1061"/>
                  </a:lnTo>
                  <a:lnTo>
                    <a:pt x="169" y="1060"/>
                  </a:lnTo>
                  <a:lnTo>
                    <a:pt x="172" y="1048"/>
                  </a:lnTo>
                  <a:lnTo>
                    <a:pt x="172" y="1035"/>
                  </a:lnTo>
                  <a:lnTo>
                    <a:pt x="171" y="1023"/>
                  </a:lnTo>
                  <a:lnTo>
                    <a:pt x="168" y="1009"/>
                  </a:lnTo>
                  <a:lnTo>
                    <a:pt x="166" y="995"/>
                  </a:lnTo>
                  <a:lnTo>
                    <a:pt x="162" y="981"/>
                  </a:lnTo>
                  <a:lnTo>
                    <a:pt x="159" y="966"/>
                  </a:lnTo>
                  <a:lnTo>
                    <a:pt x="159" y="952"/>
                  </a:lnTo>
                  <a:lnTo>
                    <a:pt x="163" y="949"/>
                  </a:lnTo>
                  <a:lnTo>
                    <a:pt x="168" y="944"/>
                  </a:lnTo>
                  <a:lnTo>
                    <a:pt x="172" y="937"/>
                  </a:lnTo>
                  <a:lnTo>
                    <a:pt x="174" y="933"/>
                  </a:lnTo>
                  <a:lnTo>
                    <a:pt x="190" y="935"/>
                  </a:lnTo>
                  <a:lnTo>
                    <a:pt x="203" y="937"/>
                  </a:lnTo>
                  <a:lnTo>
                    <a:pt x="211" y="940"/>
                  </a:lnTo>
                  <a:lnTo>
                    <a:pt x="216" y="945"/>
                  </a:lnTo>
                  <a:lnTo>
                    <a:pt x="221" y="950"/>
                  </a:lnTo>
                  <a:lnTo>
                    <a:pt x="223" y="957"/>
                  </a:lnTo>
                  <a:lnTo>
                    <a:pt x="242" y="956"/>
                  </a:lnTo>
                  <a:lnTo>
                    <a:pt x="259" y="955"/>
                  </a:lnTo>
                  <a:lnTo>
                    <a:pt x="274" y="952"/>
                  </a:lnTo>
                  <a:lnTo>
                    <a:pt x="290" y="947"/>
                  </a:lnTo>
                  <a:lnTo>
                    <a:pt x="290" y="944"/>
                  </a:lnTo>
                  <a:lnTo>
                    <a:pt x="290" y="942"/>
                  </a:lnTo>
                  <a:lnTo>
                    <a:pt x="291" y="942"/>
                  </a:lnTo>
                  <a:lnTo>
                    <a:pt x="294" y="941"/>
                  </a:lnTo>
                  <a:lnTo>
                    <a:pt x="289" y="931"/>
                  </a:lnTo>
                  <a:lnTo>
                    <a:pt x="284" y="922"/>
                  </a:lnTo>
                  <a:lnTo>
                    <a:pt x="276" y="915"/>
                  </a:lnTo>
                  <a:lnTo>
                    <a:pt x="269" y="907"/>
                  </a:lnTo>
                  <a:lnTo>
                    <a:pt x="261" y="900"/>
                  </a:lnTo>
                  <a:lnTo>
                    <a:pt x="255" y="892"/>
                  </a:lnTo>
                  <a:lnTo>
                    <a:pt x="252" y="887"/>
                  </a:lnTo>
                  <a:lnTo>
                    <a:pt x="251" y="882"/>
                  </a:lnTo>
                  <a:lnTo>
                    <a:pt x="250" y="876"/>
                  </a:lnTo>
                  <a:lnTo>
                    <a:pt x="250" y="870"/>
                  </a:lnTo>
                  <a:lnTo>
                    <a:pt x="260" y="868"/>
                  </a:lnTo>
                  <a:lnTo>
                    <a:pt x="274" y="868"/>
                  </a:lnTo>
                  <a:lnTo>
                    <a:pt x="287" y="871"/>
                  </a:lnTo>
                  <a:lnTo>
                    <a:pt x="302" y="873"/>
                  </a:lnTo>
                  <a:lnTo>
                    <a:pt x="318" y="875"/>
                  </a:lnTo>
                  <a:lnTo>
                    <a:pt x="330" y="876"/>
                  </a:lnTo>
                  <a:lnTo>
                    <a:pt x="335" y="875"/>
                  </a:lnTo>
                  <a:lnTo>
                    <a:pt x="339" y="873"/>
                  </a:lnTo>
                  <a:lnTo>
                    <a:pt x="343" y="871"/>
                  </a:lnTo>
                  <a:lnTo>
                    <a:pt x="345" y="867"/>
                  </a:lnTo>
                  <a:lnTo>
                    <a:pt x="346" y="861"/>
                  </a:lnTo>
                  <a:lnTo>
                    <a:pt x="346" y="856"/>
                  </a:lnTo>
                  <a:lnTo>
                    <a:pt x="348" y="848"/>
                  </a:lnTo>
                  <a:lnTo>
                    <a:pt x="346" y="842"/>
                  </a:lnTo>
                  <a:lnTo>
                    <a:pt x="345" y="828"/>
                  </a:lnTo>
                  <a:lnTo>
                    <a:pt x="345" y="816"/>
                  </a:lnTo>
                  <a:lnTo>
                    <a:pt x="346" y="807"/>
                  </a:lnTo>
                  <a:lnTo>
                    <a:pt x="350" y="794"/>
                  </a:lnTo>
                  <a:lnTo>
                    <a:pt x="356" y="779"/>
                  </a:lnTo>
                  <a:lnTo>
                    <a:pt x="364" y="764"/>
                  </a:lnTo>
                  <a:lnTo>
                    <a:pt x="377" y="738"/>
                  </a:lnTo>
                  <a:lnTo>
                    <a:pt x="382" y="728"/>
                  </a:lnTo>
                  <a:lnTo>
                    <a:pt x="423" y="737"/>
                  </a:lnTo>
                  <a:lnTo>
                    <a:pt x="461" y="747"/>
                  </a:lnTo>
                  <a:lnTo>
                    <a:pt x="478" y="752"/>
                  </a:lnTo>
                  <a:lnTo>
                    <a:pt x="493" y="757"/>
                  </a:lnTo>
                  <a:lnTo>
                    <a:pt x="506" y="762"/>
                  </a:lnTo>
                  <a:lnTo>
                    <a:pt x="515" y="768"/>
                  </a:lnTo>
                  <a:lnTo>
                    <a:pt x="526" y="774"/>
                  </a:lnTo>
                  <a:lnTo>
                    <a:pt x="535" y="782"/>
                  </a:lnTo>
                  <a:lnTo>
                    <a:pt x="537" y="785"/>
                  </a:lnTo>
                  <a:lnTo>
                    <a:pt x="540" y="789"/>
                  </a:lnTo>
                  <a:lnTo>
                    <a:pt x="542" y="793"/>
                  </a:lnTo>
                  <a:lnTo>
                    <a:pt x="542" y="798"/>
                  </a:lnTo>
                  <a:lnTo>
                    <a:pt x="542" y="811"/>
                  </a:lnTo>
                  <a:lnTo>
                    <a:pt x="541" y="823"/>
                  </a:lnTo>
                  <a:lnTo>
                    <a:pt x="540" y="834"/>
                  </a:lnTo>
                  <a:lnTo>
                    <a:pt x="537" y="844"/>
                  </a:lnTo>
                  <a:lnTo>
                    <a:pt x="533" y="854"/>
                  </a:lnTo>
                  <a:lnTo>
                    <a:pt x="530" y="866"/>
                  </a:lnTo>
                  <a:lnTo>
                    <a:pt x="525" y="876"/>
                  </a:lnTo>
                  <a:lnTo>
                    <a:pt x="518" y="888"/>
                  </a:lnTo>
                  <a:lnTo>
                    <a:pt x="511" y="900"/>
                  </a:lnTo>
                  <a:lnTo>
                    <a:pt x="503" y="911"/>
                  </a:lnTo>
                  <a:lnTo>
                    <a:pt x="500" y="916"/>
                  </a:lnTo>
                  <a:lnTo>
                    <a:pt x="497" y="922"/>
                  </a:lnTo>
                  <a:lnTo>
                    <a:pt x="496" y="928"/>
                  </a:lnTo>
                  <a:lnTo>
                    <a:pt x="494" y="936"/>
                  </a:lnTo>
                  <a:lnTo>
                    <a:pt x="496" y="949"/>
                  </a:lnTo>
                  <a:lnTo>
                    <a:pt x="500" y="960"/>
                  </a:lnTo>
                  <a:lnTo>
                    <a:pt x="505" y="970"/>
                  </a:lnTo>
                  <a:lnTo>
                    <a:pt x="511" y="979"/>
                  </a:lnTo>
                  <a:lnTo>
                    <a:pt x="528" y="995"/>
                  </a:lnTo>
                  <a:lnTo>
                    <a:pt x="547" y="1013"/>
                  </a:lnTo>
                  <a:lnTo>
                    <a:pt x="553" y="1019"/>
                  </a:lnTo>
                  <a:lnTo>
                    <a:pt x="557" y="1025"/>
                  </a:lnTo>
                  <a:lnTo>
                    <a:pt x="561" y="1033"/>
                  </a:lnTo>
                  <a:lnTo>
                    <a:pt x="564" y="1040"/>
                  </a:lnTo>
                  <a:lnTo>
                    <a:pt x="567" y="1056"/>
                  </a:lnTo>
                  <a:lnTo>
                    <a:pt x="574" y="1073"/>
                  </a:lnTo>
                  <a:lnTo>
                    <a:pt x="582" y="1089"/>
                  </a:lnTo>
                  <a:lnTo>
                    <a:pt x="591" y="1104"/>
                  </a:lnTo>
                  <a:lnTo>
                    <a:pt x="601" y="1118"/>
                  </a:lnTo>
                  <a:lnTo>
                    <a:pt x="611" y="1134"/>
                  </a:lnTo>
                  <a:lnTo>
                    <a:pt x="620" y="1151"/>
                  </a:lnTo>
                  <a:lnTo>
                    <a:pt x="626" y="1166"/>
                  </a:lnTo>
                  <a:lnTo>
                    <a:pt x="635" y="1182"/>
                  </a:lnTo>
                  <a:lnTo>
                    <a:pt x="645" y="1197"/>
                  </a:lnTo>
                  <a:lnTo>
                    <a:pt x="651" y="1203"/>
                  </a:lnTo>
                  <a:lnTo>
                    <a:pt x="658" y="1207"/>
                  </a:lnTo>
                  <a:lnTo>
                    <a:pt x="664" y="1211"/>
                  </a:lnTo>
                  <a:lnTo>
                    <a:pt x="671" y="1212"/>
                  </a:lnTo>
                  <a:lnTo>
                    <a:pt x="686" y="1216"/>
                  </a:lnTo>
                  <a:lnTo>
                    <a:pt x="703" y="1218"/>
                  </a:lnTo>
                  <a:lnTo>
                    <a:pt x="722" y="1223"/>
                  </a:lnTo>
                  <a:lnTo>
                    <a:pt x="738" y="1227"/>
                  </a:lnTo>
                  <a:lnTo>
                    <a:pt x="754" y="1231"/>
                  </a:lnTo>
                  <a:lnTo>
                    <a:pt x="772" y="1231"/>
                  </a:lnTo>
                  <a:lnTo>
                    <a:pt x="779" y="1231"/>
                  </a:lnTo>
                  <a:lnTo>
                    <a:pt x="786" y="1228"/>
                  </a:lnTo>
                  <a:lnTo>
                    <a:pt x="792" y="1226"/>
                  </a:lnTo>
                  <a:lnTo>
                    <a:pt x="797" y="1222"/>
                  </a:lnTo>
                  <a:lnTo>
                    <a:pt x="801" y="1217"/>
                  </a:lnTo>
                  <a:lnTo>
                    <a:pt x="804" y="1211"/>
                  </a:lnTo>
                  <a:lnTo>
                    <a:pt x="807" y="1205"/>
                  </a:lnTo>
                  <a:lnTo>
                    <a:pt x="809" y="1197"/>
                  </a:lnTo>
                  <a:lnTo>
                    <a:pt x="812" y="1181"/>
                  </a:lnTo>
                  <a:lnTo>
                    <a:pt x="813" y="1164"/>
                  </a:lnTo>
                  <a:lnTo>
                    <a:pt x="815" y="1147"/>
                  </a:lnTo>
                  <a:lnTo>
                    <a:pt x="815" y="1130"/>
                  </a:lnTo>
                  <a:lnTo>
                    <a:pt x="815" y="980"/>
                  </a:lnTo>
                  <a:lnTo>
                    <a:pt x="821" y="952"/>
                  </a:lnTo>
                  <a:lnTo>
                    <a:pt x="830" y="908"/>
                  </a:lnTo>
                  <a:lnTo>
                    <a:pt x="836" y="867"/>
                  </a:lnTo>
                  <a:lnTo>
                    <a:pt x="838" y="841"/>
                  </a:lnTo>
                  <a:lnTo>
                    <a:pt x="840" y="832"/>
                  </a:lnTo>
                  <a:lnTo>
                    <a:pt x="842" y="826"/>
                  </a:lnTo>
                  <a:lnTo>
                    <a:pt x="847" y="819"/>
                  </a:lnTo>
                  <a:lnTo>
                    <a:pt x="852" y="814"/>
                  </a:lnTo>
                  <a:lnTo>
                    <a:pt x="865" y="804"/>
                  </a:lnTo>
                  <a:lnTo>
                    <a:pt x="879" y="793"/>
                  </a:lnTo>
                  <a:lnTo>
                    <a:pt x="900" y="768"/>
                  </a:lnTo>
                  <a:lnTo>
                    <a:pt x="921" y="747"/>
                  </a:lnTo>
                  <a:lnTo>
                    <a:pt x="931" y="737"/>
                  </a:lnTo>
                  <a:lnTo>
                    <a:pt x="943" y="728"/>
                  </a:lnTo>
                  <a:lnTo>
                    <a:pt x="956" y="718"/>
                  </a:lnTo>
                  <a:lnTo>
                    <a:pt x="970" y="708"/>
                  </a:lnTo>
                  <a:lnTo>
                    <a:pt x="994" y="694"/>
                  </a:lnTo>
                  <a:lnTo>
                    <a:pt x="1014" y="679"/>
                  </a:lnTo>
                  <a:lnTo>
                    <a:pt x="1033" y="665"/>
                  </a:lnTo>
                  <a:lnTo>
                    <a:pt x="1052" y="651"/>
                  </a:lnTo>
                  <a:lnTo>
                    <a:pt x="1086" y="620"/>
                  </a:lnTo>
                  <a:lnTo>
                    <a:pt x="1123" y="583"/>
                  </a:lnTo>
                  <a:lnTo>
                    <a:pt x="1133" y="573"/>
                  </a:lnTo>
                  <a:lnTo>
                    <a:pt x="1142" y="563"/>
                  </a:lnTo>
                  <a:lnTo>
                    <a:pt x="1151" y="553"/>
                  </a:lnTo>
                  <a:lnTo>
                    <a:pt x="1157" y="542"/>
                  </a:lnTo>
                  <a:lnTo>
                    <a:pt x="1170" y="522"/>
                  </a:lnTo>
                  <a:lnTo>
                    <a:pt x="1180" y="501"/>
                  </a:lnTo>
                  <a:lnTo>
                    <a:pt x="1187" y="478"/>
                  </a:lnTo>
                  <a:lnTo>
                    <a:pt x="1195" y="454"/>
                  </a:lnTo>
                  <a:lnTo>
                    <a:pt x="1201" y="429"/>
                  </a:lnTo>
                  <a:lnTo>
                    <a:pt x="1209" y="401"/>
                  </a:lnTo>
                  <a:lnTo>
                    <a:pt x="1221" y="361"/>
                  </a:lnTo>
                  <a:lnTo>
                    <a:pt x="1235" y="326"/>
                  </a:lnTo>
                  <a:lnTo>
                    <a:pt x="1240" y="309"/>
                  </a:lnTo>
                  <a:lnTo>
                    <a:pt x="1245" y="291"/>
                  </a:lnTo>
                  <a:lnTo>
                    <a:pt x="1247" y="271"/>
                  </a:lnTo>
                  <a:lnTo>
                    <a:pt x="1249" y="250"/>
                  </a:lnTo>
                  <a:lnTo>
                    <a:pt x="1249" y="88"/>
                  </a:lnTo>
                  <a:lnTo>
                    <a:pt x="1250" y="77"/>
                  </a:lnTo>
                  <a:lnTo>
                    <a:pt x="1254" y="65"/>
                  </a:lnTo>
                  <a:lnTo>
                    <a:pt x="1275" y="74"/>
                  </a:lnTo>
                  <a:lnTo>
                    <a:pt x="1295" y="80"/>
                  </a:lnTo>
                  <a:lnTo>
                    <a:pt x="1315" y="87"/>
                  </a:lnTo>
                  <a:lnTo>
                    <a:pt x="1334" y="92"/>
                  </a:lnTo>
                  <a:lnTo>
                    <a:pt x="1353" y="97"/>
                  </a:lnTo>
                  <a:lnTo>
                    <a:pt x="1373" y="103"/>
                  </a:lnTo>
                  <a:lnTo>
                    <a:pt x="1393" y="109"/>
                  </a:lnTo>
                  <a:lnTo>
                    <a:pt x="1414" y="118"/>
                  </a:lnTo>
                  <a:lnTo>
                    <a:pt x="1421" y="122"/>
                  </a:lnTo>
                  <a:lnTo>
                    <a:pt x="1426" y="125"/>
                  </a:lnTo>
                  <a:lnTo>
                    <a:pt x="1429" y="129"/>
                  </a:lnTo>
                  <a:lnTo>
                    <a:pt x="1432" y="134"/>
                  </a:lnTo>
                  <a:lnTo>
                    <a:pt x="1437" y="146"/>
                  </a:lnTo>
                  <a:lnTo>
                    <a:pt x="1441" y="158"/>
                  </a:lnTo>
                  <a:lnTo>
                    <a:pt x="1447" y="178"/>
                  </a:lnTo>
                  <a:lnTo>
                    <a:pt x="1452" y="197"/>
                  </a:lnTo>
                  <a:lnTo>
                    <a:pt x="1456" y="216"/>
                  </a:lnTo>
                  <a:lnTo>
                    <a:pt x="1457" y="237"/>
                  </a:lnTo>
                  <a:lnTo>
                    <a:pt x="1457" y="327"/>
                  </a:lnTo>
                  <a:lnTo>
                    <a:pt x="1457" y="354"/>
                  </a:lnTo>
                  <a:lnTo>
                    <a:pt x="1458" y="376"/>
                  </a:lnTo>
                  <a:lnTo>
                    <a:pt x="1460" y="388"/>
                  </a:lnTo>
                  <a:lnTo>
                    <a:pt x="1462" y="398"/>
                  </a:lnTo>
                  <a:lnTo>
                    <a:pt x="1467" y="409"/>
                  </a:lnTo>
                  <a:lnTo>
                    <a:pt x="1473" y="420"/>
                  </a:lnTo>
                  <a:lnTo>
                    <a:pt x="1491" y="439"/>
                  </a:lnTo>
                  <a:lnTo>
                    <a:pt x="1510" y="457"/>
                  </a:lnTo>
                  <a:lnTo>
                    <a:pt x="1516" y="469"/>
                  </a:lnTo>
                  <a:lnTo>
                    <a:pt x="1521" y="481"/>
                  </a:lnTo>
                  <a:lnTo>
                    <a:pt x="1522" y="487"/>
                  </a:lnTo>
                  <a:lnTo>
                    <a:pt x="1526" y="492"/>
                  </a:lnTo>
                  <a:lnTo>
                    <a:pt x="1529" y="497"/>
                  </a:lnTo>
                  <a:lnTo>
                    <a:pt x="1534" y="502"/>
                  </a:lnTo>
                  <a:lnTo>
                    <a:pt x="1545" y="511"/>
                  </a:lnTo>
                  <a:lnTo>
                    <a:pt x="1555" y="517"/>
                  </a:lnTo>
                  <a:lnTo>
                    <a:pt x="1566" y="522"/>
                  </a:lnTo>
                  <a:lnTo>
                    <a:pt x="1578" y="526"/>
                  </a:lnTo>
                  <a:lnTo>
                    <a:pt x="1590" y="528"/>
                  </a:lnTo>
                  <a:lnTo>
                    <a:pt x="1603" y="529"/>
                  </a:lnTo>
                  <a:lnTo>
                    <a:pt x="1615" y="531"/>
                  </a:lnTo>
                  <a:lnTo>
                    <a:pt x="1629" y="531"/>
                  </a:lnTo>
                  <a:lnTo>
                    <a:pt x="1687" y="531"/>
                  </a:lnTo>
                  <a:lnTo>
                    <a:pt x="1706" y="514"/>
                  </a:lnTo>
                  <a:lnTo>
                    <a:pt x="1723" y="501"/>
                  </a:lnTo>
                  <a:lnTo>
                    <a:pt x="1739" y="488"/>
                  </a:lnTo>
                  <a:lnTo>
                    <a:pt x="1757" y="477"/>
                  </a:lnTo>
                  <a:lnTo>
                    <a:pt x="1775" y="465"/>
                  </a:lnTo>
                  <a:lnTo>
                    <a:pt x="1792" y="455"/>
                  </a:lnTo>
                  <a:lnTo>
                    <a:pt x="1812" y="444"/>
                  </a:lnTo>
                  <a:lnTo>
                    <a:pt x="1835" y="433"/>
                  </a:lnTo>
                  <a:lnTo>
                    <a:pt x="1842" y="434"/>
                  </a:lnTo>
                  <a:lnTo>
                    <a:pt x="1850" y="435"/>
                  </a:lnTo>
                  <a:lnTo>
                    <a:pt x="1864" y="435"/>
                  </a:lnTo>
                  <a:lnTo>
                    <a:pt x="1876" y="433"/>
                  </a:lnTo>
                  <a:lnTo>
                    <a:pt x="1889" y="430"/>
                  </a:lnTo>
                  <a:lnTo>
                    <a:pt x="1900" y="427"/>
                  </a:lnTo>
                  <a:lnTo>
                    <a:pt x="1911" y="423"/>
                  </a:lnTo>
                  <a:lnTo>
                    <a:pt x="1923" y="420"/>
                  </a:lnTo>
                  <a:lnTo>
                    <a:pt x="1935" y="418"/>
                  </a:lnTo>
                  <a:lnTo>
                    <a:pt x="1949" y="418"/>
                  </a:lnTo>
                  <a:lnTo>
                    <a:pt x="1962" y="418"/>
                  </a:lnTo>
                  <a:lnTo>
                    <a:pt x="1974" y="420"/>
                  </a:lnTo>
                  <a:lnTo>
                    <a:pt x="1985" y="424"/>
                  </a:lnTo>
                  <a:lnTo>
                    <a:pt x="1995" y="429"/>
                  </a:lnTo>
                  <a:lnTo>
                    <a:pt x="2016" y="443"/>
                  </a:lnTo>
                  <a:lnTo>
                    <a:pt x="2036" y="459"/>
                  </a:lnTo>
                  <a:lnTo>
                    <a:pt x="2051" y="470"/>
                  </a:lnTo>
                  <a:lnTo>
                    <a:pt x="2063" y="481"/>
                  </a:lnTo>
                  <a:lnTo>
                    <a:pt x="2068" y="487"/>
                  </a:lnTo>
                  <a:lnTo>
                    <a:pt x="2073" y="493"/>
                  </a:lnTo>
                  <a:lnTo>
                    <a:pt x="2077" y="501"/>
                  </a:lnTo>
                  <a:lnTo>
                    <a:pt x="2078" y="509"/>
                  </a:lnTo>
                  <a:lnTo>
                    <a:pt x="2080" y="527"/>
                  </a:lnTo>
                  <a:lnTo>
                    <a:pt x="2081" y="542"/>
                  </a:lnTo>
                  <a:lnTo>
                    <a:pt x="2082" y="556"/>
                  </a:lnTo>
                  <a:lnTo>
                    <a:pt x="2083" y="573"/>
                  </a:lnTo>
                  <a:lnTo>
                    <a:pt x="2093" y="573"/>
                  </a:lnTo>
                  <a:lnTo>
                    <a:pt x="2102" y="575"/>
                  </a:lnTo>
                  <a:lnTo>
                    <a:pt x="2110" y="577"/>
                  </a:lnTo>
                  <a:lnTo>
                    <a:pt x="2118" y="580"/>
                  </a:lnTo>
                  <a:lnTo>
                    <a:pt x="2125" y="583"/>
                  </a:lnTo>
                  <a:lnTo>
                    <a:pt x="2132" y="588"/>
                  </a:lnTo>
                  <a:lnTo>
                    <a:pt x="2139" y="592"/>
                  </a:lnTo>
                  <a:lnTo>
                    <a:pt x="2145" y="598"/>
                  </a:lnTo>
                  <a:lnTo>
                    <a:pt x="2169" y="624"/>
                  </a:lnTo>
                  <a:lnTo>
                    <a:pt x="2192" y="652"/>
                  </a:lnTo>
                  <a:lnTo>
                    <a:pt x="2204" y="664"/>
                  </a:lnTo>
                  <a:lnTo>
                    <a:pt x="2214" y="674"/>
                  </a:lnTo>
                  <a:lnTo>
                    <a:pt x="2225" y="684"/>
                  </a:lnTo>
                  <a:lnTo>
                    <a:pt x="2234" y="698"/>
                  </a:lnTo>
                  <a:lnTo>
                    <a:pt x="2241" y="711"/>
                  </a:lnTo>
                  <a:lnTo>
                    <a:pt x="2250" y="723"/>
                  </a:lnTo>
                  <a:lnTo>
                    <a:pt x="2255" y="728"/>
                  </a:lnTo>
                  <a:lnTo>
                    <a:pt x="2260" y="731"/>
                  </a:lnTo>
                  <a:lnTo>
                    <a:pt x="2267" y="734"/>
                  </a:lnTo>
                  <a:lnTo>
                    <a:pt x="2274" y="734"/>
                  </a:lnTo>
                  <a:lnTo>
                    <a:pt x="2279" y="734"/>
                  </a:lnTo>
                  <a:lnTo>
                    <a:pt x="2283" y="733"/>
                  </a:lnTo>
                  <a:lnTo>
                    <a:pt x="2287" y="731"/>
                  </a:lnTo>
                  <a:lnTo>
                    <a:pt x="2290" y="730"/>
                  </a:lnTo>
                  <a:lnTo>
                    <a:pt x="2295" y="725"/>
                  </a:lnTo>
                  <a:lnTo>
                    <a:pt x="2300" y="718"/>
                  </a:lnTo>
                  <a:lnTo>
                    <a:pt x="2309" y="703"/>
                  </a:lnTo>
                  <a:lnTo>
                    <a:pt x="2319" y="686"/>
                  </a:lnTo>
                  <a:lnTo>
                    <a:pt x="2331" y="676"/>
                  </a:lnTo>
                  <a:lnTo>
                    <a:pt x="2342" y="667"/>
                  </a:lnTo>
                  <a:lnTo>
                    <a:pt x="2348" y="662"/>
                  </a:lnTo>
                  <a:lnTo>
                    <a:pt x="2352" y="657"/>
                  </a:lnTo>
                  <a:lnTo>
                    <a:pt x="2354" y="652"/>
                  </a:lnTo>
                  <a:lnTo>
                    <a:pt x="2356" y="645"/>
                  </a:lnTo>
                  <a:lnTo>
                    <a:pt x="2354" y="639"/>
                  </a:lnTo>
                  <a:lnTo>
                    <a:pt x="2351" y="635"/>
                  </a:lnTo>
                  <a:lnTo>
                    <a:pt x="2347" y="631"/>
                  </a:lnTo>
                  <a:lnTo>
                    <a:pt x="2343" y="626"/>
                  </a:lnTo>
                  <a:lnTo>
                    <a:pt x="2338" y="615"/>
                  </a:lnTo>
                  <a:lnTo>
                    <a:pt x="2334" y="603"/>
                  </a:lnTo>
                  <a:lnTo>
                    <a:pt x="2332" y="593"/>
                  </a:lnTo>
                  <a:lnTo>
                    <a:pt x="2327" y="581"/>
                  </a:lnTo>
                  <a:lnTo>
                    <a:pt x="2317" y="566"/>
                  </a:lnTo>
                  <a:lnTo>
                    <a:pt x="2305" y="553"/>
                  </a:lnTo>
                  <a:lnTo>
                    <a:pt x="2300" y="547"/>
                  </a:lnTo>
                  <a:lnTo>
                    <a:pt x="2297" y="540"/>
                  </a:lnTo>
                  <a:lnTo>
                    <a:pt x="2294" y="532"/>
                  </a:lnTo>
                  <a:lnTo>
                    <a:pt x="2293" y="523"/>
                  </a:lnTo>
                  <a:lnTo>
                    <a:pt x="2293" y="519"/>
                  </a:lnTo>
                  <a:lnTo>
                    <a:pt x="2294" y="516"/>
                  </a:lnTo>
                  <a:lnTo>
                    <a:pt x="2297" y="512"/>
                  </a:lnTo>
                  <a:lnTo>
                    <a:pt x="2298" y="509"/>
                  </a:lnTo>
                  <a:lnTo>
                    <a:pt x="2304" y="503"/>
                  </a:lnTo>
                  <a:lnTo>
                    <a:pt x="2308" y="497"/>
                  </a:lnTo>
                  <a:lnTo>
                    <a:pt x="2319" y="477"/>
                  </a:lnTo>
                  <a:lnTo>
                    <a:pt x="2327" y="458"/>
                  </a:lnTo>
                  <a:lnTo>
                    <a:pt x="2331" y="449"/>
                  </a:lnTo>
                  <a:lnTo>
                    <a:pt x="2333" y="439"/>
                  </a:lnTo>
                  <a:lnTo>
                    <a:pt x="2334" y="429"/>
                  </a:lnTo>
                  <a:lnTo>
                    <a:pt x="2334" y="418"/>
                  </a:lnTo>
                  <a:lnTo>
                    <a:pt x="2336" y="399"/>
                  </a:lnTo>
                  <a:lnTo>
                    <a:pt x="2337" y="381"/>
                  </a:lnTo>
                  <a:lnTo>
                    <a:pt x="2336" y="374"/>
                  </a:lnTo>
                  <a:lnTo>
                    <a:pt x="2334" y="366"/>
                  </a:lnTo>
                  <a:lnTo>
                    <a:pt x="2332" y="359"/>
                  </a:lnTo>
                  <a:lnTo>
                    <a:pt x="2327" y="351"/>
                  </a:lnTo>
                  <a:lnTo>
                    <a:pt x="2324" y="348"/>
                  </a:lnTo>
                  <a:lnTo>
                    <a:pt x="2320" y="345"/>
                  </a:lnTo>
                  <a:lnTo>
                    <a:pt x="2317" y="343"/>
                  </a:lnTo>
                  <a:lnTo>
                    <a:pt x="2312" y="341"/>
                  </a:lnTo>
                  <a:lnTo>
                    <a:pt x="2304" y="337"/>
                  </a:lnTo>
                  <a:lnTo>
                    <a:pt x="2295" y="332"/>
                  </a:lnTo>
                  <a:lnTo>
                    <a:pt x="2287" y="325"/>
                  </a:lnTo>
                  <a:lnTo>
                    <a:pt x="2280" y="317"/>
                  </a:lnTo>
                  <a:lnTo>
                    <a:pt x="2275" y="307"/>
                  </a:lnTo>
                  <a:lnTo>
                    <a:pt x="2269" y="299"/>
                  </a:lnTo>
                  <a:lnTo>
                    <a:pt x="2256" y="284"/>
                  </a:lnTo>
                  <a:lnTo>
                    <a:pt x="2245" y="271"/>
                  </a:lnTo>
                  <a:lnTo>
                    <a:pt x="2241" y="265"/>
                  </a:lnTo>
                  <a:lnTo>
                    <a:pt x="2238" y="257"/>
                  </a:lnTo>
                  <a:lnTo>
                    <a:pt x="2235" y="250"/>
                  </a:lnTo>
                  <a:lnTo>
                    <a:pt x="2234" y="240"/>
                  </a:lnTo>
                  <a:lnTo>
                    <a:pt x="2235" y="226"/>
                  </a:lnTo>
                  <a:lnTo>
                    <a:pt x="2235" y="213"/>
                  </a:lnTo>
                  <a:lnTo>
                    <a:pt x="2236" y="201"/>
                  </a:lnTo>
                  <a:lnTo>
                    <a:pt x="2239" y="189"/>
                  </a:lnTo>
                  <a:lnTo>
                    <a:pt x="2241" y="178"/>
                  </a:lnTo>
                  <a:lnTo>
                    <a:pt x="2245" y="167"/>
                  </a:lnTo>
                  <a:lnTo>
                    <a:pt x="2250" y="156"/>
                  </a:lnTo>
                  <a:lnTo>
                    <a:pt x="2255" y="142"/>
                  </a:lnTo>
                  <a:lnTo>
                    <a:pt x="2259" y="137"/>
                  </a:lnTo>
                  <a:lnTo>
                    <a:pt x="2264" y="132"/>
                  </a:lnTo>
                  <a:lnTo>
                    <a:pt x="2269" y="128"/>
                  </a:lnTo>
                  <a:lnTo>
                    <a:pt x="2275" y="125"/>
                  </a:lnTo>
                  <a:lnTo>
                    <a:pt x="2288" y="120"/>
                  </a:lnTo>
                  <a:lnTo>
                    <a:pt x="2300" y="113"/>
                  </a:lnTo>
                  <a:lnTo>
                    <a:pt x="2315" y="103"/>
                  </a:lnTo>
                  <a:lnTo>
                    <a:pt x="2328" y="94"/>
                  </a:lnTo>
                  <a:lnTo>
                    <a:pt x="2334" y="90"/>
                  </a:lnTo>
                  <a:lnTo>
                    <a:pt x="2339" y="84"/>
                  </a:lnTo>
                  <a:lnTo>
                    <a:pt x="2346" y="78"/>
                  </a:lnTo>
                  <a:lnTo>
                    <a:pt x="2351" y="71"/>
                  </a:lnTo>
                  <a:lnTo>
                    <a:pt x="2367" y="45"/>
                  </a:lnTo>
                  <a:lnTo>
                    <a:pt x="2383" y="23"/>
                  </a:lnTo>
                  <a:lnTo>
                    <a:pt x="2392" y="14"/>
                  </a:lnTo>
                  <a:lnTo>
                    <a:pt x="2402" y="6"/>
                  </a:lnTo>
                  <a:lnTo>
                    <a:pt x="2408" y="4"/>
                  </a:lnTo>
                  <a:lnTo>
                    <a:pt x="2415" y="1"/>
                  </a:lnTo>
                  <a:lnTo>
                    <a:pt x="2421" y="0"/>
                  </a:lnTo>
                  <a:lnTo>
                    <a:pt x="2428" y="0"/>
                  </a:lnTo>
                  <a:lnTo>
                    <a:pt x="2443" y="0"/>
                  </a:lnTo>
                  <a:lnTo>
                    <a:pt x="2457" y="1"/>
                  </a:lnTo>
                  <a:lnTo>
                    <a:pt x="2471" y="2"/>
                  </a:lnTo>
                  <a:lnTo>
                    <a:pt x="2484" y="5"/>
                  </a:lnTo>
                  <a:lnTo>
                    <a:pt x="2509" y="11"/>
                  </a:lnTo>
                  <a:lnTo>
                    <a:pt x="2536" y="21"/>
                  </a:lnTo>
                  <a:lnTo>
                    <a:pt x="2543" y="25"/>
                  </a:lnTo>
                  <a:lnTo>
                    <a:pt x="2548" y="30"/>
                  </a:lnTo>
                  <a:lnTo>
                    <a:pt x="2550" y="36"/>
                  </a:lnTo>
                  <a:lnTo>
                    <a:pt x="2551" y="43"/>
                  </a:lnTo>
                  <a:lnTo>
                    <a:pt x="2553" y="59"/>
                  </a:lnTo>
                  <a:lnTo>
                    <a:pt x="2551" y="77"/>
                  </a:lnTo>
                  <a:lnTo>
                    <a:pt x="2571" y="80"/>
                  </a:lnTo>
                  <a:lnTo>
                    <a:pt x="2588" y="84"/>
                  </a:lnTo>
                  <a:lnTo>
                    <a:pt x="2604" y="88"/>
                  </a:lnTo>
                  <a:lnTo>
                    <a:pt x="2624" y="89"/>
                  </a:lnTo>
                  <a:lnTo>
                    <a:pt x="2648" y="89"/>
                  </a:lnTo>
                  <a:lnTo>
                    <a:pt x="2669" y="89"/>
                  </a:lnTo>
                  <a:lnTo>
                    <a:pt x="2692" y="89"/>
                  </a:lnTo>
                  <a:lnTo>
                    <a:pt x="2716" y="89"/>
                  </a:lnTo>
                  <a:lnTo>
                    <a:pt x="2735" y="85"/>
                  </a:lnTo>
                  <a:lnTo>
                    <a:pt x="2752" y="79"/>
                  </a:lnTo>
                  <a:lnTo>
                    <a:pt x="2771" y="75"/>
                  </a:lnTo>
                  <a:lnTo>
                    <a:pt x="2791" y="73"/>
                  </a:lnTo>
                  <a:lnTo>
                    <a:pt x="2800" y="70"/>
                  </a:lnTo>
                  <a:lnTo>
                    <a:pt x="2807" y="68"/>
                  </a:lnTo>
                  <a:lnTo>
                    <a:pt x="2815" y="64"/>
                  </a:lnTo>
                  <a:lnTo>
                    <a:pt x="2820" y="60"/>
                  </a:lnTo>
                  <a:lnTo>
                    <a:pt x="2820" y="60"/>
                  </a:lnTo>
                  <a:lnTo>
                    <a:pt x="2830" y="68"/>
                  </a:lnTo>
                  <a:lnTo>
                    <a:pt x="2838" y="75"/>
                  </a:lnTo>
                  <a:lnTo>
                    <a:pt x="2845" y="84"/>
                  </a:lnTo>
                  <a:lnTo>
                    <a:pt x="2851" y="93"/>
                  </a:lnTo>
                  <a:lnTo>
                    <a:pt x="2864" y="112"/>
                  </a:lnTo>
                  <a:lnTo>
                    <a:pt x="2876" y="132"/>
                  </a:lnTo>
                  <a:lnTo>
                    <a:pt x="2890" y="149"/>
                  </a:lnTo>
                  <a:lnTo>
                    <a:pt x="2902" y="166"/>
                  </a:lnTo>
                  <a:lnTo>
                    <a:pt x="2907" y="173"/>
                  </a:lnTo>
                  <a:lnTo>
                    <a:pt x="2910" y="182"/>
                  </a:lnTo>
                  <a:lnTo>
                    <a:pt x="2913" y="192"/>
                  </a:lnTo>
                  <a:lnTo>
                    <a:pt x="2914" y="203"/>
                  </a:lnTo>
                  <a:lnTo>
                    <a:pt x="2914" y="221"/>
                  </a:lnTo>
                  <a:lnTo>
                    <a:pt x="2913" y="238"/>
                  </a:lnTo>
                  <a:lnTo>
                    <a:pt x="2910" y="255"/>
                  </a:lnTo>
                  <a:lnTo>
                    <a:pt x="2907" y="271"/>
                  </a:lnTo>
                  <a:lnTo>
                    <a:pt x="2904" y="279"/>
                  </a:lnTo>
                  <a:lnTo>
                    <a:pt x="2902" y="285"/>
                  </a:lnTo>
                  <a:lnTo>
                    <a:pt x="2898" y="291"/>
                  </a:lnTo>
                  <a:lnTo>
                    <a:pt x="2893" y="296"/>
                  </a:lnTo>
                  <a:lnTo>
                    <a:pt x="2888" y="301"/>
                  </a:lnTo>
                  <a:lnTo>
                    <a:pt x="2881" y="305"/>
                  </a:lnTo>
                  <a:lnTo>
                    <a:pt x="2874" y="307"/>
                  </a:lnTo>
                  <a:lnTo>
                    <a:pt x="2866" y="309"/>
                  </a:lnTo>
                  <a:lnTo>
                    <a:pt x="2848" y="311"/>
                  </a:lnTo>
                  <a:lnTo>
                    <a:pt x="2831" y="315"/>
                  </a:lnTo>
                  <a:lnTo>
                    <a:pt x="2824" y="317"/>
                  </a:lnTo>
                  <a:lnTo>
                    <a:pt x="2816" y="321"/>
                  </a:lnTo>
                  <a:lnTo>
                    <a:pt x="2809" y="325"/>
                  </a:lnTo>
                  <a:lnTo>
                    <a:pt x="2800" y="330"/>
                  </a:lnTo>
                  <a:lnTo>
                    <a:pt x="2787" y="337"/>
                  </a:lnTo>
                  <a:lnTo>
                    <a:pt x="2777" y="345"/>
                  </a:lnTo>
                  <a:lnTo>
                    <a:pt x="2772" y="349"/>
                  </a:lnTo>
                  <a:lnTo>
                    <a:pt x="2769" y="354"/>
                  </a:lnTo>
                  <a:lnTo>
                    <a:pt x="2766" y="360"/>
                  </a:lnTo>
                  <a:lnTo>
                    <a:pt x="2766" y="368"/>
                  </a:lnTo>
                  <a:lnTo>
                    <a:pt x="2766" y="371"/>
                  </a:lnTo>
                  <a:lnTo>
                    <a:pt x="2767" y="374"/>
                  </a:lnTo>
                  <a:lnTo>
                    <a:pt x="2770" y="376"/>
                  </a:lnTo>
                  <a:lnTo>
                    <a:pt x="2772" y="379"/>
                  </a:lnTo>
                  <a:lnTo>
                    <a:pt x="2779" y="383"/>
                  </a:lnTo>
                  <a:lnTo>
                    <a:pt x="2786" y="386"/>
                  </a:lnTo>
                  <a:lnTo>
                    <a:pt x="2792" y="390"/>
                  </a:lnTo>
                  <a:lnTo>
                    <a:pt x="2800" y="394"/>
                  </a:lnTo>
                  <a:lnTo>
                    <a:pt x="2802" y="396"/>
                  </a:lnTo>
                  <a:lnTo>
                    <a:pt x="2804" y="399"/>
                  </a:lnTo>
                  <a:lnTo>
                    <a:pt x="2805" y="403"/>
                  </a:lnTo>
                  <a:lnTo>
                    <a:pt x="2805" y="407"/>
                  </a:lnTo>
                  <a:lnTo>
                    <a:pt x="2805" y="487"/>
                  </a:lnTo>
                  <a:lnTo>
                    <a:pt x="2806" y="506"/>
                  </a:lnTo>
                  <a:lnTo>
                    <a:pt x="2810" y="522"/>
                  </a:lnTo>
                  <a:lnTo>
                    <a:pt x="2812" y="538"/>
                  </a:lnTo>
                  <a:lnTo>
                    <a:pt x="2814" y="557"/>
                  </a:lnTo>
                  <a:lnTo>
                    <a:pt x="2812" y="568"/>
                  </a:lnTo>
                  <a:lnTo>
                    <a:pt x="2811" y="578"/>
                  </a:lnTo>
                  <a:lnTo>
                    <a:pt x="2807" y="587"/>
                  </a:lnTo>
                  <a:lnTo>
                    <a:pt x="2804" y="596"/>
                  </a:lnTo>
                  <a:lnTo>
                    <a:pt x="2794" y="611"/>
                  </a:lnTo>
                  <a:lnTo>
                    <a:pt x="2784" y="626"/>
                  </a:lnTo>
                  <a:lnTo>
                    <a:pt x="2772" y="641"/>
                  </a:lnTo>
                  <a:lnTo>
                    <a:pt x="2762" y="657"/>
                  </a:lnTo>
                  <a:lnTo>
                    <a:pt x="2758" y="666"/>
                  </a:lnTo>
                  <a:lnTo>
                    <a:pt x="2755" y="675"/>
                  </a:lnTo>
                  <a:lnTo>
                    <a:pt x="2753" y="685"/>
                  </a:lnTo>
                  <a:lnTo>
                    <a:pt x="2752" y="695"/>
                  </a:lnTo>
                  <a:lnTo>
                    <a:pt x="2752" y="758"/>
                  </a:lnTo>
                  <a:lnTo>
                    <a:pt x="2752" y="765"/>
                  </a:lnTo>
                  <a:lnTo>
                    <a:pt x="2751" y="773"/>
                  </a:lnTo>
                  <a:lnTo>
                    <a:pt x="2748" y="780"/>
                  </a:lnTo>
                  <a:lnTo>
                    <a:pt x="2746" y="787"/>
                  </a:lnTo>
                  <a:lnTo>
                    <a:pt x="2740" y="798"/>
                  </a:lnTo>
                  <a:lnTo>
                    <a:pt x="2731" y="809"/>
                  </a:lnTo>
                  <a:lnTo>
                    <a:pt x="2722" y="819"/>
                  </a:lnTo>
                  <a:lnTo>
                    <a:pt x="2711" y="831"/>
                  </a:lnTo>
                  <a:lnTo>
                    <a:pt x="2701" y="843"/>
                  </a:lnTo>
                  <a:lnTo>
                    <a:pt x="2692" y="856"/>
                  </a:lnTo>
                  <a:lnTo>
                    <a:pt x="2683" y="870"/>
                  </a:lnTo>
                  <a:lnTo>
                    <a:pt x="2676" y="882"/>
                  </a:lnTo>
                  <a:lnTo>
                    <a:pt x="2673" y="888"/>
                  </a:lnTo>
                  <a:lnTo>
                    <a:pt x="2671" y="896"/>
                  </a:lnTo>
                  <a:lnTo>
                    <a:pt x="2669" y="903"/>
                  </a:lnTo>
                  <a:lnTo>
                    <a:pt x="2668" y="912"/>
                  </a:lnTo>
                  <a:lnTo>
                    <a:pt x="2668" y="921"/>
                  </a:lnTo>
                  <a:lnTo>
                    <a:pt x="2671" y="930"/>
                  </a:lnTo>
                  <a:lnTo>
                    <a:pt x="2671" y="933"/>
                  </a:lnTo>
                  <a:lnTo>
                    <a:pt x="2671" y="937"/>
                  </a:lnTo>
                  <a:lnTo>
                    <a:pt x="2669" y="942"/>
                  </a:lnTo>
                  <a:lnTo>
                    <a:pt x="2668" y="946"/>
                  </a:lnTo>
                  <a:lnTo>
                    <a:pt x="2662" y="954"/>
                  </a:lnTo>
                  <a:lnTo>
                    <a:pt x="2654" y="961"/>
                  </a:lnTo>
                  <a:lnTo>
                    <a:pt x="2647" y="966"/>
                  </a:lnTo>
                  <a:lnTo>
                    <a:pt x="2641" y="972"/>
                  </a:lnTo>
                  <a:lnTo>
                    <a:pt x="2633" y="977"/>
                  </a:lnTo>
                  <a:lnTo>
                    <a:pt x="2628" y="985"/>
                  </a:lnTo>
                  <a:lnTo>
                    <a:pt x="2625" y="987"/>
                  </a:lnTo>
                  <a:lnTo>
                    <a:pt x="2624" y="992"/>
                  </a:lnTo>
                  <a:lnTo>
                    <a:pt x="2623" y="996"/>
                  </a:lnTo>
                  <a:lnTo>
                    <a:pt x="2623" y="1001"/>
                  </a:lnTo>
                  <a:lnTo>
                    <a:pt x="2624" y="1014"/>
                  </a:lnTo>
                  <a:lnTo>
                    <a:pt x="2628" y="1025"/>
                  </a:lnTo>
                  <a:lnTo>
                    <a:pt x="2632" y="1034"/>
                  </a:lnTo>
                  <a:lnTo>
                    <a:pt x="2638" y="1044"/>
                  </a:lnTo>
                  <a:lnTo>
                    <a:pt x="2643" y="1053"/>
                  </a:lnTo>
                  <a:lnTo>
                    <a:pt x="2648" y="1063"/>
                  </a:lnTo>
                  <a:lnTo>
                    <a:pt x="2652" y="1074"/>
                  </a:lnTo>
                  <a:lnTo>
                    <a:pt x="2654" y="1087"/>
                  </a:lnTo>
                  <a:lnTo>
                    <a:pt x="2607" y="1261"/>
                  </a:lnTo>
                  <a:lnTo>
                    <a:pt x="2607" y="1297"/>
                  </a:lnTo>
                  <a:lnTo>
                    <a:pt x="2661" y="1297"/>
                  </a:lnTo>
                  <a:lnTo>
                    <a:pt x="2667" y="1304"/>
                  </a:lnTo>
                  <a:lnTo>
                    <a:pt x="2672" y="1311"/>
                  </a:lnTo>
                  <a:lnTo>
                    <a:pt x="2676" y="1319"/>
                  </a:lnTo>
                  <a:lnTo>
                    <a:pt x="2678" y="1326"/>
                  </a:lnTo>
                  <a:lnTo>
                    <a:pt x="2681" y="1334"/>
                  </a:lnTo>
                  <a:lnTo>
                    <a:pt x="2682" y="1343"/>
                  </a:lnTo>
                  <a:lnTo>
                    <a:pt x="2682" y="1351"/>
                  </a:lnTo>
                  <a:lnTo>
                    <a:pt x="2681" y="1361"/>
                  </a:lnTo>
                  <a:lnTo>
                    <a:pt x="2681" y="1375"/>
                  </a:lnTo>
                  <a:lnTo>
                    <a:pt x="2679" y="1389"/>
                  </a:lnTo>
                  <a:lnTo>
                    <a:pt x="2681" y="1394"/>
                  </a:lnTo>
                  <a:lnTo>
                    <a:pt x="2683" y="1399"/>
                  </a:lnTo>
                  <a:lnTo>
                    <a:pt x="2684" y="1400"/>
                  </a:lnTo>
                  <a:lnTo>
                    <a:pt x="2687" y="1403"/>
                  </a:lnTo>
                  <a:lnTo>
                    <a:pt x="2689" y="1403"/>
                  </a:lnTo>
                  <a:lnTo>
                    <a:pt x="2692" y="1403"/>
                  </a:lnTo>
                  <a:lnTo>
                    <a:pt x="2698" y="1403"/>
                  </a:lnTo>
                  <a:lnTo>
                    <a:pt x="2705" y="1399"/>
                  </a:lnTo>
                  <a:lnTo>
                    <a:pt x="2711" y="1395"/>
                  </a:lnTo>
                  <a:lnTo>
                    <a:pt x="2716" y="1391"/>
                  </a:lnTo>
                  <a:lnTo>
                    <a:pt x="2721" y="1386"/>
                  </a:lnTo>
                  <a:lnTo>
                    <a:pt x="2726" y="1383"/>
                  </a:lnTo>
                  <a:lnTo>
                    <a:pt x="2732" y="1380"/>
                  </a:lnTo>
                  <a:lnTo>
                    <a:pt x="2740" y="1379"/>
                  </a:lnTo>
                  <a:lnTo>
                    <a:pt x="2753" y="1383"/>
                  </a:lnTo>
                  <a:lnTo>
                    <a:pt x="2766" y="1385"/>
                  </a:lnTo>
                  <a:lnTo>
                    <a:pt x="2821" y="1385"/>
                  </a:lnTo>
                  <a:lnTo>
                    <a:pt x="2829" y="1375"/>
                  </a:lnTo>
                  <a:lnTo>
                    <a:pt x="2835" y="1364"/>
                  </a:lnTo>
                  <a:lnTo>
                    <a:pt x="2840" y="1354"/>
                  </a:lnTo>
                  <a:lnTo>
                    <a:pt x="2845" y="1343"/>
                  </a:lnTo>
                  <a:lnTo>
                    <a:pt x="2851" y="1334"/>
                  </a:lnTo>
                  <a:lnTo>
                    <a:pt x="2858" y="1326"/>
                  </a:lnTo>
                  <a:lnTo>
                    <a:pt x="2861" y="1322"/>
                  </a:lnTo>
                  <a:lnTo>
                    <a:pt x="2866" y="1321"/>
                  </a:lnTo>
                  <a:lnTo>
                    <a:pt x="2871" y="1319"/>
                  </a:lnTo>
                  <a:lnTo>
                    <a:pt x="2876" y="1319"/>
                  </a:lnTo>
                  <a:lnTo>
                    <a:pt x="2888" y="1319"/>
                  </a:lnTo>
                  <a:lnTo>
                    <a:pt x="2898" y="1321"/>
                  </a:lnTo>
                  <a:lnTo>
                    <a:pt x="2907" y="1322"/>
                  </a:lnTo>
                  <a:lnTo>
                    <a:pt x="2915" y="1325"/>
                  </a:lnTo>
                  <a:lnTo>
                    <a:pt x="2924" y="1327"/>
                  </a:lnTo>
                  <a:lnTo>
                    <a:pt x="2933" y="1330"/>
                  </a:lnTo>
                  <a:lnTo>
                    <a:pt x="2943" y="1331"/>
                  </a:lnTo>
                  <a:lnTo>
                    <a:pt x="2953" y="1333"/>
                  </a:lnTo>
                  <a:lnTo>
                    <a:pt x="2964" y="1331"/>
                  </a:lnTo>
                  <a:lnTo>
                    <a:pt x="2973" y="1330"/>
                  </a:lnTo>
                  <a:lnTo>
                    <a:pt x="2982" y="1327"/>
                  </a:lnTo>
                  <a:lnTo>
                    <a:pt x="2991" y="1325"/>
                  </a:lnTo>
                  <a:lnTo>
                    <a:pt x="2999" y="1322"/>
                  </a:lnTo>
                  <a:lnTo>
                    <a:pt x="3008" y="1321"/>
                  </a:lnTo>
                  <a:lnTo>
                    <a:pt x="3017" y="1319"/>
                  </a:lnTo>
                  <a:lnTo>
                    <a:pt x="3027" y="1319"/>
                  </a:lnTo>
                  <a:lnTo>
                    <a:pt x="3040" y="1319"/>
                  </a:lnTo>
                  <a:lnTo>
                    <a:pt x="3051" y="1321"/>
                  </a:lnTo>
                  <a:lnTo>
                    <a:pt x="3061" y="1324"/>
                  </a:lnTo>
                  <a:lnTo>
                    <a:pt x="3071" y="1327"/>
                  </a:lnTo>
                  <a:lnTo>
                    <a:pt x="3090" y="1335"/>
                  </a:lnTo>
                  <a:lnTo>
                    <a:pt x="3112" y="1345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85" name="Freeform 23"/>
            <p:cNvSpPr>
              <a:spLocks/>
            </p:cNvSpPr>
            <p:nvPr/>
          </p:nvSpPr>
          <p:spPr bwMode="auto">
            <a:xfrm>
              <a:off x="2943732" y="572025"/>
              <a:ext cx="922837" cy="828973"/>
            </a:xfrm>
            <a:custGeom>
              <a:avLst/>
              <a:gdLst>
                <a:gd name="T0" fmla="*/ 2777 w 3736"/>
                <a:gd name="T1" fmla="*/ 1970 h 3356"/>
                <a:gd name="T2" fmla="*/ 2859 w 3736"/>
                <a:gd name="T3" fmla="*/ 2079 h 3356"/>
                <a:gd name="T4" fmla="*/ 2885 w 3736"/>
                <a:gd name="T5" fmla="*/ 2196 h 3356"/>
                <a:gd name="T6" fmla="*/ 2900 w 3736"/>
                <a:gd name="T7" fmla="*/ 2348 h 3356"/>
                <a:gd name="T8" fmla="*/ 3056 w 3736"/>
                <a:gd name="T9" fmla="*/ 2429 h 3356"/>
                <a:gd name="T10" fmla="*/ 3254 w 3736"/>
                <a:gd name="T11" fmla="*/ 2609 h 3356"/>
                <a:gd name="T12" fmla="*/ 3343 w 3736"/>
                <a:gd name="T13" fmla="*/ 2749 h 3356"/>
                <a:gd name="T14" fmla="*/ 3466 w 3736"/>
                <a:gd name="T15" fmla="*/ 2743 h 3356"/>
                <a:gd name="T16" fmla="*/ 3555 w 3736"/>
                <a:gd name="T17" fmla="*/ 2867 h 3356"/>
                <a:gd name="T18" fmla="*/ 3686 w 3736"/>
                <a:gd name="T19" fmla="*/ 3031 h 3356"/>
                <a:gd name="T20" fmla="*/ 3533 w 3736"/>
                <a:gd name="T21" fmla="*/ 3048 h 3356"/>
                <a:gd name="T22" fmla="*/ 3242 w 3736"/>
                <a:gd name="T23" fmla="*/ 3006 h 3356"/>
                <a:gd name="T24" fmla="*/ 2996 w 3736"/>
                <a:gd name="T25" fmla="*/ 3036 h 3356"/>
                <a:gd name="T26" fmla="*/ 2810 w 3736"/>
                <a:gd name="T27" fmla="*/ 2941 h 3356"/>
                <a:gd name="T28" fmla="*/ 2585 w 3736"/>
                <a:gd name="T29" fmla="*/ 3008 h 3356"/>
                <a:gd name="T30" fmla="*/ 2366 w 3736"/>
                <a:gd name="T31" fmla="*/ 2880 h 3356"/>
                <a:gd name="T32" fmla="*/ 2159 w 3736"/>
                <a:gd name="T33" fmla="*/ 2798 h 3356"/>
                <a:gd name="T34" fmla="*/ 2007 w 3736"/>
                <a:gd name="T35" fmla="*/ 2780 h 3356"/>
                <a:gd name="T36" fmla="*/ 1865 w 3736"/>
                <a:gd name="T37" fmla="*/ 2591 h 3356"/>
                <a:gd name="T38" fmla="*/ 1687 w 3736"/>
                <a:gd name="T39" fmla="*/ 2629 h 3356"/>
                <a:gd name="T40" fmla="*/ 1544 w 3736"/>
                <a:gd name="T41" fmla="*/ 2659 h 3356"/>
                <a:gd name="T42" fmla="*/ 1354 w 3736"/>
                <a:gd name="T43" fmla="*/ 2572 h 3356"/>
                <a:gd name="T44" fmla="*/ 1216 w 3736"/>
                <a:gd name="T45" fmla="*/ 2599 h 3356"/>
                <a:gd name="T46" fmla="*/ 985 w 3736"/>
                <a:gd name="T47" fmla="*/ 2897 h 3356"/>
                <a:gd name="T48" fmla="*/ 973 w 3736"/>
                <a:gd name="T49" fmla="*/ 3195 h 3356"/>
                <a:gd name="T50" fmla="*/ 917 w 3736"/>
                <a:gd name="T51" fmla="*/ 3356 h 3356"/>
                <a:gd name="T52" fmla="*/ 670 w 3736"/>
                <a:gd name="T53" fmla="*/ 3078 h 3356"/>
                <a:gd name="T54" fmla="*/ 548 w 3736"/>
                <a:gd name="T55" fmla="*/ 2902 h 3356"/>
                <a:gd name="T56" fmla="*/ 464 w 3736"/>
                <a:gd name="T57" fmla="*/ 2737 h 3356"/>
                <a:gd name="T58" fmla="*/ 228 w 3736"/>
                <a:gd name="T59" fmla="*/ 2676 h 3356"/>
                <a:gd name="T60" fmla="*/ 65 w 3736"/>
                <a:gd name="T61" fmla="*/ 2522 h 3356"/>
                <a:gd name="T62" fmla="*/ 8 w 3736"/>
                <a:gd name="T63" fmla="*/ 2294 h 3356"/>
                <a:gd name="T64" fmla="*/ 8 w 3736"/>
                <a:gd name="T65" fmla="*/ 2128 h 3356"/>
                <a:gd name="T66" fmla="*/ 323 w 3736"/>
                <a:gd name="T67" fmla="*/ 2055 h 3356"/>
                <a:gd name="T68" fmla="*/ 297 w 3736"/>
                <a:gd name="T69" fmla="*/ 1629 h 3356"/>
                <a:gd name="T70" fmla="*/ 89 w 3736"/>
                <a:gd name="T71" fmla="*/ 1365 h 3356"/>
                <a:gd name="T72" fmla="*/ 167 w 3736"/>
                <a:gd name="T73" fmla="*/ 1225 h 3356"/>
                <a:gd name="T74" fmla="*/ 153 w 3736"/>
                <a:gd name="T75" fmla="*/ 1069 h 3356"/>
                <a:gd name="T76" fmla="*/ 242 w 3736"/>
                <a:gd name="T77" fmla="*/ 956 h 3356"/>
                <a:gd name="T78" fmla="*/ 318 w 3736"/>
                <a:gd name="T79" fmla="*/ 875 h 3356"/>
                <a:gd name="T80" fmla="*/ 493 w 3736"/>
                <a:gd name="T81" fmla="*/ 757 h 3356"/>
                <a:gd name="T82" fmla="*/ 494 w 3736"/>
                <a:gd name="T83" fmla="*/ 936 h 3356"/>
                <a:gd name="T84" fmla="*/ 658 w 3736"/>
                <a:gd name="T85" fmla="*/ 1207 h 3356"/>
                <a:gd name="T86" fmla="*/ 821 w 3736"/>
                <a:gd name="T87" fmla="*/ 952 h 3356"/>
                <a:gd name="T88" fmla="*/ 1133 w 3736"/>
                <a:gd name="T89" fmla="*/ 573 h 3356"/>
                <a:gd name="T90" fmla="*/ 1334 w 3736"/>
                <a:gd name="T91" fmla="*/ 92 h 3356"/>
                <a:gd name="T92" fmla="*/ 1491 w 3736"/>
                <a:gd name="T93" fmla="*/ 439 h 3356"/>
                <a:gd name="T94" fmla="*/ 1792 w 3736"/>
                <a:gd name="T95" fmla="*/ 455 h 3356"/>
                <a:gd name="T96" fmla="*/ 2073 w 3736"/>
                <a:gd name="T97" fmla="*/ 493 h 3356"/>
                <a:gd name="T98" fmla="*/ 2250 w 3736"/>
                <a:gd name="T99" fmla="*/ 723 h 3356"/>
                <a:gd name="T100" fmla="*/ 2343 w 3736"/>
                <a:gd name="T101" fmla="*/ 626 h 3356"/>
                <a:gd name="T102" fmla="*/ 2334 w 3736"/>
                <a:gd name="T103" fmla="*/ 418 h 3356"/>
                <a:gd name="T104" fmla="*/ 2234 w 3736"/>
                <a:gd name="T105" fmla="*/ 240 h 3356"/>
                <a:gd name="T106" fmla="*/ 2383 w 3736"/>
                <a:gd name="T107" fmla="*/ 23 h 3356"/>
                <a:gd name="T108" fmla="*/ 2624 w 3736"/>
                <a:gd name="T109" fmla="*/ 89 h 3356"/>
                <a:gd name="T110" fmla="*/ 2907 w 3736"/>
                <a:gd name="T111" fmla="*/ 173 h 3356"/>
                <a:gd name="T112" fmla="*/ 2787 w 3736"/>
                <a:gd name="T113" fmla="*/ 337 h 3356"/>
                <a:gd name="T114" fmla="*/ 2814 w 3736"/>
                <a:gd name="T115" fmla="*/ 557 h 3356"/>
                <a:gd name="T116" fmla="*/ 2701 w 3736"/>
                <a:gd name="T117" fmla="*/ 843 h 3356"/>
                <a:gd name="T118" fmla="*/ 2623 w 3736"/>
                <a:gd name="T119" fmla="*/ 996 h 3356"/>
                <a:gd name="T120" fmla="*/ 2679 w 3736"/>
                <a:gd name="T121" fmla="*/ 1389 h 3356"/>
                <a:gd name="T122" fmla="*/ 2851 w 3736"/>
                <a:gd name="T123" fmla="*/ 1334 h 3356"/>
                <a:gd name="T124" fmla="*/ 3040 w 3736"/>
                <a:gd name="T125" fmla="*/ 1319 h 3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36" h="3356">
                  <a:moveTo>
                    <a:pt x="3112" y="1345"/>
                  </a:moveTo>
                  <a:lnTo>
                    <a:pt x="3087" y="1374"/>
                  </a:lnTo>
                  <a:lnTo>
                    <a:pt x="3065" y="1400"/>
                  </a:lnTo>
                  <a:lnTo>
                    <a:pt x="3045" y="1425"/>
                  </a:lnTo>
                  <a:lnTo>
                    <a:pt x="3025" y="1450"/>
                  </a:lnTo>
                  <a:lnTo>
                    <a:pt x="3006" y="1476"/>
                  </a:lnTo>
                  <a:lnTo>
                    <a:pt x="2984" y="1501"/>
                  </a:lnTo>
                  <a:lnTo>
                    <a:pt x="2962" y="1527"/>
                  </a:lnTo>
                  <a:lnTo>
                    <a:pt x="2935" y="1555"/>
                  </a:lnTo>
                  <a:lnTo>
                    <a:pt x="2908" y="1581"/>
                  </a:lnTo>
                  <a:lnTo>
                    <a:pt x="2883" y="1606"/>
                  </a:lnTo>
                  <a:lnTo>
                    <a:pt x="2860" y="1631"/>
                  </a:lnTo>
                  <a:lnTo>
                    <a:pt x="2835" y="1660"/>
                  </a:lnTo>
                  <a:lnTo>
                    <a:pt x="2815" y="1681"/>
                  </a:lnTo>
                  <a:lnTo>
                    <a:pt x="2796" y="1700"/>
                  </a:lnTo>
                  <a:lnTo>
                    <a:pt x="2789" y="1711"/>
                  </a:lnTo>
                  <a:lnTo>
                    <a:pt x="2782" y="1723"/>
                  </a:lnTo>
                  <a:lnTo>
                    <a:pt x="2781" y="1728"/>
                  </a:lnTo>
                  <a:lnTo>
                    <a:pt x="2779" y="1735"/>
                  </a:lnTo>
                  <a:lnTo>
                    <a:pt x="2779" y="1742"/>
                  </a:lnTo>
                  <a:lnTo>
                    <a:pt x="2777" y="1749"/>
                  </a:lnTo>
                  <a:lnTo>
                    <a:pt x="2777" y="1970"/>
                  </a:lnTo>
                  <a:lnTo>
                    <a:pt x="2779" y="1987"/>
                  </a:lnTo>
                  <a:lnTo>
                    <a:pt x="2780" y="2004"/>
                  </a:lnTo>
                  <a:lnTo>
                    <a:pt x="2782" y="2020"/>
                  </a:lnTo>
                  <a:lnTo>
                    <a:pt x="2785" y="2038"/>
                  </a:lnTo>
                  <a:lnTo>
                    <a:pt x="2785" y="2054"/>
                  </a:lnTo>
                  <a:lnTo>
                    <a:pt x="2786" y="2070"/>
                  </a:lnTo>
                  <a:lnTo>
                    <a:pt x="2789" y="2078"/>
                  </a:lnTo>
                  <a:lnTo>
                    <a:pt x="2791" y="2083"/>
                  </a:lnTo>
                  <a:lnTo>
                    <a:pt x="2794" y="2085"/>
                  </a:lnTo>
                  <a:lnTo>
                    <a:pt x="2796" y="2087"/>
                  </a:lnTo>
                  <a:lnTo>
                    <a:pt x="2800" y="2088"/>
                  </a:lnTo>
                  <a:lnTo>
                    <a:pt x="2802" y="2088"/>
                  </a:lnTo>
                  <a:lnTo>
                    <a:pt x="2809" y="2088"/>
                  </a:lnTo>
                  <a:lnTo>
                    <a:pt x="2814" y="2085"/>
                  </a:lnTo>
                  <a:lnTo>
                    <a:pt x="2819" y="2084"/>
                  </a:lnTo>
                  <a:lnTo>
                    <a:pt x="2824" y="2082"/>
                  </a:lnTo>
                  <a:lnTo>
                    <a:pt x="2829" y="2079"/>
                  </a:lnTo>
                  <a:lnTo>
                    <a:pt x="2834" y="2077"/>
                  </a:lnTo>
                  <a:lnTo>
                    <a:pt x="2839" y="2075"/>
                  </a:lnTo>
                  <a:lnTo>
                    <a:pt x="2845" y="2075"/>
                  </a:lnTo>
                  <a:lnTo>
                    <a:pt x="2853" y="2075"/>
                  </a:lnTo>
                  <a:lnTo>
                    <a:pt x="2859" y="2079"/>
                  </a:lnTo>
                  <a:lnTo>
                    <a:pt x="2864" y="2084"/>
                  </a:lnTo>
                  <a:lnTo>
                    <a:pt x="2868" y="2089"/>
                  </a:lnTo>
                  <a:lnTo>
                    <a:pt x="2870" y="2097"/>
                  </a:lnTo>
                  <a:lnTo>
                    <a:pt x="2873" y="2104"/>
                  </a:lnTo>
                  <a:lnTo>
                    <a:pt x="2874" y="2112"/>
                  </a:lnTo>
                  <a:lnTo>
                    <a:pt x="2874" y="2119"/>
                  </a:lnTo>
                  <a:lnTo>
                    <a:pt x="2874" y="2126"/>
                  </a:lnTo>
                  <a:lnTo>
                    <a:pt x="2871" y="2132"/>
                  </a:lnTo>
                  <a:lnTo>
                    <a:pt x="2869" y="2137"/>
                  </a:lnTo>
                  <a:lnTo>
                    <a:pt x="2866" y="2141"/>
                  </a:lnTo>
                  <a:lnTo>
                    <a:pt x="2864" y="2146"/>
                  </a:lnTo>
                  <a:lnTo>
                    <a:pt x="2861" y="2151"/>
                  </a:lnTo>
                  <a:lnTo>
                    <a:pt x="2859" y="2156"/>
                  </a:lnTo>
                  <a:lnTo>
                    <a:pt x="2859" y="2162"/>
                  </a:lnTo>
                  <a:lnTo>
                    <a:pt x="2859" y="2166"/>
                  </a:lnTo>
                  <a:lnTo>
                    <a:pt x="2860" y="2169"/>
                  </a:lnTo>
                  <a:lnTo>
                    <a:pt x="2861" y="2173"/>
                  </a:lnTo>
                  <a:lnTo>
                    <a:pt x="2864" y="2176"/>
                  </a:lnTo>
                  <a:lnTo>
                    <a:pt x="2869" y="2181"/>
                  </a:lnTo>
                  <a:lnTo>
                    <a:pt x="2874" y="2186"/>
                  </a:lnTo>
                  <a:lnTo>
                    <a:pt x="2880" y="2191"/>
                  </a:lnTo>
                  <a:lnTo>
                    <a:pt x="2885" y="2196"/>
                  </a:lnTo>
                  <a:lnTo>
                    <a:pt x="2888" y="2198"/>
                  </a:lnTo>
                  <a:lnTo>
                    <a:pt x="2889" y="2202"/>
                  </a:lnTo>
                  <a:lnTo>
                    <a:pt x="2890" y="2206"/>
                  </a:lnTo>
                  <a:lnTo>
                    <a:pt x="2890" y="2210"/>
                  </a:lnTo>
                  <a:lnTo>
                    <a:pt x="2889" y="2217"/>
                  </a:lnTo>
                  <a:lnTo>
                    <a:pt x="2887" y="2223"/>
                  </a:lnTo>
                  <a:lnTo>
                    <a:pt x="2884" y="2230"/>
                  </a:lnTo>
                  <a:lnTo>
                    <a:pt x="2879" y="2236"/>
                  </a:lnTo>
                  <a:lnTo>
                    <a:pt x="2875" y="2241"/>
                  </a:lnTo>
                  <a:lnTo>
                    <a:pt x="2873" y="2247"/>
                  </a:lnTo>
                  <a:lnTo>
                    <a:pt x="2870" y="2253"/>
                  </a:lnTo>
                  <a:lnTo>
                    <a:pt x="2869" y="2261"/>
                  </a:lnTo>
                  <a:lnTo>
                    <a:pt x="2869" y="2269"/>
                  </a:lnTo>
                  <a:lnTo>
                    <a:pt x="2871" y="2276"/>
                  </a:lnTo>
                  <a:lnTo>
                    <a:pt x="2873" y="2282"/>
                  </a:lnTo>
                  <a:lnTo>
                    <a:pt x="2875" y="2289"/>
                  </a:lnTo>
                  <a:lnTo>
                    <a:pt x="2881" y="2301"/>
                  </a:lnTo>
                  <a:lnTo>
                    <a:pt x="2888" y="2315"/>
                  </a:lnTo>
                  <a:lnTo>
                    <a:pt x="2890" y="2324"/>
                  </a:lnTo>
                  <a:lnTo>
                    <a:pt x="2892" y="2333"/>
                  </a:lnTo>
                  <a:lnTo>
                    <a:pt x="2895" y="2340"/>
                  </a:lnTo>
                  <a:lnTo>
                    <a:pt x="2900" y="2348"/>
                  </a:lnTo>
                  <a:lnTo>
                    <a:pt x="2908" y="2341"/>
                  </a:lnTo>
                  <a:lnTo>
                    <a:pt x="2914" y="2334"/>
                  </a:lnTo>
                  <a:lnTo>
                    <a:pt x="2920" y="2326"/>
                  </a:lnTo>
                  <a:lnTo>
                    <a:pt x="2925" y="2320"/>
                  </a:lnTo>
                  <a:lnTo>
                    <a:pt x="2930" y="2312"/>
                  </a:lnTo>
                  <a:lnTo>
                    <a:pt x="2937" y="2307"/>
                  </a:lnTo>
                  <a:lnTo>
                    <a:pt x="2940" y="2305"/>
                  </a:lnTo>
                  <a:lnTo>
                    <a:pt x="2944" y="2304"/>
                  </a:lnTo>
                  <a:lnTo>
                    <a:pt x="2949" y="2302"/>
                  </a:lnTo>
                  <a:lnTo>
                    <a:pt x="2953" y="2302"/>
                  </a:lnTo>
                  <a:lnTo>
                    <a:pt x="2959" y="2302"/>
                  </a:lnTo>
                  <a:lnTo>
                    <a:pt x="2966" y="2304"/>
                  </a:lnTo>
                  <a:lnTo>
                    <a:pt x="2969" y="2306"/>
                  </a:lnTo>
                  <a:lnTo>
                    <a:pt x="2974" y="2309"/>
                  </a:lnTo>
                  <a:lnTo>
                    <a:pt x="2982" y="2316"/>
                  </a:lnTo>
                  <a:lnTo>
                    <a:pt x="2987" y="2325"/>
                  </a:lnTo>
                  <a:lnTo>
                    <a:pt x="2998" y="2348"/>
                  </a:lnTo>
                  <a:lnTo>
                    <a:pt x="3009" y="2371"/>
                  </a:lnTo>
                  <a:lnTo>
                    <a:pt x="3021" y="2388"/>
                  </a:lnTo>
                  <a:lnTo>
                    <a:pt x="3032" y="2403"/>
                  </a:lnTo>
                  <a:lnTo>
                    <a:pt x="3045" y="2417"/>
                  </a:lnTo>
                  <a:lnTo>
                    <a:pt x="3056" y="2429"/>
                  </a:lnTo>
                  <a:lnTo>
                    <a:pt x="3084" y="2452"/>
                  </a:lnTo>
                  <a:lnTo>
                    <a:pt x="3115" y="2477"/>
                  </a:lnTo>
                  <a:lnTo>
                    <a:pt x="3121" y="2482"/>
                  </a:lnTo>
                  <a:lnTo>
                    <a:pt x="3125" y="2488"/>
                  </a:lnTo>
                  <a:lnTo>
                    <a:pt x="3130" y="2494"/>
                  </a:lnTo>
                  <a:lnTo>
                    <a:pt x="3132" y="2501"/>
                  </a:lnTo>
                  <a:lnTo>
                    <a:pt x="3136" y="2507"/>
                  </a:lnTo>
                  <a:lnTo>
                    <a:pt x="3140" y="2513"/>
                  </a:lnTo>
                  <a:lnTo>
                    <a:pt x="3145" y="2520"/>
                  </a:lnTo>
                  <a:lnTo>
                    <a:pt x="3151" y="2525"/>
                  </a:lnTo>
                  <a:lnTo>
                    <a:pt x="3163" y="2530"/>
                  </a:lnTo>
                  <a:lnTo>
                    <a:pt x="3173" y="2532"/>
                  </a:lnTo>
                  <a:lnTo>
                    <a:pt x="3183" y="2533"/>
                  </a:lnTo>
                  <a:lnTo>
                    <a:pt x="3194" y="2537"/>
                  </a:lnTo>
                  <a:lnTo>
                    <a:pt x="3203" y="2542"/>
                  </a:lnTo>
                  <a:lnTo>
                    <a:pt x="3209" y="2547"/>
                  </a:lnTo>
                  <a:lnTo>
                    <a:pt x="3215" y="2552"/>
                  </a:lnTo>
                  <a:lnTo>
                    <a:pt x="3220" y="2558"/>
                  </a:lnTo>
                  <a:lnTo>
                    <a:pt x="3230" y="2572"/>
                  </a:lnTo>
                  <a:lnTo>
                    <a:pt x="3239" y="2587"/>
                  </a:lnTo>
                  <a:lnTo>
                    <a:pt x="3247" y="2599"/>
                  </a:lnTo>
                  <a:lnTo>
                    <a:pt x="3254" y="2609"/>
                  </a:lnTo>
                  <a:lnTo>
                    <a:pt x="3258" y="2614"/>
                  </a:lnTo>
                  <a:lnTo>
                    <a:pt x="3260" y="2620"/>
                  </a:lnTo>
                  <a:lnTo>
                    <a:pt x="3262" y="2626"/>
                  </a:lnTo>
                  <a:lnTo>
                    <a:pt x="3263" y="2632"/>
                  </a:lnTo>
                  <a:lnTo>
                    <a:pt x="3258" y="2647"/>
                  </a:lnTo>
                  <a:lnTo>
                    <a:pt x="3253" y="2661"/>
                  </a:lnTo>
                  <a:lnTo>
                    <a:pt x="3253" y="2669"/>
                  </a:lnTo>
                  <a:lnTo>
                    <a:pt x="3257" y="2675"/>
                  </a:lnTo>
                  <a:lnTo>
                    <a:pt x="3260" y="2681"/>
                  </a:lnTo>
                  <a:lnTo>
                    <a:pt x="3267" y="2685"/>
                  </a:lnTo>
                  <a:lnTo>
                    <a:pt x="3281" y="2693"/>
                  </a:lnTo>
                  <a:lnTo>
                    <a:pt x="3294" y="2701"/>
                  </a:lnTo>
                  <a:lnTo>
                    <a:pt x="3302" y="2708"/>
                  </a:lnTo>
                  <a:lnTo>
                    <a:pt x="3307" y="2715"/>
                  </a:lnTo>
                  <a:lnTo>
                    <a:pt x="3312" y="2723"/>
                  </a:lnTo>
                  <a:lnTo>
                    <a:pt x="3317" y="2730"/>
                  </a:lnTo>
                  <a:lnTo>
                    <a:pt x="3322" y="2738"/>
                  </a:lnTo>
                  <a:lnTo>
                    <a:pt x="3328" y="2744"/>
                  </a:lnTo>
                  <a:lnTo>
                    <a:pt x="3331" y="2745"/>
                  </a:lnTo>
                  <a:lnTo>
                    <a:pt x="3335" y="2748"/>
                  </a:lnTo>
                  <a:lnTo>
                    <a:pt x="3338" y="2749"/>
                  </a:lnTo>
                  <a:lnTo>
                    <a:pt x="3343" y="2749"/>
                  </a:lnTo>
                  <a:lnTo>
                    <a:pt x="3351" y="2748"/>
                  </a:lnTo>
                  <a:lnTo>
                    <a:pt x="3356" y="2747"/>
                  </a:lnTo>
                  <a:lnTo>
                    <a:pt x="3362" y="2744"/>
                  </a:lnTo>
                  <a:lnTo>
                    <a:pt x="3367" y="2740"/>
                  </a:lnTo>
                  <a:lnTo>
                    <a:pt x="3376" y="2733"/>
                  </a:lnTo>
                  <a:lnTo>
                    <a:pt x="3383" y="2723"/>
                  </a:lnTo>
                  <a:lnTo>
                    <a:pt x="3392" y="2713"/>
                  </a:lnTo>
                  <a:lnTo>
                    <a:pt x="3401" y="2704"/>
                  </a:lnTo>
                  <a:lnTo>
                    <a:pt x="3406" y="2701"/>
                  </a:lnTo>
                  <a:lnTo>
                    <a:pt x="3411" y="2699"/>
                  </a:lnTo>
                  <a:lnTo>
                    <a:pt x="3417" y="2696"/>
                  </a:lnTo>
                  <a:lnTo>
                    <a:pt x="3424" y="2696"/>
                  </a:lnTo>
                  <a:lnTo>
                    <a:pt x="3432" y="2696"/>
                  </a:lnTo>
                  <a:lnTo>
                    <a:pt x="3440" y="2699"/>
                  </a:lnTo>
                  <a:lnTo>
                    <a:pt x="3447" y="2701"/>
                  </a:lnTo>
                  <a:lnTo>
                    <a:pt x="3455" y="2705"/>
                  </a:lnTo>
                  <a:lnTo>
                    <a:pt x="3461" y="2710"/>
                  </a:lnTo>
                  <a:lnTo>
                    <a:pt x="3465" y="2715"/>
                  </a:lnTo>
                  <a:lnTo>
                    <a:pt x="3468" y="2723"/>
                  </a:lnTo>
                  <a:lnTo>
                    <a:pt x="3469" y="2730"/>
                  </a:lnTo>
                  <a:lnTo>
                    <a:pt x="3469" y="2737"/>
                  </a:lnTo>
                  <a:lnTo>
                    <a:pt x="3466" y="2743"/>
                  </a:lnTo>
                  <a:lnTo>
                    <a:pt x="3464" y="2748"/>
                  </a:lnTo>
                  <a:lnTo>
                    <a:pt x="3461" y="2753"/>
                  </a:lnTo>
                  <a:lnTo>
                    <a:pt x="3459" y="2758"/>
                  </a:lnTo>
                  <a:lnTo>
                    <a:pt x="3456" y="2763"/>
                  </a:lnTo>
                  <a:lnTo>
                    <a:pt x="3454" y="2768"/>
                  </a:lnTo>
                  <a:lnTo>
                    <a:pt x="3454" y="2774"/>
                  </a:lnTo>
                  <a:lnTo>
                    <a:pt x="3454" y="2823"/>
                  </a:lnTo>
                  <a:lnTo>
                    <a:pt x="3470" y="2824"/>
                  </a:lnTo>
                  <a:lnTo>
                    <a:pt x="3485" y="2828"/>
                  </a:lnTo>
                  <a:lnTo>
                    <a:pt x="3500" y="2832"/>
                  </a:lnTo>
                  <a:lnTo>
                    <a:pt x="3517" y="2833"/>
                  </a:lnTo>
                  <a:lnTo>
                    <a:pt x="3525" y="2831"/>
                  </a:lnTo>
                  <a:lnTo>
                    <a:pt x="3533" y="2828"/>
                  </a:lnTo>
                  <a:lnTo>
                    <a:pt x="3537" y="2828"/>
                  </a:lnTo>
                  <a:lnTo>
                    <a:pt x="3539" y="2829"/>
                  </a:lnTo>
                  <a:lnTo>
                    <a:pt x="3542" y="2831"/>
                  </a:lnTo>
                  <a:lnTo>
                    <a:pt x="3543" y="2833"/>
                  </a:lnTo>
                  <a:lnTo>
                    <a:pt x="3547" y="2838"/>
                  </a:lnTo>
                  <a:lnTo>
                    <a:pt x="3549" y="2844"/>
                  </a:lnTo>
                  <a:lnTo>
                    <a:pt x="3550" y="2852"/>
                  </a:lnTo>
                  <a:lnTo>
                    <a:pt x="3553" y="2860"/>
                  </a:lnTo>
                  <a:lnTo>
                    <a:pt x="3555" y="2867"/>
                  </a:lnTo>
                  <a:lnTo>
                    <a:pt x="3559" y="2873"/>
                  </a:lnTo>
                  <a:lnTo>
                    <a:pt x="3568" y="2883"/>
                  </a:lnTo>
                  <a:lnTo>
                    <a:pt x="3578" y="2891"/>
                  </a:lnTo>
                  <a:lnTo>
                    <a:pt x="3588" y="2896"/>
                  </a:lnTo>
                  <a:lnTo>
                    <a:pt x="3598" y="2901"/>
                  </a:lnTo>
                  <a:lnTo>
                    <a:pt x="3609" y="2906"/>
                  </a:lnTo>
                  <a:lnTo>
                    <a:pt x="3621" y="2910"/>
                  </a:lnTo>
                  <a:lnTo>
                    <a:pt x="3632" y="2916"/>
                  </a:lnTo>
                  <a:lnTo>
                    <a:pt x="3643" y="2924"/>
                  </a:lnTo>
                  <a:lnTo>
                    <a:pt x="3673" y="2944"/>
                  </a:lnTo>
                  <a:lnTo>
                    <a:pt x="3698" y="2961"/>
                  </a:lnTo>
                  <a:lnTo>
                    <a:pt x="3710" y="2971"/>
                  </a:lnTo>
                  <a:lnTo>
                    <a:pt x="3720" y="2984"/>
                  </a:lnTo>
                  <a:lnTo>
                    <a:pt x="3729" y="2996"/>
                  </a:lnTo>
                  <a:lnTo>
                    <a:pt x="3736" y="3014"/>
                  </a:lnTo>
                  <a:lnTo>
                    <a:pt x="3736" y="3014"/>
                  </a:lnTo>
                  <a:lnTo>
                    <a:pt x="3726" y="3015"/>
                  </a:lnTo>
                  <a:lnTo>
                    <a:pt x="3717" y="3018"/>
                  </a:lnTo>
                  <a:lnTo>
                    <a:pt x="3710" y="3021"/>
                  </a:lnTo>
                  <a:lnTo>
                    <a:pt x="3702" y="3025"/>
                  </a:lnTo>
                  <a:lnTo>
                    <a:pt x="3695" y="3028"/>
                  </a:lnTo>
                  <a:lnTo>
                    <a:pt x="3686" y="3031"/>
                  </a:lnTo>
                  <a:lnTo>
                    <a:pt x="3677" y="3034"/>
                  </a:lnTo>
                  <a:lnTo>
                    <a:pt x="3667" y="3034"/>
                  </a:lnTo>
                  <a:lnTo>
                    <a:pt x="3655" y="3034"/>
                  </a:lnTo>
                  <a:lnTo>
                    <a:pt x="3643" y="3031"/>
                  </a:lnTo>
                  <a:lnTo>
                    <a:pt x="3633" y="3028"/>
                  </a:lnTo>
                  <a:lnTo>
                    <a:pt x="3622" y="3024"/>
                  </a:lnTo>
                  <a:lnTo>
                    <a:pt x="3612" y="3020"/>
                  </a:lnTo>
                  <a:lnTo>
                    <a:pt x="3602" y="3016"/>
                  </a:lnTo>
                  <a:lnTo>
                    <a:pt x="3591" y="3014"/>
                  </a:lnTo>
                  <a:lnTo>
                    <a:pt x="3578" y="3014"/>
                  </a:lnTo>
                  <a:lnTo>
                    <a:pt x="3574" y="3014"/>
                  </a:lnTo>
                  <a:lnTo>
                    <a:pt x="3570" y="3015"/>
                  </a:lnTo>
                  <a:lnTo>
                    <a:pt x="3567" y="3016"/>
                  </a:lnTo>
                  <a:lnTo>
                    <a:pt x="3564" y="3019"/>
                  </a:lnTo>
                  <a:lnTo>
                    <a:pt x="3559" y="3024"/>
                  </a:lnTo>
                  <a:lnTo>
                    <a:pt x="3555" y="3030"/>
                  </a:lnTo>
                  <a:lnTo>
                    <a:pt x="3550" y="3036"/>
                  </a:lnTo>
                  <a:lnTo>
                    <a:pt x="3545" y="3043"/>
                  </a:lnTo>
                  <a:lnTo>
                    <a:pt x="3543" y="3044"/>
                  </a:lnTo>
                  <a:lnTo>
                    <a:pt x="3540" y="3046"/>
                  </a:lnTo>
                  <a:lnTo>
                    <a:pt x="3537" y="3048"/>
                  </a:lnTo>
                  <a:lnTo>
                    <a:pt x="3533" y="3048"/>
                  </a:lnTo>
                  <a:lnTo>
                    <a:pt x="3525" y="3046"/>
                  </a:lnTo>
                  <a:lnTo>
                    <a:pt x="3519" y="3044"/>
                  </a:lnTo>
                  <a:lnTo>
                    <a:pt x="3513" y="3040"/>
                  </a:lnTo>
                  <a:lnTo>
                    <a:pt x="3508" y="3035"/>
                  </a:lnTo>
                  <a:lnTo>
                    <a:pt x="3503" y="3031"/>
                  </a:lnTo>
                  <a:lnTo>
                    <a:pt x="3496" y="3028"/>
                  </a:lnTo>
                  <a:lnTo>
                    <a:pt x="3490" y="3025"/>
                  </a:lnTo>
                  <a:lnTo>
                    <a:pt x="3483" y="3024"/>
                  </a:lnTo>
                  <a:lnTo>
                    <a:pt x="3465" y="3025"/>
                  </a:lnTo>
                  <a:lnTo>
                    <a:pt x="3450" y="3029"/>
                  </a:lnTo>
                  <a:lnTo>
                    <a:pt x="3435" y="3033"/>
                  </a:lnTo>
                  <a:lnTo>
                    <a:pt x="3417" y="3034"/>
                  </a:lnTo>
                  <a:lnTo>
                    <a:pt x="3406" y="3033"/>
                  </a:lnTo>
                  <a:lnTo>
                    <a:pt x="3395" y="3030"/>
                  </a:lnTo>
                  <a:lnTo>
                    <a:pt x="3385" y="3026"/>
                  </a:lnTo>
                  <a:lnTo>
                    <a:pt x="3376" y="3021"/>
                  </a:lnTo>
                  <a:lnTo>
                    <a:pt x="3366" y="3016"/>
                  </a:lnTo>
                  <a:lnTo>
                    <a:pt x="3356" y="3013"/>
                  </a:lnTo>
                  <a:lnTo>
                    <a:pt x="3346" y="3009"/>
                  </a:lnTo>
                  <a:lnTo>
                    <a:pt x="3333" y="3008"/>
                  </a:lnTo>
                  <a:lnTo>
                    <a:pt x="3255" y="3008"/>
                  </a:lnTo>
                  <a:lnTo>
                    <a:pt x="3242" y="3006"/>
                  </a:lnTo>
                  <a:lnTo>
                    <a:pt x="3229" y="3004"/>
                  </a:lnTo>
                  <a:lnTo>
                    <a:pt x="3217" y="3001"/>
                  </a:lnTo>
                  <a:lnTo>
                    <a:pt x="3202" y="3000"/>
                  </a:lnTo>
                  <a:lnTo>
                    <a:pt x="3195" y="3001"/>
                  </a:lnTo>
                  <a:lnTo>
                    <a:pt x="3189" y="3003"/>
                  </a:lnTo>
                  <a:lnTo>
                    <a:pt x="3184" y="3005"/>
                  </a:lnTo>
                  <a:lnTo>
                    <a:pt x="3179" y="3009"/>
                  </a:lnTo>
                  <a:lnTo>
                    <a:pt x="3170" y="3018"/>
                  </a:lnTo>
                  <a:lnTo>
                    <a:pt x="3160" y="3026"/>
                  </a:lnTo>
                  <a:lnTo>
                    <a:pt x="3150" y="3034"/>
                  </a:lnTo>
                  <a:lnTo>
                    <a:pt x="3140" y="3039"/>
                  </a:lnTo>
                  <a:lnTo>
                    <a:pt x="3131" y="3044"/>
                  </a:lnTo>
                  <a:lnTo>
                    <a:pt x="3121" y="3048"/>
                  </a:lnTo>
                  <a:lnTo>
                    <a:pt x="3111" y="3050"/>
                  </a:lnTo>
                  <a:lnTo>
                    <a:pt x="3101" y="3052"/>
                  </a:lnTo>
                  <a:lnTo>
                    <a:pt x="3090" y="3053"/>
                  </a:lnTo>
                  <a:lnTo>
                    <a:pt x="3077" y="3053"/>
                  </a:lnTo>
                  <a:lnTo>
                    <a:pt x="3061" y="3053"/>
                  </a:lnTo>
                  <a:lnTo>
                    <a:pt x="3047" y="3053"/>
                  </a:lnTo>
                  <a:lnTo>
                    <a:pt x="3032" y="3050"/>
                  </a:lnTo>
                  <a:lnTo>
                    <a:pt x="3017" y="3045"/>
                  </a:lnTo>
                  <a:lnTo>
                    <a:pt x="2996" y="3036"/>
                  </a:lnTo>
                  <a:lnTo>
                    <a:pt x="2977" y="3028"/>
                  </a:lnTo>
                  <a:lnTo>
                    <a:pt x="2967" y="3023"/>
                  </a:lnTo>
                  <a:lnTo>
                    <a:pt x="2958" y="3019"/>
                  </a:lnTo>
                  <a:lnTo>
                    <a:pt x="2947" y="3015"/>
                  </a:lnTo>
                  <a:lnTo>
                    <a:pt x="2935" y="3014"/>
                  </a:lnTo>
                  <a:lnTo>
                    <a:pt x="2917" y="3013"/>
                  </a:lnTo>
                  <a:lnTo>
                    <a:pt x="2898" y="3014"/>
                  </a:lnTo>
                  <a:lnTo>
                    <a:pt x="2889" y="3014"/>
                  </a:lnTo>
                  <a:lnTo>
                    <a:pt x="2880" y="3011"/>
                  </a:lnTo>
                  <a:lnTo>
                    <a:pt x="2873" y="3009"/>
                  </a:lnTo>
                  <a:lnTo>
                    <a:pt x="2866" y="3003"/>
                  </a:lnTo>
                  <a:lnTo>
                    <a:pt x="2860" y="2994"/>
                  </a:lnTo>
                  <a:lnTo>
                    <a:pt x="2855" y="2984"/>
                  </a:lnTo>
                  <a:lnTo>
                    <a:pt x="2851" y="2974"/>
                  </a:lnTo>
                  <a:lnTo>
                    <a:pt x="2849" y="2964"/>
                  </a:lnTo>
                  <a:lnTo>
                    <a:pt x="2845" y="2954"/>
                  </a:lnTo>
                  <a:lnTo>
                    <a:pt x="2840" y="2946"/>
                  </a:lnTo>
                  <a:lnTo>
                    <a:pt x="2838" y="2944"/>
                  </a:lnTo>
                  <a:lnTo>
                    <a:pt x="2834" y="2941"/>
                  </a:lnTo>
                  <a:lnTo>
                    <a:pt x="2829" y="2940"/>
                  </a:lnTo>
                  <a:lnTo>
                    <a:pt x="2824" y="2940"/>
                  </a:lnTo>
                  <a:lnTo>
                    <a:pt x="2810" y="2941"/>
                  </a:lnTo>
                  <a:lnTo>
                    <a:pt x="2797" y="2945"/>
                  </a:lnTo>
                  <a:lnTo>
                    <a:pt x="2785" y="2949"/>
                  </a:lnTo>
                  <a:lnTo>
                    <a:pt x="2771" y="2950"/>
                  </a:lnTo>
                  <a:lnTo>
                    <a:pt x="2767" y="2949"/>
                  </a:lnTo>
                  <a:lnTo>
                    <a:pt x="2765" y="2947"/>
                  </a:lnTo>
                  <a:lnTo>
                    <a:pt x="2764" y="2945"/>
                  </a:lnTo>
                  <a:lnTo>
                    <a:pt x="2762" y="2941"/>
                  </a:lnTo>
                  <a:lnTo>
                    <a:pt x="2760" y="2935"/>
                  </a:lnTo>
                  <a:lnTo>
                    <a:pt x="2755" y="2929"/>
                  </a:lnTo>
                  <a:lnTo>
                    <a:pt x="2722" y="2960"/>
                  </a:lnTo>
                  <a:lnTo>
                    <a:pt x="2692" y="2986"/>
                  </a:lnTo>
                  <a:lnTo>
                    <a:pt x="2684" y="2993"/>
                  </a:lnTo>
                  <a:lnTo>
                    <a:pt x="2677" y="2998"/>
                  </a:lnTo>
                  <a:lnTo>
                    <a:pt x="2668" y="3003"/>
                  </a:lnTo>
                  <a:lnTo>
                    <a:pt x="2659" y="3006"/>
                  </a:lnTo>
                  <a:lnTo>
                    <a:pt x="2649" y="3009"/>
                  </a:lnTo>
                  <a:lnTo>
                    <a:pt x="2641" y="3011"/>
                  </a:lnTo>
                  <a:lnTo>
                    <a:pt x="2629" y="3013"/>
                  </a:lnTo>
                  <a:lnTo>
                    <a:pt x="2618" y="3014"/>
                  </a:lnTo>
                  <a:lnTo>
                    <a:pt x="2605" y="3013"/>
                  </a:lnTo>
                  <a:lnTo>
                    <a:pt x="2595" y="3010"/>
                  </a:lnTo>
                  <a:lnTo>
                    <a:pt x="2585" y="3008"/>
                  </a:lnTo>
                  <a:lnTo>
                    <a:pt x="2575" y="3005"/>
                  </a:lnTo>
                  <a:lnTo>
                    <a:pt x="2555" y="2998"/>
                  </a:lnTo>
                  <a:lnTo>
                    <a:pt x="2533" y="2993"/>
                  </a:lnTo>
                  <a:lnTo>
                    <a:pt x="2502" y="2990"/>
                  </a:lnTo>
                  <a:lnTo>
                    <a:pt x="2472" y="2988"/>
                  </a:lnTo>
                  <a:lnTo>
                    <a:pt x="2465" y="2986"/>
                  </a:lnTo>
                  <a:lnTo>
                    <a:pt x="2459" y="2985"/>
                  </a:lnTo>
                  <a:lnTo>
                    <a:pt x="2452" y="2983"/>
                  </a:lnTo>
                  <a:lnTo>
                    <a:pt x="2446" y="2980"/>
                  </a:lnTo>
                  <a:lnTo>
                    <a:pt x="2441" y="2976"/>
                  </a:lnTo>
                  <a:lnTo>
                    <a:pt x="2436" y="2972"/>
                  </a:lnTo>
                  <a:lnTo>
                    <a:pt x="2431" y="2966"/>
                  </a:lnTo>
                  <a:lnTo>
                    <a:pt x="2427" y="2960"/>
                  </a:lnTo>
                  <a:lnTo>
                    <a:pt x="2420" y="2945"/>
                  </a:lnTo>
                  <a:lnTo>
                    <a:pt x="2412" y="2931"/>
                  </a:lnTo>
                  <a:lnTo>
                    <a:pt x="2403" y="2916"/>
                  </a:lnTo>
                  <a:lnTo>
                    <a:pt x="2395" y="2903"/>
                  </a:lnTo>
                  <a:lnTo>
                    <a:pt x="2390" y="2897"/>
                  </a:lnTo>
                  <a:lnTo>
                    <a:pt x="2385" y="2892"/>
                  </a:lnTo>
                  <a:lnTo>
                    <a:pt x="2378" y="2887"/>
                  </a:lnTo>
                  <a:lnTo>
                    <a:pt x="2372" y="2883"/>
                  </a:lnTo>
                  <a:lnTo>
                    <a:pt x="2366" y="2880"/>
                  </a:lnTo>
                  <a:lnTo>
                    <a:pt x="2359" y="2878"/>
                  </a:lnTo>
                  <a:lnTo>
                    <a:pt x="2351" y="2876"/>
                  </a:lnTo>
                  <a:lnTo>
                    <a:pt x="2343" y="2876"/>
                  </a:lnTo>
                  <a:lnTo>
                    <a:pt x="2336" y="2877"/>
                  </a:lnTo>
                  <a:lnTo>
                    <a:pt x="2331" y="2878"/>
                  </a:lnTo>
                  <a:lnTo>
                    <a:pt x="2324" y="2881"/>
                  </a:lnTo>
                  <a:lnTo>
                    <a:pt x="2319" y="2883"/>
                  </a:lnTo>
                  <a:lnTo>
                    <a:pt x="2313" y="2887"/>
                  </a:lnTo>
                  <a:lnTo>
                    <a:pt x="2308" y="2890"/>
                  </a:lnTo>
                  <a:lnTo>
                    <a:pt x="2302" y="2891"/>
                  </a:lnTo>
                  <a:lnTo>
                    <a:pt x="2295" y="2892"/>
                  </a:lnTo>
                  <a:lnTo>
                    <a:pt x="2284" y="2891"/>
                  </a:lnTo>
                  <a:lnTo>
                    <a:pt x="2274" y="2890"/>
                  </a:lnTo>
                  <a:lnTo>
                    <a:pt x="2265" y="2887"/>
                  </a:lnTo>
                  <a:lnTo>
                    <a:pt x="2256" y="2883"/>
                  </a:lnTo>
                  <a:lnTo>
                    <a:pt x="2249" y="2880"/>
                  </a:lnTo>
                  <a:lnTo>
                    <a:pt x="2241" y="2875"/>
                  </a:lnTo>
                  <a:lnTo>
                    <a:pt x="2234" y="2868"/>
                  </a:lnTo>
                  <a:lnTo>
                    <a:pt x="2226" y="2863"/>
                  </a:lnTo>
                  <a:lnTo>
                    <a:pt x="2199" y="2836"/>
                  </a:lnTo>
                  <a:lnTo>
                    <a:pt x="2169" y="2807"/>
                  </a:lnTo>
                  <a:lnTo>
                    <a:pt x="2159" y="2798"/>
                  </a:lnTo>
                  <a:lnTo>
                    <a:pt x="2150" y="2787"/>
                  </a:lnTo>
                  <a:lnTo>
                    <a:pt x="2144" y="2775"/>
                  </a:lnTo>
                  <a:lnTo>
                    <a:pt x="2137" y="2764"/>
                  </a:lnTo>
                  <a:lnTo>
                    <a:pt x="2130" y="2754"/>
                  </a:lnTo>
                  <a:lnTo>
                    <a:pt x="2122" y="2745"/>
                  </a:lnTo>
                  <a:lnTo>
                    <a:pt x="2117" y="2743"/>
                  </a:lnTo>
                  <a:lnTo>
                    <a:pt x="2112" y="2740"/>
                  </a:lnTo>
                  <a:lnTo>
                    <a:pt x="2106" y="2739"/>
                  </a:lnTo>
                  <a:lnTo>
                    <a:pt x="2100" y="2738"/>
                  </a:lnTo>
                  <a:lnTo>
                    <a:pt x="2093" y="2739"/>
                  </a:lnTo>
                  <a:lnTo>
                    <a:pt x="2087" y="2740"/>
                  </a:lnTo>
                  <a:lnTo>
                    <a:pt x="2081" y="2743"/>
                  </a:lnTo>
                  <a:lnTo>
                    <a:pt x="2076" y="2745"/>
                  </a:lnTo>
                  <a:lnTo>
                    <a:pt x="2066" y="2752"/>
                  </a:lnTo>
                  <a:lnTo>
                    <a:pt x="2057" y="2759"/>
                  </a:lnTo>
                  <a:lnTo>
                    <a:pt x="2048" y="2767"/>
                  </a:lnTo>
                  <a:lnTo>
                    <a:pt x="2038" y="2774"/>
                  </a:lnTo>
                  <a:lnTo>
                    <a:pt x="2033" y="2777"/>
                  </a:lnTo>
                  <a:lnTo>
                    <a:pt x="2028" y="2779"/>
                  </a:lnTo>
                  <a:lnTo>
                    <a:pt x="2022" y="2780"/>
                  </a:lnTo>
                  <a:lnTo>
                    <a:pt x="2014" y="2780"/>
                  </a:lnTo>
                  <a:lnTo>
                    <a:pt x="2007" y="2780"/>
                  </a:lnTo>
                  <a:lnTo>
                    <a:pt x="1998" y="2778"/>
                  </a:lnTo>
                  <a:lnTo>
                    <a:pt x="1990" y="2775"/>
                  </a:lnTo>
                  <a:lnTo>
                    <a:pt x="1984" y="2773"/>
                  </a:lnTo>
                  <a:lnTo>
                    <a:pt x="1978" y="2768"/>
                  </a:lnTo>
                  <a:lnTo>
                    <a:pt x="1973" y="2763"/>
                  </a:lnTo>
                  <a:lnTo>
                    <a:pt x="1968" y="2758"/>
                  </a:lnTo>
                  <a:lnTo>
                    <a:pt x="1963" y="2750"/>
                  </a:lnTo>
                  <a:lnTo>
                    <a:pt x="1955" y="2737"/>
                  </a:lnTo>
                  <a:lnTo>
                    <a:pt x="1948" y="2720"/>
                  </a:lnTo>
                  <a:lnTo>
                    <a:pt x="1941" y="2703"/>
                  </a:lnTo>
                  <a:lnTo>
                    <a:pt x="1935" y="2685"/>
                  </a:lnTo>
                  <a:lnTo>
                    <a:pt x="1930" y="2668"/>
                  </a:lnTo>
                  <a:lnTo>
                    <a:pt x="1924" y="2650"/>
                  </a:lnTo>
                  <a:lnTo>
                    <a:pt x="1916" y="2635"/>
                  </a:lnTo>
                  <a:lnTo>
                    <a:pt x="1908" y="2620"/>
                  </a:lnTo>
                  <a:lnTo>
                    <a:pt x="1904" y="2614"/>
                  </a:lnTo>
                  <a:lnTo>
                    <a:pt x="1899" y="2607"/>
                  </a:lnTo>
                  <a:lnTo>
                    <a:pt x="1893" y="2602"/>
                  </a:lnTo>
                  <a:lnTo>
                    <a:pt x="1886" y="2599"/>
                  </a:lnTo>
                  <a:lnTo>
                    <a:pt x="1880" y="2595"/>
                  </a:lnTo>
                  <a:lnTo>
                    <a:pt x="1872" y="2592"/>
                  </a:lnTo>
                  <a:lnTo>
                    <a:pt x="1865" y="2591"/>
                  </a:lnTo>
                  <a:lnTo>
                    <a:pt x="1856" y="2590"/>
                  </a:lnTo>
                  <a:lnTo>
                    <a:pt x="1847" y="2591"/>
                  </a:lnTo>
                  <a:lnTo>
                    <a:pt x="1840" y="2592"/>
                  </a:lnTo>
                  <a:lnTo>
                    <a:pt x="1834" y="2595"/>
                  </a:lnTo>
                  <a:lnTo>
                    <a:pt x="1827" y="2597"/>
                  </a:lnTo>
                  <a:lnTo>
                    <a:pt x="1813" y="2605"/>
                  </a:lnTo>
                  <a:lnTo>
                    <a:pt x="1798" y="2611"/>
                  </a:lnTo>
                  <a:lnTo>
                    <a:pt x="1796" y="2600"/>
                  </a:lnTo>
                  <a:lnTo>
                    <a:pt x="1793" y="2590"/>
                  </a:lnTo>
                  <a:lnTo>
                    <a:pt x="1791" y="2580"/>
                  </a:lnTo>
                  <a:lnTo>
                    <a:pt x="1787" y="2570"/>
                  </a:lnTo>
                  <a:lnTo>
                    <a:pt x="1781" y="2571"/>
                  </a:lnTo>
                  <a:lnTo>
                    <a:pt x="1773" y="2573"/>
                  </a:lnTo>
                  <a:lnTo>
                    <a:pt x="1768" y="2577"/>
                  </a:lnTo>
                  <a:lnTo>
                    <a:pt x="1762" y="2580"/>
                  </a:lnTo>
                  <a:lnTo>
                    <a:pt x="1753" y="2589"/>
                  </a:lnTo>
                  <a:lnTo>
                    <a:pt x="1746" y="2599"/>
                  </a:lnTo>
                  <a:lnTo>
                    <a:pt x="1732" y="2621"/>
                  </a:lnTo>
                  <a:lnTo>
                    <a:pt x="1719" y="2649"/>
                  </a:lnTo>
                  <a:lnTo>
                    <a:pt x="1708" y="2641"/>
                  </a:lnTo>
                  <a:lnTo>
                    <a:pt x="1697" y="2635"/>
                  </a:lnTo>
                  <a:lnTo>
                    <a:pt x="1687" y="2629"/>
                  </a:lnTo>
                  <a:lnTo>
                    <a:pt x="1677" y="2622"/>
                  </a:lnTo>
                  <a:lnTo>
                    <a:pt x="1670" y="2632"/>
                  </a:lnTo>
                  <a:lnTo>
                    <a:pt x="1664" y="2641"/>
                  </a:lnTo>
                  <a:lnTo>
                    <a:pt x="1658" y="2650"/>
                  </a:lnTo>
                  <a:lnTo>
                    <a:pt x="1650" y="2659"/>
                  </a:lnTo>
                  <a:lnTo>
                    <a:pt x="1639" y="2647"/>
                  </a:lnTo>
                  <a:lnTo>
                    <a:pt x="1630" y="2635"/>
                  </a:lnTo>
                  <a:lnTo>
                    <a:pt x="1621" y="2622"/>
                  </a:lnTo>
                  <a:lnTo>
                    <a:pt x="1614" y="2611"/>
                  </a:lnTo>
                  <a:lnTo>
                    <a:pt x="1605" y="2600"/>
                  </a:lnTo>
                  <a:lnTo>
                    <a:pt x="1596" y="2590"/>
                  </a:lnTo>
                  <a:lnTo>
                    <a:pt x="1590" y="2586"/>
                  </a:lnTo>
                  <a:lnTo>
                    <a:pt x="1585" y="2581"/>
                  </a:lnTo>
                  <a:lnTo>
                    <a:pt x="1578" y="2577"/>
                  </a:lnTo>
                  <a:lnTo>
                    <a:pt x="1571" y="2575"/>
                  </a:lnTo>
                  <a:lnTo>
                    <a:pt x="1565" y="2605"/>
                  </a:lnTo>
                  <a:lnTo>
                    <a:pt x="1560" y="2634"/>
                  </a:lnTo>
                  <a:lnTo>
                    <a:pt x="1557" y="2640"/>
                  </a:lnTo>
                  <a:lnTo>
                    <a:pt x="1555" y="2646"/>
                  </a:lnTo>
                  <a:lnTo>
                    <a:pt x="1552" y="2651"/>
                  </a:lnTo>
                  <a:lnTo>
                    <a:pt x="1549" y="2656"/>
                  </a:lnTo>
                  <a:lnTo>
                    <a:pt x="1544" y="2659"/>
                  </a:lnTo>
                  <a:lnTo>
                    <a:pt x="1539" y="2663"/>
                  </a:lnTo>
                  <a:lnTo>
                    <a:pt x="1532" y="2664"/>
                  </a:lnTo>
                  <a:lnTo>
                    <a:pt x="1526" y="2664"/>
                  </a:lnTo>
                  <a:lnTo>
                    <a:pt x="1515" y="2664"/>
                  </a:lnTo>
                  <a:lnTo>
                    <a:pt x="1505" y="2663"/>
                  </a:lnTo>
                  <a:lnTo>
                    <a:pt x="1495" y="2660"/>
                  </a:lnTo>
                  <a:lnTo>
                    <a:pt x="1486" y="2656"/>
                  </a:lnTo>
                  <a:lnTo>
                    <a:pt x="1477" y="2653"/>
                  </a:lnTo>
                  <a:lnTo>
                    <a:pt x="1470" y="2647"/>
                  </a:lnTo>
                  <a:lnTo>
                    <a:pt x="1461" y="2641"/>
                  </a:lnTo>
                  <a:lnTo>
                    <a:pt x="1455" y="2635"/>
                  </a:lnTo>
                  <a:lnTo>
                    <a:pt x="1447" y="2627"/>
                  </a:lnTo>
                  <a:lnTo>
                    <a:pt x="1441" y="2620"/>
                  </a:lnTo>
                  <a:lnTo>
                    <a:pt x="1434" y="2612"/>
                  </a:lnTo>
                  <a:lnTo>
                    <a:pt x="1429" y="2604"/>
                  </a:lnTo>
                  <a:lnTo>
                    <a:pt x="1419" y="2585"/>
                  </a:lnTo>
                  <a:lnTo>
                    <a:pt x="1412" y="2563"/>
                  </a:lnTo>
                  <a:lnTo>
                    <a:pt x="1402" y="2572"/>
                  </a:lnTo>
                  <a:lnTo>
                    <a:pt x="1391" y="2580"/>
                  </a:lnTo>
                  <a:lnTo>
                    <a:pt x="1377" y="2578"/>
                  </a:lnTo>
                  <a:lnTo>
                    <a:pt x="1365" y="2576"/>
                  </a:lnTo>
                  <a:lnTo>
                    <a:pt x="1354" y="2572"/>
                  </a:lnTo>
                  <a:lnTo>
                    <a:pt x="1344" y="2566"/>
                  </a:lnTo>
                  <a:lnTo>
                    <a:pt x="1324" y="2552"/>
                  </a:lnTo>
                  <a:lnTo>
                    <a:pt x="1301" y="2537"/>
                  </a:lnTo>
                  <a:lnTo>
                    <a:pt x="1301" y="2552"/>
                  </a:lnTo>
                  <a:lnTo>
                    <a:pt x="1300" y="2567"/>
                  </a:lnTo>
                  <a:lnTo>
                    <a:pt x="1299" y="2582"/>
                  </a:lnTo>
                  <a:lnTo>
                    <a:pt x="1296" y="2596"/>
                  </a:lnTo>
                  <a:lnTo>
                    <a:pt x="1294" y="2602"/>
                  </a:lnTo>
                  <a:lnTo>
                    <a:pt x="1291" y="2609"/>
                  </a:lnTo>
                  <a:lnTo>
                    <a:pt x="1289" y="2614"/>
                  </a:lnTo>
                  <a:lnTo>
                    <a:pt x="1285" y="2619"/>
                  </a:lnTo>
                  <a:lnTo>
                    <a:pt x="1281" y="2622"/>
                  </a:lnTo>
                  <a:lnTo>
                    <a:pt x="1276" y="2625"/>
                  </a:lnTo>
                  <a:lnTo>
                    <a:pt x="1270" y="2626"/>
                  </a:lnTo>
                  <a:lnTo>
                    <a:pt x="1264" y="2627"/>
                  </a:lnTo>
                  <a:lnTo>
                    <a:pt x="1258" y="2627"/>
                  </a:lnTo>
                  <a:lnTo>
                    <a:pt x="1251" y="2625"/>
                  </a:lnTo>
                  <a:lnTo>
                    <a:pt x="1246" y="2624"/>
                  </a:lnTo>
                  <a:lnTo>
                    <a:pt x="1241" y="2621"/>
                  </a:lnTo>
                  <a:lnTo>
                    <a:pt x="1232" y="2614"/>
                  </a:lnTo>
                  <a:lnTo>
                    <a:pt x="1225" y="2606"/>
                  </a:lnTo>
                  <a:lnTo>
                    <a:pt x="1216" y="2599"/>
                  </a:lnTo>
                  <a:lnTo>
                    <a:pt x="1207" y="2591"/>
                  </a:lnTo>
                  <a:lnTo>
                    <a:pt x="1202" y="2589"/>
                  </a:lnTo>
                  <a:lnTo>
                    <a:pt x="1197" y="2587"/>
                  </a:lnTo>
                  <a:lnTo>
                    <a:pt x="1191" y="2586"/>
                  </a:lnTo>
                  <a:lnTo>
                    <a:pt x="1185" y="2585"/>
                  </a:lnTo>
                  <a:lnTo>
                    <a:pt x="1173" y="2586"/>
                  </a:lnTo>
                  <a:lnTo>
                    <a:pt x="1162" y="2589"/>
                  </a:lnTo>
                  <a:lnTo>
                    <a:pt x="1153" y="2592"/>
                  </a:lnTo>
                  <a:lnTo>
                    <a:pt x="1145" y="2597"/>
                  </a:lnTo>
                  <a:lnTo>
                    <a:pt x="1137" y="2605"/>
                  </a:lnTo>
                  <a:lnTo>
                    <a:pt x="1131" y="2612"/>
                  </a:lnTo>
                  <a:lnTo>
                    <a:pt x="1124" y="2620"/>
                  </a:lnTo>
                  <a:lnTo>
                    <a:pt x="1119" y="2630"/>
                  </a:lnTo>
                  <a:lnTo>
                    <a:pt x="1099" y="2673"/>
                  </a:lnTo>
                  <a:lnTo>
                    <a:pt x="1079" y="2718"/>
                  </a:lnTo>
                  <a:lnTo>
                    <a:pt x="1059" y="2754"/>
                  </a:lnTo>
                  <a:lnTo>
                    <a:pt x="1043" y="2788"/>
                  </a:lnTo>
                  <a:lnTo>
                    <a:pt x="1028" y="2821"/>
                  </a:lnTo>
                  <a:lnTo>
                    <a:pt x="1013" y="2852"/>
                  </a:lnTo>
                  <a:lnTo>
                    <a:pt x="1004" y="2867"/>
                  </a:lnTo>
                  <a:lnTo>
                    <a:pt x="995" y="2882"/>
                  </a:lnTo>
                  <a:lnTo>
                    <a:pt x="985" y="2897"/>
                  </a:lnTo>
                  <a:lnTo>
                    <a:pt x="975" y="2911"/>
                  </a:lnTo>
                  <a:lnTo>
                    <a:pt x="964" y="2925"/>
                  </a:lnTo>
                  <a:lnTo>
                    <a:pt x="950" y="2939"/>
                  </a:lnTo>
                  <a:lnTo>
                    <a:pt x="936" y="2952"/>
                  </a:lnTo>
                  <a:lnTo>
                    <a:pt x="920" y="2966"/>
                  </a:lnTo>
                  <a:lnTo>
                    <a:pt x="946" y="2989"/>
                  </a:lnTo>
                  <a:lnTo>
                    <a:pt x="970" y="3010"/>
                  </a:lnTo>
                  <a:lnTo>
                    <a:pt x="980" y="3021"/>
                  </a:lnTo>
                  <a:lnTo>
                    <a:pt x="988" y="3035"/>
                  </a:lnTo>
                  <a:lnTo>
                    <a:pt x="990" y="3041"/>
                  </a:lnTo>
                  <a:lnTo>
                    <a:pt x="993" y="3049"/>
                  </a:lnTo>
                  <a:lnTo>
                    <a:pt x="994" y="3058"/>
                  </a:lnTo>
                  <a:lnTo>
                    <a:pt x="994" y="3067"/>
                  </a:lnTo>
                  <a:lnTo>
                    <a:pt x="995" y="3097"/>
                  </a:lnTo>
                  <a:lnTo>
                    <a:pt x="994" y="3123"/>
                  </a:lnTo>
                  <a:lnTo>
                    <a:pt x="994" y="3136"/>
                  </a:lnTo>
                  <a:lnTo>
                    <a:pt x="991" y="3148"/>
                  </a:lnTo>
                  <a:lnTo>
                    <a:pt x="988" y="3162"/>
                  </a:lnTo>
                  <a:lnTo>
                    <a:pt x="984" y="3177"/>
                  </a:lnTo>
                  <a:lnTo>
                    <a:pt x="980" y="3183"/>
                  </a:lnTo>
                  <a:lnTo>
                    <a:pt x="976" y="3190"/>
                  </a:lnTo>
                  <a:lnTo>
                    <a:pt x="973" y="3195"/>
                  </a:lnTo>
                  <a:lnTo>
                    <a:pt x="968" y="3198"/>
                  </a:lnTo>
                  <a:lnTo>
                    <a:pt x="956" y="3206"/>
                  </a:lnTo>
                  <a:lnTo>
                    <a:pt x="944" y="3213"/>
                  </a:lnTo>
                  <a:lnTo>
                    <a:pt x="934" y="3220"/>
                  </a:lnTo>
                  <a:lnTo>
                    <a:pt x="924" y="3228"/>
                  </a:lnTo>
                  <a:lnTo>
                    <a:pt x="920" y="3233"/>
                  </a:lnTo>
                  <a:lnTo>
                    <a:pt x="917" y="3238"/>
                  </a:lnTo>
                  <a:lnTo>
                    <a:pt x="916" y="3245"/>
                  </a:lnTo>
                  <a:lnTo>
                    <a:pt x="915" y="3251"/>
                  </a:lnTo>
                  <a:lnTo>
                    <a:pt x="916" y="3261"/>
                  </a:lnTo>
                  <a:lnTo>
                    <a:pt x="919" y="3269"/>
                  </a:lnTo>
                  <a:lnTo>
                    <a:pt x="921" y="3276"/>
                  </a:lnTo>
                  <a:lnTo>
                    <a:pt x="925" y="3284"/>
                  </a:lnTo>
                  <a:lnTo>
                    <a:pt x="930" y="3291"/>
                  </a:lnTo>
                  <a:lnTo>
                    <a:pt x="932" y="3299"/>
                  </a:lnTo>
                  <a:lnTo>
                    <a:pt x="935" y="3306"/>
                  </a:lnTo>
                  <a:lnTo>
                    <a:pt x="936" y="3316"/>
                  </a:lnTo>
                  <a:lnTo>
                    <a:pt x="936" y="3326"/>
                  </a:lnTo>
                  <a:lnTo>
                    <a:pt x="935" y="3336"/>
                  </a:lnTo>
                  <a:lnTo>
                    <a:pt x="932" y="3346"/>
                  </a:lnTo>
                  <a:lnTo>
                    <a:pt x="931" y="3356"/>
                  </a:lnTo>
                  <a:lnTo>
                    <a:pt x="917" y="3356"/>
                  </a:lnTo>
                  <a:lnTo>
                    <a:pt x="905" y="3354"/>
                  </a:lnTo>
                  <a:lnTo>
                    <a:pt x="894" y="3353"/>
                  </a:lnTo>
                  <a:lnTo>
                    <a:pt x="882" y="3350"/>
                  </a:lnTo>
                  <a:lnTo>
                    <a:pt x="871" y="3345"/>
                  </a:lnTo>
                  <a:lnTo>
                    <a:pt x="861" y="3340"/>
                  </a:lnTo>
                  <a:lnTo>
                    <a:pt x="851" y="3334"/>
                  </a:lnTo>
                  <a:lnTo>
                    <a:pt x="841" y="3325"/>
                  </a:lnTo>
                  <a:lnTo>
                    <a:pt x="841" y="3325"/>
                  </a:lnTo>
                  <a:lnTo>
                    <a:pt x="826" y="3311"/>
                  </a:lnTo>
                  <a:lnTo>
                    <a:pt x="815" y="3296"/>
                  </a:lnTo>
                  <a:lnTo>
                    <a:pt x="804" y="3280"/>
                  </a:lnTo>
                  <a:lnTo>
                    <a:pt x="796" y="3265"/>
                  </a:lnTo>
                  <a:lnTo>
                    <a:pt x="782" y="3231"/>
                  </a:lnTo>
                  <a:lnTo>
                    <a:pt x="767" y="3193"/>
                  </a:lnTo>
                  <a:lnTo>
                    <a:pt x="753" y="3166"/>
                  </a:lnTo>
                  <a:lnTo>
                    <a:pt x="738" y="3142"/>
                  </a:lnTo>
                  <a:lnTo>
                    <a:pt x="730" y="3129"/>
                  </a:lnTo>
                  <a:lnTo>
                    <a:pt x="725" y="3117"/>
                  </a:lnTo>
                  <a:lnTo>
                    <a:pt x="722" y="3103"/>
                  </a:lnTo>
                  <a:lnTo>
                    <a:pt x="719" y="3088"/>
                  </a:lnTo>
                  <a:lnTo>
                    <a:pt x="693" y="3084"/>
                  </a:lnTo>
                  <a:lnTo>
                    <a:pt x="670" y="3078"/>
                  </a:lnTo>
                  <a:lnTo>
                    <a:pt x="660" y="3074"/>
                  </a:lnTo>
                  <a:lnTo>
                    <a:pt x="650" y="3068"/>
                  </a:lnTo>
                  <a:lnTo>
                    <a:pt x="641" y="3060"/>
                  </a:lnTo>
                  <a:lnTo>
                    <a:pt x="635" y="3050"/>
                  </a:lnTo>
                  <a:lnTo>
                    <a:pt x="631" y="3043"/>
                  </a:lnTo>
                  <a:lnTo>
                    <a:pt x="630" y="3035"/>
                  </a:lnTo>
                  <a:lnTo>
                    <a:pt x="630" y="3026"/>
                  </a:lnTo>
                  <a:lnTo>
                    <a:pt x="630" y="3019"/>
                  </a:lnTo>
                  <a:lnTo>
                    <a:pt x="631" y="3011"/>
                  </a:lnTo>
                  <a:lnTo>
                    <a:pt x="631" y="3004"/>
                  </a:lnTo>
                  <a:lnTo>
                    <a:pt x="631" y="2995"/>
                  </a:lnTo>
                  <a:lnTo>
                    <a:pt x="629" y="2986"/>
                  </a:lnTo>
                  <a:lnTo>
                    <a:pt x="626" y="2979"/>
                  </a:lnTo>
                  <a:lnTo>
                    <a:pt x="621" y="2971"/>
                  </a:lnTo>
                  <a:lnTo>
                    <a:pt x="616" y="2964"/>
                  </a:lnTo>
                  <a:lnTo>
                    <a:pt x="611" y="2957"/>
                  </a:lnTo>
                  <a:lnTo>
                    <a:pt x="600" y="2946"/>
                  </a:lnTo>
                  <a:lnTo>
                    <a:pt x="586" y="2936"/>
                  </a:lnTo>
                  <a:lnTo>
                    <a:pt x="574" y="2926"/>
                  </a:lnTo>
                  <a:lnTo>
                    <a:pt x="561" y="2915"/>
                  </a:lnTo>
                  <a:lnTo>
                    <a:pt x="555" y="2908"/>
                  </a:lnTo>
                  <a:lnTo>
                    <a:pt x="548" y="2902"/>
                  </a:lnTo>
                  <a:lnTo>
                    <a:pt x="543" y="2895"/>
                  </a:lnTo>
                  <a:lnTo>
                    <a:pt x="540" y="2886"/>
                  </a:lnTo>
                  <a:lnTo>
                    <a:pt x="537" y="2881"/>
                  </a:lnTo>
                  <a:lnTo>
                    <a:pt x="536" y="2876"/>
                  </a:lnTo>
                  <a:lnTo>
                    <a:pt x="535" y="2871"/>
                  </a:lnTo>
                  <a:lnTo>
                    <a:pt x="535" y="2866"/>
                  </a:lnTo>
                  <a:lnTo>
                    <a:pt x="536" y="2856"/>
                  </a:lnTo>
                  <a:lnTo>
                    <a:pt x="537" y="2844"/>
                  </a:lnTo>
                  <a:lnTo>
                    <a:pt x="540" y="2834"/>
                  </a:lnTo>
                  <a:lnTo>
                    <a:pt x="541" y="2824"/>
                  </a:lnTo>
                  <a:lnTo>
                    <a:pt x="541" y="2813"/>
                  </a:lnTo>
                  <a:lnTo>
                    <a:pt x="540" y="2802"/>
                  </a:lnTo>
                  <a:lnTo>
                    <a:pt x="537" y="2797"/>
                  </a:lnTo>
                  <a:lnTo>
                    <a:pt x="536" y="2792"/>
                  </a:lnTo>
                  <a:lnTo>
                    <a:pt x="532" y="2787"/>
                  </a:lnTo>
                  <a:lnTo>
                    <a:pt x="530" y="2783"/>
                  </a:lnTo>
                  <a:lnTo>
                    <a:pt x="522" y="2777"/>
                  </a:lnTo>
                  <a:lnTo>
                    <a:pt x="513" y="2770"/>
                  </a:lnTo>
                  <a:lnTo>
                    <a:pt x="494" y="2760"/>
                  </a:lnTo>
                  <a:lnTo>
                    <a:pt x="476" y="2749"/>
                  </a:lnTo>
                  <a:lnTo>
                    <a:pt x="469" y="2743"/>
                  </a:lnTo>
                  <a:lnTo>
                    <a:pt x="464" y="2737"/>
                  </a:lnTo>
                  <a:lnTo>
                    <a:pt x="461" y="2730"/>
                  </a:lnTo>
                  <a:lnTo>
                    <a:pt x="457" y="2723"/>
                  </a:lnTo>
                  <a:lnTo>
                    <a:pt x="454" y="2716"/>
                  </a:lnTo>
                  <a:lnTo>
                    <a:pt x="453" y="2709"/>
                  </a:lnTo>
                  <a:lnTo>
                    <a:pt x="452" y="2701"/>
                  </a:lnTo>
                  <a:lnTo>
                    <a:pt x="452" y="2693"/>
                  </a:lnTo>
                  <a:lnTo>
                    <a:pt x="452" y="2659"/>
                  </a:lnTo>
                  <a:lnTo>
                    <a:pt x="449" y="2622"/>
                  </a:lnTo>
                  <a:lnTo>
                    <a:pt x="428" y="2617"/>
                  </a:lnTo>
                  <a:lnTo>
                    <a:pt x="404" y="2626"/>
                  </a:lnTo>
                  <a:lnTo>
                    <a:pt x="382" y="2636"/>
                  </a:lnTo>
                  <a:lnTo>
                    <a:pt x="360" y="2646"/>
                  </a:lnTo>
                  <a:lnTo>
                    <a:pt x="340" y="2656"/>
                  </a:lnTo>
                  <a:lnTo>
                    <a:pt x="320" y="2666"/>
                  </a:lnTo>
                  <a:lnTo>
                    <a:pt x="299" y="2674"/>
                  </a:lnTo>
                  <a:lnTo>
                    <a:pt x="286" y="2676"/>
                  </a:lnTo>
                  <a:lnTo>
                    <a:pt x="275" y="2679"/>
                  </a:lnTo>
                  <a:lnTo>
                    <a:pt x="262" y="2680"/>
                  </a:lnTo>
                  <a:lnTo>
                    <a:pt x="249" y="2680"/>
                  </a:lnTo>
                  <a:lnTo>
                    <a:pt x="241" y="2680"/>
                  </a:lnTo>
                  <a:lnTo>
                    <a:pt x="235" y="2679"/>
                  </a:lnTo>
                  <a:lnTo>
                    <a:pt x="228" y="2676"/>
                  </a:lnTo>
                  <a:lnTo>
                    <a:pt x="222" y="2674"/>
                  </a:lnTo>
                  <a:lnTo>
                    <a:pt x="212" y="2666"/>
                  </a:lnTo>
                  <a:lnTo>
                    <a:pt x="202" y="2658"/>
                  </a:lnTo>
                  <a:lnTo>
                    <a:pt x="192" y="2647"/>
                  </a:lnTo>
                  <a:lnTo>
                    <a:pt x="182" y="2639"/>
                  </a:lnTo>
                  <a:lnTo>
                    <a:pt x="171" y="2630"/>
                  </a:lnTo>
                  <a:lnTo>
                    <a:pt x="158" y="2622"/>
                  </a:lnTo>
                  <a:lnTo>
                    <a:pt x="151" y="2619"/>
                  </a:lnTo>
                  <a:lnTo>
                    <a:pt x="142" y="2617"/>
                  </a:lnTo>
                  <a:lnTo>
                    <a:pt x="133" y="2616"/>
                  </a:lnTo>
                  <a:lnTo>
                    <a:pt x="124" y="2615"/>
                  </a:lnTo>
                  <a:lnTo>
                    <a:pt x="115" y="2614"/>
                  </a:lnTo>
                  <a:lnTo>
                    <a:pt x="108" y="2611"/>
                  </a:lnTo>
                  <a:lnTo>
                    <a:pt x="102" y="2607"/>
                  </a:lnTo>
                  <a:lnTo>
                    <a:pt x="95" y="2601"/>
                  </a:lnTo>
                  <a:lnTo>
                    <a:pt x="88" y="2590"/>
                  </a:lnTo>
                  <a:lnTo>
                    <a:pt x="80" y="2578"/>
                  </a:lnTo>
                  <a:lnTo>
                    <a:pt x="75" y="2567"/>
                  </a:lnTo>
                  <a:lnTo>
                    <a:pt x="72" y="2556"/>
                  </a:lnTo>
                  <a:lnTo>
                    <a:pt x="69" y="2545"/>
                  </a:lnTo>
                  <a:lnTo>
                    <a:pt x="67" y="2533"/>
                  </a:lnTo>
                  <a:lnTo>
                    <a:pt x="65" y="2522"/>
                  </a:lnTo>
                  <a:lnTo>
                    <a:pt x="65" y="2511"/>
                  </a:lnTo>
                  <a:lnTo>
                    <a:pt x="65" y="2487"/>
                  </a:lnTo>
                  <a:lnTo>
                    <a:pt x="67" y="2462"/>
                  </a:lnTo>
                  <a:lnTo>
                    <a:pt x="68" y="2435"/>
                  </a:lnTo>
                  <a:lnTo>
                    <a:pt x="69" y="2408"/>
                  </a:lnTo>
                  <a:lnTo>
                    <a:pt x="50" y="2407"/>
                  </a:lnTo>
                  <a:lnTo>
                    <a:pt x="34" y="2407"/>
                  </a:lnTo>
                  <a:lnTo>
                    <a:pt x="19" y="2407"/>
                  </a:lnTo>
                  <a:lnTo>
                    <a:pt x="0" y="2408"/>
                  </a:lnTo>
                  <a:lnTo>
                    <a:pt x="0" y="2361"/>
                  </a:lnTo>
                  <a:lnTo>
                    <a:pt x="1" y="2355"/>
                  </a:lnTo>
                  <a:lnTo>
                    <a:pt x="3" y="2350"/>
                  </a:lnTo>
                  <a:lnTo>
                    <a:pt x="5" y="2345"/>
                  </a:lnTo>
                  <a:lnTo>
                    <a:pt x="8" y="2341"/>
                  </a:lnTo>
                  <a:lnTo>
                    <a:pt x="11" y="2336"/>
                  </a:lnTo>
                  <a:lnTo>
                    <a:pt x="14" y="2331"/>
                  </a:lnTo>
                  <a:lnTo>
                    <a:pt x="15" y="2326"/>
                  </a:lnTo>
                  <a:lnTo>
                    <a:pt x="16" y="2321"/>
                  </a:lnTo>
                  <a:lnTo>
                    <a:pt x="15" y="2314"/>
                  </a:lnTo>
                  <a:lnTo>
                    <a:pt x="14" y="2306"/>
                  </a:lnTo>
                  <a:lnTo>
                    <a:pt x="11" y="2300"/>
                  </a:lnTo>
                  <a:lnTo>
                    <a:pt x="8" y="2294"/>
                  </a:lnTo>
                  <a:lnTo>
                    <a:pt x="5" y="2289"/>
                  </a:lnTo>
                  <a:lnTo>
                    <a:pt x="3" y="2282"/>
                  </a:lnTo>
                  <a:lnTo>
                    <a:pt x="1" y="2275"/>
                  </a:lnTo>
                  <a:lnTo>
                    <a:pt x="0" y="2267"/>
                  </a:lnTo>
                  <a:lnTo>
                    <a:pt x="1" y="2257"/>
                  </a:lnTo>
                  <a:lnTo>
                    <a:pt x="4" y="2247"/>
                  </a:lnTo>
                  <a:lnTo>
                    <a:pt x="6" y="2238"/>
                  </a:lnTo>
                  <a:lnTo>
                    <a:pt x="10" y="2231"/>
                  </a:lnTo>
                  <a:lnTo>
                    <a:pt x="15" y="2222"/>
                  </a:lnTo>
                  <a:lnTo>
                    <a:pt x="18" y="2213"/>
                  </a:lnTo>
                  <a:lnTo>
                    <a:pt x="20" y="2205"/>
                  </a:lnTo>
                  <a:lnTo>
                    <a:pt x="21" y="2193"/>
                  </a:lnTo>
                  <a:lnTo>
                    <a:pt x="20" y="2186"/>
                  </a:lnTo>
                  <a:lnTo>
                    <a:pt x="19" y="2179"/>
                  </a:lnTo>
                  <a:lnTo>
                    <a:pt x="16" y="2173"/>
                  </a:lnTo>
                  <a:lnTo>
                    <a:pt x="14" y="2167"/>
                  </a:lnTo>
                  <a:lnTo>
                    <a:pt x="10" y="2162"/>
                  </a:lnTo>
                  <a:lnTo>
                    <a:pt x="8" y="2156"/>
                  </a:lnTo>
                  <a:lnTo>
                    <a:pt x="6" y="2148"/>
                  </a:lnTo>
                  <a:lnTo>
                    <a:pt x="5" y="2141"/>
                  </a:lnTo>
                  <a:lnTo>
                    <a:pt x="6" y="2134"/>
                  </a:lnTo>
                  <a:lnTo>
                    <a:pt x="8" y="2128"/>
                  </a:lnTo>
                  <a:lnTo>
                    <a:pt x="9" y="2123"/>
                  </a:lnTo>
                  <a:lnTo>
                    <a:pt x="11" y="2118"/>
                  </a:lnTo>
                  <a:lnTo>
                    <a:pt x="19" y="2108"/>
                  </a:lnTo>
                  <a:lnTo>
                    <a:pt x="26" y="2100"/>
                  </a:lnTo>
                  <a:lnTo>
                    <a:pt x="35" y="2092"/>
                  </a:lnTo>
                  <a:lnTo>
                    <a:pt x="43" y="2082"/>
                  </a:lnTo>
                  <a:lnTo>
                    <a:pt x="46" y="2077"/>
                  </a:lnTo>
                  <a:lnTo>
                    <a:pt x="49" y="2072"/>
                  </a:lnTo>
                  <a:lnTo>
                    <a:pt x="51" y="2065"/>
                  </a:lnTo>
                  <a:lnTo>
                    <a:pt x="53" y="2059"/>
                  </a:lnTo>
                  <a:lnTo>
                    <a:pt x="179" y="2059"/>
                  </a:lnTo>
                  <a:lnTo>
                    <a:pt x="179" y="2146"/>
                  </a:lnTo>
                  <a:lnTo>
                    <a:pt x="222" y="2146"/>
                  </a:lnTo>
                  <a:lnTo>
                    <a:pt x="259" y="2127"/>
                  </a:lnTo>
                  <a:lnTo>
                    <a:pt x="290" y="2107"/>
                  </a:lnTo>
                  <a:lnTo>
                    <a:pt x="297" y="2100"/>
                  </a:lnTo>
                  <a:lnTo>
                    <a:pt x="304" y="2094"/>
                  </a:lnTo>
                  <a:lnTo>
                    <a:pt x="309" y="2088"/>
                  </a:lnTo>
                  <a:lnTo>
                    <a:pt x="314" y="2080"/>
                  </a:lnTo>
                  <a:lnTo>
                    <a:pt x="318" y="2073"/>
                  </a:lnTo>
                  <a:lnTo>
                    <a:pt x="320" y="2065"/>
                  </a:lnTo>
                  <a:lnTo>
                    <a:pt x="323" y="2055"/>
                  </a:lnTo>
                  <a:lnTo>
                    <a:pt x="323" y="2045"/>
                  </a:lnTo>
                  <a:lnTo>
                    <a:pt x="318" y="2028"/>
                  </a:lnTo>
                  <a:lnTo>
                    <a:pt x="313" y="2010"/>
                  </a:lnTo>
                  <a:lnTo>
                    <a:pt x="314" y="1995"/>
                  </a:lnTo>
                  <a:lnTo>
                    <a:pt x="318" y="1981"/>
                  </a:lnTo>
                  <a:lnTo>
                    <a:pt x="423" y="1981"/>
                  </a:lnTo>
                  <a:lnTo>
                    <a:pt x="423" y="1934"/>
                  </a:lnTo>
                  <a:lnTo>
                    <a:pt x="423" y="1918"/>
                  </a:lnTo>
                  <a:lnTo>
                    <a:pt x="420" y="1905"/>
                  </a:lnTo>
                  <a:lnTo>
                    <a:pt x="418" y="1892"/>
                  </a:lnTo>
                  <a:lnTo>
                    <a:pt x="414" y="1881"/>
                  </a:lnTo>
                  <a:lnTo>
                    <a:pt x="409" y="1868"/>
                  </a:lnTo>
                  <a:lnTo>
                    <a:pt x="404" y="1858"/>
                  </a:lnTo>
                  <a:lnTo>
                    <a:pt x="399" y="1847"/>
                  </a:lnTo>
                  <a:lnTo>
                    <a:pt x="393" y="1837"/>
                  </a:lnTo>
                  <a:lnTo>
                    <a:pt x="379" y="1816"/>
                  </a:lnTo>
                  <a:lnTo>
                    <a:pt x="364" y="1794"/>
                  </a:lnTo>
                  <a:lnTo>
                    <a:pt x="351" y="1770"/>
                  </a:lnTo>
                  <a:lnTo>
                    <a:pt x="339" y="1744"/>
                  </a:lnTo>
                  <a:lnTo>
                    <a:pt x="323" y="1704"/>
                  </a:lnTo>
                  <a:lnTo>
                    <a:pt x="310" y="1665"/>
                  </a:lnTo>
                  <a:lnTo>
                    <a:pt x="297" y="1629"/>
                  </a:lnTo>
                  <a:lnTo>
                    <a:pt x="285" y="1595"/>
                  </a:lnTo>
                  <a:lnTo>
                    <a:pt x="277" y="1577"/>
                  </a:lnTo>
                  <a:lnTo>
                    <a:pt x="270" y="1561"/>
                  </a:lnTo>
                  <a:lnTo>
                    <a:pt x="261" y="1545"/>
                  </a:lnTo>
                  <a:lnTo>
                    <a:pt x="252" y="1528"/>
                  </a:lnTo>
                  <a:lnTo>
                    <a:pt x="242" y="1512"/>
                  </a:lnTo>
                  <a:lnTo>
                    <a:pt x="230" y="1496"/>
                  </a:lnTo>
                  <a:lnTo>
                    <a:pt x="216" y="1481"/>
                  </a:lnTo>
                  <a:lnTo>
                    <a:pt x="201" y="1464"/>
                  </a:lnTo>
                  <a:lnTo>
                    <a:pt x="203" y="1453"/>
                  </a:lnTo>
                  <a:lnTo>
                    <a:pt x="205" y="1444"/>
                  </a:lnTo>
                  <a:lnTo>
                    <a:pt x="206" y="1435"/>
                  </a:lnTo>
                  <a:lnTo>
                    <a:pt x="206" y="1425"/>
                  </a:lnTo>
                  <a:lnTo>
                    <a:pt x="201" y="1425"/>
                  </a:lnTo>
                  <a:lnTo>
                    <a:pt x="192" y="1422"/>
                  </a:lnTo>
                  <a:lnTo>
                    <a:pt x="176" y="1415"/>
                  </a:lnTo>
                  <a:lnTo>
                    <a:pt x="157" y="1409"/>
                  </a:lnTo>
                  <a:lnTo>
                    <a:pt x="147" y="1405"/>
                  </a:lnTo>
                  <a:lnTo>
                    <a:pt x="133" y="1398"/>
                  </a:lnTo>
                  <a:lnTo>
                    <a:pt x="118" y="1388"/>
                  </a:lnTo>
                  <a:lnTo>
                    <a:pt x="104" y="1378"/>
                  </a:lnTo>
                  <a:lnTo>
                    <a:pt x="89" y="1365"/>
                  </a:lnTo>
                  <a:lnTo>
                    <a:pt x="77" y="1351"/>
                  </a:lnTo>
                  <a:lnTo>
                    <a:pt x="65" y="1338"/>
                  </a:lnTo>
                  <a:lnTo>
                    <a:pt x="62" y="1330"/>
                  </a:lnTo>
                  <a:lnTo>
                    <a:pt x="59" y="1322"/>
                  </a:lnTo>
                  <a:lnTo>
                    <a:pt x="56" y="1315"/>
                  </a:lnTo>
                  <a:lnTo>
                    <a:pt x="56" y="1307"/>
                  </a:lnTo>
                  <a:lnTo>
                    <a:pt x="56" y="1299"/>
                  </a:lnTo>
                  <a:lnTo>
                    <a:pt x="60" y="1291"/>
                  </a:lnTo>
                  <a:lnTo>
                    <a:pt x="64" y="1284"/>
                  </a:lnTo>
                  <a:lnTo>
                    <a:pt x="70" y="1279"/>
                  </a:lnTo>
                  <a:lnTo>
                    <a:pt x="77" y="1274"/>
                  </a:lnTo>
                  <a:lnTo>
                    <a:pt x="84" y="1269"/>
                  </a:lnTo>
                  <a:lnTo>
                    <a:pt x="93" y="1265"/>
                  </a:lnTo>
                  <a:lnTo>
                    <a:pt x="100" y="1262"/>
                  </a:lnTo>
                  <a:lnTo>
                    <a:pt x="118" y="1256"/>
                  </a:lnTo>
                  <a:lnTo>
                    <a:pt x="133" y="1250"/>
                  </a:lnTo>
                  <a:lnTo>
                    <a:pt x="139" y="1246"/>
                  </a:lnTo>
                  <a:lnTo>
                    <a:pt x="146" y="1242"/>
                  </a:lnTo>
                  <a:lnTo>
                    <a:pt x="149" y="1237"/>
                  </a:lnTo>
                  <a:lnTo>
                    <a:pt x="152" y="1232"/>
                  </a:lnTo>
                  <a:lnTo>
                    <a:pt x="159" y="1230"/>
                  </a:lnTo>
                  <a:lnTo>
                    <a:pt x="167" y="1225"/>
                  </a:lnTo>
                  <a:lnTo>
                    <a:pt x="166" y="1220"/>
                  </a:lnTo>
                  <a:lnTo>
                    <a:pt x="162" y="1213"/>
                  </a:lnTo>
                  <a:lnTo>
                    <a:pt x="157" y="1205"/>
                  </a:lnTo>
                  <a:lnTo>
                    <a:pt x="152" y="1196"/>
                  </a:lnTo>
                  <a:lnTo>
                    <a:pt x="146" y="1188"/>
                  </a:lnTo>
                  <a:lnTo>
                    <a:pt x="139" y="1181"/>
                  </a:lnTo>
                  <a:lnTo>
                    <a:pt x="134" y="1176"/>
                  </a:lnTo>
                  <a:lnTo>
                    <a:pt x="131" y="1173"/>
                  </a:lnTo>
                  <a:lnTo>
                    <a:pt x="131" y="1168"/>
                  </a:lnTo>
                  <a:lnTo>
                    <a:pt x="128" y="1166"/>
                  </a:lnTo>
                  <a:lnTo>
                    <a:pt x="124" y="1161"/>
                  </a:lnTo>
                  <a:lnTo>
                    <a:pt x="123" y="1153"/>
                  </a:lnTo>
                  <a:lnTo>
                    <a:pt x="120" y="1146"/>
                  </a:lnTo>
                  <a:lnTo>
                    <a:pt x="119" y="1128"/>
                  </a:lnTo>
                  <a:lnTo>
                    <a:pt x="120" y="1117"/>
                  </a:lnTo>
                  <a:lnTo>
                    <a:pt x="124" y="1108"/>
                  </a:lnTo>
                  <a:lnTo>
                    <a:pt x="128" y="1099"/>
                  </a:lnTo>
                  <a:lnTo>
                    <a:pt x="133" y="1093"/>
                  </a:lnTo>
                  <a:lnTo>
                    <a:pt x="139" y="1087"/>
                  </a:lnTo>
                  <a:lnTo>
                    <a:pt x="144" y="1080"/>
                  </a:lnTo>
                  <a:lnTo>
                    <a:pt x="149" y="1074"/>
                  </a:lnTo>
                  <a:lnTo>
                    <a:pt x="153" y="1069"/>
                  </a:lnTo>
                  <a:lnTo>
                    <a:pt x="157" y="1063"/>
                  </a:lnTo>
                  <a:lnTo>
                    <a:pt x="163" y="1061"/>
                  </a:lnTo>
                  <a:lnTo>
                    <a:pt x="169" y="1060"/>
                  </a:lnTo>
                  <a:lnTo>
                    <a:pt x="172" y="1048"/>
                  </a:lnTo>
                  <a:lnTo>
                    <a:pt x="172" y="1035"/>
                  </a:lnTo>
                  <a:lnTo>
                    <a:pt x="171" y="1023"/>
                  </a:lnTo>
                  <a:lnTo>
                    <a:pt x="168" y="1009"/>
                  </a:lnTo>
                  <a:lnTo>
                    <a:pt x="166" y="995"/>
                  </a:lnTo>
                  <a:lnTo>
                    <a:pt x="162" y="981"/>
                  </a:lnTo>
                  <a:lnTo>
                    <a:pt x="159" y="966"/>
                  </a:lnTo>
                  <a:lnTo>
                    <a:pt x="159" y="952"/>
                  </a:lnTo>
                  <a:lnTo>
                    <a:pt x="163" y="949"/>
                  </a:lnTo>
                  <a:lnTo>
                    <a:pt x="168" y="944"/>
                  </a:lnTo>
                  <a:lnTo>
                    <a:pt x="172" y="937"/>
                  </a:lnTo>
                  <a:lnTo>
                    <a:pt x="174" y="933"/>
                  </a:lnTo>
                  <a:lnTo>
                    <a:pt x="190" y="935"/>
                  </a:lnTo>
                  <a:lnTo>
                    <a:pt x="203" y="937"/>
                  </a:lnTo>
                  <a:lnTo>
                    <a:pt x="211" y="940"/>
                  </a:lnTo>
                  <a:lnTo>
                    <a:pt x="216" y="945"/>
                  </a:lnTo>
                  <a:lnTo>
                    <a:pt x="221" y="950"/>
                  </a:lnTo>
                  <a:lnTo>
                    <a:pt x="223" y="957"/>
                  </a:lnTo>
                  <a:lnTo>
                    <a:pt x="242" y="956"/>
                  </a:lnTo>
                  <a:lnTo>
                    <a:pt x="259" y="955"/>
                  </a:lnTo>
                  <a:lnTo>
                    <a:pt x="274" y="952"/>
                  </a:lnTo>
                  <a:lnTo>
                    <a:pt x="290" y="947"/>
                  </a:lnTo>
                  <a:lnTo>
                    <a:pt x="290" y="944"/>
                  </a:lnTo>
                  <a:lnTo>
                    <a:pt x="290" y="942"/>
                  </a:lnTo>
                  <a:lnTo>
                    <a:pt x="291" y="942"/>
                  </a:lnTo>
                  <a:lnTo>
                    <a:pt x="294" y="941"/>
                  </a:lnTo>
                  <a:lnTo>
                    <a:pt x="289" y="931"/>
                  </a:lnTo>
                  <a:lnTo>
                    <a:pt x="284" y="922"/>
                  </a:lnTo>
                  <a:lnTo>
                    <a:pt x="276" y="915"/>
                  </a:lnTo>
                  <a:lnTo>
                    <a:pt x="269" y="907"/>
                  </a:lnTo>
                  <a:lnTo>
                    <a:pt x="261" y="900"/>
                  </a:lnTo>
                  <a:lnTo>
                    <a:pt x="255" y="892"/>
                  </a:lnTo>
                  <a:lnTo>
                    <a:pt x="252" y="887"/>
                  </a:lnTo>
                  <a:lnTo>
                    <a:pt x="251" y="882"/>
                  </a:lnTo>
                  <a:lnTo>
                    <a:pt x="250" y="876"/>
                  </a:lnTo>
                  <a:lnTo>
                    <a:pt x="250" y="870"/>
                  </a:lnTo>
                  <a:lnTo>
                    <a:pt x="260" y="868"/>
                  </a:lnTo>
                  <a:lnTo>
                    <a:pt x="274" y="868"/>
                  </a:lnTo>
                  <a:lnTo>
                    <a:pt x="287" y="871"/>
                  </a:lnTo>
                  <a:lnTo>
                    <a:pt x="302" y="873"/>
                  </a:lnTo>
                  <a:lnTo>
                    <a:pt x="318" y="875"/>
                  </a:lnTo>
                  <a:lnTo>
                    <a:pt x="330" y="876"/>
                  </a:lnTo>
                  <a:lnTo>
                    <a:pt x="335" y="875"/>
                  </a:lnTo>
                  <a:lnTo>
                    <a:pt x="339" y="873"/>
                  </a:lnTo>
                  <a:lnTo>
                    <a:pt x="343" y="871"/>
                  </a:lnTo>
                  <a:lnTo>
                    <a:pt x="345" y="867"/>
                  </a:lnTo>
                  <a:lnTo>
                    <a:pt x="346" y="861"/>
                  </a:lnTo>
                  <a:lnTo>
                    <a:pt x="346" y="856"/>
                  </a:lnTo>
                  <a:lnTo>
                    <a:pt x="348" y="848"/>
                  </a:lnTo>
                  <a:lnTo>
                    <a:pt x="346" y="842"/>
                  </a:lnTo>
                  <a:lnTo>
                    <a:pt x="345" y="828"/>
                  </a:lnTo>
                  <a:lnTo>
                    <a:pt x="345" y="816"/>
                  </a:lnTo>
                  <a:lnTo>
                    <a:pt x="346" y="807"/>
                  </a:lnTo>
                  <a:lnTo>
                    <a:pt x="350" y="794"/>
                  </a:lnTo>
                  <a:lnTo>
                    <a:pt x="356" y="779"/>
                  </a:lnTo>
                  <a:lnTo>
                    <a:pt x="364" y="764"/>
                  </a:lnTo>
                  <a:lnTo>
                    <a:pt x="377" y="738"/>
                  </a:lnTo>
                  <a:lnTo>
                    <a:pt x="382" y="728"/>
                  </a:lnTo>
                  <a:lnTo>
                    <a:pt x="382" y="728"/>
                  </a:lnTo>
                  <a:lnTo>
                    <a:pt x="423" y="737"/>
                  </a:lnTo>
                  <a:lnTo>
                    <a:pt x="461" y="747"/>
                  </a:lnTo>
                  <a:lnTo>
                    <a:pt x="478" y="752"/>
                  </a:lnTo>
                  <a:lnTo>
                    <a:pt x="493" y="757"/>
                  </a:lnTo>
                  <a:lnTo>
                    <a:pt x="506" y="762"/>
                  </a:lnTo>
                  <a:lnTo>
                    <a:pt x="515" y="768"/>
                  </a:lnTo>
                  <a:lnTo>
                    <a:pt x="526" y="774"/>
                  </a:lnTo>
                  <a:lnTo>
                    <a:pt x="535" y="782"/>
                  </a:lnTo>
                  <a:lnTo>
                    <a:pt x="537" y="785"/>
                  </a:lnTo>
                  <a:lnTo>
                    <a:pt x="540" y="789"/>
                  </a:lnTo>
                  <a:lnTo>
                    <a:pt x="542" y="793"/>
                  </a:lnTo>
                  <a:lnTo>
                    <a:pt x="542" y="798"/>
                  </a:lnTo>
                  <a:lnTo>
                    <a:pt x="542" y="811"/>
                  </a:lnTo>
                  <a:lnTo>
                    <a:pt x="541" y="823"/>
                  </a:lnTo>
                  <a:lnTo>
                    <a:pt x="540" y="834"/>
                  </a:lnTo>
                  <a:lnTo>
                    <a:pt x="537" y="844"/>
                  </a:lnTo>
                  <a:lnTo>
                    <a:pt x="533" y="854"/>
                  </a:lnTo>
                  <a:lnTo>
                    <a:pt x="530" y="866"/>
                  </a:lnTo>
                  <a:lnTo>
                    <a:pt x="525" y="876"/>
                  </a:lnTo>
                  <a:lnTo>
                    <a:pt x="518" y="888"/>
                  </a:lnTo>
                  <a:lnTo>
                    <a:pt x="511" y="900"/>
                  </a:lnTo>
                  <a:lnTo>
                    <a:pt x="503" y="911"/>
                  </a:lnTo>
                  <a:lnTo>
                    <a:pt x="500" y="916"/>
                  </a:lnTo>
                  <a:lnTo>
                    <a:pt x="497" y="922"/>
                  </a:lnTo>
                  <a:lnTo>
                    <a:pt x="496" y="928"/>
                  </a:lnTo>
                  <a:lnTo>
                    <a:pt x="494" y="936"/>
                  </a:lnTo>
                  <a:lnTo>
                    <a:pt x="496" y="949"/>
                  </a:lnTo>
                  <a:lnTo>
                    <a:pt x="500" y="960"/>
                  </a:lnTo>
                  <a:lnTo>
                    <a:pt x="505" y="970"/>
                  </a:lnTo>
                  <a:lnTo>
                    <a:pt x="511" y="979"/>
                  </a:lnTo>
                  <a:lnTo>
                    <a:pt x="528" y="995"/>
                  </a:lnTo>
                  <a:lnTo>
                    <a:pt x="547" y="1013"/>
                  </a:lnTo>
                  <a:lnTo>
                    <a:pt x="553" y="1019"/>
                  </a:lnTo>
                  <a:lnTo>
                    <a:pt x="557" y="1025"/>
                  </a:lnTo>
                  <a:lnTo>
                    <a:pt x="561" y="1033"/>
                  </a:lnTo>
                  <a:lnTo>
                    <a:pt x="564" y="1040"/>
                  </a:lnTo>
                  <a:lnTo>
                    <a:pt x="567" y="1056"/>
                  </a:lnTo>
                  <a:lnTo>
                    <a:pt x="574" y="1073"/>
                  </a:lnTo>
                  <a:lnTo>
                    <a:pt x="582" y="1089"/>
                  </a:lnTo>
                  <a:lnTo>
                    <a:pt x="591" y="1104"/>
                  </a:lnTo>
                  <a:lnTo>
                    <a:pt x="601" y="1118"/>
                  </a:lnTo>
                  <a:lnTo>
                    <a:pt x="611" y="1134"/>
                  </a:lnTo>
                  <a:lnTo>
                    <a:pt x="620" y="1151"/>
                  </a:lnTo>
                  <a:lnTo>
                    <a:pt x="626" y="1166"/>
                  </a:lnTo>
                  <a:lnTo>
                    <a:pt x="635" y="1182"/>
                  </a:lnTo>
                  <a:lnTo>
                    <a:pt x="645" y="1197"/>
                  </a:lnTo>
                  <a:lnTo>
                    <a:pt x="651" y="1203"/>
                  </a:lnTo>
                  <a:lnTo>
                    <a:pt x="658" y="1207"/>
                  </a:lnTo>
                  <a:lnTo>
                    <a:pt x="664" y="1211"/>
                  </a:lnTo>
                  <a:lnTo>
                    <a:pt x="671" y="1212"/>
                  </a:lnTo>
                  <a:lnTo>
                    <a:pt x="686" y="1216"/>
                  </a:lnTo>
                  <a:lnTo>
                    <a:pt x="703" y="1218"/>
                  </a:lnTo>
                  <a:lnTo>
                    <a:pt x="722" y="1223"/>
                  </a:lnTo>
                  <a:lnTo>
                    <a:pt x="738" y="1227"/>
                  </a:lnTo>
                  <a:lnTo>
                    <a:pt x="754" y="1231"/>
                  </a:lnTo>
                  <a:lnTo>
                    <a:pt x="772" y="1231"/>
                  </a:lnTo>
                  <a:lnTo>
                    <a:pt x="779" y="1231"/>
                  </a:lnTo>
                  <a:lnTo>
                    <a:pt x="786" y="1228"/>
                  </a:lnTo>
                  <a:lnTo>
                    <a:pt x="792" y="1226"/>
                  </a:lnTo>
                  <a:lnTo>
                    <a:pt x="797" y="1222"/>
                  </a:lnTo>
                  <a:lnTo>
                    <a:pt x="801" y="1217"/>
                  </a:lnTo>
                  <a:lnTo>
                    <a:pt x="804" y="1211"/>
                  </a:lnTo>
                  <a:lnTo>
                    <a:pt x="807" y="1205"/>
                  </a:lnTo>
                  <a:lnTo>
                    <a:pt x="809" y="1197"/>
                  </a:lnTo>
                  <a:lnTo>
                    <a:pt x="812" y="1181"/>
                  </a:lnTo>
                  <a:lnTo>
                    <a:pt x="813" y="1164"/>
                  </a:lnTo>
                  <a:lnTo>
                    <a:pt x="815" y="1147"/>
                  </a:lnTo>
                  <a:lnTo>
                    <a:pt x="815" y="1130"/>
                  </a:lnTo>
                  <a:lnTo>
                    <a:pt x="815" y="980"/>
                  </a:lnTo>
                  <a:lnTo>
                    <a:pt x="821" y="952"/>
                  </a:lnTo>
                  <a:lnTo>
                    <a:pt x="830" y="908"/>
                  </a:lnTo>
                  <a:lnTo>
                    <a:pt x="836" y="867"/>
                  </a:lnTo>
                  <a:lnTo>
                    <a:pt x="838" y="841"/>
                  </a:lnTo>
                  <a:lnTo>
                    <a:pt x="840" y="832"/>
                  </a:lnTo>
                  <a:lnTo>
                    <a:pt x="842" y="826"/>
                  </a:lnTo>
                  <a:lnTo>
                    <a:pt x="847" y="819"/>
                  </a:lnTo>
                  <a:lnTo>
                    <a:pt x="852" y="814"/>
                  </a:lnTo>
                  <a:lnTo>
                    <a:pt x="865" y="804"/>
                  </a:lnTo>
                  <a:lnTo>
                    <a:pt x="879" y="793"/>
                  </a:lnTo>
                  <a:lnTo>
                    <a:pt x="900" y="768"/>
                  </a:lnTo>
                  <a:lnTo>
                    <a:pt x="921" y="747"/>
                  </a:lnTo>
                  <a:lnTo>
                    <a:pt x="931" y="737"/>
                  </a:lnTo>
                  <a:lnTo>
                    <a:pt x="943" y="728"/>
                  </a:lnTo>
                  <a:lnTo>
                    <a:pt x="956" y="718"/>
                  </a:lnTo>
                  <a:lnTo>
                    <a:pt x="970" y="708"/>
                  </a:lnTo>
                  <a:lnTo>
                    <a:pt x="994" y="694"/>
                  </a:lnTo>
                  <a:lnTo>
                    <a:pt x="1014" y="679"/>
                  </a:lnTo>
                  <a:lnTo>
                    <a:pt x="1033" y="665"/>
                  </a:lnTo>
                  <a:lnTo>
                    <a:pt x="1052" y="651"/>
                  </a:lnTo>
                  <a:lnTo>
                    <a:pt x="1086" y="620"/>
                  </a:lnTo>
                  <a:lnTo>
                    <a:pt x="1123" y="583"/>
                  </a:lnTo>
                  <a:lnTo>
                    <a:pt x="1133" y="573"/>
                  </a:lnTo>
                  <a:lnTo>
                    <a:pt x="1142" y="563"/>
                  </a:lnTo>
                  <a:lnTo>
                    <a:pt x="1151" y="553"/>
                  </a:lnTo>
                  <a:lnTo>
                    <a:pt x="1157" y="542"/>
                  </a:lnTo>
                  <a:lnTo>
                    <a:pt x="1170" y="522"/>
                  </a:lnTo>
                  <a:lnTo>
                    <a:pt x="1180" y="501"/>
                  </a:lnTo>
                  <a:lnTo>
                    <a:pt x="1187" y="478"/>
                  </a:lnTo>
                  <a:lnTo>
                    <a:pt x="1195" y="454"/>
                  </a:lnTo>
                  <a:lnTo>
                    <a:pt x="1201" y="429"/>
                  </a:lnTo>
                  <a:lnTo>
                    <a:pt x="1209" y="401"/>
                  </a:lnTo>
                  <a:lnTo>
                    <a:pt x="1221" y="361"/>
                  </a:lnTo>
                  <a:lnTo>
                    <a:pt x="1235" y="326"/>
                  </a:lnTo>
                  <a:lnTo>
                    <a:pt x="1240" y="309"/>
                  </a:lnTo>
                  <a:lnTo>
                    <a:pt x="1245" y="291"/>
                  </a:lnTo>
                  <a:lnTo>
                    <a:pt x="1247" y="271"/>
                  </a:lnTo>
                  <a:lnTo>
                    <a:pt x="1249" y="250"/>
                  </a:lnTo>
                  <a:lnTo>
                    <a:pt x="1249" y="88"/>
                  </a:lnTo>
                  <a:lnTo>
                    <a:pt x="1250" y="77"/>
                  </a:lnTo>
                  <a:lnTo>
                    <a:pt x="1254" y="65"/>
                  </a:lnTo>
                  <a:lnTo>
                    <a:pt x="1275" y="74"/>
                  </a:lnTo>
                  <a:lnTo>
                    <a:pt x="1295" y="80"/>
                  </a:lnTo>
                  <a:lnTo>
                    <a:pt x="1315" y="87"/>
                  </a:lnTo>
                  <a:lnTo>
                    <a:pt x="1334" y="92"/>
                  </a:lnTo>
                  <a:lnTo>
                    <a:pt x="1353" y="97"/>
                  </a:lnTo>
                  <a:lnTo>
                    <a:pt x="1373" y="103"/>
                  </a:lnTo>
                  <a:lnTo>
                    <a:pt x="1393" y="109"/>
                  </a:lnTo>
                  <a:lnTo>
                    <a:pt x="1414" y="118"/>
                  </a:lnTo>
                  <a:lnTo>
                    <a:pt x="1421" y="122"/>
                  </a:lnTo>
                  <a:lnTo>
                    <a:pt x="1426" y="125"/>
                  </a:lnTo>
                  <a:lnTo>
                    <a:pt x="1429" y="129"/>
                  </a:lnTo>
                  <a:lnTo>
                    <a:pt x="1432" y="134"/>
                  </a:lnTo>
                  <a:lnTo>
                    <a:pt x="1437" y="146"/>
                  </a:lnTo>
                  <a:lnTo>
                    <a:pt x="1441" y="158"/>
                  </a:lnTo>
                  <a:lnTo>
                    <a:pt x="1447" y="178"/>
                  </a:lnTo>
                  <a:lnTo>
                    <a:pt x="1452" y="197"/>
                  </a:lnTo>
                  <a:lnTo>
                    <a:pt x="1456" y="216"/>
                  </a:lnTo>
                  <a:lnTo>
                    <a:pt x="1457" y="237"/>
                  </a:lnTo>
                  <a:lnTo>
                    <a:pt x="1457" y="327"/>
                  </a:lnTo>
                  <a:lnTo>
                    <a:pt x="1457" y="354"/>
                  </a:lnTo>
                  <a:lnTo>
                    <a:pt x="1458" y="376"/>
                  </a:lnTo>
                  <a:lnTo>
                    <a:pt x="1460" y="388"/>
                  </a:lnTo>
                  <a:lnTo>
                    <a:pt x="1462" y="398"/>
                  </a:lnTo>
                  <a:lnTo>
                    <a:pt x="1467" y="409"/>
                  </a:lnTo>
                  <a:lnTo>
                    <a:pt x="1473" y="420"/>
                  </a:lnTo>
                  <a:lnTo>
                    <a:pt x="1491" y="439"/>
                  </a:lnTo>
                  <a:lnTo>
                    <a:pt x="1510" y="457"/>
                  </a:lnTo>
                  <a:lnTo>
                    <a:pt x="1516" y="469"/>
                  </a:lnTo>
                  <a:lnTo>
                    <a:pt x="1521" y="481"/>
                  </a:lnTo>
                  <a:lnTo>
                    <a:pt x="1522" y="487"/>
                  </a:lnTo>
                  <a:lnTo>
                    <a:pt x="1526" y="492"/>
                  </a:lnTo>
                  <a:lnTo>
                    <a:pt x="1529" y="497"/>
                  </a:lnTo>
                  <a:lnTo>
                    <a:pt x="1534" y="502"/>
                  </a:lnTo>
                  <a:lnTo>
                    <a:pt x="1545" y="511"/>
                  </a:lnTo>
                  <a:lnTo>
                    <a:pt x="1555" y="517"/>
                  </a:lnTo>
                  <a:lnTo>
                    <a:pt x="1566" y="522"/>
                  </a:lnTo>
                  <a:lnTo>
                    <a:pt x="1578" y="526"/>
                  </a:lnTo>
                  <a:lnTo>
                    <a:pt x="1590" y="528"/>
                  </a:lnTo>
                  <a:lnTo>
                    <a:pt x="1603" y="529"/>
                  </a:lnTo>
                  <a:lnTo>
                    <a:pt x="1615" y="531"/>
                  </a:lnTo>
                  <a:lnTo>
                    <a:pt x="1629" y="531"/>
                  </a:lnTo>
                  <a:lnTo>
                    <a:pt x="1687" y="531"/>
                  </a:lnTo>
                  <a:lnTo>
                    <a:pt x="1706" y="514"/>
                  </a:lnTo>
                  <a:lnTo>
                    <a:pt x="1723" y="501"/>
                  </a:lnTo>
                  <a:lnTo>
                    <a:pt x="1739" y="488"/>
                  </a:lnTo>
                  <a:lnTo>
                    <a:pt x="1757" y="477"/>
                  </a:lnTo>
                  <a:lnTo>
                    <a:pt x="1775" y="465"/>
                  </a:lnTo>
                  <a:lnTo>
                    <a:pt x="1792" y="455"/>
                  </a:lnTo>
                  <a:lnTo>
                    <a:pt x="1812" y="444"/>
                  </a:lnTo>
                  <a:lnTo>
                    <a:pt x="1835" y="433"/>
                  </a:lnTo>
                  <a:lnTo>
                    <a:pt x="1842" y="434"/>
                  </a:lnTo>
                  <a:lnTo>
                    <a:pt x="1850" y="435"/>
                  </a:lnTo>
                  <a:lnTo>
                    <a:pt x="1864" y="435"/>
                  </a:lnTo>
                  <a:lnTo>
                    <a:pt x="1876" y="433"/>
                  </a:lnTo>
                  <a:lnTo>
                    <a:pt x="1889" y="430"/>
                  </a:lnTo>
                  <a:lnTo>
                    <a:pt x="1900" y="427"/>
                  </a:lnTo>
                  <a:lnTo>
                    <a:pt x="1911" y="423"/>
                  </a:lnTo>
                  <a:lnTo>
                    <a:pt x="1923" y="420"/>
                  </a:lnTo>
                  <a:lnTo>
                    <a:pt x="1935" y="418"/>
                  </a:lnTo>
                  <a:lnTo>
                    <a:pt x="1949" y="418"/>
                  </a:lnTo>
                  <a:lnTo>
                    <a:pt x="1962" y="418"/>
                  </a:lnTo>
                  <a:lnTo>
                    <a:pt x="1974" y="420"/>
                  </a:lnTo>
                  <a:lnTo>
                    <a:pt x="1985" y="424"/>
                  </a:lnTo>
                  <a:lnTo>
                    <a:pt x="1995" y="429"/>
                  </a:lnTo>
                  <a:lnTo>
                    <a:pt x="2016" y="443"/>
                  </a:lnTo>
                  <a:lnTo>
                    <a:pt x="2036" y="459"/>
                  </a:lnTo>
                  <a:lnTo>
                    <a:pt x="2051" y="470"/>
                  </a:lnTo>
                  <a:lnTo>
                    <a:pt x="2063" y="481"/>
                  </a:lnTo>
                  <a:lnTo>
                    <a:pt x="2068" y="487"/>
                  </a:lnTo>
                  <a:lnTo>
                    <a:pt x="2073" y="493"/>
                  </a:lnTo>
                  <a:lnTo>
                    <a:pt x="2077" y="501"/>
                  </a:lnTo>
                  <a:lnTo>
                    <a:pt x="2078" y="509"/>
                  </a:lnTo>
                  <a:lnTo>
                    <a:pt x="2080" y="527"/>
                  </a:lnTo>
                  <a:lnTo>
                    <a:pt x="2081" y="542"/>
                  </a:lnTo>
                  <a:lnTo>
                    <a:pt x="2082" y="556"/>
                  </a:lnTo>
                  <a:lnTo>
                    <a:pt x="2083" y="573"/>
                  </a:lnTo>
                  <a:lnTo>
                    <a:pt x="2093" y="573"/>
                  </a:lnTo>
                  <a:lnTo>
                    <a:pt x="2102" y="575"/>
                  </a:lnTo>
                  <a:lnTo>
                    <a:pt x="2110" y="577"/>
                  </a:lnTo>
                  <a:lnTo>
                    <a:pt x="2118" y="580"/>
                  </a:lnTo>
                  <a:lnTo>
                    <a:pt x="2125" y="583"/>
                  </a:lnTo>
                  <a:lnTo>
                    <a:pt x="2132" y="588"/>
                  </a:lnTo>
                  <a:lnTo>
                    <a:pt x="2139" y="592"/>
                  </a:lnTo>
                  <a:lnTo>
                    <a:pt x="2145" y="598"/>
                  </a:lnTo>
                  <a:lnTo>
                    <a:pt x="2169" y="624"/>
                  </a:lnTo>
                  <a:lnTo>
                    <a:pt x="2192" y="652"/>
                  </a:lnTo>
                  <a:lnTo>
                    <a:pt x="2204" y="664"/>
                  </a:lnTo>
                  <a:lnTo>
                    <a:pt x="2214" y="674"/>
                  </a:lnTo>
                  <a:lnTo>
                    <a:pt x="2225" y="684"/>
                  </a:lnTo>
                  <a:lnTo>
                    <a:pt x="2234" y="698"/>
                  </a:lnTo>
                  <a:lnTo>
                    <a:pt x="2241" y="711"/>
                  </a:lnTo>
                  <a:lnTo>
                    <a:pt x="2250" y="723"/>
                  </a:lnTo>
                  <a:lnTo>
                    <a:pt x="2255" y="728"/>
                  </a:lnTo>
                  <a:lnTo>
                    <a:pt x="2260" y="731"/>
                  </a:lnTo>
                  <a:lnTo>
                    <a:pt x="2267" y="734"/>
                  </a:lnTo>
                  <a:lnTo>
                    <a:pt x="2274" y="734"/>
                  </a:lnTo>
                  <a:lnTo>
                    <a:pt x="2279" y="734"/>
                  </a:lnTo>
                  <a:lnTo>
                    <a:pt x="2283" y="733"/>
                  </a:lnTo>
                  <a:lnTo>
                    <a:pt x="2287" y="731"/>
                  </a:lnTo>
                  <a:lnTo>
                    <a:pt x="2290" y="730"/>
                  </a:lnTo>
                  <a:lnTo>
                    <a:pt x="2295" y="725"/>
                  </a:lnTo>
                  <a:lnTo>
                    <a:pt x="2300" y="718"/>
                  </a:lnTo>
                  <a:lnTo>
                    <a:pt x="2309" y="703"/>
                  </a:lnTo>
                  <a:lnTo>
                    <a:pt x="2319" y="686"/>
                  </a:lnTo>
                  <a:lnTo>
                    <a:pt x="2331" y="676"/>
                  </a:lnTo>
                  <a:lnTo>
                    <a:pt x="2342" y="667"/>
                  </a:lnTo>
                  <a:lnTo>
                    <a:pt x="2348" y="662"/>
                  </a:lnTo>
                  <a:lnTo>
                    <a:pt x="2352" y="657"/>
                  </a:lnTo>
                  <a:lnTo>
                    <a:pt x="2354" y="652"/>
                  </a:lnTo>
                  <a:lnTo>
                    <a:pt x="2356" y="645"/>
                  </a:lnTo>
                  <a:lnTo>
                    <a:pt x="2354" y="639"/>
                  </a:lnTo>
                  <a:lnTo>
                    <a:pt x="2351" y="635"/>
                  </a:lnTo>
                  <a:lnTo>
                    <a:pt x="2347" y="631"/>
                  </a:lnTo>
                  <a:lnTo>
                    <a:pt x="2343" y="626"/>
                  </a:lnTo>
                  <a:lnTo>
                    <a:pt x="2338" y="615"/>
                  </a:lnTo>
                  <a:lnTo>
                    <a:pt x="2334" y="603"/>
                  </a:lnTo>
                  <a:lnTo>
                    <a:pt x="2332" y="593"/>
                  </a:lnTo>
                  <a:lnTo>
                    <a:pt x="2327" y="581"/>
                  </a:lnTo>
                  <a:lnTo>
                    <a:pt x="2317" y="566"/>
                  </a:lnTo>
                  <a:lnTo>
                    <a:pt x="2305" y="553"/>
                  </a:lnTo>
                  <a:lnTo>
                    <a:pt x="2300" y="547"/>
                  </a:lnTo>
                  <a:lnTo>
                    <a:pt x="2297" y="540"/>
                  </a:lnTo>
                  <a:lnTo>
                    <a:pt x="2294" y="532"/>
                  </a:lnTo>
                  <a:lnTo>
                    <a:pt x="2293" y="523"/>
                  </a:lnTo>
                  <a:lnTo>
                    <a:pt x="2293" y="519"/>
                  </a:lnTo>
                  <a:lnTo>
                    <a:pt x="2294" y="516"/>
                  </a:lnTo>
                  <a:lnTo>
                    <a:pt x="2297" y="512"/>
                  </a:lnTo>
                  <a:lnTo>
                    <a:pt x="2298" y="509"/>
                  </a:lnTo>
                  <a:lnTo>
                    <a:pt x="2304" y="503"/>
                  </a:lnTo>
                  <a:lnTo>
                    <a:pt x="2308" y="497"/>
                  </a:lnTo>
                  <a:lnTo>
                    <a:pt x="2319" y="477"/>
                  </a:lnTo>
                  <a:lnTo>
                    <a:pt x="2327" y="458"/>
                  </a:lnTo>
                  <a:lnTo>
                    <a:pt x="2331" y="449"/>
                  </a:lnTo>
                  <a:lnTo>
                    <a:pt x="2333" y="439"/>
                  </a:lnTo>
                  <a:lnTo>
                    <a:pt x="2334" y="429"/>
                  </a:lnTo>
                  <a:lnTo>
                    <a:pt x="2334" y="418"/>
                  </a:lnTo>
                  <a:lnTo>
                    <a:pt x="2336" y="399"/>
                  </a:lnTo>
                  <a:lnTo>
                    <a:pt x="2337" y="381"/>
                  </a:lnTo>
                  <a:lnTo>
                    <a:pt x="2336" y="374"/>
                  </a:lnTo>
                  <a:lnTo>
                    <a:pt x="2334" y="366"/>
                  </a:lnTo>
                  <a:lnTo>
                    <a:pt x="2332" y="359"/>
                  </a:lnTo>
                  <a:lnTo>
                    <a:pt x="2327" y="351"/>
                  </a:lnTo>
                  <a:lnTo>
                    <a:pt x="2324" y="348"/>
                  </a:lnTo>
                  <a:lnTo>
                    <a:pt x="2320" y="345"/>
                  </a:lnTo>
                  <a:lnTo>
                    <a:pt x="2317" y="343"/>
                  </a:lnTo>
                  <a:lnTo>
                    <a:pt x="2312" y="341"/>
                  </a:lnTo>
                  <a:lnTo>
                    <a:pt x="2304" y="337"/>
                  </a:lnTo>
                  <a:lnTo>
                    <a:pt x="2295" y="332"/>
                  </a:lnTo>
                  <a:lnTo>
                    <a:pt x="2287" y="325"/>
                  </a:lnTo>
                  <a:lnTo>
                    <a:pt x="2280" y="317"/>
                  </a:lnTo>
                  <a:lnTo>
                    <a:pt x="2275" y="307"/>
                  </a:lnTo>
                  <a:lnTo>
                    <a:pt x="2269" y="299"/>
                  </a:lnTo>
                  <a:lnTo>
                    <a:pt x="2256" y="284"/>
                  </a:lnTo>
                  <a:lnTo>
                    <a:pt x="2245" y="271"/>
                  </a:lnTo>
                  <a:lnTo>
                    <a:pt x="2241" y="265"/>
                  </a:lnTo>
                  <a:lnTo>
                    <a:pt x="2238" y="257"/>
                  </a:lnTo>
                  <a:lnTo>
                    <a:pt x="2235" y="250"/>
                  </a:lnTo>
                  <a:lnTo>
                    <a:pt x="2234" y="240"/>
                  </a:lnTo>
                  <a:lnTo>
                    <a:pt x="2235" y="226"/>
                  </a:lnTo>
                  <a:lnTo>
                    <a:pt x="2235" y="213"/>
                  </a:lnTo>
                  <a:lnTo>
                    <a:pt x="2236" y="201"/>
                  </a:lnTo>
                  <a:lnTo>
                    <a:pt x="2239" y="189"/>
                  </a:lnTo>
                  <a:lnTo>
                    <a:pt x="2241" y="178"/>
                  </a:lnTo>
                  <a:lnTo>
                    <a:pt x="2245" y="167"/>
                  </a:lnTo>
                  <a:lnTo>
                    <a:pt x="2250" y="156"/>
                  </a:lnTo>
                  <a:lnTo>
                    <a:pt x="2255" y="142"/>
                  </a:lnTo>
                  <a:lnTo>
                    <a:pt x="2259" y="137"/>
                  </a:lnTo>
                  <a:lnTo>
                    <a:pt x="2264" y="132"/>
                  </a:lnTo>
                  <a:lnTo>
                    <a:pt x="2269" y="128"/>
                  </a:lnTo>
                  <a:lnTo>
                    <a:pt x="2275" y="125"/>
                  </a:lnTo>
                  <a:lnTo>
                    <a:pt x="2288" y="120"/>
                  </a:lnTo>
                  <a:lnTo>
                    <a:pt x="2300" y="113"/>
                  </a:lnTo>
                  <a:lnTo>
                    <a:pt x="2315" y="103"/>
                  </a:lnTo>
                  <a:lnTo>
                    <a:pt x="2328" y="94"/>
                  </a:lnTo>
                  <a:lnTo>
                    <a:pt x="2334" y="90"/>
                  </a:lnTo>
                  <a:lnTo>
                    <a:pt x="2339" y="84"/>
                  </a:lnTo>
                  <a:lnTo>
                    <a:pt x="2346" y="78"/>
                  </a:lnTo>
                  <a:lnTo>
                    <a:pt x="2351" y="71"/>
                  </a:lnTo>
                  <a:lnTo>
                    <a:pt x="2367" y="45"/>
                  </a:lnTo>
                  <a:lnTo>
                    <a:pt x="2383" y="23"/>
                  </a:lnTo>
                  <a:lnTo>
                    <a:pt x="2392" y="14"/>
                  </a:lnTo>
                  <a:lnTo>
                    <a:pt x="2402" y="6"/>
                  </a:lnTo>
                  <a:lnTo>
                    <a:pt x="2408" y="4"/>
                  </a:lnTo>
                  <a:lnTo>
                    <a:pt x="2415" y="1"/>
                  </a:lnTo>
                  <a:lnTo>
                    <a:pt x="2421" y="0"/>
                  </a:lnTo>
                  <a:lnTo>
                    <a:pt x="2428" y="0"/>
                  </a:lnTo>
                  <a:lnTo>
                    <a:pt x="2443" y="0"/>
                  </a:lnTo>
                  <a:lnTo>
                    <a:pt x="2457" y="1"/>
                  </a:lnTo>
                  <a:lnTo>
                    <a:pt x="2471" y="2"/>
                  </a:lnTo>
                  <a:lnTo>
                    <a:pt x="2484" y="5"/>
                  </a:lnTo>
                  <a:lnTo>
                    <a:pt x="2509" y="11"/>
                  </a:lnTo>
                  <a:lnTo>
                    <a:pt x="2536" y="21"/>
                  </a:lnTo>
                  <a:lnTo>
                    <a:pt x="2543" y="25"/>
                  </a:lnTo>
                  <a:lnTo>
                    <a:pt x="2548" y="30"/>
                  </a:lnTo>
                  <a:lnTo>
                    <a:pt x="2550" y="36"/>
                  </a:lnTo>
                  <a:lnTo>
                    <a:pt x="2551" y="43"/>
                  </a:lnTo>
                  <a:lnTo>
                    <a:pt x="2553" y="59"/>
                  </a:lnTo>
                  <a:lnTo>
                    <a:pt x="2551" y="77"/>
                  </a:lnTo>
                  <a:lnTo>
                    <a:pt x="2571" y="80"/>
                  </a:lnTo>
                  <a:lnTo>
                    <a:pt x="2588" y="84"/>
                  </a:lnTo>
                  <a:lnTo>
                    <a:pt x="2604" y="88"/>
                  </a:lnTo>
                  <a:lnTo>
                    <a:pt x="2624" y="89"/>
                  </a:lnTo>
                  <a:lnTo>
                    <a:pt x="2648" y="89"/>
                  </a:lnTo>
                  <a:lnTo>
                    <a:pt x="2669" y="89"/>
                  </a:lnTo>
                  <a:lnTo>
                    <a:pt x="2692" y="89"/>
                  </a:lnTo>
                  <a:lnTo>
                    <a:pt x="2716" y="89"/>
                  </a:lnTo>
                  <a:lnTo>
                    <a:pt x="2735" y="85"/>
                  </a:lnTo>
                  <a:lnTo>
                    <a:pt x="2752" y="79"/>
                  </a:lnTo>
                  <a:lnTo>
                    <a:pt x="2771" y="75"/>
                  </a:lnTo>
                  <a:lnTo>
                    <a:pt x="2791" y="73"/>
                  </a:lnTo>
                  <a:lnTo>
                    <a:pt x="2800" y="70"/>
                  </a:lnTo>
                  <a:lnTo>
                    <a:pt x="2807" y="68"/>
                  </a:lnTo>
                  <a:lnTo>
                    <a:pt x="2815" y="64"/>
                  </a:lnTo>
                  <a:lnTo>
                    <a:pt x="2820" y="60"/>
                  </a:lnTo>
                  <a:lnTo>
                    <a:pt x="2820" y="60"/>
                  </a:lnTo>
                  <a:lnTo>
                    <a:pt x="2830" y="68"/>
                  </a:lnTo>
                  <a:lnTo>
                    <a:pt x="2838" y="75"/>
                  </a:lnTo>
                  <a:lnTo>
                    <a:pt x="2845" y="84"/>
                  </a:lnTo>
                  <a:lnTo>
                    <a:pt x="2851" y="93"/>
                  </a:lnTo>
                  <a:lnTo>
                    <a:pt x="2864" y="112"/>
                  </a:lnTo>
                  <a:lnTo>
                    <a:pt x="2876" y="132"/>
                  </a:lnTo>
                  <a:lnTo>
                    <a:pt x="2890" y="149"/>
                  </a:lnTo>
                  <a:lnTo>
                    <a:pt x="2902" y="166"/>
                  </a:lnTo>
                  <a:lnTo>
                    <a:pt x="2907" y="173"/>
                  </a:lnTo>
                  <a:lnTo>
                    <a:pt x="2910" y="182"/>
                  </a:lnTo>
                  <a:lnTo>
                    <a:pt x="2913" y="192"/>
                  </a:lnTo>
                  <a:lnTo>
                    <a:pt x="2914" y="203"/>
                  </a:lnTo>
                  <a:lnTo>
                    <a:pt x="2914" y="221"/>
                  </a:lnTo>
                  <a:lnTo>
                    <a:pt x="2913" y="238"/>
                  </a:lnTo>
                  <a:lnTo>
                    <a:pt x="2910" y="255"/>
                  </a:lnTo>
                  <a:lnTo>
                    <a:pt x="2907" y="271"/>
                  </a:lnTo>
                  <a:lnTo>
                    <a:pt x="2904" y="279"/>
                  </a:lnTo>
                  <a:lnTo>
                    <a:pt x="2902" y="285"/>
                  </a:lnTo>
                  <a:lnTo>
                    <a:pt x="2898" y="291"/>
                  </a:lnTo>
                  <a:lnTo>
                    <a:pt x="2893" y="296"/>
                  </a:lnTo>
                  <a:lnTo>
                    <a:pt x="2888" y="301"/>
                  </a:lnTo>
                  <a:lnTo>
                    <a:pt x="2881" y="305"/>
                  </a:lnTo>
                  <a:lnTo>
                    <a:pt x="2874" y="307"/>
                  </a:lnTo>
                  <a:lnTo>
                    <a:pt x="2866" y="309"/>
                  </a:lnTo>
                  <a:lnTo>
                    <a:pt x="2848" y="311"/>
                  </a:lnTo>
                  <a:lnTo>
                    <a:pt x="2831" y="315"/>
                  </a:lnTo>
                  <a:lnTo>
                    <a:pt x="2824" y="317"/>
                  </a:lnTo>
                  <a:lnTo>
                    <a:pt x="2816" y="321"/>
                  </a:lnTo>
                  <a:lnTo>
                    <a:pt x="2809" y="325"/>
                  </a:lnTo>
                  <a:lnTo>
                    <a:pt x="2800" y="330"/>
                  </a:lnTo>
                  <a:lnTo>
                    <a:pt x="2787" y="337"/>
                  </a:lnTo>
                  <a:lnTo>
                    <a:pt x="2777" y="345"/>
                  </a:lnTo>
                  <a:lnTo>
                    <a:pt x="2772" y="349"/>
                  </a:lnTo>
                  <a:lnTo>
                    <a:pt x="2769" y="354"/>
                  </a:lnTo>
                  <a:lnTo>
                    <a:pt x="2766" y="360"/>
                  </a:lnTo>
                  <a:lnTo>
                    <a:pt x="2766" y="368"/>
                  </a:lnTo>
                  <a:lnTo>
                    <a:pt x="2766" y="371"/>
                  </a:lnTo>
                  <a:lnTo>
                    <a:pt x="2767" y="374"/>
                  </a:lnTo>
                  <a:lnTo>
                    <a:pt x="2770" y="376"/>
                  </a:lnTo>
                  <a:lnTo>
                    <a:pt x="2772" y="379"/>
                  </a:lnTo>
                  <a:lnTo>
                    <a:pt x="2779" y="383"/>
                  </a:lnTo>
                  <a:lnTo>
                    <a:pt x="2786" y="386"/>
                  </a:lnTo>
                  <a:lnTo>
                    <a:pt x="2792" y="390"/>
                  </a:lnTo>
                  <a:lnTo>
                    <a:pt x="2800" y="394"/>
                  </a:lnTo>
                  <a:lnTo>
                    <a:pt x="2802" y="396"/>
                  </a:lnTo>
                  <a:lnTo>
                    <a:pt x="2804" y="399"/>
                  </a:lnTo>
                  <a:lnTo>
                    <a:pt x="2805" y="403"/>
                  </a:lnTo>
                  <a:lnTo>
                    <a:pt x="2805" y="407"/>
                  </a:lnTo>
                  <a:lnTo>
                    <a:pt x="2805" y="487"/>
                  </a:lnTo>
                  <a:lnTo>
                    <a:pt x="2806" y="506"/>
                  </a:lnTo>
                  <a:lnTo>
                    <a:pt x="2810" y="522"/>
                  </a:lnTo>
                  <a:lnTo>
                    <a:pt x="2812" y="538"/>
                  </a:lnTo>
                  <a:lnTo>
                    <a:pt x="2814" y="557"/>
                  </a:lnTo>
                  <a:lnTo>
                    <a:pt x="2812" y="568"/>
                  </a:lnTo>
                  <a:lnTo>
                    <a:pt x="2811" y="578"/>
                  </a:lnTo>
                  <a:lnTo>
                    <a:pt x="2807" y="587"/>
                  </a:lnTo>
                  <a:lnTo>
                    <a:pt x="2804" y="596"/>
                  </a:lnTo>
                  <a:lnTo>
                    <a:pt x="2794" y="611"/>
                  </a:lnTo>
                  <a:lnTo>
                    <a:pt x="2784" y="626"/>
                  </a:lnTo>
                  <a:lnTo>
                    <a:pt x="2772" y="641"/>
                  </a:lnTo>
                  <a:lnTo>
                    <a:pt x="2762" y="657"/>
                  </a:lnTo>
                  <a:lnTo>
                    <a:pt x="2758" y="666"/>
                  </a:lnTo>
                  <a:lnTo>
                    <a:pt x="2755" y="675"/>
                  </a:lnTo>
                  <a:lnTo>
                    <a:pt x="2753" y="685"/>
                  </a:lnTo>
                  <a:lnTo>
                    <a:pt x="2752" y="695"/>
                  </a:lnTo>
                  <a:lnTo>
                    <a:pt x="2752" y="758"/>
                  </a:lnTo>
                  <a:lnTo>
                    <a:pt x="2752" y="765"/>
                  </a:lnTo>
                  <a:lnTo>
                    <a:pt x="2751" y="773"/>
                  </a:lnTo>
                  <a:lnTo>
                    <a:pt x="2748" y="780"/>
                  </a:lnTo>
                  <a:lnTo>
                    <a:pt x="2746" y="787"/>
                  </a:lnTo>
                  <a:lnTo>
                    <a:pt x="2740" y="798"/>
                  </a:lnTo>
                  <a:lnTo>
                    <a:pt x="2731" y="809"/>
                  </a:lnTo>
                  <a:lnTo>
                    <a:pt x="2722" y="819"/>
                  </a:lnTo>
                  <a:lnTo>
                    <a:pt x="2711" y="831"/>
                  </a:lnTo>
                  <a:lnTo>
                    <a:pt x="2701" y="843"/>
                  </a:lnTo>
                  <a:lnTo>
                    <a:pt x="2692" y="856"/>
                  </a:lnTo>
                  <a:lnTo>
                    <a:pt x="2683" y="870"/>
                  </a:lnTo>
                  <a:lnTo>
                    <a:pt x="2676" y="882"/>
                  </a:lnTo>
                  <a:lnTo>
                    <a:pt x="2673" y="888"/>
                  </a:lnTo>
                  <a:lnTo>
                    <a:pt x="2671" y="896"/>
                  </a:lnTo>
                  <a:lnTo>
                    <a:pt x="2669" y="903"/>
                  </a:lnTo>
                  <a:lnTo>
                    <a:pt x="2668" y="912"/>
                  </a:lnTo>
                  <a:lnTo>
                    <a:pt x="2668" y="921"/>
                  </a:lnTo>
                  <a:lnTo>
                    <a:pt x="2671" y="930"/>
                  </a:lnTo>
                  <a:lnTo>
                    <a:pt x="2671" y="933"/>
                  </a:lnTo>
                  <a:lnTo>
                    <a:pt x="2671" y="937"/>
                  </a:lnTo>
                  <a:lnTo>
                    <a:pt x="2669" y="942"/>
                  </a:lnTo>
                  <a:lnTo>
                    <a:pt x="2668" y="946"/>
                  </a:lnTo>
                  <a:lnTo>
                    <a:pt x="2662" y="954"/>
                  </a:lnTo>
                  <a:lnTo>
                    <a:pt x="2654" y="961"/>
                  </a:lnTo>
                  <a:lnTo>
                    <a:pt x="2647" y="966"/>
                  </a:lnTo>
                  <a:lnTo>
                    <a:pt x="2641" y="972"/>
                  </a:lnTo>
                  <a:lnTo>
                    <a:pt x="2633" y="977"/>
                  </a:lnTo>
                  <a:lnTo>
                    <a:pt x="2628" y="985"/>
                  </a:lnTo>
                  <a:lnTo>
                    <a:pt x="2625" y="987"/>
                  </a:lnTo>
                  <a:lnTo>
                    <a:pt x="2624" y="992"/>
                  </a:lnTo>
                  <a:lnTo>
                    <a:pt x="2623" y="996"/>
                  </a:lnTo>
                  <a:lnTo>
                    <a:pt x="2623" y="1001"/>
                  </a:lnTo>
                  <a:lnTo>
                    <a:pt x="2624" y="1014"/>
                  </a:lnTo>
                  <a:lnTo>
                    <a:pt x="2628" y="1025"/>
                  </a:lnTo>
                  <a:lnTo>
                    <a:pt x="2632" y="1034"/>
                  </a:lnTo>
                  <a:lnTo>
                    <a:pt x="2638" y="1044"/>
                  </a:lnTo>
                  <a:lnTo>
                    <a:pt x="2643" y="1053"/>
                  </a:lnTo>
                  <a:lnTo>
                    <a:pt x="2648" y="1063"/>
                  </a:lnTo>
                  <a:lnTo>
                    <a:pt x="2652" y="1074"/>
                  </a:lnTo>
                  <a:lnTo>
                    <a:pt x="2654" y="1087"/>
                  </a:lnTo>
                  <a:lnTo>
                    <a:pt x="2607" y="1261"/>
                  </a:lnTo>
                  <a:lnTo>
                    <a:pt x="2607" y="1297"/>
                  </a:lnTo>
                  <a:lnTo>
                    <a:pt x="2661" y="1297"/>
                  </a:lnTo>
                  <a:lnTo>
                    <a:pt x="2667" y="1304"/>
                  </a:lnTo>
                  <a:lnTo>
                    <a:pt x="2672" y="1311"/>
                  </a:lnTo>
                  <a:lnTo>
                    <a:pt x="2676" y="1319"/>
                  </a:lnTo>
                  <a:lnTo>
                    <a:pt x="2678" y="1326"/>
                  </a:lnTo>
                  <a:lnTo>
                    <a:pt x="2681" y="1334"/>
                  </a:lnTo>
                  <a:lnTo>
                    <a:pt x="2682" y="1343"/>
                  </a:lnTo>
                  <a:lnTo>
                    <a:pt x="2682" y="1351"/>
                  </a:lnTo>
                  <a:lnTo>
                    <a:pt x="2681" y="1361"/>
                  </a:lnTo>
                  <a:lnTo>
                    <a:pt x="2681" y="1375"/>
                  </a:lnTo>
                  <a:lnTo>
                    <a:pt x="2679" y="1389"/>
                  </a:lnTo>
                  <a:lnTo>
                    <a:pt x="2681" y="1394"/>
                  </a:lnTo>
                  <a:lnTo>
                    <a:pt x="2683" y="1399"/>
                  </a:lnTo>
                  <a:lnTo>
                    <a:pt x="2684" y="1400"/>
                  </a:lnTo>
                  <a:lnTo>
                    <a:pt x="2687" y="1403"/>
                  </a:lnTo>
                  <a:lnTo>
                    <a:pt x="2689" y="1403"/>
                  </a:lnTo>
                  <a:lnTo>
                    <a:pt x="2692" y="1403"/>
                  </a:lnTo>
                  <a:lnTo>
                    <a:pt x="2698" y="1403"/>
                  </a:lnTo>
                  <a:lnTo>
                    <a:pt x="2705" y="1399"/>
                  </a:lnTo>
                  <a:lnTo>
                    <a:pt x="2711" y="1395"/>
                  </a:lnTo>
                  <a:lnTo>
                    <a:pt x="2716" y="1391"/>
                  </a:lnTo>
                  <a:lnTo>
                    <a:pt x="2721" y="1386"/>
                  </a:lnTo>
                  <a:lnTo>
                    <a:pt x="2726" y="1383"/>
                  </a:lnTo>
                  <a:lnTo>
                    <a:pt x="2732" y="1380"/>
                  </a:lnTo>
                  <a:lnTo>
                    <a:pt x="2740" y="1379"/>
                  </a:lnTo>
                  <a:lnTo>
                    <a:pt x="2753" y="1383"/>
                  </a:lnTo>
                  <a:lnTo>
                    <a:pt x="2766" y="1385"/>
                  </a:lnTo>
                  <a:lnTo>
                    <a:pt x="2821" y="1385"/>
                  </a:lnTo>
                  <a:lnTo>
                    <a:pt x="2829" y="1375"/>
                  </a:lnTo>
                  <a:lnTo>
                    <a:pt x="2835" y="1364"/>
                  </a:lnTo>
                  <a:lnTo>
                    <a:pt x="2840" y="1354"/>
                  </a:lnTo>
                  <a:lnTo>
                    <a:pt x="2845" y="1343"/>
                  </a:lnTo>
                  <a:lnTo>
                    <a:pt x="2851" y="1334"/>
                  </a:lnTo>
                  <a:lnTo>
                    <a:pt x="2858" y="1326"/>
                  </a:lnTo>
                  <a:lnTo>
                    <a:pt x="2861" y="1322"/>
                  </a:lnTo>
                  <a:lnTo>
                    <a:pt x="2866" y="1321"/>
                  </a:lnTo>
                  <a:lnTo>
                    <a:pt x="2871" y="1319"/>
                  </a:lnTo>
                  <a:lnTo>
                    <a:pt x="2876" y="1319"/>
                  </a:lnTo>
                  <a:lnTo>
                    <a:pt x="2888" y="1319"/>
                  </a:lnTo>
                  <a:lnTo>
                    <a:pt x="2898" y="1321"/>
                  </a:lnTo>
                  <a:lnTo>
                    <a:pt x="2907" y="1322"/>
                  </a:lnTo>
                  <a:lnTo>
                    <a:pt x="2915" y="1325"/>
                  </a:lnTo>
                  <a:lnTo>
                    <a:pt x="2924" y="1327"/>
                  </a:lnTo>
                  <a:lnTo>
                    <a:pt x="2933" y="1330"/>
                  </a:lnTo>
                  <a:lnTo>
                    <a:pt x="2943" y="1331"/>
                  </a:lnTo>
                  <a:lnTo>
                    <a:pt x="2953" y="1333"/>
                  </a:lnTo>
                  <a:lnTo>
                    <a:pt x="2964" y="1331"/>
                  </a:lnTo>
                  <a:lnTo>
                    <a:pt x="2973" y="1330"/>
                  </a:lnTo>
                  <a:lnTo>
                    <a:pt x="2982" y="1327"/>
                  </a:lnTo>
                  <a:lnTo>
                    <a:pt x="2991" y="1325"/>
                  </a:lnTo>
                  <a:lnTo>
                    <a:pt x="2999" y="1322"/>
                  </a:lnTo>
                  <a:lnTo>
                    <a:pt x="3008" y="1321"/>
                  </a:lnTo>
                  <a:lnTo>
                    <a:pt x="3017" y="1319"/>
                  </a:lnTo>
                  <a:lnTo>
                    <a:pt x="3027" y="1319"/>
                  </a:lnTo>
                  <a:lnTo>
                    <a:pt x="3040" y="1319"/>
                  </a:lnTo>
                  <a:lnTo>
                    <a:pt x="3051" y="1321"/>
                  </a:lnTo>
                  <a:lnTo>
                    <a:pt x="3061" y="1324"/>
                  </a:lnTo>
                  <a:lnTo>
                    <a:pt x="3071" y="1327"/>
                  </a:lnTo>
                  <a:lnTo>
                    <a:pt x="3090" y="1335"/>
                  </a:lnTo>
                  <a:lnTo>
                    <a:pt x="3112" y="1345"/>
                  </a:lnTo>
                  <a:lnTo>
                    <a:pt x="3112" y="1345"/>
                  </a:lnTo>
                  <a:close/>
                </a:path>
              </a:pathLst>
            </a:custGeom>
            <a:solidFill>
              <a:schemeClr val="bg2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86" name="Freeform 24"/>
            <p:cNvSpPr>
              <a:spLocks/>
            </p:cNvSpPr>
            <p:nvPr/>
          </p:nvSpPr>
          <p:spPr bwMode="auto">
            <a:xfrm>
              <a:off x="2340035" y="600678"/>
              <a:ext cx="811188" cy="1027570"/>
            </a:xfrm>
            <a:custGeom>
              <a:avLst/>
              <a:gdLst>
                <a:gd name="T0" fmla="*/ 1415 w 3284"/>
                <a:gd name="T1" fmla="*/ 4083 h 4159"/>
                <a:gd name="T2" fmla="*/ 1650 w 3284"/>
                <a:gd name="T3" fmla="*/ 4142 h 4159"/>
                <a:gd name="T4" fmla="*/ 1794 w 3284"/>
                <a:gd name="T5" fmla="*/ 3988 h 4159"/>
                <a:gd name="T6" fmla="*/ 1799 w 3284"/>
                <a:gd name="T7" fmla="*/ 3813 h 4159"/>
                <a:gd name="T8" fmla="*/ 1916 w 3284"/>
                <a:gd name="T9" fmla="*/ 3673 h 4159"/>
                <a:gd name="T10" fmla="*/ 2049 w 3284"/>
                <a:gd name="T11" fmla="*/ 3383 h 4159"/>
                <a:gd name="T12" fmla="*/ 2222 w 3284"/>
                <a:gd name="T13" fmla="*/ 3447 h 4159"/>
                <a:gd name="T14" fmla="*/ 2365 w 3284"/>
                <a:gd name="T15" fmla="*/ 3438 h 4159"/>
                <a:gd name="T16" fmla="*/ 2520 w 3284"/>
                <a:gd name="T17" fmla="*/ 3363 h 4159"/>
                <a:gd name="T18" fmla="*/ 2694 w 3284"/>
                <a:gd name="T19" fmla="*/ 3487 h 4159"/>
                <a:gd name="T20" fmla="*/ 2777 w 3284"/>
                <a:gd name="T21" fmla="*/ 3404 h 4159"/>
                <a:gd name="T22" fmla="*/ 2871 w 3284"/>
                <a:gd name="T23" fmla="*/ 3266 h 4159"/>
                <a:gd name="T24" fmla="*/ 3087 w 3284"/>
                <a:gd name="T25" fmla="*/ 3287 h 4159"/>
                <a:gd name="T26" fmla="*/ 3196 w 3284"/>
                <a:gd name="T27" fmla="*/ 3410 h 4159"/>
                <a:gd name="T28" fmla="*/ 3276 w 3284"/>
                <a:gd name="T29" fmla="*/ 3238 h 4159"/>
                <a:gd name="T30" fmla="*/ 3103 w 3284"/>
                <a:gd name="T31" fmla="*/ 2956 h 4159"/>
                <a:gd name="T32" fmla="*/ 3017 w 3284"/>
                <a:gd name="T33" fmla="*/ 2808 h 4159"/>
                <a:gd name="T34" fmla="*/ 2975 w 3284"/>
                <a:gd name="T35" fmla="*/ 2669 h 4159"/>
                <a:gd name="T36" fmla="*/ 2825 w 3284"/>
                <a:gd name="T37" fmla="*/ 2518 h 4159"/>
                <a:gd name="T38" fmla="*/ 2601 w 3284"/>
                <a:gd name="T39" fmla="*/ 2504 h 4159"/>
                <a:gd name="T40" fmla="*/ 2510 w 3284"/>
                <a:gd name="T41" fmla="*/ 2344 h 4159"/>
                <a:gd name="T42" fmla="*/ 2454 w 3284"/>
                <a:gd name="T43" fmla="*/ 2182 h 4159"/>
                <a:gd name="T44" fmla="*/ 2453 w 3284"/>
                <a:gd name="T45" fmla="*/ 2044 h 4159"/>
                <a:gd name="T46" fmla="*/ 2665 w 3284"/>
                <a:gd name="T47" fmla="*/ 2028 h 4159"/>
                <a:gd name="T48" fmla="*/ 2863 w 3284"/>
                <a:gd name="T49" fmla="*/ 1787 h 4159"/>
                <a:gd name="T50" fmla="*/ 2695 w 3284"/>
                <a:gd name="T51" fmla="*/ 1410 h 4159"/>
                <a:gd name="T52" fmla="*/ 2520 w 3284"/>
                <a:gd name="T53" fmla="*/ 1233 h 4159"/>
                <a:gd name="T54" fmla="*/ 2592 w 3284"/>
                <a:gd name="T55" fmla="*/ 1119 h 4159"/>
                <a:gd name="T56" fmla="*/ 2563 w 3284"/>
                <a:gd name="T57" fmla="*/ 999 h 4159"/>
                <a:gd name="T58" fmla="*/ 2602 w 3284"/>
                <a:gd name="T59" fmla="*/ 834 h 4159"/>
                <a:gd name="T60" fmla="*/ 2737 w 3284"/>
                <a:gd name="T61" fmla="*/ 823 h 4159"/>
                <a:gd name="T62" fmla="*/ 2782 w 3284"/>
                <a:gd name="T63" fmla="*/ 755 h 4159"/>
                <a:gd name="T64" fmla="*/ 2724 w 3284"/>
                <a:gd name="T65" fmla="*/ 578 h 4159"/>
                <a:gd name="T66" fmla="*/ 2636 w 3284"/>
                <a:gd name="T67" fmla="*/ 380 h 4159"/>
                <a:gd name="T68" fmla="*/ 2562 w 3284"/>
                <a:gd name="T69" fmla="*/ 171 h 4159"/>
                <a:gd name="T70" fmla="*/ 2441 w 3284"/>
                <a:gd name="T71" fmla="*/ 19 h 4159"/>
                <a:gd name="T72" fmla="*/ 2259 w 3284"/>
                <a:gd name="T73" fmla="*/ 167 h 4159"/>
                <a:gd name="T74" fmla="*/ 2048 w 3284"/>
                <a:gd name="T75" fmla="*/ 281 h 4159"/>
                <a:gd name="T76" fmla="*/ 2092 w 3284"/>
                <a:gd name="T77" fmla="*/ 521 h 4159"/>
                <a:gd name="T78" fmla="*/ 1782 w 3284"/>
                <a:gd name="T79" fmla="*/ 809 h 4159"/>
                <a:gd name="T80" fmla="*/ 1754 w 3284"/>
                <a:gd name="T81" fmla="*/ 1044 h 4159"/>
                <a:gd name="T82" fmla="*/ 1805 w 3284"/>
                <a:gd name="T83" fmla="*/ 1203 h 4159"/>
                <a:gd name="T84" fmla="*/ 1769 w 3284"/>
                <a:gd name="T85" fmla="*/ 1336 h 4159"/>
                <a:gd name="T86" fmla="*/ 1570 w 3284"/>
                <a:gd name="T87" fmla="*/ 1444 h 4159"/>
                <a:gd name="T88" fmla="*/ 1374 w 3284"/>
                <a:gd name="T89" fmla="*/ 1412 h 4159"/>
                <a:gd name="T90" fmla="*/ 1288 w 3284"/>
                <a:gd name="T91" fmla="*/ 1373 h 4159"/>
                <a:gd name="T92" fmla="*/ 1114 w 3284"/>
                <a:gd name="T93" fmla="*/ 1440 h 4159"/>
                <a:gd name="T94" fmla="*/ 886 w 3284"/>
                <a:gd name="T95" fmla="*/ 1552 h 4159"/>
                <a:gd name="T96" fmla="*/ 788 w 3284"/>
                <a:gd name="T97" fmla="*/ 1528 h 4159"/>
                <a:gd name="T98" fmla="*/ 807 w 3284"/>
                <a:gd name="T99" fmla="*/ 1700 h 4159"/>
                <a:gd name="T100" fmla="*/ 704 w 3284"/>
                <a:gd name="T101" fmla="*/ 1972 h 4159"/>
                <a:gd name="T102" fmla="*/ 302 w 3284"/>
                <a:gd name="T103" fmla="*/ 2061 h 4159"/>
                <a:gd name="T104" fmla="*/ 21 w 3284"/>
                <a:gd name="T105" fmla="*/ 2137 h 4159"/>
                <a:gd name="T106" fmla="*/ 76 w 3284"/>
                <a:gd name="T107" fmla="*/ 2428 h 4159"/>
                <a:gd name="T108" fmla="*/ 263 w 3284"/>
                <a:gd name="T109" fmla="*/ 2606 h 4159"/>
                <a:gd name="T110" fmla="*/ 420 w 3284"/>
                <a:gd name="T111" fmla="*/ 2806 h 4159"/>
                <a:gd name="T112" fmla="*/ 355 w 3284"/>
                <a:gd name="T113" fmla="*/ 2977 h 4159"/>
                <a:gd name="T114" fmla="*/ 227 w 3284"/>
                <a:gd name="T115" fmla="*/ 3117 h 4159"/>
                <a:gd name="T116" fmla="*/ 203 w 3284"/>
                <a:gd name="T117" fmla="*/ 3355 h 4159"/>
                <a:gd name="T118" fmla="*/ 195 w 3284"/>
                <a:gd name="T119" fmla="*/ 3691 h 4159"/>
                <a:gd name="T120" fmla="*/ 449 w 3284"/>
                <a:gd name="T121" fmla="*/ 3935 h 4159"/>
                <a:gd name="T122" fmla="*/ 706 w 3284"/>
                <a:gd name="T123" fmla="*/ 4048 h 4159"/>
                <a:gd name="T124" fmla="*/ 1137 w 3284"/>
                <a:gd name="T125" fmla="*/ 4084 h 4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84" h="4159">
                  <a:moveTo>
                    <a:pt x="1165" y="4136"/>
                  </a:moveTo>
                  <a:lnTo>
                    <a:pt x="1184" y="4136"/>
                  </a:lnTo>
                  <a:lnTo>
                    <a:pt x="1191" y="4134"/>
                  </a:lnTo>
                  <a:lnTo>
                    <a:pt x="1197" y="4133"/>
                  </a:lnTo>
                  <a:lnTo>
                    <a:pt x="1202" y="4131"/>
                  </a:lnTo>
                  <a:lnTo>
                    <a:pt x="1207" y="4127"/>
                  </a:lnTo>
                  <a:lnTo>
                    <a:pt x="1216" y="4119"/>
                  </a:lnTo>
                  <a:lnTo>
                    <a:pt x="1227" y="4112"/>
                  </a:lnTo>
                  <a:lnTo>
                    <a:pt x="1250" y="4097"/>
                  </a:lnTo>
                  <a:lnTo>
                    <a:pt x="1271" y="4085"/>
                  </a:lnTo>
                  <a:lnTo>
                    <a:pt x="1282" y="4080"/>
                  </a:lnTo>
                  <a:lnTo>
                    <a:pt x="1293" y="4078"/>
                  </a:lnTo>
                  <a:lnTo>
                    <a:pt x="1306" y="4075"/>
                  </a:lnTo>
                  <a:lnTo>
                    <a:pt x="1320" y="4074"/>
                  </a:lnTo>
                  <a:lnTo>
                    <a:pt x="1374" y="4074"/>
                  </a:lnTo>
                  <a:lnTo>
                    <a:pt x="1389" y="4075"/>
                  </a:lnTo>
                  <a:lnTo>
                    <a:pt x="1403" y="4078"/>
                  </a:lnTo>
                  <a:lnTo>
                    <a:pt x="1415" y="4083"/>
                  </a:lnTo>
                  <a:lnTo>
                    <a:pt x="1426" y="4089"/>
                  </a:lnTo>
                  <a:lnTo>
                    <a:pt x="1449" y="4102"/>
                  </a:lnTo>
                  <a:lnTo>
                    <a:pt x="1475" y="4117"/>
                  </a:lnTo>
                  <a:lnTo>
                    <a:pt x="1485" y="4121"/>
                  </a:lnTo>
                  <a:lnTo>
                    <a:pt x="1497" y="4123"/>
                  </a:lnTo>
                  <a:lnTo>
                    <a:pt x="1507" y="4124"/>
                  </a:lnTo>
                  <a:lnTo>
                    <a:pt x="1518" y="4127"/>
                  </a:lnTo>
                  <a:lnTo>
                    <a:pt x="1544" y="4138"/>
                  </a:lnTo>
                  <a:lnTo>
                    <a:pt x="1568" y="4148"/>
                  </a:lnTo>
                  <a:lnTo>
                    <a:pt x="1580" y="4153"/>
                  </a:lnTo>
                  <a:lnTo>
                    <a:pt x="1592" y="4156"/>
                  </a:lnTo>
                  <a:lnTo>
                    <a:pt x="1606" y="4158"/>
                  </a:lnTo>
                  <a:lnTo>
                    <a:pt x="1621" y="4159"/>
                  </a:lnTo>
                  <a:lnTo>
                    <a:pt x="1629" y="4158"/>
                  </a:lnTo>
                  <a:lnTo>
                    <a:pt x="1635" y="4156"/>
                  </a:lnTo>
                  <a:lnTo>
                    <a:pt x="1640" y="4152"/>
                  </a:lnTo>
                  <a:lnTo>
                    <a:pt x="1645" y="4148"/>
                  </a:lnTo>
                  <a:lnTo>
                    <a:pt x="1650" y="4142"/>
                  </a:lnTo>
                  <a:lnTo>
                    <a:pt x="1652" y="4136"/>
                  </a:lnTo>
                  <a:lnTo>
                    <a:pt x="1655" y="4128"/>
                  </a:lnTo>
                  <a:lnTo>
                    <a:pt x="1655" y="4122"/>
                  </a:lnTo>
                  <a:lnTo>
                    <a:pt x="1655" y="4069"/>
                  </a:lnTo>
                  <a:lnTo>
                    <a:pt x="1713" y="4069"/>
                  </a:lnTo>
                  <a:lnTo>
                    <a:pt x="1725" y="4070"/>
                  </a:lnTo>
                  <a:lnTo>
                    <a:pt x="1735" y="4073"/>
                  </a:lnTo>
                  <a:lnTo>
                    <a:pt x="1746" y="4075"/>
                  </a:lnTo>
                  <a:lnTo>
                    <a:pt x="1758" y="4077"/>
                  </a:lnTo>
                  <a:lnTo>
                    <a:pt x="1763" y="4065"/>
                  </a:lnTo>
                  <a:lnTo>
                    <a:pt x="1769" y="4055"/>
                  </a:lnTo>
                  <a:lnTo>
                    <a:pt x="1774" y="4045"/>
                  </a:lnTo>
                  <a:lnTo>
                    <a:pt x="1780" y="4036"/>
                  </a:lnTo>
                  <a:lnTo>
                    <a:pt x="1787" y="4028"/>
                  </a:lnTo>
                  <a:lnTo>
                    <a:pt x="1790" y="4018"/>
                  </a:lnTo>
                  <a:lnTo>
                    <a:pt x="1794" y="4008"/>
                  </a:lnTo>
                  <a:lnTo>
                    <a:pt x="1795" y="3995"/>
                  </a:lnTo>
                  <a:lnTo>
                    <a:pt x="1794" y="3988"/>
                  </a:lnTo>
                  <a:lnTo>
                    <a:pt x="1793" y="3980"/>
                  </a:lnTo>
                  <a:lnTo>
                    <a:pt x="1790" y="3974"/>
                  </a:lnTo>
                  <a:lnTo>
                    <a:pt x="1788" y="3967"/>
                  </a:lnTo>
                  <a:lnTo>
                    <a:pt x="1784" y="3961"/>
                  </a:lnTo>
                  <a:lnTo>
                    <a:pt x="1782" y="3955"/>
                  </a:lnTo>
                  <a:lnTo>
                    <a:pt x="1780" y="3947"/>
                  </a:lnTo>
                  <a:lnTo>
                    <a:pt x="1779" y="3940"/>
                  </a:lnTo>
                  <a:lnTo>
                    <a:pt x="1780" y="3929"/>
                  </a:lnTo>
                  <a:lnTo>
                    <a:pt x="1784" y="3918"/>
                  </a:lnTo>
                  <a:lnTo>
                    <a:pt x="1789" y="3910"/>
                  </a:lnTo>
                  <a:lnTo>
                    <a:pt x="1794" y="3902"/>
                  </a:lnTo>
                  <a:lnTo>
                    <a:pt x="1799" y="3893"/>
                  </a:lnTo>
                  <a:lnTo>
                    <a:pt x="1804" y="3885"/>
                  </a:lnTo>
                  <a:lnTo>
                    <a:pt x="1807" y="3876"/>
                  </a:lnTo>
                  <a:lnTo>
                    <a:pt x="1808" y="3865"/>
                  </a:lnTo>
                  <a:lnTo>
                    <a:pt x="1807" y="3846"/>
                  </a:lnTo>
                  <a:lnTo>
                    <a:pt x="1803" y="3829"/>
                  </a:lnTo>
                  <a:lnTo>
                    <a:pt x="1799" y="3813"/>
                  </a:lnTo>
                  <a:lnTo>
                    <a:pt x="1798" y="3794"/>
                  </a:lnTo>
                  <a:lnTo>
                    <a:pt x="1799" y="3791"/>
                  </a:lnTo>
                  <a:lnTo>
                    <a:pt x="1802" y="3788"/>
                  </a:lnTo>
                  <a:lnTo>
                    <a:pt x="1807" y="3787"/>
                  </a:lnTo>
                  <a:lnTo>
                    <a:pt x="1810" y="3787"/>
                  </a:lnTo>
                  <a:lnTo>
                    <a:pt x="1818" y="3787"/>
                  </a:lnTo>
                  <a:lnTo>
                    <a:pt x="1823" y="3789"/>
                  </a:lnTo>
                  <a:lnTo>
                    <a:pt x="1829" y="3792"/>
                  </a:lnTo>
                  <a:lnTo>
                    <a:pt x="1834" y="3794"/>
                  </a:lnTo>
                  <a:lnTo>
                    <a:pt x="1839" y="3778"/>
                  </a:lnTo>
                  <a:lnTo>
                    <a:pt x="1846" y="3763"/>
                  </a:lnTo>
                  <a:lnTo>
                    <a:pt x="1852" y="3749"/>
                  </a:lnTo>
                  <a:lnTo>
                    <a:pt x="1859" y="3737"/>
                  </a:lnTo>
                  <a:lnTo>
                    <a:pt x="1868" y="3725"/>
                  </a:lnTo>
                  <a:lnTo>
                    <a:pt x="1877" y="3714"/>
                  </a:lnTo>
                  <a:lnTo>
                    <a:pt x="1887" y="3703"/>
                  </a:lnTo>
                  <a:lnTo>
                    <a:pt x="1896" y="3693"/>
                  </a:lnTo>
                  <a:lnTo>
                    <a:pt x="1916" y="3673"/>
                  </a:lnTo>
                  <a:lnTo>
                    <a:pt x="1936" y="3650"/>
                  </a:lnTo>
                  <a:lnTo>
                    <a:pt x="1945" y="3637"/>
                  </a:lnTo>
                  <a:lnTo>
                    <a:pt x="1954" y="3625"/>
                  </a:lnTo>
                  <a:lnTo>
                    <a:pt x="1962" y="3611"/>
                  </a:lnTo>
                  <a:lnTo>
                    <a:pt x="1970" y="3596"/>
                  </a:lnTo>
                  <a:lnTo>
                    <a:pt x="1977" y="3576"/>
                  </a:lnTo>
                  <a:lnTo>
                    <a:pt x="1982" y="3558"/>
                  </a:lnTo>
                  <a:lnTo>
                    <a:pt x="1987" y="3541"/>
                  </a:lnTo>
                  <a:lnTo>
                    <a:pt x="1991" y="3523"/>
                  </a:lnTo>
                  <a:lnTo>
                    <a:pt x="1994" y="3506"/>
                  </a:lnTo>
                  <a:lnTo>
                    <a:pt x="1999" y="3488"/>
                  </a:lnTo>
                  <a:lnTo>
                    <a:pt x="2004" y="3469"/>
                  </a:lnTo>
                  <a:lnTo>
                    <a:pt x="2013" y="3450"/>
                  </a:lnTo>
                  <a:lnTo>
                    <a:pt x="2021" y="3427"/>
                  </a:lnTo>
                  <a:lnTo>
                    <a:pt x="2031" y="3403"/>
                  </a:lnTo>
                  <a:lnTo>
                    <a:pt x="2036" y="3394"/>
                  </a:lnTo>
                  <a:lnTo>
                    <a:pt x="2044" y="3386"/>
                  </a:lnTo>
                  <a:lnTo>
                    <a:pt x="2049" y="3383"/>
                  </a:lnTo>
                  <a:lnTo>
                    <a:pt x="2054" y="3381"/>
                  </a:lnTo>
                  <a:lnTo>
                    <a:pt x="2059" y="3379"/>
                  </a:lnTo>
                  <a:lnTo>
                    <a:pt x="2065" y="3379"/>
                  </a:lnTo>
                  <a:lnTo>
                    <a:pt x="2073" y="3379"/>
                  </a:lnTo>
                  <a:lnTo>
                    <a:pt x="2079" y="3381"/>
                  </a:lnTo>
                  <a:lnTo>
                    <a:pt x="2085" y="3383"/>
                  </a:lnTo>
                  <a:lnTo>
                    <a:pt x="2090" y="3385"/>
                  </a:lnTo>
                  <a:lnTo>
                    <a:pt x="2100" y="3393"/>
                  </a:lnTo>
                  <a:lnTo>
                    <a:pt x="2110" y="3402"/>
                  </a:lnTo>
                  <a:lnTo>
                    <a:pt x="2119" y="3412"/>
                  </a:lnTo>
                  <a:lnTo>
                    <a:pt x="2129" y="3420"/>
                  </a:lnTo>
                  <a:lnTo>
                    <a:pt x="2139" y="3429"/>
                  </a:lnTo>
                  <a:lnTo>
                    <a:pt x="2152" y="3437"/>
                  </a:lnTo>
                  <a:lnTo>
                    <a:pt x="2167" y="3443"/>
                  </a:lnTo>
                  <a:lnTo>
                    <a:pt x="2181" y="3447"/>
                  </a:lnTo>
                  <a:lnTo>
                    <a:pt x="2196" y="3448"/>
                  </a:lnTo>
                  <a:lnTo>
                    <a:pt x="2212" y="3448"/>
                  </a:lnTo>
                  <a:lnTo>
                    <a:pt x="2222" y="3447"/>
                  </a:lnTo>
                  <a:lnTo>
                    <a:pt x="2231" y="3445"/>
                  </a:lnTo>
                  <a:lnTo>
                    <a:pt x="2240" y="3443"/>
                  </a:lnTo>
                  <a:lnTo>
                    <a:pt x="2250" y="3443"/>
                  </a:lnTo>
                  <a:lnTo>
                    <a:pt x="2256" y="3443"/>
                  </a:lnTo>
                  <a:lnTo>
                    <a:pt x="2261" y="3444"/>
                  </a:lnTo>
                  <a:lnTo>
                    <a:pt x="2266" y="3447"/>
                  </a:lnTo>
                  <a:lnTo>
                    <a:pt x="2271" y="3449"/>
                  </a:lnTo>
                  <a:lnTo>
                    <a:pt x="2276" y="3452"/>
                  </a:lnTo>
                  <a:lnTo>
                    <a:pt x="2281" y="3454"/>
                  </a:lnTo>
                  <a:lnTo>
                    <a:pt x="2286" y="3455"/>
                  </a:lnTo>
                  <a:lnTo>
                    <a:pt x="2292" y="3455"/>
                  </a:lnTo>
                  <a:lnTo>
                    <a:pt x="2304" y="3455"/>
                  </a:lnTo>
                  <a:lnTo>
                    <a:pt x="2315" y="3453"/>
                  </a:lnTo>
                  <a:lnTo>
                    <a:pt x="2325" y="3450"/>
                  </a:lnTo>
                  <a:lnTo>
                    <a:pt x="2335" y="3447"/>
                  </a:lnTo>
                  <a:lnTo>
                    <a:pt x="2344" y="3443"/>
                  </a:lnTo>
                  <a:lnTo>
                    <a:pt x="2354" y="3440"/>
                  </a:lnTo>
                  <a:lnTo>
                    <a:pt x="2365" y="3438"/>
                  </a:lnTo>
                  <a:lnTo>
                    <a:pt x="2377" y="3437"/>
                  </a:lnTo>
                  <a:lnTo>
                    <a:pt x="2389" y="3438"/>
                  </a:lnTo>
                  <a:lnTo>
                    <a:pt x="2399" y="3442"/>
                  </a:lnTo>
                  <a:lnTo>
                    <a:pt x="2410" y="3444"/>
                  </a:lnTo>
                  <a:lnTo>
                    <a:pt x="2422" y="3445"/>
                  </a:lnTo>
                  <a:lnTo>
                    <a:pt x="2439" y="3444"/>
                  </a:lnTo>
                  <a:lnTo>
                    <a:pt x="2453" y="3442"/>
                  </a:lnTo>
                  <a:lnTo>
                    <a:pt x="2467" y="3437"/>
                  </a:lnTo>
                  <a:lnTo>
                    <a:pt x="2483" y="3429"/>
                  </a:lnTo>
                  <a:lnTo>
                    <a:pt x="2487" y="3427"/>
                  </a:lnTo>
                  <a:lnTo>
                    <a:pt x="2491" y="3424"/>
                  </a:lnTo>
                  <a:lnTo>
                    <a:pt x="2493" y="3422"/>
                  </a:lnTo>
                  <a:lnTo>
                    <a:pt x="2496" y="3418"/>
                  </a:lnTo>
                  <a:lnTo>
                    <a:pt x="2498" y="3410"/>
                  </a:lnTo>
                  <a:lnTo>
                    <a:pt x="2499" y="3402"/>
                  </a:lnTo>
                  <a:lnTo>
                    <a:pt x="2499" y="3383"/>
                  </a:lnTo>
                  <a:lnTo>
                    <a:pt x="2498" y="3363"/>
                  </a:lnTo>
                  <a:lnTo>
                    <a:pt x="2520" y="3363"/>
                  </a:lnTo>
                  <a:lnTo>
                    <a:pt x="2538" y="3363"/>
                  </a:lnTo>
                  <a:lnTo>
                    <a:pt x="2556" y="3361"/>
                  </a:lnTo>
                  <a:lnTo>
                    <a:pt x="2572" y="3359"/>
                  </a:lnTo>
                  <a:lnTo>
                    <a:pt x="2589" y="3356"/>
                  </a:lnTo>
                  <a:lnTo>
                    <a:pt x="2606" y="3353"/>
                  </a:lnTo>
                  <a:lnTo>
                    <a:pt x="2625" y="3348"/>
                  </a:lnTo>
                  <a:lnTo>
                    <a:pt x="2644" y="3343"/>
                  </a:lnTo>
                  <a:lnTo>
                    <a:pt x="2658" y="3345"/>
                  </a:lnTo>
                  <a:lnTo>
                    <a:pt x="2660" y="3375"/>
                  </a:lnTo>
                  <a:lnTo>
                    <a:pt x="2663" y="3402"/>
                  </a:lnTo>
                  <a:lnTo>
                    <a:pt x="2665" y="3414"/>
                  </a:lnTo>
                  <a:lnTo>
                    <a:pt x="2669" y="3428"/>
                  </a:lnTo>
                  <a:lnTo>
                    <a:pt x="2673" y="3440"/>
                  </a:lnTo>
                  <a:lnTo>
                    <a:pt x="2679" y="3455"/>
                  </a:lnTo>
                  <a:lnTo>
                    <a:pt x="2681" y="3464"/>
                  </a:lnTo>
                  <a:lnTo>
                    <a:pt x="2685" y="3472"/>
                  </a:lnTo>
                  <a:lnTo>
                    <a:pt x="2689" y="3479"/>
                  </a:lnTo>
                  <a:lnTo>
                    <a:pt x="2694" y="3487"/>
                  </a:lnTo>
                  <a:lnTo>
                    <a:pt x="2699" y="3492"/>
                  </a:lnTo>
                  <a:lnTo>
                    <a:pt x="2705" y="3497"/>
                  </a:lnTo>
                  <a:lnTo>
                    <a:pt x="2713" y="3499"/>
                  </a:lnTo>
                  <a:lnTo>
                    <a:pt x="2720" y="3501"/>
                  </a:lnTo>
                  <a:lnTo>
                    <a:pt x="2725" y="3499"/>
                  </a:lnTo>
                  <a:lnTo>
                    <a:pt x="2728" y="3497"/>
                  </a:lnTo>
                  <a:lnTo>
                    <a:pt x="2730" y="3493"/>
                  </a:lnTo>
                  <a:lnTo>
                    <a:pt x="2732" y="3487"/>
                  </a:lnTo>
                  <a:lnTo>
                    <a:pt x="2732" y="3476"/>
                  </a:lnTo>
                  <a:lnTo>
                    <a:pt x="2734" y="3464"/>
                  </a:lnTo>
                  <a:lnTo>
                    <a:pt x="2738" y="3453"/>
                  </a:lnTo>
                  <a:lnTo>
                    <a:pt x="2743" y="3442"/>
                  </a:lnTo>
                  <a:lnTo>
                    <a:pt x="2747" y="3432"/>
                  </a:lnTo>
                  <a:lnTo>
                    <a:pt x="2753" y="3422"/>
                  </a:lnTo>
                  <a:lnTo>
                    <a:pt x="2759" y="3414"/>
                  </a:lnTo>
                  <a:lnTo>
                    <a:pt x="2768" y="3408"/>
                  </a:lnTo>
                  <a:lnTo>
                    <a:pt x="2772" y="3405"/>
                  </a:lnTo>
                  <a:lnTo>
                    <a:pt x="2777" y="3404"/>
                  </a:lnTo>
                  <a:lnTo>
                    <a:pt x="2782" y="3403"/>
                  </a:lnTo>
                  <a:lnTo>
                    <a:pt x="2788" y="3403"/>
                  </a:lnTo>
                  <a:lnTo>
                    <a:pt x="2798" y="3404"/>
                  </a:lnTo>
                  <a:lnTo>
                    <a:pt x="2807" y="3405"/>
                  </a:lnTo>
                  <a:lnTo>
                    <a:pt x="2816" y="3407"/>
                  </a:lnTo>
                  <a:lnTo>
                    <a:pt x="2823" y="3409"/>
                  </a:lnTo>
                  <a:lnTo>
                    <a:pt x="2832" y="3412"/>
                  </a:lnTo>
                  <a:lnTo>
                    <a:pt x="2840" y="3414"/>
                  </a:lnTo>
                  <a:lnTo>
                    <a:pt x="2848" y="3415"/>
                  </a:lnTo>
                  <a:lnTo>
                    <a:pt x="2858" y="3417"/>
                  </a:lnTo>
                  <a:lnTo>
                    <a:pt x="2870" y="3415"/>
                  </a:lnTo>
                  <a:lnTo>
                    <a:pt x="2881" y="3413"/>
                  </a:lnTo>
                  <a:lnTo>
                    <a:pt x="2880" y="3397"/>
                  </a:lnTo>
                  <a:lnTo>
                    <a:pt x="2881" y="3380"/>
                  </a:lnTo>
                  <a:lnTo>
                    <a:pt x="2861" y="3299"/>
                  </a:lnTo>
                  <a:lnTo>
                    <a:pt x="2863" y="3286"/>
                  </a:lnTo>
                  <a:lnTo>
                    <a:pt x="2867" y="3276"/>
                  </a:lnTo>
                  <a:lnTo>
                    <a:pt x="2871" y="3266"/>
                  </a:lnTo>
                  <a:lnTo>
                    <a:pt x="2877" y="3257"/>
                  </a:lnTo>
                  <a:lnTo>
                    <a:pt x="2884" y="3250"/>
                  </a:lnTo>
                  <a:lnTo>
                    <a:pt x="2890" y="3242"/>
                  </a:lnTo>
                  <a:lnTo>
                    <a:pt x="2899" y="3236"/>
                  </a:lnTo>
                  <a:lnTo>
                    <a:pt x="2906" y="3230"/>
                  </a:lnTo>
                  <a:lnTo>
                    <a:pt x="2945" y="3208"/>
                  </a:lnTo>
                  <a:lnTo>
                    <a:pt x="2988" y="3186"/>
                  </a:lnTo>
                  <a:lnTo>
                    <a:pt x="2995" y="3201"/>
                  </a:lnTo>
                  <a:lnTo>
                    <a:pt x="3001" y="3213"/>
                  </a:lnTo>
                  <a:lnTo>
                    <a:pt x="3009" y="3227"/>
                  </a:lnTo>
                  <a:lnTo>
                    <a:pt x="3017" y="3238"/>
                  </a:lnTo>
                  <a:lnTo>
                    <a:pt x="3025" y="3248"/>
                  </a:lnTo>
                  <a:lnTo>
                    <a:pt x="3035" y="3258"/>
                  </a:lnTo>
                  <a:lnTo>
                    <a:pt x="3048" y="3266"/>
                  </a:lnTo>
                  <a:lnTo>
                    <a:pt x="3062" y="3274"/>
                  </a:lnTo>
                  <a:lnTo>
                    <a:pt x="3072" y="3276"/>
                  </a:lnTo>
                  <a:lnTo>
                    <a:pt x="3079" y="3281"/>
                  </a:lnTo>
                  <a:lnTo>
                    <a:pt x="3087" y="3287"/>
                  </a:lnTo>
                  <a:lnTo>
                    <a:pt x="3093" y="3294"/>
                  </a:lnTo>
                  <a:lnTo>
                    <a:pt x="3106" y="3307"/>
                  </a:lnTo>
                  <a:lnTo>
                    <a:pt x="3119" y="3321"/>
                  </a:lnTo>
                  <a:lnTo>
                    <a:pt x="3123" y="3329"/>
                  </a:lnTo>
                  <a:lnTo>
                    <a:pt x="3126" y="3338"/>
                  </a:lnTo>
                  <a:lnTo>
                    <a:pt x="3128" y="3345"/>
                  </a:lnTo>
                  <a:lnTo>
                    <a:pt x="3129" y="3353"/>
                  </a:lnTo>
                  <a:lnTo>
                    <a:pt x="3132" y="3368"/>
                  </a:lnTo>
                  <a:lnTo>
                    <a:pt x="3136" y="3384"/>
                  </a:lnTo>
                  <a:lnTo>
                    <a:pt x="3140" y="3391"/>
                  </a:lnTo>
                  <a:lnTo>
                    <a:pt x="3143" y="3398"/>
                  </a:lnTo>
                  <a:lnTo>
                    <a:pt x="3150" y="3403"/>
                  </a:lnTo>
                  <a:lnTo>
                    <a:pt x="3156" y="3405"/>
                  </a:lnTo>
                  <a:lnTo>
                    <a:pt x="3163" y="3408"/>
                  </a:lnTo>
                  <a:lnTo>
                    <a:pt x="3172" y="3410"/>
                  </a:lnTo>
                  <a:lnTo>
                    <a:pt x="3180" y="3410"/>
                  </a:lnTo>
                  <a:lnTo>
                    <a:pt x="3188" y="3410"/>
                  </a:lnTo>
                  <a:lnTo>
                    <a:pt x="3196" y="3410"/>
                  </a:lnTo>
                  <a:lnTo>
                    <a:pt x="3202" y="3409"/>
                  </a:lnTo>
                  <a:lnTo>
                    <a:pt x="3207" y="3407"/>
                  </a:lnTo>
                  <a:lnTo>
                    <a:pt x="3211" y="3403"/>
                  </a:lnTo>
                  <a:lnTo>
                    <a:pt x="3219" y="3394"/>
                  </a:lnTo>
                  <a:lnTo>
                    <a:pt x="3225" y="3383"/>
                  </a:lnTo>
                  <a:lnTo>
                    <a:pt x="3231" y="3370"/>
                  </a:lnTo>
                  <a:lnTo>
                    <a:pt x="3237" y="3358"/>
                  </a:lnTo>
                  <a:lnTo>
                    <a:pt x="3241" y="3351"/>
                  </a:lnTo>
                  <a:lnTo>
                    <a:pt x="3245" y="3345"/>
                  </a:lnTo>
                  <a:lnTo>
                    <a:pt x="3250" y="3339"/>
                  </a:lnTo>
                  <a:lnTo>
                    <a:pt x="3255" y="3334"/>
                  </a:lnTo>
                  <a:lnTo>
                    <a:pt x="3250" y="3319"/>
                  </a:lnTo>
                  <a:lnTo>
                    <a:pt x="3252" y="3301"/>
                  </a:lnTo>
                  <a:lnTo>
                    <a:pt x="3258" y="3287"/>
                  </a:lnTo>
                  <a:lnTo>
                    <a:pt x="3261" y="3275"/>
                  </a:lnTo>
                  <a:lnTo>
                    <a:pt x="3266" y="3262"/>
                  </a:lnTo>
                  <a:lnTo>
                    <a:pt x="3271" y="3251"/>
                  </a:lnTo>
                  <a:lnTo>
                    <a:pt x="3276" y="3238"/>
                  </a:lnTo>
                  <a:lnTo>
                    <a:pt x="3280" y="3225"/>
                  </a:lnTo>
                  <a:lnTo>
                    <a:pt x="3284" y="3207"/>
                  </a:lnTo>
                  <a:lnTo>
                    <a:pt x="3284" y="3207"/>
                  </a:lnTo>
                  <a:lnTo>
                    <a:pt x="3269" y="3193"/>
                  </a:lnTo>
                  <a:lnTo>
                    <a:pt x="3258" y="3178"/>
                  </a:lnTo>
                  <a:lnTo>
                    <a:pt x="3247" y="3162"/>
                  </a:lnTo>
                  <a:lnTo>
                    <a:pt x="3239" y="3147"/>
                  </a:lnTo>
                  <a:lnTo>
                    <a:pt x="3225" y="3113"/>
                  </a:lnTo>
                  <a:lnTo>
                    <a:pt x="3210" y="3075"/>
                  </a:lnTo>
                  <a:lnTo>
                    <a:pt x="3196" y="3048"/>
                  </a:lnTo>
                  <a:lnTo>
                    <a:pt x="3181" y="3024"/>
                  </a:lnTo>
                  <a:lnTo>
                    <a:pt x="3173" y="3011"/>
                  </a:lnTo>
                  <a:lnTo>
                    <a:pt x="3168" y="2999"/>
                  </a:lnTo>
                  <a:lnTo>
                    <a:pt x="3165" y="2985"/>
                  </a:lnTo>
                  <a:lnTo>
                    <a:pt x="3162" y="2970"/>
                  </a:lnTo>
                  <a:lnTo>
                    <a:pt x="3136" y="2966"/>
                  </a:lnTo>
                  <a:lnTo>
                    <a:pt x="3113" y="2960"/>
                  </a:lnTo>
                  <a:lnTo>
                    <a:pt x="3103" y="2956"/>
                  </a:lnTo>
                  <a:lnTo>
                    <a:pt x="3093" y="2950"/>
                  </a:lnTo>
                  <a:lnTo>
                    <a:pt x="3084" y="2942"/>
                  </a:lnTo>
                  <a:lnTo>
                    <a:pt x="3078" y="2932"/>
                  </a:lnTo>
                  <a:lnTo>
                    <a:pt x="3074" y="2925"/>
                  </a:lnTo>
                  <a:lnTo>
                    <a:pt x="3073" y="2917"/>
                  </a:lnTo>
                  <a:lnTo>
                    <a:pt x="3073" y="2908"/>
                  </a:lnTo>
                  <a:lnTo>
                    <a:pt x="3073" y="2901"/>
                  </a:lnTo>
                  <a:lnTo>
                    <a:pt x="3074" y="2893"/>
                  </a:lnTo>
                  <a:lnTo>
                    <a:pt x="3074" y="2886"/>
                  </a:lnTo>
                  <a:lnTo>
                    <a:pt x="3074" y="2877"/>
                  </a:lnTo>
                  <a:lnTo>
                    <a:pt x="3072" y="2868"/>
                  </a:lnTo>
                  <a:lnTo>
                    <a:pt x="3069" y="2861"/>
                  </a:lnTo>
                  <a:lnTo>
                    <a:pt x="3064" y="2853"/>
                  </a:lnTo>
                  <a:lnTo>
                    <a:pt x="3059" y="2846"/>
                  </a:lnTo>
                  <a:lnTo>
                    <a:pt x="3054" y="2839"/>
                  </a:lnTo>
                  <a:lnTo>
                    <a:pt x="3043" y="2828"/>
                  </a:lnTo>
                  <a:lnTo>
                    <a:pt x="3029" y="2818"/>
                  </a:lnTo>
                  <a:lnTo>
                    <a:pt x="3017" y="2808"/>
                  </a:lnTo>
                  <a:lnTo>
                    <a:pt x="3004" y="2797"/>
                  </a:lnTo>
                  <a:lnTo>
                    <a:pt x="2998" y="2790"/>
                  </a:lnTo>
                  <a:lnTo>
                    <a:pt x="2991" y="2784"/>
                  </a:lnTo>
                  <a:lnTo>
                    <a:pt x="2986" y="2777"/>
                  </a:lnTo>
                  <a:lnTo>
                    <a:pt x="2983" y="2768"/>
                  </a:lnTo>
                  <a:lnTo>
                    <a:pt x="2980" y="2763"/>
                  </a:lnTo>
                  <a:lnTo>
                    <a:pt x="2979" y="2758"/>
                  </a:lnTo>
                  <a:lnTo>
                    <a:pt x="2978" y="2753"/>
                  </a:lnTo>
                  <a:lnTo>
                    <a:pt x="2978" y="2748"/>
                  </a:lnTo>
                  <a:lnTo>
                    <a:pt x="2979" y="2738"/>
                  </a:lnTo>
                  <a:lnTo>
                    <a:pt x="2980" y="2726"/>
                  </a:lnTo>
                  <a:lnTo>
                    <a:pt x="2983" y="2716"/>
                  </a:lnTo>
                  <a:lnTo>
                    <a:pt x="2984" y="2706"/>
                  </a:lnTo>
                  <a:lnTo>
                    <a:pt x="2984" y="2695"/>
                  </a:lnTo>
                  <a:lnTo>
                    <a:pt x="2983" y="2684"/>
                  </a:lnTo>
                  <a:lnTo>
                    <a:pt x="2980" y="2679"/>
                  </a:lnTo>
                  <a:lnTo>
                    <a:pt x="2979" y="2674"/>
                  </a:lnTo>
                  <a:lnTo>
                    <a:pt x="2975" y="2669"/>
                  </a:lnTo>
                  <a:lnTo>
                    <a:pt x="2973" y="2665"/>
                  </a:lnTo>
                  <a:lnTo>
                    <a:pt x="2965" y="2659"/>
                  </a:lnTo>
                  <a:lnTo>
                    <a:pt x="2956" y="2652"/>
                  </a:lnTo>
                  <a:lnTo>
                    <a:pt x="2937" y="2642"/>
                  </a:lnTo>
                  <a:lnTo>
                    <a:pt x="2919" y="2631"/>
                  </a:lnTo>
                  <a:lnTo>
                    <a:pt x="2912" y="2625"/>
                  </a:lnTo>
                  <a:lnTo>
                    <a:pt x="2907" y="2619"/>
                  </a:lnTo>
                  <a:lnTo>
                    <a:pt x="2904" y="2612"/>
                  </a:lnTo>
                  <a:lnTo>
                    <a:pt x="2900" y="2605"/>
                  </a:lnTo>
                  <a:lnTo>
                    <a:pt x="2897" y="2598"/>
                  </a:lnTo>
                  <a:lnTo>
                    <a:pt x="2896" y="2591"/>
                  </a:lnTo>
                  <a:lnTo>
                    <a:pt x="2895" y="2583"/>
                  </a:lnTo>
                  <a:lnTo>
                    <a:pt x="2895" y="2575"/>
                  </a:lnTo>
                  <a:lnTo>
                    <a:pt x="2895" y="2541"/>
                  </a:lnTo>
                  <a:lnTo>
                    <a:pt x="2892" y="2504"/>
                  </a:lnTo>
                  <a:lnTo>
                    <a:pt x="2871" y="2499"/>
                  </a:lnTo>
                  <a:lnTo>
                    <a:pt x="2847" y="2508"/>
                  </a:lnTo>
                  <a:lnTo>
                    <a:pt x="2825" y="2518"/>
                  </a:lnTo>
                  <a:lnTo>
                    <a:pt x="2803" y="2528"/>
                  </a:lnTo>
                  <a:lnTo>
                    <a:pt x="2783" y="2538"/>
                  </a:lnTo>
                  <a:lnTo>
                    <a:pt x="2763" y="2548"/>
                  </a:lnTo>
                  <a:lnTo>
                    <a:pt x="2742" y="2556"/>
                  </a:lnTo>
                  <a:lnTo>
                    <a:pt x="2729" y="2558"/>
                  </a:lnTo>
                  <a:lnTo>
                    <a:pt x="2718" y="2561"/>
                  </a:lnTo>
                  <a:lnTo>
                    <a:pt x="2705" y="2562"/>
                  </a:lnTo>
                  <a:lnTo>
                    <a:pt x="2692" y="2562"/>
                  </a:lnTo>
                  <a:lnTo>
                    <a:pt x="2684" y="2562"/>
                  </a:lnTo>
                  <a:lnTo>
                    <a:pt x="2678" y="2561"/>
                  </a:lnTo>
                  <a:lnTo>
                    <a:pt x="2671" y="2558"/>
                  </a:lnTo>
                  <a:lnTo>
                    <a:pt x="2665" y="2556"/>
                  </a:lnTo>
                  <a:lnTo>
                    <a:pt x="2655" y="2548"/>
                  </a:lnTo>
                  <a:lnTo>
                    <a:pt x="2645" y="2540"/>
                  </a:lnTo>
                  <a:lnTo>
                    <a:pt x="2635" y="2529"/>
                  </a:lnTo>
                  <a:lnTo>
                    <a:pt x="2625" y="2521"/>
                  </a:lnTo>
                  <a:lnTo>
                    <a:pt x="2614" y="2512"/>
                  </a:lnTo>
                  <a:lnTo>
                    <a:pt x="2601" y="2504"/>
                  </a:lnTo>
                  <a:lnTo>
                    <a:pt x="2594" y="2501"/>
                  </a:lnTo>
                  <a:lnTo>
                    <a:pt x="2585" y="2499"/>
                  </a:lnTo>
                  <a:lnTo>
                    <a:pt x="2576" y="2498"/>
                  </a:lnTo>
                  <a:lnTo>
                    <a:pt x="2567" y="2497"/>
                  </a:lnTo>
                  <a:lnTo>
                    <a:pt x="2558" y="2496"/>
                  </a:lnTo>
                  <a:lnTo>
                    <a:pt x="2551" y="2493"/>
                  </a:lnTo>
                  <a:lnTo>
                    <a:pt x="2545" y="2489"/>
                  </a:lnTo>
                  <a:lnTo>
                    <a:pt x="2538" y="2483"/>
                  </a:lnTo>
                  <a:lnTo>
                    <a:pt x="2531" y="2472"/>
                  </a:lnTo>
                  <a:lnTo>
                    <a:pt x="2523" y="2460"/>
                  </a:lnTo>
                  <a:lnTo>
                    <a:pt x="2518" y="2449"/>
                  </a:lnTo>
                  <a:lnTo>
                    <a:pt x="2515" y="2438"/>
                  </a:lnTo>
                  <a:lnTo>
                    <a:pt x="2512" y="2427"/>
                  </a:lnTo>
                  <a:lnTo>
                    <a:pt x="2510" y="2415"/>
                  </a:lnTo>
                  <a:lnTo>
                    <a:pt x="2508" y="2404"/>
                  </a:lnTo>
                  <a:lnTo>
                    <a:pt x="2508" y="2393"/>
                  </a:lnTo>
                  <a:lnTo>
                    <a:pt x="2508" y="2369"/>
                  </a:lnTo>
                  <a:lnTo>
                    <a:pt x="2510" y="2344"/>
                  </a:lnTo>
                  <a:lnTo>
                    <a:pt x="2511" y="2317"/>
                  </a:lnTo>
                  <a:lnTo>
                    <a:pt x="2512" y="2290"/>
                  </a:lnTo>
                  <a:lnTo>
                    <a:pt x="2493" y="2289"/>
                  </a:lnTo>
                  <a:lnTo>
                    <a:pt x="2477" y="2289"/>
                  </a:lnTo>
                  <a:lnTo>
                    <a:pt x="2462" y="2289"/>
                  </a:lnTo>
                  <a:lnTo>
                    <a:pt x="2443" y="2290"/>
                  </a:lnTo>
                  <a:lnTo>
                    <a:pt x="2443" y="2243"/>
                  </a:lnTo>
                  <a:lnTo>
                    <a:pt x="2444" y="2237"/>
                  </a:lnTo>
                  <a:lnTo>
                    <a:pt x="2446" y="2232"/>
                  </a:lnTo>
                  <a:lnTo>
                    <a:pt x="2448" y="2227"/>
                  </a:lnTo>
                  <a:lnTo>
                    <a:pt x="2451" y="2223"/>
                  </a:lnTo>
                  <a:lnTo>
                    <a:pt x="2454" y="2218"/>
                  </a:lnTo>
                  <a:lnTo>
                    <a:pt x="2457" y="2213"/>
                  </a:lnTo>
                  <a:lnTo>
                    <a:pt x="2458" y="2208"/>
                  </a:lnTo>
                  <a:lnTo>
                    <a:pt x="2459" y="2203"/>
                  </a:lnTo>
                  <a:lnTo>
                    <a:pt x="2458" y="2196"/>
                  </a:lnTo>
                  <a:lnTo>
                    <a:pt x="2457" y="2188"/>
                  </a:lnTo>
                  <a:lnTo>
                    <a:pt x="2454" y="2182"/>
                  </a:lnTo>
                  <a:lnTo>
                    <a:pt x="2451" y="2176"/>
                  </a:lnTo>
                  <a:lnTo>
                    <a:pt x="2448" y="2171"/>
                  </a:lnTo>
                  <a:lnTo>
                    <a:pt x="2446" y="2164"/>
                  </a:lnTo>
                  <a:lnTo>
                    <a:pt x="2444" y="2157"/>
                  </a:lnTo>
                  <a:lnTo>
                    <a:pt x="2443" y="2149"/>
                  </a:lnTo>
                  <a:lnTo>
                    <a:pt x="2444" y="2139"/>
                  </a:lnTo>
                  <a:lnTo>
                    <a:pt x="2447" y="2129"/>
                  </a:lnTo>
                  <a:lnTo>
                    <a:pt x="2449" y="2120"/>
                  </a:lnTo>
                  <a:lnTo>
                    <a:pt x="2453" y="2113"/>
                  </a:lnTo>
                  <a:lnTo>
                    <a:pt x="2458" y="2104"/>
                  </a:lnTo>
                  <a:lnTo>
                    <a:pt x="2461" y="2095"/>
                  </a:lnTo>
                  <a:lnTo>
                    <a:pt x="2463" y="2087"/>
                  </a:lnTo>
                  <a:lnTo>
                    <a:pt x="2464" y="2075"/>
                  </a:lnTo>
                  <a:lnTo>
                    <a:pt x="2463" y="2068"/>
                  </a:lnTo>
                  <a:lnTo>
                    <a:pt x="2462" y="2061"/>
                  </a:lnTo>
                  <a:lnTo>
                    <a:pt x="2459" y="2055"/>
                  </a:lnTo>
                  <a:lnTo>
                    <a:pt x="2457" y="2049"/>
                  </a:lnTo>
                  <a:lnTo>
                    <a:pt x="2453" y="2044"/>
                  </a:lnTo>
                  <a:lnTo>
                    <a:pt x="2451" y="2038"/>
                  </a:lnTo>
                  <a:lnTo>
                    <a:pt x="2449" y="2030"/>
                  </a:lnTo>
                  <a:lnTo>
                    <a:pt x="2448" y="2023"/>
                  </a:lnTo>
                  <a:lnTo>
                    <a:pt x="2449" y="2016"/>
                  </a:lnTo>
                  <a:lnTo>
                    <a:pt x="2451" y="2010"/>
                  </a:lnTo>
                  <a:lnTo>
                    <a:pt x="2452" y="2005"/>
                  </a:lnTo>
                  <a:lnTo>
                    <a:pt x="2454" y="2000"/>
                  </a:lnTo>
                  <a:lnTo>
                    <a:pt x="2462" y="1990"/>
                  </a:lnTo>
                  <a:lnTo>
                    <a:pt x="2469" y="1982"/>
                  </a:lnTo>
                  <a:lnTo>
                    <a:pt x="2478" y="1974"/>
                  </a:lnTo>
                  <a:lnTo>
                    <a:pt x="2486" y="1964"/>
                  </a:lnTo>
                  <a:lnTo>
                    <a:pt x="2489" y="1959"/>
                  </a:lnTo>
                  <a:lnTo>
                    <a:pt x="2492" y="1954"/>
                  </a:lnTo>
                  <a:lnTo>
                    <a:pt x="2494" y="1947"/>
                  </a:lnTo>
                  <a:lnTo>
                    <a:pt x="2496" y="1941"/>
                  </a:lnTo>
                  <a:lnTo>
                    <a:pt x="2622" y="1941"/>
                  </a:lnTo>
                  <a:lnTo>
                    <a:pt x="2622" y="2028"/>
                  </a:lnTo>
                  <a:lnTo>
                    <a:pt x="2665" y="2028"/>
                  </a:lnTo>
                  <a:lnTo>
                    <a:pt x="2702" y="2009"/>
                  </a:lnTo>
                  <a:lnTo>
                    <a:pt x="2733" y="1989"/>
                  </a:lnTo>
                  <a:lnTo>
                    <a:pt x="2740" y="1982"/>
                  </a:lnTo>
                  <a:lnTo>
                    <a:pt x="2747" y="1976"/>
                  </a:lnTo>
                  <a:lnTo>
                    <a:pt x="2752" y="1970"/>
                  </a:lnTo>
                  <a:lnTo>
                    <a:pt x="2757" y="1962"/>
                  </a:lnTo>
                  <a:lnTo>
                    <a:pt x="2761" y="1955"/>
                  </a:lnTo>
                  <a:lnTo>
                    <a:pt x="2763" y="1947"/>
                  </a:lnTo>
                  <a:lnTo>
                    <a:pt x="2766" y="1937"/>
                  </a:lnTo>
                  <a:lnTo>
                    <a:pt x="2766" y="1927"/>
                  </a:lnTo>
                  <a:lnTo>
                    <a:pt x="2761" y="1910"/>
                  </a:lnTo>
                  <a:lnTo>
                    <a:pt x="2756" y="1892"/>
                  </a:lnTo>
                  <a:lnTo>
                    <a:pt x="2757" y="1877"/>
                  </a:lnTo>
                  <a:lnTo>
                    <a:pt x="2761" y="1863"/>
                  </a:lnTo>
                  <a:lnTo>
                    <a:pt x="2866" y="1863"/>
                  </a:lnTo>
                  <a:lnTo>
                    <a:pt x="2866" y="1816"/>
                  </a:lnTo>
                  <a:lnTo>
                    <a:pt x="2866" y="1800"/>
                  </a:lnTo>
                  <a:lnTo>
                    <a:pt x="2863" y="1787"/>
                  </a:lnTo>
                  <a:lnTo>
                    <a:pt x="2861" y="1774"/>
                  </a:lnTo>
                  <a:lnTo>
                    <a:pt x="2857" y="1763"/>
                  </a:lnTo>
                  <a:lnTo>
                    <a:pt x="2852" y="1750"/>
                  </a:lnTo>
                  <a:lnTo>
                    <a:pt x="2847" y="1740"/>
                  </a:lnTo>
                  <a:lnTo>
                    <a:pt x="2842" y="1729"/>
                  </a:lnTo>
                  <a:lnTo>
                    <a:pt x="2836" y="1719"/>
                  </a:lnTo>
                  <a:lnTo>
                    <a:pt x="2822" y="1698"/>
                  </a:lnTo>
                  <a:lnTo>
                    <a:pt x="2807" y="1676"/>
                  </a:lnTo>
                  <a:lnTo>
                    <a:pt x="2794" y="1652"/>
                  </a:lnTo>
                  <a:lnTo>
                    <a:pt x="2782" y="1626"/>
                  </a:lnTo>
                  <a:lnTo>
                    <a:pt x="2766" y="1586"/>
                  </a:lnTo>
                  <a:lnTo>
                    <a:pt x="2753" y="1547"/>
                  </a:lnTo>
                  <a:lnTo>
                    <a:pt x="2740" y="1511"/>
                  </a:lnTo>
                  <a:lnTo>
                    <a:pt x="2728" y="1477"/>
                  </a:lnTo>
                  <a:lnTo>
                    <a:pt x="2720" y="1459"/>
                  </a:lnTo>
                  <a:lnTo>
                    <a:pt x="2713" y="1443"/>
                  </a:lnTo>
                  <a:lnTo>
                    <a:pt x="2704" y="1427"/>
                  </a:lnTo>
                  <a:lnTo>
                    <a:pt x="2695" y="1410"/>
                  </a:lnTo>
                  <a:lnTo>
                    <a:pt x="2685" y="1394"/>
                  </a:lnTo>
                  <a:lnTo>
                    <a:pt x="2673" y="1378"/>
                  </a:lnTo>
                  <a:lnTo>
                    <a:pt x="2659" y="1363"/>
                  </a:lnTo>
                  <a:lnTo>
                    <a:pt x="2644" y="1346"/>
                  </a:lnTo>
                  <a:lnTo>
                    <a:pt x="2646" y="1335"/>
                  </a:lnTo>
                  <a:lnTo>
                    <a:pt x="2648" y="1326"/>
                  </a:lnTo>
                  <a:lnTo>
                    <a:pt x="2649" y="1317"/>
                  </a:lnTo>
                  <a:lnTo>
                    <a:pt x="2649" y="1307"/>
                  </a:lnTo>
                  <a:lnTo>
                    <a:pt x="2644" y="1307"/>
                  </a:lnTo>
                  <a:lnTo>
                    <a:pt x="2635" y="1304"/>
                  </a:lnTo>
                  <a:lnTo>
                    <a:pt x="2619" y="1297"/>
                  </a:lnTo>
                  <a:lnTo>
                    <a:pt x="2600" y="1291"/>
                  </a:lnTo>
                  <a:lnTo>
                    <a:pt x="2590" y="1287"/>
                  </a:lnTo>
                  <a:lnTo>
                    <a:pt x="2576" y="1280"/>
                  </a:lnTo>
                  <a:lnTo>
                    <a:pt x="2561" y="1270"/>
                  </a:lnTo>
                  <a:lnTo>
                    <a:pt x="2547" y="1260"/>
                  </a:lnTo>
                  <a:lnTo>
                    <a:pt x="2532" y="1247"/>
                  </a:lnTo>
                  <a:lnTo>
                    <a:pt x="2520" y="1233"/>
                  </a:lnTo>
                  <a:lnTo>
                    <a:pt x="2508" y="1220"/>
                  </a:lnTo>
                  <a:lnTo>
                    <a:pt x="2505" y="1212"/>
                  </a:lnTo>
                  <a:lnTo>
                    <a:pt x="2502" y="1204"/>
                  </a:lnTo>
                  <a:lnTo>
                    <a:pt x="2499" y="1197"/>
                  </a:lnTo>
                  <a:lnTo>
                    <a:pt x="2499" y="1189"/>
                  </a:lnTo>
                  <a:lnTo>
                    <a:pt x="2499" y="1181"/>
                  </a:lnTo>
                  <a:lnTo>
                    <a:pt x="2503" y="1173"/>
                  </a:lnTo>
                  <a:lnTo>
                    <a:pt x="2507" y="1166"/>
                  </a:lnTo>
                  <a:lnTo>
                    <a:pt x="2513" y="1161"/>
                  </a:lnTo>
                  <a:lnTo>
                    <a:pt x="2520" y="1156"/>
                  </a:lnTo>
                  <a:lnTo>
                    <a:pt x="2527" y="1151"/>
                  </a:lnTo>
                  <a:lnTo>
                    <a:pt x="2536" y="1147"/>
                  </a:lnTo>
                  <a:lnTo>
                    <a:pt x="2543" y="1144"/>
                  </a:lnTo>
                  <a:lnTo>
                    <a:pt x="2561" y="1138"/>
                  </a:lnTo>
                  <a:lnTo>
                    <a:pt x="2576" y="1132"/>
                  </a:lnTo>
                  <a:lnTo>
                    <a:pt x="2582" y="1128"/>
                  </a:lnTo>
                  <a:lnTo>
                    <a:pt x="2589" y="1124"/>
                  </a:lnTo>
                  <a:lnTo>
                    <a:pt x="2592" y="1119"/>
                  </a:lnTo>
                  <a:lnTo>
                    <a:pt x="2595" y="1114"/>
                  </a:lnTo>
                  <a:lnTo>
                    <a:pt x="2602" y="1112"/>
                  </a:lnTo>
                  <a:lnTo>
                    <a:pt x="2610" y="1107"/>
                  </a:lnTo>
                  <a:lnTo>
                    <a:pt x="2609" y="1102"/>
                  </a:lnTo>
                  <a:lnTo>
                    <a:pt x="2605" y="1095"/>
                  </a:lnTo>
                  <a:lnTo>
                    <a:pt x="2600" y="1087"/>
                  </a:lnTo>
                  <a:lnTo>
                    <a:pt x="2595" y="1078"/>
                  </a:lnTo>
                  <a:lnTo>
                    <a:pt x="2589" y="1070"/>
                  </a:lnTo>
                  <a:lnTo>
                    <a:pt x="2582" y="1063"/>
                  </a:lnTo>
                  <a:lnTo>
                    <a:pt x="2577" y="1058"/>
                  </a:lnTo>
                  <a:lnTo>
                    <a:pt x="2574" y="1055"/>
                  </a:lnTo>
                  <a:lnTo>
                    <a:pt x="2574" y="1050"/>
                  </a:lnTo>
                  <a:lnTo>
                    <a:pt x="2571" y="1048"/>
                  </a:lnTo>
                  <a:lnTo>
                    <a:pt x="2567" y="1043"/>
                  </a:lnTo>
                  <a:lnTo>
                    <a:pt x="2566" y="1035"/>
                  </a:lnTo>
                  <a:lnTo>
                    <a:pt x="2563" y="1028"/>
                  </a:lnTo>
                  <a:lnTo>
                    <a:pt x="2562" y="1010"/>
                  </a:lnTo>
                  <a:lnTo>
                    <a:pt x="2563" y="999"/>
                  </a:lnTo>
                  <a:lnTo>
                    <a:pt x="2567" y="990"/>
                  </a:lnTo>
                  <a:lnTo>
                    <a:pt x="2571" y="981"/>
                  </a:lnTo>
                  <a:lnTo>
                    <a:pt x="2576" y="975"/>
                  </a:lnTo>
                  <a:lnTo>
                    <a:pt x="2582" y="969"/>
                  </a:lnTo>
                  <a:lnTo>
                    <a:pt x="2587" y="962"/>
                  </a:lnTo>
                  <a:lnTo>
                    <a:pt x="2592" y="956"/>
                  </a:lnTo>
                  <a:lnTo>
                    <a:pt x="2596" y="951"/>
                  </a:lnTo>
                  <a:lnTo>
                    <a:pt x="2600" y="945"/>
                  </a:lnTo>
                  <a:lnTo>
                    <a:pt x="2606" y="943"/>
                  </a:lnTo>
                  <a:lnTo>
                    <a:pt x="2612" y="942"/>
                  </a:lnTo>
                  <a:lnTo>
                    <a:pt x="2615" y="930"/>
                  </a:lnTo>
                  <a:lnTo>
                    <a:pt x="2615" y="917"/>
                  </a:lnTo>
                  <a:lnTo>
                    <a:pt x="2614" y="905"/>
                  </a:lnTo>
                  <a:lnTo>
                    <a:pt x="2611" y="891"/>
                  </a:lnTo>
                  <a:lnTo>
                    <a:pt x="2609" y="877"/>
                  </a:lnTo>
                  <a:lnTo>
                    <a:pt x="2605" y="863"/>
                  </a:lnTo>
                  <a:lnTo>
                    <a:pt x="2602" y="848"/>
                  </a:lnTo>
                  <a:lnTo>
                    <a:pt x="2602" y="834"/>
                  </a:lnTo>
                  <a:lnTo>
                    <a:pt x="2606" y="831"/>
                  </a:lnTo>
                  <a:lnTo>
                    <a:pt x="2611" y="826"/>
                  </a:lnTo>
                  <a:lnTo>
                    <a:pt x="2615" y="819"/>
                  </a:lnTo>
                  <a:lnTo>
                    <a:pt x="2617" y="815"/>
                  </a:lnTo>
                  <a:lnTo>
                    <a:pt x="2633" y="817"/>
                  </a:lnTo>
                  <a:lnTo>
                    <a:pt x="2646" y="819"/>
                  </a:lnTo>
                  <a:lnTo>
                    <a:pt x="2654" y="822"/>
                  </a:lnTo>
                  <a:lnTo>
                    <a:pt x="2659" y="827"/>
                  </a:lnTo>
                  <a:lnTo>
                    <a:pt x="2664" y="832"/>
                  </a:lnTo>
                  <a:lnTo>
                    <a:pt x="2666" y="839"/>
                  </a:lnTo>
                  <a:lnTo>
                    <a:pt x="2685" y="838"/>
                  </a:lnTo>
                  <a:lnTo>
                    <a:pt x="2702" y="837"/>
                  </a:lnTo>
                  <a:lnTo>
                    <a:pt x="2717" y="834"/>
                  </a:lnTo>
                  <a:lnTo>
                    <a:pt x="2733" y="829"/>
                  </a:lnTo>
                  <a:lnTo>
                    <a:pt x="2733" y="826"/>
                  </a:lnTo>
                  <a:lnTo>
                    <a:pt x="2733" y="824"/>
                  </a:lnTo>
                  <a:lnTo>
                    <a:pt x="2734" y="824"/>
                  </a:lnTo>
                  <a:lnTo>
                    <a:pt x="2737" y="823"/>
                  </a:lnTo>
                  <a:lnTo>
                    <a:pt x="2732" y="813"/>
                  </a:lnTo>
                  <a:lnTo>
                    <a:pt x="2727" y="804"/>
                  </a:lnTo>
                  <a:lnTo>
                    <a:pt x="2719" y="797"/>
                  </a:lnTo>
                  <a:lnTo>
                    <a:pt x="2712" y="789"/>
                  </a:lnTo>
                  <a:lnTo>
                    <a:pt x="2704" y="782"/>
                  </a:lnTo>
                  <a:lnTo>
                    <a:pt x="2698" y="774"/>
                  </a:lnTo>
                  <a:lnTo>
                    <a:pt x="2695" y="769"/>
                  </a:lnTo>
                  <a:lnTo>
                    <a:pt x="2694" y="764"/>
                  </a:lnTo>
                  <a:lnTo>
                    <a:pt x="2693" y="758"/>
                  </a:lnTo>
                  <a:lnTo>
                    <a:pt x="2693" y="752"/>
                  </a:lnTo>
                  <a:lnTo>
                    <a:pt x="2703" y="750"/>
                  </a:lnTo>
                  <a:lnTo>
                    <a:pt x="2717" y="750"/>
                  </a:lnTo>
                  <a:lnTo>
                    <a:pt x="2730" y="753"/>
                  </a:lnTo>
                  <a:lnTo>
                    <a:pt x="2745" y="755"/>
                  </a:lnTo>
                  <a:lnTo>
                    <a:pt x="2761" y="757"/>
                  </a:lnTo>
                  <a:lnTo>
                    <a:pt x="2773" y="758"/>
                  </a:lnTo>
                  <a:lnTo>
                    <a:pt x="2778" y="757"/>
                  </a:lnTo>
                  <a:lnTo>
                    <a:pt x="2782" y="755"/>
                  </a:lnTo>
                  <a:lnTo>
                    <a:pt x="2786" y="753"/>
                  </a:lnTo>
                  <a:lnTo>
                    <a:pt x="2788" y="749"/>
                  </a:lnTo>
                  <a:lnTo>
                    <a:pt x="2789" y="743"/>
                  </a:lnTo>
                  <a:lnTo>
                    <a:pt x="2789" y="738"/>
                  </a:lnTo>
                  <a:lnTo>
                    <a:pt x="2791" y="730"/>
                  </a:lnTo>
                  <a:lnTo>
                    <a:pt x="2789" y="724"/>
                  </a:lnTo>
                  <a:lnTo>
                    <a:pt x="2788" y="710"/>
                  </a:lnTo>
                  <a:lnTo>
                    <a:pt x="2788" y="698"/>
                  </a:lnTo>
                  <a:lnTo>
                    <a:pt x="2789" y="689"/>
                  </a:lnTo>
                  <a:lnTo>
                    <a:pt x="2793" y="676"/>
                  </a:lnTo>
                  <a:lnTo>
                    <a:pt x="2799" y="661"/>
                  </a:lnTo>
                  <a:lnTo>
                    <a:pt x="2807" y="646"/>
                  </a:lnTo>
                  <a:lnTo>
                    <a:pt x="2820" y="620"/>
                  </a:lnTo>
                  <a:lnTo>
                    <a:pt x="2825" y="610"/>
                  </a:lnTo>
                  <a:lnTo>
                    <a:pt x="2786" y="601"/>
                  </a:lnTo>
                  <a:lnTo>
                    <a:pt x="2752" y="591"/>
                  </a:lnTo>
                  <a:lnTo>
                    <a:pt x="2737" y="585"/>
                  </a:lnTo>
                  <a:lnTo>
                    <a:pt x="2724" y="578"/>
                  </a:lnTo>
                  <a:lnTo>
                    <a:pt x="2719" y="575"/>
                  </a:lnTo>
                  <a:lnTo>
                    <a:pt x="2714" y="571"/>
                  </a:lnTo>
                  <a:lnTo>
                    <a:pt x="2710" y="567"/>
                  </a:lnTo>
                  <a:lnTo>
                    <a:pt x="2708" y="563"/>
                  </a:lnTo>
                  <a:lnTo>
                    <a:pt x="2702" y="552"/>
                  </a:lnTo>
                  <a:lnTo>
                    <a:pt x="2699" y="541"/>
                  </a:lnTo>
                  <a:lnTo>
                    <a:pt x="2697" y="531"/>
                  </a:lnTo>
                  <a:lnTo>
                    <a:pt x="2697" y="519"/>
                  </a:lnTo>
                  <a:lnTo>
                    <a:pt x="2695" y="508"/>
                  </a:lnTo>
                  <a:lnTo>
                    <a:pt x="2695" y="497"/>
                  </a:lnTo>
                  <a:lnTo>
                    <a:pt x="2693" y="485"/>
                  </a:lnTo>
                  <a:lnTo>
                    <a:pt x="2689" y="474"/>
                  </a:lnTo>
                  <a:lnTo>
                    <a:pt x="2681" y="455"/>
                  </a:lnTo>
                  <a:lnTo>
                    <a:pt x="2674" y="438"/>
                  </a:lnTo>
                  <a:lnTo>
                    <a:pt x="2665" y="423"/>
                  </a:lnTo>
                  <a:lnTo>
                    <a:pt x="2658" y="408"/>
                  </a:lnTo>
                  <a:lnTo>
                    <a:pt x="2648" y="394"/>
                  </a:lnTo>
                  <a:lnTo>
                    <a:pt x="2636" y="380"/>
                  </a:lnTo>
                  <a:lnTo>
                    <a:pt x="2624" y="366"/>
                  </a:lnTo>
                  <a:lnTo>
                    <a:pt x="2610" y="352"/>
                  </a:lnTo>
                  <a:lnTo>
                    <a:pt x="2587" y="335"/>
                  </a:lnTo>
                  <a:lnTo>
                    <a:pt x="2566" y="319"/>
                  </a:lnTo>
                  <a:lnTo>
                    <a:pt x="2557" y="310"/>
                  </a:lnTo>
                  <a:lnTo>
                    <a:pt x="2550" y="300"/>
                  </a:lnTo>
                  <a:lnTo>
                    <a:pt x="2547" y="294"/>
                  </a:lnTo>
                  <a:lnTo>
                    <a:pt x="2545" y="287"/>
                  </a:lnTo>
                  <a:lnTo>
                    <a:pt x="2543" y="281"/>
                  </a:lnTo>
                  <a:lnTo>
                    <a:pt x="2543" y="275"/>
                  </a:lnTo>
                  <a:lnTo>
                    <a:pt x="2545" y="260"/>
                  </a:lnTo>
                  <a:lnTo>
                    <a:pt x="2546" y="246"/>
                  </a:lnTo>
                  <a:lnTo>
                    <a:pt x="2550" y="235"/>
                  </a:lnTo>
                  <a:lnTo>
                    <a:pt x="2552" y="222"/>
                  </a:lnTo>
                  <a:lnTo>
                    <a:pt x="2556" y="211"/>
                  </a:lnTo>
                  <a:lnTo>
                    <a:pt x="2560" y="198"/>
                  </a:lnTo>
                  <a:lnTo>
                    <a:pt x="2561" y="184"/>
                  </a:lnTo>
                  <a:lnTo>
                    <a:pt x="2562" y="171"/>
                  </a:lnTo>
                  <a:lnTo>
                    <a:pt x="2562" y="119"/>
                  </a:lnTo>
                  <a:lnTo>
                    <a:pt x="2563" y="104"/>
                  </a:lnTo>
                  <a:lnTo>
                    <a:pt x="2566" y="90"/>
                  </a:lnTo>
                  <a:lnTo>
                    <a:pt x="2571" y="78"/>
                  </a:lnTo>
                  <a:lnTo>
                    <a:pt x="2575" y="65"/>
                  </a:lnTo>
                  <a:lnTo>
                    <a:pt x="2580" y="53"/>
                  </a:lnTo>
                  <a:lnTo>
                    <a:pt x="2585" y="40"/>
                  </a:lnTo>
                  <a:lnTo>
                    <a:pt x="2587" y="26"/>
                  </a:lnTo>
                  <a:lnTo>
                    <a:pt x="2589" y="11"/>
                  </a:lnTo>
                  <a:lnTo>
                    <a:pt x="2586" y="6"/>
                  </a:lnTo>
                  <a:lnTo>
                    <a:pt x="2584" y="0"/>
                  </a:lnTo>
                  <a:lnTo>
                    <a:pt x="2533" y="0"/>
                  </a:lnTo>
                  <a:lnTo>
                    <a:pt x="2521" y="1"/>
                  </a:lnTo>
                  <a:lnTo>
                    <a:pt x="2508" y="2"/>
                  </a:lnTo>
                  <a:lnTo>
                    <a:pt x="2497" y="4"/>
                  </a:lnTo>
                  <a:lnTo>
                    <a:pt x="2487" y="6"/>
                  </a:lnTo>
                  <a:lnTo>
                    <a:pt x="2466" y="12"/>
                  </a:lnTo>
                  <a:lnTo>
                    <a:pt x="2441" y="19"/>
                  </a:lnTo>
                  <a:lnTo>
                    <a:pt x="2420" y="24"/>
                  </a:lnTo>
                  <a:lnTo>
                    <a:pt x="2402" y="28"/>
                  </a:lnTo>
                  <a:lnTo>
                    <a:pt x="2393" y="31"/>
                  </a:lnTo>
                  <a:lnTo>
                    <a:pt x="2385" y="36"/>
                  </a:lnTo>
                  <a:lnTo>
                    <a:pt x="2377" y="41"/>
                  </a:lnTo>
                  <a:lnTo>
                    <a:pt x="2369" y="48"/>
                  </a:lnTo>
                  <a:lnTo>
                    <a:pt x="2359" y="60"/>
                  </a:lnTo>
                  <a:lnTo>
                    <a:pt x="2351" y="71"/>
                  </a:lnTo>
                  <a:lnTo>
                    <a:pt x="2344" y="83"/>
                  </a:lnTo>
                  <a:lnTo>
                    <a:pt x="2338" y="94"/>
                  </a:lnTo>
                  <a:lnTo>
                    <a:pt x="2331" y="105"/>
                  </a:lnTo>
                  <a:lnTo>
                    <a:pt x="2325" y="117"/>
                  </a:lnTo>
                  <a:lnTo>
                    <a:pt x="2316" y="128"/>
                  </a:lnTo>
                  <a:lnTo>
                    <a:pt x="2305" y="138"/>
                  </a:lnTo>
                  <a:lnTo>
                    <a:pt x="2294" y="147"/>
                  </a:lnTo>
                  <a:lnTo>
                    <a:pt x="2282" y="154"/>
                  </a:lnTo>
                  <a:lnTo>
                    <a:pt x="2271" y="161"/>
                  </a:lnTo>
                  <a:lnTo>
                    <a:pt x="2259" y="167"/>
                  </a:lnTo>
                  <a:lnTo>
                    <a:pt x="2235" y="176"/>
                  </a:lnTo>
                  <a:lnTo>
                    <a:pt x="2208" y="188"/>
                  </a:lnTo>
                  <a:lnTo>
                    <a:pt x="2182" y="204"/>
                  </a:lnTo>
                  <a:lnTo>
                    <a:pt x="2161" y="221"/>
                  </a:lnTo>
                  <a:lnTo>
                    <a:pt x="2149" y="227"/>
                  </a:lnTo>
                  <a:lnTo>
                    <a:pt x="2137" y="233"/>
                  </a:lnTo>
                  <a:lnTo>
                    <a:pt x="2131" y="236"/>
                  </a:lnTo>
                  <a:lnTo>
                    <a:pt x="2124" y="237"/>
                  </a:lnTo>
                  <a:lnTo>
                    <a:pt x="2117" y="238"/>
                  </a:lnTo>
                  <a:lnTo>
                    <a:pt x="2109" y="238"/>
                  </a:lnTo>
                  <a:lnTo>
                    <a:pt x="2089" y="238"/>
                  </a:lnTo>
                  <a:lnTo>
                    <a:pt x="2079" y="240"/>
                  </a:lnTo>
                  <a:lnTo>
                    <a:pt x="2069" y="240"/>
                  </a:lnTo>
                  <a:lnTo>
                    <a:pt x="2059" y="240"/>
                  </a:lnTo>
                  <a:lnTo>
                    <a:pt x="2049" y="240"/>
                  </a:lnTo>
                  <a:lnTo>
                    <a:pt x="2048" y="255"/>
                  </a:lnTo>
                  <a:lnTo>
                    <a:pt x="2046" y="270"/>
                  </a:lnTo>
                  <a:lnTo>
                    <a:pt x="2048" y="281"/>
                  </a:lnTo>
                  <a:lnTo>
                    <a:pt x="2050" y="292"/>
                  </a:lnTo>
                  <a:lnTo>
                    <a:pt x="2055" y="301"/>
                  </a:lnTo>
                  <a:lnTo>
                    <a:pt x="2061" y="310"/>
                  </a:lnTo>
                  <a:lnTo>
                    <a:pt x="2075" y="326"/>
                  </a:lnTo>
                  <a:lnTo>
                    <a:pt x="2092" y="344"/>
                  </a:lnTo>
                  <a:lnTo>
                    <a:pt x="2100" y="355"/>
                  </a:lnTo>
                  <a:lnTo>
                    <a:pt x="2107" y="366"/>
                  </a:lnTo>
                  <a:lnTo>
                    <a:pt x="2113" y="378"/>
                  </a:lnTo>
                  <a:lnTo>
                    <a:pt x="2118" y="389"/>
                  </a:lnTo>
                  <a:lnTo>
                    <a:pt x="2122" y="400"/>
                  </a:lnTo>
                  <a:lnTo>
                    <a:pt x="2124" y="413"/>
                  </a:lnTo>
                  <a:lnTo>
                    <a:pt x="2126" y="427"/>
                  </a:lnTo>
                  <a:lnTo>
                    <a:pt x="2126" y="440"/>
                  </a:lnTo>
                  <a:lnTo>
                    <a:pt x="2124" y="457"/>
                  </a:lnTo>
                  <a:lnTo>
                    <a:pt x="2122" y="472"/>
                  </a:lnTo>
                  <a:lnTo>
                    <a:pt x="2115" y="484"/>
                  </a:lnTo>
                  <a:lnTo>
                    <a:pt x="2109" y="497"/>
                  </a:lnTo>
                  <a:lnTo>
                    <a:pt x="2092" y="521"/>
                  </a:lnTo>
                  <a:lnTo>
                    <a:pt x="2070" y="546"/>
                  </a:lnTo>
                  <a:lnTo>
                    <a:pt x="2041" y="581"/>
                  </a:lnTo>
                  <a:lnTo>
                    <a:pt x="2015" y="612"/>
                  </a:lnTo>
                  <a:lnTo>
                    <a:pt x="2000" y="626"/>
                  </a:lnTo>
                  <a:lnTo>
                    <a:pt x="1985" y="639"/>
                  </a:lnTo>
                  <a:lnTo>
                    <a:pt x="1976" y="645"/>
                  </a:lnTo>
                  <a:lnTo>
                    <a:pt x="1967" y="651"/>
                  </a:lnTo>
                  <a:lnTo>
                    <a:pt x="1957" y="656"/>
                  </a:lnTo>
                  <a:lnTo>
                    <a:pt x="1946" y="661"/>
                  </a:lnTo>
                  <a:lnTo>
                    <a:pt x="1926" y="671"/>
                  </a:lnTo>
                  <a:lnTo>
                    <a:pt x="1908" y="681"/>
                  </a:lnTo>
                  <a:lnTo>
                    <a:pt x="1892" y="693"/>
                  </a:lnTo>
                  <a:lnTo>
                    <a:pt x="1877" y="704"/>
                  </a:lnTo>
                  <a:lnTo>
                    <a:pt x="1849" y="729"/>
                  </a:lnTo>
                  <a:lnTo>
                    <a:pt x="1819" y="759"/>
                  </a:lnTo>
                  <a:lnTo>
                    <a:pt x="1802" y="779"/>
                  </a:lnTo>
                  <a:lnTo>
                    <a:pt x="1788" y="799"/>
                  </a:lnTo>
                  <a:lnTo>
                    <a:pt x="1782" y="809"/>
                  </a:lnTo>
                  <a:lnTo>
                    <a:pt x="1774" y="818"/>
                  </a:lnTo>
                  <a:lnTo>
                    <a:pt x="1765" y="826"/>
                  </a:lnTo>
                  <a:lnTo>
                    <a:pt x="1757" y="832"/>
                  </a:lnTo>
                  <a:lnTo>
                    <a:pt x="1760" y="839"/>
                  </a:lnTo>
                  <a:lnTo>
                    <a:pt x="1763" y="847"/>
                  </a:lnTo>
                  <a:lnTo>
                    <a:pt x="1765" y="854"/>
                  </a:lnTo>
                  <a:lnTo>
                    <a:pt x="1767" y="862"/>
                  </a:lnTo>
                  <a:lnTo>
                    <a:pt x="1765" y="876"/>
                  </a:lnTo>
                  <a:lnTo>
                    <a:pt x="1764" y="887"/>
                  </a:lnTo>
                  <a:lnTo>
                    <a:pt x="1762" y="898"/>
                  </a:lnTo>
                  <a:lnTo>
                    <a:pt x="1759" y="908"/>
                  </a:lnTo>
                  <a:lnTo>
                    <a:pt x="1757" y="920"/>
                  </a:lnTo>
                  <a:lnTo>
                    <a:pt x="1755" y="931"/>
                  </a:lnTo>
                  <a:lnTo>
                    <a:pt x="1754" y="942"/>
                  </a:lnTo>
                  <a:lnTo>
                    <a:pt x="1753" y="956"/>
                  </a:lnTo>
                  <a:lnTo>
                    <a:pt x="1753" y="1012"/>
                  </a:lnTo>
                  <a:lnTo>
                    <a:pt x="1753" y="1029"/>
                  </a:lnTo>
                  <a:lnTo>
                    <a:pt x="1754" y="1044"/>
                  </a:lnTo>
                  <a:lnTo>
                    <a:pt x="1755" y="1058"/>
                  </a:lnTo>
                  <a:lnTo>
                    <a:pt x="1758" y="1071"/>
                  </a:lnTo>
                  <a:lnTo>
                    <a:pt x="1762" y="1085"/>
                  </a:lnTo>
                  <a:lnTo>
                    <a:pt x="1767" y="1098"/>
                  </a:lnTo>
                  <a:lnTo>
                    <a:pt x="1773" y="1110"/>
                  </a:lnTo>
                  <a:lnTo>
                    <a:pt x="1782" y="1124"/>
                  </a:lnTo>
                  <a:lnTo>
                    <a:pt x="1787" y="1129"/>
                  </a:lnTo>
                  <a:lnTo>
                    <a:pt x="1793" y="1134"/>
                  </a:lnTo>
                  <a:lnTo>
                    <a:pt x="1799" y="1138"/>
                  </a:lnTo>
                  <a:lnTo>
                    <a:pt x="1805" y="1142"/>
                  </a:lnTo>
                  <a:lnTo>
                    <a:pt x="1810" y="1147"/>
                  </a:lnTo>
                  <a:lnTo>
                    <a:pt x="1816" y="1151"/>
                  </a:lnTo>
                  <a:lnTo>
                    <a:pt x="1818" y="1157"/>
                  </a:lnTo>
                  <a:lnTo>
                    <a:pt x="1819" y="1164"/>
                  </a:lnTo>
                  <a:lnTo>
                    <a:pt x="1818" y="1176"/>
                  </a:lnTo>
                  <a:lnTo>
                    <a:pt x="1816" y="1186"/>
                  </a:lnTo>
                  <a:lnTo>
                    <a:pt x="1812" y="1194"/>
                  </a:lnTo>
                  <a:lnTo>
                    <a:pt x="1805" y="1203"/>
                  </a:lnTo>
                  <a:lnTo>
                    <a:pt x="1792" y="1218"/>
                  </a:lnTo>
                  <a:lnTo>
                    <a:pt x="1777" y="1235"/>
                  </a:lnTo>
                  <a:lnTo>
                    <a:pt x="1770" y="1236"/>
                  </a:lnTo>
                  <a:lnTo>
                    <a:pt x="1767" y="1238"/>
                  </a:lnTo>
                  <a:lnTo>
                    <a:pt x="1767" y="1247"/>
                  </a:lnTo>
                  <a:lnTo>
                    <a:pt x="1769" y="1256"/>
                  </a:lnTo>
                  <a:lnTo>
                    <a:pt x="1773" y="1263"/>
                  </a:lnTo>
                  <a:lnTo>
                    <a:pt x="1777" y="1271"/>
                  </a:lnTo>
                  <a:lnTo>
                    <a:pt x="1780" y="1279"/>
                  </a:lnTo>
                  <a:lnTo>
                    <a:pt x="1784" y="1286"/>
                  </a:lnTo>
                  <a:lnTo>
                    <a:pt x="1787" y="1295"/>
                  </a:lnTo>
                  <a:lnTo>
                    <a:pt x="1788" y="1304"/>
                  </a:lnTo>
                  <a:lnTo>
                    <a:pt x="1787" y="1309"/>
                  </a:lnTo>
                  <a:lnTo>
                    <a:pt x="1785" y="1314"/>
                  </a:lnTo>
                  <a:lnTo>
                    <a:pt x="1784" y="1319"/>
                  </a:lnTo>
                  <a:lnTo>
                    <a:pt x="1782" y="1322"/>
                  </a:lnTo>
                  <a:lnTo>
                    <a:pt x="1775" y="1330"/>
                  </a:lnTo>
                  <a:lnTo>
                    <a:pt x="1769" y="1336"/>
                  </a:lnTo>
                  <a:lnTo>
                    <a:pt x="1760" y="1342"/>
                  </a:lnTo>
                  <a:lnTo>
                    <a:pt x="1753" y="1349"/>
                  </a:lnTo>
                  <a:lnTo>
                    <a:pt x="1745" y="1356"/>
                  </a:lnTo>
                  <a:lnTo>
                    <a:pt x="1740" y="1365"/>
                  </a:lnTo>
                  <a:lnTo>
                    <a:pt x="1733" y="1379"/>
                  </a:lnTo>
                  <a:lnTo>
                    <a:pt x="1724" y="1391"/>
                  </a:lnTo>
                  <a:lnTo>
                    <a:pt x="1719" y="1396"/>
                  </a:lnTo>
                  <a:lnTo>
                    <a:pt x="1714" y="1400"/>
                  </a:lnTo>
                  <a:lnTo>
                    <a:pt x="1708" y="1404"/>
                  </a:lnTo>
                  <a:lnTo>
                    <a:pt x="1699" y="1404"/>
                  </a:lnTo>
                  <a:lnTo>
                    <a:pt x="1635" y="1404"/>
                  </a:lnTo>
                  <a:lnTo>
                    <a:pt x="1626" y="1405"/>
                  </a:lnTo>
                  <a:lnTo>
                    <a:pt x="1618" y="1406"/>
                  </a:lnTo>
                  <a:lnTo>
                    <a:pt x="1611" y="1410"/>
                  </a:lnTo>
                  <a:lnTo>
                    <a:pt x="1605" y="1413"/>
                  </a:lnTo>
                  <a:lnTo>
                    <a:pt x="1592" y="1423"/>
                  </a:lnTo>
                  <a:lnTo>
                    <a:pt x="1581" y="1433"/>
                  </a:lnTo>
                  <a:lnTo>
                    <a:pt x="1570" y="1444"/>
                  </a:lnTo>
                  <a:lnTo>
                    <a:pt x="1558" y="1453"/>
                  </a:lnTo>
                  <a:lnTo>
                    <a:pt x="1552" y="1457"/>
                  </a:lnTo>
                  <a:lnTo>
                    <a:pt x="1544" y="1460"/>
                  </a:lnTo>
                  <a:lnTo>
                    <a:pt x="1537" y="1462"/>
                  </a:lnTo>
                  <a:lnTo>
                    <a:pt x="1528" y="1463"/>
                  </a:lnTo>
                  <a:lnTo>
                    <a:pt x="1514" y="1462"/>
                  </a:lnTo>
                  <a:lnTo>
                    <a:pt x="1502" y="1458"/>
                  </a:lnTo>
                  <a:lnTo>
                    <a:pt x="1490" y="1453"/>
                  </a:lnTo>
                  <a:lnTo>
                    <a:pt x="1480" y="1447"/>
                  </a:lnTo>
                  <a:lnTo>
                    <a:pt x="1459" y="1432"/>
                  </a:lnTo>
                  <a:lnTo>
                    <a:pt x="1435" y="1418"/>
                  </a:lnTo>
                  <a:lnTo>
                    <a:pt x="1429" y="1415"/>
                  </a:lnTo>
                  <a:lnTo>
                    <a:pt x="1423" y="1413"/>
                  </a:lnTo>
                  <a:lnTo>
                    <a:pt x="1416" y="1412"/>
                  </a:lnTo>
                  <a:lnTo>
                    <a:pt x="1410" y="1412"/>
                  </a:lnTo>
                  <a:lnTo>
                    <a:pt x="1398" y="1412"/>
                  </a:lnTo>
                  <a:lnTo>
                    <a:pt x="1385" y="1412"/>
                  </a:lnTo>
                  <a:lnTo>
                    <a:pt x="1374" y="1412"/>
                  </a:lnTo>
                  <a:lnTo>
                    <a:pt x="1361" y="1410"/>
                  </a:lnTo>
                  <a:lnTo>
                    <a:pt x="1356" y="1409"/>
                  </a:lnTo>
                  <a:lnTo>
                    <a:pt x="1351" y="1406"/>
                  </a:lnTo>
                  <a:lnTo>
                    <a:pt x="1345" y="1404"/>
                  </a:lnTo>
                  <a:lnTo>
                    <a:pt x="1340" y="1399"/>
                  </a:lnTo>
                  <a:lnTo>
                    <a:pt x="1336" y="1394"/>
                  </a:lnTo>
                  <a:lnTo>
                    <a:pt x="1334" y="1388"/>
                  </a:lnTo>
                  <a:lnTo>
                    <a:pt x="1331" y="1381"/>
                  </a:lnTo>
                  <a:lnTo>
                    <a:pt x="1330" y="1376"/>
                  </a:lnTo>
                  <a:lnTo>
                    <a:pt x="1327" y="1370"/>
                  </a:lnTo>
                  <a:lnTo>
                    <a:pt x="1324" y="1366"/>
                  </a:lnTo>
                  <a:lnTo>
                    <a:pt x="1320" y="1363"/>
                  </a:lnTo>
                  <a:lnTo>
                    <a:pt x="1314" y="1363"/>
                  </a:lnTo>
                  <a:lnTo>
                    <a:pt x="1309" y="1363"/>
                  </a:lnTo>
                  <a:lnTo>
                    <a:pt x="1305" y="1364"/>
                  </a:lnTo>
                  <a:lnTo>
                    <a:pt x="1300" y="1365"/>
                  </a:lnTo>
                  <a:lnTo>
                    <a:pt x="1296" y="1366"/>
                  </a:lnTo>
                  <a:lnTo>
                    <a:pt x="1288" y="1373"/>
                  </a:lnTo>
                  <a:lnTo>
                    <a:pt x="1282" y="1378"/>
                  </a:lnTo>
                  <a:lnTo>
                    <a:pt x="1275" y="1384"/>
                  </a:lnTo>
                  <a:lnTo>
                    <a:pt x="1267" y="1389"/>
                  </a:lnTo>
                  <a:lnTo>
                    <a:pt x="1263" y="1390"/>
                  </a:lnTo>
                  <a:lnTo>
                    <a:pt x="1260" y="1393"/>
                  </a:lnTo>
                  <a:lnTo>
                    <a:pt x="1255" y="1394"/>
                  </a:lnTo>
                  <a:lnTo>
                    <a:pt x="1250" y="1394"/>
                  </a:lnTo>
                  <a:lnTo>
                    <a:pt x="1236" y="1390"/>
                  </a:lnTo>
                  <a:lnTo>
                    <a:pt x="1222" y="1385"/>
                  </a:lnTo>
                  <a:lnTo>
                    <a:pt x="1209" y="1386"/>
                  </a:lnTo>
                  <a:lnTo>
                    <a:pt x="1199" y="1388"/>
                  </a:lnTo>
                  <a:lnTo>
                    <a:pt x="1189" y="1390"/>
                  </a:lnTo>
                  <a:lnTo>
                    <a:pt x="1179" y="1394"/>
                  </a:lnTo>
                  <a:lnTo>
                    <a:pt x="1170" y="1398"/>
                  </a:lnTo>
                  <a:lnTo>
                    <a:pt x="1162" y="1403"/>
                  </a:lnTo>
                  <a:lnTo>
                    <a:pt x="1154" y="1408"/>
                  </a:lnTo>
                  <a:lnTo>
                    <a:pt x="1147" y="1414"/>
                  </a:lnTo>
                  <a:lnTo>
                    <a:pt x="1114" y="1440"/>
                  </a:lnTo>
                  <a:lnTo>
                    <a:pt x="1079" y="1468"/>
                  </a:lnTo>
                  <a:lnTo>
                    <a:pt x="1070" y="1473"/>
                  </a:lnTo>
                  <a:lnTo>
                    <a:pt x="1061" y="1477"/>
                  </a:lnTo>
                  <a:lnTo>
                    <a:pt x="1052" y="1481"/>
                  </a:lnTo>
                  <a:lnTo>
                    <a:pt x="1045" y="1483"/>
                  </a:lnTo>
                  <a:lnTo>
                    <a:pt x="1027" y="1488"/>
                  </a:lnTo>
                  <a:lnTo>
                    <a:pt x="1011" y="1491"/>
                  </a:lnTo>
                  <a:lnTo>
                    <a:pt x="995" y="1493"/>
                  </a:lnTo>
                  <a:lnTo>
                    <a:pt x="977" y="1497"/>
                  </a:lnTo>
                  <a:lnTo>
                    <a:pt x="960" y="1502"/>
                  </a:lnTo>
                  <a:lnTo>
                    <a:pt x="941" y="1511"/>
                  </a:lnTo>
                  <a:lnTo>
                    <a:pt x="931" y="1516"/>
                  </a:lnTo>
                  <a:lnTo>
                    <a:pt x="922" y="1523"/>
                  </a:lnTo>
                  <a:lnTo>
                    <a:pt x="914" y="1531"/>
                  </a:lnTo>
                  <a:lnTo>
                    <a:pt x="907" y="1538"/>
                  </a:lnTo>
                  <a:lnTo>
                    <a:pt x="899" y="1545"/>
                  </a:lnTo>
                  <a:lnTo>
                    <a:pt x="891" y="1550"/>
                  </a:lnTo>
                  <a:lnTo>
                    <a:pt x="886" y="1552"/>
                  </a:lnTo>
                  <a:lnTo>
                    <a:pt x="881" y="1553"/>
                  </a:lnTo>
                  <a:lnTo>
                    <a:pt x="876" y="1555"/>
                  </a:lnTo>
                  <a:lnTo>
                    <a:pt x="869" y="1555"/>
                  </a:lnTo>
                  <a:lnTo>
                    <a:pt x="864" y="1555"/>
                  </a:lnTo>
                  <a:lnTo>
                    <a:pt x="859" y="1553"/>
                  </a:lnTo>
                  <a:lnTo>
                    <a:pt x="855" y="1552"/>
                  </a:lnTo>
                  <a:lnTo>
                    <a:pt x="852" y="1550"/>
                  </a:lnTo>
                  <a:lnTo>
                    <a:pt x="844" y="1545"/>
                  </a:lnTo>
                  <a:lnTo>
                    <a:pt x="837" y="1538"/>
                  </a:lnTo>
                  <a:lnTo>
                    <a:pt x="829" y="1532"/>
                  </a:lnTo>
                  <a:lnTo>
                    <a:pt x="823" y="1526"/>
                  </a:lnTo>
                  <a:lnTo>
                    <a:pt x="818" y="1523"/>
                  </a:lnTo>
                  <a:lnTo>
                    <a:pt x="814" y="1522"/>
                  </a:lnTo>
                  <a:lnTo>
                    <a:pt x="809" y="1521"/>
                  </a:lnTo>
                  <a:lnTo>
                    <a:pt x="804" y="1521"/>
                  </a:lnTo>
                  <a:lnTo>
                    <a:pt x="798" y="1522"/>
                  </a:lnTo>
                  <a:lnTo>
                    <a:pt x="791" y="1524"/>
                  </a:lnTo>
                  <a:lnTo>
                    <a:pt x="788" y="1528"/>
                  </a:lnTo>
                  <a:lnTo>
                    <a:pt x="784" y="1533"/>
                  </a:lnTo>
                  <a:lnTo>
                    <a:pt x="778" y="1545"/>
                  </a:lnTo>
                  <a:lnTo>
                    <a:pt x="771" y="1557"/>
                  </a:lnTo>
                  <a:lnTo>
                    <a:pt x="765" y="1572"/>
                  </a:lnTo>
                  <a:lnTo>
                    <a:pt x="758" y="1586"/>
                  </a:lnTo>
                  <a:lnTo>
                    <a:pt x="751" y="1598"/>
                  </a:lnTo>
                  <a:lnTo>
                    <a:pt x="744" y="1614"/>
                  </a:lnTo>
                  <a:lnTo>
                    <a:pt x="744" y="1614"/>
                  </a:lnTo>
                  <a:lnTo>
                    <a:pt x="755" y="1621"/>
                  </a:lnTo>
                  <a:lnTo>
                    <a:pt x="768" y="1630"/>
                  </a:lnTo>
                  <a:lnTo>
                    <a:pt x="778" y="1640"/>
                  </a:lnTo>
                  <a:lnTo>
                    <a:pt x="788" y="1649"/>
                  </a:lnTo>
                  <a:lnTo>
                    <a:pt x="795" y="1660"/>
                  </a:lnTo>
                  <a:lnTo>
                    <a:pt x="801" y="1671"/>
                  </a:lnTo>
                  <a:lnTo>
                    <a:pt x="803" y="1678"/>
                  </a:lnTo>
                  <a:lnTo>
                    <a:pt x="805" y="1685"/>
                  </a:lnTo>
                  <a:lnTo>
                    <a:pt x="807" y="1691"/>
                  </a:lnTo>
                  <a:lnTo>
                    <a:pt x="807" y="1700"/>
                  </a:lnTo>
                  <a:lnTo>
                    <a:pt x="807" y="1721"/>
                  </a:lnTo>
                  <a:lnTo>
                    <a:pt x="793" y="1725"/>
                  </a:lnTo>
                  <a:lnTo>
                    <a:pt x="779" y="1731"/>
                  </a:lnTo>
                  <a:lnTo>
                    <a:pt x="768" y="1738"/>
                  </a:lnTo>
                  <a:lnTo>
                    <a:pt x="758" y="1745"/>
                  </a:lnTo>
                  <a:lnTo>
                    <a:pt x="748" y="1754"/>
                  </a:lnTo>
                  <a:lnTo>
                    <a:pt x="739" y="1764"/>
                  </a:lnTo>
                  <a:lnTo>
                    <a:pt x="731" y="1775"/>
                  </a:lnTo>
                  <a:lnTo>
                    <a:pt x="725" y="1787"/>
                  </a:lnTo>
                  <a:lnTo>
                    <a:pt x="720" y="1798"/>
                  </a:lnTo>
                  <a:lnTo>
                    <a:pt x="715" y="1811"/>
                  </a:lnTo>
                  <a:lnTo>
                    <a:pt x="711" y="1824"/>
                  </a:lnTo>
                  <a:lnTo>
                    <a:pt x="709" y="1838"/>
                  </a:lnTo>
                  <a:lnTo>
                    <a:pt x="706" y="1852"/>
                  </a:lnTo>
                  <a:lnTo>
                    <a:pt x="705" y="1866"/>
                  </a:lnTo>
                  <a:lnTo>
                    <a:pt x="704" y="1881"/>
                  </a:lnTo>
                  <a:lnTo>
                    <a:pt x="704" y="1896"/>
                  </a:lnTo>
                  <a:lnTo>
                    <a:pt x="704" y="1972"/>
                  </a:lnTo>
                  <a:lnTo>
                    <a:pt x="661" y="1972"/>
                  </a:lnTo>
                  <a:lnTo>
                    <a:pt x="623" y="1972"/>
                  </a:lnTo>
                  <a:lnTo>
                    <a:pt x="586" y="1972"/>
                  </a:lnTo>
                  <a:lnTo>
                    <a:pt x="543" y="1972"/>
                  </a:lnTo>
                  <a:lnTo>
                    <a:pt x="528" y="1974"/>
                  </a:lnTo>
                  <a:lnTo>
                    <a:pt x="515" y="1977"/>
                  </a:lnTo>
                  <a:lnTo>
                    <a:pt x="504" y="1982"/>
                  </a:lnTo>
                  <a:lnTo>
                    <a:pt x="494" y="1989"/>
                  </a:lnTo>
                  <a:lnTo>
                    <a:pt x="483" y="1995"/>
                  </a:lnTo>
                  <a:lnTo>
                    <a:pt x="473" y="2002"/>
                  </a:lnTo>
                  <a:lnTo>
                    <a:pt x="460" y="2009"/>
                  </a:lnTo>
                  <a:lnTo>
                    <a:pt x="446" y="2015"/>
                  </a:lnTo>
                  <a:lnTo>
                    <a:pt x="426" y="2021"/>
                  </a:lnTo>
                  <a:lnTo>
                    <a:pt x="407" y="2026"/>
                  </a:lnTo>
                  <a:lnTo>
                    <a:pt x="389" y="2030"/>
                  </a:lnTo>
                  <a:lnTo>
                    <a:pt x="367" y="2036"/>
                  </a:lnTo>
                  <a:lnTo>
                    <a:pt x="333" y="2049"/>
                  </a:lnTo>
                  <a:lnTo>
                    <a:pt x="302" y="2061"/>
                  </a:lnTo>
                  <a:lnTo>
                    <a:pt x="287" y="2068"/>
                  </a:lnTo>
                  <a:lnTo>
                    <a:pt x="272" y="2073"/>
                  </a:lnTo>
                  <a:lnTo>
                    <a:pt x="254" y="2078"/>
                  </a:lnTo>
                  <a:lnTo>
                    <a:pt x="235" y="2082"/>
                  </a:lnTo>
                  <a:lnTo>
                    <a:pt x="214" y="2082"/>
                  </a:lnTo>
                  <a:lnTo>
                    <a:pt x="203" y="2077"/>
                  </a:lnTo>
                  <a:lnTo>
                    <a:pt x="193" y="2073"/>
                  </a:lnTo>
                  <a:lnTo>
                    <a:pt x="128" y="2073"/>
                  </a:lnTo>
                  <a:lnTo>
                    <a:pt x="114" y="2074"/>
                  </a:lnTo>
                  <a:lnTo>
                    <a:pt x="101" y="2077"/>
                  </a:lnTo>
                  <a:lnTo>
                    <a:pt x="89" y="2080"/>
                  </a:lnTo>
                  <a:lnTo>
                    <a:pt x="76" y="2084"/>
                  </a:lnTo>
                  <a:lnTo>
                    <a:pt x="65" y="2090"/>
                  </a:lnTo>
                  <a:lnTo>
                    <a:pt x="55" y="2098"/>
                  </a:lnTo>
                  <a:lnTo>
                    <a:pt x="45" y="2107"/>
                  </a:lnTo>
                  <a:lnTo>
                    <a:pt x="36" y="2115"/>
                  </a:lnTo>
                  <a:lnTo>
                    <a:pt x="28" y="2125"/>
                  </a:lnTo>
                  <a:lnTo>
                    <a:pt x="21" y="2137"/>
                  </a:lnTo>
                  <a:lnTo>
                    <a:pt x="15" y="2148"/>
                  </a:lnTo>
                  <a:lnTo>
                    <a:pt x="10" y="2161"/>
                  </a:lnTo>
                  <a:lnTo>
                    <a:pt x="6" y="2173"/>
                  </a:lnTo>
                  <a:lnTo>
                    <a:pt x="2" y="2186"/>
                  </a:lnTo>
                  <a:lnTo>
                    <a:pt x="1" y="2199"/>
                  </a:lnTo>
                  <a:lnTo>
                    <a:pt x="0" y="2213"/>
                  </a:lnTo>
                  <a:lnTo>
                    <a:pt x="1" y="2225"/>
                  </a:lnTo>
                  <a:lnTo>
                    <a:pt x="5" y="2236"/>
                  </a:lnTo>
                  <a:lnTo>
                    <a:pt x="10" y="2245"/>
                  </a:lnTo>
                  <a:lnTo>
                    <a:pt x="15" y="2253"/>
                  </a:lnTo>
                  <a:lnTo>
                    <a:pt x="28" y="2271"/>
                  </a:lnTo>
                  <a:lnTo>
                    <a:pt x="42" y="2290"/>
                  </a:lnTo>
                  <a:lnTo>
                    <a:pt x="51" y="2307"/>
                  </a:lnTo>
                  <a:lnTo>
                    <a:pt x="57" y="2324"/>
                  </a:lnTo>
                  <a:lnTo>
                    <a:pt x="62" y="2340"/>
                  </a:lnTo>
                  <a:lnTo>
                    <a:pt x="66" y="2356"/>
                  </a:lnTo>
                  <a:lnTo>
                    <a:pt x="71" y="2390"/>
                  </a:lnTo>
                  <a:lnTo>
                    <a:pt x="76" y="2428"/>
                  </a:lnTo>
                  <a:lnTo>
                    <a:pt x="80" y="2442"/>
                  </a:lnTo>
                  <a:lnTo>
                    <a:pt x="84" y="2455"/>
                  </a:lnTo>
                  <a:lnTo>
                    <a:pt x="89" y="2468"/>
                  </a:lnTo>
                  <a:lnTo>
                    <a:pt x="95" y="2479"/>
                  </a:lnTo>
                  <a:lnTo>
                    <a:pt x="101" y="2491"/>
                  </a:lnTo>
                  <a:lnTo>
                    <a:pt x="109" y="2501"/>
                  </a:lnTo>
                  <a:lnTo>
                    <a:pt x="118" y="2511"/>
                  </a:lnTo>
                  <a:lnTo>
                    <a:pt x="128" y="2519"/>
                  </a:lnTo>
                  <a:lnTo>
                    <a:pt x="136" y="2527"/>
                  </a:lnTo>
                  <a:lnTo>
                    <a:pt x="148" y="2536"/>
                  </a:lnTo>
                  <a:lnTo>
                    <a:pt x="159" y="2543"/>
                  </a:lnTo>
                  <a:lnTo>
                    <a:pt x="170" y="2551"/>
                  </a:lnTo>
                  <a:lnTo>
                    <a:pt x="195" y="2565"/>
                  </a:lnTo>
                  <a:lnTo>
                    <a:pt x="222" y="2578"/>
                  </a:lnTo>
                  <a:lnTo>
                    <a:pt x="234" y="2585"/>
                  </a:lnTo>
                  <a:lnTo>
                    <a:pt x="244" y="2591"/>
                  </a:lnTo>
                  <a:lnTo>
                    <a:pt x="254" y="2598"/>
                  </a:lnTo>
                  <a:lnTo>
                    <a:pt x="263" y="2606"/>
                  </a:lnTo>
                  <a:lnTo>
                    <a:pt x="282" y="2620"/>
                  </a:lnTo>
                  <a:lnTo>
                    <a:pt x="305" y="2634"/>
                  </a:lnTo>
                  <a:lnTo>
                    <a:pt x="316" y="2640"/>
                  </a:lnTo>
                  <a:lnTo>
                    <a:pt x="328" y="2644"/>
                  </a:lnTo>
                  <a:lnTo>
                    <a:pt x="340" y="2647"/>
                  </a:lnTo>
                  <a:lnTo>
                    <a:pt x="351" y="2650"/>
                  </a:lnTo>
                  <a:lnTo>
                    <a:pt x="362" y="2655"/>
                  </a:lnTo>
                  <a:lnTo>
                    <a:pt x="372" y="2660"/>
                  </a:lnTo>
                  <a:lnTo>
                    <a:pt x="382" y="2666"/>
                  </a:lnTo>
                  <a:lnTo>
                    <a:pt x="391" y="2676"/>
                  </a:lnTo>
                  <a:lnTo>
                    <a:pt x="396" y="2684"/>
                  </a:lnTo>
                  <a:lnTo>
                    <a:pt x="401" y="2691"/>
                  </a:lnTo>
                  <a:lnTo>
                    <a:pt x="405" y="2699"/>
                  </a:lnTo>
                  <a:lnTo>
                    <a:pt x="409" y="2706"/>
                  </a:lnTo>
                  <a:lnTo>
                    <a:pt x="412" y="2721"/>
                  </a:lnTo>
                  <a:lnTo>
                    <a:pt x="416" y="2737"/>
                  </a:lnTo>
                  <a:lnTo>
                    <a:pt x="419" y="2769"/>
                  </a:lnTo>
                  <a:lnTo>
                    <a:pt x="420" y="2806"/>
                  </a:lnTo>
                  <a:lnTo>
                    <a:pt x="424" y="2831"/>
                  </a:lnTo>
                  <a:lnTo>
                    <a:pt x="429" y="2853"/>
                  </a:lnTo>
                  <a:lnTo>
                    <a:pt x="431" y="2863"/>
                  </a:lnTo>
                  <a:lnTo>
                    <a:pt x="434" y="2875"/>
                  </a:lnTo>
                  <a:lnTo>
                    <a:pt x="435" y="2887"/>
                  </a:lnTo>
                  <a:lnTo>
                    <a:pt x="436" y="2901"/>
                  </a:lnTo>
                  <a:lnTo>
                    <a:pt x="435" y="2908"/>
                  </a:lnTo>
                  <a:lnTo>
                    <a:pt x="433" y="2916"/>
                  </a:lnTo>
                  <a:lnTo>
                    <a:pt x="429" y="2922"/>
                  </a:lnTo>
                  <a:lnTo>
                    <a:pt x="424" y="2928"/>
                  </a:lnTo>
                  <a:lnTo>
                    <a:pt x="417" y="2934"/>
                  </a:lnTo>
                  <a:lnTo>
                    <a:pt x="411" y="2937"/>
                  </a:lnTo>
                  <a:lnTo>
                    <a:pt x="404" y="2942"/>
                  </a:lnTo>
                  <a:lnTo>
                    <a:pt x="396" y="2946"/>
                  </a:lnTo>
                  <a:lnTo>
                    <a:pt x="385" y="2952"/>
                  </a:lnTo>
                  <a:lnTo>
                    <a:pt x="375" y="2961"/>
                  </a:lnTo>
                  <a:lnTo>
                    <a:pt x="366" y="2970"/>
                  </a:lnTo>
                  <a:lnTo>
                    <a:pt x="355" y="2977"/>
                  </a:lnTo>
                  <a:lnTo>
                    <a:pt x="332" y="2990"/>
                  </a:lnTo>
                  <a:lnTo>
                    <a:pt x="313" y="3004"/>
                  </a:lnTo>
                  <a:lnTo>
                    <a:pt x="306" y="3011"/>
                  </a:lnTo>
                  <a:lnTo>
                    <a:pt x="301" y="3021"/>
                  </a:lnTo>
                  <a:lnTo>
                    <a:pt x="296" y="3031"/>
                  </a:lnTo>
                  <a:lnTo>
                    <a:pt x="293" y="3044"/>
                  </a:lnTo>
                  <a:lnTo>
                    <a:pt x="292" y="3056"/>
                  </a:lnTo>
                  <a:lnTo>
                    <a:pt x="291" y="3068"/>
                  </a:lnTo>
                  <a:lnTo>
                    <a:pt x="288" y="3073"/>
                  </a:lnTo>
                  <a:lnTo>
                    <a:pt x="287" y="3078"/>
                  </a:lnTo>
                  <a:lnTo>
                    <a:pt x="284" y="3083"/>
                  </a:lnTo>
                  <a:lnTo>
                    <a:pt x="281" y="3088"/>
                  </a:lnTo>
                  <a:lnTo>
                    <a:pt x="272" y="3095"/>
                  </a:lnTo>
                  <a:lnTo>
                    <a:pt x="263" y="3102"/>
                  </a:lnTo>
                  <a:lnTo>
                    <a:pt x="254" y="3105"/>
                  </a:lnTo>
                  <a:lnTo>
                    <a:pt x="246" y="3109"/>
                  </a:lnTo>
                  <a:lnTo>
                    <a:pt x="235" y="3113"/>
                  </a:lnTo>
                  <a:lnTo>
                    <a:pt x="227" y="3117"/>
                  </a:lnTo>
                  <a:lnTo>
                    <a:pt x="219" y="3123"/>
                  </a:lnTo>
                  <a:lnTo>
                    <a:pt x="212" y="3131"/>
                  </a:lnTo>
                  <a:lnTo>
                    <a:pt x="197" y="3151"/>
                  </a:lnTo>
                  <a:lnTo>
                    <a:pt x="185" y="3169"/>
                  </a:lnTo>
                  <a:lnTo>
                    <a:pt x="180" y="3179"/>
                  </a:lnTo>
                  <a:lnTo>
                    <a:pt x="176" y="3191"/>
                  </a:lnTo>
                  <a:lnTo>
                    <a:pt x="175" y="3202"/>
                  </a:lnTo>
                  <a:lnTo>
                    <a:pt x="174" y="3215"/>
                  </a:lnTo>
                  <a:lnTo>
                    <a:pt x="175" y="3231"/>
                  </a:lnTo>
                  <a:lnTo>
                    <a:pt x="179" y="3246"/>
                  </a:lnTo>
                  <a:lnTo>
                    <a:pt x="184" y="3260"/>
                  </a:lnTo>
                  <a:lnTo>
                    <a:pt x="190" y="3272"/>
                  </a:lnTo>
                  <a:lnTo>
                    <a:pt x="197" y="3285"/>
                  </a:lnTo>
                  <a:lnTo>
                    <a:pt x="202" y="3299"/>
                  </a:lnTo>
                  <a:lnTo>
                    <a:pt x="205" y="3312"/>
                  </a:lnTo>
                  <a:lnTo>
                    <a:pt x="207" y="3329"/>
                  </a:lnTo>
                  <a:lnTo>
                    <a:pt x="205" y="3343"/>
                  </a:lnTo>
                  <a:lnTo>
                    <a:pt x="203" y="3355"/>
                  </a:lnTo>
                  <a:lnTo>
                    <a:pt x="200" y="3366"/>
                  </a:lnTo>
                  <a:lnTo>
                    <a:pt x="197" y="3378"/>
                  </a:lnTo>
                  <a:lnTo>
                    <a:pt x="187" y="3398"/>
                  </a:lnTo>
                  <a:lnTo>
                    <a:pt x="174" y="3418"/>
                  </a:lnTo>
                  <a:lnTo>
                    <a:pt x="163" y="3437"/>
                  </a:lnTo>
                  <a:lnTo>
                    <a:pt x="153" y="3458"/>
                  </a:lnTo>
                  <a:lnTo>
                    <a:pt x="149" y="3469"/>
                  </a:lnTo>
                  <a:lnTo>
                    <a:pt x="145" y="3481"/>
                  </a:lnTo>
                  <a:lnTo>
                    <a:pt x="144" y="3493"/>
                  </a:lnTo>
                  <a:lnTo>
                    <a:pt x="143" y="3506"/>
                  </a:lnTo>
                  <a:lnTo>
                    <a:pt x="143" y="3533"/>
                  </a:lnTo>
                  <a:lnTo>
                    <a:pt x="145" y="3557"/>
                  </a:lnTo>
                  <a:lnTo>
                    <a:pt x="149" y="3581"/>
                  </a:lnTo>
                  <a:lnTo>
                    <a:pt x="154" y="3604"/>
                  </a:lnTo>
                  <a:lnTo>
                    <a:pt x="160" y="3625"/>
                  </a:lnTo>
                  <a:lnTo>
                    <a:pt x="170" y="3646"/>
                  </a:lnTo>
                  <a:lnTo>
                    <a:pt x="182" y="3669"/>
                  </a:lnTo>
                  <a:lnTo>
                    <a:pt x="195" y="3691"/>
                  </a:lnTo>
                  <a:lnTo>
                    <a:pt x="207" y="3706"/>
                  </a:lnTo>
                  <a:lnTo>
                    <a:pt x="218" y="3720"/>
                  </a:lnTo>
                  <a:lnTo>
                    <a:pt x="229" y="3733"/>
                  </a:lnTo>
                  <a:lnTo>
                    <a:pt x="241" y="3749"/>
                  </a:lnTo>
                  <a:lnTo>
                    <a:pt x="256" y="3772"/>
                  </a:lnTo>
                  <a:lnTo>
                    <a:pt x="271" y="3792"/>
                  </a:lnTo>
                  <a:lnTo>
                    <a:pt x="286" y="3809"/>
                  </a:lnTo>
                  <a:lnTo>
                    <a:pt x="302" y="3826"/>
                  </a:lnTo>
                  <a:lnTo>
                    <a:pt x="318" y="3841"/>
                  </a:lnTo>
                  <a:lnTo>
                    <a:pt x="336" y="3856"/>
                  </a:lnTo>
                  <a:lnTo>
                    <a:pt x="356" y="3871"/>
                  </a:lnTo>
                  <a:lnTo>
                    <a:pt x="379" y="3887"/>
                  </a:lnTo>
                  <a:lnTo>
                    <a:pt x="399" y="3898"/>
                  </a:lnTo>
                  <a:lnTo>
                    <a:pt x="416" y="3907"/>
                  </a:lnTo>
                  <a:lnTo>
                    <a:pt x="425" y="3912"/>
                  </a:lnTo>
                  <a:lnTo>
                    <a:pt x="434" y="3918"/>
                  </a:lnTo>
                  <a:lnTo>
                    <a:pt x="441" y="3925"/>
                  </a:lnTo>
                  <a:lnTo>
                    <a:pt x="449" y="3935"/>
                  </a:lnTo>
                  <a:lnTo>
                    <a:pt x="463" y="3942"/>
                  </a:lnTo>
                  <a:lnTo>
                    <a:pt x="474" y="3950"/>
                  </a:lnTo>
                  <a:lnTo>
                    <a:pt x="485" y="3959"/>
                  </a:lnTo>
                  <a:lnTo>
                    <a:pt x="495" y="3969"/>
                  </a:lnTo>
                  <a:lnTo>
                    <a:pt x="505" y="3977"/>
                  </a:lnTo>
                  <a:lnTo>
                    <a:pt x="515" y="3985"/>
                  </a:lnTo>
                  <a:lnTo>
                    <a:pt x="528" y="3993"/>
                  </a:lnTo>
                  <a:lnTo>
                    <a:pt x="542" y="3998"/>
                  </a:lnTo>
                  <a:lnTo>
                    <a:pt x="556" y="4001"/>
                  </a:lnTo>
                  <a:lnTo>
                    <a:pt x="568" y="4003"/>
                  </a:lnTo>
                  <a:lnTo>
                    <a:pt x="582" y="4004"/>
                  </a:lnTo>
                  <a:lnTo>
                    <a:pt x="594" y="4009"/>
                  </a:lnTo>
                  <a:lnTo>
                    <a:pt x="623" y="4021"/>
                  </a:lnTo>
                  <a:lnTo>
                    <a:pt x="650" y="4034"/>
                  </a:lnTo>
                  <a:lnTo>
                    <a:pt x="662" y="4040"/>
                  </a:lnTo>
                  <a:lnTo>
                    <a:pt x="676" y="4044"/>
                  </a:lnTo>
                  <a:lnTo>
                    <a:pt x="690" y="4046"/>
                  </a:lnTo>
                  <a:lnTo>
                    <a:pt x="706" y="4048"/>
                  </a:lnTo>
                  <a:lnTo>
                    <a:pt x="734" y="4048"/>
                  </a:lnTo>
                  <a:lnTo>
                    <a:pt x="758" y="4048"/>
                  </a:lnTo>
                  <a:lnTo>
                    <a:pt x="780" y="4048"/>
                  </a:lnTo>
                  <a:lnTo>
                    <a:pt x="803" y="4046"/>
                  </a:lnTo>
                  <a:lnTo>
                    <a:pt x="825" y="4046"/>
                  </a:lnTo>
                  <a:lnTo>
                    <a:pt x="848" y="4046"/>
                  </a:lnTo>
                  <a:lnTo>
                    <a:pt x="872" y="4045"/>
                  </a:lnTo>
                  <a:lnTo>
                    <a:pt x="899" y="4045"/>
                  </a:lnTo>
                  <a:lnTo>
                    <a:pt x="1005" y="4031"/>
                  </a:lnTo>
                  <a:lnTo>
                    <a:pt x="1019" y="4034"/>
                  </a:lnTo>
                  <a:lnTo>
                    <a:pt x="1032" y="4035"/>
                  </a:lnTo>
                  <a:lnTo>
                    <a:pt x="1044" y="4039"/>
                  </a:lnTo>
                  <a:lnTo>
                    <a:pt x="1055" y="4041"/>
                  </a:lnTo>
                  <a:lnTo>
                    <a:pt x="1079" y="4051"/>
                  </a:lnTo>
                  <a:lnTo>
                    <a:pt x="1103" y="4064"/>
                  </a:lnTo>
                  <a:lnTo>
                    <a:pt x="1114" y="4070"/>
                  </a:lnTo>
                  <a:lnTo>
                    <a:pt x="1125" y="4078"/>
                  </a:lnTo>
                  <a:lnTo>
                    <a:pt x="1137" y="4084"/>
                  </a:lnTo>
                  <a:lnTo>
                    <a:pt x="1145" y="4093"/>
                  </a:lnTo>
                  <a:lnTo>
                    <a:pt x="1153" y="4102"/>
                  </a:lnTo>
                  <a:lnTo>
                    <a:pt x="1159" y="4112"/>
                  </a:lnTo>
                  <a:lnTo>
                    <a:pt x="1164" y="4123"/>
                  </a:lnTo>
                  <a:lnTo>
                    <a:pt x="1165" y="4136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87" name="Freeform 25"/>
            <p:cNvSpPr>
              <a:spLocks/>
            </p:cNvSpPr>
            <p:nvPr/>
          </p:nvSpPr>
          <p:spPr bwMode="auto">
            <a:xfrm>
              <a:off x="2340035" y="600678"/>
              <a:ext cx="811188" cy="1027570"/>
            </a:xfrm>
            <a:custGeom>
              <a:avLst/>
              <a:gdLst>
                <a:gd name="T0" fmla="*/ 1415 w 3284"/>
                <a:gd name="T1" fmla="*/ 4083 h 4159"/>
                <a:gd name="T2" fmla="*/ 1650 w 3284"/>
                <a:gd name="T3" fmla="*/ 4142 h 4159"/>
                <a:gd name="T4" fmla="*/ 1794 w 3284"/>
                <a:gd name="T5" fmla="*/ 3988 h 4159"/>
                <a:gd name="T6" fmla="*/ 1799 w 3284"/>
                <a:gd name="T7" fmla="*/ 3813 h 4159"/>
                <a:gd name="T8" fmla="*/ 1916 w 3284"/>
                <a:gd name="T9" fmla="*/ 3673 h 4159"/>
                <a:gd name="T10" fmla="*/ 2049 w 3284"/>
                <a:gd name="T11" fmla="*/ 3383 h 4159"/>
                <a:gd name="T12" fmla="*/ 2222 w 3284"/>
                <a:gd name="T13" fmla="*/ 3447 h 4159"/>
                <a:gd name="T14" fmla="*/ 2365 w 3284"/>
                <a:gd name="T15" fmla="*/ 3438 h 4159"/>
                <a:gd name="T16" fmla="*/ 2520 w 3284"/>
                <a:gd name="T17" fmla="*/ 3363 h 4159"/>
                <a:gd name="T18" fmla="*/ 2694 w 3284"/>
                <a:gd name="T19" fmla="*/ 3487 h 4159"/>
                <a:gd name="T20" fmla="*/ 2777 w 3284"/>
                <a:gd name="T21" fmla="*/ 3404 h 4159"/>
                <a:gd name="T22" fmla="*/ 2871 w 3284"/>
                <a:gd name="T23" fmla="*/ 3266 h 4159"/>
                <a:gd name="T24" fmla="*/ 3087 w 3284"/>
                <a:gd name="T25" fmla="*/ 3287 h 4159"/>
                <a:gd name="T26" fmla="*/ 3196 w 3284"/>
                <a:gd name="T27" fmla="*/ 3410 h 4159"/>
                <a:gd name="T28" fmla="*/ 3271 w 3284"/>
                <a:gd name="T29" fmla="*/ 3251 h 4159"/>
                <a:gd name="T30" fmla="*/ 3113 w 3284"/>
                <a:gd name="T31" fmla="*/ 2960 h 4159"/>
                <a:gd name="T32" fmla="*/ 3029 w 3284"/>
                <a:gd name="T33" fmla="*/ 2818 h 4159"/>
                <a:gd name="T34" fmla="*/ 2979 w 3284"/>
                <a:gd name="T35" fmla="*/ 2674 h 4159"/>
                <a:gd name="T36" fmla="*/ 2847 w 3284"/>
                <a:gd name="T37" fmla="*/ 2508 h 4159"/>
                <a:gd name="T38" fmla="*/ 2614 w 3284"/>
                <a:gd name="T39" fmla="*/ 2512 h 4159"/>
                <a:gd name="T40" fmla="*/ 2508 w 3284"/>
                <a:gd name="T41" fmla="*/ 2369 h 4159"/>
                <a:gd name="T42" fmla="*/ 2457 w 3284"/>
                <a:gd name="T43" fmla="*/ 2188 h 4159"/>
                <a:gd name="T44" fmla="*/ 2457 w 3284"/>
                <a:gd name="T45" fmla="*/ 2049 h 4159"/>
                <a:gd name="T46" fmla="*/ 2622 w 3284"/>
                <a:gd name="T47" fmla="*/ 2028 h 4159"/>
                <a:gd name="T48" fmla="*/ 2866 w 3284"/>
                <a:gd name="T49" fmla="*/ 1800 h 4159"/>
                <a:gd name="T50" fmla="*/ 2704 w 3284"/>
                <a:gd name="T51" fmla="*/ 1427 h 4159"/>
                <a:gd name="T52" fmla="*/ 2532 w 3284"/>
                <a:gd name="T53" fmla="*/ 1247 h 4159"/>
                <a:gd name="T54" fmla="*/ 2589 w 3284"/>
                <a:gd name="T55" fmla="*/ 1124 h 4159"/>
                <a:gd name="T56" fmla="*/ 2562 w 3284"/>
                <a:gd name="T57" fmla="*/ 1010 h 4159"/>
                <a:gd name="T58" fmla="*/ 2602 w 3284"/>
                <a:gd name="T59" fmla="*/ 848 h 4159"/>
                <a:gd name="T60" fmla="*/ 2734 w 3284"/>
                <a:gd name="T61" fmla="*/ 824 h 4159"/>
                <a:gd name="T62" fmla="*/ 2778 w 3284"/>
                <a:gd name="T63" fmla="*/ 757 h 4159"/>
                <a:gd name="T64" fmla="*/ 2752 w 3284"/>
                <a:gd name="T65" fmla="*/ 591 h 4159"/>
                <a:gd name="T66" fmla="*/ 2658 w 3284"/>
                <a:gd name="T67" fmla="*/ 408 h 4159"/>
                <a:gd name="T68" fmla="*/ 2560 w 3284"/>
                <a:gd name="T69" fmla="*/ 198 h 4159"/>
                <a:gd name="T70" fmla="*/ 2487 w 3284"/>
                <a:gd name="T71" fmla="*/ 6 h 4159"/>
                <a:gd name="T72" fmla="*/ 2282 w 3284"/>
                <a:gd name="T73" fmla="*/ 154 h 4159"/>
                <a:gd name="T74" fmla="*/ 2048 w 3284"/>
                <a:gd name="T75" fmla="*/ 255 h 4159"/>
                <a:gd name="T76" fmla="*/ 2115 w 3284"/>
                <a:gd name="T77" fmla="*/ 484 h 4159"/>
                <a:gd name="T78" fmla="*/ 1802 w 3284"/>
                <a:gd name="T79" fmla="*/ 779 h 4159"/>
                <a:gd name="T80" fmla="*/ 1753 w 3284"/>
                <a:gd name="T81" fmla="*/ 956 h 4159"/>
                <a:gd name="T82" fmla="*/ 1818 w 3284"/>
                <a:gd name="T83" fmla="*/ 1176 h 4159"/>
                <a:gd name="T84" fmla="*/ 1784 w 3284"/>
                <a:gd name="T85" fmla="*/ 1319 h 4159"/>
                <a:gd name="T86" fmla="*/ 1605 w 3284"/>
                <a:gd name="T87" fmla="*/ 1413 h 4159"/>
                <a:gd name="T88" fmla="*/ 1410 w 3284"/>
                <a:gd name="T89" fmla="*/ 1412 h 4159"/>
                <a:gd name="T90" fmla="*/ 1305 w 3284"/>
                <a:gd name="T91" fmla="*/ 1364 h 4159"/>
                <a:gd name="T92" fmla="*/ 1162 w 3284"/>
                <a:gd name="T93" fmla="*/ 1403 h 4159"/>
                <a:gd name="T94" fmla="*/ 907 w 3284"/>
                <a:gd name="T95" fmla="*/ 1538 h 4159"/>
                <a:gd name="T96" fmla="*/ 804 w 3284"/>
                <a:gd name="T97" fmla="*/ 1521 h 4159"/>
                <a:gd name="T98" fmla="*/ 803 w 3284"/>
                <a:gd name="T99" fmla="*/ 1678 h 4159"/>
                <a:gd name="T100" fmla="*/ 705 w 3284"/>
                <a:gd name="T101" fmla="*/ 1866 h 4159"/>
                <a:gd name="T102" fmla="*/ 389 w 3284"/>
                <a:gd name="T103" fmla="*/ 2030 h 4159"/>
                <a:gd name="T104" fmla="*/ 45 w 3284"/>
                <a:gd name="T105" fmla="*/ 2107 h 4159"/>
                <a:gd name="T106" fmla="*/ 62 w 3284"/>
                <a:gd name="T107" fmla="*/ 2340 h 4159"/>
                <a:gd name="T108" fmla="*/ 234 w 3284"/>
                <a:gd name="T109" fmla="*/ 2585 h 4159"/>
                <a:gd name="T110" fmla="*/ 412 w 3284"/>
                <a:gd name="T111" fmla="*/ 2721 h 4159"/>
                <a:gd name="T112" fmla="*/ 385 w 3284"/>
                <a:gd name="T113" fmla="*/ 2952 h 4159"/>
                <a:gd name="T114" fmla="*/ 254 w 3284"/>
                <a:gd name="T115" fmla="*/ 3105 h 4159"/>
                <a:gd name="T116" fmla="*/ 205 w 3284"/>
                <a:gd name="T117" fmla="*/ 3312 h 4159"/>
                <a:gd name="T118" fmla="*/ 160 w 3284"/>
                <a:gd name="T119" fmla="*/ 3625 h 4159"/>
                <a:gd name="T120" fmla="*/ 425 w 3284"/>
                <a:gd name="T121" fmla="*/ 3912 h 4159"/>
                <a:gd name="T122" fmla="*/ 662 w 3284"/>
                <a:gd name="T123" fmla="*/ 4040 h 4159"/>
                <a:gd name="T124" fmla="*/ 1103 w 3284"/>
                <a:gd name="T125" fmla="*/ 4064 h 4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84" h="4159">
                  <a:moveTo>
                    <a:pt x="1165" y="4136"/>
                  </a:moveTo>
                  <a:lnTo>
                    <a:pt x="1184" y="4136"/>
                  </a:lnTo>
                  <a:lnTo>
                    <a:pt x="1191" y="4134"/>
                  </a:lnTo>
                  <a:lnTo>
                    <a:pt x="1197" y="4133"/>
                  </a:lnTo>
                  <a:lnTo>
                    <a:pt x="1202" y="4131"/>
                  </a:lnTo>
                  <a:lnTo>
                    <a:pt x="1207" y="4127"/>
                  </a:lnTo>
                  <a:lnTo>
                    <a:pt x="1216" y="4119"/>
                  </a:lnTo>
                  <a:lnTo>
                    <a:pt x="1227" y="4112"/>
                  </a:lnTo>
                  <a:lnTo>
                    <a:pt x="1250" y="4097"/>
                  </a:lnTo>
                  <a:lnTo>
                    <a:pt x="1271" y="4085"/>
                  </a:lnTo>
                  <a:lnTo>
                    <a:pt x="1282" y="4080"/>
                  </a:lnTo>
                  <a:lnTo>
                    <a:pt x="1293" y="4078"/>
                  </a:lnTo>
                  <a:lnTo>
                    <a:pt x="1306" y="4075"/>
                  </a:lnTo>
                  <a:lnTo>
                    <a:pt x="1320" y="4074"/>
                  </a:lnTo>
                  <a:lnTo>
                    <a:pt x="1374" y="4074"/>
                  </a:lnTo>
                  <a:lnTo>
                    <a:pt x="1389" y="4075"/>
                  </a:lnTo>
                  <a:lnTo>
                    <a:pt x="1403" y="4078"/>
                  </a:lnTo>
                  <a:lnTo>
                    <a:pt x="1415" y="4083"/>
                  </a:lnTo>
                  <a:lnTo>
                    <a:pt x="1426" y="4089"/>
                  </a:lnTo>
                  <a:lnTo>
                    <a:pt x="1449" y="4102"/>
                  </a:lnTo>
                  <a:lnTo>
                    <a:pt x="1475" y="4117"/>
                  </a:lnTo>
                  <a:lnTo>
                    <a:pt x="1485" y="4121"/>
                  </a:lnTo>
                  <a:lnTo>
                    <a:pt x="1497" y="4123"/>
                  </a:lnTo>
                  <a:lnTo>
                    <a:pt x="1507" y="4124"/>
                  </a:lnTo>
                  <a:lnTo>
                    <a:pt x="1518" y="4127"/>
                  </a:lnTo>
                  <a:lnTo>
                    <a:pt x="1544" y="4138"/>
                  </a:lnTo>
                  <a:lnTo>
                    <a:pt x="1568" y="4148"/>
                  </a:lnTo>
                  <a:lnTo>
                    <a:pt x="1580" y="4153"/>
                  </a:lnTo>
                  <a:lnTo>
                    <a:pt x="1592" y="4156"/>
                  </a:lnTo>
                  <a:lnTo>
                    <a:pt x="1606" y="4158"/>
                  </a:lnTo>
                  <a:lnTo>
                    <a:pt x="1621" y="4159"/>
                  </a:lnTo>
                  <a:lnTo>
                    <a:pt x="1629" y="4158"/>
                  </a:lnTo>
                  <a:lnTo>
                    <a:pt x="1635" y="4156"/>
                  </a:lnTo>
                  <a:lnTo>
                    <a:pt x="1640" y="4152"/>
                  </a:lnTo>
                  <a:lnTo>
                    <a:pt x="1645" y="4148"/>
                  </a:lnTo>
                  <a:lnTo>
                    <a:pt x="1650" y="4142"/>
                  </a:lnTo>
                  <a:lnTo>
                    <a:pt x="1652" y="4136"/>
                  </a:lnTo>
                  <a:lnTo>
                    <a:pt x="1655" y="4128"/>
                  </a:lnTo>
                  <a:lnTo>
                    <a:pt x="1655" y="4122"/>
                  </a:lnTo>
                  <a:lnTo>
                    <a:pt x="1655" y="4069"/>
                  </a:lnTo>
                  <a:lnTo>
                    <a:pt x="1713" y="4069"/>
                  </a:lnTo>
                  <a:lnTo>
                    <a:pt x="1725" y="4070"/>
                  </a:lnTo>
                  <a:lnTo>
                    <a:pt x="1735" y="4073"/>
                  </a:lnTo>
                  <a:lnTo>
                    <a:pt x="1746" y="4075"/>
                  </a:lnTo>
                  <a:lnTo>
                    <a:pt x="1758" y="4077"/>
                  </a:lnTo>
                  <a:lnTo>
                    <a:pt x="1763" y="4065"/>
                  </a:lnTo>
                  <a:lnTo>
                    <a:pt x="1769" y="4055"/>
                  </a:lnTo>
                  <a:lnTo>
                    <a:pt x="1774" y="4045"/>
                  </a:lnTo>
                  <a:lnTo>
                    <a:pt x="1780" y="4036"/>
                  </a:lnTo>
                  <a:lnTo>
                    <a:pt x="1787" y="4028"/>
                  </a:lnTo>
                  <a:lnTo>
                    <a:pt x="1790" y="4018"/>
                  </a:lnTo>
                  <a:lnTo>
                    <a:pt x="1794" y="4008"/>
                  </a:lnTo>
                  <a:lnTo>
                    <a:pt x="1795" y="3995"/>
                  </a:lnTo>
                  <a:lnTo>
                    <a:pt x="1794" y="3988"/>
                  </a:lnTo>
                  <a:lnTo>
                    <a:pt x="1793" y="3980"/>
                  </a:lnTo>
                  <a:lnTo>
                    <a:pt x="1790" y="3974"/>
                  </a:lnTo>
                  <a:lnTo>
                    <a:pt x="1788" y="3967"/>
                  </a:lnTo>
                  <a:lnTo>
                    <a:pt x="1784" y="3961"/>
                  </a:lnTo>
                  <a:lnTo>
                    <a:pt x="1782" y="3955"/>
                  </a:lnTo>
                  <a:lnTo>
                    <a:pt x="1780" y="3947"/>
                  </a:lnTo>
                  <a:lnTo>
                    <a:pt x="1779" y="3940"/>
                  </a:lnTo>
                  <a:lnTo>
                    <a:pt x="1780" y="3929"/>
                  </a:lnTo>
                  <a:lnTo>
                    <a:pt x="1784" y="3918"/>
                  </a:lnTo>
                  <a:lnTo>
                    <a:pt x="1789" y="3910"/>
                  </a:lnTo>
                  <a:lnTo>
                    <a:pt x="1794" y="3902"/>
                  </a:lnTo>
                  <a:lnTo>
                    <a:pt x="1799" y="3893"/>
                  </a:lnTo>
                  <a:lnTo>
                    <a:pt x="1804" y="3885"/>
                  </a:lnTo>
                  <a:lnTo>
                    <a:pt x="1807" y="3876"/>
                  </a:lnTo>
                  <a:lnTo>
                    <a:pt x="1808" y="3865"/>
                  </a:lnTo>
                  <a:lnTo>
                    <a:pt x="1807" y="3846"/>
                  </a:lnTo>
                  <a:lnTo>
                    <a:pt x="1803" y="3829"/>
                  </a:lnTo>
                  <a:lnTo>
                    <a:pt x="1799" y="3813"/>
                  </a:lnTo>
                  <a:lnTo>
                    <a:pt x="1798" y="3794"/>
                  </a:lnTo>
                  <a:lnTo>
                    <a:pt x="1799" y="3791"/>
                  </a:lnTo>
                  <a:lnTo>
                    <a:pt x="1802" y="3788"/>
                  </a:lnTo>
                  <a:lnTo>
                    <a:pt x="1807" y="3787"/>
                  </a:lnTo>
                  <a:lnTo>
                    <a:pt x="1810" y="3787"/>
                  </a:lnTo>
                  <a:lnTo>
                    <a:pt x="1818" y="3787"/>
                  </a:lnTo>
                  <a:lnTo>
                    <a:pt x="1823" y="3789"/>
                  </a:lnTo>
                  <a:lnTo>
                    <a:pt x="1829" y="3792"/>
                  </a:lnTo>
                  <a:lnTo>
                    <a:pt x="1834" y="3794"/>
                  </a:lnTo>
                  <a:lnTo>
                    <a:pt x="1839" y="3778"/>
                  </a:lnTo>
                  <a:lnTo>
                    <a:pt x="1846" y="3763"/>
                  </a:lnTo>
                  <a:lnTo>
                    <a:pt x="1852" y="3749"/>
                  </a:lnTo>
                  <a:lnTo>
                    <a:pt x="1859" y="3737"/>
                  </a:lnTo>
                  <a:lnTo>
                    <a:pt x="1868" y="3725"/>
                  </a:lnTo>
                  <a:lnTo>
                    <a:pt x="1877" y="3714"/>
                  </a:lnTo>
                  <a:lnTo>
                    <a:pt x="1887" y="3703"/>
                  </a:lnTo>
                  <a:lnTo>
                    <a:pt x="1896" y="3693"/>
                  </a:lnTo>
                  <a:lnTo>
                    <a:pt x="1916" y="3673"/>
                  </a:lnTo>
                  <a:lnTo>
                    <a:pt x="1936" y="3650"/>
                  </a:lnTo>
                  <a:lnTo>
                    <a:pt x="1945" y="3637"/>
                  </a:lnTo>
                  <a:lnTo>
                    <a:pt x="1954" y="3625"/>
                  </a:lnTo>
                  <a:lnTo>
                    <a:pt x="1962" y="3611"/>
                  </a:lnTo>
                  <a:lnTo>
                    <a:pt x="1970" y="3596"/>
                  </a:lnTo>
                  <a:lnTo>
                    <a:pt x="1977" y="3576"/>
                  </a:lnTo>
                  <a:lnTo>
                    <a:pt x="1982" y="3558"/>
                  </a:lnTo>
                  <a:lnTo>
                    <a:pt x="1987" y="3541"/>
                  </a:lnTo>
                  <a:lnTo>
                    <a:pt x="1991" y="3523"/>
                  </a:lnTo>
                  <a:lnTo>
                    <a:pt x="1994" y="3506"/>
                  </a:lnTo>
                  <a:lnTo>
                    <a:pt x="1999" y="3488"/>
                  </a:lnTo>
                  <a:lnTo>
                    <a:pt x="2004" y="3469"/>
                  </a:lnTo>
                  <a:lnTo>
                    <a:pt x="2013" y="3450"/>
                  </a:lnTo>
                  <a:lnTo>
                    <a:pt x="2021" y="3427"/>
                  </a:lnTo>
                  <a:lnTo>
                    <a:pt x="2031" y="3403"/>
                  </a:lnTo>
                  <a:lnTo>
                    <a:pt x="2036" y="3394"/>
                  </a:lnTo>
                  <a:lnTo>
                    <a:pt x="2044" y="3386"/>
                  </a:lnTo>
                  <a:lnTo>
                    <a:pt x="2049" y="3383"/>
                  </a:lnTo>
                  <a:lnTo>
                    <a:pt x="2054" y="3381"/>
                  </a:lnTo>
                  <a:lnTo>
                    <a:pt x="2059" y="3379"/>
                  </a:lnTo>
                  <a:lnTo>
                    <a:pt x="2065" y="3379"/>
                  </a:lnTo>
                  <a:lnTo>
                    <a:pt x="2073" y="3379"/>
                  </a:lnTo>
                  <a:lnTo>
                    <a:pt x="2079" y="3381"/>
                  </a:lnTo>
                  <a:lnTo>
                    <a:pt x="2085" y="3383"/>
                  </a:lnTo>
                  <a:lnTo>
                    <a:pt x="2090" y="3385"/>
                  </a:lnTo>
                  <a:lnTo>
                    <a:pt x="2100" y="3393"/>
                  </a:lnTo>
                  <a:lnTo>
                    <a:pt x="2110" y="3402"/>
                  </a:lnTo>
                  <a:lnTo>
                    <a:pt x="2119" y="3412"/>
                  </a:lnTo>
                  <a:lnTo>
                    <a:pt x="2129" y="3420"/>
                  </a:lnTo>
                  <a:lnTo>
                    <a:pt x="2139" y="3429"/>
                  </a:lnTo>
                  <a:lnTo>
                    <a:pt x="2152" y="3437"/>
                  </a:lnTo>
                  <a:lnTo>
                    <a:pt x="2167" y="3443"/>
                  </a:lnTo>
                  <a:lnTo>
                    <a:pt x="2181" y="3447"/>
                  </a:lnTo>
                  <a:lnTo>
                    <a:pt x="2196" y="3448"/>
                  </a:lnTo>
                  <a:lnTo>
                    <a:pt x="2212" y="3448"/>
                  </a:lnTo>
                  <a:lnTo>
                    <a:pt x="2222" y="3447"/>
                  </a:lnTo>
                  <a:lnTo>
                    <a:pt x="2231" y="3445"/>
                  </a:lnTo>
                  <a:lnTo>
                    <a:pt x="2240" y="3443"/>
                  </a:lnTo>
                  <a:lnTo>
                    <a:pt x="2250" y="3443"/>
                  </a:lnTo>
                  <a:lnTo>
                    <a:pt x="2256" y="3443"/>
                  </a:lnTo>
                  <a:lnTo>
                    <a:pt x="2261" y="3444"/>
                  </a:lnTo>
                  <a:lnTo>
                    <a:pt x="2266" y="3447"/>
                  </a:lnTo>
                  <a:lnTo>
                    <a:pt x="2271" y="3449"/>
                  </a:lnTo>
                  <a:lnTo>
                    <a:pt x="2276" y="3452"/>
                  </a:lnTo>
                  <a:lnTo>
                    <a:pt x="2281" y="3454"/>
                  </a:lnTo>
                  <a:lnTo>
                    <a:pt x="2286" y="3455"/>
                  </a:lnTo>
                  <a:lnTo>
                    <a:pt x="2292" y="3455"/>
                  </a:lnTo>
                  <a:lnTo>
                    <a:pt x="2304" y="3455"/>
                  </a:lnTo>
                  <a:lnTo>
                    <a:pt x="2315" y="3453"/>
                  </a:lnTo>
                  <a:lnTo>
                    <a:pt x="2325" y="3450"/>
                  </a:lnTo>
                  <a:lnTo>
                    <a:pt x="2335" y="3447"/>
                  </a:lnTo>
                  <a:lnTo>
                    <a:pt x="2344" y="3443"/>
                  </a:lnTo>
                  <a:lnTo>
                    <a:pt x="2354" y="3440"/>
                  </a:lnTo>
                  <a:lnTo>
                    <a:pt x="2365" y="3438"/>
                  </a:lnTo>
                  <a:lnTo>
                    <a:pt x="2377" y="3437"/>
                  </a:lnTo>
                  <a:lnTo>
                    <a:pt x="2389" y="3438"/>
                  </a:lnTo>
                  <a:lnTo>
                    <a:pt x="2399" y="3442"/>
                  </a:lnTo>
                  <a:lnTo>
                    <a:pt x="2410" y="3444"/>
                  </a:lnTo>
                  <a:lnTo>
                    <a:pt x="2422" y="3445"/>
                  </a:lnTo>
                  <a:lnTo>
                    <a:pt x="2439" y="3444"/>
                  </a:lnTo>
                  <a:lnTo>
                    <a:pt x="2453" y="3442"/>
                  </a:lnTo>
                  <a:lnTo>
                    <a:pt x="2467" y="3437"/>
                  </a:lnTo>
                  <a:lnTo>
                    <a:pt x="2483" y="3429"/>
                  </a:lnTo>
                  <a:lnTo>
                    <a:pt x="2487" y="3427"/>
                  </a:lnTo>
                  <a:lnTo>
                    <a:pt x="2491" y="3424"/>
                  </a:lnTo>
                  <a:lnTo>
                    <a:pt x="2493" y="3422"/>
                  </a:lnTo>
                  <a:lnTo>
                    <a:pt x="2496" y="3418"/>
                  </a:lnTo>
                  <a:lnTo>
                    <a:pt x="2498" y="3410"/>
                  </a:lnTo>
                  <a:lnTo>
                    <a:pt x="2499" y="3402"/>
                  </a:lnTo>
                  <a:lnTo>
                    <a:pt x="2499" y="3383"/>
                  </a:lnTo>
                  <a:lnTo>
                    <a:pt x="2498" y="3363"/>
                  </a:lnTo>
                  <a:lnTo>
                    <a:pt x="2520" y="3363"/>
                  </a:lnTo>
                  <a:lnTo>
                    <a:pt x="2538" y="3363"/>
                  </a:lnTo>
                  <a:lnTo>
                    <a:pt x="2556" y="3361"/>
                  </a:lnTo>
                  <a:lnTo>
                    <a:pt x="2572" y="3359"/>
                  </a:lnTo>
                  <a:lnTo>
                    <a:pt x="2589" y="3356"/>
                  </a:lnTo>
                  <a:lnTo>
                    <a:pt x="2606" y="3353"/>
                  </a:lnTo>
                  <a:lnTo>
                    <a:pt x="2625" y="3348"/>
                  </a:lnTo>
                  <a:lnTo>
                    <a:pt x="2644" y="3343"/>
                  </a:lnTo>
                  <a:lnTo>
                    <a:pt x="2658" y="3345"/>
                  </a:lnTo>
                  <a:lnTo>
                    <a:pt x="2660" y="3375"/>
                  </a:lnTo>
                  <a:lnTo>
                    <a:pt x="2663" y="3402"/>
                  </a:lnTo>
                  <a:lnTo>
                    <a:pt x="2665" y="3414"/>
                  </a:lnTo>
                  <a:lnTo>
                    <a:pt x="2669" y="3428"/>
                  </a:lnTo>
                  <a:lnTo>
                    <a:pt x="2673" y="3440"/>
                  </a:lnTo>
                  <a:lnTo>
                    <a:pt x="2679" y="3455"/>
                  </a:lnTo>
                  <a:lnTo>
                    <a:pt x="2681" y="3464"/>
                  </a:lnTo>
                  <a:lnTo>
                    <a:pt x="2685" y="3472"/>
                  </a:lnTo>
                  <a:lnTo>
                    <a:pt x="2689" y="3479"/>
                  </a:lnTo>
                  <a:lnTo>
                    <a:pt x="2694" y="3487"/>
                  </a:lnTo>
                  <a:lnTo>
                    <a:pt x="2699" y="3492"/>
                  </a:lnTo>
                  <a:lnTo>
                    <a:pt x="2705" y="3497"/>
                  </a:lnTo>
                  <a:lnTo>
                    <a:pt x="2713" y="3499"/>
                  </a:lnTo>
                  <a:lnTo>
                    <a:pt x="2720" y="3501"/>
                  </a:lnTo>
                  <a:lnTo>
                    <a:pt x="2725" y="3499"/>
                  </a:lnTo>
                  <a:lnTo>
                    <a:pt x="2728" y="3497"/>
                  </a:lnTo>
                  <a:lnTo>
                    <a:pt x="2730" y="3493"/>
                  </a:lnTo>
                  <a:lnTo>
                    <a:pt x="2732" y="3487"/>
                  </a:lnTo>
                  <a:lnTo>
                    <a:pt x="2732" y="3476"/>
                  </a:lnTo>
                  <a:lnTo>
                    <a:pt x="2734" y="3464"/>
                  </a:lnTo>
                  <a:lnTo>
                    <a:pt x="2738" y="3453"/>
                  </a:lnTo>
                  <a:lnTo>
                    <a:pt x="2743" y="3442"/>
                  </a:lnTo>
                  <a:lnTo>
                    <a:pt x="2747" y="3432"/>
                  </a:lnTo>
                  <a:lnTo>
                    <a:pt x="2753" y="3422"/>
                  </a:lnTo>
                  <a:lnTo>
                    <a:pt x="2759" y="3414"/>
                  </a:lnTo>
                  <a:lnTo>
                    <a:pt x="2768" y="3408"/>
                  </a:lnTo>
                  <a:lnTo>
                    <a:pt x="2772" y="3405"/>
                  </a:lnTo>
                  <a:lnTo>
                    <a:pt x="2777" y="3404"/>
                  </a:lnTo>
                  <a:lnTo>
                    <a:pt x="2782" y="3403"/>
                  </a:lnTo>
                  <a:lnTo>
                    <a:pt x="2788" y="3403"/>
                  </a:lnTo>
                  <a:lnTo>
                    <a:pt x="2798" y="3404"/>
                  </a:lnTo>
                  <a:lnTo>
                    <a:pt x="2807" y="3405"/>
                  </a:lnTo>
                  <a:lnTo>
                    <a:pt x="2816" y="3407"/>
                  </a:lnTo>
                  <a:lnTo>
                    <a:pt x="2823" y="3409"/>
                  </a:lnTo>
                  <a:lnTo>
                    <a:pt x="2832" y="3412"/>
                  </a:lnTo>
                  <a:lnTo>
                    <a:pt x="2840" y="3414"/>
                  </a:lnTo>
                  <a:lnTo>
                    <a:pt x="2848" y="3415"/>
                  </a:lnTo>
                  <a:lnTo>
                    <a:pt x="2858" y="3417"/>
                  </a:lnTo>
                  <a:lnTo>
                    <a:pt x="2870" y="3415"/>
                  </a:lnTo>
                  <a:lnTo>
                    <a:pt x="2881" y="3413"/>
                  </a:lnTo>
                  <a:lnTo>
                    <a:pt x="2880" y="3397"/>
                  </a:lnTo>
                  <a:lnTo>
                    <a:pt x="2881" y="3380"/>
                  </a:lnTo>
                  <a:lnTo>
                    <a:pt x="2861" y="3299"/>
                  </a:lnTo>
                  <a:lnTo>
                    <a:pt x="2863" y="3286"/>
                  </a:lnTo>
                  <a:lnTo>
                    <a:pt x="2867" y="3276"/>
                  </a:lnTo>
                  <a:lnTo>
                    <a:pt x="2871" y="3266"/>
                  </a:lnTo>
                  <a:lnTo>
                    <a:pt x="2877" y="3257"/>
                  </a:lnTo>
                  <a:lnTo>
                    <a:pt x="2884" y="3250"/>
                  </a:lnTo>
                  <a:lnTo>
                    <a:pt x="2890" y="3242"/>
                  </a:lnTo>
                  <a:lnTo>
                    <a:pt x="2899" y="3236"/>
                  </a:lnTo>
                  <a:lnTo>
                    <a:pt x="2906" y="3230"/>
                  </a:lnTo>
                  <a:lnTo>
                    <a:pt x="2945" y="3208"/>
                  </a:lnTo>
                  <a:lnTo>
                    <a:pt x="2988" y="3186"/>
                  </a:lnTo>
                  <a:lnTo>
                    <a:pt x="2995" y="3201"/>
                  </a:lnTo>
                  <a:lnTo>
                    <a:pt x="3001" y="3213"/>
                  </a:lnTo>
                  <a:lnTo>
                    <a:pt x="3009" y="3227"/>
                  </a:lnTo>
                  <a:lnTo>
                    <a:pt x="3017" y="3238"/>
                  </a:lnTo>
                  <a:lnTo>
                    <a:pt x="3025" y="3248"/>
                  </a:lnTo>
                  <a:lnTo>
                    <a:pt x="3035" y="3258"/>
                  </a:lnTo>
                  <a:lnTo>
                    <a:pt x="3048" y="3266"/>
                  </a:lnTo>
                  <a:lnTo>
                    <a:pt x="3062" y="3274"/>
                  </a:lnTo>
                  <a:lnTo>
                    <a:pt x="3072" y="3276"/>
                  </a:lnTo>
                  <a:lnTo>
                    <a:pt x="3079" y="3281"/>
                  </a:lnTo>
                  <a:lnTo>
                    <a:pt x="3087" y="3287"/>
                  </a:lnTo>
                  <a:lnTo>
                    <a:pt x="3093" y="3294"/>
                  </a:lnTo>
                  <a:lnTo>
                    <a:pt x="3106" y="3307"/>
                  </a:lnTo>
                  <a:lnTo>
                    <a:pt x="3119" y="3321"/>
                  </a:lnTo>
                  <a:lnTo>
                    <a:pt x="3123" y="3329"/>
                  </a:lnTo>
                  <a:lnTo>
                    <a:pt x="3126" y="3338"/>
                  </a:lnTo>
                  <a:lnTo>
                    <a:pt x="3128" y="3345"/>
                  </a:lnTo>
                  <a:lnTo>
                    <a:pt x="3129" y="3353"/>
                  </a:lnTo>
                  <a:lnTo>
                    <a:pt x="3132" y="3368"/>
                  </a:lnTo>
                  <a:lnTo>
                    <a:pt x="3136" y="3384"/>
                  </a:lnTo>
                  <a:lnTo>
                    <a:pt x="3140" y="3391"/>
                  </a:lnTo>
                  <a:lnTo>
                    <a:pt x="3143" y="3398"/>
                  </a:lnTo>
                  <a:lnTo>
                    <a:pt x="3150" y="3403"/>
                  </a:lnTo>
                  <a:lnTo>
                    <a:pt x="3156" y="3405"/>
                  </a:lnTo>
                  <a:lnTo>
                    <a:pt x="3163" y="3408"/>
                  </a:lnTo>
                  <a:lnTo>
                    <a:pt x="3172" y="3410"/>
                  </a:lnTo>
                  <a:lnTo>
                    <a:pt x="3180" y="3410"/>
                  </a:lnTo>
                  <a:lnTo>
                    <a:pt x="3188" y="3410"/>
                  </a:lnTo>
                  <a:lnTo>
                    <a:pt x="3196" y="3410"/>
                  </a:lnTo>
                  <a:lnTo>
                    <a:pt x="3202" y="3409"/>
                  </a:lnTo>
                  <a:lnTo>
                    <a:pt x="3207" y="3407"/>
                  </a:lnTo>
                  <a:lnTo>
                    <a:pt x="3211" y="3403"/>
                  </a:lnTo>
                  <a:lnTo>
                    <a:pt x="3219" y="3394"/>
                  </a:lnTo>
                  <a:lnTo>
                    <a:pt x="3225" y="3383"/>
                  </a:lnTo>
                  <a:lnTo>
                    <a:pt x="3231" y="3370"/>
                  </a:lnTo>
                  <a:lnTo>
                    <a:pt x="3237" y="3358"/>
                  </a:lnTo>
                  <a:lnTo>
                    <a:pt x="3241" y="3351"/>
                  </a:lnTo>
                  <a:lnTo>
                    <a:pt x="3245" y="3345"/>
                  </a:lnTo>
                  <a:lnTo>
                    <a:pt x="3250" y="3339"/>
                  </a:lnTo>
                  <a:lnTo>
                    <a:pt x="3255" y="3334"/>
                  </a:lnTo>
                  <a:lnTo>
                    <a:pt x="3255" y="3334"/>
                  </a:lnTo>
                  <a:lnTo>
                    <a:pt x="3250" y="3319"/>
                  </a:lnTo>
                  <a:lnTo>
                    <a:pt x="3252" y="3301"/>
                  </a:lnTo>
                  <a:lnTo>
                    <a:pt x="3258" y="3287"/>
                  </a:lnTo>
                  <a:lnTo>
                    <a:pt x="3261" y="3275"/>
                  </a:lnTo>
                  <a:lnTo>
                    <a:pt x="3266" y="3262"/>
                  </a:lnTo>
                  <a:lnTo>
                    <a:pt x="3271" y="3251"/>
                  </a:lnTo>
                  <a:lnTo>
                    <a:pt x="3276" y="3238"/>
                  </a:lnTo>
                  <a:lnTo>
                    <a:pt x="3280" y="3225"/>
                  </a:lnTo>
                  <a:lnTo>
                    <a:pt x="3284" y="3207"/>
                  </a:lnTo>
                  <a:lnTo>
                    <a:pt x="3284" y="3207"/>
                  </a:lnTo>
                  <a:lnTo>
                    <a:pt x="3269" y="3193"/>
                  </a:lnTo>
                  <a:lnTo>
                    <a:pt x="3258" y="3178"/>
                  </a:lnTo>
                  <a:lnTo>
                    <a:pt x="3247" y="3162"/>
                  </a:lnTo>
                  <a:lnTo>
                    <a:pt x="3239" y="3147"/>
                  </a:lnTo>
                  <a:lnTo>
                    <a:pt x="3225" y="3113"/>
                  </a:lnTo>
                  <a:lnTo>
                    <a:pt x="3210" y="3075"/>
                  </a:lnTo>
                  <a:lnTo>
                    <a:pt x="3196" y="3048"/>
                  </a:lnTo>
                  <a:lnTo>
                    <a:pt x="3181" y="3024"/>
                  </a:lnTo>
                  <a:lnTo>
                    <a:pt x="3173" y="3011"/>
                  </a:lnTo>
                  <a:lnTo>
                    <a:pt x="3168" y="2999"/>
                  </a:lnTo>
                  <a:lnTo>
                    <a:pt x="3165" y="2985"/>
                  </a:lnTo>
                  <a:lnTo>
                    <a:pt x="3162" y="2970"/>
                  </a:lnTo>
                  <a:lnTo>
                    <a:pt x="3136" y="2966"/>
                  </a:lnTo>
                  <a:lnTo>
                    <a:pt x="3113" y="2960"/>
                  </a:lnTo>
                  <a:lnTo>
                    <a:pt x="3103" y="2956"/>
                  </a:lnTo>
                  <a:lnTo>
                    <a:pt x="3093" y="2950"/>
                  </a:lnTo>
                  <a:lnTo>
                    <a:pt x="3084" y="2942"/>
                  </a:lnTo>
                  <a:lnTo>
                    <a:pt x="3078" y="2932"/>
                  </a:lnTo>
                  <a:lnTo>
                    <a:pt x="3074" y="2925"/>
                  </a:lnTo>
                  <a:lnTo>
                    <a:pt x="3073" y="2917"/>
                  </a:lnTo>
                  <a:lnTo>
                    <a:pt x="3073" y="2908"/>
                  </a:lnTo>
                  <a:lnTo>
                    <a:pt x="3073" y="2901"/>
                  </a:lnTo>
                  <a:lnTo>
                    <a:pt x="3074" y="2893"/>
                  </a:lnTo>
                  <a:lnTo>
                    <a:pt x="3074" y="2886"/>
                  </a:lnTo>
                  <a:lnTo>
                    <a:pt x="3074" y="2877"/>
                  </a:lnTo>
                  <a:lnTo>
                    <a:pt x="3072" y="2868"/>
                  </a:lnTo>
                  <a:lnTo>
                    <a:pt x="3069" y="2861"/>
                  </a:lnTo>
                  <a:lnTo>
                    <a:pt x="3064" y="2853"/>
                  </a:lnTo>
                  <a:lnTo>
                    <a:pt x="3059" y="2846"/>
                  </a:lnTo>
                  <a:lnTo>
                    <a:pt x="3054" y="2839"/>
                  </a:lnTo>
                  <a:lnTo>
                    <a:pt x="3043" y="2828"/>
                  </a:lnTo>
                  <a:lnTo>
                    <a:pt x="3029" y="2818"/>
                  </a:lnTo>
                  <a:lnTo>
                    <a:pt x="3017" y="2808"/>
                  </a:lnTo>
                  <a:lnTo>
                    <a:pt x="3004" y="2797"/>
                  </a:lnTo>
                  <a:lnTo>
                    <a:pt x="2998" y="2790"/>
                  </a:lnTo>
                  <a:lnTo>
                    <a:pt x="2991" y="2784"/>
                  </a:lnTo>
                  <a:lnTo>
                    <a:pt x="2986" y="2777"/>
                  </a:lnTo>
                  <a:lnTo>
                    <a:pt x="2983" y="2768"/>
                  </a:lnTo>
                  <a:lnTo>
                    <a:pt x="2980" y="2763"/>
                  </a:lnTo>
                  <a:lnTo>
                    <a:pt x="2979" y="2758"/>
                  </a:lnTo>
                  <a:lnTo>
                    <a:pt x="2978" y="2753"/>
                  </a:lnTo>
                  <a:lnTo>
                    <a:pt x="2978" y="2748"/>
                  </a:lnTo>
                  <a:lnTo>
                    <a:pt x="2979" y="2738"/>
                  </a:lnTo>
                  <a:lnTo>
                    <a:pt x="2980" y="2726"/>
                  </a:lnTo>
                  <a:lnTo>
                    <a:pt x="2983" y="2716"/>
                  </a:lnTo>
                  <a:lnTo>
                    <a:pt x="2984" y="2706"/>
                  </a:lnTo>
                  <a:lnTo>
                    <a:pt x="2984" y="2695"/>
                  </a:lnTo>
                  <a:lnTo>
                    <a:pt x="2983" y="2684"/>
                  </a:lnTo>
                  <a:lnTo>
                    <a:pt x="2980" y="2679"/>
                  </a:lnTo>
                  <a:lnTo>
                    <a:pt x="2979" y="2674"/>
                  </a:lnTo>
                  <a:lnTo>
                    <a:pt x="2975" y="2669"/>
                  </a:lnTo>
                  <a:lnTo>
                    <a:pt x="2973" y="2665"/>
                  </a:lnTo>
                  <a:lnTo>
                    <a:pt x="2965" y="2659"/>
                  </a:lnTo>
                  <a:lnTo>
                    <a:pt x="2956" y="2652"/>
                  </a:lnTo>
                  <a:lnTo>
                    <a:pt x="2937" y="2642"/>
                  </a:lnTo>
                  <a:lnTo>
                    <a:pt x="2919" y="2631"/>
                  </a:lnTo>
                  <a:lnTo>
                    <a:pt x="2912" y="2625"/>
                  </a:lnTo>
                  <a:lnTo>
                    <a:pt x="2907" y="2619"/>
                  </a:lnTo>
                  <a:lnTo>
                    <a:pt x="2904" y="2612"/>
                  </a:lnTo>
                  <a:lnTo>
                    <a:pt x="2900" y="2605"/>
                  </a:lnTo>
                  <a:lnTo>
                    <a:pt x="2897" y="2598"/>
                  </a:lnTo>
                  <a:lnTo>
                    <a:pt x="2896" y="2591"/>
                  </a:lnTo>
                  <a:lnTo>
                    <a:pt x="2895" y="2583"/>
                  </a:lnTo>
                  <a:lnTo>
                    <a:pt x="2895" y="2575"/>
                  </a:lnTo>
                  <a:lnTo>
                    <a:pt x="2895" y="2541"/>
                  </a:lnTo>
                  <a:lnTo>
                    <a:pt x="2892" y="2504"/>
                  </a:lnTo>
                  <a:lnTo>
                    <a:pt x="2871" y="2499"/>
                  </a:lnTo>
                  <a:lnTo>
                    <a:pt x="2847" y="2508"/>
                  </a:lnTo>
                  <a:lnTo>
                    <a:pt x="2825" y="2518"/>
                  </a:lnTo>
                  <a:lnTo>
                    <a:pt x="2803" y="2528"/>
                  </a:lnTo>
                  <a:lnTo>
                    <a:pt x="2783" y="2538"/>
                  </a:lnTo>
                  <a:lnTo>
                    <a:pt x="2763" y="2548"/>
                  </a:lnTo>
                  <a:lnTo>
                    <a:pt x="2742" y="2556"/>
                  </a:lnTo>
                  <a:lnTo>
                    <a:pt x="2729" y="2558"/>
                  </a:lnTo>
                  <a:lnTo>
                    <a:pt x="2718" y="2561"/>
                  </a:lnTo>
                  <a:lnTo>
                    <a:pt x="2705" y="2562"/>
                  </a:lnTo>
                  <a:lnTo>
                    <a:pt x="2692" y="2562"/>
                  </a:lnTo>
                  <a:lnTo>
                    <a:pt x="2684" y="2562"/>
                  </a:lnTo>
                  <a:lnTo>
                    <a:pt x="2678" y="2561"/>
                  </a:lnTo>
                  <a:lnTo>
                    <a:pt x="2671" y="2558"/>
                  </a:lnTo>
                  <a:lnTo>
                    <a:pt x="2665" y="2556"/>
                  </a:lnTo>
                  <a:lnTo>
                    <a:pt x="2655" y="2548"/>
                  </a:lnTo>
                  <a:lnTo>
                    <a:pt x="2645" y="2540"/>
                  </a:lnTo>
                  <a:lnTo>
                    <a:pt x="2635" y="2529"/>
                  </a:lnTo>
                  <a:lnTo>
                    <a:pt x="2625" y="2521"/>
                  </a:lnTo>
                  <a:lnTo>
                    <a:pt x="2614" y="2512"/>
                  </a:lnTo>
                  <a:lnTo>
                    <a:pt x="2601" y="2504"/>
                  </a:lnTo>
                  <a:lnTo>
                    <a:pt x="2594" y="2501"/>
                  </a:lnTo>
                  <a:lnTo>
                    <a:pt x="2585" y="2499"/>
                  </a:lnTo>
                  <a:lnTo>
                    <a:pt x="2576" y="2498"/>
                  </a:lnTo>
                  <a:lnTo>
                    <a:pt x="2567" y="2497"/>
                  </a:lnTo>
                  <a:lnTo>
                    <a:pt x="2558" y="2496"/>
                  </a:lnTo>
                  <a:lnTo>
                    <a:pt x="2551" y="2493"/>
                  </a:lnTo>
                  <a:lnTo>
                    <a:pt x="2545" y="2489"/>
                  </a:lnTo>
                  <a:lnTo>
                    <a:pt x="2538" y="2483"/>
                  </a:lnTo>
                  <a:lnTo>
                    <a:pt x="2531" y="2472"/>
                  </a:lnTo>
                  <a:lnTo>
                    <a:pt x="2523" y="2460"/>
                  </a:lnTo>
                  <a:lnTo>
                    <a:pt x="2518" y="2449"/>
                  </a:lnTo>
                  <a:lnTo>
                    <a:pt x="2515" y="2438"/>
                  </a:lnTo>
                  <a:lnTo>
                    <a:pt x="2512" y="2427"/>
                  </a:lnTo>
                  <a:lnTo>
                    <a:pt x="2510" y="2415"/>
                  </a:lnTo>
                  <a:lnTo>
                    <a:pt x="2508" y="2404"/>
                  </a:lnTo>
                  <a:lnTo>
                    <a:pt x="2508" y="2393"/>
                  </a:lnTo>
                  <a:lnTo>
                    <a:pt x="2508" y="2369"/>
                  </a:lnTo>
                  <a:lnTo>
                    <a:pt x="2510" y="2344"/>
                  </a:lnTo>
                  <a:lnTo>
                    <a:pt x="2511" y="2317"/>
                  </a:lnTo>
                  <a:lnTo>
                    <a:pt x="2512" y="2290"/>
                  </a:lnTo>
                  <a:lnTo>
                    <a:pt x="2493" y="2289"/>
                  </a:lnTo>
                  <a:lnTo>
                    <a:pt x="2477" y="2289"/>
                  </a:lnTo>
                  <a:lnTo>
                    <a:pt x="2462" y="2289"/>
                  </a:lnTo>
                  <a:lnTo>
                    <a:pt x="2443" y="2290"/>
                  </a:lnTo>
                  <a:lnTo>
                    <a:pt x="2443" y="2243"/>
                  </a:lnTo>
                  <a:lnTo>
                    <a:pt x="2444" y="2237"/>
                  </a:lnTo>
                  <a:lnTo>
                    <a:pt x="2446" y="2232"/>
                  </a:lnTo>
                  <a:lnTo>
                    <a:pt x="2448" y="2227"/>
                  </a:lnTo>
                  <a:lnTo>
                    <a:pt x="2451" y="2223"/>
                  </a:lnTo>
                  <a:lnTo>
                    <a:pt x="2454" y="2218"/>
                  </a:lnTo>
                  <a:lnTo>
                    <a:pt x="2457" y="2213"/>
                  </a:lnTo>
                  <a:lnTo>
                    <a:pt x="2458" y="2208"/>
                  </a:lnTo>
                  <a:lnTo>
                    <a:pt x="2459" y="2203"/>
                  </a:lnTo>
                  <a:lnTo>
                    <a:pt x="2458" y="2196"/>
                  </a:lnTo>
                  <a:lnTo>
                    <a:pt x="2457" y="2188"/>
                  </a:lnTo>
                  <a:lnTo>
                    <a:pt x="2454" y="2182"/>
                  </a:lnTo>
                  <a:lnTo>
                    <a:pt x="2451" y="2176"/>
                  </a:lnTo>
                  <a:lnTo>
                    <a:pt x="2448" y="2171"/>
                  </a:lnTo>
                  <a:lnTo>
                    <a:pt x="2446" y="2164"/>
                  </a:lnTo>
                  <a:lnTo>
                    <a:pt x="2444" y="2157"/>
                  </a:lnTo>
                  <a:lnTo>
                    <a:pt x="2443" y="2149"/>
                  </a:lnTo>
                  <a:lnTo>
                    <a:pt x="2444" y="2139"/>
                  </a:lnTo>
                  <a:lnTo>
                    <a:pt x="2447" y="2129"/>
                  </a:lnTo>
                  <a:lnTo>
                    <a:pt x="2449" y="2120"/>
                  </a:lnTo>
                  <a:lnTo>
                    <a:pt x="2453" y="2113"/>
                  </a:lnTo>
                  <a:lnTo>
                    <a:pt x="2458" y="2104"/>
                  </a:lnTo>
                  <a:lnTo>
                    <a:pt x="2461" y="2095"/>
                  </a:lnTo>
                  <a:lnTo>
                    <a:pt x="2463" y="2087"/>
                  </a:lnTo>
                  <a:lnTo>
                    <a:pt x="2464" y="2075"/>
                  </a:lnTo>
                  <a:lnTo>
                    <a:pt x="2463" y="2068"/>
                  </a:lnTo>
                  <a:lnTo>
                    <a:pt x="2462" y="2061"/>
                  </a:lnTo>
                  <a:lnTo>
                    <a:pt x="2459" y="2055"/>
                  </a:lnTo>
                  <a:lnTo>
                    <a:pt x="2457" y="2049"/>
                  </a:lnTo>
                  <a:lnTo>
                    <a:pt x="2453" y="2044"/>
                  </a:lnTo>
                  <a:lnTo>
                    <a:pt x="2451" y="2038"/>
                  </a:lnTo>
                  <a:lnTo>
                    <a:pt x="2449" y="2030"/>
                  </a:lnTo>
                  <a:lnTo>
                    <a:pt x="2448" y="2023"/>
                  </a:lnTo>
                  <a:lnTo>
                    <a:pt x="2449" y="2016"/>
                  </a:lnTo>
                  <a:lnTo>
                    <a:pt x="2451" y="2010"/>
                  </a:lnTo>
                  <a:lnTo>
                    <a:pt x="2452" y="2005"/>
                  </a:lnTo>
                  <a:lnTo>
                    <a:pt x="2454" y="2000"/>
                  </a:lnTo>
                  <a:lnTo>
                    <a:pt x="2462" y="1990"/>
                  </a:lnTo>
                  <a:lnTo>
                    <a:pt x="2469" y="1982"/>
                  </a:lnTo>
                  <a:lnTo>
                    <a:pt x="2478" y="1974"/>
                  </a:lnTo>
                  <a:lnTo>
                    <a:pt x="2486" y="1964"/>
                  </a:lnTo>
                  <a:lnTo>
                    <a:pt x="2489" y="1959"/>
                  </a:lnTo>
                  <a:lnTo>
                    <a:pt x="2492" y="1954"/>
                  </a:lnTo>
                  <a:lnTo>
                    <a:pt x="2494" y="1947"/>
                  </a:lnTo>
                  <a:lnTo>
                    <a:pt x="2496" y="1941"/>
                  </a:lnTo>
                  <a:lnTo>
                    <a:pt x="2622" y="1941"/>
                  </a:lnTo>
                  <a:lnTo>
                    <a:pt x="2622" y="2028"/>
                  </a:lnTo>
                  <a:lnTo>
                    <a:pt x="2665" y="2028"/>
                  </a:lnTo>
                  <a:lnTo>
                    <a:pt x="2702" y="2009"/>
                  </a:lnTo>
                  <a:lnTo>
                    <a:pt x="2733" y="1989"/>
                  </a:lnTo>
                  <a:lnTo>
                    <a:pt x="2740" y="1982"/>
                  </a:lnTo>
                  <a:lnTo>
                    <a:pt x="2747" y="1976"/>
                  </a:lnTo>
                  <a:lnTo>
                    <a:pt x="2752" y="1970"/>
                  </a:lnTo>
                  <a:lnTo>
                    <a:pt x="2757" y="1962"/>
                  </a:lnTo>
                  <a:lnTo>
                    <a:pt x="2761" y="1955"/>
                  </a:lnTo>
                  <a:lnTo>
                    <a:pt x="2763" y="1947"/>
                  </a:lnTo>
                  <a:lnTo>
                    <a:pt x="2766" y="1937"/>
                  </a:lnTo>
                  <a:lnTo>
                    <a:pt x="2766" y="1927"/>
                  </a:lnTo>
                  <a:lnTo>
                    <a:pt x="2761" y="1910"/>
                  </a:lnTo>
                  <a:lnTo>
                    <a:pt x="2756" y="1892"/>
                  </a:lnTo>
                  <a:lnTo>
                    <a:pt x="2757" y="1877"/>
                  </a:lnTo>
                  <a:lnTo>
                    <a:pt x="2761" y="1863"/>
                  </a:lnTo>
                  <a:lnTo>
                    <a:pt x="2866" y="1863"/>
                  </a:lnTo>
                  <a:lnTo>
                    <a:pt x="2866" y="1816"/>
                  </a:lnTo>
                  <a:lnTo>
                    <a:pt x="2866" y="1800"/>
                  </a:lnTo>
                  <a:lnTo>
                    <a:pt x="2863" y="1787"/>
                  </a:lnTo>
                  <a:lnTo>
                    <a:pt x="2861" y="1774"/>
                  </a:lnTo>
                  <a:lnTo>
                    <a:pt x="2857" y="1763"/>
                  </a:lnTo>
                  <a:lnTo>
                    <a:pt x="2852" y="1750"/>
                  </a:lnTo>
                  <a:lnTo>
                    <a:pt x="2847" y="1740"/>
                  </a:lnTo>
                  <a:lnTo>
                    <a:pt x="2842" y="1729"/>
                  </a:lnTo>
                  <a:lnTo>
                    <a:pt x="2836" y="1719"/>
                  </a:lnTo>
                  <a:lnTo>
                    <a:pt x="2822" y="1698"/>
                  </a:lnTo>
                  <a:lnTo>
                    <a:pt x="2807" y="1676"/>
                  </a:lnTo>
                  <a:lnTo>
                    <a:pt x="2794" y="1652"/>
                  </a:lnTo>
                  <a:lnTo>
                    <a:pt x="2782" y="1626"/>
                  </a:lnTo>
                  <a:lnTo>
                    <a:pt x="2766" y="1586"/>
                  </a:lnTo>
                  <a:lnTo>
                    <a:pt x="2753" y="1547"/>
                  </a:lnTo>
                  <a:lnTo>
                    <a:pt x="2740" y="1511"/>
                  </a:lnTo>
                  <a:lnTo>
                    <a:pt x="2728" y="1477"/>
                  </a:lnTo>
                  <a:lnTo>
                    <a:pt x="2720" y="1459"/>
                  </a:lnTo>
                  <a:lnTo>
                    <a:pt x="2713" y="1443"/>
                  </a:lnTo>
                  <a:lnTo>
                    <a:pt x="2704" y="1427"/>
                  </a:lnTo>
                  <a:lnTo>
                    <a:pt x="2695" y="1410"/>
                  </a:lnTo>
                  <a:lnTo>
                    <a:pt x="2685" y="1394"/>
                  </a:lnTo>
                  <a:lnTo>
                    <a:pt x="2673" y="1378"/>
                  </a:lnTo>
                  <a:lnTo>
                    <a:pt x="2659" y="1363"/>
                  </a:lnTo>
                  <a:lnTo>
                    <a:pt x="2644" y="1346"/>
                  </a:lnTo>
                  <a:lnTo>
                    <a:pt x="2646" y="1335"/>
                  </a:lnTo>
                  <a:lnTo>
                    <a:pt x="2648" y="1326"/>
                  </a:lnTo>
                  <a:lnTo>
                    <a:pt x="2649" y="1317"/>
                  </a:lnTo>
                  <a:lnTo>
                    <a:pt x="2649" y="1307"/>
                  </a:lnTo>
                  <a:lnTo>
                    <a:pt x="2644" y="1307"/>
                  </a:lnTo>
                  <a:lnTo>
                    <a:pt x="2635" y="1304"/>
                  </a:lnTo>
                  <a:lnTo>
                    <a:pt x="2619" y="1297"/>
                  </a:lnTo>
                  <a:lnTo>
                    <a:pt x="2600" y="1291"/>
                  </a:lnTo>
                  <a:lnTo>
                    <a:pt x="2590" y="1287"/>
                  </a:lnTo>
                  <a:lnTo>
                    <a:pt x="2576" y="1280"/>
                  </a:lnTo>
                  <a:lnTo>
                    <a:pt x="2561" y="1270"/>
                  </a:lnTo>
                  <a:lnTo>
                    <a:pt x="2547" y="1260"/>
                  </a:lnTo>
                  <a:lnTo>
                    <a:pt x="2532" y="1247"/>
                  </a:lnTo>
                  <a:lnTo>
                    <a:pt x="2520" y="1233"/>
                  </a:lnTo>
                  <a:lnTo>
                    <a:pt x="2508" y="1220"/>
                  </a:lnTo>
                  <a:lnTo>
                    <a:pt x="2505" y="1212"/>
                  </a:lnTo>
                  <a:lnTo>
                    <a:pt x="2502" y="1204"/>
                  </a:lnTo>
                  <a:lnTo>
                    <a:pt x="2499" y="1197"/>
                  </a:lnTo>
                  <a:lnTo>
                    <a:pt x="2499" y="1189"/>
                  </a:lnTo>
                  <a:lnTo>
                    <a:pt x="2499" y="1181"/>
                  </a:lnTo>
                  <a:lnTo>
                    <a:pt x="2503" y="1173"/>
                  </a:lnTo>
                  <a:lnTo>
                    <a:pt x="2507" y="1166"/>
                  </a:lnTo>
                  <a:lnTo>
                    <a:pt x="2513" y="1161"/>
                  </a:lnTo>
                  <a:lnTo>
                    <a:pt x="2520" y="1156"/>
                  </a:lnTo>
                  <a:lnTo>
                    <a:pt x="2527" y="1151"/>
                  </a:lnTo>
                  <a:lnTo>
                    <a:pt x="2536" y="1147"/>
                  </a:lnTo>
                  <a:lnTo>
                    <a:pt x="2543" y="1144"/>
                  </a:lnTo>
                  <a:lnTo>
                    <a:pt x="2561" y="1138"/>
                  </a:lnTo>
                  <a:lnTo>
                    <a:pt x="2576" y="1132"/>
                  </a:lnTo>
                  <a:lnTo>
                    <a:pt x="2582" y="1128"/>
                  </a:lnTo>
                  <a:lnTo>
                    <a:pt x="2589" y="1124"/>
                  </a:lnTo>
                  <a:lnTo>
                    <a:pt x="2592" y="1119"/>
                  </a:lnTo>
                  <a:lnTo>
                    <a:pt x="2595" y="1114"/>
                  </a:lnTo>
                  <a:lnTo>
                    <a:pt x="2602" y="1112"/>
                  </a:lnTo>
                  <a:lnTo>
                    <a:pt x="2610" y="1107"/>
                  </a:lnTo>
                  <a:lnTo>
                    <a:pt x="2609" y="1102"/>
                  </a:lnTo>
                  <a:lnTo>
                    <a:pt x="2605" y="1095"/>
                  </a:lnTo>
                  <a:lnTo>
                    <a:pt x="2600" y="1087"/>
                  </a:lnTo>
                  <a:lnTo>
                    <a:pt x="2595" y="1078"/>
                  </a:lnTo>
                  <a:lnTo>
                    <a:pt x="2589" y="1070"/>
                  </a:lnTo>
                  <a:lnTo>
                    <a:pt x="2582" y="1063"/>
                  </a:lnTo>
                  <a:lnTo>
                    <a:pt x="2577" y="1058"/>
                  </a:lnTo>
                  <a:lnTo>
                    <a:pt x="2574" y="1055"/>
                  </a:lnTo>
                  <a:lnTo>
                    <a:pt x="2574" y="1050"/>
                  </a:lnTo>
                  <a:lnTo>
                    <a:pt x="2571" y="1048"/>
                  </a:lnTo>
                  <a:lnTo>
                    <a:pt x="2567" y="1043"/>
                  </a:lnTo>
                  <a:lnTo>
                    <a:pt x="2566" y="1035"/>
                  </a:lnTo>
                  <a:lnTo>
                    <a:pt x="2563" y="1028"/>
                  </a:lnTo>
                  <a:lnTo>
                    <a:pt x="2562" y="1010"/>
                  </a:lnTo>
                  <a:lnTo>
                    <a:pt x="2563" y="999"/>
                  </a:lnTo>
                  <a:lnTo>
                    <a:pt x="2567" y="990"/>
                  </a:lnTo>
                  <a:lnTo>
                    <a:pt x="2571" y="981"/>
                  </a:lnTo>
                  <a:lnTo>
                    <a:pt x="2576" y="975"/>
                  </a:lnTo>
                  <a:lnTo>
                    <a:pt x="2582" y="969"/>
                  </a:lnTo>
                  <a:lnTo>
                    <a:pt x="2587" y="962"/>
                  </a:lnTo>
                  <a:lnTo>
                    <a:pt x="2592" y="956"/>
                  </a:lnTo>
                  <a:lnTo>
                    <a:pt x="2596" y="951"/>
                  </a:lnTo>
                  <a:lnTo>
                    <a:pt x="2600" y="945"/>
                  </a:lnTo>
                  <a:lnTo>
                    <a:pt x="2606" y="943"/>
                  </a:lnTo>
                  <a:lnTo>
                    <a:pt x="2612" y="942"/>
                  </a:lnTo>
                  <a:lnTo>
                    <a:pt x="2615" y="930"/>
                  </a:lnTo>
                  <a:lnTo>
                    <a:pt x="2615" y="917"/>
                  </a:lnTo>
                  <a:lnTo>
                    <a:pt x="2614" y="905"/>
                  </a:lnTo>
                  <a:lnTo>
                    <a:pt x="2611" y="891"/>
                  </a:lnTo>
                  <a:lnTo>
                    <a:pt x="2609" y="877"/>
                  </a:lnTo>
                  <a:lnTo>
                    <a:pt x="2605" y="863"/>
                  </a:lnTo>
                  <a:lnTo>
                    <a:pt x="2602" y="848"/>
                  </a:lnTo>
                  <a:lnTo>
                    <a:pt x="2602" y="834"/>
                  </a:lnTo>
                  <a:lnTo>
                    <a:pt x="2606" y="831"/>
                  </a:lnTo>
                  <a:lnTo>
                    <a:pt x="2611" y="826"/>
                  </a:lnTo>
                  <a:lnTo>
                    <a:pt x="2615" y="819"/>
                  </a:lnTo>
                  <a:lnTo>
                    <a:pt x="2617" y="815"/>
                  </a:lnTo>
                  <a:lnTo>
                    <a:pt x="2633" y="817"/>
                  </a:lnTo>
                  <a:lnTo>
                    <a:pt x="2646" y="819"/>
                  </a:lnTo>
                  <a:lnTo>
                    <a:pt x="2654" y="822"/>
                  </a:lnTo>
                  <a:lnTo>
                    <a:pt x="2659" y="827"/>
                  </a:lnTo>
                  <a:lnTo>
                    <a:pt x="2664" y="832"/>
                  </a:lnTo>
                  <a:lnTo>
                    <a:pt x="2666" y="839"/>
                  </a:lnTo>
                  <a:lnTo>
                    <a:pt x="2685" y="838"/>
                  </a:lnTo>
                  <a:lnTo>
                    <a:pt x="2702" y="837"/>
                  </a:lnTo>
                  <a:lnTo>
                    <a:pt x="2717" y="834"/>
                  </a:lnTo>
                  <a:lnTo>
                    <a:pt x="2733" y="829"/>
                  </a:lnTo>
                  <a:lnTo>
                    <a:pt x="2733" y="826"/>
                  </a:lnTo>
                  <a:lnTo>
                    <a:pt x="2733" y="824"/>
                  </a:lnTo>
                  <a:lnTo>
                    <a:pt x="2734" y="824"/>
                  </a:lnTo>
                  <a:lnTo>
                    <a:pt x="2737" y="823"/>
                  </a:lnTo>
                  <a:lnTo>
                    <a:pt x="2732" y="813"/>
                  </a:lnTo>
                  <a:lnTo>
                    <a:pt x="2727" y="804"/>
                  </a:lnTo>
                  <a:lnTo>
                    <a:pt x="2719" y="797"/>
                  </a:lnTo>
                  <a:lnTo>
                    <a:pt x="2712" y="789"/>
                  </a:lnTo>
                  <a:lnTo>
                    <a:pt x="2704" y="782"/>
                  </a:lnTo>
                  <a:lnTo>
                    <a:pt x="2698" y="774"/>
                  </a:lnTo>
                  <a:lnTo>
                    <a:pt x="2695" y="769"/>
                  </a:lnTo>
                  <a:lnTo>
                    <a:pt x="2694" y="764"/>
                  </a:lnTo>
                  <a:lnTo>
                    <a:pt x="2693" y="758"/>
                  </a:lnTo>
                  <a:lnTo>
                    <a:pt x="2693" y="752"/>
                  </a:lnTo>
                  <a:lnTo>
                    <a:pt x="2703" y="750"/>
                  </a:lnTo>
                  <a:lnTo>
                    <a:pt x="2717" y="750"/>
                  </a:lnTo>
                  <a:lnTo>
                    <a:pt x="2730" y="753"/>
                  </a:lnTo>
                  <a:lnTo>
                    <a:pt x="2745" y="755"/>
                  </a:lnTo>
                  <a:lnTo>
                    <a:pt x="2761" y="757"/>
                  </a:lnTo>
                  <a:lnTo>
                    <a:pt x="2773" y="758"/>
                  </a:lnTo>
                  <a:lnTo>
                    <a:pt x="2778" y="757"/>
                  </a:lnTo>
                  <a:lnTo>
                    <a:pt x="2782" y="755"/>
                  </a:lnTo>
                  <a:lnTo>
                    <a:pt x="2786" y="753"/>
                  </a:lnTo>
                  <a:lnTo>
                    <a:pt x="2788" y="749"/>
                  </a:lnTo>
                  <a:lnTo>
                    <a:pt x="2789" y="743"/>
                  </a:lnTo>
                  <a:lnTo>
                    <a:pt x="2789" y="738"/>
                  </a:lnTo>
                  <a:lnTo>
                    <a:pt x="2791" y="730"/>
                  </a:lnTo>
                  <a:lnTo>
                    <a:pt x="2789" y="724"/>
                  </a:lnTo>
                  <a:lnTo>
                    <a:pt x="2788" y="710"/>
                  </a:lnTo>
                  <a:lnTo>
                    <a:pt x="2788" y="698"/>
                  </a:lnTo>
                  <a:lnTo>
                    <a:pt x="2789" y="689"/>
                  </a:lnTo>
                  <a:lnTo>
                    <a:pt x="2793" y="676"/>
                  </a:lnTo>
                  <a:lnTo>
                    <a:pt x="2799" y="661"/>
                  </a:lnTo>
                  <a:lnTo>
                    <a:pt x="2807" y="646"/>
                  </a:lnTo>
                  <a:lnTo>
                    <a:pt x="2820" y="620"/>
                  </a:lnTo>
                  <a:lnTo>
                    <a:pt x="2825" y="610"/>
                  </a:lnTo>
                  <a:lnTo>
                    <a:pt x="2825" y="610"/>
                  </a:lnTo>
                  <a:lnTo>
                    <a:pt x="2786" y="601"/>
                  </a:lnTo>
                  <a:lnTo>
                    <a:pt x="2752" y="591"/>
                  </a:lnTo>
                  <a:lnTo>
                    <a:pt x="2737" y="585"/>
                  </a:lnTo>
                  <a:lnTo>
                    <a:pt x="2724" y="578"/>
                  </a:lnTo>
                  <a:lnTo>
                    <a:pt x="2719" y="575"/>
                  </a:lnTo>
                  <a:lnTo>
                    <a:pt x="2714" y="571"/>
                  </a:lnTo>
                  <a:lnTo>
                    <a:pt x="2710" y="567"/>
                  </a:lnTo>
                  <a:lnTo>
                    <a:pt x="2708" y="563"/>
                  </a:lnTo>
                  <a:lnTo>
                    <a:pt x="2702" y="552"/>
                  </a:lnTo>
                  <a:lnTo>
                    <a:pt x="2699" y="541"/>
                  </a:lnTo>
                  <a:lnTo>
                    <a:pt x="2697" y="531"/>
                  </a:lnTo>
                  <a:lnTo>
                    <a:pt x="2697" y="519"/>
                  </a:lnTo>
                  <a:lnTo>
                    <a:pt x="2695" y="508"/>
                  </a:lnTo>
                  <a:lnTo>
                    <a:pt x="2695" y="497"/>
                  </a:lnTo>
                  <a:lnTo>
                    <a:pt x="2693" y="485"/>
                  </a:lnTo>
                  <a:lnTo>
                    <a:pt x="2689" y="474"/>
                  </a:lnTo>
                  <a:lnTo>
                    <a:pt x="2681" y="455"/>
                  </a:lnTo>
                  <a:lnTo>
                    <a:pt x="2674" y="438"/>
                  </a:lnTo>
                  <a:lnTo>
                    <a:pt x="2665" y="423"/>
                  </a:lnTo>
                  <a:lnTo>
                    <a:pt x="2658" y="408"/>
                  </a:lnTo>
                  <a:lnTo>
                    <a:pt x="2648" y="394"/>
                  </a:lnTo>
                  <a:lnTo>
                    <a:pt x="2636" y="380"/>
                  </a:lnTo>
                  <a:lnTo>
                    <a:pt x="2624" y="366"/>
                  </a:lnTo>
                  <a:lnTo>
                    <a:pt x="2610" y="352"/>
                  </a:lnTo>
                  <a:lnTo>
                    <a:pt x="2587" y="335"/>
                  </a:lnTo>
                  <a:lnTo>
                    <a:pt x="2566" y="319"/>
                  </a:lnTo>
                  <a:lnTo>
                    <a:pt x="2557" y="310"/>
                  </a:lnTo>
                  <a:lnTo>
                    <a:pt x="2550" y="300"/>
                  </a:lnTo>
                  <a:lnTo>
                    <a:pt x="2547" y="294"/>
                  </a:lnTo>
                  <a:lnTo>
                    <a:pt x="2545" y="287"/>
                  </a:lnTo>
                  <a:lnTo>
                    <a:pt x="2543" y="281"/>
                  </a:lnTo>
                  <a:lnTo>
                    <a:pt x="2543" y="275"/>
                  </a:lnTo>
                  <a:lnTo>
                    <a:pt x="2545" y="260"/>
                  </a:lnTo>
                  <a:lnTo>
                    <a:pt x="2546" y="246"/>
                  </a:lnTo>
                  <a:lnTo>
                    <a:pt x="2550" y="235"/>
                  </a:lnTo>
                  <a:lnTo>
                    <a:pt x="2552" y="222"/>
                  </a:lnTo>
                  <a:lnTo>
                    <a:pt x="2556" y="211"/>
                  </a:lnTo>
                  <a:lnTo>
                    <a:pt x="2560" y="198"/>
                  </a:lnTo>
                  <a:lnTo>
                    <a:pt x="2561" y="184"/>
                  </a:lnTo>
                  <a:lnTo>
                    <a:pt x="2562" y="171"/>
                  </a:lnTo>
                  <a:lnTo>
                    <a:pt x="2562" y="119"/>
                  </a:lnTo>
                  <a:lnTo>
                    <a:pt x="2563" y="104"/>
                  </a:lnTo>
                  <a:lnTo>
                    <a:pt x="2566" y="90"/>
                  </a:lnTo>
                  <a:lnTo>
                    <a:pt x="2571" y="78"/>
                  </a:lnTo>
                  <a:lnTo>
                    <a:pt x="2575" y="65"/>
                  </a:lnTo>
                  <a:lnTo>
                    <a:pt x="2580" y="53"/>
                  </a:lnTo>
                  <a:lnTo>
                    <a:pt x="2585" y="40"/>
                  </a:lnTo>
                  <a:lnTo>
                    <a:pt x="2587" y="26"/>
                  </a:lnTo>
                  <a:lnTo>
                    <a:pt x="2589" y="11"/>
                  </a:lnTo>
                  <a:lnTo>
                    <a:pt x="2586" y="6"/>
                  </a:lnTo>
                  <a:lnTo>
                    <a:pt x="2584" y="0"/>
                  </a:lnTo>
                  <a:lnTo>
                    <a:pt x="2533" y="0"/>
                  </a:lnTo>
                  <a:lnTo>
                    <a:pt x="2521" y="1"/>
                  </a:lnTo>
                  <a:lnTo>
                    <a:pt x="2508" y="2"/>
                  </a:lnTo>
                  <a:lnTo>
                    <a:pt x="2497" y="4"/>
                  </a:lnTo>
                  <a:lnTo>
                    <a:pt x="2487" y="6"/>
                  </a:lnTo>
                  <a:lnTo>
                    <a:pt x="2466" y="12"/>
                  </a:lnTo>
                  <a:lnTo>
                    <a:pt x="2441" y="19"/>
                  </a:lnTo>
                  <a:lnTo>
                    <a:pt x="2420" y="24"/>
                  </a:lnTo>
                  <a:lnTo>
                    <a:pt x="2402" y="28"/>
                  </a:lnTo>
                  <a:lnTo>
                    <a:pt x="2393" y="31"/>
                  </a:lnTo>
                  <a:lnTo>
                    <a:pt x="2385" y="36"/>
                  </a:lnTo>
                  <a:lnTo>
                    <a:pt x="2377" y="41"/>
                  </a:lnTo>
                  <a:lnTo>
                    <a:pt x="2369" y="48"/>
                  </a:lnTo>
                  <a:lnTo>
                    <a:pt x="2359" y="60"/>
                  </a:lnTo>
                  <a:lnTo>
                    <a:pt x="2351" y="71"/>
                  </a:lnTo>
                  <a:lnTo>
                    <a:pt x="2344" y="83"/>
                  </a:lnTo>
                  <a:lnTo>
                    <a:pt x="2338" y="94"/>
                  </a:lnTo>
                  <a:lnTo>
                    <a:pt x="2331" y="105"/>
                  </a:lnTo>
                  <a:lnTo>
                    <a:pt x="2325" y="117"/>
                  </a:lnTo>
                  <a:lnTo>
                    <a:pt x="2316" y="128"/>
                  </a:lnTo>
                  <a:lnTo>
                    <a:pt x="2305" y="138"/>
                  </a:lnTo>
                  <a:lnTo>
                    <a:pt x="2294" y="147"/>
                  </a:lnTo>
                  <a:lnTo>
                    <a:pt x="2282" y="154"/>
                  </a:lnTo>
                  <a:lnTo>
                    <a:pt x="2271" y="161"/>
                  </a:lnTo>
                  <a:lnTo>
                    <a:pt x="2259" y="167"/>
                  </a:lnTo>
                  <a:lnTo>
                    <a:pt x="2235" y="176"/>
                  </a:lnTo>
                  <a:lnTo>
                    <a:pt x="2208" y="188"/>
                  </a:lnTo>
                  <a:lnTo>
                    <a:pt x="2182" y="204"/>
                  </a:lnTo>
                  <a:lnTo>
                    <a:pt x="2161" y="221"/>
                  </a:lnTo>
                  <a:lnTo>
                    <a:pt x="2149" y="227"/>
                  </a:lnTo>
                  <a:lnTo>
                    <a:pt x="2137" y="233"/>
                  </a:lnTo>
                  <a:lnTo>
                    <a:pt x="2131" y="236"/>
                  </a:lnTo>
                  <a:lnTo>
                    <a:pt x="2124" y="237"/>
                  </a:lnTo>
                  <a:lnTo>
                    <a:pt x="2117" y="238"/>
                  </a:lnTo>
                  <a:lnTo>
                    <a:pt x="2109" y="238"/>
                  </a:lnTo>
                  <a:lnTo>
                    <a:pt x="2089" y="238"/>
                  </a:lnTo>
                  <a:lnTo>
                    <a:pt x="2079" y="240"/>
                  </a:lnTo>
                  <a:lnTo>
                    <a:pt x="2069" y="240"/>
                  </a:lnTo>
                  <a:lnTo>
                    <a:pt x="2059" y="240"/>
                  </a:lnTo>
                  <a:lnTo>
                    <a:pt x="2049" y="240"/>
                  </a:lnTo>
                  <a:lnTo>
                    <a:pt x="2048" y="255"/>
                  </a:lnTo>
                  <a:lnTo>
                    <a:pt x="2046" y="270"/>
                  </a:lnTo>
                  <a:lnTo>
                    <a:pt x="2048" y="281"/>
                  </a:lnTo>
                  <a:lnTo>
                    <a:pt x="2050" y="292"/>
                  </a:lnTo>
                  <a:lnTo>
                    <a:pt x="2055" y="301"/>
                  </a:lnTo>
                  <a:lnTo>
                    <a:pt x="2061" y="310"/>
                  </a:lnTo>
                  <a:lnTo>
                    <a:pt x="2075" y="326"/>
                  </a:lnTo>
                  <a:lnTo>
                    <a:pt x="2092" y="344"/>
                  </a:lnTo>
                  <a:lnTo>
                    <a:pt x="2100" y="355"/>
                  </a:lnTo>
                  <a:lnTo>
                    <a:pt x="2107" y="366"/>
                  </a:lnTo>
                  <a:lnTo>
                    <a:pt x="2113" y="378"/>
                  </a:lnTo>
                  <a:lnTo>
                    <a:pt x="2118" y="389"/>
                  </a:lnTo>
                  <a:lnTo>
                    <a:pt x="2122" y="400"/>
                  </a:lnTo>
                  <a:lnTo>
                    <a:pt x="2124" y="413"/>
                  </a:lnTo>
                  <a:lnTo>
                    <a:pt x="2126" y="427"/>
                  </a:lnTo>
                  <a:lnTo>
                    <a:pt x="2126" y="440"/>
                  </a:lnTo>
                  <a:lnTo>
                    <a:pt x="2124" y="457"/>
                  </a:lnTo>
                  <a:lnTo>
                    <a:pt x="2122" y="472"/>
                  </a:lnTo>
                  <a:lnTo>
                    <a:pt x="2115" y="484"/>
                  </a:lnTo>
                  <a:lnTo>
                    <a:pt x="2109" y="497"/>
                  </a:lnTo>
                  <a:lnTo>
                    <a:pt x="2092" y="521"/>
                  </a:lnTo>
                  <a:lnTo>
                    <a:pt x="2070" y="546"/>
                  </a:lnTo>
                  <a:lnTo>
                    <a:pt x="2041" y="581"/>
                  </a:lnTo>
                  <a:lnTo>
                    <a:pt x="2015" y="612"/>
                  </a:lnTo>
                  <a:lnTo>
                    <a:pt x="2000" y="626"/>
                  </a:lnTo>
                  <a:lnTo>
                    <a:pt x="1985" y="639"/>
                  </a:lnTo>
                  <a:lnTo>
                    <a:pt x="1976" y="645"/>
                  </a:lnTo>
                  <a:lnTo>
                    <a:pt x="1967" y="651"/>
                  </a:lnTo>
                  <a:lnTo>
                    <a:pt x="1957" y="656"/>
                  </a:lnTo>
                  <a:lnTo>
                    <a:pt x="1946" y="661"/>
                  </a:lnTo>
                  <a:lnTo>
                    <a:pt x="1926" y="671"/>
                  </a:lnTo>
                  <a:lnTo>
                    <a:pt x="1908" y="681"/>
                  </a:lnTo>
                  <a:lnTo>
                    <a:pt x="1892" y="693"/>
                  </a:lnTo>
                  <a:lnTo>
                    <a:pt x="1877" y="704"/>
                  </a:lnTo>
                  <a:lnTo>
                    <a:pt x="1849" y="729"/>
                  </a:lnTo>
                  <a:lnTo>
                    <a:pt x="1819" y="759"/>
                  </a:lnTo>
                  <a:lnTo>
                    <a:pt x="1802" y="779"/>
                  </a:lnTo>
                  <a:lnTo>
                    <a:pt x="1788" y="799"/>
                  </a:lnTo>
                  <a:lnTo>
                    <a:pt x="1782" y="809"/>
                  </a:lnTo>
                  <a:lnTo>
                    <a:pt x="1774" y="818"/>
                  </a:lnTo>
                  <a:lnTo>
                    <a:pt x="1765" y="826"/>
                  </a:lnTo>
                  <a:lnTo>
                    <a:pt x="1757" y="832"/>
                  </a:lnTo>
                  <a:lnTo>
                    <a:pt x="1757" y="832"/>
                  </a:lnTo>
                  <a:lnTo>
                    <a:pt x="1760" y="839"/>
                  </a:lnTo>
                  <a:lnTo>
                    <a:pt x="1763" y="847"/>
                  </a:lnTo>
                  <a:lnTo>
                    <a:pt x="1765" y="854"/>
                  </a:lnTo>
                  <a:lnTo>
                    <a:pt x="1767" y="862"/>
                  </a:lnTo>
                  <a:lnTo>
                    <a:pt x="1765" y="876"/>
                  </a:lnTo>
                  <a:lnTo>
                    <a:pt x="1764" y="887"/>
                  </a:lnTo>
                  <a:lnTo>
                    <a:pt x="1762" y="898"/>
                  </a:lnTo>
                  <a:lnTo>
                    <a:pt x="1759" y="908"/>
                  </a:lnTo>
                  <a:lnTo>
                    <a:pt x="1757" y="920"/>
                  </a:lnTo>
                  <a:lnTo>
                    <a:pt x="1755" y="931"/>
                  </a:lnTo>
                  <a:lnTo>
                    <a:pt x="1754" y="942"/>
                  </a:lnTo>
                  <a:lnTo>
                    <a:pt x="1753" y="956"/>
                  </a:lnTo>
                  <a:lnTo>
                    <a:pt x="1753" y="1012"/>
                  </a:lnTo>
                  <a:lnTo>
                    <a:pt x="1753" y="1029"/>
                  </a:lnTo>
                  <a:lnTo>
                    <a:pt x="1754" y="1044"/>
                  </a:lnTo>
                  <a:lnTo>
                    <a:pt x="1755" y="1058"/>
                  </a:lnTo>
                  <a:lnTo>
                    <a:pt x="1758" y="1071"/>
                  </a:lnTo>
                  <a:lnTo>
                    <a:pt x="1762" y="1085"/>
                  </a:lnTo>
                  <a:lnTo>
                    <a:pt x="1767" y="1098"/>
                  </a:lnTo>
                  <a:lnTo>
                    <a:pt x="1773" y="1110"/>
                  </a:lnTo>
                  <a:lnTo>
                    <a:pt x="1782" y="1124"/>
                  </a:lnTo>
                  <a:lnTo>
                    <a:pt x="1787" y="1129"/>
                  </a:lnTo>
                  <a:lnTo>
                    <a:pt x="1793" y="1134"/>
                  </a:lnTo>
                  <a:lnTo>
                    <a:pt x="1799" y="1138"/>
                  </a:lnTo>
                  <a:lnTo>
                    <a:pt x="1805" y="1142"/>
                  </a:lnTo>
                  <a:lnTo>
                    <a:pt x="1810" y="1147"/>
                  </a:lnTo>
                  <a:lnTo>
                    <a:pt x="1816" y="1151"/>
                  </a:lnTo>
                  <a:lnTo>
                    <a:pt x="1818" y="1157"/>
                  </a:lnTo>
                  <a:lnTo>
                    <a:pt x="1819" y="1164"/>
                  </a:lnTo>
                  <a:lnTo>
                    <a:pt x="1818" y="1176"/>
                  </a:lnTo>
                  <a:lnTo>
                    <a:pt x="1816" y="1186"/>
                  </a:lnTo>
                  <a:lnTo>
                    <a:pt x="1812" y="1194"/>
                  </a:lnTo>
                  <a:lnTo>
                    <a:pt x="1805" y="1203"/>
                  </a:lnTo>
                  <a:lnTo>
                    <a:pt x="1792" y="1218"/>
                  </a:lnTo>
                  <a:lnTo>
                    <a:pt x="1777" y="1235"/>
                  </a:lnTo>
                  <a:lnTo>
                    <a:pt x="1770" y="1236"/>
                  </a:lnTo>
                  <a:lnTo>
                    <a:pt x="1767" y="1238"/>
                  </a:lnTo>
                  <a:lnTo>
                    <a:pt x="1767" y="1247"/>
                  </a:lnTo>
                  <a:lnTo>
                    <a:pt x="1769" y="1256"/>
                  </a:lnTo>
                  <a:lnTo>
                    <a:pt x="1773" y="1263"/>
                  </a:lnTo>
                  <a:lnTo>
                    <a:pt x="1777" y="1271"/>
                  </a:lnTo>
                  <a:lnTo>
                    <a:pt x="1780" y="1279"/>
                  </a:lnTo>
                  <a:lnTo>
                    <a:pt x="1784" y="1286"/>
                  </a:lnTo>
                  <a:lnTo>
                    <a:pt x="1787" y="1295"/>
                  </a:lnTo>
                  <a:lnTo>
                    <a:pt x="1788" y="1304"/>
                  </a:lnTo>
                  <a:lnTo>
                    <a:pt x="1787" y="1309"/>
                  </a:lnTo>
                  <a:lnTo>
                    <a:pt x="1785" y="1314"/>
                  </a:lnTo>
                  <a:lnTo>
                    <a:pt x="1784" y="1319"/>
                  </a:lnTo>
                  <a:lnTo>
                    <a:pt x="1782" y="1322"/>
                  </a:lnTo>
                  <a:lnTo>
                    <a:pt x="1775" y="1330"/>
                  </a:lnTo>
                  <a:lnTo>
                    <a:pt x="1769" y="1336"/>
                  </a:lnTo>
                  <a:lnTo>
                    <a:pt x="1760" y="1342"/>
                  </a:lnTo>
                  <a:lnTo>
                    <a:pt x="1753" y="1349"/>
                  </a:lnTo>
                  <a:lnTo>
                    <a:pt x="1745" y="1356"/>
                  </a:lnTo>
                  <a:lnTo>
                    <a:pt x="1740" y="1365"/>
                  </a:lnTo>
                  <a:lnTo>
                    <a:pt x="1733" y="1379"/>
                  </a:lnTo>
                  <a:lnTo>
                    <a:pt x="1724" y="1391"/>
                  </a:lnTo>
                  <a:lnTo>
                    <a:pt x="1719" y="1396"/>
                  </a:lnTo>
                  <a:lnTo>
                    <a:pt x="1714" y="1400"/>
                  </a:lnTo>
                  <a:lnTo>
                    <a:pt x="1708" y="1404"/>
                  </a:lnTo>
                  <a:lnTo>
                    <a:pt x="1699" y="1404"/>
                  </a:lnTo>
                  <a:lnTo>
                    <a:pt x="1635" y="1404"/>
                  </a:lnTo>
                  <a:lnTo>
                    <a:pt x="1626" y="1405"/>
                  </a:lnTo>
                  <a:lnTo>
                    <a:pt x="1618" y="1406"/>
                  </a:lnTo>
                  <a:lnTo>
                    <a:pt x="1611" y="1410"/>
                  </a:lnTo>
                  <a:lnTo>
                    <a:pt x="1605" y="1413"/>
                  </a:lnTo>
                  <a:lnTo>
                    <a:pt x="1592" y="1423"/>
                  </a:lnTo>
                  <a:lnTo>
                    <a:pt x="1581" y="1433"/>
                  </a:lnTo>
                  <a:lnTo>
                    <a:pt x="1570" y="1444"/>
                  </a:lnTo>
                  <a:lnTo>
                    <a:pt x="1558" y="1453"/>
                  </a:lnTo>
                  <a:lnTo>
                    <a:pt x="1552" y="1457"/>
                  </a:lnTo>
                  <a:lnTo>
                    <a:pt x="1544" y="1460"/>
                  </a:lnTo>
                  <a:lnTo>
                    <a:pt x="1537" y="1462"/>
                  </a:lnTo>
                  <a:lnTo>
                    <a:pt x="1528" y="1463"/>
                  </a:lnTo>
                  <a:lnTo>
                    <a:pt x="1514" y="1462"/>
                  </a:lnTo>
                  <a:lnTo>
                    <a:pt x="1502" y="1458"/>
                  </a:lnTo>
                  <a:lnTo>
                    <a:pt x="1490" y="1453"/>
                  </a:lnTo>
                  <a:lnTo>
                    <a:pt x="1480" y="1447"/>
                  </a:lnTo>
                  <a:lnTo>
                    <a:pt x="1459" y="1432"/>
                  </a:lnTo>
                  <a:lnTo>
                    <a:pt x="1435" y="1418"/>
                  </a:lnTo>
                  <a:lnTo>
                    <a:pt x="1429" y="1415"/>
                  </a:lnTo>
                  <a:lnTo>
                    <a:pt x="1423" y="1413"/>
                  </a:lnTo>
                  <a:lnTo>
                    <a:pt x="1416" y="1412"/>
                  </a:lnTo>
                  <a:lnTo>
                    <a:pt x="1410" y="1412"/>
                  </a:lnTo>
                  <a:lnTo>
                    <a:pt x="1398" y="1412"/>
                  </a:lnTo>
                  <a:lnTo>
                    <a:pt x="1385" y="1412"/>
                  </a:lnTo>
                  <a:lnTo>
                    <a:pt x="1374" y="1412"/>
                  </a:lnTo>
                  <a:lnTo>
                    <a:pt x="1361" y="1410"/>
                  </a:lnTo>
                  <a:lnTo>
                    <a:pt x="1356" y="1409"/>
                  </a:lnTo>
                  <a:lnTo>
                    <a:pt x="1351" y="1406"/>
                  </a:lnTo>
                  <a:lnTo>
                    <a:pt x="1345" y="1404"/>
                  </a:lnTo>
                  <a:lnTo>
                    <a:pt x="1340" y="1399"/>
                  </a:lnTo>
                  <a:lnTo>
                    <a:pt x="1336" y="1394"/>
                  </a:lnTo>
                  <a:lnTo>
                    <a:pt x="1334" y="1388"/>
                  </a:lnTo>
                  <a:lnTo>
                    <a:pt x="1331" y="1381"/>
                  </a:lnTo>
                  <a:lnTo>
                    <a:pt x="1330" y="1376"/>
                  </a:lnTo>
                  <a:lnTo>
                    <a:pt x="1327" y="1370"/>
                  </a:lnTo>
                  <a:lnTo>
                    <a:pt x="1324" y="1366"/>
                  </a:lnTo>
                  <a:lnTo>
                    <a:pt x="1320" y="1363"/>
                  </a:lnTo>
                  <a:lnTo>
                    <a:pt x="1314" y="1363"/>
                  </a:lnTo>
                  <a:lnTo>
                    <a:pt x="1309" y="1363"/>
                  </a:lnTo>
                  <a:lnTo>
                    <a:pt x="1305" y="1364"/>
                  </a:lnTo>
                  <a:lnTo>
                    <a:pt x="1300" y="1365"/>
                  </a:lnTo>
                  <a:lnTo>
                    <a:pt x="1296" y="1366"/>
                  </a:lnTo>
                  <a:lnTo>
                    <a:pt x="1288" y="1373"/>
                  </a:lnTo>
                  <a:lnTo>
                    <a:pt x="1282" y="1378"/>
                  </a:lnTo>
                  <a:lnTo>
                    <a:pt x="1275" y="1384"/>
                  </a:lnTo>
                  <a:lnTo>
                    <a:pt x="1267" y="1389"/>
                  </a:lnTo>
                  <a:lnTo>
                    <a:pt x="1263" y="1390"/>
                  </a:lnTo>
                  <a:lnTo>
                    <a:pt x="1260" y="1393"/>
                  </a:lnTo>
                  <a:lnTo>
                    <a:pt x="1255" y="1394"/>
                  </a:lnTo>
                  <a:lnTo>
                    <a:pt x="1250" y="1394"/>
                  </a:lnTo>
                  <a:lnTo>
                    <a:pt x="1236" y="1390"/>
                  </a:lnTo>
                  <a:lnTo>
                    <a:pt x="1222" y="1385"/>
                  </a:lnTo>
                  <a:lnTo>
                    <a:pt x="1209" y="1386"/>
                  </a:lnTo>
                  <a:lnTo>
                    <a:pt x="1199" y="1388"/>
                  </a:lnTo>
                  <a:lnTo>
                    <a:pt x="1189" y="1390"/>
                  </a:lnTo>
                  <a:lnTo>
                    <a:pt x="1179" y="1394"/>
                  </a:lnTo>
                  <a:lnTo>
                    <a:pt x="1170" y="1398"/>
                  </a:lnTo>
                  <a:lnTo>
                    <a:pt x="1162" y="1403"/>
                  </a:lnTo>
                  <a:lnTo>
                    <a:pt x="1154" y="1408"/>
                  </a:lnTo>
                  <a:lnTo>
                    <a:pt x="1147" y="1414"/>
                  </a:lnTo>
                  <a:lnTo>
                    <a:pt x="1114" y="1440"/>
                  </a:lnTo>
                  <a:lnTo>
                    <a:pt x="1079" y="1468"/>
                  </a:lnTo>
                  <a:lnTo>
                    <a:pt x="1070" y="1473"/>
                  </a:lnTo>
                  <a:lnTo>
                    <a:pt x="1061" y="1477"/>
                  </a:lnTo>
                  <a:lnTo>
                    <a:pt x="1052" y="1481"/>
                  </a:lnTo>
                  <a:lnTo>
                    <a:pt x="1045" y="1483"/>
                  </a:lnTo>
                  <a:lnTo>
                    <a:pt x="1027" y="1488"/>
                  </a:lnTo>
                  <a:lnTo>
                    <a:pt x="1011" y="1491"/>
                  </a:lnTo>
                  <a:lnTo>
                    <a:pt x="995" y="1493"/>
                  </a:lnTo>
                  <a:lnTo>
                    <a:pt x="977" y="1497"/>
                  </a:lnTo>
                  <a:lnTo>
                    <a:pt x="960" y="1502"/>
                  </a:lnTo>
                  <a:lnTo>
                    <a:pt x="941" y="1511"/>
                  </a:lnTo>
                  <a:lnTo>
                    <a:pt x="931" y="1516"/>
                  </a:lnTo>
                  <a:lnTo>
                    <a:pt x="922" y="1523"/>
                  </a:lnTo>
                  <a:lnTo>
                    <a:pt x="914" y="1531"/>
                  </a:lnTo>
                  <a:lnTo>
                    <a:pt x="907" y="1538"/>
                  </a:lnTo>
                  <a:lnTo>
                    <a:pt x="899" y="1545"/>
                  </a:lnTo>
                  <a:lnTo>
                    <a:pt x="891" y="1550"/>
                  </a:lnTo>
                  <a:lnTo>
                    <a:pt x="886" y="1552"/>
                  </a:lnTo>
                  <a:lnTo>
                    <a:pt x="881" y="1553"/>
                  </a:lnTo>
                  <a:lnTo>
                    <a:pt x="876" y="1555"/>
                  </a:lnTo>
                  <a:lnTo>
                    <a:pt x="869" y="1555"/>
                  </a:lnTo>
                  <a:lnTo>
                    <a:pt x="864" y="1555"/>
                  </a:lnTo>
                  <a:lnTo>
                    <a:pt x="859" y="1553"/>
                  </a:lnTo>
                  <a:lnTo>
                    <a:pt x="855" y="1552"/>
                  </a:lnTo>
                  <a:lnTo>
                    <a:pt x="852" y="1550"/>
                  </a:lnTo>
                  <a:lnTo>
                    <a:pt x="844" y="1545"/>
                  </a:lnTo>
                  <a:lnTo>
                    <a:pt x="837" y="1538"/>
                  </a:lnTo>
                  <a:lnTo>
                    <a:pt x="829" y="1532"/>
                  </a:lnTo>
                  <a:lnTo>
                    <a:pt x="823" y="1526"/>
                  </a:lnTo>
                  <a:lnTo>
                    <a:pt x="818" y="1523"/>
                  </a:lnTo>
                  <a:lnTo>
                    <a:pt x="814" y="1522"/>
                  </a:lnTo>
                  <a:lnTo>
                    <a:pt x="809" y="1521"/>
                  </a:lnTo>
                  <a:lnTo>
                    <a:pt x="804" y="1521"/>
                  </a:lnTo>
                  <a:lnTo>
                    <a:pt x="798" y="1522"/>
                  </a:lnTo>
                  <a:lnTo>
                    <a:pt x="791" y="1524"/>
                  </a:lnTo>
                  <a:lnTo>
                    <a:pt x="788" y="1528"/>
                  </a:lnTo>
                  <a:lnTo>
                    <a:pt x="784" y="1533"/>
                  </a:lnTo>
                  <a:lnTo>
                    <a:pt x="778" y="1545"/>
                  </a:lnTo>
                  <a:lnTo>
                    <a:pt x="771" y="1557"/>
                  </a:lnTo>
                  <a:lnTo>
                    <a:pt x="765" y="1572"/>
                  </a:lnTo>
                  <a:lnTo>
                    <a:pt x="758" y="1586"/>
                  </a:lnTo>
                  <a:lnTo>
                    <a:pt x="751" y="1598"/>
                  </a:lnTo>
                  <a:lnTo>
                    <a:pt x="744" y="1614"/>
                  </a:lnTo>
                  <a:lnTo>
                    <a:pt x="744" y="1614"/>
                  </a:lnTo>
                  <a:lnTo>
                    <a:pt x="755" y="1621"/>
                  </a:lnTo>
                  <a:lnTo>
                    <a:pt x="768" y="1630"/>
                  </a:lnTo>
                  <a:lnTo>
                    <a:pt x="778" y="1640"/>
                  </a:lnTo>
                  <a:lnTo>
                    <a:pt x="788" y="1649"/>
                  </a:lnTo>
                  <a:lnTo>
                    <a:pt x="795" y="1660"/>
                  </a:lnTo>
                  <a:lnTo>
                    <a:pt x="801" y="1671"/>
                  </a:lnTo>
                  <a:lnTo>
                    <a:pt x="803" y="1678"/>
                  </a:lnTo>
                  <a:lnTo>
                    <a:pt x="805" y="1685"/>
                  </a:lnTo>
                  <a:lnTo>
                    <a:pt x="807" y="1691"/>
                  </a:lnTo>
                  <a:lnTo>
                    <a:pt x="807" y="1700"/>
                  </a:lnTo>
                  <a:lnTo>
                    <a:pt x="807" y="1721"/>
                  </a:lnTo>
                  <a:lnTo>
                    <a:pt x="793" y="1725"/>
                  </a:lnTo>
                  <a:lnTo>
                    <a:pt x="779" y="1731"/>
                  </a:lnTo>
                  <a:lnTo>
                    <a:pt x="768" y="1738"/>
                  </a:lnTo>
                  <a:lnTo>
                    <a:pt x="758" y="1745"/>
                  </a:lnTo>
                  <a:lnTo>
                    <a:pt x="748" y="1754"/>
                  </a:lnTo>
                  <a:lnTo>
                    <a:pt x="739" y="1764"/>
                  </a:lnTo>
                  <a:lnTo>
                    <a:pt x="731" y="1775"/>
                  </a:lnTo>
                  <a:lnTo>
                    <a:pt x="725" y="1787"/>
                  </a:lnTo>
                  <a:lnTo>
                    <a:pt x="720" y="1798"/>
                  </a:lnTo>
                  <a:lnTo>
                    <a:pt x="715" y="1811"/>
                  </a:lnTo>
                  <a:lnTo>
                    <a:pt x="711" y="1824"/>
                  </a:lnTo>
                  <a:lnTo>
                    <a:pt x="709" y="1838"/>
                  </a:lnTo>
                  <a:lnTo>
                    <a:pt x="706" y="1852"/>
                  </a:lnTo>
                  <a:lnTo>
                    <a:pt x="705" y="1866"/>
                  </a:lnTo>
                  <a:lnTo>
                    <a:pt x="704" y="1881"/>
                  </a:lnTo>
                  <a:lnTo>
                    <a:pt x="704" y="1896"/>
                  </a:lnTo>
                  <a:lnTo>
                    <a:pt x="704" y="1972"/>
                  </a:lnTo>
                  <a:lnTo>
                    <a:pt x="661" y="1972"/>
                  </a:lnTo>
                  <a:lnTo>
                    <a:pt x="623" y="1972"/>
                  </a:lnTo>
                  <a:lnTo>
                    <a:pt x="586" y="1972"/>
                  </a:lnTo>
                  <a:lnTo>
                    <a:pt x="543" y="1972"/>
                  </a:lnTo>
                  <a:lnTo>
                    <a:pt x="528" y="1974"/>
                  </a:lnTo>
                  <a:lnTo>
                    <a:pt x="515" y="1977"/>
                  </a:lnTo>
                  <a:lnTo>
                    <a:pt x="504" y="1982"/>
                  </a:lnTo>
                  <a:lnTo>
                    <a:pt x="494" y="1989"/>
                  </a:lnTo>
                  <a:lnTo>
                    <a:pt x="483" y="1995"/>
                  </a:lnTo>
                  <a:lnTo>
                    <a:pt x="473" y="2002"/>
                  </a:lnTo>
                  <a:lnTo>
                    <a:pt x="460" y="2009"/>
                  </a:lnTo>
                  <a:lnTo>
                    <a:pt x="446" y="2015"/>
                  </a:lnTo>
                  <a:lnTo>
                    <a:pt x="426" y="2021"/>
                  </a:lnTo>
                  <a:lnTo>
                    <a:pt x="407" y="2026"/>
                  </a:lnTo>
                  <a:lnTo>
                    <a:pt x="389" y="2030"/>
                  </a:lnTo>
                  <a:lnTo>
                    <a:pt x="367" y="2036"/>
                  </a:lnTo>
                  <a:lnTo>
                    <a:pt x="333" y="2049"/>
                  </a:lnTo>
                  <a:lnTo>
                    <a:pt x="302" y="2061"/>
                  </a:lnTo>
                  <a:lnTo>
                    <a:pt x="287" y="2068"/>
                  </a:lnTo>
                  <a:lnTo>
                    <a:pt x="272" y="2073"/>
                  </a:lnTo>
                  <a:lnTo>
                    <a:pt x="254" y="2078"/>
                  </a:lnTo>
                  <a:lnTo>
                    <a:pt x="235" y="2082"/>
                  </a:lnTo>
                  <a:lnTo>
                    <a:pt x="214" y="2082"/>
                  </a:lnTo>
                  <a:lnTo>
                    <a:pt x="203" y="2077"/>
                  </a:lnTo>
                  <a:lnTo>
                    <a:pt x="193" y="2073"/>
                  </a:lnTo>
                  <a:lnTo>
                    <a:pt x="128" y="2073"/>
                  </a:lnTo>
                  <a:lnTo>
                    <a:pt x="114" y="2074"/>
                  </a:lnTo>
                  <a:lnTo>
                    <a:pt x="101" y="2077"/>
                  </a:lnTo>
                  <a:lnTo>
                    <a:pt x="89" y="2080"/>
                  </a:lnTo>
                  <a:lnTo>
                    <a:pt x="76" y="2084"/>
                  </a:lnTo>
                  <a:lnTo>
                    <a:pt x="65" y="2090"/>
                  </a:lnTo>
                  <a:lnTo>
                    <a:pt x="55" y="2098"/>
                  </a:lnTo>
                  <a:lnTo>
                    <a:pt x="45" y="2107"/>
                  </a:lnTo>
                  <a:lnTo>
                    <a:pt x="36" y="2115"/>
                  </a:lnTo>
                  <a:lnTo>
                    <a:pt x="28" y="2125"/>
                  </a:lnTo>
                  <a:lnTo>
                    <a:pt x="21" y="2137"/>
                  </a:lnTo>
                  <a:lnTo>
                    <a:pt x="15" y="2148"/>
                  </a:lnTo>
                  <a:lnTo>
                    <a:pt x="10" y="2161"/>
                  </a:lnTo>
                  <a:lnTo>
                    <a:pt x="6" y="2173"/>
                  </a:lnTo>
                  <a:lnTo>
                    <a:pt x="2" y="2186"/>
                  </a:lnTo>
                  <a:lnTo>
                    <a:pt x="1" y="2199"/>
                  </a:lnTo>
                  <a:lnTo>
                    <a:pt x="0" y="2213"/>
                  </a:lnTo>
                  <a:lnTo>
                    <a:pt x="1" y="2225"/>
                  </a:lnTo>
                  <a:lnTo>
                    <a:pt x="5" y="2236"/>
                  </a:lnTo>
                  <a:lnTo>
                    <a:pt x="10" y="2245"/>
                  </a:lnTo>
                  <a:lnTo>
                    <a:pt x="15" y="2253"/>
                  </a:lnTo>
                  <a:lnTo>
                    <a:pt x="28" y="2271"/>
                  </a:lnTo>
                  <a:lnTo>
                    <a:pt x="42" y="2290"/>
                  </a:lnTo>
                  <a:lnTo>
                    <a:pt x="51" y="2307"/>
                  </a:lnTo>
                  <a:lnTo>
                    <a:pt x="57" y="2324"/>
                  </a:lnTo>
                  <a:lnTo>
                    <a:pt x="62" y="2340"/>
                  </a:lnTo>
                  <a:lnTo>
                    <a:pt x="66" y="2356"/>
                  </a:lnTo>
                  <a:lnTo>
                    <a:pt x="71" y="2390"/>
                  </a:lnTo>
                  <a:lnTo>
                    <a:pt x="76" y="2428"/>
                  </a:lnTo>
                  <a:lnTo>
                    <a:pt x="80" y="2442"/>
                  </a:lnTo>
                  <a:lnTo>
                    <a:pt x="84" y="2455"/>
                  </a:lnTo>
                  <a:lnTo>
                    <a:pt x="89" y="2468"/>
                  </a:lnTo>
                  <a:lnTo>
                    <a:pt x="95" y="2479"/>
                  </a:lnTo>
                  <a:lnTo>
                    <a:pt x="101" y="2491"/>
                  </a:lnTo>
                  <a:lnTo>
                    <a:pt x="109" y="2501"/>
                  </a:lnTo>
                  <a:lnTo>
                    <a:pt x="118" y="2511"/>
                  </a:lnTo>
                  <a:lnTo>
                    <a:pt x="128" y="2519"/>
                  </a:lnTo>
                  <a:lnTo>
                    <a:pt x="136" y="2527"/>
                  </a:lnTo>
                  <a:lnTo>
                    <a:pt x="148" y="2536"/>
                  </a:lnTo>
                  <a:lnTo>
                    <a:pt x="159" y="2543"/>
                  </a:lnTo>
                  <a:lnTo>
                    <a:pt x="170" y="2551"/>
                  </a:lnTo>
                  <a:lnTo>
                    <a:pt x="195" y="2565"/>
                  </a:lnTo>
                  <a:lnTo>
                    <a:pt x="222" y="2578"/>
                  </a:lnTo>
                  <a:lnTo>
                    <a:pt x="234" y="2585"/>
                  </a:lnTo>
                  <a:lnTo>
                    <a:pt x="244" y="2591"/>
                  </a:lnTo>
                  <a:lnTo>
                    <a:pt x="254" y="2598"/>
                  </a:lnTo>
                  <a:lnTo>
                    <a:pt x="263" y="2606"/>
                  </a:lnTo>
                  <a:lnTo>
                    <a:pt x="282" y="2620"/>
                  </a:lnTo>
                  <a:lnTo>
                    <a:pt x="305" y="2634"/>
                  </a:lnTo>
                  <a:lnTo>
                    <a:pt x="316" y="2640"/>
                  </a:lnTo>
                  <a:lnTo>
                    <a:pt x="328" y="2644"/>
                  </a:lnTo>
                  <a:lnTo>
                    <a:pt x="340" y="2647"/>
                  </a:lnTo>
                  <a:lnTo>
                    <a:pt x="351" y="2650"/>
                  </a:lnTo>
                  <a:lnTo>
                    <a:pt x="362" y="2655"/>
                  </a:lnTo>
                  <a:lnTo>
                    <a:pt x="372" y="2660"/>
                  </a:lnTo>
                  <a:lnTo>
                    <a:pt x="382" y="2666"/>
                  </a:lnTo>
                  <a:lnTo>
                    <a:pt x="391" y="2676"/>
                  </a:lnTo>
                  <a:lnTo>
                    <a:pt x="396" y="2684"/>
                  </a:lnTo>
                  <a:lnTo>
                    <a:pt x="401" y="2691"/>
                  </a:lnTo>
                  <a:lnTo>
                    <a:pt x="405" y="2699"/>
                  </a:lnTo>
                  <a:lnTo>
                    <a:pt x="409" y="2706"/>
                  </a:lnTo>
                  <a:lnTo>
                    <a:pt x="412" y="2721"/>
                  </a:lnTo>
                  <a:lnTo>
                    <a:pt x="416" y="2737"/>
                  </a:lnTo>
                  <a:lnTo>
                    <a:pt x="419" y="2769"/>
                  </a:lnTo>
                  <a:lnTo>
                    <a:pt x="420" y="2806"/>
                  </a:lnTo>
                  <a:lnTo>
                    <a:pt x="424" y="2831"/>
                  </a:lnTo>
                  <a:lnTo>
                    <a:pt x="429" y="2853"/>
                  </a:lnTo>
                  <a:lnTo>
                    <a:pt x="431" y="2863"/>
                  </a:lnTo>
                  <a:lnTo>
                    <a:pt x="434" y="2875"/>
                  </a:lnTo>
                  <a:lnTo>
                    <a:pt x="435" y="2887"/>
                  </a:lnTo>
                  <a:lnTo>
                    <a:pt x="436" y="2901"/>
                  </a:lnTo>
                  <a:lnTo>
                    <a:pt x="435" y="2908"/>
                  </a:lnTo>
                  <a:lnTo>
                    <a:pt x="433" y="2916"/>
                  </a:lnTo>
                  <a:lnTo>
                    <a:pt x="429" y="2922"/>
                  </a:lnTo>
                  <a:lnTo>
                    <a:pt x="424" y="2928"/>
                  </a:lnTo>
                  <a:lnTo>
                    <a:pt x="417" y="2934"/>
                  </a:lnTo>
                  <a:lnTo>
                    <a:pt x="411" y="2937"/>
                  </a:lnTo>
                  <a:lnTo>
                    <a:pt x="404" y="2942"/>
                  </a:lnTo>
                  <a:lnTo>
                    <a:pt x="396" y="2946"/>
                  </a:lnTo>
                  <a:lnTo>
                    <a:pt x="385" y="2952"/>
                  </a:lnTo>
                  <a:lnTo>
                    <a:pt x="375" y="2961"/>
                  </a:lnTo>
                  <a:lnTo>
                    <a:pt x="366" y="2970"/>
                  </a:lnTo>
                  <a:lnTo>
                    <a:pt x="355" y="2977"/>
                  </a:lnTo>
                  <a:lnTo>
                    <a:pt x="332" y="2990"/>
                  </a:lnTo>
                  <a:lnTo>
                    <a:pt x="313" y="3004"/>
                  </a:lnTo>
                  <a:lnTo>
                    <a:pt x="306" y="3011"/>
                  </a:lnTo>
                  <a:lnTo>
                    <a:pt x="301" y="3021"/>
                  </a:lnTo>
                  <a:lnTo>
                    <a:pt x="296" y="3031"/>
                  </a:lnTo>
                  <a:lnTo>
                    <a:pt x="293" y="3044"/>
                  </a:lnTo>
                  <a:lnTo>
                    <a:pt x="292" y="3056"/>
                  </a:lnTo>
                  <a:lnTo>
                    <a:pt x="291" y="3068"/>
                  </a:lnTo>
                  <a:lnTo>
                    <a:pt x="288" y="3073"/>
                  </a:lnTo>
                  <a:lnTo>
                    <a:pt x="287" y="3078"/>
                  </a:lnTo>
                  <a:lnTo>
                    <a:pt x="284" y="3083"/>
                  </a:lnTo>
                  <a:lnTo>
                    <a:pt x="281" y="3088"/>
                  </a:lnTo>
                  <a:lnTo>
                    <a:pt x="272" y="3095"/>
                  </a:lnTo>
                  <a:lnTo>
                    <a:pt x="263" y="3102"/>
                  </a:lnTo>
                  <a:lnTo>
                    <a:pt x="254" y="3105"/>
                  </a:lnTo>
                  <a:lnTo>
                    <a:pt x="246" y="3109"/>
                  </a:lnTo>
                  <a:lnTo>
                    <a:pt x="235" y="3113"/>
                  </a:lnTo>
                  <a:lnTo>
                    <a:pt x="227" y="3117"/>
                  </a:lnTo>
                  <a:lnTo>
                    <a:pt x="219" y="3123"/>
                  </a:lnTo>
                  <a:lnTo>
                    <a:pt x="212" y="3131"/>
                  </a:lnTo>
                  <a:lnTo>
                    <a:pt x="197" y="3151"/>
                  </a:lnTo>
                  <a:lnTo>
                    <a:pt x="185" y="3169"/>
                  </a:lnTo>
                  <a:lnTo>
                    <a:pt x="180" y="3179"/>
                  </a:lnTo>
                  <a:lnTo>
                    <a:pt x="176" y="3191"/>
                  </a:lnTo>
                  <a:lnTo>
                    <a:pt x="175" y="3202"/>
                  </a:lnTo>
                  <a:lnTo>
                    <a:pt x="174" y="3215"/>
                  </a:lnTo>
                  <a:lnTo>
                    <a:pt x="175" y="3231"/>
                  </a:lnTo>
                  <a:lnTo>
                    <a:pt x="179" y="3246"/>
                  </a:lnTo>
                  <a:lnTo>
                    <a:pt x="184" y="3260"/>
                  </a:lnTo>
                  <a:lnTo>
                    <a:pt x="190" y="3272"/>
                  </a:lnTo>
                  <a:lnTo>
                    <a:pt x="197" y="3285"/>
                  </a:lnTo>
                  <a:lnTo>
                    <a:pt x="202" y="3299"/>
                  </a:lnTo>
                  <a:lnTo>
                    <a:pt x="205" y="3312"/>
                  </a:lnTo>
                  <a:lnTo>
                    <a:pt x="207" y="3329"/>
                  </a:lnTo>
                  <a:lnTo>
                    <a:pt x="205" y="3343"/>
                  </a:lnTo>
                  <a:lnTo>
                    <a:pt x="203" y="3355"/>
                  </a:lnTo>
                  <a:lnTo>
                    <a:pt x="200" y="3366"/>
                  </a:lnTo>
                  <a:lnTo>
                    <a:pt x="197" y="3378"/>
                  </a:lnTo>
                  <a:lnTo>
                    <a:pt x="187" y="3398"/>
                  </a:lnTo>
                  <a:lnTo>
                    <a:pt x="174" y="3418"/>
                  </a:lnTo>
                  <a:lnTo>
                    <a:pt x="163" y="3437"/>
                  </a:lnTo>
                  <a:lnTo>
                    <a:pt x="153" y="3458"/>
                  </a:lnTo>
                  <a:lnTo>
                    <a:pt x="149" y="3469"/>
                  </a:lnTo>
                  <a:lnTo>
                    <a:pt x="145" y="3481"/>
                  </a:lnTo>
                  <a:lnTo>
                    <a:pt x="144" y="3493"/>
                  </a:lnTo>
                  <a:lnTo>
                    <a:pt x="143" y="3506"/>
                  </a:lnTo>
                  <a:lnTo>
                    <a:pt x="143" y="3533"/>
                  </a:lnTo>
                  <a:lnTo>
                    <a:pt x="145" y="3557"/>
                  </a:lnTo>
                  <a:lnTo>
                    <a:pt x="149" y="3581"/>
                  </a:lnTo>
                  <a:lnTo>
                    <a:pt x="154" y="3604"/>
                  </a:lnTo>
                  <a:lnTo>
                    <a:pt x="160" y="3625"/>
                  </a:lnTo>
                  <a:lnTo>
                    <a:pt x="170" y="3646"/>
                  </a:lnTo>
                  <a:lnTo>
                    <a:pt x="182" y="3669"/>
                  </a:lnTo>
                  <a:lnTo>
                    <a:pt x="195" y="3691"/>
                  </a:lnTo>
                  <a:lnTo>
                    <a:pt x="207" y="3706"/>
                  </a:lnTo>
                  <a:lnTo>
                    <a:pt x="218" y="3720"/>
                  </a:lnTo>
                  <a:lnTo>
                    <a:pt x="229" y="3733"/>
                  </a:lnTo>
                  <a:lnTo>
                    <a:pt x="241" y="3749"/>
                  </a:lnTo>
                  <a:lnTo>
                    <a:pt x="256" y="3772"/>
                  </a:lnTo>
                  <a:lnTo>
                    <a:pt x="271" y="3792"/>
                  </a:lnTo>
                  <a:lnTo>
                    <a:pt x="286" y="3809"/>
                  </a:lnTo>
                  <a:lnTo>
                    <a:pt x="302" y="3826"/>
                  </a:lnTo>
                  <a:lnTo>
                    <a:pt x="318" y="3841"/>
                  </a:lnTo>
                  <a:lnTo>
                    <a:pt x="336" y="3856"/>
                  </a:lnTo>
                  <a:lnTo>
                    <a:pt x="356" y="3871"/>
                  </a:lnTo>
                  <a:lnTo>
                    <a:pt x="379" y="3887"/>
                  </a:lnTo>
                  <a:lnTo>
                    <a:pt x="399" y="3898"/>
                  </a:lnTo>
                  <a:lnTo>
                    <a:pt x="416" y="3907"/>
                  </a:lnTo>
                  <a:lnTo>
                    <a:pt x="425" y="3912"/>
                  </a:lnTo>
                  <a:lnTo>
                    <a:pt x="434" y="3918"/>
                  </a:lnTo>
                  <a:lnTo>
                    <a:pt x="441" y="3925"/>
                  </a:lnTo>
                  <a:lnTo>
                    <a:pt x="449" y="3935"/>
                  </a:lnTo>
                  <a:lnTo>
                    <a:pt x="463" y="3942"/>
                  </a:lnTo>
                  <a:lnTo>
                    <a:pt x="474" y="3950"/>
                  </a:lnTo>
                  <a:lnTo>
                    <a:pt x="485" y="3959"/>
                  </a:lnTo>
                  <a:lnTo>
                    <a:pt x="495" y="3969"/>
                  </a:lnTo>
                  <a:lnTo>
                    <a:pt x="505" y="3977"/>
                  </a:lnTo>
                  <a:lnTo>
                    <a:pt x="515" y="3985"/>
                  </a:lnTo>
                  <a:lnTo>
                    <a:pt x="528" y="3993"/>
                  </a:lnTo>
                  <a:lnTo>
                    <a:pt x="542" y="3998"/>
                  </a:lnTo>
                  <a:lnTo>
                    <a:pt x="556" y="4001"/>
                  </a:lnTo>
                  <a:lnTo>
                    <a:pt x="568" y="4003"/>
                  </a:lnTo>
                  <a:lnTo>
                    <a:pt x="582" y="4004"/>
                  </a:lnTo>
                  <a:lnTo>
                    <a:pt x="594" y="4009"/>
                  </a:lnTo>
                  <a:lnTo>
                    <a:pt x="623" y="4021"/>
                  </a:lnTo>
                  <a:lnTo>
                    <a:pt x="650" y="4034"/>
                  </a:lnTo>
                  <a:lnTo>
                    <a:pt x="662" y="4040"/>
                  </a:lnTo>
                  <a:lnTo>
                    <a:pt x="676" y="4044"/>
                  </a:lnTo>
                  <a:lnTo>
                    <a:pt x="690" y="4046"/>
                  </a:lnTo>
                  <a:lnTo>
                    <a:pt x="706" y="4048"/>
                  </a:lnTo>
                  <a:lnTo>
                    <a:pt x="734" y="4048"/>
                  </a:lnTo>
                  <a:lnTo>
                    <a:pt x="758" y="4048"/>
                  </a:lnTo>
                  <a:lnTo>
                    <a:pt x="780" y="4048"/>
                  </a:lnTo>
                  <a:lnTo>
                    <a:pt x="803" y="4046"/>
                  </a:lnTo>
                  <a:lnTo>
                    <a:pt x="825" y="4046"/>
                  </a:lnTo>
                  <a:lnTo>
                    <a:pt x="848" y="4046"/>
                  </a:lnTo>
                  <a:lnTo>
                    <a:pt x="872" y="4045"/>
                  </a:lnTo>
                  <a:lnTo>
                    <a:pt x="899" y="4045"/>
                  </a:lnTo>
                  <a:lnTo>
                    <a:pt x="1005" y="4031"/>
                  </a:lnTo>
                  <a:lnTo>
                    <a:pt x="1019" y="4034"/>
                  </a:lnTo>
                  <a:lnTo>
                    <a:pt x="1032" y="4035"/>
                  </a:lnTo>
                  <a:lnTo>
                    <a:pt x="1044" y="4039"/>
                  </a:lnTo>
                  <a:lnTo>
                    <a:pt x="1055" y="4041"/>
                  </a:lnTo>
                  <a:lnTo>
                    <a:pt x="1079" y="4051"/>
                  </a:lnTo>
                  <a:lnTo>
                    <a:pt x="1103" y="4064"/>
                  </a:lnTo>
                  <a:lnTo>
                    <a:pt x="1114" y="4070"/>
                  </a:lnTo>
                  <a:lnTo>
                    <a:pt x="1125" y="4078"/>
                  </a:lnTo>
                  <a:lnTo>
                    <a:pt x="1137" y="4084"/>
                  </a:lnTo>
                  <a:lnTo>
                    <a:pt x="1145" y="4093"/>
                  </a:lnTo>
                  <a:lnTo>
                    <a:pt x="1153" y="4102"/>
                  </a:lnTo>
                  <a:lnTo>
                    <a:pt x="1159" y="4112"/>
                  </a:lnTo>
                  <a:lnTo>
                    <a:pt x="1164" y="4123"/>
                  </a:lnTo>
                  <a:lnTo>
                    <a:pt x="1165" y="4136"/>
                  </a:lnTo>
                  <a:lnTo>
                    <a:pt x="1165" y="4136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88" name="Freeform 26"/>
            <p:cNvSpPr>
              <a:spLocks/>
            </p:cNvSpPr>
            <p:nvPr/>
          </p:nvSpPr>
          <p:spPr bwMode="auto">
            <a:xfrm>
              <a:off x="2424019" y="779515"/>
              <a:ext cx="365578" cy="220335"/>
            </a:xfrm>
            <a:custGeom>
              <a:avLst/>
              <a:gdLst>
                <a:gd name="T0" fmla="*/ 430 w 1478"/>
                <a:gd name="T1" fmla="*/ 834 h 891"/>
                <a:gd name="T2" fmla="*/ 457 w 1478"/>
                <a:gd name="T3" fmla="*/ 799 h 891"/>
                <a:gd name="T4" fmla="*/ 482 w 1478"/>
                <a:gd name="T5" fmla="*/ 803 h 891"/>
                <a:gd name="T6" fmla="*/ 514 w 1478"/>
                <a:gd name="T7" fmla="*/ 829 h 891"/>
                <a:gd name="T8" fmla="*/ 540 w 1478"/>
                <a:gd name="T9" fmla="*/ 830 h 891"/>
                <a:gd name="T10" fmla="*/ 573 w 1478"/>
                <a:gd name="T11" fmla="*/ 808 h 891"/>
                <a:gd name="T12" fmla="*/ 636 w 1478"/>
                <a:gd name="T13" fmla="*/ 774 h 891"/>
                <a:gd name="T14" fmla="*/ 711 w 1478"/>
                <a:gd name="T15" fmla="*/ 758 h 891"/>
                <a:gd name="T16" fmla="*/ 806 w 1478"/>
                <a:gd name="T17" fmla="*/ 691 h 891"/>
                <a:gd name="T18" fmla="*/ 848 w 1478"/>
                <a:gd name="T19" fmla="*/ 667 h 891"/>
                <a:gd name="T20" fmla="*/ 909 w 1478"/>
                <a:gd name="T21" fmla="*/ 671 h 891"/>
                <a:gd name="T22" fmla="*/ 934 w 1478"/>
                <a:gd name="T23" fmla="*/ 661 h 891"/>
                <a:gd name="T24" fmla="*/ 964 w 1478"/>
                <a:gd name="T25" fmla="*/ 641 h 891"/>
                <a:gd name="T26" fmla="*/ 986 w 1478"/>
                <a:gd name="T27" fmla="*/ 647 h 891"/>
                <a:gd name="T28" fmla="*/ 999 w 1478"/>
                <a:gd name="T29" fmla="*/ 676 h 891"/>
                <a:gd name="T30" fmla="*/ 1033 w 1478"/>
                <a:gd name="T31" fmla="*/ 689 h 891"/>
                <a:gd name="T32" fmla="*/ 1082 w 1478"/>
                <a:gd name="T33" fmla="*/ 690 h 891"/>
                <a:gd name="T34" fmla="*/ 1149 w 1478"/>
                <a:gd name="T35" fmla="*/ 730 h 891"/>
                <a:gd name="T36" fmla="*/ 1203 w 1478"/>
                <a:gd name="T37" fmla="*/ 737 h 891"/>
                <a:gd name="T38" fmla="*/ 1251 w 1478"/>
                <a:gd name="T39" fmla="*/ 700 h 891"/>
                <a:gd name="T40" fmla="*/ 1294 w 1478"/>
                <a:gd name="T41" fmla="*/ 681 h 891"/>
                <a:gd name="T42" fmla="*/ 1383 w 1478"/>
                <a:gd name="T43" fmla="*/ 668 h 891"/>
                <a:gd name="T44" fmla="*/ 1419 w 1478"/>
                <a:gd name="T45" fmla="*/ 619 h 891"/>
                <a:gd name="T46" fmla="*/ 1444 w 1478"/>
                <a:gd name="T47" fmla="*/ 591 h 891"/>
                <a:gd name="T48" fmla="*/ 1439 w 1478"/>
                <a:gd name="T49" fmla="*/ 556 h 891"/>
                <a:gd name="T50" fmla="*/ 1426 w 1478"/>
                <a:gd name="T51" fmla="*/ 515 h 891"/>
                <a:gd name="T52" fmla="*/ 1471 w 1478"/>
                <a:gd name="T53" fmla="*/ 471 h 891"/>
                <a:gd name="T54" fmla="*/ 1475 w 1478"/>
                <a:gd name="T55" fmla="*/ 428 h 891"/>
                <a:gd name="T56" fmla="*/ 1446 w 1478"/>
                <a:gd name="T57" fmla="*/ 406 h 891"/>
                <a:gd name="T58" fmla="*/ 1417 w 1478"/>
                <a:gd name="T59" fmla="*/ 348 h 891"/>
                <a:gd name="T60" fmla="*/ 1412 w 1478"/>
                <a:gd name="T61" fmla="*/ 233 h 891"/>
                <a:gd name="T62" fmla="*/ 1421 w 1478"/>
                <a:gd name="T63" fmla="*/ 175 h 891"/>
                <a:gd name="T64" fmla="*/ 1422 w 1478"/>
                <a:gd name="T65" fmla="*/ 124 h 891"/>
                <a:gd name="T66" fmla="*/ 1397 w 1478"/>
                <a:gd name="T67" fmla="*/ 115 h 891"/>
                <a:gd name="T68" fmla="*/ 1313 w 1478"/>
                <a:gd name="T69" fmla="*/ 101 h 891"/>
                <a:gd name="T70" fmla="*/ 1205 w 1478"/>
                <a:gd name="T71" fmla="*/ 59 h 891"/>
                <a:gd name="T72" fmla="*/ 1119 w 1478"/>
                <a:gd name="T73" fmla="*/ 5 h 891"/>
                <a:gd name="T74" fmla="*/ 1079 w 1478"/>
                <a:gd name="T75" fmla="*/ 0 h 891"/>
                <a:gd name="T76" fmla="*/ 1023 w 1478"/>
                <a:gd name="T77" fmla="*/ 20 h 891"/>
                <a:gd name="T78" fmla="*/ 934 w 1478"/>
                <a:gd name="T79" fmla="*/ 54 h 891"/>
                <a:gd name="T80" fmla="*/ 846 w 1478"/>
                <a:gd name="T81" fmla="*/ 71 h 891"/>
                <a:gd name="T82" fmla="*/ 570 w 1478"/>
                <a:gd name="T83" fmla="*/ 80 h 891"/>
                <a:gd name="T84" fmla="*/ 474 w 1478"/>
                <a:gd name="T85" fmla="*/ 89 h 891"/>
                <a:gd name="T86" fmla="*/ 415 w 1478"/>
                <a:gd name="T87" fmla="*/ 77 h 891"/>
                <a:gd name="T88" fmla="*/ 334 w 1478"/>
                <a:gd name="T89" fmla="*/ 31 h 891"/>
                <a:gd name="T90" fmla="*/ 297 w 1478"/>
                <a:gd name="T91" fmla="*/ 56 h 891"/>
                <a:gd name="T92" fmla="*/ 266 w 1478"/>
                <a:gd name="T93" fmla="*/ 75 h 891"/>
                <a:gd name="T94" fmla="*/ 167 w 1478"/>
                <a:gd name="T95" fmla="*/ 82 h 891"/>
                <a:gd name="T96" fmla="*/ 71 w 1478"/>
                <a:gd name="T97" fmla="*/ 125 h 891"/>
                <a:gd name="T98" fmla="*/ 28 w 1478"/>
                <a:gd name="T99" fmla="*/ 150 h 891"/>
                <a:gd name="T100" fmla="*/ 14 w 1478"/>
                <a:gd name="T101" fmla="*/ 219 h 891"/>
                <a:gd name="T102" fmla="*/ 1 w 1478"/>
                <a:gd name="T103" fmla="*/ 288 h 891"/>
                <a:gd name="T104" fmla="*/ 24 w 1478"/>
                <a:gd name="T105" fmla="*/ 316 h 891"/>
                <a:gd name="T106" fmla="*/ 79 w 1478"/>
                <a:gd name="T107" fmla="*/ 356 h 891"/>
                <a:gd name="T108" fmla="*/ 127 w 1478"/>
                <a:gd name="T109" fmla="*/ 400 h 891"/>
                <a:gd name="T110" fmla="*/ 187 w 1478"/>
                <a:gd name="T111" fmla="*/ 485 h 891"/>
                <a:gd name="T112" fmla="*/ 194 w 1478"/>
                <a:gd name="T113" fmla="*/ 602 h 891"/>
                <a:gd name="T114" fmla="*/ 187 w 1478"/>
                <a:gd name="T115" fmla="*/ 690 h 891"/>
                <a:gd name="T116" fmla="*/ 206 w 1478"/>
                <a:gd name="T117" fmla="*/ 739 h 891"/>
                <a:gd name="T118" fmla="*/ 253 w 1478"/>
                <a:gd name="T119" fmla="*/ 769 h 891"/>
                <a:gd name="T120" fmla="*/ 384 w 1478"/>
                <a:gd name="T121" fmla="*/ 877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78" h="891">
                  <a:moveTo>
                    <a:pt x="403" y="891"/>
                  </a:moveTo>
                  <a:lnTo>
                    <a:pt x="410" y="875"/>
                  </a:lnTo>
                  <a:lnTo>
                    <a:pt x="417" y="863"/>
                  </a:lnTo>
                  <a:lnTo>
                    <a:pt x="424" y="849"/>
                  </a:lnTo>
                  <a:lnTo>
                    <a:pt x="430" y="834"/>
                  </a:lnTo>
                  <a:lnTo>
                    <a:pt x="437" y="822"/>
                  </a:lnTo>
                  <a:lnTo>
                    <a:pt x="443" y="810"/>
                  </a:lnTo>
                  <a:lnTo>
                    <a:pt x="447" y="805"/>
                  </a:lnTo>
                  <a:lnTo>
                    <a:pt x="450" y="801"/>
                  </a:lnTo>
                  <a:lnTo>
                    <a:pt x="457" y="799"/>
                  </a:lnTo>
                  <a:lnTo>
                    <a:pt x="463" y="798"/>
                  </a:lnTo>
                  <a:lnTo>
                    <a:pt x="468" y="798"/>
                  </a:lnTo>
                  <a:lnTo>
                    <a:pt x="473" y="799"/>
                  </a:lnTo>
                  <a:lnTo>
                    <a:pt x="477" y="800"/>
                  </a:lnTo>
                  <a:lnTo>
                    <a:pt x="482" y="803"/>
                  </a:lnTo>
                  <a:lnTo>
                    <a:pt x="488" y="809"/>
                  </a:lnTo>
                  <a:lnTo>
                    <a:pt x="496" y="815"/>
                  </a:lnTo>
                  <a:lnTo>
                    <a:pt x="503" y="822"/>
                  </a:lnTo>
                  <a:lnTo>
                    <a:pt x="511" y="827"/>
                  </a:lnTo>
                  <a:lnTo>
                    <a:pt x="514" y="829"/>
                  </a:lnTo>
                  <a:lnTo>
                    <a:pt x="518" y="830"/>
                  </a:lnTo>
                  <a:lnTo>
                    <a:pt x="523" y="832"/>
                  </a:lnTo>
                  <a:lnTo>
                    <a:pt x="528" y="832"/>
                  </a:lnTo>
                  <a:lnTo>
                    <a:pt x="535" y="832"/>
                  </a:lnTo>
                  <a:lnTo>
                    <a:pt x="540" y="830"/>
                  </a:lnTo>
                  <a:lnTo>
                    <a:pt x="545" y="829"/>
                  </a:lnTo>
                  <a:lnTo>
                    <a:pt x="550" y="827"/>
                  </a:lnTo>
                  <a:lnTo>
                    <a:pt x="558" y="822"/>
                  </a:lnTo>
                  <a:lnTo>
                    <a:pt x="566" y="815"/>
                  </a:lnTo>
                  <a:lnTo>
                    <a:pt x="573" y="808"/>
                  </a:lnTo>
                  <a:lnTo>
                    <a:pt x="581" y="800"/>
                  </a:lnTo>
                  <a:lnTo>
                    <a:pt x="590" y="793"/>
                  </a:lnTo>
                  <a:lnTo>
                    <a:pt x="600" y="788"/>
                  </a:lnTo>
                  <a:lnTo>
                    <a:pt x="619" y="779"/>
                  </a:lnTo>
                  <a:lnTo>
                    <a:pt x="636" y="774"/>
                  </a:lnTo>
                  <a:lnTo>
                    <a:pt x="654" y="770"/>
                  </a:lnTo>
                  <a:lnTo>
                    <a:pt x="670" y="768"/>
                  </a:lnTo>
                  <a:lnTo>
                    <a:pt x="686" y="765"/>
                  </a:lnTo>
                  <a:lnTo>
                    <a:pt x="704" y="760"/>
                  </a:lnTo>
                  <a:lnTo>
                    <a:pt x="711" y="758"/>
                  </a:lnTo>
                  <a:lnTo>
                    <a:pt x="720" y="754"/>
                  </a:lnTo>
                  <a:lnTo>
                    <a:pt x="729" y="750"/>
                  </a:lnTo>
                  <a:lnTo>
                    <a:pt x="738" y="745"/>
                  </a:lnTo>
                  <a:lnTo>
                    <a:pt x="773" y="717"/>
                  </a:lnTo>
                  <a:lnTo>
                    <a:pt x="806" y="691"/>
                  </a:lnTo>
                  <a:lnTo>
                    <a:pt x="813" y="685"/>
                  </a:lnTo>
                  <a:lnTo>
                    <a:pt x="821" y="680"/>
                  </a:lnTo>
                  <a:lnTo>
                    <a:pt x="829" y="675"/>
                  </a:lnTo>
                  <a:lnTo>
                    <a:pt x="838" y="671"/>
                  </a:lnTo>
                  <a:lnTo>
                    <a:pt x="848" y="667"/>
                  </a:lnTo>
                  <a:lnTo>
                    <a:pt x="858" y="665"/>
                  </a:lnTo>
                  <a:lnTo>
                    <a:pt x="868" y="663"/>
                  </a:lnTo>
                  <a:lnTo>
                    <a:pt x="881" y="662"/>
                  </a:lnTo>
                  <a:lnTo>
                    <a:pt x="895" y="667"/>
                  </a:lnTo>
                  <a:lnTo>
                    <a:pt x="909" y="671"/>
                  </a:lnTo>
                  <a:lnTo>
                    <a:pt x="914" y="671"/>
                  </a:lnTo>
                  <a:lnTo>
                    <a:pt x="919" y="670"/>
                  </a:lnTo>
                  <a:lnTo>
                    <a:pt x="922" y="667"/>
                  </a:lnTo>
                  <a:lnTo>
                    <a:pt x="926" y="666"/>
                  </a:lnTo>
                  <a:lnTo>
                    <a:pt x="934" y="661"/>
                  </a:lnTo>
                  <a:lnTo>
                    <a:pt x="941" y="655"/>
                  </a:lnTo>
                  <a:lnTo>
                    <a:pt x="947" y="650"/>
                  </a:lnTo>
                  <a:lnTo>
                    <a:pt x="955" y="643"/>
                  </a:lnTo>
                  <a:lnTo>
                    <a:pt x="959" y="642"/>
                  </a:lnTo>
                  <a:lnTo>
                    <a:pt x="964" y="641"/>
                  </a:lnTo>
                  <a:lnTo>
                    <a:pt x="968" y="640"/>
                  </a:lnTo>
                  <a:lnTo>
                    <a:pt x="973" y="640"/>
                  </a:lnTo>
                  <a:lnTo>
                    <a:pt x="979" y="640"/>
                  </a:lnTo>
                  <a:lnTo>
                    <a:pt x="983" y="643"/>
                  </a:lnTo>
                  <a:lnTo>
                    <a:pt x="986" y="647"/>
                  </a:lnTo>
                  <a:lnTo>
                    <a:pt x="989" y="653"/>
                  </a:lnTo>
                  <a:lnTo>
                    <a:pt x="990" y="658"/>
                  </a:lnTo>
                  <a:lnTo>
                    <a:pt x="993" y="665"/>
                  </a:lnTo>
                  <a:lnTo>
                    <a:pt x="995" y="671"/>
                  </a:lnTo>
                  <a:lnTo>
                    <a:pt x="999" y="676"/>
                  </a:lnTo>
                  <a:lnTo>
                    <a:pt x="1004" y="681"/>
                  </a:lnTo>
                  <a:lnTo>
                    <a:pt x="1010" y="683"/>
                  </a:lnTo>
                  <a:lnTo>
                    <a:pt x="1015" y="686"/>
                  </a:lnTo>
                  <a:lnTo>
                    <a:pt x="1020" y="687"/>
                  </a:lnTo>
                  <a:lnTo>
                    <a:pt x="1033" y="689"/>
                  </a:lnTo>
                  <a:lnTo>
                    <a:pt x="1044" y="689"/>
                  </a:lnTo>
                  <a:lnTo>
                    <a:pt x="1057" y="689"/>
                  </a:lnTo>
                  <a:lnTo>
                    <a:pt x="1069" y="689"/>
                  </a:lnTo>
                  <a:lnTo>
                    <a:pt x="1075" y="689"/>
                  </a:lnTo>
                  <a:lnTo>
                    <a:pt x="1082" y="690"/>
                  </a:lnTo>
                  <a:lnTo>
                    <a:pt x="1088" y="692"/>
                  </a:lnTo>
                  <a:lnTo>
                    <a:pt x="1094" y="695"/>
                  </a:lnTo>
                  <a:lnTo>
                    <a:pt x="1118" y="709"/>
                  </a:lnTo>
                  <a:lnTo>
                    <a:pt x="1139" y="724"/>
                  </a:lnTo>
                  <a:lnTo>
                    <a:pt x="1149" y="730"/>
                  </a:lnTo>
                  <a:lnTo>
                    <a:pt x="1161" y="735"/>
                  </a:lnTo>
                  <a:lnTo>
                    <a:pt x="1173" y="739"/>
                  </a:lnTo>
                  <a:lnTo>
                    <a:pt x="1187" y="740"/>
                  </a:lnTo>
                  <a:lnTo>
                    <a:pt x="1196" y="739"/>
                  </a:lnTo>
                  <a:lnTo>
                    <a:pt x="1203" y="737"/>
                  </a:lnTo>
                  <a:lnTo>
                    <a:pt x="1211" y="734"/>
                  </a:lnTo>
                  <a:lnTo>
                    <a:pt x="1217" y="730"/>
                  </a:lnTo>
                  <a:lnTo>
                    <a:pt x="1229" y="721"/>
                  </a:lnTo>
                  <a:lnTo>
                    <a:pt x="1240" y="710"/>
                  </a:lnTo>
                  <a:lnTo>
                    <a:pt x="1251" y="700"/>
                  </a:lnTo>
                  <a:lnTo>
                    <a:pt x="1264" y="690"/>
                  </a:lnTo>
                  <a:lnTo>
                    <a:pt x="1270" y="687"/>
                  </a:lnTo>
                  <a:lnTo>
                    <a:pt x="1277" y="683"/>
                  </a:lnTo>
                  <a:lnTo>
                    <a:pt x="1285" y="682"/>
                  </a:lnTo>
                  <a:lnTo>
                    <a:pt x="1294" y="681"/>
                  </a:lnTo>
                  <a:lnTo>
                    <a:pt x="1358" y="681"/>
                  </a:lnTo>
                  <a:lnTo>
                    <a:pt x="1367" y="681"/>
                  </a:lnTo>
                  <a:lnTo>
                    <a:pt x="1373" y="677"/>
                  </a:lnTo>
                  <a:lnTo>
                    <a:pt x="1378" y="673"/>
                  </a:lnTo>
                  <a:lnTo>
                    <a:pt x="1383" y="668"/>
                  </a:lnTo>
                  <a:lnTo>
                    <a:pt x="1392" y="656"/>
                  </a:lnTo>
                  <a:lnTo>
                    <a:pt x="1399" y="642"/>
                  </a:lnTo>
                  <a:lnTo>
                    <a:pt x="1404" y="633"/>
                  </a:lnTo>
                  <a:lnTo>
                    <a:pt x="1412" y="626"/>
                  </a:lnTo>
                  <a:lnTo>
                    <a:pt x="1419" y="619"/>
                  </a:lnTo>
                  <a:lnTo>
                    <a:pt x="1428" y="613"/>
                  </a:lnTo>
                  <a:lnTo>
                    <a:pt x="1434" y="607"/>
                  </a:lnTo>
                  <a:lnTo>
                    <a:pt x="1441" y="599"/>
                  </a:lnTo>
                  <a:lnTo>
                    <a:pt x="1443" y="596"/>
                  </a:lnTo>
                  <a:lnTo>
                    <a:pt x="1444" y="591"/>
                  </a:lnTo>
                  <a:lnTo>
                    <a:pt x="1446" y="586"/>
                  </a:lnTo>
                  <a:lnTo>
                    <a:pt x="1447" y="581"/>
                  </a:lnTo>
                  <a:lnTo>
                    <a:pt x="1446" y="572"/>
                  </a:lnTo>
                  <a:lnTo>
                    <a:pt x="1443" y="563"/>
                  </a:lnTo>
                  <a:lnTo>
                    <a:pt x="1439" y="556"/>
                  </a:lnTo>
                  <a:lnTo>
                    <a:pt x="1436" y="548"/>
                  </a:lnTo>
                  <a:lnTo>
                    <a:pt x="1432" y="540"/>
                  </a:lnTo>
                  <a:lnTo>
                    <a:pt x="1428" y="533"/>
                  </a:lnTo>
                  <a:lnTo>
                    <a:pt x="1426" y="524"/>
                  </a:lnTo>
                  <a:lnTo>
                    <a:pt x="1426" y="515"/>
                  </a:lnTo>
                  <a:lnTo>
                    <a:pt x="1429" y="513"/>
                  </a:lnTo>
                  <a:lnTo>
                    <a:pt x="1436" y="512"/>
                  </a:lnTo>
                  <a:lnTo>
                    <a:pt x="1451" y="495"/>
                  </a:lnTo>
                  <a:lnTo>
                    <a:pt x="1464" y="480"/>
                  </a:lnTo>
                  <a:lnTo>
                    <a:pt x="1471" y="471"/>
                  </a:lnTo>
                  <a:lnTo>
                    <a:pt x="1475" y="463"/>
                  </a:lnTo>
                  <a:lnTo>
                    <a:pt x="1477" y="453"/>
                  </a:lnTo>
                  <a:lnTo>
                    <a:pt x="1478" y="441"/>
                  </a:lnTo>
                  <a:lnTo>
                    <a:pt x="1477" y="434"/>
                  </a:lnTo>
                  <a:lnTo>
                    <a:pt x="1475" y="428"/>
                  </a:lnTo>
                  <a:lnTo>
                    <a:pt x="1469" y="424"/>
                  </a:lnTo>
                  <a:lnTo>
                    <a:pt x="1464" y="419"/>
                  </a:lnTo>
                  <a:lnTo>
                    <a:pt x="1458" y="415"/>
                  </a:lnTo>
                  <a:lnTo>
                    <a:pt x="1452" y="411"/>
                  </a:lnTo>
                  <a:lnTo>
                    <a:pt x="1446" y="406"/>
                  </a:lnTo>
                  <a:lnTo>
                    <a:pt x="1441" y="401"/>
                  </a:lnTo>
                  <a:lnTo>
                    <a:pt x="1432" y="387"/>
                  </a:lnTo>
                  <a:lnTo>
                    <a:pt x="1426" y="375"/>
                  </a:lnTo>
                  <a:lnTo>
                    <a:pt x="1421" y="362"/>
                  </a:lnTo>
                  <a:lnTo>
                    <a:pt x="1417" y="348"/>
                  </a:lnTo>
                  <a:lnTo>
                    <a:pt x="1414" y="335"/>
                  </a:lnTo>
                  <a:lnTo>
                    <a:pt x="1413" y="321"/>
                  </a:lnTo>
                  <a:lnTo>
                    <a:pt x="1412" y="306"/>
                  </a:lnTo>
                  <a:lnTo>
                    <a:pt x="1412" y="289"/>
                  </a:lnTo>
                  <a:lnTo>
                    <a:pt x="1412" y="233"/>
                  </a:lnTo>
                  <a:lnTo>
                    <a:pt x="1413" y="219"/>
                  </a:lnTo>
                  <a:lnTo>
                    <a:pt x="1414" y="208"/>
                  </a:lnTo>
                  <a:lnTo>
                    <a:pt x="1416" y="197"/>
                  </a:lnTo>
                  <a:lnTo>
                    <a:pt x="1418" y="185"/>
                  </a:lnTo>
                  <a:lnTo>
                    <a:pt x="1421" y="175"/>
                  </a:lnTo>
                  <a:lnTo>
                    <a:pt x="1423" y="164"/>
                  </a:lnTo>
                  <a:lnTo>
                    <a:pt x="1424" y="153"/>
                  </a:lnTo>
                  <a:lnTo>
                    <a:pt x="1426" y="139"/>
                  </a:lnTo>
                  <a:lnTo>
                    <a:pt x="1424" y="131"/>
                  </a:lnTo>
                  <a:lnTo>
                    <a:pt x="1422" y="124"/>
                  </a:lnTo>
                  <a:lnTo>
                    <a:pt x="1419" y="116"/>
                  </a:lnTo>
                  <a:lnTo>
                    <a:pt x="1416" y="109"/>
                  </a:lnTo>
                  <a:lnTo>
                    <a:pt x="1411" y="111"/>
                  </a:lnTo>
                  <a:lnTo>
                    <a:pt x="1403" y="114"/>
                  </a:lnTo>
                  <a:lnTo>
                    <a:pt x="1397" y="115"/>
                  </a:lnTo>
                  <a:lnTo>
                    <a:pt x="1388" y="115"/>
                  </a:lnTo>
                  <a:lnTo>
                    <a:pt x="1367" y="115"/>
                  </a:lnTo>
                  <a:lnTo>
                    <a:pt x="1348" y="111"/>
                  </a:lnTo>
                  <a:lnTo>
                    <a:pt x="1329" y="108"/>
                  </a:lnTo>
                  <a:lnTo>
                    <a:pt x="1313" y="101"/>
                  </a:lnTo>
                  <a:lnTo>
                    <a:pt x="1279" y="87"/>
                  </a:lnTo>
                  <a:lnTo>
                    <a:pt x="1240" y="71"/>
                  </a:lnTo>
                  <a:lnTo>
                    <a:pt x="1227" y="66"/>
                  </a:lnTo>
                  <a:lnTo>
                    <a:pt x="1216" y="62"/>
                  </a:lnTo>
                  <a:lnTo>
                    <a:pt x="1205" y="59"/>
                  </a:lnTo>
                  <a:lnTo>
                    <a:pt x="1192" y="52"/>
                  </a:lnTo>
                  <a:lnTo>
                    <a:pt x="1167" y="34"/>
                  </a:lnTo>
                  <a:lnTo>
                    <a:pt x="1144" y="16"/>
                  </a:lnTo>
                  <a:lnTo>
                    <a:pt x="1132" y="10"/>
                  </a:lnTo>
                  <a:lnTo>
                    <a:pt x="1119" y="5"/>
                  </a:lnTo>
                  <a:lnTo>
                    <a:pt x="1112" y="2"/>
                  </a:lnTo>
                  <a:lnTo>
                    <a:pt x="1106" y="1"/>
                  </a:lnTo>
                  <a:lnTo>
                    <a:pt x="1098" y="0"/>
                  </a:lnTo>
                  <a:lnTo>
                    <a:pt x="1089" y="0"/>
                  </a:lnTo>
                  <a:lnTo>
                    <a:pt x="1079" y="0"/>
                  </a:lnTo>
                  <a:lnTo>
                    <a:pt x="1070" y="1"/>
                  </a:lnTo>
                  <a:lnTo>
                    <a:pt x="1062" y="2"/>
                  </a:lnTo>
                  <a:lnTo>
                    <a:pt x="1053" y="5"/>
                  </a:lnTo>
                  <a:lnTo>
                    <a:pt x="1038" y="12"/>
                  </a:lnTo>
                  <a:lnTo>
                    <a:pt x="1023" y="20"/>
                  </a:lnTo>
                  <a:lnTo>
                    <a:pt x="1008" y="27"/>
                  </a:lnTo>
                  <a:lnTo>
                    <a:pt x="993" y="36"/>
                  </a:lnTo>
                  <a:lnTo>
                    <a:pt x="976" y="44"/>
                  </a:lnTo>
                  <a:lnTo>
                    <a:pt x="957" y="50"/>
                  </a:lnTo>
                  <a:lnTo>
                    <a:pt x="934" y="54"/>
                  </a:lnTo>
                  <a:lnTo>
                    <a:pt x="914" y="56"/>
                  </a:lnTo>
                  <a:lnTo>
                    <a:pt x="892" y="57"/>
                  </a:lnTo>
                  <a:lnTo>
                    <a:pt x="870" y="60"/>
                  </a:lnTo>
                  <a:lnTo>
                    <a:pt x="858" y="66"/>
                  </a:lnTo>
                  <a:lnTo>
                    <a:pt x="846" y="71"/>
                  </a:lnTo>
                  <a:lnTo>
                    <a:pt x="651" y="71"/>
                  </a:lnTo>
                  <a:lnTo>
                    <a:pt x="629" y="71"/>
                  </a:lnTo>
                  <a:lnTo>
                    <a:pt x="607" y="74"/>
                  </a:lnTo>
                  <a:lnTo>
                    <a:pt x="588" y="76"/>
                  </a:lnTo>
                  <a:lnTo>
                    <a:pt x="570" y="80"/>
                  </a:lnTo>
                  <a:lnTo>
                    <a:pt x="551" y="84"/>
                  </a:lnTo>
                  <a:lnTo>
                    <a:pt x="531" y="86"/>
                  </a:lnTo>
                  <a:lnTo>
                    <a:pt x="511" y="89"/>
                  </a:lnTo>
                  <a:lnTo>
                    <a:pt x="488" y="89"/>
                  </a:lnTo>
                  <a:lnTo>
                    <a:pt x="474" y="89"/>
                  </a:lnTo>
                  <a:lnTo>
                    <a:pt x="462" y="87"/>
                  </a:lnTo>
                  <a:lnTo>
                    <a:pt x="449" y="86"/>
                  </a:lnTo>
                  <a:lnTo>
                    <a:pt x="438" y="84"/>
                  </a:lnTo>
                  <a:lnTo>
                    <a:pt x="427" y="81"/>
                  </a:lnTo>
                  <a:lnTo>
                    <a:pt x="415" y="77"/>
                  </a:lnTo>
                  <a:lnTo>
                    <a:pt x="404" y="74"/>
                  </a:lnTo>
                  <a:lnTo>
                    <a:pt x="394" y="69"/>
                  </a:lnTo>
                  <a:lnTo>
                    <a:pt x="374" y="57"/>
                  </a:lnTo>
                  <a:lnTo>
                    <a:pt x="354" y="45"/>
                  </a:lnTo>
                  <a:lnTo>
                    <a:pt x="334" y="31"/>
                  </a:lnTo>
                  <a:lnTo>
                    <a:pt x="312" y="15"/>
                  </a:lnTo>
                  <a:lnTo>
                    <a:pt x="310" y="26"/>
                  </a:lnTo>
                  <a:lnTo>
                    <a:pt x="307" y="37"/>
                  </a:lnTo>
                  <a:lnTo>
                    <a:pt x="302" y="47"/>
                  </a:lnTo>
                  <a:lnTo>
                    <a:pt x="297" y="56"/>
                  </a:lnTo>
                  <a:lnTo>
                    <a:pt x="290" y="65"/>
                  </a:lnTo>
                  <a:lnTo>
                    <a:pt x="281" y="71"/>
                  </a:lnTo>
                  <a:lnTo>
                    <a:pt x="277" y="72"/>
                  </a:lnTo>
                  <a:lnTo>
                    <a:pt x="272" y="75"/>
                  </a:lnTo>
                  <a:lnTo>
                    <a:pt x="266" y="75"/>
                  </a:lnTo>
                  <a:lnTo>
                    <a:pt x="261" y="76"/>
                  </a:lnTo>
                  <a:lnTo>
                    <a:pt x="209" y="76"/>
                  </a:lnTo>
                  <a:lnTo>
                    <a:pt x="194" y="76"/>
                  </a:lnTo>
                  <a:lnTo>
                    <a:pt x="179" y="79"/>
                  </a:lnTo>
                  <a:lnTo>
                    <a:pt x="167" y="82"/>
                  </a:lnTo>
                  <a:lnTo>
                    <a:pt x="154" y="87"/>
                  </a:lnTo>
                  <a:lnTo>
                    <a:pt x="129" y="99"/>
                  </a:lnTo>
                  <a:lnTo>
                    <a:pt x="103" y="113"/>
                  </a:lnTo>
                  <a:lnTo>
                    <a:pt x="86" y="120"/>
                  </a:lnTo>
                  <a:lnTo>
                    <a:pt x="71" y="125"/>
                  </a:lnTo>
                  <a:lnTo>
                    <a:pt x="55" y="131"/>
                  </a:lnTo>
                  <a:lnTo>
                    <a:pt x="40" y="139"/>
                  </a:lnTo>
                  <a:lnTo>
                    <a:pt x="35" y="143"/>
                  </a:lnTo>
                  <a:lnTo>
                    <a:pt x="31" y="146"/>
                  </a:lnTo>
                  <a:lnTo>
                    <a:pt x="28" y="150"/>
                  </a:lnTo>
                  <a:lnTo>
                    <a:pt x="25" y="154"/>
                  </a:lnTo>
                  <a:lnTo>
                    <a:pt x="21" y="164"/>
                  </a:lnTo>
                  <a:lnTo>
                    <a:pt x="19" y="174"/>
                  </a:lnTo>
                  <a:lnTo>
                    <a:pt x="16" y="195"/>
                  </a:lnTo>
                  <a:lnTo>
                    <a:pt x="14" y="219"/>
                  </a:lnTo>
                  <a:lnTo>
                    <a:pt x="9" y="236"/>
                  </a:lnTo>
                  <a:lnTo>
                    <a:pt x="5" y="251"/>
                  </a:lnTo>
                  <a:lnTo>
                    <a:pt x="1" y="266"/>
                  </a:lnTo>
                  <a:lnTo>
                    <a:pt x="0" y="282"/>
                  </a:lnTo>
                  <a:lnTo>
                    <a:pt x="1" y="288"/>
                  </a:lnTo>
                  <a:lnTo>
                    <a:pt x="2" y="293"/>
                  </a:lnTo>
                  <a:lnTo>
                    <a:pt x="5" y="297"/>
                  </a:lnTo>
                  <a:lnTo>
                    <a:pt x="7" y="301"/>
                  </a:lnTo>
                  <a:lnTo>
                    <a:pt x="15" y="308"/>
                  </a:lnTo>
                  <a:lnTo>
                    <a:pt x="24" y="316"/>
                  </a:lnTo>
                  <a:lnTo>
                    <a:pt x="33" y="326"/>
                  </a:lnTo>
                  <a:lnTo>
                    <a:pt x="41" y="333"/>
                  </a:lnTo>
                  <a:lnTo>
                    <a:pt x="50" y="340"/>
                  </a:lnTo>
                  <a:lnTo>
                    <a:pt x="60" y="346"/>
                  </a:lnTo>
                  <a:lnTo>
                    <a:pt x="79" y="356"/>
                  </a:lnTo>
                  <a:lnTo>
                    <a:pt x="100" y="370"/>
                  </a:lnTo>
                  <a:lnTo>
                    <a:pt x="109" y="376"/>
                  </a:lnTo>
                  <a:lnTo>
                    <a:pt x="117" y="384"/>
                  </a:lnTo>
                  <a:lnTo>
                    <a:pt x="122" y="391"/>
                  </a:lnTo>
                  <a:lnTo>
                    <a:pt x="127" y="400"/>
                  </a:lnTo>
                  <a:lnTo>
                    <a:pt x="137" y="417"/>
                  </a:lnTo>
                  <a:lnTo>
                    <a:pt x="148" y="435"/>
                  </a:lnTo>
                  <a:lnTo>
                    <a:pt x="166" y="456"/>
                  </a:lnTo>
                  <a:lnTo>
                    <a:pt x="181" y="475"/>
                  </a:lnTo>
                  <a:lnTo>
                    <a:pt x="187" y="485"/>
                  </a:lnTo>
                  <a:lnTo>
                    <a:pt x="192" y="497"/>
                  </a:lnTo>
                  <a:lnTo>
                    <a:pt x="194" y="509"/>
                  </a:lnTo>
                  <a:lnTo>
                    <a:pt x="196" y="522"/>
                  </a:lnTo>
                  <a:lnTo>
                    <a:pt x="196" y="587"/>
                  </a:lnTo>
                  <a:lnTo>
                    <a:pt x="194" y="602"/>
                  </a:lnTo>
                  <a:lnTo>
                    <a:pt x="192" y="614"/>
                  </a:lnTo>
                  <a:lnTo>
                    <a:pt x="189" y="628"/>
                  </a:lnTo>
                  <a:lnTo>
                    <a:pt x="188" y="643"/>
                  </a:lnTo>
                  <a:lnTo>
                    <a:pt x="187" y="667"/>
                  </a:lnTo>
                  <a:lnTo>
                    <a:pt x="187" y="690"/>
                  </a:lnTo>
                  <a:lnTo>
                    <a:pt x="188" y="700"/>
                  </a:lnTo>
                  <a:lnTo>
                    <a:pt x="191" y="710"/>
                  </a:lnTo>
                  <a:lnTo>
                    <a:pt x="194" y="721"/>
                  </a:lnTo>
                  <a:lnTo>
                    <a:pt x="201" y="731"/>
                  </a:lnTo>
                  <a:lnTo>
                    <a:pt x="206" y="739"/>
                  </a:lnTo>
                  <a:lnTo>
                    <a:pt x="212" y="744"/>
                  </a:lnTo>
                  <a:lnTo>
                    <a:pt x="218" y="747"/>
                  </a:lnTo>
                  <a:lnTo>
                    <a:pt x="225" y="751"/>
                  </a:lnTo>
                  <a:lnTo>
                    <a:pt x="240" y="759"/>
                  </a:lnTo>
                  <a:lnTo>
                    <a:pt x="253" y="769"/>
                  </a:lnTo>
                  <a:lnTo>
                    <a:pt x="284" y="793"/>
                  </a:lnTo>
                  <a:lnTo>
                    <a:pt x="310" y="814"/>
                  </a:lnTo>
                  <a:lnTo>
                    <a:pt x="336" y="835"/>
                  </a:lnTo>
                  <a:lnTo>
                    <a:pt x="365" y="862"/>
                  </a:lnTo>
                  <a:lnTo>
                    <a:pt x="384" y="877"/>
                  </a:lnTo>
                  <a:lnTo>
                    <a:pt x="403" y="891"/>
                  </a:lnTo>
                  <a:lnTo>
                    <a:pt x="403" y="891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89" name="Freeform 27"/>
            <p:cNvSpPr>
              <a:spLocks/>
            </p:cNvSpPr>
            <p:nvPr/>
          </p:nvSpPr>
          <p:spPr bwMode="auto">
            <a:xfrm>
              <a:off x="2424019" y="779515"/>
              <a:ext cx="365578" cy="220335"/>
            </a:xfrm>
            <a:custGeom>
              <a:avLst/>
              <a:gdLst>
                <a:gd name="T0" fmla="*/ 430 w 1478"/>
                <a:gd name="T1" fmla="*/ 834 h 891"/>
                <a:gd name="T2" fmla="*/ 457 w 1478"/>
                <a:gd name="T3" fmla="*/ 799 h 891"/>
                <a:gd name="T4" fmla="*/ 482 w 1478"/>
                <a:gd name="T5" fmla="*/ 803 h 891"/>
                <a:gd name="T6" fmla="*/ 514 w 1478"/>
                <a:gd name="T7" fmla="*/ 829 h 891"/>
                <a:gd name="T8" fmla="*/ 540 w 1478"/>
                <a:gd name="T9" fmla="*/ 830 h 891"/>
                <a:gd name="T10" fmla="*/ 573 w 1478"/>
                <a:gd name="T11" fmla="*/ 808 h 891"/>
                <a:gd name="T12" fmla="*/ 636 w 1478"/>
                <a:gd name="T13" fmla="*/ 774 h 891"/>
                <a:gd name="T14" fmla="*/ 711 w 1478"/>
                <a:gd name="T15" fmla="*/ 758 h 891"/>
                <a:gd name="T16" fmla="*/ 806 w 1478"/>
                <a:gd name="T17" fmla="*/ 691 h 891"/>
                <a:gd name="T18" fmla="*/ 848 w 1478"/>
                <a:gd name="T19" fmla="*/ 667 h 891"/>
                <a:gd name="T20" fmla="*/ 909 w 1478"/>
                <a:gd name="T21" fmla="*/ 671 h 891"/>
                <a:gd name="T22" fmla="*/ 934 w 1478"/>
                <a:gd name="T23" fmla="*/ 661 h 891"/>
                <a:gd name="T24" fmla="*/ 964 w 1478"/>
                <a:gd name="T25" fmla="*/ 641 h 891"/>
                <a:gd name="T26" fmla="*/ 986 w 1478"/>
                <a:gd name="T27" fmla="*/ 647 h 891"/>
                <a:gd name="T28" fmla="*/ 999 w 1478"/>
                <a:gd name="T29" fmla="*/ 676 h 891"/>
                <a:gd name="T30" fmla="*/ 1033 w 1478"/>
                <a:gd name="T31" fmla="*/ 689 h 891"/>
                <a:gd name="T32" fmla="*/ 1082 w 1478"/>
                <a:gd name="T33" fmla="*/ 690 h 891"/>
                <a:gd name="T34" fmla="*/ 1149 w 1478"/>
                <a:gd name="T35" fmla="*/ 730 h 891"/>
                <a:gd name="T36" fmla="*/ 1203 w 1478"/>
                <a:gd name="T37" fmla="*/ 737 h 891"/>
                <a:gd name="T38" fmla="*/ 1251 w 1478"/>
                <a:gd name="T39" fmla="*/ 700 h 891"/>
                <a:gd name="T40" fmla="*/ 1294 w 1478"/>
                <a:gd name="T41" fmla="*/ 681 h 891"/>
                <a:gd name="T42" fmla="*/ 1383 w 1478"/>
                <a:gd name="T43" fmla="*/ 668 h 891"/>
                <a:gd name="T44" fmla="*/ 1419 w 1478"/>
                <a:gd name="T45" fmla="*/ 619 h 891"/>
                <a:gd name="T46" fmla="*/ 1444 w 1478"/>
                <a:gd name="T47" fmla="*/ 591 h 891"/>
                <a:gd name="T48" fmla="*/ 1439 w 1478"/>
                <a:gd name="T49" fmla="*/ 556 h 891"/>
                <a:gd name="T50" fmla="*/ 1426 w 1478"/>
                <a:gd name="T51" fmla="*/ 515 h 891"/>
                <a:gd name="T52" fmla="*/ 1471 w 1478"/>
                <a:gd name="T53" fmla="*/ 471 h 891"/>
                <a:gd name="T54" fmla="*/ 1475 w 1478"/>
                <a:gd name="T55" fmla="*/ 428 h 891"/>
                <a:gd name="T56" fmla="*/ 1446 w 1478"/>
                <a:gd name="T57" fmla="*/ 406 h 891"/>
                <a:gd name="T58" fmla="*/ 1417 w 1478"/>
                <a:gd name="T59" fmla="*/ 348 h 891"/>
                <a:gd name="T60" fmla="*/ 1412 w 1478"/>
                <a:gd name="T61" fmla="*/ 233 h 891"/>
                <a:gd name="T62" fmla="*/ 1421 w 1478"/>
                <a:gd name="T63" fmla="*/ 175 h 891"/>
                <a:gd name="T64" fmla="*/ 1422 w 1478"/>
                <a:gd name="T65" fmla="*/ 124 h 891"/>
                <a:gd name="T66" fmla="*/ 1403 w 1478"/>
                <a:gd name="T67" fmla="*/ 114 h 891"/>
                <a:gd name="T68" fmla="*/ 1329 w 1478"/>
                <a:gd name="T69" fmla="*/ 108 h 891"/>
                <a:gd name="T70" fmla="*/ 1216 w 1478"/>
                <a:gd name="T71" fmla="*/ 62 h 891"/>
                <a:gd name="T72" fmla="*/ 1132 w 1478"/>
                <a:gd name="T73" fmla="*/ 10 h 891"/>
                <a:gd name="T74" fmla="*/ 1089 w 1478"/>
                <a:gd name="T75" fmla="*/ 0 h 891"/>
                <a:gd name="T76" fmla="*/ 1038 w 1478"/>
                <a:gd name="T77" fmla="*/ 12 h 891"/>
                <a:gd name="T78" fmla="*/ 957 w 1478"/>
                <a:gd name="T79" fmla="*/ 50 h 891"/>
                <a:gd name="T80" fmla="*/ 858 w 1478"/>
                <a:gd name="T81" fmla="*/ 66 h 891"/>
                <a:gd name="T82" fmla="*/ 588 w 1478"/>
                <a:gd name="T83" fmla="*/ 76 h 891"/>
                <a:gd name="T84" fmla="*/ 488 w 1478"/>
                <a:gd name="T85" fmla="*/ 89 h 891"/>
                <a:gd name="T86" fmla="*/ 427 w 1478"/>
                <a:gd name="T87" fmla="*/ 81 h 891"/>
                <a:gd name="T88" fmla="*/ 354 w 1478"/>
                <a:gd name="T89" fmla="*/ 45 h 891"/>
                <a:gd name="T90" fmla="*/ 307 w 1478"/>
                <a:gd name="T91" fmla="*/ 37 h 891"/>
                <a:gd name="T92" fmla="*/ 277 w 1478"/>
                <a:gd name="T93" fmla="*/ 72 h 891"/>
                <a:gd name="T94" fmla="*/ 194 w 1478"/>
                <a:gd name="T95" fmla="*/ 76 h 891"/>
                <a:gd name="T96" fmla="*/ 103 w 1478"/>
                <a:gd name="T97" fmla="*/ 113 h 891"/>
                <a:gd name="T98" fmla="*/ 35 w 1478"/>
                <a:gd name="T99" fmla="*/ 143 h 891"/>
                <a:gd name="T100" fmla="*/ 19 w 1478"/>
                <a:gd name="T101" fmla="*/ 174 h 891"/>
                <a:gd name="T102" fmla="*/ 1 w 1478"/>
                <a:gd name="T103" fmla="*/ 266 h 891"/>
                <a:gd name="T104" fmla="*/ 7 w 1478"/>
                <a:gd name="T105" fmla="*/ 301 h 891"/>
                <a:gd name="T106" fmla="*/ 50 w 1478"/>
                <a:gd name="T107" fmla="*/ 340 h 891"/>
                <a:gd name="T108" fmla="*/ 117 w 1478"/>
                <a:gd name="T109" fmla="*/ 384 h 891"/>
                <a:gd name="T110" fmla="*/ 166 w 1478"/>
                <a:gd name="T111" fmla="*/ 456 h 891"/>
                <a:gd name="T112" fmla="*/ 196 w 1478"/>
                <a:gd name="T113" fmla="*/ 522 h 891"/>
                <a:gd name="T114" fmla="*/ 188 w 1478"/>
                <a:gd name="T115" fmla="*/ 643 h 891"/>
                <a:gd name="T116" fmla="*/ 194 w 1478"/>
                <a:gd name="T117" fmla="*/ 721 h 891"/>
                <a:gd name="T118" fmla="*/ 225 w 1478"/>
                <a:gd name="T119" fmla="*/ 751 h 891"/>
                <a:gd name="T120" fmla="*/ 336 w 1478"/>
                <a:gd name="T121" fmla="*/ 835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78" h="891">
                  <a:moveTo>
                    <a:pt x="403" y="891"/>
                  </a:moveTo>
                  <a:lnTo>
                    <a:pt x="410" y="875"/>
                  </a:lnTo>
                  <a:lnTo>
                    <a:pt x="417" y="863"/>
                  </a:lnTo>
                  <a:lnTo>
                    <a:pt x="424" y="849"/>
                  </a:lnTo>
                  <a:lnTo>
                    <a:pt x="430" y="834"/>
                  </a:lnTo>
                  <a:lnTo>
                    <a:pt x="437" y="822"/>
                  </a:lnTo>
                  <a:lnTo>
                    <a:pt x="443" y="810"/>
                  </a:lnTo>
                  <a:lnTo>
                    <a:pt x="447" y="805"/>
                  </a:lnTo>
                  <a:lnTo>
                    <a:pt x="450" y="801"/>
                  </a:lnTo>
                  <a:lnTo>
                    <a:pt x="457" y="799"/>
                  </a:lnTo>
                  <a:lnTo>
                    <a:pt x="463" y="798"/>
                  </a:lnTo>
                  <a:lnTo>
                    <a:pt x="468" y="798"/>
                  </a:lnTo>
                  <a:lnTo>
                    <a:pt x="473" y="799"/>
                  </a:lnTo>
                  <a:lnTo>
                    <a:pt x="477" y="800"/>
                  </a:lnTo>
                  <a:lnTo>
                    <a:pt x="482" y="803"/>
                  </a:lnTo>
                  <a:lnTo>
                    <a:pt x="488" y="809"/>
                  </a:lnTo>
                  <a:lnTo>
                    <a:pt x="496" y="815"/>
                  </a:lnTo>
                  <a:lnTo>
                    <a:pt x="503" y="822"/>
                  </a:lnTo>
                  <a:lnTo>
                    <a:pt x="511" y="827"/>
                  </a:lnTo>
                  <a:lnTo>
                    <a:pt x="514" y="829"/>
                  </a:lnTo>
                  <a:lnTo>
                    <a:pt x="518" y="830"/>
                  </a:lnTo>
                  <a:lnTo>
                    <a:pt x="523" y="832"/>
                  </a:lnTo>
                  <a:lnTo>
                    <a:pt x="528" y="832"/>
                  </a:lnTo>
                  <a:lnTo>
                    <a:pt x="535" y="832"/>
                  </a:lnTo>
                  <a:lnTo>
                    <a:pt x="540" y="830"/>
                  </a:lnTo>
                  <a:lnTo>
                    <a:pt x="545" y="829"/>
                  </a:lnTo>
                  <a:lnTo>
                    <a:pt x="550" y="827"/>
                  </a:lnTo>
                  <a:lnTo>
                    <a:pt x="558" y="822"/>
                  </a:lnTo>
                  <a:lnTo>
                    <a:pt x="566" y="815"/>
                  </a:lnTo>
                  <a:lnTo>
                    <a:pt x="573" y="808"/>
                  </a:lnTo>
                  <a:lnTo>
                    <a:pt x="581" y="800"/>
                  </a:lnTo>
                  <a:lnTo>
                    <a:pt x="590" y="793"/>
                  </a:lnTo>
                  <a:lnTo>
                    <a:pt x="600" y="788"/>
                  </a:lnTo>
                  <a:lnTo>
                    <a:pt x="619" y="779"/>
                  </a:lnTo>
                  <a:lnTo>
                    <a:pt x="636" y="774"/>
                  </a:lnTo>
                  <a:lnTo>
                    <a:pt x="654" y="770"/>
                  </a:lnTo>
                  <a:lnTo>
                    <a:pt x="670" y="768"/>
                  </a:lnTo>
                  <a:lnTo>
                    <a:pt x="686" y="765"/>
                  </a:lnTo>
                  <a:lnTo>
                    <a:pt x="704" y="760"/>
                  </a:lnTo>
                  <a:lnTo>
                    <a:pt x="711" y="758"/>
                  </a:lnTo>
                  <a:lnTo>
                    <a:pt x="720" y="754"/>
                  </a:lnTo>
                  <a:lnTo>
                    <a:pt x="729" y="750"/>
                  </a:lnTo>
                  <a:lnTo>
                    <a:pt x="738" y="745"/>
                  </a:lnTo>
                  <a:lnTo>
                    <a:pt x="773" y="717"/>
                  </a:lnTo>
                  <a:lnTo>
                    <a:pt x="806" y="691"/>
                  </a:lnTo>
                  <a:lnTo>
                    <a:pt x="813" y="685"/>
                  </a:lnTo>
                  <a:lnTo>
                    <a:pt x="821" y="680"/>
                  </a:lnTo>
                  <a:lnTo>
                    <a:pt x="829" y="675"/>
                  </a:lnTo>
                  <a:lnTo>
                    <a:pt x="838" y="671"/>
                  </a:lnTo>
                  <a:lnTo>
                    <a:pt x="848" y="667"/>
                  </a:lnTo>
                  <a:lnTo>
                    <a:pt x="858" y="665"/>
                  </a:lnTo>
                  <a:lnTo>
                    <a:pt x="868" y="663"/>
                  </a:lnTo>
                  <a:lnTo>
                    <a:pt x="881" y="662"/>
                  </a:lnTo>
                  <a:lnTo>
                    <a:pt x="895" y="667"/>
                  </a:lnTo>
                  <a:lnTo>
                    <a:pt x="909" y="671"/>
                  </a:lnTo>
                  <a:lnTo>
                    <a:pt x="914" y="671"/>
                  </a:lnTo>
                  <a:lnTo>
                    <a:pt x="919" y="670"/>
                  </a:lnTo>
                  <a:lnTo>
                    <a:pt x="922" y="667"/>
                  </a:lnTo>
                  <a:lnTo>
                    <a:pt x="926" y="666"/>
                  </a:lnTo>
                  <a:lnTo>
                    <a:pt x="934" y="661"/>
                  </a:lnTo>
                  <a:lnTo>
                    <a:pt x="941" y="655"/>
                  </a:lnTo>
                  <a:lnTo>
                    <a:pt x="947" y="650"/>
                  </a:lnTo>
                  <a:lnTo>
                    <a:pt x="955" y="643"/>
                  </a:lnTo>
                  <a:lnTo>
                    <a:pt x="959" y="642"/>
                  </a:lnTo>
                  <a:lnTo>
                    <a:pt x="964" y="641"/>
                  </a:lnTo>
                  <a:lnTo>
                    <a:pt x="968" y="640"/>
                  </a:lnTo>
                  <a:lnTo>
                    <a:pt x="973" y="640"/>
                  </a:lnTo>
                  <a:lnTo>
                    <a:pt x="979" y="640"/>
                  </a:lnTo>
                  <a:lnTo>
                    <a:pt x="983" y="643"/>
                  </a:lnTo>
                  <a:lnTo>
                    <a:pt x="986" y="647"/>
                  </a:lnTo>
                  <a:lnTo>
                    <a:pt x="989" y="653"/>
                  </a:lnTo>
                  <a:lnTo>
                    <a:pt x="990" y="658"/>
                  </a:lnTo>
                  <a:lnTo>
                    <a:pt x="993" y="665"/>
                  </a:lnTo>
                  <a:lnTo>
                    <a:pt x="995" y="671"/>
                  </a:lnTo>
                  <a:lnTo>
                    <a:pt x="999" y="676"/>
                  </a:lnTo>
                  <a:lnTo>
                    <a:pt x="1004" y="681"/>
                  </a:lnTo>
                  <a:lnTo>
                    <a:pt x="1010" y="683"/>
                  </a:lnTo>
                  <a:lnTo>
                    <a:pt x="1015" y="686"/>
                  </a:lnTo>
                  <a:lnTo>
                    <a:pt x="1020" y="687"/>
                  </a:lnTo>
                  <a:lnTo>
                    <a:pt x="1033" y="689"/>
                  </a:lnTo>
                  <a:lnTo>
                    <a:pt x="1044" y="689"/>
                  </a:lnTo>
                  <a:lnTo>
                    <a:pt x="1057" y="689"/>
                  </a:lnTo>
                  <a:lnTo>
                    <a:pt x="1069" y="689"/>
                  </a:lnTo>
                  <a:lnTo>
                    <a:pt x="1075" y="689"/>
                  </a:lnTo>
                  <a:lnTo>
                    <a:pt x="1082" y="690"/>
                  </a:lnTo>
                  <a:lnTo>
                    <a:pt x="1088" y="692"/>
                  </a:lnTo>
                  <a:lnTo>
                    <a:pt x="1094" y="695"/>
                  </a:lnTo>
                  <a:lnTo>
                    <a:pt x="1118" y="709"/>
                  </a:lnTo>
                  <a:lnTo>
                    <a:pt x="1139" y="724"/>
                  </a:lnTo>
                  <a:lnTo>
                    <a:pt x="1149" y="730"/>
                  </a:lnTo>
                  <a:lnTo>
                    <a:pt x="1161" y="735"/>
                  </a:lnTo>
                  <a:lnTo>
                    <a:pt x="1173" y="739"/>
                  </a:lnTo>
                  <a:lnTo>
                    <a:pt x="1187" y="740"/>
                  </a:lnTo>
                  <a:lnTo>
                    <a:pt x="1196" y="739"/>
                  </a:lnTo>
                  <a:lnTo>
                    <a:pt x="1203" y="737"/>
                  </a:lnTo>
                  <a:lnTo>
                    <a:pt x="1211" y="734"/>
                  </a:lnTo>
                  <a:lnTo>
                    <a:pt x="1217" y="730"/>
                  </a:lnTo>
                  <a:lnTo>
                    <a:pt x="1229" y="721"/>
                  </a:lnTo>
                  <a:lnTo>
                    <a:pt x="1240" y="710"/>
                  </a:lnTo>
                  <a:lnTo>
                    <a:pt x="1251" y="700"/>
                  </a:lnTo>
                  <a:lnTo>
                    <a:pt x="1264" y="690"/>
                  </a:lnTo>
                  <a:lnTo>
                    <a:pt x="1270" y="687"/>
                  </a:lnTo>
                  <a:lnTo>
                    <a:pt x="1277" y="683"/>
                  </a:lnTo>
                  <a:lnTo>
                    <a:pt x="1285" y="682"/>
                  </a:lnTo>
                  <a:lnTo>
                    <a:pt x="1294" y="681"/>
                  </a:lnTo>
                  <a:lnTo>
                    <a:pt x="1358" y="681"/>
                  </a:lnTo>
                  <a:lnTo>
                    <a:pt x="1367" y="681"/>
                  </a:lnTo>
                  <a:lnTo>
                    <a:pt x="1373" y="677"/>
                  </a:lnTo>
                  <a:lnTo>
                    <a:pt x="1378" y="673"/>
                  </a:lnTo>
                  <a:lnTo>
                    <a:pt x="1383" y="668"/>
                  </a:lnTo>
                  <a:lnTo>
                    <a:pt x="1392" y="656"/>
                  </a:lnTo>
                  <a:lnTo>
                    <a:pt x="1399" y="642"/>
                  </a:lnTo>
                  <a:lnTo>
                    <a:pt x="1404" y="633"/>
                  </a:lnTo>
                  <a:lnTo>
                    <a:pt x="1412" y="626"/>
                  </a:lnTo>
                  <a:lnTo>
                    <a:pt x="1419" y="619"/>
                  </a:lnTo>
                  <a:lnTo>
                    <a:pt x="1428" y="613"/>
                  </a:lnTo>
                  <a:lnTo>
                    <a:pt x="1434" y="607"/>
                  </a:lnTo>
                  <a:lnTo>
                    <a:pt x="1441" y="599"/>
                  </a:lnTo>
                  <a:lnTo>
                    <a:pt x="1443" y="596"/>
                  </a:lnTo>
                  <a:lnTo>
                    <a:pt x="1444" y="591"/>
                  </a:lnTo>
                  <a:lnTo>
                    <a:pt x="1446" y="586"/>
                  </a:lnTo>
                  <a:lnTo>
                    <a:pt x="1447" y="581"/>
                  </a:lnTo>
                  <a:lnTo>
                    <a:pt x="1446" y="572"/>
                  </a:lnTo>
                  <a:lnTo>
                    <a:pt x="1443" y="563"/>
                  </a:lnTo>
                  <a:lnTo>
                    <a:pt x="1439" y="556"/>
                  </a:lnTo>
                  <a:lnTo>
                    <a:pt x="1436" y="548"/>
                  </a:lnTo>
                  <a:lnTo>
                    <a:pt x="1432" y="540"/>
                  </a:lnTo>
                  <a:lnTo>
                    <a:pt x="1428" y="533"/>
                  </a:lnTo>
                  <a:lnTo>
                    <a:pt x="1426" y="524"/>
                  </a:lnTo>
                  <a:lnTo>
                    <a:pt x="1426" y="515"/>
                  </a:lnTo>
                  <a:lnTo>
                    <a:pt x="1429" y="513"/>
                  </a:lnTo>
                  <a:lnTo>
                    <a:pt x="1436" y="512"/>
                  </a:lnTo>
                  <a:lnTo>
                    <a:pt x="1451" y="495"/>
                  </a:lnTo>
                  <a:lnTo>
                    <a:pt x="1464" y="480"/>
                  </a:lnTo>
                  <a:lnTo>
                    <a:pt x="1471" y="471"/>
                  </a:lnTo>
                  <a:lnTo>
                    <a:pt x="1475" y="463"/>
                  </a:lnTo>
                  <a:lnTo>
                    <a:pt x="1477" y="453"/>
                  </a:lnTo>
                  <a:lnTo>
                    <a:pt x="1478" y="441"/>
                  </a:lnTo>
                  <a:lnTo>
                    <a:pt x="1477" y="434"/>
                  </a:lnTo>
                  <a:lnTo>
                    <a:pt x="1475" y="428"/>
                  </a:lnTo>
                  <a:lnTo>
                    <a:pt x="1469" y="424"/>
                  </a:lnTo>
                  <a:lnTo>
                    <a:pt x="1464" y="419"/>
                  </a:lnTo>
                  <a:lnTo>
                    <a:pt x="1458" y="415"/>
                  </a:lnTo>
                  <a:lnTo>
                    <a:pt x="1452" y="411"/>
                  </a:lnTo>
                  <a:lnTo>
                    <a:pt x="1446" y="406"/>
                  </a:lnTo>
                  <a:lnTo>
                    <a:pt x="1441" y="401"/>
                  </a:lnTo>
                  <a:lnTo>
                    <a:pt x="1432" y="387"/>
                  </a:lnTo>
                  <a:lnTo>
                    <a:pt x="1426" y="375"/>
                  </a:lnTo>
                  <a:lnTo>
                    <a:pt x="1421" y="362"/>
                  </a:lnTo>
                  <a:lnTo>
                    <a:pt x="1417" y="348"/>
                  </a:lnTo>
                  <a:lnTo>
                    <a:pt x="1414" y="335"/>
                  </a:lnTo>
                  <a:lnTo>
                    <a:pt x="1413" y="321"/>
                  </a:lnTo>
                  <a:lnTo>
                    <a:pt x="1412" y="306"/>
                  </a:lnTo>
                  <a:lnTo>
                    <a:pt x="1412" y="289"/>
                  </a:lnTo>
                  <a:lnTo>
                    <a:pt x="1412" y="233"/>
                  </a:lnTo>
                  <a:lnTo>
                    <a:pt x="1413" y="219"/>
                  </a:lnTo>
                  <a:lnTo>
                    <a:pt x="1414" y="208"/>
                  </a:lnTo>
                  <a:lnTo>
                    <a:pt x="1416" y="197"/>
                  </a:lnTo>
                  <a:lnTo>
                    <a:pt x="1418" y="185"/>
                  </a:lnTo>
                  <a:lnTo>
                    <a:pt x="1421" y="175"/>
                  </a:lnTo>
                  <a:lnTo>
                    <a:pt x="1423" y="164"/>
                  </a:lnTo>
                  <a:lnTo>
                    <a:pt x="1424" y="153"/>
                  </a:lnTo>
                  <a:lnTo>
                    <a:pt x="1426" y="139"/>
                  </a:lnTo>
                  <a:lnTo>
                    <a:pt x="1424" y="131"/>
                  </a:lnTo>
                  <a:lnTo>
                    <a:pt x="1422" y="124"/>
                  </a:lnTo>
                  <a:lnTo>
                    <a:pt x="1419" y="116"/>
                  </a:lnTo>
                  <a:lnTo>
                    <a:pt x="1416" y="109"/>
                  </a:lnTo>
                  <a:lnTo>
                    <a:pt x="1416" y="109"/>
                  </a:lnTo>
                  <a:lnTo>
                    <a:pt x="1411" y="111"/>
                  </a:lnTo>
                  <a:lnTo>
                    <a:pt x="1403" y="114"/>
                  </a:lnTo>
                  <a:lnTo>
                    <a:pt x="1397" y="115"/>
                  </a:lnTo>
                  <a:lnTo>
                    <a:pt x="1388" y="115"/>
                  </a:lnTo>
                  <a:lnTo>
                    <a:pt x="1367" y="115"/>
                  </a:lnTo>
                  <a:lnTo>
                    <a:pt x="1348" y="111"/>
                  </a:lnTo>
                  <a:lnTo>
                    <a:pt x="1329" y="108"/>
                  </a:lnTo>
                  <a:lnTo>
                    <a:pt x="1313" y="101"/>
                  </a:lnTo>
                  <a:lnTo>
                    <a:pt x="1279" y="87"/>
                  </a:lnTo>
                  <a:lnTo>
                    <a:pt x="1240" y="71"/>
                  </a:lnTo>
                  <a:lnTo>
                    <a:pt x="1227" y="66"/>
                  </a:lnTo>
                  <a:lnTo>
                    <a:pt x="1216" y="62"/>
                  </a:lnTo>
                  <a:lnTo>
                    <a:pt x="1205" y="59"/>
                  </a:lnTo>
                  <a:lnTo>
                    <a:pt x="1192" y="52"/>
                  </a:lnTo>
                  <a:lnTo>
                    <a:pt x="1167" y="34"/>
                  </a:lnTo>
                  <a:lnTo>
                    <a:pt x="1144" y="16"/>
                  </a:lnTo>
                  <a:lnTo>
                    <a:pt x="1132" y="10"/>
                  </a:lnTo>
                  <a:lnTo>
                    <a:pt x="1119" y="5"/>
                  </a:lnTo>
                  <a:lnTo>
                    <a:pt x="1112" y="2"/>
                  </a:lnTo>
                  <a:lnTo>
                    <a:pt x="1106" y="1"/>
                  </a:lnTo>
                  <a:lnTo>
                    <a:pt x="1098" y="0"/>
                  </a:lnTo>
                  <a:lnTo>
                    <a:pt x="1089" y="0"/>
                  </a:lnTo>
                  <a:lnTo>
                    <a:pt x="1079" y="0"/>
                  </a:lnTo>
                  <a:lnTo>
                    <a:pt x="1070" y="1"/>
                  </a:lnTo>
                  <a:lnTo>
                    <a:pt x="1062" y="2"/>
                  </a:lnTo>
                  <a:lnTo>
                    <a:pt x="1053" y="5"/>
                  </a:lnTo>
                  <a:lnTo>
                    <a:pt x="1038" y="12"/>
                  </a:lnTo>
                  <a:lnTo>
                    <a:pt x="1023" y="20"/>
                  </a:lnTo>
                  <a:lnTo>
                    <a:pt x="1008" y="27"/>
                  </a:lnTo>
                  <a:lnTo>
                    <a:pt x="993" y="36"/>
                  </a:lnTo>
                  <a:lnTo>
                    <a:pt x="976" y="44"/>
                  </a:lnTo>
                  <a:lnTo>
                    <a:pt x="957" y="50"/>
                  </a:lnTo>
                  <a:lnTo>
                    <a:pt x="934" y="54"/>
                  </a:lnTo>
                  <a:lnTo>
                    <a:pt x="914" y="56"/>
                  </a:lnTo>
                  <a:lnTo>
                    <a:pt x="892" y="57"/>
                  </a:lnTo>
                  <a:lnTo>
                    <a:pt x="870" y="60"/>
                  </a:lnTo>
                  <a:lnTo>
                    <a:pt x="858" y="66"/>
                  </a:lnTo>
                  <a:lnTo>
                    <a:pt x="846" y="71"/>
                  </a:lnTo>
                  <a:lnTo>
                    <a:pt x="651" y="71"/>
                  </a:lnTo>
                  <a:lnTo>
                    <a:pt x="629" y="71"/>
                  </a:lnTo>
                  <a:lnTo>
                    <a:pt x="607" y="74"/>
                  </a:lnTo>
                  <a:lnTo>
                    <a:pt x="588" y="76"/>
                  </a:lnTo>
                  <a:lnTo>
                    <a:pt x="570" y="80"/>
                  </a:lnTo>
                  <a:lnTo>
                    <a:pt x="551" y="84"/>
                  </a:lnTo>
                  <a:lnTo>
                    <a:pt x="531" y="86"/>
                  </a:lnTo>
                  <a:lnTo>
                    <a:pt x="511" y="89"/>
                  </a:lnTo>
                  <a:lnTo>
                    <a:pt x="488" y="89"/>
                  </a:lnTo>
                  <a:lnTo>
                    <a:pt x="474" y="89"/>
                  </a:lnTo>
                  <a:lnTo>
                    <a:pt x="462" y="87"/>
                  </a:lnTo>
                  <a:lnTo>
                    <a:pt x="449" y="86"/>
                  </a:lnTo>
                  <a:lnTo>
                    <a:pt x="438" y="84"/>
                  </a:lnTo>
                  <a:lnTo>
                    <a:pt x="427" y="81"/>
                  </a:lnTo>
                  <a:lnTo>
                    <a:pt x="415" y="77"/>
                  </a:lnTo>
                  <a:lnTo>
                    <a:pt x="404" y="74"/>
                  </a:lnTo>
                  <a:lnTo>
                    <a:pt x="394" y="69"/>
                  </a:lnTo>
                  <a:lnTo>
                    <a:pt x="374" y="57"/>
                  </a:lnTo>
                  <a:lnTo>
                    <a:pt x="354" y="45"/>
                  </a:lnTo>
                  <a:lnTo>
                    <a:pt x="334" y="31"/>
                  </a:lnTo>
                  <a:lnTo>
                    <a:pt x="312" y="15"/>
                  </a:lnTo>
                  <a:lnTo>
                    <a:pt x="312" y="15"/>
                  </a:lnTo>
                  <a:lnTo>
                    <a:pt x="310" y="26"/>
                  </a:lnTo>
                  <a:lnTo>
                    <a:pt x="307" y="37"/>
                  </a:lnTo>
                  <a:lnTo>
                    <a:pt x="302" y="47"/>
                  </a:lnTo>
                  <a:lnTo>
                    <a:pt x="297" y="56"/>
                  </a:lnTo>
                  <a:lnTo>
                    <a:pt x="290" y="65"/>
                  </a:lnTo>
                  <a:lnTo>
                    <a:pt x="281" y="71"/>
                  </a:lnTo>
                  <a:lnTo>
                    <a:pt x="277" y="72"/>
                  </a:lnTo>
                  <a:lnTo>
                    <a:pt x="272" y="75"/>
                  </a:lnTo>
                  <a:lnTo>
                    <a:pt x="266" y="75"/>
                  </a:lnTo>
                  <a:lnTo>
                    <a:pt x="261" y="76"/>
                  </a:lnTo>
                  <a:lnTo>
                    <a:pt x="209" y="76"/>
                  </a:lnTo>
                  <a:lnTo>
                    <a:pt x="194" y="76"/>
                  </a:lnTo>
                  <a:lnTo>
                    <a:pt x="179" y="79"/>
                  </a:lnTo>
                  <a:lnTo>
                    <a:pt x="167" y="82"/>
                  </a:lnTo>
                  <a:lnTo>
                    <a:pt x="154" y="87"/>
                  </a:lnTo>
                  <a:lnTo>
                    <a:pt x="129" y="99"/>
                  </a:lnTo>
                  <a:lnTo>
                    <a:pt x="103" y="113"/>
                  </a:lnTo>
                  <a:lnTo>
                    <a:pt x="86" y="120"/>
                  </a:lnTo>
                  <a:lnTo>
                    <a:pt x="71" y="125"/>
                  </a:lnTo>
                  <a:lnTo>
                    <a:pt x="55" y="131"/>
                  </a:lnTo>
                  <a:lnTo>
                    <a:pt x="40" y="139"/>
                  </a:lnTo>
                  <a:lnTo>
                    <a:pt x="35" y="143"/>
                  </a:lnTo>
                  <a:lnTo>
                    <a:pt x="31" y="146"/>
                  </a:lnTo>
                  <a:lnTo>
                    <a:pt x="28" y="150"/>
                  </a:lnTo>
                  <a:lnTo>
                    <a:pt x="25" y="154"/>
                  </a:lnTo>
                  <a:lnTo>
                    <a:pt x="21" y="164"/>
                  </a:lnTo>
                  <a:lnTo>
                    <a:pt x="19" y="174"/>
                  </a:lnTo>
                  <a:lnTo>
                    <a:pt x="16" y="195"/>
                  </a:lnTo>
                  <a:lnTo>
                    <a:pt x="14" y="219"/>
                  </a:lnTo>
                  <a:lnTo>
                    <a:pt x="9" y="236"/>
                  </a:lnTo>
                  <a:lnTo>
                    <a:pt x="5" y="251"/>
                  </a:lnTo>
                  <a:lnTo>
                    <a:pt x="1" y="266"/>
                  </a:lnTo>
                  <a:lnTo>
                    <a:pt x="0" y="282"/>
                  </a:lnTo>
                  <a:lnTo>
                    <a:pt x="1" y="288"/>
                  </a:lnTo>
                  <a:lnTo>
                    <a:pt x="2" y="293"/>
                  </a:lnTo>
                  <a:lnTo>
                    <a:pt x="5" y="297"/>
                  </a:lnTo>
                  <a:lnTo>
                    <a:pt x="7" y="301"/>
                  </a:lnTo>
                  <a:lnTo>
                    <a:pt x="15" y="308"/>
                  </a:lnTo>
                  <a:lnTo>
                    <a:pt x="24" y="316"/>
                  </a:lnTo>
                  <a:lnTo>
                    <a:pt x="33" y="326"/>
                  </a:lnTo>
                  <a:lnTo>
                    <a:pt x="41" y="333"/>
                  </a:lnTo>
                  <a:lnTo>
                    <a:pt x="50" y="340"/>
                  </a:lnTo>
                  <a:lnTo>
                    <a:pt x="60" y="346"/>
                  </a:lnTo>
                  <a:lnTo>
                    <a:pt x="79" y="356"/>
                  </a:lnTo>
                  <a:lnTo>
                    <a:pt x="100" y="370"/>
                  </a:lnTo>
                  <a:lnTo>
                    <a:pt x="109" y="376"/>
                  </a:lnTo>
                  <a:lnTo>
                    <a:pt x="117" y="384"/>
                  </a:lnTo>
                  <a:lnTo>
                    <a:pt x="122" y="391"/>
                  </a:lnTo>
                  <a:lnTo>
                    <a:pt x="127" y="400"/>
                  </a:lnTo>
                  <a:lnTo>
                    <a:pt x="137" y="417"/>
                  </a:lnTo>
                  <a:lnTo>
                    <a:pt x="148" y="435"/>
                  </a:lnTo>
                  <a:lnTo>
                    <a:pt x="166" y="456"/>
                  </a:lnTo>
                  <a:lnTo>
                    <a:pt x="181" y="475"/>
                  </a:lnTo>
                  <a:lnTo>
                    <a:pt x="187" y="485"/>
                  </a:lnTo>
                  <a:lnTo>
                    <a:pt x="192" y="497"/>
                  </a:lnTo>
                  <a:lnTo>
                    <a:pt x="194" y="509"/>
                  </a:lnTo>
                  <a:lnTo>
                    <a:pt x="196" y="522"/>
                  </a:lnTo>
                  <a:lnTo>
                    <a:pt x="196" y="587"/>
                  </a:lnTo>
                  <a:lnTo>
                    <a:pt x="194" y="602"/>
                  </a:lnTo>
                  <a:lnTo>
                    <a:pt x="192" y="614"/>
                  </a:lnTo>
                  <a:lnTo>
                    <a:pt x="189" y="628"/>
                  </a:lnTo>
                  <a:lnTo>
                    <a:pt x="188" y="643"/>
                  </a:lnTo>
                  <a:lnTo>
                    <a:pt x="187" y="667"/>
                  </a:lnTo>
                  <a:lnTo>
                    <a:pt x="187" y="690"/>
                  </a:lnTo>
                  <a:lnTo>
                    <a:pt x="188" y="700"/>
                  </a:lnTo>
                  <a:lnTo>
                    <a:pt x="191" y="710"/>
                  </a:lnTo>
                  <a:lnTo>
                    <a:pt x="194" y="721"/>
                  </a:lnTo>
                  <a:lnTo>
                    <a:pt x="201" y="731"/>
                  </a:lnTo>
                  <a:lnTo>
                    <a:pt x="206" y="739"/>
                  </a:lnTo>
                  <a:lnTo>
                    <a:pt x="212" y="744"/>
                  </a:lnTo>
                  <a:lnTo>
                    <a:pt x="218" y="747"/>
                  </a:lnTo>
                  <a:lnTo>
                    <a:pt x="225" y="751"/>
                  </a:lnTo>
                  <a:lnTo>
                    <a:pt x="240" y="759"/>
                  </a:lnTo>
                  <a:lnTo>
                    <a:pt x="253" y="769"/>
                  </a:lnTo>
                  <a:lnTo>
                    <a:pt x="284" y="793"/>
                  </a:lnTo>
                  <a:lnTo>
                    <a:pt x="310" y="814"/>
                  </a:lnTo>
                  <a:lnTo>
                    <a:pt x="336" y="835"/>
                  </a:lnTo>
                  <a:lnTo>
                    <a:pt x="365" y="862"/>
                  </a:lnTo>
                  <a:lnTo>
                    <a:pt x="384" y="877"/>
                  </a:lnTo>
                  <a:lnTo>
                    <a:pt x="403" y="891"/>
                  </a:lnTo>
                  <a:lnTo>
                    <a:pt x="403" y="891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90" name="Freeform 28"/>
            <p:cNvSpPr>
              <a:spLocks/>
            </p:cNvSpPr>
            <p:nvPr/>
          </p:nvSpPr>
          <p:spPr bwMode="auto">
            <a:xfrm>
              <a:off x="2557406" y="1388153"/>
              <a:ext cx="825020" cy="381387"/>
            </a:xfrm>
            <a:custGeom>
              <a:avLst/>
              <a:gdLst>
                <a:gd name="T0" fmla="*/ 207 w 3340"/>
                <a:gd name="T1" fmla="*/ 1119 h 1546"/>
                <a:gd name="T2" fmla="*/ 79 w 3340"/>
                <a:gd name="T3" fmla="*/ 1303 h 1546"/>
                <a:gd name="T4" fmla="*/ 13 w 3340"/>
                <a:gd name="T5" fmla="*/ 1489 h 1546"/>
                <a:gd name="T6" fmla="*/ 99 w 3340"/>
                <a:gd name="T7" fmla="*/ 1536 h 1546"/>
                <a:gd name="T8" fmla="*/ 227 w 3340"/>
                <a:gd name="T9" fmla="*/ 1520 h 1546"/>
                <a:gd name="T10" fmla="*/ 397 w 3340"/>
                <a:gd name="T11" fmla="*/ 1472 h 1546"/>
                <a:gd name="T12" fmla="*/ 545 w 3340"/>
                <a:gd name="T13" fmla="*/ 1440 h 1546"/>
                <a:gd name="T14" fmla="*/ 680 w 3340"/>
                <a:gd name="T15" fmla="*/ 1413 h 1546"/>
                <a:gd name="T16" fmla="*/ 779 w 3340"/>
                <a:gd name="T17" fmla="*/ 1345 h 1546"/>
                <a:gd name="T18" fmla="*/ 828 w 3340"/>
                <a:gd name="T19" fmla="*/ 1243 h 1546"/>
                <a:gd name="T20" fmla="*/ 901 w 3340"/>
                <a:gd name="T21" fmla="*/ 1162 h 1546"/>
                <a:gd name="T22" fmla="*/ 981 w 3340"/>
                <a:gd name="T23" fmla="*/ 1069 h 1546"/>
                <a:gd name="T24" fmla="*/ 1072 w 3340"/>
                <a:gd name="T25" fmla="*/ 982 h 1546"/>
                <a:gd name="T26" fmla="*/ 1211 w 3340"/>
                <a:gd name="T27" fmla="*/ 908 h 1546"/>
                <a:gd name="T28" fmla="*/ 1266 w 3340"/>
                <a:gd name="T29" fmla="*/ 778 h 1546"/>
                <a:gd name="T30" fmla="*/ 1323 w 3340"/>
                <a:gd name="T31" fmla="*/ 682 h 1546"/>
                <a:gd name="T32" fmla="*/ 1526 w 3340"/>
                <a:gd name="T33" fmla="*/ 577 h 1546"/>
                <a:gd name="T34" fmla="*/ 1683 w 3340"/>
                <a:gd name="T35" fmla="*/ 541 h 1546"/>
                <a:gd name="T36" fmla="*/ 1992 w 3340"/>
                <a:gd name="T37" fmla="*/ 576 h 1546"/>
                <a:gd name="T38" fmla="*/ 2161 w 3340"/>
                <a:gd name="T39" fmla="*/ 672 h 1546"/>
                <a:gd name="T40" fmla="*/ 2233 w 3340"/>
                <a:gd name="T41" fmla="*/ 766 h 1546"/>
                <a:gd name="T42" fmla="*/ 2234 w 3340"/>
                <a:gd name="T43" fmla="*/ 832 h 1546"/>
                <a:gd name="T44" fmla="*/ 2318 w 3340"/>
                <a:gd name="T45" fmla="*/ 864 h 1546"/>
                <a:gd name="T46" fmla="*/ 2377 w 3340"/>
                <a:gd name="T47" fmla="*/ 802 h 1546"/>
                <a:gd name="T48" fmla="*/ 2518 w 3340"/>
                <a:gd name="T49" fmla="*/ 945 h 1546"/>
                <a:gd name="T50" fmla="*/ 2652 w 3340"/>
                <a:gd name="T51" fmla="*/ 1017 h 1546"/>
                <a:gd name="T52" fmla="*/ 2722 w 3340"/>
                <a:gd name="T53" fmla="*/ 1085 h 1546"/>
                <a:gd name="T54" fmla="*/ 2846 w 3340"/>
                <a:gd name="T55" fmla="*/ 1201 h 1546"/>
                <a:gd name="T56" fmla="*/ 2957 w 3340"/>
                <a:gd name="T57" fmla="*/ 1277 h 1546"/>
                <a:gd name="T58" fmla="*/ 3072 w 3340"/>
                <a:gd name="T59" fmla="*/ 1344 h 1546"/>
                <a:gd name="T60" fmla="*/ 3134 w 3340"/>
                <a:gd name="T61" fmla="*/ 1266 h 1546"/>
                <a:gd name="T62" fmla="*/ 3218 w 3340"/>
                <a:gd name="T63" fmla="*/ 1364 h 1546"/>
                <a:gd name="T64" fmla="*/ 3304 w 3340"/>
                <a:gd name="T65" fmla="*/ 1323 h 1546"/>
                <a:gd name="T66" fmla="*/ 3261 w 3340"/>
                <a:gd name="T67" fmla="*/ 1175 h 1546"/>
                <a:gd name="T68" fmla="*/ 3161 w 3340"/>
                <a:gd name="T69" fmla="*/ 1002 h 1546"/>
                <a:gd name="T70" fmla="*/ 3072 w 3340"/>
                <a:gd name="T71" fmla="*/ 830 h 1546"/>
                <a:gd name="T72" fmla="*/ 2979 w 3340"/>
                <a:gd name="T73" fmla="*/ 716 h 1546"/>
                <a:gd name="T74" fmla="*/ 2902 w 3340"/>
                <a:gd name="T75" fmla="*/ 637 h 1546"/>
                <a:gd name="T76" fmla="*/ 2735 w 3340"/>
                <a:gd name="T77" fmla="*/ 541 h 1546"/>
                <a:gd name="T78" fmla="*/ 2701 w 3340"/>
                <a:gd name="T79" fmla="*/ 404 h 1546"/>
                <a:gd name="T80" fmla="*/ 2653 w 3340"/>
                <a:gd name="T81" fmla="*/ 228 h 1546"/>
                <a:gd name="T82" fmla="*/ 2560 w 3340"/>
                <a:gd name="T83" fmla="*/ 233 h 1546"/>
                <a:gd name="T84" fmla="*/ 2445 w 3340"/>
                <a:gd name="T85" fmla="*/ 184 h 1546"/>
                <a:gd name="T86" fmla="*/ 2377 w 3340"/>
                <a:gd name="T87" fmla="*/ 148 h 1546"/>
                <a:gd name="T88" fmla="*/ 2294 w 3340"/>
                <a:gd name="T89" fmla="*/ 224 h 1546"/>
                <a:gd name="T90" fmla="*/ 2215 w 3340"/>
                <a:gd name="T91" fmla="*/ 108 h 1546"/>
                <a:gd name="T92" fmla="*/ 2028 w 3340"/>
                <a:gd name="T93" fmla="*/ 44 h 1546"/>
                <a:gd name="T94" fmla="*/ 1970 w 3340"/>
                <a:gd name="T95" fmla="*/ 229 h 1546"/>
                <a:gd name="T96" fmla="*/ 1869 w 3340"/>
                <a:gd name="T97" fmla="*/ 246 h 1546"/>
                <a:gd name="T98" fmla="*/ 1811 w 3340"/>
                <a:gd name="T99" fmla="*/ 293 h 1546"/>
                <a:gd name="T100" fmla="*/ 1694 w 3340"/>
                <a:gd name="T101" fmla="*/ 173 h 1546"/>
                <a:gd name="T102" fmla="*/ 1575 w 3340"/>
                <a:gd name="T103" fmla="*/ 256 h 1546"/>
                <a:gd name="T104" fmla="*/ 1414 w 3340"/>
                <a:gd name="T105" fmla="*/ 269 h 1546"/>
                <a:gd name="T106" fmla="*/ 1303 w 3340"/>
                <a:gd name="T107" fmla="*/ 261 h 1546"/>
                <a:gd name="T108" fmla="*/ 1176 w 3340"/>
                <a:gd name="T109" fmla="*/ 195 h 1546"/>
                <a:gd name="T110" fmla="*/ 1092 w 3340"/>
                <a:gd name="T111" fmla="*/ 410 h 1546"/>
                <a:gd name="T112" fmla="*/ 956 w 3340"/>
                <a:gd name="T113" fmla="*/ 608 h 1546"/>
                <a:gd name="T114" fmla="*/ 926 w 3340"/>
                <a:gd name="T115" fmla="*/ 699 h 1546"/>
                <a:gd name="T116" fmla="*/ 917 w 3340"/>
                <a:gd name="T117" fmla="*/ 809 h 1546"/>
                <a:gd name="T118" fmla="*/ 777 w 3340"/>
                <a:gd name="T119" fmla="*/ 936 h 1546"/>
                <a:gd name="T120" fmla="*/ 640 w 3340"/>
                <a:gd name="T121" fmla="*/ 941 h 1546"/>
                <a:gd name="T122" fmla="*/ 404 w 3340"/>
                <a:gd name="T123" fmla="*/ 894 h 1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40" h="1546">
                  <a:moveTo>
                    <a:pt x="287" y="950"/>
                  </a:moveTo>
                  <a:lnTo>
                    <a:pt x="287" y="952"/>
                  </a:lnTo>
                  <a:lnTo>
                    <a:pt x="287" y="955"/>
                  </a:lnTo>
                  <a:lnTo>
                    <a:pt x="287" y="965"/>
                  </a:lnTo>
                  <a:lnTo>
                    <a:pt x="284" y="972"/>
                  </a:lnTo>
                  <a:lnTo>
                    <a:pt x="280" y="980"/>
                  </a:lnTo>
                  <a:lnTo>
                    <a:pt x="275" y="986"/>
                  </a:lnTo>
                  <a:lnTo>
                    <a:pt x="262" y="1000"/>
                  </a:lnTo>
                  <a:lnTo>
                    <a:pt x="251" y="1015"/>
                  </a:lnTo>
                  <a:lnTo>
                    <a:pt x="233" y="1045"/>
                  </a:lnTo>
                  <a:lnTo>
                    <a:pt x="220" y="1074"/>
                  </a:lnTo>
                  <a:lnTo>
                    <a:pt x="213" y="1088"/>
                  </a:lnTo>
                  <a:lnTo>
                    <a:pt x="210" y="1103"/>
                  </a:lnTo>
                  <a:lnTo>
                    <a:pt x="207" y="1119"/>
                  </a:lnTo>
                  <a:lnTo>
                    <a:pt x="206" y="1137"/>
                  </a:lnTo>
                  <a:lnTo>
                    <a:pt x="206" y="1195"/>
                  </a:lnTo>
                  <a:lnTo>
                    <a:pt x="208" y="1208"/>
                  </a:lnTo>
                  <a:lnTo>
                    <a:pt x="211" y="1222"/>
                  </a:lnTo>
                  <a:lnTo>
                    <a:pt x="211" y="1228"/>
                  </a:lnTo>
                  <a:lnTo>
                    <a:pt x="207" y="1234"/>
                  </a:lnTo>
                  <a:lnTo>
                    <a:pt x="203" y="1238"/>
                  </a:lnTo>
                  <a:lnTo>
                    <a:pt x="198" y="1242"/>
                  </a:lnTo>
                  <a:lnTo>
                    <a:pt x="185" y="1249"/>
                  </a:lnTo>
                  <a:lnTo>
                    <a:pt x="172" y="1256"/>
                  </a:lnTo>
                  <a:lnTo>
                    <a:pt x="148" y="1271"/>
                  </a:lnTo>
                  <a:lnTo>
                    <a:pt x="127" y="1282"/>
                  </a:lnTo>
                  <a:lnTo>
                    <a:pt x="104" y="1293"/>
                  </a:lnTo>
                  <a:lnTo>
                    <a:pt x="79" y="1303"/>
                  </a:lnTo>
                  <a:lnTo>
                    <a:pt x="51" y="1312"/>
                  </a:lnTo>
                  <a:lnTo>
                    <a:pt x="26" y="1322"/>
                  </a:lnTo>
                  <a:lnTo>
                    <a:pt x="20" y="1326"/>
                  </a:lnTo>
                  <a:lnTo>
                    <a:pt x="15" y="1330"/>
                  </a:lnTo>
                  <a:lnTo>
                    <a:pt x="11" y="1334"/>
                  </a:lnTo>
                  <a:lnTo>
                    <a:pt x="8" y="1337"/>
                  </a:lnTo>
                  <a:lnTo>
                    <a:pt x="4" y="1342"/>
                  </a:lnTo>
                  <a:lnTo>
                    <a:pt x="1" y="1349"/>
                  </a:lnTo>
                  <a:lnTo>
                    <a:pt x="0" y="1354"/>
                  </a:lnTo>
                  <a:lnTo>
                    <a:pt x="0" y="1361"/>
                  </a:lnTo>
                  <a:lnTo>
                    <a:pt x="0" y="1436"/>
                  </a:lnTo>
                  <a:lnTo>
                    <a:pt x="6" y="1453"/>
                  </a:lnTo>
                  <a:lnTo>
                    <a:pt x="13" y="1469"/>
                  </a:lnTo>
                  <a:lnTo>
                    <a:pt x="13" y="1489"/>
                  </a:lnTo>
                  <a:lnTo>
                    <a:pt x="13" y="1504"/>
                  </a:lnTo>
                  <a:lnTo>
                    <a:pt x="13" y="1520"/>
                  </a:lnTo>
                  <a:lnTo>
                    <a:pt x="13" y="1541"/>
                  </a:lnTo>
                  <a:lnTo>
                    <a:pt x="28" y="1543"/>
                  </a:lnTo>
                  <a:lnTo>
                    <a:pt x="44" y="1546"/>
                  </a:lnTo>
                  <a:lnTo>
                    <a:pt x="49" y="1544"/>
                  </a:lnTo>
                  <a:lnTo>
                    <a:pt x="55" y="1543"/>
                  </a:lnTo>
                  <a:lnTo>
                    <a:pt x="60" y="1541"/>
                  </a:lnTo>
                  <a:lnTo>
                    <a:pt x="64" y="1538"/>
                  </a:lnTo>
                  <a:lnTo>
                    <a:pt x="69" y="1536"/>
                  </a:lnTo>
                  <a:lnTo>
                    <a:pt x="74" y="1533"/>
                  </a:lnTo>
                  <a:lnTo>
                    <a:pt x="79" y="1532"/>
                  </a:lnTo>
                  <a:lnTo>
                    <a:pt x="85" y="1531"/>
                  </a:lnTo>
                  <a:lnTo>
                    <a:pt x="99" y="1536"/>
                  </a:lnTo>
                  <a:lnTo>
                    <a:pt x="114" y="1541"/>
                  </a:lnTo>
                  <a:lnTo>
                    <a:pt x="124" y="1541"/>
                  </a:lnTo>
                  <a:lnTo>
                    <a:pt x="133" y="1539"/>
                  </a:lnTo>
                  <a:lnTo>
                    <a:pt x="142" y="1539"/>
                  </a:lnTo>
                  <a:lnTo>
                    <a:pt x="152" y="1541"/>
                  </a:lnTo>
                  <a:lnTo>
                    <a:pt x="167" y="1541"/>
                  </a:lnTo>
                  <a:lnTo>
                    <a:pt x="173" y="1539"/>
                  </a:lnTo>
                  <a:lnTo>
                    <a:pt x="178" y="1538"/>
                  </a:lnTo>
                  <a:lnTo>
                    <a:pt x="183" y="1537"/>
                  </a:lnTo>
                  <a:lnTo>
                    <a:pt x="188" y="1534"/>
                  </a:lnTo>
                  <a:lnTo>
                    <a:pt x="197" y="1529"/>
                  </a:lnTo>
                  <a:lnTo>
                    <a:pt x="207" y="1524"/>
                  </a:lnTo>
                  <a:lnTo>
                    <a:pt x="217" y="1522"/>
                  </a:lnTo>
                  <a:lnTo>
                    <a:pt x="227" y="1520"/>
                  </a:lnTo>
                  <a:lnTo>
                    <a:pt x="236" y="1519"/>
                  </a:lnTo>
                  <a:lnTo>
                    <a:pt x="245" y="1518"/>
                  </a:lnTo>
                  <a:lnTo>
                    <a:pt x="262" y="1518"/>
                  </a:lnTo>
                  <a:lnTo>
                    <a:pt x="282" y="1515"/>
                  </a:lnTo>
                  <a:lnTo>
                    <a:pt x="301" y="1509"/>
                  </a:lnTo>
                  <a:lnTo>
                    <a:pt x="318" y="1502"/>
                  </a:lnTo>
                  <a:lnTo>
                    <a:pt x="325" y="1498"/>
                  </a:lnTo>
                  <a:lnTo>
                    <a:pt x="334" y="1495"/>
                  </a:lnTo>
                  <a:lnTo>
                    <a:pt x="343" y="1493"/>
                  </a:lnTo>
                  <a:lnTo>
                    <a:pt x="353" y="1493"/>
                  </a:lnTo>
                  <a:lnTo>
                    <a:pt x="360" y="1493"/>
                  </a:lnTo>
                  <a:lnTo>
                    <a:pt x="369" y="1494"/>
                  </a:lnTo>
                  <a:lnTo>
                    <a:pt x="383" y="1483"/>
                  </a:lnTo>
                  <a:lnTo>
                    <a:pt x="397" y="1472"/>
                  </a:lnTo>
                  <a:lnTo>
                    <a:pt x="412" y="1480"/>
                  </a:lnTo>
                  <a:lnTo>
                    <a:pt x="428" y="1490"/>
                  </a:lnTo>
                  <a:lnTo>
                    <a:pt x="436" y="1488"/>
                  </a:lnTo>
                  <a:lnTo>
                    <a:pt x="442" y="1485"/>
                  </a:lnTo>
                  <a:lnTo>
                    <a:pt x="448" y="1482"/>
                  </a:lnTo>
                  <a:lnTo>
                    <a:pt x="456" y="1478"/>
                  </a:lnTo>
                  <a:lnTo>
                    <a:pt x="474" y="1473"/>
                  </a:lnTo>
                  <a:lnTo>
                    <a:pt x="492" y="1470"/>
                  </a:lnTo>
                  <a:lnTo>
                    <a:pt x="501" y="1468"/>
                  </a:lnTo>
                  <a:lnTo>
                    <a:pt x="508" y="1465"/>
                  </a:lnTo>
                  <a:lnTo>
                    <a:pt x="517" y="1462"/>
                  </a:lnTo>
                  <a:lnTo>
                    <a:pt x="525" y="1455"/>
                  </a:lnTo>
                  <a:lnTo>
                    <a:pt x="535" y="1448"/>
                  </a:lnTo>
                  <a:lnTo>
                    <a:pt x="545" y="1440"/>
                  </a:lnTo>
                  <a:lnTo>
                    <a:pt x="555" y="1435"/>
                  </a:lnTo>
                  <a:lnTo>
                    <a:pt x="567" y="1430"/>
                  </a:lnTo>
                  <a:lnTo>
                    <a:pt x="582" y="1423"/>
                  </a:lnTo>
                  <a:lnTo>
                    <a:pt x="595" y="1414"/>
                  </a:lnTo>
                  <a:lnTo>
                    <a:pt x="602" y="1410"/>
                  </a:lnTo>
                  <a:lnTo>
                    <a:pt x="609" y="1406"/>
                  </a:lnTo>
                  <a:lnTo>
                    <a:pt x="616" y="1405"/>
                  </a:lnTo>
                  <a:lnTo>
                    <a:pt x="625" y="1404"/>
                  </a:lnTo>
                  <a:lnTo>
                    <a:pt x="636" y="1405"/>
                  </a:lnTo>
                  <a:lnTo>
                    <a:pt x="646" y="1409"/>
                  </a:lnTo>
                  <a:lnTo>
                    <a:pt x="656" y="1413"/>
                  </a:lnTo>
                  <a:lnTo>
                    <a:pt x="668" y="1414"/>
                  </a:lnTo>
                  <a:lnTo>
                    <a:pt x="674" y="1414"/>
                  </a:lnTo>
                  <a:lnTo>
                    <a:pt x="680" y="1413"/>
                  </a:lnTo>
                  <a:lnTo>
                    <a:pt x="684" y="1410"/>
                  </a:lnTo>
                  <a:lnTo>
                    <a:pt x="689" y="1408"/>
                  </a:lnTo>
                  <a:lnTo>
                    <a:pt x="698" y="1400"/>
                  </a:lnTo>
                  <a:lnTo>
                    <a:pt x="708" y="1394"/>
                  </a:lnTo>
                  <a:lnTo>
                    <a:pt x="718" y="1387"/>
                  </a:lnTo>
                  <a:lnTo>
                    <a:pt x="727" y="1382"/>
                  </a:lnTo>
                  <a:lnTo>
                    <a:pt x="735" y="1376"/>
                  </a:lnTo>
                  <a:lnTo>
                    <a:pt x="743" y="1369"/>
                  </a:lnTo>
                  <a:lnTo>
                    <a:pt x="751" y="1359"/>
                  </a:lnTo>
                  <a:lnTo>
                    <a:pt x="758" y="1351"/>
                  </a:lnTo>
                  <a:lnTo>
                    <a:pt x="763" y="1349"/>
                  </a:lnTo>
                  <a:lnTo>
                    <a:pt x="768" y="1346"/>
                  </a:lnTo>
                  <a:lnTo>
                    <a:pt x="773" y="1345"/>
                  </a:lnTo>
                  <a:lnTo>
                    <a:pt x="779" y="1345"/>
                  </a:lnTo>
                  <a:lnTo>
                    <a:pt x="783" y="1346"/>
                  </a:lnTo>
                  <a:lnTo>
                    <a:pt x="788" y="1349"/>
                  </a:lnTo>
                  <a:lnTo>
                    <a:pt x="798" y="1347"/>
                  </a:lnTo>
                  <a:lnTo>
                    <a:pt x="798" y="1305"/>
                  </a:lnTo>
                  <a:lnTo>
                    <a:pt x="798" y="1300"/>
                  </a:lnTo>
                  <a:lnTo>
                    <a:pt x="799" y="1295"/>
                  </a:lnTo>
                  <a:lnTo>
                    <a:pt x="801" y="1290"/>
                  </a:lnTo>
                  <a:lnTo>
                    <a:pt x="803" y="1286"/>
                  </a:lnTo>
                  <a:lnTo>
                    <a:pt x="808" y="1277"/>
                  </a:lnTo>
                  <a:lnTo>
                    <a:pt x="816" y="1270"/>
                  </a:lnTo>
                  <a:lnTo>
                    <a:pt x="820" y="1262"/>
                  </a:lnTo>
                  <a:lnTo>
                    <a:pt x="823" y="1256"/>
                  </a:lnTo>
                  <a:lnTo>
                    <a:pt x="826" y="1249"/>
                  </a:lnTo>
                  <a:lnTo>
                    <a:pt x="828" y="1243"/>
                  </a:lnTo>
                  <a:lnTo>
                    <a:pt x="831" y="1237"/>
                  </a:lnTo>
                  <a:lnTo>
                    <a:pt x="835" y="1231"/>
                  </a:lnTo>
                  <a:lnTo>
                    <a:pt x="838" y="1226"/>
                  </a:lnTo>
                  <a:lnTo>
                    <a:pt x="845" y="1221"/>
                  </a:lnTo>
                  <a:lnTo>
                    <a:pt x="856" y="1213"/>
                  </a:lnTo>
                  <a:lnTo>
                    <a:pt x="867" y="1207"/>
                  </a:lnTo>
                  <a:lnTo>
                    <a:pt x="872" y="1203"/>
                  </a:lnTo>
                  <a:lnTo>
                    <a:pt x="877" y="1199"/>
                  </a:lnTo>
                  <a:lnTo>
                    <a:pt x="881" y="1194"/>
                  </a:lnTo>
                  <a:lnTo>
                    <a:pt x="886" y="1188"/>
                  </a:lnTo>
                  <a:lnTo>
                    <a:pt x="891" y="1178"/>
                  </a:lnTo>
                  <a:lnTo>
                    <a:pt x="896" y="1169"/>
                  </a:lnTo>
                  <a:lnTo>
                    <a:pt x="899" y="1165"/>
                  </a:lnTo>
                  <a:lnTo>
                    <a:pt x="901" y="1162"/>
                  </a:lnTo>
                  <a:lnTo>
                    <a:pt x="906" y="1158"/>
                  </a:lnTo>
                  <a:lnTo>
                    <a:pt x="911" y="1155"/>
                  </a:lnTo>
                  <a:lnTo>
                    <a:pt x="921" y="1155"/>
                  </a:lnTo>
                  <a:lnTo>
                    <a:pt x="931" y="1155"/>
                  </a:lnTo>
                  <a:lnTo>
                    <a:pt x="938" y="1152"/>
                  </a:lnTo>
                  <a:lnTo>
                    <a:pt x="940" y="1147"/>
                  </a:lnTo>
                  <a:lnTo>
                    <a:pt x="943" y="1142"/>
                  </a:lnTo>
                  <a:lnTo>
                    <a:pt x="946" y="1135"/>
                  </a:lnTo>
                  <a:lnTo>
                    <a:pt x="953" y="1128"/>
                  </a:lnTo>
                  <a:lnTo>
                    <a:pt x="959" y="1121"/>
                  </a:lnTo>
                  <a:lnTo>
                    <a:pt x="965" y="1114"/>
                  </a:lnTo>
                  <a:lnTo>
                    <a:pt x="970" y="1105"/>
                  </a:lnTo>
                  <a:lnTo>
                    <a:pt x="976" y="1086"/>
                  </a:lnTo>
                  <a:lnTo>
                    <a:pt x="981" y="1069"/>
                  </a:lnTo>
                  <a:lnTo>
                    <a:pt x="986" y="1051"/>
                  </a:lnTo>
                  <a:lnTo>
                    <a:pt x="993" y="1032"/>
                  </a:lnTo>
                  <a:lnTo>
                    <a:pt x="999" y="1019"/>
                  </a:lnTo>
                  <a:lnTo>
                    <a:pt x="1007" y="1006"/>
                  </a:lnTo>
                  <a:lnTo>
                    <a:pt x="1010" y="1001"/>
                  </a:lnTo>
                  <a:lnTo>
                    <a:pt x="1017" y="997"/>
                  </a:lnTo>
                  <a:lnTo>
                    <a:pt x="1023" y="995"/>
                  </a:lnTo>
                  <a:lnTo>
                    <a:pt x="1029" y="992"/>
                  </a:lnTo>
                  <a:lnTo>
                    <a:pt x="1043" y="993"/>
                  </a:lnTo>
                  <a:lnTo>
                    <a:pt x="1058" y="993"/>
                  </a:lnTo>
                  <a:lnTo>
                    <a:pt x="1062" y="992"/>
                  </a:lnTo>
                  <a:lnTo>
                    <a:pt x="1066" y="990"/>
                  </a:lnTo>
                  <a:lnTo>
                    <a:pt x="1068" y="986"/>
                  </a:lnTo>
                  <a:lnTo>
                    <a:pt x="1072" y="982"/>
                  </a:lnTo>
                  <a:lnTo>
                    <a:pt x="1089" y="973"/>
                  </a:lnTo>
                  <a:lnTo>
                    <a:pt x="1108" y="963"/>
                  </a:lnTo>
                  <a:lnTo>
                    <a:pt x="1118" y="953"/>
                  </a:lnTo>
                  <a:lnTo>
                    <a:pt x="1128" y="942"/>
                  </a:lnTo>
                  <a:lnTo>
                    <a:pt x="1133" y="937"/>
                  </a:lnTo>
                  <a:lnTo>
                    <a:pt x="1138" y="933"/>
                  </a:lnTo>
                  <a:lnTo>
                    <a:pt x="1146" y="931"/>
                  </a:lnTo>
                  <a:lnTo>
                    <a:pt x="1153" y="929"/>
                  </a:lnTo>
                  <a:lnTo>
                    <a:pt x="1192" y="929"/>
                  </a:lnTo>
                  <a:lnTo>
                    <a:pt x="1197" y="928"/>
                  </a:lnTo>
                  <a:lnTo>
                    <a:pt x="1201" y="926"/>
                  </a:lnTo>
                  <a:lnTo>
                    <a:pt x="1205" y="923"/>
                  </a:lnTo>
                  <a:lnTo>
                    <a:pt x="1207" y="918"/>
                  </a:lnTo>
                  <a:lnTo>
                    <a:pt x="1211" y="908"/>
                  </a:lnTo>
                  <a:lnTo>
                    <a:pt x="1216" y="898"/>
                  </a:lnTo>
                  <a:lnTo>
                    <a:pt x="1226" y="886"/>
                  </a:lnTo>
                  <a:lnTo>
                    <a:pt x="1237" y="876"/>
                  </a:lnTo>
                  <a:lnTo>
                    <a:pt x="1248" y="862"/>
                  </a:lnTo>
                  <a:lnTo>
                    <a:pt x="1256" y="849"/>
                  </a:lnTo>
                  <a:lnTo>
                    <a:pt x="1259" y="842"/>
                  </a:lnTo>
                  <a:lnTo>
                    <a:pt x="1260" y="835"/>
                  </a:lnTo>
                  <a:lnTo>
                    <a:pt x="1261" y="827"/>
                  </a:lnTo>
                  <a:lnTo>
                    <a:pt x="1263" y="818"/>
                  </a:lnTo>
                  <a:lnTo>
                    <a:pt x="1261" y="808"/>
                  </a:lnTo>
                  <a:lnTo>
                    <a:pt x="1259" y="798"/>
                  </a:lnTo>
                  <a:lnTo>
                    <a:pt x="1263" y="790"/>
                  </a:lnTo>
                  <a:lnTo>
                    <a:pt x="1265" y="784"/>
                  </a:lnTo>
                  <a:lnTo>
                    <a:pt x="1266" y="778"/>
                  </a:lnTo>
                  <a:lnTo>
                    <a:pt x="1268" y="771"/>
                  </a:lnTo>
                  <a:lnTo>
                    <a:pt x="1270" y="759"/>
                  </a:lnTo>
                  <a:lnTo>
                    <a:pt x="1271" y="744"/>
                  </a:lnTo>
                  <a:lnTo>
                    <a:pt x="1274" y="739"/>
                  </a:lnTo>
                  <a:lnTo>
                    <a:pt x="1276" y="734"/>
                  </a:lnTo>
                  <a:lnTo>
                    <a:pt x="1280" y="730"/>
                  </a:lnTo>
                  <a:lnTo>
                    <a:pt x="1285" y="727"/>
                  </a:lnTo>
                  <a:lnTo>
                    <a:pt x="1295" y="721"/>
                  </a:lnTo>
                  <a:lnTo>
                    <a:pt x="1304" y="712"/>
                  </a:lnTo>
                  <a:lnTo>
                    <a:pt x="1310" y="704"/>
                  </a:lnTo>
                  <a:lnTo>
                    <a:pt x="1315" y="695"/>
                  </a:lnTo>
                  <a:lnTo>
                    <a:pt x="1317" y="691"/>
                  </a:lnTo>
                  <a:lnTo>
                    <a:pt x="1319" y="686"/>
                  </a:lnTo>
                  <a:lnTo>
                    <a:pt x="1323" y="682"/>
                  </a:lnTo>
                  <a:lnTo>
                    <a:pt x="1327" y="680"/>
                  </a:lnTo>
                  <a:lnTo>
                    <a:pt x="1334" y="676"/>
                  </a:lnTo>
                  <a:lnTo>
                    <a:pt x="1340" y="672"/>
                  </a:lnTo>
                  <a:lnTo>
                    <a:pt x="1347" y="671"/>
                  </a:lnTo>
                  <a:lnTo>
                    <a:pt x="1353" y="669"/>
                  </a:lnTo>
                  <a:lnTo>
                    <a:pt x="1365" y="666"/>
                  </a:lnTo>
                  <a:lnTo>
                    <a:pt x="1381" y="661"/>
                  </a:lnTo>
                  <a:lnTo>
                    <a:pt x="1411" y="646"/>
                  </a:lnTo>
                  <a:lnTo>
                    <a:pt x="1436" y="630"/>
                  </a:lnTo>
                  <a:lnTo>
                    <a:pt x="1462" y="615"/>
                  </a:lnTo>
                  <a:lnTo>
                    <a:pt x="1492" y="599"/>
                  </a:lnTo>
                  <a:lnTo>
                    <a:pt x="1507" y="589"/>
                  </a:lnTo>
                  <a:lnTo>
                    <a:pt x="1520" y="581"/>
                  </a:lnTo>
                  <a:lnTo>
                    <a:pt x="1526" y="577"/>
                  </a:lnTo>
                  <a:lnTo>
                    <a:pt x="1534" y="573"/>
                  </a:lnTo>
                  <a:lnTo>
                    <a:pt x="1541" y="571"/>
                  </a:lnTo>
                  <a:lnTo>
                    <a:pt x="1550" y="569"/>
                  </a:lnTo>
                  <a:lnTo>
                    <a:pt x="1568" y="572"/>
                  </a:lnTo>
                  <a:lnTo>
                    <a:pt x="1584" y="573"/>
                  </a:lnTo>
                  <a:lnTo>
                    <a:pt x="1591" y="573"/>
                  </a:lnTo>
                  <a:lnTo>
                    <a:pt x="1599" y="572"/>
                  </a:lnTo>
                  <a:lnTo>
                    <a:pt x="1604" y="569"/>
                  </a:lnTo>
                  <a:lnTo>
                    <a:pt x="1610" y="567"/>
                  </a:lnTo>
                  <a:lnTo>
                    <a:pt x="1621" y="561"/>
                  </a:lnTo>
                  <a:lnTo>
                    <a:pt x="1635" y="554"/>
                  </a:lnTo>
                  <a:lnTo>
                    <a:pt x="1652" y="548"/>
                  </a:lnTo>
                  <a:lnTo>
                    <a:pt x="1668" y="543"/>
                  </a:lnTo>
                  <a:lnTo>
                    <a:pt x="1683" y="541"/>
                  </a:lnTo>
                  <a:lnTo>
                    <a:pt x="1698" y="538"/>
                  </a:lnTo>
                  <a:lnTo>
                    <a:pt x="1728" y="534"/>
                  </a:lnTo>
                  <a:lnTo>
                    <a:pt x="1763" y="534"/>
                  </a:lnTo>
                  <a:lnTo>
                    <a:pt x="1780" y="535"/>
                  </a:lnTo>
                  <a:lnTo>
                    <a:pt x="1793" y="539"/>
                  </a:lnTo>
                  <a:lnTo>
                    <a:pt x="1807" y="543"/>
                  </a:lnTo>
                  <a:lnTo>
                    <a:pt x="1825" y="546"/>
                  </a:lnTo>
                  <a:lnTo>
                    <a:pt x="1850" y="549"/>
                  </a:lnTo>
                  <a:lnTo>
                    <a:pt x="1872" y="553"/>
                  </a:lnTo>
                  <a:lnTo>
                    <a:pt x="1895" y="557"/>
                  </a:lnTo>
                  <a:lnTo>
                    <a:pt x="1920" y="562"/>
                  </a:lnTo>
                  <a:lnTo>
                    <a:pt x="1952" y="568"/>
                  </a:lnTo>
                  <a:lnTo>
                    <a:pt x="1978" y="572"/>
                  </a:lnTo>
                  <a:lnTo>
                    <a:pt x="1992" y="576"/>
                  </a:lnTo>
                  <a:lnTo>
                    <a:pt x="2004" y="578"/>
                  </a:lnTo>
                  <a:lnTo>
                    <a:pt x="2018" y="583"/>
                  </a:lnTo>
                  <a:lnTo>
                    <a:pt x="2033" y="589"/>
                  </a:lnTo>
                  <a:lnTo>
                    <a:pt x="2046" y="594"/>
                  </a:lnTo>
                  <a:lnTo>
                    <a:pt x="2058" y="598"/>
                  </a:lnTo>
                  <a:lnTo>
                    <a:pt x="2071" y="603"/>
                  </a:lnTo>
                  <a:lnTo>
                    <a:pt x="2083" y="608"/>
                  </a:lnTo>
                  <a:lnTo>
                    <a:pt x="2092" y="615"/>
                  </a:lnTo>
                  <a:lnTo>
                    <a:pt x="2100" y="622"/>
                  </a:lnTo>
                  <a:lnTo>
                    <a:pt x="2113" y="635"/>
                  </a:lnTo>
                  <a:lnTo>
                    <a:pt x="2127" y="646"/>
                  </a:lnTo>
                  <a:lnTo>
                    <a:pt x="2140" y="656"/>
                  </a:lnTo>
                  <a:lnTo>
                    <a:pt x="2155" y="667"/>
                  </a:lnTo>
                  <a:lnTo>
                    <a:pt x="2161" y="672"/>
                  </a:lnTo>
                  <a:lnTo>
                    <a:pt x="2165" y="679"/>
                  </a:lnTo>
                  <a:lnTo>
                    <a:pt x="2169" y="684"/>
                  </a:lnTo>
                  <a:lnTo>
                    <a:pt x="2172" y="690"/>
                  </a:lnTo>
                  <a:lnTo>
                    <a:pt x="2175" y="695"/>
                  </a:lnTo>
                  <a:lnTo>
                    <a:pt x="2179" y="701"/>
                  </a:lnTo>
                  <a:lnTo>
                    <a:pt x="2184" y="707"/>
                  </a:lnTo>
                  <a:lnTo>
                    <a:pt x="2189" y="712"/>
                  </a:lnTo>
                  <a:lnTo>
                    <a:pt x="2198" y="720"/>
                  </a:lnTo>
                  <a:lnTo>
                    <a:pt x="2205" y="727"/>
                  </a:lnTo>
                  <a:lnTo>
                    <a:pt x="2213" y="736"/>
                  </a:lnTo>
                  <a:lnTo>
                    <a:pt x="2219" y="745"/>
                  </a:lnTo>
                  <a:lnTo>
                    <a:pt x="2225" y="753"/>
                  </a:lnTo>
                  <a:lnTo>
                    <a:pt x="2229" y="759"/>
                  </a:lnTo>
                  <a:lnTo>
                    <a:pt x="2233" y="766"/>
                  </a:lnTo>
                  <a:lnTo>
                    <a:pt x="2234" y="775"/>
                  </a:lnTo>
                  <a:lnTo>
                    <a:pt x="2234" y="781"/>
                  </a:lnTo>
                  <a:lnTo>
                    <a:pt x="2233" y="786"/>
                  </a:lnTo>
                  <a:lnTo>
                    <a:pt x="2230" y="791"/>
                  </a:lnTo>
                  <a:lnTo>
                    <a:pt x="2228" y="796"/>
                  </a:lnTo>
                  <a:lnTo>
                    <a:pt x="2226" y="802"/>
                  </a:lnTo>
                  <a:lnTo>
                    <a:pt x="2224" y="807"/>
                  </a:lnTo>
                  <a:lnTo>
                    <a:pt x="2223" y="812"/>
                  </a:lnTo>
                  <a:lnTo>
                    <a:pt x="2223" y="818"/>
                  </a:lnTo>
                  <a:lnTo>
                    <a:pt x="2223" y="822"/>
                  </a:lnTo>
                  <a:lnTo>
                    <a:pt x="2224" y="824"/>
                  </a:lnTo>
                  <a:lnTo>
                    <a:pt x="2226" y="827"/>
                  </a:lnTo>
                  <a:lnTo>
                    <a:pt x="2229" y="828"/>
                  </a:lnTo>
                  <a:lnTo>
                    <a:pt x="2234" y="832"/>
                  </a:lnTo>
                  <a:lnTo>
                    <a:pt x="2240" y="834"/>
                  </a:lnTo>
                  <a:lnTo>
                    <a:pt x="2254" y="843"/>
                  </a:lnTo>
                  <a:lnTo>
                    <a:pt x="2267" y="854"/>
                  </a:lnTo>
                  <a:lnTo>
                    <a:pt x="2275" y="863"/>
                  </a:lnTo>
                  <a:lnTo>
                    <a:pt x="2284" y="873"/>
                  </a:lnTo>
                  <a:lnTo>
                    <a:pt x="2288" y="877"/>
                  </a:lnTo>
                  <a:lnTo>
                    <a:pt x="2293" y="879"/>
                  </a:lnTo>
                  <a:lnTo>
                    <a:pt x="2298" y="881"/>
                  </a:lnTo>
                  <a:lnTo>
                    <a:pt x="2304" y="882"/>
                  </a:lnTo>
                  <a:lnTo>
                    <a:pt x="2308" y="881"/>
                  </a:lnTo>
                  <a:lnTo>
                    <a:pt x="2312" y="879"/>
                  </a:lnTo>
                  <a:lnTo>
                    <a:pt x="2314" y="877"/>
                  </a:lnTo>
                  <a:lnTo>
                    <a:pt x="2316" y="873"/>
                  </a:lnTo>
                  <a:lnTo>
                    <a:pt x="2318" y="864"/>
                  </a:lnTo>
                  <a:lnTo>
                    <a:pt x="2322" y="855"/>
                  </a:lnTo>
                  <a:lnTo>
                    <a:pt x="2326" y="844"/>
                  </a:lnTo>
                  <a:lnTo>
                    <a:pt x="2331" y="833"/>
                  </a:lnTo>
                  <a:lnTo>
                    <a:pt x="2334" y="823"/>
                  </a:lnTo>
                  <a:lnTo>
                    <a:pt x="2337" y="810"/>
                  </a:lnTo>
                  <a:lnTo>
                    <a:pt x="2339" y="802"/>
                  </a:lnTo>
                  <a:lnTo>
                    <a:pt x="2342" y="794"/>
                  </a:lnTo>
                  <a:lnTo>
                    <a:pt x="2343" y="790"/>
                  </a:lnTo>
                  <a:lnTo>
                    <a:pt x="2346" y="788"/>
                  </a:lnTo>
                  <a:lnTo>
                    <a:pt x="2349" y="786"/>
                  </a:lnTo>
                  <a:lnTo>
                    <a:pt x="2353" y="785"/>
                  </a:lnTo>
                  <a:lnTo>
                    <a:pt x="2357" y="788"/>
                  </a:lnTo>
                  <a:lnTo>
                    <a:pt x="2359" y="791"/>
                  </a:lnTo>
                  <a:lnTo>
                    <a:pt x="2377" y="802"/>
                  </a:lnTo>
                  <a:lnTo>
                    <a:pt x="2392" y="813"/>
                  </a:lnTo>
                  <a:lnTo>
                    <a:pt x="2408" y="827"/>
                  </a:lnTo>
                  <a:lnTo>
                    <a:pt x="2421" y="839"/>
                  </a:lnTo>
                  <a:lnTo>
                    <a:pt x="2435" y="852"/>
                  </a:lnTo>
                  <a:lnTo>
                    <a:pt x="2451" y="863"/>
                  </a:lnTo>
                  <a:lnTo>
                    <a:pt x="2469" y="872"/>
                  </a:lnTo>
                  <a:lnTo>
                    <a:pt x="2487" y="879"/>
                  </a:lnTo>
                  <a:lnTo>
                    <a:pt x="2494" y="886"/>
                  </a:lnTo>
                  <a:lnTo>
                    <a:pt x="2497" y="892"/>
                  </a:lnTo>
                  <a:lnTo>
                    <a:pt x="2500" y="898"/>
                  </a:lnTo>
                  <a:lnTo>
                    <a:pt x="2502" y="906"/>
                  </a:lnTo>
                  <a:lnTo>
                    <a:pt x="2506" y="921"/>
                  </a:lnTo>
                  <a:lnTo>
                    <a:pt x="2511" y="936"/>
                  </a:lnTo>
                  <a:lnTo>
                    <a:pt x="2518" y="945"/>
                  </a:lnTo>
                  <a:lnTo>
                    <a:pt x="2524" y="951"/>
                  </a:lnTo>
                  <a:lnTo>
                    <a:pt x="2533" y="956"/>
                  </a:lnTo>
                  <a:lnTo>
                    <a:pt x="2543" y="960"/>
                  </a:lnTo>
                  <a:lnTo>
                    <a:pt x="2554" y="965"/>
                  </a:lnTo>
                  <a:lnTo>
                    <a:pt x="2564" y="972"/>
                  </a:lnTo>
                  <a:lnTo>
                    <a:pt x="2574" y="980"/>
                  </a:lnTo>
                  <a:lnTo>
                    <a:pt x="2582" y="987"/>
                  </a:lnTo>
                  <a:lnTo>
                    <a:pt x="2590" y="996"/>
                  </a:lnTo>
                  <a:lnTo>
                    <a:pt x="2600" y="1004"/>
                  </a:lnTo>
                  <a:lnTo>
                    <a:pt x="2610" y="1010"/>
                  </a:lnTo>
                  <a:lnTo>
                    <a:pt x="2623" y="1015"/>
                  </a:lnTo>
                  <a:lnTo>
                    <a:pt x="2633" y="1017"/>
                  </a:lnTo>
                  <a:lnTo>
                    <a:pt x="2643" y="1017"/>
                  </a:lnTo>
                  <a:lnTo>
                    <a:pt x="2652" y="1017"/>
                  </a:lnTo>
                  <a:lnTo>
                    <a:pt x="2662" y="1019"/>
                  </a:lnTo>
                  <a:lnTo>
                    <a:pt x="2667" y="1021"/>
                  </a:lnTo>
                  <a:lnTo>
                    <a:pt x="2671" y="1025"/>
                  </a:lnTo>
                  <a:lnTo>
                    <a:pt x="2673" y="1029"/>
                  </a:lnTo>
                  <a:lnTo>
                    <a:pt x="2674" y="1034"/>
                  </a:lnTo>
                  <a:lnTo>
                    <a:pt x="2677" y="1044"/>
                  </a:lnTo>
                  <a:lnTo>
                    <a:pt x="2679" y="1055"/>
                  </a:lnTo>
                  <a:lnTo>
                    <a:pt x="2682" y="1060"/>
                  </a:lnTo>
                  <a:lnTo>
                    <a:pt x="2684" y="1065"/>
                  </a:lnTo>
                  <a:lnTo>
                    <a:pt x="2688" y="1069"/>
                  </a:lnTo>
                  <a:lnTo>
                    <a:pt x="2692" y="1071"/>
                  </a:lnTo>
                  <a:lnTo>
                    <a:pt x="2702" y="1076"/>
                  </a:lnTo>
                  <a:lnTo>
                    <a:pt x="2712" y="1081"/>
                  </a:lnTo>
                  <a:lnTo>
                    <a:pt x="2722" y="1085"/>
                  </a:lnTo>
                  <a:lnTo>
                    <a:pt x="2731" y="1090"/>
                  </a:lnTo>
                  <a:lnTo>
                    <a:pt x="2738" y="1095"/>
                  </a:lnTo>
                  <a:lnTo>
                    <a:pt x="2745" y="1104"/>
                  </a:lnTo>
                  <a:lnTo>
                    <a:pt x="2750" y="1113"/>
                  </a:lnTo>
                  <a:lnTo>
                    <a:pt x="2753" y="1120"/>
                  </a:lnTo>
                  <a:lnTo>
                    <a:pt x="2759" y="1128"/>
                  </a:lnTo>
                  <a:lnTo>
                    <a:pt x="2766" y="1134"/>
                  </a:lnTo>
                  <a:lnTo>
                    <a:pt x="2787" y="1149"/>
                  </a:lnTo>
                  <a:lnTo>
                    <a:pt x="2806" y="1162"/>
                  </a:lnTo>
                  <a:lnTo>
                    <a:pt x="2815" y="1169"/>
                  </a:lnTo>
                  <a:lnTo>
                    <a:pt x="2824" y="1177"/>
                  </a:lnTo>
                  <a:lnTo>
                    <a:pt x="2833" y="1185"/>
                  </a:lnTo>
                  <a:lnTo>
                    <a:pt x="2843" y="1195"/>
                  </a:lnTo>
                  <a:lnTo>
                    <a:pt x="2846" y="1201"/>
                  </a:lnTo>
                  <a:lnTo>
                    <a:pt x="2850" y="1206"/>
                  </a:lnTo>
                  <a:lnTo>
                    <a:pt x="2855" y="1211"/>
                  </a:lnTo>
                  <a:lnTo>
                    <a:pt x="2861" y="1213"/>
                  </a:lnTo>
                  <a:lnTo>
                    <a:pt x="2879" y="1217"/>
                  </a:lnTo>
                  <a:lnTo>
                    <a:pt x="2897" y="1218"/>
                  </a:lnTo>
                  <a:lnTo>
                    <a:pt x="2904" y="1219"/>
                  </a:lnTo>
                  <a:lnTo>
                    <a:pt x="2910" y="1223"/>
                  </a:lnTo>
                  <a:lnTo>
                    <a:pt x="2917" y="1227"/>
                  </a:lnTo>
                  <a:lnTo>
                    <a:pt x="2923" y="1233"/>
                  </a:lnTo>
                  <a:lnTo>
                    <a:pt x="2932" y="1248"/>
                  </a:lnTo>
                  <a:lnTo>
                    <a:pt x="2940" y="1261"/>
                  </a:lnTo>
                  <a:lnTo>
                    <a:pt x="2946" y="1267"/>
                  </a:lnTo>
                  <a:lnTo>
                    <a:pt x="2951" y="1272"/>
                  </a:lnTo>
                  <a:lnTo>
                    <a:pt x="2957" y="1277"/>
                  </a:lnTo>
                  <a:lnTo>
                    <a:pt x="2966" y="1281"/>
                  </a:lnTo>
                  <a:lnTo>
                    <a:pt x="2982" y="1283"/>
                  </a:lnTo>
                  <a:lnTo>
                    <a:pt x="2999" y="1285"/>
                  </a:lnTo>
                  <a:lnTo>
                    <a:pt x="3006" y="1287"/>
                  </a:lnTo>
                  <a:lnTo>
                    <a:pt x="3012" y="1291"/>
                  </a:lnTo>
                  <a:lnTo>
                    <a:pt x="3017" y="1295"/>
                  </a:lnTo>
                  <a:lnTo>
                    <a:pt x="3022" y="1300"/>
                  </a:lnTo>
                  <a:lnTo>
                    <a:pt x="3031" y="1310"/>
                  </a:lnTo>
                  <a:lnTo>
                    <a:pt x="3038" y="1320"/>
                  </a:lnTo>
                  <a:lnTo>
                    <a:pt x="3046" y="1329"/>
                  </a:lnTo>
                  <a:lnTo>
                    <a:pt x="3055" y="1337"/>
                  </a:lnTo>
                  <a:lnTo>
                    <a:pt x="3060" y="1340"/>
                  </a:lnTo>
                  <a:lnTo>
                    <a:pt x="3066" y="1342"/>
                  </a:lnTo>
                  <a:lnTo>
                    <a:pt x="3072" y="1344"/>
                  </a:lnTo>
                  <a:lnTo>
                    <a:pt x="3079" y="1345"/>
                  </a:lnTo>
                  <a:lnTo>
                    <a:pt x="3090" y="1344"/>
                  </a:lnTo>
                  <a:lnTo>
                    <a:pt x="3100" y="1342"/>
                  </a:lnTo>
                  <a:lnTo>
                    <a:pt x="3110" y="1341"/>
                  </a:lnTo>
                  <a:lnTo>
                    <a:pt x="3121" y="1340"/>
                  </a:lnTo>
                  <a:lnTo>
                    <a:pt x="3121" y="1330"/>
                  </a:lnTo>
                  <a:lnTo>
                    <a:pt x="3124" y="1320"/>
                  </a:lnTo>
                  <a:lnTo>
                    <a:pt x="3125" y="1311"/>
                  </a:lnTo>
                  <a:lnTo>
                    <a:pt x="3126" y="1300"/>
                  </a:lnTo>
                  <a:lnTo>
                    <a:pt x="3127" y="1288"/>
                  </a:lnTo>
                  <a:lnTo>
                    <a:pt x="3127" y="1277"/>
                  </a:lnTo>
                  <a:lnTo>
                    <a:pt x="3129" y="1272"/>
                  </a:lnTo>
                  <a:lnTo>
                    <a:pt x="3131" y="1268"/>
                  </a:lnTo>
                  <a:lnTo>
                    <a:pt x="3134" y="1266"/>
                  </a:lnTo>
                  <a:lnTo>
                    <a:pt x="3139" y="1265"/>
                  </a:lnTo>
                  <a:lnTo>
                    <a:pt x="3144" y="1266"/>
                  </a:lnTo>
                  <a:lnTo>
                    <a:pt x="3148" y="1268"/>
                  </a:lnTo>
                  <a:lnTo>
                    <a:pt x="3150" y="1272"/>
                  </a:lnTo>
                  <a:lnTo>
                    <a:pt x="3153" y="1276"/>
                  </a:lnTo>
                  <a:lnTo>
                    <a:pt x="3155" y="1287"/>
                  </a:lnTo>
                  <a:lnTo>
                    <a:pt x="3158" y="1298"/>
                  </a:lnTo>
                  <a:lnTo>
                    <a:pt x="3163" y="1308"/>
                  </a:lnTo>
                  <a:lnTo>
                    <a:pt x="3168" y="1317"/>
                  </a:lnTo>
                  <a:lnTo>
                    <a:pt x="3174" y="1325"/>
                  </a:lnTo>
                  <a:lnTo>
                    <a:pt x="3181" y="1332"/>
                  </a:lnTo>
                  <a:lnTo>
                    <a:pt x="3195" y="1345"/>
                  </a:lnTo>
                  <a:lnTo>
                    <a:pt x="3210" y="1356"/>
                  </a:lnTo>
                  <a:lnTo>
                    <a:pt x="3218" y="1364"/>
                  </a:lnTo>
                  <a:lnTo>
                    <a:pt x="3224" y="1371"/>
                  </a:lnTo>
                  <a:lnTo>
                    <a:pt x="3228" y="1374"/>
                  </a:lnTo>
                  <a:lnTo>
                    <a:pt x="3232" y="1376"/>
                  </a:lnTo>
                  <a:lnTo>
                    <a:pt x="3237" y="1379"/>
                  </a:lnTo>
                  <a:lnTo>
                    <a:pt x="3242" y="1379"/>
                  </a:lnTo>
                  <a:lnTo>
                    <a:pt x="3268" y="1379"/>
                  </a:lnTo>
                  <a:lnTo>
                    <a:pt x="3286" y="1376"/>
                  </a:lnTo>
                  <a:lnTo>
                    <a:pt x="3303" y="1374"/>
                  </a:lnTo>
                  <a:lnTo>
                    <a:pt x="3308" y="1374"/>
                  </a:lnTo>
                  <a:lnTo>
                    <a:pt x="3313" y="1374"/>
                  </a:lnTo>
                  <a:lnTo>
                    <a:pt x="3309" y="1361"/>
                  </a:lnTo>
                  <a:lnTo>
                    <a:pt x="3307" y="1349"/>
                  </a:lnTo>
                  <a:lnTo>
                    <a:pt x="3306" y="1336"/>
                  </a:lnTo>
                  <a:lnTo>
                    <a:pt x="3304" y="1323"/>
                  </a:lnTo>
                  <a:lnTo>
                    <a:pt x="3306" y="1316"/>
                  </a:lnTo>
                  <a:lnTo>
                    <a:pt x="3307" y="1308"/>
                  </a:lnTo>
                  <a:lnTo>
                    <a:pt x="3308" y="1302"/>
                  </a:lnTo>
                  <a:lnTo>
                    <a:pt x="3311" y="1295"/>
                  </a:lnTo>
                  <a:lnTo>
                    <a:pt x="3316" y="1283"/>
                  </a:lnTo>
                  <a:lnTo>
                    <a:pt x="3322" y="1271"/>
                  </a:lnTo>
                  <a:lnTo>
                    <a:pt x="3328" y="1259"/>
                  </a:lnTo>
                  <a:lnTo>
                    <a:pt x="3333" y="1247"/>
                  </a:lnTo>
                  <a:lnTo>
                    <a:pt x="3336" y="1241"/>
                  </a:lnTo>
                  <a:lnTo>
                    <a:pt x="3338" y="1234"/>
                  </a:lnTo>
                  <a:lnTo>
                    <a:pt x="3338" y="1227"/>
                  </a:lnTo>
                  <a:lnTo>
                    <a:pt x="3340" y="1219"/>
                  </a:lnTo>
                  <a:lnTo>
                    <a:pt x="3340" y="1175"/>
                  </a:lnTo>
                  <a:lnTo>
                    <a:pt x="3261" y="1175"/>
                  </a:lnTo>
                  <a:lnTo>
                    <a:pt x="3261" y="1149"/>
                  </a:lnTo>
                  <a:lnTo>
                    <a:pt x="3258" y="1126"/>
                  </a:lnTo>
                  <a:lnTo>
                    <a:pt x="3255" y="1115"/>
                  </a:lnTo>
                  <a:lnTo>
                    <a:pt x="3252" y="1105"/>
                  </a:lnTo>
                  <a:lnTo>
                    <a:pt x="3247" y="1094"/>
                  </a:lnTo>
                  <a:lnTo>
                    <a:pt x="3239" y="1084"/>
                  </a:lnTo>
                  <a:lnTo>
                    <a:pt x="3232" y="1076"/>
                  </a:lnTo>
                  <a:lnTo>
                    <a:pt x="3223" y="1071"/>
                  </a:lnTo>
                  <a:lnTo>
                    <a:pt x="3214" y="1069"/>
                  </a:lnTo>
                  <a:lnTo>
                    <a:pt x="3204" y="1066"/>
                  </a:lnTo>
                  <a:lnTo>
                    <a:pt x="3184" y="1065"/>
                  </a:lnTo>
                  <a:lnTo>
                    <a:pt x="3163" y="1065"/>
                  </a:lnTo>
                  <a:lnTo>
                    <a:pt x="3163" y="1010"/>
                  </a:lnTo>
                  <a:lnTo>
                    <a:pt x="3161" y="1002"/>
                  </a:lnTo>
                  <a:lnTo>
                    <a:pt x="3158" y="995"/>
                  </a:lnTo>
                  <a:lnTo>
                    <a:pt x="3154" y="990"/>
                  </a:lnTo>
                  <a:lnTo>
                    <a:pt x="3148" y="985"/>
                  </a:lnTo>
                  <a:lnTo>
                    <a:pt x="3141" y="982"/>
                  </a:lnTo>
                  <a:lnTo>
                    <a:pt x="3134" y="978"/>
                  </a:lnTo>
                  <a:lnTo>
                    <a:pt x="3125" y="977"/>
                  </a:lnTo>
                  <a:lnTo>
                    <a:pt x="3117" y="976"/>
                  </a:lnTo>
                  <a:lnTo>
                    <a:pt x="3117" y="919"/>
                  </a:lnTo>
                  <a:lnTo>
                    <a:pt x="3116" y="906"/>
                  </a:lnTo>
                  <a:lnTo>
                    <a:pt x="3112" y="894"/>
                  </a:lnTo>
                  <a:lnTo>
                    <a:pt x="3107" y="883"/>
                  </a:lnTo>
                  <a:lnTo>
                    <a:pt x="3101" y="873"/>
                  </a:lnTo>
                  <a:lnTo>
                    <a:pt x="3087" y="853"/>
                  </a:lnTo>
                  <a:lnTo>
                    <a:pt x="3072" y="830"/>
                  </a:lnTo>
                  <a:lnTo>
                    <a:pt x="3065" y="813"/>
                  </a:lnTo>
                  <a:lnTo>
                    <a:pt x="3058" y="796"/>
                  </a:lnTo>
                  <a:lnTo>
                    <a:pt x="3055" y="788"/>
                  </a:lnTo>
                  <a:lnTo>
                    <a:pt x="3051" y="780"/>
                  </a:lnTo>
                  <a:lnTo>
                    <a:pt x="3046" y="773"/>
                  </a:lnTo>
                  <a:lnTo>
                    <a:pt x="3041" y="764"/>
                  </a:lnTo>
                  <a:lnTo>
                    <a:pt x="3033" y="756"/>
                  </a:lnTo>
                  <a:lnTo>
                    <a:pt x="3026" y="750"/>
                  </a:lnTo>
                  <a:lnTo>
                    <a:pt x="3017" y="745"/>
                  </a:lnTo>
                  <a:lnTo>
                    <a:pt x="3010" y="740"/>
                  </a:lnTo>
                  <a:lnTo>
                    <a:pt x="3002" y="736"/>
                  </a:lnTo>
                  <a:lnTo>
                    <a:pt x="2993" y="731"/>
                  </a:lnTo>
                  <a:lnTo>
                    <a:pt x="2987" y="725"/>
                  </a:lnTo>
                  <a:lnTo>
                    <a:pt x="2979" y="716"/>
                  </a:lnTo>
                  <a:lnTo>
                    <a:pt x="2974" y="709"/>
                  </a:lnTo>
                  <a:lnTo>
                    <a:pt x="2972" y="701"/>
                  </a:lnTo>
                  <a:lnTo>
                    <a:pt x="2969" y="694"/>
                  </a:lnTo>
                  <a:lnTo>
                    <a:pt x="2967" y="686"/>
                  </a:lnTo>
                  <a:lnTo>
                    <a:pt x="2964" y="671"/>
                  </a:lnTo>
                  <a:lnTo>
                    <a:pt x="2961" y="653"/>
                  </a:lnTo>
                  <a:lnTo>
                    <a:pt x="2946" y="657"/>
                  </a:lnTo>
                  <a:lnTo>
                    <a:pt x="2928" y="658"/>
                  </a:lnTo>
                  <a:lnTo>
                    <a:pt x="2923" y="658"/>
                  </a:lnTo>
                  <a:lnTo>
                    <a:pt x="2919" y="657"/>
                  </a:lnTo>
                  <a:lnTo>
                    <a:pt x="2914" y="655"/>
                  </a:lnTo>
                  <a:lnTo>
                    <a:pt x="2912" y="652"/>
                  </a:lnTo>
                  <a:lnTo>
                    <a:pt x="2907" y="645"/>
                  </a:lnTo>
                  <a:lnTo>
                    <a:pt x="2902" y="637"/>
                  </a:lnTo>
                  <a:lnTo>
                    <a:pt x="2897" y="616"/>
                  </a:lnTo>
                  <a:lnTo>
                    <a:pt x="2890" y="594"/>
                  </a:lnTo>
                  <a:lnTo>
                    <a:pt x="2883" y="581"/>
                  </a:lnTo>
                  <a:lnTo>
                    <a:pt x="2874" y="567"/>
                  </a:lnTo>
                  <a:lnTo>
                    <a:pt x="2864" y="556"/>
                  </a:lnTo>
                  <a:lnTo>
                    <a:pt x="2853" y="547"/>
                  </a:lnTo>
                  <a:lnTo>
                    <a:pt x="2840" y="539"/>
                  </a:lnTo>
                  <a:lnTo>
                    <a:pt x="2826" y="533"/>
                  </a:lnTo>
                  <a:lnTo>
                    <a:pt x="2811" y="530"/>
                  </a:lnTo>
                  <a:lnTo>
                    <a:pt x="2795" y="529"/>
                  </a:lnTo>
                  <a:lnTo>
                    <a:pt x="2777" y="529"/>
                  </a:lnTo>
                  <a:lnTo>
                    <a:pt x="2762" y="533"/>
                  </a:lnTo>
                  <a:lnTo>
                    <a:pt x="2748" y="537"/>
                  </a:lnTo>
                  <a:lnTo>
                    <a:pt x="2735" y="541"/>
                  </a:lnTo>
                  <a:lnTo>
                    <a:pt x="2721" y="546"/>
                  </a:lnTo>
                  <a:lnTo>
                    <a:pt x="2707" y="549"/>
                  </a:lnTo>
                  <a:lnTo>
                    <a:pt x="2692" y="552"/>
                  </a:lnTo>
                  <a:lnTo>
                    <a:pt x="2674" y="553"/>
                  </a:lnTo>
                  <a:lnTo>
                    <a:pt x="2638" y="553"/>
                  </a:lnTo>
                  <a:lnTo>
                    <a:pt x="2638" y="533"/>
                  </a:lnTo>
                  <a:lnTo>
                    <a:pt x="2639" y="525"/>
                  </a:lnTo>
                  <a:lnTo>
                    <a:pt x="2642" y="519"/>
                  </a:lnTo>
                  <a:lnTo>
                    <a:pt x="2644" y="513"/>
                  </a:lnTo>
                  <a:lnTo>
                    <a:pt x="2648" y="507"/>
                  </a:lnTo>
                  <a:lnTo>
                    <a:pt x="2656" y="495"/>
                  </a:lnTo>
                  <a:lnTo>
                    <a:pt x="2662" y="482"/>
                  </a:lnTo>
                  <a:lnTo>
                    <a:pt x="2682" y="440"/>
                  </a:lnTo>
                  <a:lnTo>
                    <a:pt x="2701" y="404"/>
                  </a:lnTo>
                  <a:lnTo>
                    <a:pt x="2708" y="386"/>
                  </a:lnTo>
                  <a:lnTo>
                    <a:pt x="2715" y="366"/>
                  </a:lnTo>
                  <a:lnTo>
                    <a:pt x="2717" y="356"/>
                  </a:lnTo>
                  <a:lnTo>
                    <a:pt x="2720" y="346"/>
                  </a:lnTo>
                  <a:lnTo>
                    <a:pt x="2720" y="335"/>
                  </a:lnTo>
                  <a:lnTo>
                    <a:pt x="2721" y="322"/>
                  </a:lnTo>
                  <a:lnTo>
                    <a:pt x="2720" y="312"/>
                  </a:lnTo>
                  <a:lnTo>
                    <a:pt x="2717" y="302"/>
                  </a:lnTo>
                  <a:lnTo>
                    <a:pt x="2712" y="293"/>
                  </a:lnTo>
                  <a:lnTo>
                    <a:pt x="2707" y="286"/>
                  </a:lnTo>
                  <a:lnTo>
                    <a:pt x="2692" y="271"/>
                  </a:lnTo>
                  <a:lnTo>
                    <a:pt x="2676" y="257"/>
                  </a:lnTo>
                  <a:lnTo>
                    <a:pt x="2663" y="243"/>
                  </a:lnTo>
                  <a:lnTo>
                    <a:pt x="2653" y="228"/>
                  </a:lnTo>
                  <a:lnTo>
                    <a:pt x="2648" y="222"/>
                  </a:lnTo>
                  <a:lnTo>
                    <a:pt x="2642" y="217"/>
                  </a:lnTo>
                  <a:lnTo>
                    <a:pt x="2638" y="214"/>
                  </a:lnTo>
                  <a:lnTo>
                    <a:pt x="2634" y="213"/>
                  </a:lnTo>
                  <a:lnTo>
                    <a:pt x="2631" y="212"/>
                  </a:lnTo>
                  <a:lnTo>
                    <a:pt x="2625" y="212"/>
                  </a:lnTo>
                  <a:lnTo>
                    <a:pt x="2615" y="213"/>
                  </a:lnTo>
                  <a:lnTo>
                    <a:pt x="2608" y="214"/>
                  </a:lnTo>
                  <a:lnTo>
                    <a:pt x="2600" y="218"/>
                  </a:lnTo>
                  <a:lnTo>
                    <a:pt x="2593" y="222"/>
                  </a:lnTo>
                  <a:lnTo>
                    <a:pt x="2585" y="226"/>
                  </a:lnTo>
                  <a:lnTo>
                    <a:pt x="2578" y="229"/>
                  </a:lnTo>
                  <a:lnTo>
                    <a:pt x="2570" y="232"/>
                  </a:lnTo>
                  <a:lnTo>
                    <a:pt x="2560" y="233"/>
                  </a:lnTo>
                  <a:lnTo>
                    <a:pt x="2553" y="232"/>
                  </a:lnTo>
                  <a:lnTo>
                    <a:pt x="2546" y="231"/>
                  </a:lnTo>
                  <a:lnTo>
                    <a:pt x="2539" y="228"/>
                  </a:lnTo>
                  <a:lnTo>
                    <a:pt x="2534" y="224"/>
                  </a:lnTo>
                  <a:lnTo>
                    <a:pt x="2523" y="216"/>
                  </a:lnTo>
                  <a:lnTo>
                    <a:pt x="2513" y="207"/>
                  </a:lnTo>
                  <a:lnTo>
                    <a:pt x="2502" y="197"/>
                  </a:lnTo>
                  <a:lnTo>
                    <a:pt x="2491" y="188"/>
                  </a:lnTo>
                  <a:lnTo>
                    <a:pt x="2485" y="184"/>
                  </a:lnTo>
                  <a:lnTo>
                    <a:pt x="2479" y="182"/>
                  </a:lnTo>
                  <a:lnTo>
                    <a:pt x="2472" y="180"/>
                  </a:lnTo>
                  <a:lnTo>
                    <a:pt x="2464" y="180"/>
                  </a:lnTo>
                  <a:lnTo>
                    <a:pt x="2454" y="182"/>
                  </a:lnTo>
                  <a:lnTo>
                    <a:pt x="2445" y="184"/>
                  </a:lnTo>
                  <a:lnTo>
                    <a:pt x="2435" y="187"/>
                  </a:lnTo>
                  <a:lnTo>
                    <a:pt x="2425" y="188"/>
                  </a:lnTo>
                  <a:lnTo>
                    <a:pt x="2420" y="187"/>
                  </a:lnTo>
                  <a:lnTo>
                    <a:pt x="2417" y="184"/>
                  </a:lnTo>
                  <a:lnTo>
                    <a:pt x="2416" y="182"/>
                  </a:lnTo>
                  <a:lnTo>
                    <a:pt x="2415" y="177"/>
                  </a:lnTo>
                  <a:lnTo>
                    <a:pt x="2412" y="168"/>
                  </a:lnTo>
                  <a:lnTo>
                    <a:pt x="2408" y="159"/>
                  </a:lnTo>
                  <a:lnTo>
                    <a:pt x="2406" y="155"/>
                  </a:lnTo>
                  <a:lnTo>
                    <a:pt x="2402" y="153"/>
                  </a:lnTo>
                  <a:lnTo>
                    <a:pt x="2398" y="152"/>
                  </a:lnTo>
                  <a:lnTo>
                    <a:pt x="2395" y="150"/>
                  </a:lnTo>
                  <a:lnTo>
                    <a:pt x="2386" y="149"/>
                  </a:lnTo>
                  <a:lnTo>
                    <a:pt x="2377" y="148"/>
                  </a:lnTo>
                  <a:lnTo>
                    <a:pt x="2372" y="153"/>
                  </a:lnTo>
                  <a:lnTo>
                    <a:pt x="2367" y="159"/>
                  </a:lnTo>
                  <a:lnTo>
                    <a:pt x="2363" y="165"/>
                  </a:lnTo>
                  <a:lnTo>
                    <a:pt x="2359" y="172"/>
                  </a:lnTo>
                  <a:lnTo>
                    <a:pt x="2353" y="184"/>
                  </a:lnTo>
                  <a:lnTo>
                    <a:pt x="2347" y="197"/>
                  </a:lnTo>
                  <a:lnTo>
                    <a:pt x="2341" y="208"/>
                  </a:lnTo>
                  <a:lnTo>
                    <a:pt x="2333" y="217"/>
                  </a:lnTo>
                  <a:lnTo>
                    <a:pt x="2329" y="221"/>
                  </a:lnTo>
                  <a:lnTo>
                    <a:pt x="2324" y="223"/>
                  </a:lnTo>
                  <a:lnTo>
                    <a:pt x="2318" y="224"/>
                  </a:lnTo>
                  <a:lnTo>
                    <a:pt x="2310" y="224"/>
                  </a:lnTo>
                  <a:lnTo>
                    <a:pt x="2302" y="224"/>
                  </a:lnTo>
                  <a:lnTo>
                    <a:pt x="2294" y="224"/>
                  </a:lnTo>
                  <a:lnTo>
                    <a:pt x="2285" y="222"/>
                  </a:lnTo>
                  <a:lnTo>
                    <a:pt x="2278" y="219"/>
                  </a:lnTo>
                  <a:lnTo>
                    <a:pt x="2272" y="217"/>
                  </a:lnTo>
                  <a:lnTo>
                    <a:pt x="2265" y="212"/>
                  </a:lnTo>
                  <a:lnTo>
                    <a:pt x="2262" y="205"/>
                  </a:lnTo>
                  <a:lnTo>
                    <a:pt x="2258" y="198"/>
                  </a:lnTo>
                  <a:lnTo>
                    <a:pt x="2254" y="182"/>
                  </a:lnTo>
                  <a:lnTo>
                    <a:pt x="2251" y="167"/>
                  </a:lnTo>
                  <a:lnTo>
                    <a:pt x="2250" y="159"/>
                  </a:lnTo>
                  <a:lnTo>
                    <a:pt x="2248" y="152"/>
                  </a:lnTo>
                  <a:lnTo>
                    <a:pt x="2245" y="143"/>
                  </a:lnTo>
                  <a:lnTo>
                    <a:pt x="2241" y="135"/>
                  </a:lnTo>
                  <a:lnTo>
                    <a:pt x="2228" y="121"/>
                  </a:lnTo>
                  <a:lnTo>
                    <a:pt x="2215" y="108"/>
                  </a:lnTo>
                  <a:lnTo>
                    <a:pt x="2209" y="101"/>
                  </a:lnTo>
                  <a:lnTo>
                    <a:pt x="2201" y="95"/>
                  </a:lnTo>
                  <a:lnTo>
                    <a:pt x="2194" y="90"/>
                  </a:lnTo>
                  <a:lnTo>
                    <a:pt x="2184" y="88"/>
                  </a:lnTo>
                  <a:lnTo>
                    <a:pt x="2170" y="80"/>
                  </a:lnTo>
                  <a:lnTo>
                    <a:pt x="2157" y="72"/>
                  </a:lnTo>
                  <a:lnTo>
                    <a:pt x="2147" y="62"/>
                  </a:lnTo>
                  <a:lnTo>
                    <a:pt x="2139" y="52"/>
                  </a:lnTo>
                  <a:lnTo>
                    <a:pt x="2131" y="41"/>
                  </a:lnTo>
                  <a:lnTo>
                    <a:pt x="2123" y="27"/>
                  </a:lnTo>
                  <a:lnTo>
                    <a:pt x="2117" y="15"/>
                  </a:lnTo>
                  <a:lnTo>
                    <a:pt x="2110" y="0"/>
                  </a:lnTo>
                  <a:lnTo>
                    <a:pt x="2067" y="22"/>
                  </a:lnTo>
                  <a:lnTo>
                    <a:pt x="2028" y="44"/>
                  </a:lnTo>
                  <a:lnTo>
                    <a:pt x="2021" y="50"/>
                  </a:lnTo>
                  <a:lnTo>
                    <a:pt x="2012" y="56"/>
                  </a:lnTo>
                  <a:lnTo>
                    <a:pt x="2006" y="64"/>
                  </a:lnTo>
                  <a:lnTo>
                    <a:pt x="1999" y="71"/>
                  </a:lnTo>
                  <a:lnTo>
                    <a:pt x="1993" y="80"/>
                  </a:lnTo>
                  <a:lnTo>
                    <a:pt x="1989" y="90"/>
                  </a:lnTo>
                  <a:lnTo>
                    <a:pt x="1985" y="100"/>
                  </a:lnTo>
                  <a:lnTo>
                    <a:pt x="1983" y="113"/>
                  </a:lnTo>
                  <a:lnTo>
                    <a:pt x="2003" y="194"/>
                  </a:lnTo>
                  <a:lnTo>
                    <a:pt x="2002" y="211"/>
                  </a:lnTo>
                  <a:lnTo>
                    <a:pt x="2003" y="227"/>
                  </a:lnTo>
                  <a:lnTo>
                    <a:pt x="1992" y="229"/>
                  </a:lnTo>
                  <a:lnTo>
                    <a:pt x="1980" y="231"/>
                  </a:lnTo>
                  <a:lnTo>
                    <a:pt x="1970" y="229"/>
                  </a:lnTo>
                  <a:lnTo>
                    <a:pt x="1962" y="228"/>
                  </a:lnTo>
                  <a:lnTo>
                    <a:pt x="1954" y="226"/>
                  </a:lnTo>
                  <a:lnTo>
                    <a:pt x="1945" y="223"/>
                  </a:lnTo>
                  <a:lnTo>
                    <a:pt x="1938" y="221"/>
                  </a:lnTo>
                  <a:lnTo>
                    <a:pt x="1929" y="219"/>
                  </a:lnTo>
                  <a:lnTo>
                    <a:pt x="1920" y="218"/>
                  </a:lnTo>
                  <a:lnTo>
                    <a:pt x="1910" y="217"/>
                  </a:lnTo>
                  <a:lnTo>
                    <a:pt x="1904" y="217"/>
                  </a:lnTo>
                  <a:lnTo>
                    <a:pt x="1899" y="218"/>
                  </a:lnTo>
                  <a:lnTo>
                    <a:pt x="1894" y="219"/>
                  </a:lnTo>
                  <a:lnTo>
                    <a:pt x="1890" y="222"/>
                  </a:lnTo>
                  <a:lnTo>
                    <a:pt x="1881" y="228"/>
                  </a:lnTo>
                  <a:lnTo>
                    <a:pt x="1875" y="236"/>
                  </a:lnTo>
                  <a:lnTo>
                    <a:pt x="1869" y="246"/>
                  </a:lnTo>
                  <a:lnTo>
                    <a:pt x="1865" y="256"/>
                  </a:lnTo>
                  <a:lnTo>
                    <a:pt x="1860" y="267"/>
                  </a:lnTo>
                  <a:lnTo>
                    <a:pt x="1856" y="278"/>
                  </a:lnTo>
                  <a:lnTo>
                    <a:pt x="1854" y="290"/>
                  </a:lnTo>
                  <a:lnTo>
                    <a:pt x="1854" y="301"/>
                  </a:lnTo>
                  <a:lnTo>
                    <a:pt x="1852" y="307"/>
                  </a:lnTo>
                  <a:lnTo>
                    <a:pt x="1850" y="311"/>
                  </a:lnTo>
                  <a:lnTo>
                    <a:pt x="1847" y="313"/>
                  </a:lnTo>
                  <a:lnTo>
                    <a:pt x="1842" y="315"/>
                  </a:lnTo>
                  <a:lnTo>
                    <a:pt x="1835" y="313"/>
                  </a:lnTo>
                  <a:lnTo>
                    <a:pt x="1827" y="311"/>
                  </a:lnTo>
                  <a:lnTo>
                    <a:pt x="1821" y="306"/>
                  </a:lnTo>
                  <a:lnTo>
                    <a:pt x="1816" y="301"/>
                  </a:lnTo>
                  <a:lnTo>
                    <a:pt x="1811" y="293"/>
                  </a:lnTo>
                  <a:lnTo>
                    <a:pt x="1807" y="286"/>
                  </a:lnTo>
                  <a:lnTo>
                    <a:pt x="1803" y="278"/>
                  </a:lnTo>
                  <a:lnTo>
                    <a:pt x="1801" y="269"/>
                  </a:lnTo>
                  <a:lnTo>
                    <a:pt x="1795" y="254"/>
                  </a:lnTo>
                  <a:lnTo>
                    <a:pt x="1791" y="242"/>
                  </a:lnTo>
                  <a:lnTo>
                    <a:pt x="1787" y="228"/>
                  </a:lnTo>
                  <a:lnTo>
                    <a:pt x="1785" y="216"/>
                  </a:lnTo>
                  <a:lnTo>
                    <a:pt x="1782" y="189"/>
                  </a:lnTo>
                  <a:lnTo>
                    <a:pt x="1780" y="159"/>
                  </a:lnTo>
                  <a:lnTo>
                    <a:pt x="1766" y="157"/>
                  </a:lnTo>
                  <a:lnTo>
                    <a:pt x="1747" y="162"/>
                  </a:lnTo>
                  <a:lnTo>
                    <a:pt x="1728" y="167"/>
                  </a:lnTo>
                  <a:lnTo>
                    <a:pt x="1711" y="170"/>
                  </a:lnTo>
                  <a:lnTo>
                    <a:pt x="1694" y="173"/>
                  </a:lnTo>
                  <a:lnTo>
                    <a:pt x="1678" y="175"/>
                  </a:lnTo>
                  <a:lnTo>
                    <a:pt x="1660" y="177"/>
                  </a:lnTo>
                  <a:lnTo>
                    <a:pt x="1642" y="177"/>
                  </a:lnTo>
                  <a:lnTo>
                    <a:pt x="1620" y="177"/>
                  </a:lnTo>
                  <a:lnTo>
                    <a:pt x="1621" y="197"/>
                  </a:lnTo>
                  <a:lnTo>
                    <a:pt x="1621" y="216"/>
                  </a:lnTo>
                  <a:lnTo>
                    <a:pt x="1620" y="224"/>
                  </a:lnTo>
                  <a:lnTo>
                    <a:pt x="1618" y="232"/>
                  </a:lnTo>
                  <a:lnTo>
                    <a:pt x="1615" y="236"/>
                  </a:lnTo>
                  <a:lnTo>
                    <a:pt x="1613" y="238"/>
                  </a:lnTo>
                  <a:lnTo>
                    <a:pt x="1609" y="241"/>
                  </a:lnTo>
                  <a:lnTo>
                    <a:pt x="1605" y="243"/>
                  </a:lnTo>
                  <a:lnTo>
                    <a:pt x="1589" y="251"/>
                  </a:lnTo>
                  <a:lnTo>
                    <a:pt x="1575" y="256"/>
                  </a:lnTo>
                  <a:lnTo>
                    <a:pt x="1561" y="258"/>
                  </a:lnTo>
                  <a:lnTo>
                    <a:pt x="1544" y="259"/>
                  </a:lnTo>
                  <a:lnTo>
                    <a:pt x="1532" y="258"/>
                  </a:lnTo>
                  <a:lnTo>
                    <a:pt x="1521" y="256"/>
                  </a:lnTo>
                  <a:lnTo>
                    <a:pt x="1511" y="252"/>
                  </a:lnTo>
                  <a:lnTo>
                    <a:pt x="1499" y="251"/>
                  </a:lnTo>
                  <a:lnTo>
                    <a:pt x="1487" y="252"/>
                  </a:lnTo>
                  <a:lnTo>
                    <a:pt x="1476" y="254"/>
                  </a:lnTo>
                  <a:lnTo>
                    <a:pt x="1466" y="257"/>
                  </a:lnTo>
                  <a:lnTo>
                    <a:pt x="1457" y="261"/>
                  </a:lnTo>
                  <a:lnTo>
                    <a:pt x="1447" y="264"/>
                  </a:lnTo>
                  <a:lnTo>
                    <a:pt x="1437" y="267"/>
                  </a:lnTo>
                  <a:lnTo>
                    <a:pt x="1426" y="269"/>
                  </a:lnTo>
                  <a:lnTo>
                    <a:pt x="1414" y="269"/>
                  </a:lnTo>
                  <a:lnTo>
                    <a:pt x="1408" y="269"/>
                  </a:lnTo>
                  <a:lnTo>
                    <a:pt x="1403" y="268"/>
                  </a:lnTo>
                  <a:lnTo>
                    <a:pt x="1398" y="266"/>
                  </a:lnTo>
                  <a:lnTo>
                    <a:pt x="1393" y="263"/>
                  </a:lnTo>
                  <a:lnTo>
                    <a:pt x="1388" y="261"/>
                  </a:lnTo>
                  <a:lnTo>
                    <a:pt x="1383" y="258"/>
                  </a:lnTo>
                  <a:lnTo>
                    <a:pt x="1378" y="257"/>
                  </a:lnTo>
                  <a:lnTo>
                    <a:pt x="1372" y="257"/>
                  </a:lnTo>
                  <a:lnTo>
                    <a:pt x="1362" y="257"/>
                  </a:lnTo>
                  <a:lnTo>
                    <a:pt x="1353" y="259"/>
                  </a:lnTo>
                  <a:lnTo>
                    <a:pt x="1344" y="261"/>
                  </a:lnTo>
                  <a:lnTo>
                    <a:pt x="1334" y="262"/>
                  </a:lnTo>
                  <a:lnTo>
                    <a:pt x="1318" y="262"/>
                  </a:lnTo>
                  <a:lnTo>
                    <a:pt x="1303" y="261"/>
                  </a:lnTo>
                  <a:lnTo>
                    <a:pt x="1289" y="257"/>
                  </a:lnTo>
                  <a:lnTo>
                    <a:pt x="1274" y="251"/>
                  </a:lnTo>
                  <a:lnTo>
                    <a:pt x="1261" y="243"/>
                  </a:lnTo>
                  <a:lnTo>
                    <a:pt x="1251" y="234"/>
                  </a:lnTo>
                  <a:lnTo>
                    <a:pt x="1241" y="226"/>
                  </a:lnTo>
                  <a:lnTo>
                    <a:pt x="1232" y="216"/>
                  </a:lnTo>
                  <a:lnTo>
                    <a:pt x="1222" y="207"/>
                  </a:lnTo>
                  <a:lnTo>
                    <a:pt x="1212" y="199"/>
                  </a:lnTo>
                  <a:lnTo>
                    <a:pt x="1207" y="197"/>
                  </a:lnTo>
                  <a:lnTo>
                    <a:pt x="1201" y="195"/>
                  </a:lnTo>
                  <a:lnTo>
                    <a:pt x="1195" y="193"/>
                  </a:lnTo>
                  <a:lnTo>
                    <a:pt x="1187" y="193"/>
                  </a:lnTo>
                  <a:lnTo>
                    <a:pt x="1181" y="193"/>
                  </a:lnTo>
                  <a:lnTo>
                    <a:pt x="1176" y="195"/>
                  </a:lnTo>
                  <a:lnTo>
                    <a:pt x="1171" y="197"/>
                  </a:lnTo>
                  <a:lnTo>
                    <a:pt x="1166" y="200"/>
                  </a:lnTo>
                  <a:lnTo>
                    <a:pt x="1158" y="208"/>
                  </a:lnTo>
                  <a:lnTo>
                    <a:pt x="1153" y="217"/>
                  </a:lnTo>
                  <a:lnTo>
                    <a:pt x="1143" y="241"/>
                  </a:lnTo>
                  <a:lnTo>
                    <a:pt x="1135" y="264"/>
                  </a:lnTo>
                  <a:lnTo>
                    <a:pt x="1126" y="283"/>
                  </a:lnTo>
                  <a:lnTo>
                    <a:pt x="1121" y="302"/>
                  </a:lnTo>
                  <a:lnTo>
                    <a:pt x="1116" y="320"/>
                  </a:lnTo>
                  <a:lnTo>
                    <a:pt x="1113" y="337"/>
                  </a:lnTo>
                  <a:lnTo>
                    <a:pt x="1109" y="355"/>
                  </a:lnTo>
                  <a:lnTo>
                    <a:pt x="1104" y="372"/>
                  </a:lnTo>
                  <a:lnTo>
                    <a:pt x="1099" y="390"/>
                  </a:lnTo>
                  <a:lnTo>
                    <a:pt x="1092" y="410"/>
                  </a:lnTo>
                  <a:lnTo>
                    <a:pt x="1084" y="425"/>
                  </a:lnTo>
                  <a:lnTo>
                    <a:pt x="1076" y="439"/>
                  </a:lnTo>
                  <a:lnTo>
                    <a:pt x="1067" y="451"/>
                  </a:lnTo>
                  <a:lnTo>
                    <a:pt x="1058" y="464"/>
                  </a:lnTo>
                  <a:lnTo>
                    <a:pt x="1038" y="487"/>
                  </a:lnTo>
                  <a:lnTo>
                    <a:pt x="1018" y="507"/>
                  </a:lnTo>
                  <a:lnTo>
                    <a:pt x="1009" y="517"/>
                  </a:lnTo>
                  <a:lnTo>
                    <a:pt x="999" y="528"/>
                  </a:lnTo>
                  <a:lnTo>
                    <a:pt x="990" y="539"/>
                  </a:lnTo>
                  <a:lnTo>
                    <a:pt x="981" y="551"/>
                  </a:lnTo>
                  <a:lnTo>
                    <a:pt x="974" y="563"/>
                  </a:lnTo>
                  <a:lnTo>
                    <a:pt x="968" y="577"/>
                  </a:lnTo>
                  <a:lnTo>
                    <a:pt x="961" y="592"/>
                  </a:lnTo>
                  <a:lnTo>
                    <a:pt x="956" y="608"/>
                  </a:lnTo>
                  <a:lnTo>
                    <a:pt x="951" y="606"/>
                  </a:lnTo>
                  <a:lnTo>
                    <a:pt x="945" y="603"/>
                  </a:lnTo>
                  <a:lnTo>
                    <a:pt x="940" y="601"/>
                  </a:lnTo>
                  <a:lnTo>
                    <a:pt x="932" y="601"/>
                  </a:lnTo>
                  <a:lnTo>
                    <a:pt x="929" y="601"/>
                  </a:lnTo>
                  <a:lnTo>
                    <a:pt x="924" y="602"/>
                  </a:lnTo>
                  <a:lnTo>
                    <a:pt x="921" y="605"/>
                  </a:lnTo>
                  <a:lnTo>
                    <a:pt x="920" y="608"/>
                  </a:lnTo>
                  <a:lnTo>
                    <a:pt x="921" y="627"/>
                  </a:lnTo>
                  <a:lnTo>
                    <a:pt x="925" y="643"/>
                  </a:lnTo>
                  <a:lnTo>
                    <a:pt x="929" y="660"/>
                  </a:lnTo>
                  <a:lnTo>
                    <a:pt x="930" y="679"/>
                  </a:lnTo>
                  <a:lnTo>
                    <a:pt x="929" y="690"/>
                  </a:lnTo>
                  <a:lnTo>
                    <a:pt x="926" y="699"/>
                  </a:lnTo>
                  <a:lnTo>
                    <a:pt x="921" y="707"/>
                  </a:lnTo>
                  <a:lnTo>
                    <a:pt x="916" y="716"/>
                  </a:lnTo>
                  <a:lnTo>
                    <a:pt x="911" y="724"/>
                  </a:lnTo>
                  <a:lnTo>
                    <a:pt x="906" y="732"/>
                  </a:lnTo>
                  <a:lnTo>
                    <a:pt x="902" y="743"/>
                  </a:lnTo>
                  <a:lnTo>
                    <a:pt x="901" y="754"/>
                  </a:lnTo>
                  <a:lnTo>
                    <a:pt x="902" y="761"/>
                  </a:lnTo>
                  <a:lnTo>
                    <a:pt x="904" y="769"/>
                  </a:lnTo>
                  <a:lnTo>
                    <a:pt x="906" y="775"/>
                  </a:lnTo>
                  <a:lnTo>
                    <a:pt x="910" y="781"/>
                  </a:lnTo>
                  <a:lnTo>
                    <a:pt x="912" y="788"/>
                  </a:lnTo>
                  <a:lnTo>
                    <a:pt x="915" y="794"/>
                  </a:lnTo>
                  <a:lnTo>
                    <a:pt x="916" y="802"/>
                  </a:lnTo>
                  <a:lnTo>
                    <a:pt x="917" y="809"/>
                  </a:lnTo>
                  <a:lnTo>
                    <a:pt x="916" y="822"/>
                  </a:lnTo>
                  <a:lnTo>
                    <a:pt x="912" y="832"/>
                  </a:lnTo>
                  <a:lnTo>
                    <a:pt x="909" y="842"/>
                  </a:lnTo>
                  <a:lnTo>
                    <a:pt x="902" y="850"/>
                  </a:lnTo>
                  <a:lnTo>
                    <a:pt x="896" y="859"/>
                  </a:lnTo>
                  <a:lnTo>
                    <a:pt x="891" y="869"/>
                  </a:lnTo>
                  <a:lnTo>
                    <a:pt x="885" y="879"/>
                  </a:lnTo>
                  <a:lnTo>
                    <a:pt x="880" y="891"/>
                  </a:lnTo>
                  <a:lnTo>
                    <a:pt x="868" y="889"/>
                  </a:lnTo>
                  <a:lnTo>
                    <a:pt x="857" y="887"/>
                  </a:lnTo>
                  <a:lnTo>
                    <a:pt x="847" y="884"/>
                  </a:lnTo>
                  <a:lnTo>
                    <a:pt x="835" y="883"/>
                  </a:lnTo>
                  <a:lnTo>
                    <a:pt x="777" y="883"/>
                  </a:lnTo>
                  <a:lnTo>
                    <a:pt x="777" y="936"/>
                  </a:lnTo>
                  <a:lnTo>
                    <a:pt x="777" y="942"/>
                  </a:lnTo>
                  <a:lnTo>
                    <a:pt x="774" y="950"/>
                  </a:lnTo>
                  <a:lnTo>
                    <a:pt x="772" y="956"/>
                  </a:lnTo>
                  <a:lnTo>
                    <a:pt x="767" y="962"/>
                  </a:lnTo>
                  <a:lnTo>
                    <a:pt x="762" y="966"/>
                  </a:lnTo>
                  <a:lnTo>
                    <a:pt x="757" y="970"/>
                  </a:lnTo>
                  <a:lnTo>
                    <a:pt x="751" y="972"/>
                  </a:lnTo>
                  <a:lnTo>
                    <a:pt x="743" y="973"/>
                  </a:lnTo>
                  <a:lnTo>
                    <a:pt x="728" y="972"/>
                  </a:lnTo>
                  <a:lnTo>
                    <a:pt x="714" y="970"/>
                  </a:lnTo>
                  <a:lnTo>
                    <a:pt x="702" y="967"/>
                  </a:lnTo>
                  <a:lnTo>
                    <a:pt x="690" y="962"/>
                  </a:lnTo>
                  <a:lnTo>
                    <a:pt x="666" y="952"/>
                  </a:lnTo>
                  <a:lnTo>
                    <a:pt x="640" y="941"/>
                  </a:lnTo>
                  <a:lnTo>
                    <a:pt x="629" y="938"/>
                  </a:lnTo>
                  <a:lnTo>
                    <a:pt x="619" y="937"/>
                  </a:lnTo>
                  <a:lnTo>
                    <a:pt x="607" y="935"/>
                  </a:lnTo>
                  <a:lnTo>
                    <a:pt x="597" y="931"/>
                  </a:lnTo>
                  <a:lnTo>
                    <a:pt x="571" y="916"/>
                  </a:lnTo>
                  <a:lnTo>
                    <a:pt x="548" y="903"/>
                  </a:lnTo>
                  <a:lnTo>
                    <a:pt x="537" y="897"/>
                  </a:lnTo>
                  <a:lnTo>
                    <a:pt x="525" y="892"/>
                  </a:lnTo>
                  <a:lnTo>
                    <a:pt x="511" y="889"/>
                  </a:lnTo>
                  <a:lnTo>
                    <a:pt x="496" y="888"/>
                  </a:lnTo>
                  <a:lnTo>
                    <a:pt x="442" y="888"/>
                  </a:lnTo>
                  <a:lnTo>
                    <a:pt x="428" y="889"/>
                  </a:lnTo>
                  <a:lnTo>
                    <a:pt x="415" y="892"/>
                  </a:lnTo>
                  <a:lnTo>
                    <a:pt x="404" y="894"/>
                  </a:lnTo>
                  <a:lnTo>
                    <a:pt x="393" y="899"/>
                  </a:lnTo>
                  <a:lnTo>
                    <a:pt x="372" y="911"/>
                  </a:lnTo>
                  <a:lnTo>
                    <a:pt x="349" y="926"/>
                  </a:lnTo>
                  <a:lnTo>
                    <a:pt x="338" y="933"/>
                  </a:lnTo>
                  <a:lnTo>
                    <a:pt x="329" y="941"/>
                  </a:lnTo>
                  <a:lnTo>
                    <a:pt x="324" y="945"/>
                  </a:lnTo>
                  <a:lnTo>
                    <a:pt x="319" y="947"/>
                  </a:lnTo>
                  <a:lnTo>
                    <a:pt x="313" y="948"/>
                  </a:lnTo>
                  <a:lnTo>
                    <a:pt x="306" y="950"/>
                  </a:lnTo>
                  <a:lnTo>
                    <a:pt x="287" y="95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92" name="Freeform 29"/>
            <p:cNvSpPr>
              <a:spLocks/>
            </p:cNvSpPr>
            <p:nvPr/>
          </p:nvSpPr>
          <p:spPr bwMode="auto">
            <a:xfrm>
              <a:off x="2557406" y="1388153"/>
              <a:ext cx="825020" cy="381387"/>
            </a:xfrm>
            <a:custGeom>
              <a:avLst/>
              <a:gdLst>
                <a:gd name="T0" fmla="*/ 207 w 3340"/>
                <a:gd name="T1" fmla="*/ 1119 h 1546"/>
                <a:gd name="T2" fmla="*/ 79 w 3340"/>
                <a:gd name="T3" fmla="*/ 1303 h 1546"/>
                <a:gd name="T4" fmla="*/ 13 w 3340"/>
                <a:gd name="T5" fmla="*/ 1489 h 1546"/>
                <a:gd name="T6" fmla="*/ 85 w 3340"/>
                <a:gd name="T7" fmla="*/ 1531 h 1546"/>
                <a:gd name="T8" fmla="*/ 217 w 3340"/>
                <a:gd name="T9" fmla="*/ 1522 h 1546"/>
                <a:gd name="T10" fmla="*/ 383 w 3340"/>
                <a:gd name="T11" fmla="*/ 1483 h 1546"/>
                <a:gd name="T12" fmla="*/ 535 w 3340"/>
                <a:gd name="T13" fmla="*/ 1448 h 1546"/>
                <a:gd name="T14" fmla="*/ 674 w 3340"/>
                <a:gd name="T15" fmla="*/ 1414 h 1546"/>
                <a:gd name="T16" fmla="*/ 773 w 3340"/>
                <a:gd name="T17" fmla="*/ 1345 h 1546"/>
                <a:gd name="T18" fmla="*/ 826 w 3340"/>
                <a:gd name="T19" fmla="*/ 1249 h 1546"/>
                <a:gd name="T20" fmla="*/ 899 w 3340"/>
                <a:gd name="T21" fmla="*/ 1165 h 1546"/>
                <a:gd name="T22" fmla="*/ 976 w 3340"/>
                <a:gd name="T23" fmla="*/ 1086 h 1546"/>
                <a:gd name="T24" fmla="*/ 1068 w 3340"/>
                <a:gd name="T25" fmla="*/ 986 h 1546"/>
                <a:gd name="T26" fmla="*/ 1207 w 3340"/>
                <a:gd name="T27" fmla="*/ 918 h 1546"/>
                <a:gd name="T28" fmla="*/ 1265 w 3340"/>
                <a:gd name="T29" fmla="*/ 784 h 1546"/>
                <a:gd name="T30" fmla="*/ 1319 w 3340"/>
                <a:gd name="T31" fmla="*/ 686 h 1546"/>
                <a:gd name="T32" fmla="*/ 1520 w 3340"/>
                <a:gd name="T33" fmla="*/ 581 h 1546"/>
                <a:gd name="T34" fmla="*/ 1668 w 3340"/>
                <a:gd name="T35" fmla="*/ 543 h 1546"/>
                <a:gd name="T36" fmla="*/ 1978 w 3340"/>
                <a:gd name="T37" fmla="*/ 572 h 1546"/>
                <a:gd name="T38" fmla="*/ 2155 w 3340"/>
                <a:gd name="T39" fmla="*/ 667 h 1546"/>
                <a:gd name="T40" fmla="*/ 2229 w 3340"/>
                <a:gd name="T41" fmla="*/ 759 h 1546"/>
                <a:gd name="T42" fmla="*/ 2229 w 3340"/>
                <a:gd name="T43" fmla="*/ 828 h 1546"/>
                <a:gd name="T44" fmla="*/ 2316 w 3340"/>
                <a:gd name="T45" fmla="*/ 873 h 1546"/>
                <a:gd name="T46" fmla="*/ 2359 w 3340"/>
                <a:gd name="T47" fmla="*/ 791 h 1546"/>
                <a:gd name="T48" fmla="*/ 2511 w 3340"/>
                <a:gd name="T49" fmla="*/ 936 h 1546"/>
                <a:gd name="T50" fmla="*/ 2643 w 3340"/>
                <a:gd name="T51" fmla="*/ 1017 h 1546"/>
                <a:gd name="T52" fmla="*/ 2712 w 3340"/>
                <a:gd name="T53" fmla="*/ 1081 h 1546"/>
                <a:gd name="T54" fmla="*/ 2843 w 3340"/>
                <a:gd name="T55" fmla="*/ 1195 h 1546"/>
                <a:gd name="T56" fmla="*/ 2951 w 3340"/>
                <a:gd name="T57" fmla="*/ 1272 h 1546"/>
                <a:gd name="T58" fmla="*/ 3066 w 3340"/>
                <a:gd name="T59" fmla="*/ 1342 h 1546"/>
                <a:gd name="T60" fmla="*/ 3131 w 3340"/>
                <a:gd name="T61" fmla="*/ 1268 h 1546"/>
                <a:gd name="T62" fmla="*/ 3210 w 3340"/>
                <a:gd name="T63" fmla="*/ 1356 h 1546"/>
                <a:gd name="T64" fmla="*/ 3307 w 3340"/>
                <a:gd name="T65" fmla="*/ 1349 h 1546"/>
                <a:gd name="T66" fmla="*/ 3340 w 3340"/>
                <a:gd name="T67" fmla="*/ 1219 h 1546"/>
                <a:gd name="T68" fmla="*/ 3163 w 3340"/>
                <a:gd name="T69" fmla="*/ 1065 h 1546"/>
                <a:gd name="T70" fmla="*/ 3101 w 3340"/>
                <a:gd name="T71" fmla="*/ 873 h 1546"/>
                <a:gd name="T72" fmla="*/ 2993 w 3340"/>
                <a:gd name="T73" fmla="*/ 731 h 1546"/>
                <a:gd name="T74" fmla="*/ 2914 w 3340"/>
                <a:gd name="T75" fmla="*/ 655 h 1546"/>
                <a:gd name="T76" fmla="*/ 2777 w 3340"/>
                <a:gd name="T77" fmla="*/ 529 h 1546"/>
                <a:gd name="T78" fmla="*/ 2656 w 3340"/>
                <a:gd name="T79" fmla="*/ 495 h 1546"/>
                <a:gd name="T80" fmla="*/ 2692 w 3340"/>
                <a:gd name="T81" fmla="*/ 271 h 1546"/>
                <a:gd name="T82" fmla="*/ 2585 w 3340"/>
                <a:gd name="T83" fmla="*/ 226 h 1546"/>
                <a:gd name="T84" fmla="*/ 2472 w 3340"/>
                <a:gd name="T85" fmla="*/ 180 h 1546"/>
                <a:gd name="T86" fmla="*/ 2398 w 3340"/>
                <a:gd name="T87" fmla="*/ 152 h 1546"/>
                <a:gd name="T88" fmla="*/ 2324 w 3340"/>
                <a:gd name="T89" fmla="*/ 223 h 1546"/>
                <a:gd name="T90" fmla="*/ 2248 w 3340"/>
                <a:gd name="T91" fmla="*/ 152 h 1546"/>
                <a:gd name="T92" fmla="*/ 2123 w 3340"/>
                <a:gd name="T93" fmla="*/ 27 h 1546"/>
                <a:gd name="T94" fmla="*/ 2002 w 3340"/>
                <a:gd name="T95" fmla="*/ 211 h 1546"/>
                <a:gd name="T96" fmla="*/ 1894 w 3340"/>
                <a:gd name="T97" fmla="*/ 219 h 1546"/>
                <a:gd name="T98" fmla="*/ 1835 w 3340"/>
                <a:gd name="T99" fmla="*/ 313 h 1546"/>
                <a:gd name="T100" fmla="*/ 1766 w 3340"/>
                <a:gd name="T101" fmla="*/ 157 h 1546"/>
                <a:gd name="T102" fmla="*/ 1613 w 3340"/>
                <a:gd name="T103" fmla="*/ 238 h 1546"/>
                <a:gd name="T104" fmla="*/ 1457 w 3340"/>
                <a:gd name="T105" fmla="*/ 261 h 1546"/>
                <a:gd name="T106" fmla="*/ 1353 w 3340"/>
                <a:gd name="T107" fmla="*/ 259 h 1546"/>
                <a:gd name="T108" fmla="*/ 1201 w 3340"/>
                <a:gd name="T109" fmla="*/ 195 h 1546"/>
                <a:gd name="T110" fmla="*/ 1113 w 3340"/>
                <a:gd name="T111" fmla="*/ 337 h 1546"/>
                <a:gd name="T112" fmla="*/ 981 w 3340"/>
                <a:gd name="T113" fmla="*/ 551 h 1546"/>
                <a:gd name="T114" fmla="*/ 925 w 3340"/>
                <a:gd name="T115" fmla="*/ 643 h 1546"/>
                <a:gd name="T116" fmla="*/ 910 w 3340"/>
                <a:gd name="T117" fmla="*/ 781 h 1546"/>
                <a:gd name="T118" fmla="*/ 857 w 3340"/>
                <a:gd name="T119" fmla="*/ 887 h 1546"/>
                <a:gd name="T120" fmla="*/ 714 w 3340"/>
                <a:gd name="T121" fmla="*/ 970 h 1546"/>
                <a:gd name="T122" fmla="*/ 496 w 3340"/>
                <a:gd name="T123" fmla="*/ 888 h 1546"/>
                <a:gd name="T124" fmla="*/ 287 w 3340"/>
                <a:gd name="T125" fmla="*/ 950 h 1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40" h="1546">
                  <a:moveTo>
                    <a:pt x="287" y="950"/>
                  </a:moveTo>
                  <a:lnTo>
                    <a:pt x="287" y="952"/>
                  </a:lnTo>
                  <a:lnTo>
                    <a:pt x="287" y="955"/>
                  </a:lnTo>
                  <a:lnTo>
                    <a:pt x="287" y="965"/>
                  </a:lnTo>
                  <a:lnTo>
                    <a:pt x="284" y="972"/>
                  </a:lnTo>
                  <a:lnTo>
                    <a:pt x="280" y="980"/>
                  </a:lnTo>
                  <a:lnTo>
                    <a:pt x="275" y="986"/>
                  </a:lnTo>
                  <a:lnTo>
                    <a:pt x="262" y="1000"/>
                  </a:lnTo>
                  <a:lnTo>
                    <a:pt x="251" y="1015"/>
                  </a:lnTo>
                  <a:lnTo>
                    <a:pt x="233" y="1045"/>
                  </a:lnTo>
                  <a:lnTo>
                    <a:pt x="220" y="1074"/>
                  </a:lnTo>
                  <a:lnTo>
                    <a:pt x="213" y="1088"/>
                  </a:lnTo>
                  <a:lnTo>
                    <a:pt x="210" y="1103"/>
                  </a:lnTo>
                  <a:lnTo>
                    <a:pt x="207" y="1119"/>
                  </a:lnTo>
                  <a:lnTo>
                    <a:pt x="206" y="1137"/>
                  </a:lnTo>
                  <a:lnTo>
                    <a:pt x="206" y="1195"/>
                  </a:lnTo>
                  <a:lnTo>
                    <a:pt x="208" y="1208"/>
                  </a:lnTo>
                  <a:lnTo>
                    <a:pt x="211" y="1222"/>
                  </a:lnTo>
                  <a:lnTo>
                    <a:pt x="211" y="1228"/>
                  </a:lnTo>
                  <a:lnTo>
                    <a:pt x="207" y="1234"/>
                  </a:lnTo>
                  <a:lnTo>
                    <a:pt x="203" y="1238"/>
                  </a:lnTo>
                  <a:lnTo>
                    <a:pt x="198" y="1242"/>
                  </a:lnTo>
                  <a:lnTo>
                    <a:pt x="185" y="1249"/>
                  </a:lnTo>
                  <a:lnTo>
                    <a:pt x="172" y="1256"/>
                  </a:lnTo>
                  <a:lnTo>
                    <a:pt x="148" y="1271"/>
                  </a:lnTo>
                  <a:lnTo>
                    <a:pt x="127" y="1282"/>
                  </a:lnTo>
                  <a:lnTo>
                    <a:pt x="104" y="1293"/>
                  </a:lnTo>
                  <a:lnTo>
                    <a:pt x="79" y="1303"/>
                  </a:lnTo>
                  <a:lnTo>
                    <a:pt x="51" y="1312"/>
                  </a:lnTo>
                  <a:lnTo>
                    <a:pt x="26" y="1322"/>
                  </a:lnTo>
                  <a:lnTo>
                    <a:pt x="20" y="1326"/>
                  </a:lnTo>
                  <a:lnTo>
                    <a:pt x="15" y="1330"/>
                  </a:lnTo>
                  <a:lnTo>
                    <a:pt x="11" y="1334"/>
                  </a:lnTo>
                  <a:lnTo>
                    <a:pt x="8" y="1337"/>
                  </a:lnTo>
                  <a:lnTo>
                    <a:pt x="4" y="1342"/>
                  </a:lnTo>
                  <a:lnTo>
                    <a:pt x="1" y="1349"/>
                  </a:lnTo>
                  <a:lnTo>
                    <a:pt x="0" y="1354"/>
                  </a:lnTo>
                  <a:lnTo>
                    <a:pt x="0" y="1361"/>
                  </a:lnTo>
                  <a:lnTo>
                    <a:pt x="0" y="1436"/>
                  </a:lnTo>
                  <a:lnTo>
                    <a:pt x="6" y="1453"/>
                  </a:lnTo>
                  <a:lnTo>
                    <a:pt x="13" y="1469"/>
                  </a:lnTo>
                  <a:lnTo>
                    <a:pt x="13" y="1489"/>
                  </a:lnTo>
                  <a:lnTo>
                    <a:pt x="13" y="1504"/>
                  </a:lnTo>
                  <a:lnTo>
                    <a:pt x="13" y="1520"/>
                  </a:lnTo>
                  <a:lnTo>
                    <a:pt x="13" y="1541"/>
                  </a:lnTo>
                  <a:lnTo>
                    <a:pt x="13" y="1541"/>
                  </a:lnTo>
                  <a:lnTo>
                    <a:pt x="28" y="1543"/>
                  </a:lnTo>
                  <a:lnTo>
                    <a:pt x="44" y="1546"/>
                  </a:lnTo>
                  <a:lnTo>
                    <a:pt x="49" y="1544"/>
                  </a:lnTo>
                  <a:lnTo>
                    <a:pt x="55" y="1543"/>
                  </a:lnTo>
                  <a:lnTo>
                    <a:pt x="60" y="1541"/>
                  </a:lnTo>
                  <a:lnTo>
                    <a:pt x="64" y="1538"/>
                  </a:lnTo>
                  <a:lnTo>
                    <a:pt x="69" y="1536"/>
                  </a:lnTo>
                  <a:lnTo>
                    <a:pt x="74" y="1533"/>
                  </a:lnTo>
                  <a:lnTo>
                    <a:pt x="79" y="1532"/>
                  </a:lnTo>
                  <a:lnTo>
                    <a:pt x="85" y="1531"/>
                  </a:lnTo>
                  <a:lnTo>
                    <a:pt x="99" y="1536"/>
                  </a:lnTo>
                  <a:lnTo>
                    <a:pt x="114" y="1541"/>
                  </a:lnTo>
                  <a:lnTo>
                    <a:pt x="124" y="1541"/>
                  </a:lnTo>
                  <a:lnTo>
                    <a:pt x="133" y="1539"/>
                  </a:lnTo>
                  <a:lnTo>
                    <a:pt x="142" y="1539"/>
                  </a:lnTo>
                  <a:lnTo>
                    <a:pt x="152" y="1541"/>
                  </a:lnTo>
                  <a:lnTo>
                    <a:pt x="167" y="1541"/>
                  </a:lnTo>
                  <a:lnTo>
                    <a:pt x="173" y="1539"/>
                  </a:lnTo>
                  <a:lnTo>
                    <a:pt x="178" y="1538"/>
                  </a:lnTo>
                  <a:lnTo>
                    <a:pt x="183" y="1537"/>
                  </a:lnTo>
                  <a:lnTo>
                    <a:pt x="188" y="1534"/>
                  </a:lnTo>
                  <a:lnTo>
                    <a:pt x="197" y="1529"/>
                  </a:lnTo>
                  <a:lnTo>
                    <a:pt x="207" y="1524"/>
                  </a:lnTo>
                  <a:lnTo>
                    <a:pt x="217" y="1522"/>
                  </a:lnTo>
                  <a:lnTo>
                    <a:pt x="227" y="1520"/>
                  </a:lnTo>
                  <a:lnTo>
                    <a:pt x="236" y="1519"/>
                  </a:lnTo>
                  <a:lnTo>
                    <a:pt x="245" y="1518"/>
                  </a:lnTo>
                  <a:lnTo>
                    <a:pt x="262" y="1518"/>
                  </a:lnTo>
                  <a:lnTo>
                    <a:pt x="282" y="1515"/>
                  </a:lnTo>
                  <a:lnTo>
                    <a:pt x="301" y="1509"/>
                  </a:lnTo>
                  <a:lnTo>
                    <a:pt x="318" y="1502"/>
                  </a:lnTo>
                  <a:lnTo>
                    <a:pt x="325" y="1498"/>
                  </a:lnTo>
                  <a:lnTo>
                    <a:pt x="334" y="1495"/>
                  </a:lnTo>
                  <a:lnTo>
                    <a:pt x="343" y="1493"/>
                  </a:lnTo>
                  <a:lnTo>
                    <a:pt x="353" y="1493"/>
                  </a:lnTo>
                  <a:lnTo>
                    <a:pt x="360" y="1493"/>
                  </a:lnTo>
                  <a:lnTo>
                    <a:pt x="369" y="1494"/>
                  </a:lnTo>
                  <a:lnTo>
                    <a:pt x="383" y="1483"/>
                  </a:lnTo>
                  <a:lnTo>
                    <a:pt x="397" y="1472"/>
                  </a:lnTo>
                  <a:lnTo>
                    <a:pt x="412" y="1480"/>
                  </a:lnTo>
                  <a:lnTo>
                    <a:pt x="428" y="1490"/>
                  </a:lnTo>
                  <a:lnTo>
                    <a:pt x="436" y="1488"/>
                  </a:lnTo>
                  <a:lnTo>
                    <a:pt x="442" y="1485"/>
                  </a:lnTo>
                  <a:lnTo>
                    <a:pt x="448" y="1482"/>
                  </a:lnTo>
                  <a:lnTo>
                    <a:pt x="456" y="1478"/>
                  </a:lnTo>
                  <a:lnTo>
                    <a:pt x="474" y="1473"/>
                  </a:lnTo>
                  <a:lnTo>
                    <a:pt x="492" y="1470"/>
                  </a:lnTo>
                  <a:lnTo>
                    <a:pt x="501" y="1468"/>
                  </a:lnTo>
                  <a:lnTo>
                    <a:pt x="508" y="1465"/>
                  </a:lnTo>
                  <a:lnTo>
                    <a:pt x="517" y="1462"/>
                  </a:lnTo>
                  <a:lnTo>
                    <a:pt x="525" y="1455"/>
                  </a:lnTo>
                  <a:lnTo>
                    <a:pt x="535" y="1448"/>
                  </a:lnTo>
                  <a:lnTo>
                    <a:pt x="545" y="1440"/>
                  </a:lnTo>
                  <a:lnTo>
                    <a:pt x="555" y="1435"/>
                  </a:lnTo>
                  <a:lnTo>
                    <a:pt x="567" y="1430"/>
                  </a:lnTo>
                  <a:lnTo>
                    <a:pt x="582" y="1423"/>
                  </a:lnTo>
                  <a:lnTo>
                    <a:pt x="595" y="1414"/>
                  </a:lnTo>
                  <a:lnTo>
                    <a:pt x="602" y="1410"/>
                  </a:lnTo>
                  <a:lnTo>
                    <a:pt x="609" y="1406"/>
                  </a:lnTo>
                  <a:lnTo>
                    <a:pt x="616" y="1405"/>
                  </a:lnTo>
                  <a:lnTo>
                    <a:pt x="625" y="1404"/>
                  </a:lnTo>
                  <a:lnTo>
                    <a:pt x="636" y="1405"/>
                  </a:lnTo>
                  <a:lnTo>
                    <a:pt x="646" y="1409"/>
                  </a:lnTo>
                  <a:lnTo>
                    <a:pt x="656" y="1413"/>
                  </a:lnTo>
                  <a:lnTo>
                    <a:pt x="668" y="1414"/>
                  </a:lnTo>
                  <a:lnTo>
                    <a:pt x="674" y="1414"/>
                  </a:lnTo>
                  <a:lnTo>
                    <a:pt x="680" y="1413"/>
                  </a:lnTo>
                  <a:lnTo>
                    <a:pt x="684" y="1410"/>
                  </a:lnTo>
                  <a:lnTo>
                    <a:pt x="689" y="1408"/>
                  </a:lnTo>
                  <a:lnTo>
                    <a:pt x="698" y="1400"/>
                  </a:lnTo>
                  <a:lnTo>
                    <a:pt x="708" y="1394"/>
                  </a:lnTo>
                  <a:lnTo>
                    <a:pt x="718" y="1387"/>
                  </a:lnTo>
                  <a:lnTo>
                    <a:pt x="727" y="1382"/>
                  </a:lnTo>
                  <a:lnTo>
                    <a:pt x="735" y="1376"/>
                  </a:lnTo>
                  <a:lnTo>
                    <a:pt x="743" y="1369"/>
                  </a:lnTo>
                  <a:lnTo>
                    <a:pt x="751" y="1359"/>
                  </a:lnTo>
                  <a:lnTo>
                    <a:pt x="758" y="1351"/>
                  </a:lnTo>
                  <a:lnTo>
                    <a:pt x="763" y="1349"/>
                  </a:lnTo>
                  <a:lnTo>
                    <a:pt x="768" y="1346"/>
                  </a:lnTo>
                  <a:lnTo>
                    <a:pt x="773" y="1345"/>
                  </a:lnTo>
                  <a:lnTo>
                    <a:pt x="779" y="1345"/>
                  </a:lnTo>
                  <a:lnTo>
                    <a:pt x="783" y="1346"/>
                  </a:lnTo>
                  <a:lnTo>
                    <a:pt x="788" y="1349"/>
                  </a:lnTo>
                  <a:lnTo>
                    <a:pt x="798" y="1347"/>
                  </a:lnTo>
                  <a:lnTo>
                    <a:pt x="798" y="1305"/>
                  </a:lnTo>
                  <a:lnTo>
                    <a:pt x="798" y="1300"/>
                  </a:lnTo>
                  <a:lnTo>
                    <a:pt x="799" y="1295"/>
                  </a:lnTo>
                  <a:lnTo>
                    <a:pt x="801" y="1290"/>
                  </a:lnTo>
                  <a:lnTo>
                    <a:pt x="803" y="1286"/>
                  </a:lnTo>
                  <a:lnTo>
                    <a:pt x="808" y="1277"/>
                  </a:lnTo>
                  <a:lnTo>
                    <a:pt x="816" y="1270"/>
                  </a:lnTo>
                  <a:lnTo>
                    <a:pt x="820" y="1262"/>
                  </a:lnTo>
                  <a:lnTo>
                    <a:pt x="823" y="1256"/>
                  </a:lnTo>
                  <a:lnTo>
                    <a:pt x="826" y="1249"/>
                  </a:lnTo>
                  <a:lnTo>
                    <a:pt x="828" y="1243"/>
                  </a:lnTo>
                  <a:lnTo>
                    <a:pt x="831" y="1237"/>
                  </a:lnTo>
                  <a:lnTo>
                    <a:pt x="835" y="1231"/>
                  </a:lnTo>
                  <a:lnTo>
                    <a:pt x="838" y="1226"/>
                  </a:lnTo>
                  <a:lnTo>
                    <a:pt x="845" y="1221"/>
                  </a:lnTo>
                  <a:lnTo>
                    <a:pt x="856" y="1213"/>
                  </a:lnTo>
                  <a:lnTo>
                    <a:pt x="867" y="1207"/>
                  </a:lnTo>
                  <a:lnTo>
                    <a:pt x="872" y="1203"/>
                  </a:lnTo>
                  <a:lnTo>
                    <a:pt x="877" y="1199"/>
                  </a:lnTo>
                  <a:lnTo>
                    <a:pt x="881" y="1194"/>
                  </a:lnTo>
                  <a:lnTo>
                    <a:pt x="886" y="1188"/>
                  </a:lnTo>
                  <a:lnTo>
                    <a:pt x="891" y="1178"/>
                  </a:lnTo>
                  <a:lnTo>
                    <a:pt x="896" y="1169"/>
                  </a:lnTo>
                  <a:lnTo>
                    <a:pt x="899" y="1165"/>
                  </a:lnTo>
                  <a:lnTo>
                    <a:pt x="901" y="1162"/>
                  </a:lnTo>
                  <a:lnTo>
                    <a:pt x="906" y="1158"/>
                  </a:lnTo>
                  <a:lnTo>
                    <a:pt x="911" y="1155"/>
                  </a:lnTo>
                  <a:lnTo>
                    <a:pt x="921" y="1155"/>
                  </a:lnTo>
                  <a:lnTo>
                    <a:pt x="931" y="1155"/>
                  </a:lnTo>
                  <a:lnTo>
                    <a:pt x="938" y="1152"/>
                  </a:lnTo>
                  <a:lnTo>
                    <a:pt x="940" y="1147"/>
                  </a:lnTo>
                  <a:lnTo>
                    <a:pt x="943" y="1142"/>
                  </a:lnTo>
                  <a:lnTo>
                    <a:pt x="946" y="1135"/>
                  </a:lnTo>
                  <a:lnTo>
                    <a:pt x="953" y="1128"/>
                  </a:lnTo>
                  <a:lnTo>
                    <a:pt x="959" y="1121"/>
                  </a:lnTo>
                  <a:lnTo>
                    <a:pt x="965" y="1114"/>
                  </a:lnTo>
                  <a:lnTo>
                    <a:pt x="970" y="1105"/>
                  </a:lnTo>
                  <a:lnTo>
                    <a:pt x="976" y="1086"/>
                  </a:lnTo>
                  <a:lnTo>
                    <a:pt x="981" y="1069"/>
                  </a:lnTo>
                  <a:lnTo>
                    <a:pt x="986" y="1051"/>
                  </a:lnTo>
                  <a:lnTo>
                    <a:pt x="993" y="1032"/>
                  </a:lnTo>
                  <a:lnTo>
                    <a:pt x="999" y="1019"/>
                  </a:lnTo>
                  <a:lnTo>
                    <a:pt x="1007" y="1006"/>
                  </a:lnTo>
                  <a:lnTo>
                    <a:pt x="1010" y="1001"/>
                  </a:lnTo>
                  <a:lnTo>
                    <a:pt x="1017" y="997"/>
                  </a:lnTo>
                  <a:lnTo>
                    <a:pt x="1023" y="995"/>
                  </a:lnTo>
                  <a:lnTo>
                    <a:pt x="1029" y="992"/>
                  </a:lnTo>
                  <a:lnTo>
                    <a:pt x="1043" y="993"/>
                  </a:lnTo>
                  <a:lnTo>
                    <a:pt x="1058" y="993"/>
                  </a:lnTo>
                  <a:lnTo>
                    <a:pt x="1062" y="992"/>
                  </a:lnTo>
                  <a:lnTo>
                    <a:pt x="1066" y="990"/>
                  </a:lnTo>
                  <a:lnTo>
                    <a:pt x="1068" y="986"/>
                  </a:lnTo>
                  <a:lnTo>
                    <a:pt x="1072" y="982"/>
                  </a:lnTo>
                  <a:lnTo>
                    <a:pt x="1089" y="973"/>
                  </a:lnTo>
                  <a:lnTo>
                    <a:pt x="1108" y="963"/>
                  </a:lnTo>
                  <a:lnTo>
                    <a:pt x="1118" y="953"/>
                  </a:lnTo>
                  <a:lnTo>
                    <a:pt x="1128" y="942"/>
                  </a:lnTo>
                  <a:lnTo>
                    <a:pt x="1133" y="937"/>
                  </a:lnTo>
                  <a:lnTo>
                    <a:pt x="1138" y="933"/>
                  </a:lnTo>
                  <a:lnTo>
                    <a:pt x="1146" y="931"/>
                  </a:lnTo>
                  <a:lnTo>
                    <a:pt x="1153" y="929"/>
                  </a:lnTo>
                  <a:lnTo>
                    <a:pt x="1192" y="929"/>
                  </a:lnTo>
                  <a:lnTo>
                    <a:pt x="1197" y="928"/>
                  </a:lnTo>
                  <a:lnTo>
                    <a:pt x="1201" y="926"/>
                  </a:lnTo>
                  <a:lnTo>
                    <a:pt x="1205" y="923"/>
                  </a:lnTo>
                  <a:lnTo>
                    <a:pt x="1207" y="918"/>
                  </a:lnTo>
                  <a:lnTo>
                    <a:pt x="1211" y="908"/>
                  </a:lnTo>
                  <a:lnTo>
                    <a:pt x="1216" y="898"/>
                  </a:lnTo>
                  <a:lnTo>
                    <a:pt x="1226" y="886"/>
                  </a:lnTo>
                  <a:lnTo>
                    <a:pt x="1237" y="876"/>
                  </a:lnTo>
                  <a:lnTo>
                    <a:pt x="1248" y="862"/>
                  </a:lnTo>
                  <a:lnTo>
                    <a:pt x="1256" y="849"/>
                  </a:lnTo>
                  <a:lnTo>
                    <a:pt x="1259" y="842"/>
                  </a:lnTo>
                  <a:lnTo>
                    <a:pt x="1260" y="835"/>
                  </a:lnTo>
                  <a:lnTo>
                    <a:pt x="1261" y="827"/>
                  </a:lnTo>
                  <a:lnTo>
                    <a:pt x="1263" y="818"/>
                  </a:lnTo>
                  <a:lnTo>
                    <a:pt x="1261" y="808"/>
                  </a:lnTo>
                  <a:lnTo>
                    <a:pt x="1259" y="798"/>
                  </a:lnTo>
                  <a:lnTo>
                    <a:pt x="1263" y="790"/>
                  </a:lnTo>
                  <a:lnTo>
                    <a:pt x="1265" y="784"/>
                  </a:lnTo>
                  <a:lnTo>
                    <a:pt x="1266" y="778"/>
                  </a:lnTo>
                  <a:lnTo>
                    <a:pt x="1268" y="771"/>
                  </a:lnTo>
                  <a:lnTo>
                    <a:pt x="1270" y="759"/>
                  </a:lnTo>
                  <a:lnTo>
                    <a:pt x="1271" y="744"/>
                  </a:lnTo>
                  <a:lnTo>
                    <a:pt x="1274" y="739"/>
                  </a:lnTo>
                  <a:lnTo>
                    <a:pt x="1276" y="734"/>
                  </a:lnTo>
                  <a:lnTo>
                    <a:pt x="1280" y="730"/>
                  </a:lnTo>
                  <a:lnTo>
                    <a:pt x="1285" y="727"/>
                  </a:lnTo>
                  <a:lnTo>
                    <a:pt x="1295" y="721"/>
                  </a:lnTo>
                  <a:lnTo>
                    <a:pt x="1304" y="712"/>
                  </a:lnTo>
                  <a:lnTo>
                    <a:pt x="1310" y="704"/>
                  </a:lnTo>
                  <a:lnTo>
                    <a:pt x="1315" y="695"/>
                  </a:lnTo>
                  <a:lnTo>
                    <a:pt x="1317" y="691"/>
                  </a:lnTo>
                  <a:lnTo>
                    <a:pt x="1319" y="686"/>
                  </a:lnTo>
                  <a:lnTo>
                    <a:pt x="1323" y="682"/>
                  </a:lnTo>
                  <a:lnTo>
                    <a:pt x="1327" y="680"/>
                  </a:lnTo>
                  <a:lnTo>
                    <a:pt x="1334" y="676"/>
                  </a:lnTo>
                  <a:lnTo>
                    <a:pt x="1340" y="672"/>
                  </a:lnTo>
                  <a:lnTo>
                    <a:pt x="1347" y="671"/>
                  </a:lnTo>
                  <a:lnTo>
                    <a:pt x="1353" y="669"/>
                  </a:lnTo>
                  <a:lnTo>
                    <a:pt x="1365" y="666"/>
                  </a:lnTo>
                  <a:lnTo>
                    <a:pt x="1381" y="661"/>
                  </a:lnTo>
                  <a:lnTo>
                    <a:pt x="1411" y="646"/>
                  </a:lnTo>
                  <a:lnTo>
                    <a:pt x="1436" y="630"/>
                  </a:lnTo>
                  <a:lnTo>
                    <a:pt x="1462" y="615"/>
                  </a:lnTo>
                  <a:lnTo>
                    <a:pt x="1492" y="599"/>
                  </a:lnTo>
                  <a:lnTo>
                    <a:pt x="1507" y="589"/>
                  </a:lnTo>
                  <a:lnTo>
                    <a:pt x="1520" y="581"/>
                  </a:lnTo>
                  <a:lnTo>
                    <a:pt x="1526" y="577"/>
                  </a:lnTo>
                  <a:lnTo>
                    <a:pt x="1534" y="573"/>
                  </a:lnTo>
                  <a:lnTo>
                    <a:pt x="1541" y="571"/>
                  </a:lnTo>
                  <a:lnTo>
                    <a:pt x="1550" y="569"/>
                  </a:lnTo>
                  <a:lnTo>
                    <a:pt x="1568" y="572"/>
                  </a:lnTo>
                  <a:lnTo>
                    <a:pt x="1584" y="573"/>
                  </a:lnTo>
                  <a:lnTo>
                    <a:pt x="1591" y="573"/>
                  </a:lnTo>
                  <a:lnTo>
                    <a:pt x="1599" y="572"/>
                  </a:lnTo>
                  <a:lnTo>
                    <a:pt x="1604" y="569"/>
                  </a:lnTo>
                  <a:lnTo>
                    <a:pt x="1610" y="567"/>
                  </a:lnTo>
                  <a:lnTo>
                    <a:pt x="1621" y="561"/>
                  </a:lnTo>
                  <a:lnTo>
                    <a:pt x="1635" y="554"/>
                  </a:lnTo>
                  <a:lnTo>
                    <a:pt x="1652" y="548"/>
                  </a:lnTo>
                  <a:lnTo>
                    <a:pt x="1668" y="543"/>
                  </a:lnTo>
                  <a:lnTo>
                    <a:pt x="1683" y="541"/>
                  </a:lnTo>
                  <a:lnTo>
                    <a:pt x="1698" y="538"/>
                  </a:lnTo>
                  <a:lnTo>
                    <a:pt x="1728" y="534"/>
                  </a:lnTo>
                  <a:lnTo>
                    <a:pt x="1763" y="534"/>
                  </a:lnTo>
                  <a:lnTo>
                    <a:pt x="1780" y="535"/>
                  </a:lnTo>
                  <a:lnTo>
                    <a:pt x="1793" y="539"/>
                  </a:lnTo>
                  <a:lnTo>
                    <a:pt x="1807" y="543"/>
                  </a:lnTo>
                  <a:lnTo>
                    <a:pt x="1825" y="546"/>
                  </a:lnTo>
                  <a:lnTo>
                    <a:pt x="1850" y="549"/>
                  </a:lnTo>
                  <a:lnTo>
                    <a:pt x="1872" y="553"/>
                  </a:lnTo>
                  <a:lnTo>
                    <a:pt x="1895" y="557"/>
                  </a:lnTo>
                  <a:lnTo>
                    <a:pt x="1920" y="562"/>
                  </a:lnTo>
                  <a:lnTo>
                    <a:pt x="1952" y="568"/>
                  </a:lnTo>
                  <a:lnTo>
                    <a:pt x="1978" y="572"/>
                  </a:lnTo>
                  <a:lnTo>
                    <a:pt x="1992" y="576"/>
                  </a:lnTo>
                  <a:lnTo>
                    <a:pt x="2004" y="578"/>
                  </a:lnTo>
                  <a:lnTo>
                    <a:pt x="2018" y="583"/>
                  </a:lnTo>
                  <a:lnTo>
                    <a:pt x="2033" y="589"/>
                  </a:lnTo>
                  <a:lnTo>
                    <a:pt x="2046" y="594"/>
                  </a:lnTo>
                  <a:lnTo>
                    <a:pt x="2058" y="598"/>
                  </a:lnTo>
                  <a:lnTo>
                    <a:pt x="2071" y="603"/>
                  </a:lnTo>
                  <a:lnTo>
                    <a:pt x="2083" y="608"/>
                  </a:lnTo>
                  <a:lnTo>
                    <a:pt x="2092" y="615"/>
                  </a:lnTo>
                  <a:lnTo>
                    <a:pt x="2100" y="622"/>
                  </a:lnTo>
                  <a:lnTo>
                    <a:pt x="2113" y="635"/>
                  </a:lnTo>
                  <a:lnTo>
                    <a:pt x="2127" y="646"/>
                  </a:lnTo>
                  <a:lnTo>
                    <a:pt x="2140" y="656"/>
                  </a:lnTo>
                  <a:lnTo>
                    <a:pt x="2155" y="667"/>
                  </a:lnTo>
                  <a:lnTo>
                    <a:pt x="2161" y="672"/>
                  </a:lnTo>
                  <a:lnTo>
                    <a:pt x="2165" y="679"/>
                  </a:lnTo>
                  <a:lnTo>
                    <a:pt x="2169" y="684"/>
                  </a:lnTo>
                  <a:lnTo>
                    <a:pt x="2172" y="690"/>
                  </a:lnTo>
                  <a:lnTo>
                    <a:pt x="2175" y="695"/>
                  </a:lnTo>
                  <a:lnTo>
                    <a:pt x="2179" y="701"/>
                  </a:lnTo>
                  <a:lnTo>
                    <a:pt x="2184" y="707"/>
                  </a:lnTo>
                  <a:lnTo>
                    <a:pt x="2189" y="712"/>
                  </a:lnTo>
                  <a:lnTo>
                    <a:pt x="2198" y="720"/>
                  </a:lnTo>
                  <a:lnTo>
                    <a:pt x="2205" y="727"/>
                  </a:lnTo>
                  <a:lnTo>
                    <a:pt x="2213" y="736"/>
                  </a:lnTo>
                  <a:lnTo>
                    <a:pt x="2219" y="745"/>
                  </a:lnTo>
                  <a:lnTo>
                    <a:pt x="2225" y="753"/>
                  </a:lnTo>
                  <a:lnTo>
                    <a:pt x="2229" y="759"/>
                  </a:lnTo>
                  <a:lnTo>
                    <a:pt x="2233" y="766"/>
                  </a:lnTo>
                  <a:lnTo>
                    <a:pt x="2234" y="775"/>
                  </a:lnTo>
                  <a:lnTo>
                    <a:pt x="2234" y="781"/>
                  </a:lnTo>
                  <a:lnTo>
                    <a:pt x="2233" y="786"/>
                  </a:lnTo>
                  <a:lnTo>
                    <a:pt x="2230" y="791"/>
                  </a:lnTo>
                  <a:lnTo>
                    <a:pt x="2228" y="796"/>
                  </a:lnTo>
                  <a:lnTo>
                    <a:pt x="2226" y="802"/>
                  </a:lnTo>
                  <a:lnTo>
                    <a:pt x="2224" y="807"/>
                  </a:lnTo>
                  <a:lnTo>
                    <a:pt x="2223" y="812"/>
                  </a:lnTo>
                  <a:lnTo>
                    <a:pt x="2223" y="818"/>
                  </a:lnTo>
                  <a:lnTo>
                    <a:pt x="2223" y="822"/>
                  </a:lnTo>
                  <a:lnTo>
                    <a:pt x="2224" y="824"/>
                  </a:lnTo>
                  <a:lnTo>
                    <a:pt x="2226" y="827"/>
                  </a:lnTo>
                  <a:lnTo>
                    <a:pt x="2229" y="828"/>
                  </a:lnTo>
                  <a:lnTo>
                    <a:pt x="2234" y="832"/>
                  </a:lnTo>
                  <a:lnTo>
                    <a:pt x="2240" y="834"/>
                  </a:lnTo>
                  <a:lnTo>
                    <a:pt x="2254" y="843"/>
                  </a:lnTo>
                  <a:lnTo>
                    <a:pt x="2267" y="854"/>
                  </a:lnTo>
                  <a:lnTo>
                    <a:pt x="2275" y="863"/>
                  </a:lnTo>
                  <a:lnTo>
                    <a:pt x="2284" y="873"/>
                  </a:lnTo>
                  <a:lnTo>
                    <a:pt x="2288" y="877"/>
                  </a:lnTo>
                  <a:lnTo>
                    <a:pt x="2293" y="879"/>
                  </a:lnTo>
                  <a:lnTo>
                    <a:pt x="2298" y="881"/>
                  </a:lnTo>
                  <a:lnTo>
                    <a:pt x="2304" y="882"/>
                  </a:lnTo>
                  <a:lnTo>
                    <a:pt x="2308" y="881"/>
                  </a:lnTo>
                  <a:lnTo>
                    <a:pt x="2312" y="879"/>
                  </a:lnTo>
                  <a:lnTo>
                    <a:pt x="2314" y="877"/>
                  </a:lnTo>
                  <a:lnTo>
                    <a:pt x="2316" y="873"/>
                  </a:lnTo>
                  <a:lnTo>
                    <a:pt x="2318" y="864"/>
                  </a:lnTo>
                  <a:lnTo>
                    <a:pt x="2322" y="855"/>
                  </a:lnTo>
                  <a:lnTo>
                    <a:pt x="2326" y="844"/>
                  </a:lnTo>
                  <a:lnTo>
                    <a:pt x="2331" y="833"/>
                  </a:lnTo>
                  <a:lnTo>
                    <a:pt x="2334" y="823"/>
                  </a:lnTo>
                  <a:lnTo>
                    <a:pt x="2337" y="810"/>
                  </a:lnTo>
                  <a:lnTo>
                    <a:pt x="2339" y="802"/>
                  </a:lnTo>
                  <a:lnTo>
                    <a:pt x="2342" y="794"/>
                  </a:lnTo>
                  <a:lnTo>
                    <a:pt x="2343" y="790"/>
                  </a:lnTo>
                  <a:lnTo>
                    <a:pt x="2346" y="788"/>
                  </a:lnTo>
                  <a:lnTo>
                    <a:pt x="2349" y="786"/>
                  </a:lnTo>
                  <a:lnTo>
                    <a:pt x="2353" y="785"/>
                  </a:lnTo>
                  <a:lnTo>
                    <a:pt x="2357" y="788"/>
                  </a:lnTo>
                  <a:lnTo>
                    <a:pt x="2359" y="791"/>
                  </a:lnTo>
                  <a:lnTo>
                    <a:pt x="2377" y="802"/>
                  </a:lnTo>
                  <a:lnTo>
                    <a:pt x="2392" y="813"/>
                  </a:lnTo>
                  <a:lnTo>
                    <a:pt x="2408" y="827"/>
                  </a:lnTo>
                  <a:lnTo>
                    <a:pt x="2421" y="839"/>
                  </a:lnTo>
                  <a:lnTo>
                    <a:pt x="2435" y="852"/>
                  </a:lnTo>
                  <a:lnTo>
                    <a:pt x="2451" y="863"/>
                  </a:lnTo>
                  <a:lnTo>
                    <a:pt x="2469" y="872"/>
                  </a:lnTo>
                  <a:lnTo>
                    <a:pt x="2487" y="879"/>
                  </a:lnTo>
                  <a:lnTo>
                    <a:pt x="2494" y="886"/>
                  </a:lnTo>
                  <a:lnTo>
                    <a:pt x="2497" y="892"/>
                  </a:lnTo>
                  <a:lnTo>
                    <a:pt x="2500" y="898"/>
                  </a:lnTo>
                  <a:lnTo>
                    <a:pt x="2502" y="906"/>
                  </a:lnTo>
                  <a:lnTo>
                    <a:pt x="2506" y="921"/>
                  </a:lnTo>
                  <a:lnTo>
                    <a:pt x="2511" y="936"/>
                  </a:lnTo>
                  <a:lnTo>
                    <a:pt x="2518" y="945"/>
                  </a:lnTo>
                  <a:lnTo>
                    <a:pt x="2524" y="951"/>
                  </a:lnTo>
                  <a:lnTo>
                    <a:pt x="2533" y="956"/>
                  </a:lnTo>
                  <a:lnTo>
                    <a:pt x="2543" y="960"/>
                  </a:lnTo>
                  <a:lnTo>
                    <a:pt x="2554" y="965"/>
                  </a:lnTo>
                  <a:lnTo>
                    <a:pt x="2564" y="972"/>
                  </a:lnTo>
                  <a:lnTo>
                    <a:pt x="2574" y="980"/>
                  </a:lnTo>
                  <a:lnTo>
                    <a:pt x="2582" y="987"/>
                  </a:lnTo>
                  <a:lnTo>
                    <a:pt x="2590" y="996"/>
                  </a:lnTo>
                  <a:lnTo>
                    <a:pt x="2600" y="1004"/>
                  </a:lnTo>
                  <a:lnTo>
                    <a:pt x="2610" y="1010"/>
                  </a:lnTo>
                  <a:lnTo>
                    <a:pt x="2623" y="1015"/>
                  </a:lnTo>
                  <a:lnTo>
                    <a:pt x="2633" y="1017"/>
                  </a:lnTo>
                  <a:lnTo>
                    <a:pt x="2643" y="1017"/>
                  </a:lnTo>
                  <a:lnTo>
                    <a:pt x="2652" y="1017"/>
                  </a:lnTo>
                  <a:lnTo>
                    <a:pt x="2662" y="1019"/>
                  </a:lnTo>
                  <a:lnTo>
                    <a:pt x="2667" y="1021"/>
                  </a:lnTo>
                  <a:lnTo>
                    <a:pt x="2671" y="1025"/>
                  </a:lnTo>
                  <a:lnTo>
                    <a:pt x="2673" y="1029"/>
                  </a:lnTo>
                  <a:lnTo>
                    <a:pt x="2674" y="1034"/>
                  </a:lnTo>
                  <a:lnTo>
                    <a:pt x="2677" y="1044"/>
                  </a:lnTo>
                  <a:lnTo>
                    <a:pt x="2679" y="1055"/>
                  </a:lnTo>
                  <a:lnTo>
                    <a:pt x="2682" y="1060"/>
                  </a:lnTo>
                  <a:lnTo>
                    <a:pt x="2684" y="1065"/>
                  </a:lnTo>
                  <a:lnTo>
                    <a:pt x="2688" y="1069"/>
                  </a:lnTo>
                  <a:lnTo>
                    <a:pt x="2692" y="1071"/>
                  </a:lnTo>
                  <a:lnTo>
                    <a:pt x="2702" y="1076"/>
                  </a:lnTo>
                  <a:lnTo>
                    <a:pt x="2712" y="1081"/>
                  </a:lnTo>
                  <a:lnTo>
                    <a:pt x="2722" y="1085"/>
                  </a:lnTo>
                  <a:lnTo>
                    <a:pt x="2731" y="1090"/>
                  </a:lnTo>
                  <a:lnTo>
                    <a:pt x="2738" y="1095"/>
                  </a:lnTo>
                  <a:lnTo>
                    <a:pt x="2745" y="1104"/>
                  </a:lnTo>
                  <a:lnTo>
                    <a:pt x="2750" y="1113"/>
                  </a:lnTo>
                  <a:lnTo>
                    <a:pt x="2753" y="1120"/>
                  </a:lnTo>
                  <a:lnTo>
                    <a:pt x="2759" y="1128"/>
                  </a:lnTo>
                  <a:lnTo>
                    <a:pt x="2766" y="1134"/>
                  </a:lnTo>
                  <a:lnTo>
                    <a:pt x="2787" y="1149"/>
                  </a:lnTo>
                  <a:lnTo>
                    <a:pt x="2806" y="1162"/>
                  </a:lnTo>
                  <a:lnTo>
                    <a:pt x="2815" y="1169"/>
                  </a:lnTo>
                  <a:lnTo>
                    <a:pt x="2824" y="1177"/>
                  </a:lnTo>
                  <a:lnTo>
                    <a:pt x="2833" y="1185"/>
                  </a:lnTo>
                  <a:lnTo>
                    <a:pt x="2843" y="1195"/>
                  </a:lnTo>
                  <a:lnTo>
                    <a:pt x="2846" y="1201"/>
                  </a:lnTo>
                  <a:lnTo>
                    <a:pt x="2850" y="1206"/>
                  </a:lnTo>
                  <a:lnTo>
                    <a:pt x="2855" y="1211"/>
                  </a:lnTo>
                  <a:lnTo>
                    <a:pt x="2861" y="1213"/>
                  </a:lnTo>
                  <a:lnTo>
                    <a:pt x="2879" y="1217"/>
                  </a:lnTo>
                  <a:lnTo>
                    <a:pt x="2897" y="1218"/>
                  </a:lnTo>
                  <a:lnTo>
                    <a:pt x="2904" y="1219"/>
                  </a:lnTo>
                  <a:lnTo>
                    <a:pt x="2910" y="1223"/>
                  </a:lnTo>
                  <a:lnTo>
                    <a:pt x="2917" y="1227"/>
                  </a:lnTo>
                  <a:lnTo>
                    <a:pt x="2923" y="1233"/>
                  </a:lnTo>
                  <a:lnTo>
                    <a:pt x="2932" y="1248"/>
                  </a:lnTo>
                  <a:lnTo>
                    <a:pt x="2940" y="1261"/>
                  </a:lnTo>
                  <a:lnTo>
                    <a:pt x="2946" y="1267"/>
                  </a:lnTo>
                  <a:lnTo>
                    <a:pt x="2951" y="1272"/>
                  </a:lnTo>
                  <a:lnTo>
                    <a:pt x="2957" y="1277"/>
                  </a:lnTo>
                  <a:lnTo>
                    <a:pt x="2966" y="1281"/>
                  </a:lnTo>
                  <a:lnTo>
                    <a:pt x="2982" y="1283"/>
                  </a:lnTo>
                  <a:lnTo>
                    <a:pt x="2999" y="1285"/>
                  </a:lnTo>
                  <a:lnTo>
                    <a:pt x="3006" y="1287"/>
                  </a:lnTo>
                  <a:lnTo>
                    <a:pt x="3012" y="1291"/>
                  </a:lnTo>
                  <a:lnTo>
                    <a:pt x="3017" y="1295"/>
                  </a:lnTo>
                  <a:lnTo>
                    <a:pt x="3022" y="1300"/>
                  </a:lnTo>
                  <a:lnTo>
                    <a:pt x="3031" y="1310"/>
                  </a:lnTo>
                  <a:lnTo>
                    <a:pt x="3038" y="1320"/>
                  </a:lnTo>
                  <a:lnTo>
                    <a:pt x="3046" y="1329"/>
                  </a:lnTo>
                  <a:lnTo>
                    <a:pt x="3055" y="1337"/>
                  </a:lnTo>
                  <a:lnTo>
                    <a:pt x="3060" y="1340"/>
                  </a:lnTo>
                  <a:lnTo>
                    <a:pt x="3066" y="1342"/>
                  </a:lnTo>
                  <a:lnTo>
                    <a:pt x="3072" y="1344"/>
                  </a:lnTo>
                  <a:lnTo>
                    <a:pt x="3079" y="1345"/>
                  </a:lnTo>
                  <a:lnTo>
                    <a:pt x="3090" y="1344"/>
                  </a:lnTo>
                  <a:lnTo>
                    <a:pt x="3100" y="1342"/>
                  </a:lnTo>
                  <a:lnTo>
                    <a:pt x="3110" y="1341"/>
                  </a:lnTo>
                  <a:lnTo>
                    <a:pt x="3121" y="1340"/>
                  </a:lnTo>
                  <a:lnTo>
                    <a:pt x="3121" y="1330"/>
                  </a:lnTo>
                  <a:lnTo>
                    <a:pt x="3124" y="1320"/>
                  </a:lnTo>
                  <a:lnTo>
                    <a:pt x="3125" y="1311"/>
                  </a:lnTo>
                  <a:lnTo>
                    <a:pt x="3126" y="1300"/>
                  </a:lnTo>
                  <a:lnTo>
                    <a:pt x="3127" y="1288"/>
                  </a:lnTo>
                  <a:lnTo>
                    <a:pt x="3127" y="1277"/>
                  </a:lnTo>
                  <a:lnTo>
                    <a:pt x="3129" y="1272"/>
                  </a:lnTo>
                  <a:lnTo>
                    <a:pt x="3131" y="1268"/>
                  </a:lnTo>
                  <a:lnTo>
                    <a:pt x="3134" y="1266"/>
                  </a:lnTo>
                  <a:lnTo>
                    <a:pt x="3139" y="1265"/>
                  </a:lnTo>
                  <a:lnTo>
                    <a:pt x="3144" y="1266"/>
                  </a:lnTo>
                  <a:lnTo>
                    <a:pt x="3148" y="1268"/>
                  </a:lnTo>
                  <a:lnTo>
                    <a:pt x="3150" y="1272"/>
                  </a:lnTo>
                  <a:lnTo>
                    <a:pt x="3153" y="1276"/>
                  </a:lnTo>
                  <a:lnTo>
                    <a:pt x="3155" y="1287"/>
                  </a:lnTo>
                  <a:lnTo>
                    <a:pt x="3158" y="1298"/>
                  </a:lnTo>
                  <a:lnTo>
                    <a:pt x="3163" y="1308"/>
                  </a:lnTo>
                  <a:lnTo>
                    <a:pt x="3168" y="1317"/>
                  </a:lnTo>
                  <a:lnTo>
                    <a:pt x="3174" y="1325"/>
                  </a:lnTo>
                  <a:lnTo>
                    <a:pt x="3181" y="1332"/>
                  </a:lnTo>
                  <a:lnTo>
                    <a:pt x="3195" y="1345"/>
                  </a:lnTo>
                  <a:lnTo>
                    <a:pt x="3210" y="1356"/>
                  </a:lnTo>
                  <a:lnTo>
                    <a:pt x="3218" y="1364"/>
                  </a:lnTo>
                  <a:lnTo>
                    <a:pt x="3224" y="1371"/>
                  </a:lnTo>
                  <a:lnTo>
                    <a:pt x="3228" y="1374"/>
                  </a:lnTo>
                  <a:lnTo>
                    <a:pt x="3232" y="1376"/>
                  </a:lnTo>
                  <a:lnTo>
                    <a:pt x="3237" y="1379"/>
                  </a:lnTo>
                  <a:lnTo>
                    <a:pt x="3242" y="1379"/>
                  </a:lnTo>
                  <a:lnTo>
                    <a:pt x="3268" y="1379"/>
                  </a:lnTo>
                  <a:lnTo>
                    <a:pt x="3286" y="1376"/>
                  </a:lnTo>
                  <a:lnTo>
                    <a:pt x="3303" y="1374"/>
                  </a:lnTo>
                  <a:lnTo>
                    <a:pt x="3308" y="1374"/>
                  </a:lnTo>
                  <a:lnTo>
                    <a:pt x="3313" y="1374"/>
                  </a:lnTo>
                  <a:lnTo>
                    <a:pt x="3313" y="1374"/>
                  </a:lnTo>
                  <a:lnTo>
                    <a:pt x="3309" y="1361"/>
                  </a:lnTo>
                  <a:lnTo>
                    <a:pt x="3307" y="1349"/>
                  </a:lnTo>
                  <a:lnTo>
                    <a:pt x="3306" y="1336"/>
                  </a:lnTo>
                  <a:lnTo>
                    <a:pt x="3304" y="1323"/>
                  </a:lnTo>
                  <a:lnTo>
                    <a:pt x="3306" y="1316"/>
                  </a:lnTo>
                  <a:lnTo>
                    <a:pt x="3307" y="1308"/>
                  </a:lnTo>
                  <a:lnTo>
                    <a:pt x="3308" y="1302"/>
                  </a:lnTo>
                  <a:lnTo>
                    <a:pt x="3311" y="1295"/>
                  </a:lnTo>
                  <a:lnTo>
                    <a:pt x="3316" y="1283"/>
                  </a:lnTo>
                  <a:lnTo>
                    <a:pt x="3322" y="1271"/>
                  </a:lnTo>
                  <a:lnTo>
                    <a:pt x="3328" y="1259"/>
                  </a:lnTo>
                  <a:lnTo>
                    <a:pt x="3333" y="1247"/>
                  </a:lnTo>
                  <a:lnTo>
                    <a:pt x="3336" y="1241"/>
                  </a:lnTo>
                  <a:lnTo>
                    <a:pt x="3338" y="1234"/>
                  </a:lnTo>
                  <a:lnTo>
                    <a:pt x="3338" y="1227"/>
                  </a:lnTo>
                  <a:lnTo>
                    <a:pt x="3340" y="1219"/>
                  </a:lnTo>
                  <a:lnTo>
                    <a:pt x="3340" y="1175"/>
                  </a:lnTo>
                  <a:lnTo>
                    <a:pt x="3261" y="1175"/>
                  </a:lnTo>
                  <a:lnTo>
                    <a:pt x="3261" y="1149"/>
                  </a:lnTo>
                  <a:lnTo>
                    <a:pt x="3258" y="1126"/>
                  </a:lnTo>
                  <a:lnTo>
                    <a:pt x="3255" y="1115"/>
                  </a:lnTo>
                  <a:lnTo>
                    <a:pt x="3252" y="1105"/>
                  </a:lnTo>
                  <a:lnTo>
                    <a:pt x="3247" y="1094"/>
                  </a:lnTo>
                  <a:lnTo>
                    <a:pt x="3239" y="1084"/>
                  </a:lnTo>
                  <a:lnTo>
                    <a:pt x="3232" y="1076"/>
                  </a:lnTo>
                  <a:lnTo>
                    <a:pt x="3223" y="1071"/>
                  </a:lnTo>
                  <a:lnTo>
                    <a:pt x="3214" y="1069"/>
                  </a:lnTo>
                  <a:lnTo>
                    <a:pt x="3204" y="1066"/>
                  </a:lnTo>
                  <a:lnTo>
                    <a:pt x="3184" y="1065"/>
                  </a:lnTo>
                  <a:lnTo>
                    <a:pt x="3163" y="1065"/>
                  </a:lnTo>
                  <a:lnTo>
                    <a:pt x="3163" y="1010"/>
                  </a:lnTo>
                  <a:lnTo>
                    <a:pt x="3161" y="1002"/>
                  </a:lnTo>
                  <a:lnTo>
                    <a:pt x="3158" y="995"/>
                  </a:lnTo>
                  <a:lnTo>
                    <a:pt x="3154" y="990"/>
                  </a:lnTo>
                  <a:lnTo>
                    <a:pt x="3148" y="985"/>
                  </a:lnTo>
                  <a:lnTo>
                    <a:pt x="3141" y="982"/>
                  </a:lnTo>
                  <a:lnTo>
                    <a:pt x="3134" y="978"/>
                  </a:lnTo>
                  <a:lnTo>
                    <a:pt x="3125" y="977"/>
                  </a:lnTo>
                  <a:lnTo>
                    <a:pt x="3117" y="976"/>
                  </a:lnTo>
                  <a:lnTo>
                    <a:pt x="3117" y="919"/>
                  </a:lnTo>
                  <a:lnTo>
                    <a:pt x="3116" y="906"/>
                  </a:lnTo>
                  <a:lnTo>
                    <a:pt x="3112" y="894"/>
                  </a:lnTo>
                  <a:lnTo>
                    <a:pt x="3107" y="883"/>
                  </a:lnTo>
                  <a:lnTo>
                    <a:pt x="3101" y="873"/>
                  </a:lnTo>
                  <a:lnTo>
                    <a:pt x="3087" y="853"/>
                  </a:lnTo>
                  <a:lnTo>
                    <a:pt x="3072" y="830"/>
                  </a:lnTo>
                  <a:lnTo>
                    <a:pt x="3065" y="813"/>
                  </a:lnTo>
                  <a:lnTo>
                    <a:pt x="3058" y="796"/>
                  </a:lnTo>
                  <a:lnTo>
                    <a:pt x="3055" y="788"/>
                  </a:lnTo>
                  <a:lnTo>
                    <a:pt x="3051" y="780"/>
                  </a:lnTo>
                  <a:lnTo>
                    <a:pt x="3046" y="773"/>
                  </a:lnTo>
                  <a:lnTo>
                    <a:pt x="3041" y="764"/>
                  </a:lnTo>
                  <a:lnTo>
                    <a:pt x="3033" y="756"/>
                  </a:lnTo>
                  <a:lnTo>
                    <a:pt x="3026" y="750"/>
                  </a:lnTo>
                  <a:lnTo>
                    <a:pt x="3017" y="745"/>
                  </a:lnTo>
                  <a:lnTo>
                    <a:pt x="3010" y="740"/>
                  </a:lnTo>
                  <a:lnTo>
                    <a:pt x="3002" y="736"/>
                  </a:lnTo>
                  <a:lnTo>
                    <a:pt x="2993" y="731"/>
                  </a:lnTo>
                  <a:lnTo>
                    <a:pt x="2987" y="725"/>
                  </a:lnTo>
                  <a:lnTo>
                    <a:pt x="2979" y="716"/>
                  </a:lnTo>
                  <a:lnTo>
                    <a:pt x="2974" y="709"/>
                  </a:lnTo>
                  <a:lnTo>
                    <a:pt x="2972" y="701"/>
                  </a:lnTo>
                  <a:lnTo>
                    <a:pt x="2969" y="694"/>
                  </a:lnTo>
                  <a:lnTo>
                    <a:pt x="2967" y="686"/>
                  </a:lnTo>
                  <a:lnTo>
                    <a:pt x="2964" y="671"/>
                  </a:lnTo>
                  <a:lnTo>
                    <a:pt x="2961" y="653"/>
                  </a:lnTo>
                  <a:lnTo>
                    <a:pt x="2961" y="653"/>
                  </a:lnTo>
                  <a:lnTo>
                    <a:pt x="2946" y="657"/>
                  </a:lnTo>
                  <a:lnTo>
                    <a:pt x="2928" y="658"/>
                  </a:lnTo>
                  <a:lnTo>
                    <a:pt x="2923" y="658"/>
                  </a:lnTo>
                  <a:lnTo>
                    <a:pt x="2919" y="657"/>
                  </a:lnTo>
                  <a:lnTo>
                    <a:pt x="2914" y="655"/>
                  </a:lnTo>
                  <a:lnTo>
                    <a:pt x="2912" y="652"/>
                  </a:lnTo>
                  <a:lnTo>
                    <a:pt x="2907" y="645"/>
                  </a:lnTo>
                  <a:lnTo>
                    <a:pt x="2902" y="637"/>
                  </a:lnTo>
                  <a:lnTo>
                    <a:pt x="2897" y="616"/>
                  </a:lnTo>
                  <a:lnTo>
                    <a:pt x="2890" y="594"/>
                  </a:lnTo>
                  <a:lnTo>
                    <a:pt x="2883" y="581"/>
                  </a:lnTo>
                  <a:lnTo>
                    <a:pt x="2874" y="567"/>
                  </a:lnTo>
                  <a:lnTo>
                    <a:pt x="2864" y="556"/>
                  </a:lnTo>
                  <a:lnTo>
                    <a:pt x="2853" y="547"/>
                  </a:lnTo>
                  <a:lnTo>
                    <a:pt x="2840" y="539"/>
                  </a:lnTo>
                  <a:lnTo>
                    <a:pt x="2826" y="533"/>
                  </a:lnTo>
                  <a:lnTo>
                    <a:pt x="2811" y="530"/>
                  </a:lnTo>
                  <a:lnTo>
                    <a:pt x="2795" y="529"/>
                  </a:lnTo>
                  <a:lnTo>
                    <a:pt x="2777" y="529"/>
                  </a:lnTo>
                  <a:lnTo>
                    <a:pt x="2762" y="533"/>
                  </a:lnTo>
                  <a:lnTo>
                    <a:pt x="2748" y="537"/>
                  </a:lnTo>
                  <a:lnTo>
                    <a:pt x="2735" y="541"/>
                  </a:lnTo>
                  <a:lnTo>
                    <a:pt x="2721" y="546"/>
                  </a:lnTo>
                  <a:lnTo>
                    <a:pt x="2707" y="549"/>
                  </a:lnTo>
                  <a:lnTo>
                    <a:pt x="2692" y="552"/>
                  </a:lnTo>
                  <a:lnTo>
                    <a:pt x="2674" y="553"/>
                  </a:lnTo>
                  <a:lnTo>
                    <a:pt x="2638" y="553"/>
                  </a:lnTo>
                  <a:lnTo>
                    <a:pt x="2638" y="533"/>
                  </a:lnTo>
                  <a:lnTo>
                    <a:pt x="2639" y="525"/>
                  </a:lnTo>
                  <a:lnTo>
                    <a:pt x="2642" y="519"/>
                  </a:lnTo>
                  <a:lnTo>
                    <a:pt x="2644" y="513"/>
                  </a:lnTo>
                  <a:lnTo>
                    <a:pt x="2648" y="507"/>
                  </a:lnTo>
                  <a:lnTo>
                    <a:pt x="2656" y="495"/>
                  </a:lnTo>
                  <a:lnTo>
                    <a:pt x="2662" y="482"/>
                  </a:lnTo>
                  <a:lnTo>
                    <a:pt x="2682" y="440"/>
                  </a:lnTo>
                  <a:lnTo>
                    <a:pt x="2701" y="404"/>
                  </a:lnTo>
                  <a:lnTo>
                    <a:pt x="2708" y="386"/>
                  </a:lnTo>
                  <a:lnTo>
                    <a:pt x="2715" y="366"/>
                  </a:lnTo>
                  <a:lnTo>
                    <a:pt x="2717" y="356"/>
                  </a:lnTo>
                  <a:lnTo>
                    <a:pt x="2720" y="346"/>
                  </a:lnTo>
                  <a:lnTo>
                    <a:pt x="2720" y="335"/>
                  </a:lnTo>
                  <a:lnTo>
                    <a:pt x="2721" y="322"/>
                  </a:lnTo>
                  <a:lnTo>
                    <a:pt x="2720" y="312"/>
                  </a:lnTo>
                  <a:lnTo>
                    <a:pt x="2717" y="302"/>
                  </a:lnTo>
                  <a:lnTo>
                    <a:pt x="2712" y="293"/>
                  </a:lnTo>
                  <a:lnTo>
                    <a:pt x="2707" y="286"/>
                  </a:lnTo>
                  <a:lnTo>
                    <a:pt x="2692" y="271"/>
                  </a:lnTo>
                  <a:lnTo>
                    <a:pt x="2676" y="257"/>
                  </a:lnTo>
                  <a:lnTo>
                    <a:pt x="2663" y="243"/>
                  </a:lnTo>
                  <a:lnTo>
                    <a:pt x="2653" y="228"/>
                  </a:lnTo>
                  <a:lnTo>
                    <a:pt x="2648" y="222"/>
                  </a:lnTo>
                  <a:lnTo>
                    <a:pt x="2642" y="217"/>
                  </a:lnTo>
                  <a:lnTo>
                    <a:pt x="2638" y="214"/>
                  </a:lnTo>
                  <a:lnTo>
                    <a:pt x="2634" y="213"/>
                  </a:lnTo>
                  <a:lnTo>
                    <a:pt x="2631" y="212"/>
                  </a:lnTo>
                  <a:lnTo>
                    <a:pt x="2625" y="212"/>
                  </a:lnTo>
                  <a:lnTo>
                    <a:pt x="2615" y="213"/>
                  </a:lnTo>
                  <a:lnTo>
                    <a:pt x="2608" y="214"/>
                  </a:lnTo>
                  <a:lnTo>
                    <a:pt x="2600" y="218"/>
                  </a:lnTo>
                  <a:lnTo>
                    <a:pt x="2593" y="222"/>
                  </a:lnTo>
                  <a:lnTo>
                    <a:pt x="2585" y="226"/>
                  </a:lnTo>
                  <a:lnTo>
                    <a:pt x="2578" y="229"/>
                  </a:lnTo>
                  <a:lnTo>
                    <a:pt x="2570" y="232"/>
                  </a:lnTo>
                  <a:lnTo>
                    <a:pt x="2560" y="233"/>
                  </a:lnTo>
                  <a:lnTo>
                    <a:pt x="2553" y="232"/>
                  </a:lnTo>
                  <a:lnTo>
                    <a:pt x="2546" y="231"/>
                  </a:lnTo>
                  <a:lnTo>
                    <a:pt x="2539" y="228"/>
                  </a:lnTo>
                  <a:lnTo>
                    <a:pt x="2534" y="224"/>
                  </a:lnTo>
                  <a:lnTo>
                    <a:pt x="2523" y="216"/>
                  </a:lnTo>
                  <a:lnTo>
                    <a:pt x="2513" y="207"/>
                  </a:lnTo>
                  <a:lnTo>
                    <a:pt x="2502" y="197"/>
                  </a:lnTo>
                  <a:lnTo>
                    <a:pt x="2491" y="188"/>
                  </a:lnTo>
                  <a:lnTo>
                    <a:pt x="2485" y="184"/>
                  </a:lnTo>
                  <a:lnTo>
                    <a:pt x="2479" y="182"/>
                  </a:lnTo>
                  <a:lnTo>
                    <a:pt x="2472" y="180"/>
                  </a:lnTo>
                  <a:lnTo>
                    <a:pt x="2464" y="180"/>
                  </a:lnTo>
                  <a:lnTo>
                    <a:pt x="2454" y="182"/>
                  </a:lnTo>
                  <a:lnTo>
                    <a:pt x="2445" y="184"/>
                  </a:lnTo>
                  <a:lnTo>
                    <a:pt x="2435" y="187"/>
                  </a:lnTo>
                  <a:lnTo>
                    <a:pt x="2425" y="188"/>
                  </a:lnTo>
                  <a:lnTo>
                    <a:pt x="2420" y="187"/>
                  </a:lnTo>
                  <a:lnTo>
                    <a:pt x="2417" y="184"/>
                  </a:lnTo>
                  <a:lnTo>
                    <a:pt x="2416" y="182"/>
                  </a:lnTo>
                  <a:lnTo>
                    <a:pt x="2415" y="177"/>
                  </a:lnTo>
                  <a:lnTo>
                    <a:pt x="2412" y="168"/>
                  </a:lnTo>
                  <a:lnTo>
                    <a:pt x="2408" y="159"/>
                  </a:lnTo>
                  <a:lnTo>
                    <a:pt x="2406" y="155"/>
                  </a:lnTo>
                  <a:lnTo>
                    <a:pt x="2402" y="153"/>
                  </a:lnTo>
                  <a:lnTo>
                    <a:pt x="2398" y="152"/>
                  </a:lnTo>
                  <a:lnTo>
                    <a:pt x="2395" y="150"/>
                  </a:lnTo>
                  <a:lnTo>
                    <a:pt x="2386" y="149"/>
                  </a:lnTo>
                  <a:lnTo>
                    <a:pt x="2377" y="148"/>
                  </a:lnTo>
                  <a:lnTo>
                    <a:pt x="2377" y="148"/>
                  </a:lnTo>
                  <a:lnTo>
                    <a:pt x="2372" y="153"/>
                  </a:lnTo>
                  <a:lnTo>
                    <a:pt x="2367" y="159"/>
                  </a:lnTo>
                  <a:lnTo>
                    <a:pt x="2363" y="165"/>
                  </a:lnTo>
                  <a:lnTo>
                    <a:pt x="2359" y="172"/>
                  </a:lnTo>
                  <a:lnTo>
                    <a:pt x="2353" y="184"/>
                  </a:lnTo>
                  <a:lnTo>
                    <a:pt x="2347" y="197"/>
                  </a:lnTo>
                  <a:lnTo>
                    <a:pt x="2341" y="208"/>
                  </a:lnTo>
                  <a:lnTo>
                    <a:pt x="2333" y="217"/>
                  </a:lnTo>
                  <a:lnTo>
                    <a:pt x="2329" y="221"/>
                  </a:lnTo>
                  <a:lnTo>
                    <a:pt x="2324" y="223"/>
                  </a:lnTo>
                  <a:lnTo>
                    <a:pt x="2318" y="224"/>
                  </a:lnTo>
                  <a:lnTo>
                    <a:pt x="2310" y="224"/>
                  </a:lnTo>
                  <a:lnTo>
                    <a:pt x="2302" y="224"/>
                  </a:lnTo>
                  <a:lnTo>
                    <a:pt x="2294" y="224"/>
                  </a:lnTo>
                  <a:lnTo>
                    <a:pt x="2285" y="222"/>
                  </a:lnTo>
                  <a:lnTo>
                    <a:pt x="2278" y="219"/>
                  </a:lnTo>
                  <a:lnTo>
                    <a:pt x="2272" y="217"/>
                  </a:lnTo>
                  <a:lnTo>
                    <a:pt x="2265" y="212"/>
                  </a:lnTo>
                  <a:lnTo>
                    <a:pt x="2262" y="205"/>
                  </a:lnTo>
                  <a:lnTo>
                    <a:pt x="2258" y="198"/>
                  </a:lnTo>
                  <a:lnTo>
                    <a:pt x="2254" y="182"/>
                  </a:lnTo>
                  <a:lnTo>
                    <a:pt x="2251" y="167"/>
                  </a:lnTo>
                  <a:lnTo>
                    <a:pt x="2250" y="159"/>
                  </a:lnTo>
                  <a:lnTo>
                    <a:pt x="2248" y="152"/>
                  </a:lnTo>
                  <a:lnTo>
                    <a:pt x="2245" y="143"/>
                  </a:lnTo>
                  <a:lnTo>
                    <a:pt x="2241" y="135"/>
                  </a:lnTo>
                  <a:lnTo>
                    <a:pt x="2228" y="121"/>
                  </a:lnTo>
                  <a:lnTo>
                    <a:pt x="2215" y="108"/>
                  </a:lnTo>
                  <a:lnTo>
                    <a:pt x="2209" y="101"/>
                  </a:lnTo>
                  <a:lnTo>
                    <a:pt x="2201" y="95"/>
                  </a:lnTo>
                  <a:lnTo>
                    <a:pt x="2194" y="90"/>
                  </a:lnTo>
                  <a:lnTo>
                    <a:pt x="2184" y="88"/>
                  </a:lnTo>
                  <a:lnTo>
                    <a:pt x="2170" y="80"/>
                  </a:lnTo>
                  <a:lnTo>
                    <a:pt x="2157" y="72"/>
                  </a:lnTo>
                  <a:lnTo>
                    <a:pt x="2147" y="62"/>
                  </a:lnTo>
                  <a:lnTo>
                    <a:pt x="2139" y="52"/>
                  </a:lnTo>
                  <a:lnTo>
                    <a:pt x="2131" y="41"/>
                  </a:lnTo>
                  <a:lnTo>
                    <a:pt x="2123" y="27"/>
                  </a:lnTo>
                  <a:lnTo>
                    <a:pt x="2117" y="15"/>
                  </a:lnTo>
                  <a:lnTo>
                    <a:pt x="2110" y="0"/>
                  </a:lnTo>
                  <a:lnTo>
                    <a:pt x="2067" y="22"/>
                  </a:lnTo>
                  <a:lnTo>
                    <a:pt x="2028" y="44"/>
                  </a:lnTo>
                  <a:lnTo>
                    <a:pt x="2021" y="50"/>
                  </a:lnTo>
                  <a:lnTo>
                    <a:pt x="2012" y="56"/>
                  </a:lnTo>
                  <a:lnTo>
                    <a:pt x="2006" y="64"/>
                  </a:lnTo>
                  <a:lnTo>
                    <a:pt x="1999" y="71"/>
                  </a:lnTo>
                  <a:lnTo>
                    <a:pt x="1993" y="80"/>
                  </a:lnTo>
                  <a:lnTo>
                    <a:pt x="1989" y="90"/>
                  </a:lnTo>
                  <a:lnTo>
                    <a:pt x="1985" y="100"/>
                  </a:lnTo>
                  <a:lnTo>
                    <a:pt x="1983" y="113"/>
                  </a:lnTo>
                  <a:lnTo>
                    <a:pt x="2003" y="194"/>
                  </a:lnTo>
                  <a:lnTo>
                    <a:pt x="2002" y="211"/>
                  </a:lnTo>
                  <a:lnTo>
                    <a:pt x="2003" y="227"/>
                  </a:lnTo>
                  <a:lnTo>
                    <a:pt x="1992" y="229"/>
                  </a:lnTo>
                  <a:lnTo>
                    <a:pt x="1980" y="231"/>
                  </a:lnTo>
                  <a:lnTo>
                    <a:pt x="1970" y="229"/>
                  </a:lnTo>
                  <a:lnTo>
                    <a:pt x="1962" y="228"/>
                  </a:lnTo>
                  <a:lnTo>
                    <a:pt x="1954" y="226"/>
                  </a:lnTo>
                  <a:lnTo>
                    <a:pt x="1945" y="223"/>
                  </a:lnTo>
                  <a:lnTo>
                    <a:pt x="1938" y="221"/>
                  </a:lnTo>
                  <a:lnTo>
                    <a:pt x="1929" y="219"/>
                  </a:lnTo>
                  <a:lnTo>
                    <a:pt x="1920" y="218"/>
                  </a:lnTo>
                  <a:lnTo>
                    <a:pt x="1910" y="217"/>
                  </a:lnTo>
                  <a:lnTo>
                    <a:pt x="1904" y="217"/>
                  </a:lnTo>
                  <a:lnTo>
                    <a:pt x="1899" y="218"/>
                  </a:lnTo>
                  <a:lnTo>
                    <a:pt x="1894" y="219"/>
                  </a:lnTo>
                  <a:lnTo>
                    <a:pt x="1890" y="222"/>
                  </a:lnTo>
                  <a:lnTo>
                    <a:pt x="1881" y="228"/>
                  </a:lnTo>
                  <a:lnTo>
                    <a:pt x="1875" y="236"/>
                  </a:lnTo>
                  <a:lnTo>
                    <a:pt x="1869" y="246"/>
                  </a:lnTo>
                  <a:lnTo>
                    <a:pt x="1865" y="256"/>
                  </a:lnTo>
                  <a:lnTo>
                    <a:pt x="1860" y="267"/>
                  </a:lnTo>
                  <a:lnTo>
                    <a:pt x="1856" y="278"/>
                  </a:lnTo>
                  <a:lnTo>
                    <a:pt x="1854" y="290"/>
                  </a:lnTo>
                  <a:lnTo>
                    <a:pt x="1854" y="301"/>
                  </a:lnTo>
                  <a:lnTo>
                    <a:pt x="1852" y="307"/>
                  </a:lnTo>
                  <a:lnTo>
                    <a:pt x="1850" y="311"/>
                  </a:lnTo>
                  <a:lnTo>
                    <a:pt x="1847" y="313"/>
                  </a:lnTo>
                  <a:lnTo>
                    <a:pt x="1842" y="315"/>
                  </a:lnTo>
                  <a:lnTo>
                    <a:pt x="1835" y="313"/>
                  </a:lnTo>
                  <a:lnTo>
                    <a:pt x="1827" y="311"/>
                  </a:lnTo>
                  <a:lnTo>
                    <a:pt x="1821" y="306"/>
                  </a:lnTo>
                  <a:lnTo>
                    <a:pt x="1816" y="301"/>
                  </a:lnTo>
                  <a:lnTo>
                    <a:pt x="1811" y="293"/>
                  </a:lnTo>
                  <a:lnTo>
                    <a:pt x="1807" y="286"/>
                  </a:lnTo>
                  <a:lnTo>
                    <a:pt x="1803" y="278"/>
                  </a:lnTo>
                  <a:lnTo>
                    <a:pt x="1801" y="269"/>
                  </a:lnTo>
                  <a:lnTo>
                    <a:pt x="1795" y="254"/>
                  </a:lnTo>
                  <a:lnTo>
                    <a:pt x="1791" y="242"/>
                  </a:lnTo>
                  <a:lnTo>
                    <a:pt x="1787" y="228"/>
                  </a:lnTo>
                  <a:lnTo>
                    <a:pt x="1785" y="216"/>
                  </a:lnTo>
                  <a:lnTo>
                    <a:pt x="1782" y="189"/>
                  </a:lnTo>
                  <a:lnTo>
                    <a:pt x="1780" y="159"/>
                  </a:lnTo>
                  <a:lnTo>
                    <a:pt x="1766" y="157"/>
                  </a:lnTo>
                  <a:lnTo>
                    <a:pt x="1747" y="162"/>
                  </a:lnTo>
                  <a:lnTo>
                    <a:pt x="1728" y="167"/>
                  </a:lnTo>
                  <a:lnTo>
                    <a:pt x="1711" y="170"/>
                  </a:lnTo>
                  <a:lnTo>
                    <a:pt x="1694" y="173"/>
                  </a:lnTo>
                  <a:lnTo>
                    <a:pt x="1678" y="175"/>
                  </a:lnTo>
                  <a:lnTo>
                    <a:pt x="1660" y="177"/>
                  </a:lnTo>
                  <a:lnTo>
                    <a:pt x="1642" y="177"/>
                  </a:lnTo>
                  <a:lnTo>
                    <a:pt x="1620" y="177"/>
                  </a:lnTo>
                  <a:lnTo>
                    <a:pt x="1621" y="197"/>
                  </a:lnTo>
                  <a:lnTo>
                    <a:pt x="1621" y="216"/>
                  </a:lnTo>
                  <a:lnTo>
                    <a:pt x="1620" y="224"/>
                  </a:lnTo>
                  <a:lnTo>
                    <a:pt x="1618" y="232"/>
                  </a:lnTo>
                  <a:lnTo>
                    <a:pt x="1615" y="236"/>
                  </a:lnTo>
                  <a:lnTo>
                    <a:pt x="1613" y="238"/>
                  </a:lnTo>
                  <a:lnTo>
                    <a:pt x="1609" y="241"/>
                  </a:lnTo>
                  <a:lnTo>
                    <a:pt x="1605" y="243"/>
                  </a:lnTo>
                  <a:lnTo>
                    <a:pt x="1589" y="251"/>
                  </a:lnTo>
                  <a:lnTo>
                    <a:pt x="1575" y="256"/>
                  </a:lnTo>
                  <a:lnTo>
                    <a:pt x="1561" y="258"/>
                  </a:lnTo>
                  <a:lnTo>
                    <a:pt x="1544" y="259"/>
                  </a:lnTo>
                  <a:lnTo>
                    <a:pt x="1532" y="258"/>
                  </a:lnTo>
                  <a:lnTo>
                    <a:pt x="1521" y="256"/>
                  </a:lnTo>
                  <a:lnTo>
                    <a:pt x="1511" y="252"/>
                  </a:lnTo>
                  <a:lnTo>
                    <a:pt x="1499" y="251"/>
                  </a:lnTo>
                  <a:lnTo>
                    <a:pt x="1487" y="252"/>
                  </a:lnTo>
                  <a:lnTo>
                    <a:pt x="1476" y="254"/>
                  </a:lnTo>
                  <a:lnTo>
                    <a:pt x="1466" y="257"/>
                  </a:lnTo>
                  <a:lnTo>
                    <a:pt x="1457" y="261"/>
                  </a:lnTo>
                  <a:lnTo>
                    <a:pt x="1447" y="264"/>
                  </a:lnTo>
                  <a:lnTo>
                    <a:pt x="1437" y="267"/>
                  </a:lnTo>
                  <a:lnTo>
                    <a:pt x="1426" y="269"/>
                  </a:lnTo>
                  <a:lnTo>
                    <a:pt x="1414" y="269"/>
                  </a:lnTo>
                  <a:lnTo>
                    <a:pt x="1408" y="269"/>
                  </a:lnTo>
                  <a:lnTo>
                    <a:pt x="1403" y="268"/>
                  </a:lnTo>
                  <a:lnTo>
                    <a:pt x="1398" y="266"/>
                  </a:lnTo>
                  <a:lnTo>
                    <a:pt x="1393" y="263"/>
                  </a:lnTo>
                  <a:lnTo>
                    <a:pt x="1388" y="261"/>
                  </a:lnTo>
                  <a:lnTo>
                    <a:pt x="1383" y="258"/>
                  </a:lnTo>
                  <a:lnTo>
                    <a:pt x="1378" y="257"/>
                  </a:lnTo>
                  <a:lnTo>
                    <a:pt x="1372" y="257"/>
                  </a:lnTo>
                  <a:lnTo>
                    <a:pt x="1362" y="257"/>
                  </a:lnTo>
                  <a:lnTo>
                    <a:pt x="1353" y="259"/>
                  </a:lnTo>
                  <a:lnTo>
                    <a:pt x="1344" y="261"/>
                  </a:lnTo>
                  <a:lnTo>
                    <a:pt x="1334" y="262"/>
                  </a:lnTo>
                  <a:lnTo>
                    <a:pt x="1318" y="262"/>
                  </a:lnTo>
                  <a:lnTo>
                    <a:pt x="1303" y="261"/>
                  </a:lnTo>
                  <a:lnTo>
                    <a:pt x="1289" y="257"/>
                  </a:lnTo>
                  <a:lnTo>
                    <a:pt x="1274" y="251"/>
                  </a:lnTo>
                  <a:lnTo>
                    <a:pt x="1261" y="243"/>
                  </a:lnTo>
                  <a:lnTo>
                    <a:pt x="1251" y="234"/>
                  </a:lnTo>
                  <a:lnTo>
                    <a:pt x="1241" y="226"/>
                  </a:lnTo>
                  <a:lnTo>
                    <a:pt x="1232" y="216"/>
                  </a:lnTo>
                  <a:lnTo>
                    <a:pt x="1222" y="207"/>
                  </a:lnTo>
                  <a:lnTo>
                    <a:pt x="1212" y="199"/>
                  </a:lnTo>
                  <a:lnTo>
                    <a:pt x="1207" y="197"/>
                  </a:lnTo>
                  <a:lnTo>
                    <a:pt x="1201" y="195"/>
                  </a:lnTo>
                  <a:lnTo>
                    <a:pt x="1195" y="193"/>
                  </a:lnTo>
                  <a:lnTo>
                    <a:pt x="1187" y="193"/>
                  </a:lnTo>
                  <a:lnTo>
                    <a:pt x="1181" y="193"/>
                  </a:lnTo>
                  <a:lnTo>
                    <a:pt x="1176" y="195"/>
                  </a:lnTo>
                  <a:lnTo>
                    <a:pt x="1171" y="197"/>
                  </a:lnTo>
                  <a:lnTo>
                    <a:pt x="1166" y="200"/>
                  </a:lnTo>
                  <a:lnTo>
                    <a:pt x="1158" y="208"/>
                  </a:lnTo>
                  <a:lnTo>
                    <a:pt x="1153" y="217"/>
                  </a:lnTo>
                  <a:lnTo>
                    <a:pt x="1143" y="241"/>
                  </a:lnTo>
                  <a:lnTo>
                    <a:pt x="1135" y="264"/>
                  </a:lnTo>
                  <a:lnTo>
                    <a:pt x="1126" y="283"/>
                  </a:lnTo>
                  <a:lnTo>
                    <a:pt x="1121" y="302"/>
                  </a:lnTo>
                  <a:lnTo>
                    <a:pt x="1116" y="320"/>
                  </a:lnTo>
                  <a:lnTo>
                    <a:pt x="1113" y="337"/>
                  </a:lnTo>
                  <a:lnTo>
                    <a:pt x="1109" y="355"/>
                  </a:lnTo>
                  <a:lnTo>
                    <a:pt x="1104" y="372"/>
                  </a:lnTo>
                  <a:lnTo>
                    <a:pt x="1099" y="390"/>
                  </a:lnTo>
                  <a:lnTo>
                    <a:pt x="1092" y="410"/>
                  </a:lnTo>
                  <a:lnTo>
                    <a:pt x="1084" y="425"/>
                  </a:lnTo>
                  <a:lnTo>
                    <a:pt x="1076" y="439"/>
                  </a:lnTo>
                  <a:lnTo>
                    <a:pt x="1067" y="451"/>
                  </a:lnTo>
                  <a:lnTo>
                    <a:pt x="1058" y="464"/>
                  </a:lnTo>
                  <a:lnTo>
                    <a:pt x="1038" y="487"/>
                  </a:lnTo>
                  <a:lnTo>
                    <a:pt x="1018" y="507"/>
                  </a:lnTo>
                  <a:lnTo>
                    <a:pt x="1009" y="517"/>
                  </a:lnTo>
                  <a:lnTo>
                    <a:pt x="999" y="528"/>
                  </a:lnTo>
                  <a:lnTo>
                    <a:pt x="990" y="539"/>
                  </a:lnTo>
                  <a:lnTo>
                    <a:pt x="981" y="551"/>
                  </a:lnTo>
                  <a:lnTo>
                    <a:pt x="974" y="563"/>
                  </a:lnTo>
                  <a:lnTo>
                    <a:pt x="968" y="577"/>
                  </a:lnTo>
                  <a:lnTo>
                    <a:pt x="961" y="592"/>
                  </a:lnTo>
                  <a:lnTo>
                    <a:pt x="956" y="608"/>
                  </a:lnTo>
                  <a:lnTo>
                    <a:pt x="951" y="606"/>
                  </a:lnTo>
                  <a:lnTo>
                    <a:pt x="945" y="603"/>
                  </a:lnTo>
                  <a:lnTo>
                    <a:pt x="940" y="601"/>
                  </a:lnTo>
                  <a:lnTo>
                    <a:pt x="932" y="601"/>
                  </a:lnTo>
                  <a:lnTo>
                    <a:pt x="929" y="601"/>
                  </a:lnTo>
                  <a:lnTo>
                    <a:pt x="924" y="602"/>
                  </a:lnTo>
                  <a:lnTo>
                    <a:pt x="921" y="605"/>
                  </a:lnTo>
                  <a:lnTo>
                    <a:pt x="920" y="608"/>
                  </a:lnTo>
                  <a:lnTo>
                    <a:pt x="921" y="627"/>
                  </a:lnTo>
                  <a:lnTo>
                    <a:pt x="925" y="643"/>
                  </a:lnTo>
                  <a:lnTo>
                    <a:pt x="929" y="660"/>
                  </a:lnTo>
                  <a:lnTo>
                    <a:pt x="930" y="679"/>
                  </a:lnTo>
                  <a:lnTo>
                    <a:pt x="929" y="690"/>
                  </a:lnTo>
                  <a:lnTo>
                    <a:pt x="926" y="699"/>
                  </a:lnTo>
                  <a:lnTo>
                    <a:pt x="921" y="707"/>
                  </a:lnTo>
                  <a:lnTo>
                    <a:pt x="916" y="716"/>
                  </a:lnTo>
                  <a:lnTo>
                    <a:pt x="911" y="724"/>
                  </a:lnTo>
                  <a:lnTo>
                    <a:pt x="906" y="732"/>
                  </a:lnTo>
                  <a:lnTo>
                    <a:pt x="902" y="743"/>
                  </a:lnTo>
                  <a:lnTo>
                    <a:pt x="901" y="754"/>
                  </a:lnTo>
                  <a:lnTo>
                    <a:pt x="902" y="761"/>
                  </a:lnTo>
                  <a:lnTo>
                    <a:pt x="904" y="769"/>
                  </a:lnTo>
                  <a:lnTo>
                    <a:pt x="906" y="775"/>
                  </a:lnTo>
                  <a:lnTo>
                    <a:pt x="910" y="781"/>
                  </a:lnTo>
                  <a:lnTo>
                    <a:pt x="912" y="788"/>
                  </a:lnTo>
                  <a:lnTo>
                    <a:pt x="915" y="794"/>
                  </a:lnTo>
                  <a:lnTo>
                    <a:pt x="916" y="802"/>
                  </a:lnTo>
                  <a:lnTo>
                    <a:pt x="917" y="809"/>
                  </a:lnTo>
                  <a:lnTo>
                    <a:pt x="916" y="822"/>
                  </a:lnTo>
                  <a:lnTo>
                    <a:pt x="912" y="832"/>
                  </a:lnTo>
                  <a:lnTo>
                    <a:pt x="909" y="842"/>
                  </a:lnTo>
                  <a:lnTo>
                    <a:pt x="902" y="850"/>
                  </a:lnTo>
                  <a:lnTo>
                    <a:pt x="896" y="859"/>
                  </a:lnTo>
                  <a:lnTo>
                    <a:pt x="891" y="869"/>
                  </a:lnTo>
                  <a:lnTo>
                    <a:pt x="885" y="879"/>
                  </a:lnTo>
                  <a:lnTo>
                    <a:pt x="880" y="891"/>
                  </a:lnTo>
                  <a:lnTo>
                    <a:pt x="868" y="889"/>
                  </a:lnTo>
                  <a:lnTo>
                    <a:pt x="857" y="887"/>
                  </a:lnTo>
                  <a:lnTo>
                    <a:pt x="847" y="884"/>
                  </a:lnTo>
                  <a:lnTo>
                    <a:pt x="835" y="883"/>
                  </a:lnTo>
                  <a:lnTo>
                    <a:pt x="777" y="883"/>
                  </a:lnTo>
                  <a:lnTo>
                    <a:pt x="777" y="936"/>
                  </a:lnTo>
                  <a:lnTo>
                    <a:pt x="777" y="942"/>
                  </a:lnTo>
                  <a:lnTo>
                    <a:pt x="774" y="950"/>
                  </a:lnTo>
                  <a:lnTo>
                    <a:pt x="772" y="956"/>
                  </a:lnTo>
                  <a:lnTo>
                    <a:pt x="767" y="962"/>
                  </a:lnTo>
                  <a:lnTo>
                    <a:pt x="762" y="966"/>
                  </a:lnTo>
                  <a:lnTo>
                    <a:pt x="757" y="970"/>
                  </a:lnTo>
                  <a:lnTo>
                    <a:pt x="751" y="972"/>
                  </a:lnTo>
                  <a:lnTo>
                    <a:pt x="743" y="973"/>
                  </a:lnTo>
                  <a:lnTo>
                    <a:pt x="728" y="972"/>
                  </a:lnTo>
                  <a:lnTo>
                    <a:pt x="714" y="970"/>
                  </a:lnTo>
                  <a:lnTo>
                    <a:pt x="702" y="967"/>
                  </a:lnTo>
                  <a:lnTo>
                    <a:pt x="690" y="962"/>
                  </a:lnTo>
                  <a:lnTo>
                    <a:pt x="666" y="952"/>
                  </a:lnTo>
                  <a:lnTo>
                    <a:pt x="640" y="941"/>
                  </a:lnTo>
                  <a:lnTo>
                    <a:pt x="629" y="938"/>
                  </a:lnTo>
                  <a:lnTo>
                    <a:pt x="619" y="937"/>
                  </a:lnTo>
                  <a:lnTo>
                    <a:pt x="607" y="935"/>
                  </a:lnTo>
                  <a:lnTo>
                    <a:pt x="597" y="931"/>
                  </a:lnTo>
                  <a:lnTo>
                    <a:pt x="571" y="916"/>
                  </a:lnTo>
                  <a:lnTo>
                    <a:pt x="548" y="903"/>
                  </a:lnTo>
                  <a:lnTo>
                    <a:pt x="537" y="897"/>
                  </a:lnTo>
                  <a:lnTo>
                    <a:pt x="525" y="892"/>
                  </a:lnTo>
                  <a:lnTo>
                    <a:pt x="511" y="889"/>
                  </a:lnTo>
                  <a:lnTo>
                    <a:pt x="496" y="888"/>
                  </a:lnTo>
                  <a:lnTo>
                    <a:pt x="442" y="888"/>
                  </a:lnTo>
                  <a:lnTo>
                    <a:pt x="428" y="889"/>
                  </a:lnTo>
                  <a:lnTo>
                    <a:pt x="415" y="892"/>
                  </a:lnTo>
                  <a:lnTo>
                    <a:pt x="404" y="894"/>
                  </a:lnTo>
                  <a:lnTo>
                    <a:pt x="393" y="899"/>
                  </a:lnTo>
                  <a:lnTo>
                    <a:pt x="372" y="911"/>
                  </a:lnTo>
                  <a:lnTo>
                    <a:pt x="349" y="926"/>
                  </a:lnTo>
                  <a:lnTo>
                    <a:pt x="338" y="933"/>
                  </a:lnTo>
                  <a:lnTo>
                    <a:pt x="329" y="941"/>
                  </a:lnTo>
                  <a:lnTo>
                    <a:pt x="324" y="945"/>
                  </a:lnTo>
                  <a:lnTo>
                    <a:pt x="319" y="947"/>
                  </a:lnTo>
                  <a:lnTo>
                    <a:pt x="313" y="948"/>
                  </a:lnTo>
                  <a:lnTo>
                    <a:pt x="306" y="950"/>
                  </a:lnTo>
                  <a:lnTo>
                    <a:pt x="287" y="950"/>
                  </a:lnTo>
                  <a:lnTo>
                    <a:pt x="287" y="950"/>
                  </a:lnTo>
                  <a:close/>
                </a:path>
              </a:pathLst>
            </a:custGeom>
            <a:solidFill>
              <a:schemeClr val="bg2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93" name="Freeform 30"/>
            <p:cNvSpPr>
              <a:spLocks/>
            </p:cNvSpPr>
            <p:nvPr/>
          </p:nvSpPr>
          <p:spPr bwMode="auto">
            <a:xfrm>
              <a:off x="3143318" y="1198447"/>
              <a:ext cx="1096733" cy="696574"/>
            </a:xfrm>
            <a:custGeom>
              <a:avLst/>
              <a:gdLst>
                <a:gd name="T0" fmla="*/ 119 w 4440"/>
                <a:gd name="T1" fmla="*/ 955 h 2821"/>
                <a:gd name="T2" fmla="*/ 276 w 4440"/>
                <a:gd name="T3" fmla="*/ 989 h 2821"/>
                <a:gd name="T4" fmla="*/ 270 w 4440"/>
                <a:gd name="T5" fmla="*/ 1286 h 2821"/>
                <a:gd name="T6" fmla="*/ 525 w 4440"/>
                <a:gd name="T7" fmla="*/ 1383 h 2821"/>
                <a:gd name="T8" fmla="*/ 671 w 4440"/>
                <a:gd name="T9" fmla="*/ 1366 h 2821"/>
                <a:gd name="T10" fmla="*/ 825 w 4440"/>
                <a:gd name="T11" fmla="*/ 1270 h 2821"/>
                <a:gd name="T12" fmla="*/ 959 w 4440"/>
                <a:gd name="T13" fmla="*/ 1379 h 2821"/>
                <a:gd name="T14" fmla="*/ 1091 w 4440"/>
                <a:gd name="T15" fmla="*/ 1508 h 2821"/>
                <a:gd name="T16" fmla="*/ 1274 w 4440"/>
                <a:gd name="T17" fmla="*/ 1655 h 2821"/>
                <a:gd name="T18" fmla="*/ 1473 w 4440"/>
                <a:gd name="T19" fmla="*/ 1750 h 2821"/>
                <a:gd name="T20" fmla="*/ 1639 w 4440"/>
                <a:gd name="T21" fmla="*/ 1936 h 2821"/>
                <a:gd name="T22" fmla="*/ 1759 w 4440"/>
                <a:gd name="T23" fmla="*/ 1931 h 2821"/>
                <a:gd name="T24" fmla="*/ 2010 w 4440"/>
                <a:gd name="T25" fmla="*/ 2038 h 2821"/>
                <a:gd name="T26" fmla="*/ 2152 w 4440"/>
                <a:gd name="T27" fmla="*/ 2050 h 2821"/>
                <a:gd name="T28" fmla="*/ 2368 w 4440"/>
                <a:gd name="T29" fmla="*/ 2048 h 2821"/>
                <a:gd name="T30" fmla="*/ 2519 w 4440"/>
                <a:gd name="T31" fmla="*/ 2038 h 2821"/>
                <a:gd name="T32" fmla="*/ 2622 w 4440"/>
                <a:gd name="T33" fmla="*/ 1922 h 2821"/>
                <a:gd name="T34" fmla="*/ 2760 w 4440"/>
                <a:gd name="T35" fmla="*/ 1836 h 2821"/>
                <a:gd name="T36" fmla="*/ 2967 w 4440"/>
                <a:gd name="T37" fmla="*/ 1985 h 2821"/>
                <a:gd name="T38" fmla="*/ 3073 w 4440"/>
                <a:gd name="T39" fmla="*/ 2087 h 2821"/>
                <a:gd name="T40" fmla="*/ 3126 w 4440"/>
                <a:gd name="T41" fmla="*/ 2223 h 2821"/>
                <a:gd name="T42" fmla="*/ 3046 w 4440"/>
                <a:gd name="T43" fmla="*/ 2353 h 2821"/>
                <a:gd name="T44" fmla="*/ 3107 w 4440"/>
                <a:gd name="T45" fmla="*/ 2541 h 2821"/>
                <a:gd name="T46" fmla="*/ 3298 w 4440"/>
                <a:gd name="T47" fmla="*/ 2675 h 2821"/>
                <a:gd name="T48" fmla="*/ 3533 w 4440"/>
                <a:gd name="T49" fmla="*/ 2806 h 2821"/>
                <a:gd name="T50" fmla="*/ 3598 w 4440"/>
                <a:gd name="T51" fmla="*/ 2574 h 2821"/>
                <a:gd name="T52" fmla="*/ 3794 w 4440"/>
                <a:gd name="T53" fmla="*/ 2464 h 2821"/>
                <a:gd name="T54" fmla="*/ 3917 w 4440"/>
                <a:gd name="T55" fmla="*/ 2449 h 2821"/>
                <a:gd name="T56" fmla="*/ 4105 w 4440"/>
                <a:gd name="T57" fmla="*/ 2518 h 2821"/>
                <a:gd name="T58" fmla="*/ 4226 w 4440"/>
                <a:gd name="T59" fmla="*/ 2527 h 2821"/>
                <a:gd name="T60" fmla="*/ 4333 w 4440"/>
                <a:gd name="T61" fmla="*/ 2624 h 2821"/>
                <a:gd name="T62" fmla="*/ 4390 w 4440"/>
                <a:gd name="T63" fmla="*/ 2345 h 2821"/>
                <a:gd name="T64" fmla="*/ 4134 w 4440"/>
                <a:gd name="T65" fmla="*/ 2102 h 2821"/>
                <a:gd name="T66" fmla="*/ 4003 w 4440"/>
                <a:gd name="T67" fmla="*/ 1727 h 2821"/>
                <a:gd name="T68" fmla="*/ 3952 w 4440"/>
                <a:gd name="T69" fmla="*/ 1477 h 2821"/>
                <a:gd name="T70" fmla="*/ 3939 w 4440"/>
                <a:gd name="T71" fmla="*/ 1252 h 2821"/>
                <a:gd name="T72" fmla="*/ 4032 w 4440"/>
                <a:gd name="T73" fmla="*/ 991 h 2821"/>
                <a:gd name="T74" fmla="*/ 4190 w 4440"/>
                <a:gd name="T75" fmla="*/ 909 h 2821"/>
                <a:gd name="T76" fmla="*/ 4090 w 4440"/>
                <a:gd name="T77" fmla="*/ 714 h 2821"/>
                <a:gd name="T78" fmla="*/ 3961 w 4440"/>
                <a:gd name="T79" fmla="*/ 572 h 2821"/>
                <a:gd name="T80" fmla="*/ 3774 w 4440"/>
                <a:gd name="T81" fmla="*/ 523 h 2821"/>
                <a:gd name="T82" fmla="*/ 3543 w 4440"/>
                <a:gd name="T83" fmla="*/ 481 h 2821"/>
                <a:gd name="T84" fmla="*/ 3342 w 4440"/>
                <a:gd name="T85" fmla="*/ 556 h 2821"/>
                <a:gd name="T86" fmla="*/ 3186 w 4440"/>
                <a:gd name="T87" fmla="*/ 615 h 2821"/>
                <a:gd name="T88" fmla="*/ 2930 w 4440"/>
                <a:gd name="T89" fmla="*/ 486 h 2821"/>
                <a:gd name="T90" fmla="*/ 2757 w 4440"/>
                <a:gd name="T91" fmla="*/ 482 h 2821"/>
                <a:gd name="T92" fmla="*/ 2599 w 4440"/>
                <a:gd name="T93" fmla="*/ 496 h 2821"/>
                <a:gd name="T94" fmla="*/ 2324 w 4440"/>
                <a:gd name="T95" fmla="*/ 507 h 2821"/>
                <a:gd name="T96" fmla="*/ 2059 w 4440"/>
                <a:gd name="T97" fmla="*/ 466 h 2821"/>
                <a:gd name="T98" fmla="*/ 1915 w 4440"/>
                <a:gd name="T99" fmla="*/ 423 h 2821"/>
                <a:gd name="T100" fmla="*/ 1639 w 4440"/>
                <a:gd name="T101" fmla="*/ 443 h 2821"/>
                <a:gd name="T102" fmla="*/ 1506 w 4440"/>
                <a:gd name="T103" fmla="*/ 350 h 2821"/>
                <a:gd name="T104" fmla="*/ 1305 w 4440"/>
                <a:gd name="T105" fmla="*/ 203 h 2821"/>
                <a:gd name="T106" fmla="*/ 1161 w 4440"/>
                <a:gd name="T107" fmla="*/ 221 h 2821"/>
                <a:gd name="T108" fmla="*/ 1020 w 4440"/>
                <a:gd name="T109" fmla="*/ 60 h 2821"/>
                <a:gd name="T110" fmla="*/ 851 w 4440"/>
                <a:gd name="T111" fmla="*/ 113 h 2821"/>
                <a:gd name="T112" fmla="*/ 719 w 4440"/>
                <a:gd name="T113" fmla="*/ 127 h 2821"/>
                <a:gd name="T114" fmla="*/ 517 w 4440"/>
                <a:gd name="T115" fmla="*/ 15 h 2821"/>
                <a:gd name="T116" fmla="*/ 400 w 4440"/>
                <a:gd name="T117" fmla="*/ 54 h 2821"/>
                <a:gd name="T118" fmla="*/ 178 w 4440"/>
                <a:gd name="T119" fmla="*/ 360 h 2821"/>
                <a:gd name="T120" fmla="*/ 169 w 4440"/>
                <a:gd name="T121" fmla="*/ 653 h 2821"/>
                <a:gd name="T122" fmla="*/ 125 w 4440"/>
                <a:gd name="T123" fmla="*/ 809 h 2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40" h="2821">
                  <a:moveTo>
                    <a:pt x="5" y="915"/>
                  </a:moveTo>
                  <a:lnTo>
                    <a:pt x="14" y="916"/>
                  </a:lnTo>
                  <a:lnTo>
                    <a:pt x="23" y="917"/>
                  </a:lnTo>
                  <a:lnTo>
                    <a:pt x="26" y="919"/>
                  </a:lnTo>
                  <a:lnTo>
                    <a:pt x="30" y="920"/>
                  </a:lnTo>
                  <a:lnTo>
                    <a:pt x="34" y="922"/>
                  </a:lnTo>
                  <a:lnTo>
                    <a:pt x="36" y="926"/>
                  </a:lnTo>
                  <a:lnTo>
                    <a:pt x="40" y="935"/>
                  </a:lnTo>
                  <a:lnTo>
                    <a:pt x="43" y="944"/>
                  </a:lnTo>
                  <a:lnTo>
                    <a:pt x="44" y="949"/>
                  </a:lnTo>
                  <a:lnTo>
                    <a:pt x="45" y="951"/>
                  </a:lnTo>
                  <a:lnTo>
                    <a:pt x="48" y="954"/>
                  </a:lnTo>
                  <a:lnTo>
                    <a:pt x="53" y="955"/>
                  </a:lnTo>
                  <a:lnTo>
                    <a:pt x="63" y="954"/>
                  </a:lnTo>
                  <a:lnTo>
                    <a:pt x="73" y="951"/>
                  </a:lnTo>
                  <a:lnTo>
                    <a:pt x="82" y="949"/>
                  </a:lnTo>
                  <a:lnTo>
                    <a:pt x="92" y="947"/>
                  </a:lnTo>
                  <a:lnTo>
                    <a:pt x="100" y="947"/>
                  </a:lnTo>
                  <a:lnTo>
                    <a:pt x="107" y="949"/>
                  </a:lnTo>
                  <a:lnTo>
                    <a:pt x="113" y="951"/>
                  </a:lnTo>
                  <a:lnTo>
                    <a:pt x="119" y="955"/>
                  </a:lnTo>
                  <a:lnTo>
                    <a:pt x="130" y="964"/>
                  </a:lnTo>
                  <a:lnTo>
                    <a:pt x="141" y="974"/>
                  </a:lnTo>
                  <a:lnTo>
                    <a:pt x="151" y="983"/>
                  </a:lnTo>
                  <a:lnTo>
                    <a:pt x="162" y="991"/>
                  </a:lnTo>
                  <a:lnTo>
                    <a:pt x="167" y="995"/>
                  </a:lnTo>
                  <a:lnTo>
                    <a:pt x="174" y="998"/>
                  </a:lnTo>
                  <a:lnTo>
                    <a:pt x="181" y="999"/>
                  </a:lnTo>
                  <a:lnTo>
                    <a:pt x="188" y="1000"/>
                  </a:lnTo>
                  <a:lnTo>
                    <a:pt x="198" y="999"/>
                  </a:lnTo>
                  <a:lnTo>
                    <a:pt x="206" y="996"/>
                  </a:lnTo>
                  <a:lnTo>
                    <a:pt x="213" y="993"/>
                  </a:lnTo>
                  <a:lnTo>
                    <a:pt x="221" y="989"/>
                  </a:lnTo>
                  <a:lnTo>
                    <a:pt x="228" y="985"/>
                  </a:lnTo>
                  <a:lnTo>
                    <a:pt x="236" y="981"/>
                  </a:lnTo>
                  <a:lnTo>
                    <a:pt x="243" y="980"/>
                  </a:lnTo>
                  <a:lnTo>
                    <a:pt x="253" y="979"/>
                  </a:lnTo>
                  <a:lnTo>
                    <a:pt x="259" y="979"/>
                  </a:lnTo>
                  <a:lnTo>
                    <a:pt x="262" y="980"/>
                  </a:lnTo>
                  <a:lnTo>
                    <a:pt x="266" y="981"/>
                  </a:lnTo>
                  <a:lnTo>
                    <a:pt x="270" y="984"/>
                  </a:lnTo>
                  <a:lnTo>
                    <a:pt x="276" y="989"/>
                  </a:lnTo>
                  <a:lnTo>
                    <a:pt x="281" y="995"/>
                  </a:lnTo>
                  <a:lnTo>
                    <a:pt x="291" y="1010"/>
                  </a:lnTo>
                  <a:lnTo>
                    <a:pt x="304" y="1024"/>
                  </a:lnTo>
                  <a:lnTo>
                    <a:pt x="320" y="1038"/>
                  </a:lnTo>
                  <a:lnTo>
                    <a:pt x="335" y="1053"/>
                  </a:lnTo>
                  <a:lnTo>
                    <a:pt x="340" y="1060"/>
                  </a:lnTo>
                  <a:lnTo>
                    <a:pt x="345" y="1069"/>
                  </a:lnTo>
                  <a:lnTo>
                    <a:pt x="348" y="1079"/>
                  </a:lnTo>
                  <a:lnTo>
                    <a:pt x="349" y="1089"/>
                  </a:lnTo>
                  <a:lnTo>
                    <a:pt x="348" y="1102"/>
                  </a:lnTo>
                  <a:lnTo>
                    <a:pt x="348" y="1113"/>
                  </a:lnTo>
                  <a:lnTo>
                    <a:pt x="345" y="1123"/>
                  </a:lnTo>
                  <a:lnTo>
                    <a:pt x="343" y="1133"/>
                  </a:lnTo>
                  <a:lnTo>
                    <a:pt x="336" y="1153"/>
                  </a:lnTo>
                  <a:lnTo>
                    <a:pt x="329" y="1171"/>
                  </a:lnTo>
                  <a:lnTo>
                    <a:pt x="310" y="1207"/>
                  </a:lnTo>
                  <a:lnTo>
                    <a:pt x="290" y="1249"/>
                  </a:lnTo>
                  <a:lnTo>
                    <a:pt x="284" y="1262"/>
                  </a:lnTo>
                  <a:lnTo>
                    <a:pt x="276" y="1274"/>
                  </a:lnTo>
                  <a:lnTo>
                    <a:pt x="272" y="1280"/>
                  </a:lnTo>
                  <a:lnTo>
                    <a:pt x="270" y="1286"/>
                  </a:lnTo>
                  <a:lnTo>
                    <a:pt x="267" y="1292"/>
                  </a:lnTo>
                  <a:lnTo>
                    <a:pt x="266" y="1300"/>
                  </a:lnTo>
                  <a:lnTo>
                    <a:pt x="266" y="1320"/>
                  </a:lnTo>
                  <a:lnTo>
                    <a:pt x="302" y="1320"/>
                  </a:lnTo>
                  <a:lnTo>
                    <a:pt x="320" y="1319"/>
                  </a:lnTo>
                  <a:lnTo>
                    <a:pt x="335" y="1316"/>
                  </a:lnTo>
                  <a:lnTo>
                    <a:pt x="349" y="1313"/>
                  </a:lnTo>
                  <a:lnTo>
                    <a:pt x="363" y="1308"/>
                  </a:lnTo>
                  <a:lnTo>
                    <a:pt x="376" y="1304"/>
                  </a:lnTo>
                  <a:lnTo>
                    <a:pt x="390" y="1300"/>
                  </a:lnTo>
                  <a:lnTo>
                    <a:pt x="405" y="1296"/>
                  </a:lnTo>
                  <a:lnTo>
                    <a:pt x="423" y="1296"/>
                  </a:lnTo>
                  <a:lnTo>
                    <a:pt x="439" y="1297"/>
                  </a:lnTo>
                  <a:lnTo>
                    <a:pt x="454" y="1300"/>
                  </a:lnTo>
                  <a:lnTo>
                    <a:pt x="468" y="1306"/>
                  </a:lnTo>
                  <a:lnTo>
                    <a:pt x="481" y="1314"/>
                  </a:lnTo>
                  <a:lnTo>
                    <a:pt x="492" y="1323"/>
                  </a:lnTo>
                  <a:lnTo>
                    <a:pt x="502" y="1334"/>
                  </a:lnTo>
                  <a:lnTo>
                    <a:pt x="511" y="1348"/>
                  </a:lnTo>
                  <a:lnTo>
                    <a:pt x="518" y="1361"/>
                  </a:lnTo>
                  <a:lnTo>
                    <a:pt x="525" y="1383"/>
                  </a:lnTo>
                  <a:lnTo>
                    <a:pt x="530" y="1404"/>
                  </a:lnTo>
                  <a:lnTo>
                    <a:pt x="535" y="1412"/>
                  </a:lnTo>
                  <a:lnTo>
                    <a:pt x="540" y="1419"/>
                  </a:lnTo>
                  <a:lnTo>
                    <a:pt x="542" y="1422"/>
                  </a:lnTo>
                  <a:lnTo>
                    <a:pt x="547" y="1424"/>
                  </a:lnTo>
                  <a:lnTo>
                    <a:pt x="551" y="1425"/>
                  </a:lnTo>
                  <a:lnTo>
                    <a:pt x="556" y="1425"/>
                  </a:lnTo>
                  <a:lnTo>
                    <a:pt x="574" y="1424"/>
                  </a:lnTo>
                  <a:lnTo>
                    <a:pt x="589" y="1420"/>
                  </a:lnTo>
                  <a:lnTo>
                    <a:pt x="589" y="1420"/>
                  </a:lnTo>
                  <a:lnTo>
                    <a:pt x="599" y="1420"/>
                  </a:lnTo>
                  <a:lnTo>
                    <a:pt x="607" y="1420"/>
                  </a:lnTo>
                  <a:lnTo>
                    <a:pt x="614" y="1419"/>
                  </a:lnTo>
                  <a:lnTo>
                    <a:pt x="620" y="1419"/>
                  </a:lnTo>
                  <a:lnTo>
                    <a:pt x="626" y="1417"/>
                  </a:lnTo>
                  <a:lnTo>
                    <a:pt x="632" y="1414"/>
                  </a:lnTo>
                  <a:lnTo>
                    <a:pt x="643" y="1408"/>
                  </a:lnTo>
                  <a:lnTo>
                    <a:pt x="651" y="1400"/>
                  </a:lnTo>
                  <a:lnTo>
                    <a:pt x="659" y="1390"/>
                  </a:lnTo>
                  <a:lnTo>
                    <a:pt x="665" y="1379"/>
                  </a:lnTo>
                  <a:lnTo>
                    <a:pt x="671" y="1366"/>
                  </a:lnTo>
                  <a:lnTo>
                    <a:pt x="676" y="1354"/>
                  </a:lnTo>
                  <a:lnTo>
                    <a:pt x="683" y="1340"/>
                  </a:lnTo>
                  <a:lnTo>
                    <a:pt x="689" y="1326"/>
                  </a:lnTo>
                  <a:lnTo>
                    <a:pt x="698" y="1315"/>
                  </a:lnTo>
                  <a:lnTo>
                    <a:pt x="707" y="1305"/>
                  </a:lnTo>
                  <a:lnTo>
                    <a:pt x="717" y="1296"/>
                  </a:lnTo>
                  <a:lnTo>
                    <a:pt x="728" y="1287"/>
                  </a:lnTo>
                  <a:lnTo>
                    <a:pt x="739" y="1280"/>
                  </a:lnTo>
                  <a:lnTo>
                    <a:pt x="753" y="1272"/>
                  </a:lnTo>
                  <a:lnTo>
                    <a:pt x="759" y="1267"/>
                  </a:lnTo>
                  <a:lnTo>
                    <a:pt x="763" y="1262"/>
                  </a:lnTo>
                  <a:lnTo>
                    <a:pt x="766" y="1260"/>
                  </a:lnTo>
                  <a:lnTo>
                    <a:pt x="768" y="1259"/>
                  </a:lnTo>
                  <a:lnTo>
                    <a:pt x="771" y="1256"/>
                  </a:lnTo>
                  <a:lnTo>
                    <a:pt x="774" y="1256"/>
                  </a:lnTo>
                  <a:lnTo>
                    <a:pt x="784" y="1257"/>
                  </a:lnTo>
                  <a:lnTo>
                    <a:pt x="793" y="1259"/>
                  </a:lnTo>
                  <a:lnTo>
                    <a:pt x="801" y="1261"/>
                  </a:lnTo>
                  <a:lnTo>
                    <a:pt x="809" y="1264"/>
                  </a:lnTo>
                  <a:lnTo>
                    <a:pt x="817" y="1267"/>
                  </a:lnTo>
                  <a:lnTo>
                    <a:pt x="825" y="1270"/>
                  </a:lnTo>
                  <a:lnTo>
                    <a:pt x="833" y="1271"/>
                  </a:lnTo>
                  <a:lnTo>
                    <a:pt x="843" y="1272"/>
                  </a:lnTo>
                  <a:lnTo>
                    <a:pt x="919" y="1272"/>
                  </a:lnTo>
                  <a:lnTo>
                    <a:pt x="925" y="1272"/>
                  </a:lnTo>
                  <a:lnTo>
                    <a:pt x="930" y="1275"/>
                  </a:lnTo>
                  <a:lnTo>
                    <a:pt x="934" y="1279"/>
                  </a:lnTo>
                  <a:lnTo>
                    <a:pt x="937" y="1284"/>
                  </a:lnTo>
                  <a:lnTo>
                    <a:pt x="942" y="1295"/>
                  </a:lnTo>
                  <a:lnTo>
                    <a:pt x="949" y="1306"/>
                  </a:lnTo>
                  <a:lnTo>
                    <a:pt x="955" y="1315"/>
                  </a:lnTo>
                  <a:lnTo>
                    <a:pt x="963" y="1323"/>
                  </a:lnTo>
                  <a:lnTo>
                    <a:pt x="965" y="1326"/>
                  </a:lnTo>
                  <a:lnTo>
                    <a:pt x="968" y="1330"/>
                  </a:lnTo>
                  <a:lnTo>
                    <a:pt x="969" y="1335"/>
                  </a:lnTo>
                  <a:lnTo>
                    <a:pt x="970" y="1340"/>
                  </a:lnTo>
                  <a:lnTo>
                    <a:pt x="969" y="1348"/>
                  </a:lnTo>
                  <a:lnTo>
                    <a:pt x="968" y="1355"/>
                  </a:lnTo>
                  <a:lnTo>
                    <a:pt x="966" y="1361"/>
                  </a:lnTo>
                  <a:lnTo>
                    <a:pt x="964" y="1368"/>
                  </a:lnTo>
                  <a:lnTo>
                    <a:pt x="961" y="1373"/>
                  </a:lnTo>
                  <a:lnTo>
                    <a:pt x="959" y="1379"/>
                  </a:lnTo>
                  <a:lnTo>
                    <a:pt x="958" y="1387"/>
                  </a:lnTo>
                  <a:lnTo>
                    <a:pt x="956" y="1394"/>
                  </a:lnTo>
                  <a:lnTo>
                    <a:pt x="958" y="1399"/>
                  </a:lnTo>
                  <a:lnTo>
                    <a:pt x="958" y="1404"/>
                  </a:lnTo>
                  <a:lnTo>
                    <a:pt x="960" y="1409"/>
                  </a:lnTo>
                  <a:lnTo>
                    <a:pt x="961" y="1414"/>
                  </a:lnTo>
                  <a:lnTo>
                    <a:pt x="968" y="1422"/>
                  </a:lnTo>
                  <a:lnTo>
                    <a:pt x="975" y="1429"/>
                  </a:lnTo>
                  <a:lnTo>
                    <a:pt x="993" y="1442"/>
                  </a:lnTo>
                  <a:lnTo>
                    <a:pt x="1013" y="1454"/>
                  </a:lnTo>
                  <a:lnTo>
                    <a:pt x="1022" y="1462"/>
                  </a:lnTo>
                  <a:lnTo>
                    <a:pt x="1028" y="1471"/>
                  </a:lnTo>
                  <a:lnTo>
                    <a:pt x="1034" y="1479"/>
                  </a:lnTo>
                  <a:lnTo>
                    <a:pt x="1040" y="1488"/>
                  </a:lnTo>
                  <a:lnTo>
                    <a:pt x="1047" y="1496"/>
                  </a:lnTo>
                  <a:lnTo>
                    <a:pt x="1054" y="1502"/>
                  </a:lnTo>
                  <a:lnTo>
                    <a:pt x="1058" y="1505"/>
                  </a:lnTo>
                  <a:lnTo>
                    <a:pt x="1063" y="1506"/>
                  </a:lnTo>
                  <a:lnTo>
                    <a:pt x="1068" y="1507"/>
                  </a:lnTo>
                  <a:lnTo>
                    <a:pt x="1074" y="1508"/>
                  </a:lnTo>
                  <a:lnTo>
                    <a:pt x="1091" y="1508"/>
                  </a:lnTo>
                  <a:lnTo>
                    <a:pt x="1104" y="1507"/>
                  </a:lnTo>
                  <a:lnTo>
                    <a:pt x="1119" y="1507"/>
                  </a:lnTo>
                  <a:lnTo>
                    <a:pt x="1136" y="1507"/>
                  </a:lnTo>
                  <a:lnTo>
                    <a:pt x="1141" y="1508"/>
                  </a:lnTo>
                  <a:lnTo>
                    <a:pt x="1145" y="1508"/>
                  </a:lnTo>
                  <a:lnTo>
                    <a:pt x="1148" y="1511"/>
                  </a:lnTo>
                  <a:lnTo>
                    <a:pt x="1151" y="1513"/>
                  </a:lnTo>
                  <a:lnTo>
                    <a:pt x="1156" y="1518"/>
                  </a:lnTo>
                  <a:lnTo>
                    <a:pt x="1160" y="1526"/>
                  </a:lnTo>
                  <a:lnTo>
                    <a:pt x="1167" y="1543"/>
                  </a:lnTo>
                  <a:lnTo>
                    <a:pt x="1176" y="1560"/>
                  </a:lnTo>
                  <a:lnTo>
                    <a:pt x="1190" y="1575"/>
                  </a:lnTo>
                  <a:lnTo>
                    <a:pt x="1204" y="1587"/>
                  </a:lnTo>
                  <a:lnTo>
                    <a:pt x="1216" y="1599"/>
                  </a:lnTo>
                  <a:lnTo>
                    <a:pt x="1231" y="1612"/>
                  </a:lnTo>
                  <a:lnTo>
                    <a:pt x="1241" y="1626"/>
                  </a:lnTo>
                  <a:lnTo>
                    <a:pt x="1250" y="1640"/>
                  </a:lnTo>
                  <a:lnTo>
                    <a:pt x="1255" y="1646"/>
                  </a:lnTo>
                  <a:lnTo>
                    <a:pt x="1260" y="1651"/>
                  </a:lnTo>
                  <a:lnTo>
                    <a:pt x="1266" y="1654"/>
                  </a:lnTo>
                  <a:lnTo>
                    <a:pt x="1274" y="1655"/>
                  </a:lnTo>
                  <a:lnTo>
                    <a:pt x="1290" y="1653"/>
                  </a:lnTo>
                  <a:lnTo>
                    <a:pt x="1305" y="1650"/>
                  </a:lnTo>
                  <a:lnTo>
                    <a:pt x="1313" y="1650"/>
                  </a:lnTo>
                  <a:lnTo>
                    <a:pt x="1319" y="1651"/>
                  </a:lnTo>
                  <a:lnTo>
                    <a:pt x="1325" y="1653"/>
                  </a:lnTo>
                  <a:lnTo>
                    <a:pt x="1330" y="1655"/>
                  </a:lnTo>
                  <a:lnTo>
                    <a:pt x="1342" y="1661"/>
                  </a:lnTo>
                  <a:lnTo>
                    <a:pt x="1350" y="1668"/>
                  </a:lnTo>
                  <a:lnTo>
                    <a:pt x="1360" y="1676"/>
                  </a:lnTo>
                  <a:lnTo>
                    <a:pt x="1369" y="1684"/>
                  </a:lnTo>
                  <a:lnTo>
                    <a:pt x="1380" y="1691"/>
                  </a:lnTo>
                  <a:lnTo>
                    <a:pt x="1393" y="1698"/>
                  </a:lnTo>
                  <a:lnTo>
                    <a:pt x="1408" y="1704"/>
                  </a:lnTo>
                  <a:lnTo>
                    <a:pt x="1423" y="1710"/>
                  </a:lnTo>
                  <a:lnTo>
                    <a:pt x="1437" y="1717"/>
                  </a:lnTo>
                  <a:lnTo>
                    <a:pt x="1451" y="1725"/>
                  </a:lnTo>
                  <a:lnTo>
                    <a:pt x="1456" y="1729"/>
                  </a:lnTo>
                  <a:lnTo>
                    <a:pt x="1461" y="1734"/>
                  </a:lnTo>
                  <a:lnTo>
                    <a:pt x="1466" y="1739"/>
                  </a:lnTo>
                  <a:lnTo>
                    <a:pt x="1470" y="1744"/>
                  </a:lnTo>
                  <a:lnTo>
                    <a:pt x="1473" y="1750"/>
                  </a:lnTo>
                  <a:lnTo>
                    <a:pt x="1476" y="1757"/>
                  </a:lnTo>
                  <a:lnTo>
                    <a:pt x="1477" y="1764"/>
                  </a:lnTo>
                  <a:lnTo>
                    <a:pt x="1477" y="1772"/>
                  </a:lnTo>
                  <a:lnTo>
                    <a:pt x="1485" y="1773"/>
                  </a:lnTo>
                  <a:lnTo>
                    <a:pt x="1493" y="1774"/>
                  </a:lnTo>
                  <a:lnTo>
                    <a:pt x="1506" y="1771"/>
                  </a:lnTo>
                  <a:lnTo>
                    <a:pt x="1520" y="1767"/>
                  </a:lnTo>
                  <a:lnTo>
                    <a:pt x="1527" y="1768"/>
                  </a:lnTo>
                  <a:lnTo>
                    <a:pt x="1534" y="1771"/>
                  </a:lnTo>
                  <a:lnTo>
                    <a:pt x="1540" y="1776"/>
                  </a:lnTo>
                  <a:lnTo>
                    <a:pt x="1544" y="1782"/>
                  </a:lnTo>
                  <a:lnTo>
                    <a:pt x="1550" y="1797"/>
                  </a:lnTo>
                  <a:lnTo>
                    <a:pt x="1554" y="1814"/>
                  </a:lnTo>
                  <a:lnTo>
                    <a:pt x="1557" y="1827"/>
                  </a:lnTo>
                  <a:lnTo>
                    <a:pt x="1562" y="1840"/>
                  </a:lnTo>
                  <a:lnTo>
                    <a:pt x="1567" y="1850"/>
                  </a:lnTo>
                  <a:lnTo>
                    <a:pt x="1572" y="1860"/>
                  </a:lnTo>
                  <a:lnTo>
                    <a:pt x="1586" y="1880"/>
                  </a:lnTo>
                  <a:lnTo>
                    <a:pt x="1601" y="1901"/>
                  </a:lnTo>
                  <a:lnTo>
                    <a:pt x="1620" y="1919"/>
                  </a:lnTo>
                  <a:lnTo>
                    <a:pt x="1639" y="1936"/>
                  </a:lnTo>
                  <a:lnTo>
                    <a:pt x="1655" y="1957"/>
                  </a:lnTo>
                  <a:lnTo>
                    <a:pt x="1673" y="1976"/>
                  </a:lnTo>
                  <a:lnTo>
                    <a:pt x="1683" y="1984"/>
                  </a:lnTo>
                  <a:lnTo>
                    <a:pt x="1693" y="1989"/>
                  </a:lnTo>
                  <a:lnTo>
                    <a:pt x="1699" y="1991"/>
                  </a:lnTo>
                  <a:lnTo>
                    <a:pt x="1704" y="1993"/>
                  </a:lnTo>
                  <a:lnTo>
                    <a:pt x="1712" y="1994"/>
                  </a:lnTo>
                  <a:lnTo>
                    <a:pt x="1718" y="1994"/>
                  </a:lnTo>
                  <a:lnTo>
                    <a:pt x="1722" y="1994"/>
                  </a:lnTo>
                  <a:lnTo>
                    <a:pt x="1724" y="1993"/>
                  </a:lnTo>
                  <a:lnTo>
                    <a:pt x="1727" y="1991"/>
                  </a:lnTo>
                  <a:lnTo>
                    <a:pt x="1728" y="1989"/>
                  </a:lnTo>
                  <a:lnTo>
                    <a:pt x="1732" y="1984"/>
                  </a:lnTo>
                  <a:lnTo>
                    <a:pt x="1733" y="1978"/>
                  </a:lnTo>
                  <a:lnTo>
                    <a:pt x="1736" y="1964"/>
                  </a:lnTo>
                  <a:lnTo>
                    <a:pt x="1739" y="1949"/>
                  </a:lnTo>
                  <a:lnTo>
                    <a:pt x="1742" y="1944"/>
                  </a:lnTo>
                  <a:lnTo>
                    <a:pt x="1744" y="1940"/>
                  </a:lnTo>
                  <a:lnTo>
                    <a:pt x="1748" y="1936"/>
                  </a:lnTo>
                  <a:lnTo>
                    <a:pt x="1751" y="1934"/>
                  </a:lnTo>
                  <a:lnTo>
                    <a:pt x="1759" y="1931"/>
                  </a:lnTo>
                  <a:lnTo>
                    <a:pt x="1770" y="1929"/>
                  </a:lnTo>
                  <a:lnTo>
                    <a:pt x="1791" y="1930"/>
                  </a:lnTo>
                  <a:lnTo>
                    <a:pt x="1813" y="1930"/>
                  </a:lnTo>
                  <a:lnTo>
                    <a:pt x="1829" y="1930"/>
                  </a:lnTo>
                  <a:lnTo>
                    <a:pt x="1842" y="1930"/>
                  </a:lnTo>
                  <a:lnTo>
                    <a:pt x="1856" y="1930"/>
                  </a:lnTo>
                  <a:lnTo>
                    <a:pt x="1871" y="1932"/>
                  </a:lnTo>
                  <a:lnTo>
                    <a:pt x="1880" y="1935"/>
                  </a:lnTo>
                  <a:lnTo>
                    <a:pt x="1886" y="1939"/>
                  </a:lnTo>
                  <a:lnTo>
                    <a:pt x="1893" y="1941"/>
                  </a:lnTo>
                  <a:lnTo>
                    <a:pt x="1899" y="1946"/>
                  </a:lnTo>
                  <a:lnTo>
                    <a:pt x="1909" y="1955"/>
                  </a:lnTo>
                  <a:lnTo>
                    <a:pt x="1918" y="1965"/>
                  </a:lnTo>
                  <a:lnTo>
                    <a:pt x="1926" y="1976"/>
                  </a:lnTo>
                  <a:lnTo>
                    <a:pt x="1936" y="1988"/>
                  </a:lnTo>
                  <a:lnTo>
                    <a:pt x="1946" y="1999"/>
                  </a:lnTo>
                  <a:lnTo>
                    <a:pt x="1959" y="2010"/>
                  </a:lnTo>
                  <a:lnTo>
                    <a:pt x="1973" y="2019"/>
                  </a:lnTo>
                  <a:lnTo>
                    <a:pt x="1985" y="2025"/>
                  </a:lnTo>
                  <a:lnTo>
                    <a:pt x="1998" y="2033"/>
                  </a:lnTo>
                  <a:lnTo>
                    <a:pt x="2010" y="2038"/>
                  </a:lnTo>
                  <a:lnTo>
                    <a:pt x="2022" y="2045"/>
                  </a:lnTo>
                  <a:lnTo>
                    <a:pt x="2034" y="2053"/>
                  </a:lnTo>
                  <a:lnTo>
                    <a:pt x="2046" y="2062"/>
                  </a:lnTo>
                  <a:lnTo>
                    <a:pt x="2057" y="2073"/>
                  </a:lnTo>
                  <a:lnTo>
                    <a:pt x="2064" y="2085"/>
                  </a:lnTo>
                  <a:lnTo>
                    <a:pt x="2071" y="2098"/>
                  </a:lnTo>
                  <a:lnTo>
                    <a:pt x="2074" y="2104"/>
                  </a:lnTo>
                  <a:lnTo>
                    <a:pt x="2080" y="2108"/>
                  </a:lnTo>
                  <a:lnTo>
                    <a:pt x="2085" y="2112"/>
                  </a:lnTo>
                  <a:lnTo>
                    <a:pt x="2091" y="2113"/>
                  </a:lnTo>
                  <a:lnTo>
                    <a:pt x="2098" y="2112"/>
                  </a:lnTo>
                  <a:lnTo>
                    <a:pt x="2103" y="2108"/>
                  </a:lnTo>
                  <a:lnTo>
                    <a:pt x="2108" y="2104"/>
                  </a:lnTo>
                  <a:lnTo>
                    <a:pt x="2112" y="2098"/>
                  </a:lnTo>
                  <a:lnTo>
                    <a:pt x="2118" y="2084"/>
                  </a:lnTo>
                  <a:lnTo>
                    <a:pt x="2126" y="2070"/>
                  </a:lnTo>
                  <a:lnTo>
                    <a:pt x="2130" y="2064"/>
                  </a:lnTo>
                  <a:lnTo>
                    <a:pt x="2135" y="2060"/>
                  </a:lnTo>
                  <a:lnTo>
                    <a:pt x="2141" y="2057"/>
                  </a:lnTo>
                  <a:lnTo>
                    <a:pt x="2146" y="2053"/>
                  </a:lnTo>
                  <a:lnTo>
                    <a:pt x="2152" y="2050"/>
                  </a:lnTo>
                  <a:lnTo>
                    <a:pt x="2159" y="2047"/>
                  </a:lnTo>
                  <a:lnTo>
                    <a:pt x="2164" y="2042"/>
                  </a:lnTo>
                  <a:lnTo>
                    <a:pt x="2167" y="2037"/>
                  </a:lnTo>
                  <a:lnTo>
                    <a:pt x="2175" y="2025"/>
                  </a:lnTo>
                  <a:lnTo>
                    <a:pt x="2181" y="2015"/>
                  </a:lnTo>
                  <a:lnTo>
                    <a:pt x="2186" y="2004"/>
                  </a:lnTo>
                  <a:lnTo>
                    <a:pt x="2194" y="1994"/>
                  </a:lnTo>
                  <a:lnTo>
                    <a:pt x="2200" y="2004"/>
                  </a:lnTo>
                  <a:lnTo>
                    <a:pt x="2200" y="2070"/>
                  </a:lnTo>
                  <a:lnTo>
                    <a:pt x="2219" y="2073"/>
                  </a:lnTo>
                  <a:lnTo>
                    <a:pt x="2236" y="2075"/>
                  </a:lnTo>
                  <a:lnTo>
                    <a:pt x="2254" y="2078"/>
                  </a:lnTo>
                  <a:lnTo>
                    <a:pt x="2274" y="2078"/>
                  </a:lnTo>
                  <a:lnTo>
                    <a:pt x="2337" y="2078"/>
                  </a:lnTo>
                  <a:lnTo>
                    <a:pt x="2343" y="2074"/>
                  </a:lnTo>
                  <a:lnTo>
                    <a:pt x="2347" y="2070"/>
                  </a:lnTo>
                  <a:lnTo>
                    <a:pt x="2351" y="2065"/>
                  </a:lnTo>
                  <a:lnTo>
                    <a:pt x="2354" y="2059"/>
                  </a:lnTo>
                  <a:lnTo>
                    <a:pt x="2358" y="2054"/>
                  </a:lnTo>
                  <a:lnTo>
                    <a:pt x="2363" y="2050"/>
                  </a:lnTo>
                  <a:lnTo>
                    <a:pt x="2368" y="2048"/>
                  </a:lnTo>
                  <a:lnTo>
                    <a:pt x="2374" y="2047"/>
                  </a:lnTo>
                  <a:lnTo>
                    <a:pt x="2388" y="2048"/>
                  </a:lnTo>
                  <a:lnTo>
                    <a:pt x="2402" y="2052"/>
                  </a:lnTo>
                  <a:lnTo>
                    <a:pt x="2413" y="2057"/>
                  </a:lnTo>
                  <a:lnTo>
                    <a:pt x="2425" y="2063"/>
                  </a:lnTo>
                  <a:lnTo>
                    <a:pt x="2436" y="2068"/>
                  </a:lnTo>
                  <a:lnTo>
                    <a:pt x="2448" y="2073"/>
                  </a:lnTo>
                  <a:lnTo>
                    <a:pt x="2461" y="2077"/>
                  </a:lnTo>
                  <a:lnTo>
                    <a:pt x="2476" y="2078"/>
                  </a:lnTo>
                  <a:lnTo>
                    <a:pt x="2491" y="2078"/>
                  </a:lnTo>
                  <a:lnTo>
                    <a:pt x="2504" y="2077"/>
                  </a:lnTo>
                  <a:lnTo>
                    <a:pt x="2517" y="2074"/>
                  </a:lnTo>
                  <a:lnTo>
                    <a:pt x="2533" y="2073"/>
                  </a:lnTo>
                  <a:lnTo>
                    <a:pt x="2534" y="2064"/>
                  </a:lnTo>
                  <a:lnTo>
                    <a:pt x="2535" y="2054"/>
                  </a:lnTo>
                  <a:lnTo>
                    <a:pt x="2535" y="2052"/>
                  </a:lnTo>
                  <a:lnTo>
                    <a:pt x="2534" y="2048"/>
                  </a:lnTo>
                  <a:lnTo>
                    <a:pt x="2533" y="2045"/>
                  </a:lnTo>
                  <a:lnTo>
                    <a:pt x="2530" y="2043"/>
                  </a:lnTo>
                  <a:lnTo>
                    <a:pt x="2525" y="2040"/>
                  </a:lnTo>
                  <a:lnTo>
                    <a:pt x="2519" y="2038"/>
                  </a:lnTo>
                  <a:lnTo>
                    <a:pt x="2511" y="2035"/>
                  </a:lnTo>
                  <a:lnTo>
                    <a:pt x="2505" y="2032"/>
                  </a:lnTo>
                  <a:lnTo>
                    <a:pt x="2499" y="2028"/>
                  </a:lnTo>
                  <a:lnTo>
                    <a:pt x="2492" y="2023"/>
                  </a:lnTo>
                  <a:lnTo>
                    <a:pt x="2485" y="2009"/>
                  </a:lnTo>
                  <a:lnTo>
                    <a:pt x="2479" y="1996"/>
                  </a:lnTo>
                  <a:lnTo>
                    <a:pt x="2475" y="1983"/>
                  </a:lnTo>
                  <a:lnTo>
                    <a:pt x="2472" y="1968"/>
                  </a:lnTo>
                  <a:lnTo>
                    <a:pt x="2482" y="1965"/>
                  </a:lnTo>
                  <a:lnTo>
                    <a:pt x="2492" y="1965"/>
                  </a:lnTo>
                  <a:lnTo>
                    <a:pt x="2511" y="1966"/>
                  </a:lnTo>
                  <a:lnTo>
                    <a:pt x="2528" y="1970"/>
                  </a:lnTo>
                  <a:lnTo>
                    <a:pt x="2543" y="1974"/>
                  </a:lnTo>
                  <a:lnTo>
                    <a:pt x="2561" y="1975"/>
                  </a:lnTo>
                  <a:lnTo>
                    <a:pt x="2570" y="1974"/>
                  </a:lnTo>
                  <a:lnTo>
                    <a:pt x="2578" y="1973"/>
                  </a:lnTo>
                  <a:lnTo>
                    <a:pt x="2585" y="1969"/>
                  </a:lnTo>
                  <a:lnTo>
                    <a:pt x="2592" y="1964"/>
                  </a:lnTo>
                  <a:lnTo>
                    <a:pt x="2602" y="1951"/>
                  </a:lnTo>
                  <a:lnTo>
                    <a:pt x="2612" y="1937"/>
                  </a:lnTo>
                  <a:lnTo>
                    <a:pt x="2622" y="1922"/>
                  </a:lnTo>
                  <a:lnTo>
                    <a:pt x="2633" y="1911"/>
                  </a:lnTo>
                  <a:lnTo>
                    <a:pt x="2639" y="1906"/>
                  </a:lnTo>
                  <a:lnTo>
                    <a:pt x="2646" y="1902"/>
                  </a:lnTo>
                  <a:lnTo>
                    <a:pt x="2653" y="1900"/>
                  </a:lnTo>
                  <a:lnTo>
                    <a:pt x="2662" y="1899"/>
                  </a:lnTo>
                  <a:lnTo>
                    <a:pt x="2671" y="1902"/>
                  </a:lnTo>
                  <a:lnTo>
                    <a:pt x="2678" y="1906"/>
                  </a:lnTo>
                  <a:lnTo>
                    <a:pt x="2684" y="1906"/>
                  </a:lnTo>
                  <a:lnTo>
                    <a:pt x="2691" y="1904"/>
                  </a:lnTo>
                  <a:lnTo>
                    <a:pt x="2696" y="1900"/>
                  </a:lnTo>
                  <a:lnTo>
                    <a:pt x="2701" y="1895"/>
                  </a:lnTo>
                  <a:lnTo>
                    <a:pt x="2708" y="1883"/>
                  </a:lnTo>
                  <a:lnTo>
                    <a:pt x="2715" y="1871"/>
                  </a:lnTo>
                  <a:lnTo>
                    <a:pt x="2722" y="1857"/>
                  </a:lnTo>
                  <a:lnTo>
                    <a:pt x="2730" y="1846"/>
                  </a:lnTo>
                  <a:lnTo>
                    <a:pt x="2733" y="1842"/>
                  </a:lnTo>
                  <a:lnTo>
                    <a:pt x="2740" y="1838"/>
                  </a:lnTo>
                  <a:lnTo>
                    <a:pt x="2745" y="1836"/>
                  </a:lnTo>
                  <a:lnTo>
                    <a:pt x="2752" y="1835"/>
                  </a:lnTo>
                  <a:lnTo>
                    <a:pt x="2756" y="1836"/>
                  </a:lnTo>
                  <a:lnTo>
                    <a:pt x="2760" y="1836"/>
                  </a:lnTo>
                  <a:lnTo>
                    <a:pt x="2763" y="1838"/>
                  </a:lnTo>
                  <a:lnTo>
                    <a:pt x="2766" y="1840"/>
                  </a:lnTo>
                  <a:lnTo>
                    <a:pt x="2771" y="1846"/>
                  </a:lnTo>
                  <a:lnTo>
                    <a:pt x="2775" y="1852"/>
                  </a:lnTo>
                  <a:lnTo>
                    <a:pt x="2781" y="1868"/>
                  </a:lnTo>
                  <a:lnTo>
                    <a:pt x="2786" y="1886"/>
                  </a:lnTo>
                  <a:lnTo>
                    <a:pt x="2792" y="1902"/>
                  </a:lnTo>
                  <a:lnTo>
                    <a:pt x="2800" y="1917"/>
                  </a:lnTo>
                  <a:lnTo>
                    <a:pt x="2806" y="1932"/>
                  </a:lnTo>
                  <a:lnTo>
                    <a:pt x="2814" y="1946"/>
                  </a:lnTo>
                  <a:lnTo>
                    <a:pt x="2819" y="1952"/>
                  </a:lnTo>
                  <a:lnTo>
                    <a:pt x="2822" y="1959"/>
                  </a:lnTo>
                  <a:lnTo>
                    <a:pt x="2829" y="1964"/>
                  </a:lnTo>
                  <a:lnTo>
                    <a:pt x="2834" y="1969"/>
                  </a:lnTo>
                  <a:lnTo>
                    <a:pt x="2840" y="1971"/>
                  </a:lnTo>
                  <a:lnTo>
                    <a:pt x="2848" y="1975"/>
                  </a:lnTo>
                  <a:lnTo>
                    <a:pt x="2855" y="1976"/>
                  </a:lnTo>
                  <a:lnTo>
                    <a:pt x="2863" y="1978"/>
                  </a:lnTo>
                  <a:lnTo>
                    <a:pt x="2910" y="1979"/>
                  </a:lnTo>
                  <a:lnTo>
                    <a:pt x="2957" y="1983"/>
                  </a:lnTo>
                  <a:lnTo>
                    <a:pt x="2967" y="1985"/>
                  </a:lnTo>
                  <a:lnTo>
                    <a:pt x="2977" y="1988"/>
                  </a:lnTo>
                  <a:lnTo>
                    <a:pt x="2984" y="1991"/>
                  </a:lnTo>
                  <a:lnTo>
                    <a:pt x="2992" y="1996"/>
                  </a:lnTo>
                  <a:lnTo>
                    <a:pt x="2998" y="2001"/>
                  </a:lnTo>
                  <a:lnTo>
                    <a:pt x="3002" y="2009"/>
                  </a:lnTo>
                  <a:lnTo>
                    <a:pt x="3004" y="2018"/>
                  </a:lnTo>
                  <a:lnTo>
                    <a:pt x="3006" y="2028"/>
                  </a:lnTo>
                  <a:lnTo>
                    <a:pt x="3004" y="2037"/>
                  </a:lnTo>
                  <a:lnTo>
                    <a:pt x="3001" y="2043"/>
                  </a:lnTo>
                  <a:lnTo>
                    <a:pt x="2996" y="2049"/>
                  </a:lnTo>
                  <a:lnTo>
                    <a:pt x="2991" y="2054"/>
                  </a:lnTo>
                  <a:lnTo>
                    <a:pt x="2997" y="2063"/>
                  </a:lnTo>
                  <a:lnTo>
                    <a:pt x="3004" y="2070"/>
                  </a:lnTo>
                  <a:lnTo>
                    <a:pt x="3012" y="2077"/>
                  </a:lnTo>
                  <a:lnTo>
                    <a:pt x="3021" y="2082"/>
                  </a:lnTo>
                  <a:lnTo>
                    <a:pt x="3030" y="2084"/>
                  </a:lnTo>
                  <a:lnTo>
                    <a:pt x="3040" y="2087"/>
                  </a:lnTo>
                  <a:lnTo>
                    <a:pt x="3051" y="2088"/>
                  </a:lnTo>
                  <a:lnTo>
                    <a:pt x="3061" y="2089"/>
                  </a:lnTo>
                  <a:lnTo>
                    <a:pt x="3068" y="2088"/>
                  </a:lnTo>
                  <a:lnTo>
                    <a:pt x="3073" y="2087"/>
                  </a:lnTo>
                  <a:lnTo>
                    <a:pt x="3078" y="2084"/>
                  </a:lnTo>
                  <a:lnTo>
                    <a:pt x="3083" y="2080"/>
                  </a:lnTo>
                  <a:lnTo>
                    <a:pt x="3089" y="2078"/>
                  </a:lnTo>
                  <a:lnTo>
                    <a:pt x="3094" y="2075"/>
                  </a:lnTo>
                  <a:lnTo>
                    <a:pt x="3100" y="2074"/>
                  </a:lnTo>
                  <a:lnTo>
                    <a:pt x="3106" y="2073"/>
                  </a:lnTo>
                  <a:lnTo>
                    <a:pt x="3114" y="2074"/>
                  </a:lnTo>
                  <a:lnTo>
                    <a:pt x="3121" y="2077"/>
                  </a:lnTo>
                  <a:lnTo>
                    <a:pt x="3127" y="2080"/>
                  </a:lnTo>
                  <a:lnTo>
                    <a:pt x="3132" y="2085"/>
                  </a:lnTo>
                  <a:lnTo>
                    <a:pt x="3137" y="2090"/>
                  </a:lnTo>
                  <a:lnTo>
                    <a:pt x="3140" y="2098"/>
                  </a:lnTo>
                  <a:lnTo>
                    <a:pt x="3142" y="2106"/>
                  </a:lnTo>
                  <a:lnTo>
                    <a:pt x="3144" y="2113"/>
                  </a:lnTo>
                  <a:lnTo>
                    <a:pt x="3144" y="2132"/>
                  </a:lnTo>
                  <a:lnTo>
                    <a:pt x="3144" y="2151"/>
                  </a:lnTo>
                  <a:lnTo>
                    <a:pt x="3142" y="2168"/>
                  </a:lnTo>
                  <a:lnTo>
                    <a:pt x="3140" y="2185"/>
                  </a:lnTo>
                  <a:lnTo>
                    <a:pt x="3136" y="2201"/>
                  </a:lnTo>
                  <a:lnTo>
                    <a:pt x="3130" y="2216"/>
                  </a:lnTo>
                  <a:lnTo>
                    <a:pt x="3126" y="2223"/>
                  </a:lnTo>
                  <a:lnTo>
                    <a:pt x="3121" y="2231"/>
                  </a:lnTo>
                  <a:lnTo>
                    <a:pt x="3116" y="2237"/>
                  </a:lnTo>
                  <a:lnTo>
                    <a:pt x="3109" y="2245"/>
                  </a:lnTo>
                  <a:lnTo>
                    <a:pt x="3095" y="2257"/>
                  </a:lnTo>
                  <a:lnTo>
                    <a:pt x="3081" y="2267"/>
                  </a:lnTo>
                  <a:lnTo>
                    <a:pt x="3066" y="2276"/>
                  </a:lnTo>
                  <a:lnTo>
                    <a:pt x="3052" y="2285"/>
                  </a:lnTo>
                  <a:lnTo>
                    <a:pt x="3046" y="2289"/>
                  </a:lnTo>
                  <a:lnTo>
                    <a:pt x="3040" y="2294"/>
                  </a:lnTo>
                  <a:lnTo>
                    <a:pt x="3035" y="2299"/>
                  </a:lnTo>
                  <a:lnTo>
                    <a:pt x="3031" y="2305"/>
                  </a:lnTo>
                  <a:lnTo>
                    <a:pt x="3027" y="2311"/>
                  </a:lnTo>
                  <a:lnTo>
                    <a:pt x="3025" y="2319"/>
                  </a:lnTo>
                  <a:lnTo>
                    <a:pt x="3022" y="2326"/>
                  </a:lnTo>
                  <a:lnTo>
                    <a:pt x="3022" y="2335"/>
                  </a:lnTo>
                  <a:lnTo>
                    <a:pt x="3023" y="2340"/>
                  </a:lnTo>
                  <a:lnTo>
                    <a:pt x="3026" y="2344"/>
                  </a:lnTo>
                  <a:lnTo>
                    <a:pt x="3030" y="2346"/>
                  </a:lnTo>
                  <a:lnTo>
                    <a:pt x="3035" y="2349"/>
                  </a:lnTo>
                  <a:lnTo>
                    <a:pt x="3041" y="2350"/>
                  </a:lnTo>
                  <a:lnTo>
                    <a:pt x="3046" y="2353"/>
                  </a:lnTo>
                  <a:lnTo>
                    <a:pt x="3051" y="2355"/>
                  </a:lnTo>
                  <a:lnTo>
                    <a:pt x="3056" y="2359"/>
                  </a:lnTo>
                  <a:lnTo>
                    <a:pt x="3063" y="2368"/>
                  </a:lnTo>
                  <a:lnTo>
                    <a:pt x="3068" y="2377"/>
                  </a:lnTo>
                  <a:lnTo>
                    <a:pt x="3071" y="2387"/>
                  </a:lnTo>
                  <a:lnTo>
                    <a:pt x="3071" y="2397"/>
                  </a:lnTo>
                  <a:lnTo>
                    <a:pt x="3071" y="2417"/>
                  </a:lnTo>
                  <a:lnTo>
                    <a:pt x="3070" y="2441"/>
                  </a:lnTo>
                  <a:lnTo>
                    <a:pt x="3078" y="2442"/>
                  </a:lnTo>
                  <a:lnTo>
                    <a:pt x="3086" y="2444"/>
                  </a:lnTo>
                  <a:lnTo>
                    <a:pt x="3092" y="2449"/>
                  </a:lnTo>
                  <a:lnTo>
                    <a:pt x="3099" y="2456"/>
                  </a:lnTo>
                  <a:lnTo>
                    <a:pt x="3102" y="2463"/>
                  </a:lnTo>
                  <a:lnTo>
                    <a:pt x="3106" y="2472"/>
                  </a:lnTo>
                  <a:lnTo>
                    <a:pt x="3109" y="2481"/>
                  </a:lnTo>
                  <a:lnTo>
                    <a:pt x="3109" y="2489"/>
                  </a:lnTo>
                  <a:lnTo>
                    <a:pt x="3109" y="2502"/>
                  </a:lnTo>
                  <a:lnTo>
                    <a:pt x="3107" y="2513"/>
                  </a:lnTo>
                  <a:lnTo>
                    <a:pt x="3107" y="2523"/>
                  </a:lnTo>
                  <a:lnTo>
                    <a:pt x="3106" y="2536"/>
                  </a:lnTo>
                  <a:lnTo>
                    <a:pt x="3107" y="2541"/>
                  </a:lnTo>
                  <a:lnTo>
                    <a:pt x="3109" y="2546"/>
                  </a:lnTo>
                  <a:lnTo>
                    <a:pt x="3111" y="2551"/>
                  </a:lnTo>
                  <a:lnTo>
                    <a:pt x="3114" y="2555"/>
                  </a:lnTo>
                  <a:lnTo>
                    <a:pt x="3121" y="2562"/>
                  </a:lnTo>
                  <a:lnTo>
                    <a:pt x="3130" y="2570"/>
                  </a:lnTo>
                  <a:lnTo>
                    <a:pt x="3145" y="2584"/>
                  </a:lnTo>
                  <a:lnTo>
                    <a:pt x="3159" y="2595"/>
                  </a:lnTo>
                  <a:lnTo>
                    <a:pt x="3174" y="2605"/>
                  </a:lnTo>
                  <a:lnTo>
                    <a:pt x="3191" y="2615"/>
                  </a:lnTo>
                  <a:lnTo>
                    <a:pt x="3203" y="2621"/>
                  </a:lnTo>
                  <a:lnTo>
                    <a:pt x="3214" y="2630"/>
                  </a:lnTo>
                  <a:lnTo>
                    <a:pt x="3223" y="2638"/>
                  </a:lnTo>
                  <a:lnTo>
                    <a:pt x="3233" y="2645"/>
                  </a:lnTo>
                  <a:lnTo>
                    <a:pt x="3242" y="2654"/>
                  </a:lnTo>
                  <a:lnTo>
                    <a:pt x="3252" y="2661"/>
                  </a:lnTo>
                  <a:lnTo>
                    <a:pt x="3263" y="2668"/>
                  </a:lnTo>
                  <a:lnTo>
                    <a:pt x="3276" y="2673"/>
                  </a:lnTo>
                  <a:lnTo>
                    <a:pt x="3282" y="2675"/>
                  </a:lnTo>
                  <a:lnTo>
                    <a:pt x="3287" y="2675"/>
                  </a:lnTo>
                  <a:lnTo>
                    <a:pt x="3293" y="2675"/>
                  </a:lnTo>
                  <a:lnTo>
                    <a:pt x="3298" y="2675"/>
                  </a:lnTo>
                  <a:lnTo>
                    <a:pt x="3309" y="2674"/>
                  </a:lnTo>
                  <a:lnTo>
                    <a:pt x="3321" y="2675"/>
                  </a:lnTo>
                  <a:lnTo>
                    <a:pt x="3327" y="2678"/>
                  </a:lnTo>
                  <a:lnTo>
                    <a:pt x="3332" y="2681"/>
                  </a:lnTo>
                  <a:lnTo>
                    <a:pt x="3337" y="2684"/>
                  </a:lnTo>
                  <a:lnTo>
                    <a:pt x="3341" y="2688"/>
                  </a:lnTo>
                  <a:lnTo>
                    <a:pt x="3348" y="2697"/>
                  </a:lnTo>
                  <a:lnTo>
                    <a:pt x="3355" y="2707"/>
                  </a:lnTo>
                  <a:lnTo>
                    <a:pt x="3362" y="2715"/>
                  </a:lnTo>
                  <a:lnTo>
                    <a:pt x="3370" y="2724"/>
                  </a:lnTo>
                  <a:lnTo>
                    <a:pt x="3373" y="2729"/>
                  </a:lnTo>
                  <a:lnTo>
                    <a:pt x="3378" y="2733"/>
                  </a:lnTo>
                  <a:lnTo>
                    <a:pt x="3383" y="2737"/>
                  </a:lnTo>
                  <a:lnTo>
                    <a:pt x="3390" y="2739"/>
                  </a:lnTo>
                  <a:lnTo>
                    <a:pt x="3411" y="2749"/>
                  </a:lnTo>
                  <a:lnTo>
                    <a:pt x="3431" y="2758"/>
                  </a:lnTo>
                  <a:lnTo>
                    <a:pt x="3447" y="2767"/>
                  </a:lnTo>
                  <a:lnTo>
                    <a:pt x="3464" y="2777"/>
                  </a:lnTo>
                  <a:lnTo>
                    <a:pt x="3496" y="2797"/>
                  </a:lnTo>
                  <a:lnTo>
                    <a:pt x="3535" y="2821"/>
                  </a:lnTo>
                  <a:lnTo>
                    <a:pt x="3533" y="2806"/>
                  </a:lnTo>
                  <a:lnTo>
                    <a:pt x="3529" y="2792"/>
                  </a:lnTo>
                  <a:lnTo>
                    <a:pt x="3525" y="2778"/>
                  </a:lnTo>
                  <a:lnTo>
                    <a:pt x="3524" y="2762"/>
                  </a:lnTo>
                  <a:lnTo>
                    <a:pt x="3525" y="2755"/>
                  </a:lnTo>
                  <a:lnTo>
                    <a:pt x="3527" y="2750"/>
                  </a:lnTo>
                  <a:lnTo>
                    <a:pt x="3528" y="2745"/>
                  </a:lnTo>
                  <a:lnTo>
                    <a:pt x="3532" y="2742"/>
                  </a:lnTo>
                  <a:lnTo>
                    <a:pt x="3538" y="2733"/>
                  </a:lnTo>
                  <a:lnTo>
                    <a:pt x="3547" y="2725"/>
                  </a:lnTo>
                  <a:lnTo>
                    <a:pt x="3555" y="2718"/>
                  </a:lnTo>
                  <a:lnTo>
                    <a:pt x="3562" y="2710"/>
                  </a:lnTo>
                  <a:lnTo>
                    <a:pt x="3565" y="2705"/>
                  </a:lnTo>
                  <a:lnTo>
                    <a:pt x="3567" y="2700"/>
                  </a:lnTo>
                  <a:lnTo>
                    <a:pt x="3569" y="2695"/>
                  </a:lnTo>
                  <a:lnTo>
                    <a:pt x="3569" y="2690"/>
                  </a:lnTo>
                  <a:lnTo>
                    <a:pt x="3569" y="2630"/>
                  </a:lnTo>
                  <a:lnTo>
                    <a:pt x="3570" y="2619"/>
                  </a:lnTo>
                  <a:lnTo>
                    <a:pt x="3573" y="2609"/>
                  </a:lnTo>
                  <a:lnTo>
                    <a:pt x="3578" y="2599"/>
                  </a:lnTo>
                  <a:lnTo>
                    <a:pt x="3584" y="2590"/>
                  </a:lnTo>
                  <a:lnTo>
                    <a:pt x="3598" y="2574"/>
                  </a:lnTo>
                  <a:lnTo>
                    <a:pt x="3612" y="2555"/>
                  </a:lnTo>
                  <a:lnTo>
                    <a:pt x="3616" y="2546"/>
                  </a:lnTo>
                  <a:lnTo>
                    <a:pt x="3618" y="2537"/>
                  </a:lnTo>
                  <a:lnTo>
                    <a:pt x="3619" y="2528"/>
                  </a:lnTo>
                  <a:lnTo>
                    <a:pt x="3619" y="2520"/>
                  </a:lnTo>
                  <a:lnTo>
                    <a:pt x="3621" y="2512"/>
                  </a:lnTo>
                  <a:lnTo>
                    <a:pt x="3622" y="2503"/>
                  </a:lnTo>
                  <a:lnTo>
                    <a:pt x="3624" y="2496"/>
                  </a:lnTo>
                  <a:lnTo>
                    <a:pt x="3629" y="2488"/>
                  </a:lnTo>
                  <a:lnTo>
                    <a:pt x="3634" y="2484"/>
                  </a:lnTo>
                  <a:lnTo>
                    <a:pt x="3638" y="2482"/>
                  </a:lnTo>
                  <a:lnTo>
                    <a:pt x="3643" y="2481"/>
                  </a:lnTo>
                  <a:lnTo>
                    <a:pt x="3648" y="2481"/>
                  </a:lnTo>
                  <a:lnTo>
                    <a:pt x="3661" y="2481"/>
                  </a:lnTo>
                  <a:lnTo>
                    <a:pt x="3672" y="2481"/>
                  </a:lnTo>
                  <a:lnTo>
                    <a:pt x="3705" y="2477"/>
                  </a:lnTo>
                  <a:lnTo>
                    <a:pt x="3735" y="2476"/>
                  </a:lnTo>
                  <a:lnTo>
                    <a:pt x="3749" y="2474"/>
                  </a:lnTo>
                  <a:lnTo>
                    <a:pt x="3762" y="2473"/>
                  </a:lnTo>
                  <a:lnTo>
                    <a:pt x="3778" y="2469"/>
                  </a:lnTo>
                  <a:lnTo>
                    <a:pt x="3794" y="2464"/>
                  </a:lnTo>
                  <a:lnTo>
                    <a:pt x="3799" y="2462"/>
                  </a:lnTo>
                  <a:lnTo>
                    <a:pt x="3804" y="2458"/>
                  </a:lnTo>
                  <a:lnTo>
                    <a:pt x="3809" y="2456"/>
                  </a:lnTo>
                  <a:lnTo>
                    <a:pt x="3813" y="2451"/>
                  </a:lnTo>
                  <a:lnTo>
                    <a:pt x="3820" y="2442"/>
                  </a:lnTo>
                  <a:lnTo>
                    <a:pt x="3828" y="2433"/>
                  </a:lnTo>
                  <a:lnTo>
                    <a:pt x="3834" y="2426"/>
                  </a:lnTo>
                  <a:lnTo>
                    <a:pt x="3842" y="2418"/>
                  </a:lnTo>
                  <a:lnTo>
                    <a:pt x="3847" y="2415"/>
                  </a:lnTo>
                  <a:lnTo>
                    <a:pt x="3852" y="2413"/>
                  </a:lnTo>
                  <a:lnTo>
                    <a:pt x="3857" y="2412"/>
                  </a:lnTo>
                  <a:lnTo>
                    <a:pt x="3863" y="2412"/>
                  </a:lnTo>
                  <a:lnTo>
                    <a:pt x="3868" y="2412"/>
                  </a:lnTo>
                  <a:lnTo>
                    <a:pt x="3873" y="2413"/>
                  </a:lnTo>
                  <a:lnTo>
                    <a:pt x="3878" y="2414"/>
                  </a:lnTo>
                  <a:lnTo>
                    <a:pt x="3882" y="2417"/>
                  </a:lnTo>
                  <a:lnTo>
                    <a:pt x="3889" y="2422"/>
                  </a:lnTo>
                  <a:lnTo>
                    <a:pt x="3895" y="2428"/>
                  </a:lnTo>
                  <a:lnTo>
                    <a:pt x="3903" y="2436"/>
                  </a:lnTo>
                  <a:lnTo>
                    <a:pt x="3909" y="2443"/>
                  </a:lnTo>
                  <a:lnTo>
                    <a:pt x="3917" y="2449"/>
                  </a:lnTo>
                  <a:lnTo>
                    <a:pt x="3926" y="2457"/>
                  </a:lnTo>
                  <a:lnTo>
                    <a:pt x="3949" y="2468"/>
                  </a:lnTo>
                  <a:lnTo>
                    <a:pt x="3971" y="2477"/>
                  </a:lnTo>
                  <a:lnTo>
                    <a:pt x="3981" y="2481"/>
                  </a:lnTo>
                  <a:lnTo>
                    <a:pt x="3991" y="2486"/>
                  </a:lnTo>
                  <a:lnTo>
                    <a:pt x="4002" y="2491"/>
                  </a:lnTo>
                  <a:lnTo>
                    <a:pt x="4013" y="2498"/>
                  </a:lnTo>
                  <a:lnTo>
                    <a:pt x="4023" y="2507"/>
                  </a:lnTo>
                  <a:lnTo>
                    <a:pt x="4034" y="2517"/>
                  </a:lnTo>
                  <a:lnTo>
                    <a:pt x="4041" y="2527"/>
                  </a:lnTo>
                  <a:lnTo>
                    <a:pt x="4049" y="2537"/>
                  </a:lnTo>
                  <a:lnTo>
                    <a:pt x="4057" y="2546"/>
                  </a:lnTo>
                  <a:lnTo>
                    <a:pt x="4066" y="2555"/>
                  </a:lnTo>
                  <a:lnTo>
                    <a:pt x="4076" y="2562"/>
                  </a:lnTo>
                  <a:lnTo>
                    <a:pt x="4089" y="2569"/>
                  </a:lnTo>
                  <a:lnTo>
                    <a:pt x="4089" y="2569"/>
                  </a:lnTo>
                  <a:lnTo>
                    <a:pt x="4090" y="2567"/>
                  </a:lnTo>
                  <a:lnTo>
                    <a:pt x="4090" y="2565"/>
                  </a:lnTo>
                  <a:lnTo>
                    <a:pt x="4095" y="2545"/>
                  </a:lnTo>
                  <a:lnTo>
                    <a:pt x="4101" y="2526"/>
                  </a:lnTo>
                  <a:lnTo>
                    <a:pt x="4105" y="2518"/>
                  </a:lnTo>
                  <a:lnTo>
                    <a:pt x="4111" y="2512"/>
                  </a:lnTo>
                  <a:lnTo>
                    <a:pt x="4114" y="2510"/>
                  </a:lnTo>
                  <a:lnTo>
                    <a:pt x="4118" y="2508"/>
                  </a:lnTo>
                  <a:lnTo>
                    <a:pt x="4123" y="2507"/>
                  </a:lnTo>
                  <a:lnTo>
                    <a:pt x="4126" y="2507"/>
                  </a:lnTo>
                  <a:lnTo>
                    <a:pt x="4131" y="2507"/>
                  </a:lnTo>
                  <a:lnTo>
                    <a:pt x="4136" y="2508"/>
                  </a:lnTo>
                  <a:lnTo>
                    <a:pt x="4140" y="2510"/>
                  </a:lnTo>
                  <a:lnTo>
                    <a:pt x="4145" y="2512"/>
                  </a:lnTo>
                  <a:lnTo>
                    <a:pt x="4151" y="2518"/>
                  </a:lnTo>
                  <a:lnTo>
                    <a:pt x="4159" y="2525"/>
                  </a:lnTo>
                  <a:lnTo>
                    <a:pt x="4165" y="2532"/>
                  </a:lnTo>
                  <a:lnTo>
                    <a:pt x="4173" y="2538"/>
                  </a:lnTo>
                  <a:lnTo>
                    <a:pt x="4177" y="2540"/>
                  </a:lnTo>
                  <a:lnTo>
                    <a:pt x="4180" y="2542"/>
                  </a:lnTo>
                  <a:lnTo>
                    <a:pt x="4185" y="2543"/>
                  </a:lnTo>
                  <a:lnTo>
                    <a:pt x="4190" y="2543"/>
                  </a:lnTo>
                  <a:lnTo>
                    <a:pt x="4202" y="2542"/>
                  </a:lnTo>
                  <a:lnTo>
                    <a:pt x="4210" y="2540"/>
                  </a:lnTo>
                  <a:lnTo>
                    <a:pt x="4218" y="2533"/>
                  </a:lnTo>
                  <a:lnTo>
                    <a:pt x="4226" y="2527"/>
                  </a:lnTo>
                  <a:lnTo>
                    <a:pt x="4238" y="2510"/>
                  </a:lnTo>
                  <a:lnTo>
                    <a:pt x="4248" y="2491"/>
                  </a:lnTo>
                  <a:lnTo>
                    <a:pt x="4254" y="2495"/>
                  </a:lnTo>
                  <a:lnTo>
                    <a:pt x="4258" y="2500"/>
                  </a:lnTo>
                  <a:lnTo>
                    <a:pt x="4262" y="2505"/>
                  </a:lnTo>
                  <a:lnTo>
                    <a:pt x="4266" y="2511"/>
                  </a:lnTo>
                  <a:lnTo>
                    <a:pt x="4272" y="2523"/>
                  </a:lnTo>
                  <a:lnTo>
                    <a:pt x="4276" y="2537"/>
                  </a:lnTo>
                  <a:lnTo>
                    <a:pt x="4278" y="2552"/>
                  </a:lnTo>
                  <a:lnTo>
                    <a:pt x="4280" y="2567"/>
                  </a:lnTo>
                  <a:lnTo>
                    <a:pt x="4281" y="2582"/>
                  </a:lnTo>
                  <a:lnTo>
                    <a:pt x="4281" y="2596"/>
                  </a:lnTo>
                  <a:lnTo>
                    <a:pt x="4280" y="2609"/>
                  </a:lnTo>
                  <a:lnTo>
                    <a:pt x="4278" y="2619"/>
                  </a:lnTo>
                  <a:lnTo>
                    <a:pt x="4288" y="2622"/>
                  </a:lnTo>
                  <a:lnTo>
                    <a:pt x="4298" y="2625"/>
                  </a:lnTo>
                  <a:lnTo>
                    <a:pt x="4310" y="2628"/>
                  </a:lnTo>
                  <a:lnTo>
                    <a:pt x="4320" y="2629"/>
                  </a:lnTo>
                  <a:lnTo>
                    <a:pt x="4326" y="2628"/>
                  </a:lnTo>
                  <a:lnTo>
                    <a:pt x="4330" y="2626"/>
                  </a:lnTo>
                  <a:lnTo>
                    <a:pt x="4333" y="2624"/>
                  </a:lnTo>
                  <a:lnTo>
                    <a:pt x="4337" y="2621"/>
                  </a:lnTo>
                  <a:lnTo>
                    <a:pt x="4344" y="2614"/>
                  </a:lnTo>
                  <a:lnTo>
                    <a:pt x="4346" y="2604"/>
                  </a:lnTo>
                  <a:lnTo>
                    <a:pt x="4350" y="2581"/>
                  </a:lnTo>
                  <a:lnTo>
                    <a:pt x="4352" y="2557"/>
                  </a:lnTo>
                  <a:lnTo>
                    <a:pt x="4352" y="2550"/>
                  </a:lnTo>
                  <a:lnTo>
                    <a:pt x="4355" y="2542"/>
                  </a:lnTo>
                  <a:lnTo>
                    <a:pt x="4357" y="2537"/>
                  </a:lnTo>
                  <a:lnTo>
                    <a:pt x="4361" y="2531"/>
                  </a:lnTo>
                  <a:lnTo>
                    <a:pt x="4369" y="2520"/>
                  </a:lnTo>
                  <a:lnTo>
                    <a:pt x="4376" y="2507"/>
                  </a:lnTo>
                  <a:lnTo>
                    <a:pt x="4389" y="2474"/>
                  </a:lnTo>
                  <a:lnTo>
                    <a:pt x="4402" y="2447"/>
                  </a:lnTo>
                  <a:lnTo>
                    <a:pt x="4410" y="2434"/>
                  </a:lnTo>
                  <a:lnTo>
                    <a:pt x="4419" y="2422"/>
                  </a:lnTo>
                  <a:lnTo>
                    <a:pt x="4429" y="2408"/>
                  </a:lnTo>
                  <a:lnTo>
                    <a:pt x="4440" y="2394"/>
                  </a:lnTo>
                  <a:lnTo>
                    <a:pt x="4440" y="2394"/>
                  </a:lnTo>
                  <a:lnTo>
                    <a:pt x="4421" y="2374"/>
                  </a:lnTo>
                  <a:lnTo>
                    <a:pt x="4401" y="2354"/>
                  </a:lnTo>
                  <a:lnTo>
                    <a:pt x="4390" y="2345"/>
                  </a:lnTo>
                  <a:lnTo>
                    <a:pt x="4379" y="2336"/>
                  </a:lnTo>
                  <a:lnTo>
                    <a:pt x="4365" y="2328"/>
                  </a:lnTo>
                  <a:lnTo>
                    <a:pt x="4351" y="2319"/>
                  </a:lnTo>
                  <a:lnTo>
                    <a:pt x="4340" y="2314"/>
                  </a:lnTo>
                  <a:lnTo>
                    <a:pt x="4328" y="2311"/>
                  </a:lnTo>
                  <a:lnTo>
                    <a:pt x="4317" y="2310"/>
                  </a:lnTo>
                  <a:lnTo>
                    <a:pt x="4306" y="2306"/>
                  </a:lnTo>
                  <a:lnTo>
                    <a:pt x="4296" y="2300"/>
                  </a:lnTo>
                  <a:lnTo>
                    <a:pt x="4287" y="2295"/>
                  </a:lnTo>
                  <a:lnTo>
                    <a:pt x="4281" y="2287"/>
                  </a:lnTo>
                  <a:lnTo>
                    <a:pt x="4274" y="2280"/>
                  </a:lnTo>
                  <a:lnTo>
                    <a:pt x="4262" y="2265"/>
                  </a:lnTo>
                  <a:lnTo>
                    <a:pt x="4247" y="2247"/>
                  </a:lnTo>
                  <a:lnTo>
                    <a:pt x="4234" y="2234"/>
                  </a:lnTo>
                  <a:lnTo>
                    <a:pt x="4222" y="2220"/>
                  </a:lnTo>
                  <a:lnTo>
                    <a:pt x="4213" y="2206"/>
                  </a:lnTo>
                  <a:lnTo>
                    <a:pt x="4203" y="2193"/>
                  </a:lnTo>
                  <a:lnTo>
                    <a:pt x="4185" y="2167"/>
                  </a:lnTo>
                  <a:lnTo>
                    <a:pt x="4163" y="2138"/>
                  </a:lnTo>
                  <a:lnTo>
                    <a:pt x="4146" y="2119"/>
                  </a:lnTo>
                  <a:lnTo>
                    <a:pt x="4134" y="2102"/>
                  </a:lnTo>
                  <a:lnTo>
                    <a:pt x="4128" y="2093"/>
                  </a:lnTo>
                  <a:lnTo>
                    <a:pt x="4123" y="2083"/>
                  </a:lnTo>
                  <a:lnTo>
                    <a:pt x="4118" y="2073"/>
                  </a:lnTo>
                  <a:lnTo>
                    <a:pt x="4113" y="2062"/>
                  </a:lnTo>
                  <a:lnTo>
                    <a:pt x="4103" y="2048"/>
                  </a:lnTo>
                  <a:lnTo>
                    <a:pt x="4093" y="2035"/>
                  </a:lnTo>
                  <a:lnTo>
                    <a:pt x="4087" y="2023"/>
                  </a:lnTo>
                  <a:lnTo>
                    <a:pt x="4082" y="2011"/>
                  </a:lnTo>
                  <a:lnTo>
                    <a:pt x="4080" y="1999"/>
                  </a:lnTo>
                  <a:lnTo>
                    <a:pt x="4076" y="1986"/>
                  </a:lnTo>
                  <a:lnTo>
                    <a:pt x="4066" y="1945"/>
                  </a:lnTo>
                  <a:lnTo>
                    <a:pt x="4055" y="1910"/>
                  </a:lnTo>
                  <a:lnTo>
                    <a:pt x="4050" y="1893"/>
                  </a:lnTo>
                  <a:lnTo>
                    <a:pt x="4045" y="1875"/>
                  </a:lnTo>
                  <a:lnTo>
                    <a:pt x="4041" y="1856"/>
                  </a:lnTo>
                  <a:lnTo>
                    <a:pt x="4037" y="1833"/>
                  </a:lnTo>
                  <a:lnTo>
                    <a:pt x="4032" y="1808"/>
                  </a:lnTo>
                  <a:lnTo>
                    <a:pt x="4027" y="1786"/>
                  </a:lnTo>
                  <a:lnTo>
                    <a:pt x="4021" y="1763"/>
                  </a:lnTo>
                  <a:lnTo>
                    <a:pt x="4011" y="1739"/>
                  </a:lnTo>
                  <a:lnTo>
                    <a:pt x="4003" y="1727"/>
                  </a:lnTo>
                  <a:lnTo>
                    <a:pt x="3997" y="1717"/>
                  </a:lnTo>
                  <a:lnTo>
                    <a:pt x="3993" y="1712"/>
                  </a:lnTo>
                  <a:lnTo>
                    <a:pt x="3991" y="1705"/>
                  </a:lnTo>
                  <a:lnTo>
                    <a:pt x="3990" y="1699"/>
                  </a:lnTo>
                  <a:lnTo>
                    <a:pt x="3988" y="1693"/>
                  </a:lnTo>
                  <a:lnTo>
                    <a:pt x="3988" y="1621"/>
                  </a:lnTo>
                  <a:lnTo>
                    <a:pt x="3987" y="1602"/>
                  </a:lnTo>
                  <a:lnTo>
                    <a:pt x="3985" y="1587"/>
                  </a:lnTo>
                  <a:lnTo>
                    <a:pt x="3981" y="1571"/>
                  </a:lnTo>
                  <a:lnTo>
                    <a:pt x="3980" y="1553"/>
                  </a:lnTo>
                  <a:lnTo>
                    <a:pt x="3978" y="1542"/>
                  </a:lnTo>
                  <a:lnTo>
                    <a:pt x="3977" y="1533"/>
                  </a:lnTo>
                  <a:lnTo>
                    <a:pt x="3976" y="1523"/>
                  </a:lnTo>
                  <a:lnTo>
                    <a:pt x="3973" y="1512"/>
                  </a:lnTo>
                  <a:lnTo>
                    <a:pt x="3971" y="1507"/>
                  </a:lnTo>
                  <a:lnTo>
                    <a:pt x="3968" y="1501"/>
                  </a:lnTo>
                  <a:lnTo>
                    <a:pt x="3964" y="1497"/>
                  </a:lnTo>
                  <a:lnTo>
                    <a:pt x="3961" y="1492"/>
                  </a:lnTo>
                  <a:lnTo>
                    <a:pt x="3957" y="1487"/>
                  </a:lnTo>
                  <a:lnTo>
                    <a:pt x="3954" y="1482"/>
                  </a:lnTo>
                  <a:lnTo>
                    <a:pt x="3952" y="1477"/>
                  </a:lnTo>
                  <a:lnTo>
                    <a:pt x="3951" y="1471"/>
                  </a:lnTo>
                  <a:lnTo>
                    <a:pt x="3951" y="1446"/>
                  </a:lnTo>
                  <a:lnTo>
                    <a:pt x="3972" y="1356"/>
                  </a:lnTo>
                  <a:lnTo>
                    <a:pt x="3972" y="1348"/>
                  </a:lnTo>
                  <a:lnTo>
                    <a:pt x="3971" y="1339"/>
                  </a:lnTo>
                  <a:lnTo>
                    <a:pt x="3970" y="1335"/>
                  </a:lnTo>
                  <a:lnTo>
                    <a:pt x="3967" y="1333"/>
                  </a:lnTo>
                  <a:lnTo>
                    <a:pt x="3964" y="1330"/>
                  </a:lnTo>
                  <a:lnTo>
                    <a:pt x="3961" y="1328"/>
                  </a:lnTo>
                  <a:lnTo>
                    <a:pt x="3953" y="1325"/>
                  </a:lnTo>
                  <a:lnTo>
                    <a:pt x="3946" y="1324"/>
                  </a:lnTo>
                  <a:lnTo>
                    <a:pt x="3943" y="1323"/>
                  </a:lnTo>
                  <a:lnTo>
                    <a:pt x="3941" y="1320"/>
                  </a:lnTo>
                  <a:lnTo>
                    <a:pt x="3938" y="1319"/>
                  </a:lnTo>
                  <a:lnTo>
                    <a:pt x="3938" y="1315"/>
                  </a:lnTo>
                  <a:lnTo>
                    <a:pt x="3942" y="1299"/>
                  </a:lnTo>
                  <a:lnTo>
                    <a:pt x="3946" y="1281"/>
                  </a:lnTo>
                  <a:lnTo>
                    <a:pt x="3946" y="1274"/>
                  </a:lnTo>
                  <a:lnTo>
                    <a:pt x="3944" y="1266"/>
                  </a:lnTo>
                  <a:lnTo>
                    <a:pt x="3942" y="1260"/>
                  </a:lnTo>
                  <a:lnTo>
                    <a:pt x="3939" y="1252"/>
                  </a:lnTo>
                  <a:lnTo>
                    <a:pt x="3941" y="1246"/>
                  </a:lnTo>
                  <a:lnTo>
                    <a:pt x="3941" y="1233"/>
                  </a:lnTo>
                  <a:lnTo>
                    <a:pt x="3939" y="1222"/>
                  </a:lnTo>
                  <a:lnTo>
                    <a:pt x="3939" y="1211"/>
                  </a:lnTo>
                  <a:lnTo>
                    <a:pt x="3939" y="1200"/>
                  </a:lnTo>
                  <a:lnTo>
                    <a:pt x="3941" y="1175"/>
                  </a:lnTo>
                  <a:lnTo>
                    <a:pt x="3942" y="1152"/>
                  </a:lnTo>
                  <a:lnTo>
                    <a:pt x="3946" y="1131"/>
                  </a:lnTo>
                  <a:lnTo>
                    <a:pt x="3948" y="1106"/>
                  </a:lnTo>
                  <a:lnTo>
                    <a:pt x="3949" y="1094"/>
                  </a:lnTo>
                  <a:lnTo>
                    <a:pt x="3951" y="1083"/>
                  </a:lnTo>
                  <a:lnTo>
                    <a:pt x="3956" y="1072"/>
                  </a:lnTo>
                  <a:lnTo>
                    <a:pt x="3962" y="1062"/>
                  </a:lnTo>
                  <a:lnTo>
                    <a:pt x="3968" y="1053"/>
                  </a:lnTo>
                  <a:lnTo>
                    <a:pt x="3976" y="1045"/>
                  </a:lnTo>
                  <a:lnTo>
                    <a:pt x="3991" y="1029"/>
                  </a:lnTo>
                  <a:lnTo>
                    <a:pt x="4008" y="1011"/>
                  </a:lnTo>
                  <a:lnTo>
                    <a:pt x="4013" y="1005"/>
                  </a:lnTo>
                  <a:lnTo>
                    <a:pt x="4020" y="1000"/>
                  </a:lnTo>
                  <a:lnTo>
                    <a:pt x="4026" y="995"/>
                  </a:lnTo>
                  <a:lnTo>
                    <a:pt x="4032" y="991"/>
                  </a:lnTo>
                  <a:lnTo>
                    <a:pt x="4046" y="985"/>
                  </a:lnTo>
                  <a:lnTo>
                    <a:pt x="4062" y="980"/>
                  </a:lnTo>
                  <a:lnTo>
                    <a:pt x="4075" y="974"/>
                  </a:lnTo>
                  <a:lnTo>
                    <a:pt x="4087" y="971"/>
                  </a:lnTo>
                  <a:lnTo>
                    <a:pt x="4094" y="971"/>
                  </a:lnTo>
                  <a:lnTo>
                    <a:pt x="4100" y="974"/>
                  </a:lnTo>
                  <a:lnTo>
                    <a:pt x="4105" y="978"/>
                  </a:lnTo>
                  <a:lnTo>
                    <a:pt x="4110" y="980"/>
                  </a:lnTo>
                  <a:lnTo>
                    <a:pt x="4115" y="984"/>
                  </a:lnTo>
                  <a:lnTo>
                    <a:pt x="4121" y="988"/>
                  </a:lnTo>
                  <a:lnTo>
                    <a:pt x="4126" y="990"/>
                  </a:lnTo>
                  <a:lnTo>
                    <a:pt x="4134" y="990"/>
                  </a:lnTo>
                  <a:lnTo>
                    <a:pt x="4139" y="989"/>
                  </a:lnTo>
                  <a:lnTo>
                    <a:pt x="4143" y="986"/>
                  </a:lnTo>
                  <a:lnTo>
                    <a:pt x="4145" y="981"/>
                  </a:lnTo>
                  <a:lnTo>
                    <a:pt x="4148" y="976"/>
                  </a:lnTo>
                  <a:lnTo>
                    <a:pt x="4158" y="960"/>
                  </a:lnTo>
                  <a:lnTo>
                    <a:pt x="4167" y="942"/>
                  </a:lnTo>
                  <a:lnTo>
                    <a:pt x="4175" y="927"/>
                  </a:lnTo>
                  <a:lnTo>
                    <a:pt x="4185" y="915"/>
                  </a:lnTo>
                  <a:lnTo>
                    <a:pt x="4190" y="909"/>
                  </a:lnTo>
                  <a:lnTo>
                    <a:pt x="4194" y="902"/>
                  </a:lnTo>
                  <a:lnTo>
                    <a:pt x="4197" y="895"/>
                  </a:lnTo>
                  <a:lnTo>
                    <a:pt x="4197" y="886"/>
                  </a:lnTo>
                  <a:lnTo>
                    <a:pt x="4193" y="877"/>
                  </a:lnTo>
                  <a:lnTo>
                    <a:pt x="4188" y="867"/>
                  </a:lnTo>
                  <a:lnTo>
                    <a:pt x="4189" y="858"/>
                  </a:lnTo>
                  <a:lnTo>
                    <a:pt x="4190" y="851"/>
                  </a:lnTo>
                  <a:lnTo>
                    <a:pt x="4193" y="843"/>
                  </a:lnTo>
                  <a:lnTo>
                    <a:pt x="4195" y="834"/>
                  </a:lnTo>
                  <a:lnTo>
                    <a:pt x="4198" y="827"/>
                  </a:lnTo>
                  <a:lnTo>
                    <a:pt x="4200" y="821"/>
                  </a:lnTo>
                  <a:lnTo>
                    <a:pt x="4189" y="814"/>
                  </a:lnTo>
                  <a:lnTo>
                    <a:pt x="4182" y="807"/>
                  </a:lnTo>
                  <a:lnTo>
                    <a:pt x="4174" y="799"/>
                  </a:lnTo>
                  <a:lnTo>
                    <a:pt x="4169" y="792"/>
                  </a:lnTo>
                  <a:lnTo>
                    <a:pt x="4163" y="783"/>
                  </a:lnTo>
                  <a:lnTo>
                    <a:pt x="4157" y="774"/>
                  </a:lnTo>
                  <a:lnTo>
                    <a:pt x="4149" y="765"/>
                  </a:lnTo>
                  <a:lnTo>
                    <a:pt x="4140" y="757"/>
                  </a:lnTo>
                  <a:lnTo>
                    <a:pt x="4114" y="735"/>
                  </a:lnTo>
                  <a:lnTo>
                    <a:pt x="4090" y="714"/>
                  </a:lnTo>
                  <a:lnTo>
                    <a:pt x="4080" y="703"/>
                  </a:lnTo>
                  <a:lnTo>
                    <a:pt x="4072" y="690"/>
                  </a:lnTo>
                  <a:lnTo>
                    <a:pt x="4070" y="684"/>
                  </a:lnTo>
                  <a:lnTo>
                    <a:pt x="4067" y="676"/>
                  </a:lnTo>
                  <a:lnTo>
                    <a:pt x="4066" y="668"/>
                  </a:lnTo>
                  <a:lnTo>
                    <a:pt x="4066" y="659"/>
                  </a:lnTo>
                  <a:lnTo>
                    <a:pt x="4066" y="592"/>
                  </a:lnTo>
                  <a:lnTo>
                    <a:pt x="4065" y="586"/>
                  </a:lnTo>
                  <a:lnTo>
                    <a:pt x="4062" y="580"/>
                  </a:lnTo>
                  <a:lnTo>
                    <a:pt x="4059" y="576"/>
                  </a:lnTo>
                  <a:lnTo>
                    <a:pt x="4054" y="572"/>
                  </a:lnTo>
                  <a:lnTo>
                    <a:pt x="4047" y="570"/>
                  </a:lnTo>
                  <a:lnTo>
                    <a:pt x="4041" y="567"/>
                  </a:lnTo>
                  <a:lnTo>
                    <a:pt x="4034" y="566"/>
                  </a:lnTo>
                  <a:lnTo>
                    <a:pt x="4026" y="566"/>
                  </a:lnTo>
                  <a:lnTo>
                    <a:pt x="4012" y="567"/>
                  </a:lnTo>
                  <a:lnTo>
                    <a:pt x="4000" y="570"/>
                  </a:lnTo>
                  <a:lnTo>
                    <a:pt x="3987" y="572"/>
                  </a:lnTo>
                  <a:lnTo>
                    <a:pt x="3972" y="573"/>
                  </a:lnTo>
                  <a:lnTo>
                    <a:pt x="3966" y="573"/>
                  </a:lnTo>
                  <a:lnTo>
                    <a:pt x="3961" y="572"/>
                  </a:lnTo>
                  <a:lnTo>
                    <a:pt x="3956" y="568"/>
                  </a:lnTo>
                  <a:lnTo>
                    <a:pt x="3951" y="566"/>
                  </a:lnTo>
                  <a:lnTo>
                    <a:pt x="3946" y="563"/>
                  </a:lnTo>
                  <a:lnTo>
                    <a:pt x="3941" y="561"/>
                  </a:lnTo>
                  <a:lnTo>
                    <a:pt x="3934" y="558"/>
                  </a:lnTo>
                  <a:lnTo>
                    <a:pt x="3928" y="558"/>
                  </a:lnTo>
                  <a:lnTo>
                    <a:pt x="3913" y="562"/>
                  </a:lnTo>
                  <a:lnTo>
                    <a:pt x="3897" y="566"/>
                  </a:lnTo>
                  <a:lnTo>
                    <a:pt x="3892" y="566"/>
                  </a:lnTo>
                  <a:lnTo>
                    <a:pt x="3887" y="565"/>
                  </a:lnTo>
                  <a:lnTo>
                    <a:pt x="3883" y="562"/>
                  </a:lnTo>
                  <a:lnTo>
                    <a:pt x="3879" y="560"/>
                  </a:lnTo>
                  <a:lnTo>
                    <a:pt x="3873" y="553"/>
                  </a:lnTo>
                  <a:lnTo>
                    <a:pt x="3867" y="545"/>
                  </a:lnTo>
                  <a:lnTo>
                    <a:pt x="3860" y="537"/>
                  </a:lnTo>
                  <a:lnTo>
                    <a:pt x="3853" y="531"/>
                  </a:lnTo>
                  <a:lnTo>
                    <a:pt x="3849" y="528"/>
                  </a:lnTo>
                  <a:lnTo>
                    <a:pt x="3845" y="526"/>
                  </a:lnTo>
                  <a:lnTo>
                    <a:pt x="3840" y="525"/>
                  </a:lnTo>
                  <a:lnTo>
                    <a:pt x="3835" y="523"/>
                  </a:lnTo>
                  <a:lnTo>
                    <a:pt x="3774" y="523"/>
                  </a:lnTo>
                  <a:lnTo>
                    <a:pt x="3766" y="523"/>
                  </a:lnTo>
                  <a:lnTo>
                    <a:pt x="3759" y="522"/>
                  </a:lnTo>
                  <a:lnTo>
                    <a:pt x="3752" y="518"/>
                  </a:lnTo>
                  <a:lnTo>
                    <a:pt x="3747" y="516"/>
                  </a:lnTo>
                  <a:lnTo>
                    <a:pt x="3736" y="506"/>
                  </a:lnTo>
                  <a:lnTo>
                    <a:pt x="3727" y="496"/>
                  </a:lnTo>
                  <a:lnTo>
                    <a:pt x="3717" y="486"/>
                  </a:lnTo>
                  <a:lnTo>
                    <a:pt x="3707" y="477"/>
                  </a:lnTo>
                  <a:lnTo>
                    <a:pt x="3701" y="473"/>
                  </a:lnTo>
                  <a:lnTo>
                    <a:pt x="3695" y="471"/>
                  </a:lnTo>
                  <a:lnTo>
                    <a:pt x="3687" y="469"/>
                  </a:lnTo>
                  <a:lnTo>
                    <a:pt x="3680" y="468"/>
                  </a:lnTo>
                  <a:lnTo>
                    <a:pt x="3666" y="469"/>
                  </a:lnTo>
                  <a:lnTo>
                    <a:pt x="3653" y="471"/>
                  </a:lnTo>
                  <a:lnTo>
                    <a:pt x="3641" y="473"/>
                  </a:lnTo>
                  <a:lnTo>
                    <a:pt x="3629" y="474"/>
                  </a:lnTo>
                  <a:lnTo>
                    <a:pt x="3617" y="477"/>
                  </a:lnTo>
                  <a:lnTo>
                    <a:pt x="3606" y="479"/>
                  </a:lnTo>
                  <a:lnTo>
                    <a:pt x="3592" y="481"/>
                  </a:lnTo>
                  <a:lnTo>
                    <a:pt x="3578" y="482"/>
                  </a:lnTo>
                  <a:lnTo>
                    <a:pt x="3543" y="481"/>
                  </a:lnTo>
                  <a:lnTo>
                    <a:pt x="3511" y="481"/>
                  </a:lnTo>
                  <a:lnTo>
                    <a:pt x="3480" y="479"/>
                  </a:lnTo>
                  <a:lnTo>
                    <a:pt x="3445" y="479"/>
                  </a:lnTo>
                  <a:lnTo>
                    <a:pt x="3439" y="479"/>
                  </a:lnTo>
                  <a:lnTo>
                    <a:pt x="3434" y="481"/>
                  </a:lnTo>
                  <a:lnTo>
                    <a:pt x="3429" y="483"/>
                  </a:lnTo>
                  <a:lnTo>
                    <a:pt x="3424" y="486"/>
                  </a:lnTo>
                  <a:lnTo>
                    <a:pt x="3414" y="492"/>
                  </a:lnTo>
                  <a:lnTo>
                    <a:pt x="3402" y="497"/>
                  </a:lnTo>
                  <a:lnTo>
                    <a:pt x="3391" y="499"/>
                  </a:lnTo>
                  <a:lnTo>
                    <a:pt x="3380" y="501"/>
                  </a:lnTo>
                  <a:lnTo>
                    <a:pt x="3375" y="502"/>
                  </a:lnTo>
                  <a:lnTo>
                    <a:pt x="3370" y="503"/>
                  </a:lnTo>
                  <a:lnTo>
                    <a:pt x="3365" y="507"/>
                  </a:lnTo>
                  <a:lnTo>
                    <a:pt x="3360" y="511"/>
                  </a:lnTo>
                  <a:lnTo>
                    <a:pt x="3356" y="518"/>
                  </a:lnTo>
                  <a:lnTo>
                    <a:pt x="3352" y="526"/>
                  </a:lnTo>
                  <a:lnTo>
                    <a:pt x="3350" y="533"/>
                  </a:lnTo>
                  <a:lnTo>
                    <a:pt x="3347" y="541"/>
                  </a:lnTo>
                  <a:lnTo>
                    <a:pt x="3345" y="548"/>
                  </a:lnTo>
                  <a:lnTo>
                    <a:pt x="3342" y="556"/>
                  </a:lnTo>
                  <a:lnTo>
                    <a:pt x="3337" y="562"/>
                  </a:lnTo>
                  <a:lnTo>
                    <a:pt x="3331" y="568"/>
                  </a:lnTo>
                  <a:lnTo>
                    <a:pt x="3323" y="573"/>
                  </a:lnTo>
                  <a:lnTo>
                    <a:pt x="3316" y="577"/>
                  </a:lnTo>
                  <a:lnTo>
                    <a:pt x="3308" y="579"/>
                  </a:lnTo>
                  <a:lnTo>
                    <a:pt x="3301" y="580"/>
                  </a:lnTo>
                  <a:lnTo>
                    <a:pt x="3293" y="581"/>
                  </a:lnTo>
                  <a:lnTo>
                    <a:pt x="3284" y="582"/>
                  </a:lnTo>
                  <a:lnTo>
                    <a:pt x="3277" y="584"/>
                  </a:lnTo>
                  <a:lnTo>
                    <a:pt x="3268" y="587"/>
                  </a:lnTo>
                  <a:lnTo>
                    <a:pt x="3259" y="592"/>
                  </a:lnTo>
                  <a:lnTo>
                    <a:pt x="3250" y="597"/>
                  </a:lnTo>
                  <a:lnTo>
                    <a:pt x="3244" y="604"/>
                  </a:lnTo>
                  <a:lnTo>
                    <a:pt x="3237" y="609"/>
                  </a:lnTo>
                  <a:lnTo>
                    <a:pt x="3230" y="614"/>
                  </a:lnTo>
                  <a:lnTo>
                    <a:pt x="3223" y="617"/>
                  </a:lnTo>
                  <a:lnTo>
                    <a:pt x="3214" y="621"/>
                  </a:lnTo>
                  <a:lnTo>
                    <a:pt x="3204" y="621"/>
                  </a:lnTo>
                  <a:lnTo>
                    <a:pt x="3198" y="621"/>
                  </a:lnTo>
                  <a:lnTo>
                    <a:pt x="3191" y="619"/>
                  </a:lnTo>
                  <a:lnTo>
                    <a:pt x="3186" y="615"/>
                  </a:lnTo>
                  <a:lnTo>
                    <a:pt x="3183" y="610"/>
                  </a:lnTo>
                  <a:lnTo>
                    <a:pt x="3175" y="597"/>
                  </a:lnTo>
                  <a:lnTo>
                    <a:pt x="3168" y="585"/>
                  </a:lnTo>
                  <a:lnTo>
                    <a:pt x="3155" y="570"/>
                  </a:lnTo>
                  <a:lnTo>
                    <a:pt x="3142" y="556"/>
                  </a:lnTo>
                  <a:lnTo>
                    <a:pt x="3129" y="545"/>
                  </a:lnTo>
                  <a:lnTo>
                    <a:pt x="3115" y="536"/>
                  </a:lnTo>
                  <a:lnTo>
                    <a:pt x="3099" y="528"/>
                  </a:lnTo>
                  <a:lnTo>
                    <a:pt x="3082" y="523"/>
                  </a:lnTo>
                  <a:lnTo>
                    <a:pt x="3065" y="520"/>
                  </a:lnTo>
                  <a:lnTo>
                    <a:pt x="3045" y="518"/>
                  </a:lnTo>
                  <a:lnTo>
                    <a:pt x="2988" y="518"/>
                  </a:lnTo>
                  <a:lnTo>
                    <a:pt x="2977" y="522"/>
                  </a:lnTo>
                  <a:lnTo>
                    <a:pt x="2967" y="527"/>
                  </a:lnTo>
                  <a:lnTo>
                    <a:pt x="2958" y="526"/>
                  </a:lnTo>
                  <a:lnTo>
                    <a:pt x="2950" y="522"/>
                  </a:lnTo>
                  <a:lnTo>
                    <a:pt x="2944" y="517"/>
                  </a:lnTo>
                  <a:lnTo>
                    <a:pt x="2939" y="511"/>
                  </a:lnTo>
                  <a:lnTo>
                    <a:pt x="2935" y="503"/>
                  </a:lnTo>
                  <a:lnTo>
                    <a:pt x="2932" y="494"/>
                  </a:lnTo>
                  <a:lnTo>
                    <a:pt x="2930" y="486"/>
                  </a:lnTo>
                  <a:lnTo>
                    <a:pt x="2929" y="477"/>
                  </a:lnTo>
                  <a:lnTo>
                    <a:pt x="2919" y="478"/>
                  </a:lnTo>
                  <a:lnTo>
                    <a:pt x="2910" y="481"/>
                  </a:lnTo>
                  <a:lnTo>
                    <a:pt x="2903" y="484"/>
                  </a:lnTo>
                  <a:lnTo>
                    <a:pt x="2895" y="488"/>
                  </a:lnTo>
                  <a:lnTo>
                    <a:pt x="2888" y="491"/>
                  </a:lnTo>
                  <a:lnTo>
                    <a:pt x="2879" y="494"/>
                  </a:lnTo>
                  <a:lnTo>
                    <a:pt x="2870" y="497"/>
                  </a:lnTo>
                  <a:lnTo>
                    <a:pt x="2860" y="497"/>
                  </a:lnTo>
                  <a:lnTo>
                    <a:pt x="2848" y="497"/>
                  </a:lnTo>
                  <a:lnTo>
                    <a:pt x="2836" y="494"/>
                  </a:lnTo>
                  <a:lnTo>
                    <a:pt x="2826" y="491"/>
                  </a:lnTo>
                  <a:lnTo>
                    <a:pt x="2815" y="487"/>
                  </a:lnTo>
                  <a:lnTo>
                    <a:pt x="2805" y="483"/>
                  </a:lnTo>
                  <a:lnTo>
                    <a:pt x="2795" y="479"/>
                  </a:lnTo>
                  <a:lnTo>
                    <a:pt x="2784" y="477"/>
                  </a:lnTo>
                  <a:lnTo>
                    <a:pt x="2771" y="477"/>
                  </a:lnTo>
                  <a:lnTo>
                    <a:pt x="2767" y="477"/>
                  </a:lnTo>
                  <a:lnTo>
                    <a:pt x="2763" y="478"/>
                  </a:lnTo>
                  <a:lnTo>
                    <a:pt x="2760" y="479"/>
                  </a:lnTo>
                  <a:lnTo>
                    <a:pt x="2757" y="482"/>
                  </a:lnTo>
                  <a:lnTo>
                    <a:pt x="2752" y="487"/>
                  </a:lnTo>
                  <a:lnTo>
                    <a:pt x="2748" y="493"/>
                  </a:lnTo>
                  <a:lnTo>
                    <a:pt x="2743" y="499"/>
                  </a:lnTo>
                  <a:lnTo>
                    <a:pt x="2738" y="506"/>
                  </a:lnTo>
                  <a:lnTo>
                    <a:pt x="2736" y="507"/>
                  </a:lnTo>
                  <a:lnTo>
                    <a:pt x="2733" y="509"/>
                  </a:lnTo>
                  <a:lnTo>
                    <a:pt x="2730" y="511"/>
                  </a:lnTo>
                  <a:lnTo>
                    <a:pt x="2726" y="511"/>
                  </a:lnTo>
                  <a:lnTo>
                    <a:pt x="2718" y="509"/>
                  </a:lnTo>
                  <a:lnTo>
                    <a:pt x="2712" y="507"/>
                  </a:lnTo>
                  <a:lnTo>
                    <a:pt x="2706" y="503"/>
                  </a:lnTo>
                  <a:lnTo>
                    <a:pt x="2701" y="498"/>
                  </a:lnTo>
                  <a:lnTo>
                    <a:pt x="2696" y="494"/>
                  </a:lnTo>
                  <a:lnTo>
                    <a:pt x="2689" y="491"/>
                  </a:lnTo>
                  <a:lnTo>
                    <a:pt x="2683" y="488"/>
                  </a:lnTo>
                  <a:lnTo>
                    <a:pt x="2676" y="487"/>
                  </a:lnTo>
                  <a:lnTo>
                    <a:pt x="2658" y="488"/>
                  </a:lnTo>
                  <a:lnTo>
                    <a:pt x="2643" y="492"/>
                  </a:lnTo>
                  <a:lnTo>
                    <a:pt x="2628" y="496"/>
                  </a:lnTo>
                  <a:lnTo>
                    <a:pt x="2610" y="497"/>
                  </a:lnTo>
                  <a:lnTo>
                    <a:pt x="2599" y="496"/>
                  </a:lnTo>
                  <a:lnTo>
                    <a:pt x="2588" y="493"/>
                  </a:lnTo>
                  <a:lnTo>
                    <a:pt x="2578" y="489"/>
                  </a:lnTo>
                  <a:lnTo>
                    <a:pt x="2569" y="484"/>
                  </a:lnTo>
                  <a:lnTo>
                    <a:pt x="2559" y="479"/>
                  </a:lnTo>
                  <a:lnTo>
                    <a:pt x="2549" y="476"/>
                  </a:lnTo>
                  <a:lnTo>
                    <a:pt x="2539" y="472"/>
                  </a:lnTo>
                  <a:lnTo>
                    <a:pt x="2526" y="471"/>
                  </a:lnTo>
                  <a:lnTo>
                    <a:pt x="2448" y="471"/>
                  </a:lnTo>
                  <a:lnTo>
                    <a:pt x="2435" y="469"/>
                  </a:lnTo>
                  <a:lnTo>
                    <a:pt x="2422" y="467"/>
                  </a:lnTo>
                  <a:lnTo>
                    <a:pt x="2410" y="464"/>
                  </a:lnTo>
                  <a:lnTo>
                    <a:pt x="2395" y="463"/>
                  </a:lnTo>
                  <a:lnTo>
                    <a:pt x="2388" y="464"/>
                  </a:lnTo>
                  <a:lnTo>
                    <a:pt x="2382" y="466"/>
                  </a:lnTo>
                  <a:lnTo>
                    <a:pt x="2377" y="468"/>
                  </a:lnTo>
                  <a:lnTo>
                    <a:pt x="2372" y="472"/>
                  </a:lnTo>
                  <a:lnTo>
                    <a:pt x="2363" y="481"/>
                  </a:lnTo>
                  <a:lnTo>
                    <a:pt x="2353" y="489"/>
                  </a:lnTo>
                  <a:lnTo>
                    <a:pt x="2343" y="497"/>
                  </a:lnTo>
                  <a:lnTo>
                    <a:pt x="2333" y="502"/>
                  </a:lnTo>
                  <a:lnTo>
                    <a:pt x="2324" y="507"/>
                  </a:lnTo>
                  <a:lnTo>
                    <a:pt x="2314" y="511"/>
                  </a:lnTo>
                  <a:lnTo>
                    <a:pt x="2304" y="513"/>
                  </a:lnTo>
                  <a:lnTo>
                    <a:pt x="2294" y="515"/>
                  </a:lnTo>
                  <a:lnTo>
                    <a:pt x="2283" y="516"/>
                  </a:lnTo>
                  <a:lnTo>
                    <a:pt x="2270" y="516"/>
                  </a:lnTo>
                  <a:lnTo>
                    <a:pt x="2254" y="516"/>
                  </a:lnTo>
                  <a:lnTo>
                    <a:pt x="2240" y="516"/>
                  </a:lnTo>
                  <a:lnTo>
                    <a:pt x="2225" y="513"/>
                  </a:lnTo>
                  <a:lnTo>
                    <a:pt x="2210" y="508"/>
                  </a:lnTo>
                  <a:lnTo>
                    <a:pt x="2189" y="499"/>
                  </a:lnTo>
                  <a:lnTo>
                    <a:pt x="2170" y="491"/>
                  </a:lnTo>
                  <a:lnTo>
                    <a:pt x="2160" y="486"/>
                  </a:lnTo>
                  <a:lnTo>
                    <a:pt x="2151" y="482"/>
                  </a:lnTo>
                  <a:lnTo>
                    <a:pt x="2140" y="478"/>
                  </a:lnTo>
                  <a:lnTo>
                    <a:pt x="2128" y="477"/>
                  </a:lnTo>
                  <a:lnTo>
                    <a:pt x="2110" y="476"/>
                  </a:lnTo>
                  <a:lnTo>
                    <a:pt x="2091" y="477"/>
                  </a:lnTo>
                  <a:lnTo>
                    <a:pt x="2082" y="477"/>
                  </a:lnTo>
                  <a:lnTo>
                    <a:pt x="2073" y="474"/>
                  </a:lnTo>
                  <a:lnTo>
                    <a:pt x="2066" y="472"/>
                  </a:lnTo>
                  <a:lnTo>
                    <a:pt x="2059" y="466"/>
                  </a:lnTo>
                  <a:lnTo>
                    <a:pt x="2053" y="457"/>
                  </a:lnTo>
                  <a:lnTo>
                    <a:pt x="2048" y="447"/>
                  </a:lnTo>
                  <a:lnTo>
                    <a:pt x="2044" y="437"/>
                  </a:lnTo>
                  <a:lnTo>
                    <a:pt x="2042" y="427"/>
                  </a:lnTo>
                  <a:lnTo>
                    <a:pt x="2038" y="417"/>
                  </a:lnTo>
                  <a:lnTo>
                    <a:pt x="2033" y="409"/>
                  </a:lnTo>
                  <a:lnTo>
                    <a:pt x="2031" y="407"/>
                  </a:lnTo>
                  <a:lnTo>
                    <a:pt x="2027" y="404"/>
                  </a:lnTo>
                  <a:lnTo>
                    <a:pt x="2022" y="403"/>
                  </a:lnTo>
                  <a:lnTo>
                    <a:pt x="2017" y="403"/>
                  </a:lnTo>
                  <a:lnTo>
                    <a:pt x="2003" y="404"/>
                  </a:lnTo>
                  <a:lnTo>
                    <a:pt x="1990" y="408"/>
                  </a:lnTo>
                  <a:lnTo>
                    <a:pt x="1978" y="412"/>
                  </a:lnTo>
                  <a:lnTo>
                    <a:pt x="1964" y="413"/>
                  </a:lnTo>
                  <a:lnTo>
                    <a:pt x="1960" y="412"/>
                  </a:lnTo>
                  <a:lnTo>
                    <a:pt x="1958" y="410"/>
                  </a:lnTo>
                  <a:lnTo>
                    <a:pt x="1957" y="408"/>
                  </a:lnTo>
                  <a:lnTo>
                    <a:pt x="1955" y="404"/>
                  </a:lnTo>
                  <a:lnTo>
                    <a:pt x="1953" y="398"/>
                  </a:lnTo>
                  <a:lnTo>
                    <a:pt x="1948" y="392"/>
                  </a:lnTo>
                  <a:lnTo>
                    <a:pt x="1915" y="423"/>
                  </a:lnTo>
                  <a:lnTo>
                    <a:pt x="1885" y="449"/>
                  </a:lnTo>
                  <a:lnTo>
                    <a:pt x="1877" y="456"/>
                  </a:lnTo>
                  <a:lnTo>
                    <a:pt x="1870" y="461"/>
                  </a:lnTo>
                  <a:lnTo>
                    <a:pt x="1861" y="466"/>
                  </a:lnTo>
                  <a:lnTo>
                    <a:pt x="1852" y="469"/>
                  </a:lnTo>
                  <a:lnTo>
                    <a:pt x="1842" y="472"/>
                  </a:lnTo>
                  <a:lnTo>
                    <a:pt x="1834" y="474"/>
                  </a:lnTo>
                  <a:lnTo>
                    <a:pt x="1822" y="476"/>
                  </a:lnTo>
                  <a:lnTo>
                    <a:pt x="1811" y="477"/>
                  </a:lnTo>
                  <a:lnTo>
                    <a:pt x="1798" y="476"/>
                  </a:lnTo>
                  <a:lnTo>
                    <a:pt x="1788" y="473"/>
                  </a:lnTo>
                  <a:lnTo>
                    <a:pt x="1778" y="471"/>
                  </a:lnTo>
                  <a:lnTo>
                    <a:pt x="1768" y="468"/>
                  </a:lnTo>
                  <a:lnTo>
                    <a:pt x="1748" y="461"/>
                  </a:lnTo>
                  <a:lnTo>
                    <a:pt x="1726" y="456"/>
                  </a:lnTo>
                  <a:lnTo>
                    <a:pt x="1695" y="453"/>
                  </a:lnTo>
                  <a:lnTo>
                    <a:pt x="1665" y="451"/>
                  </a:lnTo>
                  <a:lnTo>
                    <a:pt x="1658" y="449"/>
                  </a:lnTo>
                  <a:lnTo>
                    <a:pt x="1652" y="448"/>
                  </a:lnTo>
                  <a:lnTo>
                    <a:pt x="1645" y="446"/>
                  </a:lnTo>
                  <a:lnTo>
                    <a:pt x="1639" y="443"/>
                  </a:lnTo>
                  <a:lnTo>
                    <a:pt x="1634" y="439"/>
                  </a:lnTo>
                  <a:lnTo>
                    <a:pt x="1629" y="435"/>
                  </a:lnTo>
                  <a:lnTo>
                    <a:pt x="1624" y="429"/>
                  </a:lnTo>
                  <a:lnTo>
                    <a:pt x="1620" y="423"/>
                  </a:lnTo>
                  <a:lnTo>
                    <a:pt x="1613" y="408"/>
                  </a:lnTo>
                  <a:lnTo>
                    <a:pt x="1605" y="394"/>
                  </a:lnTo>
                  <a:lnTo>
                    <a:pt x="1596" y="379"/>
                  </a:lnTo>
                  <a:lnTo>
                    <a:pt x="1588" y="366"/>
                  </a:lnTo>
                  <a:lnTo>
                    <a:pt x="1583" y="360"/>
                  </a:lnTo>
                  <a:lnTo>
                    <a:pt x="1578" y="355"/>
                  </a:lnTo>
                  <a:lnTo>
                    <a:pt x="1571" y="350"/>
                  </a:lnTo>
                  <a:lnTo>
                    <a:pt x="1565" y="346"/>
                  </a:lnTo>
                  <a:lnTo>
                    <a:pt x="1559" y="343"/>
                  </a:lnTo>
                  <a:lnTo>
                    <a:pt x="1552" y="341"/>
                  </a:lnTo>
                  <a:lnTo>
                    <a:pt x="1544" y="339"/>
                  </a:lnTo>
                  <a:lnTo>
                    <a:pt x="1536" y="339"/>
                  </a:lnTo>
                  <a:lnTo>
                    <a:pt x="1529" y="340"/>
                  </a:lnTo>
                  <a:lnTo>
                    <a:pt x="1524" y="341"/>
                  </a:lnTo>
                  <a:lnTo>
                    <a:pt x="1517" y="344"/>
                  </a:lnTo>
                  <a:lnTo>
                    <a:pt x="1512" y="346"/>
                  </a:lnTo>
                  <a:lnTo>
                    <a:pt x="1506" y="350"/>
                  </a:lnTo>
                  <a:lnTo>
                    <a:pt x="1501" y="353"/>
                  </a:lnTo>
                  <a:lnTo>
                    <a:pt x="1495" y="354"/>
                  </a:lnTo>
                  <a:lnTo>
                    <a:pt x="1488" y="355"/>
                  </a:lnTo>
                  <a:lnTo>
                    <a:pt x="1477" y="354"/>
                  </a:lnTo>
                  <a:lnTo>
                    <a:pt x="1467" y="353"/>
                  </a:lnTo>
                  <a:lnTo>
                    <a:pt x="1458" y="350"/>
                  </a:lnTo>
                  <a:lnTo>
                    <a:pt x="1449" y="346"/>
                  </a:lnTo>
                  <a:lnTo>
                    <a:pt x="1442" y="343"/>
                  </a:lnTo>
                  <a:lnTo>
                    <a:pt x="1434" y="338"/>
                  </a:lnTo>
                  <a:lnTo>
                    <a:pt x="1427" y="331"/>
                  </a:lnTo>
                  <a:lnTo>
                    <a:pt x="1419" y="326"/>
                  </a:lnTo>
                  <a:lnTo>
                    <a:pt x="1392" y="299"/>
                  </a:lnTo>
                  <a:lnTo>
                    <a:pt x="1362" y="270"/>
                  </a:lnTo>
                  <a:lnTo>
                    <a:pt x="1352" y="261"/>
                  </a:lnTo>
                  <a:lnTo>
                    <a:pt x="1343" y="250"/>
                  </a:lnTo>
                  <a:lnTo>
                    <a:pt x="1337" y="238"/>
                  </a:lnTo>
                  <a:lnTo>
                    <a:pt x="1330" y="227"/>
                  </a:lnTo>
                  <a:lnTo>
                    <a:pt x="1323" y="217"/>
                  </a:lnTo>
                  <a:lnTo>
                    <a:pt x="1315" y="208"/>
                  </a:lnTo>
                  <a:lnTo>
                    <a:pt x="1310" y="206"/>
                  </a:lnTo>
                  <a:lnTo>
                    <a:pt x="1305" y="203"/>
                  </a:lnTo>
                  <a:lnTo>
                    <a:pt x="1299" y="202"/>
                  </a:lnTo>
                  <a:lnTo>
                    <a:pt x="1293" y="201"/>
                  </a:lnTo>
                  <a:lnTo>
                    <a:pt x="1286" y="202"/>
                  </a:lnTo>
                  <a:lnTo>
                    <a:pt x="1280" y="203"/>
                  </a:lnTo>
                  <a:lnTo>
                    <a:pt x="1274" y="206"/>
                  </a:lnTo>
                  <a:lnTo>
                    <a:pt x="1269" y="208"/>
                  </a:lnTo>
                  <a:lnTo>
                    <a:pt x="1259" y="215"/>
                  </a:lnTo>
                  <a:lnTo>
                    <a:pt x="1250" y="222"/>
                  </a:lnTo>
                  <a:lnTo>
                    <a:pt x="1241" y="230"/>
                  </a:lnTo>
                  <a:lnTo>
                    <a:pt x="1231" y="237"/>
                  </a:lnTo>
                  <a:lnTo>
                    <a:pt x="1226" y="240"/>
                  </a:lnTo>
                  <a:lnTo>
                    <a:pt x="1221" y="242"/>
                  </a:lnTo>
                  <a:lnTo>
                    <a:pt x="1215" y="243"/>
                  </a:lnTo>
                  <a:lnTo>
                    <a:pt x="1207" y="243"/>
                  </a:lnTo>
                  <a:lnTo>
                    <a:pt x="1200" y="243"/>
                  </a:lnTo>
                  <a:lnTo>
                    <a:pt x="1191" y="241"/>
                  </a:lnTo>
                  <a:lnTo>
                    <a:pt x="1183" y="238"/>
                  </a:lnTo>
                  <a:lnTo>
                    <a:pt x="1177" y="236"/>
                  </a:lnTo>
                  <a:lnTo>
                    <a:pt x="1171" y="231"/>
                  </a:lnTo>
                  <a:lnTo>
                    <a:pt x="1166" y="226"/>
                  </a:lnTo>
                  <a:lnTo>
                    <a:pt x="1161" y="221"/>
                  </a:lnTo>
                  <a:lnTo>
                    <a:pt x="1156" y="213"/>
                  </a:lnTo>
                  <a:lnTo>
                    <a:pt x="1148" y="200"/>
                  </a:lnTo>
                  <a:lnTo>
                    <a:pt x="1141" y="183"/>
                  </a:lnTo>
                  <a:lnTo>
                    <a:pt x="1134" y="166"/>
                  </a:lnTo>
                  <a:lnTo>
                    <a:pt x="1128" y="148"/>
                  </a:lnTo>
                  <a:lnTo>
                    <a:pt x="1123" y="131"/>
                  </a:lnTo>
                  <a:lnTo>
                    <a:pt x="1117" y="113"/>
                  </a:lnTo>
                  <a:lnTo>
                    <a:pt x="1109" y="98"/>
                  </a:lnTo>
                  <a:lnTo>
                    <a:pt x="1101" y="83"/>
                  </a:lnTo>
                  <a:lnTo>
                    <a:pt x="1097" y="77"/>
                  </a:lnTo>
                  <a:lnTo>
                    <a:pt x="1092" y="70"/>
                  </a:lnTo>
                  <a:lnTo>
                    <a:pt x="1086" y="65"/>
                  </a:lnTo>
                  <a:lnTo>
                    <a:pt x="1079" y="62"/>
                  </a:lnTo>
                  <a:lnTo>
                    <a:pt x="1073" y="58"/>
                  </a:lnTo>
                  <a:lnTo>
                    <a:pt x="1065" y="55"/>
                  </a:lnTo>
                  <a:lnTo>
                    <a:pt x="1058" y="54"/>
                  </a:lnTo>
                  <a:lnTo>
                    <a:pt x="1049" y="53"/>
                  </a:lnTo>
                  <a:lnTo>
                    <a:pt x="1040" y="54"/>
                  </a:lnTo>
                  <a:lnTo>
                    <a:pt x="1033" y="55"/>
                  </a:lnTo>
                  <a:lnTo>
                    <a:pt x="1027" y="58"/>
                  </a:lnTo>
                  <a:lnTo>
                    <a:pt x="1020" y="60"/>
                  </a:lnTo>
                  <a:lnTo>
                    <a:pt x="1006" y="68"/>
                  </a:lnTo>
                  <a:lnTo>
                    <a:pt x="991" y="74"/>
                  </a:lnTo>
                  <a:lnTo>
                    <a:pt x="989" y="63"/>
                  </a:lnTo>
                  <a:lnTo>
                    <a:pt x="986" y="53"/>
                  </a:lnTo>
                  <a:lnTo>
                    <a:pt x="984" y="43"/>
                  </a:lnTo>
                  <a:lnTo>
                    <a:pt x="980" y="33"/>
                  </a:lnTo>
                  <a:lnTo>
                    <a:pt x="974" y="34"/>
                  </a:lnTo>
                  <a:lnTo>
                    <a:pt x="966" y="36"/>
                  </a:lnTo>
                  <a:lnTo>
                    <a:pt x="961" y="40"/>
                  </a:lnTo>
                  <a:lnTo>
                    <a:pt x="955" y="43"/>
                  </a:lnTo>
                  <a:lnTo>
                    <a:pt x="946" y="52"/>
                  </a:lnTo>
                  <a:lnTo>
                    <a:pt x="939" y="62"/>
                  </a:lnTo>
                  <a:lnTo>
                    <a:pt x="925" y="84"/>
                  </a:lnTo>
                  <a:lnTo>
                    <a:pt x="912" y="112"/>
                  </a:lnTo>
                  <a:lnTo>
                    <a:pt x="901" y="104"/>
                  </a:lnTo>
                  <a:lnTo>
                    <a:pt x="890" y="98"/>
                  </a:lnTo>
                  <a:lnTo>
                    <a:pt x="880" y="92"/>
                  </a:lnTo>
                  <a:lnTo>
                    <a:pt x="870" y="85"/>
                  </a:lnTo>
                  <a:lnTo>
                    <a:pt x="863" y="95"/>
                  </a:lnTo>
                  <a:lnTo>
                    <a:pt x="857" y="104"/>
                  </a:lnTo>
                  <a:lnTo>
                    <a:pt x="851" y="113"/>
                  </a:lnTo>
                  <a:lnTo>
                    <a:pt x="843" y="122"/>
                  </a:lnTo>
                  <a:lnTo>
                    <a:pt x="832" y="110"/>
                  </a:lnTo>
                  <a:lnTo>
                    <a:pt x="823" y="98"/>
                  </a:lnTo>
                  <a:lnTo>
                    <a:pt x="814" y="85"/>
                  </a:lnTo>
                  <a:lnTo>
                    <a:pt x="807" y="74"/>
                  </a:lnTo>
                  <a:lnTo>
                    <a:pt x="798" y="63"/>
                  </a:lnTo>
                  <a:lnTo>
                    <a:pt x="789" y="53"/>
                  </a:lnTo>
                  <a:lnTo>
                    <a:pt x="783" y="49"/>
                  </a:lnTo>
                  <a:lnTo>
                    <a:pt x="778" y="44"/>
                  </a:lnTo>
                  <a:lnTo>
                    <a:pt x="771" y="40"/>
                  </a:lnTo>
                  <a:lnTo>
                    <a:pt x="764" y="38"/>
                  </a:lnTo>
                  <a:lnTo>
                    <a:pt x="758" y="68"/>
                  </a:lnTo>
                  <a:lnTo>
                    <a:pt x="753" y="97"/>
                  </a:lnTo>
                  <a:lnTo>
                    <a:pt x="750" y="103"/>
                  </a:lnTo>
                  <a:lnTo>
                    <a:pt x="748" y="109"/>
                  </a:lnTo>
                  <a:lnTo>
                    <a:pt x="745" y="114"/>
                  </a:lnTo>
                  <a:lnTo>
                    <a:pt x="742" y="119"/>
                  </a:lnTo>
                  <a:lnTo>
                    <a:pt x="737" y="122"/>
                  </a:lnTo>
                  <a:lnTo>
                    <a:pt x="732" y="126"/>
                  </a:lnTo>
                  <a:lnTo>
                    <a:pt x="725" y="127"/>
                  </a:lnTo>
                  <a:lnTo>
                    <a:pt x="719" y="127"/>
                  </a:lnTo>
                  <a:lnTo>
                    <a:pt x="708" y="127"/>
                  </a:lnTo>
                  <a:lnTo>
                    <a:pt x="698" y="126"/>
                  </a:lnTo>
                  <a:lnTo>
                    <a:pt x="688" y="123"/>
                  </a:lnTo>
                  <a:lnTo>
                    <a:pt x="679" y="119"/>
                  </a:lnTo>
                  <a:lnTo>
                    <a:pt x="670" y="116"/>
                  </a:lnTo>
                  <a:lnTo>
                    <a:pt x="663" y="110"/>
                  </a:lnTo>
                  <a:lnTo>
                    <a:pt x="654" y="104"/>
                  </a:lnTo>
                  <a:lnTo>
                    <a:pt x="648" y="98"/>
                  </a:lnTo>
                  <a:lnTo>
                    <a:pt x="640" y="90"/>
                  </a:lnTo>
                  <a:lnTo>
                    <a:pt x="634" y="83"/>
                  </a:lnTo>
                  <a:lnTo>
                    <a:pt x="627" y="75"/>
                  </a:lnTo>
                  <a:lnTo>
                    <a:pt x="622" y="67"/>
                  </a:lnTo>
                  <a:lnTo>
                    <a:pt x="612" y="48"/>
                  </a:lnTo>
                  <a:lnTo>
                    <a:pt x="605" y="26"/>
                  </a:lnTo>
                  <a:lnTo>
                    <a:pt x="595" y="35"/>
                  </a:lnTo>
                  <a:lnTo>
                    <a:pt x="584" y="43"/>
                  </a:lnTo>
                  <a:lnTo>
                    <a:pt x="570" y="41"/>
                  </a:lnTo>
                  <a:lnTo>
                    <a:pt x="558" y="39"/>
                  </a:lnTo>
                  <a:lnTo>
                    <a:pt x="547" y="35"/>
                  </a:lnTo>
                  <a:lnTo>
                    <a:pt x="537" y="29"/>
                  </a:lnTo>
                  <a:lnTo>
                    <a:pt x="517" y="15"/>
                  </a:lnTo>
                  <a:lnTo>
                    <a:pt x="494" y="0"/>
                  </a:lnTo>
                  <a:lnTo>
                    <a:pt x="494" y="15"/>
                  </a:lnTo>
                  <a:lnTo>
                    <a:pt x="493" y="30"/>
                  </a:lnTo>
                  <a:lnTo>
                    <a:pt x="492" y="45"/>
                  </a:lnTo>
                  <a:lnTo>
                    <a:pt x="489" y="59"/>
                  </a:lnTo>
                  <a:lnTo>
                    <a:pt x="487" y="65"/>
                  </a:lnTo>
                  <a:lnTo>
                    <a:pt x="484" y="72"/>
                  </a:lnTo>
                  <a:lnTo>
                    <a:pt x="482" y="77"/>
                  </a:lnTo>
                  <a:lnTo>
                    <a:pt x="478" y="82"/>
                  </a:lnTo>
                  <a:lnTo>
                    <a:pt x="474" y="85"/>
                  </a:lnTo>
                  <a:lnTo>
                    <a:pt x="469" y="88"/>
                  </a:lnTo>
                  <a:lnTo>
                    <a:pt x="463" y="89"/>
                  </a:lnTo>
                  <a:lnTo>
                    <a:pt x="457" y="90"/>
                  </a:lnTo>
                  <a:lnTo>
                    <a:pt x="451" y="90"/>
                  </a:lnTo>
                  <a:lnTo>
                    <a:pt x="444" y="88"/>
                  </a:lnTo>
                  <a:lnTo>
                    <a:pt x="439" y="87"/>
                  </a:lnTo>
                  <a:lnTo>
                    <a:pt x="434" y="84"/>
                  </a:lnTo>
                  <a:lnTo>
                    <a:pt x="425" y="77"/>
                  </a:lnTo>
                  <a:lnTo>
                    <a:pt x="418" y="69"/>
                  </a:lnTo>
                  <a:lnTo>
                    <a:pt x="409" y="62"/>
                  </a:lnTo>
                  <a:lnTo>
                    <a:pt x="400" y="54"/>
                  </a:lnTo>
                  <a:lnTo>
                    <a:pt x="395" y="52"/>
                  </a:lnTo>
                  <a:lnTo>
                    <a:pt x="390" y="50"/>
                  </a:lnTo>
                  <a:lnTo>
                    <a:pt x="384" y="49"/>
                  </a:lnTo>
                  <a:lnTo>
                    <a:pt x="378" y="48"/>
                  </a:lnTo>
                  <a:lnTo>
                    <a:pt x="366" y="49"/>
                  </a:lnTo>
                  <a:lnTo>
                    <a:pt x="355" y="52"/>
                  </a:lnTo>
                  <a:lnTo>
                    <a:pt x="346" y="55"/>
                  </a:lnTo>
                  <a:lnTo>
                    <a:pt x="338" y="60"/>
                  </a:lnTo>
                  <a:lnTo>
                    <a:pt x="330" y="68"/>
                  </a:lnTo>
                  <a:lnTo>
                    <a:pt x="324" y="75"/>
                  </a:lnTo>
                  <a:lnTo>
                    <a:pt x="317" y="83"/>
                  </a:lnTo>
                  <a:lnTo>
                    <a:pt x="312" y="93"/>
                  </a:lnTo>
                  <a:lnTo>
                    <a:pt x="292" y="136"/>
                  </a:lnTo>
                  <a:lnTo>
                    <a:pt x="272" y="181"/>
                  </a:lnTo>
                  <a:lnTo>
                    <a:pt x="252" y="217"/>
                  </a:lnTo>
                  <a:lnTo>
                    <a:pt x="236" y="251"/>
                  </a:lnTo>
                  <a:lnTo>
                    <a:pt x="221" y="284"/>
                  </a:lnTo>
                  <a:lnTo>
                    <a:pt x="206" y="315"/>
                  </a:lnTo>
                  <a:lnTo>
                    <a:pt x="197" y="330"/>
                  </a:lnTo>
                  <a:lnTo>
                    <a:pt x="188" y="345"/>
                  </a:lnTo>
                  <a:lnTo>
                    <a:pt x="178" y="360"/>
                  </a:lnTo>
                  <a:lnTo>
                    <a:pt x="168" y="374"/>
                  </a:lnTo>
                  <a:lnTo>
                    <a:pt x="157" y="388"/>
                  </a:lnTo>
                  <a:lnTo>
                    <a:pt x="143" y="402"/>
                  </a:lnTo>
                  <a:lnTo>
                    <a:pt x="129" y="415"/>
                  </a:lnTo>
                  <a:lnTo>
                    <a:pt x="113" y="429"/>
                  </a:lnTo>
                  <a:lnTo>
                    <a:pt x="139" y="452"/>
                  </a:lnTo>
                  <a:lnTo>
                    <a:pt x="163" y="473"/>
                  </a:lnTo>
                  <a:lnTo>
                    <a:pt x="173" y="484"/>
                  </a:lnTo>
                  <a:lnTo>
                    <a:pt x="181" y="498"/>
                  </a:lnTo>
                  <a:lnTo>
                    <a:pt x="183" y="504"/>
                  </a:lnTo>
                  <a:lnTo>
                    <a:pt x="186" y="512"/>
                  </a:lnTo>
                  <a:lnTo>
                    <a:pt x="187" y="521"/>
                  </a:lnTo>
                  <a:lnTo>
                    <a:pt x="187" y="530"/>
                  </a:lnTo>
                  <a:lnTo>
                    <a:pt x="188" y="560"/>
                  </a:lnTo>
                  <a:lnTo>
                    <a:pt x="187" y="586"/>
                  </a:lnTo>
                  <a:lnTo>
                    <a:pt x="187" y="599"/>
                  </a:lnTo>
                  <a:lnTo>
                    <a:pt x="184" y="611"/>
                  </a:lnTo>
                  <a:lnTo>
                    <a:pt x="181" y="625"/>
                  </a:lnTo>
                  <a:lnTo>
                    <a:pt x="177" y="640"/>
                  </a:lnTo>
                  <a:lnTo>
                    <a:pt x="173" y="646"/>
                  </a:lnTo>
                  <a:lnTo>
                    <a:pt x="169" y="653"/>
                  </a:lnTo>
                  <a:lnTo>
                    <a:pt x="166" y="658"/>
                  </a:lnTo>
                  <a:lnTo>
                    <a:pt x="161" y="661"/>
                  </a:lnTo>
                  <a:lnTo>
                    <a:pt x="149" y="669"/>
                  </a:lnTo>
                  <a:lnTo>
                    <a:pt x="137" y="676"/>
                  </a:lnTo>
                  <a:lnTo>
                    <a:pt x="127" y="683"/>
                  </a:lnTo>
                  <a:lnTo>
                    <a:pt x="117" y="691"/>
                  </a:lnTo>
                  <a:lnTo>
                    <a:pt x="113" y="696"/>
                  </a:lnTo>
                  <a:lnTo>
                    <a:pt x="110" y="701"/>
                  </a:lnTo>
                  <a:lnTo>
                    <a:pt x="109" y="708"/>
                  </a:lnTo>
                  <a:lnTo>
                    <a:pt x="108" y="714"/>
                  </a:lnTo>
                  <a:lnTo>
                    <a:pt x="109" y="724"/>
                  </a:lnTo>
                  <a:lnTo>
                    <a:pt x="112" y="732"/>
                  </a:lnTo>
                  <a:lnTo>
                    <a:pt x="114" y="739"/>
                  </a:lnTo>
                  <a:lnTo>
                    <a:pt x="118" y="747"/>
                  </a:lnTo>
                  <a:lnTo>
                    <a:pt x="123" y="754"/>
                  </a:lnTo>
                  <a:lnTo>
                    <a:pt x="125" y="762"/>
                  </a:lnTo>
                  <a:lnTo>
                    <a:pt x="128" y="769"/>
                  </a:lnTo>
                  <a:lnTo>
                    <a:pt x="129" y="779"/>
                  </a:lnTo>
                  <a:lnTo>
                    <a:pt x="129" y="789"/>
                  </a:lnTo>
                  <a:lnTo>
                    <a:pt x="128" y="799"/>
                  </a:lnTo>
                  <a:lnTo>
                    <a:pt x="125" y="809"/>
                  </a:lnTo>
                  <a:lnTo>
                    <a:pt x="124" y="819"/>
                  </a:lnTo>
                  <a:lnTo>
                    <a:pt x="110" y="819"/>
                  </a:lnTo>
                  <a:lnTo>
                    <a:pt x="98" y="817"/>
                  </a:lnTo>
                  <a:lnTo>
                    <a:pt x="87" y="816"/>
                  </a:lnTo>
                  <a:lnTo>
                    <a:pt x="75" y="813"/>
                  </a:lnTo>
                  <a:lnTo>
                    <a:pt x="64" y="808"/>
                  </a:lnTo>
                  <a:lnTo>
                    <a:pt x="54" y="803"/>
                  </a:lnTo>
                  <a:lnTo>
                    <a:pt x="44" y="797"/>
                  </a:lnTo>
                  <a:lnTo>
                    <a:pt x="34" y="788"/>
                  </a:lnTo>
                  <a:lnTo>
                    <a:pt x="34" y="788"/>
                  </a:lnTo>
                  <a:lnTo>
                    <a:pt x="30" y="806"/>
                  </a:lnTo>
                  <a:lnTo>
                    <a:pt x="26" y="819"/>
                  </a:lnTo>
                  <a:lnTo>
                    <a:pt x="21" y="832"/>
                  </a:lnTo>
                  <a:lnTo>
                    <a:pt x="16" y="843"/>
                  </a:lnTo>
                  <a:lnTo>
                    <a:pt x="11" y="856"/>
                  </a:lnTo>
                  <a:lnTo>
                    <a:pt x="8" y="868"/>
                  </a:lnTo>
                  <a:lnTo>
                    <a:pt x="2" y="882"/>
                  </a:lnTo>
                  <a:lnTo>
                    <a:pt x="0" y="900"/>
                  </a:lnTo>
                  <a:lnTo>
                    <a:pt x="5" y="915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94" name="Freeform 31"/>
            <p:cNvSpPr>
              <a:spLocks/>
            </p:cNvSpPr>
            <p:nvPr/>
          </p:nvSpPr>
          <p:spPr bwMode="auto">
            <a:xfrm>
              <a:off x="3143318" y="1198447"/>
              <a:ext cx="1096733" cy="696574"/>
            </a:xfrm>
            <a:custGeom>
              <a:avLst/>
              <a:gdLst>
                <a:gd name="T0" fmla="*/ 119 w 4440"/>
                <a:gd name="T1" fmla="*/ 955 h 2821"/>
                <a:gd name="T2" fmla="*/ 276 w 4440"/>
                <a:gd name="T3" fmla="*/ 989 h 2821"/>
                <a:gd name="T4" fmla="*/ 270 w 4440"/>
                <a:gd name="T5" fmla="*/ 1286 h 2821"/>
                <a:gd name="T6" fmla="*/ 525 w 4440"/>
                <a:gd name="T7" fmla="*/ 1383 h 2821"/>
                <a:gd name="T8" fmla="*/ 671 w 4440"/>
                <a:gd name="T9" fmla="*/ 1366 h 2821"/>
                <a:gd name="T10" fmla="*/ 825 w 4440"/>
                <a:gd name="T11" fmla="*/ 1270 h 2821"/>
                <a:gd name="T12" fmla="*/ 959 w 4440"/>
                <a:gd name="T13" fmla="*/ 1379 h 2821"/>
                <a:gd name="T14" fmla="*/ 1091 w 4440"/>
                <a:gd name="T15" fmla="*/ 1508 h 2821"/>
                <a:gd name="T16" fmla="*/ 1274 w 4440"/>
                <a:gd name="T17" fmla="*/ 1655 h 2821"/>
                <a:gd name="T18" fmla="*/ 1473 w 4440"/>
                <a:gd name="T19" fmla="*/ 1750 h 2821"/>
                <a:gd name="T20" fmla="*/ 1639 w 4440"/>
                <a:gd name="T21" fmla="*/ 1936 h 2821"/>
                <a:gd name="T22" fmla="*/ 1759 w 4440"/>
                <a:gd name="T23" fmla="*/ 1931 h 2821"/>
                <a:gd name="T24" fmla="*/ 2010 w 4440"/>
                <a:gd name="T25" fmla="*/ 2038 h 2821"/>
                <a:gd name="T26" fmla="*/ 2152 w 4440"/>
                <a:gd name="T27" fmla="*/ 2050 h 2821"/>
                <a:gd name="T28" fmla="*/ 2368 w 4440"/>
                <a:gd name="T29" fmla="*/ 2048 h 2821"/>
                <a:gd name="T30" fmla="*/ 2519 w 4440"/>
                <a:gd name="T31" fmla="*/ 2038 h 2821"/>
                <a:gd name="T32" fmla="*/ 2622 w 4440"/>
                <a:gd name="T33" fmla="*/ 1922 h 2821"/>
                <a:gd name="T34" fmla="*/ 2760 w 4440"/>
                <a:gd name="T35" fmla="*/ 1836 h 2821"/>
                <a:gd name="T36" fmla="*/ 2967 w 4440"/>
                <a:gd name="T37" fmla="*/ 1985 h 2821"/>
                <a:gd name="T38" fmla="*/ 3073 w 4440"/>
                <a:gd name="T39" fmla="*/ 2087 h 2821"/>
                <a:gd name="T40" fmla="*/ 3126 w 4440"/>
                <a:gd name="T41" fmla="*/ 2223 h 2821"/>
                <a:gd name="T42" fmla="*/ 3046 w 4440"/>
                <a:gd name="T43" fmla="*/ 2353 h 2821"/>
                <a:gd name="T44" fmla="*/ 3107 w 4440"/>
                <a:gd name="T45" fmla="*/ 2541 h 2821"/>
                <a:gd name="T46" fmla="*/ 3298 w 4440"/>
                <a:gd name="T47" fmla="*/ 2675 h 2821"/>
                <a:gd name="T48" fmla="*/ 3535 w 4440"/>
                <a:gd name="T49" fmla="*/ 2821 h 2821"/>
                <a:gd name="T50" fmla="*/ 3584 w 4440"/>
                <a:gd name="T51" fmla="*/ 2590 h 2821"/>
                <a:gd name="T52" fmla="*/ 3778 w 4440"/>
                <a:gd name="T53" fmla="*/ 2469 h 2821"/>
                <a:gd name="T54" fmla="*/ 3909 w 4440"/>
                <a:gd name="T55" fmla="*/ 2443 h 2821"/>
                <a:gd name="T56" fmla="*/ 4101 w 4440"/>
                <a:gd name="T57" fmla="*/ 2526 h 2821"/>
                <a:gd name="T58" fmla="*/ 4218 w 4440"/>
                <a:gd name="T59" fmla="*/ 2533 h 2821"/>
                <a:gd name="T60" fmla="*/ 4326 w 4440"/>
                <a:gd name="T61" fmla="*/ 2628 h 2821"/>
                <a:gd name="T62" fmla="*/ 4421 w 4440"/>
                <a:gd name="T63" fmla="*/ 2374 h 2821"/>
                <a:gd name="T64" fmla="*/ 4163 w 4440"/>
                <a:gd name="T65" fmla="*/ 2138 h 2821"/>
                <a:gd name="T66" fmla="*/ 4021 w 4440"/>
                <a:gd name="T67" fmla="*/ 1763 h 2821"/>
                <a:gd name="T68" fmla="*/ 3957 w 4440"/>
                <a:gd name="T69" fmla="*/ 1487 h 2821"/>
                <a:gd name="T70" fmla="*/ 3944 w 4440"/>
                <a:gd name="T71" fmla="*/ 1266 h 2821"/>
                <a:gd name="T72" fmla="*/ 4020 w 4440"/>
                <a:gd name="T73" fmla="*/ 1000 h 2821"/>
                <a:gd name="T74" fmla="*/ 4175 w 4440"/>
                <a:gd name="T75" fmla="*/ 927 h 2821"/>
                <a:gd name="T76" fmla="*/ 4149 w 4440"/>
                <a:gd name="T77" fmla="*/ 765 h 2821"/>
                <a:gd name="T78" fmla="*/ 3987 w 4440"/>
                <a:gd name="T79" fmla="*/ 572 h 2821"/>
                <a:gd name="T80" fmla="*/ 3845 w 4440"/>
                <a:gd name="T81" fmla="*/ 526 h 2821"/>
                <a:gd name="T82" fmla="*/ 3606 w 4440"/>
                <a:gd name="T83" fmla="*/ 479 h 2821"/>
                <a:gd name="T84" fmla="*/ 3350 w 4440"/>
                <a:gd name="T85" fmla="*/ 533 h 2821"/>
                <a:gd name="T86" fmla="*/ 3204 w 4440"/>
                <a:gd name="T87" fmla="*/ 621 h 2821"/>
                <a:gd name="T88" fmla="*/ 2939 w 4440"/>
                <a:gd name="T89" fmla="*/ 511 h 2821"/>
                <a:gd name="T90" fmla="*/ 2771 w 4440"/>
                <a:gd name="T91" fmla="*/ 477 h 2821"/>
                <a:gd name="T92" fmla="*/ 2658 w 4440"/>
                <a:gd name="T93" fmla="*/ 488 h 2821"/>
                <a:gd name="T94" fmla="*/ 2363 w 4440"/>
                <a:gd name="T95" fmla="*/ 481 h 2821"/>
                <a:gd name="T96" fmla="*/ 2091 w 4440"/>
                <a:gd name="T97" fmla="*/ 477 h 2821"/>
                <a:gd name="T98" fmla="*/ 1957 w 4440"/>
                <a:gd name="T99" fmla="*/ 408 h 2821"/>
                <a:gd name="T100" fmla="*/ 1665 w 4440"/>
                <a:gd name="T101" fmla="*/ 451 h 2821"/>
                <a:gd name="T102" fmla="*/ 1529 w 4440"/>
                <a:gd name="T103" fmla="*/ 340 h 2821"/>
                <a:gd name="T104" fmla="*/ 1330 w 4440"/>
                <a:gd name="T105" fmla="*/ 227 h 2821"/>
                <a:gd name="T106" fmla="*/ 1183 w 4440"/>
                <a:gd name="T107" fmla="*/ 238 h 2821"/>
                <a:gd name="T108" fmla="*/ 1049 w 4440"/>
                <a:gd name="T109" fmla="*/ 53 h 2821"/>
                <a:gd name="T110" fmla="*/ 880 w 4440"/>
                <a:gd name="T111" fmla="*/ 92 h 2821"/>
                <a:gd name="T112" fmla="*/ 742 w 4440"/>
                <a:gd name="T113" fmla="*/ 119 h 2821"/>
                <a:gd name="T114" fmla="*/ 570 w 4440"/>
                <a:gd name="T115" fmla="*/ 41 h 2821"/>
                <a:gd name="T116" fmla="*/ 434 w 4440"/>
                <a:gd name="T117" fmla="*/ 84 h 2821"/>
                <a:gd name="T118" fmla="*/ 221 w 4440"/>
                <a:gd name="T119" fmla="*/ 284 h 2821"/>
                <a:gd name="T120" fmla="*/ 184 w 4440"/>
                <a:gd name="T121" fmla="*/ 611 h 2821"/>
                <a:gd name="T122" fmla="*/ 128 w 4440"/>
                <a:gd name="T123" fmla="*/ 769 h 2821"/>
                <a:gd name="T124" fmla="*/ 2 w 4440"/>
                <a:gd name="T125" fmla="*/ 882 h 2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40" h="2821">
                  <a:moveTo>
                    <a:pt x="5" y="915"/>
                  </a:moveTo>
                  <a:lnTo>
                    <a:pt x="14" y="916"/>
                  </a:lnTo>
                  <a:lnTo>
                    <a:pt x="23" y="917"/>
                  </a:lnTo>
                  <a:lnTo>
                    <a:pt x="26" y="919"/>
                  </a:lnTo>
                  <a:lnTo>
                    <a:pt x="30" y="920"/>
                  </a:lnTo>
                  <a:lnTo>
                    <a:pt x="34" y="922"/>
                  </a:lnTo>
                  <a:lnTo>
                    <a:pt x="36" y="926"/>
                  </a:lnTo>
                  <a:lnTo>
                    <a:pt x="40" y="935"/>
                  </a:lnTo>
                  <a:lnTo>
                    <a:pt x="43" y="944"/>
                  </a:lnTo>
                  <a:lnTo>
                    <a:pt x="44" y="949"/>
                  </a:lnTo>
                  <a:lnTo>
                    <a:pt x="45" y="951"/>
                  </a:lnTo>
                  <a:lnTo>
                    <a:pt x="48" y="954"/>
                  </a:lnTo>
                  <a:lnTo>
                    <a:pt x="53" y="955"/>
                  </a:lnTo>
                  <a:lnTo>
                    <a:pt x="63" y="954"/>
                  </a:lnTo>
                  <a:lnTo>
                    <a:pt x="73" y="951"/>
                  </a:lnTo>
                  <a:lnTo>
                    <a:pt x="82" y="949"/>
                  </a:lnTo>
                  <a:lnTo>
                    <a:pt x="92" y="947"/>
                  </a:lnTo>
                  <a:lnTo>
                    <a:pt x="100" y="947"/>
                  </a:lnTo>
                  <a:lnTo>
                    <a:pt x="107" y="949"/>
                  </a:lnTo>
                  <a:lnTo>
                    <a:pt x="113" y="951"/>
                  </a:lnTo>
                  <a:lnTo>
                    <a:pt x="119" y="955"/>
                  </a:lnTo>
                  <a:lnTo>
                    <a:pt x="130" y="964"/>
                  </a:lnTo>
                  <a:lnTo>
                    <a:pt x="141" y="974"/>
                  </a:lnTo>
                  <a:lnTo>
                    <a:pt x="151" y="983"/>
                  </a:lnTo>
                  <a:lnTo>
                    <a:pt x="162" y="991"/>
                  </a:lnTo>
                  <a:lnTo>
                    <a:pt x="167" y="995"/>
                  </a:lnTo>
                  <a:lnTo>
                    <a:pt x="174" y="998"/>
                  </a:lnTo>
                  <a:lnTo>
                    <a:pt x="181" y="999"/>
                  </a:lnTo>
                  <a:lnTo>
                    <a:pt x="188" y="1000"/>
                  </a:lnTo>
                  <a:lnTo>
                    <a:pt x="198" y="999"/>
                  </a:lnTo>
                  <a:lnTo>
                    <a:pt x="206" y="996"/>
                  </a:lnTo>
                  <a:lnTo>
                    <a:pt x="213" y="993"/>
                  </a:lnTo>
                  <a:lnTo>
                    <a:pt x="221" y="989"/>
                  </a:lnTo>
                  <a:lnTo>
                    <a:pt x="228" y="985"/>
                  </a:lnTo>
                  <a:lnTo>
                    <a:pt x="236" y="981"/>
                  </a:lnTo>
                  <a:lnTo>
                    <a:pt x="243" y="980"/>
                  </a:lnTo>
                  <a:lnTo>
                    <a:pt x="253" y="979"/>
                  </a:lnTo>
                  <a:lnTo>
                    <a:pt x="259" y="979"/>
                  </a:lnTo>
                  <a:lnTo>
                    <a:pt x="262" y="980"/>
                  </a:lnTo>
                  <a:lnTo>
                    <a:pt x="266" y="981"/>
                  </a:lnTo>
                  <a:lnTo>
                    <a:pt x="270" y="984"/>
                  </a:lnTo>
                  <a:lnTo>
                    <a:pt x="276" y="989"/>
                  </a:lnTo>
                  <a:lnTo>
                    <a:pt x="281" y="995"/>
                  </a:lnTo>
                  <a:lnTo>
                    <a:pt x="291" y="1010"/>
                  </a:lnTo>
                  <a:lnTo>
                    <a:pt x="304" y="1024"/>
                  </a:lnTo>
                  <a:lnTo>
                    <a:pt x="320" y="1038"/>
                  </a:lnTo>
                  <a:lnTo>
                    <a:pt x="335" y="1053"/>
                  </a:lnTo>
                  <a:lnTo>
                    <a:pt x="340" y="1060"/>
                  </a:lnTo>
                  <a:lnTo>
                    <a:pt x="345" y="1069"/>
                  </a:lnTo>
                  <a:lnTo>
                    <a:pt x="348" y="1079"/>
                  </a:lnTo>
                  <a:lnTo>
                    <a:pt x="349" y="1089"/>
                  </a:lnTo>
                  <a:lnTo>
                    <a:pt x="348" y="1102"/>
                  </a:lnTo>
                  <a:lnTo>
                    <a:pt x="348" y="1113"/>
                  </a:lnTo>
                  <a:lnTo>
                    <a:pt x="345" y="1123"/>
                  </a:lnTo>
                  <a:lnTo>
                    <a:pt x="343" y="1133"/>
                  </a:lnTo>
                  <a:lnTo>
                    <a:pt x="336" y="1153"/>
                  </a:lnTo>
                  <a:lnTo>
                    <a:pt x="329" y="1171"/>
                  </a:lnTo>
                  <a:lnTo>
                    <a:pt x="310" y="1207"/>
                  </a:lnTo>
                  <a:lnTo>
                    <a:pt x="290" y="1249"/>
                  </a:lnTo>
                  <a:lnTo>
                    <a:pt x="284" y="1262"/>
                  </a:lnTo>
                  <a:lnTo>
                    <a:pt x="276" y="1274"/>
                  </a:lnTo>
                  <a:lnTo>
                    <a:pt x="272" y="1280"/>
                  </a:lnTo>
                  <a:lnTo>
                    <a:pt x="270" y="1286"/>
                  </a:lnTo>
                  <a:lnTo>
                    <a:pt x="267" y="1292"/>
                  </a:lnTo>
                  <a:lnTo>
                    <a:pt x="266" y="1300"/>
                  </a:lnTo>
                  <a:lnTo>
                    <a:pt x="266" y="1320"/>
                  </a:lnTo>
                  <a:lnTo>
                    <a:pt x="302" y="1320"/>
                  </a:lnTo>
                  <a:lnTo>
                    <a:pt x="320" y="1319"/>
                  </a:lnTo>
                  <a:lnTo>
                    <a:pt x="335" y="1316"/>
                  </a:lnTo>
                  <a:lnTo>
                    <a:pt x="349" y="1313"/>
                  </a:lnTo>
                  <a:lnTo>
                    <a:pt x="363" y="1308"/>
                  </a:lnTo>
                  <a:lnTo>
                    <a:pt x="376" y="1304"/>
                  </a:lnTo>
                  <a:lnTo>
                    <a:pt x="390" y="1300"/>
                  </a:lnTo>
                  <a:lnTo>
                    <a:pt x="405" y="1296"/>
                  </a:lnTo>
                  <a:lnTo>
                    <a:pt x="423" y="1296"/>
                  </a:lnTo>
                  <a:lnTo>
                    <a:pt x="439" y="1297"/>
                  </a:lnTo>
                  <a:lnTo>
                    <a:pt x="454" y="1300"/>
                  </a:lnTo>
                  <a:lnTo>
                    <a:pt x="468" y="1306"/>
                  </a:lnTo>
                  <a:lnTo>
                    <a:pt x="481" y="1314"/>
                  </a:lnTo>
                  <a:lnTo>
                    <a:pt x="492" y="1323"/>
                  </a:lnTo>
                  <a:lnTo>
                    <a:pt x="502" y="1334"/>
                  </a:lnTo>
                  <a:lnTo>
                    <a:pt x="511" y="1348"/>
                  </a:lnTo>
                  <a:lnTo>
                    <a:pt x="518" y="1361"/>
                  </a:lnTo>
                  <a:lnTo>
                    <a:pt x="525" y="1383"/>
                  </a:lnTo>
                  <a:lnTo>
                    <a:pt x="530" y="1404"/>
                  </a:lnTo>
                  <a:lnTo>
                    <a:pt x="535" y="1412"/>
                  </a:lnTo>
                  <a:lnTo>
                    <a:pt x="540" y="1419"/>
                  </a:lnTo>
                  <a:lnTo>
                    <a:pt x="542" y="1422"/>
                  </a:lnTo>
                  <a:lnTo>
                    <a:pt x="547" y="1424"/>
                  </a:lnTo>
                  <a:lnTo>
                    <a:pt x="551" y="1425"/>
                  </a:lnTo>
                  <a:lnTo>
                    <a:pt x="556" y="1425"/>
                  </a:lnTo>
                  <a:lnTo>
                    <a:pt x="574" y="1424"/>
                  </a:lnTo>
                  <a:lnTo>
                    <a:pt x="589" y="1420"/>
                  </a:lnTo>
                  <a:lnTo>
                    <a:pt x="589" y="1420"/>
                  </a:lnTo>
                  <a:lnTo>
                    <a:pt x="599" y="1420"/>
                  </a:lnTo>
                  <a:lnTo>
                    <a:pt x="607" y="1420"/>
                  </a:lnTo>
                  <a:lnTo>
                    <a:pt x="614" y="1419"/>
                  </a:lnTo>
                  <a:lnTo>
                    <a:pt x="620" y="1419"/>
                  </a:lnTo>
                  <a:lnTo>
                    <a:pt x="626" y="1417"/>
                  </a:lnTo>
                  <a:lnTo>
                    <a:pt x="632" y="1414"/>
                  </a:lnTo>
                  <a:lnTo>
                    <a:pt x="643" y="1408"/>
                  </a:lnTo>
                  <a:lnTo>
                    <a:pt x="651" y="1400"/>
                  </a:lnTo>
                  <a:lnTo>
                    <a:pt x="659" y="1390"/>
                  </a:lnTo>
                  <a:lnTo>
                    <a:pt x="665" y="1379"/>
                  </a:lnTo>
                  <a:lnTo>
                    <a:pt x="671" y="1366"/>
                  </a:lnTo>
                  <a:lnTo>
                    <a:pt x="676" y="1354"/>
                  </a:lnTo>
                  <a:lnTo>
                    <a:pt x="683" y="1340"/>
                  </a:lnTo>
                  <a:lnTo>
                    <a:pt x="689" y="1326"/>
                  </a:lnTo>
                  <a:lnTo>
                    <a:pt x="698" y="1315"/>
                  </a:lnTo>
                  <a:lnTo>
                    <a:pt x="707" y="1305"/>
                  </a:lnTo>
                  <a:lnTo>
                    <a:pt x="717" y="1296"/>
                  </a:lnTo>
                  <a:lnTo>
                    <a:pt x="728" y="1287"/>
                  </a:lnTo>
                  <a:lnTo>
                    <a:pt x="739" y="1280"/>
                  </a:lnTo>
                  <a:lnTo>
                    <a:pt x="753" y="1272"/>
                  </a:lnTo>
                  <a:lnTo>
                    <a:pt x="759" y="1267"/>
                  </a:lnTo>
                  <a:lnTo>
                    <a:pt x="763" y="1262"/>
                  </a:lnTo>
                  <a:lnTo>
                    <a:pt x="766" y="1260"/>
                  </a:lnTo>
                  <a:lnTo>
                    <a:pt x="768" y="1259"/>
                  </a:lnTo>
                  <a:lnTo>
                    <a:pt x="771" y="1256"/>
                  </a:lnTo>
                  <a:lnTo>
                    <a:pt x="774" y="1256"/>
                  </a:lnTo>
                  <a:lnTo>
                    <a:pt x="784" y="1257"/>
                  </a:lnTo>
                  <a:lnTo>
                    <a:pt x="793" y="1259"/>
                  </a:lnTo>
                  <a:lnTo>
                    <a:pt x="801" y="1261"/>
                  </a:lnTo>
                  <a:lnTo>
                    <a:pt x="809" y="1264"/>
                  </a:lnTo>
                  <a:lnTo>
                    <a:pt x="817" y="1267"/>
                  </a:lnTo>
                  <a:lnTo>
                    <a:pt x="825" y="1270"/>
                  </a:lnTo>
                  <a:lnTo>
                    <a:pt x="833" y="1271"/>
                  </a:lnTo>
                  <a:lnTo>
                    <a:pt x="843" y="1272"/>
                  </a:lnTo>
                  <a:lnTo>
                    <a:pt x="919" y="1272"/>
                  </a:lnTo>
                  <a:lnTo>
                    <a:pt x="925" y="1272"/>
                  </a:lnTo>
                  <a:lnTo>
                    <a:pt x="930" y="1275"/>
                  </a:lnTo>
                  <a:lnTo>
                    <a:pt x="934" y="1279"/>
                  </a:lnTo>
                  <a:lnTo>
                    <a:pt x="937" y="1284"/>
                  </a:lnTo>
                  <a:lnTo>
                    <a:pt x="942" y="1295"/>
                  </a:lnTo>
                  <a:lnTo>
                    <a:pt x="949" y="1306"/>
                  </a:lnTo>
                  <a:lnTo>
                    <a:pt x="955" y="1315"/>
                  </a:lnTo>
                  <a:lnTo>
                    <a:pt x="963" y="1323"/>
                  </a:lnTo>
                  <a:lnTo>
                    <a:pt x="965" y="1326"/>
                  </a:lnTo>
                  <a:lnTo>
                    <a:pt x="968" y="1330"/>
                  </a:lnTo>
                  <a:lnTo>
                    <a:pt x="969" y="1335"/>
                  </a:lnTo>
                  <a:lnTo>
                    <a:pt x="970" y="1340"/>
                  </a:lnTo>
                  <a:lnTo>
                    <a:pt x="969" y="1348"/>
                  </a:lnTo>
                  <a:lnTo>
                    <a:pt x="968" y="1355"/>
                  </a:lnTo>
                  <a:lnTo>
                    <a:pt x="966" y="1361"/>
                  </a:lnTo>
                  <a:lnTo>
                    <a:pt x="964" y="1368"/>
                  </a:lnTo>
                  <a:lnTo>
                    <a:pt x="961" y="1373"/>
                  </a:lnTo>
                  <a:lnTo>
                    <a:pt x="959" y="1379"/>
                  </a:lnTo>
                  <a:lnTo>
                    <a:pt x="958" y="1387"/>
                  </a:lnTo>
                  <a:lnTo>
                    <a:pt x="956" y="1394"/>
                  </a:lnTo>
                  <a:lnTo>
                    <a:pt x="958" y="1399"/>
                  </a:lnTo>
                  <a:lnTo>
                    <a:pt x="958" y="1404"/>
                  </a:lnTo>
                  <a:lnTo>
                    <a:pt x="960" y="1409"/>
                  </a:lnTo>
                  <a:lnTo>
                    <a:pt x="961" y="1414"/>
                  </a:lnTo>
                  <a:lnTo>
                    <a:pt x="968" y="1422"/>
                  </a:lnTo>
                  <a:lnTo>
                    <a:pt x="975" y="1429"/>
                  </a:lnTo>
                  <a:lnTo>
                    <a:pt x="993" y="1442"/>
                  </a:lnTo>
                  <a:lnTo>
                    <a:pt x="1013" y="1454"/>
                  </a:lnTo>
                  <a:lnTo>
                    <a:pt x="1022" y="1462"/>
                  </a:lnTo>
                  <a:lnTo>
                    <a:pt x="1028" y="1471"/>
                  </a:lnTo>
                  <a:lnTo>
                    <a:pt x="1034" y="1479"/>
                  </a:lnTo>
                  <a:lnTo>
                    <a:pt x="1040" y="1488"/>
                  </a:lnTo>
                  <a:lnTo>
                    <a:pt x="1047" y="1496"/>
                  </a:lnTo>
                  <a:lnTo>
                    <a:pt x="1054" y="1502"/>
                  </a:lnTo>
                  <a:lnTo>
                    <a:pt x="1058" y="1505"/>
                  </a:lnTo>
                  <a:lnTo>
                    <a:pt x="1063" y="1506"/>
                  </a:lnTo>
                  <a:lnTo>
                    <a:pt x="1068" y="1507"/>
                  </a:lnTo>
                  <a:lnTo>
                    <a:pt x="1074" y="1508"/>
                  </a:lnTo>
                  <a:lnTo>
                    <a:pt x="1091" y="1508"/>
                  </a:lnTo>
                  <a:lnTo>
                    <a:pt x="1104" y="1507"/>
                  </a:lnTo>
                  <a:lnTo>
                    <a:pt x="1119" y="1507"/>
                  </a:lnTo>
                  <a:lnTo>
                    <a:pt x="1136" y="1507"/>
                  </a:lnTo>
                  <a:lnTo>
                    <a:pt x="1141" y="1508"/>
                  </a:lnTo>
                  <a:lnTo>
                    <a:pt x="1145" y="1508"/>
                  </a:lnTo>
                  <a:lnTo>
                    <a:pt x="1148" y="1511"/>
                  </a:lnTo>
                  <a:lnTo>
                    <a:pt x="1151" y="1513"/>
                  </a:lnTo>
                  <a:lnTo>
                    <a:pt x="1156" y="1518"/>
                  </a:lnTo>
                  <a:lnTo>
                    <a:pt x="1160" y="1526"/>
                  </a:lnTo>
                  <a:lnTo>
                    <a:pt x="1167" y="1543"/>
                  </a:lnTo>
                  <a:lnTo>
                    <a:pt x="1176" y="1560"/>
                  </a:lnTo>
                  <a:lnTo>
                    <a:pt x="1190" y="1575"/>
                  </a:lnTo>
                  <a:lnTo>
                    <a:pt x="1204" y="1587"/>
                  </a:lnTo>
                  <a:lnTo>
                    <a:pt x="1216" y="1599"/>
                  </a:lnTo>
                  <a:lnTo>
                    <a:pt x="1231" y="1612"/>
                  </a:lnTo>
                  <a:lnTo>
                    <a:pt x="1241" y="1626"/>
                  </a:lnTo>
                  <a:lnTo>
                    <a:pt x="1250" y="1640"/>
                  </a:lnTo>
                  <a:lnTo>
                    <a:pt x="1255" y="1646"/>
                  </a:lnTo>
                  <a:lnTo>
                    <a:pt x="1260" y="1651"/>
                  </a:lnTo>
                  <a:lnTo>
                    <a:pt x="1266" y="1654"/>
                  </a:lnTo>
                  <a:lnTo>
                    <a:pt x="1274" y="1655"/>
                  </a:lnTo>
                  <a:lnTo>
                    <a:pt x="1290" y="1653"/>
                  </a:lnTo>
                  <a:lnTo>
                    <a:pt x="1305" y="1650"/>
                  </a:lnTo>
                  <a:lnTo>
                    <a:pt x="1313" y="1650"/>
                  </a:lnTo>
                  <a:lnTo>
                    <a:pt x="1319" y="1651"/>
                  </a:lnTo>
                  <a:lnTo>
                    <a:pt x="1325" y="1653"/>
                  </a:lnTo>
                  <a:lnTo>
                    <a:pt x="1330" y="1655"/>
                  </a:lnTo>
                  <a:lnTo>
                    <a:pt x="1342" y="1661"/>
                  </a:lnTo>
                  <a:lnTo>
                    <a:pt x="1350" y="1668"/>
                  </a:lnTo>
                  <a:lnTo>
                    <a:pt x="1360" y="1676"/>
                  </a:lnTo>
                  <a:lnTo>
                    <a:pt x="1369" y="1684"/>
                  </a:lnTo>
                  <a:lnTo>
                    <a:pt x="1380" y="1691"/>
                  </a:lnTo>
                  <a:lnTo>
                    <a:pt x="1393" y="1698"/>
                  </a:lnTo>
                  <a:lnTo>
                    <a:pt x="1408" y="1704"/>
                  </a:lnTo>
                  <a:lnTo>
                    <a:pt x="1423" y="1710"/>
                  </a:lnTo>
                  <a:lnTo>
                    <a:pt x="1437" y="1717"/>
                  </a:lnTo>
                  <a:lnTo>
                    <a:pt x="1451" y="1725"/>
                  </a:lnTo>
                  <a:lnTo>
                    <a:pt x="1456" y="1729"/>
                  </a:lnTo>
                  <a:lnTo>
                    <a:pt x="1461" y="1734"/>
                  </a:lnTo>
                  <a:lnTo>
                    <a:pt x="1466" y="1739"/>
                  </a:lnTo>
                  <a:lnTo>
                    <a:pt x="1470" y="1744"/>
                  </a:lnTo>
                  <a:lnTo>
                    <a:pt x="1473" y="1750"/>
                  </a:lnTo>
                  <a:lnTo>
                    <a:pt x="1476" y="1757"/>
                  </a:lnTo>
                  <a:lnTo>
                    <a:pt x="1477" y="1764"/>
                  </a:lnTo>
                  <a:lnTo>
                    <a:pt x="1477" y="1772"/>
                  </a:lnTo>
                  <a:lnTo>
                    <a:pt x="1485" y="1773"/>
                  </a:lnTo>
                  <a:lnTo>
                    <a:pt x="1493" y="1774"/>
                  </a:lnTo>
                  <a:lnTo>
                    <a:pt x="1506" y="1771"/>
                  </a:lnTo>
                  <a:lnTo>
                    <a:pt x="1520" y="1767"/>
                  </a:lnTo>
                  <a:lnTo>
                    <a:pt x="1527" y="1768"/>
                  </a:lnTo>
                  <a:lnTo>
                    <a:pt x="1534" y="1771"/>
                  </a:lnTo>
                  <a:lnTo>
                    <a:pt x="1540" y="1776"/>
                  </a:lnTo>
                  <a:lnTo>
                    <a:pt x="1544" y="1782"/>
                  </a:lnTo>
                  <a:lnTo>
                    <a:pt x="1550" y="1797"/>
                  </a:lnTo>
                  <a:lnTo>
                    <a:pt x="1554" y="1814"/>
                  </a:lnTo>
                  <a:lnTo>
                    <a:pt x="1557" y="1827"/>
                  </a:lnTo>
                  <a:lnTo>
                    <a:pt x="1562" y="1840"/>
                  </a:lnTo>
                  <a:lnTo>
                    <a:pt x="1567" y="1850"/>
                  </a:lnTo>
                  <a:lnTo>
                    <a:pt x="1572" y="1860"/>
                  </a:lnTo>
                  <a:lnTo>
                    <a:pt x="1586" y="1880"/>
                  </a:lnTo>
                  <a:lnTo>
                    <a:pt x="1601" y="1901"/>
                  </a:lnTo>
                  <a:lnTo>
                    <a:pt x="1620" y="1919"/>
                  </a:lnTo>
                  <a:lnTo>
                    <a:pt x="1639" y="1936"/>
                  </a:lnTo>
                  <a:lnTo>
                    <a:pt x="1655" y="1957"/>
                  </a:lnTo>
                  <a:lnTo>
                    <a:pt x="1673" y="1976"/>
                  </a:lnTo>
                  <a:lnTo>
                    <a:pt x="1683" y="1984"/>
                  </a:lnTo>
                  <a:lnTo>
                    <a:pt x="1693" y="1989"/>
                  </a:lnTo>
                  <a:lnTo>
                    <a:pt x="1699" y="1991"/>
                  </a:lnTo>
                  <a:lnTo>
                    <a:pt x="1704" y="1993"/>
                  </a:lnTo>
                  <a:lnTo>
                    <a:pt x="1712" y="1994"/>
                  </a:lnTo>
                  <a:lnTo>
                    <a:pt x="1718" y="1994"/>
                  </a:lnTo>
                  <a:lnTo>
                    <a:pt x="1722" y="1994"/>
                  </a:lnTo>
                  <a:lnTo>
                    <a:pt x="1724" y="1993"/>
                  </a:lnTo>
                  <a:lnTo>
                    <a:pt x="1727" y="1991"/>
                  </a:lnTo>
                  <a:lnTo>
                    <a:pt x="1728" y="1989"/>
                  </a:lnTo>
                  <a:lnTo>
                    <a:pt x="1732" y="1984"/>
                  </a:lnTo>
                  <a:lnTo>
                    <a:pt x="1733" y="1978"/>
                  </a:lnTo>
                  <a:lnTo>
                    <a:pt x="1736" y="1964"/>
                  </a:lnTo>
                  <a:lnTo>
                    <a:pt x="1739" y="1949"/>
                  </a:lnTo>
                  <a:lnTo>
                    <a:pt x="1742" y="1944"/>
                  </a:lnTo>
                  <a:lnTo>
                    <a:pt x="1744" y="1940"/>
                  </a:lnTo>
                  <a:lnTo>
                    <a:pt x="1748" y="1936"/>
                  </a:lnTo>
                  <a:lnTo>
                    <a:pt x="1751" y="1934"/>
                  </a:lnTo>
                  <a:lnTo>
                    <a:pt x="1759" y="1931"/>
                  </a:lnTo>
                  <a:lnTo>
                    <a:pt x="1770" y="1929"/>
                  </a:lnTo>
                  <a:lnTo>
                    <a:pt x="1791" y="1930"/>
                  </a:lnTo>
                  <a:lnTo>
                    <a:pt x="1813" y="1930"/>
                  </a:lnTo>
                  <a:lnTo>
                    <a:pt x="1829" y="1930"/>
                  </a:lnTo>
                  <a:lnTo>
                    <a:pt x="1842" y="1930"/>
                  </a:lnTo>
                  <a:lnTo>
                    <a:pt x="1856" y="1930"/>
                  </a:lnTo>
                  <a:lnTo>
                    <a:pt x="1871" y="1932"/>
                  </a:lnTo>
                  <a:lnTo>
                    <a:pt x="1880" y="1935"/>
                  </a:lnTo>
                  <a:lnTo>
                    <a:pt x="1886" y="1939"/>
                  </a:lnTo>
                  <a:lnTo>
                    <a:pt x="1893" y="1941"/>
                  </a:lnTo>
                  <a:lnTo>
                    <a:pt x="1899" y="1946"/>
                  </a:lnTo>
                  <a:lnTo>
                    <a:pt x="1909" y="1955"/>
                  </a:lnTo>
                  <a:lnTo>
                    <a:pt x="1918" y="1965"/>
                  </a:lnTo>
                  <a:lnTo>
                    <a:pt x="1926" y="1976"/>
                  </a:lnTo>
                  <a:lnTo>
                    <a:pt x="1936" y="1988"/>
                  </a:lnTo>
                  <a:lnTo>
                    <a:pt x="1946" y="1999"/>
                  </a:lnTo>
                  <a:lnTo>
                    <a:pt x="1959" y="2010"/>
                  </a:lnTo>
                  <a:lnTo>
                    <a:pt x="1973" y="2019"/>
                  </a:lnTo>
                  <a:lnTo>
                    <a:pt x="1985" y="2025"/>
                  </a:lnTo>
                  <a:lnTo>
                    <a:pt x="1998" y="2033"/>
                  </a:lnTo>
                  <a:lnTo>
                    <a:pt x="2010" y="2038"/>
                  </a:lnTo>
                  <a:lnTo>
                    <a:pt x="2022" y="2045"/>
                  </a:lnTo>
                  <a:lnTo>
                    <a:pt x="2034" y="2053"/>
                  </a:lnTo>
                  <a:lnTo>
                    <a:pt x="2046" y="2062"/>
                  </a:lnTo>
                  <a:lnTo>
                    <a:pt x="2057" y="2073"/>
                  </a:lnTo>
                  <a:lnTo>
                    <a:pt x="2064" y="2085"/>
                  </a:lnTo>
                  <a:lnTo>
                    <a:pt x="2071" y="2098"/>
                  </a:lnTo>
                  <a:lnTo>
                    <a:pt x="2074" y="2104"/>
                  </a:lnTo>
                  <a:lnTo>
                    <a:pt x="2080" y="2108"/>
                  </a:lnTo>
                  <a:lnTo>
                    <a:pt x="2085" y="2112"/>
                  </a:lnTo>
                  <a:lnTo>
                    <a:pt x="2091" y="2113"/>
                  </a:lnTo>
                  <a:lnTo>
                    <a:pt x="2098" y="2112"/>
                  </a:lnTo>
                  <a:lnTo>
                    <a:pt x="2103" y="2108"/>
                  </a:lnTo>
                  <a:lnTo>
                    <a:pt x="2108" y="2104"/>
                  </a:lnTo>
                  <a:lnTo>
                    <a:pt x="2112" y="2098"/>
                  </a:lnTo>
                  <a:lnTo>
                    <a:pt x="2118" y="2084"/>
                  </a:lnTo>
                  <a:lnTo>
                    <a:pt x="2126" y="2070"/>
                  </a:lnTo>
                  <a:lnTo>
                    <a:pt x="2130" y="2064"/>
                  </a:lnTo>
                  <a:lnTo>
                    <a:pt x="2135" y="2060"/>
                  </a:lnTo>
                  <a:lnTo>
                    <a:pt x="2141" y="2057"/>
                  </a:lnTo>
                  <a:lnTo>
                    <a:pt x="2146" y="2053"/>
                  </a:lnTo>
                  <a:lnTo>
                    <a:pt x="2152" y="2050"/>
                  </a:lnTo>
                  <a:lnTo>
                    <a:pt x="2159" y="2047"/>
                  </a:lnTo>
                  <a:lnTo>
                    <a:pt x="2164" y="2042"/>
                  </a:lnTo>
                  <a:lnTo>
                    <a:pt x="2167" y="2037"/>
                  </a:lnTo>
                  <a:lnTo>
                    <a:pt x="2175" y="2025"/>
                  </a:lnTo>
                  <a:lnTo>
                    <a:pt x="2181" y="2015"/>
                  </a:lnTo>
                  <a:lnTo>
                    <a:pt x="2186" y="2004"/>
                  </a:lnTo>
                  <a:lnTo>
                    <a:pt x="2194" y="1994"/>
                  </a:lnTo>
                  <a:lnTo>
                    <a:pt x="2200" y="2004"/>
                  </a:lnTo>
                  <a:lnTo>
                    <a:pt x="2200" y="2070"/>
                  </a:lnTo>
                  <a:lnTo>
                    <a:pt x="2219" y="2073"/>
                  </a:lnTo>
                  <a:lnTo>
                    <a:pt x="2236" y="2075"/>
                  </a:lnTo>
                  <a:lnTo>
                    <a:pt x="2254" y="2078"/>
                  </a:lnTo>
                  <a:lnTo>
                    <a:pt x="2274" y="2078"/>
                  </a:lnTo>
                  <a:lnTo>
                    <a:pt x="2337" y="2078"/>
                  </a:lnTo>
                  <a:lnTo>
                    <a:pt x="2343" y="2074"/>
                  </a:lnTo>
                  <a:lnTo>
                    <a:pt x="2347" y="2070"/>
                  </a:lnTo>
                  <a:lnTo>
                    <a:pt x="2351" y="2065"/>
                  </a:lnTo>
                  <a:lnTo>
                    <a:pt x="2354" y="2059"/>
                  </a:lnTo>
                  <a:lnTo>
                    <a:pt x="2358" y="2054"/>
                  </a:lnTo>
                  <a:lnTo>
                    <a:pt x="2363" y="2050"/>
                  </a:lnTo>
                  <a:lnTo>
                    <a:pt x="2368" y="2048"/>
                  </a:lnTo>
                  <a:lnTo>
                    <a:pt x="2374" y="2047"/>
                  </a:lnTo>
                  <a:lnTo>
                    <a:pt x="2388" y="2048"/>
                  </a:lnTo>
                  <a:lnTo>
                    <a:pt x="2402" y="2052"/>
                  </a:lnTo>
                  <a:lnTo>
                    <a:pt x="2413" y="2057"/>
                  </a:lnTo>
                  <a:lnTo>
                    <a:pt x="2425" y="2063"/>
                  </a:lnTo>
                  <a:lnTo>
                    <a:pt x="2436" y="2068"/>
                  </a:lnTo>
                  <a:lnTo>
                    <a:pt x="2448" y="2073"/>
                  </a:lnTo>
                  <a:lnTo>
                    <a:pt x="2461" y="2077"/>
                  </a:lnTo>
                  <a:lnTo>
                    <a:pt x="2476" y="2078"/>
                  </a:lnTo>
                  <a:lnTo>
                    <a:pt x="2491" y="2078"/>
                  </a:lnTo>
                  <a:lnTo>
                    <a:pt x="2504" y="2077"/>
                  </a:lnTo>
                  <a:lnTo>
                    <a:pt x="2517" y="2074"/>
                  </a:lnTo>
                  <a:lnTo>
                    <a:pt x="2533" y="2073"/>
                  </a:lnTo>
                  <a:lnTo>
                    <a:pt x="2534" y="2064"/>
                  </a:lnTo>
                  <a:lnTo>
                    <a:pt x="2535" y="2054"/>
                  </a:lnTo>
                  <a:lnTo>
                    <a:pt x="2535" y="2052"/>
                  </a:lnTo>
                  <a:lnTo>
                    <a:pt x="2534" y="2048"/>
                  </a:lnTo>
                  <a:lnTo>
                    <a:pt x="2533" y="2045"/>
                  </a:lnTo>
                  <a:lnTo>
                    <a:pt x="2530" y="2043"/>
                  </a:lnTo>
                  <a:lnTo>
                    <a:pt x="2525" y="2040"/>
                  </a:lnTo>
                  <a:lnTo>
                    <a:pt x="2519" y="2038"/>
                  </a:lnTo>
                  <a:lnTo>
                    <a:pt x="2511" y="2035"/>
                  </a:lnTo>
                  <a:lnTo>
                    <a:pt x="2505" y="2032"/>
                  </a:lnTo>
                  <a:lnTo>
                    <a:pt x="2499" y="2028"/>
                  </a:lnTo>
                  <a:lnTo>
                    <a:pt x="2492" y="2023"/>
                  </a:lnTo>
                  <a:lnTo>
                    <a:pt x="2485" y="2009"/>
                  </a:lnTo>
                  <a:lnTo>
                    <a:pt x="2479" y="1996"/>
                  </a:lnTo>
                  <a:lnTo>
                    <a:pt x="2475" y="1983"/>
                  </a:lnTo>
                  <a:lnTo>
                    <a:pt x="2472" y="1968"/>
                  </a:lnTo>
                  <a:lnTo>
                    <a:pt x="2482" y="1965"/>
                  </a:lnTo>
                  <a:lnTo>
                    <a:pt x="2492" y="1965"/>
                  </a:lnTo>
                  <a:lnTo>
                    <a:pt x="2511" y="1966"/>
                  </a:lnTo>
                  <a:lnTo>
                    <a:pt x="2528" y="1970"/>
                  </a:lnTo>
                  <a:lnTo>
                    <a:pt x="2543" y="1974"/>
                  </a:lnTo>
                  <a:lnTo>
                    <a:pt x="2561" y="1975"/>
                  </a:lnTo>
                  <a:lnTo>
                    <a:pt x="2570" y="1974"/>
                  </a:lnTo>
                  <a:lnTo>
                    <a:pt x="2578" y="1973"/>
                  </a:lnTo>
                  <a:lnTo>
                    <a:pt x="2585" y="1969"/>
                  </a:lnTo>
                  <a:lnTo>
                    <a:pt x="2592" y="1964"/>
                  </a:lnTo>
                  <a:lnTo>
                    <a:pt x="2602" y="1951"/>
                  </a:lnTo>
                  <a:lnTo>
                    <a:pt x="2612" y="1937"/>
                  </a:lnTo>
                  <a:lnTo>
                    <a:pt x="2622" y="1922"/>
                  </a:lnTo>
                  <a:lnTo>
                    <a:pt x="2633" y="1911"/>
                  </a:lnTo>
                  <a:lnTo>
                    <a:pt x="2639" y="1906"/>
                  </a:lnTo>
                  <a:lnTo>
                    <a:pt x="2646" y="1902"/>
                  </a:lnTo>
                  <a:lnTo>
                    <a:pt x="2653" y="1900"/>
                  </a:lnTo>
                  <a:lnTo>
                    <a:pt x="2662" y="1899"/>
                  </a:lnTo>
                  <a:lnTo>
                    <a:pt x="2671" y="1902"/>
                  </a:lnTo>
                  <a:lnTo>
                    <a:pt x="2678" y="1906"/>
                  </a:lnTo>
                  <a:lnTo>
                    <a:pt x="2684" y="1906"/>
                  </a:lnTo>
                  <a:lnTo>
                    <a:pt x="2691" y="1904"/>
                  </a:lnTo>
                  <a:lnTo>
                    <a:pt x="2696" y="1900"/>
                  </a:lnTo>
                  <a:lnTo>
                    <a:pt x="2701" y="1895"/>
                  </a:lnTo>
                  <a:lnTo>
                    <a:pt x="2708" y="1883"/>
                  </a:lnTo>
                  <a:lnTo>
                    <a:pt x="2715" y="1871"/>
                  </a:lnTo>
                  <a:lnTo>
                    <a:pt x="2722" y="1857"/>
                  </a:lnTo>
                  <a:lnTo>
                    <a:pt x="2730" y="1846"/>
                  </a:lnTo>
                  <a:lnTo>
                    <a:pt x="2733" y="1842"/>
                  </a:lnTo>
                  <a:lnTo>
                    <a:pt x="2740" y="1838"/>
                  </a:lnTo>
                  <a:lnTo>
                    <a:pt x="2745" y="1836"/>
                  </a:lnTo>
                  <a:lnTo>
                    <a:pt x="2752" y="1835"/>
                  </a:lnTo>
                  <a:lnTo>
                    <a:pt x="2756" y="1836"/>
                  </a:lnTo>
                  <a:lnTo>
                    <a:pt x="2760" y="1836"/>
                  </a:lnTo>
                  <a:lnTo>
                    <a:pt x="2763" y="1838"/>
                  </a:lnTo>
                  <a:lnTo>
                    <a:pt x="2766" y="1840"/>
                  </a:lnTo>
                  <a:lnTo>
                    <a:pt x="2771" y="1846"/>
                  </a:lnTo>
                  <a:lnTo>
                    <a:pt x="2775" y="1852"/>
                  </a:lnTo>
                  <a:lnTo>
                    <a:pt x="2781" y="1868"/>
                  </a:lnTo>
                  <a:lnTo>
                    <a:pt x="2786" y="1886"/>
                  </a:lnTo>
                  <a:lnTo>
                    <a:pt x="2792" y="1902"/>
                  </a:lnTo>
                  <a:lnTo>
                    <a:pt x="2800" y="1917"/>
                  </a:lnTo>
                  <a:lnTo>
                    <a:pt x="2806" y="1932"/>
                  </a:lnTo>
                  <a:lnTo>
                    <a:pt x="2814" y="1946"/>
                  </a:lnTo>
                  <a:lnTo>
                    <a:pt x="2819" y="1952"/>
                  </a:lnTo>
                  <a:lnTo>
                    <a:pt x="2822" y="1959"/>
                  </a:lnTo>
                  <a:lnTo>
                    <a:pt x="2829" y="1964"/>
                  </a:lnTo>
                  <a:lnTo>
                    <a:pt x="2834" y="1969"/>
                  </a:lnTo>
                  <a:lnTo>
                    <a:pt x="2840" y="1971"/>
                  </a:lnTo>
                  <a:lnTo>
                    <a:pt x="2848" y="1975"/>
                  </a:lnTo>
                  <a:lnTo>
                    <a:pt x="2855" y="1976"/>
                  </a:lnTo>
                  <a:lnTo>
                    <a:pt x="2863" y="1978"/>
                  </a:lnTo>
                  <a:lnTo>
                    <a:pt x="2910" y="1979"/>
                  </a:lnTo>
                  <a:lnTo>
                    <a:pt x="2957" y="1983"/>
                  </a:lnTo>
                  <a:lnTo>
                    <a:pt x="2967" y="1985"/>
                  </a:lnTo>
                  <a:lnTo>
                    <a:pt x="2977" y="1988"/>
                  </a:lnTo>
                  <a:lnTo>
                    <a:pt x="2984" y="1991"/>
                  </a:lnTo>
                  <a:lnTo>
                    <a:pt x="2992" y="1996"/>
                  </a:lnTo>
                  <a:lnTo>
                    <a:pt x="2998" y="2001"/>
                  </a:lnTo>
                  <a:lnTo>
                    <a:pt x="3002" y="2009"/>
                  </a:lnTo>
                  <a:lnTo>
                    <a:pt x="3004" y="2018"/>
                  </a:lnTo>
                  <a:lnTo>
                    <a:pt x="3006" y="2028"/>
                  </a:lnTo>
                  <a:lnTo>
                    <a:pt x="3004" y="2037"/>
                  </a:lnTo>
                  <a:lnTo>
                    <a:pt x="3001" y="2043"/>
                  </a:lnTo>
                  <a:lnTo>
                    <a:pt x="2996" y="2049"/>
                  </a:lnTo>
                  <a:lnTo>
                    <a:pt x="2991" y="2054"/>
                  </a:lnTo>
                  <a:lnTo>
                    <a:pt x="2997" y="2063"/>
                  </a:lnTo>
                  <a:lnTo>
                    <a:pt x="3004" y="2070"/>
                  </a:lnTo>
                  <a:lnTo>
                    <a:pt x="3012" y="2077"/>
                  </a:lnTo>
                  <a:lnTo>
                    <a:pt x="3021" y="2082"/>
                  </a:lnTo>
                  <a:lnTo>
                    <a:pt x="3030" y="2084"/>
                  </a:lnTo>
                  <a:lnTo>
                    <a:pt x="3040" y="2087"/>
                  </a:lnTo>
                  <a:lnTo>
                    <a:pt x="3051" y="2088"/>
                  </a:lnTo>
                  <a:lnTo>
                    <a:pt x="3061" y="2089"/>
                  </a:lnTo>
                  <a:lnTo>
                    <a:pt x="3068" y="2088"/>
                  </a:lnTo>
                  <a:lnTo>
                    <a:pt x="3073" y="2087"/>
                  </a:lnTo>
                  <a:lnTo>
                    <a:pt x="3078" y="2084"/>
                  </a:lnTo>
                  <a:lnTo>
                    <a:pt x="3083" y="2080"/>
                  </a:lnTo>
                  <a:lnTo>
                    <a:pt x="3089" y="2078"/>
                  </a:lnTo>
                  <a:lnTo>
                    <a:pt x="3094" y="2075"/>
                  </a:lnTo>
                  <a:lnTo>
                    <a:pt x="3100" y="2074"/>
                  </a:lnTo>
                  <a:lnTo>
                    <a:pt x="3106" y="2073"/>
                  </a:lnTo>
                  <a:lnTo>
                    <a:pt x="3114" y="2074"/>
                  </a:lnTo>
                  <a:lnTo>
                    <a:pt x="3121" y="2077"/>
                  </a:lnTo>
                  <a:lnTo>
                    <a:pt x="3127" y="2080"/>
                  </a:lnTo>
                  <a:lnTo>
                    <a:pt x="3132" y="2085"/>
                  </a:lnTo>
                  <a:lnTo>
                    <a:pt x="3137" y="2090"/>
                  </a:lnTo>
                  <a:lnTo>
                    <a:pt x="3140" y="2098"/>
                  </a:lnTo>
                  <a:lnTo>
                    <a:pt x="3142" y="2106"/>
                  </a:lnTo>
                  <a:lnTo>
                    <a:pt x="3144" y="2113"/>
                  </a:lnTo>
                  <a:lnTo>
                    <a:pt x="3144" y="2132"/>
                  </a:lnTo>
                  <a:lnTo>
                    <a:pt x="3144" y="2151"/>
                  </a:lnTo>
                  <a:lnTo>
                    <a:pt x="3142" y="2168"/>
                  </a:lnTo>
                  <a:lnTo>
                    <a:pt x="3140" y="2185"/>
                  </a:lnTo>
                  <a:lnTo>
                    <a:pt x="3136" y="2201"/>
                  </a:lnTo>
                  <a:lnTo>
                    <a:pt x="3130" y="2216"/>
                  </a:lnTo>
                  <a:lnTo>
                    <a:pt x="3126" y="2223"/>
                  </a:lnTo>
                  <a:lnTo>
                    <a:pt x="3121" y="2231"/>
                  </a:lnTo>
                  <a:lnTo>
                    <a:pt x="3116" y="2237"/>
                  </a:lnTo>
                  <a:lnTo>
                    <a:pt x="3109" y="2245"/>
                  </a:lnTo>
                  <a:lnTo>
                    <a:pt x="3095" y="2257"/>
                  </a:lnTo>
                  <a:lnTo>
                    <a:pt x="3081" y="2267"/>
                  </a:lnTo>
                  <a:lnTo>
                    <a:pt x="3066" y="2276"/>
                  </a:lnTo>
                  <a:lnTo>
                    <a:pt x="3052" y="2285"/>
                  </a:lnTo>
                  <a:lnTo>
                    <a:pt x="3046" y="2289"/>
                  </a:lnTo>
                  <a:lnTo>
                    <a:pt x="3040" y="2294"/>
                  </a:lnTo>
                  <a:lnTo>
                    <a:pt x="3035" y="2299"/>
                  </a:lnTo>
                  <a:lnTo>
                    <a:pt x="3031" y="2305"/>
                  </a:lnTo>
                  <a:lnTo>
                    <a:pt x="3027" y="2311"/>
                  </a:lnTo>
                  <a:lnTo>
                    <a:pt x="3025" y="2319"/>
                  </a:lnTo>
                  <a:lnTo>
                    <a:pt x="3022" y="2326"/>
                  </a:lnTo>
                  <a:lnTo>
                    <a:pt x="3022" y="2335"/>
                  </a:lnTo>
                  <a:lnTo>
                    <a:pt x="3023" y="2340"/>
                  </a:lnTo>
                  <a:lnTo>
                    <a:pt x="3026" y="2344"/>
                  </a:lnTo>
                  <a:lnTo>
                    <a:pt x="3030" y="2346"/>
                  </a:lnTo>
                  <a:lnTo>
                    <a:pt x="3035" y="2349"/>
                  </a:lnTo>
                  <a:lnTo>
                    <a:pt x="3041" y="2350"/>
                  </a:lnTo>
                  <a:lnTo>
                    <a:pt x="3046" y="2353"/>
                  </a:lnTo>
                  <a:lnTo>
                    <a:pt x="3051" y="2355"/>
                  </a:lnTo>
                  <a:lnTo>
                    <a:pt x="3056" y="2359"/>
                  </a:lnTo>
                  <a:lnTo>
                    <a:pt x="3063" y="2368"/>
                  </a:lnTo>
                  <a:lnTo>
                    <a:pt x="3068" y="2377"/>
                  </a:lnTo>
                  <a:lnTo>
                    <a:pt x="3071" y="2387"/>
                  </a:lnTo>
                  <a:lnTo>
                    <a:pt x="3071" y="2397"/>
                  </a:lnTo>
                  <a:lnTo>
                    <a:pt x="3071" y="2417"/>
                  </a:lnTo>
                  <a:lnTo>
                    <a:pt x="3070" y="2441"/>
                  </a:lnTo>
                  <a:lnTo>
                    <a:pt x="3078" y="2442"/>
                  </a:lnTo>
                  <a:lnTo>
                    <a:pt x="3086" y="2444"/>
                  </a:lnTo>
                  <a:lnTo>
                    <a:pt x="3092" y="2449"/>
                  </a:lnTo>
                  <a:lnTo>
                    <a:pt x="3099" y="2456"/>
                  </a:lnTo>
                  <a:lnTo>
                    <a:pt x="3102" y="2463"/>
                  </a:lnTo>
                  <a:lnTo>
                    <a:pt x="3106" y="2472"/>
                  </a:lnTo>
                  <a:lnTo>
                    <a:pt x="3109" y="2481"/>
                  </a:lnTo>
                  <a:lnTo>
                    <a:pt x="3109" y="2489"/>
                  </a:lnTo>
                  <a:lnTo>
                    <a:pt x="3109" y="2502"/>
                  </a:lnTo>
                  <a:lnTo>
                    <a:pt x="3107" y="2513"/>
                  </a:lnTo>
                  <a:lnTo>
                    <a:pt x="3107" y="2523"/>
                  </a:lnTo>
                  <a:lnTo>
                    <a:pt x="3106" y="2536"/>
                  </a:lnTo>
                  <a:lnTo>
                    <a:pt x="3107" y="2541"/>
                  </a:lnTo>
                  <a:lnTo>
                    <a:pt x="3109" y="2546"/>
                  </a:lnTo>
                  <a:lnTo>
                    <a:pt x="3111" y="2551"/>
                  </a:lnTo>
                  <a:lnTo>
                    <a:pt x="3114" y="2555"/>
                  </a:lnTo>
                  <a:lnTo>
                    <a:pt x="3121" y="2562"/>
                  </a:lnTo>
                  <a:lnTo>
                    <a:pt x="3130" y="2570"/>
                  </a:lnTo>
                  <a:lnTo>
                    <a:pt x="3145" y="2584"/>
                  </a:lnTo>
                  <a:lnTo>
                    <a:pt x="3159" y="2595"/>
                  </a:lnTo>
                  <a:lnTo>
                    <a:pt x="3174" y="2605"/>
                  </a:lnTo>
                  <a:lnTo>
                    <a:pt x="3191" y="2615"/>
                  </a:lnTo>
                  <a:lnTo>
                    <a:pt x="3203" y="2621"/>
                  </a:lnTo>
                  <a:lnTo>
                    <a:pt x="3214" y="2630"/>
                  </a:lnTo>
                  <a:lnTo>
                    <a:pt x="3223" y="2638"/>
                  </a:lnTo>
                  <a:lnTo>
                    <a:pt x="3233" y="2645"/>
                  </a:lnTo>
                  <a:lnTo>
                    <a:pt x="3242" y="2654"/>
                  </a:lnTo>
                  <a:lnTo>
                    <a:pt x="3252" y="2661"/>
                  </a:lnTo>
                  <a:lnTo>
                    <a:pt x="3263" y="2668"/>
                  </a:lnTo>
                  <a:lnTo>
                    <a:pt x="3276" y="2673"/>
                  </a:lnTo>
                  <a:lnTo>
                    <a:pt x="3282" y="2675"/>
                  </a:lnTo>
                  <a:lnTo>
                    <a:pt x="3287" y="2675"/>
                  </a:lnTo>
                  <a:lnTo>
                    <a:pt x="3293" y="2675"/>
                  </a:lnTo>
                  <a:lnTo>
                    <a:pt x="3298" y="2675"/>
                  </a:lnTo>
                  <a:lnTo>
                    <a:pt x="3309" y="2674"/>
                  </a:lnTo>
                  <a:lnTo>
                    <a:pt x="3321" y="2675"/>
                  </a:lnTo>
                  <a:lnTo>
                    <a:pt x="3327" y="2678"/>
                  </a:lnTo>
                  <a:lnTo>
                    <a:pt x="3332" y="2681"/>
                  </a:lnTo>
                  <a:lnTo>
                    <a:pt x="3337" y="2684"/>
                  </a:lnTo>
                  <a:lnTo>
                    <a:pt x="3341" y="2688"/>
                  </a:lnTo>
                  <a:lnTo>
                    <a:pt x="3348" y="2697"/>
                  </a:lnTo>
                  <a:lnTo>
                    <a:pt x="3355" y="2707"/>
                  </a:lnTo>
                  <a:lnTo>
                    <a:pt x="3362" y="2715"/>
                  </a:lnTo>
                  <a:lnTo>
                    <a:pt x="3370" y="2724"/>
                  </a:lnTo>
                  <a:lnTo>
                    <a:pt x="3373" y="2729"/>
                  </a:lnTo>
                  <a:lnTo>
                    <a:pt x="3378" y="2733"/>
                  </a:lnTo>
                  <a:lnTo>
                    <a:pt x="3383" y="2737"/>
                  </a:lnTo>
                  <a:lnTo>
                    <a:pt x="3390" y="2739"/>
                  </a:lnTo>
                  <a:lnTo>
                    <a:pt x="3411" y="2749"/>
                  </a:lnTo>
                  <a:lnTo>
                    <a:pt x="3431" y="2758"/>
                  </a:lnTo>
                  <a:lnTo>
                    <a:pt x="3447" y="2767"/>
                  </a:lnTo>
                  <a:lnTo>
                    <a:pt x="3464" y="2777"/>
                  </a:lnTo>
                  <a:lnTo>
                    <a:pt x="3496" y="2797"/>
                  </a:lnTo>
                  <a:lnTo>
                    <a:pt x="3535" y="2821"/>
                  </a:lnTo>
                  <a:lnTo>
                    <a:pt x="3535" y="2821"/>
                  </a:lnTo>
                  <a:lnTo>
                    <a:pt x="3533" y="2806"/>
                  </a:lnTo>
                  <a:lnTo>
                    <a:pt x="3529" y="2792"/>
                  </a:lnTo>
                  <a:lnTo>
                    <a:pt x="3525" y="2778"/>
                  </a:lnTo>
                  <a:lnTo>
                    <a:pt x="3524" y="2762"/>
                  </a:lnTo>
                  <a:lnTo>
                    <a:pt x="3525" y="2755"/>
                  </a:lnTo>
                  <a:lnTo>
                    <a:pt x="3527" y="2750"/>
                  </a:lnTo>
                  <a:lnTo>
                    <a:pt x="3528" y="2745"/>
                  </a:lnTo>
                  <a:lnTo>
                    <a:pt x="3532" y="2742"/>
                  </a:lnTo>
                  <a:lnTo>
                    <a:pt x="3538" y="2733"/>
                  </a:lnTo>
                  <a:lnTo>
                    <a:pt x="3547" y="2725"/>
                  </a:lnTo>
                  <a:lnTo>
                    <a:pt x="3555" y="2718"/>
                  </a:lnTo>
                  <a:lnTo>
                    <a:pt x="3562" y="2710"/>
                  </a:lnTo>
                  <a:lnTo>
                    <a:pt x="3565" y="2705"/>
                  </a:lnTo>
                  <a:lnTo>
                    <a:pt x="3567" y="2700"/>
                  </a:lnTo>
                  <a:lnTo>
                    <a:pt x="3569" y="2695"/>
                  </a:lnTo>
                  <a:lnTo>
                    <a:pt x="3569" y="2690"/>
                  </a:lnTo>
                  <a:lnTo>
                    <a:pt x="3569" y="2630"/>
                  </a:lnTo>
                  <a:lnTo>
                    <a:pt x="3570" y="2619"/>
                  </a:lnTo>
                  <a:lnTo>
                    <a:pt x="3573" y="2609"/>
                  </a:lnTo>
                  <a:lnTo>
                    <a:pt x="3578" y="2599"/>
                  </a:lnTo>
                  <a:lnTo>
                    <a:pt x="3584" y="2590"/>
                  </a:lnTo>
                  <a:lnTo>
                    <a:pt x="3598" y="2574"/>
                  </a:lnTo>
                  <a:lnTo>
                    <a:pt x="3612" y="2555"/>
                  </a:lnTo>
                  <a:lnTo>
                    <a:pt x="3616" y="2546"/>
                  </a:lnTo>
                  <a:lnTo>
                    <a:pt x="3618" y="2537"/>
                  </a:lnTo>
                  <a:lnTo>
                    <a:pt x="3619" y="2528"/>
                  </a:lnTo>
                  <a:lnTo>
                    <a:pt x="3619" y="2520"/>
                  </a:lnTo>
                  <a:lnTo>
                    <a:pt x="3621" y="2512"/>
                  </a:lnTo>
                  <a:lnTo>
                    <a:pt x="3622" y="2503"/>
                  </a:lnTo>
                  <a:lnTo>
                    <a:pt x="3624" y="2496"/>
                  </a:lnTo>
                  <a:lnTo>
                    <a:pt x="3629" y="2488"/>
                  </a:lnTo>
                  <a:lnTo>
                    <a:pt x="3634" y="2484"/>
                  </a:lnTo>
                  <a:lnTo>
                    <a:pt x="3638" y="2482"/>
                  </a:lnTo>
                  <a:lnTo>
                    <a:pt x="3643" y="2481"/>
                  </a:lnTo>
                  <a:lnTo>
                    <a:pt x="3648" y="2481"/>
                  </a:lnTo>
                  <a:lnTo>
                    <a:pt x="3661" y="2481"/>
                  </a:lnTo>
                  <a:lnTo>
                    <a:pt x="3672" y="2481"/>
                  </a:lnTo>
                  <a:lnTo>
                    <a:pt x="3705" y="2477"/>
                  </a:lnTo>
                  <a:lnTo>
                    <a:pt x="3735" y="2476"/>
                  </a:lnTo>
                  <a:lnTo>
                    <a:pt x="3749" y="2474"/>
                  </a:lnTo>
                  <a:lnTo>
                    <a:pt x="3762" y="2473"/>
                  </a:lnTo>
                  <a:lnTo>
                    <a:pt x="3778" y="2469"/>
                  </a:lnTo>
                  <a:lnTo>
                    <a:pt x="3794" y="2464"/>
                  </a:lnTo>
                  <a:lnTo>
                    <a:pt x="3799" y="2462"/>
                  </a:lnTo>
                  <a:lnTo>
                    <a:pt x="3804" y="2458"/>
                  </a:lnTo>
                  <a:lnTo>
                    <a:pt x="3809" y="2456"/>
                  </a:lnTo>
                  <a:lnTo>
                    <a:pt x="3813" y="2451"/>
                  </a:lnTo>
                  <a:lnTo>
                    <a:pt x="3820" y="2442"/>
                  </a:lnTo>
                  <a:lnTo>
                    <a:pt x="3828" y="2433"/>
                  </a:lnTo>
                  <a:lnTo>
                    <a:pt x="3834" y="2426"/>
                  </a:lnTo>
                  <a:lnTo>
                    <a:pt x="3842" y="2418"/>
                  </a:lnTo>
                  <a:lnTo>
                    <a:pt x="3847" y="2415"/>
                  </a:lnTo>
                  <a:lnTo>
                    <a:pt x="3852" y="2413"/>
                  </a:lnTo>
                  <a:lnTo>
                    <a:pt x="3857" y="2412"/>
                  </a:lnTo>
                  <a:lnTo>
                    <a:pt x="3863" y="2412"/>
                  </a:lnTo>
                  <a:lnTo>
                    <a:pt x="3868" y="2412"/>
                  </a:lnTo>
                  <a:lnTo>
                    <a:pt x="3873" y="2413"/>
                  </a:lnTo>
                  <a:lnTo>
                    <a:pt x="3878" y="2414"/>
                  </a:lnTo>
                  <a:lnTo>
                    <a:pt x="3882" y="2417"/>
                  </a:lnTo>
                  <a:lnTo>
                    <a:pt x="3889" y="2422"/>
                  </a:lnTo>
                  <a:lnTo>
                    <a:pt x="3895" y="2428"/>
                  </a:lnTo>
                  <a:lnTo>
                    <a:pt x="3903" y="2436"/>
                  </a:lnTo>
                  <a:lnTo>
                    <a:pt x="3909" y="2443"/>
                  </a:lnTo>
                  <a:lnTo>
                    <a:pt x="3917" y="2449"/>
                  </a:lnTo>
                  <a:lnTo>
                    <a:pt x="3926" y="2457"/>
                  </a:lnTo>
                  <a:lnTo>
                    <a:pt x="3949" y="2468"/>
                  </a:lnTo>
                  <a:lnTo>
                    <a:pt x="3971" y="2477"/>
                  </a:lnTo>
                  <a:lnTo>
                    <a:pt x="3981" y="2481"/>
                  </a:lnTo>
                  <a:lnTo>
                    <a:pt x="3991" y="2486"/>
                  </a:lnTo>
                  <a:lnTo>
                    <a:pt x="4002" y="2491"/>
                  </a:lnTo>
                  <a:lnTo>
                    <a:pt x="4013" y="2498"/>
                  </a:lnTo>
                  <a:lnTo>
                    <a:pt x="4023" y="2507"/>
                  </a:lnTo>
                  <a:lnTo>
                    <a:pt x="4034" y="2517"/>
                  </a:lnTo>
                  <a:lnTo>
                    <a:pt x="4041" y="2527"/>
                  </a:lnTo>
                  <a:lnTo>
                    <a:pt x="4049" y="2537"/>
                  </a:lnTo>
                  <a:lnTo>
                    <a:pt x="4057" y="2546"/>
                  </a:lnTo>
                  <a:lnTo>
                    <a:pt x="4066" y="2555"/>
                  </a:lnTo>
                  <a:lnTo>
                    <a:pt x="4076" y="2562"/>
                  </a:lnTo>
                  <a:lnTo>
                    <a:pt x="4089" y="2569"/>
                  </a:lnTo>
                  <a:lnTo>
                    <a:pt x="4089" y="2569"/>
                  </a:lnTo>
                  <a:lnTo>
                    <a:pt x="4090" y="2567"/>
                  </a:lnTo>
                  <a:lnTo>
                    <a:pt x="4090" y="2565"/>
                  </a:lnTo>
                  <a:lnTo>
                    <a:pt x="4095" y="2545"/>
                  </a:lnTo>
                  <a:lnTo>
                    <a:pt x="4101" y="2526"/>
                  </a:lnTo>
                  <a:lnTo>
                    <a:pt x="4105" y="2518"/>
                  </a:lnTo>
                  <a:lnTo>
                    <a:pt x="4111" y="2512"/>
                  </a:lnTo>
                  <a:lnTo>
                    <a:pt x="4114" y="2510"/>
                  </a:lnTo>
                  <a:lnTo>
                    <a:pt x="4118" y="2508"/>
                  </a:lnTo>
                  <a:lnTo>
                    <a:pt x="4123" y="2507"/>
                  </a:lnTo>
                  <a:lnTo>
                    <a:pt x="4126" y="2507"/>
                  </a:lnTo>
                  <a:lnTo>
                    <a:pt x="4131" y="2507"/>
                  </a:lnTo>
                  <a:lnTo>
                    <a:pt x="4136" y="2508"/>
                  </a:lnTo>
                  <a:lnTo>
                    <a:pt x="4140" y="2510"/>
                  </a:lnTo>
                  <a:lnTo>
                    <a:pt x="4145" y="2512"/>
                  </a:lnTo>
                  <a:lnTo>
                    <a:pt x="4151" y="2518"/>
                  </a:lnTo>
                  <a:lnTo>
                    <a:pt x="4159" y="2525"/>
                  </a:lnTo>
                  <a:lnTo>
                    <a:pt x="4165" y="2532"/>
                  </a:lnTo>
                  <a:lnTo>
                    <a:pt x="4173" y="2538"/>
                  </a:lnTo>
                  <a:lnTo>
                    <a:pt x="4177" y="2540"/>
                  </a:lnTo>
                  <a:lnTo>
                    <a:pt x="4180" y="2542"/>
                  </a:lnTo>
                  <a:lnTo>
                    <a:pt x="4185" y="2543"/>
                  </a:lnTo>
                  <a:lnTo>
                    <a:pt x="4190" y="2543"/>
                  </a:lnTo>
                  <a:lnTo>
                    <a:pt x="4202" y="2542"/>
                  </a:lnTo>
                  <a:lnTo>
                    <a:pt x="4210" y="2540"/>
                  </a:lnTo>
                  <a:lnTo>
                    <a:pt x="4218" y="2533"/>
                  </a:lnTo>
                  <a:lnTo>
                    <a:pt x="4226" y="2527"/>
                  </a:lnTo>
                  <a:lnTo>
                    <a:pt x="4238" y="2510"/>
                  </a:lnTo>
                  <a:lnTo>
                    <a:pt x="4248" y="2491"/>
                  </a:lnTo>
                  <a:lnTo>
                    <a:pt x="4254" y="2495"/>
                  </a:lnTo>
                  <a:lnTo>
                    <a:pt x="4258" y="2500"/>
                  </a:lnTo>
                  <a:lnTo>
                    <a:pt x="4262" y="2505"/>
                  </a:lnTo>
                  <a:lnTo>
                    <a:pt x="4266" y="2511"/>
                  </a:lnTo>
                  <a:lnTo>
                    <a:pt x="4272" y="2523"/>
                  </a:lnTo>
                  <a:lnTo>
                    <a:pt x="4276" y="2537"/>
                  </a:lnTo>
                  <a:lnTo>
                    <a:pt x="4278" y="2552"/>
                  </a:lnTo>
                  <a:lnTo>
                    <a:pt x="4280" y="2567"/>
                  </a:lnTo>
                  <a:lnTo>
                    <a:pt x="4281" y="2582"/>
                  </a:lnTo>
                  <a:lnTo>
                    <a:pt x="4281" y="2596"/>
                  </a:lnTo>
                  <a:lnTo>
                    <a:pt x="4280" y="2609"/>
                  </a:lnTo>
                  <a:lnTo>
                    <a:pt x="4278" y="2619"/>
                  </a:lnTo>
                  <a:lnTo>
                    <a:pt x="4278" y="2619"/>
                  </a:lnTo>
                  <a:lnTo>
                    <a:pt x="4288" y="2622"/>
                  </a:lnTo>
                  <a:lnTo>
                    <a:pt x="4298" y="2625"/>
                  </a:lnTo>
                  <a:lnTo>
                    <a:pt x="4310" y="2628"/>
                  </a:lnTo>
                  <a:lnTo>
                    <a:pt x="4320" y="2629"/>
                  </a:lnTo>
                  <a:lnTo>
                    <a:pt x="4326" y="2628"/>
                  </a:lnTo>
                  <a:lnTo>
                    <a:pt x="4330" y="2626"/>
                  </a:lnTo>
                  <a:lnTo>
                    <a:pt x="4333" y="2624"/>
                  </a:lnTo>
                  <a:lnTo>
                    <a:pt x="4337" y="2621"/>
                  </a:lnTo>
                  <a:lnTo>
                    <a:pt x="4344" y="2614"/>
                  </a:lnTo>
                  <a:lnTo>
                    <a:pt x="4346" y="2604"/>
                  </a:lnTo>
                  <a:lnTo>
                    <a:pt x="4350" y="2581"/>
                  </a:lnTo>
                  <a:lnTo>
                    <a:pt x="4352" y="2557"/>
                  </a:lnTo>
                  <a:lnTo>
                    <a:pt x="4352" y="2550"/>
                  </a:lnTo>
                  <a:lnTo>
                    <a:pt x="4355" y="2542"/>
                  </a:lnTo>
                  <a:lnTo>
                    <a:pt x="4357" y="2537"/>
                  </a:lnTo>
                  <a:lnTo>
                    <a:pt x="4361" y="2531"/>
                  </a:lnTo>
                  <a:lnTo>
                    <a:pt x="4369" y="2520"/>
                  </a:lnTo>
                  <a:lnTo>
                    <a:pt x="4376" y="2507"/>
                  </a:lnTo>
                  <a:lnTo>
                    <a:pt x="4389" y="2474"/>
                  </a:lnTo>
                  <a:lnTo>
                    <a:pt x="4402" y="2447"/>
                  </a:lnTo>
                  <a:lnTo>
                    <a:pt x="4410" y="2434"/>
                  </a:lnTo>
                  <a:lnTo>
                    <a:pt x="4419" y="2422"/>
                  </a:lnTo>
                  <a:lnTo>
                    <a:pt x="4429" y="2408"/>
                  </a:lnTo>
                  <a:lnTo>
                    <a:pt x="4440" y="2394"/>
                  </a:lnTo>
                  <a:lnTo>
                    <a:pt x="4440" y="2394"/>
                  </a:lnTo>
                  <a:lnTo>
                    <a:pt x="4421" y="2374"/>
                  </a:lnTo>
                  <a:lnTo>
                    <a:pt x="4401" y="2354"/>
                  </a:lnTo>
                  <a:lnTo>
                    <a:pt x="4390" y="2345"/>
                  </a:lnTo>
                  <a:lnTo>
                    <a:pt x="4379" y="2336"/>
                  </a:lnTo>
                  <a:lnTo>
                    <a:pt x="4365" y="2328"/>
                  </a:lnTo>
                  <a:lnTo>
                    <a:pt x="4351" y="2319"/>
                  </a:lnTo>
                  <a:lnTo>
                    <a:pt x="4340" y="2314"/>
                  </a:lnTo>
                  <a:lnTo>
                    <a:pt x="4328" y="2311"/>
                  </a:lnTo>
                  <a:lnTo>
                    <a:pt x="4317" y="2310"/>
                  </a:lnTo>
                  <a:lnTo>
                    <a:pt x="4306" y="2306"/>
                  </a:lnTo>
                  <a:lnTo>
                    <a:pt x="4296" y="2300"/>
                  </a:lnTo>
                  <a:lnTo>
                    <a:pt x="4287" y="2295"/>
                  </a:lnTo>
                  <a:lnTo>
                    <a:pt x="4281" y="2287"/>
                  </a:lnTo>
                  <a:lnTo>
                    <a:pt x="4274" y="2280"/>
                  </a:lnTo>
                  <a:lnTo>
                    <a:pt x="4262" y="2265"/>
                  </a:lnTo>
                  <a:lnTo>
                    <a:pt x="4247" y="2247"/>
                  </a:lnTo>
                  <a:lnTo>
                    <a:pt x="4234" y="2234"/>
                  </a:lnTo>
                  <a:lnTo>
                    <a:pt x="4222" y="2220"/>
                  </a:lnTo>
                  <a:lnTo>
                    <a:pt x="4213" y="2206"/>
                  </a:lnTo>
                  <a:lnTo>
                    <a:pt x="4203" y="2193"/>
                  </a:lnTo>
                  <a:lnTo>
                    <a:pt x="4185" y="2167"/>
                  </a:lnTo>
                  <a:lnTo>
                    <a:pt x="4163" y="2138"/>
                  </a:lnTo>
                  <a:lnTo>
                    <a:pt x="4146" y="2119"/>
                  </a:lnTo>
                  <a:lnTo>
                    <a:pt x="4134" y="2102"/>
                  </a:lnTo>
                  <a:lnTo>
                    <a:pt x="4128" y="2093"/>
                  </a:lnTo>
                  <a:lnTo>
                    <a:pt x="4123" y="2083"/>
                  </a:lnTo>
                  <a:lnTo>
                    <a:pt x="4118" y="2073"/>
                  </a:lnTo>
                  <a:lnTo>
                    <a:pt x="4113" y="2062"/>
                  </a:lnTo>
                  <a:lnTo>
                    <a:pt x="4103" y="2048"/>
                  </a:lnTo>
                  <a:lnTo>
                    <a:pt x="4093" y="2035"/>
                  </a:lnTo>
                  <a:lnTo>
                    <a:pt x="4087" y="2023"/>
                  </a:lnTo>
                  <a:lnTo>
                    <a:pt x="4082" y="2011"/>
                  </a:lnTo>
                  <a:lnTo>
                    <a:pt x="4080" y="1999"/>
                  </a:lnTo>
                  <a:lnTo>
                    <a:pt x="4076" y="1986"/>
                  </a:lnTo>
                  <a:lnTo>
                    <a:pt x="4066" y="1945"/>
                  </a:lnTo>
                  <a:lnTo>
                    <a:pt x="4055" y="1910"/>
                  </a:lnTo>
                  <a:lnTo>
                    <a:pt x="4050" y="1893"/>
                  </a:lnTo>
                  <a:lnTo>
                    <a:pt x="4045" y="1875"/>
                  </a:lnTo>
                  <a:lnTo>
                    <a:pt x="4041" y="1856"/>
                  </a:lnTo>
                  <a:lnTo>
                    <a:pt x="4037" y="1833"/>
                  </a:lnTo>
                  <a:lnTo>
                    <a:pt x="4032" y="1808"/>
                  </a:lnTo>
                  <a:lnTo>
                    <a:pt x="4027" y="1786"/>
                  </a:lnTo>
                  <a:lnTo>
                    <a:pt x="4021" y="1763"/>
                  </a:lnTo>
                  <a:lnTo>
                    <a:pt x="4011" y="1739"/>
                  </a:lnTo>
                  <a:lnTo>
                    <a:pt x="4003" y="1727"/>
                  </a:lnTo>
                  <a:lnTo>
                    <a:pt x="3997" y="1717"/>
                  </a:lnTo>
                  <a:lnTo>
                    <a:pt x="3993" y="1712"/>
                  </a:lnTo>
                  <a:lnTo>
                    <a:pt x="3991" y="1705"/>
                  </a:lnTo>
                  <a:lnTo>
                    <a:pt x="3990" y="1699"/>
                  </a:lnTo>
                  <a:lnTo>
                    <a:pt x="3988" y="1693"/>
                  </a:lnTo>
                  <a:lnTo>
                    <a:pt x="3988" y="1621"/>
                  </a:lnTo>
                  <a:lnTo>
                    <a:pt x="3987" y="1602"/>
                  </a:lnTo>
                  <a:lnTo>
                    <a:pt x="3985" y="1587"/>
                  </a:lnTo>
                  <a:lnTo>
                    <a:pt x="3981" y="1571"/>
                  </a:lnTo>
                  <a:lnTo>
                    <a:pt x="3980" y="1553"/>
                  </a:lnTo>
                  <a:lnTo>
                    <a:pt x="3978" y="1542"/>
                  </a:lnTo>
                  <a:lnTo>
                    <a:pt x="3977" y="1533"/>
                  </a:lnTo>
                  <a:lnTo>
                    <a:pt x="3976" y="1523"/>
                  </a:lnTo>
                  <a:lnTo>
                    <a:pt x="3973" y="1512"/>
                  </a:lnTo>
                  <a:lnTo>
                    <a:pt x="3971" y="1507"/>
                  </a:lnTo>
                  <a:lnTo>
                    <a:pt x="3968" y="1501"/>
                  </a:lnTo>
                  <a:lnTo>
                    <a:pt x="3964" y="1497"/>
                  </a:lnTo>
                  <a:lnTo>
                    <a:pt x="3961" y="1492"/>
                  </a:lnTo>
                  <a:lnTo>
                    <a:pt x="3957" y="1487"/>
                  </a:lnTo>
                  <a:lnTo>
                    <a:pt x="3954" y="1482"/>
                  </a:lnTo>
                  <a:lnTo>
                    <a:pt x="3952" y="1477"/>
                  </a:lnTo>
                  <a:lnTo>
                    <a:pt x="3951" y="1471"/>
                  </a:lnTo>
                  <a:lnTo>
                    <a:pt x="3951" y="1446"/>
                  </a:lnTo>
                  <a:lnTo>
                    <a:pt x="3972" y="1356"/>
                  </a:lnTo>
                  <a:lnTo>
                    <a:pt x="3972" y="1348"/>
                  </a:lnTo>
                  <a:lnTo>
                    <a:pt x="3971" y="1339"/>
                  </a:lnTo>
                  <a:lnTo>
                    <a:pt x="3970" y="1335"/>
                  </a:lnTo>
                  <a:lnTo>
                    <a:pt x="3967" y="1333"/>
                  </a:lnTo>
                  <a:lnTo>
                    <a:pt x="3964" y="1330"/>
                  </a:lnTo>
                  <a:lnTo>
                    <a:pt x="3961" y="1328"/>
                  </a:lnTo>
                  <a:lnTo>
                    <a:pt x="3953" y="1325"/>
                  </a:lnTo>
                  <a:lnTo>
                    <a:pt x="3946" y="1324"/>
                  </a:lnTo>
                  <a:lnTo>
                    <a:pt x="3943" y="1323"/>
                  </a:lnTo>
                  <a:lnTo>
                    <a:pt x="3941" y="1320"/>
                  </a:lnTo>
                  <a:lnTo>
                    <a:pt x="3938" y="1319"/>
                  </a:lnTo>
                  <a:lnTo>
                    <a:pt x="3938" y="1315"/>
                  </a:lnTo>
                  <a:lnTo>
                    <a:pt x="3942" y="1299"/>
                  </a:lnTo>
                  <a:lnTo>
                    <a:pt x="3946" y="1281"/>
                  </a:lnTo>
                  <a:lnTo>
                    <a:pt x="3946" y="1274"/>
                  </a:lnTo>
                  <a:lnTo>
                    <a:pt x="3944" y="1266"/>
                  </a:lnTo>
                  <a:lnTo>
                    <a:pt x="3942" y="1260"/>
                  </a:lnTo>
                  <a:lnTo>
                    <a:pt x="3939" y="1252"/>
                  </a:lnTo>
                  <a:lnTo>
                    <a:pt x="3941" y="1246"/>
                  </a:lnTo>
                  <a:lnTo>
                    <a:pt x="3941" y="1233"/>
                  </a:lnTo>
                  <a:lnTo>
                    <a:pt x="3939" y="1222"/>
                  </a:lnTo>
                  <a:lnTo>
                    <a:pt x="3939" y="1211"/>
                  </a:lnTo>
                  <a:lnTo>
                    <a:pt x="3939" y="1200"/>
                  </a:lnTo>
                  <a:lnTo>
                    <a:pt x="3941" y="1175"/>
                  </a:lnTo>
                  <a:lnTo>
                    <a:pt x="3942" y="1152"/>
                  </a:lnTo>
                  <a:lnTo>
                    <a:pt x="3946" y="1131"/>
                  </a:lnTo>
                  <a:lnTo>
                    <a:pt x="3948" y="1106"/>
                  </a:lnTo>
                  <a:lnTo>
                    <a:pt x="3949" y="1094"/>
                  </a:lnTo>
                  <a:lnTo>
                    <a:pt x="3951" y="1083"/>
                  </a:lnTo>
                  <a:lnTo>
                    <a:pt x="3956" y="1072"/>
                  </a:lnTo>
                  <a:lnTo>
                    <a:pt x="3962" y="1062"/>
                  </a:lnTo>
                  <a:lnTo>
                    <a:pt x="3968" y="1053"/>
                  </a:lnTo>
                  <a:lnTo>
                    <a:pt x="3976" y="1045"/>
                  </a:lnTo>
                  <a:lnTo>
                    <a:pt x="3991" y="1029"/>
                  </a:lnTo>
                  <a:lnTo>
                    <a:pt x="4008" y="1011"/>
                  </a:lnTo>
                  <a:lnTo>
                    <a:pt x="4013" y="1005"/>
                  </a:lnTo>
                  <a:lnTo>
                    <a:pt x="4020" y="1000"/>
                  </a:lnTo>
                  <a:lnTo>
                    <a:pt x="4026" y="995"/>
                  </a:lnTo>
                  <a:lnTo>
                    <a:pt x="4032" y="991"/>
                  </a:lnTo>
                  <a:lnTo>
                    <a:pt x="4046" y="985"/>
                  </a:lnTo>
                  <a:lnTo>
                    <a:pt x="4062" y="980"/>
                  </a:lnTo>
                  <a:lnTo>
                    <a:pt x="4075" y="974"/>
                  </a:lnTo>
                  <a:lnTo>
                    <a:pt x="4087" y="971"/>
                  </a:lnTo>
                  <a:lnTo>
                    <a:pt x="4094" y="971"/>
                  </a:lnTo>
                  <a:lnTo>
                    <a:pt x="4100" y="974"/>
                  </a:lnTo>
                  <a:lnTo>
                    <a:pt x="4105" y="978"/>
                  </a:lnTo>
                  <a:lnTo>
                    <a:pt x="4110" y="980"/>
                  </a:lnTo>
                  <a:lnTo>
                    <a:pt x="4115" y="984"/>
                  </a:lnTo>
                  <a:lnTo>
                    <a:pt x="4121" y="988"/>
                  </a:lnTo>
                  <a:lnTo>
                    <a:pt x="4126" y="990"/>
                  </a:lnTo>
                  <a:lnTo>
                    <a:pt x="4134" y="990"/>
                  </a:lnTo>
                  <a:lnTo>
                    <a:pt x="4139" y="989"/>
                  </a:lnTo>
                  <a:lnTo>
                    <a:pt x="4143" y="986"/>
                  </a:lnTo>
                  <a:lnTo>
                    <a:pt x="4145" y="981"/>
                  </a:lnTo>
                  <a:lnTo>
                    <a:pt x="4148" y="976"/>
                  </a:lnTo>
                  <a:lnTo>
                    <a:pt x="4158" y="960"/>
                  </a:lnTo>
                  <a:lnTo>
                    <a:pt x="4167" y="942"/>
                  </a:lnTo>
                  <a:lnTo>
                    <a:pt x="4175" y="927"/>
                  </a:lnTo>
                  <a:lnTo>
                    <a:pt x="4185" y="915"/>
                  </a:lnTo>
                  <a:lnTo>
                    <a:pt x="4190" y="909"/>
                  </a:lnTo>
                  <a:lnTo>
                    <a:pt x="4194" y="902"/>
                  </a:lnTo>
                  <a:lnTo>
                    <a:pt x="4197" y="895"/>
                  </a:lnTo>
                  <a:lnTo>
                    <a:pt x="4197" y="886"/>
                  </a:lnTo>
                  <a:lnTo>
                    <a:pt x="4193" y="877"/>
                  </a:lnTo>
                  <a:lnTo>
                    <a:pt x="4188" y="867"/>
                  </a:lnTo>
                  <a:lnTo>
                    <a:pt x="4189" y="858"/>
                  </a:lnTo>
                  <a:lnTo>
                    <a:pt x="4190" y="851"/>
                  </a:lnTo>
                  <a:lnTo>
                    <a:pt x="4193" y="843"/>
                  </a:lnTo>
                  <a:lnTo>
                    <a:pt x="4195" y="834"/>
                  </a:lnTo>
                  <a:lnTo>
                    <a:pt x="4198" y="827"/>
                  </a:lnTo>
                  <a:lnTo>
                    <a:pt x="4200" y="821"/>
                  </a:lnTo>
                  <a:lnTo>
                    <a:pt x="4200" y="821"/>
                  </a:lnTo>
                  <a:lnTo>
                    <a:pt x="4189" y="814"/>
                  </a:lnTo>
                  <a:lnTo>
                    <a:pt x="4182" y="807"/>
                  </a:lnTo>
                  <a:lnTo>
                    <a:pt x="4174" y="799"/>
                  </a:lnTo>
                  <a:lnTo>
                    <a:pt x="4169" y="792"/>
                  </a:lnTo>
                  <a:lnTo>
                    <a:pt x="4163" y="783"/>
                  </a:lnTo>
                  <a:lnTo>
                    <a:pt x="4157" y="774"/>
                  </a:lnTo>
                  <a:lnTo>
                    <a:pt x="4149" y="765"/>
                  </a:lnTo>
                  <a:lnTo>
                    <a:pt x="4140" y="757"/>
                  </a:lnTo>
                  <a:lnTo>
                    <a:pt x="4114" y="735"/>
                  </a:lnTo>
                  <a:lnTo>
                    <a:pt x="4090" y="714"/>
                  </a:lnTo>
                  <a:lnTo>
                    <a:pt x="4080" y="703"/>
                  </a:lnTo>
                  <a:lnTo>
                    <a:pt x="4072" y="690"/>
                  </a:lnTo>
                  <a:lnTo>
                    <a:pt x="4070" y="684"/>
                  </a:lnTo>
                  <a:lnTo>
                    <a:pt x="4067" y="676"/>
                  </a:lnTo>
                  <a:lnTo>
                    <a:pt x="4066" y="668"/>
                  </a:lnTo>
                  <a:lnTo>
                    <a:pt x="4066" y="659"/>
                  </a:lnTo>
                  <a:lnTo>
                    <a:pt x="4066" y="592"/>
                  </a:lnTo>
                  <a:lnTo>
                    <a:pt x="4065" y="586"/>
                  </a:lnTo>
                  <a:lnTo>
                    <a:pt x="4062" y="580"/>
                  </a:lnTo>
                  <a:lnTo>
                    <a:pt x="4059" y="576"/>
                  </a:lnTo>
                  <a:lnTo>
                    <a:pt x="4054" y="572"/>
                  </a:lnTo>
                  <a:lnTo>
                    <a:pt x="4047" y="570"/>
                  </a:lnTo>
                  <a:lnTo>
                    <a:pt x="4041" y="567"/>
                  </a:lnTo>
                  <a:lnTo>
                    <a:pt x="4034" y="566"/>
                  </a:lnTo>
                  <a:lnTo>
                    <a:pt x="4026" y="566"/>
                  </a:lnTo>
                  <a:lnTo>
                    <a:pt x="4012" y="567"/>
                  </a:lnTo>
                  <a:lnTo>
                    <a:pt x="4000" y="570"/>
                  </a:lnTo>
                  <a:lnTo>
                    <a:pt x="3987" y="572"/>
                  </a:lnTo>
                  <a:lnTo>
                    <a:pt x="3972" y="573"/>
                  </a:lnTo>
                  <a:lnTo>
                    <a:pt x="3966" y="573"/>
                  </a:lnTo>
                  <a:lnTo>
                    <a:pt x="3961" y="572"/>
                  </a:lnTo>
                  <a:lnTo>
                    <a:pt x="3956" y="568"/>
                  </a:lnTo>
                  <a:lnTo>
                    <a:pt x="3951" y="566"/>
                  </a:lnTo>
                  <a:lnTo>
                    <a:pt x="3946" y="563"/>
                  </a:lnTo>
                  <a:lnTo>
                    <a:pt x="3941" y="561"/>
                  </a:lnTo>
                  <a:lnTo>
                    <a:pt x="3934" y="558"/>
                  </a:lnTo>
                  <a:lnTo>
                    <a:pt x="3928" y="558"/>
                  </a:lnTo>
                  <a:lnTo>
                    <a:pt x="3913" y="562"/>
                  </a:lnTo>
                  <a:lnTo>
                    <a:pt x="3897" y="566"/>
                  </a:lnTo>
                  <a:lnTo>
                    <a:pt x="3892" y="566"/>
                  </a:lnTo>
                  <a:lnTo>
                    <a:pt x="3887" y="565"/>
                  </a:lnTo>
                  <a:lnTo>
                    <a:pt x="3883" y="562"/>
                  </a:lnTo>
                  <a:lnTo>
                    <a:pt x="3879" y="560"/>
                  </a:lnTo>
                  <a:lnTo>
                    <a:pt x="3873" y="553"/>
                  </a:lnTo>
                  <a:lnTo>
                    <a:pt x="3867" y="545"/>
                  </a:lnTo>
                  <a:lnTo>
                    <a:pt x="3860" y="537"/>
                  </a:lnTo>
                  <a:lnTo>
                    <a:pt x="3853" y="531"/>
                  </a:lnTo>
                  <a:lnTo>
                    <a:pt x="3849" y="528"/>
                  </a:lnTo>
                  <a:lnTo>
                    <a:pt x="3845" y="526"/>
                  </a:lnTo>
                  <a:lnTo>
                    <a:pt x="3840" y="525"/>
                  </a:lnTo>
                  <a:lnTo>
                    <a:pt x="3835" y="523"/>
                  </a:lnTo>
                  <a:lnTo>
                    <a:pt x="3774" y="523"/>
                  </a:lnTo>
                  <a:lnTo>
                    <a:pt x="3766" y="523"/>
                  </a:lnTo>
                  <a:lnTo>
                    <a:pt x="3759" y="522"/>
                  </a:lnTo>
                  <a:lnTo>
                    <a:pt x="3752" y="518"/>
                  </a:lnTo>
                  <a:lnTo>
                    <a:pt x="3747" y="516"/>
                  </a:lnTo>
                  <a:lnTo>
                    <a:pt x="3736" y="506"/>
                  </a:lnTo>
                  <a:lnTo>
                    <a:pt x="3727" y="496"/>
                  </a:lnTo>
                  <a:lnTo>
                    <a:pt x="3717" y="486"/>
                  </a:lnTo>
                  <a:lnTo>
                    <a:pt x="3707" y="477"/>
                  </a:lnTo>
                  <a:lnTo>
                    <a:pt x="3701" y="473"/>
                  </a:lnTo>
                  <a:lnTo>
                    <a:pt x="3695" y="471"/>
                  </a:lnTo>
                  <a:lnTo>
                    <a:pt x="3687" y="469"/>
                  </a:lnTo>
                  <a:lnTo>
                    <a:pt x="3680" y="468"/>
                  </a:lnTo>
                  <a:lnTo>
                    <a:pt x="3666" y="469"/>
                  </a:lnTo>
                  <a:lnTo>
                    <a:pt x="3653" y="471"/>
                  </a:lnTo>
                  <a:lnTo>
                    <a:pt x="3641" y="473"/>
                  </a:lnTo>
                  <a:lnTo>
                    <a:pt x="3629" y="474"/>
                  </a:lnTo>
                  <a:lnTo>
                    <a:pt x="3617" y="477"/>
                  </a:lnTo>
                  <a:lnTo>
                    <a:pt x="3606" y="479"/>
                  </a:lnTo>
                  <a:lnTo>
                    <a:pt x="3592" y="481"/>
                  </a:lnTo>
                  <a:lnTo>
                    <a:pt x="3578" y="482"/>
                  </a:lnTo>
                  <a:lnTo>
                    <a:pt x="3543" y="481"/>
                  </a:lnTo>
                  <a:lnTo>
                    <a:pt x="3511" y="481"/>
                  </a:lnTo>
                  <a:lnTo>
                    <a:pt x="3480" y="479"/>
                  </a:lnTo>
                  <a:lnTo>
                    <a:pt x="3445" y="479"/>
                  </a:lnTo>
                  <a:lnTo>
                    <a:pt x="3439" y="479"/>
                  </a:lnTo>
                  <a:lnTo>
                    <a:pt x="3434" y="481"/>
                  </a:lnTo>
                  <a:lnTo>
                    <a:pt x="3429" y="483"/>
                  </a:lnTo>
                  <a:lnTo>
                    <a:pt x="3424" y="486"/>
                  </a:lnTo>
                  <a:lnTo>
                    <a:pt x="3414" y="492"/>
                  </a:lnTo>
                  <a:lnTo>
                    <a:pt x="3402" y="497"/>
                  </a:lnTo>
                  <a:lnTo>
                    <a:pt x="3391" y="499"/>
                  </a:lnTo>
                  <a:lnTo>
                    <a:pt x="3380" y="501"/>
                  </a:lnTo>
                  <a:lnTo>
                    <a:pt x="3375" y="502"/>
                  </a:lnTo>
                  <a:lnTo>
                    <a:pt x="3370" y="503"/>
                  </a:lnTo>
                  <a:lnTo>
                    <a:pt x="3365" y="507"/>
                  </a:lnTo>
                  <a:lnTo>
                    <a:pt x="3360" y="511"/>
                  </a:lnTo>
                  <a:lnTo>
                    <a:pt x="3356" y="518"/>
                  </a:lnTo>
                  <a:lnTo>
                    <a:pt x="3352" y="526"/>
                  </a:lnTo>
                  <a:lnTo>
                    <a:pt x="3350" y="533"/>
                  </a:lnTo>
                  <a:lnTo>
                    <a:pt x="3347" y="541"/>
                  </a:lnTo>
                  <a:lnTo>
                    <a:pt x="3345" y="548"/>
                  </a:lnTo>
                  <a:lnTo>
                    <a:pt x="3342" y="556"/>
                  </a:lnTo>
                  <a:lnTo>
                    <a:pt x="3337" y="562"/>
                  </a:lnTo>
                  <a:lnTo>
                    <a:pt x="3331" y="568"/>
                  </a:lnTo>
                  <a:lnTo>
                    <a:pt x="3323" y="573"/>
                  </a:lnTo>
                  <a:lnTo>
                    <a:pt x="3316" y="577"/>
                  </a:lnTo>
                  <a:lnTo>
                    <a:pt x="3308" y="579"/>
                  </a:lnTo>
                  <a:lnTo>
                    <a:pt x="3301" y="580"/>
                  </a:lnTo>
                  <a:lnTo>
                    <a:pt x="3293" y="581"/>
                  </a:lnTo>
                  <a:lnTo>
                    <a:pt x="3284" y="582"/>
                  </a:lnTo>
                  <a:lnTo>
                    <a:pt x="3277" y="584"/>
                  </a:lnTo>
                  <a:lnTo>
                    <a:pt x="3268" y="587"/>
                  </a:lnTo>
                  <a:lnTo>
                    <a:pt x="3259" y="592"/>
                  </a:lnTo>
                  <a:lnTo>
                    <a:pt x="3250" y="597"/>
                  </a:lnTo>
                  <a:lnTo>
                    <a:pt x="3244" y="604"/>
                  </a:lnTo>
                  <a:lnTo>
                    <a:pt x="3237" y="609"/>
                  </a:lnTo>
                  <a:lnTo>
                    <a:pt x="3230" y="614"/>
                  </a:lnTo>
                  <a:lnTo>
                    <a:pt x="3223" y="617"/>
                  </a:lnTo>
                  <a:lnTo>
                    <a:pt x="3214" y="621"/>
                  </a:lnTo>
                  <a:lnTo>
                    <a:pt x="3204" y="621"/>
                  </a:lnTo>
                  <a:lnTo>
                    <a:pt x="3198" y="621"/>
                  </a:lnTo>
                  <a:lnTo>
                    <a:pt x="3191" y="619"/>
                  </a:lnTo>
                  <a:lnTo>
                    <a:pt x="3186" y="615"/>
                  </a:lnTo>
                  <a:lnTo>
                    <a:pt x="3183" y="610"/>
                  </a:lnTo>
                  <a:lnTo>
                    <a:pt x="3175" y="597"/>
                  </a:lnTo>
                  <a:lnTo>
                    <a:pt x="3168" y="585"/>
                  </a:lnTo>
                  <a:lnTo>
                    <a:pt x="3155" y="570"/>
                  </a:lnTo>
                  <a:lnTo>
                    <a:pt x="3142" y="556"/>
                  </a:lnTo>
                  <a:lnTo>
                    <a:pt x="3129" y="545"/>
                  </a:lnTo>
                  <a:lnTo>
                    <a:pt x="3115" y="536"/>
                  </a:lnTo>
                  <a:lnTo>
                    <a:pt x="3099" y="528"/>
                  </a:lnTo>
                  <a:lnTo>
                    <a:pt x="3082" y="523"/>
                  </a:lnTo>
                  <a:lnTo>
                    <a:pt x="3065" y="520"/>
                  </a:lnTo>
                  <a:lnTo>
                    <a:pt x="3045" y="518"/>
                  </a:lnTo>
                  <a:lnTo>
                    <a:pt x="2988" y="518"/>
                  </a:lnTo>
                  <a:lnTo>
                    <a:pt x="2977" y="522"/>
                  </a:lnTo>
                  <a:lnTo>
                    <a:pt x="2967" y="527"/>
                  </a:lnTo>
                  <a:lnTo>
                    <a:pt x="2958" y="526"/>
                  </a:lnTo>
                  <a:lnTo>
                    <a:pt x="2950" y="522"/>
                  </a:lnTo>
                  <a:lnTo>
                    <a:pt x="2944" y="517"/>
                  </a:lnTo>
                  <a:lnTo>
                    <a:pt x="2939" y="511"/>
                  </a:lnTo>
                  <a:lnTo>
                    <a:pt x="2935" y="503"/>
                  </a:lnTo>
                  <a:lnTo>
                    <a:pt x="2932" y="494"/>
                  </a:lnTo>
                  <a:lnTo>
                    <a:pt x="2930" y="486"/>
                  </a:lnTo>
                  <a:lnTo>
                    <a:pt x="2929" y="477"/>
                  </a:lnTo>
                  <a:lnTo>
                    <a:pt x="2929" y="477"/>
                  </a:lnTo>
                  <a:lnTo>
                    <a:pt x="2919" y="478"/>
                  </a:lnTo>
                  <a:lnTo>
                    <a:pt x="2910" y="481"/>
                  </a:lnTo>
                  <a:lnTo>
                    <a:pt x="2903" y="484"/>
                  </a:lnTo>
                  <a:lnTo>
                    <a:pt x="2895" y="488"/>
                  </a:lnTo>
                  <a:lnTo>
                    <a:pt x="2888" y="491"/>
                  </a:lnTo>
                  <a:lnTo>
                    <a:pt x="2879" y="494"/>
                  </a:lnTo>
                  <a:lnTo>
                    <a:pt x="2870" y="497"/>
                  </a:lnTo>
                  <a:lnTo>
                    <a:pt x="2860" y="497"/>
                  </a:lnTo>
                  <a:lnTo>
                    <a:pt x="2848" y="497"/>
                  </a:lnTo>
                  <a:lnTo>
                    <a:pt x="2836" y="494"/>
                  </a:lnTo>
                  <a:lnTo>
                    <a:pt x="2826" y="491"/>
                  </a:lnTo>
                  <a:lnTo>
                    <a:pt x="2815" y="487"/>
                  </a:lnTo>
                  <a:lnTo>
                    <a:pt x="2805" y="483"/>
                  </a:lnTo>
                  <a:lnTo>
                    <a:pt x="2795" y="479"/>
                  </a:lnTo>
                  <a:lnTo>
                    <a:pt x="2784" y="477"/>
                  </a:lnTo>
                  <a:lnTo>
                    <a:pt x="2771" y="477"/>
                  </a:lnTo>
                  <a:lnTo>
                    <a:pt x="2767" y="477"/>
                  </a:lnTo>
                  <a:lnTo>
                    <a:pt x="2763" y="478"/>
                  </a:lnTo>
                  <a:lnTo>
                    <a:pt x="2760" y="479"/>
                  </a:lnTo>
                  <a:lnTo>
                    <a:pt x="2757" y="482"/>
                  </a:lnTo>
                  <a:lnTo>
                    <a:pt x="2752" y="487"/>
                  </a:lnTo>
                  <a:lnTo>
                    <a:pt x="2748" y="493"/>
                  </a:lnTo>
                  <a:lnTo>
                    <a:pt x="2743" y="499"/>
                  </a:lnTo>
                  <a:lnTo>
                    <a:pt x="2738" y="506"/>
                  </a:lnTo>
                  <a:lnTo>
                    <a:pt x="2736" y="507"/>
                  </a:lnTo>
                  <a:lnTo>
                    <a:pt x="2733" y="509"/>
                  </a:lnTo>
                  <a:lnTo>
                    <a:pt x="2730" y="511"/>
                  </a:lnTo>
                  <a:lnTo>
                    <a:pt x="2726" y="511"/>
                  </a:lnTo>
                  <a:lnTo>
                    <a:pt x="2718" y="509"/>
                  </a:lnTo>
                  <a:lnTo>
                    <a:pt x="2712" y="507"/>
                  </a:lnTo>
                  <a:lnTo>
                    <a:pt x="2706" y="503"/>
                  </a:lnTo>
                  <a:lnTo>
                    <a:pt x="2701" y="498"/>
                  </a:lnTo>
                  <a:lnTo>
                    <a:pt x="2696" y="494"/>
                  </a:lnTo>
                  <a:lnTo>
                    <a:pt x="2689" y="491"/>
                  </a:lnTo>
                  <a:lnTo>
                    <a:pt x="2683" y="488"/>
                  </a:lnTo>
                  <a:lnTo>
                    <a:pt x="2676" y="487"/>
                  </a:lnTo>
                  <a:lnTo>
                    <a:pt x="2658" y="488"/>
                  </a:lnTo>
                  <a:lnTo>
                    <a:pt x="2643" y="492"/>
                  </a:lnTo>
                  <a:lnTo>
                    <a:pt x="2628" y="496"/>
                  </a:lnTo>
                  <a:lnTo>
                    <a:pt x="2610" y="497"/>
                  </a:lnTo>
                  <a:lnTo>
                    <a:pt x="2599" y="496"/>
                  </a:lnTo>
                  <a:lnTo>
                    <a:pt x="2588" y="493"/>
                  </a:lnTo>
                  <a:lnTo>
                    <a:pt x="2578" y="489"/>
                  </a:lnTo>
                  <a:lnTo>
                    <a:pt x="2569" y="484"/>
                  </a:lnTo>
                  <a:lnTo>
                    <a:pt x="2559" y="479"/>
                  </a:lnTo>
                  <a:lnTo>
                    <a:pt x="2549" y="476"/>
                  </a:lnTo>
                  <a:lnTo>
                    <a:pt x="2539" y="472"/>
                  </a:lnTo>
                  <a:lnTo>
                    <a:pt x="2526" y="471"/>
                  </a:lnTo>
                  <a:lnTo>
                    <a:pt x="2448" y="471"/>
                  </a:lnTo>
                  <a:lnTo>
                    <a:pt x="2435" y="469"/>
                  </a:lnTo>
                  <a:lnTo>
                    <a:pt x="2422" y="467"/>
                  </a:lnTo>
                  <a:lnTo>
                    <a:pt x="2410" y="464"/>
                  </a:lnTo>
                  <a:lnTo>
                    <a:pt x="2395" y="463"/>
                  </a:lnTo>
                  <a:lnTo>
                    <a:pt x="2388" y="464"/>
                  </a:lnTo>
                  <a:lnTo>
                    <a:pt x="2382" y="466"/>
                  </a:lnTo>
                  <a:lnTo>
                    <a:pt x="2377" y="468"/>
                  </a:lnTo>
                  <a:lnTo>
                    <a:pt x="2372" y="472"/>
                  </a:lnTo>
                  <a:lnTo>
                    <a:pt x="2363" y="481"/>
                  </a:lnTo>
                  <a:lnTo>
                    <a:pt x="2353" y="489"/>
                  </a:lnTo>
                  <a:lnTo>
                    <a:pt x="2343" y="497"/>
                  </a:lnTo>
                  <a:lnTo>
                    <a:pt x="2333" y="502"/>
                  </a:lnTo>
                  <a:lnTo>
                    <a:pt x="2324" y="507"/>
                  </a:lnTo>
                  <a:lnTo>
                    <a:pt x="2314" y="511"/>
                  </a:lnTo>
                  <a:lnTo>
                    <a:pt x="2304" y="513"/>
                  </a:lnTo>
                  <a:lnTo>
                    <a:pt x="2294" y="515"/>
                  </a:lnTo>
                  <a:lnTo>
                    <a:pt x="2283" y="516"/>
                  </a:lnTo>
                  <a:lnTo>
                    <a:pt x="2270" y="516"/>
                  </a:lnTo>
                  <a:lnTo>
                    <a:pt x="2254" y="516"/>
                  </a:lnTo>
                  <a:lnTo>
                    <a:pt x="2240" y="516"/>
                  </a:lnTo>
                  <a:lnTo>
                    <a:pt x="2225" y="513"/>
                  </a:lnTo>
                  <a:lnTo>
                    <a:pt x="2210" y="508"/>
                  </a:lnTo>
                  <a:lnTo>
                    <a:pt x="2189" y="499"/>
                  </a:lnTo>
                  <a:lnTo>
                    <a:pt x="2170" y="491"/>
                  </a:lnTo>
                  <a:lnTo>
                    <a:pt x="2160" y="486"/>
                  </a:lnTo>
                  <a:lnTo>
                    <a:pt x="2151" y="482"/>
                  </a:lnTo>
                  <a:lnTo>
                    <a:pt x="2140" y="478"/>
                  </a:lnTo>
                  <a:lnTo>
                    <a:pt x="2128" y="477"/>
                  </a:lnTo>
                  <a:lnTo>
                    <a:pt x="2110" y="476"/>
                  </a:lnTo>
                  <a:lnTo>
                    <a:pt x="2091" y="477"/>
                  </a:lnTo>
                  <a:lnTo>
                    <a:pt x="2082" y="477"/>
                  </a:lnTo>
                  <a:lnTo>
                    <a:pt x="2073" y="474"/>
                  </a:lnTo>
                  <a:lnTo>
                    <a:pt x="2066" y="472"/>
                  </a:lnTo>
                  <a:lnTo>
                    <a:pt x="2059" y="466"/>
                  </a:lnTo>
                  <a:lnTo>
                    <a:pt x="2053" y="457"/>
                  </a:lnTo>
                  <a:lnTo>
                    <a:pt x="2048" y="447"/>
                  </a:lnTo>
                  <a:lnTo>
                    <a:pt x="2044" y="437"/>
                  </a:lnTo>
                  <a:lnTo>
                    <a:pt x="2042" y="427"/>
                  </a:lnTo>
                  <a:lnTo>
                    <a:pt x="2038" y="417"/>
                  </a:lnTo>
                  <a:lnTo>
                    <a:pt x="2033" y="409"/>
                  </a:lnTo>
                  <a:lnTo>
                    <a:pt x="2031" y="407"/>
                  </a:lnTo>
                  <a:lnTo>
                    <a:pt x="2027" y="404"/>
                  </a:lnTo>
                  <a:lnTo>
                    <a:pt x="2022" y="403"/>
                  </a:lnTo>
                  <a:lnTo>
                    <a:pt x="2017" y="403"/>
                  </a:lnTo>
                  <a:lnTo>
                    <a:pt x="2003" y="404"/>
                  </a:lnTo>
                  <a:lnTo>
                    <a:pt x="1990" y="408"/>
                  </a:lnTo>
                  <a:lnTo>
                    <a:pt x="1978" y="412"/>
                  </a:lnTo>
                  <a:lnTo>
                    <a:pt x="1964" y="413"/>
                  </a:lnTo>
                  <a:lnTo>
                    <a:pt x="1960" y="412"/>
                  </a:lnTo>
                  <a:lnTo>
                    <a:pt x="1958" y="410"/>
                  </a:lnTo>
                  <a:lnTo>
                    <a:pt x="1957" y="408"/>
                  </a:lnTo>
                  <a:lnTo>
                    <a:pt x="1955" y="404"/>
                  </a:lnTo>
                  <a:lnTo>
                    <a:pt x="1953" y="398"/>
                  </a:lnTo>
                  <a:lnTo>
                    <a:pt x="1948" y="392"/>
                  </a:lnTo>
                  <a:lnTo>
                    <a:pt x="1915" y="423"/>
                  </a:lnTo>
                  <a:lnTo>
                    <a:pt x="1885" y="449"/>
                  </a:lnTo>
                  <a:lnTo>
                    <a:pt x="1877" y="456"/>
                  </a:lnTo>
                  <a:lnTo>
                    <a:pt x="1870" y="461"/>
                  </a:lnTo>
                  <a:lnTo>
                    <a:pt x="1861" y="466"/>
                  </a:lnTo>
                  <a:lnTo>
                    <a:pt x="1852" y="469"/>
                  </a:lnTo>
                  <a:lnTo>
                    <a:pt x="1842" y="472"/>
                  </a:lnTo>
                  <a:lnTo>
                    <a:pt x="1834" y="474"/>
                  </a:lnTo>
                  <a:lnTo>
                    <a:pt x="1822" y="476"/>
                  </a:lnTo>
                  <a:lnTo>
                    <a:pt x="1811" y="477"/>
                  </a:lnTo>
                  <a:lnTo>
                    <a:pt x="1798" y="476"/>
                  </a:lnTo>
                  <a:lnTo>
                    <a:pt x="1788" y="473"/>
                  </a:lnTo>
                  <a:lnTo>
                    <a:pt x="1778" y="471"/>
                  </a:lnTo>
                  <a:lnTo>
                    <a:pt x="1768" y="468"/>
                  </a:lnTo>
                  <a:lnTo>
                    <a:pt x="1748" y="461"/>
                  </a:lnTo>
                  <a:lnTo>
                    <a:pt x="1726" y="456"/>
                  </a:lnTo>
                  <a:lnTo>
                    <a:pt x="1695" y="453"/>
                  </a:lnTo>
                  <a:lnTo>
                    <a:pt x="1665" y="451"/>
                  </a:lnTo>
                  <a:lnTo>
                    <a:pt x="1658" y="449"/>
                  </a:lnTo>
                  <a:lnTo>
                    <a:pt x="1652" y="448"/>
                  </a:lnTo>
                  <a:lnTo>
                    <a:pt x="1645" y="446"/>
                  </a:lnTo>
                  <a:lnTo>
                    <a:pt x="1639" y="443"/>
                  </a:lnTo>
                  <a:lnTo>
                    <a:pt x="1634" y="439"/>
                  </a:lnTo>
                  <a:lnTo>
                    <a:pt x="1629" y="435"/>
                  </a:lnTo>
                  <a:lnTo>
                    <a:pt x="1624" y="429"/>
                  </a:lnTo>
                  <a:lnTo>
                    <a:pt x="1620" y="423"/>
                  </a:lnTo>
                  <a:lnTo>
                    <a:pt x="1613" y="408"/>
                  </a:lnTo>
                  <a:lnTo>
                    <a:pt x="1605" y="394"/>
                  </a:lnTo>
                  <a:lnTo>
                    <a:pt x="1596" y="379"/>
                  </a:lnTo>
                  <a:lnTo>
                    <a:pt x="1588" y="366"/>
                  </a:lnTo>
                  <a:lnTo>
                    <a:pt x="1583" y="360"/>
                  </a:lnTo>
                  <a:lnTo>
                    <a:pt x="1578" y="355"/>
                  </a:lnTo>
                  <a:lnTo>
                    <a:pt x="1571" y="350"/>
                  </a:lnTo>
                  <a:lnTo>
                    <a:pt x="1565" y="346"/>
                  </a:lnTo>
                  <a:lnTo>
                    <a:pt x="1559" y="343"/>
                  </a:lnTo>
                  <a:lnTo>
                    <a:pt x="1552" y="341"/>
                  </a:lnTo>
                  <a:lnTo>
                    <a:pt x="1544" y="339"/>
                  </a:lnTo>
                  <a:lnTo>
                    <a:pt x="1536" y="339"/>
                  </a:lnTo>
                  <a:lnTo>
                    <a:pt x="1529" y="340"/>
                  </a:lnTo>
                  <a:lnTo>
                    <a:pt x="1524" y="341"/>
                  </a:lnTo>
                  <a:lnTo>
                    <a:pt x="1517" y="344"/>
                  </a:lnTo>
                  <a:lnTo>
                    <a:pt x="1512" y="346"/>
                  </a:lnTo>
                  <a:lnTo>
                    <a:pt x="1506" y="350"/>
                  </a:lnTo>
                  <a:lnTo>
                    <a:pt x="1501" y="353"/>
                  </a:lnTo>
                  <a:lnTo>
                    <a:pt x="1495" y="354"/>
                  </a:lnTo>
                  <a:lnTo>
                    <a:pt x="1488" y="355"/>
                  </a:lnTo>
                  <a:lnTo>
                    <a:pt x="1477" y="354"/>
                  </a:lnTo>
                  <a:lnTo>
                    <a:pt x="1467" y="353"/>
                  </a:lnTo>
                  <a:lnTo>
                    <a:pt x="1458" y="350"/>
                  </a:lnTo>
                  <a:lnTo>
                    <a:pt x="1449" y="346"/>
                  </a:lnTo>
                  <a:lnTo>
                    <a:pt x="1442" y="343"/>
                  </a:lnTo>
                  <a:lnTo>
                    <a:pt x="1434" y="338"/>
                  </a:lnTo>
                  <a:lnTo>
                    <a:pt x="1427" y="331"/>
                  </a:lnTo>
                  <a:lnTo>
                    <a:pt x="1419" y="326"/>
                  </a:lnTo>
                  <a:lnTo>
                    <a:pt x="1392" y="299"/>
                  </a:lnTo>
                  <a:lnTo>
                    <a:pt x="1362" y="270"/>
                  </a:lnTo>
                  <a:lnTo>
                    <a:pt x="1352" y="261"/>
                  </a:lnTo>
                  <a:lnTo>
                    <a:pt x="1343" y="250"/>
                  </a:lnTo>
                  <a:lnTo>
                    <a:pt x="1337" y="238"/>
                  </a:lnTo>
                  <a:lnTo>
                    <a:pt x="1330" y="227"/>
                  </a:lnTo>
                  <a:lnTo>
                    <a:pt x="1323" y="217"/>
                  </a:lnTo>
                  <a:lnTo>
                    <a:pt x="1315" y="208"/>
                  </a:lnTo>
                  <a:lnTo>
                    <a:pt x="1310" y="206"/>
                  </a:lnTo>
                  <a:lnTo>
                    <a:pt x="1305" y="203"/>
                  </a:lnTo>
                  <a:lnTo>
                    <a:pt x="1299" y="202"/>
                  </a:lnTo>
                  <a:lnTo>
                    <a:pt x="1293" y="201"/>
                  </a:lnTo>
                  <a:lnTo>
                    <a:pt x="1286" y="202"/>
                  </a:lnTo>
                  <a:lnTo>
                    <a:pt x="1280" y="203"/>
                  </a:lnTo>
                  <a:lnTo>
                    <a:pt x="1274" y="206"/>
                  </a:lnTo>
                  <a:lnTo>
                    <a:pt x="1269" y="208"/>
                  </a:lnTo>
                  <a:lnTo>
                    <a:pt x="1259" y="215"/>
                  </a:lnTo>
                  <a:lnTo>
                    <a:pt x="1250" y="222"/>
                  </a:lnTo>
                  <a:lnTo>
                    <a:pt x="1241" y="230"/>
                  </a:lnTo>
                  <a:lnTo>
                    <a:pt x="1231" y="237"/>
                  </a:lnTo>
                  <a:lnTo>
                    <a:pt x="1226" y="240"/>
                  </a:lnTo>
                  <a:lnTo>
                    <a:pt x="1221" y="242"/>
                  </a:lnTo>
                  <a:lnTo>
                    <a:pt x="1215" y="243"/>
                  </a:lnTo>
                  <a:lnTo>
                    <a:pt x="1207" y="243"/>
                  </a:lnTo>
                  <a:lnTo>
                    <a:pt x="1200" y="243"/>
                  </a:lnTo>
                  <a:lnTo>
                    <a:pt x="1191" y="241"/>
                  </a:lnTo>
                  <a:lnTo>
                    <a:pt x="1183" y="238"/>
                  </a:lnTo>
                  <a:lnTo>
                    <a:pt x="1177" y="236"/>
                  </a:lnTo>
                  <a:lnTo>
                    <a:pt x="1171" y="231"/>
                  </a:lnTo>
                  <a:lnTo>
                    <a:pt x="1166" y="226"/>
                  </a:lnTo>
                  <a:lnTo>
                    <a:pt x="1161" y="221"/>
                  </a:lnTo>
                  <a:lnTo>
                    <a:pt x="1156" y="213"/>
                  </a:lnTo>
                  <a:lnTo>
                    <a:pt x="1148" y="200"/>
                  </a:lnTo>
                  <a:lnTo>
                    <a:pt x="1141" y="183"/>
                  </a:lnTo>
                  <a:lnTo>
                    <a:pt x="1134" y="166"/>
                  </a:lnTo>
                  <a:lnTo>
                    <a:pt x="1128" y="148"/>
                  </a:lnTo>
                  <a:lnTo>
                    <a:pt x="1123" y="131"/>
                  </a:lnTo>
                  <a:lnTo>
                    <a:pt x="1117" y="113"/>
                  </a:lnTo>
                  <a:lnTo>
                    <a:pt x="1109" y="98"/>
                  </a:lnTo>
                  <a:lnTo>
                    <a:pt x="1101" y="83"/>
                  </a:lnTo>
                  <a:lnTo>
                    <a:pt x="1097" y="77"/>
                  </a:lnTo>
                  <a:lnTo>
                    <a:pt x="1092" y="70"/>
                  </a:lnTo>
                  <a:lnTo>
                    <a:pt x="1086" y="65"/>
                  </a:lnTo>
                  <a:lnTo>
                    <a:pt x="1079" y="62"/>
                  </a:lnTo>
                  <a:lnTo>
                    <a:pt x="1073" y="58"/>
                  </a:lnTo>
                  <a:lnTo>
                    <a:pt x="1065" y="55"/>
                  </a:lnTo>
                  <a:lnTo>
                    <a:pt x="1058" y="54"/>
                  </a:lnTo>
                  <a:lnTo>
                    <a:pt x="1049" y="53"/>
                  </a:lnTo>
                  <a:lnTo>
                    <a:pt x="1040" y="54"/>
                  </a:lnTo>
                  <a:lnTo>
                    <a:pt x="1033" y="55"/>
                  </a:lnTo>
                  <a:lnTo>
                    <a:pt x="1027" y="58"/>
                  </a:lnTo>
                  <a:lnTo>
                    <a:pt x="1020" y="60"/>
                  </a:lnTo>
                  <a:lnTo>
                    <a:pt x="1006" y="68"/>
                  </a:lnTo>
                  <a:lnTo>
                    <a:pt x="991" y="74"/>
                  </a:lnTo>
                  <a:lnTo>
                    <a:pt x="989" y="63"/>
                  </a:lnTo>
                  <a:lnTo>
                    <a:pt x="986" y="53"/>
                  </a:lnTo>
                  <a:lnTo>
                    <a:pt x="984" y="43"/>
                  </a:lnTo>
                  <a:lnTo>
                    <a:pt x="980" y="33"/>
                  </a:lnTo>
                  <a:lnTo>
                    <a:pt x="974" y="34"/>
                  </a:lnTo>
                  <a:lnTo>
                    <a:pt x="966" y="36"/>
                  </a:lnTo>
                  <a:lnTo>
                    <a:pt x="961" y="40"/>
                  </a:lnTo>
                  <a:lnTo>
                    <a:pt x="955" y="43"/>
                  </a:lnTo>
                  <a:lnTo>
                    <a:pt x="946" y="52"/>
                  </a:lnTo>
                  <a:lnTo>
                    <a:pt x="939" y="62"/>
                  </a:lnTo>
                  <a:lnTo>
                    <a:pt x="925" y="84"/>
                  </a:lnTo>
                  <a:lnTo>
                    <a:pt x="912" y="112"/>
                  </a:lnTo>
                  <a:lnTo>
                    <a:pt x="901" y="104"/>
                  </a:lnTo>
                  <a:lnTo>
                    <a:pt x="890" y="98"/>
                  </a:lnTo>
                  <a:lnTo>
                    <a:pt x="880" y="92"/>
                  </a:lnTo>
                  <a:lnTo>
                    <a:pt x="870" y="85"/>
                  </a:lnTo>
                  <a:lnTo>
                    <a:pt x="863" y="95"/>
                  </a:lnTo>
                  <a:lnTo>
                    <a:pt x="857" y="104"/>
                  </a:lnTo>
                  <a:lnTo>
                    <a:pt x="851" y="113"/>
                  </a:lnTo>
                  <a:lnTo>
                    <a:pt x="843" y="122"/>
                  </a:lnTo>
                  <a:lnTo>
                    <a:pt x="832" y="110"/>
                  </a:lnTo>
                  <a:lnTo>
                    <a:pt x="823" y="98"/>
                  </a:lnTo>
                  <a:lnTo>
                    <a:pt x="814" y="85"/>
                  </a:lnTo>
                  <a:lnTo>
                    <a:pt x="807" y="74"/>
                  </a:lnTo>
                  <a:lnTo>
                    <a:pt x="798" y="63"/>
                  </a:lnTo>
                  <a:lnTo>
                    <a:pt x="789" y="53"/>
                  </a:lnTo>
                  <a:lnTo>
                    <a:pt x="783" y="49"/>
                  </a:lnTo>
                  <a:lnTo>
                    <a:pt x="778" y="44"/>
                  </a:lnTo>
                  <a:lnTo>
                    <a:pt x="771" y="40"/>
                  </a:lnTo>
                  <a:lnTo>
                    <a:pt x="764" y="38"/>
                  </a:lnTo>
                  <a:lnTo>
                    <a:pt x="758" y="68"/>
                  </a:lnTo>
                  <a:lnTo>
                    <a:pt x="753" y="97"/>
                  </a:lnTo>
                  <a:lnTo>
                    <a:pt x="750" y="103"/>
                  </a:lnTo>
                  <a:lnTo>
                    <a:pt x="748" y="109"/>
                  </a:lnTo>
                  <a:lnTo>
                    <a:pt x="745" y="114"/>
                  </a:lnTo>
                  <a:lnTo>
                    <a:pt x="742" y="119"/>
                  </a:lnTo>
                  <a:lnTo>
                    <a:pt x="737" y="122"/>
                  </a:lnTo>
                  <a:lnTo>
                    <a:pt x="732" y="126"/>
                  </a:lnTo>
                  <a:lnTo>
                    <a:pt x="725" y="127"/>
                  </a:lnTo>
                  <a:lnTo>
                    <a:pt x="719" y="127"/>
                  </a:lnTo>
                  <a:lnTo>
                    <a:pt x="708" y="127"/>
                  </a:lnTo>
                  <a:lnTo>
                    <a:pt x="698" y="126"/>
                  </a:lnTo>
                  <a:lnTo>
                    <a:pt x="688" y="123"/>
                  </a:lnTo>
                  <a:lnTo>
                    <a:pt x="679" y="119"/>
                  </a:lnTo>
                  <a:lnTo>
                    <a:pt x="670" y="116"/>
                  </a:lnTo>
                  <a:lnTo>
                    <a:pt x="663" y="110"/>
                  </a:lnTo>
                  <a:lnTo>
                    <a:pt x="654" y="104"/>
                  </a:lnTo>
                  <a:lnTo>
                    <a:pt x="648" y="98"/>
                  </a:lnTo>
                  <a:lnTo>
                    <a:pt x="640" y="90"/>
                  </a:lnTo>
                  <a:lnTo>
                    <a:pt x="634" y="83"/>
                  </a:lnTo>
                  <a:lnTo>
                    <a:pt x="627" y="75"/>
                  </a:lnTo>
                  <a:lnTo>
                    <a:pt x="622" y="67"/>
                  </a:lnTo>
                  <a:lnTo>
                    <a:pt x="612" y="48"/>
                  </a:lnTo>
                  <a:lnTo>
                    <a:pt x="605" y="26"/>
                  </a:lnTo>
                  <a:lnTo>
                    <a:pt x="595" y="35"/>
                  </a:lnTo>
                  <a:lnTo>
                    <a:pt x="584" y="43"/>
                  </a:lnTo>
                  <a:lnTo>
                    <a:pt x="570" y="41"/>
                  </a:lnTo>
                  <a:lnTo>
                    <a:pt x="558" y="39"/>
                  </a:lnTo>
                  <a:lnTo>
                    <a:pt x="547" y="35"/>
                  </a:lnTo>
                  <a:lnTo>
                    <a:pt x="537" y="29"/>
                  </a:lnTo>
                  <a:lnTo>
                    <a:pt x="517" y="15"/>
                  </a:lnTo>
                  <a:lnTo>
                    <a:pt x="494" y="0"/>
                  </a:lnTo>
                  <a:lnTo>
                    <a:pt x="494" y="15"/>
                  </a:lnTo>
                  <a:lnTo>
                    <a:pt x="493" y="30"/>
                  </a:lnTo>
                  <a:lnTo>
                    <a:pt x="492" y="45"/>
                  </a:lnTo>
                  <a:lnTo>
                    <a:pt x="489" y="59"/>
                  </a:lnTo>
                  <a:lnTo>
                    <a:pt x="487" y="65"/>
                  </a:lnTo>
                  <a:lnTo>
                    <a:pt x="484" y="72"/>
                  </a:lnTo>
                  <a:lnTo>
                    <a:pt x="482" y="77"/>
                  </a:lnTo>
                  <a:lnTo>
                    <a:pt x="478" y="82"/>
                  </a:lnTo>
                  <a:lnTo>
                    <a:pt x="474" y="85"/>
                  </a:lnTo>
                  <a:lnTo>
                    <a:pt x="469" y="88"/>
                  </a:lnTo>
                  <a:lnTo>
                    <a:pt x="463" y="89"/>
                  </a:lnTo>
                  <a:lnTo>
                    <a:pt x="457" y="90"/>
                  </a:lnTo>
                  <a:lnTo>
                    <a:pt x="451" y="90"/>
                  </a:lnTo>
                  <a:lnTo>
                    <a:pt x="444" y="88"/>
                  </a:lnTo>
                  <a:lnTo>
                    <a:pt x="439" y="87"/>
                  </a:lnTo>
                  <a:lnTo>
                    <a:pt x="434" y="84"/>
                  </a:lnTo>
                  <a:lnTo>
                    <a:pt x="425" y="77"/>
                  </a:lnTo>
                  <a:lnTo>
                    <a:pt x="418" y="69"/>
                  </a:lnTo>
                  <a:lnTo>
                    <a:pt x="409" y="62"/>
                  </a:lnTo>
                  <a:lnTo>
                    <a:pt x="400" y="54"/>
                  </a:lnTo>
                  <a:lnTo>
                    <a:pt x="395" y="52"/>
                  </a:lnTo>
                  <a:lnTo>
                    <a:pt x="390" y="50"/>
                  </a:lnTo>
                  <a:lnTo>
                    <a:pt x="384" y="49"/>
                  </a:lnTo>
                  <a:lnTo>
                    <a:pt x="378" y="48"/>
                  </a:lnTo>
                  <a:lnTo>
                    <a:pt x="366" y="49"/>
                  </a:lnTo>
                  <a:lnTo>
                    <a:pt x="355" y="52"/>
                  </a:lnTo>
                  <a:lnTo>
                    <a:pt x="346" y="55"/>
                  </a:lnTo>
                  <a:lnTo>
                    <a:pt x="338" y="60"/>
                  </a:lnTo>
                  <a:lnTo>
                    <a:pt x="330" y="68"/>
                  </a:lnTo>
                  <a:lnTo>
                    <a:pt x="324" y="75"/>
                  </a:lnTo>
                  <a:lnTo>
                    <a:pt x="317" y="83"/>
                  </a:lnTo>
                  <a:lnTo>
                    <a:pt x="312" y="93"/>
                  </a:lnTo>
                  <a:lnTo>
                    <a:pt x="292" y="136"/>
                  </a:lnTo>
                  <a:lnTo>
                    <a:pt x="272" y="181"/>
                  </a:lnTo>
                  <a:lnTo>
                    <a:pt x="252" y="217"/>
                  </a:lnTo>
                  <a:lnTo>
                    <a:pt x="236" y="251"/>
                  </a:lnTo>
                  <a:lnTo>
                    <a:pt x="221" y="284"/>
                  </a:lnTo>
                  <a:lnTo>
                    <a:pt x="206" y="315"/>
                  </a:lnTo>
                  <a:lnTo>
                    <a:pt x="197" y="330"/>
                  </a:lnTo>
                  <a:lnTo>
                    <a:pt x="188" y="345"/>
                  </a:lnTo>
                  <a:lnTo>
                    <a:pt x="178" y="360"/>
                  </a:lnTo>
                  <a:lnTo>
                    <a:pt x="168" y="374"/>
                  </a:lnTo>
                  <a:lnTo>
                    <a:pt x="157" y="388"/>
                  </a:lnTo>
                  <a:lnTo>
                    <a:pt x="143" y="402"/>
                  </a:lnTo>
                  <a:lnTo>
                    <a:pt x="129" y="415"/>
                  </a:lnTo>
                  <a:lnTo>
                    <a:pt x="113" y="429"/>
                  </a:lnTo>
                  <a:lnTo>
                    <a:pt x="139" y="452"/>
                  </a:lnTo>
                  <a:lnTo>
                    <a:pt x="163" y="473"/>
                  </a:lnTo>
                  <a:lnTo>
                    <a:pt x="173" y="484"/>
                  </a:lnTo>
                  <a:lnTo>
                    <a:pt x="181" y="498"/>
                  </a:lnTo>
                  <a:lnTo>
                    <a:pt x="183" y="504"/>
                  </a:lnTo>
                  <a:lnTo>
                    <a:pt x="186" y="512"/>
                  </a:lnTo>
                  <a:lnTo>
                    <a:pt x="187" y="521"/>
                  </a:lnTo>
                  <a:lnTo>
                    <a:pt x="187" y="530"/>
                  </a:lnTo>
                  <a:lnTo>
                    <a:pt x="188" y="560"/>
                  </a:lnTo>
                  <a:lnTo>
                    <a:pt x="187" y="586"/>
                  </a:lnTo>
                  <a:lnTo>
                    <a:pt x="187" y="599"/>
                  </a:lnTo>
                  <a:lnTo>
                    <a:pt x="184" y="611"/>
                  </a:lnTo>
                  <a:lnTo>
                    <a:pt x="181" y="625"/>
                  </a:lnTo>
                  <a:lnTo>
                    <a:pt x="177" y="640"/>
                  </a:lnTo>
                  <a:lnTo>
                    <a:pt x="173" y="646"/>
                  </a:lnTo>
                  <a:lnTo>
                    <a:pt x="169" y="653"/>
                  </a:lnTo>
                  <a:lnTo>
                    <a:pt x="166" y="658"/>
                  </a:lnTo>
                  <a:lnTo>
                    <a:pt x="161" y="661"/>
                  </a:lnTo>
                  <a:lnTo>
                    <a:pt x="149" y="669"/>
                  </a:lnTo>
                  <a:lnTo>
                    <a:pt x="137" y="676"/>
                  </a:lnTo>
                  <a:lnTo>
                    <a:pt x="127" y="683"/>
                  </a:lnTo>
                  <a:lnTo>
                    <a:pt x="117" y="691"/>
                  </a:lnTo>
                  <a:lnTo>
                    <a:pt x="113" y="696"/>
                  </a:lnTo>
                  <a:lnTo>
                    <a:pt x="110" y="701"/>
                  </a:lnTo>
                  <a:lnTo>
                    <a:pt x="109" y="708"/>
                  </a:lnTo>
                  <a:lnTo>
                    <a:pt x="108" y="714"/>
                  </a:lnTo>
                  <a:lnTo>
                    <a:pt x="109" y="724"/>
                  </a:lnTo>
                  <a:lnTo>
                    <a:pt x="112" y="732"/>
                  </a:lnTo>
                  <a:lnTo>
                    <a:pt x="114" y="739"/>
                  </a:lnTo>
                  <a:lnTo>
                    <a:pt x="118" y="747"/>
                  </a:lnTo>
                  <a:lnTo>
                    <a:pt x="123" y="754"/>
                  </a:lnTo>
                  <a:lnTo>
                    <a:pt x="125" y="762"/>
                  </a:lnTo>
                  <a:lnTo>
                    <a:pt x="128" y="769"/>
                  </a:lnTo>
                  <a:lnTo>
                    <a:pt x="129" y="779"/>
                  </a:lnTo>
                  <a:lnTo>
                    <a:pt x="129" y="789"/>
                  </a:lnTo>
                  <a:lnTo>
                    <a:pt x="128" y="799"/>
                  </a:lnTo>
                  <a:lnTo>
                    <a:pt x="125" y="809"/>
                  </a:lnTo>
                  <a:lnTo>
                    <a:pt x="124" y="819"/>
                  </a:lnTo>
                  <a:lnTo>
                    <a:pt x="110" y="819"/>
                  </a:lnTo>
                  <a:lnTo>
                    <a:pt x="98" y="817"/>
                  </a:lnTo>
                  <a:lnTo>
                    <a:pt x="87" y="816"/>
                  </a:lnTo>
                  <a:lnTo>
                    <a:pt x="75" y="813"/>
                  </a:lnTo>
                  <a:lnTo>
                    <a:pt x="64" y="808"/>
                  </a:lnTo>
                  <a:lnTo>
                    <a:pt x="54" y="803"/>
                  </a:lnTo>
                  <a:lnTo>
                    <a:pt x="44" y="797"/>
                  </a:lnTo>
                  <a:lnTo>
                    <a:pt x="34" y="788"/>
                  </a:lnTo>
                  <a:lnTo>
                    <a:pt x="34" y="788"/>
                  </a:lnTo>
                  <a:lnTo>
                    <a:pt x="30" y="806"/>
                  </a:lnTo>
                  <a:lnTo>
                    <a:pt x="26" y="819"/>
                  </a:lnTo>
                  <a:lnTo>
                    <a:pt x="21" y="832"/>
                  </a:lnTo>
                  <a:lnTo>
                    <a:pt x="16" y="843"/>
                  </a:lnTo>
                  <a:lnTo>
                    <a:pt x="11" y="856"/>
                  </a:lnTo>
                  <a:lnTo>
                    <a:pt x="8" y="868"/>
                  </a:lnTo>
                  <a:lnTo>
                    <a:pt x="2" y="882"/>
                  </a:lnTo>
                  <a:lnTo>
                    <a:pt x="0" y="900"/>
                  </a:lnTo>
                  <a:lnTo>
                    <a:pt x="5" y="915"/>
                  </a:lnTo>
                  <a:lnTo>
                    <a:pt x="5" y="915"/>
                  </a:lnTo>
                  <a:close/>
                </a:path>
              </a:pathLst>
            </a:custGeom>
            <a:solidFill>
              <a:schemeClr val="bg2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96" name="Freeform 32"/>
            <p:cNvSpPr>
              <a:spLocks/>
            </p:cNvSpPr>
            <p:nvPr/>
          </p:nvSpPr>
          <p:spPr bwMode="auto">
            <a:xfrm>
              <a:off x="4013789" y="1790288"/>
              <a:ext cx="594805" cy="606662"/>
            </a:xfrm>
            <a:custGeom>
              <a:avLst/>
              <a:gdLst>
                <a:gd name="T0" fmla="*/ 457 w 2407"/>
                <a:gd name="T1" fmla="*/ 87 h 2459"/>
                <a:gd name="T2" fmla="*/ 344 w 2407"/>
                <a:gd name="T3" fmla="*/ 18 h 2459"/>
                <a:gd name="T4" fmla="*/ 275 w 2407"/>
                <a:gd name="T5" fmla="*/ 68 h 2459"/>
                <a:gd name="T6" fmla="*/ 110 w 2407"/>
                <a:gd name="T7" fmla="*/ 90 h 2459"/>
                <a:gd name="T8" fmla="*/ 54 w 2407"/>
                <a:gd name="T9" fmla="*/ 205 h 2459"/>
                <a:gd name="T10" fmla="*/ 8 w 2407"/>
                <a:gd name="T11" fmla="*/ 348 h 2459"/>
                <a:gd name="T12" fmla="*/ 68 w 2407"/>
                <a:gd name="T13" fmla="*/ 407 h 2459"/>
                <a:gd name="T14" fmla="*/ 118 w 2407"/>
                <a:gd name="T15" fmla="*/ 436 h 2459"/>
                <a:gd name="T16" fmla="*/ 252 w 2407"/>
                <a:gd name="T17" fmla="*/ 417 h 2459"/>
                <a:gd name="T18" fmla="*/ 295 w 2407"/>
                <a:gd name="T19" fmla="*/ 511 h 2459"/>
                <a:gd name="T20" fmla="*/ 149 w 2407"/>
                <a:gd name="T21" fmla="*/ 619 h 2459"/>
                <a:gd name="T22" fmla="*/ 178 w 2407"/>
                <a:gd name="T23" fmla="*/ 719 h 2459"/>
                <a:gd name="T24" fmla="*/ 310 w 2407"/>
                <a:gd name="T25" fmla="*/ 713 h 2459"/>
                <a:gd name="T26" fmla="*/ 334 w 2407"/>
                <a:gd name="T27" fmla="*/ 857 h 2459"/>
                <a:gd name="T28" fmla="*/ 375 w 2407"/>
                <a:gd name="T29" fmla="*/ 861 h 2459"/>
                <a:gd name="T30" fmla="*/ 484 w 2407"/>
                <a:gd name="T31" fmla="*/ 877 h 2459"/>
                <a:gd name="T32" fmla="*/ 601 w 2407"/>
                <a:gd name="T33" fmla="*/ 1035 h 2459"/>
                <a:gd name="T34" fmla="*/ 729 w 2407"/>
                <a:gd name="T35" fmla="*/ 1064 h 2459"/>
                <a:gd name="T36" fmla="*/ 830 w 2407"/>
                <a:gd name="T37" fmla="*/ 1039 h 2459"/>
                <a:gd name="T38" fmla="*/ 813 w 2407"/>
                <a:gd name="T39" fmla="*/ 1166 h 2459"/>
                <a:gd name="T40" fmla="*/ 862 w 2407"/>
                <a:gd name="T41" fmla="*/ 1281 h 2459"/>
                <a:gd name="T42" fmla="*/ 912 w 2407"/>
                <a:gd name="T43" fmla="*/ 1432 h 2459"/>
                <a:gd name="T44" fmla="*/ 980 w 2407"/>
                <a:gd name="T45" fmla="*/ 1533 h 2459"/>
                <a:gd name="T46" fmla="*/ 906 w 2407"/>
                <a:gd name="T47" fmla="*/ 1628 h 2459"/>
                <a:gd name="T48" fmla="*/ 981 w 2407"/>
                <a:gd name="T49" fmla="*/ 1673 h 2459"/>
                <a:gd name="T50" fmla="*/ 996 w 2407"/>
                <a:gd name="T51" fmla="*/ 1838 h 2459"/>
                <a:gd name="T52" fmla="*/ 1004 w 2407"/>
                <a:gd name="T53" fmla="*/ 1912 h 2459"/>
                <a:gd name="T54" fmla="*/ 1000 w 2407"/>
                <a:gd name="T55" fmla="*/ 1978 h 2459"/>
                <a:gd name="T56" fmla="*/ 1054 w 2407"/>
                <a:gd name="T57" fmla="*/ 2025 h 2459"/>
                <a:gd name="T58" fmla="*/ 1092 w 2407"/>
                <a:gd name="T59" fmla="*/ 2129 h 2459"/>
                <a:gd name="T60" fmla="*/ 1190 w 2407"/>
                <a:gd name="T61" fmla="*/ 2084 h 2459"/>
                <a:gd name="T62" fmla="*/ 1271 w 2407"/>
                <a:gd name="T63" fmla="*/ 2188 h 2459"/>
                <a:gd name="T64" fmla="*/ 1348 w 2407"/>
                <a:gd name="T65" fmla="*/ 2236 h 2459"/>
                <a:gd name="T66" fmla="*/ 1432 w 2407"/>
                <a:gd name="T67" fmla="*/ 2231 h 2459"/>
                <a:gd name="T68" fmla="*/ 1478 w 2407"/>
                <a:gd name="T69" fmla="*/ 2359 h 2459"/>
                <a:gd name="T70" fmla="*/ 1621 w 2407"/>
                <a:gd name="T71" fmla="*/ 2383 h 2459"/>
                <a:gd name="T72" fmla="*/ 1781 w 2407"/>
                <a:gd name="T73" fmla="*/ 2454 h 2459"/>
                <a:gd name="T74" fmla="*/ 1822 w 2407"/>
                <a:gd name="T75" fmla="*/ 2383 h 2459"/>
                <a:gd name="T76" fmla="*/ 1925 w 2407"/>
                <a:gd name="T77" fmla="*/ 2259 h 2459"/>
                <a:gd name="T78" fmla="*/ 2009 w 2407"/>
                <a:gd name="T79" fmla="*/ 2249 h 2459"/>
                <a:gd name="T80" fmla="*/ 2106 w 2407"/>
                <a:gd name="T81" fmla="*/ 2236 h 2459"/>
                <a:gd name="T82" fmla="*/ 2210 w 2407"/>
                <a:gd name="T83" fmla="*/ 2151 h 2459"/>
                <a:gd name="T84" fmla="*/ 2383 w 2407"/>
                <a:gd name="T85" fmla="*/ 2099 h 2459"/>
                <a:gd name="T86" fmla="*/ 2393 w 2407"/>
                <a:gd name="T87" fmla="*/ 1861 h 2459"/>
                <a:gd name="T88" fmla="*/ 2273 w 2407"/>
                <a:gd name="T89" fmla="*/ 1580 h 2459"/>
                <a:gd name="T90" fmla="*/ 2205 w 2407"/>
                <a:gd name="T91" fmla="*/ 1452 h 2459"/>
                <a:gd name="T92" fmla="*/ 2121 w 2407"/>
                <a:gd name="T93" fmla="*/ 1225 h 2459"/>
                <a:gd name="T94" fmla="*/ 2122 w 2407"/>
                <a:gd name="T95" fmla="*/ 1083 h 2459"/>
                <a:gd name="T96" fmla="*/ 2083 w 2407"/>
                <a:gd name="T97" fmla="*/ 955 h 2459"/>
                <a:gd name="T98" fmla="*/ 1943 w 2407"/>
                <a:gd name="T99" fmla="*/ 866 h 2459"/>
                <a:gd name="T100" fmla="*/ 1744 w 2407"/>
                <a:gd name="T101" fmla="*/ 743 h 2459"/>
                <a:gd name="T102" fmla="*/ 1605 w 2407"/>
                <a:gd name="T103" fmla="*/ 633 h 2459"/>
                <a:gd name="T104" fmla="*/ 1481 w 2407"/>
                <a:gd name="T105" fmla="*/ 530 h 2459"/>
                <a:gd name="T106" fmla="*/ 1270 w 2407"/>
                <a:gd name="T107" fmla="*/ 308 h 2459"/>
                <a:gd name="T108" fmla="*/ 1136 w 2407"/>
                <a:gd name="T109" fmla="*/ 177 h 2459"/>
                <a:gd name="T110" fmla="*/ 916 w 2407"/>
                <a:gd name="T111" fmla="*/ 0 h 2459"/>
                <a:gd name="T112" fmla="*/ 828 w 2407"/>
                <a:gd name="T113" fmla="*/ 163 h 2459"/>
                <a:gd name="T114" fmla="*/ 754 w 2407"/>
                <a:gd name="T115" fmla="*/ 225 h 2459"/>
                <a:gd name="T116" fmla="*/ 540 w 2407"/>
                <a:gd name="T117" fmla="*/ 287 h 2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07" h="2459">
                  <a:moveTo>
                    <a:pt x="565" y="175"/>
                  </a:moveTo>
                  <a:lnTo>
                    <a:pt x="552" y="168"/>
                  </a:lnTo>
                  <a:lnTo>
                    <a:pt x="542" y="161"/>
                  </a:lnTo>
                  <a:lnTo>
                    <a:pt x="533" y="152"/>
                  </a:lnTo>
                  <a:lnTo>
                    <a:pt x="525" y="143"/>
                  </a:lnTo>
                  <a:lnTo>
                    <a:pt x="517" y="133"/>
                  </a:lnTo>
                  <a:lnTo>
                    <a:pt x="510" y="123"/>
                  </a:lnTo>
                  <a:lnTo>
                    <a:pt x="499" y="113"/>
                  </a:lnTo>
                  <a:lnTo>
                    <a:pt x="489" y="104"/>
                  </a:lnTo>
                  <a:lnTo>
                    <a:pt x="478" y="97"/>
                  </a:lnTo>
                  <a:lnTo>
                    <a:pt x="467" y="92"/>
                  </a:lnTo>
                  <a:lnTo>
                    <a:pt x="457" y="87"/>
                  </a:lnTo>
                  <a:lnTo>
                    <a:pt x="447" y="83"/>
                  </a:lnTo>
                  <a:lnTo>
                    <a:pt x="425" y="74"/>
                  </a:lnTo>
                  <a:lnTo>
                    <a:pt x="402" y="63"/>
                  </a:lnTo>
                  <a:lnTo>
                    <a:pt x="393" y="55"/>
                  </a:lnTo>
                  <a:lnTo>
                    <a:pt x="385" y="49"/>
                  </a:lnTo>
                  <a:lnTo>
                    <a:pt x="379" y="42"/>
                  </a:lnTo>
                  <a:lnTo>
                    <a:pt x="371" y="34"/>
                  </a:lnTo>
                  <a:lnTo>
                    <a:pt x="365" y="28"/>
                  </a:lnTo>
                  <a:lnTo>
                    <a:pt x="358" y="23"/>
                  </a:lnTo>
                  <a:lnTo>
                    <a:pt x="354" y="20"/>
                  </a:lnTo>
                  <a:lnTo>
                    <a:pt x="349" y="19"/>
                  </a:lnTo>
                  <a:lnTo>
                    <a:pt x="344" y="18"/>
                  </a:lnTo>
                  <a:lnTo>
                    <a:pt x="339" y="18"/>
                  </a:lnTo>
                  <a:lnTo>
                    <a:pt x="333" y="18"/>
                  </a:lnTo>
                  <a:lnTo>
                    <a:pt x="328" y="19"/>
                  </a:lnTo>
                  <a:lnTo>
                    <a:pt x="323" y="21"/>
                  </a:lnTo>
                  <a:lnTo>
                    <a:pt x="318" y="24"/>
                  </a:lnTo>
                  <a:lnTo>
                    <a:pt x="310" y="32"/>
                  </a:lnTo>
                  <a:lnTo>
                    <a:pt x="304" y="39"/>
                  </a:lnTo>
                  <a:lnTo>
                    <a:pt x="296" y="48"/>
                  </a:lnTo>
                  <a:lnTo>
                    <a:pt x="289" y="57"/>
                  </a:lnTo>
                  <a:lnTo>
                    <a:pt x="285" y="62"/>
                  </a:lnTo>
                  <a:lnTo>
                    <a:pt x="280" y="64"/>
                  </a:lnTo>
                  <a:lnTo>
                    <a:pt x="275" y="68"/>
                  </a:lnTo>
                  <a:lnTo>
                    <a:pt x="270" y="70"/>
                  </a:lnTo>
                  <a:lnTo>
                    <a:pt x="254" y="75"/>
                  </a:lnTo>
                  <a:lnTo>
                    <a:pt x="238" y="79"/>
                  </a:lnTo>
                  <a:lnTo>
                    <a:pt x="225" y="80"/>
                  </a:lnTo>
                  <a:lnTo>
                    <a:pt x="211" y="82"/>
                  </a:lnTo>
                  <a:lnTo>
                    <a:pt x="181" y="83"/>
                  </a:lnTo>
                  <a:lnTo>
                    <a:pt x="148" y="87"/>
                  </a:lnTo>
                  <a:lnTo>
                    <a:pt x="137" y="87"/>
                  </a:lnTo>
                  <a:lnTo>
                    <a:pt x="124" y="87"/>
                  </a:lnTo>
                  <a:lnTo>
                    <a:pt x="119" y="87"/>
                  </a:lnTo>
                  <a:lnTo>
                    <a:pt x="114" y="88"/>
                  </a:lnTo>
                  <a:lnTo>
                    <a:pt x="110" y="90"/>
                  </a:lnTo>
                  <a:lnTo>
                    <a:pt x="105" y="94"/>
                  </a:lnTo>
                  <a:lnTo>
                    <a:pt x="100" y="102"/>
                  </a:lnTo>
                  <a:lnTo>
                    <a:pt x="98" y="109"/>
                  </a:lnTo>
                  <a:lnTo>
                    <a:pt x="97" y="118"/>
                  </a:lnTo>
                  <a:lnTo>
                    <a:pt x="95" y="126"/>
                  </a:lnTo>
                  <a:lnTo>
                    <a:pt x="95" y="134"/>
                  </a:lnTo>
                  <a:lnTo>
                    <a:pt x="94" y="143"/>
                  </a:lnTo>
                  <a:lnTo>
                    <a:pt x="92" y="152"/>
                  </a:lnTo>
                  <a:lnTo>
                    <a:pt x="88" y="161"/>
                  </a:lnTo>
                  <a:lnTo>
                    <a:pt x="74" y="180"/>
                  </a:lnTo>
                  <a:lnTo>
                    <a:pt x="60" y="196"/>
                  </a:lnTo>
                  <a:lnTo>
                    <a:pt x="54" y="205"/>
                  </a:lnTo>
                  <a:lnTo>
                    <a:pt x="49" y="215"/>
                  </a:lnTo>
                  <a:lnTo>
                    <a:pt x="46" y="225"/>
                  </a:lnTo>
                  <a:lnTo>
                    <a:pt x="45" y="236"/>
                  </a:lnTo>
                  <a:lnTo>
                    <a:pt x="45" y="296"/>
                  </a:lnTo>
                  <a:lnTo>
                    <a:pt x="45" y="301"/>
                  </a:lnTo>
                  <a:lnTo>
                    <a:pt x="43" y="306"/>
                  </a:lnTo>
                  <a:lnTo>
                    <a:pt x="41" y="311"/>
                  </a:lnTo>
                  <a:lnTo>
                    <a:pt x="38" y="316"/>
                  </a:lnTo>
                  <a:lnTo>
                    <a:pt x="31" y="324"/>
                  </a:lnTo>
                  <a:lnTo>
                    <a:pt x="23" y="331"/>
                  </a:lnTo>
                  <a:lnTo>
                    <a:pt x="14" y="339"/>
                  </a:lnTo>
                  <a:lnTo>
                    <a:pt x="8" y="348"/>
                  </a:lnTo>
                  <a:lnTo>
                    <a:pt x="4" y="351"/>
                  </a:lnTo>
                  <a:lnTo>
                    <a:pt x="3" y="356"/>
                  </a:lnTo>
                  <a:lnTo>
                    <a:pt x="1" y="361"/>
                  </a:lnTo>
                  <a:lnTo>
                    <a:pt x="0" y="368"/>
                  </a:lnTo>
                  <a:lnTo>
                    <a:pt x="1" y="384"/>
                  </a:lnTo>
                  <a:lnTo>
                    <a:pt x="5" y="398"/>
                  </a:lnTo>
                  <a:lnTo>
                    <a:pt x="9" y="412"/>
                  </a:lnTo>
                  <a:lnTo>
                    <a:pt x="11" y="427"/>
                  </a:lnTo>
                  <a:lnTo>
                    <a:pt x="30" y="422"/>
                  </a:lnTo>
                  <a:lnTo>
                    <a:pt x="49" y="413"/>
                  </a:lnTo>
                  <a:lnTo>
                    <a:pt x="58" y="409"/>
                  </a:lnTo>
                  <a:lnTo>
                    <a:pt x="68" y="407"/>
                  </a:lnTo>
                  <a:lnTo>
                    <a:pt x="78" y="404"/>
                  </a:lnTo>
                  <a:lnTo>
                    <a:pt x="88" y="403"/>
                  </a:lnTo>
                  <a:lnTo>
                    <a:pt x="92" y="404"/>
                  </a:lnTo>
                  <a:lnTo>
                    <a:pt x="94" y="407"/>
                  </a:lnTo>
                  <a:lnTo>
                    <a:pt x="97" y="409"/>
                  </a:lnTo>
                  <a:lnTo>
                    <a:pt x="98" y="413"/>
                  </a:lnTo>
                  <a:lnTo>
                    <a:pt x="100" y="423"/>
                  </a:lnTo>
                  <a:lnTo>
                    <a:pt x="100" y="433"/>
                  </a:lnTo>
                  <a:lnTo>
                    <a:pt x="105" y="436"/>
                  </a:lnTo>
                  <a:lnTo>
                    <a:pt x="112" y="438"/>
                  </a:lnTo>
                  <a:lnTo>
                    <a:pt x="114" y="437"/>
                  </a:lnTo>
                  <a:lnTo>
                    <a:pt x="118" y="436"/>
                  </a:lnTo>
                  <a:lnTo>
                    <a:pt x="120" y="434"/>
                  </a:lnTo>
                  <a:lnTo>
                    <a:pt x="123" y="432"/>
                  </a:lnTo>
                  <a:lnTo>
                    <a:pt x="127" y="427"/>
                  </a:lnTo>
                  <a:lnTo>
                    <a:pt x="132" y="422"/>
                  </a:lnTo>
                  <a:lnTo>
                    <a:pt x="146" y="415"/>
                  </a:lnTo>
                  <a:lnTo>
                    <a:pt x="158" y="410"/>
                  </a:lnTo>
                  <a:lnTo>
                    <a:pt x="171" y="407"/>
                  </a:lnTo>
                  <a:lnTo>
                    <a:pt x="186" y="405"/>
                  </a:lnTo>
                  <a:lnTo>
                    <a:pt x="210" y="407"/>
                  </a:lnTo>
                  <a:lnTo>
                    <a:pt x="231" y="410"/>
                  </a:lnTo>
                  <a:lnTo>
                    <a:pt x="242" y="413"/>
                  </a:lnTo>
                  <a:lnTo>
                    <a:pt x="252" y="417"/>
                  </a:lnTo>
                  <a:lnTo>
                    <a:pt x="262" y="420"/>
                  </a:lnTo>
                  <a:lnTo>
                    <a:pt x="272" y="425"/>
                  </a:lnTo>
                  <a:lnTo>
                    <a:pt x="281" y="431"/>
                  </a:lnTo>
                  <a:lnTo>
                    <a:pt x="289" y="437"/>
                  </a:lnTo>
                  <a:lnTo>
                    <a:pt x="297" y="444"/>
                  </a:lnTo>
                  <a:lnTo>
                    <a:pt x="305" y="452"/>
                  </a:lnTo>
                  <a:lnTo>
                    <a:pt x="311" y="461"/>
                  </a:lnTo>
                  <a:lnTo>
                    <a:pt x="318" y="469"/>
                  </a:lnTo>
                  <a:lnTo>
                    <a:pt x="323" y="479"/>
                  </a:lnTo>
                  <a:lnTo>
                    <a:pt x="328" y="491"/>
                  </a:lnTo>
                  <a:lnTo>
                    <a:pt x="310" y="501"/>
                  </a:lnTo>
                  <a:lnTo>
                    <a:pt x="295" y="511"/>
                  </a:lnTo>
                  <a:lnTo>
                    <a:pt x="281" y="521"/>
                  </a:lnTo>
                  <a:lnTo>
                    <a:pt x="269" y="532"/>
                  </a:lnTo>
                  <a:lnTo>
                    <a:pt x="255" y="543"/>
                  </a:lnTo>
                  <a:lnTo>
                    <a:pt x="241" y="555"/>
                  </a:lnTo>
                  <a:lnTo>
                    <a:pt x="226" y="565"/>
                  </a:lnTo>
                  <a:lnTo>
                    <a:pt x="210" y="575"/>
                  </a:lnTo>
                  <a:lnTo>
                    <a:pt x="192" y="581"/>
                  </a:lnTo>
                  <a:lnTo>
                    <a:pt x="174" y="586"/>
                  </a:lnTo>
                  <a:lnTo>
                    <a:pt x="166" y="599"/>
                  </a:lnTo>
                  <a:lnTo>
                    <a:pt x="159" y="612"/>
                  </a:lnTo>
                  <a:lnTo>
                    <a:pt x="154" y="616"/>
                  </a:lnTo>
                  <a:lnTo>
                    <a:pt x="149" y="619"/>
                  </a:lnTo>
                  <a:lnTo>
                    <a:pt x="144" y="620"/>
                  </a:lnTo>
                  <a:lnTo>
                    <a:pt x="139" y="622"/>
                  </a:lnTo>
                  <a:lnTo>
                    <a:pt x="128" y="625"/>
                  </a:lnTo>
                  <a:lnTo>
                    <a:pt x="117" y="628"/>
                  </a:lnTo>
                  <a:lnTo>
                    <a:pt x="120" y="648"/>
                  </a:lnTo>
                  <a:lnTo>
                    <a:pt x="123" y="664"/>
                  </a:lnTo>
                  <a:lnTo>
                    <a:pt x="125" y="680"/>
                  </a:lnTo>
                  <a:lnTo>
                    <a:pt x="127" y="699"/>
                  </a:lnTo>
                  <a:lnTo>
                    <a:pt x="142" y="704"/>
                  </a:lnTo>
                  <a:lnTo>
                    <a:pt x="154" y="709"/>
                  </a:lnTo>
                  <a:lnTo>
                    <a:pt x="167" y="714"/>
                  </a:lnTo>
                  <a:lnTo>
                    <a:pt x="178" y="719"/>
                  </a:lnTo>
                  <a:lnTo>
                    <a:pt x="190" y="724"/>
                  </a:lnTo>
                  <a:lnTo>
                    <a:pt x="202" y="728"/>
                  </a:lnTo>
                  <a:lnTo>
                    <a:pt x="216" y="730"/>
                  </a:lnTo>
                  <a:lnTo>
                    <a:pt x="230" y="732"/>
                  </a:lnTo>
                  <a:lnTo>
                    <a:pt x="241" y="730"/>
                  </a:lnTo>
                  <a:lnTo>
                    <a:pt x="251" y="728"/>
                  </a:lnTo>
                  <a:lnTo>
                    <a:pt x="261" y="725"/>
                  </a:lnTo>
                  <a:lnTo>
                    <a:pt x="270" y="722"/>
                  </a:lnTo>
                  <a:lnTo>
                    <a:pt x="280" y="719"/>
                  </a:lnTo>
                  <a:lnTo>
                    <a:pt x="289" y="715"/>
                  </a:lnTo>
                  <a:lnTo>
                    <a:pt x="299" y="714"/>
                  </a:lnTo>
                  <a:lnTo>
                    <a:pt x="310" y="713"/>
                  </a:lnTo>
                  <a:lnTo>
                    <a:pt x="330" y="713"/>
                  </a:lnTo>
                  <a:lnTo>
                    <a:pt x="330" y="763"/>
                  </a:lnTo>
                  <a:lnTo>
                    <a:pt x="330" y="769"/>
                  </a:lnTo>
                  <a:lnTo>
                    <a:pt x="329" y="776"/>
                  </a:lnTo>
                  <a:lnTo>
                    <a:pt x="328" y="781"/>
                  </a:lnTo>
                  <a:lnTo>
                    <a:pt x="325" y="784"/>
                  </a:lnTo>
                  <a:lnTo>
                    <a:pt x="319" y="793"/>
                  </a:lnTo>
                  <a:lnTo>
                    <a:pt x="310" y="801"/>
                  </a:lnTo>
                  <a:lnTo>
                    <a:pt x="290" y="813"/>
                  </a:lnTo>
                  <a:lnTo>
                    <a:pt x="270" y="826"/>
                  </a:lnTo>
                  <a:lnTo>
                    <a:pt x="270" y="857"/>
                  </a:lnTo>
                  <a:lnTo>
                    <a:pt x="334" y="857"/>
                  </a:lnTo>
                  <a:lnTo>
                    <a:pt x="334" y="862"/>
                  </a:lnTo>
                  <a:lnTo>
                    <a:pt x="335" y="867"/>
                  </a:lnTo>
                  <a:lnTo>
                    <a:pt x="338" y="872"/>
                  </a:lnTo>
                  <a:lnTo>
                    <a:pt x="341" y="876"/>
                  </a:lnTo>
                  <a:lnTo>
                    <a:pt x="345" y="880"/>
                  </a:lnTo>
                  <a:lnTo>
                    <a:pt x="350" y="883"/>
                  </a:lnTo>
                  <a:lnTo>
                    <a:pt x="354" y="886"/>
                  </a:lnTo>
                  <a:lnTo>
                    <a:pt x="360" y="887"/>
                  </a:lnTo>
                  <a:lnTo>
                    <a:pt x="363" y="880"/>
                  </a:lnTo>
                  <a:lnTo>
                    <a:pt x="366" y="873"/>
                  </a:lnTo>
                  <a:lnTo>
                    <a:pt x="371" y="867"/>
                  </a:lnTo>
                  <a:lnTo>
                    <a:pt x="375" y="861"/>
                  </a:lnTo>
                  <a:lnTo>
                    <a:pt x="382" y="857"/>
                  </a:lnTo>
                  <a:lnTo>
                    <a:pt x="388" y="853"/>
                  </a:lnTo>
                  <a:lnTo>
                    <a:pt x="394" y="851"/>
                  </a:lnTo>
                  <a:lnTo>
                    <a:pt x="402" y="850"/>
                  </a:lnTo>
                  <a:lnTo>
                    <a:pt x="407" y="851"/>
                  </a:lnTo>
                  <a:lnTo>
                    <a:pt x="410" y="852"/>
                  </a:lnTo>
                  <a:lnTo>
                    <a:pt x="413" y="856"/>
                  </a:lnTo>
                  <a:lnTo>
                    <a:pt x="415" y="860"/>
                  </a:lnTo>
                  <a:lnTo>
                    <a:pt x="419" y="867"/>
                  </a:lnTo>
                  <a:lnTo>
                    <a:pt x="423" y="877"/>
                  </a:lnTo>
                  <a:lnTo>
                    <a:pt x="481" y="877"/>
                  </a:lnTo>
                  <a:lnTo>
                    <a:pt x="484" y="877"/>
                  </a:lnTo>
                  <a:lnTo>
                    <a:pt x="488" y="878"/>
                  </a:lnTo>
                  <a:lnTo>
                    <a:pt x="492" y="880"/>
                  </a:lnTo>
                  <a:lnTo>
                    <a:pt x="494" y="882"/>
                  </a:lnTo>
                  <a:lnTo>
                    <a:pt x="498" y="888"/>
                  </a:lnTo>
                  <a:lnTo>
                    <a:pt x="502" y="896"/>
                  </a:lnTo>
                  <a:lnTo>
                    <a:pt x="506" y="912"/>
                  </a:lnTo>
                  <a:lnTo>
                    <a:pt x="513" y="930"/>
                  </a:lnTo>
                  <a:lnTo>
                    <a:pt x="530" y="954"/>
                  </a:lnTo>
                  <a:lnTo>
                    <a:pt x="546" y="975"/>
                  </a:lnTo>
                  <a:lnTo>
                    <a:pt x="563" y="995"/>
                  </a:lnTo>
                  <a:lnTo>
                    <a:pt x="585" y="1016"/>
                  </a:lnTo>
                  <a:lnTo>
                    <a:pt x="601" y="1035"/>
                  </a:lnTo>
                  <a:lnTo>
                    <a:pt x="616" y="1054"/>
                  </a:lnTo>
                  <a:lnTo>
                    <a:pt x="625" y="1062"/>
                  </a:lnTo>
                  <a:lnTo>
                    <a:pt x="634" y="1067"/>
                  </a:lnTo>
                  <a:lnTo>
                    <a:pt x="639" y="1069"/>
                  </a:lnTo>
                  <a:lnTo>
                    <a:pt x="644" y="1070"/>
                  </a:lnTo>
                  <a:lnTo>
                    <a:pt x="650" y="1072"/>
                  </a:lnTo>
                  <a:lnTo>
                    <a:pt x="656" y="1072"/>
                  </a:lnTo>
                  <a:lnTo>
                    <a:pt x="673" y="1070"/>
                  </a:lnTo>
                  <a:lnTo>
                    <a:pt x="688" y="1068"/>
                  </a:lnTo>
                  <a:lnTo>
                    <a:pt x="704" y="1065"/>
                  </a:lnTo>
                  <a:lnTo>
                    <a:pt x="720" y="1064"/>
                  </a:lnTo>
                  <a:lnTo>
                    <a:pt x="729" y="1064"/>
                  </a:lnTo>
                  <a:lnTo>
                    <a:pt x="735" y="1063"/>
                  </a:lnTo>
                  <a:lnTo>
                    <a:pt x="743" y="1060"/>
                  </a:lnTo>
                  <a:lnTo>
                    <a:pt x="749" y="1058"/>
                  </a:lnTo>
                  <a:lnTo>
                    <a:pt x="761" y="1052"/>
                  </a:lnTo>
                  <a:lnTo>
                    <a:pt x="772" y="1044"/>
                  </a:lnTo>
                  <a:lnTo>
                    <a:pt x="783" y="1037"/>
                  </a:lnTo>
                  <a:lnTo>
                    <a:pt x="794" y="1029"/>
                  </a:lnTo>
                  <a:lnTo>
                    <a:pt x="801" y="1027"/>
                  </a:lnTo>
                  <a:lnTo>
                    <a:pt x="807" y="1023"/>
                  </a:lnTo>
                  <a:lnTo>
                    <a:pt x="814" y="1021"/>
                  </a:lnTo>
                  <a:lnTo>
                    <a:pt x="822" y="1019"/>
                  </a:lnTo>
                  <a:lnTo>
                    <a:pt x="830" y="1039"/>
                  </a:lnTo>
                  <a:lnTo>
                    <a:pt x="836" y="1057"/>
                  </a:lnTo>
                  <a:lnTo>
                    <a:pt x="838" y="1065"/>
                  </a:lnTo>
                  <a:lnTo>
                    <a:pt x="840" y="1074"/>
                  </a:lnTo>
                  <a:lnTo>
                    <a:pt x="841" y="1084"/>
                  </a:lnTo>
                  <a:lnTo>
                    <a:pt x="841" y="1094"/>
                  </a:lnTo>
                  <a:lnTo>
                    <a:pt x="840" y="1107"/>
                  </a:lnTo>
                  <a:lnTo>
                    <a:pt x="836" y="1117"/>
                  </a:lnTo>
                  <a:lnTo>
                    <a:pt x="832" y="1127"/>
                  </a:lnTo>
                  <a:lnTo>
                    <a:pt x="827" y="1137"/>
                  </a:lnTo>
                  <a:lnTo>
                    <a:pt x="821" y="1146"/>
                  </a:lnTo>
                  <a:lnTo>
                    <a:pt x="817" y="1156"/>
                  </a:lnTo>
                  <a:lnTo>
                    <a:pt x="813" y="1166"/>
                  </a:lnTo>
                  <a:lnTo>
                    <a:pt x="812" y="1178"/>
                  </a:lnTo>
                  <a:lnTo>
                    <a:pt x="812" y="1182"/>
                  </a:lnTo>
                  <a:lnTo>
                    <a:pt x="813" y="1185"/>
                  </a:lnTo>
                  <a:lnTo>
                    <a:pt x="816" y="1187"/>
                  </a:lnTo>
                  <a:lnTo>
                    <a:pt x="817" y="1190"/>
                  </a:lnTo>
                  <a:lnTo>
                    <a:pt x="823" y="1193"/>
                  </a:lnTo>
                  <a:lnTo>
                    <a:pt x="828" y="1200"/>
                  </a:lnTo>
                  <a:lnTo>
                    <a:pt x="838" y="1216"/>
                  </a:lnTo>
                  <a:lnTo>
                    <a:pt x="845" y="1231"/>
                  </a:lnTo>
                  <a:lnTo>
                    <a:pt x="850" y="1247"/>
                  </a:lnTo>
                  <a:lnTo>
                    <a:pt x="857" y="1265"/>
                  </a:lnTo>
                  <a:lnTo>
                    <a:pt x="862" y="1281"/>
                  </a:lnTo>
                  <a:lnTo>
                    <a:pt x="867" y="1296"/>
                  </a:lnTo>
                  <a:lnTo>
                    <a:pt x="870" y="1310"/>
                  </a:lnTo>
                  <a:lnTo>
                    <a:pt x="872" y="1324"/>
                  </a:lnTo>
                  <a:lnTo>
                    <a:pt x="876" y="1338"/>
                  </a:lnTo>
                  <a:lnTo>
                    <a:pt x="881" y="1351"/>
                  </a:lnTo>
                  <a:lnTo>
                    <a:pt x="887" y="1365"/>
                  </a:lnTo>
                  <a:lnTo>
                    <a:pt x="896" y="1379"/>
                  </a:lnTo>
                  <a:lnTo>
                    <a:pt x="902" y="1389"/>
                  </a:lnTo>
                  <a:lnTo>
                    <a:pt x="906" y="1399"/>
                  </a:lnTo>
                  <a:lnTo>
                    <a:pt x="909" y="1410"/>
                  </a:lnTo>
                  <a:lnTo>
                    <a:pt x="910" y="1421"/>
                  </a:lnTo>
                  <a:lnTo>
                    <a:pt x="912" y="1432"/>
                  </a:lnTo>
                  <a:lnTo>
                    <a:pt x="914" y="1442"/>
                  </a:lnTo>
                  <a:lnTo>
                    <a:pt x="917" y="1453"/>
                  </a:lnTo>
                  <a:lnTo>
                    <a:pt x="922" y="1463"/>
                  </a:lnTo>
                  <a:lnTo>
                    <a:pt x="937" y="1473"/>
                  </a:lnTo>
                  <a:lnTo>
                    <a:pt x="955" y="1482"/>
                  </a:lnTo>
                  <a:lnTo>
                    <a:pt x="961" y="1488"/>
                  </a:lnTo>
                  <a:lnTo>
                    <a:pt x="966" y="1496"/>
                  </a:lnTo>
                  <a:lnTo>
                    <a:pt x="971" y="1502"/>
                  </a:lnTo>
                  <a:lnTo>
                    <a:pt x="975" y="1510"/>
                  </a:lnTo>
                  <a:lnTo>
                    <a:pt x="978" y="1517"/>
                  </a:lnTo>
                  <a:lnTo>
                    <a:pt x="979" y="1525"/>
                  </a:lnTo>
                  <a:lnTo>
                    <a:pt x="980" y="1533"/>
                  </a:lnTo>
                  <a:lnTo>
                    <a:pt x="981" y="1542"/>
                  </a:lnTo>
                  <a:lnTo>
                    <a:pt x="980" y="1551"/>
                  </a:lnTo>
                  <a:lnTo>
                    <a:pt x="979" y="1559"/>
                  </a:lnTo>
                  <a:lnTo>
                    <a:pt x="975" y="1565"/>
                  </a:lnTo>
                  <a:lnTo>
                    <a:pt x="971" y="1571"/>
                  </a:lnTo>
                  <a:lnTo>
                    <a:pt x="961" y="1581"/>
                  </a:lnTo>
                  <a:lnTo>
                    <a:pt x="949" y="1591"/>
                  </a:lnTo>
                  <a:lnTo>
                    <a:pt x="935" y="1600"/>
                  </a:lnTo>
                  <a:lnTo>
                    <a:pt x="921" y="1609"/>
                  </a:lnTo>
                  <a:lnTo>
                    <a:pt x="916" y="1615"/>
                  </a:lnTo>
                  <a:lnTo>
                    <a:pt x="910" y="1621"/>
                  </a:lnTo>
                  <a:lnTo>
                    <a:pt x="906" y="1628"/>
                  </a:lnTo>
                  <a:lnTo>
                    <a:pt x="902" y="1635"/>
                  </a:lnTo>
                  <a:lnTo>
                    <a:pt x="912" y="1641"/>
                  </a:lnTo>
                  <a:lnTo>
                    <a:pt x="922" y="1644"/>
                  </a:lnTo>
                  <a:lnTo>
                    <a:pt x="934" y="1646"/>
                  </a:lnTo>
                  <a:lnTo>
                    <a:pt x="944" y="1648"/>
                  </a:lnTo>
                  <a:lnTo>
                    <a:pt x="954" y="1650"/>
                  </a:lnTo>
                  <a:lnTo>
                    <a:pt x="963" y="1654"/>
                  </a:lnTo>
                  <a:lnTo>
                    <a:pt x="966" y="1656"/>
                  </a:lnTo>
                  <a:lnTo>
                    <a:pt x="971" y="1659"/>
                  </a:lnTo>
                  <a:lnTo>
                    <a:pt x="975" y="1663"/>
                  </a:lnTo>
                  <a:lnTo>
                    <a:pt x="979" y="1666"/>
                  </a:lnTo>
                  <a:lnTo>
                    <a:pt x="981" y="1673"/>
                  </a:lnTo>
                  <a:lnTo>
                    <a:pt x="984" y="1679"/>
                  </a:lnTo>
                  <a:lnTo>
                    <a:pt x="984" y="1685"/>
                  </a:lnTo>
                  <a:lnTo>
                    <a:pt x="984" y="1692"/>
                  </a:lnTo>
                  <a:lnTo>
                    <a:pt x="981" y="1705"/>
                  </a:lnTo>
                  <a:lnTo>
                    <a:pt x="981" y="1720"/>
                  </a:lnTo>
                  <a:lnTo>
                    <a:pt x="986" y="1749"/>
                  </a:lnTo>
                  <a:lnTo>
                    <a:pt x="991" y="1776"/>
                  </a:lnTo>
                  <a:lnTo>
                    <a:pt x="994" y="1788"/>
                  </a:lnTo>
                  <a:lnTo>
                    <a:pt x="995" y="1801"/>
                  </a:lnTo>
                  <a:lnTo>
                    <a:pt x="996" y="1816"/>
                  </a:lnTo>
                  <a:lnTo>
                    <a:pt x="996" y="1831"/>
                  </a:lnTo>
                  <a:lnTo>
                    <a:pt x="996" y="1838"/>
                  </a:lnTo>
                  <a:lnTo>
                    <a:pt x="995" y="1845"/>
                  </a:lnTo>
                  <a:lnTo>
                    <a:pt x="993" y="1850"/>
                  </a:lnTo>
                  <a:lnTo>
                    <a:pt x="990" y="1856"/>
                  </a:lnTo>
                  <a:lnTo>
                    <a:pt x="988" y="1861"/>
                  </a:lnTo>
                  <a:lnTo>
                    <a:pt x="986" y="1867"/>
                  </a:lnTo>
                  <a:lnTo>
                    <a:pt x="984" y="1873"/>
                  </a:lnTo>
                  <a:lnTo>
                    <a:pt x="984" y="1880"/>
                  </a:lnTo>
                  <a:lnTo>
                    <a:pt x="985" y="1889"/>
                  </a:lnTo>
                  <a:lnTo>
                    <a:pt x="989" y="1895"/>
                  </a:lnTo>
                  <a:lnTo>
                    <a:pt x="993" y="1901"/>
                  </a:lnTo>
                  <a:lnTo>
                    <a:pt x="998" y="1907"/>
                  </a:lnTo>
                  <a:lnTo>
                    <a:pt x="1004" y="1912"/>
                  </a:lnTo>
                  <a:lnTo>
                    <a:pt x="1008" y="1919"/>
                  </a:lnTo>
                  <a:lnTo>
                    <a:pt x="1012" y="1926"/>
                  </a:lnTo>
                  <a:lnTo>
                    <a:pt x="1013" y="1934"/>
                  </a:lnTo>
                  <a:lnTo>
                    <a:pt x="1013" y="1940"/>
                  </a:lnTo>
                  <a:lnTo>
                    <a:pt x="1010" y="1945"/>
                  </a:lnTo>
                  <a:lnTo>
                    <a:pt x="1009" y="1950"/>
                  </a:lnTo>
                  <a:lnTo>
                    <a:pt x="1007" y="1954"/>
                  </a:lnTo>
                  <a:lnTo>
                    <a:pt x="1004" y="1959"/>
                  </a:lnTo>
                  <a:lnTo>
                    <a:pt x="1001" y="1963"/>
                  </a:lnTo>
                  <a:lnTo>
                    <a:pt x="1000" y="1968"/>
                  </a:lnTo>
                  <a:lnTo>
                    <a:pt x="1000" y="1974"/>
                  </a:lnTo>
                  <a:lnTo>
                    <a:pt x="1000" y="1978"/>
                  </a:lnTo>
                  <a:lnTo>
                    <a:pt x="1001" y="1981"/>
                  </a:lnTo>
                  <a:lnTo>
                    <a:pt x="1003" y="1984"/>
                  </a:lnTo>
                  <a:lnTo>
                    <a:pt x="1004" y="1986"/>
                  </a:lnTo>
                  <a:lnTo>
                    <a:pt x="1010" y="1990"/>
                  </a:lnTo>
                  <a:lnTo>
                    <a:pt x="1017" y="1994"/>
                  </a:lnTo>
                  <a:lnTo>
                    <a:pt x="1024" y="1996"/>
                  </a:lnTo>
                  <a:lnTo>
                    <a:pt x="1032" y="1999"/>
                  </a:lnTo>
                  <a:lnTo>
                    <a:pt x="1038" y="2003"/>
                  </a:lnTo>
                  <a:lnTo>
                    <a:pt x="1044" y="2008"/>
                  </a:lnTo>
                  <a:lnTo>
                    <a:pt x="1049" y="2014"/>
                  </a:lnTo>
                  <a:lnTo>
                    <a:pt x="1052" y="2019"/>
                  </a:lnTo>
                  <a:lnTo>
                    <a:pt x="1054" y="2025"/>
                  </a:lnTo>
                  <a:lnTo>
                    <a:pt x="1057" y="2032"/>
                  </a:lnTo>
                  <a:lnTo>
                    <a:pt x="1058" y="2037"/>
                  </a:lnTo>
                  <a:lnTo>
                    <a:pt x="1060" y="2043"/>
                  </a:lnTo>
                  <a:lnTo>
                    <a:pt x="1064" y="2048"/>
                  </a:lnTo>
                  <a:lnTo>
                    <a:pt x="1068" y="2053"/>
                  </a:lnTo>
                  <a:lnTo>
                    <a:pt x="1077" y="2058"/>
                  </a:lnTo>
                  <a:lnTo>
                    <a:pt x="1084" y="2063"/>
                  </a:lnTo>
                  <a:lnTo>
                    <a:pt x="1087" y="2065"/>
                  </a:lnTo>
                  <a:lnTo>
                    <a:pt x="1089" y="2068"/>
                  </a:lnTo>
                  <a:lnTo>
                    <a:pt x="1092" y="2072"/>
                  </a:lnTo>
                  <a:lnTo>
                    <a:pt x="1092" y="2077"/>
                  </a:lnTo>
                  <a:lnTo>
                    <a:pt x="1092" y="2129"/>
                  </a:lnTo>
                  <a:lnTo>
                    <a:pt x="1104" y="2122"/>
                  </a:lnTo>
                  <a:lnTo>
                    <a:pt x="1116" y="2114"/>
                  </a:lnTo>
                  <a:lnTo>
                    <a:pt x="1126" y="2107"/>
                  </a:lnTo>
                  <a:lnTo>
                    <a:pt x="1136" y="2099"/>
                  </a:lnTo>
                  <a:lnTo>
                    <a:pt x="1146" y="2093"/>
                  </a:lnTo>
                  <a:lnTo>
                    <a:pt x="1156" y="2087"/>
                  </a:lnTo>
                  <a:lnTo>
                    <a:pt x="1162" y="2086"/>
                  </a:lnTo>
                  <a:lnTo>
                    <a:pt x="1168" y="2083"/>
                  </a:lnTo>
                  <a:lnTo>
                    <a:pt x="1175" y="2083"/>
                  </a:lnTo>
                  <a:lnTo>
                    <a:pt x="1182" y="2082"/>
                  </a:lnTo>
                  <a:lnTo>
                    <a:pt x="1186" y="2083"/>
                  </a:lnTo>
                  <a:lnTo>
                    <a:pt x="1190" y="2084"/>
                  </a:lnTo>
                  <a:lnTo>
                    <a:pt x="1192" y="2087"/>
                  </a:lnTo>
                  <a:lnTo>
                    <a:pt x="1195" y="2091"/>
                  </a:lnTo>
                  <a:lnTo>
                    <a:pt x="1200" y="2097"/>
                  </a:lnTo>
                  <a:lnTo>
                    <a:pt x="1206" y="2103"/>
                  </a:lnTo>
                  <a:lnTo>
                    <a:pt x="1224" y="2114"/>
                  </a:lnTo>
                  <a:lnTo>
                    <a:pt x="1240" y="2126"/>
                  </a:lnTo>
                  <a:lnTo>
                    <a:pt x="1246" y="2133"/>
                  </a:lnTo>
                  <a:lnTo>
                    <a:pt x="1252" y="2139"/>
                  </a:lnTo>
                  <a:lnTo>
                    <a:pt x="1258" y="2148"/>
                  </a:lnTo>
                  <a:lnTo>
                    <a:pt x="1261" y="2158"/>
                  </a:lnTo>
                  <a:lnTo>
                    <a:pt x="1266" y="2173"/>
                  </a:lnTo>
                  <a:lnTo>
                    <a:pt x="1271" y="2188"/>
                  </a:lnTo>
                  <a:lnTo>
                    <a:pt x="1278" y="2202"/>
                  </a:lnTo>
                  <a:lnTo>
                    <a:pt x="1284" y="2215"/>
                  </a:lnTo>
                  <a:lnTo>
                    <a:pt x="1288" y="2220"/>
                  </a:lnTo>
                  <a:lnTo>
                    <a:pt x="1293" y="2225"/>
                  </a:lnTo>
                  <a:lnTo>
                    <a:pt x="1296" y="2230"/>
                  </a:lnTo>
                  <a:lnTo>
                    <a:pt x="1301" y="2234"/>
                  </a:lnTo>
                  <a:lnTo>
                    <a:pt x="1308" y="2236"/>
                  </a:lnTo>
                  <a:lnTo>
                    <a:pt x="1314" y="2239"/>
                  </a:lnTo>
                  <a:lnTo>
                    <a:pt x="1320" y="2240"/>
                  </a:lnTo>
                  <a:lnTo>
                    <a:pt x="1328" y="2241"/>
                  </a:lnTo>
                  <a:lnTo>
                    <a:pt x="1339" y="2240"/>
                  </a:lnTo>
                  <a:lnTo>
                    <a:pt x="1348" y="2236"/>
                  </a:lnTo>
                  <a:lnTo>
                    <a:pt x="1358" y="2231"/>
                  </a:lnTo>
                  <a:lnTo>
                    <a:pt x="1365" y="2226"/>
                  </a:lnTo>
                  <a:lnTo>
                    <a:pt x="1374" y="2221"/>
                  </a:lnTo>
                  <a:lnTo>
                    <a:pt x="1383" y="2216"/>
                  </a:lnTo>
                  <a:lnTo>
                    <a:pt x="1393" y="2212"/>
                  </a:lnTo>
                  <a:lnTo>
                    <a:pt x="1404" y="2211"/>
                  </a:lnTo>
                  <a:lnTo>
                    <a:pt x="1409" y="2212"/>
                  </a:lnTo>
                  <a:lnTo>
                    <a:pt x="1413" y="2214"/>
                  </a:lnTo>
                  <a:lnTo>
                    <a:pt x="1417" y="2215"/>
                  </a:lnTo>
                  <a:lnTo>
                    <a:pt x="1421" y="2217"/>
                  </a:lnTo>
                  <a:lnTo>
                    <a:pt x="1427" y="2224"/>
                  </a:lnTo>
                  <a:lnTo>
                    <a:pt x="1432" y="2231"/>
                  </a:lnTo>
                  <a:lnTo>
                    <a:pt x="1434" y="2241"/>
                  </a:lnTo>
                  <a:lnTo>
                    <a:pt x="1437" y="2251"/>
                  </a:lnTo>
                  <a:lnTo>
                    <a:pt x="1438" y="2261"/>
                  </a:lnTo>
                  <a:lnTo>
                    <a:pt x="1438" y="2271"/>
                  </a:lnTo>
                  <a:lnTo>
                    <a:pt x="1438" y="2309"/>
                  </a:lnTo>
                  <a:lnTo>
                    <a:pt x="1439" y="2318"/>
                  </a:lnTo>
                  <a:lnTo>
                    <a:pt x="1442" y="2325"/>
                  </a:lnTo>
                  <a:lnTo>
                    <a:pt x="1447" y="2331"/>
                  </a:lnTo>
                  <a:lnTo>
                    <a:pt x="1452" y="2336"/>
                  </a:lnTo>
                  <a:lnTo>
                    <a:pt x="1466" y="2348"/>
                  </a:lnTo>
                  <a:lnTo>
                    <a:pt x="1478" y="2359"/>
                  </a:lnTo>
                  <a:lnTo>
                    <a:pt x="1478" y="2359"/>
                  </a:lnTo>
                  <a:lnTo>
                    <a:pt x="1496" y="2363"/>
                  </a:lnTo>
                  <a:lnTo>
                    <a:pt x="1512" y="2368"/>
                  </a:lnTo>
                  <a:lnTo>
                    <a:pt x="1529" y="2372"/>
                  </a:lnTo>
                  <a:lnTo>
                    <a:pt x="1547" y="2373"/>
                  </a:lnTo>
                  <a:lnTo>
                    <a:pt x="1565" y="2365"/>
                  </a:lnTo>
                  <a:lnTo>
                    <a:pt x="1584" y="2357"/>
                  </a:lnTo>
                  <a:lnTo>
                    <a:pt x="1590" y="2358"/>
                  </a:lnTo>
                  <a:lnTo>
                    <a:pt x="1595" y="2359"/>
                  </a:lnTo>
                  <a:lnTo>
                    <a:pt x="1600" y="2362"/>
                  </a:lnTo>
                  <a:lnTo>
                    <a:pt x="1604" y="2365"/>
                  </a:lnTo>
                  <a:lnTo>
                    <a:pt x="1613" y="2374"/>
                  </a:lnTo>
                  <a:lnTo>
                    <a:pt x="1621" y="2383"/>
                  </a:lnTo>
                  <a:lnTo>
                    <a:pt x="1639" y="2403"/>
                  </a:lnTo>
                  <a:lnTo>
                    <a:pt x="1654" y="2422"/>
                  </a:lnTo>
                  <a:lnTo>
                    <a:pt x="1662" y="2431"/>
                  </a:lnTo>
                  <a:lnTo>
                    <a:pt x="1669" y="2439"/>
                  </a:lnTo>
                  <a:lnTo>
                    <a:pt x="1679" y="2448"/>
                  </a:lnTo>
                  <a:lnTo>
                    <a:pt x="1689" y="2457"/>
                  </a:lnTo>
                  <a:lnTo>
                    <a:pt x="1723" y="2457"/>
                  </a:lnTo>
                  <a:lnTo>
                    <a:pt x="1743" y="2458"/>
                  </a:lnTo>
                  <a:lnTo>
                    <a:pt x="1762" y="2459"/>
                  </a:lnTo>
                  <a:lnTo>
                    <a:pt x="1771" y="2458"/>
                  </a:lnTo>
                  <a:lnTo>
                    <a:pt x="1778" y="2456"/>
                  </a:lnTo>
                  <a:lnTo>
                    <a:pt x="1781" y="2454"/>
                  </a:lnTo>
                  <a:lnTo>
                    <a:pt x="1785" y="2452"/>
                  </a:lnTo>
                  <a:lnTo>
                    <a:pt x="1787" y="2448"/>
                  </a:lnTo>
                  <a:lnTo>
                    <a:pt x="1790" y="2444"/>
                  </a:lnTo>
                  <a:lnTo>
                    <a:pt x="1793" y="2437"/>
                  </a:lnTo>
                  <a:lnTo>
                    <a:pt x="1796" y="2429"/>
                  </a:lnTo>
                  <a:lnTo>
                    <a:pt x="1797" y="2422"/>
                  </a:lnTo>
                  <a:lnTo>
                    <a:pt x="1798" y="2414"/>
                  </a:lnTo>
                  <a:lnTo>
                    <a:pt x="1800" y="2407"/>
                  </a:lnTo>
                  <a:lnTo>
                    <a:pt x="1802" y="2400"/>
                  </a:lnTo>
                  <a:lnTo>
                    <a:pt x="1806" y="2394"/>
                  </a:lnTo>
                  <a:lnTo>
                    <a:pt x="1811" y="2389"/>
                  </a:lnTo>
                  <a:lnTo>
                    <a:pt x="1822" y="2383"/>
                  </a:lnTo>
                  <a:lnTo>
                    <a:pt x="1832" y="2380"/>
                  </a:lnTo>
                  <a:lnTo>
                    <a:pt x="1842" y="2377"/>
                  </a:lnTo>
                  <a:lnTo>
                    <a:pt x="1854" y="2373"/>
                  </a:lnTo>
                  <a:lnTo>
                    <a:pt x="1862" y="2368"/>
                  </a:lnTo>
                  <a:lnTo>
                    <a:pt x="1869" y="2362"/>
                  </a:lnTo>
                  <a:lnTo>
                    <a:pt x="1874" y="2354"/>
                  </a:lnTo>
                  <a:lnTo>
                    <a:pt x="1877" y="2345"/>
                  </a:lnTo>
                  <a:lnTo>
                    <a:pt x="1882" y="2326"/>
                  </a:lnTo>
                  <a:lnTo>
                    <a:pt x="1891" y="2306"/>
                  </a:lnTo>
                  <a:lnTo>
                    <a:pt x="1905" y="2285"/>
                  </a:lnTo>
                  <a:lnTo>
                    <a:pt x="1919" y="2267"/>
                  </a:lnTo>
                  <a:lnTo>
                    <a:pt x="1925" y="2259"/>
                  </a:lnTo>
                  <a:lnTo>
                    <a:pt x="1930" y="2249"/>
                  </a:lnTo>
                  <a:lnTo>
                    <a:pt x="1935" y="2237"/>
                  </a:lnTo>
                  <a:lnTo>
                    <a:pt x="1938" y="2225"/>
                  </a:lnTo>
                  <a:lnTo>
                    <a:pt x="1950" y="2235"/>
                  </a:lnTo>
                  <a:lnTo>
                    <a:pt x="1959" y="2245"/>
                  </a:lnTo>
                  <a:lnTo>
                    <a:pt x="1964" y="2250"/>
                  </a:lnTo>
                  <a:lnTo>
                    <a:pt x="1970" y="2254"/>
                  </a:lnTo>
                  <a:lnTo>
                    <a:pt x="1975" y="2256"/>
                  </a:lnTo>
                  <a:lnTo>
                    <a:pt x="1983" y="2256"/>
                  </a:lnTo>
                  <a:lnTo>
                    <a:pt x="1993" y="2255"/>
                  </a:lnTo>
                  <a:lnTo>
                    <a:pt x="2002" y="2252"/>
                  </a:lnTo>
                  <a:lnTo>
                    <a:pt x="2009" y="2249"/>
                  </a:lnTo>
                  <a:lnTo>
                    <a:pt x="2017" y="2244"/>
                  </a:lnTo>
                  <a:lnTo>
                    <a:pt x="2023" y="2239"/>
                  </a:lnTo>
                  <a:lnTo>
                    <a:pt x="2032" y="2235"/>
                  </a:lnTo>
                  <a:lnTo>
                    <a:pt x="2039" y="2231"/>
                  </a:lnTo>
                  <a:lnTo>
                    <a:pt x="2049" y="2230"/>
                  </a:lnTo>
                  <a:lnTo>
                    <a:pt x="2059" y="2232"/>
                  </a:lnTo>
                  <a:lnTo>
                    <a:pt x="2069" y="2235"/>
                  </a:lnTo>
                  <a:lnTo>
                    <a:pt x="2078" y="2239"/>
                  </a:lnTo>
                  <a:lnTo>
                    <a:pt x="2090" y="2241"/>
                  </a:lnTo>
                  <a:lnTo>
                    <a:pt x="2096" y="2240"/>
                  </a:lnTo>
                  <a:lnTo>
                    <a:pt x="2101" y="2239"/>
                  </a:lnTo>
                  <a:lnTo>
                    <a:pt x="2106" y="2236"/>
                  </a:lnTo>
                  <a:lnTo>
                    <a:pt x="2111" y="2234"/>
                  </a:lnTo>
                  <a:lnTo>
                    <a:pt x="2118" y="2226"/>
                  </a:lnTo>
                  <a:lnTo>
                    <a:pt x="2125" y="2216"/>
                  </a:lnTo>
                  <a:lnTo>
                    <a:pt x="2131" y="2206"/>
                  </a:lnTo>
                  <a:lnTo>
                    <a:pt x="2137" y="2196"/>
                  </a:lnTo>
                  <a:lnTo>
                    <a:pt x="2145" y="2186"/>
                  </a:lnTo>
                  <a:lnTo>
                    <a:pt x="2155" y="2177"/>
                  </a:lnTo>
                  <a:lnTo>
                    <a:pt x="2166" y="2170"/>
                  </a:lnTo>
                  <a:lnTo>
                    <a:pt x="2177" y="2165"/>
                  </a:lnTo>
                  <a:lnTo>
                    <a:pt x="2189" y="2160"/>
                  </a:lnTo>
                  <a:lnTo>
                    <a:pt x="2199" y="2155"/>
                  </a:lnTo>
                  <a:lnTo>
                    <a:pt x="2210" y="2151"/>
                  </a:lnTo>
                  <a:lnTo>
                    <a:pt x="2220" y="2146"/>
                  </a:lnTo>
                  <a:lnTo>
                    <a:pt x="2231" y="2139"/>
                  </a:lnTo>
                  <a:lnTo>
                    <a:pt x="2243" y="2132"/>
                  </a:lnTo>
                  <a:lnTo>
                    <a:pt x="2251" y="2127"/>
                  </a:lnTo>
                  <a:lnTo>
                    <a:pt x="2261" y="2122"/>
                  </a:lnTo>
                  <a:lnTo>
                    <a:pt x="2270" y="2117"/>
                  </a:lnTo>
                  <a:lnTo>
                    <a:pt x="2280" y="2114"/>
                  </a:lnTo>
                  <a:lnTo>
                    <a:pt x="2300" y="2109"/>
                  </a:lnTo>
                  <a:lnTo>
                    <a:pt x="2319" y="2107"/>
                  </a:lnTo>
                  <a:lnTo>
                    <a:pt x="2341" y="2104"/>
                  </a:lnTo>
                  <a:lnTo>
                    <a:pt x="2361" y="2102"/>
                  </a:lnTo>
                  <a:lnTo>
                    <a:pt x="2383" y="2099"/>
                  </a:lnTo>
                  <a:lnTo>
                    <a:pt x="2405" y="2096"/>
                  </a:lnTo>
                  <a:lnTo>
                    <a:pt x="2406" y="2083"/>
                  </a:lnTo>
                  <a:lnTo>
                    <a:pt x="2407" y="2070"/>
                  </a:lnTo>
                  <a:lnTo>
                    <a:pt x="2407" y="2032"/>
                  </a:lnTo>
                  <a:lnTo>
                    <a:pt x="2407" y="2006"/>
                  </a:lnTo>
                  <a:lnTo>
                    <a:pt x="2403" y="1985"/>
                  </a:lnTo>
                  <a:lnTo>
                    <a:pt x="2401" y="1964"/>
                  </a:lnTo>
                  <a:lnTo>
                    <a:pt x="2397" y="1939"/>
                  </a:lnTo>
                  <a:lnTo>
                    <a:pt x="2396" y="1911"/>
                  </a:lnTo>
                  <a:lnTo>
                    <a:pt x="2395" y="1886"/>
                  </a:lnTo>
                  <a:lnTo>
                    <a:pt x="2395" y="1873"/>
                  </a:lnTo>
                  <a:lnTo>
                    <a:pt x="2393" y="1861"/>
                  </a:lnTo>
                  <a:lnTo>
                    <a:pt x="2390" y="1847"/>
                  </a:lnTo>
                  <a:lnTo>
                    <a:pt x="2386" y="1833"/>
                  </a:lnTo>
                  <a:lnTo>
                    <a:pt x="2378" y="1818"/>
                  </a:lnTo>
                  <a:lnTo>
                    <a:pt x="2371" y="1806"/>
                  </a:lnTo>
                  <a:lnTo>
                    <a:pt x="2363" y="1792"/>
                  </a:lnTo>
                  <a:lnTo>
                    <a:pt x="2357" y="1777"/>
                  </a:lnTo>
                  <a:lnTo>
                    <a:pt x="2343" y="1738"/>
                  </a:lnTo>
                  <a:lnTo>
                    <a:pt x="2329" y="1705"/>
                  </a:lnTo>
                  <a:lnTo>
                    <a:pt x="2313" y="1673"/>
                  </a:lnTo>
                  <a:lnTo>
                    <a:pt x="2294" y="1635"/>
                  </a:lnTo>
                  <a:lnTo>
                    <a:pt x="2282" y="1606"/>
                  </a:lnTo>
                  <a:lnTo>
                    <a:pt x="2273" y="1580"/>
                  </a:lnTo>
                  <a:lnTo>
                    <a:pt x="2269" y="1567"/>
                  </a:lnTo>
                  <a:lnTo>
                    <a:pt x="2263" y="1555"/>
                  </a:lnTo>
                  <a:lnTo>
                    <a:pt x="2256" y="1541"/>
                  </a:lnTo>
                  <a:lnTo>
                    <a:pt x="2248" y="1528"/>
                  </a:lnTo>
                  <a:lnTo>
                    <a:pt x="2239" y="1517"/>
                  </a:lnTo>
                  <a:lnTo>
                    <a:pt x="2229" y="1508"/>
                  </a:lnTo>
                  <a:lnTo>
                    <a:pt x="2225" y="1503"/>
                  </a:lnTo>
                  <a:lnTo>
                    <a:pt x="2221" y="1498"/>
                  </a:lnTo>
                  <a:lnTo>
                    <a:pt x="2218" y="1492"/>
                  </a:lnTo>
                  <a:lnTo>
                    <a:pt x="2215" y="1486"/>
                  </a:lnTo>
                  <a:lnTo>
                    <a:pt x="2209" y="1468"/>
                  </a:lnTo>
                  <a:lnTo>
                    <a:pt x="2205" y="1452"/>
                  </a:lnTo>
                  <a:lnTo>
                    <a:pt x="2203" y="1436"/>
                  </a:lnTo>
                  <a:lnTo>
                    <a:pt x="2200" y="1421"/>
                  </a:lnTo>
                  <a:lnTo>
                    <a:pt x="2195" y="1389"/>
                  </a:lnTo>
                  <a:lnTo>
                    <a:pt x="2189" y="1354"/>
                  </a:lnTo>
                  <a:lnTo>
                    <a:pt x="2185" y="1340"/>
                  </a:lnTo>
                  <a:lnTo>
                    <a:pt x="2181" y="1328"/>
                  </a:lnTo>
                  <a:lnTo>
                    <a:pt x="2177" y="1316"/>
                  </a:lnTo>
                  <a:lnTo>
                    <a:pt x="2172" y="1306"/>
                  </a:lnTo>
                  <a:lnTo>
                    <a:pt x="2162" y="1285"/>
                  </a:lnTo>
                  <a:lnTo>
                    <a:pt x="2149" y="1261"/>
                  </a:lnTo>
                  <a:lnTo>
                    <a:pt x="2135" y="1241"/>
                  </a:lnTo>
                  <a:lnTo>
                    <a:pt x="2121" y="1225"/>
                  </a:lnTo>
                  <a:lnTo>
                    <a:pt x="2115" y="1216"/>
                  </a:lnTo>
                  <a:lnTo>
                    <a:pt x="2111" y="1207"/>
                  </a:lnTo>
                  <a:lnTo>
                    <a:pt x="2107" y="1197"/>
                  </a:lnTo>
                  <a:lnTo>
                    <a:pt x="2106" y="1185"/>
                  </a:lnTo>
                  <a:lnTo>
                    <a:pt x="2106" y="1148"/>
                  </a:lnTo>
                  <a:lnTo>
                    <a:pt x="2107" y="1138"/>
                  </a:lnTo>
                  <a:lnTo>
                    <a:pt x="2108" y="1128"/>
                  </a:lnTo>
                  <a:lnTo>
                    <a:pt x="2112" y="1119"/>
                  </a:lnTo>
                  <a:lnTo>
                    <a:pt x="2115" y="1111"/>
                  </a:lnTo>
                  <a:lnTo>
                    <a:pt x="2118" y="1102"/>
                  </a:lnTo>
                  <a:lnTo>
                    <a:pt x="2121" y="1092"/>
                  </a:lnTo>
                  <a:lnTo>
                    <a:pt x="2122" y="1083"/>
                  </a:lnTo>
                  <a:lnTo>
                    <a:pt x="2123" y="1072"/>
                  </a:lnTo>
                  <a:lnTo>
                    <a:pt x="2123" y="1060"/>
                  </a:lnTo>
                  <a:lnTo>
                    <a:pt x="2122" y="1050"/>
                  </a:lnTo>
                  <a:lnTo>
                    <a:pt x="2121" y="1042"/>
                  </a:lnTo>
                  <a:lnTo>
                    <a:pt x="2118" y="1033"/>
                  </a:lnTo>
                  <a:lnTo>
                    <a:pt x="2113" y="1015"/>
                  </a:lnTo>
                  <a:lnTo>
                    <a:pt x="2106" y="995"/>
                  </a:lnTo>
                  <a:lnTo>
                    <a:pt x="2103" y="986"/>
                  </a:lnTo>
                  <a:lnTo>
                    <a:pt x="2100" y="978"/>
                  </a:lnTo>
                  <a:lnTo>
                    <a:pt x="2095" y="969"/>
                  </a:lnTo>
                  <a:lnTo>
                    <a:pt x="2090" y="961"/>
                  </a:lnTo>
                  <a:lnTo>
                    <a:pt x="2083" y="955"/>
                  </a:lnTo>
                  <a:lnTo>
                    <a:pt x="2077" y="950"/>
                  </a:lnTo>
                  <a:lnTo>
                    <a:pt x="2071" y="946"/>
                  </a:lnTo>
                  <a:lnTo>
                    <a:pt x="2064" y="944"/>
                  </a:lnTo>
                  <a:lnTo>
                    <a:pt x="2052" y="939"/>
                  </a:lnTo>
                  <a:lnTo>
                    <a:pt x="2036" y="932"/>
                  </a:lnTo>
                  <a:lnTo>
                    <a:pt x="2024" y="926"/>
                  </a:lnTo>
                  <a:lnTo>
                    <a:pt x="2014" y="920"/>
                  </a:lnTo>
                  <a:lnTo>
                    <a:pt x="2005" y="914"/>
                  </a:lnTo>
                  <a:lnTo>
                    <a:pt x="1997" y="907"/>
                  </a:lnTo>
                  <a:lnTo>
                    <a:pt x="1979" y="894"/>
                  </a:lnTo>
                  <a:lnTo>
                    <a:pt x="1959" y="878"/>
                  </a:lnTo>
                  <a:lnTo>
                    <a:pt x="1943" y="866"/>
                  </a:lnTo>
                  <a:lnTo>
                    <a:pt x="1929" y="855"/>
                  </a:lnTo>
                  <a:lnTo>
                    <a:pt x="1914" y="843"/>
                  </a:lnTo>
                  <a:lnTo>
                    <a:pt x="1899" y="831"/>
                  </a:lnTo>
                  <a:lnTo>
                    <a:pt x="1889" y="819"/>
                  </a:lnTo>
                  <a:lnTo>
                    <a:pt x="1879" y="809"/>
                  </a:lnTo>
                  <a:lnTo>
                    <a:pt x="1856" y="796"/>
                  </a:lnTo>
                  <a:lnTo>
                    <a:pt x="1835" y="786"/>
                  </a:lnTo>
                  <a:lnTo>
                    <a:pt x="1813" y="777"/>
                  </a:lnTo>
                  <a:lnTo>
                    <a:pt x="1793" y="768"/>
                  </a:lnTo>
                  <a:lnTo>
                    <a:pt x="1773" y="759"/>
                  </a:lnTo>
                  <a:lnTo>
                    <a:pt x="1754" y="749"/>
                  </a:lnTo>
                  <a:lnTo>
                    <a:pt x="1744" y="743"/>
                  </a:lnTo>
                  <a:lnTo>
                    <a:pt x="1736" y="735"/>
                  </a:lnTo>
                  <a:lnTo>
                    <a:pt x="1727" y="728"/>
                  </a:lnTo>
                  <a:lnTo>
                    <a:pt x="1718" y="718"/>
                  </a:lnTo>
                  <a:lnTo>
                    <a:pt x="1706" y="705"/>
                  </a:lnTo>
                  <a:lnTo>
                    <a:pt x="1694" y="694"/>
                  </a:lnTo>
                  <a:lnTo>
                    <a:pt x="1684" y="683"/>
                  </a:lnTo>
                  <a:lnTo>
                    <a:pt x="1673" y="674"/>
                  </a:lnTo>
                  <a:lnTo>
                    <a:pt x="1660" y="665"/>
                  </a:lnTo>
                  <a:lnTo>
                    <a:pt x="1649" y="656"/>
                  </a:lnTo>
                  <a:lnTo>
                    <a:pt x="1635" y="649"/>
                  </a:lnTo>
                  <a:lnTo>
                    <a:pt x="1620" y="640"/>
                  </a:lnTo>
                  <a:lnTo>
                    <a:pt x="1605" y="633"/>
                  </a:lnTo>
                  <a:lnTo>
                    <a:pt x="1593" y="625"/>
                  </a:lnTo>
                  <a:lnTo>
                    <a:pt x="1586" y="622"/>
                  </a:lnTo>
                  <a:lnTo>
                    <a:pt x="1580" y="620"/>
                  </a:lnTo>
                  <a:lnTo>
                    <a:pt x="1573" y="619"/>
                  </a:lnTo>
                  <a:lnTo>
                    <a:pt x="1564" y="617"/>
                  </a:lnTo>
                  <a:lnTo>
                    <a:pt x="1547" y="601"/>
                  </a:lnTo>
                  <a:lnTo>
                    <a:pt x="1534" y="587"/>
                  </a:lnTo>
                  <a:lnTo>
                    <a:pt x="1520" y="574"/>
                  </a:lnTo>
                  <a:lnTo>
                    <a:pt x="1503" y="558"/>
                  </a:lnTo>
                  <a:lnTo>
                    <a:pt x="1495" y="548"/>
                  </a:lnTo>
                  <a:lnTo>
                    <a:pt x="1487" y="538"/>
                  </a:lnTo>
                  <a:lnTo>
                    <a:pt x="1481" y="530"/>
                  </a:lnTo>
                  <a:lnTo>
                    <a:pt x="1472" y="520"/>
                  </a:lnTo>
                  <a:lnTo>
                    <a:pt x="1441" y="491"/>
                  </a:lnTo>
                  <a:lnTo>
                    <a:pt x="1414" y="466"/>
                  </a:lnTo>
                  <a:lnTo>
                    <a:pt x="1387" y="441"/>
                  </a:lnTo>
                  <a:lnTo>
                    <a:pt x="1355" y="414"/>
                  </a:lnTo>
                  <a:lnTo>
                    <a:pt x="1343" y="404"/>
                  </a:lnTo>
                  <a:lnTo>
                    <a:pt x="1333" y="394"/>
                  </a:lnTo>
                  <a:lnTo>
                    <a:pt x="1324" y="384"/>
                  </a:lnTo>
                  <a:lnTo>
                    <a:pt x="1316" y="374"/>
                  </a:lnTo>
                  <a:lnTo>
                    <a:pt x="1300" y="351"/>
                  </a:lnTo>
                  <a:lnTo>
                    <a:pt x="1284" y="326"/>
                  </a:lnTo>
                  <a:lnTo>
                    <a:pt x="1270" y="308"/>
                  </a:lnTo>
                  <a:lnTo>
                    <a:pt x="1255" y="294"/>
                  </a:lnTo>
                  <a:lnTo>
                    <a:pt x="1241" y="279"/>
                  </a:lnTo>
                  <a:lnTo>
                    <a:pt x="1225" y="262"/>
                  </a:lnTo>
                  <a:lnTo>
                    <a:pt x="1210" y="244"/>
                  </a:lnTo>
                  <a:lnTo>
                    <a:pt x="1197" y="226"/>
                  </a:lnTo>
                  <a:lnTo>
                    <a:pt x="1191" y="218"/>
                  </a:lnTo>
                  <a:lnTo>
                    <a:pt x="1183" y="211"/>
                  </a:lnTo>
                  <a:lnTo>
                    <a:pt x="1175" y="205"/>
                  </a:lnTo>
                  <a:lnTo>
                    <a:pt x="1165" y="198"/>
                  </a:lnTo>
                  <a:lnTo>
                    <a:pt x="1153" y="192"/>
                  </a:lnTo>
                  <a:lnTo>
                    <a:pt x="1145" y="185"/>
                  </a:lnTo>
                  <a:lnTo>
                    <a:pt x="1136" y="177"/>
                  </a:lnTo>
                  <a:lnTo>
                    <a:pt x="1124" y="171"/>
                  </a:lnTo>
                  <a:lnTo>
                    <a:pt x="1102" y="159"/>
                  </a:lnTo>
                  <a:lnTo>
                    <a:pt x="1082" y="148"/>
                  </a:lnTo>
                  <a:lnTo>
                    <a:pt x="1064" y="137"/>
                  </a:lnTo>
                  <a:lnTo>
                    <a:pt x="1048" y="124"/>
                  </a:lnTo>
                  <a:lnTo>
                    <a:pt x="1015" y="97"/>
                  </a:lnTo>
                  <a:lnTo>
                    <a:pt x="980" y="65"/>
                  </a:lnTo>
                  <a:lnTo>
                    <a:pt x="961" y="49"/>
                  </a:lnTo>
                  <a:lnTo>
                    <a:pt x="944" y="32"/>
                  </a:lnTo>
                  <a:lnTo>
                    <a:pt x="930" y="15"/>
                  </a:lnTo>
                  <a:lnTo>
                    <a:pt x="916" y="0"/>
                  </a:lnTo>
                  <a:lnTo>
                    <a:pt x="916" y="0"/>
                  </a:lnTo>
                  <a:lnTo>
                    <a:pt x="905" y="14"/>
                  </a:lnTo>
                  <a:lnTo>
                    <a:pt x="895" y="28"/>
                  </a:lnTo>
                  <a:lnTo>
                    <a:pt x="886" y="40"/>
                  </a:lnTo>
                  <a:lnTo>
                    <a:pt x="878" y="53"/>
                  </a:lnTo>
                  <a:lnTo>
                    <a:pt x="865" y="80"/>
                  </a:lnTo>
                  <a:lnTo>
                    <a:pt x="852" y="113"/>
                  </a:lnTo>
                  <a:lnTo>
                    <a:pt x="845" y="126"/>
                  </a:lnTo>
                  <a:lnTo>
                    <a:pt x="837" y="137"/>
                  </a:lnTo>
                  <a:lnTo>
                    <a:pt x="833" y="143"/>
                  </a:lnTo>
                  <a:lnTo>
                    <a:pt x="831" y="148"/>
                  </a:lnTo>
                  <a:lnTo>
                    <a:pt x="828" y="156"/>
                  </a:lnTo>
                  <a:lnTo>
                    <a:pt x="828" y="163"/>
                  </a:lnTo>
                  <a:lnTo>
                    <a:pt x="826" y="187"/>
                  </a:lnTo>
                  <a:lnTo>
                    <a:pt x="822" y="210"/>
                  </a:lnTo>
                  <a:lnTo>
                    <a:pt x="820" y="220"/>
                  </a:lnTo>
                  <a:lnTo>
                    <a:pt x="813" y="227"/>
                  </a:lnTo>
                  <a:lnTo>
                    <a:pt x="809" y="230"/>
                  </a:lnTo>
                  <a:lnTo>
                    <a:pt x="806" y="232"/>
                  </a:lnTo>
                  <a:lnTo>
                    <a:pt x="802" y="234"/>
                  </a:lnTo>
                  <a:lnTo>
                    <a:pt x="796" y="235"/>
                  </a:lnTo>
                  <a:lnTo>
                    <a:pt x="786" y="234"/>
                  </a:lnTo>
                  <a:lnTo>
                    <a:pt x="774" y="231"/>
                  </a:lnTo>
                  <a:lnTo>
                    <a:pt x="764" y="228"/>
                  </a:lnTo>
                  <a:lnTo>
                    <a:pt x="754" y="225"/>
                  </a:lnTo>
                  <a:lnTo>
                    <a:pt x="750" y="240"/>
                  </a:lnTo>
                  <a:lnTo>
                    <a:pt x="744" y="254"/>
                  </a:lnTo>
                  <a:lnTo>
                    <a:pt x="738" y="267"/>
                  </a:lnTo>
                  <a:lnTo>
                    <a:pt x="729" y="280"/>
                  </a:lnTo>
                  <a:lnTo>
                    <a:pt x="712" y="306"/>
                  </a:lnTo>
                  <a:lnTo>
                    <a:pt x="693" y="335"/>
                  </a:lnTo>
                  <a:lnTo>
                    <a:pt x="653" y="318"/>
                  </a:lnTo>
                  <a:lnTo>
                    <a:pt x="617" y="303"/>
                  </a:lnTo>
                  <a:lnTo>
                    <a:pt x="600" y="296"/>
                  </a:lnTo>
                  <a:lnTo>
                    <a:pt x="581" y="291"/>
                  </a:lnTo>
                  <a:lnTo>
                    <a:pt x="561" y="289"/>
                  </a:lnTo>
                  <a:lnTo>
                    <a:pt x="540" y="287"/>
                  </a:lnTo>
                  <a:lnTo>
                    <a:pt x="535" y="245"/>
                  </a:lnTo>
                  <a:lnTo>
                    <a:pt x="542" y="226"/>
                  </a:lnTo>
                  <a:lnTo>
                    <a:pt x="551" y="210"/>
                  </a:lnTo>
                  <a:lnTo>
                    <a:pt x="558" y="192"/>
                  </a:lnTo>
                  <a:lnTo>
                    <a:pt x="565" y="175"/>
                  </a:lnTo>
                  <a:lnTo>
                    <a:pt x="565" y="175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97" name="Freeform 33"/>
            <p:cNvSpPr>
              <a:spLocks/>
            </p:cNvSpPr>
            <p:nvPr/>
          </p:nvSpPr>
          <p:spPr bwMode="auto">
            <a:xfrm>
              <a:off x="4013789" y="1790288"/>
              <a:ext cx="594805" cy="606662"/>
            </a:xfrm>
            <a:custGeom>
              <a:avLst/>
              <a:gdLst>
                <a:gd name="T0" fmla="*/ 457 w 2407"/>
                <a:gd name="T1" fmla="*/ 87 h 2459"/>
                <a:gd name="T2" fmla="*/ 344 w 2407"/>
                <a:gd name="T3" fmla="*/ 18 h 2459"/>
                <a:gd name="T4" fmla="*/ 275 w 2407"/>
                <a:gd name="T5" fmla="*/ 68 h 2459"/>
                <a:gd name="T6" fmla="*/ 110 w 2407"/>
                <a:gd name="T7" fmla="*/ 90 h 2459"/>
                <a:gd name="T8" fmla="*/ 54 w 2407"/>
                <a:gd name="T9" fmla="*/ 205 h 2459"/>
                <a:gd name="T10" fmla="*/ 8 w 2407"/>
                <a:gd name="T11" fmla="*/ 348 h 2459"/>
                <a:gd name="T12" fmla="*/ 58 w 2407"/>
                <a:gd name="T13" fmla="*/ 409 h 2459"/>
                <a:gd name="T14" fmla="*/ 114 w 2407"/>
                <a:gd name="T15" fmla="*/ 437 h 2459"/>
                <a:gd name="T16" fmla="*/ 242 w 2407"/>
                <a:gd name="T17" fmla="*/ 413 h 2459"/>
                <a:gd name="T18" fmla="*/ 310 w 2407"/>
                <a:gd name="T19" fmla="*/ 501 h 2459"/>
                <a:gd name="T20" fmla="*/ 154 w 2407"/>
                <a:gd name="T21" fmla="*/ 616 h 2459"/>
                <a:gd name="T22" fmla="*/ 154 w 2407"/>
                <a:gd name="T23" fmla="*/ 709 h 2459"/>
                <a:gd name="T24" fmla="*/ 289 w 2407"/>
                <a:gd name="T25" fmla="*/ 715 h 2459"/>
                <a:gd name="T26" fmla="*/ 270 w 2407"/>
                <a:gd name="T27" fmla="*/ 826 h 2459"/>
                <a:gd name="T28" fmla="*/ 366 w 2407"/>
                <a:gd name="T29" fmla="*/ 873 h 2459"/>
                <a:gd name="T30" fmla="*/ 423 w 2407"/>
                <a:gd name="T31" fmla="*/ 877 h 2459"/>
                <a:gd name="T32" fmla="*/ 563 w 2407"/>
                <a:gd name="T33" fmla="*/ 995 h 2459"/>
                <a:gd name="T34" fmla="*/ 704 w 2407"/>
                <a:gd name="T35" fmla="*/ 1065 h 2459"/>
                <a:gd name="T36" fmla="*/ 814 w 2407"/>
                <a:gd name="T37" fmla="*/ 1021 h 2459"/>
                <a:gd name="T38" fmla="*/ 821 w 2407"/>
                <a:gd name="T39" fmla="*/ 1146 h 2459"/>
                <a:gd name="T40" fmla="*/ 850 w 2407"/>
                <a:gd name="T41" fmla="*/ 1247 h 2459"/>
                <a:gd name="T42" fmla="*/ 909 w 2407"/>
                <a:gd name="T43" fmla="*/ 1410 h 2459"/>
                <a:gd name="T44" fmla="*/ 978 w 2407"/>
                <a:gd name="T45" fmla="*/ 1517 h 2459"/>
                <a:gd name="T46" fmla="*/ 916 w 2407"/>
                <a:gd name="T47" fmla="*/ 1615 h 2459"/>
                <a:gd name="T48" fmla="*/ 975 w 2407"/>
                <a:gd name="T49" fmla="*/ 1663 h 2459"/>
                <a:gd name="T50" fmla="*/ 996 w 2407"/>
                <a:gd name="T51" fmla="*/ 1816 h 2459"/>
                <a:gd name="T52" fmla="*/ 993 w 2407"/>
                <a:gd name="T53" fmla="*/ 1901 h 2459"/>
                <a:gd name="T54" fmla="*/ 1000 w 2407"/>
                <a:gd name="T55" fmla="*/ 1968 h 2459"/>
                <a:gd name="T56" fmla="*/ 1049 w 2407"/>
                <a:gd name="T57" fmla="*/ 2014 h 2459"/>
                <a:gd name="T58" fmla="*/ 1092 w 2407"/>
                <a:gd name="T59" fmla="*/ 2072 h 2459"/>
                <a:gd name="T60" fmla="*/ 1182 w 2407"/>
                <a:gd name="T61" fmla="*/ 2082 h 2459"/>
                <a:gd name="T62" fmla="*/ 1261 w 2407"/>
                <a:gd name="T63" fmla="*/ 2158 h 2459"/>
                <a:gd name="T64" fmla="*/ 1328 w 2407"/>
                <a:gd name="T65" fmla="*/ 2241 h 2459"/>
                <a:gd name="T66" fmla="*/ 1421 w 2407"/>
                <a:gd name="T67" fmla="*/ 2217 h 2459"/>
                <a:gd name="T68" fmla="*/ 1466 w 2407"/>
                <a:gd name="T69" fmla="*/ 2348 h 2459"/>
                <a:gd name="T70" fmla="*/ 1604 w 2407"/>
                <a:gd name="T71" fmla="*/ 2365 h 2459"/>
                <a:gd name="T72" fmla="*/ 1762 w 2407"/>
                <a:gd name="T73" fmla="*/ 2459 h 2459"/>
                <a:gd name="T74" fmla="*/ 1802 w 2407"/>
                <a:gd name="T75" fmla="*/ 2400 h 2459"/>
                <a:gd name="T76" fmla="*/ 1891 w 2407"/>
                <a:gd name="T77" fmla="*/ 2306 h 2459"/>
                <a:gd name="T78" fmla="*/ 1983 w 2407"/>
                <a:gd name="T79" fmla="*/ 2256 h 2459"/>
                <a:gd name="T80" fmla="*/ 2090 w 2407"/>
                <a:gd name="T81" fmla="*/ 2241 h 2459"/>
                <a:gd name="T82" fmla="*/ 2177 w 2407"/>
                <a:gd name="T83" fmla="*/ 2165 h 2459"/>
                <a:gd name="T84" fmla="*/ 2319 w 2407"/>
                <a:gd name="T85" fmla="*/ 2107 h 2459"/>
                <a:gd name="T86" fmla="*/ 2397 w 2407"/>
                <a:gd name="T87" fmla="*/ 1939 h 2459"/>
                <a:gd name="T88" fmla="*/ 2329 w 2407"/>
                <a:gd name="T89" fmla="*/ 1705 h 2459"/>
                <a:gd name="T90" fmla="*/ 2221 w 2407"/>
                <a:gd name="T91" fmla="*/ 1498 h 2459"/>
                <a:gd name="T92" fmla="*/ 2172 w 2407"/>
                <a:gd name="T93" fmla="*/ 1306 h 2459"/>
                <a:gd name="T94" fmla="*/ 2112 w 2407"/>
                <a:gd name="T95" fmla="*/ 1119 h 2459"/>
                <a:gd name="T96" fmla="*/ 2103 w 2407"/>
                <a:gd name="T97" fmla="*/ 986 h 2459"/>
                <a:gd name="T98" fmla="*/ 2005 w 2407"/>
                <a:gd name="T99" fmla="*/ 914 h 2459"/>
                <a:gd name="T100" fmla="*/ 1813 w 2407"/>
                <a:gd name="T101" fmla="*/ 777 h 2459"/>
                <a:gd name="T102" fmla="*/ 1660 w 2407"/>
                <a:gd name="T103" fmla="*/ 665 h 2459"/>
                <a:gd name="T104" fmla="*/ 1520 w 2407"/>
                <a:gd name="T105" fmla="*/ 574 h 2459"/>
                <a:gd name="T106" fmla="*/ 1324 w 2407"/>
                <a:gd name="T107" fmla="*/ 384 h 2459"/>
                <a:gd name="T108" fmla="*/ 1175 w 2407"/>
                <a:gd name="T109" fmla="*/ 205 h 2459"/>
                <a:gd name="T110" fmla="*/ 961 w 2407"/>
                <a:gd name="T111" fmla="*/ 49 h 2459"/>
                <a:gd name="T112" fmla="*/ 837 w 2407"/>
                <a:gd name="T113" fmla="*/ 137 h 2459"/>
                <a:gd name="T114" fmla="*/ 796 w 2407"/>
                <a:gd name="T115" fmla="*/ 235 h 2459"/>
                <a:gd name="T116" fmla="*/ 653 w 2407"/>
                <a:gd name="T117" fmla="*/ 318 h 2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07" h="2459">
                  <a:moveTo>
                    <a:pt x="565" y="175"/>
                  </a:moveTo>
                  <a:lnTo>
                    <a:pt x="552" y="168"/>
                  </a:lnTo>
                  <a:lnTo>
                    <a:pt x="542" y="161"/>
                  </a:lnTo>
                  <a:lnTo>
                    <a:pt x="533" y="152"/>
                  </a:lnTo>
                  <a:lnTo>
                    <a:pt x="525" y="143"/>
                  </a:lnTo>
                  <a:lnTo>
                    <a:pt x="517" y="133"/>
                  </a:lnTo>
                  <a:lnTo>
                    <a:pt x="510" y="123"/>
                  </a:lnTo>
                  <a:lnTo>
                    <a:pt x="499" y="113"/>
                  </a:lnTo>
                  <a:lnTo>
                    <a:pt x="489" y="104"/>
                  </a:lnTo>
                  <a:lnTo>
                    <a:pt x="478" y="97"/>
                  </a:lnTo>
                  <a:lnTo>
                    <a:pt x="467" y="92"/>
                  </a:lnTo>
                  <a:lnTo>
                    <a:pt x="457" y="87"/>
                  </a:lnTo>
                  <a:lnTo>
                    <a:pt x="447" y="83"/>
                  </a:lnTo>
                  <a:lnTo>
                    <a:pt x="425" y="74"/>
                  </a:lnTo>
                  <a:lnTo>
                    <a:pt x="402" y="63"/>
                  </a:lnTo>
                  <a:lnTo>
                    <a:pt x="393" y="55"/>
                  </a:lnTo>
                  <a:lnTo>
                    <a:pt x="385" y="49"/>
                  </a:lnTo>
                  <a:lnTo>
                    <a:pt x="379" y="42"/>
                  </a:lnTo>
                  <a:lnTo>
                    <a:pt x="371" y="34"/>
                  </a:lnTo>
                  <a:lnTo>
                    <a:pt x="365" y="28"/>
                  </a:lnTo>
                  <a:lnTo>
                    <a:pt x="358" y="23"/>
                  </a:lnTo>
                  <a:lnTo>
                    <a:pt x="354" y="20"/>
                  </a:lnTo>
                  <a:lnTo>
                    <a:pt x="349" y="19"/>
                  </a:lnTo>
                  <a:lnTo>
                    <a:pt x="344" y="18"/>
                  </a:lnTo>
                  <a:lnTo>
                    <a:pt x="339" y="18"/>
                  </a:lnTo>
                  <a:lnTo>
                    <a:pt x="333" y="18"/>
                  </a:lnTo>
                  <a:lnTo>
                    <a:pt x="328" y="19"/>
                  </a:lnTo>
                  <a:lnTo>
                    <a:pt x="323" y="21"/>
                  </a:lnTo>
                  <a:lnTo>
                    <a:pt x="318" y="24"/>
                  </a:lnTo>
                  <a:lnTo>
                    <a:pt x="310" y="32"/>
                  </a:lnTo>
                  <a:lnTo>
                    <a:pt x="304" y="39"/>
                  </a:lnTo>
                  <a:lnTo>
                    <a:pt x="296" y="48"/>
                  </a:lnTo>
                  <a:lnTo>
                    <a:pt x="289" y="57"/>
                  </a:lnTo>
                  <a:lnTo>
                    <a:pt x="285" y="62"/>
                  </a:lnTo>
                  <a:lnTo>
                    <a:pt x="280" y="64"/>
                  </a:lnTo>
                  <a:lnTo>
                    <a:pt x="275" y="68"/>
                  </a:lnTo>
                  <a:lnTo>
                    <a:pt x="270" y="70"/>
                  </a:lnTo>
                  <a:lnTo>
                    <a:pt x="254" y="75"/>
                  </a:lnTo>
                  <a:lnTo>
                    <a:pt x="238" y="79"/>
                  </a:lnTo>
                  <a:lnTo>
                    <a:pt x="225" y="80"/>
                  </a:lnTo>
                  <a:lnTo>
                    <a:pt x="211" y="82"/>
                  </a:lnTo>
                  <a:lnTo>
                    <a:pt x="181" y="83"/>
                  </a:lnTo>
                  <a:lnTo>
                    <a:pt x="148" y="87"/>
                  </a:lnTo>
                  <a:lnTo>
                    <a:pt x="137" y="87"/>
                  </a:lnTo>
                  <a:lnTo>
                    <a:pt x="124" y="87"/>
                  </a:lnTo>
                  <a:lnTo>
                    <a:pt x="119" y="87"/>
                  </a:lnTo>
                  <a:lnTo>
                    <a:pt x="114" y="88"/>
                  </a:lnTo>
                  <a:lnTo>
                    <a:pt x="110" y="90"/>
                  </a:lnTo>
                  <a:lnTo>
                    <a:pt x="105" y="94"/>
                  </a:lnTo>
                  <a:lnTo>
                    <a:pt x="100" y="102"/>
                  </a:lnTo>
                  <a:lnTo>
                    <a:pt x="98" y="109"/>
                  </a:lnTo>
                  <a:lnTo>
                    <a:pt x="97" y="118"/>
                  </a:lnTo>
                  <a:lnTo>
                    <a:pt x="95" y="126"/>
                  </a:lnTo>
                  <a:lnTo>
                    <a:pt x="95" y="134"/>
                  </a:lnTo>
                  <a:lnTo>
                    <a:pt x="94" y="143"/>
                  </a:lnTo>
                  <a:lnTo>
                    <a:pt x="92" y="152"/>
                  </a:lnTo>
                  <a:lnTo>
                    <a:pt x="88" y="161"/>
                  </a:lnTo>
                  <a:lnTo>
                    <a:pt x="74" y="180"/>
                  </a:lnTo>
                  <a:lnTo>
                    <a:pt x="60" y="196"/>
                  </a:lnTo>
                  <a:lnTo>
                    <a:pt x="54" y="205"/>
                  </a:lnTo>
                  <a:lnTo>
                    <a:pt x="49" y="215"/>
                  </a:lnTo>
                  <a:lnTo>
                    <a:pt x="46" y="225"/>
                  </a:lnTo>
                  <a:lnTo>
                    <a:pt x="45" y="236"/>
                  </a:lnTo>
                  <a:lnTo>
                    <a:pt x="45" y="296"/>
                  </a:lnTo>
                  <a:lnTo>
                    <a:pt x="45" y="301"/>
                  </a:lnTo>
                  <a:lnTo>
                    <a:pt x="43" y="306"/>
                  </a:lnTo>
                  <a:lnTo>
                    <a:pt x="41" y="311"/>
                  </a:lnTo>
                  <a:lnTo>
                    <a:pt x="38" y="316"/>
                  </a:lnTo>
                  <a:lnTo>
                    <a:pt x="31" y="324"/>
                  </a:lnTo>
                  <a:lnTo>
                    <a:pt x="23" y="331"/>
                  </a:lnTo>
                  <a:lnTo>
                    <a:pt x="14" y="339"/>
                  </a:lnTo>
                  <a:lnTo>
                    <a:pt x="8" y="348"/>
                  </a:lnTo>
                  <a:lnTo>
                    <a:pt x="4" y="351"/>
                  </a:lnTo>
                  <a:lnTo>
                    <a:pt x="3" y="356"/>
                  </a:lnTo>
                  <a:lnTo>
                    <a:pt x="1" y="361"/>
                  </a:lnTo>
                  <a:lnTo>
                    <a:pt x="0" y="368"/>
                  </a:lnTo>
                  <a:lnTo>
                    <a:pt x="1" y="384"/>
                  </a:lnTo>
                  <a:lnTo>
                    <a:pt x="5" y="398"/>
                  </a:lnTo>
                  <a:lnTo>
                    <a:pt x="9" y="412"/>
                  </a:lnTo>
                  <a:lnTo>
                    <a:pt x="11" y="427"/>
                  </a:lnTo>
                  <a:lnTo>
                    <a:pt x="11" y="427"/>
                  </a:lnTo>
                  <a:lnTo>
                    <a:pt x="30" y="422"/>
                  </a:lnTo>
                  <a:lnTo>
                    <a:pt x="49" y="413"/>
                  </a:lnTo>
                  <a:lnTo>
                    <a:pt x="58" y="409"/>
                  </a:lnTo>
                  <a:lnTo>
                    <a:pt x="68" y="407"/>
                  </a:lnTo>
                  <a:lnTo>
                    <a:pt x="78" y="404"/>
                  </a:lnTo>
                  <a:lnTo>
                    <a:pt x="88" y="403"/>
                  </a:lnTo>
                  <a:lnTo>
                    <a:pt x="92" y="404"/>
                  </a:lnTo>
                  <a:lnTo>
                    <a:pt x="94" y="407"/>
                  </a:lnTo>
                  <a:lnTo>
                    <a:pt x="97" y="409"/>
                  </a:lnTo>
                  <a:lnTo>
                    <a:pt x="98" y="413"/>
                  </a:lnTo>
                  <a:lnTo>
                    <a:pt x="100" y="423"/>
                  </a:lnTo>
                  <a:lnTo>
                    <a:pt x="100" y="433"/>
                  </a:lnTo>
                  <a:lnTo>
                    <a:pt x="105" y="436"/>
                  </a:lnTo>
                  <a:lnTo>
                    <a:pt x="112" y="438"/>
                  </a:lnTo>
                  <a:lnTo>
                    <a:pt x="114" y="437"/>
                  </a:lnTo>
                  <a:lnTo>
                    <a:pt x="118" y="436"/>
                  </a:lnTo>
                  <a:lnTo>
                    <a:pt x="120" y="434"/>
                  </a:lnTo>
                  <a:lnTo>
                    <a:pt x="123" y="432"/>
                  </a:lnTo>
                  <a:lnTo>
                    <a:pt x="127" y="427"/>
                  </a:lnTo>
                  <a:lnTo>
                    <a:pt x="132" y="422"/>
                  </a:lnTo>
                  <a:lnTo>
                    <a:pt x="146" y="415"/>
                  </a:lnTo>
                  <a:lnTo>
                    <a:pt x="158" y="410"/>
                  </a:lnTo>
                  <a:lnTo>
                    <a:pt x="171" y="407"/>
                  </a:lnTo>
                  <a:lnTo>
                    <a:pt x="186" y="405"/>
                  </a:lnTo>
                  <a:lnTo>
                    <a:pt x="210" y="407"/>
                  </a:lnTo>
                  <a:lnTo>
                    <a:pt x="231" y="410"/>
                  </a:lnTo>
                  <a:lnTo>
                    <a:pt x="242" y="413"/>
                  </a:lnTo>
                  <a:lnTo>
                    <a:pt x="252" y="417"/>
                  </a:lnTo>
                  <a:lnTo>
                    <a:pt x="262" y="420"/>
                  </a:lnTo>
                  <a:lnTo>
                    <a:pt x="272" y="425"/>
                  </a:lnTo>
                  <a:lnTo>
                    <a:pt x="281" y="431"/>
                  </a:lnTo>
                  <a:lnTo>
                    <a:pt x="289" y="437"/>
                  </a:lnTo>
                  <a:lnTo>
                    <a:pt x="297" y="444"/>
                  </a:lnTo>
                  <a:lnTo>
                    <a:pt x="305" y="452"/>
                  </a:lnTo>
                  <a:lnTo>
                    <a:pt x="311" y="461"/>
                  </a:lnTo>
                  <a:lnTo>
                    <a:pt x="318" y="469"/>
                  </a:lnTo>
                  <a:lnTo>
                    <a:pt x="323" y="479"/>
                  </a:lnTo>
                  <a:lnTo>
                    <a:pt x="328" y="491"/>
                  </a:lnTo>
                  <a:lnTo>
                    <a:pt x="310" y="501"/>
                  </a:lnTo>
                  <a:lnTo>
                    <a:pt x="295" y="511"/>
                  </a:lnTo>
                  <a:lnTo>
                    <a:pt x="281" y="521"/>
                  </a:lnTo>
                  <a:lnTo>
                    <a:pt x="269" y="532"/>
                  </a:lnTo>
                  <a:lnTo>
                    <a:pt x="255" y="543"/>
                  </a:lnTo>
                  <a:lnTo>
                    <a:pt x="241" y="555"/>
                  </a:lnTo>
                  <a:lnTo>
                    <a:pt x="226" y="565"/>
                  </a:lnTo>
                  <a:lnTo>
                    <a:pt x="210" y="575"/>
                  </a:lnTo>
                  <a:lnTo>
                    <a:pt x="192" y="581"/>
                  </a:lnTo>
                  <a:lnTo>
                    <a:pt x="174" y="586"/>
                  </a:lnTo>
                  <a:lnTo>
                    <a:pt x="166" y="599"/>
                  </a:lnTo>
                  <a:lnTo>
                    <a:pt x="159" y="612"/>
                  </a:lnTo>
                  <a:lnTo>
                    <a:pt x="154" y="616"/>
                  </a:lnTo>
                  <a:lnTo>
                    <a:pt x="149" y="619"/>
                  </a:lnTo>
                  <a:lnTo>
                    <a:pt x="144" y="620"/>
                  </a:lnTo>
                  <a:lnTo>
                    <a:pt x="139" y="622"/>
                  </a:lnTo>
                  <a:lnTo>
                    <a:pt x="128" y="625"/>
                  </a:lnTo>
                  <a:lnTo>
                    <a:pt x="117" y="628"/>
                  </a:lnTo>
                  <a:lnTo>
                    <a:pt x="120" y="648"/>
                  </a:lnTo>
                  <a:lnTo>
                    <a:pt x="123" y="664"/>
                  </a:lnTo>
                  <a:lnTo>
                    <a:pt x="125" y="680"/>
                  </a:lnTo>
                  <a:lnTo>
                    <a:pt x="127" y="699"/>
                  </a:lnTo>
                  <a:lnTo>
                    <a:pt x="127" y="699"/>
                  </a:lnTo>
                  <a:lnTo>
                    <a:pt x="142" y="704"/>
                  </a:lnTo>
                  <a:lnTo>
                    <a:pt x="154" y="709"/>
                  </a:lnTo>
                  <a:lnTo>
                    <a:pt x="167" y="714"/>
                  </a:lnTo>
                  <a:lnTo>
                    <a:pt x="178" y="719"/>
                  </a:lnTo>
                  <a:lnTo>
                    <a:pt x="190" y="724"/>
                  </a:lnTo>
                  <a:lnTo>
                    <a:pt x="202" y="728"/>
                  </a:lnTo>
                  <a:lnTo>
                    <a:pt x="216" y="730"/>
                  </a:lnTo>
                  <a:lnTo>
                    <a:pt x="230" y="732"/>
                  </a:lnTo>
                  <a:lnTo>
                    <a:pt x="241" y="730"/>
                  </a:lnTo>
                  <a:lnTo>
                    <a:pt x="251" y="728"/>
                  </a:lnTo>
                  <a:lnTo>
                    <a:pt x="261" y="725"/>
                  </a:lnTo>
                  <a:lnTo>
                    <a:pt x="270" y="722"/>
                  </a:lnTo>
                  <a:lnTo>
                    <a:pt x="280" y="719"/>
                  </a:lnTo>
                  <a:lnTo>
                    <a:pt x="289" y="715"/>
                  </a:lnTo>
                  <a:lnTo>
                    <a:pt x="299" y="714"/>
                  </a:lnTo>
                  <a:lnTo>
                    <a:pt x="310" y="713"/>
                  </a:lnTo>
                  <a:lnTo>
                    <a:pt x="330" y="713"/>
                  </a:lnTo>
                  <a:lnTo>
                    <a:pt x="330" y="763"/>
                  </a:lnTo>
                  <a:lnTo>
                    <a:pt x="330" y="769"/>
                  </a:lnTo>
                  <a:lnTo>
                    <a:pt x="329" y="776"/>
                  </a:lnTo>
                  <a:lnTo>
                    <a:pt x="328" y="781"/>
                  </a:lnTo>
                  <a:lnTo>
                    <a:pt x="325" y="784"/>
                  </a:lnTo>
                  <a:lnTo>
                    <a:pt x="319" y="793"/>
                  </a:lnTo>
                  <a:lnTo>
                    <a:pt x="310" y="801"/>
                  </a:lnTo>
                  <a:lnTo>
                    <a:pt x="290" y="813"/>
                  </a:lnTo>
                  <a:lnTo>
                    <a:pt x="270" y="826"/>
                  </a:lnTo>
                  <a:lnTo>
                    <a:pt x="270" y="857"/>
                  </a:lnTo>
                  <a:lnTo>
                    <a:pt x="334" y="857"/>
                  </a:lnTo>
                  <a:lnTo>
                    <a:pt x="334" y="862"/>
                  </a:lnTo>
                  <a:lnTo>
                    <a:pt x="335" y="867"/>
                  </a:lnTo>
                  <a:lnTo>
                    <a:pt x="338" y="872"/>
                  </a:lnTo>
                  <a:lnTo>
                    <a:pt x="341" y="876"/>
                  </a:lnTo>
                  <a:lnTo>
                    <a:pt x="345" y="880"/>
                  </a:lnTo>
                  <a:lnTo>
                    <a:pt x="350" y="883"/>
                  </a:lnTo>
                  <a:lnTo>
                    <a:pt x="354" y="886"/>
                  </a:lnTo>
                  <a:lnTo>
                    <a:pt x="360" y="887"/>
                  </a:lnTo>
                  <a:lnTo>
                    <a:pt x="363" y="880"/>
                  </a:lnTo>
                  <a:lnTo>
                    <a:pt x="366" y="873"/>
                  </a:lnTo>
                  <a:lnTo>
                    <a:pt x="371" y="867"/>
                  </a:lnTo>
                  <a:lnTo>
                    <a:pt x="375" y="861"/>
                  </a:lnTo>
                  <a:lnTo>
                    <a:pt x="382" y="857"/>
                  </a:lnTo>
                  <a:lnTo>
                    <a:pt x="388" y="853"/>
                  </a:lnTo>
                  <a:lnTo>
                    <a:pt x="394" y="851"/>
                  </a:lnTo>
                  <a:lnTo>
                    <a:pt x="402" y="850"/>
                  </a:lnTo>
                  <a:lnTo>
                    <a:pt x="407" y="851"/>
                  </a:lnTo>
                  <a:lnTo>
                    <a:pt x="410" y="852"/>
                  </a:lnTo>
                  <a:lnTo>
                    <a:pt x="413" y="856"/>
                  </a:lnTo>
                  <a:lnTo>
                    <a:pt x="415" y="860"/>
                  </a:lnTo>
                  <a:lnTo>
                    <a:pt x="419" y="867"/>
                  </a:lnTo>
                  <a:lnTo>
                    <a:pt x="423" y="877"/>
                  </a:lnTo>
                  <a:lnTo>
                    <a:pt x="481" y="877"/>
                  </a:lnTo>
                  <a:lnTo>
                    <a:pt x="484" y="877"/>
                  </a:lnTo>
                  <a:lnTo>
                    <a:pt x="488" y="878"/>
                  </a:lnTo>
                  <a:lnTo>
                    <a:pt x="492" y="880"/>
                  </a:lnTo>
                  <a:lnTo>
                    <a:pt x="494" y="882"/>
                  </a:lnTo>
                  <a:lnTo>
                    <a:pt x="498" y="888"/>
                  </a:lnTo>
                  <a:lnTo>
                    <a:pt x="502" y="896"/>
                  </a:lnTo>
                  <a:lnTo>
                    <a:pt x="506" y="912"/>
                  </a:lnTo>
                  <a:lnTo>
                    <a:pt x="513" y="930"/>
                  </a:lnTo>
                  <a:lnTo>
                    <a:pt x="530" y="954"/>
                  </a:lnTo>
                  <a:lnTo>
                    <a:pt x="546" y="975"/>
                  </a:lnTo>
                  <a:lnTo>
                    <a:pt x="563" y="995"/>
                  </a:lnTo>
                  <a:lnTo>
                    <a:pt x="585" y="1016"/>
                  </a:lnTo>
                  <a:lnTo>
                    <a:pt x="601" y="1035"/>
                  </a:lnTo>
                  <a:lnTo>
                    <a:pt x="616" y="1054"/>
                  </a:lnTo>
                  <a:lnTo>
                    <a:pt x="625" y="1062"/>
                  </a:lnTo>
                  <a:lnTo>
                    <a:pt x="634" y="1067"/>
                  </a:lnTo>
                  <a:lnTo>
                    <a:pt x="639" y="1069"/>
                  </a:lnTo>
                  <a:lnTo>
                    <a:pt x="644" y="1070"/>
                  </a:lnTo>
                  <a:lnTo>
                    <a:pt x="650" y="1072"/>
                  </a:lnTo>
                  <a:lnTo>
                    <a:pt x="656" y="1072"/>
                  </a:lnTo>
                  <a:lnTo>
                    <a:pt x="673" y="1070"/>
                  </a:lnTo>
                  <a:lnTo>
                    <a:pt x="688" y="1068"/>
                  </a:lnTo>
                  <a:lnTo>
                    <a:pt x="704" y="1065"/>
                  </a:lnTo>
                  <a:lnTo>
                    <a:pt x="720" y="1064"/>
                  </a:lnTo>
                  <a:lnTo>
                    <a:pt x="729" y="1064"/>
                  </a:lnTo>
                  <a:lnTo>
                    <a:pt x="735" y="1063"/>
                  </a:lnTo>
                  <a:lnTo>
                    <a:pt x="743" y="1060"/>
                  </a:lnTo>
                  <a:lnTo>
                    <a:pt x="749" y="1058"/>
                  </a:lnTo>
                  <a:lnTo>
                    <a:pt x="761" y="1052"/>
                  </a:lnTo>
                  <a:lnTo>
                    <a:pt x="772" y="1044"/>
                  </a:lnTo>
                  <a:lnTo>
                    <a:pt x="783" y="1037"/>
                  </a:lnTo>
                  <a:lnTo>
                    <a:pt x="794" y="1029"/>
                  </a:lnTo>
                  <a:lnTo>
                    <a:pt x="801" y="1027"/>
                  </a:lnTo>
                  <a:lnTo>
                    <a:pt x="807" y="1023"/>
                  </a:lnTo>
                  <a:lnTo>
                    <a:pt x="814" y="1021"/>
                  </a:lnTo>
                  <a:lnTo>
                    <a:pt x="822" y="1019"/>
                  </a:lnTo>
                  <a:lnTo>
                    <a:pt x="830" y="1039"/>
                  </a:lnTo>
                  <a:lnTo>
                    <a:pt x="836" y="1057"/>
                  </a:lnTo>
                  <a:lnTo>
                    <a:pt x="838" y="1065"/>
                  </a:lnTo>
                  <a:lnTo>
                    <a:pt x="840" y="1074"/>
                  </a:lnTo>
                  <a:lnTo>
                    <a:pt x="841" y="1084"/>
                  </a:lnTo>
                  <a:lnTo>
                    <a:pt x="841" y="1094"/>
                  </a:lnTo>
                  <a:lnTo>
                    <a:pt x="840" y="1107"/>
                  </a:lnTo>
                  <a:lnTo>
                    <a:pt x="836" y="1117"/>
                  </a:lnTo>
                  <a:lnTo>
                    <a:pt x="832" y="1127"/>
                  </a:lnTo>
                  <a:lnTo>
                    <a:pt x="827" y="1137"/>
                  </a:lnTo>
                  <a:lnTo>
                    <a:pt x="821" y="1146"/>
                  </a:lnTo>
                  <a:lnTo>
                    <a:pt x="817" y="1156"/>
                  </a:lnTo>
                  <a:lnTo>
                    <a:pt x="813" y="1166"/>
                  </a:lnTo>
                  <a:lnTo>
                    <a:pt x="812" y="1178"/>
                  </a:lnTo>
                  <a:lnTo>
                    <a:pt x="812" y="1182"/>
                  </a:lnTo>
                  <a:lnTo>
                    <a:pt x="813" y="1185"/>
                  </a:lnTo>
                  <a:lnTo>
                    <a:pt x="816" y="1187"/>
                  </a:lnTo>
                  <a:lnTo>
                    <a:pt x="817" y="1190"/>
                  </a:lnTo>
                  <a:lnTo>
                    <a:pt x="823" y="1193"/>
                  </a:lnTo>
                  <a:lnTo>
                    <a:pt x="828" y="1200"/>
                  </a:lnTo>
                  <a:lnTo>
                    <a:pt x="838" y="1216"/>
                  </a:lnTo>
                  <a:lnTo>
                    <a:pt x="845" y="1231"/>
                  </a:lnTo>
                  <a:lnTo>
                    <a:pt x="850" y="1247"/>
                  </a:lnTo>
                  <a:lnTo>
                    <a:pt x="857" y="1265"/>
                  </a:lnTo>
                  <a:lnTo>
                    <a:pt x="862" y="1281"/>
                  </a:lnTo>
                  <a:lnTo>
                    <a:pt x="867" y="1296"/>
                  </a:lnTo>
                  <a:lnTo>
                    <a:pt x="870" y="1310"/>
                  </a:lnTo>
                  <a:lnTo>
                    <a:pt x="872" y="1324"/>
                  </a:lnTo>
                  <a:lnTo>
                    <a:pt x="876" y="1338"/>
                  </a:lnTo>
                  <a:lnTo>
                    <a:pt x="881" y="1351"/>
                  </a:lnTo>
                  <a:lnTo>
                    <a:pt x="887" y="1365"/>
                  </a:lnTo>
                  <a:lnTo>
                    <a:pt x="896" y="1379"/>
                  </a:lnTo>
                  <a:lnTo>
                    <a:pt x="902" y="1389"/>
                  </a:lnTo>
                  <a:lnTo>
                    <a:pt x="906" y="1399"/>
                  </a:lnTo>
                  <a:lnTo>
                    <a:pt x="909" y="1410"/>
                  </a:lnTo>
                  <a:lnTo>
                    <a:pt x="910" y="1421"/>
                  </a:lnTo>
                  <a:lnTo>
                    <a:pt x="912" y="1432"/>
                  </a:lnTo>
                  <a:lnTo>
                    <a:pt x="914" y="1442"/>
                  </a:lnTo>
                  <a:lnTo>
                    <a:pt x="917" y="1453"/>
                  </a:lnTo>
                  <a:lnTo>
                    <a:pt x="922" y="1463"/>
                  </a:lnTo>
                  <a:lnTo>
                    <a:pt x="937" y="1473"/>
                  </a:lnTo>
                  <a:lnTo>
                    <a:pt x="955" y="1482"/>
                  </a:lnTo>
                  <a:lnTo>
                    <a:pt x="961" y="1488"/>
                  </a:lnTo>
                  <a:lnTo>
                    <a:pt x="966" y="1496"/>
                  </a:lnTo>
                  <a:lnTo>
                    <a:pt x="971" y="1502"/>
                  </a:lnTo>
                  <a:lnTo>
                    <a:pt x="975" y="1510"/>
                  </a:lnTo>
                  <a:lnTo>
                    <a:pt x="978" y="1517"/>
                  </a:lnTo>
                  <a:lnTo>
                    <a:pt x="979" y="1525"/>
                  </a:lnTo>
                  <a:lnTo>
                    <a:pt x="980" y="1533"/>
                  </a:lnTo>
                  <a:lnTo>
                    <a:pt x="981" y="1542"/>
                  </a:lnTo>
                  <a:lnTo>
                    <a:pt x="980" y="1551"/>
                  </a:lnTo>
                  <a:lnTo>
                    <a:pt x="979" y="1559"/>
                  </a:lnTo>
                  <a:lnTo>
                    <a:pt x="975" y="1565"/>
                  </a:lnTo>
                  <a:lnTo>
                    <a:pt x="971" y="1571"/>
                  </a:lnTo>
                  <a:lnTo>
                    <a:pt x="961" y="1581"/>
                  </a:lnTo>
                  <a:lnTo>
                    <a:pt x="949" y="1591"/>
                  </a:lnTo>
                  <a:lnTo>
                    <a:pt x="935" y="1600"/>
                  </a:lnTo>
                  <a:lnTo>
                    <a:pt x="921" y="1609"/>
                  </a:lnTo>
                  <a:lnTo>
                    <a:pt x="916" y="1615"/>
                  </a:lnTo>
                  <a:lnTo>
                    <a:pt x="910" y="1621"/>
                  </a:lnTo>
                  <a:lnTo>
                    <a:pt x="906" y="1628"/>
                  </a:lnTo>
                  <a:lnTo>
                    <a:pt x="902" y="1635"/>
                  </a:lnTo>
                  <a:lnTo>
                    <a:pt x="912" y="1641"/>
                  </a:lnTo>
                  <a:lnTo>
                    <a:pt x="922" y="1644"/>
                  </a:lnTo>
                  <a:lnTo>
                    <a:pt x="934" y="1646"/>
                  </a:lnTo>
                  <a:lnTo>
                    <a:pt x="944" y="1648"/>
                  </a:lnTo>
                  <a:lnTo>
                    <a:pt x="954" y="1650"/>
                  </a:lnTo>
                  <a:lnTo>
                    <a:pt x="963" y="1654"/>
                  </a:lnTo>
                  <a:lnTo>
                    <a:pt x="966" y="1656"/>
                  </a:lnTo>
                  <a:lnTo>
                    <a:pt x="971" y="1659"/>
                  </a:lnTo>
                  <a:lnTo>
                    <a:pt x="975" y="1663"/>
                  </a:lnTo>
                  <a:lnTo>
                    <a:pt x="979" y="1666"/>
                  </a:lnTo>
                  <a:lnTo>
                    <a:pt x="981" y="1673"/>
                  </a:lnTo>
                  <a:lnTo>
                    <a:pt x="984" y="1679"/>
                  </a:lnTo>
                  <a:lnTo>
                    <a:pt x="984" y="1685"/>
                  </a:lnTo>
                  <a:lnTo>
                    <a:pt x="984" y="1692"/>
                  </a:lnTo>
                  <a:lnTo>
                    <a:pt x="981" y="1705"/>
                  </a:lnTo>
                  <a:lnTo>
                    <a:pt x="981" y="1720"/>
                  </a:lnTo>
                  <a:lnTo>
                    <a:pt x="986" y="1749"/>
                  </a:lnTo>
                  <a:lnTo>
                    <a:pt x="991" y="1776"/>
                  </a:lnTo>
                  <a:lnTo>
                    <a:pt x="994" y="1788"/>
                  </a:lnTo>
                  <a:lnTo>
                    <a:pt x="995" y="1801"/>
                  </a:lnTo>
                  <a:lnTo>
                    <a:pt x="996" y="1816"/>
                  </a:lnTo>
                  <a:lnTo>
                    <a:pt x="996" y="1831"/>
                  </a:lnTo>
                  <a:lnTo>
                    <a:pt x="996" y="1838"/>
                  </a:lnTo>
                  <a:lnTo>
                    <a:pt x="995" y="1845"/>
                  </a:lnTo>
                  <a:lnTo>
                    <a:pt x="993" y="1850"/>
                  </a:lnTo>
                  <a:lnTo>
                    <a:pt x="990" y="1856"/>
                  </a:lnTo>
                  <a:lnTo>
                    <a:pt x="988" y="1861"/>
                  </a:lnTo>
                  <a:lnTo>
                    <a:pt x="986" y="1867"/>
                  </a:lnTo>
                  <a:lnTo>
                    <a:pt x="984" y="1873"/>
                  </a:lnTo>
                  <a:lnTo>
                    <a:pt x="984" y="1880"/>
                  </a:lnTo>
                  <a:lnTo>
                    <a:pt x="985" y="1889"/>
                  </a:lnTo>
                  <a:lnTo>
                    <a:pt x="989" y="1895"/>
                  </a:lnTo>
                  <a:lnTo>
                    <a:pt x="993" y="1901"/>
                  </a:lnTo>
                  <a:lnTo>
                    <a:pt x="998" y="1907"/>
                  </a:lnTo>
                  <a:lnTo>
                    <a:pt x="1004" y="1912"/>
                  </a:lnTo>
                  <a:lnTo>
                    <a:pt x="1008" y="1919"/>
                  </a:lnTo>
                  <a:lnTo>
                    <a:pt x="1012" y="1926"/>
                  </a:lnTo>
                  <a:lnTo>
                    <a:pt x="1013" y="1934"/>
                  </a:lnTo>
                  <a:lnTo>
                    <a:pt x="1013" y="1940"/>
                  </a:lnTo>
                  <a:lnTo>
                    <a:pt x="1010" y="1945"/>
                  </a:lnTo>
                  <a:lnTo>
                    <a:pt x="1009" y="1950"/>
                  </a:lnTo>
                  <a:lnTo>
                    <a:pt x="1007" y="1954"/>
                  </a:lnTo>
                  <a:lnTo>
                    <a:pt x="1004" y="1959"/>
                  </a:lnTo>
                  <a:lnTo>
                    <a:pt x="1001" y="1963"/>
                  </a:lnTo>
                  <a:lnTo>
                    <a:pt x="1000" y="1968"/>
                  </a:lnTo>
                  <a:lnTo>
                    <a:pt x="1000" y="1974"/>
                  </a:lnTo>
                  <a:lnTo>
                    <a:pt x="1000" y="1978"/>
                  </a:lnTo>
                  <a:lnTo>
                    <a:pt x="1001" y="1981"/>
                  </a:lnTo>
                  <a:lnTo>
                    <a:pt x="1003" y="1984"/>
                  </a:lnTo>
                  <a:lnTo>
                    <a:pt x="1004" y="1986"/>
                  </a:lnTo>
                  <a:lnTo>
                    <a:pt x="1010" y="1990"/>
                  </a:lnTo>
                  <a:lnTo>
                    <a:pt x="1017" y="1994"/>
                  </a:lnTo>
                  <a:lnTo>
                    <a:pt x="1024" y="1996"/>
                  </a:lnTo>
                  <a:lnTo>
                    <a:pt x="1032" y="1999"/>
                  </a:lnTo>
                  <a:lnTo>
                    <a:pt x="1038" y="2003"/>
                  </a:lnTo>
                  <a:lnTo>
                    <a:pt x="1044" y="2008"/>
                  </a:lnTo>
                  <a:lnTo>
                    <a:pt x="1049" y="2014"/>
                  </a:lnTo>
                  <a:lnTo>
                    <a:pt x="1052" y="2019"/>
                  </a:lnTo>
                  <a:lnTo>
                    <a:pt x="1054" y="2025"/>
                  </a:lnTo>
                  <a:lnTo>
                    <a:pt x="1057" y="2032"/>
                  </a:lnTo>
                  <a:lnTo>
                    <a:pt x="1058" y="2037"/>
                  </a:lnTo>
                  <a:lnTo>
                    <a:pt x="1060" y="2043"/>
                  </a:lnTo>
                  <a:lnTo>
                    <a:pt x="1064" y="2048"/>
                  </a:lnTo>
                  <a:lnTo>
                    <a:pt x="1068" y="2053"/>
                  </a:lnTo>
                  <a:lnTo>
                    <a:pt x="1077" y="2058"/>
                  </a:lnTo>
                  <a:lnTo>
                    <a:pt x="1084" y="2063"/>
                  </a:lnTo>
                  <a:lnTo>
                    <a:pt x="1087" y="2065"/>
                  </a:lnTo>
                  <a:lnTo>
                    <a:pt x="1089" y="2068"/>
                  </a:lnTo>
                  <a:lnTo>
                    <a:pt x="1092" y="2072"/>
                  </a:lnTo>
                  <a:lnTo>
                    <a:pt x="1092" y="2077"/>
                  </a:lnTo>
                  <a:lnTo>
                    <a:pt x="1092" y="2129"/>
                  </a:lnTo>
                  <a:lnTo>
                    <a:pt x="1104" y="2122"/>
                  </a:lnTo>
                  <a:lnTo>
                    <a:pt x="1116" y="2114"/>
                  </a:lnTo>
                  <a:lnTo>
                    <a:pt x="1126" y="2107"/>
                  </a:lnTo>
                  <a:lnTo>
                    <a:pt x="1136" y="2099"/>
                  </a:lnTo>
                  <a:lnTo>
                    <a:pt x="1146" y="2093"/>
                  </a:lnTo>
                  <a:lnTo>
                    <a:pt x="1156" y="2087"/>
                  </a:lnTo>
                  <a:lnTo>
                    <a:pt x="1162" y="2086"/>
                  </a:lnTo>
                  <a:lnTo>
                    <a:pt x="1168" y="2083"/>
                  </a:lnTo>
                  <a:lnTo>
                    <a:pt x="1175" y="2083"/>
                  </a:lnTo>
                  <a:lnTo>
                    <a:pt x="1182" y="2082"/>
                  </a:lnTo>
                  <a:lnTo>
                    <a:pt x="1186" y="2083"/>
                  </a:lnTo>
                  <a:lnTo>
                    <a:pt x="1190" y="2084"/>
                  </a:lnTo>
                  <a:lnTo>
                    <a:pt x="1192" y="2087"/>
                  </a:lnTo>
                  <a:lnTo>
                    <a:pt x="1195" y="2091"/>
                  </a:lnTo>
                  <a:lnTo>
                    <a:pt x="1200" y="2097"/>
                  </a:lnTo>
                  <a:lnTo>
                    <a:pt x="1206" y="2103"/>
                  </a:lnTo>
                  <a:lnTo>
                    <a:pt x="1224" y="2114"/>
                  </a:lnTo>
                  <a:lnTo>
                    <a:pt x="1240" y="2126"/>
                  </a:lnTo>
                  <a:lnTo>
                    <a:pt x="1246" y="2133"/>
                  </a:lnTo>
                  <a:lnTo>
                    <a:pt x="1252" y="2139"/>
                  </a:lnTo>
                  <a:lnTo>
                    <a:pt x="1258" y="2148"/>
                  </a:lnTo>
                  <a:lnTo>
                    <a:pt x="1261" y="2158"/>
                  </a:lnTo>
                  <a:lnTo>
                    <a:pt x="1266" y="2173"/>
                  </a:lnTo>
                  <a:lnTo>
                    <a:pt x="1271" y="2188"/>
                  </a:lnTo>
                  <a:lnTo>
                    <a:pt x="1278" y="2202"/>
                  </a:lnTo>
                  <a:lnTo>
                    <a:pt x="1284" y="2215"/>
                  </a:lnTo>
                  <a:lnTo>
                    <a:pt x="1288" y="2220"/>
                  </a:lnTo>
                  <a:lnTo>
                    <a:pt x="1293" y="2225"/>
                  </a:lnTo>
                  <a:lnTo>
                    <a:pt x="1296" y="2230"/>
                  </a:lnTo>
                  <a:lnTo>
                    <a:pt x="1301" y="2234"/>
                  </a:lnTo>
                  <a:lnTo>
                    <a:pt x="1308" y="2236"/>
                  </a:lnTo>
                  <a:lnTo>
                    <a:pt x="1314" y="2239"/>
                  </a:lnTo>
                  <a:lnTo>
                    <a:pt x="1320" y="2240"/>
                  </a:lnTo>
                  <a:lnTo>
                    <a:pt x="1328" y="2241"/>
                  </a:lnTo>
                  <a:lnTo>
                    <a:pt x="1339" y="2240"/>
                  </a:lnTo>
                  <a:lnTo>
                    <a:pt x="1348" y="2236"/>
                  </a:lnTo>
                  <a:lnTo>
                    <a:pt x="1358" y="2231"/>
                  </a:lnTo>
                  <a:lnTo>
                    <a:pt x="1365" y="2226"/>
                  </a:lnTo>
                  <a:lnTo>
                    <a:pt x="1374" y="2221"/>
                  </a:lnTo>
                  <a:lnTo>
                    <a:pt x="1383" y="2216"/>
                  </a:lnTo>
                  <a:lnTo>
                    <a:pt x="1393" y="2212"/>
                  </a:lnTo>
                  <a:lnTo>
                    <a:pt x="1404" y="2211"/>
                  </a:lnTo>
                  <a:lnTo>
                    <a:pt x="1409" y="2212"/>
                  </a:lnTo>
                  <a:lnTo>
                    <a:pt x="1413" y="2214"/>
                  </a:lnTo>
                  <a:lnTo>
                    <a:pt x="1417" y="2215"/>
                  </a:lnTo>
                  <a:lnTo>
                    <a:pt x="1421" y="2217"/>
                  </a:lnTo>
                  <a:lnTo>
                    <a:pt x="1427" y="2224"/>
                  </a:lnTo>
                  <a:lnTo>
                    <a:pt x="1432" y="2231"/>
                  </a:lnTo>
                  <a:lnTo>
                    <a:pt x="1434" y="2241"/>
                  </a:lnTo>
                  <a:lnTo>
                    <a:pt x="1437" y="2251"/>
                  </a:lnTo>
                  <a:lnTo>
                    <a:pt x="1438" y="2261"/>
                  </a:lnTo>
                  <a:lnTo>
                    <a:pt x="1438" y="2271"/>
                  </a:lnTo>
                  <a:lnTo>
                    <a:pt x="1438" y="2309"/>
                  </a:lnTo>
                  <a:lnTo>
                    <a:pt x="1439" y="2318"/>
                  </a:lnTo>
                  <a:lnTo>
                    <a:pt x="1442" y="2325"/>
                  </a:lnTo>
                  <a:lnTo>
                    <a:pt x="1447" y="2331"/>
                  </a:lnTo>
                  <a:lnTo>
                    <a:pt x="1452" y="2336"/>
                  </a:lnTo>
                  <a:lnTo>
                    <a:pt x="1466" y="2348"/>
                  </a:lnTo>
                  <a:lnTo>
                    <a:pt x="1478" y="2359"/>
                  </a:lnTo>
                  <a:lnTo>
                    <a:pt x="1478" y="2359"/>
                  </a:lnTo>
                  <a:lnTo>
                    <a:pt x="1496" y="2363"/>
                  </a:lnTo>
                  <a:lnTo>
                    <a:pt x="1512" y="2368"/>
                  </a:lnTo>
                  <a:lnTo>
                    <a:pt x="1529" y="2372"/>
                  </a:lnTo>
                  <a:lnTo>
                    <a:pt x="1547" y="2373"/>
                  </a:lnTo>
                  <a:lnTo>
                    <a:pt x="1565" y="2365"/>
                  </a:lnTo>
                  <a:lnTo>
                    <a:pt x="1584" y="2357"/>
                  </a:lnTo>
                  <a:lnTo>
                    <a:pt x="1590" y="2358"/>
                  </a:lnTo>
                  <a:lnTo>
                    <a:pt x="1595" y="2359"/>
                  </a:lnTo>
                  <a:lnTo>
                    <a:pt x="1600" y="2362"/>
                  </a:lnTo>
                  <a:lnTo>
                    <a:pt x="1604" y="2365"/>
                  </a:lnTo>
                  <a:lnTo>
                    <a:pt x="1613" y="2374"/>
                  </a:lnTo>
                  <a:lnTo>
                    <a:pt x="1621" y="2383"/>
                  </a:lnTo>
                  <a:lnTo>
                    <a:pt x="1639" y="2403"/>
                  </a:lnTo>
                  <a:lnTo>
                    <a:pt x="1654" y="2422"/>
                  </a:lnTo>
                  <a:lnTo>
                    <a:pt x="1662" y="2431"/>
                  </a:lnTo>
                  <a:lnTo>
                    <a:pt x="1669" y="2439"/>
                  </a:lnTo>
                  <a:lnTo>
                    <a:pt x="1679" y="2448"/>
                  </a:lnTo>
                  <a:lnTo>
                    <a:pt x="1689" y="2457"/>
                  </a:lnTo>
                  <a:lnTo>
                    <a:pt x="1689" y="2457"/>
                  </a:lnTo>
                  <a:lnTo>
                    <a:pt x="1723" y="2457"/>
                  </a:lnTo>
                  <a:lnTo>
                    <a:pt x="1743" y="2458"/>
                  </a:lnTo>
                  <a:lnTo>
                    <a:pt x="1762" y="2459"/>
                  </a:lnTo>
                  <a:lnTo>
                    <a:pt x="1771" y="2458"/>
                  </a:lnTo>
                  <a:lnTo>
                    <a:pt x="1778" y="2456"/>
                  </a:lnTo>
                  <a:lnTo>
                    <a:pt x="1781" y="2454"/>
                  </a:lnTo>
                  <a:lnTo>
                    <a:pt x="1785" y="2452"/>
                  </a:lnTo>
                  <a:lnTo>
                    <a:pt x="1787" y="2448"/>
                  </a:lnTo>
                  <a:lnTo>
                    <a:pt x="1790" y="2444"/>
                  </a:lnTo>
                  <a:lnTo>
                    <a:pt x="1793" y="2437"/>
                  </a:lnTo>
                  <a:lnTo>
                    <a:pt x="1796" y="2429"/>
                  </a:lnTo>
                  <a:lnTo>
                    <a:pt x="1797" y="2422"/>
                  </a:lnTo>
                  <a:lnTo>
                    <a:pt x="1798" y="2414"/>
                  </a:lnTo>
                  <a:lnTo>
                    <a:pt x="1800" y="2407"/>
                  </a:lnTo>
                  <a:lnTo>
                    <a:pt x="1802" y="2400"/>
                  </a:lnTo>
                  <a:lnTo>
                    <a:pt x="1806" y="2394"/>
                  </a:lnTo>
                  <a:lnTo>
                    <a:pt x="1811" y="2389"/>
                  </a:lnTo>
                  <a:lnTo>
                    <a:pt x="1822" y="2383"/>
                  </a:lnTo>
                  <a:lnTo>
                    <a:pt x="1832" y="2380"/>
                  </a:lnTo>
                  <a:lnTo>
                    <a:pt x="1842" y="2377"/>
                  </a:lnTo>
                  <a:lnTo>
                    <a:pt x="1854" y="2373"/>
                  </a:lnTo>
                  <a:lnTo>
                    <a:pt x="1862" y="2368"/>
                  </a:lnTo>
                  <a:lnTo>
                    <a:pt x="1869" y="2362"/>
                  </a:lnTo>
                  <a:lnTo>
                    <a:pt x="1874" y="2354"/>
                  </a:lnTo>
                  <a:lnTo>
                    <a:pt x="1877" y="2345"/>
                  </a:lnTo>
                  <a:lnTo>
                    <a:pt x="1882" y="2326"/>
                  </a:lnTo>
                  <a:lnTo>
                    <a:pt x="1891" y="2306"/>
                  </a:lnTo>
                  <a:lnTo>
                    <a:pt x="1905" y="2285"/>
                  </a:lnTo>
                  <a:lnTo>
                    <a:pt x="1919" y="2267"/>
                  </a:lnTo>
                  <a:lnTo>
                    <a:pt x="1925" y="2259"/>
                  </a:lnTo>
                  <a:lnTo>
                    <a:pt x="1930" y="2249"/>
                  </a:lnTo>
                  <a:lnTo>
                    <a:pt x="1935" y="2237"/>
                  </a:lnTo>
                  <a:lnTo>
                    <a:pt x="1938" y="2225"/>
                  </a:lnTo>
                  <a:lnTo>
                    <a:pt x="1950" y="2235"/>
                  </a:lnTo>
                  <a:lnTo>
                    <a:pt x="1959" y="2245"/>
                  </a:lnTo>
                  <a:lnTo>
                    <a:pt x="1964" y="2250"/>
                  </a:lnTo>
                  <a:lnTo>
                    <a:pt x="1970" y="2254"/>
                  </a:lnTo>
                  <a:lnTo>
                    <a:pt x="1975" y="2256"/>
                  </a:lnTo>
                  <a:lnTo>
                    <a:pt x="1983" y="2256"/>
                  </a:lnTo>
                  <a:lnTo>
                    <a:pt x="1993" y="2255"/>
                  </a:lnTo>
                  <a:lnTo>
                    <a:pt x="2002" y="2252"/>
                  </a:lnTo>
                  <a:lnTo>
                    <a:pt x="2009" y="2249"/>
                  </a:lnTo>
                  <a:lnTo>
                    <a:pt x="2017" y="2244"/>
                  </a:lnTo>
                  <a:lnTo>
                    <a:pt x="2023" y="2239"/>
                  </a:lnTo>
                  <a:lnTo>
                    <a:pt x="2032" y="2235"/>
                  </a:lnTo>
                  <a:lnTo>
                    <a:pt x="2039" y="2231"/>
                  </a:lnTo>
                  <a:lnTo>
                    <a:pt x="2049" y="2230"/>
                  </a:lnTo>
                  <a:lnTo>
                    <a:pt x="2059" y="2232"/>
                  </a:lnTo>
                  <a:lnTo>
                    <a:pt x="2069" y="2235"/>
                  </a:lnTo>
                  <a:lnTo>
                    <a:pt x="2078" y="2239"/>
                  </a:lnTo>
                  <a:lnTo>
                    <a:pt x="2090" y="2241"/>
                  </a:lnTo>
                  <a:lnTo>
                    <a:pt x="2096" y="2240"/>
                  </a:lnTo>
                  <a:lnTo>
                    <a:pt x="2101" y="2239"/>
                  </a:lnTo>
                  <a:lnTo>
                    <a:pt x="2106" y="2236"/>
                  </a:lnTo>
                  <a:lnTo>
                    <a:pt x="2111" y="2234"/>
                  </a:lnTo>
                  <a:lnTo>
                    <a:pt x="2118" y="2226"/>
                  </a:lnTo>
                  <a:lnTo>
                    <a:pt x="2125" y="2216"/>
                  </a:lnTo>
                  <a:lnTo>
                    <a:pt x="2131" y="2206"/>
                  </a:lnTo>
                  <a:lnTo>
                    <a:pt x="2137" y="2196"/>
                  </a:lnTo>
                  <a:lnTo>
                    <a:pt x="2145" y="2186"/>
                  </a:lnTo>
                  <a:lnTo>
                    <a:pt x="2155" y="2177"/>
                  </a:lnTo>
                  <a:lnTo>
                    <a:pt x="2166" y="2170"/>
                  </a:lnTo>
                  <a:lnTo>
                    <a:pt x="2177" y="2165"/>
                  </a:lnTo>
                  <a:lnTo>
                    <a:pt x="2189" y="2160"/>
                  </a:lnTo>
                  <a:lnTo>
                    <a:pt x="2199" y="2155"/>
                  </a:lnTo>
                  <a:lnTo>
                    <a:pt x="2210" y="2151"/>
                  </a:lnTo>
                  <a:lnTo>
                    <a:pt x="2220" y="2146"/>
                  </a:lnTo>
                  <a:lnTo>
                    <a:pt x="2231" y="2139"/>
                  </a:lnTo>
                  <a:lnTo>
                    <a:pt x="2243" y="2132"/>
                  </a:lnTo>
                  <a:lnTo>
                    <a:pt x="2251" y="2127"/>
                  </a:lnTo>
                  <a:lnTo>
                    <a:pt x="2261" y="2122"/>
                  </a:lnTo>
                  <a:lnTo>
                    <a:pt x="2270" y="2117"/>
                  </a:lnTo>
                  <a:lnTo>
                    <a:pt x="2280" y="2114"/>
                  </a:lnTo>
                  <a:lnTo>
                    <a:pt x="2300" y="2109"/>
                  </a:lnTo>
                  <a:lnTo>
                    <a:pt x="2319" y="2107"/>
                  </a:lnTo>
                  <a:lnTo>
                    <a:pt x="2341" y="2104"/>
                  </a:lnTo>
                  <a:lnTo>
                    <a:pt x="2361" y="2102"/>
                  </a:lnTo>
                  <a:lnTo>
                    <a:pt x="2383" y="2099"/>
                  </a:lnTo>
                  <a:lnTo>
                    <a:pt x="2405" y="2096"/>
                  </a:lnTo>
                  <a:lnTo>
                    <a:pt x="2405" y="2096"/>
                  </a:lnTo>
                  <a:lnTo>
                    <a:pt x="2406" y="2083"/>
                  </a:lnTo>
                  <a:lnTo>
                    <a:pt x="2407" y="2070"/>
                  </a:lnTo>
                  <a:lnTo>
                    <a:pt x="2407" y="2032"/>
                  </a:lnTo>
                  <a:lnTo>
                    <a:pt x="2407" y="2006"/>
                  </a:lnTo>
                  <a:lnTo>
                    <a:pt x="2403" y="1985"/>
                  </a:lnTo>
                  <a:lnTo>
                    <a:pt x="2401" y="1964"/>
                  </a:lnTo>
                  <a:lnTo>
                    <a:pt x="2397" y="1939"/>
                  </a:lnTo>
                  <a:lnTo>
                    <a:pt x="2396" y="1911"/>
                  </a:lnTo>
                  <a:lnTo>
                    <a:pt x="2395" y="1886"/>
                  </a:lnTo>
                  <a:lnTo>
                    <a:pt x="2395" y="1873"/>
                  </a:lnTo>
                  <a:lnTo>
                    <a:pt x="2393" y="1861"/>
                  </a:lnTo>
                  <a:lnTo>
                    <a:pt x="2390" y="1847"/>
                  </a:lnTo>
                  <a:lnTo>
                    <a:pt x="2386" y="1833"/>
                  </a:lnTo>
                  <a:lnTo>
                    <a:pt x="2378" y="1818"/>
                  </a:lnTo>
                  <a:lnTo>
                    <a:pt x="2371" y="1806"/>
                  </a:lnTo>
                  <a:lnTo>
                    <a:pt x="2363" y="1792"/>
                  </a:lnTo>
                  <a:lnTo>
                    <a:pt x="2357" y="1777"/>
                  </a:lnTo>
                  <a:lnTo>
                    <a:pt x="2343" y="1738"/>
                  </a:lnTo>
                  <a:lnTo>
                    <a:pt x="2329" y="1705"/>
                  </a:lnTo>
                  <a:lnTo>
                    <a:pt x="2313" y="1673"/>
                  </a:lnTo>
                  <a:lnTo>
                    <a:pt x="2294" y="1635"/>
                  </a:lnTo>
                  <a:lnTo>
                    <a:pt x="2282" y="1606"/>
                  </a:lnTo>
                  <a:lnTo>
                    <a:pt x="2273" y="1580"/>
                  </a:lnTo>
                  <a:lnTo>
                    <a:pt x="2269" y="1567"/>
                  </a:lnTo>
                  <a:lnTo>
                    <a:pt x="2263" y="1555"/>
                  </a:lnTo>
                  <a:lnTo>
                    <a:pt x="2256" y="1541"/>
                  </a:lnTo>
                  <a:lnTo>
                    <a:pt x="2248" y="1528"/>
                  </a:lnTo>
                  <a:lnTo>
                    <a:pt x="2239" y="1517"/>
                  </a:lnTo>
                  <a:lnTo>
                    <a:pt x="2229" y="1508"/>
                  </a:lnTo>
                  <a:lnTo>
                    <a:pt x="2225" y="1503"/>
                  </a:lnTo>
                  <a:lnTo>
                    <a:pt x="2221" y="1498"/>
                  </a:lnTo>
                  <a:lnTo>
                    <a:pt x="2218" y="1492"/>
                  </a:lnTo>
                  <a:lnTo>
                    <a:pt x="2215" y="1486"/>
                  </a:lnTo>
                  <a:lnTo>
                    <a:pt x="2209" y="1468"/>
                  </a:lnTo>
                  <a:lnTo>
                    <a:pt x="2205" y="1452"/>
                  </a:lnTo>
                  <a:lnTo>
                    <a:pt x="2203" y="1436"/>
                  </a:lnTo>
                  <a:lnTo>
                    <a:pt x="2200" y="1421"/>
                  </a:lnTo>
                  <a:lnTo>
                    <a:pt x="2195" y="1389"/>
                  </a:lnTo>
                  <a:lnTo>
                    <a:pt x="2189" y="1354"/>
                  </a:lnTo>
                  <a:lnTo>
                    <a:pt x="2185" y="1340"/>
                  </a:lnTo>
                  <a:lnTo>
                    <a:pt x="2181" y="1328"/>
                  </a:lnTo>
                  <a:lnTo>
                    <a:pt x="2177" y="1316"/>
                  </a:lnTo>
                  <a:lnTo>
                    <a:pt x="2172" y="1306"/>
                  </a:lnTo>
                  <a:lnTo>
                    <a:pt x="2162" y="1285"/>
                  </a:lnTo>
                  <a:lnTo>
                    <a:pt x="2149" y="1261"/>
                  </a:lnTo>
                  <a:lnTo>
                    <a:pt x="2135" y="1241"/>
                  </a:lnTo>
                  <a:lnTo>
                    <a:pt x="2121" y="1225"/>
                  </a:lnTo>
                  <a:lnTo>
                    <a:pt x="2115" y="1216"/>
                  </a:lnTo>
                  <a:lnTo>
                    <a:pt x="2111" y="1207"/>
                  </a:lnTo>
                  <a:lnTo>
                    <a:pt x="2107" y="1197"/>
                  </a:lnTo>
                  <a:lnTo>
                    <a:pt x="2106" y="1185"/>
                  </a:lnTo>
                  <a:lnTo>
                    <a:pt x="2106" y="1148"/>
                  </a:lnTo>
                  <a:lnTo>
                    <a:pt x="2107" y="1138"/>
                  </a:lnTo>
                  <a:lnTo>
                    <a:pt x="2108" y="1128"/>
                  </a:lnTo>
                  <a:lnTo>
                    <a:pt x="2112" y="1119"/>
                  </a:lnTo>
                  <a:lnTo>
                    <a:pt x="2115" y="1111"/>
                  </a:lnTo>
                  <a:lnTo>
                    <a:pt x="2118" y="1102"/>
                  </a:lnTo>
                  <a:lnTo>
                    <a:pt x="2121" y="1092"/>
                  </a:lnTo>
                  <a:lnTo>
                    <a:pt x="2122" y="1083"/>
                  </a:lnTo>
                  <a:lnTo>
                    <a:pt x="2123" y="1072"/>
                  </a:lnTo>
                  <a:lnTo>
                    <a:pt x="2123" y="1060"/>
                  </a:lnTo>
                  <a:lnTo>
                    <a:pt x="2122" y="1050"/>
                  </a:lnTo>
                  <a:lnTo>
                    <a:pt x="2121" y="1042"/>
                  </a:lnTo>
                  <a:lnTo>
                    <a:pt x="2118" y="1033"/>
                  </a:lnTo>
                  <a:lnTo>
                    <a:pt x="2113" y="1015"/>
                  </a:lnTo>
                  <a:lnTo>
                    <a:pt x="2106" y="995"/>
                  </a:lnTo>
                  <a:lnTo>
                    <a:pt x="2103" y="986"/>
                  </a:lnTo>
                  <a:lnTo>
                    <a:pt x="2100" y="978"/>
                  </a:lnTo>
                  <a:lnTo>
                    <a:pt x="2095" y="969"/>
                  </a:lnTo>
                  <a:lnTo>
                    <a:pt x="2090" y="961"/>
                  </a:lnTo>
                  <a:lnTo>
                    <a:pt x="2083" y="955"/>
                  </a:lnTo>
                  <a:lnTo>
                    <a:pt x="2077" y="950"/>
                  </a:lnTo>
                  <a:lnTo>
                    <a:pt x="2071" y="946"/>
                  </a:lnTo>
                  <a:lnTo>
                    <a:pt x="2064" y="944"/>
                  </a:lnTo>
                  <a:lnTo>
                    <a:pt x="2052" y="939"/>
                  </a:lnTo>
                  <a:lnTo>
                    <a:pt x="2036" y="932"/>
                  </a:lnTo>
                  <a:lnTo>
                    <a:pt x="2024" y="926"/>
                  </a:lnTo>
                  <a:lnTo>
                    <a:pt x="2014" y="920"/>
                  </a:lnTo>
                  <a:lnTo>
                    <a:pt x="2005" y="914"/>
                  </a:lnTo>
                  <a:lnTo>
                    <a:pt x="1997" y="907"/>
                  </a:lnTo>
                  <a:lnTo>
                    <a:pt x="1979" y="894"/>
                  </a:lnTo>
                  <a:lnTo>
                    <a:pt x="1959" y="878"/>
                  </a:lnTo>
                  <a:lnTo>
                    <a:pt x="1943" y="866"/>
                  </a:lnTo>
                  <a:lnTo>
                    <a:pt x="1929" y="855"/>
                  </a:lnTo>
                  <a:lnTo>
                    <a:pt x="1914" y="843"/>
                  </a:lnTo>
                  <a:lnTo>
                    <a:pt x="1899" y="831"/>
                  </a:lnTo>
                  <a:lnTo>
                    <a:pt x="1889" y="819"/>
                  </a:lnTo>
                  <a:lnTo>
                    <a:pt x="1879" y="809"/>
                  </a:lnTo>
                  <a:lnTo>
                    <a:pt x="1856" y="796"/>
                  </a:lnTo>
                  <a:lnTo>
                    <a:pt x="1835" y="786"/>
                  </a:lnTo>
                  <a:lnTo>
                    <a:pt x="1813" y="777"/>
                  </a:lnTo>
                  <a:lnTo>
                    <a:pt x="1793" y="768"/>
                  </a:lnTo>
                  <a:lnTo>
                    <a:pt x="1773" y="759"/>
                  </a:lnTo>
                  <a:lnTo>
                    <a:pt x="1754" y="749"/>
                  </a:lnTo>
                  <a:lnTo>
                    <a:pt x="1744" y="743"/>
                  </a:lnTo>
                  <a:lnTo>
                    <a:pt x="1736" y="735"/>
                  </a:lnTo>
                  <a:lnTo>
                    <a:pt x="1727" y="728"/>
                  </a:lnTo>
                  <a:lnTo>
                    <a:pt x="1718" y="718"/>
                  </a:lnTo>
                  <a:lnTo>
                    <a:pt x="1706" y="705"/>
                  </a:lnTo>
                  <a:lnTo>
                    <a:pt x="1694" y="694"/>
                  </a:lnTo>
                  <a:lnTo>
                    <a:pt x="1684" y="683"/>
                  </a:lnTo>
                  <a:lnTo>
                    <a:pt x="1673" y="674"/>
                  </a:lnTo>
                  <a:lnTo>
                    <a:pt x="1660" y="665"/>
                  </a:lnTo>
                  <a:lnTo>
                    <a:pt x="1649" y="656"/>
                  </a:lnTo>
                  <a:lnTo>
                    <a:pt x="1635" y="649"/>
                  </a:lnTo>
                  <a:lnTo>
                    <a:pt x="1620" y="640"/>
                  </a:lnTo>
                  <a:lnTo>
                    <a:pt x="1605" y="633"/>
                  </a:lnTo>
                  <a:lnTo>
                    <a:pt x="1593" y="625"/>
                  </a:lnTo>
                  <a:lnTo>
                    <a:pt x="1586" y="622"/>
                  </a:lnTo>
                  <a:lnTo>
                    <a:pt x="1580" y="620"/>
                  </a:lnTo>
                  <a:lnTo>
                    <a:pt x="1573" y="619"/>
                  </a:lnTo>
                  <a:lnTo>
                    <a:pt x="1564" y="617"/>
                  </a:lnTo>
                  <a:lnTo>
                    <a:pt x="1547" y="601"/>
                  </a:lnTo>
                  <a:lnTo>
                    <a:pt x="1534" y="587"/>
                  </a:lnTo>
                  <a:lnTo>
                    <a:pt x="1520" y="574"/>
                  </a:lnTo>
                  <a:lnTo>
                    <a:pt x="1503" y="558"/>
                  </a:lnTo>
                  <a:lnTo>
                    <a:pt x="1495" y="548"/>
                  </a:lnTo>
                  <a:lnTo>
                    <a:pt x="1487" y="538"/>
                  </a:lnTo>
                  <a:lnTo>
                    <a:pt x="1481" y="530"/>
                  </a:lnTo>
                  <a:lnTo>
                    <a:pt x="1472" y="520"/>
                  </a:lnTo>
                  <a:lnTo>
                    <a:pt x="1441" y="491"/>
                  </a:lnTo>
                  <a:lnTo>
                    <a:pt x="1414" y="466"/>
                  </a:lnTo>
                  <a:lnTo>
                    <a:pt x="1387" y="441"/>
                  </a:lnTo>
                  <a:lnTo>
                    <a:pt x="1355" y="414"/>
                  </a:lnTo>
                  <a:lnTo>
                    <a:pt x="1343" y="404"/>
                  </a:lnTo>
                  <a:lnTo>
                    <a:pt x="1333" y="394"/>
                  </a:lnTo>
                  <a:lnTo>
                    <a:pt x="1324" y="384"/>
                  </a:lnTo>
                  <a:lnTo>
                    <a:pt x="1316" y="374"/>
                  </a:lnTo>
                  <a:lnTo>
                    <a:pt x="1300" y="351"/>
                  </a:lnTo>
                  <a:lnTo>
                    <a:pt x="1284" y="326"/>
                  </a:lnTo>
                  <a:lnTo>
                    <a:pt x="1270" y="308"/>
                  </a:lnTo>
                  <a:lnTo>
                    <a:pt x="1255" y="294"/>
                  </a:lnTo>
                  <a:lnTo>
                    <a:pt x="1241" y="279"/>
                  </a:lnTo>
                  <a:lnTo>
                    <a:pt x="1225" y="262"/>
                  </a:lnTo>
                  <a:lnTo>
                    <a:pt x="1210" y="244"/>
                  </a:lnTo>
                  <a:lnTo>
                    <a:pt x="1197" y="226"/>
                  </a:lnTo>
                  <a:lnTo>
                    <a:pt x="1191" y="218"/>
                  </a:lnTo>
                  <a:lnTo>
                    <a:pt x="1183" y="211"/>
                  </a:lnTo>
                  <a:lnTo>
                    <a:pt x="1175" y="205"/>
                  </a:lnTo>
                  <a:lnTo>
                    <a:pt x="1165" y="198"/>
                  </a:lnTo>
                  <a:lnTo>
                    <a:pt x="1153" y="192"/>
                  </a:lnTo>
                  <a:lnTo>
                    <a:pt x="1145" y="185"/>
                  </a:lnTo>
                  <a:lnTo>
                    <a:pt x="1136" y="177"/>
                  </a:lnTo>
                  <a:lnTo>
                    <a:pt x="1124" y="171"/>
                  </a:lnTo>
                  <a:lnTo>
                    <a:pt x="1102" y="159"/>
                  </a:lnTo>
                  <a:lnTo>
                    <a:pt x="1082" y="148"/>
                  </a:lnTo>
                  <a:lnTo>
                    <a:pt x="1064" y="137"/>
                  </a:lnTo>
                  <a:lnTo>
                    <a:pt x="1048" y="124"/>
                  </a:lnTo>
                  <a:lnTo>
                    <a:pt x="1015" y="97"/>
                  </a:lnTo>
                  <a:lnTo>
                    <a:pt x="980" y="65"/>
                  </a:lnTo>
                  <a:lnTo>
                    <a:pt x="961" y="49"/>
                  </a:lnTo>
                  <a:lnTo>
                    <a:pt x="944" y="32"/>
                  </a:lnTo>
                  <a:lnTo>
                    <a:pt x="930" y="15"/>
                  </a:lnTo>
                  <a:lnTo>
                    <a:pt x="916" y="0"/>
                  </a:lnTo>
                  <a:lnTo>
                    <a:pt x="916" y="0"/>
                  </a:lnTo>
                  <a:lnTo>
                    <a:pt x="905" y="14"/>
                  </a:lnTo>
                  <a:lnTo>
                    <a:pt x="895" y="28"/>
                  </a:lnTo>
                  <a:lnTo>
                    <a:pt x="886" y="40"/>
                  </a:lnTo>
                  <a:lnTo>
                    <a:pt x="878" y="53"/>
                  </a:lnTo>
                  <a:lnTo>
                    <a:pt x="865" y="80"/>
                  </a:lnTo>
                  <a:lnTo>
                    <a:pt x="852" y="113"/>
                  </a:lnTo>
                  <a:lnTo>
                    <a:pt x="845" y="126"/>
                  </a:lnTo>
                  <a:lnTo>
                    <a:pt x="837" y="137"/>
                  </a:lnTo>
                  <a:lnTo>
                    <a:pt x="833" y="143"/>
                  </a:lnTo>
                  <a:lnTo>
                    <a:pt x="831" y="148"/>
                  </a:lnTo>
                  <a:lnTo>
                    <a:pt x="828" y="156"/>
                  </a:lnTo>
                  <a:lnTo>
                    <a:pt x="828" y="163"/>
                  </a:lnTo>
                  <a:lnTo>
                    <a:pt x="826" y="187"/>
                  </a:lnTo>
                  <a:lnTo>
                    <a:pt x="822" y="210"/>
                  </a:lnTo>
                  <a:lnTo>
                    <a:pt x="820" y="220"/>
                  </a:lnTo>
                  <a:lnTo>
                    <a:pt x="813" y="227"/>
                  </a:lnTo>
                  <a:lnTo>
                    <a:pt x="809" y="230"/>
                  </a:lnTo>
                  <a:lnTo>
                    <a:pt x="806" y="232"/>
                  </a:lnTo>
                  <a:lnTo>
                    <a:pt x="802" y="234"/>
                  </a:lnTo>
                  <a:lnTo>
                    <a:pt x="796" y="235"/>
                  </a:lnTo>
                  <a:lnTo>
                    <a:pt x="786" y="234"/>
                  </a:lnTo>
                  <a:lnTo>
                    <a:pt x="774" y="231"/>
                  </a:lnTo>
                  <a:lnTo>
                    <a:pt x="764" y="228"/>
                  </a:lnTo>
                  <a:lnTo>
                    <a:pt x="754" y="225"/>
                  </a:lnTo>
                  <a:lnTo>
                    <a:pt x="754" y="225"/>
                  </a:lnTo>
                  <a:lnTo>
                    <a:pt x="750" y="240"/>
                  </a:lnTo>
                  <a:lnTo>
                    <a:pt x="744" y="254"/>
                  </a:lnTo>
                  <a:lnTo>
                    <a:pt x="738" y="267"/>
                  </a:lnTo>
                  <a:lnTo>
                    <a:pt x="729" y="280"/>
                  </a:lnTo>
                  <a:lnTo>
                    <a:pt x="712" y="306"/>
                  </a:lnTo>
                  <a:lnTo>
                    <a:pt x="693" y="335"/>
                  </a:lnTo>
                  <a:lnTo>
                    <a:pt x="653" y="318"/>
                  </a:lnTo>
                  <a:lnTo>
                    <a:pt x="617" y="303"/>
                  </a:lnTo>
                  <a:lnTo>
                    <a:pt x="600" y="296"/>
                  </a:lnTo>
                  <a:lnTo>
                    <a:pt x="581" y="291"/>
                  </a:lnTo>
                  <a:lnTo>
                    <a:pt x="561" y="289"/>
                  </a:lnTo>
                  <a:lnTo>
                    <a:pt x="540" y="287"/>
                  </a:lnTo>
                  <a:lnTo>
                    <a:pt x="535" y="245"/>
                  </a:lnTo>
                  <a:lnTo>
                    <a:pt x="542" y="226"/>
                  </a:lnTo>
                  <a:lnTo>
                    <a:pt x="551" y="210"/>
                  </a:lnTo>
                  <a:lnTo>
                    <a:pt x="558" y="192"/>
                  </a:lnTo>
                  <a:lnTo>
                    <a:pt x="565" y="175"/>
                  </a:lnTo>
                  <a:lnTo>
                    <a:pt x="565" y="175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98" name="Freeform 34"/>
            <p:cNvSpPr>
              <a:spLocks/>
            </p:cNvSpPr>
            <p:nvPr/>
          </p:nvSpPr>
          <p:spPr bwMode="auto">
            <a:xfrm>
              <a:off x="3926840" y="1962209"/>
              <a:ext cx="451538" cy="593817"/>
            </a:xfrm>
            <a:custGeom>
              <a:avLst/>
              <a:gdLst>
                <a:gd name="T0" fmla="*/ 110 w 1829"/>
                <a:gd name="T1" fmla="*/ 1581 h 2404"/>
                <a:gd name="T2" fmla="*/ 42 w 1829"/>
                <a:gd name="T3" fmla="*/ 1666 h 2404"/>
                <a:gd name="T4" fmla="*/ 94 w 1829"/>
                <a:gd name="T5" fmla="*/ 1775 h 2404"/>
                <a:gd name="T6" fmla="*/ 254 w 1829"/>
                <a:gd name="T7" fmla="*/ 1833 h 2404"/>
                <a:gd name="T8" fmla="*/ 347 w 1829"/>
                <a:gd name="T9" fmla="*/ 1808 h 2404"/>
                <a:gd name="T10" fmla="*/ 436 w 1829"/>
                <a:gd name="T11" fmla="*/ 1878 h 2404"/>
                <a:gd name="T12" fmla="*/ 509 w 1829"/>
                <a:gd name="T13" fmla="*/ 2124 h 2404"/>
                <a:gd name="T14" fmla="*/ 601 w 1829"/>
                <a:gd name="T15" fmla="*/ 2154 h 2404"/>
                <a:gd name="T16" fmla="*/ 677 w 1829"/>
                <a:gd name="T17" fmla="*/ 2202 h 2404"/>
                <a:gd name="T18" fmla="*/ 656 w 1829"/>
                <a:gd name="T19" fmla="*/ 2257 h 2404"/>
                <a:gd name="T20" fmla="*/ 686 w 1829"/>
                <a:gd name="T21" fmla="*/ 2334 h 2404"/>
                <a:gd name="T22" fmla="*/ 761 w 1829"/>
                <a:gd name="T23" fmla="*/ 2328 h 2404"/>
                <a:gd name="T24" fmla="*/ 812 w 1829"/>
                <a:gd name="T25" fmla="*/ 2390 h 2404"/>
                <a:gd name="T26" fmla="*/ 898 w 1829"/>
                <a:gd name="T27" fmla="*/ 2343 h 2404"/>
                <a:gd name="T28" fmla="*/ 967 w 1829"/>
                <a:gd name="T29" fmla="*/ 2213 h 2404"/>
                <a:gd name="T30" fmla="*/ 1041 w 1829"/>
                <a:gd name="T31" fmla="*/ 2250 h 2404"/>
                <a:gd name="T32" fmla="*/ 1123 w 1829"/>
                <a:gd name="T33" fmla="*/ 2141 h 2404"/>
                <a:gd name="T34" fmla="*/ 1178 w 1829"/>
                <a:gd name="T35" fmla="*/ 2093 h 2404"/>
                <a:gd name="T36" fmla="*/ 1299 w 1829"/>
                <a:gd name="T37" fmla="*/ 2016 h 2404"/>
                <a:gd name="T38" fmla="*/ 1356 w 1829"/>
                <a:gd name="T39" fmla="*/ 1960 h 2404"/>
                <a:gd name="T40" fmla="*/ 1509 w 1829"/>
                <a:gd name="T41" fmla="*/ 1932 h 2404"/>
                <a:gd name="T42" fmla="*/ 1631 w 1829"/>
                <a:gd name="T43" fmla="*/ 1875 h 2404"/>
                <a:gd name="T44" fmla="*/ 1671 w 1829"/>
                <a:gd name="T45" fmla="*/ 1796 h 2404"/>
                <a:gd name="T46" fmla="*/ 1790 w 1829"/>
                <a:gd name="T47" fmla="*/ 1678 h 2404"/>
                <a:gd name="T48" fmla="*/ 1789 w 1829"/>
                <a:gd name="T49" fmla="*/ 1572 h 2404"/>
                <a:gd name="T50" fmla="*/ 1716 w 1829"/>
                <a:gd name="T51" fmla="*/ 1527 h 2404"/>
                <a:gd name="T52" fmla="*/ 1622 w 1829"/>
                <a:gd name="T53" fmla="*/ 1489 h 2404"/>
                <a:gd name="T54" fmla="*/ 1533 w 1829"/>
                <a:gd name="T55" fmla="*/ 1383 h 2404"/>
                <a:gd name="T56" fmla="*/ 1438 w 1829"/>
                <a:gd name="T57" fmla="*/ 1366 h 2404"/>
                <a:gd name="T58" fmla="*/ 1375 w 1829"/>
                <a:gd name="T59" fmla="*/ 1297 h 2404"/>
                <a:gd name="T60" fmla="*/ 1364 w 1829"/>
                <a:gd name="T61" fmla="*/ 1241 h 2404"/>
                <a:gd name="T62" fmla="*/ 1344 w 1829"/>
                <a:gd name="T63" fmla="*/ 1151 h 2404"/>
                <a:gd name="T64" fmla="*/ 1332 w 1829"/>
                <a:gd name="T65" fmla="*/ 974 h 2404"/>
                <a:gd name="T66" fmla="*/ 1267 w 1829"/>
                <a:gd name="T67" fmla="*/ 916 h 2404"/>
                <a:gd name="T68" fmla="*/ 1322 w 1829"/>
                <a:gd name="T69" fmla="*/ 803 h 2404"/>
                <a:gd name="T70" fmla="*/ 1238 w 1829"/>
                <a:gd name="T71" fmla="*/ 666 h 2404"/>
                <a:gd name="T72" fmla="*/ 1167 w 1829"/>
                <a:gd name="T73" fmla="*/ 488 h 2404"/>
                <a:gd name="T74" fmla="*/ 1189 w 1829"/>
                <a:gd name="T75" fmla="*/ 366 h 2404"/>
                <a:gd name="T76" fmla="*/ 1080 w 1829"/>
                <a:gd name="T77" fmla="*/ 365 h 2404"/>
                <a:gd name="T78" fmla="*/ 914 w 1829"/>
                <a:gd name="T79" fmla="*/ 296 h 2404"/>
                <a:gd name="T80" fmla="*/ 766 w 1829"/>
                <a:gd name="T81" fmla="*/ 161 h 2404"/>
                <a:gd name="T82" fmla="*/ 701 w 1829"/>
                <a:gd name="T83" fmla="*/ 184 h 2404"/>
                <a:gd name="T84" fmla="*/ 680 w 1829"/>
                <a:gd name="T85" fmla="*/ 77 h 2404"/>
                <a:gd name="T86" fmla="*/ 553 w 1829"/>
                <a:gd name="T87" fmla="*/ 29 h 2404"/>
                <a:gd name="T88" fmla="*/ 405 w 1829"/>
                <a:gd name="T89" fmla="*/ 112 h 2404"/>
                <a:gd name="T90" fmla="*/ 333 w 1829"/>
                <a:gd name="T91" fmla="*/ 174 h 2404"/>
                <a:gd name="T92" fmla="*/ 338 w 1829"/>
                <a:gd name="T93" fmla="*/ 255 h 2404"/>
                <a:gd name="T94" fmla="*/ 256 w 1829"/>
                <a:gd name="T95" fmla="*/ 320 h 2404"/>
                <a:gd name="T96" fmla="*/ 283 w 1829"/>
                <a:gd name="T97" fmla="*/ 381 h 2404"/>
                <a:gd name="T98" fmla="*/ 348 w 1829"/>
                <a:gd name="T99" fmla="*/ 561 h 2404"/>
                <a:gd name="T100" fmla="*/ 410 w 1829"/>
                <a:gd name="T101" fmla="*/ 605 h 2404"/>
                <a:gd name="T102" fmla="*/ 470 w 1829"/>
                <a:gd name="T103" fmla="*/ 610 h 2404"/>
                <a:gd name="T104" fmla="*/ 330 w 1829"/>
                <a:gd name="T105" fmla="*/ 686 h 2404"/>
                <a:gd name="T106" fmla="*/ 238 w 1829"/>
                <a:gd name="T107" fmla="*/ 716 h 2404"/>
                <a:gd name="T108" fmla="*/ 131 w 1829"/>
                <a:gd name="T109" fmla="*/ 813 h 2404"/>
                <a:gd name="T110" fmla="*/ 60 w 1829"/>
                <a:gd name="T111" fmla="*/ 967 h 2404"/>
                <a:gd name="T112" fmla="*/ 131 w 1829"/>
                <a:gd name="T113" fmla="*/ 1038 h 2404"/>
                <a:gd name="T114" fmla="*/ 72 w 1829"/>
                <a:gd name="T115" fmla="*/ 1226 h 2404"/>
                <a:gd name="T116" fmla="*/ 84 w 1829"/>
                <a:gd name="T117" fmla="*/ 1370 h 2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29" h="2404">
                  <a:moveTo>
                    <a:pt x="0" y="1444"/>
                  </a:moveTo>
                  <a:lnTo>
                    <a:pt x="6" y="1471"/>
                  </a:lnTo>
                  <a:lnTo>
                    <a:pt x="12" y="1494"/>
                  </a:lnTo>
                  <a:lnTo>
                    <a:pt x="17" y="1507"/>
                  </a:lnTo>
                  <a:lnTo>
                    <a:pt x="22" y="1518"/>
                  </a:lnTo>
                  <a:lnTo>
                    <a:pt x="28" y="1530"/>
                  </a:lnTo>
                  <a:lnTo>
                    <a:pt x="36" y="1542"/>
                  </a:lnTo>
                  <a:lnTo>
                    <a:pt x="45" y="1553"/>
                  </a:lnTo>
                  <a:lnTo>
                    <a:pt x="55" y="1561"/>
                  </a:lnTo>
                  <a:lnTo>
                    <a:pt x="66" y="1568"/>
                  </a:lnTo>
                  <a:lnTo>
                    <a:pt x="79" y="1573"/>
                  </a:lnTo>
                  <a:lnTo>
                    <a:pt x="92" y="1576"/>
                  </a:lnTo>
                  <a:lnTo>
                    <a:pt x="105" y="1579"/>
                  </a:lnTo>
                  <a:lnTo>
                    <a:pt x="110" y="1581"/>
                  </a:lnTo>
                  <a:lnTo>
                    <a:pt x="115" y="1585"/>
                  </a:lnTo>
                  <a:lnTo>
                    <a:pt x="118" y="1589"/>
                  </a:lnTo>
                  <a:lnTo>
                    <a:pt x="119" y="1595"/>
                  </a:lnTo>
                  <a:lnTo>
                    <a:pt x="118" y="1602"/>
                  </a:lnTo>
                  <a:lnTo>
                    <a:pt x="115" y="1609"/>
                  </a:lnTo>
                  <a:lnTo>
                    <a:pt x="111" y="1614"/>
                  </a:lnTo>
                  <a:lnTo>
                    <a:pt x="106" y="1619"/>
                  </a:lnTo>
                  <a:lnTo>
                    <a:pt x="94" y="1627"/>
                  </a:lnTo>
                  <a:lnTo>
                    <a:pt x="80" y="1634"/>
                  </a:lnTo>
                  <a:lnTo>
                    <a:pt x="66" y="1641"/>
                  </a:lnTo>
                  <a:lnTo>
                    <a:pt x="54" y="1650"/>
                  </a:lnTo>
                  <a:lnTo>
                    <a:pt x="49" y="1654"/>
                  </a:lnTo>
                  <a:lnTo>
                    <a:pt x="45" y="1660"/>
                  </a:lnTo>
                  <a:lnTo>
                    <a:pt x="42" y="1666"/>
                  </a:lnTo>
                  <a:lnTo>
                    <a:pt x="42" y="1674"/>
                  </a:lnTo>
                  <a:lnTo>
                    <a:pt x="42" y="1680"/>
                  </a:lnTo>
                  <a:lnTo>
                    <a:pt x="45" y="1686"/>
                  </a:lnTo>
                  <a:lnTo>
                    <a:pt x="47" y="1691"/>
                  </a:lnTo>
                  <a:lnTo>
                    <a:pt x="50" y="1695"/>
                  </a:lnTo>
                  <a:lnTo>
                    <a:pt x="57" y="1705"/>
                  </a:lnTo>
                  <a:lnTo>
                    <a:pt x="62" y="1717"/>
                  </a:lnTo>
                  <a:lnTo>
                    <a:pt x="67" y="1732"/>
                  </a:lnTo>
                  <a:lnTo>
                    <a:pt x="70" y="1745"/>
                  </a:lnTo>
                  <a:lnTo>
                    <a:pt x="71" y="1752"/>
                  </a:lnTo>
                  <a:lnTo>
                    <a:pt x="75" y="1758"/>
                  </a:lnTo>
                  <a:lnTo>
                    <a:pt x="79" y="1764"/>
                  </a:lnTo>
                  <a:lnTo>
                    <a:pt x="84" y="1769"/>
                  </a:lnTo>
                  <a:lnTo>
                    <a:pt x="94" y="1775"/>
                  </a:lnTo>
                  <a:lnTo>
                    <a:pt x="104" y="1782"/>
                  </a:lnTo>
                  <a:lnTo>
                    <a:pt x="114" y="1786"/>
                  </a:lnTo>
                  <a:lnTo>
                    <a:pt x="124" y="1791"/>
                  </a:lnTo>
                  <a:lnTo>
                    <a:pt x="144" y="1798"/>
                  </a:lnTo>
                  <a:lnTo>
                    <a:pt x="167" y="1806"/>
                  </a:lnTo>
                  <a:lnTo>
                    <a:pt x="175" y="1811"/>
                  </a:lnTo>
                  <a:lnTo>
                    <a:pt x="184" y="1817"/>
                  </a:lnTo>
                  <a:lnTo>
                    <a:pt x="188" y="1819"/>
                  </a:lnTo>
                  <a:lnTo>
                    <a:pt x="193" y="1822"/>
                  </a:lnTo>
                  <a:lnTo>
                    <a:pt x="198" y="1823"/>
                  </a:lnTo>
                  <a:lnTo>
                    <a:pt x="203" y="1824"/>
                  </a:lnTo>
                  <a:lnTo>
                    <a:pt x="232" y="1819"/>
                  </a:lnTo>
                  <a:lnTo>
                    <a:pt x="244" y="1827"/>
                  </a:lnTo>
                  <a:lnTo>
                    <a:pt x="254" y="1833"/>
                  </a:lnTo>
                  <a:lnTo>
                    <a:pt x="261" y="1837"/>
                  </a:lnTo>
                  <a:lnTo>
                    <a:pt x="267" y="1838"/>
                  </a:lnTo>
                  <a:lnTo>
                    <a:pt x="273" y="1839"/>
                  </a:lnTo>
                  <a:lnTo>
                    <a:pt x="279" y="1841"/>
                  </a:lnTo>
                  <a:lnTo>
                    <a:pt x="286" y="1839"/>
                  </a:lnTo>
                  <a:lnTo>
                    <a:pt x="292" y="1839"/>
                  </a:lnTo>
                  <a:lnTo>
                    <a:pt x="297" y="1837"/>
                  </a:lnTo>
                  <a:lnTo>
                    <a:pt x="302" y="1834"/>
                  </a:lnTo>
                  <a:lnTo>
                    <a:pt x="311" y="1829"/>
                  </a:lnTo>
                  <a:lnTo>
                    <a:pt x="320" y="1823"/>
                  </a:lnTo>
                  <a:lnTo>
                    <a:pt x="328" y="1817"/>
                  </a:lnTo>
                  <a:lnTo>
                    <a:pt x="337" y="1812"/>
                  </a:lnTo>
                  <a:lnTo>
                    <a:pt x="342" y="1809"/>
                  </a:lnTo>
                  <a:lnTo>
                    <a:pt x="347" y="1808"/>
                  </a:lnTo>
                  <a:lnTo>
                    <a:pt x="354" y="1807"/>
                  </a:lnTo>
                  <a:lnTo>
                    <a:pt x="359" y="1806"/>
                  </a:lnTo>
                  <a:lnTo>
                    <a:pt x="364" y="1807"/>
                  </a:lnTo>
                  <a:lnTo>
                    <a:pt x="369" y="1807"/>
                  </a:lnTo>
                  <a:lnTo>
                    <a:pt x="372" y="1809"/>
                  </a:lnTo>
                  <a:lnTo>
                    <a:pt x="376" y="1811"/>
                  </a:lnTo>
                  <a:lnTo>
                    <a:pt x="382" y="1817"/>
                  </a:lnTo>
                  <a:lnTo>
                    <a:pt x="387" y="1823"/>
                  </a:lnTo>
                  <a:lnTo>
                    <a:pt x="392" y="1831"/>
                  </a:lnTo>
                  <a:lnTo>
                    <a:pt x="399" y="1839"/>
                  </a:lnTo>
                  <a:lnTo>
                    <a:pt x="405" y="1847"/>
                  </a:lnTo>
                  <a:lnTo>
                    <a:pt x="412" y="1853"/>
                  </a:lnTo>
                  <a:lnTo>
                    <a:pt x="425" y="1866"/>
                  </a:lnTo>
                  <a:lnTo>
                    <a:pt x="436" y="1878"/>
                  </a:lnTo>
                  <a:lnTo>
                    <a:pt x="445" y="1892"/>
                  </a:lnTo>
                  <a:lnTo>
                    <a:pt x="451" y="1907"/>
                  </a:lnTo>
                  <a:lnTo>
                    <a:pt x="455" y="1922"/>
                  </a:lnTo>
                  <a:lnTo>
                    <a:pt x="459" y="1939"/>
                  </a:lnTo>
                  <a:lnTo>
                    <a:pt x="461" y="1956"/>
                  </a:lnTo>
                  <a:lnTo>
                    <a:pt x="463" y="1975"/>
                  </a:lnTo>
                  <a:lnTo>
                    <a:pt x="466" y="1989"/>
                  </a:lnTo>
                  <a:lnTo>
                    <a:pt x="473" y="2001"/>
                  </a:lnTo>
                  <a:lnTo>
                    <a:pt x="478" y="2034"/>
                  </a:lnTo>
                  <a:lnTo>
                    <a:pt x="482" y="2063"/>
                  </a:lnTo>
                  <a:lnTo>
                    <a:pt x="485" y="2090"/>
                  </a:lnTo>
                  <a:lnTo>
                    <a:pt x="489" y="2123"/>
                  </a:lnTo>
                  <a:lnTo>
                    <a:pt x="499" y="2123"/>
                  </a:lnTo>
                  <a:lnTo>
                    <a:pt x="509" y="2124"/>
                  </a:lnTo>
                  <a:lnTo>
                    <a:pt x="519" y="2124"/>
                  </a:lnTo>
                  <a:lnTo>
                    <a:pt x="528" y="2128"/>
                  </a:lnTo>
                  <a:lnTo>
                    <a:pt x="535" y="2133"/>
                  </a:lnTo>
                  <a:lnTo>
                    <a:pt x="542" y="2139"/>
                  </a:lnTo>
                  <a:lnTo>
                    <a:pt x="547" y="2147"/>
                  </a:lnTo>
                  <a:lnTo>
                    <a:pt x="552" y="2153"/>
                  </a:lnTo>
                  <a:lnTo>
                    <a:pt x="557" y="2159"/>
                  </a:lnTo>
                  <a:lnTo>
                    <a:pt x="562" y="2163"/>
                  </a:lnTo>
                  <a:lnTo>
                    <a:pt x="569" y="2167"/>
                  </a:lnTo>
                  <a:lnTo>
                    <a:pt x="577" y="2168"/>
                  </a:lnTo>
                  <a:lnTo>
                    <a:pt x="584" y="2167"/>
                  </a:lnTo>
                  <a:lnTo>
                    <a:pt x="591" y="2164"/>
                  </a:lnTo>
                  <a:lnTo>
                    <a:pt x="596" y="2159"/>
                  </a:lnTo>
                  <a:lnTo>
                    <a:pt x="601" y="2154"/>
                  </a:lnTo>
                  <a:lnTo>
                    <a:pt x="606" y="2151"/>
                  </a:lnTo>
                  <a:lnTo>
                    <a:pt x="612" y="2146"/>
                  </a:lnTo>
                  <a:lnTo>
                    <a:pt x="617" y="2143"/>
                  </a:lnTo>
                  <a:lnTo>
                    <a:pt x="625" y="2142"/>
                  </a:lnTo>
                  <a:lnTo>
                    <a:pt x="636" y="2143"/>
                  </a:lnTo>
                  <a:lnTo>
                    <a:pt x="646" y="2146"/>
                  </a:lnTo>
                  <a:lnTo>
                    <a:pt x="655" y="2151"/>
                  </a:lnTo>
                  <a:lnTo>
                    <a:pt x="662" y="2157"/>
                  </a:lnTo>
                  <a:lnTo>
                    <a:pt x="670" y="2166"/>
                  </a:lnTo>
                  <a:lnTo>
                    <a:pt x="675" y="2175"/>
                  </a:lnTo>
                  <a:lnTo>
                    <a:pt x="677" y="2185"/>
                  </a:lnTo>
                  <a:lnTo>
                    <a:pt x="679" y="2195"/>
                  </a:lnTo>
                  <a:lnTo>
                    <a:pt x="679" y="2198"/>
                  </a:lnTo>
                  <a:lnTo>
                    <a:pt x="677" y="2202"/>
                  </a:lnTo>
                  <a:lnTo>
                    <a:pt x="676" y="2205"/>
                  </a:lnTo>
                  <a:lnTo>
                    <a:pt x="674" y="2207"/>
                  </a:lnTo>
                  <a:lnTo>
                    <a:pt x="669" y="2212"/>
                  </a:lnTo>
                  <a:lnTo>
                    <a:pt x="663" y="2217"/>
                  </a:lnTo>
                  <a:lnTo>
                    <a:pt x="657" y="2222"/>
                  </a:lnTo>
                  <a:lnTo>
                    <a:pt x="652" y="2227"/>
                  </a:lnTo>
                  <a:lnTo>
                    <a:pt x="650" y="2230"/>
                  </a:lnTo>
                  <a:lnTo>
                    <a:pt x="648" y="2232"/>
                  </a:lnTo>
                  <a:lnTo>
                    <a:pt x="647" y="2236"/>
                  </a:lnTo>
                  <a:lnTo>
                    <a:pt x="647" y="2240"/>
                  </a:lnTo>
                  <a:lnTo>
                    <a:pt x="648" y="2245"/>
                  </a:lnTo>
                  <a:lnTo>
                    <a:pt x="650" y="2250"/>
                  </a:lnTo>
                  <a:lnTo>
                    <a:pt x="652" y="2254"/>
                  </a:lnTo>
                  <a:lnTo>
                    <a:pt x="656" y="2257"/>
                  </a:lnTo>
                  <a:lnTo>
                    <a:pt x="666" y="2262"/>
                  </a:lnTo>
                  <a:lnTo>
                    <a:pt x="676" y="2267"/>
                  </a:lnTo>
                  <a:lnTo>
                    <a:pt x="687" y="2272"/>
                  </a:lnTo>
                  <a:lnTo>
                    <a:pt x="696" y="2277"/>
                  </a:lnTo>
                  <a:lnTo>
                    <a:pt x="700" y="2281"/>
                  </a:lnTo>
                  <a:lnTo>
                    <a:pt x="702" y="2285"/>
                  </a:lnTo>
                  <a:lnTo>
                    <a:pt x="705" y="2290"/>
                  </a:lnTo>
                  <a:lnTo>
                    <a:pt x="705" y="2295"/>
                  </a:lnTo>
                  <a:lnTo>
                    <a:pt x="705" y="2304"/>
                  </a:lnTo>
                  <a:lnTo>
                    <a:pt x="702" y="2310"/>
                  </a:lnTo>
                  <a:lnTo>
                    <a:pt x="699" y="2316"/>
                  </a:lnTo>
                  <a:lnTo>
                    <a:pt x="695" y="2323"/>
                  </a:lnTo>
                  <a:lnTo>
                    <a:pt x="691" y="2328"/>
                  </a:lnTo>
                  <a:lnTo>
                    <a:pt x="686" y="2334"/>
                  </a:lnTo>
                  <a:lnTo>
                    <a:pt x="682" y="2340"/>
                  </a:lnTo>
                  <a:lnTo>
                    <a:pt x="679" y="2348"/>
                  </a:lnTo>
                  <a:lnTo>
                    <a:pt x="684" y="2349"/>
                  </a:lnTo>
                  <a:lnTo>
                    <a:pt x="689" y="2350"/>
                  </a:lnTo>
                  <a:lnTo>
                    <a:pt x="697" y="2349"/>
                  </a:lnTo>
                  <a:lnTo>
                    <a:pt x="706" y="2346"/>
                  </a:lnTo>
                  <a:lnTo>
                    <a:pt x="712" y="2343"/>
                  </a:lnTo>
                  <a:lnTo>
                    <a:pt x="720" y="2338"/>
                  </a:lnTo>
                  <a:lnTo>
                    <a:pt x="726" y="2333"/>
                  </a:lnTo>
                  <a:lnTo>
                    <a:pt x="734" y="2329"/>
                  </a:lnTo>
                  <a:lnTo>
                    <a:pt x="741" y="2325"/>
                  </a:lnTo>
                  <a:lnTo>
                    <a:pt x="750" y="2324"/>
                  </a:lnTo>
                  <a:lnTo>
                    <a:pt x="756" y="2325"/>
                  </a:lnTo>
                  <a:lnTo>
                    <a:pt x="761" y="2328"/>
                  </a:lnTo>
                  <a:lnTo>
                    <a:pt x="764" y="2331"/>
                  </a:lnTo>
                  <a:lnTo>
                    <a:pt x="766" y="2336"/>
                  </a:lnTo>
                  <a:lnTo>
                    <a:pt x="770" y="2349"/>
                  </a:lnTo>
                  <a:lnTo>
                    <a:pt x="771" y="2364"/>
                  </a:lnTo>
                  <a:lnTo>
                    <a:pt x="773" y="2379"/>
                  </a:lnTo>
                  <a:lnTo>
                    <a:pt x="776" y="2392"/>
                  </a:lnTo>
                  <a:lnTo>
                    <a:pt x="779" y="2397"/>
                  </a:lnTo>
                  <a:lnTo>
                    <a:pt x="783" y="2400"/>
                  </a:lnTo>
                  <a:lnTo>
                    <a:pt x="786" y="2403"/>
                  </a:lnTo>
                  <a:lnTo>
                    <a:pt x="793" y="2404"/>
                  </a:lnTo>
                  <a:lnTo>
                    <a:pt x="799" y="2403"/>
                  </a:lnTo>
                  <a:lnTo>
                    <a:pt x="804" y="2399"/>
                  </a:lnTo>
                  <a:lnTo>
                    <a:pt x="808" y="2395"/>
                  </a:lnTo>
                  <a:lnTo>
                    <a:pt x="812" y="2390"/>
                  </a:lnTo>
                  <a:lnTo>
                    <a:pt x="814" y="2384"/>
                  </a:lnTo>
                  <a:lnTo>
                    <a:pt x="818" y="2379"/>
                  </a:lnTo>
                  <a:lnTo>
                    <a:pt x="822" y="2373"/>
                  </a:lnTo>
                  <a:lnTo>
                    <a:pt x="827" y="2369"/>
                  </a:lnTo>
                  <a:lnTo>
                    <a:pt x="832" y="2366"/>
                  </a:lnTo>
                  <a:lnTo>
                    <a:pt x="838" y="2365"/>
                  </a:lnTo>
                  <a:lnTo>
                    <a:pt x="843" y="2365"/>
                  </a:lnTo>
                  <a:lnTo>
                    <a:pt x="848" y="2365"/>
                  </a:lnTo>
                  <a:lnTo>
                    <a:pt x="858" y="2365"/>
                  </a:lnTo>
                  <a:lnTo>
                    <a:pt x="869" y="2364"/>
                  </a:lnTo>
                  <a:lnTo>
                    <a:pt x="878" y="2360"/>
                  </a:lnTo>
                  <a:lnTo>
                    <a:pt x="887" y="2355"/>
                  </a:lnTo>
                  <a:lnTo>
                    <a:pt x="893" y="2350"/>
                  </a:lnTo>
                  <a:lnTo>
                    <a:pt x="898" y="2343"/>
                  </a:lnTo>
                  <a:lnTo>
                    <a:pt x="903" y="2335"/>
                  </a:lnTo>
                  <a:lnTo>
                    <a:pt x="907" y="2326"/>
                  </a:lnTo>
                  <a:lnTo>
                    <a:pt x="911" y="2318"/>
                  </a:lnTo>
                  <a:lnTo>
                    <a:pt x="914" y="2309"/>
                  </a:lnTo>
                  <a:lnTo>
                    <a:pt x="923" y="2279"/>
                  </a:lnTo>
                  <a:lnTo>
                    <a:pt x="931" y="2250"/>
                  </a:lnTo>
                  <a:lnTo>
                    <a:pt x="933" y="2244"/>
                  </a:lnTo>
                  <a:lnTo>
                    <a:pt x="936" y="2237"/>
                  </a:lnTo>
                  <a:lnTo>
                    <a:pt x="940" y="2231"/>
                  </a:lnTo>
                  <a:lnTo>
                    <a:pt x="943" y="2226"/>
                  </a:lnTo>
                  <a:lnTo>
                    <a:pt x="948" y="2222"/>
                  </a:lnTo>
                  <a:lnTo>
                    <a:pt x="953" y="2218"/>
                  </a:lnTo>
                  <a:lnTo>
                    <a:pt x="960" y="2216"/>
                  </a:lnTo>
                  <a:lnTo>
                    <a:pt x="967" y="2213"/>
                  </a:lnTo>
                  <a:lnTo>
                    <a:pt x="968" y="2222"/>
                  </a:lnTo>
                  <a:lnTo>
                    <a:pt x="970" y="2231"/>
                  </a:lnTo>
                  <a:lnTo>
                    <a:pt x="971" y="2240"/>
                  </a:lnTo>
                  <a:lnTo>
                    <a:pt x="975" y="2249"/>
                  </a:lnTo>
                  <a:lnTo>
                    <a:pt x="978" y="2256"/>
                  </a:lnTo>
                  <a:lnTo>
                    <a:pt x="985" y="2261"/>
                  </a:lnTo>
                  <a:lnTo>
                    <a:pt x="987" y="2264"/>
                  </a:lnTo>
                  <a:lnTo>
                    <a:pt x="991" y="2265"/>
                  </a:lnTo>
                  <a:lnTo>
                    <a:pt x="995" y="2266"/>
                  </a:lnTo>
                  <a:lnTo>
                    <a:pt x="999" y="2266"/>
                  </a:lnTo>
                  <a:lnTo>
                    <a:pt x="1011" y="2265"/>
                  </a:lnTo>
                  <a:lnTo>
                    <a:pt x="1022" y="2261"/>
                  </a:lnTo>
                  <a:lnTo>
                    <a:pt x="1032" y="2256"/>
                  </a:lnTo>
                  <a:lnTo>
                    <a:pt x="1041" y="2250"/>
                  </a:lnTo>
                  <a:lnTo>
                    <a:pt x="1050" y="2245"/>
                  </a:lnTo>
                  <a:lnTo>
                    <a:pt x="1060" y="2239"/>
                  </a:lnTo>
                  <a:lnTo>
                    <a:pt x="1071" y="2235"/>
                  </a:lnTo>
                  <a:lnTo>
                    <a:pt x="1084" y="2232"/>
                  </a:lnTo>
                  <a:lnTo>
                    <a:pt x="1085" y="2220"/>
                  </a:lnTo>
                  <a:lnTo>
                    <a:pt x="1086" y="2208"/>
                  </a:lnTo>
                  <a:lnTo>
                    <a:pt x="1070" y="2166"/>
                  </a:lnTo>
                  <a:lnTo>
                    <a:pt x="1070" y="2147"/>
                  </a:lnTo>
                  <a:lnTo>
                    <a:pt x="1088" y="2148"/>
                  </a:lnTo>
                  <a:lnTo>
                    <a:pt x="1104" y="2148"/>
                  </a:lnTo>
                  <a:lnTo>
                    <a:pt x="1112" y="2148"/>
                  </a:lnTo>
                  <a:lnTo>
                    <a:pt x="1118" y="2146"/>
                  </a:lnTo>
                  <a:lnTo>
                    <a:pt x="1120" y="2143"/>
                  </a:lnTo>
                  <a:lnTo>
                    <a:pt x="1123" y="2141"/>
                  </a:lnTo>
                  <a:lnTo>
                    <a:pt x="1124" y="2138"/>
                  </a:lnTo>
                  <a:lnTo>
                    <a:pt x="1125" y="2134"/>
                  </a:lnTo>
                  <a:lnTo>
                    <a:pt x="1130" y="2117"/>
                  </a:lnTo>
                  <a:lnTo>
                    <a:pt x="1134" y="2100"/>
                  </a:lnTo>
                  <a:lnTo>
                    <a:pt x="1138" y="2094"/>
                  </a:lnTo>
                  <a:lnTo>
                    <a:pt x="1142" y="2088"/>
                  </a:lnTo>
                  <a:lnTo>
                    <a:pt x="1144" y="2087"/>
                  </a:lnTo>
                  <a:lnTo>
                    <a:pt x="1148" y="2085"/>
                  </a:lnTo>
                  <a:lnTo>
                    <a:pt x="1150" y="2084"/>
                  </a:lnTo>
                  <a:lnTo>
                    <a:pt x="1155" y="2084"/>
                  </a:lnTo>
                  <a:lnTo>
                    <a:pt x="1162" y="2084"/>
                  </a:lnTo>
                  <a:lnTo>
                    <a:pt x="1168" y="2087"/>
                  </a:lnTo>
                  <a:lnTo>
                    <a:pt x="1173" y="2089"/>
                  </a:lnTo>
                  <a:lnTo>
                    <a:pt x="1178" y="2093"/>
                  </a:lnTo>
                  <a:lnTo>
                    <a:pt x="1183" y="2097"/>
                  </a:lnTo>
                  <a:lnTo>
                    <a:pt x="1188" y="2099"/>
                  </a:lnTo>
                  <a:lnTo>
                    <a:pt x="1194" y="2102"/>
                  </a:lnTo>
                  <a:lnTo>
                    <a:pt x="1201" y="2102"/>
                  </a:lnTo>
                  <a:lnTo>
                    <a:pt x="1209" y="2100"/>
                  </a:lnTo>
                  <a:lnTo>
                    <a:pt x="1216" y="2098"/>
                  </a:lnTo>
                  <a:lnTo>
                    <a:pt x="1221" y="2094"/>
                  </a:lnTo>
                  <a:lnTo>
                    <a:pt x="1224" y="2089"/>
                  </a:lnTo>
                  <a:lnTo>
                    <a:pt x="1235" y="2077"/>
                  </a:lnTo>
                  <a:lnTo>
                    <a:pt x="1245" y="2065"/>
                  </a:lnTo>
                  <a:lnTo>
                    <a:pt x="1263" y="2049"/>
                  </a:lnTo>
                  <a:lnTo>
                    <a:pt x="1280" y="2030"/>
                  </a:lnTo>
                  <a:lnTo>
                    <a:pt x="1288" y="2024"/>
                  </a:lnTo>
                  <a:lnTo>
                    <a:pt x="1299" y="2016"/>
                  </a:lnTo>
                  <a:lnTo>
                    <a:pt x="1302" y="2014"/>
                  </a:lnTo>
                  <a:lnTo>
                    <a:pt x="1305" y="2009"/>
                  </a:lnTo>
                  <a:lnTo>
                    <a:pt x="1307" y="2005"/>
                  </a:lnTo>
                  <a:lnTo>
                    <a:pt x="1309" y="1999"/>
                  </a:lnTo>
                  <a:lnTo>
                    <a:pt x="1305" y="1984"/>
                  </a:lnTo>
                  <a:lnTo>
                    <a:pt x="1300" y="1967"/>
                  </a:lnTo>
                  <a:lnTo>
                    <a:pt x="1301" y="1962"/>
                  </a:lnTo>
                  <a:lnTo>
                    <a:pt x="1304" y="1960"/>
                  </a:lnTo>
                  <a:lnTo>
                    <a:pt x="1307" y="1957"/>
                  </a:lnTo>
                  <a:lnTo>
                    <a:pt x="1312" y="1955"/>
                  </a:lnTo>
                  <a:lnTo>
                    <a:pt x="1324" y="1954"/>
                  </a:lnTo>
                  <a:lnTo>
                    <a:pt x="1335" y="1954"/>
                  </a:lnTo>
                  <a:lnTo>
                    <a:pt x="1346" y="1956"/>
                  </a:lnTo>
                  <a:lnTo>
                    <a:pt x="1356" y="1960"/>
                  </a:lnTo>
                  <a:lnTo>
                    <a:pt x="1366" y="1962"/>
                  </a:lnTo>
                  <a:lnTo>
                    <a:pt x="1378" y="1965"/>
                  </a:lnTo>
                  <a:lnTo>
                    <a:pt x="1385" y="1964"/>
                  </a:lnTo>
                  <a:lnTo>
                    <a:pt x="1394" y="1964"/>
                  </a:lnTo>
                  <a:lnTo>
                    <a:pt x="1401" y="1961"/>
                  </a:lnTo>
                  <a:lnTo>
                    <a:pt x="1408" y="1959"/>
                  </a:lnTo>
                  <a:lnTo>
                    <a:pt x="1420" y="1952"/>
                  </a:lnTo>
                  <a:lnTo>
                    <a:pt x="1433" y="1945"/>
                  </a:lnTo>
                  <a:lnTo>
                    <a:pt x="1455" y="1925"/>
                  </a:lnTo>
                  <a:lnTo>
                    <a:pt x="1480" y="1903"/>
                  </a:lnTo>
                  <a:lnTo>
                    <a:pt x="1491" y="1914"/>
                  </a:lnTo>
                  <a:lnTo>
                    <a:pt x="1499" y="1925"/>
                  </a:lnTo>
                  <a:lnTo>
                    <a:pt x="1504" y="1929"/>
                  </a:lnTo>
                  <a:lnTo>
                    <a:pt x="1509" y="1932"/>
                  </a:lnTo>
                  <a:lnTo>
                    <a:pt x="1516" y="1935"/>
                  </a:lnTo>
                  <a:lnTo>
                    <a:pt x="1522" y="1936"/>
                  </a:lnTo>
                  <a:lnTo>
                    <a:pt x="1529" y="1935"/>
                  </a:lnTo>
                  <a:lnTo>
                    <a:pt x="1534" y="1932"/>
                  </a:lnTo>
                  <a:lnTo>
                    <a:pt x="1538" y="1929"/>
                  </a:lnTo>
                  <a:lnTo>
                    <a:pt x="1543" y="1925"/>
                  </a:lnTo>
                  <a:lnTo>
                    <a:pt x="1551" y="1914"/>
                  </a:lnTo>
                  <a:lnTo>
                    <a:pt x="1560" y="1903"/>
                  </a:lnTo>
                  <a:lnTo>
                    <a:pt x="1568" y="1897"/>
                  </a:lnTo>
                  <a:lnTo>
                    <a:pt x="1576" y="1893"/>
                  </a:lnTo>
                  <a:lnTo>
                    <a:pt x="1585" y="1890"/>
                  </a:lnTo>
                  <a:lnTo>
                    <a:pt x="1593" y="1887"/>
                  </a:lnTo>
                  <a:lnTo>
                    <a:pt x="1612" y="1882"/>
                  </a:lnTo>
                  <a:lnTo>
                    <a:pt x="1631" y="1875"/>
                  </a:lnTo>
                  <a:lnTo>
                    <a:pt x="1639" y="1871"/>
                  </a:lnTo>
                  <a:lnTo>
                    <a:pt x="1646" y="1866"/>
                  </a:lnTo>
                  <a:lnTo>
                    <a:pt x="1654" y="1863"/>
                  </a:lnTo>
                  <a:lnTo>
                    <a:pt x="1662" y="1862"/>
                  </a:lnTo>
                  <a:lnTo>
                    <a:pt x="1669" y="1863"/>
                  </a:lnTo>
                  <a:lnTo>
                    <a:pt x="1674" y="1867"/>
                  </a:lnTo>
                  <a:lnTo>
                    <a:pt x="1675" y="1861"/>
                  </a:lnTo>
                  <a:lnTo>
                    <a:pt x="1676" y="1855"/>
                  </a:lnTo>
                  <a:lnTo>
                    <a:pt x="1675" y="1845"/>
                  </a:lnTo>
                  <a:lnTo>
                    <a:pt x="1673" y="1834"/>
                  </a:lnTo>
                  <a:lnTo>
                    <a:pt x="1669" y="1826"/>
                  </a:lnTo>
                  <a:lnTo>
                    <a:pt x="1667" y="1816"/>
                  </a:lnTo>
                  <a:lnTo>
                    <a:pt x="1669" y="1804"/>
                  </a:lnTo>
                  <a:lnTo>
                    <a:pt x="1671" y="1796"/>
                  </a:lnTo>
                  <a:lnTo>
                    <a:pt x="1675" y="1787"/>
                  </a:lnTo>
                  <a:lnTo>
                    <a:pt x="1680" y="1778"/>
                  </a:lnTo>
                  <a:lnTo>
                    <a:pt x="1693" y="1763"/>
                  </a:lnTo>
                  <a:lnTo>
                    <a:pt x="1705" y="1745"/>
                  </a:lnTo>
                  <a:lnTo>
                    <a:pt x="1714" y="1729"/>
                  </a:lnTo>
                  <a:lnTo>
                    <a:pt x="1723" y="1714"/>
                  </a:lnTo>
                  <a:lnTo>
                    <a:pt x="1728" y="1708"/>
                  </a:lnTo>
                  <a:lnTo>
                    <a:pt x="1733" y="1701"/>
                  </a:lnTo>
                  <a:lnTo>
                    <a:pt x="1739" y="1695"/>
                  </a:lnTo>
                  <a:lnTo>
                    <a:pt x="1748" y="1690"/>
                  </a:lnTo>
                  <a:lnTo>
                    <a:pt x="1758" y="1684"/>
                  </a:lnTo>
                  <a:lnTo>
                    <a:pt x="1769" y="1680"/>
                  </a:lnTo>
                  <a:lnTo>
                    <a:pt x="1780" y="1679"/>
                  </a:lnTo>
                  <a:lnTo>
                    <a:pt x="1790" y="1678"/>
                  </a:lnTo>
                  <a:lnTo>
                    <a:pt x="1801" y="1676"/>
                  </a:lnTo>
                  <a:lnTo>
                    <a:pt x="1811" y="1674"/>
                  </a:lnTo>
                  <a:lnTo>
                    <a:pt x="1816" y="1671"/>
                  </a:lnTo>
                  <a:lnTo>
                    <a:pt x="1821" y="1669"/>
                  </a:lnTo>
                  <a:lnTo>
                    <a:pt x="1824" y="1665"/>
                  </a:lnTo>
                  <a:lnTo>
                    <a:pt x="1829" y="1660"/>
                  </a:lnTo>
                  <a:lnTo>
                    <a:pt x="1829" y="1660"/>
                  </a:lnTo>
                  <a:lnTo>
                    <a:pt x="1817" y="1649"/>
                  </a:lnTo>
                  <a:lnTo>
                    <a:pt x="1803" y="1637"/>
                  </a:lnTo>
                  <a:lnTo>
                    <a:pt x="1798" y="1632"/>
                  </a:lnTo>
                  <a:lnTo>
                    <a:pt x="1793" y="1626"/>
                  </a:lnTo>
                  <a:lnTo>
                    <a:pt x="1790" y="1619"/>
                  </a:lnTo>
                  <a:lnTo>
                    <a:pt x="1789" y="1610"/>
                  </a:lnTo>
                  <a:lnTo>
                    <a:pt x="1789" y="1572"/>
                  </a:lnTo>
                  <a:lnTo>
                    <a:pt x="1789" y="1562"/>
                  </a:lnTo>
                  <a:lnTo>
                    <a:pt x="1788" y="1552"/>
                  </a:lnTo>
                  <a:lnTo>
                    <a:pt x="1785" y="1542"/>
                  </a:lnTo>
                  <a:lnTo>
                    <a:pt x="1783" y="1532"/>
                  </a:lnTo>
                  <a:lnTo>
                    <a:pt x="1778" y="1525"/>
                  </a:lnTo>
                  <a:lnTo>
                    <a:pt x="1772" y="1518"/>
                  </a:lnTo>
                  <a:lnTo>
                    <a:pt x="1768" y="1516"/>
                  </a:lnTo>
                  <a:lnTo>
                    <a:pt x="1764" y="1515"/>
                  </a:lnTo>
                  <a:lnTo>
                    <a:pt x="1760" y="1513"/>
                  </a:lnTo>
                  <a:lnTo>
                    <a:pt x="1755" y="1512"/>
                  </a:lnTo>
                  <a:lnTo>
                    <a:pt x="1744" y="1513"/>
                  </a:lnTo>
                  <a:lnTo>
                    <a:pt x="1734" y="1517"/>
                  </a:lnTo>
                  <a:lnTo>
                    <a:pt x="1725" y="1522"/>
                  </a:lnTo>
                  <a:lnTo>
                    <a:pt x="1716" y="1527"/>
                  </a:lnTo>
                  <a:lnTo>
                    <a:pt x="1709" y="1532"/>
                  </a:lnTo>
                  <a:lnTo>
                    <a:pt x="1699" y="1537"/>
                  </a:lnTo>
                  <a:lnTo>
                    <a:pt x="1690" y="1541"/>
                  </a:lnTo>
                  <a:lnTo>
                    <a:pt x="1679" y="1542"/>
                  </a:lnTo>
                  <a:lnTo>
                    <a:pt x="1671" y="1541"/>
                  </a:lnTo>
                  <a:lnTo>
                    <a:pt x="1665" y="1540"/>
                  </a:lnTo>
                  <a:lnTo>
                    <a:pt x="1659" y="1537"/>
                  </a:lnTo>
                  <a:lnTo>
                    <a:pt x="1652" y="1535"/>
                  </a:lnTo>
                  <a:lnTo>
                    <a:pt x="1647" y="1531"/>
                  </a:lnTo>
                  <a:lnTo>
                    <a:pt x="1644" y="1526"/>
                  </a:lnTo>
                  <a:lnTo>
                    <a:pt x="1639" y="1521"/>
                  </a:lnTo>
                  <a:lnTo>
                    <a:pt x="1635" y="1516"/>
                  </a:lnTo>
                  <a:lnTo>
                    <a:pt x="1629" y="1503"/>
                  </a:lnTo>
                  <a:lnTo>
                    <a:pt x="1622" y="1489"/>
                  </a:lnTo>
                  <a:lnTo>
                    <a:pt x="1617" y="1474"/>
                  </a:lnTo>
                  <a:lnTo>
                    <a:pt x="1612" y="1459"/>
                  </a:lnTo>
                  <a:lnTo>
                    <a:pt x="1609" y="1449"/>
                  </a:lnTo>
                  <a:lnTo>
                    <a:pt x="1603" y="1440"/>
                  </a:lnTo>
                  <a:lnTo>
                    <a:pt x="1597" y="1434"/>
                  </a:lnTo>
                  <a:lnTo>
                    <a:pt x="1591" y="1427"/>
                  </a:lnTo>
                  <a:lnTo>
                    <a:pt x="1575" y="1415"/>
                  </a:lnTo>
                  <a:lnTo>
                    <a:pt x="1557" y="1404"/>
                  </a:lnTo>
                  <a:lnTo>
                    <a:pt x="1551" y="1398"/>
                  </a:lnTo>
                  <a:lnTo>
                    <a:pt x="1546" y="1392"/>
                  </a:lnTo>
                  <a:lnTo>
                    <a:pt x="1543" y="1388"/>
                  </a:lnTo>
                  <a:lnTo>
                    <a:pt x="1541" y="1385"/>
                  </a:lnTo>
                  <a:lnTo>
                    <a:pt x="1537" y="1384"/>
                  </a:lnTo>
                  <a:lnTo>
                    <a:pt x="1533" y="1383"/>
                  </a:lnTo>
                  <a:lnTo>
                    <a:pt x="1526" y="1384"/>
                  </a:lnTo>
                  <a:lnTo>
                    <a:pt x="1519" y="1384"/>
                  </a:lnTo>
                  <a:lnTo>
                    <a:pt x="1513" y="1387"/>
                  </a:lnTo>
                  <a:lnTo>
                    <a:pt x="1507" y="1388"/>
                  </a:lnTo>
                  <a:lnTo>
                    <a:pt x="1497" y="1394"/>
                  </a:lnTo>
                  <a:lnTo>
                    <a:pt x="1487" y="1400"/>
                  </a:lnTo>
                  <a:lnTo>
                    <a:pt x="1477" y="1408"/>
                  </a:lnTo>
                  <a:lnTo>
                    <a:pt x="1467" y="1415"/>
                  </a:lnTo>
                  <a:lnTo>
                    <a:pt x="1455" y="1423"/>
                  </a:lnTo>
                  <a:lnTo>
                    <a:pt x="1443" y="1430"/>
                  </a:lnTo>
                  <a:lnTo>
                    <a:pt x="1443" y="1378"/>
                  </a:lnTo>
                  <a:lnTo>
                    <a:pt x="1443" y="1373"/>
                  </a:lnTo>
                  <a:lnTo>
                    <a:pt x="1440" y="1369"/>
                  </a:lnTo>
                  <a:lnTo>
                    <a:pt x="1438" y="1366"/>
                  </a:lnTo>
                  <a:lnTo>
                    <a:pt x="1435" y="1364"/>
                  </a:lnTo>
                  <a:lnTo>
                    <a:pt x="1428" y="1359"/>
                  </a:lnTo>
                  <a:lnTo>
                    <a:pt x="1419" y="1354"/>
                  </a:lnTo>
                  <a:lnTo>
                    <a:pt x="1415" y="1349"/>
                  </a:lnTo>
                  <a:lnTo>
                    <a:pt x="1411" y="1344"/>
                  </a:lnTo>
                  <a:lnTo>
                    <a:pt x="1409" y="1338"/>
                  </a:lnTo>
                  <a:lnTo>
                    <a:pt x="1408" y="1333"/>
                  </a:lnTo>
                  <a:lnTo>
                    <a:pt x="1405" y="1326"/>
                  </a:lnTo>
                  <a:lnTo>
                    <a:pt x="1403" y="1320"/>
                  </a:lnTo>
                  <a:lnTo>
                    <a:pt x="1400" y="1315"/>
                  </a:lnTo>
                  <a:lnTo>
                    <a:pt x="1395" y="1309"/>
                  </a:lnTo>
                  <a:lnTo>
                    <a:pt x="1389" y="1304"/>
                  </a:lnTo>
                  <a:lnTo>
                    <a:pt x="1383" y="1300"/>
                  </a:lnTo>
                  <a:lnTo>
                    <a:pt x="1375" y="1297"/>
                  </a:lnTo>
                  <a:lnTo>
                    <a:pt x="1368" y="1295"/>
                  </a:lnTo>
                  <a:lnTo>
                    <a:pt x="1361" y="1291"/>
                  </a:lnTo>
                  <a:lnTo>
                    <a:pt x="1355" y="1287"/>
                  </a:lnTo>
                  <a:lnTo>
                    <a:pt x="1354" y="1285"/>
                  </a:lnTo>
                  <a:lnTo>
                    <a:pt x="1352" y="1282"/>
                  </a:lnTo>
                  <a:lnTo>
                    <a:pt x="1351" y="1279"/>
                  </a:lnTo>
                  <a:lnTo>
                    <a:pt x="1351" y="1275"/>
                  </a:lnTo>
                  <a:lnTo>
                    <a:pt x="1351" y="1269"/>
                  </a:lnTo>
                  <a:lnTo>
                    <a:pt x="1352" y="1264"/>
                  </a:lnTo>
                  <a:lnTo>
                    <a:pt x="1355" y="1260"/>
                  </a:lnTo>
                  <a:lnTo>
                    <a:pt x="1358" y="1255"/>
                  </a:lnTo>
                  <a:lnTo>
                    <a:pt x="1360" y="1251"/>
                  </a:lnTo>
                  <a:lnTo>
                    <a:pt x="1361" y="1246"/>
                  </a:lnTo>
                  <a:lnTo>
                    <a:pt x="1364" y="1241"/>
                  </a:lnTo>
                  <a:lnTo>
                    <a:pt x="1364" y="1235"/>
                  </a:lnTo>
                  <a:lnTo>
                    <a:pt x="1363" y="1227"/>
                  </a:lnTo>
                  <a:lnTo>
                    <a:pt x="1359" y="1220"/>
                  </a:lnTo>
                  <a:lnTo>
                    <a:pt x="1355" y="1213"/>
                  </a:lnTo>
                  <a:lnTo>
                    <a:pt x="1349" y="1208"/>
                  </a:lnTo>
                  <a:lnTo>
                    <a:pt x="1344" y="1202"/>
                  </a:lnTo>
                  <a:lnTo>
                    <a:pt x="1340" y="1196"/>
                  </a:lnTo>
                  <a:lnTo>
                    <a:pt x="1336" y="1190"/>
                  </a:lnTo>
                  <a:lnTo>
                    <a:pt x="1335" y="1181"/>
                  </a:lnTo>
                  <a:lnTo>
                    <a:pt x="1335" y="1174"/>
                  </a:lnTo>
                  <a:lnTo>
                    <a:pt x="1337" y="1168"/>
                  </a:lnTo>
                  <a:lnTo>
                    <a:pt x="1339" y="1162"/>
                  </a:lnTo>
                  <a:lnTo>
                    <a:pt x="1341" y="1157"/>
                  </a:lnTo>
                  <a:lnTo>
                    <a:pt x="1344" y="1151"/>
                  </a:lnTo>
                  <a:lnTo>
                    <a:pt x="1346" y="1146"/>
                  </a:lnTo>
                  <a:lnTo>
                    <a:pt x="1347" y="1139"/>
                  </a:lnTo>
                  <a:lnTo>
                    <a:pt x="1347" y="1132"/>
                  </a:lnTo>
                  <a:lnTo>
                    <a:pt x="1347" y="1117"/>
                  </a:lnTo>
                  <a:lnTo>
                    <a:pt x="1346" y="1102"/>
                  </a:lnTo>
                  <a:lnTo>
                    <a:pt x="1345" y="1089"/>
                  </a:lnTo>
                  <a:lnTo>
                    <a:pt x="1342" y="1077"/>
                  </a:lnTo>
                  <a:lnTo>
                    <a:pt x="1337" y="1050"/>
                  </a:lnTo>
                  <a:lnTo>
                    <a:pt x="1332" y="1021"/>
                  </a:lnTo>
                  <a:lnTo>
                    <a:pt x="1332" y="1006"/>
                  </a:lnTo>
                  <a:lnTo>
                    <a:pt x="1335" y="993"/>
                  </a:lnTo>
                  <a:lnTo>
                    <a:pt x="1335" y="986"/>
                  </a:lnTo>
                  <a:lnTo>
                    <a:pt x="1335" y="980"/>
                  </a:lnTo>
                  <a:lnTo>
                    <a:pt x="1332" y="974"/>
                  </a:lnTo>
                  <a:lnTo>
                    <a:pt x="1330" y="967"/>
                  </a:lnTo>
                  <a:lnTo>
                    <a:pt x="1326" y="964"/>
                  </a:lnTo>
                  <a:lnTo>
                    <a:pt x="1322" y="960"/>
                  </a:lnTo>
                  <a:lnTo>
                    <a:pt x="1317" y="957"/>
                  </a:lnTo>
                  <a:lnTo>
                    <a:pt x="1314" y="955"/>
                  </a:lnTo>
                  <a:lnTo>
                    <a:pt x="1305" y="951"/>
                  </a:lnTo>
                  <a:lnTo>
                    <a:pt x="1295" y="949"/>
                  </a:lnTo>
                  <a:lnTo>
                    <a:pt x="1285" y="947"/>
                  </a:lnTo>
                  <a:lnTo>
                    <a:pt x="1273" y="945"/>
                  </a:lnTo>
                  <a:lnTo>
                    <a:pt x="1263" y="942"/>
                  </a:lnTo>
                  <a:lnTo>
                    <a:pt x="1253" y="936"/>
                  </a:lnTo>
                  <a:lnTo>
                    <a:pt x="1257" y="929"/>
                  </a:lnTo>
                  <a:lnTo>
                    <a:pt x="1261" y="922"/>
                  </a:lnTo>
                  <a:lnTo>
                    <a:pt x="1267" y="916"/>
                  </a:lnTo>
                  <a:lnTo>
                    <a:pt x="1272" y="910"/>
                  </a:lnTo>
                  <a:lnTo>
                    <a:pt x="1286" y="901"/>
                  </a:lnTo>
                  <a:lnTo>
                    <a:pt x="1300" y="892"/>
                  </a:lnTo>
                  <a:lnTo>
                    <a:pt x="1312" y="882"/>
                  </a:lnTo>
                  <a:lnTo>
                    <a:pt x="1322" y="872"/>
                  </a:lnTo>
                  <a:lnTo>
                    <a:pt x="1326" y="866"/>
                  </a:lnTo>
                  <a:lnTo>
                    <a:pt x="1330" y="860"/>
                  </a:lnTo>
                  <a:lnTo>
                    <a:pt x="1331" y="852"/>
                  </a:lnTo>
                  <a:lnTo>
                    <a:pt x="1332" y="843"/>
                  </a:lnTo>
                  <a:lnTo>
                    <a:pt x="1331" y="834"/>
                  </a:lnTo>
                  <a:lnTo>
                    <a:pt x="1330" y="826"/>
                  </a:lnTo>
                  <a:lnTo>
                    <a:pt x="1329" y="818"/>
                  </a:lnTo>
                  <a:lnTo>
                    <a:pt x="1326" y="811"/>
                  </a:lnTo>
                  <a:lnTo>
                    <a:pt x="1322" y="803"/>
                  </a:lnTo>
                  <a:lnTo>
                    <a:pt x="1317" y="797"/>
                  </a:lnTo>
                  <a:lnTo>
                    <a:pt x="1312" y="789"/>
                  </a:lnTo>
                  <a:lnTo>
                    <a:pt x="1306" y="783"/>
                  </a:lnTo>
                  <a:lnTo>
                    <a:pt x="1288" y="774"/>
                  </a:lnTo>
                  <a:lnTo>
                    <a:pt x="1273" y="764"/>
                  </a:lnTo>
                  <a:lnTo>
                    <a:pt x="1268" y="754"/>
                  </a:lnTo>
                  <a:lnTo>
                    <a:pt x="1265" y="743"/>
                  </a:lnTo>
                  <a:lnTo>
                    <a:pt x="1263" y="733"/>
                  </a:lnTo>
                  <a:lnTo>
                    <a:pt x="1261" y="722"/>
                  </a:lnTo>
                  <a:lnTo>
                    <a:pt x="1260" y="711"/>
                  </a:lnTo>
                  <a:lnTo>
                    <a:pt x="1257" y="700"/>
                  </a:lnTo>
                  <a:lnTo>
                    <a:pt x="1253" y="690"/>
                  </a:lnTo>
                  <a:lnTo>
                    <a:pt x="1247" y="680"/>
                  </a:lnTo>
                  <a:lnTo>
                    <a:pt x="1238" y="666"/>
                  </a:lnTo>
                  <a:lnTo>
                    <a:pt x="1232" y="652"/>
                  </a:lnTo>
                  <a:lnTo>
                    <a:pt x="1227" y="639"/>
                  </a:lnTo>
                  <a:lnTo>
                    <a:pt x="1223" y="625"/>
                  </a:lnTo>
                  <a:lnTo>
                    <a:pt x="1221" y="611"/>
                  </a:lnTo>
                  <a:lnTo>
                    <a:pt x="1218" y="597"/>
                  </a:lnTo>
                  <a:lnTo>
                    <a:pt x="1213" y="582"/>
                  </a:lnTo>
                  <a:lnTo>
                    <a:pt x="1208" y="566"/>
                  </a:lnTo>
                  <a:lnTo>
                    <a:pt x="1201" y="548"/>
                  </a:lnTo>
                  <a:lnTo>
                    <a:pt x="1196" y="532"/>
                  </a:lnTo>
                  <a:lnTo>
                    <a:pt x="1189" y="517"/>
                  </a:lnTo>
                  <a:lnTo>
                    <a:pt x="1179" y="501"/>
                  </a:lnTo>
                  <a:lnTo>
                    <a:pt x="1174" y="494"/>
                  </a:lnTo>
                  <a:lnTo>
                    <a:pt x="1168" y="491"/>
                  </a:lnTo>
                  <a:lnTo>
                    <a:pt x="1167" y="488"/>
                  </a:lnTo>
                  <a:lnTo>
                    <a:pt x="1164" y="486"/>
                  </a:lnTo>
                  <a:lnTo>
                    <a:pt x="1163" y="483"/>
                  </a:lnTo>
                  <a:lnTo>
                    <a:pt x="1163" y="479"/>
                  </a:lnTo>
                  <a:lnTo>
                    <a:pt x="1164" y="467"/>
                  </a:lnTo>
                  <a:lnTo>
                    <a:pt x="1168" y="457"/>
                  </a:lnTo>
                  <a:lnTo>
                    <a:pt x="1172" y="447"/>
                  </a:lnTo>
                  <a:lnTo>
                    <a:pt x="1178" y="438"/>
                  </a:lnTo>
                  <a:lnTo>
                    <a:pt x="1183" y="428"/>
                  </a:lnTo>
                  <a:lnTo>
                    <a:pt x="1187" y="418"/>
                  </a:lnTo>
                  <a:lnTo>
                    <a:pt x="1191" y="408"/>
                  </a:lnTo>
                  <a:lnTo>
                    <a:pt x="1192" y="395"/>
                  </a:lnTo>
                  <a:lnTo>
                    <a:pt x="1192" y="385"/>
                  </a:lnTo>
                  <a:lnTo>
                    <a:pt x="1191" y="375"/>
                  </a:lnTo>
                  <a:lnTo>
                    <a:pt x="1189" y="366"/>
                  </a:lnTo>
                  <a:lnTo>
                    <a:pt x="1187" y="358"/>
                  </a:lnTo>
                  <a:lnTo>
                    <a:pt x="1181" y="340"/>
                  </a:lnTo>
                  <a:lnTo>
                    <a:pt x="1173" y="320"/>
                  </a:lnTo>
                  <a:lnTo>
                    <a:pt x="1165" y="322"/>
                  </a:lnTo>
                  <a:lnTo>
                    <a:pt x="1158" y="324"/>
                  </a:lnTo>
                  <a:lnTo>
                    <a:pt x="1152" y="328"/>
                  </a:lnTo>
                  <a:lnTo>
                    <a:pt x="1145" y="330"/>
                  </a:lnTo>
                  <a:lnTo>
                    <a:pt x="1134" y="338"/>
                  </a:lnTo>
                  <a:lnTo>
                    <a:pt x="1123" y="345"/>
                  </a:lnTo>
                  <a:lnTo>
                    <a:pt x="1112" y="353"/>
                  </a:lnTo>
                  <a:lnTo>
                    <a:pt x="1100" y="359"/>
                  </a:lnTo>
                  <a:lnTo>
                    <a:pt x="1094" y="361"/>
                  </a:lnTo>
                  <a:lnTo>
                    <a:pt x="1086" y="364"/>
                  </a:lnTo>
                  <a:lnTo>
                    <a:pt x="1080" y="365"/>
                  </a:lnTo>
                  <a:lnTo>
                    <a:pt x="1071" y="365"/>
                  </a:lnTo>
                  <a:lnTo>
                    <a:pt x="1055" y="366"/>
                  </a:lnTo>
                  <a:lnTo>
                    <a:pt x="1039" y="369"/>
                  </a:lnTo>
                  <a:lnTo>
                    <a:pt x="1024" y="371"/>
                  </a:lnTo>
                  <a:lnTo>
                    <a:pt x="1007" y="373"/>
                  </a:lnTo>
                  <a:lnTo>
                    <a:pt x="1001" y="373"/>
                  </a:lnTo>
                  <a:lnTo>
                    <a:pt x="995" y="371"/>
                  </a:lnTo>
                  <a:lnTo>
                    <a:pt x="990" y="370"/>
                  </a:lnTo>
                  <a:lnTo>
                    <a:pt x="985" y="368"/>
                  </a:lnTo>
                  <a:lnTo>
                    <a:pt x="976" y="363"/>
                  </a:lnTo>
                  <a:lnTo>
                    <a:pt x="967" y="355"/>
                  </a:lnTo>
                  <a:lnTo>
                    <a:pt x="952" y="336"/>
                  </a:lnTo>
                  <a:lnTo>
                    <a:pt x="936" y="317"/>
                  </a:lnTo>
                  <a:lnTo>
                    <a:pt x="914" y="296"/>
                  </a:lnTo>
                  <a:lnTo>
                    <a:pt x="897" y="276"/>
                  </a:lnTo>
                  <a:lnTo>
                    <a:pt x="881" y="255"/>
                  </a:lnTo>
                  <a:lnTo>
                    <a:pt x="864" y="231"/>
                  </a:lnTo>
                  <a:lnTo>
                    <a:pt x="857" y="213"/>
                  </a:lnTo>
                  <a:lnTo>
                    <a:pt x="853" y="197"/>
                  </a:lnTo>
                  <a:lnTo>
                    <a:pt x="849" y="189"/>
                  </a:lnTo>
                  <a:lnTo>
                    <a:pt x="845" y="183"/>
                  </a:lnTo>
                  <a:lnTo>
                    <a:pt x="843" y="181"/>
                  </a:lnTo>
                  <a:lnTo>
                    <a:pt x="839" y="179"/>
                  </a:lnTo>
                  <a:lnTo>
                    <a:pt x="835" y="178"/>
                  </a:lnTo>
                  <a:lnTo>
                    <a:pt x="832" y="178"/>
                  </a:lnTo>
                  <a:lnTo>
                    <a:pt x="774" y="178"/>
                  </a:lnTo>
                  <a:lnTo>
                    <a:pt x="770" y="168"/>
                  </a:lnTo>
                  <a:lnTo>
                    <a:pt x="766" y="161"/>
                  </a:lnTo>
                  <a:lnTo>
                    <a:pt x="764" y="157"/>
                  </a:lnTo>
                  <a:lnTo>
                    <a:pt x="761" y="153"/>
                  </a:lnTo>
                  <a:lnTo>
                    <a:pt x="758" y="152"/>
                  </a:lnTo>
                  <a:lnTo>
                    <a:pt x="753" y="151"/>
                  </a:lnTo>
                  <a:lnTo>
                    <a:pt x="745" y="152"/>
                  </a:lnTo>
                  <a:lnTo>
                    <a:pt x="739" y="154"/>
                  </a:lnTo>
                  <a:lnTo>
                    <a:pt x="733" y="158"/>
                  </a:lnTo>
                  <a:lnTo>
                    <a:pt x="726" y="162"/>
                  </a:lnTo>
                  <a:lnTo>
                    <a:pt x="722" y="168"/>
                  </a:lnTo>
                  <a:lnTo>
                    <a:pt x="717" y="174"/>
                  </a:lnTo>
                  <a:lnTo>
                    <a:pt x="714" y="181"/>
                  </a:lnTo>
                  <a:lnTo>
                    <a:pt x="711" y="188"/>
                  </a:lnTo>
                  <a:lnTo>
                    <a:pt x="705" y="187"/>
                  </a:lnTo>
                  <a:lnTo>
                    <a:pt x="701" y="184"/>
                  </a:lnTo>
                  <a:lnTo>
                    <a:pt x="696" y="181"/>
                  </a:lnTo>
                  <a:lnTo>
                    <a:pt x="692" y="177"/>
                  </a:lnTo>
                  <a:lnTo>
                    <a:pt x="689" y="173"/>
                  </a:lnTo>
                  <a:lnTo>
                    <a:pt x="686" y="168"/>
                  </a:lnTo>
                  <a:lnTo>
                    <a:pt x="685" y="163"/>
                  </a:lnTo>
                  <a:lnTo>
                    <a:pt x="685" y="158"/>
                  </a:lnTo>
                  <a:lnTo>
                    <a:pt x="621" y="158"/>
                  </a:lnTo>
                  <a:lnTo>
                    <a:pt x="621" y="127"/>
                  </a:lnTo>
                  <a:lnTo>
                    <a:pt x="641" y="114"/>
                  </a:lnTo>
                  <a:lnTo>
                    <a:pt x="661" y="102"/>
                  </a:lnTo>
                  <a:lnTo>
                    <a:pt x="670" y="94"/>
                  </a:lnTo>
                  <a:lnTo>
                    <a:pt x="676" y="85"/>
                  </a:lnTo>
                  <a:lnTo>
                    <a:pt x="679" y="82"/>
                  </a:lnTo>
                  <a:lnTo>
                    <a:pt x="680" y="77"/>
                  </a:lnTo>
                  <a:lnTo>
                    <a:pt x="681" y="70"/>
                  </a:lnTo>
                  <a:lnTo>
                    <a:pt x="681" y="64"/>
                  </a:lnTo>
                  <a:lnTo>
                    <a:pt x="681" y="14"/>
                  </a:lnTo>
                  <a:lnTo>
                    <a:pt x="661" y="14"/>
                  </a:lnTo>
                  <a:lnTo>
                    <a:pt x="650" y="15"/>
                  </a:lnTo>
                  <a:lnTo>
                    <a:pt x="640" y="16"/>
                  </a:lnTo>
                  <a:lnTo>
                    <a:pt x="631" y="20"/>
                  </a:lnTo>
                  <a:lnTo>
                    <a:pt x="621" y="23"/>
                  </a:lnTo>
                  <a:lnTo>
                    <a:pt x="612" y="26"/>
                  </a:lnTo>
                  <a:lnTo>
                    <a:pt x="602" y="29"/>
                  </a:lnTo>
                  <a:lnTo>
                    <a:pt x="592" y="31"/>
                  </a:lnTo>
                  <a:lnTo>
                    <a:pt x="581" y="33"/>
                  </a:lnTo>
                  <a:lnTo>
                    <a:pt x="567" y="31"/>
                  </a:lnTo>
                  <a:lnTo>
                    <a:pt x="553" y="29"/>
                  </a:lnTo>
                  <a:lnTo>
                    <a:pt x="541" y="25"/>
                  </a:lnTo>
                  <a:lnTo>
                    <a:pt x="529" y="20"/>
                  </a:lnTo>
                  <a:lnTo>
                    <a:pt x="518" y="15"/>
                  </a:lnTo>
                  <a:lnTo>
                    <a:pt x="505" y="10"/>
                  </a:lnTo>
                  <a:lnTo>
                    <a:pt x="493" y="5"/>
                  </a:lnTo>
                  <a:lnTo>
                    <a:pt x="478" y="0"/>
                  </a:lnTo>
                  <a:lnTo>
                    <a:pt x="466" y="13"/>
                  </a:lnTo>
                  <a:lnTo>
                    <a:pt x="456" y="25"/>
                  </a:lnTo>
                  <a:lnTo>
                    <a:pt x="449" y="36"/>
                  </a:lnTo>
                  <a:lnTo>
                    <a:pt x="443" y="48"/>
                  </a:lnTo>
                  <a:lnTo>
                    <a:pt x="430" y="72"/>
                  </a:lnTo>
                  <a:lnTo>
                    <a:pt x="415" y="100"/>
                  </a:lnTo>
                  <a:lnTo>
                    <a:pt x="410" y="107"/>
                  </a:lnTo>
                  <a:lnTo>
                    <a:pt x="405" y="112"/>
                  </a:lnTo>
                  <a:lnTo>
                    <a:pt x="400" y="115"/>
                  </a:lnTo>
                  <a:lnTo>
                    <a:pt x="394" y="119"/>
                  </a:lnTo>
                  <a:lnTo>
                    <a:pt x="379" y="123"/>
                  </a:lnTo>
                  <a:lnTo>
                    <a:pt x="364" y="127"/>
                  </a:lnTo>
                  <a:lnTo>
                    <a:pt x="350" y="131"/>
                  </a:lnTo>
                  <a:lnTo>
                    <a:pt x="338" y="136"/>
                  </a:lnTo>
                  <a:lnTo>
                    <a:pt x="333" y="139"/>
                  </a:lnTo>
                  <a:lnTo>
                    <a:pt x="331" y="144"/>
                  </a:lnTo>
                  <a:lnTo>
                    <a:pt x="328" y="149"/>
                  </a:lnTo>
                  <a:lnTo>
                    <a:pt x="327" y="157"/>
                  </a:lnTo>
                  <a:lnTo>
                    <a:pt x="327" y="162"/>
                  </a:lnTo>
                  <a:lnTo>
                    <a:pt x="328" y="166"/>
                  </a:lnTo>
                  <a:lnTo>
                    <a:pt x="331" y="171"/>
                  </a:lnTo>
                  <a:lnTo>
                    <a:pt x="333" y="174"/>
                  </a:lnTo>
                  <a:lnTo>
                    <a:pt x="338" y="181"/>
                  </a:lnTo>
                  <a:lnTo>
                    <a:pt x="346" y="187"/>
                  </a:lnTo>
                  <a:lnTo>
                    <a:pt x="352" y="195"/>
                  </a:lnTo>
                  <a:lnTo>
                    <a:pt x="359" y="201"/>
                  </a:lnTo>
                  <a:lnTo>
                    <a:pt x="361" y="205"/>
                  </a:lnTo>
                  <a:lnTo>
                    <a:pt x="362" y="208"/>
                  </a:lnTo>
                  <a:lnTo>
                    <a:pt x="364" y="213"/>
                  </a:lnTo>
                  <a:lnTo>
                    <a:pt x="365" y="218"/>
                  </a:lnTo>
                  <a:lnTo>
                    <a:pt x="364" y="225"/>
                  </a:lnTo>
                  <a:lnTo>
                    <a:pt x="362" y="230"/>
                  </a:lnTo>
                  <a:lnTo>
                    <a:pt x="360" y="235"/>
                  </a:lnTo>
                  <a:lnTo>
                    <a:pt x="356" y="238"/>
                  </a:lnTo>
                  <a:lnTo>
                    <a:pt x="347" y="246"/>
                  </a:lnTo>
                  <a:lnTo>
                    <a:pt x="338" y="255"/>
                  </a:lnTo>
                  <a:lnTo>
                    <a:pt x="332" y="261"/>
                  </a:lnTo>
                  <a:lnTo>
                    <a:pt x="327" y="267"/>
                  </a:lnTo>
                  <a:lnTo>
                    <a:pt x="323" y="274"/>
                  </a:lnTo>
                  <a:lnTo>
                    <a:pt x="321" y="281"/>
                  </a:lnTo>
                  <a:lnTo>
                    <a:pt x="315" y="295"/>
                  </a:lnTo>
                  <a:lnTo>
                    <a:pt x="306" y="310"/>
                  </a:lnTo>
                  <a:lnTo>
                    <a:pt x="303" y="312"/>
                  </a:lnTo>
                  <a:lnTo>
                    <a:pt x="300" y="315"/>
                  </a:lnTo>
                  <a:lnTo>
                    <a:pt x="296" y="315"/>
                  </a:lnTo>
                  <a:lnTo>
                    <a:pt x="291" y="315"/>
                  </a:lnTo>
                  <a:lnTo>
                    <a:pt x="282" y="315"/>
                  </a:lnTo>
                  <a:lnTo>
                    <a:pt x="272" y="315"/>
                  </a:lnTo>
                  <a:lnTo>
                    <a:pt x="263" y="317"/>
                  </a:lnTo>
                  <a:lnTo>
                    <a:pt x="256" y="320"/>
                  </a:lnTo>
                  <a:lnTo>
                    <a:pt x="248" y="324"/>
                  </a:lnTo>
                  <a:lnTo>
                    <a:pt x="242" y="329"/>
                  </a:lnTo>
                  <a:lnTo>
                    <a:pt x="237" y="335"/>
                  </a:lnTo>
                  <a:lnTo>
                    <a:pt x="233" y="341"/>
                  </a:lnTo>
                  <a:lnTo>
                    <a:pt x="231" y="349"/>
                  </a:lnTo>
                  <a:lnTo>
                    <a:pt x="229" y="358"/>
                  </a:lnTo>
                  <a:lnTo>
                    <a:pt x="229" y="361"/>
                  </a:lnTo>
                  <a:lnTo>
                    <a:pt x="231" y="365"/>
                  </a:lnTo>
                  <a:lnTo>
                    <a:pt x="233" y="368"/>
                  </a:lnTo>
                  <a:lnTo>
                    <a:pt x="234" y="371"/>
                  </a:lnTo>
                  <a:lnTo>
                    <a:pt x="241" y="375"/>
                  </a:lnTo>
                  <a:lnTo>
                    <a:pt x="248" y="378"/>
                  </a:lnTo>
                  <a:lnTo>
                    <a:pt x="266" y="380"/>
                  </a:lnTo>
                  <a:lnTo>
                    <a:pt x="283" y="381"/>
                  </a:lnTo>
                  <a:lnTo>
                    <a:pt x="283" y="450"/>
                  </a:lnTo>
                  <a:lnTo>
                    <a:pt x="297" y="448"/>
                  </a:lnTo>
                  <a:lnTo>
                    <a:pt x="311" y="447"/>
                  </a:lnTo>
                  <a:lnTo>
                    <a:pt x="318" y="448"/>
                  </a:lnTo>
                  <a:lnTo>
                    <a:pt x="326" y="452"/>
                  </a:lnTo>
                  <a:lnTo>
                    <a:pt x="332" y="457"/>
                  </a:lnTo>
                  <a:lnTo>
                    <a:pt x="337" y="462"/>
                  </a:lnTo>
                  <a:lnTo>
                    <a:pt x="341" y="469"/>
                  </a:lnTo>
                  <a:lnTo>
                    <a:pt x="343" y="477"/>
                  </a:lnTo>
                  <a:lnTo>
                    <a:pt x="345" y="486"/>
                  </a:lnTo>
                  <a:lnTo>
                    <a:pt x="346" y="494"/>
                  </a:lnTo>
                  <a:lnTo>
                    <a:pt x="346" y="548"/>
                  </a:lnTo>
                  <a:lnTo>
                    <a:pt x="346" y="555"/>
                  </a:lnTo>
                  <a:lnTo>
                    <a:pt x="348" y="561"/>
                  </a:lnTo>
                  <a:lnTo>
                    <a:pt x="351" y="566"/>
                  </a:lnTo>
                  <a:lnTo>
                    <a:pt x="354" y="571"/>
                  </a:lnTo>
                  <a:lnTo>
                    <a:pt x="361" y="580"/>
                  </a:lnTo>
                  <a:lnTo>
                    <a:pt x="370" y="590"/>
                  </a:lnTo>
                  <a:lnTo>
                    <a:pt x="374" y="596"/>
                  </a:lnTo>
                  <a:lnTo>
                    <a:pt x="377" y="604"/>
                  </a:lnTo>
                  <a:lnTo>
                    <a:pt x="380" y="606"/>
                  </a:lnTo>
                  <a:lnTo>
                    <a:pt x="381" y="609"/>
                  </a:lnTo>
                  <a:lnTo>
                    <a:pt x="385" y="611"/>
                  </a:lnTo>
                  <a:lnTo>
                    <a:pt x="389" y="611"/>
                  </a:lnTo>
                  <a:lnTo>
                    <a:pt x="395" y="611"/>
                  </a:lnTo>
                  <a:lnTo>
                    <a:pt x="400" y="610"/>
                  </a:lnTo>
                  <a:lnTo>
                    <a:pt x="405" y="607"/>
                  </a:lnTo>
                  <a:lnTo>
                    <a:pt x="410" y="605"/>
                  </a:lnTo>
                  <a:lnTo>
                    <a:pt x="418" y="597"/>
                  </a:lnTo>
                  <a:lnTo>
                    <a:pt x="426" y="589"/>
                  </a:lnTo>
                  <a:lnTo>
                    <a:pt x="433" y="580"/>
                  </a:lnTo>
                  <a:lnTo>
                    <a:pt x="441" y="572"/>
                  </a:lnTo>
                  <a:lnTo>
                    <a:pt x="446" y="568"/>
                  </a:lnTo>
                  <a:lnTo>
                    <a:pt x="451" y="566"/>
                  </a:lnTo>
                  <a:lnTo>
                    <a:pt x="456" y="563"/>
                  </a:lnTo>
                  <a:lnTo>
                    <a:pt x="463" y="561"/>
                  </a:lnTo>
                  <a:lnTo>
                    <a:pt x="465" y="571"/>
                  </a:lnTo>
                  <a:lnTo>
                    <a:pt x="469" y="580"/>
                  </a:lnTo>
                  <a:lnTo>
                    <a:pt x="471" y="587"/>
                  </a:lnTo>
                  <a:lnTo>
                    <a:pt x="473" y="599"/>
                  </a:lnTo>
                  <a:lnTo>
                    <a:pt x="471" y="605"/>
                  </a:lnTo>
                  <a:lnTo>
                    <a:pt x="470" y="610"/>
                  </a:lnTo>
                  <a:lnTo>
                    <a:pt x="466" y="614"/>
                  </a:lnTo>
                  <a:lnTo>
                    <a:pt x="463" y="617"/>
                  </a:lnTo>
                  <a:lnTo>
                    <a:pt x="453" y="621"/>
                  </a:lnTo>
                  <a:lnTo>
                    <a:pt x="439" y="624"/>
                  </a:lnTo>
                  <a:lnTo>
                    <a:pt x="425" y="626"/>
                  </a:lnTo>
                  <a:lnTo>
                    <a:pt x="410" y="629"/>
                  </a:lnTo>
                  <a:lnTo>
                    <a:pt x="404" y="630"/>
                  </a:lnTo>
                  <a:lnTo>
                    <a:pt x="397" y="632"/>
                  </a:lnTo>
                  <a:lnTo>
                    <a:pt x="391" y="636"/>
                  </a:lnTo>
                  <a:lnTo>
                    <a:pt x="386" y="640"/>
                  </a:lnTo>
                  <a:lnTo>
                    <a:pt x="367" y="659"/>
                  </a:lnTo>
                  <a:lnTo>
                    <a:pt x="350" y="675"/>
                  </a:lnTo>
                  <a:lnTo>
                    <a:pt x="340" y="681"/>
                  </a:lnTo>
                  <a:lnTo>
                    <a:pt x="330" y="686"/>
                  </a:lnTo>
                  <a:lnTo>
                    <a:pt x="318" y="689"/>
                  </a:lnTo>
                  <a:lnTo>
                    <a:pt x="306" y="690"/>
                  </a:lnTo>
                  <a:lnTo>
                    <a:pt x="303" y="690"/>
                  </a:lnTo>
                  <a:lnTo>
                    <a:pt x="301" y="689"/>
                  </a:lnTo>
                  <a:lnTo>
                    <a:pt x="300" y="686"/>
                  </a:lnTo>
                  <a:lnTo>
                    <a:pt x="297" y="684"/>
                  </a:lnTo>
                  <a:lnTo>
                    <a:pt x="295" y="679"/>
                  </a:lnTo>
                  <a:lnTo>
                    <a:pt x="291" y="675"/>
                  </a:lnTo>
                  <a:lnTo>
                    <a:pt x="274" y="666"/>
                  </a:lnTo>
                  <a:lnTo>
                    <a:pt x="258" y="656"/>
                  </a:lnTo>
                  <a:lnTo>
                    <a:pt x="248" y="654"/>
                  </a:lnTo>
                  <a:lnTo>
                    <a:pt x="246" y="681"/>
                  </a:lnTo>
                  <a:lnTo>
                    <a:pt x="242" y="705"/>
                  </a:lnTo>
                  <a:lnTo>
                    <a:pt x="238" y="716"/>
                  </a:lnTo>
                  <a:lnTo>
                    <a:pt x="234" y="728"/>
                  </a:lnTo>
                  <a:lnTo>
                    <a:pt x="229" y="739"/>
                  </a:lnTo>
                  <a:lnTo>
                    <a:pt x="222" y="752"/>
                  </a:lnTo>
                  <a:lnTo>
                    <a:pt x="217" y="757"/>
                  </a:lnTo>
                  <a:lnTo>
                    <a:pt x="213" y="760"/>
                  </a:lnTo>
                  <a:lnTo>
                    <a:pt x="207" y="763"/>
                  </a:lnTo>
                  <a:lnTo>
                    <a:pt x="202" y="765"/>
                  </a:lnTo>
                  <a:lnTo>
                    <a:pt x="189" y="769"/>
                  </a:lnTo>
                  <a:lnTo>
                    <a:pt x="177" y="775"/>
                  </a:lnTo>
                  <a:lnTo>
                    <a:pt x="163" y="786"/>
                  </a:lnTo>
                  <a:lnTo>
                    <a:pt x="150" y="797"/>
                  </a:lnTo>
                  <a:lnTo>
                    <a:pt x="145" y="803"/>
                  </a:lnTo>
                  <a:lnTo>
                    <a:pt x="139" y="808"/>
                  </a:lnTo>
                  <a:lnTo>
                    <a:pt x="131" y="813"/>
                  </a:lnTo>
                  <a:lnTo>
                    <a:pt x="124" y="817"/>
                  </a:lnTo>
                  <a:lnTo>
                    <a:pt x="108" y="824"/>
                  </a:lnTo>
                  <a:lnTo>
                    <a:pt x="94" y="829"/>
                  </a:lnTo>
                  <a:lnTo>
                    <a:pt x="86" y="833"/>
                  </a:lnTo>
                  <a:lnTo>
                    <a:pt x="81" y="837"/>
                  </a:lnTo>
                  <a:lnTo>
                    <a:pt x="75" y="842"/>
                  </a:lnTo>
                  <a:lnTo>
                    <a:pt x="71" y="849"/>
                  </a:lnTo>
                  <a:lnTo>
                    <a:pt x="66" y="861"/>
                  </a:lnTo>
                  <a:lnTo>
                    <a:pt x="62" y="872"/>
                  </a:lnTo>
                  <a:lnTo>
                    <a:pt x="60" y="883"/>
                  </a:lnTo>
                  <a:lnTo>
                    <a:pt x="59" y="895"/>
                  </a:lnTo>
                  <a:lnTo>
                    <a:pt x="60" y="919"/>
                  </a:lnTo>
                  <a:lnTo>
                    <a:pt x="60" y="945"/>
                  </a:lnTo>
                  <a:lnTo>
                    <a:pt x="60" y="967"/>
                  </a:lnTo>
                  <a:lnTo>
                    <a:pt x="59" y="990"/>
                  </a:lnTo>
                  <a:lnTo>
                    <a:pt x="61" y="1000"/>
                  </a:lnTo>
                  <a:lnTo>
                    <a:pt x="64" y="1010"/>
                  </a:lnTo>
                  <a:lnTo>
                    <a:pt x="67" y="1014"/>
                  </a:lnTo>
                  <a:lnTo>
                    <a:pt x="70" y="1018"/>
                  </a:lnTo>
                  <a:lnTo>
                    <a:pt x="74" y="1020"/>
                  </a:lnTo>
                  <a:lnTo>
                    <a:pt x="79" y="1024"/>
                  </a:lnTo>
                  <a:lnTo>
                    <a:pt x="87" y="1026"/>
                  </a:lnTo>
                  <a:lnTo>
                    <a:pt x="96" y="1029"/>
                  </a:lnTo>
                  <a:lnTo>
                    <a:pt x="105" y="1030"/>
                  </a:lnTo>
                  <a:lnTo>
                    <a:pt x="114" y="1030"/>
                  </a:lnTo>
                  <a:lnTo>
                    <a:pt x="123" y="1033"/>
                  </a:lnTo>
                  <a:lnTo>
                    <a:pt x="129" y="1035"/>
                  </a:lnTo>
                  <a:lnTo>
                    <a:pt x="131" y="1038"/>
                  </a:lnTo>
                  <a:lnTo>
                    <a:pt x="133" y="1040"/>
                  </a:lnTo>
                  <a:lnTo>
                    <a:pt x="134" y="1044"/>
                  </a:lnTo>
                  <a:lnTo>
                    <a:pt x="134" y="1048"/>
                  </a:lnTo>
                  <a:lnTo>
                    <a:pt x="134" y="1062"/>
                  </a:lnTo>
                  <a:lnTo>
                    <a:pt x="131" y="1074"/>
                  </a:lnTo>
                  <a:lnTo>
                    <a:pt x="128" y="1085"/>
                  </a:lnTo>
                  <a:lnTo>
                    <a:pt x="123" y="1097"/>
                  </a:lnTo>
                  <a:lnTo>
                    <a:pt x="110" y="1118"/>
                  </a:lnTo>
                  <a:lnTo>
                    <a:pt x="97" y="1143"/>
                  </a:lnTo>
                  <a:lnTo>
                    <a:pt x="89" y="1161"/>
                  </a:lnTo>
                  <a:lnTo>
                    <a:pt x="82" y="1177"/>
                  </a:lnTo>
                  <a:lnTo>
                    <a:pt x="79" y="1193"/>
                  </a:lnTo>
                  <a:lnTo>
                    <a:pt x="75" y="1210"/>
                  </a:lnTo>
                  <a:lnTo>
                    <a:pt x="72" y="1226"/>
                  </a:lnTo>
                  <a:lnTo>
                    <a:pt x="71" y="1242"/>
                  </a:lnTo>
                  <a:lnTo>
                    <a:pt x="71" y="1261"/>
                  </a:lnTo>
                  <a:lnTo>
                    <a:pt x="71" y="1280"/>
                  </a:lnTo>
                  <a:lnTo>
                    <a:pt x="71" y="1291"/>
                  </a:lnTo>
                  <a:lnTo>
                    <a:pt x="74" y="1301"/>
                  </a:lnTo>
                  <a:lnTo>
                    <a:pt x="76" y="1310"/>
                  </a:lnTo>
                  <a:lnTo>
                    <a:pt x="79" y="1319"/>
                  </a:lnTo>
                  <a:lnTo>
                    <a:pt x="81" y="1328"/>
                  </a:lnTo>
                  <a:lnTo>
                    <a:pt x="84" y="1338"/>
                  </a:lnTo>
                  <a:lnTo>
                    <a:pt x="86" y="1346"/>
                  </a:lnTo>
                  <a:lnTo>
                    <a:pt x="86" y="1358"/>
                  </a:lnTo>
                  <a:lnTo>
                    <a:pt x="86" y="1363"/>
                  </a:lnTo>
                  <a:lnTo>
                    <a:pt x="85" y="1366"/>
                  </a:lnTo>
                  <a:lnTo>
                    <a:pt x="84" y="1370"/>
                  </a:lnTo>
                  <a:lnTo>
                    <a:pt x="82" y="1374"/>
                  </a:lnTo>
                  <a:lnTo>
                    <a:pt x="77" y="1380"/>
                  </a:lnTo>
                  <a:lnTo>
                    <a:pt x="70" y="1385"/>
                  </a:lnTo>
                  <a:lnTo>
                    <a:pt x="55" y="1395"/>
                  </a:lnTo>
                  <a:lnTo>
                    <a:pt x="40" y="1407"/>
                  </a:lnTo>
                  <a:lnTo>
                    <a:pt x="28" y="1417"/>
                  </a:lnTo>
                  <a:lnTo>
                    <a:pt x="18" y="1424"/>
                  </a:lnTo>
                  <a:lnTo>
                    <a:pt x="10" y="1433"/>
                  </a:lnTo>
                  <a:lnTo>
                    <a:pt x="0" y="1444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01" name="Freeform 35"/>
            <p:cNvSpPr>
              <a:spLocks/>
            </p:cNvSpPr>
            <p:nvPr/>
          </p:nvSpPr>
          <p:spPr bwMode="auto">
            <a:xfrm>
              <a:off x="3926840" y="1962209"/>
              <a:ext cx="451538" cy="593817"/>
            </a:xfrm>
            <a:custGeom>
              <a:avLst/>
              <a:gdLst>
                <a:gd name="T0" fmla="*/ 110 w 1829"/>
                <a:gd name="T1" fmla="*/ 1581 h 2404"/>
                <a:gd name="T2" fmla="*/ 42 w 1829"/>
                <a:gd name="T3" fmla="*/ 1666 h 2404"/>
                <a:gd name="T4" fmla="*/ 94 w 1829"/>
                <a:gd name="T5" fmla="*/ 1775 h 2404"/>
                <a:gd name="T6" fmla="*/ 254 w 1829"/>
                <a:gd name="T7" fmla="*/ 1833 h 2404"/>
                <a:gd name="T8" fmla="*/ 347 w 1829"/>
                <a:gd name="T9" fmla="*/ 1808 h 2404"/>
                <a:gd name="T10" fmla="*/ 436 w 1829"/>
                <a:gd name="T11" fmla="*/ 1878 h 2404"/>
                <a:gd name="T12" fmla="*/ 509 w 1829"/>
                <a:gd name="T13" fmla="*/ 2124 h 2404"/>
                <a:gd name="T14" fmla="*/ 601 w 1829"/>
                <a:gd name="T15" fmla="*/ 2154 h 2404"/>
                <a:gd name="T16" fmla="*/ 677 w 1829"/>
                <a:gd name="T17" fmla="*/ 2202 h 2404"/>
                <a:gd name="T18" fmla="*/ 656 w 1829"/>
                <a:gd name="T19" fmla="*/ 2257 h 2404"/>
                <a:gd name="T20" fmla="*/ 686 w 1829"/>
                <a:gd name="T21" fmla="*/ 2334 h 2404"/>
                <a:gd name="T22" fmla="*/ 761 w 1829"/>
                <a:gd name="T23" fmla="*/ 2328 h 2404"/>
                <a:gd name="T24" fmla="*/ 812 w 1829"/>
                <a:gd name="T25" fmla="*/ 2390 h 2404"/>
                <a:gd name="T26" fmla="*/ 898 w 1829"/>
                <a:gd name="T27" fmla="*/ 2343 h 2404"/>
                <a:gd name="T28" fmla="*/ 967 w 1829"/>
                <a:gd name="T29" fmla="*/ 2213 h 2404"/>
                <a:gd name="T30" fmla="*/ 1041 w 1829"/>
                <a:gd name="T31" fmla="*/ 2250 h 2404"/>
                <a:gd name="T32" fmla="*/ 1123 w 1829"/>
                <a:gd name="T33" fmla="*/ 2141 h 2404"/>
                <a:gd name="T34" fmla="*/ 1178 w 1829"/>
                <a:gd name="T35" fmla="*/ 2093 h 2404"/>
                <a:gd name="T36" fmla="*/ 1299 w 1829"/>
                <a:gd name="T37" fmla="*/ 2016 h 2404"/>
                <a:gd name="T38" fmla="*/ 1356 w 1829"/>
                <a:gd name="T39" fmla="*/ 1960 h 2404"/>
                <a:gd name="T40" fmla="*/ 1509 w 1829"/>
                <a:gd name="T41" fmla="*/ 1932 h 2404"/>
                <a:gd name="T42" fmla="*/ 1631 w 1829"/>
                <a:gd name="T43" fmla="*/ 1875 h 2404"/>
                <a:gd name="T44" fmla="*/ 1671 w 1829"/>
                <a:gd name="T45" fmla="*/ 1796 h 2404"/>
                <a:gd name="T46" fmla="*/ 1790 w 1829"/>
                <a:gd name="T47" fmla="*/ 1678 h 2404"/>
                <a:gd name="T48" fmla="*/ 1789 w 1829"/>
                <a:gd name="T49" fmla="*/ 1572 h 2404"/>
                <a:gd name="T50" fmla="*/ 1716 w 1829"/>
                <a:gd name="T51" fmla="*/ 1527 h 2404"/>
                <a:gd name="T52" fmla="*/ 1622 w 1829"/>
                <a:gd name="T53" fmla="*/ 1489 h 2404"/>
                <a:gd name="T54" fmla="*/ 1533 w 1829"/>
                <a:gd name="T55" fmla="*/ 1383 h 2404"/>
                <a:gd name="T56" fmla="*/ 1438 w 1829"/>
                <a:gd name="T57" fmla="*/ 1366 h 2404"/>
                <a:gd name="T58" fmla="*/ 1375 w 1829"/>
                <a:gd name="T59" fmla="*/ 1297 h 2404"/>
                <a:gd name="T60" fmla="*/ 1364 w 1829"/>
                <a:gd name="T61" fmla="*/ 1241 h 2404"/>
                <a:gd name="T62" fmla="*/ 1344 w 1829"/>
                <a:gd name="T63" fmla="*/ 1151 h 2404"/>
                <a:gd name="T64" fmla="*/ 1332 w 1829"/>
                <a:gd name="T65" fmla="*/ 974 h 2404"/>
                <a:gd name="T66" fmla="*/ 1267 w 1829"/>
                <a:gd name="T67" fmla="*/ 916 h 2404"/>
                <a:gd name="T68" fmla="*/ 1322 w 1829"/>
                <a:gd name="T69" fmla="*/ 803 h 2404"/>
                <a:gd name="T70" fmla="*/ 1238 w 1829"/>
                <a:gd name="T71" fmla="*/ 666 h 2404"/>
                <a:gd name="T72" fmla="*/ 1167 w 1829"/>
                <a:gd name="T73" fmla="*/ 488 h 2404"/>
                <a:gd name="T74" fmla="*/ 1189 w 1829"/>
                <a:gd name="T75" fmla="*/ 366 h 2404"/>
                <a:gd name="T76" fmla="*/ 1080 w 1829"/>
                <a:gd name="T77" fmla="*/ 365 h 2404"/>
                <a:gd name="T78" fmla="*/ 914 w 1829"/>
                <a:gd name="T79" fmla="*/ 296 h 2404"/>
                <a:gd name="T80" fmla="*/ 766 w 1829"/>
                <a:gd name="T81" fmla="*/ 161 h 2404"/>
                <a:gd name="T82" fmla="*/ 701 w 1829"/>
                <a:gd name="T83" fmla="*/ 184 h 2404"/>
                <a:gd name="T84" fmla="*/ 680 w 1829"/>
                <a:gd name="T85" fmla="*/ 77 h 2404"/>
                <a:gd name="T86" fmla="*/ 553 w 1829"/>
                <a:gd name="T87" fmla="*/ 29 h 2404"/>
                <a:gd name="T88" fmla="*/ 410 w 1829"/>
                <a:gd name="T89" fmla="*/ 107 h 2404"/>
                <a:gd name="T90" fmla="*/ 331 w 1829"/>
                <a:gd name="T91" fmla="*/ 171 h 2404"/>
                <a:gd name="T92" fmla="*/ 347 w 1829"/>
                <a:gd name="T93" fmla="*/ 246 h 2404"/>
                <a:gd name="T94" fmla="*/ 263 w 1829"/>
                <a:gd name="T95" fmla="*/ 317 h 2404"/>
                <a:gd name="T96" fmla="*/ 266 w 1829"/>
                <a:gd name="T97" fmla="*/ 380 h 2404"/>
                <a:gd name="T98" fmla="*/ 346 w 1829"/>
                <a:gd name="T99" fmla="*/ 555 h 2404"/>
                <a:gd name="T100" fmla="*/ 405 w 1829"/>
                <a:gd name="T101" fmla="*/ 607 h 2404"/>
                <a:gd name="T102" fmla="*/ 471 w 1829"/>
                <a:gd name="T103" fmla="*/ 605 h 2404"/>
                <a:gd name="T104" fmla="*/ 340 w 1829"/>
                <a:gd name="T105" fmla="*/ 681 h 2404"/>
                <a:gd name="T106" fmla="*/ 242 w 1829"/>
                <a:gd name="T107" fmla="*/ 705 h 2404"/>
                <a:gd name="T108" fmla="*/ 139 w 1829"/>
                <a:gd name="T109" fmla="*/ 808 h 2404"/>
                <a:gd name="T110" fmla="*/ 60 w 1829"/>
                <a:gd name="T111" fmla="*/ 945 h 2404"/>
                <a:gd name="T112" fmla="*/ 129 w 1829"/>
                <a:gd name="T113" fmla="*/ 1035 h 2404"/>
                <a:gd name="T114" fmla="*/ 75 w 1829"/>
                <a:gd name="T115" fmla="*/ 1210 h 2404"/>
                <a:gd name="T116" fmla="*/ 85 w 1829"/>
                <a:gd name="T117" fmla="*/ 1366 h 2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29" h="2404">
                  <a:moveTo>
                    <a:pt x="0" y="1444"/>
                  </a:moveTo>
                  <a:lnTo>
                    <a:pt x="6" y="1471"/>
                  </a:lnTo>
                  <a:lnTo>
                    <a:pt x="12" y="1494"/>
                  </a:lnTo>
                  <a:lnTo>
                    <a:pt x="17" y="1507"/>
                  </a:lnTo>
                  <a:lnTo>
                    <a:pt x="22" y="1518"/>
                  </a:lnTo>
                  <a:lnTo>
                    <a:pt x="28" y="1530"/>
                  </a:lnTo>
                  <a:lnTo>
                    <a:pt x="36" y="1542"/>
                  </a:lnTo>
                  <a:lnTo>
                    <a:pt x="45" y="1553"/>
                  </a:lnTo>
                  <a:lnTo>
                    <a:pt x="55" y="1561"/>
                  </a:lnTo>
                  <a:lnTo>
                    <a:pt x="66" y="1568"/>
                  </a:lnTo>
                  <a:lnTo>
                    <a:pt x="79" y="1573"/>
                  </a:lnTo>
                  <a:lnTo>
                    <a:pt x="92" y="1576"/>
                  </a:lnTo>
                  <a:lnTo>
                    <a:pt x="105" y="1579"/>
                  </a:lnTo>
                  <a:lnTo>
                    <a:pt x="110" y="1581"/>
                  </a:lnTo>
                  <a:lnTo>
                    <a:pt x="115" y="1585"/>
                  </a:lnTo>
                  <a:lnTo>
                    <a:pt x="118" y="1589"/>
                  </a:lnTo>
                  <a:lnTo>
                    <a:pt x="119" y="1595"/>
                  </a:lnTo>
                  <a:lnTo>
                    <a:pt x="118" y="1602"/>
                  </a:lnTo>
                  <a:lnTo>
                    <a:pt x="115" y="1609"/>
                  </a:lnTo>
                  <a:lnTo>
                    <a:pt x="111" y="1614"/>
                  </a:lnTo>
                  <a:lnTo>
                    <a:pt x="106" y="1619"/>
                  </a:lnTo>
                  <a:lnTo>
                    <a:pt x="94" y="1627"/>
                  </a:lnTo>
                  <a:lnTo>
                    <a:pt x="80" y="1634"/>
                  </a:lnTo>
                  <a:lnTo>
                    <a:pt x="66" y="1641"/>
                  </a:lnTo>
                  <a:lnTo>
                    <a:pt x="54" y="1650"/>
                  </a:lnTo>
                  <a:lnTo>
                    <a:pt x="49" y="1654"/>
                  </a:lnTo>
                  <a:lnTo>
                    <a:pt x="45" y="1660"/>
                  </a:lnTo>
                  <a:lnTo>
                    <a:pt x="42" y="1666"/>
                  </a:lnTo>
                  <a:lnTo>
                    <a:pt x="42" y="1674"/>
                  </a:lnTo>
                  <a:lnTo>
                    <a:pt x="42" y="1680"/>
                  </a:lnTo>
                  <a:lnTo>
                    <a:pt x="45" y="1686"/>
                  </a:lnTo>
                  <a:lnTo>
                    <a:pt x="47" y="1691"/>
                  </a:lnTo>
                  <a:lnTo>
                    <a:pt x="50" y="1695"/>
                  </a:lnTo>
                  <a:lnTo>
                    <a:pt x="57" y="1705"/>
                  </a:lnTo>
                  <a:lnTo>
                    <a:pt x="62" y="1717"/>
                  </a:lnTo>
                  <a:lnTo>
                    <a:pt x="67" y="1732"/>
                  </a:lnTo>
                  <a:lnTo>
                    <a:pt x="70" y="1745"/>
                  </a:lnTo>
                  <a:lnTo>
                    <a:pt x="71" y="1752"/>
                  </a:lnTo>
                  <a:lnTo>
                    <a:pt x="75" y="1758"/>
                  </a:lnTo>
                  <a:lnTo>
                    <a:pt x="79" y="1764"/>
                  </a:lnTo>
                  <a:lnTo>
                    <a:pt x="84" y="1769"/>
                  </a:lnTo>
                  <a:lnTo>
                    <a:pt x="94" y="1775"/>
                  </a:lnTo>
                  <a:lnTo>
                    <a:pt x="104" y="1782"/>
                  </a:lnTo>
                  <a:lnTo>
                    <a:pt x="114" y="1786"/>
                  </a:lnTo>
                  <a:lnTo>
                    <a:pt x="124" y="1791"/>
                  </a:lnTo>
                  <a:lnTo>
                    <a:pt x="144" y="1798"/>
                  </a:lnTo>
                  <a:lnTo>
                    <a:pt x="167" y="1806"/>
                  </a:lnTo>
                  <a:lnTo>
                    <a:pt x="175" y="1811"/>
                  </a:lnTo>
                  <a:lnTo>
                    <a:pt x="184" y="1817"/>
                  </a:lnTo>
                  <a:lnTo>
                    <a:pt x="188" y="1819"/>
                  </a:lnTo>
                  <a:lnTo>
                    <a:pt x="193" y="1822"/>
                  </a:lnTo>
                  <a:lnTo>
                    <a:pt x="198" y="1823"/>
                  </a:lnTo>
                  <a:lnTo>
                    <a:pt x="203" y="1824"/>
                  </a:lnTo>
                  <a:lnTo>
                    <a:pt x="232" y="1819"/>
                  </a:lnTo>
                  <a:lnTo>
                    <a:pt x="244" y="1827"/>
                  </a:lnTo>
                  <a:lnTo>
                    <a:pt x="254" y="1833"/>
                  </a:lnTo>
                  <a:lnTo>
                    <a:pt x="261" y="1837"/>
                  </a:lnTo>
                  <a:lnTo>
                    <a:pt x="267" y="1838"/>
                  </a:lnTo>
                  <a:lnTo>
                    <a:pt x="273" y="1839"/>
                  </a:lnTo>
                  <a:lnTo>
                    <a:pt x="279" y="1841"/>
                  </a:lnTo>
                  <a:lnTo>
                    <a:pt x="286" y="1839"/>
                  </a:lnTo>
                  <a:lnTo>
                    <a:pt x="292" y="1839"/>
                  </a:lnTo>
                  <a:lnTo>
                    <a:pt x="297" y="1837"/>
                  </a:lnTo>
                  <a:lnTo>
                    <a:pt x="302" y="1834"/>
                  </a:lnTo>
                  <a:lnTo>
                    <a:pt x="311" y="1829"/>
                  </a:lnTo>
                  <a:lnTo>
                    <a:pt x="320" y="1823"/>
                  </a:lnTo>
                  <a:lnTo>
                    <a:pt x="328" y="1817"/>
                  </a:lnTo>
                  <a:lnTo>
                    <a:pt x="337" y="1812"/>
                  </a:lnTo>
                  <a:lnTo>
                    <a:pt x="342" y="1809"/>
                  </a:lnTo>
                  <a:lnTo>
                    <a:pt x="347" y="1808"/>
                  </a:lnTo>
                  <a:lnTo>
                    <a:pt x="354" y="1807"/>
                  </a:lnTo>
                  <a:lnTo>
                    <a:pt x="359" y="1806"/>
                  </a:lnTo>
                  <a:lnTo>
                    <a:pt x="364" y="1807"/>
                  </a:lnTo>
                  <a:lnTo>
                    <a:pt x="369" y="1807"/>
                  </a:lnTo>
                  <a:lnTo>
                    <a:pt x="372" y="1809"/>
                  </a:lnTo>
                  <a:lnTo>
                    <a:pt x="376" y="1811"/>
                  </a:lnTo>
                  <a:lnTo>
                    <a:pt x="382" y="1817"/>
                  </a:lnTo>
                  <a:lnTo>
                    <a:pt x="387" y="1823"/>
                  </a:lnTo>
                  <a:lnTo>
                    <a:pt x="392" y="1831"/>
                  </a:lnTo>
                  <a:lnTo>
                    <a:pt x="399" y="1839"/>
                  </a:lnTo>
                  <a:lnTo>
                    <a:pt x="405" y="1847"/>
                  </a:lnTo>
                  <a:lnTo>
                    <a:pt x="412" y="1853"/>
                  </a:lnTo>
                  <a:lnTo>
                    <a:pt x="425" y="1866"/>
                  </a:lnTo>
                  <a:lnTo>
                    <a:pt x="436" y="1878"/>
                  </a:lnTo>
                  <a:lnTo>
                    <a:pt x="445" y="1892"/>
                  </a:lnTo>
                  <a:lnTo>
                    <a:pt x="451" y="1907"/>
                  </a:lnTo>
                  <a:lnTo>
                    <a:pt x="455" y="1922"/>
                  </a:lnTo>
                  <a:lnTo>
                    <a:pt x="459" y="1939"/>
                  </a:lnTo>
                  <a:lnTo>
                    <a:pt x="461" y="1956"/>
                  </a:lnTo>
                  <a:lnTo>
                    <a:pt x="463" y="1975"/>
                  </a:lnTo>
                  <a:lnTo>
                    <a:pt x="466" y="1989"/>
                  </a:lnTo>
                  <a:lnTo>
                    <a:pt x="473" y="2001"/>
                  </a:lnTo>
                  <a:lnTo>
                    <a:pt x="478" y="2034"/>
                  </a:lnTo>
                  <a:lnTo>
                    <a:pt x="482" y="2063"/>
                  </a:lnTo>
                  <a:lnTo>
                    <a:pt x="485" y="2090"/>
                  </a:lnTo>
                  <a:lnTo>
                    <a:pt x="489" y="2123"/>
                  </a:lnTo>
                  <a:lnTo>
                    <a:pt x="499" y="2123"/>
                  </a:lnTo>
                  <a:lnTo>
                    <a:pt x="509" y="2124"/>
                  </a:lnTo>
                  <a:lnTo>
                    <a:pt x="519" y="2124"/>
                  </a:lnTo>
                  <a:lnTo>
                    <a:pt x="528" y="2128"/>
                  </a:lnTo>
                  <a:lnTo>
                    <a:pt x="535" y="2133"/>
                  </a:lnTo>
                  <a:lnTo>
                    <a:pt x="542" y="2139"/>
                  </a:lnTo>
                  <a:lnTo>
                    <a:pt x="547" y="2147"/>
                  </a:lnTo>
                  <a:lnTo>
                    <a:pt x="552" y="2153"/>
                  </a:lnTo>
                  <a:lnTo>
                    <a:pt x="557" y="2159"/>
                  </a:lnTo>
                  <a:lnTo>
                    <a:pt x="562" y="2163"/>
                  </a:lnTo>
                  <a:lnTo>
                    <a:pt x="569" y="2167"/>
                  </a:lnTo>
                  <a:lnTo>
                    <a:pt x="577" y="2168"/>
                  </a:lnTo>
                  <a:lnTo>
                    <a:pt x="584" y="2167"/>
                  </a:lnTo>
                  <a:lnTo>
                    <a:pt x="591" y="2164"/>
                  </a:lnTo>
                  <a:lnTo>
                    <a:pt x="596" y="2159"/>
                  </a:lnTo>
                  <a:lnTo>
                    <a:pt x="601" y="2154"/>
                  </a:lnTo>
                  <a:lnTo>
                    <a:pt x="606" y="2151"/>
                  </a:lnTo>
                  <a:lnTo>
                    <a:pt x="612" y="2146"/>
                  </a:lnTo>
                  <a:lnTo>
                    <a:pt x="617" y="2143"/>
                  </a:lnTo>
                  <a:lnTo>
                    <a:pt x="625" y="2142"/>
                  </a:lnTo>
                  <a:lnTo>
                    <a:pt x="636" y="2143"/>
                  </a:lnTo>
                  <a:lnTo>
                    <a:pt x="646" y="2146"/>
                  </a:lnTo>
                  <a:lnTo>
                    <a:pt x="655" y="2151"/>
                  </a:lnTo>
                  <a:lnTo>
                    <a:pt x="662" y="2157"/>
                  </a:lnTo>
                  <a:lnTo>
                    <a:pt x="670" y="2166"/>
                  </a:lnTo>
                  <a:lnTo>
                    <a:pt x="675" y="2175"/>
                  </a:lnTo>
                  <a:lnTo>
                    <a:pt x="677" y="2185"/>
                  </a:lnTo>
                  <a:lnTo>
                    <a:pt x="679" y="2195"/>
                  </a:lnTo>
                  <a:lnTo>
                    <a:pt x="679" y="2198"/>
                  </a:lnTo>
                  <a:lnTo>
                    <a:pt x="677" y="2202"/>
                  </a:lnTo>
                  <a:lnTo>
                    <a:pt x="676" y="2205"/>
                  </a:lnTo>
                  <a:lnTo>
                    <a:pt x="674" y="2207"/>
                  </a:lnTo>
                  <a:lnTo>
                    <a:pt x="669" y="2212"/>
                  </a:lnTo>
                  <a:lnTo>
                    <a:pt x="663" y="2217"/>
                  </a:lnTo>
                  <a:lnTo>
                    <a:pt x="657" y="2222"/>
                  </a:lnTo>
                  <a:lnTo>
                    <a:pt x="652" y="2227"/>
                  </a:lnTo>
                  <a:lnTo>
                    <a:pt x="650" y="2230"/>
                  </a:lnTo>
                  <a:lnTo>
                    <a:pt x="648" y="2232"/>
                  </a:lnTo>
                  <a:lnTo>
                    <a:pt x="647" y="2236"/>
                  </a:lnTo>
                  <a:lnTo>
                    <a:pt x="647" y="2240"/>
                  </a:lnTo>
                  <a:lnTo>
                    <a:pt x="648" y="2245"/>
                  </a:lnTo>
                  <a:lnTo>
                    <a:pt x="650" y="2250"/>
                  </a:lnTo>
                  <a:lnTo>
                    <a:pt x="652" y="2254"/>
                  </a:lnTo>
                  <a:lnTo>
                    <a:pt x="656" y="2257"/>
                  </a:lnTo>
                  <a:lnTo>
                    <a:pt x="666" y="2262"/>
                  </a:lnTo>
                  <a:lnTo>
                    <a:pt x="676" y="2267"/>
                  </a:lnTo>
                  <a:lnTo>
                    <a:pt x="687" y="2272"/>
                  </a:lnTo>
                  <a:lnTo>
                    <a:pt x="696" y="2277"/>
                  </a:lnTo>
                  <a:lnTo>
                    <a:pt x="700" y="2281"/>
                  </a:lnTo>
                  <a:lnTo>
                    <a:pt x="702" y="2285"/>
                  </a:lnTo>
                  <a:lnTo>
                    <a:pt x="705" y="2290"/>
                  </a:lnTo>
                  <a:lnTo>
                    <a:pt x="705" y="2295"/>
                  </a:lnTo>
                  <a:lnTo>
                    <a:pt x="705" y="2304"/>
                  </a:lnTo>
                  <a:lnTo>
                    <a:pt x="702" y="2310"/>
                  </a:lnTo>
                  <a:lnTo>
                    <a:pt x="699" y="2316"/>
                  </a:lnTo>
                  <a:lnTo>
                    <a:pt x="695" y="2323"/>
                  </a:lnTo>
                  <a:lnTo>
                    <a:pt x="691" y="2328"/>
                  </a:lnTo>
                  <a:lnTo>
                    <a:pt x="686" y="2334"/>
                  </a:lnTo>
                  <a:lnTo>
                    <a:pt x="682" y="2340"/>
                  </a:lnTo>
                  <a:lnTo>
                    <a:pt x="679" y="2348"/>
                  </a:lnTo>
                  <a:lnTo>
                    <a:pt x="684" y="2349"/>
                  </a:lnTo>
                  <a:lnTo>
                    <a:pt x="689" y="2350"/>
                  </a:lnTo>
                  <a:lnTo>
                    <a:pt x="697" y="2349"/>
                  </a:lnTo>
                  <a:lnTo>
                    <a:pt x="706" y="2346"/>
                  </a:lnTo>
                  <a:lnTo>
                    <a:pt x="712" y="2343"/>
                  </a:lnTo>
                  <a:lnTo>
                    <a:pt x="720" y="2338"/>
                  </a:lnTo>
                  <a:lnTo>
                    <a:pt x="726" y="2333"/>
                  </a:lnTo>
                  <a:lnTo>
                    <a:pt x="734" y="2329"/>
                  </a:lnTo>
                  <a:lnTo>
                    <a:pt x="741" y="2325"/>
                  </a:lnTo>
                  <a:lnTo>
                    <a:pt x="750" y="2324"/>
                  </a:lnTo>
                  <a:lnTo>
                    <a:pt x="756" y="2325"/>
                  </a:lnTo>
                  <a:lnTo>
                    <a:pt x="761" y="2328"/>
                  </a:lnTo>
                  <a:lnTo>
                    <a:pt x="764" y="2331"/>
                  </a:lnTo>
                  <a:lnTo>
                    <a:pt x="766" y="2336"/>
                  </a:lnTo>
                  <a:lnTo>
                    <a:pt x="770" y="2349"/>
                  </a:lnTo>
                  <a:lnTo>
                    <a:pt x="771" y="2364"/>
                  </a:lnTo>
                  <a:lnTo>
                    <a:pt x="773" y="2379"/>
                  </a:lnTo>
                  <a:lnTo>
                    <a:pt x="776" y="2392"/>
                  </a:lnTo>
                  <a:lnTo>
                    <a:pt x="779" y="2397"/>
                  </a:lnTo>
                  <a:lnTo>
                    <a:pt x="783" y="2400"/>
                  </a:lnTo>
                  <a:lnTo>
                    <a:pt x="786" y="2403"/>
                  </a:lnTo>
                  <a:lnTo>
                    <a:pt x="793" y="2404"/>
                  </a:lnTo>
                  <a:lnTo>
                    <a:pt x="799" y="2403"/>
                  </a:lnTo>
                  <a:lnTo>
                    <a:pt x="804" y="2399"/>
                  </a:lnTo>
                  <a:lnTo>
                    <a:pt x="808" y="2395"/>
                  </a:lnTo>
                  <a:lnTo>
                    <a:pt x="812" y="2390"/>
                  </a:lnTo>
                  <a:lnTo>
                    <a:pt x="814" y="2384"/>
                  </a:lnTo>
                  <a:lnTo>
                    <a:pt x="818" y="2379"/>
                  </a:lnTo>
                  <a:lnTo>
                    <a:pt x="822" y="2373"/>
                  </a:lnTo>
                  <a:lnTo>
                    <a:pt x="827" y="2369"/>
                  </a:lnTo>
                  <a:lnTo>
                    <a:pt x="832" y="2366"/>
                  </a:lnTo>
                  <a:lnTo>
                    <a:pt x="838" y="2365"/>
                  </a:lnTo>
                  <a:lnTo>
                    <a:pt x="843" y="2365"/>
                  </a:lnTo>
                  <a:lnTo>
                    <a:pt x="848" y="2365"/>
                  </a:lnTo>
                  <a:lnTo>
                    <a:pt x="858" y="2365"/>
                  </a:lnTo>
                  <a:lnTo>
                    <a:pt x="869" y="2364"/>
                  </a:lnTo>
                  <a:lnTo>
                    <a:pt x="878" y="2360"/>
                  </a:lnTo>
                  <a:lnTo>
                    <a:pt x="887" y="2355"/>
                  </a:lnTo>
                  <a:lnTo>
                    <a:pt x="893" y="2350"/>
                  </a:lnTo>
                  <a:lnTo>
                    <a:pt x="898" y="2343"/>
                  </a:lnTo>
                  <a:lnTo>
                    <a:pt x="903" y="2335"/>
                  </a:lnTo>
                  <a:lnTo>
                    <a:pt x="907" y="2326"/>
                  </a:lnTo>
                  <a:lnTo>
                    <a:pt x="911" y="2318"/>
                  </a:lnTo>
                  <a:lnTo>
                    <a:pt x="914" y="2309"/>
                  </a:lnTo>
                  <a:lnTo>
                    <a:pt x="923" y="2279"/>
                  </a:lnTo>
                  <a:lnTo>
                    <a:pt x="931" y="2250"/>
                  </a:lnTo>
                  <a:lnTo>
                    <a:pt x="933" y="2244"/>
                  </a:lnTo>
                  <a:lnTo>
                    <a:pt x="936" y="2237"/>
                  </a:lnTo>
                  <a:lnTo>
                    <a:pt x="940" y="2231"/>
                  </a:lnTo>
                  <a:lnTo>
                    <a:pt x="943" y="2226"/>
                  </a:lnTo>
                  <a:lnTo>
                    <a:pt x="948" y="2222"/>
                  </a:lnTo>
                  <a:lnTo>
                    <a:pt x="953" y="2218"/>
                  </a:lnTo>
                  <a:lnTo>
                    <a:pt x="960" y="2216"/>
                  </a:lnTo>
                  <a:lnTo>
                    <a:pt x="967" y="2213"/>
                  </a:lnTo>
                  <a:lnTo>
                    <a:pt x="968" y="2222"/>
                  </a:lnTo>
                  <a:lnTo>
                    <a:pt x="970" y="2231"/>
                  </a:lnTo>
                  <a:lnTo>
                    <a:pt x="971" y="2240"/>
                  </a:lnTo>
                  <a:lnTo>
                    <a:pt x="975" y="2249"/>
                  </a:lnTo>
                  <a:lnTo>
                    <a:pt x="978" y="2256"/>
                  </a:lnTo>
                  <a:lnTo>
                    <a:pt x="985" y="2261"/>
                  </a:lnTo>
                  <a:lnTo>
                    <a:pt x="987" y="2264"/>
                  </a:lnTo>
                  <a:lnTo>
                    <a:pt x="991" y="2265"/>
                  </a:lnTo>
                  <a:lnTo>
                    <a:pt x="995" y="2266"/>
                  </a:lnTo>
                  <a:lnTo>
                    <a:pt x="999" y="2266"/>
                  </a:lnTo>
                  <a:lnTo>
                    <a:pt x="1011" y="2265"/>
                  </a:lnTo>
                  <a:lnTo>
                    <a:pt x="1022" y="2261"/>
                  </a:lnTo>
                  <a:lnTo>
                    <a:pt x="1032" y="2256"/>
                  </a:lnTo>
                  <a:lnTo>
                    <a:pt x="1041" y="2250"/>
                  </a:lnTo>
                  <a:lnTo>
                    <a:pt x="1050" y="2245"/>
                  </a:lnTo>
                  <a:lnTo>
                    <a:pt x="1060" y="2239"/>
                  </a:lnTo>
                  <a:lnTo>
                    <a:pt x="1071" y="2235"/>
                  </a:lnTo>
                  <a:lnTo>
                    <a:pt x="1084" y="2232"/>
                  </a:lnTo>
                  <a:lnTo>
                    <a:pt x="1085" y="2220"/>
                  </a:lnTo>
                  <a:lnTo>
                    <a:pt x="1086" y="2208"/>
                  </a:lnTo>
                  <a:lnTo>
                    <a:pt x="1070" y="2166"/>
                  </a:lnTo>
                  <a:lnTo>
                    <a:pt x="1070" y="2147"/>
                  </a:lnTo>
                  <a:lnTo>
                    <a:pt x="1088" y="2148"/>
                  </a:lnTo>
                  <a:lnTo>
                    <a:pt x="1104" y="2148"/>
                  </a:lnTo>
                  <a:lnTo>
                    <a:pt x="1112" y="2148"/>
                  </a:lnTo>
                  <a:lnTo>
                    <a:pt x="1118" y="2146"/>
                  </a:lnTo>
                  <a:lnTo>
                    <a:pt x="1120" y="2143"/>
                  </a:lnTo>
                  <a:lnTo>
                    <a:pt x="1123" y="2141"/>
                  </a:lnTo>
                  <a:lnTo>
                    <a:pt x="1124" y="2138"/>
                  </a:lnTo>
                  <a:lnTo>
                    <a:pt x="1125" y="2134"/>
                  </a:lnTo>
                  <a:lnTo>
                    <a:pt x="1130" y="2117"/>
                  </a:lnTo>
                  <a:lnTo>
                    <a:pt x="1134" y="2100"/>
                  </a:lnTo>
                  <a:lnTo>
                    <a:pt x="1138" y="2094"/>
                  </a:lnTo>
                  <a:lnTo>
                    <a:pt x="1142" y="2088"/>
                  </a:lnTo>
                  <a:lnTo>
                    <a:pt x="1144" y="2087"/>
                  </a:lnTo>
                  <a:lnTo>
                    <a:pt x="1148" y="2085"/>
                  </a:lnTo>
                  <a:lnTo>
                    <a:pt x="1150" y="2084"/>
                  </a:lnTo>
                  <a:lnTo>
                    <a:pt x="1155" y="2084"/>
                  </a:lnTo>
                  <a:lnTo>
                    <a:pt x="1162" y="2084"/>
                  </a:lnTo>
                  <a:lnTo>
                    <a:pt x="1168" y="2087"/>
                  </a:lnTo>
                  <a:lnTo>
                    <a:pt x="1173" y="2089"/>
                  </a:lnTo>
                  <a:lnTo>
                    <a:pt x="1178" y="2093"/>
                  </a:lnTo>
                  <a:lnTo>
                    <a:pt x="1183" y="2097"/>
                  </a:lnTo>
                  <a:lnTo>
                    <a:pt x="1188" y="2099"/>
                  </a:lnTo>
                  <a:lnTo>
                    <a:pt x="1194" y="2102"/>
                  </a:lnTo>
                  <a:lnTo>
                    <a:pt x="1201" y="2102"/>
                  </a:lnTo>
                  <a:lnTo>
                    <a:pt x="1209" y="2100"/>
                  </a:lnTo>
                  <a:lnTo>
                    <a:pt x="1216" y="2098"/>
                  </a:lnTo>
                  <a:lnTo>
                    <a:pt x="1221" y="2094"/>
                  </a:lnTo>
                  <a:lnTo>
                    <a:pt x="1224" y="2089"/>
                  </a:lnTo>
                  <a:lnTo>
                    <a:pt x="1235" y="2077"/>
                  </a:lnTo>
                  <a:lnTo>
                    <a:pt x="1245" y="2065"/>
                  </a:lnTo>
                  <a:lnTo>
                    <a:pt x="1263" y="2049"/>
                  </a:lnTo>
                  <a:lnTo>
                    <a:pt x="1280" y="2030"/>
                  </a:lnTo>
                  <a:lnTo>
                    <a:pt x="1288" y="2024"/>
                  </a:lnTo>
                  <a:lnTo>
                    <a:pt x="1299" y="2016"/>
                  </a:lnTo>
                  <a:lnTo>
                    <a:pt x="1302" y="2014"/>
                  </a:lnTo>
                  <a:lnTo>
                    <a:pt x="1305" y="2009"/>
                  </a:lnTo>
                  <a:lnTo>
                    <a:pt x="1307" y="2005"/>
                  </a:lnTo>
                  <a:lnTo>
                    <a:pt x="1309" y="1999"/>
                  </a:lnTo>
                  <a:lnTo>
                    <a:pt x="1305" y="1984"/>
                  </a:lnTo>
                  <a:lnTo>
                    <a:pt x="1300" y="1967"/>
                  </a:lnTo>
                  <a:lnTo>
                    <a:pt x="1301" y="1962"/>
                  </a:lnTo>
                  <a:lnTo>
                    <a:pt x="1304" y="1960"/>
                  </a:lnTo>
                  <a:lnTo>
                    <a:pt x="1307" y="1957"/>
                  </a:lnTo>
                  <a:lnTo>
                    <a:pt x="1312" y="1955"/>
                  </a:lnTo>
                  <a:lnTo>
                    <a:pt x="1324" y="1954"/>
                  </a:lnTo>
                  <a:lnTo>
                    <a:pt x="1335" y="1954"/>
                  </a:lnTo>
                  <a:lnTo>
                    <a:pt x="1346" y="1956"/>
                  </a:lnTo>
                  <a:lnTo>
                    <a:pt x="1356" y="1960"/>
                  </a:lnTo>
                  <a:lnTo>
                    <a:pt x="1366" y="1962"/>
                  </a:lnTo>
                  <a:lnTo>
                    <a:pt x="1378" y="1965"/>
                  </a:lnTo>
                  <a:lnTo>
                    <a:pt x="1385" y="1964"/>
                  </a:lnTo>
                  <a:lnTo>
                    <a:pt x="1394" y="1964"/>
                  </a:lnTo>
                  <a:lnTo>
                    <a:pt x="1401" y="1961"/>
                  </a:lnTo>
                  <a:lnTo>
                    <a:pt x="1408" y="1959"/>
                  </a:lnTo>
                  <a:lnTo>
                    <a:pt x="1420" y="1952"/>
                  </a:lnTo>
                  <a:lnTo>
                    <a:pt x="1433" y="1945"/>
                  </a:lnTo>
                  <a:lnTo>
                    <a:pt x="1455" y="1925"/>
                  </a:lnTo>
                  <a:lnTo>
                    <a:pt x="1480" y="1903"/>
                  </a:lnTo>
                  <a:lnTo>
                    <a:pt x="1491" y="1914"/>
                  </a:lnTo>
                  <a:lnTo>
                    <a:pt x="1499" y="1925"/>
                  </a:lnTo>
                  <a:lnTo>
                    <a:pt x="1504" y="1929"/>
                  </a:lnTo>
                  <a:lnTo>
                    <a:pt x="1509" y="1932"/>
                  </a:lnTo>
                  <a:lnTo>
                    <a:pt x="1516" y="1935"/>
                  </a:lnTo>
                  <a:lnTo>
                    <a:pt x="1522" y="1936"/>
                  </a:lnTo>
                  <a:lnTo>
                    <a:pt x="1529" y="1935"/>
                  </a:lnTo>
                  <a:lnTo>
                    <a:pt x="1534" y="1932"/>
                  </a:lnTo>
                  <a:lnTo>
                    <a:pt x="1538" y="1929"/>
                  </a:lnTo>
                  <a:lnTo>
                    <a:pt x="1543" y="1925"/>
                  </a:lnTo>
                  <a:lnTo>
                    <a:pt x="1551" y="1914"/>
                  </a:lnTo>
                  <a:lnTo>
                    <a:pt x="1560" y="1903"/>
                  </a:lnTo>
                  <a:lnTo>
                    <a:pt x="1568" y="1897"/>
                  </a:lnTo>
                  <a:lnTo>
                    <a:pt x="1576" y="1893"/>
                  </a:lnTo>
                  <a:lnTo>
                    <a:pt x="1585" y="1890"/>
                  </a:lnTo>
                  <a:lnTo>
                    <a:pt x="1593" y="1887"/>
                  </a:lnTo>
                  <a:lnTo>
                    <a:pt x="1612" y="1882"/>
                  </a:lnTo>
                  <a:lnTo>
                    <a:pt x="1631" y="1875"/>
                  </a:lnTo>
                  <a:lnTo>
                    <a:pt x="1639" y="1871"/>
                  </a:lnTo>
                  <a:lnTo>
                    <a:pt x="1646" y="1866"/>
                  </a:lnTo>
                  <a:lnTo>
                    <a:pt x="1654" y="1863"/>
                  </a:lnTo>
                  <a:lnTo>
                    <a:pt x="1662" y="1862"/>
                  </a:lnTo>
                  <a:lnTo>
                    <a:pt x="1669" y="1863"/>
                  </a:lnTo>
                  <a:lnTo>
                    <a:pt x="1674" y="1867"/>
                  </a:lnTo>
                  <a:lnTo>
                    <a:pt x="1675" y="1861"/>
                  </a:lnTo>
                  <a:lnTo>
                    <a:pt x="1676" y="1855"/>
                  </a:lnTo>
                  <a:lnTo>
                    <a:pt x="1675" y="1845"/>
                  </a:lnTo>
                  <a:lnTo>
                    <a:pt x="1673" y="1834"/>
                  </a:lnTo>
                  <a:lnTo>
                    <a:pt x="1669" y="1826"/>
                  </a:lnTo>
                  <a:lnTo>
                    <a:pt x="1667" y="1816"/>
                  </a:lnTo>
                  <a:lnTo>
                    <a:pt x="1669" y="1804"/>
                  </a:lnTo>
                  <a:lnTo>
                    <a:pt x="1671" y="1796"/>
                  </a:lnTo>
                  <a:lnTo>
                    <a:pt x="1675" y="1787"/>
                  </a:lnTo>
                  <a:lnTo>
                    <a:pt x="1680" y="1778"/>
                  </a:lnTo>
                  <a:lnTo>
                    <a:pt x="1693" y="1763"/>
                  </a:lnTo>
                  <a:lnTo>
                    <a:pt x="1705" y="1745"/>
                  </a:lnTo>
                  <a:lnTo>
                    <a:pt x="1714" y="1729"/>
                  </a:lnTo>
                  <a:lnTo>
                    <a:pt x="1723" y="1714"/>
                  </a:lnTo>
                  <a:lnTo>
                    <a:pt x="1728" y="1708"/>
                  </a:lnTo>
                  <a:lnTo>
                    <a:pt x="1733" y="1701"/>
                  </a:lnTo>
                  <a:lnTo>
                    <a:pt x="1739" y="1695"/>
                  </a:lnTo>
                  <a:lnTo>
                    <a:pt x="1748" y="1690"/>
                  </a:lnTo>
                  <a:lnTo>
                    <a:pt x="1758" y="1684"/>
                  </a:lnTo>
                  <a:lnTo>
                    <a:pt x="1769" y="1680"/>
                  </a:lnTo>
                  <a:lnTo>
                    <a:pt x="1780" y="1679"/>
                  </a:lnTo>
                  <a:lnTo>
                    <a:pt x="1790" y="1678"/>
                  </a:lnTo>
                  <a:lnTo>
                    <a:pt x="1801" y="1676"/>
                  </a:lnTo>
                  <a:lnTo>
                    <a:pt x="1811" y="1674"/>
                  </a:lnTo>
                  <a:lnTo>
                    <a:pt x="1816" y="1671"/>
                  </a:lnTo>
                  <a:lnTo>
                    <a:pt x="1821" y="1669"/>
                  </a:lnTo>
                  <a:lnTo>
                    <a:pt x="1824" y="1665"/>
                  </a:lnTo>
                  <a:lnTo>
                    <a:pt x="1829" y="1660"/>
                  </a:lnTo>
                  <a:lnTo>
                    <a:pt x="1829" y="1660"/>
                  </a:lnTo>
                  <a:lnTo>
                    <a:pt x="1817" y="1649"/>
                  </a:lnTo>
                  <a:lnTo>
                    <a:pt x="1803" y="1637"/>
                  </a:lnTo>
                  <a:lnTo>
                    <a:pt x="1798" y="1632"/>
                  </a:lnTo>
                  <a:lnTo>
                    <a:pt x="1793" y="1626"/>
                  </a:lnTo>
                  <a:lnTo>
                    <a:pt x="1790" y="1619"/>
                  </a:lnTo>
                  <a:lnTo>
                    <a:pt x="1789" y="1610"/>
                  </a:lnTo>
                  <a:lnTo>
                    <a:pt x="1789" y="1572"/>
                  </a:lnTo>
                  <a:lnTo>
                    <a:pt x="1789" y="1562"/>
                  </a:lnTo>
                  <a:lnTo>
                    <a:pt x="1788" y="1552"/>
                  </a:lnTo>
                  <a:lnTo>
                    <a:pt x="1785" y="1542"/>
                  </a:lnTo>
                  <a:lnTo>
                    <a:pt x="1783" y="1532"/>
                  </a:lnTo>
                  <a:lnTo>
                    <a:pt x="1778" y="1525"/>
                  </a:lnTo>
                  <a:lnTo>
                    <a:pt x="1772" y="1518"/>
                  </a:lnTo>
                  <a:lnTo>
                    <a:pt x="1768" y="1516"/>
                  </a:lnTo>
                  <a:lnTo>
                    <a:pt x="1764" y="1515"/>
                  </a:lnTo>
                  <a:lnTo>
                    <a:pt x="1760" y="1513"/>
                  </a:lnTo>
                  <a:lnTo>
                    <a:pt x="1755" y="1512"/>
                  </a:lnTo>
                  <a:lnTo>
                    <a:pt x="1744" y="1513"/>
                  </a:lnTo>
                  <a:lnTo>
                    <a:pt x="1734" y="1517"/>
                  </a:lnTo>
                  <a:lnTo>
                    <a:pt x="1725" y="1522"/>
                  </a:lnTo>
                  <a:lnTo>
                    <a:pt x="1716" y="1527"/>
                  </a:lnTo>
                  <a:lnTo>
                    <a:pt x="1709" y="1532"/>
                  </a:lnTo>
                  <a:lnTo>
                    <a:pt x="1699" y="1537"/>
                  </a:lnTo>
                  <a:lnTo>
                    <a:pt x="1690" y="1541"/>
                  </a:lnTo>
                  <a:lnTo>
                    <a:pt x="1679" y="1542"/>
                  </a:lnTo>
                  <a:lnTo>
                    <a:pt x="1671" y="1541"/>
                  </a:lnTo>
                  <a:lnTo>
                    <a:pt x="1665" y="1540"/>
                  </a:lnTo>
                  <a:lnTo>
                    <a:pt x="1659" y="1537"/>
                  </a:lnTo>
                  <a:lnTo>
                    <a:pt x="1652" y="1535"/>
                  </a:lnTo>
                  <a:lnTo>
                    <a:pt x="1647" y="1531"/>
                  </a:lnTo>
                  <a:lnTo>
                    <a:pt x="1644" y="1526"/>
                  </a:lnTo>
                  <a:lnTo>
                    <a:pt x="1639" y="1521"/>
                  </a:lnTo>
                  <a:lnTo>
                    <a:pt x="1635" y="1516"/>
                  </a:lnTo>
                  <a:lnTo>
                    <a:pt x="1629" y="1503"/>
                  </a:lnTo>
                  <a:lnTo>
                    <a:pt x="1622" y="1489"/>
                  </a:lnTo>
                  <a:lnTo>
                    <a:pt x="1617" y="1474"/>
                  </a:lnTo>
                  <a:lnTo>
                    <a:pt x="1612" y="1459"/>
                  </a:lnTo>
                  <a:lnTo>
                    <a:pt x="1609" y="1449"/>
                  </a:lnTo>
                  <a:lnTo>
                    <a:pt x="1603" y="1440"/>
                  </a:lnTo>
                  <a:lnTo>
                    <a:pt x="1597" y="1434"/>
                  </a:lnTo>
                  <a:lnTo>
                    <a:pt x="1591" y="1427"/>
                  </a:lnTo>
                  <a:lnTo>
                    <a:pt x="1575" y="1415"/>
                  </a:lnTo>
                  <a:lnTo>
                    <a:pt x="1557" y="1404"/>
                  </a:lnTo>
                  <a:lnTo>
                    <a:pt x="1551" y="1398"/>
                  </a:lnTo>
                  <a:lnTo>
                    <a:pt x="1546" y="1392"/>
                  </a:lnTo>
                  <a:lnTo>
                    <a:pt x="1543" y="1388"/>
                  </a:lnTo>
                  <a:lnTo>
                    <a:pt x="1541" y="1385"/>
                  </a:lnTo>
                  <a:lnTo>
                    <a:pt x="1537" y="1384"/>
                  </a:lnTo>
                  <a:lnTo>
                    <a:pt x="1533" y="1383"/>
                  </a:lnTo>
                  <a:lnTo>
                    <a:pt x="1526" y="1384"/>
                  </a:lnTo>
                  <a:lnTo>
                    <a:pt x="1519" y="1384"/>
                  </a:lnTo>
                  <a:lnTo>
                    <a:pt x="1513" y="1387"/>
                  </a:lnTo>
                  <a:lnTo>
                    <a:pt x="1507" y="1388"/>
                  </a:lnTo>
                  <a:lnTo>
                    <a:pt x="1497" y="1394"/>
                  </a:lnTo>
                  <a:lnTo>
                    <a:pt x="1487" y="1400"/>
                  </a:lnTo>
                  <a:lnTo>
                    <a:pt x="1477" y="1408"/>
                  </a:lnTo>
                  <a:lnTo>
                    <a:pt x="1467" y="1415"/>
                  </a:lnTo>
                  <a:lnTo>
                    <a:pt x="1455" y="1423"/>
                  </a:lnTo>
                  <a:lnTo>
                    <a:pt x="1443" y="1430"/>
                  </a:lnTo>
                  <a:lnTo>
                    <a:pt x="1443" y="1378"/>
                  </a:lnTo>
                  <a:lnTo>
                    <a:pt x="1443" y="1373"/>
                  </a:lnTo>
                  <a:lnTo>
                    <a:pt x="1440" y="1369"/>
                  </a:lnTo>
                  <a:lnTo>
                    <a:pt x="1438" y="1366"/>
                  </a:lnTo>
                  <a:lnTo>
                    <a:pt x="1435" y="1364"/>
                  </a:lnTo>
                  <a:lnTo>
                    <a:pt x="1428" y="1359"/>
                  </a:lnTo>
                  <a:lnTo>
                    <a:pt x="1419" y="1354"/>
                  </a:lnTo>
                  <a:lnTo>
                    <a:pt x="1415" y="1349"/>
                  </a:lnTo>
                  <a:lnTo>
                    <a:pt x="1411" y="1344"/>
                  </a:lnTo>
                  <a:lnTo>
                    <a:pt x="1409" y="1338"/>
                  </a:lnTo>
                  <a:lnTo>
                    <a:pt x="1408" y="1333"/>
                  </a:lnTo>
                  <a:lnTo>
                    <a:pt x="1405" y="1326"/>
                  </a:lnTo>
                  <a:lnTo>
                    <a:pt x="1403" y="1320"/>
                  </a:lnTo>
                  <a:lnTo>
                    <a:pt x="1400" y="1315"/>
                  </a:lnTo>
                  <a:lnTo>
                    <a:pt x="1395" y="1309"/>
                  </a:lnTo>
                  <a:lnTo>
                    <a:pt x="1389" y="1304"/>
                  </a:lnTo>
                  <a:lnTo>
                    <a:pt x="1383" y="1300"/>
                  </a:lnTo>
                  <a:lnTo>
                    <a:pt x="1375" y="1297"/>
                  </a:lnTo>
                  <a:lnTo>
                    <a:pt x="1368" y="1295"/>
                  </a:lnTo>
                  <a:lnTo>
                    <a:pt x="1361" y="1291"/>
                  </a:lnTo>
                  <a:lnTo>
                    <a:pt x="1355" y="1287"/>
                  </a:lnTo>
                  <a:lnTo>
                    <a:pt x="1354" y="1285"/>
                  </a:lnTo>
                  <a:lnTo>
                    <a:pt x="1352" y="1282"/>
                  </a:lnTo>
                  <a:lnTo>
                    <a:pt x="1351" y="1279"/>
                  </a:lnTo>
                  <a:lnTo>
                    <a:pt x="1351" y="1275"/>
                  </a:lnTo>
                  <a:lnTo>
                    <a:pt x="1351" y="1269"/>
                  </a:lnTo>
                  <a:lnTo>
                    <a:pt x="1352" y="1264"/>
                  </a:lnTo>
                  <a:lnTo>
                    <a:pt x="1355" y="1260"/>
                  </a:lnTo>
                  <a:lnTo>
                    <a:pt x="1358" y="1255"/>
                  </a:lnTo>
                  <a:lnTo>
                    <a:pt x="1360" y="1251"/>
                  </a:lnTo>
                  <a:lnTo>
                    <a:pt x="1361" y="1246"/>
                  </a:lnTo>
                  <a:lnTo>
                    <a:pt x="1364" y="1241"/>
                  </a:lnTo>
                  <a:lnTo>
                    <a:pt x="1364" y="1235"/>
                  </a:lnTo>
                  <a:lnTo>
                    <a:pt x="1363" y="1227"/>
                  </a:lnTo>
                  <a:lnTo>
                    <a:pt x="1359" y="1220"/>
                  </a:lnTo>
                  <a:lnTo>
                    <a:pt x="1355" y="1213"/>
                  </a:lnTo>
                  <a:lnTo>
                    <a:pt x="1349" y="1208"/>
                  </a:lnTo>
                  <a:lnTo>
                    <a:pt x="1344" y="1202"/>
                  </a:lnTo>
                  <a:lnTo>
                    <a:pt x="1340" y="1196"/>
                  </a:lnTo>
                  <a:lnTo>
                    <a:pt x="1336" y="1190"/>
                  </a:lnTo>
                  <a:lnTo>
                    <a:pt x="1335" y="1181"/>
                  </a:lnTo>
                  <a:lnTo>
                    <a:pt x="1335" y="1174"/>
                  </a:lnTo>
                  <a:lnTo>
                    <a:pt x="1337" y="1168"/>
                  </a:lnTo>
                  <a:lnTo>
                    <a:pt x="1339" y="1162"/>
                  </a:lnTo>
                  <a:lnTo>
                    <a:pt x="1341" y="1157"/>
                  </a:lnTo>
                  <a:lnTo>
                    <a:pt x="1344" y="1151"/>
                  </a:lnTo>
                  <a:lnTo>
                    <a:pt x="1346" y="1146"/>
                  </a:lnTo>
                  <a:lnTo>
                    <a:pt x="1347" y="1139"/>
                  </a:lnTo>
                  <a:lnTo>
                    <a:pt x="1347" y="1132"/>
                  </a:lnTo>
                  <a:lnTo>
                    <a:pt x="1347" y="1117"/>
                  </a:lnTo>
                  <a:lnTo>
                    <a:pt x="1346" y="1102"/>
                  </a:lnTo>
                  <a:lnTo>
                    <a:pt x="1345" y="1089"/>
                  </a:lnTo>
                  <a:lnTo>
                    <a:pt x="1342" y="1077"/>
                  </a:lnTo>
                  <a:lnTo>
                    <a:pt x="1337" y="1050"/>
                  </a:lnTo>
                  <a:lnTo>
                    <a:pt x="1332" y="1021"/>
                  </a:lnTo>
                  <a:lnTo>
                    <a:pt x="1332" y="1006"/>
                  </a:lnTo>
                  <a:lnTo>
                    <a:pt x="1335" y="993"/>
                  </a:lnTo>
                  <a:lnTo>
                    <a:pt x="1335" y="986"/>
                  </a:lnTo>
                  <a:lnTo>
                    <a:pt x="1335" y="980"/>
                  </a:lnTo>
                  <a:lnTo>
                    <a:pt x="1332" y="974"/>
                  </a:lnTo>
                  <a:lnTo>
                    <a:pt x="1330" y="967"/>
                  </a:lnTo>
                  <a:lnTo>
                    <a:pt x="1326" y="964"/>
                  </a:lnTo>
                  <a:lnTo>
                    <a:pt x="1322" y="960"/>
                  </a:lnTo>
                  <a:lnTo>
                    <a:pt x="1317" y="957"/>
                  </a:lnTo>
                  <a:lnTo>
                    <a:pt x="1314" y="955"/>
                  </a:lnTo>
                  <a:lnTo>
                    <a:pt x="1305" y="951"/>
                  </a:lnTo>
                  <a:lnTo>
                    <a:pt x="1295" y="949"/>
                  </a:lnTo>
                  <a:lnTo>
                    <a:pt x="1285" y="947"/>
                  </a:lnTo>
                  <a:lnTo>
                    <a:pt x="1273" y="945"/>
                  </a:lnTo>
                  <a:lnTo>
                    <a:pt x="1263" y="942"/>
                  </a:lnTo>
                  <a:lnTo>
                    <a:pt x="1253" y="936"/>
                  </a:lnTo>
                  <a:lnTo>
                    <a:pt x="1257" y="929"/>
                  </a:lnTo>
                  <a:lnTo>
                    <a:pt x="1261" y="922"/>
                  </a:lnTo>
                  <a:lnTo>
                    <a:pt x="1267" y="916"/>
                  </a:lnTo>
                  <a:lnTo>
                    <a:pt x="1272" y="910"/>
                  </a:lnTo>
                  <a:lnTo>
                    <a:pt x="1286" y="901"/>
                  </a:lnTo>
                  <a:lnTo>
                    <a:pt x="1300" y="892"/>
                  </a:lnTo>
                  <a:lnTo>
                    <a:pt x="1312" y="882"/>
                  </a:lnTo>
                  <a:lnTo>
                    <a:pt x="1322" y="872"/>
                  </a:lnTo>
                  <a:lnTo>
                    <a:pt x="1326" y="866"/>
                  </a:lnTo>
                  <a:lnTo>
                    <a:pt x="1330" y="860"/>
                  </a:lnTo>
                  <a:lnTo>
                    <a:pt x="1331" y="852"/>
                  </a:lnTo>
                  <a:lnTo>
                    <a:pt x="1332" y="843"/>
                  </a:lnTo>
                  <a:lnTo>
                    <a:pt x="1331" y="834"/>
                  </a:lnTo>
                  <a:lnTo>
                    <a:pt x="1330" y="826"/>
                  </a:lnTo>
                  <a:lnTo>
                    <a:pt x="1329" y="818"/>
                  </a:lnTo>
                  <a:lnTo>
                    <a:pt x="1326" y="811"/>
                  </a:lnTo>
                  <a:lnTo>
                    <a:pt x="1322" y="803"/>
                  </a:lnTo>
                  <a:lnTo>
                    <a:pt x="1317" y="797"/>
                  </a:lnTo>
                  <a:lnTo>
                    <a:pt x="1312" y="789"/>
                  </a:lnTo>
                  <a:lnTo>
                    <a:pt x="1306" y="783"/>
                  </a:lnTo>
                  <a:lnTo>
                    <a:pt x="1288" y="774"/>
                  </a:lnTo>
                  <a:lnTo>
                    <a:pt x="1273" y="764"/>
                  </a:lnTo>
                  <a:lnTo>
                    <a:pt x="1268" y="754"/>
                  </a:lnTo>
                  <a:lnTo>
                    <a:pt x="1265" y="743"/>
                  </a:lnTo>
                  <a:lnTo>
                    <a:pt x="1263" y="733"/>
                  </a:lnTo>
                  <a:lnTo>
                    <a:pt x="1261" y="722"/>
                  </a:lnTo>
                  <a:lnTo>
                    <a:pt x="1260" y="711"/>
                  </a:lnTo>
                  <a:lnTo>
                    <a:pt x="1257" y="700"/>
                  </a:lnTo>
                  <a:lnTo>
                    <a:pt x="1253" y="690"/>
                  </a:lnTo>
                  <a:lnTo>
                    <a:pt x="1247" y="680"/>
                  </a:lnTo>
                  <a:lnTo>
                    <a:pt x="1238" y="666"/>
                  </a:lnTo>
                  <a:lnTo>
                    <a:pt x="1232" y="652"/>
                  </a:lnTo>
                  <a:lnTo>
                    <a:pt x="1227" y="639"/>
                  </a:lnTo>
                  <a:lnTo>
                    <a:pt x="1223" y="625"/>
                  </a:lnTo>
                  <a:lnTo>
                    <a:pt x="1221" y="611"/>
                  </a:lnTo>
                  <a:lnTo>
                    <a:pt x="1218" y="597"/>
                  </a:lnTo>
                  <a:lnTo>
                    <a:pt x="1213" y="582"/>
                  </a:lnTo>
                  <a:lnTo>
                    <a:pt x="1208" y="566"/>
                  </a:lnTo>
                  <a:lnTo>
                    <a:pt x="1201" y="548"/>
                  </a:lnTo>
                  <a:lnTo>
                    <a:pt x="1196" y="532"/>
                  </a:lnTo>
                  <a:lnTo>
                    <a:pt x="1189" y="517"/>
                  </a:lnTo>
                  <a:lnTo>
                    <a:pt x="1179" y="501"/>
                  </a:lnTo>
                  <a:lnTo>
                    <a:pt x="1174" y="494"/>
                  </a:lnTo>
                  <a:lnTo>
                    <a:pt x="1168" y="491"/>
                  </a:lnTo>
                  <a:lnTo>
                    <a:pt x="1167" y="488"/>
                  </a:lnTo>
                  <a:lnTo>
                    <a:pt x="1164" y="486"/>
                  </a:lnTo>
                  <a:lnTo>
                    <a:pt x="1163" y="483"/>
                  </a:lnTo>
                  <a:lnTo>
                    <a:pt x="1163" y="479"/>
                  </a:lnTo>
                  <a:lnTo>
                    <a:pt x="1164" y="467"/>
                  </a:lnTo>
                  <a:lnTo>
                    <a:pt x="1168" y="457"/>
                  </a:lnTo>
                  <a:lnTo>
                    <a:pt x="1172" y="447"/>
                  </a:lnTo>
                  <a:lnTo>
                    <a:pt x="1178" y="438"/>
                  </a:lnTo>
                  <a:lnTo>
                    <a:pt x="1183" y="428"/>
                  </a:lnTo>
                  <a:lnTo>
                    <a:pt x="1187" y="418"/>
                  </a:lnTo>
                  <a:lnTo>
                    <a:pt x="1191" y="408"/>
                  </a:lnTo>
                  <a:lnTo>
                    <a:pt x="1192" y="395"/>
                  </a:lnTo>
                  <a:lnTo>
                    <a:pt x="1192" y="385"/>
                  </a:lnTo>
                  <a:lnTo>
                    <a:pt x="1191" y="375"/>
                  </a:lnTo>
                  <a:lnTo>
                    <a:pt x="1189" y="366"/>
                  </a:lnTo>
                  <a:lnTo>
                    <a:pt x="1187" y="358"/>
                  </a:lnTo>
                  <a:lnTo>
                    <a:pt x="1181" y="340"/>
                  </a:lnTo>
                  <a:lnTo>
                    <a:pt x="1173" y="320"/>
                  </a:lnTo>
                  <a:lnTo>
                    <a:pt x="1165" y="322"/>
                  </a:lnTo>
                  <a:lnTo>
                    <a:pt x="1158" y="324"/>
                  </a:lnTo>
                  <a:lnTo>
                    <a:pt x="1152" y="328"/>
                  </a:lnTo>
                  <a:lnTo>
                    <a:pt x="1145" y="330"/>
                  </a:lnTo>
                  <a:lnTo>
                    <a:pt x="1134" y="338"/>
                  </a:lnTo>
                  <a:lnTo>
                    <a:pt x="1123" y="345"/>
                  </a:lnTo>
                  <a:lnTo>
                    <a:pt x="1112" y="353"/>
                  </a:lnTo>
                  <a:lnTo>
                    <a:pt x="1100" y="359"/>
                  </a:lnTo>
                  <a:lnTo>
                    <a:pt x="1094" y="361"/>
                  </a:lnTo>
                  <a:lnTo>
                    <a:pt x="1086" y="364"/>
                  </a:lnTo>
                  <a:lnTo>
                    <a:pt x="1080" y="365"/>
                  </a:lnTo>
                  <a:lnTo>
                    <a:pt x="1071" y="365"/>
                  </a:lnTo>
                  <a:lnTo>
                    <a:pt x="1055" y="366"/>
                  </a:lnTo>
                  <a:lnTo>
                    <a:pt x="1039" y="369"/>
                  </a:lnTo>
                  <a:lnTo>
                    <a:pt x="1024" y="371"/>
                  </a:lnTo>
                  <a:lnTo>
                    <a:pt x="1007" y="373"/>
                  </a:lnTo>
                  <a:lnTo>
                    <a:pt x="1001" y="373"/>
                  </a:lnTo>
                  <a:lnTo>
                    <a:pt x="995" y="371"/>
                  </a:lnTo>
                  <a:lnTo>
                    <a:pt x="990" y="370"/>
                  </a:lnTo>
                  <a:lnTo>
                    <a:pt x="985" y="368"/>
                  </a:lnTo>
                  <a:lnTo>
                    <a:pt x="976" y="363"/>
                  </a:lnTo>
                  <a:lnTo>
                    <a:pt x="967" y="355"/>
                  </a:lnTo>
                  <a:lnTo>
                    <a:pt x="952" y="336"/>
                  </a:lnTo>
                  <a:lnTo>
                    <a:pt x="936" y="317"/>
                  </a:lnTo>
                  <a:lnTo>
                    <a:pt x="914" y="296"/>
                  </a:lnTo>
                  <a:lnTo>
                    <a:pt x="897" y="276"/>
                  </a:lnTo>
                  <a:lnTo>
                    <a:pt x="881" y="255"/>
                  </a:lnTo>
                  <a:lnTo>
                    <a:pt x="864" y="231"/>
                  </a:lnTo>
                  <a:lnTo>
                    <a:pt x="857" y="213"/>
                  </a:lnTo>
                  <a:lnTo>
                    <a:pt x="853" y="197"/>
                  </a:lnTo>
                  <a:lnTo>
                    <a:pt x="849" y="189"/>
                  </a:lnTo>
                  <a:lnTo>
                    <a:pt x="845" y="183"/>
                  </a:lnTo>
                  <a:lnTo>
                    <a:pt x="843" y="181"/>
                  </a:lnTo>
                  <a:lnTo>
                    <a:pt x="839" y="179"/>
                  </a:lnTo>
                  <a:lnTo>
                    <a:pt x="835" y="178"/>
                  </a:lnTo>
                  <a:lnTo>
                    <a:pt x="832" y="178"/>
                  </a:lnTo>
                  <a:lnTo>
                    <a:pt x="774" y="178"/>
                  </a:lnTo>
                  <a:lnTo>
                    <a:pt x="770" y="168"/>
                  </a:lnTo>
                  <a:lnTo>
                    <a:pt x="766" y="161"/>
                  </a:lnTo>
                  <a:lnTo>
                    <a:pt x="764" y="157"/>
                  </a:lnTo>
                  <a:lnTo>
                    <a:pt x="761" y="153"/>
                  </a:lnTo>
                  <a:lnTo>
                    <a:pt x="758" y="152"/>
                  </a:lnTo>
                  <a:lnTo>
                    <a:pt x="753" y="151"/>
                  </a:lnTo>
                  <a:lnTo>
                    <a:pt x="745" y="152"/>
                  </a:lnTo>
                  <a:lnTo>
                    <a:pt x="739" y="154"/>
                  </a:lnTo>
                  <a:lnTo>
                    <a:pt x="733" y="158"/>
                  </a:lnTo>
                  <a:lnTo>
                    <a:pt x="726" y="162"/>
                  </a:lnTo>
                  <a:lnTo>
                    <a:pt x="722" y="168"/>
                  </a:lnTo>
                  <a:lnTo>
                    <a:pt x="717" y="174"/>
                  </a:lnTo>
                  <a:lnTo>
                    <a:pt x="714" y="181"/>
                  </a:lnTo>
                  <a:lnTo>
                    <a:pt x="711" y="188"/>
                  </a:lnTo>
                  <a:lnTo>
                    <a:pt x="705" y="187"/>
                  </a:lnTo>
                  <a:lnTo>
                    <a:pt x="701" y="184"/>
                  </a:lnTo>
                  <a:lnTo>
                    <a:pt x="696" y="181"/>
                  </a:lnTo>
                  <a:lnTo>
                    <a:pt x="692" y="177"/>
                  </a:lnTo>
                  <a:lnTo>
                    <a:pt x="689" y="173"/>
                  </a:lnTo>
                  <a:lnTo>
                    <a:pt x="686" y="168"/>
                  </a:lnTo>
                  <a:lnTo>
                    <a:pt x="685" y="163"/>
                  </a:lnTo>
                  <a:lnTo>
                    <a:pt x="685" y="158"/>
                  </a:lnTo>
                  <a:lnTo>
                    <a:pt x="621" y="158"/>
                  </a:lnTo>
                  <a:lnTo>
                    <a:pt x="621" y="127"/>
                  </a:lnTo>
                  <a:lnTo>
                    <a:pt x="641" y="114"/>
                  </a:lnTo>
                  <a:lnTo>
                    <a:pt x="661" y="102"/>
                  </a:lnTo>
                  <a:lnTo>
                    <a:pt x="670" y="94"/>
                  </a:lnTo>
                  <a:lnTo>
                    <a:pt x="676" y="85"/>
                  </a:lnTo>
                  <a:lnTo>
                    <a:pt x="679" y="82"/>
                  </a:lnTo>
                  <a:lnTo>
                    <a:pt x="680" y="77"/>
                  </a:lnTo>
                  <a:lnTo>
                    <a:pt x="681" y="70"/>
                  </a:lnTo>
                  <a:lnTo>
                    <a:pt x="681" y="64"/>
                  </a:lnTo>
                  <a:lnTo>
                    <a:pt x="681" y="14"/>
                  </a:lnTo>
                  <a:lnTo>
                    <a:pt x="661" y="14"/>
                  </a:lnTo>
                  <a:lnTo>
                    <a:pt x="650" y="15"/>
                  </a:lnTo>
                  <a:lnTo>
                    <a:pt x="640" y="16"/>
                  </a:lnTo>
                  <a:lnTo>
                    <a:pt x="631" y="20"/>
                  </a:lnTo>
                  <a:lnTo>
                    <a:pt x="621" y="23"/>
                  </a:lnTo>
                  <a:lnTo>
                    <a:pt x="612" y="26"/>
                  </a:lnTo>
                  <a:lnTo>
                    <a:pt x="602" y="29"/>
                  </a:lnTo>
                  <a:lnTo>
                    <a:pt x="592" y="31"/>
                  </a:lnTo>
                  <a:lnTo>
                    <a:pt x="581" y="33"/>
                  </a:lnTo>
                  <a:lnTo>
                    <a:pt x="567" y="31"/>
                  </a:lnTo>
                  <a:lnTo>
                    <a:pt x="553" y="29"/>
                  </a:lnTo>
                  <a:lnTo>
                    <a:pt x="541" y="25"/>
                  </a:lnTo>
                  <a:lnTo>
                    <a:pt x="529" y="20"/>
                  </a:lnTo>
                  <a:lnTo>
                    <a:pt x="518" y="15"/>
                  </a:lnTo>
                  <a:lnTo>
                    <a:pt x="505" y="10"/>
                  </a:lnTo>
                  <a:lnTo>
                    <a:pt x="493" y="5"/>
                  </a:lnTo>
                  <a:lnTo>
                    <a:pt x="478" y="0"/>
                  </a:lnTo>
                  <a:lnTo>
                    <a:pt x="478" y="0"/>
                  </a:lnTo>
                  <a:lnTo>
                    <a:pt x="466" y="13"/>
                  </a:lnTo>
                  <a:lnTo>
                    <a:pt x="456" y="25"/>
                  </a:lnTo>
                  <a:lnTo>
                    <a:pt x="449" y="36"/>
                  </a:lnTo>
                  <a:lnTo>
                    <a:pt x="443" y="48"/>
                  </a:lnTo>
                  <a:lnTo>
                    <a:pt x="430" y="72"/>
                  </a:lnTo>
                  <a:lnTo>
                    <a:pt x="415" y="100"/>
                  </a:lnTo>
                  <a:lnTo>
                    <a:pt x="410" y="107"/>
                  </a:lnTo>
                  <a:lnTo>
                    <a:pt x="405" y="112"/>
                  </a:lnTo>
                  <a:lnTo>
                    <a:pt x="400" y="115"/>
                  </a:lnTo>
                  <a:lnTo>
                    <a:pt x="394" y="119"/>
                  </a:lnTo>
                  <a:lnTo>
                    <a:pt x="379" y="123"/>
                  </a:lnTo>
                  <a:lnTo>
                    <a:pt x="364" y="127"/>
                  </a:lnTo>
                  <a:lnTo>
                    <a:pt x="350" y="131"/>
                  </a:lnTo>
                  <a:lnTo>
                    <a:pt x="338" y="136"/>
                  </a:lnTo>
                  <a:lnTo>
                    <a:pt x="333" y="139"/>
                  </a:lnTo>
                  <a:lnTo>
                    <a:pt x="331" y="144"/>
                  </a:lnTo>
                  <a:lnTo>
                    <a:pt x="328" y="149"/>
                  </a:lnTo>
                  <a:lnTo>
                    <a:pt x="327" y="157"/>
                  </a:lnTo>
                  <a:lnTo>
                    <a:pt x="327" y="162"/>
                  </a:lnTo>
                  <a:lnTo>
                    <a:pt x="328" y="166"/>
                  </a:lnTo>
                  <a:lnTo>
                    <a:pt x="331" y="171"/>
                  </a:lnTo>
                  <a:lnTo>
                    <a:pt x="333" y="174"/>
                  </a:lnTo>
                  <a:lnTo>
                    <a:pt x="338" y="181"/>
                  </a:lnTo>
                  <a:lnTo>
                    <a:pt x="346" y="187"/>
                  </a:lnTo>
                  <a:lnTo>
                    <a:pt x="352" y="195"/>
                  </a:lnTo>
                  <a:lnTo>
                    <a:pt x="359" y="201"/>
                  </a:lnTo>
                  <a:lnTo>
                    <a:pt x="361" y="205"/>
                  </a:lnTo>
                  <a:lnTo>
                    <a:pt x="362" y="208"/>
                  </a:lnTo>
                  <a:lnTo>
                    <a:pt x="364" y="213"/>
                  </a:lnTo>
                  <a:lnTo>
                    <a:pt x="365" y="218"/>
                  </a:lnTo>
                  <a:lnTo>
                    <a:pt x="364" y="225"/>
                  </a:lnTo>
                  <a:lnTo>
                    <a:pt x="362" y="230"/>
                  </a:lnTo>
                  <a:lnTo>
                    <a:pt x="360" y="235"/>
                  </a:lnTo>
                  <a:lnTo>
                    <a:pt x="356" y="238"/>
                  </a:lnTo>
                  <a:lnTo>
                    <a:pt x="347" y="246"/>
                  </a:lnTo>
                  <a:lnTo>
                    <a:pt x="338" y="255"/>
                  </a:lnTo>
                  <a:lnTo>
                    <a:pt x="332" y="261"/>
                  </a:lnTo>
                  <a:lnTo>
                    <a:pt x="327" y="267"/>
                  </a:lnTo>
                  <a:lnTo>
                    <a:pt x="323" y="274"/>
                  </a:lnTo>
                  <a:lnTo>
                    <a:pt x="321" y="281"/>
                  </a:lnTo>
                  <a:lnTo>
                    <a:pt x="315" y="295"/>
                  </a:lnTo>
                  <a:lnTo>
                    <a:pt x="306" y="310"/>
                  </a:lnTo>
                  <a:lnTo>
                    <a:pt x="303" y="312"/>
                  </a:lnTo>
                  <a:lnTo>
                    <a:pt x="300" y="315"/>
                  </a:lnTo>
                  <a:lnTo>
                    <a:pt x="296" y="315"/>
                  </a:lnTo>
                  <a:lnTo>
                    <a:pt x="291" y="315"/>
                  </a:lnTo>
                  <a:lnTo>
                    <a:pt x="282" y="315"/>
                  </a:lnTo>
                  <a:lnTo>
                    <a:pt x="272" y="315"/>
                  </a:lnTo>
                  <a:lnTo>
                    <a:pt x="263" y="317"/>
                  </a:lnTo>
                  <a:lnTo>
                    <a:pt x="256" y="320"/>
                  </a:lnTo>
                  <a:lnTo>
                    <a:pt x="248" y="324"/>
                  </a:lnTo>
                  <a:lnTo>
                    <a:pt x="242" y="329"/>
                  </a:lnTo>
                  <a:lnTo>
                    <a:pt x="237" y="335"/>
                  </a:lnTo>
                  <a:lnTo>
                    <a:pt x="233" y="341"/>
                  </a:lnTo>
                  <a:lnTo>
                    <a:pt x="231" y="349"/>
                  </a:lnTo>
                  <a:lnTo>
                    <a:pt x="229" y="358"/>
                  </a:lnTo>
                  <a:lnTo>
                    <a:pt x="229" y="361"/>
                  </a:lnTo>
                  <a:lnTo>
                    <a:pt x="231" y="365"/>
                  </a:lnTo>
                  <a:lnTo>
                    <a:pt x="233" y="368"/>
                  </a:lnTo>
                  <a:lnTo>
                    <a:pt x="234" y="371"/>
                  </a:lnTo>
                  <a:lnTo>
                    <a:pt x="241" y="375"/>
                  </a:lnTo>
                  <a:lnTo>
                    <a:pt x="248" y="378"/>
                  </a:lnTo>
                  <a:lnTo>
                    <a:pt x="266" y="380"/>
                  </a:lnTo>
                  <a:lnTo>
                    <a:pt x="283" y="381"/>
                  </a:lnTo>
                  <a:lnTo>
                    <a:pt x="283" y="450"/>
                  </a:lnTo>
                  <a:lnTo>
                    <a:pt x="297" y="448"/>
                  </a:lnTo>
                  <a:lnTo>
                    <a:pt x="311" y="447"/>
                  </a:lnTo>
                  <a:lnTo>
                    <a:pt x="318" y="448"/>
                  </a:lnTo>
                  <a:lnTo>
                    <a:pt x="326" y="452"/>
                  </a:lnTo>
                  <a:lnTo>
                    <a:pt x="332" y="457"/>
                  </a:lnTo>
                  <a:lnTo>
                    <a:pt x="337" y="462"/>
                  </a:lnTo>
                  <a:lnTo>
                    <a:pt x="341" y="469"/>
                  </a:lnTo>
                  <a:lnTo>
                    <a:pt x="343" y="477"/>
                  </a:lnTo>
                  <a:lnTo>
                    <a:pt x="345" y="486"/>
                  </a:lnTo>
                  <a:lnTo>
                    <a:pt x="346" y="494"/>
                  </a:lnTo>
                  <a:lnTo>
                    <a:pt x="346" y="548"/>
                  </a:lnTo>
                  <a:lnTo>
                    <a:pt x="346" y="555"/>
                  </a:lnTo>
                  <a:lnTo>
                    <a:pt x="348" y="561"/>
                  </a:lnTo>
                  <a:lnTo>
                    <a:pt x="351" y="566"/>
                  </a:lnTo>
                  <a:lnTo>
                    <a:pt x="354" y="571"/>
                  </a:lnTo>
                  <a:lnTo>
                    <a:pt x="361" y="580"/>
                  </a:lnTo>
                  <a:lnTo>
                    <a:pt x="370" y="590"/>
                  </a:lnTo>
                  <a:lnTo>
                    <a:pt x="374" y="596"/>
                  </a:lnTo>
                  <a:lnTo>
                    <a:pt x="377" y="604"/>
                  </a:lnTo>
                  <a:lnTo>
                    <a:pt x="380" y="606"/>
                  </a:lnTo>
                  <a:lnTo>
                    <a:pt x="381" y="609"/>
                  </a:lnTo>
                  <a:lnTo>
                    <a:pt x="385" y="611"/>
                  </a:lnTo>
                  <a:lnTo>
                    <a:pt x="389" y="611"/>
                  </a:lnTo>
                  <a:lnTo>
                    <a:pt x="395" y="611"/>
                  </a:lnTo>
                  <a:lnTo>
                    <a:pt x="400" y="610"/>
                  </a:lnTo>
                  <a:lnTo>
                    <a:pt x="405" y="607"/>
                  </a:lnTo>
                  <a:lnTo>
                    <a:pt x="410" y="605"/>
                  </a:lnTo>
                  <a:lnTo>
                    <a:pt x="418" y="597"/>
                  </a:lnTo>
                  <a:lnTo>
                    <a:pt x="426" y="589"/>
                  </a:lnTo>
                  <a:lnTo>
                    <a:pt x="433" y="580"/>
                  </a:lnTo>
                  <a:lnTo>
                    <a:pt x="441" y="572"/>
                  </a:lnTo>
                  <a:lnTo>
                    <a:pt x="446" y="568"/>
                  </a:lnTo>
                  <a:lnTo>
                    <a:pt x="451" y="566"/>
                  </a:lnTo>
                  <a:lnTo>
                    <a:pt x="456" y="563"/>
                  </a:lnTo>
                  <a:lnTo>
                    <a:pt x="463" y="561"/>
                  </a:lnTo>
                  <a:lnTo>
                    <a:pt x="465" y="571"/>
                  </a:lnTo>
                  <a:lnTo>
                    <a:pt x="469" y="580"/>
                  </a:lnTo>
                  <a:lnTo>
                    <a:pt x="471" y="587"/>
                  </a:lnTo>
                  <a:lnTo>
                    <a:pt x="473" y="599"/>
                  </a:lnTo>
                  <a:lnTo>
                    <a:pt x="471" y="605"/>
                  </a:lnTo>
                  <a:lnTo>
                    <a:pt x="470" y="610"/>
                  </a:lnTo>
                  <a:lnTo>
                    <a:pt x="466" y="614"/>
                  </a:lnTo>
                  <a:lnTo>
                    <a:pt x="463" y="617"/>
                  </a:lnTo>
                  <a:lnTo>
                    <a:pt x="453" y="621"/>
                  </a:lnTo>
                  <a:lnTo>
                    <a:pt x="439" y="624"/>
                  </a:lnTo>
                  <a:lnTo>
                    <a:pt x="425" y="626"/>
                  </a:lnTo>
                  <a:lnTo>
                    <a:pt x="410" y="629"/>
                  </a:lnTo>
                  <a:lnTo>
                    <a:pt x="404" y="630"/>
                  </a:lnTo>
                  <a:lnTo>
                    <a:pt x="397" y="632"/>
                  </a:lnTo>
                  <a:lnTo>
                    <a:pt x="391" y="636"/>
                  </a:lnTo>
                  <a:lnTo>
                    <a:pt x="386" y="640"/>
                  </a:lnTo>
                  <a:lnTo>
                    <a:pt x="367" y="659"/>
                  </a:lnTo>
                  <a:lnTo>
                    <a:pt x="350" y="675"/>
                  </a:lnTo>
                  <a:lnTo>
                    <a:pt x="340" y="681"/>
                  </a:lnTo>
                  <a:lnTo>
                    <a:pt x="330" y="686"/>
                  </a:lnTo>
                  <a:lnTo>
                    <a:pt x="318" y="689"/>
                  </a:lnTo>
                  <a:lnTo>
                    <a:pt x="306" y="690"/>
                  </a:lnTo>
                  <a:lnTo>
                    <a:pt x="303" y="690"/>
                  </a:lnTo>
                  <a:lnTo>
                    <a:pt x="301" y="689"/>
                  </a:lnTo>
                  <a:lnTo>
                    <a:pt x="300" y="686"/>
                  </a:lnTo>
                  <a:lnTo>
                    <a:pt x="297" y="684"/>
                  </a:lnTo>
                  <a:lnTo>
                    <a:pt x="295" y="679"/>
                  </a:lnTo>
                  <a:lnTo>
                    <a:pt x="291" y="675"/>
                  </a:lnTo>
                  <a:lnTo>
                    <a:pt x="274" y="666"/>
                  </a:lnTo>
                  <a:lnTo>
                    <a:pt x="258" y="656"/>
                  </a:lnTo>
                  <a:lnTo>
                    <a:pt x="248" y="654"/>
                  </a:lnTo>
                  <a:lnTo>
                    <a:pt x="246" y="681"/>
                  </a:lnTo>
                  <a:lnTo>
                    <a:pt x="242" y="705"/>
                  </a:lnTo>
                  <a:lnTo>
                    <a:pt x="238" y="716"/>
                  </a:lnTo>
                  <a:lnTo>
                    <a:pt x="234" y="728"/>
                  </a:lnTo>
                  <a:lnTo>
                    <a:pt x="229" y="739"/>
                  </a:lnTo>
                  <a:lnTo>
                    <a:pt x="222" y="752"/>
                  </a:lnTo>
                  <a:lnTo>
                    <a:pt x="217" y="757"/>
                  </a:lnTo>
                  <a:lnTo>
                    <a:pt x="213" y="760"/>
                  </a:lnTo>
                  <a:lnTo>
                    <a:pt x="207" y="763"/>
                  </a:lnTo>
                  <a:lnTo>
                    <a:pt x="202" y="765"/>
                  </a:lnTo>
                  <a:lnTo>
                    <a:pt x="189" y="769"/>
                  </a:lnTo>
                  <a:lnTo>
                    <a:pt x="177" y="775"/>
                  </a:lnTo>
                  <a:lnTo>
                    <a:pt x="163" y="786"/>
                  </a:lnTo>
                  <a:lnTo>
                    <a:pt x="150" y="797"/>
                  </a:lnTo>
                  <a:lnTo>
                    <a:pt x="145" y="803"/>
                  </a:lnTo>
                  <a:lnTo>
                    <a:pt x="139" y="808"/>
                  </a:lnTo>
                  <a:lnTo>
                    <a:pt x="131" y="813"/>
                  </a:lnTo>
                  <a:lnTo>
                    <a:pt x="124" y="817"/>
                  </a:lnTo>
                  <a:lnTo>
                    <a:pt x="108" y="824"/>
                  </a:lnTo>
                  <a:lnTo>
                    <a:pt x="94" y="829"/>
                  </a:lnTo>
                  <a:lnTo>
                    <a:pt x="86" y="833"/>
                  </a:lnTo>
                  <a:lnTo>
                    <a:pt x="81" y="837"/>
                  </a:lnTo>
                  <a:lnTo>
                    <a:pt x="75" y="842"/>
                  </a:lnTo>
                  <a:lnTo>
                    <a:pt x="71" y="849"/>
                  </a:lnTo>
                  <a:lnTo>
                    <a:pt x="66" y="861"/>
                  </a:lnTo>
                  <a:lnTo>
                    <a:pt x="62" y="872"/>
                  </a:lnTo>
                  <a:lnTo>
                    <a:pt x="60" y="883"/>
                  </a:lnTo>
                  <a:lnTo>
                    <a:pt x="59" y="895"/>
                  </a:lnTo>
                  <a:lnTo>
                    <a:pt x="60" y="919"/>
                  </a:lnTo>
                  <a:lnTo>
                    <a:pt x="60" y="945"/>
                  </a:lnTo>
                  <a:lnTo>
                    <a:pt x="60" y="967"/>
                  </a:lnTo>
                  <a:lnTo>
                    <a:pt x="59" y="990"/>
                  </a:lnTo>
                  <a:lnTo>
                    <a:pt x="61" y="1000"/>
                  </a:lnTo>
                  <a:lnTo>
                    <a:pt x="64" y="1010"/>
                  </a:lnTo>
                  <a:lnTo>
                    <a:pt x="67" y="1014"/>
                  </a:lnTo>
                  <a:lnTo>
                    <a:pt x="70" y="1018"/>
                  </a:lnTo>
                  <a:lnTo>
                    <a:pt x="74" y="1020"/>
                  </a:lnTo>
                  <a:lnTo>
                    <a:pt x="79" y="1024"/>
                  </a:lnTo>
                  <a:lnTo>
                    <a:pt x="87" y="1026"/>
                  </a:lnTo>
                  <a:lnTo>
                    <a:pt x="96" y="1029"/>
                  </a:lnTo>
                  <a:lnTo>
                    <a:pt x="105" y="1030"/>
                  </a:lnTo>
                  <a:lnTo>
                    <a:pt x="114" y="1030"/>
                  </a:lnTo>
                  <a:lnTo>
                    <a:pt x="123" y="1033"/>
                  </a:lnTo>
                  <a:lnTo>
                    <a:pt x="129" y="1035"/>
                  </a:lnTo>
                  <a:lnTo>
                    <a:pt x="131" y="1038"/>
                  </a:lnTo>
                  <a:lnTo>
                    <a:pt x="133" y="1040"/>
                  </a:lnTo>
                  <a:lnTo>
                    <a:pt x="134" y="1044"/>
                  </a:lnTo>
                  <a:lnTo>
                    <a:pt x="134" y="1048"/>
                  </a:lnTo>
                  <a:lnTo>
                    <a:pt x="134" y="1062"/>
                  </a:lnTo>
                  <a:lnTo>
                    <a:pt x="131" y="1074"/>
                  </a:lnTo>
                  <a:lnTo>
                    <a:pt x="128" y="1085"/>
                  </a:lnTo>
                  <a:lnTo>
                    <a:pt x="123" y="1097"/>
                  </a:lnTo>
                  <a:lnTo>
                    <a:pt x="110" y="1118"/>
                  </a:lnTo>
                  <a:lnTo>
                    <a:pt x="97" y="1143"/>
                  </a:lnTo>
                  <a:lnTo>
                    <a:pt x="89" y="1161"/>
                  </a:lnTo>
                  <a:lnTo>
                    <a:pt x="82" y="1177"/>
                  </a:lnTo>
                  <a:lnTo>
                    <a:pt x="79" y="1193"/>
                  </a:lnTo>
                  <a:lnTo>
                    <a:pt x="75" y="1210"/>
                  </a:lnTo>
                  <a:lnTo>
                    <a:pt x="72" y="1226"/>
                  </a:lnTo>
                  <a:lnTo>
                    <a:pt x="71" y="1242"/>
                  </a:lnTo>
                  <a:lnTo>
                    <a:pt x="71" y="1261"/>
                  </a:lnTo>
                  <a:lnTo>
                    <a:pt x="71" y="1280"/>
                  </a:lnTo>
                  <a:lnTo>
                    <a:pt x="71" y="1291"/>
                  </a:lnTo>
                  <a:lnTo>
                    <a:pt x="74" y="1301"/>
                  </a:lnTo>
                  <a:lnTo>
                    <a:pt x="76" y="1310"/>
                  </a:lnTo>
                  <a:lnTo>
                    <a:pt x="79" y="1319"/>
                  </a:lnTo>
                  <a:lnTo>
                    <a:pt x="81" y="1328"/>
                  </a:lnTo>
                  <a:lnTo>
                    <a:pt x="84" y="1338"/>
                  </a:lnTo>
                  <a:lnTo>
                    <a:pt x="86" y="1346"/>
                  </a:lnTo>
                  <a:lnTo>
                    <a:pt x="86" y="1358"/>
                  </a:lnTo>
                  <a:lnTo>
                    <a:pt x="86" y="1363"/>
                  </a:lnTo>
                  <a:lnTo>
                    <a:pt x="85" y="1366"/>
                  </a:lnTo>
                  <a:lnTo>
                    <a:pt x="84" y="1370"/>
                  </a:lnTo>
                  <a:lnTo>
                    <a:pt x="82" y="1374"/>
                  </a:lnTo>
                  <a:lnTo>
                    <a:pt x="77" y="1380"/>
                  </a:lnTo>
                  <a:lnTo>
                    <a:pt x="70" y="1385"/>
                  </a:lnTo>
                  <a:lnTo>
                    <a:pt x="55" y="1395"/>
                  </a:lnTo>
                  <a:lnTo>
                    <a:pt x="40" y="1407"/>
                  </a:lnTo>
                  <a:lnTo>
                    <a:pt x="28" y="1417"/>
                  </a:lnTo>
                  <a:lnTo>
                    <a:pt x="18" y="1424"/>
                  </a:lnTo>
                  <a:lnTo>
                    <a:pt x="10" y="1433"/>
                  </a:lnTo>
                  <a:lnTo>
                    <a:pt x="0" y="1444"/>
                  </a:lnTo>
                  <a:lnTo>
                    <a:pt x="0" y="1444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02" name="Freeform 36"/>
            <p:cNvSpPr>
              <a:spLocks/>
            </p:cNvSpPr>
            <p:nvPr/>
          </p:nvSpPr>
          <p:spPr bwMode="auto">
            <a:xfrm>
              <a:off x="4307239" y="2307037"/>
              <a:ext cx="581961" cy="573068"/>
            </a:xfrm>
            <a:custGeom>
              <a:avLst/>
              <a:gdLst>
                <a:gd name="T0" fmla="*/ 607 w 2357"/>
                <a:gd name="T1" fmla="*/ 326 h 2318"/>
                <a:gd name="T2" fmla="*/ 687 w 2357"/>
                <a:gd name="T3" fmla="*/ 249 h 2318"/>
                <a:gd name="T4" fmla="*/ 785 w 2357"/>
                <a:gd name="T5" fmla="*/ 160 h 2318"/>
                <a:gd name="T6" fmla="*/ 900 w 2357"/>
                <a:gd name="T7" fmla="*/ 145 h 2318"/>
                <a:gd name="T8" fmla="*/ 999 w 2357"/>
                <a:gd name="T9" fmla="*/ 64 h 2318"/>
                <a:gd name="T10" fmla="*/ 1171 w 2357"/>
                <a:gd name="T11" fmla="*/ 6 h 2318"/>
                <a:gd name="T12" fmla="*/ 1269 w 2357"/>
                <a:gd name="T13" fmla="*/ 135 h 2318"/>
                <a:gd name="T14" fmla="*/ 1279 w 2357"/>
                <a:gd name="T15" fmla="*/ 271 h 2318"/>
                <a:gd name="T16" fmla="*/ 1364 w 2357"/>
                <a:gd name="T17" fmla="*/ 440 h 2318"/>
                <a:gd name="T18" fmla="*/ 1448 w 2357"/>
                <a:gd name="T19" fmla="*/ 606 h 2318"/>
                <a:gd name="T20" fmla="*/ 1487 w 2357"/>
                <a:gd name="T21" fmla="*/ 705 h 2318"/>
                <a:gd name="T22" fmla="*/ 1542 w 2357"/>
                <a:gd name="T23" fmla="*/ 799 h 2318"/>
                <a:gd name="T24" fmla="*/ 1622 w 2357"/>
                <a:gd name="T25" fmla="*/ 900 h 2318"/>
                <a:gd name="T26" fmla="*/ 1727 w 2357"/>
                <a:gd name="T27" fmla="*/ 991 h 2318"/>
                <a:gd name="T28" fmla="*/ 1878 w 2357"/>
                <a:gd name="T29" fmla="*/ 1109 h 2318"/>
                <a:gd name="T30" fmla="*/ 1995 w 2357"/>
                <a:gd name="T31" fmla="*/ 1239 h 2318"/>
                <a:gd name="T32" fmla="*/ 2133 w 2357"/>
                <a:gd name="T33" fmla="*/ 1407 h 2318"/>
                <a:gd name="T34" fmla="*/ 2314 w 2357"/>
                <a:gd name="T35" fmla="*/ 1481 h 2318"/>
                <a:gd name="T36" fmla="*/ 2357 w 2357"/>
                <a:gd name="T37" fmla="*/ 1613 h 2318"/>
                <a:gd name="T38" fmla="*/ 2220 w 2357"/>
                <a:gd name="T39" fmla="*/ 1816 h 2318"/>
                <a:gd name="T40" fmla="*/ 2176 w 2357"/>
                <a:gd name="T41" fmla="*/ 1916 h 2318"/>
                <a:gd name="T42" fmla="*/ 2068 w 2357"/>
                <a:gd name="T43" fmla="*/ 2075 h 2318"/>
                <a:gd name="T44" fmla="*/ 1968 w 2357"/>
                <a:gd name="T45" fmla="*/ 2169 h 2318"/>
                <a:gd name="T46" fmla="*/ 1922 w 2357"/>
                <a:gd name="T47" fmla="*/ 2150 h 2318"/>
                <a:gd name="T48" fmla="*/ 1900 w 2357"/>
                <a:gd name="T49" fmla="*/ 2026 h 2318"/>
                <a:gd name="T50" fmla="*/ 1766 w 2357"/>
                <a:gd name="T51" fmla="*/ 1976 h 2318"/>
                <a:gd name="T52" fmla="*/ 1678 w 2357"/>
                <a:gd name="T53" fmla="*/ 1913 h 2318"/>
                <a:gd name="T54" fmla="*/ 1580 w 2357"/>
                <a:gd name="T55" fmla="*/ 2016 h 2318"/>
                <a:gd name="T56" fmla="*/ 1538 w 2357"/>
                <a:gd name="T57" fmla="*/ 2148 h 2318"/>
                <a:gd name="T58" fmla="*/ 1409 w 2357"/>
                <a:gd name="T59" fmla="*/ 2231 h 2318"/>
                <a:gd name="T60" fmla="*/ 1319 w 2357"/>
                <a:gd name="T61" fmla="*/ 2315 h 2318"/>
                <a:gd name="T62" fmla="*/ 1208 w 2357"/>
                <a:gd name="T63" fmla="*/ 2261 h 2318"/>
                <a:gd name="T64" fmla="*/ 1058 w 2357"/>
                <a:gd name="T65" fmla="*/ 2180 h 2318"/>
                <a:gd name="T66" fmla="*/ 975 w 2357"/>
                <a:gd name="T67" fmla="*/ 2164 h 2318"/>
                <a:gd name="T68" fmla="*/ 883 w 2357"/>
                <a:gd name="T69" fmla="*/ 2082 h 2318"/>
                <a:gd name="T70" fmla="*/ 819 w 2357"/>
                <a:gd name="T71" fmla="*/ 2133 h 2318"/>
                <a:gd name="T72" fmla="*/ 708 w 2357"/>
                <a:gd name="T73" fmla="*/ 2160 h 2318"/>
                <a:gd name="T74" fmla="*/ 572 w 2357"/>
                <a:gd name="T75" fmla="*/ 2020 h 2318"/>
                <a:gd name="T76" fmla="*/ 460 w 2357"/>
                <a:gd name="T77" fmla="*/ 2003 h 2318"/>
                <a:gd name="T78" fmla="*/ 480 w 2357"/>
                <a:gd name="T79" fmla="*/ 1862 h 2318"/>
                <a:gd name="T80" fmla="*/ 362 w 2357"/>
                <a:gd name="T81" fmla="*/ 1793 h 2318"/>
                <a:gd name="T82" fmla="*/ 209 w 2357"/>
                <a:gd name="T83" fmla="*/ 1711 h 2318"/>
                <a:gd name="T84" fmla="*/ 100 w 2357"/>
                <a:gd name="T85" fmla="*/ 1647 h 2318"/>
                <a:gd name="T86" fmla="*/ 24 w 2357"/>
                <a:gd name="T87" fmla="*/ 1550 h 2318"/>
                <a:gd name="T88" fmla="*/ 25 w 2357"/>
                <a:gd name="T89" fmla="*/ 1446 h 2318"/>
                <a:gd name="T90" fmla="*/ 116 w 2357"/>
                <a:gd name="T91" fmla="*/ 1331 h 2318"/>
                <a:gd name="T92" fmla="*/ 242 w 2357"/>
                <a:gd name="T93" fmla="*/ 1368 h 2318"/>
                <a:gd name="T94" fmla="*/ 383 w 2357"/>
                <a:gd name="T95" fmla="*/ 1411 h 2318"/>
                <a:gd name="T96" fmla="*/ 430 w 2357"/>
                <a:gd name="T97" fmla="*/ 1289 h 2318"/>
                <a:gd name="T98" fmla="*/ 307 w 2357"/>
                <a:gd name="T99" fmla="*/ 1153 h 2318"/>
                <a:gd name="T100" fmla="*/ 244 w 2357"/>
                <a:gd name="T101" fmla="*/ 1010 h 2318"/>
                <a:gd name="T102" fmla="*/ 247 w 2357"/>
                <a:gd name="T103" fmla="*/ 889 h 2318"/>
                <a:gd name="T104" fmla="*/ 170 w 2357"/>
                <a:gd name="T105" fmla="*/ 795 h 2318"/>
                <a:gd name="T106" fmla="*/ 241 w 2357"/>
                <a:gd name="T107" fmla="*/ 731 h 2318"/>
                <a:gd name="T108" fmla="*/ 233 w 2357"/>
                <a:gd name="T109" fmla="*/ 616 h 2318"/>
                <a:gd name="T110" fmla="*/ 396 w 2357"/>
                <a:gd name="T111" fmla="*/ 569 h 2318"/>
                <a:gd name="T112" fmla="*/ 495 w 2357"/>
                <a:gd name="T113" fmla="*/ 553 h 2318"/>
                <a:gd name="T114" fmla="*/ 546 w 2357"/>
                <a:gd name="T115" fmla="*/ 483 h 2318"/>
                <a:gd name="T116" fmla="*/ 499 w 2357"/>
                <a:gd name="T117" fmla="*/ 402 h 2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57" h="2318">
                  <a:moveTo>
                    <a:pt x="499" y="361"/>
                  </a:moveTo>
                  <a:lnTo>
                    <a:pt x="533" y="361"/>
                  </a:lnTo>
                  <a:lnTo>
                    <a:pt x="553" y="362"/>
                  </a:lnTo>
                  <a:lnTo>
                    <a:pt x="572" y="363"/>
                  </a:lnTo>
                  <a:lnTo>
                    <a:pt x="581" y="362"/>
                  </a:lnTo>
                  <a:lnTo>
                    <a:pt x="588" y="360"/>
                  </a:lnTo>
                  <a:lnTo>
                    <a:pt x="591" y="358"/>
                  </a:lnTo>
                  <a:lnTo>
                    <a:pt x="595" y="356"/>
                  </a:lnTo>
                  <a:lnTo>
                    <a:pt x="597" y="352"/>
                  </a:lnTo>
                  <a:lnTo>
                    <a:pt x="600" y="348"/>
                  </a:lnTo>
                  <a:lnTo>
                    <a:pt x="603" y="341"/>
                  </a:lnTo>
                  <a:lnTo>
                    <a:pt x="606" y="333"/>
                  </a:lnTo>
                  <a:lnTo>
                    <a:pt x="607" y="326"/>
                  </a:lnTo>
                  <a:lnTo>
                    <a:pt x="608" y="318"/>
                  </a:lnTo>
                  <a:lnTo>
                    <a:pt x="610" y="311"/>
                  </a:lnTo>
                  <a:lnTo>
                    <a:pt x="612" y="304"/>
                  </a:lnTo>
                  <a:lnTo>
                    <a:pt x="616" y="298"/>
                  </a:lnTo>
                  <a:lnTo>
                    <a:pt x="621" y="293"/>
                  </a:lnTo>
                  <a:lnTo>
                    <a:pt x="632" y="287"/>
                  </a:lnTo>
                  <a:lnTo>
                    <a:pt x="642" y="284"/>
                  </a:lnTo>
                  <a:lnTo>
                    <a:pt x="652" y="281"/>
                  </a:lnTo>
                  <a:lnTo>
                    <a:pt x="664" y="277"/>
                  </a:lnTo>
                  <a:lnTo>
                    <a:pt x="672" y="272"/>
                  </a:lnTo>
                  <a:lnTo>
                    <a:pt x="679" y="266"/>
                  </a:lnTo>
                  <a:lnTo>
                    <a:pt x="684" y="258"/>
                  </a:lnTo>
                  <a:lnTo>
                    <a:pt x="687" y="249"/>
                  </a:lnTo>
                  <a:lnTo>
                    <a:pt x="692" y="230"/>
                  </a:lnTo>
                  <a:lnTo>
                    <a:pt x="701" y="210"/>
                  </a:lnTo>
                  <a:lnTo>
                    <a:pt x="715" y="189"/>
                  </a:lnTo>
                  <a:lnTo>
                    <a:pt x="729" y="171"/>
                  </a:lnTo>
                  <a:lnTo>
                    <a:pt x="735" y="163"/>
                  </a:lnTo>
                  <a:lnTo>
                    <a:pt x="740" y="153"/>
                  </a:lnTo>
                  <a:lnTo>
                    <a:pt x="745" y="141"/>
                  </a:lnTo>
                  <a:lnTo>
                    <a:pt x="748" y="129"/>
                  </a:lnTo>
                  <a:lnTo>
                    <a:pt x="760" y="139"/>
                  </a:lnTo>
                  <a:lnTo>
                    <a:pt x="769" y="149"/>
                  </a:lnTo>
                  <a:lnTo>
                    <a:pt x="774" y="154"/>
                  </a:lnTo>
                  <a:lnTo>
                    <a:pt x="780" y="158"/>
                  </a:lnTo>
                  <a:lnTo>
                    <a:pt x="785" y="160"/>
                  </a:lnTo>
                  <a:lnTo>
                    <a:pt x="793" y="160"/>
                  </a:lnTo>
                  <a:lnTo>
                    <a:pt x="803" y="159"/>
                  </a:lnTo>
                  <a:lnTo>
                    <a:pt x="812" y="156"/>
                  </a:lnTo>
                  <a:lnTo>
                    <a:pt x="819" y="153"/>
                  </a:lnTo>
                  <a:lnTo>
                    <a:pt x="827" y="148"/>
                  </a:lnTo>
                  <a:lnTo>
                    <a:pt x="833" y="143"/>
                  </a:lnTo>
                  <a:lnTo>
                    <a:pt x="842" y="139"/>
                  </a:lnTo>
                  <a:lnTo>
                    <a:pt x="849" y="135"/>
                  </a:lnTo>
                  <a:lnTo>
                    <a:pt x="859" y="134"/>
                  </a:lnTo>
                  <a:lnTo>
                    <a:pt x="869" y="136"/>
                  </a:lnTo>
                  <a:lnTo>
                    <a:pt x="879" y="139"/>
                  </a:lnTo>
                  <a:lnTo>
                    <a:pt x="888" y="143"/>
                  </a:lnTo>
                  <a:lnTo>
                    <a:pt x="900" y="145"/>
                  </a:lnTo>
                  <a:lnTo>
                    <a:pt x="906" y="144"/>
                  </a:lnTo>
                  <a:lnTo>
                    <a:pt x="911" y="143"/>
                  </a:lnTo>
                  <a:lnTo>
                    <a:pt x="916" y="140"/>
                  </a:lnTo>
                  <a:lnTo>
                    <a:pt x="921" y="138"/>
                  </a:lnTo>
                  <a:lnTo>
                    <a:pt x="928" y="130"/>
                  </a:lnTo>
                  <a:lnTo>
                    <a:pt x="935" y="120"/>
                  </a:lnTo>
                  <a:lnTo>
                    <a:pt x="941" y="110"/>
                  </a:lnTo>
                  <a:lnTo>
                    <a:pt x="947" y="100"/>
                  </a:lnTo>
                  <a:lnTo>
                    <a:pt x="955" y="90"/>
                  </a:lnTo>
                  <a:lnTo>
                    <a:pt x="965" y="81"/>
                  </a:lnTo>
                  <a:lnTo>
                    <a:pt x="976" y="74"/>
                  </a:lnTo>
                  <a:lnTo>
                    <a:pt x="987" y="69"/>
                  </a:lnTo>
                  <a:lnTo>
                    <a:pt x="999" y="64"/>
                  </a:lnTo>
                  <a:lnTo>
                    <a:pt x="1009" y="59"/>
                  </a:lnTo>
                  <a:lnTo>
                    <a:pt x="1020" y="55"/>
                  </a:lnTo>
                  <a:lnTo>
                    <a:pt x="1030" y="50"/>
                  </a:lnTo>
                  <a:lnTo>
                    <a:pt x="1041" y="43"/>
                  </a:lnTo>
                  <a:lnTo>
                    <a:pt x="1053" y="36"/>
                  </a:lnTo>
                  <a:lnTo>
                    <a:pt x="1061" y="31"/>
                  </a:lnTo>
                  <a:lnTo>
                    <a:pt x="1071" y="26"/>
                  </a:lnTo>
                  <a:lnTo>
                    <a:pt x="1080" y="21"/>
                  </a:lnTo>
                  <a:lnTo>
                    <a:pt x="1090" y="18"/>
                  </a:lnTo>
                  <a:lnTo>
                    <a:pt x="1110" y="13"/>
                  </a:lnTo>
                  <a:lnTo>
                    <a:pt x="1129" y="11"/>
                  </a:lnTo>
                  <a:lnTo>
                    <a:pt x="1151" y="8"/>
                  </a:lnTo>
                  <a:lnTo>
                    <a:pt x="1171" y="6"/>
                  </a:lnTo>
                  <a:lnTo>
                    <a:pt x="1193" y="3"/>
                  </a:lnTo>
                  <a:lnTo>
                    <a:pt x="1215" y="0"/>
                  </a:lnTo>
                  <a:lnTo>
                    <a:pt x="1213" y="15"/>
                  </a:lnTo>
                  <a:lnTo>
                    <a:pt x="1212" y="31"/>
                  </a:lnTo>
                  <a:lnTo>
                    <a:pt x="1213" y="38"/>
                  </a:lnTo>
                  <a:lnTo>
                    <a:pt x="1215" y="45"/>
                  </a:lnTo>
                  <a:lnTo>
                    <a:pt x="1217" y="51"/>
                  </a:lnTo>
                  <a:lnTo>
                    <a:pt x="1220" y="56"/>
                  </a:lnTo>
                  <a:lnTo>
                    <a:pt x="1227" y="67"/>
                  </a:lnTo>
                  <a:lnTo>
                    <a:pt x="1236" y="79"/>
                  </a:lnTo>
                  <a:lnTo>
                    <a:pt x="1252" y="101"/>
                  </a:lnTo>
                  <a:lnTo>
                    <a:pt x="1264" y="124"/>
                  </a:lnTo>
                  <a:lnTo>
                    <a:pt x="1269" y="135"/>
                  </a:lnTo>
                  <a:lnTo>
                    <a:pt x="1271" y="146"/>
                  </a:lnTo>
                  <a:lnTo>
                    <a:pt x="1274" y="160"/>
                  </a:lnTo>
                  <a:lnTo>
                    <a:pt x="1275" y="174"/>
                  </a:lnTo>
                  <a:lnTo>
                    <a:pt x="1274" y="185"/>
                  </a:lnTo>
                  <a:lnTo>
                    <a:pt x="1271" y="195"/>
                  </a:lnTo>
                  <a:lnTo>
                    <a:pt x="1269" y="204"/>
                  </a:lnTo>
                  <a:lnTo>
                    <a:pt x="1267" y="215"/>
                  </a:lnTo>
                  <a:lnTo>
                    <a:pt x="1267" y="244"/>
                  </a:lnTo>
                  <a:lnTo>
                    <a:pt x="1269" y="249"/>
                  </a:lnTo>
                  <a:lnTo>
                    <a:pt x="1270" y="254"/>
                  </a:lnTo>
                  <a:lnTo>
                    <a:pt x="1271" y="259"/>
                  </a:lnTo>
                  <a:lnTo>
                    <a:pt x="1274" y="263"/>
                  </a:lnTo>
                  <a:lnTo>
                    <a:pt x="1279" y="271"/>
                  </a:lnTo>
                  <a:lnTo>
                    <a:pt x="1285" y="279"/>
                  </a:lnTo>
                  <a:lnTo>
                    <a:pt x="1297" y="298"/>
                  </a:lnTo>
                  <a:lnTo>
                    <a:pt x="1309" y="315"/>
                  </a:lnTo>
                  <a:lnTo>
                    <a:pt x="1314" y="322"/>
                  </a:lnTo>
                  <a:lnTo>
                    <a:pt x="1317" y="332"/>
                  </a:lnTo>
                  <a:lnTo>
                    <a:pt x="1321" y="341"/>
                  </a:lnTo>
                  <a:lnTo>
                    <a:pt x="1325" y="352"/>
                  </a:lnTo>
                  <a:lnTo>
                    <a:pt x="1326" y="366"/>
                  </a:lnTo>
                  <a:lnTo>
                    <a:pt x="1329" y="377"/>
                  </a:lnTo>
                  <a:lnTo>
                    <a:pt x="1333" y="387"/>
                  </a:lnTo>
                  <a:lnTo>
                    <a:pt x="1338" y="397"/>
                  </a:lnTo>
                  <a:lnTo>
                    <a:pt x="1351" y="417"/>
                  </a:lnTo>
                  <a:lnTo>
                    <a:pt x="1364" y="440"/>
                  </a:lnTo>
                  <a:lnTo>
                    <a:pt x="1373" y="459"/>
                  </a:lnTo>
                  <a:lnTo>
                    <a:pt x="1379" y="476"/>
                  </a:lnTo>
                  <a:lnTo>
                    <a:pt x="1385" y="494"/>
                  </a:lnTo>
                  <a:lnTo>
                    <a:pt x="1394" y="514"/>
                  </a:lnTo>
                  <a:lnTo>
                    <a:pt x="1400" y="525"/>
                  </a:lnTo>
                  <a:lnTo>
                    <a:pt x="1407" y="535"/>
                  </a:lnTo>
                  <a:lnTo>
                    <a:pt x="1413" y="544"/>
                  </a:lnTo>
                  <a:lnTo>
                    <a:pt x="1420" y="553"/>
                  </a:lnTo>
                  <a:lnTo>
                    <a:pt x="1427" y="562"/>
                  </a:lnTo>
                  <a:lnTo>
                    <a:pt x="1433" y="572"/>
                  </a:lnTo>
                  <a:lnTo>
                    <a:pt x="1439" y="582"/>
                  </a:lnTo>
                  <a:lnTo>
                    <a:pt x="1445" y="594"/>
                  </a:lnTo>
                  <a:lnTo>
                    <a:pt x="1448" y="606"/>
                  </a:lnTo>
                  <a:lnTo>
                    <a:pt x="1451" y="616"/>
                  </a:lnTo>
                  <a:lnTo>
                    <a:pt x="1452" y="626"/>
                  </a:lnTo>
                  <a:lnTo>
                    <a:pt x="1452" y="636"/>
                  </a:lnTo>
                  <a:lnTo>
                    <a:pt x="1453" y="645"/>
                  </a:lnTo>
                  <a:lnTo>
                    <a:pt x="1454" y="655"/>
                  </a:lnTo>
                  <a:lnTo>
                    <a:pt x="1456" y="666"/>
                  </a:lnTo>
                  <a:lnTo>
                    <a:pt x="1459" y="676"/>
                  </a:lnTo>
                  <a:lnTo>
                    <a:pt x="1463" y="682"/>
                  </a:lnTo>
                  <a:lnTo>
                    <a:pt x="1467" y="688"/>
                  </a:lnTo>
                  <a:lnTo>
                    <a:pt x="1472" y="692"/>
                  </a:lnTo>
                  <a:lnTo>
                    <a:pt x="1477" y="697"/>
                  </a:lnTo>
                  <a:lnTo>
                    <a:pt x="1482" y="701"/>
                  </a:lnTo>
                  <a:lnTo>
                    <a:pt x="1487" y="705"/>
                  </a:lnTo>
                  <a:lnTo>
                    <a:pt x="1492" y="711"/>
                  </a:lnTo>
                  <a:lnTo>
                    <a:pt x="1496" y="717"/>
                  </a:lnTo>
                  <a:lnTo>
                    <a:pt x="1501" y="730"/>
                  </a:lnTo>
                  <a:lnTo>
                    <a:pt x="1504" y="740"/>
                  </a:lnTo>
                  <a:lnTo>
                    <a:pt x="1507" y="751"/>
                  </a:lnTo>
                  <a:lnTo>
                    <a:pt x="1509" y="765"/>
                  </a:lnTo>
                  <a:lnTo>
                    <a:pt x="1511" y="772"/>
                  </a:lnTo>
                  <a:lnTo>
                    <a:pt x="1512" y="780"/>
                  </a:lnTo>
                  <a:lnTo>
                    <a:pt x="1517" y="786"/>
                  </a:lnTo>
                  <a:lnTo>
                    <a:pt x="1523" y="790"/>
                  </a:lnTo>
                  <a:lnTo>
                    <a:pt x="1530" y="794"/>
                  </a:lnTo>
                  <a:lnTo>
                    <a:pt x="1536" y="796"/>
                  </a:lnTo>
                  <a:lnTo>
                    <a:pt x="1542" y="799"/>
                  </a:lnTo>
                  <a:lnTo>
                    <a:pt x="1548" y="801"/>
                  </a:lnTo>
                  <a:lnTo>
                    <a:pt x="1555" y="805"/>
                  </a:lnTo>
                  <a:lnTo>
                    <a:pt x="1561" y="810"/>
                  </a:lnTo>
                  <a:lnTo>
                    <a:pt x="1570" y="818"/>
                  </a:lnTo>
                  <a:lnTo>
                    <a:pt x="1575" y="828"/>
                  </a:lnTo>
                  <a:lnTo>
                    <a:pt x="1579" y="836"/>
                  </a:lnTo>
                  <a:lnTo>
                    <a:pt x="1584" y="848"/>
                  </a:lnTo>
                  <a:lnTo>
                    <a:pt x="1590" y="859"/>
                  </a:lnTo>
                  <a:lnTo>
                    <a:pt x="1595" y="869"/>
                  </a:lnTo>
                  <a:lnTo>
                    <a:pt x="1600" y="878"/>
                  </a:lnTo>
                  <a:lnTo>
                    <a:pt x="1606" y="885"/>
                  </a:lnTo>
                  <a:lnTo>
                    <a:pt x="1614" y="893"/>
                  </a:lnTo>
                  <a:lnTo>
                    <a:pt x="1622" y="900"/>
                  </a:lnTo>
                  <a:lnTo>
                    <a:pt x="1631" y="905"/>
                  </a:lnTo>
                  <a:lnTo>
                    <a:pt x="1643" y="911"/>
                  </a:lnTo>
                  <a:lnTo>
                    <a:pt x="1650" y="914"/>
                  </a:lnTo>
                  <a:lnTo>
                    <a:pt x="1658" y="918"/>
                  </a:lnTo>
                  <a:lnTo>
                    <a:pt x="1664" y="923"/>
                  </a:lnTo>
                  <a:lnTo>
                    <a:pt x="1669" y="929"/>
                  </a:lnTo>
                  <a:lnTo>
                    <a:pt x="1679" y="943"/>
                  </a:lnTo>
                  <a:lnTo>
                    <a:pt x="1688" y="959"/>
                  </a:lnTo>
                  <a:lnTo>
                    <a:pt x="1694" y="966"/>
                  </a:lnTo>
                  <a:lnTo>
                    <a:pt x="1699" y="969"/>
                  </a:lnTo>
                  <a:lnTo>
                    <a:pt x="1707" y="975"/>
                  </a:lnTo>
                  <a:lnTo>
                    <a:pt x="1713" y="978"/>
                  </a:lnTo>
                  <a:lnTo>
                    <a:pt x="1727" y="991"/>
                  </a:lnTo>
                  <a:lnTo>
                    <a:pt x="1742" y="1002"/>
                  </a:lnTo>
                  <a:lnTo>
                    <a:pt x="1758" y="1013"/>
                  </a:lnTo>
                  <a:lnTo>
                    <a:pt x="1772" y="1023"/>
                  </a:lnTo>
                  <a:lnTo>
                    <a:pt x="1784" y="1035"/>
                  </a:lnTo>
                  <a:lnTo>
                    <a:pt x="1797" y="1045"/>
                  </a:lnTo>
                  <a:lnTo>
                    <a:pt x="1808" y="1056"/>
                  </a:lnTo>
                  <a:lnTo>
                    <a:pt x="1822" y="1066"/>
                  </a:lnTo>
                  <a:lnTo>
                    <a:pt x="1836" y="1077"/>
                  </a:lnTo>
                  <a:lnTo>
                    <a:pt x="1852" y="1087"/>
                  </a:lnTo>
                  <a:lnTo>
                    <a:pt x="1860" y="1092"/>
                  </a:lnTo>
                  <a:lnTo>
                    <a:pt x="1867" y="1097"/>
                  </a:lnTo>
                  <a:lnTo>
                    <a:pt x="1872" y="1102"/>
                  </a:lnTo>
                  <a:lnTo>
                    <a:pt x="1878" y="1109"/>
                  </a:lnTo>
                  <a:lnTo>
                    <a:pt x="1888" y="1121"/>
                  </a:lnTo>
                  <a:lnTo>
                    <a:pt x="1901" y="1135"/>
                  </a:lnTo>
                  <a:lnTo>
                    <a:pt x="1917" y="1148"/>
                  </a:lnTo>
                  <a:lnTo>
                    <a:pt x="1934" y="1158"/>
                  </a:lnTo>
                  <a:lnTo>
                    <a:pt x="1941" y="1164"/>
                  </a:lnTo>
                  <a:lnTo>
                    <a:pt x="1947" y="1170"/>
                  </a:lnTo>
                  <a:lnTo>
                    <a:pt x="1955" y="1177"/>
                  </a:lnTo>
                  <a:lnTo>
                    <a:pt x="1963" y="1185"/>
                  </a:lnTo>
                  <a:lnTo>
                    <a:pt x="1971" y="1195"/>
                  </a:lnTo>
                  <a:lnTo>
                    <a:pt x="1979" y="1207"/>
                  </a:lnTo>
                  <a:lnTo>
                    <a:pt x="1985" y="1218"/>
                  </a:lnTo>
                  <a:lnTo>
                    <a:pt x="1990" y="1229"/>
                  </a:lnTo>
                  <a:lnTo>
                    <a:pt x="1995" y="1239"/>
                  </a:lnTo>
                  <a:lnTo>
                    <a:pt x="2001" y="1251"/>
                  </a:lnTo>
                  <a:lnTo>
                    <a:pt x="2008" y="1262"/>
                  </a:lnTo>
                  <a:lnTo>
                    <a:pt x="2018" y="1272"/>
                  </a:lnTo>
                  <a:lnTo>
                    <a:pt x="2040" y="1292"/>
                  </a:lnTo>
                  <a:lnTo>
                    <a:pt x="2062" y="1310"/>
                  </a:lnTo>
                  <a:lnTo>
                    <a:pt x="2072" y="1318"/>
                  </a:lnTo>
                  <a:lnTo>
                    <a:pt x="2082" y="1328"/>
                  </a:lnTo>
                  <a:lnTo>
                    <a:pt x="2091" y="1340"/>
                  </a:lnTo>
                  <a:lnTo>
                    <a:pt x="2099" y="1353"/>
                  </a:lnTo>
                  <a:lnTo>
                    <a:pt x="2111" y="1374"/>
                  </a:lnTo>
                  <a:lnTo>
                    <a:pt x="2121" y="1392"/>
                  </a:lnTo>
                  <a:lnTo>
                    <a:pt x="2127" y="1400"/>
                  </a:lnTo>
                  <a:lnTo>
                    <a:pt x="2133" y="1407"/>
                  </a:lnTo>
                  <a:lnTo>
                    <a:pt x="2142" y="1414"/>
                  </a:lnTo>
                  <a:lnTo>
                    <a:pt x="2152" y="1420"/>
                  </a:lnTo>
                  <a:lnTo>
                    <a:pt x="2166" y="1426"/>
                  </a:lnTo>
                  <a:lnTo>
                    <a:pt x="2180" y="1431"/>
                  </a:lnTo>
                  <a:lnTo>
                    <a:pt x="2192" y="1435"/>
                  </a:lnTo>
                  <a:lnTo>
                    <a:pt x="2205" y="1438"/>
                  </a:lnTo>
                  <a:lnTo>
                    <a:pt x="2231" y="1441"/>
                  </a:lnTo>
                  <a:lnTo>
                    <a:pt x="2261" y="1448"/>
                  </a:lnTo>
                  <a:lnTo>
                    <a:pt x="2274" y="1453"/>
                  </a:lnTo>
                  <a:lnTo>
                    <a:pt x="2285" y="1459"/>
                  </a:lnTo>
                  <a:lnTo>
                    <a:pt x="2295" y="1466"/>
                  </a:lnTo>
                  <a:lnTo>
                    <a:pt x="2305" y="1474"/>
                  </a:lnTo>
                  <a:lnTo>
                    <a:pt x="2314" y="1481"/>
                  </a:lnTo>
                  <a:lnTo>
                    <a:pt x="2323" y="1486"/>
                  </a:lnTo>
                  <a:lnTo>
                    <a:pt x="2329" y="1494"/>
                  </a:lnTo>
                  <a:lnTo>
                    <a:pt x="2335" y="1503"/>
                  </a:lnTo>
                  <a:lnTo>
                    <a:pt x="2340" y="1515"/>
                  </a:lnTo>
                  <a:lnTo>
                    <a:pt x="2343" y="1529"/>
                  </a:lnTo>
                  <a:lnTo>
                    <a:pt x="2344" y="1542"/>
                  </a:lnTo>
                  <a:lnTo>
                    <a:pt x="2345" y="1554"/>
                  </a:lnTo>
                  <a:lnTo>
                    <a:pt x="2345" y="1567"/>
                  </a:lnTo>
                  <a:lnTo>
                    <a:pt x="2347" y="1581"/>
                  </a:lnTo>
                  <a:lnTo>
                    <a:pt x="2349" y="1594"/>
                  </a:lnTo>
                  <a:lnTo>
                    <a:pt x="2353" y="1608"/>
                  </a:lnTo>
                  <a:lnTo>
                    <a:pt x="2355" y="1611"/>
                  </a:lnTo>
                  <a:lnTo>
                    <a:pt x="2357" y="1613"/>
                  </a:lnTo>
                  <a:lnTo>
                    <a:pt x="2344" y="1653"/>
                  </a:lnTo>
                  <a:lnTo>
                    <a:pt x="2330" y="1692"/>
                  </a:lnTo>
                  <a:lnTo>
                    <a:pt x="2323" y="1711"/>
                  </a:lnTo>
                  <a:lnTo>
                    <a:pt x="2314" y="1729"/>
                  </a:lnTo>
                  <a:lnTo>
                    <a:pt x="2303" y="1746"/>
                  </a:lnTo>
                  <a:lnTo>
                    <a:pt x="2290" y="1762"/>
                  </a:lnTo>
                  <a:lnTo>
                    <a:pt x="2279" y="1774"/>
                  </a:lnTo>
                  <a:lnTo>
                    <a:pt x="2268" y="1783"/>
                  </a:lnTo>
                  <a:lnTo>
                    <a:pt x="2256" y="1790"/>
                  </a:lnTo>
                  <a:lnTo>
                    <a:pt x="2245" y="1796"/>
                  </a:lnTo>
                  <a:lnTo>
                    <a:pt x="2235" y="1804"/>
                  </a:lnTo>
                  <a:lnTo>
                    <a:pt x="2225" y="1811"/>
                  </a:lnTo>
                  <a:lnTo>
                    <a:pt x="2220" y="1816"/>
                  </a:lnTo>
                  <a:lnTo>
                    <a:pt x="2216" y="1821"/>
                  </a:lnTo>
                  <a:lnTo>
                    <a:pt x="2211" y="1828"/>
                  </a:lnTo>
                  <a:lnTo>
                    <a:pt x="2207" y="1834"/>
                  </a:lnTo>
                  <a:lnTo>
                    <a:pt x="2203" y="1844"/>
                  </a:lnTo>
                  <a:lnTo>
                    <a:pt x="2202" y="1854"/>
                  </a:lnTo>
                  <a:lnTo>
                    <a:pt x="2201" y="1863"/>
                  </a:lnTo>
                  <a:lnTo>
                    <a:pt x="2200" y="1873"/>
                  </a:lnTo>
                  <a:lnTo>
                    <a:pt x="2198" y="1882"/>
                  </a:lnTo>
                  <a:lnTo>
                    <a:pt x="2196" y="1892"/>
                  </a:lnTo>
                  <a:lnTo>
                    <a:pt x="2192" y="1899"/>
                  </a:lnTo>
                  <a:lnTo>
                    <a:pt x="2187" y="1908"/>
                  </a:lnTo>
                  <a:lnTo>
                    <a:pt x="2182" y="1913"/>
                  </a:lnTo>
                  <a:lnTo>
                    <a:pt x="2176" y="1916"/>
                  </a:lnTo>
                  <a:lnTo>
                    <a:pt x="2171" y="1919"/>
                  </a:lnTo>
                  <a:lnTo>
                    <a:pt x="2165" y="1922"/>
                  </a:lnTo>
                  <a:lnTo>
                    <a:pt x="2160" y="1924"/>
                  </a:lnTo>
                  <a:lnTo>
                    <a:pt x="2153" y="1928"/>
                  </a:lnTo>
                  <a:lnTo>
                    <a:pt x="2148" y="1932"/>
                  </a:lnTo>
                  <a:lnTo>
                    <a:pt x="2145" y="1937"/>
                  </a:lnTo>
                  <a:lnTo>
                    <a:pt x="2129" y="1959"/>
                  </a:lnTo>
                  <a:lnTo>
                    <a:pt x="2117" y="1978"/>
                  </a:lnTo>
                  <a:lnTo>
                    <a:pt x="2104" y="1998"/>
                  </a:lnTo>
                  <a:lnTo>
                    <a:pt x="2092" y="2022"/>
                  </a:lnTo>
                  <a:lnTo>
                    <a:pt x="2081" y="2045"/>
                  </a:lnTo>
                  <a:lnTo>
                    <a:pt x="2072" y="2065"/>
                  </a:lnTo>
                  <a:lnTo>
                    <a:pt x="2068" y="2075"/>
                  </a:lnTo>
                  <a:lnTo>
                    <a:pt x="2063" y="2085"/>
                  </a:lnTo>
                  <a:lnTo>
                    <a:pt x="2057" y="2095"/>
                  </a:lnTo>
                  <a:lnTo>
                    <a:pt x="2049" y="2106"/>
                  </a:lnTo>
                  <a:lnTo>
                    <a:pt x="2043" y="2114"/>
                  </a:lnTo>
                  <a:lnTo>
                    <a:pt x="2037" y="2119"/>
                  </a:lnTo>
                  <a:lnTo>
                    <a:pt x="2029" y="2123"/>
                  </a:lnTo>
                  <a:lnTo>
                    <a:pt x="2022" y="2125"/>
                  </a:lnTo>
                  <a:lnTo>
                    <a:pt x="2006" y="2131"/>
                  </a:lnTo>
                  <a:lnTo>
                    <a:pt x="1991" y="2140"/>
                  </a:lnTo>
                  <a:lnTo>
                    <a:pt x="1983" y="2150"/>
                  </a:lnTo>
                  <a:lnTo>
                    <a:pt x="1975" y="2160"/>
                  </a:lnTo>
                  <a:lnTo>
                    <a:pt x="1971" y="2165"/>
                  </a:lnTo>
                  <a:lnTo>
                    <a:pt x="1968" y="2169"/>
                  </a:lnTo>
                  <a:lnTo>
                    <a:pt x="1963" y="2173"/>
                  </a:lnTo>
                  <a:lnTo>
                    <a:pt x="1956" y="2175"/>
                  </a:lnTo>
                  <a:lnTo>
                    <a:pt x="1952" y="2175"/>
                  </a:lnTo>
                  <a:lnTo>
                    <a:pt x="1947" y="2175"/>
                  </a:lnTo>
                  <a:lnTo>
                    <a:pt x="1942" y="2175"/>
                  </a:lnTo>
                  <a:lnTo>
                    <a:pt x="1939" y="2173"/>
                  </a:lnTo>
                  <a:lnTo>
                    <a:pt x="1935" y="2172"/>
                  </a:lnTo>
                  <a:lnTo>
                    <a:pt x="1931" y="2169"/>
                  </a:lnTo>
                  <a:lnTo>
                    <a:pt x="1927" y="2165"/>
                  </a:lnTo>
                  <a:lnTo>
                    <a:pt x="1925" y="2161"/>
                  </a:lnTo>
                  <a:lnTo>
                    <a:pt x="1924" y="2158"/>
                  </a:lnTo>
                  <a:lnTo>
                    <a:pt x="1922" y="2154"/>
                  </a:lnTo>
                  <a:lnTo>
                    <a:pt x="1922" y="2150"/>
                  </a:lnTo>
                  <a:lnTo>
                    <a:pt x="1922" y="2146"/>
                  </a:lnTo>
                  <a:lnTo>
                    <a:pt x="1925" y="2139"/>
                  </a:lnTo>
                  <a:lnTo>
                    <a:pt x="1925" y="2130"/>
                  </a:lnTo>
                  <a:lnTo>
                    <a:pt x="1924" y="2108"/>
                  </a:lnTo>
                  <a:lnTo>
                    <a:pt x="1924" y="2086"/>
                  </a:lnTo>
                  <a:lnTo>
                    <a:pt x="1922" y="2076"/>
                  </a:lnTo>
                  <a:lnTo>
                    <a:pt x="1921" y="2066"/>
                  </a:lnTo>
                  <a:lnTo>
                    <a:pt x="1919" y="2056"/>
                  </a:lnTo>
                  <a:lnTo>
                    <a:pt x="1915" y="2046"/>
                  </a:lnTo>
                  <a:lnTo>
                    <a:pt x="1911" y="2040"/>
                  </a:lnTo>
                  <a:lnTo>
                    <a:pt x="1909" y="2035"/>
                  </a:lnTo>
                  <a:lnTo>
                    <a:pt x="1905" y="2030"/>
                  </a:lnTo>
                  <a:lnTo>
                    <a:pt x="1900" y="2026"/>
                  </a:lnTo>
                  <a:lnTo>
                    <a:pt x="1891" y="2018"/>
                  </a:lnTo>
                  <a:lnTo>
                    <a:pt x="1880" y="2011"/>
                  </a:lnTo>
                  <a:lnTo>
                    <a:pt x="1863" y="2000"/>
                  </a:lnTo>
                  <a:lnTo>
                    <a:pt x="1850" y="1987"/>
                  </a:lnTo>
                  <a:lnTo>
                    <a:pt x="1842" y="1982"/>
                  </a:lnTo>
                  <a:lnTo>
                    <a:pt x="1835" y="1978"/>
                  </a:lnTo>
                  <a:lnTo>
                    <a:pt x="1827" y="1975"/>
                  </a:lnTo>
                  <a:lnTo>
                    <a:pt x="1817" y="1975"/>
                  </a:lnTo>
                  <a:lnTo>
                    <a:pt x="1801" y="1980"/>
                  </a:lnTo>
                  <a:lnTo>
                    <a:pt x="1784" y="1985"/>
                  </a:lnTo>
                  <a:lnTo>
                    <a:pt x="1777" y="1983"/>
                  </a:lnTo>
                  <a:lnTo>
                    <a:pt x="1771" y="1981"/>
                  </a:lnTo>
                  <a:lnTo>
                    <a:pt x="1766" y="1976"/>
                  </a:lnTo>
                  <a:lnTo>
                    <a:pt x="1760" y="1970"/>
                  </a:lnTo>
                  <a:lnTo>
                    <a:pt x="1752" y="1956"/>
                  </a:lnTo>
                  <a:lnTo>
                    <a:pt x="1743" y="1942"/>
                  </a:lnTo>
                  <a:lnTo>
                    <a:pt x="1735" y="1936"/>
                  </a:lnTo>
                  <a:lnTo>
                    <a:pt x="1729" y="1932"/>
                  </a:lnTo>
                  <a:lnTo>
                    <a:pt x="1722" y="1927"/>
                  </a:lnTo>
                  <a:lnTo>
                    <a:pt x="1714" y="1924"/>
                  </a:lnTo>
                  <a:lnTo>
                    <a:pt x="1708" y="1921"/>
                  </a:lnTo>
                  <a:lnTo>
                    <a:pt x="1700" y="1916"/>
                  </a:lnTo>
                  <a:lnTo>
                    <a:pt x="1695" y="1909"/>
                  </a:lnTo>
                  <a:lnTo>
                    <a:pt x="1690" y="1903"/>
                  </a:lnTo>
                  <a:lnTo>
                    <a:pt x="1684" y="1908"/>
                  </a:lnTo>
                  <a:lnTo>
                    <a:pt x="1678" y="1913"/>
                  </a:lnTo>
                  <a:lnTo>
                    <a:pt x="1674" y="1919"/>
                  </a:lnTo>
                  <a:lnTo>
                    <a:pt x="1670" y="1926"/>
                  </a:lnTo>
                  <a:lnTo>
                    <a:pt x="1661" y="1937"/>
                  </a:lnTo>
                  <a:lnTo>
                    <a:pt x="1653" y="1951"/>
                  </a:lnTo>
                  <a:lnTo>
                    <a:pt x="1643" y="1959"/>
                  </a:lnTo>
                  <a:lnTo>
                    <a:pt x="1632" y="1966"/>
                  </a:lnTo>
                  <a:lnTo>
                    <a:pt x="1622" y="1973"/>
                  </a:lnTo>
                  <a:lnTo>
                    <a:pt x="1612" y="1982"/>
                  </a:lnTo>
                  <a:lnTo>
                    <a:pt x="1604" y="1993"/>
                  </a:lnTo>
                  <a:lnTo>
                    <a:pt x="1596" y="2005"/>
                  </a:lnTo>
                  <a:lnTo>
                    <a:pt x="1591" y="2010"/>
                  </a:lnTo>
                  <a:lnTo>
                    <a:pt x="1586" y="2013"/>
                  </a:lnTo>
                  <a:lnTo>
                    <a:pt x="1580" y="2016"/>
                  </a:lnTo>
                  <a:lnTo>
                    <a:pt x="1573" y="2016"/>
                  </a:lnTo>
                  <a:lnTo>
                    <a:pt x="1557" y="2013"/>
                  </a:lnTo>
                  <a:lnTo>
                    <a:pt x="1541" y="2011"/>
                  </a:lnTo>
                  <a:lnTo>
                    <a:pt x="1531" y="2012"/>
                  </a:lnTo>
                  <a:lnTo>
                    <a:pt x="1521" y="2013"/>
                  </a:lnTo>
                  <a:lnTo>
                    <a:pt x="1521" y="2066"/>
                  </a:lnTo>
                  <a:lnTo>
                    <a:pt x="1521" y="2087"/>
                  </a:lnTo>
                  <a:lnTo>
                    <a:pt x="1522" y="2106"/>
                  </a:lnTo>
                  <a:lnTo>
                    <a:pt x="1523" y="2115"/>
                  </a:lnTo>
                  <a:lnTo>
                    <a:pt x="1526" y="2124"/>
                  </a:lnTo>
                  <a:lnTo>
                    <a:pt x="1530" y="2134"/>
                  </a:lnTo>
                  <a:lnTo>
                    <a:pt x="1533" y="2143"/>
                  </a:lnTo>
                  <a:lnTo>
                    <a:pt x="1538" y="2148"/>
                  </a:lnTo>
                  <a:lnTo>
                    <a:pt x="1543" y="2153"/>
                  </a:lnTo>
                  <a:lnTo>
                    <a:pt x="1546" y="2154"/>
                  </a:lnTo>
                  <a:lnTo>
                    <a:pt x="1547" y="2156"/>
                  </a:lnTo>
                  <a:lnTo>
                    <a:pt x="1548" y="2159"/>
                  </a:lnTo>
                  <a:lnTo>
                    <a:pt x="1550" y="2163"/>
                  </a:lnTo>
                  <a:lnTo>
                    <a:pt x="1550" y="2194"/>
                  </a:lnTo>
                  <a:lnTo>
                    <a:pt x="1517" y="2200"/>
                  </a:lnTo>
                  <a:lnTo>
                    <a:pt x="1488" y="2208"/>
                  </a:lnTo>
                  <a:lnTo>
                    <a:pt x="1461" y="2215"/>
                  </a:lnTo>
                  <a:lnTo>
                    <a:pt x="1428" y="2223"/>
                  </a:lnTo>
                  <a:lnTo>
                    <a:pt x="1420" y="2224"/>
                  </a:lnTo>
                  <a:lnTo>
                    <a:pt x="1414" y="2227"/>
                  </a:lnTo>
                  <a:lnTo>
                    <a:pt x="1409" y="2231"/>
                  </a:lnTo>
                  <a:lnTo>
                    <a:pt x="1404" y="2234"/>
                  </a:lnTo>
                  <a:lnTo>
                    <a:pt x="1394" y="2244"/>
                  </a:lnTo>
                  <a:lnTo>
                    <a:pt x="1383" y="2254"/>
                  </a:lnTo>
                  <a:lnTo>
                    <a:pt x="1371" y="2263"/>
                  </a:lnTo>
                  <a:lnTo>
                    <a:pt x="1359" y="2269"/>
                  </a:lnTo>
                  <a:lnTo>
                    <a:pt x="1354" y="2272"/>
                  </a:lnTo>
                  <a:lnTo>
                    <a:pt x="1349" y="2276"/>
                  </a:lnTo>
                  <a:lnTo>
                    <a:pt x="1343" y="2281"/>
                  </a:lnTo>
                  <a:lnTo>
                    <a:pt x="1338" y="2286"/>
                  </a:lnTo>
                  <a:lnTo>
                    <a:pt x="1331" y="2296"/>
                  </a:lnTo>
                  <a:lnTo>
                    <a:pt x="1326" y="2307"/>
                  </a:lnTo>
                  <a:lnTo>
                    <a:pt x="1322" y="2311"/>
                  </a:lnTo>
                  <a:lnTo>
                    <a:pt x="1319" y="2315"/>
                  </a:lnTo>
                  <a:lnTo>
                    <a:pt x="1315" y="2317"/>
                  </a:lnTo>
                  <a:lnTo>
                    <a:pt x="1309" y="2318"/>
                  </a:lnTo>
                  <a:lnTo>
                    <a:pt x="1297" y="2317"/>
                  </a:lnTo>
                  <a:lnTo>
                    <a:pt x="1289" y="2315"/>
                  </a:lnTo>
                  <a:lnTo>
                    <a:pt x="1279" y="2311"/>
                  </a:lnTo>
                  <a:lnTo>
                    <a:pt x="1271" y="2307"/>
                  </a:lnTo>
                  <a:lnTo>
                    <a:pt x="1253" y="2297"/>
                  </a:lnTo>
                  <a:lnTo>
                    <a:pt x="1235" y="2286"/>
                  </a:lnTo>
                  <a:lnTo>
                    <a:pt x="1237" y="2291"/>
                  </a:lnTo>
                  <a:lnTo>
                    <a:pt x="1231" y="2282"/>
                  </a:lnTo>
                  <a:lnTo>
                    <a:pt x="1223" y="2274"/>
                  </a:lnTo>
                  <a:lnTo>
                    <a:pt x="1216" y="2267"/>
                  </a:lnTo>
                  <a:lnTo>
                    <a:pt x="1208" y="2261"/>
                  </a:lnTo>
                  <a:lnTo>
                    <a:pt x="1193" y="2249"/>
                  </a:lnTo>
                  <a:lnTo>
                    <a:pt x="1177" y="2239"/>
                  </a:lnTo>
                  <a:lnTo>
                    <a:pt x="1158" y="2232"/>
                  </a:lnTo>
                  <a:lnTo>
                    <a:pt x="1139" y="2225"/>
                  </a:lnTo>
                  <a:lnTo>
                    <a:pt x="1119" y="2220"/>
                  </a:lnTo>
                  <a:lnTo>
                    <a:pt x="1098" y="2214"/>
                  </a:lnTo>
                  <a:lnTo>
                    <a:pt x="1090" y="2212"/>
                  </a:lnTo>
                  <a:lnTo>
                    <a:pt x="1084" y="2208"/>
                  </a:lnTo>
                  <a:lnTo>
                    <a:pt x="1078" y="2202"/>
                  </a:lnTo>
                  <a:lnTo>
                    <a:pt x="1073" y="2197"/>
                  </a:lnTo>
                  <a:lnTo>
                    <a:pt x="1069" y="2190"/>
                  </a:lnTo>
                  <a:lnTo>
                    <a:pt x="1063" y="2185"/>
                  </a:lnTo>
                  <a:lnTo>
                    <a:pt x="1058" y="2180"/>
                  </a:lnTo>
                  <a:lnTo>
                    <a:pt x="1050" y="2178"/>
                  </a:lnTo>
                  <a:lnTo>
                    <a:pt x="1043" y="2177"/>
                  </a:lnTo>
                  <a:lnTo>
                    <a:pt x="1036" y="2177"/>
                  </a:lnTo>
                  <a:lnTo>
                    <a:pt x="1030" y="2177"/>
                  </a:lnTo>
                  <a:lnTo>
                    <a:pt x="1024" y="2178"/>
                  </a:lnTo>
                  <a:lnTo>
                    <a:pt x="1018" y="2179"/>
                  </a:lnTo>
                  <a:lnTo>
                    <a:pt x="1010" y="2179"/>
                  </a:lnTo>
                  <a:lnTo>
                    <a:pt x="1004" y="2179"/>
                  </a:lnTo>
                  <a:lnTo>
                    <a:pt x="997" y="2178"/>
                  </a:lnTo>
                  <a:lnTo>
                    <a:pt x="990" y="2175"/>
                  </a:lnTo>
                  <a:lnTo>
                    <a:pt x="985" y="2172"/>
                  </a:lnTo>
                  <a:lnTo>
                    <a:pt x="980" y="2169"/>
                  </a:lnTo>
                  <a:lnTo>
                    <a:pt x="975" y="2164"/>
                  </a:lnTo>
                  <a:lnTo>
                    <a:pt x="967" y="2154"/>
                  </a:lnTo>
                  <a:lnTo>
                    <a:pt x="962" y="2143"/>
                  </a:lnTo>
                  <a:lnTo>
                    <a:pt x="959" y="2130"/>
                  </a:lnTo>
                  <a:lnTo>
                    <a:pt x="956" y="2116"/>
                  </a:lnTo>
                  <a:lnTo>
                    <a:pt x="954" y="2103"/>
                  </a:lnTo>
                  <a:lnTo>
                    <a:pt x="952" y="2087"/>
                  </a:lnTo>
                  <a:lnTo>
                    <a:pt x="931" y="2087"/>
                  </a:lnTo>
                  <a:lnTo>
                    <a:pt x="918" y="2089"/>
                  </a:lnTo>
                  <a:lnTo>
                    <a:pt x="906" y="2089"/>
                  </a:lnTo>
                  <a:lnTo>
                    <a:pt x="901" y="2089"/>
                  </a:lnTo>
                  <a:lnTo>
                    <a:pt x="895" y="2087"/>
                  </a:lnTo>
                  <a:lnTo>
                    <a:pt x="888" y="2086"/>
                  </a:lnTo>
                  <a:lnTo>
                    <a:pt x="883" y="2082"/>
                  </a:lnTo>
                  <a:lnTo>
                    <a:pt x="873" y="2074"/>
                  </a:lnTo>
                  <a:lnTo>
                    <a:pt x="866" y="2064"/>
                  </a:lnTo>
                  <a:lnTo>
                    <a:pt x="862" y="2060"/>
                  </a:lnTo>
                  <a:lnTo>
                    <a:pt x="858" y="2056"/>
                  </a:lnTo>
                  <a:lnTo>
                    <a:pt x="852" y="2054"/>
                  </a:lnTo>
                  <a:lnTo>
                    <a:pt x="846" y="2054"/>
                  </a:lnTo>
                  <a:lnTo>
                    <a:pt x="839" y="2055"/>
                  </a:lnTo>
                  <a:lnTo>
                    <a:pt x="833" y="2056"/>
                  </a:lnTo>
                  <a:lnTo>
                    <a:pt x="833" y="2111"/>
                  </a:lnTo>
                  <a:lnTo>
                    <a:pt x="832" y="2118"/>
                  </a:lnTo>
                  <a:lnTo>
                    <a:pt x="829" y="2124"/>
                  </a:lnTo>
                  <a:lnTo>
                    <a:pt x="824" y="2129"/>
                  </a:lnTo>
                  <a:lnTo>
                    <a:pt x="819" y="2133"/>
                  </a:lnTo>
                  <a:lnTo>
                    <a:pt x="813" y="2135"/>
                  </a:lnTo>
                  <a:lnTo>
                    <a:pt x="805" y="2138"/>
                  </a:lnTo>
                  <a:lnTo>
                    <a:pt x="798" y="2140"/>
                  </a:lnTo>
                  <a:lnTo>
                    <a:pt x="790" y="2140"/>
                  </a:lnTo>
                  <a:lnTo>
                    <a:pt x="780" y="2143"/>
                  </a:lnTo>
                  <a:lnTo>
                    <a:pt x="772" y="2145"/>
                  </a:lnTo>
                  <a:lnTo>
                    <a:pt x="763" y="2149"/>
                  </a:lnTo>
                  <a:lnTo>
                    <a:pt x="755" y="2153"/>
                  </a:lnTo>
                  <a:lnTo>
                    <a:pt x="746" y="2156"/>
                  </a:lnTo>
                  <a:lnTo>
                    <a:pt x="739" y="2159"/>
                  </a:lnTo>
                  <a:lnTo>
                    <a:pt x="729" y="2161"/>
                  </a:lnTo>
                  <a:lnTo>
                    <a:pt x="719" y="2161"/>
                  </a:lnTo>
                  <a:lnTo>
                    <a:pt x="708" y="2160"/>
                  </a:lnTo>
                  <a:lnTo>
                    <a:pt x="699" y="2158"/>
                  </a:lnTo>
                  <a:lnTo>
                    <a:pt x="690" y="2153"/>
                  </a:lnTo>
                  <a:lnTo>
                    <a:pt x="682" y="2146"/>
                  </a:lnTo>
                  <a:lnTo>
                    <a:pt x="669" y="2130"/>
                  </a:lnTo>
                  <a:lnTo>
                    <a:pt x="656" y="2111"/>
                  </a:lnTo>
                  <a:lnTo>
                    <a:pt x="642" y="2092"/>
                  </a:lnTo>
                  <a:lnTo>
                    <a:pt x="630" y="2075"/>
                  </a:lnTo>
                  <a:lnTo>
                    <a:pt x="616" y="2059"/>
                  </a:lnTo>
                  <a:lnTo>
                    <a:pt x="603" y="2042"/>
                  </a:lnTo>
                  <a:lnTo>
                    <a:pt x="596" y="2036"/>
                  </a:lnTo>
                  <a:lnTo>
                    <a:pt x="588" y="2030"/>
                  </a:lnTo>
                  <a:lnTo>
                    <a:pt x="581" y="2025"/>
                  </a:lnTo>
                  <a:lnTo>
                    <a:pt x="572" y="2020"/>
                  </a:lnTo>
                  <a:lnTo>
                    <a:pt x="563" y="2016"/>
                  </a:lnTo>
                  <a:lnTo>
                    <a:pt x="553" y="2013"/>
                  </a:lnTo>
                  <a:lnTo>
                    <a:pt x="543" y="2012"/>
                  </a:lnTo>
                  <a:lnTo>
                    <a:pt x="532" y="2011"/>
                  </a:lnTo>
                  <a:lnTo>
                    <a:pt x="521" y="2012"/>
                  </a:lnTo>
                  <a:lnTo>
                    <a:pt x="511" y="2016"/>
                  </a:lnTo>
                  <a:lnTo>
                    <a:pt x="502" y="2020"/>
                  </a:lnTo>
                  <a:lnTo>
                    <a:pt x="490" y="2022"/>
                  </a:lnTo>
                  <a:lnTo>
                    <a:pt x="483" y="2021"/>
                  </a:lnTo>
                  <a:lnTo>
                    <a:pt x="477" y="2018"/>
                  </a:lnTo>
                  <a:lnTo>
                    <a:pt x="470" y="2015"/>
                  </a:lnTo>
                  <a:lnTo>
                    <a:pt x="465" y="2010"/>
                  </a:lnTo>
                  <a:lnTo>
                    <a:pt x="460" y="2003"/>
                  </a:lnTo>
                  <a:lnTo>
                    <a:pt x="458" y="1997"/>
                  </a:lnTo>
                  <a:lnTo>
                    <a:pt x="455" y="1991"/>
                  </a:lnTo>
                  <a:lnTo>
                    <a:pt x="455" y="1982"/>
                  </a:lnTo>
                  <a:lnTo>
                    <a:pt x="455" y="1928"/>
                  </a:lnTo>
                  <a:lnTo>
                    <a:pt x="457" y="1919"/>
                  </a:lnTo>
                  <a:lnTo>
                    <a:pt x="459" y="1912"/>
                  </a:lnTo>
                  <a:lnTo>
                    <a:pt x="463" y="1906"/>
                  </a:lnTo>
                  <a:lnTo>
                    <a:pt x="468" y="1898"/>
                  </a:lnTo>
                  <a:lnTo>
                    <a:pt x="473" y="1892"/>
                  </a:lnTo>
                  <a:lnTo>
                    <a:pt x="477" y="1885"/>
                  </a:lnTo>
                  <a:lnTo>
                    <a:pt x="480" y="1877"/>
                  </a:lnTo>
                  <a:lnTo>
                    <a:pt x="482" y="1868"/>
                  </a:lnTo>
                  <a:lnTo>
                    <a:pt x="480" y="1862"/>
                  </a:lnTo>
                  <a:lnTo>
                    <a:pt x="479" y="1855"/>
                  </a:lnTo>
                  <a:lnTo>
                    <a:pt x="477" y="1850"/>
                  </a:lnTo>
                  <a:lnTo>
                    <a:pt x="474" y="1845"/>
                  </a:lnTo>
                  <a:lnTo>
                    <a:pt x="469" y="1840"/>
                  </a:lnTo>
                  <a:lnTo>
                    <a:pt x="465" y="1837"/>
                  </a:lnTo>
                  <a:lnTo>
                    <a:pt x="460" y="1833"/>
                  </a:lnTo>
                  <a:lnTo>
                    <a:pt x="454" y="1830"/>
                  </a:lnTo>
                  <a:lnTo>
                    <a:pt x="429" y="1819"/>
                  </a:lnTo>
                  <a:lnTo>
                    <a:pt x="401" y="1808"/>
                  </a:lnTo>
                  <a:lnTo>
                    <a:pt x="391" y="1803"/>
                  </a:lnTo>
                  <a:lnTo>
                    <a:pt x="381" y="1799"/>
                  </a:lnTo>
                  <a:lnTo>
                    <a:pt x="372" y="1795"/>
                  </a:lnTo>
                  <a:lnTo>
                    <a:pt x="362" y="1793"/>
                  </a:lnTo>
                  <a:lnTo>
                    <a:pt x="344" y="1788"/>
                  </a:lnTo>
                  <a:lnTo>
                    <a:pt x="322" y="1781"/>
                  </a:lnTo>
                  <a:lnTo>
                    <a:pt x="315" y="1778"/>
                  </a:lnTo>
                  <a:lnTo>
                    <a:pt x="308" y="1774"/>
                  </a:lnTo>
                  <a:lnTo>
                    <a:pt x="302" y="1769"/>
                  </a:lnTo>
                  <a:lnTo>
                    <a:pt x="296" y="1765"/>
                  </a:lnTo>
                  <a:lnTo>
                    <a:pt x="285" y="1755"/>
                  </a:lnTo>
                  <a:lnTo>
                    <a:pt x="270" y="1746"/>
                  </a:lnTo>
                  <a:lnTo>
                    <a:pt x="249" y="1739"/>
                  </a:lnTo>
                  <a:lnTo>
                    <a:pt x="232" y="1730"/>
                  </a:lnTo>
                  <a:lnTo>
                    <a:pt x="223" y="1725"/>
                  </a:lnTo>
                  <a:lnTo>
                    <a:pt x="216" y="1719"/>
                  </a:lnTo>
                  <a:lnTo>
                    <a:pt x="209" y="1711"/>
                  </a:lnTo>
                  <a:lnTo>
                    <a:pt x="203" y="1702"/>
                  </a:lnTo>
                  <a:lnTo>
                    <a:pt x="198" y="1691"/>
                  </a:lnTo>
                  <a:lnTo>
                    <a:pt x="192" y="1681"/>
                  </a:lnTo>
                  <a:lnTo>
                    <a:pt x="185" y="1672"/>
                  </a:lnTo>
                  <a:lnTo>
                    <a:pt x="179" y="1663"/>
                  </a:lnTo>
                  <a:lnTo>
                    <a:pt x="170" y="1657"/>
                  </a:lnTo>
                  <a:lnTo>
                    <a:pt x="162" y="1651"/>
                  </a:lnTo>
                  <a:lnTo>
                    <a:pt x="152" y="1647"/>
                  </a:lnTo>
                  <a:lnTo>
                    <a:pt x="140" y="1643"/>
                  </a:lnTo>
                  <a:lnTo>
                    <a:pt x="129" y="1643"/>
                  </a:lnTo>
                  <a:lnTo>
                    <a:pt x="119" y="1643"/>
                  </a:lnTo>
                  <a:lnTo>
                    <a:pt x="110" y="1646"/>
                  </a:lnTo>
                  <a:lnTo>
                    <a:pt x="100" y="1647"/>
                  </a:lnTo>
                  <a:lnTo>
                    <a:pt x="91" y="1648"/>
                  </a:lnTo>
                  <a:lnTo>
                    <a:pt x="83" y="1648"/>
                  </a:lnTo>
                  <a:lnTo>
                    <a:pt x="73" y="1647"/>
                  </a:lnTo>
                  <a:lnTo>
                    <a:pt x="64" y="1643"/>
                  </a:lnTo>
                  <a:lnTo>
                    <a:pt x="59" y="1641"/>
                  </a:lnTo>
                  <a:lnTo>
                    <a:pt x="55" y="1637"/>
                  </a:lnTo>
                  <a:lnTo>
                    <a:pt x="51" y="1633"/>
                  </a:lnTo>
                  <a:lnTo>
                    <a:pt x="49" y="1629"/>
                  </a:lnTo>
                  <a:lnTo>
                    <a:pt x="45" y="1621"/>
                  </a:lnTo>
                  <a:lnTo>
                    <a:pt x="42" y="1612"/>
                  </a:lnTo>
                  <a:lnTo>
                    <a:pt x="40" y="1591"/>
                  </a:lnTo>
                  <a:lnTo>
                    <a:pt x="35" y="1569"/>
                  </a:lnTo>
                  <a:lnTo>
                    <a:pt x="24" y="1550"/>
                  </a:lnTo>
                  <a:lnTo>
                    <a:pt x="12" y="1534"/>
                  </a:lnTo>
                  <a:lnTo>
                    <a:pt x="7" y="1525"/>
                  </a:lnTo>
                  <a:lnTo>
                    <a:pt x="3" y="1517"/>
                  </a:lnTo>
                  <a:lnTo>
                    <a:pt x="1" y="1507"/>
                  </a:lnTo>
                  <a:lnTo>
                    <a:pt x="0" y="1495"/>
                  </a:lnTo>
                  <a:lnTo>
                    <a:pt x="1" y="1488"/>
                  </a:lnTo>
                  <a:lnTo>
                    <a:pt x="2" y="1480"/>
                  </a:lnTo>
                  <a:lnTo>
                    <a:pt x="3" y="1474"/>
                  </a:lnTo>
                  <a:lnTo>
                    <a:pt x="7" y="1468"/>
                  </a:lnTo>
                  <a:lnTo>
                    <a:pt x="11" y="1461"/>
                  </a:lnTo>
                  <a:lnTo>
                    <a:pt x="15" y="1456"/>
                  </a:lnTo>
                  <a:lnTo>
                    <a:pt x="20" y="1451"/>
                  </a:lnTo>
                  <a:lnTo>
                    <a:pt x="25" y="1446"/>
                  </a:lnTo>
                  <a:lnTo>
                    <a:pt x="50" y="1429"/>
                  </a:lnTo>
                  <a:lnTo>
                    <a:pt x="76" y="1411"/>
                  </a:lnTo>
                  <a:lnTo>
                    <a:pt x="80" y="1407"/>
                  </a:lnTo>
                  <a:lnTo>
                    <a:pt x="83" y="1404"/>
                  </a:lnTo>
                  <a:lnTo>
                    <a:pt x="85" y="1400"/>
                  </a:lnTo>
                  <a:lnTo>
                    <a:pt x="86" y="1396"/>
                  </a:lnTo>
                  <a:lnTo>
                    <a:pt x="88" y="1386"/>
                  </a:lnTo>
                  <a:lnTo>
                    <a:pt x="90" y="1376"/>
                  </a:lnTo>
                  <a:lnTo>
                    <a:pt x="94" y="1366"/>
                  </a:lnTo>
                  <a:lnTo>
                    <a:pt x="98" y="1356"/>
                  </a:lnTo>
                  <a:lnTo>
                    <a:pt x="103" y="1346"/>
                  </a:lnTo>
                  <a:lnTo>
                    <a:pt x="109" y="1338"/>
                  </a:lnTo>
                  <a:lnTo>
                    <a:pt x="116" y="1331"/>
                  </a:lnTo>
                  <a:lnTo>
                    <a:pt x="125" y="1326"/>
                  </a:lnTo>
                  <a:lnTo>
                    <a:pt x="135" y="1322"/>
                  </a:lnTo>
                  <a:lnTo>
                    <a:pt x="145" y="1321"/>
                  </a:lnTo>
                  <a:lnTo>
                    <a:pt x="155" y="1322"/>
                  </a:lnTo>
                  <a:lnTo>
                    <a:pt x="163" y="1326"/>
                  </a:lnTo>
                  <a:lnTo>
                    <a:pt x="170" y="1330"/>
                  </a:lnTo>
                  <a:lnTo>
                    <a:pt x="177" y="1336"/>
                  </a:lnTo>
                  <a:lnTo>
                    <a:pt x="183" y="1342"/>
                  </a:lnTo>
                  <a:lnTo>
                    <a:pt x="190" y="1348"/>
                  </a:lnTo>
                  <a:lnTo>
                    <a:pt x="198" y="1353"/>
                  </a:lnTo>
                  <a:lnTo>
                    <a:pt x="207" y="1358"/>
                  </a:lnTo>
                  <a:lnTo>
                    <a:pt x="224" y="1365"/>
                  </a:lnTo>
                  <a:lnTo>
                    <a:pt x="242" y="1368"/>
                  </a:lnTo>
                  <a:lnTo>
                    <a:pt x="251" y="1371"/>
                  </a:lnTo>
                  <a:lnTo>
                    <a:pt x="258" y="1375"/>
                  </a:lnTo>
                  <a:lnTo>
                    <a:pt x="267" y="1379"/>
                  </a:lnTo>
                  <a:lnTo>
                    <a:pt x="275" y="1385"/>
                  </a:lnTo>
                  <a:lnTo>
                    <a:pt x="282" y="1394"/>
                  </a:lnTo>
                  <a:lnTo>
                    <a:pt x="288" y="1402"/>
                  </a:lnTo>
                  <a:lnTo>
                    <a:pt x="291" y="1407"/>
                  </a:lnTo>
                  <a:lnTo>
                    <a:pt x="295" y="1410"/>
                  </a:lnTo>
                  <a:lnTo>
                    <a:pt x="300" y="1412"/>
                  </a:lnTo>
                  <a:lnTo>
                    <a:pt x="305" y="1414"/>
                  </a:lnTo>
                  <a:lnTo>
                    <a:pt x="367" y="1414"/>
                  </a:lnTo>
                  <a:lnTo>
                    <a:pt x="375" y="1412"/>
                  </a:lnTo>
                  <a:lnTo>
                    <a:pt x="383" y="1411"/>
                  </a:lnTo>
                  <a:lnTo>
                    <a:pt x="389" y="1409"/>
                  </a:lnTo>
                  <a:lnTo>
                    <a:pt x="395" y="1405"/>
                  </a:lnTo>
                  <a:lnTo>
                    <a:pt x="405" y="1395"/>
                  </a:lnTo>
                  <a:lnTo>
                    <a:pt x="415" y="1384"/>
                  </a:lnTo>
                  <a:lnTo>
                    <a:pt x="424" y="1371"/>
                  </a:lnTo>
                  <a:lnTo>
                    <a:pt x="434" y="1358"/>
                  </a:lnTo>
                  <a:lnTo>
                    <a:pt x="439" y="1352"/>
                  </a:lnTo>
                  <a:lnTo>
                    <a:pt x="445" y="1346"/>
                  </a:lnTo>
                  <a:lnTo>
                    <a:pt x="453" y="1341"/>
                  </a:lnTo>
                  <a:lnTo>
                    <a:pt x="460" y="1337"/>
                  </a:lnTo>
                  <a:lnTo>
                    <a:pt x="452" y="1318"/>
                  </a:lnTo>
                  <a:lnTo>
                    <a:pt x="441" y="1303"/>
                  </a:lnTo>
                  <a:lnTo>
                    <a:pt x="430" y="1289"/>
                  </a:lnTo>
                  <a:lnTo>
                    <a:pt x="419" y="1276"/>
                  </a:lnTo>
                  <a:lnTo>
                    <a:pt x="393" y="1252"/>
                  </a:lnTo>
                  <a:lnTo>
                    <a:pt x="362" y="1225"/>
                  </a:lnTo>
                  <a:lnTo>
                    <a:pt x="355" y="1218"/>
                  </a:lnTo>
                  <a:lnTo>
                    <a:pt x="349" y="1210"/>
                  </a:lnTo>
                  <a:lnTo>
                    <a:pt x="344" y="1203"/>
                  </a:lnTo>
                  <a:lnTo>
                    <a:pt x="339" y="1194"/>
                  </a:lnTo>
                  <a:lnTo>
                    <a:pt x="334" y="1187"/>
                  </a:lnTo>
                  <a:lnTo>
                    <a:pt x="329" y="1179"/>
                  </a:lnTo>
                  <a:lnTo>
                    <a:pt x="322" y="1170"/>
                  </a:lnTo>
                  <a:lnTo>
                    <a:pt x="315" y="1163"/>
                  </a:lnTo>
                  <a:lnTo>
                    <a:pt x="311" y="1158"/>
                  </a:lnTo>
                  <a:lnTo>
                    <a:pt x="307" y="1153"/>
                  </a:lnTo>
                  <a:lnTo>
                    <a:pt x="305" y="1148"/>
                  </a:lnTo>
                  <a:lnTo>
                    <a:pt x="303" y="1143"/>
                  </a:lnTo>
                  <a:lnTo>
                    <a:pt x="302" y="1133"/>
                  </a:lnTo>
                  <a:lnTo>
                    <a:pt x="301" y="1121"/>
                  </a:lnTo>
                  <a:lnTo>
                    <a:pt x="301" y="1110"/>
                  </a:lnTo>
                  <a:lnTo>
                    <a:pt x="301" y="1099"/>
                  </a:lnTo>
                  <a:lnTo>
                    <a:pt x="298" y="1086"/>
                  </a:lnTo>
                  <a:lnTo>
                    <a:pt x="293" y="1075"/>
                  </a:lnTo>
                  <a:lnTo>
                    <a:pt x="285" y="1061"/>
                  </a:lnTo>
                  <a:lnTo>
                    <a:pt x="276" y="1050"/>
                  </a:lnTo>
                  <a:lnTo>
                    <a:pt x="267" y="1038"/>
                  </a:lnTo>
                  <a:lnTo>
                    <a:pt x="257" y="1025"/>
                  </a:lnTo>
                  <a:lnTo>
                    <a:pt x="244" y="1010"/>
                  </a:lnTo>
                  <a:lnTo>
                    <a:pt x="233" y="995"/>
                  </a:lnTo>
                  <a:lnTo>
                    <a:pt x="227" y="990"/>
                  </a:lnTo>
                  <a:lnTo>
                    <a:pt x="219" y="985"/>
                  </a:lnTo>
                  <a:lnTo>
                    <a:pt x="211" y="982"/>
                  </a:lnTo>
                  <a:lnTo>
                    <a:pt x="201" y="980"/>
                  </a:lnTo>
                  <a:lnTo>
                    <a:pt x="219" y="963"/>
                  </a:lnTo>
                  <a:lnTo>
                    <a:pt x="236" y="947"/>
                  </a:lnTo>
                  <a:lnTo>
                    <a:pt x="242" y="938"/>
                  </a:lnTo>
                  <a:lnTo>
                    <a:pt x="247" y="929"/>
                  </a:lnTo>
                  <a:lnTo>
                    <a:pt x="249" y="918"/>
                  </a:lnTo>
                  <a:lnTo>
                    <a:pt x="251" y="905"/>
                  </a:lnTo>
                  <a:lnTo>
                    <a:pt x="251" y="897"/>
                  </a:lnTo>
                  <a:lnTo>
                    <a:pt x="247" y="889"/>
                  </a:lnTo>
                  <a:lnTo>
                    <a:pt x="243" y="883"/>
                  </a:lnTo>
                  <a:lnTo>
                    <a:pt x="238" y="877"/>
                  </a:lnTo>
                  <a:lnTo>
                    <a:pt x="224" y="867"/>
                  </a:lnTo>
                  <a:lnTo>
                    <a:pt x="209" y="857"/>
                  </a:lnTo>
                  <a:lnTo>
                    <a:pt x="193" y="848"/>
                  </a:lnTo>
                  <a:lnTo>
                    <a:pt x="179" y="838"/>
                  </a:lnTo>
                  <a:lnTo>
                    <a:pt x="174" y="831"/>
                  </a:lnTo>
                  <a:lnTo>
                    <a:pt x="170" y="825"/>
                  </a:lnTo>
                  <a:lnTo>
                    <a:pt x="168" y="818"/>
                  </a:lnTo>
                  <a:lnTo>
                    <a:pt x="167" y="809"/>
                  </a:lnTo>
                  <a:lnTo>
                    <a:pt x="167" y="803"/>
                  </a:lnTo>
                  <a:lnTo>
                    <a:pt x="169" y="799"/>
                  </a:lnTo>
                  <a:lnTo>
                    <a:pt x="170" y="795"/>
                  </a:lnTo>
                  <a:lnTo>
                    <a:pt x="174" y="791"/>
                  </a:lnTo>
                  <a:lnTo>
                    <a:pt x="182" y="788"/>
                  </a:lnTo>
                  <a:lnTo>
                    <a:pt x="192" y="784"/>
                  </a:lnTo>
                  <a:lnTo>
                    <a:pt x="202" y="780"/>
                  </a:lnTo>
                  <a:lnTo>
                    <a:pt x="212" y="776"/>
                  </a:lnTo>
                  <a:lnTo>
                    <a:pt x="217" y="774"/>
                  </a:lnTo>
                  <a:lnTo>
                    <a:pt x="222" y="771"/>
                  </a:lnTo>
                  <a:lnTo>
                    <a:pt x="227" y="767"/>
                  </a:lnTo>
                  <a:lnTo>
                    <a:pt x="231" y="764"/>
                  </a:lnTo>
                  <a:lnTo>
                    <a:pt x="236" y="755"/>
                  </a:lnTo>
                  <a:lnTo>
                    <a:pt x="238" y="747"/>
                  </a:lnTo>
                  <a:lnTo>
                    <a:pt x="241" y="740"/>
                  </a:lnTo>
                  <a:lnTo>
                    <a:pt x="241" y="731"/>
                  </a:lnTo>
                  <a:lnTo>
                    <a:pt x="241" y="714"/>
                  </a:lnTo>
                  <a:lnTo>
                    <a:pt x="241" y="695"/>
                  </a:lnTo>
                  <a:lnTo>
                    <a:pt x="239" y="686"/>
                  </a:lnTo>
                  <a:lnTo>
                    <a:pt x="238" y="677"/>
                  </a:lnTo>
                  <a:lnTo>
                    <a:pt x="237" y="670"/>
                  </a:lnTo>
                  <a:lnTo>
                    <a:pt x="234" y="663"/>
                  </a:lnTo>
                  <a:lnTo>
                    <a:pt x="232" y="656"/>
                  </a:lnTo>
                  <a:lnTo>
                    <a:pt x="229" y="648"/>
                  </a:lnTo>
                  <a:lnTo>
                    <a:pt x="228" y="639"/>
                  </a:lnTo>
                  <a:lnTo>
                    <a:pt x="227" y="631"/>
                  </a:lnTo>
                  <a:lnTo>
                    <a:pt x="228" y="626"/>
                  </a:lnTo>
                  <a:lnTo>
                    <a:pt x="229" y="621"/>
                  </a:lnTo>
                  <a:lnTo>
                    <a:pt x="233" y="616"/>
                  </a:lnTo>
                  <a:lnTo>
                    <a:pt x="237" y="612"/>
                  </a:lnTo>
                  <a:lnTo>
                    <a:pt x="244" y="603"/>
                  </a:lnTo>
                  <a:lnTo>
                    <a:pt x="251" y="594"/>
                  </a:lnTo>
                  <a:lnTo>
                    <a:pt x="258" y="579"/>
                  </a:lnTo>
                  <a:lnTo>
                    <a:pt x="266" y="564"/>
                  </a:lnTo>
                  <a:lnTo>
                    <a:pt x="271" y="558"/>
                  </a:lnTo>
                  <a:lnTo>
                    <a:pt x="276" y="553"/>
                  </a:lnTo>
                  <a:lnTo>
                    <a:pt x="283" y="550"/>
                  </a:lnTo>
                  <a:lnTo>
                    <a:pt x="291" y="549"/>
                  </a:lnTo>
                  <a:lnTo>
                    <a:pt x="305" y="553"/>
                  </a:lnTo>
                  <a:lnTo>
                    <a:pt x="318" y="557"/>
                  </a:lnTo>
                  <a:lnTo>
                    <a:pt x="380" y="557"/>
                  </a:lnTo>
                  <a:lnTo>
                    <a:pt x="396" y="569"/>
                  </a:lnTo>
                  <a:lnTo>
                    <a:pt x="413" y="581"/>
                  </a:lnTo>
                  <a:lnTo>
                    <a:pt x="419" y="581"/>
                  </a:lnTo>
                  <a:lnTo>
                    <a:pt x="425" y="578"/>
                  </a:lnTo>
                  <a:lnTo>
                    <a:pt x="430" y="574"/>
                  </a:lnTo>
                  <a:lnTo>
                    <a:pt x="434" y="570"/>
                  </a:lnTo>
                  <a:lnTo>
                    <a:pt x="439" y="565"/>
                  </a:lnTo>
                  <a:lnTo>
                    <a:pt x="443" y="562"/>
                  </a:lnTo>
                  <a:lnTo>
                    <a:pt x="449" y="558"/>
                  </a:lnTo>
                  <a:lnTo>
                    <a:pt x="455" y="554"/>
                  </a:lnTo>
                  <a:lnTo>
                    <a:pt x="465" y="552"/>
                  </a:lnTo>
                  <a:lnTo>
                    <a:pt x="475" y="552"/>
                  </a:lnTo>
                  <a:lnTo>
                    <a:pt x="487" y="553"/>
                  </a:lnTo>
                  <a:lnTo>
                    <a:pt x="495" y="553"/>
                  </a:lnTo>
                  <a:lnTo>
                    <a:pt x="505" y="554"/>
                  </a:lnTo>
                  <a:lnTo>
                    <a:pt x="514" y="553"/>
                  </a:lnTo>
                  <a:lnTo>
                    <a:pt x="519" y="552"/>
                  </a:lnTo>
                  <a:lnTo>
                    <a:pt x="523" y="550"/>
                  </a:lnTo>
                  <a:lnTo>
                    <a:pt x="527" y="548"/>
                  </a:lnTo>
                  <a:lnTo>
                    <a:pt x="532" y="544"/>
                  </a:lnTo>
                  <a:lnTo>
                    <a:pt x="537" y="539"/>
                  </a:lnTo>
                  <a:lnTo>
                    <a:pt x="541" y="533"/>
                  </a:lnTo>
                  <a:lnTo>
                    <a:pt x="543" y="527"/>
                  </a:lnTo>
                  <a:lnTo>
                    <a:pt x="546" y="520"/>
                  </a:lnTo>
                  <a:lnTo>
                    <a:pt x="547" y="506"/>
                  </a:lnTo>
                  <a:lnTo>
                    <a:pt x="547" y="491"/>
                  </a:lnTo>
                  <a:lnTo>
                    <a:pt x="546" y="483"/>
                  </a:lnTo>
                  <a:lnTo>
                    <a:pt x="543" y="475"/>
                  </a:lnTo>
                  <a:lnTo>
                    <a:pt x="538" y="469"/>
                  </a:lnTo>
                  <a:lnTo>
                    <a:pt x="534" y="463"/>
                  </a:lnTo>
                  <a:lnTo>
                    <a:pt x="531" y="455"/>
                  </a:lnTo>
                  <a:lnTo>
                    <a:pt x="528" y="448"/>
                  </a:lnTo>
                  <a:lnTo>
                    <a:pt x="527" y="440"/>
                  </a:lnTo>
                  <a:lnTo>
                    <a:pt x="526" y="434"/>
                  </a:lnTo>
                  <a:lnTo>
                    <a:pt x="524" y="427"/>
                  </a:lnTo>
                  <a:lnTo>
                    <a:pt x="522" y="420"/>
                  </a:lnTo>
                  <a:lnTo>
                    <a:pt x="518" y="415"/>
                  </a:lnTo>
                  <a:lnTo>
                    <a:pt x="513" y="409"/>
                  </a:lnTo>
                  <a:lnTo>
                    <a:pt x="507" y="406"/>
                  </a:lnTo>
                  <a:lnTo>
                    <a:pt x="499" y="402"/>
                  </a:lnTo>
                  <a:lnTo>
                    <a:pt x="497" y="401"/>
                  </a:lnTo>
                  <a:lnTo>
                    <a:pt x="494" y="400"/>
                  </a:lnTo>
                  <a:lnTo>
                    <a:pt x="493" y="396"/>
                  </a:lnTo>
                  <a:lnTo>
                    <a:pt x="492" y="394"/>
                  </a:lnTo>
                  <a:lnTo>
                    <a:pt x="493" y="385"/>
                  </a:lnTo>
                  <a:lnTo>
                    <a:pt x="494" y="377"/>
                  </a:lnTo>
                  <a:lnTo>
                    <a:pt x="497" y="370"/>
                  </a:lnTo>
                  <a:lnTo>
                    <a:pt x="499" y="36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03" name="Freeform 37"/>
            <p:cNvSpPr>
              <a:spLocks/>
            </p:cNvSpPr>
            <p:nvPr/>
          </p:nvSpPr>
          <p:spPr bwMode="auto">
            <a:xfrm>
              <a:off x="4307239" y="2307037"/>
              <a:ext cx="581961" cy="573068"/>
            </a:xfrm>
            <a:custGeom>
              <a:avLst/>
              <a:gdLst>
                <a:gd name="T0" fmla="*/ 607 w 2357"/>
                <a:gd name="T1" fmla="*/ 326 h 2318"/>
                <a:gd name="T2" fmla="*/ 687 w 2357"/>
                <a:gd name="T3" fmla="*/ 249 h 2318"/>
                <a:gd name="T4" fmla="*/ 785 w 2357"/>
                <a:gd name="T5" fmla="*/ 160 h 2318"/>
                <a:gd name="T6" fmla="*/ 900 w 2357"/>
                <a:gd name="T7" fmla="*/ 145 h 2318"/>
                <a:gd name="T8" fmla="*/ 999 w 2357"/>
                <a:gd name="T9" fmla="*/ 64 h 2318"/>
                <a:gd name="T10" fmla="*/ 1171 w 2357"/>
                <a:gd name="T11" fmla="*/ 6 h 2318"/>
                <a:gd name="T12" fmla="*/ 1264 w 2357"/>
                <a:gd name="T13" fmla="*/ 124 h 2318"/>
                <a:gd name="T14" fmla="*/ 1274 w 2357"/>
                <a:gd name="T15" fmla="*/ 263 h 2318"/>
                <a:gd name="T16" fmla="*/ 1351 w 2357"/>
                <a:gd name="T17" fmla="*/ 417 h 2318"/>
                <a:gd name="T18" fmla="*/ 1445 w 2357"/>
                <a:gd name="T19" fmla="*/ 594 h 2318"/>
                <a:gd name="T20" fmla="*/ 1482 w 2357"/>
                <a:gd name="T21" fmla="*/ 701 h 2318"/>
                <a:gd name="T22" fmla="*/ 1536 w 2357"/>
                <a:gd name="T23" fmla="*/ 796 h 2318"/>
                <a:gd name="T24" fmla="*/ 1614 w 2357"/>
                <a:gd name="T25" fmla="*/ 893 h 2318"/>
                <a:gd name="T26" fmla="*/ 1713 w 2357"/>
                <a:gd name="T27" fmla="*/ 978 h 2318"/>
                <a:gd name="T28" fmla="*/ 1872 w 2357"/>
                <a:gd name="T29" fmla="*/ 1102 h 2318"/>
                <a:gd name="T30" fmla="*/ 1990 w 2357"/>
                <a:gd name="T31" fmla="*/ 1229 h 2318"/>
                <a:gd name="T32" fmla="*/ 2127 w 2357"/>
                <a:gd name="T33" fmla="*/ 1400 h 2318"/>
                <a:gd name="T34" fmla="*/ 2305 w 2357"/>
                <a:gd name="T35" fmla="*/ 1474 h 2318"/>
                <a:gd name="T36" fmla="*/ 2355 w 2357"/>
                <a:gd name="T37" fmla="*/ 1611 h 2318"/>
                <a:gd name="T38" fmla="*/ 2235 w 2357"/>
                <a:gd name="T39" fmla="*/ 1804 h 2318"/>
                <a:gd name="T40" fmla="*/ 2187 w 2357"/>
                <a:gd name="T41" fmla="*/ 1908 h 2318"/>
                <a:gd name="T42" fmla="*/ 2081 w 2357"/>
                <a:gd name="T43" fmla="*/ 2045 h 2318"/>
                <a:gd name="T44" fmla="*/ 1975 w 2357"/>
                <a:gd name="T45" fmla="*/ 2160 h 2318"/>
                <a:gd name="T46" fmla="*/ 1924 w 2357"/>
                <a:gd name="T47" fmla="*/ 2158 h 2318"/>
                <a:gd name="T48" fmla="*/ 1909 w 2357"/>
                <a:gd name="T49" fmla="*/ 2035 h 2318"/>
                <a:gd name="T50" fmla="*/ 1777 w 2357"/>
                <a:gd name="T51" fmla="*/ 1983 h 2318"/>
                <a:gd name="T52" fmla="*/ 1690 w 2357"/>
                <a:gd name="T53" fmla="*/ 1903 h 2318"/>
                <a:gd name="T54" fmla="*/ 1591 w 2357"/>
                <a:gd name="T55" fmla="*/ 2010 h 2318"/>
                <a:gd name="T56" fmla="*/ 1530 w 2357"/>
                <a:gd name="T57" fmla="*/ 2134 h 2318"/>
                <a:gd name="T58" fmla="*/ 1420 w 2357"/>
                <a:gd name="T59" fmla="*/ 2224 h 2318"/>
                <a:gd name="T60" fmla="*/ 1326 w 2357"/>
                <a:gd name="T61" fmla="*/ 2307 h 2318"/>
                <a:gd name="T62" fmla="*/ 1223 w 2357"/>
                <a:gd name="T63" fmla="*/ 2274 h 2318"/>
                <a:gd name="T64" fmla="*/ 1069 w 2357"/>
                <a:gd name="T65" fmla="*/ 2190 h 2318"/>
                <a:gd name="T66" fmla="*/ 985 w 2357"/>
                <a:gd name="T67" fmla="*/ 2172 h 2318"/>
                <a:gd name="T68" fmla="*/ 895 w 2357"/>
                <a:gd name="T69" fmla="*/ 2087 h 2318"/>
                <a:gd name="T70" fmla="*/ 829 w 2357"/>
                <a:gd name="T71" fmla="*/ 2124 h 2318"/>
                <a:gd name="T72" fmla="*/ 729 w 2357"/>
                <a:gd name="T73" fmla="*/ 2161 h 2318"/>
                <a:gd name="T74" fmla="*/ 588 w 2357"/>
                <a:gd name="T75" fmla="*/ 2030 h 2318"/>
                <a:gd name="T76" fmla="*/ 470 w 2357"/>
                <a:gd name="T77" fmla="*/ 2015 h 2318"/>
                <a:gd name="T78" fmla="*/ 480 w 2357"/>
                <a:gd name="T79" fmla="*/ 1877 h 2318"/>
                <a:gd name="T80" fmla="*/ 381 w 2357"/>
                <a:gd name="T81" fmla="*/ 1799 h 2318"/>
                <a:gd name="T82" fmla="*/ 223 w 2357"/>
                <a:gd name="T83" fmla="*/ 1725 h 2318"/>
                <a:gd name="T84" fmla="*/ 119 w 2357"/>
                <a:gd name="T85" fmla="*/ 1643 h 2318"/>
                <a:gd name="T86" fmla="*/ 40 w 2357"/>
                <a:gd name="T87" fmla="*/ 1591 h 2318"/>
                <a:gd name="T88" fmla="*/ 15 w 2357"/>
                <a:gd name="T89" fmla="*/ 1456 h 2318"/>
                <a:gd name="T90" fmla="*/ 103 w 2357"/>
                <a:gd name="T91" fmla="*/ 1346 h 2318"/>
                <a:gd name="T92" fmla="*/ 207 w 2357"/>
                <a:gd name="T93" fmla="*/ 1358 h 2318"/>
                <a:gd name="T94" fmla="*/ 367 w 2357"/>
                <a:gd name="T95" fmla="*/ 1414 h 2318"/>
                <a:gd name="T96" fmla="*/ 452 w 2357"/>
                <a:gd name="T97" fmla="*/ 1318 h 2318"/>
                <a:gd name="T98" fmla="*/ 315 w 2357"/>
                <a:gd name="T99" fmla="*/ 1163 h 2318"/>
                <a:gd name="T100" fmla="*/ 267 w 2357"/>
                <a:gd name="T101" fmla="*/ 1038 h 2318"/>
                <a:gd name="T102" fmla="*/ 251 w 2357"/>
                <a:gd name="T103" fmla="*/ 905 h 2318"/>
                <a:gd name="T104" fmla="*/ 167 w 2357"/>
                <a:gd name="T105" fmla="*/ 803 h 2318"/>
                <a:gd name="T106" fmla="*/ 238 w 2357"/>
                <a:gd name="T107" fmla="*/ 747 h 2318"/>
                <a:gd name="T108" fmla="*/ 228 w 2357"/>
                <a:gd name="T109" fmla="*/ 626 h 2318"/>
                <a:gd name="T110" fmla="*/ 318 w 2357"/>
                <a:gd name="T111" fmla="*/ 557 h 2318"/>
                <a:gd name="T112" fmla="*/ 475 w 2357"/>
                <a:gd name="T113" fmla="*/ 552 h 2318"/>
                <a:gd name="T114" fmla="*/ 547 w 2357"/>
                <a:gd name="T115" fmla="*/ 506 h 2318"/>
                <a:gd name="T116" fmla="*/ 513 w 2357"/>
                <a:gd name="T117" fmla="*/ 409 h 2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57" h="2318">
                  <a:moveTo>
                    <a:pt x="499" y="361"/>
                  </a:moveTo>
                  <a:lnTo>
                    <a:pt x="533" y="361"/>
                  </a:lnTo>
                  <a:lnTo>
                    <a:pt x="553" y="362"/>
                  </a:lnTo>
                  <a:lnTo>
                    <a:pt x="572" y="363"/>
                  </a:lnTo>
                  <a:lnTo>
                    <a:pt x="581" y="362"/>
                  </a:lnTo>
                  <a:lnTo>
                    <a:pt x="588" y="360"/>
                  </a:lnTo>
                  <a:lnTo>
                    <a:pt x="591" y="358"/>
                  </a:lnTo>
                  <a:lnTo>
                    <a:pt x="595" y="356"/>
                  </a:lnTo>
                  <a:lnTo>
                    <a:pt x="597" y="352"/>
                  </a:lnTo>
                  <a:lnTo>
                    <a:pt x="600" y="348"/>
                  </a:lnTo>
                  <a:lnTo>
                    <a:pt x="603" y="341"/>
                  </a:lnTo>
                  <a:lnTo>
                    <a:pt x="606" y="333"/>
                  </a:lnTo>
                  <a:lnTo>
                    <a:pt x="607" y="326"/>
                  </a:lnTo>
                  <a:lnTo>
                    <a:pt x="608" y="318"/>
                  </a:lnTo>
                  <a:lnTo>
                    <a:pt x="610" y="311"/>
                  </a:lnTo>
                  <a:lnTo>
                    <a:pt x="612" y="304"/>
                  </a:lnTo>
                  <a:lnTo>
                    <a:pt x="616" y="298"/>
                  </a:lnTo>
                  <a:lnTo>
                    <a:pt x="621" y="293"/>
                  </a:lnTo>
                  <a:lnTo>
                    <a:pt x="632" y="287"/>
                  </a:lnTo>
                  <a:lnTo>
                    <a:pt x="642" y="284"/>
                  </a:lnTo>
                  <a:lnTo>
                    <a:pt x="652" y="281"/>
                  </a:lnTo>
                  <a:lnTo>
                    <a:pt x="664" y="277"/>
                  </a:lnTo>
                  <a:lnTo>
                    <a:pt x="672" y="272"/>
                  </a:lnTo>
                  <a:lnTo>
                    <a:pt x="679" y="266"/>
                  </a:lnTo>
                  <a:lnTo>
                    <a:pt x="684" y="258"/>
                  </a:lnTo>
                  <a:lnTo>
                    <a:pt x="687" y="249"/>
                  </a:lnTo>
                  <a:lnTo>
                    <a:pt x="692" y="230"/>
                  </a:lnTo>
                  <a:lnTo>
                    <a:pt x="701" y="210"/>
                  </a:lnTo>
                  <a:lnTo>
                    <a:pt x="715" y="189"/>
                  </a:lnTo>
                  <a:lnTo>
                    <a:pt x="729" y="171"/>
                  </a:lnTo>
                  <a:lnTo>
                    <a:pt x="735" y="163"/>
                  </a:lnTo>
                  <a:lnTo>
                    <a:pt x="740" y="153"/>
                  </a:lnTo>
                  <a:lnTo>
                    <a:pt x="745" y="141"/>
                  </a:lnTo>
                  <a:lnTo>
                    <a:pt x="748" y="129"/>
                  </a:lnTo>
                  <a:lnTo>
                    <a:pt x="760" y="139"/>
                  </a:lnTo>
                  <a:lnTo>
                    <a:pt x="769" y="149"/>
                  </a:lnTo>
                  <a:lnTo>
                    <a:pt x="774" y="154"/>
                  </a:lnTo>
                  <a:lnTo>
                    <a:pt x="780" y="158"/>
                  </a:lnTo>
                  <a:lnTo>
                    <a:pt x="785" y="160"/>
                  </a:lnTo>
                  <a:lnTo>
                    <a:pt x="793" y="160"/>
                  </a:lnTo>
                  <a:lnTo>
                    <a:pt x="803" y="159"/>
                  </a:lnTo>
                  <a:lnTo>
                    <a:pt x="812" y="156"/>
                  </a:lnTo>
                  <a:lnTo>
                    <a:pt x="819" y="153"/>
                  </a:lnTo>
                  <a:lnTo>
                    <a:pt x="827" y="148"/>
                  </a:lnTo>
                  <a:lnTo>
                    <a:pt x="833" y="143"/>
                  </a:lnTo>
                  <a:lnTo>
                    <a:pt x="842" y="139"/>
                  </a:lnTo>
                  <a:lnTo>
                    <a:pt x="849" y="135"/>
                  </a:lnTo>
                  <a:lnTo>
                    <a:pt x="859" y="134"/>
                  </a:lnTo>
                  <a:lnTo>
                    <a:pt x="869" y="136"/>
                  </a:lnTo>
                  <a:lnTo>
                    <a:pt x="879" y="139"/>
                  </a:lnTo>
                  <a:lnTo>
                    <a:pt x="888" y="143"/>
                  </a:lnTo>
                  <a:lnTo>
                    <a:pt x="900" y="145"/>
                  </a:lnTo>
                  <a:lnTo>
                    <a:pt x="906" y="144"/>
                  </a:lnTo>
                  <a:lnTo>
                    <a:pt x="911" y="143"/>
                  </a:lnTo>
                  <a:lnTo>
                    <a:pt x="916" y="140"/>
                  </a:lnTo>
                  <a:lnTo>
                    <a:pt x="921" y="138"/>
                  </a:lnTo>
                  <a:lnTo>
                    <a:pt x="928" y="130"/>
                  </a:lnTo>
                  <a:lnTo>
                    <a:pt x="935" y="120"/>
                  </a:lnTo>
                  <a:lnTo>
                    <a:pt x="941" y="110"/>
                  </a:lnTo>
                  <a:lnTo>
                    <a:pt x="947" y="100"/>
                  </a:lnTo>
                  <a:lnTo>
                    <a:pt x="955" y="90"/>
                  </a:lnTo>
                  <a:lnTo>
                    <a:pt x="965" y="81"/>
                  </a:lnTo>
                  <a:lnTo>
                    <a:pt x="976" y="74"/>
                  </a:lnTo>
                  <a:lnTo>
                    <a:pt x="987" y="69"/>
                  </a:lnTo>
                  <a:lnTo>
                    <a:pt x="999" y="64"/>
                  </a:lnTo>
                  <a:lnTo>
                    <a:pt x="1009" y="59"/>
                  </a:lnTo>
                  <a:lnTo>
                    <a:pt x="1020" y="55"/>
                  </a:lnTo>
                  <a:lnTo>
                    <a:pt x="1030" y="50"/>
                  </a:lnTo>
                  <a:lnTo>
                    <a:pt x="1041" y="43"/>
                  </a:lnTo>
                  <a:lnTo>
                    <a:pt x="1053" y="36"/>
                  </a:lnTo>
                  <a:lnTo>
                    <a:pt x="1061" y="31"/>
                  </a:lnTo>
                  <a:lnTo>
                    <a:pt x="1071" y="26"/>
                  </a:lnTo>
                  <a:lnTo>
                    <a:pt x="1080" y="21"/>
                  </a:lnTo>
                  <a:lnTo>
                    <a:pt x="1090" y="18"/>
                  </a:lnTo>
                  <a:lnTo>
                    <a:pt x="1110" y="13"/>
                  </a:lnTo>
                  <a:lnTo>
                    <a:pt x="1129" y="11"/>
                  </a:lnTo>
                  <a:lnTo>
                    <a:pt x="1151" y="8"/>
                  </a:lnTo>
                  <a:lnTo>
                    <a:pt x="1171" y="6"/>
                  </a:lnTo>
                  <a:lnTo>
                    <a:pt x="1193" y="3"/>
                  </a:lnTo>
                  <a:lnTo>
                    <a:pt x="1215" y="0"/>
                  </a:lnTo>
                  <a:lnTo>
                    <a:pt x="1215" y="0"/>
                  </a:lnTo>
                  <a:lnTo>
                    <a:pt x="1213" y="15"/>
                  </a:lnTo>
                  <a:lnTo>
                    <a:pt x="1212" y="31"/>
                  </a:lnTo>
                  <a:lnTo>
                    <a:pt x="1213" y="38"/>
                  </a:lnTo>
                  <a:lnTo>
                    <a:pt x="1215" y="45"/>
                  </a:lnTo>
                  <a:lnTo>
                    <a:pt x="1217" y="51"/>
                  </a:lnTo>
                  <a:lnTo>
                    <a:pt x="1220" y="56"/>
                  </a:lnTo>
                  <a:lnTo>
                    <a:pt x="1227" y="67"/>
                  </a:lnTo>
                  <a:lnTo>
                    <a:pt x="1236" y="79"/>
                  </a:lnTo>
                  <a:lnTo>
                    <a:pt x="1252" y="101"/>
                  </a:lnTo>
                  <a:lnTo>
                    <a:pt x="1264" y="124"/>
                  </a:lnTo>
                  <a:lnTo>
                    <a:pt x="1269" y="135"/>
                  </a:lnTo>
                  <a:lnTo>
                    <a:pt x="1271" y="146"/>
                  </a:lnTo>
                  <a:lnTo>
                    <a:pt x="1274" y="160"/>
                  </a:lnTo>
                  <a:lnTo>
                    <a:pt x="1275" y="174"/>
                  </a:lnTo>
                  <a:lnTo>
                    <a:pt x="1274" y="185"/>
                  </a:lnTo>
                  <a:lnTo>
                    <a:pt x="1271" y="195"/>
                  </a:lnTo>
                  <a:lnTo>
                    <a:pt x="1269" y="204"/>
                  </a:lnTo>
                  <a:lnTo>
                    <a:pt x="1267" y="215"/>
                  </a:lnTo>
                  <a:lnTo>
                    <a:pt x="1267" y="244"/>
                  </a:lnTo>
                  <a:lnTo>
                    <a:pt x="1269" y="249"/>
                  </a:lnTo>
                  <a:lnTo>
                    <a:pt x="1270" y="254"/>
                  </a:lnTo>
                  <a:lnTo>
                    <a:pt x="1271" y="259"/>
                  </a:lnTo>
                  <a:lnTo>
                    <a:pt x="1274" y="263"/>
                  </a:lnTo>
                  <a:lnTo>
                    <a:pt x="1279" y="271"/>
                  </a:lnTo>
                  <a:lnTo>
                    <a:pt x="1285" y="279"/>
                  </a:lnTo>
                  <a:lnTo>
                    <a:pt x="1297" y="298"/>
                  </a:lnTo>
                  <a:lnTo>
                    <a:pt x="1309" y="315"/>
                  </a:lnTo>
                  <a:lnTo>
                    <a:pt x="1314" y="322"/>
                  </a:lnTo>
                  <a:lnTo>
                    <a:pt x="1317" y="332"/>
                  </a:lnTo>
                  <a:lnTo>
                    <a:pt x="1321" y="341"/>
                  </a:lnTo>
                  <a:lnTo>
                    <a:pt x="1325" y="352"/>
                  </a:lnTo>
                  <a:lnTo>
                    <a:pt x="1326" y="366"/>
                  </a:lnTo>
                  <a:lnTo>
                    <a:pt x="1329" y="377"/>
                  </a:lnTo>
                  <a:lnTo>
                    <a:pt x="1333" y="387"/>
                  </a:lnTo>
                  <a:lnTo>
                    <a:pt x="1338" y="397"/>
                  </a:lnTo>
                  <a:lnTo>
                    <a:pt x="1351" y="417"/>
                  </a:lnTo>
                  <a:lnTo>
                    <a:pt x="1364" y="440"/>
                  </a:lnTo>
                  <a:lnTo>
                    <a:pt x="1373" y="459"/>
                  </a:lnTo>
                  <a:lnTo>
                    <a:pt x="1379" y="476"/>
                  </a:lnTo>
                  <a:lnTo>
                    <a:pt x="1385" y="494"/>
                  </a:lnTo>
                  <a:lnTo>
                    <a:pt x="1394" y="514"/>
                  </a:lnTo>
                  <a:lnTo>
                    <a:pt x="1400" y="525"/>
                  </a:lnTo>
                  <a:lnTo>
                    <a:pt x="1407" y="535"/>
                  </a:lnTo>
                  <a:lnTo>
                    <a:pt x="1413" y="544"/>
                  </a:lnTo>
                  <a:lnTo>
                    <a:pt x="1420" y="553"/>
                  </a:lnTo>
                  <a:lnTo>
                    <a:pt x="1427" y="562"/>
                  </a:lnTo>
                  <a:lnTo>
                    <a:pt x="1433" y="572"/>
                  </a:lnTo>
                  <a:lnTo>
                    <a:pt x="1439" y="582"/>
                  </a:lnTo>
                  <a:lnTo>
                    <a:pt x="1445" y="594"/>
                  </a:lnTo>
                  <a:lnTo>
                    <a:pt x="1448" y="606"/>
                  </a:lnTo>
                  <a:lnTo>
                    <a:pt x="1451" y="616"/>
                  </a:lnTo>
                  <a:lnTo>
                    <a:pt x="1452" y="626"/>
                  </a:lnTo>
                  <a:lnTo>
                    <a:pt x="1452" y="636"/>
                  </a:lnTo>
                  <a:lnTo>
                    <a:pt x="1453" y="645"/>
                  </a:lnTo>
                  <a:lnTo>
                    <a:pt x="1454" y="655"/>
                  </a:lnTo>
                  <a:lnTo>
                    <a:pt x="1456" y="666"/>
                  </a:lnTo>
                  <a:lnTo>
                    <a:pt x="1459" y="676"/>
                  </a:lnTo>
                  <a:lnTo>
                    <a:pt x="1463" y="682"/>
                  </a:lnTo>
                  <a:lnTo>
                    <a:pt x="1467" y="688"/>
                  </a:lnTo>
                  <a:lnTo>
                    <a:pt x="1472" y="692"/>
                  </a:lnTo>
                  <a:lnTo>
                    <a:pt x="1477" y="697"/>
                  </a:lnTo>
                  <a:lnTo>
                    <a:pt x="1482" y="701"/>
                  </a:lnTo>
                  <a:lnTo>
                    <a:pt x="1487" y="705"/>
                  </a:lnTo>
                  <a:lnTo>
                    <a:pt x="1492" y="711"/>
                  </a:lnTo>
                  <a:lnTo>
                    <a:pt x="1496" y="717"/>
                  </a:lnTo>
                  <a:lnTo>
                    <a:pt x="1501" y="730"/>
                  </a:lnTo>
                  <a:lnTo>
                    <a:pt x="1504" y="740"/>
                  </a:lnTo>
                  <a:lnTo>
                    <a:pt x="1507" y="751"/>
                  </a:lnTo>
                  <a:lnTo>
                    <a:pt x="1509" y="765"/>
                  </a:lnTo>
                  <a:lnTo>
                    <a:pt x="1511" y="772"/>
                  </a:lnTo>
                  <a:lnTo>
                    <a:pt x="1512" y="780"/>
                  </a:lnTo>
                  <a:lnTo>
                    <a:pt x="1517" y="786"/>
                  </a:lnTo>
                  <a:lnTo>
                    <a:pt x="1523" y="790"/>
                  </a:lnTo>
                  <a:lnTo>
                    <a:pt x="1530" y="794"/>
                  </a:lnTo>
                  <a:lnTo>
                    <a:pt x="1536" y="796"/>
                  </a:lnTo>
                  <a:lnTo>
                    <a:pt x="1542" y="799"/>
                  </a:lnTo>
                  <a:lnTo>
                    <a:pt x="1548" y="801"/>
                  </a:lnTo>
                  <a:lnTo>
                    <a:pt x="1555" y="805"/>
                  </a:lnTo>
                  <a:lnTo>
                    <a:pt x="1561" y="810"/>
                  </a:lnTo>
                  <a:lnTo>
                    <a:pt x="1570" y="818"/>
                  </a:lnTo>
                  <a:lnTo>
                    <a:pt x="1575" y="828"/>
                  </a:lnTo>
                  <a:lnTo>
                    <a:pt x="1579" y="836"/>
                  </a:lnTo>
                  <a:lnTo>
                    <a:pt x="1584" y="848"/>
                  </a:lnTo>
                  <a:lnTo>
                    <a:pt x="1590" y="859"/>
                  </a:lnTo>
                  <a:lnTo>
                    <a:pt x="1595" y="869"/>
                  </a:lnTo>
                  <a:lnTo>
                    <a:pt x="1600" y="878"/>
                  </a:lnTo>
                  <a:lnTo>
                    <a:pt x="1606" y="885"/>
                  </a:lnTo>
                  <a:lnTo>
                    <a:pt x="1614" y="893"/>
                  </a:lnTo>
                  <a:lnTo>
                    <a:pt x="1622" y="900"/>
                  </a:lnTo>
                  <a:lnTo>
                    <a:pt x="1631" y="905"/>
                  </a:lnTo>
                  <a:lnTo>
                    <a:pt x="1643" y="911"/>
                  </a:lnTo>
                  <a:lnTo>
                    <a:pt x="1650" y="914"/>
                  </a:lnTo>
                  <a:lnTo>
                    <a:pt x="1658" y="918"/>
                  </a:lnTo>
                  <a:lnTo>
                    <a:pt x="1664" y="923"/>
                  </a:lnTo>
                  <a:lnTo>
                    <a:pt x="1669" y="929"/>
                  </a:lnTo>
                  <a:lnTo>
                    <a:pt x="1679" y="943"/>
                  </a:lnTo>
                  <a:lnTo>
                    <a:pt x="1688" y="959"/>
                  </a:lnTo>
                  <a:lnTo>
                    <a:pt x="1694" y="966"/>
                  </a:lnTo>
                  <a:lnTo>
                    <a:pt x="1699" y="969"/>
                  </a:lnTo>
                  <a:lnTo>
                    <a:pt x="1707" y="975"/>
                  </a:lnTo>
                  <a:lnTo>
                    <a:pt x="1713" y="978"/>
                  </a:lnTo>
                  <a:lnTo>
                    <a:pt x="1727" y="991"/>
                  </a:lnTo>
                  <a:lnTo>
                    <a:pt x="1742" y="1002"/>
                  </a:lnTo>
                  <a:lnTo>
                    <a:pt x="1758" y="1013"/>
                  </a:lnTo>
                  <a:lnTo>
                    <a:pt x="1772" y="1023"/>
                  </a:lnTo>
                  <a:lnTo>
                    <a:pt x="1784" y="1035"/>
                  </a:lnTo>
                  <a:lnTo>
                    <a:pt x="1797" y="1045"/>
                  </a:lnTo>
                  <a:lnTo>
                    <a:pt x="1808" y="1056"/>
                  </a:lnTo>
                  <a:lnTo>
                    <a:pt x="1822" y="1066"/>
                  </a:lnTo>
                  <a:lnTo>
                    <a:pt x="1836" y="1077"/>
                  </a:lnTo>
                  <a:lnTo>
                    <a:pt x="1852" y="1087"/>
                  </a:lnTo>
                  <a:lnTo>
                    <a:pt x="1860" y="1092"/>
                  </a:lnTo>
                  <a:lnTo>
                    <a:pt x="1867" y="1097"/>
                  </a:lnTo>
                  <a:lnTo>
                    <a:pt x="1872" y="1102"/>
                  </a:lnTo>
                  <a:lnTo>
                    <a:pt x="1878" y="1109"/>
                  </a:lnTo>
                  <a:lnTo>
                    <a:pt x="1888" y="1121"/>
                  </a:lnTo>
                  <a:lnTo>
                    <a:pt x="1901" y="1135"/>
                  </a:lnTo>
                  <a:lnTo>
                    <a:pt x="1917" y="1148"/>
                  </a:lnTo>
                  <a:lnTo>
                    <a:pt x="1934" y="1158"/>
                  </a:lnTo>
                  <a:lnTo>
                    <a:pt x="1941" y="1164"/>
                  </a:lnTo>
                  <a:lnTo>
                    <a:pt x="1947" y="1170"/>
                  </a:lnTo>
                  <a:lnTo>
                    <a:pt x="1955" y="1177"/>
                  </a:lnTo>
                  <a:lnTo>
                    <a:pt x="1963" y="1185"/>
                  </a:lnTo>
                  <a:lnTo>
                    <a:pt x="1971" y="1195"/>
                  </a:lnTo>
                  <a:lnTo>
                    <a:pt x="1979" y="1207"/>
                  </a:lnTo>
                  <a:lnTo>
                    <a:pt x="1985" y="1218"/>
                  </a:lnTo>
                  <a:lnTo>
                    <a:pt x="1990" y="1229"/>
                  </a:lnTo>
                  <a:lnTo>
                    <a:pt x="1995" y="1239"/>
                  </a:lnTo>
                  <a:lnTo>
                    <a:pt x="2001" y="1251"/>
                  </a:lnTo>
                  <a:lnTo>
                    <a:pt x="2008" y="1262"/>
                  </a:lnTo>
                  <a:lnTo>
                    <a:pt x="2018" y="1272"/>
                  </a:lnTo>
                  <a:lnTo>
                    <a:pt x="2040" y="1292"/>
                  </a:lnTo>
                  <a:lnTo>
                    <a:pt x="2062" y="1310"/>
                  </a:lnTo>
                  <a:lnTo>
                    <a:pt x="2072" y="1318"/>
                  </a:lnTo>
                  <a:lnTo>
                    <a:pt x="2082" y="1328"/>
                  </a:lnTo>
                  <a:lnTo>
                    <a:pt x="2091" y="1340"/>
                  </a:lnTo>
                  <a:lnTo>
                    <a:pt x="2099" y="1353"/>
                  </a:lnTo>
                  <a:lnTo>
                    <a:pt x="2111" y="1374"/>
                  </a:lnTo>
                  <a:lnTo>
                    <a:pt x="2121" y="1392"/>
                  </a:lnTo>
                  <a:lnTo>
                    <a:pt x="2127" y="1400"/>
                  </a:lnTo>
                  <a:lnTo>
                    <a:pt x="2133" y="1407"/>
                  </a:lnTo>
                  <a:lnTo>
                    <a:pt x="2142" y="1414"/>
                  </a:lnTo>
                  <a:lnTo>
                    <a:pt x="2152" y="1420"/>
                  </a:lnTo>
                  <a:lnTo>
                    <a:pt x="2166" y="1426"/>
                  </a:lnTo>
                  <a:lnTo>
                    <a:pt x="2180" y="1431"/>
                  </a:lnTo>
                  <a:lnTo>
                    <a:pt x="2192" y="1435"/>
                  </a:lnTo>
                  <a:lnTo>
                    <a:pt x="2205" y="1438"/>
                  </a:lnTo>
                  <a:lnTo>
                    <a:pt x="2231" y="1441"/>
                  </a:lnTo>
                  <a:lnTo>
                    <a:pt x="2261" y="1448"/>
                  </a:lnTo>
                  <a:lnTo>
                    <a:pt x="2274" y="1453"/>
                  </a:lnTo>
                  <a:lnTo>
                    <a:pt x="2285" y="1459"/>
                  </a:lnTo>
                  <a:lnTo>
                    <a:pt x="2295" y="1466"/>
                  </a:lnTo>
                  <a:lnTo>
                    <a:pt x="2305" y="1474"/>
                  </a:lnTo>
                  <a:lnTo>
                    <a:pt x="2314" y="1481"/>
                  </a:lnTo>
                  <a:lnTo>
                    <a:pt x="2323" y="1486"/>
                  </a:lnTo>
                  <a:lnTo>
                    <a:pt x="2329" y="1494"/>
                  </a:lnTo>
                  <a:lnTo>
                    <a:pt x="2335" y="1503"/>
                  </a:lnTo>
                  <a:lnTo>
                    <a:pt x="2340" y="1515"/>
                  </a:lnTo>
                  <a:lnTo>
                    <a:pt x="2343" y="1529"/>
                  </a:lnTo>
                  <a:lnTo>
                    <a:pt x="2344" y="1542"/>
                  </a:lnTo>
                  <a:lnTo>
                    <a:pt x="2345" y="1554"/>
                  </a:lnTo>
                  <a:lnTo>
                    <a:pt x="2345" y="1567"/>
                  </a:lnTo>
                  <a:lnTo>
                    <a:pt x="2347" y="1581"/>
                  </a:lnTo>
                  <a:lnTo>
                    <a:pt x="2349" y="1594"/>
                  </a:lnTo>
                  <a:lnTo>
                    <a:pt x="2353" y="1608"/>
                  </a:lnTo>
                  <a:lnTo>
                    <a:pt x="2355" y="1611"/>
                  </a:lnTo>
                  <a:lnTo>
                    <a:pt x="2357" y="1613"/>
                  </a:lnTo>
                  <a:lnTo>
                    <a:pt x="2357" y="1613"/>
                  </a:lnTo>
                  <a:lnTo>
                    <a:pt x="2344" y="1653"/>
                  </a:lnTo>
                  <a:lnTo>
                    <a:pt x="2330" y="1692"/>
                  </a:lnTo>
                  <a:lnTo>
                    <a:pt x="2323" y="1711"/>
                  </a:lnTo>
                  <a:lnTo>
                    <a:pt x="2314" y="1729"/>
                  </a:lnTo>
                  <a:lnTo>
                    <a:pt x="2303" y="1746"/>
                  </a:lnTo>
                  <a:lnTo>
                    <a:pt x="2290" y="1762"/>
                  </a:lnTo>
                  <a:lnTo>
                    <a:pt x="2279" y="1774"/>
                  </a:lnTo>
                  <a:lnTo>
                    <a:pt x="2268" y="1783"/>
                  </a:lnTo>
                  <a:lnTo>
                    <a:pt x="2256" y="1790"/>
                  </a:lnTo>
                  <a:lnTo>
                    <a:pt x="2245" y="1796"/>
                  </a:lnTo>
                  <a:lnTo>
                    <a:pt x="2235" y="1804"/>
                  </a:lnTo>
                  <a:lnTo>
                    <a:pt x="2225" y="1811"/>
                  </a:lnTo>
                  <a:lnTo>
                    <a:pt x="2220" y="1816"/>
                  </a:lnTo>
                  <a:lnTo>
                    <a:pt x="2216" y="1821"/>
                  </a:lnTo>
                  <a:lnTo>
                    <a:pt x="2211" y="1828"/>
                  </a:lnTo>
                  <a:lnTo>
                    <a:pt x="2207" y="1834"/>
                  </a:lnTo>
                  <a:lnTo>
                    <a:pt x="2203" y="1844"/>
                  </a:lnTo>
                  <a:lnTo>
                    <a:pt x="2202" y="1854"/>
                  </a:lnTo>
                  <a:lnTo>
                    <a:pt x="2201" y="1863"/>
                  </a:lnTo>
                  <a:lnTo>
                    <a:pt x="2200" y="1873"/>
                  </a:lnTo>
                  <a:lnTo>
                    <a:pt x="2198" y="1882"/>
                  </a:lnTo>
                  <a:lnTo>
                    <a:pt x="2196" y="1892"/>
                  </a:lnTo>
                  <a:lnTo>
                    <a:pt x="2192" y="1899"/>
                  </a:lnTo>
                  <a:lnTo>
                    <a:pt x="2187" y="1908"/>
                  </a:lnTo>
                  <a:lnTo>
                    <a:pt x="2182" y="1913"/>
                  </a:lnTo>
                  <a:lnTo>
                    <a:pt x="2176" y="1916"/>
                  </a:lnTo>
                  <a:lnTo>
                    <a:pt x="2171" y="1919"/>
                  </a:lnTo>
                  <a:lnTo>
                    <a:pt x="2165" y="1922"/>
                  </a:lnTo>
                  <a:lnTo>
                    <a:pt x="2160" y="1924"/>
                  </a:lnTo>
                  <a:lnTo>
                    <a:pt x="2153" y="1928"/>
                  </a:lnTo>
                  <a:lnTo>
                    <a:pt x="2148" y="1932"/>
                  </a:lnTo>
                  <a:lnTo>
                    <a:pt x="2145" y="1937"/>
                  </a:lnTo>
                  <a:lnTo>
                    <a:pt x="2129" y="1959"/>
                  </a:lnTo>
                  <a:lnTo>
                    <a:pt x="2117" y="1978"/>
                  </a:lnTo>
                  <a:lnTo>
                    <a:pt x="2104" y="1998"/>
                  </a:lnTo>
                  <a:lnTo>
                    <a:pt x="2092" y="2022"/>
                  </a:lnTo>
                  <a:lnTo>
                    <a:pt x="2081" y="2045"/>
                  </a:lnTo>
                  <a:lnTo>
                    <a:pt x="2072" y="2065"/>
                  </a:lnTo>
                  <a:lnTo>
                    <a:pt x="2068" y="2075"/>
                  </a:lnTo>
                  <a:lnTo>
                    <a:pt x="2063" y="2085"/>
                  </a:lnTo>
                  <a:lnTo>
                    <a:pt x="2057" y="2095"/>
                  </a:lnTo>
                  <a:lnTo>
                    <a:pt x="2049" y="2106"/>
                  </a:lnTo>
                  <a:lnTo>
                    <a:pt x="2043" y="2114"/>
                  </a:lnTo>
                  <a:lnTo>
                    <a:pt x="2037" y="2119"/>
                  </a:lnTo>
                  <a:lnTo>
                    <a:pt x="2029" y="2123"/>
                  </a:lnTo>
                  <a:lnTo>
                    <a:pt x="2022" y="2125"/>
                  </a:lnTo>
                  <a:lnTo>
                    <a:pt x="2006" y="2131"/>
                  </a:lnTo>
                  <a:lnTo>
                    <a:pt x="1991" y="2140"/>
                  </a:lnTo>
                  <a:lnTo>
                    <a:pt x="1983" y="2150"/>
                  </a:lnTo>
                  <a:lnTo>
                    <a:pt x="1975" y="2160"/>
                  </a:lnTo>
                  <a:lnTo>
                    <a:pt x="1971" y="2165"/>
                  </a:lnTo>
                  <a:lnTo>
                    <a:pt x="1968" y="2169"/>
                  </a:lnTo>
                  <a:lnTo>
                    <a:pt x="1963" y="2173"/>
                  </a:lnTo>
                  <a:lnTo>
                    <a:pt x="1956" y="2175"/>
                  </a:lnTo>
                  <a:lnTo>
                    <a:pt x="1952" y="2175"/>
                  </a:lnTo>
                  <a:lnTo>
                    <a:pt x="1947" y="2175"/>
                  </a:lnTo>
                  <a:lnTo>
                    <a:pt x="1942" y="2175"/>
                  </a:lnTo>
                  <a:lnTo>
                    <a:pt x="1939" y="2173"/>
                  </a:lnTo>
                  <a:lnTo>
                    <a:pt x="1935" y="2172"/>
                  </a:lnTo>
                  <a:lnTo>
                    <a:pt x="1931" y="2169"/>
                  </a:lnTo>
                  <a:lnTo>
                    <a:pt x="1927" y="2165"/>
                  </a:lnTo>
                  <a:lnTo>
                    <a:pt x="1925" y="2161"/>
                  </a:lnTo>
                  <a:lnTo>
                    <a:pt x="1924" y="2158"/>
                  </a:lnTo>
                  <a:lnTo>
                    <a:pt x="1922" y="2154"/>
                  </a:lnTo>
                  <a:lnTo>
                    <a:pt x="1922" y="2150"/>
                  </a:lnTo>
                  <a:lnTo>
                    <a:pt x="1922" y="2146"/>
                  </a:lnTo>
                  <a:lnTo>
                    <a:pt x="1925" y="2139"/>
                  </a:lnTo>
                  <a:lnTo>
                    <a:pt x="1925" y="2130"/>
                  </a:lnTo>
                  <a:lnTo>
                    <a:pt x="1924" y="2108"/>
                  </a:lnTo>
                  <a:lnTo>
                    <a:pt x="1924" y="2086"/>
                  </a:lnTo>
                  <a:lnTo>
                    <a:pt x="1922" y="2076"/>
                  </a:lnTo>
                  <a:lnTo>
                    <a:pt x="1921" y="2066"/>
                  </a:lnTo>
                  <a:lnTo>
                    <a:pt x="1919" y="2056"/>
                  </a:lnTo>
                  <a:lnTo>
                    <a:pt x="1915" y="2046"/>
                  </a:lnTo>
                  <a:lnTo>
                    <a:pt x="1911" y="2040"/>
                  </a:lnTo>
                  <a:lnTo>
                    <a:pt x="1909" y="2035"/>
                  </a:lnTo>
                  <a:lnTo>
                    <a:pt x="1905" y="2030"/>
                  </a:lnTo>
                  <a:lnTo>
                    <a:pt x="1900" y="2026"/>
                  </a:lnTo>
                  <a:lnTo>
                    <a:pt x="1891" y="2018"/>
                  </a:lnTo>
                  <a:lnTo>
                    <a:pt x="1880" y="2011"/>
                  </a:lnTo>
                  <a:lnTo>
                    <a:pt x="1863" y="2000"/>
                  </a:lnTo>
                  <a:lnTo>
                    <a:pt x="1850" y="1987"/>
                  </a:lnTo>
                  <a:lnTo>
                    <a:pt x="1842" y="1982"/>
                  </a:lnTo>
                  <a:lnTo>
                    <a:pt x="1835" y="1978"/>
                  </a:lnTo>
                  <a:lnTo>
                    <a:pt x="1827" y="1975"/>
                  </a:lnTo>
                  <a:lnTo>
                    <a:pt x="1817" y="1975"/>
                  </a:lnTo>
                  <a:lnTo>
                    <a:pt x="1801" y="1980"/>
                  </a:lnTo>
                  <a:lnTo>
                    <a:pt x="1784" y="1985"/>
                  </a:lnTo>
                  <a:lnTo>
                    <a:pt x="1777" y="1983"/>
                  </a:lnTo>
                  <a:lnTo>
                    <a:pt x="1771" y="1981"/>
                  </a:lnTo>
                  <a:lnTo>
                    <a:pt x="1766" y="1976"/>
                  </a:lnTo>
                  <a:lnTo>
                    <a:pt x="1760" y="1970"/>
                  </a:lnTo>
                  <a:lnTo>
                    <a:pt x="1752" y="1956"/>
                  </a:lnTo>
                  <a:lnTo>
                    <a:pt x="1743" y="1942"/>
                  </a:lnTo>
                  <a:lnTo>
                    <a:pt x="1735" y="1936"/>
                  </a:lnTo>
                  <a:lnTo>
                    <a:pt x="1729" y="1932"/>
                  </a:lnTo>
                  <a:lnTo>
                    <a:pt x="1722" y="1927"/>
                  </a:lnTo>
                  <a:lnTo>
                    <a:pt x="1714" y="1924"/>
                  </a:lnTo>
                  <a:lnTo>
                    <a:pt x="1708" y="1921"/>
                  </a:lnTo>
                  <a:lnTo>
                    <a:pt x="1700" y="1916"/>
                  </a:lnTo>
                  <a:lnTo>
                    <a:pt x="1695" y="1909"/>
                  </a:lnTo>
                  <a:lnTo>
                    <a:pt x="1690" y="1903"/>
                  </a:lnTo>
                  <a:lnTo>
                    <a:pt x="1684" y="1908"/>
                  </a:lnTo>
                  <a:lnTo>
                    <a:pt x="1678" y="1913"/>
                  </a:lnTo>
                  <a:lnTo>
                    <a:pt x="1674" y="1919"/>
                  </a:lnTo>
                  <a:lnTo>
                    <a:pt x="1670" y="1926"/>
                  </a:lnTo>
                  <a:lnTo>
                    <a:pt x="1661" y="1937"/>
                  </a:lnTo>
                  <a:lnTo>
                    <a:pt x="1653" y="1951"/>
                  </a:lnTo>
                  <a:lnTo>
                    <a:pt x="1643" y="1959"/>
                  </a:lnTo>
                  <a:lnTo>
                    <a:pt x="1632" y="1966"/>
                  </a:lnTo>
                  <a:lnTo>
                    <a:pt x="1622" y="1973"/>
                  </a:lnTo>
                  <a:lnTo>
                    <a:pt x="1612" y="1982"/>
                  </a:lnTo>
                  <a:lnTo>
                    <a:pt x="1604" y="1993"/>
                  </a:lnTo>
                  <a:lnTo>
                    <a:pt x="1596" y="2005"/>
                  </a:lnTo>
                  <a:lnTo>
                    <a:pt x="1591" y="2010"/>
                  </a:lnTo>
                  <a:lnTo>
                    <a:pt x="1586" y="2013"/>
                  </a:lnTo>
                  <a:lnTo>
                    <a:pt x="1580" y="2016"/>
                  </a:lnTo>
                  <a:lnTo>
                    <a:pt x="1573" y="2016"/>
                  </a:lnTo>
                  <a:lnTo>
                    <a:pt x="1557" y="2013"/>
                  </a:lnTo>
                  <a:lnTo>
                    <a:pt x="1541" y="2011"/>
                  </a:lnTo>
                  <a:lnTo>
                    <a:pt x="1531" y="2012"/>
                  </a:lnTo>
                  <a:lnTo>
                    <a:pt x="1521" y="2013"/>
                  </a:lnTo>
                  <a:lnTo>
                    <a:pt x="1521" y="2066"/>
                  </a:lnTo>
                  <a:lnTo>
                    <a:pt x="1521" y="2087"/>
                  </a:lnTo>
                  <a:lnTo>
                    <a:pt x="1522" y="2106"/>
                  </a:lnTo>
                  <a:lnTo>
                    <a:pt x="1523" y="2115"/>
                  </a:lnTo>
                  <a:lnTo>
                    <a:pt x="1526" y="2124"/>
                  </a:lnTo>
                  <a:lnTo>
                    <a:pt x="1530" y="2134"/>
                  </a:lnTo>
                  <a:lnTo>
                    <a:pt x="1533" y="2143"/>
                  </a:lnTo>
                  <a:lnTo>
                    <a:pt x="1538" y="2148"/>
                  </a:lnTo>
                  <a:lnTo>
                    <a:pt x="1543" y="2153"/>
                  </a:lnTo>
                  <a:lnTo>
                    <a:pt x="1546" y="2154"/>
                  </a:lnTo>
                  <a:lnTo>
                    <a:pt x="1547" y="2156"/>
                  </a:lnTo>
                  <a:lnTo>
                    <a:pt x="1548" y="2159"/>
                  </a:lnTo>
                  <a:lnTo>
                    <a:pt x="1550" y="2163"/>
                  </a:lnTo>
                  <a:lnTo>
                    <a:pt x="1550" y="2194"/>
                  </a:lnTo>
                  <a:lnTo>
                    <a:pt x="1517" y="2200"/>
                  </a:lnTo>
                  <a:lnTo>
                    <a:pt x="1488" y="2208"/>
                  </a:lnTo>
                  <a:lnTo>
                    <a:pt x="1461" y="2215"/>
                  </a:lnTo>
                  <a:lnTo>
                    <a:pt x="1428" y="2223"/>
                  </a:lnTo>
                  <a:lnTo>
                    <a:pt x="1420" y="2224"/>
                  </a:lnTo>
                  <a:lnTo>
                    <a:pt x="1414" y="2227"/>
                  </a:lnTo>
                  <a:lnTo>
                    <a:pt x="1409" y="2231"/>
                  </a:lnTo>
                  <a:lnTo>
                    <a:pt x="1404" y="2234"/>
                  </a:lnTo>
                  <a:lnTo>
                    <a:pt x="1394" y="2244"/>
                  </a:lnTo>
                  <a:lnTo>
                    <a:pt x="1383" y="2254"/>
                  </a:lnTo>
                  <a:lnTo>
                    <a:pt x="1371" y="2263"/>
                  </a:lnTo>
                  <a:lnTo>
                    <a:pt x="1359" y="2269"/>
                  </a:lnTo>
                  <a:lnTo>
                    <a:pt x="1354" y="2272"/>
                  </a:lnTo>
                  <a:lnTo>
                    <a:pt x="1349" y="2276"/>
                  </a:lnTo>
                  <a:lnTo>
                    <a:pt x="1343" y="2281"/>
                  </a:lnTo>
                  <a:lnTo>
                    <a:pt x="1338" y="2286"/>
                  </a:lnTo>
                  <a:lnTo>
                    <a:pt x="1331" y="2296"/>
                  </a:lnTo>
                  <a:lnTo>
                    <a:pt x="1326" y="2307"/>
                  </a:lnTo>
                  <a:lnTo>
                    <a:pt x="1322" y="2311"/>
                  </a:lnTo>
                  <a:lnTo>
                    <a:pt x="1319" y="2315"/>
                  </a:lnTo>
                  <a:lnTo>
                    <a:pt x="1315" y="2317"/>
                  </a:lnTo>
                  <a:lnTo>
                    <a:pt x="1309" y="2318"/>
                  </a:lnTo>
                  <a:lnTo>
                    <a:pt x="1297" y="2317"/>
                  </a:lnTo>
                  <a:lnTo>
                    <a:pt x="1289" y="2315"/>
                  </a:lnTo>
                  <a:lnTo>
                    <a:pt x="1279" y="2311"/>
                  </a:lnTo>
                  <a:lnTo>
                    <a:pt x="1271" y="2307"/>
                  </a:lnTo>
                  <a:lnTo>
                    <a:pt x="1253" y="2297"/>
                  </a:lnTo>
                  <a:lnTo>
                    <a:pt x="1235" y="2286"/>
                  </a:lnTo>
                  <a:lnTo>
                    <a:pt x="1237" y="2291"/>
                  </a:lnTo>
                  <a:lnTo>
                    <a:pt x="1231" y="2282"/>
                  </a:lnTo>
                  <a:lnTo>
                    <a:pt x="1223" y="2274"/>
                  </a:lnTo>
                  <a:lnTo>
                    <a:pt x="1216" y="2267"/>
                  </a:lnTo>
                  <a:lnTo>
                    <a:pt x="1208" y="2261"/>
                  </a:lnTo>
                  <a:lnTo>
                    <a:pt x="1193" y="2249"/>
                  </a:lnTo>
                  <a:lnTo>
                    <a:pt x="1177" y="2239"/>
                  </a:lnTo>
                  <a:lnTo>
                    <a:pt x="1158" y="2232"/>
                  </a:lnTo>
                  <a:lnTo>
                    <a:pt x="1139" y="2225"/>
                  </a:lnTo>
                  <a:lnTo>
                    <a:pt x="1119" y="2220"/>
                  </a:lnTo>
                  <a:lnTo>
                    <a:pt x="1098" y="2214"/>
                  </a:lnTo>
                  <a:lnTo>
                    <a:pt x="1090" y="2212"/>
                  </a:lnTo>
                  <a:lnTo>
                    <a:pt x="1084" y="2208"/>
                  </a:lnTo>
                  <a:lnTo>
                    <a:pt x="1078" y="2202"/>
                  </a:lnTo>
                  <a:lnTo>
                    <a:pt x="1073" y="2197"/>
                  </a:lnTo>
                  <a:lnTo>
                    <a:pt x="1069" y="2190"/>
                  </a:lnTo>
                  <a:lnTo>
                    <a:pt x="1063" y="2185"/>
                  </a:lnTo>
                  <a:lnTo>
                    <a:pt x="1058" y="2180"/>
                  </a:lnTo>
                  <a:lnTo>
                    <a:pt x="1050" y="2178"/>
                  </a:lnTo>
                  <a:lnTo>
                    <a:pt x="1043" y="2177"/>
                  </a:lnTo>
                  <a:lnTo>
                    <a:pt x="1036" y="2177"/>
                  </a:lnTo>
                  <a:lnTo>
                    <a:pt x="1030" y="2177"/>
                  </a:lnTo>
                  <a:lnTo>
                    <a:pt x="1024" y="2178"/>
                  </a:lnTo>
                  <a:lnTo>
                    <a:pt x="1018" y="2179"/>
                  </a:lnTo>
                  <a:lnTo>
                    <a:pt x="1010" y="2179"/>
                  </a:lnTo>
                  <a:lnTo>
                    <a:pt x="1004" y="2179"/>
                  </a:lnTo>
                  <a:lnTo>
                    <a:pt x="997" y="2178"/>
                  </a:lnTo>
                  <a:lnTo>
                    <a:pt x="990" y="2175"/>
                  </a:lnTo>
                  <a:lnTo>
                    <a:pt x="985" y="2172"/>
                  </a:lnTo>
                  <a:lnTo>
                    <a:pt x="980" y="2169"/>
                  </a:lnTo>
                  <a:lnTo>
                    <a:pt x="975" y="2164"/>
                  </a:lnTo>
                  <a:lnTo>
                    <a:pt x="967" y="2154"/>
                  </a:lnTo>
                  <a:lnTo>
                    <a:pt x="962" y="2143"/>
                  </a:lnTo>
                  <a:lnTo>
                    <a:pt x="959" y="2130"/>
                  </a:lnTo>
                  <a:lnTo>
                    <a:pt x="956" y="2116"/>
                  </a:lnTo>
                  <a:lnTo>
                    <a:pt x="954" y="2103"/>
                  </a:lnTo>
                  <a:lnTo>
                    <a:pt x="952" y="2087"/>
                  </a:lnTo>
                  <a:lnTo>
                    <a:pt x="931" y="2087"/>
                  </a:lnTo>
                  <a:lnTo>
                    <a:pt x="918" y="2089"/>
                  </a:lnTo>
                  <a:lnTo>
                    <a:pt x="906" y="2089"/>
                  </a:lnTo>
                  <a:lnTo>
                    <a:pt x="901" y="2089"/>
                  </a:lnTo>
                  <a:lnTo>
                    <a:pt x="895" y="2087"/>
                  </a:lnTo>
                  <a:lnTo>
                    <a:pt x="888" y="2086"/>
                  </a:lnTo>
                  <a:lnTo>
                    <a:pt x="883" y="2082"/>
                  </a:lnTo>
                  <a:lnTo>
                    <a:pt x="873" y="2074"/>
                  </a:lnTo>
                  <a:lnTo>
                    <a:pt x="866" y="2064"/>
                  </a:lnTo>
                  <a:lnTo>
                    <a:pt x="862" y="2060"/>
                  </a:lnTo>
                  <a:lnTo>
                    <a:pt x="858" y="2056"/>
                  </a:lnTo>
                  <a:lnTo>
                    <a:pt x="852" y="2054"/>
                  </a:lnTo>
                  <a:lnTo>
                    <a:pt x="846" y="2054"/>
                  </a:lnTo>
                  <a:lnTo>
                    <a:pt x="839" y="2055"/>
                  </a:lnTo>
                  <a:lnTo>
                    <a:pt x="833" y="2056"/>
                  </a:lnTo>
                  <a:lnTo>
                    <a:pt x="833" y="2111"/>
                  </a:lnTo>
                  <a:lnTo>
                    <a:pt x="832" y="2118"/>
                  </a:lnTo>
                  <a:lnTo>
                    <a:pt x="829" y="2124"/>
                  </a:lnTo>
                  <a:lnTo>
                    <a:pt x="824" y="2129"/>
                  </a:lnTo>
                  <a:lnTo>
                    <a:pt x="819" y="2133"/>
                  </a:lnTo>
                  <a:lnTo>
                    <a:pt x="813" y="2135"/>
                  </a:lnTo>
                  <a:lnTo>
                    <a:pt x="805" y="2138"/>
                  </a:lnTo>
                  <a:lnTo>
                    <a:pt x="798" y="2140"/>
                  </a:lnTo>
                  <a:lnTo>
                    <a:pt x="790" y="2140"/>
                  </a:lnTo>
                  <a:lnTo>
                    <a:pt x="780" y="2143"/>
                  </a:lnTo>
                  <a:lnTo>
                    <a:pt x="772" y="2145"/>
                  </a:lnTo>
                  <a:lnTo>
                    <a:pt x="763" y="2149"/>
                  </a:lnTo>
                  <a:lnTo>
                    <a:pt x="755" y="2153"/>
                  </a:lnTo>
                  <a:lnTo>
                    <a:pt x="746" y="2156"/>
                  </a:lnTo>
                  <a:lnTo>
                    <a:pt x="739" y="2159"/>
                  </a:lnTo>
                  <a:lnTo>
                    <a:pt x="729" y="2161"/>
                  </a:lnTo>
                  <a:lnTo>
                    <a:pt x="719" y="2161"/>
                  </a:lnTo>
                  <a:lnTo>
                    <a:pt x="708" y="2160"/>
                  </a:lnTo>
                  <a:lnTo>
                    <a:pt x="699" y="2158"/>
                  </a:lnTo>
                  <a:lnTo>
                    <a:pt x="690" y="2153"/>
                  </a:lnTo>
                  <a:lnTo>
                    <a:pt x="682" y="2146"/>
                  </a:lnTo>
                  <a:lnTo>
                    <a:pt x="669" y="2130"/>
                  </a:lnTo>
                  <a:lnTo>
                    <a:pt x="656" y="2111"/>
                  </a:lnTo>
                  <a:lnTo>
                    <a:pt x="642" y="2092"/>
                  </a:lnTo>
                  <a:lnTo>
                    <a:pt x="630" y="2075"/>
                  </a:lnTo>
                  <a:lnTo>
                    <a:pt x="616" y="2059"/>
                  </a:lnTo>
                  <a:lnTo>
                    <a:pt x="603" y="2042"/>
                  </a:lnTo>
                  <a:lnTo>
                    <a:pt x="596" y="2036"/>
                  </a:lnTo>
                  <a:lnTo>
                    <a:pt x="588" y="2030"/>
                  </a:lnTo>
                  <a:lnTo>
                    <a:pt x="581" y="2025"/>
                  </a:lnTo>
                  <a:lnTo>
                    <a:pt x="572" y="2020"/>
                  </a:lnTo>
                  <a:lnTo>
                    <a:pt x="563" y="2016"/>
                  </a:lnTo>
                  <a:lnTo>
                    <a:pt x="553" y="2013"/>
                  </a:lnTo>
                  <a:lnTo>
                    <a:pt x="543" y="2012"/>
                  </a:lnTo>
                  <a:lnTo>
                    <a:pt x="532" y="2011"/>
                  </a:lnTo>
                  <a:lnTo>
                    <a:pt x="521" y="2012"/>
                  </a:lnTo>
                  <a:lnTo>
                    <a:pt x="511" y="2016"/>
                  </a:lnTo>
                  <a:lnTo>
                    <a:pt x="502" y="2020"/>
                  </a:lnTo>
                  <a:lnTo>
                    <a:pt x="490" y="2022"/>
                  </a:lnTo>
                  <a:lnTo>
                    <a:pt x="483" y="2021"/>
                  </a:lnTo>
                  <a:lnTo>
                    <a:pt x="477" y="2018"/>
                  </a:lnTo>
                  <a:lnTo>
                    <a:pt x="470" y="2015"/>
                  </a:lnTo>
                  <a:lnTo>
                    <a:pt x="465" y="2010"/>
                  </a:lnTo>
                  <a:lnTo>
                    <a:pt x="460" y="2003"/>
                  </a:lnTo>
                  <a:lnTo>
                    <a:pt x="458" y="1997"/>
                  </a:lnTo>
                  <a:lnTo>
                    <a:pt x="455" y="1991"/>
                  </a:lnTo>
                  <a:lnTo>
                    <a:pt x="455" y="1982"/>
                  </a:lnTo>
                  <a:lnTo>
                    <a:pt x="455" y="1928"/>
                  </a:lnTo>
                  <a:lnTo>
                    <a:pt x="457" y="1919"/>
                  </a:lnTo>
                  <a:lnTo>
                    <a:pt x="459" y="1912"/>
                  </a:lnTo>
                  <a:lnTo>
                    <a:pt x="463" y="1906"/>
                  </a:lnTo>
                  <a:lnTo>
                    <a:pt x="468" y="1898"/>
                  </a:lnTo>
                  <a:lnTo>
                    <a:pt x="473" y="1892"/>
                  </a:lnTo>
                  <a:lnTo>
                    <a:pt x="477" y="1885"/>
                  </a:lnTo>
                  <a:lnTo>
                    <a:pt x="480" y="1877"/>
                  </a:lnTo>
                  <a:lnTo>
                    <a:pt x="482" y="1868"/>
                  </a:lnTo>
                  <a:lnTo>
                    <a:pt x="480" y="1862"/>
                  </a:lnTo>
                  <a:lnTo>
                    <a:pt x="479" y="1855"/>
                  </a:lnTo>
                  <a:lnTo>
                    <a:pt x="477" y="1850"/>
                  </a:lnTo>
                  <a:lnTo>
                    <a:pt x="474" y="1845"/>
                  </a:lnTo>
                  <a:lnTo>
                    <a:pt x="469" y="1840"/>
                  </a:lnTo>
                  <a:lnTo>
                    <a:pt x="465" y="1837"/>
                  </a:lnTo>
                  <a:lnTo>
                    <a:pt x="460" y="1833"/>
                  </a:lnTo>
                  <a:lnTo>
                    <a:pt x="454" y="1830"/>
                  </a:lnTo>
                  <a:lnTo>
                    <a:pt x="429" y="1819"/>
                  </a:lnTo>
                  <a:lnTo>
                    <a:pt x="401" y="1808"/>
                  </a:lnTo>
                  <a:lnTo>
                    <a:pt x="391" y="1803"/>
                  </a:lnTo>
                  <a:lnTo>
                    <a:pt x="381" y="1799"/>
                  </a:lnTo>
                  <a:lnTo>
                    <a:pt x="372" y="1795"/>
                  </a:lnTo>
                  <a:lnTo>
                    <a:pt x="362" y="1793"/>
                  </a:lnTo>
                  <a:lnTo>
                    <a:pt x="344" y="1788"/>
                  </a:lnTo>
                  <a:lnTo>
                    <a:pt x="322" y="1781"/>
                  </a:lnTo>
                  <a:lnTo>
                    <a:pt x="315" y="1778"/>
                  </a:lnTo>
                  <a:lnTo>
                    <a:pt x="308" y="1774"/>
                  </a:lnTo>
                  <a:lnTo>
                    <a:pt x="302" y="1769"/>
                  </a:lnTo>
                  <a:lnTo>
                    <a:pt x="296" y="1765"/>
                  </a:lnTo>
                  <a:lnTo>
                    <a:pt x="285" y="1755"/>
                  </a:lnTo>
                  <a:lnTo>
                    <a:pt x="270" y="1746"/>
                  </a:lnTo>
                  <a:lnTo>
                    <a:pt x="249" y="1739"/>
                  </a:lnTo>
                  <a:lnTo>
                    <a:pt x="232" y="1730"/>
                  </a:lnTo>
                  <a:lnTo>
                    <a:pt x="223" y="1725"/>
                  </a:lnTo>
                  <a:lnTo>
                    <a:pt x="216" y="1719"/>
                  </a:lnTo>
                  <a:lnTo>
                    <a:pt x="209" y="1711"/>
                  </a:lnTo>
                  <a:lnTo>
                    <a:pt x="203" y="1702"/>
                  </a:lnTo>
                  <a:lnTo>
                    <a:pt x="198" y="1691"/>
                  </a:lnTo>
                  <a:lnTo>
                    <a:pt x="192" y="1681"/>
                  </a:lnTo>
                  <a:lnTo>
                    <a:pt x="185" y="1672"/>
                  </a:lnTo>
                  <a:lnTo>
                    <a:pt x="179" y="1663"/>
                  </a:lnTo>
                  <a:lnTo>
                    <a:pt x="170" y="1657"/>
                  </a:lnTo>
                  <a:lnTo>
                    <a:pt x="162" y="1651"/>
                  </a:lnTo>
                  <a:lnTo>
                    <a:pt x="152" y="1647"/>
                  </a:lnTo>
                  <a:lnTo>
                    <a:pt x="140" y="1643"/>
                  </a:lnTo>
                  <a:lnTo>
                    <a:pt x="129" y="1643"/>
                  </a:lnTo>
                  <a:lnTo>
                    <a:pt x="119" y="1643"/>
                  </a:lnTo>
                  <a:lnTo>
                    <a:pt x="110" y="1646"/>
                  </a:lnTo>
                  <a:lnTo>
                    <a:pt x="100" y="1647"/>
                  </a:lnTo>
                  <a:lnTo>
                    <a:pt x="91" y="1648"/>
                  </a:lnTo>
                  <a:lnTo>
                    <a:pt x="83" y="1648"/>
                  </a:lnTo>
                  <a:lnTo>
                    <a:pt x="73" y="1647"/>
                  </a:lnTo>
                  <a:lnTo>
                    <a:pt x="64" y="1643"/>
                  </a:lnTo>
                  <a:lnTo>
                    <a:pt x="59" y="1641"/>
                  </a:lnTo>
                  <a:lnTo>
                    <a:pt x="55" y="1637"/>
                  </a:lnTo>
                  <a:lnTo>
                    <a:pt x="51" y="1633"/>
                  </a:lnTo>
                  <a:lnTo>
                    <a:pt x="49" y="1629"/>
                  </a:lnTo>
                  <a:lnTo>
                    <a:pt x="45" y="1621"/>
                  </a:lnTo>
                  <a:lnTo>
                    <a:pt x="42" y="1612"/>
                  </a:lnTo>
                  <a:lnTo>
                    <a:pt x="40" y="1591"/>
                  </a:lnTo>
                  <a:lnTo>
                    <a:pt x="35" y="1569"/>
                  </a:lnTo>
                  <a:lnTo>
                    <a:pt x="24" y="1550"/>
                  </a:lnTo>
                  <a:lnTo>
                    <a:pt x="12" y="1534"/>
                  </a:lnTo>
                  <a:lnTo>
                    <a:pt x="7" y="1525"/>
                  </a:lnTo>
                  <a:lnTo>
                    <a:pt x="3" y="1517"/>
                  </a:lnTo>
                  <a:lnTo>
                    <a:pt x="1" y="1507"/>
                  </a:lnTo>
                  <a:lnTo>
                    <a:pt x="0" y="1495"/>
                  </a:lnTo>
                  <a:lnTo>
                    <a:pt x="1" y="1488"/>
                  </a:lnTo>
                  <a:lnTo>
                    <a:pt x="2" y="1480"/>
                  </a:lnTo>
                  <a:lnTo>
                    <a:pt x="3" y="1474"/>
                  </a:lnTo>
                  <a:lnTo>
                    <a:pt x="7" y="1468"/>
                  </a:lnTo>
                  <a:lnTo>
                    <a:pt x="11" y="1461"/>
                  </a:lnTo>
                  <a:lnTo>
                    <a:pt x="15" y="1456"/>
                  </a:lnTo>
                  <a:lnTo>
                    <a:pt x="20" y="1451"/>
                  </a:lnTo>
                  <a:lnTo>
                    <a:pt x="25" y="1446"/>
                  </a:lnTo>
                  <a:lnTo>
                    <a:pt x="50" y="1429"/>
                  </a:lnTo>
                  <a:lnTo>
                    <a:pt x="76" y="1411"/>
                  </a:lnTo>
                  <a:lnTo>
                    <a:pt x="80" y="1407"/>
                  </a:lnTo>
                  <a:lnTo>
                    <a:pt x="83" y="1404"/>
                  </a:lnTo>
                  <a:lnTo>
                    <a:pt x="85" y="1400"/>
                  </a:lnTo>
                  <a:lnTo>
                    <a:pt x="86" y="1396"/>
                  </a:lnTo>
                  <a:lnTo>
                    <a:pt x="88" y="1386"/>
                  </a:lnTo>
                  <a:lnTo>
                    <a:pt x="90" y="1376"/>
                  </a:lnTo>
                  <a:lnTo>
                    <a:pt x="94" y="1366"/>
                  </a:lnTo>
                  <a:lnTo>
                    <a:pt x="98" y="1356"/>
                  </a:lnTo>
                  <a:lnTo>
                    <a:pt x="103" y="1346"/>
                  </a:lnTo>
                  <a:lnTo>
                    <a:pt x="109" y="1338"/>
                  </a:lnTo>
                  <a:lnTo>
                    <a:pt x="116" y="1331"/>
                  </a:lnTo>
                  <a:lnTo>
                    <a:pt x="125" y="1326"/>
                  </a:lnTo>
                  <a:lnTo>
                    <a:pt x="135" y="1322"/>
                  </a:lnTo>
                  <a:lnTo>
                    <a:pt x="145" y="1321"/>
                  </a:lnTo>
                  <a:lnTo>
                    <a:pt x="155" y="1322"/>
                  </a:lnTo>
                  <a:lnTo>
                    <a:pt x="163" y="1326"/>
                  </a:lnTo>
                  <a:lnTo>
                    <a:pt x="170" y="1330"/>
                  </a:lnTo>
                  <a:lnTo>
                    <a:pt x="177" y="1336"/>
                  </a:lnTo>
                  <a:lnTo>
                    <a:pt x="183" y="1342"/>
                  </a:lnTo>
                  <a:lnTo>
                    <a:pt x="190" y="1348"/>
                  </a:lnTo>
                  <a:lnTo>
                    <a:pt x="198" y="1353"/>
                  </a:lnTo>
                  <a:lnTo>
                    <a:pt x="207" y="1358"/>
                  </a:lnTo>
                  <a:lnTo>
                    <a:pt x="224" y="1365"/>
                  </a:lnTo>
                  <a:lnTo>
                    <a:pt x="242" y="1368"/>
                  </a:lnTo>
                  <a:lnTo>
                    <a:pt x="251" y="1371"/>
                  </a:lnTo>
                  <a:lnTo>
                    <a:pt x="258" y="1375"/>
                  </a:lnTo>
                  <a:lnTo>
                    <a:pt x="267" y="1379"/>
                  </a:lnTo>
                  <a:lnTo>
                    <a:pt x="275" y="1385"/>
                  </a:lnTo>
                  <a:lnTo>
                    <a:pt x="282" y="1394"/>
                  </a:lnTo>
                  <a:lnTo>
                    <a:pt x="288" y="1402"/>
                  </a:lnTo>
                  <a:lnTo>
                    <a:pt x="291" y="1407"/>
                  </a:lnTo>
                  <a:lnTo>
                    <a:pt x="295" y="1410"/>
                  </a:lnTo>
                  <a:lnTo>
                    <a:pt x="300" y="1412"/>
                  </a:lnTo>
                  <a:lnTo>
                    <a:pt x="305" y="1414"/>
                  </a:lnTo>
                  <a:lnTo>
                    <a:pt x="367" y="1414"/>
                  </a:lnTo>
                  <a:lnTo>
                    <a:pt x="375" y="1412"/>
                  </a:lnTo>
                  <a:lnTo>
                    <a:pt x="383" y="1411"/>
                  </a:lnTo>
                  <a:lnTo>
                    <a:pt x="389" y="1409"/>
                  </a:lnTo>
                  <a:lnTo>
                    <a:pt x="395" y="1405"/>
                  </a:lnTo>
                  <a:lnTo>
                    <a:pt x="405" y="1395"/>
                  </a:lnTo>
                  <a:lnTo>
                    <a:pt x="415" y="1384"/>
                  </a:lnTo>
                  <a:lnTo>
                    <a:pt x="424" y="1371"/>
                  </a:lnTo>
                  <a:lnTo>
                    <a:pt x="434" y="1358"/>
                  </a:lnTo>
                  <a:lnTo>
                    <a:pt x="439" y="1352"/>
                  </a:lnTo>
                  <a:lnTo>
                    <a:pt x="445" y="1346"/>
                  </a:lnTo>
                  <a:lnTo>
                    <a:pt x="453" y="1341"/>
                  </a:lnTo>
                  <a:lnTo>
                    <a:pt x="460" y="1337"/>
                  </a:lnTo>
                  <a:lnTo>
                    <a:pt x="452" y="1318"/>
                  </a:lnTo>
                  <a:lnTo>
                    <a:pt x="441" y="1303"/>
                  </a:lnTo>
                  <a:lnTo>
                    <a:pt x="430" y="1289"/>
                  </a:lnTo>
                  <a:lnTo>
                    <a:pt x="419" y="1276"/>
                  </a:lnTo>
                  <a:lnTo>
                    <a:pt x="393" y="1252"/>
                  </a:lnTo>
                  <a:lnTo>
                    <a:pt x="362" y="1225"/>
                  </a:lnTo>
                  <a:lnTo>
                    <a:pt x="355" y="1218"/>
                  </a:lnTo>
                  <a:lnTo>
                    <a:pt x="349" y="1210"/>
                  </a:lnTo>
                  <a:lnTo>
                    <a:pt x="344" y="1203"/>
                  </a:lnTo>
                  <a:lnTo>
                    <a:pt x="339" y="1194"/>
                  </a:lnTo>
                  <a:lnTo>
                    <a:pt x="334" y="1187"/>
                  </a:lnTo>
                  <a:lnTo>
                    <a:pt x="329" y="1179"/>
                  </a:lnTo>
                  <a:lnTo>
                    <a:pt x="322" y="1170"/>
                  </a:lnTo>
                  <a:lnTo>
                    <a:pt x="315" y="1163"/>
                  </a:lnTo>
                  <a:lnTo>
                    <a:pt x="311" y="1158"/>
                  </a:lnTo>
                  <a:lnTo>
                    <a:pt x="307" y="1153"/>
                  </a:lnTo>
                  <a:lnTo>
                    <a:pt x="305" y="1148"/>
                  </a:lnTo>
                  <a:lnTo>
                    <a:pt x="303" y="1143"/>
                  </a:lnTo>
                  <a:lnTo>
                    <a:pt x="302" y="1133"/>
                  </a:lnTo>
                  <a:lnTo>
                    <a:pt x="301" y="1121"/>
                  </a:lnTo>
                  <a:lnTo>
                    <a:pt x="301" y="1110"/>
                  </a:lnTo>
                  <a:lnTo>
                    <a:pt x="301" y="1099"/>
                  </a:lnTo>
                  <a:lnTo>
                    <a:pt x="298" y="1086"/>
                  </a:lnTo>
                  <a:lnTo>
                    <a:pt x="293" y="1075"/>
                  </a:lnTo>
                  <a:lnTo>
                    <a:pt x="285" y="1061"/>
                  </a:lnTo>
                  <a:lnTo>
                    <a:pt x="276" y="1050"/>
                  </a:lnTo>
                  <a:lnTo>
                    <a:pt x="267" y="1038"/>
                  </a:lnTo>
                  <a:lnTo>
                    <a:pt x="257" y="1025"/>
                  </a:lnTo>
                  <a:lnTo>
                    <a:pt x="244" y="1010"/>
                  </a:lnTo>
                  <a:lnTo>
                    <a:pt x="233" y="995"/>
                  </a:lnTo>
                  <a:lnTo>
                    <a:pt x="227" y="990"/>
                  </a:lnTo>
                  <a:lnTo>
                    <a:pt x="219" y="985"/>
                  </a:lnTo>
                  <a:lnTo>
                    <a:pt x="211" y="982"/>
                  </a:lnTo>
                  <a:lnTo>
                    <a:pt x="201" y="980"/>
                  </a:lnTo>
                  <a:lnTo>
                    <a:pt x="219" y="963"/>
                  </a:lnTo>
                  <a:lnTo>
                    <a:pt x="236" y="947"/>
                  </a:lnTo>
                  <a:lnTo>
                    <a:pt x="242" y="938"/>
                  </a:lnTo>
                  <a:lnTo>
                    <a:pt x="247" y="929"/>
                  </a:lnTo>
                  <a:lnTo>
                    <a:pt x="249" y="918"/>
                  </a:lnTo>
                  <a:lnTo>
                    <a:pt x="251" y="905"/>
                  </a:lnTo>
                  <a:lnTo>
                    <a:pt x="251" y="897"/>
                  </a:lnTo>
                  <a:lnTo>
                    <a:pt x="247" y="889"/>
                  </a:lnTo>
                  <a:lnTo>
                    <a:pt x="243" y="883"/>
                  </a:lnTo>
                  <a:lnTo>
                    <a:pt x="238" y="877"/>
                  </a:lnTo>
                  <a:lnTo>
                    <a:pt x="224" y="867"/>
                  </a:lnTo>
                  <a:lnTo>
                    <a:pt x="209" y="857"/>
                  </a:lnTo>
                  <a:lnTo>
                    <a:pt x="193" y="848"/>
                  </a:lnTo>
                  <a:lnTo>
                    <a:pt x="179" y="838"/>
                  </a:lnTo>
                  <a:lnTo>
                    <a:pt x="174" y="831"/>
                  </a:lnTo>
                  <a:lnTo>
                    <a:pt x="170" y="825"/>
                  </a:lnTo>
                  <a:lnTo>
                    <a:pt x="168" y="818"/>
                  </a:lnTo>
                  <a:lnTo>
                    <a:pt x="167" y="809"/>
                  </a:lnTo>
                  <a:lnTo>
                    <a:pt x="167" y="803"/>
                  </a:lnTo>
                  <a:lnTo>
                    <a:pt x="169" y="799"/>
                  </a:lnTo>
                  <a:lnTo>
                    <a:pt x="170" y="795"/>
                  </a:lnTo>
                  <a:lnTo>
                    <a:pt x="174" y="791"/>
                  </a:lnTo>
                  <a:lnTo>
                    <a:pt x="182" y="788"/>
                  </a:lnTo>
                  <a:lnTo>
                    <a:pt x="192" y="784"/>
                  </a:lnTo>
                  <a:lnTo>
                    <a:pt x="202" y="780"/>
                  </a:lnTo>
                  <a:lnTo>
                    <a:pt x="212" y="776"/>
                  </a:lnTo>
                  <a:lnTo>
                    <a:pt x="217" y="774"/>
                  </a:lnTo>
                  <a:lnTo>
                    <a:pt x="222" y="771"/>
                  </a:lnTo>
                  <a:lnTo>
                    <a:pt x="227" y="767"/>
                  </a:lnTo>
                  <a:lnTo>
                    <a:pt x="231" y="764"/>
                  </a:lnTo>
                  <a:lnTo>
                    <a:pt x="236" y="755"/>
                  </a:lnTo>
                  <a:lnTo>
                    <a:pt x="238" y="747"/>
                  </a:lnTo>
                  <a:lnTo>
                    <a:pt x="241" y="740"/>
                  </a:lnTo>
                  <a:lnTo>
                    <a:pt x="241" y="731"/>
                  </a:lnTo>
                  <a:lnTo>
                    <a:pt x="241" y="714"/>
                  </a:lnTo>
                  <a:lnTo>
                    <a:pt x="241" y="695"/>
                  </a:lnTo>
                  <a:lnTo>
                    <a:pt x="239" y="686"/>
                  </a:lnTo>
                  <a:lnTo>
                    <a:pt x="238" y="677"/>
                  </a:lnTo>
                  <a:lnTo>
                    <a:pt x="237" y="670"/>
                  </a:lnTo>
                  <a:lnTo>
                    <a:pt x="234" y="663"/>
                  </a:lnTo>
                  <a:lnTo>
                    <a:pt x="232" y="656"/>
                  </a:lnTo>
                  <a:lnTo>
                    <a:pt x="229" y="648"/>
                  </a:lnTo>
                  <a:lnTo>
                    <a:pt x="228" y="639"/>
                  </a:lnTo>
                  <a:lnTo>
                    <a:pt x="227" y="631"/>
                  </a:lnTo>
                  <a:lnTo>
                    <a:pt x="228" y="626"/>
                  </a:lnTo>
                  <a:lnTo>
                    <a:pt x="229" y="621"/>
                  </a:lnTo>
                  <a:lnTo>
                    <a:pt x="233" y="616"/>
                  </a:lnTo>
                  <a:lnTo>
                    <a:pt x="237" y="612"/>
                  </a:lnTo>
                  <a:lnTo>
                    <a:pt x="244" y="603"/>
                  </a:lnTo>
                  <a:lnTo>
                    <a:pt x="251" y="594"/>
                  </a:lnTo>
                  <a:lnTo>
                    <a:pt x="258" y="579"/>
                  </a:lnTo>
                  <a:lnTo>
                    <a:pt x="266" y="564"/>
                  </a:lnTo>
                  <a:lnTo>
                    <a:pt x="271" y="558"/>
                  </a:lnTo>
                  <a:lnTo>
                    <a:pt x="276" y="553"/>
                  </a:lnTo>
                  <a:lnTo>
                    <a:pt x="283" y="550"/>
                  </a:lnTo>
                  <a:lnTo>
                    <a:pt x="291" y="549"/>
                  </a:lnTo>
                  <a:lnTo>
                    <a:pt x="305" y="553"/>
                  </a:lnTo>
                  <a:lnTo>
                    <a:pt x="318" y="557"/>
                  </a:lnTo>
                  <a:lnTo>
                    <a:pt x="380" y="557"/>
                  </a:lnTo>
                  <a:lnTo>
                    <a:pt x="396" y="569"/>
                  </a:lnTo>
                  <a:lnTo>
                    <a:pt x="413" y="581"/>
                  </a:lnTo>
                  <a:lnTo>
                    <a:pt x="419" y="581"/>
                  </a:lnTo>
                  <a:lnTo>
                    <a:pt x="425" y="578"/>
                  </a:lnTo>
                  <a:lnTo>
                    <a:pt x="430" y="574"/>
                  </a:lnTo>
                  <a:lnTo>
                    <a:pt x="434" y="570"/>
                  </a:lnTo>
                  <a:lnTo>
                    <a:pt x="439" y="565"/>
                  </a:lnTo>
                  <a:lnTo>
                    <a:pt x="443" y="562"/>
                  </a:lnTo>
                  <a:lnTo>
                    <a:pt x="449" y="558"/>
                  </a:lnTo>
                  <a:lnTo>
                    <a:pt x="455" y="554"/>
                  </a:lnTo>
                  <a:lnTo>
                    <a:pt x="465" y="552"/>
                  </a:lnTo>
                  <a:lnTo>
                    <a:pt x="475" y="552"/>
                  </a:lnTo>
                  <a:lnTo>
                    <a:pt x="487" y="553"/>
                  </a:lnTo>
                  <a:lnTo>
                    <a:pt x="495" y="553"/>
                  </a:lnTo>
                  <a:lnTo>
                    <a:pt x="505" y="554"/>
                  </a:lnTo>
                  <a:lnTo>
                    <a:pt x="514" y="553"/>
                  </a:lnTo>
                  <a:lnTo>
                    <a:pt x="519" y="552"/>
                  </a:lnTo>
                  <a:lnTo>
                    <a:pt x="523" y="550"/>
                  </a:lnTo>
                  <a:lnTo>
                    <a:pt x="527" y="548"/>
                  </a:lnTo>
                  <a:lnTo>
                    <a:pt x="532" y="544"/>
                  </a:lnTo>
                  <a:lnTo>
                    <a:pt x="537" y="539"/>
                  </a:lnTo>
                  <a:lnTo>
                    <a:pt x="541" y="533"/>
                  </a:lnTo>
                  <a:lnTo>
                    <a:pt x="543" y="527"/>
                  </a:lnTo>
                  <a:lnTo>
                    <a:pt x="546" y="520"/>
                  </a:lnTo>
                  <a:lnTo>
                    <a:pt x="547" y="506"/>
                  </a:lnTo>
                  <a:lnTo>
                    <a:pt x="547" y="491"/>
                  </a:lnTo>
                  <a:lnTo>
                    <a:pt x="546" y="483"/>
                  </a:lnTo>
                  <a:lnTo>
                    <a:pt x="543" y="475"/>
                  </a:lnTo>
                  <a:lnTo>
                    <a:pt x="538" y="469"/>
                  </a:lnTo>
                  <a:lnTo>
                    <a:pt x="534" y="463"/>
                  </a:lnTo>
                  <a:lnTo>
                    <a:pt x="531" y="455"/>
                  </a:lnTo>
                  <a:lnTo>
                    <a:pt x="528" y="448"/>
                  </a:lnTo>
                  <a:lnTo>
                    <a:pt x="527" y="440"/>
                  </a:lnTo>
                  <a:lnTo>
                    <a:pt x="526" y="434"/>
                  </a:lnTo>
                  <a:lnTo>
                    <a:pt x="524" y="427"/>
                  </a:lnTo>
                  <a:lnTo>
                    <a:pt x="522" y="420"/>
                  </a:lnTo>
                  <a:lnTo>
                    <a:pt x="518" y="415"/>
                  </a:lnTo>
                  <a:lnTo>
                    <a:pt x="513" y="409"/>
                  </a:lnTo>
                  <a:lnTo>
                    <a:pt x="507" y="406"/>
                  </a:lnTo>
                  <a:lnTo>
                    <a:pt x="499" y="402"/>
                  </a:lnTo>
                  <a:lnTo>
                    <a:pt x="497" y="401"/>
                  </a:lnTo>
                  <a:lnTo>
                    <a:pt x="494" y="400"/>
                  </a:lnTo>
                  <a:lnTo>
                    <a:pt x="493" y="396"/>
                  </a:lnTo>
                  <a:lnTo>
                    <a:pt x="492" y="394"/>
                  </a:lnTo>
                  <a:lnTo>
                    <a:pt x="493" y="385"/>
                  </a:lnTo>
                  <a:lnTo>
                    <a:pt x="494" y="377"/>
                  </a:lnTo>
                  <a:lnTo>
                    <a:pt x="497" y="370"/>
                  </a:lnTo>
                  <a:lnTo>
                    <a:pt x="499" y="361"/>
                  </a:lnTo>
                  <a:lnTo>
                    <a:pt x="499" y="361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04" name="Freeform 38"/>
            <p:cNvSpPr>
              <a:spLocks/>
            </p:cNvSpPr>
            <p:nvPr/>
          </p:nvSpPr>
          <p:spPr bwMode="auto">
            <a:xfrm>
              <a:off x="4611557" y="2706209"/>
              <a:ext cx="399171" cy="327044"/>
            </a:xfrm>
            <a:custGeom>
              <a:avLst/>
              <a:gdLst>
                <a:gd name="T0" fmla="*/ 87 w 1615"/>
                <a:gd name="T1" fmla="*/ 702 h 1326"/>
                <a:gd name="T2" fmla="*/ 139 w 1615"/>
                <a:gd name="T3" fmla="*/ 650 h 1326"/>
                <a:gd name="T4" fmla="*/ 256 w 1615"/>
                <a:gd name="T5" fmla="*/ 595 h 1326"/>
                <a:gd name="T6" fmla="*/ 301 w 1615"/>
                <a:gd name="T7" fmla="*/ 530 h 1326"/>
                <a:gd name="T8" fmla="*/ 309 w 1615"/>
                <a:gd name="T9" fmla="*/ 398 h 1326"/>
                <a:gd name="T10" fmla="*/ 390 w 1615"/>
                <a:gd name="T11" fmla="*/ 360 h 1326"/>
                <a:gd name="T12" fmla="*/ 458 w 1615"/>
                <a:gd name="T13" fmla="*/ 290 h 1326"/>
                <a:gd name="T14" fmla="*/ 520 w 1615"/>
                <a:gd name="T15" fmla="*/ 343 h 1326"/>
                <a:gd name="T16" fmla="*/ 603 w 1615"/>
                <a:gd name="T17" fmla="*/ 365 h 1326"/>
                <a:gd name="T18" fmla="*/ 679 w 1615"/>
                <a:gd name="T19" fmla="*/ 427 h 1326"/>
                <a:gd name="T20" fmla="*/ 690 w 1615"/>
                <a:gd name="T21" fmla="*/ 533 h 1326"/>
                <a:gd name="T22" fmla="*/ 710 w 1615"/>
                <a:gd name="T23" fmla="*/ 562 h 1326"/>
                <a:gd name="T24" fmla="*/ 759 w 1615"/>
                <a:gd name="T25" fmla="*/ 527 h 1326"/>
                <a:gd name="T26" fmla="*/ 836 w 1615"/>
                <a:gd name="T27" fmla="*/ 462 h 1326"/>
                <a:gd name="T28" fmla="*/ 921 w 1615"/>
                <a:gd name="T29" fmla="*/ 315 h 1326"/>
                <a:gd name="T30" fmla="*/ 966 w 1615"/>
                <a:gd name="T31" fmla="*/ 269 h 1326"/>
                <a:gd name="T32" fmla="*/ 993 w 1615"/>
                <a:gd name="T33" fmla="*/ 198 h 1326"/>
                <a:gd name="T34" fmla="*/ 1091 w 1615"/>
                <a:gd name="T35" fmla="*/ 98 h 1326"/>
                <a:gd name="T36" fmla="*/ 1162 w 1615"/>
                <a:gd name="T37" fmla="*/ 9 h 1326"/>
                <a:gd name="T38" fmla="*/ 1244 w 1615"/>
                <a:gd name="T39" fmla="*/ 55 h 1326"/>
                <a:gd name="T40" fmla="*/ 1343 w 1615"/>
                <a:gd name="T41" fmla="*/ 77 h 1326"/>
                <a:gd name="T42" fmla="*/ 1431 w 1615"/>
                <a:gd name="T43" fmla="*/ 109 h 1326"/>
                <a:gd name="T44" fmla="*/ 1501 w 1615"/>
                <a:gd name="T45" fmla="*/ 198 h 1326"/>
                <a:gd name="T46" fmla="*/ 1603 w 1615"/>
                <a:gd name="T47" fmla="*/ 296 h 1326"/>
                <a:gd name="T48" fmla="*/ 1580 w 1615"/>
                <a:gd name="T49" fmla="*/ 382 h 1326"/>
                <a:gd name="T50" fmla="*/ 1563 w 1615"/>
                <a:gd name="T51" fmla="*/ 467 h 1326"/>
                <a:gd name="T52" fmla="*/ 1556 w 1615"/>
                <a:gd name="T53" fmla="*/ 570 h 1326"/>
                <a:gd name="T54" fmla="*/ 1615 w 1615"/>
                <a:gd name="T55" fmla="*/ 660 h 1326"/>
                <a:gd name="T56" fmla="*/ 1347 w 1615"/>
                <a:gd name="T57" fmla="*/ 815 h 1326"/>
                <a:gd name="T58" fmla="*/ 1317 w 1615"/>
                <a:gd name="T59" fmla="*/ 936 h 1326"/>
                <a:gd name="T60" fmla="*/ 1332 w 1615"/>
                <a:gd name="T61" fmla="*/ 1032 h 1326"/>
                <a:gd name="T62" fmla="*/ 1376 w 1615"/>
                <a:gd name="T63" fmla="*/ 1124 h 1326"/>
                <a:gd name="T64" fmla="*/ 1254 w 1615"/>
                <a:gd name="T65" fmla="*/ 1183 h 1326"/>
                <a:gd name="T66" fmla="*/ 1190 w 1615"/>
                <a:gd name="T67" fmla="*/ 1217 h 1326"/>
                <a:gd name="T68" fmla="*/ 1142 w 1615"/>
                <a:gd name="T69" fmla="*/ 1172 h 1326"/>
                <a:gd name="T70" fmla="*/ 1093 w 1615"/>
                <a:gd name="T71" fmla="*/ 1197 h 1326"/>
                <a:gd name="T72" fmla="*/ 1027 w 1615"/>
                <a:gd name="T73" fmla="*/ 1269 h 1326"/>
                <a:gd name="T74" fmla="*/ 954 w 1615"/>
                <a:gd name="T75" fmla="*/ 1267 h 1326"/>
                <a:gd name="T76" fmla="*/ 867 w 1615"/>
                <a:gd name="T77" fmla="*/ 1325 h 1326"/>
                <a:gd name="T78" fmla="*/ 719 w 1615"/>
                <a:gd name="T79" fmla="*/ 1274 h 1326"/>
                <a:gd name="T80" fmla="*/ 659 w 1615"/>
                <a:gd name="T81" fmla="*/ 1215 h 1326"/>
                <a:gd name="T82" fmla="*/ 466 w 1615"/>
                <a:gd name="T83" fmla="*/ 1143 h 1326"/>
                <a:gd name="T84" fmla="*/ 426 w 1615"/>
                <a:gd name="T85" fmla="*/ 1096 h 1326"/>
                <a:gd name="T86" fmla="*/ 326 w 1615"/>
                <a:gd name="T87" fmla="*/ 1070 h 1326"/>
                <a:gd name="T88" fmla="*/ 260 w 1615"/>
                <a:gd name="T89" fmla="*/ 1092 h 1326"/>
                <a:gd name="T90" fmla="*/ 231 w 1615"/>
                <a:gd name="T91" fmla="*/ 1057 h 1326"/>
                <a:gd name="T92" fmla="*/ 193 w 1615"/>
                <a:gd name="T93" fmla="*/ 1109 h 1326"/>
                <a:gd name="T94" fmla="*/ 168 w 1615"/>
                <a:gd name="T95" fmla="*/ 1152 h 1326"/>
                <a:gd name="T96" fmla="*/ 186 w 1615"/>
                <a:gd name="T97" fmla="*/ 1255 h 1326"/>
                <a:gd name="T98" fmla="*/ 97 w 1615"/>
                <a:gd name="T99" fmla="*/ 1231 h 1326"/>
                <a:gd name="T100" fmla="*/ 45 w 1615"/>
                <a:gd name="T101" fmla="*/ 1126 h 1326"/>
                <a:gd name="T102" fmla="*/ 53 w 1615"/>
                <a:gd name="T103" fmla="*/ 1019 h 1326"/>
                <a:gd name="T104" fmla="*/ 75 w 1615"/>
                <a:gd name="T105" fmla="*/ 980 h 1326"/>
                <a:gd name="T106" fmla="*/ 60 w 1615"/>
                <a:gd name="T107" fmla="*/ 919 h 1326"/>
                <a:gd name="T108" fmla="*/ 48 w 1615"/>
                <a:gd name="T109" fmla="*/ 846 h 1326"/>
                <a:gd name="T110" fmla="*/ 15 w 1615"/>
                <a:gd name="T111" fmla="*/ 779 h 1326"/>
                <a:gd name="T112" fmla="*/ 20 w 1615"/>
                <a:gd name="T113" fmla="*/ 717 h 1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15" h="1326">
                  <a:moveTo>
                    <a:pt x="3" y="673"/>
                  </a:moveTo>
                  <a:lnTo>
                    <a:pt x="21" y="684"/>
                  </a:lnTo>
                  <a:lnTo>
                    <a:pt x="39" y="694"/>
                  </a:lnTo>
                  <a:lnTo>
                    <a:pt x="47" y="698"/>
                  </a:lnTo>
                  <a:lnTo>
                    <a:pt x="57" y="702"/>
                  </a:lnTo>
                  <a:lnTo>
                    <a:pt x="65" y="704"/>
                  </a:lnTo>
                  <a:lnTo>
                    <a:pt x="77" y="705"/>
                  </a:lnTo>
                  <a:lnTo>
                    <a:pt x="83" y="704"/>
                  </a:lnTo>
                  <a:lnTo>
                    <a:pt x="87" y="702"/>
                  </a:lnTo>
                  <a:lnTo>
                    <a:pt x="90" y="698"/>
                  </a:lnTo>
                  <a:lnTo>
                    <a:pt x="94" y="694"/>
                  </a:lnTo>
                  <a:lnTo>
                    <a:pt x="99" y="683"/>
                  </a:lnTo>
                  <a:lnTo>
                    <a:pt x="106" y="673"/>
                  </a:lnTo>
                  <a:lnTo>
                    <a:pt x="111" y="668"/>
                  </a:lnTo>
                  <a:lnTo>
                    <a:pt x="117" y="663"/>
                  </a:lnTo>
                  <a:lnTo>
                    <a:pt x="122" y="659"/>
                  </a:lnTo>
                  <a:lnTo>
                    <a:pt x="127" y="656"/>
                  </a:lnTo>
                  <a:lnTo>
                    <a:pt x="139" y="650"/>
                  </a:lnTo>
                  <a:lnTo>
                    <a:pt x="151" y="641"/>
                  </a:lnTo>
                  <a:lnTo>
                    <a:pt x="162" y="631"/>
                  </a:lnTo>
                  <a:lnTo>
                    <a:pt x="172" y="621"/>
                  </a:lnTo>
                  <a:lnTo>
                    <a:pt x="177" y="618"/>
                  </a:lnTo>
                  <a:lnTo>
                    <a:pt x="182" y="614"/>
                  </a:lnTo>
                  <a:lnTo>
                    <a:pt x="188" y="611"/>
                  </a:lnTo>
                  <a:lnTo>
                    <a:pt x="196" y="610"/>
                  </a:lnTo>
                  <a:lnTo>
                    <a:pt x="229" y="602"/>
                  </a:lnTo>
                  <a:lnTo>
                    <a:pt x="256" y="595"/>
                  </a:lnTo>
                  <a:lnTo>
                    <a:pt x="285" y="587"/>
                  </a:lnTo>
                  <a:lnTo>
                    <a:pt x="318" y="581"/>
                  </a:lnTo>
                  <a:lnTo>
                    <a:pt x="318" y="550"/>
                  </a:lnTo>
                  <a:lnTo>
                    <a:pt x="316" y="546"/>
                  </a:lnTo>
                  <a:lnTo>
                    <a:pt x="315" y="543"/>
                  </a:lnTo>
                  <a:lnTo>
                    <a:pt x="314" y="541"/>
                  </a:lnTo>
                  <a:lnTo>
                    <a:pt x="311" y="540"/>
                  </a:lnTo>
                  <a:lnTo>
                    <a:pt x="306" y="535"/>
                  </a:lnTo>
                  <a:lnTo>
                    <a:pt x="301" y="530"/>
                  </a:lnTo>
                  <a:lnTo>
                    <a:pt x="298" y="521"/>
                  </a:lnTo>
                  <a:lnTo>
                    <a:pt x="294" y="511"/>
                  </a:lnTo>
                  <a:lnTo>
                    <a:pt x="291" y="502"/>
                  </a:lnTo>
                  <a:lnTo>
                    <a:pt x="290" y="493"/>
                  </a:lnTo>
                  <a:lnTo>
                    <a:pt x="289" y="474"/>
                  </a:lnTo>
                  <a:lnTo>
                    <a:pt x="289" y="453"/>
                  </a:lnTo>
                  <a:lnTo>
                    <a:pt x="289" y="400"/>
                  </a:lnTo>
                  <a:lnTo>
                    <a:pt x="299" y="399"/>
                  </a:lnTo>
                  <a:lnTo>
                    <a:pt x="309" y="398"/>
                  </a:lnTo>
                  <a:lnTo>
                    <a:pt x="325" y="400"/>
                  </a:lnTo>
                  <a:lnTo>
                    <a:pt x="341" y="403"/>
                  </a:lnTo>
                  <a:lnTo>
                    <a:pt x="348" y="403"/>
                  </a:lnTo>
                  <a:lnTo>
                    <a:pt x="354" y="400"/>
                  </a:lnTo>
                  <a:lnTo>
                    <a:pt x="359" y="397"/>
                  </a:lnTo>
                  <a:lnTo>
                    <a:pt x="364" y="392"/>
                  </a:lnTo>
                  <a:lnTo>
                    <a:pt x="372" y="380"/>
                  </a:lnTo>
                  <a:lnTo>
                    <a:pt x="380" y="369"/>
                  </a:lnTo>
                  <a:lnTo>
                    <a:pt x="390" y="360"/>
                  </a:lnTo>
                  <a:lnTo>
                    <a:pt x="400" y="353"/>
                  </a:lnTo>
                  <a:lnTo>
                    <a:pt x="411" y="346"/>
                  </a:lnTo>
                  <a:lnTo>
                    <a:pt x="421" y="338"/>
                  </a:lnTo>
                  <a:lnTo>
                    <a:pt x="429" y="324"/>
                  </a:lnTo>
                  <a:lnTo>
                    <a:pt x="438" y="313"/>
                  </a:lnTo>
                  <a:lnTo>
                    <a:pt x="442" y="306"/>
                  </a:lnTo>
                  <a:lnTo>
                    <a:pt x="446" y="300"/>
                  </a:lnTo>
                  <a:lnTo>
                    <a:pt x="452" y="295"/>
                  </a:lnTo>
                  <a:lnTo>
                    <a:pt x="458" y="290"/>
                  </a:lnTo>
                  <a:lnTo>
                    <a:pt x="463" y="296"/>
                  </a:lnTo>
                  <a:lnTo>
                    <a:pt x="468" y="303"/>
                  </a:lnTo>
                  <a:lnTo>
                    <a:pt x="476" y="308"/>
                  </a:lnTo>
                  <a:lnTo>
                    <a:pt x="482" y="311"/>
                  </a:lnTo>
                  <a:lnTo>
                    <a:pt x="490" y="314"/>
                  </a:lnTo>
                  <a:lnTo>
                    <a:pt x="497" y="319"/>
                  </a:lnTo>
                  <a:lnTo>
                    <a:pt x="503" y="323"/>
                  </a:lnTo>
                  <a:lnTo>
                    <a:pt x="511" y="329"/>
                  </a:lnTo>
                  <a:lnTo>
                    <a:pt x="520" y="343"/>
                  </a:lnTo>
                  <a:lnTo>
                    <a:pt x="528" y="357"/>
                  </a:lnTo>
                  <a:lnTo>
                    <a:pt x="534" y="363"/>
                  </a:lnTo>
                  <a:lnTo>
                    <a:pt x="539" y="368"/>
                  </a:lnTo>
                  <a:lnTo>
                    <a:pt x="545" y="370"/>
                  </a:lnTo>
                  <a:lnTo>
                    <a:pt x="552" y="372"/>
                  </a:lnTo>
                  <a:lnTo>
                    <a:pt x="569" y="367"/>
                  </a:lnTo>
                  <a:lnTo>
                    <a:pt x="585" y="362"/>
                  </a:lnTo>
                  <a:lnTo>
                    <a:pt x="595" y="362"/>
                  </a:lnTo>
                  <a:lnTo>
                    <a:pt x="603" y="365"/>
                  </a:lnTo>
                  <a:lnTo>
                    <a:pt x="610" y="369"/>
                  </a:lnTo>
                  <a:lnTo>
                    <a:pt x="618" y="374"/>
                  </a:lnTo>
                  <a:lnTo>
                    <a:pt x="631" y="387"/>
                  </a:lnTo>
                  <a:lnTo>
                    <a:pt x="648" y="398"/>
                  </a:lnTo>
                  <a:lnTo>
                    <a:pt x="659" y="405"/>
                  </a:lnTo>
                  <a:lnTo>
                    <a:pt x="668" y="413"/>
                  </a:lnTo>
                  <a:lnTo>
                    <a:pt x="673" y="417"/>
                  </a:lnTo>
                  <a:lnTo>
                    <a:pt x="677" y="422"/>
                  </a:lnTo>
                  <a:lnTo>
                    <a:pt x="679" y="427"/>
                  </a:lnTo>
                  <a:lnTo>
                    <a:pt x="683" y="433"/>
                  </a:lnTo>
                  <a:lnTo>
                    <a:pt x="687" y="443"/>
                  </a:lnTo>
                  <a:lnTo>
                    <a:pt x="689" y="453"/>
                  </a:lnTo>
                  <a:lnTo>
                    <a:pt x="690" y="463"/>
                  </a:lnTo>
                  <a:lnTo>
                    <a:pt x="692" y="473"/>
                  </a:lnTo>
                  <a:lnTo>
                    <a:pt x="692" y="495"/>
                  </a:lnTo>
                  <a:lnTo>
                    <a:pt x="693" y="517"/>
                  </a:lnTo>
                  <a:lnTo>
                    <a:pt x="693" y="526"/>
                  </a:lnTo>
                  <a:lnTo>
                    <a:pt x="690" y="533"/>
                  </a:lnTo>
                  <a:lnTo>
                    <a:pt x="690" y="537"/>
                  </a:lnTo>
                  <a:lnTo>
                    <a:pt x="690" y="541"/>
                  </a:lnTo>
                  <a:lnTo>
                    <a:pt x="692" y="545"/>
                  </a:lnTo>
                  <a:lnTo>
                    <a:pt x="693" y="548"/>
                  </a:lnTo>
                  <a:lnTo>
                    <a:pt x="695" y="552"/>
                  </a:lnTo>
                  <a:lnTo>
                    <a:pt x="699" y="556"/>
                  </a:lnTo>
                  <a:lnTo>
                    <a:pt x="703" y="559"/>
                  </a:lnTo>
                  <a:lnTo>
                    <a:pt x="707" y="560"/>
                  </a:lnTo>
                  <a:lnTo>
                    <a:pt x="710" y="562"/>
                  </a:lnTo>
                  <a:lnTo>
                    <a:pt x="715" y="562"/>
                  </a:lnTo>
                  <a:lnTo>
                    <a:pt x="720" y="562"/>
                  </a:lnTo>
                  <a:lnTo>
                    <a:pt x="724" y="562"/>
                  </a:lnTo>
                  <a:lnTo>
                    <a:pt x="731" y="560"/>
                  </a:lnTo>
                  <a:lnTo>
                    <a:pt x="736" y="556"/>
                  </a:lnTo>
                  <a:lnTo>
                    <a:pt x="739" y="552"/>
                  </a:lnTo>
                  <a:lnTo>
                    <a:pt x="743" y="547"/>
                  </a:lnTo>
                  <a:lnTo>
                    <a:pt x="751" y="537"/>
                  </a:lnTo>
                  <a:lnTo>
                    <a:pt x="759" y="527"/>
                  </a:lnTo>
                  <a:lnTo>
                    <a:pt x="774" y="518"/>
                  </a:lnTo>
                  <a:lnTo>
                    <a:pt x="790" y="512"/>
                  </a:lnTo>
                  <a:lnTo>
                    <a:pt x="797" y="510"/>
                  </a:lnTo>
                  <a:lnTo>
                    <a:pt x="805" y="506"/>
                  </a:lnTo>
                  <a:lnTo>
                    <a:pt x="811" y="501"/>
                  </a:lnTo>
                  <a:lnTo>
                    <a:pt x="817" y="493"/>
                  </a:lnTo>
                  <a:lnTo>
                    <a:pt x="825" y="482"/>
                  </a:lnTo>
                  <a:lnTo>
                    <a:pt x="831" y="472"/>
                  </a:lnTo>
                  <a:lnTo>
                    <a:pt x="836" y="462"/>
                  </a:lnTo>
                  <a:lnTo>
                    <a:pt x="840" y="452"/>
                  </a:lnTo>
                  <a:lnTo>
                    <a:pt x="849" y="432"/>
                  </a:lnTo>
                  <a:lnTo>
                    <a:pt x="860" y="409"/>
                  </a:lnTo>
                  <a:lnTo>
                    <a:pt x="872" y="385"/>
                  </a:lnTo>
                  <a:lnTo>
                    <a:pt x="885" y="365"/>
                  </a:lnTo>
                  <a:lnTo>
                    <a:pt x="897" y="346"/>
                  </a:lnTo>
                  <a:lnTo>
                    <a:pt x="913" y="324"/>
                  </a:lnTo>
                  <a:lnTo>
                    <a:pt x="916" y="319"/>
                  </a:lnTo>
                  <a:lnTo>
                    <a:pt x="921" y="315"/>
                  </a:lnTo>
                  <a:lnTo>
                    <a:pt x="928" y="311"/>
                  </a:lnTo>
                  <a:lnTo>
                    <a:pt x="933" y="309"/>
                  </a:lnTo>
                  <a:lnTo>
                    <a:pt x="939" y="306"/>
                  </a:lnTo>
                  <a:lnTo>
                    <a:pt x="944" y="303"/>
                  </a:lnTo>
                  <a:lnTo>
                    <a:pt x="950" y="300"/>
                  </a:lnTo>
                  <a:lnTo>
                    <a:pt x="955" y="295"/>
                  </a:lnTo>
                  <a:lnTo>
                    <a:pt x="960" y="286"/>
                  </a:lnTo>
                  <a:lnTo>
                    <a:pt x="964" y="279"/>
                  </a:lnTo>
                  <a:lnTo>
                    <a:pt x="966" y="269"/>
                  </a:lnTo>
                  <a:lnTo>
                    <a:pt x="968" y="260"/>
                  </a:lnTo>
                  <a:lnTo>
                    <a:pt x="969" y="250"/>
                  </a:lnTo>
                  <a:lnTo>
                    <a:pt x="970" y="241"/>
                  </a:lnTo>
                  <a:lnTo>
                    <a:pt x="971" y="231"/>
                  </a:lnTo>
                  <a:lnTo>
                    <a:pt x="975" y="221"/>
                  </a:lnTo>
                  <a:lnTo>
                    <a:pt x="979" y="215"/>
                  </a:lnTo>
                  <a:lnTo>
                    <a:pt x="984" y="208"/>
                  </a:lnTo>
                  <a:lnTo>
                    <a:pt x="988" y="203"/>
                  </a:lnTo>
                  <a:lnTo>
                    <a:pt x="993" y="198"/>
                  </a:lnTo>
                  <a:lnTo>
                    <a:pt x="1003" y="191"/>
                  </a:lnTo>
                  <a:lnTo>
                    <a:pt x="1013" y="183"/>
                  </a:lnTo>
                  <a:lnTo>
                    <a:pt x="1024" y="177"/>
                  </a:lnTo>
                  <a:lnTo>
                    <a:pt x="1036" y="170"/>
                  </a:lnTo>
                  <a:lnTo>
                    <a:pt x="1047" y="161"/>
                  </a:lnTo>
                  <a:lnTo>
                    <a:pt x="1058" y="149"/>
                  </a:lnTo>
                  <a:lnTo>
                    <a:pt x="1071" y="133"/>
                  </a:lnTo>
                  <a:lnTo>
                    <a:pt x="1082" y="116"/>
                  </a:lnTo>
                  <a:lnTo>
                    <a:pt x="1091" y="98"/>
                  </a:lnTo>
                  <a:lnTo>
                    <a:pt x="1098" y="79"/>
                  </a:lnTo>
                  <a:lnTo>
                    <a:pt x="1112" y="40"/>
                  </a:lnTo>
                  <a:lnTo>
                    <a:pt x="1125" y="0"/>
                  </a:lnTo>
                  <a:lnTo>
                    <a:pt x="1128" y="3"/>
                  </a:lnTo>
                  <a:lnTo>
                    <a:pt x="1132" y="5"/>
                  </a:lnTo>
                  <a:lnTo>
                    <a:pt x="1136" y="6"/>
                  </a:lnTo>
                  <a:lnTo>
                    <a:pt x="1141" y="8"/>
                  </a:lnTo>
                  <a:lnTo>
                    <a:pt x="1151" y="8"/>
                  </a:lnTo>
                  <a:lnTo>
                    <a:pt x="1162" y="9"/>
                  </a:lnTo>
                  <a:lnTo>
                    <a:pt x="1175" y="13"/>
                  </a:lnTo>
                  <a:lnTo>
                    <a:pt x="1185" y="15"/>
                  </a:lnTo>
                  <a:lnTo>
                    <a:pt x="1195" y="20"/>
                  </a:lnTo>
                  <a:lnTo>
                    <a:pt x="1206" y="25"/>
                  </a:lnTo>
                  <a:lnTo>
                    <a:pt x="1215" y="30"/>
                  </a:lnTo>
                  <a:lnTo>
                    <a:pt x="1224" y="35"/>
                  </a:lnTo>
                  <a:lnTo>
                    <a:pt x="1231" y="42"/>
                  </a:lnTo>
                  <a:lnTo>
                    <a:pt x="1239" y="49"/>
                  </a:lnTo>
                  <a:lnTo>
                    <a:pt x="1244" y="55"/>
                  </a:lnTo>
                  <a:lnTo>
                    <a:pt x="1248" y="60"/>
                  </a:lnTo>
                  <a:lnTo>
                    <a:pt x="1253" y="65"/>
                  </a:lnTo>
                  <a:lnTo>
                    <a:pt x="1259" y="69"/>
                  </a:lnTo>
                  <a:lnTo>
                    <a:pt x="1273" y="70"/>
                  </a:lnTo>
                  <a:lnTo>
                    <a:pt x="1287" y="70"/>
                  </a:lnTo>
                  <a:lnTo>
                    <a:pt x="1319" y="70"/>
                  </a:lnTo>
                  <a:lnTo>
                    <a:pt x="1328" y="70"/>
                  </a:lnTo>
                  <a:lnTo>
                    <a:pt x="1335" y="73"/>
                  </a:lnTo>
                  <a:lnTo>
                    <a:pt x="1343" y="77"/>
                  </a:lnTo>
                  <a:lnTo>
                    <a:pt x="1349" y="80"/>
                  </a:lnTo>
                  <a:lnTo>
                    <a:pt x="1363" y="89"/>
                  </a:lnTo>
                  <a:lnTo>
                    <a:pt x="1378" y="98"/>
                  </a:lnTo>
                  <a:lnTo>
                    <a:pt x="1387" y="102"/>
                  </a:lnTo>
                  <a:lnTo>
                    <a:pt x="1396" y="103"/>
                  </a:lnTo>
                  <a:lnTo>
                    <a:pt x="1404" y="106"/>
                  </a:lnTo>
                  <a:lnTo>
                    <a:pt x="1413" y="106"/>
                  </a:lnTo>
                  <a:lnTo>
                    <a:pt x="1422" y="107"/>
                  </a:lnTo>
                  <a:lnTo>
                    <a:pt x="1431" y="109"/>
                  </a:lnTo>
                  <a:lnTo>
                    <a:pt x="1440" y="112"/>
                  </a:lnTo>
                  <a:lnTo>
                    <a:pt x="1448" y="117"/>
                  </a:lnTo>
                  <a:lnTo>
                    <a:pt x="1453" y="122"/>
                  </a:lnTo>
                  <a:lnTo>
                    <a:pt x="1458" y="128"/>
                  </a:lnTo>
                  <a:lnTo>
                    <a:pt x="1461" y="136"/>
                  </a:lnTo>
                  <a:lnTo>
                    <a:pt x="1465" y="143"/>
                  </a:lnTo>
                  <a:lnTo>
                    <a:pt x="1476" y="162"/>
                  </a:lnTo>
                  <a:lnTo>
                    <a:pt x="1489" y="180"/>
                  </a:lnTo>
                  <a:lnTo>
                    <a:pt x="1501" y="198"/>
                  </a:lnTo>
                  <a:lnTo>
                    <a:pt x="1512" y="215"/>
                  </a:lnTo>
                  <a:lnTo>
                    <a:pt x="1524" y="230"/>
                  </a:lnTo>
                  <a:lnTo>
                    <a:pt x="1536" y="242"/>
                  </a:lnTo>
                  <a:lnTo>
                    <a:pt x="1549" y="256"/>
                  </a:lnTo>
                  <a:lnTo>
                    <a:pt x="1563" y="267"/>
                  </a:lnTo>
                  <a:lnTo>
                    <a:pt x="1579" y="280"/>
                  </a:lnTo>
                  <a:lnTo>
                    <a:pt x="1598" y="291"/>
                  </a:lnTo>
                  <a:lnTo>
                    <a:pt x="1600" y="294"/>
                  </a:lnTo>
                  <a:lnTo>
                    <a:pt x="1603" y="296"/>
                  </a:lnTo>
                  <a:lnTo>
                    <a:pt x="1599" y="310"/>
                  </a:lnTo>
                  <a:lnTo>
                    <a:pt x="1598" y="323"/>
                  </a:lnTo>
                  <a:lnTo>
                    <a:pt x="1596" y="336"/>
                  </a:lnTo>
                  <a:lnTo>
                    <a:pt x="1594" y="350"/>
                  </a:lnTo>
                  <a:lnTo>
                    <a:pt x="1594" y="357"/>
                  </a:lnTo>
                  <a:lnTo>
                    <a:pt x="1591" y="363"/>
                  </a:lnTo>
                  <a:lnTo>
                    <a:pt x="1589" y="368"/>
                  </a:lnTo>
                  <a:lnTo>
                    <a:pt x="1586" y="373"/>
                  </a:lnTo>
                  <a:lnTo>
                    <a:pt x="1580" y="382"/>
                  </a:lnTo>
                  <a:lnTo>
                    <a:pt x="1574" y="390"/>
                  </a:lnTo>
                  <a:lnTo>
                    <a:pt x="1566" y="399"/>
                  </a:lnTo>
                  <a:lnTo>
                    <a:pt x="1560" y="408"/>
                  </a:lnTo>
                  <a:lnTo>
                    <a:pt x="1559" y="413"/>
                  </a:lnTo>
                  <a:lnTo>
                    <a:pt x="1556" y="418"/>
                  </a:lnTo>
                  <a:lnTo>
                    <a:pt x="1555" y="423"/>
                  </a:lnTo>
                  <a:lnTo>
                    <a:pt x="1555" y="429"/>
                  </a:lnTo>
                  <a:lnTo>
                    <a:pt x="1559" y="448"/>
                  </a:lnTo>
                  <a:lnTo>
                    <a:pt x="1563" y="467"/>
                  </a:lnTo>
                  <a:lnTo>
                    <a:pt x="1563" y="479"/>
                  </a:lnTo>
                  <a:lnTo>
                    <a:pt x="1561" y="491"/>
                  </a:lnTo>
                  <a:lnTo>
                    <a:pt x="1559" y="501"/>
                  </a:lnTo>
                  <a:lnTo>
                    <a:pt x="1556" y="512"/>
                  </a:lnTo>
                  <a:lnTo>
                    <a:pt x="1554" y="522"/>
                  </a:lnTo>
                  <a:lnTo>
                    <a:pt x="1551" y="533"/>
                  </a:lnTo>
                  <a:lnTo>
                    <a:pt x="1550" y="545"/>
                  </a:lnTo>
                  <a:lnTo>
                    <a:pt x="1550" y="557"/>
                  </a:lnTo>
                  <a:lnTo>
                    <a:pt x="1556" y="570"/>
                  </a:lnTo>
                  <a:lnTo>
                    <a:pt x="1565" y="584"/>
                  </a:lnTo>
                  <a:lnTo>
                    <a:pt x="1570" y="595"/>
                  </a:lnTo>
                  <a:lnTo>
                    <a:pt x="1574" y="606"/>
                  </a:lnTo>
                  <a:lnTo>
                    <a:pt x="1579" y="618"/>
                  </a:lnTo>
                  <a:lnTo>
                    <a:pt x="1584" y="626"/>
                  </a:lnTo>
                  <a:lnTo>
                    <a:pt x="1590" y="636"/>
                  </a:lnTo>
                  <a:lnTo>
                    <a:pt x="1596" y="644"/>
                  </a:lnTo>
                  <a:lnTo>
                    <a:pt x="1605" y="653"/>
                  </a:lnTo>
                  <a:lnTo>
                    <a:pt x="1615" y="660"/>
                  </a:lnTo>
                  <a:lnTo>
                    <a:pt x="1420" y="830"/>
                  </a:lnTo>
                  <a:lnTo>
                    <a:pt x="1403" y="823"/>
                  </a:lnTo>
                  <a:lnTo>
                    <a:pt x="1388" y="818"/>
                  </a:lnTo>
                  <a:lnTo>
                    <a:pt x="1379" y="817"/>
                  </a:lnTo>
                  <a:lnTo>
                    <a:pt x="1372" y="815"/>
                  </a:lnTo>
                  <a:lnTo>
                    <a:pt x="1363" y="813"/>
                  </a:lnTo>
                  <a:lnTo>
                    <a:pt x="1354" y="813"/>
                  </a:lnTo>
                  <a:lnTo>
                    <a:pt x="1351" y="813"/>
                  </a:lnTo>
                  <a:lnTo>
                    <a:pt x="1347" y="815"/>
                  </a:lnTo>
                  <a:lnTo>
                    <a:pt x="1344" y="817"/>
                  </a:lnTo>
                  <a:lnTo>
                    <a:pt x="1343" y="818"/>
                  </a:lnTo>
                  <a:lnTo>
                    <a:pt x="1339" y="825"/>
                  </a:lnTo>
                  <a:lnTo>
                    <a:pt x="1338" y="833"/>
                  </a:lnTo>
                  <a:lnTo>
                    <a:pt x="1338" y="851"/>
                  </a:lnTo>
                  <a:lnTo>
                    <a:pt x="1335" y="868"/>
                  </a:lnTo>
                  <a:lnTo>
                    <a:pt x="1327" y="897"/>
                  </a:lnTo>
                  <a:lnTo>
                    <a:pt x="1319" y="924"/>
                  </a:lnTo>
                  <a:lnTo>
                    <a:pt x="1317" y="936"/>
                  </a:lnTo>
                  <a:lnTo>
                    <a:pt x="1314" y="950"/>
                  </a:lnTo>
                  <a:lnTo>
                    <a:pt x="1312" y="964"/>
                  </a:lnTo>
                  <a:lnTo>
                    <a:pt x="1312" y="980"/>
                  </a:lnTo>
                  <a:lnTo>
                    <a:pt x="1313" y="990"/>
                  </a:lnTo>
                  <a:lnTo>
                    <a:pt x="1314" y="999"/>
                  </a:lnTo>
                  <a:lnTo>
                    <a:pt x="1317" y="1008"/>
                  </a:lnTo>
                  <a:lnTo>
                    <a:pt x="1322" y="1017"/>
                  </a:lnTo>
                  <a:lnTo>
                    <a:pt x="1325" y="1024"/>
                  </a:lnTo>
                  <a:lnTo>
                    <a:pt x="1332" y="1032"/>
                  </a:lnTo>
                  <a:lnTo>
                    <a:pt x="1338" y="1038"/>
                  </a:lnTo>
                  <a:lnTo>
                    <a:pt x="1344" y="1045"/>
                  </a:lnTo>
                  <a:lnTo>
                    <a:pt x="1358" y="1058"/>
                  </a:lnTo>
                  <a:lnTo>
                    <a:pt x="1373" y="1072"/>
                  </a:lnTo>
                  <a:lnTo>
                    <a:pt x="1379" y="1079"/>
                  </a:lnTo>
                  <a:lnTo>
                    <a:pt x="1387" y="1087"/>
                  </a:lnTo>
                  <a:lnTo>
                    <a:pt x="1393" y="1096"/>
                  </a:lnTo>
                  <a:lnTo>
                    <a:pt x="1399" y="1104"/>
                  </a:lnTo>
                  <a:lnTo>
                    <a:pt x="1376" y="1124"/>
                  </a:lnTo>
                  <a:lnTo>
                    <a:pt x="1357" y="1143"/>
                  </a:lnTo>
                  <a:lnTo>
                    <a:pt x="1347" y="1152"/>
                  </a:lnTo>
                  <a:lnTo>
                    <a:pt x="1335" y="1161"/>
                  </a:lnTo>
                  <a:lnTo>
                    <a:pt x="1324" y="1167"/>
                  </a:lnTo>
                  <a:lnTo>
                    <a:pt x="1309" y="1172"/>
                  </a:lnTo>
                  <a:lnTo>
                    <a:pt x="1294" y="1176"/>
                  </a:lnTo>
                  <a:lnTo>
                    <a:pt x="1281" y="1177"/>
                  </a:lnTo>
                  <a:lnTo>
                    <a:pt x="1268" y="1178"/>
                  </a:lnTo>
                  <a:lnTo>
                    <a:pt x="1254" y="1183"/>
                  </a:lnTo>
                  <a:lnTo>
                    <a:pt x="1245" y="1187"/>
                  </a:lnTo>
                  <a:lnTo>
                    <a:pt x="1238" y="1192"/>
                  </a:lnTo>
                  <a:lnTo>
                    <a:pt x="1231" y="1198"/>
                  </a:lnTo>
                  <a:lnTo>
                    <a:pt x="1225" y="1205"/>
                  </a:lnTo>
                  <a:lnTo>
                    <a:pt x="1219" y="1210"/>
                  </a:lnTo>
                  <a:lnTo>
                    <a:pt x="1212" y="1214"/>
                  </a:lnTo>
                  <a:lnTo>
                    <a:pt x="1205" y="1216"/>
                  </a:lnTo>
                  <a:lnTo>
                    <a:pt x="1195" y="1217"/>
                  </a:lnTo>
                  <a:lnTo>
                    <a:pt x="1190" y="1217"/>
                  </a:lnTo>
                  <a:lnTo>
                    <a:pt x="1185" y="1216"/>
                  </a:lnTo>
                  <a:lnTo>
                    <a:pt x="1181" y="1214"/>
                  </a:lnTo>
                  <a:lnTo>
                    <a:pt x="1176" y="1210"/>
                  </a:lnTo>
                  <a:lnTo>
                    <a:pt x="1170" y="1202"/>
                  </a:lnTo>
                  <a:lnTo>
                    <a:pt x="1164" y="1193"/>
                  </a:lnTo>
                  <a:lnTo>
                    <a:pt x="1157" y="1185"/>
                  </a:lnTo>
                  <a:lnTo>
                    <a:pt x="1151" y="1177"/>
                  </a:lnTo>
                  <a:lnTo>
                    <a:pt x="1147" y="1175"/>
                  </a:lnTo>
                  <a:lnTo>
                    <a:pt x="1142" y="1172"/>
                  </a:lnTo>
                  <a:lnTo>
                    <a:pt x="1137" y="1171"/>
                  </a:lnTo>
                  <a:lnTo>
                    <a:pt x="1132" y="1170"/>
                  </a:lnTo>
                  <a:lnTo>
                    <a:pt x="1123" y="1171"/>
                  </a:lnTo>
                  <a:lnTo>
                    <a:pt x="1117" y="1172"/>
                  </a:lnTo>
                  <a:lnTo>
                    <a:pt x="1111" y="1176"/>
                  </a:lnTo>
                  <a:lnTo>
                    <a:pt x="1105" y="1180"/>
                  </a:lnTo>
                  <a:lnTo>
                    <a:pt x="1101" y="1185"/>
                  </a:lnTo>
                  <a:lnTo>
                    <a:pt x="1096" y="1191"/>
                  </a:lnTo>
                  <a:lnTo>
                    <a:pt x="1093" y="1197"/>
                  </a:lnTo>
                  <a:lnTo>
                    <a:pt x="1089" y="1205"/>
                  </a:lnTo>
                  <a:lnTo>
                    <a:pt x="1086" y="1221"/>
                  </a:lnTo>
                  <a:lnTo>
                    <a:pt x="1082" y="1239"/>
                  </a:lnTo>
                  <a:lnTo>
                    <a:pt x="1081" y="1256"/>
                  </a:lnTo>
                  <a:lnTo>
                    <a:pt x="1079" y="1274"/>
                  </a:lnTo>
                  <a:lnTo>
                    <a:pt x="1053" y="1274"/>
                  </a:lnTo>
                  <a:lnTo>
                    <a:pt x="1043" y="1272"/>
                  </a:lnTo>
                  <a:lnTo>
                    <a:pt x="1034" y="1271"/>
                  </a:lnTo>
                  <a:lnTo>
                    <a:pt x="1027" y="1269"/>
                  </a:lnTo>
                  <a:lnTo>
                    <a:pt x="1018" y="1265"/>
                  </a:lnTo>
                  <a:lnTo>
                    <a:pt x="1010" y="1262"/>
                  </a:lnTo>
                  <a:lnTo>
                    <a:pt x="1003" y="1260"/>
                  </a:lnTo>
                  <a:lnTo>
                    <a:pt x="994" y="1257"/>
                  </a:lnTo>
                  <a:lnTo>
                    <a:pt x="984" y="1257"/>
                  </a:lnTo>
                  <a:lnTo>
                    <a:pt x="975" y="1257"/>
                  </a:lnTo>
                  <a:lnTo>
                    <a:pt x="968" y="1260"/>
                  </a:lnTo>
                  <a:lnTo>
                    <a:pt x="960" y="1264"/>
                  </a:lnTo>
                  <a:lnTo>
                    <a:pt x="954" y="1267"/>
                  </a:lnTo>
                  <a:lnTo>
                    <a:pt x="941" y="1279"/>
                  </a:lnTo>
                  <a:lnTo>
                    <a:pt x="931" y="1291"/>
                  </a:lnTo>
                  <a:lnTo>
                    <a:pt x="920" y="1304"/>
                  </a:lnTo>
                  <a:lnTo>
                    <a:pt x="909" y="1315"/>
                  </a:lnTo>
                  <a:lnTo>
                    <a:pt x="901" y="1320"/>
                  </a:lnTo>
                  <a:lnTo>
                    <a:pt x="895" y="1323"/>
                  </a:lnTo>
                  <a:lnTo>
                    <a:pt x="886" y="1325"/>
                  </a:lnTo>
                  <a:lnTo>
                    <a:pt x="879" y="1326"/>
                  </a:lnTo>
                  <a:lnTo>
                    <a:pt x="867" y="1325"/>
                  </a:lnTo>
                  <a:lnTo>
                    <a:pt x="859" y="1321"/>
                  </a:lnTo>
                  <a:lnTo>
                    <a:pt x="850" y="1316"/>
                  </a:lnTo>
                  <a:lnTo>
                    <a:pt x="843" y="1310"/>
                  </a:lnTo>
                  <a:lnTo>
                    <a:pt x="830" y="1295"/>
                  </a:lnTo>
                  <a:lnTo>
                    <a:pt x="815" y="1279"/>
                  </a:lnTo>
                  <a:lnTo>
                    <a:pt x="738" y="1279"/>
                  </a:lnTo>
                  <a:lnTo>
                    <a:pt x="732" y="1278"/>
                  </a:lnTo>
                  <a:lnTo>
                    <a:pt x="726" y="1276"/>
                  </a:lnTo>
                  <a:lnTo>
                    <a:pt x="719" y="1274"/>
                  </a:lnTo>
                  <a:lnTo>
                    <a:pt x="714" y="1270"/>
                  </a:lnTo>
                  <a:lnTo>
                    <a:pt x="705" y="1262"/>
                  </a:lnTo>
                  <a:lnTo>
                    <a:pt x="698" y="1252"/>
                  </a:lnTo>
                  <a:lnTo>
                    <a:pt x="689" y="1241"/>
                  </a:lnTo>
                  <a:lnTo>
                    <a:pt x="682" y="1231"/>
                  </a:lnTo>
                  <a:lnTo>
                    <a:pt x="677" y="1226"/>
                  </a:lnTo>
                  <a:lnTo>
                    <a:pt x="672" y="1222"/>
                  </a:lnTo>
                  <a:lnTo>
                    <a:pt x="665" y="1219"/>
                  </a:lnTo>
                  <a:lnTo>
                    <a:pt x="659" y="1215"/>
                  </a:lnTo>
                  <a:lnTo>
                    <a:pt x="630" y="1203"/>
                  </a:lnTo>
                  <a:lnTo>
                    <a:pt x="605" y="1192"/>
                  </a:lnTo>
                  <a:lnTo>
                    <a:pt x="579" y="1181"/>
                  </a:lnTo>
                  <a:lnTo>
                    <a:pt x="550" y="1170"/>
                  </a:lnTo>
                  <a:lnTo>
                    <a:pt x="521" y="1162"/>
                  </a:lnTo>
                  <a:lnTo>
                    <a:pt x="495" y="1156"/>
                  </a:lnTo>
                  <a:lnTo>
                    <a:pt x="482" y="1152"/>
                  </a:lnTo>
                  <a:lnTo>
                    <a:pt x="471" y="1146"/>
                  </a:lnTo>
                  <a:lnTo>
                    <a:pt x="466" y="1143"/>
                  </a:lnTo>
                  <a:lnTo>
                    <a:pt x="459" y="1138"/>
                  </a:lnTo>
                  <a:lnTo>
                    <a:pt x="454" y="1133"/>
                  </a:lnTo>
                  <a:lnTo>
                    <a:pt x="449" y="1128"/>
                  </a:lnTo>
                  <a:lnTo>
                    <a:pt x="444" y="1118"/>
                  </a:lnTo>
                  <a:lnTo>
                    <a:pt x="439" y="1108"/>
                  </a:lnTo>
                  <a:lnTo>
                    <a:pt x="437" y="1104"/>
                  </a:lnTo>
                  <a:lnTo>
                    <a:pt x="434" y="1101"/>
                  </a:lnTo>
                  <a:lnTo>
                    <a:pt x="431" y="1098"/>
                  </a:lnTo>
                  <a:lnTo>
                    <a:pt x="426" y="1096"/>
                  </a:lnTo>
                  <a:lnTo>
                    <a:pt x="408" y="1094"/>
                  </a:lnTo>
                  <a:lnTo>
                    <a:pt x="392" y="1091"/>
                  </a:lnTo>
                  <a:lnTo>
                    <a:pt x="378" y="1083"/>
                  </a:lnTo>
                  <a:lnTo>
                    <a:pt x="365" y="1077"/>
                  </a:lnTo>
                  <a:lnTo>
                    <a:pt x="358" y="1074"/>
                  </a:lnTo>
                  <a:lnTo>
                    <a:pt x="352" y="1072"/>
                  </a:lnTo>
                  <a:lnTo>
                    <a:pt x="344" y="1070"/>
                  </a:lnTo>
                  <a:lnTo>
                    <a:pt x="336" y="1069"/>
                  </a:lnTo>
                  <a:lnTo>
                    <a:pt x="326" y="1070"/>
                  </a:lnTo>
                  <a:lnTo>
                    <a:pt x="318" y="1073"/>
                  </a:lnTo>
                  <a:lnTo>
                    <a:pt x="309" y="1077"/>
                  </a:lnTo>
                  <a:lnTo>
                    <a:pt x="301" y="1082"/>
                  </a:lnTo>
                  <a:lnTo>
                    <a:pt x="294" y="1086"/>
                  </a:lnTo>
                  <a:lnTo>
                    <a:pt x="286" y="1089"/>
                  </a:lnTo>
                  <a:lnTo>
                    <a:pt x="277" y="1092"/>
                  </a:lnTo>
                  <a:lnTo>
                    <a:pt x="267" y="1093"/>
                  </a:lnTo>
                  <a:lnTo>
                    <a:pt x="264" y="1093"/>
                  </a:lnTo>
                  <a:lnTo>
                    <a:pt x="260" y="1092"/>
                  </a:lnTo>
                  <a:lnTo>
                    <a:pt x="257" y="1091"/>
                  </a:lnTo>
                  <a:lnTo>
                    <a:pt x="255" y="1088"/>
                  </a:lnTo>
                  <a:lnTo>
                    <a:pt x="251" y="1082"/>
                  </a:lnTo>
                  <a:lnTo>
                    <a:pt x="247" y="1075"/>
                  </a:lnTo>
                  <a:lnTo>
                    <a:pt x="244" y="1068"/>
                  </a:lnTo>
                  <a:lnTo>
                    <a:pt x="240" y="1062"/>
                  </a:lnTo>
                  <a:lnTo>
                    <a:pt x="237" y="1059"/>
                  </a:lnTo>
                  <a:lnTo>
                    <a:pt x="235" y="1058"/>
                  </a:lnTo>
                  <a:lnTo>
                    <a:pt x="231" y="1057"/>
                  </a:lnTo>
                  <a:lnTo>
                    <a:pt x="227" y="1057"/>
                  </a:lnTo>
                  <a:lnTo>
                    <a:pt x="224" y="1057"/>
                  </a:lnTo>
                  <a:lnTo>
                    <a:pt x="220" y="1058"/>
                  </a:lnTo>
                  <a:lnTo>
                    <a:pt x="216" y="1059"/>
                  </a:lnTo>
                  <a:lnTo>
                    <a:pt x="212" y="1062"/>
                  </a:lnTo>
                  <a:lnTo>
                    <a:pt x="207" y="1067"/>
                  </a:lnTo>
                  <a:lnTo>
                    <a:pt x="203" y="1074"/>
                  </a:lnTo>
                  <a:lnTo>
                    <a:pt x="198" y="1092"/>
                  </a:lnTo>
                  <a:lnTo>
                    <a:pt x="193" y="1109"/>
                  </a:lnTo>
                  <a:lnTo>
                    <a:pt x="191" y="1114"/>
                  </a:lnTo>
                  <a:lnTo>
                    <a:pt x="187" y="1118"/>
                  </a:lnTo>
                  <a:lnTo>
                    <a:pt x="183" y="1121"/>
                  </a:lnTo>
                  <a:lnTo>
                    <a:pt x="178" y="1123"/>
                  </a:lnTo>
                  <a:lnTo>
                    <a:pt x="175" y="1126"/>
                  </a:lnTo>
                  <a:lnTo>
                    <a:pt x="171" y="1129"/>
                  </a:lnTo>
                  <a:lnTo>
                    <a:pt x="168" y="1133"/>
                  </a:lnTo>
                  <a:lnTo>
                    <a:pt x="167" y="1138"/>
                  </a:lnTo>
                  <a:lnTo>
                    <a:pt x="168" y="1152"/>
                  </a:lnTo>
                  <a:lnTo>
                    <a:pt x="171" y="1165"/>
                  </a:lnTo>
                  <a:lnTo>
                    <a:pt x="175" y="1175"/>
                  </a:lnTo>
                  <a:lnTo>
                    <a:pt x="180" y="1186"/>
                  </a:lnTo>
                  <a:lnTo>
                    <a:pt x="185" y="1197"/>
                  </a:lnTo>
                  <a:lnTo>
                    <a:pt x="190" y="1207"/>
                  </a:lnTo>
                  <a:lnTo>
                    <a:pt x="192" y="1220"/>
                  </a:lnTo>
                  <a:lnTo>
                    <a:pt x="193" y="1234"/>
                  </a:lnTo>
                  <a:lnTo>
                    <a:pt x="191" y="1245"/>
                  </a:lnTo>
                  <a:lnTo>
                    <a:pt x="186" y="1255"/>
                  </a:lnTo>
                  <a:lnTo>
                    <a:pt x="163" y="1252"/>
                  </a:lnTo>
                  <a:lnTo>
                    <a:pt x="143" y="1252"/>
                  </a:lnTo>
                  <a:lnTo>
                    <a:pt x="134" y="1251"/>
                  </a:lnTo>
                  <a:lnTo>
                    <a:pt x="124" y="1250"/>
                  </a:lnTo>
                  <a:lnTo>
                    <a:pt x="116" y="1246"/>
                  </a:lnTo>
                  <a:lnTo>
                    <a:pt x="106" y="1241"/>
                  </a:lnTo>
                  <a:lnTo>
                    <a:pt x="102" y="1239"/>
                  </a:lnTo>
                  <a:lnTo>
                    <a:pt x="99" y="1235"/>
                  </a:lnTo>
                  <a:lnTo>
                    <a:pt x="97" y="1231"/>
                  </a:lnTo>
                  <a:lnTo>
                    <a:pt x="96" y="1227"/>
                  </a:lnTo>
                  <a:lnTo>
                    <a:pt x="92" y="1219"/>
                  </a:lnTo>
                  <a:lnTo>
                    <a:pt x="88" y="1210"/>
                  </a:lnTo>
                  <a:lnTo>
                    <a:pt x="73" y="1190"/>
                  </a:lnTo>
                  <a:lnTo>
                    <a:pt x="62" y="1170"/>
                  </a:lnTo>
                  <a:lnTo>
                    <a:pt x="57" y="1160"/>
                  </a:lnTo>
                  <a:lnTo>
                    <a:pt x="53" y="1150"/>
                  </a:lnTo>
                  <a:lnTo>
                    <a:pt x="49" y="1137"/>
                  </a:lnTo>
                  <a:lnTo>
                    <a:pt x="45" y="1126"/>
                  </a:lnTo>
                  <a:lnTo>
                    <a:pt x="45" y="1126"/>
                  </a:lnTo>
                  <a:lnTo>
                    <a:pt x="40" y="1116"/>
                  </a:lnTo>
                  <a:lnTo>
                    <a:pt x="38" y="1107"/>
                  </a:lnTo>
                  <a:lnTo>
                    <a:pt x="38" y="1086"/>
                  </a:lnTo>
                  <a:lnTo>
                    <a:pt x="39" y="1067"/>
                  </a:lnTo>
                  <a:lnTo>
                    <a:pt x="43" y="1048"/>
                  </a:lnTo>
                  <a:lnTo>
                    <a:pt x="48" y="1028"/>
                  </a:lnTo>
                  <a:lnTo>
                    <a:pt x="50" y="1023"/>
                  </a:lnTo>
                  <a:lnTo>
                    <a:pt x="53" y="1019"/>
                  </a:lnTo>
                  <a:lnTo>
                    <a:pt x="55" y="1017"/>
                  </a:lnTo>
                  <a:lnTo>
                    <a:pt x="60" y="1015"/>
                  </a:lnTo>
                  <a:lnTo>
                    <a:pt x="68" y="1010"/>
                  </a:lnTo>
                  <a:lnTo>
                    <a:pt x="74" y="1004"/>
                  </a:lnTo>
                  <a:lnTo>
                    <a:pt x="77" y="1000"/>
                  </a:lnTo>
                  <a:lnTo>
                    <a:pt x="77" y="996"/>
                  </a:lnTo>
                  <a:lnTo>
                    <a:pt x="77" y="993"/>
                  </a:lnTo>
                  <a:lnTo>
                    <a:pt x="77" y="989"/>
                  </a:lnTo>
                  <a:lnTo>
                    <a:pt x="75" y="980"/>
                  </a:lnTo>
                  <a:lnTo>
                    <a:pt x="74" y="971"/>
                  </a:lnTo>
                  <a:lnTo>
                    <a:pt x="80" y="959"/>
                  </a:lnTo>
                  <a:lnTo>
                    <a:pt x="88" y="945"/>
                  </a:lnTo>
                  <a:lnTo>
                    <a:pt x="87" y="940"/>
                  </a:lnTo>
                  <a:lnTo>
                    <a:pt x="84" y="936"/>
                  </a:lnTo>
                  <a:lnTo>
                    <a:pt x="82" y="934"/>
                  </a:lnTo>
                  <a:lnTo>
                    <a:pt x="77" y="931"/>
                  </a:lnTo>
                  <a:lnTo>
                    <a:pt x="68" y="926"/>
                  </a:lnTo>
                  <a:lnTo>
                    <a:pt x="60" y="919"/>
                  </a:lnTo>
                  <a:lnTo>
                    <a:pt x="58" y="911"/>
                  </a:lnTo>
                  <a:lnTo>
                    <a:pt x="55" y="904"/>
                  </a:lnTo>
                  <a:lnTo>
                    <a:pt x="55" y="896"/>
                  </a:lnTo>
                  <a:lnTo>
                    <a:pt x="55" y="889"/>
                  </a:lnTo>
                  <a:lnTo>
                    <a:pt x="57" y="880"/>
                  </a:lnTo>
                  <a:lnTo>
                    <a:pt x="57" y="872"/>
                  </a:lnTo>
                  <a:lnTo>
                    <a:pt x="55" y="863"/>
                  </a:lnTo>
                  <a:lnTo>
                    <a:pt x="53" y="856"/>
                  </a:lnTo>
                  <a:lnTo>
                    <a:pt x="48" y="846"/>
                  </a:lnTo>
                  <a:lnTo>
                    <a:pt x="42" y="838"/>
                  </a:lnTo>
                  <a:lnTo>
                    <a:pt x="35" y="831"/>
                  </a:lnTo>
                  <a:lnTo>
                    <a:pt x="29" y="825"/>
                  </a:lnTo>
                  <a:lnTo>
                    <a:pt x="23" y="818"/>
                  </a:lnTo>
                  <a:lnTo>
                    <a:pt x="18" y="811"/>
                  </a:lnTo>
                  <a:lnTo>
                    <a:pt x="15" y="802"/>
                  </a:lnTo>
                  <a:lnTo>
                    <a:pt x="14" y="792"/>
                  </a:lnTo>
                  <a:lnTo>
                    <a:pt x="14" y="786"/>
                  </a:lnTo>
                  <a:lnTo>
                    <a:pt x="15" y="779"/>
                  </a:lnTo>
                  <a:lnTo>
                    <a:pt x="18" y="773"/>
                  </a:lnTo>
                  <a:lnTo>
                    <a:pt x="20" y="768"/>
                  </a:lnTo>
                  <a:lnTo>
                    <a:pt x="23" y="763"/>
                  </a:lnTo>
                  <a:lnTo>
                    <a:pt x="24" y="757"/>
                  </a:lnTo>
                  <a:lnTo>
                    <a:pt x="26" y="752"/>
                  </a:lnTo>
                  <a:lnTo>
                    <a:pt x="26" y="744"/>
                  </a:lnTo>
                  <a:lnTo>
                    <a:pt x="25" y="734"/>
                  </a:lnTo>
                  <a:lnTo>
                    <a:pt x="24" y="725"/>
                  </a:lnTo>
                  <a:lnTo>
                    <a:pt x="20" y="717"/>
                  </a:lnTo>
                  <a:lnTo>
                    <a:pt x="16" y="708"/>
                  </a:lnTo>
                  <a:lnTo>
                    <a:pt x="11" y="700"/>
                  </a:lnTo>
                  <a:lnTo>
                    <a:pt x="8" y="693"/>
                  </a:lnTo>
                  <a:lnTo>
                    <a:pt x="3" y="683"/>
                  </a:lnTo>
                  <a:lnTo>
                    <a:pt x="0" y="673"/>
                  </a:lnTo>
                  <a:lnTo>
                    <a:pt x="3" y="673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05" name="Freeform 39"/>
            <p:cNvSpPr>
              <a:spLocks/>
            </p:cNvSpPr>
            <p:nvPr/>
          </p:nvSpPr>
          <p:spPr bwMode="auto">
            <a:xfrm>
              <a:off x="4611557" y="2706209"/>
              <a:ext cx="399171" cy="327044"/>
            </a:xfrm>
            <a:custGeom>
              <a:avLst/>
              <a:gdLst>
                <a:gd name="T0" fmla="*/ 87 w 1615"/>
                <a:gd name="T1" fmla="*/ 702 h 1326"/>
                <a:gd name="T2" fmla="*/ 139 w 1615"/>
                <a:gd name="T3" fmla="*/ 650 h 1326"/>
                <a:gd name="T4" fmla="*/ 256 w 1615"/>
                <a:gd name="T5" fmla="*/ 595 h 1326"/>
                <a:gd name="T6" fmla="*/ 301 w 1615"/>
                <a:gd name="T7" fmla="*/ 530 h 1326"/>
                <a:gd name="T8" fmla="*/ 309 w 1615"/>
                <a:gd name="T9" fmla="*/ 398 h 1326"/>
                <a:gd name="T10" fmla="*/ 390 w 1615"/>
                <a:gd name="T11" fmla="*/ 360 h 1326"/>
                <a:gd name="T12" fmla="*/ 458 w 1615"/>
                <a:gd name="T13" fmla="*/ 290 h 1326"/>
                <a:gd name="T14" fmla="*/ 520 w 1615"/>
                <a:gd name="T15" fmla="*/ 343 h 1326"/>
                <a:gd name="T16" fmla="*/ 603 w 1615"/>
                <a:gd name="T17" fmla="*/ 365 h 1326"/>
                <a:gd name="T18" fmla="*/ 679 w 1615"/>
                <a:gd name="T19" fmla="*/ 427 h 1326"/>
                <a:gd name="T20" fmla="*/ 690 w 1615"/>
                <a:gd name="T21" fmla="*/ 533 h 1326"/>
                <a:gd name="T22" fmla="*/ 710 w 1615"/>
                <a:gd name="T23" fmla="*/ 562 h 1326"/>
                <a:gd name="T24" fmla="*/ 759 w 1615"/>
                <a:gd name="T25" fmla="*/ 527 h 1326"/>
                <a:gd name="T26" fmla="*/ 836 w 1615"/>
                <a:gd name="T27" fmla="*/ 462 h 1326"/>
                <a:gd name="T28" fmla="*/ 921 w 1615"/>
                <a:gd name="T29" fmla="*/ 315 h 1326"/>
                <a:gd name="T30" fmla="*/ 966 w 1615"/>
                <a:gd name="T31" fmla="*/ 269 h 1326"/>
                <a:gd name="T32" fmla="*/ 993 w 1615"/>
                <a:gd name="T33" fmla="*/ 198 h 1326"/>
                <a:gd name="T34" fmla="*/ 1091 w 1615"/>
                <a:gd name="T35" fmla="*/ 98 h 1326"/>
                <a:gd name="T36" fmla="*/ 1151 w 1615"/>
                <a:gd name="T37" fmla="*/ 8 h 1326"/>
                <a:gd name="T38" fmla="*/ 1239 w 1615"/>
                <a:gd name="T39" fmla="*/ 49 h 1326"/>
                <a:gd name="T40" fmla="*/ 1335 w 1615"/>
                <a:gd name="T41" fmla="*/ 73 h 1326"/>
                <a:gd name="T42" fmla="*/ 1422 w 1615"/>
                <a:gd name="T43" fmla="*/ 107 h 1326"/>
                <a:gd name="T44" fmla="*/ 1489 w 1615"/>
                <a:gd name="T45" fmla="*/ 180 h 1326"/>
                <a:gd name="T46" fmla="*/ 1600 w 1615"/>
                <a:gd name="T47" fmla="*/ 294 h 1326"/>
                <a:gd name="T48" fmla="*/ 1589 w 1615"/>
                <a:gd name="T49" fmla="*/ 368 h 1326"/>
                <a:gd name="T50" fmla="*/ 1555 w 1615"/>
                <a:gd name="T51" fmla="*/ 429 h 1326"/>
                <a:gd name="T52" fmla="*/ 1550 w 1615"/>
                <a:gd name="T53" fmla="*/ 545 h 1326"/>
                <a:gd name="T54" fmla="*/ 1596 w 1615"/>
                <a:gd name="T55" fmla="*/ 644 h 1326"/>
                <a:gd name="T56" fmla="*/ 1354 w 1615"/>
                <a:gd name="T57" fmla="*/ 813 h 1326"/>
                <a:gd name="T58" fmla="*/ 1327 w 1615"/>
                <a:gd name="T59" fmla="*/ 897 h 1326"/>
                <a:gd name="T60" fmla="*/ 1322 w 1615"/>
                <a:gd name="T61" fmla="*/ 1017 h 1326"/>
                <a:gd name="T62" fmla="*/ 1393 w 1615"/>
                <a:gd name="T63" fmla="*/ 1096 h 1326"/>
                <a:gd name="T64" fmla="*/ 1294 w 1615"/>
                <a:gd name="T65" fmla="*/ 1176 h 1326"/>
                <a:gd name="T66" fmla="*/ 1212 w 1615"/>
                <a:gd name="T67" fmla="*/ 1214 h 1326"/>
                <a:gd name="T68" fmla="*/ 1157 w 1615"/>
                <a:gd name="T69" fmla="*/ 1185 h 1326"/>
                <a:gd name="T70" fmla="*/ 1105 w 1615"/>
                <a:gd name="T71" fmla="*/ 1180 h 1326"/>
                <a:gd name="T72" fmla="*/ 1053 w 1615"/>
                <a:gd name="T73" fmla="*/ 1274 h 1326"/>
                <a:gd name="T74" fmla="*/ 975 w 1615"/>
                <a:gd name="T75" fmla="*/ 1257 h 1326"/>
                <a:gd name="T76" fmla="*/ 895 w 1615"/>
                <a:gd name="T77" fmla="*/ 1323 h 1326"/>
                <a:gd name="T78" fmla="*/ 738 w 1615"/>
                <a:gd name="T79" fmla="*/ 1279 h 1326"/>
                <a:gd name="T80" fmla="*/ 677 w 1615"/>
                <a:gd name="T81" fmla="*/ 1226 h 1326"/>
                <a:gd name="T82" fmla="*/ 495 w 1615"/>
                <a:gd name="T83" fmla="*/ 1156 h 1326"/>
                <a:gd name="T84" fmla="*/ 437 w 1615"/>
                <a:gd name="T85" fmla="*/ 1104 h 1326"/>
                <a:gd name="T86" fmla="*/ 352 w 1615"/>
                <a:gd name="T87" fmla="*/ 1072 h 1326"/>
                <a:gd name="T88" fmla="*/ 277 w 1615"/>
                <a:gd name="T89" fmla="*/ 1092 h 1326"/>
                <a:gd name="T90" fmla="*/ 240 w 1615"/>
                <a:gd name="T91" fmla="*/ 1062 h 1326"/>
                <a:gd name="T92" fmla="*/ 207 w 1615"/>
                <a:gd name="T93" fmla="*/ 1067 h 1326"/>
                <a:gd name="T94" fmla="*/ 171 w 1615"/>
                <a:gd name="T95" fmla="*/ 1129 h 1326"/>
                <a:gd name="T96" fmla="*/ 192 w 1615"/>
                <a:gd name="T97" fmla="*/ 1220 h 1326"/>
                <a:gd name="T98" fmla="*/ 106 w 1615"/>
                <a:gd name="T99" fmla="*/ 1241 h 1326"/>
                <a:gd name="T100" fmla="*/ 57 w 1615"/>
                <a:gd name="T101" fmla="*/ 1160 h 1326"/>
                <a:gd name="T102" fmla="*/ 43 w 1615"/>
                <a:gd name="T103" fmla="*/ 1048 h 1326"/>
                <a:gd name="T104" fmla="*/ 77 w 1615"/>
                <a:gd name="T105" fmla="*/ 996 h 1326"/>
                <a:gd name="T106" fmla="*/ 82 w 1615"/>
                <a:gd name="T107" fmla="*/ 934 h 1326"/>
                <a:gd name="T108" fmla="*/ 57 w 1615"/>
                <a:gd name="T109" fmla="*/ 872 h 1326"/>
                <a:gd name="T110" fmla="*/ 15 w 1615"/>
                <a:gd name="T111" fmla="*/ 802 h 1326"/>
                <a:gd name="T112" fmla="*/ 26 w 1615"/>
                <a:gd name="T113" fmla="*/ 744 h 1326"/>
                <a:gd name="T114" fmla="*/ 3 w 1615"/>
                <a:gd name="T115" fmla="*/ 673 h 1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5" h="1326">
                  <a:moveTo>
                    <a:pt x="3" y="673"/>
                  </a:moveTo>
                  <a:lnTo>
                    <a:pt x="21" y="684"/>
                  </a:lnTo>
                  <a:lnTo>
                    <a:pt x="39" y="694"/>
                  </a:lnTo>
                  <a:lnTo>
                    <a:pt x="47" y="698"/>
                  </a:lnTo>
                  <a:lnTo>
                    <a:pt x="57" y="702"/>
                  </a:lnTo>
                  <a:lnTo>
                    <a:pt x="65" y="704"/>
                  </a:lnTo>
                  <a:lnTo>
                    <a:pt x="77" y="705"/>
                  </a:lnTo>
                  <a:lnTo>
                    <a:pt x="83" y="704"/>
                  </a:lnTo>
                  <a:lnTo>
                    <a:pt x="87" y="702"/>
                  </a:lnTo>
                  <a:lnTo>
                    <a:pt x="90" y="698"/>
                  </a:lnTo>
                  <a:lnTo>
                    <a:pt x="94" y="694"/>
                  </a:lnTo>
                  <a:lnTo>
                    <a:pt x="99" y="683"/>
                  </a:lnTo>
                  <a:lnTo>
                    <a:pt x="106" y="673"/>
                  </a:lnTo>
                  <a:lnTo>
                    <a:pt x="111" y="668"/>
                  </a:lnTo>
                  <a:lnTo>
                    <a:pt x="117" y="663"/>
                  </a:lnTo>
                  <a:lnTo>
                    <a:pt x="122" y="659"/>
                  </a:lnTo>
                  <a:lnTo>
                    <a:pt x="127" y="656"/>
                  </a:lnTo>
                  <a:lnTo>
                    <a:pt x="139" y="650"/>
                  </a:lnTo>
                  <a:lnTo>
                    <a:pt x="151" y="641"/>
                  </a:lnTo>
                  <a:lnTo>
                    <a:pt x="162" y="631"/>
                  </a:lnTo>
                  <a:lnTo>
                    <a:pt x="172" y="621"/>
                  </a:lnTo>
                  <a:lnTo>
                    <a:pt x="177" y="618"/>
                  </a:lnTo>
                  <a:lnTo>
                    <a:pt x="182" y="614"/>
                  </a:lnTo>
                  <a:lnTo>
                    <a:pt x="188" y="611"/>
                  </a:lnTo>
                  <a:lnTo>
                    <a:pt x="196" y="610"/>
                  </a:lnTo>
                  <a:lnTo>
                    <a:pt x="229" y="602"/>
                  </a:lnTo>
                  <a:lnTo>
                    <a:pt x="256" y="595"/>
                  </a:lnTo>
                  <a:lnTo>
                    <a:pt x="285" y="587"/>
                  </a:lnTo>
                  <a:lnTo>
                    <a:pt x="318" y="581"/>
                  </a:lnTo>
                  <a:lnTo>
                    <a:pt x="318" y="550"/>
                  </a:lnTo>
                  <a:lnTo>
                    <a:pt x="316" y="546"/>
                  </a:lnTo>
                  <a:lnTo>
                    <a:pt x="315" y="543"/>
                  </a:lnTo>
                  <a:lnTo>
                    <a:pt x="314" y="541"/>
                  </a:lnTo>
                  <a:lnTo>
                    <a:pt x="311" y="540"/>
                  </a:lnTo>
                  <a:lnTo>
                    <a:pt x="306" y="535"/>
                  </a:lnTo>
                  <a:lnTo>
                    <a:pt x="301" y="530"/>
                  </a:lnTo>
                  <a:lnTo>
                    <a:pt x="298" y="521"/>
                  </a:lnTo>
                  <a:lnTo>
                    <a:pt x="294" y="511"/>
                  </a:lnTo>
                  <a:lnTo>
                    <a:pt x="291" y="502"/>
                  </a:lnTo>
                  <a:lnTo>
                    <a:pt x="290" y="493"/>
                  </a:lnTo>
                  <a:lnTo>
                    <a:pt x="289" y="474"/>
                  </a:lnTo>
                  <a:lnTo>
                    <a:pt x="289" y="453"/>
                  </a:lnTo>
                  <a:lnTo>
                    <a:pt x="289" y="400"/>
                  </a:lnTo>
                  <a:lnTo>
                    <a:pt x="299" y="399"/>
                  </a:lnTo>
                  <a:lnTo>
                    <a:pt x="309" y="398"/>
                  </a:lnTo>
                  <a:lnTo>
                    <a:pt x="325" y="400"/>
                  </a:lnTo>
                  <a:lnTo>
                    <a:pt x="341" y="403"/>
                  </a:lnTo>
                  <a:lnTo>
                    <a:pt x="348" y="403"/>
                  </a:lnTo>
                  <a:lnTo>
                    <a:pt x="354" y="400"/>
                  </a:lnTo>
                  <a:lnTo>
                    <a:pt x="359" y="397"/>
                  </a:lnTo>
                  <a:lnTo>
                    <a:pt x="364" y="392"/>
                  </a:lnTo>
                  <a:lnTo>
                    <a:pt x="372" y="380"/>
                  </a:lnTo>
                  <a:lnTo>
                    <a:pt x="380" y="369"/>
                  </a:lnTo>
                  <a:lnTo>
                    <a:pt x="390" y="360"/>
                  </a:lnTo>
                  <a:lnTo>
                    <a:pt x="400" y="353"/>
                  </a:lnTo>
                  <a:lnTo>
                    <a:pt x="411" y="346"/>
                  </a:lnTo>
                  <a:lnTo>
                    <a:pt x="421" y="338"/>
                  </a:lnTo>
                  <a:lnTo>
                    <a:pt x="429" y="324"/>
                  </a:lnTo>
                  <a:lnTo>
                    <a:pt x="438" y="313"/>
                  </a:lnTo>
                  <a:lnTo>
                    <a:pt x="442" y="306"/>
                  </a:lnTo>
                  <a:lnTo>
                    <a:pt x="446" y="300"/>
                  </a:lnTo>
                  <a:lnTo>
                    <a:pt x="452" y="295"/>
                  </a:lnTo>
                  <a:lnTo>
                    <a:pt x="458" y="290"/>
                  </a:lnTo>
                  <a:lnTo>
                    <a:pt x="463" y="296"/>
                  </a:lnTo>
                  <a:lnTo>
                    <a:pt x="468" y="303"/>
                  </a:lnTo>
                  <a:lnTo>
                    <a:pt x="476" y="308"/>
                  </a:lnTo>
                  <a:lnTo>
                    <a:pt x="482" y="311"/>
                  </a:lnTo>
                  <a:lnTo>
                    <a:pt x="490" y="314"/>
                  </a:lnTo>
                  <a:lnTo>
                    <a:pt x="497" y="319"/>
                  </a:lnTo>
                  <a:lnTo>
                    <a:pt x="503" y="323"/>
                  </a:lnTo>
                  <a:lnTo>
                    <a:pt x="511" y="329"/>
                  </a:lnTo>
                  <a:lnTo>
                    <a:pt x="520" y="343"/>
                  </a:lnTo>
                  <a:lnTo>
                    <a:pt x="528" y="357"/>
                  </a:lnTo>
                  <a:lnTo>
                    <a:pt x="534" y="363"/>
                  </a:lnTo>
                  <a:lnTo>
                    <a:pt x="539" y="368"/>
                  </a:lnTo>
                  <a:lnTo>
                    <a:pt x="545" y="370"/>
                  </a:lnTo>
                  <a:lnTo>
                    <a:pt x="552" y="372"/>
                  </a:lnTo>
                  <a:lnTo>
                    <a:pt x="569" y="367"/>
                  </a:lnTo>
                  <a:lnTo>
                    <a:pt x="585" y="362"/>
                  </a:lnTo>
                  <a:lnTo>
                    <a:pt x="595" y="362"/>
                  </a:lnTo>
                  <a:lnTo>
                    <a:pt x="603" y="365"/>
                  </a:lnTo>
                  <a:lnTo>
                    <a:pt x="610" y="369"/>
                  </a:lnTo>
                  <a:lnTo>
                    <a:pt x="618" y="374"/>
                  </a:lnTo>
                  <a:lnTo>
                    <a:pt x="631" y="387"/>
                  </a:lnTo>
                  <a:lnTo>
                    <a:pt x="648" y="398"/>
                  </a:lnTo>
                  <a:lnTo>
                    <a:pt x="659" y="405"/>
                  </a:lnTo>
                  <a:lnTo>
                    <a:pt x="668" y="413"/>
                  </a:lnTo>
                  <a:lnTo>
                    <a:pt x="673" y="417"/>
                  </a:lnTo>
                  <a:lnTo>
                    <a:pt x="677" y="422"/>
                  </a:lnTo>
                  <a:lnTo>
                    <a:pt x="679" y="427"/>
                  </a:lnTo>
                  <a:lnTo>
                    <a:pt x="683" y="433"/>
                  </a:lnTo>
                  <a:lnTo>
                    <a:pt x="687" y="443"/>
                  </a:lnTo>
                  <a:lnTo>
                    <a:pt x="689" y="453"/>
                  </a:lnTo>
                  <a:lnTo>
                    <a:pt x="690" y="463"/>
                  </a:lnTo>
                  <a:lnTo>
                    <a:pt x="692" y="473"/>
                  </a:lnTo>
                  <a:lnTo>
                    <a:pt x="692" y="495"/>
                  </a:lnTo>
                  <a:lnTo>
                    <a:pt x="693" y="517"/>
                  </a:lnTo>
                  <a:lnTo>
                    <a:pt x="693" y="526"/>
                  </a:lnTo>
                  <a:lnTo>
                    <a:pt x="690" y="533"/>
                  </a:lnTo>
                  <a:lnTo>
                    <a:pt x="690" y="537"/>
                  </a:lnTo>
                  <a:lnTo>
                    <a:pt x="690" y="541"/>
                  </a:lnTo>
                  <a:lnTo>
                    <a:pt x="692" y="545"/>
                  </a:lnTo>
                  <a:lnTo>
                    <a:pt x="693" y="548"/>
                  </a:lnTo>
                  <a:lnTo>
                    <a:pt x="695" y="552"/>
                  </a:lnTo>
                  <a:lnTo>
                    <a:pt x="699" y="556"/>
                  </a:lnTo>
                  <a:lnTo>
                    <a:pt x="703" y="559"/>
                  </a:lnTo>
                  <a:lnTo>
                    <a:pt x="707" y="560"/>
                  </a:lnTo>
                  <a:lnTo>
                    <a:pt x="710" y="562"/>
                  </a:lnTo>
                  <a:lnTo>
                    <a:pt x="715" y="562"/>
                  </a:lnTo>
                  <a:lnTo>
                    <a:pt x="720" y="562"/>
                  </a:lnTo>
                  <a:lnTo>
                    <a:pt x="724" y="562"/>
                  </a:lnTo>
                  <a:lnTo>
                    <a:pt x="731" y="560"/>
                  </a:lnTo>
                  <a:lnTo>
                    <a:pt x="736" y="556"/>
                  </a:lnTo>
                  <a:lnTo>
                    <a:pt x="739" y="552"/>
                  </a:lnTo>
                  <a:lnTo>
                    <a:pt x="743" y="547"/>
                  </a:lnTo>
                  <a:lnTo>
                    <a:pt x="751" y="537"/>
                  </a:lnTo>
                  <a:lnTo>
                    <a:pt x="759" y="527"/>
                  </a:lnTo>
                  <a:lnTo>
                    <a:pt x="774" y="518"/>
                  </a:lnTo>
                  <a:lnTo>
                    <a:pt x="790" y="512"/>
                  </a:lnTo>
                  <a:lnTo>
                    <a:pt x="797" y="510"/>
                  </a:lnTo>
                  <a:lnTo>
                    <a:pt x="805" y="506"/>
                  </a:lnTo>
                  <a:lnTo>
                    <a:pt x="811" y="501"/>
                  </a:lnTo>
                  <a:lnTo>
                    <a:pt x="817" y="493"/>
                  </a:lnTo>
                  <a:lnTo>
                    <a:pt x="825" y="482"/>
                  </a:lnTo>
                  <a:lnTo>
                    <a:pt x="831" y="472"/>
                  </a:lnTo>
                  <a:lnTo>
                    <a:pt x="836" y="462"/>
                  </a:lnTo>
                  <a:lnTo>
                    <a:pt x="840" y="452"/>
                  </a:lnTo>
                  <a:lnTo>
                    <a:pt x="849" y="432"/>
                  </a:lnTo>
                  <a:lnTo>
                    <a:pt x="860" y="409"/>
                  </a:lnTo>
                  <a:lnTo>
                    <a:pt x="872" y="385"/>
                  </a:lnTo>
                  <a:lnTo>
                    <a:pt x="885" y="365"/>
                  </a:lnTo>
                  <a:lnTo>
                    <a:pt x="897" y="346"/>
                  </a:lnTo>
                  <a:lnTo>
                    <a:pt x="913" y="324"/>
                  </a:lnTo>
                  <a:lnTo>
                    <a:pt x="916" y="319"/>
                  </a:lnTo>
                  <a:lnTo>
                    <a:pt x="921" y="315"/>
                  </a:lnTo>
                  <a:lnTo>
                    <a:pt x="928" y="311"/>
                  </a:lnTo>
                  <a:lnTo>
                    <a:pt x="933" y="309"/>
                  </a:lnTo>
                  <a:lnTo>
                    <a:pt x="939" y="306"/>
                  </a:lnTo>
                  <a:lnTo>
                    <a:pt x="944" y="303"/>
                  </a:lnTo>
                  <a:lnTo>
                    <a:pt x="950" y="300"/>
                  </a:lnTo>
                  <a:lnTo>
                    <a:pt x="955" y="295"/>
                  </a:lnTo>
                  <a:lnTo>
                    <a:pt x="960" y="286"/>
                  </a:lnTo>
                  <a:lnTo>
                    <a:pt x="964" y="279"/>
                  </a:lnTo>
                  <a:lnTo>
                    <a:pt x="966" y="269"/>
                  </a:lnTo>
                  <a:lnTo>
                    <a:pt x="968" y="260"/>
                  </a:lnTo>
                  <a:lnTo>
                    <a:pt x="969" y="250"/>
                  </a:lnTo>
                  <a:lnTo>
                    <a:pt x="970" y="241"/>
                  </a:lnTo>
                  <a:lnTo>
                    <a:pt x="971" y="231"/>
                  </a:lnTo>
                  <a:lnTo>
                    <a:pt x="975" y="221"/>
                  </a:lnTo>
                  <a:lnTo>
                    <a:pt x="979" y="215"/>
                  </a:lnTo>
                  <a:lnTo>
                    <a:pt x="984" y="208"/>
                  </a:lnTo>
                  <a:lnTo>
                    <a:pt x="988" y="203"/>
                  </a:lnTo>
                  <a:lnTo>
                    <a:pt x="993" y="198"/>
                  </a:lnTo>
                  <a:lnTo>
                    <a:pt x="1003" y="191"/>
                  </a:lnTo>
                  <a:lnTo>
                    <a:pt x="1013" y="183"/>
                  </a:lnTo>
                  <a:lnTo>
                    <a:pt x="1024" y="177"/>
                  </a:lnTo>
                  <a:lnTo>
                    <a:pt x="1036" y="170"/>
                  </a:lnTo>
                  <a:lnTo>
                    <a:pt x="1047" y="161"/>
                  </a:lnTo>
                  <a:lnTo>
                    <a:pt x="1058" y="149"/>
                  </a:lnTo>
                  <a:lnTo>
                    <a:pt x="1071" y="133"/>
                  </a:lnTo>
                  <a:lnTo>
                    <a:pt x="1082" y="116"/>
                  </a:lnTo>
                  <a:lnTo>
                    <a:pt x="1091" y="98"/>
                  </a:lnTo>
                  <a:lnTo>
                    <a:pt x="1098" y="79"/>
                  </a:lnTo>
                  <a:lnTo>
                    <a:pt x="1112" y="40"/>
                  </a:lnTo>
                  <a:lnTo>
                    <a:pt x="1125" y="0"/>
                  </a:lnTo>
                  <a:lnTo>
                    <a:pt x="1125" y="0"/>
                  </a:lnTo>
                  <a:lnTo>
                    <a:pt x="1128" y="3"/>
                  </a:lnTo>
                  <a:lnTo>
                    <a:pt x="1132" y="5"/>
                  </a:lnTo>
                  <a:lnTo>
                    <a:pt x="1136" y="6"/>
                  </a:lnTo>
                  <a:lnTo>
                    <a:pt x="1141" y="8"/>
                  </a:lnTo>
                  <a:lnTo>
                    <a:pt x="1151" y="8"/>
                  </a:lnTo>
                  <a:lnTo>
                    <a:pt x="1162" y="9"/>
                  </a:lnTo>
                  <a:lnTo>
                    <a:pt x="1175" y="13"/>
                  </a:lnTo>
                  <a:lnTo>
                    <a:pt x="1185" y="15"/>
                  </a:lnTo>
                  <a:lnTo>
                    <a:pt x="1195" y="20"/>
                  </a:lnTo>
                  <a:lnTo>
                    <a:pt x="1206" y="25"/>
                  </a:lnTo>
                  <a:lnTo>
                    <a:pt x="1215" y="30"/>
                  </a:lnTo>
                  <a:lnTo>
                    <a:pt x="1224" y="35"/>
                  </a:lnTo>
                  <a:lnTo>
                    <a:pt x="1231" y="42"/>
                  </a:lnTo>
                  <a:lnTo>
                    <a:pt x="1239" y="49"/>
                  </a:lnTo>
                  <a:lnTo>
                    <a:pt x="1244" y="55"/>
                  </a:lnTo>
                  <a:lnTo>
                    <a:pt x="1248" y="60"/>
                  </a:lnTo>
                  <a:lnTo>
                    <a:pt x="1253" y="65"/>
                  </a:lnTo>
                  <a:lnTo>
                    <a:pt x="1259" y="69"/>
                  </a:lnTo>
                  <a:lnTo>
                    <a:pt x="1273" y="70"/>
                  </a:lnTo>
                  <a:lnTo>
                    <a:pt x="1287" y="70"/>
                  </a:lnTo>
                  <a:lnTo>
                    <a:pt x="1319" y="70"/>
                  </a:lnTo>
                  <a:lnTo>
                    <a:pt x="1328" y="70"/>
                  </a:lnTo>
                  <a:lnTo>
                    <a:pt x="1335" y="73"/>
                  </a:lnTo>
                  <a:lnTo>
                    <a:pt x="1343" y="77"/>
                  </a:lnTo>
                  <a:lnTo>
                    <a:pt x="1349" y="80"/>
                  </a:lnTo>
                  <a:lnTo>
                    <a:pt x="1363" y="89"/>
                  </a:lnTo>
                  <a:lnTo>
                    <a:pt x="1378" y="98"/>
                  </a:lnTo>
                  <a:lnTo>
                    <a:pt x="1387" y="102"/>
                  </a:lnTo>
                  <a:lnTo>
                    <a:pt x="1396" y="103"/>
                  </a:lnTo>
                  <a:lnTo>
                    <a:pt x="1404" y="106"/>
                  </a:lnTo>
                  <a:lnTo>
                    <a:pt x="1413" y="106"/>
                  </a:lnTo>
                  <a:lnTo>
                    <a:pt x="1422" y="107"/>
                  </a:lnTo>
                  <a:lnTo>
                    <a:pt x="1431" y="109"/>
                  </a:lnTo>
                  <a:lnTo>
                    <a:pt x="1440" y="112"/>
                  </a:lnTo>
                  <a:lnTo>
                    <a:pt x="1448" y="117"/>
                  </a:lnTo>
                  <a:lnTo>
                    <a:pt x="1453" y="122"/>
                  </a:lnTo>
                  <a:lnTo>
                    <a:pt x="1458" y="128"/>
                  </a:lnTo>
                  <a:lnTo>
                    <a:pt x="1461" y="136"/>
                  </a:lnTo>
                  <a:lnTo>
                    <a:pt x="1465" y="143"/>
                  </a:lnTo>
                  <a:lnTo>
                    <a:pt x="1476" y="162"/>
                  </a:lnTo>
                  <a:lnTo>
                    <a:pt x="1489" y="180"/>
                  </a:lnTo>
                  <a:lnTo>
                    <a:pt x="1501" y="198"/>
                  </a:lnTo>
                  <a:lnTo>
                    <a:pt x="1512" y="215"/>
                  </a:lnTo>
                  <a:lnTo>
                    <a:pt x="1524" y="230"/>
                  </a:lnTo>
                  <a:lnTo>
                    <a:pt x="1536" y="242"/>
                  </a:lnTo>
                  <a:lnTo>
                    <a:pt x="1549" y="256"/>
                  </a:lnTo>
                  <a:lnTo>
                    <a:pt x="1563" y="267"/>
                  </a:lnTo>
                  <a:lnTo>
                    <a:pt x="1579" y="280"/>
                  </a:lnTo>
                  <a:lnTo>
                    <a:pt x="1598" y="291"/>
                  </a:lnTo>
                  <a:lnTo>
                    <a:pt x="1600" y="294"/>
                  </a:lnTo>
                  <a:lnTo>
                    <a:pt x="1603" y="296"/>
                  </a:lnTo>
                  <a:lnTo>
                    <a:pt x="1603" y="296"/>
                  </a:lnTo>
                  <a:lnTo>
                    <a:pt x="1599" y="310"/>
                  </a:lnTo>
                  <a:lnTo>
                    <a:pt x="1598" y="323"/>
                  </a:lnTo>
                  <a:lnTo>
                    <a:pt x="1596" y="336"/>
                  </a:lnTo>
                  <a:lnTo>
                    <a:pt x="1594" y="350"/>
                  </a:lnTo>
                  <a:lnTo>
                    <a:pt x="1594" y="357"/>
                  </a:lnTo>
                  <a:lnTo>
                    <a:pt x="1591" y="363"/>
                  </a:lnTo>
                  <a:lnTo>
                    <a:pt x="1589" y="368"/>
                  </a:lnTo>
                  <a:lnTo>
                    <a:pt x="1586" y="373"/>
                  </a:lnTo>
                  <a:lnTo>
                    <a:pt x="1580" y="382"/>
                  </a:lnTo>
                  <a:lnTo>
                    <a:pt x="1574" y="390"/>
                  </a:lnTo>
                  <a:lnTo>
                    <a:pt x="1566" y="399"/>
                  </a:lnTo>
                  <a:lnTo>
                    <a:pt x="1560" y="408"/>
                  </a:lnTo>
                  <a:lnTo>
                    <a:pt x="1559" y="413"/>
                  </a:lnTo>
                  <a:lnTo>
                    <a:pt x="1556" y="418"/>
                  </a:lnTo>
                  <a:lnTo>
                    <a:pt x="1555" y="423"/>
                  </a:lnTo>
                  <a:lnTo>
                    <a:pt x="1555" y="429"/>
                  </a:lnTo>
                  <a:lnTo>
                    <a:pt x="1559" y="448"/>
                  </a:lnTo>
                  <a:lnTo>
                    <a:pt x="1563" y="467"/>
                  </a:lnTo>
                  <a:lnTo>
                    <a:pt x="1563" y="479"/>
                  </a:lnTo>
                  <a:lnTo>
                    <a:pt x="1561" y="491"/>
                  </a:lnTo>
                  <a:lnTo>
                    <a:pt x="1559" y="501"/>
                  </a:lnTo>
                  <a:lnTo>
                    <a:pt x="1556" y="512"/>
                  </a:lnTo>
                  <a:lnTo>
                    <a:pt x="1554" y="522"/>
                  </a:lnTo>
                  <a:lnTo>
                    <a:pt x="1551" y="533"/>
                  </a:lnTo>
                  <a:lnTo>
                    <a:pt x="1550" y="545"/>
                  </a:lnTo>
                  <a:lnTo>
                    <a:pt x="1550" y="557"/>
                  </a:lnTo>
                  <a:lnTo>
                    <a:pt x="1556" y="570"/>
                  </a:lnTo>
                  <a:lnTo>
                    <a:pt x="1565" y="584"/>
                  </a:lnTo>
                  <a:lnTo>
                    <a:pt x="1570" y="595"/>
                  </a:lnTo>
                  <a:lnTo>
                    <a:pt x="1574" y="606"/>
                  </a:lnTo>
                  <a:lnTo>
                    <a:pt x="1579" y="618"/>
                  </a:lnTo>
                  <a:lnTo>
                    <a:pt x="1584" y="626"/>
                  </a:lnTo>
                  <a:lnTo>
                    <a:pt x="1590" y="636"/>
                  </a:lnTo>
                  <a:lnTo>
                    <a:pt x="1596" y="644"/>
                  </a:lnTo>
                  <a:lnTo>
                    <a:pt x="1605" y="653"/>
                  </a:lnTo>
                  <a:lnTo>
                    <a:pt x="1615" y="660"/>
                  </a:lnTo>
                  <a:lnTo>
                    <a:pt x="1420" y="830"/>
                  </a:lnTo>
                  <a:lnTo>
                    <a:pt x="1403" y="823"/>
                  </a:lnTo>
                  <a:lnTo>
                    <a:pt x="1388" y="818"/>
                  </a:lnTo>
                  <a:lnTo>
                    <a:pt x="1379" y="817"/>
                  </a:lnTo>
                  <a:lnTo>
                    <a:pt x="1372" y="815"/>
                  </a:lnTo>
                  <a:lnTo>
                    <a:pt x="1363" y="813"/>
                  </a:lnTo>
                  <a:lnTo>
                    <a:pt x="1354" y="813"/>
                  </a:lnTo>
                  <a:lnTo>
                    <a:pt x="1351" y="813"/>
                  </a:lnTo>
                  <a:lnTo>
                    <a:pt x="1347" y="815"/>
                  </a:lnTo>
                  <a:lnTo>
                    <a:pt x="1344" y="817"/>
                  </a:lnTo>
                  <a:lnTo>
                    <a:pt x="1343" y="818"/>
                  </a:lnTo>
                  <a:lnTo>
                    <a:pt x="1339" y="825"/>
                  </a:lnTo>
                  <a:lnTo>
                    <a:pt x="1338" y="833"/>
                  </a:lnTo>
                  <a:lnTo>
                    <a:pt x="1338" y="851"/>
                  </a:lnTo>
                  <a:lnTo>
                    <a:pt x="1335" y="868"/>
                  </a:lnTo>
                  <a:lnTo>
                    <a:pt x="1327" y="897"/>
                  </a:lnTo>
                  <a:lnTo>
                    <a:pt x="1319" y="924"/>
                  </a:lnTo>
                  <a:lnTo>
                    <a:pt x="1317" y="936"/>
                  </a:lnTo>
                  <a:lnTo>
                    <a:pt x="1314" y="950"/>
                  </a:lnTo>
                  <a:lnTo>
                    <a:pt x="1312" y="964"/>
                  </a:lnTo>
                  <a:lnTo>
                    <a:pt x="1312" y="980"/>
                  </a:lnTo>
                  <a:lnTo>
                    <a:pt x="1313" y="990"/>
                  </a:lnTo>
                  <a:lnTo>
                    <a:pt x="1314" y="999"/>
                  </a:lnTo>
                  <a:lnTo>
                    <a:pt x="1317" y="1008"/>
                  </a:lnTo>
                  <a:lnTo>
                    <a:pt x="1322" y="1017"/>
                  </a:lnTo>
                  <a:lnTo>
                    <a:pt x="1325" y="1024"/>
                  </a:lnTo>
                  <a:lnTo>
                    <a:pt x="1332" y="1032"/>
                  </a:lnTo>
                  <a:lnTo>
                    <a:pt x="1338" y="1038"/>
                  </a:lnTo>
                  <a:lnTo>
                    <a:pt x="1344" y="1045"/>
                  </a:lnTo>
                  <a:lnTo>
                    <a:pt x="1358" y="1058"/>
                  </a:lnTo>
                  <a:lnTo>
                    <a:pt x="1373" y="1072"/>
                  </a:lnTo>
                  <a:lnTo>
                    <a:pt x="1379" y="1079"/>
                  </a:lnTo>
                  <a:lnTo>
                    <a:pt x="1387" y="1087"/>
                  </a:lnTo>
                  <a:lnTo>
                    <a:pt x="1393" y="1096"/>
                  </a:lnTo>
                  <a:lnTo>
                    <a:pt x="1399" y="1104"/>
                  </a:lnTo>
                  <a:lnTo>
                    <a:pt x="1399" y="1104"/>
                  </a:lnTo>
                  <a:lnTo>
                    <a:pt x="1376" y="1124"/>
                  </a:lnTo>
                  <a:lnTo>
                    <a:pt x="1357" y="1143"/>
                  </a:lnTo>
                  <a:lnTo>
                    <a:pt x="1347" y="1152"/>
                  </a:lnTo>
                  <a:lnTo>
                    <a:pt x="1335" y="1161"/>
                  </a:lnTo>
                  <a:lnTo>
                    <a:pt x="1324" y="1167"/>
                  </a:lnTo>
                  <a:lnTo>
                    <a:pt x="1309" y="1172"/>
                  </a:lnTo>
                  <a:lnTo>
                    <a:pt x="1294" y="1176"/>
                  </a:lnTo>
                  <a:lnTo>
                    <a:pt x="1281" y="1177"/>
                  </a:lnTo>
                  <a:lnTo>
                    <a:pt x="1268" y="1178"/>
                  </a:lnTo>
                  <a:lnTo>
                    <a:pt x="1254" y="1183"/>
                  </a:lnTo>
                  <a:lnTo>
                    <a:pt x="1245" y="1187"/>
                  </a:lnTo>
                  <a:lnTo>
                    <a:pt x="1238" y="1192"/>
                  </a:lnTo>
                  <a:lnTo>
                    <a:pt x="1231" y="1198"/>
                  </a:lnTo>
                  <a:lnTo>
                    <a:pt x="1225" y="1205"/>
                  </a:lnTo>
                  <a:lnTo>
                    <a:pt x="1219" y="1210"/>
                  </a:lnTo>
                  <a:lnTo>
                    <a:pt x="1212" y="1214"/>
                  </a:lnTo>
                  <a:lnTo>
                    <a:pt x="1205" y="1216"/>
                  </a:lnTo>
                  <a:lnTo>
                    <a:pt x="1195" y="1217"/>
                  </a:lnTo>
                  <a:lnTo>
                    <a:pt x="1190" y="1217"/>
                  </a:lnTo>
                  <a:lnTo>
                    <a:pt x="1185" y="1216"/>
                  </a:lnTo>
                  <a:lnTo>
                    <a:pt x="1181" y="1214"/>
                  </a:lnTo>
                  <a:lnTo>
                    <a:pt x="1176" y="1210"/>
                  </a:lnTo>
                  <a:lnTo>
                    <a:pt x="1170" y="1202"/>
                  </a:lnTo>
                  <a:lnTo>
                    <a:pt x="1164" y="1193"/>
                  </a:lnTo>
                  <a:lnTo>
                    <a:pt x="1157" y="1185"/>
                  </a:lnTo>
                  <a:lnTo>
                    <a:pt x="1151" y="1177"/>
                  </a:lnTo>
                  <a:lnTo>
                    <a:pt x="1147" y="1175"/>
                  </a:lnTo>
                  <a:lnTo>
                    <a:pt x="1142" y="1172"/>
                  </a:lnTo>
                  <a:lnTo>
                    <a:pt x="1137" y="1171"/>
                  </a:lnTo>
                  <a:lnTo>
                    <a:pt x="1132" y="1170"/>
                  </a:lnTo>
                  <a:lnTo>
                    <a:pt x="1123" y="1171"/>
                  </a:lnTo>
                  <a:lnTo>
                    <a:pt x="1117" y="1172"/>
                  </a:lnTo>
                  <a:lnTo>
                    <a:pt x="1111" y="1176"/>
                  </a:lnTo>
                  <a:lnTo>
                    <a:pt x="1105" y="1180"/>
                  </a:lnTo>
                  <a:lnTo>
                    <a:pt x="1101" y="1185"/>
                  </a:lnTo>
                  <a:lnTo>
                    <a:pt x="1096" y="1191"/>
                  </a:lnTo>
                  <a:lnTo>
                    <a:pt x="1093" y="1197"/>
                  </a:lnTo>
                  <a:lnTo>
                    <a:pt x="1089" y="1205"/>
                  </a:lnTo>
                  <a:lnTo>
                    <a:pt x="1086" y="1221"/>
                  </a:lnTo>
                  <a:lnTo>
                    <a:pt x="1082" y="1239"/>
                  </a:lnTo>
                  <a:lnTo>
                    <a:pt x="1081" y="1256"/>
                  </a:lnTo>
                  <a:lnTo>
                    <a:pt x="1079" y="1274"/>
                  </a:lnTo>
                  <a:lnTo>
                    <a:pt x="1053" y="1274"/>
                  </a:lnTo>
                  <a:lnTo>
                    <a:pt x="1043" y="1272"/>
                  </a:lnTo>
                  <a:lnTo>
                    <a:pt x="1034" y="1271"/>
                  </a:lnTo>
                  <a:lnTo>
                    <a:pt x="1027" y="1269"/>
                  </a:lnTo>
                  <a:lnTo>
                    <a:pt x="1018" y="1265"/>
                  </a:lnTo>
                  <a:lnTo>
                    <a:pt x="1010" y="1262"/>
                  </a:lnTo>
                  <a:lnTo>
                    <a:pt x="1003" y="1260"/>
                  </a:lnTo>
                  <a:lnTo>
                    <a:pt x="994" y="1257"/>
                  </a:lnTo>
                  <a:lnTo>
                    <a:pt x="984" y="1257"/>
                  </a:lnTo>
                  <a:lnTo>
                    <a:pt x="975" y="1257"/>
                  </a:lnTo>
                  <a:lnTo>
                    <a:pt x="968" y="1260"/>
                  </a:lnTo>
                  <a:lnTo>
                    <a:pt x="960" y="1264"/>
                  </a:lnTo>
                  <a:lnTo>
                    <a:pt x="954" y="1267"/>
                  </a:lnTo>
                  <a:lnTo>
                    <a:pt x="941" y="1279"/>
                  </a:lnTo>
                  <a:lnTo>
                    <a:pt x="931" y="1291"/>
                  </a:lnTo>
                  <a:lnTo>
                    <a:pt x="920" y="1304"/>
                  </a:lnTo>
                  <a:lnTo>
                    <a:pt x="909" y="1315"/>
                  </a:lnTo>
                  <a:lnTo>
                    <a:pt x="901" y="1320"/>
                  </a:lnTo>
                  <a:lnTo>
                    <a:pt x="895" y="1323"/>
                  </a:lnTo>
                  <a:lnTo>
                    <a:pt x="886" y="1325"/>
                  </a:lnTo>
                  <a:lnTo>
                    <a:pt x="879" y="1326"/>
                  </a:lnTo>
                  <a:lnTo>
                    <a:pt x="867" y="1325"/>
                  </a:lnTo>
                  <a:lnTo>
                    <a:pt x="859" y="1321"/>
                  </a:lnTo>
                  <a:lnTo>
                    <a:pt x="850" y="1316"/>
                  </a:lnTo>
                  <a:lnTo>
                    <a:pt x="843" y="1310"/>
                  </a:lnTo>
                  <a:lnTo>
                    <a:pt x="830" y="1295"/>
                  </a:lnTo>
                  <a:lnTo>
                    <a:pt x="815" y="1279"/>
                  </a:lnTo>
                  <a:lnTo>
                    <a:pt x="738" y="1279"/>
                  </a:lnTo>
                  <a:lnTo>
                    <a:pt x="732" y="1278"/>
                  </a:lnTo>
                  <a:lnTo>
                    <a:pt x="726" y="1276"/>
                  </a:lnTo>
                  <a:lnTo>
                    <a:pt x="719" y="1274"/>
                  </a:lnTo>
                  <a:lnTo>
                    <a:pt x="714" y="1270"/>
                  </a:lnTo>
                  <a:lnTo>
                    <a:pt x="705" y="1262"/>
                  </a:lnTo>
                  <a:lnTo>
                    <a:pt x="698" y="1252"/>
                  </a:lnTo>
                  <a:lnTo>
                    <a:pt x="689" y="1241"/>
                  </a:lnTo>
                  <a:lnTo>
                    <a:pt x="682" y="1231"/>
                  </a:lnTo>
                  <a:lnTo>
                    <a:pt x="677" y="1226"/>
                  </a:lnTo>
                  <a:lnTo>
                    <a:pt x="672" y="1222"/>
                  </a:lnTo>
                  <a:lnTo>
                    <a:pt x="665" y="1219"/>
                  </a:lnTo>
                  <a:lnTo>
                    <a:pt x="659" y="1215"/>
                  </a:lnTo>
                  <a:lnTo>
                    <a:pt x="630" y="1203"/>
                  </a:lnTo>
                  <a:lnTo>
                    <a:pt x="605" y="1192"/>
                  </a:lnTo>
                  <a:lnTo>
                    <a:pt x="579" y="1181"/>
                  </a:lnTo>
                  <a:lnTo>
                    <a:pt x="550" y="1170"/>
                  </a:lnTo>
                  <a:lnTo>
                    <a:pt x="521" y="1162"/>
                  </a:lnTo>
                  <a:lnTo>
                    <a:pt x="495" y="1156"/>
                  </a:lnTo>
                  <a:lnTo>
                    <a:pt x="482" y="1152"/>
                  </a:lnTo>
                  <a:lnTo>
                    <a:pt x="471" y="1146"/>
                  </a:lnTo>
                  <a:lnTo>
                    <a:pt x="466" y="1143"/>
                  </a:lnTo>
                  <a:lnTo>
                    <a:pt x="459" y="1138"/>
                  </a:lnTo>
                  <a:lnTo>
                    <a:pt x="454" y="1133"/>
                  </a:lnTo>
                  <a:lnTo>
                    <a:pt x="449" y="1128"/>
                  </a:lnTo>
                  <a:lnTo>
                    <a:pt x="444" y="1118"/>
                  </a:lnTo>
                  <a:lnTo>
                    <a:pt x="439" y="1108"/>
                  </a:lnTo>
                  <a:lnTo>
                    <a:pt x="437" y="1104"/>
                  </a:lnTo>
                  <a:lnTo>
                    <a:pt x="434" y="1101"/>
                  </a:lnTo>
                  <a:lnTo>
                    <a:pt x="431" y="1098"/>
                  </a:lnTo>
                  <a:lnTo>
                    <a:pt x="426" y="1096"/>
                  </a:lnTo>
                  <a:lnTo>
                    <a:pt x="408" y="1094"/>
                  </a:lnTo>
                  <a:lnTo>
                    <a:pt x="392" y="1091"/>
                  </a:lnTo>
                  <a:lnTo>
                    <a:pt x="378" y="1083"/>
                  </a:lnTo>
                  <a:lnTo>
                    <a:pt x="365" y="1077"/>
                  </a:lnTo>
                  <a:lnTo>
                    <a:pt x="358" y="1074"/>
                  </a:lnTo>
                  <a:lnTo>
                    <a:pt x="352" y="1072"/>
                  </a:lnTo>
                  <a:lnTo>
                    <a:pt x="344" y="1070"/>
                  </a:lnTo>
                  <a:lnTo>
                    <a:pt x="336" y="1069"/>
                  </a:lnTo>
                  <a:lnTo>
                    <a:pt x="326" y="1070"/>
                  </a:lnTo>
                  <a:lnTo>
                    <a:pt x="318" y="1073"/>
                  </a:lnTo>
                  <a:lnTo>
                    <a:pt x="309" y="1077"/>
                  </a:lnTo>
                  <a:lnTo>
                    <a:pt x="301" y="1082"/>
                  </a:lnTo>
                  <a:lnTo>
                    <a:pt x="294" y="1086"/>
                  </a:lnTo>
                  <a:lnTo>
                    <a:pt x="286" y="1089"/>
                  </a:lnTo>
                  <a:lnTo>
                    <a:pt x="277" y="1092"/>
                  </a:lnTo>
                  <a:lnTo>
                    <a:pt x="267" y="1093"/>
                  </a:lnTo>
                  <a:lnTo>
                    <a:pt x="264" y="1093"/>
                  </a:lnTo>
                  <a:lnTo>
                    <a:pt x="260" y="1092"/>
                  </a:lnTo>
                  <a:lnTo>
                    <a:pt x="257" y="1091"/>
                  </a:lnTo>
                  <a:lnTo>
                    <a:pt x="255" y="1088"/>
                  </a:lnTo>
                  <a:lnTo>
                    <a:pt x="251" y="1082"/>
                  </a:lnTo>
                  <a:lnTo>
                    <a:pt x="247" y="1075"/>
                  </a:lnTo>
                  <a:lnTo>
                    <a:pt x="244" y="1068"/>
                  </a:lnTo>
                  <a:lnTo>
                    <a:pt x="240" y="1062"/>
                  </a:lnTo>
                  <a:lnTo>
                    <a:pt x="237" y="1059"/>
                  </a:lnTo>
                  <a:lnTo>
                    <a:pt x="235" y="1058"/>
                  </a:lnTo>
                  <a:lnTo>
                    <a:pt x="231" y="1057"/>
                  </a:lnTo>
                  <a:lnTo>
                    <a:pt x="227" y="1057"/>
                  </a:lnTo>
                  <a:lnTo>
                    <a:pt x="224" y="1057"/>
                  </a:lnTo>
                  <a:lnTo>
                    <a:pt x="220" y="1058"/>
                  </a:lnTo>
                  <a:lnTo>
                    <a:pt x="216" y="1059"/>
                  </a:lnTo>
                  <a:lnTo>
                    <a:pt x="212" y="1062"/>
                  </a:lnTo>
                  <a:lnTo>
                    <a:pt x="207" y="1067"/>
                  </a:lnTo>
                  <a:lnTo>
                    <a:pt x="203" y="1074"/>
                  </a:lnTo>
                  <a:lnTo>
                    <a:pt x="198" y="1092"/>
                  </a:lnTo>
                  <a:lnTo>
                    <a:pt x="193" y="1109"/>
                  </a:lnTo>
                  <a:lnTo>
                    <a:pt x="191" y="1114"/>
                  </a:lnTo>
                  <a:lnTo>
                    <a:pt x="187" y="1118"/>
                  </a:lnTo>
                  <a:lnTo>
                    <a:pt x="183" y="1121"/>
                  </a:lnTo>
                  <a:lnTo>
                    <a:pt x="178" y="1123"/>
                  </a:lnTo>
                  <a:lnTo>
                    <a:pt x="175" y="1126"/>
                  </a:lnTo>
                  <a:lnTo>
                    <a:pt x="171" y="1129"/>
                  </a:lnTo>
                  <a:lnTo>
                    <a:pt x="168" y="1133"/>
                  </a:lnTo>
                  <a:lnTo>
                    <a:pt x="167" y="1138"/>
                  </a:lnTo>
                  <a:lnTo>
                    <a:pt x="168" y="1152"/>
                  </a:lnTo>
                  <a:lnTo>
                    <a:pt x="171" y="1165"/>
                  </a:lnTo>
                  <a:lnTo>
                    <a:pt x="175" y="1175"/>
                  </a:lnTo>
                  <a:lnTo>
                    <a:pt x="180" y="1186"/>
                  </a:lnTo>
                  <a:lnTo>
                    <a:pt x="185" y="1197"/>
                  </a:lnTo>
                  <a:lnTo>
                    <a:pt x="190" y="1207"/>
                  </a:lnTo>
                  <a:lnTo>
                    <a:pt x="192" y="1220"/>
                  </a:lnTo>
                  <a:lnTo>
                    <a:pt x="193" y="1234"/>
                  </a:lnTo>
                  <a:lnTo>
                    <a:pt x="191" y="1245"/>
                  </a:lnTo>
                  <a:lnTo>
                    <a:pt x="186" y="1255"/>
                  </a:lnTo>
                  <a:lnTo>
                    <a:pt x="163" y="1252"/>
                  </a:lnTo>
                  <a:lnTo>
                    <a:pt x="143" y="1252"/>
                  </a:lnTo>
                  <a:lnTo>
                    <a:pt x="134" y="1251"/>
                  </a:lnTo>
                  <a:lnTo>
                    <a:pt x="124" y="1250"/>
                  </a:lnTo>
                  <a:lnTo>
                    <a:pt x="116" y="1246"/>
                  </a:lnTo>
                  <a:lnTo>
                    <a:pt x="106" y="1241"/>
                  </a:lnTo>
                  <a:lnTo>
                    <a:pt x="102" y="1239"/>
                  </a:lnTo>
                  <a:lnTo>
                    <a:pt x="99" y="1235"/>
                  </a:lnTo>
                  <a:lnTo>
                    <a:pt x="97" y="1231"/>
                  </a:lnTo>
                  <a:lnTo>
                    <a:pt x="96" y="1227"/>
                  </a:lnTo>
                  <a:lnTo>
                    <a:pt x="92" y="1219"/>
                  </a:lnTo>
                  <a:lnTo>
                    <a:pt x="88" y="1210"/>
                  </a:lnTo>
                  <a:lnTo>
                    <a:pt x="73" y="1190"/>
                  </a:lnTo>
                  <a:lnTo>
                    <a:pt x="62" y="1170"/>
                  </a:lnTo>
                  <a:lnTo>
                    <a:pt x="57" y="1160"/>
                  </a:lnTo>
                  <a:lnTo>
                    <a:pt x="53" y="1150"/>
                  </a:lnTo>
                  <a:lnTo>
                    <a:pt x="49" y="1137"/>
                  </a:lnTo>
                  <a:lnTo>
                    <a:pt x="45" y="1126"/>
                  </a:lnTo>
                  <a:lnTo>
                    <a:pt x="45" y="1126"/>
                  </a:lnTo>
                  <a:lnTo>
                    <a:pt x="40" y="1116"/>
                  </a:lnTo>
                  <a:lnTo>
                    <a:pt x="38" y="1107"/>
                  </a:lnTo>
                  <a:lnTo>
                    <a:pt x="38" y="1086"/>
                  </a:lnTo>
                  <a:lnTo>
                    <a:pt x="39" y="1067"/>
                  </a:lnTo>
                  <a:lnTo>
                    <a:pt x="43" y="1048"/>
                  </a:lnTo>
                  <a:lnTo>
                    <a:pt x="48" y="1028"/>
                  </a:lnTo>
                  <a:lnTo>
                    <a:pt x="50" y="1023"/>
                  </a:lnTo>
                  <a:lnTo>
                    <a:pt x="53" y="1019"/>
                  </a:lnTo>
                  <a:lnTo>
                    <a:pt x="55" y="1017"/>
                  </a:lnTo>
                  <a:lnTo>
                    <a:pt x="60" y="1015"/>
                  </a:lnTo>
                  <a:lnTo>
                    <a:pt x="68" y="1010"/>
                  </a:lnTo>
                  <a:lnTo>
                    <a:pt x="74" y="1004"/>
                  </a:lnTo>
                  <a:lnTo>
                    <a:pt x="77" y="1000"/>
                  </a:lnTo>
                  <a:lnTo>
                    <a:pt x="77" y="996"/>
                  </a:lnTo>
                  <a:lnTo>
                    <a:pt x="77" y="993"/>
                  </a:lnTo>
                  <a:lnTo>
                    <a:pt x="77" y="989"/>
                  </a:lnTo>
                  <a:lnTo>
                    <a:pt x="75" y="980"/>
                  </a:lnTo>
                  <a:lnTo>
                    <a:pt x="74" y="971"/>
                  </a:lnTo>
                  <a:lnTo>
                    <a:pt x="80" y="959"/>
                  </a:lnTo>
                  <a:lnTo>
                    <a:pt x="88" y="945"/>
                  </a:lnTo>
                  <a:lnTo>
                    <a:pt x="87" y="940"/>
                  </a:lnTo>
                  <a:lnTo>
                    <a:pt x="84" y="936"/>
                  </a:lnTo>
                  <a:lnTo>
                    <a:pt x="82" y="934"/>
                  </a:lnTo>
                  <a:lnTo>
                    <a:pt x="77" y="931"/>
                  </a:lnTo>
                  <a:lnTo>
                    <a:pt x="68" y="926"/>
                  </a:lnTo>
                  <a:lnTo>
                    <a:pt x="60" y="919"/>
                  </a:lnTo>
                  <a:lnTo>
                    <a:pt x="58" y="911"/>
                  </a:lnTo>
                  <a:lnTo>
                    <a:pt x="55" y="904"/>
                  </a:lnTo>
                  <a:lnTo>
                    <a:pt x="55" y="896"/>
                  </a:lnTo>
                  <a:lnTo>
                    <a:pt x="55" y="889"/>
                  </a:lnTo>
                  <a:lnTo>
                    <a:pt x="57" y="880"/>
                  </a:lnTo>
                  <a:lnTo>
                    <a:pt x="57" y="872"/>
                  </a:lnTo>
                  <a:lnTo>
                    <a:pt x="55" y="863"/>
                  </a:lnTo>
                  <a:lnTo>
                    <a:pt x="53" y="856"/>
                  </a:lnTo>
                  <a:lnTo>
                    <a:pt x="48" y="846"/>
                  </a:lnTo>
                  <a:lnTo>
                    <a:pt x="42" y="838"/>
                  </a:lnTo>
                  <a:lnTo>
                    <a:pt x="35" y="831"/>
                  </a:lnTo>
                  <a:lnTo>
                    <a:pt x="29" y="825"/>
                  </a:lnTo>
                  <a:lnTo>
                    <a:pt x="23" y="818"/>
                  </a:lnTo>
                  <a:lnTo>
                    <a:pt x="18" y="811"/>
                  </a:lnTo>
                  <a:lnTo>
                    <a:pt x="15" y="802"/>
                  </a:lnTo>
                  <a:lnTo>
                    <a:pt x="14" y="792"/>
                  </a:lnTo>
                  <a:lnTo>
                    <a:pt x="14" y="786"/>
                  </a:lnTo>
                  <a:lnTo>
                    <a:pt x="15" y="779"/>
                  </a:lnTo>
                  <a:lnTo>
                    <a:pt x="18" y="773"/>
                  </a:lnTo>
                  <a:lnTo>
                    <a:pt x="20" y="768"/>
                  </a:lnTo>
                  <a:lnTo>
                    <a:pt x="23" y="763"/>
                  </a:lnTo>
                  <a:lnTo>
                    <a:pt x="24" y="757"/>
                  </a:lnTo>
                  <a:lnTo>
                    <a:pt x="26" y="752"/>
                  </a:lnTo>
                  <a:lnTo>
                    <a:pt x="26" y="744"/>
                  </a:lnTo>
                  <a:lnTo>
                    <a:pt x="25" y="734"/>
                  </a:lnTo>
                  <a:lnTo>
                    <a:pt x="24" y="725"/>
                  </a:lnTo>
                  <a:lnTo>
                    <a:pt x="20" y="717"/>
                  </a:lnTo>
                  <a:lnTo>
                    <a:pt x="16" y="708"/>
                  </a:lnTo>
                  <a:lnTo>
                    <a:pt x="11" y="700"/>
                  </a:lnTo>
                  <a:lnTo>
                    <a:pt x="8" y="693"/>
                  </a:lnTo>
                  <a:lnTo>
                    <a:pt x="3" y="683"/>
                  </a:lnTo>
                  <a:lnTo>
                    <a:pt x="0" y="673"/>
                  </a:lnTo>
                  <a:lnTo>
                    <a:pt x="3" y="673"/>
                  </a:lnTo>
                  <a:close/>
                </a:path>
              </a:pathLst>
            </a:custGeom>
            <a:solidFill>
              <a:schemeClr val="accent6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06" name="Freeform 40"/>
            <p:cNvSpPr>
              <a:spLocks noEditPoints="1"/>
            </p:cNvSpPr>
            <p:nvPr/>
          </p:nvSpPr>
          <p:spPr bwMode="auto">
            <a:xfrm>
              <a:off x="3260896" y="1508694"/>
              <a:ext cx="833913" cy="1073020"/>
            </a:xfrm>
            <a:custGeom>
              <a:avLst/>
              <a:gdLst>
                <a:gd name="T0" fmla="*/ 1607 w 3374"/>
                <a:gd name="T1" fmla="*/ 4274 h 4345"/>
                <a:gd name="T2" fmla="*/ 1376 w 3374"/>
                <a:gd name="T3" fmla="*/ 4152 h 4345"/>
                <a:gd name="T4" fmla="*/ 1366 w 3374"/>
                <a:gd name="T5" fmla="*/ 4018 h 4345"/>
                <a:gd name="T6" fmla="*/ 281 w 3374"/>
                <a:gd name="T7" fmla="*/ 3631 h 4345"/>
                <a:gd name="T8" fmla="*/ 341 w 3374"/>
                <a:gd name="T9" fmla="*/ 3523 h 4345"/>
                <a:gd name="T10" fmla="*/ 763 w 3374"/>
                <a:gd name="T11" fmla="*/ 3160 h 4345"/>
                <a:gd name="T12" fmla="*/ 584 w 3374"/>
                <a:gd name="T13" fmla="*/ 3212 h 4345"/>
                <a:gd name="T14" fmla="*/ 379 w 3374"/>
                <a:gd name="T15" fmla="*/ 3244 h 4345"/>
                <a:gd name="T16" fmla="*/ 571 w 3374"/>
                <a:gd name="T17" fmla="*/ 3357 h 4345"/>
                <a:gd name="T18" fmla="*/ 747 w 3374"/>
                <a:gd name="T19" fmla="*/ 3330 h 4345"/>
                <a:gd name="T20" fmla="*/ 818 w 3374"/>
                <a:gd name="T21" fmla="*/ 3349 h 4345"/>
                <a:gd name="T22" fmla="*/ 855 w 3374"/>
                <a:gd name="T23" fmla="*/ 3251 h 4345"/>
                <a:gd name="T24" fmla="*/ 16 w 3374"/>
                <a:gd name="T25" fmla="*/ 2594 h 4345"/>
                <a:gd name="T26" fmla="*/ 48 w 3374"/>
                <a:gd name="T27" fmla="*/ 2676 h 4345"/>
                <a:gd name="T28" fmla="*/ 541 w 3374"/>
                <a:gd name="T29" fmla="*/ 949 h 4345"/>
                <a:gd name="T30" fmla="*/ 694 w 3374"/>
                <a:gd name="T31" fmla="*/ 1236 h 4345"/>
                <a:gd name="T32" fmla="*/ 723 w 3374"/>
                <a:gd name="T33" fmla="*/ 1738 h 4345"/>
                <a:gd name="T34" fmla="*/ 833 w 3374"/>
                <a:gd name="T35" fmla="*/ 2062 h 4345"/>
                <a:gd name="T36" fmla="*/ 975 w 3374"/>
                <a:gd name="T37" fmla="*/ 2359 h 4345"/>
                <a:gd name="T38" fmla="*/ 960 w 3374"/>
                <a:gd name="T39" fmla="*/ 2754 h 4345"/>
                <a:gd name="T40" fmla="*/ 1004 w 3374"/>
                <a:gd name="T41" fmla="*/ 2932 h 4345"/>
                <a:gd name="T42" fmla="*/ 1254 w 3374"/>
                <a:gd name="T43" fmla="*/ 3054 h 4345"/>
                <a:gd name="T44" fmla="*/ 1219 w 3374"/>
                <a:gd name="T45" fmla="*/ 3245 h 4345"/>
                <a:gd name="T46" fmla="*/ 1229 w 3374"/>
                <a:gd name="T47" fmla="*/ 3377 h 4345"/>
                <a:gd name="T48" fmla="*/ 1435 w 3374"/>
                <a:gd name="T49" fmla="*/ 3447 h 4345"/>
                <a:gd name="T50" fmla="*/ 1622 w 3374"/>
                <a:gd name="T51" fmla="*/ 3582 h 4345"/>
                <a:gd name="T52" fmla="*/ 1743 w 3374"/>
                <a:gd name="T53" fmla="*/ 3784 h 4345"/>
                <a:gd name="T54" fmla="*/ 1603 w 3374"/>
                <a:gd name="T55" fmla="*/ 3940 h 4345"/>
                <a:gd name="T56" fmla="*/ 1740 w 3374"/>
                <a:gd name="T57" fmla="*/ 4076 h 4345"/>
                <a:gd name="T58" fmla="*/ 1893 w 3374"/>
                <a:gd name="T59" fmla="*/ 4060 h 4345"/>
                <a:gd name="T60" fmla="*/ 2110 w 3374"/>
                <a:gd name="T61" fmla="*/ 4032 h 4345"/>
                <a:gd name="T62" fmla="*/ 2260 w 3374"/>
                <a:gd name="T63" fmla="*/ 3907 h 4345"/>
                <a:gd name="T64" fmla="*/ 2327 w 3374"/>
                <a:gd name="T65" fmla="*/ 3781 h 4345"/>
                <a:gd name="T66" fmla="*/ 2552 w 3374"/>
                <a:gd name="T67" fmla="*/ 3651 h 4345"/>
                <a:gd name="T68" fmla="*/ 2573 w 3374"/>
                <a:gd name="T69" fmla="*/ 3447 h 4345"/>
                <a:gd name="T70" fmla="*/ 2603 w 3374"/>
                <a:gd name="T71" fmla="*/ 3335 h 4345"/>
                <a:gd name="T72" fmla="*/ 2766 w 3374"/>
                <a:gd name="T73" fmla="*/ 3098 h 4345"/>
                <a:gd name="T74" fmla="*/ 2756 w 3374"/>
                <a:gd name="T75" fmla="*/ 2837 h 4345"/>
                <a:gd name="T76" fmla="*/ 2924 w 3374"/>
                <a:gd name="T77" fmla="*/ 2576 h 4345"/>
                <a:gd name="T78" fmla="*/ 3158 w 3374"/>
                <a:gd name="T79" fmla="*/ 2454 h 4345"/>
                <a:gd name="T80" fmla="*/ 3049 w 3374"/>
                <a:gd name="T81" fmla="*/ 2408 h 4345"/>
                <a:gd name="T82" fmla="*/ 2937 w 3374"/>
                <a:gd name="T83" fmla="*/ 2166 h 4345"/>
                <a:gd name="T84" fmla="*/ 3041 w 3374"/>
                <a:gd name="T85" fmla="*/ 2024 h 4345"/>
                <a:gd name="T86" fmla="*/ 3163 w 3374"/>
                <a:gd name="T87" fmla="*/ 1766 h 4345"/>
                <a:gd name="T88" fmla="*/ 3298 w 3374"/>
                <a:gd name="T89" fmla="*/ 1555 h 4345"/>
                <a:gd name="T90" fmla="*/ 3057 w 3374"/>
                <a:gd name="T91" fmla="*/ 1565 h 4345"/>
                <a:gd name="T92" fmla="*/ 2755 w 3374"/>
                <a:gd name="T93" fmla="*/ 1389 h 4345"/>
                <a:gd name="T94" fmla="*/ 2593 w 3374"/>
                <a:gd name="T95" fmla="*/ 1141 h 4345"/>
                <a:gd name="T96" fmla="*/ 2652 w 3374"/>
                <a:gd name="T97" fmla="*/ 960 h 4345"/>
                <a:gd name="T98" fmla="*/ 2526 w 3374"/>
                <a:gd name="T99" fmla="*/ 814 h 4345"/>
                <a:gd name="T100" fmla="*/ 2308 w 3374"/>
                <a:gd name="T101" fmla="*/ 630 h 4345"/>
                <a:gd name="T102" fmla="*/ 2134 w 3374"/>
                <a:gd name="T103" fmla="*/ 681 h 4345"/>
                <a:gd name="T104" fmla="*/ 2055 w 3374"/>
                <a:gd name="T105" fmla="*/ 817 h 4345"/>
                <a:gd name="T106" fmla="*/ 1708 w 3374"/>
                <a:gd name="T107" fmla="*/ 748 h 4345"/>
                <a:gd name="T108" fmla="*/ 1520 w 3374"/>
                <a:gd name="T109" fmla="*/ 777 h 4345"/>
                <a:gd name="T110" fmla="*/ 1254 w 3374"/>
                <a:gd name="T111" fmla="*/ 728 h 4345"/>
                <a:gd name="T112" fmla="*/ 1028 w 3374"/>
                <a:gd name="T113" fmla="*/ 515 h 4345"/>
                <a:gd name="T114" fmla="*/ 788 w 3374"/>
                <a:gd name="T115" fmla="*/ 398 h 4345"/>
                <a:gd name="T116" fmla="*/ 556 w 3374"/>
                <a:gd name="T117" fmla="*/ 223 h 4345"/>
                <a:gd name="T118" fmla="*/ 456 w 3374"/>
                <a:gd name="T119" fmla="*/ 23 h 4345"/>
                <a:gd name="T120" fmla="*/ 187 w 3374"/>
                <a:gd name="T121" fmla="*/ 123 h 4345"/>
                <a:gd name="T122" fmla="*/ 205 w 3374"/>
                <a:gd name="T123" fmla="*/ 299 h 4345"/>
                <a:gd name="T124" fmla="*/ 405 w 3374"/>
                <a:gd name="T125" fmla="*/ 626 h 4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74" h="4345">
                  <a:moveTo>
                    <a:pt x="1581" y="4310"/>
                  </a:moveTo>
                  <a:lnTo>
                    <a:pt x="1583" y="4316"/>
                  </a:lnTo>
                  <a:lnTo>
                    <a:pt x="1585" y="4321"/>
                  </a:lnTo>
                  <a:lnTo>
                    <a:pt x="1590" y="4325"/>
                  </a:lnTo>
                  <a:lnTo>
                    <a:pt x="1594" y="4330"/>
                  </a:lnTo>
                  <a:lnTo>
                    <a:pt x="1598" y="4335"/>
                  </a:lnTo>
                  <a:lnTo>
                    <a:pt x="1602" y="4340"/>
                  </a:lnTo>
                  <a:lnTo>
                    <a:pt x="1603" y="4342"/>
                  </a:lnTo>
                  <a:lnTo>
                    <a:pt x="1605" y="4344"/>
                  </a:lnTo>
                  <a:lnTo>
                    <a:pt x="1608" y="4344"/>
                  </a:lnTo>
                  <a:lnTo>
                    <a:pt x="1610" y="4345"/>
                  </a:lnTo>
                  <a:lnTo>
                    <a:pt x="1617" y="4344"/>
                  </a:lnTo>
                  <a:lnTo>
                    <a:pt x="1622" y="4342"/>
                  </a:lnTo>
                  <a:lnTo>
                    <a:pt x="1627" y="4338"/>
                  </a:lnTo>
                  <a:lnTo>
                    <a:pt x="1630" y="4334"/>
                  </a:lnTo>
                  <a:lnTo>
                    <a:pt x="1633" y="4328"/>
                  </a:lnTo>
                  <a:lnTo>
                    <a:pt x="1635" y="4323"/>
                  </a:lnTo>
                  <a:lnTo>
                    <a:pt x="1637" y="4315"/>
                  </a:lnTo>
                  <a:lnTo>
                    <a:pt x="1637" y="4309"/>
                  </a:lnTo>
                  <a:lnTo>
                    <a:pt x="1637" y="4303"/>
                  </a:lnTo>
                  <a:lnTo>
                    <a:pt x="1635" y="4296"/>
                  </a:lnTo>
                  <a:lnTo>
                    <a:pt x="1634" y="4291"/>
                  </a:lnTo>
                  <a:lnTo>
                    <a:pt x="1632" y="4286"/>
                  </a:lnTo>
                  <a:lnTo>
                    <a:pt x="1628" y="4281"/>
                  </a:lnTo>
                  <a:lnTo>
                    <a:pt x="1624" y="4278"/>
                  </a:lnTo>
                  <a:lnTo>
                    <a:pt x="1619" y="4275"/>
                  </a:lnTo>
                  <a:lnTo>
                    <a:pt x="1613" y="4274"/>
                  </a:lnTo>
                  <a:lnTo>
                    <a:pt x="1607" y="4274"/>
                  </a:lnTo>
                  <a:lnTo>
                    <a:pt x="1600" y="4276"/>
                  </a:lnTo>
                  <a:lnTo>
                    <a:pt x="1595" y="4279"/>
                  </a:lnTo>
                  <a:lnTo>
                    <a:pt x="1590" y="4284"/>
                  </a:lnTo>
                  <a:lnTo>
                    <a:pt x="1586" y="4290"/>
                  </a:lnTo>
                  <a:lnTo>
                    <a:pt x="1584" y="4296"/>
                  </a:lnTo>
                  <a:lnTo>
                    <a:pt x="1581" y="4303"/>
                  </a:lnTo>
                  <a:lnTo>
                    <a:pt x="1581" y="4310"/>
                  </a:lnTo>
                  <a:close/>
                  <a:moveTo>
                    <a:pt x="1359" y="3983"/>
                  </a:moveTo>
                  <a:lnTo>
                    <a:pt x="1354" y="3981"/>
                  </a:lnTo>
                  <a:lnTo>
                    <a:pt x="1348" y="3980"/>
                  </a:lnTo>
                  <a:lnTo>
                    <a:pt x="1340" y="3996"/>
                  </a:lnTo>
                  <a:lnTo>
                    <a:pt x="1333" y="4013"/>
                  </a:lnTo>
                  <a:lnTo>
                    <a:pt x="1325" y="4022"/>
                  </a:lnTo>
                  <a:lnTo>
                    <a:pt x="1318" y="4028"/>
                  </a:lnTo>
                  <a:lnTo>
                    <a:pt x="1314" y="4032"/>
                  </a:lnTo>
                  <a:lnTo>
                    <a:pt x="1312" y="4035"/>
                  </a:lnTo>
                  <a:lnTo>
                    <a:pt x="1309" y="4039"/>
                  </a:lnTo>
                  <a:lnTo>
                    <a:pt x="1309" y="4045"/>
                  </a:lnTo>
                  <a:lnTo>
                    <a:pt x="1314" y="4058"/>
                  </a:lnTo>
                  <a:lnTo>
                    <a:pt x="1322" y="4072"/>
                  </a:lnTo>
                  <a:lnTo>
                    <a:pt x="1328" y="4088"/>
                  </a:lnTo>
                  <a:lnTo>
                    <a:pt x="1335" y="4104"/>
                  </a:lnTo>
                  <a:lnTo>
                    <a:pt x="1342" y="4121"/>
                  </a:lnTo>
                  <a:lnTo>
                    <a:pt x="1349" y="4137"/>
                  </a:lnTo>
                  <a:lnTo>
                    <a:pt x="1354" y="4143"/>
                  </a:lnTo>
                  <a:lnTo>
                    <a:pt x="1361" y="4148"/>
                  </a:lnTo>
                  <a:lnTo>
                    <a:pt x="1367" y="4151"/>
                  </a:lnTo>
                  <a:lnTo>
                    <a:pt x="1376" y="4152"/>
                  </a:lnTo>
                  <a:lnTo>
                    <a:pt x="1379" y="4152"/>
                  </a:lnTo>
                  <a:lnTo>
                    <a:pt x="1384" y="4151"/>
                  </a:lnTo>
                  <a:lnTo>
                    <a:pt x="1389" y="4148"/>
                  </a:lnTo>
                  <a:lnTo>
                    <a:pt x="1393" y="4146"/>
                  </a:lnTo>
                  <a:lnTo>
                    <a:pt x="1396" y="4142"/>
                  </a:lnTo>
                  <a:lnTo>
                    <a:pt x="1398" y="4138"/>
                  </a:lnTo>
                  <a:lnTo>
                    <a:pt x="1399" y="4133"/>
                  </a:lnTo>
                  <a:lnTo>
                    <a:pt x="1401" y="4129"/>
                  </a:lnTo>
                  <a:lnTo>
                    <a:pt x="1388" y="4113"/>
                  </a:lnTo>
                  <a:lnTo>
                    <a:pt x="1377" y="4097"/>
                  </a:lnTo>
                  <a:lnTo>
                    <a:pt x="1377" y="4094"/>
                  </a:lnTo>
                  <a:lnTo>
                    <a:pt x="1378" y="4093"/>
                  </a:lnTo>
                  <a:lnTo>
                    <a:pt x="1381" y="4092"/>
                  </a:lnTo>
                  <a:lnTo>
                    <a:pt x="1383" y="4091"/>
                  </a:lnTo>
                  <a:lnTo>
                    <a:pt x="1388" y="4089"/>
                  </a:lnTo>
                  <a:lnTo>
                    <a:pt x="1393" y="4087"/>
                  </a:lnTo>
                  <a:lnTo>
                    <a:pt x="1399" y="4081"/>
                  </a:lnTo>
                  <a:lnTo>
                    <a:pt x="1404" y="4074"/>
                  </a:lnTo>
                  <a:lnTo>
                    <a:pt x="1406" y="4065"/>
                  </a:lnTo>
                  <a:lnTo>
                    <a:pt x="1407" y="4057"/>
                  </a:lnTo>
                  <a:lnTo>
                    <a:pt x="1406" y="4052"/>
                  </a:lnTo>
                  <a:lnTo>
                    <a:pt x="1403" y="4047"/>
                  </a:lnTo>
                  <a:lnTo>
                    <a:pt x="1399" y="4043"/>
                  </a:lnTo>
                  <a:lnTo>
                    <a:pt x="1396" y="4040"/>
                  </a:lnTo>
                  <a:lnTo>
                    <a:pt x="1384" y="4034"/>
                  </a:lnTo>
                  <a:lnTo>
                    <a:pt x="1374" y="4028"/>
                  </a:lnTo>
                  <a:lnTo>
                    <a:pt x="1369" y="4023"/>
                  </a:lnTo>
                  <a:lnTo>
                    <a:pt x="1366" y="4018"/>
                  </a:lnTo>
                  <a:lnTo>
                    <a:pt x="1364" y="4013"/>
                  </a:lnTo>
                  <a:lnTo>
                    <a:pt x="1362" y="4008"/>
                  </a:lnTo>
                  <a:lnTo>
                    <a:pt x="1361" y="3995"/>
                  </a:lnTo>
                  <a:lnTo>
                    <a:pt x="1359" y="3983"/>
                  </a:lnTo>
                  <a:close/>
                  <a:moveTo>
                    <a:pt x="580" y="4014"/>
                  </a:moveTo>
                  <a:lnTo>
                    <a:pt x="562" y="4014"/>
                  </a:lnTo>
                  <a:lnTo>
                    <a:pt x="561" y="4022"/>
                  </a:lnTo>
                  <a:lnTo>
                    <a:pt x="561" y="4029"/>
                  </a:lnTo>
                  <a:lnTo>
                    <a:pt x="561" y="4035"/>
                  </a:lnTo>
                  <a:lnTo>
                    <a:pt x="562" y="4042"/>
                  </a:lnTo>
                  <a:lnTo>
                    <a:pt x="564" y="4047"/>
                  </a:lnTo>
                  <a:lnTo>
                    <a:pt x="565" y="4053"/>
                  </a:lnTo>
                  <a:lnTo>
                    <a:pt x="569" y="4057"/>
                  </a:lnTo>
                  <a:lnTo>
                    <a:pt x="571" y="4062"/>
                  </a:lnTo>
                  <a:lnTo>
                    <a:pt x="576" y="4065"/>
                  </a:lnTo>
                  <a:lnTo>
                    <a:pt x="580" y="4070"/>
                  </a:lnTo>
                  <a:lnTo>
                    <a:pt x="587" y="4079"/>
                  </a:lnTo>
                  <a:lnTo>
                    <a:pt x="596" y="4088"/>
                  </a:lnTo>
                  <a:lnTo>
                    <a:pt x="596" y="4077"/>
                  </a:lnTo>
                  <a:lnTo>
                    <a:pt x="596" y="4064"/>
                  </a:lnTo>
                  <a:lnTo>
                    <a:pt x="596" y="4049"/>
                  </a:lnTo>
                  <a:lnTo>
                    <a:pt x="595" y="4035"/>
                  </a:lnTo>
                  <a:lnTo>
                    <a:pt x="592" y="4029"/>
                  </a:lnTo>
                  <a:lnTo>
                    <a:pt x="590" y="4023"/>
                  </a:lnTo>
                  <a:lnTo>
                    <a:pt x="586" y="4018"/>
                  </a:lnTo>
                  <a:lnTo>
                    <a:pt x="580" y="4014"/>
                  </a:lnTo>
                  <a:close/>
                  <a:moveTo>
                    <a:pt x="281" y="3620"/>
                  </a:moveTo>
                  <a:lnTo>
                    <a:pt x="281" y="3631"/>
                  </a:lnTo>
                  <a:lnTo>
                    <a:pt x="286" y="3633"/>
                  </a:lnTo>
                  <a:lnTo>
                    <a:pt x="290" y="3633"/>
                  </a:lnTo>
                  <a:lnTo>
                    <a:pt x="303" y="3628"/>
                  </a:lnTo>
                  <a:lnTo>
                    <a:pt x="315" y="3624"/>
                  </a:lnTo>
                  <a:lnTo>
                    <a:pt x="318" y="3626"/>
                  </a:lnTo>
                  <a:lnTo>
                    <a:pt x="320" y="3630"/>
                  </a:lnTo>
                  <a:lnTo>
                    <a:pt x="325" y="3634"/>
                  </a:lnTo>
                  <a:lnTo>
                    <a:pt x="331" y="3636"/>
                  </a:lnTo>
                  <a:lnTo>
                    <a:pt x="336" y="3638"/>
                  </a:lnTo>
                  <a:lnTo>
                    <a:pt x="344" y="3638"/>
                  </a:lnTo>
                  <a:lnTo>
                    <a:pt x="349" y="3638"/>
                  </a:lnTo>
                  <a:lnTo>
                    <a:pt x="353" y="3635"/>
                  </a:lnTo>
                  <a:lnTo>
                    <a:pt x="355" y="3633"/>
                  </a:lnTo>
                  <a:lnTo>
                    <a:pt x="358" y="3629"/>
                  </a:lnTo>
                  <a:lnTo>
                    <a:pt x="362" y="3619"/>
                  </a:lnTo>
                  <a:lnTo>
                    <a:pt x="363" y="3609"/>
                  </a:lnTo>
                  <a:lnTo>
                    <a:pt x="362" y="3601"/>
                  </a:lnTo>
                  <a:lnTo>
                    <a:pt x="360" y="3595"/>
                  </a:lnTo>
                  <a:lnTo>
                    <a:pt x="359" y="3589"/>
                  </a:lnTo>
                  <a:lnTo>
                    <a:pt x="357" y="3582"/>
                  </a:lnTo>
                  <a:lnTo>
                    <a:pt x="354" y="3575"/>
                  </a:lnTo>
                  <a:lnTo>
                    <a:pt x="353" y="3569"/>
                  </a:lnTo>
                  <a:lnTo>
                    <a:pt x="352" y="3562"/>
                  </a:lnTo>
                  <a:lnTo>
                    <a:pt x="350" y="3555"/>
                  </a:lnTo>
                  <a:lnTo>
                    <a:pt x="350" y="3520"/>
                  </a:lnTo>
                  <a:lnTo>
                    <a:pt x="347" y="3521"/>
                  </a:lnTo>
                  <a:lnTo>
                    <a:pt x="344" y="3522"/>
                  </a:lnTo>
                  <a:lnTo>
                    <a:pt x="341" y="3523"/>
                  </a:lnTo>
                  <a:lnTo>
                    <a:pt x="339" y="3526"/>
                  </a:lnTo>
                  <a:lnTo>
                    <a:pt x="336" y="3532"/>
                  </a:lnTo>
                  <a:lnTo>
                    <a:pt x="335" y="3541"/>
                  </a:lnTo>
                  <a:lnTo>
                    <a:pt x="334" y="3549"/>
                  </a:lnTo>
                  <a:lnTo>
                    <a:pt x="331" y="3557"/>
                  </a:lnTo>
                  <a:lnTo>
                    <a:pt x="330" y="3561"/>
                  </a:lnTo>
                  <a:lnTo>
                    <a:pt x="328" y="3565"/>
                  </a:lnTo>
                  <a:lnTo>
                    <a:pt x="325" y="3567"/>
                  </a:lnTo>
                  <a:lnTo>
                    <a:pt x="323" y="3570"/>
                  </a:lnTo>
                  <a:lnTo>
                    <a:pt x="308" y="3580"/>
                  </a:lnTo>
                  <a:lnTo>
                    <a:pt x="295" y="3591"/>
                  </a:lnTo>
                  <a:lnTo>
                    <a:pt x="289" y="3597"/>
                  </a:lnTo>
                  <a:lnTo>
                    <a:pt x="285" y="3604"/>
                  </a:lnTo>
                  <a:lnTo>
                    <a:pt x="283" y="3611"/>
                  </a:lnTo>
                  <a:lnTo>
                    <a:pt x="281" y="3620"/>
                  </a:lnTo>
                  <a:close/>
                  <a:moveTo>
                    <a:pt x="846" y="3052"/>
                  </a:moveTo>
                  <a:lnTo>
                    <a:pt x="837" y="3057"/>
                  </a:lnTo>
                  <a:lnTo>
                    <a:pt x="831" y="3063"/>
                  </a:lnTo>
                  <a:lnTo>
                    <a:pt x="826" y="3070"/>
                  </a:lnTo>
                  <a:lnTo>
                    <a:pt x="822" y="3078"/>
                  </a:lnTo>
                  <a:lnTo>
                    <a:pt x="816" y="3094"/>
                  </a:lnTo>
                  <a:lnTo>
                    <a:pt x="807" y="3112"/>
                  </a:lnTo>
                  <a:lnTo>
                    <a:pt x="791" y="3126"/>
                  </a:lnTo>
                  <a:lnTo>
                    <a:pt x="774" y="3138"/>
                  </a:lnTo>
                  <a:lnTo>
                    <a:pt x="771" y="3143"/>
                  </a:lnTo>
                  <a:lnTo>
                    <a:pt x="768" y="3148"/>
                  </a:lnTo>
                  <a:lnTo>
                    <a:pt x="766" y="3153"/>
                  </a:lnTo>
                  <a:lnTo>
                    <a:pt x="763" y="3160"/>
                  </a:lnTo>
                  <a:lnTo>
                    <a:pt x="762" y="3171"/>
                  </a:lnTo>
                  <a:lnTo>
                    <a:pt x="762" y="3183"/>
                  </a:lnTo>
                  <a:lnTo>
                    <a:pt x="758" y="3185"/>
                  </a:lnTo>
                  <a:lnTo>
                    <a:pt x="756" y="3186"/>
                  </a:lnTo>
                  <a:lnTo>
                    <a:pt x="741" y="3185"/>
                  </a:lnTo>
                  <a:lnTo>
                    <a:pt x="727" y="3181"/>
                  </a:lnTo>
                  <a:lnTo>
                    <a:pt x="715" y="3177"/>
                  </a:lnTo>
                  <a:lnTo>
                    <a:pt x="703" y="3172"/>
                  </a:lnTo>
                  <a:lnTo>
                    <a:pt x="692" y="3167"/>
                  </a:lnTo>
                  <a:lnTo>
                    <a:pt x="679" y="3162"/>
                  </a:lnTo>
                  <a:lnTo>
                    <a:pt x="667" y="3160"/>
                  </a:lnTo>
                  <a:lnTo>
                    <a:pt x="651" y="3158"/>
                  </a:lnTo>
                  <a:lnTo>
                    <a:pt x="635" y="3157"/>
                  </a:lnTo>
                  <a:lnTo>
                    <a:pt x="620" y="3160"/>
                  </a:lnTo>
                  <a:lnTo>
                    <a:pt x="618" y="3161"/>
                  </a:lnTo>
                  <a:lnTo>
                    <a:pt x="615" y="3162"/>
                  </a:lnTo>
                  <a:lnTo>
                    <a:pt x="613" y="3165"/>
                  </a:lnTo>
                  <a:lnTo>
                    <a:pt x="611" y="3167"/>
                  </a:lnTo>
                  <a:lnTo>
                    <a:pt x="610" y="3172"/>
                  </a:lnTo>
                  <a:lnTo>
                    <a:pt x="609" y="3178"/>
                  </a:lnTo>
                  <a:lnTo>
                    <a:pt x="609" y="3186"/>
                  </a:lnTo>
                  <a:lnTo>
                    <a:pt x="609" y="3192"/>
                  </a:lnTo>
                  <a:lnTo>
                    <a:pt x="608" y="3200"/>
                  </a:lnTo>
                  <a:lnTo>
                    <a:pt x="604" y="3206"/>
                  </a:lnTo>
                  <a:lnTo>
                    <a:pt x="600" y="3210"/>
                  </a:lnTo>
                  <a:lnTo>
                    <a:pt x="595" y="3211"/>
                  </a:lnTo>
                  <a:lnTo>
                    <a:pt x="590" y="3212"/>
                  </a:lnTo>
                  <a:lnTo>
                    <a:pt x="584" y="3212"/>
                  </a:lnTo>
                  <a:lnTo>
                    <a:pt x="576" y="3212"/>
                  </a:lnTo>
                  <a:lnTo>
                    <a:pt x="569" y="3212"/>
                  </a:lnTo>
                  <a:lnTo>
                    <a:pt x="562" y="3211"/>
                  </a:lnTo>
                  <a:lnTo>
                    <a:pt x="556" y="3208"/>
                  </a:lnTo>
                  <a:lnTo>
                    <a:pt x="551" y="3201"/>
                  </a:lnTo>
                  <a:lnTo>
                    <a:pt x="547" y="3193"/>
                  </a:lnTo>
                  <a:lnTo>
                    <a:pt x="546" y="3190"/>
                  </a:lnTo>
                  <a:lnTo>
                    <a:pt x="544" y="3187"/>
                  </a:lnTo>
                  <a:lnTo>
                    <a:pt x="541" y="3183"/>
                  </a:lnTo>
                  <a:lnTo>
                    <a:pt x="537" y="3182"/>
                  </a:lnTo>
                  <a:lnTo>
                    <a:pt x="526" y="3180"/>
                  </a:lnTo>
                  <a:lnTo>
                    <a:pt x="516" y="3180"/>
                  </a:lnTo>
                  <a:lnTo>
                    <a:pt x="506" y="3180"/>
                  </a:lnTo>
                  <a:lnTo>
                    <a:pt x="498" y="3181"/>
                  </a:lnTo>
                  <a:lnTo>
                    <a:pt x="491" y="3183"/>
                  </a:lnTo>
                  <a:lnTo>
                    <a:pt x="483" y="3186"/>
                  </a:lnTo>
                  <a:lnTo>
                    <a:pt x="476" y="3190"/>
                  </a:lnTo>
                  <a:lnTo>
                    <a:pt x="468" y="3191"/>
                  </a:lnTo>
                  <a:lnTo>
                    <a:pt x="459" y="3193"/>
                  </a:lnTo>
                  <a:lnTo>
                    <a:pt x="451" y="3193"/>
                  </a:lnTo>
                  <a:lnTo>
                    <a:pt x="432" y="3191"/>
                  </a:lnTo>
                  <a:lnTo>
                    <a:pt x="413" y="3188"/>
                  </a:lnTo>
                  <a:lnTo>
                    <a:pt x="398" y="3188"/>
                  </a:lnTo>
                  <a:lnTo>
                    <a:pt x="395" y="3201"/>
                  </a:lnTo>
                  <a:lnTo>
                    <a:pt x="392" y="3212"/>
                  </a:lnTo>
                  <a:lnTo>
                    <a:pt x="388" y="3224"/>
                  </a:lnTo>
                  <a:lnTo>
                    <a:pt x="383" y="3234"/>
                  </a:lnTo>
                  <a:lnTo>
                    <a:pt x="379" y="3244"/>
                  </a:lnTo>
                  <a:lnTo>
                    <a:pt x="375" y="3254"/>
                  </a:lnTo>
                  <a:lnTo>
                    <a:pt x="373" y="3265"/>
                  </a:lnTo>
                  <a:lnTo>
                    <a:pt x="372" y="3279"/>
                  </a:lnTo>
                  <a:lnTo>
                    <a:pt x="372" y="3289"/>
                  </a:lnTo>
                  <a:lnTo>
                    <a:pt x="372" y="3298"/>
                  </a:lnTo>
                  <a:lnTo>
                    <a:pt x="373" y="3303"/>
                  </a:lnTo>
                  <a:lnTo>
                    <a:pt x="374" y="3306"/>
                  </a:lnTo>
                  <a:lnTo>
                    <a:pt x="377" y="3310"/>
                  </a:lnTo>
                  <a:lnTo>
                    <a:pt x="379" y="3314"/>
                  </a:lnTo>
                  <a:lnTo>
                    <a:pt x="385" y="3318"/>
                  </a:lnTo>
                  <a:lnTo>
                    <a:pt x="392" y="3319"/>
                  </a:lnTo>
                  <a:lnTo>
                    <a:pt x="399" y="3320"/>
                  </a:lnTo>
                  <a:lnTo>
                    <a:pt x="407" y="3320"/>
                  </a:lnTo>
                  <a:lnTo>
                    <a:pt x="422" y="3324"/>
                  </a:lnTo>
                  <a:lnTo>
                    <a:pt x="436" y="3328"/>
                  </a:lnTo>
                  <a:lnTo>
                    <a:pt x="492" y="3328"/>
                  </a:lnTo>
                  <a:lnTo>
                    <a:pt x="496" y="3328"/>
                  </a:lnTo>
                  <a:lnTo>
                    <a:pt x="501" y="3329"/>
                  </a:lnTo>
                  <a:lnTo>
                    <a:pt x="503" y="3331"/>
                  </a:lnTo>
                  <a:lnTo>
                    <a:pt x="507" y="3334"/>
                  </a:lnTo>
                  <a:lnTo>
                    <a:pt x="513" y="3339"/>
                  </a:lnTo>
                  <a:lnTo>
                    <a:pt x="521" y="3345"/>
                  </a:lnTo>
                  <a:lnTo>
                    <a:pt x="527" y="3349"/>
                  </a:lnTo>
                  <a:lnTo>
                    <a:pt x="534" y="3353"/>
                  </a:lnTo>
                  <a:lnTo>
                    <a:pt x="539" y="3354"/>
                  </a:lnTo>
                  <a:lnTo>
                    <a:pt x="545" y="3355"/>
                  </a:lnTo>
                  <a:lnTo>
                    <a:pt x="557" y="3357"/>
                  </a:lnTo>
                  <a:lnTo>
                    <a:pt x="571" y="3357"/>
                  </a:lnTo>
                  <a:lnTo>
                    <a:pt x="598" y="3357"/>
                  </a:lnTo>
                  <a:lnTo>
                    <a:pt x="600" y="3355"/>
                  </a:lnTo>
                  <a:lnTo>
                    <a:pt x="603" y="3355"/>
                  </a:lnTo>
                  <a:lnTo>
                    <a:pt x="605" y="3353"/>
                  </a:lnTo>
                  <a:lnTo>
                    <a:pt x="608" y="3352"/>
                  </a:lnTo>
                  <a:lnTo>
                    <a:pt x="610" y="3345"/>
                  </a:lnTo>
                  <a:lnTo>
                    <a:pt x="613" y="3340"/>
                  </a:lnTo>
                  <a:lnTo>
                    <a:pt x="615" y="3334"/>
                  </a:lnTo>
                  <a:lnTo>
                    <a:pt x="619" y="3329"/>
                  </a:lnTo>
                  <a:lnTo>
                    <a:pt x="620" y="3326"/>
                  </a:lnTo>
                  <a:lnTo>
                    <a:pt x="623" y="3325"/>
                  </a:lnTo>
                  <a:lnTo>
                    <a:pt x="625" y="3324"/>
                  </a:lnTo>
                  <a:lnTo>
                    <a:pt x="629" y="3323"/>
                  </a:lnTo>
                  <a:lnTo>
                    <a:pt x="650" y="3323"/>
                  </a:lnTo>
                  <a:lnTo>
                    <a:pt x="650" y="3352"/>
                  </a:lnTo>
                  <a:lnTo>
                    <a:pt x="667" y="3352"/>
                  </a:lnTo>
                  <a:lnTo>
                    <a:pt x="684" y="3352"/>
                  </a:lnTo>
                  <a:lnTo>
                    <a:pt x="687" y="3340"/>
                  </a:lnTo>
                  <a:lnTo>
                    <a:pt x="692" y="3331"/>
                  </a:lnTo>
                  <a:lnTo>
                    <a:pt x="694" y="3328"/>
                  </a:lnTo>
                  <a:lnTo>
                    <a:pt x="697" y="3324"/>
                  </a:lnTo>
                  <a:lnTo>
                    <a:pt x="702" y="3323"/>
                  </a:lnTo>
                  <a:lnTo>
                    <a:pt x="707" y="3321"/>
                  </a:lnTo>
                  <a:lnTo>
                    <a:pt x="715" y="3323"/>
                  </a:lnTo>
                  <a:lnTo>
                    <a:pt x="724" y="3323"/>
                  </a:lnTo>
                  <a:lnTo>
                    <a:pt x="733" y="3325"/>
                  </a:lnTo>
                  <a:lnTo>
                    <a:pt x="741" y="3326"/>
                  </a:lnTo>
                  <a:lnTo>
                    <a:pt x="747" y="3330"/>
                  </a:lnTo>
                  <a:lnTo>
                    <a:pt x="753" y="3335"/>
                  </a:lnTo>
                  <a:lnTo>
                    <a:pt x="754" y="3338"/>
                  </a:lnTo>
                  <a:lnTo>
                    <a:pt x="757" y="3341"/>
                  </a:lnTo>
                  <a:lnTo>
                    <a:pt x="757" y="3345"/>
                  </a:lnTo>
                  <a:lnTo>
                    <a:pt x="758" y="3349"/>
                  </a:lnTo>
                  <a:lnTo>
                    <a:pt x="758" y="3400"/>
                  </a:lnTo>
                  <a:lnTo>
                    <a:pt x="758" y="3404"/>
                  </a:lnTo>
                  <a:lnTo>
                    <a:pt x="761" y="3408"/>
                  </a:lnTo>
                  <a:lnTo>
                    <a:pt x="763" y="3410"/>
                  </a:lnTo>
                  <a:lnTo>
                    <a:pt x="767" y="3413"/>
                  </a:lnTo>
                  <a:lnTo>
                    <a:pt x="774" y="3417"/>
                  </a:lnTo>
                  <a:lnTo>
                    <a:pt x="783" y="3421"/>
                  </a:lnTo>
                  <a:lnTo>
                    <a:pt x="793" y="3431"/>
                  </a:lnTo>
                  <a:lnTo>
                    <a:pt x="802" y="3439"/>
                  </a:lnTo>
                  <a:lnTo>
                    <a:pt x="808" y="3451"/>
                  </a:lnTo>
                  <a:lnTo>
                    <a:pt x="813" y="3463"/>
                  </a:lnTo>
                  <a:lnTo>
                    <a:pt x="818" y="3464"/>
                  </a:lnTo>
                  <a:lnTo>
                    <a:pt x="822" y="3458"/>
                  </a:lnTo>
                  <a:lnTo>
                    <a:pt x="825" y="3451"/>
                  </a:lnTo>
                  <a:lnTo>
                    <a:pt x="826" y="3443"/>
                  </a:lnTo>
                  <a:lnTo>
                    <a:pt x="826" y="3436"/>
                  </a:lnTo>
                  <a:lnTo>
                    <a:pt x="826" y="3418"/>
                  </a:lnTo>
                  <a:lnTo>
                    <a:pt x="825" y="3403"/>
                  </a:lnTo>
                  <a:lnTo>
                    <a:pt x="822" y="3388"/>
                  </a:lnTo>
                  <a:lnTo>
                    <a:pt x="821" y="3370"/>
                  </a:lnTo>
                  <a:lnTo>
                    <a:pt x="821" y="3362"/>
                  </a:lnTo>
                  <a:lnTo>
                    <a:pt x="820" y="3353"/>
                  </a:lnTo>
                  <a:lnTo>
                    <a:pt x="818" y="3349"/>
                  </a:lnTo>
                  <a:lnTo>
                    <a:pt x="817" y="3346"/>
                  </a:lnTo>
                  <a:lnTo>
                    <a:pt x="815" y="3344"/>
                  </a:lnTo>
                  <a:lnTo>
                    <a:pt x="811" y="3341"/>
                  </a:lnTo>
                  <a:lnTo>
                    <a:pt x="802" y="3339"/>
                  </a:lnTo>
                  <a:lnTo>
                    <a:pt x="796" y="3336"/>
                  </a:lnTo>
                  <a:lnTo>
                    <a:pt x="792" y="3334"/>
                  </a:lnTo>
                  <a:lnTo>
                    <a:pt x="790" y="3331"/>
                  </a:lnTo>
                  <a:lnTo>
                    <a:pt x="788" y="3328"/>
                  </a:lnTo>
                  <a:lnTo>
                    <a:pt x="788" y="3324"/>
                  </a:lnTo>
                  <a:lnTo>
                    <a:pt x="790" y="3314"/>
                  </a:lnTo>
                  <a:lnTo>
                    <a:pt x="792" y="3305"/>
                  </a:lnTo>
                  <a:lnTo>
                    <a:pt x="795" y="3296"/>
                  </a:lnTo>
                  <a:lnTo>
                    <a:pt x="796" y="3285"/>
                  </a:lnTo>
                  <a:lnTo>
                    <a:pt x="810" y="3285"/>
                  </a:lnTo>
                  <a:lnTo>
                    <a:pt x="821" y="3285"/>
                  </a:lnTo>
                  <a:lnTo>
                    <a:pt x="832" y="3286"/>
                  </a:lnTo>
                  <a:lnTo>
                    <a:pt x="846" y="3286"/>
                  </a:lnTo>
                  <a:lnTo>
                    <a:pt x="850" y="3286"/>
                  </a:lnTo>
                  <a:lnTo>
                    <a:pt x="855" y="3285"/>
                  </a:lnTo>
                  <a:lnTo>
                    <a:pt x="859" y="3284"/>
                  </a:lnTo>
                  <a:lnTo>
                    <a:pt x="861" y="3281"/>
                  </a:lnTo>
                  <a:lnTo>
                    <a:pt x="865" y="3279"/>
                  </a:lnTo>
                  <a:lnTo>
                    <a:pt x="867" y="3275"/>
                  </a:lnTo>
                  <a:lnTo>
                    <a:pt x="869" y="3271"/>
                  </a:lnTo>
                  <a:lnTo>
                    <a:pt x="869" y="3267"/>
                  </a:lnTo>
                  <a:lnTo>
                    <a:pt x="864" y="3261"/>
                  </a:lnTo>
                  <a:lnTo>
                    <a:pt x="857" y="3256"/>
                  </a:lnTo>
                  <a:lnTo>
                    <a:pt x="855" y="3251"/>
                  </a:lnTo>
                  <a:lnTo>
                    <a:pt x="854" y="3246"/>
                  </a:lnTo>
                  <a:lnTo>
                    <a:pt x="854" y="3242"/>
                  </a:lnTo>
                  <a:lnTo>
                    <a:pt x="855" y="3236"/>
                  </a:lnTo>
                  <a:lnTo>
                    <a:pt x="856" y="3220"/>
                  </a:lnTo>
                  <a:lnTo>
                    <a:pt x="859" y="3206"/>
                  </a:lnTo>
                  <a:lnTo>
                    <a:pt x="861" y="3191"/>
                  </a:lnTo>
                  <a:lnTo>
                    <a:pt x="862" y="3175"/>
                  </a:lnTo>
                  <a:lnTo>
                    <a:pt x="861" y="3160"/>
                  </a:lnTo>
                  <a:lnTo>
                    <a:pt x="860" y="3146"/>
                  </a:lnTo>
                  <a:lnTo>
                    <a:pt x="857" y="3133"/>
                  </a:lnTo>
                  <a:lnTo>
                    <a:pt x="856" y="3121"/>
                  </a:lnTo>
                  <a:lnTo>
                    <a:pt x="854" y="3108"/>
                  </a:lnTo>
                  <a:lnTo>
                    <a:pt x="851" y="3096"/>
                  </a:lnTo>
                  <a:lnTo>
                    <a:pt x="850" y="3082"/>
                  </a:lnTo>
                  <a:lnTo>
                    <a:pt x="849" y="3067"/>
                  </a:lnTo>
                  <a:lnTo>
                    <a:pt x="847" y="3059"/>
                  </a:lnTo>
                  <a:lnTo>
                    <a:pt x="846" y="3052"/>
                  </a:lnTo>
                  <a:close/>
                  <a:moveTo>
                    <a:pt x="84" y="2565"/>
                  </a:moveTo>
                  <a:lnTo>
                    <a:pt x="82" y="2553"/>
                  </a:lnTo>
                  <a:lnTo>
                    <a:pt x="80" y="2542"/>
                  </a:lnTo>
                  <a:lnTo>
                    <a:pt x="65" y="2542"/>
                  </a:lnTo>
                  <a:lnTo>
                    <a:pt x="48" y="2556"/>
                  </a:lnTo>
                  <a:lnTo>
                    <a:pt x="33" y="2567"/>
                  </a:lnTo>
                  <a:lnTo>
                    <a:pt x="26" y="2574"/>
                  </a:lnTo>
                  <a:lnTo>
                    <a:pt x="20" y="2581"/>
                  </a:lnTo>
                  <a:lnTo>
                    <a:pt x="19" y="2585"/>
                  </a:lnTo>
                  <a:lnTo>
                    <a:pt x="18" y="2589"/>
                  </a:lnTo>
                  <a:lnTo>
                    <a:pt x="16" y="2594"/>
                  </a:lnTo>
                  <a:lnTo>
                    <a:pt x="16" y="2599"/>
                  </a:lnTo>
                  <a:lnTo>
                    <a:pt x="18" y="2606"/>
                  </a:lnTo>
                  <a:lnTo>
                    <a:pt x="20" y="2615"/>
                  </a:lnTo>
                  <a:lnTo>
                    <a:pt x="19" y="2621"/>
                  </a:lnTo>
                  <a:lnTo>
                    <a:pt x="16" y="2626"/>
                  </a:lnTo>
                  <a:lnTo>
                    <a:pt x="14" y="2631"/>
                  </a:lnTo>
                  <a:lnTo>
                    <a:pt x="10" y="2636"/>
                  </a:lnTo>
                  <a:lnTo>
                    <a:pt x="6" y="2640"/>
                  </a:lnTo>
                  <a:lnTo>
                    <a:pt x="3" y="2645"/>
                  </a:lnTo>
                  <a:lnTo>
                    <a:pt x="1" y="2650"/>
                  </a:lnTo>
                  <a:lnTo>
                    <a:pt x="0" y="2656"/>
                  </a:lnTo>
                  <a:lnTo>
                    <a:pt x="0" y="2665"/>
                  </a:lnTo>
                  <a:lnTo>
                    <a:pt x="1" y="2674"/>
                  </a:lnTo>
                  <a:lnTo>
                    <a:pt x="4" y="2683"/>
                  </a:lnTo>
                  <a:lnTo>
                    <a:pt x="6" y="2690"/>
                  </a:lnTo>
                  <a:lnTo>
                    <a:pt x="10" y="2698"/>
                  </a:lnTo>
                  <a:lnTo>
                    <a:pt x="15" y="2703"/>
                  </a:lnTo>
                  <a:lnTo>
                    <a:pt x="18" y="2704"/>
                  </a:lnTo>
                  <a:lnTo>
                    <a:pt x="21" y="2707"/>
                  </a:lnTo>
                  <a:lnTo>
                    <a:pt x="25" y="2707"/>
                  </a:lnTo>
                  <a:lnTo>
                    <a:pt x="29" y="2708"/>
                  </a:lnTo>
                  <a:lnTo>
                    <a:pt x="33" y="2707"/>
                  </a:lnTo>
                  <a:lnTo>
                    <a:pt x="35" y="2705"/>
                  </a:lnTo>
                  <a:lnTo>
                    <a:pt x="38" y="2704"/>
                  </a:lnTo>
                  <a:lnTo>
                    <a:pt x="39" y="2702"/>
                  </a:lnTo>
                  <a:lnTo>
                    <a:pt x="43" y="2695"/>
                  </a:lnTo>
                  <a:lnTo>
                    <a:pt x="45" y="2689"/>
                  </a:lnTo>
                  <a:lnTo>
                    <a:pt x="48" y="2676"/>
                  </a:lnTo>
                  <a:lnTo>
                    <a:pt x="52" y="2665"/>
                  </a:lnTo>
                  <a:lnTo>
                    <a:pt x="53" y="2660"/>
                  </a:lnTo>
                  <a:lnTo>
                    <a:pt x="55" y="2655"/>
                  </a:lnTo>
                  <a:lnTo>
                    <a:pt x="59" y="2650"/>
                  </a:lnTo>
                  <a:lnTo>
                    <a:pt x="64" y="2646"/>
                  </a:lnTo>
                  <a:lnTo>
                    <a:pt x="78" y="2636"/>
                  </a:lnTo>
                  <a:lnTo>
                    <a:pt x="90" y="2626"/>
                  </a:lnTo>
                  <a:lnTo>
                    <a:pt x="96" y="2621"/>
                  </a:lnTo>
                  <a:lnTo>
                    <a:pt x="101" y="2615"/>
                  </a:lnTo>
                  <a:lnTo>
                    <a:pt x="104" y="2609"/>
                  </a:lnTo>
                  <a:lnTo>
                    <a:pt x="107" y="2600"/>
                  </a:lnTo>
                  <a:lnTo>
                    <a:pt x="103" y="2597"/>
                  </a:lnTo>
                  <a:lnTo>
                    <a:pt x="99" y="2594"/>
                  </a:lnTo>
                  <a:lnTo>
                    <a:pt x="97" y="2590"/>
                  </a:lnTo>
                  <a:lnTo>
                    <a:pt x="94" y="2585"/>
                  </a:lnTo>
                  <a:lnTo>
                    <a:pt x="90" y="2574"/>
                  </a:lnTo>
                  <a:lnTo>
                    <a:pt x="84" y="2565"/>
                  </a:lnTo>
                  <a:close/>
                  <a:moveTo>
                    <a:pt x="463" y="885"/>
                  </a:moveTo>
                  <a:lnTo>
                    <a:pt x="473" y="887"/>
                  </a:lnTo>
                  <a:lnTo>
                    <a:pt x="482" y="891"/>
                  </a:lnTo>
                  <a:lnTo>
                    <a:pt x="490" y="895"/>
                  </a:lnTo>
                  <a:lnTo>
                    <a:pt x="497" y="901"/>
                  </a:lnTo>
                  <a:lnTo>
                    <a:pt x="505" y="907"/>
                  </a:lnTo>
                  <a:lnTo>
                    <a:pt x="511" y="915"/>
                  </a:lnTo>
                  <a:lnTo>
                    <a:pt x="517" y="924"/>
                  </a:lnTo>
                  <a:lnTo>
                    <a:pt x="523" y="932"/>
                  </a:lnTo>
                  <a:lnTo>
                    <a:pt x="531" y="941"/>
                  </a:lnTo>
                  <a:lnTo>
                    <a:pt x="541" y="949"/>
                  </a:lnTo>
                  <a:lnTo>
                    <a:pt x="551" y="955"/>
                  </a:lnTo>
                  <a:lnTo>
                    <a:pt x="560" y="961"/>
                  </a:lnTo>
                  <a:lnTo>
                    <a:pt x="569" y="967"/>
                  </a:lnTo>
                  <a:lnTo>
                    <a:pt x="576" y="974"/>
                  </a:lnTo>
                  <a:lnTo>
                    <a:pt x="579" y="978"/>
                  </a:lnTo>
                  <a:lnTo>
                    <a:pt x="581" y="983"/>
                  </a:lnTo>
                  <a:lnTo>
                    <a:pt x="582" y="988"/>
                  </a:lnTo>
                  <a:lnTo>
                    <a:pt x="584" y="994"/>
                  </a:lnTo>
                  <a:lnTo>
                    <a:pt x="584" y="1020"/>
                  </a:lnTo>
                  <a:lnTo>
                    <a:pt x="584" y="1026"/>
                  </a:lnTo>
                  <a:lnTo>
                    <a:pt x="585" y="1033"/>
                  </a:lnTo>
                  <a:lnTo>
                    <a:pt x="586" y="1038"/>
                  </a:lnTo>
                  <a:lnTo>
                    <a:pt x="587" y="1044"/>
                  </a:lnTo>
                  <a:lnTo>
                    <a:pt x="594" y="1054"/>
                  </a:lnTo>
                  <a:lnTo>
                    <a:pt x="600" y="1065"/>
                  </a:lnTo>
                  <a:lnTo>
                    <a:pt x="611" y="1083"/>
                  </a:lnTo>
                  <a:lnTo>
                    <a:pt x="623" y="1098"/>
                  </a:lnTo>
                  <a:lnTo>
                    <a:pt x="633" y="1113"/>
                  </a:lnTo>
                  <a:lnTo>
                    <a:pt x="645" y="1129"/>
                  </a:lnTo>
                  <a:lnTo>
                    <a:pt x="653" y="1141"/>
                  </a:lnTo>
                  <a:lnTo>
                    <a:pt x="659" y="1151"/>
                  </a:lnTo>
                  <a:lnTo>
                    <a:pt x="664" y="1161"/>
                  </a:lnTo>
                  <a:lnTo>
                    <a:pt x="669" y="1171"/>
                  </a:lnTo>
                  <a:lnTo>
                    <a:pt x="677" y="1192"/>
                  </a:lnTo>
                  <a:lnTo>
                    <a:pt x="688" y="1216"/>
                  </a:lnTo>
                  <a:lnTo>
                    <a:pt x="690" y="1223"/>
                  </a:lnTo>
                  <a:lnTo>
                    <a:pt x="693" y="1230"/>
                  </a:lnTo>
                  <a:lnTo>
                    <a:pt x="694" y="1236"/>
                  </a:lnTo>
                  <a:lnTo>
                    <a:pt x="694" y="1244"/>
                  </a:lnTo>
                  <a:lnTo>
                    <a:pt x="694" y="1326"/>
                  </a:lnTo>
                  <a:lnTo>
                    <a:pt x="703" y="1410"/>
                  </a:lnTo>
                  <a:lnTo>
                    <a:pt x="703" y="1505"/>
                  </a:lnTo>
                  <a:lnTo>
                    <a:pt x="704" y="1517"/>
                  </a:lnTo>
                  <a:lnTo>
                    <a:pt x="707" y="1528"/>
                  </a:lnTo>
                  <a:lnTo>
                    <a:pt x="708" y="1540"/>
                  </a:lnTo>
                  <a:lnTo>
                    <a:pt x="709" y="1552"/>
                  </a:lnTo>
                  <a:lnTo>
                    <a:pt x="703" y="1571"/>
                  </a:lnTo>
                  <a:lnTo>
                    <a:pt x="697" y="1589"/>
                  </a:lnTo>
                  <a:lnTo>
                    <a:pt x="698" y="1595"/>
                  </a:lnTo>
                  <a:lnTo>
                    <a:pt x="700" y="1601"/>
                  </a:lnTo>
                  <a:lnTo>
                    <a:pt x="704" y="1606"/>
                  </a:lnTo>
                  <a:lnTo>
                    <a:pt x="709" y="1610"/>
                  </a:lnTo>
                  <a:lnTo>
                    <a:pt x="713" y="1615"/>
                  </a:lnTo>
                  <a:lnTo>
                    <a:pt x="717" y="1619"/>
                  </a:lnTo>
                  <a:lnTo>
                    <a:pt x="719" y="1625"/>
                  </a:lnTo>
                  <a:lnTo>
                    <a:pt x="720" y="1631"/>
                  </a:lnTo>
                  <a:lnTo>
                    <a:pt x="720" y="1665"/>
                  </a:lnTo>
                  <a:lnTo>
                    <a:pt x="719" y="1676"/>
                  </a:lnTo>
                  <a:lnTo>
                    <a:pt x="717" y="1685"/>
                  </a:lnTo>
                  <a:lnTo>
                    <a:pt x="715" y="1695"/>
                  </a:lnTo>
                  <a:lnTo>
                    <a:pt x="714" y="1707"/>
                  </a:lnTo>
                  <a:lnTo>
                    <a:pt x="714" y="1714"/>
                  </a:lnTo>
                  <a:lnTo>
                    <a:pt x="715" y="1720"/>
                  </a:lnTo>
                  <a:lnTo>
                    <a:pt x="718" y="1727"/>
                  </a:lnTo>
                  <a:lnTo>
                    <a:pt x="720" y="1732"/>
                  </a:lnTo>
                  <a:lnTo>
                    <a:pt x="723" y="1738"/>
                  </a:lnTo>
                  <a:lnTo>
                    <a:pt x="726" y="1744"/>
                  </a:lnTo>
                  <a:lnTo>
                    <a:pt x="727" y="1750"/>
                  </a:lnTo>
                  <a:lnTo>
                    <a:pt x="727" y="1758"/>
                  </a:lnTo>
                  <a:lnTo>
                    <a:pt x="724" y="1776"/>
                  </a:lnTo>
                  <a:lnTo>
                    <a:pt x="722" y="1793"/>
                  </a:lnTo>
                  <a:lnTo>
                    <a:pt x="722" y="1826"/>
                  </a:lnTo>
                  <a:lnTo>
                    <a:pt x="726" y="1841"/>
                  </a:lnTo>
                  <a:lnTo>
                    <a:pt x="732" y="1856"/>
                  </a:lnTo>
                  <a:lnTo>
                    <a:pt x="733" y="1867"/>
                  </a:lnTo>
                  <a:lnTo>
                    <a:pt x="736" y="1877"/>
                  </a:lnTo>
                  <a:lnTo>
                    <a:pt x="738" y="1887"/>
                  </a:lnTo>
                  <a:lnTo>
                    <a:pt x="744" y="1897"/>
                  </a:lnTo>
                  <a:lnTo>
                    <a:pt x="758" y="1914"/>
                  </a:lnTo>
                  <a:lnTo>
                    <a:pt x="772" y="1929"/>
                  </a:lnTo>
                  <a:lnTo>
                    <a:pt x="778" y="1936"/>
                  </a:lnTo>
                  <a:lnTo>
                    <a:pt x="783" y="1944"/>
                  </a:lnTo>
                  <a:lnTo>
                    <a:pt x="786" y="1954"/>
                  </a:lnTo>
                  <a:lnTo>
                    <a:pt x="787" y="1964"/>
                  </a:lnTo>
                  <a:lnTo>
                    <a:pt x="787" y="1995"/>
                  </a:lnTo>
                  <a:lnTo>
                    <a:pt x="784" y="2004"/>
                  </a:lnTo>
                  <a:lnTo>
                    <a:pt x="783" y="2011"/>
                  </a:lnTo>
                  <a:lnTo>
                    <a:pt x="783" y="2019"/>
                  </a:lnTo>
                  <a:lnTo>
                    <a:pt x="787" y="2024"/>
                  </a:lnTo>
                  <a:lnTo>
                    <a:pt x="791" y="2029"/>
                  </a:lnTo>
                  <a:lnTo>
                    <a:pt x="796" y="2033"/>
                  </a:lnTo>
                  <a:lnTo>
                    <a:pt x="808" y="2040"/>
                  </a:lnTo>
                  <a:lnTo>
                    <a:pt x="821" y="2049"/>
                  </a:lnTo>
                  <a:lnTo>
                    <a:pt x="833" y="2062"/>
                  </a:lnTo>
                  <a:lnTo>
                    <a:pt x="843" y="2073"/>
                  </a:lnTo>
                  <a:lnTo>
                    <a:pt x="854" y="2084"/>
                  </a:lnTo>
                  <a:lnTo>
                    <a:pt x="866" y="2097"/>
                  </a:lnTo>
                  <a:lnTo>
                    <a:pt x="872" y="2103"/>
                  </a:lnTo>
                  <a:lnTo>
                    <a:pt x="877" y="2111"/>
                  </a:lnTo>
                  <a:lnTo>
                    <a:pt x="881" y="2118"/>
                  </a:lnTo>
                  <a:lnTo>
                    <a:pt x="882" y="2127"/>
                  </a:lnTo>
                  <a:lnTo>
                    <a:pt x="886" y="2144"/>
                  </a:lnTo>
                  <a:lnTo>
                    <a:pt x="890" y="2163"/>
                  </a:lnTo>
                  <a:lnTo>
                    <a:pt x="892" y="2171"/>
                  </a:lnTo>
                  <a:lnTo>
                    <a:pt x="894" y="2178"/>
                  </a:lnTo>
                  <a:lnTo>
                    <a:pt x="895" y="2187"/>
                  </a:lnTo>
                  <a:lnTo>
                    <a:pt x="895" y="2196"/>
                  </a:lnTo>
                  <a:lnTo>
                    <a:pt x="904" y="2215"/>
                  </a:lnTo>
                  <a:lnTo>
                    <a:pt x="911" y="2231"/>
                  </a:lnTo>
                  <a:lnTo>
                    <a:pt x="916" y="2249"/>
                  </a:lnTo>
                  <a:lnTo>
                    <a:pt x="920" y="2270"/>
                  </a:lnTo>
                  <a:lnTo>
                    <a:pt x="921" y="2289"/>
                  </a:lnTo>
                  <a:lnTo>
                    <a:pt x="923" y="2308"/>
                  </a:lnTo>
                  <a:lnTo>
                    <a:pt x="924" y="2315"/>
                  </a:lnTo>
                  <a:lnTo>
                    <a:pt x="928" y="2324"/>
                  </a:lnTo>
                  <a:lnTo>
                    <a:pt x="933" y="2330"/>
                  </a:lnTo>
                  <a:lnTo>
                    <a:pt x="939" y="2338"/>
                  </a:lnTo>
                  <a:lnTo>
                    <a:pt x="950" y="2344"/>
                  </a:lnTo>
                  <a:lnTo>
                    <a:pt x="961" y="2349"/>
                  </a:lnTo>
                  <a:lnTo>
                    <a:pt x="966" y="2351"/>
                  </a:lnTo>
                  <a:lnTo>
                    <a:pt x="971" y="2354"/>
                  </a:lnTo>
                  <a:lnTo>
                    <a:pt x="975" y="2359"/>
                  </a:lnTo>
                  <a:lnTo>
                    <a:pt x="980" y="2364"/>
                  </a:lnTo>
                  <a:lnTo>
                    <a:pt x="982" y="2369"/>
                  </a:lnTo>
                  <a:lnTo>
                    <a:pt x="983" y="2375"/>
                  </a:lnTo>
                  <a:lnTo>
                    <a:pt x="983" y="2380"/>
                  </a:lnTo>
                  <a:lnTo>
                    <a:pt x="983" y="2388"/>
                  </a:lnTo>
                  <a:lnTo>
                    <a:pt x="984" y="2404"/>
                  </a:lnTo>
                  <a:lnTo>
                    <a:pt x="987" y="2422"/>
                  </a:lnTo>
                  <a:lnTo>
                    <a:pt x="990" y="2439"/>
                  </a:lnTo>
                  <a:lnTo>
                    <a:pt x="994" y="2457"/>
                  </a:lnTo>
                  <a:lnTo>
                    <a:pt x="994" y="2468"/>
                  </a:lnTo>
                  <a:lnTo>
                    <a:pt x="992" y="2477"/>
                  </a:lnTo>
                  <a:lnTo>
                    <a:pt x="989" y="2486"/>
                  </a:lnTo>
                  <a:lnTo>
                    <a:pt x="987" y="2493"/>
                  </a:lnTo>
                  <a:lnTo>
                    <a:pt x="979" y="2510"/>
                  </a:lnTo>
                  <a:lnTo>
                    <a:pt x="971" y="2528"/>
                  </a:lnTo>
                  <a:lnTo>
                    <a:pt x="969" y="2541"/>
                  </a:lnTo>
                  <a:lnTo>
                    <a:pt x="968" y="2551"/>
                  </a:lnTo>
                  <a:lnTo>
                    <a:pt x="968" y="2562"/>
                  </a:lnTo>
                  <a:lnTo>
                    <a:pt x="969" y="2575"/>
                  </a:lnTo>
                  <a:lnTo>
                    <a:pt x="969" y="2649"/>
                  </a:lnTo>
                  <a:lnTo>
                    <a:pt x="969" y="2663"/>
                  </a:lnTo>
                  <a:lnTo>
                    <a:pt x="970" y="2674"/>
                  </a:lnTo>
                  <a:lnTo>
                    <a:pt x="973" y="2685"/>
                  </a:lnTo>
                  <a:lnTo>
                    <a:pt x="973" y="2699"/>
                  </a:lnTo>
                  <a:lnTo>
                    <a:pt x="973" y="2714"/>
                  </a:lnTo>
                  <a:lnTo>
                    <a:pt x="969" y="2729"/>
                  </a:lnTo>
                  <a:lnTo>
                    <a:pt x="965" y="2742"/>
                  </a:lnTo>
                  <a:lnTo>
                    <a:pt x="960" y="2754"/>
                  </a:lnTo>
                  <a:lnTo>
                    <a:pt x="949" y="2779"/>
                  </a:lnTo>
                  <a:lnTo>
                    <a:pt x="936" y="2808"/>
                  </a:lnTo>
                  <a:lnTo>
                    <a:pt x="930" y="2823"/>
                  </a:lnTo>
                  <a:lnTo>
                    <a:pt x="926" y="2838"/>
                  </a:lnTo>
                  <a:lnTo>
                    <a:pt x="923" y="2852"/>
                  </a:lnTo>
                  <a:lnTo>
                    <a:pt x="920" y="2865"/>
                  </a:lnTo>
                  <a:lnTo>
                    <a:pt x="918" y="2878"/>
                  </a:lnTo>
                  <a:lnTo>
                    <a:pt x="916" y="2894"/>
                  </a:lnTo>
                  <a:lnTo>
                    <a:pt x="915" y="2909"/>
                  </a:lnTo>
                  <a:lnTo>
                    <a:pt x="915" y="2925"/>
                  </a:lnTo>
                  <a:lnTo>
                    <a:pt x="915" y="2932"/>
                  </a:lnTo>
                  <a:lnTo>
                    <a:pt x="916" y="2941"/>
                  </a:lnTo>
                  <a:lnTo>
                    <a:pt x="919" y="2950"/>
                  </a:lnTo>
                  <a:lnTo>
                    <a:pt x="921" y="2958"/>
                  </a:lnTo>
                  <a:lnTo>
                    <a:pt x="925" y="2964"/>
                  </a:lnTo>
                  <a:lnTo>
                    <a:pt x="930" y="2969"/>
                  </a:lnTo>
                  <a:lnTo>
                    <a:pt x="936" y="2971"/>
                  </a:lnTo>
                  <a:lnTo>
                    <a:pt x="944" y="2973"/>
                  </a:lnTo>
                  <a:lnTo>
                    <a:pt x="955" y="2973"/>
                  </a:lnTo>
                  <a:lnTo>
                    <a:pt x="965" y="2971"/>
                  </a:lnTo>
                  <a:lnTo>
                    <a:pt x="969" y="2970"/>
                  </a:lnTo>
                  <a:lnTo>
                    <a:pt x="974" y="2968"/>
                  </a:lnTo>
                  <a:lnTo>
                    <a:pt x="978" y="2965"/>
                  </a:lnTo>
                  <a:lnTo>
                    <a:pt x="982" y="2961"/>
                  </a:lnTo>
                  <a:lnTo>
                    <a:pt x="987" y="2953"/>
                  </a:lnTo>
                  <a:lnTo>
                    <a:pt x="992" y="2945"/>
                  </a:lnTo>
                  <a:lnTo>
                    <a:pt x="997" y="2939"/>
                  </a:lnTo>
                  <a:lnTo>
                    <a:pt x="1004" y="2932"/>
                  </a:lnTo>
                  <a:lnTo>
                    <a:pt x="1013" y="2926"/>
                  </a:lnTo>
                  <a:lnTo>
                    <a:pt x="1022" y="2922"/>
                  </a:lnTo>
                  <a:lnTo>
                    <a:pt x="1030" y="2919"/>
                  </a:lnTo>
                  <a:lnTo>
                    <a:pt x="1041" y="2917"/>
                  </a:lnTo>
                  <a:lnTo>
                    <a:pt x="1059" y="2915"/>
                  </a:lnTo>
                  <a:lnTo>
                    <a:pt x="1081" y="2915"/>
                  </a:lnTo>
                  <a:lnTo>
                    <a:pt x="1086" y="2915"/>
                  </a:lnTo>
                  <a:lnTo>
                    <a:pt x="1091" y="2917"/>
                  </a:lnTo>
                  <a:lnTo>
                    <a:pt x="1094" y="2920"/>
                  </a:lnTo>
                  <a:lnTo>
                    <a:pt x="1100" y="2924"/>
                  </a:lnTo>
                  <a:lnTo>
                    <a:pt x="1107" y="2931"/>
                  </a:lnTo>
                  <a:lnTo>
                    <a:pt x="1116" y="2939"/>
                  </a:lnTo>
                  <a:lnTo>
                    <a:pt x="1133" y="2946"/>
                  </a:lnTo>
                  <a:lnTo>
                    <a:pt x="1150" y="2953"/>
                  </a:lnTo>
                  <a:lnTo>
                    <a:pt x="1167" y="2958"/>
                  </a:lnTo>
                  <a:lnTo>
                    <a:pt x="1185" y="2965"/>
                  </a:lnTo>
                  <a:lnTo>
                    <a:pt x="1191" y="2969"/>
                  </a:lnTo>
                  <a:lnTo>
                    <a:pt x="1197" y="2974"/>
                  </a:lnTo>
                  <a:lnTo>
                    <a:pt x="1202" y="2979"/>
                  </a:lnTo>
                  <a:lnTo>
                    <a:pt x="1206" y="2985"/>
                  </a:lnTo>
                  <a:lnTo>
                    <a:pt x="1214" y="2996"/>
                  </a:lnTo>
                  <a:lnTo>
                    <a:pt x="1222" y="3010"/>
                  </a:lnTo>
                  <a:lnTo>
                    <a:pt x="1233" y="3020"/>
                  </a:lnTo>
                  <a:lnTo>
                    <a:pt x="1243" y="3030"/>
                  </a:lnTo>
                  <a:lnTo>
                    <a:pt x="1248" y="3035"/>
                  </a:lnTo>
                  <a:lnTo>
                    <a:pt x="1250" y="3040"/>
                  </a:lnTo>
                  <a:lnTo>
                    <a:pt x="1253" y="3047"/>
                  </a:lnTo>
                  <a:lnTo>
                    <a:pt x="1254" y="3054"/>
                  </a:lnTo>
                  <a:lnTo>
                    <a:pt x="1253" y="3057"/>
                  </a:lnTo>
                  <a:lnTo>
                    <a:pt x="1251" y="3060"/>
                  </a:lnTo>
                  <a:lnTo>
                    <a:pt x="1250" y="3063"/>
                  </a:lnTo>
                  <a:lnTo>
                    <a:pt x="1248" y="3065"/>
                  </a:lnTo>
                  <a:lnTo>
                    <a:pt x="1243" y="3070"/>
                  </a:lnTo>
                  <a:lnTo>
                    <a:pt x="1236" y="3074"/>
                  </a:lnTo>
                  <a:lnTo>
                    <a:pt x="1225" y="3088"/>
                  </a:lnTo>
                  <a:lnTo>
                    <a:pt x="1215" y="3102"/>
                  </a:lnTo>
                  <a:lnTo>
                    <a:pt x="1211" y="3108"/>
                  </a:lnTo>
                  <a:lnTo>
                    <a:pt x="1207" y="3114"/>
                  </a:lnTo>
                  <a:lnTo>
                    <a:pt x="1206" y="3121"/>
                  </a:lnTo>
                  <a:lnTo>
                    <a:pt x="1206" y="3127"/>
                  </a:lnTo>
                  <a:lnTo>
                    <a:pt x="1206" y="3141"/>
                  </a:lnTo>
                  <a:lnTo>
                    <a:pt x="1207" y="3156"/>
                  </a:lnTo>
                  <a:lnTo>
                    <a:pt x="1206" y="3163"/>
                  </a:lnTo>
                  <a:lnTo>
                    <a:pt x="1207" y="3171"/>
                  </a:lnTo>
                  <a:lnTo>
                    <a:pt x="1212" y="3176"/>
                  </a:lnTo>
                  <a:lnTo>
                    <a:pt x="1216" y="3181"/>
                  </a:lnTo>
                  <a:lnTo>
                    <a:pt x="1220" y="3186"/>
                  </a:lnTo>
                  <a:lnTo>
                    <a:pt x="1222" y="3191"/>
                  </a:lnTo>
                  <a:lnTo>
                    <a:pt x="1226" y="3203"/>
                  </a:lnTo>
                  <a:lnTo>
                    <a:pt x="1228" y="3217"/>
                  </a:lnTo>
                  <a:lnTo>
                    <a:pt x="1228" y="3225"/>
                  </a:lnTo>
                  <a:lnTo>
                    <a:pt x="1226" y="3232"/>
                  </a:lnTo>
                  <a:lnTo>
                    <a:pt x="1226" y="3236"/>
                  </a:lnTo>
                  <a:lnTo>
                    <a:pt x="1224" y="3240"/>
                  </a:lnTo>
                  <a:lnTo>
                    <a:pt x="1222" y="3242"/>
                  </a:lnTo>
                  <a:lnTo>
                    <a:pt x="1219" y="3245"/>
                  </a:lnTo>
                  <a:lnTo>
                    <a:pt x="1214" y="3249"/>
                  </a:lnTo>
                  <a:lnTo>
                    <a:pt x="1207" y="3250"/>
                  </a:lnTo>
                  <a:lnTo>
                    <a:pt x="1202" y="3251"/>
                  </a:lnTo>
                  <a:lnTo>
                    <a:pt x="1196" y="3251"/>
                  </a:lnTo>
                  <a:lnTo>
                    <a:pt x="1191" y="3251"/>
                  </a:lnTo>
                  <a:lnTo>
                    <a:pt x="1185" y="3252"/>
                  </a:lnTo>
                  <a:lnTo>
                    <a:pt x="1180" y="3255"/>
                  </a:lnTo>
                  <a:lnTo>
                    <a:pt x="1175" y="3259"/>
                  </a:lnTo>
                  <a:lnTo>
                    <a:pt x="1171" y="3264"/>
                  </a:lnTo>
                  <a:lnTo>
                    <a:pt x="1169" y="3269"/>
                  </a:lnTo>
                  <a:lnTo>
                    <a:pt x="1167" y="3274"/>
                  </a:lnTo>
                  <a:lnTo>
                    <a:pt x="1167" y="3280"/>
                  </a:lnTo>
                  <a:lnTo>
                    <a:pt x="1169" y="3291"/>
                  </a:lnTo>
                  <a:lnTo>
                    <a:pt x="1169" y="3305"/>
                  </a:lnTo>
                  <a:lnTo>
                    <a:pt x="1170" y="3308"/>
                  </a:lnTo>
                  <a:lnTo>
                    <a:pt x="1170" y="3310"/>
                  </a:lnTo>
                  <a:lnTo>
                    <a:pt x="1172" y="3311"/>
                  </a:lnTo>
                  <a:lnTo>
                    <a:pt x="1174" y="3313"/>
                  </a:lnTo>
                  <a:lnTo>
                    <a:pt x="1180" y="3315"/>
                  </a:lnTo>
                  <a:lnTo>
                    <a:pt x="1185" y="3318"/>
                  </a:lnTo>
                  <a:lnTo>
                    <a:pt x="1194" y="3321"/>
                  </a:lnTo>
                  <a:lnTo>
                    <a:pt x="1201" y="3326"/>
                  </a:lnTo>
                  <a:lnTo>
                    <a:pt x="1207" y="3331"/>
                  </a:lnTo>
                  <a:lnTo>
                    <a:pt x="1214" y="3339"/>
                  </a:lnTo>
                  <a:lnTo>
                    <a:pt x="1219" y="3353"/>
                  </a:lnTo>
                  <a:lnTo>
                    <a:pt x="1224" y="3367"/>
                  </a:lnTo>
                  <a:lnTo>
                    <a:pt x="1225" y="3373"/>
                  </a:lnTo>
                  <a:lnTo>
                    <a:pt x="1229" y="3377"/>
                  </a:lnTo>
                  <a:lnTo>
                    <a:pt x="1234" y="3380"/>
                  </a:lnTo>
                  <a:lnTo>
                    <a:pt x="1240" y="3382"/>
                  </a:lnTo>
                  <a:lnTo>
                    <a:pt x="1249" y="3380"/>
                  </a:lnTo>
                  <a:lnTo>
                    <a:pt x="1256" y="3379"/>
                  </a:lnTo>
                  <a:lnTo>
                    <a:pt x="1264" y="3377"/>
                  </a:lnTo>
                  <a:lnTo>
                    <a:pt x="1270" y="3373"/>
                  </a:lnTo>
                  <a:lnTo>
                    <a:pt x="1278" y="3370"/>
                  </a:lnTo>
                  <a:lnTo>
                    <a:pt x="1284" y="3368"/>
                  </a:lnTo>
                  <a:lnTo>
                    <a:pt x="1293" y="3367"/>
                  </a:lnTo>
                  <a:lnTo>
                    <a:pt x="1302" y="3365"/>
                  </a:lnTo>
                  <a:lnTo>
                    <a:pt x="1312" y="3367"/>
                  </a:lnTo>
                  <a:lnTo>
                    <a:pt x="1322" y="3370"/>
                  </a:lnTo>
                  <a:lnTo>
                    <a:pt x="1330" y="3375"/>
                  </a:lnTo>
                  <a:lnTo>
                    <a:pt x="1339" y="3380"/>
                  </a:lnTo>
                  <a:lnTo>
                    <a:pt x="1347" y="3387"/>
                  </a:lnTo>
                  <a:lnTo>
                    <a:pt x="1356" y="3392"/>
                  </a:lnTo>
                  <a:lnTo>
                    <a:pt x="1366" y="3395"/>
                  </a:lnTo>
                  <a:lnTo>
                    <a:pt x="1377" y="3398"/>
                  </a:lnTo>
                  <a:lnTo>
                    <a:pt x="1388" y="3400"/>
                  </a:lnTo>
                  <a:lnTo>
                    <a:pt x="1397" y="3405"/>
                  </a:lnTo>
                  <a:lnTo>
                    <a:pt x="1406" y="3410"/>
                  </a:lnTo>
                  <a:lnTo>
                    <a:pt x="1413" y="3419"/>
                  </a:lnTo>
                  <a:lnTo>
                    <a:pt x="1418" y="3428"/>
                  </a:lnTo>
                  <a:lnTo>
                    <a:pt x="1422" y="3437"/>
                  </a:lnTo>
                  <a:lnTo>
                    <a:pt x="1425" y="3441"/>
                  </a:lnTo>
                  <a:lnTo>
                    <a:pt x="1427" y="3444"/>
                  </a:lnTo>
                  <a:lnTo>
                    <a:pt x="1431" y="3446"/>
                  </a:lnTo>
                  <a:lnTo>
                    <a:pt x="1435" y="3447"/>
                  </a:lnTo>
                  <a:lnTo>
                    <a:pt x="1453" y="3447"/>
                  </a:lnTo>
                  <a:lnTo>
                    <a:pt x="1472" y="3446"/>
                  </a:lnTo>
                  <a:lnTo>
                    <a:pt x="1482" y="3447"/>
                  </a:lnTo>
                  <a:lnTo>
                    <a:pt x="1491" y="3449"/>
                  </a:lnTo>
                  <a:lnTo>
                    <a:pt x="1500" y="3454"/>
                  </a:lnTo>
                  <a:lnTo>
                    <a:pt x="1507" y="3461"/>
                  </a:lnTo>
                  <a:lnTo>
                    <a:pt x="1514" y="3467"/>
                  </a:lnTo>
                  <a:lnTo>
                    <a:pt x="1520" y="3476"/>
                  </a:lnTo>
                  <a:lnTo>
                    <a:pt x="1525" y="3485"/>
                  </a:lnTo>
                  <a:lnTo>
                    <a:pt x="1530" y="3493"/>
                  </a:lnTo>
                  <a:lnTo>
                    <a:pt x="1539" y="3516"/>
                  </a:lnTo>
                  <a:lnTo>
                    <a:pt x="1548" y="3536"/>
                  </a:lnTo>
                  <a:lnTo>
                    <a:pt x="1554" y="3545"/>
                  </a:lnTo>
                  <a:lnTo>
                    <a:pt x="1560" y="3551"/>
                  </a:lnTo>
                  <a:lnTo>
                    <a:pt x="1564" y="3554"/>
                  </a:lnTo>
                  <a:lnTo>
                    <a:pt x="1568" y="3556"/>
                  </a:lnTo>
                  <a:lnTo>
                    <a:pt x="1573" y="3557"/>
                  </a:lnTo>
                  <a:lnTo>
                    <a:pt x="1579" y="3557"/>
                  </a:lnTo>
                  <a:lnTo>
                    <a:pt x="1589" y="3555"/>
                  </a:lnTo>
                  <a:lnTo>
                    <a:pt x="1600" y="3552"/>
                  </a:lnTo>
                  <a:lnTo>
                    <a:pt x="1608" y="3552"/>
                  </a:lnTo>
                  <a:lnTo>
                    <a:pt x="1615" y="3555"/>
                  </a:lnTo>
                  <a:lnTo>
                    <a:pt x="1619" y="3556"/>
                  </a:lnTo>
                  <a:lnTo>
                    <a:pt x="1620" y="3560"/>
                  </a:lnTo>
                  <a:lnTo>
                    <a:pt x="1620" y="3562"/>
                  </a:lnTo>
                  <a:lnTo>
                    <a:pt x="1620" y="3566"/>
                  </a:lnTo>
                  <a:lnTo>
                    <a:pt x="1620" y="3574"/>
                  </a:lnTo>
                  <a:lnTo>
                    <a:pt x="1622" y="3582"/>
                  </a:lnTo>
                  <a:lnTo>
                    <a:pt x="1624" y="3589"/>
                  </a:lnTo>
                  <a:lnTo>
                    <a:pt x="1628" y="3594"/>
                  </a:lnTo>
                  <a:lnTo>
                    <a:pt x="1633" y="3597"/>
                  </a:lnTo>
                  <a:lnTo>
                    <a:pt x="1638" y="3601"/>
                  </a:lnTo>
                  <a:lnTo>
                    <a:pt x="1643" y="3605"/>
                  </a:lnTo>
                  <a:lnTo>
                    <a:pt x="1648" y="3609"/>
                  </a:lnTo>
                  <a:lnTo>
                    <a:pt x="1650" y="3614"/>
                  </a:lnTo>
                  <a:lnTo>
                    <a:pt x="1652" y="3620"/>
                  </a:lnTo>
                  <a:lnTo>
                    <a:pt x="1652" y="3671"/>
                  </a:lnTo>
                  <a:lnTo>
                    <a:pt x="1653" y="3679"/>
                  </a:lnTo>
                  <a:lnTo>
                    <a:pt x="1654" y="3685"/>
                  </a:lnTo>
                  <a:lnTo>
                    <a:pt x="1658" y="3690"/>
                  </a:lnTo>
                  <a:lnTo>
                    <a:pt x="1660" y="3695"/>
                  </a:lnTo>
                  <a:lnTo>
                    <a:pt x="1668" y="3707"/>
                  </a:lnTo>
                  <a:lnTo>
                    <a:pt x="1676" y="3719"/>
                  </a:lnTo>
                  <a:lnTo>
                    <a:pt x="1677" y="3728"/>
                  </a:lnTo>
                  <a:lnTo>
                    <a:pt x="1678" y="3737"/>
                  </a:lnTo>
                  <a:lnTo>
                    <a:pt x="1679" y="3740"/>
                  </a:lnTo>
                  <a:lnTo>
                    <a:pt x="1681" y="3744"/>
                  </a:lnTo>
                  <a:lnTo>
                    <a:pt x="1683" y="3748"/>
                  </a:lnTo>
                  <a:lnTo>
                    <a:pt x="1686" y="3752"/>
                  </a:lnTo>
                  <a:lnTo>
                    <a:pt x="1703" y="3757"/>
                  </a:lnTo>
                  <a:lnTo>
                    <a:pt x="1723" y="3761"/>
                  </a:lnTo>
                  <a:lnTo>
                    <a:pt x="1728" y="3764"/>
                  </a:lnTo>
                  <a:lnTo>
                    <a:pt x="1733" y="3769"/>
                  </a:lnTo>
                  <a:lnTo>
                    <a:pt x="1737" y="3774"/>
                  </a:lnTo>
                  <a:lnTo>
                    <a:pt x="1741" y="3779"/>
                  </a:lnTo>
                  <a:lnTo>
                    <a:pt x="1743" y="3784"/>
                  </a:lnTo>
                  <a:lnTo>
                    <a:pt x="1745" y="3791"/>
                  </a:lnTo>
                  <a:lnTo>
                    <a:pt x="1746" y="3797"/>
                  </a:lnTo>
                  <a:lnTo>
                    <a:pt x="1747" y="3804"/>
                  </a:lnTo>
                  <a:lnTo>
                    <a:pt x="1747" y="3837"/>
                  </a:lnTo>
                  <a:lnTo>
                    <a:pt x="1746" y="3850"/>
                  </a:lnTo>
                  <a:lnTo>
                    <a:pt x="1743" y="3860"/>
                  </a:lnTo>
                  <a:lnTo>
                    <a:pt x="1741" y="3871"/>
                  </a:lnTo>
                  <a:lnTo>
                    <a:pt x="1737" y="3882"/>
                  </a:lnTo>
                  <a:lnTo>
                    <a:pt x="1736" y="3891"/>
                  </a:lnTo>
                  <a:lnTo>
                    <a:pt x="1736" y="3899"/>
                  </a:lnTo>
                  <a:lnTo>
                    <a:pt x="1735" y="3902"/>
                  </a:lnTo>
                  <a:lnTo>
                    <a:pt x="1733" y="3905"/>
                  </a:lnTo>
                  <a:lnTo>
                    <a:pt x="1731" y="3909"/>
                  </a:lnTo>
                  <a:lnTo>
                    <a:pt x="1728" y="3911"/>
                  </a:lnTo>
                  <a:lnTo>
                    <a:pt x="1713" y="3922"/>
                  </a:lnTo>
                  <a:lnTo>
                    <a:pt x="1698" y="3930"/>
                  </a:lnTo>
                  <a:lnTo>
                    <a:pt x="1691" y="3932"/>
                  </a:lnTo>
                  <a:lnTo>
                    <a:pt x="1682" y="3935"/>
                  </a:lnTo>
                  <a:lnTo>
                    <a:pt x="1673" y="3936"/>
                  </a:lnTo>
                  <a:lnTo>
                    <a:pt x="1663" y="3936"/>
                  </a:lnTo>
                  <a:lnTo>
                    <a:pt x="1650" y="3935"/>
                  </a:lnTo>
                  <a:lnTo>
                    <a:pt x="1640" y="3934"/>
                  </a:lnTo>
                  <a:lnTo>
                    <a:pt x="1629" y="3931"/>
                  </a:lnTo>
                  <a:lnTo>
                    <a:pt x="1617" y="3930"/>
                  </a:lnTo>
                  <a:lnTo>
                    <a:pt x="1613" y="3931"/>
                  </a:lnTo>
                  <a:lnTo>
                    <a:pt x="1609" y="3932"/>
                  </a:lnTo>
                  <a:lnTo>
                    <a:pt x="1605" y="3936"/>
                  </a:lnTo>
                  <a:lnTo>
                    <a:pt x="1603" y="3940"/>
                  </a:lnTo>
                  <a:lnTo>
                    <a:pt x="1599" y="3949"/>
                  </a:lnTo>
                  <a:lnTo>
                    <a:pt x="1598" y="3959"/>
                  </a:lnTo>
                  <a:lnTo>
                    <a:pt x="1593" y="3975"/>
                  </a:lnTo>
                  <a:lnTo>
                    <a:pt x="1589" y="3990"/>
                  </a:lnTo>
                  <a:lnTo>
                    <a:pt x="1590" y="3994"/>
                  </a:lnTo>
                  <a:lnTo>
                    <a:pt x="1591" y="3998"/>
                  </a:lnTo>
                  <a:lnTo>
                    <a:pt x="1593" y="4000"/>
                  </a:lnTo>
                  <a:lnTo>
                    <a:pt x="1596" y="4003"/>
                  </a:lnTo>
                  <a:lnTo>
                    <a:pt x="1602" y="4006"/>
                  </a:lnTo>
                  <a:lnTo>
                    <a:pt x="1608" y="4012"/>
                  </a:lnTo>
                  <a:lnTo>
                    <a:pt x="1618" y="4023"/>
                  </a:lnTo>
                  <a:lnTo>
                    <a:pt x="1628" y="4032"/>
                  </a:lnTo>
                  <a:lnTo>
                    <a:pt x="1638" y="4040"/>
                  </a:lnTo>
                  <a:lnTo>
                    <a:pt x="1648" y="4053"/>
                  </a:lnTo>
                  <a:lnTo>
                    <a:pt x="1659" y="4068"/>
                  </a:lnTo>
                  <a:lnTo>
                    <a:pt x="1669" y="4083"/>
                  </a:lnTo>
                  <a:lnTo>
                    <a:pt x="1674" y="4089"/>
                  </a:lnTo>
                  <a:lnTo>
                    <a:pt x="1678" y="4094"/>
                  </a:lnTo>
                  <a:lnTo>
                    <a:pt x="1683" y="4099"/>
                  </a:lnTo>
                  <a:lnTo>
                    <a:pt x="1688" y="4104"/>
                  </a:lnTo>
                  <a:lnTo>
                    <a:pt x="1693" y="4109"/>
                  </a:lnTo>
                  <a:lnTo>
                    <a:pt x="1698" y="4112"/>
                  </a:lnTo>
                  <a:lnTo>
                    <a:pt x="1706" y="4103"/>
                  </a:lnTo>
                  <a:lnTo>
                    <a:pt x="1713" y="4091"/>
                  </a:lnTo>
                  <a:lnTo>
                    <a:pt x="1722" y="4091"/>
                  </a:lnTo>
                  <a:lnTo>
                    <a:pt x="1731" y="4087"/>
                  </a:lnTo>
                  <a:lnTo>
                    <a:pt x="1736" y="4082"/>
                  </a:lnTo>
                  <a:lnTo>
                    <a:pt x="1740" y="4076"/>
                  </a:lnTo>
                  <a:lnTo>
                    <a:pt x="1742" y="4070"/>
                  </a:lnTo>
                  <a:lnTo>
                    <a:pt x="1745" y="4064"/>
                  </a:lnTo>
                  <a:lnTo>
                    <a:pt x="1747" y="4050"/>
                  </a:lnTo>
                  <a:lnTo>
                    <a:pt x="1752" y="4035"/>
                  </a:lnTo>
                  <a:lnTo>
                    <a:pt x="1755" y="4030"/>
                  </a:lnTo>
                  <a:lnTo>
                    <a:pt x="1757" y="4025"/>
                  </a:lnTo>
                  <a:lnTo>
                    <a:pt x="1761" y="4022"/>
                  </a:lnTo>
                  <a:lnTo>
                    <a:pt x="1765" y="4019"/>
                  </a:lnTo>
                  <a:lnTo>
                    <a:pt x="1770" y="4017"/>
                  </a:lnTo>
                  <a:lnTo>
                    <a:pt x="1775" y="4014"/>
                  </a:lnTo>
                  <a:lnTo>
                    <a:pt x="1781" y="4014"/>
                  </a:lnTo>
                  <a:lnTo>
                    <a:pt x="1786" y="4013"/>
                  </a:lnTo>
                  <a:lnTo>
                    <a:pt x="1796" y="4018"/>
                  </a:lnTo>
                  <a:lnTo>
                    <a:pt x="1806" y="4024"/>
                  </a:lnTo>
                  <a:lnTo>
                    <a:pt x="1817" y="4024"/>
                  </a:lnTo>
                  <a:lnTo>
                    <a:pt x="1829" y="4023"/>
                  </a:lnTo>
                  <a:lnTo>
                    <a:pt x="1834" y="4022"/>
                  </a:lnTo>
                  <a:lnTo>
                    <a:pt x="1839" y="4022"/>
                  </a:lnTo>
                  <a:lnTo>
                    <a:pt x="1845" y="4022"/>
                  </a:lnTo>
                  <a:lnTo>
                    <a:pt x="1851" y="4023"/>
                  </a:lnTo>
                  <a:lnTo>
                    <a:pt x="1856" y="4024"/>
                  </a:lnTo>
                  <a:lnTo>
                    <a:pt x="1860" y="4027"/>
                  </a:lnTo>
                  <a:lnTo>
                    <a:pt x="1864" y="4029"/>
                  </a:lnTo>
                  <a:lnTo>
                    <a:pt x="1868" y="4033"/>
                  </a:lnTo>
                  <a:lnTo>
                    <a:pt x="1874" y="4039"/>
                  </a:lnTo>
                  <a:lnTo>
                    <a:pt x="1880" y="4047"/>
                  </a:lnTo>
                  <a:lnTo>
                    <a:pt x="1885" y="4054"/>
                  </a:lnTo>
                  <a:lnTo>
                    <a:pt x="1893" y="4060"/>
                  </a:lnTo>
                  <a:lnTo>
                    <a:pt x="1896" y="4063"/>
                  </a:lnTo>
                  <a:lnTo>
                    <a:pt x="1900" y="4064"/>
                  </a:lnTo>
                  <a:lnTo>
                    <a:pt x="1904" y="4065"/>
                  </a:lnTo>
                  <a:lnTo>
                    <a:pt x="1909" y="4067"/>
                  </a:lnTo>
                  <a:lnTo>
                    <a:pt x="1984" y="4067"/>
                  </a:lnTo>
                  <a:lnTo>
                    <a:pt x="1988" y="4067"/>
                  </a:lnTo>
                  <a:lnTo>
                    <a:pt x="1991" y="4068"/>
                  </a:lnTo>
                  <a:lnTo>
                    <a:pt x="1993" y="4070"/>
                  </a:lnTo>
                  <a:lnTo>
                    <a:pt x="1996" y="4073"/>
                  </a:lnTo>
                  <a:lnTo>
                    <a:pt x="1999" y="4081"/>
                  </a:lnTo>
                  <a:lnTo>
                    <a:pt x="2003" y="4087"/>
                  </a:lnTo>
                  <a:lnTo>
                    <a:pt x="2007" y="4093"/>
                  </a:lnTo>
                  <a:lnTo>
                    <a:pt x="2012" y="4097"/>
                  </a:lnTo>
                  <a:lnTo>
                    <a:pt x="2017" y="4101"/>
                  </a:lnTo>
                  <a:lnTo>
                    <a:pt x="2023" y="4103"/>
                  </a:lnTo>
                  <a:lnTo>
                    <a:pt x="2036" y="4106"/>
                  </a:lnTo>
                  <a:lnTo>
                    <a:pt x="2050" y="4108"/>
                  </a:lnTo>
                  <a:lnTo>
                    <a:pt x="2056" y="4109"/>
                  </a:lnTo>
                  <a:lnTo>
                    <a:pt x="2063" y="4111"/>
                  </a:lnTo>
                  <a:lnTo>
                    <a:pt x="2070" y="4099"/>
                  </a:lnTo>
                  <a:lnTo>
                    <a:pt x="2076" y="4087"/>
                  </a:lnTo>
                  <a:lnTo>
                    <a:pt x="2081" y="4076"/>
                  </a:lnTo>
                  <a:lnTo>
                    <a:pt x="2085" y="4064"/>
                  </a:lnTo>
                  <a:lnTo>
                    <a:pt x="2090" y="4053"/>
                  </a:lnTo>
                  <a:lnTo>
                    <a:pt x="2096" y="4043"/>
                  </a:lnTo>
                  <a:lnTo>
                    <a:pt x="2100" y="4039"/>
                  </a:lnTo>
                  <a:lnTo>
                    <a:pt x="2105" y="4035"/>
                  </a:lnTo>
                  <a:lnTo>
                    <a:pt x="2110" y="4032"/>
                  </a:lnTo>
                  <a:lnTo>
                    <a:pt x="2115" y="4029"/>
                  </a:lnTo>
                  <a:lnTo>
                    <a:pt x="2126" y="4025"/>
                  </a:lnTo>
                  <a:lnTo>
                    <a:pt x="2135" y="4023"/>
                  </a:lnTo>
                  <a:lnTo>
                    <a:pt x="2145" y="4022"/>
                  </a:lnTo>
                  <a:lnTo>
                    <a:pt x="2154" y="4020"/>
                  </a:lnTo>
                  <a:lnTo>
                    <a:pt x="2171" y="4020"/>
                  </a:lnTo>
                  <a:lnTo>
                    <a:pt x="2193" y="4022"/>
                  </a:lnTo>
                  <a:lnTo>
                    <a:pt x="2255" y="4022"/>
                  </a:lnTo>
                  <a:lnTo>
                    <a:pt x="2262" y="4020"/>
                  </a:lnTo>
                  <a:lnTo>
                    <a:pt x="2269" y="4020"/>
                  </a:lnTo>
                  <a:lnTo>
                    <a:pt x="2275" y="4018"/>
                  </a:lnTo>
                  <a:lnTo>
                    <a:pt x="2282" y="4015"/>
                  </a:lnTo>
                  <a:lnTo>
                    <a:pt x="2287" y="4013"/>
                  </a:lnTo>
                  <a:lnTo>
                    <a:pt x="2292" y="4009"/>
                  </a:lnTo>
                  <a:lnTo>
                    <a:pt x="2294" y="4004"/>
                  </a:lnTo>
                  <a:lnTo>
                    <a:pt x="2296" y="3998"/>
                  </a:lnTo>
                  <a:lnTo>
                    <a:pt x="2294" y="3989"/>
                  </a:lnTo>
                  <a:lnTo>
                    <a:pt x="2293" y="3983"/>
                  </a:lnTo>
                  <a:lnTo>
                    <a:pt x="2292" y="3975"/>
                  </a:lnTo>
                  <a:lnTo>
                    <a:pt x="2289" y="3969"/>
                  </a:lnTo>
                  <a:lnTo>
                    <a:pt x="2283" y="3956"/>
                  </a:lnTo>
                  <a:lnTo>
                    <a:pt x="2277" y="3941"/>
                  </a:lnTo>
                  <a:lnTo>
                    <a:pt x="2274" y="3932"/>
                  </a:lnTo>
                  <a:lnTo>
                    <a:pt x="2270" y="3922"/>
                  </a:lnTo>
                  <a:lnTo>
                    <a:pt x="2269" y="3919"/>
                  </a:lnTo>
                  <a:lnTo>
                    <a:pt x="2268" y="3915"/>
                  </a:lnTo>
                  <a:lnTo>
                    <a:pt x="2264" y="3911"/>
                  </a:lnTo>
                  <a:lnTo>
                    <a:pt x="2260" y="3907"/>
                  </a:lnTo>
                  <a:lnTo>
                    <a:pt x="2250" y="3900"/>
                  </a:lnTo>
                  <a:lnTo>
                    <a:pt x="2240" y="3894"/>
                  </a:lnTo>
                  <a:lnTo>
                    <a:pt x="2235" y="3889"/>
                  </a:lnTo>
                  <a:lnTo>
                    <a:pt x="2232" y="3885"/>
                  </a:lnTo>
                  <a:lnTo>
                    <a:pt x="2230" y="3880"/>
                  </a:lnTo>
                  <a:lnTo>
                    <a:pt x="2229" y="3873"/>
                  </a:lnTo>
                  <a:lnTo>
                    <a:pt x="2245" y="3855"/>
                  </a:lnTo>
                  <a:lnTo>
                    <a:pt x="2260" y="3836"/>
                  </a:lnTo>
                  <a:lnTo>
                    <a:pt x="2258" y="3825"/>
                  </a:lnTo>
                  <a:lnTo>
                    <a:pt x="2255" y="3813"/>
                  </a:lnTo>
                  <a:lnTo>
                    <a:pt x="2255" y="3804"/>
                  </a:lnTo>
                  <a:lnTo>
                    <a:pt x="2258" y="3796"/>
                  </a:lnTo>
                  <a:lnTo>
                    <a:pt x="2259" y="3787"/>
                  </a:lnTo>
                  <a:lnTo>
                    <a:pt x="2263" y="3779"/>
                  </a:lnTo>
                  <a:lnTo>
                    <a:pt x="2267" y="3772"/>
                  </a:lnTo>
                  <a:lnTo>
                    <a:pt x="2273" y="3767"/>
                  </a:lnTo>
                  <a:lnTo>
                    <a:pt x="2275" y="3764"/>
                  </a:lnTo>
                  <a:lnTo>
                    <a:pt x="2279" y="3763"/>
                  </a:lnTo>
                  <a:lnTo>
                    <a:pt x="2283" y="3762"/>
                  </a:lnTo>
                  <a:lnTo>
                    <a:pt x="2287" y="3762"/>
                  </a:lnTo>
                  <a:lnTo>
                    <a:pt x="2293" y="3763"/>
                  </a:lnTo>
                  <a:lnTo>
                    <a:pt x="2298" y="3764"/>
                  </a:lnTo>
                  <a:lnTo>
                    <a:pt x="2303" y="3768"/>
                  </a:lnTo>
                  <a:lnTo>
                    <a:pt x="2307" y="3772"/>
                  </a:lnTo>
                  <a:lnTo>
                    <a:pt x="2312" y="3774"/>
                  </a:lnTo>
                  <a:lnTo>
                    <a:pt x="2316" y="3778"/>
                  </a:lnTo>
                  <a:lnTo>
                    <a:pt x="2321" y="3779"/>
                  </a:lnTo>
                  <a:lnTo>
                    <a:pt x="2327" y="3781"/>
                  </a:lnTo>
                  <a:lnTo>
                    <a:pt x="2336" y="3779"/>
                  </a:lnTo>
                  <a:lnTo>
                    <a:pt x="2342" y="3778"/>
                  </a:lnTo>
                  <a:lnTo>
                    <a:pt x="2349" y="3774"/>
                  </a:lnTo>
                  <a:lnTo>
                    <a:pt x="2354" y="3771"/>
                  </a:lnTo>
                  <a:lnTo>
                    <a:pt x="2366" y="3761"/>
                  </a:lnTo>
                  <a:lnTo>
                    <a:pt x="2376" y="3749"/>
                  </a:lnTo>
                  <a:lnTo>
                    <a:pt x="2386" y="3737"/>
                  </a:lnTo>
                  <a:lnTo>
                    <a:pt x="2397" y="3727"/>
                  </a:lnTo>
                  <a:lnTo>
                    <a:pt x="2402" y="3723"/>
                  </a:lnTo>
                  <a:lnTo>
                    <a:pt x="2410" y="3720"/>
                  </a:lnTo>
                  <a:lnTo>
                    <a:pt x="2417" y="3718"/>
                  </a:lnTo>
                  <a:lnTo>
                    <a:pt x="2425" y="3717"/>
                  </a:lnTo>
                  <a:lnTo>
                    <a:pt x="2436" y="3720"/>
                  </a:lnTo>
                  <a:lnTo>
                    <a:pt x="2446" y="3725"/>
                  </a:lnTo>
                  <a:lnTo>
                    <a:pt x="2452" y="3710"/>
                  </a:lnTo>
                  <a:lnTo>
                    <a:pt x="2457" y="3697"/>
                  </a:lnTo>
                  <a:lnTo>
                    <a:pt x="2461" y="3690"/>
                  </a:lnTo>
                  <a:lnTo>
                    <a:pt x="2465" y="3684"/>
                  </a:lnTo>
                  <a:lnTo>
                    <a:pt x="2471" y="3679"/>
                  </a:lnTo>
                  <a:lnTo>
                    <a:pt x="2477" y="3675"/>
                  </a:lnTo>
                  <a:lnTo>
                    <a:pt x="2490" y="3670"/>
                  </a:lnTo>
                  <a:lnTo>
                    <a:pt x="2504" y="3666"/>
                  </a:lnTo>
                  <a:lnTo>
                    <a:pt x="2518" y="3664"/>
                  </a:lnTo>
                  <a:lnTo>
                    <a:pt x="2530" y="3661"/>
                  </a:lnTo>
                  <a:lnTo>
                    <a:pt x="2536" y="3659"/>
                  </a:lnTo>
                  <a:lnTo>
                    <a:pt x="2541" y="3658"/>
                  </a:lnTo>
                  <a:lnTo>
                    <a:pt x="2547" y="3655"/>
                  </a:lnTo>
                  <a:lnTo>
                    <a:pt x="2552" y="3651"/>
                  </a:lnTo>
                  <a:lnTo>
                    <a:pt x="2555" y="3648"/>
                  </a:lnTo>
                  <a:lnTo>
                    <a:pt x="2558" y="3644"/>
                  </a:lnTo>
                  <a:lnTo>
                    <a:pt x="2559" y="3639"/>
                  </a:lnTo>
                  <a:lnTo>
                    <a:pt x="2559" y="3633"/>
                  </a:lnTo>
                  <a:lnTo>
                    <a:pt x="2559" y="3624"/>
                  </a:lnTo>
                  <a:lnTo>
                    <a:pt x="2555" y="3618"/>
                  </a:lnTo>
                  <a:lnTo>
                    <a:pt x="2552" y="3611"/>
                  </a:lnTo>
                  <a:lnTo>
                    <a:pt x="2547" y="3605"/>
                  </a:lnTo>
                  <a:lnTo>
                    <a:pt x="2541" y="3599"/>
                  </a:lnTo>
                  <a:lnTo>
                    <a:pt x="2538" y="3592"/>
                  </a:lnTo>
                  <a:lnTo>
                    <a:pt x="2534" y="3585"/>
                  </a:lnTo>
                  <a:lnTo>
                    <a:pt x="2533" y="3577"/>
                  </a:lnTo>
                  <a:lnTo>
                    <a:pt x="2534" y="3569"/>
                  </a:lnTo>
                  <a:lnTo>
                    <a:pt x="2535" y="3561"/>
                  </a:lnTo>
                  <a:lnTo>
                    <a:pt x="2538" y="3555"/>
                  </a:lnTo>
                  <a:lnTo>
                    <a:pt x="2541" y="3549"/>
                  </a:lnTo>
                  <a:lnTo>
                    <a:pt x="2549" y="3536"/>
                  </a:lnTo>
                  <a:lnTo>
                    <a:pt x="2558" y="3526"/>
                  </a:lnTo>
                  <a:lnTo>
                    <a:pt x="2568" y="3515"/>
                  </a:lnTo>
                  <a:lnTo>
                    <a:pt x="2575" y="3502"/>
                  </a:lnTo>
                  <a:lnTo>
                    <a:pt x="2579" y="3496"/>
                  </a:lnTo>
                  <a:lnTo>
                    <a:pt x="2582" y="3490"/>
                  </a:lnTo>
                  <a:lnTo>
                    <a:pt x="2583" y="3482"/>
                  </a:lnTo>
                  <a:lnTo>
                    <a:pt x="2583" y="3474"/>
                  </a:lnTo>
                  <a:lnTo>
                    <a:pt x="2583" y="3466"/>
                  </a:lnTo>
                  <a:lnTo>
                    <a:pt x="2580" y="3458"/>
                  </a:lnTo>
                  <a:lnTo>
                    <a:pt x="2577" y="3452"/>
                  </a:lnTo>
                  <a:lnTo>
                    <a:pt x="2573" y="3447"/>
                  </a:lnTo>
                  <a:lnTo>
                    <a:pt x="2563" y="3436"/>
                  </a:lnTo>
                  <a:lnTo>
                    <a:pt x="2552" y="3423"/>
                  </a:lnTo>
                  <a:lnTo>
                    <a:pt x="2545" y="3416"/>
                  </a:lnTo>
                  <a:lnTo>
                    <a:pt x="2539" y="3407"/>
                  </a:lnTo>
                  <a:lnTo>
                    <a:pt x="2535" y="3398"/>
                  </a:lnTo>
                  <a:lnTo>
                    <a:pt x="2531" y="3389"/>
                  </a:lnTo>
                  <a:lnTo>
                    <a:pt x="2529" y="3379"/>
                  </a:lnTo>
                  <a:lnTo>
                    <a:pt x="2526" y="3370"/>
                  </a:lnTo>
                  <a:lnTo>
                    <a:pt x="2525" y="3359"/>
                  </a:lnTo>
                  <a:lnTo>
                    <a:pt x="2525" y="3348"/>
                  </a:lnTo>
                  <a:lnTo>
                    <a:pt x="2525" y="3338"/>
                  </a:lnTo>
                  <a:lnTo>
                    <a:pt x="2526" y="3328"/>
                  </a:lnTo>
                  <a:lnTo>
                    <a:pt x="2529" y="3319"/>
                  </a:lnTo>
                  <a:lnTo>
                    <a:pt x="2531" y="3310"/>
                  </a:lnTo>
                  <a:lnTo>
                    <a:pt x="2536" y="3293"/>
                  </a:lnTo>
                  <a:lnTo>
                    <a:pt x="2541" y="3272"/>
                  </a:lnTo>
                  <a:lnTo>
                    <a:pt x="2549" y="3282"/>
                  </a:lnTo>
                  <a:lnTo>
                    <a:pt x="2555" y="3293"/>
                  </a:lnTo>
                  <a:lnTo>
                    <a:pt x="2560" y="3303"/>
                  </a:lnTo>
                  <a:lnTo>
                    <a:pt x="2565" y="3314"/>
                  </a:lnTo>
                  <a:lnTo>
                    <a:pt x="2570" y="3323"/>
                  </a:lnTo>
                  <a:lnTo>
                    <a:pt x="2578" y="3330"/>
                  </a:lnTo>
                  <a:lnTo>
                    <a:pt x="2582" y="3333"/>
                  </a:lnTo>
                  <a:lnTo>
                    <a:pt x="2585" y="3335"/>
                  </a:lnTo>
                  <a:lnTo>
                    <a:pt x="2590" y="3336"/>
                  </a:lnTo>
                  <a:lnTo>
                    <a:pt x="2597" y="3336"/>
                  </a:lnTo>
                  <a:lnTo>
                    <a:pt x="2600" y="3336"/>
                  </a:lnTo>
                  <a:lnTo>
                    <a:pt x="2603" y="3335"/>
                  </a:lnTo>
                  <a:lnTo>
                    <a:pt x="2605" y="3334"/>
                  </a:lnTo>
                  <a:lnTo>
                    <a:pt x="2607" y="3331"/>
                  </a:lnTo>
                  <a:lnTo>
                    <a:pt x="2611" y="3326"/>
                  </a:lnTo>
                  <a:lnTo>
                    <a:pt x="2612" y="3320"/>
                  </a:lnTo>
                  <a:lnTo>
                    <a:pt x="2613" y="3305"/>
                  </a:lnTo>
                  <a:lnTo>
                    <a:pt x="2613" y="3290"/>
                  </a:lnTo>
                  <a:lnTo>
                    <a:pt x="2695" y="3281"/>
                  </a:lnTo>
                  <a:lnTo>
                    <a:pt x="2705" y="3270"/>
                  </a:lnTo>
                  <a:lnTo>
                    <a:pt x="2713" y="3261"/>
                  </a:lnTo>
                  <a:lnTo>
                    <a:pt x="2723" y="3254"/>
                  </a:lnTo>
                  <a:lnTo>
                    <a:pt x="2735" y="3244"/>
                  </a:lnTo>
                  <a:lnTo>
                    <a:pt x="2750" y="3232"/>
                  </a:lnTo>
                  <a:lnTo>
                    <a:pt x="2765" y="3222"/>
                  </a:lnTo>
                  <a:lnTo>
                    <a:pt x="2772" y="3217"/>
                  </a:lnTo>
                  <a:lnTo>
                    <a:pt x="2777" y="3211"/>
                  </a:lnTo>
                  <a:lnTo>
                    <a:pt x="2779" y="3207"/>
                  </a:lnTo>
                  <a:lnTo>
                    <a:pt x="2780" y="3203"/>
                  </a:lnTo>
                  <a:lnTo>
                    <a:pt x="2781" y="3200"/>
                  </a:lnTo>
                  <a:lnTo>
                    <a:pt x="2781" y="3195"/>
                  </a:lnTo>
                  <a:lnTo>
                    <a:pt x="2781" y="3183"/>
                  </a:lnTo>
                  <a:lnTo>
                    <a:pt x="2779" y="3175"/>
                  </a:lnTo>
                  <a:lnTo>
                    <a:pt x="2776" y="3165"/>
                  </a:lnTo>
                  <a:lnTo>
                    <a:pt x="2774" y="3156"/>
                  </a:lnTo>
                  <a:lnTo>
                    <a:pt x="2771" y="3147"/>
                  </a:lnTo>
                  <a:lnTo>
                    <a:pt x="2769" y="3138"/>
                  </a:lnTo>
                  <a:lnTo>
                    <a:pt x="2766" y="3128"/>
                  </a:lnTo>
                  <a:lnTo>
                    <a:pt x="2766" y="3117"/>
                  </a:lnTo>
                  <a:lnTo>
                    <a:pt x="2766" y="3098"/>
                  </a:lnTo>
                  <a:lnTo>
                    <a:pt x="2766" y="3079"/>
                  </a:lnTo>
                  <a:lnTo>
                    <a:pt x="2767" y="3063"/>
                  </a:lnTo>
                  <a:lnTo>
                    <a:pt x="2770" y="3047"/>
                  </a:lnTo>
                  <a:lnTo>
                    <a:pt x="2774" y="3030"/>
                  </a:lnTo>
                  <a:lnTo>
                    <a:pt x="2777" y="3014"/>
                  </a:lnTo>
                  <a:lnTo>
                    <a:pt x="2784" y="2998"/>
                  </a:lnTo>
                  <a:lnTo>
                    <a:pt x="2792" y="2980"/>
                  </a:lnTo>
                  <a:lnTo>
                    <a:pt x="2805" y="2955"/>
                  </a:lnTo>
                  <a:lnTo>
                    <a:pt x="2818" y="2934"/>
                  </a:lnTo>
                  <a:lnTo>
                    <a:pt x="2823" y="2922"/>
                  </a:lnTo>
                  <a:lnTo>
                    <a:pt x="2826" y="2911"/>
                  </a:lnTo>
                  <a:lnTo>
                    <a:pt x="2829" y="2899"/>
                  </a:lnTo>
                  <a:lnTo>
                    <a:pt x="2829" y="2885"/>
                  </a:lnTo>
                  <a:lnTo>
                    <a:pt x="2829" y="2881"/>
                  </a:lnTo>
                  <a:lnTo>
                    <a:pt x="2828" y="2877"/>
                  </a:lnTo>
                  <a:lnTo>
                    <a:pt x="2826" y="2875"/>
                  </a:lnTo>
                  <a:lnTo>
                    <a:pt x="2824" y="2872"/>
                  </a:lnTo>
                  <a:lnTo>
                    <a:pt x="2818" y="2870"/>
                  </a:lnTo>
                  <a:lnTo>
                    <a:pt x="2809" y="2867"/>
                  </a:lnTo>
                  <a:lnTo>
                    <a:pt x="2800" y="2867"/>
                  </a:lnTo>
                  <a:lnTo>
                    <a:pt x="2791" y="2866"/>
                  </a:lnTo>
                  <a:lnTo>
                    <a:pt x="2782" y="2863"/>
                  </a:lnTo>
                  <a:lnTo>
                    <a:pt x="2774" y="2861"/>
                  </a:lnTo>
                  <a:lnTo>
                    <a:pt x="2769" y="2857"/>
                  </a:lnTo>
                  <a:lnTo>
                    <a:pt x="2765" y="2855"/>
                  </a:lnTo>
                  <a:lnTo>
                    <a:pt x="2762" y="2851"/>
                  </a:lnTo>
                  <a:lnTo>
                    <a:pt x="2759" y="2847"/>
                  </a:lnTo>
                  <a:lnTo>
                    <a:pt x="2756" y="2837"/>
                  </a:lnTo>
                  <a:lnTo>
                    <a:pt x="2754" y="2827"/>
                  </a:lnTo>
                  <a:lnTo>
                    <a:pt x="2755" y="2804"/>
                  </a:lnTo>
                  <a:lnTo>
                    <a:pt x="2755" y="2782"/>
                  </a:lnTo>
                  <a:lnTo>
                    <a:pt x="2755" y="2756"/>
                  </a:lnTo>
                  <a:lnTo>
                    <a:pt x="2754" y="2732"/>
                  </a:lnTo>
                  <a:lnTo>
                    <a:pt x="2755" y="2720"/>
                  </a:lnTo>
                  <a:lnTo>
                    <a:pt x="2757" y="2709"/>
                  </a:lnTo>
                  <a:lnTo>
                    <a:pt x="2761" y="2698"/>
                  </a:lnTo>
                  <a:lnTo>
                    <a:pt x="2766" y="2686"/>
                  </a:lnTo>
                  <a:lnTo>
                    <a:pt x="2770" y="2679"/>
                  </a:lnTo>
                  <a:lnTo>
                    <a:pt x="2776" y="2674"/>
                  </a:lnTo>
                  <a:lnTo>
                    <a:pt x="2781" y="2670"/>
                  </a:lnTo>
                  <a:lnTo>
                    <a:pt x="2789" y="2666"/>
                  </a:lnTo>
                  <a:lnTo>
                    <a:pt x="2803" y="2661"/>
                  </a:lnTo>
                  <a:lnTo>
                    <a:pt x="2819" y="2654"/>
                  </a:lnTo>
                  <a:lnTo>
                    <a:pt x="2826" y="2650"/>
                  </a:lnTo>
                  <a:lnTo>
                    <a:pt x="2834" y="2645"/>
                  </a:lnTo>
                  <a:lnTo>
                    <a:pt x="2840" y="2640"/>
                  </a:lnTo>
                  <a:lnTo>
                    <a:pt x="2845" y="2634"/>
                  </a:lnTo>
                  <a:lnTo>
                    <a:pt x="2858" y="2623"/>
                  </a:lnTo>
                  <a:lnTo>
                    <a:pt x="2872" y="2612"/>
                  </a:lnTo>
                  <a:lnTo>
                    <a:pt x="2884" y="2606"/>
                  </a:lnTo>
                  <a:lnTo>
                    <a:pt x="2897" y="2602"/>
                  </a:lnTo>
                  <a:lnTo>
                    <a:pt x="2902" y="2600"/>
                  </a:lnTo>
                  <a:lnTo>
                    <a:pt x="2908" y="2597"/>
                  </a:lnTo>
                  <a:lnTo>
                    <a:pt x="2912" y="2594"/>
                  </a:lnTo>
                  <a:lnTo>
                    <a:pt x="2917" y="2589"/>
                  </a:lnTo>
                  <a:lnTo>
                    <a:pt x="2924" y="2576"/>
                  </a:lnTo>
                  <a:lnTo>
                    <a:pt x="2929" y="2565"/>
                  </a:lnTo>
                  <a:lnTo>
                    <a:pt x="2933" y="2553"/>
                  </a:lnTo>
                  <a:lnTo>
                    <a:pt x="2937" y="2542"/>
                  </a:lnTo>
                  <a:lnTo>
                    <a:pt x="2941" y="2518"/>
                  </a:lnTo>
                  <a:lnTo>
                    <a:pt x="2943" y="2491"/>
                  </a:lnTo>
                  <a:lnTo>
                    <a:pt x="2953" y="2493"/>
                  </a:lnTo>
                  <a:lnTo>
                    <a:pt x="2969" y="2503"/>
                  </a:lnTo>
                  <a:lnTo>
                    <a:pt x="2986" y="2512"/>
                  </a:lnTo>
                  <a:lnTo>
                    <a:pt x="2990" y="2516"/>
                  </a:lnTo>
                  <a:lnTo>
                    <a:pt x="2992" y="2521"/>
                  </a:lnTo>
                  <a:lnTo>
                    <a:pt x="2995" y="2523"/>
                  </a:lnTo>
                  <a:lnTo>
                    <a:pt x="2996" y="2526"/>
                  </a:lnTo>
                  <a:lnTo>
                    <a:pt x="2998" y="2527"/>
                  </a:lnTo>
                  <a:lnTo>
                    <a:pt x="3001" y="2527"/>
                  </a:lnTo>
                  <a:lnTo>
                    <a:pt x="3013" y="2526"/>
                  </a:lnTo>
                  <a:lnTo>
                    <a:pt x="3025" y="2523"/>
                  </a:lnTo>
                  <a:lnTo>
                    <a:pt x="3035" y="2518"/>
                  </a:lnTo>
                  <a:lnTo>
                    <a:pt x="3045" y="2512"/>
                  </a:lnTo>
                  <a:lnTo>
                    <a:pt x="3062" y="2496"/>
                  </a:lnTo>
                  <a:lnTo>
                    <a:pt x="3081" y="2477"/>
                  </a:lnTo>
                  <a:lnTo>
                    <a:pt x="3086" y="2473"/>
                  </a:lnTo>
                  <a:lnTo>
                    <a:pt x="3092" y="2469"/>
                  </a:lnTo>
                  <a:lnTo>
                    <a:pt x="3099" y="2467"/>
                  </a:lnTo>
                  <a:lnTo>
                    <a:pt x="3105" y="2466"/>
                  </a:lnTo>
                  <a:lnTo>
                    <a:pt x="3120" y="2463"/>
                  </a:lnTo>
                  <a:lnTo>
                    <a:pt x="3134" y="2461"/>
                  </a:lnTo>
                  <a:lnTo>
                    <a:pt x="3148" y="2458"/>
                  </a:lnTo>
                  <a:lnTo>
                    <a:pt x="3158" y="2454"/>
                  </a:lnTo>
                  <a:lnTo>
                    <a:pt x="3161" y="2451"/>
                  </a:lnTo>
                  <a:lnTo>
                    <a:pt x="3165" y="2447"/>
                  </a:lnTo>
                  <a:lnTo>
                    <a:pt x="3166" y="2442"/>
                  </a:lnTo>
                  <a:lnTo>
                    <a:pt x="3168" y="2436"/>
                  </a:lnTo>
                  <a:lnTo>
                    <a:pt x="3166" y="2424"/>
                  </a:lnTo>
                  <a:lnTo>
                    <a:pt x="3164" y="2417"/>
                  </a:lnTo>
                  <a:lnTo>
                    <a:pt x="3160" y="2408"/>
                  </a:lnTo>
                  <a:lnTo>
                    <a:pt x="3158" y="2398"/>
                  </a:lnTo>
                  <a:lnTo>
                    <a:pt x="3151" y="2400"/>
                  </a:lnTo>
                  <a:lnTo>
                    <a:pt x="3146" y="2403"/>
                  </a:lnTo>
                  <a:lnTo>
                    <a:pt x="3141" y="2405"/>
                  </a:lnTo>
                  <a:lnTo>
                    <a:pt x="3136" y="2409"/>
                  </a:lnTo>
                  <a:lnTo>
                    <a:pt x="3128" y="2417"/>
                  </a:lnTo>
                  <a:lnTo>
                    <a:pt x="3121" y="2426"/>
                  </a:lnTo>
                  <a:lnTo>
                    <a:pt x="3113" y="2434"/>
                  </a:lnTo>
                  <a:lnTo>
                    <a:pt x="3105" y="2442"/>
                  </a:lnTo>
                  <a:lnTo>
                    <a:pt x="3100" y="2444"/>
                  </a:lnTo>
                  <a:lnTo>
                    <a:pt x="3095" y="2447"/>
                  </a:lnTo>
                  <a:lnTo>
                    <a:pt x="3090" y="2448"/>
                  </a:lnTo>
                  <a:lnTo>
                    <a:pt x="3084" y="2448"/>
                  </a:lnTo>
                  <a:lnTo>
                    <a:pt x="3080" y="2448"/>
                  </a:lnTo>
                  <a:lnTo>
                    <a:pt x="3076" y="2446"/>
                  </a:lnTo>
                  <a:lnTo>
                    <a:pt x="3075" y="2443"/>
                  </a:lnTo>
                  <a:lnTo>
                    <a:pt x="3072" y="2441"/>
                  </a:lnTo>
                  <a:lnTo>
                    <a:pt x="3069" y="2433"/>
                  </a:lnTo>
                  <a:lnTo>
                    <a:pt x="3065" y="2427"/>
                  </a:lnTo>
                  <a:lnTo>
                    <a:pt x="3056" y="2417"/>
                  </a:lnTo>
                  <a:lnTo>
                    <a:pt x="3049" y="2408"/>
                  </a:lnTo>
                  <a:lnTo>
                    <a:pt x="3046" y="2403"/>
                  </a:lnTo>
                  <a:lnTo>
                    <a:pt x="3043" y="2398"/>
                  </a:lnTo>
                  <a:lnTo>
                    <a:pt x="3041" y="2392"/>
                  </a:lnTo>
                  <a:lnTo>
                    <a:pt x="3041" y="2385"/>
                  </a:lnTo>
                  <a:lnTo>
                    <a:pt x="3041" y="2331"/>
                  </a:lnTo>
                  <a:lnTo>
                    <a:pt x="3040" y="2323"/>
                  </a:lnTo>
                  <a:lnTo>
                    <a:pt x="3038" y="2314"/>
                  </a:lnTo>
                  <a:lnTo>
                    <a:pt x="3036" y="2306"/>
                  </a:lnTo>
                  <a:lnTo>
                    <a:pt x="3032" y="2299"/>
                  </a:lnTo>
                  <a:lnTo>
                    <a:pt x="3027" y="2294"/>
                  </a:lnTo>
                  <a:lnTo>
                    <a:pt x="3021" y="2289"/>
                  </a:lnTo>
                  <a:lnTo>
                    <a:pt x="3013" y="2285"/>
                  </a:lnTo>
                  <a:lnTo>
                    <a:pt x="3006" y="2284"/>
                  </a:lnTo>
                  <a:lnTo>
                    <a:pt x="2992" y="2285"/>
                  </a:lnTo>
                  <a:lnTo>
                    <a:pt x="2978" y="2287"/>
                  </a:lnTo>
                  <a:lnTo>
                    <a:pt x="2978" y="2218"/>
                  </a:lnTo>
                  <a:lnTo>
                    <a:pt x="2961" y="2217"/>
                  </a:lnTo>
                  <a:lnTo>
                    <a:pt x="2943" y="2215"/>
                  </a:lnTo>
                  <a:lnTo>
                    <a:pt x="2936" y="2212"/>
                  </a:lnTo>
                  <a:lnTo>
                    <a:pt x="2929" y="2208"/>
                  </a:lnTo>
                  <a:lnTo>
                    <a:pt x="2928" y="2205"/>
                  </a:lnTo>
                  <a:lnTo>
                    <a:pt x="2926" y="2202"/>
                  </a:lnTo>
                  <a:lnTo>
                    <a:pt x="2924" y="2198"/>
                  </a:lnTo>
                  <a:lnTo>
                    <a:pt x="2924" y="2195"/>
                  </a:lnTo>
                  <a:lnTo>
                    <a:pt x="2926" y="2186"/>
                  </a:lnTo>
                  <a:lnTo>
                    <a:pt x="2928" y="2178"/>
                  </a:lnTo>
                  <a:lnTo>
                    <a:pt x="2932" y="2172"/>
                  </a:lnTo>
                  <a:lnTo>
                    <a:pt x="2937" y="2166"/>
                  </a:lnTo>
                  <a:lnTo>
                    <a:pt x="2943" y="2161"/>
                  </a:lnTo>
                  <a:lnTo>
                    <a:pt x="2951" y="2157"/>
                  </a:lnTo>
                  <a:lnTo>
                    <a:pt x="2958" y="2154"/>
                  </a:lnTo>
                  <a:lnTo>
                    <a:pt x="2967" y="2152"/>
                  </a:lnTo>
                  <a:lnTo>
                    <a:pt x="2977" y="2152"/>
                  </a:lnTo>
                  <a:lnTo>
                    <a:pt x="2986" y="2152"/>
                  </a:lnTo>
                  <a:lnTo>
                    <a:pt x="2991" y="2152"/>
                  </a:lnTo>
                  <a:lnTo>
                    <a:pt x="2995" y="2152"/>
                  </a:lnTo>
                  <a:lnTo>
                    <a:pt x="2998" y="2149"/>
                  </a:lnTo>
                  <a:lnTo>
                    <a:pt x="3001" y="2147"/>
                  </a:lnTo>
                  <a:lnTo>
                    <a:pt x="3010" y="2132"/>
                  </a:lnTo>
                  <a:lnTo>
                    <a:pt x="3016" y="2118"/>
                  </a:lnTo>
                  <a:lnTo>
                    <a:pt x="3018" y="2111"/>
                  </a:lnTo>
                  <a:lnTo>
                    <a:pt x="3022" y="2104"/>
                  </a:lnTo>
                  <a:lnTo>
                    <a:pt x="3027" y="2098"/>
                  </a:lnTo>
                  <a:lnTo>
                    <a:pt x="3033" y="2092"/>
                  </a:lnTo>
                  <a:lnTo>
                    <a:pt x="3042" y="2083"/>
                  </a:lnTo>
                  <a:lnTo>
                    <a:pt x="3051" y="2075"/>
                  </a:lnTo>
                  <a:lnTo>
                    <a:pt x="3055" y="2072"/>
                  </a:lnTo>
                  <a:lnTo>
                    <a:pt x="3057" y="2067"/>
                  </a:lnTo>
                  <a:lnTo>
                    <a:pt x="3059" y="2062"/>
                  </a:lnTo>
                  <a:lnTo>
                    <a:pt x="3060" y="2055"/>
                  </a:lnTo>
                  <a:lnTo>
                    <a:pt x="3059" y="2050"/>
                  </a:lnTo>
                  <a:lnTo>
                    <a:pt x="3057" y="2045"/>
                  </a:lnTo>
                  <a:lnTo>
                    <a:pt x="3056" y="2042"/>
                  </a:lnTo>
                  <a:lnTo>
                    <a:pt x="3054" y="2038"/>
                  </a:lnTo>
                  <a:lnTo>
                    <a:pt x="3047" y="2032"/>
                  </a:lnTo>
                  <a:lnTo>
                    <a:pt x="3041" y="2024"/>
                  </a:lnTo>
                  <a:lnTo>
                    <a:pt x="3033" y="2018"/>
                  </a:lnTo>
                  <a:lnTo>
                    <a:pt x="3028" y="2011"/>
                  </a:lnTo>
                  <a:lnTo>
                    <a:pt x="3026" y="2008"/>
                  </a:lnTo>
                  <a:lnTo>
                    <a:pt x="3023" y="2003"/>
                  </a:lnTo>
                  <a:lnTo>
                    <a:pt x="3022" y="1999"/>
                  </a:lnTo>
                  <a:lnTo>
                    <a:pt x="3022" y="1994"/>
                  </a:lnTo>
                  <a:lnTo>
                    <a:pt x="3023" y="1986"/>
                  </a:lnTo>
                  <a:lnTo>
                    <a:pt x="3026" y="1981"/>
                  </a:lnTo>
                  <a:lnTo>
                    <a:pt x="3028" y="1976"/>
                  </a:lnTo>
                  <a:lnTo>
                    <a:pt x="3033" y="1973"/>
                  </a:lnTo>
                  <a:lnTo>
                    <a:pt x="3045" y="1968"/>
                  </a:lnTo>
                  <a:lnTo>
                    <a:pt x="3059" y="1964"/>
                  </a:lnTo>
                  <a:lnTo>
                    <a:pt x="3074" y="1960"/>
                  </a:lnTo>
                  <a:lnTo>
                    <a:pt x="3089" y="1956"/>
                  </a:lnTo>
                  <a:lnTo>
                    <a:pt x="3095" y="1952"/>
                  </a:lnTo>
                  <a:lnTo>
                    <a:pt x="3100" y="1949"/>
                  </a:lnTo>
                  <a:lnTo>
                    <a:pt x="3105" y="1944"/>
                  </a:lnTo>
                  <a:lnTo>
                    <a:pt x="3110" y="1937"/>
                  </a:lnTo>
                  <a:lnTo>
                    <a:pt x="3125" y="1909"/>
                  </a:lnTo>
                  <a:lnTo>
                    <a:pt x="3138" y="1885"/>
                  </a:lnTo>
                  <a:lnTo>
                    <a:pt x="3144" y="1873"/>
                  </a:lnTo>
                  <a:lnTo>
                    <a:pt x="3151" y="1862"/>
                  </a:lnTo>
                  <a:lnTo>
                    <a:pt x="3161" y="1850"/>
                  </a:lnTo>
                  <a:lnTo>
                    <a:pt x="3173" y="1837"/>
                  </a:lnTo>
                  <a:lnTo>
                    <a:pt x="3171" y="1818"/>
                  </a:lnTo>
                  <a:lnTo>
                    <a:pt x="3169" y="1802"/>
                  </a:lnTo>
                  <a:lnTo>
                    <a:pt x="3166" y="1786"/>
                  </a:lnTo>
                  <a:lnTo>
                    <a:pt x="3163" y="1766"/>
                  </a:lnTo>
                  <a:lnTo>
                    <a:pt x="3174" y="1763"/>
                  </a:lnTo>
                  <a:lnTo>
                    <a:pt x="3185" y="1760"/>
                  </a:lnTo>
                  <a:lnTo>
                    <a:pt x="3190" y="1758"/>
                  </a:lnTo>
                  <a:lnTo>
                    <a:pt x="3195" y="1757"/>
                  </a:lnTo>
                  <a:lnTo>
                    <a:pt x="3200" y="1754"/>
                  </a:lnTo>
                  <a:lnTo>
                    <a:pt x="3205" y="1750"/>
                  </a:lnTo>
                  <a:lnTo>
                    <a:pt x="3212" y="1737"/>
                  </a:lnTo>
                  <a:lnTo>
                    <a:pt x="3220" y="1724"/>
                  </a:lnTo>
                  <a:lnTo>
                    <a:pt x="3238" y="1719"/>
                  </a:lnTo>
                  <a:lnTo>
                    <a:pt x="3256" y="1713"/>
                  </a:lnTo>
                  <a:lnTo>
                    <a:pt x="3272" y="1703"/>
                  </a:lnTo>
                  <a:lnTo>
                    <a:pt x="3287" y="1693"/>
                  </a:lnTo>
                  <a:lnTo>
                    <a:pt x="3301" y="1681"/>
                  </a:lnTo>
                  <a:lnTo>
                    <a:pt x="3315" y="1670"/>
                  </a:lnTo>
                  <a:lnTo>
                    <a:pt x="3327" y="1659"/>
                  </a:lnTo>
                  <a:lnTo>
                    <a:pt x="3341" y="1649"/>
                  </a:lnTo>
                  <a:lnTo>
                    <a:pt x="3356" y="1639"/>
                  </a:lnTo>
                  <a:lnTo>
                    <a:pt x="3374" y="1629"/>
                  </a:lnTo>
                  <a:lnTo>
                    <a:pt x="3369" y="1617"/>
                  </a:lnTo>
                  <a:lnTo>
                    <a:pt x="3364" y="1607"/>
                  </a:lnTo>
                  <a:lnTo>
                    <a:pt x="3357" y="1599"/>
                  </a:lnTo>
                  <a:lnTo>
                    <a:pt x="3351" y="1590"/>
                  </a:lnTo>
                  <a:lnTo>
                    <a:pt x="3343" y="1582"/>
                  </a:lnTo>
                  <a:lnTo>
                    <a:pt x="3335" y="1575"/>
                  </a:lnTo>
                  <a:lnTo>
                    <a:pt x="3327" y="1569"/>
                  </a:lnTo>
                  <a:lnTo>
                    <a:pt x="3318" y="1563"/>
                  </a:lnTo>
                  <a:lnTo>
                    <a:pt x="3308" y="1558"/>
                  </a:lnTo>
                  <a:lnTo>
                    <a:pt x="3298" y="1555"/>
                  </a:lnTo>
                  <a:lnTo>
                    <a:pt x="3288" y="1551"/>
                  </a:lnTo>
                  <a:lnTo>
                    <a:pt x="3277" y="1548"/>
                  </a:lnTo>
                  <a:lnTo>
                    <a:pt x="3256" y="1545"/>
                  </a:lnTo>
                  <a:lnTo>
                    <a:pt x="3232" y="1543"/>
                  </a:lnTo>
                  <a:lnTo>
                    <a:pt x="3217" y="1545"/>
                  </a:lnTo>
                  <a:lnTo>
                    <a:pt x="3204" y="1548"/>
                  </a:lnTo>
                  <a:lnTo>
                    <a:pt x="3192" y="1553"/>
                  </a:lnTo>
                  <a:lnTo>
                    <a:pt x="3178" y="1560"/>
                  </a:lnTo>
                  <a:lnTo>
                    <a:pt x="3173" y="1565"/>
                  </a:lnTo>
                  <a:lnTo>
                    <a:pt x="3169" y="1570"/>
                  </a:lnTo>
                  <a:lnTo>
                    <a:pt x="3166" y="1572"/>
                  </a:lnTo>
                  <a:lnTo>
                    <a:pt x="3164" y="1574"/>
                  </a:lnTo>
                  <a:lnTo>
                    <a:pt x="3160" y="1575"/>
                  </a:lnTo>
                  <a:lnTo>
                    <a:pt x="3158" y="1576"/>
                  </a:lnTo>
                  <a:lnTo>
                    <a:pt x="3151" y="1574"/>
                  </a:lnTo>
                  <a:lnTo>
                    <a:pt x="3146" y="1571"/>
                  </a:lnTo>
                  <a:lnTo>
                    <a:pt x="3146" y="1561"/>
                  </a:lnTo>
                  <a:lnTo>
                    <a:pt x="3144" y="1551"/>
                  </a:lnTo>
                  <a:lnTo>
                    <a:pt x="3143" y="1547"/>
                  </a:lnTo>
                  <a:lnTo>
                    <a:pt x="3140" y="1545"/>
                  </a:lnTo>
                  <a:lnTo>
                    <a:pt x="3138" y="1542"/>
                  </a:lnTo>
                  <a:lnTo>
                    <a:pt x="3134" y="1541"/>
                  </a:lnTo>
                  <a:lnTo>
                    <a:pt x="3124" y="1542"/>
                  </a:lnTo>
                  <a:lnTo>
                    <a:pt x="3114" y="1545"/>
                  </a:lnTo>
                  <a:lnTo>
                    <a:pt x="3104" y="1547"/>
                  </a:lnTo>
                  <a:lnTo>
                    <a:pt x="3095" y="1551"/>
                  </a:lnTo>
                  <a:lnTo>
                    <a:pt x="3076" y="1560"/>
                  </a:lnTo>
                  <a:lnTo>
                    <a:pt x="3057" y="1565"/>
                  </a:lnTo>
                  <a:lnTo>
                    <a:pt x="3018" y="1541"/>
                  </a:lnTo>
                  <a:lnTo>
                    <a:pt x="2986" y="1521"/>
                  </a:lnTo>
                  <a:lnTo>
                    <a:pt x="2969" y="1511"/>
                  </a:lnTo>
                  <a:lnTo>
                    <a:pt x="2953" y="1502"/>
                  </a:lnTo>
                  <a:lnTo>
                    <a:pt x="2933" y="1493"/>
                  </a:lnTo>
                  <a:lnTo>
                    <a:pt x="2912" y="1483"/>
                  </a:lnTo>
                  <a:lnTo>
                    <a:pt x="2905" y="1481"/>
                  </a:lnTo>
                  <a:lnTo>
                    <a:pt x="2900" y="1477"/>
                  </a:lnTo>
                  <a:lnTo>
                    <a:pt x="2895" y="1473"/>
                  </a:lnTo>
                  <a:lnTo>
                    <a:pt x="2892" y="1468"/>
                  </a:lnTo>
                  <a:lnTo>
                    <a:pt x="2884" y="1459"/>
                  </a:lnTo>
                  <a:lnTo>
                    <a:pt x="2877" y="1451"/>
                  </a:lnTo>
                  <a:lnTo>
                    <a:pt x="2870" y="1441"/>
                  </a:lnTo>
                  <a:lnTo>
                    <a:pt x="2863" y="1432"/>
                  </a:lnTo>
                  <a:lnTo>
                    <a:pt x="2859" y="1428"/>
                  </a:lnTo>
                  <a:lnTo>
                    <a:pt x="2854" y="1425"/>
                  </a:lnTo>
                  <a:lnTo>
                    <a:pt x="2849" y="1422"/>
                  </a:lnTo>
                  <a:lnTo>
                    <a:pt x="2843" y="1419"/>
                  </a:lnTo>
                  <a:lnTo>
                    <a:pt x="2831" y="1418"/>
                  </a:lnTo>
                  <a:lnTo>
                    <a:pt x="2820" y="1419"/>
                  </a:lnTo>
                  <a:lnTo>
                    <a:pt x="2815" y="1419"/>
                  </a:lnTo>
                  <a:lnTo>
                    <a:pt x="2809" y="1419"/>
                  </a:lnTo>
                  <a:lnTo>
                    <a:pt x="2804" y="1419"/>
                  </a:lnTo>
                  <a:lnTo>
                    <a:pt x="2798" y="1417"/>
                  </a:lnTo>
                  <a:lnTo>
                    <a:pt x="2785" y="1412"/>
                  </a:lnTo>
                  <a:lnTo>
                    <a:pt x="2774" y="1405"/>
                  </a:lnTo>
                  <a:lnTo>
                    <a:pt x="2764" y="1398"/>
                  </a:lnTo>
                  <a:lnTo>
                    <a:pt x="2755" y="1389"/>
                  </a:lnTo>
                  <a:lnTo>
                    <a:pt x="2745" y="1382"/>
                  </a:lnTo>
                  <a:lnTo>
                    <a:pt x="2736" y="1374"/>
                  </a:lnTo>
                  <a:lnTo>
                    <a:pt x="2725" y="1365"/>
                  </a:lnTo>
                  <a:lnTo>
                    <a:pt x="2713" y="1359"/>
                  </a:lnTo>
                  <a:lnTo>
                    <a:pt x="2696" y="1349"/>
                  </a:lnTo>
                  <a:lnTo>
                    <a:pt x="2681" y="1339"/>
                  </a:lnTo>
                  <a:lnTo>
                    <a:pt x="2667" y="1328"/>
                  </a:lnTo>
                  <a:lnTo>
                    <a:pt x="2652" y="1314"/>
                  </a:lnTo>
                  <a:lnTo>
                    <a:pt x="2643" y="1306"/>
                  </a:lnTo>
                  <a:lnTo>
                    <a:pt x="2636" y="1299"/>
                  </a:lnTo>
                  <a:lnTo>
                    <a:pt x="2633" y="1295"/>
                  </a:lnTo>
                  <a:lnTo>
                    <a:pt x="2631" y="1290"/>
                  </a:lnTo>
                  <a:lnTo>
                    <a:pt x="2629" y="1285"/>
                  </a:lnTo>
                  <a:lnTo>
                    <a:pt x="2628" y="1280"/>
                  </a:lnTo>
                  <a:lnTo>
                    <a:pt x="2629" y="1267"/>
                  </a:lnTo>
                  <a:lnTo>
                    <a:pt x="2629" y="1257"/>
                  </a:lnTo>
                  <a:lnTo>
                    <a:pt x="2631" y="1246"/>
                  </a:lnTo>
                  <a:lnTo>
                    <a:pt x="2631" y="1233"/>
                  </a:lnTo>
                  <a:lnTo>
                    <a:pt x="2631" y="1225"/>
                  </a:lnTo>
                  <a:lnTo>
                    <a:pt x="2628" y="1216"/>
                  </a:lnTo>
                  <a:lnTo>
                    <a:pt x="2624" y="1207"/>
                  </a:lnTo>
                  <a:lnTo>
                    <a:pt x="2621" y="1200"/>
                  </a:lnTo>
                  <a:lnTo>
                    <a:pt x="2614" y="1193"/>
                  </a:lnTo>
                  <a:lnTo>
                    <a:pt x="2608" y="1188"/>
                  </a:lnTo>
                  <a:lnTo>
                    <a:pt x="2600" y="1186"/>
                  </a:lnTo>
                  <a:lnTo>
                    <a:pt x="2592" y="1185"/>
                  </a:lnTo>
                  <a:lnTo>
                    <a:pt x="2593" y="1161"/>
                  </a:lnTo>
                  <a:lnTo>
                    <a:pt x="2593" y="1141"/>
                  </a:lnTo>
                  <a:lnTo>
                    <a:pt x="2593" y="1131"/>
                  </a:lnTo>
                  <a:lnTo>
                    <a:pt x="2590" y="1121"/>
                  </a:lnTo>
                  <a:lnTo>
                    <a:pt x="2585" y="1112"/>
                  </a:lnTo>
                  <a:lnTo>
                    <a:pt x="2578" y="1103"/>
                  </a:lnTo>
                  <a:lnTo>
                    <a:pt x="2573" y="1099"/>
                  </a:lnTo>
                  <a:lnTo>
                    <a:pt x="2568" y="1097"/>
                  </a:lnTo>
                  <a:lnTo>
                    <a:pt x="2563" y="1094"/>
                  </a:lnTo>
                  <a:lnTo>
                    <a:pt x="2557" y="1093"/>
                  </a:lnTo>
                  <a:lnTo>
                    <a:pt x="2552" y="1090"/>
                  </a:lnTo>
                  <a:lnTo>
                    <a:pt x="2548" y="1088"/>
                  </a:lnTo>
                  <a:lnTo>
                    <a:pt x="2545" y="1084"/>
                  </a:lnTo>
                  <a:lnTo>
                    <a:pt x="2544" y="1079"/>
                  </a:lnTo>
                  <a:lnTo>
                    <a:pt x="2544" y="1070"/>
                  </a:lnTo>
                  <a:lnTo>
                    <a:pt x="2547" y="1063"/>
                  </a:lnTo>
                  <a:lnTo>
                    <a:pt x="2549" y="1055"/>
                  </a:lnTo>
                  <a:lnTo>
                    <a:pt x="2553" y="1049"/>
                  </a:lnTo>
                  <a:lnTo>
                    <a:pt x="2557" y="1043"/>
                  </a:lnTo>
                  <a:lnTo>
                    <a:pt x="2562" y="1038"/>
                  </a:lnTo>
                  <a:lnTo>
                    <a:pt x="2568" y="1033"/>
                  </a:lnTo>
                  <a:lnTo>
                    <a:pt x="2574" y="1029"/>
                  </a:lnTo>
                  <a:lnTo>
                    <a:pt x="2588" y="1020"/>
                  </a:lnTo>
                  <a:lnTo>
                    <a:pt x="2603" y="1011"/>
                  </a:lnTo>
                  <a:lnTo>
                    <a:pt x="2617" y="1001"/>
                  </a:lnTo>
                  <a:lnTo>
                    <a:pt x="2631" y="989"/>
                  </a:lnTo>
                  <a:lnTo>
                    <a:pt x="2638" y="981"/>
                  </a:lnTo>
                  <a:lnTo>
                    <a:pt x="2643" y="975"/>
                  </a:lnTo>
                  <a:lnTo>
                    <a:pt x="2648" y="967"/>
                  </a:lnTo>
                  <a:lnTo>
                    <a:pt x="2652" y="960"/>
                  </a:lnTo>
                  <a:lnTo>
                    <a:pt x="2658" y="945"/>
                  </a:lnTo>
                  <a:lnTo>
                    <a:pt x="2662" y="929"/>
                  </a:lnTo>
                  <a:lnTo>
                    <a:pt x="2664" y="912"/>
                  </a:lnTo>
                  <a:lnTo>
                    <a:pt x="2666" y="895"/>
                  </a:lnTo>
                  <a:lnTo>
                    <a:pt x="2666" y="876"/>
                  </a:lnTo>
                  <a:lnTo>
                    <a:pt x="2666" y="857"/>
                  </a:lnTo>
                  <a:lnTo>
                    <a:pt x="2664" y="850"/>
                  </a:lnTo>
                  <a:lnTo>
                    <a:pt x="2662" y="842"/>
                  </a:lnTo>
                  <a:lnTo>
                    <a:pt x="2659" y="834"/>
                  </a:lnTo>
                  <a:lnTo>
                    <a:pt x="2654" y="829"/>
                  </a:lnTo>
                  <a:lnTo>
                    <a:pt x="2649" y="824"/>
                  </a:lnTo>
                  <a:lnTo>
                    <a:pt x="2643" y="821"/>
                  </a:lnTo>
                  <a:lnTo>
                    <a:pt x="2636" y="818"/>
                  </a:lnTo>
                  <a:lnTo>
                    <a:pt x="2628" y="817"/>
                  </a:lnTo>
                  <a:lnTo>
                    <a:pt x="2622" y="818"/>
                  </a:lnTo>
                  <a:lnTo>
                    <a:pt x="2616" y="819"/>
                  </a:lnTo>
                  <a:lnTo>
                    <a:pt x="2611" y="822"/>
                  </a:lnTo>
                  <a:lnTo>
                    <a:pt x="2605" y="824"/>
                  </a:lnTo>
                  <a:lnTo>
                    <a:pt x="2600" y="828"/>
                  </a:lnTo>
                  <a:lnTo>
                    <a:pt x="2595" y="831"/>
                  </a:lnTo>
                  <a:lnTo>
                    <a:pt x="2590" y="832"/>
                  </a:lnTo>
                  <a:lnTo>
                    <a:pt x="2583" y="833"/>
                  </a:lnTo>
                  <a:lnTo>
                    <a:pt x="2573" y="832"/>
                  </a:lnTo>
                  <a:lnTo>
                    <a:pt x="2562" y="831"/>
                  </a:lnTo>
                  <a:lnTo>
                    <a:pt x="2552" y="828"/>
                  </a:lnTo>
                  <a:lnTo>
                    <a:pt x="2543" y="826"/>
                  </a:lnTo>
                  <a:lnTo>
                    <a:pt x="2534" y="821"/>
                  </a:lnTo>
                  <a:lnTo>
                    <a:pt x="2526" y="814"/>
                  </a:lnTo>
                  <a:lnTo>
                    <a:pt x="2519" y="807"/>
                  </a:lnTo>
                  <a:lnTo>
                    <a:pt x="2513" y="798"/>
                  </a:lnTo>
                  <a:lnTo>
                    <a:pt x="2518" y="793"/>
                  </a:lnTo>
                  <a:lnTo>
                    <a:pt x="2523" y="787"/>
                  </a:lnTo>
                  <a:lnTo>
                    <a:pt x="2526" y="781"/>
                  </a:lnTo>
                  <a:lnTo>
                    <a:pt x="2528" y="772"/>
                  </a:lnTo>
                  <a:lnTo>
                    <a:pt x="2526" y="762"/>
                  </a:lnTo>
                  <a:lnTo>
                    <a:pt x="2524" y="753"/>
                  </a:lnTo>
                  <a:lnTo>
                    <a:pt x="2520" y="745"/>
                  </a:lnTo>
                  <a:lnTo>
                    <a:pt x="2514" y="740"/>
                  </a:lnTo>
                  <a:lnTo>
                    <a:pt x="2506" y="735"/>
                  </a:lnTo>
                  <a:lnTo>
                    <a:pt x="2499" y="732"/>
                  </a:lnTo>
                  <a:lnTo>
                    <a:pt x="2489" y="729"/>
                  </a:lnTo>
                  <a:lnTo>
                    <a:pt x="2479" y="727"/>
                  </a:lnTo>
                  <a:lnTo>
                    <a:pt x="2432" y="723"/>
                  </a:lnTo>
                  <a:lnTo>
                    <a:pt x="2385" y="722"/>
                  </a:lnTo>
                  <a:lnTo>
                    <a:pt x="2377" y="720"/>
                  </a:lnTo>
                  <a:lnTo>
                    <a:pt x="2370" y="719"/>
                  </a:lnTo>
                  <a:lnTo>
                    <a:pt x="2362" y="715"/>
                  </a:lnTo>
                  <a:lnTo>
                    <a:pt x="2356" y="713"/>
                  </a:lnTo>
                  <a:lnTo>
                    <a:pt x="2351" y="708"/>
                  </a:lnTo>
                  <a:lnTo>
                    <a:pt x="2344" y="703"/>
                  </a:lnTo>
                  <a:lnTo>
                    <a:pt x="2341" y="696"/>
                  </a:lnTo>
                  <a:lnTo>
                    <a:pt x="2336" y="690"/>
                  </a:lnTo>
                  <a:lnTo>
                    <a:pt x="2328" y="676"/>
                  </a:lnTo>
                  <a:lnTo>
                    <a:pt x="2322" y="661"/>
                  </a:lnTo>
                  <a:lnTo>
                    <a:pt x="2314" y="646"/>
                  </a:lnTo>
                  <a:lnTo>
                    <a:pt x="2308" y="630"/>
                  </a:lnTo>
                  <a:lnTo>
                    <a:pt x="2303" y="612"/>
                  </a:lnTo>
                  <a:lnTo>
                    <a:pt x="2297" y="596"/>
                  </a:lnTo>
                  <a:lnTo>
                    <a:pt x="2293" y="590"/>
                  </a:lnTo>
                  <a:lnTo>
                    <a:pt x="2288" y="584"/>
                  </a:lnTo>
                  <a:lnTo>
                    <a:pt x="2285" y="582"/>
                  </a:lnTo>
                  <a:lnTo>
                    <a:pt x="2282" y="580"/>
                  </a:lnTo>
                  <a:lnTo>
                    <a:pt x="2278" y="580"/>
                  </a:lnTo>
                  <a:lnTo>
                    <a:pt x="2274" y="579"/>
                  </a:lnTo>
                  <a:lnTo>
                    <a:pt x="2267" y="580"/>
                  </a:lnTo>
                  <a:lnTo>
                    <a:pt x="2262" y="582"/>
                  </a:lnTo>
                  <a:lnTo>
                    <a:pt x="2255" y="586"/>
                  </a:lnTo>
                  <a:lnTo>
                    <a:pt x="2252" y="590"/>
                  </a:lnTo>
                  <a:lnTo>
                    <a:pt x="2244" y="601"/>
                  </a:lnTo>
                  <a:lnTo>
                    <a:pt x="2237" y="615"/>
                  </a:lnTo>
                  <a:lnTo>
                    <a:pt x="2230" y="627"/>
                  </a:lnTo>
                  <a:lnTo>
                    <a:pt x="2223" y="639"/>
                  </a:lnTo>
                  <a:lnTo>
                    <a:pt x="2218" y="644"/>
                  </a:lnTo>
                  <a:lnTo>
                    <a:pt x="2213" y="648"/>
                  </a:lnTo>
                  <a:lnTo>
                    <a:pt x="2206" y="650"/>
                  </a:lnTo>
                  <a:lnTo>
                    <a:pt x="2200" y="650"/>
                  </a:lnTo>
                  <a:lnTo>
                    <a:pt x="2193" y="646"/>
                  </a:lnTo>
                  <a:lnTo>
                    <a:pt x="2184" y="643"/>
                  </a:lnTo>
                  <a:lnTo>
                    <a:pt x="2175" y="644"/>
                  </a:lnTo>
                  <a:lnTo>
                    <a:pt x="2168" y="646"/>
                  </a:lnTo>
                  <a:lnTo>
                    <a:pt x="2161" y="650"/>
                  </a:lnTo>
                  <a:lnTo>
                    <a:pt x="2155" y="655"/>
                  </a:lnTo>
                  <a:lnTo>
                    <a:pt x="2144" y="666"/>
                  </a:lnTo>
                  <a:lnTo>
                    <a:pt x="2134" y="681"/>
                  </a:lnTo>
                  <a:lnTo>
                    <a:pt x="2124" y="695"/>
                  </a:lnTo>
                  <a:lnTo>
                    <a:pt x="2114" y="708"/>
                  </a:lnTo>
                  <a:lnTo>
                    <a:pt x="2107" y="713"/>
                  </a:lnTo>
                  <a:lnTo>
                    <a:pt x="2100" y="717"/>
                  </a:lnTo>
                  <a:lnTo>
                    <a:pt x="2092" y="718"/>
                  </a:lnTo>
                  <a:lnTo>
                    <a:pt x="2083" y="719"/>
                  </a:lnTo>
                  <a:lnTo>
                    <a:pt x="2065" y="718"/>
                  </a:lnTo>
                  <a:lnTo>
                    <a:pt x="2050" y="714"/>
                  </a:lnTo>
                  <a:lnTo>
                    <a:pt x="2033" y="710"/>
                  </a:lnTo>
                  <a:lnTo>
                    <a:pt x="2014" y="709"/>
                  </a:lnTo>
                  <a:lnTo>
                    <a:pt x="2004" y="709"/>
                  </a:lnTo>
                  <a:lnTo>
                    <a:pt x="1994" y="712"/>
                  </a:lnTo>
                  <a:lnTo>
                    <a:pt x="1997" y="727"/>
                  </a:lnTo>
                  <a:lnTo>
                    <a:pt x="2001" y="740"/>
                  </a:lnTo>
                  <a:lnTo>
                    <a:pt x="2007" y="753"/>
                  </a:lnTo>
                  <a:lnTo>
                    <a:pt x="2014" y="767"/>
                  </a:lnTo>
                  <a:lnTo>
                    <a:pt x="2021" y="772"/>
                  </a:lnTo>
                  <a:lnTo>
                    <a:pt x="2027" y="776"/>
                  </a:lnTo>
                  <a:lnTo>
                    <a:pt x="2033" y="779"/>
                  </a:lnTo>
                  <a:lnTo>
                    <a:pt x="2041" y="782"/>
                  </a:lnTo>
                  <a:lnTo>
                    <a:pt x="2047" y="784"/>
                  </a:lnTo>
                  <a:lnTo>
                    <a:pt x="2052" y="787"/>
                  </a:lnTo>
                  <a:lnTo>
                    <a:pt x="2055" y="789"/>
                  </a:lnTo>
                  <a:lnTo>
                    <a:pt x="2056" y="792"/>
                  </a:lnTo>
                  <a:lnTo>
                    <a:pt x="2057" y="796"/>
                  </a:lnTo>
                  <a:lnTo>
                    <a:pt x="2057" y="798"/>
                  </a:lnTo>
                  <a:lnTo>
                    <a:pt x="2056" y="808"/>
                  </a:lnTo>
                  <a:lnTo>
                    <a:pt x="2055" y="817"/>
                  </a:lnTo>
                  <a:lnTo>
                    <a:pt x="2039" y="818"/>
                  </a:lnTo>
                  <a:lnTo>
                    <a:pt x="2026" y="821"/>
                  </a:lnTo>
                  <a:lnTo>
                    <a:pt x="2013" y="822"/>
                  </a:lnTo>
                  <a:lnTo>
                    <a:pt x="1998" y="822"/>
                  </a:lnTo>
                  <a:lnTo>
                    <a:pt x="1983" y="821"/>
                  </a:lnTo>
                  <a:lnTo>
                    <a:pt x="1970" y="817"/>
                  </a:lnTo>
                  <a:lnTo>
                    <a:pt x="1958" y="812"/>
                  </a:lnTo>
                  <a:lnTo>
                    <a:pt x="1947" y="807"/>
                  </a:lnTo>
                  <a:lnTo>
                    <a:pt x="1935" y="801"/>
                  </a:lnTo>
                  <a:lnTo>
                    <a:pt x="1924" y="796"/>
                  </a:lnTo>
                  <a:lnTo>
                    <a:pt x="1910" y="792"/>
                  </a:lnTo>
                  <a:lnTo>
                    <a:pt x="1896" y="791"/>
                  </a:lnTo>
                  <a:lnTo>
                    <a:pt x="1890" y="792"/>
                  </a:lnTo>
                  <a:lnTo>
                    <a:pt x="1885" y="794"/>
                  </a:lnTo>
                  <a:lnTo>
                    <a:pt x="1880" y="798"/>
                  </a:lnTo>
                  <a:lnTo>
                    <a:pt x="1876" y="803"/>
                  </a:lnTo>
                  <a:lnTo>
                    <a:pt x="1873" y="809"/>
                  </a:lnTo>
                  <a:lnTo>
                    <a:pt x="1869" y="814"/>
                  </a:lnTo>
                  <a:lnTo>
                    <a:pt x="1865" y="818"/>
                  </a:lnTo>
                  <a:lnTo>
                    <a:pt x="1859" y="822"/>
                  </a:lnTo>
                  <a:lnTo>
                    <a:pt x="1796" y="822"/>
                  </a:lnTo>
                  <a:lnTo>
                    <a:pt x="1776" y="822"/>
                  </a:lnTo>
                  <a:lnTo>
                    <a:pt x="1758" y="819"/>
                  </a:lnTo>
                  <a:lnTo>
                    <a:pt x="1741" y="817"/>
                  </a:lnTo>
                  <a:lnTo>
                    <a:pt x="1722" y="814"/>
                  </a:lnTo>
                  <a:lnTo>
                    <a:pt x="1722" y="748"/>
                  </a:lnTo>
                  <a:lnTo>
                    <a:pt x="1716" y="738"/>
                  </a:lnTo>
                  <a:lnTo>
                    <a:pt x="1708" y="748"/>
                  </a:lnTo>
                  <a:lnTo>
                    <a:pt x="1703" y="759"/>
                  </a:lnTo>
                  <a:lnTo>
                    <a:pt x="1697" y="769"/>
                  </a:lnTo>
                  <a:lnTo>
                    <a:pt x="1689" y="781"/>
                  </a:lnTo>
                  <a:lnTo>
                    <a:pt x="1686" y="786"/>
                  </a:lnTo>
                  <a:lnTo>
                    <a:pt x="1681" y="791"/>
                  </a:lnTo>
                  <a:lnTo>
                    <a:pt x="1674" y="794"/>
                  </a:lnTo>
                  <a:lnTo>
                    <a:pt x="1668" y="797"/>
                  </a:lnTo>
                  <a:lnTo>
                    <a:pt x="1663" y="801"/>
                  </a:lnTo>
                  <a:lnTo>
                    <a:pt x="1657" y="804"/>
                  </a:lnTo>
                  <a:lnTo>
                    <a:pt x="1652" y="808"/>
                  </a:lnTo>
                  <a:lnTo>
                    <a:pt x="1648" y="814"/>
                  </a:lnTo>
                  <a:lnTo>
                    <a:pt x="1640" y="828"/>
                  </a:lnTo>
                  <a:lnTo>
                    <a:pt x="1634" y="842"/>
                  </a:lnTo>
                  <a:lnTo>
                    <a:pt x="1630" y="848"/>
                  </a:lnTo>
                  <a:lnTo>
                    <a:pt x="1625" y="852"/>
                  </a:lnTo>
                  <a:lnTo>
                    <a:pt x="1620" y="856"/>
                  </a:lnTo>
                  <a:lnTo>
                    <a:pt x="1613" y="857"/>
                  </a:lnTo>
                  <a:lnTo>
                    <a:pt x="1607" y="856"/>
                  </a:lnTo>
                  <a:lnTo>
                    <a:pt x="1602" y="852"/>
                  </a:lnTo>
                  <a:lnTo>
                    <a:pt x="1596" y="848"/>
                  </a:lnTo>
                  <a:lnTo>
                    <a:pt x="1593" y="842"/>
                  </a:lnTo>
                  <a:lnTo>
                    <a:pt x="1586" y="829"/>
                  </a:lnTo>
                  <a:lnTo>
                    <a:pt x="1579" y="817"/>
                  </a:lnTo>
                  <a:lnTo>
                    <a:pt x="1568" y="806"/>
                  </a:lnTo>
                  <a:lnTo>
                    <a:pt x="1556" y="797"/>
                  </a:lnTo>
                  <a:lnTo>
                    <a:pt x="1544" y="789"/>
                  </a:lnTo>
                  <a:lnTo>
                    <a:pt x="1532" y="782"/>
                  </a:lnTo>
                  <a:lnTo>
                    <a:pt x="1520" y="777"/>
                  </a:lnTo>
                  <a:lnTo>
                    <a:pt x="1507" y="769"/>
                  </a:lnTo>
                  <a:lnTo>
                    <a:pt x="1495" y="763"/>
                  </a:lnTo>
                  <a:lnTo>
                    <a:pt x="1481" y="754"/>
                  </a:lnTo>
                  <a:lnTo>
                    <a:pt x="1468" y="743"/>
                  </a:lnTo>
                  <a:lnTo>
                    <a:pt x="1458" y="732"/>
                  </a:lnTo>
                  <a:lnTo>
                    <a:pt x="1448" y="720"/>
                  </a:lnTo>
                  <a:lnTo>
                    <a:pt x="1440" y="709"/>
                  </a:lnTo>
                  <a:lnTo>
                    <a:pt x="1431" y="699"/>
                  </a:lnTo>
                  <a:lnTo>
                    <a:pt x="1421" y="690"/>
                  </a:lnTo>
                  <a:lnTo>
                    <a:pt x="1415" y="685"/>
                  </a:lnTo>
                  <a:lnTo>
                    <a:pt x="1408" y="683"/>
                  </a:lnTo>
                  <a:lnTo>
                    <a:pt x="1402" y="679"/>
                  </a:lnTo>
                  <a:lnTo>
                    <a:pt x="1393" y="676"/>
                  </a:lnTo>
                  <a:lnTo>
                    <a:pt x="1378" y="674"/>
                  </a:lnTo>
                  <a:lnTo>
                    <a:pt x="1364" y="674"/>
                  </a:lnTo>
                  <a:lnTo>
                    <a:pt x="1351" y="674"/>
                  </a:lnTo>
                  <a:lnTo>
                    <a:pt x="1335" y="674"/>
                  </a:lnTo>
                  <a:lnTo>
                    <a:pt x="1313" y="674"/>
                  </a:lnTo>
                  <a:lnTo>
                    <a:pt x="1292" y="673"/>
                  </a:lnTo>
                  <a:lnTo>
                    <a:pt x="1281" y="675"/>
                  </a:lnTo>
                  <a:lnTo>
                    <a:pt x="1273" y="678"/>
                  </a:lnTo>
                  <a:lnTo>
                    <a:pt x="1270" y="680"/>
                  </a:lnTo>
                  <a:lnTo>
                    <a:pt x="1266" y="684"/>
                  </a:lnTo>
                  <a:lnTo>
                    <a:pt x="1264" y="688"/>
                  </a:lnTo>
                  <a:lnTo>
                    <a:pt x="1261" y="693"/>
                  </a:lnTo>
                  <a:lnTo>
                    <a:pt x="1258" y="708"/>
                  </a:lnTo>
                  <a:lnTo>
                    <a:pt x="1255" y="722"/>
                  </a:lnTo>
                  <a:lnTo>
                    <a:pt x="1254" y="728"/>
                  </a:lnTo>
                  <a:lnTo>
                    <a:pt x="1250" y="733"/>
                  </a:lnTo>
                  <a:lnTo>
                    <a:pt x="1249" y="735"/>
                  </a:lnTo>
                  <a:lnTo>
                    <a:pt x="1246" y="737"/>
                  </a:lnTo>
                  <a:lnTo>
                    <a:pt x="1244" y="738"/>
                  </a:lnTo>
                  <a:lnTo>
                    <a:pt x="1240" y="738"/>
                  </a:lnTo>
                  <a:lnTo>
                    <a:pt x="1234" y="738"/>
                  </a:lnTo>
                  <a:lnTo>
                    <a:pt x="1226" y="737"/>
                  </a:lnTo>
                  <a:lnTo>
                    <a:pt x="1221" y="735"/>
                  </a:lnTo>
                  <a:lnTo>
                    <a:pt x="1215" y="733"/>
                  </a:lnTo>
                  <a:lnTo>
                    <a:pt x="1205" y="728"/>
                  </a:lnTo>
                  <a:lnTo>
                    <a:pt x="1195" y="720"/>
                  </a:lnTo>
                  <a:lnTo>
                    <a:pt x="1177" y="701"/>
                  </a:lnTo>
                  <a:lnTo>
                    <a:pt x="1161" y="680"/>
                  </a:lnTo>
                  <a:lnTo>
                    <a:pt x="1142" y="663"/>
                  </a:lnTo>
                  <a:lnTo>
                    <a:pt x="1123" y="645"/>
                  </a:lnTo>
                  <a:lnTo>
                    <a:pt x="1108" y="624"/>
                  </a:lnTo>
                  <a:lnTo>
                    <a:pt x="1094" y="604"/>
                  </a:lnTo>
                  <a:lnTo>
                    <a:pt x="1089" y="594"/>
                  </a:lnTo>
                  <a:lnTo>
                    <a:pt x="1084" y="584"/>
                  </a:lnTo>
                  <a:lnTo>
                    <a:pt x="1079" y="571"/>
                  </a:lnTo>
                  <a:lnTo>
                    <a:pt x="1076" y="558"/>
                  </a:lnTo>
                  <a:lnTo>
                    <a:pt x="1072" y="541"/>
                  </a:lnTo>
                  <a:lnTo>
                    <a:pt x="1066" y="526"/>
                  </a:lnTo>
                  <a:lnTo>
                    <a:pt x="1062" y="520"/>
                  </a:lnTo>
                  <a:lnTo>
                    <a:pt x="1056" y="515"/>
                  </a:lnTo>
                  <a:lnTo>
                    <a:pt x="1049" y="512"/>
                  </a:lnTo>
                  <a:lnTo>
                    <a:pt x="1042" y="511"/>
                  </a:lnTo>
                  <a:lnTo>
                    <a:pt x="1028" y="515"/>
                  </a:lnTo>
                  <a:lnTo>
                    <a:pt x="1015" y="518"/>
                  </a:lnTo>
                  <a:lnTo>
                    <a:pt x="1007" y="517"/>
                  </a:lnTo>
                  <a:lnTo>
                    <a:pt x="999" y="516"/>
                  </a:lnTo>
                  <a:lnTo>
                    <a:pt x="999" y="508"/>
                  </a:lnTo>
                  <a:lnTo>
                    <a:pt x="998" y="501"/>
                  </a:lnTo>
                  <a:lnTo>
                    <a:pt x="995" y="494"/>
                  </a:lnTo>
                  <a:lnTo>
                    <a:pt x="992" y="488"/>
                  </a:lnTo>
                  <a:lnTo>
                    <a:pt x="988" y="483"/>
                  </a:lnTo>
                  <a:lnTo>
                    <a:pt x="983" y="478"/>
                  </a:lnTo>
                  <a:lnTo>
                    <a:pt x="978" y="473"/>
                  </a:lnTo>
                  <a:lnTo>
                    <a:pt x="973" y="469"/>
                  </a:lnTo>
                  <a:lnTo>
                    <a:pt x="959" y="461"/>
                  </a:lnTo>
                  <a:lnTo>
                    <a:pt x="945" y="454"/>
                  </a:lnTo>
                  <a:lnTo>
                    <a:pt x="930" y="448"/>
                  </a:lnTo>
                  <a:lnTo>
                    <a:pt x="915" y="442"/>
                  </a:lnTo>
                  <a:lnTo>
                    <a:pt x="902" y="435"/>
                  </a:lnTo>
                  <a:lnTo>
                    <a:pt x="891" y="428"/>
                  </a:lnTo>
                  <a:lnTo>
                    <a:pt x="882" y="420"/>
                  </a:lnTo>
                  <a:lnTo>
                    <a:pt x="872" y="412"/>
                  </a:lnTo>
                  <a:lnTo>
                    <a:pt x="864" y="405"/>
                  </a:lnTo>
                  <a:lnTo>
                    <a:pt x="852" y="399"/>
                  </a:lnTo>
                  <a:lnTo>
                    <a:pt x="847" y="397"/>
                  </a:lnTo>
                  <a:lnTo>
                    <a:pt x="841" y="395"/>
                  </a:lnTo>
                  <a:lnTo>
                    <a:pt x="835" y="394"/>
                  </a:lnTo>
                  <a:lnTo>
                    <a:pt x="827" y="394"/>
                  </a:lnTo>
                  <a:lnTo>
                    <a:pt x="812" y="397"/>
                  </a:lnTo>
                  <a:lnTo>
                    <a:pt x="796" y="399"/>
                  </a:lnTo>
                  <a:lnTo>
                    <a:pt x="788" y="398"/>
                  </a:lnTo>
                  <a:lnTo>
                    <a:pt x="782" y="395"/>
                  </a:lnTo>
                  <a:lnTo>
                    <a:pt x="777" y="390"/>
                  </a:lnTo>
                  <a:lnTo>
                    <a:pt x="772" y="384"/>
                  </a:lnTo>
                  <a:lnTo>
                    <a:pt x="763" y="370"/>
                  </a:lnTo>
                  <a:lnTo>
                    <a:pt x="753" y="356"/>
                  </a:lnTo>
                  <a:lnTo>
                    <a:pt x="738" y="343"/>
                  </a:lnTo>
                  <a:lnTo>
                    <a:pt x="726" y="331"/>
                  </a:lnTo>
                  <a:lnTo>
                    <a:pt x="712" y="319"/>
                  </a:lnTo>
                  <a:lnTo>
                    <a:pt x="698" y="304"/>
                  </a:lnTo>
                  <a:lnTo>
                    <a:pt x="689" y="287"/>
                  </a:lnTo>
                  <a:lnTo>
                    <a:pt x="682" y="270"/>
                  </a:lnTo>
                  <a:lnTo>
                    <a:pt x="678" y="262"/>
                  </a:lnTo>
                  <a:lnTo>
                    <a:pt x="673" y="257"/>
                  </a:lnTo>
                  <a:lnTo>
                    <a:pt x="670" y="255"/>
                  </a:lnTo>
                  <a:lnTo>
                    <a:pt x="667" y="252"/>
                  </a:lnTo>
                  <a:lnTo>
                    <a:pt x="663" y="252"/>
                  </a:lnTo>
                  <a:lnTo>
                    <a:pt x="658" y="251"/>
                  </a:lnTo>
                  <a:lnTo>
                    <a:pt x="641" y="251"/>
                  </a:lnTo>
                  <a:lnTo>
                    <a:pt x="626" y="251"/>
                  </a:lnTo>
                  <a:lnTo>
                    <a:pt x="613" y="252"/>
                  </a:lnTo>
                  <a:lnTo>
                    <a:pt x="596" y="252"/>
                  </a:lnTo>
                  <a:lnTo>
                    <a:pt x="590" y="251"/>
                  </a:lnTo>
                  <a:lnTo>
                    <a:pt x="585" y="250"/>
                  </a:lnTo>
                  <a:lnTo>
                    <a:pt x="580" y="249"/>
                  </a:lnTo>
                  <a:lnTo>
                    <a:pt x="576" y="246"/>
                  </a:lnTo>
                  <a:lnTo>
                    <a:pt x="569" y="240"/>
                  </a:lnTo>
                  <a:lnTo>
                    <a:pt x="562" y="232"/>
                  </a:lnTo>
                  <a:lnTo>
                    <a:pt x="556" y="223"/>
                  </a:lnTo>
                  <a:lnTo>
                    <a:pt x="550" y="215"/>
                  </a:lnTo>
                  <a:lnTo>
                    <a:pt x="544" y="206"/>
                  </a:lnTo>
                  <a:lnTo>
                    <a:pt x="535" y="198"/>
                  </a:lnTo>
                  <a:lnTo>
                    <a:pt x="515" y="186"/>
                  </a:lnTo>
                  <a:lnTo>
                    <a:pt x="497" y="173"/>
                  </a:lnTo>
                  <a:lnTo>
                    <a:pt x="490" y="166"/>
                  </a:lnTo>
                  <a:lnTo>
                    <a:pt x="483" y="158"/>
                  </a:lnTo>
                  <a:lnTo>
                    <a:pt x="482" y="153"/>
                  </a:lnTo>
                  <a:lnTo>
                    <a:pt x="480" y="148"/>
                  </a:lnTo>
                  <a:lnTo>
                    <a:pt x="480" y="143"/>
                  </a:lnTo>
                  <a:lnTo>
                    <a:pt x="478" y="138"/>
                  </a:lnTo>
                  <a:lnTo>
                    <a:pt x="480" y="131"/>
                  </a:lnTo>
                  <a:lnTo>
                    <a:pt x="481" y="123"/>
                  </a:lnTo>
                  <a:lnTo>
                    <a:pt x="483" y="117"/>
                  </a:lnTo>
                  <a:lnTo>
                    <a:pt x="486" y="112"/>
                  </a:lnTo>
                  <a:lnTo>
                    <a:pt x="488" y="105"/>
                  </a:lnTo>
                  <a:lnTo>
                    <a:pt x="490" y="99"/>
                  </a:lnTo>
                  <a:lnTo>
                    <a:pt x="491" y="92"/>
                  </a:lnTo>
                  <a:lnTo>
                    <a:pt x="492" y="84"/>
                  </a:lnTo>
                  <a:lnTo>
                    <a:pt x="491" y="79"/>
                  </a:lnTo>
                  <a:lnTo>
                    <a:pt x="490" y="74"/>
                  </a:lnTo>
                  <a:lnTo>
                    <a:pt x="487" y="70"/>
                  </a:lnTo>
                  <a:lnTo>
                    <a:pt x="485" y="67"/>
                  </a:lnTo>
                  <a:lnTo>
                    <a:pt x="477" y="59"/>
                  </a:lnTo>
                  <a:lnTo>
                    <a:pt x="471" y="50"/>
                  </a:lnTo>
                  <a:lnTo>
                    <a:pt x="464" y="39"/>
                  </a:lnTo>
                  <a:lnTo>
                    <a:pt x="459" y="28"/>
                  </a:lnTo>
                  <a:lnTo>
                    <a:pt x="456" y="23"/>
                  </a:lnTo>
                  <a:lnTo>
                    <a:pt x="452" y="19"/>
                  </a:lnTo>
                  <a:lnTo>
                    <a:pt x="447" y="16"/>
                  </a:lnTo>
                  <a:lnTo>
                    <a:pt x="441" y="16"/>
                  </a:lnTo>
                  <a:lnTo>
                    <a:pt x="365" y="16"/>
                  </a:lnTo>
                  <a:lnTo>
                    <a:pt x="355" y="15"/>
                  </a:lnTo>
                  <a:lnTo>
                    <a:pt x="347" y="14"/>
                  </a:lnTo>
                  <a:lnTo>
                    <a:pt x="339" y="11"/>
                  </a:lnTo>
                  <a:lnTo>
                    <a:pt x="331" y="8"/>
                  </a:lnTo>
                  <a:lnTo>
                    <a:pt x="323" y="5"/>
                  </a:lnTo>
                  <a:lnTo>
                    <a:pt x="315" y="3"/>
                  </a:lnTo>
                  <a:lnTo>
                    <a:pt x="306" y="1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0" y="3"/>
                  </a:lnTo>
                  <a:lnTo>
                    <a:pt x="288" y="4"/>
                  </a:lnTo>
                  <a:lnTo>
                    <a:pt x="285" y="6"/>
                  </a:lnTo>
                  <a:lnTo>
                    <a:pt x="281" y="11"/>
                  </a:lnTo>
                  <a:lnTo>
                    <a:pt x="275" y="16"/>
                  </a:lnTo>
                  <a:lnTo>
                    <a:pt x="261" y="24"/>
                  </a:lnTo>
                  <a:lnTo>
                    <a:pt x="250" y="31"/>
                  </a:lnTo>
                  <a:lnTo>
                    <a:pt x="239" y="40"/>
                  </a:lnTo>
                  <a:lnTo>
                    <a:pt x="229" y="49"/>
                  </a:lnTo>
                  <a:lnTo>
                    <a:pt x="220" y="59"/>
                  </a:lnTo>
                  <a:lnTo>
                    <a:pt x="211" y="70"/>
                  </a:lnTo>
                  <a:lnTo>
                    <a:pt x="205" y="84"/>
                  </a:lnTo>
                  <a:lnTo>
                    <a:pt x="198" y="98"/>
                  </a:lnTo>
                  <a:lnTo>
                    <a:pt x="193" y="110"/>
                  </a:lnTo>
                  <a:lnTo>
                    <a:pt x="187" y="123"/>
                  </a:lnTo>
                  <a:lnTo>
                    <a:pt x="181" y="134"/>
                  </a:lnTo>
                  <a:lnTo>
                    <a:pt x="173" y="144"/>
                  </a:lnTo>
                  <a:lnTo>
                    <a:pt x="165" y="152"/>
                  </a:lnTo>
                  <a:lnTo>
                    <a:pt x="154" y="158"/>
                  </a:lnTo>
                  <a:lnTo>
                    <a:pt x="148" y="161"/>
                  </a:lnTo>
                  <a:lnTo>
                    <a:pt x="142" y="163"/>
                  </a:lnTo>
                  <a:lnTo>
                    <a:pt x="136" y="163"/>
                  </a:lnTo>
                  <a:lnTo>
                    <a:pt x="129" y="164"/>
                  </a:lnTo>
                  <a:lnTo>
                    <a:pt x="121" y="164"/>
                  </a:lnTo>
                  <a:lnTo>
                    <a:pt x="111" y="164"/>
                  </a:lnTo>
                  <a:lnTo>
                    <a:pt x="111" y="164"/>
                  </a:lnTo>
                  <a:lnTo>
                    <a:pt x="114" y="182"/>
                  </a:lnTo>
                  <a:lnTo>
                    <a:pt x="117" y="197"/>
                  </a:lnTo>
                  <a:lnTo>
                    <a:pt x="119" y="205"/>
                  </a:lnTo>
                  <a:lnTo>
                    <a:pt x="122" y="212"/>
                  </a:lnTo>
                  <a:lnTo>
                    <a:pt x="124" y="220"/>
                  </a:lnTo>
                  <a:lnTo>
                    <a:pt x="129" y="227"/>
                  </a:lnTo>
                  <a:lnTo>
                    <a:pt x="137" y="236"/>
                  </a:lnTo>
                  <a:lnTo>
                    <a:pt x="143" y="242"/>
                  </a:lnTo>
                  <a:lnTo>
                    <a:pt x="152" y="247"/>
                  </a:lnTo>
                  <a:lnTo>
                    <a:pt x="160" y="251"/>
                  </a:lnTo>
                  <a:lnTo>
                    <a:pt x="167" y="256"/>
                  </a:lnTo>
                  <a:lnTo>
                    <a:pt x="176" y="261"/>
                  </a:lnTo>
                  <a:lnTo>
                    <a:pt x="183" y="267"/>
                  </a:lnTo>
                  <a:lnTo>
                    <a:pt x="191" y="275"/>
                  </a:lnTo>
                  <a:lnTo>
                    <a:pt x="196" y="284"/>
                  </a:lnTo>
                  <a:lnTo>
                    <a:pt x="201" y="291"/>
                  </a:lnTo>
                  <a:lnTo>
                    <a:pt x="205" y="299"/>
                  </a:lnTo>
                  <a:lnTo>
                    <a:pt x="208" y="307"/>
                  </a:lnTo>
                  <a:lnTo>
                    <a:pt x="215" y="324"/>
                  </a:lnTo>
                  <a:lnTo>
                    <a:pt x="222" y="341"/>
                  </a:lnTo>
                  <a:lnTo>
                    <a:pt x="237" y="364"/>
                  </a:lnTo>
                  <a:lnTo>
                    <a:pt x="251" y="384"/>
                  </a:lnTo>
                  <a:lnTo>
                    <a:pt x="257" y="394"/>
                  </a:lnTo>
                  <a:lnTo>
                    <a:pt x="262" y="405"/>
                  </a:lnTo>
                  <a:lnTo>
                    <a:pt x="266" y="417"/>
                  </a:lnTo>
                  <a:lnTo>
                    <a:pt x="267" y="430"/>
                  </a:lnTo>
                  <a:lnTo>
                    <a:pt x="267" y="487"/>
                  </a:lnTo>
                  <a:lnTo>
                    <a:pt x="275" y="488"/>
                  </a:lnTo>
                  <a:lnTo>
                    <a:pt x="284" y="489"/>
                  </a:lnTo>
                  <a:lnTo>
                    <a:pt x="291" y="493"/>
                  </a:lnTo>
                  <a:lnTo>
                    <a:pt x="298" y="496"/>
                  </a:lnTo>
                  <a:lnTo>
                    <a:pt x="304" y="501"/>
                  </a:lnTo>
                  <a:lnTo>
                    <a:pt x="308" y="506"/>
                  </a:lnTo>
                  <a:lnTo>
                    <a:pt x="311" y="513"/>
                  </a:lnTo>
                  <a:lnTo>
                    <a:pt x="313" y="521"/>
                  </a:lnTo>
                  <a:lnTo>
                    <a:pt x="313" y="576"/>
                  </a:lnTo>
                  <a:lnTo>
                    <a:pt x="334" y="576"/>
                  </a:lnTo>
                  <a:lnTo>
                    <a:pt x="354" y="577"/>
                  </a:lnTo>
                  <a:lnTo>
                    <a:pt x="364" y="580"/>
                  </a:lnTo>
                  <a:lnTo>
                    <a:pt x="373" y="582"/>
                  </a:lnTo>
                  <a:lnTo>
                    <a:pt x="382" y="587"/>
                  </a:lnTo>
                  <a:lnTo>
                    <a:pt x="389" y="595"/>
                  </a:lnTo>
                  <a:lnTo>
                    <a:pt x="397" y="605"/>
                  </a:lnTo>
                  <a:lnTo>
                    <a:pt x="402" y="616"/>
                  </a:lnTo>
                  <a:lnTo>
                    <a:pt x="405" y="626"/>
                  </a:lnTo>
                  <a:lnTo>
                    <a:pt x="408" y="637"/>
                  </a:lnTo>
                  <a:lnTo>
                    <a:pt x="411" y="660"/>
                  </a:lnTo>
                  <a:lnTo>
                    <a:pt x="411" y="686"/>
                  </a:lnTo>
                  <a:lnTo>
                    <a:pt x="490" y="686"/>
                  </a:lnTo>
                  <a:lnTo>
                    <a:pt x="490" y="730"/>
                  </a:lnTo>
                  <a:lnTo>
                    <a:pt x="488" y="738"/>
                  </a:lnTo>
                  <a:lnTo>
                    <a:pt x="488" y="745"/>
                  </a:lnTo>
                  <a:lnTo>
                    <a:pt x="486" y="752"/>
                  </a:lnTo>
                  <a:lnTo>
                    <a:pt x="483" y="758"/>
                  </a:lnTo>
                  <a:lnTo>
                    <a:pt x="478" y="770"/>
                  </a:lnTo>
                  <a:lnTo>
                    <a:pt x="472" y="782"/>
                  </a:lnTo>
                  <a:lnTo>
                    <a:pt x="466" y="794"/>
                  </a:lnTo>
                  <a:lnTo>
                    <a:pt x="461" y="806"/>
                  </a:lnTo>
                  <a:lnTo>
                    <a:pt x="458" y="813"/>
                  </a:lnTo>
                  <a:lnTo>
                    <a:pt x="457" y="819"/>
                  </a:lnTo>
                  <a:lnTo>
                    <a:pt x="456" y="827"/>
                  </a:lnTo>
                  <a:lnTo>
                    <a:pt x="454" y="834"/>
                  </a:lnTo>
                  <a:lnTo>
                    <a:pt x="456" y="847"/>
                  </a:lnTo>
                  <a:lnTo>
                    <a:pt x="457" y="860"/>
                  </a:lnTo>
                  <a:lnTo>
                    <a:pt x="459" y="872"/>
                  </a:lnTo>
                  <a:lnTo>
                    <a:pt x="463" y="885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07" name="Freeform 41"/>
            <p:cNvSpPr>
              <a:spLocks/>
            </p:cNvSpPr>
            <p:nvPr/>
          </p:nvSpPr>
          <p:spPr bwMode="auto">
            <a:xfrm>
              <a:off x="3652163" y="2563930"/>
              <a:ext cx="12845" cy="17785"/>
            </a:xfrm>
            <a:custGeom>
              <a:avLst/>
              <a:gdLst>
                <a:gd name="T0" fmla="*/ 0 w 56"/>
                <a:gd name="T1" fmla="*/ 36 h 71"/>
                <a:gd name="T2" fmla="*/ 2 w 56"/>
                <a:gd name="T3" fmla="*/ 42 h 71"/>
                <a:gd name="T4" fmla="*/ 4 w 56"/>
                <a:gd name="T5" fmla="*/ 47 h 71"/>
                <a:gd name="T6" fmla="*/ 9 w 56"/>
                <a:gd name="T7" fmla="*/ 51 h 71"/>
                <a:gd name="T8" fmla="*/ 13 w 56"/>
                <a:gd name="T9" fmla="*/ 56 h 71"/>
                <a:gd name="T10" fmla="*/ 17 w 56"/>
                <a:gd name="T11" fmla="*/ 61 h 71"/>
                <a:gd name="T12" fmla="*/ 21 w 56"/>
                <a:gd name="T13" fmla="*/ 66 h 71"/>
                <a:gd name="T14" fmla="*/ 22 w 56"/>
                <a:gd name="T15" fmla="*/ 68 h 71"/>
                <a:gd name="T16" fmla="*/ 24 w 56"/>
                <a:gd name="T17" fmla="*/ 70 h 71"/>
                <a:gd name="T18" fmla="*/ 27 w 56"/>
                <a:gd name="T19" fmla="*/ 70 h 71"/>
                <a:gd name="T20" fmla="*/ 29 w 56"/>
                <a:gd name="T21" fmla="*/ 71 h 71"/>
                <a:gd name="T22" fmla="*/ 36 w 56"/>
                <a:gd name="T23" fmla="*/ 70 h 71"/>
                <a:gd name="T24" fmla="*/ 41 w 56"/>
                <a:gd name="T25" fmla="*/ 68 h 71"/>
                <a:gd name="T26" fmla="*/ 46 w 56"/>
                <a:gd name="T27" fmla="*/ 64 h 71"/>
                <a:gd name="T28" fmla="*/ 49 w 56"/>
                <a:gd name="T29" fmla="*/ 60 h 71"/>
                <a:gd name="T30" fmla="*/ 52 w 56"/>
                <a:gd name="T31" fmla="*/ 54 h 71"/>
                <a:gd name="T32" fmla="*/ 54 w 56"/>
                <a:gd name="T33" fmla="*/ 49 h 71"/>
                <a:gd name="T34" fmla="*/ 56 w 56"/>
                <a:gd name="T35" fmla="*/ 41 h 71"/>
                <a:gd name="T36" fmla="*/ 56 w 56"/>
                <a:gd name="T37" fmla="*/ 35 h 71"/>
                <a:gd name="T38" fmla="*/ 56 w 56"/>
                <a:gd name="T39" fmla="*/ 29 h 71"/>
                <a:gd name="T40" fmla="*/ 54 w 56"/>
                <a:gd name="T41" fmla="*/ 22 h 71"/>
                <a:gd name="T42" fmla="*/ 53 w 56"/>
                <a:gd name="T43" fmla="*/ 17 h 71"/>
                <a:gd name="T44" fmla="*/ 51 w 56"/>
                <a:gd name="T45" fmla="*/ 12 h 71"/>
                <a:gd name="T46" fmla="*/ 47 w 56"/>
                <a:gd name="T47" fmla="*/ 7 h 71"/>
                <a:gd name="T48" fmla="*/ 43 w 56"/>
                <a:gd name="T49" fmla="*/ 4 h 71"/>
                <a:gd name="T50" fmla="*/ 38 w 56"/>
                <a:gd name="T51" fmla="*/ 1 h 71"/>
                <a:gd name="T52" fmla="*/ 32 w 56"/>
                <a:gd name="T53" fmla="*/ 0 h 71"/>
                <a:gd name="T54" fmla="*/ 26 w 56"/>
                <a:gd name="T55" fmla="*/ 0 h 71"/>
                <a:gd name="T56" fmla="*/ 19 w 56"/>
                <a:gd name="T57" fmla="*/ 2 h 71"/>
                <a:gd name="T58" fmla="*/ 14 w 56"/>
                <a:gd name="T59" fmla="*/ 5 h 71"/>
                <a:gd name="T60" fmla="*/ 9 w 56"/>
                <a:gd name="T61" fmla="*/ 10 h 71"/>
                <a:gd name="T62" fmla="*/ 5 w 56"/>
                <a:gd name="T63" fmla="*/ 16 h 71"/>
                <a:gd name="T64" fmla="*/ 3 w 56"/>
                <a:gd name="T65" fmla="*/ 22 h 71"/>
                <a:gd name="T66" fmla="*/ 0 w 56"/>
                <a:gd name="T67" fmla="*/ 29 h 71"/>
                <a:gd name="T68" fmla="*/ 0 w 56"/>
                <a:gd name="T6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6" h="71">
                  <a:moveTo>
                    <a:pt x="0" y="36"/>
                  </a:moveTo>
                  <a:lnTo>
                    <a:pt x="2" y="42"/>
                  </a:lnTo>
                  <a:lnTo>
                    <a:pt x="4" y="47"/>
                  </a:lnTo>
                  <a:lnTo>
                    <a:pt x="9" y="51"/>
                  </a:lnTo>
                  <a:lnTo>
                    <a:pt x="13" y="56"/>
                  </a:lnTo>
                  <a:lnTo>
                    <a:pt x="17" y="61"/>
                  </a:lnTo>
                  <a:lnTo>
                    <a:pt x="21" y="66"/>
                  </a:lnTo>
                  <a:lnTo>
                    <a:pt x="22" y="68"/>
                  </a:lnTo>
                  <a:lnTo>
                    <a:pt x="24" y="70"/>
                  </a:lnTo>
                  <a:lnTo>
                    <a:pt x="27" y="70"/>
                  </a:lnTo>
                  <a:lnTo>
                    <a:pt x="29" y="71"/>
                  </a:lnTo>
                  <a:lnTo>
                    <a:pt x="36" y="70"/>
                  </a:lnTo>
                  <a:lnTo>
                    <a:pt x="41" y="68"/>
                  </a:lnTo>
                  <a:lnTo>
                    <a:pt x="46" y="64"/>
                  </a:lnTo>
                  <a:lnTo>
                    <a:pt x="49" y="60"/>
                  </a:lnTo>
                  <a:lnTo>
                    <a:pt x="52" y="54"/>
                  </a:lnTo>
                  <a:lnTo>
                    <a:pt x="54" y="49"/>
                  </a:lnTo>
                  <a:lnTo>
                    <a:pt x="56" y="41"/>
                  </a:lnTo>
                  <a:lnTo>
                    <a:pt x="56" y="35"/>
                  </a:lnTo>
                  <a:lnTo>
                    <a:pt x="56" y="29"/>
                  </a:lnTo>
                  <a:lnTo>
                    <a:pt x="54" y="22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7" y="7"/>
                  </a:lnTo>
                  <a:lnTo>
                    <a:pt x="43" y="4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2"/>
                  </a:lnTo>
                  <a:lnTo>
                    <a:pt x="14" y="5"/>
                  </a:lnTo>
                  <a:lnTo>
                    <a:pt x="9" y="10"/>
                  </a:lnTo>
                  <a:lnTo>
                    <a:pt x="5" y="16"/>
                  </a:lnTo>
                  <a:lnTo>
                    <a:pt x="3" y="22"/>
                  </a:lnTo>
                  <a:lnTo>
                    <a:pt x="0" y="29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08" name="Freeform 42"/>
            <p:cNvSpPr>
              <a:spLocks/>
            </p:cNvSpPr>
            <p:nvPr/>
          </p:nvSpPr>
          <p:spPr bwMode="auto">
            <a:xfrm>
              <a:off x="3584976" y="2491803"/>
              <a:ext cx="23713" cy="42486"/>
            </a:xfrm>
            <a:custGeom>
              <a:avLst/>
              <a:gdLst>
                <a:gd name="T0" fmla="*/ 50 w 98"/>
                <a:gd name="T1" fmla="*/ 3 h 172"/>
                <a:gd name="T2" fmla="*/ 45 w 98"/>
                <a:gd name="T3" fmla="*/ 1 h 172"/>
                <a:gd name="T4" fmla="*/ 39 w 98"/>
                <a:gd name="T5" fmla="*/ 0 h 172"/>
                <a:gd name="T6" fmla="*/ 31 w 98"/>
                <a:gd name="T7" fmla="*/ 16 h 172"/>
                <a:gd name="T8" fmla="*/ 24 w 98"/>
                <a:gd name="T9" fmla="*/ 33 h 172"/>
                <a:gd name="T10" fmla="*/ 16 w 98"/>
                <a:gd name="T11" fmla="*/ 42 h 172"/>
                <a:gd name="T12" fmla="*/ 9 w 98"/>
                <a:gd name="T13" fmla="*/ 48 h 172"/>
                <a:gd name="T14" fmla="*/ 5 w 98"/>
                <a:gd name="T15" fmla="*/ 52 h 172"/>
                <a:gd name="T16" fmla="*/ 3 w 98"/>
                <a:gd name="T17" fmla="*/ 55 h 172"/>
                <a:gd name="T18" fmla="*/ 0 w 98"/>
                <a:gd name="T19" fmla="*/ 59 h 172"/>
                <a:gd name="T20" fmla="*/ 0 w 98"/>
                <a:gd name="T21" fmla="*/ 65 h 172"/>
                <a:gd name="T22" fmla="*/ 5 w 98"/>
                <a:gd name="T23" fmla="*/ 78 h 172"/>
                <a:gd name="T24" fmla="*/ 13 w 98"/>
                <a:gd name="T25" fmla="*/ 92 h 172"/>
                <a:gd name="T26" fmla="*/ 19 w 98"/>
                <a:gd name="T27" fmla="*/ 108 h 172"/>
                <a:gd name="T28" fmla="*/ 26 w 98"/>
                <a:gd name="T29" fmla="*/ 124 h 172"/>
                <a:gd name="T30" fmla="*/ 33 w 98"/>
                <a:gd name="T31" fmla="*/ 141 h 172"/>
                <a:gd name="T32" fmla="*/ 40 w 98"/>
                <a:gd name="T33" fmla="*/ 157 h 172"/>
                <a:gd name="T34" fmla="*/ 45 w 98"/>
                <a:gd name="T35" fmla="*/ 163 h 172"/>
                <a:gd name="T36" fmla="*/ 52 w 98"/>
                <a:gd name="T37" fmla="*/ 168 h 172"/>
                <a:gd name="T38" fmla="*/ 58 w 98"/>
                <a:gd name="T39" fmla="*/ 171 h 172"/>
                <a:gd name="T40" fmla="*/ 67 w 98"/>
                <a:gd name="T41" fmla="*/ 172 h 172"/>
                <a:gd name="T42" fmla="*/ 70 w 98"/>
                <a:gd name="T43" fmla="*/ 172 h 172"/>
                <a:gd name="T44" fmla="*/ 75 w 98"/>
                <a:gd name="T45" fmla="*/ 171 h 172"/>
                <a:gd name="T46" fmla="*/ 80 w 98"/>
                <a:gd name="T47" fmla="*/ 168 h 172"/>
                <a:gd name="T48" fmla="*/ 84 w 98"/>
                <a:gd name="T49" fmla="*/ 166 h 172"/>
                <a:gd name="T50" fmla="*/ 87 w 98"/>
                <a:gd name="T51" fmla="*/ 162 h 172"/>
                <a:gd name="T52" fmla="*/ 89 w 98"/>
                <a:gd name="T53" fmla="*/ 158 h 172"/>
                <a:gd name="T54" fmla="*/ 90 w 98"/>
                <a:gd name="T55" fmla="*/ 153 h 172"/>
                <a:gd name="T56" fmla="*/ 92 w 98"/>
                <a:gd name="T57" fmla="*/ 149 h 172"/>
                <a:gd name="T58" fmla="*/ 79 w 98"/>
                <a:gd name="T59" fmla="*/ 133 h 172"/>
                <a:gd name="T60" fmla="*/ 68 w 98"/>
                <a:gd name="T61" fmla="*/ 117 h 172"/>
                <a:gd name="T62" fmla="*/ 68 w 98"/>
                <a:gd name="T63" fmla="*/ 114 h 172"/>
                <a:gd name="T64" fmla="*/ 69 w 98"/>
                <a:gd name="T65" fmla="*/ 113 h 172"/>
                <a:gd name="T66" fmla="*/ 72 w 98"/>
                <a:gd name="T67" fmla="*/ 112 h 172"/>
                <a:gd name="T68" fmla="*/ 74 w 98"/>
                <a:gd name="T69" fmla="*/ 111 h 172"/>
                <a:gd name="T70" fmla="*/ 79 w 98"/>
                <a:gd name="T71" fmla="*/ 109 h 172"/>
                <a:gd name="T72" fmla="*/ 84 w 98"/>
                <a:gd name="T73" fmla="*/ 107 h 172"/>
                <a:gd name="T74" fmla="*/ 90 w 98"/>
                <a:gd name="T75" fmla="*/ 101 h 172"/>
                <a:gd name="T76" fmla="*/ 95 w 98"/>
                <a:gd name="T77" fmla="*/ 94 h 172"/>
                <a:gd name="T78" fmla="*/ 97 w 98"/>
                <a:gd name="T79" fmla="*/ 85 h 172"/>
                <a:gd name="T80" fmla="*/ 98 w 98"/>
                <a:gd name="T81" fmla="*/ 77 h 172"/>
                <a:gd name="T82" fmla="*/ 97 w 98"/>
                <a:gd name="T83" fmla="*/ 72 h 172"/>
                <a:gd name="T84" fmla="*/ 94 w 98"/>
                <a:gd name="T85" fmla="*/ 67 h 172"/>
                <a:gd name="T86" fmla="*/ 90 w 98"/>
                <a:gd name="T87" fmla="*/ 63 h 172"/>
                <a:gd name="T88" fmla="*/ 87 w 98"/>
                <a:gd name="T89" fmla="*/ 60 h 172"/>
                <a:gd name="T90" fmla="*/ 75 w 98"/>
                <a:gd name="T91" fmla="*/ 54 h 172"/>
                <a:gd name="T92" fmla="*/ 65 w 98"/>
                <a:gd name="T93" fmla="*/ 48 h 172"/>
                <a:gd name="T94" fmla="*/ 60 w 98"/>
                <a:gd name="T95" fmla="*/ 43 h 172"/>
                <a:gd name="T96" fmla="*/ 57 w 98"/>
                <a:gd name="T97" fmla="*/ 38 h 172"/>
                <a:gd name="T98" fmla="*/ 55 w 98"/>
                <a:gd name="T99" fmla="*/ 33 h 172"/>
                <a:gd name="T100" fmla="*/ 53 w 98"/>
                <a:gd name="T101" fmla="*/ 28 h 172"/>
                <a:gd name="T102" fmla="*/ 52 w 98"/>
                <a:gd name="T103" fmla="*/ 15 h 172"/>
                <a:gd name="T104" fmla="*/ 50 w 98"/>
                <a:gd name="T105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" h="172">
                  <a:moveTo>
                    <a:pt x="50" y="3"/>
                  </a:moveTo>
                  <a:lnTo>
                    <a:pt x="45" y="1"/>
                  </a:lnTo>
                  <a:lnTo>
                    <a:pt x="39" y="0"/>
                  </a:lnTo>
                  <a:lnTo>
                    <a:pt x="31" y="16"/>
                  </a:lnTo>
                  <a:lnTo>
                    <a:pt x="24" y="33"/>
                  </a:lnTo>
                  <a:lnTo>
                    <a:pt x="16" y="42"/>
                  </a:lnTo>
                  <a:lnTo>
                    <a:pt x="9" y="48"/>
                  </a:lnTo>
                  <a:lnTo>
                    <a:pt x="5" y="52"/>
                  </a:lnTo>
                  <a:lnTo>
                    <a:pt x="3" y="55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5" y="78"/>
                  </a:lnTo>
                  <a:lnTo>
                    <a:pt x="13" y="92"/>
                  </a:lnTo>
                  <a:lnTo>
                    <a:pt x="19" y="108"/>
                  </a:lnTo>
                  <a:lnTo>
                    <a:pt x="26" y="124"/>
                  </a:lnTo>
                  <a:lnTo>
                    <a:pt x="33" y="141"/>
                  </a:lnTo>
                  <a:lnTo>
                    <a:pt x="40" y="157"/>
                  </a:lnTo>
                  <a:lnTo>
                    <a:pt x="45" y="163"/>
                  </a:lnTo>
                  <a:lnTo>
                    <a:pt x="52" y="168"/>
                  </a:lnTo>
                  <a:lnTo>
                    <a:pt x="58" y="171"/>
                  </a:lnTo>
                  <a:lnTo>
                    <a:pt x="67" y="172"/>
                  </a:lnTo>
                  <a:lnTo>
                    <a:pt x="70" y="172"/>
                  </a:lnTo>
                  <a:lnTo>
                    <a:pt x="75" y="171"/>
                  </a:lnTo>
                  <a:lnTo>
                    <a:pt x="80" y="168"/>
                  </a:lnTo>
                  <a:lnTo>
                    <a:pt x="84" y="166"/>
                  </a:lnTo>
                  <a:lnTo>
                    <a:pt x="87" y="162"/>
                  </a:lnTo>
                  <a:lnTo>
                    <a:pt x="89" y="158"/>
                  </a:lnTo>
                  <a:lnTo>
                    <a:pt x="90" y="153"/>
                  </a:lnTo>
                  <a:lnTo>
                    <a:pt x="92" y="149"/>
                  </a:lnTo>
                  <a:lnTo>
                    <a:pt x="79" y="133"/>
                  </a:lnTo>
                  <a:lnTo>
                    <a:pt x="68" y="117"/>
                  </a:lnTo>
                  <a:lnTo>
                    <a:pt x="68" y="114"/>
                  </a:lnTo>
                  <a:lnTo>
                    <a:pt x="69" y="113"/>
                  </a:lnTo>
                  <a:lnTo>
                    <a:pt x="72" y="112"/>
                  </a:lnTo>
                  <a:lnTo>
                    <a:pt x="74" y="111"/>
                  </a:lnTo>
                  <a:lnTo>
                    <a:pt x="79" y="109"/>
                  </a:lnTo>
                  <a:lnTo>
                    <a:pt x="84" y="107"/>
                  </a:lnTo>
                  <a:lnTo>
                    <a:pt x="90" y="101"/>
                  </a:lnTo>
                  <a:lnTo>
                    <a:pt x="95" y="94"/>
                  </a:lnTo>
                  <a:lnTo>
                    <a:pt x="97" y="85"/>
                  </a:lnTo>
                  <a:lnTo>
                    <a:pt x="98" y="77"/>
                  </a:lnTo>
                  <a:lnTo>
                    <a:pt x="97" y="72"/>
                  </a:lnTo>
                  <a:lnTo>
                    <a:pt x="94" y="67"/>
                  </a:lnTo>
                  <a:lnTo>
                    <a:pt x="90" y="63"/>
                  </a:lnTo>
                  <a:lnTo>
                    <a:pt x="87" y="60"/>
                  </a:lnTo>
                  <a:lnTo>
                    <a:pt x="75" y="54"/>
                  </a:lnTo>
                  <a:lnTo>
                    <a:pt x="65" y="48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5" y="33"/>
                  </a:lnTo>
                  <a:lnTo>
                    <a:pt x="53" y="28"/>
                  </a:lnTo>
                  <a:lnTo>
                    <a:pt x="52" y="15"/>
                  </a:lnTo>
                  <a:lnTo>
                    <a:pt x="50" y="3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09" name="Freeform 43"/>
            <p:cNvSpPr>
              <a:spLocks/>
            </p:cNvSpPr>
            <p:nvPr/>
          </p:nvSpPr>
          <p:spPr bwMode="auto">
            <a:xfrm>
              <a:off x="3400210" y="2500695"/>
              <a:ext cx="7904" cy="17785"/>
            </a:xfrm>
            <a:custGeom>
              <a:avLst/>
              <a:gdLst>
                <a:gd name="T0" fmla="*/ 19 w 35"/>
                <a:gd name="T1" fmla="*/ 0 h 74"/>
                <a:gd name="T2" fmla="*/ 1 w 35"/>
                <a:gd name="T3" fmla="*/ 0 h 74"/>
                <a:gd name="T4" fmla="*/ 0 w 35"/>
                <a:gd name="T5" fmla="*/ 8 h 74"/>
                <a:gd name="T6" fmla="*/ 0 w 35"/>
                <a:gd name="T7" fmla="*/ 15 h 74"/>
                <a:gd name="T8" fmla="*/ 0 w 35"/>
                <a:gd name="T9" fmla="*/ 21 h 74"/>
                <a:gd name="T10" fmla="*/ 1 w 35"/>
                <a:gd name="T11" fmla="*/ 28 h 74"/>
                <a:gd name="T12" fmla="*/ 3 w 35"/>
                <a:gd name="T13" fmla="*/ 33 h 74"/>
                <a:gd name="T14" fmla="*/ 4 w 35"/>
                <a:gd name="T15" fmla="*/ 39 h 74"/>
                <a:gd name="T16" fmla="*/ 8 w 35"/>
                <a:gd name="T17" fmla="*/ 43 h 74"/>
                <a:gd name="T18" fmla="*/ 10 w 35"/>
                <a:gd name="T19" fmla="*/ 48 h 74"/>
                <a:gd name="T20" fmla="*/ 15 w 35"/>
                <a:gd name="T21" fmla="*/ 51 h 74"/>
                <a:gd name="T22" fmla="*/ 19 w 35"/>
                <a:gd name="T23" fmla="*/ 56 h 74"/>
                <a:gd name="T24" fmla="*/ 26 w 35"/>
                <a:gd name="T25" fmla="*/ 65 h 74"/>
                <a:gd name="T26" fmla="*/ 35 w 35"/>
                <a:gd name="T27" fmla="*/ 74 h 74"/>
                <a:gd name="T28" fmla="*/ 35 w 35"/>
                <a:gd name="T29" fmla="*/ 63 h 74"/>
                <a:gd name="T30" fmla="*/ 35 w 35"/>
                <a:gd name="T31" fmla="*/ 50 h 74"/>
                <a:gd name="T32" fmla="*/ 35 w 35"/>
                <a:gd name="T33" fmla="*/ 35 h 74"/>
                <a:gd name="T34" fmla="*/ 34 w 35"/>
                <a:gd name="T35" fmla="*/ 21 h 74"/>
                <a:gd name="T36" fmla="*/ 31 w 35"/>
                <a:gd name="T37" fmla="*/ 15 h 74"/>
                <a:gd name="T38" fmla="*/ 29 w 35"/>
                <a:gd name="T39" fmla="*/ 9 h 74"/>
                <a:gd name="T40" fmla="*/ 25 w 35"/>
                <a:gd name="T41" fmla="*/ 4 h 74"/>
                <a:gd name="T42" fmla="*/ 19 w 35"/>
                <a:gd name="T4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74">
                  <a:moveTo>
                    <a:pt x="19" y="0"/>
                  </a:moveTo>
                  <a:lnTo>
                    <a:pt x="1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0" y="21"/>
                  </a:lnTo>
                  <a:lnTo>
                    <a:pt x="1" y="28"/>
                  </a:lnTo>
                  <a:lnTo>
                    <a:pt x="3" y="33"/>
                  </a:lnTo>
                  <a:lnTo>
                    <a:pt x="4" y="39"/>
                  </a:lnTo>
                  <a:lnTo>
                    <a:pt x="8" y="43"/>
                  </a:lnTo>
                  <a:lnTo>
                    <a:pt x="10" y="48"/>
                  </a:lnTo>
                  <a:lnTo>
                    <a:pt x="15" y="51"/>
                  </a:lnTo>
                  <a:lnTo>
                    <a:pt x="19" y="56"/>
                  </a:lnTo>
                  <a:lnTo>
                    <a:pt x="26" y="65"/>
                  </a:lnTo>
                  <a:lnTo>
                    <a:pt x="35" y="74"/>
                  </a:lnTo>
                  <a:lnTo>
                    <a:pt x="35" y="63"/>
                  </a:lnTo>
                  <a:lnTo>
                    <a:pt x="35" y="50"/>
                  </a:lnTo>
                  <a:lnTo>
                    <a:pt x="35" y="35"/>
                  </a:lnTo>
                  <a:lnTo>
                    <a:pt x="34" y="21"/>
                  </a:lnTo>
                  <a:lnTo>
                    <a:pt x="31" y="15"/>
                  </a:lnTo>
                  <a:lnTo>
                    <a:pt x="29" y="9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11" name="Freeform 44"/>
            <p:cNvSpPr>
              <a:spLocks/>
            </p:cNvSpPr>
            <p:nvPr/>
          </p:nvSpPr>
          <p:spPr bwMode="auto">
            <a:xfrm>
              <a:off x="3331047" y="2378177"/>
              <a:ext cx="19761" cy="28654"/>
            </a:xfrm>
            <a:custGeom>
              <a:avLst/>
              <a:gdLst>
                <a:gd name="T0" fmla="*/ 0 w 82"/>
                <a:gd name="T1" fmla="*/ 100 h 118"/>
                <a:gd name="T2" fmla="*/ 0 w 82"/>
                <a:gd name="T3" fmla="*/ 111 h 118"/>
                <a:gd name="T4" fmla="*/ 5 w 82"/>
                <a:gd name="T5" fmla="*/ 113 h 118"/>
                <a:gd name="T6" fmla="*/ 9 w 82"/>
                <a:gd name="T7" fmla="*/ 113 h 118"/>
                <a:gd name="T8" fmla="*/ 22 w 82"/>
                <a:gd name="T9" fmla="*/ 108 h 118"/>
                <a:gd name="T10" fmla="*/ 34 w 82"/>
                <a:gd name="T11" fmla="*/ 104 h 118"/>
                <a:gd name="T12" fmla="*/ 37 w 82"/>
                <a:gd name="T13" fmla="*/ 106 h 118"/>
                <a:gd name="T14" fmla="*/ 39 w 82"/>
                <a:gd name="T15" fmla="*/ 110 h 118"/>
                <a:gd name="T16" fmla="*/ 44 w 82"/>
                <a:gd name="T17" fmla="*/ 114 h 118"/>
                <a:gd name="T18" fmla="*/ 50 w 82"/>
                <a:gd name="T19" fmla="*/ 116 h 118"/>
                <a:gd name="T20" fmla="*/ 55 w 82"/>
                <a:gd name="T21" fmla="*/ 118 h 118"/>
                <a:gd name="T22" fmla="*/ 63 w 82"/>
                <a:gd name="T23" fmla="*/ 118 h 118"/>
                <a:gd name="T24" fmla="*/ 68 w 82"/>
                <a:gd name="T25" fmla="*/ 118 h 118"/>
                <a:gd name="T26" fmla="*/ 72 w 82"/>
                <a:gd name="T27" fmla="*/ 115 h 118"/>
                <a:gd name="T28" fmla="*/ 74 w 82"/>
                <a:gd name="T29" fmla="*/ 113 h 118"/>
                <a:gd name="T30" fmla="*/ 77 w 82"/>
                <a:gd name="T31" fmla="*/ 109 h 118"/>
                <a:gd name="T32" fmla="*/ 81 w 82"/>
                <a:gd name="T33" fmla="*/ 99 h 118"/>
                <a:gd name="T34" fmla="*/ 82 w 82"/>
                <a:gd name="T35" fmla="*/ 89 h 118"/>
                <a:gd name="T36" fmla="*/ 81 w 82"/>
                <a:gd name="T37" fmla="*/ 81 h 118"/>
                <a:gd name="T38" fmla="*/ 79 w 82"/>
                <a:gd name="T39" fmla="*/ 75 h 118"/>
                <a:gd name="T40" fmla="*/ 78 w 82"/>
                <a:gd name="T41" fmla="*/ 69 h 118"/>
                <a:gd name="T42" fmla="*/ 76 w 82"/>
                <a:gd name="T43" fmla="*/ 62 h 118"/>
                <a:gd name="T44" fmla="*/ 73 w 82"/>
                <a:gd name="T45" fmla="*/ 55 h 118"/>
                <a:gd name="T46" fmla="*/ 72 w 82"/>
                <a:gd name="T47" fmla="*/ 49 h 118"/>
                <a:gd name="T48" fmla="*/ 71 w 82"/>
                <a:gd name="T49" fmla="*/ 42 h 118"/>
                <a:gd name="T50" fmla="*/ 69 w 82"/>
                <a:gd name="T51" fmla="*/ 35 h 118"/>
                <a:gd name="T52" fmla="*/ 69 w 82"/>
                <a:gd name="T53" fmla="*/ 0 h 118"/>
                <a:gd name="T54" fmla="*/ 66 w 82"/>
                <a:gd name="T55" fmla="*/ 1 h 118"/>
                <a:gd name="T56" fmla="*/ 63 w 82"/>
                <a:gd name="T57" fmla="*/ 2 h 118"/>
                <a:gd name="T58" fmla="*/ 60 w 82"/>
                <a:gd name="T59" fmla="*/ 3 h 118"/>
                <a:gd name="T60" fmla="*/ 58 w 82"/>
                <a:gd name="T61" fmla="*/ 6 h 118"/>
                <a:gd name="T62" fmla="*/ 55 w 82"/>
                <a:gd name="T63" fmla="*/ 12 h 118"/>
                <a:gd name="T64" fmla="*/ 54 w 82"/>
                <a:gd name="T65" fmla="*/ 21 h 118"/>
                <a:gd name="T66" fmla="*/ 53 w 82"/>
                <a:gd name="T67" fmla="*/ 29 h 118"/>
                <a:gd name="T68" fmla="*/ 50 w 82"/>
                <a:gd name="T69" fmla="*/ 37 h 118"/>
                <a:gd name="T70" fmla="*/ 49 w 82"/>
                <a:gd name="T71" fmla="*/ 41 h 118"/>
                <a:gd name="T72" fmla="*/ 47 w 82"/>
                <a:gd name="T73" fmla="*/ 45 h 118"/>
                <a:gd name="T74" fmla="*/ 44 w 82"/>
                <a:gd name="T75" fmla="*/ 47 h 118"/>
                <a:gd name="T76" fmla="*/ 42 w 82"/>
                <a:gd name="T77" fmla="*/ 50 h 118"/>
                <a:gd name="T78" fmla="*/ 27 w 82"/>
                <a:gd name="T79" fmla="*/ 60 h 118"/>
                <a:gd name="T80" fmla="*/ 14 w 82"/>
                <a:gd name="T81" fmla="*/ 71 h 118"/>
                <a:gd name="T82" fmla="*/ 8 w 82"/>
                <a:gd name="T83" fmla="*/ 77 h 118"/>
                <a:gd name="T84" fmla="*/ 4 w 82"/>
                <a:gd name="T85" fmla="*/ 84 h 118"/>
                <a:gd name="T86" fmla="*/ 2 w 82"/>
                <a:gd name="T87" fmla="*/ 91 h 118"/>
                <a:gd name="T88" fmla="*/ 0 w 82"/>
                <a:gd name="T89" fmla="*/ 10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2" h="118">
                  <a:moveTo>
                    <a:pt x="0" y="100"/>
                  </a:moveTo>
                  <a:lnTo>
                    <a:pt x="0" y="111"/>
                  </a:lnTo>
                  <a:lnTo>
                    <a:pt x="5" y="113"/>
                  </a:lnTo>
                  <a:lnTo>
                    <a:pt x="9" y="113"/>
                  </a:lnTo>
                  <a:lnTo>
                    <a:pt x="22" y="108"/>
                  </a:lnTo>
                  <a:lnTo>
                    <a:pt x="34" y="104"/>
                  </a:lnTo>
                  <a:lnTo>
                    <a:pt x="37" y="106"/>
                  </a:lnTo>
                  <a:lnTo>
                    <a:pt x="39" y="110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5" y="118"/>
                  </a:lnTo>
                  <a:lnTo>
                    <a:pt x="63" y="118"/>
                  </a:lnTo>
                  <a:lnTo>
                    <a:pt x="68" y="118"/>
                  </a:lnTo>
                  <a:lnTo>
                    <a:pt x="72" y="115"/>
                  </a:lnTo>
                  <a:lnTo>
                    <a:pt x="74" y="113"/>
                  </a:lnTo>
                  <a:lnTo>
                    <a:pt x="77" y="109"/>
                  </a:lnTo>
                  <a:lnTo>
                    <a:pt x="81" y="99"/>
                  </a:lnTo>
                  <a:lnTo>
                    <a:pt x="82" y="89"/>
                  </a:lnTo>
                  <a:lnTo>
                    <a:pt x="81" y="81"/>
                  </a:lnTo>
                  <a:lnTo>
                    <a:pt x="79" y="75"/>
                  </a:lnTo>
                  <a:lnTo>
                    <a:pt x="78" y="69"/>
                  </a:lnTo>
                  <a:lnTo>
                    <a:pt x="76" y="62"/>
                  </a:lnTo>
                  <a:lnTo>
                    <a:pt x="73" y="55"/>
                  </a:lnTo>
                  <a:lnTo>
                    <a:pt x="72" y="49"/>
                  </a:lnTo>
                  <a:lnTo>
                    <a:pt x="71" y="42"/>
                  </a:lnTo>
                  <a:lnTo>
                    <a:pt x="69" y="35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3" y="2"/>
                  </a:lnTo>
                  <a:lnTo>
                    <a:pt x="60" y="3"/>
                  </a:lnTo>
                  <a:lnTo>
                    <a:pt x="58" y="6"/>
                  </a:lnTo>
                  <a:lnTo>
                    <a:pt x="55" y="12"/>
                  </a:lnTo>
                  <a:lnTo>
                    <a:pt x="54" y="21"/>
                  </a:lnTo>
                  <a:lnTo>
                    <a:pt x="53" y="29"/>
                  </a:lnTo>
                  <a:lnTo>
                    <a:pt x="50" y="37"/>
                  </a:lnTo>
                  <a:lnTo>
                    <a:pt x="49" y="41"/>
                  </a:lnTo>
                  <a:lnTo>
                    <a:pt x="47" y="45"/>
                  </a:lnTo>
                  <a:lnTo>
                    <a:pt x="44" y="47"/>
                  </a:lnTo>
                  <a:lnTo>
                    <a:pt x="42" y="50"/>
                  </a:lnTo>
                  <a:lnTo>
                    <a:pt x="27" y="60"/>
                  </a:lnTo>
                  <a:lnTo>
                    <a:pt x="14" y="71"/>
                  </a:lnTo>
                  <a:lnTo>
                    <a:pt x="8" y="77"/>
                  </a:lnTo>
                  <a:lnTo>
                    <a:pt x="4" y="84"/>
                  </a:lnTo>
                  <a:lnTo>
                    <a:pt x="2" y="91"/>
                  </a:lnTo>
                  <a:lnTo>
                    <a:pt x="0" y="10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12" name="Freeform 45"/>
            <p:cNvSpPr>
              <a:spLocks/>
            </p:cNvSpPr>
            <p:nvPr/>
          </p:nvSpPr>
          <p:spPr bwMode="auto">
            <a:xfrm>
              <a:off x="3352784" y="2262576"/>
              <a:ext cx="122518" cy="101769"/>
            </a:xfrm>
            <a:custGeom>
              <a:avLst/>
              <a:gdLst>
                <a:gd name="T0" fmla="*/ 454 w 497"/>
                <a:gd name="T1" fmla="*/ 18 h 412"/>
                <a:gd name="T2" fmla="*/ 419 w 497"/>
                <a:gd name="T3" fmla="*/ 74 h 412"/>
                <a:gd name="T4" fmla="*/ 394 w 497"/>
                <a:gd name="T5" fmla="*/ 101 h 412"/>
                <a:gd name="T6" fmla="*/ 386 w 497"/>
                <a:gd name="T7" fmla="*/ 133 h 412"/>
                <a:gd name="T8" fmla="*/ 343 w 497"/>
                <a:gd name="T9" fmla="*/ 125 h 412"/>
                <a:gd name="T10" fmla="*/ 295 w 497"/>
                <a:gd name="T11" fmla="*/ 108 h 412"/>
                <a:gd name="T12" fmla="*/ 246 w 497"/>
                <a:gd name="T13" fmla="*/ 109 h 412"/>
                <a:gd name="T14" fmla="*/ 238 w 497"/>
                <a:gd name="T15" fmla="*/ 120 h 412"/>
                <a:gd name="T16" fmla="*/ 236 w 497"/>
                <a:gd name="T17" fmla="*/ 148 h 412"/>
                <a:gd name="T18" fmla="*/ 218 w 497"/>
                <a:gd name="T19" fmla="*/ 160 h 412"/>
                <a:gd name="T20" fmla="*/ 190 w 497"/>
                <a:gd name="T21" fmla="*/ 159 h 412"/>
                <a:gd name="T22" fmla="*/ 174 w 497"/>
                <a:gd name="T23" fmla="*/ 138 h 412"/>
                <a:gd name="T24" fmla="*/ 154 w 497"/>
                <a:gd name="T25" fmla="*/ 128 h 412"/>
                <a:gd name="T26" fmla="*/ 119 w 497"/>
                <a:gd name="T27" fmla="*/ 131 h 412"/>
                <a:gd name="T28" fmla="*/ 87 w 497"/>
                <a:gd name="T29" fmla="*/ 141 h 412"/>
                <a:gd name="T30" fmla="*/ 26 w 497"/>
                <a:gd name="T31" fmla="*/ 136 h 412"/>
                <a:gd name="T32" fmla="*/ 11 w 497"/>
                <a:gd name="T33" fmla="*/ 182 h 412"/>
                <a:gd name="T34" fmla="*/ 0 w 497"/>
                <a:gd name="T35" fmla="*/ 227 h 412"/>
                <a:gd name="T36" fmla="*/ 2 w 497"/>
                <a:gd name="T37" fmla="*/ 254 h 412"/>
                <a:gd name="T38" fmla="*/ 20 w 497"/>
                <a:gd name="T39" fmla="*/ 267 h 412"/>
                <a:gd name="T40" fmla="*/ 64 w 497"/>
                <a:gd name="T41" fmla="*/ 276 h 412"/>
                <a:gd name="T42" fmla="*/ 131 w 497"/>
                <a:gd name="T43" fmla="*/ 279 h 412"/>
                <a:gd name="T44" fmla="*/ 155 w 497"/>
                <a:gd name="T45" fmla="*/ 297 h 412"/>
                <a:gd name="T46" fmla="*/ 185 w 497"/>
                <a:gd name="T47" fmla="*/ 305 h 412"/>
                <a:gd name="T48" fmla="*/ 231 w 497"/>
                <a:gd name="T49" fmla="*/ 303 h 412"/>
                <a:gd name="T50" fmla="*/ 241 w 497"/>
                <a:gd name="T51" fmla="*/ 288 h 412"/>
                <a:gd name="T52" fmla="*/ 251 w 497"/>
                <a:gd name="T53" fmla="*/ 273 h 412"/>
                <a:gd name="T54" fmla="*/ 278 w 497"/>
                <a:gd name="T55" fmla="*/ 300 h 412"/>
                <a:gd name="T56" fmla="*/ 320 w 497"/>
                <a:gd name="T57" fmla="*/ 279 h 412"/>
                <a:gd name="T58" fmla="*/ 335 w 497"/>
                <a:gd name="T59" fmla="*/ 269 h 412"/>
                <a:gd name="T60" fmla="*/ 369 w 497"/>
                <a:gd name="T61" fmla="*/ 274 h 412"/>
                <a:gd name="T62" fmla="*/ 385 w 497"/>
                <a:gd name="T63" fmla="*/ 289 h 412"/>
                <a:gd name="T64" fmla="*/ 386 w 497"/>
                <a:gd name="T65" fmla="*/ 352 h 412"/>
                <a:gd name="T66" fmla="*/ 402 w 497"/>
                <a:gd name="T67" fmla="*/ 365 h 412"/>
                <a:gd name="T68" fmla="*/ 436 w 497"/>
                <a:gd name="T69" fmla="*/ 399 h 412"/>
                <a:gd name="T70" fmla="*/ 453 w 497"/>
                <a:gd name="T71" fmla="*/ 399 h 412"/>
                <a:gd name="T72" fmla="*/ 453 w 497"/>
                <a:gd name="T73" fmla="*/ 351 h 412"/>
                <a:gd name="T74" fmla="*/ 448 w 497"/>
                <a:gd name="T75" fmla="*/ 301 h 412"/>
                <a:gd name="T76" fmla="*/ 439 w 497"/>
                <a:gd name="T77" fmla="*/ 289 h 412"/>
                <a:gd name="T78" fmla="*/ 418 w 497"/>
                <a:gd name="T79" fmla="*/ 279 h 412"/>
                <a:gd name="T80" fmla="*/ 420 w 497"/>
                <a:gd name="T81" fmla="*/ 253 h 412"/>
                <a:gd name="T82" fmla="*/ 449 w 497"/>
                <a:gd name="T83" fmla="*/ 233 h 412"/>
                <a:gd name="T84" fmla="*/ 483 w 497"/>
                <a:gd name="T85" fmla="*/ 233 h 412"/>
                <a:gd name="T86" fmla="*/ 495 w 497"/>
                <a:gd name="T87" fmla="*/ 223 h 412"/>
                <a:gd name="T88" fmla="*/ 485 w 497"/>
                <a:gd name="T89" fmla="*/ 204 h 412"/>
                <a:gd name="T90" fmla="*/ 483 w 497"/>
                <a:gd name="T91" fmla="*/ 184 h 412"/>
                <a:gd name="T92" fmla="*/ 490 w 497"/>
                <a:gd name="T93" fmla="*/ 123 h 412"/>
                <a:gd name="T94" fmla="*/ 484 w 497"/>
                <a:gd name="T95" fmla="*/ 69 h 412"/>
                <a:gd name="T96" fmla="*/ 477 w 497"/>
                <a:gd name="T97" fmla="*/ 15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97" h="412">
                  <a:moveTo>
                    <a:pt x="474" y="0"/>
                  </a:moveTo>
                  <a:lnTo>
                    <a:pt x="465" y="5"/>
                  </a:lnTo>
                  <a:lnTo>
                    <a:pt x="459" y="11"/>
                  </a:lnTo>
                  <a:lnTo>
                    <a:pt x="454" y="18"/>
                  </a:lnTo>
                  <a:lnTo>
                    <a:pt x="450" y="26"/>
                  </a:lnTo>
                  <a:lnTo>
                    <a:pt x="444" y="42"/>
                  </a:lnTo>
                  <a:lnTo>
                    <a:pt x="435" y="60"/>
                  </a:lnTo>
                  <a:lnTo>
                    <a:pt x="419" y="74"/>
                  </a:lnTo>
                  <a:lnTo>
                    <a:pt x="402" y="86"/>
                  </a:lnTo>
                  <a:lnTo>
                    <a:pt x="399" y="91"/>
                  </a:lnTo>
                  <a:lnTo>
                    <a:pt x="396" y="96"/>
                  </a:lnTo>
                  <a:lnTo>
                    <a:pt x="394" y="101"/>
                  </a:lnTo>
                  <a:lnTo>
                    <a:pt x="391" y="108"/>
                  </a:lnTo>
                  <a:lnTo>
                    <a:pt x="390" y="119"/>
                  </a:lnTo>
                  <a:lnTo>
                    <a:pt x="390" y="131"/>
                  </a:lnTo>
                  <a:lnTo>
                    <a:pt x="386" y="133"/>
                  </a:lnTo>
                  <a:lnTo>
                    <a:pt x="384" y="134"/>
                  </a:lnTo>
                  <a:lnTo>
                    <a:pt x="369" y="133"/>
                  </a:lnTo>
                  <a:lnTo>
                    <a:pt x="355" y="129"/>
                  </a:lnTo>
                  <a:lnTo>
                    <a:pt x="343" y="125"/>
                  </a:lnTo>
                  <a:lnTo>
                    <a:pt x="331" y="120"/>
                  </a:lnTo>
                  <a:lnTo>
                    <a:pt x="320" y="115"/>
                  </a:lnTo>
                  <a:lnTo>
                    <a:pt x="307" y="110"/>
                  </a:lnTo>
                  <a:lnTo>
                    <a:pt x="295" y="108"/>
                  </a:lnTo>
                  <a:lnTo>
                    <a:pt x="279" y="106"/>
                  </a:lnTo>
                  <a:lnTo>
                    <a:pt x="263" y="105"/>
                  </a:lnTo>
                  <a:lnTo>
                    <a:pt x="248" y="108"/>
                  </a:lnTo>
                  <a:lnTo>
                    <a:pt x="246" y="109"/>
                  </a:lnTo>
                  <a:lnTo>
                    <a:pt x="243" y="110"/>
                  </a:lnTo>
                  <a:lnTo>
                    <a:pt x="241" y="113"/>
                  </a:lnTo>
                  <a:lnTo>
                    <a:pt x="239" y="115"/>
                  </a:lnTo>
                  <a:lnTo>
                    <a:pt x="238" y="120"/>
                  </a:lnTo>
                  <a:lnTo>
                    <a:pt x="237" y="126"/>
                  </a:lnTo>
                  <a:lnTo>
                    <a:pt x="237" y="134"/>
                  </a:lnTo>
                  <a:lnTo>
                    <a:pt x="237" y="140"/>
                  </a:lnTo>
                  <a:lnTo>
                    <a:pt x="236" y="148"/>
                  </a:lnTo>
                  <a:lnTo>
                    <a:pt x="232" y="154"/>
                  </a:lnTo>
                  <a:lnTo>
                    <a:pt x="228" y="158"/>
                  </a:lnTo>
                  <a:lnTo>
                    <a:pt x="223" y="159"/>
                  </a:lnTo>
                  <a:lnTo>
                    <a:pt x="218" y="160"/>
                  </a:lnTo>
                  <a:lnTo>
                    <a:pt x="212" y="160"/>
                  </a:lnTo>
                  <a:lnTo>
                    <a:pt x="204" y="160"/>
                  </a:lnTo>
                  <a:lnTo>
                    <a:pt x="197" y="160"/>
                  </a:lnTo>
                  <a:lnTo>
                    <a:pt x="190" y="159"/>
                  </a:lnTo>
                  <a:lnTo>
                    <a:pt x="184" y="156"/>
                  </a:lnTo>
                  <a:lnTo>
                    <a:pt x="179" y="149"/>
                  </a:lnTo>
                  <a:lnTo>
                    <a:pt x="175" y="141"/>
                  </a:lnTo>
                  <a:lnTo>
                    <a:pt x="174" y="138"/>
                  </a:lnTo>
                  <a:lnTo>
                    <a:pt x="172" y="135"/>
                  </a:lnTo>
                  <a:lnTo>
                    <a:pt x="169" y="131"/>
                  </a:lnTo>
                  <a:lnTo>
                    <a:pt x="165" y="130"/>
                  </a:lnTo>
                  <a:lnTo>
                    <a:pt x="154" y="128"/>
                  </a:lnTo>
                  <a:lnTo>
                    <a:pt x="144" y="128"/>
                  </a:lnTo>
                  <a:lnTo>
                    <a:pt x="134" y="128"/>
                  </a:lnTo>
                  <a:lnTo>
                    <a:pt x="126" y="129"/>
                  </a:lnTo>
                  <a:lnTo>
                    <a:pt x="119" y="131"/>
                  </a:lnTo>
                  <a:lnTo>
                    <a:pt x="111" y="134"/>
                  </a:lnTo>
                  <a:lnTo>
                    <a:pt x="104" y="138"/>
                  </a:lnTo>
                  <a:lnTo>
                    <a:pt x="96" y="139"/>
                  </a:lnTo>
                  <a:lnTo>
                    <a:pt x="87" y="141"/>
                  </a:lnTo>
                  <a:lnTo>
                    <a:pt x="79" y="141"/>
                  </a:lnTo>
                  <a:lnTo>
                    <a:pt x="60" y="139"/>
                  </a:lnTo>
                  <a:lnTo>
                    <a:pt x="41" y="136"/>
                  </a:lnTo>
                  <a:lnTo>
                    <a:pt x="26" y="136"/>
                  </a:lnTo>
                  <a:lnTo>
                    <a:pt x="23" y="149"/>
                  </a:lnTo>
                  <a:lnTo>
                    <a:pt x="20" y="160"/>
                  </a:lnTo>
                  <a:lnTo>
                    <a:pt x="16" y="172"/>
                  </a:lnTo>
                  <a:lnTo>
                    <a:pt x="11" y="182"/>
                  </a:lnTo>
                  <a:lnTo>
                    <a:pt x="7" y="192"/>
                  </a:lnTo>
                  <a:lnTo>
                    <a:pt x="3" y="202"/>
                  </a:lnTo>
                  <a:lnTo>
                    <a:pt x="1" y="213"/>
                  </a:lnTo>
                  <a:lnTo>
                    <a:pt x="0" y="227"/>
                  </a:lnTo>
                  <a:lnTo>
                    <a:pt x="0" y="237"/>
                  </a:lnTo>
                  <a:lnTo>
                    <a:pt x="0" y="246"/>
                  </a:lnTo>
                  <a:lnTo>
                    <a:pt x="1" y="251"/>
                  </a:lnTo>
                  <a:lnTo>
                    <a:pt x="2" y="254"/>
                  </a:lnTo>
                  <a:lnTo>
                    <a:pt x="5" y="258"/>
                  </a:lnTo>
                  <a:lnTo>
                    <a:pt x="7" y="262"/>
                  </a:lnTo>
                  <a:lnTo>
                    <a:pt x="13" y="266"/>
                  </a:lnTo>
                  <a:lnTo>
                    <a:pt x="20" y="267"/>
                  </a:lnTo>
                  <a:lnTo>
                    <a:pt x="27" y="268"/>
                  </a:lnTo>
                  <a:lnTo>
                    <a:pt x="35" y="268"/>
                  </a:lnTo>
                  <a:lnTo>
                    <a:pt x="50" y="272"/>
                  </a:lnTo>
                  <a:lnTo>
                    <a:pt x="64" y="276"/>
                  </a:lnTo>
                  <a:lnTo>
                    <a:pt x="120" y="276"/>
                  </a:lnTo>
                  <a:lnTo>
                    <a:pt x="124" y="276"/>
                  </a:lnTo>
                  <a:lnTo>
                    <a:pt x="129" y="277"/>
                  </a:lnTo>
                  <a:lnTo>
                    <a:pt x="131" y="279"/>
                  </a:lnTo>
                  <a:lnTo>
                    <a:pt x="135" y="282"/>
                  </a:lnTo>
                  <a:lnTo>
                    <a:pt x="141" y="287"/>
                  </a:lnTo>
                  <a:lnTo>
                    <a:pt x="149" y="293"/>
                  </a:lnTo>
                  <a:lnTo>
                    <a:pt x="155" y="297"/>
                  </a:lnTo>
                  <a:lnTo>
                    <a:pt x="162" y="301"/>
                  </a:lnTo>
                  <a:lnTo>
                    <a:pt x="167" y="302"/>
                  </a:lnTo>
                  <a:lnTo>
                    <a:pt x="173" y="303"/>
                  </a:lnTo>
                  <a:lnTo>
                    <a:pt x="185" y="305"/>
                  </a:lnTo>
                  <a:lnTo>
                    <a:pt x="199" y="305"/>
                  </a:lnTo>
                  <a:lnTo>
                    <a:pt x="226" y="305"/>
                  </a:lnTo>
                  <a:lnTo>
                    <a:pt x="228" y="303"/>
                  </a:lnTo>
                  <a:lnTo>
                    <a:pt x="231" y="303"/>
                  </a:lnTo>
                  <a:lnTo>
                    <a:pt x="233" y="301"/>
                  </a:lnTo>
                  <a:lnTo>
                    <a:pt x="236" y="300"/>
                  </a:lnTo>
                  <a:lnTo>
                    <a:pt x="238" y="293"/>
                  </a:lnTo>
                  <a:lnTo>
                    <a:pt x="241" y="288"/>
                  </a:lnTo>
                  <a:lnTo>
                    <a:pt x="243" y="282"/>
                  </a:lnTo>
                  <a:lnTo>
                    <a:pt x="247" y="277"/>
                  </a:lnTo>
                  <a:lnTo>
                    <a:pt x="248" y="274"/>
                  </a:lnTo>
                  <a:lnTo>
                    <a:pt x="251" y="273"/>
                  </a:lnTo>
                  <a:lnTo>
                    <a:pt x="253" y="272"/>
                  </a:lnTo>
                  <a:lnTo>
                    <a:pt x="257" y="271"/>
                  </a:lnTo>
                  <a:lnTo>
                    <a:pt x="278" y="271"/>
                  </a:lnTo>
                  <a:lnTo>
                    <a:pt x="278" y="300"/>
                  </a:lnTo>
                  <a:lnTo>
                    <a:pt x="295" y="300"/>
                  </a:lnTo>
                  <a:lnTo>
                    <a:pt x="312" y="300"/>
                  </a:lnTo>
                  <a:lnTo>
                    <a:pt x="315" y="288"/>
                  </a:lnTo>
                  <a:lnTo>
                    <a:pt x="320" y="279"/>
                  </a:lnTo>
                  <a:lnTo>
                    <a:pt x="322" y="276"/>
                  </a:lnTo>
                  <a:lnTo>
                    <a:pt x="325" y="272"/>
                  </a:lnTo>
                  <a:lnTo>
                    <a:pt x="330" y="271"/>
                  </a:lnTo>
                  <a:lnTo>
                    <a:pt x="335" y="269"/>
                  </a:lnTo>
                  <a:lnTo>
                    <a:pt x="343" y="271"/>
                  </a:lnTo>
                  <a:lnTo>
                    <a:pt x="352" y="271"/>
                  </a:lnTo>
                  <a:lnTo>
                    <a:pt x="361" y="273"/>
                  </a:lnTo>
                  <a:lnTo>
                    <a:pt x="369" y="274"/>
                  </a:lnTo>
                  <a:lnTo>
                    <a:pt x="375" y="278"/>
                  </a:lnTo>
                  <a:lnTo>
                    <a:pt x="381" y="283"/>
                  </a:lnTo>
                  <a:lnTo>
                    <a:pt x="382" y="286"/>
                  </a:lnTo>
                  <a:lnTo>
                    <a:pt x="385" y="289"/>
                  </a:lnTo>
                  <a:lnTo>
                    <a:pt x="385" y="293"/>
                  </a:lnTo>
                  <a:lnTo>
                    <a:pt x="386" y="297"/>
                  </a:lnTo>
                  <a:lnTo>
                    <a:pt x="386" y="348"/>
                  </a:lnTo>
                  <a:lnTo>
                    <a:pt x="386" y="352"/>
                  </a:lnTo>
                  <a:lnTo>
                    <a:pt x="389" y="356"/>
                  </a:lnTo>
                  <a:lnTo>
                    <a:pt x="391" y="358"/>
                  </a:lnTo>
                  <a:lnTo>
                    <a:pt x="395" y="361"/>
                  </a:lnTo>
                  <a:lnTo>
                    <a:pt x="402" y="365"/>
                  </a:lnTo>
                  <a:lnTo>
                    <a:pt x="411" y="369"/>
                  </a:lnTo>
                  <a:lnTo>
                    <a:pt x="421" y="379"/>
                  </a:lnTo>
                  <a:lnTo>
                    <a:pt x="430" y="387"/>
                  </a:lnTo>
                  <a:lnTo>
                    <a:pt x="436" y="399"/>
                  </a:lnTo>
                  <a:lnTo>
                    <a:pt x="441" y="411"/>
                  </a:lnTo>
                  <a:lnTo>
                    <a:pt x="446" y="412"/>
                  </a:lnTo>
                  <a:lnTo>
                    <a:pt x="450" y="406"/>
                  </a:lnTo>
                  <a:lnTo>
                    <a:pt x="453" y="399"/>
                  </a:lnTo>
                  <a:lnTo>
                    <a:pt x="454" y="391"/>
                  </a:lnTo>
                  <a:lnTo>
                    <a:pt x="454" y="384"/>
                  </a:lnTo>
                  <a:lnTo>
                    <a:pt x="454" y="366"/>
                  </a:lnTo>
                  <a:lnTo>
                    <a:pt x="453" y="351"/>
                  </a:lnTo>
                  <a:lnTo>
                    <a:pt x="450" y="336"/>
                  </a:lnTo>
                  <a:lnTo>
                    <a:pt x="449" y="318"/>
                  </a:lnTo>
                  <a:lnTo>
                    <a:pt x="449" y="310"/>
                  </a:lnTo>
                  <a:lnTo>
                    <a:pt x="448" y="301"/>
                  </a:lnTo>
                  <a:lnTo>
                    <a:pt x="446" y="297"/>
                  </a:lnTo>
                  <a:lnTo>
                    <a:pt x="445" y="294"/>
                  </a:lnTo>
                  <a:lnTo>
                    <a:pt x="443" y="292"/>
                  </a:lnTo>
                  <a:lnTo>
                    <a:pt x="439" y="289"/>
                  </a:lnTo>
                  <a:lnTo>
                    <a:pt x="430" y="287"/>
                  </a:lnTo>
                  <a:lnTo>
                    <a:pt x="424" y="284"/>
                  </a:lnTo>
                  <a:lnTo>
                    <a:pt x="420" y="282"/>
                  </a:lnTo>
                  <a:lnTo>
                    <a:pt x="418" y="279"/>
                  </a:lnTo>
                  <a:lnTo>
                    <a:pt x="416" y="276"/>
                  </a:lnTo>
                  <a:lnTo>
                    <a:pt x="416" y="272"/>
                  </a:lnTo>
                  <a:lnTo>
                    <a:pt x="418" y="262"/>
                  </a:lnTo>
                  <a:lnTo>
                    <a:pt x="420" y="253"/>
                  </a:lnTo>
                  <a:lnTo>
                    <a:pt x="423" y="244"/>
                  </a:lnTo>
                  <a:lnTo>
                    <a:pt x="424" y="233"/>
                  </a:lnTo>
                  <a:lnTo>
                    <a:pt x="438" y="233"/>
                  </a:lnTo>
                  <a:lnTo>
                    <a:pt x="449" y="233"/>
                  </a:lnTo>
                  <a:lnTo>
                    <a:pt x="460" y="234"/>
                  </a:lnTo>
                  <a:lnTo>
                    <a:pt x="474" y="234"/>
                  </a:lnTo>
                  <a:lnTo>
                    <a:pt x="478" y="234"/>
                  </a:lnTo>
                  <a:lnTo>
                    <a:pt x="483" y="233"/>
                  </a:lnTo>
                  <a:lnTo>
                    <a:pt x="487" y="232"/>
                  </a:lnTo>
                  <a:lnTo>
                    <a:pt x="489" y="229"/>
                  </a:lnTo>
                  <a:lnTo>
                    <a:pt x="493" y="227"/>
                  </a:lnTo>
                  <a:lnTo>
                    <a:pt x="495" y="223"/>
                  </a:lnTo>
                  <a:lnTo>
                    <a:pt x="497" y="219"/>
                  </a:lnTo>
                  <a:lnTo>
                    <a:pt x="497" y="215"/>
                  </a:lnTo>
                  <a:lnTo>
                    <a:pt x="492" y="209"/>
                  </a:lnTo>
                  <a:lnTo>
                    <a:pt x="485" y="204"/>
                  </a:lnTo>
                  <a:lnTo>
                    <a:pt x="483" y="199"/>
                  </a:lnTo>
                  <a:lnTo>
                    <a:pt x="482" y="194"/>
                  </a:lnTo>
                  <a:lnTo>
                    <a:pt x="482" y="190"/>
                  </a:lnTo>
                  <a:lnTo>
                    <a:pt x="483" y="184"/>
                  </a:lnTo>
                  <a:lnTo>
                    <a:pt x="484" y="168"/>
                  </a:lnTo>
                  <a:lnTo>
                    <a:pt x="487" y="154"/>
                  </a:lnTo>
                  <a:lnTo>
                    <a:pt x="489" y="139"/>
                  </a:lnTo>
                  <a:lnTo>
                    <a:pt x="490" y="123"/>
                  </a:lnTo>
                  <a:lnTo>
                    <a:pt x="489" y="108"/>
                  </a:lnTo>
                  <a:lnTo>
                    <a:pt x="488" y="94"/>
                  </a:lnTo>
                  <a:lnTo>
                    <a:pt x="485" y="81"/>
                  </a:lnTo>
                  <a:lnTo>
                    <a:pt x="484" y="69"/>
                  </a:lnTo>
                  <a:lnTo>
                    <a:pt x="482" y="56"/>
                  </a:lnTo>
                  <a:lnTo>
                    <a:pt x="479" y="44"/>
                  </a:lnTo>
                  <a:lnTo>
                    <a:pt x="478" y="30"/>
                  </a:lnTo>
                  <a:lnTo>
                    <a:pt x="477" y="15"/>
                  </a:lnTo>
                  <a:lnTo>
                    <a:pt x="475" y="7"/>
                  </a:lnTo>
                  <a:lnTo>
                    <a:pt x="474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13" name="Freeform 46"/>
            <p:cNvSpPr>
              <a:spLocks/>
            </p:cNvSpPr>
            <p:nvPr/>
          </p:nvSpPr>
          <p:spPr bwMode="auto">
            <a:xfrm>
              <a:off x="3260896" y="2137093"/>
              <a:ext cx="26678" cy="40510"/>
            </a:xfrm>
            <a:custGeom>
              <a:avLst/>
              <a:gdLst>
                <a:gd name="T0" fmla="*/ 84 w 107"/>
                <a:gd name="T1" fmla="*/ 23 h 166"/>
                <a:gd name="T2" fmla="*/ 82 w 107"/>
                <a:gd name="T3" fmla="*/ 11 h 166"/>
                <a:gd name="T4" fmla="*/ 80 w 107"/>
                <a:gd name="T5" fmla="*/ 0 h 166"/>
                <a:gd name="T6" fmla="*/ 65 w 107"/>
                <a:gd name="T7" fmla="*/ 0 h 166"/>
                <a:gd name="T8" fmla="*/ 48 w 107"/>
                <a:gd name="T9" fmla="*/ 14 h 166"/>
                <a:gd name="T10" fmla="*/ 33 w 107"/>
                <a:gd name="T11" fmla="*/ 25 h 166"/>
                <a:gd name="T12" fmla="*/ 26 w 107"/>
                <a:gd name="T13" fmla="*/ 32 h 166"/>
                <a:gd name="T14" fmla="*/ 20 w 107"/>
                <a:gd name="T15" fmla="*/ 39 h 166"/>
                <a:gd name="T16" fmla="*/ 19 w 107"/>
                <a:gd name="T17" fmla="*/ 43 h 166"/>
                <a:gd name="T18" fmla="*/ 18 w 107"/>
                <a:gd name="T19" fmla="*/ 47 h 166"/>
                <a:gd name="T20" fmla="*/ 16 w 107"/>
                <a:gd name="T21" fmla="*/ 52 h 166"/>
                <a:gd name="T22" fmla="*/ 16 w 107"/>
                <a:gd name="T23" fmla="*/ 57 h 166"/>
                <a:gd name="T24" fmla="*/ 18 w 107"/>
                <a:gd name="T25" fmla="*/ 64 h 166"/>
                <a:gd name="T26" fmla="*/ 20 w 107"/>
                <a:gd name="T27" fmla="*/ 73 h 166"/>
                <a:gd name="T28" fmla="*/ 19 w 107"/>
                <a:gd name="T29" fmla="*/ 79 h 166"/>
                <a:gd name="T30" fmla="*/ 16 w 107"/>
                <a:gd name="T31" fmla="*/ 84 h 166"/>
                <a:gd name="T32" fmla="*/ 14 w 107"/>
                <a:gd name="T33" fmla="*/ 89 h 166"/>
                <a:gd name="T34" fmla="*/ 10 w 107"/>
                <a:gd name="T35" fmla="*/ 94 h 166"/>
                <a:gd name="T36" fmla="*/ 6 w 107"/>
                <a:gd name="T37" fmla="*/ 98 h 166"/>
                <a:gd name="T38" fmla="*/ 3 w 107"/>
                <a:gd name="T39" fmla="*/ 103 h 166"/>
                <a:gd name="T40" fmla="*/ 1 w 107"/>
                <a:gd name="T41" fmla="*/ 108 h 166"/>
                <a:gd name="T42" fmla="*/ 0 w 107"/>
                <a:gd name="T43" fmla="*/ 114 h 166"/>
                <a:gd name="T44" fmla="*/ 0 w 107"/>
                <a:gd name="T45" fmla="*/ 123 h 166"/>
                <a:gd name="T46" fmla="*/ 1 w 107"/>
                <a:gd name="T47" fmla="*/ 132 h 166"/>
                <a:gd name="T48" fmla="*/ 4 w 107"/>
                <a:gd name="T49" fmla="*/ 141 h 166"/>
                <a:gd name="T50" fmla="*/ 6 w 107"/>
                <a:gd name="T51" fmla="*/ 148 h 166"/>
                <a:gd name="T52" fmla="*/ 10 w 107"/>
                <a:gd name="T53" fmla="*/ 156 h 166"/>
                <a:gd name="T54" fmla="*/ 15 w 107"/>
                <a:gd name="T55" fmla="*/ 161 h 166"/>
                <a:gd name="T56" fmla="*/ 18 w 107"/>
                <a:gd name="T57" fmla="*/ 162 h 166"/>
                <a:gd name="T58" fmla="*/ 21 w 107"/>
                <a:gd name="T59" fmla="*/ 165 h 166"/>
                <a:gd name="T60" fmla="*/ 25 w 107"/>
                <a:gd name="T61" fmla="*/ 165 h 166"/>
                <a:gd name="T62" fmla="*/ 29 w 107"/>
                <a:gd name="T63" fmla="*/ 166 h 166"/>
                <a:gd name="T64" fmla="*/ 33 w 107"/>
                <a:gd name="T65" fmla="*/ 165 h 166"/>
                <a:gd name="T66" fmla="*/ 35 w 107"/>
                <a:gd name="T67" fmla="*/ 163 h 166"/>
                <a:gd name="T68" fmla="*/ 38 w 107"/>
                <a:gd name="T69" fmla="*/ 162 h 166"/>
                <a:gd name="T70" fmla="*/ 39 w 107"/>
                <a:gd name="T71" fmla="*/ 160 h 166"/>
                <a:gd name="T72" fmla="*/ 43 w 107"/>
                <a:gd name="T73" fmla="*/ 153 h 166"/>
                <a:gd name="T74" fmla="*/ 45 w 107"/>
                <a:gd name="T75" fmla="*/ 147 h 166"/>
                <a:gd name="T76" fmla="*/ 48 w 107"/>
                <a:gd name="T77" fmla="*/ 134 h 166"/>
                <a:gd name="T78" fmla="*/ 52 w 107"/>
                <a:gd name="T79" fmla="*/ 123 h 166"/>
                <a:gd name="T80" fmla="*/ 53 w 107"/>
                <a:gd name="T81" fmla="*/ 118 h 166"/>
                <a:gd name="T82" fmla="*/ 55 w 107"/>
                <a:gd name="T83" fmla="*/ 113 h 166"/>
                <a:gd name="T84" fmla="*/ 59 w 107"/>
                <a:gd name="T85" fmla="*/ 108 h 166"/>
                <a:gd name="T86" fmla="*/ 64 w 107"/>
                <a:gd name="T87" fmla="*/ 104 h 166"/>
                <a:gd name="T88" fmla="*/ 78 w 107"/>
                <a:gd name="T89" fmla="*/ 94 h 166"/>
                <a:gd name="T90" fmla="*/ 90 w 107"/>
                <a:gd name="T91" fmla="*/ 84 h 166"/>
                <a:gd name="T92" fmla="*/ 96 w 107"/>
                <a:gd name="T93" fmla="*/ 79 h 166"/>
                <a:gd name="T94" fmla="*/ 101 w 107"/>
                <a:gd name="T95" fmla="*/ 73 h 166"/>
                <a:gd name="T96" fmla="*/ 104 w 107"/>
                <a:gd name="T97" fmla="*/ 67 h 166"/>
                <a:gd name="T98" fmla="*/ 107 w 107"/>
                <a:gd name="T99" fmla="*/ 58 h 166"/>
                <a:gd name="T100" fmla="*/ 103 w 107"/>
                <a:gd name="T101" fmla="*/ 55 h 166"/>
                <a:gd name="T102" fmla="*/ 99 w 107"/>
                <a:gd name="T103" fmla="*/ 52 h 166"/>
                <a:gd name="T104" fmla="*/ 97 w 107"/>
                <a:gd name="T105" fmla="*/ 48 h 166"/>
                <a:gd name="T106" fmla="*/ 94 w 107"/>
                <a:gd name="T107" fmla="*/ 43 h 166"/>
                <a:gd name="T108" fmla="*/ 90 w 107"/>
                <a:gd name="T109" fmla="*/ 32 h 166"/>
                <a:gd name="T110" fmla="*/ 84 w 107"/>
                <a:gd name="T111" fmla="*/ 2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" h="166">
                  <a:moveTo>
                    <a:pt x="84" y="23"/>
                  </a:moveTo>
                  <a:lnTo>
                    <a:pt x="82" y="11"/>
                  </a:lnTo>
                  <a:lnTo>
                    <a:pt x="80" y="0"/>
                  </a:lnTo>
                  <a:lnTo>
                    <a:pt x="65" y="0"/>
                  </a:lnTo>
                  <a:lnTo>
                    <a:pt x="48" y="14"/>
                  </a:lnTo>
                  <a:lnTo>
                    <a:pt x="33" y="25"/>
                  </a:lnTo>
                  <a:lnTo>
                    <a:pt x="26" y="32"/>
                  </a:lnTo>
                  <a:lnTo>
                    <a:pt x="20" y="39"/>
                  </a:lnTo>
                  <a:lnTo>
                    <a:pt x="19" y="43"/>
                  </a:lnTo>
                  <a:lnTo>
                    <a:pt x="18" y="47"/>
                  </a:lnTo>
                  <a:lnTo>
                    <a:pt x="16" y="52"/>
                  </a:lnTo>
                  <a:lnTo>
                    <a:pt x="16" y="57"/>
                  </a:lnTo>
                  <a:lnTo>
                    <a:pt x="18" y="64"/>
                  </a:lnTo>
                  <a:lnTo>
                    <a:pt x="20" y="73"/>
                  </a:lnTo>
                  <a:lnTo>
                    <a:pt x="19" y="79"/>
                  </a:lnTo>
                  <a:lnTo>
                    <a:pt x="16" y="84"/>
                  </a:lnTo>
                  <a:lnTo>
                    <a:pt x="14" y="89"/>
                  </a:lnTo>
                  <a:lnTo>
                    <a:pt x="10" y="94"/>
                  </a:lnTo>
                  <a:lnTo>
                    <a:pt x="6" y="98"/>
                  </a:lnTo>
                  <a:lnTo>
                    <a:pt x="3" y="103"/>
                  </a:lnTo>
                  <a:lnTo>
                    <a:pt x="1" y="108"/>
                  </a:lnTo>
                  <a:lnTo>
                    <a:pt x="0" y="114"/>
                  </a:lnTo>
                  <a:lnTo>
                    <a:pt x="0" y="123"/>
                  </a:lnTo>
                  <a:lnTo>
                    <a:pt x="1" y="132"/>
                  </a:lnTo>
                  <a:lnTo>
                    <a:pt x="4" y="141"/>
                  </a:lnTo>
                  <a:lnTo>
                    <a:pt x="6" y="148"/>
                  </a:lnTo>
                  <a:lnTo>
                    <a:pt x="10" y="156"/>
                  </a:lnTo>
                  <a:lnTo>
                    <a:pt x="15" y="161"/>
                  </a:lnTo>
                  <a:lnTo>
                    <a:pt x="18" y="162"/>
                  </a:lnTo>
                  <a:lnTo>
                    <a:pt x="21" y="165"/>
                  </a:lnTo>
                  <a:lnTo>
                    <a:pt x="25" y="165"/>
                  </a:lnTo>
                  <a:lnTo>
                    <a:pt x="29" y="166"/>
                  </a:lnTo>
                  <a:lnTo>
                    <a:pt x="33" y="165"/>
                  </a:lnTo>
                  <a:lnTo>
                    <a:pt x="35" y="163"/>
                  </a:lnTo>
                  <a:lnTo>
                    <a:pt x="38" y="162"/>
                  </a:lnTo>
                  <a:lnTo>
                    <a:pt x="39" y="160"/>
                  </a:lnTo>
                  <a:lnTo>
                    <a:pt x="43" y="153"/>
                  </a:lnTo>
                  <a:lnTo>
                    <a:pt x="45" y="147"/>
                  </a:lnTo>
                  <a:lnTo>
                    <a:pt x="48" y="134"/>
                  </a:lnTo>
                  <a:lnTo>
                    <a:pt x="52" y="123"/>
                  </a:lnTo>
                  <a:lnTo>
                    <a:pt x="53" y="118"/>
                  </a:lnTo>
                  <a:lnTo>
                    <a:pt x="55" y="113"/>
                  </a:lnTo>
                  <a:lnTo>
                    <a:pt x="59" y="108"/>
                  </a:lnTo>
                  <a:lnTo>
                    <a:pt x="64" y="104"/>
                  </a:lnTo>
                  <a:lnTo>
                    <a:pt x="78" y="94"/>
                  </a:lnTo>
                  <a:lnTo>
                    <a:pt x="90" y="84"/>
                  </a:lnTo>
                  <a:lnTo>
                    <a:pt x="96" y="79"/>
                  </a:lnTo>
                  <a:lnTo>
                    <a:pt x="101" y="73"/>
                  </a:lnTo>
                  <a:lnTo>
                    <a:pt x="104" y="67"/>
                  </a:lnTo>
                  <a:lnTo>
                    <a:pt x="107" y="58"/>
                  </a:lnTo>
                  <a:lnTo>
                    <a:pt x="103" y="55"/>
                  </a:lnTo>
                  <a:lnTo>
                    <a:pt x="99" y="52"/>
                  </a:lnTo>
                  <a:lnTo>
                    <a:pt x="97" y="48"/>
                  </a:lnTo>
                  <a:lnTo>
                    <a:pt x="94" y="43"/>
                  </a:lnTo>
                  <a:lnTo>
                    <a:pt x="90" y="32"/>
                  </a:lnTo>
                  <a:lnTo>
                    <a:pt x="84" y="23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14" name="Freeform 47"/>
            <p:cNvSpPr>
              <a:spLocks/>
            </p:cNvSpPr>
            <p:nvPr/>
          </p:nvSpPr>
          <p:spPr bwMode="auto">
            <a:xfrm>
              <a:off x="3288561" y="1508694"/>
              <a:ext cx="806247" cy="1015714"/>
            </a:xfrm>
            <a:custGeom>
              <a:avLst/>
              <a:gdLst>
                <a:gd name="T0" fmla="*/ 474 w 3263"/>
                <a:gd name="T1" fmla="*/ 1033 h 4112"/>
                <a:gd name="T2" fmla="*/ 593 w 3263"/>
                <a:gd name="T3" fmla="*/ 1517 h 4112"/>
                <a:gd name="T4" fmla="*/ 609 w 3263"/>
                <a:gd name="T5" fmla="*/ 1732 h 4112"/>
                <a:gd name="T6" fmla="*/ 672 w 3263"/>
                <a:gd name="T7" fmla="*/ 2011 h 4112"/>
                <a:gd name="T8" fmla="*/ 800 w 3263"/>
                <a:gd name="T9" fmla="*/ 2231 h 4112"/>
                <a:gd name="T10" fmla="*/ 883 w 3263"/>
                <a:gd name="T11" fmla="*/ 2457 h 4112"/>
                <a:gd name="T12" fmla="*/ 819 w 3263"/>
                <a:gd name="T13" fmla="*/ 2823 h 4112"/>
                <a:gd name="T14" fmla="*/ 876 w 3263"/>
                <a:gd name="T15" fmla="*/ 2953 h 4112"/>
                <a:gd name="T16" fmla="*/ 1091 w 3263"/>
                <a:gd name="T17" fmla="*/ 2979 h 4112"/>
                <a:gd name="T18" fmla="*/ 1095 w 3263"/>
                <a:gd name="T19" fmla="*/ 3141 h 4112"/>
                <a:gd name="T20" fmla="*/ 1069 w 3263"/>
                <a:gd name="T21" fmla="*/ 3255 h 4112"/>
                <a:gd name="T22" fmla="*/ 1123 w 3263"/>
                <a:gd name="T23" fmla="*/ 3380 h 4112"/>
                <a:gd name="T24" fmla="*/ 1307 w 3263"/>
                <a:gd name="T25" fmla="*/ 3428 h 4112"/>
                <a:gd name="T26" fmla="*/ 1462 w 3263"/>
                <a:gd name="T27" fmla="*/ 3557 h 4112"/>
                <a:gd name="T28" fmla="*/ 1543 w 3263"/>
                <a:gd name="T29" fmla="*/ 3685 h 4112"/>
                <a:gd name="T30" fmla="*/ 1635 w 3263"/>
                <a:gd name="T31" fmla="*/ 3850 h 4112"/>
                <a:gd name="T32" fmla="*/ 1494 w 3263"/>
                <a:gd name="T33" fmla="*/ 3936 h 4112"/>
                <a:gd name="T34" fmla="*/ 1582 w 3263"/>
                <a:gd name="T35" fmla="*/ 4109 h 4112"/>
                <a:gd name="T36" fmla="*/ 1706 w 3263"/>
                <a:gd name="T37" fmla="*/ 4024 h 4112"/>
                <a:gd name="T38" fmla="*/ 1885 w 3263"/>
                <a:gd name="T39" fmla="*/ 4073 h 4112"/>
                <a:gd name="T40" fmla="*/ 2015 w 3263"/>
                <a:gd name="T41" fmla="*/ 4025 h 4112"/>
                <a:gd name="T42" fmla="*/ 2159 w 3263"/>
                <a:gd name="T43" fmla="*/ 3922 h 4112"/>
                <a:gd name="T44" fmla="*/ 2168 w 3263"/>
                <a:gd name="T45" fmla="*/ 3763 h 4112"/>
                <a:gd name="T46" fmla="*/ 2314 w 3263"/>
                <a:gd name="T47" fmla="*/ 3717 h 4112"/>
                <a:gd name="T48" fmla="*/ 2444 w 3263"/>
                <a:gd name="T49" fmla="*/ 3618 h 4112"/>
                <a:gd name="T50" fmla="*/ 2462 w 3263"/>
                <a:gd name="T51" fmla="*/ 3447 h 4112"/>
                <a:gd name="T52" fmla="*/ 2467 w 3263"/>
                <a:gd name="T53" fmla="*/ 3330 h 4112"/>
                <a:gd name="T54" fmla="*/ 2666 w 3263"/>
                <a:gd name="T55" fmla="*/ 3211 h 4112"/>
                <a:gd name="T56" fmla="*/ 2707 w 3263"/>
                <a:gd name="T57" fmla="*/ 2934 h 4112"/>
                <a:gd name="T58" fmla="*/ 2644 w 3263"/>
                <a:gd name="T59" fmla="*/ 2782 h 4112"/>
                <a:gd name="T60" fmla="*/ 2797 w 3263"/>
                <a:gd name="T61" fmla="*/ 2597 h 4112"/>
                <a:gd name="T62" fmla="*/ 2951 w 3263"/>
                <a:gd name="T63" fmla="*/ 2496 h 4112"/>
                <a:gd name="T64" fmla="*/ 3017 w 3263"/>
                <a:gd name="T65" fmla="*/ 2417 h 4112"/>
                <a:gd name="T66" fmla="*/ 2927 w 3263"/>
                <a:gd name="T67" fmla="*/ 2314 h 4112"/>
                <a:gd name="T68" fmla="*/ 2832 w 3263"/>
                <a:gd name="T69" fmla="*/ 2161 h 4112"/>
                <a:gd name="T70" fmla="*/ 2948 w 3263"/>
                <a:gd name="T71" fmla="*/ 2050 h 4112"/>
                <a:gd name="T72" fmla="*/ 2994 w 3263"/>
                <a:gd name="T73" fmla="*/ 1944 h 4112"/>
                <a:gd name="T74" fmla="*/ 3145 w 3263"/>
                <a:gd name="T75" fmla="*/ 1713 h 4112"/>
                <a:gd name="T76" fmla="*/ 3121 w 3263"/>
                <a:gd name="T77" fmla="*/ 1543 h 4112"/>
                <a:gd name="T78" fmla="*/ 2984 w 3263"/>
                <a:gd name="T79" fmla="*/ 1551 h 4112"/>
                <a:gd name="T80" fmla="*/ 2720 w 3263"/>
                <a:gd name="T81" fmla="*/ 1418 h 4112"/>
                <a:gd name="T82" fmla="*/ 2518 w 3263"/>
                <a:gd name="T83" fmla="*/ 1285 h 4112"/>
                <a:gd name="T84" fmla="*/ 2452 w 3263"/>
                <a:gd name="T85" fmla="*/ 1094 h 4112"/>
                <a:gd name="T86" fmla="*/ 2547 w 3263"/>
                <a:gd name="T87" fmla="*/ 945 h 4112"/>
                <a:gd name="T88" fmla="*/ 2462 w 3263"/>
                <a:gd name="T89" fmla="*/ 832 h 4112"/>
                <a:gd name="T90" fmla="*/ 2266 w 3263"/>
                <a:gd name="T91" fmla="*/ 720 h 4112"/>
                <a:gd name="T92" fmla="*/ 2144 w 3263"/>
                <a:gd name="T93" fmla="*/ 586 h 4112"/>
                <a:gd name="T94" fmla="*/ 1981 w 3263"/>
                <a:gd name="T95" fmla="*/ 718 h 4112"/>
                <a:gd name="T96" fmla="*/ 1945 w 3263"/>
                <a:gd name="T97" fmla="*/ 808 h 4112"/>
                <a:gd name="T98" fmla="*/ 1685 w 3263"/>
                <a:gd name="T99" fmla="*/ 822 h 4112"/>
                <a:gd name="T100" fmla="*/ 1514 w 3263"/>
                <a:gd name="T101" fmla="*/ 852 h 4112"/>
                <a:gd name="T102" fmla="*/ 1310 w 3263"/>
                <a:gd name="T103" fmla="*/ 690 h 4112"/>
                <a:gd name="T104" fmla="*/ 1135 w 3263"/>
                <a:gd name="T105" fmla="*/ 737 h 4112"/>
                <a:gd name="T106" fmla="*/ 945 w 3263"/>
                <a:gd name="T107" fmla="*/ 515 h 4112"/>
                <a:gd name="T108" fmla="*/ 761 w 3263"/>
                <a:gd name="T109" fmla="*/ 412 h 4112"/>
                <a:gd name="T110" fmla="*/ 562 w 3263"/>
                <a:gd name="T111" fmla="*/ 257 h 4112"/>
                <a:gd name="T112" fmla="*/ 372 w 3263"/>
                <a:gd name="T113" fmla="*/ 158 h 4112"/>
                <a:gd name="T114" fmla="*/ 341 w 3263"/>
                <a:gd name="T115" fmla="*/ 19 h 4112"/>
                <a:gd name="T116" fmla="*/ 109 w 3263"/>
                <a:gd name="T117" fmla="*/ 59 h 4112"/>
                <a:gd name="T118" fmla="*/ 18 w 3263"/>
                <a:gd name="T119" fmla="*/ 227 h 4112"/>
                <a:gd name="T120" fmla="*/ 164 w 3263"/>
                <a:gd name="T121" fmla="*/ 488 h 4112"/>
                <a:gd name="T122" fmla="*/ 379 w 3263"/>
                <a:gd name="T123" fmla="*/ 730 h 4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63" h="4112">
                  <a:moveTo>
                    <a:pt x="352" y="885"/>
                  </a:moveTo>
                  <a:lnTo>
                    <a:pt x="362" y="887"/>
                  </a:lnTo>
                  <a:lnTo>
                    <a:pt x="371" y="891"/>
                  </a:lnTo>
                  <a:lnTo>
                    <a:pt x="379" y="895"/>
                  </a:lnTo>
                  <a:lnTo>
                    <a:pt x="386" y="901"/>
                  </a:lnTo>
                  <a:lnTo>
                    <a:pt x="394" y="907"/>
                  </a:lnTo>
                  <a:lnTo>
                    <a:pt x="400" y="915"/>
                  </a:lnTo>
                  <a:lnTo>
                    <a:pt x="406" y="924"/>
                  </a:lnTo>
                  <a:lnTo>
                    <a:pt x="412" y="932"/>
                  </a:lnTo>
                  <a:lnTo>
                    <a:pt x="420" y="941"/>
                  </a:lnTo>
                  <a:lnTo>
                    <a:pt x="430" y="949"/>
                  </a:lnTo>
                  <a:lnTo>
                    <a:pt x="440" y="955"/>
                  </a:lnTo>
                  <a:lnTo>
                    <a:pt x="449" y="961"/>
                  </a:lnTo>
                  <a:lnTo>
                    <a:pt x="458" y="967"/>
                  </a:lnTo>
                  <a:lnTo>
                    <a:pt x="465" y="974"/>
                  </a:lnTo>
                  <a:lnTo>
                    <a:pt x="468" y="978"/>
                  </a:lnTo>
                  <a:lnTo>
                    <a:pt x="470" y="983"/>
                  </a:lnTo>
                  <a:lnTo>
                    <a:pt x="471" y="988"/>
                  </a:lnTo>
                  <a:lnTo>
                    <a:pt x="473" y="994"/>
                  </a:lnTo>
                  <a:lnTo>
                    <a:pt x="473" y="1020"/>
                  </a:lnTo>
                  <a:lnTo>
                    <a:pt x="473" y="1026"/>
                  </a:lnTo>
                  <a:lnTo>
                    <a:pt x="474" y="1033"/>
                  </a:lnTo>
                  <a:lnTo>
                    <a:pt x="475" y="1038"/>
                  </a:lnTo>
                  <a:lnTo>
                    <a:pt x="476" y="1044"/>
                  </a:lnTo>
                  <a:lnTo>
                    <a:pt x="483" y="1054"/>
                  </a:lnTo>
                  <a:lnTo>
                    <a:pt x="489" y="1065"/>
                  </a:lnTo>
                  <a:lnTo>
                    <a:pt x="500" y="1083"/>
                  </a:lnTo>
                  <a:lnTo>
                    <a:pt x="512" y="1098"/>
                  </a:lnTo>
                  <a:lnTo>
                    <a:pt x="522" y="1113"/>
                  </a:lnTo>
                  <a:lnTo>
                    <a:pt x="534" y="1129"/>
                  </a:lnTo>
                  <a:lnTo>
                    <a:pt x="542" y="1141"/>
                  </a:lnTo>
                  <a:lnTo>
                    <a:pt x="548" y="1151"/>
                  </a:lnTo>
                  <a:lnTo>
                    <a:pt x="553" y="1161"/>
                  </a:lnTo>
                  <a:lnTo>
                    <a:pt x="558" y="1171"/>
                  </a:lnTo>
                  <a:lnTo>
                    <a:pt x="566" y="1192"/>
                  </a:lnTo>
                  <a:lnTo>
                    <a:pt x="577" y="1216"/>
                  </a:lnTo>
                  <a:lnTo>
                    <a:pt x="579" y="1223"/>
                  </a:lnTo>
                  <a:lnTo>
                    <a:pt x="582" y="1230"/>
                  </a:lnTo>
                  <a:lnTo>
                    <a:pt x="583" y="1236"/>
                  </a:lnTo>
                  <a:lnTo>
                    <a:pt x="583" y="1244"/>
                  </a:lnTo>
                  <a:lnTo>
                    <a:pt x="583" y="1326"/>
                  </a:lnTo>
                  <a:lnTo>
                    <a:pt x="592" y="1410"/>
                  </a:lnTo>
                  <a:lnTo>
                    <a:pt x="592" y="1505"/>
                  </a:lnTo>
                  <a:lnTo>
                    <a:pt x="593" y="1517"/>
                  </a:lnTo>
                  <a:lnTo>
                    <a:pt x="596" y="1528"/>
                  </a:lnTo>
                  <a:lnTo>
                    <a:pt x="597" y="1540"/>
                  </a:lnTo>
                  <a:lnTo>
                    <a:pt x="598" y="1552"/>
                  </a:lnTo>
                  <a:lnTo>
                    <a:pt x="592" y="1571"/>
                  </a:lnTo>
                  <a:lnTo>
                    <a:pt x="586" y="1589"/>
                  </a:lnTo>
                  <a:lnTo>
                    <a:pt x="587" y="1595"/>
                  </a:lnTo>
                  <a:lnTo>
                    <a:pt x="589" y="1601"/>
                  </a:lnTo>
                  <a:lnTo>
                    <a:pt x="593" y="1606"/>
                  </a:lnTo>
                  <a:lnTo>
                    <a:pt x="598" y="1610"/>
                  </a:lnTo>
                  <a:lnTo>
                    <a:pt x="602" y="1615"/>
                  </a:lnTo>
                  <a:lnTo>
                    <a:pt x="606" y="1619"/>
                  </a:lnTo>
                  <a:lnTo>
                    <a:pt x="608" y="1625"/>
                  </a:lnTo>
                  <a:lnTo>
                    <a:pt x="609" y="1631"/>
                  </a:lnTo>
                  <a:lnTo>
                    <a:pt x="609" y="1665"/>
                  </a:lnTo>
                  <a:lnTo>
                    <a:pt x="608" y="1676"/>
                  </a:lnTo>
                  <a:lnTo>
                    <a:pt x="606" y="1685"/>
                  </a:lnTo>
                  <a:lnTo>
                    <a:pt x="604" y="1695"/>
                  </a:lnTo>
                  <a:lnTo>
                    <a:pt x="603" y="1707"/>
                  </a:lnTo>
                  <a:lnTo>
                    <a:pt x="603" y="1714"/>
                  </a:lnTo>
                  <a:lnTo>
                    <a:pt x="604" y="1720"/>
                  </a:lnTo>
                  <a:lnTo>
                    <a:pt x="607" y="1727"/>
                  </a:lnTo>
                  <a:lnTo>
                    <a:pt x="609" y="1732"/>
                  </a:lnTo>
                  <a:lnTo>
                    <a:pt x="612" y="1738"/>
                  </a:lnTo>
                  <a:lnTo>
                    <a:pt x="615" y="1744"/>
                  </a:lnTo>
                  <a:lnTo>
                    <a:pt x="616" y="1750"/>
                  </a:lnTo>
                  <a:lnTo>
                    <a:pt x="616" y="1758"/>
                  </a:lnTo>
                  <a:lnTo>
                    <a:pt x="613" y="1776"/>
                  </a:lnTo>
                  <a:lnTo>
                    <a:pt x="611" y="1793"/>
                  </a:lnTo>
                  <a:lnTo>
                    <a:pt x="611" y="1826"/>
                  </a:lnTo>
                  <a:lnTo>
                    <a:pt x="615" y="1841"/>
                  </a:lnTo>
                  <a:lnTo>
                    <a:pt x="621" y="1856"/>
                  </a:lnTo>
                  <a:lnTo>
                    <a:pt x="622" y="1867"/>
                  </a:lnTo>
                  <a:lnTo>
                    <a:pt x="625" y="1877"/>
                  </a:lnTo>
                  <a:lnTo>
                    <a:pt x="627" y="1887"/>
                  </a:lnTo>
                  <a:lnTo>
                    <a:pt x="633" y="1897"/>
                  </a:lnTo>
                  <a:lnTo>
                    <a:pt x="647" y="1914"/>
                  </a:lnTo>
                  <a:lnTo>
                    <a:pt x="661" y="1929"/>
                  </a:lnTo>
                  <a:lnTo>
                    <a:pt x="667" y="1936"/>
                  </a:lnTo>
                  <a:lnTo>
                    <a:pt x="672" y="1944"/>
                  </a:lnTo>
                  <a:lnTo>
                    <a:pt x="675" y="1954"/>
                  </a:lnTo>
                  <a:lnTo>
                    <a:pt x="676" y="1964"/>
                  </a:lnTo>
                  <a:lnTo>
                    <a:pt x="676" y="1995"/>
                  </a:lnTo>
                  <a:lnTo>
                    <a:pt x="673" y="2004"/>
                  </a:lnTo>
                  <a:lnTo>
                    <a:pt x="672" y="2011"/>
                  </a:lnTo>
                  <a:lnTo>
                    <a:pt x="672" y="2019"/>
                  </a:lnTo>
                  <a:lnTo>
                    <a:pt x="676" y="2024"/>
                  </a:lnTo>
                  <a:lnTo>
                    <a:pt x="680" y="2029"/>
                  </a:lnTo>
                  <a:lnTo>
                    <a:pt x="685" y="2033"/>
                  </a:lnTo>
                  <a:lnTo>
                    <a:pt x="697" y="2040"/>
                  </a:lnTo>
                  <a:lnTo>
                    <a:pt x="710" y="2049"/>
                  </a:lnTo>
                  <a:lnTo>
                    <a:pt x="722" y="2062"/>
                  </a:lnTo>
                  <a:lnTo>
                    <a:pt x="732" y="2073"/>
                  </a:lnTo>
                  <a:lnTo>
                    <a:pt x="743" y="2084"/>
                  </a:lnTo>
                  <a:lnTo>
                    <a:pt x="755" y="2097"/>
                  </a:lnTo>
                  <a:lnTo>
                    <a:pt x="761" y="2103"/>
                  </a:lnTo>
                  <a:lnTo>
                    <a:pt x="766" y="2111"/>
                  </a:lnTo>
                  <a:lnTo>
                    <a:pt x="770" y="2118"/>
                  </a:lnTo>
                  <a:lnTo>
                    <a:pt x="771" y="2127"/>
                  </a:lnTo>
                  <a:lnTo>
                    <a:pt x="775" y="2144"/>
                  </a:lnTo>
                  <a:lnTo>
                    <a:pt x="779" y="2163"/>
                  </a:lnTo>
                  <a:lnTo>
                    <a:pt x="781" y="2171"/>
                  </a:lnTo>
                  <a:lnTo>
                    <a:pt x="783" y="2178"/>
                  </a:lnTo>
                  <a:lnTo>
                    <a:pt x="784" y="2187"/>
                  </a:lnTo>
                  <a:lnTo>
                    <a:pt x="784" y="2196"/>
                  </a:lnTo>
                  <a:lnTo>
                    <a:pt x="793" y="2215"/>
                  </a:lnTo>
                  <a:lnTo>
                    <a:pt x="800" y="2231"/>
                  </a:lnTo>
                  <a:lnTo>
                    <a:pt x="805" y="2249"/>
                  </a:lnTo>
                  <a:lnTo>
                    <a:pt x="809" y="2270"/>
                  </a:lnTo>
                  <a:lnTo>
                    <a:pt x="810" y="2289"/>
                  </a:lnTo>
                  <a:lnTo>
                    <a:pt x="812" y="2308"/>
                  </a:lnTo>
                  <a:lnTo>
                    <a:pt x="813" y="2315"/>
                  </a:lnTo>
                  <a:lnTo>
                    <a:pt x="817" y="2324"/>
                  </a:lnTo>
                  <a:lnTo>
                    <a:pt x="822" y="2330"/>
                  </a:lnTo>
                  <a:lnTo>
                    <a:pt x="828" y="2338"/>
                  </a:lnTo>
                  <a:lnTo>
                    <a:pt x="839" y="2344"/>
                  </a:lnTo>
                  <a:lnTo>
                    <a:pt x="850" y="2349"/>
                  </a:lnTo>
                  <a:lnTo>
                    <a:pt x="855" y="2351"/>
                  </a:lnTo>
                  <a:lnTo>
                    <a:pt x="860" y="2354"/>
                  </a:lnTo>
                  <a:lnTo>
                    <a:pt x="864" y="2359"/>
                  </a:lnTo>
                  <a:lnTo>
                    <a:pt x="869" y="2364"/>
                  </a:lnTo>
                  <a:lnTo>
                    <a:pt x="871" y="2369"/>
                  </a:lnTo>
                  <a:lnTo>
                    <a:pt x="872" y="2375"/>
                  </a:lnTo>
                  <a:lnTo>
                    <a:pt x="872" y="2380"/>
                  </a:lnTo>
                  <a:lnTo>
                    <a:pt x="872" y="2388"/>
                  </a:lnTo>
                  <a:lnTo>
                    <a:pt x="873" y="2404"/>
                  </a:lnTo>
                  <a:lnTo>
                    <a:pt x="876" y="2422"/>
                  </a:lnTo>
                  <a:lnTo>
                    <a:pt x="879" y="2439"/>
                  </a:lnTo>
                  <a:lnTo>
                    <a:pt x="883" y="2457"/>
                  </a:lnTo>
                  <a:lnTo>
                    <a:pt x="883" y="2468"/>
                  </a:lnTo>
                  <a:lnTo>
                    <a:pt x="881" y="2477"/>
                  </a:lnTo>
                  <a:lnTo>
                    <a:pt x="878" y="2486"/>
                  </a:lnTo>
                  <a:lnTo>
                    <a:pt x="876" y="2493"/>
                  </a:lnTo>
                  <a:lnTo>
                    <a:pt x="868" y="2510"/>
                  </a:lnTo>
                  <a:lnTo>
                    <a:pt x="860" y="2528"/>
                  </a:lnTo>
                  <a:lnTo>
                    <a:pt x="858" y="2541"/>
                  </a:lnTo>
                  <a:lnTo>
                    <a:pt x="857" y="2551"/>
                  </a:lnTo>
                  <a:lnTo>
                    <a:pt x="857" y="2562"/>
                  </a:lnTo>
                  <a:lnTo>
                    <a:pt x="858" y="2575"/>
                  </a:lnTo>
                  <a:lnTo>
                    <a:pt x="858" y="2649"/>
                  </a:lnTo>
                  <a:lnTo>
                    <a:pt x="858" y="2663"/>
                  </a:lnTo>
                  <a:lnTo>
                    <a:pt x="859" y="2674"/>
                  </a:lnTo>
                  <a:lnTo>
                    <a:pt x="862" y="2685"/>
                  </a:lnTo>
                  <a:lnTo>
                    <a:pt x="862" y="2699"/>
                  </a:lnTo>
                  <a:lnTo>
                    <a:pt x="862" y="2714"/>
                  </a:lnTo>
                  <a:lnTo>
                    <a:pt x="858" y="2729"/>
                  </a:lnTo>
                  <a:lnTo>
                    <a:pt x="854" y="2742"/>
                  </a:lnTo>
                  <a:lnTo>
                    <a:pt x="849" y="2754"/>
                  </a:lnTo>
                  <a:lnTo>
                    <a:pt x="838" y="2779"/>
                  </a:lnTo>
                  <a:lnTo>
                    <a:pt x="825" y="2808"/>
                  </a:lnTo>
                  <a:lnTo>
                    <a:pt x="819" y="2823"/>
                  </a:lnTo>
                  <a:lnTo>
                    <a:pt x="815" y="2838"/>
                  </a:lnTo>
                  <a:lnTo>
                    <a:pt x="812" y="2852"/>
                  </a:lnTo>
                  <a:lnTo>
                    <a:pt x="809" y="2865"/>
                  </a:lnTo>
                  <a:lnTo>
                    <a:pt x="807" y="2878"/>
                  </a:lnTo>
                  <a:lnTo>
                    <a:pt x="805" y="2894"/>
                  </a:lnTo>
                  <a:lnTo>
                    <a:pt x="804" y="2909"/>
                  </a:lnTo>
                  <a:lnTo>
                    <a:pt x="804" y="2925"/>
                  </a:lnTo>
                  <a:lnTo>
                    <a:pt x="804" y="2932"/>
                  </a:lnTo>
                  <a:lnTo>
                    <a:pt x="805" y="2941"/>
                  </a:lnTo>
                  <a:lnTo>
                    <a:pt x="808" y="2950"/>
                  </a:lnTo>
                  <a:lnTo>
                    <a:pt x="810" y="2958"/>
                  </a:lnTo>
                  <a:lnTo>
                    <a:pt x="814" y="2964"/>
                  </a:lnTo>
                  <a:lnTo>
                    <a:pt x="819" y="2969"/>
                  </a:lnTo>
                  <a:lnTo>
                    <a:pt x="825" y="2971"/>
                  </a:lnTo>
                  <a:lnTo>
                    <a:pt x="833" y="2973"/>
                  </a:lnTo>
                  <a:lnTo>
                    <a:pt x="844" y="2973"/>
                  </a:lnTo>
                  <a:lnTo>
                    <a:pt x="854" y="2971"/>
                  </a:lnTo>
                  <a:lnTo>
                    <a:pt x="858" y="2970"/>
                  </a:lnTo>
                  <a:lnTo>
                    <a:pt x="863" y="2968"/>
                  </a:lnTo>
                  <a:lnTo>
                    <a:pt x="867" y="2965"/>
                  </a:lnTo>
                  <a:lnTo>
                    <a:pt x="871" y="2961"/>
                  </a:lnTo>
                  <a:lnTo>
                    <a:pt x="876" y="2953"/>
                  </a:lnTo>
                  <a:lnTo>
                    <a:pt x="881" y="2945"/>
                  </a:lnTo>
                  <a:lnTo>
                    <a:pt x="886" y="2939"/>
                  </a:lnTo>
                  <a:lnTo>
                    <a:pt x="893" y="2932"/>
                  </a:lnTo>
                  <a:lnTo>
                    <a:pt x="902" y="2926"/>
                  </a:lnTo>
                  <a:lnTo>
                    <a:pt x="911" y="2922"/>
                  </a:lnTo>
                  <a:lnTo>
                    <a:pt x="919" y="2919"/>
                  </a:lnTo>
                  <a:lnTo>
                    <a:pt x="930" y="2917"/>
                  </a:lnTo>
                  <a:lnTo>
                    <a:pt x="948" y="2915"/>
                  </a:lnTo>
                  <a:lnTo>
                    <a:pt x="970" y="2915"/>
                  </a:lnTo>
                  <a:lnTo>
                    <a:pt x="975" y="2915"/>
                  </a:lnTo>
                  <a:lnTo>
                    <a:pt x="980" y="2917"/>
                  </a:lnTo>
                  <a:lnTo>
                    <a:pt x="983" y="2920"/>
                  </a:lnTo>
                  <a:lnTo>
                    <a:pt x="989" y="2924"/>
                  </a:lnTo>
                  <a:lnTo>
                    <a:pt x="996" y="2931"/>
                  </a:lnTo>
                  <a:lnTo>
                    <a:pt x="1005" y="2939"/>
                  </a:lnTo>
                  <a:lnTo>
                    <a:pt x="1022" y="2946"/>
                  </a:lnTo>
                  <a:lnTo>
                    <a:pt x="1039" y="2953"/>
                  </a:lnTo>
                  <a:lnTo>
                    <a:pt x="1056" y="2958"/>
                  </a:lnTo>
                  <a:lnTo>
                    <a:pt x="1074" y="2965"/>
                  </a:lnTo>
                  <a:lnTo>
                    <a:pt x="1080" y="2969"/>
                  </a:lnTo>
                  <a:lnTo>
                    <a:pt x="1086" y="2974"/>
                  </a:lnTo>
                  <a:lnTo>
                    <a:pt x="1091" y="2979"/>
                  </a:lnTo>
                  <a:lnTo>
                    <a:pt x="1095" y="2985"/>
                  </a:lnTo>
                  <a:lnTo>
                    <a:pt x="1103" y="2996"/>
                  </a:lnTo>
                  <a:lnTo>
                    <a:pt x="1111" y="3010"/>
                  </a:lnTo>
                  <a:lnTo>
                    <a:pt x="1122" y="3020"/>
                  </a:lnTo>
                  <a:lnTo>
                    <a:pt x="1132" y="3030"/>
                  </a:lnTo>
                  <a:lnTo>
                    <a:pt x="1137" y="3035"/>
                  </a:lnTo>
                  <a:lnTo>
                    <a:pt x="1139" y="3040"/>
                  </a:lnTo>
                  <a:lnTo>
                    <a:pt x="1142" y="3047"/>
                  </a:lnTo>
                  <a:lnTo>
                    <a:pt x="1143" y="3054"/>
                  </a:lnTo>
                  <a:lnTo>
                    <a:pt x="1142" y="3057"/>
                  </a:lnTo>
                  <a:lnTo>
                    <a:pt x="1140" y="3060"/>
                  </a:lnTo>
                  <a:lnTo>
                    <a:pt x="1139" y="3063"/>
                  </a:lnTo>
                  <a:lnTo>
                    <a:pt x="1137" y="3065"/>
                  </a:lnTo>
                  <a:lnTo>
                    <a:pt x="1132" y="3070"/>
                  </a:lnTo>
                  <a:lnTo>
                    <a:pt x="1125" y="3074"/>
                  </a:lnTo>
                  <a:lnTo>
                    <a:pt x="1114" y="3088"/>
                  </a:lnTo>
                  <a:lnTo>
                    <a:pt x="1104" y="3102"/>
                  </a:lnTo>
                  <a:lnTo>
                    <a:pt x="1100" y="3108"/>
                  </a:lnTo>
                  <a:lnTo>
                    <a:pt x="1096" y="3114"/>
                  </a:lnTo>
                  <a:lnTo>
                    <a:pt x="1095" y="3121"/>
                  </a:lnTo>
                  <a:lnTo>
                    <a:pt x="1095" y="3127"/>
                  </a:lnTo>
                  <a:lnTo>
                    <a:pt x="1095" y="3141"/>
                  </a:lnTo>
                  <a:lnTo>
                    <a:pt x="1096" y="3156"/>
                  </a:lnTo>
                  <a:lnTo>
                    <a:pt x="1095" y="3163"/>
                  </a:lnTo>
                  <a:lnTo>
                    <a:pt x="1096" y="3171"/>
                  </a:lnTo>
                  <a:lnTo>
                    <a:pt x="1101" y="3176"/>
                  </a:lnTo>
                  <a:lnTo>
                    <a:pt x="1105" y="3181"/>
                  </a:lnTo>
                  <a:lnTo>
                    <a:pt x="1109" y="3186"/>
                  </a:lnTo>
                  <a:lnTo>
                    <a:pt x="1111" y="3191"/>
                  </a:lnTo>
                  <a:lnTo>
                    <a:pt x="1115" y="3203"/>
                  </a:lnTo>
                  <a:lnTo>
                    <a:pt x="1117" y="3217"/>
                  </a:lnTo>
                  <a:lnTo>
                    <a:pt x="1117" y="3225"/>
                  </a:lnTo>
                  <a:lnTo>
                    <a:pt x="1115" y="3232"/>
                  </a:lnTo>
                  <a:lnTo>
                    <a:pt x="1115" y="3236"/>
                  </a:lnTo>
                  <a:lnTo>
                    <a:pt x="1113" y="3240"/>
                  </a:lnTo>
                  <a:lnTo>
                    <a:pt x="1111" y="3242"/>
                  </a:lnTo>
                  <a:lnTo>
                    <a:pt x="1108" y="3245"/>
                  </a:lnTo>
                  <a:lnTo>
                    <a:pt x="1103" y="3249"/>
                  </a:lnTo>
                  <a:lnTo>
                    <a:pt x="1096" y="3250"/>
                  </a:lnTo>
                  <a:lnTo>
                    <a:pt x="1091" y="3251"/>
                  </a:lnTo>
                  <a:lnTo>
                    <a:pt x="1085" y="3251"/>
                  </a:lnTo>
                  <a:lnTo>
                    <a:pt x="1080" y="3251"/>
                  </a:lnTo>
                  <a:lnTo>
                    <a:pt x="1074" y="3252"/>
                  </a:lnTo>
                  <a:lnTo>
                    <a:pt x="1069" y="3255"/>
                  </a:lnTo>
                  <a:lnTo>
                    <a:pt x="1064" y="3259"/>
                  </a:lnTo>
                  <a:lnTo>
                    <a:pt x="1060" y="3264"/>
                  </a:lnTo>
                  <a:lnTo>
                    <a:pt x="1058" y="3269"/>
                  </a:lnTo>
                  <a:lnTo>
                    <a:pt x="1056" y="3274"/>
                  </a:lnTo>
                  <a:lnTo>
                    <a:pt x="1056" y="3280"/>
                  </a:lnTo>
                  <a:lnTo>
                    <a:pt x="1058" y="3291"/>
                  </a:lnTo>
                  <a:lnTo>
                    <a:pt x="1058" y="3305"/>
                  </a:lnTo>
                  <a:lnTo>
                    <a:pt x="1059" y="3308"/>
                  </a:lnTo>
                  <a:lnTo>
                    <a:pt x="1059" y="3310"/>
                  </a:lnTo>
                  <a:lnTo>
                    <a:pt x="1061" y="3311"/>
                  </a:lnTo>
                  <a:lnTo>
                    <a:pt x="1063" y="3313"/>
                  </a:lnTo>
                  <a:lnTo>
                    <a:pt x="1069" y="3315"/>
                  </a:lnTo>
                  <a:lnTo>
                    <a:pt x="1074" y="3318"/>
                  </a:lnTo>
                  <a:lnTo>
                    <a:pt x="1083" y="3321"/>
                  </a:lnTo>
                  <a:lnTo>
                    <a:pt x="1090" y="3326"/>
                  </a:lnTo>
                  <a:lnTo>
                    <a:pt x="1096" y="3331"/>
                  </a:lnTo>
                  <a:lnTo>
                    <a:pt x="1103" y="3339"/>
                  </a:lnTo>
                  <a:lnTo>
                    <a:pt x="1108" y="3353"/>
                  </a:lnTo>
                  <a:lnTo>
                    <a:pt x="1113" y="3367"/>
                  </a:lnTo>
                  <a:lnTo>
                    <a:pt x="1114" y="3373"/>
                  </a:lnTo>
                  <a:lnTo>
                    <a:pt x="1118" y="3377"/>
                  </a:lnTo>
                  <a:lnTo>
                    <a:pt x="1123" y="3380"/>
                  </a:lnTo>
                  <a:lnTo>
                    <a:pt x="1129" y="3382"/>
                  </a:lnTo>
                  <a:lnTo>
                    <a:pt x="1138" y="3380"/>
                  </a:lnTo>
                  <a:lnTo>
                    <a:pt x="1145" y="3379"/>
                  </a:lnTo>
                  <a:lnTo>
                    <a:pt x="1153" y="3377"/>
                  </a:lnTo>
                  <a:lnTo>
                    <a:pt x="1159" y="3373"/>
                  </a:lnTo>
                  <a:lnTo>
                    <a:pt x="1167" y="3370"/>
                  </a:lnTo>
                  <a:lnTo>
                    <a:pt x="1173" y="3368"/>
                  </a:lnTo>
                  <a:lnTo>
                    <a:pt x="1182" y="3367"/>
                  </a:lnTo>
                  <a:lnTo>
                    <a:pt x="1191" y="3365"/>
                  </a:lnTo>
                  <a:lnTo>
                    <a:pt x="1201" y="3367"/>
                  </a:lnTo>
                  <a:lnTo>
                    <a:pt x="1211" y="3370"/>
                  </a:lnTo>
                  <a:lnTo>
                    <a:pt x="1219" y="3375"/>
                  </a:lnTo>
                  <a:lnTo>
                    <a:pt x="1228" y="3380"/>
                  </a:lnTo>
                  <a:lnTo>
                    <a:pt x="1236" y="3387"/>
                  </a:lnTo>
                  <a:lnTo>
                    <a:pt x="1245" y="3392"/>
                  </a:lnTo>
                  <a:lnTo>
                    <a:pt x="1255" y="3395"/>
                  </a:lnTo>
                  <a:lnTo>
                    <a:pt x="1266" y="3398"/>
                  </a:lnTo>
                  <a:lnTo>
                    <a:pt x="1277" y="3400"/>
                  </a:lnTo>
                  <a:lnTo>
                    <a:pt x="1286" y="3405"/>
                  </a:lnTo>
                  <a:lnTo>
                    <a:pt x="1295" y="3410"/>
                  </a:lnTo>
                  <a:lnTo>
                    <a:pt x="1302" y="3419"/>
                  </a:lnTo>
                  <a:lnTo>
                    <a:pt x="1307" y="3428"/>
                  </a:lnTo>
                  <a:lnTo>
                    <a:pt x="1311" y="3437"/>
                  </a:lnTo>
                  <a:lnTo>
                    <a:pt x="1314" y="3441"/>
                  </a:lnTo>
                  <a:lnTo>
                    <a:pt x="1316" y="3444"/>
                  </a:lnTo>
                  <a:lnTo>
                    <a:pt x="1320" y="3446"/>
                  </a:lnTo>
                  <a:lnTo>
                    <a:pt x="1324" y="3447"/>
                  </a:lnTo>
                  <a:lnTo>
                    <a:pt x="1342" y="3447"/>
                  </a:lnTo>
                  <a:lnTo>
                    <a:pt x="1361" y="3446"/>
                  </a:lnTo>
                  <a:lnTo>
                    <a:pt x="1371" y="3447"/>
                  </a:lnTo>
                  <a:lnTo>
                    <a:pt x="1380" y="3449"/>
                  </a:lnTo>
                  <a:lnTo>
                    <a:pt x="1389" y="3454"/>
                  </a:lnTo>
                  <a:lnTo>
                    <a:pt x="1396" y="3461"/>
                  </a:lnTo>
                  <a:lnTo>
                    <a:pt x="1403" y="3467"/>
                  </a:lnTo>
                  <a:lnTo>
                    <a:pt x="1409" y="3476"/>
                  </a:lnTo>
                  <a:lnTo>
                    <a:pt x="1414" y="3485"/>
                  </a:lnTo>
                  <a:lnTo>
                    <a:pt x="1419" y="3493"/>
                  </a:lnTo>
                  <a:lnTo>
                    <a:pt x="1428" y="3516"/>
                  </a:lnTo>
                  <a:lnTo>
                    <a:pt x="1437" y="3536"/>
                  </a:lnTo>
                  <a:lnTo>
                    <a:pt x="1443" y="3545"/>
                  </a:lnTo>
                  <a:lnTo>
                    <a:pt x="1449" y="3551"/>
                  </a:lnTo>
                  <a:lnTo>
                    <a:pt x="1453" y="3554"/>
                  </a:lnTo>
                  <a:lnTo>
                    <a:pt x="1457" y="3556"/>
                  </a:lnTo>
                  <a:lnTo>
                    <a:pt x="1462" y="3557"/>
                  </a:lnTo>
                  <a:lnTo>
                    <a:pt x="1468" y="3557"/>
                  </a:lnTo>
                  <a:lnTo>
                    <a:pt x="1478" y="3555"/>
                  </a:lnTo>
                  <a:lnTo>
                    <a:pt x="1489" y="3552"/>
                  </a:lnTo>
                  <a:lnTo>
                    <a:pt x="1497" y="3552"/>
                  </a:lnTo>
                  <a:lnTo>
                    <a:pt x="1504" y="3555"/>
                  </a:lnTo>
                  <a:lnTo>
                    <a:pt x="1508" y="3556"/>
                  </a:lnTo>
                  <a:lnTo>
                    <a:pt x="1509" y="3560"/>
                  </a:lnTo>
                  <a:lnTo>
                    <a:pt x="1509" y="3562"/>
                  </a:lnTo>
                  <a:lnTo>
                    <a:pt x="1509" y="3566"/>
                  </a:lnTo>
                  <a:lnTo>
                    <a:pt x="1509" y="3574"/>
                  </a:lnTo>
                  <a:lnTo>
                    <a:pt x="1511" y="3582"/>
                  </a:lnTo>
                  <a:lnTo>
                    <a:pt x="1513" y="3589"/>
                  </a:lnTo>
                  <a:lnTo>
                    <a:pt x="1517" y="3594"/>
                  </a:lnTo>
                  <a:lnTo>
                    <a:pt x="1522" y="3597"/>
                  </a:lnTo>
                  <a:lnTo>
                    <a:pt x="1527" y="3601"/>
                  </a:lnTo>
                  <a:lnTo>
                    <a:pt x="1532" y="3605"/>
                  </a:lnTo>
                  <a:lnTo>
                    <a:pt x="1537" y="3609"/>
                  </a:lnTo>
                  <a:lnTo>
                    <a:pt x="1539" y="3614"/>
                  </a:lnTo>
                  <a:lnTo>
                    <a:pt x="1541" y="3620"/>
                  </a:lnTo>
                  <a:lnTo>
                    <a:pt x="1541" y="3671"/>
                  </a:lnTo>
                  <a:lnTo>
                    <a:pt x="1542" y="3679"/>
                  </a:lnTo>
                  <a:lnTo>
                    <a:pt x="1543" y="3685"/>
                  </a:lnTo>
                  <a:lnTo>
                    <a:pt x="1547" y="3690"/>
                  </a:lnTo>
                  <a:lnTo>
                    <a:pt x="1549" y="3695"/>
                  </a:lnTo>
                  <a:lnTo>
                    <a:pt x="1557" y="3707"/>
                  </a:lnTo>
                  <a:lnTo>
                    <a:pt x="1565" y="3719"/>
                  </a:lnTo>
                  <a:lnTo>
                    <a:pt x="1566" y="3728"/>
                  </a:lnTo>
                  <a:lnTo>
                    <a:pt x="1567" y="3737"/>
                  </a:lnTo>
                  <a:lnTo>
                    <a:pt x="1568" y="3740"/>
                  </a:lnTo>
                  <a:lnTo>
                    <a:pt x="1570" y="3744"/>
                  </a:lnTo>
                  <a:lnTo>
                    <a:pt x="1572" y="3748"/>
                  </a:lnTo>
                  <a:lnTo>
                    <a:pt x="1575" y="3752"/>
                  </a:lnTo>
                  <a:lnTo>
                    <a:pt x="1592" y="3757"/>
                  </a:lnTo>
                  <a:lnTo>
                    <a:pt x="1612" y="3761"/>
                  </a:lnTo>
                  <a:lnTo>
                    <a:pt x="1617" y="3764"/>
                  </a:lnTo>
                  <a:lnTo>
                    <a:pt x="1622" y="3769"/>
                  </a:lnTo>
                  <a:lnTo>
                    <a:pt x="1626" y="3774"/>
                  </a:lnTo>
                  <a:lnTo>
                    <a:pt x="1630" y="3779"/>
                  </a:lnTo>
                  <a:lnTo>
                    <a:pt x="1632" y="3784"/>
                  </a:lnTo>
                  <a:lnTo>
                    <a:pt x="1634" y="3791"/>
                  </a:lnTo>
                  <a:lnTo>
                    <a:pt x="1635" y="3797"/>
                  </a:lnTo>
                  <a:lnTo>
                    <a:pt x="1636" y="3804"/>
                  </a:lnTo>
                  <a:lnTo>
                    <a:pt x="1636" y="3837"/>
                  </a:lnTo>
                  <a:lnTo>
                    <a:pt x="1635" y="3850"/>
                  </a:lnTo>
                  <a:lnTo>
                    <a:pt x="1632" y="3860"/>
                  </a:lnTo>
                  <a:lnTo>
                    <a:pt x="1630" y="3871"/>
                  </a:lnTo>
                  <a:lnTo>
                    <a:pt x="1626" y="3882"/>
                  </a:lnTo>
                  <a:lnTo>
                    <a:pt x="1625" y="3891"/>
                  </a:lnTo>
                  <a:lnTo>
                    <a:pt x="1625" y="3899"/>
                  </a:lnTo>
                  <a:lnTo>
                    <a:pt x="1624" y="3902"/>
                  </a:lnTo>
                  <a:lnTo>
                    <a:pt x="1622" y="3905"/>
                  </a:lnTo>
                  <a:lnTo>
                    <a:pt x="1620" y="3909"/>
                  </a:lnTo>
                  <a:lnTo>
                    <a:pt x="1617" y="3911"/>
                  </a:lnTo>
                  <a:lnTo>
                    <a:pt x="1602" y="3922"/>
                  </a:lnTo>
                  <a:lnTo>
                    <a:pt x="1587" y="3930"/>
                  </a:lnTo>
                  <a:lnTo>
                    <a:pt x="1580" y="3932"/>
                  </a:lnTo>
                  <a:lnTo>
                    <a:pt x="1571" y="3935"/>
                  </a:lnTo>
                  <a:lnTo>
                    <a:pt x="1562" y="3936"/>
                  </a:lnTo>
                  <a:lnTo>
                    <a:pt x="1552" y="3936"/>
                  </a:lnTo>
                  <a:lnTo>
                    <a:pt x="1539" y="3935"/>
                  </a:lnTo>
                  <a:lnTo>
                    <a:pt x="1529" y="3934"/>
                  </a:lnTo>
                  <a:lnTo>
                    <a:pt x="1518" y="3931"/>
                  </a:lnTo>
                  <a:lnTo>
                    <a:pt x="1506" y="3930"/>
                  </a:lnTo>
                  <a:lnTo>
                    <a:pt x="1502" y="3931"/>
                  </a:lnTo>
                  <a:lnTo>
                    <a:pt x="1498" y="3932"/>
                  </a:lnTo>
                  <a:lnTo>
                    <a:pt x="1494" y="3936"/>
                  </a:lnTo>
                  <a:lnTo>
                    <a:pt x="1492" y="3940"/>
                  </a:lnTo>
                  <a:lnTo>
                    <a:pt x="1488" y="3949"/>
                  </a:lnTo>
                  <a:lnTo>
                    <a:pt x="1487" y="3959"/>
                  </a:lnTo>
                  <a:lnTo>
                    <a:pt x="1482" y="3975"/>
                  </a:lnTo>
                  <a:lnTo>
                    <a:pt x="1478" y="3990"/>
                  </a:lnTo>
                  <a:lnTo>
                    <a:pt x="1479" y="3994"/>
                  </a:lnTo>
                  <a:lnTo>
                    <a:pt x="1480" y="3998"/>
                  </a:lnTo>
                  <a:lnTo>
                    <a:pt x="1482" y="4000"/>
                  </a:lnTo>
                  <a:lnTo>
                    <a:pt x="1485" y="4003"/>
                  </a:lnTo>
                  <a:lnTo>
                    <a:pt x="1491" y="4006"/>
                  </a:lnTo>
                  <a:lnTo>
                    <a:pt x="1497" y="4012"/>
                  </a:lnTo>
                  <a:lnTo>
                    <a:pt x="1507" y="4023"/>
                  </a:lnTo>
                  <a:lnTo>
                    <a:pt x="1517" y="4032"/>
                  </a:lnTo>
                  <a:lnTo>
                    <a:pt x="1527" y="4040"/>
                  </a:lnTo>
                  <a:lnTo>
                    <a:pt x="1537" y="4053"/>
                  </a:lnTo>
                  <a:lnTo>
                    <a:pt x="1548" y="4068"/>
                  </a:lnTo>
                  <a:lnTo>
                    <a:pt x="1558" y="4083"/>
                  </a:lnTo>
                  <a:lnTo>
                    <a:pt x="1563" y="4089"/>
                  </a:lnTo>
                  <a:lnTo>
                    <a:pt x="1567" y="4094"/>
                  </a:lnTo>
                  <a:lnTo>
                    <a:pt x="1572" y="4099"/>
                  </a:lnTo>
                  <a:lnTo>
                    <a:pt x="1577" y="4104"/>
                  </a:lnTo>
                  <a:lnTo>
                    <a:pt x="1582" y="4109"/>
                  </a:lnTo>
                  <a:lnTo>
                    <a:pt x="1587" y="4112"/>
                  </a:lnTo>
                  <a:lnTo>
                    <a:pt x="1595" y="4103"/>
                  </a:lnTo>
                  <a:lnTo>
                    <a:pt x="1602" y="4091"/>
                  </a:lnTo>
                  <a:lnTo>
                    <a:pt x="1611" y="4091"/>
                  </a:lnTo>
                  <a:lnTo>
                    <a:pt x="1620" y="4087"/>
                  </a:lnTo>
                  <a:lnTo>
                    <a:pt x="1625" y="4082"/>
                  </a:lnTo>
                  <a:lnTo>
                    <a:pt x="1629" y="4076"/>
                  </a:lnTo>
                  <a:lnTo>
                    <a:pt x="1631" y="4070"/>
                  </a:lnTo>
                  <a:lnTo>
                    <a:pt x="1634" y="4064"/>
                  </a:lnTo>
                  <a:lnTo>
                    <a:pt x="1636" y="4050"/>
                  </a:lnTo>
                  <a:lnTo>
                    <a:pt x="1641" y="4035"/>
                  </a:lnTo>
                  <a:lnTo>
                    <a:pt x="1644" y="4030"/>
                  </a:lnTo>
                  <a:lnTo>
                    <a:pt x="1646" y="4025"/>
                  </a:lnTo>
                  <a:lnTo>
                    <a:pt x="1650" y="4022"/>
                  </a:lnTo>
                  <a:lnTo>
                    <a:pt x="1654" y="4019"/>
                  </a:lnTo>
                  <a:lnTo>
                    <a:pt x="1659" y="4017"/>
                  </a:lnTo>
                  <a:lnTo>
                    <a:pt x="1664" y="4014"/>
                  </a:lnTo>
                  <a:lnTo>
                    <a:pt x="1670" y="4014"/>
                  </a:lnTo>
                  <a:lnTo>
                    <a:pt x="1675" y="4013"/>
                  </a:lnTo>
                  <a:lnTo>
                    <a:pt x="1685" y="4018"/>
                  </a:lnTo>
                  <a:lnTo>
                    <a:pt x="1695" y="4024"/>
                  </a:lnTo>
                  <a:lnTo>
                    <a:pt x="1706" y="4024"/>
                  </a:lnTo>
                  <a:lnTo>
                    <a:pt x="1718" y="4023"/>
                  </a:lnTo>
                  <a:lnTo>
                    <a:pt x="1723" y="4022"/>
                  </a:lnTo>
                  <a:lnTo>
                    <a:pt x="1728" y="4022"/>
                  </a:lnTo>
                  <a:lnTo>
                    <a:pt x="1734" y="4022"/>
                  </a:lnTo>
                  <a:lnTo>
                    <a:pt x="1740" y="4023"/>
                  </a:lnTo>
                  <a:lnTo>
                    <a:pt x="1745" y="4024"/>
                  </a:lnTo>
                  <a:lnTo>
                    <a:pt x="1749" y="4027"/>
                  </a:lnTo>
                  <a:lnTo>
                    <a:pt x="1753" y="4029"/>
                  </a:lnTo>
                  <a:lnTo>
                    <a:pt x="1757" y="4033"/>
                  </a:lnTo>
                  <a:lnTo>
                    <a:pt x="1763" y="4039"/>
                  </a:lnTo>
                  <a:lnTo>
                    <a:pt x="1769" y="4047"/>
                  </a:lnTo>
                  <a:lnTo>
                    <a:pt x="1774" y="4054"/>
                  </a:lnTo>
                  <a:lnTo>
                    <a:pt x="1782" y="4060"/>
                  </a:lnTo>
                  <a:lnTo>
                    <a:pt x="1785" y="4063"/>
                  </a:lnTo>
                  <a:lnTo>
                    <a:pt x="1789" y="4064"/>
                  </a:lnTo>
                  <a:lnTo>
                    <a:pt x="1793" y="4065"/>
                  </a:lnTo>
                  <a:lnTo>
                    <a:pt x="1798" y="4067"/>
                  </a:lnTo>
                  <a:lnTo>
                    <a:pt x="1873" y="4067"/>
                  </a:lnTo>
                  <a:lnTo>
                    <a:pt x="1877" y="4067"/>
                  </a:lnTo>
                  <a:lnTo>
                    <a:pt x="1880" y="4068"/>
                  </a:lnTo>
                  <a:lnTo>
                    <a:pt x="1882" y="4070"/>
                  </a:lnTo>
                  <a:lnTo>
                    <a:pt x="1885" y="4073"/>
                  </a:lnTo>
                  <a:lnTo>
                    <a:pt x="1888" y="4081"/>
                  </a:lnTo>
                  <a:lnTo>
                    <a:pt x="1892" y="4087"/>
                  </a:lnTo>
                  <a:lnTo>
                    <a:pt x="1896" y="4093"/>
                  </a:lnTo>
                  <a:lnTo>
                    <a:pt x="1901" y="4097"/>
                  </a:lnTo>
                  <a:lnTo>
                    <a:pt x="1906" y="4101"/>
                  </a:lnTo>
                  <a:lnTo>
                    <a:pt x="1912" y="4103"/>
                  </a:lnTo>
                  <a:lnTo>
                    <a:pt x="1925" y="4106"/>
                  </a:lnTo>
                  <a:lnTo>
                    <a:pt x="1939" y="4108"/>
                  </a:lnTo>
                  <a:lnTo>
                    <a:pt x="1945" y="4109"/>
                  </a:lnTo>
                  <a:lnTo>
                    <a:pt x="1952" y="4111"/>
                  </a:lnTo>
                  <a:lnTo>
                    <a:pt x="1952" y="4111"/>
                  </a:lnTo>
                  <a:lnTo>
                    <a:pt x="1959" y="4099"/>
                  </a:lnTo>
                  <a:lnTo>
                    <a:pt x="1965" y="4087"/>
                  </a:lnTo>
                  <a:lnTo>
                    <a:pt x="1970" y="4076"/>
                  </a:lnTo>
                  <a:lnTo>
                    <a:pt x="1974" y="4064"/>
                  </a:lnTo>
                  <a:lnTo>
                    <a:pt x="1979" y="4053"/>
                  </a:lnTo>
                  <a:lnTo>
                    <a:pt x="1985" y="4043"/>
                  </a:lnTo>
                  <a:lnTo>
                    <a:pt x="1989" y="4039"/>
                  </a:lnTo>
                  <a:lnTo>
                    <a:pt x="1994" y="4035"/>
                  </a:lnTo>
                  <a:lnTo>
                    <a:pt x="1999" y="4032"/>
                  </a:lnTo>
                  <a:lnTo>
                    <a:pt x="2004" y="4029"/>
                  </a:lnTo>
                  <a:lnTo>
                    <a:pt x="2015" y="4025"/>
                  </a:lnTo>
                  <a:lnTo>
                    <a:pt x="2024" y="4023"/>
                  </a:lnTo>
                  <a:lnTo>
                    <a:pt x="2034" y="4022"/>
                  </a:lnTo>
                  <a:lnTo>
                    <a:pt x="2043" y="4020"/>
                  </a:lnTo>
                  <a:lnTo>
                    <a:pt x="2060" y="4020"/>
                  </a:lnTo>
                  <a:lnTo>
                    <a:pt x="2082" y="4022"/>
                  </a:lnTo>
                  <a:lnTo>
                    <a:pt x="2144" y="4022"/>
                  </a:lnTo>
                  <a:lnTo>
                    <a:pt x="2151" y="4020"/>
                  </a:lnTo>
                  <a:lnTo>
                    <a:pt x="2158" y="4020"/>
                  </a:lnTo>
                  <a:lnTo>
                    <a:pt x="2164" y="4018"/>
                  </a:lnTo>
                  <a:lnTo>
                    <a:pt x="2171" y="4015"/>
                  </a:lnTo>
                  <a:lnTo>
                    <a:pt x="2176" y="4013"/>
                  </a:lnTo>
                  <a:lnTo>
                    <a:pt x="2181" y="4009"/>
                  </a:lnTo>
                  <a:lnTo>
                    <a:pt x="2183" y="4004"/>
                  </a:lnTo>
                  <a:lnTo>
                    <a:pt x="2185" y="3998"/>
                  </a:lnTo>
                  <a:lnTo>
                    <a:pt x="2183" y="3989"/>
                  </a:lnTo>
                  <a:lnTo>
                    <a:pt x="2182" y="3983"/>
                  </a:lnTo>
                  <a:lnTo>
                    <a:pt x="2181" y="3975"/>
                  </a:lnTo>
                  <a:lnTo>
                    <a:pt x="2178" y="3969"/>
                  </a:lnTo>
                  <a:lnTo>
                    <a:pt x="2172" y="3956"/>
                  </a:lnTo>
                  <a:lnTo>
                    <a:pt x="2166" y="3941"/>
                  </a:lnTo>
                  <a:lnTo>
                    <a:pt x="2163" y="3932"/>
                  </a:lnTo>
                  <a:lnTo>
                    <a:pt x="2159" y="3922"/>
                  </a:lnTo>
                  <a:lnTo>
                    <a:pt x="2158" y="3919"/>
                  </a:lnTo>
                  <a:lnTo>
                    <a:pt x="2157" y="3915"/>
                  </a:lnTo>
                  <a:lnTo>
                    <a:pt x="2153" y="3911"/>
                  </a:lnTo>
                  <a:lnTo>
                    <a:pt x="2149" y="3907"/>
                  </a:lnTo>
                  <a:lnTo>
                    <a:pt x="2139" y="3900"/>
                  </a:lnTo>
                  <a:lnTo>
                    <a:pt x="2129" y="3894"/>
                  </a:lnTo>
                  <a:lnTo>
                    <a:pt x="2124" y="3889"/>
                  </a:lnTo>
                  <a:lnTo>
                    <a:pt x="2121" y="3885"/>
                  </a:lnTo>
                  <a:lnTo>
                    <a:pt x="2119" y="3880"/>
                  </a:lnTo>
                  <a:lnTo>
                    <a:pt x="2118" y="3873"/>
                  </a:lnTo>
                  <a:lnTo>
                    <a:pt x="2134" y="3855"/>
                  </a:lnTo>
                  <a:lnTo>
                    <a:pt x="2149" y="3836"/>
                  </a:lnTo>
                  <a:lnTo>
                    <a:pt x="2147" y="3825"/>
                  </a:lnTo>
                  <a:lnTo>
                    <a:pt x="2144" y="3813"/>
                  </a:lnTo>
                  <a:lnTo>
                    <a:pt x="2144" y="3804"/>
                  </a:lnTo>
                  <a:lnTo>
                    <a:pt x="2147" y="3796"/>
                  </a:lnTo>
                  <a:lnTo>
                    <a:pt x="2148" y="3787"/>
                  </a:lnTo>
                  <a:lnTo>
                    <a:pt x="2152" y="3779"/>
                  </a:lnTo>
                  <a:lnTo>
                    <a:pt x="2156" y="3772"/>
                  </a:lnTo>
                  <a:lnTo>
                    <a:pt x="2162" y="3767"/>
                  </a:lnTo>
                  <a:lnTo>
                    <a:pt x="2164" y="3764"/>
                  </a:lnTo>
                  <a:lnTo>
                    <a:pt x="2168" y="3763"/>
                  </a:lnTo>
                  <a:lnTo>
                    <a:pt x="2172" y="3762"/>
                  </a:lnTo>
                  <a:lnTo>
                    <a:pt x="2176" y="3762"/>
                  </a:lnTo>
                  <a:lnTo>
                    <a:pt x="2182" y="3763"/>
                  </a:lnTo>
                  <a:lnTo>
                    <a:pt x="2187" y="3764"/>
                  </a:lnTo>
                  <a:lnTo>
                    <a:pt x="2192" y="3768"/>
                  </a:lnTo>
                  <a:lnTo>
                    <a:pt x="2196" y="3772"/>
                  </a:lnTo>
                  <a:lnTo>
                    <a:pt x="2201" y="3774"/>
                  </a:lnTo>
                  <a:lnTo>
                    <a:pt x="2205" y="3778"/>
                  </a:lnTo>
                  <a:lnTo>
                    <a:pt x="2210" y="3779"/>
                  </a:lnTo>
                  <a:lnTo>
                    <a:pt x="2216" y="3781"/>
                  </a:lnTo>
                  <a:lnTo>
                    <a:pt x="2225" y="3779"/>
                  </a:lnTo>
                  <a:lnTo>
                    <a:pt x="2231" y="3778"/>
                  </a:lnTo>
                  <a:lnTo>
                    <a:pt x="2238" y="3774"/>
                  </a:lnTo>
                  <a:lnTo>
                    <a:pt x="2243" y="3771"/>
                  </a:lnTo>
                  <a:lnTo>
                    <a:pt x="2255" y="3761"/>
                  </a:lnTo>
                  <a:lnTo>
                    <a:pt x="2265" y="3749"/>
                  </a:lnTo>
                  <a:lnTo>
                    <a:pt x="2275" y="3737"/>
                  </a:lnTo>
                  <a:lnTo>
                    <a:pt x="2286" y="3727"/>
                  </a:lnTo>
                  <a:lnTo>
                    <a:pt x="2291" y="3723"/>
                  </a:lnTo>
                  <a:lnTo>
                    <a:pt x="2299" y="3720"/>
                  </a:lnTo>
                  <a:lnTo>
                    <a:pt x="2306" y="3718"/>
                  </a:lnTo>
                  <a:lnTo>
                    <a:pt x="2314" y="3717"/>
                  </a:lnTo>
                  <a:lnTo>
                    <a:pt x="2325" y="3720"/>
                  </a:lnTo>
                  <a:lnTo>
                    <a:pt x="2335" y="3725"/>
                  </a:lnTo>
                  <a:lnTo>
                    <a:pt x="2341" y="3710"/>
                  </a:lnTo>
                  <a:lnTo>
                    <a:pt x="2346" y="3697"/>
                  </a:lnTo>
                  <a:lnTo>
                    <a:pt x="2350" y="3690"/>
                  </a:lnTo>
                  <a:lnTo>
                    <a:pt x="2354" y="3684"/>
                  </a:lnTo>
                  <a:lnTo>
                    <a:pt x="2360" y="3679"/>
                  </a:lnTo>
                  <a:lnTo>
                    <a:pt x="2366" y="3675"/>
                  </a:lnTo>
                  <a:lnTo>
                    <a:pt x="2379" y="3670"/>
                  </a:lnTo>
                  <a:lnTo>
                    <a:pt x="2393" y="3666"/>
                  </a:lnTo>
                  <a:lnTo>
                    <a:pt x="2407" y="3664"/>
                  </a:lnTo>
                  <a:lnTo>
                    <a:pt x="2419" y="3661"/>
                  </a:lnTo>
                  <a:lnTo>
                    <a:pt x="2425" y="3659"/>
                  </a:lnTo>
                  <a:lnTo>
                    <a:pt x="2430" y="3658"/>
                  </a:lnTo>
                  <a:lnTo>
                    <a:pt x="2436" y="3655"/>
                  </a:lnTo>
                  <a:lnTo>
                    <a:pt x="2441" y="3651"/>
                  </a:lnTo>
                  <a:lnTo>
                    <a:pt x="2444" y="3648"/>
                  </a:lnTo>
                  <a:lnTo>
                    <a:pt x="2447" y="3644"/>
                  </a:lnTo>
                  <a:lnTo>
                    <a:pt x="2448" y="3639"/>
                  </a:lnTo>
                  <a:lnTo>
                    <a:pt x="2448" y="3633"/>
                  </a:lnTo>
                  <a:lnTo>
                    <a:pt x="2448" y="3624"/>
                  </a:lnTo>
                  <a:lnTo>
                    <a:pt x="2444" y="3618"/>
                  </a:lnTo>
                  <a:lnTo>
                    <a:pt x="2441" y="3611"/>
                  </a:lnTo>
                  <a:lnTo>
                    <a:pt x="2436" y="3605"/>
                  </a:lnTo>
                  <a:lnTo>
                    <a:pt x="2430" y="3599"/>
                  </a:lnTo>
                  <a:lnTo>
                    <a:pt x="2427" y="3592"/>
                  </a:lnTo>
                  <a:lnTo>
                    <a:pt x="2423" y="3585"/>
                  </a:lnTo>
                  <a:lnTo>
                    <a:pt x="2422" y="3577"/>
                  </a:lnTo>
                  <a:lnTo>
                    <a:pt x="2423" y="3569"/>
                  </a:lnTo>
                  <a:lnTo>
                    <a:pt x="2424" y="3561"/>
                  </a:lnTo>
                  <a:lnTo>
                    <a:pt x="2427" y="3555"/>
                  </a:lnTo>
                  <a:lnTo>
                    <a:pt x="2430" y="3549"/>
                  </a:lnTo>
                  <a:lnTo>
                    <a:pt x="2438" y="3536"/>
                  </a:lnTo>
                  <a:lnTo>
                    <a:pt x="2447" y="3526"/>
                  </a:lnTo>
                  <a:lnTo>
                    <a:pt x="2457" y="3515"/>
                  </a:lnTo>
                  <a:lnTo>
                    <a:pt x="2464" y="3502"/>
                  </a:lnTo>
                  <a:lnTo>
                    <a:pt x="2468" y="3496"/>
                  </a:lnTo>
                  <a:lnTo>
                    <a:pt x="2471" y="3490"/>
                  </a:lnTo>
                  <a:lnTo>
                    <a:pt x="2472" y="3482"/>
                  </a:lnTo>
                  <a:lnTo>
                    <a:pt x="2472" y="3474"/>
                  </a:lnTo>
                  <a:lnTo>
                    <a:pt x="2472" y="3466"/>
                  </a:lnTo>
                  <a:lnTo>
                    <a:pt x="2469" y="3458"/>
                  </a:lnTo>
                  <a:lnTo>
                    <a:pt x="2466" y="3452"/>
                  </a:lnTo>
                  <a:lnTo>
                    <a:pt x="2462" y="3447"/>
                  </a:lnTo>
                  <a:lnTo>
                    <a:pt x="2452" y="3436"/>
                  </a:lnTo>
                  <a:lnTo>
                    <a:pt x="2441" y="3423"/>
                  </a:lnTo>
                  <a:lnTo>
                    <a:pt x="2434" y="3416"/>
                  </a:lnTo>
                  <a:lnTo>
                    <a:pt x="2428" y="3407"/>
                  </a:lnTo>
                  <a:lnTo>
                    <a:pt x="2424" y="3398"/>
                  </a:lnTo>
                  <a:lnTo>
                    <a:pt x="2420" y="3389"/>
                  </a:lnTo>
                  <a:lnTo>
                    <a:pt x="2418" y="3379"/>
                  </a:lnTo>
                  <a:lnTo>
                    <a:pt x="2415" y="3370"/>
                  </a:lnTo>
                  <a:lnTo>
                    <a:pt x="2414" y="3359"/>
                  </a:lnTo>
                  <a:lnTo>
                    <a:pt x="2414" y="3348"/>
                  </a:lnTo>
                  <a:lnTo>
                    <a:pt x="2414" y="3338"/>
                  </a:lnTo>
                  <a:lnTo>
                    <a:pt x="2415" y="3328"/>
                  </a:lnTo>
                  <a:lnTo>
                    <a:pt x="2418" y="3319"/>
                  </a:lnTo>
                  <a:lnTo>
                    <a:pt x="2420" y="3310"/>
                  </a:lnTo>
                  <a:lnTo>
                    <a:pt x="2425" y="3293"/>
                  </a:lnTo>
                  <a:lnTo>
                    <a:pt x="2430" y="3272"/>
                  </a:lnTo>
                  <a:lnTo>
                    <a:pt x="2438" y="3282"/>
                  </a:lnTo>
                  <a:lnTo>
                    <a:pt x="2444" y="3293"/>
                  </a:lnTo>
                  <a:lnTo>
                    <a:pt x="2449" y="3303"/>
                  </a:lnTo>
                  <a:lnTo>
                    <a:pt x="2454" y="3314"/>
                  </a:lnTo>
                  <a:lnTo>
                    <a:pt x="2459" y="3323"/>
                  </a:lnTo>
                  <a:lnTo>
                    <a:pt x="2467" y="3330"/>
                  </a:lnTo>
                  <a:lnTo>
                    <a:pt x="2471" y="3333"/>
                  </a:lnTo>
                  <a:lnTo>
                    <a:pt x="2474" y="3335"/>
                  </a:lnTo>
                  <a:lnTo>
                    <a:pt x="2479" y="3336"/>
                  </a:lnTo>
                  <a:lnTo>
                    <a:pt x="2486" y="3336"/>
                  </a:lnTo>
                  <a:lnTo>
                    <a:pt x="2489" y="3336"/>
                  </a:lnTo>
                  <a:lnTo>
                    <a:pt x="2492" y="3335"/>
                  </a:lnTo>
                  <a:lnTo>
                    <a:pt x="2494" y="3334"/>
                  </a:lnTo>
                  <a:lnTo>
                    <a:pt x="2496" y="3331"/>
                  </a:lnTo>
                  <a:lnTo>
                    <a:pt x="2500" y="3326"/>
                  </a:lnTo>
                  <a:lnTo>
                    <a:pt x="2501" y="3320"/>
                  </a:lnTo>
                  <a:lnTo>
                    <a:pt x="2502" y="3305"/>
                  </a:lnTo>
                  <a:lnTo>
                    <a:pt x="2502" y="3290"/>
                  </a:lnTo>
                  <a:lnTo>
                    <a:pt x="2584" y="3281"/>
                  </a:lnTo>
                  <a:lnTo>
                    <a:pt x="2584" y="3281"/>
                  </a:lnTo>
                  <a:lnTo>
                    <a:pt x="2594" y="3270"/>
                  </a:lnTo>
                  <a:lnTo>
                    <a:pt x="2602" y="3261"/>
                  </a:lnTo>
                  <a:lnTo>
                    <a:pt x="2612" y="3254"/>
                  </a:lnTo>
                  <a:lnTo>
                    <a:pt x="2624" y="3244"/>
                  </a:lnTo>
                  <a:lnTo>
                    <a:pt x="2639" y="3232"/>
                  </a:lnTo>
                  <a:lnTo>
                    <a:pt x="2654" y="3222"/>
                  </a:lnTo>
                  <a:lnTo>
                    <a:pt x="2661" y="3217"/>
                  </a:lnTo>
                  <a:lnTo>
                    <a:pt x="2666" y="3211"/>
                  </a:lnTo>
                  <a:lnTo>
                    <a:pt x="2668" y="3207"/>
                  </a:lnTo>
                  <a:lnTo>
                    <a:pt x="2669" y="3203"/>
                  </a:lnTo>
                  <a:lnTo>
                    <a:pt x="2670" y="3200"/>
                  </a:lnTo>
                  <a:lnTo>
                    <a:pt x="2670" y="3195"/>
                  </a:lnTo>
                  <a:lnTo>
                    <a:pt x="2670" y="3183"/>
                  </a:lnTo>
                  <a:lnTo>
                    <a:pt x="2668" y="3175"/>
                  </a:lnTo>
                  <a:lnTo>
                    <a:pt x="2665" y="3165"/>
                  </a:lnTo>
                  <a:lnTo>
                    <a:pt x="2663" y="3156"/>
                  </a:lnTo>
                  <a:lnTo>
                    <a:pt x="2660" y="3147"/>
                  </a:lnTo>
                  <a:lnTo>
                    <a:pt x="2658" y="3138"/>
                  </a:lnTo>
                  <a:lnTo>
                    <a:pt x="2655" y="3128"/>
                  </a:lnTo>
                  <a:lnTo>
                    <a:pt x="2655" y="3117"/>
                  </a:lnTo>
                  <a:lnTo>
                    <a:pt x="2655" y="3098"/>
                  </a:lnTo>
                  <a:lnTo>
                    <a:pt x="2655" y="3079"/>
                  </a:lnTo>
                  <a:lnTo>
                    <a:pt x="2656" y="3063"/>
                  </a:lnTo>
                  <a:lnTo>
                    <a:pt x="2659" y="3047"/>
                  </a:lnTo>
                  <a:lnTo>
                    <a:pt x="2663" y="3030"/>
                  </a:lnTo>
                  <a:lnTo>
                    <a:pt x="2666" y="3014"/>
                  </a:lnTo>
                  <a:lnTo>
                    <a:pt x="2673" y="2998"/>
                  </a:lnTo>
                  <a:lnTo>
                    <a:pt x="2681" y="2980"/>
                  </a:lnTo>
                  <a:lnTo>
                    <a:pt x="2694" y="2955"/>
                  </a:lnTo>
                  <a:lnTo>
                    <a:pt x="2707" y="2934"/>
                  </a:lnTo>
                  <a:lnTo>
                    <a:pt x="2712" y="2922"/>
                  </a:lnTo>
                  <a:lnTo>
                    <a:pt x="2715" y="2911"/>
                  </a:lnTo>
                  <a:lnTo>
                    <a:pt x="2718" y="2899"/>
                  </a:lnTo>
                  <a:lnTo>
                    <a:pt x="2718" y="2885"/>
                  </a:lnTo>
                  <a:lnTo>
                    <a:pt x="2718" y="2881"/>
                  </a:lnTo>
                  <a:lnTo>
                    <a:pt x="2717" y="2877"/>
                  </a:lnTo>
                  <a:lnTo>
                    <a:pt x="2715" y="2875"/>
                  </a:lnTo>
                  <a:lnTo>
                    <a:pt x="2713" y="2872"/>
                  </a:lnTo>
                  <a:lnTo>
                    <a:pt x="2707" y="2870"/>
                  </a:lnTo>
                  <a:lnTo>
                    <a:pt x="2698" y="2867"/>
                  </a:lnTo>
                  <a:lnTo>
                    <a:pt x="2689" y="2867"/>
                  </a:lnTo>
                  <a:lnTo>
                    <a:pt x="2680" y="2866"/>
                  </a:lnTo>
                  <a:lnTo>
                    <a:pt x="2671" y="2863"/>
                  </a:lnTo>
                  <a:lnTo>
                    <a:pt x="2663" y="2861"/>
                  </a:lnTo>
                  <a:lnTo>
                    <a:pt x="2658" y="2857"/>
                  </a:lnTo>
                  <a:lnTo>
                    <a:pt x="2654" y="2855"/>
                  </a:lnTo>
                  <a:lnTo>
                    <a:pt x="2651" y="2851"/>
                  </a:lnTo>
                  <a:lnTo>
                    <a:pt x="2648" y="2847"/>
                  </a:lnTo>
                  <a:lnTo>
                    <a:pt x="2645" y="2837"/>
                  </a:lnTo>
                  <a:lnTo>
                    <a:pt x="2643" y="2827"/>
                  </a:lnTo>
                  <a:lnTo>
                    <a:pt x="2644" y="2804"/>
                  </a:lnTo>
                  <a:lnTo>
                    <a:pt x="2644" y="2782"/>
                  </a:lnTo>
                  <a:lnTo>
                    <a:pt x="2644" y="2756"/>
                  </a:lnTo>
                  <a:lnTo>
                    <a:pt x="2643" y="2732"/>
                  </a:lnTo>
                  <a:lnTo>
                    <a:pt x="2644" y="2720"/>
                  </a:lnTo>
                  <a:lnTo>
                    <a:pt x="2646" y="2709"/>
                  </a:lnTo>
                  <a:lnTo>
                    <a:pt x="2650" y="2698"/>
                  </a:lnTo>
                  <a:lnTo>
                    <a:pt x="2655" y="2686"/>
                  </a:lnTo>
                  <a:lnTo>
                    <a:pt x="2659" y="2679"/>
                  </a:lnTo>
                  <a:lnTo>
                    <a:pt x="2665" y="2674"/>
                  </a:lnTo>
                  <a:lnTo>
                    <a:pt x="2670" y="2670"/>
                  </a:lnTo>
                  <a:lnTo>
                    <a:pt x="2678" y="2666"/>
                  </a:lnTo>
                  <a:lnTo>
                    <a:pt x="2692" y="2661"/>
                  </a:lnTo>
                  <a:lnTo>
                    <a:pt x="2708" y="2654"/>
                  </a:lnTo>
                  <a:lnTo>
                    <a:pt x="2715" y="2650"/>
                  </a:lnTo>
                  <a:lnTo>
                    <a:pt x="2723" y="2645"/>
                  </a:lnTo>
                  <a:lnTo>
                    <a:pt x="2729" y="2640"/>
                  </a:lnTo>
                  <a:lnTo>
                    <a:pt x="2734" y="2634"/>
                  </a:lnTo>
                  <a:lnTo>
                    <a:pt x="2747" y="2623"/>
                  </a:lnTo>
                  <a:lnTo>
                    <a:pt x="2761" y="2612"/>
                  </a:lnTo>
                  <a:lnTo>
                    <a:pt x="2773" y="2606"/>
                  </a:lnTo>
                  <a:lnTo>
                    <a:pt x="2786" y="2602"/>
                  </a:lnTo>
                  <a:lnTo>
                    <a:pt x="2791" y="2600"/>
                  </a:lnTo>
                  <a:lnTo>
                    <a:pt x="2797" y="2597"/>
                  </a:lnTo>
                  <a:lnTo>
                    <a:pt x="2801" y="2594"/>
                  </a:lnTo>
                  <a:lnTo>
                    <a:pt x="2806" y="2589"/>
                  </a:lnTo>
                  <a:lnTo>
                    <a:pt x="2813" y="2576"/>
                  </a:lnTo>
                  <a:lnTo>
                    <a:pt x="2818" y="2565"/>
                  </a:lnTo>
                  <a:lnTo>
                    <a:pt x="2822" y="2553"/>
                  </a:lnTo>
                  <a:lnTo>
                    <a:pt x="2826" y="2542"/>
                  </a:lnTo>
                  <a:lnTo>
                    <a:pt x="2830" y="2518"/>
                  </a:lnTo>
                  <a:lnTo>
                    <a:pt x="2832" y="2491"/>
                  </a:lnTo>
                  <a:lnTo>
                    <a:pt x="2842" y="2493"/>
                  </a:lnTo>
                  <a:lnTo>
                    <a:pt x="2858" y="2503"/>
                  </a:lnTo>
                  <a:lnTo>
                    <a:pt x="2875" y="2512"/>
                  </a:lnTo>
                  <a:lnTo>
                    <a:pt x="2879" y="2516"/>
                  </a:lnTo>
                  <a:lnTo>
                    <a:pt x="2881" y="2521"/>
                  </a:lnTo>
                  <a:lnTo>
                    <a:pt x="2884" y="2523"/>
                  </a:lnTo>
                  <a:lnTo>
                    <a:pt x="2885" y="2526"/>
                  </a:lnTo>
                  <a:lnTo>
                    <a:pt x="2887" y="2527"/>
                  </a:lnTo>
                  <a:lnTo>
                    <a:pt x="2890" y="2527"/>
                  </a:lnTo>
                  <a:lnTo>
                    <a:pt x="2902" y="2526"/>
                  </a:lnTo>
                  <a:lnTo>
                    <a:pt x="2914" y="2523"/>
                  </a:lnTo>
                  <a:lnTo>
                    <a:pt x="2924" y="2518"/>
                  </a:lnTo>
                  <a:lnTo>
                    <a:pt x="2934" y="2512"/>
                  </a:lnTo>
                  <a:lnTo>
                    <a:pt x="2951" y="2496"/>
                  </a:lnTo>
                  <a:lnTo>
                    <a:pt x="2970" y="2477"/>
                  </a:lnTo>
                  <a:lnTo>
                    <a:pt x="2975" y="2473"/>
                  </a:lnTo>
                  <a:lnTo>
                    <a:pt x="2981" y="2469"/>
                  </a:lnTo>
                  <a:lnTo>
                    <a:pt x="2988" y="2467"/>
                  </a:lnTo>
                  <a:lnTo>
                    <a:pt x="2994" y="2466"/>
                  </a:lnTo>
                  <a:lnTo>
                    <a:pt x="3009" y="2463"/>
                  </a:lnTo>
                  <a:lnTo>
                    <a:pt x="3023" y="2461"/>
                  </a:lnTo>
                  <a:lnTo>
                    <a:pt x="3037" y="2458"/>
                  </a:lnTo>
                  <a:lnTo>
                    <a:pt x="3047" y="2454"/>
                  </a:lnTo>
                  <a:lnTo>
                    <a:pt x="3050" y="2451"/>
                  </a:lnTo>
                  <a:lnTo>
                    <a:pt x="3054" y="2447"/>
                  </a:lnTo>
                  <a:lnTo>
                    <a:pt x="3055" y="2442"/>
                  </a:lnTo>
                  <a:lnTo>
                    <a:pt x="3057" y="2436"/>
                  </a:lnTo>
                  <a:lnTo>
                    <a:pt x="3055" y="2424"/>
                  </a:lnTo>
                  <a:lnTo>
                    <a:pt x="3053" y="2417"/>
                  </a:lnTo>
                  <a:lnTo>
                    <a:pt x="3049" y="2408"/>
                  </a:lnTo>
                  <a:lnTo>
                    <a:pt x="3047" y="2398"/>
                  </a:lnTo>
                  <a:lnTo>
                    <a:pt x="3040" y="2400"/>
                  </a:lnTo>
                  <a:lnTo>
                    <a:pt x="3035" y="2403"/>
                  </a:lnTo>
                  <a:lnTo>
                    <a:pt x="3030" y="2405"/>
                  </a:lnTo>
                  <a:lnTo>
                    <a:pt x="3025" y="2409"/>
                  </a:lnTo>
                  <a:lnTo>
                    <a:pt x="3017" y="2417"/>
                  </a:lnTo>
                  <a:lnTo>
                    <a:pt x="3010" y="2426"/>
                  </a:lnTo>
                  <a:lnTo>
                    <a:pt x="3002" y="2434"/>
                  </a:lnTo>
                  <a:lnTo>
                    <a:pt x="2994" y="2442"/>
                  </a:lnTo>
                  <a:lnTo>
                    <a:pt x="2989" y="2444"/>
                  </a:lnTo>
                  <a:lnTo>
                    <a:pt x="2984" y="2447"/>
                  </a:lnTo>
                  <a:lnTo>
                    <a:pt x="2979" y="2448"/>
                  </a:lnTo>
                  <a:lnTo>
                    <a:pt x="2973" y="2448"/>
                  </a:lnTo>
                  <a:lnTo>
                    <a:pt x="2969" y="2448"/>
                  </a:lnTo>
                  <a:lnTo>
                    <a:pt x="2965" y="2446"/>
                  </a:lnTo>
                  <a:lnTo>
                    <a:pt x="2964" y="2443"/>
                  </a:lnTo>
                  <a:lnTo>
                    <a:pt x="2961" y="2441"/>
                  </a:lnTo>
                  <a:lnTo>
                    <a:pt x="2958" y="2433"/>
                  </a:lnTo>
                  <a:lnTo>
                    <a:pt x="2954" y="2427"/>
                  </a:lnTo>
                  <a:lnTo>
                    <a:pt x="2945" y="2417"/>
                  </a:lnTo>
                  <a:lnTo>
                    <a:pt x="2938" y="2408"/>
                  </a:lnTo>
                  <a:lnTo>
                    <a:pt x="2935" y="2403"/>
                  </a:lnTo>
                  <a:lnTo>
                    <a:pt x="2932" y="2398"/>
                  </a:lnTo>
                  <a:lnTo>
                    <a:pt x="2930" y="2392"/>
                  </a:lnTo>
                  <a:lnTo>
                    <a:pt x="2930" y="2385"/>
                  </a:lnTo>
                  <a:lnTo>
                    <a:pt x="2930" y="2331"/>
                  </a:lnTo>
                  <a:lnTo>
                    <a:pt x="2929" y="2323"/>
                  </a:lnTo>
                  <a:lnTo>
                    <a:pt x="2927" y="2314"/>
                  </a:lnTo>
                  <a:lnTo>
                    <a:pt x="2925" y="2306"/>
                  </a:lnTo>
                  <a:lnTo>
                    <a:pt x="2921" y="2299"/>
                  </a:lnTo>
                  <a:lnTo>
                    <a:pt x="2916" y="2294"/>
                  </a:lnTo>
                  <a:lnTo>
                    <a:pt x="2910" y="2289"/>
                  </a:lnTo>
                  <a:lnTo>
                    <a:pt x="2902" y="2285"/>
                  </a:lnTo>
                  <a:lnTo>
                    <a:pt x="2895" y="2284"/>
                  </a:lnTo>
                  <a:lnTo>
                    <a:pt x="2881" y="2285"/>
                  </a:lnTo>
                  <a:lnTo>
                    <a:pt x="2867" y="2287"/>
                  </a:lnTo>
                  <a:lnTo>
                    <a:pt x="2867" y="2218"/>
                  </a:lnTo>
                  <a:lnTo>
                    <a:pt x="2850" y="2217"/>
                  </a:lnTo>
                  <a:lnTo>
                    <a:pt x="2832" y="2215"/>
                  </a:lnTo>
                  <a:lnTo>
                    <a:pt x="2825" y="2212"/>
                  </a:lnTo>
                  <a:lnTo>
                    <a:pt x="2818" y="2208"/>
                  </a:lnTo>
                  <a:lnTo>
                    <a:pt x="2817" y="2205"/>
                  </a:lnTo>
                  <a:lnTo>
                    <a:pt x="2815" y="2202"/>
                  </a:lnTo>
                  <a:lnTo>
                    <a:pt x="2813" y="2198"/>
                  </a:lnTo>
                  <a:lnTo>
                    <a:pt x="2813" y="2195"/>
                  </a:lnTo>
                  <a:lnTo>
                    <a:pt x="2815" y="2186"/>
                  </a:lnTo>
                  <a:lnTo>
                    <a:pt x="2817" y="2178"/>
                  </a:lnTo>
                  <a:lnTo>
                    <a:pt x="2821" y="2172"/>
                  </a:lnTo>
                  <a:lnTo>
                    <a:pt x="2826" y="2166"/>
                  </a:lnTo>
                  <a:lnTo>
                    <a:pt x="2832" y="2161"/>
                  </a:lnTo>
                  <a:lnTo>
                    <a:pt x="2840" y="2157"/>
                  </a:lnTo>
                  <a:lnTo>
                    <a:pt x="2847" y="2154"/>
                  </a:lnTo>
                  <a:lnTo>
                    <a:pt x="2856" y="2152"/>
                  </a:lnTo>
                  <a:lnTo>
                    <a:pt x="2866" y="2152"/>
                  </a:lnTo>
                  <a:lnTo>
                    <a:pt x="2875" y="2152"/>
                  </a:lnTo>
                  <a:lnTo>
                    <a:pt x="2880" y="2152"/>
                  </a:lnTo>
                  <a:lnTo>
                    <a:pt x="2884" y="2152"/>
                  </a:lnTo>
                  <a:lnTo>
                    <a:pt x="2887" y="2149"/>
                  </a:lnTo>
                  <a:lnTo>
                    <a:pt x="2890" y="2147"/>
                  </a:lnTo>
                  <a:lnTo>
                    <a:pt x="2899" y="2132"/>
                  </a:lnTo>
                  <a:lnTo>
                    <a:pt x="2905" y="2118"/>
                  </a:lnTo>
                  <a:lnTo>
                    <a:pt x="2907" y="2111"/>
                  </a:lnTo>
                  <a:lnTo>
                    <a:pt x="2911" y="2104"/>
                  </a:lnTo>
                  <a:lnTo>
                    <a:pt x="2916" y="2098"/>
                  </a:lnTo>
                  <a:lnTo>
                    <a:pt x="2922" y="2092"/>
                  </a:lnTo>
                  <a:lnTo>
                    <a:pt x="2931" y="2083"/>
                  </a:lnTo>
                  <a:lnTo>
                    <a:pt x="2940" y="2075"/>
                  </a:lnTo>
                  <a:lnTo>
                    <a:pt x="2944" y="2072"/>
                  </a:lnTo>
                  <a:lnTo>
                    <a:pt x="2946" y="2067"/>
                  </a:lnTo>
                  <a:lnTo>
                    <a:pt x="2948" y="2062"/>
                  </a:lnTo>
                  <a:lnTo>
                    <a:pt x="2949" y="2055"/>
                  </a:lnTo>
                  <a:lnTo>
                    <a:pt x="2948" y="2050"/>
                  </a:lnTo>
                  <a:lnTo>
                    <a:pt x="2946" y="2045"/>
                  </a:lnTo>
                  <a:lnTo>
                    <a:pt x="2945" y="2042"/>
                  </a:lnTo>
                  <a:lnTo>
                    <a:pt x="2943" y="2038"/>
                  </a:lnTo>
                  <a:lnTo>
                    <a:pt x="2936" y="2032"/>
                  </a:lnTo>
                  <a:lnTo>
                    <a:pt x="2930" y="2024"/>
                  </a:lnTo>
                  <a:lnTo>
                    <a:pt x="2922" y="2018"/>
                  </a:lnTo>
                  <a:lnTo>
                    <a:pt x="2917" y="2011"/>
                  </a:lnTo>
                  <a:lnTo>
                    <a:pt x="2915" y="2008"/>
                  </a:lnTo>
                  <a:lnTo>
                    <a:pt x="2912" y="2003"/>
                  </a:lnTo>
                  <a:lnTo>
                    <a:pt x="2911" y="1999"/>
                  </a:lnTo>
                  <a:lnTo>
                    <a:pt x="2911" y="1994"/>
                  </a:lnTo>
                  <a:lnTo>
                    <a:pt x="2912" y="1986"/>
                  </a:lnTo>
                  <a:lnTo>
                    <a:pt x="2915" y="1981"/>
                  </a:lnTo>
                  <a:lnTo>
                    <a:pt x="2917" y="1976"/>
                  </a:lnTo>
                  <a:lnTo>
                    <a:pt x="2922" y="1973"/>
                  </a:lnTo>
                  <a:lnTo>
                    <a:pt x="2934" y="1968"/>
                  </a:lnTo>
                  <a:lnTo>
                    <a:pt x="2948" y="1964"/>
                  </a:lnTo>
                  <a:lnTo>
                    <a:pt x="2963" y="1960"/>
                  </a:lnTo>
                  <a:lnTo>
                    <a:pt x="2978" y="1956"/>
                  </a:lnTo>
                  <a:lnTo>
                    <a:pt x="2984" y="1952"/>
                  </a:lnTo>
                  <a:lnTo>
                    <a:pt x="2989" y="1949"/>
                  </a:lnTo>
                  <a:lnTo>
                    <a:pt x="2994" y="1944"/>
                  </a:lnTo>
                  <a:lnTo>
                    <a:pt x="2999" y="1937"/>
                  </a:lnTo>
                  <a:lnTo>
                    <a:pt x="3014" y="1909"/>
                  </a:lnTo>
                  <a:lnTo>
                    <a:pt x="3027" y="1885"/>
                  </a:lnTo>
                  <a:lnTo>
                    <a:pt x="3033" y="1873"/>
                  </a:lnTo>
                  <a:lnTo>
                    <a:pt x="3040" y="1862"/>
                  </a:lnTo>
                  <a:lnTo>
                    <a:pt x="3050" y="1850"/>
                  </a:lnTo>
                  <a:lnTo>
                    <a:pt x="3062" y="1837"/>
                  </a:lnTo>
                  <a:lnTo>
                    <a:pt x="3062" y="1837"/>
                  </a:lnTo>
                  <a:lnTo>
                    <a:pt x="3060" y="1818"/>
                  </a:lnTo>
                  <a:lnTo>
                    <a:pt x="3058" y="1802"/>
                  </a:lnTo>
                  <a:lnTo>
                    <a:pt x="3055" y="1786"/>
                  </a:lnTo>
                  <a:lnTo>
                    <a:pt x="3052" y="1766"/>
                  </a:lnTo>
                  <a:lnTo>
                    <a:pt x="3063" y="1763"/>
                  </a:lnTo>
                  <a:lnTo>
                    <a:pt x="3074" y="1760"/>
                  </a:lnTo>
                  <a:lnTo>
                    <a:pt x="3079" y="1758"/>
                  </a:lnTo>
                  <a:lnTo>
                    <a:pt x="3084" y="1757"/>
                  </a:lnTo>
                  <a:lnTo>
                    <a:pt x="3089" y="1754"/>
                  </a:lnTo>
                  <a:lnTo>
                    <a:pt x="3094" y="1750"/>
                  </a:lnTo>
                  <a:lnTo>
                    <a:pt x="3101" y="1737"/>
                  </a:lnTo>
                  <a:lnTo>
                    <a:pt x="3109" y="1724"/>
                  </a:lnTo>
                  <a:lnTo>
                    <a:pt x="3127" y="1719"/>
                  </a:lnTo>
                  <a:lnTo>
                    <a:pt x="3145" y="1713"/>
                  </a:lnTo>
                  <a:lnTo>
                    <a:pt x="3161" y="1703"/>
                  </a:lnTo>
                  <a:lnTo>
                    <a:pt x="3176" y="1693"/>
                  </a:lnTo>
                  <a:lnTo>
                    <a:pt x="3190" y="1681"/>
                  </a:lnTo>
                  <a:lnTo>
                    <a:pt x="3204" y="1670"/>
                  </a:lnTo>
                  <a:lnTo>
                    <a:pt x="3216" y="1659"/>
                  </a:lnTo>
                  <a:lnTo>
                    <a:pt x="3230" y="1649"/>
                  </a:lnTo>
                  <a:lnTo>
                    <a:pt x="3245" y="1639"/>
                  </a:lnTo>
                  <a:lnTo>
                    <a:pt x="3263" y="1629"/>
                  </a:lnTo>
                  <a:lnTo>
                    <a:pt x="3258" y="1617"/>
                  </a:lnTo>
                  <a:lnTo>
                    <a:pt x="3253" y="1607"/>
                  </a:lnTo>
                  <a:lnTo>
                    <a:pt x="3246" y="1599"/>
                  </a:lnTo>
                  <a:lnTo>
                    <a:pt x="3240" y="1590"/>
                  </a:lnTo>
                  <a:lnTo>
                    <a:pt x="3232" y="1582"/>
                  </a:lnTo>
                  <a:lnTo>
                    <a:pt x="3224" y="1575"/>
                  </a:lnTo>
                  <a:lnTo>
                    <a:pt x="3216" y="1569"/>
                  </a:lnTo>
                  <a:lnTo>
                    <a:pt x="3207" y="1563"/>
                  </a:lnTo>
                  <a:lnTo>
                    <a:pt x="3197" y="1558"/>
                  </a:lnTo>
                  <a:lnTo>
                    <a:pt x="3187" y="1555"/>
                  </a:lnTo>
                  <a:lnTo>
                    <a:pt x="3177" y="1551"/>
                  </a:lnTo>
                  <a:lnTo>
                    <a:pt x="3166" y="1548"/>
                  </a:lnTo>
                  <a:lnTo>
                    <a:pt x="3145" y="1545"/>
                  </a:lnTo>
                  <a:lnTo>
                    <a:pt x="3121" y="1543"/>
                  </a:lnTo>
                  <a:lnTo>
                    <a:pt x="3106" y="1545"/>
                  </a:lnTo>
                  <a:lnTo>
                    <a:pt x="3093" y="1548"/>
                  </a:lnTo>
                  <a:lnTo>
                    <a:pt x="3081" y="1553"/>
                  </a:lnTo>
                  <a:lnTo>
                    <a:pt x="3067" y="1560"/>
                  </a:lnTo>
                  <a:lnTo>
                    <a:pt x="3062" y="1565"/>
                  </a:lnTo>
                  <a:lnTo>
                    <a:pt x="3058" y="1570"/>
                  </a:lnTo>
                  <a:lnTo>
                    <a:pt x="3055" y="1572"/>
                  </a:lnTo>
                  <a:lnTo>
                    <a:pt x="3053" y="1574"/>
                  </a:lnTo>
                  <a:lnTo>
                    <a:pt x="3049" y="1575"/>
                  </a:lnTo>
                  <a:lnTo>
                    <a:pt x="3047" y="1576"/>
                  </a:lnTo>
                  <a:lnTo>
                    <a:pt x="3040" y="1574"/>
                  </a:lnTo>
                  <a:lnTo>
                    <a:pt x="3035" y="1571"/>
                  </a:lnTo>
                  <a:lnTo>
                    <a:pt x="3035" y="1561"/>
                  </a:lnTo>
                  <a:lnTo>
                    <a:pt x="3033" y="1551"/>
                  </a:lnTo>
                  <a:lnTo>
                    <a:pt x="3032" y="1547"/>
                  </a:lnTo>
                  <a:lnTo>
                    <a:pt x="3029" y="1545"/>
                  </a:lnTo>
                  <a:lnTo>
                    <a:pt x="3027" y="1542"/>
                  </a:lnTo>
                  <a:lnTo>
                    <a:pt x="3023" y="1541"/>
                  </a:lnTo>
                  <a:lnTo>
                    <a:pt x="3013" y="1542"/>
                  </a:lnTo>
                  <a:lnTo>
                    <a:pt x="3003" y="1545"/>
                  </a:lnTo>
                  <a:lnTo>
                    <a:pt x="2993" y="1547"/>
                  </a:lnTo>
                  <a:lnTo>
                    <a:pt x="2984" y="1551"/>
                  </a:lnTo>
                  <a:lnTo>
                    <a:pt x="2965" y="1560"/>
                  </a:lnTo>
                  <a:lnTo>
                    <a:pt x="2946" y="1565"/>
                  </a:lnTo>
                  <a:lnTo>
                    <a:pt x="2946" y="1565"/>
                  </a:lnTo>
                  <a:lnTo>
                    <a:pt x="2907" y="1541"/>
                  </a:lnTo>
                  <a:lnTo>
                    <a:pt x="2875" y="1521"/>
                  </a:lnTo>
                  <a:lnTo>
                    <a:pt x="2858" y="1511"/>
                  </a:lnTo>
                  <a:lnTo>
                    <a:pt x="2842" y="1502"/>
                  </a:lnTo>
                  <a:lnTo>
                    <a:pt x="2822" y="1493"/>
                  </a:lnTo>
                  <a:lnTo>
                    <a:pt x="2801" y="1483"/>
                  </a:lnTo>
                  <a:lnTo>
                    <a:pt x="2794" y="1481"/>
                  </a:lnTo>
                  <a:lnTo>
                    <a:pt x="2789" y="1477"/>
                  </a:lnTo>
                  <a:lnTo>
                    <a:pt x="2784" y="1473"/>
                  </a:lnTo>
                  <a:lnTo>
                    <a:pt x="2781" y="1468"/>
                  </a:lnTo>
                  <a:lnTo>
                    <a:pt x="2773" y="1459"/>
                  </a:lnTo>
                  <a:lnTo>
                    <a:pt x="2766" y="1451"/>
                  </a:lnTo>
                  <a:lnTo>
                    <a:pt x="2759" y="1441"/>
                  </a:lnTo>
                  <a:lnTo>
                    <a:pt x="2752" y="1432"/>
                  </a:lnTo>
                  <a:lnTo>
                    <a:pt x="2748" y="1428"/>
                  </a:lnTo>
                  <a:lnTo>
                    <a:pt x="2743" y="1425"/>
                  </a:lnTo>
                  <a:lnTo>
                    <a:pt x="2738" y="1422"/>
                  </a:lnTo>
                  <a:lnTo>
                    <a:pt x="2732" y="1419"/>
                  </a:lnTo>
                  <a:lnTo>
                    <a:pt x="2720" y="1418"/>
                  </a:lnTo>
                  <a:lnTo>
                    <a:pt x="2709" y="1419"/>
                  </a:lnTo>
                  <a:lnTo>
                    <a:pt x="2704" y="1419"/>
                  </a:lnTo>
                  <a:lnTo>
                    <a:pt x="2698" y="1419"/>
                  </a:lnTo>
                  <a:lnTo>
                    <a:pt x="2693" y="1419"/>
                  </a:lnTo>
                  <a:lnTo>
                    <a:pt x="2687" y="1417"/>
                  </a:lnTo>
                  <a:lnTo>
                    <a:pt x="2674" y="1412"/>
                  </a:lnTo>
                  <a:lnTo>
                    <a:pt x="2663" y="1405"/>
                  </a:lnTo>
                  <a:lnTo>
                    <a:pt x="2653" y="1398"/>
                  </a:lnTo>
                  <a:lnTo>
                    <a:pt x="2644" y="1389"/>
                  </a:lnTo>
                  <a:lnTo>
                    <a:pt x="2634" y="1382"/>
                  </a:lnTo>
                  <a:lnTo>
                    <a:pt x="2625" y="1374"/>
                  </a:lnTo>
                  <a:lnTo>
                    <a:pt x="2614" y="1365"/>
                  </a:lnTo>
                  <a:lnTo>
                    <a:pt x="2602" y="1359"/>
                  </a:lnTo>
                  <a:lnTo>
                    <a:pt x="2585" y="1349"/>
                  </a:lnTo>
                  <a:lnTo>
                    <a:pt x="2570" y="1339"/>
                  </a:lnTo>
                  <a:lnTo>
                    <a:pt x="2556" y="1328"/>
                  </a:lnTo>
                  <a:lnTo>
                    <a:pt x="2541" y="1314"/>
                  </a:lnTo>
                  <a:lnTo>
                    <a:pt x="2532" y="1306"/>
                  </a:lnTo>
                  <a:lnTo>
                    <a:pt x="2525" y="1299"/>
                  </a:lnTo>
                  <a:lnTo>
                    <a:pt x="2522" y="1295"/>
                  </a:lnTo>
                  <a:lnTo>
                    <a:pt x="2520" y="1290"/>
                  </a:lnTo>
                  <a:lnTo>
                    <a:pt x="2518" y="1285"/>
                  </a:lnTo>
                  <a:lnTo>
                    <a:pt x="2517" y="1280"/>
                  </a:lnTo>
                  <a:lnTo>
                    <a:pt x="2518" y="1267"/>
                  </a:lnTo>
                  <a:lnTo>
                    <a:pt x="2518" y="1257"/>
                  </a:lnTo>
                  <a:lnTo>
                    <a:pt x="2520" y="1246"/>
                  </a:lnTo>
                  <a:lnTo>
                    <a:pt x="2520" y="1233"/>
                  </a:lnTo>
                  <a:lnTo>
                    <a:pt x="2520" y="1225"/>
                  </a:lnTo>
                  <a:lnTo>
                    <a:pt x="2517" y="1216"/>
                  </a:lnTo>
                  <a:lnTo>
                    <a:pt x="2513" y="1207"/>
                  </a:lnTo>
                  <a:lnTo>
                    <a:pt x="2510" y="1200"/>
                  </a:lnTo>
                  <a:lnTo>
                    <a:pt x="2503" y="1193"/>
                  </a:lnTo>
                  <a:lnTo>
                    <a:pt x="2497" y="1188"/>
                  </a:lnTo>
                  <a:lnTo>
                    <a:pt x="2489" y="1186"/>
                  </a:lnTo>
                  <a:lnTo>
                    <a:pt x="2481" y="1185"/>
                  </a:lnTo>
                  <a:lnTo>
                    <a:pt x="2482" y="1161"/>
                  </a:lnTo>
                  <a:lnTo>
                    <a:pt x="2482" y="1141"/>
                  </a:lnTo>
                  <a:lnTo>
                    <a:pt x="2482" y="1131"/>
                  </a:lnTo>
                  <a:lnTo>
                    <a:pt x="2479" y="1121"/>
                  </a:lnTo>
                  <a:lnTo>
                    <a:pt x="2474" y="1112"/>
                  </a:lnTo>
                  <a:lnTo>
                    <a:pt x="2467" y="1103"/>
                  </a:lnTo>
                  <a:lnTo>
                    <a:pt x="2462" y="1099"/>
                  </a:lnTo>
                  <a:lnTo>
                    <a:pt x="2457" y="1097"/>
                  </a:lnTo>
                  <a:lnTo>
                    <a:pt x="2452" y="1094"/>
                  </a:lnTo>
                  <a:lnTo>
                    <a:pt x="2446" y="1093"/>
                  </a:lnTo>
                  <a:lnTo>
                    <a:pt x="2441" y="1090"/>
                  </a:lnTo>
                  <a:lnTo>
                    <a:pt x="2437" y="1088"/>
                  </a:lnTo>
                  <a:lnTo>
                    <a:pt x="2434" y="1084"/>
                  </a:lnTo>
                  <a:lnTo>
                    <a:pt x="2433" y="1079"/>
                  </a:lnTo>
                  <a:lnTo>
                    <a:pt x="2433" y="1070"/>
                  </a:lnTo>
                  <a:lnTo>
                    <a:pt x="2436" y="1063"/>
                  </a:lnTo>
                  <a:lnTo>
                    <a:pt x="2438" y="1055"/>
                  </a:lnTo>
                  <a:lnTo>
                    <a:pt x="2442" y="1049"/>
                  </a:lnTo>
                  <a:lnTo>
                    <a:pt x="2446" y="1043"/>
                  </a:lnTo>
                  <a:lnTo>
                    <a:pt x="2451" y="1038"/>
                  </a:lnTo>
                  <a:lnTo>
                    <a:pt x="2457" y="1033"/>
                  </a:lnTo>
                  <a:lnTo>
                    <a:pt x="2463" y="1029"/>
                  </a:lnTo>
                  <a:lnTo>
                    <a:pt x="2477" y="1020"/>
                  </a:lnTo>
                  <a:lnTo>
                    <a:pt x="2492" y="1011"/>
                  </a:lnTo>
                  <a:lnTo>
                    <a:pt x="2506" y="1001"/>
                  </a:lnTo>
                  <a:lnTo>
                    <a:pt x="2520" y="989"/>
                  </a:lnTo>
                  <a:lnTo>
                    <a:pt x="2527" y="981"/>
                  </a:lnTo>
                  <a:lnTo>
                    <a:pt x="2532" y="975"/>
                  </a:lnTo>
                  <a:lnTo>
                    <a:pt x="2537" y="967"/>
                  </a:lnTo>
                  <a:lnTo>
                    <a:pt x="2541" y="960"/>
                  </a:lnTo>
                  <a:lnTo>
                    <a:pt x="2547" y="945"/>
                  </a:lnTo>
                  <a:lnTo>
                    <a:pt x="2551" y="929"/>
                  </a:lnTo>
                  <a:lnTo>
                    <a:pt x="2553" y="912"/>
                  </a:lnTo>
                  <a:lnTo>
                    <a:pt x="2555" y="895"/>
                  </a:lnTo>
                  <a:lnTo>
                    <a:pt x="2555" y="876"/>
                  </a:lnTo>
                  <a:lnTo>
                    <a:pt x="2555" y="857"/>
                  </a:lnTo>
                  <a:lnTo>
                    <a:pt x="2553" y="850"/>
                  </a:lnTo>
                  <a:lnTo>
                    <a:pt x="2551" y="842"/>
                  </a:lnTo>
                  <a:lnTo>
                    <a:pt x="2548" y="834"/>
                  </a:lnTo>
                  <a:lnTo>
                    <a:pt x="2543" y="829"/>
                  </a:lnTo>
                  <a:lnTo>
                    <a:pt x="2538" y="824"/>
                  </a:lnTo>
                  <a:lnTo>
                    <a:pt x="2532" y="821"/>
                  </a:lnTo>
                  <a:lnTo>
                    <a:pt x="2525" y="818"/>
                  </a:lnTo>
                  <a:lnTo>
                    <a:pt x="2517" y="817"/>
                  </a:lnTo>
                  <a:lnTo>
                    <a:pt x="2511" y="818"/>
                  </a:lnTo>
                  <a:lnTo>
                    <a:pt x="2505" y="819"/>
                  </a:lnTo>
                  <a:lnTo>
                    <a:pt x="2500" y="822"/>
                  </a:lnTo>
                  <a:lnTo>
                    <a:pt x="2494" y="824"/>
                  </a:lnTo>
                  <a:lnTo>
                    <a:pt x="2489" y="828"/>
                  </a:lnTo>
                  <a:lnTo>
                    <a:pt x="2484" y="831"/>
                  </a:lnTo>
                  <a:lnTo>
                    <a:pt x="2479" y="832"/>
                  </a:lnTo>
                  <a:lnTo>
                    <a:pt x="2472" y="833"/>
                  </a:lnTo>
                  <a:lnTo>
                    <a:pt x="2462" y="832"/>
                  </a:lnTo>
                  <a:lnTo>
                    <a:pt x="2451" y="831"/>
                  </a:lnTo>
                  <a:lnTo>
                    <a:pt x="2441" y="828"/>
                  </a:lnTo>
                  <a:lnTo>
                    <a:pt x="2432" y="826"/>
                  </a:lnTo>
                  <a:lnTo>
                    <a:pt x="2423" y="821"/>
                  </a:lnTo>
                  <a:lnTo>
                    <a:pt x="2415" y="814"/>
                  </a:lnTo>
                  <a:lnTo>
                    <a:pt x="2408" y="807"/>
                  </a:lnTo>
                  <a:lnTo>
                    <a:pt x="2402" y="798"/>
                  </a:lnTo>
                  <a:lnTo>
                    <a:pt x="2407" y="793"/>
                  </a:lnTo>
                  <a:lnTo>
                    <a:pt x="2412" y="787"/>
                  </a:lnTo>
                  <a:lnTo>
                    <a:pt x="2415" y="781"/>
                  </a:lnTo>
                  <a:lnTo>
                    <a:pt x="2417" y="772"/>
                  </a:lnTo>
                  <a:lnTo>
                    <a:pt x="2415" y="762"/>
                  </a:lnTo>
                  <a:lnTo>
                    <a:pt x="2413" y="753"/>
                  </a:lnTo>
                  <a:lnTo>
                    <a:pt x="2409" y="745"/>
                  </a:lnTo>
                  <a:lnTo>
                    <a:pt x="2403" y="740"/>
                  </a:lnTo>
                  <a:lnTo>
                    <a:pt x="2395" y="735"/>
                  </a:lnTo>
                  <a:lnTo>
                    <a:pt x="2388" y="732"/>
                  </a:lnTo>
                  <a:lnTo>
                    <a:pt x="2378" y="729"/>
                  </a:lnTo>
                  <a:lnTo>
                    <a:pt x="2368" y="727"/>
                  </a:lnTo>
                  <a:lnTo>
                    <a:pt x="2321" y="723"/>
                  </a:lnTo>
                  <a:lnTo>
                    <a:pt x="2274" y="722"/>
                  </a:lnTo>
                  <a:lnTo>
                    <a:pt x="2266" y="720"/>
                  </a:lnTo>
                  <a:lnTo>
                    <a:pt x="2259" y="719"/>
                  </a:lnTo>
                  <a:lnTo>
                    <a:pt x="2251" y="715"/>
                  </a:lnTo>
                  <a:lnTo>
                    <a:pt x="2245" y="713"/>
                  </a:lnTo>
                  <a:lnTo>
                    <a:pt x="2240" y="708"/>
                  </a:lnTo>
                  <a:lnTo>
                    <a:pt x="2233" y="703"/>
                  </a:lnTo>
                  <a:lnTo>
                    <a:pt x="2230" y="696"/>
                  </a:lnTo>
                  <a:lnTo>
                    <a:pt x="2225" y="690"/>
                  </a:lnTo>
                  <a:lnTo>
                    <a:pt x="2217" y="676"/>
                  </a:lnTo>
                  <a:lnTo>
                    <a:pt x="2211" y="661"/>
                  </a:lnTo>
                  <a:lnTo>
                    <a:pt x="2203" y="646"/>
                  </a:lnTo>
                  <a:lnTo>
                    <a:pt x="2197" y="630"/>
                  </a:lnTo>
                  <a:lnTo>
                    <a:pt x="2192" y="612"/>
                  </a:lnTo>
                  <a:lnTo>
                    <a:pt x="2186" y="596"/>
                  </a:lnTo>
                  <a:lnTo>
                    <a:pt x="2182" y="590"/>
                  </a:lnTo>
                  <a:lnTo>
                    <a:pt x="2177" y="584"/>
                  </a:lnTo>
                  <a:lnTo>
                    <a:pt x="2174" y="582"/>
                  </a:lnTo>
                  <a:lnTo>
                    <a:pt x="2171" y="580"/>
                  </a:lnTo>
                  <a:lnTo>
                    <a:pt x="2167" y="580"/>
                  </a:lnTo>
                  <a:lnTo>
                    <a:pt x="2163" y="579"/>
                  </a:lnTo>
                  <a:lnTo>
                    <a:pt x="2156" y="580"/>
                  </a:lnTo>
                  <a:lnTo>
                    <a:pt x="2151" y="582"/>
                  </a:lnTo>
                  <a:lnTo>
                    <a:pt x="2144" y="586"/>
                  </a:lnTo>
                  <a:lnTo>
                    <a:pt x="2141" y="590"/>
                  </a:lnTo>
                  <a:lnTo>
                    <a:pt x="2133" y="601"/>
                  </a:lnTo>
                  <a:lnTo>
                    <a:pt x="2126" y="615"/>
                  </a:lnTo>
                  <a:lnTo>
                    <a:pt x="2119" y="627"/>
                  </a:lnTo>
                  <a:lnTo>
                    <a:pt x="2112" y="639"/>
                  </a:lnTo>
                  <a:lnTo>
                    <a:pt x="2107" y="644"/>
                  </a:lnTo>
                  <a:lnTo>
                    <a:pt x="2102" y="648"/>
                  </a:lnTo>
                  <a:lnTo>
                    <a:pt x="2095" y="650"/>
                  </a:lnTo>
                  <a:lnTo>
                    <a:pt x="2089" y="650"/>
                  </a:lnTo>
                  <a:lnTo>
                    <a:pt x="2082" y="646"/>
                  </a:lnTo>
                  <a:lnTo>
                    <a:pt x="2073" y="643"/>
                  </a:lnTo>
                  <a:lnTo>
                    <a:pt x="2064" y="644"/>
                  </a:lnTo>
                  <a:lnTo>
                    <a:pt x="2057" y="646"/>
                  </a:lnTo>
                  <a:lnTo>
                    <a:pt x="2050" y="650"/>
                  </a:lnTo>
                  <a:lnTo>
                    <a:pt x="2044" y="655"/>
                  </a:lnTo>
                  <a:lnTo>
                    <a:pt x="2033" y="666"/>
                  </a:lnTo>
                  <a:lnTo>
                    <a:pt x="2023" y="681"/>
                  </a:lnTo>
                  <a:lnTo>
                    <a:pt x="2013" y="695"/>
                  </a:lnTo>
                  <a:lnTo>
                    <a:pt x="2003" y="708"/>
                  </a:lnTo>
                  <a:lnTo>
                    <a:pt x="1996" y="713"/>
                  </a:lnTo>
                  <a:lnTo>
                    <a:pt x="1989" y="717"/>
                  </a:lnTo>
                  <a:lnTo>
                    <a:pt x="1981" y="718"/>
                  </a:lnTo>
                  <a:lnTo>
                    <a:pt x="1972" y="719"/>
                  </a:lnTo>
                  <a:lnTo>
                    <a:pt x="1954" y="718"/>
                  </a:lnTo>
                  <a:lnTo>
                    <a:pt x="1939" y="714"/>
                  </a:lnTo>
                  <a:lnTo>
                    <a:pt x="1922" y="710"/>
                  </a:lnTo>
                  <a:lnTo>
                    <a:pt x="1903" y="709"/>
                  </a:lnTo>
                  <a:lnTo>
                    <a:pt x="1893" y="709"/>
                  </a:lnTo>
                  <a:lnTo>
                    <a:pt x="1883" y="712"/>
                  </a:lnTo>
                  <a:lnTo>
                    <a:pt x="1886" y="727"/>
                  </a:lnTo>
                  <a:lnTo>
                    <a:pt x="1890" y="740"/>
                  </a:lnTo>
                  <a:lnTo>
                    <a:pt x="1896" y="753"/>
                  </a:lnTo>
                  <a:lnTo>
                    <a:pt x="1903" y="767"/>
                  </a:lnTo>
                  <a:lnTo>
                    <a:pt x="1910" y="772"/>
                  </a:lnTo>
                  <a:lnTo>
                    <a:pt x="1916" y="776"/>
                  </a:lnTo>
                  <a:lnTo>
                    <a:pt x="1922" y="779"/>
                  </a:lnTo>
                  <a:lnTo>
                    <a:pt x="1930" y="782"/>
                  </a:lnTo>
                  <a:lnTo>
                    <a:pt x="1936" y="784"/>
                  </a:lnTo>
                  <a:lnTo>
                    <a:pt x="1941" y="787"/>
                  </a:lnTo>
                  <a:lnTo>
                    <a:pt x="1944" y="789"/>
                  </a:lnTo>
                  <a:lnTo>
                    <a:pt x="1945" y="792"/>
                  </a:lnTo>
                  <a:lnTo>
                    <a:pt x="1946" y="796"/>
                  </a:lnTo>
                  <a:lnTo>
                    <a:pt x="1946" y="798"/>
                  </a:lnTo>
                  <a:lnTo>
                    <a:pt x="1945" y="808"/>
                  </a:lnTo>
                  <a:lnTo>
                    <a:pt x="1944" y="817"/>
                  </a:lnTo>
                  <a:lnTo>
                    <a:pt x="1928" y="818"/>
                  </a:lnTo>
                  <a:lnTo>
                    <a:pt x="1915" y="821"/>
                  </a:lnTo>
                  <a:lnTo>
                    <a:pt x="1902" y="822"/>
                  </a:lnTo>
                  <a:lnTo>
                    <a:pt x="1887" y="822"/>
                  </a:lnTo>
                  <a:lnTo>
                    <a:pt x="1872" y="821"/>
                  </a:lnTo>
                  <a:lnTo>
                    <a:pt x="1859" y="817"/>
                  </a:lnTo>
                  <a:lnTo>
                    <a:pt x="1847" y="812"/>
                  </a:lnTo>
                  <a:lnTo>
                    <a:pt x="1836" y="807"/>
                  </a:lnTo>
                  <a:lnTo>
                    <a:pt x="1824" y="801"/>
                  </a:lnTo>
                  <a:lnTo>
                    <a:pt x="1813" y="796"/>
                  </a:lnTo>
                  <a:lnTo>
                    <a:pt x="1799" y="792"/>
                  </a:lnTo>
                  <a:lnTo>
                    <a:pt x="1785" y="791"/>
                  </a:lnTo>
                  <a:lnTo>
                    <a:pt x="1779" y="792"/>
                  </a:lnTo>
                  <a:lnTo>
                    <a:pt x="1774" y="794"/>
                  </a:lnTo>
                  <a:lnTo>
                    <a:pt x="1769" y="798"/>
                  </a:lnTo>
                  <a:lnTo>
                    <a:pt x="1765" y="803"/>
                  </a:lnTo>
                  <a:lnTo>
                    <a:pt x="1762" y="809"/>
                  </a:lnTo>
                  <a:lnTo>
                    <a:pt x="1758" y="814"/>
                  </a:lnTo>
                  <a:lnTo>
                    <a:pt x="1754" y="818"/>
                  </a:lnTo>
                  <a:lnTo>
                    <a:pt x="1748" y="822"/>
                  </a:lnTo>
                  <a:lnTo>
                    <a:pt x="1685" y="822"/>
                  </a:lnTo>
                  <a:lnTo>
                    <a:pt x="1665" y="822"/>
                  </a:lnTo>
                  <a:lnTo>
                    <a:pt x="1647" y="819"/>
                  </a:lnTo>
                  <a:lnTo>
                    <a:pt x="1630" y="817"/>
                  </a:lnTo>
                  <a:lnTo>
                    <a:pt x="1611" y="814"/>
                  </a:lnTo>
                  <a:lnTo>
                    <a:pt x="1611" y="748"/>
                  </a:lnTo>
                  <a:lnTo>
                    <a:pt x="1605" y="738"/>
                  </a:lnTo>
                  <a:lnTo>
                    <a:pt x="1597" y="748"/>
                  </a:lnTo>
                  <a:lnTo>
                    <a:pt x="1592" y="759"/>
                  </a:lnTo>
                  <a:lnTo>
                    <a:pt x="1586" y="769"/>
                  </a:lnTo>
                  <a:lnTo>
                    <a:pt x="1578" y="781"/>
                  </a:lnTo>
                  <a:lnTo>
                    <a:pt x="1575" y="786"/>
                  </a:lnTo>
                  <a:lnTo>
                    <a:pt x="1570" y="791"/>
                  </a:lnTo>
                  <a:lnTo>
                    <a:pt x="1563" y="794"/>
                  </a:lnTo>
                  <a:lnTo>
                    <a:pt x="1557" y="797"/>
                  </a:lnTo>
                  <a:lnTo>
                    <a:pt x="1552" y="801"/>
                  </a:lnTo>
                  <a:lnTo>
                    <a:pt x="1546" y="804"/>
                  </a:lnTo>
                  <a:lnTo>
                    <a:pt x="1541" y="808"/>
                  </a:lnTo>
                  <a:lnTo>
                    <a:pt x="1537" y="814"/>
                  </a:lnTo>
                  <a:lnTo>
                    <a:pt x="1529" y="828"/>
                  </a:lnTo>
                  <a:lnTo>
                    <a:pt x="1523" y="842"/>
                  </a:lnTo>
                  <a:lnTo>
                    <a:pt x="1519" y="848"/>
                  </a:lnTo>
                  <a:lnTo>
                    <a:pt x="1514" y="852"/>
                  </a:lnTo>
                  <a:lnTo>
                    <a:pt x="1509" y="856"/>
                  </a:lnTo>
                  <a:lnTo>
                    <a:pt x="1502" y="857"/>
                  </a:lnTo>
                  <a:lnTo>
                    <a:pt x="1496" y="856"/>
                  </a:lnTo>
                  <a:lnTo>
                    <a:pt x="1491" y="852"/>
                  </a:lnTo>
                  <a:lnTo>
                    <a:pt x="1485" y="848"/>
                  </a:lnTo>
                  <a:lnTo>
                    <a:pt x="1482" y="842"/>
                  </a:lnTo>
                  <a:lnTo>
                    <a:pt x="1475" y="829"/>
                  </a:lnTo>
                  <a:lnTo>
                    <a:pt x="1468" y="817"/>
                  </a:lnTo>
                  <a:lnTo>
                    <a:pt x="1457" y="806"/>
                  </a:lnTo>
                  <a:lnTo>
                    <a:pt x="1445" y="797"/>
                  </a:lnTo>
                  <a:lnTo>
                    <a:pt x="1433" y="789"/>
                  </a:lnTo>
                  <a:lnTo>
                    <a:pt x="1421" y="782"/>
                  </a:lnTo>
                  <a:lnTo>
                    <a:pt x="1409" y="777"/>
                  </a:lnTo>
                  <a:lnTo>
                    <a:pt x="1396" y="769"/>
                  </a:lnTo>
                  <a:lnTo>
                    <a:pt x="1384" y="763"/>
                  </a:lnTo>
                  <a:lnTo>
                    <a:pt x="1370" y="754"/>
                  </a:lnTo>
                  <a:lnTo>
                    <a:pt x="1357" y="743"/>
                  </a:lnTo>
                  <a:lnTo>
                    <a:pt x="1347" y="732"/>
                  </a:lnTo>
                  <a:lnTo>
                    <a:pt x="1337" y="720"/>
                  </a:lnTo>
                  <a:lnTo>
                    <a:pt x="1329" y="709"/>
                  </a:lnTo>
                  <a:lnTo>
                    <a:pt x="1320" y="699"/>
                  </a:lnTo>
                  <a:lnTo>
                    <a:pt x="1310" y="690"/>
                  </a:lnTo>
                  <a:lnTo>
                    <a:pt x="1304" y="685"/>
                  </a:lnTo>
                  <a:lnTo>
                    <a:pt x="1297" y="683"/>
                  </a:lnTo>
                  <a:lnTo>
                    <a:pt x="1291" y="679"/>
                  </a:lnTo>
                  <a:lnTo>
                    <a:pt x="1282" y="676"/>
                  </a:lnTo>
                  <a:lnTo>
                    <a:pt x="1267" y="674"/>
                  </a:lnTo>
                  <a:lnTo>
                    <a:pt x="1253" y="674"/>
                  </a:lnTo>
                  <a:lnTo>
                    <a:pt x="1240" y="674"/>
                  </a:lnTo>
                  <a:lnTo>
                    <a:pt x="1224" y="674"/>
                  </a:lnTo>
                  <a:lnTo>
                    <a:pt x="1202" y="674"/>
                  </a:lnTo>
                  <a:lnTo>
                    <a:pt x="1181" y="673"/>
                  </a:lnTo>
                  <a:lnTo>
                    <a:pt x="1170" y="675"/>
                  </a:lnTo>
                  <a:lnTo>
                    <a:pt x="1162" y="678"/>
                  </a:lnTo>
                  <a:lnTo>
                    <a:pt x="1159" y="680"/>
                  </a:lnTo>
                  <a:lnTo>
                    <a:pt x="1155" y="684"/>
                  </a:lnTo>
                  <a:lnTo>
                    <a:pt x="1153" y="688"/>
                  </a:lnTo>
                  <a:lnTo>
                    <a:pt x="1150" y="693"/>
                  </a:lnTo>
                  <a:lnTo>
                    <a:pt x="1147" y="708"/>
                  </a:lnTo>
                  <a:lnTo>
                    <a:pt x="1144" y="722"/>
                  </a:lnTo>
                  <a:lnTo>
                    <a:pt x="1143" y="728"/>
                  </a:lnTo>
                  <a:lnTo>
                    <a:pt x="1139" y="733"/>
                  </a:lnTo>
                  <a:lnTo>
                    <a:pt x="1138" y="735"/>
                  </a:lnTo>
                  <a:lnTo>
                    <a:pt x="1135" y="737"/>
                  </a:lnTo>
                  <a:lnTo>
                    <a:pt x="1133" y="738"/>
                  </a:lnTo>
                  <a:lnTo>
                    <a:pt x="1129" y="738"/>
                  </a:lnTo>
                  <a:lnTo>
                    <a:pt x="1123" y="738"/>
                  </a:lnTo>
                  <a:lnTo>
                    <a:pt x="1115" y="737"/>
                  </a:lnTo>
                  <a:lnTo>
                    <a:pt x="1110" y="735"/>
                  </a:lnTo>
                  <a:lnTo>
                    <a:pt x="1104" y="733"/>
                  </a:lnTo>
                  <a:lnTo>
                    <a:pt x="1094" y="728"/>
                  </a:lnTo>
                  <a:lnTo>
                    <a:pt x="1084" y="720"/>
                  </a:lnTo>
                  <a:lnTo>
                    <a:pt x="1066" y="701"/>
                  </a:lnTo>
                  <a:lnTo>
                    <a:pt x="1050" y="680"/>
                  </a:lnTo>
                  <a:lnTo>
                    <a:pt x="1031" y="663"/>
                  </a:lnTo>
                  <a:lnTo>
                    <a:pt x="1012" y="645"/>
                  </a:lnTo>
                  <a:lnTo>
                    <a:pt x="997" y="624"/>
                  </a:lnTo>
                  <a:lnTo>
                    <a:pt x="983" y="604"/>
                  </a:lnTo>
                  <a:lnTo>
                    <a:pt x="978" y="594"/>
                  </a:lnTo>
                  <a:lnTo>
                    <a:pt x="973" y="584"/>
                  </a:lnTo>
                  <a:lnTo>
                    <a:pt x="968" y="571"/>
                  </a:lnTo>
                  <a:lnTo>
                    <a:pt x="965" y="558"/>
                  </a:lnTo>
                  <a:lnTo>
                    <a:pt x="961" y="541"/>
                  </a:lnTo>
                  <a:lnTo>
                    <a:pt x="955" y="526"/>
                  </a:lnTo>
                  <a:lnTo>
                    <a:pt x="951" y="520"/>
                  </a:lnTo>
                  <a:lnTo>
                    <a:pt x="945" y="515"/>
                  </a:lnTo>
                  <a:lnTo>
                    <a:pt x="938" y="512"/>
                  </a:lnTo>
                  <a:lnTo>
                    <a:pt x="931" y="511"/>
                  </a:lnTo>
                  <a:lnTo>
                    <a:pt x="917" y="515"/>
                  </a:lnTo>
                  <a:lnTo>
                    <a:pt x="904" y="518"/>
                  </a:lnTo>
                  <a:lnTo>
                    <a:pt x="896" y="517"/>
                  </a:lnTo>
                  <a:lnTo>
                    <a:pt x="888" y="516"/>
                  </a:lnTo>
                  <a:lnTo>
                    <a:pt x="888" y="508"/>
                  </a:lnTo>
                  <a:lnTo>
                    <a:pt x="887" y="501"/>
                  </a:lnTo>
                  <a:lnTo>
                    <a:pt x="884" y="494"/>
                  </a:lnTo>
                  <a:lnTo>
                    <a:pt x="881" y="488"/>
                  </a:lnTo>
                  <a:lnTo>
                    <a:pt x="877" y="483"/>
                  </a:lnTo>
                  <a:lnTo>
                    <a:pt x="872" y="478"/>
                  </a:lnTo>
                  <a:lnTo>
                    <a:pt x="867" y="473"/>
                  </a:lnTo>
                  <a:lnTo>
                    <a:pt x="862" y="469"/>
                  </a:lnTo>
                  <a:lnTo>
                    <a:pt x="848" y="461"/>
                  </a:lnTo>
                  <a:lnTo>
                    <a:pt x="834" y="454"/>
                  </a:lnTo>
                  <a:lnTo>
                    <a:pt x="819" y="448"/>
                  </a:lnTo>
                  <a:lnTo>
                    <a:pt x="804" y="442"/>
                  </a:lnTo>
                  <a:lnTo>
                    <a:pt x="791" y="435"/>
                  </a:lnTo>
                  <a:lnTo>
                    <a:pt x="780" y="428"/>
                  </a:lnTo>
                  <a:lnTo>
                    <a:pt x="771" y="420"/>
                  </a:lnTo>
                  <a:lnTo>
                    <a:pt x="761" y="412"/>
                  </a:lnTo>
                  <a:lnTo>
                    <a:pt x="753" y="405"/>
                  </a:lnTo>
                  <a:lnTo>
                    <a:pt x="741" y="399"/>
                  </a:lnTo>
                  <a:lnTo>
                    <a:pt x="736" y="397"/>
                  </a:lnTo>
                  <a:lnTo>
                    <a:pt x="730" y="395"/>
                  </a:lnTo>
                  <a:lnTo>
                    <a:pt x="724" y="394"/>
                  </a:lnTo>
                  <a:lnTo>
                    <a:pt x="716" y="394"/>
                  </a:lnTo>
                  <a:lnTo>
                    <a:pt x="701" y="397"/>
                  </a:lnTo>
                  <a:lnTo>
                    <a:pt x="685" y="399"/>
                  </a:lnTo>
                  <a:lnTo>
                    <a:pt x="677" y="398"/>
                  </a:lnTo>
                  <a:lnTo>
                    <a:pt x="671" y="395"/>
                  </a:lnTo>
                  <a:lnTo>
                    <a:pt x="666" y="390"/>
                  </a:lnTo>
                  <a:lnTo>
                    <a:pt x="661" y="384"/>
                  </a:lnTo>
                  <a:lnTo>
                    <a:pt x="652" y="370"/>
                  </a:lnTo>
                  <a:lnTo>
                    <a:pt x="642" y="356"/>
                  </a:lnTo>
                  <a:lnTo>
                    <a:pt x="627" y="343"/>
                  </a:lnTo>
                  <a:lnTo>
                    <a:pt x="615" y="331"/>
                  </a:lnTo>
                  <a:lnTo>
                    <a:pt x="601" y="319"/>
                  </a:lnTo>
                  <a:lnTo>
                    <a:pt x="587" y="304"/>
                  </a:lnTo>
                  <a:lnTo>
                    <a:pt x="578" y="287"/>
                  </a:lnTo>
                  <a:lnTo>
                    <a:pt x="571" y="270"/>
                  </a:lnTo>
                  <a:lnTo>
                    <a:pt x="567" y="262"/>
                  </a:lnTo>
                  <a:lnTo>
                    <a:pt x="562" y="257"/>
                  </a:lnTo>
                  <a:lnTo>
                    <a:pt x="559" y="255"/>
                  </a:lnTo>
                  <a:lnTo>
                    <a:pt x="556" y="252"/>
                  </a:lnTo>
                  <a:lnTo>
                    <a:pt x="552" y="252"/>
                  </a:lnTo>
                  <a:lnTo>
                    <a:pt x="547" y="251"/>
                  </a:lnTo>
                  <a:lnTo>
                    <a:pt x="530" y="251"/>
                  </a:lnTo>
                  <a:lnTo>
                    <a:pt x="515" y="251"/>
                  </a:lnTo>
                  <a:lnTo>
                    <a:pt x="502" y="252"/>
                  </a:lnTo>
                  <a:lnTo>
                    <a:pt x="485" y="252"/>
                  </a:lnTo>
                  <a:lnTo>
                    <a:pt x="479" y="251"/>
                  </a:lnTo>
                  <a:lnTo>
                    <a:pt x="474" y="250"/>
                  </a:lnTo>
                  <a:lnTo>
                    <a:pt x="469" y="249"/>
                  </a:lnTo>
                  <a:lnTo>
                    <a:pt x="465" y="246"/>
                  </a:lnTo>
                  <a:lnTo>
                    <a:pt x="458" y="240"/>
                  </a:lnTo>
                  <a:lnTo>
                    <a:pt x="451" y="232"/>
                  </a:lnTo>
                  <a:lnTo>
                    <a:pt x="445" y="223"/>
                  </a:lnTo>
                  <a:lnTo>
                    <a:pt x="439" y="215"/>
                  </a:lnTo>
                  <a:lnTo>
                    <a:pt x="433" y="206"/>
                  </a:lnTo>
                  <a:lnTo>
                    <a:pt x="424" y="198"/>
                  </a:lnTo>
                  <a:lnTo>
                    <a:pt x="404" y="186"/>
                  </a:lnTo>
                  <a:lnTo>
                    <a:pt x="386" y="173"/>
                  </a:lnTo>
                  <a:lnTo>
                    <a:pt x="379" y="166"/>
                  </a:lnTo>
                  <a:lnTo>
                    <a:pt x="372" y="158"/>
                  </a:lnTo>
                  <a:lnTo>
                    <a:pt x="371" y="153"/>
                  </a:lnTo>
                  <a:lnTo>
                    <a:pt x="369" y="148"/>
                  </a:lnTo>
                  <a:lnTo>
                    <a:pt x="369" y="143"/>
                  </a:lnTo>
                  <a:lnTo>
                    <a:pt x="367" y="138"/>
                  </a:lnTo>
                  <a:lnTo>
                    <a:pt x="369" y="131"/>
                  </a:lnTo>
                  <a:lnTo>
                    <a:pt x="370" y="123"/>
                  </a:lnTo>
                  <a:lnTo>
                    <a:pt x="372" y="117"/>
                  </a:lnTo>
                  <a:lnTo>
                    <a:pt x="375" y="112"/>
                  </a:lnTo>
                  <a:lnTo>
                    <a:pt x="377" y="105"/>
                  </a:lnTo>
                  <a:lnTo>
                    <a:pt x="379" y="99"/>
                  </a:lnTo>
                  <a:lnTo>
                    <a:pt x="380" y="92"/>
                  </a:lnTo>
                  <a:lnTo>
                    <a:pt x="381" y="84"/>
                  </a:lnTo>
                  <a:lnTo>
                    <a:pt x="380" y="79"/>
                  </a:lnTo>
                  <a:lnTo>
                    <a:pt x="379" y="74"/>
                  </a:lnTo>
                  <a:lnTo>
                    <a:pt x="376" y="70"/>
                  </a:lnTo>
                  <a:lnTo>
                    <a:pt x="374" y="67"/>
                  </a:lnTo>
                  <a:lnTo>
                    <a:pt x="366" y="59"/>
                  </a:lnTo>
                  <a:lnTo>
                    <a:pt x="360" y="50"/>
                  </a:lnTo>
                  <a:lnTo>
                    <a:pt x="353" y="39"/>
                  </a:lnTo>
                  <a:lnTo>
                    <a:pt x="348" y="28"/>
                  </a:lnTo>
                  <a:lnTo>
                    <a:pt x="345" y="23"/>
                  </a:lnTo>
                  <a:lnTo>
                    <a:pt x="341" y="19"/>
                  </a:lnTo>
                  <a:lnTo>
                    <a:pt x="336" y="16"/>
                  </a:lnTo>
                  <a:lnTo>
                    <a:pt x="330" y="16"/>
                  </a:lnTo>
                  <a:lnTo>
                    <a:pt x="254" y="16"/>
                  </a:lnTo>
                  <a:lnTo>
                    <a:pt x="244" y="15"/>
                  </a:lnTo>
                  <a:lnTo>
                    <a:pt x="236" y="14"/>
                  </a:lnTo>
                  <a:lnTo>
                    <a:pt x="228" y="11"/>
                  </a:lnTo>
                  <a:lnTo>
                    <a:pt x="220" y="8"/>
                  </a:lnTo>
                  <a:lnTo>
                    <a:pt x="212" y="5"/>
                  </a:lnTo>
                  <a:lnTo>
                    <a:pt x="204" y="3"/>
                  </a:lnTo>
                  <a:lnTo>
                    <a:pt x="195" y="1"/>
                  </a:lnTo>
                  <a:lnTo>
                    <a:pt x="185" y="0"/>
                  </a:lnTo>
                  <a:lnTo>
                    <a:pt x="182" y="0"/>
                  </a:lnTo>
                  <a:lnTo>
                    <a:pt x="179" y="3"/>
                  </a:lnTo>
                  <a:lnTo>
                    <a:pt x="177" y="4"/>
                  </a:lnTo>
                  <a:lnTo>
                    <a:pt x="174" y="6"/>
                  </a:lnTo>
                  <a:lnTo>
                    <a:pt x="170" y="11"/>
                  </a:lnTo>
                  <a:lnTo>
                    <a:pt x="164" y="16"/>
                  </a:lnTo>
                  <a:lnTo>
                    <a:pt x="150" y="24"/>
                  </a:lnTo>
                  <a:lnTo>
                    <a:pt x="139" y="31"/>
                  </a:lnTo>
                  <a:lnTo>
                    <a:pt x="128" y="40"/>
                  </a:lnTo>
                  <a:lnTo>
                    <a:pt x="118" y="49"/>
                  </a:lnTo>
                  <a:lnTo>
                    <a:pt x="109" y="59"/>
                  </a:lnTo>
                  <a:lnTo>
                    <a:pt x="100" y="70"/>
                  </a:lnTo>
                  <a:lnTo>
                    <a:pt x="94" y="84"/>
                  </a:lnTo>
                  <a:lnTo>
                    <a:pt x="87" y="98"/>
                  </a:lnTo>
                  <a:lnTo>
                    <a:pt x="82" y="110"/>
                  </a:lnTo>
                  <a:lnTo>
                    <a:pt x="76" y="123"/>
                  </a:lnTo>
                  <a:lnTo>
                    <a:pt x="70" y="134"/>
                  </a:lnTo>
                  <a:lnTo>
                    <a:pt x="62" y="144"/>
                  </a:lnTo>
                  <a:lnTo>
                    <a:pt x="54" y="152"/>
                  </a:lnTo>
                  <a:lnTo>
                    <a:pt x="43" y="158"/>
                  </a:lnTo>
                  <a:lnTo>
                    <a:pt x="37" y="161"/>
                  </a:lnTo>
                  <a:lnTo>
                    <a:pt x="31" y="163"/>
                  </a:lnTo>
                  <a:lnTo>
                    <a:pt x="25" y="163"/>
                  </a:lnTo>
                  <a:lnTo>
                    <a:pt x="18" y="164"/>
                  </a:lnTo>
                  <a:lnTo>
                    <a:pt x="1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3" y="182"/>
                  </a:lnTo>
                  <a:lnTo>
                    <a:pt x="6" y="197"/>
                  </a:lnTo>
                  <a:lnTo>
                    <a:pt x="8" y="205"/>
                  </a:lnTo>
                  <a:lnTo>
                    <a:pt x="11" y="212"/>
                  </a:lnTo>
                  <a:lnTo>
                    <a:pt x="13" y="220"/>
                  </a:lnTo>
                  <a:lnTo>
                    <a:pt x="18" y="227"/>
                  </a:lnTo>
                  <a:lnTo>
                    <a:pt x="26" y="236"/>
                  </a:lnTo>
                  <a:lnTo>
                    <a:pt x="32" y="242"/>
                  </a:lnTo>
                  <a:lnTo>
                    <a:pt x="41" y="247"/>
                  </a:lnTo>
                  <a:lnTo>
                    <a:pt x="49" y="251"/>
                  </a:lnTo>
                  <a:lnTo>
                    <a:pt x="56" y="256"/>
                  </a:lnTo>
                  <a:lnTo>
                    <a:pt x="65" y="261"/>
                  </a:lnTo>
                  <a:lnTo>
                    <a:pt x="72" y="267"/>
                  </a:lnTo>
                  <a:lnTo>
                    <a:pt x="80" y="275"/>
                  </a:lnTo>
                  <a:lnTo>
                    <a:pt x="85" y="284"/>
                  </a:lnTo>
                  <a:lnTo>
                    <a:pt x="90" y="291"/>
                  </a:lnTo>
                  <a:lnTo>
                    <a:pt x="94" y="299"/>
                  </a:lnTo>
                  <a:lnTo>
                    <a:pt x="97" y="307"/>
                  </a:lnTo>
                  <a:lnTo>
                    <a:pt x="104" y="324"/>
                  </a:lnTo>
                  <a:lnTo>
                    <a:pt x="111" y="341"/>
                  </a:lnTo>
                  <a:lnTo>
                    <a:pt x="126" y="364"/>
                  </a:lnTo>
                  <a:lnTo>
                    <a:pt x="140" y="384"/>
                  </a:lnTo>
                  <a:lnTo>
                    <a:pt x="146" y="394"/>
                  </a:lnTo>
                  <a:lnTo>
                    <a:pt x="151" y="405"/>
                  </a:lnTo>
                  <a:lnTo>
                    <a:pt x="155" y="417"/>
                  </a:lnTo>
                  <a:lnTo>
                    <a:pt x="156" y="430"/>
                  </a:lnTo>
                  <a:lnTo>
                    <a:pt x="156" y="487"/>
                  </a:lnTo>
                  <a:lnTo>
                    <a:pt x="164" y="488"/>
                  </a:lnTo>
                  <a:lnTo>
                    <a:pt x="173" y="489"/>
                  </a:lnTo>
                  <a:lnTo>
                    <a:pt x="180" y="493"/>
                  </a:lnTo>
                  <a:lnTo>
                    <a:pt x="187" y="496"/>
                  </a:lnTo>
                  <a:lnTo>
                    <a:pt x="193" y="501"/>
                  </a:lnTo>
                  <a:lnTo>
                    <a:pt x="197" y="506"/>
                  </a:lnTo>
                  <a:lnTo>
                    <a:pt x="200" y="513"/>
                  </a:lnTo>
                  <a:lnTo>
                    <a:pt x="202" y="521"/>
                  </a:lnTo>
                  <a:lnTo>
                    <a:pt x="202" y="576"/>
                  </a:lnTo>
                  <a:lnTo>
                    <a:pt x="223" y="576"/>
                  </a:lnTo>
                  <a:lnTo>
                    <a:pt x="243" y="577"/>
                  </a:lnTo>
                  <a:lnTo>
                    <a:pt x="253" y="580"/>
                  </a:lnTo>
                  <a:lnTo>
                    <a:pt x="262" y="582"/>
                  </a:lnTo>
                  <a:lnTo>
                    <a:pt x="271" y="587"/>
                  </a:lnTo>
                  <a:lnTo>
                    <a:pt x="278" y="595"/>
                  </a:lnTo>
                  <a:lnTo>
                    <a:pt x="286" y="605"/>
                  </a:lnTo>
                  <a:lnTo>
                    <a:pt x="291" y="616"/>
                  </a:lnTo>
                  <a:lnTo>
                    <a:pt x="294" y="626"/>
                  </a:lnTo>
                  <a:lnTo>
                    <a:pt x="297" y="637"/>
                  </a:lnTo>
                  <a:lnTo>
                    <a:pt x="300" y="660"/>
                  </a:lnTo>
                  <a:lnTo>
                    <a:pt x="300" y="686"/>
                  </a:lnTo>
                  <a:lnTo>
                    <a:pt x="379" y="686"/>
                  </a:lnTo>
                  <a:lnTo>
                    <a:pt x="379" y="730"/>
                  </a:lnTo>
                  <a:lnTo>
                    <a:pt x="377" y="738"/>
                  </a:lnTo>
                  <a:lnTo>
                    <a:pt x="377" y="745"/>
                  </a:lnTo>
                  <a:lnTo>
                    <a:pt x="375" y="752"/>
                  </a:lnTo>
                  <a:lnTo>
                    <a:pt x="372" y="758"/>
                  </a:lnTo>
                  <a:lnTo>
                    <a:pt x="367" y="770"/>
                  </a:lnTo>
                  <a:lnTo>
                    <a:pt x="361" y="782"/>
                  </a:lnTo>
                  <a:lnTo>
                    <a:pt x="355" y="794"/>
                  </a:lnTo>
                  <a:lnTo>
                    <a:pt x="350" y="806"/>
                  </a:lnTo>
                  <a:lnTo>
                    <a:pt x="347" y="813"/>
                  </a:lnTo>
                  <a:lnTo>
                    <a:pt x="346" y="819"/>
                  </a:lnTo>
                  <a:lnTo>
                    <a:pt x="345" y="827"/>
                  </a:lnTo>
                  <a:lnTo>
                    <a:pt x="343" y="834"/>
                  </a:lnTo>
                  <a:lnTo>
                    <a:pt x="345" y="847"/>
                  </a:lnTo>
                  <a:lnTo>
                    <a:pt x="346" y="860"/>
                  </a:lnTo>
                  <a:lnTo>
                    <a:pt x="348" y="872"/>
                  </a:lnTo>
                  <a:lnTo>
                    <a:pt x="352" y="885"/>
                  </a:lnTo>
                  <a:lnTo>
                    <a:pt x="352" y="885"/>
                  </a:lnTo>
                  <a:close/>
                </a:path>
              </a:pathLst>
            </a:custGeom>
            <a:solidFill>
              <a:srgbClr val="92D05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15" name="Freeform 48"/>
            <p:cNvSpPr>
              <a:spLocks noEditPoints="1"/>
            </p:cNvSpPr>
            <p:nvPr/>
          </p:nvSpPr>
          <p:spPr bwMode="auto">
            <a:xfrm>
              <a:off x="3770729" y="2316918"/>
              <a:ext cx="862566" cy="994965"/>
            </a:xfrm>
            <a:custGeom>
              <a:avLst/>
              <a:gdLst>
                <a:gd name="T0" fmla="*/ 293 w 3493"/>
                <a:gd name="T1" fmla="*/ 1113 h 4029"/>
                <a:gd name="T2" fmla="*/ 437 w 3493"/>
                <a:gd name="T3" fmla="*/ 1347 h 4029"/>
                <a:gd name="T4" fmla="*/ 697 w 3493"/>
                <a:gd name="T5" fmla="*/ 1580 h 4029"/>
                <a:gd name="T6" fmla="*/ 1034 w 3493"/>
                <a:gd name="T7" fmla="*/ 1935 h 4029"/>
                <a:gd name="T8" fmla="*/ 1257 w 3493"/>
                <a:gd name="T9" fmla="*/ 2226 h 4029"/>
                <a:gd name="T10" fmla="*/ 1446 w 3493"/>
                <a:gd name="T11" fmla="*/ 2432 h 4029"/>
                <a:gd name="T12" fmla="*/ 1583 w 3493"/>
                <a:gd name="T13" fmla="*/ 2679 h 4029"/>
                <a:gd name="T14" fmla="*/ 1804 w 3493"/>
                <a:gd name="T15" fmla="*/ 2795 h 4029"/>
                <a:gd name="T16" fmla="*/ 2007 w 3493"/>
                <a:gd name="T17" fmla="*/ 2888 h 4029"/>
                <a:gd name="T18" fmla="*/ 2199 w 3493"/>
                <a:gd name="T19" fmla="*/ 3125 h 4029"/>
                <a:gd name="T20" fmla="*/ 2473 w 3493"/>
                <a:gd name="T21" fmla="*/ 2999 h 4029"/>
                <a:gd name="T22" fmla="*/ 2638 w 3493"/>
                <a:gd name="T23" fmla="*/ 3070 h 4029"/>
                <a:gd name="T24" fmla="*/ 2750 w 3493"/>
                <a:gd name="T25" fmla="*/ 3149 h 4029"/>
                <a:gd name="T26" fmla="*/ 2948 w 3493"/>
                <a:gd name="T27" fmla="*/ 3083 h 4029"/>
                <a:gd name="T28" fmla="*/ 3115 w 3493"/>
                <a:gd name="T29" fmla="*/ 3117 h 4029"/>
                <a:gd name="T30" fmla="*/ 3282 w 3493"/>
                <a:gd name="T31" fmla="*/ 2899 h 4029"/>
                <a:gd name="T32" fmla="*/ 3420 w 3493"/>
                <a:gd name="T33" fmla="*/ 2718 h 4029"/>
                <a:gd name="T34" fmla="*/ 3489 w 3493"/>
                <a:gd name="T35" fmla="*/ 2511 h 4029"/>
                <a:gd name="T36" fmla="*/ 3425 w 3493"/>
                <a:gd name="T37" fmla="*/ 2343 h 4029"/>
                <a:gd name="T38" fmla="*/ 3263 w 3493"/>
                <a:gd name="T39" fmla="*/ 2174 h 4029"/>
                <a:gd name="T40" fmla="*/ 3127 w 3493"/>
                <a:gd name="T41" fmla="*/ 2065 h 4029"/>
                <a:gd name="T42" fmla="*/ 2971 w 3493"/>
                <a:gd name="T43" fmla="*/ 2102 h 4029"/>
                <a:gd name="T44" fmla="*/ 2736 w 3493"/>
                <a:gd name="T45" fmla="*/ 1978 h 4029"/>
                <a:gd name="T46" fmla="*/ 2655 w 3493"/>
                <a:gd name="T47" fmla="*/ 1830 h 4029"/>
                <a:gd name="T48" fmla="*/ 2405 w 3493"/>
                <a:gd name="T49" fmla="*/ 1692 h 4029"/>
                <a:gd name="T50" fmla="*/ 2222 w 3493"/>
                <a:gd name="T51" fmla="*/ 1591 h 4029"/>
                <a:gd name="T52" fmla="*/ 2259 w 3493"/>
                <a:gd name="T53" fmla="*/ 1358 h 4029"/>
                <a:gd name="T54" fmla="*/ 2448 w 3493"/>
                <a:gd name="T55" fmla="*/ 1347 h 4029"/>
                <a:gd name="T56" fmla="*/ 2566 w 3493"/>
                <a:gd name="T57" fmla="*/ 1214 h 4029"/>
                <a:gd name="T58" fmla="*/ 2417 w 3493"/>
                <a:gd name="T59" fmla="*/ 972 h 4029"/>
                <a:gd name="T60" fmla="*/ 2340 w 3493"/>
                <a:gd name="T61" fmla="*/ 765 h 4029"/>
                <a:gd name="T62" fmla="*/ 2401 w 3493"/>
                <a:gd name="T63" fmla="*/ 601 h 4029"/>
                <a:gd name="T64" fmla="*/ 2616 w 3493"/>
                <a:gd name="T65" fmla="*/ 524 h 4029"/>
                <a:gd name="T66" fmla="*/ 2701 w 3493"/>
                <a:gd name="T67" fmla="*/ 410 h 4029"/>
                <a:gd name="T68" fmla="*/ 2587 w 3493"/>
                <a:gd name="T69" fmla="*/ 231 h 4029"/>
                <a:gd name="T70" fmla="*/ 2355 w 3493"/>
                <a:gd name="T71" fmla="*/ 279 h 4029"/>
                <a:gd name="T72" fmla="*/ 2208 w 3493"/>
                <a:gd name="T73" fmla="*/ 458 h 4029"/>
                <a:gd name="T74" fmla="*/ 1988 w 3493"/>
                <a:gd name="T75" fmla="*/ 525 h 4029"/>
                <a:gd name="T76" fmla="*/ 1833 w 3493"/>
                <a:gd name="T77" fmla="*/ 667 h 4029"/>
                <a:gd name="T78" fmla="*/ 1702 w 3493"/>
                <a:gd name="T79" fmla="*/ 712 h 4029"/>
                <a:gd name="T80" fmla="*/ 1585 w 3493"/>
                <a:gd name="T81" fmla="*/ 783 h 4029"/>
                <a:gd name="T82" fmla="*/ 1450 w 3493"/>
                <a:gd name="T83" fmla="*/ 944 h 4029"/>
                <a:gd name="T84" fmla="*/ 1338 w 3493"/>
                <a:gd name="T85" fmla="*/ 911 h 4029"/>
                <a:gd name="T86" fmla="*/ 1279 w 3493"/>
                <a:gd name="T87" fmla="*/ 805 h 4029"/>
                <a:gd name="T88" fmla="*/ 1233 w 3493"/>
                <a:gd name="T89" fmla="*/ 719 h 4029"/>
                <a:gd name="T90" fmla="*/ 1091 w 3493"/>
                <a:gd name="T91" fmla="*/ 504 h 4029"/>
                <a:gd name="T92" fmla="*/ 934 w 3493"/>
                <a:gd name="T93" fmla="*/ 399 h 4029"/>
                <a:gd name="T94" fmla="*/ 711 w 3493"/>
                <a:gd name="T95" fmla="*/ 329 h 4029"/>
                <a:gd name="T96" fmla="*/ 750 w 3493"/>
                <a:gd name="T97" fmla="*/ 154 h 4029"/>
                <a:gd name="T98" fmla="*/ 534 w 3493"/>
                <a:gd name="T99" fmla="*/ 64 h 4029"/>
                <a:gd name="T100" fmla="*/ 489 w 3493"/>
                <a:gd name="T101" fmla="*/ 151 h 4029"/>
                <a:gd name="T102" fmla="*/ 492 w 3493"/>
                <a:gd name="T103" fmla="*/ 346 h 4029"/>
                <a:gd name="T104" fmla="*/ 347 w 3493"/>
                <a:gd name="T105" fmla="*/ 448 h 4029"/>
                <a:gd name="T106" fmla="*/ 200 w 3493"/>
                <a:gd name="T107" fmla="*/ 507 h 4029"/>
                <a:gd name="T108" fmla="*/ 230 w 3493"/>
                <a:gd name="T109" fmla="*/ 711 h 4029"/>
                <a:gd name="T110" fmla="*/ 18 w 3493"/>
                <a:gd name="T111" fmla="*/ 804 h 4029"/>
                <a:gd name="T112" fmla="*/ 2583 w 3493"/>
                <a:gd name="T113" fmla="*/ 4026 h 4029"/>
                <a:gd name="T114" fmla="*/ 1949 w 3493"/>
                <a:gd name="T115" fmla="*/ 3667 h 4029"/>
                <a:gd name="T116" fmla="*/ 1949 w 3493"/>
                <a:gd name="T117" fmla="*/ 3743 h 4029"/>
                <a:gd name="T118" fmla="*/ 2099 w 3493"/>
                <a:gd name="T119" fmla="*/ 3594 h 4029"/>
                <a:gd name="T120" fmla="*/ 1821 w 3493"/>
                <a:gd name="T121" fmla="*/ 3637 h 4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93" h="4029">
                  <a:moveTo>
                    <a:pt x="0" y="839"/>
                  </a:moveTo>
                  <a:lnTo>
                    <a:pt x="7" y="841"/>
                  </a:lnTo>
                  <a:lnTo>
                    <a:pt x="13" y="845"/>
                  </a:lnTo>
                  <a:lnTo>
                    <a:pt x="19" y="849"/>
                  </a:lnTo>
                  <a:lnTo>
                    <a:pt x="25" y="854"/>
                  </a:lnTo>
                  <a:lnTo>
                    <a:pt x="37" y="865"/>
                  </a:lnTo>
                  <a:lnTo>
                    <a:pt x="49" y="878"/>
                  </a:lnTo>
                  <a:lnTo>
                    <a:pt x="67" y="889"/>
                  </a:lnTo>
                  <a:lnTo>
                    <a:pt x="84" y="900"/>
                  </a:lnTo>
                  <a:lnTo>
                    <a:pt x="111" y="915"/>
                  </a:lnTo>
                  <a:lnTo>
                    <a:pt x="133" y="928"/>
                  </a:lnTo>
                  <a:lnTo>
                    <a:pt x="145" y="935"/>
                  </a:lnTo>
                  <a:lnTo>
                    <a:pt x="156" y="943"/>
                  </a:lnTo>
                  <a:lnTo>
                    <a:pt x="167" y="952"/>
                  </a:lnTo>
                  <a:lnTo>
                    <a:pt x="180" y="962"/>
                  </a:lnTo>
                  <a:lnTo>
                    <a:pt x="196" y="978"/>
                  </a:lnTo>
                  <a:lnTo>
                    <a:pt x="209" y="994"/>
                  </a:lnTo>
                  <a:lnTo>
                    <a:pt x="221" y="1009"/>
                  </a:lnTo>
                  <a:lnTo>
                    <a:pt x="231" y="1026"/>
                  </a:lnTo>
                  <a:lnTo>
                    <a:pt x="251" y="1059"/>
                  </a:lnTo>
                  <a:lnTo>
                    <a:pt x="276" y="1097"/>
                  </a:lnTo>
                  <a:lnTo>
                    <a:pt x="281" y="1103"/>
                  </a:lnTo>
                  <a:lnTo>
                    <a:pt x="286" y="1108"/>
                  </a:lnTo>
                  <a:lnTo>
                    <a:pt x="293" y="1113"/>
                  </a:lnTo>
                  <a:lnTo>
                    <a:pt x="299" y="1117"/>
                  </a:lnTo>
                  <a:lnTo>
                    <a:pt x="305" y="1121"/>
                  </a:lnTo>
                  <a:lnTo>
                    <a:pt x="312" y="1126"/>
                  </a:lnTo>
                  <a:lnTo>
                    <a:pt x="317" y="1131"/>
                  </a:lnTo>
                  <a:lnTo>
                    <a:pt x="322" y="1137"/>
                  </a:lnTo>
                  <a:lnTo>
                    <a:pt x="334" y="1156"/>
                  </a:lnTo>
                  <a:lnTo>
                    <a:pt x="344" y="1171"/>
                  </a:lnTo>
                  <a:lnTo>
                    <a:pt x="354" y="1186"/>
                  </a:lnTo>
                  <a:lnTo>
                    <a:pt x="367" y="1204"/>
                  </a:lnTo>
                  <a:lnTo>
                    <a:pt x="373" y="1211"/>
                  </a:lnTo>
                  <a:lnTo>
                    <a:pt x="379" y="1219"/>
                  </a:lnTo>
                  <a:lnTo>
                    <a:pt x="384" y="1225"/>
                  </a:lnTo>
                  <a:lnTo>
                    <a:pt x="389" y="1234"/>
                  </a:lnTo>
                  <a:lnTo>
                    <a:pt x="394" y="1249"/>
                  </a:lnTo>
                  <a:lnTo>
                    <a:pt x="398" y="1261"/>
                  </a:lnTo>
                  <a:lnTo>
                    <a:pt x="401" y="1275"/>
                  </a:lnTo>
                  <a:lnTo>
                    <a:pt x="403" y="1288"/>
                  </a:lnTo>
                  <a:lnTo>
                    <a:pt x="406" y="1300"/>
                  </a:lnTo>
                  <a:lnTo>
                    <a:pt x="411" y="1312"/>
                  </a:lnTo>
                  <a:lnTo>
                    <a:pt x="413" y="1318"/>
                  </a:lnTo>
                  <a:lnTo>
                    <a:pt x="417" y="1323"/>
                  </a:lnTo>
                  <a:lnTo>
                    <a:pt x="422" y="1329"/>
                  </a:lnTo>
                  <a:lnTo>
                    <a:pt x="427" y="1334"/>
                  </a:lnTo>
                  <a:lnTo>
                    <a:pt x="437" y="1347"/>
                  </a:lnTo>
                  <a:lnTo>
                    <a:pt x="446" y="1359"/>
                  </a:lnTo>
                  <a:lnTo>
                    <a:pt x="452" y="1372"/>
                  </a:lnTo>
                  <a:lnTo>
                    <a:pt x="457" y="1384"/>
                  </a:lnTo>
                  <a:lnTo>
                    <a:pt x="462" y="1397"/>
                  </a:lnTo>
                  <a:lnTo>
                    <a:pt x="467" y="1411"/>
                  </a:lnTo>
                  <a:lnTo>
                    <a:pt x="475" y="1425"/>
                  </a:lnTo>
                  <a:lnTo>
                    <a:pt x="482" y="1440"/>
                  </a:lnTo>
                  <a:lnTo>
                    <a:pt x="494" y="1457"/>
                  </a:lnTo>
                  <a:lnTo>
                    <a:pt x="505" y="1476"/>
                  </a:lnTo>
                  <a:lnTo>
                    <a:pt x="514" y="1491"/>
                  </a:lnTo>
                  <a:lnTo>
                    <a:pt x="522" y="1505"/>
                  </a:lnTo>
                  <a:lnTo>
                    <a:pt x="529" y="1511"/>
                  </a:lnTo>
                  <a:lnTo>
                    <a:pt x="534" y="1516"/>
                  </a:lnTo>
                  <a:lnTo>
                    <a:pt x="541" y="1519"/>
                  </a:lnTo>
                  <a:lnTo>
                    <a:pt x="550" y="1520"/>
                  </a:lnTo>
                  <a:lnTo>
                    <a:pt x="635" y="1520"/>
                  </a:lnTo>
                  <a:lnTo>
                    <a:pt x="643" y="1521"/>
                  </a:lnTo>
                  <a:lnTo>
                    <a:pt x="649" y="1524"/>
                  </a:lnTo>
                  <a:lnTo>
                    <a:pt x="654" y="1529"/>
                  </a:lnTo>
                  <a:lnTo>
                    <a:pt x="660" y="1534"/>
                  </a:lnTo>
                  <a:lnTo>
                    <a:pt x="672" y="1545"/>
                  </a:lnTo>
                  <a:lnTo>
                    <a:pt x="681" y="1556"/>
                  </a:lnTo>
                  <a:lnTo>
                    <a:pt x="688" y="1568"/>
                  </a:lnTo>
                  <a:lnTo>
                    <a:pt x="697" y="1580"/>
                  </a:lnTo>
                  <a:lnTo>
                    <a:pt x="712" y="1602"/>
                  </a:lnTo>
                  <a:lnTo>
                    <a:pt x="727" y="1618"/>
                  </a:lnTo>
                  <a:lnTo>
                    <a:pt x="743" y="1634"/>
                  </a:lnTo>
                  <a:lnTo>
                    <a:pt x="761" y="1653"/>
                  </a:lnTo>
                  <a:lnTo>
                    <a:pt x="772" y="1672"/>
                  </a:lnTo>
                  <a:lnTo>
                    <a:pt x="783" y="1691"/>
                  </a:lnTo>
                  <a:lnTo>
                    <a:pt x="790" y="1698"/>
                  </a:lnTo>
                  <a:lnTo>
                    <a:pt x="796" y="1704"/>
                  </a:lnTo>
                  <a:lnTo>
                    <a:pt x="802" y="1711"/>
                  </a:lnTo>
                  <a:lnTo>
                    <a:pt x="809" y="1716"/>
                  </a:lnTo>
                  <a:lnTo>
                    <a:pt x="824" y="1726"/>
                  </a:lnTo>
                  <a:lnTo>
                    <a:pt x="840" y="1736"/>
                  </a:lnTo>
                  <a:lnTo>
                    <a:pt x="855" y="1743"/>
                  </a:lnTo>
                  <a:lnTo>
                    <a:pt x="869" y="1752"/>
                  </a:lnTo>
                  <a:lnTo>
                    <a:pt x="883" y="1760"/>
                  </a:lnTo>
                  <a:lnTo>
                    <a:pt x="899" y="1766"/>
                  </a:lnTo>
                  <a:lnTo>
                    <a:pt x="915" y="1777"/>
                  </a:lnTo>
                  <a:lnTo>
                    <a:pt x="929" y="1790"/>
                  </a:lnTo>
                  <a:lnTo>
                    <a:pt x="942" y="1802"/>
                  </a:lnTo>
                  <a:lnTo>
                    <a:pt x="953" y="1815"/>
                  </a:lnTo>
                  <a:lnTo>
                    <a:pt x="973" y="1842"/>
                  </a:lnTo>
                  <a:lnTo>
                    <a:pt x="996" y="1875"/>
                  </a:lnTo>
                  <a:lnTo>
                    <a:pt x="1016" y="1906"/>
                  </a:lnTo>
                  <a:lnTo>
                    <a:pt x="1034" y="1935"/>
                  </a:lnTo>
                  <a:lnTo>
                    <a:pt x="1051" y="1964"/>
                  </a:lnTo>
                  <a:lnTo>
                    <a:pt x="1068" y="1998"/>
                  </a:lnTo>
                  <a:lnTo>
                    <a:pt x="1071" y="2008"/>
                  </a:lnTo>
                  <a:lnTo>
                    <a:pt x="1073" y="2018"/>
                  </a:lnTo>
                  <a:lnTo>
                    <a:pt x="1075" y="2028"/>
                  </a:lnTo>
                  <a:lnTo>
                    <a:pt x="1076" y="2039"/>
                  </a:lnTo>
                  <a:lnTo>
                    <a:pt x="1080" y="2061"/>
                  </a:lnTo>
                  <a:lnTo>
                    <a:pt x="1085" y="2078"/>
                  </a:lnTo>
                  <a:lnTo>
                    <a:pt x="1088" y="2097"/>
                  </a:lnTo>
                  <a:lnTo>
                    <a:pt x="1092" y="2118"/>
                  </a:lnTo>
                  <a:lnTo>
                    <a:pt x="1093" y="2126"/>
                  </a:lnTo>
                  <a:lnTo>
                    <a:pt x="1097" y="2132"/>
                  </a:lnTo>
                  <a:lnTo>
                    <a:pt x="1102" y="2139"/>
                  </a:lnTo>
                  <a:lnTo>
                    <a:pt x="1108" y="2142"/>
                  </a:lnTo>
                  <a:lnTo>
                    <a:pt x="1122" y="2150"/>
                  </a:lnTo>
                  <a:lnTo>
                    <a:pt x="1136" y="2160"/>
                  </a:lnTo>
                  <a:lnTo>
                    <a:pt x="1151" y="2171"/>
                  </a:lnTo>
                  <a:lnTo>
                    <a:pt x="1164" y="2180"/>
                  </a:lnTo>
                  <a:lnTo>
                    <a:pt x="1176" y="2190"/>
                  </a:lnTo>
                  <a:lnTo>
                    <a:pt x="1193" y="2200"/>
                  </a:lnTo>
                  <a:lnTo>
                    <a:pt x="1209" y="2210"/>
                  </a:lnTo>
                  <a:lnTo>
                    <a:pt x="1225" y="2216"/>
                  </a:lnTo>
                  <a:lnTo>
                    <a:pt x="1240" y="2221"/>
                  </a:lnTo>
                  <a:lnTo>
                    <a:pt x="1257" y="2226"/>
                  </a:lnTo>
                  <a:lnTo>
                    <a:pt x="1270" y="2231"/>
                  </a:lnTo>
                  <a:lnTo>
                    <a:pt x="1285" y="2239"/>
                  </a:lnTo>
                  <a:lnTo>
                    <a:pt x="1292" y="2243"/>
                  </a:lnTo>
                  <a:lnTo>
                    <a:pt x="1298" y="2248"/>
                  </a:lnTo>
                  <a:lnTo>
                    <a:pt x="1304" y="2254"/>
                  </a:lnTo>
                  <a:lnTo>
                    <a:pt x="1311" y="2262"/>
                  </a:lnTo>
                  <a:lnTo>
                    <a:pt x="1319" y="2273"/>
                  </a:lnTo>
                  <a:lnTo>
                    <a:pt x="1326" y="2283"/>
                  </a:lnTo>
                  <a:lnTo>
                    <a:pt x="1331" y="2293"/>
                  </a:lnTo>
                  <a:lnTo>
                    <a:pt x="1337" y="2305"/>
                  </a:lnTo>
                  <a:lnTo>
                    <a:pt x="1348" y="2318"/>
                  </a:lnTo>
                  <a:lnTo>
                    <a:pt x="1357" y="2332"/>
                  </a:lnTo>
                  <a:lnTo>
                    <a:pt x="1363" y="2344"/>
                  </a:lnTo>
                  <a:lnTo>
                    <a:pt x="1368" y="2356"/>
                  </a:lnTo>
                  <a:lnTo>
                    <a:pt x="1375" y="2366"/>
                  </a:lnTo>
                  <a:lnTo>
                    <a:pt x="1383" y="2376"/>
                  </a:lnTo>
                  <a:lnTo>
                    <a:pt x="1392" y="2384"/>
                  </a:lnTo>
                  <a:lnTo>
                    <a:pt x="1400" y="2391"/>
                  </a:lnTo>
                  <a:lnTo>
                    <a:pt x="1408" y="2397"/>
                  </a:lnTo>
                  <a:lnTo>
                    <a:pt x="1416" y="2403"/>
                  </a:lnTo>
                  <a:lnTo>
                    <a:pt x="1423" y="2408"/>
                  </a:lnTo>
                  <a:lnTo>
                    <a:pt x="1432" y="2415"/>
                  </a:lnTo>
                  <a:lnTo>
                    <a:pt x="1439" y="2422"/>
                  </a:lnTo>
                  <a:lnTo>
                    <a:pt x="1446" y="2432"/>
                  </a:lnTo>
                  <a:lnTo>
                    <a:pt x="1452" y="2443"/>
                  </a:lnTo>
                  <a:lnTo>
                    <a:pt x="1457" y="2455"/>
                  </a:lnTo>
                  <a:lnTo>
                    <a:pt x="1460" y="2460"/>
                  </a:lnTo>
                  <a:lnTo>
                    <a:pt x="1464" y="2465"/>
                  </a:lnTo>
                  <a:lnTo>
                    <a:pt x="1467" y="2470"/>
                  </a:lnTo>
                  <a:lnTo>
                    <a:pt x="1472" y="2474"/>
                  </a:lnTo>
                  <a:lnTo>
                    <a:pt x="1486" y="2486"/>
                  </a:lnTo>
                  <a:lnTo>
                    <a:pt x="1496" y="2497"/>
                  </a:lnTo>
                  <a:lnTo>
                    <a:pt x="1508" y="2509"/>
                  </a:lnTo>
                  <a:lnTo>
                    <a:pt x="1519" y="2523"/>
                  </a:lnTo>
                  <a:lnTo>
                    <a:pt x="1529" y="2536"/>
                  </a:lnTo>
                  <a:lnTo>
                    <a:pt x="1538" y="2549"/>
                  </a:lnTo>
                  <a:lnTo>
                    <a:pt x="1541" y="2555"/>
                  </a:lnTo>
                  <a:lnTo>
                    <a:pt x="1544" y="2563"/>
                  </a:lnTo>
                  <a:lnTo>
                    <a:pt x="1545" y="2570"/>
                  </a:lnTo>
                  <a:lnTo>
                    <a:pt x="1546" y="2579"/>
                  </a:lnTo>
                  <a:lnTo>
                    <a:pt x="1545" y="2588"/>
                  </a:lnTo>
                  <a:lnTo>
                    <a:pt x="1544" y="2595"/>
                  </a:lnTo>
                  <a:lnTo>
                    <a:pt x="1543" y="2603"/>
                  </a:lnTo>
                  <a:lnTo>
                    <a:pt x="1540" y="2612"/>
                  </a:lnTo>
                  <a:lnTo>
                    <a:pt x="1548" y="2630"/>
                  </a:lnTo>
                  <a:lnTo>
                    <a:pt x="1558" y="2647"/>
                  </a:lnTo>
                  <a:lnTo>
                    <a:pt x="1569" y="2663"/>
                  </a:lnTo>
                  <a:lnTo>
                    <a:pt x="1583" y="2679"/>
                  </a:lnTo>
                  <a:lnTo>
                    <a:pt x="1599" y="2698"/>
                  </a:lnTo>
                  <a:lnTo>
                    <a:pt x="1616" y="2716"/>
                  </a:lnTo>
                  <a:lnTo>
                    <a:pt x="1624" y="2722"/>
                  </a:lnTo>
                  <a:lnTo>
                    <a:pt x="1633" y="2727"/>
                  </a:lnTo>
                  <a:lnTo>
                    <a:pt x="1644" y="2731"/>
                  </a:lnTo>
                  <a:lnTo>
                    <a:pt x="1656" y="2732"/>
                  </a:lnTo>
                  <a:lnTo>
                    <a:pt x="1672" y="2731"/>
                  </a:lnTo>
                  <a:lnTo>
                    <a:pt x="1685" y="2730"/>
                  </a:lnTo>
                  <a:lnTo>
                    <a:pt x="1698" y="2727"/>
                  </a:lnTo>
                  <a:lnTo>
                    <a:pt x="1713" y="2727"/>
                  </a:lnTo>
                  <a:lnTo>
                    <a:pt x="1722" y="2727"/>
                  </a:lnTo>
                  <a:lnTo>
                    <a:pt x="1731" y="2728"/>
                  </a:lnTo>
                  <a:lnTo>
                    <a:pt x="1739" y="2730"/>
                  </a:lnTo>
                  <a:lnTo>
                    <a:pt x="1746" y="2732"/>
                  </a:lnTo>
                  <a:lnTo>
                    <a:pt x="1754" y="2735"/>
                  </a:lnTo>
                  <a:lnTo>
                    <a:pt x="1760" y="2740"/>
                  </a:lnTo>
                  <a:lnTo>
                    <a:pt x="1767" y="2745"/>
                  </a:lnTo>
                  <a:lnTo>
                    <a:pt x="1774" y="2751"/>
                  </a:lnTo>
                  <a:lnTo>
                    <a:pt x="1780" y="2758"/>
                  </a:lnTo>
                  <a:lnTo>
                    <a:pt x="1785" y="2766"/>
                  </a:lnTo>
                  <a:lnTo>
                    <a:pt x="1790" y="2773"/>
                  </a:lnTo>
                  <a:lnTo>
                    <a:pt x="1794" y="2781"/>
                  </a:lnTo>
                  <a:lnTo>
                    <a:pt x="1799" y="2789"/>
                  </a:lnTo>
                  <a:lnTo>
                    <a:pt x="1804" y="2795"/>
                  </a:lnTo>
                  <a:lnTo>
                    <a:pt x="1809" y="2801"/>
                  </a:lnTo>
                  <a:lnTo>
                    <a:pt x="1818" y="2807"/>
                  </a:lnTo>
                  <a:lnTo>
                    <a:pt x="1825" y="2811"/>
                  </a:lnTo>
                  <a:lnTo>
                    <a:pt x="1834" y="2815"/>
                  </a:lnTo>
                  <a:lnTo>
                    <a:pt x="1843" y="2817"/>
                  </a:lnTo>
                  <a:lnTo>
                    <a:pt x="1850" y="2819"/>
                  </a:lnTo>
                  <a:lnTo>
                    <a:pt x="1867" y="2822"/>
                  </a:lnTo>
                  <a:lnTo>
                    <a:pt x="1883" y="2825"/>
                  </a:lnTo>
                  <a:lnTo>
                    <a:pt x="1898" y="2827"/>
                  </a:lnTo>
                  <a:lnTo>
                    <a:pt x="1913" y="2832"/>
                  </a:lnTo>
                  <a:lnTo>
                    <a:pt x="1919" y="2836"/>
                  </a:lnTo>
                  <a:lnTo>
                    <a:pt x="1925" y="2841"/>
                  </a:lnTo>
                  <a:lnTo>
                    <a:pt x="1932" y="2846"/>
                  </a:lnTo>
                  <a:lnTo>
                    <a:pt x="1938" y="2854"/>
                  </a:lnTo>
                  <a:lnTo>
                    <a:pt x="1973" y="2854"/>
                  </a:lnTo>
                  <a:lnTo>
                    <a:pt x="1978" y="2854"/>
                  </a:lnTo>
                  <a:lnTo>
                    <a:pt x="1983" y="2855"/>
                  </a:lnTo>
                  <a:lnTo>
                    <a:pt x="1987" y="2856"/>
                  </a:lnTo>
                  <a:lnTo>
                    <a:pt x="1991" y="2859"/>
                  </a:lnTo>
                  <a:lnTo>
                    <a:pt x="1995" y="2861"/>
                  </a:lnTo>
                  <a:lnTo>
                    <a:pt x="1997" y="2865"/>
                  </a:lnTo>
                  <a:lnTo>
                    <a:pt x="2000" y="2869"/>
                  </a:lnTo>
                  <a:lnTo>
                    <a:pt x="2002" y="2874"/>
                  </a:lnTo>
                  <a:lnTo>
                    <a:pt x="2007" y="2888"/>
                  </a:lnTo>
                  <a:lnTo>
                    <a:pt x="2011" y="2900"/>
                  </a:lnTo>
                  <a:lnTo>
                    <a:pt x="2013" y="2906"/>
                  </a:lnTo>
                  <a:lnTo>
                    <a:pt x="2016" y="2911"/>
                  </a:lnTo>
                  <a:lnTo>
                    <a:pt x="2021" y="2917"/>
                  </a:lnTo>
                  <a:lnTo>
                    <a:pt x="2026" y="2920"/>
                  </a:lnTo>
                  <a:lnTo>
                    <a:pt x="2048" y="2932"/>
                  </a:lnTo>
                  <a:lnTo>
                    <a:pt x="2069" y="2942"/>
                  </a:lnTo>
                  <a:lnTo>
                    <a:pt x="2077" y="2947"/>
                  </a:lnTo>
                  <a:lnTo>
                    <a:pt x="2085" y="2954"/>
                  </a:lnTo>
                  <a:lnTo>
                    <a:pt x="2091" y="2963"/>
                  </a:lnTo>
                  <a:lnTo>
                    <a:pt x="2096" y="2974"/>
                  </a:lnTo>
                  <a:lnTo>
                    <a:pt x="2104" y="2994"/>
                  </a:lnTo>
                  <a:lnTo>
                    <a:pt x="2109" y="3013"/>
                  </a:lnTo>
                  <a:lnTo>
                    <a:pt x="2112" y="3032"/>
                  </a:lnTo>
                  <a:lnTo>
                    <a:pt x="2114" y="3050"/>
                  </a:lnTo>
                  <a:lnTo>
                    <a:pt x="2116" y="3086"/>
                  </a:lnTo>
                  <a:lnTo>
                    <a:pt x="2116" y="3127"/>
                  </a:lnTo>
                  <a:lnTo>
                    <a:pt x="2133" y="3127"/>
                  </a:lnTo>
                  <a:lnTo>
                    <a:pt x="2146" y="3129"/>
                  </a:lnTo>
                  <a:lnTo>
                    <a:pt x="2160" y="3129"/>
                  </a:lnTo>
                  <a:lnTo>
                    <a:pt x="2176" y="3129"/>
                  </a:lnTo>
                  <a:lnTo>
                    <a:pt x="2185" y="3127"/>
                  </a:lnTo>
                  <a:lnTo>
                    <a:pt x="2192" y="3126"/>
                  </a:lnTo>
                  <a:lnTo>
                    <a:pt x="2199" y="3125"/>
                  </a:lnTo>
                  <a:lnTo>
                    <a:pt x="2205" y="3121"/>
                  </a:lnTo>
                  <a:lnTo>
                    <a:pt x="2218" y="3115"/>
                  </a:lnTo>
                  <a:lnTo>
                    <a:pt x="2232" y="3106"/>
                  </a:lnTo>
                  <a:lnTo>
                    <a:pt x="2248" y="3096"/>
                  </a:lnTo>
                  <a:lnTo>
                    <a:pt x="2262" y="3086"/>
                  </a:lnTo>
                  <a:lnTo>
                    <a:pt x="2276" y="3076"/>
                  </a:lnTo>
                  <a:lnTo>
                    <a:pt x="2292" y="3065"/>
                  </a:lnTo>
                  <a:lnTo>
                    <a:pt x="2305" y="3056"/>
                  </a:lnTo>
                  <a:lnTo>
                    <a:pt x="2313" y="3046"/>
                  </a:lnTo>
                  <a:lnTo>
                    <a:pt x="2323" y="3034"/>
                  </a:lnTo>
                  <a:lnTo>
                    <a:pt x="2335" y="3024"/>
                  </a:lnTo>
                  <a:lnTo>
                    <a:pt x="2343" y="3017"/>
                  </a:lnTo>
                  <a:lnTo>
                    <a:pt x="2352" y="3011"/>
                  </a:lnTo>
                  <a:lnTo>
                    <a:pt x="2362" y="3006"/>
                  </a:lnTo>
                  <a:lnTo>
                    <a:pt x="2371" y="3002"/>
                  </a:lnTo>
                  <a:lnTo>
                    <a:pt x="2381" y="2998"/>
                  </a:lnTo>
                  <a:lnTo>
                    <a:pt x="2392" y="2997"/>
                  </a:lnTo>
                  <a:lnTo>
                    <a:pt x="2402" y="2996"/>
                  </a:lnTo>
                  <a:lnTo>
                    <a:pt x="2415" y="2994"/>
                  </a:lnTo>
                  <a:lnTo>
                    <a:pt x="2433" y="3001"/>
                  </a:lnTo>
                  <a:lnTo>
                    <a:pt x="2451" y="3007"/>
                  </a:lnTo>
                  <a:lnTo>
                    <a:pt x="2460" y="3006"/>
                  </a:lnTo>
                  <a:lnTo>
                    <a:pt x="2466" y="3003"/>
                  </a:lnTo>
                  <a:lnTo>
                    <a:pt x="2473" y="2999"/>
                  </a:lnTo>
                  <a:lnTo>
                    <a:pt x="2479" y="2994"/>
                  </a:lnTo>
                  <a:lnTo>
                    <a:pt x="2485" y="2991"/>
                  </a:lnTo>
                  <a:lnTo>
                    <a:pt x="2491" y="2987"/>
                  </a:lnTo>
                  <a:lnTo>
                    <a:pt x="2499" y="2984"/>
                  </a:lnTo>
                  <a:lnTo>
                    <a:pt x="2508" y="2983"/>
                  </a:lnTo>
                  <a:lnTo>
                    <a:pt x="2520" y="2988"/>
                  </a:lnTo>
                  <a:lnTo>
                    <a:pt x="2534" y="2994"/>
                  </a:lnTo>
                  <a:lnTo>
                    <a:pt x="2539" y="2997"/>
                  </a:lnTo>
                  <a:lnTo>
                    <a:pt x="2544" y="2998"/>
                  </a:lnTo>
                  <a:lnTo>
                    <a:pt x="2548" y="3001"/>
                  </a:lnTo>
                  <a:lnTo>
                    <a:pt x="2553" y="3004"/>
                  </a:lnTo>
                  <a:lnTo>
                    <a:pt x="2559" y="3004"/>
                  </a:lnTo>
                  <a:lnTo>
                    <a:pt x="2566" y="3006"/>
                  </a:lnTo>
                  <a:lnTo>
                    <a:pt x="2572" y="3007"/>
                  </a:lnTo>
                  <a:lnTo>
                    <a:pt x="2579" y="3009"/>
                  </a:lnTo>
                  <a:lnTo>
                    <a:pt x="2583" y="3014"/>
                  </a:lnTo>
                  <a:lnTo>
                    <a:pt x="2586" y="3022"/>
                  </a:lnTo>
                  <a:lnTo>
                    <a:pt x="2598" y="3037"/>
                  </a:lnTo>
                  <a:lnTo>
                    <a:pt x="2613" y="3052"/>
                  </a:lnTo>
                  <a:lnTo>
                    <a:pt x="2621" y="3057"/>
                  </a:lnTo>
                  <a:lnTo>
                    <a:pt x="2630" y="3061"/>
                  </a:lnTo>
                  <a:lnTo>
                    <a:pt x="2632" y="3063"/>
                  </a:lnTo>
                  <a:lnTo>
                    <a:pt x="2636" y="3067"/>
                  </a:lnTo>
                  <a:lnTo>
                    <a:pt x="2638" y="3070"/>
                  </a:lnTo>
                  <a:lnTo>
                    <a:pt x="2640" y="3075"/>
                  </a:lnTo>
                  <a:lnTo>
                    <a:pt x="2642" y="3085"/>
                  </a:lnTo>
                  <a:lnTo>
                    <a:pt x="2643" y="3096"/>
                  </a:lnTo>
                  <a:lnTo>
                    <a:pt x="2646" y="3101"/>
                  </a:lnTo>
                  <a:lnTo>
                    <a:pt x="2647" y="3105"/>
                  </a:lnTo>
                  <a:lnTo>
                    <a:pt x="2651" y="3107"/>
                  </a:lnTo>
                  <a:lnTo>
                    <a:pt x="2656" y="3108"/>
                  </a:lnTo>
                  <a:lnTo>
                    <a:pt x="2673" y="3105"/>
                  </a:lnTo>
                  <a:lnTo>
                    <a:pt x="2691" y="3101"/>
                  </a:lnTo>
                  <a:lnTo>
                    <a:pt x="2695" y="3101"/>
                  </a:lnTo>
                  <a:lnTo>
                    <a:pt x="2699" y="3103"/>
                  </a:lnTo>
                  <a:lnTo>
                    <a:pt x="2702" y="3106"/>
                  </a:lnTo>
                  <a:lnTo>
                    <a:pt x="2705" y="3108"/>
                  </a:lnTo>
                  <a:lnTo>
                    <a:pt x="2709" y="3117"/>
                  </a:lnTo>
                  <a:lnTo>
                    <a:pt x="2712" y="3127"/>
                  </a:lnTo>
                  <a:lnTo>
                    <a:pt x="2715" y="3137"/>
                  </a:lnTo>
                  <a:lnTo>
                    <a:pt x="2720" y="3145"/>
                  </a:lnTo>
                  <a:lnTo>
                    <a:pt x="2722" y="3149"/>
                  </a:lnTo>
                  <a:lnTo>
                    <a:pt x="2725" y="3151"/>
                  </a:lnTo>
                  <a:lnTo>
                    <a:pt x="2729" y="3152"/>
                  </a:lnTo>
                  <a:lnTo>
                    <a:pt x="2734" y="3154"/>
                  </a:lnTo>
                  <a:lnTo>
                    <a:pt x="2740" y="3152"/>
                  </a:lnTo>
                  <a:lnTo>
                    <a:pt x="2745" y="3151"/>
                  </a:lnTo>
                  <a:lnTo>
                    <a:pt x="2750" y="3149"/>
                  </a:lnTo>
                  <a:lnTo>
                    <a:pt x="2754" y="3146"/>
                  </a:lnTo>
                  <a:lnTo>
                    <a:pt x="2759" y="3144"/>
                  </a:lnTo>
                  <a:lnTo>
                    <a:pt x="2764" y="3141"/>
                  </a:lnTo>
                  <a:lnTo>
                    <a:pt x="2769" y="3140"/>
                  </a:lnTo>
                  <a:lnTo>
                    <a:pt x="2775" y="3139"/>
                  </a:lnTo>
                  <a:lnTo>
                    <a:pt x="2790" y="3146"/>
                  </a:lnTo>
                  <a:lnTo>
                    <a:pt x="2807" y="3154"/>
                  </a:lnTo>
                  <a:lnTo>
                    <a:pt x="2812" y="3152"/>
                  </a:lnTo>
                  <a:lnTo>
                    <a:pt x="2815" y="3150"/>
                  </a:lnTo>
                  <a:lnTo>
                    <a:pt x="2819" y="3146"/>
                  </a:lnTo>
                  <a:lnTo>
                    <a:pt x="2824" y="3142"/>
                  </a:lnTo>
                  <a:lnTo>
                    <a:pt x="2837" y="3130"/>
                  </a:lnTo>
                  <a:lnTo>
                    <a:pt x="2847" y="3117"/>
                  </a:lnTo>
                  <a:lnTo>
                    <a:pt x="2853" y="3111"/>
                  </a:lnTo>
                  <a:lnTo>
                    <a:pt x="2858" y="3106"/>
                  </a:lnTo>
                  <a:lnTo>
                    <a:pt x="2865" y="3101"/>
                  </a:lnTo>
                  <a:lnTo>
                    <a:pt x="2874" y="3097"/>
                  </a:lnTo>
                  <a:lnTo>
                    <a:pt x="2883" y="3093"/>
                  </a:lnTo>
                  <a:lnTo>
                    <a:pt x="2892" y="3093"/>
                  </a:lnTo>
                  <a:lnTo>
                    <a:pt x="2902" y="3093"/>
                  </a:lnTo>
                  <a:lnTo>
                    <a:pt x="2912" y="3092"/>
                  </a:lnTo>
                  <a:lnTo>
                    <a:pt x="2927" y="3087"/>
                  </a:lnTo>
                  <a:lnTo>
                    <a:pt x="2943" y="3083"/>
                  </a:lnTo>
                  <a:lnTo>
                    <a:pt x="2948" y="3083"/>
                  </a:lnTo>
                  <a:lnTo>
                    <a:pt x="2952" y="3085"/>
                  </a:lnTo>
                  <a:lnTo>
                    <a:pt x="2957" y="3087"/>
                  </a:lnTo>
                  <a:lnTo>
                    <a:pt x="2961" y="3090"/>
                  </a:lnTo>
                  <a:lnTo>
                    <a:pt x="2967" y="3096"/>
                  </a:lnTo>
                  <a:lnTo>
                    <a:pt x="2973" y="3102"/>
                  </a:lnTo>
                  <a:lnTo>
                    <a:pt x="2980" y="3110"/>
                  </a:lnTo>
                  <a:lnTo>
                    <a:pt x="2987" y="3116"/>
                  </a:lnTo>
                  <a:lnTo>
                    <a:pt x="2991" y="3119"/>
                  </a:lnTo>
                  <a:lnTo>
                    <a:pt x="2995" y="3120"/>
                  </a:lnTo>
                  <a:lnTo>
                    <a:pt x="3000" y="3121"/>
                  </a:lnTo>
                  <a:lnTo>
                    <a:pt x="3005" y="3122"/>
                  </a:lnTo>
                  <a:lnTo>
                    <a:pt x="3017" y="3121"/>
                  </a:lnTo>
                  <a:lnTo>
                    <a:pt x="3029" y="3120"/>
                  </a:lnTo>
                  <a:lnTo>
                    <a:pt x="3039" y="3117"/>
                  </a:lnTo>
                  <a:lnTo>
                    <a:pt x="3049" y="3115"/>
                  </a:lnTo>
                  <a:lnTo>
                    <a:pt x="3060" y="3112"/>
                  </a:lnTo>
                  <a:lnTo>
                    <a:pt x="3070" y="3110"/>
                  </a:lnTo>
                  <a:lnTo>
                    <a:pt x="3081" y="3107"/>
                  </a:lnTo>
                  <a:lnTo>
                    <a:pt x="3094" y="3107"/>
                  </a:lnTo>
                  <a:lnTo>
                    <a:pt x="3098" y="3107"/>
                  </a:lnTo>
                  <a:lnTo>
                    <a:pt x="3103" y="3108"/>
                  </a:lnTo>
                  <a:lnTo>
                    <a:pt x="3106" y="3110"/>
                  </a:lnTo>
                  <a:lnTo>
                    <a:pt x="3109" y="3112"/>
                  </a:lnTo>
                  <a:lnTo>
                    <a:pt x="3115" y="3117"/>
                  </a:lnTo>
                  <a:lnTo>
                    <a:pt x="3120" y="3124"/>
                  </a:lnTo>
                  <a:lnTo>
                    <a:pt x="3120" y="3124"/>
                  </a:lnTo>
                  <a:lnTo>
                    <a:pt x="3133" y="3117"/>
                  </a:lnTo>
                  <a:lnTo>
                    <a:pt x="3144" y="3111"/>
                  </a:lnTo>
                  <a:lnTo>
                    <a:pt x="3150" y="3108"/>
                  </a:lnTo>
                  <a:lnTo>
                    <a:pt x="3157" y="3106"/>
                  </a:lnTo>
                  <a:lnTo>
                    <a:pt x="3163" y="3105"/>
                  </a:lnTo>
                  <a:lnTo>
                    <a:pt x="3170" y="3105"/>
                  </a:lnTo>
                  <a:lnTo>
                    <a:pt x="3180" y="3107"/>
                  </a:lnTo>
                  <a:lnTo>
                    <a:pt x="3191" y="3110"/>
                  </a:lnTo>
                  <a:lnTo>
                    <a:pt x="3201" y="3108"/>
                  </a:lnTo>
                  <a:lnTo>
                    <a:pt x="3209" y="3106"/>
                  </a:lnTo>
                  <a:lnTo>
                    <a:pt x="3217" y="3101"/>
                  </a:lnTo>
                  <a:lnTo>
                    <a:pt x="3224" y="3095"/>
                  </a:lnTo>
                  <a:lnTo>
                    <a:pt x="3236" y="3078"/>
                  </a:lnTo>
                  <a:lnTo>
                    <a:pt x="3250" y="3062"/>
                  </a:lnTo>
                  <a:lnTo>
                    <a:pt x="3265" y="3048"/>
                  </a:lnTo>
                  <a:lnTo>
                    <a:pt x="3278" y="3036"/>
                  </a:lnTo>
                  <a:lnTo>
                    <a:pt x="3285" y="3029"/>
                  </a:lnTo>
                  <a:lnTo>
                    <a:pt x="3291" y="3022"/>
                  </a:lnTo>
                  <a:lnTo>
                    <a:pt x="3295" y="3014"/>
                  </a:lnTo>
                  <a:lnTo>
                    <a:pt x="3297" y="3004"/>
                  </a:lnTo>
                  <a:lnTo>
                    <a:pt x="3281" y="2917"/>
                  </a:lnTo>
                  <a:lnTo>
                    <a:pt x="3282" y="2899"/>
                  </a:lnTo>
                  <a:lnTo>
                    <a:pt x="3285" y="2884"/>
                  </a:lnTo>
                  <a:lnTo>
                    <a:pt x="3287" y="2869"/>
                  </a:lnTo>
                  <a:lnTo>
                    <a:pt x="3288" y="2851"/>
                  </a:lnTo>
                  <a:lnTo>
                    <a:pt x="3288" y="2841"/>
                  </a:lnTo>
                  <a:lnTo>
                    <a:pt x="3287" y="2832"/>
                  </a:lnTo>
                  <a:lnTo>
                    <a:pt x="3287" y="2829"/>
                  </a:lnTo>
                  <a:lnTo>
                    <a:pt x="3288" y="2824"/>
                  </a:lnTo>
                  <a:lnTo>
                    <a:pt x="3290" y="2820"/>
                  </a:lnTo>
                  <a:lnTo>
                    <a:pt x="3291" y="2816"/>
                  </a:lnTo>
                  <a:lnTo>
                    <a:pt x="3301" y="2810"/>
                  </a:lnTo>
                  <a:lnTo>
                    <a:pt x="3312" y="2806"/>
                  </a:lnTo>
                  <a:lnTo>
                    <a:pt x="3317" y="2801"/>
                  </a:lnTo>
                  <a:lnTo>
                    <a:pt x="3321" y="2796"/>
                  </a:lnTo>
                  <a:lnTo>
                    <a:pt x="3324" y="2791"/>
                  </a:lnTo>
                  <a:lnTo>
                    <a:pt x="3326" y="2786"/>
                  </a:lnTo>
                  <a:lnTo>
                    <a:pt x="3329" y="2781"/>
                  </a:lnTo>
                  <a:lnTo>
                    <a:pt x="3331" y="2776"/>
                  </a:lnTo>
                  <a:lnTo>
                    <a:pt x="3335" y="2771"/>
                  </a:lnTo>
                  <a:lnTo>
                    <a:pt x="3339" y="2766"/>
                  </a:lnTo>
                  <a:lnTo>
                    <a:pt x="3354" y="2756"/>
                  </a:lnTo>
                  <a:lnTo>
                    <a:pt x="3367" y="2746"/>
                  </a:lnTo>
                  <a:lnTo>
                    <a:pt x="3380" y="2738"/>
                  </a:lnTo>
                  <a:lnTo>
                    <a:pt x="3394" y="2732"/>
                  </a:lnTo>
                  <a:lnTo>
                    <a:pt x="3420" y="2718"/>
                  </a:lnTo>
                  <a:lnTo>
                    <a:pt x="3450" y="2701"/>
                  </a:lnTo>
                  <a:lnTo>
                    <a:pt x="3450" y="2701"/>
                  </a:lnTo>
                  <a:lnTo>
                    <a:pt x="3445" y="2691"/>
                  </a:lnTo>
                  <a:lnTo>
                    <a:pt x="3443" y="2682"/>
                  </a:lnTo>
                  <a:lnTo>
                    <a:pt x="3443" y="2661"/>
                  </a:lnTo>
                  <a:lnTo>
                    <a:pt x="3444" y="2642"/>
                  </a:lnTo>
                  <a:lnTo>
                    <a:pt x="3448" y="2623"/>
                  </a:lnTo>
                  <a:lnTo>
                    <a:pt x="3453" y="2603"/>
                  </a:lnTo>
                  <a:lnTo>
                    <a:pt x="3455" y="2598"/>
                  </a:lnTo>
                  <a:lnTo>
                    <a:pt x="3458" y="2594"/>
                  </a:lnTo>
                  <a:lnTo>
                    <a:pt x="3460" y="2592"/>
                  </a:lnTo>
                  <a:lnTo>
                    <a:pt x="3465" y="2590"/>
                  </a:lnTo>
                  <a:lnTo>
                    <a:pt x="3473" y="2585"/>
                  </a:lnTo>
                  <a:lnTo>
                    <a:pt x="3479" y="2579"/>
                  </a:lnTo>
                  <a:lnTo>
                    <a:pt x="3482" y="2575"/>
                  </a:lnTo>
                  <a:lnTo>
                    <a:pt x="3482" y="2571"/>
                  </a:lnTo>
                  <a:lnTo>
                    <a:pt x="3482" y="2568"/>
                  </a:lnTo>
                  <a:lnTo>
                    <a:pt x="3482" y="2564"/>
                  </a:lnTo>
                  <a:lnTo>
                    <a:pt x="3480" y="2555"/>
                  </a:lnTo>
                  <a:lnTo>
                    <a:pt x="3479" y="2546"/>
                  </a:lnTo>
                  <a:lnTo>
                    <a:pt x="3485" y="2534"/>
                  </a:lnTo>
                  <a:lnTo>
                    <a:pt x="3493" y="2520"/>
                  </a:lnTo>
                  <a:lnTo>
                    <a:pt x="3492" y="2515"/>
                  </a:lnTo>
                  <a:lnTo>
                    <a:pt x="3489" y="2511"/>
                  </a:lnTo>
                  <a:lnTo>
                    <a:pt x="3487" y="2509"/>
                  </a:lnTo>
                  <a:lnTo>
                    <a:pt x="3482" y="2506"/>
                  </a:lnTo>
                  <a:lnTo>
                    <a:pt x="3473" y="2501"/>
                  </a:lnTo>
                  <a:lnTo>
                    <a:pt x="3465" y="2494"/>
                  </a:lnTo>
                  <a:lnTo>
                    <a:pt x="3463" y="2486"/>
                  </a:lnTo>
                  <a:lnTo>
                    <a:pt x="3460" y="2479"/>
                  </a:lnTo>
                  <a:lnTo>
                    <a:pt x="3460" y="2471"/>
                  </a:lnTo>
                  <a:lnTo>
                    <a:pt x="3460" y="2464"/>
                  </a:lnTo>
                  <a:lnTo>
                    <a:pt x="3462" y="2455"/>
                  </a:lnTo>
                  <a:lnTo>
                    <a:pt x="3462" y="2447"/>
                  </a:lnTo>
                  <a:lnTo>
                    <a:pt x="3460" y="2438"/>
                  </a:lnTo>
                  <a:lnTo>
                    <a:pt x="3458" y="2431"/>
                  </a:lnTo>
                  <a:lnTo>
                    <a:pt x="3453" y="2421"/>
                  </a:lnTo>
                  <a:lnTo>
                    <a:pt x="3447" y="2413"/>
                  </a:lnTo>
                  <a:lnTo>
                    <a:pt x="3440" y="2406"/>
                  </a:lnTo>
                  <a:lnTo>
                    <a:pt x="3434" y="2400"/>
                  </a:lnTo>
                  <a:lnTo>
                    <a:pt x="3428" y="2393"/>
                  </a:lnTo>
                  <a:lnTo>
                    <a:pt x="3423" y="2386"/>
                  </a:lnTo>
                  <a:lnTo>
                    <a:pt x="3420" y="2377"/>
                  </a:lnTo>
                  <a:lnTo>
                    <a:pt x="3419" y="2367"/>
                  </a:lnTo>
                  <a:lnTo>
                    <a:pt x="3419" y="2361"/>
                  </a:lnTo>
                  <a:lnTo>
                    <a:pt x="3420" y="2354"/>
                  </a:lnTo>
                  <a:lnTo>
                    <a:pt x="3423" y="2348"/>
                  </a:lnTo>
                  <a:lnTo>
                    <a:pt x="3425" y="2343"/>
                  </a:lnTo>
                  <a:lnTo>
                    <a:pt x="3428" y="2338"/>
                  </a:lnTo>
                  <a:lnTo>
                    <a:pt x="3429" y="2332"/>
                  </a:lnTo>
                  <a:lnTo>
                    <a:pt x="3431" y="2327"/>
                  </a:lnTo>
                  <a:lnTo>
                    <a:pt x="3431" y="2319"/>
                  </a:lnTo>
                  <a:lnTo>
                    <a:pt x="3430" y="2309"/>
                  </a:lnTo>
                  <a:lnTo>
                    <a:pt x="3429" y="2300"/>
                  </a:lnTo>
                  <a:lnTo>
                    <a:pt x="3425" y="2292"/>
                  </a:lnTo>
                  <a:lnTo>
                    <a:pt x="3421" y="2283"/>
                  </a:lnTo>
                  <a:lnTo>
                    <a:pt x="3416" y="2275"/>
                  </a:lnTo>
                  <a:lnTo>
                    <a:pt x="3413" y="2268"/>
                  </a:lnTo>
                  <a:lnTo>
                    <a:pt x="3408" y="2258"/>
                  </a:lnTo>
                  <a:lnTo>
                    <a:pt x="3405" y="2248"/>
                  </a:lnTo>
                  <a:lnTo>
                    <a:pt x="3410" y="2253"/>
                  </a:lnTo>
                  <a:lnTo>
                    <a:pt x="3404" y="2244"/>
                  </a:lnTo>
                  <a:lnTo>
                    <a:pt x="3396" y="2236"/>
                  </a:lnTo>
                  <a:lnTo>
                    <a:pt x="3389" y="2229"/>
                  </a:lnTo>
                  <a:lnTo>
                    <a:pt x="3381" y="2223"/>
                  </a:lnTo>
                  <a:lnTo>
                    <a:pt x="3366" y="2211"/>
                  </a:lnTo>
                  <a:lnTo>
                    <a:pt x="3350" y="2201"/>
                  </a:lnTo>
                  <a:lnTo>
                    <a:pt x="3331" y="2194"/>
                  </a:lnTo>
                  <a:lnTo>
                    <a:pt x="3312" y="2187"/>
                  </a:lnTo>
                  <a:lnTo>
                    <a:pt x="3292" y="2182"/>
                  </a:lnTo>
                  <a:lnTo>
                    <a:pt x="3271" y="2176"/>
                  </a:lnTo>
                  <a:lnTo>
                    <a:pt x="3263" y="2174"/>
                  </a:lnTo>
                  <a:lnTo>
                    <a:pt x="3257" y="2170"/>
                  </a:lnTo>
                  <a:lnTo>
                    <a:pt x="3251" y="2164"/>
                  </a:lnTo>
                  <a:lnTo>
                    <a:pt x="3246" y="2159"/>
                  </a:lnTo>
                  <a:lnTo>
                    <a:pt x="3242" y="2152"/>
                  </a:lnTo>
                  <a:lnTo>
                    <a:pt x="3236" y="2147"/>
                  </a:lnTo>
                  <a:lnTo>
                    <a:pt x="3231" y="2142"/>
                  </a:lnTo>
                  <a:lnTo>
                    <a:pt x="3223" y="2140"/>
                  </a:lnTo>
                  <a:lnTo>
                    <a:pt x="3216" y="2139"/>
                  </a:lnTo>
                  <a:lnTo>
                    <a:pt x="3209" y="2139"/>
                  </a:lnTo>
                  <a:lnTo>
                    <a:pt x="3203" y="2139"/>
                  </a:lnTo>
                  <a:lnTo>
                    <a:pt x="3197" y="2140"/>
                  </a:lnTo>
                  <a:lnTo>
                    <a:pt x="3191" y="2141"/>
                  </a:lnTo>
                  <a:lnTo>
                    <a:pt x="3183" y="2141"/>
                  </a:lnTo>
                  <a:lnTo>
                    <a:pt x="3177" y="2141"/>
                  </a:lnTo>
                  <a:lnTo>
                    <a:pt x="3170" y="2140"/>
                  </a:lnTo>
                  <a:lnTo>
                    <a:pt x="3163" y="2137"/>
                  </a:lnTo>
                  <a:lnTo>
                    <a:pt x="3158" y="2134"/>
                  </a:lnTo>
                  <a:lnTo>
                    <a:pt x="3153" y="2131"/>
                  </a:lnTo>
                  <a:lnTo>
                    <a:pt x="3148" y="2126"/>
                  </a:lnTo>
                  <a:lnTo>
                    <a:pt x="3140" y="2116"/>
                  </a:lnTo>
                  <a:lnTo>
                    <a:pt x="3135" y="2105"/>
                  </a:lnTo>
                  <a:lnTo>
                    <a:pt x="3132" y="2092"/>
                  </a:lnTo>
                  <a:lnTo>
                    <a:pt x="3129" y="2078"/>
                  </a:lnTo>
                  <a:lnTo>
                    <a:pt x="3127" y="2065"/>
                  </a:lnTo>
                  <a:lnTo>
                    <a:pt x="3125" y="2049"/>
                  </a:lnTo>
                  <a:lnTo>
                    <a:pt x="3104" y="2049"/>
                  </a:lnTo>
                  <a:lnTo>
                    <a:pt x="3091" y="2051"/>
                  </a:lnTo>
                  <a:lnTo>
                    <a:pt x="3079" y="2051"/>
                  </a:lnTo>
                  <a:lnTo>
                    <a:pt x="3074" y="2051"/>
                  </a:lnTo>
                  <a:lnTo>
                    <a:pt x="3068" y="2049"/>
                  </a:lnTo>
                  <a:lnTo>
                    <a:pt x="3061" y="2048"/>
                  </a:lnTo>
                  <a:lnTo>
                    <a:pt x="3056" y="2044"/>
                  </a:lnTo>
                  <a:lnTo>
                    <a:pt x="3046" y="2036"/>
                  </a:lnTo>
                  <a:lnTo>
                    <a:pt x="3039" y="2026"/>
                  </a:lnTo>
                  <a:lnTo>
                    <a:pt x="3035" y="2022"/>
                  </a:lnTo>
                  <a:lnTo>
                    <a:pt x="3031" y="2018"/>
                  </a:lnTo>
                  <a:lnTo>
                    <a:pt x="3025" y="2016"/>
                  </a:lnTo>
                  <a:lnTo>
                    <a:pt x="3019" y="2016"/>
                  </a:lnTo>
                  <a:lnTo>
                    <a:pt x="3012" y="2017"/>
                  </a:lnTo>
                  <a:lnTo>
                    <a:pt x="3006" y="2018"/>
                  </a:lnTo>
                  <a:lnTo>
                    <a:pt x="3006" y="2073"/>
                  </a:lnTo>
                  <a:lnTo>
                    <a:pt x="3005" y="2080"/>
                  </a:lnTo>
                  <a:lnTo>
                    <a:pt x="3002" y="2086"/>
                  </a:lnTo>
                  <a:lnTo>
                    <a:pt x="2997" y="2091"/>
                  </a:lnTo>
                  <a:lnTo>
                    <a:pt x="2992" y="2095"/>
                  </a:lnTo>
                  <a:lnTo>
                    <a:pt x="2986" y="2097"/>
                  </a:lnTo>
                  <a:lnTo>
                    <a:pt x="2978" y="2100"/>
                  </a:lnTo>
                  <a:lnTo>
                    <a:pt x="2971" y="2102"/>
                  </a:lnTo>
                  <a:lnTo>
                    <a:pt x="2963" y="2102"/>
                  </a:lnTo>
                  <a:lnTo>
                    <a:pt x="2953" y="2105"/>
                  </a:lnTo>
                  <a:lnTo>
                    <a:pt x="2945" y="2107"/>
                  </a:lnTo>
                  <a:lnTo>
                    <a:pt x="2936" y="2111"/>
                  </a:lnTo>
                  <a:lnTo>
                    <a:pt x="2928" y="2115"/>
                  </a:lnTo>
                  <a:lnTo>
                    <a:pt x="2919" y="2118"/>
                  </a:lnTo>
                  <a:lnTo>
                    <a:pt x="2912" y="2121"/>
                  </a:lnTo>
                  <a:lnTo>
                    <a:pt x="2902" y="2123"/>
                  </a:lnTo>
                  <a:lnTo>
                    <a:pt x="2892" y="2123"/>
                  </a:lnTo>
                  <a:lnTo>
                    <a:pt x="2881" y="2122"/>
                  </a:lnTo>
                  <a:lnTo>
                    <a:pt x="2872" y="2120"/>
                  </a:lnTo>
                  <a:lnTo>
                    <a:pt x="2863" y="2115"/>
                  </a:lnTo>
                  <a:lnTo>
                    <a:pt x="2855" y="2108"/>
                  </a:lnTo>
                  <a:lnTo>
                    <a:pt x="2842" y="2092"/>
                  </a:lnTo>
                  <a:lnTo>
                    <a:pt x="2829" y="2073"/>
                  </a:lnTo>
                  <a:lnTo>
                    <a:pt x="2815" y="2054"/>
                  </a:lnTo>
                  <a:lnTo>
                    <a:pt x="2803" y="2037"/>
                  </a:lnTo>
                  <a:lnTo>
                    <a:pt x="2789" y="2021"/>
                  </a:lnTo>
                  <a:lnTo>
                    <a:pt x="2776" y="2004"/>
                  </a:lnTo>
                  <a:lnTo>
                    <a:pt x="2769" y="1998"/>
                  </a:lnTo>
                  <a:lnTo>
                    <a:pt x="2761" y="1992"/>
                  </a:lnTo>
                  <a:lnTo>
                    <a:pt x="2754" y="1987"/>
                  </a:lnTo>
                  <a:lnTo>
                    <a:pt x="2745" y="1982"/>
                  </a:lnTo>
                  <a:lnTo>
                    <a:pt x="2736" y="1978"/>
                  </a:lnTo>
                  <a:lnTo>
                    <a:pt x="2726" y="1975"/>
                  </a:lnTo>
                  <a:lnTo>
                    <a:pt x="2716" y="1974"/>
                  </a:lnTo>
                  <a:lnTo>
                    <a:pt x="2705" y="1973"/>
                  </a:lnTo>
                  <a:lnTo>
                    <a:pt x="2694" y="1974"/>
                  </a:lnTo>
                  <a:lnTo>
                    <a:pt x="2684" y="1978"/>
                  </a:lnTo>
                  <a:lnTo>
                    <a:pt x="2675" y="1982"/>
                  </a:lnTo>
                  <a:lnTo>
                    <a:pt x="2663" y="1984"/>
                  </a:lnTo>
                  <a:lnTo>
                    <a:pt x="2656" y="1983"/>
                  </a:lnTo>
                  <a:lnTo>
                    <a:pt x="2650" y="1980"/>
                  </a:lnTo>
                  <a:lnTo>
                    <a:pt x="2643" y="1977"/>
                  </a:lnTo>
                  <a:lnTo>
                    <a:pt x="2638" y="1972"/>
                  </a:lnTo>
                  <a:lnTo>
                    <a:pt x="2633" y="1965"/>
                  </a:lnTo>
                  <a:lnTo>
                    <a:pt x="2631" y="1959"/>
                  </a:lnTo>
                  <a:lnTo>
                    <a:pt x="2628" y="1953"/>
                  </a:lnTo>
                  <a:lnTo>
                    <a:pt x="2628" y="1944"/>
                  </a:lnTo>
                  <a:lnTo>
                    <a:pt x="2628" y="1890"/>
                  </a:lnTo>
                  <a:lnTo>
                    <a:pt x="2630" y="1881"/>
                  </a:lnTo>
                  <a:lnTo>
                    <a:pt x="2632" y="1874"/>
                  </a:lnTo>
                  <a:lnTo>
                    <a:pt x="2636" y="1868"/>
                  </a:lnTo>
                  <a:lnTo>
                    <a:pt x="2641" y="1860"/>
                  </a:lnTo>
                  <a:lnTo>
                    <a:pt x="2646" y="1854"/>
                  </a:lnTo>
                  <a:lnTo>
                    <a:pt x="2650" y="1847"/>
                  </a:lnTo>
                  <a:lnTo>
                    <a:pt x="2653" y="1839"/>
                  </a:lnTo>
                  <a:lnTo>
                    <a:pt x="2655" y="1830"/>
                  </a:lnTo>
                  <a:lnTo>
                    <a:pt x="2653" y="1824"/>
                  </a:lnTo>
                  <a:lnTo>
                    <a:pt x="2652" y="1817"/>
                  </a:lnTo>
                  <a:lnTo>
                    <a:pt x="2650" y="1812"/>
                  </a:lnTo>
                  <a:lnTo>
                    <a:pt x="2647" y="1807"/>
                  </a:lnTo>
                  <a:lnTo>
                    <a:pt x="2642" y="1802"/>
                  </a:lnTo>
                  <a:lnTo>
                    <a:pt x="2638" y="1799"/>
                  </a:lnTo>
                  <a:lnTo>
                    <a:pt x="2633" y="1795"/>
                  </a:lnTo>
                  <a:lnTo>
                    <a:pt x="2627" y="1792"/>
                  </a:lnTo>
                  <a:lnTo>
                    <a:pt x="2602" y="1781"/>
                  </a:lnTo>
                  <a:lnTo>
                    <a:pt x="2574" y="1770"/>
                  </a:lnTo>
                  <a:lnTo>
                    <a:pt x="2564" y="1765"/>
                  </a:lnTo>
                  <a:lnTo>
                    <a:pt x="2554" y="1761"/>
                  </a:lnTo>
                  <a:lnTo>
                    <a:pt x="2545" y="1757"/>
                  </a:lnTo>
                  <a:lnTo>
                    <a:pt x="2535" y="1755"/>
                  </a:lnTo>
                  <a:lnTo>
                    <a:pt x="2517" y="1750"/>
                  </a:lnTo>
                  <a:lnTo>
                    <a:pt x="2495" y="1743"/>
                  </a:lnTo>
                  <a:lnTo>
                    <a:pt x="2488" y="1740"/>
                  </a:lnTo>
                  <a:lnTo>
                    <a:pt x="2481" y="1736"/>
                  </a:lnTo>
                  <a:lnTo>
                    <a:pt x="2475" y="1731"/>
                  </a:lnTo>
                  <a:lnTo>
                    <a:pt x="2469" y="1727"/>
                  </a:lnTo>
                  <a:lnTo>
                    <a:pt x="2458" y="1717"/>
                  </a:lnTo>
                  <a:lnTo>
                    <a:pt x="2443" y="1708"/>
                  </a:lnTo>
                  <a:lnTo>
                    <a:pt x="2422" y="1701"/>
                  </a:lnTo>
                  <a:lnTo>
                    <a:pt x="2405" y="1692"/>
                  </a:lnTo>
                  <a:lnTo>
                    <a:pt x="2396" y="1687"/>
                  </a:lnTo>
                  <a:lnTo>
                    <a:pt x="2389" y="1681"/>
                  </a:lnTo>
                  <a:lnTo>
                    <a:pt x="2382" y="1673"/>
                  </a:lnTo>
                  <a:lnTo>
                    <a:pt x="2376" y="1664"/>
                  </a:lnTo>
                  <a:lnTo>
                    <a:pt x="2371" y="1653"/>
                  </a:lnTo>
                  <a:lnTo>
                    <a:pt x="2365" y="1643"/>
                  </a:lnTo>
                  <a:lnTo>
                    <a:pt x="2358" y="1634"/>
                  </a:lnTo>
                  <a:lnTo>
                    <a:pt x="2352" y="1625"/>
                  </a:lnTo>
                  <a:lnTo>
                    <a:pt x="2343" y="1619"/>
                  </a:lnTo>
                  <a:lnTo>
                    <a:pt x="2335" y="1613"/>
                  </a:lnTo>
                  <a:lnTo>
                    <a:pt x="2325" y="1609"/>
                  </a:lnTo>
                  <a:lnTo>
                    <a:pt x="2313" y="1605"/>
                  </a:lnTo>
                  <a:lnTo>
                    <a:pt x="2302" y="1605"/>
                  </a:lnTo>
                  <a:lnTo>
                    <a:pt x="2292" y="1605"/>
                  </a:lnTo>
                  <a:lnTo>
                    <a:pt x="2283" y="1608"/>
                  </a:lnTo>
                  <a:lnTo>
                    <a:pt x="2273" y="1609"/>
                  </a:lnTo>
                  <a:lnTo>
                    <a:pt x="2264" y="1610"/>
                  </a:lnTo>
                  <a:lnTo>
                    <a:pt x="2256" y="1610"/>
                  </a:lnTo>
                  <a:lnTo>
                    <a:pt x="2246" y="1609"/>
                  </a:lnTo>
                  <a:lnTo>
                    <a:pt x="2237" y="1605"/>
                  </a:lnTo>
                  <a:lnTo>
                    <a:pt x="2232" y="1603"/>
                  </a:lnTo>
                  <a:lnTo>
                    <a:pt x="2228" y="1599"/>
                  </a:lnTo>
                  <a:lnTo>
                    <a:pt x="2224" y="1595"/>
                  </a:lnTo>
                  <a:lnTo>
                    <a:pt x="2222" y="1591"/>
                  </a:lnTo>
                  <a:lnTo>
                    <a:pt x="2218" y="1583"/>
                  </a:lnTo>
                  <a:lnTo>
                    <a:pt x="2215" y="1574"/>
                  </a:lnTo>
                  <a:lnTo>
                    <a:pt x="2213" y="1553"/>
                  </a:lnTo>
                  <a:lnTo>
                    <a:pt x="2208" y="1531"/>
                  </a:lnTo>
                  <a:lnTo>
                    <a:pt x="2197" y="1512"/>
                  </a:lnTo>
                  <a:lnTo>
                    <a:pt x="2185" y="1496"/>
                  </a:lnTo>
                  <a:lnTo>
                    <a:pt x="2180" y="1487"/>
                  </a:lnTo>
                  <a:lnTo>
                    <a:pt x="2176" y="1479"/>
                  </a:lnTo>
                  <a:lnTo>
                    <a:pt x="2174" y="1469"/>
                  </a:lnTo>
                  <a:lnTo>
                    <a:pt x="2173" y="1457"/>
                  </a:lnTo>
                  <a:lnTo>
                    <a:pt x="2174" y="1450"/>
                  </a:lnTo>
                  <a:lnTo>
                    <a:pt x="2175" y="1442"/>
                  </a:lnTo>
                  <a:lnTo>
                    <a:pt x="2176" y="1436"/>
                  </a:lnTo>
                  <a:lnTo>
                    <a:pt x="2180" y="1430"/>
                  </a:lnTo>
                  <a:lnTo>
                    <a:pt x="2184" y="1423"/>
                  </a:lnTo>
                  <a:lnTo>
                    <a:pt x="2188" y="1418"/>
                  </a:lnTo>
                  <a:lnTo>
                    <a:pt x="2193" y="1413"/>
                  </a:lnTo>
                  <a:lnTo>
                    <a:pt x="2198" y="1408"/>
                  </a:lnTo>
                  <a:lnTo>
                    <a:pt x="2223" y="1391"/>
                  </a:lnTo>
                  <a:lnTo>
                    <a:pt x="2249" y="1373"/>
                  </a:lnTo>
                  <a:lnTo>
                    <a:pt x="2253" y="1369"/>
                  </a:lnTo>
                  <a:lnTo>
                    <a:pt x="2256" y="1366"/>
                  </a:lnTo>
                  <a:lnTo>
                    <a:pt x="2258" y="1362"/>
                  </a:lnTo>
                  <a:lnTo>
                    <a:pt x="2259" y="1358"/>
                  </a:lnTo>
                  <a:lnTo>
                    <a:pt x="2261" y="1348"/>
                  </a:lnTo>
                  <a:lnTo>
                    <a:pt x="2263" y="1338"/>
                  </a:lnTo>
                  <a:lnTo>
                    <a:pt x="2267" y="1328"/>
                  </a:lnTo>
                  <a:lnTo>
                    <a:pt x="2271" y="1318"/>
                  </a:lnTo>
                  <a:lnTo>
                    <a:pt x="2276" y="1308"/>
                  </a:lnTo>
                  <a:lnTo>
                    <a:pt x="2282" y="1300"/>
                  </a:lnTo>
                  <a:lnTo>
                    <a:pt x="2289" y="1293"/>
                  </a:lnTo>
                  <a:lnTo>
                    <a:pt x="2298" y="1288"/>
                  </a:lnTo>
                  <a:lnTo>
                    <a:pt x="2308" y="1284"/>
                  </a:lnTo>
                  <a:lnTo>
                    <a:pt x="2318" y="1283"/>
                  </a:lnTo>
                  <a:lnTo>
                    <a:pt x="2328" y="1284"/>
                  </a:lnTo>
                  <a:lnTo>
                    <a:pt x="2336" y="1288"/>
                  </a:lnTo>
                  <a:lnTo>
                    <a:pt x="2343" y="1292"/>
                  </a:lnTo>
                  <a:lnTo>
                    <a:pt x="2350" y="1298"/>
                  </a:lnTo>
                  <a:lnTo>
                    <a:pt x="2356" y="1304"/>
                  </a:lnTo>
                  <a:lnTo>
                    <a:pt x="2363" y="1310"/>
                  </a:lnTo>
                  <a:lnTo>
                    <a:pt x="2371" y="1315"/>
                  </a:lnTo>
                  <a:lnTo>
                    <a:pt x="2380" y="1320"/>
                  </a:lnTo>
                  <a:lnTo>
                    <a:pt x="2397" y="1327"/>
                  </a:lnTo>
                  <a:lnTo>
                    <a:pt x="2415" y="1330"/>
                  </a:lnTo>
                  <a:lnTo>
                    <a:pt x="2424" y="1333"/>
                  </a:lnTo>
                  <a:lnTo>
                    <a:pt x="2431" y="1337"/>
                  </a:lnTo>
                  <a:lnTo>
                    <a:pt x="2440" y="1341"/>
                  </a:lnTo>
                  <a:lnTo>
                    <a:pt x="2448" y="1347"/>
                  </a:lnTo>
                  <a:lnTo>
                    <a:pt x="2455" y="1356"/>
                  </a:lnTo>
                  <a:lnTo>
                    <a:pt x="2461" y="1364"/>
                  </a:lnTo>
                  <a:lnTo>
                    <a:pt x="2464" y="1369"/>
                  </a:lnTo>
                  <a:lnTo>
                    <a:pt x="2468" y="1372"/>
                  </a:lnTo>
                  <a:lnTo>
                    <a:pt x="2473" y="1374"/>
                  </a:lnTo>
                  <a:lnTo>
                    <a:pt x="2478" y="1376"/>
                  </a:lnTo>
                  <a:lnTo>
                    <a:pt x="2540" y="1376"/>
                  </a:lnTo>
                  <a:lnTo>
                    <a:pt x="2548" y="1374"/>
                  </a:lnTo>
                  <a:lnTo>
                    <a:pt x="2556" y="1373"/>
                  </a:lnTo>
                  <a:lnTo>
                    <a:pt x="2562" y="1371"/>
                  </a:lnTo>
                  <a:lnTo>
                    <a:pt x="2568" y="1367"/>
                  </a:lnTo>
                  <a:lnTo>
                    <a:pt x="2578" y="1357"/>
                  </a:lnTo>
                  <a:lnTo>
                    <a:pt x="2588" y="1346"/>
                  </a:lnTo>
                  <a:lnTo>
                    <a:pt x="2597" y="1333"/>
                  </a:lnTo>
                  <a:lnTo>
                    <a:pt x="2607" y="1320"/>
                  </a:lnTo>
                  <a:lnTo>
                    <a:pt x="2612" y="1314"/>
                  </a:lnTo>
                  <a:lnTo>
                    <a:pt x="2618" y="1308"/>
                  </a:lnTo>
                  <a:lnTo>
                    <a:pt x="2626" y="1303"/>
                  </a:lnTo>
                  <a:lnTo>
                    <a:pt x="2633" y="1299"/>
                  </a:lnTo>
                  <a:lnTo>
                    <a:pt x="2625" y="1280"/>
                  </a:lnTo>
                  <a:lnTo>
                    <a:pt x="2614" y="1265"/>
                  </a:lnTo>
                  <a:lnTo>
                    <a:pt x="2603" y="1251"/>
                  </a:lnTo>
                  <a:lnTo>
                    <a:pt x="2592" y="1238"/>
                  </a:lnTo>
                  <a:lnTo>
                    <a:pt x="2566" y="1214"/>
                  </a:lnTo>
                  <a:lnTo>
                    <a:pt x="2535" y="1187"/>
                  </a:lnTo>
                  <a:lnTo>
                    <a:pt x="2528" y="1180"/>
                  </a:lnTo>
                  <a:lnTo>
                    <a:pt x="2522" y="1172"/>
                  </a:lnTo>
                  <a:lnTo>
                    <a:pt x="2517" y="1165"/>
                  </a:lnTo>
                  <a:lnTo>
                    <a:pt x="2512" y="1156"/>
                  </a:lnTo>
                  <a:lnTo>
                    <a:pt x="2507" y="1149"/>
                  </a:lnTo>
                  <a:lnTo>
                    <a:pt x="2502" y="1141"/>
                  </a:lnTo>
                  <a:lnTo>
                    <a:pt x="2495" y="1132"/>
                  </a:lnTo>
                  <a:lnTo>
                    <a:pt x="2488" y="1125"/>
                  </a:lnTo>
                  <a:lnTo>
                    <a:pt x="2484" y="1120"/>
                  </a:lnTo>
                  <a:lnTo>
                    <a:pt x="2480" y="1115"/>
                  </a:lnTo>
                  <a:lnTo>
                    <a:pt x="2478" y="1110"/>
                  </a:lnTo>
                  <a:lnTo>
                    <a:pt x="2476" y="1105"/>
                  </a:lnTo>
                  <a:lnTo>
                    <a:pt x="2475" y="1095"/>
                  </a:lnTo>
                  <a:lnTo>
                    <a:pt x="2474" y="1083"/>
                  </a:lnTo>
                  <a:lnTo>
                    <a:pt x="2474" y="1072"/>
                  </a:lnTo>
                  <a:lnTo>
                    <a:pt x="2474" y="1061"/>
                  </a:lnTo>
                  <a:lnTo>
                    <a:pt x="2471" y="1048"/>
                  </a:lnTo>
                  <a:lnTo>
                    <a:pt x="2466" y="1037"/>
                  </a:lnTo>
                  <a:lnTo>
                    <a:pt x="2458" y="1023"/>
                  </a:lnTo>
                  <a:lnTo>
                    <a:pt x="2449" y="1012"/>
                  </a:lnTo>
                  <a:lnTo>
                    <a:pt x="2440" y="1000"/>
                  </a:lnTo>
                  <a:lnTo>
                    <a:pt x="2430" y="987"/>
                  </a:lnTo>
                  <a:lnTo>
                    <a:pt x="2417" y="972"/>
                  </a:lnTo>
                  <a:lnTo>
                    <a:pt x="2406" y="957"/>
                  </a:lnTo>
                  <a:lnTo>
                    <a:pt x="2400" y="952"/>
                  </a:lnTo>
                  <a:lnTo>
                    <a:pt x="2392" y="947"/>
                  </a:lnTo>
                  <a:lnTo>
                    <a:pt x="2384" y="944"/>
                  </a:lnTo>
                  <a:lnTo>
                    <a:pt x="2374" y="942"/>
                  </a:lnTo>
                  <a:lnTo>
                    <a:pt x="2392" y="925"/>
                  </a:lnTo>
                  <a:lnTo>
                    <a:pt x="2409" y="909"/>
                  </a:lnTo>
                  <a:lnTo>
                    <a:pt x="2415" y="900"/>
                  </a:lnTo>
                  <a:lnTo>
                    <a:pt x="2420" y="891"/>
                  </a:lnTo>
                  <a:lnTo>
                    <a:pt x="2422" y="880"/>
                  </a:lnTo>
                  <a:lnTo>
                    <a:pt x="2424" y="867"/>
                  </a:lnTo>
                  <a:lnTo>
                    <a:pt x="2424" y="859"/>
                  </a:lnTo>
                  <a:lnTo>
                    <a:pt x="2420" y="851"/>
                  </a:lnTo>
                  <a:lnTo>
                    <a:pt x="2416" y="845"/>
                  </a:lnTo>
                  <a:lnTo>
                    <a:pt x="2411" y="839"/>
                  </a:lnTo>
                  <a:lnTo>
                    <a:pt x="2397" y="829"/>
                  </a:lnTo>
                  <a:lnTo>
                    <a:pt x="2382" y="819"/>
                  </a:lnTo>
                  <a:lnTo>
                    <a:pt x="2366" y="810"/>
                  </a:lnTo>
                  <a:lnTo>
                    <a:pt x="2352" y="800"/>
                  </a:lnTo>
                  <a:lnTo>
                    <a:pt x="2347" y="793"/>
                  </a:lnTo>
                  <a:lnTo>
                    <a:pt x="2343" y="787"/>
                  </a:lnTo>
                  <a:lnTo>
                    <a:pt x="2341" y="780"/>
                  </a:lnTo>
                  <a:lnTo>
                    <a:pt x="2340" y="771"/>
                  </a:lnTo>
                  <a:lnTo>
                    <a:pt x="2340" y="765"/>
                  </a:lnTo>
                  <a:lnTo>
                    <a:pt x="2342" y="761"/>
                  </a:lnTo>
                  <a:lnTo>
                    <a:pt x="2343" y="757"/>
                  </a:lnTo>
                  <a:lnTo>
                    <a:pt x="2347" y="753"/>
                  </a:lnTo>
                  <a:lnTo>
                    <a:pt x="2355" y="750"/>
                  </a:lnTo>
                  <a:lnTo>
                    <a:pt x="2365" y="746"/>
                  </a:lnTo>
                  <a:lnTo>
                    <a:pt x="2375" y="742"/>
                  </a:lnTo>
                  <a:lnTo>
                    <a:pt x="2385" y="738"/>
                  </a:lnTo>
                  <a:lnTo>
                    <a:pt x="2390" y="736"/>
                  </a:lnTo>
                  <a:lnTo>
                    <a:pt x="2395" y="733"/>
                  </a:lnTo>
                  <a:lnTo>
                    <a:pt x="2400" y="729"/>
                  </a:lnTo>
                  <a:lnTo>
                    <a:pt x="2404" y="726"/>
                  </a:lnTo>
                  <a:lnTo>
                    <a:pt x="2409" y="717"/>
                  </a:lnTo>
                  <a:lnTo>
                    <a:pt x="2411" y="709"/>
                  </a:lnTo>
                  <a:lnTo>
                    <a:pt x="2414" y="702"/>
                  </a:lnTo>
                  <a:lnTo>
                    <a:pt x="2414" y="693"/>
                  </a:lnTo>
                  <a:lnTo>
                    <a:pt x="2414" y="676"/>
                  </a:lnTo>
                  <a:lnTo>
                    <a:pt x="2414" y="657"/>
                  </a:lnTo>
                  <a:lnTo>
                    <a:pt x="2412" y="648"/>
                  </a:lnTo>
                  <a:lnTo>
                    <a:pt x="2411" y="639"/>
                  </a:lnTo>
                  <a:lnTo>
                    <a:pt x="2410" y="632"/>
                  </a:lnTo>
                  <a:lnTo>
                    <a:pt x="2407" y="625"/>
                  </a:lnTo>
                  <a:lnTo>
                    <a:pt x="2405" y="618"/>
                  </a:lnTo>
                  <a:lnTo>
                    <a:pt x="2402" y="610"/>
                  </a:lnTo>
                  <a:lnTo>
                    <a:pt x="2401" y="601"/>
                  </a:lnTo>
                  <a:lnTo>
                    <a:pt x="2400" y="593"/>
                  </a:lnTo>
                  <a:lnTo>
                    <a:pt x="2401" y="588"/>
                  </a:lnTo>
                  <a:lnTo>
                    <a:pt x="2402" y="583"/>
                  </a:lnTo>
                  <a:lnTo>
                    <a:pt x="2406" y="578"/>
                  </a:lnTo>
                  <a:lnTo>
                    <a:pt x="2410" y="574"/>
                  </a:lnTo>
                  <a:lnTo>
                    <a:pt x="2417" y="565"/>
                  </a:lnTo>
                  <a:lnTo>
                    <a:pt x="2424" y="556"/>
                  </a:lnTo>
                  <a:lnTo>
                    <a:pt x="2431" y="541"/>
                  </a:lnTo>
                  <a:lnTo>
                    <a:pt x="2439" y="526"/>
                  </a:lnTo>
                  <a:lnTo>
                    <a:pt x="2444" y="520"/>
                  </a:lnTo>
                  <a:lnTo>
                    <a:pt x="2449" y="515"/>
                  </a:lnTo>
                  <a:lnTo>
                    <a:pt x="2456" y="512"/>
                  </a:lnTo>
                  <a:lnTo>
                    <a:pt x="2464" y="511"/>
                  </a:lnTo>
                  <a:lnTo>
                    <a:pt x="2478" y="515"/>
                  </a:lnTo>
                  <a:lnTo>
                    <a:pt x="2491" y="519"/>
                  </a:lnTo>
                  <a:lnTo>
                    <a:pt x="2553" y="519"/>
                  </a:lnTo>
                  <a:lnTo>
                    <a:pt x="2569" y="531"/>
                  </a:lnTo>
                  <a:lnTo>
                    <a:pt x="2586" y="543"/>
                  </a:lnTo>
                  <a:lnTo>
                    <a:pt x="2592" y="543"/>
                  </a:lnTo>
                  <a:lnTo>
                    <a:pt x="2598" y="540"/>
                  </a:lnTo>
                  <a:lnTo>
                    <a:pt x="2603" y="536"/>
                  </a:lnTo>
                  <a:lnTo>
                    <a:pt x="2607" y="532"/>
                  </a:lnTo>
                  <a:lnTo>
                    <a:pt x="2612" y="527"/>
                  </a:lnTo>
                  <a:lnTo>
                    <a:pt x="2616" y="524"/>
                  </a:lnTo>
                  <a:lnTo>
                    <a:pt x="2622" y="520"/>
                  </a:lnTo>
                  <a:lnTo>
                    <a:pt x="2628" y="516"/>
                  </a:lnTo>
                  <a:lnTo>
                    <a:pt x="2638" y="514"/>
                  </a:lnTo>
                  <a:lnTo>
                    <a:pt x="2648" y="514"/>
                  </a:lnTo>
                  <a:lnTo>
                    <a:pt x="2660" y="515"/>
                  </a:lnTo>
                  <a:lnTo>
                    <a:pt x="2668" y="515"/>
                  </a:lnTo>
                  <a:lnTo>
                    <a:pt x="2678" y="516"/>
                  </a:lnTo>
                  <a:lnTo>
                    <a:pt x="2687" y="515"/>
                  </a:lnTo>
                  <a:lnTo>
                    <a:pt x="2692" y="514"/>
                  </a:lnTo>
                  <a:lnTo>
                    <a:pt x="2696" y="512"/>
                  </a:lnTo>
                  <a:lnTo>
                    <a:pt x="2700" y="510"/>
                  </a:lnTo>
                  <a:lnTo>
                    <a:pt x="2705" y="506"/>
                  </a:lnTo>
                  <a:lnTo>
                    <a:pt x="2710" y="501"/>
                  </a:lnTo>
                  <a:lnTo>
                    <a:pt x="2714" y="495"/>
                  </a:lnTo>
                  <a:lnTo>
                    <a:pt x="2716" y="489"/>
                  </a:lnTo>
                  <a:lnTo>
                    <a:pt x="2719" y="482"/>
                  </a:lnTo>
                  <a:lnTo>
                    <a:pt x="2720" y="468"/>
                  </a:lnTo>
                  <a:lnTo>
                    <a:pt x="2720" y="453"/>
                  </a:lnTo>
                  <a:lnTo>
                    <a:pt x="2719" y="445"/>
                  </a:lnTo>
                  <a:lnTo>
                    <a:pt x="2716" y="437"/>
                  </a:lnTo>
                  <a:lnTo>
                    <a:pt x="2711" y="431"/>
                  </a:lnTo>
                  <a:lnTo>
                    <a:pt x="2707" y="425"/>
                  </a:lnTo>
                  <a:lnTo>
                    <a:pt x="2704" y="417"/>
                  </a:lnTo>
                  <a:lnTo>
                    <a:pt x="2701" y="410"/>
                  </a:lnTo>
                  <a:lnTo>
                    <a:pt x="2700" y="402"/>
                  </a:lnTo>
                  <a:lnTo>
                    <a:pt x="2699" y="396"/>
                  </a:lnTo>
                  <a:lnTo>
                    <a:pt x="2697" y="389"/>
                  </a:lnTo>
                  <a:lnTo>
                    <a:pt x="2695" y="382"/>
                  </a:lnTo>
                  <a:lnTo>
                    <a:pt x="2691" y="377"/>
                  </a:lnTo>
                  <a:lnTo>
                    <a:pt x="2686" y="371"/>
                  </a:lnTo>
                  <a:lnTo>
                    <a:pt x="2680" y="368"/>
                  </a:lnTo>
                  <a:lnTo>
                    <a:pt x="2672" y="364"/>
                  </a:lnTo>
                  <a:lnTo>
                    <a:pt x="2670" y="363"/>
                  </a:lnTo>
                  <a:lnTo>
                    <a:pt x="2667" y="362"/>
                  </a:lnTo>
                  <a:lnTo>
                    <a:pt x="2666" y="358"/>
                  </a:lnTo>
                  <a:lnTo>
                    <a:pt x="2665" y="356"/>
                  </a:lnTo>
                  <a:lnTo>
                    <a:pt x="2666" y="347"/>
                  </a:lnTo>
                  <a:lnTo>
                    <a:pt x="2667" y="339"/>
                  </a:lnTo>
                  <a:lnTo>
                    <a:pt x="2670" y="332"/>
                  </a:lnTo>
                  <a:lnTo>
                    <a:pt x="2672" y="323"/>
                  </a:lnTo>
                  <a:lnTo>
                    <a:pt x="2662" y="314"/>
                  </a:lnTo>
                  <a:lnTo>
                    <a:pt x="2652" y="305"/>
                  </a:lnTo>
                  <a:lnTo>
                    <a:pt x="2645" y="297"/>
                  </a:lnTo>
                  <a:lnTo>
                    <a:pt x="2637" y="288"/>
                  </a:lnTo>
                  <a:lnTo>
                    <a:pt x="2622" y="269"/>
                  </a:lnTo>
                  <a:lnTo>
                    <a:pt x="2604" y="249"/>
                  </a:lnTo>
                  <a:lnTo>
                    <a:pt x="2596" y="240"/>
                  </a:lnTo>
                  <a:lnTo>
                    <a:pt x="2587" y="231"/>
                  </a:lnTo>
                  <a:lnTo>
                    <a:pt x="2583" y="228"/>
                  </a:lnTo>
                  <a:lnTo>
                    <a:pt x="2578" y="225"/>
                  </a:lnTo>
                  <a:lnTo>
                    <a:pt x="2573" y="224"/>
                  </a:lnTo>
                  <a:lnTo>
                    <a:pt x="2567" y="223"/>
                  </a:lnTo>
                  <a:lnTo>
                    <a:pt x="2548" y="231"/>
                  </a:lnTo>
                  <a:lnTo>
                    <a:pt x="2530" y="239"/>
                  </a:lnTo>
                  <a:lnTo>
                    <a:pt x="2512" y="238"/>
                  </a:lnTo>
                  <a:lnTo>
                    <a:pt x="2495" y="234"/>
                  </a:lnTo>
                  <a:lnTo>
                    <a:pt x="2479" y="229"/>
                  </a:lnTo>
                  <a:lnTo>
                    <a:pt x="2461" y="225"/>
                  </a:lnTo>
                  <a:lnTo>
                    <a:pt x="2456" y="230"/>
                  </a:lnTo>
                  <a:lnTo>
                    <a:pt x="2453" y="234"/>
                  </a:lnTo>
                  <a:lnTo>
                    <a:pt x="2448" y="236"/>
                  </a:lnTo>
                  <a:lnTo>
                    <a:pt x="2443" y="239"/>
                  </a:lnTo>
                  <a:lnTo>
                    <a:pt x="2433" y="241"/>
                  </a:lnTo>
                  <a:lnTo>
                    <a:pt x="2422" y="243"/>
                  </a:lnTo>
                  <a:lnTo>
                    <a:pt x="2412" y="244"/>
                  </a:lnTo>
                  <a:lnTo>
                    <a:pt x="2401" y="245"/>
                  </a:lnTo>
                  <a:lnTo>
                    <a:pt x="2390" y="249"/>
                  </a:lnTo>
                  <a:lnTo>
                    <a:pt x="2380" y="255"/>
                  </a:lnTo>
                  <a:lnTo>
                    <a:pt x="2371" y="260"/>
                  </a:lnTo>
                  <a:lnTo>
                    <a:pt x="2365" y="266"/>
                  </a:lnTo>
                  <a:lnTo>
                    <a:pt x="2360" y="273"/>
                  </a:lnTo>
                  <a:lnTo>
                    <a:pt x="2355" y="279"/>
                  </a:lnTo>
                  <a:lnTo>
                    <a:pt x="2346" y="294"/>
                  </a:lnTo>
                  <a:lnTo>
                    <a:pt x="2337" y="310"/>
                  </a:lnTo>
                  <a:lnTo>
                    <a:pt x="2325" y="328"/>
                  </a:lnTo>
                  <a:lnTo>
                    <a:pt x="2312" y="343"/>
                  </a:lnTo>
                  <a:lnTo>
                    <a:pt x="2307" y="352"/>
                  </a:lnTo>
                  <a:lnTo>
                    <a:pt x="2303" y="361"/>
                  </a:lnTo>
                  <a:lnTo>
                    <a:pt x="2301" y="369"/>
                  </a:lnTo>
                  <a:lnTo>
                    <a:pt x="2299" y="381"/>
                  </a:lnTo>
                  <a:lnTo>
                    <a:pt x="2301" y="391"/>
                  </a:lnTo>
                  <a:lnTo>
                    <a:pt x="2305" y="399"/>
                  </a:lnTo>
                  <a:lnTo>
                    <a:pt x="2307" y="410"/>
                  </a:lnTo>
                  <a:lnTo>
                    <a:pt x="2308" y="420"/>
                  </a:lnTo>
                  <a:lnTo>
                    <a:pt x="2307" y="426"/>
                  </a:lnTo>
                  <a:lnTo>
                    <a:pt x="2306" y="432"/>
                  </a:lnTo>
                  <a:lnTo>
                    <a:pt x="2301" y="428"/>
                  </a:lnTo>
                  <a:lnTo>
                    <a:pt x="2294" y="427"/>
                  </a:lnTo>
                  <a:lnTo>
                    <a:pt x="2286" y="428"/>
                  </a:lnTo>
                  <a:lnTo>
                    <a:pt x="2278" y="431"/>
                  </a:lnTo>
                  <a:lnTo>
                    <a:pt x="2271" y="436"/>
                  </a:lnTo>
                  <a:lnTo>
                    <a:pt x="2263" y="440"/>
                  </a:lnTo>
                  <a:lnTo>
                    <a:pt x="2244" y="447"/>
                  </a:lnTo>
                  <a:lnTo>
                    <a:pt x="2225" y="452"/>
                  </a:lnTo>
                  <a:lnTo>
                    <a:pt x="2217" y="455"/>
                  </a:lnTo>
                  <a:lnTo>
                    <a:pt x="2208" y="458"/>
                  </a:lnTo>
                  <a:lnTo>
                    <a:pt x="2200" y="462"/>
                  </a:lnTo>
                  <a:lnTo>
                    <a:pt x="2192" y="468"/>
                  </a:lnTo>
                  <a:lnTo>
                    <a:pt x="2183" y="479"/>
                  </a:lnTo>
                  <a:lnTo>
                    <a:pt x="2175" y="490"/>
                  </a:lnTo>
                  <a:lnTo>
                    <a:pt x="2170" y="494"/>
                  </a:lnTo>
                  <a:lnTo>
                    <a:pt x="2166" y="497"/>
                  </a:lnTo>
                  <a:lnTo>
                    <a:pt x="2161" y="500"/>
                  </a:lnTo>
                  <a:lnTo>
                    <a:pt x="2154" y="501"/>
                  </a:lnTo>
                  <a:lnTo>
                    <a:pt x="2148" y="500"/>
                  </a:lnTo>
                  <a:lnTo>
                    <a:pt x="2141" y="497"/>
                  </a:lnTo>
                  <a:lnTo>
                    <a:pt x="2136" y="494"/>
                  </a:lnTo>
                  <a:lnTo>
                    <a:pt x="2131" y="490"/>
                  </a:lnTo>
                  <a:lnTo>
                    <a:pt x="2123" y="479"/>
                  </a:lnTo>
                  <a:lnTo>
                    <a:pt x="2112" y="468"/>
                  </a:lnTo>
                  <a:lnTo>
                    <a:pt x="2087" y="490"/>
                  </a:lnTo>
                  <a:lnTo>
                    <a:pt x="2065" y="510"/>
                  </a:lnTo>
                  <a:lnTo>
                    <a:pt x="2052" y="517"/>
                  </a:lnTo>
                  <a:lnTo>
                    <a:pt x="2040" y="524"/>
                  </a:lnTo>
                  <a:lnTo>
                    <a:pt x="2033" y="526"/>
                  </a:lnTo>
                  <a:lnTo>
                    <a:pt x="2026" y="529"/>
                  </a:lnTo>
                  <a:lnTo>
                    <a:pt x="2017" y="529"/>
                  </a:lnTo>
                  <a:lnTo>
                    <a:pt x="2010" y="530"/>
                  </a:lnTo>
                  <a:lnTo>
                    <a:pt x="1998" y="527"/>
                  </a:lnTo>
                  <a:lnTo>
                    <a:pt x="1988" y="525"/>
                  </a:lnTo>
                  <a:lnTo>
                    <a:pt x="1978" y="521"/>
                  </a:lnTo>
                  <a:lnTo>
                    <a:pt x="1967" y="519"/>
                  </a:lnTo>
                  <a:lnTo>
                    <a:pt x="1956" y="519"/>
                  </a:lnTo>
                  <a:lnTo>
                    <a:pt x="1944" y="520"/>
                  </a:lnTo>
                  <a:lnTo>
                    <a:pt x="1939" y="522"/>
                  </a:lnTo>
                  <a:lnTo>
                    <a:pt x="1936" y="525"/>
                  </a:lnTo>
                  <a:lnTo>
                    <a:pt x="1933" y="527"/>
                  </a:lnTo>
                  <a:lnTo>
                    <a:pt x="1932" y="532"/>
                  </a:lnTo>
                  <a:lnTo>
                    <a:pt x="1937" y="549"/>
                  </a:lnTo>
                  <a:lnTo>
                    <a:pt x="1941" y="564"/>
                  </a:lnTo>
                  <a:lnTo>
                    <a:pt x="1939" y="570"/>
                  </a:lnTo>
                  <a:lnTo>
                    <a:pt x="1937" y="574"/>
                  </a:lnTo>
                  <a:lnTo>
                    <a:pt x="1934" y="579"/>
                  </a:lnTo>
                  <a:lnTo>
                    <a:pt x="1931" y="581"/>
                  </a:lnTo>
                  <a:lnTo>
                    <a:pt x="1920" y="589"/>
                  </a:lnTo>
                  <a:lnTo>
                    <a:pt x="1912" y="595"/>
                  </a:lnTo>
                  <a:lnTo>
                    <a:pt x="1895" y="614"/>
                  </a:lnTo>
                  <a:lnTo>
                    <a:pt x="1877" y="630"/>
                  </a:lnTo>
                  <a:lnTo>
                    <a:pt x="1867" y="642"/>
                  </a:lnTo>
                  <a:lnTo>
                    <a:pt x="1856" y="654"/>
                  </a:lnTo>
                  <a:lnTo>
                    <a:pt x="1853" y="659"/>
                  </a:lnTo>
                  <a:lnTo>
                    <a:pt x="1848" y="663"/>
                  </a:lnTo>
                  <a:lnTo>
                    <a:pt x="1841" y="665"/>
                  </a:lnTo>
                  <a:lnTo>
                    <a:pt x="1833" y="667"/>
                  </a:lnTo>
                  <a:lnTo>
                    <a:pt x="1826" y="667"/>
                  </a:lnTo>
                  <a:lnTo>
                    <a:pt x="1820" y="664"/>
                  </a:lnTo>
                  <a:lnTo>
                    <a:pt x="1815" y="662"/>
                  </a:lnTo>
                  <a:lnTo>
                    <a:pt x="1810" y="658"/>
                  </a:lnTo>
                  <a:lnTo>
                    <a:pt x="1805" y="654"/>
                  </a:lnTo>
                  <a:lnTo>
                    <a:pt x="1800" y="652"/>
                  </a:lnTo>
                  <a:lnTo>
                    <a:pt x="1794" y="649"/>
                  </a:lnTo>
                  <a:lnTo>
                    <a:pt x="1787" y="649"/>
                  </a:lnTo>
                  <a:lnTo>
                    <a:pt x="1782" y="649"/>
                  </a:lnTo>
                  <a:lnTo>
                    <a:pt x="1780" y="650"/>
                  </a:lnTo>
                  <a:lnTo>
                    <a:pt x="1776" y="652"/>
                  </a:lnTo>
                  <a:lnTo>
                    <a:pt x="1774" y="653"/>
                  </a:lnTo>
                  <a:lnTo>
                    <a:pt x="1770" y="659"/>
                  </a:lnTo>
                  <a:lnTo>
                    <a:pt x="1766" y="665"/>
                  </a:lnTo>
                  <a:lnTo>
                    <a:pt x="1762" y="682"/>
                  </a:lnTo>
                  <a:lnTo>
                    <a:pt x="1757" y="699"/>
                  </a:lnTo>
                  <a:lnTo>
                    <a:pt x="1756" y="703"/>
                  </a:lnTo>
                  <a:lnTo>
                    <a:pt x="1755" y="706"/>
                  </a:lnTo>
                  <a:lnTo>
                    <a:pt x="1752" y="708"/>
                  </a:lnTo>
                  <a:lnTo>
                    <a:pt x="1750" y="711"/>
                  </a:lnTo>
                  <a:lnTo>
                    <a:pt x="1744" y="713"/>
                  </a:lnTo>
                  <a:lnTo>
                    <a:pt x="1736" y="713"/>
                  </a:lnTo>
                  <a:lnTo>
                    <a:pt x="1720" y="713"/>
                  </a:lnTo>
                  <a:lnTo>
                    <a:pt x="1702" y="712"/>
                  </a:lnTo>
                  <a:lnTo>
                    <a:pt x="1702" y="731"/>
                  </a:lnTo>
                  <a:lnTo>
                    <a:pt x="1718" y="773"/>
                  </a:lnTo>
                  <a:lnTo>
                    <a:pt x="1717" y="785"/>
                  </a:lnTo>
                  <a:lnTo>
                    <a:pt x="1716" y="797"/>
                  </a:lnTo>
                  <a:lnTo>
                    <a:pt x="1703" y="800"/>
                  </a:lnTo>
                  <a:lnTo>
                    <a:pt x="1692" y="804"/>
                  </a:lnTo>
                  <a:lnTo>
                    <a:pt x="1682" y="810"/>
                  </a:lnTo>
                  <a:lnTo>
                    <a:pt x="1673" y="815"/>
                  </a:lnTo>
                  <a:lnTo>
                    <a:pt x="1664" y="821"/>
                  </a:lnTo>
                  <a:lnTo>
                    <a:pt x="1654" y="826"/>
                  </a:lnTo>
                  <a:lnTo>
                    <a:pt x="1643" y="830"/>
                  </a:lnTo>
                  <a:lnTo>
                    <a:pt x="1631" y="831"/>
                  </a:lnTo>
                  <a:lnTo>
                    <a:pt x="1627" y="831"/>
                  </a:lnTo>
                  <a:lnTo>
                    <a:pt x="1623" y="830"/>
                  </a:lnTo>
                  <a:lnTo>
                    <a:pt x="1619" y="829"/>
                  </a:lnTo>
                  <a:lnTo>
                    <a:pt x="1617" y="826"/>
                  </a:lnTo>
                  <a:lnTo>
                    <a:pt x="1610" y="821"/>
                  </a:lnTo>
                  <a:lnTo>
                    <a:pt x="1607" y="814"/>
                  </a:lnTo>
                  <a:lnTo>
                    <a:pt x="1603" y="805"/>
                  </a:lnTo>
                  <a:lnTo>
                    <a:pt x="1602" y="796"/>
                  </a:lnTo>
                  <a:lnTo>
                    <a:pt x="1600" y="787"/>
                  </a:lnTo>
                  <a:lnTo>
                    <a:pt x="1599" y="778"/>
                  </a:lnTo>
                  <a:lnTo>
                    <a:pt x="1592" y="781"/>
                  </a:lnTo>
                  <a:lnTo>
                    <a:pt x="1585" y="783"/>
                  </a:lnTo>
                  <a:lnTo>
                    <a:pt x="1580" y="787"/>
                  </a:lnTo>
                  <a:lnTo>
                    <a:pt x="1575" y="791"/>
                  </a:lnTo>
                  <a:lnTo>
                    <a:pt x="1572" y="796"/>
                  </a:lnTo>
                  <a:lnTo>
                    <a:pt x="1568" y="802"/>
                  </a:lnTo>
                  <a:lnTo>
                    <a:pt x="1565" y="809"/>
                  </a:lnTo>
                  <a:lnTo>
                    <a:pt x="1563" y="815"/>
                  </a:lnTo>
                  <a:lnTo>
                    <a:pt x="1555" y="844"/>
                  </a:lnTo>
                  <a:lnTo>
                    <a:pt x="1546" y="874"/>
                  </a:lnTo>
                  <a:lnTo>
                    <a:pt x="1543" y="883"/>
                  </a:lnTo>
                  <a:lnTo>
                    <a:pt x="1539" y="891"/>
                  </a:lnTo>
                  <a:lnTo>
                    <a:pt x="1535" y="900"/>
                  </a:lnTo>
                  <a:lnTo>
                    <a:pt x="1530" y="908"/>
                  </a:lnTo>
                  <a:lnTo>
                    <a:pt x="1525" y="915"/>
                  </a:lnTo>
                  <a:lnTo>
                    <a:pt x="1519" y="920"/>
                  </a:lnTo>
                  <a:lnTo>
                    <a:pt x="1510" y="925"/>
                  </a:lnTo>
                  <a:lnTo>
                    <a:pt x="1501" y="929"/>
                  </a:lnTo>
                  <a:lnTo>
                    <a:pt x="1490" y="930"/>
                  </a:lnTo>
                  <a:lnTo>
                    <a:pt x="1480" y="930"/>
                  </a:lnTo>
                  <a:lnTo>
                    <a:pt x="1475" y="930"/>
                  </a:lnTo>
                  <a:lnTo>
                    <a:pt x="1470" y="930"/>
                  </a:lnTo>
                  <a:lnTo>
                    <a:pt x="1464" y="931"/>
                  </a:lnTo>
                  <a:lnTo>
                    <a:pt x="1459" y="934"/>
                  </a:lnTo>
                  <a:lnTo>
                    <a:pt x="1454" y="938"/>
                  </a:lnTo>
                  <a:lnTo>
                    <a:pt x="1450" y="944"/>
                  </a:lnTo>
                  <a:lnTo>
                    <a:pt x="1446" y="949"/>
                  </a:lnTo>
                  <a:lnTo>
                    <a:pt x="1444" y="955"/>
                  </a:lnTo>
                  <a:lnTo>
                    <a:pt x="1440" y="960"/>
                  </a:lnTo>
                  <a:lnTo>
                    <a:pt x="1436" y="964"/>
                  </a:lnTo>
                  <a:lnTo>
                    <a:pt x="1431" y="968"/>
                  </a:lnTo>
                  <a:lnTo>
                    <a:pt x="1425" y="969"/>
                  </a:lnTo>
                  <a:lnTo>
                    <a:pt x="1418" y="968"/>
                  </a:lnTo>
                  <a:lnTo>
                    <a:pt x="1415" y="965"/>
                  </a:lnTo>
                  <a:lnTo>
                    <a:pt x="1411" y="962"/>
                  </a:lnTo>
                  <a:lnTo>
                    <a:pt x="1408" y="957"/>
                  </a:lnTo>
                  <a:lnTo>
                    <a:pt x="1405" y="944"/>
                  </a:lnTo>
                  <a:lnTo>
                    <a:pt x="1403" y="929"/>
                  </a:lnTo>
                  <a:lnTo>
                    <a:pt x="1402" y="914"/>
                  </a:lnTo>
                  <a:lnTo>
                    <a:pt x="1398" y="901"/>
                  </a:lnTo>
                  <a:lnTo>
                    <a:pt x="1396" y="896"/>
                  </a:lnTo>
                  <a:lnTo>
                    <a:pt x="1393" y="893"/>
                  </a:lnTo>
                  <a:lnTo>
                    <a:pt x="1388" y="890"/>
                  </a:lnTo>
                  <a:lnTo>
                    <a:pt x="1382" y="889"/>
                  </a:lnTo>
                  <a:lnTo>
                    <a:pt x="1373" y="890"/>
                  </a:lnTo>
                  <a:lnTo>
                    <a:pt x="1366" y="894"/>
                  </a:lnTo>
                  <a:lnTo>
                    <a:pt x="1358" y="898"/>
                  </a:lnTo>
                  <a:lnTo>
                    <a:pt x="1352" y="903"/>
                  </a:lnTo>
                  <a:lnTo>
                    <a:pt x="1344" y="908"/>
                  </a:lnTo>
                  <a:lnTo>
                    <a:pt x="1338" y="911"/>
                  </a:lnTo>
                  <a:lnTo>
                    <a:pt x="1329" y="914"/>
                  </a:lnTo>
                  <a:lnTo>
                    <a:pt x="1321" y="915"/>
                  </a:lnTo>
                  <a:lnTo>
                    <a:pt x="1316" y="914"/>
                  </a:lnTo>
                  <a:lnTo>
                    <a:pt x="1311" y="913"/>
                  </a:lnTo>
                  <a:lnTo>
                    <a:pt x="1314" y="905"/>
                  </a:lnTo>
                  <a:lnTo>
                    <a:pt x="1318" y="899"/>
                  </a:lnTo>
                  <a:lnTo>
                    <a:pt x="1323" y="893"/>
                  </a:lnTo>
                  <a:lnTo>
                    <a:pt x="1327" y="888"/>
                  </a:lnTo>
                  <a:lnTo>
                    <a:pt x="1331" y="881"/>
                  </a:lnTo>
                  <a:lnTo>
                    <a:pt x="1334" y="875"/>
                  </a:lnTo>
                  <a:lnTo>
                    <a:pt x="1337" y="869"/>
                  </a:lnTo>
                  <a:lnTo>
                    <a:pt x="1337" y="860"/>
                  </a:lnTo>
                  <a:lnTo>
                    <a:pt x="1337" y="855"/>
                  </a:lnTo>
                  <a:lnTo>
                    <a:pt x="1334" y="850"/>
                  </a:lnTo>
                  <a:lnTo>
                    <a:pt x="1332" y="846"/>
                  </a:lnTo>
                  <a:lnTo>
                    <a:pt x="1328" y="842"/>
                  </a:lnTo>
                  <a:lnTo>
                    <a:pt x="1319" y="837"/>
                  </a:lnTo>
                  <a:lnTo>
                    <a:pt x="1308" y="832"/>
                  </a:lnTo>
                  <a:lnTo>
                    <a:pt x="1298" y="827"/>
                  </a:lnTo>
                  <a:lnTo>
                    <a:pt x="1288" y="822"/>
                  </a:lnTo>
                  <a:lnTo>
                    <a:pt x="1284" y="819"/>
                  </a:lnTo>
                  <a:lnTo>
                    <a:pt x="1282" y="815"/>
                  </a:lnTo>
                  <a:lnTo>
                    <a:pt x="1280" y="810"/>
                  </a:lnTo>
                  <a:lnTo>
                    <a:pt x="1279" y="805"/>
                  </a:lnTo>
                  <a:lnTo>
                    <a:pt x="1279" y="801"/>
                  </a:lnTo>
                  <a:lnTo>
                    <a:pt x="1280" y="797"/>
                  </a:lnTo>
                  <a:lnTo>
                    <a:pt x="1282" y="795"/>
                  </a:lnTo>
                  <a:lnTo>
                    <a:pt x="1284" y="792"/>
                  </a:lnTo>
                  <a:lnTo>
                    <a:pt x="1289" y="787"/>
                  </a:lnTo>
                  <a:lnTo>
                    <a:pt x="1295" y="782"/>
                  </a:lnTo>
                  <a:lnTo>
                    <a:pt x="1301" y="777"/>
                  </a:lnTo>
                  <a:lnTo>
                    <a:pt x="1306" y="772"/>
                  </a:lnTo>
                  <a:lnTo>
                    <a:pt x="1308" y="770"/>
                  </a:lnTo>
                  <a:lnTo>
                    <a:pt x="1309" y="767"/>
                  </a:lnTo>
                  <a:lnTo>
                    <a:pt x="1311" y="763"/>
                  </a:lnTo>
                  <a:lnTo>
                    <a:pt x="1311" y="760"/>
                  </a:lnTo>
                  <a:lnTo>
                    <a:pt x="1309" y="750"/>
                  </a:lnTo>
                  <a:lnTo>
                    <a:pt x="1307" y="740"/>
                  </a:lnTo>
                  <a:lnTo>
                    <a:pt x="1302" y="731"/>
                  </a:lnTo>
                  <a:lnTo>
                    <a:pt x="1294" y="722"/>
                  </a:lnTo>
                  <a:lnTo>
                    <a:pt x="1287" y="716"/>
                  </a:lnTo>
                  <a:lnTo>
                    <a:pt x="1278" y="711"/>
                  </a:lnTo>
                  <a:lnTo>
                    <a:pt x="1268" y="708"/>
                  </a:lnTo>
                  <a:lnTo>
                    <a:pt x="1257" y="707"/>
                  </a:lnTo>
                  <a:lnTo>
                    <a:pt x="1249" y="708"/>
                  </a:lnTo>
                  <a:lnTo>
                    <a:pt x="1244" y="711"/>
                  </a:lnTo>
                  <a:lnTo>
                    <a:pt x="1238" y="716"/>
                  </a:lnTo>
                  <a:lnTo>
                    <a:pt x="1233" y="719"/>
                  </a:lnTo>
                  <a:lnTo>
                    <a:pt x="1228" y="724"/>
                  </a:lnTo>
                  <a:lnTo>
                    <a:pt x="1223" y="729"/>
                  </a:lnTo>
                  <a:lnTo>
                    <a:pt x="1216" y="732"/>
                  </a:lnTo>
                  <a:lnTo>
                    <a:pt x="1209" y="733"/>
                  </a:lnTo>
                  <a:lnTo>
                    <a:pt x="1201" y="732"/>
                  </a:lnTo>
                  <a:lnTo>
                    <a:pt x="1194" y="728"/>
                  </a:lnTo>
                  <a:lnTo>
                    <a:pt x="1189" y="724"/>
                  </a:lnTo>
                  <a:lnTo>
                    <a:pt x="1184" y="718"/>
                  </a:lnTo>
                  <a:lnTo>
                    <a:pt x="1179" y="712"/>
                  </a:lnTo>
                  <a:lnTo>
                    <a:pt x="1174" y="704"/>
                  </a:lnTo>
                  <a:lnTo>
                    <a:pt x="1167" y="698"/>
                  </a:lnTo>
                  <a:lnTo>
                    <a:pt x="1160" y="693"/>
                  </a:lnTo>
                  <a:lnTo>
                    <a:pt x="1151" y="689"/>
                  </a:lnTo>
                  <a:lnTo>
                    <a:pt x="1141" y="689"/>
                  </a:lnTo>
                  <a:lnTo>
                    <a:pt x="1131" y="688"/>
                  </a:lnTo>
                  <a:lnTo>
                    <a:pt x="1121" y="688"/>
                  </a:lnTo>
                  <a:lnTo>
                    <a:pt x="1117" y="655"/>
                  </a:lnTo>
                  <a:lnTo>
                    <a:pt x="1114" y="628"/>
                  </a:lnTo>
                  <a:lnTo>
                    <a:pt x="1110" y="599"/>
                  </a:lnTo>
                  <a:lnTo>
                    <a:pt x="1105" y="566"/>
                  </a:lnTo>
                  <a:lnTo>
                    <a:pt x="1098" y="554"/>
                  </a:lnTo>
                  <a:lnTo>
                    <a:pt x="1095" y="540"/>
                  </a:lnTo>
                  <a:lnTo>
                    <a:pt x="1093" y="521"/>
                  </a:lnTo>
                  <a:lnTo>
                    <a:pt x="1091" y="504"/>
                  </a:lnTo>
                  <a:lnTo>
                    <a:pt x="1087" y="487"/>
                  </a:lnTo>
                  <a:lnTo>
                    <a:pt x="1083" y="472"/>
                  </a:lnTo>
                  <a:lnTo>
                    <a:pt x="1077" y="457"/>
                  </a:lnTo>
                  <a:lnTo>
                    <a:pt x="1068" y="443"/>
                  </a:lnTo>
                  <a:lnTo>
                    <a:pt x="1057" y="431"/>
                  </a:lnTo>
                  <a:lnTo>
                    <a:pt x="1044" y="418"/>
                  </a:lnTo>
                  <a:lnTo>
                    <a:pt x="1037" y="412"/>
                  </a:lnTo>
                  <a:lnTo>
                    <a:pt x="1031" y="404"/>
                  </a:lnTo>
                  <a:lnTo>
                    <a:pt x="1024" y="396"/>
                  </a:lnTo>
                  <a:lnTo>
                    <a:pt x="1019" y="388"/>
                  </a:lnTo>
                  <a:lnTo>
                    <a:pt x="1014" y="382"/>
                  </a:lnTo>
                  <a:lnTo>
                    <a:pt x="1008" y="376"/>
                  </a:lnTo>
                  <a:lnTo>
                    <a:pt x="1004" y="374"/>
                  </a:lnTo>
                  <a:lnTo>
                    <a:pt x="1001" y="372"/>
                  </a:lnTo>
                  <a:lnTo>
                    <a:pt x="996" y="372"/>
                  </a:lnTo>
                  <a:lnTo>
                    <a:pt x="991" y="371"/>
                  </a:lnTo>
                  <a:lnTo>
                    <a:pt x="986" y="372"/>
                  </a:lnTo>
                  <a:lnTo>
                    <a:pt x="979" y="373"/>
                  </a:lnTo>
                  <a:lnTo>
                    <a:pt x="974" y="374"/>
                  </a:lnTo>
                  <a:lnTo>
                    <a:pt x="969" y="377"/>
                  </a:lnTo>
                  <a:lnTo>
                    <a:pt x="960" y="382"/>
                  </a:lnTo>
                  <a:lnTo>
                    <a:pt x="952" y="388"/>
                  </a:lnTo>
                  <a:lnTo>
                    <a:pt x="943" y="394"/>
                  </a:lnTo>
                  <a:lnTo>
                    <a:pt x="934" y="399"/>
                  </a:lnTo>
                  <a:lnTo>
                    <a:pt x="929" y="402"/>
                  </a:lnTo>
                  <a:lnTo>
                    <a:pt x="924" y="404"/>
                  </a:lnTo>
                  <a:lnTo>
                    <a:pt x="918" y="404"/>
                  </a:lnTo>
                  <a:lnTo>
                    <a:pt x="911" y="406"/>
                  </a:lnTo>
                  <a:lnTo>
                    <a:pt x="905" y="404"/>
                  </a:lnTo>
                  <a:lnTo>
                    <a:pt x="899" y="403"/>
                  </a:lnTo>
                  <a:lnTo>
                    <a:pt x="893" y="402"/>
                  </a:lnTo>
                  <a:lnTo>
                    <a:pt x="886" y="398"/>
                  </a:lnTo>
                  <a:lnTo>
                    <a:pt x="876" y="392"/>
                  </a:lnTo>
                  <a:lnTo>
                    <a:pt x="864" y="384"/>
                  </a:lnTo>
                  <a:lnTo>
                    <a:pt x="835" y="389"/>
                  </a:lnTo>
                  <a:lnTo>
                    <a:pt x="830" y="388"/>
                  </a:lnTo>
                  <a:lnTo>
                    <a:pt x="825" y="387"/>
                  </a:lnTo>
                  <a:lnTo>
                    <a:pt x="820" y="384"/>
                  </a:lnTo>
                  <a:lnTo>
                    <a:pt x="816" y="382"/>
                  </a:lnTo>
                  <a:lnTo>
                    <a:pt x="807" y="376"/>
                  </a:lnTo>
                  <a:lnTo>
                    <a:pt x="799" y="371"/>
                  </a:lnTo>
                  <a:lnTo>
                    <a:pt x="776" y="363"/>
                  </a:lnTo>
                  <a:lnTo>
                    <a:pt x="756" y="356"/>
                  </a:lnTo>
                  <a:lnTo>
                    <a:pt x="746" y="351"/>
                  </a:lnTo>
                  <a:lnTo>
                    <a:pt x="736" y="347"/>
                  </a:lnTo>
                  <a:lnTo>
                    <a:pt x="726" y="340"/>
                  </a:lnTo>
                  <a:lnTo>
                    <a:pt x="716" y="334"/>
                  </a:lnTo>
                  <a:lnTo>
                    <a:pt x="711" y="329"/>
                  </a:lnTo>
                  <a:lnTo>
                    <a:pt x="707" y="323"/>
                  </a:lnTo>
                  <a:lnTo>
                    <a:pt x="703" y="317"/>
                  </a:lnTo>
                  <a:lnTo>
                    <a:pt x="702" y="310"/>
                  </a:lnTo>
                  <a:lnTo>
                    <a:pt x="699" y="297"/>
                  </a:lnTo>
                  <a:lnTo>
                    <a:pt x="694" y="282"/>
                  </a:lnTo>
                  <a:lnTo>
                    <a:pt x="689" y="270"/>
                  </a:lnTo>
                  <a:lnTo>
                    <a:pt x="682" y="260"/>
                  </a:lnTo>
                  <a:lnTo>
                    <a:pt x="679" y="256"/>
                  </a:lnTo>
                  <a:lnTo>
                    <a:pt x="677" y="251"/>
                  </a:lnTo>
                  <a:lnTo>
                    <a:pt x="674" y="245"/>
                  </a:lnTo>
                  <a:lnTo>
                    <a:pt x="674" y="239"/>
                  </a:lnTo>
                  <a:lnTo>
                    <a:pt x="674" y="231"/>
                  </a:lnTo>
                  <a:lnTo>
                    <a:pt x="677" y="225"/>
                  </a:lnTo>
                  <a:lnTo>
                    <a:pt x="681" y="219"/>
                  </a:lnTo>
                  <a:lnTo>
                    <a:pt x="686" y="215"/>
                  </a:lnTo>
                  <a:lnTo>
                    <a:pt x="698" y="206"/>
                  </a:lnTo>
                  <a:lnTo>
                    <a:pt x="712" y="199"/>
                  </a:lnTo>
                  <a:lnTo>
                    <a:pt x="726" y="192"/>
                  </a:lnTo>
                  <a:lnTo>
                    <a:pt x="738" y="184"/>
                  </a:lnTo>
                  <a:lnTo>
                    <a:pt x="743" y="179"/>
                  </a:lnTo>
                  <a:lnTo>
                    <a:pt x="747" y="174"/>
                  </a:lnTo>
                  <a:lnTo>
                    <a:pt x="750" y="167"/>
                  </a:lnTo>
                  <a:lnTo>
                    <a:pt x="751" y="160"/>
                  </a:lnTo>
                  <a:lnTo>
                    <a:pt x="750" y="154"/>
                  </a:lnTo>
                  <a:lnTo>
                    <a:pt x="747" y="150"/>
                  </a:lnTo>
                  <a:lnTo>
                    <a:pt x="742" y="146"/>
                  </a:lnTo>
                  <a:lnTo>
                    <a:pt x="737" y="144"/>
                  </a:lnTo>
                  <a:lnTo>
                    <a:pt x="724" y="141"/>
                  </a:lnTo>
                  <a:lnTo>
                    <a:pt x="711" y="138"/>
                  </a:lnTo>
                  <a:lnTo>
                    <a:pt x="698" y="133"/>
                  </a:lnTo>
                  <a:lnTo>
                    <a:pt x="687" y="126"/>
                  </a:lnTo>
                  <a:lnTo>
                    <a:pt x="677" y="118"/>
                  </a:lnTo>
                  <a:lnTo>
                    <a:pt x="668" y="107"/>
                  </a:lnTo>
                  <a:lnTo>
                    <a:pt x="660" y="95"/>
                  </a:lnTo>
                  <a:lnTo>
                    <a:pt x="654" y="83"/>
                  </a:lnTo>
                  <a:lnTo>
                    <a:pt x="649" y="72"/>
                  </a:lnTo>
                  <a:lnTo>
                    <a:pt x="644" y="59"/>
                  </a:lnTo>
                  <a:lnTo>
                    <a:pt x="638" y="36"/>
                  </a:lnTo>
                  <a:lnTo>
                    <a:pt x="632" y="9"/>
                  </a:lnTo>
                  <a:lnTo>
                    <a:pt x="550" y="18"/>
                  </a:lnTo>
                  <a:lnTo>
                    <a:pt x="550" y="33"/>
                  </a:lnTo>
                  <a:lnTo>
                    <a:pt x="549" y="48"/>
                  </a:lnTo>
                  <a:lnTo>
                    <a:pt x="548" y="54"/>
                  </a:lnTo>
                  <a:lnTo>
                    <a:pt x="544" y="59"/>
                  </a:lnTo>
                  <a:lnTo>
                    <a:pt x="542" y="62"/>
                  </a:lnTo>
                  <a:lnTo>
                    <a:pt x="540" y="63"/>
                  </a:lnTo>
                  <a:lnTo>
                    <a:pt x="537" y="64"/>
                  </a:lnTo>
                  <a:lnTo>
                    <a:pt x="534" y="64"/>
                  </a:lnTo>
                  <a:lnTo>
                    <a:pt x="527" y="64"/>
                  </a:lnTo>
                  <a:lnTo>
                    <a:pt x="522" y="63"/>
                  </a:lnTo>
                  <a:lnTo>
                    <a:pt x="519" y="61"/>
                  </a:lnTo>
                  <a:lnTo>
                    <a:pt x="515" y="58"/>
                  </a:lnTo>
                  <a:lnTo>
                    <a:pt x="507" y="51"/>
                  </a:lnTo>
                  <a:lnTo>
                    <a:pt x="502" y="42"/>
                  </a:lnTo>
                  <a:lnTo>
                    <a:pt x="497" y="31"/>
                  </a:lnTo>
                  <a:lnTo>
                    <a:pt x="492" y="21"/>
                  </a:lnTo>
                  <a:lnTo>
                    <a:pt x="486" y="10"/>
                  </a:lnTo>
                  <a:lnTo>
                    <a:pt x="478" y="0"/>
                  </a:lnTo>
                  <a:lnTo>
                    <a:pt x="473" y="21"/>
                  </a:lnTo>
                  <a:lnTo>
                    <a:pt x="468" y="38"/>
                  </a:lnTo>
                  <a:lnTo>
                    <a:pt x="466" y="47"/>
                  </a:lnTo>
                  <a:lnTo>
                    <a:pt x="463" y="56"/>
                  </a:lnTo>
                  <a:lnTo>
                    <a:pt x="462" y="66"/>
                  </a:lnTo>
                  <a:lnTo>
                    <a:pt x="462" y="76"/>
                  </a:lnTo>
                  <a:lnTo>
                    <a:pt x="462" y="87"/>
                  </a:lnTo>
                  <a:lnTo>
                    <a:pt x="463" y="98"/>
                  </a:lnTo>
                  <a:lnTo>
                    <a:pt x="466" y="107"/>
                  </a:lnTo>
                  <a:lnTo>
                    <a:pt x="468" y="117"/>
                  </a:lnTo>
                  <a:lnTo>
                    <a:pt x="472" y="126"/>
                  </a:lnTo>
                  <a:lnTo>
                    <a:pt x="476" y="135"/>
                  </a:lnTo>
                  <a:lnTo>
                    <a:pt x="482" y="144"/>
                  </a:lnTo>
                  <a:lnTo>
                    <a:pt x="489" y="151"/>
                  </a:lnTo>
                  <a:lnTo>
                    <a:pt x="500" y="164"/>
                  </a:lnTo>
                  <a:lnTo>
                    <a:pt x="510" y="175"/>
                  </a:lnTo>
                  <a:lnTo>
                    <a:pt x="514" y="180"/>
                  </a:lnTo>
                  <a:lnTo>
                    <a:pt x="517" y="186"/>
                  </a:lnTo>
                  <a:lnTo>
                    <a:pt x="520" y="194"/>
                  </a:lnTo>
                  <a:lnTo>
                    <a:pt x="520" y="202"/>
                  </a:lnTo>
                  <a:lnTo>
                    <a:pt x="520" y="210"/>
                  </a:lnTo>
                  <a:lnTo>
                    <a:pt x="519" y="218"/>
                  </a:lnTo>
                  <a:lnTo>
                    <a:pt x="516" y="224"/>
                  </a:lnTo>
                  <a:lnTo>
                    <a:pt x="512" y="230"/>
                  </a:lnTo>
                  <a:lnTo>
                    <a:pt x="505" y="243"/>
                  </a:lnTo>
                  <a:lnTo>
                    <a:pt x="495" y="254"/>
                  </a:lnTo>
                  <a:lnTo>
                    <a:pt x="486" y="264"/>
                  </a:lnTo>
                  <a:lnTo>
                    <a:pt x="478" y="277"/>
                  </a:lnTo>
                  <a:lnTo>
                    <a:pt x="475" y="283"/>
                  </a:lnTo>
                  <a:lnTo>
                    <a:pt x="472" y="289"/>
                  </a:lnTo>
                  <a:lnTo>
                    <a:pt x="471" y="297"/>
                  </a:lnTo>
                  <a:lnTo>
                    <a:pt x="470" y="305"/>
                  </a:lnTo>
                  <a:lnTo>
                    <a:pt x="471" y="313"/>
                  </a:lnTo>
                  <a:lnTo>
                    <a:pt x="475" y="320"/>
                  </a:lnTo>
                  <a:lnTo>
                    <a:pt x="478" y="327"/>
                  </a:lnTo>
                  <a:lnTo>
                    <a:pt x="484" y="333"/>
                  </a:lnTo>
                  <a:lnTo>
                    <a:pt x="489" y="339"/>
                  </a:lnTo>
                  <a:lnTo>
                    <a:pt x="492" y="346"/>
                  </a:lnTo>
                  <a:lnTo>
                    <a:pt x="496" y="352"/>
                  </a:lnTo>
                  <a:lnTo>
                    <a:pt x="496" y="361"/>
                  </a:lnTo>
                  <a:lnTo>
                    <a:pt x="496" y="367"/>
                  </a:lnTo>
                  <a:lnTo>
                    <a:pt x="495" y="372"/>
                  </a:lnTo>
                  <a:lnTo>
                    <a:pt x="492" y="376"/>
                  </a:lnTo>
                  <a:lnTo>
                    <a:pt x="489" y="379"/>
                  </a:lnTo>
                  <a:lnTo>
                    <a:pt x="484" y="383"/>
                  </a:lnTo>
                  <a:lnTo>
                    <a:pt x="478" y="386"/>
                  </a:lnTo>
                  <a:lnTo>
                    <a:pt x="473" y="387"/>
                  </a:lnTo>
                  <a:lnTo>
                    <a:pt x="467" y="389"/>
                  </a:lnTo>
                  <a:lnTo>
                    <a:pt x="455" y="392"/>
                  </a:lnTo>
                  <a:lnTo>
                    <a:pt x="441" y="394"/>
                  </a:lnTo>
                  <a:lnTo>
                    <a:pt x="427" y="398"/>
                  </a:lnTo>
                  <a:lnTo>
                    <a:pt x="414" y="403"/>
                  </a:lnTo>
                  <a:lnTo>
                    <a:pt x="408" y="407"/>
                  </a:lnTo>
                  <a:lnTo>
                    <a:pt x="402" y="412"/>
                  </a:lnTo>
                  <a:lnTo>
                    <a:pt x="398" y="418"/>
                  </a:lnTo>
                  <a:lnTo>
                    <a:pt x="394" y="425"/>
                  </a:lnTo>
                  <a:lnTo>
                    <a:pt x="389" y="438"/>
                  </a:lnTo>
                  <a:lnTo>
                    <a:pt x="383" y="453"/>
                  </a:lnTo>
                  <a:lnTo>
                    <a:pt x="373" y="448"/>
                  </a:lnTo>
                  <a:lnTo>
                    <a:pt x="362" y="445"/>
                  </a:lnTo>
                  <a:lnTo>
                    <a:pt x="354" y="446"/>
                  </a:lnTo>
                  <a:lnTo>
                    <a:pt x="347" y="448"/>
                  </a:lnTo>
                  <a:lnTo>
                    <a:pt x="339" y="451"/>
                  </a:lnTo>
                  <a:lnTo>
                    <a:pt x="334" y="455"/>
                  </a:lnTo>
                  <a:lnTo>
                    <a:pt x="323" y="465"/>
                  </a:lnTo>
                  <a:lnTo>
                    <a:pt x="313" y="477"/>
                  </a:lnTo>
                  <a:lnTo>
                    <a:pt x="303" y="489"/>
                  </a:lnTo>
                  <a:lnTo>
                    <a:pt x="291" y="499"/>
                  </a:lnTo>
                  <a:lnTo>
                    <a:pt x="286" y="502"/>
                  </a:lnTo>
                  <a:lnTo>
                    <a:pt x="279" y="506"/>
                  </a:lnTo>
                  <a:lnTo>
                    <a:pt x="273" y="507"/>
                  </a:lnTo>
                  <a:lnTo>
                    <a:pt x="264" y="509"/>
                  </a:lnTo>
                  <a:lnTo>
                    <a:pt x="258" y="507"/>
                  </a:lnTo>
                  <a:lnTo>
                    <a:pt x="253" y="506"/>
                  </a:lnTo>
                  <a:lnTo>
                    <a:pt x="249" y="502"/>
                  </a:lnTo>
                  <a:lnTo>
                    <a:pt x="244" y="500"/>
                  </a:lnTo>
                  <a:lnTo>
                    <a:pt x="240" y="496"/>
                  </a:lnTo>
                  <a:lnTo>
                    <a:pt x="235" y="492"/>
                  </a:lnTo>
                  <a:lnTo>
                    <a:pt x="230" y="491"/>
                  </a:lnTo>
                  <a:lnTo>
                    <a:pt x="224" y="490"/>
                  </a:lnTo>
                  <a:lnTo>
                    <a:pt x="220" y="490"/>
                  </a:lnTo>
                  <a:lnTo>
                    <a:pt x="216" y="491"/>
                  </a:lnTo>
                  <a:lnTo>
                    <a:pt x="212" y="492"/>
                  </a:lnTo>
                  <a:lnTo>
                    <a:pt x="210" y="495"/>
                  </a:lnTo>
                  <a:lnTo>
                    <a:pt x="204" y="500"/>
                  </a:lnTo>
                  <a:lnTo>
                    <a:pt x="200" y="507"/>
                  </a:lnTo>
                  <a:lnTo>
                    <a:pt x="196" y="515"/>
                  </a:lnTo>
                  <a:lnTo>
                    <a:pt x="195" y="524"/>
                  </a:lnTo>
                  <a:lnTo>
                    <a:pt x="192" y="532"/>
                  </a:lnTo>
                  <a:lnTo>
                    <a:pt x="192" y="541"/>
                  </a:lnTo>
                  <a:lnTo>
                    <a:pt x="195" y="553"/>
                  </a:lnTo>
                  <a:lnTo>
                    <a:pt x="197" y="564"/>
                  </a:lnTo>
                  <a:lnTo>
                    <a:pt x="182" y="583"/>
                  </a:lnTo>
                  <a:lnTo>
                    <a:pt x="166" y="601"/>
                  </a:lnTo>
                  <a:lnTo>
                    <a:pt x="167" y="608"/>
                  </a:lnTo>
                  <a:lnTo>
                    <a:pt x="169" y="613"/>
                  </a:lnTo>
                  <a:lnTo>
                    <a:pt x="172" y="617"/>
                  </a:lnTo>
                  <a:lnTo>
                    <a:pt x="177" y="622"/>
                  </a:lnTo>
                  <a:lnTo>
                    <a:pt x="187" y="628"/>
                  </a:lnTo>
                  <a:lnTo>
                    <a:pt x="197" y="635"/>
                  </a:lnTo>
                  <a:lnTo>
                    <a:pt x="201" y="639"/>
                  </a:lnTo>
                  <a:lnTo>
                    <a:pt x="205" y="643"/>
                  </a:lnTo>
                  <a:lnTo>
                    <a:pt x="206" y="647"/>
                  </a:lnTo>
                  <a:lnTo>
                    <a:pt x="207" y="650"/>
                  </a:lnTo>
                  <a:lnTo>
                    <a:pt x="211" y="660"/>
                  </a:lnTo>
                  <a:lnTo>
                    <a:pt x="214" y="669"/>
                  </a:lnTo>
                  <a:lnTo>
                    <a:pt x="220" y="684"/>
                  </a:lnTo>
                  <a:lnTo>
                    <a:pt x="226" y="697"/>
                  </a:lnTo>
                  <a:lnTo>
                    <a:pt x="229" y="703"/>
                  </a:lnTo>
                  <a:lnTo>
                    <a:pt x="230" y="711"/>
                  </a:lnTo>
                  <a:lnTo>
                    <a:pt x="231" y="717"/>
                  </a:lnTo>
                  <a:lnTo>
                    <a:pt x="233" y="726"/>
                  </a:lnTo>
                  <a:lnTo>
                    <a:pt x="231" y="732"/>
                  </a:lnTo>
                  <a:lnTo>
                    <a:pt x="229" y="737"/>
                  </a:lnTo>
                  <a:lnTo>
                    <a:pt x="224" y="741"/>
                  </a:lnTo>
                  <a:lnTo>
                    <a:pt x="219" y="743"/>
                  </a:lnTo>
                  <a:lnTo>
                    <a:pt x="212" y="746"/>
                  </a:lnTo>
                  <a:lnTo>
                    <a:pt x="206" y="748"/>
                  </a:lnTo>
                  <a:lnTo>
                    <a:pt x="199" y="748"/>
                  </a:lnTo>
                  <a:lnTo>
                    <a:pt x="192" y="750"/>
                  </a:lnTo>
                  <a:lnTo>
                    <a:pt x="130" y="750"/>
                  </a:lnTo>
                  <a:lnTo>
                    <a:pt x="108" y="748"/>
                  </a:lnTo>
                  <a:lnTo>
                    <a:pt x="91" y="748"/>
                  </a:lnTo>
                  <a:lnTo>
                    <a:pt x="82" y="750"/>
                  </a:lnTo>
                  <a:lnTo>
                    <a:pt x="72" y="751"/>
                  </a:lnTo>
                  <a:lnTo>
                    <a:pt x="63" y="753"/>
                  </a:lnTo>
                  <a:lnTo>
                    <a:pt x="52" y="757"/>
                  </a:lnTo>
                  <a:lnTo>
                    <a:pt x="47" y="760"/>
                  </a:lnTo>
                  <a:lnTo>
                    <a:pt x="42" y="763"/>
                  </a:lnTo>
                  <a:lnTo>
                    <a:pt x="37" y="767"/>
                  </a:lnTo>
                  <a:lnTo>
                    <a:pt x="33" y="771"/>
                  </a:lnTo>
                  <a:lnTo>
                    <a:pt x="27" y="781"/>
                  </a:lnTo>
                  <a:lnTo>
                    <a:pt x="22" y="792"/>
                  </a:lnTo>
                  <a:lnTo>
                    <a:pt x="18" y="804"/>
                  </a:lnTo>
                  <a:lnTo>
                    <a:pt x="13" y="815"/>
                  </a:lnTo>
                  <a:lnTo>
                    <a:pt x="7" y="827"/>
                  </a:lnTo>
                  <a:lnTo>
                    <a:pt x="0" y="839"/>
                  </a:lnTo>
                  <a:close/>
                  <a:moveTo>
                    <a:pt x="2594" y="3957"/>
                  </a:moveTo>
                  <a:lnTo>
                    <a:pt x="2591" y="3958"/>
                  </a:lnTo>
                  <a:lnTo>
                    <a:pt x="2588" y="3959"/>
                  </a:lnTo>
                  <a:lnTo>
                    <a:pt x="2586" y="3962"/>
                  </a:lnTo>
                  <a:lnTo>
                    <a:pt x="2584" y="3964"/>
                  </a:lnTo>
                  <a:lnTo>
                    <a:pt x="2581" y="3970"/>
                  </a:lnTo>
                  <a:lnTo>
                    <a:pt x="2577" y="3977"/>
                  </a:lnTo>
                  <a:lnTo>
                    <a:pt x="2571" y="3984"/>
                  </a:lnTo>
                  <a:lnTo>
                    <a:pt x="2564" y="3991"/>
                  </a:lnTo>
                  <a:lnTo>
                    <a:pt x="2562" y="3993"/>
                  </a:lnTo>
                  <a:lnTo>
                    <a:pt x="2561" y="3997"/>
                  </a:lnTo>
                  <a:lnTo>
                    <a:pt x="2559" y="4002"/>
                  </a:lnTo>
                  <a:lnTo>
                    <a:pt x="2559" y="4006"/>
                  </a:lnTo>
                  <a:lnTo>
                    <a:pt x="2559" y="4014"/>
                  </a:lnTo>
                  <a:lnTo>
                    <a:pt x="2562" y="4022"/>
                  </a:lnTo>
                  <a:lnTo>
                    <a:pt x="2564" y="4026"/>
                  </a:lnTo>
                  <a:lnTo>
                    <a:pt x="2567" y="4028"/>
                  </a:lnTo>
                  <a:lnTo>
                    <a:pt x="2569" y="4029"/>
                  </a:lnTo>
                  <a:lnTo>
                    <a:pt x="2573" y="4029"/>
                  </a:lnTo>
                  <a:lnTo>
                    <a:pt x="2578" y="4028"/>
                  </a:lnTo>
                  <a:lnTo>
                    <a:pt x="2583" y="4026"/>
                  </a:lnTo>
                  <a:lnTo>
                    <a:pt x="2587" y="4022"/>
                  </a:lnTo>
                  <a:lnTo>
                    <a:pt x="2592" y="4018"/>
                  </a:lnTo>
                  <a:lnTo>
                    <a:pt x="2598" y="4014"/>
                  </a:lnTo>
                  <a:lnTo>
                    <a:pt x="2602" y="4011"/>
                  </a:lnTo>
                  <a:lnTo>
                    <a:pt x="2607" y="4006"/>
                  </a:lnTo>
                  <a:lnTo>
                    <a:pt x="2609" y="4001"/>
                  </a:lnTo>
                  <a:lnTo>
                    <a:pt x="2612" y="3996"/>
                  </a:lnTo>
                  <a:lnTo>
                    <a:pt x="2613" y="3989"/>
                  </a:lnTo>
                  <a:lnTo>
                    <a:pt x="2614" y="3983"/>
                  </a:lnTo>
                  <a:lnTo>
                    <a:pt x="2614" y="3977"/>
                  </a:lnTo>
                  <a:lnTo>
                    <a:pt x="2614" y="3973"/>
                  </a:lnTo>
                  <a:lnTo>
                    <a:pt x="2613" y="3969"/>
                  </a:lnTo>
                  <a:lnTo>
                    <a:pt x="2611" y="3965"/>
                  </a:lnTo>
                  <a:lnTo>
                    <a:pt x="2608" y="3963"/>
                  </a:lnTo>
                  <a:lnTo>
                    <a:pt x="2606" y="3960"/>
                  </a:lnTo>
                  <a:lnTo>
                    <a:pt x="2602" y="3959"/>
                  </a:lnTo>
                  <a:lnTo>
                    <a:pt x="2598" y="3958"/>
                  </a:lnTo>
                  <a:lnTo>
                    <a:pt x="2594" y="3957"/>
                  </a:lnTo>
                  <a:close/>
                  <a:moveTo>
                    <a:pt x="1974" y="3652"/>
                  </a:moveTo>
                  <a:lnTo>
                    <a:pt x="1969" y="3653"/>
                  </a:lnTo>
                  <a:lnTo>
                    <a:pt x="1964" y="3654"/>
                  </a:lnTo>
                  <a:lnTo>
                    <a:pt x="1961" y="3657"/>
                  </a:lnTo>
                  <a:lnTo>
                    <a:pt x="1956" y="3661"/>
                  </a:lnTo>
                  <a:lnTo>
                    <a:pt x="1949" y="3667"/>
                  </a:lnTo>
                  <a:lnTo>
                    <a:pt x="1942" y="3676"/>
                  </a:lnTo>
                  <a:lnTo>
                    <a:pt x="1932" y="3684"/>
                  </a:lnTo>
                  <a:lnTo>
                    <a:pt x="1920" y="3692"/>
                  </a:lnTo>
                  <a:lnTo>
                    <a:pt x="1917" y="3696"/>
                  </a:lnTo>
                  <a:lnTo>
                    <a:pt x="1913" y="3701"/>
                  </a:lnTo>
                  <a:lnTo>
                    <a:pt x="1910" y="3706"/>
                  </a:lnTo>
                  <a:lnTo>
                    <a:pt x="1910" y="3712"/>
                  </a:lnTo>
                  <a:lnTo>
                    <a:pt x="1910" y="3726"/>
                  </a:lnTo>
                  <a:lnTo>
                    <a:pt x="1912" y="3737"/>
                  </a:lnTo>
                  <a:lnTo>
                    <a:pt x="1914" y="3747"/>
                  </a:lnTo>
                  <a:lnTo>
                    <a:pt x="1918" y="3760"/>
                  </a:lnTo>
                  <a:lnTo>
                    <a:pt x="1919" y="3766"/>
                  </a:lnTo>
                  <a:lnTo>
                    <a:pt x="1920" y="3772"/>
                  </a:lnTo>
                  <a:lnTo>
                    <a:pt x="1922" y="3775"/>
                  </a:lnTo>
                  <a:lnTo>
                    <a:pt x="1923" y="3777"/>
                  </a:lnTo>
                  <a:lnTo>
                    <a:pt x="1925" y="3779"/>
                  </a:lnTo>
                  <a:lnTo>
                    <a:pt x="1928" y="3779"/>
                  </a:lnTo>
                  <a:lnTo>
                    <a:pt x="1933" y="3779"/>
                  </a:lnTo>
                  <a:lnTo>
                    <a:pt x="1936" y="3776"/>
                  </a:lnTo>
                  <a:lnTo>
                    <a:pt x="1938" y="3773"/>
                  </a:lnTo>
                  <a:lnTo>
                    <a:pt x="1941" y="3771"/>
                  </a:lnTo>
                  <a:lnTo>
                    <a:pt x="1943" y="3762"/>
                  </a:lnTo>
                  <a:lnTo>
                    <a:pt x="1946" y="3753"/>
                  </a:lnTo>
                  <a:lnTo>
                    <a:pt x="1949" y="3743"/>
                  </a:lnTo>
                  <a:lnTo>
                    <a:pt x="1953" y="3735"/>
                  </a:lnTo>
                  <a:lnTo>
                    <a:pt x="1958" y="3727"/>
                  </a:lnTo>
                  <a:lnTo>
                    <a:pt x="1966" y="3720"/>
                  </a:lnTo>
                  <a:lnTo>
                    <a:pt x="1976" y="3707"/>
                  </a:lnTo>
                  <a:lnTo>
                    <a:pt x="1983" y="3696"/>
                  </a:lnTo>
                  <a:lnTo>
                    <a:pt x="1987" y="3689"/>
                  </a:lnTo>
                  <a:lnTo>
                    <a:pt x="1988" y="3683"/>
                  </a:lnTo>
                  <a:lnTo>
                    <a:pt x="1990" y="3676"/>
                  </a:lnTo>
                  <a:lnTo>
                    <a:pt x="1991" y="3668"/>
                  </a:lnTo>
                  <a:lnTo>
                    <a:pt x="1991" y="3664"/>
                  </a:lnTo>
                  <a:lnTo>
                    <a:pt x="1990" y="3662"/>
                  </a:lnTo>
                  <a:lnTo>
                    <a:pt x="1988" y="3659"/>
                  </a:lnTo>
                  <a:lnTo>
                    <a:pt x="1986" y="3658"/>
                  </a:lnTo>
                  <a:lnTo>
                    <a:pt x="1981" y="3656"/>
                  </a:lnTo>
                  <a:lnTo>
                    <a:pt x="1974" y="3652"/>
                  </a:lnTo>
                  <a:close/>
                  <a:moveTo>
                    <a:pt x="2070" y="3582"/>
                  </a:moveTo>
                  <a:lnTo>
                    <a:pt x="2070" y="3585"/>
                  </a:lnTo>
                  <a:lnTo>
                    <a:pt x="2071" y="3588"/>
                  </a:lnTo>
                  <a:lnTo>
                    <a:pt x="2074" y="3590"/>
                  </a:lnTo>
                  <a:lnTo>
                    <a:pt x="2076" y="3593"/>
                  </a:lnTo>
                  <a:lnTo>
                    <a:pt x="2082" y="3595"/>
                  </a:lnTo>
                  <a:lnTo>
                    <a:pt x="2090" y="3597"/>
                  </a:lnTo>
                  <a:lnTo>
                    <a:pt x="2094" y="3595"/>
                  </a:lnTo>
                  <a:lnTo>
                    <a:pt x="2099" y="3594"/>
                  </a:lnTo>
                  <a:lnTo>
                    <a:pt x="2101" y="3592"/>
                  </a:lnTo>
                  <a:lnTo>
                    <a:pt x="2105" y="3589"/>
                  </a:lnTo>
                  <a:lnTo>
                    <a:pt x="2107" y="3585"/>
                  </a:lnTo>
                  <a:lnTo>
                    <a:pt x="2109" y="3582"/>
                  </a:lnTo>
                  <a:lnTo>
                    <a:pt x="2110" y="3576"/>
                  </a:lnTo>
                  <a:lnTo>
                    <a:pt x="2111" y="3573"/>
                  </a:lnTo>
                  <a:lnTo>
                    <a:pt x="2110" y="3569"/>
                  </a:lnTo>
                  <a:lnTo>
                    <a:pt x="2107" y="3566"/>
                  </a:lnTo>
                  <a:lnTo>
                    <a:pt x="2104" y="3565"/>
                  </a:lnTo>
                  <a:lnTo>
                    <a:pt x="2100" y="3564"/>
                  </a:lnTo>
                  <a:lnTo>
                    <a:pt x="2095" y="3564"/>
                  </a:lnTo>
                  <a:lnTo>
                    <a:pt x="2090" y="3564"/>
                  </a:lnTo>
                  <a:lnTo>
                    <a:pt x="2085" y="3565"/>
                  </a:lnTo>
                  <a:lnTo>
                    <a:pt x="2080" y="3566"/>
                  </a:lnTo>
                  <a:lnTo>
                    <a:pt x="2076" y="3569"/>
                  </a:lnTo>
                  <a:lnTo>
                    <a:pt x="2072" y="3573"/>
                  </a:lnTo>
                  <a:lnTo>
                    <a:pt x="2071" y="3576"/>
                  </a:lnTo>
                  <a:lnTo>
                    <a:pt x="2070" y="3582"/>
                  </a:lnTo>
                  <a:close/>
                  <a:moveTo>
                    <a:pt x="1855" y="3589"/>
                  </a:moveTo>
                  <a:lnTo>
                    <a:pt x="1845" y="3584"/>
                  </a:lnTo>
                  <a:lnTo>
                    <a:pt x="1834" y="3580"/>
                  </a:lnTo>
                  <a:lnTo>
                    <a:pt x="1820" y="3580"/>
                  </a:lnTo>
                  <a:lnTo>
                    <a:pt x="1820" y="3624"/>
                  </a:lnTo>
                  <a:lnTo>
                    <a:pt x="1821" y="3637"/>
                  </a:lnTo>
                  <a:lnTo>
                    <a:pt x="1824" y="3649"/>
                  </a:lnTo>
                  <a:lnTo>
                    <a:pt x="1825" y="3654"/>
                  </a:lnTo>
                  <a:lnTo>
                    <a:pt x="1826" y="3658"/>
                  </a:lnTo>
                  <a:lnTo>
                    <a:pt x="1828" y="3661"/>
                  </a:lnTo>
                  <a:lnTo>
                    <a:pt x="1829" y="3662"/>
                  </a:lnTo>
                  <a:lnTo>
                    <a:pt x="1831" y="3663"/>
                  </a:lnTo>
                  <a:lnTo>
                    <a:pt x="1833" y="3663"/>
                  </a:lnTo>
                  <a:lnTo>
                    <a:pt x="1836" y="3663"/>
                  </a:lnTo>
                  <a:lnTo>
                    <a:pt x="1840" y="3662"/>
                  </a:lnTo>
                  <a:lnTo>
                    <a:pt x="1841" y="3659"/>
                  </a:lnTo>
                  <a:lnTo>
                    <a:pt x="1844" y="3656"/>
                  </a:lnTo>
                  <a:lnTo>
                    <a:pt x="1846" y="3648"/>
                  </a:lnTo>
                  <a:lnTo>
                    <a:pt x="1849" y="3640"/>
                  </a:lnTo>
                  <a:lnTo>
                    <a:pt x="1854" y="3633"/>
                  </a:lnTo>
                  <a:lnTo>
                    <a:pt x="1858" y="3627"/>
                  </a:lnTo>
                  <a:lnTo>
                    <a:pt x="1861" y="3620"/>
                  </a:lnTo>
                  <a:lnTo>
                    <a:pt x="1863" y="3612"/>
                  </a:lnTo>
                  <a:lnTo>
                    <a:pt x="1861" y="3607"/>
                  </a:lnTo>
                  <a:lnTo>
                    <a:pt x="1860" y="3600"/>
                  </a:lnTo>
                  <a:lnTo>
                    <a:pt x="1859" y="3594"/>
                  </a:lnTo>
                  <a:lnTo>
                    <a:pt x="1855" y="3589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16" name="Freeform 49"/>
            <p:cNvSpPr>
              <a:spLocks/>
            </p:cNvSpPr>
            <p:nvPr/>
          </p:nvSpPr>
          <p:spPr bwMode="auto">
            <a:xfrm>
              <a:off x="3770729" y="2316918"/>
              <a:ext cx="862566" cy="778582"/>
            </a:xfrm>
            <a:custGeom>
              <a:avLst/>
              <a:gdLst>
                <a:gd name="T0" fmla="*/ 281 w 3493"/>
                <a:gd name="T1" fmla="*/ 1103 h 3154"/>
                <a:gd name="T2" fmla="*/ 413 w 3493"/>
                <a:gd name="T3" fmla="*/ 1318 h 3154"/>
                <a:gd name="T4" fmla="*/ 649 w 3493"/>
                <a:gd name="T5" fmla="*/ 1524 h 3154"/>
                <a:gd name="T6" fmla="*/ 899 w 3493"/>
                <a:gd name="T7" fmla="*/ 1766 h 3154"/>
                <a:gd name="T8" fmla="*/ 1108 w 3493"/>
                <a:gd name="T9" fmla="*/ 2142 h 3154"/>
                <a:gd name="T10" fmla="*/ 1357 w 3493"/>
                <a:gd name="T11" fmla="*/ 2332 h 3154"/>
                <a:gd name="T12" fmla="*/ 1519 w 3493"/>
                <a:gd name="T13" fmla="*/ 2523 h 3154"/>
                <a:gd name="T14" fmla="*/ 1685 w 3493"/>
                <a:gd name="T15" fmla="*/ 2730 h 3154"/>
                <a:gd name="T16" fmla="*/ 1850 w 3493"/>
                <a:gd name="T17" fmla="*/ 2819 h 3154"/>
                <a:gd name="T18" fmla="*/ 2021 w 3493"/>
                <a:gd name="T19" fmla="*/ 2917 h 3154"/>
                <a:gd name="T20" fmla="*/ 2218 w 3493"/>
                <a:gd name="T21" fmla="*/ 3115 h 3154"/>
                <a:gd name="T22" fmla="*/ 2473 w 3493"/>
                <a:gd name="T23" fmla="*/ 2999 h 3154"/>
                <a:gd name="T24" fmla="*/ 2632 w 3493"/>
                <a:gd name="T25" fmla="*/ 3063 h 3154"/>
                <a:gd name="T26" fmla="*/ 2729 w 3493"/>
                <a:gd name="T27" fmla="*/ 3152 h 3154"/>
                <a:gd name="T28" fmla="*/ 2883 w 3493"/>
                <a:gd name="T29" fmla="*/ 3093 h 3154"/>
                <a:gd name="T30" fmla="*/ 3060 w 3493"/>
                <a:gd name="T31" fmla="*/ 3112 h 3154"/>
                <a:gd name="T32" fmla="*/ 3224 w 3493"/>
                <a:gd name="T33" fmla="*/ 3095 h 3154"/>
                <a:gd name="T34" fmla="*/ 3317 w 3493"/>
                <a:gd name="T35" fmla="*/ 2801 h 3154"/>
                <a:gd name="T36" fmla="*/ 3458 w 3493"/>
                <a:gd name="T37" fmla="*/ 2594 h 3154"/>
                <a:gd name="T38" fmla="*/ 3460 w 3493"/>
                <a:gd name="T39" fmla="*/ 2464 h 3154"/>
                <a:gd name="T40" fmla="*/ 3429 w 3493"/>
                <a:gd name="T41" fmla="*/ 2300 h 3154"/>
                <a:gd name="T42" fmla="*/ 3242 w 3493"/>
                <a:gd name="T43" fmla="*/ 2152 h 3154"/>
                <a:gd name="T44" fmla="*/ 3104 w 3493"/>
                <a:gd name="T45" fmla="*/ 2049 h 3154"/>
                <a:gd name="T46" fmla="*/ 2971 w 3493"/>
                <a:gd name="T47" fmla="*/ 2102 h 3154"/>
                <a:gd name="T48" fmla="*/ 2754 w 3493"/>
                <a:gd name="T49" fmla="*/ 1987 h 3154"/>
                <a:gd name="T50" fmla="*/ 2641 w 3493"/>
                <a:gd name="T51" fmla="*/ 1860 h 3154"/>
                <a:gd name="T52" fmla="*/ 2481 w 3493"/>
                <a:gd name="T53" fmla="*/ 1736 h 3154"/>
                <a:gd name="T54" fmla="*/ 2273 w 3493"/>
                <a:gd name="T55" fmla="*/ 1609 h 3154"/>
                <a:gd name="T56" fmla="*/ 2180 w 3493"/>
                <a:gd name="T57" fmla="*/ 1430 h 3154"/>
                <a:gd name="T58" fmla="*/ 2336 w 3493"/>
                <a:gd name="T59" fmla="*/ 1288 h 3154"/>
                <a:gd name="T60" fmla="*/ 2562 w 3493"/>
                <a:gd name="T61" fmla="*/ 1371 h 3154"/>
                <a:gd name="T62" fmla="*/ 2495 w 3493"/>
                <a:gd name="T63" fmla="*/ 1132 h 3154"/>
                <a:gd name="T64" fmla="*/ 2392 w 3493"/>
                <a:gd name="T65" fmla="*/ 925 h 3154"/>
                <a:gd name="T66" fmla="*/ 2355 w 3493"/>
                <a:gd name="T67" fmla="*/ 750 h 3154"/>
                <a:gd name="T68" fmla="*/ 2401 w 3493"/>
                <a:gd name="T69" fmla="*/ 588 h 3154"/>
                <a:gd name="T70" fmla="*/ 2616 w 3493"/>
                <a:gd name="T71" fmla="*/ 524 h 3154"/>
                <a:gd name="T72" fmla="*/ 2707 w 3493"/>
                <a:gd name="T73" fmla="*/ 425 h 3154"/>
                <a:gd name="T74" fmla="*/ 2645 w 3493"/>
                <a:gd name="T75" fmla="*/ 297 h 3154"/>
                <a:gd name="T76" fmla="*/ 2422 w 3493"/>
                <a:gd name="T77" fmla="*/ 243 h 3154"/>
                <a:gd name="T78" fmla="*/ 2306 w 3493"/>
                <a:gd name="T79" fmla="*/ 432 h 3154"/>
                <a:gd name="T80" fmla="*/ 2131 w 3493"/>
                <a:gd name="T81" fmla="*/ 490 h 3154"/>
                <a:gd name="T82" fmla="*/ 1941 w 3493"/>
                <a:gd name="T83" fmla="*/ 564 h 3154"/>
                <a:gd name="T84" fmla="*/ 1787 w 3493"/>
                <a:gd name="T85" fmla="*/ 649 h 3154"/>
                <a:gd name="T86" fmla="*/ 1692 w 3493"/>
                <a:gd name="T87" fmla="*/ 804 h 3154"/>
                <a:gd name="T88" fmla="*/ 1568 w 3493"/>
                <a:gd name="T89" fmla="*/ 802 h 3154"/>
                <a:gd name="T90" fmla="*/ 1444 w 3493"/>
                <a:gd name="T91" fmla="*/ 955 h 3154"/>
                <a:gd name="T92" fmla="*/ 1338 w 3493"/>
                <a:gd name="T93" fmla="*/ 911 h 3154"/>
                <a:gd name="T94" fmla="*/ 1282 w 3493"/>
                <a:gd name="T95" fmla="*/ 815 h 3154"/>
                <a:gd name="T96" fmla="*/ 1257 w 3493"/>
                <a:gd name="T97" fmla="*/ 707 h 3154"/>
                <a:gd name="T98" fmla="*/ 1114 w 3493"/>
                <a:gd name="T99" fmla="*/ 628 h 3154"/>
                <a:gd name="T100" fmla="*/ 991 w 3493"/>
                <a:gd name="T101" fmla="*/ 371 h 3154"/>
                <a:gd name="T102" fmla="*/ 820 w 3493"/>
                <a:gd name="T103" fmla="*/ 384 h 3154"/>
                <a:gd name="T104" fmla="*/ 674 w 3493"/>
                <a:gd name="T105" fmla="*/ 231 h 3154"/>
                <a:gd name="T106" fmla="*/ 660 w 3493"/>
                <a:gd name="T107" fmla="*/ 95 h 3154"/>
                <a:gd name="T108" fmla="*/ 497 w 3493"/>
                <a:gd name="T109" fmla="*/ 31 h 3154"/>
                <a:gd name="T110" fmla="*/ 520 w 3493"/>
                <a:gd name="T111" fmla="*/ 194 h 3154"/>
                <a:gd name="T112" fmla="*/ 496 w 3493"/>
                <a:gd name="T113" fmla="*/ 367 h 3154"/>
                <a:gd name="T114" fmla="*/ 339 w 3493"/>
                <a:gd name="T115" fmla="*/ 451 h 3154"/>
                <a:gd name="T116" fmla="*/ 204 w 3493"/>
                <a:gd name="T117" fmla="*/ 500 h 3154"/>
                <a:gd name="T118" fmla="*/ 220 w 3493"/>
                <a:gd name="T119" fmla="*/ 684 h 3154"/>
                <a:gd name="T120" fmla="*/ 42 w 3493"/>
                <a:gd name="T121" fmla="*/ 763 h 3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93" h="3154">
                  <a:moveTo>
                    <a:pt x="0" y="839"/>
                  </a:moveTo>
                  <a:lnTo>
                    <a:pt x="7" y="841"/>
                  </a:lnTo>
                  <a:lnTo>
                    <a:pt x="13" y="845"/>
                  </a:lnTo>
                  <a:lnTo>
                    <a:pt x="19" y="849"/>
                  </a:lnTo>
                  <a:lnTo>
                    <a:pt x="25" y="854"/>
                  </a:lnTo>
                  <a:lnTo>
                    <a:pt x="37" y="865"/>
                  </a:lnTo>
                  <a:lnTo>
                    <a:pt x="49" y="878"/>
                  </a:lnTo>
                  <a:lnTo>
                    <a:pt x="67" y="889"/>
                  </a:lnTo>
                  <a:lnTo>
                    <a:pt x="84" y="900"/>
                  </a:lnTo>
                  <a:lnTo>
                    <a:pt x="111" y="915"/>
                  </a:lnTo>
                  <a:lnTo>
                    <a:pt x="133" y="928"/>
                  </a:lnTo>
                  <a:lnTo>
                    <a:pt x="145" y="935"/>
                  </a:lnTo>
                  <a:lnTo>
                    <a:pt x="156" y="943"/>
                  </a:lnTo>
                  <a:lnTo>
                    <a:pt x="167" y="952"/>
                  </a:lnTo>
                  <a:lnTo>
                    <a:pt x="180" y="962"/>
                  </a:lnTo>
                  <a:lnTo>
                    <a:pt x="196" y="978"/>
                  </a:lnTo>
                  <a:lnTo>
                    <a:pt x="209" y="994"/>
                  </a:lnTo>
                  <a:lnTo>
                    <a:pt x="221" y="1009"/>
                  </a:lnTo>
                  <a:lnTo>
                    <a:pt x="231" y="1026"/>
                  </a:lnTo>
                  <a:lnTo>
                    <a:pt x="251" y="1059"/>
                  </a:lnTo>
                  <a:lnTo>
                    <a:pt x="276" y="1097"/>
                  </a:lnTo>
                  <a:lnTo>
                    <a:pt x="281" y="1103"/>
                  </a:lnTo>
                  <a:lnTo>
                    <a:pt x="286" y="1108"/>
                  </a:lnTo>
                  <a:lnTo>
                    <a:pt x="293" y="1113"/>
                  </a:lnTo>
                  <a:lnTo>
                    <a:pt x="299" y="1117"/>
                  </a:lnTo>
                  <a:lnTo>
                    <a:pt x="305" y="1121"/>
                  </a:lnTo>
                  <a:lnTo>
                    <a:pt x="312" y="1126"/>
                  </a:lnTo>
                  <a:lnTo>
                    <a:pt x="317" y="1131"/>
                  </a:lnTo>
                  <a:lnTo>
                    <a:pt x="322" y="1137"/>
                  </a:lnTo>
                  <a:lnTo>
                    <a:pt x="334" y="1156"/>
                  </a:lnTo>
                  <a:lnTo>
                    <a:pt x="344" y="1171"/>
                  </a:lnTo>
                  <a:lnTo>
                    <a:pt x="354" y="1186"/>
                  </a:lnTo>
                  <a:lnTo>
                    <a:pt x="367" y="1204"/>
                  </a:lnTo>
                  <a:lnTo>
                    <a:pt x="373" y="1211"/>
                  </a:lnTo>
                  <a:lnTo>
                    <a:pt x="379" y="1219"/>
                  </a:lnTo>
                  <a:lnTo>
                    <a:pt x="384" y="1225"/>
                  </a:lnTo>
                  <a:lnTo>
                    <a:pt x="389" y="1234"/>
                  </a:lnTo>
                  <a:lnTo>
                    <a:pt x="394" y="1249"/>
                  </a:lnTo>
                  <a:lnTo>
                    <a:pt x="398" y="1261"/>
                  </a:lnTo>
                  <a:lnTo>
                    <a:pt x="401" y="1275"/>
                  </a:lnTo>
                  <a:lnTo>
                    <a:pt x="403" y="1288"/>
                  </a:lnTo>
                  <a:lnTo>
                    <a:pt x="406" y="1300"/>
                  </a:lnTo>
                  <a:lnTo>
                    <a:pt x="411" y="1312"/>
                  </a:lnTo>
                  <a:lnTo>
                    <a:pt x="413" y="1318"/>
                  </a:lnTo>
                  <a:lnTo>
                    <a:pt x="417" y="1323"/>
                  </a:lnTo>
                  <a:lnTo>
                    <a:pt x="422" y="1329"/>
                  </a:lnTo>
                  <a:lnTo>
                    <a:pt x="427" y="1334"/>
                  </a:lnTo>
                  <a:lnTo>
                    <a:pt x="437" y="1347"/>
                  </a:lnTo>
                  <a:lnTo>
                    <a:pt x="446" y="1359"/>
                  </a:lnTo>
                  <a:lnTo>
                    <a:pt x="452" y="1372"/>
                  </a:lnTo>
                  <a:lnTo>
                    <a:pt x="457" y="1384"/>
                  </a:lnTo>
                  <a:lnTo>
                    <a:pt x="462" y="1397"/>
                  </a:lnTo>
                  <a:lnTo>
                    <a:pt x="467" y="1411"/>
                  </a:lnTo>
                  <a:lnTo>
                    <a:pt x="475" y="1425"/>
                  </a:lnTo>
                  <a:lnTo>
                    <a:pt x="482" y="1440"/>
                  </a:lnTo>
                  <a:lnTo>
                    <a:pt x="494" y="1457"/>
                  </a:lnTo>
                  <a:lnTo>
                    <a:pt x="505" y="1476"/>
                  </a:lnTo>
                  <a:lnTo>
                    <a:pt x="514" y="1491"/>
                  </a:lnTo>
                  <a:lnTo>
                    <a:pt x="522" y="1505"/>
                  </a:lnTo>
                  <a:lnTo>
                    <a:pt x="529" y="1511"/>
                  </a:lnTo>
                  <a:lnTo>
                    <a:pt x="534" y="1516"/>
                  </a:lnTo>
                  <a:lnTo>
                    <a:pt x="541" y="1519"/>
                  </a:lnTo>
                  <a:lnTo>
                    <a:pt x="550" y="1520"/>
                  </a:lnTo>
                  <a:lnTo>
                    <a:pt x="635" y="1520"/>
                  </a:lnTo>
                  <a:lnTo>
                    <a:pt x="643" y="1521"/>
                  </a:lnTo>
                  <a:lnTo>
                    <a:pt x="649" y="1524"/>
                  </a:lnTo>
                  <a:lnTo>
                    <a:pt x="654" y="1529"/>
                  </a:lnTo>
                  <a:lnTo>
                    <a:pt x="660" y="1534"/>
                  </a:lnTo>
                  <a:lnTo>
                    <a:pt x="672" y="1545"/>
                  </a:lnTo>
                  <a:lnTo>
                    <a:pt x="681" y="1556"/>
                  </a:lnTo>
                  <a:lnTo>
                    <a:pt x="688" y="1568"/>
                  </a:lnTo>
                  <a:lnTo>
                    <a:pt x="697" y="1580"/>
                  </a:lnTo>
                  <a:lnTo>
                    <a:pt x="712" y="1602"/>
                  </a:lnTo>
                  <a:lnTo>
                    <a:pt x="727" y="1618"/>
                  </a:lnTo>
                  <a:lnTo>
                    <a:pt x="743" y="1634"/>
                  </a:lnTo>
                  <a:lnTo>
                    <a:pt x="761" y="1653"/>
                  </a:lnTo>
                  <a:lnTo>
                    <a:pt x="772" y="1672"/>
                  </a:lnTo>
                  <a:lnTo>
                    <a:pt x="783" y="1691"/>
                  </a:lnTo>
                  <a:lnTo>
                    <a:pt x="790" y="1698"/>
                  </a:lnTo>
                  <a:lnTo>
                    <a:pt x="796" y="1704"/>
                  </a:lnTo>
                  <a:lnTo>
                    <a:pt x="802" y="1711"/>
                  </a:lnTo>
                  <a:lnTo>
                    <a:pt x="809" y="1716"/>
                  </a:lnTo>
                  <a:lnTo>
                    <a:pt x="824" y="1726"/>
                  </a:lnTo>
                  <a:lnTo>
                    <a:pt x="840" y="1736"/>
                  </a:lnTo>
                  <a:lnTo>
                    <a:pt x="855" y="1743"/>
                  </a:lnTo>
                  <a:lnTo>
                    <a:pt x="869" y="1752"/>
                  </a:lnTo>
                  <a:lnTo>
                    <a:pt x="883" y="1760"/>
                  </a:lnTo>
                  <a:lnTo>
                    <a:pt x="899" y="1766"/>
                  </a:lnTo>
                  <a:lnTo>
                    <a:pt x="915" y="1777"/>
                  </a:lnTo>
                  <a:lnTo>
                    <a:pt x="929" y="1790"/>
                  </a:lnTo>
                  <a:lnTo>
                    <a:pt x="942" y="1802"/>
                  </a:lnTo>
                  <a:lnTo>
                    <a:pt x="953" y="1815"/>
                  </a:lnTo>
                  <a:lnTo>
                    <a:pt x="973" y="1842"/>
                  </a:lnTo>
                  <a:lnTo>
                    <a:pt x="996" y="1875"/>
                  </a:lnTo>
                  <a:lnTo>
                    <a:pt x="1016" y="1906"/>
                  </a:lnTo>
                  <a:lnTo>
                    <a:pt x="1034" y="1935"/>
                  </a:lnTo>
                  <a:lnTo>
                    <a:pt x="1051" y="1964"/>
                  </a:lnTo>
                  <a:lnTo>
                    <a:pt x="1068" y="1998"/>
                  </a:lnTo>
                  <a:lnTo>
                    <a:pt x="1071" y="2008"/>
                  </a:lnTo>
                  <a:lnTo>
                    <a:pt x="1073" y="2018"/>
                  </a:lnTo>
                  <a:lnTo>
                    <a:pt x="1075" y="2028"/>
                  </a:lnTo>
                  <a:lnTo>
                    <a:pt x="1076" y="2039"/>
                  </a:lnTo>
                  <a:lnTo>
                    <a:pt x="1080" y="2061"/>
                  </a:lnTo>
                  <a:lnTo>
                    <a:pt x="1085" y="2078"/>
                  </a:lnTo>
                  <a:lnTo>
                    <a:pt x="1088" y="2097"/>
                  </a:lnTo>
                  <a:lnTo>
                    <a:pt x="1092" y="2118"/>
                  </a:lnTo>
                  <a:lnTo>
                    <a:pt x="1093" y="2126"/>
                  </a:lnTo>
                  <a:lnTo>
                    <a:pt x="1097" y="2132"/>
                  </a:lnTo>
                  <a:lnTo>
                    <a:pt x="1102" y="2139"/>
                  </a:lnTo>
                  <a:lnTo>
                    <a:pt x="1108" y="2142"/>
                  </a:lnTo>
                  <a:lnTo>
                    <a:pt x="1122" y="2150"/>
                  </a:lnTo>
                  <a:lnTo>
                    <a:pt x="1136" y="2160"/>
                  </a:lnTo>
                  <a:lnTo>
                    <a:pt x="1151" y="2171"/>
                  </a:lnTo>
                  <a:lnTo>
                    <a:pt x="1164" y="2180"/>
                  </a:lnTo>
                  <a:lnTo>
                    <a:pt x="1176" y="2190"/>
                  </a:lnTo>
                  <a:lnTo>
                    <a:pt x="1193" y="2200"/>
                  </a:lnTo>
                  <a:lnTo>
                    <a:pt x="1209" y="2210"/>
                  </a:lnTo>
                  <a:lnTo>
                    <a:pt x="1225" y="2216"/>
                  </a:lnTo>
                  <a:lnTo>
                    <a:pt x="1240" y="2221"/>
                  </a:lnTo>
                  <a:lnTo>
                    <a:pt x="1257" y="2226"/>
                  </a:lnTo>
                  <a:lnTo>
                    <a:pt x="1270" y="2231"/>
                  </a:lnTo>
                  <a:lnTo>
                    <a:pt x="1285" y="2239"/>
                  </a:lnTo>
                  <a:lnTo>
                    <a:pt x="1292" y="2243"/>
                  </a:lnTo>
                  <a:lnTo>
                    <a:pt x="1298" y="2248"/>
                  </a:lnTo>
                  <a:lnTo>
                    <a:pt x="1304" y="2254"/>
                  </a:lnTo>
                  <a:lnTo>
                    <a:pt x="1311" y="2262"/>
                  </a:lnTo>
                  <a:lnTo>
                    <a:pt x="1319" y="2273"/>
                  </a:lnTo>
                  <a:lnTo>
                    <a:pt x="1326" y="2283"/>
                  </a:lnTo>
                  <a:lnTo>
                    <a:pt x="1331" y="2293"/>
                  </a:lnTo>
                  <a:lnTo>
                    <a:pt x="1337" y="2305"/>
                  </a:lnTo>
                  <a:lnTo>
                    <a:pt x="1348" y="2318"/>
                  </a:lnTo>
                  <a:lnTo>
                    <a:pt x="1357" y="2332"/>
                  </a:lnTo>
                  <a:lnTo>
                    <a:pt x="1363" y="2344"/>
                  </a:lnTo>
                  <a:lnTo>
                    <a:pt x="1368" y="2356"/>
                  </a:lnTo>
                  <a:lnTo>
                    <a:pt x="1375" y="2366"/>
                  </a:lnTo>
                  <a:lnTo>
                    <a:pt x="1383" y="2376"/>
                  </a:lnTo>
                  <a:lnTo>
                    <a:pt x="1392" y="2384"/>
                  </a:lnTo>
                  <a:lnTo>
                    <a:pt x="1400" y="2391"/>
                  </a:lnTo>
                  <a:lnTo>
                    <a:pt x="1408" y="2397"/>
                  </a:lnTo>
                  <a:lnTo>
                    <a:pt x="1416" y="2403"/>
                  </a:lnTo>
                  <a:lnTo>
                    <a:pt x="1423" y="2408"/>
                  </a:lnTo>
                  <a:lnTo>
                    <a:pt x="1432" y="2415"/>
                  </a:lnTo>
                  <a:lnTo>
                    <a:pt x="1439" y="2422"/>
                  </a:lnTo>
                  <a:lnTo>
                    <a:pt x="1446" y="2432"/>
                  </a:lnTo>
                  <a:lnTo>
                    <a:pt x="1452" y="2443"/>
                  </a:lnTo>
                  <a:lnTo>
                    <a:pt x="1457" y="2455"/>
                  </a:lnTo>
                  <a:lnTo>
                    <a:pt x="1460" y="2460"/>
                  </a:lnTo>
                  <a:lnTo>
                    <a:pt x="1464" y="2465"/>
                  </a:lnTo>
                  <a:lnTo>
                    <a:pt x="1467" y="2470"/>
                  </a:lnTo>
                  <a:lnTo>
                    <a:pt x="1472" y="2474"/>
                  </a:lnTo>
                  <a:lnTo>
                    <a:pt x="1486" y="2486"/>
                  </a:lnTo>
                  <a:lnTo>
                    <a:pt x="1496" y="2497"/>
                  </a:lnTo>
                  <a:lnTo>
                    <a:pt x="1508" y="2509"/>
                  </a:lnTo>
                  <a:lnTo>
                    <a:pt x="1519" y="2523"/>
                  </a:lnTo>
                  <a:lnTo>
                    <a:pt x="1529" y="2536"/>
                  </a:lnTo>
                  <a:lnTo>
                    <a:pt x="1538" y="2549"/>
                  </a:lnTo>
                  <a:lnTo>
                    <a:pt x="1541" y="2555"/>
                  </a:lnTo>
                  <a:lnTo>
                    <a:pt x="1544" y="2563"/>
                  </a:lnTo>
                  <a:lnTo>
                    <a:pt x="1545" y="2570"/>
                  </a:lnTo>
                  <a:lnTo>
                    <a:pt x="1546" y="2579"/>
                  </a:lnTo>
                  <a:lnTo>
                    <a:pt x="1545" y="2588"/>
                  </a:lnTo>
                  <a:lnTo>
                    <a:pt x="1544" y="2595"/>
                  </a:lnTo>
                  <a:lnTo>
                    <a:pt x="1543" y="2603"/>
                  </a:lnTo>
                  <a:lnTo>
                    <a:pt x="1540" y="2612"/>
                  </a:lnTo>
                  <a:lnTo>
                    <a:pt x="1548" y="2630"/>
                  </a:lnTo>
                  <a:lnTo>
                    <a:pt x="1558" y="2647"/>
                  </a:lnTo>
                  <a:lnTo>
                    <a:pt x="1569" y="2663"/>
                  </a:lnTo>
                  <a:lnTo>
                    <a:pt x="1583" y="2679"/>
                  </a:lnTo>
                  <a:lnTo>
                    <a:pt x="1599" y="2698"/>
                  </a:lnTo>
                  <a:lnTo>
                    <a:pt x="1616" y="2716"/>
                  </a:lnTo>
                  <a:lnTo>
                    <a:pt x="1624" y="2722"/>
                  </a:lnTo>
                  <a:lnTo>
                    <a:pt x="1633" y="2727"/>
                  </a:lnTo>
                  <a:lnTo>
                    <a:pt x="1644" y="2731"/>
                  </a:lnTo>
                  <a:lnTo>
                    <a:pt x="1656" y="2732"/>
                  </a:lnTo>
                  <a:lnTo>
                    <a:pt x="1672" y="2731"/>
                  </a:lnTo>
                  <a:lnTo>
                    <a:pt x="1685" y="2730"/>
                  </a:lnTo>
                  <a:lnTo>
                    <a:pt x="1698" y="2727"/>
                  </a:lnTo>
                  <a:lnTo>
                    <a:pt x="1713" y="2727"/>
                  </a:lnTo>
                  <a:lnTo>
                    <a:pt x="1722" y="2727"/>
                  </a:lnTo>
                  <a:lnTo>
                    <a:pt x="1731" y="2728"/>
                  </a:lnTo>
                  <a:lnTo>
                    <a:pt x="1739" y="2730"/>
                  </a:lnTo>
                  <a:lnTo>
                    <a:pt x="1746" y="2732"/>
                  </a:lnTo>
                  <a:lnTo>
                    <a:pt x="1754" y="2735"/>
                  </a:lnTo>
                  <a:lnTo>
                    <a:pt x="1760" y="2740"/>
                  </a:lnTo>
                  <a:lnTo>
                    <a:pt x="1767" y="2745"/>
                  </a:lnTo>
                  <a:lnTo>
                    <a:pt x="1774" y="2751"/>
                  </a:lnTo>
                  <a:lnTo>
                    <a:pt x="1780" y="2758"/>
                  </a:lnTo>
                  <a:lnTo>
                    <a:pt x="1785" y="2766"/>
                  </a:lnTo>
                  <a:lnTo>
                    <a:pt x="1790" y="2773"/>
                  </a:lnTo>
                  <a:lnTo>
                    <a:pt x="1794" y="2781"/>
                  </a:lnTo>
                  <a:lnTo>
                    <a:pt x="1799" y="2789"/>
                  </a:lnTo>
                  <a:lnTo>
                    <a:pt x="1804" y="2795"/>
                  </a:lnTo>
                  <a:lnTo>
                    <a:pt x="1809" y="2801"/>
                  </a:lnTo>
                  <a:lnTo>
                    <a:pt x="1818" y="2807"/>
                  </a:lnTo>
                  <a:lnTo>
                    <a:pt x="1825" y="2811"/>
                  </a:lnTo>
                  <a:lnTo>
                    <a:pt x="1834" y="2815"/>
                  </a:lnTo>
                  <a:lnTo>
                    <a:pt x="1843" y="2817"/>
                  </a:lnTo>
                  <a:lnTo>
                    <a:pt x="1850" y="2819"/>
                  </a:lnTo>
                  <a:lnTo>
                    <a:pt x="1867" y="2822"/>
                  </a:lnTo>
                  <a:lnTo>
                    <a:pt x="1883" y="2825"/>
                  </a:lnTo>
                  <a:lnTo>
                    <a:pt x="1898" y="2827"/>
                  </a:lnTo>
                  <a:lnTo>
                    <a:pt x="1913" y="2832"/>
                  </a:lnTo>
                  <a:lnTo>
                    <a:pt x="1919" y="2836"/>
                  </a:lnTo>
                  <a:lnTo>
                    <a:pt x="1925" y="2841"/>
                  </a:lnTo>
                  <a:lnTo>
                    <a:pt x="1932" y="2846"/>
                  </a:lnTo>
                  <a:lnTo>
                    <a:pt x="1938" y="2854"/>
                  </a:lnTo>
                  <a:lnTo>
                    <a:pt x="1973" y="2854"/>
                  </a:lnTo>
                  <a:lnTo>
                    <a:pt x="1978" y="2854"/>
                  </a:lnTo>
                  <a:lnTo>
                    <a:pt x="1983" y="2855"/>
                  </a:lnTo>
                  <a:lnTo>
                    <a:pt x="1987" y="2856"/>
                  </a:lnTo>
                  <a:lnTo>
                    <a:pt x="1991" y="2859"/>
                  </a:lnTo>
                  <a:lnTo>
                    <a:pt x="1995" y="2861"/>
                  </a:lnTo>
                  <a:lnTo>
                    <a:pt x="1997" y="2865"/>
                  </a:lnTo>
                  <a:lnTo>
                    <a:pt x="2000" y="2869"/>
                  </a:lnTo>
                  <a:lnTo>
                    <a:pt x="2002" y="2874"/>
                  </a:lnTo>
                  <a:lnTo>
                    <a:pt x="2007" y="2888"/>
                  </a:lnTo>
                  <a:lnTo>
                    <a:pt x="2011" y="2900"/>
                  </a:lnTo>
                  <a:lnTo>
                    <a:pt x="2013" y="2906"/>
                  </a:lnTo>
                  <a:lnTo>
                    <a:pt x="2016" y="2911"/>
                  </a:lnTo>
                  <a:lnTo>
                    <a:pt x="2021" y="2917"/>
                  </a:lnTo>
                  <a:lnTo>
                    <a:pt x="2026" y="2920"/>
                  </a:lnTo>
                  <a:lnTo>
                    <a:pt x="2048" y="2932"/>
                  </a:lnTo>
                  <a:lnTo>
                    <a:pt x="2069" y="2942"/>
                  </a:lnTo>
                  <a:lnTo>
                    <a:pt x="2077" y="2947"/>
                  </a:lnTo>
                  <a:lnTo>
                    <a:pt x="2085" y="2954"/>
                  </a:lnTo>
                  <a:lnTo>
                    <a:pt x="2091" y="2963"/>
                  </a:lnTo>
                  <a:lnTo>
                    <a:pt x="2096" y="2974"/>
                  </a:lnTo>
                  <a:lnTo>
                    <a:pt x="2104" y="2994"/>
                  </a:lnTo>
                  <a:lnTo>
                    <a:pt x="2109" y="3013"/>
                  </a:lnTo>
                  <a:lnTo>
                    <a:pt x="2112" y="3032"/>
                  </a:lnTo>
                  <a:lnTo>
                    <a:pt x="2114" y="3050"/>
                  </a:lnTo>
                  <a:lnTo>
                    <a:pt x="2116" y="3086"/>
                  </a:lnTo>
                  <a:lnTo>
                    <a:pt x="2116" y="3127"/>
                  </a:lnTo>
                  <a:lnTo>
                    <a:pt x="2133" y="3127"/>
                  </a:lnTo>
                  <a:lnTo>
                    <a:pt x="2146" y="3129"/>
                  </a:lnTo>
                  <a:lnTo>
                    <a:pt x="2160" y="3129"/>
                  </a:lnTo>
                  <a:lnTo>
                    <a:pt x="2176" y="3129"/>
                  </a:lnTo>
                  <a:lnTo>
                    <a:pt x="2185" y="3127"/>
                  </a:lnTo>
                  <a:lnTo>
                    <a:pt x="2192" y="3126"/>
                  </a:lnTo>
                  <a:lnTo>
                    <a:pt x="2199" y="3125"/>
                  </a:lnTo>
                  <a:lnTo>
                    <a:pt x="2205" y="3121"/>
                  </a:lnTo>
                  <a:lnTo>
                    <a:pt x="2218" y="3115"/>
                  </a:lnTo>
                  <a:lnTo>
                    <a:pt x="2232" y="3106"/>
                  </a:lnTo>
                  <a:lnTo>
                    <a:pt x="2248" y="3096"/>
                  </a:lnTo>
                  <a:lnTo>
                    <a:pt x="2262" y="3086"/>
                  </a:lnTo>
                  <a:lnTo>
                    <a:pt x="2276" y="3076"/>
                  </a:lnTo>
                  <a:lnTo>
                    <a:pt x="2292" y="3065"/>
                  </a:lnTo>
                  <a:lnTo>
                    <a:pt x="2305" y="3056"/>
                  </a:lnTo>
                  <a:lnTo>
                    <a:pt x="2313" y="3046"/>
                  </a:lnTo>
                  <a:lnTo>
                    <a:pt x="2323" y="3034"/>
                  </a:lnTo>
                  <a:lnTo>
                    <a:pt x="2335" y="3024"/>
                  </a:lnTo>
                  <a:lnTo>
                    <a:pt x="2343" y="3017"/>
                  </a:lnTo>
                  <a:lnTo>
                    <a:pt x="2352" y="3011"/>
                  </a:lnTo>
                  <a:lnTo>
                    <a:pt x="2362" y="3006"/>
                  </a:lnTo>
                  <a:lnTo>
                    <a:pt x="2371" y="3002"/>
                  </a:lnTo>
                  <a:lnTo>
                    <a:pt x="2381" y="2998"/>
                  </a:lnTo>
                  <a:lnTo>
                    <a:pt x="2392" y="2997"/>
                  </a:lnTo>
                  <a:lnTo>
                    <a:pt x="2402" y="2996"/>
                  </a:lnTo>
                  <a:lnTo>
                    <a:pt x="2415" y="2994"/>
                  </a:lnTo>
                  <a:lnTo>
                    <a:pt x="2433" y="3001"/>
                  </a:lnTo>
                  <a:lnTo>
                    <a:pt x="2451" y="3007"/>
                  </a:lnTo>
                  <a:lnTo>
                    <a:pt x="2460" y="3006"/>
                  </a:lnTo>
                  <a:lnTo>
                    <a:pt x="2466" y="3003"/>
                  </a:lnTo>
                  <a:lnTo>
                    <a:pt x="2473" y="2999"/>
                  </a:lnTo>
                  <a:lnTo>
                    <a:pt x="2479" y="2994"/>
                  </a:lnTo>
                  <a:lnTo>
                    <a:pt x="2485" y="2991"/>
                  </a:lnTo>
                  <a:lnTo>
                    <a:pt x="2491" y="2987"/>
                  </a:lnTo>
                  <a:lnTo>
                    <a:pt x="2499" y="2984"/>
                  </a:lnTo>
                  <a:lnTo>
                    <a:pt x="2508" y="2983"/>
                  </a:lnTo>
                  <a:lnTo>
                    <a:pt x="2520" y="2988"/>
                  </a:lnTo>
                  <a:lnTo>
                    <a:pt x="2534" y="2994"/>
                  </a:lnTo>
                  <a:lnTo>
                    <a:pt x="2539" y="2997"/>
                  </a:lnTo>
                  <a:lnTo>
                    <a:pt x="2544" y="2998"/>
                  </a:lnTo>
                  <a:lnTo>
                    <a:pt x="2548" y="3001"/>
                  </a:lnTo>
                  <a:lnTo>
                    <a:pt x="2553" y="3004"/>
                  </a:lnTo>
                  <a:lnTo>
                    <a:pt x="2559" y="3004"/>
                  </a:lnTo>
                  <a:lnTo>
                    <a:pt x="2566" y="3006"/>
                  </a:lnTo>
                  <a:lnTo>
                    <a:pt x="2572" y="3007"/>
                  </a:lnTo>
                  <a:lnTo>
                    <a:pt x="2579" y="3009"/>
                  </a:lnTo>
                  <a:lnTo>
                    <a:pt x="2583" y="3014"/>
                  </a:lnTo>
                  <a:lnTo>
                    <a:pt x="2586" y="3022"/>
                  </a:lnTo>
                  <a:lnTo>
                    <a:pt x="2598" y="3037"/>
                  </a:lnTo>
                  <a:lnTo>
                    <a:pt x="2613" y="3052"/>
                  </a:lnTo>
                  <a:lnTo>
                    <a:pt x="2621" y="3057"/>
                  </a:lnTo>
                  <a:lnTo>
                    <a:pt x="2630" y="3061"/>
                  </a:lnTo>
                  <a:lnTo>
                    <a:pt x="2632" y="3063"/>
                  </a:lnTo>
                  <a:lnTo>
                    <a:pt x="2636" y="3067"/>
                  </a:lnTo>
                  <a:lnTo>
                    <a:pt x="2638" y="3070"/>
                  </a:lnTo>
                  <a:lnTo>
                    <a:pt x="2640" y="3075"/>
                  </a:lnTo>
                  <a:lnTo>
                    <a:pt x="2642" y="3085"/>
                  </a:lnTo>
                  <a:lnTo>
                    <a:pt x="2643" y="3096"/>
                  </a:lnTo>
                  <a:lnTo>
                    <a:pt x="2646" y="3101"/>
                  </a:lnTo>
                  <a:lnTo>
                    <a:pt x="2647" y="3105"/>
                  </a:lnTo>
                  <a:lnTo>
                    <a:pt x="2651" y="3107"/>
                  </a:lnTo>
                  <a:lnTo>
                    <a:pt x="2656" y="3108"/>
                  </a:lnTo>
                  <a:lnTo>
                    <a:pt x="2673" y="3105"/>
                  </a:lnTo>
                  <a:lnTo>
                    <a:pt x="2691" y="3101"/>
                  </a:lnTo>
                  <a:lnTo>
                    <a:pt x="2695" y="3101"/>
                  </a:lnTo>
                  <a:lnTo>
                    <a:pt x="2699" y="3103"/>
                  </a:lnTo>
                  <a:lnTo>
                    <a:pt x="2702" y="3106"/>
                  </a:lnTo>
                  <a:lnTo>
                    <a:pt x="2705" y="3108"/>
                  </a:lnTo>
                  <a:lnTo>
                    <a:pt x="2709" y="3117"/>
                  </a:lnTo>
                  <a:lnTo>
                    <a:pt x="2712" y="3127"/>
                  </a:lnTo>
                  <a:lnTo>
                    <a:pt x="2715" y="3137"/>
                  </a:lnTo>
                  <a:lnTo>
                    <a:pt x="2720" y="3145"/>
                  </a:lnTo>
                  <a:lnTo>
                    <a:pt x="2722" y="3149"/>
                  </a:lnTo>
                  <a:lnTo>
                    <a:pt x="2725" y="3151"/>
                  </a:lnTo>
                  <a:lnTo>
                    <a:pt x="2729" y="3152"/>
                  </a:lnTo>
                  <a:lnTo>
                    <a:pt x="2734" y="3154"/>
                  </a:lnTo>
                  <a:lnTo>
                    <a:pt x="2740" y="3152"/>
                  </a:lnTo>
                  <a:lnTo>
                    <a:pt x="2745" y="3151"/>
                  </a:lnTo>
                  <a:lnTo>
                    <a:pt x="2750" y="3149"/>
                  </a:lnTo>
                  <a:lnTo>
                    <a:pt x="2754" y="3146"/>
                  </a:lnTo>
                  <a:lnTo>
                    <a:pt x="2759" y="3144"/>
                  </a:lnTo>
                  <a:lnTo>
                    <a:pt x="2764" y="3141"/>
                  </a:lnTo>
                  <a:lnTo>
                    <a:pt x="2769" y="3140"/>
                  </a:lnTo>
                  <a:lnTo>
                    <a:pt x="2775" y="3139"/>
                  </a:lnTo>
                  <a:lnTo>
                    <a:pt x="2790" y="3146"/>
                  </a:lnTo>
                  <a:lnTo>
                    <a:pt x="2807" y="3154"/>
                  </a:lnTo>
                  <a:lnTo>
                    <a:pt x="2812" y="3152"/>
                  </a:lnTo>
                  <a:lnTo>
                    <a:pt x="2815" y="3150"/>
                  </a:lnTo>
                  <a:lnTo>
                    <a:pt x="2819" y="3146"/>
                  </a:lnTo>
                  <a:lnTo>
                    <a:pt x="2824" y="3142"/>
                  </a:lnTo>
                  <a:lnTo>
                    <a:pt x="2837" y="3130"/>
                  </a:lnTo>
                  <a:lnTo>
                    <a:pt x="2847" y="3117"/>
                  </a:lnTo>
                  <a:lnTo>
                    <a:pt x="2853" y="3111"/>
                  </a:lnTo>
                  <a:lnTo>
                    <a:pt x="2858" y="3106"/>
                  </a:lnTo>
                  <a:lnTo>
                    <a:pt x="2865" y="3101"/>
                  </a:lnTo>
                  <a:lnTo>
                    <a:pt x="2874" y="3097"/>
                  </a:lnTo>
                  <a:lnTo>
                    <a:pt x="2883" y="3093"/>
                  </a:lnTo>
                  <a:lnTo>
                    <a:pt x="2892" y="3093"/>
                  </a:lnTo>
                  <a:lnTo>
                    <a:pt x="2902" y="3093"/>
                  </a:lnTo>
                  <a:lnTo>
                    <a:pt x="2912" y="3092"/>
                  </a:lnTo>
                  <a:lnTo>
                    <a:pt x="2927" y="3087"/>
                  </a:lnTo>
                  <a:lnTo>
                    <a:pt x="2943" y="3083"/>
                  </a:lnTo>
                  <a:lnTo>
                    <a:pt x="2948" y="3083"/>
                  </a:lnTo>
                  <a:lnTo>
                    <a:pt x="2952" y="3085"/>
                  </a:lnTo>
                  <a:lnTo>
                    <a:pt x="2957" y="3087"/>
                  </a:lnTo>
                  <a:lnTo>
                    <a:pt x="2961" y="3090"/>
                  </a:lnTo>
                  <a:lnTo>
                    <a:pt x="2967" y="3096"/>
                  </a:lnTo>
                  <a:lnTo>
                    <a:pt x="2973" y="3102"/>
                  </a:lnTo>
                  <a:lnTo>
                    <a:pt x="2980" y="3110"/>
                  </a:lnTo>
                  <a:lnTo>
                    <a:pt x="2987" y="3116"/>
                  </a:lnTo>
                  <a:lnTo>
                    <a:pt x="2991" y="3119"/>
                  </a:lnTo>
                  <a:lnTo>
                    <a:pt x="2995" y="3120"/>
                  </a:lnTo>
                  <a:lnTo>
                    <a:pt x="3000" y="3121"/>
                  </a:lnTo>
                  <a:lnTo>
                    <a:pt x="3005" y="3122"/>
                  </a:lnTo>
                  <a:lnTo>
                    <a:pt x="3017" y="3121"/>
                  </a:lnTo>
                  <a:lnTo>
                    <a:pt x="3029" y="3120"/>
                  </a:lnTo>
                  <a:lnTo>
                    <a:pt x="3039" y="3117"/>
                  </a:lnTo>
                  <a:lnTo>
                    <a:pt x="3049" y="3115"/>
                  </a:lnTo>
                  <a:lnTo>
                    <a:pt x="3060" y="3112"/>
                  </a:lnTo>
                  <a:lnTo>
                    <a:pt x="3070" y="3110"/>
                  </a:lnTo>
                  <a:lnTo>
                    <a:pt x="3081" y="3107"/>
                  </a:lnTo>
                  <a:lnTo>
                    <a:pt x="3094" y="3107"/>
                  </a:lnTo>
                  <a:lnTo>
                    <a:pt x="3098" y="3107"/>
                  </a:lnTo>
                  <a:lnTo>
                    <a:pt x="3103" y="3108"/>
                  </a:lnTo>
                  <a:lnTo>
                    <a:pt x="3106" y="3110"/>
                  </a:lnTo>
                  <a:lnTo>
                    <a:pt x="3109" y="3112"/>
                  </a:lnTo>
                  <a:lnTo>
                    <a:pt x="3115" y="3117"/>
                  </a:lnTo>
                  <a:lnTo>
                    <a:pt x="3120" y="3124"/>
                  </a:lnTo>
                  <a:lnTo>
                    <a:pt x="3120" y="3124"/>
                  </a:lnTo>
                  <a:lnTo>
                    <a:pt x="3133" y="3117"/>
                  </a:lnTo>
                  <a:lnTo>
                    <a:pt x="3144" y="3111"/>
                  </a:lnTo>
                  <a:lnTo>
                    <a:pt x="3150" y="3108"/>
                  </a:lnTo>
                  <a:lnTo>
                    <a:pt x="3157" y="3106"/>
                  </a:lnTo>
                  <a:lnTo>
                    <a:pt x="3163" y="3105"/>
                  </a:lnTo>
                  <a:lnTo>
                    <a:pt x="3170" y="3105"/>
                  </a:lnTo>
                  <a:lnTo>
                    <a:pt x="3180" y="3107"/>
                  </a:lnTo>
                  <a:lnTo>
                    <a:pt x="3191" y="3110"/>
                  </a:lnTo>
                  <a:lnTo>
                    <a:pt x="3201" y="3108"/>
                  </a:lnTo>
                  <a:lnTo>
                    <a:pt x="3209" y="3106"/>
                  </a:lnTo>
                  <a:lnTo>
                    <a:pt x="3217" y="3101"/>
                  </a:lnTo>
                  <a:lnTo>
                    <a:pt x="3224" y="3095"/>
                  </a:lnTo>
                  <a:lnTo>
                    <a:pt x="3236" y="3078"/>
                  </a:lnTo>
                  <a:lnTo>
                    <a:pt x="3250" y="3062"/>
                  </a:lnTo>
                  <a:lnTo>
                    <a:pt x="3265" y="3048"/>
                  </a:lnTo>
                  <a:lnTo>
                    <a:pt x="3278" y="3036"/>
                  </a:lnTo>
                  <a:lnTo>
                    <a:pt x="3285" y="3029"/>
                  </a:lnTo>
                  <a:lnTo>
                    <a:pt x="3291" y="3022"/>
                  </a:lnTo>
                  <a:lnTo>
                    <a:pt x="3295" y="3014"/>
                  </a:lnTo>
                  <a:lnTo>
                    <a:pt x="3297" y="3004"/>
                  </a:lnTo>
                  <a:lnTo>
                    <a:pt x="3281" y="2917"/>
                  </a:lnTo>
                  <a:lnTo>
                    <a:pt x="3282" y="2899"/>
                  </a:lnTo>
                  <a:lnTo>
                    <a:pt x="3285" y="2884"/>
                  </a:lnTo>
                  <a:lnTo>
                    <a:pt x="3287" y="2869"/>
                  </a:lnTo>
                  <a:lnTo>
                    <a:pt x="3288" y="2851"/>
                  </a:lnTo>
                  <a:lnTo>
                    <a:pt x="3288" y="2841"/>
                  </a:lnTo>
                  <a:lnTo>
                    <a:pt x="3287" y="2832"/>
                  </a:lnTo>
                  <a:lnTo>
                    <a:pt x="3287" y="2829"/>
                  </a:lnTo>
                  <a:lnTo>
                    <a:pt x="3288" y="2824"/>
                  </a:lnTo>
                  <a:lnTo>
                    <a:pt x="3290" y="2820"/>
                  </a:lnTo>
                  <a:lnTo>
                    <a:pt x="3291" y="2816"/>
                  </a:lnTo>
                  <a:lnTo>
                    <a:pt x="3301" y="2810"/>
                  </a:lnTo>
                  <a:lnTo>
                    <a:pt x="3312" y="2806"/>
                  </a:lnTo>
                  <a:lnTo>
                    <a:pt x="3317" y="2801"/>
                  </a:lnTo>
                  <a:lnTo>
                    <a:pt x="3321" y="2796"/>
                  </a:lnTo>
                  <a:lnTo>
                    <a:pt x="3324" y="2791"/>
                  </a:lnTo>
                  <a:lnTo>
                    <a:pt x="3326" y="2786"/>
                  </a:lnTo>
                  <a:lnTo>
                    <a:pt x="3329" y="2781"/>
                  </a:lnTo>
                  <a:lnTo>
                    <a:pt x="3331" y="2776"/>
                  </a:lnTo>
                  <a:lnTo>
                    <a:pt x="3335" y="2771"/>
                  </a:lnTo>
                  <a:lnTo>
                    <a:pt x="3339" y="2766"/>
                  </a:lnTo>
                  <a:lnTo>
                    <a:pt x="3354" y="2756"/>
                  </a:lnTo>
                  <a:lnTo>
                    <a:pt x="3367" y="2746"/>
                  </a:lnTo>
                  <a:lnTo>
                    <a:pt x="3380" y="2738"/>
                  </a:lnTo>
                  <a:lnTo>
                    <a:pt x="3394" y="2732"/>
                  </a:lnTo>
                  <a:lnTo>
                    <a:pt x="3420" y="2718"/>
                  </a:lnTo>
                  <a:lnTo>
                    <a:pt x="3450" y="2701"/>
                  </a:lnTo>
                  <a:lnTo>
                    <a:pt x="3450" y="2701"/>
                  </a:lnTo>
                  <a:lnTo>
                    <a:pt x="3445" y="2691"/>
                  </a:lnTo>
                  <a:lnTo>
                    <a:pt x="3443" y="2682"/>
                  </a:lnTo>
                  <a:lnTo>
                    <a:pt x="3443" y="2661"/>
                  </a:lnTo>
                  <a:lnTo>
                    <a:pt x="3444" y="2642"/>
                  </a:lnTo>
                  <a:lnTo>
                    <a:pt x="3448" y="2623"/>
                  </a:lnTo>
                  <a:lnTo>
                    <a:pt x="3453" y="2603"/>
                  </a:lnTo>
                  <a:lnTo>
                    <a:pt x="3455" y="2598"/>
                  </a:lnTo>
                  <a:lnTo>
                    <a:pt x="3458" y="2594"/>
                  </a:lnTo>
                  <a:lnTo>
                    <a:pt x="3460" y="2592"/>
                  </a:lnTo>
                  <a:lnTo>
                    <a:pt x="3465" y="2590"/>
                  </a:lnTo>
                  <a:lnTo>
                    <a:pt x="3473" y="2585"/>
                  </a:lnTo>
                  <a:lnTo>
                    <a:pt x="3479" y="2579"/>
                  </a:lnTo>
                  <a:lnTo>
                    <a:pt x="3482" y="2575"/>
                  </a:lnTo>
                  <a:lnTo>
                    <a:pt x="3482" y="2571"/>
                  </a:lnTo>
                  <a:lnTo>
                    <a:pt x="3482" y="2568"/>
                  </a:lnTo>
                  <a:lnTo>
                    <a:pt x="3482" y="2564"/>
                  </a:lnTo>
                  <a:lnTo>
                    <a:pt x="3480" y="2555"/>
                  </a:lnTo>
                  <a:lnTo>
                    <a:pt x="3479" y="2546"/>
                  </a:lnTo>
                  <a:lnTo>
                    <a:pt x="3485" y="2534"/>
                  </a:lnTo>
                  <a:lnTo>
                    <a:pt x="3493" y="2520"/>
                  </a:lnTo>
                  <a:lnTo>
                    <a:pt x="3492" y="2515"/>
                  </a:lnTo>
                  <a:lnTo>
                    <a:pt x="3489" y="2511"/>
                  </a:lnTo>
                  <a:lnTo>
                    <a:pt x="3487" y="2509"/>
                  </a:lnTo>
                  <a:lnTo>
                    <a:pt x="3482" y="2506"/>
                  </a:lnTo>
                  <a:lnTo>
                    <a:pt x="3473" y="2501"/>
                  </a:lnTo>
                  <a:lnTo>
                    <a:pt x="3465" y="2494"/>
                  </a:lnTo>
                  <a:lnTo>
                    <a:pt x="3463" y="2486"/>
                  </a:lnTo>
                  <a:lnTo>
                    <a:pt x="3460" y="2479"/>
                  </a:lnTo>
                  <a:lnTo>
                    <a:pt x="3460" y="2471"/>
                  </a:lnTo>
                  <a:lnTo>
                    <a:pt x="3460" y="2464"/>
                  </a:lnTo>
                  <a:lnTo>
                    <a:pt x="3462" y="2455"/>
                  </a:lnTo>
                  <a:lnTo>
                    <a:pt x="3462" y="2447"/>
                  </a:lnTo>
                  <a:lnTo>
                    <a:pt x="3460" y="2438"/>
                  </a:lnTo>
                  <a:lnTo>
                    <a:pt x="3458" y="2431"/>
                  </a:lnTo>
                  <a:lnTo>
                    <a:pt x="3453" y="2421"/>
                  </a:lnTo>
                  <a:lnTo>
                    <a:pt x="3447" y="2413"/>
                  </a:lnTo>
                  <a:lnTo>
                    <a:pt x="3440" y="2406"/>
                  </a:lnTo>
                  <a:lnTo>
                    <a:pt x="3434" y="2400"/>
                  </a:lnTo>
                  <a:lnTo>
                    <a:pt x="3428" y="2393"/>
                  </a:lnTo>
                  <a:lnTo>
                    <a:pt x="3423" y="2386"/>
                  </a:lnTo>
                  <a:lnTo>
                    <a:pt x="3420" y="2377"/>
                  </a:lnTo>
                  <a:lnTo>
                    <a:pt x="3419" y="2367"/>
                  </a:lnTo>
                  <a:lnTo>
                    <a:pt x="3419" y="2361"/>
                  </a:lnTo>
                  <a:lnTo>
                    <a:pt x="3420" y="2354"/>
                  </a:lnTo>
                  <a:lnTo>
                    <a:pt x="3423" y="2348"/>
                  </a:lnTo>
                  <a:lnTo>
                    <a:pt x="3425" y="2343"/>
                  </a:lnTo>
                  <a:lnTo>
                    <a:pt x="3428" y="2338"/>
                  </a:lnTo>
                  <a:lnTo>
                    <a:pt x="3429" y="2332"/>
                  </a:lnTo>
                  <a:lnTo>
                    <a:pt x="3431" y="2327"/>
                  </a:lnTo>
                  <a:lnTo>
                    <a:pt x="3431" y="2319"/>
                  </a:lnTo>
                  <a:lnTo>
                    <a:pt x="3430" y="2309"/>
                  </a:lnTo>
                  <a:lnTo>
                    <a:pt x="3429" y="2300"/>
                  </a:lnTo>
                  <a:lnTo>
                    <a:pt x="3425" y="2292"/>
                  </a:lnTo>
                  <a:lnTo>
                    <a:pt x="3421" y="2283"/>
                  </a:lnTo>
                  <a:lnTo>
                    <a:pt x="3416" y="2275"/>
                  </a:lnTo>
                  <a:lnTo>
                    <a:pt x="3413" y="2268"/>
                  </a:lnTo>
                  <a:lnTo>
                    <a:pt x="3408" y="2258"/>
                  </a:lnTo>
                  <a:lnTo>
                    <a:pt x="3405" y="2248"/>
                  </a:lnTo>
                  <a:lnTo>
                    <a:pt x="3410" y="2253"/>
                  </a:lnTo>
                  <a:lnTo>
                    <a:pt x="3404" y="2244"/>
                  </a:lnTo>
                  <a:lnTo>
                    <a:pt x="3396" y="2236"/>
                  </a:lnTo>
                  <a:lnTo>
                    <a:pt x="3389" y="2229"/>
                  </a:lnTo>
                  <a:lnTo>
                    <a:pt x="3381" y="2223"/>
                  </a:lnTo>
                  <a:lnTo>
                    <a:pt x="3366" y="2211"/>
                  </a:lnTo>
                  <a:lnTo>
                    <a:pt x="3350" y="2201"/>
                  </a:lnTo>
                  <a:lnTo>
                    <a:pt x="3331" y="2194"/>
                  </a:lnTo>
                  <a:lnTo>
                    <a:pt x="3312" y="2187"/>
                  </a:lnTo>
                  <a:lnTo>
                    <a:pt x="3292" y="2182"/>
                  </a:lnTo>
                  <a:lnTo>
                    <a:pt x="3271" y="2176"/>
                  </a:lnTo>
                  <a:lnTo>
                    <a:pt x="3263" y="2174"/>
                  </a:lnTo>
                  <a:lnTo>
                    <a:pt x="3257" y="2170"/>
                  </a:lnTo>
                  <a:lnTo>
                    <a:pt x="3251" y="2164"/>
                  </a:lnTo>
                  <a:lnTo>
                    <a:pt x="3246" y="2159"/>
                  </a:lnTo>
                  <a:lnTo>
                    <a:pt x="3242" y="2152"/>
                  </a:lnTo>
                  <a:lnTo>
                    <a:pt x="3236" y="2147"/>
                  </a:lnTo>
                  <a:lnTo>
                    <a:pt x="3231" y="2142"/>
                  </a:lnTo>
                  <a:lnTo>
                    <a:pt x="3223" y="2140"/>
                  </a:lnTo>
                  <a:lnTo>
                    <a:pt x="3216" y="2139"/>
                  </a:lnTo>
                  <a:lnTo>
                    <a:pt x="3209" y="2139"/>
                  </a:lnTo>
                  <a:lnTo>
                    <a:pt x="3203" y="2139"/>
                  </a:lnTo>
                  <a:lnTo>
                    <a:pt x="3197" y="2140"/>
                  </a:lnTo>
                  <a:lnTo>
                    <a:pt x="3191" y="2141"/>
                  </a:lnTo>
                  <a:lnTo>
                    <a:pt x="3183" y="2141"/>
                  </a:lnTo>
                  <a:lnTo>
                    <a:pt x="3177" y="2141"/>
                  </a:lnTo>
                  <a:lnTo>
                    <a:pt x="3170" y="2140"/>
                  </a:lnTo>
                  <a:lnTo>
                    <a:pt x="3163" y="2137"/>
                  </a:lnTo>
                  <a:lnTo>
                    <a:pt x="3158" y="2134"/>
                  </a:lnTo>
                  <a:lnTo>
                    <a:pt x="3153" y="2131"/>
                  </a:lnTo>
                  <a:lnTo>
                    <a:pt x="3148" y="2126"/>
                  </a:lnTo>
                  <a:lnTo>
                    <a:pt x="3140" y="2116"/>
                  </a:lnTo>
                  <a:lnTo>
                    <a:pt x="3135" y="2105"/>
                  </a:lnTo>
                  <a:lnTo>
                    <a:pt x="3132" y="2092"/>
                  </a:lnTo>
                  <a:lnTo>
                    <a:pt x="3129" y="2078"/>
                  </a:lnTo>
                  <a:lnTo>
                    <a:pt x="3127" y="2065"/>
                  </a:lnTo>
                  <a:lnTo>
                    <a:pt x="3125" y="2049"/>
                  </a:lnTo>
                  <a:lnTo>
                    <a:pt x="3104" y="2049"/>
                  </a:lnTo>
                  <a:lnTo>
                    <a:pt x="3091" y="2051"/>
                  </a:lnTo>
                  <a:lnTo>
                    <a:pt x="3079" y="2051"/>
                  </a:lnTo>
                  <a:lnTo>
                    <a:pt x="3074" y="2051"/>
                  </a:lnTo>
                  <a:lnTo>
                    <a:pt x="3068" y="2049"/>
                  </a:lnTo>
                  <a:lnTo>
                    <a:pt x="3061" y="2048"/>
                  </a:lnTo>
                  <a:lnTo>
                    <a:pt x="3056" y="2044"/>
                  </a:lnTo>
                  <a:lnTo>
                    <a:pt x="3046" y="2036"/>
                  </a:lnTo>
                  <a:lnTo>
                    <a:pt x="3039" y="2026"/>
                  </a:lnTo>
                  <a:lnTo>
                    <a:pt x="3035" y="2022"/>
                  </a:lnTo>
                  <a:lnTo>
                    <a:pt x="3031" y="2018"/>
                  </a:lnTo>
                  <a:lnTo>
                    <a:pt x="3025" y="2016"/>
                  </a:lnTo>
                  <a:lnTo>
                    <a:pt x="3019" y="2016"/>
                  </a:lnTo>
                  <a:lnTo>
                    <a:pt x="3012" y="2017"/>
                  </a:lnTo>
                  <a:lnTo>
                    <a:pt x="3006" y="2018"/>
                  </a:lnTo>
                  <a:lnTo>
                    <a:pt x="3006" y="2073"/>
                  </a:lnTo>
                  <a:lnTo>
                    <a:pt x="3005" y="2080"/>
                  </a:lnTo>
                  <a:lnTo>
                    <a:pt x="3002" y="2086"/>
                  </a:lnTo>
                  <a:lnTo>
                    <a:pt x="2997" y="2091"/>
                  </a:lnTo>
                  <a:lnTo>
                    <a:pt x="2992" y="2095"/>
                  </a:lnTo>
                  <a:lnTo>
                    <a:pt x="2986" y="2097"/>
                  </a:lnTo>
                  <a:lnTo>
                    <a:pt x="2978" y="2100"/>
                  </a:lnTo>
                  <a:lnTo>
                    <a:pt x="2971" y="2102"/>
                  </a:lnTo>
                  <a:lnTo>
                    <a:pt x="2963" y="2102"/>
                  </a:lnTo>
                  <a:lnTo>
                    <a:pt x="2953" y="2105"/>
                  </a:lnTo>
                  <a:lnTo>
                    <a:pt x="2945" y="2107"/>
                  </a:lnTo>
                  <a:lnTo>
                    <a:pt x="2936" y="2111"/>
                  </a:lnTo>
                  <a:lnTo>
                    <a:pt x="2928" y="2115"/>
                  </a:lnTo>
                  <a:lnTo>
                    <a:pt x="2919" y="2118"/>
                  </a:lnTo>
                  <a:lnTo>
                    <a:pt x="2912" y="2121"/>
                  </a:lnTo>
                  <a:lnTo>
                    <a:pt x="2902" y="2123"/>
                  </a:lnTo>
                  <a:lnTo>
                    <a:pt x="2892" y="2123"/>
                  </a:lnTo>
                  <a:lnTo>
                    <a:pt x="2881" y="2122"/>
                  </a:lnTo>
                  <a:lnTo>
                    <a:pt x="2872" y="2120"/>
                  </a:lnTo>
                  <a:lnTo>
                    <a:pt x="2863" y="2115"/>
                  </a:lnTo>
                  <a:lnTo>
                    <a:pt x="2855" y="2108"/>
                  </a:lnTo>
                  <a:lnTo>
                    <a:pt x="2842" y="2092"/>
                  </a:lnTo>
                  <a:lnTo>
                    <a:pt x="2829" y="2073"/>
                  </a:lnTo>
                  <a:lnTo>
                    <a:pt x="2815" y="2054"/>
                  </a:lnTo>
                  <a:lnTo>
                    <a:pt x="2803" y="2037"/>
                  </a:lnTo>
                  <a:lnTo>
                    <a:pt x="2789" y="2021"/>
                  </a:lnTo>
                  <a:lnTo>
                    <a:pt x="2776" y="2004"/>
                  </a:lnTo>
                  <a:lnTo>
                    <a:pt x="2769" y="1998"/>
                  </a:lnTo>
                  <a:lnTo>
                    <a:pt x="2761" y="1992"/>
                  </a:lnTo>
                  <a:lnTo>
                    <a:pt x="2754" y="1987"/>
                  </a:lnTo>
                  <a:lnTo>
                    <a:pt x="2745" y="1982"/>
                  </a:lnTo>
                  <a:lnTo>
                    <a:pt x="2736" y="1978"/>
                  </a:lnTo>
                  <a:lnTo>
                    <a:pt x="2726" y="1975"/>
                  </a:lnTo>
                  <a:lnTo>
                    <a:pt x="2716" y="1974"/>
                  </a:lnTo>
                  <a:lnTo>
                    <a:pt x="2705" y="1973"/>
                  </a:lnTo>
                  <a:lnTo>
                    <a:pt x="2694" y="1974"/>
                  </a:lnTo>
                  <a:lnTo>
                    <a:pt x="2684" y="1978"/>
                  </a:lnTo>
                  <a:lnTo>
                    <a:pt x="2675" y="1982"/>
                  </a:lnTo>
                  <a:lnTo>
                    <a:pt x="2663" y="1984"/>
                  </a:lnTo>
                  <a:lnTo>
                    <a:pt x="2656" y="1983"/>
                  </a:lnTo>
                  <a:lnTo>
                    <a:pt x="2650" y="1980"/>
                  </a:lnTo>
                  <a:lnTo>
                    <a:pt x="2643" y="1977"/>
                  </a:lnTo>
                  <a:lnTo>
                    <a:pt x="2638" y="1972"/>
                  </a:lnTo>
                  <a:lnTo>
                    <a:pt x="2633" y="1965"/>
                  </a:lnTo>
                  <a:lnTo>
                    <a:pt x="2631" y="1959"/>
                  </a:lnTo>
                  <a:lnTo>
                    <a:pt x="2628" y="1953"/>
                  </a:lnTo>
                  <a:lnTo>
                    <a:pt x="2628" y="1944"/>
                  </a:lnTo>
                  <a:lnTo>
                    <a:pt x="2628" y="1890"/>
                  </a:lnTo>
                  <a:lnTo>
                    <a:pt x="2630" y="1881"/>
                  </a:lnTo>
                  <a:lnTo>
                    <a:pt x="2632" y="1874"/>
                  </a:lnTo>
                  <a:lnTo>
                    <a:pt x="2636" y="1868"/>
                  </a:lnTo>
                  <a:lnTo>
                    <a:pt x="2641" y="1860"/>
                  </a:lnTo>
                  <a:lnTo>
                    <a:pt x="2646" y="1854"/>
                  </a:lnTo>
                  <a:lnTo>
                    <a:pt x="2650" y="1847"/>
                  </a:lnTo>
                  <a:lnTo>
                    <a:pt x="2653" y="1839"/>
                  </a:lnTo>
                  <a:lnTo>
                    <a:pt x="2655" y="1830"/>
                  </a:lnTo>
                  <a:lnTo>
                    <a:pt x="2653" y="1824"/>
                  </a:lnTo>
                  <a:lnTo>
                    <a:pt x="2652" y="1817"/>
                  </a:lnTo>
                  <a:lnTo>
                    <a:pt x="2650" y="1812"/>
                  </a:lnTo>
                  <a:lnTo>
                    <a:pt x="2647" y="1807"/>
                  </a:lnTo>
                  <a:lnTo>
                    <a:pt x="2642" y="1802"/>
                  </a:lnTo>
                  <a:lnTo>
                    <a:pt x="2638" y="1799"/>
                  </a:lnTo>
                  <a:lnTo>
                    <a:pt x="2633" y="1795"/>
                  </a:lnTo>
                  <a:lnTo>
                    <a:pt x="2627" y="1792"/>
                  </a:lnTo>
                  <a:lnTo>
                    <a:pt x="2602" y="1781"/>
                  </a:lnTo>
                  <a:lnTo>
                    <a:pt x="2574" y="1770"/>
                  </a:lnTo>
                  <a:lnTo>
                    <a:pt x="2564" y="1765"/>
                  </a:lnTo>
                  <a:lnTo>
                    <a:pt x="2554" y="1761"/>
                  </a:lnTo>
                  <a:lnTo>
                    <a:pt x="2545" y="1757"/>
                  </a:lnTo>
                  <a:lnTo>
                    <a:pt x="2535" y="1755"/>
                  </a:lnTo>
                  <a:lnTo>
                    <a:pt x="2517" y="1750"/>
                  </a:lnTo>
                  <a:lnTo>
                    <a:pt x="2495" y="1743"/>
                  </a:lnTo>
                  <a:lnTo>
                    <a:pt x="2488" y="1740"/>
                  </a:lnTo>
                  <a:lnTo>
                    <a:pt x="2481" y="1736"/>
                  </a:lnTo>
                  <a:lnTo>
                    <a:pt x="2475" y="1731"/>
                  </a:lnTo>
                  <a:lnTo>
                    <a:pt x="2469" y="1727"/>
                  </a:lnTo>
                  <a:lnTo>
                    <a:pt x="2458" y="1717"/>
                  </a:lnTo>
                  <a:lnTo>
                    <a:pt x="2443" y="1708"/>
                  </a:lnTo>
                  <a:lnTo>
                    <a:pt x="2422" y="1701"/>
                  </a:lnTo>
                  <a:lnTo>
                    <a:pt x="2405" y="1692"/>
                  </a:lnTo>
                  <a:lnTo>
                    <a:pt x="2396" y="1687"/>
                  </a:lnTo>
                  <a:lnTo>
                    <a:pt x="2389" y="1681"/>
                  </a:lnTo>
                  <a:lnTo>
                    <a:pt x="2382" y="1673"/>
                  </a:lnTo>
                  <a:lnTo>
                    <a:pt x="2376" y="1664"/>
                  </a:lnTo>
                  <a:lnTo>
                    <a:pt x="2371" y="1653"/>
                  </a:lnTo>
                  <a:lnTo>
                    <a:pt x="2365" y="1643"/>
                  </a:lnTo>
                  <a:lnTo>
                    <a:pt x="2358" y="1634"/>
                  </a:lnTo>
                  <a:lnTo>
                    <a:pt x="2352" y="1625"/>
                  </a:lnTo>
                  <a:lnTo>
                    <a:pt x="2343" y="1619"/>
                  </a:lnTo>
                  <a:lnTo>
                    <a:pt x="2335" y="1613"/>
                  </a:lnTo>
                  <a:lnTo>
                    <a:pt x="2325" y="1609"/>
                  </a:lnTo>
                  <a:lnTo>
                    <a:pt x="2313" y="1605"/>
                  </a:lnTo>
                  <a:lnTo>
                    <a:pt x="2302" y="1605"/>
                  </a:lnTo>
                  <a:lnTo>
                    <a:pt x="2292" y="1605"/>
                  </a:lnTo>
                  <a:lnTo>
                    <a:pt x="2283" y="1608"/>
                  </a:lnTo>
                  <a:lnTo>
                    <a:pt x="2273" y="1609"/>
                  </a:lnTo>
                  <a:lnTo>
                    <a:pt x="2264" y="1610"/>
                  </a:lnTo>
                  <a:lnTo>
                    <a:pt x="2256" y="1610"/>
                  </a:lnTo>
                  <a:lnTo>
                    <a:pt x="2246" y="1609"/>
                  </a:lnTo>
                  <a:lnTo>
                    <a:pt x="2237" y="1605"/>
                  </a:lnTo>
                  <a:lnTo>
                    <a:pt x="2232" y="1603"/>
                  </a:lnTo>
                  <a:lnTo>
                    <a:pt x="2228" y="1599"/>
                  </a:lnTo>
                  <a:lnTo>
                    <a:pt x="2224" y="1595"/>
                  </a:lnTo>
                  <a:lnTo>
                    <a:pt x="2222" y="1591"/>
                  </a:lnTo>
                  <a:lnTo>
                    <a:pt x="2218" y="1583"/>
                  </a:lnTo>
                  <a:lnTo>
                    <a:pt x="2215" y="1574"/>
                  </a:lnTo>
                  <a:lnTo>
                    <a:pt x="2213" y="1553"/>
                  </a:lnTo>
                  <a:lnTo>
                    <a:pt x="2208" y="1531"/>
                  </a:lnTo>
                  <a:lnTo>
                    <a:pt x="2197" y="1512"/>
                  </a:lnTo>
                  <a:lnTo>
                    <a:pt x="2185" y="1496"/>
                  </a:lnTo>
                  <a:lnTo>
                    <a:pt x="2180" y="1487"/>
                  </a:lnTo>
                  <a:lnTo>
                    <a:pt x="2176" y="1479"/>
                  </a:lnTo>
                  <a:lnTo>
                    <a:pt x="2174" y="1469"/>
                  </a:lnTo>
                  <a:lnTo>
                    <a:pt x="2173" y="1457"/>
                  </a:lnTo>
                  <a:lnTo>
                    <a:pt x="2174" y="1450"/>
                  </a:lnTo>
                  <a:lnTo>
                    <a:pt x="2175" y="1442"/>
                  </a:lnTo>
                  <a:lnTo>
                    <a:pt x="2176" y="1436"/>
                  </a:lnTo>
                  <a:lnTo>
                    <a:pt x="2180" y="1430"/>
                  </a:lnTo>
                  <a:lnTo>
                    <a:pt x="2184" y="1423"/>
                  </a:lnTo>
                  <a:lnTo>
                    <a:pt x="2188" y="1418"/>
                  </a:lnTo>
                  <a:lnTo>
                    <a:pt x="2193" y="1413"/>
                  </a:lnTo>
                  <a:lnTo>
                    <a:pt x="2198" y="1408"/>
                  </a:lnTo>
                  <a:lnTo>
                    <a:pt x="2223" y="1391"/>
                  </a:lnTo>
                  <a:lnTo>
                    <a:pt x="2249" y="1373"/>
                  </a:lnTo>
                  <a:lnTo>
                    <a:pt x="2253" y="1369"/>
                  </a:lnTo>
                  <a:lnTo>
                    <a:pt x="2256" y="1366"/>
                  </a:lnTo>
                  <a:lnTo>
                    <a:pt x="2258" y="1362"/>
                  </a:lnTo>
                  <a:lnTo>
                    <a:pt x="2259" y="1358"/>
                  </a:lnTo>
                  <a:lnTo>
                    <a:pt x="2261" y="1348"/>
                  </a:lnTo>
                  <a:lnTo>
                    <a:pt x="2263" y="1338"/>
                  </a:lnTo>
                  <a:lnTo>
                    <a:pt x="2267" y="1328"/>
                  </a:lnTo>
                  <a:lnTo>
                    <a:pt x="2271" y="1318"/>
                  </a:lnTo>
                  <a:lnTo>
                    <a:pt x="2276" y="1308"/>
                  </a:lnTo>
                  <a:lnTo>
                    <a:pt x="2282" y="1300"/>
                  </a:lnTo>
                  <a:lnTo>
                    <a:pt x="2289" y="1293"/>
                  </a:lnTo>
                  <a:lnTo>
                    <a:pt x="2298" y="1288"/>
                  </a:lnTo>
                  <a:lnTo>
                    <a:pt x="2308" y="1284"/>
                  </a:lnTo>
                  <a:lnTo>
                    <a:pt x="2318" y="1283"/>
                  </a:lnTo>
                  <a:lnTo>
                    <a:pt x="2328" y="1284"/>
                  </a:lnTo>
                  <a:lnTo>
                    <a:pt x="2336" y="1288"/>
                  </a:lnTo>
                  <a:lnTo>
                    <a:pt x="2343" y="1292"/>
                  </a:lnTo>
                  <a:lnTo>
                    <a:pt x="2350" y="1298"/>
                  </a:lnTo>
                  <a:lnTo>
                    <a:pt x="2356" y="1304"/>
                  </a:lnTo>
                  <a:lnTo>
                    <a:pt x="2363" y="1310"/>
                  </a:lnTo>
                  <a:lnTo>
                    <a:pt x="2371" y="1315"/>
                  </a:lnTo>
                  <a:lnTo>
                    <a:pt x="2380" y="1320"/>
                  </a:lnTo>
                  <a:lnTo>
                    <a:pt x="2397" y="1327"/>
                  </a:lnTo>
                  <a:lnTo>
                    <a:pt x="2415" y="1330"/>
                  </a:lnTo>
                  <a:lnTo>
                    <a:pt x="2424" y="1333"/>
                  </a:lnTo>
                  <a:lnTo>
                    <a:pt x="2431" y="1337"/>
                  </a:lnTo>
                  <a:lnTo>
                    <a:pt x="2440" y="1341"/>
                  </a:lnTo>
                  <a:lnTo>
                    <a:pt x="2448" y="1347"/>
                  </a:lnTo>
                  <a:lnTo>
                    <a:pt x="2455" y="1356"/>
                  </a:lnTo>
                  <a:lnTo>
                    <a:pt x="2461" y="1364"/>
                  </a:lnTo>
                  <a:lnTo>
                    <a:pt x="2464" y="1369"/>
                  </a:lnTo>
                  <a:lnTo>
                    <a:pt x="2468" y="1372"/>
                  </a:lnTo>
                  <a:lnTo>
                    <a:pt x="2473" y="1374"/>
                  </a:lnTo>
                  <a:lnTo>
                    <a:pt x="2478" y="1376"/>
                  </a:lnTo>
                  <a:lnTo>
                    <a:pt x="2540" y="1376"/>
                  </a:lnTo>
                  <a:lnTo>
                    <a:pt x="2548" y="1374"/>
                  </a:lnTo>
                  <a:lnTo>
                    <a:pt x="2556" y="1373"/>
                  </a:lnTo>
                  <a:lnTo>
                    <a:pt x="2562" y="1371"/>
                  </a:lnTo>
                  <a:lnTo>
                    <a:pt x="2568" y="1367"/>
                  </a:lnTo>
                  <a:lnTo>
                    <a:pt x="2578" y="1357"/>
                  </a:lnTo>
                  <a:lnTo>
                    <a:pt x="2588" y="1346"/>
                  </a:lnTo>
                  <a:lnTo>
                    <a:pt x="2597" y="1333"/>
                  </a:lnTo>
                  <a:lnTo>
                    <a:pt x="2607" y="1320"/>
                  </a:lnTo>
                  <a:lnTo>
                    <a:pt x="2612" y="1314"/>
                  </a:lnTo>
                  <a:lnTo>
                    <a:pt x="2618" y="1308"/>
                  </a:lnTo>
                  <a:lnTo>
                    <a:pt x="2626" y="1303"/>
                  </a:lnTo>
                  <a:lnTo>
                    <a:pt x="2633" y="1299"/>
                  </a:lnTo>
                  <a:lnTo>
                    <a:pt x="2625" y="1280"/>
                  </a:lnTo>
                  <a:lnTo>
                    <a:pt x="2614" y="1265"/>
                  </a:lnTo>
                  <a:lnTo>
                    <a:pt x="2603" y="1251"/>
                  </a:lnTo>
                  <a:lnTo>
                    <a:pt x="2592" y="1238"/>
                  </a:lnTo>
                  <a:lnTo>
                    <a:pt x="2566" y="1214"/>
                  </a:lnTo>
                  <a:lnTo>
                    <a:pt x="2535" y="1187"/>
                  </a:lnTo>
                  <a:lnTo>
                    <a:pt x="2528" y="1180"/>
                  </a:lnTo>
                  <a:lnTo>
                    <a:pt x="2522" y="1172"/>
                  </a:lnTo>
                  <a:lnTo>
                    <a:pt x="2517" y="1165"/>
                  </a:lnTo>
                  <a:lnTo>
                    <a:pt x="2512" y="1156"/>
                  </a:lnTo>
                  <a:lnTo>
                    <a:pt x="2507" y="1149"/>
                  </a:lnTo>
                  <a:lnTo>
                    <a:pt x="2502" y="1141"/>
                  </a:lnTo>
                  <a:lnTo>
                    <a:pt x="2495" y="1132"/>
                  </a:lnTo>
                  <a:lnTo>
                    <a:pt x="2488" y="1125"/>
                  </a:lnTo>
                  <a:lnTo>
                    <a:pt x="2484" y="1120"/>
                  </a:lnTo>
                  <a:lnTo>
                    <a:pt x="2480" y="1115"/>
                  </a:lnTo>
                  <a:lnTo>
                    <a:pt x="2478" y="1110"/>
                  </a:lnTo>
                  <a:lnTo>
                    <a:pt x="2476" y="1105"/>
                  </a:lnTo>
                  <a:lnTo>
                    <a:pt x="2475" y="1095"/>
                  </a:lnTo>
                  <a:lnTo>
                    <a:pt x="2474" y="1083"/>
                  </a:lnTo>
                  <a:lnTo>
                    <a:pt x="2474" y="1072"/>
                  </a:lnTo>
                  <a:lnTo>
                    <a:pt x="2474" y="1061"/>
                  </a:lnTo>
                  <a:lnTo>
                    <a:pt x="2471" y="1048"/>
                  </a:lnTo>
                  <a:lnTo>
                    <a:pt x="2466" y="1037"/>
                  </a:lnTo>
                  <a:lnTo>
                    <a:pt x="2458" y="1023"/>
                  </a:lnTo>
                  <a:lnTo>
                    <a:pt x="2449" y="1012"/>
                  </a:lnTo>
                  <a:lnTo>
                    <a:pt x="2440" y="1000"/>
                  </a:lnTo>
                  <a:lnTo>
                    <a:pt x="2430" y="987"/>
                  </a:lnTo>
                  <a:lnTo>
                    <a:pt x="2417" y="972"/>
                  </a:lnTo>
                  <a:lnTo>
                    <a:pt x="2406" y="957"/>
                  </a:lnTo>
                  <a:lnTo>
                    <a:pt x="2400" y="952"/>
                  </a:lnTo>
                  <a:lnTo>
                    <a:pt x="2392" y="947"/>
                  </a:lnTo>
                  <a:lnTo>
                    <a:pt x="2384" y="944"/>
                  </a:lnTo>
                  <a:lnTo>
                    <a:pt x="2374" y="942"/>
                  </a:lnTo>
                  <a:lnTo>
                    <a:pt x="2392" y="925"/>
                  </a:lnTo>
                  <a:lnTo>
                    <a:pt x="2409" y="909"/>
                  </a:lnTo>
                  <a:lnTo>
                    <a:pt x="2415" y="900"/>
                  </a:lnTo>
                  <a:lnTo>
                    <a:pt x="2420" y="891"/>
                  </a:lnTo>
                  <a:lnTo>
                    <a:pt x="2422" y="880"/>
                  </a:lnTo>
                  <a:lnTo>
                    <a:pt x="2424" y="867"/>
                  </a:lnTo>
                  <a:lnTo>
                    <a:pt x="2424" y="859"/>
                  </a:lnTo>
                  <a:lnTo>
                    <a:pt x="2420" y="851"/>
                  </a:lnTo>
                  <a:lnTo>
                    <a:pt x="2416" y="845"/>
                  </a:lnTo>
                  <a:lnTo>
                    <a:pt x="2411" y="839"/>
                  </a:lnTo>
                  <a:lnTo>
                    <a:pt x="2397" y="829"/>
                  </a:lnTo>
                  <a:lnTo>
                    <a:pt x="2382" y="819"/>
                  </a:lnTo>
                  <a:lnTo>
                    <a:pt x="2366" y="810"/>
                  </a:lnTo>
                  <a:lnTo>
                    <a:pt x="2352" y="800"/>
                  </a:lnTo>
                  <a:lnTo>
                    <a:pt x="2347" y="793"/>
                  </a:lnTo>
                  <a:lnTo>
                    <a:pt x="2343" y="787"/>
                  </a:lnTo>
                  <a:lnTo>
                    <a:pt x="2341" y="780"/>
                  </a:lnTo>
                  <a:lnTo>
                    <a:pt x="2340" y="771"/>
                  </a:lnTo>
                  <a:lnTo>
                    <a:pt x="2340" y="765"/>
                  </a:lnTo>
                  <a:lnTo>
                    <a:pt x="2342" y="761"/>
                  </a:lnTo>
                  <a:lnTo>
                    <a:pt x="2343" y="757"/>
                  </a:lnTo>
                  <a:lnTo>
                    <a:pt x="2347" y="753"/>
                  </a:lnTo>
                  <a:lnTo>
                    <a:pt x="2355" y="750"/>
                  </a:lnTo>
                  <a:lnTo>
                    <a:pt x="2365" y="746"/>
                  </a:lnTo>
                  <a:lnTo>
                    <a:pt x="2375" y="742"/>
                  </a:lnTo>
                  <a:lnTo>
                    <a:pt x="2385" y="738"/>
                  </a:lnTo>
                  <a:lnTo>
                    <a:pt x="2390" y="736"/>
                  </a:lnTo>
                  <a:lnTo>
                    <a:pt x="2395" y="733"/>
                  </a:lnTo>
                  <a:lnTo>
                    <a:pt x="2400" y="729"/>
                  </a:lnTo>
                  <a:lnTo>
                    <a:pt x="2404" y="726"/>
                  </a:lnTo>
                  <a:lnTo>
                    <a:pt x="2409" y="717"/>
                  </a:lnTo>
                  <a:lnTo>
                    <a:pt x="2411" y="709"/>
                  </a:lnTo>
                  <a:lnTo>
                    <a:pt x="2414" y="702"/>
                  </a:lnTo>
                  <a:lnTo>
                    <a:pt x="2414" y="693"/>
                  </a:lnTo>
                  <a:lnTo>
                    <a:pt x="2414" y="676"/>
                  </a:lnTo>
                  <a:lnTo>
                    <a:pt x="2414" y="657"/>
                  </a:lnTo>
                  <a:lnTo>
                    <a:pt x="2412" y="648"/>
                  </a:lnTo>
                  <a:lnTo>
                    <a:pt x="2411" y="639"/>
                  </a:lnTo>
                  <a:lnTo>
                    <a:pt x="2410" y="632"/>
                  </a:lnTo>
                  <a:lnTo>
                    <a:pt x="2407" y="625"/>
                  </a:lnTo>
                  <a:lnTo>
                    <a:pt x="2405" y="618"/>
                  </a:lnTo>
                  <a:lnTo>
                    <a:pt x="2402" y="610"/>
                  </a:lnTo>
                  <a:lnTo>
                    <a:pt x="2401" y="601"/>
                  </a:lnTo>
                  <a:lnTo>
                    <a:pt x="2400" y="593"/>
                  </a:lnTo>
                  <a:lnTo>
                    <a:pt x="2401" y="588"/>
                  </a:lnTo>
                  <a:lnTo>
                    <a:pt x="2402" y="583"/>
                  </a:lnTo>
                  <a:lnTo>
                    <a:pt x="2406" y="578"/>
                  </a:lnTo>
                  <a:lnTo>
                    <a:pt x="2410" y="574"/>
                  </a:lnTo>
                  <a:lnTo>
                    <a:pt x="2417" y="565"/>
                  </a:lnTo>
                  <a:lnTo>
                    <a:pt x="2424" y="556"/>
                  </a:lnTo>
                  <a:lnTo>
                    <a:pt x="2431" y="541"/>
                  </a:lnTo>
                  <a:lnTo>
                    <a:pt x="2439" y="526"/>
                  </a:lnTo>
                  <a:lnTo>
                    <a:pt x="2444" y="520"/>
                  </a:lnTo>
                  <a:lnTo>
                    <a:pt x="2449" y="515"/>
                  </a:lnTo>
                  <a:lnTo>
                    <a:pt x="2456" y="512"/>
                  </a:lnTo>
                  <a:lnTo>
                    <a:pt x="2464" y="511"/>
                  </a:lnTo>
                  <a:lnTo>
                    <a:pt x="2478" y="515"/>
                  </a:lnTo>
                  <a:lnTo>
                    <a:pt x="2491" y="519"/>
                  </a:lnTo>
                  <a:lnTo>
                    <a:pt x="2553" y="519"/>
                  </a:lnTo>
                  <a:lnTo>
                    <a:pt x="2569" y="531"/>
                  </a:lnTo>
                  <a:lnTo>
                    <a:pt x="2586" y="543"/>
                  </a:lnTo>
                  <a:lnTo>
                    <a:pt x="2592" y="543"/>
                  </a:lnTo>
                  <a:lnTo>
                    <a:pt x="2598" y="540"/>
                  </a:lnTo>
                  <a:lnTo>
                    <a:pt x="2603" y="536"/>
                  </a:lnTo>
                  <a:lnTo>
                    <a:pt x="2607" y="532"/>
                  </a:lnTo>
                  <a:lnTo>
                    <a:pt x="2612" y="527"/>
                  </a:lnTo>
                  <a:lnTo>
                    <a:pt x="2616" y="524"/>
                  </a:lnTo>
                  <a:lnTo>
                    <a:pt x="2622" y="520"/>
                  </a:lnTo>
                  <a:lnTo>
                    <a:pt x="2628" y="516"/>
                  </a:lnTo>
                  <a:lnTo>
                    <a:pt x="2638" y="514"/>
                  </a:lnTo>
                  <a:lnTo>
                    <a:pt x="2648" y="514"/>
                  </a:lnTo>
                  <a:lnTo>
                    <a:pt x="2660" y="515"/>
                  </a:lnTo>
                  <a:lnTo>
                    <a:pt x="2668" y="515"/>
                  </a:lnTo>
                  <a:lnTo>
                    <a:pt x="2678" y="516"/>
                  </a:lnTo>
                  <a:lnTo>
                    <a:pt x="2687" y="515"/>
                  </a:lnTo>
                  <a:lnTo>
                    <a:pt x="2692" y="514"/>
                  </a:lnTo>
                  <a:lnTo>
                    <a:pt x="2696" y="512"/>
                  </a:lnTo>
                  <a:lnTo>
                    <a:pt x="2700" y="510"/>
                  </a:lnTo>
                  <a:lnTo>
                    <a:pt x="2705" y="506"/>
                  </a:lnTo>
                  <a:lnTo>
                    <a:pt x="2710" y="501"/>
                  </a:lnTo>
                  <a:lnTo>
                    <a:pt x="2714" y="495"/>
                  </a:lnTo>
                  <a:lnTo>
                    <a:pt x="2716" y="489"/>
                  </a:lnTo>
                  <a:lnTo>
                    <a:pt x="2719" y="482"/>
                  </a:lnTo>
                  <a:lnTo>
                    <a:pt x="2720" y="468"/>
                  </a:lnTo>
                  <a:lnTo>
                    <a:pt x="2720" y="453"/>
                  </a:lnTo>
                  <a:lnTo>
                    <a:pt x="2719" y="445"/>
                  </a:lnTo>
                  <a:lnTo>
                    <a:pt x="2716" y="437"/>
                  </a:lnTo>
                  <a:lnTo>
                    <a:pt x="2711" y="431"/>
                  </a:lnTo>
                  <a:lnTo>
                    <a:pt x="2707" y="425"/>
                  </a:lnTo>
                  <a:lnTo>
                    <a:pt x="2704" y="417"/>
                  </a:lnTo>
                  <a:lnTo>
                    <a:pt x="2701" y="410"/>
                  </a:lnTo>
                  <a:lnTo>
                    <a:pt x="2700" y="402"/>
                  </a:lnTo>
                  <a:lnTo>
                    <a:pt x="2699" y="396"/>
                  </a:lnTo>
                  <a:lnTo>
                    <a:pt x="2697" y="389"/>
                  </a:lnTo>
                  <a:lnTo>
                    <a:pt x="2695" y="382"/>
                  </a:lnTo>
                  <a:lnTo>
                    <a:pt x="2691" y="377"/>
                  </a:lnTo>
                  <a:lnTo>
                    <a:pt x="2686" y="371"/>
                  </a:lnTo>
                  <a:lnTo>
                    <a:pt x="2680" y="368"/>
                  </a:lnTo>
                  <a:lnTo>
                    <a:pt x="2672" y="364"/>
                  </a:lnTo>
                  <a:lnTo>
                    <a:pt x="2670" y="363"/>
                  </a:lnTo>
                  <a:lnTo>
                    <a:pt x="2667" y="362"/>
                  </a:lnTo>
                  <a:lnTo>
                    <a:pt x="2666" y="358"/>
                  </a:lnTo>
                  <a:lnTo>
                    <a:pt x="2665" y="356"/>
                  </a:lnTo>
                  <a:lnTo>
                    <a:pt x="2666" y="347"/>
                  </a:lnTo>
                  <a:lnTo>
                    <a:pt x="2667" y="339"/>
                  </a:lnTo>
                  <a:lnTo>
                    <a:pt x="2670" y="332"/>
                  </a:lnTo>
                  <a:lnTo>
                    <a:pt x="2672" y="323"/>
                  </a:lnTo>
                  <a:lnTo>
                    <a:pt x="2672" y="323"/>
                  </a:lnTo>
                  <a:lnTo>
                    <a:pt x="2662" y="314"/>
                  </a:lnTo>
                  <a:lnTo>
                    <a:pt x="2652" y="305"/>
                  </a:lnTo>
                  <a:lnTo>
                    <a:pt x="2645" y="297"/>
                  </a:lnTo>
                  <a:lnTo>
                    <a:pt x="2637" y="288"/>
                  </a:lnTo>
                  <a:lnTo>
                    <a:pt x="2622" y="269"/>
                  </a:lnTo>
                  <a:lnTo>
                    <a:pt x="2604" y="249"/>
                  </a:lnTo>
                  <a:lnTo>
                    <a:pt x="2596" y="240"/>
                  </a:lnTo>
                  <a:lnTo>
                    <a:pt x="2587" y="231"/>
                  </a:lnTo>
                  <a:lnTo>
                    <a:pt x="2583" y="228"/>
                  </a:lnTo>
                  <a:lnTo>
                    <a:pt x="2578" y="225"/>
                  </a:lnTo>
                  <a:lnTo>
                    <a:pt x="2573" y="224"/>
                  </a:lnTo>
                  <a:lnTo>
                    <a:pt x="2567" y="223"/>
                  </a:lnTo>
                  <a:lnTo>
                    <a:pt x="2548" y="231"/>
                  </a:lnTo>
                  <a:lnTo>
                    <a:pt x="2530" y="239"/>
                  </a:lnTo>
                  <a:lnTo>
                    <a:pt x="2512" y="238"/>
                  </a:lnTo>
                  <a:lnTo>
                    <a:pt x="2495" y="234"/>
                  </a:lnTo>
                  <a:lnTo>
                    <a:pt x="2479" y="229"/>
                  </a:lnTo>
                  <a:lnTo>
                    <a:pt x="2461" y="225"/>
                  </a:lnTo>
                  <a:lnTo>
                    <a:pt x="2461" y="225"/>
                  </a:lnTo>
                  <a:lnTo>
                    <a:pt x="2456" y="230"/>
                  </a:lnTo>
                  <a:lnTo>
                    <a:pt x="2453" y="234"/>
                  </a:lnTo>
                  <a:lnTo>
                    <a:pt x="2448" y="236"/>
                  </a:lnTo>
                  <a:lnTo>
                    <a:pt x="2443" y="239"/>
                  </a:lnTo>
                  <a:lnTo>
                    <a:pt x="2433" y="241"/>
                  </a:lnTo>
                  <a:lnTo>
                    <a:pt x="2422" y="243"/>
                  </a:lnTo>
                  <a:lnTo>
                    <a:pt x="2412" y="244"/>
                  </a:lnTo>
                  <a:lnTo>
                    <a:pt x="2401" y="245"/>
                  </a:lnTo>
                  <a:lnTo>
                    <a:pt x="2390" y="249"/>
                  </a:lnTo>
                  <a:lnTo>
                    <a:pt x="2380" y="255"/>
                  </a:lnTo>
                  <a:lnTo>
                    <a:pt x="2371" y="260"/>
                  </a:lnTo>
                  <a:lnTo>
                    <a:pt x="2365" y="266"/>
                  </a:lnTo>
                  <a:lnTo>
                    <a:pt x="2360" y="273"/>
                  </a:lnTo>
                  <a:lnTo>
                    <a:pt x="2355" y="279"/>
                  </a:lnTo>
                  <a:lnTo>
                    <a:pt x="2346" y="294"/>
                  </a:lnTo>
                  <a:lnTo>
                    <a:pt x="2337" y="310"/>
                  </a:lnTo>
                  <a:lnTo>
                    <a:pt x="2325" y="328"/>
                  </a:lnTo>
                  <a:lnTo>
                    <a:pt x="2312" y="343"/>
                  </a:lnTo>
                  <a:lnTo>
                    <a:pt x="2307" y="352"/>
                  </a:lnTo>
                  <a:lnTo>
                    <a:pt x="2303" y="361"/>
                  </a:lnTo>
                  <a:lnTo>
                    <a:pt x="2301" y="369"/>
                  </a:lnTo>
                  <a:lnTo>
                    <a:pt x="2299" y="381"/>
                  </a:lnTo>
                  <a:lnTo>
                    <a:pt x="2301" y="391"/>
                  </a:lnTo>
                  <a:lnTo>
                    <a:pt x="2305" y="399"/>
                  </a:lnTo>
                  <a:lnTo>
                    <a:pt x="2307" y="410"/>
                  </a:lnTo>
                  <a:lnTo>
                    <a:pt x="2308" y="420"/>
                  </a:lnTo>
                  <a:lnTo>
                    <a:pt x="2307" y="426"/>
                  </a:lnTo>
                  <a:lnTo>
                    <a:pt x="2306" y="432"/>
                  </a:lnTo>
                  <a:lnTo>
                    <a:pt x="2301" y="428"/>
                  </a:lnTo>
                  <a:lnTo>
                    <a:pt x="2294" y="427"/>
                  </a:lnTo>
                  <a:lnTo>
                    <a:pt x="2286" y="428"/>
                  </a:lnTo>
                  <a:lnTo>
                    <a:pt x="2278" y="431"/>
                  </a:lnTo>
                  <a:lnTo>
                    <a:pt x="2271" y="436"/>
                  </a:lnTo>
                  <a:lnTo>
                    <a:pt x="2263" y="440"/>
                  </a:lnTo>
                  <a:lnTo>
                    <a:pt x="2244" y="447"/>
                  </a:lnTo>
                  <a:lnTo>
                    <a:pt x="2225" y="452"/>
                  </a:lnTo>
                  <a:lnTo>
                    <a:pt x="2217" y="455"/>
                  </a:lnTo>
                  <a:lnTo>
                    <a:pt x="2208" y="458"/>
                  </a:lnTo>
                  <a:lnTo>
                    <a:pt x="2200" y="462"/>
                  </a:lnTo>
                  <a:lnTo>
                    <a:pt x="2192" y="468"/>
                  </a:lnTo>
                  <a:lnTo>
                    <a:pt x="2183" y="479"/>
                  </a:lnTo>
                  <a:lnTo>
                    <a:pt x="2175" y="490"/>
                  </a:lnTo>
                  <a:lnTo>
                    <a:pt x="2170" y="494"/>
                  </a:lnTo>
                  <a:lnTo>
                    <a:pt x="2166" y="497"/>
                  </a:lnTo>
                  <a:lnTo>
                    <a:pt x="2161" y="500"/>
                  </a:lnTo>
                  <a:lnTo>
                    <a:pt x="2154" y="501"/>
                  </a:lnTo>
                  <a:lnTo>
                    <a:pt x="2148" y="500"/>
                  </a:lnTo>
                  <a:lnTo>
                    <a:pt x="2141" y="497"/>
                  </a:lnTo>
                  <a:lnTo>
                    <a:pt x="2136" y="494"/>
                  </a:lnTo>
                  <a:lnTo>
                    <a:pt x="2131" y="490"/>
                  </a:lnTo>
                  <a:lnTo>
                    <a:pt x="2123" y="479"/>
                  </a:lnTo>
                  <a:lnTo>
                    <a:pt x="2112" y="468"/>
                  </a:lnTo>
                  <a:lnTo>
                    <a:pt x="2087" y="490"/>
                  </a:lnTo>
                  <a:lnTo>
                    <a:pt x="2065" y="510"/>
                  </a:lnTo>
                  <a:lnTo>
                    <a:pt x="2052" y="517"/>
                  </a:lnTo>
                  <a:lnTo>
                    <a:pt x="2040" y="524"/>
                  </a:lnTo>
                  <a:lnTo>
                    <a:pt x="2033" y="526"/>
                  </a:lnTo>
                  <a:lnTo>
                    <a:pt x="2026" y="529"/>
                  </a:lnTo>
                  <a:lnTo>
                    <a:pt x="2017" y="529"/>
                  </a:lnTo>
                  <a:lnTo>
                    <a:pt x="2010" y="530"/>
                  </a:lnTo>
                  <a:lnTo>
                    <a:pt x="1998" y="527"/>
                  </a:lnTo>
                  <a:lnTo>
                    <a:pt x="1988" y="525"/>
                  </a:lnTo>
                  <a:lnTo>
                    <a:pt x="1978" y="521"/>
                  </a:lnTo>
                  <a:lnTo>
                    <a:pt x="1967" y="519"/>
                  </a:lnTo>
                  <a:lnTo>
                    <a:pt x="1956" y="519"/>
                  </a:lnTo>
                  <a:lnTo>
                    <a:pt x="1944" y="520"/>
                  </a:lnTo>
                  <a:lnTo>
                    <a:pt x="1939" y="522"/>
                  </a:lnTo>
                  <a:lnTo>
                    <a:pt x="1936" y="525"/>
                  </a:lnTo>
                  <a:lnTo>
                    <a:pt x="1933" y="527"/>
                  </a:lnTo>
                  <a:lnTo>
                    <a:pt x="1932" y="532"/>
                  </a:lnTo>
                  <a:lnTo>
                    <a:pt x="1937" y="549"/>
                  </a:lnTo>
                  <a:lnTo>
                    <a:pt x="1941" y="564"/>
                  </a:lnTo>
                  <a:lnTo>
                    <a:pt x="1939" y="570"/>
                  </a:lnTo>
                  <a:lnTo>
                    <a:pt x="1937" y="574"/>
                  </a:lnTo>
                  <a:lnTo>
                    <a:pt x="1934" y="579"/>
                  </a:lnTo>
                  <a:lnTo>
                    <a:pt x="1931" y="581"/>
                  </a:lnTo>
                  <a:lnTo>
                    <a:pt x="1920" y="589"/>
                  </a:lnTo>
                  <a:lnTo>
                    <a:pt x="1912" y="595"/>
                  </a:lnTo>
                  <a:lnTo>
                    <a:pt x="1895" y="614"/>
                  </a:lnTo>
                  <a:lnTo>
                    <a:pt x="1877" y="630"/>
                  </a:lnTo>
                  <a:lnTo>
                    <a:pt x="1867" y="642"/>
                  </a:lnTo>
                  <a:lnTo>
                    <a:pt x="1856" y="654"/>
                  </a:lnTo>
                  <a:lnTo>
                    <a:pt x="1853" y="659"/>
                  </a:lnTo>
                  <a:lnTo>
                    <a:pt x="1848" y="663"/>
                  </a:lnTo>
                  <a:lnTo>
                    <a:pt x="1841" y="665"/>
                  </a:lnTo>
                  <a:lnTo>
                    <a:pt x="1833" y="667"/>
                  </a:lnTo>
                  <a:lnTo>
                    <a:pt x="1826" y="667"/>
                  </a:lnTo>
                  <a:lnTo>
                    <a:pt x="1820" y="664"/>
                  </a:lnTo>
                  <a:lnTo>
                    <a:pt x="1815" y="662"/>
                  </a:lnTo>
                  <a:lnTo>
                    <a:pt x="1810" y="658"/>
                  </a:lnTo>
                  <a:lnTo>
                    <a:pt x="1805" y="654"/>
                  </a:lnTo>
                  <a:lnTo>
                    <a:pt x="1800" y="652"/>
                  </a:lnTo>
                  <a:lnTo>
                    <a:pt x="1794" y="649"/>
                  </a:lnTo>
                  <a:lnTo>
                    <a:pt x="1787" y="649"/>
                  </a:lnTo>
                  <a:lnTo>
                    <a:pt x="1782" y="649"/>
                  </a:lnTo>
                  <a:lnTo>
                    <a:pt x="1780" y="650"/>
                  </a:lnTo>
                  <a:lnTo>
                    <a:pt x="1776" y="652"/>
                  </a:lnTo>
                  <a:lnTo>
                    <a:pt x="1774" y="653"/>
                  </a:lnTo>
                  <a:lnTo>
                    <a:pt x="1770" y="659"/>
                  </a:lnTo>
                  <a:lnTo>
                    <a:pt x="1766" y="665"/>
                  </a:lnTo>
                  <a:lnTo>
                    <a:pt x="1762" y="682"/>
                  </a:lnTo>
                  <a:lnTo>
                    <a:pt x="1757" y="699"/>
                  </a:lnTo>
                  <a:lnTo>
                    <a:pt x="1756" y="703"/>
                  </a:lnTo>
                  <a:lnTo>
                    <a:pt x="1755" y="706"/>
                  </a:lnTo>
                  <a:lnTo>
                    <a:pt x="1752" y="708"/>
                  </a:lnTo>
                  <a:lnTo>
                    <a:pt x="1750" y="711"/>
                  </a:lnTo>
                  <a:lnTo>
                    <a:pt x="1744" y="713"/>
                  </a:lnTo>
                  <a:lnTo>
                    <a:pt x="1736" y="713"/>
                  </a:lnTo>
                  <a:lnTo>
                    <a:pt x="1720" y="713"/>
                  </a:lnTo>
                  <a:lnTo>
                    <a:pt x="1702" y="712"/>
                  </a:lnTo>
                  <a:lnTo>
                    <a:pt x="1702" y="731"/>
                  </a:lnTo>
                  <a:lnTo>
                    <a:pt x="1718" y="773"/>
                  </a:lnTo>
                  <a:lnTo>
                    <a:pt x="1717" y="785"/>
                  </a:lnTo>
                  <a:lnTo>
                    <a:pt x="1716" y="797"/>
                  </a:lnTo>
                  <a:lnTo>
                    <a:pt x="1703" y="800"/>
                  </a:lnTo>
                  <a:lnTo>
                    <a:pt x="1692" y="804"/>
                  </a:lnTo>
                  <a:lnTo>
                    <a:pt x="1682" y="810"/>
                  </a:lnTo>
                  <a:lnTo>
                    <a:pt x="1673" y="815"/>
                  </a:lnTo>
                  <a:lnTo>
                    <a:pt x="1664" y="821"/>
                  </a:lnTo>
                  <a:lnTo>
                    <a:pt x="1654" y="826"/>
                  </a:lnTo>
                  <a:lnTo>
                    <a:pt x="1643" y="830"/>
                  </a:lnTo>
                  <a:lnTo>
                    <a:pt x="1631" y="831"/>
                  </a:lnTo>
                  <a:lnTo>
                    <a:pt x="1627" y="831"/>
                  </a:lnTo>
                  <a:lnTo>
                    <a:pt x="1623" y="830"/>
                  </a:lnTo>
                  <a:lnTo>
                    <a:pt x="1619" y="829"/>
                  </a:lnTo>
                  <a:lnTo>
                    <a:pt x="1617" y="826"/>
                  </a:lnTo>
                  <a:lnTo>
                    <a:pt x="1610" y="821"/>
                  </a:lnTo>
                  <a:lnTo>
                    <a:pt x="1607" y="814"/>
                  </a:lnTo>
                  <a:lnTo>
                    <a:pt x="1603" y="805"/>
                  </a:lnTo>
                  <a:lnTo>
                    <a:pt x="1602" y="796"/>
                  </a:lnTo>
                  <a:lnTo>
                    <a:pt x="1600" y="787"/>
                  </a:lnTo>
                  <a:lnTo>
                    <a:pt x="1599" y="778"/>
                  </a:lnTo>
                  <a:lnTo>
                    <a:pt x="1592" y="781"/>
                  </a:lnTo>
                  <a:lnTo>
                    <a:pt x="1585" y="783"/>
                  </a:lnTo>
                  <a:lnTo>
                    <a:pt x="1580" y="787"/>
                  </a:lnTo>
                  <a:lnTo>
                    <a:pt x="1575" y="791"/>
                  </a:lnTo>
                  <a:lnTo>
                    <a:pt x="1572" y="796"/>
                  </a:lnTo>
                  <a:lnTo>
                    <a:pt x="1568" y="802"/>
                  </a:lnTo>
                  <a:lnTo>
                    <a:pt x="1565" y="809"/>
                  </a:lnTo>
                  <a:lnTo>
                    <a:pt x="1563" y="815"/>
                  </a:lnTo>
                  <a:lnTo>
                    <a:pt x="1555" y="844"/>
                  </a:lnTo>
                  <a:lnTo>
                    <a:pt x="1546" y="874"/>
                  </a:lnTo>
                  <a:lnTo>
                    <a:pt x="1543" y="883"/>
                  </a:lnTo>
                  <a:lnTo>
                    <a:pt x="1539" y="891"/>
                  </a:lnTo>
                  <a:lnTo>
                    <a:pt x="1535" y="900"/>
                  </a:lnTo>
                  <a:lnTo>
                    <a:pt x="1530" y="908"/>
                  </a:lnTo>
                  <a:lnTo>
                    <a:pt x="1525" y="915"/>
                  </a:lnTo>
                  <a:lnTo>
                    <a:pt x="1519" y="920"/>
                  </a:lnTo>
                  <a:lnTo>
                    <a:pt x="1510" y="925"/>
                  </a:lnTo>
                  <a:lnTo>
                    <a:pt x="1501" y="929"/>
                  </a:lnTo>
                  <a:lnTo>
                    <a:pt x="1490" y="930"/>
                  </a:lnTo>
                  <a:lnTo>
                    <a:pt x="1480" y="930"/>
                  </a:lnTo>
                  <a:lnTo>
                    <a:pt x="1475" y="930"/>
                  </a:lnTo>
                  <a:lnTo>
                    <a:pt x="1470" y="930"/>
                  </a:lnTo>
                  <a:lnTo>
                    <a:pt x="1464" y="931"/>
                  </a:lnTo>
                  <a:lnTo>
                    <a:pt x="1459" y="934"/>
                  </a:lnTo>
                  <a:lnTo>
                    <a:pt x="1454" y="938"/>
                  </a:lnTo>
                  <a:lnTo>
                    <a:pt x="1450" y="944"/>
                  </a:lnTo>
                  <a:lnTo>
                    <a:pt x="1446" y="949"/>
                  </a:lnTo>
                  <a:lnTo>
                    <a:pt x="1444" y="955"/>
                  </a:lnTo>
                  <a:lnTo>
                    <a:pt x="1440" y="960"/>
                  </a:lnTo>
                  <a:lnTo>
                    <a:pt x="1436" y="964"/>
                  </a:lnTo>
                  <a:lnTo>
                    <a:pt x="1431" y="968"/>
                  </a:lnTo>
                  <a:lnTo>
                    <a:pt x="1425" y="969"/>
                  </a:lnTo>
                  <a:lnTo>
                    <a:pt x="1418" y="968"/>
                  </a:lnTo>
                  <a:lnTo>
                    <a:pt x="1415" y="965"/>
                  </a:lnTo>
                  <a:lnTo>
                    <a:pt x="1411" y="962"/>
                  </a:lnTo>
                  <a:lnTo>
                    <a:pt x="1408" y="957"/>
                  </a:lnTo>
                  <a:lnTo>
                    <a:pt x="1405" y="944"/>
                  </a:lnTo>
                  <a:lnTo>
                    <a:pt x="1403" y="929"/>
                  </a:lnTo>
                  <a:lnTo>
                    <a:pt x="1402" y="914"/>
                  </a:lnTo>
                  <a:lnTo>
                    <a:pt x="1398" y="901"/>
                  </a:lnTo>
                  <a:lnTo>
                    <a:pt x="1396" y="896"/>
                  </a:lnTo>
                  <a:lnTo>
                    <a:pt x="1393" y="893"/>
                  </a:lnTo>
                  <a:lnTo>
                    <a:pt x="1388" y="890"/>
                  </a:lnTo>
                  <a:lnTo>
                    <a:pt x="1382" y="889"/>
                  </a:lnTo>
                  <a:lnTo>
                    <a:pt x="1373" y="890"/>
                  </a:lnTo>
                  <a:lnTo>
                    <a:pt x="1366" y="894"/>
                  </a:lnTo>
                  <a:lnTo>
                    <a:pt x="1358" y="898"/>
                  </a:lnTo>
                  <a:lnTo>
                    <a:pt x="1352" y="903"/>
                  </a:lnTo>
                  <a:lnTo>
                    <a:pt x="1344" y="908"/>
                  </a:lnTo>
                  <a:lnTo>
                    <a:pt x="1338" y="911"/>
                  </a:lnTo>
                  <a:lnTo>
                    <a:pt x="1329" y="914"/>
                  </a:lnTo>
                  <a:lnTo>
                    <a:pt x="1321" y="915"/>
                  </a:lnTo>
                  <a:lnTo>
                    <a:pt x="1316" y="914"/>
                  </a:lnTo>
                  <a:lnTo>
                    <a:pt x="1311" y="913"/>
                  </a:lnTo>
                  <a:lnTo>
                    <a:pt x="1314" y="905"/>
                  </a:lnTo>
                  <a:lnTo>
                    <a:pt x="1318" y="899"/>
                  </a:lnTo>
                  <a:lnTo>
                    <a:pt x="1323" y="893"/>
                  </a:lnTo>
                  <a:lnTo>
                    <a:pt x="1327" y="888"/>
                  </a:lnTo>
                  <a:lnTo>
                    <a:pt x="1331" y="881"/>
                  </a:lnTo>
                  <a:lnTo>
                    <a:pt x="1334" y="875"/>
                  </a:lnTo>
                  <a:lnTo>
                    <a:pt x="1337" y="869"/>
                  </a:lnTo>
                  <a:lnTo>
                    <a:pt x="1337" y="860"/>
                  </a:lnTo>
                  <a:lnTo>
                    <a:pt x="1337" y="855"/>
                  </a:lnTo>
                  <a:lnTo>
                    <a:pt x="1334" y="850"/>
                  </a:lnTo>
                  <a:lnTo>
                    <a:pt x="1332" y="846"/>
                  </a:lnTo>
                  <a:lnTo>
                    <a:pt x="1328" y="842"/>
                  </a:lnTo>
                  <a:lnTo>
                    <a:pt x="1319" y="837"/>
                  </a:lnTo>
                  <a:lnTo>
                    <a:pt x="1308" y="832"/>
                  </a:lnTo>
                  <a:lnTo>
                    <a:pt x="1298" y="827"/>
                  </a:lnTo>
                  <a:lnTo>
                    <a:pt x="1288" y="822"/>
                  </a:lnTo>
                  <a:lnTo>
                    <a:pt x="1284" y="819"/>
                  </a:lnTo>
                  <a:lnTo>
                    <a:pt x="1282" y="815"/>
                  </a:lnTo>
                  <a:lnTo>
                    <a:pt x="1280" y="810"/>
                  </a:lnTo>
                  <a:lnTo>
                    <a:pt x="1279" y="805"/>
                  </a:lnTo>
                  <a:lnTo>
                    <a:pt x="1279" y="801"/>
                  </a:lnTo>
                  <a:lnTo>
                    <a:pt x="1280" y="797"/>
                  </a:lnTo>
                  <a:lnTo>
                    <a:pt x="1282" y="795"/>
                  </a:lnTo>
                  <a:lnTo>
                    <a:pt x="1284" y="792"/>
                  </a:lnTo>
                  <a:lnTo>
                    <a:pt x="1289" y="787"/>
                  </a:lnTo>
                  <a:lnTo>
                    <a:pt x="1295" y="782"/>
                  </a:lnTo>
                  <a:lnTo>
                    <a:pt x="1301" y="777"/>
                  </a:lnTo>
                  <a:lnTo>
                    <a:pt x="1306" y="772"/>
                  </a:lnTo>
                  <a:lnTo>
                    <a:pt x="1308" y="770"/>
                  </a:lnTo>
                  <a:lnTo>
                    <a:pt x="1309" y="767"/>
                  </a:lnTo>
                  <a:lnTo>
                    <a:pt x="1311" y="763"/>
                  </a:lnTo>
                  <a:lnTo>
                    <a:pt x="1311" y="760"/>
                  </a:lnTo>
                  <a:lnTo>
                    <a:pt x="1309" y="750"/>
                  </a:lnTo>
                  <a:lnTo>
                    <a:pt x="1307" y="740"/>
                  </a:lnTo>
                  <a:lnTo>
                    <a:pt x="1302" y="731"/>
                  </a:lnTo>
                  <a:lnTo>
                    <a:pt x="1294" y="722"/>
                  </a:lnTo>
                  <a:lnTo>
                    <a:pt x="1287" y="716"/>
                  </a:lnTo>
                  <a:lnTo>
                    <a:pt x="1278" y="711"/>
                  </a:lnTo>
                  <a:lnTo>
                    <a:pt x="1268" y="708"/>
                  </a:lnTo>
                  <a:lnTo>
                    <a:pt x="1257" y="707"/>
                  </a:lnTo>
                  <a:lnTo>
                    <a:pt x="1249" y="708"/>
                  </a:lnTo>
                  <a:lnTo>
                    <a:pt x="1244" y="711"/>
                  </a:lnTo>
                  <a:lnTo>
                    <a:pt x="1238" y="716"/>
                  </a:lnTo>
                  <a:lnTo>
                    <a:pt x="1233" y="719"/>
                  </a:lnTo>
                  <a:lnTo>
                    <a:pt x="1228" y="724"/>
                  </a:lnTo>
                  <a:lnTo>
                    <a:pt x="1223" y="729"/>
                  </a:lnTo>
                  <a:lnTo>
                    <a:pt x="1216" y="732"/>
                  </a:lnTo>
                  <a:lnTo>
                    <a:pt x="1209" y="733"/>
                  </a:lnTo>
                  <a:lnTo>
                    <a:pt x="1201" y="732"/>
                  </a:lnTo>
                  <a:lnTo>
                    <a:pt x="1194" y="728"/>
                  </a:lnTo>
                  <a:lnTo>
                    <a:pt x="1189" y="724"/>
                  </a:lnTo>
                  <a:lnTo>
                    <a:pt x="1184" y="718"/>
                  </a:lnTo>
                  <a:lnTo>
                    <a:pt x="1179" y="712"/>
                  </a:lnTo>
                  <a:lnTo>
                    <a:pt x="1174" y="704"/>
                  </a:lnTo>
                  <a:lnTo>
                    <a:pt x="1167" y="698"/>
                  </a:lnTo>
                  <a:lnTo>
                    <a:pt x="1160" y="693"/>
                  </a:lnTo>
                  <a:lnTo>
                    <a:pt x="1151" y="689"/>
                  </a:lnTo>
                  <a:lnTo>
                    <a:pt x="1141" y="689"/>
                  </a:lnTo>
                  <a:lnTo>
                    <a:pt x="1131" y="688"/>
                  </a:lnTo>
                  <a:lnTo>
                    <a:pt x="1121" y="688"/>
                  </a:lnTo>
                  <a:lnTo>
                    <a:pt x="1117" y="655"/>
                  </a:lnTo>
                  <a:lnTo>
                    <a:pt x="1114" y="628"/>
                  </a:lnTo>
                  <a:lnTo>
                    <a:pt x="1110" y="599"/>
                  </a:lnTo>
                  <a:lnTo>
                    <a:pt x="1105" y="566"/>
                  </a:lnTo>
                  <a:lnTo>
                    <a:pt x="1098" y="554"/>
                  </a:lnTo>
                  <a:lnTo>
                    <a:pt x="1095" y="540"/>
                  </a:lnTo>
                  <a:lnTo>
                    <a:pt x="1093" y="521"/>
                  </a:lnTo>
                  <a:lnTo>
                    <a:pt x="1091" y="504"/>
                  </a:lnTo>
                  <a:lnTo>
                    <a:pt x="1087" y="487"/>
                  </a:lnTo>
                  <a:lnTo>
                    <a:pt x="1083" y="472"/>
                  </a:lnTo>
                  <a:lnTo>
                    <a:pt x="1077" y="457"/>
                  </a:lnTo>
                  <a:lnTo>
                    <a:pt x="1068" y="443"/>
                  </a:lnTo>
                  <a:lnTo>
                    <a:pt x="1057" y="431"/>
                  </a:lnTo>
                  <a:lnTo>
                    <a:pt x="1044" y="418"/>
                  </a:lnTo>
                  <a:lnTo>
                    <a:pt x="1037" y="412"/>
                  </a:lnTo>
                  <a:lnTo>
                    <a:pt x="1031" y="404"/>
                  </a:lnTo>
                  <a:lnTo>
                    <a:pt x="1024" y="396"/>
                  </a:lnTo>
                  <a:lnTo>
                    <a:pt x="1019" y="388"/>
                  </a:lnTo>
                  <a:lnTo>
                    <a:pt x="1014" y="382"/>
                  </a:lnTo>
                  <a:lnTo>
                    <a:pt x="1008" y="376"/>
                  </a:lnTo>
                  <a:lnTo>
                    <a:pt x="1004" y="374"/>
                  </a:lnTo>
                  <a:lnTo>
                    <a:pt x="1001" y="372"/>
                  </a:lnTo>
                  <a:lnTo>
                    <a:pt x="996" y="372"/>
                  </a:lnTo>
                  <a:lnTo>
                    <a:pt x="991" y="371"/>
                  </a:lnTo>
                  <a:lnTo>
                    <a:pt x="986" y="372"/>
                  </a:lnTo>
                  <a:lnTo>
                    <a:pt x="979" y="373"/>
                  </a:lnTo>
                  <a:lnTo>
                    <a:pt x="974" y="374"/>
                  </a:lnTo>
                  <a:lnTo>
                    <a:pt x="969" y="377"/>
                  </a:lnTo>
                  <a:lnTo>
                    <a:pt x="960" y="382"/>
                  </a:lnTo>
                  <a:lnTo>
                    <a:pt x="952" y="388"/>
                  </a:lnTo>
                  <a:lnTo>
                    <a:pt x="943" y="394"/>
                  </a:lnTo>
                  <a:lnTo>
                    <a:pt x="934" y="399"/>
                  </a:lnTo>
                  <a:lnTo>
                    <a:pt x="929" y="402"/>
                  </a:lnTo>
                  <a:lnTo>
                    <a:pt x="924" y="404"/>
                  </a:lnTo>
                  <a:lnTo>
                    <a:pt x="918" y="404"/>
                  </a:lnTo>
                  <a:lnTo>
                    <a:pt x="911" y="406"/>
                  </a:lnTo>
                  <a:lnTo>
                    <a:pt x="905" y="404"/>
                  </a:lnTo>
                  <a:lnTo>
                    <a:pt x="899" y="403"/>
                  </a:lnTo>
                  <a:lnTo>
                    <a:pt x="893" y="402"/>
                  </a:lnTo>
                  <a:lnTo>
                    <a:pt x="886" y="398"/>
                  </a:lnTo>
                  <a:lnTo>
                    <a:pt x="876" y="392"/>
                  </a:lnTo>
                  <a:lnTo>
                    <a:pt x="864" y="384"/>
                  </a:lnTo>
                  <a:lnTo>
                    <a:pt x="835" y="389"/>
                  </a:lnTo>
                  <a:lnTo>
                    <a:pt x="830" y="388"/>
                  </a:lnTo>
                  <a:lnTo>
                    <a:pt x="825" y="387"/>
                  </a:lnTo>
                  <a:lnTo>
                    <a:pt x="820" y="384"/>
                  </a:lnTo>
                  <a:lnTo>
                    <a:pt x="816" y="382"/>
                  </a:lnTo>
                  <a:lnTo>
                    <a:pt x="807" y="376"/>
                  </a:lnTo>
                  <a:lnTo>
                    <a:pt x="799" y="371"/>
                  </a:lnTo>
                  <a:lnTo>
                    <a:pt x="776" y="363"/>
                  </a:lnTo>
                  <a:lnTo>
                    <a:pt x="756" y="356"/>
                  </a:lnTo>
                  <a:lnTo>
                    <a:pt x="746" y="351"/>
                  </a:lnTo>
                  <a:lnTo>
                    <a:pt x="736" y="347"/>
                  </a:lnTo>
                  <a:lnTo>
                    <a:pt x="726" y="340"/>
                  </a:lnTo>
                  <a:lnTo>
                    <a:pt x="716" y="334"/>
                  </a:lnTo>
                  <a:lnTo>
                    <a:pt x="711" y="329"/>
                  </a:lnTo>
                  <a:lnTo>
                    <a:pt x="707" y="323"/>
                  </a:lnTo>
                  <a:lnTo>
                    <a:pt x="703" y="317"/>
                  </a:lnTo>
                  <a:lnTo>
                    <a:pt x="702" y="310"/>
                  </a:lnTo>
                  <a:lnTo>
                    <a:pt x="699" y="297"/>
                  </a:lnTo>
                  <a:lnTo>
                    <a:pt x="694" y="282"/>
                  </a:lnTo>
                  <a:lnTo>
                    <a:pt x="689" y="270"/>
                  </a:lnTo>
                  <a:lnTo>
                    <a:pt x="682" y="260"/>
                  </a:lnTo>
                  <a:lnTo>
                    <a:pt x="679" y="256"/>
                  </a:lnTo>
                  <a:lnTo>
                    <a:pt x="677" y="251"/>
                  </a:lnTo>
                  <a:lnTo>
                    <a:pt x="674" y="245"/>
                  </a:lnTo>
                  <a:lnTo>
                    <a:pt x="674" y="239"/>
                  </a:lnTo>
                  <a:lnTo>
                    <a:pt x="674" y="231"/>
                  </a:lnTo>
                  <a:lnTo>
                    <a:pt x="677" y="225"/>
                  </a:lnTo>
                  <a:lnTo>
                    <a:pt x="681" y="219"/>
                  </a:lnTo>
                  <a:lnTo>
                    <a:pt x="686" y="215"/>
                  </a:lnTo>
                  <a:lnTo>
                    <a:pt x="698" y="206"/>
                  </a:lnTo>
                  <a:lnTo>
                    <a:pt x="712" y="199"/>
                  </a:lnTo>
                  <a:lnTo>
                    <a:pt x="726" y="192"/>
                  </a:lnTo>
                  <a:lnTo>
                    <a:pt x="738" y="184"/>
                  </a:lnTo>
                  <a:lnTo>
                    <a:pt x="743" y="179"/>
                  </a:lnTo>
                  <a:lnTo>
                    <a:pt x="747" y="174"/>
                  </a:lnTo>
                  <a:lnTo>
                    <a:pt x="750" y="167"/>
                  </a:lnTo>
                  <a:lnTo>
                    <a:pt x="751" y="160"/>
                  </a:lnTo>
                  <a:lnTo>
                    <a:pt x="750" y="154"/>
                  </a:lnTo>
                  <a:lnTo>
                    <a:pt x="747" y="150"/>
                  </a:lnTo>
                  <a:lnTo>
                    <a:pt x="742" y="146"/>
                  </a:lnTo>
                  <a:lnTo>
                    <a:pt x="737" y="144"/>
                  </a:lnTo>
                  <a:lnTo>
                    <a:pt x="724" y="141"/>
                  </a:lnTo>
                  <a:lnTo>
                    <a:pt x="711" y="138"/>
                  </a:lnTo>
                  <a:lnTo>
                    <a:pt x="698" y="133"/>
                  </a:lnTo>
                  <a:lnTo>
                    <a:pt x="687" y="126"/>
                  </a:lnTo>
                  <a:lnTo>
                    <a:pt x="677" y="118"/>
                  </a:lnTo>
                  <a:lnTo>
                    <a:pt x="668" y="107"/>
                  </a:lnTo>
                  <a:lnTo>
                    <a:pt x="660" y="95"/>
                  </a:lnTo>
                  <a:lnTo>
                    <a:pt x="654" y="83"/>
                  </a:lnTo>
                  <a:lnTo>
                    <a:pt x="649" y="72"/>
                  </a:lnTo>
                  <a:lnTo>
                    <a:pt x="644" y="59"/>
                  </a:lnTo>
                  <a:lnTo>
                    <a:pt x="638" y="36"/>
                  </a:lnTo>
                  <a:lnTo>
                    <a:pt x="632" y="9"/>
                  </a:lnTo>
                  <a:lnTo>
                    <a:pt x="632" y="9"/>
                  </a:lnTo>
                  <a:lnTo>
                    <a:pt x="550" y="18"/>
                  </a:lnTo>
                  <a:lnTo>
                    <a:pt x="550" y="33"/>
                  </a:lnTo>
                  <a:lnTo>
                    <a:pt x="549" y="48"/>
                  </a:lnTo>
                  <a:lnTo>
                    <a:pt x="548" y="54"/>
                  </a:lnTo>
                  <a:lnTo>
                    <a:pt x="544" y="59"/>
                  </a:lnTo>
                  <a:lnTo>
                    <a:pt x="542" y="62"/>
                  </a:lnTo>
                  <a:lnTo>
                    <a:pt x="540" y="63"/>
                  </a:lnTo>
                  <a:lnTo>
                    <a:pt x="537" y="64"/>
                  </a:lnTo>
                  <a:lnTo>
                    <a:pt x="534" y="64"/>
                  </a:lnTo>
                  <a:lnTo>
                    <a:pt x="527" y="64"/>
                  </a:lnTo>
                  <a:lnTo>
                    <a:pt x="522" y="63"/>
                  </a:lnTo>
                  <a:lnTo>
                    <a:pt x="519" y="61"/>
                  </a:lnTo>
                  <a:lnTo>
                    <a:pt x="515" y="58"/>
                  </a:lnTo>
                  <a:lnTo>
                    <a:pt x="507" y="51"/>
                  </a:lnTo>
                  <a:lnTo>
                    <a:pt x="502" y="42"/>
                  </a:lnTo>
                  <a:lnTo>
                    <a:pt x="497" y="31"/>
                  </a:lnTo>
                  <a:lnTo>
                    <a:pt x="492" y="21"/>
                  </a:lnTo>
                  <a:lnTo>
                    <a:pt x="486" y="10"/>
                  </a:lnTo>
                  <a:lnTo>
                    <a:pt x="478" y="0"/>
                  </a:lnTo>
                  <a:lnTo>
                    <a:pt x="473" y="21"/>
                  </a:lnTo>
                  <a:lnTo>
                    <a:pt x="468" y="38"/>
                  </a:lnTo>
                  <a:lnTo>
                    <a:pt x="466" y="47"/>
                  </a:lnTo>
                  <a:lnTo>
                    <a:pt x="463" y="56"/>
                  </a:lnTo>
                  <a:lnTo>
                    <a:pt x="462" y="66"/>
                  </a:lnTo>
                  <a:lnTo>
                    <a:pt x="462" y="76"/>
                  </a:lnTo>
                  <a:lnTo>
                    <a:pt x="462" y="87"/>
                  </a:lnTo>
                  <a:lnTo>
                    <a:pt x="463" y="98"/>
                  </a:lnTo>
                  <a:lnTo>
                    <a:pt x="466" y="107"/>
                  </a:lnTo>
                  <a:lnTo>
                    <a:pt x="468" y="117"/>
                  </a:lnTo>
                  <a:lnTo>
                    <a:pt x="472" y="126"/>
                  </a:lnTo>
                  <a:lnTo>
                    <a:pt x="476" y="135"/>
                  </a:lnTo>
                  <a:lnTo>
                    <a:pt x="482" y="144"/>
                  </a:lnTo>
                  <a:lnTo>
                    <a:pt x="489" y="151"/>
                  </a:lnTo>
                  <a:lnTo>
                    <a:pt x="500" y="164"/>
                  </a:lnTo>
                  <a:lnTo>
                    <a:pt x="510" y="175"/>
                  </a:lnTo>
                  <a:lnTo>
                    <a:pt x="514" y="180"/>
                  </a:lnTo>
                  <a:lnTo>
                    <a:pt x="517" y="186"/>
                  </a:lnTo>
                  <a:lnTo>
                    <a:pt x="520" y="194"/>
                  </a:lnTo>
                  <a:lnTo>
                    <a:pt x="520" y="202"/>
                  </a:lnTo>
                  <a:lnTo>
                    <a:pt x="520" y="210"/>
                  </a:lnTo>
                  <a:lnTo>
                    <a:pt x="519" y="218"/>
                  </a:lnTo>
                  <a:lnTo>
                    <a:pt x="516" y="224"/>
                  </a:lnTo>
                  <a:lnTo>
                    <a:pt x="512" y="230"/>
                  </a:lnTo>
                  <a:lnTo>
                    <a:pt x="505" y="243"/>
                  </a:lnTo>
                  <a:lnTo>
                    <a:pt x="495" y="254"/>
                  </a:lnTo>
                  <a:lnTo>
                    <a:pt x="486" y="264"/>
                  </a:lnTo>
                  <a:lnTo>
                    <a:pt x="478" y="277"/>
                  </a:lnTo>
                  <a:lnTo>
                    <a:pt x="475" y="283"/>
                  </a:lnTo>
                  <a:lnTo>
                    <a:pt x="472" y="289"/>
                  </a:lnTo>
                  <a:lnTo>
                    <a:pt x="471" y="297"/>
                  </a:lnTo>
                  <a:lnTo>
                    <a:pt x="470" y="305"/>
                  </a:lnTo>
                  <a:lnTo>
                    <a:pt x="471" y="313"/>
                  </a:lnTo>
                  <a:lnTo>
                    <a:pt x="475" y="320"/>
                  </a:lnTo>
                  <a:lnTo>
                    <a:pt x="478" y="327"/>
                  </a:lnTo>
                  <a:lnTo>
                    <a:pt x="484" y="333"/>
                  </a:lnTo>
                  <a:lnTo>
                    <a:pt x="489" y="339"/>
                  </a:lnTo>
                  <a:lnTo>
                    <a:pt x="492" y="346"/>
                  </a:lnTo>
                  <a:lnTo>
                    <a:pt x="496" y="352"/>
                  </a:lnTo>
                  <a:lnTo>
                    <a:pt x="496" y="361"/>
                  </a:lnTo>
                  <a:lnTo>
                    <a:pt x="496" y="367"/>
                  </a:lnTo>
                  <a:lnTo>
                    <a:pt x="495" y="372"/>
                  </a:lnTo>
                  <a:lnTo>
                    <a:pt x="492" y="376"/>
                  </a:lnTo>
                  <a:lnTo>
                    <a:pt x="489" y="379"/>
                  </a:lnTo>
                  <a:lnTo>
                    <a:pt x="484" y="383"/>
                  </a:lnTo>
                  <a:lnTo>
                    <a:pt x="478" y="386"/>
                  </a:lnTo>
                  <a:lnTo>
                    <a:pt x="473" y="387"/>
                  </a:lnTo>
                  <a:lnTo>
                    <a:pt x="467" y="389"/>
                  </a:lnTo>
                  <a:lnTo>
                    <a:pt x="455" y="392"/>
                  </a:lnTo>
                  <a:lnTo>
                    <a:pt x="441" y="394"/>
                  </a:lnTo>
                  <a:lnTo>
                    <a:pt x="427" y="398"/>
                  </a:lnTo>
                  <a:lnTo>
                    <a:pt x="414" y="403"/>
                  </a:lnTo>
                  <a:lnTo>
                    <a:pt x="408" y="407"/>
                  </a:lnTo>
                  <a:lnTo>
                    <a:pt x="402" y="412"/>
                  </a:lnTo>
                  <a:lnTo>
                    <a:pt x="398" y="418"/>
                  </a:lnTo>
                  <a:lnTo>
                    <a:pt x="394" y="425"/>
                  </a:lnTo>
                  <a:lnTo>
                    <a:pt x="389" y="438"/>
                  </a:lnTo>
                  <a:lnTo>
                    <a:pt x="383" y="453"/>
                  </a:lnTo>
                  <a:lnTo>
                    <a:pt x="373" y="448"/>
                  </a:lnTo>
                  <a:lnTo>
                    <a:pt x="362" y="445"/>
                  </a:lnTo>
                  <a:lnTo>
                    <a:pt x="354" y="446"/>
                  </a:lnTo>
                  <a:lnTo>
                    <a:pt x="347" y="448"/>
                  </a:lnTo>
                  <a:lnTo>
                    <a:pt x="339" y="451"/>
                  </a:lnTo>
                  <a:lnTo>
                    <a:pt x="334" y="455"/>
                  </a:lnTo>
                  <a:lnTo>
                    <a:pt x="323" y="465"/>
                  </a:lnTo>
                  <a:lnTo>
                    <a:pt x="313" y="477"/>
                  </a:lnTo>
                  <a:lnTo>
                    <a:pt x="303" y="489"/>
                  </a:lnTo>
                  <a:lnTo>
                    <a:pt x="291" y="499"/>
                  </a:lnTo>
                  <a:lnTo>
                    <a:pt x="286" y="502"/>
                  </a:lnTo>
                  <a:lnTo>
                    <a:pt x="279" y="506"/>
                  </a:lnTo>
                  <a:lnTo>
                    <a:pt x="273" y="507"/>
                  </a:lnTo>
                  <a:lnTo>
                    <a:pt x="264" y="509"/>
                  </a:lnTo>
                  <a:lnTo>
                    <a:pt x="258" y="507"/>
                  </a:lnTo>
                  <a:lnTo>
                    <a:pt x="253" y="506"/>
                  </a:lnTo>
                  <a:lnTo>
                    <a:pt x="249" y="502"/>
                  </a:lnTo>
                  <a:lnTo>
                    <a:pt x="244" y="500"/>
                  </a:lnTo>
                  <a:lnTo>
                    <a:pt x="240" y="496"/>
                  </a:lnTo>
                  <a:lnTo>
                    <a:pt x="235" y="492"/>
                  </a:lnTo>
                  <a:lnTo>
                    <a:pt x="230" y="491"/>
                  </a:lnTo>
                  <a:lnTo>
                    <a:pt x="224" y="490"/>
                  </a:lnTo>
                  <a:lnTo>
                    <a:pt x="220" y="490"/>
                  </a:lnTo>
                  <a:lnTo>
                    <a:pt x="216" y="491"/>
                  </a:lnTo>
                  <a:lnTo>
                    <a:pt x="212" y="492"/>
                  </a:lnTo>
                  <a:lnTo>
                    <a:pt x="210" y="495"/>
                  </a:lnTo>
                  <a:lnTo>
                    <a:pt x="204" y="500"/>
                  </a:lnTo>
                  <a:lnTo>
                    <a:pt x="200" y="507"/>
                  </a:lnTo>
                  <a:lnTo>
                    <a:pt x="196" y="515"/>
                  </a:lnTo>
                  <a:lnTo>
                    <a:pt x="195" y="524"/>
                  </a:lnTo>
                  <a:lnTo>
                    <a:pt x="192" y="532"/>
                  </a:lnTo>
                  <a:lnTo>
                    <a:pt x="192" y="541"/>
                  </a:lnTo>
                  <a:lnTo>
                    <a:pt x="195" y="553"/>
                  </a:lnTo>
                  <a:lnTo>
                    <a:pt x="197" y="564"/>
                  </a:lnTo>
                  <a:lnTo>
                    <a:pt x="182" y="583"/>
                  </a:lnTo>
                  <a:lnTo>
                    <a:pt x="166" y="601"/>
                  </a:lnTo>
                  <a:lnTo>
                    <a:pt x="167" y="608"/>
                  </a:lnTo>
                  <a:lnTo>
                    <a:pt x="169" y="613"/>
                  </a:lnTo>
                  <a:lnTo>
                    <a:pt x="172" y="617"/>
                  </a:lnTo>
                  <a:lnTo>
                    <a:pt x="177" y="622"/>
                  </a:lnTo>
                  <a:lnTo>
                    <a:pt x="187" y="628"/>
                  </a:lnTo>
                  <a:lnTo>
                    <a:pt x="197" y="635"/>
                  </a:lnTo>
                  <a:lnTo>
                    <a:pt x="201" y="639"/>
                  </a:lnTo>
                  <a:lnTo>
                    <a:pt x="205" y="643"/>
                  </a:lnTo>
                  <a:lnTo>
                    <a:pt x="206" y="647"/>
                  </a:lnTo>
                  <a:lnTo>
                    <a:pt x="207" y="650"/>
                  </a:lnTo>
                  <a:lnTo>
                    <a:pt x="211" y="660"/>
                  </a:lnTo>
                  <a:lnTo>
                    <a:pt x="214" y="669"/>
                  </a:lnTo>
                  <a:lnTo>
                    <a:pt x="220" y="684"/>
                  </a:lnTo>
                  <a:lnTo>
                    <a:pt x="226" y="697"/>
                  </a:lnTo>
                  <a:lnTo>
                    <a:pt x="229" y="703"/>
                  </a:lnTo>
                  <a:lnTo>
                    <a:pt x="230" y="711"/>
                  </a:lnTo>
                  <a:lnTo>
                    <a:pt x="231" y="717"/>
                  </a:lnTo>
                  <a:lnTo>
                    <a:pt x="233" y="726"/>
                  </a:lnTo>
                  <a:lnTo>
                    <a:pt x="231" y="732"/>
                  </a:lnTo>
                  <a:lnTo>
                    <a:pt x="229" y="737"/>
                  </a:lnTo>
                  <a:lnTo>
                    <a:pt x="224" y="741"/>
                  </a:lnTo>
                  <a:lnTo>
                    <a:pt x="219" y="743"/>
                  </a:lnTo>
                  <a:lnTo>
                    <a:pt x="212" y="746"/>
                  </a:lnTo>
                  <a:lnTo>
                    <a:pt x="206" y="748"/>
                  </a:lnTo>
                  <a:lnTo>
                    <a:pt x="199" y="748"/>
                  </a:lnTo>
                  <a:lnTo>
                    <a:pt x="192" y="750"/>
                  </a:lnTo>
                  <a:lnTo>
                    <a:pt x="130" y="750"/>
                  </a:lnTo>
                  <a:lnTo>
                    <a:pt x="108" y="748"/>
                  </a:lnTo>
                  <a:lnTo>
                    <a:pt x="91" y="748"/>
                  </a:lnTo>
                  <a:lnTo>
                    <a:pt x="82" y="750"/>
                  </a:lnTo>
                  <a:lnTo>
                    <a:pt x="72" y="751"/>
                  </a:lnTo>
                  <a:lnTo>
                    <a:pt x="63" y="753"/>
                  </a:lnTo>
                  <a:lnTo>
                    <a:pt x="52" y="757"/>
                  </a:lnTo>
                  <a:lnTo>
                    <a:pt x="47" y="760"/>
                  </a:lnTo>
                  <a:lnTo>
                    <a:pt x="42" y="763"/>
                  </a:lnTo>
                  <a:lnTo>
                    <a:pt x="37" y="767"/>
                  </a:lnTo>
                  <a:lnTo>
                    <a:pt x="33" y="771"/>
                  </a:lnTo>
                  <a:lnTo>
                    <a:pt x="27" y="781"/>
                  </a:lnTo>
                  <a:lnTo>
                    <a:pt x="22" y="792"/>
                  </a:lnTo>
                  <a:lnTo>
                    <a:pt x="18" y="804"/>
                  </a:lnTo>
                  <a:lnTo>
                    <a:pt x="13" y="815"/>
                  </a:lnTo>
                  <a:lnTo>
                    <a:pt x="7" y="827"/>
                  </a:lnTo>
                  <a:lnTo>
                    <a:pt x="0" y="839"/>
                  </a:lnTo>
                  <a:lnTo>
                    <a:pt x="0" y="839"/>
                  </a:lnTo>
                  <a:close/>
                </a:path>
              </a:pathLst>
            </a:custGeom>
            <a:solidFill>
              <a:schemeClr val="bg2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17" name="Freeform 50"/>
            <p:cNvSpPr>
              <a:spLocks/>
            </p:cNvSpPr>
            <p:nvPr/>
          </p:nvSpPr>
          <p:spPr bwMode="auto">
            <a:xfrm>
              <a:off x="4403079" y="3294098"/>
              <a:ext cx="13833" cy="17785"/>
            </a:xfrm>
            <a:custGeom>
              <a:avLst/>
              <a:gdLst>
                <a:gd name="T0" fmla="*/ 35 w 55"/>
                <a:gd name="T1" fmla="*/ 0 h 72"/>
                <a:gd name="T2" fmla="*/ 32 w 55"/>
                <a:gd name="T3" fmla="*/ 1 h 72"/>
                <a:gd name="T4" fmla="*/ 29 w 55"/>
                <a:gd name="T5" fmla="*/ 2 h 72"/>
                <a:gd name="T6" fmla="*/ 27 w 55"/>
                <a:gd name="T7" fmla="*/ 5 h 72"/>
                <a:gd name="T8" fmla="*/ 25 w 55"/>
                <a:gd name="T9" fmla="*/ 7 h 72"/>
                <a:gd name="T10" fmla="*/ 22 w 55"/>
                <a:gd name="T11" fmla="*/ 13 h 72"/>
                <a:gd name="T12" fmla="*/ 18 w 55"/>
                <a:gd name="T13" fmla="*/ 20 h 72"/>
                <a:gd name="T14" fmla="*/ 12 w 55"/>
                <a:gd name="T15" fmla="*/ 27 h 72"/>
                <a:gd name="T16" fmla="*/ 5 w 55"/>
                <a:gd name="T17" fmla="*/ 34 h 72"/>
                <a:gd name="T18" fmla="*/ 3 w 55"/>
                <a:gd name="T19" fmla="*/ 36 h 72"/>
                <a:gd name="T20" fmla="*/ 2 w 55"/>
                <a:gd name="T21" fmla="*/ 40 h 72"/>
                <a:gd name="T22" fmla="*/ 0 w 55"/>
                <a:gd name="T23" fmla="*/ 45 h 72"/>
                <a:gd name="T24" fmla="*/ 0 w 55"/>
                <a:gd name="T25" fmla="*/ 49 h 72"/>
                <a:gd name="T26" fmla="*/ 0 w 55"/>
                <a:gd name="T27" fmla="*/ 57 h 72"/>
                <a:gd name="T28" fmla="*/ 3 w 55"/>
                <a:gd name="T29" fmla="*/ 65 h 72"/>
                <a:gd name="T30" fmla="*/ 5 w 55"/>
                <a:gd name="T31" fmla="*/ 69 h 72"/>
                <a:gd name="T32" fmla="*/ 8 w 55"/>
                <a:gd name="T33" fmla="*/ 71 h 72"/>
                <a:gd name="T34" fmla="*/ 10 w 55"/>
                <a:gd name="T35" fmla="*/ 72 h 72"/>
                <a:gd name="T36" fmla="*/ 14 w 55"/>
                <a:gd name="T37" fmla="*/ 72 h 72"/>
                <a:gd name="T38" fmla="*/ 19 w 55"/>
                <a:gd name="T39" fmla="*/ 71 h 72"/>
                <a:gd name="T40" fmla="*/ 24 w 55"/>
                <a:gd name="T41" fmla="*/ 69 h 72"/>
                <a:gd name="T42" fmla="*/ 28 w 55"/>
                <a:gd name="T43" fmla="*/ 65 h 72"/>
                <a:gd name="T44" fmla="*/ 33 w 55"/>
                <a:gd name="T45" fmla="*/ 61 h 72"/>
                <a:gd name="T46" fmla="*/ 39 w 55"/>
                <a:gd name="T47" fmla="*/ 57 h 72"/>
                <a:gd name="T48" fmla="*/ 43 w 55"/>
                <a:gd name="T49" fmla="*/ 54 h 72"/>
                <a:gd name="T50" fmla="*/ 48 w 55"/>
                <a:gd name="T51" fmla="*/ 49 h 72"/>
                <a:gd name="T52" fmla="*/ 50 w 55"/>
                <a:gd name="T53" fmla="*/ 44 h 72"/>
                <a:gd name="T54" fmla="*/ 53 w 55"/>
                <a:gd name="T55" fmla="*/ 39 h 72"/>
                <a:gd name="T56" fmla="*/ 54 w 55"/>
                <a:gd name="T57" fmla="*/ 32 h 72"/>
                <a:gd name="T58" fmla="*/ 55 w 55"/>
                <a:gd name="T59" fmla="*/ 26 h 72"/>
                <a:gd name="T60" fmla="*/ 55 w 55"/>
                <a:gd name="T61" fmla="*/ 20 h 72"/>
                <a:gd name="T62" fmla="*/ 55 w 55"/>
                <a:gd name="T63" fmla="*/ 16 h 72"/>
                <a:gd name="T64" fmla="*/ 54 w 55"/>
                <a:gd name="T65" fmla="*/ 12 h 72"/>
                <a:gd name="T66" fmla="*/ 52 w 55"/>
                <a:gd name="T67" fmla="*/ 8 h 72"/>
                <a:gd name="T68" fmla="*/ 49 w 55"/>
                <a:gd name="T69" fmla="*/ 6 h 72"/>
                <a:gd name="T70" fmla="*/ 47 w 55"/>
                <a:gd name="T71" fmla="*/ 3 h 72"/>
                <a:gd name="T72" fmla="*/ 43 w 55"/>
                <a:gd name="T73" fmla="*/ 2 h 72"/>
                <a:gd name="T74" fmla="*/ 39 w 55"/>
                <a:gd name="T75" fmla="*/ 1 h 72"/>
                <a:gd name="T76" fmla="*/ 35 w 55"/>
                <a:gd name="T7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5" h="72">
                  <a:moveTo>
                    <a:pt x="35" y="0"/>
                  </a:moveTo>
                  <a:lnTo>
                    <a:pt x="32" y="1"/>
                  </a:lnTo>
                  <a:lnTo>
                    <a:pt x="29" y="2"/>
                  </a:lnTo>
                  <a:lnTo>
                    <a:pt x="27" y="5"/>
                  </a:lnTo>
                  <a:lnTo>
                    <a:pt x="25" y="7"/>
                  </a:lnTo>
                  <a:lnTo>
                    <a:pt x="22" y="13"/>
                  </a:lnTo>
                  <a:lnTo>
                    <a:pt x="18" y="20"/>
                  </a:lnTo>
                  <a:lnTo>
                    <a:pt x="12" y="27"/>
                  </a:lnTo>
                  <a:lnTo>
                    <a:pt x="5" y="34"/>
                  </a:lnTo>
                  <a:lnTo>
                    <a:pt x="3" y="36"/>
                  </a:lnTo>
                  <a:lnTo>
                    <a:pt x="2" y="40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7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8" y="71"/>
                  </a:lnTo>
                  <a:lnTo>
                    <a:pt x="10" y="72"/>
                  </a:lnTo>
                  <a:lnTo>
                    <a:pt x="14" y="72"/>
                  </a:lnTo>
                  <a:lnTo>
                    <a:pt x="19" y="71"/>
                  </a:lnTo>
                  <a:lnTo>
                    <a:pt x="24" y="69"/>
                  </a:lnTo>
                  <a:lnTo>
                    <a:pt x="28" y="65"/>
                  </a:lnTo>
                  <a:lnTo>
                    <a:pt x="33" y="61"/>
                  </a:lnTo>
                  <a:lnTo>
                    <a:pt x="39" y="57"/>
                  </a:lnTo>
                  <a:lnTo>
                    <a:pt x="43" y="54"/>
                  </a:lnTo>
                  <a:lnTo>
                    <a:pt x="48" y="49"/>
                  </a:lnTo>
                  <a:lnTo>
                    <a:pt x="50" y="44"/>
                  </a:lnTo>
                  <a:lnTo>
                    <a:pt x="53" y="39"/>
                  </a:lnTo>
                  <a:lnTo>
                    <a:pt x="54" y="32"/>
                  </a:lnTo>
                  <a:lnTo>
                    <a:pt x="55" y="26"/>
                  </a:lnTo>
                  <a:lnTo>
                    <a:pt x="55" y="20"/>
                  </a:lnTo>
                  <a:lnTo>
                    <a:pt x="55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9" y="6"/>
                  </a:lnTo>
                  <a:lnTo>
                    <a:pt x="47" y="3"/>
                  </a:lnTo>
                  <a:lnTo>
                    <a:pt x="43" y="2"/>
                  </a:lnTo>
                  <a:lnTo>
                    <a:pt x="39" y="1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19" name="Freeform 51"/>
            <p:cNvSpPr>
              <a:spLocks/>
            </p:cNvSpPr>
            <p:nvPr/>
          </p:nvSpPr>
          <p:spPr bwMode="auto">
            <a:xfrm>
              <a:off x="4243016" y="3219006"/>
              <a:ext cx="19761" cy="31618"/>
            </a:xfrm>
            <a:custGeom>
              <a:avLst/>
              <a:gdLst>
                <a:gd name="T0" fmla="*/ 64 w 81"/>
                <a:gd name="T1" fmla="*/ 0 h 127"/>
                <a:gd name="T2" fmla="*/ 59 w 81"/>
                <a:gd name="T3" fmla="*/ 1 h 127"/>
                <a:gd name="T4" fmla="*/ 54 w 81"/>
                <a:gd name="T5" fmla="*/ 2 h 127"/>
                <a:gd name="T6" fmla="*/ 51 w 81"/>
                <a:gd name="T7" fmla="*/ 5 h 127"/>
                <a:gd name="T8" fmla="*/ 46 w 81"/>
                <a:gd name="T9" fmla="*/ 9 h 127"/>
                <a:gd name="T10" fmla="*/ 39 w 81"/>
                <a:gd name="T11" fmla="*/ 15 h 127"/>
                <a:gd name="T12" fmla="*/ 32 w 81"/>
                <a:gd name="T13" fmla="*/ 24 h 127"/>
                <a:gd name="T14" fmla="*/ 22 w 81"/>
                <a:gd name="T15" fmla="*/ 32 h 127"/>
                <a:gd name="T16" fmla="*/ 10 w 81"/>
                <a:gd name="T17" fmla="*/ 40 h 127"/>
                <a:gd name="T18" fmla="*/ 7 w 81"/>
                <a:gd name="T19" fmla="*/ 44 h 127"/>
                <a:gd name="T20" fmla="*/ 3 w 81"/>
                <a:gd name="T21" fmla="*/ 49 h 127"/>
                <a:gd name="T22" fmla="*/ 0 w 81"/>
                <a:gd name="T23" fmla="*/ 54 h 127"/>
                <a:gd name="T24" fmla="*/ 0 w 81"/>
                <a:gd name="T25" fmla="*/ 60 h 127"/>
                <a:gd name="T26" fmla="*/ 0 w 81"/>
                <a:gd name="T27" fmla="*/ 74 h 127"/>
                <a:gd name="T28" fmla="*/ 2 w 81"/>
                <a:gd name="T29" fmla="*/ 85 h 127"/>
                <a:gd name="T30" fmla="*/ 4 w 81"/>
                <a:gd name="T31" fmla="*/ 95 h 127"/>
                <a:gd name="T32" fmla="*/ 8 w 81"/>
                <a:gd name="T33" fmla="*/ 108 h 127"/>
                <a:gd name="T34" fmla="*/ 9 w 81"/>
                <a:gd name="T35" fmla="*/ 114 h 127"/>
                <a:gd name="T36" fmla="*/ 10 w 81"/>
                <a:gd name="T37" fmla="*/ 120 h 127"/>
                <a:gd name="T38" fmla="*/ 12 w 81"/>
                <a:gd name="T39" fmla="*/ 123 h 127"/>
                <a:gd name="T40" fmla="*/ 13 w 81"/>
                <a:gd name="T41" fmla="*/ 125 h 127"/>
                <a:gd name="T42" fmla="*/ 15 w 81"/>
                <a:gd name="T43" fmla="*/ 127 h 127"/>
                <a:gd name="T44" fmla="*/ 18 w 81"/>
                <a:gd name="T45" fmla="*/ 127 h 127"/>
                <a:gd name="T46" fmla="*/ 23 w 81"/>
                <a:gd name="T47" fmla="*/ 127 h 127"/>
                <a:gd name="T48" fmla="*/ 26 w 81"/>
                <a:gd name="T49" fmla="*/ 124 h 127"/>
                <a:gd name="T50" fmla="*/ 28 w 81"/>
                <a:gd name="T51" fmla="*/ 121 h 127"/>
                <a:gd name="T52" fmla="*/ 31 w 81"/>
                <a:gd name="T53" fmla="*/ 119 h 127"/>
                <a:gd name="T54" fmla="*/ 33 w 81"/>
                <a:gd name="T55" fmla="*/ 110 h 127"/>
                <a:gd name="T56" fmla="*/ 36 w 81"/>
                <a:gd name="T57" fmla="*/ 101 h 127"/>
                <a:gd name="T58" fmla="*/ 39 w 81"/>
                <a:gd name="T59" fmla="*/ 91 h 127"/>
                <a:gd name="T60" fmla="*/ 43 w 81"/>
                <a:gd name="T61" fmla="*/ 83 h 127"/>
                <a:gd name="T62" fmla="*/ 48 w 81"/>
                <a:gd name="T63" fmla="*/ 75 h 127"/>
                <a:gd name="T64" fmla="*/ 56 w 81"/>
                <a:gd name="T65" fmla="*/ 68 h 127"/>
                <a:gd name="T66" fmla="*/ 66 w 81"/>
                <a:gd name="T67" fmla="*/ 55 h 127"/>
                <a:gd name="T68" fmla="*/ 73 w 81"/>
                <a:gd name="T69" fmla="*/ 44 h 127"/>
                <a:gd name="T70" fmla="*/ 77 w 81"/>
                <a:gd name="T71" fmla="*/ 37 h 127"/>
                <a:gd name="T72" fmla="*/ 78 w 81"/>
                <a:gd name="T73" fmla="*/ 31 h 127"/>
                <a:gd name="T74" fmla="*/ 80 w 81"/>
                <a:gd name="T75" fmla="*/ 24 h 127"/>
                <a:gd name="T76" fmla="*/ 81 w 81"/>
                <a:gd name="T77" fmla="*/ 16 h 127"/>
                <a:gd name="T78" fmla="*/ 81 w 81"/>
                <a:gd name="T79" fmla="*/ 12 h 127"/>
                <a:gd name="T80" fmla="*/ 80 w 81"/>
                <a:gd name="T81" fmla="*/ 10 h 127"/>
                <a:gd name="T82" fmla="*/ 78 w 81"/>
                <a:gd name="T83" fmla="*/ 7 h 127"/>
                <a:gd name="T84" fmla="*/ 76 w 81"/>
                <a:gd name="T85" fmla="*/ 6 h 127"/>
                <a:gd name="T86" fmla="*/ 71 w 81"/>
                <a:gd name="T87" fmla="*/ 4 h 127"/>
                <a:gd name="T88" fmla="*/ 64 w 81"/>
                <a:gd name="T8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1" h="127">
                  <a:moveTo>
                    <a:pt x="64" y="0"/>
                  </a:moveTo>
                  <a:lnTo>
                    <a:pt x="59" y="1"/>
                  </a:lnTo>
                  <a:lnTo>
                    <a:pt x="54" y="2"/>
                  </a:lnTo>
                  <a:lnTo>
                    <a:pt x="51" y="5"/>
                  </a:lnTo>
                  <a:lnTo>
                    <a:pt x="46" y="9"/>
                  </a:lnTo>
                  <a:lnTo>
                    <a:pt x="39" y="15"/>
                  </a:lnTo>
                  <a:lnTo>
                    <a:pt x="32" y="24"/>
                  </a:lnTo>
                  <a:lnTo>
                    <a:pt x="22" y="32"/>
                  </a:lnTo>
                  <a:lnTo>
                    <a:pt x="10" y="40"/>
                  </a:lnTo>
                  <a:lnTo>
                    <a:pt x="7" y="44"/>
                  </a:lnTo>
                  <a:lnTo>
                    <a:pt x="3" y="49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74"/>
                  </a:lnTo>
                  <a:lnTo>
                    <a:pt x="2" y="85"/>
                  </a:lnTo>
                  <a:lnTo>
                    <a:pt x="4" y="95"/>
                  </a:lnTo>
                  <a:lnTo>
                    <a:pt x="8" y="108"/>
                  </a:lnTo>
                  <a:lnTo>
                    <a:pt x="9" y="114"/>
                  </a:lnTo>
                  <a:lnTo>
                    <a:pt x="10" y="120"/>
                  </a:lnTo>
                  <a:lnTo>
                    <a:pt x="12" y="123"/>
                  </a:lnTo>
                  <a:lnTo>
                    <a:pt x="13" y="125"/>
                  </a:lnTo>
                  <a:lnTo>
                    <a:pt x="15" y="127"/>
                  </a:lnTo>
                  <a:lnTo>
                    <a:pt x="18" y="127"/>
                  </a:lnTo>
                  <a:lnTo>
                    <a:pt x="23" y="127"/>
                  </a:lnTo>
                  <a:lnTo>
                    <a:pt x="26" y="124"/>
                  </a:lnTo>
                  <a:lnTo>
                    <a:pt x="28" y="121"/>
                  </a:lnTo>
                  <a:lnTo>
                    <a:pt x="31" y="119"/>
                  </a:lnTo>
                  <a:lnTo>
                    <a:pt x="33" y="110"/>
                  </a:lnTo>
                  <a:lnTo>
                    <a:pt x="36" y="101"/>
                  </a:lnTo>
                  <a:lnTo>
                    <a:pt x="39" y="91"/>
                  </a:lnTo>
                  <a:lnTo>
                    <a:pt x="43" y="83"/>
                  </a:lnTo>
                  <a:lnTo>
                    <a:pt x="48" y="75"/>
                  </a:lnTo>
                  <a:lnTo>
                    <a:pt x="56" y="68"/>
                  </a:lnTo>
                  <a:lnTo>
                    <a:pt x="66" y="55"/>
                  </a:lnTo>
                  <a:lnTo>
                    <a:pt x="73" y="44"/>
                  </a:lnTo>
                  <a:lnTo>
                    <a:pt x="77" y="37"/>
                  </a:lnTo>
                  <a:lnTo>
                    <a:pt x="78" y="31"/>
                  </a:lnTo>
                  <a:lnTo>
                    <a:pt x="80" y="24"/>
                  </a:lnTo>
                  <a:lnTo>
                    <a:pt x="81" y="16"/>
                  </a:lnTo>
                  <a:lnTo>
                    <a:pt x="81" y="12"/>
                  </a:lnTo>
                  <a:lnTo>
                    <a:pt x="80" y="10"/>
                  </a:lnTo>
                  <a:lnTo>
                    <a:pt x="78" y="7"/>
                  </a:lnTo>
                  <a:lnTo>
                    <a:pt x="76" y="6"/>
                  </a:lnTo>
                  <a:lnTo>
                    <a:pt x="71" y="4"/>
                  </a:lnTo>
                  <a:lnTo>
                    <a:pt x="64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20" name="Freeform 52"/>
            <p:cNvSpPr>
              <a:spLocks/>
            </p:cNvSpPr>
            <p:nvPr/>
          </p:nvSpPr>
          <p:spPr bwMode="auto">
            <a:xfrm>
              <a:off x="4281549" y="3197269"/>
              <a:ext cx="10869" cy="7904"/>
            </a:xfrm>
            <a:custGeom>
              <a:avLst/>
              <a:gdLst>
                <a:gd name="T0" fmla="*/ 0 w 41"/>
                <a:gd name="T1" fmla="*/ 18 h 33"/>
                <a:gd name="T2" fmla="*/ 0 w 41"/>
                <a:gd name="T3" fmla="*/ 21 h 33"/>
                <a:gd name="T4" fmla="*/ 1 w 41"/>
                <a:gd name="T5" fmla="*/ 24 h 33"/>
                <a:gd name="T6" fmla="*/ 4 w 41"/>
                <a:gd name="T7" fmla="*/ 26 h 33"/>
                <a:gd name="T8" fmla="*/ 6 w 41"/>
                <a:gd name="T9" fmla="*/ 29 h 33"/>
                <a:gd name="T10" fmla="*/ 12 w 41"/>
                <a:gd name="T11" fmla="*/ 31 h 33"/>
                <a:gd name="T12" fmla="*/ 20 w 41"/>
                <a:gd name="T13" fmla="*/ 33 h 33"/>
                <a:gd name="T14" fmla="*/ 24 w 41"/>
                <a:gd name="T15" fmla="*/ 31 h 33"/>
                <a:gd name="T16" fmla="*/ 29 w 41"/>
                <a:gd name="T17" fmla="*/ 30 h 33"/>
                <a:gd name="T18" fmla="*/ 31 w 41"/>
                <a:gd name="T19" fmla="*/ 28 h 33"/>
                <a:gd name="T20" fmla="*/ 35 w 41"/>
                <a:gd name="T21" fmla="*/ 25 h 33"/>
                <a:gd name="T22" fmla="*/ 37 w 41"/>
                <a:gd name="T23" fmla="*/ 21 h 33"/>
                <a:gd name="T24" fmla="*/ 39 w 41"/>
                <a:gd name="T25" fmla="*/ 18 h 33"/>
                <a:gd name="T26" fmla="*/ 40 w 41"/>
                <a:gd name="T27" fmla="*/ 12 h 33"/>
                <a:gd name="T28" fmla="*/ 41 w 41"/>
                <a:gd name="T29" fmla="*/ 9 h 33"/>
                <a:gd name="T30" fmla="*/ 40 w 41"/>
                <a:gd name="T31" fmla="*/ 5 h 33"/>
                <a:gd name="T32" fmla="*/ 37 w 41"/>
                <a:gd name="T33" fmla="*/ 2 h 33"/>
                <a:gd name="T34" fmla="*/ 34 w 41"/>
                <a:gd name="T35" fmla="*/ 1 h 33"/>
                <a:gd name="T36" fmla="*/ 30 w 41"/>
                <a:gd name="T37" fmla="*/ 0 h 33"/>
                <a:gd name="T38" fmla="*/ 25 w 41"/>
                <a:gd name="T39" fmla="*/ 0 h 33"/>
                <a:gd name="T40" fmla="*/ 20 w 41"/>
                <a:gd name="T41" fmla="*/ 0 h 33"/>
                <a:gd name="T42" fmla="*/ 15 w 41"/>
                <a:gd name="T43" fmla="*/ 1 h 33"/>
                <a:gd name="T44" fmla="*/ 10 w 41"/>
                <a:gd name="T45" fmla="*/ 2 h 33"/>
                <a:gd name="T46" fmla="*/ 6 w 41"/>
                <a:gd name="T47" fmla="*/ 5 h 33"/>
                <a:gd name="T48" fmla="*/ 2 w 41"/>
                <a:gd name="T49" fmla="*/ 9 h 33"/>
                <a:gd name="T50" fmla="*/ 1 w 41"/>
                <a:gd name="T51" fmla="*/ 12 h 33"/>
                <a:gd name="T52" fmla="*/ 0 w 41"/>
                <a:gd name="T5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" h="33">
                  <a:moveTo>
                    <a:pt x="0" y="18"/>
                  </a:moveTo>
                  <a:lnTo>
                    <a:pt x="0" y="21"/>
                  </a:lnTo>
                  <a:lnTo>
                    <a:pt x="1" y="24"/>
                  </a:lnTo>
                  <a:lnTo>
                    <a:pt x="4" y="26"/>
                  </a:lnTo>
                  <a:lnTo>
                    <a:pt x="6" y="29"/>
                  </a:lnTo>
                  <a:lnTo>
                    <a:pt x="12" y="31"/>
                  </a:lnTo>
                  <a:lnTo>
                    <a:pt x="20" y="33"/>
                  </a:lnTo>
                  <a:lnTo>
                    <a:pt x="24" y="31"/>
                  </a:lnTo>
                  <a:lnTo>
                    <a:pt x="29" y="30"/>
                  </a:lnTo>
                  <a:lnTo>
                    <a:pt x="31" y="28"/>
                  </a:lnTo>
                  <a:lnTo>
                    <a:pt x="35" y="25"/>
                  </a:lnTo>
                  <a:lnTo>
                    <a:pt x="37" y="21"/>
                  </a:lnTo>
                  <a:lnTo>
                    <a:pt x="39" y="18"/>
                  </a:lnTo>
                  <a:lnTo>
                    <a:pt x="40" y="12"/>
                  </a:lnTo>
                  <a:lnTo>
                    <a:pt x="41" y="9"/>
                  </a:lnTo>
                  <a:lnTo>
                    <a:pt x="40" y="5"/>
                  </a:lnTo>
                  <a:lnTo>
                    <a:pt x="37" y="2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5" y="1"/>
                  </a:lnTo>
                  <a:lnTo>
                    <a:pt x="10" y="2"/>
                  </a:lnTo>
                  <a:lnTo>
                    <a:pt x="6" y="5"/>
                  </a:lnTo>
                  <a:lnTo>
                    <a:pt x="2" y="9"/>
                  </a:lnTo>
                  <a:lnTo>
                    <a:pt x="1" y="12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21" name="Freeform 53"/>
            <p:cNvSpPr>
              <a:spLocks/>
            </p:cNvSpPr>
            <p:nvPr/>
          </p:nvSpPr>
          <p:spPr bwMode="auto">
            <a:xfrm>
              <a:off x="4220290" y="3201221"/>
              <a:ext cx="10869" cy="20749"/>
            </a:xfrm>
            <a:custGeom>
              <a:avLst/>
              <a:gdLst>
                <a:gd name="T0" fmla="*/ 35 w 43"/>
                <a:gd name="T1" fmla="*/ 9 h 83"/>
                <a:gd name="T2" fmla="*/ 25 w 43"/>
                <a:gd name="T3" fmla="*/ 4 h 83"/>
                <a:gd name="T4" fmla="*/ 14 w 43"/>
                <a:gd name="T5" fmla="*/ 0 h 83"/>
                <a:gd name="T6" fmla="*/ 0 w 43"/>
                <a:gd name="T7" fmla="*/ 0 h 83"/>
                <a:gd name="T8" fmla="*/ 0 w 43"/>
                <a:gd name="T9" fmla="*/ 44 h 83"/>
                <a:gd name="T10" fmla="*/ 1 w 43"/>
                <a:gd name="T11" fmla="*/ 57 h 83"/>
                <a:gd name="T12" fmla="*/ 4 w 43"/>
                <a:gd name="T13" fmla="*/ 69 h 83"/>
                <a:gd name="T14" fmla="*/ 5 w 43"/>
                <a:gd name="T15" fmla="*/ 74 h 83"/>
                <a:gd name="T16" fmla="*/ 6 w 43"/>
                <a:gd name="T17" fmla="*/ 78 h 83"/>
                <a:gd name="T18" fmla="*/ 8 w 43"/>
                <a:gd name="T19" fmla="*/ 81 h 83"/>
                <a:gd name="T20" fmla="*/ 9 w 43"/>
                <a:gd name="T21" fmla="*/ 82 h 83"/>
                <a:gd name="T22" fmla="*/ 11 w 43"/>
                <a:gd name="T23" fmla="*/ 83 h 83"/>
                <a:gd name="T24" fmla="*/ 13 w 43"/>
                <a:gd name="T25" fmla="*/ 83 h 83"/>
                <a:gd name="T26" fmla="*/ 16 w 43"/>
                <a:gd name="T27" fmla="*/ 83 h 83"/>
                <a:gd name="T28" fmla="*/ 20 w 43"/>
                <a:gd name="T29" fmla="*/ 82 h 83"/>
                <a:gd name="T30" fmla="*/ 21 w 43"/>
                <a:gd name="T31" fmla="*/ 79 h 83"/>
                <a:gd name="T32" fmla="*/ 24 w 43"/>
                <a:gd name="T33" fmla="*/ 76 h 83"/>
                <a:gd name="T34" fmla="*/ 26 w 43"/>
                <a:gd name="T35" fmla="*/ 68 h 83"/>
                <a:gd name="T36" fmla="*/ 29 w 43"/>
                <a:gd name="T37" fmla="*/ 60 h 83"/>
                <a:gd name="T38" fmla="*/ 34 w 43"/>
                <a:gd name="T39" fmla="*/ 53 h 83"/>
                <a:gd name="T40" fmla="*/ 38 w 43"/>
                <a:gd name="T41" fmla="*/ 47 h 83"/>
                <a:gd name="T42" fmla="*/ 41 w 43"/>
                <a:gd name="T43" fmla="*/ 40 h 83"/>
                <a:gd name="T44" fmla="*/ 43 w 43"/>
                <a:gd name="T45" fmla="*/ 32 h 83"/>
                <a:gd name="T46" fmla="*/ 41 w 43"/>
                <a:gd name="T47" fmla="*/ 27 h 83"/>
                <a:gd name="T48" fmla="*/ 40 w 43"/>
                <a:gd name="T49" fmla="*/ 20 h 83"/>
                <a:gd name="T50" fmla="*/ 39 w 43"/>
                <a:gd name="T51" fmla="*/ 14 h 83"/>
                <a:gd name="T52" fmla="*/ 35 w 43"/>
                <a:gd name="T53" fmla="*/ 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3" h="83">
                  <a:moveTo>
                    <a:pt x="35" y="9"/>
                  </a:moveTo>
                  <a:lnTo>
                    <a:pt x="25" y="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44"/>
                  </a:lnTo>
                  <a:lnTo>
                    <a:pt x="1" y="57"/>
                  </a:lnTo>
                  <a:lnTo>
                    <a:pt x="4" y="69"/>
                  </a:lnTo>
                  <a:lnTo>
                    <a:pt x="5" y="74"/>
                  </a:lnTo>
                  <a:lnTo>
                    <a:pt x="6" y="78"/>
                  </a:lnTo>
                  <a:lnTo>
                    <a:pt x="8" y="81"/>
                  </a:lnTo>
                  <a:lnTo>
                    <a:pt x="9" y="82"/>
                  </a:lnTo>
                  <a:lnTo>
                    <a:pt x="11" y="83"/>
                  </a:lnTo>
                  <a:lnTo>
                    <a:pt x="13" y="83"/>
                  </a:lnTo>
                  <a:lnTo>
                    <a:pt x="16" y="83"/>
                  </a:lnTo>
                  <a:lnTo>
                    <a:pt x="20" y="82"/>
                  </a:lnTo>
                  <a:lnTo>
                    <a:pt x="21" y="79"/>
                  </a:lnTo>
                  <a:lnTo>
                    <a:pt x="24" y="76"/>
                  </a:lnTo>
                  <a:lnTo>
                    <a:pt x="26" y="68"/>
                  </a:lnTo>
                  <a:lnTo>
                    <a:pt x="29" y="60"/>
                  </a:lnTo>
                  <a:lnTo>
                    <a:pt x="34" y="53"/>
                  </a:lnTo>
                  <a:lnTo>
                    <a:pt x="38" y="47"/>
                  </a:lnTo>
                  <a:lnTo>
                    <a:pt x="41" y="40"/>
                  </a:lnTo>
                  <a:lnTo>
                    <a:pt x="43" y="32"/>
                  </a:lnTo>
                  <a:lnTo>
                    <a:pt x="41" y="27"/>
                  </a:lnTo>
                  <a:lnTo>
                    <a:pt x="40" y="20"/>
                  </a:lnTo>
                  <a:lnTo>
                    <a:pt x="39" y="14"/>
                  </a:lnTo>
                  <a:lnTo>
                    <a:pt x="35" y="9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22" name="Freeform 55"/>
            <p:cNvSpPr>
              <a:spLocks/>
            </p:cNvSpPr>
            <p:nvPr/>
          </p:nvSpPr>
          <p:spPr bwMode="auto">
            <a:xfrm>
              <a:off x="4672816" y="3419580"/>
              <a:ext cx="20749" cy="12845"/>
            </a:xfrm>
            <a:custGeom>
              <a:avLst/>
              <a:gdLst>
                <a:gd name="T0" fmla="*/ 57 w 84"/>
                <a:gd name="T1" fmla="*/ 0 h 53"/>
                <a:gd name="T2" fmla="*/ 42 w 84"/>
                <a:gd name="T3" fmla="*/ 0 h 53"/>
                <a:gd name="T4" fmla="*/ 29 w 84"/>
                <a:gd name="T5" fmla="*/ 3 h 53"/>
                <a:gd name="T6" fmla="*/ 18 w 84"/>
                <a:gd name="T7" fmla="*/ 5 h 53"/>
                <a:gd name="T8" fmla="*/ 3 w 84"/>
                <a:gd name="T9" fmla="*/ 7 h 53"/>
                <a:gd name="T10" fmla="*/ 0 w 84"/>
                <a:gd name="T11" fmla="*/ 12 h 53"/>
                <a:gd name="T12" fmla="*/ 5 w 84"/>
                <a:gd name="T13" fmla="*/ 17 h 53"/>
                <a:gd name="T14" fmla="*/ 10 w 84"/>
                <a:gd name="T15" fmla="*/ 22 h 53"/>
                <a:gd name="T16" fmla="*/ 14 w 84"/>
                <a:gd name="T17" fmla="*/ 27 h 53"/>
                <a:gd name="T18" fmla="*/ 17 w 84"/>
                <a:gd name="T19" fmla="*/ 33 h 53"/>
                <a:gd name="T20" fmla="*/ 17 w 84"/>
                <a:gd name="T21" fmla="*/ 39 h 53"/>
                <a:gd name="T22" fmla="*/ 18 w 84"/>
                <a:gd name="T23" fmla="*/ 46 h 53"/>
                <a:gd name="T24" fmla="*/ 19 w 84"/>
                <a:gd name="T25" fmla="*/ 49 h 53"/>
                <a:gd name="T26" fmla="*/ 19 w 84"/>
                <a:gd name="T27" fmla="*/ 51 h 53"/>
                <a:gd name="T28" fmla="*/ 22 w 84"/>
                <a:gd name="T29" fmla="*/ 52 h 53"/>
                <a:gd name="T30" fmla="*/ 24 w 84"/>
                <a:gd name="T31" fmla="*/ 53 h 53"/>
                <a:gd name="T32" fmla="*/ 34 w 84"/>
                <a:gd name="T33" fmla="*/ 48 h 53"/>
                <a:gd name="T34" fmla="*/ 43 w 84"/>
                <a:gd name="T35" fmla="*/ 42 h 53"/>
                <a:gd name="T36" fmla="*/ 54 w 84"/>
                <a:gd name="T37" fmla="*/ 42 h 53"/>
                <a:gd name="T38" fmla="*/ 67 w 84"/>
                <a:gd name="T39" fmla="*/ 41 h 53"/>
                <a:gd name="T40" fmla="*/ 71 w 84"/>
                <a:gd name="T41" fmla="*/ 39 h 53"/>
                <a:gd name="T42" fmla="*/ 74 w 84"/>
                <a:gd name="T43" fmla="*/ 38 h 53"/>
                <a:gd name="T44" fmla="*/ 78 w 84"/>
                <a:gd name="T45" fmla="*/ 34 h 53"/>
                <a:gd name="T46" fmla="*/ 81 w 84"/>
                <a:gd name="T47" fmla="*/ 32 h 53"/>
                <a:gd name="T48" fmla="*/ 82 w 84"/>
                <a:gd name="T49" fmla="*/ 28 h 53"/>
                <a:gd name="T50" fmla="*/ 84 w 84"/>
                <a:gd name="T51" fmla="*/ 24 h 53"/>
                <a:gd name="T52" fmla="*/ 84 w 84"/>
                <a:gd name="T53" fmla="*/ 19 h 53"/>
                <a:gd name="T54" fmla="*/ 84 w 84"/>
                <a:gd name="T55" fmla="*/ 14 h 53"/>
                <a:gd name="T56" fmla="*/ 84 w 84"/>
                <a:gd name="T57" fmla="*/ 10 h 53"/>
                <a:gd name="T58" fmla="*/ 82 w 84"/>
                <a:gd name="T59" fmla="*/ 7 h 53"/>
                <a:gd name="T60" fmla="*/ 79 w 84"/>
                <a:gd name="T61" fmla="*/ 4 h 53"/>
                <a:gd name="T62" fmla="*/ 76 w 84"/>
                <a:gd name="T63" fmla="*/ 3 h 53"/>
                <a:gd name="T64" fmla="*/ 66 w 84"/>
                <a:gd name="T65" fmla="*/ 0 h 53"/>
                <a:gd name="T66" fmla="*/ 57 w 84"/>
                <a:gd name="T6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4" h="53">
                  <a:moveTo>
                    <a:pt x="57" y="0"/>
                  </a:moveTo>
                  <a:lnTo>
                    <a:pt x="42" y="0"/>
                  </a:lnTo>
                  <a:lnTo>
                    <a:pt x="29" y="3"/>
                  </a:lnTo>
                  <a:lnTo>
                    <a:pt x="18" y="5"/>
                  </a:lnTo>
                  <a:lnTo>
                    <a:pt x="3" y="7"/>
                  </a:lnTo>
                  <a:lnTo>
                    <a:pt x="0" y="12"/>
                  </a:lnTo>
                  <a:lnTo>
                    <a:pt x="5" y="17"/>
                  </a:lnTo>
                  <a:lnTo>
                    <a:pt x="10" y="22"/>
                  </a:lnTo>
                  <a:lnTo>
                    <a:pt x="14" y="27"/>
                  </a:lnTo>
                  <a:lnTo>
                    <a:pt x="17" y="33"/>
                  </a:lnTo>
                  <a:lnTo>
                    <a:pt x="17" y="39"/>
                  </a:lnTo>
                  <a:lnTo>
                    <a:pt x="18" y="46"/>
                  </a:lnTo>
                  <a:lnTo>
                    <a:pt x="19" y="49"/>
                  </a:lnTo>
                  <a:lnTo>
                    <a:pt x="19" y="51"/>
                  </a:lnTo>
                  <a:lnTo>
                    <a:pt x="22" y="52"/>
                  </a:lnTo>
                  <a:lnTo>
                    <a:pt x="24" y="53"/>
                  </a:lnTo>
                  <a:lnTo>
                    <a:pt x="34" y="48"/>
                  </a:lnTo>
                  <a:lnTo>
                    <a:pt x="43" y="42"/>
                  </a:lnTo>
                  <a:lnTo>
                    <a:pt x="54" y="42"/>
                  </a:lnTo>
                  <a:lnTo>
                    <a:pt x="67" y="41"/>
                  </a:lnTo>
                  <a:lnTo>
                    <a:pt x="71" y="39"/>
                  </a:lnTo>
                  <a:lnTo>
                    <a:pt x="74" y="38"/>
                  </a:lnTo>
                  <a:lnTo>
                    <a:pt x="78" y="34"/>
                  </a:lnTo>
                  <a:lnTo>
                    <a:pt x="81" y="32"/>
                  </a:lnTo>
                  <a:lnTo>
                    <a:pt x="82" y="28"/>
                  </a:lnTo>
                  <a:lnTo>
                    <a:pt x="84" y="24"/>
                  </a:lnTo>
                  <a:lnTo>
                    <a:pt x="84" y="19"/>
                  </a:lnTo>
                  <a:lnTo>
                    <a:pt x="84" y="14"/>
                  </a:lnTo>
                  <a:lnTo>
                    <a:pt x="84" y="10"/>
                  </a:lnTo>
                  <a:lnTo>
                    <a:pt x="82" y="7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66" y="0"/>
                  </a:lnTo>
                  <a:lnTo>
                    <a:pt x="57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23" name="Freeform 56"/>
            <p:cNvSpPr>
              <a:spLocks/>
            </p:cNvSpPr>
            <p:nvPr/>
          </p:nvSpPr>
          <p:spPr bwMode="auto">
            <a:xfrm>
              <a:off x="4612546" y="3334608"/>
              <a:ext cx="10869" cy="9880"/>
            </a:xfrm>
            <a:custGeom>
              <a:avLst/>
              <a:gdLst>
                <a:gd name="T0" fmla="*/ 0 w 42"/>
                <a:gd name="T1" fmla="*/ 27 h 41"/>
                <a:gd name="T2" fmla="*/ 1 w 42"/>
                <a:gd name="T3" fmla="*/ 32 h 41"/>
                <a:gd name="T4" fmla="*/ 3 w 42"/>
                <a:gd name="T5" fmla="*/ 36 h 41"/>
                <a:gd name="T6" fmla="*/ 7 w 42"/>
                <a:gd name="T7" fmla="*/ 40 h 41"/>
                <a:gd name="T8" fmla="*/ 12 w 42"/>
                <a:gd name="T9" fmla="*/ 41 h 41"/>
                <a:gd name="T10" fmla="*/ 18 w 42"/>
                <a:gd name="T11" fmla="*/ 40 h 41"/>
                <a:gd name="T12" fmla="*/ 23 w 42"/>
                <a:gd name="T13" fmla="*/ 39 h 41"/>
                <a:gd name="T14" fmla="*/ 29 w 42"/>
                <a:gd name="T15" fmla="*/ 35 h 41"/>
                <a:gd name="T16" fmla="*/ 34 w 42"/>
                <a:gd name="T17" fmla="*/ 31 h 41"/>
                <a:gd name="T18" fmla="*/ 37 w 42"/>
                <a:gd name="T19" fmla="*/ 27 h 41"/>
                <a:gd name="T20" fmla="*/ 40 w 42"/>
                <a:gd name="T21" fmla="*/ 22 h 41"/>
                <a:gd name="T22" fmla="*/ 41 w 42"/>
                <a:gd name="T23" fmla="*/ 16 h 41"/>
                <a:gd name="T24" fmla="*/ 42 w 42"/>
                <a:gd name="T25" fmla="*/ 10 h 41"/>
                <a:gd name="T26" fmla="*/ 41 w 42"/>
                <a:gd name="T27" fmla="*/ 6 h 41"/>
                <a:gd name="T28" fmla="*/ 40 w 42"/>
                <a:gd name="T29" fmla="*/ 4 h 41"/>
                <a:gd name="T30" fmla="*/ 39 w 42"/>
                <a:gd name="T31" fmla="*/ 1 h 41"/>
                <a:gd name="T32" fmla="*/ 36 w 42"/>
                <a:gd name="T33" fmla="*/ 0 h 41"/>
                <a:gd name="T34" fmla="*/ 29 w 42"/>
                <a:gd name="T35" fmla="*/ 0 h 41"/>
                <a:gd name="T36" fmla="*/ 21 w 42"/>
                <a:gd name="T37" fmla="*/ 4 h 41"/>
                <a:gd name="T38" fmla="*/ 13 w 42"/>
                <a:gd name="T39" fmla="*/ 7 h 41"/>
                <a:gd name="T40" fmla="*/ 6 w 42"/>
                <a:gd name="T41" fmla="*/ 14 h 41"/>
                <a:gd name="T42" fmla="*/ 3 w 42"/>
                <a:gd name="T43" fmla="*/ 17 h 41"/>
                <a:gd name="T44" fmla="*/ 2 w 42"/>
                <a:gd name="T45" fmla="*/ 21 h 41"/>
                <a:gd name="T46" fmla="*/ 1 w 42"/>
                <a:gd name="T47" fmla="*/ 24 h 41"/>
                <a:gd name="T48" fmla="*/ 0 w 42"/>
                <a:gd name="T49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41">
                  <a:moveTo>
                    <a:pt x="0" y="27"/>
                  </a:moveTo>
                  <a:lnTo>
                    <a:pt x="1" y="32"/>
                  </a:lnTo>
                  <a:lnTo>
                    <a:pt x="3" y="36"/>
                  </a:lnTo>
                  <a:lnTo>
                    <a:pt x="7" y="40"/>
                  </a:lnTo>
                  <a:lnTo>
                    <a:pt x="12" y="41"/>
                  </a:lnTo>
                  <a:lnTo>
                    <a:pt x="18" y="40"/>
                  </a:lnTo>
                  <a:lnTo>
                    <a:pt x="23" y="39"/>
                  </a:lnTo>
                  <a:lnTo>
                    <a:pt x="29" y="35"/>
                  </a:lnTo>
                  <a:lnTo>
                    <a:pt x="34" y="31"/>
                  </a:lnTo>
                  <a:lnTo>
                    <a:pt x="37" y="27"/>
                  </a:lnTo>
                  <a:lnTo>
                    <a:pt x="40" y="22"/>
                  </a:lnTo>
                  <a:lnTo>
                    <a:pt x="41" y="16"/>
                  </a:lnTo>
                  <a:lnTo>
                    <a:pt x="42" y="10"/>
                  </a:lnTo>
                  <a:lnTo>
                    <a:pt x="41" y="6"/>
                  </a:lnTo>
                  <a:lnTo>
                    <a:pt x="40" y="4"/>
                  </a:lnTo>
                  <a:lnTo>
                    <a:pt x="39" y="1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4"/>
                  </a:lnTo>
                  <a:lnTo>
                    <a:pt x="13" y="7"/>
                  </a:lnTo>
                  <a:lnTo>
                    <a:pt x="6" y="14"/>
                  </a:lnTo>
                  <a:lnTo>
                    <a:pt x="3" y="17"/>
                  </a:lnTo>
                  <a:lnTo>
                    <a:pt x="2" y="21"/>
                  </a:lnTo>
                  <a:lnTo>
                    <a:pt x="1" y="24"/>
                  </a:lnTo>
                  <a:lnTo>
                    <a:pt x="0" y="27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24" name="Freeform 57"/>
            <p:cNvSpPr>
              <a:spLocks/>
            </p:cNvSpPr>
            <p:nvPr/>
          </p:nvSpPr>
          <p:spPr bwMode="auto">
            <a:xfrm>
              <a:off x="4539430" y="3318799"/>
              <a:ext cx="47426" cy="31618"/>
            </a:xfrm>
            <a:custGeom>
              <a:avLst/>
              <a:gdLst>
                <a:gd name="T0" fmla="*/ 102 w 192"/>
                <a:gd name="T1" fmla="*/ 25 h 127"/>
                <a:gd name="T2" fmla="*/ 92 w 192"/>
                <a:gd name="T3" fmla="*/ 21 h 127"/>
                <a:gd name="T4" fmla="*/ 83 w 192"/>
                <a:gd name="T5" fmla="*/ 12 h 127"/>
                <a:gd name="T6" fmla="*/ 76 w 192"/>
                <a:gd name="T7" fmla="*/ 4 h 127"/>
                <a:gd name="T8" fmla="*/ 64 w 192"/>
                <a:gd name="T9" fmla="*/ 0 h 127"/>
                <a:gd name="T10" fmla="*/ 59 w 192"/>
                <a:gd name="T11" fmla="*/ 2 h 127"/>
                <a:gd name="T12" fmla="*/ 57 w 192"/>
                <a:gd name="T13" fmla="*/ 6 h 127"/>
                <a:gd name="T14" fmla="*/ 52 w 192"/>
                <a:gd name="T15" fmla="*/ 16 h 127"/>
                <a:gd name="T16" fmla="*/ 43 w 192"/>
                <a:gd name="T17" fmla="*/ 29 h 127"/>
                <a:gd name="T18" fmla="*/ 29 w 192"/>
                <a:gd name="T19" fmla="*/ 36 h 127"/>
                <a:gd name="T20" fmla="*/ 9 w 192"/>
                <a:gd name="T21" fmla="*/ 47 h 127"/>
                <a:gd name="T22" fmla="*/ 3 w 192"/>
                <a:gd name="T23" fmla="*/ 55 h 127"/>
                <a:gd name="T24" fmla="*/ 0 w 192"/>
                <a:gd name="T25" fmla="*/ 66 h 127"/>
                <a:gd name="T26" fmla="*/ 3 w 192"/>
                <a:gd name="T27" fmla="*/ 78 h 127"/>
                <a:gd name="T28" fmla="*/ 9 w 192"/>
                <a:gd name="T29" fmla="*/ 86 h 127"/>
                <a:gd name="T30" fmla="*/ 28 w 192"/>
                <a:gd name="T31" fmla="*/ 100 h 127"/>
                <a:gd name="T32" fmla="*/ 45 w 192"/>
                <a:gd name="T33" fmla="*/ 118 h 127"/>
                <a:gd name="T34" fmla="*/ 54 w 192"/>
                <a:gd name="T35" fmla="*/ 125 h 127"/>
                <a:gd name="T36" fmla="*/ 65 w 192"/>
                <a:gd name="T37" fmla="*/ 127 h 127"/>
                <a:gd name="T38" fmla="*/ 77 w 192"/>
                <a:gd name="T39" fmla="*/ 124 h 127"/>
                <a:gd name="T40" fmla="*/ 87 w 192"/>
                <a:gd name="T41" fmla="*/ 118 h 127"/>
                <a:gd name="T42" fmla="*/ 97 w 192"/>
                <a:gd name="T43" fmla="*/ 111 h 127"/>
                <a:gd name="T44" fmla="*/ 108 w 192"/>
                <a:gd name="T45" fmla="*/ 109 h 127"/>
                <a:gd name="T46" fmla="*/ 119 w 192"/>
                <a:gd name="T47" fmla="*/ 111 h 127"/>
                <a:gd name="T48" fmla="*/ 160 w 192"/>
                <a:gd name="T49" fmla="*/ 111 h 127"/>
                <a:gd name="T50" fmla="*/ 175 w 192"/>
                <a:gd name="T51" fmla="*/ 105 h 127"/>
                <a:gd name="T52" fmla="*/ 185 w 192"/>
                <a:gd name="T53" fmla="*/ 96 h 127"/>
                <a:gd name="T54" fmla="*/ 191 w 192"/>
                <a:gd name="T55" fmla="*/ 83 h 127"/>
                <a:gd name="T56" fmla="*/ 191 w 192"/>
                <a:gd name="T57" fmla="*/ 64 h 127"/>
                <a:gd name="T58" fmla="*/ 187 w 192"/>
                <a:gd name="T59" fmla="*/ 45 h 127"/>
                <a:gd name="T60" fmla="*/ 177 w 192"/>
                <a:gd name="T61" fmla="*/ 32 h 127"/>
                <a:gd name="T62" fmla="*/ 162 w 192"/>
                <a:gd name="T63" fmla="*/ 31 h 127"/>
                <a:gd name="T64" fmla="*/ 150 w 192"/>
                <a:gd name="T65" fmla="*/ 26 h 127"/>
                <a:gd name="T66" fmla="*/ 143 w 192"/>
                <a:gd name="T67" fmla="*/ 24 h 127"/>
                <a:gd name="T68" fmla="*/ 140 w 192"/>
                <a:gd name="T69" fmla="*/ 2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2" h="127">
                  <a:moveTo>
                    <a:pt x="138" y="25"/>
                  </a:moveTo>
                  <a:lnTo>
                    <a:pt x="102" y="25"/>
                  </a:lnTo>
                  <a:lnTo>
                    <a:pt x="97" y="25"/>
                  </a:lnTo>
                  <a:lnTo>
                    <a:pt x="92" y="21"/>
                  </a:lnTo>
                  <a:lnTo>
                    <a:pt x="87" y="17"/>
                  </a:lnTo>
                  <a:lnTo>
                    <a:pt x="83" y="12"/>
                  </a:lnTo>
                  <a:lnTo>
                    <a:pt x="79" y="9"/>
                  </a:lnTo>
                  <a:lnTo>
                    <a:pt x="76" y="4"/>
                  </a:lnTo>
                  <a:lnTo>
                    <a:pt x="70" y="1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59" y="2"/>
                  </a:lnTo>
                  <a:lnTo>
                    <a:pt x="58" y="4"/>
                  </a:lnTo>
                  <a:lnTo>
                    <a:pt x="57" y="6"/>
                  </a:lnTo>
                  <a:lnTo>
                    <a:pt x="54" y="11"/>
                  </a:lnTo>
                  <a:lnTo>
                    <a:pt x="52" y="16"/>
                  </a:lnTo>
                  <a:lnTo>
                    <a:pt x="48" y="22"/>
                  </a:lnTo>
                  <a:lnTo>
                    <a:pt x="43" y="29"/>
                  </a:lnTo>
                  <a:lnTo>
                    <a:pt x="37" y="32"/>
                  </a:lnTo>
                  <a:lnTo>
                    <a:pt x="29" y="36"/>
                  </a:lnTo>
                  <a:lnTo>
                    <a:pt x="18" y="41"/>
                  </a:lnTo>
                  <a:lnTo>
                    <a:pt x="9" y="47"/>
                  </a:lnTo>
                  <a:lnTo>
                    <a:pt x="5" y="51"/>
                  </a:lnTo>
                  <a:lnTo>
                    <a:pt x="3" y="55"/>
                  </a:lnTo>
                  <a:lnTo>
                    <a:pt x="1" y="60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3" y="78"/>
                  </a:lnTo>
                  <a:lnTo>
                    <a:pt x="5" y="81"/>
                  </a:lnTo>
                  <a:lnTo>
                    <a:pt x="9" y="86"/>
                  </a:lnTo>
                  <a:lnTo>
                    <a:pt x="18" y="93"/>
                  </a:lnTo>
                  <a:lnTo>
                    <a:pt x="28" y="100"/>
                  </a:lnTo>
                  <a:lnTo>
                    <a:pt x="37" y="110"/>
                  </a:lnTo>
                  <a:lnTo>
                    <a:pt x="45" y="118"/>
                  </a:lnTo>
                  <a:lnTo>
                    <a:pt x="49" y="122"/>
                  </a:lnTo>
                  <a:lnTo>
                    <a:pt x="54" y="125"/>
                  </a:lnTo>
                  <a:lnTo>
                    <a:pt x="59" y="127"/>
                  </a:lnTo>
                  <a:lnTo>
                    <a:pt x="65" y="127"/>
                  </a:lnTo>
                  <a:lnTo>
                    <a:pt x="72" y="127"/>
                  </a:lnTo>
                  <a:lnTo>
                    <a:pt x="77" y="124"/>
                  </a:lnTo>
                  <a:lnTo>
                    <a:pt x="82" y="122"/>
                  </a:lnTo>
                  <a:lnTo>
                    <a:pt x="87" y="118"/>
                  </a:lnTo>
                  <a:lnTo>
                    <a:pt x="92" y="114"/>
                  </a:lnTo>
                  <a:lnTo>
                    <a:pt x="97" y="111"/>
                  </a:lnTo>
                  <a:lnTo>
                    <a:pt x="102" y="109"/>
                  </a:lnTo>
                  <a:lnTo>
                    <a:pt x="108" y="109"/>
                  </a:lnTo>
                  <a:lnTo>
                    <a:pt x="114" y="110"/>
                  </a:lnTo>
                  <a:lnTo>
                    <a:pt x="119" y="111"/>
                  </a:lnTo>
                  <a:lnTo>
                    <a:pt x="152" y="111"/>
                  </a:lnTo>
                  <a:lnTo>
                    <a:pt x="160" y="111"/>
                  </a:lnTo>
                  <a:lnTo>
                    <a:pt x="167" y="109"/>
                  </a:lnTo>
                  <a:lnTo>
                    <a:pt x="175" y="105"/>
                  </a:lnTo>
                  <a:lnTo>
                    <a:pt x="180" y="101"/>
                  </a:lnTo>
                  <a:lnTo>
                    <a:pt x="185" y="96"/>
                  </a:lnTo>
                  <a:lnTo>
                    <a:pt x="188" y="90"/>
                  </a:lnTo>
                  <a:lnTo>
                    <a:pt x="191" y="83"/>
                  </a:lnTo>
                  <a:lnTo>
                    <a:pt x="192" y="75"/>
                  </a:lnTo>
                  <a:lnTo>
                    <a:pt x="191" y="64"/>
                  </a:lnTo>
                  <a:lnTo>
                    <a:pt x="190" y="54"/>
                  </a:lnTo>
                  <a:lnTo>
                    <a:pt x="187" y="45"/>
                  </a:lnTo>
                  <a:lnTo>
                    <a:pt x="186" y="34"/>
                  </a:lnTo>
                  <a:lnTo>
                    <a:pt x="177" y="32"/>
                  </a:lnTo>
                  <a:lnTo>
                    <a:pt x="170" y="32"/>
                  </a:lnTo>
                  <a:lnTo>
                    <a:pt x="162" y="31"/>
                  </a:lnTo>
                  <a:lnTo>
                    <a:pt x="153" y="27"/>
                  </a:lnTo>
                  <a:lnTo>
                    <a:pt x="150" y="26"/>
                  </a:lnTo>
                  <a:lnTo>
                    <a:pt x="145" y="24"/>
                  </a:lnTo>
                  <a:lnTo>
                    <a:pt x="143" y="24"/>
                  </a:lnTo>
                  <a:lnTo>
                    <a:pt x="141" y="24"/>
                  </a:lnTo>
                  <a:lnTo>
                    <a:pt x="140" y="24"/>
                  </a:lnTo>
                  <a:lnTo>
                    <a:pt x="138" y="25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25" name="Freeform 58"/>
            <p:cNvSpPr>
              <a:spLocks/>
            </p:cNvSpPr>
            <p:nvPr/>
          </p:nvSpPr>
          <p:spPr bwMode="auto">
            <a:xfrm>
              <a:off x="4541406" y="2967054"/>
              <a:ext cx="686694" cy="719299"/>
            </a:xfrm>
            <a:custGeom>
              <a:avLst/>
              <a:gdLst>
                <a:gd name="T0" fmla="*/ 158 w 2781"/>
                <a:gd name="T1" fmla="*/ 404 h 2913"/>
                <a:gd name="T2" fmla="*/ 192 w 2781"/>
                <a:gd name="T3" fmla="*/ 174 h 2913"/>
                <a:gd name="T4" fmla="*/ 338 w 2781"/>
                <a:gd name="T5" fmla="*/ 93 h 2913"/>
                <a:gd name="T6" fmla="*/ 476 w 2781"/>
                <a:gd name="T7" fmla="*/ 188 h 2913"/>
                <a:gd name="T8" fmla="*/ 478 w 2781"/>
                <a:gd name="T9" fmla="*/ 52 h 2913"/>
                <a:gd name="T10" fmla="*/ 542 w 2781"/>
                <a:gd name="T11" fmla="*/ 34 h 2913"/>
                <a:gd name="T12" fmla="*/ 677 w 2781"/>
                <a:gd name="T13" fmla="*/ 34 h 2913"/>
                <a:gd name="T14" fmla="*/ 864 w 2781"/>
                <a:gd name="T15" fmla="*/ 124 h 2913"/>
                <a:gd name="T16" fmla="*/ 1115 w 2781"/>
                <a:gd name="T17" fmla="*/ 238 h 2913"/>
                <a:gd name="T18" fmla="*/ 1269 w 2781"/>
                <a:gd name="T19" fmla="*/ 200 h 2913"/>
                <a:gd name="T20" fmla="*/ 1390 w 2781"/>
                <a:gd name="T21" fmla="*/ 123 h 2913"/>
                <a:gd name="T22" fmla="*/ 1490 w 2781"/>
                <a:gd name="T23" fmla="*/ 159 h 2913"/>
                <a:gd name="T24" fmla="*/ 1684 w 2781"/>
                <a:gd name="T25" fmla="*/ 47 h 2913"/>
                <a:gd name="T26" fmla="*/ 1812 w 2781"/>
                <a:gd name="T27" fmla="*/ 204 h 2913"/>
                <a:gd name="T28" fmla="*/ 1765 w 2781"/>
                <a:gd name="T29" fmla="*/ 298 h 2913"/>
                <a:gd name="T30" fmla="*/ 1865 w 2781"/>
                <a:gd name="T31" fmla="*/ 425 h 2913"/>
                <a:gd name="T32" fmla="*/ 1981 w 2781"/>
                <a:gd name="T33" fmla="*/ 471 h 2913"/>
                <a:gd name="T34" fmla="*/ 2008 w 2781"/>
                <a:gd name="T35" fmla="*/ 535 h 2913"/>
                <a:gd name="T36" fmla="*/ 1959 w 2781"/>
                <a:gd name="T37" fmla="*/ 643 h 2913"/>
                <a:gd name="T38" fmla="*/ 2081 w 2781"/>
                <a:gd name="T39" fmla="*/ 795 h 2913"/>
                <a:gd name="T40" fmla="*/ 2191 w 2781"/>
                <a:gd name="T41" fmla="*/ 780 h 2913"/>
                <a:gd name="T42" fmla="*/ 2368 w 2781"/>
                <a:gd name="T43" fmla="*/ 858 h 2913"/>
                <a:gd name="T44" fmla="*/ 2461 w 2781"/>
                <a:gd name="T45" fmla="*/ 872 h 2913"/>
                <a:gd name="T46" fmla="*/ 2327 w 2781"/>
                <a:gd name="T47" fmla="*/ 1129 h 2913"/>
                <a:gd name="T48" fmla="*/ 2212 w 2781"/>
                <a:gd name="T49" fmla="*/ 1213 h 2913"/>
                <a:gd name="T50" fmla="*/ 2219 w 2781"/>
                <a:gd name="T51" fmla="*/ 1440 h 2913"/>
                <a:gd name="T52" fmla="*/ 2340 w 2781"/>
                <a:gd name="T53" fmla="*/ 1577 h 2913"/>
                <a:gd name="T54" fmla="*/ 2386 w 2781"/>
                <a:gd name="T55" fmla="*/ 1706 h 2913"/>
                <a:gd name="T56" fmla="*/ 2444 w 2781"/>
                <a:gd name="T57" fmla="*/ 1914 h 2913"/>
                <a:gd name="T58" fmla="*/ 2568 w 2781"/>
                <a:gd name="T59" fmla="*/ 2040 h 2913"/>
                <a:gd name="T60" fmla="*/ 2670 w 2781"/>
                <a:gd name="T61" fmla="*/ 2217 h 2913"/>
                <a:gd name="T62" fmla="*/ 2719 w 2781"/>
                <a:gd name="T63" fmla="*/ 2401 h 2913"/>
                <a:gd name="T64" fmla="*/ 2591 w 2781"/>
                <a:gd name="T65" fmla="*/ 2643 h 2913"/>
                <a:gd name="T66" fmla="*/ 2535 w 2781"/>
                <a:gd name="T67" fmla="*/ 2756 h 2913"/>
                <a:gd name="T68" fmla="*/ 2377 w 2781"/>
                <a:gd name="T69" fmla="*/ 2751 h 2913"/>
                <a:gd name="T70" fmla="*/ 2223 w 2781"/>
                <a:gd name="T71" fmla="*/ 2906 h 2913"/>
                <a:gd name="T72" fmla="*/ 2112 w 2781"/>
                <a:gd name="T73" fmla="*/ 2832 h 2913"/>
                <a:gd name="T74" fmla="*/ 2037 w 2781"/>
                <a:gd name="T75" fmla="*/ 2838 h 2913"/>
                <a:gd name="T76" fmla="*/ 1966 w 2781"/>
                <a:gd name="T77" fmla="*/ 2685 h 2913"/>
                <a:gd name="T78" fmla="*/ 1826 w 2781"/>
                <a:gd name="T79" fmla="*/ 2561 h 2913"/>
                <a:gd name="T80" fmla="*/ 1713 w 2781"/>
                <a:gd name="T81" fmla="*/ 2552 h 2913"/>
                <a:gd name="T82" fmla="*/ 1588 w 2781"/>
                <a:gd name="T83" fmla="*/ 2483 h 2913"/>
                <a:gd name="T84" fmla="*/ 1530 w 2781"/>
                <a:gd name="T85" fmla="*/ 2411 h 2913"/>
                <a:gd name="T86" fmla="*/ 1607 w 2781"/>
                <a:gd name="T87" fmla="*/ 2237 h 2913"/>
                <a:gd name="T88" fmla="*/ 1607 w 2781"/>
                <a:gd name="T89" fmla="*/ 2108 h 2913"/>
                <a:gd name="T90" fmla="*/ 1530 w 2781"/>
                <a:gd name="T91" fmla="*/ 1952 h 2913"/>
                <a:gd name="T92" fmla="*/ 1413 w 2781"/>
                <a:gd name="T93" fmla="*/ 1687 h 2913"/>
                <a:gd name="T94" fmla="*/ 1256 w 2781"/>
                <a:gd name="T95" fmla="*/ 1695 h 2913"/>
                <a:gd name="T96" fmla="*/ 1127 w 2781"/>
                <a:gd name="T97" fmla="*/ 1702 h 2913"/>
                <a:gd name="T98" fmla="*/ 945 w 2781"/>
                <a:gd name="T99" fmla="*/ 1748 h 2913"/>
                <a:gd name="T100" fmla="*/ 756 w 2781"/>
                <a:gd name="T101" fmla="*/ 1845 h 2913"/>
                <a:gd name="T102" fmla="*/ 685 w 2781"/>
                <a:gd name="T103" fmla="*/ 1843 h 2913"/>
                <a:gd name="T104" fmla="*/ 808 w 2781"/>
                <a:gd name="T105" fmla="*/ 1706 h 2913"/>
                <a:gd name="T106" fmla="*/ 888 w 2781"/>
                <a:gd name="T107" fmla="*/ 1533 h 2913"/>
                <a:gd name="T108" fmla="*/ 756 w 2781"/>
                <a:gd name="T109" fmla="*/ 1468 h 2913"/>
                <a:gd name="T110" fmla="*/ 654 w 2781"/>
                <a:gd name="T111" fmla="*/ 1342 h 2913"/>
                <a:gd name="T112" fmla="*/ 521 w 2781"/>
                <a:gd name="T113" fmla="*/ 1374 h 2913"/>
                <a:gd name="T114" fmla="*/ 411 w 2781"/>
                <a:gd name="T115" fmla="*/ 1310 h 2913"/>
                <a:gd name="T116" fmla="*/ 333 w 2781"/>
                <a:gd name="T117" fmla="*/ 1381 h 2913"/>
                <a:gd name="T118" fmla="*/ 279 w 2781"/>
                <a:gd name="T119" fmla="*/ 1100 h 2913"/>
                <a:gd name="T120" fmla="*/ 220 w 2781"/>
                <a:gd name="T121" fmla="*/ 967 h 2913"/>
                <a:gd name="T122" fmla="*/ 127 w 2781"/>
                <a:gd name="T123" fmla="*/ 717 h 2913"/>
                <a:gd name="T124" fmla="*/ 5 w 2781"/>
                <a:gd name="T125" fmla="*/ 498 h 2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81" h="2913">
                  <a:moveTo>
                    <a:pt x="0" y="492"/>
                  </a:moveTo>
                  <a:lnTo>
                    <a:pt x="13" y="485"/>
                  </a:lnTo>
                  <a:lnTo>
                    <a:pt x="24" y="479"/>
                  </a:lnTo>
                  <a:lnTo>
                    <a:pt x="30" y="476"/>
                  </a:lnTo>
                  <a:lnTo>
                    <a:pt x="37" y="474"/>
                  </a:lnTo>
                  <a:lnTo>
                    <a:pt x="43" y="473"/>
                  </a:lnTo>
                  <a:lnTo>
                    <a:pt x="50" y="473"/>
                  </a:lnTo>
                  <a:lnTo>
                    <a:pt x="60" y="475"/>
                  </a:lnTo>
                  <a:lnTo>
                    <a:pt x="71" y="478"/>
                  </a:lnTo>
                  <a:lnTo>
                    <a:pt x="81" y="476"/>
                  </a:lnTo>
                  <a:lnTo>
                    <a:pt x="89" y="474"/>
                  </a:lnTo>
                  <a:lnTo>
                    <a:pt x="97" y="469"/>
                  </a:lnTo>
                  <a:lnTo>
                    <a:pt x="104" y="463"/>
                  </a:lnTo>
                  <a:lnTo>
                    <a:pt x="116" y="446"/>
                  </a:lnTo>
                  <a:lnTo>
                    <a:pt x="130" y="430"/>
                  </a:lnTo>
                  <a:lnTo>
                    <a:pt x="145" y="416"/>
                  </a:lnTo>
                  <a:lnTo>
                    <a:pt x="158" y="404"/>
                  </a:lnTo>
                  <a:lnTo>
                    <a:pt x="165" y="397"/>
                  </a:lnTo>
                  <a:lnTo>
                    <a:pt x="171" y="390"/>
                  </a:lnTo>
                  <a:lnTo>
                    <a:pt x="175" y="382"/>
                  </a:lnTo>
                  <a:lnTo>
                    <a:pt x="177" y="372"/>
                  </a:lnTo>
                  <a:lnTo>
                    <a:pt x="161" y="285"/>
                  </a:lnTo>
                  <a:lnTo>
                    <a:pt x="162" y="267"/>
                  </a:lnTo>
                  <a:lnTo>
                    <a:pt x="165" y="252"/>
                  </a:lnTo>
                  <a:lnTo>
                    <a:pt x="167" y="237"/>
                  </a:lnTo>
                  <a:lnTo>
                    <a:pt x="168" y="219"/>
                  </a:lnTo>
                  <a:lnTo>
                    <a:pt x="168" y="209"/>
                  </a:lnTo>
                  <a:lnTo>
                    <a:pt x="167" y="200"/>
                  </a:lnTo>
                  <a:lnTo>
                    <a:pt x="167" y="197"/>
                  </a:lnTo>
                  <a:lnTo>
                    <a:pt x="168" y="192"/>
                  </a:lnTo>
                  <a:lnTo>
                    <a:pt x="170" y="188"/>
                  </a:lnTo>
                  <a:lnTo>
                    <a:pt x="171" y="184"/>
                  </a:lnTo>
                  <a:lnTo>
                    <a:pt x="181" y="178"/>
                  </a:lnTo>
                  <a:lnTo>
                    <a:pt x="192" y="174"/>
                  </a:lnTo>
                  <a:lnTo>
                    <a:pt x="197" y="169"/>
                  </a:lnTo>
                  <a:lnTo>
                    <a:pt x="201" y="164"/>
                  </a:lnTo>
                  <a:lnTo>
                    <a:pt x="204" y="159"/>
                  </a:lnTo>
                  <a:lnTo>
                    <a:pt x="206" y="154"/>
                  </a:lnTo>
                  <a:lnTo>
                    <a:pt x="209" y="149"/>
                  </a:lnTo>
                  <a:lnTo>
                    <a:pt x="211" y="144"/>
                  </a:lnTo>
                  <a:lnTo>
                    <a:pt x="215" y="139"/>
                  </a:lnTo>
                  <a:lnTo>
                    <a:pt x="219" y="134"/>
                  </a:lnTo>
                  <a:lnTo>
                    <a:pt x="234" y="124"/>
                  </a:lnTo>
                  <a:lnTo>
                    <a:pt x="247" y="114"/>
                  </a:lnTo>
                  <a:lnTo>
                    <a:pt x="260" y="106"/>
                  </a:lnTo>
                  <a:lnTo>
                    <a:pt x="274" y="100"/>
                  </a:lnTo>
                  <a:lnTo>
                    <a:pt x="300" y="86"/>
                  </a:lnTo>
                  <a:lnTo>
                    <a:pt x="330" y="69"/>
                  </a:lnTo>
                  <a:lnTo>
                    <a:pt x="330" y="69"/>
                  </a:lnTo>
                  <a:lnTo>
                    <a:pt x="334" y="80"/>
                  </a:lnTo>
                  <a:lnTo>
                    <a:pt x="338" y="93"/>
                  </a:lnTo>
                  <a:lnTo>
                    <a:pt x="342" y="103"/>
                  </a:lnTo>
                  <a:lnTo>
                    <a:pt x="347" y="113"/>
                  </a:lnTo>
                  <a:lnTo>
                    <a:pt x="358" y="133"/>
                  </a:lnTo>
                  <a:lnTo>
                    <a:pt x="373" y="153"/>
                  </a:lnTo>
                  <a:lnTo>
                    <a:pt x="377" y="162"/>
                  </a:lnTo>
                  <a:lnTo>
                    <a:pt x="381" y="170"/>
                  </a:lnTo>
                  <a:lnTo>
                    <a:pt x="382" y="174"/>
                  </a:lnTo>
                  <a:lnTo>
                    <a:pt x="384" y="178"/>
                  </a:lnTo>
                  <a:lnTo>
                    <a:pt x="387" y="182"/>
                  </a:lnTo>
                  <a:lnTo>
                    <a:pt x="391" y="184"/>
                  </a:lnTo>
                  <a:lnTo>
                    <a:pt x="401" y="189"/>
                  </a:lnTo>
                  <a:lnTo>
                    <a:pt x="409" y="193"/>
                  </a:lnTo>
                  <a:lnTo>
                    <a:pt x="419" y="194"/>
                  </a:lnTo>
                  <a:lnTo>
                    <a:pt x="428" y="195"/>
                  </a:lnTo>
                  <a:lnTo>
                    <a:pt x="448" y="195"/>
                  </a:lnTo>
                  <a:lnTo>
                    <a:pt x="471" y="198"/>
                  </a:lnTo>
                  <a:lnTo>
                    <a:pt x="476" y="188"/>
                  </a:lnTo>
                  <a:lnTo>
                    <a:pt x="478" y="177"/>
                  </a:lnTo>
                  <a:lnTo>
                    <a:pt x="477" y="163"/>
                  </a:lnTo>
                  <a:lnTo>
                    <a:pt x="475" y="150"/>
                  </a:lnTo>
                  <a:lnTo>
                    <a:pt x="470" y="140"/>
                  </a:lnTo>
                  <a:lnTo>
                    <a:pt x="465" y="129"/>
                  </a:lnTo>
                  <a:lnTo>
                    <a:pt x="460" y="118"/>
                  </a:lnTo>
                  <a:lnTo>
                    <a:pt x="456" y="108"/>
                  </a:lnTo>
                  <a:lnTo>
                    <a:pt x="453" y="95"/>
                  </a:lnTo>
                  <a:lnTo>
                    <a:pt x="452" y="81"/>
                  </a:lnTo>
                  <a:lnTo>
                    <a:pt x="453" y="76"/>
                  </a:lnTo>
                  <a:lnTo>
                    <a:pt x="456" y="72"/>
                  </a:lnTo>
                  <a:lnTo>
                    <a:pt x="460" y="69"/>
                  </a:lnTo>
                  <a:lnTo>
                    <a:pt x="463" y="66"/>
                  </a:lnTo>
                  <a:lnTo>
                    <a:pt x="468" y="64"/>
                  </a:lnTo>
                  <a:lnTo>
                    <a:pt x="472" y="61"/>
                  </a:lnTo>
                  <a:lnTo>
                    <a:pt x="476" y="57"/>
                  </a:lnTo>
                  <a:lnTo>
                    <a:pt x="478" y="52"/>
                  </a:lnTo>
                  <a:lnTo>
                    <a:pt x="483" y="35"/>
                  </a:lnTo>
                  <a:lnTo>
                    <a:pt x="488" y="17"/>
                  </a:lnTo>
                  <a:lnTo>
                    <a:pt x="492" y="10"/>
                  </a:lnTo>
                  <a:lnTo>
                    <a:pt x="497" y="5"/>
                  </a:lnTo>
                  <a:lnTo>
                    <a:pt x="501" y="2"/>
                  </a:lnTo>
                  <a:lnTo>
                    <a:pt x="505" y="1"/>
                  </a:lnTo>
                  <a:lnTo>
                    <a:pt x="509" y="0"/>
                  </a:lnTo>
                  <a:lnTo>
                    <a:pt x="512" y="0"/>
                  </a:lnTo>
                  <a:lnTo>
                    <a:pt x="516" y="0"/>
                  </a:lnTo>
                  <a:lnTo>
                    <a:pt x="520" y="1"/>
                  </a:lnTo>
                  <a:lnTo>
                    <a:pt x="522" y="2"/>
                  </a:lnTo>
                  <a:lnTo>
                    <a:pt x="525" y="5"/>
                  </a:lnTo>
                  <a:lnTo>
                    <a:pt x="529" y="11"/>
                  </a:lnTo>
                  <a:lnTo>
                    <a:pt x="532" y="18"/>
                  </a:lnTo>
                  <a:lnTo>
                    <a:pt x="536" y="25"/>
                  </a:lnTo>
                  <a:lnTo>
                    <a:pt x="540" y="31"/>
                  </a:lnTo>
                  <a:lnTo>
                    <a:pt x="542" y="34"/>
                  </a:lnTo>
                  <a:lnTo>
                    <a:pt x="545" y="35"/>
                  </a:lnTo>
                  <a:lnTo>
                    <a:pt x="549" y="36"/>
                  </a:lnTo>
                  <a:lnTo>
                    <a:pt x="552" y="36"/>
                  </a:lnTo>
                  <a:lnTo>
                    <a:pt x="562" y="35"/>
                  </a:lnTo>
                  <a:lnTo>
                    <a:pt x="571" y="32"/>
                  </a:lnTo>
                  <a:lnTo>
                    <a:pt x="579" y="29"/>
                  </a:lnTo>
                  <a:lnTo>
                    <a:pt x="586" y="25"/>
                  </a:lnTo>
                  <a:lnTo>
                    <a:pt x="594" y="20"/>
                  </a:lnTo>
                  <a:lnTo>
                    <a:pt x="603" y="16"/>
                  </a:lnTo>
                  <a:lnTo>
                    <a:pt x="611" y="13"/>
                  </a:lnTo>
                  <a:lnTo>
                    <a:pt x="621" y="12"/>
                  </a:lnTo>
                  <a:lnTo>
                    <a:pt x="629" y="13"/>
                  </a:lnTo>
                  <a:lnTo>
                    <a:pt x="637" y="15"/>
                  </a:lnTo>
                  <a:lnTo>
                    <a:pt x="643" y="17"/>
                  </a:lnTo>
                  <a:lnTo>
                    <a:pt x="650" y="20"/>
                  </a:lnTo>
                  <a:lnTo>
                    <a:pt x="663" y="26"/>
                  </a:lnTo>
                  <a:lnTo>
                    <a:pt x="677" y="34"/>
                  </a:lnTo>
                  <a:lnTo>
                    <a:pt x="693" y="37"/>
                  </a:lnTo>
                  <a:lnTo>
                    <a:pt x="711" y="39"/>
                  </a:lnTo>
                  <a:lnTo>
                    <a:pt x="716" y="41"/>
                  </a:lnTo>
                  <a:lnTo>
                    <a:pt x="719" y="44"/>
                  </a:lnTo>
                  <a:lnTo>
                    <a:pt x="722" y="47"/>
                  </a:lnTo>
                  <a:lnTo>
                    <a:pt x="724" y="51"/>
                  </a:lnTo>
                  <a:lnTo>
                    <a:pt x="729" y="61"/>
                  </a:lnTo>
                  <a:lnTo>
                    <a:pt x="734" y="71"/>
                  </a:lnTo>
                  <a:lnTo>
                    <a:pt x="739" y="76"/>
                  </a:lnTo>
                  <a:lnTo>
                    <a:pt x="744" y="81"/>
                  </a:lnTo>
                  <a:lnTo>
                    <a:pt x="751" y="86"/>
                  </a:lnTo>
                  <a:lnTo>
                    <a:pt x="756" y="89"/>
                  </a:lnTo>
                  <a:lnTo>
                    <a:pt x="767" y="95"/>
                  </a:lnTo>
                  <a:lnTo>
                    <a:pt x="780" y="99"/>
                  </a:lnTo>
                  <a:lnTo>
                    <a:pt x="806" y="105"/>
                  </a:lnTo>
                  <a:lnTo>
                    <a:pt x="835" y="113"/>
                  </a:lnTo>
                  <a:lnTo>
                    <a:pt x="864" y="124"/>
                  </a:lnTo>
                  <a:lnTo>
                    <a:pt x="890" y="135"/>
                  </a:lnTo>
                  <a:lnTo>
                    <a:pt x="915" y="146"/>
                  </a:lnTo>
                  <a:lnTo>
                    <a:pt x="944" y="158"/>
                  </a:lnTo>
                  <a:lnTo>
                    <a:pt x="950" y="162"/>
                  </a:lnTo>
                  <a:lnTo>
                    <a:pt x="957" y="165"/>
                  </a:lnTo>
                  <a:lnTo>
                    <a:pt x="962" y="169"/>
                  </a:lnTo>
                  <a:lnTo>
                    <a:pt x="967" y="174"/>
                  </a:lnTo>
                  <a:lnTo>
                    <a:pt x="974" y="184"/>
                  </a:lnTo>
                  <a:lnTo>
                    <a:pt x="983" y="195"/>
                  </a:lnTo>
                  <a:lnTo>
                    <a:pt x="990" y="205"/>
                  </a:lnTo>
                  <a:lnTo>
                    <a:pt x="999" y="213"/>
                  </a:lnTo>
                  <a:lnTo>
                    <a:pt x="1004" y="217"/>
                  </a:lnTo>
                  <a:lnTo>
                    <a:pt x="1011" y="219"/>
                  </a:lnTo>
                  <a:lnTo>
                    <a:pt x="1017" y="221"/>
                  </a:lnTo>
                  <a:lnTo>
                    <a:pt x="1023" y="222"/>
                  </a:lnTo>
                  <a:lnTo>
                    <a:pt x="1100" y="222"/>
                  </a:lnTo>
                  <a:lnTo>
                    <a:pt x="1115" y="238"/>
                  </a:lnTo>
                  <a:lnTo>
                    <a:pt x="1128" y="253"/>
                  </a:lnTo>
                  <a:lnTo>
                    <a:pt x="1135" y="259"/>
                  </a:lnTo>
                  <a:lnTo>
                    <a:pt x="1144" y="264"/>
                  </a:lnTo>
                  <a:lnTo>
                    <a:pt x="1152" y="268"/>
                  </a:lnTo>
                  <a:lnTo>
                    <a:pt x="1164" y="269"/>
                  </a:lnTo>
                  <a:lnTo>
                    <a:pt x="1171" y="268"/>
                  </a:lnTo>
                  <a:lnTo>
                    <a:pt x="1180" y="266"/>
                  </a:lnTo>
                  <a:lnTo>
                    <a:pt x="1186" y="263"/>
                  </a:lnTo>
                  <a:lnTo>
                    <a:pt x="1194" y="258"/>
                  </a:lnTo>
                  <a:lnTo>
                    <a:pt x="1205" y="247"/>
                  </a:lnTo>
                  <a:lnTo>
                    <a:pt x="1216" y="234"/>
                  </a:lnTo>
                  <a:lnTo>
                    <a:pt x="1226" y="222"/>
                  </a:lnTo>
                  <a:lnTo>
                    <a:pt x="1239" y="210"/>
                  </a:lnTo>
                  <a:lnTo>
                    <a:pt x="1245" y="207"/>
                  </a:lnTo>
                  <a:lnTo>
                    <a:pt x="1253" y="203"/>
                  </a:lnTo>
                  <a:lnTo>
                    <a:pt x="1260" y="200"/>
                  </a:lnTo>
                  <a:lnTo>
                    <a:pt x="1269" y="200"/>
                  </a:lnTo>
                  <a:lnTo>
                    <a:pt x="1279" y="200"/>
                  </a:lnTo>
                  <a:lnTo>
                    <a:pt x="1288" y="203"/>
                  </a:lnTo>
                  <a:lnTo>
                    <a:pt x="1295" y="205"/>
                  </a:lnTo>
                  <a:lnTo>
                    <a:pt x="1303" y="208"/>
                  </a:lnTo>
                  <a:lnTo>
                    <a:pt x="1312" y="212"/>
                  </a:lnTo>
                  <a:lnTo>
                    <a:pt x="1319" y="214"/>
                  </a:lnTo>
                  <a:lnTo>
                    <a:pt x="1328" y="215"/>
                  </a:lnTo>
                  <a:lnTo>
                    <a:pt x="1338" y="217"/>
                  </a:lnTo>
                  <a:lnTo>
                    <a:pt x="1364" y="217"/>
                  </a:lnTo>
                  <a:lnTo>
                    <a:pt x="1366" y="199"/>
                  </a:lnTo>
                  <a:lnTo>
                    <a:pt x="1367" y="182"/>
                  </a:lnTo>
                  <a:lnTo>
                    <a:pt x="1371" y="164"/>
                  </a:lnTo>
                  <a:lnTo>
                    <a:pt x="1374" y="148"/>
                  </a:lnTo>
                  <a:lnTo>
                    <a:pt x="1378" y="140"/>
                  </a:lnTo>
                  <a:lnTo>
                    <a:pt x="1381" y="134"/>
                  </a:lnTo>
                  <a:lnTo>
                    <a:pt x="1386" y="128"/>
                  </a:lnTo>
                  <a:lnTo>
                    <a:pt x="1390" y="123"/>
                  </a:lnTo>
                  <a:lnTo>
                    <a:pt x="1396" y="119"/>
                  </a:lnTo>
                  <a:lnTo>
                    <a:pt x="1402" y="115"/>
                  </a:lnTo>
                  <a:lnTo>
                    <a:pt x="1408" y="114"/>
                  </a:lnTo>
                  <a:lnTo>
                    <a:pt x="1417" y="113"/>
                  </a:lnTo>
                  <a:lnTo>
                    <a:pt x="1422" y="114"/>
                  </a:lnTo>
                  <a:lnTo>
                    <a:pt x="1427" y="115"/>
                  </a:lnTo>
                  <a:lnTo>
                    <a:pt x="1432" y="118"/>
                  </a:lnTo>
                  <a:lnTo>
                    <a:pt x="1436" y="120"/>
                  </a:lnTo>
                  <a:lnTo>
                    <a:pt x="1442" y="128"/>
                  </a:lnTo>
                  <a:lnTo>
                    <a:pt x="1449" y="136"/>
                  </a:lnTo>
                  <a:lnTo>
                    <a:pt x="1455" y="145"/>
                  </a:lnTo>
                  <a:lnTo>
                    <a:pt x="1461" y="153"/>
                  </a:lnTo>
                  <a:lnTo>
                    <a:pt x="1466" y="157"/>
                  </a:lnTo>
                  <a:lnTo>
                    <a:pt x="1470" y="159"/>
                  </a:lnTo>
                  <a:lnTo>
                    <a:pt x="1475" y="160"/>
                  </a:lnTo>
                  <a:lnTo>
                    <a:pt x="1480" y="160"/>
                  </a:lnTo>
                  <a:lnTo>
                    <a:pt x="1490" y="159"/>
                  </a:lnTo>
                  <a:lnTo>
                    <a:pt x="1497" y="157"/>
                  </a:lnTo>
                  <a:lnTo>
                    <a:pt x="1504" y="153"/>
                  </a:lnTo>
                  <a:lnTo>
                    <a:pt x="1510" y="148"/>
                  </a:lnTo>
                  <a:lnTo>
                    <a:pt x="1516" y="141"/>
                  </a:lnTo>
                  <a:lnTo>
                    <a:pt x="1523" y="135"/>
                  </a:lnTo>
                  <a:lnTo>
                    <a:pt x="1530" y="130"/>
                  </a:lnTo>
                  <a:lnTo>
                    <a:pt x="1539" y="126"/>
                  </a:lnTo>
                  <a:lnTo>
                    <a:pt x="1553" y="121"/>
                  </a:lnTo>
                  <a:lnTo>
                    <a:pt x="1566" y="120"/>
                  </a:lnTo>
                  <a:lnTo>
                    <a:pt x="1579" y="119"/>
                  </a:lnTo>
                  <a:lnTo>
                    <a:pt x="1594" y="115"/>
                  </a:lnTo>
                  <a:lnTo>
                    <a:pt x="1609" y="110"/>
                  </a:lnTo>
                  <a:lnTo>
                    <a:pt x="1620" y="104"/>
                  </a:lnTo>
                  <a:lnTo>
                    <a:pt x="1632" y="95"/>
                  </a:lnTo>
                  <a:lnTo>
                    <a:pt x="1642" y="86"/>
                  </a:lnTo>
                  <a:lnTo>
                    <a:pt x="1661" y="67"/>
                  </a:lnTo>
                  <a:lnTo>
                    <a:pt x="1684" y="47"/>
                  </a:lnTo>
                  <a:lnTo>
                    <a:pt x="1684" y="47"/>
                  </a:lnTo>
                  <a:lnTo>
                    <a:pt x="1694" y="71"/>
                  </a:lnTo>
                  <a:lnTo>
                    <a:pt x="1706" y="94"/>
                  </a:lnTo>
                  <a:lnTo>
                    <a:pt x="1712" y="103"/>
                  </a:lnTo>
                  <a:lnTo>
                    <a:pt x="1721" y="111"/>
                  </a:lnTo>
                  <a:lnTo>
                    <a:pt x="1731" y="119"/>
                  </a:lnTo>
                  <a:lnTo>
                    <a:pt x="1742" y="126"/>
                  </a:lnTo>
                  <a:lnTo>
                    <a:pt x="1766" y="136"/>
                  </a:lnTo>
                  <a:lnTo>
                    <a:pt x="1787" y="146"/>
                  </a:lnTo>
                  <a:lnTo>
                    <a:pt x="1797" y="153"/>
                  </a:lnTo>
                  <a:lnTo>
                    <a:pt x="1805" y="160"/>
                  </a:lnTo>
                  <a:lnTo>
                    <a:pt x="1807" y="165"/>
                  </a:lnTo>
                  <a:lnTo>
                    <a:pt x="1809" y="170"/>
                  </a:lnTo>
                  <a:lnTo>
                    <a:pt x="1810" y="175"/>
                  </a:lnTo>
                  <a:lnTo>
                    <a:pt x="1811" y="182"/>
                  </a:lnTo>
                  <a:lnTo>
                    <a:pt x="1811" y="193"/>
                  </a:lnTo>
                  <a:lnTo>
                    <a:pt x="1812" y="204"/>
                  </a:lnTo>
                  <a:lnTo>
                    <a:pt x="1812" y="209"/>
                  </a:lnTo>
                  <a:lnTo>
                    <a:pt x="1812" y="214"/>
                  </a:lnTo>
                  <a:lnTo>
                    <a:pt x="1811" y="219"/>
                  </a:lnTo>
                  <a:lnTo>
                    <a:pt x="1809" y="224"/>
                  </a:lnTo>
                  <a:lnTo>
                    <a:pt x="1802" y="232"/>
                  </a:lnTo>
                  <a:lnTo>
                    <a:pt x="1795" y="238"/>
                  </a:lnTo>
                  <a:lnTo>
                    <a:pt x="1787" y="243"/>
                  </a:lnTo>
                  <a:lnTo>
                    <a:pt x="1780" y="248"/>
                  </a:lnTo>
                  <a:lnTo>
                    <a:pt x="1772" y="253"/>
                  </a:lnTo>
                  <a:lnTo>
                    <a:pt x="1766" y="259"/>
                  </a:lnTo>
                  <a:lnTo>
                    <a:pt x="1764" y="263"/>
                  </a:lnTo>
                  <a:lnTo>
                    <a:pt x="1762" y="267"/>
                  </a:lnTo>
                  <a:lnTo>
                    <a:pt x="1761" y="271"/>
                  </a:lnTo>
                  <a:lnTo>
                    <a:pt x="1761" y="276"/>
                  </a:lnTo>
                  <a:lnTo>
                    <a:pt x="1761" y="283"/>
                  </a:lnTo>
                  <a:lnTo>
                    <a:pt x="1762" y="291"/>
                  </a:lnTo>
                  <a:lnTo>
                    <a:pt x="1765" y="298"/>
                  </a:lnTo>
                  <a:lnTo>
                    <a:pt x="1767" y="305"/>
                  </a:lnTo>
                  <a:lnTo>
                    <a:pt x="1771" y="310"/>
                  </a:lnTo>
                  <a:lnTo>
                    <a:pt x="1775" y="315"/>
                  </a:lnTo>
                  <a:lnTo>
                    <a:pt x="1780" y="320"/>
                  </a:lnTo>
                  <a:lnTo>
                    <a:pt x="1785" y="325"/>
                  </a:lnTo>
                  <a:lnTo>
                    <a:pt x="1810" y="342"/>
                  </a:lnTo>
                  <a:lnTo>
                    <a:pt x="1838" y="359"/>
                  </a:lnTo>
                  <a:lnTo>
                    <a:pt x="1841" y="362"/>
                  </a:lnTo>
                  <a:lnTo>
                    <a:pt x="1844" y="366"/>
                  </a:lnTo>
                  <a:lnTo>
                    <a:pt x="1846" y="370"/>
                  </a:lnTo>
                  <a:lnTo>
                    <a:pt x="1848" y="375"/>
                  </a:lnTo>
                  <a:lnTo>
                    <a:pt x="1849" y="385"/>
                  </a:lnTo>
                  <a:lnTo>
                    <a:pt x="1850" y="396"/>
                  </a:lnTo>
                  <a:lnTo>
                    <a:pt x="1853" y="404"/>
                  </a:lnTo>
                  <a:lnTo>
                    <a:pt x="1856" y="411"/>
                  </a:lnTo>
                  <a:lnTo>
                    <a:pt x="1860" y="419"/>
                  </a:lnTo>
                  <a:lnTo>
                    <a:pt x="1865" y="425"/>
                  </a:lnTo>
                  <a:lnTo>
                    <a:pt x="1871" y="430"/>
                  </a:lnTo>
                  <a:lnTo>
                    <a:pt x="1878" y="435"/>
                  </a:lnTo>
                  <a:lnTo>
                    <a:pt x="1885" y="438"/>
                  </a:lnTo>
                  <a:lnTo>
                    <a:pt x="1894" y="438"/>
                  </a:lnTo>
                  <a:lnTo>
                    <a:pt x="1910" y="436"/>
                  </a:lnTo>
                  <a:lnTo>
                    <a:pt x="1927" y="435"/>
                  </a:lnTo>
                  <a:lnTo>
                    <a:pt x="1932" y="436"/>
                  </a:lnTo>
                  <a:lnTo>
                    <a:pt x="1937" y="438"/>
                  </a:lnTo>
                  <a:lnTo>
                    <a:pt x="1940" y="439"/>
                  </a:lnTo>
                  <a:lnTo>
                    <a:pt x="1944" y="441"/>
                  </a:lnTo>
                  <a:lnTo>
                    <a:pt x="1951" y="448"/>
                  </a:lnTo>
                  <a:lnTo>
                    <a:pt x="1957" y="454"/>
                  </a:lnTo>
                  <a:lnTo>
                    <a:pt x="1962" y="460"/>
                  </a:lnTo>
                  <a:lnTo>
                    <a:pt x="1968" y="466"/>
                  </a:lnTo>
                  <a:lnTo>
                    <a:pt x="1972" y="469"/>
                  </a:lnTo>
                  <a:lnTo>
                    <a:pt x="1976" y="470"/>
                  </a:lnTo>
                  <a:lnTo>
                    <a:pt x="1981" y="471"/>
                  </a:lnTo>
                  <a:lnTo>
                    <a:pt x="1986" y="473"/>
                  </a:lnTo>
                  <a:lnTo>
                    <a:pt x="2006" y="474"/>
                  </a:lnTo>
                  <a:lnTo>
                    <a:pt x="2026" y="476"/>
                  </a:lnTo>
                  <a:lnTo>
                    <a:pt x="2033" y="479"/>
                  </a:lnTo>
                  <a:lnTo>
                    <a:pt x="2041" y="484"/>
                  </a:lnTo>
                  <a:lnTo>
                    <a:pt x="2043" y="487"/>
                  </a:lnTo>
                  <a:lnTo>
                    <a:pt x="2045" y="490"/>
                  </a:lnTo>
                  <a:lnTo>
                    <a:pt x="2046" y="494"/>
                  </a:lnTo>
                  <a:lnTo>
                    <a:pt x="2046" y="499"/>
                  </a:lnTo>
                  <a:lnTo>
                    <a:pt x="2046" y="504"/>
                  </a:lnTo>
                  <a:lnTo>
                    <a:pt x="2045" y="508"/>
                  </a:lnTo>
                  <a:lnTo>
                    <a:pt x="2042" y="512"/>
                  </a:lnTo>
                  <a:lnTo>
                    <a:pt x="2040" y="515"/>
                  </a:lnTo>
                  <a:lnTo>
                    <a:pt x="2032" y="520"/>
                  </a:lnTo>
                  <a:lnTo>
                    <a:pt x="2023" y="525"/>
                  </a:lnTo>
                  <a:lnTo>
                    <a:pt x="2016" y="530"/>
                  </a:lnTo>
                  <a:lnTo>
                    <a:pt x="2008" y="535"/>
                  </a:lnTo>
                  <a:lnTo>
                    <a:pt x="2006" y="539"/>
                  </a:lnTo>
                  <a:lnTo>
                    <a:pt x="2003" y="543"/>
                  </a:lnTo>
                  <a:lnTo>
                    <a:pt x="2002" y="547"/>
                  </a:lnTo>
                  <a:lnTo>
                    <a:pt x="2001" y="552"/>
                  </a:lnTo>
                  <a:lnTo>
                    <a:pt x="2009" y="568"/>
                  </a:lnTo>
                  <a:lnTo>
                    <a:pt x="2017" y="583"/>
                  </a:lnTo>
                  <a:lnTo>
                    <a:pt x="2017" y="589"/>
                  </a:lnTo>
                  <a:lnTo>
                    <a:pt x="2015" y="594"/>
                  </a:lnTo>
                  <a:lnTo>
                    <a:pt x="2012" y="599"/>
                  </a:lnTo>
                  <a:lnTo>
                    <a:pt x="2008" y="603"/>
                  </a:lnTo>
                  <a:lnTo>
                    <a:pt x="1998" y="611"/>
                  </a:lnTo>
                  <a:lnTo>
                    <a:pt x="1988" y="617"/>
                  </a:lnTo>
                  <a:lnTo>
                    <a:pt x="1977" y="623"/>
                  </a:lnTo>
                  <a:lnTo>
                    <a:pt x="1968" y="630"/>
                  </a:lnTo>
                  <a:lnTo>
                    <a:pt x="1964" y="633"/>
                  </a:lnTo>
                  <a:lnTo>
                    <a:pt x="1962" y="638"/>
                  </a:lnTo>
                  <a:lnTo>
                    <a:pt x="1959" y="643"/>
                  </a:lnTo>
                  <a:lnTo>
                    <a:pt x="1959" y="650"/>
                  </a:lnTo>
                  <a:lnTo>
                    <a:pt x="1961" y="655"/>
                  </a:lnTo>
                  <a:lnTo>
                    <a:pt x="1964" y="660"/>
                  </a:lnTo>
                  <a:lnTo>
                    <a:pt x="1968" y="663"/>
                  </a:lnTo>
                  <a:lnTo>
                    <a:pt x="1972" y="668"/>
                  </a:lnTo>
                  <a:lnTo>
                    <a:pt x="1983" y="691"/>
                  </a:lnTo>
                  <a:lnTo>
                    <a:pt x="1992" y="712"/>
                  </a:lnTo>
                  <a:lnTo>
                    <a:pt x="2001" y="732"/>
                  </a:lnTo>
                  <a:lnTo>
                    <a:pt x="2012" y="755"/>
                  </a:lnTo>
                  <a:lnTo>
                    <a:pt x="2018" y="764"/>
                  </a:lnTo>
                  <a:lnTo>
                    <a:pt x="2026" y="771"/>
                  </a:lnTo>
                  <a:lnTo>
                    <a:pt x="2033" y="776"/>
                  </a:lnTo>
                  <a:lnTo>
                    <a:pt x="2041" y="781"/>
                  </a:lnTo>
                  <a:lnTo>
                    <a:pt x="2050" y="786"/>
                  </a:lnTo>
                  <a:lnTo>
                    <a:pt x="2060" y="789"/>
                  </a:lnTo>
                  <a:lnTo>
                    <a:pt x="2070" y="793"/>
                  </a:lnTo>
                  <a:lnTo>
                    <a:pt x="2081" y="795"/>
                  </a:lnTo>
                  <a:lnTo>
                    <a:pt x="2094" y="800"/>
                  </a:lnTo>
                  <a:lnTo>
                    <a:pt x="2104" y="808"/>
                  </a:lnTo>
                  <a:lnTo>
                    <a:pt x="2110" y="810"/>
                  </a:lnTo>
                  <a:lnTo>
                    <a:pt x="2115" y="814"/>
                  </a:lnTo>
                  <a:lnTo>
                    <a:pt x="2121" y="815"/>
                  </a:lnTo>
                  <a:lnTo>
                    <a:pt x="2129" y="817"/>
                  </a:lnTo>
                  <a:lnTo>
                    <a:pt x="2134" y="815"/>
                  </a:lnTo>
                  <a:lnTo>
                    <a:pt x="2139" y="815"/>
                  </a:lnTo>
                  <a:lnTo>
                    <a:pt x="2144" y="813"/>
                  </a:lnTo>
                  <a:lnTo>
                    <a:pt x="2148" y="810"/>
                  </a:lnTo>
                  <a:lnTo>
                    <a:pt x="2155" y="804"/>
                  </a:lnTo>
                  <a:lnTo>
                    <a:pt x="2163" y="798"/>
                  </a:lnTo>
                  <a:lnTo>
                    <a:pt x="2170" y="791"/>
                  </a:lnTo>
                  <a:lnTo>
                    <a:pt x="2178" y="785"/>
                  </a:lnTo>
                  <a:lnTo>
                    <a:pt x="2181" y="783"/>
                  </a:lnTo>
                  <a:lnTo>
                    <a:pt x="2186" y="781"/>
                  </a:lnTo>
                  <a:lnTo>
                    <a:pt x="2191" y="780"/>
                  </a:lnTo>
                  <a:lnTo>
                    <a:pt x="2196" y="779"/>
                  </a:lnTo>
                  <a:lnTo>
                    <a:pt x="2202" y="780"/>
                  </a:lnTo>
                  <a:lnTo>
                    <a:pt x="2207" y="780"/>
                  </a:lnTo>
                  <a:lnTo>
                    <a:pt x="2210" y="783"/>
                  </a:lnTo>
                  <a:lnTo>
                    <a:pt x="2214" y="784"/>
                  </a:lnTo>
                  <a:lnTo>
                    <a:pt x="2222" y="789"/>
                  </a:lnTo>
                  <a:lnTo>
                    <a:pt x="2228" y="796"/>
                  </a:lnTo>
                  <a:lnTo>
                    <a:pt x="2239" y="811"/>
                  </a:lnTo>
                  <a:lnTo>
                    <a:pt x="2253" y="827"/>
                  </a:lnTo>
                  <a:lnTo>
                    <a:pt x="2266" y="837"/>
                  </a:lnTo>
                  <a:lnTo>
                    <a:pt x="2279" y="845"/>
                  </a:lnTo>
                  <a:lnTo>
                    <a:pt x="2293" y="850"/>
                  </a:lnTo>
                  <a:lnTo>
                    <a:pt x="2307" y="854"/>
                  </a:lnTo>
                  <a:lnTo>
                    <a:pt x="2321" y="857"/>
                  </a:lnTo>
                  <a:lnTo>
                    <a:pt x="2336" y="858"/>
                  </a:lnTo>
                  <a:lnTo>
                    <a:pt x="2352" y="858"/>
                  </a:lnTo>
                  <a:lnTo>
                    <a:pt x="2368" y="858"/>
                  </a:lnTo>
                  <a:lnTo>
                    <a:pt x="2375" y="858"/>
                  </a:lnTo>
                  <a:lnTo>
                    <a:pt x="2380" y="857"/>
                  </a:lnTo>
                  <a:lnTo>
                    <a:pt x="2385" y="855"/>
                  </a:lnTo>
                  <a:lnTo>
                    <a:pt x="2389" y="853"/>
                  </a:lnTo>
                  <a:lnTo>
                    <a:pt x="2397" y="848"/>
                  </a:lnTo>
                  <a:lnTo>
                    <a:pt x="2405" y="840"/>
                  </a:lnTo>
                  <a:lnTo>
                    <a:pt x="2412" y="833"/>
                  </a:lnTo>
                  <a:lnTo>
                    <a:pt x="2420" y="825"/>
                  </a:lnTo>
                  <a:lnTo>
                    <a:pt x="2429" y="818"/>
                  </a:lnTo>
                  <a:lnTo>
                    <a:pt x="2437" y="811"/>
                  </a:lnTo>
                  <a:lnTo>
                    <a:pt x="2437" y="811"/>
                  </a:lnTo>
                  <a:lnTo>
                    <a:pt x="2444" y="818"/>
                  </a:lnTo>
                  <a:lnTo>
                    <a:pt x="2447" y="824"/>
                  </a:lnTo>
                  <a:lnTo>
                    <a:pt x="2451" y="832"/>
                  </a:lnTo>
                  <a:lnTo>
                    <a:pt x="2454" y="839"/>
                  </a:lnTo>
                  <a:lnTo>
                    <a:pt x="2458" y="854"/>
                  </a:lnTo>
                  <a:lnTo>
                    <a:pt x="2461" y="872"/>
                  </a:lnTo>
                  <a:lnTo>
                    <a:pt x="2469" y="888"/>
                  </a:lnTo>
                  <a:lnTo>
                    <a:pt x="2475" y="906"/>
                  </a:lnTo>
                  <a:lnTo>
                    <a:pt x="2475" y="960"/>
                  </a:lnTo>
                  <a:lnTo>
                    <a:pt x="2474" y="973"/>
                  </a:lnTo>
                  <a:lnTo>
                    <a:pt x="2471" y="987"/>
                  </a:lnTo>
                  <a:lnTo>
                    <a:pt x="2468" y="998"/>
                  </a:lnTo>
                  <a:lnTo>
                    <a:pt x="2464" y="1010"/>
                  </a:lnTo>
                  <a:lnTo>
                    <a:pt x="2451" y="1031"/>
                  </a:lnTo>
                  <a:lnTo>
                    <a:pt x="2435" y="1054"/>
                  </a:lnTo>
                  <a:lnTo>
                    <a:pt x="2421" y="1075"/>
                  </a:lnTo>
                  <a:lnTo>
                    <a:pt x="2410" y="1094"/>
                  </a:lnTo>
                  <a:lnTo>
                    <a:pt x="2402" y="1103"/>
                  </a:lnTo>
                  <a:lnTo>
                    <a:pt x="2395" y="1110"/>
                  </a:lnTo>
                  <a:lnTo>
                    <a:pt x="2386" y="1116"/>
                  </a:lnTo>
                  <a:lnTo>
                    <a:pt x="2373" y="1120"/>
                  </a:lnTo>
                  <a:lnTo>
                    <a:pt x="2350" y="1125"/>
                  </a:lnTo>
                  <a:lnTo>
                    <a:pt x="2327" y="1129"/>
                  </a:lnTo>
                  <a:lnTo>
                    <a:pt x="2304" y="1130"/>
                  </a:lnTo>
                  <a:lnTo>
                    <a:pt x="2284" y="1131"/>
                  </a:lnTo>
                  <a:lnTo>
                    <a:pt x="2263" y="1134"/>
                  </a:lnTo>
                  <a:lnTo>
                    <a:pt x="2242" y="1136"/>
                  </a:lnTo>
                  <a:lnTo>
                    <a:pt x="2232" y="1139"/>
                  </a:lnTo>
                  <a:lnTo>
                    <a:pt x="2220" y="1141"/>
                  </a:lnTo>
                  <a:lnTo>
                    <a:pt x="2209" y="1145"/>
                  </a:lnTo>
                  <a:lnTo>
                    <a:pt x="2196" y="1149"/>
                  </a:lnTo>
                  <a:lnTo>
                    <a:pt x="2204" y="1160"/>
                  </a:lnTo>
                  <a:lnTo>
                    <a:pt x="2212" y="1169"/>
                  </a:lnTo>
                  <a:lnTo>
                    <a:pt x="2214" y="1174"/>
                  </a:lnTo>
                  <a:lnTo>
                    <a:pt x="2217" y="1179"/>
                  </a:lnTo>
                  <a:lnTo>
                    <a:pt x="2218" y="1185"/>
                  </a:lnTo>
                  <a:lnTo>
                    <a:pt x="2218" y="1192"/>
                  </a:lnTo>
                  <a:lnTo>
                    <a:pt x="2218" y="1199"/>
                  </a:lnTo>
                  <a:lnTo>
                    <a:pt x="2215" y="1207"/>
                  </a:lnTo>
                  <a:lnTo>
                    <a:pt x="2212" y="1213"/>
                  </a:lnTo>
                  <a:lnTo>
                    <a:pt x="2207" y="1219"/>
                  </a:lnTo>
                  <a:lnTo>
                    <a:pt x="2200" y="1224"/>
                  </a:lnTo>
                  <a:lnTo>
                    <a:pt x="2194" y="1228"/>
                  </a:lnTo>
                  <a:lnTo>
                    <a:pt x="2186" y="1232"/>
                  </a:lnTo>
                  <a:lnTo>
                    <a:pt x="2179" y="1234"/>
                  </a:lnTo>
                  <a:lnTo>
                    <a:pt x="2175" y="1247"/>
                  </a:lnTo>
                  <a:lnTo>
                    <a:pt x="2181" y="1253"/>
                  </a:lnTo>
                  <a:lnTo>
                    <a:pt x="2185" y="1259"/>
                  </a:lnTo>
                  <a:lnTo>
                    <a:pt x="2189" y="1266"/>
                  </a:lnTo>
                  <a:lnTo>
                    <a:pt x="2190" y="1273"/>
                  </a:lnTo>
                  <a:lnTo>
                    <a:pt x="2193" y="1288"/>
                  </a:lnTo>
                  <a:lnTo>
                    <a:pt x="2194" y="1306"/>
                  </a:lnTo>
                  <a:lnTo>
                    <a:pt x="2199" y="1338"/>
                  </a:lnTo>
                  <a:lnTo>
                    <a:pt x="2203" y="1366"/>
                  </a:lnTo>
                  <a:lnTo>
                    <a:pt x="2208" y="1395"/>
                  </a:lnTo>
                  <a:lnTo>
                    <a:pt x="2215" y="1426"/>
                  </a:lnTo>
                  <a:lnTo>
                    <a:pt x="2219" y="1440"/>
                  </a:lnTo>
                  <a:lnTo>
                    <a:pt x="2224" y="1451"/>
                  </a:lnTo>
                  <a:lnTo>
                    <a:pt x="2229" y="1463"/>
                  </a:lnTo>
                  <a:lnTo>
                    <a:pt x="2234" y="1474"/>
                  </a:lnTo>
                  <a:lnTo>
                    <a:pt x="2240" y="1484"/>
                  </a:lnTo>
                  <a:lnTo>
                    <a:pt x="2248" y="1493"/>
                  </a:lnTo>
                  <a:lnTo>
                    <a:pt x="2255" y="1502"/>
                  </a:lnTo>
                  <a:lnTo>
                    <a:pt x="2264" y="1509"/>
                  </a:lnTo>
                  <a:lnTo>
                    <a:pt x="2273" y="1517"/>
                  </a:lnTo>
                  <a:lnTo>
                    <a:pt x="2283" y="1524"/>
                  </a:lnTo>
                  <a:lnTo>
                    <a:pt x="2293" y="1530"/>
                  </a:lnTo>
                  <a:lnTo>
                    <a:pt x="2303" y="1537"/>
                  </a:lnTo>
                  <a:lnTo>
                    <a:pt x="2326" y="1548"/>
                  </a:lnTo>
                  <a:lnTo>
                    <a:pt x="2351" y="1559"/>
                  </a:lnTo>
                  <a:lnTo>
                    <a:pt x="2348" y="1564"/>
                  </a:lnTo>
                  <a:lnTo>
                    <a:pt x="2347" y="1569"/>
                  </a:lnTo>
                  <a:lnTo>
                    <a:pt x="2343" y="1573"/>
                  </a:lnTo>
                  <a:lnTo>
                    <a:pt x="2340" y="1577"/>
                  </a:lnTo>
                  <a:lnTo>
                    <a:pt x="2332" y="1583"/>
                  </a:lnTo>
                  <a:lnTo>
                    <a:pt x="2323" y="1591"/>
                  </a:lnTo>
                  <a:lnTo>
                    <a:pt x="2318" y="1598"/>
                  </a:lnTo>
                  <a:lnTo>
                    <a:pt x="2314" y="1604"/>
                  </a:lnTo>
                  <a:lnTo>
                    <a:pt x="2312" y="1612"/>
                  </a:lnTo>
                  <a:lnTo>
                    <a:pt x="2311" y="1620"/>
                  </a:lnTo>
                  <a:lnTo>
                    <a:pt x="2311" y="1636"/>
                  </a:lnTo>
                  <a:lnTo>
                    <a:pt x="2311" y="1655"/>
                  </a:lnTo>
                  <a:lnTo>
                    <a:pt x="2311" y="1660"/>
                  </a:lnTo>
                  <a:lnTo>
                    <a:pt x="2312" y="1665"/>
                  </a:lnTo>
                  <a:lnTo>
                    <a:pt x="2314" y="1668"/>
                  </a:lnTo>
                  <a:lnTo>
                    <a:pt x="2317" y="1672"/>
                  </a:lnTo>
                  <a:lnTo>
                    <a:pt x="2323" y="1679"/>
                  </a:lnTo>
                  <a:lnTo>
                    <a:pt x="2332" y="1684"/>
                  </a:lnTo>
                  <a:lnTo>
                    <a:pt x="2352" y="1691"/>
                  </a:lnTo>
                  <a:lnTo>
                    <a:pt x="2373" y="1699"/>
                  </a:lnTo>
                  <a:lnTo>
                    <a:pt x="2386" y="1706"/>
                  </a:lnTo>
                  <a:lnTo>
                    <a:pt x="2396" y="1714"/>
                  </a:lnTo>
                  <a:lnTo>
                    <a:pt x="2405" y="1724"/>
                  </a:lnTo>
                  <a:lnTo>
                    <a:pt x="2412" y="1734"/>
                  </a:lnTo>
                  <a:lnTo>
                    <a:pt x="2417" y="1745"/>
                  </a:lnTo>
                  <a:lnTo>
                    <a:pt x="2421" y="1756"/>
                  </a:lnTo>
                  <a:lnTo>
                    <a:pt x="2424" y="1770"/>
                  </a:lnTo>
                  <a:lnTo>
                    <a:pt x="2425" y="1784"/>
                  </a:lnTo>
                  <a:lnTo>
                    <a:pt x="2424" y="1810"/>
                  </a:lnTo>
                  <a:lnTo>
                    <a:pt x="2420" y="1833"/>
                  </a:lnTo>
                  <a:lnTo>
                    <a:pt x="2417" y="1855"/>
                  </a:lnTo>
                  <a:lnTo>
                    <a:pt x="2416" y="1882"/>
                  </a:lnTo>
                  <a:lnTo>
                    <a:pt x="2417" y="1889"/>
                  </a:lnTo>
                  <a:lnTo>
                    <a:pt x="2421" y="1896"/>
                  </a:lnTo>
                  <a:lnTo>
                    <a:pt x="2426" y="1901"/>
                  </a:lnTo>
                  <a:lnTo>
                    <a:pt x="2431" y="1904"/>
                  </a:lnTo>
                  <a:lnTo>
                    <a:pt x="2437" y="1909"/>
                  </a:lnTo>
                  <a:lnTo>
                    <a:pt x="2444" y="1914"/>
                  </a:lnTo>
                  <a:lnTo>
                    <a:pt x="2449" y="1919"/>
                  </a:lnTo>
                  <a:lnTo>
                    <a:pt x="2454" y="1927"/>
                  </a:lnTo>
                  <a:lnTo>
                    <a:pt x="2458" y="1941"/>
                  </a:lnTo>
                  <a:lnTo>
                    <a:pt x="2460" y="1955"/>
                  </a:lnTo>
                  <a:lnTo>
                    <a:pt x="2460" y="1961"/>
                  </a:lnTo>
                  <a:lnTo>
                    <a:pt x="2461" y="1968"/>
                  </a:lnTo>
                  <a:lnTo>
                    <a:pt x="2464" y="1975"/>
                  </a:lnTo>
                  <a:lnTo>
                    <a:pt x="2466" y="1982"/>
                  </a:lnTo>
                  <a:lnTo>
                    <a:pt x="2471" y="1990"/>
                  </a:lnTo>
                  <a:lnTo>
                    <a:pt x="2478" y="1997"/>
                  </a:lnTo>
                  <a:lnTo>
                    <a:pt x="2484" y="2002"/>
                  </a:lnTo>
                  <a:lnTo>
                    <a:pt x="2493" y="2006"/>
                  </a:lnTo>
                  <a:lnTo>
                    <a:pt x="2509" y="2012"/>
                  </a:lnTo>
                  <a:lnTo>
                    <a:pt x="2528" y="2019"/>
                  </a:lnTo>
                  <a:lnTo>
                    <a:pt x="2543" y="2026"/>
                  </a:lnTo>
                  <a:lnTo>
                    <a:pt x="2555" y="2034"/>
                  </a:lnTo>
                  <a:lnTo>
                    <a:pt x="2568" y="2040"/>
                  </a:lnTo>
                  <a:lnTo>
                    <a:pt x="2579" y="2049"/>
                  </a:lnTo>
                  <a:lnTo>
                    <a:pt x="2591" y="2057"/>
                  </a:lnTo>
                  <a:lnTo>
                    <a:pt x="2601" y="2066"/>
                  </a:lnTo>
                  <a:lnTo>
                    <a:pt x="2612" y="2078"/>
                  </a:lnTo>
                  <a:lnTo>
                    <a:pt x="2623" y="2090"/>
                  </a:lnTo>
                  <a:lnTo>
                    <a:pt x="2628" y="2099"/>
                  </a:lnTo>
                  <a:lnTo>
                    <a:pt x="2633" y="2106"/>
                  </a:lnTo>
                  <a:lnTo>
                    <a:pt x="2637" y="2114"/>
                  </a:lnTo>
                  <a:lnTo>
                    <a:pt x="2640" y="2123"/>
                  </a:lnTo>
                  <a:lnTo>
                    <a:pt x="2643" y="2139"/>
                  </a:lnTo>
                  <a:lnTo>
                    <a:pt x="2646" y="2157"/>
                  </a:lnTo>
                  <a:lnTo>
                    <a:pt x="2647" y="2173"/>
                  </a:lnTo>
                  <a:lnTo>
                    <a:pt x="2652" y="2188"/>
                  </a:lnTo>
                  <a:lnTo>
                    <a:pt x="2655" y="2197"/>
                  </a:lnTo>
                  <a:lnTo>
                    <a:pt x="2658" y="2203"/>
                  </a:lnTo>
                  <a:lnTo>
                    <a:pt x="2663" y="2211"/>
                  </a:lnTo>
                  <a:lnTo>
                    <a:pt x="2670" y="2217"/>
                  </a:lnTo>
                  <a:lnTo>
                    <a:pt x="2686" y="2231"/>
                  </a:lnTo>
                  <a:lnTo>
                    <a:pt x="2701" y="2242"/>
                  </a:lnTo>
                  <a:lnTo>
                    <a:pt x="2716" y="2253"/>
                  </a:lnTo>
                  <a:lnTo>
                    <a:pt x="2734" y="2264"/>
                  </a:lnTo>
                  <a:lnTo>
                    <a:pt x="2751" y="2277"/>
                  </a:lnTo>
                  <a:lnTo>
                    <a:pt x="2766" y="2288"/>
                  </a:lnTo>
                  <a:lnTo>
                    <a:pt x="2773" y="2295"/>
                  </a:lnTo>
                  <a:lnTo>
                    <a:pt x="2778" y="2302"/>
                  </a:lnTo>
                  <a:lnTo>
                    <a:pt x="2780" y="2311"/>
                  </a:lnTo>
                  <a:lnTo>
                    <a:pt x="2781" y="2321"/>
                  </a:lnTo>
                  <a:lnTo>
                    <a:pt x="2780" y="2331"/>
                  </a:lnTo>
                  <a:lnTo>
                    <a:pt x="2778" y="2341"/>
                  </a:lnTo>
                  <a:lnTo>
                    <a:pt x="2773" y="2350"/>
                  </a:lnTo>
                  <a:lnTo>
                    <a:pt x="2766" y="2357"/>
                  </a:lnTo>
                  <a:lnTo>
                    <a:pt x="2751" y="2371"/>
                  </a:lnTo>
                  <a:lnTo>
                    <a:pt x="2734" y="2386"/>
                  </a:lnTo>
                  <a:lnTo>
                    <a:pt x="2719" y="2401"/>
                  </a:lnTo>
                  <a:lnTo>
                    <a:pt x="2706" y="2416"/>
                  </a:lnTo>
                  <a:lnTo>
                    <a:pt x="2695" y="2431"/>
                  </a:lnTo>
                  <a:lnTo>
                    <a:pt x="2685" y="2445"/>
                  </a:lnTo>
                  <a:lnTo>
                    <a:pt x="2665" y="2475"/>
                  </a:lnTo>
                  <a:lnTo>
                    <a:pt x="2641" y="2508"/>
                  </a:lnTo>
                  <a:lnTo>
                    <a:pt x="2634" y="2518"/>
                  </a:lnTo>
                  <a:lnTo>
                    <a:pt x="2631" y="2529"/>
                  </a:lnTo>
                  <a:lnTo>
                    <a:pt x="2628" y="2539"/>
                  </a:lnTo>
                  <a:lnTo>
                    <a:pt x="2627" y="2549"/>
                  </a:lnTo>
                  <a:lnTo>
                    <a:pt x="2624" y="2571"/>
                  </a:lnTo>
                  <a:lnTo>
                    <a:pt x="2619" y="2596"/>
                  </a:lnTo>
                  <a:lnTo>
                    <a:pt x="2617" y="2606"/>
                  </a:lnTo>
                  <a:lnTo>
                    <a:pt x="2612" y="2613"/>
                  </a:lnTo>
                  <a:lnTo>
                    <a:pt x="2607" y="2621"/>
                  </a:lnTo>
                  <a:lnTo>
                    <a:pt x="2602" y="2628"/>
                  </a:lnTo>
                  <a:lnTo>
                    <a:pt x="2596" y="2636"/>
                  </a:lnTo>
                  <a:lnTo>
                    <a:pt x="2591" y="2643"/>
                  </a:lnTo>
                  <a:lnTo>
                    <a:pt x="2586" y="2652"/>
                  </a:lnTo>
                  <a:lnTo>
                    <a:pt x="2583" y="2661"/>
                  </a:lnTo>
                  <a:lnTo>
                    <a:pt x="2582" y="2672"/>
                  </a:lnTo>
                  <a:lnTo>
                    <a:pt x="2583" y="2681"/>
                  </a:lnTo>
                  <a:lnTo>
                    <a:pt x="2584" y="2691"/>
                  </a:lnTo>
                  <a:lnTo>
                    <a:pt x="2586" y="2701"/>
                  </a:lnTo>
                  <a:lnTo>
                    <a:pt x="2586" y="2706"/>
                  </a:lnTo>
                  <a:lnTo>
                    <a:pt x="2584" y="2710"/>
                  </a:lnTo>
                  <a:lnTo>
                    <a:pt x="2583" y="2714"/>
                  </a:lnTo>
                  <a:lnTo>
                    <a:pt x="2581" y="2717"/>
                  </a:lnTo>
                  <a:lnTo>
                    <a:pt x="2575" y="2724"/>
                  </a:lnTo>
                  <a:lnTo>
                    <a:pt x="2568" y="2729"/>
                  </a:lnTo>
                  <a:lnTo>
                    <a:pt x="2560" y="2734"/>
                  </a:lnTo>
                  <a:lnTo>
                    <a:pt x="2553" y="2739"/>
                  </a:lnTo>
                  <a:lnTo>
                    <a:pt x="2545" y="2744"/>
                  </a:lnTo>
                  <a:lnTo>
                    <a:pt x="2538" y="2751"/>
                  </a:lnTo>
                  <a:lnTo>
                    <a:pt x="2535" y="2756"/>
                  </a:lnTo>
                  <a:lnTo>
                    <a:pt x="2533" y="2760"/>
                  </a:lnTo>
                  <a:lnTo>
                    <a:pt x="2532" y="2765"/>
                  </a:lnTo>
                  <a:lnTo>
                    <a:pt x="2530" y="2770"/>
                  </a:lnTo>
                  <a:lnTo>
                    <a:pt x="2529" y="2779"/>
                  </a:lnTo>
                  <a:lnTo>
                    <a:pt x="2527" y="2790"/>
                  </a:lnTo>
                  <a:lnTo>
                    <a:pt x="2527" y="2790"/>
                  </a:lnTo>
                  <a:lnTo>
                    <a:pt x="2513" y="2785"/>
                  </a:lnTo>
                  <a:lnTo>
                    <a:pt x="2496" y="2779"/>
                  </a:lnTo>
                  <a:lnTo>
                    <a:pt x="2479" y="2769"/>
                  </a:lnTo>
                  <a:lnTo>
                    <a:pt x="2463" y="2758"/>
                  </a:lnTo>
                  <a:lnTo>
                    <a:pt x="2455" y="2754"/>
                  </a:lnTo>
                  <a:lnTo>
                    <a:pt x="2446" y="2750"/>
                  </a:lnTo>
                  <a:lnTo>
                    <a:pt x="2437" y="2749"/>
                  </a:lnTo>
                  <a:lnTo>
                    <a:pt x="2426" y="2748"/>
                  </a:lnTo>
                  <a:lnTo>
                    <a:pt x="2395" y="2748"/>
                  </a:lnTo>
                  <a:lnTo>
                    <a:pt x="2385" y="2749"/>
                  </a:lnTo>
                  <a:lnTo>
                    <a:pt x="2377" y="2751"/>
                  </a:lnTo>
                  <a:lnTo>
                    <a:pt x="2370" y="2755"/>
                  </a:lnTo>
                  <a:lnTo>
                    <a:pt x="2363" y="2760"/>
                  </a:lnTo>
                  <a:lnTo>
                    <a:pt x="2352" y="2773"/>
                  </a:lnTo>
                  <a:lnTo>
                    <a:pt x="2341" y="2789"/>
                  </a:lnTo>
                  <a:lnTo>
                    <a:pt x="2327" y="2807"/>
                  </a:lnTo>
                  <a:lnTo>
                    <a:pt x="2314" y="2822"/>
                  </a:lnTo>
                  <a:lnTo>
                    <a:pt x="2302" y="2835"/>
                  </a:lnTo>
                  <a:lnTo>
                    <a:pt x="2287" y="2853"/>
                  </a:lnTo>
                  <a:lnTo>
                    <a:pt x="2276" y="2868"/>
                  </a:lnTo>
                  <a:lnTo>
                    <a:pt x="2266" y="2883"/>
                  </a:lnTo>
                  <a:lnTo>
                    <a:pt x="2262" y="2888"/>
                  </a:lnTo>
                  <a:lnTo>
                    <a:pt x="2258" y="2891"/>
                  </a:lnTo>
                  <a:lnTo>
                    <a:pt x="2254" y="2893"/>
                  </a:lnTo>
                  <a:lnTo>
                    <a:pt x="2250" y="2896"/>
                  </a:lnTo>
                  <a:lnTo>
                    <a:pt x="2242" y="2898"/>
                  </a:lnTo>
                  <a:lnTo>
                    <a:pt x="2232" y="2902"/>
                  </a:lnTo>
                  <a:lnTo>
                    <a:pt x="2223" y="2906"/>
                  </a:lnTo>
                  <a:lnTo>
                    <a:pt x="2217" y="2909"/>
                  </a:lnTo>
                  <a:lnTo>
                    <a:pt x="2209" y="2912"/>
                  </a:lnTo>
                  <a:lnTo>
                    <a:pt x="2200" y="2913"/>
                  </a:lnTo>
                  <a:lnTo>
                    <a:pt x="2191" y="2912"/>
                  </a:lnTo>
                  <a:lnTo>
                    <a:pt x="2183" y="2911"/>
                  </a:lnTo>
                  <a:lnTo>
                    <a:pt x="2175" y="2907"/>
                  </a:lnTo>
                  <a:lnTo>
                    <a:pt x="2169" y="2903"/>
                  </a:lnTo>
                  <a:lnTo>
                    <a:pt x="2161" y="2899"/>
                  </a:lnTo>
                  <a:lnTo>
                    <a:pt x="2155" y="2893"/>
                  </a:lnTo>
                  <a:lnTo>
                    <a:pt x="2149" y="2887"/>
                  </a:lnTo>
                  <a:lnTo>
                    <a:pt x="2143" y="2879"/>
                  </a:lnTo>
                  <a:lnTo>
                    <a:pt x="2135" y="2872"/>
                  </a:lnTo>
                  <a:lnTo>
                    <a:pt x="2129" y="2864"/>
                  </a:lnTo>
                  <a:lnTo>
                    <a:pt x="2122" y="2858"/>
                  </a:lnTo>
                  <a:lnTo>
                    <a:pt x="2117" y="2848"/>
                  </a:lnTo>
                  <a:lnTo>
                    <a:pt x="2115" y="2839"/>
                  </a:lnTo>
                  <a:lnTo>
                    <a:pt x="2112" y="2832"/>
                  </a:lnTo>
                  <a:lnTo>
                    <a:pt x="2111" y="2829"/>
                  </a:lnTo>
                  <a:lnTo>
                    <a:pt x="2109" y="2827"/>
                  </a:lnTo>
                  <a:lnTo>
                    <a:pt x="2105" y="2824"/>
                  </a:lnTo>
                  <a:lnTo>
                    <a:pt x="2101" y="2824"/>
                  </a:lnTo>
                  <a:lnTo>
                    <a:pt x="2095" y="2825"/>
                  </a:lnTo>
                  <a:lnTo>
                    <a:pt x="2089" y="2828"/>
                  </a:lnTo>
                  <a:lnTo>
                    <a:pt x="2084" y="2832"/>
                  </a:lnTo>
                  <a:lnTo>
                    <a:pt x="2079" y="2835"/>
                  </a:lnTo>
                  <a:lnTo>
                    <a:pt x="2072" y="2840"/>
                  </a:lnTo>
                  <a:lnTo>
                    <a:pt x="2067" y="2844"/>
                  </a:lnTo>
                  <a:lnTo>
                    <a:pt x="2061" y="2847"/>
                  </a:lnTo>
                  <a:lnTo>
                    <a:pt x="2055" y="2848"/>
                  </a:lnTo>
                  <a:lnTo>
                    <a:pt x="2050" y="2848"/>
                  </a:lnTo>
                  <a:lnTo>
                    <a:pt x="2046" y="2847"/>
                  </a:lnTo>
                  <a:lnTo>
                    <a:pt x="2042" y="2844"/>
                  </a:lnTo>
                  <a:lnTo>
                    <a:pt x="2040" y="2842"/>
                  </a:lnTo>
                  <a:lnTo>
                    <a:pt x="2037" y="2838"/>
                  </a:lnTo>
                  <a:lnTo>
                    <a:pt x="2035" y="2835"/>
                  </a:lnTo>
                  <a:lnTo>
                    <a:pt x="2033" y="2830"/>
                  </a:lnTo>
                  <a:lnTo>
                    <a:pt x="2033" y="2827"/>
                  </a:lnTo>
                  <a:lnTo>
                    <a:pt x="2035" y="2812"/>
                  </a:lnTo>
                  <a:lnTo>
                    <a:pt x="2038" y="2798"/>
                  </a:lnTo>
                  <a:lnTo>
                    <a:pt x="2042" y="2785"/>
                  </a:lnTo>
                  <a:lnTo>
                    <a:pt x="2043" y="2769"/>
                  </a:lnTo>
                  <a:lnTo>
                    <a:pt x="2043" y="2764"/>
                  </a:lnTo>
                  <a:lnTo>
                    <a:pt x="2042" y="2760"/>
                  </a:lnTo>
                  <a:lnTo>
                    <a:pt x="2041" y="2755"/>
                  </a:lnTo>
                  <a:lnTo>
                    <a:pt x="2038" y="2751"/>
                  </a:lnTo>
                  <a:lnTo>
                    <a:pt x="2032" y="2745"/>
                  </a:lnTo>
                  <a:lnTo>
                    <a:pt x="2026" y="2740"/>
                  </a:lnTo>
                  <a:lnTo>
                    <a:pt x="2009" y="2729"/>
                  </a:lnTo>
                  <a:lnTo>
                    <a:pt x="1993" y="2716"/>
                  </a:lnTo>
                  <a:lnTo>
                    <a:pt x="1979" y="2699"/>
                  </a:lnTo>
                  <a:lnTo>
                    <a:pt x="1966" y="2685"/>
                  </a:lnTo>
                  <a:lnTo>
                    <a:pt x="1958" y="2677"/>
                  </a:lnTo>
                  <a:lnTo>
                    <a:pt x="1951" y="2672"/>
                  </a:lnTo>
                  <a:lnTo>
                    <a:pt x="1942" y="2667"/>
                  </a:lnTo>
                  <a:lnTo>
                    <a:pt x="1932" y="2662"/>
                  </a:lnTo>
                  <a:lnTo>
                    <a:pt x="1913" y="2657"/>
                  </a:lnTo>
                  <a:lnTo>
                    <a:pt x="1897" y="2650"/>
                  </a:lnTo>
                  <a:lnTo>
                    <a:pt x="1889" y="2646"/>
                  </a:lnTo>
                  <a:lnTo>
                    <a:pt x="1883" y="2640"/>
                  </a:lnTo>
                  <a:lnTo>
                    <a:pt x="1876" y="2633"/>
                  </a:lnTo>
                  <a:lnTo>
                    <a:pt x="1870" y="2626"/>
                  </a:lnTo>
                  <a:lnTo>
                    <a:pt x="1863" y="2613"/>
                  </a:lnTo>
                  <a:lnTo>
                    <a:pt x="1855" y="2603"/>
                  </a:lnTo>
                  <a:lnTo>
                    <a:pt x="1848" y="2593"/>
                  </a:lnTo>
                  <a:lnTo>
                    <a:pt x="1840" y="2581"/>
                  </a:lnTo>
                  <a:lnTo>
                    <a:pt x="1835" y="2572"/>
                  </a:lnTo>
                  <a:lnTo>
                    <a:pt x="1829" y="2564"/>
                  </a:lnTo>
                  <a:lnTo>
                    <a:pt x="1826" y="2561"/>
                  </a:lnTo>
                  <a:lnTo>
                    <a:pt x="1823" y="2558"/>
                  </a:lnTo>
                  <a:lnTo>
                    <a:pt x="1819" y="2557"/>
                  </a:lnTo>
                  <a:lnTo>
                    <a:pt x="1814" y="2556"/>
                  </a:lnTo>
                  <a:lnTo>
                    <a:pt x="1807" y="2557"/>
                  </a:lnTo>
                  <a:lnTo>
                    <a:pt x="1801" y="2558"/>
                  </a:lnTo>
                  <a:lnTo>
                    <a:pt x="1795" y="2561"/>
                  </a:lnTo>
                  <a:lnTo>
                    <a:pt x="1790" y="2564"/>
                  </a:lnTo>
                  <a:lnTo>
                    <a:pt x="1781" y="2574"/>
                  </a:lnTo>
                  <a:lnTo>
                    <a:pt x="1772" y="2586"/>
                  </a:lnTo>
                  <a:lnTo>
                    <a:pt x="1758" y="2582"/>
                  </a:lnTo>
                  <a:lnTo>
                    <a:pt x="1745" y="2578"/>
                  </a:lnTo>
                  <a:lnTo>
                    <a:pt x="1738" y="2576"/>
                  </a:lnTo>
                  <a:lnTo>
                    <a:pt x="1732" y="2572"/>
                  </a:lnTo>
                  <a:lnTo>
                    <a:pt x="1727" y="2568"/>
                  </a:lnTo>
                  <a:lnTo>
                    <a:pt x="1721" y="2563"/>
                  </a:lnTo>
                  <a:lnTo>
                    <a:pt x="1716" y="2558"/>
                  </a:lnTo>
                  <a:lnTo>
                    <a:pt x="1713" y="2552"/>
                  </a:lnTo>
                  <a:lnTo>
                    <a:pt x="1711" y="2546"/>
                  </a:lnTo>
                  <a:lnTo>
                    <a:pt x="1710" y="2539"/>
                  </a:lnTo>
                  <a:lnTo>
                    <a:pt x="1708" y="2533"/>
                  </a:lnTo>
                  <a:lnTo>
                    <a:pt x="1706" y="2527"/>
                  </a:lnTo>
                  <a:lnTo>
                    <a:pt x="1703" y="2520"/>
                  </a:lnTo>
                  <a:lnTo>
                    <a:pt x="1698" y="2514"/>
                  </a:lnTo>
                  <a:lnTo>
                    <a:pt x="1691" y="2508"/>
                  </a:lnTo>
                  <a:lnTo>
                    <a:pt x="1683" y="2502"/>
                  </a:lnTo>
                  <a:lnTo>
                    <a:pt x="1674" y="2497"/>
                  </a:lnTo>
                  <a:lnTo>
                    <a:pt x="1667" y="2493"/>
                  </a:lnTo>
                  <a:lnTo>
                    <a:pt x="1658" y="2489"/>
                  </a:lnTo>
                  <a:lnTo>
                    <a:pt x="1648" y="2488"/>
                  </a:lnTo>
                  <a:lnTo>
                    <a:pt x="1639" y="2487"/>
                  </a:lnTo>
                  <a:lnTo>
                    <a:pt x="1628" y="2485"/>
                  </a:lnTo>
                  <a:lnTo>
                    <a:pt x="1598" y="2485"/>
                  </a:lnTo>
                  <a:lnTo>
                    <a:pt x="1593" y="2485"/>
                  </a:lnTo>
                  <a:lnTo>
                    <a:pt x="1588" y="2483"/>
                  </a:lnTo>
                  <a:lnTo>
                    <a:pt x="1584" y="2482"/>
                  </a:lnTo>
                  <a:lnTo>
                    <a:pt x="1580" y="2478"/>
                  </a:lnTo>
                  <a:lnTo>
                    <a:pt x="1573" y="2472"/>
                  </a:lnTo>
                  <a:lnTo>
                    <a:pt x="1564" y="2464"/>
                  </a:lnTo>
                  <a:lnTo>
                    <a:pt x="1555" y="2460"/>
                  </a:lnTo>
                  <a:lnTo>
                    <a:pt x="1546" y="2456"/>
                  </a:lnTo>
                  <a:lnTo>
                    <a:pt x="1539" y="2454"/>
                  </a:lnTo>
                  <a:lnTo>
                    <a:pt x="1530" y="2453"/>
                  </a:lnTo>
                  <a:lnTo>
                    <a:pt x="1514" y="2450"/>
                  </a:lnTo>
                  <a:lnTo>
                    <a:pt x="1495" y="2450"/>
                  </a:lnTo>
                  <a:lnTo>
                    <a:pt x="1495" y="2439"/>
                  </a:lnTo>
                  <a:lnTo>
                    <a:pt x="1500" y="2433"/>
                  </a:lnTo>
                  <a:lnTo>
                    <a:pt x="1505" y="2426"/>
                  </a:lnTo>
                  <a:lnTo>
                    <a:pt x="1511" y="2423"/>
                  </a:lnTo>
                  <a:lnTo>
                    <a:pt x="1518" y="2419"/>
                  </a:lnTo>
                  <a:lnTo>
                    <a:pt x="1524" y="2415"/>
                  </a:lnTo>
                  <a:lnTo>
                    <a:pt x="1530" y="2411"/>
                  </a:lnTo>
                  <a:lnTo>
                    <a:pt x="1536" y="2406"/>
                  </a:lnTo>
                  <a:lnTo>
                    <a:pt x="1543" y="2400"/>
                  </a:lnTo>
                  <a:lnTo>
                    <a:pt x="1546" y="2394"/>
                  </a:lnTo>
                  <a:lnTo>
                    <a:pt x="1549" y="2387"/>
                  </a:lnTo>
                  <a:lnTo>
                    <a:pt x="1551" y="2381"/>
                  </a:lnTo>
                  <a:lnTo>
                    <a:pt x="1553" y="2375"/>
                  </a:lnTo>
                  <a:lnTo>
                    <a:pt x="1553" y="2362"/>
                  </a:lnTo>
                  <a:lnTo>
                    <a:pt x="1553" y="2347"/>
                  </a:lnTo>
                  <a:lnTo>
                    <a:pt x="1553" y="2321"/>
                  </a:lnTo>
                  <a:lnTo>
                    <a:pt x="1553" y="2306"/>
                  </a:lnTo>
                  <a:lnTo>
                    <a:pt x="1554" y="2291"/>
                  </a:lnTo>
                  <a:lnTo>
                    <a:pt x="1556" y="2285"/>
                  </a:lnTo>
                  <a:lnTo>
                    <a:pt x="1559" y="2278"/>
                  </a:lnTo>
                  <a:lnTo>
                    <a:pt x="1563" y="2272"/>
                  </a:lnTo>
                  <a:lnTo>
                    <a:pt x="1568" y="2266"/>
                  </a:lnTo>
                  <a:lnTo>
                    <a:pt x="1588" y="2251"/>
                  </a:lnTo>
                  <a:lnTo>
                    <a:pt x="1607" y="2237"/>
                  </a:lnTo>
                  <a:lnTo>
                    <a:pt x="1614" y="2229"/>
                  </a:lnTo>
                  <a:lnTo>
                    <a:pt x="1620" y="2221"/>
                  </a:lnTo>
                  <a:lnTo>
                    <a:pt x="1623" y="2216"/>
                  </a:lnTo>
                  <a:lnTo>
                    <a:pt x="1624" y="2211"/>
                  </a:lnTo>
                  <a:lnTo>
                    <a:pt x="1625" y="2206"/>
                  </a:lnTo>
                  <a:lnTo>
                    <a:pt x="1625" y="2199"/>
                  </a:lnTo>
                  <a:lnTo>
                    <a:pt x="1624" y="2190"/>
                  </a:lnTo>
                  <a:lnTo>
                    <a:pt x="1622" y="2183"/>
                  </a:lnTo>
                  <a:lnTo>
                    <a:pt x="1619" y="2177"/>
                  </a:lnTo>
                  <a:lnTo>
                    <a:pt x="1614" y="2170"/>
                  </a:lnTo>
                  <a:lnTo>
                    <a:pt x="1610" y="2164"/>
                  </a:lnTo>
                  <a:lnTo>
                    <a:pt x="1607" y="2157"/>
                  </a:lnTo>
                  <a:lnTo>
                    <a:pt x="1604" y="2150"/>
                  </a:lnTo>
                  <a:lnTo>
                    <a:pt x="1603" y="2142"/>
                  </a:lnTo>
                  <a:lnTo>
                    <a:pt x="1604" y="2129"/>
                  </a:lnTo>
                  <a:lnTo>
                    <a:pt x="1605" y="2119"/>
                  </a:lnTo>
                  <a:lnTo>
                    <a:pt x="1607" y="2108"/>
                  </a:lnTo>
                  <a:lnTo>
                    <a:pt x="1607" y="2096"/>
                  </a:lnTo>
                  <a:lnTo>
                    <a:pt x="1608" y="2081"/>
                  </a:lnTo>
                  <a:lnTo>
                    <a:pt x="1608" y="2069"/>
                  </a:lnTo>
                  <a:lnTo>
                    <a:pt x="1607" y="2062"/>
                  </a:lnTo>
                  <a:lnTo>
                    <a:pt x="1605" y="2056"/>
                  </a:lnTo>
                  <a:lnTo>
                    <a:pt x="1602" y="2051"/>
                  </a:lnTo>
                  <a:lnTo>
                    <a:pt x="1598" y="2045"/>
                  </a:lnTo>
                  <a:lnTo>
                    <a:pt x="1587" y="2035"/>
                  </a:lnTo>
                  <a:lnTo>
                    <a:pt x="1578" y="2025"/>
                  </a:lnTo>
                  <a:lnTo>
                    <a:pt x="1568" y="2014"/>
                  </a:lnTo>
                  <a:lnTo>
                    <a:pt x="1560" y="2001"/>
                  </a:lnTo>
                  <a:lnTo>
                    <a:pt x="1553" y="1987"/>
                  </a:lnTo>
                  <a:lnTo>
                    <a:pt x="1548" y="1973"/>
                  </a:lnTo>
                  <a:lnTo>
                    <a:pt x="1545" y="1968"/>
                  </a:lnTo>
                  <a:lnTo>
                    <a:pt x="1541" y="1962"/>
                  </a:lnTo>
                  <a:lnTo>
                    <a:pt x="1536" y="1957"/>
                  </a:lnTo>
                  <a:lnTo>
                    <a:pt x="1530" y="1952"/>
                  </a:lnTo>
                  <a:lnTo>
                    <a:pt x="1520" y="1934"/>
                  </a:lnTo>
                  <a:lnTo>
                    <a:pt x="1511" y="1917"/>
                  </a:lnTo>
                  <a:lnTo>
                    <a:pt x="1504" y="1901"/>
                  </a:lnTo>
                  <a:lnTo>
                    <a:pt x="1496" y="1886"/>
                  </a:lnTo>
                  <a:lnTo>
                    <a:pt x="1490" y="1869"/>
                  </a:lnTo>
                  <a:lnTo>
                    <a:pt x="1482" y="1853"/>
                  </a:lnTo>
                  <a:lnTo>
                    <a:pt x="1474" y="1837"/>
                  </a:lnTo>
                  <a:lnTo>
                    <a:pt x="1464" y="1818"/>
                  </a:lnTo>
                  <a:lnTo>
                    <a:pt x="1452" y="1800"/>
                  </a:lnTo>
                  <a:lnTo>
                    <a:pt x="1445" y="1784"/>
                  </a:lnTo>
                  <a:lnTo>
                    <a:pt x="1437" y="1768"/>
                  </a:lnTo>
                  <a:lnTo>
                    <a:pt x="1430" y="1748"/>
                  </a:lnTo>
                  <a:lnTo>
                    <a:pt x="1426" y="1735"/>
                  </a:lnTo>
                  <a:lnTo>
                    <a:pt x="1423" y="1722"/>
                  </a:lnTo>
                  <a:lnTo>
                    <a:pt x="1421" y="1710"/>
                  </a:lnTo>
                  <a:lnTo>
                    <a:pt x="1417" y="1696"/>
                  </a:lnTo>
                  <a:lnTo>
                    <a:pt x="1413" y="1687"/>
                  </a:lnTo>
                  <a:lnTo>
                    <a:pt x="1408" y="1680"/>
                  </a:lnTo>
                  <a:lnTo>
                    <a:pt x="1406" y="1676"/>
                  </a:lnTo>
                  <a:lnTo>
                    <a:pt x="1402" y="1674"/>
                  </a:lnTo>
                  <a:lnTo>
                    <a:pt x="1398" y="1672"/>
                  </a:lnTo>
                  <a:lnTo>
                    <a:pt x="1395" y="1671"/>
                  </a:lnTo>
                  <a:lnTo>
                    <a:pt x="1383" y="1672"/>
                  </a:lnTo>
                  <a:lnTo>
                    <a:pt x="1374" y="1675"/>
                  </a:lnTo>
                  <a:lnTo>
                    <a:pt x="1366" y="1677"/>
                  </a:lnTo>
                  <a:lnTo>
                    <a:pt x="1354" y="1679"/>
                  </a:lnTo>
                  <a:lnTo>
                    <a:pt x="1326" y="1679"/>
                  </a:lnTo>
                  <a:lnTo>
                    <a:pt x="1314" y="1679"/>
                  </a:lnTo>
                  <a:lnTo>
                    <a:pt x="1304" y="1680"/>
                  </a:lnTo>
                  <a:lnTo>
                    <a:pt x="1294" y="1681"/>
                  </a:lnTo>
                  <a:lnTo>
                    <a:pt x="1283" y="1682"/>
                  </a:lnTo>
                  <a:lnTo>
                    <a:pt x="1273" y="1685"/>
                  </a:lnTo>
                  <a:lnTo>
                    <a:pt x="1265" y="1690"/>
                  </a:lnTo>
                  <a:lnTo>
                    <a:pt x="1256" y="1695"/>
                  </a:lnTo>
                  <a:lnTo>
                    <a:pt x="1250" y="1699"/>
                  </a:lnTo>
                  <a:lnTo>
                    <a:pt x="1243" y="1704"/>
                  </a:lnTo>
                  <a:lnTo>
                    <a:pt x="1235" y="1707"/>
                  </a:lnTo>
                  <a:lnTo>
                    <a:pt x="1226" y="1710"/>
                  </a:lnTo>
                  <a:lnTo>
                    <a:pt x="1216" y="1711"/>
                  </a:lnTo>
                  <a:lnTo>
                    <a:pt x="1209" y="1710"/>
                  </a:lnTo>
                  <a:lnTo>
                    <a:pt x="1201" y="1709"/>
                  </a:lnTo>
                  <a:lnTo>
                    <a:pt x="1195" y="1706"/>
                  </a:lnTo>
                  <a:lnTo>
                    <a:pt x="1190" y="1704"/>
                  </a:lnTo>
                  <a:lnTo>
                    <a:pt x="1184" y="1700"/>
                  </a:lnTo>
                  <a:lnTo>
                    <a:pt x="1177" y="1697"/>
                  </a:lnTo>
                  <a:lnTo>
                    <a:pt x="1171" y="1696"/>
                  </a:lnTo>
                  <a:lnTo>
                    <a:pt x="1164" y="1695"/>
                  </a:lnTo>
                  <a:lnTo>
                    <a:pt x="1154" y="1696"/>
                  </a:lnTo>
                  <a:lnTo>
                    <a:pt x="1145" y="1697"/>
                  </a:lnTo>
                  <a:lnTo>
                    <a:pt x="1136" y="1700"/>
                  </a:lnTo>
                  <a:lnTo>
                    <a:pt x="1127" y="1702"/>
                  </a:lnTo>
                  <a:lnTo>
                    <a:pt x="1112" y="1709"/>
                  </a:lnTo>
                  <a:lnTo>
                    <a:pt x="1098" y="1717"/>
                  </a:lnTo>
                  <a:lnTo>
                    <a:pt x="1083" y="1725"/>
                  </a:lnTo>
                  <a:lnTo>
                    <a:pt x="1068" y="1732"/>
                  </a:lnTo>
                  <a:lnTo>
                    <a:pt x="1061" y="1735"/>
                  </a:lnTo>
                  <a:lnTo>
                    <a:pt x="1052" y="1738"/>
                  </a:lnTo>
                  <a:lnTo>
                    <a:pt x="1042" y="1739"/>
                  </a:lnTo>
                  <a:lnTo>
                    <a:pt x="1033" y="1739"/>
                  </a:lnTo>
                  <a:lnTo>
                    <a:pt x="1019" y="1738"/>
                  </a:lnTo>
                  <a:lnTo>
                    <a:pt x="1008" y="1736"/>
                  </a:lnTo>
                  <a:lnTo>
                    <a:pt x="997" y="1735"/>
                  </a:lnTo>
                  <a:lnTo>
                    <a:pt x="983" y="1734"/>
                  </a:lnTo>
                  <a:lnTo>
                    <a:pt x="975" y="1734"/>
                  </a:lnTo>
                  <a:lnTo>
                    <a:pt x="969" y="1736"/>
                  </a:lnTo>
                  <a:lnTo>
                    <a:pt x="963" y="1738"/>
                  </a:lnTo>
                  <a:lnTo>
                    <a:pt x="957" y="1741"/>
                  </a:lnTo>
                  <a:lnTo>
                    <a:pt x="945" y="1748"/>
                  </a:lnTo>
                  <a:lnTo>
                    <a:pt x="931" y="1755"/>
                  </a:lnTo>
                  <a:lnTo>
                    <a:pt x="915" y="1761"/>
                  </a:lnTo>
                  <a:lnTo>
                    <a:pt x="899" y="1766"/>
                  </a:lnTo>
                  <a:lnTo>
                    <a:pt x="884" y="1771"/>
                  </a:lnTo>
                  <a:lnTo>
                    <a:pt x="866" y="1776"/>
                  </a:lnTo>
                  <a:lnTo>
                    <a:pt x="847" y="1781"/>
                  </a:lnTo>
                  <a:lnTo>
                    <a:pt x="832" y="1788"/>
                  </a:lnTo>
                  <a:lnTo>
                    <a:pt x="817" y="1794"/>
                  </a:lnTo>
                  <a:lnTo>
                    <a:pt x="801" y="1801"/>
                  </a:lnTo>
                  <a:lnTo>
                    <a:pt x="792" y="1805"/>
                  </a:lnTo>
                  <a:lnTo>
                    <a:pt x="785" y="1810"/>
                  </a:lnTo>
                  <a:lnTo>
                    <a:pt x="778" y="1817"/>
                  </a:lnTo>
                  <a:lnTo>
                    <a:pt x="772" y="1825"/>
                  </a:lnTo>
                  <a:lnTo>
                    <a:pt x="767" y="1833"/>
                  </a:lnTo>
                  <a:lnTo>
                    <a:pt x="762" y="1840"/>
                  </a:lnTo>
                  <a:lnTo>
                    <a:pt x="760" y="1843"/>
                  </a:lnTo>
                  <a:lnTo>
                    <a:pt x="756" y="1845"/>
                  </a:lnTo>
                  <a:lnTo>
                    <a:pt x="752" y="1847"/>
                  </a:lnTo>
                  <a:lnTo>
                    <a:pt x="748" y="1847"/>
                  </a:lnTo>
                  <a:lnTo>
                    <a:pt x="743" y="1847"/>
                  </a:lnTo>
                  <a:lnTo>
                    <a:pt x="739" y="1844"/>
                  </a:lnTo>
                  <a:lnTo>
                    <a:pt x="737" y="1840"/>
                  </a:lnTo>
                  <a:lnTo>
                    <a:pt x="734" y="1837"/>
                  </a:lnTo>
                  <a:lnTo>
                    <a:pt x="732" y="1827"/>
                  </a:lnTo>
                  <a:lnTo>
                    <a:pt x="729" y="1815"/>
                  </a:lnTo>
                  <a:lnTo>
                    <a:pt x="723" y="1819"/>
                  </a:lnTo>
                  <a:lnTo>
                    <a:pt x="717" y="1823"/>
                  </a:lnTo>
                  <a:lnTo>
                    <a:pt x="713" y="1827"/>
                  </a:lnTo>
                  <a:lnTo>
                    <a:pt x="709" y="1832"/>
                  </a:lnTo>
                  <a:lnTo>
                    <a:pt x="702" y="1844"/>
                  </a:lnTo>
                  <a:lnTo>
                    <a:pt x="694" y="1857"/>
                  </a:lnTo>
                  <a:lnTo>
                    <a:pt x="688" y="1855"/>
                  </a:lnTo>
                  <a:lnTo>
                    <a:pt x="687" y="1849"/>
                  </a:lnTo>
                  <a:lnTo>
                    <a:pt x="685" y="1843"/>
                  </a:lnTo>
                  <a:lnTo>
                    <a:pt x="687" y="1828"/>
                  </a:lnTo>
                  <a:lnTo>
                    <a:pt x="690" y="1814"/>
                  </a:lnTo>
                  <a:lnTo>
                    <a:pt x="696" y="1801"/>
                  </a:lnTo>
                  <a:lnTo>
                    <a:pt x="701" y="1786"/>
                  </a:lnTo>
                  <a:lnTo>
                    <a:pt x="703" y="1778"/>
                  </a:lnTo>
                  <a:lnTo>
                    <a:pt x="706" y="1769"/>
                  </a:lnTo>
                  <a:lnTo>
                    <a:pt x="708" y="1763"/>
                  </a:lnTo>
                  <a:lnTo>
                    <a:pt x="713" y="1755"/>
                  </a:lnTo>
                  <a:lnTo>
                    <a:pt x="718" y="1751"/>
                  </a:lnTo>
                  <a:lnTo>
                    <a:pt x="723" y="1749"/>
                  </a:lnTo>
                  <a:lnTo>
                    <a:pt x="729" y="1748"/>
                  </a:lnTo>
                  <a:lnTo>
                    <a:pt x="734" y="1745"/>
                  </a:lnTo>
                  <a:lnTo>
                    <a:pt x="751" y="1738"/>
                  </a:lnTo>
                  <a:lnTo>
                    <a:pt x="766" y="1730"/>
                  </a:lnTo>
                  <a:lnTo>
                    <a:pt x="781" y="1722"/>
                  </a:lnTo>
                  <a:lnTo>
                    <a:pt x="797" y="1714"/>
                  </a:lnTo>
                  <a:lnTo>
                    <a:pt x="808" y="1706"/>
                  </a:lnTo>
                  <a:lnTo>
                    <a:pt x="819" y="1697"/>
                  </a:lnTo>
                  <a:lnTo>
                    <a:pt x="826" y="1689"/>
                  </a:lnTo>
                  <a:lnTo>
                    <a:pt x="832" y="1679"/>
                  </a:lnTo>
                  <a:lnTo>
                    <a:pt x="844" y="1656"/>
                  </a:lnTo>
                  <a:lnTo>
                    <a:pt x="855" y="1631"/>
                  </a:lnTo>
                  <a:lnTo>
                    <a:pt x="859" y="1621"/>
                  </a:lnTo>
                  <a:lnTo>
                    <a:pt x="861" y="1611"/>
                  </a:lnTo>
                  <a:lnTo>
                    <a:pt x="864" y="1602"/>
                  </a:lnTo>
                  <a:lnTo>
                    <a:pt x="867" y="1592"/>
                  </a:lnTo>
                  <a:lnTo>
                    <a:pt x="874" y="1579"/>
                  </a:lnTo>
                  <a:lnTo>
                    <a:pt x="883" y="1568"/>
                  </a:lnTo>
                  <a:lnTo>
                    <a:pt x="885" y="1563"/>
                  </a:lnTo>
                  <a:lnTo>
                    <a:pt x="889" y="1557"/>
                  </a:lnTo>
                  <a:lnTo>
                    <a:pt x="890" y="1551"/>
                  </a:lnTo>
                  <a:lnTo>
                    <a:pt x="891" y="1543"/>
                  </a:lnTo>
                  <a:lnTo>
                    <a:pt x="890" y="1538"/>
                  </a:lnTo>
                  <a:lnTo>
                    <a:pt x="888" y="1533"/>
                  </a:lnTo>
                  <a:lnTo>
                    <a:pt x="885" y="1528"/>
                  </a:lnTo>
                  <a:lnTo>
                    <a:pt x="880" y="1524"/>
                  </a:lnTo>
                  <a:lnTo>
                    <a:pt x="875" y="1522"/>
                  </a:lnTo>
                  <a:lnTo>
                    <a:pt x="870" y="1519"/>
                  </a:lnTo>
                  <a:lnTo>
                    <a:pt x="864" y="1518"/>
                  </a:lnTo>
                  <a:lnTo>
                    <a:pt x="857" y="1518"/>
                  </a:lnTo>
                  <a:lnTo>
                    <a:pt x="840" y="1522"/>
                  </a:lnTo>
                  <a:lnTo>
                    <a:pt x="824" y="1524"/>
                  </a:lnTo>
                  <a:lnTo>
                    <a:pt x="816" y="1524"/>
                  </a:lnTo>
                  <a:lnTo>
                    <a:pt x="811" y="1522"/>
                  </a:lnTo>
                  <a:lnTo>
                    <a:pt x="805" y="1519"/>
                  </a:lnTo>
                  <a:lnTo>
                    <a:pt x="800" y="1515"/>
                  </a:lnTo>
                  <a:lnTo>
                    <a:pt x="791" y="1505"/>
                  </a:lnTo>
                  <a:lnTo>
                    <a:pt x="781" y="1495"/>
                  </a:lnTo>
                  <a:lnTo>
                    <a:pt x="771" y="1487"/>
                  </a:lnTo>
                  <a:lnTo>
                    <a:pt x="762" y="1478"/>
                  </a:lnTo>
                  <a:lnTo>
                    <a:pt x="756" y="1468"/>
                  </a:lnTo>
                  <a:lnTo>
                    <a:pt x="749" y="1458"/>
                  </a:lnTo>
                  <a:lnTo>
                    <a:pt x="743" y="1448"/>
                  </a:lnTo>
                  <a:lnTo>
                    <a:pt x="738" y="1438"/>
                  </a:lnTo>
                  <a:lnTo>
                    <a:pt x="734" y="1425"/>
                  </a:lnTo>
                  <a:lnTo>
                    <a:pt x="729" y="1413"/>
                  </a:lnTo>
                  <a:lnTo>
                    <a:pt x="726" y="1402"/>
                  </a:lnTo>
                  <a:lnTo>
                    <a:pt x="722" y="1394"/>
                  </a:lnTo>
                  <a:lnTo>
                    <a:pt x="717" y="1386"/>
                  </a:lnTo>
                  <a:lnTo>
                    <a:pt x="711" y="1377"/>
                  </a:lnTo>
                  <a:lnTo>
                    <a:pt x="708" y="1374"/>
                  </a:lnTo>
                  <a:lnTo>
                    <a:pt x="706" y="1369"/>
                  </a:lnTo>
                  <a:lnTo>
                    <a:pt x="702" y="1364"/>
                  </a:lnTo>
                  <a:lnTo>
                    <a:pt x="698" y="1361"/>
                  </a:lnTo>
                  <a:lnTo>
                    <a:pt x="685" y="1356"/>
                  </a:lnTo>
                  <a:lnTo>
                    <a:pt x="675" y="1352"/>
                  </a:lnTo>
                  <a:lnTo>
                    <a:pt x="665" y="1349"/>
                  </a:lnTo>
                  <a:lnTo>
                    <a:pt x="654" y="1342"/>
                  </a:lnTo>
                  <a:lnTo>
                    <a:pt x="643" y="1335"/>
                  </a:lnTo>
                  <a:lnTo>
                    <a:pt x="633" y="1327"/>
                  </a:lnTo>
                  <a:lnTo>
                    <a:pt x="629" y="1323"/>
                  </a:lnTo>
                  <a:lnTo>
                    <a:pt x="623" y="1321"/>
                  </a:lnTo>
                  <a:lnTo>
                    <a:pt x="618" y="1320"/>
                  </a:lnTo>
                  <a:lnTo>
                    <a:pt x="610" y="1318"/>
                  </a:lnTo>
                  <a:lnTo>
                    <a:pt x="603" y="1320"/>
                  </a:lnTo>
                  <a:lnTo>
                    <a:pt x="595" y="1321"/>
                  </a:lnTo>
                  <a:lnTo>
                    <a:pt x="589" y="1323"/>
                  </a:lnTo>
                  <a:lnTo>
                    <a:pt x="583" y="1327"/>
                  </a:lnTo>
                  <a:lnTo>
                    <a:pt x="573" y="1336"/>
                  </a:lnTo>
                  <a:lnTo>
                    <a:pt x="562" y="1346"/>
                  </a:lnTo>
                  <a:lnTo>
                    <a:pt x="552" y="1356"/>
                  </a:lnTo>
                  <a:lnTo>
                    <a:pt x="541" y="1365"/>
                  </a:lnTo>
                  <a:lnTo>
                    <a:pt x="535" y="1369"/>
                  </a:lnTo>
                  <a:lnTo>
                    <a:pt x="529" y="1371"/>
                  </a:lnTo>
                  <a:lnTo>
                    <a:pt x="521" y="1374"/>
                  </a:lnTo>
                  <a:lnTo>
                    <a:pt x="514" y="1374"/>
                  </a:lnTo>
                  <a:lnTo>
                    <a:pt x="482" y="1374"/>
                  </a:lnTo>
                  <a:lnTo>
                    <a:pt x="476" y="1374"/>
                  </a:lnTo>
                  <a:lnTo>
                    <a:pt x="470" y="1371"/>
                  </a:lnTo>
                  <a:lnTo>
                    <a:pt x="465" y="1369"/>
                  </a:lnTo>
                  <a:lnTo>
                    <a:pt x="460" y="1364"/>
                  </a:lnTo>
                  <a:lnTo>
                    <a:pt x="455" y="1360"/>
                  </a:lnTo>
                  <a:lnTo>
                    <a:pt x="452" y="1354"/>
                  </a:lnTo>
                  <a:lnTo>
                    <a:pt x="448" y="1347"/>
                  </a:lnTo>
                  <a:lnTo>
                    <a:pt x="446" y="1341"/>
                  </a:lnTo>
                  <a:lnTo>
                    <a:pt x="441" y="1330"/>
                  </a:lnTo>
                  <a:lnTo>
                    <a:pt x="437" y="1320"/>
                  </a:lnTo>
                  <a:lnTo>
                    <a:pt x="434" y="1316"/>
                  </a:lnTo>
                  <a:lnTo>
                    <a:pt x="432" y="1312"/>
                  </a:lnTo>
                  <a:lnTo>
                    <a:pt x="427" y="1310"/>
                  </a:lnTo>
                  <a:lnTo>
                    <a:pt x="422" y="1310"/>
                  </a:lnTo>
                  <a:lnTo>
                    <a:pt x="411" y="1310"/>
                  </a:lnTo>
                  <a:lnTo>
                    <a:pt x="406" y="1350"/>
                  </a:lnTo>
                  <a:lnTo>
                    <a:pt x="406" y="1379"/>
                  </a:lnTo>
                  <a:lnTo>
                    <a:pt x="406" y="1390"/>
                  </a:lnTo>
                  <a:lnTo>
                    <a:pt x="407" y="1399"/>
                  </a:lnTo>
                  <a:lnTo>
                    <a:pt x="408" y="1408"/>
                  </a:lnTo>
                  <a:lnTo>
                    <a:pt x="409" y="1418"/>
                  </a:lnTo>
                  <a:lnTo>
                    <a:pt x="409" y="1456"/>
                  </a:lnTo>
                  <a:lnTo>
                    <a:pt x="393" y="1456"/>
                  </a:lnTo>
                  <a:lnTo>
                    <a:pt x="387" y="1455"/>
                  </a:lnTo>
                  <a:lnTo>
                    <a:pt x="381" y="1454"/>
                  </a:lnTo>
                  <a:lnTo>
                    <a:pt x="375" y="1451"/>
                  </a:lnTo>
                  <a:lnTo>
                    <a:pt x="372" y="1448"/>
                  </a:lnTo>
                  <a:lnTo>
                    <a:pt x="364" y="1438"/>
                  </a:lnTo>
                  <a:lnTo>
                    <a:pt x="358" y="1426"/>
                  </a:lnTo>
                  <a:lnTo>
                    <a:pt x="345" y="1413"/>
                  </a:lnTo>
                  <a:lnTo>
                    <a:pt x="335" y="1396"/>
                  </a:lnTo>
                  <a:lnTo>
                    <a:pt x="333" y="1381"/>
                  </a:lnTo>
                  <a:lnTo>
                    <a:pt x="333" y="1365"/>
                  </a:lnTo>
                  <a:lnTo>
                    <a:pt x="329" y="1333"/>
                  </a:lnTo>
                  <a:lnTo>
                    <a:pt x="325" y="1307"/>
                  </a:lnTo>
                  <a:lnTo>
                    <a:pt x="323" y="1295"/>
                  </a:lnTo>
                  <a:lnTo>
                    <a:pt x="322" y="1281"/>
                  </a:lnTo>
                  <a:lnTo>
                    <a:pt x="320" y="1266"/>
                  </a:lnTo>
                  <a:lnTo>
                    <a:pt x="319" y="1249"/>
                  </a:lnTo>
                  <a:lnTo>
                    <a:pt x="318" y="1233"/>
                  </a:lnTo>
                  <a:lnTo>
                    <a:pt x="315" y="1219"/>
                  </a:lnTo>
                  <a:lnTo>
                    <a:pt x="310" y="1205"/>
                  </a:lnTo>
                  <a:lnTo>
                    <a:pt x="304" y="1193"/>
                  </a:lnTo>
                  <a:lnTo>
                    <a:pt x="298" y="1180"/>
                  </a:lnTo>
                  <a:lnTo>
                    <a:pt x="291" y="1168"/>
                  </a:lnTo>
                  <a:lnTo>
                    <a:pt x="286" y="1153"/>
                  </a:lnTo>
                  <a:lnTo>
                    <a:pt x="283" y="1138"/>
                  </a:lnTo>
                  <a:lnTo>
                    <a:pt x="280" y="1119"/>
                  </a:lnTo>
                  <a:lnTo>
                    <a:pt x="279" y="1100"/>
                  </a:lnTo>
                  <a:lnTo>
                    <a:pt x="278" y="1094"/>
                  </a:lnTo>
                  <a:lnTo>
                    <a:pt x="276" y="1088"/>
                  </a:lnTo>
                  <a:lnTo>
                    <a:pt x="276" y="1085"/>
                  </a:lnTo>
                  <a:lnTo>
                    <a:pt x="275" y="1083"/>
                  </a:lnTo>
                  <a:lnTo>
                    <a:pt x="273" y="1080"/>
                  </a:lnTo>
                  <a:lnTo>
                    <a:pt x="270" y="1078"/>
                  </a:lnTo>
                  <a:lnTo>
                    <a:pt x="264" y="1076"/>
                  </a:lnTo>
                  <a:lnTo>
                    <a:pt x="258" y="1075"/>
                  </a:lnTo>
                  <a:lnTo>
                    <a:pt x="255" y="1074"/>
                  </a:lnTo>
                  <a:lnTo>
                    <a:pt x="251" y="1074"/>
                  </a:lnTo>
                  <a:lnTo>
                    <a:pt x="250" y="1071"/>
                  </a:lnTo>
                  <a:lnTo>
                    <a:pt x="249" y="1069"/>
                  </a:lnTo>
                  <a:lnTo>
                    <a:pt x="245" y="1054"/>
                  </a:lnTo>
                  <a:lnTo>
                    <a:pt x="244" y="1037"/>
                  </a:lnTo>
                  <a:lnTo>
                    <a:pt x="235" y="1012"/>
                  </a:lnTo>
                  <a:lnTo>
                    <a:pt x="227" y="990"/>
                  </a:lnTo>
                  <a:lnTo>
                    <a:pt x="220" y="967"/>
                  </a:lnTo>
                  <a:lnTo>
                    <a:pt x="212" y="942"/>
                  </a:lnTo>
                  <a:lnTo>
                    <a:pt x="210" y="923"/>
                  </a:lnTo>
                  <a:lnTo>
                    <a:pt x="205" y="906"/>
                  </a:lnTo>
                  <a:lnTo>
                    <a:pt x="195" y="892"/>
                  </a:lnTo>
                  <a:lnTo>
                    <a:pt x="186" y="879"/>
                  </a:lnTo>
                  <a:lnTo>
                    <a:pt x="182" y="873"/>
                  </a:lnTo>
                  <a:lnTo>
                    <a:pt x="177" y="867"/>
                  </a:lnTo>
                  <a:lnTo>
                    <a:pt x="173" y="860"/>
                  </a:lnTo>
                  <a:lnTo>
                    <a:pt x="170" y="852"/>
                  </a:lnTo>
                  <a:lnTo>
                    <a:pt x="160" y="824"/>
                  </a:lnTo>
                  <a:lnTo>
                    <a:pt x="150" y="799"/>
                  </a:lnTo>
                  <a:lnTo>
                    <a:pt x="146" y="786"/>
                  </a:lnTo>
                  <a:lnTo>
                    <a:pt x="141" y="774"/>
                  </a:lnTo>
                  <a:lnTo>
                    <a:pt x="137" y="760"/>
                  </a:lnTo>
                  <a:lnTo>
                    <a:pt x="135" y="745"/>
                  </a:lnTo>
                  <a:lnTo>
                    <a:pt x="131" y="730"/>
                  </a:lnTo>
                  <a:lnTo>
                    <a:pt x="127" y="717"/>
                  </a:lnTo>
                  <a:lnTo>
                    <a:pt x="122" y="706"/>
                  </a:lnTo>
                  <a:lnTo>
                    <a:pt x="116" y="695"/>
                  </a:lnTo>
                  <a:lnTo>
                    <a:pt x="101" y="673"/>
                  </a:lnTo>
                  <a:lnTo>
                    <a:pt x="83" y="651"/>
                  </a:lnTo>
                  <a:lnTo>
                    <a:pt x="72" y="638"/>
                  </a:lnTo>
                  <a:lnTo>
                    <a:pt x="62" y="628"/>
                  </a:lnTo>
                  <a:lnTo>
                    <a:pt x="57" y="623"/>
                  </a:lnTo>
                  <a:lnTo>
                    <a:pt x="53" y="617"/>
                  </a:lnTo>
                  <a:lnTo>
                    <a:pt x="49" y="609"/>
                  </a:lnTo>
                  <a:lnTo>
                    <a:pt x="47" y="602"/>
                  </a:lnTo>
                  <a:lnTo>
                    <a:pt x="40" y="574"/>
                  </a:lnTo>
                  <a:lnTo>
                    <a:pt x="33" y="551"/>
                  </a:lnTo>
                  <a:lnTo>
                    <a:pt x="28" y="539"/>
                  </a:lnTo>
                  <a:lnTo>
                    <a:pt x="23" y="528"/>
                  </a:lnTo>
                  <a:lnTo>
                    <a:pt x="17" y="517"/>
                  </a:lnTo>
                  <a:lnTo>
                    <a:pt x="9" y="504"/>
                  </a:lnTo>
                  <a:lnTo>
                    <a:pt x="5" y="498"/>
                  </a:lnTo>
                  <a:lnTo>
                    <a:pt x="0" y="492"/>
                  </a:lnTo>
                  <a:lnTo>
                    <a:pt x="0" y="492"/>
                  </a:lnTo>
                  <a:close/>
                </a:path>
              </a:pathLst>
            </a:custGeom>
            <a:solidFill>
              <a:schemeClr val="bg2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26" name="Freeform 59"/>
            <p:cNvSpPr>
              <a:spLocks/>
            </p:cNvSpPr>
            <p:nvPr/>
          </p:nvSpPr>
          <p:spPr bwMode="auto">
            <a:xfrm>
              <a:off x="5078904" y="3137986"/>
              <a:ext cx="508845" cy="574056"/>
            </a:xfrm>
            <a:custGeom>
              <a:avLst/>
              <a:gdLst>
                <a:gd name="T0" fmla="*/ 446 w 2062"/>
                <a:gd name="T1" fmla="*/ 2167 h 2324"/>
                <a:gd name="T2" fmla="*/ 531 w 2062"/>
                <a:gd name="T3" fmla="*/ 2253 h 2324"/>
                <a:gd name="T4" fmla="*/ 644 w 2062"/>
                <a:gd name="T5" fmla="*/ 2137 h 2324"/>
                <a:gd name="T6" fmla="*/ 728 w 2062"/>
                <a:gd name="T7" fmla="*/ 2165 h 2324"/>
                <a:gd name="T8" fmla="*/ 783 w 2062"/>
                <a:gd name="T9" fmla="*/ 2131 h 2324"/>
                <a:gd name="T10" fmla="*/ 884 w 2062"/>
                <a:gd name="T11" fmla="*/ 2189 h 2324"/>
                <a:gd name="T12" fmla="*/ 881 w 2062"/>
                <a:gd name="T13" fmla="*/ 2270 h 2324"/>
                <a:gd name="T14" fmla="*/ 980 w 2062"/>
                <a:gd name="T15" fmla="*/ 2322 h 2324"/>
                <a:gd name="T16" fmla="*/ 1057 w 2062"/>
                <a:gd name="T17" fmla="*/ 2303 h 2324"/>
                <a:gd name="T18" fmla="*/ 1132 w 2062"/>
                <a:gd name="T19" fmla="*/ 2289 h 2324"/>
                <a:gd name="T20" fmla="*/ 1225 w 2062"/>
                <a:gd name="T21" fmla="*/ 2259 h 2324"/>
                <a:gd name="T22" fmla="*/ 1312 w 2062"/>
                <a:gd name="T23" fmla="*/ 2286 h 2324"/>
                <a:gd name="T24" fmla="*/ 1407 w 2062"/>
                <a:gd name="T25" fmla="*/ 2108 h 2324"/>
                <a:gd name="T26" fmla="*/ 1398 w 2062"/>
                <a:gd name="T27" fmla="*/ 2008 h 2324"/>
                <a:gd name="T28" fmla="*/ 1427 w 2062"/>
                <a:gd name="T29" fmla="*/ 1949 h 2324"/>
                <a:gd name="T30" fmla="*/ 1474 w 2062"/>
                <a:gd name="T31" fmla="*/ 1854 h 2324"/>
                <a:gd name="T32" fmla="*/ 1545 w 2062"/>
                <a:gd name="T33" fmla="*/ 1882 h 2324"/>
                <a:gd name="T34" fmla="*/ 1791 w 2062"/>
                <a:gd name="T35" fmla="*/ 1866 h 2324"/>
                <a:gd name="T36" fmla="*/ 1901 w 2062"/>
                <a:gd name="T37" fmla="*/ 1749 h 2324"/>
                <a:gd name="T38" fmla="*/ 2013 w 2062"/>
                <a:gd name="T39" fmla="*/ 1581 h 2324"/>
                <a:gd name="T40" fmla="*/ 2060 w 2062"/>
                <a:gd name="T41" fmla="*/ 1432 h 2324"/>
                <a:gd name="T42" fmla="*/ 1947 w 2062"/>
                <a:gd name="T43" fmla="*/ 1256 h 2324"/>
                <a:gd name="T44" fmla="*/ 1864 w 2062"/>
                <a:gd name="T45" fmla="*/ 1179 h 2324"/>
                <a:gd name="T46" fmla="*/ 1820 w 2062"/>
                <a:gd name="T47" fmla="*/ 1034 h 2324"/>
                <a:gd name="T48" fmla="*/ 1846 w 2062"/>
                <a:gd name="T49" fmla="*/ 870 h 2324"/>
                <a:gd name="T50" fmla="*/ 1848 w 2062"/>
                <a:gd name="T51" fmla="*/ 791 h 2324"/>
                <a:gd name="T52" fmla="*/ 1733 w 2062"/>
                <a:gd name="T53" fmla="*/ 704 h 2324"/>
                <a:gd name="T54" fmla="*/ 1653 w 2062"/>
                <a:gd name="T55" fmla="*/ 716 h 2324"/>
                <a:gd name="T56" fmla="*/ 1574 w 2062"/>
                <a:gd name="T57" fmla="*/ 712 h 2324"/>
                <a:gd name="T58" fmla="*/ 1462 w 2062"/>
                <a:gd name="T59" fmla="*/ 806 h 2324"/>
                <a:gd name="T60" fmla="*/ 1299 w 2062"/>
                <a:gd name="T61" fmla="*/ 672 h 2324"/>
                <a:gd name="T62" fmla="*/ 1182 w 2062"/>
                <a:gd name="T63" fmla="*/ 470 h 2324"/>
                <a:gd name="T64" fmla="*/ 1116 w 2062"/>
                <a:gd name="T65" fmla="*/ 370 h 2324"/>
                <a:gd name="T66" fmla="*/ 1036 w 2062"/>
                <a:gd name="T67" fmla="*/ 427 h 2324"/>
                <a:gd name="T68" fmla="*/ 911 w 2062"/>
                <a:gd name="T69" fmla="*/ 330 h 2324"/>
                <a:gd name="T70" fmla="*/ 933 w 2062"/>
                <a:gd name="T71" fmla="*/ 217 h 2324"/>
                <a:gd name="T72" fmla="*/ 864 w 2062"/>
                <a:gd name="T73" fmla="*/ 93 h 2324"/>
                <a:gd name="T74" fmla="*/ 774 w 2062"/>
                <a:gd name="T75" fmla="*/ 9 h 2324"/>
                <a:gd name="T76" fmla="*/ 644 w 2062"/>
                <a:gd name="T77" fmla="*/ 50 h 2324"/>
                <a:gd name="T78" fmla="*/ 554 w 2062"/>
                <a:gd name="T79" fmla="*/ 61 h 2324"/>
                <a:gd name="T80" fmla="*/ 459 w 2062"/>
                <a:gd name="T81" fmla="*/ 76 h 2324"/>
                <a:gd name="T82" fmla="*/ 323 w 2062"/>
                <a:gd name="T83" fmla="*/ 61 h 2324"/>
                <a:gd name="T84" fmla="*/ 276 w 2062"/>
                <a:gd name="T85" fmla="*/ 140 h 2324"/>
                <a:gd name="T86" fmla="*/ 276 w 2062"/>
                <a:gd name="T87" fmla="*/ 339 h 2324"/>
                <a:gd name="T88" fmla="*/ 109 w 2062"/>
                <a:gd name="T89" fmla="*/ 439 h 2324"/>
                <a:gd name="T90" fmla="*/ 43 w 2062"/>
                <a:gd name="T91" fmla="*/ 493 h 2324"/>
                <a:gd name="T92" fmla="*/ 6 w 2062"/>
                <a:gd name="T93" fmla="*/ 561 h 2324"/>
                <a:gd name="T94" fmla="*/ 49 w 2062"/>
                <a:gd name="T95" fmla="*/ 759 h 2324"/>
                <a:gd name="T96" fmla="*/ 151 w 2062"/>
                <a:gd name="T97" fmla="*/ 856 h 2324"/>
                <a:gd name="T98" fmla="*/ 136 w 2062"/>
                <a:gd name="T99" fmla="*/ 928 h 2324"/>
                <a:gd name="T100" fmla="*/ 211 w 2062"/>
                <a:gd name="T101" fmla="*/ 1014 h 2324"/>
                <a:gd name="T102" fmla="*/ 241 w 2062"/>
                <a:gd name="T103" fmla="*/ 1190 h 2324"/>
                <a:gd name="T104" fmla="*/ 285 w 2062"/>
                <a:gd name="T105" fmla="*/ 1269 h 2324"/>
                <a:gd name="T106" fmla="*/ 380 w 2062"/>
                <a:gd name="T107" fmla="*/ 1342 h 2324"/>
                <a:gd name="T108" fmla="*/ 468 w 2062"/>
                <a:gd name="T109" fmla="*/ 1447 h 2324"/>
                <a:gd name="T110" fmla="*/ 559 w 2062"/>
                <a:gd name="T111" fmla="*/ 1572 h 2324"/>
                <a:gd name="T112" fmla="*/ 576 w 2062"/>
                <a:gd name="T113" fmla="*/ 1679 h 2324"/>
                <a:gd name="T114" fmla="*/ 452 w 2062"/>
                <a:gd name="T115" fmla="*/ 1857 h 2324"/>
                <a:gd name="T116" fmla="*/ 407 w 2062"/>
                <a:gd name="T117" fmla="*/ 1980 h 2324"/>
                <a:gd name="T118" fmla="*/ 378 w 2062"/>
                <a:gd name="T119" fmla="*/ 2047 h 2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62" h="2324">
                  <a:moveTo>
                    <a:pt x="352" y="2098"/>
                  </a:moveTo>
                  <a:lnTo>
                    <a:pt x="363" y="2101"/>
                  </a:lnTo>
                  <a:lnTo>
                    <a:pt x="374" y="2103"/>
                  </a:lnTo>
                  <a:lnTo>
                    <a:pt x="387" y="2107"/>
                  </a:lnTo>
                  <a:lnTo>
                    <a:pt x="399" y="2113"/>
                  </a:lnTo>
                  <a:lnTo>
                    <a:pt x="407" y="2118"/>
                  </a:lnTo>
                  <a:lnTo>
                    <a:pt x="414" y="2125"/>
                  </a:lnTo>
                  <a:lnTo>
                    <a:pt x="419" y="2131"/>
                  </a:lnTo>
                  <a:lnTo>
                    <a:pt x="424" y="2138"/>
                  </a:lnTo>
                  <a:lnTo>
                    <a:pt x="434" y="2152"/>
                  </a:lnTo>
                  <a:lnTo>
                    <a:pt x="446" y="2167"/>
                  </a:lnTo>
                  <a:lnTo>
                    <a:pt x="458" y="2179"/>
                  </a:lnTo>
                  <a:lnTo>
                    <a:pt x="470" y="2187"/>
                  </a:lnTo>
                  <a:lnTo>
                    <a:pt x="482" y="2195"/>
                  </a:lnTo>
                  <a:lnTo>
                    <a:pt x="495" y="2204"/>
                  </a:lnTo>
                  <a:lnTo>
                    <a:pt x="506" y="2210"/>
                  </a:lnTo>
                  <a:lnTo>
                    <a:pt x="516" y="2216"/>
                  </a:lnTo>
                  <a:lnTo>
                    <a:pt x="520" y="2220"/>
                  </a:lnTo>
                  <a:lnTo>
                    <a:pt x="523" y="2224"/>
                  </a:lnTo>
                  <a:lnTo>
                    <a:pt x="526" y="2229"/>
                  </a:lnTo>
                  <a:lnTo>
                    <a:pt x="529" y="2234"/>
                  </a:lnTo>
                  <a:lnTo>
                    <a:pt x="531" y="2253"/>
                  </a:lnTo>
                  <a:lnTo>
                    <a:pt x="534" y="2271"/>
                  </a:lnTo>
                  <a:lnTo>
                    <a:pt x="554" y="2250"/>
                  </a:lnTo>
                  <a:lnTo>
                    <a:pt x="570" y="2230"/>
                  </a:lnTo>
                  <a:lnTo>
                    <a:pt x="586" y="2211"/>
                  </a:lnTo>
                  <a:lnTo>
                    <a:pt x="604" y="2189"/>
                  </a:lnTo>
                  <a:lnTo>
                    <a:pt x="615" y="2172"/>
                  </a:lnTo>
                  <a:lnTo>
                    <a:pt x="625" y="2155"/>
                  </a:lnTo>
                  <a:lnTo>
                    <a:pt x="630" y="2147"/>
                  </a:lnTo>
                  <a:lnTo>
                    <a:pt x="636" y="2141"/>
                  </a:lnTo>
                  <a:lnTo>
                    <a:pt x="640" y="2140"/>
                  </a:lnTo>
                  <a:lnTo>
                    <a:pt x="644" y="2137"/>
                  </a:lnTo>
                  <a:lnTo>
                    <a:pt x="649" y="2136"/>
                  </a:lnTo>
                  <a:lnTo>
                    <a:pt x="654" y="2136"/>
                  </a:lnTo>
                  <a:lnTo>
                    <a:pt x="664" y="2137"/>
                  </a:lnTo>
                  <a:lnTo>
                    <a:pt x="673" y="2141"/>
                  </a:lnTo>
                  <a:lnTo>
                    <a:pt x="680" y="2145"/>
                  </a:lnTo>
                  <a:lnTo>
                    <a:pt x="688" y="2151"/>
                  </a:lnTo>
                  <a:lnTo>
                    <a:pt x="695" y="2156"/>
                  </a:lnTo>
                  <a:lnTo>
                    <a:pt x="704" y="2161"/>
                  </a:lnTo>
                  <a:lnTo>
                    <a:pt x="713" y="2163"/>
                  </a:lnTo>
                  <a:lnTo>
                    <a:pt x="723" y="2165"/>
                  </a:lnTo>
                  <a:lnTo>
                    <a:pt x="728" y="2165"/>
                  </a:lnTo>
                  <a:lnTo>
                    <a:pt x="732" y="2163"/>
                  </a:lnTo>
                  <a:lnTo>
                    <a:pt x="736" y="2162"/>
                  </a:lnTo>
                  <a:lnTo>
                    <a:pt x="739" y="2160"/>
                  </a:lnTo>
                  <a:lnTo>
                    <a:pt x="747" y="2155"/>
                  </a:lnTo>
                  <a:lnTo>
                    <a:pt x="753" y="2148"/>
                  </a:lnTo>
                  <a:lnTo>
                    <a:pt x="759" y="2142"/>
                  </a:lnTo>
                  <a:lnTo>
                    <a:pt x="766" y="2136"/>
                  </a:lnTo>
                  <a:lnTo>
                    <a:pt x="769" y="2133"/>
                  </a:lnTo>
                  <a:lnTo>
                    <a:pt x="774" y="2132"/>
                  </a:lnTo>
                  <a:lnTo>
                    <a:pt x="778" y="2131"/>
                  </a:lnTo>
                  <a:lnTo>
                    <a:pt x="783" y="2131"/>
                  </a:lnTo>
                  <a:lnTo>
                    <a:pt x="795" y="2136"/>
                  </a:lnTo>
                  <a:lnTo>
                    <a:pt x="805" y="2143"/>
                  </a:lnTo>
                  <a:lnTo>
                    <a:pt x="816" y="2147"/>
                  </a:lnTo>
                  <a:lnTo>
                    <a:pt x="826" y="2148"/>
                  </a:lnTo>
                  <a:lnTo>
                    <a:pt x="835" y="2150"/>
                  </a:lnTo>
                  <a:lnTo>
                    <a:pt x="845" y="2150"/>
                  </a:lnTo>
                  <a:lnTo>
                    <a:pt x="865" y="2150"/>
                  </a:lnTo>
                  <a:lnTo>
                    <a:pt x="886" y="2152"/>
                  </a:lnTo>
                  <a:lnTo>
                    <a:pt x="886" y="2174"/>
                  </a:lnTo>
                  <a:lnTo>
                    <a:pt x="886" y="2181"/>
                  </a:lnTo>
                  <a:lnTo>
                    <a:pt x="884" y="2189"/>
                  </a:lnTo>
                  <a:lnTo>
                    <a:pt x="880" y="2194"/>
                  </a:lnTo>
                  <a:lnTo>
                    <a:pt x="876" y="2200"/>
                  </a:lnTo>
                  <a:lnTo>
                    <a:pt x="872" y="2206"/>
                  </a:lnTo>
                  <a:lnTo>
                    <a:pt x="869" y="2211"/>
                  </a:lnTo>
                  <a:lnTo>
                    <a:pt x="866" y="2219"/>
                  </a:lnTo>
                  <a:lnTo>
                    <a:pt x="865" y="2226"/>
                  </a:lnTo>
                  <a:lnTo>
                    <a:pt x="866" y="2236"/>
                  </a:lnTo>
                  <a:lnTo>
                    <a:pt x="869" y="2245"/>
                  </a:lnTo>
                  <a:lnTo>
                    <a:pt x="871" y="2254"/>
                  </a:lnTo>
                  <a:lnTo>
                    <a:pt x="875" y="2263"/>
                  </a:lnTo>
                  <a:lnTo>
                    <a:pt x="881" y="2270"/>
                  </a:lnTo>
                  <a:lnTo>
                    <a:pt x="887" y="2276"/>
                  </a:lnTo>
                  <a:lnTo>
                    <a:pt x="895" y="2283"/>
                  </a:lnTo>
                  <a:lnTo>
                    <a:pt x="902" y="2289"/>
                  </a:lnTo>
                  <a:lnTo>
                    <a:pt x="919" y="2302"/>
                  </a:lnTo>
                  <a:lnTo>
                    <a:pt x="933" y="2313"/>
                  </a:lnTo>
                  <a:lnTo>
                    <a:pt x="941" y="2318"/>
                  </a:lnTo>
                  <a:lnTo>
                    <a:pt x="949" y="2320"/>
                  </a:lnTo>
                  <a:lnTo>
                    <a:pt x="958" y="2323"/>
                  </a:lnTo>
                  <a:lnTo>
                    <a:pt x="969" y="2324"/>
                  </a:lnTo>
                  <a:lnTo>
                    <a:pt x="975" y="2323"/>
                  </a:lnTo>
                  <a:lnTo>
                    <a:pt x="980" y="2322"/>
                  </a:lnTo>
                  <a:lnTo>
                    <a:pt x="985" y="2318"/>
                  </a:lnTo>
                  <a:lnTo>
                    <a:pt x="990" y="2315"/>
                  </a:lnTo>
                  <a:lnTo>
                    <a:pt x="999" y="2308"/>
                  </a:lnTo>
                  <a:lnTo>
                    <a:pt x="1010" y="2303"/>
                  </a:lnTo>
                  <a:lnTo>
                    <a:pt x="1018" y="2302"/>
                  </a:lnTo>
                  <a:lnTo>
                    <a:pt x="1024" y="2302"/>
                  </a:lnTo>
                  <a:lnTo>
                    <a:pt x="1032" y="2302"/>
                  </a:lnTo>
                  <a:lnTo>
                    <a:pt x="1038" y="2303"/>
                  </a:lnTo>
                  <a:lnTo>
                    <a:pt x="1044" y="2303"/>
                  </a:lnTo>
                  <a:lnTo>
                    <a:pt x="1051" y="2304"/>
                  </a:lnTo>
                  <a:lnTo>
                    <a:pt x="1057" y="2303"/>
                  </a:lnTo>
                  <a:lnTo>
                    <a:pt x="1063" y="2300"/>
                  </a:lnTo>
                  <a:lnTo>
                    <a:pt x="1069" y="2296"/>
                  </a:lnTo>
                  <a:lnTo>
                    <a:pt x="1073" y="2291"/>
                  </a:lnTo>
                  <a:lnTo>
                    <a:pt x="1078" y="2288"/>
                  </a:lnTo>
                  <a:lnTo>
                    <a:pt x="1084" y="2286"/>
                  </a:lnTo>
                  <a:lnTo>
                    <a:pt x="1101" y="2293"/>
                  </a:lnTo>
                  <a:lnTo>
                    <a:pt x="1117" y="2300"/>
                  </a:lnTo>
                  <a:lnTo>
                    <a:pt x="1122" y="2299"/>
                  </a:lnTo>
                  <a:lnTo>
                    <a:pt x="1126" y="2296"/>
                  </a:lnTo>
                  <a:lnTo>
                    <a:pt x="1130" y="2293"/>
                  </a:lnTo>
                  <a:lnTo>
                    <a:pt x="1132" y="2289"/>
                  </a:lnTo>
                  <a:lnTo>
                    <a:pt x="1137" y="2279"/>
                  </a:lnTo>
                  <a:lnTo>
                    <a:pt x="1143" y="2268"/>
                  </a:lnTo>
                  <a:lnTo>
                    <a:pt x="1147" y="2264"/>
                  </a:lnTo>
                  <a:lnTo>
                    <a:pt x="1151" y="2260"/>
                  </a:lnTo>
                  <a:lnTo>
                    <a:pt x="1156" y="2256"/>
                  </a:lnTo>
                  <a:lnTo>
                    <a:pt x="1162" y="2255"/>
                  </a:lnTo>
                  <a:lnTo>
                    <a:pt x="1174" y="2253"/>
                  </a:lnTo>
                  <a:lnTo>
                    <a:pt x="1186" y="2253"/>
                  </a:lnTo>
                  <a:lnTo>
                    <a:pt x="1200" y="2254"/>
                  </a:lnTo>
                  <a:lnTo>
                    <a:pt x="1212" y="2256"/>
                  </a:lnTo>
                  <a:lnTo>
                    <a:pt x="1225" y="2259"/>
                  </a:lnTo>
                  <a:lnTo>
                    <a:pt x="1238" y="2260"/>
                  </a:lnTo>
                  <a:lnTo>
                    <a:pt x="1251" y="2258"/>
                  </a:lnTo>
                  <a:lnTo>
                    <a:pt x="1265" y="2255"/>
                  </a:lnTo>
                  <a:lnTo>
                    <a:pt x="1273" y="2256"/>
                  </a:lnTo>
                  <a:lnTo>
                    <a:pt x="1279" y="2259"/>
                  </a:lnTo>
                  <a:lnTo>
                    <a:pt x="1284" y="2263"/>
                  </a:lnTo>
                  <a:lnTo>
                    <a:pt x="1289" y="2268"/>
                  </a:lnTo>
                  <a:lnTo>
                    <a:pt x="1294" y="2273"/>
                  </a:lnTo>
                  <a:lnTo>
                    <a:pt x="1299" y="2279"/>
                  </a:lnTo>
                  <a:lnTo>
                    <a:pt x="1305" y="2283"/>
                  </a:lnTo>
                  <a:lnTo>
                    <a:pt x="1312" y="2286"/>
                  </a:lnTo>
                  <a:lnTo>
                    <a:pt x="1322" y="2273"/>
                  </a:lnTo>
                  <a:lnTo>
                    <a:pt x="1329" y="2260"/>
                  </a:lnTo>
                  <a:lnTo>
                    <a:pt x="1334" y="2246"/>
                  </a:lnTo>
                  <a:lnTo>
                    <a:pt x="1339" y="2234"/>
                  </a:lnTo>
                  <a:lnTo>
                    <a:pt x="1348" y="2206"/>
                  </a:lnTo>
                  <a:lnTo>
                    <a:pt x="1359" y="2176"/>
                  </a:lnTo>
                  <a:lnTo>
                    <a:pt x="1368" y="2160"/>
                  </a:lnTo>
                  <a:lnTo>
                    <a:pt x="1378" y="2146"/>
                  </a:lnTo>
                  <a:lnTo>
                    <a:pt x="1388" y="2132"/>
                  </a:lnTo>
                  <a:lnTo>
                    <a:pt x="1398" y="2121"/>
                  </a:lnTo>
                  <a:lnTo>
                    <a:pt x="1407" y="2108"/>
                  </a:lnTo>
                  <a:lnTo>
                    <a:pt x="1415" y="2094"/>
                  </a:lnTo>
                  <a:lnTo>
                    <a:pt x="1417" y="2087"/>
                  </a:lnTo>
                  <a:lnTo>
                    <a:pt x="1418" y="2079"/>
                  </a:lnTo>
                  <a:lnTo>
                    <a:pt x="1421" y="2071"/>
                  </a:lnTo>
                  <a:lnTo>
                    <a:pt x="1421" y="2062"/>
                  </a:lnTo>
                  <a:lnTo>
                    <a:pt x="1420" y="2052"/>
                  </a:lnTo>
                  <a:lnTo>
                    <a:pt x="1417" y="2042"/>
                  </a:lnTo>
                  <a:lnTo>
                    <a:pt x="1412" y="2033"/>
                  </a:lnTo>
                  <a:lnTo>
                    <a:pt x="1407" y="2025"/>
                  </a:lnTo>
                  <a:lnTo>
                    <a:pt x="1402" y="2017"/>
                  </a:lnTo>
                  <a:lnTo>
                    <a:pt x="1398" y="2008"/>
                  </a:lnTo>
                  <a:lnTo>
                    <a:pt x="1396" y="1999"/>
                  </a:lnTo>
                  <a:lnTo>
                    <a:pt x="1394" y="1988"/>
                  </a:lnTo>
                  <a:lnTo>
                    <a:pt x="1394" y="1984"/>
                  </a:lnTo>
                  <a:lnTo>
                    <a:pt x="1396" y="1980"/>
                  </a:lnTo>
                  <a:lnTo>
                    <a:pt x="1398" y="1977"/>
                  </a:lnTo>
                  <a:lnTo>
                    <a:pt x="1401" y="1974"/>
                  </a:lnTo>
                  <a:lnTo>
                    <a:pt x="1408" y="1969"/>
                  </a:lnTo>
                  <a:lnTo>
                    <a:pt x="1416" y="1964"/>
                  </a:lnTo>
                  <a:lnTo>
                    <a:pt x="1421" y="1959"/>
                  </a:lnTo>
                  <a:lnTo>
                    <a:pt x="1425" y="1954"/>
                  </a:lnTo>
                  <a:lnTo>
                    <a:pt x="1427" y="1949"/>
                  </a:lnTo>
                  <a:lnTo>
                    <a:pt x="1431" y="1943"/>
                  </a:lnTo>
                  <a:lnTo>
                    <a:pt x="1435" y="1930"/>
                  </a:lnTo>
                  <a:lnTo>
                    <a:pt x="1440" y="1916"/>
                  </a:lnTo>
                  <a:lnTo>
                    <a:pt x="1445" y="1895"/>
                  </a:lnTo>
                  <a:lnTo>
                    <a:pt x="1450" y="1875"/>
                  </a:lnTo>
                  <a:lnTo>
                    <a:pt x="1453" y="1866"/>
                  </a:lnTo>
                  <a:lnTo>
                    <a:pt x="1457" y="1860"/>
                  </a:lnTo>
                  <a:lnTo>
                    <a:pt x="1461" y="1857"/>
                  </a:lnTo>
                  <a:lnTo>
                    <a:pt x="1465" y="1855"/>
                  </a:lnTo>
                  <a:lnTo>
                    <a:pt x="1468" y="1854"/>
                  </a:lnTo>
                  <a:lnTo>
                    <a:pt x="1474" y="1854"/>
                  </a:lnTo>
                  <a:lnTo>
                    <a:pt x="1477" y="1854"/>
                  </a:lnTo>
                  <a:lnTo>
                    <a:pt x="1480" y="1855"/>
                  </a:lnTo>
                  <a:lnTo>
                    <a:pt x="1482" y="1857"/>
                  </a:lnTo>
                  <a:lnTo>
                    <a:pt x="1485" y="1861"/>
                  </a:lnTo>
                  <a:lnTo>
                    <a:pt x="1489" y="1867"/>
                  </a:lnTo>
                  <a:lnTo>
                    <a:pt x="1495" y="1871"/>
                  </a:lnTo>
                  <a:lnTo>
                    <a:pt x="1504" y="1876"/>
                  </a:lnTo>
                  <a:lnTo>
                    <a:pt x="1512" y="1879"/>
                  </a:lnTo>
                  <a:lnTo>
                    <a:pt x="1520" y="1880"/>
                  </a:lnTo>
                  <a:lnTo>
                    <a:pt x="1529" y="1881"/>
                  </a:lnTo>
                  <a:lnTo>
                    <a:pt x="1545" y="1882"/>
                  </a:lnTo>
                  <a:lnTo>
                    <a:pt x="1565" y="1882"/>
                  </a:lnTo>
                  <a:lnTo>
                    <a:pt x="1593" y="1881"/>
                  </a:lnTo>
                  <a:lnTo>
                    <a:pt x="1619" y="1880"/>
                  </a:lnTo>
                  <a:lnTo>
                    <a:pt x="1644" y="1876"/>
                  </a:lnTo>
                  <a:lnTo>
                    <a:pt x="1667" y="1872"/>
                  </a:lnTo>
                  <a:lnTo>
                    <a:pt x="1691" y="1870"/>
                  </a:lnTo>
                  <a:lnTo>
                    <a:pt x="1716" y="1866"/>
                  </a:lnTo>
                  <a:lnTo>
                    <a:pt x="1741" y="1865"/>
                  </a:lnTo>
                  <a:lnTo>
                    <a:pt x="1770" y="1864"/>
                  </a:lnTo>
                  <a:lnTo>
                    <a:pt x="1781" y="1865"/>
                  </a:lnTo>
                  <a:lnTo>
                    <a:pt x="1791" y="1866"/>
                  </a:lnTo>
                  <a:lnTo>
                    <a:pt x="1800" y="1869"/>
                  </a:lnTo>
                  <a:lnTo>
                    <a:pt x="1810" y="1871"/>
                  </a:lnTo>
                  <a:lnTo>
                    <a:pt x="1829" y="1879"/>
                  </a:lnTo>
                  <a:lnTo>
                    <a:pt x="1849" y="1886"/>
                  </a:lnTo>
                  <a:lnTo>
                    <a:pt x="1859" y="1874"/>
                  </a:lnTo>
                  <a:lnTo>
                    <a:pt x="1868" y="1860"/>
                  </a:lnTo>
                  <a:lnTo>
                    <a:pt x="1874" y="1846"/>
                  </a:lnTo>
                  <a:lnTo>
                    <a:pt x="1879" y="1832"/>
                  </a:lnTo>
                  <a:lnTo>
                    <a:pt x="1886" y="1802"/>
                  </a:lnTo>
                  <a:lnTo>
                    <a:pt x="1895" y="1767"/>
                  </a:lnTo>
                  <a:lnTo>
                    <a:pt x="1901" y="1749"/>
                  </a:lnTo>
                  <a:lnTo>
                    <a:pt x="1909" y="1736"/>
                  </a:lnTo>
                  <a:lnTo>
                    <a:pt x="1917" y="1721"/>
                  </a:lnTo>
                  <a:lnTo>
                    <a:pt x="1924" y="1704"/>
                  </a:lnTo>
                  <a:lnTo>
                    <a:pt x="1929" y="1693"/>
                  </a:lnTo>
                  <a:lnTo>
                    <a:pt x="1935" y="1683"/>
                  </a:lnTo>
                  <a:lnTo>
                    <a:pt x="1942" y="1675"/>
                  </a:lnTo>
                  <a:lnTo>
                    <a:pt x="1948" y="1668"/>
                  </a:lnTo>
                  <a:lnTo>
                    <a:pt x="1962" y="1652"/>
                  </a:lnTo>
                  <a:lnTo>
                    <a:pt x="1976" y="1634"/>
                  </a:lnTo>
                  <a:lnTo>
                    <a:pt x="1996" y="1606"/>
                  </a:lnTo>
                  <a:lnTo>
                    <a:pt x="2013" y="1581"/>
                  </a:lnTo>
                  <a:lnTo>
                    <a:pt x="2021" y="1569"/>
                  </a:lnTo>
                  <a:lnTo>
                    <a:pt x="2026" y="1555"/>
                  </a:lnTo>
                  <a:lnTo>
                    <a:pt x="2029" y="1540"/>
                  </a:lnTo>
                  <a:lnTo>
                    <a:pt x="2032" y="1522"/>
                  </a:lnTo>
                  <a:lnTo>
                    <a:pt x="2032" y="1511"/>
                  </a:lnTo>
                  <a:lnTo>
                    <a:pt x="2034" y="1500"/>
                  </a:lnTo>
                  <a:lnTo>
                    <a:pt x="2036" y="1488"/>
                  </a:lnTo>
                  <a:lnTo>
                    <a:pt x="2040" y="1480"/>
                  </a:lnTo>
                  <a:lnTo>
                    <a:pt x="2047" y="1460"/>
                  </a:lnTo>
                  <a:lnTo>
                    <a:pt x="2057" y="1438"/>
                  </a:lnTo>
                  <a:lnTo>
                    <a:pt x="2060" y="1432"/>
                  </a:lnTo>
                  <a:lnTo>
                    <a:pt x="2062" y="1427"/>
                  </a:lnTo>
                  <a:lnTo>
                    <a:pt x="2050" y="1411"/>
                  </a:lnTo>
                  <a:lnTo>
                    <a:pt x="2036" y="1396"/>
                  </a:lnTo>
                  <a:lnTo>
                    <a:pt x="2023" y="1381"/>
                  </a:lnTo>
                  <a:lnTo>
                    <a:pt x="2013" y="1364"/>
                  </a:lnTo>
                  <a:lnTo>
                    <a:pt x="1998" y="1334"/>
                  </a:lnTo>
                  <a:lnTo>
                    <a:pt x="1984" y="1306"/>
                  </a:lnTo>
                  <a:lnTo>
                    <a:pt x="1977" y="1294"/>
                  </a:lnTo>
                  <a:lnTo>
                    <a:pt x="1969" y="1281"/>
                  </a:lnTo>
                  <a:lnTo>
                    <a:pt x="1959" y="1269"/>
                  </a:lnTo>
                  <a:lnTo>
                    <a:pt x="1947" y="1256"/>
                  </a:lnTo>
                  <a:lnTo>
                    <a:pt x="1937" y="1248"/>
                  </a:lnTo>
                  <a:lnTo>
                    <a:pt x="1928" y="1240"/>
                  </a:lnTo>
                  <a:lnTo>
                    <a:pt x="1918" y="1234"/>
                  </a:lnTo>
                  <a:lnTo>
                    <a:pt x="1909" y="1227"/>
                  </a:lnTo>
                  <a:lnTo>
                    <a:pt x="1900" y="1221"/>
                  </a:lnTo>
                  <a:lnTo>
                    <a:pt x="1890" y="1215"/>
                  </a:lnTo>
                  <a:lnTo>
                    <a:pt x="1881" y="1207"/>
                  </a:lnTo>
                  <a:lnTo>
                    <a:pt x="1873" y="1197"/>
                  </a:lnTo>
                  <a:lnTo>
                    <a:pt x="1869" y="1191"/>
                  </a:lnTo>
                  <a:lnTo>
                    <a:pt x="1865" y="1185"/>
                  </a:lnTo>
                  <a:lnTo>
                    <a:pt x="1864" y="1179"/>
                  </a:lnTo>
                  <a:lnTo>
                    <a:pt x="1864" y="1171"/>
                  </a:lnTo>
                  <a:lnTo>
                    <a:pt x="1863" y="1157"/>
                  </a:lnTo>
                  <a:lnTo>
                    <a:pt x="1860" y="1142"/>
                  </a:lnTo>
                  <a:lnTo>
                    <a:pt x="1854" y="1127"/>
                  </a:lnTo>
                  <a:lnTo>
                    <a:pt x="1848" y="1113"/>
                  </a:lnTo>
                  <a:lnTo>
                    <a:pt x="1841" y="1101"/>
                  </a:lnTo>
                  <a:lnTo>
                    <a:pt x="1835" y="1089"/>
                  </a:lnTo>
                  <a:lnTo>
                    <a:pt x="1829" y="1077"/>
                  </a:lnTo>
                  <a:lnTo>
                    <a:pt x="1824" y="1063"/>
                  </a:lnTo>
                  <a:lnTo>
                    <a:pt x="1821" y="1049"/>
                  </a:lnTo>
                  <a:lnTo>
                    <a:pt x="1820" y="1034"/>
                  </a:lnTo>
                  <a:lnTo>
                    <a:pt x="1821" y="1028"/>
                  </a:lnTo>
                  <a:lnTo>
                    <a:pt x="1824" y="1023"/>
                  </a:lnTo>
                  <a:lnTo>
                    <a:pt x="1827" y="1018"/>
                  </a:lnTo>
                  <a:lnTo>
                    <a:pt x="1831" y="1014"/>
                  </a:lnTo>
                  <a:lnTo>
                    <a:pt x="1836" y="1010"/>
                  </a:lnTo>
                  <a:lnTo>
                    <a:pt x="1840" y="1005"/>
                  </a:lnTo>
                  <a:lnTo>
                    <a:pt x="1842" y="1000"/>
                  </a:lnTo>
                  <a:lnTo>
                    <a:pt x="1844" y="994"/>
                  </a:lnTo>
                  <a:lnTo>
                    <a:pt x="1844" y="885"/>
                  </a:lnTo>
                  <a:lnTo>
                    <a:pt x="1844" y="877"/>
                  </a:lnTo>
                  <a:lnTo>
                    <a:pt x="1846" y="870"/>
                  </a:lnTo>
                  <a:lnTo>
                    <a:pt x="1848" y="862"/>
                  </a:lnTo>
                  <a:lnTo>
                    <a:pt x="1850" y="856"/>
                  </a:lnTo>
                  <a:lnTo>
                    <a:pt x="1853" y="850"/>
                  </a:lnTo>
                  <a:lnTo>
                    <a:pt x="1855" y="843"/>
                  </a:lnTo>
                  <a:lnTo>
                    <a:pt x="1856" y="836"/>
                  </a:lnTo>
                  <a:lnTo>
                    <a:pt x="1858" y="827"/>
                  </a:lnTo>
                  <a:lnTo>
                    <a:pt x="1856" y="820"/>
                  </a:lnTo>
                  <a:lnTo>
                    <a:pt x="1855" y="811"/>
                  </a:lnTo>
                  <a:lnTo>
                    <a:pt x="1854" y="805"/>
                  </a:lnTo>
                  <a:lnTo>
                    <a:pt x="1851" y="797"/>
                  </a:lnTo>
                  <a:lnTo>
                    <a:pt x="1848" y="791"/>
                  </a:lnTo>
                  <a:lnTo>
                    <a:pt x="1844" y="785"/>
                  </a:lnTo>
                  <a:lnTo>
                    <a:pt x="1840" y="778"/>
                  </a:lnTo>
                  <a:lnTo>
                    <a:pt x="1835" y="773"/>
                  </a:lnTo>
                  <a:lnTo>
                    <a:pt x="1825" y="763"/>
                  </a:lnTo>
                  <a:lnTo>
                    <a:pt x="1812" y="754"/>
                  </a:lnTo>
                  <a:lnTo>
                    <a:pt x="1797" y="746"/>
                  </a:lnTo>
                  <a:lnTo>
                    <a:pt x="1783" y="738"/>
                  </a:lnTo>
                  <a:lnTo>
                    <a:pt x="1765" y="727"/>
                  </a:lnTo>
                  <a:lnTo>
                    <a:pt x="1750" y="714"/>
                  </a:lnTo>
                  <a:lnTo>
                    <a:pt x="1742" y="709"/>
                  </a:lnTo>
                  <a:lnTo>
                    <a:pt x="1733" y="704"/>
                  </a:lnTo>
                  <a:lnTo>
                    <a:pt x="1725" y="702"/>
                  </a:lnTo>
                  <a:lnTo>
                    <a:pt x="1714" y="700"/>
                  </a:lnTo>
                  <a:lnTo>
                    <a:pt x="1707" y="702"/>
                  </a:lnTo>
                  <a:lnTo>
                    <a:pt x="1699" y="703"/>
                  </a:lnTo>
                  <a:lnTo>
                    <a:pt x="1693" y="707"/>
                  </a:lnTo>
                  <a:lnTo>
                    <a:pt x="1688" y="709"/>
                  </a:lnTo>
                  <a:lnTo>
                    <a:pt x="1682" y="713"/>
                  </a:lnTo>
                  <a:lnTo>
                    <a:pt x="1676" y="717"/>
                  </a:lnTo>
                  <a:lnTo>
                    <a:pt x="1669" y="718"/>
                  </a:lnTo>
                  <a:lnTo>
                    <a:pt x="1662" y="719"/>
                  </a:lnTo>
                  <a:lnTo>
                    <a:pt x="1653" y="716"/>
                  </a:lnTo>
                  <a:lnTo>
                    <a:pt x="1645" y="712"/>
                  </a:lnTo>
                  <a:lnTo>
                    <a:pt x="1637" y="712"/>
                  </a:lnTo>
                  <a:lnTo>
                    <a:pt x="1630" y="716"/>
                  </a:lnTo>
                  <a:lnTo>
                    <a:pt x="1625" y="721"/>
                  </a:lnTo>
                  <a:lnTo>
                    <a:pt x="1619" y="726"/>
                  </a:lnTo>
                  <a:lnTo>
                    <a:pt x="1610" y="739"/>
                  </a:lnTo>
                  <a:lnTo>
                    <a:pt x="1598" y="751"/>
                  </a:lnTo>
                  <a:lnTo>
                    <a:pt x="1590" y="742"/>
                  </a:lnTo>
                  <a:lnTo>
                    <a:pt x="1584" y="732"/>
                  </a:lnTo>
                  <a:lnTo>
                    <a:pt x="1579" y="722"/>
                  </a:lnTo>
                  <a:lnTo>
                    <a:pt x="1574" y="712"/>
                  </a:lnTo>
                  <a:lnTo>
                    <a:pt x="1563" y="731"/>
                  </a:lnTo>
                  <a:lnTo>
                    <a:pt x="1551" y="747"/>
                  </a:lnTo>
                  <a:lnTo>
                    <a:pt x="1538" y="762"/>
                  </a:lnTo>
                  <a:lnTo>
                    <a:pt x="1521" y="777"/>
                  </a:lnTo>
                  <a:lnTo>
                    <a:pt x="1509" y="788"/>
                  </a:lnTo>
                  <a:lnTo>
                    <a:pt x="1497" y="797"/>
                  </a:lnTo>
                  <a:lnTo>
                    <a:pt x="1491" y="801"/>
                  </a:lnTo>
                  <a:lnTo>
                    <a:pt x="1484" y="803"/>
                  </a:lnTo>
                  <a:lnTo>
                    <a:pt x="1476" y="806"/>
                  </a:lnTo>
                  <a:lnTo>
                    <a:pt x="1468" y="806"/>
                  </a:lnTo>
                  <a:lnTo>
                    <a:pt x="1462" y="806"/>
                  </a:lnTo>
                  <a:lnTo>
                    <a:pt x="1457" y="803"/>
                  </a:lnTo>
                  <a:lnTo>
                    <a:pt x="1453" y="801"/>
                  </a:lnTo>
                  <a:lnTo>
                    <a:pt x="1450" y="797"/>
                  </a:lnTo>
                  <a:lnTo>
                    <a:pt x="1442" y="788"/>
                  </a:lnTo>
                  <a:lnTo>
                    <a:pt x="1433" y="779"/>
                  </a:lnTo>
                  <a:lnTo>
                    <a:pt x="1417" y="763"/>
                  </a:lnTo>
                  <a:lnTo>
                    <a:pt x="1401" y="749"/>
                  </a:lnTo>
                  <a:lnTo>
                    <a:pt x="1384" y="737"/>
                  </a:lnTo>
                  <a:lnTo>
                    <a:pt x="1366" y="722"/>
                  </a:lnTo>
                  <a:lnTo>
                    <a:pt x="1330" y="695"/>
                  </a:lnTo>
                  <a:lnTo>
                    <a:pt x="1299" y="672"/>
                  </a:lnTo>
                  <a:lnTo>
                    <a:pt x="1285" y="659"/>
                  </a:lnTo>
                  <a:lnTo>
                    <a:pt x="1271" y="645"/>
                  </a:lnTo>
                  <a:lnTo>
                    <a:pt x="1259" y="630"/>
                  </a:lnTo>
                  <a:lnTo>
                    <a:pt x="1246" y="610"/>
                  </a:lnTo>
                  <a:lnTo>
                    <a:pt x="1236" y="595"/>
                  </a:lnTo>
                  <a:lnTo>
                    <a:pt x="1229" y="580"/>
                  </a:lnTo>
                  <a:lnTo>
                    <a:pt x="1221" y="565"/>
                  </a:lnTo>
                  <a:lnTo>
                    <a:pt x="1215" y="551"/>
                  </a:lnTo>
                  <a:lnTo>
                    <a:pt x="1204" y="522"/>
                  </a:lnTo>
                  <a:lnTo>
                    <a:pt x="1191" y="490"/>
                  </a:lnTo>
                  <a:lnTo>
                    <a:pt x="1182" y="470"/>
                  </a:lnTo>
                  <a:lnTo>
                    <a:pt x="1176" y="451"/>
                  </a:lnTo>
                  <a:lnTo>
                    <a:pt x="1170" y="433"/>
                  </a:lnTo>
                  <a:lnTo>
                    <a:pt x="1165" y="412"/>
                  </a:lnTo>
                  <a:lnTo>
                    <a:pt x="1160" y="397"/>
                  </a:lnTo>
                  <a:lnTo>
                    <a:pt x="1153" y="382"/>
                  </a:lnTo>
                  <a:lnTo>
                    <a:pt x="1148" y="377"/>
                  </a:lnTo>
                  <a:lnTo>
                    <a:pt x="1143" y="372"/>
                  </a:lnTo>
                  <a:lnTo>
                    <a:pt x="1137" y="368"/>
                  </a:lnTo>
                  <a:lnTo>
                    <a:pt x="1130" y="368"/>
                  </a:lnTo>
                  <a:lnTo>
                    <a:pt x="1122" y="368"/>
                  </a:lnTo>
                  <a:lnTo>
                    <a:pt x="1116" y="370"/>
                  </a:lnTo>
                  <a:lnTo>
                    <a:pt x="1110" y="373"/>
                  </a:lnTo>
                  <a:lnTo>
                    <a:pt x="1105" y="377"/>
                  </a:lnTo>
                  <a:lnTo>
                    <a:pt x="1096" y="387"/>
                  </a:lnTo>
                  <a:lnTo>
                    <a:pt x="1087" y="398"/>
                  </a:lnTo>
                  <a:lnTo>
                    <a:pt x="1078" y="409"/>
                  </a:lnTo>
                  <a:lnTo>
                    <a:pt x="1069" y="418"/>
                  </a:lnTo>
                  <a:lnTo>
                    <a:pt x="1063" y="423"/>
                  </a:lnTo>
                  <a:lnTo>
                    <a:pt x="1058" y="426"/>
                  </a:lnTo>
                  <a:lnTo>
                    <a:pt x="1051" y="428"/>
                  </a:lnTo>
                  <a:lnTo>
                    <a:pt x="1044" y="428"/>
                  </a:lnTo>
                  <a:lnTo>
                    <a:pt x="1036" y="427"/>
                  </a:lnTo>
                  <a:lnTo>
                    <a:pt x="1029" y="424"/>
                  </a:lnTo>
                  <a:lnTo>
                    <a:pt x="1024" y="419"/>
                  </a:lnTo>
                  <a:lnTo>
                    <a:pt x="1019" y="414"/>
                  </a:lnTo>
                  <a:lnTo>
                    <a:pt x="1014" y="408"/>
                  </a:lnTo>
                  <a:lnTo>
                    <a:pt x="1009" y="402"/>
                  </a:lnTo>
                  <a:lnTo>
                    <a:pt x="1004" y="397"/>
                  </a:lnTo>
                  <a:lnTo>
                    <a:pt x="998" y="392"/>
                  </a:lnTo>
                  <a:lnTo>
                    <a:pt x="966" y="369"/>
                  </a:lnTo>
                  <a:lnTo>
                    <a:pt x="940" y="349"/>
                  </a:lnTo>
                  <a:lnTo>
                    <a:pt x="926" y="339"/>
                  </a:lnTo>
                  <a:lnTo>
                    <a:pt x="911" y="330"/>
                  </a:lnTo>
                  <a:lnTo>
                    <a:pt x="895" y="323"/>
                  </a:lnTo>
                  <a:lnTo>
                    <a:pt x="876" y="318"/>
                  </a:lnTo>
                  <a:lnTo>
                    <a:pt x="874" y="306"/>
                  </a:lnTo>
                  <a:lnTo>
                    <a:pt x="882" y="291"/>
                  </a:lnTo>
                  <a:lnTo>
                    <a:pt x="892" y="278"/>
                  </a:lnTo>
                  <a:lnTo>
                    <a:pt x="902" y="266"/>
                  </a:lnTo>
                  <a:lnTo>
                    <a:pt x="913" y="255"/>
                  </a:lnTo>
                  <a:lnTo>
                    <a:pt x="920" y="244"/>
                  </a:lnTo>
                  <a:lnTo>
                    <a:pt x="928" y="231"/>
                  </a:lnTo>
                  <a:lnTo>
                    <a:pt x="930" y="225"/>
                  </a:lnTo>
                  <a:lnTo>
                    <a:pt x="933" y="217"/>
                  </a:lnTo>
                  <a:lnTo>
                    <a:pt x="934" y="210"/>
                  </a:lnTo>
                  <a:lnTo>
                    <a:pt x="934" y="201"/>
                  </a:lnTo>
                  <a:lnTo>
                    <a:pt x="934" y="192"/>
                  </a:lnTo>
                  <a:lnTo>
                    <a:pt x="933" y="185"/>
                  </a:lnTo>
                  <a:lnTo>
                    <a:pt x="930" y="178"/>
                  </a:lnTo>
                  <a:lnTo>
                    <a:pt x="928" y="171"/>
                  </a:lnTo>
                  <a:lnTo>
                    <a:pt x="921" y="160"/>
                  </a:lnTo>
                  <a:lnTo>
                    <a:pt x="913" y="148"/>
                  </a:lnTo>
                  <a:lnTo>
                    <a:pt x="892" y="127"/>
                  </a:lnTo>
                  <a:lnTo>
                    <a:pt x="871" y="103"/>
                  </a:lnTo>
                  <a:lnTo>
                    <a:pt x="864" y="93"/>
                  </a:lnTo>
                  <a:lnTo>
                    <a:pt x="860" y="82"/>
                  </a:lnTo>
                  <a:lnTo>
                    <a:pt x="856" y="72"/>
                  </a:lnTo>
                  <a:lnTo>
                    <a:pt x="854" y="61"/>
                  </a:lnTo>
                  <a:lnTo>
                    <a:pt x="850" y="50"/>
                  </a:lnTo>
                  <a:lnTo>
                    <a:pt x="845" y="42"/>
                  </a:lnTo>
                  <a:lnTo>
                    <a:pt x="842" y="38"/>
                  </a:lnTo>
                  <a:lnTo>
                    <a:pt x="838" y="34"/>
                  </a:lnTo>
                  <a:lnTo>
                    <a:pt x="833" y="32"/>
                  </a:lnTo>
                  <a:lnTo>
                    <a:pt x="828" y="29"/>
                  </a:lnTo>
                  <a:lnTo>
                    <a:pt x="800" y="18"/>
                  </a:lnTo>
                  <a:lnTo>
                    <a:pt x="774" y="9"/>
                  </a:lnTo>
                  <a:lnTo>
                    <a:pt x="761" y="5"/>
                  </a:lnTo>
                  <a:lnTo>
                    <a:pt x="748" y="3"/>
                  </a:lnTo>
                  <a:lnTo>
                    <a:pt x="733" y="0"/>
                  </a:lnTo>
                  <a:lnTo>
                    <a:pt x="717" y="0"/>
                  </a:lnTo>
                  <a:lnTo>
                    <a:pt x="708" y="0"/>
                  </a:lnTo>
                  <a:lnTo>
                    <a:pt x="698" y="3"/>
                  </a:lnTo>
                  <a:lnTo>
                    <a:pt x="690" y="7"/>
                  </a:lnTo>
                  <a:lnTo>
                    <a:pt x="683" y="12"/>
                  </a:lnTo>
                  <a:lnTo>
                    <a:pt x="669" y="23"/>
                  </a:lnTo>
                  <a:lnTo>
                    <a:pt x="657" y="37"/>
                  </a:lnTo>
                  <a:lnTo>
                    <a:pt x="644" y="50"/>
                  </a:lnTo>
                  <a:lnTo>
                    <a:pt x="630" y="63"/>
                  </a:lnTo>
                  <a:lnTo>
                    <a:pt x="623" y="67"/>
                  </a:lnTo>
                  <a:lnTo>
                    <a:pt x="615" y="71"/>
                  </a:lnTo>
                  <a:lnTo>
                    <a:pt x="605" y="73"/>
                  </a:lnTo>
                  <a:lnTo>
                    <a:pt x="596" y="74"/>
                  </a:lnTo>
                  <a:lnTo>
                    <a:pt x="587" y="73"/>
                  </a:lnTo>
                  <a:lnTo>
                    <a:pt x="580" y="72"/>
                  </a:lnTo>
                  <a:lnTo>
                    <a:pt x="574" y="69"/>
                  </a:lnTo>
                  <a:lnTo>
                    <a:pt x="566" y="66"/>
                  </a:lnTo>
                  <a:lnTo>
                    <a:pt x="560" y="63"/>
                  </a:lnTo>
                  <a:lnTo>
                    <a:pt x="554" y="61"/>
                  </a:lnTo>
                  <a:lnTo>
                    <a:pt x="546" y="59"/>
                  </a:lnTo>
                  <a:lnTo>
                    <a:pt x="537" y="58"/>
                  </a:lnTo>
                  <a:lnTo>
                    <a:pt x="527" y="59"/>
                  </a:lnTo>
                  <a:lnTo>
                    <a:pt x="518" y="61"/>
                  </a:lnTo>
                  <a:lnTo>
                    <a:pt x="511" y="64"/>
                  </a:lnTo>
                  <a:lnTo>
                    <a:pt x="503" y="67"/>
                  </a:lnTo>
                  <a:lnTo>
                    <a:pt x="496" y="71"/>
                  </a:lnTo>
                  <a:lnTo>
                    <a:pt x="487" y="74"/>
                  </a:lnTo>
                  <a:lnTo>
                    <a:pt x="478" y="76"/>
                  </a:lnTo>
                  <a:lnTo>
                    <a:pt x="468" y="77"/>
                  </a:lnTo>
                  <a:lnTo>
                    <a:pt x="459" y="76"/>
                  </a:lnTo>
                  <a:lnTo>
                    <a:pt x="452" y="74"/>
                  </a:lnTo>
                  <a:lnTo>
                    <a:pt x="444" y="71"/>
                  </a:lnTo>
                  <a:lnTo>
                    <a:pt x="437" y="67"/>
                  </a:lnTo>
                  <a:lnTo>
                    <a:pt x="429" y="64"/>
                  </a:lnTo>
                  <a:lnTo>
                    <a:pt x="422" y="61"/>
                  </a:lnTo>
                  <a:lnTo>
                    <a:pt x="414" y="59"/>
                  </a:lnTo>
                  <a:lnTo>
                    <a:pt x="404" y="58"/>
                  </a:lnTo>
                  <a:lnTo>
                    <a:pt x="343" y="58"/>
                  </a:lnTo>
                  <a:lnTo>
                    <a:pt x="335" y="58"/>
                  </a:lnTo>
                  <a:lnTo>
                    <a:pt x="329" y="59"/>
                  </a:lnTo>
                  <a:lnTo>
                    <a:pt x="323" y="61"/>
                  </a:lnTo>
                  <a:lnTo>
                    <a:pt x="316" y="63"/>
                  </a:lnTo>
                  <a:lnTo>
                    <a:pt x="305" y="68"/>
                  </a:lnTo>
                  <a:lnTo>
                    <a:pt x="295" y="76"/>
                  </a:lnTo>
                  <a:lnTo>
                    <a:pt x="286" y="84"/>
                  </a:lnTo>
                  <a:lnTo>
                    <a:pt x="278" y="96"/>
                  </a:lnTo>
                  <a:lnTo>
                    <a:pt x="270" y="107"/>
                  </a:lnTo>
                  <a:lnTo>
                    <a:pt x="262" y="119"/>
                  </a:lnTo>
                  <a:lnTo>
                    <a:pt x="262" y="119"/>
                  </a:lnTo>
                  <a:lnTo>
                    <a:pt x="269" y="126"/>
                  </a:lnTo>
                  <a:lnTo>
                    <a:pt x="272" y="132"/>
                  </a:lnTo>
                  <a:lnTo>
                    <a:pt x="276" y="140"/>
                  </a:lnTo>
                  <a:lnTo>
                    <a:pt x="279" y="147"/>
                  </a:lnTo>
                  <a:lnTo>
                    <a:pt x="283" y="162"/>
                  </a:lnTo>
                  <a:lnTo>
                    <a:pt x="286" y="180"/>
                  </a:lnTo>
                  <a:lnTo>
                    <a:pt x="294" y="196"/>
                  </a:lnTo>
                  <a:lnTo>
                    <a:pt x="300" y="214"/>
                  </a:lnTo>
                  <a:lnTo>
                    <a:pt x="300" y="268"/>
                  </a:lnTo>
                  <a:lnTo>
                    <a:pt x="299" y="281"/>
                  </a:lnTo>
                  <a:lnTo>
                    <a:pt x="296" y="295"/>
                  </a:lnTo>
                  <a:lnTo>
                    <a:pt x="293" y="306"/>
                  </a:lnTo>
                  <a:lnTo>
                    <a:pt x="289" y="318"/>
                  </a:lnTo>
                  <a:lnTo>
                    <a:pt x="276" y="339"/>
                  </a:lnTo>
                  <a:lnTo>
                    <a:pt x="260" y="362"/>
                  </a:lnTo>
                  <a:lnTo>
                    <a:pt x="246" y="383"/>
                  </a:lnTo>
                  <a:lnTo>
                    <a:pt x="235" y="402"/>
                  </a:lnTo>
                  <a:lnTo>
                    <a:pt x="227" y="411"/>
                  </a:lnTo>
                  <a:lnTo>
                    <a:pt x="220" y="418"/>
                  </a:lnTo>
                  <a:lnTo>
                    <a:pt x="211" y="424"/>
                  </a:lnTo>
                  <a:lnTo>
                    <a:pt x="198" y="428"/>
                  </a:lnTo>
                  <a:lnTo>
                    <a:pt x="175" y="433"/>
                  </a:lnTo>
                  <a:lnTo>
                    <a:pt x="152" y="437"/>
                  </a:lnTo>
                  <a:lnTo>
                    <a:pt x="129" y="438"/>
                  </a:lnTo>
                  <a:lnTo>
                    <a:pt x="109" y="439"/>
                  </a:lnTo>
                  <a:lnTo>
                    <a:pt x="88" y="442"/>
                  </a:lnTo>
                  <a:lnTo>
                    <a:pt x="67" y="444"/>
                  </a:lnTo>
                  <a:lnTo>
                    <a:pt x="57" y="447"/>
                  </a:lnTo>
                  <a:lnTo>
                    <a:pt x="45" y="449"/>
                  </a:lnTo>
                  <a:lnTo>
                    <a:pt x="34" y="453"/>
                  </a:lnTo>
                  <a:lnTo>
                    <a:pt x="21" y="457"/>
                  </a:lnTo>
                  <a:lnTo>
                    <a:pt x="29" y="468"/>
                  </a:lnTo>
                  <a:lnTo>
                    <a:pt x="37" y="477"/>
                  </a:lnTo>
                  <a:lnTo>
                    <a:pt x="39" y="482"/>
                  </a:lnTo>
                  <a:lnTo>
                    <a:pt x="42" y="487"/>
                  </a:lnTo>
                  <a:lnTo>
                    <a:pt x="43" y="493"/>
                  </a:lnTo>
                  <a:lnTo>
                    <a:pt x="43" y="500"/>
                  </a:lnTo>
                  <a:lnTo>
                    <a:pt x="43" y="507"/>
                  </a:lnTo>
                  <a:lnTo>
                    <a:pt x="40" y="515"/>
                  </a:lnTo>
                  <a:lnTo>
                    <a:pt x="37" y="521"/>
                  </a:lnTo>
                  <a:lnTo>
                    <a:pt x="32" y="527"/>
                  </a:lnTo>
                  <a:lnTo>
                    <a:pt x="25" y="532"/>
                  </a:lnTo>
                  <a:lnTo>
                    <a:pt x="19" y="536"/>
                  </a:lnTo>
                  <a:lnTo>
                    <a:pt x="11" y="540"/>
                  </a:lnTo>
                  <a:lnTo>
                    <a:pt x="4" y="542"/>
                  </a:lnTo>
                  <a:lnTo>
                    <a:pt x="0" y="555"/>
                  </a:lnTo>
                  <a:lnTo>
                    <a:pt x="6" y="561"/>
                  </a:lnTo>
                  <a:lnTo>
                    <a:pt x="10" y="567"/>
                  </a:lnTo>
                  <a:lnTo>
                    <a:pt x="14" y="574"/>
                  </a:lnTo>
                  <a:lnTo>
                    <a:pt x="15" y="581"/>
                  </a:lnTo>
                  <a:lnTo>
                    <a:pt x="18" y="596"/>
                  </a:lnTo>
                  <a:lnTo>
                    <a:pt x="19" y="614"/>
                  </a:lnTo>
                  <a:lnTo>
                    <a:pt x="24" y="646"/>
                  </a:lnTo>
                  <a:lnTo>
                    <a:pt x="28" y="674"/>
                  </a:lnTo>
                  <a:lnTo>
                    <a:pt x="33" y="703"/>
                  </a:lnTo>
                  <a:lnTo>
                    <a:pt x="40" y="734"/>
                  </a:lnTo>
                  <a:lnTo>
                    <a:pt x="44" y="748"/>
                  </a:lnTo>
                  <a:lnTo>
                    <a:pt x="49" y="759"/>
                  </a:lnTo>
                  <a:lnTo>
                    <a:pt x="54" y="771"/>
                  </a:lnTo>
                  <a:lnTo>
                    <a:pt x="59" y="782"/>
                  </a:lnTo>
                  <a:lnTo>
                    <a:pt x="65" y="792"/>
                  </a:lnTo>
                  <a:lnTo>
                    <a:pt x="73" y="801"/>
                  </a:lnTo>
                  <a:lnTo>
                    <a:pt x="80" y="810"/>
                  </a:lnTo>
                  <a:lnTo>
                    <a:pt x="89" y="817"/>
                  </a:lnTo>
                  <a:lnTo>
                    <a:pt x="98" y="825"/>
                  </a:lnTo>
                  <a:lnTo>
                    <a:pt x="108" y="832"/>
                  </a:lnTo>
                  <a:lnTo>
                    <a:pt x="118" y="838"/>
                  </a:lnTo>
                  <a:lnTo>
                    <a:pt x="128" y="845"/>
                  </a:lnTo>
                  <a:lnTo>
                    <a:pt x="151" y="856"/>
                  </a:lnTo>
                  <a:lnTo>
                    <a:pt x="176" y="867"/>
                  </a:lnTo>
                  <a:lnTo>
                    <a:pt x="173" y="872"/>
                  </a:lnTo>
                  <a:lnTo>
                    <a:pt x="172" y="877"/>
                  </a:lnTo>
                  <a:lnTo>
                    <a:pt x="168" y="881"/>
                  </a:lnTo>
                  <a:lnTo>
                    <a:pt x="165" y="885"/>
                  </a:lnTo>
                  <a:lnTo>
                    <a:pt x="157" y="891"/>
                  </a:lnTo>
                  <a:lnTo>
                    <a:pt x="148" y="899"/>
                  </a:lnTo>
                  <a:lnTo>
                    <a:pt x="143" y="906"/>
                  </a:lnTo>
                  <a:lnTo>
                    <a:pt x="139" y="912"/>
                  </a:lnTo>
                  <a:lnTo>
                    <a:pt x="137" y="920"/>
                  </a:lnTo>
                  <a:lnTo>
                    <a:pt x="136" y="928"/>
                  </a:lnTo>
                  <a:lnTo>
                    <a:pt x="136" y="944"/>
                  </a:lnTo>
                  <a:lnTo>
                    <a:pt x="136" y="963"/>
                  </a:lnTo>
                  <a:lnTo>
                    <a:pt x="136" y="968"/>
                  </a:lnTo>
                  <a:lnTo>
                    <a:pt x="137" y="973"/>
                  </a:lnTo>
                  <a:lnTo>
                    <a:pt x="139" y="976"/>
                  </a:lnTo>
                  <a:lnTo>
                    <a:pt x="142" y="980"/>
                  </a:lnTo>
                  <a:lnTo>
                    <a:pt x="148" y="987"/>
                  </a:lnTo>
                  <a:lnTo>
                    <a:pt x="157" y="992"/>
                  </a:lnTo>
                  <a:lnTo>
                    <a:pt x="177" y="999"/>
                  </a:lnTo>
                  <a:lnTo>
                    <a:pt x="198" y="1007"/>
                  </a:lnTo>
                  <a:lnTo>
                    <a:pt x="211" y="1014"/>
                  </a:lnTo>
                  <a:lnTo>
                    <a:pt x="221" y="1022"/>
                  </a:lnTo>
                  <a:lnTo>
                    <a:pt x="230" y="1032"/>
                  </a:lnTo>
                  <a:lnTo>
                    <a:pt x="237" y="1042"/>
                  </a:lnTo>
                  <a:lnTo>
                    <a:pt x="242" y="1053"/>
                  </a:lnTo>
                  <a:lnTo>
                    <a:pt x="246" y="1064"/>
                  </a:lnTo>
                  <a:lnTo>
                    <a:pt x="249" y="1078"/>
                  </a:lnTo>
                  <a:lnTo>
                    <a:pt x="250" y="1092"/>
                  </a:lnTo>
                  <a:lnTo>
                    <a:pt x="249" y="1118"/>
                  </a:lnTo>
                  <a:lnTo>
                    <a:pt x="245" y="1141"/>
                  </a:lnTo>
                  <a:lnTo>
                    <a:pt x="242" y="1163"/>
                  </a:lnTo>
                  <a:lnTo>
                    <a:pt x="241" y="1190"/>
                  </a:lnTo>
                  <a:lnTo>
                    <a:pt x="242" y="1197"/>
                  </a:lnTo>
                  <a:lnTo>
                    <a:pt x="246" y="1204"/>
                  </a:lnTo>
                  <a:lnTo>
                    <a:pt x="251" y="1209"/>
                  </a:lnTo>
                  <a:lnTo>
                    <a:pt x="256" y="1212"/>
                  </a:lnTo>
                  <a:lnTo>
                    <a:pt x="262" y="1217"/>
                  </a:lnTo>
                  <a:lnTo>
                    <a:pt x="269" y="1222"/>
                  </a:lnTo>
                  <a:lnTo>
                    <a:pt x="274" y="1227"/>
                  </a:lnTo>
                  <a:lnTo>
                    <a:pt x="279" y="1235"/>
                  </a:lnTo>
                  <a:lnTo>
                    <a:pt x="283" y="1249"/>
                  </a:lnTo>
                  <a:lnTo>
                    <a:pt x="285" y="1263"/>
                  </a:lnTo>
                  <a:lnTo>
                    <a:pt x="285" y="1269"/>
                  </a:lnTo>
                  <a:lnTo>
                    <a:pt x="286" y="1276"/>
                  </a:lnTo>
                  <a:lnTo>
                    <a:pt x="289" y="1283"/>
                  </a:lnTo>
                  <a:lnTo>
                    <a:pt x="291" y="1290"/>
                  </a:lnTo>
                  <a:lnTo>
                    <a:pt x="296" y="1298"/>
                  </a:lnTo>
                  <a:lnTo>
                    <a:pt x="303" y="1305"/>
                  </a:lnTo>
                  <a:lnTo>
                    <a:pt x="309" y="1310"/>
                  </a:lnTo>
                  <a:lnTo>
                    <a:pt x="318" y="1314"/>
                  </a:lnTo>
                  <a:lnTo>
                    <a:pt x="334" y="1320"/>
                  </a:lnTo>
                  <a:lnTo>
                    <a:pt x="353" y="1327"/>
                  </a:lnTo>
                  <a:lnTo>
                    <a:pt x="368" y="1334"/>
                  </a:lnTo>
                  <a:lnTo>
                    <a:pt x="380" y="1342"/>
                  </a:lnTo>
                  <a:lnTo>
                    <a:pt x="393" y="1348"/>
                  </a:lnTo>
                  <a:lnTo>
                    <a:pt x="404" y="1357"/>
                  </a:lnTo>
                  <a:lnTo>
                    <a:pt x="416" y="1365"/>
                  </a:lnTo>
                  <a:lnTo>
                    <a:pt x="426" y="1374"/>
                  </a:lnTo>
                  <a:lnTo>
                    <a:pt x="437" y="1386"/>
                  </a:lnTo>
                  <a:lnTo>
                    <a:pt x="448" y="1398"/>
                  </a:lnTo>
                  <a:lnTo>
                    <a:pt x="453" y="1407"/>
                  </a:lnTo>
                  <a:lnTo>
                    <a:pt x="458" y="1414"/>
                  </a:lnTo>
                  <a:lnTo>
                    <a:pt x="462" y="1422"/>
                  </a:lnTo>
                  <a:lnTo>
                    <a:pt x="465" y="1431"/>
                  </a:lnTo>
                  <a:lnTo>
                    <a:pt x="468" y="1447"/>
                  </a:lnTo>
                  <a:lnTo>
                    <a:pt x="471" y="1465"/>
                  </a:lnTo>
                  <a:lnTo>
                    <a:pt x="472" y="1481"/>
                  </a:lnTo>
                  <a:lnTo>
                    <a:pt x="477" y="1496"/>
                  </a:lnTo>
                  <a:lnTo>
                    <a:pt x="480" y="1505"/>
                  </a:lnTo>
                  <a:lnTo>
                    <a:pt x="483" y="1511"/>
                  </a:lnTo>
                  <a:lnTo>
                    <a:pt x="488" y="1519"/>
                  </a:lnTo>
                  <a:lnTo>
                    <a:pt x="495" y="1525"/>
                  </a:lnTo>
                  <a:lnTo>
                    <a:pt x="511" y="1539"/>
                  </a:lnTo>
                  <a:lnTo>
                    <a:pt x="526" y="1550"/>
                  </a:lnTo>
                  <a:lnTo>
                    <a:pt x="541" y="1561"/>
                  </a:lnTo>
                  <a:lnTo>
                    <a:pt x="559" y="1572"/>
                  </a:lnTo>
                  <a:lnTo>
                    <a:pt x="576" y="1585"/>
                  </a:lnTo>
                  <a:lnTo>
                    <a:pt x="591" y="1596"/>
                  </a:lnTo>
                  <a:lnTo>
                    <a:pt x="598" y="1603"/>
                  </a:lnTo>
                  <a:lnTo>
                    <a:pt x="603" y="1610"/>
                  </a:lnTo>
                  <a:lnTo>
                    <a:pt x="605" y="1619"/>
                  </a:lnTo>
                  <a:lnTo>
                    <a:pt x="606" y="1629"/>
                  </a:lnTo>
                  <a:lnTo>
                    <a:pt x="605" y="1639"/>
                  </a:lnTo>
                  <a:lnTo>
                    <a:pt x="603" y="1649"/>
                  </a:lnTo>
                  <a:lnTo>
                    <a:pt x="598" y="1658"/>
                  </a:lnTo>
                  <a:lnTo>
                    <a:pt x="591" y="1665"/>
                  </a:lnTo>
                  <a:lnTo>
                    <a:pt x="576" y="1679"/>
                  </a:lnTo>
                  <a:lnTo>
                    <a:pt x="559" y="1694"/>
                  </a:lnTo>
                  <a:lnTo>
                    <a:pt x="544" y="1709"/>
                  </a:lnTo>
                  <a:lnTo>
                    <a:pt x="531" y="1724"/>
                  </a:lnTo>
                  <a:lnTo>
                    <a:pt x="520" y="1739"/>
                  </a:lnTo>
                  <a:lnTo>
                    <a:pt x="510" y="1753"/>
                  </a:lnTo>
                  <a:lnTo>
                    <a:pt x="490" y="1783"/>
                  </a:lnTo>
                  <a:lnTo>
                    <a:pt x="466" y="1816"/>
                  </a:lnTo>
                  <a:lnTo>
                    <a:pt x="459" y="1826"/>
                  </a:lnTo>
                  <a:lnTo>
                    <a:pt x="456" y="1837"/>
                  </a:lnTo>
                  <a:lnTo>
                    <a:pt x="453" y="1847"/>
                  </a:lnTo>
                  <a:lnTo>
                    <a:pt x="452" y="1857"/>
                  </a:lnTo>
                  <a:lnTo>
                    <a:pt x="449" y="1879"/>
                  </a:lnTo>
                  <a:lnTo>
                    <a:pt x="444" y="1904"/>
                  </a:lnTo>
                  <a:lnTo>
                    <a:pt x="442" y="1914"/>
                  </a:lnTo>
                  <a:lnTo>
                    <a:pt x="437" y="1921"/>
                  </a:lnTo>
                  <a:lnTo>
                    <a:pt x="432" y="1929"/>
                  </a:lnTo>
                  <a:lnTo>
                    <a:pt x="427" y="1936"/>
                  </a:lnTo>
                  <a:lnTo>
                    <a:pt x="421" y="1944"/>
                  </a:lnTo>
                  <a:lnTo>
                    <a:pt x="416" y="1951"/>
                  </a:lnTo>
                  <a:lnTo>
                    <a:pt x="411" y="1960"/>
                  </a:lnTo>
                  <a:lnTo>
                    <a:pt x="408" y="1969"/>
                  </a:lnTo>
                  <a:lnTo>
                    <a:pt x="407" y="1980"/>
                  </a:lnTo>
                  <a:lnTo>
                    <a:pt x="408" y="1989"/>
                  </a:lnTo>
                  <a:lnTo>
                    <a:pt x="409" y="1999"/>
                  </a:lnTo>
                  <a:lnTo>
                    <a:pt x="411" y="2009"/>
                  </a:lnTo>
                  <a:lnTo>
                    <a:pt x="411" y="2014"/>
                  </a:lnTo>
                  <a:lnTo>
                    <a:pt x="409" y="2018"/>
                  </a:lnTo>
                  <a:lnTo>
                    <a:pt x="408" y="2022"/>
                  </a:lnTo>
                  <a:lnTo>
                    <a:pt x="406" y="2025"/>
                  </a:lnTo>
                  <a:lnTo>
                    <a:pt x="400" y="2032"/>
                  </a:lnTo>
                  <a:lnTo>
                    <a:pt x="393" y="2037"/>
                  </a:lnTo>
                  <a:lnTo>
                    <a:pt x="385" y="2042"/>
                  </a:lnTo>
                  <a:lnTo>
                    <a:pt x="378" y="2047"/>
                  </a:lnTo>
                  <a:lnTo>
                    <a:pt x="370" y="2052"/>
                  </a:lnTo>
                  <a:lnTo>
                    <a:pt x="363" y="2059"/>
                  </a:lnTo>
                  <a:lnTo>
                    <a:pt x="360" y="2064"/>
                  </a:lnTo>
                  <a:lnTo>
                    <a:pt x="358" y="2068"/>
                  </a:lnTo>
                  <a:lnTo>
                    <a:pt x="357" y="2073"/>
                  </a:lnTo>
                  <a:lnTo>
                    <a:pt x="355" y="2078"/>
                  </a:lnTo>
                  <a:lnTo>
                    <a:pt x="354" y="2087"/>
                  </a:lnTo>
                  <a:lnTo>
                    <a:pt x="352" y="209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27" name="Freeform 60"/>
            <p:cNvSpPr>
              <a:spLocks/>
            </p:cNvSpPr>
            <p:nvPr/>
          </p:nvSpPr>
          <p:spPr bwMode="auto">
            <a:xfrm>
              <a:off x="5078904" y="3137986"/>
              <a:ext cx="508845" cy="574056"/>
            </a:xfrm>
            <a:custGeom>
              <a:avLst/>
              <a:gdLst>
                <a:gd name="T0" fmla="*/ 446 w 2062"/>
                <a:gd name="T1" fmla="*/ 2167 h 2324"/>
                <a:gd name="T2" fmla="*/ 531 w 2062"/>
                <a:gd name="T3" fmla="*/ 2253 h 2324"/>
                <a:gd name="T4" fmla="*/ 640 w 2062"/>
                <a:gd name="T5" fmla="*/ 2140 h 2324"/>
                <a:gd name="T6" fmla="*/ 723 w 2062"/>
                <a:gd name="T7" fmla="*/ 2165 h 2324"/>
                <a:gd name="T8" fmla="*/ 778 w 2062"/>
                <a:gd name="T9" fmla="*/ 2131 h 2324"/>
                <a:gd name="T10" fmla="*/ 886 w 2062"/>
                <a:gd name="T11" fmla="*/ 2181 h 2324"/>
                <a:gd name="T12" fmla="*/ 875 w 2062"/>
                <a:gd name="T13" fmla="*/ 2263 h 2324"/>
                <a:gd name="T14" fmla="*/ 975 w 2062"/>
                <a:gd name="T15" fmla="*/ 2323 h 2324"/>
                <a:gd name="T16" fmla="*/ 1051 w 2062"/>
                <a:gd name="T17" fmla="*/ 2304 h 2324"/>
                <a:gd name="T18" fmla="*/ 1130 w 2062"/>
                <a:gd name="T19" fmla="*/ 2293 h 2324"/>
                <a:gd name="T20" fmla="*/ 1212 w 2062"/>
                <a:gd name="T21" fmla="*/ 2256 h 2324"/>
                <a:gd name="T22" fmla="*/ 1305 w 2062"/>
                <a:gd name="T23" fmla="*/ 2283 h 2324"/>
                <a:gd name="T24" fmla="*/ 1398 w 2062"/>
                <a:gd name="T25" fmla="*/ 2121 h 2324"/>
                <a:gd name="T26" fmla="*/ 1402 w 2062"/>
                <a:gd name="T27" fmla="*/ 2017 h 2324"/>
                <a:gd name="T28" fmla="*/ 1425 w 2062"/>
                <a:gd name="T29" fmla="*/ 1954 h 2324"/>
                <a:gd name="T30" fmla="*/ 1468 w 2062"/>
                <a:gd name="T31" fmla="*/ 1854 h 2324"/>
                <a:gd name="T32" fmla="*/ 1529 w 2062"/>
                <a:gd name="T33" fmla="*/ 1881 h 2324"/>
                <a:gd name="T34" fmla="*/ 1781 w 2062"/>
                <a:gd name="T35" fmla="*/ 1865 h 2324"/>
                <a:gd name="T36" fmla="*/ 1886 w 2062"/>
                <a:gd name="T37" fmla="*/ 1802 h 2324"/>
                <a:gd name="T38" fmla="*/ 1976 w 2062"/>
                <a:gd name="T39" fmla="*/ 1634 h 2324"/>
                <a:gd name="T40" fmla="*/ 2047 w 2062"/>
                <a:gd name="T41" fmla="*/ 1460 h 2324"/>
                <a:gd name="T42" fmla="*/ 1977 w 2062"/>
                <a:gd name="T43" fmla="*/ 1294 h 2324"/>
                <a:gd name="T44" fmla="*/ 1873 w 2062"/>
                <a:gd name="T45" fmla="*/ 1197 h 2324"/>
                <a:gd name="T46" fmla="*/ 1829 w 2062"/>
                <a:gd name="T47" fmla="*/ 1077 h 2324"/>
                <a:gd name="T48" fmla="*/ 1844 w 2062"/>
                <a:gd name="T49" fmla="*/ 994 h 2324"/>
                <a:gd name="T50" fmla="*/ 1855 w 2062"/>
                <a:gd name="T51" fmla="*/ 811 h 2324"/>
                <a:gd name="T52" fmla="*/ 1765 w 2062"/>
                <a:gd name="T53" fmla="*/ 727 h 2324"/>
                <a:gd name="T54" fmla="*/ 1676 w 2062"/>
                <a:gd name="T55" fmla="*/ 717 h 2324"/>
                <a:gd name="T56" fmla="*/ 1590 w 2062"/>
                <a:gd name="T57" fmla="*/ 742 h 2324"/>
                <a:gd name="T58" fmla="*/ 1484 w 2062"/>
                <a:gd name="T59" fmla="*/ 803 h 2324"/>
                <a:gd name="T60" fmla="*/ 1384 w 2062"/>
                <a:gd name="T61" fmla="*/ 737 h 2324"/>
                <a:gd name="T62" fmla="*/ 1215 w 2062"/>
                <a:gd name="T63" fmla="*/ 551 h 2324"/>
                <a:gd name="T64" fmla="*/ 1137 w 2062"/>
                <a:gd name="T65" fmla="*/ 368 h 2324"/>
                <a:gd name="T66" fmla="*/ 1058 w 2062"/>
                <a:gd name="T67" fmla="*/ 426 h 2324"/>
                <a:gd name="T68" fmla="*/ 966 w 2062"/>
                <a:gd name="T69" fmla="*/ 369 h 2324"/>
                <a:gd name="T70" fmla="*/ 920 w 2062"/>
                <a:gd name="T71" fmla="*/ 244 h 2324"/>
                <a:gd name="T72" fmla="*/ 913 w 2062"/>
                <a:gd name="T73" fmla="*/ 148 h 2324"/>
                <a:gd name="T74" fmla="*/ 833 w 2062"/>
                <a:gd name="T75" fmla="*/ 32 h 2324"/>
                <a:gd name="T76" fmla="*/ 683 w 2062"/>
                <a:gd name="T77" fmla="*/ 12 h 2324"/>
                <a:gd name="T78" fmla="*/ 574 w 2062"/>
                <a:gd name="T79" fmla="*/ 69 h 2324"/>
                <a:gd name="T80" fmla="*/ 487 w 2062"/>
                <a:gd name="T81" fmla="*/ 74 h 2324"/>
                <a:gd name="T82" fmla="*/ 343 w 2062"/>
                <a:gd name="T83" fmla="*/ 58 h 2324"/>
                <a:gd name="T84" fmla="*/ 262 w 2062"/>
                <a:gd name="T85" fmla="*/ 119 h 2324"/>
                <a:gd name="T86" fmla="*/ 296 w 2062"/>
                <a:gd name="T87" fmla="*/ 295 h 2324"/>
                <a:gd name="T88" fmla="*/ 175 w 2062"/>
                <a:gd name="T89" fmla="*/ 433 h 2324"/>
                <a:gd name="T90" fmla="*/ 37 w 2062"/>
                <a:gd name="T91" fmla="*/ 477 h 2324"/>
                <a:gd name="T92" fmla="*/ 11 w 2062"/>
                <a:gd name="T93" fmla="*/ 540 h 2324"/>
                <a:gd name="T94" fmla="*/ 33 w 2062"/>
                <a:gd name="T95" fmla="*/ 703 h 2324"/>
                <a:gd name="T96" fmla="*/ 108 w 2062"/>
                <a:gd name="T97" fmla="*/ 832 h 2324"/>
                <a:gd name="T98" fmla="*/ 143 w 2062"/>
                <a:gd name="T99" fmla="*/ 906 h 2324"/>
                <a:gd name="T100" fmla="*/ 157 w 2062"/>
                <a:gd name="T101" fmla="*/ 992 h 2324"/>
                <a:gd name="T102" fmla="*/ 249 w 2062"/>
                <a:gd name="T103" fmla="*/ 1118 h 2324"/>
                <a:gd name="T104" fmla="*/ 279 w 2062"/>
                <a:gd name="T105" fmla="*/ 1235 h 2324"/>
                <a:gd name="T106" fmla="*/ 334 w 2062"/>
                <a:gd name="T107" fmla="*/ 1320 h 2324"/>
                <a:gd name="T108" fmla="*/ 458 w 2062"/>
                <a:gd name="T109" fmla="*/ 1414 h 2324"/>
                <a:gd name="T110" fmla="*/ 511 w 2062"/>
                <a:gd name="T111" fmla="*/ 1539 h 2324"/>
                <a:gd name="T112" fmla="*/ 603 w 2062"/>
                <a:gd name="T113" fmla="*/ 1649 h 2324"/>
                <a:gd name="T114" fmla="*/ 459 w 2062"/>
                <a:gd name="T115" fmla="*/ 1826 h 2324"/>
                <a:gd name="T116" fmla="*/ 416 w 2062"/>
                <a:gd name="T117" fmla="*/ 1951 h 2324"/>
                <a:gd name="T118" fmla="*/ 400 w 2062"/>
                <a:gd name="T119" fmla="*/ 2032 h 2324"/>
                <a:gd name="T120" fmla="*/ 352 w 2062"/>
                <a:gd name="T121" fmla="*/ 2098 h 2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62" h="2324">
                  <a:moveTo>
                    <a:pt x="352" y="2098"/>
                  </a:moveTo>
                  <a:lnTo>
                    <a:pt x="363" y="2101"/>
                  </a:lnTo>
                  <a:lnTo>
                    <a:pt x="374" y="2103"/>
                  </a:lnTo>
                  <a:lnTo>
                    <a:pt x="387" y="2107"/>
                  </a:lnTo>
                  <a:lnTo>
                    <a:pt x="399" y="2113"/>
                  </a:lnTo>
                  <a:lnTo>
                    <a:pt x="407" y="2118"/>
                  </a:lnTo>
                  <a:lnTo>
                    <a:pt x="414" y="2125"/>
                  </a:lnTo>
                  <a:lnTo>
                    <a:pt x="419" y="2131"/>
                  </a:lnTo>
                  <a:lnTo>
                    <a:pt x="424" y="2138"/>
                  </a:lnTo>
                  <a:lnTo>
                    <a:pt x="434" y="2152"/>
                  </a:lnTo>
                  <a:lnTo>
                    <a:pt x="446" y="2167"/>
                  </a:lnTo>
                  <a:lnTo>
                    <a:pt x="458" y="2179"/>
                  </a:lnTo>
                  <a:lnTo>
                    <a:pt x="470" y="2187"/>
                  </a:lnTo>
                  <a:lnTo>
                    <a:pt x="482" y="2195"/>
                  </a:lnTo>
                  <a:lnTo>
                    <a:pt x="495" y="2204"/>
                  </a:lnTo>
                  <a:lnTo>
                    <a:pt x="506" y="2210"/>
                  </a:lnTo>
                  <a:lnTo>
                    <a:pt x="516" y="2216"/>
                  </a:lnTo>
                  <a:lnTo>
                    <a:pt x="520" y="2220"/>
                  </a:lnTo>
                  <a:lnTo>
                    <a:pt x="523" y="2224"/>
                  </a:lnTo>
                  <a:lnTo>
                    <a:pt x="526" y="2229"/>
                  </a:lnTo>
                  <a:lnTo>
                    <a:pt x="529" y="2234"/>
                  </a:lnTo>
                  <a:lnTo>
                    <a:pt x="531" y="2253"/>
                  </a:lnTo>
                  <a:lnTo>
                    <a:pt x="534" y="2271"/>
                  </a:lnTo>
                  <a:lnTo>
                    <a:pt x="534" y="2271"/>
                  </a:lnTo>
                  <a:lnTo>
                    <a:pt x="554" y="2250"/>
                  </a:lnTo>
                  <a:lnTo>
                    <a:pt x="570" y="2230"/>
                  </a:lnTo>
                  <a:lnTo>
                    <a:pt x="586" y="2211"/>
                  </a:lnTo>
                  <a:lnTo>
                    <a:pt x="604" y="2189"/>
                  </a:lnTo>
                  <a:lnTo>
                    <a:pt x="615" y="2172"/>
                  </a:lnTo>
                  <a:lnTo>
                    <a:pt x="625" y="2155"/>
                  </a:lnTo>
                  <a:lnTo>
                    <a:pt x="630" y="2147"/>
                  </a:lnTo>
                  <a:lnTo>
                    <a:pt x="636" y="2141"/>
                  </a:lnTo>
                  <a:lnTo>
                    <a:pt x="640" y="2140"/>
                  </a:lnTo>
                  <a:lnTo>
                    <a:pt x="644" y="2137"/>
                  </a:lnTo>
                  <a:lnTo>
                    <a:pt x="649" y="2136"/>
                  </a:lnTo>
                  <a:lnTo>
                    <a:pt x="654" y="2136"/>
                  </a:lnTo>
                  <a:lnTo>
                    <a:pt x="664" y="2137"/>
                  </a:lnTo>
                  <a:lnTo>
                    <a:pt x="673" y="2141"/>
                  </a:lnTo>
                  <a:lnTo>
                    <a:pt x="680" y="2145"/>
                  </a:lnTo>
                  <a:lnTo>
                    <a:pt x="688" y="2151"/>
                  </a:lnTo>
                  <a:lnTo>
                    <a:pt x="695" y="2156"/>
                  </a:lnTo>
                  <a:lnTo>
                    <a:pt x="704" y="2161"/>
                  </a:lnTo>
                  <a:lnTo>
                    <a:pt x="713" y="2163"/>
                  </a:lnTo>
                  <a:lnTo>
                    <a:pt x="723" y="2165"/>
                  </a:lnTo>
                  <a:lnTo>
                    <a:pt x="728" y="2165"/>
                  </a:lnTo>
                  <a:lnTo>
                    <a:pt x="732" y="2163"/>
                  </a:lnTo>
                  <a:lnTo>
                    <a:pt x="736" y="2162"/>
                  </a:lnTo>
                  <a:lnTo>
                    <a:pt x="739" y="2160"/>
                  </a:lnTo>
                  <a:lnTo>
                    <a:pt x="747" y="2155"/>
                  </a:lnTo>
                  <a:lnTo>
                    <a:pt x="753" y="2148"/>
                  </a:lnTo>
                  <a:lnTo>
                    <a:pt x="759" y="2142"/>
                  </a:lnTo>
                  <a:lnTo>
                    <a:pt x="766" y="2136"/>
                  </a:lnTo>
                  <a:lnTo>
                    <a:pt x="769" y="2133"/>
                  </a:lnTo>
                  <a:lnTo>
                    <a:pt x="774" y="2132"/>
                  </a:lnTo>
                  <a:lnTo>
                    <a:pt x="778" y="2131"/>
                  </a:lnTo>
                  <a:lnTo>
                    <a:pt x="783" y="2131"/>
                  </a:lnTo>
                  <a:lnTo>
                    <a:pt x="795" y="2136"/>
                  </a:lnTo>
                  <a:lnTo>
                    <a:pt x="805" y="2143"/>
                  </a:lnTo>
                  <a:lnTo>
                    <a:pt x="816" y="2147"/>
                  </a:lnTo>
                  <a:lnTo>
                    <a:pt x="826" y="2148"/>
                  </a:lnTo>
                  <a:lnTo>
                    <a:pt x="835" y="2150"/>
                  </a:lnTo>
                  <a:lnTo>
                    <a:pt x="845" y="2150"/>
                  </a:lnTo>
                  <a:lnTo>
                    <a:pt x="865" y="2150"/>
                  </a:lnTo>
                  <a:lnTo>
                    <a:pt x="886" y="2152"/>
                  </a:lnTo>
                  <a:lnTo>
                    <a:pt x="886" y="2174"/>
                  </a:lnTo>
                  <a:lnTo>
                    <a:pt x="886" y="2181"/>
                  </a:lnTo>
                  <a:lnTo>
                    <a:pt x="884" y="2189"/>
                  </a:lnTo>
                  <a:lnTo>
                    <a:pt x="880" y="2194"/>
                  </a:lnTo>
                  <a:lnTo>
                    <a:pt x="876" y="2200"/>
                  </a:lnTo>
                  <a:lnTo>
                    <a:pt x="872" y="2206"/>
                  </a:lnTo>
                  <a:lnTo>
                    <a:pt x="869" y="2211"/>
                  </a:lnTo>
                  <a:lnTo>
                    <a:pt x="866" y="2219"/>
                  </a:lnTo>
                  <a:lnTo>
                    <a:pt x="865" y="2226"/>
                  </a:lnTo>
                  <a:lnTo>
                    <a:pt x="866" y="2236"/>
                  </a:lnTo>
                  <a:lnTo>
                    <a:pt x="869" y="2245"/>
                  </a:lnTo>
                  <a:lnTo>
                    <a:pt x="871" y="2254"/>
                  </a:lnTo>
                  <a:lnTo>
                    <a:pt x="875" y="2263"/>
                  </a:lnTo>
                  <a:lnTo>
                    <a:pt x="881" y="2270"/>
                  </a:lnTo>
                  <a:lnTo>
                    <a:pt x="887" y="2276"/>
                  </a:lnTo>
                  <a:lnTo>
                    <a:pt x="895" y="2283"/>
                  </a:lnTo>
                  <a:lnTo>
                    <a:pt x="902" y="2289"/>
                  </a:lnTo>
                  <a:lnTo>
                    <a:pt x="919" y="2302"/>
                  </a:lnTo>
                  <a:lnTo>
                    <a:pt x="933" y="2313"/>
                  </a:lnTo>
                  <a:lnTo>
                    <a:pt x="941" y="2318"/>
                  </a:lnTo>
                  <a:lnTo>
                    <a:pt x="949" y="2320"/>
                  </a:lnTo>
                  <a:lnTo>
                    <a:pt x="958" y="2323"/>
                  </a:lnTo>
                  <a:lnTo>
                    <a:pt x="969" y="2324"/>
                  </a:lnTo>
                  <a:lnTo>
                    <a:pt x="975" y="2323"/>
                  </a:lnTo>
                  <a:lnTo>
                    <a:pt x="980" y="2322"/>
                  </a:lnTo>
                  <a:lnTo>
                    <a:pt x="985" y="2318"/>
                  </a:lnTo>
                  <a:lnTo>
                    <a:pt x="990" y="2315"/>
                  </a:lnTo>
                  <a:lnTo>
                    <a:pt x="999" y="2308"/>
                  </a:lnTo>
                  <a:lnTo>
                    <a:pt x="1010" y="2303"/>
                  </a:lnTo>
                  <a:lnTo>
                    <a:pt x="1018" y="2302"/>
                  </a:lnTo>
                  <a:lnTo>
                    <a:pt x="1024" y="2302"/>
                  </a:lnTo>
                  <a:lnTo>
                    <a:pt x="1032" y="2302"/>
                  </a:lnTo>
                  <a:lnTo>
                    <a:pt x="1038" y="2303"/>
                  </a:lnTo>
                  <a:lnTo>
                    <a:pt x="1044" y="2303"/>
                  </a:lnTo>
                  <a:lnTo>
                    <a:pt x="1051" y="2304"/>
                  </a:lnTo>
                  <a:lnTo>
                    <a:pt x="1057" y="2303"/>
                  </a:lnTo>
                  <a:lnTo>
                    <a:pt x="1063" y="2300"/>
                  </a:lnTo>
                  <a:lnTo>
                    <a:pt x="1069" y="2296"/>
                  </a:lnTo>
                  <a:lnTo>
                    <a:pt x="1073" y="2291"/>
                  </a:lnTo>
                  <a:lnTo>
                    <a:pt x="1078" y="2288"/>
                  </a:lnTo>
                  <a:lnTo>
                    <a:pt x="1084" y="2286"/>
                  </a:lnTo>
                  <a:lnTo>
                    <a:pt x="1101" y="2293"/>
                  </a:lnTo>
                  <a:lnTo>
                    <a:pt x="1117" y="2300"/>
                  </a:lnTo>
                  <a:lnTo>
                    <a:pt x="1122" y="2299"/>
                  </a:lnTo>
                  <a:lnTo>
                    <a:pt x="1126" y="2296"/>
                  </a:lnTo>
                  <a:lnTo>
                    <a:pt x="1130" y="2293"/>
                  </a:lnTo>
                  <a:lnTo>
                    <a:pt x="1132" y="2289"/>
                  </a:lnTo>
                  <a:lnTo>
                    <a:pt x="1137" y="2279"/>
                  </a:lnTo>
                  <a:lnTo>
                    <a:pt x="1143" y="2268"/>
                  </a:lnTo>
                  <a:lnTo>
                    <a:pt x="1147" y="2264"/>
                  </a:lnTo>
                  <a:lnTo>
                    <a:pt x="1151" y="2260"/>
                  </a:lnTo>
                  <a:lnTo>
                    <a:pt x="1156" y="2256"/>
                  </a:lnTo>
                  <a:lnTo>
                    <a:pt x="1162" y="2255"/>
                  </a:lnTo>
                  <a:lnTo>
                    <a:pt x="1174" y="2253"/>
                  </a:lnTo>
                  <a:lnTo>
                    <a:pt x="1186" y="2253"/>
                  </a:lnTo>
                  <a:lnTo>
                    <a:pt x="1200" y="2254"/>
                  </a:lnTo>
                  <a:lnTo>
                    <a:pt x="1212" y="2256"/>
                  </a:lnTo>
                  <a:lnTo>
                    <a:pt x="1225" y="2259"/>
                  </a:lnTo>
                  <a:lnTo>
                    <a:pt x="1238" y="2260"/>
                  </a:lnTo>
                  <a:lnTo>
                    <a:pt x="1251" y="2258"/>
                  </a:lnTo>
                  <a:lnTo>
                    <a:pt x="1265" y="2255"/>
                  </a:lnTo>
                  <a:lnTo>
                    <a:pt x="1273" y="2256"/>
                  </a:lnTo>
                  <a:lnTo>
                    <a:pt x="1279" y="2259"/>
                  </a:lnTo>
                  <a:lnTo>
                    <a:pt x="1284" y="2263"/>
                  </a:lnTo>
                  <a:lnTo>
                    <a:pt x="1289" y="2268"/>
                  </a:lnTo>
                  <a:lnTo>
                    <a:pt x="1294" y="2273"/>
                  </a:lnTo>
                  <a:lnTo>
                    <a:pt x="1299" y="2279"/>
                  </a:lnTo>
                  <a:lnTo>
                    <a:pt x="1305" y="2283"/>
                  </a:lnTo>
                  <a:lnTo>
                    <a:pt x="1312" y="2286"/>
                  </a:lnTo>
                  <a:lnTo>
                    <a:pt x="1322" y="2273"/>
                  </a:lnTo>
                  <a:lnTo>
                    <a:pt x="1329" y="2260"/>
                  </a:lnTo>
                  <a:lnTo>
                    <a:pt x="1334" y="2246"/>
                  </a:lnTo>
                  <a:lnTo>
                    <a:pt x="1339" y="2234"/>
                  </a:lnTo>
                  <a:lnTo>
                    <a:pt x="1348" y="2206"/>
                  </a:lnTo>
                  <a:lnTo>
                    <a:pt x="1359" y="2176"/>
                  </a:lnTo>
                  <a:lnTo>
                    <a:pt x="1368" y="2160"/>
                  </a:lnTo>
                  <a:lnTo>
                    <a:pt x="1378" y="2146"/>
                  </a:lnTo>
                  <a:lnTo>
                    <a:pt x="1388" y="2132"/>
                  </a:lnTo>
                  <a:lnTo>
                    <a:pt x="1398" y="2121"/>
                  </a:lnTo>
                  <a:lnTo>
                    <a:pt x="1407" y="2108"/>
                  </a:lnTo>
                  <a:lnTo>
                    <a:pt x="1415" y="2094"/>
                  </a:lnTo>
                  <a:lnTo>
                    <a:pt x="1417" y="2087"/>
                  </a:lnTo>
                  <a:lnTo>
                    <a:pt x="1418" y="2079"/>
                  </a:lnTo>
                  <a:lnTo>
                    <a:pt x="1421" y="2071"/>
                  </a:lnTo>
                  <a:lnTo>
                    <a:pt x="1421" y="2062"/>
                  </a:lnTo>
                  <a:lnTo>
                    <a:pt x="1420" y="2052"/>
                  </a:lnTo>
                  <a:lnTo>
                    <a:pt x="1417" y="2042"/>
                  </a:lnTo>
                  <a:lnTo>
                    <a:pt x="1412" y="2033"/>
                  </a:lnTo>
                  <a:lnTo>
                    <a:pt x="1407" y="2025"/>
                  </a:lnTo>
                  <a:lnTo>
                    <a:pt x="1402" y="2017"/>
                  </a:lnTo>
                  <a:lnTo>
                    <a:pt x="1398" y="2008"/>
                  </a:lnTo>
                  <a:lnTo>
                    <a:pt x="1396" y="1999"/>
                  </a:lnTo>
                  <a:lnTo>
                    <a:pt x="1394" y="1988"/>
                  </a:lnTo>
                  <a:lnTo>
                    <a:pt x="1394" y="1984"/>
                  </a:lnTo>
                  <a:lnTo>
                    <a:pt x="1396" y="1980"/>
                  </a:lnTo>
                  <a:lnTo>
                    <a:pt x="1398" y="1977"/>
                  </a:lnTo>
                  <a:lnTo>
                    <a:pt x="1401" y="1974"/>
                  </a:lnTo>
                  <a:lnTo>
                    <a:pt x="1408" y="1969"/>
                  </a:lnTo>
                  <a:lnTo>
                    <a:pt x="1416" y="1964"/>
                  </a:lnTo>
                  <a:lnTo>
                    <a:pt x="1421" y="1959"/>
                  </a:lnTo>
                  <a:lnTo>
                    <a:pt x="1425" y="1954"/>
                  </a:lnTo>
                  <a:lnTo>
                    <a:pt x="1427" y="1949"/>
                  </a:lnTo>
                  <a:lnTo>
                    <a:pt x="1431" y="1943"/>
                  </a:lnTo>
                  <a:lnTo>
                    <a:pt x="1435" y="1930"/>
                  </a:lnTo>
                  <a:lnTo>
                    <a:pt x="1440" y="1916"/>
                  </a:lnTo>
                  <a:lnTo>
                    <a:pt x="1445" y="1895"/>
                  </a:lnTo>
                  <a:lnTo>
                    <a:pt x="1450" y="1875"/>
                  </a:lnTo>
                  <a:lnTo>
                    <a:pt x="1453" y="1866"/>
                  </a:lnTo>
                  <a:lnTo>
                    <a:pt x="1457" y="1860"/>
                  </a:lnTo>
                  <a:lnTo>
                    <a:pt x="1461" y="1857"/>
                  </a:lnTo>
                  <a:lnTo>
                    <a:pt x="1465" y="1855"/>
                  </a:lnTo>
                  <a:lnTo>
                    <a:pt x="1468" y="1854"/>
                  </a:lnTo>
                  <a:lnTo>
                    <a:pt x="1474" y="1854"/>
                  </a:lnTo>
                  <a:lnTo>
                    <a:pt x="1477" y="1854"/>
                  </a:lnTo>
                  <a:lnTo>
                    <a:pt x="1480" y="1855"/>
                  </a:lnTo>
                  <a:lnTo>
                    <a:pt x="1482" y="1857"/>
                  </a:lnTo>
                  <a:lnTo>
                    <a:pt x="1485" y="1861"/>
                  </a:lnTo>
                  <a:lnTo>
                    <a:pt x="1489" y="1867"/>
                  </a:lnTo>
                  <a:lnTo>
                    <a:pt x="1495" y="1871"/>
                  </a:lnTo>
                  <a:lnTo>
                    <a:pt x="1504" y="1876"/>
                  </a:lnTo>
                  <a:lnTo>
                    <a:pt x="1512" y="1879"/>
                  </a:lnTo>
                  <a:lnTo>
                    <a:pt x="1520" y="1880"/>
                  </a:lnTo>
                  <a:lnTo>
                    <a:pt x="1529" y="1881"/>
                  </a:lnTo>
                  <a:lnTo>
                    <a:pt x="1545" y="1882"/>
                  </a:lnTo>
                  <a:lnTo>
                    <a:pt x="1565" y="1882"/>
                  </a:lnTo>
                  <a:lnTo>
                    <a:pt x="1593" y="1881"/>
                  </a:lnTo>
                  <a:lnTo>
                    <a:pt x="1619" y="1880"/>
                  </a:lnTo>
                  <a:lnTo>
                    <a:pt x="1644" y="1876"/>
                  </a:lnTo>
                  <a:lnTo>
                    <a:pt x="1667" y="1872"/>
                  </a:lnTo>
                  <a:lnTo>
                    <a:pt x="1691" y="1870"/>
                  </a:lnTo>
                  <a:lnTo>
                    <a:pt x="1716" y="1866"/>
                  </a:lnTo>
                  <a:lnTo>
                    <a:pt x="1741" y="1865"/>
                  </a:lnTo>
                  <a:lnTo>
                    <a:pt x="1770" y="1864"/>
                  </a:lnTo>
                  <a:lnTo>
                    <a:pt x="1781" y="1865"/>
                  </a:lnTo>
                  <a:lnTo>
                    <a:pt x="1791" y="1866"/>
                  </a:lnTo>
                  <a:lnTo>
                    <a:pt x="1800" y="1869"/>
                  </a:lnTo>
                  <a:lnTo>
                    <a:pt x="1810" y="1871"/>
                  </a:lnTo>
                  <a:lnTo>
                    <a:pt x="1829" y="1879"/>
                  </a:lnTo>
                  <a:lnTo>
                    <a:pt x="1849" y="1886"/>
                  </a:lnTo>
                  <a:lnTo>
                    <a:pt x="1849" y="1886"/>
                  </a:lnTo>
                  <a:lnTo>
                    <a:pt x="1859" y="1874"/>
                  </a:lnTo>
                  <a:lnTo>
                    <a:pt x="1868" y="1860"/>
                  </a:lnTo>
                  <a:lnTo>
                    <a:pt x="1874" y="1846"/>
                  </a:lnTo>
                  <a:lnTo>
                    <a:pt x="1879" y="1832"/>
                  </a:lnTo>
                  <a:lnTo>
                    <a:pt x="1886" y="1802"/>
                  </a:lnTo>
                  <a:lnTo>
                    <a:pt x="1895" y="1767"/>
                  </a:lnTo>
                  <a:lnTo>
                    <a:pt x="1901" y="1749"/>
                  </a:lnTo>
                  <a:lnTo>
                    <a:pt x="1909" y="1736"/>
                  </a:lnTo>
                  <a:lnTo>
                    <a:pt x="1917" y="1721"/>
                  </a:lnTo>
                  <a:lnTo>
                    <a:pt x="1924" y="1704"/>
                  </a:lnTo>
                  <a:lnTo>
                    <a:pt x="1929" y="1693"/>
                  </a:lnTo>
                  <a:lnTo>
                    <a:pt x="1935" y="1683"/>
                  </a:lnTo>
                  <a:lnTo>
                    <a:pt x="1942" y="1675"/>
                  </a:lnTo>
                  <a:lnTo>
                    <a:pt x="1948" y="1668"/>
                  </a:lnTo>
                  <a:lnTo>
                    <a:pt x="1962" y="1652"/>
                  </a:lnTo>
                  <a:lnTo>
                    <a:pt x="1976" y="1634"/>
                  </a:lnTo>
                  <a:lnTo>
                    <a:pt x="1996" y="1606"/>
                  </a:lnTo>
                  <a:lnTo>
                    <a:pt x="2013" y="1581"/>
                  </a:lnTo>
                  <a:lnTo>
                    <a:pt x="2021" y="1569"/>
                  </a:lnTo>
                  <a:lnTo>
                    <a:pt x="2026" y="1555"/>
                  </a:lnTo>
                  <a:lnTo>
                    <a:pt x="2029" y="1540"/>
                  </a:lnTo>
                  <a:lnTo>
                    <a:pt x="2032" y="1522"/>
                  </a:lnTo>
                  <a:lnTo>
                    <a:pt x="2032" y="1511"/>
                  </a:lnTo>
                  <a:lnTo>
                    <a:pt x="2034" y="1500"/>
                  </a:lnTo>
                  <a:lnTo>
                    <a:pt x="2036" y="1488"/>
                  </a:lnTo>
                  <a:lnTo>
                    <a:pt x="2040" y="1480"/>
                  </a:lnTo>
                  <a:lnTo>
                    <a:pt x="2047" y="1460"/>
                  </a:lnTo>
                  <a:lnTo>
                    <a:pt x="2057" y="1438"/>
                  </a:lnTo>
                  <a:lnTo>
                    <a:pt x="2060" y="1432"/>
                  </a:lnTo>
                  <a:lnTo>
                    <a:pt x="2062" y="1427"/>
                  </a:lnTo>
                  <a:lnTo>
                    <a:pt x="2062" y="1427"/>
                  </a:lnTo>
                  <a:lnTo>
                    <a:pt x="2050" y="1411"/>
                  </a:lnTo>
                  <a:lnTo>
                    <a:pt x="2036" y="1396"/>
                  </a:lnTo>
                  <a:lnTo>
                    <a:pt x="2023" y="1381"/>
                  </a:lnTo>
                  <a:lnTo>
                    <a:pt x="2013" y="1364"/>
                  </a:lnTo>
                  <a:lnTo>
                    <a:pt x="1998" y="1334"/>
                  </a:lnTo>
                  <a:lnTo>
                    <a:pt x="1984" y="1306"/>
                  </a:lnTo>
                  <a:lnTo>
                    <a:pt x="1977" y="1294"/>
                  </a:lnTo>
                  <a:lnTo>
                    <a:pt x="1969" y="1281"/>
                  </a:lnTo>
                  <a:lnTo>
                    <a:pt x="1959" y="1269"/>
                  </a:lnTo>
                  <a:lnTo>
                    <a:pt x="1947" y="1256"/>
                  </a:lnTo>
                  <a:lnTo>
                    <a:pt x="1937" y="1248"/>
                  </a:lnTo>
                  <a:lnTo>
                    <a:pt x="1928" y="1240"/>
                  </a:lnTo>
                  <a:lnTo>
                    <a:pt x="1918" y="1234"/>
                  </a:lnTo>
                  <a:lnTo>
                    <a:pt x="1909" y="1227"/>
                  </a:lnTo>
                  <a:lnTo>
                    <a:pt x="1900" y="1221"/>
                  </a:lnTo>
                  <a:lnTo>
                    <a:pt x="1890" y="1215"/>
                  </a:lnTo>
                  <a:lnTo>
                    <a:pt x="1881" y="1207"/>
                  </a:lnTo>
                  <a:lnTo>
                    <a:pt x="1873" y="1197"/>
                  </a:lnTo>
                  <a:lnTo>
                    <a:pt x="1869" y="1191"/>
                  </a:lnTo>
                  <a:lnTo>
                    <a:pt x="1865" y="1185"/>
                  </a:lnTo>
                  <a:lnTo>
                    <a:pt x="1864" y="1179"/>
                  </a:lnTo>
                  <a:lnTo>
                    <a:pt x="1864" y="1171"/>
                  </a:lnTo>
                  <a:lnTo>
                    <a:pt x="1863" y="1157"/>
                  </a:lnTo>
                  <a:lnTo>
                    <a:pt x="1860" y="1142"/>
                  </a:lnTo>
                  <a:lnTo>
                    <a:pt x="1854" y="1127"/>
                  </a:lnTo>
                  <a:lnTo>
                    <a:pt x="1848" y="1113"/>
                  </a:lnTo>
                  <a:lnTo>
                    <a:pt x="1841" y="1101"/>
                  </a:lnTo>
                  <a:lnTo>
                    <a:pt x="1835" y="1089"/>
                  </a:lnTo>
                  <a:lnTo>
                    <a:pt x="1829" y="1077"/>
                  </a:lnTo>
                  <a:lnTo>
                    <a:pt x="1824" y="1063"/>
                  </a:lnTo>
                  <a:lnTo>
                    <a:pt x="1821" y="1049"/>
                  </a:lnTo>
                  <a:lnTo>
                    <a:pt x="1820" y="1034"/>
                  </a:lnTo>
                  <a:lnTo>
                    <a:pt x="1821" y="1028"/>
                  </a:lnTo>
                  <a:lnTo>
                    <a:pt x="1824" y="1023"/>
                  </a:lnTo>
                  <a:lnTo>
                    <a:pt x="1827" y="1018"/>
                  </a:lnTo>
                  <a:lnTo>
                    <a:pt x="1831" y="1014"/>
                  </a:lnTo>
                  <a:lnTo>
                    <a:pt x="1836" y="1010"/>
                  </a:lnTo>
                  <a:lnTo>
                    <a:pt x="1840" y="1005"/>
                  </a:lnTo>
                  <a:lnTo>
                    <a:pt x="1842" y="1000"/>
                  </a:lnTo>
                  <a:lnTo>
                    <a:pt x="1844" y="994"/>
                  </a:lnTo>
                  <a:lnTo>
                    <a:pt x="1844" y="885"/>
                  </a:lnTo>
                  <a:lnTo>
                    <a:pt x="1844" y="877"/>
                  </a:lnTo>
                  <a:lnTo>
                    <a:pt x="1846" y="870"/>
                  </a:lnTo>
                  <a:lnTo>
                    <a:pt x="1848" y="862"/>
                  </a:lnTo>
                  <a:lnTo>
                    <a:pt x="1850" y="856"/>
                  </a:lnTo>
                  <a:lnTo>
                    <a:pt x="1853" y="850"/>
                  </a:lnTo>
                  <a:lnTo>
                    <a:pt x="1855" y="843"/>
                  </a:lnTo>
                  <a:lnTo>
                    <a:pt x="1856" y="836"/>
                  </a:lnTo>
                  <a:lnTo>
                    <a:pt x="1858" y="827"/>
                  </a:lnTo>
                  <a:lnTo>
                    <a:pt x="1856" y="820"/>
                  </a:lnTo>
                  <a:lnTo>
                    <a:pt x="1855" y="811"/>
                  </a:lnTo>
                  <a:lnTo>
                    <a:pt x="1854" y="805"/>
                  </a:lnTo>
                  <a:lnTo>
                    <a:pt x="1851" y="797"/>
                  </a:lnTo>
                  <a:lnTo>
                    <a:pt x="1848" y="791"/>
                  </a:lnTo>
                  <a:lnTo>
                    <a:pt x="1844" y="785"/>
                  </a:lnTo>
                  <a:lnTo>
                    <a:pt x="1840" y="778"/>
                  </a:lnTo>
                  <a:lnTo>
                    <a:pt x="1835" y="773"/>
                  </a:lnTo>
                  <a:lnTo>
                    <a:pt x="1825" y="763"/>
                  </a:lnTo>
                  <a:lnTo>
                    <a:pt x="1812" y="754"/>
                  </a:lnTo>
                  <a:lnTo>
                    <a:pt x="1797" y="746"/>
                  </a:lnTo>
                  <a:lnTo>
                    <a:pt x="1783" y="738"/>
                  </a:lnTo>
                  <a:lnTo>
                    <a:pt x="1765" y="727"/>
                  </a:lnTo>
                  <a:lnTo>
                    <a:pt x="1750" y="714"/>
                  </a:lnTo>
                  <a:lnTo>
                    <a:pt x="1742" y="709"/>
                  </a:lnTo>
                  <a:lnTo>
                    <a:pt x="1733" y="704"/>
                  </a:lnTo>
                  <a:lnTo>
                    <a:pt x="1725" y="702"/>
                  </a:lnTo>
                  <a:lnTo>
                    <a:pt x="1714" y="700"/>
                  </a:lnTo>
                  <a:lnTo>
                    <a:pt x="1707" y="702"/>
                  </a:lnTo>
                  <a:lnTo>
                    <a:pt x="1699" y="703"/>
                  </a:lnTo>
                  <a:lnTo>
                    <a:pt x="1693" y="707"/>
                  </a:lnTo>
                  <a:lnTo>
                    <a:pt x="1688" y="709"/>
                  </a:lnTo>
                  <a:lnTo>
                    <a:pt x="1682" y="713"/>
                  </a:lnTo>
                  <a:lnTo>
                    <a:pt x="1676" y="717"/>
                  </a:lnTo>
                  <a:lnTo>
                    <a:pt x="1669" y="718"/>
                  </a:lnTo>
                  <a:lnTo>
                    <a:pt x="1662" y="719"/>
                  </a:lnTo>
                  <a:lnTo>
                    <a:pt x="1653" y="716"/>
                  </a:lnTo>
                  <a:lnTo>
                    <a:pt x="1645" y="712"/>
                  </a:lnTo>
                  <a:lnTo>
                    <a:pt x="1637" y="712"/>
                  </a:lnTo>
                  <a:lnTo>
                    <a:pt x="1630" y="716"/>
                  </a:lnTo>
                  <a:lnTo>
                    <a:pt x="1625" y="721"/>
                  </a:lnTo>
                  <a:lnTo>
                    <a:pt x="1619" y="726"/>
                  </a:lnTo>
                  <a:lnTo>
                    <a:pt x="1610" y="739"/>
                  </a:lnTo>
                  <a:lnTo>
                    <a:pt x="1598" y="751"/>
                  </a:lnTo>
                  <a:lnTo>
                    <a:pt x="1590" y="742"/>
                  </a:lnTo>
                  <a:lnTo>
                    <a:pt x="1584" y="732"/>
                  </a:lnTo>
                  <a:lnTo>
                    <a:pt x="1579" y="722"/>
                  </a:lnTo>
                  <a:lnTo>
                    <a:pt x="1574" y="712"/>
                  </a:lnTo>
                  <a:lnTo>
                    <a:pt x="1563" y="731"/>
                  </a:lnTo>
                  <a:lnTo>
                    <a:pt x="1551" y="747"/>
                  </a:lnTo>
                  <a:lnTo>
                    <a:pt x="1538" y="762"/>
                  </a:lnTo>
                  <a:lnTo>
                    <a:pt x="1521" y="777"/>
                  </a:lnTo>
                  <a:lnTo>
                    <a:pt x="1509" y="788"/>
                  </a:lnTo>
                  <a:lnTo>
                    <a:pt x="1497" y="797"/>
                  </a:lnTo>
                  <a:lnTo>
                    <a:pt x="1491" y="801"/>
                  </a:lnTo>
                  <a:lnTo>
                    <a:pt x="1484" y="803"/>
                  </a:lnTo>
                  <a:lnTo>
                    <a:pt x="1476" y="806"/>
                  </a:lnTo>
                  <a:lnTo>
                    <a:pt x="1468" y="806"/>
                  </a:lnTo>
                  <a:lnTo>
                    <a:pt x="1462" y="806"/>
                  </a:lnTo>
                  <a:lnTo>
                    <a:pt x="1457" y="803"/>
                  </a:lnTo>
                  <a:lnTo>
                    <a:pt x="1453" y="801"/>
                  </a:lnTo>
                  <a:lnTo>
                    <a:pt x="1450" y="797"/>
                  </a:lnTo>
                  <a:lnTo>
                    <a:pt x="1442" y="788"/>
                  </a:lnTo>
                  <a:lnTo>
                    <a:pt x="1433" y="779"/>
                  </a:lnTo>
                  <a:lnTo>
                    <a:pt x="1417" y="763"/>
                  </a:lnTo>
                  <a:lnTo>
                    <a:pt x="1401" y="749"/>
                  </a:lnTo>
                  <a:lnTo>
                    <a:pt x="1384" y="737"/>
                  </a:lnTo>
                  <a:lnTo>
                    <a:pt x="1366" y="722"/>
                  </a:lnTo>
                  <a:lnTo>
                    <a:pt x="1330" y="695"/>
                  </a:lnTo>
                  <a:lnTo>
                    <a:pt x="1299" y="672"/>
                  </a:lnTo>
                  <a:lnTo>
                    <a:pt x="1285" y="659"/>
                  </a:lnTo>
                  <a:lnTo>
                    <a:pt x="1271" y="645"/>
                  </a:lnTo>
                  <a:lnTo>
                    <a:pt x="1259" y="630"/>
                  </a:lnTo>
                  <a:lnTo>
                    <a:pt x="1246" y="610"/>
                  </a:lnTo>
                  <a:lnTo>
                    <a:pt x="1236" y="595"/>
                  </a:lnTo>
                  <a:lnTo>
                    <a:pt x="1229" y="580"/>
                  </a:lnTo>
                  <a:lnTo>
                    <a:pt x="1221" y="565"/>
                  </a:lnTo>
                  <a:lnTo>
                    <a:pt x="1215" y="551"/>
                  </a:lnTo>
                  <a:lnTo>
                    <a:pt x="1204" y="522"/>
                  </a:lnTo>
                  <a:lnTo>
                    <a:pt x="1191" y="490"/>
                  </a:lnTo>
                  <a:lnTo>
                    <a:pt x="1182" y="470"/>
                  </a:lnTo>
                  <a:lnTo>
                    <a:pt x="1176" y="451"/>
                  </a:lnTo>
                  <a:lnTo>
                    <a:pt x="1170" y="433"/>
                  </a:lnTo>
                  <a:lnTo>
                    <a:pt x="1165" y="412"/>
                  </a:lnTo>
                  <a:lnTo>
                    <a:pt x="1160" y="397"/>
                  </a:lnTo>
                  <a:lnTo>
                    <a:pt x="1153" y="382"/>
                  </a:lnTo>
                  <a:lnTo>
                    <a:pt x="1148" y="377"/>
                  </a:lnTo>
                  <a:lnTo>
                    <a:pt x="1143" y="372"/>
                  </a:lnTo>
                  <a:lnTo>
                    <a:pt x="1137" y="368"/>
                  </a:lnTo>
                  <a:lnTo>
                    <a:pt x="1130" y="368"/>
                  </a:lnTo>
                  <a:lnTo>
                    <a:pt x="1122" y="368"/>
                  </a:lnTo>
                  <a:lnTo>
                    <a:pt x="1116" y="370"/>
                  </a:lnTo>
                  <a:lnTo>
                    <a:pt x="1110" y="373"/>
                  </a:lnTo>
                  <a:lnTo>
                    <a:pt x="1105" y="377"/>
                  </a:lnTo>
                  <a:lnTo>
                    <a:pt x="1096" y="387"/>
                  </a:lnTo>
                  <a:lnTo>
                    <a:pt x="1087" y="398"/>
                  </a:lnTo>
                  <a:lnTo>
                    <a:pt x="1078" y="409"/>
                  </a:lnTo>
                  <a:lnTo>
                    <a:pt x="1069" y="418"/>
                  </a:lnTo>
                  <a:lnTo>
                    <a:pt x="1063" y="423"/>
                  </a:lnTo>
                  <a:lnTo>
                    <a:pt x="1058" y="426"/>
                  </a:lnTo>
                  <a:lnTo>
                    <a:pt x="1051" y="428"/>
                  </a:lnTo>
                  <a:lnTo>
                    <a:pt x="1044" y="428"/>
                  </a:lnTo>
                  <a:lnTo>
                    <a:pt x="1036" y="427"/>
                  </a:lnTo>
                  <a:lnTo>
                    <a:pt x="1029" y="424"/>
                  </a:lnTo>
                  <a:lnTo>
                    <a:pt x="1024" y="419"/>
                  </a:lnTo>
                  <a:lnTo>
                    <a:pt x="1019" y="414"/>
                  </a:lnTo>
                  <a:lnTo>
                    <a:pt x="1014" y="408"/>
                  </a:lnTo>
                  <a:lnTo>
                    <a:pt x="1009" y="402"/>
                  </a:lnTo>
                  <a:lnTo>
                    <a:pt x="1004" y="397"/>
                  </a:lnTo>
                  <a:lnTo>
                    <a:pt x="998" y="392"/>
                  </a:lnTo>
                  <a:lnTo>
                    <a:pt x="966" y="369"/>
                  </a:lnTo>
                  <a:lnTo>
                    <a:pt x="940" y="349"/>
                  </a:lnTo>
                  <a:lnTo>
                    <a:pt x="926" y="339"/>
                  </a:lnTo>
                  <a:lnTo>
                    <a:pt x="911" y="330"/>
                  </a:lnTo>
                  <a:lnTo>
                    <a:pt x="895" y="323"/>
                  </a:lnTo>
                  <a:lnTo>
                    <a:pt x="876" y="318"/>
                  </a:lnTo>
                  <a:lnTo>
                    <a:pt x="874" y="306"/>
                  </a:lnTo>
                  <a:lnTo>
                    <a:pt x="882" y="291"/>
                  </a:lnTo>
                  <a:lnTo>
                    <a:pt x="892" y="278"/>
                  </a:lnTo>
                  <a:lnTo>
                    <a:pt x="902" y="266"/>
                  </a:lnTo>
                  <a:lnTo>
                    <a:pt x="913" y="255"/>
                  </a:lnTo>
                  <a:lnTo>
                    <a:pt x="920" y="244"/>
                  </a:lnTo>
                  <a:lnTo>
                    <a:pt x="928" y="231"/>
                  </a:lnTo>
                  <a:lnTo>
                    <a:pt x="930" y="225"/>
                  </a:lnTo>
                  <a:lnTo>
                    <a:pt x="933" y="217"/>
                  </a:lnTo>
                  <a:lnTo>
                    <a:pt x="934" y="210"/>
                  </a:lnTo>
                  <a:lnTo>
                    <a:pt x="934" y="201"/>
                  </a:lnTo>
                  <a:lnTo>
                    <a:pt x="934" y="192"/>
                  </a:lnTo>
                  <a:lnTo>
                    <a:pt x="933" y="185"/>
                  </a:lnTo>
                  <a:lnTo>
                    <a:pt x="930" y="178"/>
                  </a:lnTo>
                  <a:lnTo>
                    <a:pt x="928" y="171"/>
                  </a:lnTo>
                  <a:lnTo>
                    <a:pt x="921" y="160"/>
                  </a:lnTo>
                  <a:lnTo>
                    <a:pt x="913" y="148"/>
                  </a:lnTo>
                  <a:lnTo>
                    <a:pt x="892" y="127"/>
                  </a:lnTo>
                  <a:lnTo>
                    <a:pt x="871" y="103"/>
                  </a:lnTo>
                  <a:lnTo>
                    <a:pt x="864" y="93"/>
                  </a:lnTo>
                  <a:lnTo>
                    <a:pt x="860" y="82"/>
                  </a:lnTo>
                  <a:lnTo>
                    <a:pt x="856" y="72"/>
                  </a:lnTo>
                  <a:lnTo>
                    <a:pt x="854" y="61"/>
                  </a:lnTo>
                  <a:lnTo>
                    <a:pt x="850" y="50"/>
                  </a:lnTo>
                  <a:lnTo>
                    <a:pt x="845" y="42"/>
                  </a:lnTo>
                  <a:lnTo>
                    <a:pt x="842" y="38"/>
                  </a:lnTo>
                  <a:lnTo>
                    <a:pt x="838" y="34"/>
                  </a:lnTo>
                  <a:lnTo>
                    <a:pt x="833" y="32"/>
                  </a:lnTo>
                  <a:lnTo>
                    <a:pt x="828" y="29"/>
                  </a:lnTo>
                  <a:lnTo>
                    <a:pt x="800" y="18"/>
                  </a:lnTo>
                  <a:lnTo>
                    <a:pt x="774" y="9"/>
                  </a:lnTo>
                  <a:lnTo>
                    <a:pt x="761" y="5"/>
                  </a:lnTo>
                  <a:lnTo>
                    <a:pt x="748" y="3"/>
                  </a:lnTo>
                  <a:lnTo>
                    <a:pt x="733" y="0"/>
                  </a:lnTo>
                  <a:lnTo>
                    <a:pt x="717" y="0"/>
                  </a:lnTo>
                  <a:lnTo>
                    <a:pt x="708" y="0"/>
                  </a:lnTo>
                  <a:lnTo>
                    <a:pt x="698" y="3"/>
                  </a:lnTo>
                  <a:lnTo>
                    <a:pt x="690" y="7"/>
                  </a:lnTo>
                  <a:lnTo>
                    <a:pt x="683" y="12"/>
                  </a:lnTo>
                  <a:lnTo>
                    <a:pt x="669" y="23"/>
                  </a:lnTo>
                  <a:lnTo>
                    <a:pt x="657" y="37"/>
                  </a:lnTo>
                  <a:lnTo>
                    <a:pt x="644" y="50"/>
                  </a:lnTo>
                  <a:lnTo>
                    <a:pt x="630" y="63"/>
                  </a:lnTo>
                  <a:lnTo>
                    <a:pt x="623" y="67"/>
                  </a:lnTo>
                  <a:lnTo>
                    <a:pt x="615" y="71"/>
                  </a:lnTo>
                  <a:lnTo>
                    <a:pt x="605" y="73"/>
                  </a:lnTo>
                  <a:lnTo>
                    <a:pt x="596" y="74"/>
                  </a:lnTo>
                  <a:lnTo>
                    <a:pt x="587" y="73"/>
                  </a:lnTo>
                  <a:lnTo>
                    <a:pt x="580" y="72"/>
                  </a:lnTo>
                  <a:lnTo>
                    <a:pt x="574" y="69"/>
                  </a:lnTo>
                  <a:lnTo>
                    <a:pt x="566" y="66"/>
                  </a:lnTo>
                  <a:lnTo>
                    <a:pt x="560" y="63"/>
                  </a:lnTo>
                  <a:lnTo>
                    <a:pt x="554" y="61"/>
                  </a:lnTo>
                  <a:lnTo>
                    <a:pt x="546" y="59"/>
                  </a:lnTo>
                  <a:lnTo>
                    <a:pt x="537" y="58"/>
                  </a:lnTo>
                  <a:lnTo>
                    <a:pt x="527" y="59"/>
                  </a:lnTo>
                  <a:lnTo>
                    <a:pt x="518" y="61"/>
                  </a:lnTo>
                  <a:lnTo>
                    <a:pt x="511" y="64"/>
                  </a:lnTo>
                  <a:lnTo>
                    <a:pt x="503" y="67"/>
                  </a:lnTo>
                  <a:lnTo>
                    <a:pt x="496" y="71"/>
                  </a:lnTo>
                  <a:lnTo>
                    <a:pt x="487" y="74"/>
                  </a:lnTo>
                  <a:lnTo>
                    <a:pt x="478" y="76"/>
                  </a:lnTo>
                  <a:lnTo>
                    <a:pt x="468" y="77"/>
                  </a:lnTo>
                  <a:lnTo>
                    <a:pt x="459" y="76"/>
                  </a:lnTo>
                  <a:lnTo>
                    <a:pt x="452" y="74"/>
                  </a:lnTo>
                  <a:lnTo>
                    <a:pt x="444" y="71"/>
                  </a:lnTo>
                  <a:lnTo>
                    <a:pt x="437" y="67"/>
                  </a:lnTo>
                  <a:lnTo>
                    <a:pt x="429" y="64"/>
                  </a:lnTo>
                  <a:lnTo>
                    <a:pt x="422" y="61"/>
                  </a:lnTo>
                  <a:lnTo>
                    <a:pt x="414" y="59"/>
                  </a:lnTo>
                  <a:lnTo>
                    <a:pt x="404" y="58"/>
                  </a:lnTo>
                  <a:lnTo>
                    <a:pt x="343" y="58"/>
                  </a:lnTo>
                  <a:lnTo>
                    <a:pt x="335" y="58"/>
                  </a:lnTo>
                  <a:lnTo>
                    <a:pt x="329" y="59"/>
                  </a:lnTo>
                  <a:lnTo>
                    <a:pt x="323" y="61"/>
                  </a:lnTo>
                  <a:lnTo>
                    <a:pt x="316" y="63"/>
                  </a:lnTo>
                  <a:lnTo>
                    <a:pt x="305" y="68"/>
                  </a:lnTo>
                  <a:lnTo>
                    <a:pt x="295" y="76"/>
                  </a:lnTo>
                  <a:lnTo>
                    <a:pt x="286" y="84"/>
                  </a:lnTo>
                  <a:lnTo>
                    <a:pt x="278" y="96"/>
                  </a:lnTo>
                  <a:lnTo>
                    <a:pt x="270" y="107"/>
                  </a:lnTo>
                  <a:lnTo>
                    <a:pt x="262" y="119"/>
                  </a:lnTo>
                  <a:lnTo>
                    <a:pt x="262" y="119"/>
                  </a:lnTo>
                  <a:lnTo>
                    <a:pt x="269" y="126"/>
                  </a:lnTo>
                  <a:lnTo>
                    <a:pt x="272" y="132"/>
                  </a:lnTo>
                  <a:lnTo>
                    <a:pt x="276" y="140"/>
                  </a:lnTo>
                  <a:lnTo>
                    <a:pt x="279" y="147"/>
                  </a:lnTo>
                  <a:lnTo>
                    <a:pt x="283" y="162"/>
                  </a:lnTo>
                  <a:lnTo>
                    <a:pt x="286" y="180"/>
                  </a:lnTo>
                  <a:lnTo>
                    <a:pt x="294" y="196"/>
                  </a:lnTo>
                  <a:lnTo>
                    <a:pt x="300" y="214"/>
                  </a:lnTo>
                  <a:lnTo>
                    <a:pt x="300" y="268"/>
                  </a:lnTo>
                  <a:lnTo>
                    <a:pt x="299" y="281"/>
                  </a:lnTo>
                  <a:lnTo>
                    <a:pt x="296" y="295"/>
                  </a:lnTo>
                  <a:lnTo>
                    <a:pt x="293" y="306"/>
                  </a:lnTo>
                  <a:lnTo>
                    <a:pt x="289" y="318"/>
                  </a:lnTo>
                  <a:lnTo>
                    <a:pt x="276" y="339"/>
                  </a:lnTo>
                  <a:lnTo>
                    <a:pt x="260" y="362"/>
                  </a:lnTo>
                  <a:lnTo>
                    <a:pt x="246" y="383"/>
                  </a:lnTo>
                  <a:lnTo>
                    <a:pt x="235" y="402"/>
                  </a:lnTo>
                  <a:lnTo>
                    <a:pt x="227" y="411"/>
                  </a:lnTo>
                  <a:lnTo>
                    <a:pt x="220" y="418"/>
                  </a:lnTo>
                  <a:lnTo>
                    <a:pt x="211" y="424"/>
                  </a:lnTo>
                  <a:lnTo>
                    <a:pt x="198" y="428"/>
                  </a:lnTo>
                  <a:lnTo>
                    <a:pt x="175" y="433"/>
                  </a:lnTo>
                  <a:lnTo>
                    <a:pt x="152" y="437"/>
                  </a:lnTo>
                  <a:lnTo>
                    <a:pt x="129" y="438"/>
                  </a:lnTo>
                  <a:lnTo>
                    <a:pt x="109" y="439"/>
                  </a:lnTo>
                  <a:lnTo>
                    <a:pt x="88" y="442"/>
                  </a:lnTo>
                  <a:lnTo>
                    <a:pt x="67" y="444"/>
                  </a:lnTo>
                  <a:lnTo>
                    <a:pt x="57" y="447"/>
                  </a:lnTo>
                  <a:lnTo>
                    <a:pt x="45" y="449"/>
                  </a:lnTo>
                  <a:lnTo>
                    <a:pt x="34" y="453"/>
                  </a:lnTo>
                  <a:lnTo>
                    <a:pt x="21" y="457"/>
                  </a:lnTo>
                  <a:lnTo>
                    <a:pt x="29" y="468"/>
                  </a:lnTo>
                  <a:lnTo>
                    <a:pt x="37" y="477"/>
                  </a:lnTo>
                  <a:lnTo>
                    <a:pt x="39" y="482"/>
                  </a:lnTo>
                  <a:lnTo>
                    <a:pt x="42" y="487"/>
                  </a:lnTo>
                  <a:lnTo>
                    <a:pt x="43" y="493"/>
                  </a:lnTo>
                  <a:lnTo>
                    <a:pt x="43" y="500"/>
                  </a:lnTo>
                  <a:lnTo>
                    <a:pt x="43" y="507"/>
                  </a:lnTo>
                  <a:lnTo>
                    <a:pt x="40" y="515"/>
                  </a:lnTo>
                  <a:lnTo>
                    <a:pt x="37" y="521"/>
                  </a:lnTo>
                  <a:lnTo>
                    <a:pt x="32" y="527"/>
                  </a:lnTo>
                  <a:lnTo>
                    <a:pt x="25" y="532"/>
                  </a:lnTo>
                  <a:lnTo>
                    <a:pt x="19" y="536"/>
                  </a:lnTo>
                  <a:lnTo>
                    <a:pt x="11" y="540"/>
                  </a:lnTo>
                  <a:lnTo>
                    <a:pt x="4" y="542"/>
                  </a:lnTo>
                  <a:lnTo>
                    <a:pt x="0" y="555"/>
                  </a:lnTo>
                  <a:lnTo>
                    <a:pt x="6" y="561"/>
                  </a:lnTo>
                  <a:lnTo>
                    <a:pt x="10" y="567"/>
                  </a:lnTo>
                  <a:lnTo>
                    <a:pt x="14" y="574"/>
                  </a:lnTo>
                  <a:lnTo>
                    <a:pt x="15" y="581"/>
                  </a:lnTo>
                  <a:lnTo>
                    <a:pt x="18" y="596"/>
                  </a:lnTo>
                  <a:lnTo>
                    <a:pt x="19" y="614"/>
                  </a:lnTo>
                  <a:lnTo>
                    <a:pt x="24" y="646"/>
                  </a:lnTo>
                  <a:lnTo>
                    <a:pt x="28" y="674"/>
                  </a:lnTo>
                  <a:lnTo>
                    <a:pt x="33" y="703"/>
                  </a:lnTo>
                  <a:lnTo>
                    <a:pt x="40" y="734"/>
                  </a:lnTo>
                  <a:lnTo>
                    <a:pt x="44" y="748"/>
                  </a:lnTo>
                  <a:lnTo>
                    <a:pt x="49" y="759"/>
                  </a:lnTo>
                  <a:lnTo>
                    <a:pt x="54" y="771"/>
                  </a:lnTo>
                  <a:lnTo>
                    <a:pt x="59" y="782"/>
                  </a:lnTo>
                  <a:lnTo>
                    <a:pt x="65" y="792"/>
                  </a:lnTo>
                  <a:lnTo>
                    <a:pt x="73" y="801"/>
                  </a:lnTo>
                  <a:lnTo>
                    <a:pt x="80" y="810"/>
                  </a:lnTo>
                  <a:lnTo>
                    <a:pt x="89" y="817"/>
                  </a:lnTo>
                  <a:lnTo>
                    <a:pt x="98" y="825"/>
                  </a:lnTo>
                  <a:lnTo>
                    <a:pt x="108" y="832"/>
                  </a:lnTo>
                  <a:lnTo>
                    <a:pt x="118" y="838"/>
                  </a:lnTo>
                  <a:lnTo>
                    <a:pt x="128" y="845"/>
                  </a:lnTo>
                  <a:lnTo>
                    <a:pt x="151" y="856"/>
                  </a:lnTo>
                  <a:lnTo>
                    <a:pt x="176" y="867"/>
                  </a:lnTo>
                  <a:lnTo>
                    <a:pt x="173" y="872"/>
                  </a:lnTo>
                  <a:lnTo>
                    <a:pt x="172" y="877"/>
                  </a:lnTo>
                  <a:lnTo>
                    <a:pt x="168" y="881"/>
                  </a:lnTo>
                  <a:lnTo>
                    <a:pt x="165" y="885"/>
                  </a:lnTo>
                  <a:lnTo>
                    <a:pt x="157" y="891"/>
                  </a:lnTo>
                  <a:lnTo>
                    <a:pt x="148" y="899"/>
                  </a:lnTo>
                  <a:lnTo>
                    <a:pt x="143" y="906"/>
                  </a:lnTo>
                  <a:lnTo>
                    <a:pt x="139" y="912"/>
                  </a:lnTo>
                  <a:lnTo>
                    <a:pt x="137" y="920"/>
                  </a:lnTo>
                  <a:lnTo>
                    <a:pt x="136" y="928"/>
                  </a:lnTo>
                  <a:lnTo>
                    <a:pt x="136" y="944"/>
                  </a:lnTo>
                  <a:lnTo>
                    <a:pt x="136" y="963"/>
                  </a:lnTo>
                  <a:lnTo>
                    <a:pt x="136" y="968"/>
                  </a:lnTo>
                  <a:lnTo>
                    <a:pt x="137" y="973"/>
                  </a:lnTo>
                  <a:lnTo>
                    <a:pt x="139" y="976"/>
                  </a:lnTo>
                  <a:lnTo>
                    <a:pt x="142" y="980"/>
                  </a:lnTo>
                  <a:lnTo>
                    <a:pt x="148" y="987"/>
                  </a:lnTo>
                  <a:lnTo>
                    <a:pt x="157" y="992"/>
                  </a:lnTo>
                  <a:lnTo>
                    <a:pt x="177" y="999"/>
                  </a:lnTo>
                  <a:lnTo>
                    <a:pt x="198" y="1007"/>
                  </a:lnTo>
                  <a:lnTo>
                    <a:pt x="211" y="1014"/>
                  </a:lnTo>
                  <a:lnTo>
                    <a:pt x="221" y="1022"/>
                  </a:lnTo>
                  <a:lnTo>
                    <a:pt x="230" y="1032"/>
                  </a:lnTo>
                  <a:lnTo>
                    <a:pt x="237" y="1042"/>
                  </a:lnTo>
                  <a:lnTo>
                    <a:pt x="242" y="1053"/>
                  </a:lnTo>
                  <a:lnTo>
                    <a:pt x="246" y="1064"/>
                  </a:lnTo>
                  <a:lnTo>
                    <a:pt x="249" y="1078"/>
                  </a:lnTo>
                  <a:lnTo>
                    <a:pt x="250" y="1092"/>
                  </a:lnTo>
                  <a:lnTo>
                    <a:pt x="249" y="1118"/>
                  </a:lnTo>
                  <a:lnTo>
                    <a:pt x="245" y="1141"/>
                  </a:lnTo>
                  <a:lnTo>
                    <a:pt x="242" y="1163"/>
                  </a:lnTo>
                  <a:lnTo>
                    <a:pt x="241" y="1190"/>
                  </a:lnTo>
                  <a:lnTo>
                    <a:pt x="242" y="1197"/>
                  </a:lnTo>
                  <a:lnTo>
                    <a:pt x="246" y="1204"/>
                  </a:lnTo>
                  <a:lnTo>
                    <a:pt x="251" y="1209"/>
                  </a:lnTo>
                  <a:lnTo>
                    <a:pt x="256" y="1212"/>
                  </a:lnTo>
                  <a:lnTo>
                    <a:pt x="262" y="1217"/>
                  </a:lnTo>
                  <a:lnTo>
                    <a:pt x="269" y="1222"/>
                  </a:lnTo>
                  <a:lnTo>
                    <a:pt x="274" y="1227"/>
                  </a:lnTo>
                  <a:lnTo>
                    <a:pt x="279" y="1235"/>
                  </a:lnTo>
                  <a:lnTo>
                    <a:pt x="283" y="1249"/>
                  </a:lnTo>
                  <a:lnTo>
                    <a:pt x="285" y="1263"/>
                  </a:lnTo>
                  <a:lnTo>
                    <a:pt x="285" y="1269"/>
                  </a:lnTo>
                  <a:lnTo>
                    <a:pt x="286" y="1276"/>
                  </a:lnTo>
                  <a:lnTo>
                    <a:pt x="289" y="1283"/>
                  </a:lnTo>
                  <a:lnTo>
                    <a:pt x="291" y="1290"/>
                  </a:lnTo>
                  <a:lnTo>
                    <a:pt x="296" y="1298"/>
                  </a:lnTo>
                  <a:lnTo>
                    <a:pt x="303" y="1305"/>
                  </a:lnTo>
                  <a:lnTo>
                    <a:pt x="309" y="1310"/>
                  </a:lnTo>
                  <a:lnTo>
                    <a:pt x="318" y="1314"/>
                  </a:lnTo>
                  <a:lnTo>
                    <a:pt x="334" y="1320"/>
                  </a:lnTo>
                  <a:lnTo>
                    <a:pt x="353" y="1327"/>
                  </a:lnTo>
                  <a:lnTo>
                    <a:pt x="368" y="1334"/>
                  </a:lnTo>
                  <a:lnTo>
                    <a:pt x="380" y="1342"/>
                  </a:lnTo>
                  <a:lnTo>
                    <a:pt x="393" y="1348"/>
                  </a:lnTo>
                  <a:lnTo>
                    <a:pt x="404" y="1357"/>
                  </a:lnTo>
                  <a:lnTo>
                    <a:pt x="416" y="1365"/>
                  </a:lnTo>
                  <a:lnTo>
                    <a:pt x="426" y="1374"/>
                  </a:lnTo>
                  <a:lnTo>
                    <a:pt x="437" y="1386"/>
                  </a:lnTo>
                  <a:lnTo>
                    <a:pt x="448" y="1398"/>
                  </a:lnTo>
                  <a:lnTo>
                    <a:pt x="453" y="1407"/>
                  </a:lnTo>
                  <a:lnTo>
                    <a:pt x="458" y="1414"/>
                  </a:lnTo>
                  <a:lnTo>
                    <a:pt x="462" y="1422"/>
                  </a:lnTo>
                  <a:lnTo>
                    <a:pt x="465" y="1431"/>
                  </a:lnTo>
                  <a:lnTo>
                    <a:pt x="468" y="1447"/>
                  </a:lnTo>
                  <a:lnTo>
                    <a:pt x="471" y="1465"/>
                  </a:lnTo>
                  <a:lnTo>
                    <a:pt x="472" y="1481"/>
                  </a:lnTo>
                  <a:lnTo>
                    <a:pt x="477" y="1496"/>
                  </a:lnTo>
                  <a:lnTo>
                    <a:pt x="480" y="1505"/>
                  </a:lnTo>
                  <a:lnTo>
                    <a:pt x="483" y="1511"/>
                  </a:lnTo>
                  <a:lnTo>
                    <a:pt x="488" y="1519"/>
                  </a:lnTo>
                  <a:lnTo>
                    <a:pt x="495" y="1525"/>
                  </a:lnTo>
                  <a:lnTo>
                    <a:pt x="511" y="1539"/>
                  </a:lnTo>
                  <a:lnTo>
                    <a:pt x="526" y="1550"/>
                  </a:lnTo>
                  <a:lnTo>
                    <a:pt x="541" y="1561"/>
                  </a:lnTo>
                  <a:lnTo>
                    <a:pt x="559" y="1572"/>
                  </a:lnTo>
                  <a:lnTo>
                    <a:pt x="576" y="1585"/>
                  </a:lnTo>
                  <a:lnTo>
                    <a:pt x="591" y="1596"/>
                  </a:lnTo>
                  <a:lnTo>
                    <a:pt x="598" y="1603"/>
                  </a:lnTo>
                  <a:lnTo>
                    <a:pt x="603" y="1610"/>
                  </a:lnTo>
                  <a:lnTo>
                    <a:pt x="605" y="1619"/>
                  </a:lnTo>
                  <a:lnTo>
                    <a:pt x="606" y="1629"/>
                  </a:lnTo>
                  <a:lnTo>
                    <a:pt x="605" y="1639"/>
                  </a:lnTo>
                  <a:lnTo>
                    <a:pt x="603" y="1649"/>
                  </a:lnTo>
                  <a:lnTo>
                    <a:pt x="598" y="1658"/>
                  </a:lnTo>
                  <a:lnTo>
                    <a:pt x="591" y="1665"/>
                  </a:lnTo>
                  <a:lnTo>
                    <a:pt x="576" y="1679"/>
                  </a:lnTo>
                  <a:lnTo>
                    <a:pt x="559" y="1694"/>
                  </a:lnTo>
                  <a:lnTo>
                    <a:pt x="544" y="1709"/>
                  </a:lnTo>
                  <a:lnTo>
                    <a:pt x="531" y="1724"/>
                  </a:lnTo>
                  <a:lnTo>
                    <a:pt x="520" y="1739"/>
                  </a:lnTo>
                  <a:lnTo>
                    <a:pt x="510" y="1753"/>
                  </a:lnTo>
                  <a:lnTo>
                    <a:pt x="490" y="1783"/>
                  </a:lnTo>
                  <a:lnTo>
                    <a:pt x="466" y="1816"/>
                  </a:lnTo>
                  <a:lnTo>
                    <a:pt x="459" y="1826"/>
                  </a:lnTo>
                  <a:lnTo>
                    <a:pt x="456" y="1837"/>
                  </a:lnTo>
                  <a:lnTo>
                    <a:pt x="453" y="1847"/>
                  </a:lnTo>
                  <a:lnTo>
                    <a:pt x="452" y="1857"/>
                  </a:lnTo>
                  <a:lnTo>
                    <a:pt x="449" y="1879"/>
                  </a:lnTo>
                  <a:lnTo>
                    <a:pt x="444" y="1904"/>
                  </a:lnTo>
                  <a:lnTo>
                    <a:pt x="442" y="1914"/>
                  </a:lnTo>
                  <a:lnTo>
                    <a:pt x="437" y="1921"/>
                  </a:lnTo>
                  <a:lnTo>
                    <a:pt x="432" y="1929"/>
                  </a:lnTo>
                  <a:lnTo>
                    <a:pt x="427" y="1936"/>
                  </a:lnTo>
                  <a:lnTo>
                    <a:pt x="421" y="1944"/>
                  </a:lnTo>
                  <a:lnTo>
                    <a:pt x="416" y="1951"/>
                  </a:lnTo>
                  <a:lnTo>
                    <a:pt x="411" y="1960"/>
                  </a:lnTo>
                  <a:lnTo>
                    <a:pt x="408" y="1969"/>
                  </a:lnTo>
                  <a:lnTo>
                    <a:pt x="407" y="1980"/>
                  </a:lnTo>
                  <a:lnTo>
                    <a:pt x="408" y="1989"/>
                  </a:lnTo>
                  <a:lnTo>
                    <a:pt x="409" y="1999"/>
                  </a:lnTo>
                  <a:lnTo>
                    <a:pt x="411" y="2009"/>
                  </a:lnTo>
                  <a:lnTo>
                    <a:pt x="411" y="2014"/>
                  </a:lnTo>
                  <a:lnTo>
                    <a:pt x="409" y="2018"/>
                  </a:lnTo>
                  <a:lnTo>
                    <a:pt x="408" y="2022"/>
                  </a:lnTo>
                  <a:lnTo>
                    <a:pt x="406" y="2025"/>
                  </a:lnTo>
                  <a:lnTo>
                    <a:pt x="400" y="2032"/>
                  </a:lnTo>
                  <a:lnTo>
                    <a:pt x="393" y="2037"/>
                  </a:lnTo>
                  <a:lnTo>
                    <a:pt x="385" y="2042"/>
                  </a:lnTo>
                  <a:lnTo>
                    <a:pt x="378" y="2047"/>
                  </a:lnTo>
                  <a:lnTo>
                    <a:pt x="370" y="2052"/>
                  </a:lnTo>
                  <a:lnTo>
                    <a:pt x="363" y="2059"/>
                  </a:lnTo>
                  <a:lnTo>
                    <a:pt x="360" y="2064"/>
                  </a:lnTo>
                  <a:lnTo>
                    <a:pt x="358" y="2068"/>
                  </a:lnTo>
                  <a:lnTo>
                    <a:pt x="357" y="2073"/>
                  </a:lnTo>
                  <a:lnTo>
                    <a:pt x="355" y="2078"/>
                  </a:lnTo>
                  <a:lnTo>
                    <a:pt x="354" y="2087"/>
                  </a:lnTo>
                  <a:lnTo>
                    <a:pt x="352" y="2098"/>
                  </a:lnTo>
                  <a:lnTo>
                    <a:pt x="352" y="2098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28" name="Freeform 61"/>
            <p:cNvSpPr>
              <a:spLocks/>
            </p:cNvSpPr>
            <p:nvPr/>
          </p:nvSpPr>
          <p:spPr bwMode="auto">
            <a:xfrm>
              <a:off x="5159924" y="3595452"/>
              <a:ext cx="561211" cy="1026582"/>
            </a:xfrm>
            <a:custGeom>
              <a:avLst/>
              <a:gdLst>
                <a:gd name="T0" fmla="*/ 352 w 2272"/>
                <a:gd name="T1" fmla="*/ 291 h 4154"/>
                <a:gd name="T2" fmla="*/ 450 w 2272"/>
                <a:gd name="T3" fmla="*/ 277 h 4154"/>
                <a:gd name="T4" fmla="*/ 541 w 2272"/>
                <a:gd name="T5" fmla="*/ 357 h 4154"/>
                <a:gd name="T6" fmla="*/ 641 w 2272"/>
                <a:gd name="T7" fmla="*/ 470 h 4154"/>
                <a:gd name="T8" fmla="*/ 745 w 2272"/>
                <a:gd name="T9" fmla="*/ 437 h 4154"/>
                <a:gd name="T10" fmla="*/ 858 w 2272"/>
                <a:gd name="T11" fmla="*/ 399 h 4154"/>
                <a:gd name="T12" fmla="*/ 1001 w 2272"/>
                <a:gd name="T13" fmla="*/ 406 h 4154"/>
                <a:gd name="T14" fmla="*/ 1089 w 2272"/>
                <a:gd name="T15" fmla="*/ 188 h 4154"/>
                <a:gd name="T16" fmla="*/ 1103 w 2272"/>
                <a:gd name="T17" fmla="*/ 89 h 4154"/>
                <a:gd name="T18" fmla="*/ 1167 w 2272"/>
                <a:gd name="T19" fmla="*/ 17 h 4154"/>
                <a:gd name="T20" fmla="*/ 1463 w 2272"/>
                <a:gd name="T21" fmla="*/ 12 h 4154"/>
                <a:gd name="T22" fmla="*/ 1449 w 2272"/>
                <a:gd name="T23" fmla="*/ 100 h 4154"/>
                <a:gd name="T24" fmla="*/ 1402 w 2272"/>
                <a:gd name="T25" fmla="*/ 439 h 4154"/>
                <a:gd name="T26" fmla="*/ 1282 w 2272"/>
                <a:gd name="T27" fmla="*/ 619 h 4154"/>
                <a:gd name="T28" fmla="*/ 1248 w 2272"/>
                <a:gd name="T29" fmla="*/ 769 h 4154"/>
                <a:gd name="T30" fmla="*/ 1339 w 2272"/>
                <a:gd name="T31" fmla="*/ 918 h 4154"/>
                <a:gd name="T32" fmla="*/ 1504 w 2272"/>
                <a:gd name="T33" fmla="*/ 993 h 4154"/>
                <a:gd name="T34" fmla="*/ 1749 w 2272"/>
                <a:gd name="T35" fmla="*/ 1071 h 4154"/>
                <a:gd name="T36" fmla="*/ 1912 w 2272"/>
                <a:gd name="T37" fmla="*/ 1192 h 4154"/>
                <a:gd name="T38" fmla="*/ 2074 w 2272"/>
                <a:gd name="T39" fmla="*/ 1316 h 4154"/>
                <a:gd name="T40" fmla="*/ 2196 w 2272"/>
                <a:gd name="T41" fmla="*/ 1402 h 4154"/>
                <a:gd name="T42" fmla="*/ 2198 w 2272"/>
                <a:gd name="T43" fmla="*/ 1775 h 4154"/>
                <a:gd name="T44" fmla="*/ 2187 w 2272"/>
                <a:gd name="T45" fmla="*/ 2034 h 4154"/>
                <a:gd name="T46" fmla="*/ 2271 w 2272"/>
                <a:gd name="T47" fmla="*/ 2119 h 4154"/>
                <a:gd name="T48" fmla="*/ 2220 w 2272"/>
                <a:gd name="T49" fmla="*/ 2247 h 4154"/>
                <a:gd name="T50" fmla="*/ 2144 w 2272"/>
                <a:gd name="T51" fmla="*/ 2366 h 4154"/>
                <a:gd name="T52" fmla="*/ 2058 w 2272"/>
                <a:gd name="T53" fmla="*/ 2298 h 4154"/>
                <a:gd name="T54" fmla="*/ 1976 w 2272"/>
                <a:gd name="T55" fmla="*/ 2274 h 4154"/>
                <a:gd name="T56" fmla="*/ 1713 w 2272"/>
                <a:gd name="T57" fmla="*/ 2356 h 4154"/>
                <a:gd name="T58" fmla="*/ 1489 w 2272"/>
                <a:gd name="T59" fmla="*/ 2465 h 4154"/>
                <a:gd name="T60" fmla="*/ 1374 w 2272"/>
                <a:gd name="T61" fmla="*/ 2626 h 4154"/>
                <a:gd name="T62" fmla="*/ 1383 w 2272"/>
                <a:gd name="T63" fmla="*/ 2764 h 4154"/>
                <a:gd name="T64" fmla="*/ 1381 w 2272"/>
                <a:gd name="T65" fmla="*/ 3046 h 4154"/>
                <a:gd name="T66" fmla="*/ 1297 w 2272"/>
                <a:gd name="T67" fmla="*/ 3337 h 4154"/>
                <a:gd name="T68" fmla="*/ 1043 w 2272"/>
                <a:gd name="T69" fmla="*/ 3446 h 4154"/>
                <a:gd name="T70" fmla="*/ 905 w 2272"/>
                <a:gd name="T71" fmla="*/ 3651 h 4154"/>
                <a:gd name="T72" fmla="*/ 768 w 2272"/>
                <a:gd name="T73" fmla="*/ 3902 h 4154"/>
                <a:gd name="T74" fmla="*/ 686 w 2272"/>
                <a:gd name="T75" fmla="*/ 4046 h 4154"/>
                <a:gd name="T76" fmla="*/ 538 w 2272"/>
                <a:gd name="T77" fmla="*/ 4135 h 4154"/>
                <a:gd name="T78" fmla="*/ 395 w 2272"/>
                <a:gd name="T79" fmla="*/ 4120 h 4154"/>
                <a:gd name="T80" fmla="*/ 192 w 2272"/>
                <a:gd name="T81" fmla="*/ 4139 h 4154"/>
                <a:gd name="T82" fmla="*/ 59 w 2272"/>
                <a:gd name="T83" fmla="*/ 4046 h 4154"/>
                <a:gd name="T84" fmla="*/ 25 w 2272"/>
                <a:gd name="T85" fmla="*/ 3852 h 4154"/>
                <a:gd name="T86" fmla="*/ 15 w 2272"/>
                <a:gd name="T87" fmla="*/ 3597 h 4154"/>
                <a:gd name="T88" fmla="*/ 194 w 2272"/>
                <a:gd name="T89" fmla="*/ 3493 h 4154"/>
                <a:gd name="T90" fmla="*/ 308 w 2272"/>
                <a:gd name="T91" fmla="*/ 3298 h 4154"/>
                <a:gd name="T92" fmla="*/ 372 w 2272"/>
                <a:gd name="T93" fmla="*/ 3162 h 4154"/>
                <a:gd name="T94" fmla="*/ 458 w 2272"/>
                <a:gd name="T95" fmla="*/ 2970 h 4154"/>
                <a:gd name="T96" fmla="*/ 330 w 2272"/>
                <a:gd name="T97" fmla="*/ 2853 h 4154"/>
                <a:gd name="T98" fmla="*/ 441 w 2272"/>
                <a:gd name="T99" fmla="*/ 2681 h 4154"/>
                <a:gd name="T100" fmla="*/ 625 w 2272"/>
                <a:gd name="T101" fmla="*/ 2617 h 4154"/>
                <a:gd name="T102" fmla="*/ 735 w 2272"/>
                <a:gd name="T103" fmla="*/ 2652 h 4154"/>
                <a:gd name="T104" fmla="*/ 871 w 2272"/>
                <a:gd name="T105" fmla="*/ 2555 h 4154"/>
                <a:gd name="T106" fmla="*/ 824 w 2272"/>
                <a:gd name="T107" fmla="*/ 2276 h 4154"/>
                <a:gd name="T108" fmla="*/ 711 w 2272"/>
                <a:gd name="T109" fmla="*/ 2090 h 4154"/>
                <a:gd name="T110" fmla="*/ 650 w 2272"/>
                <a:gd name="T111" fmla="*/ 1862 h 4154"/>
                <a:gd name="T112" fmla="*/ 645 w 2272"/>
                <a:gd name="T113" fmla="*/ 1525 h 4154"/>
                <a:gd name="T114" fmla="*/ 593 w 2272"/>
                <a:gd name="T115" fmla="*/ 1301 h 4154"/>
                <a:gd name="T116" fmla="*/ 494 w 2272"/>
                <a:gd name="T117" fmla="*/ 1209 h 4154"/>
                <a:gd name="T118" fmla="*/ 382 w 2272"/>
                <a:gd name="T119" fmla="*/ 1055 h 4154"/>
                <a:gd name="T120" fmla="*/ 297 w 2272"/>
                <a:gd name="T121" fmla="*/ 868 h 4154"/>
                <a:gd name="T122" fmla="*/ 241 w 2272"/>
                <a:gd name="T123" fmla="*/ 617 h 4154"/>
                <a:gd name="T124" fmla="*/ 248 w 2272"/>
                <a:gd name="T125" fmla="*/ 451 h 4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72" h="4154">
                  <a:moveTo>
                    <a:pt x="206" y="417"/>
                  </a:moveTo>
                  <a:lnTo>
                    <a:pt x="226" y="396"/>
                  </a:lnTo>
                  <a:lnTo>
                    <a:pt x="242" y="376"/>
                  </a:lnTo>
                  <a:lnTo>
                    <a:pt x="258" y="357"/>
                  </a:lnTo>
                  <a:lnTo>
                    <a:pt x="276" y="335"/>
                  </a:lnTo>
                  <a:lnTo>
                    <a:pt x="287" y="318"/>
                  </a:lnTo>
                  <a:lnTo>
                    <a:pt x="297" y="301"/>
                  </a:lnTo>
                  <a:lnTo>
                    <a:pt x="302" y="293"/>
                  </a:lnTo>
                  <a:lnTo>
                    <a:pt x="308" y="287"/>
                  </a:lnTo>
                  <a:lnTo>
                    <a:pt x="312" y="286"/>
                  </a:lnTo>
                  <a:lnTo>
                    <a:pt x="316" y="283"/>
                  </a:lnTo>
                  <a:lnTo>
                    <a:pt x="321" y="282"/>
                  </a:lnTo>
                  <a:lnTo>
                    <a:pt x="326" y="282"/>
                  </a:lnTo>
                  <a:lnTo>
                    <a:pt x="336" y="283"/>
                  </a:lnTo>
                  <a:lnTo>
                    <a:pt x="345" y="287"/>
                  </a:lnTo>
                  <a:lnTo>
                    <a:pt x="352" y="291"/>
                  </a:lnTo>
                  <a:lnTo>
                    <a:pt x="360" y="297"/>
                  </a:lnTo>
                  <a:lnTo>
                    <a:pt x="367" y="302"/>
                  </a:lnTo>
                  <a:lnTo>
                    <a:pt x="376" y="307"/>
                  </a:lnTo>
                  <a:lnTo>
                    <a:pt x="385" y="309"/>
                  </a:lnTo>
                  <a:lnTo>
                    <a:pt x="395" y="311"/>
                  </a:lnTo>
                  <a:lnTo>
                    <a:pt x="400" y="311"/>
                  </a:lnTo>
                  <a:lnTo>
                    <a:pt x="404" y="309"/>
                  </a:lnTo>
                  <a:lnTo>
                    <a:pt x="408" y="308"/>
                  </a:lnTo>
                  <a:lnTo>
                    <a:pt x="411" y="306"/>
                  </a:lnTo>
                  <a:lnTo>
                    <a:pt x="419" y="301"/>
                  </a:lnTo>
                  <a:lnTo>
                    <a:pt x="425" y="294"/>
                  </a:lnTo>
                  <a:lnTo>
                    <a:pt x="431" y="288"/>
                  </a:lnTo>
                  <a:lnTo>
                    <a:pt x="438" y="282"/>
                  </a:lnTo>
                  <a:lnTo>
                    <a:pt x="441" y="279"/>
                  </a:lnTo>
                  <a:lnTo>
                    <a:pt x="446" y="278"/>
                  </a:lnTo>
                  <a:lnTo>
                    <a:pt x="450" y="277"/>
                  </a:lnTo>
                  <a:lnTo>
                    <a:pt x="455" y="277"/>
                  </a:lnTo>
                  <a:lnTo>
                    <a:pt x="467" y="282"/>
                  </a:lnTo>
                  <a:lnTo>
                    <a:pt x="477" y="289"/>
                  </a:lnTo>
                  <a:lnTo>
                    <a:pt x="488" y="293"/>
                  </a:lnTo>
                  <a:lnTo>
                    <a:pt x="498" y="294"/>
                  </a:lnTo>
                  <a:lnTo>
                    <a:pt x="507" y="296"/>
                  </a:lnTo>
                  <a:lnTo>
                    <a:pt x="517" y="296"/>
                  </a:lnTo>
                  <a:lnTo>
                    <a:pt x="537" y="296"/>
                  </a:lnTo>
                  <a:lnTo>
                    <a:pt x="558" y="298"/>
                  </a:lnTo>
                  <a:lnTo>
                    <a:pt x="558" y="320"/>
                  </a:lnTo>
                  <a:lnTo>
                    <a:pt x="558" y="327"/>
                  </a:lnTo>
                  <a:lnTo>
                    <a:pt x="556" y="335"/>
                  </a:lnTo>
                  <a:lnTo>
                    <a:pt x="552" y="340"/>
                  </a:lnTo>
                  <a:lnTo>
                    <a:pt x="548" y="346"/>
                  </a:lnTo>
                  <a:lnTo>
                    <a:pt x="544" y="352"/>
                  </a:lnTo>
                  <a:lnTo>
                    <a:pt x="541" y="357"/>
                  </a:lnTo>
                  <a:lnTo>
                    <a:pt x="538" y="365"/>
                  </a:lnTo>
                  <a:lnTo>
                    <a:pt x="537" y="372"/>
                  </a:lnTo>
                  <a:lnTo>
                    <a:pt x="538" y="382"/>
                  </a:lnTo>
                  <a:lnTo>
                    <a:pt x="541" y="391"/>
                  </a:lnTo>
                  <a:lnTo>
                    <a:pt x="543" y="400"/>
                  </a:lnTo>
                  <a:lnTo>
                    <a:pt x="547" y="409"/>
                  </a:lnTo>
                  <a:lnTo>
                    <a:pt x="553" y="416"/>
                  </a:lnTo>
                  <a:lnTo>
                    <a:pt x="559" y="422"/>
                  </a:lnTo>
                  <a:lnTo>
                    <a:pt x="567" y="429"/>
                  </a:lnTo>
                  <a:lnTo>
                    <a:pt x="574" y="435"/>
                  </a:lnTo>
                  <a:lnTo>
                    <a:pt x="591" y="448"/>
                  </a:lnTo>
                  <a:lnTo>
                    <a:pt x="605" y="459"/>
                  </a:lnTo>
                  <a:lnTo>
                    <a:pt x="613" y="464"/>
                  </a:lnTo>
                  <a:lnTo>
                    <a:pt x="621" y="466"/>
                  </a:lnTo>
                  <a:lnTo>
                    <a:pt x="630" y="469"/>
                  </a:lnTo>
                  <a:lnTo>
                    <a:pt x="641" y="470"/>
                  </a:lnTo>
                  <a:lnTo>
                    <a:pt x="647" y="469"/>
                  </a:lnTo>
                  <a:lnTo>
                    <a:pt x="652" y="468"/>
                  </a:lnTo>
                  <a:lnTo>
                    <a:pt x="657" y="464"/>
                  </a:lnTo>
                  <a:lnTo>
                    <a:pt x="662" y="461"/>
                  </a:lnTo>
                  <a:lnTo>
                    <a:pt x="671" y="454"/>
                  </a:lnTo>
                  <a:lnTo>
                    <a:pt x="682" y="449"/>
                  </a:lnTo>
                  <a:lnTo>
                    <a:pt x="690" y="448"/>
                  </a:lnTo>
                  <a:lnTo>
                    <a:pt x="696" y="448"/>
                  </a:lnTo>
                  <a:lnTo>
                    <a:pt x="704" y="448"/>
                  </a:lnTo>
                  <a:lnTo>
                    <a:pt x="710" y="449"/>
                  </a:lnTo>
                  <a:lnTo>
                    <a:pt x="716" y="449"/>
                  </a:lnTo>
                  <a:lnTo>
                    <a:pt x="723" y="450"/>
                  </a:lnTo>
                  <a:lnTo>
                    <a:pt x="729" y="449"/>
                  </a:lnTo>
                  <a:lnTo>
                    <a:pt x="735" y="446"/>
                  </a:lnTo>
                  <a:lnTo>
                    <a:pt x="741" y="442"/>
                  </a:lnTo>
                  <a:lnTo>
                    <a:pt x="745" y="437"/>
                  </a:lnTo>
                  <a:lnTo>
                    <a:pt x="750" y="434"/>
                  </a:lnTo>
                  <a:lnTo>
                    <a:pt x="756" y="432"/>
                  </a:lnTo>
                  <a:lnTo>
                    <a:pt x="773" y="439"/>
                  </a:lnTo>
                  <a:lnTo>
                    <a:pt x="789" y="446"/>
                  </a:lnTo>
                  <a:lnTo>
                    <a:pt x="794" y="445"/>
                  </a:lnTo>
                  <a:lnTo>
                    <a:pt x="798" y="442"/>
                  </a:lnTo>
                  <a:lnTo>
                    <a:pt x="802" y="439"/>
                  </a:lnTo>
                  <a:lnTo>
                    <a:pt x="804" y="435"/>
                  </a:lnTo>
                  <a:lnTo>
                    <a:pt x="809" y="425"/>
                  </a:lnTo>
                  <a:lnTo>
                    <a:pt x="815" y="414"/>
                  </a:lnTo>
                  <a:lnTo>
                    <a:pt x="819" y="410"/>
                  </a:lnTo>
                  <a:lnTo>
                    <a:pt x="823" y="406"/>
                  </a:lnTo>
                  <a:lnTo>
                    <a:pt x="828" y="402"/>
                  </a:lnTo>
                  <a:lnTo>
                    <a:pt x="834" y="401"/>
                  </a:lnTo>
                  <a:lnTo>
                    <a:pt x="846" y="399"/>
                  </a:lnTo>
                  <a:lnTo>
                    <a:pt x="858" y="399"/>
                  </a:lnTo>
                  <a:lnTo>
                    <a:pt x="872" y="400"/>
                  </a:lnTo>
                  <a:lnTo>
                    <a:pt x="884" y="402"/>
                  </a:lnTo>
                  <a:lnTo>
                    <a:pt x="897" y="405"/>
                  </a:lnTo>
                  <a:lnTo>
                    <a:pt x="910" y="406"/>
                  </a:lnTo>
                  <a:lnTo>
                    <a:pt x="923" y="404"/>
                  </a:lnTo>
                  <a:lnTo>
                    <a:pt x="937" y="401"/>
                  </a:lnTo>
                  <a:lnTo>
                    <a:pt x="945" y="402"/>
                  </a:lnTo>
                  <a:lnTo>
                    <a:pt x="951" y="405"/>
                  </a:lnTo>
                  <a:lnTo>
                    <a:pt x="956" y="409"/>
                  </a:lnTo>
                  <a:lnTo>
                    <a:pt x="961" y="414"/>
                  </a:lnTo>
                  <a:lnTo>
                    <a:pt x="966" y="419"/>
                  </a:lnTo>
                  <a:lnTo>
                    <a:pt x="971" y="425"/>
                  </a:lnTo>
                  <a:lnTo>
                    <a:pt x="977" y="429"/>
                  </a:lnTo>
                  <a:lnTo>
                    <a:pt x="984" y="432"/>
                  </a:lnTo>
                  <a:lnTo>
                    <a:pt x="994" y="419"/>
                  </a:lnTo>
                  <a:lnTo>
                    <a:pt x="1001" y="406"/>
                  </a:lnTo>
                  <a:lnTo>
                    <a:pt x="1006" y="392"/>
                  </a:lnTo>
                  <a:lnTo>
                    <a:pt x="1011" y="380"/>
                  </a:lnTo>
                  <a:lnTo>
                    <a:pt x="1020" y="352"/>
                  </a:lnTo>
                  <a:lnTo>
                    <a:pt x="1031" y="322"/>
                  </a:lnTo>
                  <a:lnTo>
                    <a:pt x="1040" y="306"/>
                  </a:lnTo>
                  <a:lnTo>
                    <a:pt x="1050" y="292"/>
                  </a:lnTo>
                  <a:lnTo>
                    <a:pt x="1060" y="278"/>
                  </a:lnTo>
                  <a:lnTo>
                    <a:pt x="1070" y="267"/>
                  </a:lnTo>
                  <a:lnTo>
                    <a:pt x="1079" y="254"/>
                  </a:lnTo>
                  <a:lnTo>
                    <a:pt x="1087" y="240"/>
                  </a:lnTo>
                  <a:lnTo>
                    <a:pt x="1089" y="233"/>
                  </a:lnTo>
                  <a:lnTo>
                    <a:pt x="1090" y="225"/>
                  </a:lnTo>
                  <a:lnTo>
                    <a:pt x="1093" y="217"/>
                  </a:lnTo>
                  <a:lnTo>
                    <a:pt x="1093" y="208"/>
                  </a:lnTo>
                  <a:lnTo>
                    <a:pt x="1092" y="198"/>
                  </a:lnTo>
                  <a:lnTo>
                    <a:pt x="1089" y="188"/>
                  </a:lnTo>
                  <a:lnTo>
                    <a:pt x="1084" y="179"/>
                  </a:lnTo>
                  <a:lnTo>
                    <a:pt x="1079" y="171"/>
                  </a:lnTo>
                  <a:lnTo>
                    <a:pt x="1074" y="163"/>
                  </a:lnTo>
                  <a:lnTo>
                    <a:pt x="1070" y="154"/>
                  </a:lnTo>
                  <a:lnTo>
                    <a:pt x="1068" y="145"/>
                  </a:lnTo>
                  <a:lnTo>
                    <a:pt x="1066" y="134"/>
                  </a:lnTo>
                  <a:lnTo>
                    <a:pt x="1066" y="130"/>
                  </a:lnTo>
                  <a:lnTo>
                    <a:pt x="1068" y="126"/>
                  </a:lnTo>
                  <a:lnTo>
                    <a:pt x="1070" y="123"/>
                  </a:lnTo>
                  <a:lnTo>
                    <a:pt x="1073" y="120"/>
                  </a:lnTo>
                  <a:lnTo>
                    <a:pt x="1080" y="115"/>
                  </a:lnTo>
                  <a:lnTo>
                    <a:pt x="1088" y="110"/>
                  </a:lnTo>
                  <a:lnTo>
                    <a:pt x="1093" y="105"/>
                  </a:lnTo>
                  <a:lnTo>
                    <a:pt x="1097" y="100"/>
                  </a:lnTo>
                  <a:lnTo>
                    <a:pt x="1099" y="95"/>
                  </a:lnTo>
                  <a:lnTo>
                    <a:pt x="1103" y="89"/>
                  </a:lnTo>
                  <a:lnTo>
                    <a:pt x="1107" y="76"/>
                  </a:lnTo>
                  <a:lnTo>
                    <a:pt x="1112" y="62"/>
                  </a:lnTo>
                  <a:lnTo>
                    <a:pt x="1117" y="41"/>
                  </a:lnTo>
                  <a:lnTo>
                    <a:pt x="1122" y="21"/>
                  </a:lnTo>
                  <a:lnTo>
                    <a:pt x="1125" y="12"/>
                  </a:lnTo>
                  <a:lnTo>
                    <a:pt x="1129" y="6"/>
                  </a:lnTo>
                  <a:lnTo>
                    <a:pt x="1133" y="3"/>
                  </a:lnTo>
                  <a:lnTo>
                    <a:pt x="1137" y="1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9" y="0"/>
                  </a:lnTo>
                  <a:lnTo>
                    <a:pt x="1152" y="1"/>
                  </a:lnTo>
                  <a:lnTo>
                    <a:pt x="1154" y="3"/>
                  </a:lnTo>
                  <a:lnTo>
                    <a:pt x="1157" y="7"/>
                  </a:lnTo>
                  <a:lnTo>
                    <a:pt x="1161" y="13"/>
                  </a:lnTo>
                  <a:lnTo>
                    <a:pt x="1167" y="17"/>
                  </a:lnTo>
                  <a:lnTo>
                    <a:pt x="1176" y="22"/>
                  </a:lnTo>
                  <a:lnTo>
                    <a:pt x="1184" y="25"/>
                  </a:lnTo>
                  <a:lnTo>
                    <a:pt x="1192" y="26"/>
                  </a:lnTo>
                  <a:lnTo>
                    <a:pt x="1201" y="27"/>
                  </a:lnTo>
                  <a:lnTo>
                    <a:pt x="1217" y="28"/>
                  </a:lnTo>
                  <a:lnTo>
                    <a:pt x="1237" y="28"/>
                  </a:lnTo>
                  <a:lnTo>
                    <a:pt x="1265" y="27"/>
                  </a:lnTo>
                  <a:lnTo>
                    <a:pt x="1291" y="26"/>
                  </a:lnTo>
                  <a:lnTo>
                    <a:pt x="1316" y="22"/>
                  </a:lnTo>
                  <a:lnTo>
                    <a:pt x="1339" y="18"/>
                  </a:lnTo>
                  <a:lnTo>
                    <a:pt x="1363" y="16"/>
                  </a:lnTo>
                  <a:lnTo>
                    <a:pt x="1388" y="12"/>
                  </a:lnTo>
                  <a:lnTo>
                    <a:pt x="1413" y="11"/>
                  </a:lnTo>
                  <a:lnTo>
                    <a:pt x="1442" y="10"/>
                  </a:lnTo>
                  <a:lnTo>
                    <a:pt x="1453" y="11"/>
                  </a:lnTo>
                  <a:lnTo>
                    <a:pt x="1463" y="12"/>
                  </a:lnTo>
                  <a:lnTo>
                    <a:pt x="1472" y="15"/>
                  </a:lnTo>
                  <a:lnTo>
                    <a:pt x="1482" y="17"/>
                  </a:lnTo>
                  <a:lnTo>
                    <a:pt x="1501" y="25"/>
                  </a:lnTo>
                  <a:lnTo>
                    <a:pt x="1521" y="32"/>
                  </a:lnTo>
                  <a:lnTo>
                    <a:pt x="1516" y="37"/>
                  </a:lnTo>
                  <a:lnTo>
                    <a:pt x="1511" y="41"/>
                  </a:lnTo>
                  <a:lnTo>
                    <a:pt x="1496" y="52"/>
                  </a:lnTo>
                  <a:lnTo>
                    <a:pt x="1481" y="61"/>
                  </a:lnTo>
                  <a:lnTo>
                    <a:pt x="1474" y="65"/>
                  </a:lnTo>
                  <a:lnTo>
                    <a:pt x="1467" y="70"/>
                  </a:lnTo>
                  <a:lnTo>
                    <a:pt x="1461" y="76"/>
                  </a:lnTo>
                  <a:lnTo>
                    <a:pt x="1453" y="82"/>
                  </a:lnTo>
                  <a:lnTo>
                    <a:pt x="1450" y="86"/>
                  </a:lnTo>
                  <a:lnTo>
                    <a:pt x="1449" y="91"/>
                  </a:lnTo>
                  <a:lnTo>
                    <a:pt x="1449" y="96"/>
                  </a:lnTo>
                  <a:lnTo>
                    <a:pt x="1449" y="100"/>
                  </a:lnTo>
                  <a:lnTo>
                    <a:pt x="1449" y="110"/>
                  </a:lnTo>
                  <a:lnTo>
                    <a:pt x="1448" y="121"/>
                  </a:lnTo>
                  <a:lnTo>
                    <a:pt x="1442" y="144"/>
                  </a:lnTo>
                  <a:lnTo>
                    <a:pt x="1438" y="164"/>
                  </a:lnTo>
                  <a:lnTo>
                    <a:pt x="1435" y="185"/>
                  </a:lnTo>
                  <a:lnTo>
                    <a:pt x="1435" y="209"/>
                  </a:lnTo>
                  <a:lnTo>
                    <a:pt x="1435" y="298"/>
                  </a:lnTo>
                  <a:lnTo>
                    <a:pt x="1434" y="322"/>
                  </a:lnTo>
                  <a:lnTo>
                    <a:pt x="1430" y="345"/>
                  </a:lnTo>
                  <a:lnTo>
                    <a:pt x="1428" y="366"/>
                  </a:lnTo>
                  <a:lnTo>
                    <a:pt x="1424" y="391"/>
                  </a:lnTo>
                  <a:lnTo>
                    <a:pt x="1423" y="400"/>
                  </a:lnTo>
                  <a:lnTo>
                    <a:pt x="1420" y="409"/>
                  </a:lnTo>
                  <a:lnTo>
                    <a:pt x="1417" y="417"/>
                  </a:lnTo>
                  <a:lnTo>
                    <a:pt x="1413" y="425"/>
                  </a:lnTo>
                  <a:lnTo>
                    <a:pt x="1402" y="439"/>
                  </a:lnTo>
                  <a:lnTo>
                    <a:pt x="1389" y="451"/>
                  </a:lnTo>
                  <a:lnTo>
                    <a:pt x="1378" y="464"/>
                  </a:lnTo>
                  <a:lnTo>
                    <a:pt x="1366" y="476"/>
                  </a:lnTo>
                  <a:lnTo>
                    <a:pt x="1361" y="484"/>
                  </a:lnTo>
                  <a:lnTo>
                    <a:pt x="1358" y="493"/>
                  </a:lnTo>
                  <a:lnTo>
                    <a:pt x="1354" y="501"/>
                  </a:lnTo>
                  <a:lnTo>
                    <a:pt x="1351" y="510"/>
                  </a:lnTo>
                  <a:lnTo>
                    <a:pt x="1349" y="524"/>
                  </a:lnTo>
                  <a:lnTo>
                    <a:pt x="1345" y="537"/>
                  </a:lnTo>
                  <a:lnTo>
                    <a:pt x="1340" y="547"/>
                  </a:lnTo>
                  <a:lnTo>
                    <a:pt x="1335" y="557"/>
                  </a:lnTo>
                  <a:lnTo>
                    <a:pt x="1321" y="577"/>
                  </a:lnTo>
                  <a:lnTo>
                    <a:pt x="1304" y="598"/>
                  </a:lnTo>
                  <a:lnTo>
                    <a:pt x="1295" y="607"/>
                  </a:lnTo>
                  <a:lnTo>
                    <a:pt x="1286" y="614"/>
                  </a:lnTo>
                  <a:lnTo>
                    <a:pt x="1282" y="619"/>
                  </a:lnTo>
                  <a:lnTo>
                    <a:pt x="1280" y="623"/>
                  </a:lnTo>
                  <a:lnTo>
                    <a:pt x="1277" y="628"/>
                  </a:lnTo>
                  <a:lnTo>
                    <a:pt x="1276" y="634"/>
                  </a:lnTo>
                  <a:lnTo>
                    <a:pt x="1277" y="647"/>
                  </a:lnTo>
                  <a:lnTo>
                    <a:pt x="1277" y="660"/>
                  </a:lnTo>
                  <a:lnTo>
                    <a:pt x="1277" y="670"/>
                  </a:lnTo>
                  <a:lnTo>
                    <a:pt x="1275" y="677"/>
                  </a:lnTo>
                  <a:lnTo>
                    <a:pt x="1270" y="686"/>
                  </a:lnTo>
                  <a:lnTo>
                    <a:pt x="1266" y="693"/>
                  </a:lnTo>
                  <a:lnTo>
                    <a:pt x="1261" y="700"/>
                  </a:lnTo>
                  <a:lnTo>
                    <a:pt x="1256" y="708"/>
                  </a:lnTo>
                  <a:lnTo>
                    <a:pt x="1252" y="716"/>
                  </a:lnTo>
                  <a:lnTo>
                    <a:pt x="1248" y="726"/>
                  </a:lnTo>
                  <a:lnTo>
                    <a:pt x="1247" y="740"/>
                  </a:lnTo>
                  <a:lnTo>
                    <a:pt x="1248" y="752"/>
                  </a:lnTo>
                  <a:lnTo>
                    <a:pt x="1248" y="769"/>
                  </a:lnTo>
                  <a:lnTo>
                    <a:pt x="1250" y="784"/>
                  </a:lnTo>
                  <a:lnTo>
                    <a:pt x="1252" y="789"/>
                  </a:lnTo>
                  <a:lnTo>
                    <a:pt x="1255" y="791"/>
                  </a:lnTo>
                  <a:lnTo>
                    <a:pt x="1257" y="794"/>
                  </a:lnTo>
                  <a:lnTo>
                    <a:pt x="1261" y="796"/>
                  </a:lnTo>
                  <a:lnTo>
                    <a:pt x="1269" y="801"/>
                  </a:lnTo>
                  <a:lnTo>
                    <a:pt x="1275" y="806"/>
                  </a:lnTo>
                  <a:lnTo>
                    <a:pt x="1290" y="824"/>
                  </a:lnTo>
                  <a:lnTo>
                    <a:pt x="1304" y="841"/>
                  </a:lnTo>
                  <a:lnTo>
                    <a:pt x="1310" y="849"/>
                  </a:lnTo>
                  <a:lnTo>
                    <a:pt x="1315" y="857"/>
                  </a:lnTo>
                  <a:lnTo>
                    <a:pt x="1319" y="864"/>
                  </a:lnTo>
                  <a:lnTo>
                    <a:pt x="1321" y="873"/>
                  </a:lnTo>
                  <a:lnTo>
                    <a:pt x="1326" y="889"/>
                  </a:lnTo>
                  <a:lnTo>
                    <a:pt x="1334" y="907"/>
                  </a:lnTo>
                  <a:lnTo>
                    <a:pt x="1339" y="918"/>
                  </a:lnTo>
                  <a:lnTo>
                    <a:pt x="1345" y="928"/>
                  </a:lnTo>
                  <a:lnTo>
                    <a:pt x="1351" y="938"/>
                  </a:lnTo>
                  <a:lnTo>
                    <a:pt x="1359" y="946"/>
                  </a:lnTo>
                  <a:lnTo>
                    <a:pt x="1366" y="954"/>
                  </a:lnTo>
                  <a:lnTo>
                    <a:pt x="1374" y="961"/>
                  </a:lnTo>
                  <a:lnTo>
                    <a:pt x="1383" y="968"/>
                  </a:lnTo>
                  <a:lnTo>
                    <a:pt x="1391" y="973"/>
                  </a:lnTo>
                  <a:lnTo>
                    <a:pt x="1402" y="978"/>
                  </a:lnTo>
                  <a:lnTo>
                    <a:pt x="1412" y="983"/>
                  </a:lnTo>
                  <a:lnTo>
                    <a:pt x="1422" y="986"/>
                  </a:lnTo>
                  <a:lnTo>
                    <a:pt x="1433" y="990"/>
                  </a:lnTo>
                  <a:lnTo>
                    <a:pt x="1444" y="992"/>
                  </a:lnTo>
                  <a:lnTo>
                    <a:pt x="1455" y="993"/>
                  </a:lnTo>
                  <a:lnTo>
                    <a:pt x="1467" y="995"/>
                  </a:lnTo>
                  <a:lnTo>
                    <a:pt x="1479" y="995"/>
                  </a:lnTo>
                  <a:lnTo>
                    <a:pt x="1504" y="993"/>
                  </a:lnTo>
                  <a:lnTo>
                    <a:pt x="1527" y="991"/>
                  </a:lnTo>
                  <a:lnTo>
                    <a:pt x="1550" y="988"/>
                  </a:lnTo>
                  <a:lnTo>
                    <a:pt x="1576" y="988"/>
                  </a:lnTo>
                  <a:lnTo>
                    <a:pt x="1602" y="988"/>
                  </a:lnTo>
                  <a:lnTo>
                    <a:pt x="1612" y="991"/>
                  </a:lnTo>
                  <a:lnTo>
                    <a:pt x="1621" y="993"/>
                  </a:lnTo>
                  <a:lnTo>
                    <a:pt x="1646" y="996"/>
                  </a:lnTo>
                  <a:lnTo>
                    <a:pt x="1669" y="1000"/>
                  </a:lnTo>
                  <a:lnTo>
                    <a:pt x="1679" y="1002"/>
                  </a:lnTo>
                  <a:lnTo>
                    <a:pt x="1689" y="1006"/>
                  </a:lnTo>
                  <a:lnTo>
                    <a:pt x="1698" y="1012"/>
                  </a:lnTo>
                  <a:lnTo>
                    <a:pt x="1708" y="1021"/>
                  </a:lnTo>
                  <a:lnTo>
                    <a:pt x="1719" y="1033"/>
                  </a:lnTo>
                  <a:lnTo>
                    <a:pt x="1730" y="1045"/>
                  </a:lnTo>
                  <a:lnTo>
                    <a:pt x="1740" y="1056"/>
                  </a:lnTo>
                  <a:lnTo>
                    <a:pt x="1749" y="1071"/>
                  </a:lnTo>
                  <a:lnTo>
                    <a:pt x="1755" y="1085"/>
                  </a:lnTo>
                  <a:lnTo>
                    <a:pt x="1760" y="1096"/>
                  </a:lnTo>
                  <a:lnTo>
                    <a:pt x="1764" y="1102"/>
                  </a:lnTo>
                  <a:lnTo>
                    <a:pt x="1768" y="1108"/>
                  </a:lnTo>
                  <a:lnTo>
                    <a:pt x="1773" y="1111"/>
                  </a:lnTo>
                  <a:lnTo>
                    <a:pt x="1779" y="1115"/>
                  </a:lnTo>
                  <a:lnTo>
                    <a:pt x="1797" y="1121"/>
                  </a:lnTo>
                  <a:lnTo>
                    <a:pt x="1814" y="1128"/>
                  </a:lnTo>
                  <a:lnTo>
                    <a:pt x="1831" y="1134"/>
                  </a:lnTo>
                  <a:lnTo>
                    <a:pt x="1848" y="1143"/>
                  </a:lnTo>
                  <a:lnTo>
                    <a:pt x="1862" y="1151"/>
                  </a:lnTo>
                  <a:lnTo>
                    <a:pt x="1873" y="1161"/>
                  </a:lnTo>
                  <a:lnTo>
                    <a:pt x="1885" y="1171"/>
                  </a:lnTo>
                  <a:lnTo>
                    <a:pt x="1896" y="1183"/>
                  </a:lnTo>
                  <a:lnTo>
                    <a:pt x="1905" y="1188"/>
                  </a:lnTo>
                  <a:lnTo>
                    <a:pt x="1912" y="1192"/>
                  </a:lnTo>
                  <a:lnTo>
                    <a:pt x="1921" y="1195"/>
                  </a:lnTo>
                  <a:lnTo>
                    <a:pt x="1931" y="1198"/>
                  </a:lnTo>
                  <a:lnTo>
                    <a:pt x="1946" y="1204"/>
                  </a:lnTo>
                  <a:lnTo>
                    <a:pt x="1960" y="1212"/>
                  </a:lnTo>
                  <a:lnTo>
                    <a:pt x="1974" y="1217"/>
                  </a:lnTo>
                  <a:lnTo>
                    <a:pt x="1990" y="1222"/>
                  </a:lnTo>
                  <a:lnTo>
                    <a:pt x="2001" y="1229"/>
                  </a:lnTo>
                  <a:lnTo>
                    <a:pt x="2011" y="1237"/>
                  </a:lnTo>
                  <a:lnTo>
                    <a:pt x="2019" y="1244"/>
                  </a:lnTo>
                  <a:lnTo>
                    <a:pt x="2027" y="1252"/>
                  </a:lnTo>
                  <a:lnTo>
                    <a:pt x="2040" y="1268"/>
                  </a:lnTo>
                  <a:lnTo>
                    <a:pt x="2058" y="1287"/>
                  </a:lnTo>
                  <a:lnTo>
                    <a:pt x="2064" y="1293"/>
                  </a:lnTo>
                  <a:lnTo>
                    <a:pt x="2068" y="1301"/>
                  </a:lnTo>
                  <a:lnTo>
                    <a:pt x="2072" y="1308"/>
                  </a:lnTo>
                  <a:lnTo>
                    <a:pt x="2074" y="1316"/>
                  </a:lnTo>
                  <a:lnTo>
                    <a:pt x="2078" y="1322"/>
                  </a:lnTo>
                  <a:lnTo>
                    <a:pt x="2082" y="1330"/>
                  </a:lnTo>
                  <a:lnTo>
                    <a:pt x="2087" y="1336"/>
                  </a:lnTo>
                  <a:lnTo>
                    <a:pt x="2093" y="1342"/>
                  </a:lnTo>
                  <a:lnTo>
                    <a:pt x="2104" y="1350"/>
                  </a:lnTo>
                  <a:lnTo>
                    <a:pt x="2114" y="1355"/>
                  </a:lnTo>
                  <a:lnTo>
                    <a:pt x="2124" y="1358"/>
                  </a:lnTo>
                  <a:lnTo>
                    <a:pt x="2134" y="1362"/>
                  </a:lnTo>
                  <a:lnTo>
                    <a:pt x="2144" y="1366"/>
                  </a:lnTo>
                  <a:lnTo>
                    <a:pt x="2155" y="1370"/>
                  </a:lnTo>
                  <a:lnTo>
                    <a:pt x="2166" y="1375"/>
                  </a:lnTo>
                  <a:lnTo>
                    <a:pt x="2177" y="1381"/>
                  </a:lnTo>
                  <a:lnTo>
                    <a:pt x="2183" y="1385"/>
                  </a:lnTo>
                  <a:lnTo>
                    <a:pt x="2188" y="1390"/>
                  </a:lnTo>
                  <a:lnTo>
                    <a:pt x="2192" y="1396"/>
                  </a:lnTo>
                  <a:lnTo>
                    <a:pt x="2196" y="1402"/>
                  </a:lnTo>
                  <a:lnTo>
                    <a:pt x="2201" y="1416"/>
                  </a:lnTo>
                  <a:lnTo>
                    <a:pt x="2203" y="1432"/>
                  </a:lnTo>
                  <a:lnTo>
                    <a:pt x="2160" y="1640"/>
                  </a:lnTo>
                  <a:lnTo>
                    <a:pt x="2162" y="1658"/>
                  </a:lnTo>
                  <a:lnTo>
                    <a:pt x="2165" y="1675"/>
                  </a:lnTo>
                  <a:lnTo>
                    <a:pt x="2167" y="1691"/>
                  </a:lnTo>
                  <a:lnTo>
                    <a:pt x="2171" y="1709"/>
                  </a:lnTo>
                  <a:lnTo>
                    <a:pt x="2175" y="1717"/>
                  </a:lnTo>
                  <a:lnTo>
                    <a:pt x="2178" y="1724"/>
                  </a:lnTo>
                  <a:lnTo>
                    <a:pt x="2183" y="1731"/>
                  </a:lnTo>
                  <a:lnTo>
                    <a:pt x="2188" y="1737"/>
                  </a:lnTo>
                  <a:lnTo>
                    <a:pt x="2192" y="1744"/>
                  </a:lnTo>
                  <a:lnTo>
                    <a:pt x="2196" y="1751"/>
                  </a:lnTo>
                  <a:lnTo>
                    <a:pt x="2198" y="1759"/>
                  </a:lnTo>
                  <a:lnTo>
                    <a:pt x="2200" y="1768"/>
                  </a:lnTo>
                  <a:lnTo>
                    <a:pt x="2198" y="1775"/>
                  </a:lnTo>
                  <a:lnTo>
                    <a:pt x="2197" y="1781"/>
                  </a:lnTo>
                  <a:lnTo>
                    <a:pt x="2196" y="1788"/>
                  </a:lnTo>
                  <a:lnTo>
                    <a:pt x="2193" y="1794"/>
                  </a:lnTo>
                  <a:lnTo>
                    <a:pt x="2190" y="1806"/>
                  </a:lnTo>
                  <a:lnTo>
                    <a:pt x="2185" y="1820"/>
                  </a:lnTo>
                  <a:lnTo>
                    <a:pt x="2177" y="1848"/>
                  </a:lnTo>
                  <a:lnTo>
                    <a:pt x="2172" y="1872"/>
                  </a:lnTo>
                  <a:lnTo>
                    <a:pt x="2170" y="1897"/>
                  </a:lnTo>
                  <a:lnTo>
                    <a:pt x="2168" y="1924"/>
                  </a:lnTo>
                  <a:lnTo>
                    <a:pt x="2170" y="1942"/>
                  </a:lnTo>
                  <a:lnTo>
                    <a:pt x="2170" y="1958"/>
                  </a:lnTo>
                  <a:lnTo>
                    <a:pt x="2172" y="1975"/>
                  </a:lnTo>
                  <a:lnTo>
                    <a:pt x="2175" y="1990"/>
                  </a:lnTo>
                  <a:lnTo>
                    <a:pt x="2177" y="2003"/>
                  </a:lnTo>
                  <a:lnTo>
                    <a:pt x="2182" y="2018"/>
                  </a:lnTo>
                  <a:lnTo>
                    <a:pt x="2187" y="2034"/>
                  </a:lnTo>
                  <a:lnTo>
                    <a:pt x="2193" y="2051"/>
                  </a:lnTo>
                  <a:lnTo>
                    <a:pt x="2198" y="2062"/>
                  </a:lnTo>
                  <a:lnTo>
                    <a:pt x="2203" y="2074"/>
                  </a:lnTo>
                  <a:lnTo>
                    <a:pt x="2206" y="2079"/>
                  </a:lnTo>
                  <a:lnTo>
                    <a:pt x="2208" y="2082"/>
                  </a:lnTo>
                  <a:lnTo>
                    <a:pt x="2212" y="2087"/>
                  </a:lnTo>
                  <a:lnTo>
                    <a:pt x="2217" y="2091"/>
                  </a:lnTo>
                  <a:lnTo>
                    <a:pt x="2226" y="2096"/>
                  </a:lnTo>
                  <a:lnTo>
                    <a:pt x="2235" y="2099"/>
                  </a:lnTo>
                  <a:lnTo>
                    <a:pt x="2244" y="2101"/>
                  </a:lnTo>
                  <a:lnTo>
                    <a:pt x="2252" y="2104"/>
                  </a:lnTo>
                  <a:lnTo>
                    <a:pt x="2260" y="2106"/>
                  </a:lnTo>
                  <a:lnTo>
                    <a:pt x="2266" y="2110"/>
                  </a:lnTo>
                  <a:lnTo>
                    <a:pt x="2269" y="2113"/>
                  </a:lnTo>
                  <a:lnTo>
                    <a:pt x="2270" y="2115"/>
                  </a:lnTo>
                  <a:lnTo>
                    <a:pt x="2271" y="2119"/>
                  </a:lnTo>
                  <a:lnTo>
                    <a:pt x="2272" y="2124"/>
                  </a:lnTo>
                  <a:lnTo>
                    <a:pt x="2271" y="2130"/>
                  </a:lnTo>
                  <a:lnTo>
                    <a:pt x="2270" y="2135"/>
                  </a:lnTo>
                  <a:lnTo>
                    <a:pt x="2266" y="2140"/>
                  </a:lnTo>
                  <a:lnTo>
                    <a:pt x="2262" y="2144"/>
                  </a:lnTo>
                  <a:lnTo>
                    <a:pt x="2255" y="2153"/>
                  </a:lnTo>
                  <a:lnTo>
                    <a:pt x="2247" y="2163"/>
                  </a:lnTo>
                  <a:lnTo>
                    <a:pt x="2244" y="2173"/>
                  </a:lnTo>
                  <a:lnTo>
                    <a:pt x="2240" y="2182"/>
                  </a:lnTo>
                  <a:lnTo>
                    <a:pt x="2236" y="2189"/>
                  </a:lnTo>
                  <a:lnTo>
                    <a:pt x="2231" y="2197"/>
                  </a:lnTo>
                  <a:lnTo>
                    <a:pt x="2226" y="2204"/>
                  </a:lnTo>
                  <a:lnTo>
                    <a:pt x="2221" y="2212"/>
                  </a:lnTo>
                  <a:lnTo>
                    <a:pt x="2219" y="2220"/>
                  </a:lnTo>
                  <a:lnTo>
                    <a:pt x="2217" y="2231"/>
                  </a:lnTo>
                  <a:lnTo>
                    <a:pt x="2220" y="2247"/>
                  </a:lnTo>
                  <a:lnTo>
                    <a:pt x="2224" y="2263"/>
                  </a:lnTo>
                  <a:lnTo>
                    <a:pt x="2222" y="2273"/>
                  </a:lnTo>
                  <a:lnTo>
                    <a:pt x="2221" y="2283"/>
                  </a:lnTo>
                  <a:lnTo>
                    <a:pt x="2220" y="2287"/>
                  </a:lnTo>
                  <a:lnTo>
                    <a:pt x="2217" y="2291"/>
                  </a:lnTo>
                  <a:lnTo>
                    <a:pt x="2215" y="2294"/>
                  </a:lnTo>
                  <a:lnTo>
                    <a:pt x="2210" y="2297"/>
                  </a:lnTo>
                  <a:lnTo>
                    <a:pt x="2193" y="2300"/>
                  </a:lnTo>
                  <a:lnTo>
                    <a:pt x="2178" y="2306"/>
                  </a:lnTo>
                  <a:lnTo>
                    <a:pt x="2170" y="2313"/>
                  </a:lnTo>
                  <a:lnTo>
                    <a:pt x="2165" y="2321"/>
                  </a:lnTo>
                  <a:lnTo>
                    <a:pt x="2160" y="2330"/>
                  </a:lnTo>
                  <a:lnTo>
                    <a:pt x="2157" y="2338"/>
                  </a:lnTo>
                  <a:lnTo>
                    <a:pt x="2153" y="2347"/>
                  </a:lnTo>
                  <a:lnTo>
                    <a:pt x="2150" y="2357"/>
                  </a:lnTo>
                  <a:lnTo>
                    <a:pt x="2144" y="2366"/>
                  </a:lnTo>
                  <a:lnTo>
                    <a:pt x="2137" y="2375"/>
                  </a:lnTo>
                  <a:lnTo>
                    <a:pt x="2132" y="2377"/>
                  </a:lnTo>
                  <a:lnTo>
                    <a:pt x="2132" y="2325"/>
                  </a:lnTo>
                  <a:lnTo>
                    <a:pt x="2131" y="2317"/>
                  </a:lnTo>
                  <a:lnTo>
                    <a:pt x="2127" y="2311"/>
                  </a:lnTo>
                  <a:lnTo>
                    <a:pt x="2122" y="2306"/>
                  </a:lnTo>
                  <a:lnTo>
                    <a:pt x="2116" y="2302"/>
                  </a:lnTo>
                  <a:lnTo>
                    <a:pt x="2108" y="2300"/>
                  </a:lnTo>
                  <a:lnTo>
                    <a:pt x="2101" y="2298"/>
                  </a:lnTo>
                  <a:lnTo>
                    <a:pt x="2093" y="2297"/>
                  </a:lnTo>
                  <a:lnTo>
                    <a:pt x="2084" y="2297"/>
                  </a:lnTo>
                  <a:lnTo>
                    <a:pt x="2075" y="2296"/>
                  </a:lnTo>
                  <a:lnTo>
                    <a:pt x="2068" y="2296"/>
                  </a:lnTo>
                  <a:lnTo>
                    <a:pt x="2064" y="2296"/>
                  </a:lnTo>
                  <a:lnTo>
                    <a:pt x="2060" y="2296"/>
                  </a:lnTo>
                  <a:lnTo>
                    <a:pt x="2058" y="2298"/>
                  </a:lnTo>
                  <a:lnTo>
                    <a:pt x="2055" y="2301"/>
                  </a:lnTo>
                  <a:lnTo>
                    <a:pt x="2050" y="2308"/>
                  </a:lnTo>
                  <a:lnTo>
                    <a:pt x="2047" y="2317"/>
                  </a:lnTo>
                  <a:lnTo>
                    <a:pt x="2045" y="2320"/>
                  </a:lnTo>
                  <a:lnTo>
                    <a:pt x="2043" y="2323"/>
                  </a:lnTo>
                  <a:lnTo>
                    <a:pt x="2039" y="2325"/>
                  </a:lnTo>
                  <a:lnTo>
                    <a:pt x="2035" y="2326"/>
                  </a:lnTo>
                  <a:lnTo>
                    <a:pt x="2032" y="2325"/>
                  </a:lnTo>
                  <a:lnTo>
                    <a:pt x="2028" y="2323"/>
                  </a:lnTo>
                  <a:lnTo>
                    <a:pt x="2024" y="2321"/>
                  </a:lnTo>
                  <a:lnTo>
                    <a:pt x="2022" y="2317"/>
                  </a:lnTo>
                  <a:lnTo>
                    <a:pt x="2018" y="2310"/>
                  </a:lnTo>
                  <a:lnTo>
                    <a:pt x="2011" y="2302"/>
                  </a:lnTo>
                  <a:lnTo>
                    <a:pt x="1998" y="2288"/>
                  </a:lnTo>
                  <a:lnTo>
                    <a:pt x="1984" y="2278"/>
                  </a:lnTo>
                  <a:lnTo>
                    <a:pt x="1976" y="2274"/>
                  </a:lnTo>
                  <a:lnTo>
                    <a:pt x="1968" y="2271"/>
                  </a:lnTo>
                  <a:lnTo>
                    <a:pt x="1959" y="2269"/>
                  </a:lnTo>
                  <a:lnTo>
                    <a:pt x="1950" y="2268"/>
                  </a:lnTo>
                  <a:lnTo>
                    <a:pt x="1929" y="2269"/>
                  </a:lnTo>
                  <a:lnTo>
                    <a:pt x="1910" y="2273"/>
                  </a:lnTo>
                  <a:lnTo>
                    <a:pt x="1892" y="2278"/>
                  </a:lnTo>
                  <a:lnTo>
                    <a:pt x="1876" y="2286"/>
                  </a:lnTo>
                  <a:lnTo>
                    <a:pt x="1845" y="2302"/>
                  </a:lnTo>
                  <a:lnTo>
                    <a:pt x="1808" y="2321"/>
                  </a:lnTo>
                  <a:lnTo>
                    <a:pt x="1797" y="2325"/>
                  </a:lnTo>
                  <a:lnTo>
                    <a:pt x="1787" y="2328"/>
                  </a:lnTo>
                  <a:lnTo>
                    <a:pt x="1777" y="2331"/>
                  </a:lnTo>
                  <a:lnTo>
                    <a:pt x="1765" y="2335"/>
                  </a:lnTo>
                  <a:lnTo>
                    <a:pt x="1747" y="2342"/>
                  </a:lnTo>
                  <a:lnTo>
                    <a:pt x="1730" y="2350"/>
                  </a:lnTo>
                  <a:lnTo>
                    <a:pt x="1713" y="2356"/>
                  </a:lnTo>
                  <a:lnTo>
                    <a:pt x="1693" y="2361"/>
                  </a:lnTo>
                  <a:lnTo>
                    <a:pt x="1673" y="2365"/>
                  </a:lnTo>
                  <a:lnTo>
                    <a:pt x="1655" y="2367"/>
                  </a:lnTo>
                  <a:lnTo>
                    <a:pt x="1637" y="2371"/>
                  </a:lnTo>
                  <a:lnTo>
                    <a:pt x="1619" y="2377"/>
                  </a:lnTo>
                  <a:lnTo>
                    <a:pt x="1610" y="2380"/>
                  </a:lnTo>
                  <a:lnTo>
                    <a:pt x="1601" y="2382"/>
                  </a:lnTo>
                  <a:lnTo>
                    <a:pt x="1592" y="2385"/>
                  </a:lnTo>
                  <a:lnTo>
                    <a:pt x="1585" y="2390"/>
                  </a:lnTo>
                  <a:lnTo>
                    <a:pt x="1572" y="2404"/>
                  </a:lnTo>
                  <a:lnTo>
                    <a:pt x="1560" y="2416"/>
                  </a:lnTo>
                  <a:lnTo>
                    <a:pt x="1548" y="2425"/>
                  </a:lnTo>
                  <a:lnTo>
                    <a:pt x="1537" y="2430"/>
                  </a:lnTo>
                  <a:lnTo>
                    <a:pt x="1526" y="2436"/>
                  </a:lnTo>
                  <a:lnTo>
                    <a:pt x="1514" y="2445"/>
                  </a:lnTo>
                  <a:lnTo>
                    <a:pt x="1489" y="2465"/>
                  </a:lnTo>
                  <a:lnTo>
                    <a:pt x="1469" y="2485"/>
                  </a:lnTo>
                  <a:lnTo>
                    <a:pt x="1459" y="2495"/>
                  </a:lnTo>
                  <a:lnTo>
                    <a:pt x="1449" y="2505"/>
                  </a:lnTo>
                  <a:lnTo>
                    <a:pt x="1440" y="2517"/>
                  </a:lnTo>
                  <a:lnTo>
                    <a:pt x="1430" y="2530"/>
                  </a:lnTo>
                  <a:lnTo>
                    <a:pt x="1420" y="2545"/>
                  </a:lnTo>
                  <a:lnTo>
                    <a:pt x="1410" y="2559"/>
                  </a:lnTo>
                  <a:lnTo>
                    <a:pt x="1403" y="2566"/>
                  </a:lnTo>
                  <a:lnTo>
                    <a:pt x="1395" y="2573"/>
                  </a:lnTo>
                  <a:lnTo>
                    <a:pt x="1391" y="2583"/>
                  </a:lnTo>
                  <a:lnTo>
                    <a:pt x="1390" y="2593"/>
                  </a:lnTo>
                  <a:lnTo>
                    <a:pt x="1390" y="2598"/>
                  </a:lnTo>
                  <a:lnTo>
                    <a:pt x="1389" y="2603"/>
                  </a:lnTo>
                  <a:lnTo>
                    <a:pt x="1386" y="2608"/>
                  </a:lnTo>
                  <a:lnTo>
                    <a:pt x="1384" y="2612"/>
                  </a:lnTo>
                  <a:lnTo>
                    <a:pt x="1374" y="2626"/>
                  </a:lnTo>
                  <a:lnTo>
                    <a:pt x="1366" y="2638"/>
                  </a:lnTo>
                  <a:lnTo>
                    <a:pt x="1356" y="2651"/>
                  </a:lnTo>
                  <a:lnTo>
                    <a:pt x="1349" y="2661"/>
                  </a:lnTo>
                  <a:lnTo>
                    <a:pt x="1345" y="2666"/>
                  </a:lnTo>
                  <a:lnTo>
                    <a:pt x="1343" y="2672"/>
                  </a:lnTo>
                  <a:lnTo>
                    <a:pt x="1340" y="2678"/>
                  </a:lnTo>
                  <a:lnTo>
                    <a:pt x="1340" y="2686"/>
                  </a:lnTo>
                  <a:lnTo>
                    <a:pt x="1340" y="2694"/>
                  </a:lnTo>
                  <a:lnTo>
                    <a:pt x="1343" y="2700"/>
                  </a:lnTo>
                  <a:lnTo>
                    <a:pt x="1345" y="2705"/>
                  </a:lnTo>
                  <a:lnTo>
                    <a:pt x="1349" y="2710"/>
                  </a:lnTo>
                  <a:lnTo>
                    <a:pt x="1358" y="2720"/>
                  </a:lnTo>
                  <a:lnTo>
                    <a:pt x="1366" y="2730"/>
                  </a:lnTo>
                  <a:lnTo>
                    <a:pt x="1374" y="2741"/>
                  </a:lnTo>
                  <a:lnTo>
                    <a:pt x="1379" y="2752"/>
                  </a:lnTo>
                  <a:lnTo>
                    <a:pt x="1383" y="2764"/>
                  </a:lnTo>
                  <a:lnTo>
                    <a:pt x="1388" y="2776"/>
                  </a:lnTo>
                  <a:lnTo>
                    <a:pt x="1391" y="2788"/>
                  </a:lnTo>
                  <a:lnTo>
                    <a:pt x="1394" y="2798"/>
                  </a:lnTo>
                  <a:lnTo>
                    <a:pt x="1395" y="2808"/>
                  </a:lnTo>
                  <a:lnTo>
                    <a:pt x="1397" y="2816"/>
                  </a:lnTo>
                  <a:lnTo>
                    <a:pt x="1398" y="2837"/>
                  </a:lnTo>
                  <a:lnTo>
                    <a:pt x="1398" y="2859"/>
                  </a:lnTo>
                  <a:lnTo>
                    <a:pt x="1398" y="2893"/>
                  </a:lnTo>
                  <a:lnTo>
                    <a:pt x="1397" y="2923"/>
                  </a:lnTo>
                  <a:lnTo>
                    <a:pt x="1394" y="2953"/>
                  </a:lnTo>
                  <a:lnTo>
                    <a:pt x="1390" y="2988"/>
                  </a:lnTo>
                  <a:lnTo>
                    <a:pt x="1388" y="3001"/>
                  </a:lnTo>
                  <a:lnTo>
                    <a:pt x="1385" y="3012"/>
                  </a:lnTo>
                  <a:lnTo>
                    <a:pt x="1384" y="3025"/>
                  </a:lnTo>
                  <a:lnTo>
                    <a:pt x="1383" y="3039"/>
                  </a:lnTo>
                  <a:lnTo>
                    <a:pt x="1381" y="3046"/>
                  </a:lnTo>
                  <a:lnTo>
                    <a:pt x="1381" y="3054"/>
                  </a:lnTo>
                  <a:lnTo>
                    <a:pt x="1383" y="3089"/>
                  </a:lnTo>
                  <a:lnTo>
                    <a:pt x="1384" y="3119"/>
                  </a:lnTo>
                  <a:lnTo>
                    <a:pt x="1388" y="3149"/>
                  </a:lnTo>
                  <a:lnTo>
                    <a:pt x="1390" y="3183"/>
                  </a:lnTo>
                  <a:lnTo>
                    <a:pt x="1390" y="3210"/>
                  </a:lnTo>
                  <a:lnTo>
                    <a:pt x="1389" y="3221"/>
                  </a:lnTo>
                  <a:lnTo>
                    <a:pt x="1386" y="3231"/>
                  </a:lnTo>
                  <a:lnTo>
                    <a:pt x="1384" y="3238"/>
                  </a:lnTo>
                  <a:lnTo>
                    <a:pt x="1379" y="3247"/>
                  </a:lnTo>
                  <a:lnTo>
                    <a:pt x="1368" y="3262"/>
                  </a:lnTo>
                  <a:lnTo>
                    <a:pt x="1353" y="3277"/>
                  </a:lnTo>
                  <a:lnTo>
                    <a:pt x="1339" y="3295"/>
                  </a:lnTo>
                  <a:lnTo>
                    <a:pt x="1327" y="3310"/>
                  </a:lnTo>
                  <a:lnTo>
                    <a:pt x="1314" y="3323"/>
                  </a:lnTo>
                  <a:lnTo>
                    <a:pt x="1297" y="3337"/>
                  </a:lnTo>
                  <a:lnTo>
                    <a:pt x="1281" y="3348"/>
                  </a:lnTo>
                  <a:lnTo>
                    <a:pt x="1266" y="3359"/>
                  </a:lnTo>
                  <a:lnTo>
                    <a:pt x="1251" y="3366"/>
                  </a:lnTo>
                  <a:lnTo>
                    <a:pt x="1236" y="3374"/>
                  </a:lnTo>
                  <a:lnTo>
                    <a:pt x="1221" y="3380"/>
                  </a:lnTo>
                  <a:lnTo>
                    <a:pt x="1205" y="3385"/>
                  </a:lnTo>
                  <a:lnTo>
                    <a:pt x="1187" y="3390"/>
                  </a:lnTo>
                  <a:lnTo>
                    <a:pt x="1167" y="3395"/>
                  </a:lnTo>
                  <a:lnTo>
                    <a:pt x="1146" y="3401"/>
                  </a:lnTo>
                  <a:lnTo>
                    <a:pt x="1128" y="3409"/>
                  </a:lnTo>
                  <a:lnTo>
                    <a:pt x="1112" y="3416"/>
                  </a:lnTo>
                  <a:lnTo>
                    <a:pt x="1092" y="3423"/>
                  </a:lnTo>
                  <a:lnTo>
                    <a:pt x="1078" y="3428"/>
                  </a:lnTo>
                  <a:lnTo>
                    <a:pt x="1064" y="3433"/>
                  </a:lnTo>
                  <a:lnTo>
                    <a:pt x="1053" y="3439"/>
                  </a:lnTo>
                  <a:lnTo>
                    <a:pt x="1043" y="3446"/>
                  </a:lnTo>
                  <a:lnTo>
                    <a:pt x="1033" y="3454"/>
                  </a:lnTo>
                  <a:lnTo>
                    <a:pt x="1024" y="3463"/>
                  </a:lnTo>
                  <a:lnTo>
                    <a:pt x="1015" y="3474"/>
                  </a:lnTo>
                  <a:lnTo>
                    <a:pt x="1005" y="3487"/>
                  </a:lnTo>
                  <a:lnTo>
                    <a:pt x="992" y="3505"/>
                  </a:lnTo>
                  <a:lnTo>
                    <a:pt x="981" y="3522"/>
                  </a:lnTo>
                  <a:lnTo>
                    <a:pt x="976" y="3530"/>
                  </a:lnTo>
                  <a:lnTo>
                    <a:pt x="971" y="3540"/>
                  </a:lnTo>
                  <a:lnTo>
                    <a:pt x="967" y="3551"/>
                  </a:lnTo>
                  <a:lnTo>
                    <a:pt x="965" y="3562"/>
                  </a:lnTo>
                  <a:lnTo>
                    <a:pt x="960" y="3577"/>
                  </a:lnTo>
                  <a:lnTo>
                    <a:pt x="954" y="3591"/>
                  </a:lnTo>
                  <a:lnTo>
                    <a:pt x="946" y="3603"/>
                  </a:lnTo>
                  <a:lnTo>
                    <a:pt x="936" y="3616"/>
                  </a:lnTo>
                  <a:lnTo>
                    <a:pt x="918" y="3635"/>
                  </a:lnTo>
                  <a:lnTo>
                    <a:pt x="905" y="3651"/>
                  </a:lnTo>
                  <a:lnTo>
                    <a:pt x="888" y="3667"/>
                  </a:lnTo>
                  <a:lnTo>
                    <a:pt x="869" y="3684"/>
                  </a:lnTo>
                  <a:lnTo>
                    <a:pt x="852" y="3697"/>
                  </a:lnTo>
                  <a:lnTo>
                    <a:pt x="836" y="3710"/>
                  </a:lnTo>
                  <a:lnTo>
                    <a:pt x="820" y="3722"/>
                  </a:lnTo>
                  <a:lnTo>
                    <a:pt x="804" y="3739"/>
                  </a:lnTo>
                  <a:lnTo>
                    <a:pt x="790" y="3749"/>
                  </a:lnTo>
                  <a:lnTo>
                    <a:pt x="777" y="3760"/>
                  </a:lnTo>
                  <a:lnTo>
                    <a:pt x="774" y="3764"/>
                  </a:lnTo>
                  <a:lnTo>
                    <a:pt x="772" y="3768"/>
                  </a:lnTo>
                  <a:lnTo>
                    <a:pt x="770" y="3771"/>
                  </a:lnTo>
                  <a:lnTo>
                    <a:pt x="769" y="3775"/>
                  </a:lnTo>
                  <a:lnTo>
                    <a:pt x="769" y="3784"/>
                  </a:lnTo>
                  <a:lnTo>
                    <a:pt x="769" y="3793"/>
                  </a:lnTo>
                  <a:lnTo>
                    <a:pt x="769" y="3893"/>
                  </a:lnTo>
                  <a:lnTo>
                    <a:pt x="768" y="3902"/>
                  </a:lnTo>
                  <a:lnTo>
                    <a:pt x="767" y="3908"/>
                  </a:lnTo>
                  <a:lnTo>
                    <a:pt x="764" y="3916"/>
                  </a:lnTo>
                  <a:lnTo>
                    <a:pt x="759" y="3922"/>
                  </a:lnTo>
                  <a:lnTo>
                    <a:pt x="754" y="3928"/>
                  </a:lnTo>
                  <a:lnTo>
                    <a:pt x="746" y="3933"/>
                  </a:lnTo>
                  <a:lnTo>
                    <a:pt x="740" y="3937"/>
                  </a:lnTo>
                  <a:lnTo>
                    <a:pt x="733" y="3941"/>
                  </a:lnTo>
                  <a:lnTo>
                    <a:pt x="726" y="3944"/>
                  </a:lnTo>
                  <a:lnTo>
                    <a:pt x="721" y="3950"/>
                  </a:lnTo>
                  <a:lnTo>
                    <a:pt x="718" y="3956"/>
                  </a:lnTo>
                  <a:lnTo>
                    <a:pt x="715" y="3963"/>
                  </a:lnTo>
                  <a:lnTo>
                    <a:pt x="710" y="3982"/>
                  </a:lnTo>
                  <a:lnTo>
                    <a:pt x="704" y="3998"/>
                  </a:lnTo>
                  <a:lnTo>
                    <a:pt x="697" y="4015"/>
                  </a:lnTo>
                  <a:lnTo>
                    <a:pt x="690" y="4034"/>
                  </a:lnTo>
                  <a:lnTo>
                    <a:pt x="686" y="4046"/>
                  </a:lnTo>
                  <a:lnTo>
                    <a:pt x="680" y="4059"/>
                  </a:lnTo>
                  <a:lnTo>
                    <a:pt x="665" y="4074"/>
                  </a:lnTo>
                  <a:lnTo>
                    <a:pt x="650" y="4088"/>
                  </a:lnTo>
                  <a:lnTo>
                    <a:pt x="638" y="4100"/>
                  </a:lnTo>
                  <a:lnTo>
                    <a:pt x="626" y="4110"/>
                  </a:lnTo>
                  <a:lnTo>
                    <a:pt x="620" y="4115"/>
                  </a:lnTo>
                  <a:lnTo>
                    <a:pt x="613" y="4118"/>
                  </a:lnTo>
                  <a:lnTo>
                    <a:pt x="606" y="4120"/>
                  </a:lnTo>
                  <a:lnTo>
                    <a:pt x="597" y="4121"/>
                  </a:lnTo>
                  <a:lnTo>
                    <a:pt x="583" y="4123"/>
                  </a:lnTo>
                  <a:lnTo>
                    <a:pt x="572" y="4121"/>
                  </a:lnTo>
                  <a:lnTo>
                    <a:pt x="566" y="4121"/>
                  </a:lnTo>
                  <a:lnTo>
                    <a:pt x="561" y="4123"/>
                  </a:lnTo>
                  <a:lnTo>
                    <a:pt x="554" y="4124"/>
                  </a:lnTo>
                  <a:lnTo>
                    <a:pt x="549" y="4128"/>
                  </a:lnTo>
                  <a:lnTo>
                    <a:pt x="538" y="4135"/>
                  </a:lnTo>
                  <a:lnTo>
                    <a:pt x="529" y="4144"/>
                  </a:lnTo>
                  <a:lnTo>
                    <a:pt x="524" y="4148"/>
                  </a:lnTo>
                  <a:lnTo>
                    <a:pt x="518" y="4152"/>
                  </a:lnTo>
                  <a:lnTo>
                    <a:pt x="513" y="4153"/>
                  </a:lnTo>
                  <a:lnTo>
                    <a:pt x="505" y="4154"/>
                  </a:lnTo>
                  <a:lnTo>
                    <a:pt x="497" y="4153"/>
                  </a:lnTo>
                  <a:lnTo>
                    <a:pt x="489" y="4152"/>
                  </a:lnTo>
                  <a:lnTo>
                    <a:pt x="480" y="4150"/>
                  </a:lnTo>
                  <a:lnTo>
                    <a:pt x="473" y="4148"/>
                  </a:lnTo>
                  <a:lnTo>
                    <a:pt x="459" y="4143"/>
                  </a:lnTo>
                  <a:lnTo>
                    <a:pt x="446" y="4136"/>
                  </a:lnTo>
                  <a:lnTo>
                    <a:pt x="433" y="4130"/>
                  </a:lnTo>
                  <a:lnTo>
                    <a:pt x="419" y="4125"/>
                  </a:lnTo>
                  <a:lnTo>
                    <a:pt x="411" y="4123"/>
                  </a:lnTo>
                  <a:lnTo>
                    <a:pt x="404" y="4120"/>
                  </a:lnTo>
                  <a:lnTo>
                    <a:pt x="395" y="4120"/>
                  </a:lnTo>
                  <a:lnTo>
                    <a:pt x="386" y="4119"/>
                  </a:lnTo>
                  <a:lnTo>
                    <a:pt x="359" y="4119"/>
                  </a:lnTo>
                  <a:lnTo>
                    <a:pt x="349" y="4120"/>
                  </a:lnTo>
                  <a:lnTo>
                    <a:pt x="340" y="4123"/>
                  </a:lnTo>
                  <a:lnTo>
                    <a:pt x="332" y="4126"/>
                  </a:lnTo>
                  <a:lnTo>
                    <a:pt x="323" y="4130"/>
                  </a:lnTo>
                  <a:lnTo>
                    <a:pt x="316" y="4134"/>
                  </a:lnTo>
                  <a:lnTo>
                    <a:pt x="307" y="4136"/>
                  </a:lnTo>
                  <a:lnTo>
                    <a:pt x="298" y="4139"/>
                  </a:lnTo>
                  <a:lnTo>
                    <a:pt x="288" y="4140"/>
                  </a:lnTo>
                  <a:lnTo>
                    <a:pt x="266" y="4140"/>
                  </a:lnTo>
                  <a:lnTo>
                    <a:pt x="247" y="4141"/>
                  </a:lnTo>
                  <a:lnTo>
                    <a:pt x="227" y="4141"/>
                  </a:lnTo>
                  <a:lnTo>
                    <a:pt x="204" y="4141"/>
                  </a:lnTo>
                  <a:lnTo>
                    <a:pt x="198" y="4141"/>
                  </a:lnTo>
                  <a:lnTo>
                    <a:pt x="192" y="4139"/>
                  </a:lnTo>
                  <a:lnTo>
                    <a:pt x="187" y="4136"/>
                  </a:lnTo>
                  <a:lnTo>
                    <a:pt x="180" y="4134"/>
                  </a:lnTo>
                  <a:lnTo>
                    <a:pt x="170" y="4126"/>
                  </a:lnTo>
                  <a:lnTo>
                    <a:pt x="159" y="4119"/>
                  </a:lnTo>
                  <a:lnTo>
                    <a:pt x="145" y="4114"/>
                  </a:lnTo>
                  <a:lnTo>
                    <a:pt x="131" y="4108"/>
                  </a:lnTo>
                  <a:lnTo>
                    <a:pt x="121" y="4095"/>
                  </a:lnTo>
                  <a:lnTo>
                    <a:pt x="114" y="4084"/>
                  </a:lnTo>
                  <a:lnTo>
                    <a:pt x="110" y="4077"/>
                  </a:lnTo>
                  <a:lnTo>
                    <a:pt x="105" y="4072"/>
                  </a:lnTo>
                  <a:lnTo>
                    <a:pt x="100" y="4069"/>
                  </a:lnTo>
                  <a:lnTo>
                    <a:pt x="93" y="4066"/>
                  </a:lnTo>
                  <a:lnTo>
                    <a:pt x="83" y="4062"/>
                  </a:lnTo>
                  <a:lnTo>
                    <a:pt x="74" y="4059"/>
                  </a:lnTo>
                  <a:lnTo>
                    <a:pt x="65" y="4052"/>
                  </a:lnTo>
                  <a:lnTo>
                    <a:pt x="59" y="4046"/>
                  </a:lnTo>
                  <a:lnTo>
                    <a:pt x="45" y="4032"/>
                  </a:lnTo>
                  <a:lnTo>
                    <a:pt x="31" y="4015"/>
                  </a:lnTo>
                  <a:lnTo>
                    <a:pt x="20" y="4003"/>
                  </a:lnTo>
                  <a:lnTo>
                    <a:pt x="10" y="3992"/>
                  </a:lnTo>
                  <a:lnTo>
                    <a:pt x="5" y="3986"/>
                  </a:lnTo>
                  <a:lnTo>
                    <a:pt x="2" y="3980"/>
                  </a:lnTo>
                  <a:lnTo>
                    <a:pt x="0" y="3972"/>
                  </a:lnTo>
                  <a:lnTo>
                    <a:pt x="0" y="3965"/>
                  </a:lnTo>
                  <a:lnTo>
                    <a:pt x="1" y="3948"/>
                  </a:lnTo>
                  <a:lnTo>
                    <a:pt x="3" y="3934"/>
                  </a:lnTo>
                  <a:lnTo>
                    <a:pt x="7" y="3921"/>
                  </a:lnTo>
                  <a:lnTo>
                    <a:pt x="12" y="3908"/>
                  </a:lnTo>
                  <a:lnTo>
                    <a:pt x="16" y="3896"/>
                  </a:lnTo>
                  <a:lnTo>
                    <a:pt x="21" y="3883"/>
                  </a:lnTo>
                  <a:lnTo>
                    <a:pt x="24" y="3868"/>
                  </a:lnTo>
                  <a:lnTo>
                    <a:pt x="25" y="3852"/>
                  </a:lnTo>
                  <a:lnTo>
                    <a:pt x="24" y="3842"/>
                  </a:lnTo>
                  <a:lnTo>
                    <a:pt x="21" y="3833"/>
                  </a:lnTo>
                  <a:lnTo>
                    <a:pt x="19" y="3824"/>
                  </a:lnTo>
                  <a:lnTo>
                    <a:pt x="17" y="3813"/>
                  </a:lnTo>
                  <a:lnTo>
                    <a:pt x="44" y="3684"/>
                  </a:lnTo>
                  <a:lnTo>
                    <a:pt x="44" y="3670"/>
                  </a:lnTo>
                  <a:lnTo>
                    <a:pt x="41" y="3656"/>
                  </a:lnTo>
                  <a:lnTo>
                    <a:pt x="37" y="3645"/>
                  </a:lnTo>
                  <a:lnTo>
                    <a:pt x="30" y="3632"/>
                  </a:lnTo>
                  <a:lnTo>
                    <a:pt x="25" y="3625"/>
                  </a:lnTo>
                  <a:lnTo>
                    <a:pt x="20" y="3620"/>
                  </a:lnTo>
                  <a:lnTo>
                    <a:pt x="17" y="3617"/>
                  </a:lnTo>
                  <a:lnTo>
                    <a:pt x="16" y="3613"/>
                  </a:lnTo>
                  <a:lnTo>
                    <a:pt x="15" y="3611"/>
                  </a:lnTo>
                  <a:lnTo>
                    <a:pt x="14" y="3607"/>
                  </a:lnTo>
                  <a:lnTo>
                    <a:pt x="15" y="3597"/>
                  </a:lnTo>
                  <a:lnTo>
                    <a:pt x="17" y="3589"/>
                  </a:lnTo>
                  <a:lnTo>
                    <a:pt x="21" y="3582"/>
                  </a:lnTo>
                  <a:lnTo>
                    <a:pt x="26" y="3576"/>
                  </a:lnTo>
                  <a:lnTo>
                    <a:pt x="40" y="3564"/>
                  </a:lnTo>
                  <a:lnTo>
                    <a:pt x="55" y="3553"/>
                  </a:lnTo>
                  <a:lnTo>
                    <a:pt x="62" y="3548"/>
                  </a:lnTo>
                  <a:lnTo>
                    <a:pt x="70" y="3543"/>
                  </a:lnTo>
                  <a:lnTo>
                    <a:pt x="78" y="3540"/>
                  </a:lnTo>
                  <a:lnTo>
                    <a:pt x="85" y="3537"/>
                  </a:lnTo>
                  <a:lnTo>
                    <a:pt x="100" y="3532"/>
                  </a:lnTo>
                  <a:lnTo>
                    <a:pt x="118" y="3525"/>
                  </a:lnTo>
                  <a:lnTo>
                    <a:pt x="137" y="3520"/>
                  </a:lnTo>
                  <a:lnTo>
                    <a:pt x="153" y="3515"/>
                  </a:lnTo>
                  <a:lnTo>
                    <a:pt x="169" y="3509"/>
                  </a:lnTo>
                  <a:lnTo>
                    <a:pt x="185" y="3500"/>
                  </a:lnTo>
                  <a:lnTo>
                    <a:pt x="194" y="3493"/>
                  </a:lnTo>
                  <a:lnTo>
                    <a:pt x="203" y="3487"/>
                  </a:lnTo>
                  <a:lnTo>
                    <a:pt x="218" y="3478"/>
                  </a:lnTo>
                  <a:lnTo>
                    <a:pt x="231" y="3469"/>
                  </a:lnTo>
                  <a:lnTo>
                    <a:pt x="237" y="3464"/>
                  </a:lnTo>
                  <a:lnTo>
                    <a:pt x="242" y="3459"/>
                  </a:lnTo>
                  <a:lnTo>
                    <a:pt x="248" y="3453"/>
                  </a:lnTo>
                  <a:lnTo>
                    <a:pt x="253" y="3445"/>
                  </a:lnTo>
                  <a:lnTo>
                    <a:pt x="261" y="3431"/>
                  </a:lnTo>
                  <a:lnTo>
                    <a:pt x="267" y="3417"/>
                  </a:lnTo>
                  <a:lnTo>
                    <a:pt x="272" y="3405"/>
                  </a:lnTo>
                  <a:lnTo>
                    <a:pt x="275" y="3392"/>
                  </a:lnTo>
                  <a:lnTo>
                    <a:pt x="281" y="3365"/>
                  </a:lnTo>
                  <a:lnTo>
                    <a:pt x="290" y="3336"/>
                  </a:lnTo>
                  <a:lnTo>
                    <a:pt x="298" y="3320"/>
                  </a:lnTo>
                  <a:lnTo>
                    <a:pt x="307" y="3305"/>
                  </a:lnTo>
                  <a:lnTo>
                    <a:pt x="308" y="3298"/>
                  </a:lnTo>
                  <a:lnTo>
                    <a:pt x="310" y="3293"/>
                  </a:lnTo>
                  <a:lnTo>
                    <a:pt x="312" y="3287"/>
                  </a:lnTo>
                  <a:lnTo>
                    <a:pt x="315" y="3282"/>
                  </a:lnTo>
                  <a:lnTo>
                    <a:pt x="329" y="3281"/>
                  </a:lnTo>
                  <a:lnTo>
                    <a:pt x="344" y="3281"/>
                  </a:lnTo>
                  <a:lnTo>
                    <a:pt x="347" y="3278"/>
                  </a:lnTo>
                  <a:lnTo>
                    <a:pt x="350" y="3273"/>
                  </a:lnTo>
                  <a:lnTo>
                    <a:pt x="352" y="3267"/>
                  </a:lnTo>
                  <a:lnTo>
                    <a:pt x="354" y="3262"/>
                  </a:lnTo>
                  <a:lnTo>
                    <a:pt x="361" y="3243"/>
                  </a:lnTo>
                  <a:lnTo>
                    <a:pt x="366" y="3226"/>
                  </a:lnTo>
                  <a:lnTo>
                    <a:pt x="369" y="3218"/>
                  </a:lnTo>
                  <a:lnTo>
                    <a:pt x="371" y="3209"/>
                  </a:lnTo>
                  <a:lnTo>
                    <a:pt x="371" y="3199"/>
                  </a:lnTo>
                  <a:lnTo>
                    <a:pt x="372" y="3189"/>
                  </a:lnTo>
                  <a:lnTo>
                    <a:pt x="372" y="3162"/>
                  </a:lnTo>
                  <a:lnTo>
                    <a:pt x="380" y="3153"/>
                  </a:lnTo>
                  <a:lnTo>
                    <a:pt x="385" y="3145"/>
                  </a:lnTo>
                  <a:lnTo>
                    <a:pt x="390" y="3136"/>
                  </a:lnTo>
                  <a:lnTo>
                    <a:pt x="395" y="3128"/>
                  </a:lnTo>
                  <a:lnTo>
                    <a:pt x="404" y="3111"/>
                  </a:lnTo>
                  <a:lnTo>
                    <a:pt x="413" y="3093"/>
                  </a:lnTo>
                  <a:lnTo>
                    <a:pt x="428" y="3077"/>
                  </a:lnTo>
                  <a:lnTo>
                    <a:pt x="443" y="3062"/>
                  </a:lnTo>
                  <a:lnTo>
                    <a:pt x="448" y="3052"/>
                  </a:lnTo>
                  <a:lnTo>
                    <a:pt x="452" y="3042"/>
                  </a:lnTo>
                  <a:lnTo>
                    <a:pt x="455" y="3034"/>
                  </a:lnTo>
                  <a:lnTo>
                    <a:pt x="457" y="3024"/>
                  </a:lnTo>
                  <a:lnTo>
                    <a:pt x="459" y="3005"/>
                  </a:lnTo>
                  <a:lnTo>
                    <a:pt x="459" y="2982"/>
                  </a:lnTo>
                  <a:lnTo>
                    <a:pt x="459" y="2976"/>
                  </a:lnTo>
                  <a:lnTo>
                    <a:pt x="458" y="2970"/>
                  </a:lnTo>
                  <a:lnTo>
                    <a:pt x="457" y="2963"/>
                  </a:lnTo>
                  <a:lnTo>
                    <a:pt x="454" y="2958"/>
                  </a:lnTo>
                  <a:lnTo>
                    <a:pt x="448" y="2948"/>
                  </a:lnTo>
                  <a:lnTo>
                    <a:pt x="440" y="2941"/>
                  </a:lnTo>
                  <a:lnTo>
                    <a:pt x="421" y="2924"/>
                  </a:lnTo>
                  <a:lnTo>
                    <a:pt x="399" y="2909"/>
                  </a:lnTo>
                  <a:lnTo>
                    <a:pt x="387" y="2902"/>
                  </a:lnTo>
                  <a:lnTo>
                    <a:pt x="377" y="2893"/>
                  </a:lnTo>
                  <a:lnTo>
                    <a:pt x="370" y="2884"/>
                  </a:lnTo>
                  <a:lnTo>
                    <a:pt x="361" y="2873"/>
                  </a:lnTo>
                  <a:lnTo>
                    <a:pt x="357" y="2868"/>
                  </a:lnTo>
                  <a:lnTo>
                    <a:pt x="351" y="2864"/>
                  </a:lnTo>
                  <a:lnTo>
                    <a:pt x="346" y="2862"/>
                  </a:lnTo>
                  <a:lnTo>
                    <a:pt x="340" y="2858"/>
                  </a:lnTo>
                  <a:lnTo>
                    <a:pt x="335" y="2855"/>
                  </a:lnTo>
                  <a:lnTo>
                    <a:pt x="330" y="2853"/>
                  </a:lnTo>
                  <a:lnTo>
                    <a:pt x="327" y="2848"/>
                  </a:lnTo>
                  <a:lnTo>
                    <a:pt x="326" y="2842"/>
                  </a:lnTo>
                  <a:lnTo>
                    <a:pt x="326" y="2820"/>
                  </a:lnTo>
                  <a:lnTo>
                    <a:pt x="327" y="2801"/>
                  </a:lnTo>
                  <a:lnTo>
                    <a:pt x="330" y="2791"/>
                  </a:lnTo>
                  <a:lnTo>
                    <a:pt x="332" y="2783"/>
                  </a:lnTo>
                  <a:lnTo>
                    <a:pt x="336" y="2773"/>
                  </a:lnTo>
                  <a:lnTo>
                    <a:pt x="340" y="2763"/>
                  </a:lnTo>
                  <a:lnTo>
                    <a:pt x="345" y="2759"/>
                  </a:lnTo>
                  <a:lnTo>
                    <a:pt x="351" y="2755"/>
                  </a:lnTo>
                  <a:lnTo>
                    <a:pt x="364" y="2741"/>
                  </a:lnTo>
                  <a:lnTo>
                    <a:pt x="377" y="2729"/>
                  </a:lnTo>
                  <a:lnTo>
                    <a:pt x="391" y="2719"/>
                  </a:lnTo>
                  <a:lnTo>
                    <a:pt x="406" y="2706"/>
                  </a:lnTo>
                  <a:lnTo>
                    <a:pt x="425" y="2692"/>
                  </a:lnTo>
                  <a:lnTo>
                    <a:pt x="441" y="2681"/>
                  </a:lnTo>
                  <a:lnTo>
                    <a:pt x="457" y="2667"/>
                  </a:lnTo>
                  <a:lnTo>
                    <a:pt x="474" y="2652"/>
                  </a:lnTo>
                  <a:lnTo>
                    <a:pt x="483" y="2643"/>
                  </a:lnTo>
                  <a:lnTo>
                    <a:pt x="492" y="2636"/>
                  </a:lnTo>
                  <a:lnTo>
                    <a:pt x="502" y="2628"/>
                  </a:lnTo>
                  <a:lnTo>
                    <a:pt x="510" y="2623"/>
                  </a:lnTo>
                  <a:lnTo>
                    <a:pt x="521" y="2618"/>
                  </a:lnTo>
                  <a:lnTo>
                    <a:pt x="531" y="2616"/>
                  </a:lnTo>
                  <a:lnTo>
                    <a:pt x="542" y="2613"/>
                  </a:lnTo>
                  <a:lnTo>
                    <a:pt x="554" y="2612"/>
                  </a:lnTo>
                  <a:lnTo>
                    <a:pt x="568" y="2613"/>
                  </a:lnTo>
                  <a:lnTo>
                    <a:pt x="581" y="2616"/>
                  </a:lnTo>
                  <a:lnTo>
                    <a:pt x="593" y="2618"/>
                  </a:lnTo>
                  <a:lnTo>
                    <a:pt x="607" y="2619"/>
                  </a:lnTo>
                  <a:lnTo>
                    <a:pt x="616" y="2618"/>
                  </a:lnTo>
                  <a:lnTo>
                    <a:pt x="625" y="2617"/>
                  </a:lnTo>
                  <a:lnTo>
                    <a:pt x="631" y="2614"/>
                  </a:lnTo>
                  <a:lnTo>
                    <a:pt x="638" y="2611"/>
                  </a:lnTo>
                  <a:lnTo>
                    <a:pt x="646" y="2608"/>
                  </a:lnTo>
                  <a:lnTo>
                    <a:pt x="652" y="2606"/>
                  </a:lnTo>
                  <a:lnTo>
                    <a:pt x="661" y="2604"/>
                  </a:lnTo>
                  <a:lnTo>
                    <a:pt x="670" y="2603"/>
                  </a:lnTo>
                  <a:lnTo>
                    <a:pt x="676" y="2603"/>
                  </a:lnTo>
                  <a:lnTo>
                    <a:pt x="681" y="2604"/>
                  </a:lnTo>
                  <a:lnTo>
                    <a:pt x="687" y="2607"/>
                  </a:lnTo>
                  <a:lnTo>
                    <a:pt x="691" y="2609"/>
                  </a:lnTo>
                  <a:lnTo>
                    <a:pt x="701" y="2616"/>
                  </a:lnTo>
                  <a:lnTo>
                    <a:pt x="710" y="2624"/>
                  </a:lnTo>
                  <a:lnTo>
                    <a:pt x="719" y="2635"/>
                  </a:lnTo>
                  <a:lnTo>
                    <a:pt x="726" y="2645"/>
                  </a:lnTo>
                  <a:lnTo>
                    <a:pt x="730" y="2650"/>
                  </a:lnTo>
                  <a:lnTo>
                    <a:pt x="735" y="2652"/>
                  </a:lnTo>
                  <a:lnTo>
                    <a:pt x="740" y="2655"/>
                  </a:lnTo>
                  <a:lnTo>
                    <a:pt x="746" y="2656"/>
                  </a:lnTo>
                  <a:lnTo>
                    <a:pt x="753" y="2656"/>
                  </a:lnTo>
                  <a:lnTo>
                    <a:pt x="758" y="2653"/>
                  </a:lnTo>
                  <a:lnTo>
                    <a:pt x="763" y="2651"/>
                  </a:lnTo>
                  <a:lnTo>
                    <a:pt x="768" y="2647"/>
                  </a:lnTo>
                  <a:lnTo>
                    <a:pt x="775" y="2638"/>
                  </a:lnTo>
                  <a:lnTo>
                    <a:pt x="784" y="2630"/>
                  </a:lnTo>
                  <a:lnTo>
                    <a:pt x="800" y="2618"/>
                  </a:lnTo>
                  <a:lnTo>
                    <a:pt x="818" y="2608"/>
                  </a:lnTo>
                  <a:lnTo>
                    <a:pt x="836" y="2598"/>
                  </a:lnTo>
                  <a:lnTo>
                    <a:pt x="853" y="2587"/>
                  </a:lnTo>
                  <a:lnTo>
                    <a:pt x="859" y="2581"/>
                  </a:lnTo>
                  <a:lnTo>
                    <a:pt x="864" y="2574"/>
                  </a:lnTo>
                  <a:lnTo>
                    <a:pt x="868" y="2566"/>
                  </a:lnTo>
                  <a:lnTo>
                    <a:pt x="871" y="2555"/>
                  </a:lnTo>
                  <a:lnTo>
                    <a:pt x="874" y="2513"/>
                  </a:lnTo>
                  <a:lnTo>
                    <a:pt x="879" y="2475"/>
                  </a:lnTo>
                  <a:lnTo>
                    <a:pt x="882" y="2438"/>
                  </a:lnTo>
                  <a:lnTo>
                    <a:pt x="883" y="2396"/>
                  </a:lnTo>
                  <a:lnTo>
                    <a:pt x="883" y="2384"/>
                  </a:lnTo>
                  <a:lnTo>
                    <a:pt x="883" y="2374"/>
                  </a:lnTo>
                  <a:lnTo>
                    <a:pt x="881" y="2362"/>
                  </a:lnTo>
                  <a:lnTo>
                    <a:pt x="876" y="2352"/>
                  </a:lnTo>
                  <a:lnTo>
                    <a:pt x="868" y="2342"/>
                  </a:lnTo>
                  <a:lnTo>
                    <a:pt x="862" y="2331"/>
                  </a:lnTo>
                  <a:lnTo>
                    <a:pt x="857" y="2317"/>
                  </a:lnTo>
                  <a:lnTo>
                    <a:pt x="851" y="2305"/>
                  </a:lnTo>
                  <a:lnTo>
                    <a:pt x="844" y="2296"/>
                  </a:lnTo>
                  <a:lnTo>
                    <a:pt x="838" y="2288"/>
                  </a:lnTo>
                  <a:lnTo>
                    <a:pt x="831" y="2282"/>
                  </a:lnTo>
                  <a:lnTo>
                    <a:pt x="824" y="2276"/>
                  </a:lnTo>
                  <a:lnTo>
                    <a:pt x="810" y="2263"/>
                  </a:lnTo>
                  <a:lnTo>
                    <a:pt x="797" y="2248"/>
                  </a:lnTo>
                  <a:lnTo>
                    <a:pt x="790" y="2242"/>
                  </a:lnTo>
                  <a:lnTo>
                    <a:pt x="785" y="2236"/>
                  </a:lnTo>
                  <a:lnTo>
                    <a:pt x="783" y="2233"/>
                  </a:lnTo>
                  <a:lnTo>
                    <a:pt x="782" y="2231"/>
                  </a:lnTo>
                  <a:lnTo>
                    <a:pt x="780" y="2227"/>
                  </a:lnTo>
                  <a:lnTo>
                    <a:pt x="779" y="2223"/>
                  </a:lnTo>
                  <a:lnTo>
                    <a:pt x="779" y="2197"/>
                  </a:lnTo>
                  <a:lnTo>
                    <a:pt x="777" y="2185"/>
                  </a:lnTo>
                  <a:lnTo>
                    <a:pt x="763" y="2165"/>
                  </a:lnTo>
                  <a:lnTo>
                    <a:pt x="753" y="2149"/>
                  </a:lnTo>
                  <a:lnTo>
                    <a:pt x="741" y="2131"/>
                  </a:lnTo>
                  <a:lnTo>
                    <a:pt x="729" y="2111"/>
                  </a:lnTo>
                  <a:lnTo>
                    <a:pt x="720" y="2100"/>
                  </a:lnTo>
                  <a:lnTo>
                    <a:pt x="711" y="2090"/>
                  </a:lnTo>
                  <a:lnTo>
                    <a:pt x="706" y="2084"/>
                  </a:lnTo>
                  <a:lnTo>
                    <a:pt x="704" y="2079"/>
                  </a:lnTo>
                  <a:lnTo>
                    <a:pt x="700" y="2072"/>
                  </a:lnTo>
                  <a:lnTo>
                    <a:pt x="697" y="2065"/>
                  </a:lnTo>
                  <a:lnTo>
                    <a:pt x="692" y="2041"/>
                  </a:lnTo>
                  <a:lnTo>
                    <a:pt x="690" y="2021"/>
                  </a:lnTo>
                  <a:lnTo>
                    <a:pt x="689" y="2010"/>
                  </a:lnTo>
                  <a:lnTo>
                    <a:pt x="686" y="2000"/>
                  </a:lnTo>
                  <a:lnTo>
                    <a:pt x="684" y="1988"/>
                  </a:lnTo>
                  <a:lnTo>
                    <a:pt x="679" y="1977"/>
                  </a:lnTo>
                  <a:lnTo>
                    <a:pt x="666" y="1947"/>
                  </a:lnTo>
                  <a:lnTo>
                    <a:pt x="657" y="1921"/>
                  </a:lnTo>
                  <a:lnTo>
                    <a:pt x="654" y="1907"/>
                  </a:lnTo>
                  <a:lnTo>
                    <a:pt x="652" y="1893"/>
                  </a:lnTo>
                  <a:lnTo>
                    <a:pt x="650" y="1878"/>
                  </a:lnTo>
                  <a:lnTo>
                    <a:pt x="650" y="1862"/>
                  </a:lnTo>
                  <a:lnTo>
                    <a:pt x="652" y="1848"/>
                  </a:lnTo>
                  <a:lnTo>
                    <a:pt x="654" y="1833"/>
                  </a:lnTo>
                  <a:lnTo>
                    <a:pt x="654" y="1775"/>
                  </a:lnTo>
                  <a:lnTo>
                    <a:pt x="655" y="1760"/>
                  </a:lnTo>
                  <a:lnTo>
                    <a:pt x="656" y="1746"/>
                  </a:lnTo>
                  <a:lnTo>
                    <a:pt x="659" y="1734"/>
                  </a:lnTo>
                  <a:lnTo>
                    <a:pt x="659" y="1719"/>
                  </a:lnTo>
                  <a:lnTo>
                    <a:pt x="659" y="1688"/>
                  </a:lnTo>
                  <a:lnTo>
                    <a:pt x="656" y="1662"/>
                  </a:lnTo>
                  <a:lnTo>
                    <a:pt x="652" y="1636"/>
                  </a:lnTo>
                  <a:lnTo>
                    <a:pt x="649" y="1606"/>
                  </a:lnTo>
                  <a:lnTo>
                    <a:pt x="645" y="1594"/>
                  </a:lnTo>
                  <a:lnTo>
                    <a:pt x="642" y="1583"/>
                  </a:lnTo>
                  <a:lnTo>
                    <a:pt x="642" y="1553"/>
                  </a:lnTo>
                  <a:lnTo>
                    <a:pt x="642" y="1538"/>
                  </a:lnTo>
                  <a:lnTo>
                    <a:pt x="645" y="1525"/>
                  </a:lnTo>
                  <a:lnTo>
                    <a:pt x="646" y="1513"/>
                  </a:lnTo>
                  <a:lnTo>
                    <a:pt x="647" y="1498"/>
                  </a:lnTo>
                  <a:lnTo>
                    <a:pt x="646" y="1485"/>
                  </a:lnTo>
                  <a:lnTo>
                    <a:pt x="645" y="1474"/>
                  </a:lnTo>
                  <a:lnTo>
                    <a:pt x="641" y="1464"/>
                  </a:lnTo>
                  <a:lnTo>
                    <a:pt x="637" y="1454"/>
                  </a:lnTo>
                  <a:lnTo>
                    <a:pt x="630" y="1432"/>
                  </a:lnTo>
                  <a:lnTo>
                    <a:pt x="623" y="1410"/>
                  </a:lnTo>
                  <a:lnTo>
                    <a:pt x="622" y="1400"/>
                  </a:lnTo>
                  <a:lnTo>
                    <a:pt x="621" y="1390"/>
                  </a:lnTo>
                  <a:lnTo>
                    <a:pt x="620" y="1381"/>
                  </a:lnTo>
                  <a:lnTo>
                    <a:pt x="618" y="1371"/>
                  </a:lnTo>
                  <a:lnTo>
                    <a:pt x="612" y="1352"/>
                  </a:lnTo>
                  <a:lnTo>
                    <a:pt x="606" y="1336"/>
                  </a:lnTo>
                  <a:lnTo>
                    <a:pt x="600" y="1320"/>
                  </a:lnTo>
                  <a:lnTo>
                    <a:pt x="593" y="1301"/>
                  </a:lnTo>
                  <a:lnTo>
                    <a:pt x="590" y="1293"/>
                  </a:lnTo>
                  <a:lnTo>
                    <a:pt x="586" y="1284"/>
                  </a:lnTo>
                  <a:lnTo>
                    <a:pt x="581" y="1277"/>
                  </a:lnTo>
                  <a:lnTo>
                    <a:pt x="577" y="1271"/>
                  </a:lnTo>
                  <a:lnTo>
                    <a:pt x="571" y="1266"/>
                  </a:lnTo>
                  <a:lnTo>
                    <a:pt x="564" y="1261"/>
                  </a:lnTo>
                  <a:lnTo>
                    <a:pt x="557" y="1258"/>
                  </a:lnTo>
                  <a:lnTo>
                    <a:pt x="548" y="1258"/>
                  </a:lnTo>
                  <a:lnTo>
                    <a:pt x="538" y="1256"/>
                  </a:lnTo>
                  <a:lnTo>
                    <a:pt x="531" y="1251"/>
                  </a:lnTo>
                  <a:lnTo>
                    <a:pt x="524" y="1246"/>
                  </a:lnTo>
                  <a:lnTo>
                    <a:pt x="518" y="1238"/>
                  </a:lnTo>
                  <a:lnTo>
                    <a:pt x="513" y="1230"/>
                  </a:lnTo>
                  <a:lnTo>
                    <a:pt x="508" y="1223"/>
                  </a:lnTo>
                  <a:lnTo>
                    <a:pt x="502" y="1215"/>
                  </a:lnTo>
                  <a:lnTo>
                    <a:pt x="494" y="1209"/>
                  </a:lnTo>
                  <a:lnTo>
                    <a:pt x="478" y="1198"/>
                  </a:lnTo>
                  <a:lnTo>
                    <a:pt x="463" y="1189"/>
                  </a:lnTo>
                  <a:lnTo>
                    <a:pt x="457" y="1184"/>
                  </a:lnTo>
                  <a:lnTo>
                    <a:pt x="450" y="1178"/>
                  </a:lnTo>
                  <a:lnTo>
                    <a:pt x="446" y="1171"/>
                  </a:lnTo>
                  <a:lnTo>
                    <a:pt x="444" y="1163"/>
                  </a:lnTo>
                  <a:lnTo>
                    <a:pt x="441" y="1148"/>
                  </a:lnTo>
                  <a:lnTo>
                    <a:pt x="438" y="1134"/>
                  </a:lnTo>
                  <a:lnTo>
                    <a:pt x="436" y="1128"/>
                  </a:lnTo>
                  <a:lnTo>
                    <a:pt x="434" y="1120"/>
                  </a:lnTo>
                  <a:lnTo>
                    <a:pt x="430" y="1115"/>
                  </a:lnTo>
                  <a:lnTo>
                    <a:pt x="425" y="1109"/>
                  </a:lnTo>
                  <a:lnTo>
                    <a:pt x="409" y="1090"/>
                  </a:lnTo>
                  <a:lnTo>
                    <a:pt x="394" y="1074"/>
                  </a:lnTo>
                  <a:lnTo>
                    <a:pt x="389" y="1065"/>
                  </a:lnTo>
                  <a:lnTo>
                    <a:pt x="382" y="1055"/>
                  </a:lnTo>
                  <a:lnTo>
                    <a:pt x="377" y="1045"/>
                  </a:lnTo>
                  <a:lnTo>
                    <a:pt x="374" y="1032"/>
                  </a:lnTo>
                  <a:lnTo>
                    <a:pt x="367" y="1013"/>
                  </a:lnTo>
                  <a:lnTo>
                    <a:pt x="360" y="997"/>
                  </a:lnTo>
                  <a:lnTo>
                    <a:pt x="350" y="982"/>
                  </a:lnTo>
                  <a:lnTo>
                    <a:pt x="337" y="966"/>
                  </a:lnTo>
                  <a:lnTo>
                    <a:pt x="332" y="957"/>
                  </a:lnTo>
                  <a:lnTo>
                    <a:pt x="330" y="948"/>
                  </a:lnTo>
                  <a:lnTo>
                    <a:pt x="329" y="939"/>
                  </a:lnTo>
                  <a:lnTo>
                    <a:pt x="327" y="931"/>
                  </a:lnTo>
                  <a:lnTo>
                    <a:pt x="327" y="922"/>
                  </a:lnTo>
                  <a:lnTo>
                    <a:pt x="326" y="913"/>
                  </a:lnTo>
                  <a:lnTo>
                    <a:pt x="323" y="905"/>
                  </a:lnTo>
                  <a:lnTo>
                    <a:pt x="318" y="897"/>
                  </a:lnTo>
                  <a:lnTo>
                    <a:pt x="307" y="882"/>
                  </a:lnTo>
                  <a:lnTo>
                    <a:pt x="297" y="868"/>
                  </a:lnTo>
                  <a:lnTo>
                    <a:pt x="290" y="854"/>
                  </a:lnTo>
                  <a:lnTo>
                    <a:pt x="282" y="840"/>
                  </a:lnTo>
                  <a:lnTo>
                    <a:pt x="277" y="826"/>
                  </a:lnTo>
                  <a:lnTo>
                    <a:pt x="273" y="811"/>
                  </a:lnTo>
                  <a:lnTo>
                    <a:pt x="272" y="794"/>
                  </a:lnTo>
                  <a:lnTo>
                    <a:pt x="271" y="776"/>
                  </a:lnTo>
                  <a:lnTo>
                    <a:pt x="271" y="752"/>
                  </a:lnTo>
                  <a:lnTo>
                    <a:pt x="271" y="731"/>
                  </a:lnTo>
                  <a:lnTo>
                    <a:pt x="271" y="711"/>
                  </a:lnTo>
                  <a:lnTo>
                    <a:pt x="271" y="686"/>
                  </a:lnTo>
                  <a:lnTo>
                    <a:pt x="268" y="671"/>
                  </a:lnTo>
                  <a:lnTo>
                    <a:pt x="262" y="655"/>
                  </a:lnTo>
                  <a:lnTo>
                    <a:pt x="254" y="642"/>
                  </a:lnTo>
                  <a:lnTo>
                    <a:pt x="247" y="629"/>
                  </a:lnTo>
                  <a:lnTo>
                    <a:pt x="243" y="623"/>
                  </a:lnTo>
                  <a:lnTo>
                    <a:pt x="241" y="617"/>
                  </a:lnTo>
                  <a:lnTo>
                    <a:pt x="239" y="611"/>
                  </a:lnTo>
                  <a:lnTo>
                    <a:pt x="238" y="603"/>
                  </a:lnTo>
                  <a:lnTo>
                    <a:pt x="239" y="592"/>
                  </a:lnTo>
                  <a:lnTo>
                    <a:pt x="241" y="583"/>
                  </a:lnTo>
                  <a:lnTo>
                    <a:pt x="243" y="574"/>
                  </a:lnTo>
                  <a:lnTo>
                    <a:pt x="247" y="567"/>
                  </a:lnTo>
                  <a:lnTo>
                    <a:pt x="249" y="558"/>
                  </a:lnTo>
                  <a:lnTo>
                    <a:pt x="252" y="550"/>
                  </a:lnTo>
                  <a:lnTo>
                    <a:pt x="253" y="540"/>
                  </a:lnTo>
                  <a:lnTo>
                    <a:pt x="254" y="530"/>
                  </a:lnTo>
                  <a:lnTo>
                    <a:pt x="253" y="527"/>
                  </a:lnTo>
                  <a:lnTo>
                    <a:pt x="252" y="523"/>
                  </a:lnTo>
                  <a:lnTo>
                    <a:pt x="252" y="476"/>
                  </a:lnTo>
                  <a:lnTo>
                    <a:pt x="252" y="465"/>
                  </a:lnTo>
                  <a:lnTo>
                    <a:pt x="249" y="456"/>
                  </a:lnTo>
                  <a:lnTo>
                    <a:pt x="248" y="451"/>
                  </a:lnTo>
                  <a:lnTo>
                    <a:pt x="247" y="448"/>
                  </a:lnTo>
                  <a:lnTo>
                    <a:pt x="243" y="442"/>
                  </a:lnTo>
                  <a:lnTo>
                    <a:pt x="239" y="439"/>
                  </a:lnTo>
                  <a:lnTo>
                    <a:pt x="231" y="434"/>
                  </a:lnTo>
                  <a:lnTo>
                    <a:pt x="221" y="430"/>
                  </a:lnTo>
                  <a:lnTo>
                    <a:pt x="216" y="427"/>
                  </a:lnTo>
                  <a:lnTo>
                    <a:pt x="212" y="425"/>
                  </a:lnTo>
                  <a:lnTo>
                    <a:pt x="208" y="421"/>
                  </a:lnTo>
                  <a:lnTo>
                    <a:pt x="206" y="417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29" name="Freeform 62"/>
            <p:cNvSpPr>
              <a:spLocks/>
            </p:cNvSpPr>
            <p:nvPr/>
          </p:nvSpPr>
          <p:spPr bwMode="auto">
            <a:xfrm>
              <a:off x="5159924" y="3595452"/>
              <a:ext cx="561211" cy="1026582"/>
            </a:xfrm>
            <a:custGeom>
              <a:avLst/>
              <a:gdLst>
                <a:gd name="T0" fmla="*/ 352 w 2272"/>
                <a:gd name="T1" fmla="*/ 291 h 4154"/>
                <a:gd name="T2" fmla="*/ 450 w 2272"/>
                <a:gd name="T3" fmla="*/ 277 h 4154"/>
                <a:gd name="T4" fmla="*/ 541 w 2272"/>
                <a:gd name="T5" fmla="*/ 357 h 4154"/>
                <a:gd name="T6" fmla="*/ 641 w 2272"/>
                <a:gd name="T7" fmla="*/ 470 h 4154"/>
                <a:gd name="T8" fmla="*/ 745 w 2272"/>
                <a:gd name="T9" fmla="*/ 437 h 4154"/>
                <a:gd name="T10" fmla="*/ 858 w 2272"/>
                <a:gd name="T11" fmla="*/ 399 h 4154"/>
                <a:gd name="T12" fmla="*/ 1001 w 2272"/>
                <a:gd name="T13" fmla="*/ 406 h 4154"/>
                <a:gd name="T14" fmla="*/ 1089 w 2272"/>
                <a:gd name="T15" fmla="*/ 188 h 4154"/>
                <a:gd name="T16" fmla="*/ 1103 w 2272"/>
                <a:gd name="T17" fmla="*/ 89 h 4154"/>
                <a:gd name="T18" fmla="*/ 1167 w 2272"/>
                <a:gd name="T19" fmla="*/ 17 h 4154"/>
                <a:gd name="T20" fmla="*/ 1463 w 2272"/>
                <a:gd name="T21" fmla="*/ 12 h 4154"/>
                <a:gd name="T22" fmla="*/ 1449 w 2272"/>
                <a:gd name="T23" fmla="*/ 96 h 4154"/>
                <a:gd name="T24" fmla="*/ 1413 w 2272"/>
                <a:gd name="T25" fmla="*/ 425 h 4154"/>
                <a:gd name="T26" fmla="*/ 1286 w 2272"/>
                <a:gd name="T27" fmla="*/ 614 h 4154"/>
                <a:gd name="T28" fmla="*/ 1248 w 2272"/>
                <a:gd name="T29" fmla="*/ 752 h 4154"/>
                <a:gd name="T30" fmla="*/ 1334 w 2272"/>
                <a:gd name="T31" fmla="*/ 907 h 4154"/>
                <a:gd name="T32" fmla="*/ 1479 w 2272"/>
                <a:gd name="T33" fmla="*/ 995 h 4154"/>
                <a:gd name="T34" fmla="*/ 1740 w 2272"/>
                <a:gd name="T35" fmla="*/ 1056 h 4154"/>
                <a:gd name="T36" fmla="*/ 1905 w 2272"/>
                <a:gd name="T37" fmla="*/ 1188 h 4154"/>
                <a:gd name="T38" fmla="*/ 2072 w 2272"/>
                <a:gd name="T39" fmla="*/ 1308 h 4154"/>
                <a:gd name="T40" fmla="*/ 2192 w 2272"/>
                <a:gd name="T41" fmla="*/ 1396 h 4154"/>
                <a:gd name="T42" fmla="*/ 2200 w 2272"/>
                <a:gd name="T43" fmla="*/ 1768 h 4154"/>
                <a:gd name="T44" fmla="*/ 2182 w 2272"/>
                <a:gd name="T45" fmla="*/ 2018 h 4154"/>
                <a:gd name="T46" fmla="*/ 2270 w 2272"/>
                <a:gd name="T47" fmla="*/ 2115 h 4154"/>
                <a:gd name="T48" fmla="*/ 2217 w 2272"/>
                <a:gd name="T49" fmla="*/ 2231 h 4154"/>
                <a:gd name="T50" fmla="*/ 2150 w 2272"/>
                <a:gd name="T51" fmla="*/ 2357 h 4154"/>
                <a:gd name="T52" fmla="*/ 2060 w 2272"/>
                <a:gd name="T53" fmla="*/ 2296 h 4154"/>
                <a:gd name="T54" fmla="*/ 1984 w 2272"/>
                <a:gd name="T55" fmla="*/ 2278 h 4154"/>
                <a:gd name="T56" fmla="*/ 1730 w 2272"/>
                <a:gd name="T57" fmla="*/ 2350 h 4154"/>
                <a:gd name="T58" fmla="*/ 1514 w 2272"/>
                <a:gd name="T59" fmla="*/ 2445 h 4154"/>
                <a:gd name="T60" fmla="*/ 1384 w 2272"/>
                <a:gd name="T61" fmla="*/ 2612 h 4154"/>
                <a:gd name="T62" fmla="*/ 1379 w 2272"/>
                <a:gd name="T63" fmla="*/ 2752 h 4154"/>
                <a:gd name="T64" fmla="*/ 1383 w 2272"/>
                <a:gd name="T65" fmla="*/ 3039 h 4154"/>
                <a:gd name="T66" fmla="*/ 1314 w 2272"/>
                <a:gd name="T67" fmla="*/ 3323 h 4154"/>
                <a:gd name="T68" fmla="*/ 1053 w 2272"/>
                <a:gd name="T69" fmla="*/ 3439 h 4154"/>
                <a:gd name="T70" fmla="*/ 918 w 2272"/>
                <a:gd name="T71" fmla="*/ 3635 h 4154"/>
                <a:gd name="T72" fmla="*/ 769 w 2272"/>
                <a:gd name="T73" fmla="*/ 3893 h 4154"/>
                <a:gd name="T74" fmla="*/ 690 w 2272"/>
                <a:gd name="T75" fmla="*/ 4034 h 4154"/>
                <a:gd name="T76" fmla="*/ 549 w 2272"/>
                <a:gd name="T77" fmla="*/ 4128 h 4154"/>
                <a:gd name="T78" fmla="*/ 404 w 2272"/>
                <a:gd name="T79" fmla="*/ 4120 h 4154"/>
                <a:gd name="T80" fmla="*/ 198 w 2272"/>
                <a:gd name="T81" fmla="*/ 4141 h 4154"/>
                <a:gd name="T82" fmla="*/ 65 w 2272"/>
                <a:gd name="T83" fmla="*/ 4052 h 4154"/>
                <a:gd name="T84" fmla="*/ 24 w 2272"/>
                <a:gd name="T85" fmla="*/ 3868 h 4154"/>
                <a:gd name="T86" fmla="*/ 14 w 2272"/>
                <a:gd name="T87" fmla="*/ 3607 h 4154"/>
                <a:gd name="T88" fmla="*/ 185 w 2272"/>
                <a:gd name="T89" fmla="*/ 3500 h 4154"/>
                <a:gd name="T90" fmla="*/ 307 w 2272"/>
                <a:gd name="T91" fmla="*/ 3305 h 4154"/>
                <a:gd name="T92" fmla="*/ 372 w 2272"/>
                <a:gd name="T93" fmla="*/ 3189 h 4154"/>
                <a:gd name="T94" fmla="*/ 459 w 2272"/>
                <a:gd name="T95" fmla="*/ 2976 h 4154"/>
                <a:gd name="T96" fmla="*/ 335 w 2272"/>
                <a:gd name="T97" fmla="*/ 2855 h 4154"/>
                <a:gd name="T98" fmla="*/ 425 w 2272"/>
                <a:gd name="T99" fmla="*/ 2692 h 4154"/>
                <a:gd name="T100" fmla="*/ 616 w 2272"/>
                <a:gd name="T101" fmla="*/ 2618 h 4154"/>
                <a:gd name="T102" fmla="*/ 730 w 2272"/>
                <a:gd name="T103" fmla="*/ 2650 h 4154"/>
                <a:gd name="T104" fmla="*/ 868 w 2272"/>
                <a:gd name="T105" fmla="*/ 2566 h 4154"/>
                <a:gd name="T106" fmla="*/ 831 w 2272"/>
                <a:gd name="T107" fmla="*/ 2282 h 4154"/>
                <a:gd name="T108" fmla="*/ 720 w 2272"/>
                <a:gd name="T109" fmla="*/ 2100 h 4154"/>
                <a:gd name="T110" fmla="*/ 650 w 2272"/>
                <a:gd name="T111" fmla="*/ 1878 h 4154"/>
                <a:gd name="T112" fmla="*/ 642 w 2272"/>
                <a:gd name="T113" fmla="*/ 1538 h 4154"/>
                <a:gd name="T114" fmla="*/ 600 w 2272"/>
                <a:gd name="T115" fmla="*/ 1320 h 4154"/>
                <a:gd name="T116" fmla="*/ 502 w 2272"/>
                <a:gd name="T117" fmla="*/ 1215 h 4154"/>
                <a:gd name="T118" fmla="*/ 389 w 2272"/>
                <a:gd name="T119" fmla="*/ 1065 h 4154"/>
                <a:gd name="T120" fmla="*/ 307 w 2272"/>
                <a:gd name="T121" fmla="*/ 882 h 4154"/>
                <a:gd name="T122" fmla="*/ 243 w 2272"/>
                <a:gd name="T123" fmla="*/ 623 h 4154"/>
                <a:gd name="T124" fmla="*/ 249 w 2272"/>
                <a:gd name="T125" fmla="*/ 456 h 4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72" h="4154">
                  <a:moveTo>
                    <a:pt x="206" y="417"/>
                  </a:moveTo>
                  <a:lnTo>
                    <a:pt x="226" y="396"/>
                  </a:lnTo>
                  <a:lnTo>
                    <a:pt x="242" y="376"/>
                  </a:lnTo>
                  <a:lnTo>
                    <a:pt x="258" y="357"/>
                  </a:lnTo>
                  <a:lnTo>
                    <a:pt x="276" y="335"/>
                  </a:lnTo>
                  <a:lnTo>
                    <a:pt x="287" y="318"/>
                  </a:lnTo>
                  <a:lnTo>
                    <a:pt x="297" y="301"/>
                  </a:lnTo>
                  <a:lnTo>
                    <a:pt x="302" y="293"/>
                  </a:lnTo>
                  <a:lnTo>
                    <a:pt x="308" y="287"/>
                  </a:lnTo>
                  <a:lnTo>
                    <a:pt x="312" y="286"/>
                  </a:lnTo>
                  <a:lnTo>
                    <a:pt x="316" y="283"/>
                  </a:lnTo>
                  <a:lnTo>
                    <a:pt x="321" y="282"/>
                  </a:lnTo>
                  <a:lnTo>
                    <a:pt x="326" y="282"/>
                  </a:lnTo>
                  <a:lnTo>
                    <a:pt x="336" y="283"/>
                  </a:lnTo>
                  <a:lnTo>
                    <a:pt x="345" y="287"/>
                  </a:lnTo>
                  <a:lnTo>
                    <a:pt x="352" y="291"/>
                  </a:lnTo>
                  <a:lnTo>
                    <a:pt x="360" y="297"/>
                  </a:lnTo>
                  <a:lnTo>
                    <a:pt x="367" y="302"/>
                  </a:lnTo>
                  <a:lnTo>
                    <a:pt x="376" y="307"/>
                  </a:lnTo>
                  <a:lnTo>
                    <a:pt x="385" y="309"/>
                  </a:lnTo>
                  <a:lnTo>
                    <a:pt x="395" y="311"/>
                  </a:lnTo>
                  <a:lnTo>
                    <a:pt x="400" y="311"/>
                  </a:lnTo>
                  <a:lnTo>
                    <a:pt x="404" y="309"/>
                  </a:lnTo>
                  <a:lnTo>
                    <a:pt x="408" y="308"/>
                  </a:lnTo>
                  <a:lnTo>
                    <a:pt x="411" y="306"/>
                  </a:lnTo>
                  <a:lnTo>
                    <a:pt x="419" y="301"/>
                  </a:lnTo>
                  <a:lnTo>
                    <a:pt x="425" y="294"/>
                  </a:lnTo>
                  <a:lnTo>
                    <a:pt x="431" y="288"/>
                  </a:lnTo>
                  <a:lnTo>
                    <a:pt x="438" y="282"/>
                  </a:lnTo>
                  <a:lnTo>
                    <a:pt x="441" y="279"/>
                  </a:lnTo>
                  <a:lnTo>
                    <a:pt x="446" y="278"/>
                  </a:lnTo>
                  <a:lnTo>
                    <a:pt x="450" y="277"/>
                  </a:lnTo>
                  <a:lnTo>
                    <a:pt x="455" y="277"/>
                  </a:lnTo>
                  <a:lnTo>
                    <a:pt x="467" y="282"/>
                  </a:lnTo>
                  <a:lnTo>
                    <a:pt x="477" y="289"/>
                  </a:lnTo>
                  <a:lnTo>
                    <a:pt x="488" y="293"/>
                  </a:lnTo>
                  <a:lnTo>
                    <a:pt x="498" y="294"/>
                  </a:lnTo>
                  <a:lnTo>
                    <a:pt x="507" y="296"/>
                  </a:lnTo>
                  <a:lnTo>
                    <a:pt x="517" y="296"/>
                  </a:lnTo>
                  <a:lnTo>
                    <a:pt x="537" y="296"/>
                  </a:lnTo>
                  <a:lnTo>
                    <a:pt x="558" y="298"/>
                  </a:lnTo>
                  <a:lnTo>
                    <a:pt x="558" y="320"/>
                  </a:lnTo>
                  <a:lnTo>
                    <a:pt x="558" y="327"/>
                  </a:lnTo>
                  <a:lnTo>
                    <a:pt x="556" y="335"/>
                  </a:lnTo>
                  <a:lnTo>
                    <a:pt x="552" y="340"/>
                  </a:lnTo>
                  <a:lnTo>
                    <a:pt x="548" y="346"/>
                  </a:lnTo>
                  <a:lnTo>
                    <a:pt x="544" y="352"/>
                  </a:lnTo>
                  <a:lnTo>
                    <a:pt x="541" y="357"/>
                  </a:lnTo>
                  <a:lnTo>
                    <a:pt x="538" y="365"/>
                  </a:lnTo>
                  <a:lnTo>
                    <a:pt x="537" y="372"/>
                  </a:lnTo>
                  <a:lnTo>
                    <a:pt x="538" y="382"/>
                  </a:lnTo>
                  <a:lnTo>
                    <a:pt x="541" y="391"/>
                  </a:lnTo>
                  <a:lnTo>
                    <a:pt x="543" y="400"/>
                  </a:lnTo>
                  <a:lnTo>
                    <a:pt x="547" y="409"/>
                  </a:lnTo>
                  <a:lnTo>
                    <a:pt x="553" y="416"/>
                  </a:lnTo>
                  <a:lnTo>
                    <a:pt x="559" y="422"/>
                  </a:lnTo>
                  <a:lnTo>
                    <a:pt x="567" y="429"/>
                  </a:lnTo>
                  <a:lnTo>
                    <a:pt x="574" y="435"/>
                  </a:lnTo>
                  <a:lnTo>
                    <a:pt x="591" y="448"/>
                  </a:lnTo>
                  <a:lnTo>
                    <a:pt x="605" y="459"/>
                  </a:lnTo>
                  <a:lnTo>
                    <a:pt x="613" y="464"/>
                  </a:lnTo>
                  <a:lnTo>
                    <a:pt x="621" y="466"/>
                  </a:lnTo>
                  <a:lnTo>
                    <a:pt x="630" y="469"/>
                  </a:lnTo>
                  <a:lnTo>
                    <a:pt x="641" y="470"/>
                  </a:lnTo>
                  <a:lnTo>
                    <a:pt x="647" y="469"/>
                  </a:lnTo>
                  <a:lnTo>
                    <a:pt x="652" y="468"/>
                  </a:lnTo>
                  <a:lnTo>
                    <a:pt x="657" y="464"/>
                  </a:lnTo>
                  <a:lnTo>
                    <a:pt x="662" y="461"/>
                  </a:lnTo>
                  <a:lnTo>
                    <a:pt x="671" y="454"/>
                  </a:lnTo>
                  <a:lnTo>
                    <a:pt x="682" y="449"/>
                  </a:lnTo>
                  <a:lnTo>
                    <a:pt x="690" y="448"/>
                  </a:lnTo>
                  <a:lnTo>
                    <a:pt x="696" y="448"/>
                  </a:lnTo>
                  <a:lnTo>
                    <a:pt x="704" y="448"/>
                  </a:lnTo>
                  <a:lnTo>
                    <a:pt x="710" y="449"/>
                  </a:lnTo>
                  <a:lnTo>
                    <a:pt x="716" y="449"/>
                  </a:lnTo>
                  <a:lnTo>
                    <a:pt x="723" y="450"/>
                  </a:lnTo>
                  <a:lnTo>
                    <a:pt x="729" y="449"/>
                  </a:lnTo>
                  <a:lnTo>
                    <a:pt x="735" y="446"/>
                  </a:lnTo>
                  <a:lnTo>
                    <a:pt x="741" y="442"/>
                  </a:lnTo>
                  <a:lnTo>
                    <a:pt x="745" y="437"/>
                  </a:lnTo>
                  <a:lnTo>
                    <a:pt x="750" y="434"/>
                  </a:lnTo>
                  <a:lnTo>
                    <a:pt x="756" y="432"/>
                  </a:lnTo>
                  <a:lnTo>
                    <a:pt x="773" y="439"/>
                  </a:lnTo>
                  <a:lnTo>
                    <a:pt x="789" y="446"/>
                  </a:lnTo>
                  <a:lnTo>
                    <a:pt x="794" y="445"/>
                  </a:lnTo>
                  <a:lnTo>
                    <a:pt x="798" y="442"/>
                  </a:lnTo>
                  <a:lnTo>
                    <a:pt x="802" y="439"/>
                  </a:lnTo>
                  <a:lnTo>
                    <a:pt x="804" y="435"/>
                  </a:lnTo>
                  <a:lnTo>
                    <a:pt x="809" y="425"/>
                  </a:lnTo>
                  <a:lnTo>
                    <a:pt x="815" y="414"/>
                  </a:lnTo>
                  <a:lnTo>
                    <a:pt x="819" y="410"/>
                  </a:lnTo>
                  <a:lnTo>
                    <a:pt x="823" y="406"/>
                  </a:lnTo>
                  <a:lnTo>
                    <a:pt x="828" y="402"/>
                  </a:lnTo>
                  <a:lnTo>
                    <a:pt x="834" y="401"/>
                  </a:lnTo>
                  <a:lnTo>
                    <a:pt x="846" y="399"/>
                  </a:lnTo>
                  <a:lnTo>
                    <a:pt x="858" y="399"/>
                  </a:lnTo>
                  <a:lnTo>
                    <a:pt x="872" y="400"/>
                  </a:lnTo>
                  <a:lnTo>
                    <a:pt x="884" y="402"/>
                  </a:lnTo>
                  <a:lnTo>
                    <a:pt x="897" y="405"/>
                  </a:lnTo>
                  <a:lnTo>
                    <a:pt x="910" y="406"/>
                  </a:lnTo>
                  <a:lnTo>
                    <a:pt x="923" y="404"/>
                  </a:lnTo>
                  <a:lnTo>
                    <a:pt x="937" y="401"/>
                  </a:lnTo>
                  <a:lnTo>
                    <a:pt x="945" y="402"/>
                  </a:lnTo>
                  <a:lnTo>
                    <a:pt x="951" y="405"/>
                  </a:lnTo>
                  <a:lnTo>
                    <a:pt x="956" y="409"/>
                  </a:lnTo>
                  <a:lnTo>
                    <a:pt x="961" y="414"/>
                  </a:lnTo>
                  <a:lnTo>
                    <a:pt x="966" y="419"/>
                  </a:lnTo>
                  <a:lnTo>
                    <a:pt x="971" y="425"/>
                  </a:lnTo>
                  <a:lnTo>
                    <a:pt x="977" y="429"/>
                  </a:lnTo>
                  <a:lnTo>
                    <a:pt x="984" y="432"/>
                  </a:lnTo>
                  <a:lnTo>
                    <a:pt x="994" y="419"/>
                  </a:lnTo>
                  <a:lnTo>
                    <a:pt x="1001" y="406"/>
                  </a:lnTo>
                  <a:lnTo>
                    <a:pt x="1006" y="392"/>
                  </a:lnTo>
                  <a:lnTo>
                    <a:pt x="1011" y="380"/>
                  </a:lnTo>
                  <a:lnTo>
                    <a:pt x="1020" y="352"/>
                  </a:lnTo>
                  <a:lnTo>
                    <a:pt x="1031" y="322"/>
                  </a:lnTo>
                  <a:lnTo>
                    <a:pt x="1040" y="306"/>
                  </a:lnTo>
                  <a:lnTo>
                    <a:pt x="1050" y="292"/>
                  </a:lnTo>
                  <a:lnTo>
                    <a:pt x="1060" y="278"/>
                  </a:lnTo>
                  <a:lnTo>
                    <a:pt x="1070" y="267"/>
                  </a:lnTo>
                  <a:lnTo>
                    <a:pt x="1079" y="254"/>
                  </a:lnTo>
                  <a:lnTo>
                    <a:pt x="1087" y="240"/>
                  </a:lnTo>
                  <a:lnTo>
                    <a:pt x="1089" y="233"/>
                  </a:lnTo>
                  <a:lnTo>
                    <a:pt x="1090" y="225"/>
                  </a:lnTo>
                  <a:lnTo>
                    <a:pt x="1093" y="217"/>
                  </a:lnTo>
                  <a:lnTo>
                    <a:pt x="1093" y="208"/>
                  </a:lnTo>
                  <a:lnTo>
                    <a:pt x="1092" y="198"/>
                  </a:lnTo>
                  <a:lnTo>
                    <a:pt x="1089" y="188"/>
                  </a:lnTo>
                  <a:lnTo>
                    <a:pt x="1084" y="179"/>
                  </a:lnTo>
                  <a:lnTo>
                    <a:pt x="1079" y="171"/>
                  </a:lnTo>
                  <a:lnTo>
                    <a:pt x="1074" y="163"/>
                  </a:lnTo>
                  <a:lnTo>
                    <a:pt x="1070" y="154"/>
                  </a:lnTo>
                  <a:lnTo>
                    <a:pt x="1068" y="145"/>
                  </a:lnTo>
                  <a:lnTo>
                    <a:pt x="1066" y="134"/>
                  </a:lnTo>
                  <a:lnTo>
                    <a:pt x="1066" y="130"/>
                  </a:lnTo>
                  <a:lnTo>
                    <a:pt x="1068" y="126"/>
                  </a:lnTo>
                  <a:lnTo>
                    <a:pt x="1070" y="123"/>
                  </a:lnTo>
                  <a:lnTo>
                    <a:pt x="1073" y="120"/>
                  </a:lnTo>
                  <a:lnTo>
                    <a:pt x="1080" y="115"/>
                  </a:lnTo>
                  <a:lnTo>
                    <a:pt x="1088" y="110"/>
                  </a:lnTo>
                  <a:lnTo>
                    <a:pt x="1093" y="105"/>
                  </a:lnTo>
                  <a:lnTo>
                    <a:pt x="1097" y="100"/>
                  </a:lnTo>
                  <a:lnTo>
                    <a:pt x="1099" y="95"/>
                  </a:lnTo>
                  <a:lnTo>
                    <a:pt x="1103" y="89"/>
                  </a:lnTo>
                  <a:lnTo>
                    <a:pt x="1107" y="76"/>
                  </a:lnTo>
                  <a:lnTo>
                    <a:pt x="1112" y="62"/>
                  </a:lnTo>
                  <a:lnTo>
                    <a:pt x="1117" y="41"/>
                  </a:lnTo>
                  <a:lnTo>
                    <a:pt x="1122" y="21"/>
                  </a:lnTo>
                  <a:lnTo>
                    <a:pt x="1125" y="12"/>
                  </a:lnTo>
                  <a:lnTo>
                    <a:pt x="1129" y="6"/>
                  </a:lnTo>
                  <a:lnTo>
                    <a:pt x="1133" y="3"/>
                  </a:lnTo>
                  <a:lnTo>
                    <a:pt x="1137" y="1"/>
                  </a:lnTo>
                  <a:lnTo>
                    <a:pt x="1140" y="0"/>
                  </a:lnTo>
                  <a:lnTo>
                    <a:pt x="1146" y="0"/>
                  </a:lnTo>
                  <a:lnTo>
                    <a:pt x="1149" y="0"/>
                  </a:lnTo>
                  <a:lnTo>
                    <a:pt x="1152" y="1"/>
                  </a:lnTo>
                  <a:lnTo>
                    <a:pt x="1154" y="3"/>
                  </a:lnTo>
                  <a:lnTo>
                    <a:pt x="1157" y="7"/>
                  </a:lnTo>
                  <a:lnTo>
                    <a:pt x="1161" y="13"/>
                  </a:lnTo>
                  <a:lnTo>
                    <a:pt x="1167" y="17"/>
                  </a:lnTo>
                  <a:lnTo>
                    <a:pt x="1176" y="22"/>
                  </a:lnTo>
                  <a:lnTo>
                    <a:pt x="1184" y="25"/>
                  </a:lnTo>
                  <a:lnTo>
                    <a:pt x="1192" y="26"/>
                  </a:lnTo>
                  <a:lnTo>
                    <a:pt x="1201" y="27"/>
                  </a:lnTo>
                  <a:lnTo>
                    <a:pt x="1217" y="28"/>
                  </a:lnTo>
                  <a:lnTo>
                    <a:pt x="1237" y="28"/>
                  </a:lnTo>
                  <a:lnTo>
                    <a:pt x="1265" y="27"/>
                  </a:lnTo>
                  <a:lnTo>
                    <a:pt x="1291" y="26"/>
                  </a:lnTo>
                  <a:lnTo>
                    <a:pt x="1316" y="22"/>
                  </a:lnTo>
                  <a:lnTo>
                    <a:pt x="1339" y="18"/>
                  </a:lnTo>
                  <a:lnTo>
                    <a:pt x="1363" y="16"/>
                  </a:lnTo>
                  <a:lnTo>
                    <a:pt x="1388" y="12"/>
                  </a:lnTo>
                  <a:lnTo>
                    <a:pt x="1413" y="11"/>
                  </a:lnTo>
                  <a:lnTo>
                    <a:pt x="1442" y="10"/>
                  </a:lnTo>
                  <a:lnTo>
                    <a:pt x="1453" y="11"/>
                  </a:lnTo>
                  <a:lnTo>
                    <a:pt x="1463" y="12"/>
                  </a:lnTo>
                  <a:lnTo>
                    <a:pt x="1472" y="15"/>
                  </a:lnTo>
                  <a:lnTo>
                    <a:pt x="1482" y="17"/>
                  </a:lnTo>
                  <a:lnTo>
                    <a:pt x="1501" y="25"/>
                  </a:lnTo>
                  <a:lnTo>
                    <a:pt x="1521" y="32"/>
                  </a:lnTo>
                  <a:lnTo>
                    <a:pt x="1521" y="32"/>
                  </a:lnTo>
                  <a:lnTo>
                    <a:pt x="1516" y="37"/>
                  </a:lnTo>
                  <a:lnTo>
                    <a:pt x="1511" y="41"/>
                  </a:lnTo>
                  <a:lnTo>
                    <a:pt x="1496" y="52"/>
                  </a:lnTo>
                  <a:lnTo>
                    <a:pt x="1481" y="61"/>
                  </a:lnTo>
                  <a:lnTo>
                    <a:pt x="1474" y="65"/>
                  </a:lnTo>
                  <a:lnTo>
                    <a:pt x="1467" y="70"/>
                  </a:lnTo>
                  <a:lnTo>
                    <a:pt x="1461" y="76"/>
                  </a:lnTo>
                  <a:lnTo>
                    <a:pt x="1453" y="82"/>
                  </a:lnTo>
                  <a:lnTo>
                    <a:pt x="1450" y="86"/>
                  </a:lnTo>
                  <a:lnTo>
                    <a:pt x="1449" y="91"/>
                  </a:lnTo>
                  <a:lnTo>
                    <a:pt x="1449" y="96"/>
                  </a:lnTo>
                  <a:lnTo>
                    <a:pt x="1449" y="100"/>
                  </a:lnTo>
                  <a:lnTo>
                    <a:pt x="1449" y="110"/>
                  </a:lnTo>
                  <a:lnTo>
                    <a:pt x="1448" y="121"/>
                  </a:lnTo>
                  <a:lnTo>
                    <a:pt x="1442" y="144"/>
                  </a:lnTo>
                  <a:lnTo>
                    <a:pt x="1438" y="164"/>
                  </a:lnTo>
                  <a:lnTo>
                    <a:pt x="1435" y="185"/>
                  </a:lnTo>
                  <a:lnTo>
                    <a:pt x="1435" y="209"/>
                  </a:lnTo>
                  <a:lnTo>
                    <a:pt x="1435" y="298"/>
                  </a:lnTo>
                  <a:lnTo>
                    <a:pt x="1434" y="322"/>
                  </a:lnTo>
                  <a:lnTo>
                    <a:pt x="1430" y="345"/>
                  </a:lnTo>
                  <a:lnTo>
                    <a:pt x="1428" y="366"/>
                  </a:lnTo>
                  <a:lnTo>
                    <a:pt x="1424" y="391"/>
                  </a:lnTo>
                  <a:lnTo>
                    <a:pt x="1423" y="400"/>
                  </a:lnTo>
                  <a:lnTo>
                    <a:pt x="1420" y="409"/>
                  </a:lnTo>
                  <a:lnTo>
                    <a:pt x="1417" y="417"/>
                  </a:lnTo>
                  <a:lnTo>
                    <a:pt x="1413" y="425"/>
                  </a:lnTo>
                  <a:lnTo>
                    <a:pt x="1402" y="439"/>
                  </a:lnTo>
                  <a:lnTo>
                    <a:pt x="1389" y="451"/>
                  </a:lnTo>
                  <a:lnTo>
                    <a:pt x="1378" y="464"/>
                  </a:lnTo>
                  <a:lnTo>
                    <a:pt x="1366" y="476"/>
                  </a:lnTo>
                  <a:lnTo>
                    <a:pt x="1361" y="484"/>
                  </a:lnTo>
                  <a:lnTo>
                    <a:pt x="1358" y="493"/>
                  </a:lnTo>
                  <a:lnTo>
                    <a:pt x="1354" y="501"/>
                  </a:lnTo>
                  <a:lnTo>
                    <a:pt x="1351" y="510"/>
                  </a:lnTo>
                  <a:lnTo>
                    <a:pt x="1349" y="524"/>
                  </a:lnTo>
                  <a:lnTo>
                    <a:pt x="1345" y="537"/>
                  </a:lnTo>
                  <a:lnTo>
                    <a:pt x="1340" y="547"/>
                  </a:lnTo>
                  <a:lnTo>
                    <a:pt x="1335" y="557"/>
                  </a:lnTo>
                  <a:lnTo>
                    <a:pt x="1321" y="577"/>
                  </a:lnTo>
                  <a:lnTo>
                    <a:pt x="1304" y="598"/>
                  </a:lnTo>
                  <a:lnTo>
                    <a:pt x="1295" y="607"/>
                  </a:lnTo>
                  <a:lnTo>
                    <a:pt x="1286" y="614"/>
                  </a:lnTo>
                  <a:lnTo>
                    <a:pt x="1282" y="619"/>
                  </a:lnTo>
                  <a:lnTo>
                    <a:pt x="1280" y="623"/>
                  </a:lnTo>
                  <a:lnTo>
                    <a:pt x="1277" y="628"/>
                  </a:lnTo>
                  <a:lnTo>
                    <a:pt x="1276" y="634"/>
                  </a:lnTo>
                  <a:lnTo>
                    <a:pt x="1277" y="647"/>
                  </a:lnTo>
                  <a:lnTo>
                    <a:pt x="1277" y="660"/>
                  </a:lnTo>
                  <a:lnTo>
                    <a:pt x="1277" y="670"/>
                  </a:lnTo>
                  <a:lnTo>
                    <a:pt x="1275" y="677"/>
                  </a:lnTo>
                  <a:lnTo>
                    <a:pt x="1270" y="686"/>
                  </a:lnTo>
                  <a:lnTo>
                    <a:pt x="1266" y="693"/>
                  </a:lnTo>
                  <a:lnTo>
                    <a:pt x="1261" y="700"/>
                  </a:lnTo>
                  <a:lnTo>
                    <a:pt x="1256" y="708"/>
                  </a:lnTo>
                  <a:lnTo>
                    <a:pt x="1252" y="716"/>
                  </a:lnTo>
                  <a:lnTo>
                    <a:pt x="1248" y="726"/>
                  </a:lnTo>
                  <a:lnTo>
                    <a:pt x="1247" y="740"/>
                  </a:lnTo>
                  <a:lnTo>
                    <a:pt x="1248" y="752"/>
                  </a:lnTo>
                  <a:lnTo>
                    <a:pt x="1248" y="769"/>
                  </a:lnTo>
                  <a:lnTo>
                    <a:pt x="1250" y="784"/>
                  </a:lnTo>
                  <a:lnTo>
                    <a:pt x="1252" y="789"/>
                  </a:lnTo>
                  <a:lnTo>
                    <a:pt x="1255" y="791"/>
                  </a:lnTo>
                  <a:lnTo>
                    <a:pt x="1257" y="794"/>
                  </a:lnTo>
                  <a:lnTo>
                    <a:pt x="1261" y="796"/>
                  </a:lnTo>
                  <a:lnTo>
                    <a:pt x="1269" y="801"/>
                  </a:lnTo>
                  <a:lnTo>
                    <a:pt x="1275" y="806"/>
                  </a:lnTo>
                  <a:lnTo>
                    <a:pt x="1290" y="824"/>
                  </a:lnTo>
                  <a:lnTo>
                    <a:pt x="1304" y="841"/>
                  </a:lnTo>
                  <a:lnTo>
                    <a:pt x="1310" y="849"/>
                  </a:lnTo>
                  <a:lnTo>
                    <a:pt x="1315" y="857"/>
                  </a:lnTo>
                  <a:lnTo>
                    <a:pt x="1319" y="864"/>
                  </a:lnTo>
                  <a:lnTo>
                    <a:pt x="1321" y="873"/>
                  </a:lnTo>
                  <a:lnTo>
                    <a:pt x="1326" y="889"/>
                  </a:lnTo>
                  <a:lnTo>
                    <a:pt x="1334" y="907"/>
                  </a:lnTo>
                  <a:lnTo>
                    <a:pt x="1339" y="918"/>
                  </a:lnTo>
                  <a:lnTo>
                    <a:pt x="1345" y="928"/>
                  </a:lnTo>
                  <a:lnTo>
                    <a:pt x="1351" y="938"/>
                  </a:lnTo>
                  <a:lnTo>
                    <a:pt x="1359" y="946"/>
                  </a:lnTo>
                  <a:lnTo>
                    <a:pt x="1366" y="954"/>
                  </a:lnTo>
                  <a:lnTo>
                    <a:pt x="1374" y="961"/>
                  </a:lnTo>
                  <a:lnTo>
                    <a:pt x="1383" y="968"/>
                  </a:lnTo>
                  <a:lnTo>
                    <a:pt x="1391" y="973"/>
                  </a:lnTo>
                  <a:lnTo>
                    <a:pt x="1402" y="978"/>
                  </a:lnTo>
                  <a:lnTo>
                    <a:pt x="1412" y="983"/>
                  </a:lnTo>
                  <a:lnTo>
                    <a:pt x="1422" y="986"/>
                  </a:lnTo>
                  <a:lnTo>
                    <a:pt x="1433" y="990"/>
                  </a:lnTo>
                  <a:lnTo>
                    <a:pt x="1444" y="992"/>
                  </a:lnTo>
                  <a:lnTo>
                    <a:pt x="1455" y="993"/>
                  </a:lnTo>
                  <a:lnTo>
                    <a:pt x="1467" y="995"/>
                  </a:lnTo>
                  <a:lnTo>
                    <a:pt x="1479" y="995"/>
                  </a:lnTo>
                  <a:lnTo>
                    <a:pt x="1504" y="993"/>
                  </a:lnTo>
                  <a:lnTo>
                    <a:pt x="1527" y="991"/>
                  </a:lnTo>
                  <a:lnTo>
                    <a:pt x="1550" y="988"/>
                  </a:lnTo>
                  <a:lnTo>
                    <a:pt x="1576" y="988"/>
                  </a:lnTo>
                  <a:lnTo>
                    <a:pt x="1602" y="988"/>
                  </a:lnTo>
                  <a:lnTo>
                    <a:pt x="1612" y="991"/>
                  </a:lnTo>
                  <a:lnTo>
                    <a:pt x="1621" y="993"/>
                  </a:lnTo>
                  <a:lnTo>
                    <a:pt x="1646" y="996"/>
                  </a:lnTo>
                  <a:lnTo>
                    <a:pt x="1669" y="1000"/>
                  </a:lnTo>
                  <a:lnTo>
                    <a:pt x="1679" y="1002"/>
                  </a:lnTo>
                  <a:lnTo>
                    <a:pt x="1689" y="1006"/>
                  </a:lnTo>
                  <a:lnTo>
                    <a:pt x="1698" y="1012"/>
                  </a:lnTo>
                  <a:lnTo>
                    <a:pt x="1708" y="1021"/>
                  </a:lnTo>
                  <a:lnTo>
                    <a:pt x="1719" y="1033"/>
                  </a:lnTo>
                  <a:lnTo>
                    <a:pt x="1730" y="1045"/>
                  </a:lnTo>
                  <a:lnTo>
                    <a:pt x="1740" y="1056"/>
                  </a:lnTo>
                  <a:lnTo>
                    <a:pt x="1749" y="1071"/>
                  </a:lnTo>
                  <a:lnTo>
                    <a:pt x="1755" y="1085"/>
                  </a:lnTo>
                  <a:lnTo>
                    <a:pt x="1760" y="1096"/>
                  </a:lnTo>
                  <a:lnTo>
                    <a:pt x="1764" y="1102"/>
                  </a:lnTo>
                  <a:lnTo>
                    <a:pt x="1768" y="1108"/>
                  </a:lnTo>
                  <a:lnTo>
                    <a:pt x="1773" y="1111"/>
                  </a:lnTo>
                  <a:lnTo>
                    <a:pt x="1779" y="1115"/>
                  </a:lnTo>
                  <a:lnTo>
                    <a:pt x="1797" y="1121"/>
                  </a:lnTo>
                  <a:lnTo>
                    <a:pt x="1814" y="1128"/>
                  </a:lnTo>
                  <a:lnTo>
                    <a:pt x="1831" y="1134"/>
                  </a:lnTo>
                  <a:lnTo>
                    <a:pt x="1848" y="1143"/>
                  </a:lnTo>
                  <a:lnTo>
                    <a:pt x="1862" y="1151"/>
                  </a:lnTo>
                  <a:lnTo>
                    <a:pt x="1873" y="1161"/>
                  </a:lnTo>
                  <a:lnTo>
                    <a:pt x="1885" y="1171"/>
                  </a:lnTo>
                  <a:lnTo>
                    <a:pt x="1896" y="1183"/>
                  </a:lnTo>
                  <a:lnTo>
                    <a:pt x="1905" y="1188"/>
                  </a:lnTo>
                  <a:lnTo>
                    <a:pt x="1912" y="1192"/>
                  </a:lnTo>
                  <a:lnTo>
                    <a:pt x="1921" y="1195"/>
                  </a:lnTo>
                  <a:lnTo>
                    <a:pt x="1931" y="1198"/>
                  </a:lnTo>
                  <a:lnTo>
                    <a:pt x="1946" y="1204"/>
                  </a:lnTo>
                  <a:lnTo>
                    <a:pt x="1960" y="1212"/>
                  </a:lnTo>
                  <a:lnTo>
                    <a:pt x="1974" y="1217"/>
                  </a:lnTo>
                  <a:lnTo>
                    <a:pt x="1990" y="1222"/>
                  </a:lnTo>
                  <a:lnTo>
                    <a:pt x="2001" y="1229"/>
                  </a:lnTo>
                  <a:lnTo>
                    <a:pt x="2011" y="1237"/>
                  </a:lnTo>
                  <a:lnTo>
                    <a:pt x="2019" y="1244"/>
                  </a:lnTo>
                  <a:lnTo>
                    <a:pt x="2027" y="1252"/>
                  </a:lnTo>
                  <a:lnTo>
                    <a:pt x="2040" y="1268"/>
                  </a:lnTo>
                  <a:lnTo>
                    <a:pt x="2058" y="1287"/>
                  </a:lnTo>
                  <a:lnTo>
                    <a:pt x="2064" y="1293"/>
                  </a:lnTo>
                  <a:lnTo>
                    <a:pt x="2068" y="1301"/>
                  </a:lnTo>
                  <a:lnTo>
                    <a:pt x="2072" y="1308"/>
                  </a:lnTo>
                  <a:lnTo>
                    <a:pt x="2074" y="1316"/>
                  </a:lnTo>
                  <a:lnTo>
                    <a:pt x="2078" y="1322"/>
                  </a:lnTo>
                  <a:lnTo>
                    <a:pt x="2082" y="1330"/>
                  </a:lnTo>
                  <a:lnTo>
                    <a:pt x="2087" y="1336"/>
                  </a:lnTo>
                  <a:lnTo>
                    <a:pt x="2093" y="1342"/>
                  </a:lnTo>
                  <a:lnTo>
                    <a:pt x="2104" y="1350"/>
                  </a:lnTo>
                  <a:lnTo>
                    <a:pt x="2114" y="1355"/>
                  </a:lnTo>
                  <a:lnTo>
                    <a:pt x="2124" y="1358"/>
                  </a:lnTo>
                  <a:lnTo>
                    <a:pt x="2134" y="1362"/>
                  </a:lnTo>
                  <a:lnTo>
                    <a:pt x="2144" y="1366"/>
                  </a:lnTo>
                  <a:lnTo>
                    <a:pt x="2155" y="1370"/>
                  </a:lnTo>
                  <a:lnTo>
                    <a:pt x="2166" y="1375"/>
                  </a:lnTo>
                  <a:lnTo>
                    <a:pt x="2177" y="1381"/>
                  </a:lnTo>
                  <a:lnTo>
                    <a:pt x="2183" y="1385"/>
                  </a:lnTo>
                  <a:lnTo>
                    <a:pt x="2188" y="1390"/>
                  </a:lnTo>
                  <a:lnTo>
                    <a:pt x="2192" y="1396"/>
                  </a:lnTo>
                  <a:lnTo>
                    <a:pt x="2196" y="1402"/>
                  </a:lnTo>
                  <a:lnTo>
                    <a:pt x="2201" y="1416"/>
                  </a:lnTo>
                  <a:lnTo>
                    <a:pt x="2203" y="1432"/>
                  </a:lnTo>
                  <a:lnTo>
                    <a:pt x="2160" y="1640"/>
                  </a:lnTo>
                  <a:lnTo>
                    <a:pt x="2162" y="1658"/>
                  </a:lnTo>
                  <a:lnTo>
                    <a:pt x="2165" y="1675"/>
                  </a:lnTo>
                  <a:lnTo>
                    <a:pt x="2167" y="1691"/>
                  </a:lnTo>
                  <a:lnTo>
                    <a:pt x="2171" y="1709"/>
                  </a:lnTo>
                  <a:lnTo>
                    <a:pt x="2175" y="1717"/>
                  </a:lnTo>
                  <a:lnTo>
                    <a:pt x="2178" y="1724"/>
                  </a:lnTo>
                  <a:lnTo>
                    <a:pt x="2183" y="1731"/>
                  </a:lnTo>
                  <a:lnTo>
                    <a:pt x="2188" y="1737"/>
                  </a:lnTo>
                  <a:lnTo>
                    <a:pt x="2192" y="1744"/>
                  </a:lnTo>
                  <a:lnTo>
                    <a:pt x="2196" y="1751"/>
                  </a:lnTo>
                  <a:lnTo>
                    <a:pt x="2198" y="1759"/>
                  </a:lnTo>
                  <a:lnTo>
                    <a:pt x="2200" y="1768"/>
                  </a:lnTo>
                  <a:lnTo>
                    <a:pt x="2198" y="1775"/>
                  </a:lnTo>
                  <a:lnTo>
                    <a:pt x="2197" y="1781"/>
                  </a:lnTo>
                  <a:lnTo>
                    <a:pt x="2196" y="1788"/>
                  </a:lnTo>
                  <a:lnTo>
                    <a:pt x="2193" y="1794"/>
                  </a:lnTo>
                  <a:lnTo>
                    <a:pt x="2190" y="1806"/>
                  </a:lnTo>
                  <a:lnTo>
                    <a:pt x="2185" y="1820"/>
                  </a:lnTo>
                  <a:lnTo>
                    <a:pt x="2177" y="1848"/>
                  </a:lnTo>
                  <a:lnTo>
                    <a:pt x="2172" y="1872"/>
                  </a:lnTo>
                  <a:lnTo>
                    <a:pt x="2170" y="1897"/>
                  </a:lnTo>
                  <a:lnTo>
                    <a:pt x="2168" y="1924"/>
                  </a:lnTo>
                  <a:lnTo>
                    <a:pt x="2170" y="1942"/>
                  </a:lnTo>
                  <a:lnTo>
                    <a:pt x="2170" y="1958"/>
                  </a:lnTo>
                  <a:lnTo>
                    <a:pt x="2172" y="1975"/>
                  </a:lnTo>
                  <a:lnTo>
                    <a:pt x="2175" y="1990"/>
                  </a:lnTo>
                  <a:lnTo>
                    <a:pt x="2177" y="2003"/>
                  </a:lnTo>
                  <a:lnTo>
                    <a:pt x="2182" y="2018"/>
                  </a:lnTo>
                  <a:lnTo>
                    <a:pt x="2187" y="2034"/>
                  </a:lnTo>
                  <a:lnTo>
                    <a:pt x="2193" y="2051"/>
                  </a:lnTo>
                  <a:lnTo>
                    <a:pt x="2198" y="2062"/>
                  </a:lnTo>
                  <a:lnTo>
                    <a:pt x="2203" y="2074"/>
                  </a:lnTo>
                  <a:lnTo>
                    <a:pt x="2206" y="2079"/>
                  </a:lnTo>
                  <a:lnTo>
                    <a:pt x="2208" y="2082"/>
                  </a:lnTo>
                  <a:lnTo>
                    <a:pt x="2212" y="2087"/>
                  </a:lnTo>
                  <a:lnTo>
                    <a:pt x="2217" y="2091"/>
                  </a:lnTo>
                  <a:lnTo>
                    <a:pt x="2226" y="2096"/>
                  </a:lnTo>
                  <a:lnTo>
                    <a:pt x="2235" y="2099"/>
                  </a:lnTo>
                  <a:lnTo>
                    <a:pt x="2244" y="2101"/>
                  </a:lnTo>
                  <a:lnTo>
                    <a:pt x="2252" y="2104"/>
                  </a:lnTo>
                  <a:lnTo>
                    <a:pt x="2260" y="2106"/>
                  </a:lnTo>
                  <a:lnTo>
                    <a:pt x="2266" y="2110"/>
                  </a:lnTo>
                  <a:lnTo>
                    <a:pt x="2269" y="2113"/>
                  </a:lnTo>
                  <a:lnTo>
                    <a:pt x="2270" y="2115"/>
                  </a:lnTo>
                  <a:lnTo>
                    <a:pt x="2271" y="2119"/>
                  </a:lnTo>
                  <a:lnTo>
                    <a:pt x="2272" y="2124"/>
                  </a:lnTo>
                  <a:lnTo>
                    <a:pt x="2271" y="2130"/>
                  </a:lnTo>
                  <a:lnTo>
                    <a:pt x="2270" y="2135"/>
                  </a:lnTo>
                  <a:lnTo>
                    <a:pt x="2266" y="2140"/>
                  </a:lnTo>
                  <a:lnTo>
                    <a:pt x="2262" y="2144"/>
                  </a:lnTo>
                  <a:lnTo>
                    <a:pt x="2255" y="2153"/>
                  </a:lnTo>
                  <a:lnTo>
                    <a:pt x="2247" y="2163"/>
                  </a:lnTo>
                  <a:lnTo>
                    <a:pt x="2244" y="2173"/>
                  </a:lnTo>
                  <a:lnTo>
                    <a:pt x="2240" y="2182"/>
                  </a:lnTo>
                  <a:lnTo>
                    <a:pt x="2236" y="2189"/>
                  </a:lnTo>
                  <a:lnTo>
                    <a:pt x="2231" y="2197"/>
                  </a:lnTo>
                  <a:lnTo>
                    <a:pt x="2226" y="2204"/>
                  </a:lnTo>
                  <a:lnTo>
                    <a:pt x="2221" y="2212"/>
                  </a:lnTo>
                  <a:lnTo>
                    <a:pt x="2219" y="2220"/>
                  </a:lnTo>
                  <a:lnTo>
                    <a:pt x="2217" y="2231"/>
                  </a:lnTo>
                  <a:lnTo>
                    <a:pt x="2220" y="2247"/>
                  </a:lnTo>
                  <a:lnTo>
                    <a:pt x="2224" y="2263"/>
                  </a:lnTo>
                  <a:lnTo>
                    <a:pt x="2222" y="2273"/>
                  </a:lnTo>
                  <a:lnTo>
                    <a:pt x="2221" y="2283"/>
                  </a:lnTo>
                  <a:lnTo>
                    <a:pt x="2220" y="2287"/>
                  </a:lnTo>
                  <a:lnTo>
                    <a:pt x="2217" y="2291"/>
                  </a:lnTo>
                  <a:lnTo>
                    <a:pt x="2215" y="2294"/>
                  </a:lnTo>
                  <a:lnTo>
                    <a:pt x="2210" y="2297"/>
                  </a:lnTo>
                  <a:lnTo>
                    <a:pt x="2193" y="2300"/>
                  </a:lnTo>
                  <a:lnTo>
                    <a:pt x="2178" y="2306"/>
                  </a:lnTo>
                  <a:lnTo>
                    <a:pt x="2170" y="2313"/>
                  </a:lnTo>
                  <a:lnTo>
                    <a:pt x="2165" y="2321"/>
                  </a:lnTo>
                  <a:lnTo>
                    <a:pt x="2160" y="2330"/>
                  </a:lnTo>
                  <a:lnTo>
                    <a:pt x="2157" y="2338"/>
                  </a:lnTo>
                  <a:lnTo>
                    <a:pt x="2153" y="2347"/>
                  </a:lnTo>
                  <a:lnTo>
                    <a:pt x="2150" y="2357"/>
                  </a:lnTo>
                  <a:lnTo>
                    <a:pt x="2144" y="2366"/>
                  </a:lnTo>
                  <a:lnTo>
                    <a:pt x="2137" y="2375"/>
                  </a:lnTo>
                  <a:lnTo>
                    <a:pt x="2132" y="2377"/>
                  </a:lnTo>
                  <a:lnTo>
                    <a:pt x="2132" y="2325"/>
                  </a:lnTo>
                  <a:lnTo>
                    <a:pt x="2131" y="2317"/>
                  </a:lnTo>
                  <a:lnTo>
                    <a:pt x="2127" y="2311"/>
                  </a:lnTo>
                  <a:lnTo>
                    <a:pt x="2122" y="2306"/>
                  </a:lnTo>
                  <a:lnTo>
                    <a:pt x="2116" y="2302"/>
                  </a:lnTo>
                  <a:lnTo>
                    <a:pt x="2108" y="2300"/>
                  </a:lnTo>
                  <a:lnTo>
                    <a:pt x="2101" y="2298"/>
                  </a:lnTo>
                  <a:lnTo>
                    <a:pt x="2093" y="2297"/>
                  </a:lnTo>
                  <a:lnTo>
                    <a:pt x="2084" y="2297"/>
                  </a:lnTo>
                  <a:lnTo>
                    <a:pt x="2075" y="2296"/>
                  </a:lnTo>
                  <a:lnTo>
                    <a:pt x="2068" y="2296"/>
                  </a:lnTo>
                  <a:lnTo>
                    <a:pt x="2064" y="2296"/>
                  </a:lnTo>
                  <a:lnTo>
                    <a:pt x="2060" y="2296"/>
                  </a:lnTo>
                  <a:lnTo>
                    <a:pt x="2058" y="2298"/>
                  </a:lnTo>
                  <a:lnTo>
                    <a:pt x="2055" y="2301"/>
                  </a:lnTo>
                  <a:lnTo>
                    <a:pt x="2050" y="2308"/>
                  </a:lnTo>
                  <a:lnTo>
                    <a:pt x="2047" y="2317"/>
                  </a:lnTo>
                  <a:lnTo>
                    <a:pt x="2045" y="2320"/>
                  </a:lnTo>
                  <a:lnTo>
                    <a:pt x="2043" y="2323"/>
                  </a:lnTo>
                  <a:lnTo>
                    <a:pt x="2039" y="2325"/>
                  </a:lnTo>
                  <a:lnTo>
                    <a:pt x="2035" y="2326"/>
                  </a:lnTo>
                  <a:lnTo>
                    <a:pt x="2032" y="2325"/>
                  </a:lnTo>
                  <a:lnTo>
                    <a:pt x="2028" y="2323"/>
                  </a:lnTo>
                  <a:lnTo>
                    <a:pt x="2024" y="2321"/>
                  </a:lnTo>
                  <a:lnTo>
                    <a:pt x="2022" y="2317"/>
                  </a:lnTo>
                  <a:lnTo>
                    <a:pt x="2018" y="2310"/>
                  </a:lnTo>
                  <a:lnTo>
                    <a:pt x="2011" y="2302"/>
                  </a:lnTo>
                  <a:lnTo>
                    <a:pt x="1998" y="2288"/>
                  </a:lnTo>
                  <a:lnTo>
                    <a:pt x="1984" y="2278"/>
                  </a:lnTo>
                  <a:lnTo>
                    <a:pt x="1976" y="2274"/>
                  </a:lnTo>
                  <a:lnTo>
                    <a:pt x="1968" y="2271"/>
                  </a:lnTo>
                  <a:lnTo>
                    <a:pt x="1959" y="2269"/>
                  </a:lnTo>
                  <a:lnTo>
                    <a:pt x="1950" y="2268"/>
                  </a:lnTo>
                  <a:lnTo>
                    <a:pt x="1929" y="2269"/>
                  </a:lnTo>
                  <a:lnTo>
                    <a:pt x="1910" y="2273"/>
                  </a:lnTo>
                  <a:lnTo>
                    <a:pt x="1892" y="2278"/>
                  </a:lnTo>
                  <a:lnTo>
                    <a:pt x="1876" y="2286"/>
                  </a:lnTo>
                  <a:lnTo>
                    <a:pt x="1845" y="2302"/>
                  </a:lnTo>
                  <a:lnTo>
                    <a:pt x="1808" y="2321"/>
                  </a:lnTo>
                  <a:lnTo>
                    <a:pt x="1797" y="2325"/>
                  </a:lnTo>
                  <a:lnTo>
                    <a:pt x="1787" y="2328"/>
                  </a:lnTo>
                  <a:lnTo>
                    <a:pt x="1777" y="2331"/>
                  </a:lnTo>
                  <a:lnTo>
                    <a:pt x="1765" y="2335"/>
                  </a:lnTo>
                  <a:lnTo>
                    <a:pt x="1747" y="2342"/>
                  </a:lnTo>
                  <a:lnTo>
                    <a:pt x="1730" y="2350"/>
                  </a:lnTo>
                  <a:lnTo>
                    <a:pt x="1713" y="2356"/>
                  </a:lnTo>
                  <a:lnTo>
                    <a:pt x="1693" y="2361"/>
                  </a:lnTo>
                  <a:lnTo>
                    <a:pt x="1673" y="2365"/>
                  </a:lnTo>
                  <a:lnTo>
                    <a:pt x="1655" y="2367"/>
                  </a:lnTo>
                  <a:lnTo>
                    <a:pt x="1637" y="2371"/>
                  </a:lnTo>
                  <a:lnTo>
                    <a:pt x="1619" y="2377"/>
                  </a:lnTo>
                  <a:lnTo>
                    <a:pt x="1610" y="2380"/>
                  </a:lnTo>
                  <a:lnTo>
                    <a:pt x="1601" y="2382"/>
                  </a:lnTo>
                  <a:lnTo>
                    <a:pt x="1592" y="2385"/>
                  </a:lnTo>
                  <a:lnTo>
                    <a:pt x="1585" y="2390"/>
                  </a:lnTo>
                  <a:lnTo>
                    <a:pt x="1572" y="2404"/>
                  </a:lnTo>
                  <a:lnTo>
                    <a:pt x="1560" y="2416"/>
                  </a:lnTo>
                  <a:lnTo>
                    <a:pt x="1548" y="2425"/>
                  </a:lnTo>
                  <a:lnTo>
                    <a:pt x="1537" y="2430"/>
                  </a:lnTo>
                  <a:lnTo>
                    <a:pt x="1526" y="2436"/>
                  </a:lnTo>
                  <a:lnTo>
                    <a:pt x="1514" y="2445"/>
                  </a:lnTo>
                  <a:lnTo>
                    <a:pt x="1489" y="2465"/>
                  </a:lnTo>
                  <a:lnTo>
                    <a:pt x="1469" y="2485"/>
                  </a:lnTo>
                  <a:lnTo>
                    <a:pt x="1459" y="2495"/>
                  </a:lnTo>
                  <a:lnTo>
                    <a:pt x="1449" y="2505"/>
                  </a:lnTo>
                  <a:lnTo>
                    <a:pt x="1440" y="2517"/>
                  </a:lnTo>
                  <a:lnTo>
                    <a:pt x="1430" y="2530"/>
                  </a:lnTo>
                  <a:lnTo>
                    <a:pt x="1420" y="2545"/>
                  </a:lnTo>
                  <a:lnTo>
                    <a:pt x="1410" y="2559"/>
                  </a:lnTo>
                  <a:lnTo>
                    <a:pt x="1403" y="2566"/>
                  </a:lnTo>
                  <a:lnTo>
                    <a:pt x="1395" y="2573"/>
                  </a:lnTo>
                  <a:lnTo>
                    <a:pt x="1391" y="2583"/>
                  </a:lnTo>
                  <a:lnTo>
                    <a:pt x="1390" y="2593"/>
                  </a:lnTo>
                  <a:lnTo>
                    <a:pt x="1390" y="2598"/>
                  </a:lnTo>
                  <a:lnTo>
                    <a:pt x="1389" y="2603"/>
                  </a:lnTo>
                  <a:lnTo>
                    <a:pt x="1386" y="2608"/>
                  </a:lnTo>
                  <a:lnTo>
                    <a:pt x="1384" y="2612"/>
                  </a:lnTo>
                  <a:lnTo>
                    <a:pt x="1374" y="2626"/>
                  </a:lnTo>
                  <a:lnTo>
                    <a:pt x="1366" y="2638"/>
                  </a:lnTo>
                  <a:lnTo>
                    <a:pt x="1356" y="2651"/>
                  </a:lnTo>
                  <a:lnTo>
                    <a:pt x="1349" y="2661"/>
                  </a:lnTo>
                  <a:lnTo>
                    <a:pt x="1345" y="2666"/>
                  </a:lnTo>
                  <a:lnTo>
                    <a:pt x="1343" y="2672"/>
                  </a:lnTo>
                  <a:lnTo>
                    <a:pt x="1340" y="2678"/>
                  </a:lnTo>
                  <a:lnTo>
                    <a:pt x="1340" y="2686"/>
                  </a:lnTo>
                  <a:lnTo>
                    <a:pt x="1340" y="2694"/>
                  </a:lnTo>
                  <a:lnTo>
                    <a:pt x="1343" y="2700"/>
                  </a:lnTo>
                  <a:lnTo>
                    <a:pt x="1345" y="2705"/>
                  </a:lnTo>
                  <a:lnTo>
                    <a:pt x="1349" y="2710"/>
                  </a:lnTo>
                  <a:lnTo>
                    <a:pt x="1358" y="2720"/>
                  </a:lnTo>
                  <a:lnTo>
                    <a:pt x="1366" y="2730"/>
                  </a:lnTo>
                  <a:lnTo>
                    <a:pt x="1374" y="2741"/>
                  </a:lnTo>
                  <a:lnTo>
                    <a:pt x="1379" y="2752"/>
                  </a:lnTo>
                  <a:lnTo>
                    <a:pt x="1383" y="2764"/>
                  </a:lnTo>
                  <a:lnTo>
                    <a:pt x="1388" y="2776"/>
                  </a:lnTo>
                  <a:lnTo>
                    <a:pt x="1391" y="2788"/>
                  </a:lnTo>
                  <a:lnTo>
                    <a:pt x="1394" y="2798"/>
                  </a:lnTo>
                  <a:lnTo>
                    <a:pt x="1395" y="2808"/>
                  </a:lnTo>
                  <a:lnTo>
                    <a:pt x="1397" y="2816"/>
                  </a:lnTo>
                  <a:lnTo>
                    <a:pt x="1398" y="2837"/>
                  </a:lnTo>
                  <a:lnTo>
                    <a:pt x="1398" y="2859"/>
                  </a:lnTo>
                  <a:lnTo>
                    <a:pt x="1398" y="2893"/>
                  </a:lnTo>
                  <a:lnTo>
                    <a:pt x="1397" y="2923"/>
                  </a:lnTo>
                  <a:lnTo>
                    <a:pt x="1394" y="2953"/>
                  </a:lnTo>
                  <a:lnTo>
                    <a:pt x="1390" y="2988"/>
                  </a:lnTo>
                  <a:lnTo>
                    <a:pt x="1388" y="3001"/>
                  </a:lnTo>
                  <a:lnTo>
                    <a:pt x="1385" y="3012"/>
                  </a:lnTo>
                  <a:lnTo>
                    <a:pt x="1384" y="3025"/>
                  </a:lnTo>
                  <a:lnTo>
                    <a:pt x="1383" y="3039"/>
                  </a:lnTo>
                  <a:lnTo>
                    <a:pt x="1381" y="3046"/>
                  </a:lnTo>
                  <a:lnTo>
                    <a:pt x="1381" y="3054"/>
                  </a:lnTo>
                  <a:lnTo>
                    <a:pt x="1383" y="3089"/>
                  </a:lnTo>
                  <a:lnTo>
                    <a:pt x="1384" y="3119"/>
                  </a:lnTo>
                  <a:lnTo>
                    <a:pt x="1388" y="3149"/>
                  </a:lnTo>
                  <a:lnTo>
                    <a:pt x="1390" y="3183"/>
                  </a:lnTo>
                  <a:lnTo>
                    <a:pt x="1390" y="3210"/>
                  </a:lnTo>
                  <a:lnTo>
                    <a:pt x="1389" y="3221"/>
                  </a:lnTo>
                  <a:lnTo>
                    <a:pt x="1386" y="3231"/>
                  </a:lnTo>
                  <a:lnTo>
                    <a:pt x="1384" y="3238"/>
                  </a:lnTo>
                  <a:lnTo>
                    <a:pt x="1379" y="3247"/>
                  </a:lnTo>
                  <a:lnTo>
                    <a:pt x="1368" y="3262"/>
                  </a:lnTo>
                  <a:lnTo>
                    <a:pt x="1353" y="3277"/>
                  </a:lnTo>
                  <a:lnTo>
                    <a:pt x="1339" y="3295"/>
                  </a:lnTo>
                  <a:lnTo>
                    <a:pt x="1327" y="3310"/>
                  </a:lnTo>
                  <a:lnTo>
                    <a:pt x="1314" y="3323"/>
                  </a:lnTo>
                  <a:lnTo>
                    <a:pt x="1297" y="3337"/>
                  </a:lnTo>
                  <a:lnTo>
                    <a:pt x="1281" y="3348"/>
                  </a:lnTo>
                  <a:lnTo>
                    <a:pt x="1266" y="3359"/>
                  </a:lnTo>
                  <a:lnTo>
                    <a:pt x="1251" y="3366"/>
                  </a:lnTo>
                  <a:lnTo>
                    <a:pt x="1236" y="3374"/>
                  </a:lnTo>
                  <a:lnTo>
                    <a:pt x="1221" y="3380"/>
                  </a:lnTo>
                  <a:lnTo>
                    <a:pt x="1205" y="3385"/>
                  </a:lnTo>
                  <a:lnTo>
                    <a:pt x="1187" y="3390"/>
                  </a:lnTo>
                  <a:lnTo>
                    <a:pt x="1167" y="3395"/>
                  </a:lnTo>
                  <a:lnTo>
                    <a:pt x="1146" y="3401"/>
                  </a:lnTo>
                  <a:lnTo>
                    <a:pt x="1128" y="3409"/>
                  </a:lnTo>
                  <a:lnTo>
                    <a:pt x="1112" y="3416"/>
                  </a:lnTo>
                  <a:lnTo>
                    <a:pt x="1092" y="3423"/>
                  </a:lnTo>
                  <a:lnTo>
                    <a:pt x="1078" y="3428"/>
                  </a:lnTo>
                  <a:lnTo>
                    <a:pt x="1064" y="3433"/>
                  </a:lnTo>
                  <a:lnTo>
                    <a:pt x="1053" y="3439"/>
                  </a:lnTo>
                  <a:lnTo>
                    <a:pt x="1043" y="3446"/>
                  </a:lnTo>
                  <a:lnTo>
                    <a:pt x="1033" y="3454"/>
                  </a:lnTo>
                  <a:lnTo>
                    <a:pt x="1024" y="3463"/>
                  </a:lnTo>
                  <a:lnTo>
                    <a:pt x="1015" y="3474"/>
                  </a:lnTo>
                  <a:lnTo>
                    <a:pt x="1005" y="3487"/>
                  </a:lnTo>
                  <a:lnTo>
                    <a:pt x="992" y="3505"/>
                  </a:lnTo>
                  <a:lnTo>
                    <a:pt x="981" y="3522"/>
                  </a:lnTo>
                  <a:lnTo>
                    <a:pt x="976" y="3530"/>
                  </a:lnTo>
                  <a:lnTo>
                    <a:pt x="971" y="3540"/>
                  </a:lnTo>
                  <a:lnTo>
                    <a:pt x="967" y="3551"/>
                  </a:lnTo>
                  <a:lnTo>
                    <a:pt x="965" y="3562"/>
                  </a:lnTo>
                  <a:lnTo>
                    <a:pt x="960" y="3577"/>
                  </a:lnTo>
                  <a:lnTo>
                    <a:pt x="954" y="3591"/>
                  </a:lnTo>
                  <a:lnTo>
                    <a:pt x="946" y="3603"/>
                  </a:lnTo>
                  <a:lnTo>
                    <a:pt x="936" y="3616"/>
                  </a:lnTo>
                  <a:lnTo>
                    <a:pt x="918" y="3635"/>
                  </a:lnTo>
                  <a:lnTo>
                    <a:pt x="905" y="3651"/>
                  </a:lnTo>
                  <a:lnTo>
                    <a:pt x="888" y="3667"/>
                  </a:lnTo>
                  <a:lnTo>
                    <a:pt x="869" y="3684"/>
                  </a:lnTo>
                  <a:lnTo>
                    <a:pt x="852" y="3697"/>
                  </a:lnTo>
                  <a:lnTo>
                    <a:pt x="836" y="3710"/>
                  </a:lnTo>
                  <a:lnTo>
                    <a:pt x="820" y="3722"/>
                  </a:lnTo>
                  <a:lnTo>
                    <a:pt x="804" y="3739"/>
                  </a:lnTo>
                  <a:lnTo>
                    <a:pt x="790" y="3749"/>
                  </a:lnTo>
                  <a:lnTo>
                    <a:pt x="777" y="3760"/>
                  </a:lnTo>
                  <a:lnTo>
                    <a:pt x="774" y="3764"/>
                  </a:lnTo>
                  <a:lnTo>
                    <a:pt x="772" y="3768"/>
                  </a:lnTo>
                  <a:lnTo>
                    <a:pt x="770" y="3771"/>
                  </a:lnTo>
                  <a:lnTo>
                    <a:pt x="769" y="3775"/>
                  </a:lnTo>
                  <a:lnTo>
                    <a:pt x="769" y="3784"/>
                  </a:lnTo>
                  <a:lnTo>
                    <a:pt x="769" y="3793"/>
                  </a:lnTo>
                  <a:lnTo>
                    <a:pt x="769" y="3893"/>
                  </a:lnTo>
                  <a:lnTo>
                    <a:pt x="768" y="3902"/>
                  </a:lnTo>
                  <a:lnTo>
                    <a:pt x="767" y="3908"/>
                  </a:lnTo>
                  <a:lnTo>
                    <a:pt x="764" y="3916"/>
                  </a:lnTo>
                  <a:lnTo>
                    <a:pt x="759" y="3922"/>
                  </a:lnTo>
                  <a:lnTo>
                    <a:pt x="754" y="3928"/>
                  </a:lnTo>
                  <a:lnTo>
                    <a:pt x="746" y="3933"/>
                  </a:lnTo>
                  <a:lnTo>
                    <a:pt x="740" y="3937"/>
                  </a:lnTo>
                  <a:lnTo>
                    <a:pt x="733" y="3941"/>
                  </a:lnTo>
                  <a:lnTo>
                    <a:pt x="726" y="3944"/>
                  </a:lnTo>
                  <a:lnTo>
                    <a:pt x="721" y="3950"/>
                  </a:lnTo>
                  <a:lnTo>
                    <a:pt x="718" y="3956"/>
                  </a:lnTo>
                  <a:lnTo>
                    <a:pt x="715" y="3963"/>
                  </a:lnTo>
                  <a:lnTo>
                    <a:pt x="710" y="3982"/>
                  </a:lnTo>
                  <a:lnTo>
                    <a:pt x="704" y="3998"/>
                  </a:lnTo>
                  <a:lnTo>
                    <a:pt x="697" y="4015"/>
                  </a:lnTo>
                  <a:lnTo>
                    <a:pt x="690" y="4034"/>
                  </a:lnTo>
                  <a:lnTo>
                    <a:pt x="686" y="4046"/>
                  </a:lnTo>
                  <a:lnTo>
                    <a:pt x="680" y="4059"/>
                  </a:lnTo>
                  <a:lnTo>
                    <a:pt x="665" y="4074"/>
                  </a:lnTo>
                  <a:lnTo>
                    <a:pt x="650" y="4088"/>
                  </a:lnTo>
                  <a:lnTo>
                    <a:pt x="638" y="4100"/>
                  </a:lnTo>
                  <a:lnTo>
                    <a:pt x="626" y="4110"/>
                  </a:lnTo>
                  <a:lnTo>
                    <a:pt x="620" y="4115"/>
                  </a:lnTo>
                  <a:lnTo>
                    <a:pt x="613" y="4118"/>
                  </a:lnTo>
                  <a:lnTo>
                    <a:pt x="606" y="4120"/>
                  </a:lnTo>
                  <a:lnTo>
                    <a:pt x="597" y="4121"/>
                  </a:lnTo>
                  <a:lnTo>
                    <a:pt x="583" y="4123"/>
                  </a:lnTo>
                  <a:lnTo>
                    <a:pt x="572" y="4121"/>
                  </a:lnTo>
                  <a:lnTo>
                    <a:pt x="566" y="4121"/>
                  </a:lnTo>
                  <a:lnTo>
                    <a:pt x="561" y="4123"/>
                  </a:lnTo>
                  <a:lnTo>
                    <a:pt x="554" y="4124"/>
                  </a:lnTo>
                  <a:lnTo>
                    <a:pt x="549" y="4128"/>
                  </a:lnTo>
                  <a:lnTo>
                    <a:pt x="538" y="4135"/>
                  </a:lnTo>
                  <a:lnTo>
                    <a:pt x="529" y="4144"/>
                  </a:lnTo>
                  <a:lnTo>
                    <a:pt x="524" y="4148"/>
                  </a:lnTo>
                  <a:lnTo>
                    <a:pt x="518" y="4152"/>
                  </a:lnTo>
                  <a:lnTo>
                    <a:pt x="513" y="4153"/>
                  </a:lnTo>
                  <a:lnTo>
                    <a:pt x="505" y="4154"/>
                  </a:lnTo>
                  <a:lnTo>
                    <a:pt x="497" y="4153"/>
                  </a:lnTo>
                  <a:lnTo>
                    <a:pt x="489" y="4152"/>
                  </a:lnTo>
                  <a:lnTo>
                    <a:pt x="480" y="4150"/>
                  </a:lnTo>
                  <a:lnTo>
                    <a:pt x="473" y="4148"/>
                  </a:lnTo>
                  <a:lnTo>
                    <a:pt x="459" y="4143"/>
                  </a:lnTo>
                  <a:lnTo>
                    <a:pt x="446" y="4136"/>
                  </a:lnTo>
                  <a:lnTo>
                    <a:pt x="433" y="4130"/>
                  </a:lnTo>
                  <a:lnTo>
                    <a:pt x="419" y="4125"/>
                  </a:lnTo>
                  <a:lnTo>
                    <a:pt x="411" y="4123"/>
                  </a:lnTo>
                  <a:lnTo>
                    <a:pt x="404" y="4120"/>
                  </a:lnTo>
                  <a:lnTo>
                    <a:pt x="395" y="4120"/>
                  </a:lnTo>
                  <a:lnTo>
                    <a:pt x="386" y="4119"/>
                  </a:lnTo>
                  <a:lnTo>
                    <a:pt x="359" y="4119"/>
                  </a:lnTo>
                  <a:lnTo>
                    <a:pt x="349" y="4120"/>
                  </a:lnTo>
                  <a:lnTo>
                    <a:pt x="340" y="4123"/>
                  </a:lnTo>
                  <a:lnTo>
                    <a:pt x="332" y="4126"/>
                  </a:lnTo>
                  <a:lnTo>
                    <a:pt x="323" y="4130"/>
                  </a:lnTo>
                  <a:lnTo>
                    <a:pt x="316" y="4134"/>
                  </a:lnTo>
                  <a:lnTo>
                    <a:pt x="307" y="4136"/>
                  </a:lnTo>
                  <a:lnTo>
                    <a:pt x="298" y="4139"/>
                  </a:lnTo>
                  <a:lnTo>
                    <a:pt x="288" y="4140"/>
                  </a:lnTo>
                  <a:lnTo>
                    <a:pt x="266" y="4140"/>
                  </a:lnTo>
                  <a:lnTo>
                    <a:pt x="247" y="4141"/>
                  </a:lnTo>
                  <a:lnTo>
                    <a:pt x="227" y="4141"/>
                  </a:lnTo>
                  <a:lnTo>
                    <a:pt x="204" y="4141"/>
                  </a:lnTo>
                  <a:lnTo>
                    <a:pt x="198" y="4141"/>
                  </a:lnTo>
                  <a:lnTo>
                    <a:pt x="192" y="4139"/>
                  </a:lnTo>
                  <a:lnTo>
                    <a:pt x="187" y="4136"/>
                  </a:lnTo>
                  <a:lnTo>
                    <a:pt x="180" y="4134"/>
                  </a:lnTo>
                  <a:lnTo>
                    <a:pt x="170" y="4126"/>
                  </a:lnTo>
                  <a:lnTo>
                    <a:pt x="159" y="4119"/>
                  </a:lnTo>
                  <a:lnTo>
                    <a:pt x="145" y="4114"/>
                  </a:lnTo>
                  <a:lnTo>
                    <a:pt x="131" y="4108"/>
                  </a:lnTo>
                  <a:lnTo>
                    <a:pt x="121" y="4095"/>
                  </a:lnTo>
                  <a:lnTo>
                    <a:pt x="114" y="4084"/>
                  </a:lnTo>
                  <a:lnTo>
                    <a:pt x="110" y="4077"/>
                  </a:lnTo>
                  <a:lnTo>
                    <a:pt x="105" y="4072"/>
                  </a:lnTo>
                  <a:lnTo>
                    <a:pt x="100" y="4069"/>
                  </a:lnTo>
                  <a:lnTo>
                    <a:pt x="93" y="4066"/>
                  </a:lnTo>
                  <a:lnTo>
                    <a:pt x="83" y="4062"/>
                  </a:lnTo>
                  <a:lnTo>
                    <a:pt x="74" y="4059"/>
                  </a:lnTo>
                  <a:lnTo>
                    <a:pt x="65" y="4052"/>
                  </a:lnTo>
                  <a:lnTo>
                    <a:pt x="59" y="4046"/>
                  </a:lnTo>
                  <a:lnTo>
                    <a:pt x="45" y="4032"/>
                  </a:lnTo>
                  <a:lnTo>
                    <a:pt x="31" y="4015"/>
                  </a:lnTo>
                  <a:lnTo>
                    <a:pt x="20" y="4003"/>
                  </a:lnTo>
                  <a:lnTo>
                    <a:pt x="10" y="3992"/>
                  </a:lnTo>
                  <a:lnTo>
                    <a:pt x="5" y="3986"/>
                  </a:lnTo>
                  <a:lnTo>
                    <a:pt x="2" y="3980"/>
                  </a:lnTo>
                  <a:lnTo>
                    <a:pt x="0" y="3972"/>
                  </a:lnTo>
                  <a:lnTo>
                    <a:pt x="0" y="3965"/>
                  </a:lnTo>
                  <a:lnTo>
                    <a:pt x="1" y="3948"/>
                  </a:lnTo>
                  <a:lnTo>
                    <a:pt x="3" y="3934"/>
                  </a:lnTo>
                  <a:lnTo>
                    <a:pt x="7" y="3921"/>
                  </a:lnTo>
                  <a:lnTo>
                    <a:pt x="12" y="3908"/>
                  </a:lnTo>
                  <a:lnTo>
                    <a:pt x="16" y="3896"/>
                  </a:lnTo>
                  <a:lnTo>
                    <a:pt x="21" y="3883"/>
                  </a:lnTo>
                  <a:lnTo>
                    <a:pt x="24" y="3868"/>
                  </a:lnTo>
                  <a:lnTo>
                    <a:pt x="25" y="3852"/>
                  </a:lnTo>
                  <a:lnTo>
                    <a:pt x="24" y="3842"/>
                  </a:lnTo>
                  <a:lnTo>
                    <a:pt x="21" y="3833"/>
                  </a:lnTo>
                  <a:lnTo>
                    <a:pt x="19" y="3824"/>
                  </a:lnTo>
                  <a:lnTo>
                    <a:pt x="17" y="3813"/>
                  </a:lnTo>
                  <a:lnTo>
                    <a:pt x="44" y="3684"/>
                  </a:lnTo>
                  <a:lnTo>
                    <a:pt x="44" y="3670"/>
                  </a:lnTo>
                  <a:lnTo>
                    <a:pt x="41" y="3656"/>
                  </a:lnTo>
                  <a:lnTo>
                    <a:pt x="37" y="3645"/>
                  </a:lnTo>
                  <a:lnTo>
                    <a:pt x="30" y="3632"/>
                  </a:lnTo>
                  <a:lnTo>
                    <a:pt x="25" y="3625"/>
                  </a:lnTo>
                  <a:lnTo>
                    <a:pt x="20" y="3620"/>
                  </a:lnTo>
                  <a:lnTo>
                    <a:pt x="17" y="3617"/>
                  </a:lnTo>
                  <a:lnTo>
                    <a:pt x="16" y="3613"/>
                  </a:lnTo>
                  <a:lnTo>
                    <a:pt x="15" y="3611"/>
                  </a:lnTo>
                  <a:lnTo>
                    <a:pt x="14" y="3607"/>
                  </a:lnTo>
                  <a:lnTo>
                    <a:pt x="15" y="3597"/>
                  </a:lnTo>
                  <a:lnTo>
                    <a:pt x="17" y="3589"/>
                  </a:lnTo>
                  <a:lnTo>
                    <a:pt x="21" y="3582"/>
                  </a:lnTo>
                  <a:lnTo>
                    <a:pt x="26" y="3576"/>
                  </a:lnTo>
                  <a:lnTo>
                    <a:pt x="40" y="3564"/>
                  </a:lnTo>
                  <a:lnTo>
                    <a:pt x="55" y="3553"/>
                  </a:lnTo>
                  <a:lnTo>
                    <a:pt x="62" y="3548"/>
                  </a:lnTo>
                  <a:lnTo>
                    <a:pt x="70" y="3543"/>
                  </a:lnTo>
                  <a:lnTo>
                    <a:pt x="78" y="3540"/>
                  </a:lnTo>
                  <a:lnTo>
                    <a:pt x="85" y="3537"/>
                  </a:lnTo>
                  <a:lnTo>
                    <a:pt x="100" y="3532"/>
                  </a:lnTo>
                  <a:lnTo>
                    <a:pt x="118" y="3525"/>
                  </a:lnTo>
                  <a:lnTo>
                    <a:pt x="137" y="3520"/>
                  </a:lnTo>
                  <a:lnTo>
                    <a:pt x="153" y="3515"/>
                  </a:lnTo>
                  <a:lnTo>
                    <a:pt x="169" y="3509"/>
                  </a:lnTo>
                  <a:lnTo>
                    <a:pt x="185" y="3500"/>
                  </a:lnTo>
                  <a:lnTo>
                    <a:pt x="194" y="3493"/>
                  </a:lnTo>
                  <a:lnTo>
                    <a:pt x="203" y="3487"/>
                  </a:lnTo>
                  <a:lnTo>
                    <a:pt x="218" y="3478"/>
                  </a:lnTo>
                  <a:lnTo>
                    <a:pt x="231" y="3469"/>
                  </a:lnTo>
                  <a:lnTo>
                    <a:pt x="237" y="3464"/>
                  </a:lnTo>
                  <a:lnTo>
                    <a:pt x="242" y="3459"/>
                  </a:lnTo>
                  <a:lnTo>
                    <a:pt x="248" y="3453"/>
                  </a:lnTo>
                  <a:lnTo>
                    <a:pt x="253" y="3445"/>
                  </a:lnTo>
                  <a:lnTo>
                    <a:pt x="261" y="3431"/>
                  </a:lnTo>
                  <a:lnTo>
                    <a:pt x="267" y="3417"/>
                  </a:lnTo>
                  <a:lnTo>
                    <a:pt x="272" y="3405"/>
                  </a:lnTo>
                  <a:lnTo>
                    <a:pt x="275" y="3392"/>
                  </a:lnTo>
                  <a:lnTo>
                    <a:pt x="281" y="3365"/>
                  </a:lnTo>
                  <a:lnTo>
                    <a:pt x="290" y="3336"/>
                  </a:lnTo>
                  <a:lnTo>
                    <a:pt x="298" y="3320"/>
                  </a:lnTo>
                  <a:lnTo>
                    <a:pt x="307" y="3305"/>
                  </a:lnTo>
                  <a:lnTo>
                    <a:pt x="308" y="3298"/>
                  </a:lnTo>
                  <a:lnTo>
                    <a:pt x="310" y="3293"/>
                  </a:lnTo>
                  <a:lnTo>
                    <a:pt x="312" y="3287"/>
                  </a:lnTo>
                  <a:lnTo>
                    <a:pt x="315" y="3282"/>
                  </a:lnTo>
                  <a:lnTo>
                    <a:pt x="329" y="3281"/>
                  </a:lnTo>
                  <a:lnTo>
                    <a:pt x="344" y="3281"/>
                  </a:lnTo>
                  <a:lnTo>
                    <a:pt x="347" y="3278"/>
                  </a:lnTo>
                  <a:lnTo>
                    <a:pt x="350" y="3273"/>
                  </a:lnTo>
                  <a:lnTo>
                    <a:pt x="352" y="3267"/>
                  </a:lnTo>
                  <a:lnTo>
                    <a:pt x="354" y="3262"/>
                  </a:lnTo>
                  <a:lnTo>
                    <a:pt x="361" y="3243"/>
                  </a:lnTo>
                  <a:lnTo>
                    <a:pt x="366" y="3226"/>
                  </a:lnTo>
                  <a:lnTo>
                    <a:pt x="369" y="3218"/>
                  </a:lnTo>
                  <a:lnTo>
                    <a:pt x="371" y="3209"/>
                  </a:lnTo>
                  <a:lnTo>
                    <a:pt x="371" y="3199"/>
                  </a:lnTo>
                  <a:lnTo>
                    <a:pt x="372" y="3189"/>
                  </a:lnTo>
                  <a:lnTo>
                    <a:pt x="372" y="3162"/>
                  </a:lnTo>
                  <a:lnTo>
                    <a:pt x="380" y="3153"/>
                  </a:lnTo>
                  <a:lnTo>
                    <a:pt x="385" y="3145"/>
                  </a:lnTo>
                  <a:lnTo>
                    <a:pt x="390" y="3136"/>
                  </a:lnTo>
                  <a:lnTo>
                    <a:pt x="395" y="3128"/>
                  </a:lnTo>
                  <a:lnTo>
                    <a:pt x="404" y="3111"/>
                  </a:lnTo>
                  <a:lnTo>
                    <a:pt x="413" y="3093"/>
                  </a:lnTo>
                  <a:lnTo>
                    <a:pt x="428" y="3077"/>
                  </a:lnTo>
                  <a:lnTo>
                    <a:pt x="443" y="3062"/>
                  </a:lnTo>
                  <a:lnTo>
                    <a:pt x="448" y="3052"/>
                  </a:lnTo>
                  <a:lnTo>
                    <a:pt x="452" y="3042"/>
                  </a:lnTo>
                  <a:lnTo>
                    <a:pt x="455" y="3034"/>
                  </a:lnTo>
                  <a:lnTo>
                    <a:pt x="457" y="3024"/>
                  </a:lnTo>
                  <a:lnTo>
                    <a:pt x="459" y="3005"/>
                  </a:lnTo>
                  <a:lnTo>
                    <a:pt x="459" y="2982"/>
                  </a:lnTo>
                  <a:lnTo>
                    <a:pt x="459" y="2976"/>
                  </a:lnTo>
                  <a:lnTo>
                    <a:pt x="458" y="2970"/>
                  </a:lnTo>
                  <a:lnTo>
                    <a:pt x="457" y="2963"/>
                  </a:lnTo>
                  <a:lnTo>
                    <a:pt x="454" y="2958"/>
                  </a:lnTo>
                  <a:lnTo>
                    <a:pt x="448" y="2948"/>
                  </a:lnTo>
                  <a:lnTo>
                    <a:pt x="440" y="2941"/>
                  </a:lnTo>
                  <a:lnTo>
                    <a:pt x="421" y="2924"/>
                  </a:lnTo>
                  <a:lnTo>
                    <a:pt x="399" y="2909"/>
                  </a:lnTo>
                  <a:lnTo>
                    <a:pt x="387" y="2902"/>
                  </a:lnTo>
                  <a:lnTo>
                    <a:pt x="377" y="2893"/>
                  </a:lnTo>
                  <a:lnTo>
                    <a:pt x="370" y="2884"/>
                  </a:lnTo>
                  <a:lnTo>
                    <a:pt x="361" y="2873"/>
                  </a:lnTo>
                  <a:lnTo>
                    <a:pt x="357" y="2868"/>
                  </a:lnTo>
                  <a:lnTo>
                    <a:pt x="351" y="2864"/>
                  </a:lnTo>
                  <a:lnTo>
                    <a:pt x="346" y="2862"/>
                  </a:lnTo>
                  <a:lnTo>
                    <a:pt x="340" y="2858"/>
                  </a:lnTo>
                  <a:lnTo>
                    <a:pt x="335" y="2855"/>
                  </a:lnTo>
                  <a:lnTo>
                    <a:pt x="330" y="2853"/>
                  </a:lnTo>
                  <a:lnTo>
                    <a:pt x="327" y="2848"/>
                  </a:lnTo>
                  <a:lnTo>
                    <a:pt x="326" y="2842"/>
                  </a:lnTo>
                  <a:lnTo>
                    <a:pt x="326" y="2820"/>
                  </a:lnTo>
                  <a:lnTo>
                    <a:pt x="327" y="2801"/>
                  </a:lnTo>
                  <a:lnTo>
                    <a:pt x="330" y="2791"/>
                  </a:lnTo>
                  <a:lnTo>
                    <a:pt x="332" y="2783"/>
                  </a:lnTo>
                  <a:lnTo>
                    <a:pt x="336" y="2773"/>
                  </a:lnTo>
                  <a:lnTo>
                    <a:pt x="340" y="2763"/>
                  </a:lnTo>
                  <a:lnTo>
                    <a:pt x="345" y="2759"/>
                  </a:lnTo>
                  <a:lnTo>
                    <a:pt x="351" y="2755"/>
                  </a:lnTo>
                  <a:lnTo>
                    <a:pt x="364" y="2741"/>
                  </a:lnTo>
                  <a:lnTo>
                    <a:pt x="377" y="2729"/>
                  </a:lnTo>
                  <a:lnTo>
                    <a:pt x="391" y="2719"/>
                  </a:lnTo>
                  <a:lnTo>
                    <a:pt x="406" y="2706"/>
                  </a:lnTo>
                  <a:lnTo>
                    <a:pt x="425" y="2692"/>
                  </a:lnTo>
                  <a:lnTo>
                    <a:pt x="441" y="2681"/>
                  </a:lnTo>
                  <a:lnTo>
                    <a:pt x="457" y="2667"/>
                  </a:lnTo>
                  <a:lnTo>
                    <a:pt x="474" y="2652"/>
                  </a:lnTo>
                  <a:lnTo>
                    <a:pt x="483" y="2643"/>
                  </a:lnTo>
                  <a:lnTo>
                    <a:pt x="492" y="2636"/>
                  </a:lnTo>
                  <a:lnTo>
                    <a:pt x="502" y="2628"/>
                  </a:lnTo>
                  <a:lnTo>
                    <a:pt x="510" y="2623"/>
                  </a:lnTo>
                  <a:lnTo>
                    <a:pt x="521" y="2618"/>
                  </a:lnTo>
                  <a:lnTo>
                    <a:pt x="531" y="2616"/>
                  </a:lnTo>
                  <a:lnTo>
                    <a:pt x="542" y="2613"/>
                  </a:lnTo>
                  <a:lnTo>
                    <a:pt x="554" y="2612"/>
                  </a:lnTo>
                  <a:lnTo>
                    <a:pt x="568" y="2613"/>
                  </a:lnTo>
                  <a:lnTo>
                    <a:pt x="581" y="2616"/>
                  </a:lnTo>
                  <a:lnTo>
                    <a:pt x="593" y="2618"/>
                  </a:lnTo>
                  <a:lnTo>
                    <a:pt x="607" y="2619"/>
                  </a:lnTo>
                  <a:lnTo>
                    <a:pt x="616" y="2618"/>
                  </a:lnTo>
                  <a:lnTo>
                    <a:pt x="625" y="2617"/>
                  </a:lnTo>
                  <a:lnTo>
                    <a:pt x="631" y="2614"/>
                  </a:lnTo>
                  <a:lnTo>
                    <a:pt x="638" y="2611"/>
                  </a:lnTo>
                  <a:lnTo>
                    <a:pt x="646" y="2608"/>
                  </a:lnTo>
                  <a:lnTo>
                    <a:pt x="652" y="2606"/>
                  </a:lnTo>
                  <a:lnTo>
                    <a:pt x="661" y="2604"/>
                  </a:lnTo>
                  <a:lnTo>
                    <a:pt x="670" y="2603"/>
                  </a:lnTo>
                  <a:lnTo>
                    <a:pt x="676" y="2603"/>
                  </a:lnTo>
                  <a:lnTo>
                    <a:pt x="681" y="2604"/>
                  </a:lnTo>
                  <a:lnTo>
                    <a:pt x="687" y="2607"/>
                  </a:lnTo>
                  <a:lnTo>
                    <a:pt x="691" y="2609"/>
                  </a:lnTo>
                  <a:lnTo>
                    <a:pt x="701" y="2616"/>
                  </a:lnTo>
                  <a:lnTo>
                    <a:pt x="710" y="2624"/>
                  </a:lnTo>
                  <a:lnTo>
                    <a:pt x="719" y="2635"/>
                  </a:lnTo>
                  <a:lnTo>
                    <a:pt x="726" y="2645"/>
                  </a:lnTo>
                  <a:lnTo>
                    <a:pt x="730" y="2650"/>
                  </a:lnTo>
                  <a:lnTo>
                    <a:pt x="735" y="2652"/>
                  </a:lnTo>
                  <a:lnTo>
                    <a:pt x="740" y="2655"/>
                  </a:lnTo>
                  <a:lnTo>
                    <a:pt x="746" y="2656"/>
                  </a:lnTo>
                  <a:lnTo>
                    <a:pt x="753" y="2656"/>
                  </a:lnTo>
                  <a:lnTo>
                    <a:pt x="758" y="2653"/>
                  </a:lnTo>
                  <a:lnTo>
                    <a:pt x="763" y="2651"/>
                  </a:lnTo>
                  <a:lnTo>
                    <a:pt x="768" y="2647"/>
                  </a:lnTo>
                  <a:lnTo>
                    <a:pt x="775" y="2638"/>
                  </a:lnTo>
                  <a:lnTo>
                    <a:pt x="784" y="2630"/>
                  </a:lnTo>
                  <a:lnTo>
                    <a:pt x="800" y="2618"/>
                  </a:lnTo>
                  <a:lnTo>
                    <a:pt x="818" y="2608"/>
                  </a:lnTo>
                  <a:lnTo>
                    <a:pt x="836" y="2598"/>
                  </a:lnTo>
                  <a:lnTo>
                    <a:pt x="853" y="2587"/>
                  </a:lnTo>
                  <a:lnTo>
                    <a:pt x="859" y="2581"/>
                  </a:lnTo>
                  <a:lnTo>
                    <a:pt x="864" y="2574"/>
                  </a:lnTo>
                  <a:lnTo>
                    <a:pt x="868" y="2566"/>
                  </a:lnTo>
                  <a:lnTo>
                    <a:pt x="871" y="2555"/>
                  </a:lnTo>
                  <a:lnTo>
                    <a:pt x="874" y="2513"/>
                  </a:lnTo>
                  <a:lnTo>
                    <a:pt x="879" y="2475"/>
                  </a:lnTo>
                  <a:lnTo>
                    <a:pt x="882" y="2438"/>
                  </a:lnTo>
                  <a:lnTo>
                    <a:pt x="883" y="2396"/>
                  </a:lnTo>
                  <a:lnTo>
                    <a:pt x="883" y="2384"/>
                  </a:lnTo>
                  <a:lnTo>
                    <a:pt x="883" y="2374"/>
                  </a:lnTo>
                  <a:lnTo>
                    <a:pt x="881" y="2362"/>
                  </a:lnTo>
                  <a:lnTo>
                    <a:pt x="876" y="2352"/>
                  </a:lnTo>
                  <a:lnTo>
                    <a:pt x="868" y="2342"/>
                  </a:lnTo>
                  <a:lnTo>
                    <a:pt x="862" y="2331"/>
                  </a:lnTo>
                  <a:lnTo>
                    <a:pt x="857" y="2317"/>
                  </a:lnTo>
                  <a:lnTo>
                    <a:pt x="851" y="2305"/>
                  </a:lnTo>
                  <a:lnTo>
                    <a:pt x="844" y="2296"/>
                  </a:lnTo>
                  <a:lnTo>
                    <a:pt x="838" y="2288"/>
                  </a:lnTo>
                  <a:lnTo>
                    <a:pt x="831" y="2282"/>
                  </a:lnTo>
                  <a:lnTo>
                    <a:pt x="824" y="2276"/>
                  </a:lnTo>
                  <a:lnTo>
                    <a:pt x="810" y="2263"/>
                  </a:lnTo>
                  <a:lnTo>
                    <a:pt x="797" y="2248"/>
                  </a:lnTo>
                  <a:lnTo>
                    <a:pt x="790" y="2242"/>
                  </a:lnTo>
                  <a:lnTo>
                    <a:pt x="785" y="2236"/>
                  </a:lnTo>
                  <a:lnTo>
                    <a:pt x="783" y="2233"/>
                  </a:lnTo>
                  <a:lnTo>
                    <a:pt x="782" y="2231"/>
                  </a:lnTo>
                  <a:lnTo>
                    <a:pt x="780" y="2227"/>
                  </a:lnTo>
                  <a:lnTo>
                    <a:pt x="779" y="2223"/>
                  </a:lnTo>
                  <a:lnTo>
                    <a:pt x="779" y="2197"/>
                  </a:lnTo>
                  <a:lnTo>
                    <a:pt x="777" y="2185"/>
                  </a:lnTo>
                  <a:lnTo>
                    <a:pt x="763" y="2165"/>
                  </a:lnTo>
                  <a:lnTo>
                    <a:pt x="753" y="2149"/>
                  </a:lnTo>
                  <a:lnTo>
                    <a:pt x="741" y="2131"/>
                  </a:lnTo>
                  <a:lnTo>
                    <a:pt x="729" y="2111"/>
                  </a:lnTo>
                  <a:lnTo>
                    <a:pt x="720" y="2100"/>
                  </a:lnTo>
                  <a:lnTo>
                    <a:pt x="711" y="2090"/>
                  </a:lnTo>
                  <a:lnTo>
                    <a:pt x="706" y="2084"/>
                  </a:lnTo>
                  <a:lnTo>
                    <a:pt x="704" y="2079"/>
                  </a:lnTo>
                  <a:lnTo>
                    <a:pt x="700" y="2072"/>
                  </a:lnTo>
                  <a:lnTo>
                    <a:pt x="697" y="2065"/>
                  </a:lnTo>
                  <a:lnTo>
                    <a:pt x="692" y="2041"/>
                  </a:lnTo>
                  <a:lnTo>
                    <a:pt x="690" y="2021"/>
                  </a:lnTo>
                  <a:lnTo>
                    <a:pt x="689" y="2010"/>
                  </a:lnTo>
                  <a:lnTo>
                    <a:pt x="686" y="2000"/>
                  </a:lnTo>
                  <a:lnTo>
                    <a:pt x="684" y="1988"/>
                  </a:lnTo>
                  <a:lnTo>
                    <a:pt x="679" y="1977"/>
                  </a:lnTo>
                  <a:lnTo>
                    <a:pt x="666" y="1947"/>
                  </a:lnTo>
                  <a:lnTo>
                    <a:pt x="657" y="1921"/>
                  </a:lnTo>
                  <a:lnTo>
                    <a:pt x="654" y="1907"/>
                  </a:lnTo>
                  <a:lnTo>
                    <a:pt x="652" y="1893"/>
                  </a:lnTo>
                  <a:lnTo>
                    <a:pt x="650" y="1878"/>
                  </a:lnTo>
                  <a:lnTo>
                    <a:pt x="650" y="1862"/>
                  </a:lnTo>
                  <a:lnTo>
                    <a:pt x="652" y="1848"/>
                  </a:lnTo>
                  <a:lnTo>
                    <a:pt x="654" y="1833"/>
                  </a:lnTo>
                  <a:lnTo>
                    <a:pt x="654" y="1775"/>
                  </a:lnTo>
                  <a:lnTo>
                    <a:pt x="655" y="1760"/>
                  </a:lnTo>
                  <a:lnTo>
                    <a:pt x="656" y="1746"/>
                  </a:lnTo>
                  <a:lnTo>
                    <a:pt x="659" y="1734"/>
                  </a:lnTo>
                  <a:lnTo>
                    <a:pt x="659" y="1719"/>
                  </a:lnTo>
                  <a:lnTo>
                    <a:pt x="659" y="1688"/>
                  </a:lnTo>
                  <a:lnTo>
                    <a:pt x="656" y="1662"/>
                  </a:lnTo>
                  <a:lnTo>
                    <a:pt x="652" y="1636"/>
                  </a:lnTo>
                  <a:lnTo>
                    <a:pt x="649" y="1606"/>
                  </a:lnTo>
                  <a:lnTo>
                    <a:pt x="645" y="1594"/>
                  </a:lnTo>
                  <a:lnTo>
                    <a:pt x="642" y="1583"/>
                  </a:lnTo>
                  <a:lnTo>
                    <a:pt x="642" y="1553"/>
                  </a:lnTo>
                  <a:lnTo>
                    <a:pt x="642" y="1538"/>
                  </a:lnTo>
                  <a:lnTo>
                    <a:pt x="645" y="1525"/>
                  </a:lnTo>
                  <a:lnTo>
                    <a:pt x="646" y="1513"/>
                  </a:lnTo>
                  <a:lnTo>
                    <a:pt x="647" y="1498"/>
                  </a:lnTo>
                  <a:lnTo>
                    <a:pt x="646" y="1485"/>
                  </a:lnTo>
                  <a:lnTo>
                    <a:pt x="645" y="1474"/>
                  </a:lnTo>
                  <a:lnTo>
                    <a:pt x="641" y="1464"/>
                  </a:lnTo>
                  <a:lnTo>
                    <a:pt x="637" y="1454"/>
                  </a:lnTo>
                  <a:lnTo>
                    <a:pt x="630" y="1432"/>
                  </a:lnTo>
                  <a:lnTo>
                    <a:pt x="623" y="1410"/>
                  </a:lnTo>
                  <a:lnTo>
                    <a:pt x="622" y="1400"/>
                  </a:lnTo>
                  <a:lnTo>
                    <a:pt x="621" y="1390"/>
                  </a:lnTo>
                  <a:lnTo>
                    <a:pt x="620" y="1381"/>
                  </a:lnTo>
                  <a:lnTo>
                    <a:pt x="618" y="1371"/>
                  </a:lnTo>
                  <a:lnTo>
                    <a:pt x="612" y="1352"/>
                  </a:lnTo>
                  <a:lnTo>
                    <a:pt x="606" y="1336"/>
                  </a:lnTo>
                  <a:lnTo>
                    <a:pt x="600" y="1320"/>
                  </a:lnTo>
                  <a:lnTo>
                    <a:pt x="593" y="1301"/>
                  </a:lnTo>
                  <a:lnTo>
                    <a:pt x="590" y="1293"/>
                  </a:lnTo>
                  <a:lnTo>
                    <a:pt x="586" y="1284"/>
                  </a:lnTo>
                  <a:lnTo>
                    <a:pt x="581" y="1277"/>
                  </a:lnTo>
                  <a:lnTo>
                    <a:pt x="577" y="1271"/>
                  </a:lnTo>
                  <a:lnTo>
                    <a:pt x="571" y="1266"/>
                  </a:lnTo>
                  <a:lnTo>
                    <a:pt x="564" y="1261"/>
                  </a:lnTo>
                  <a:lnTo>
                    <a:pt x="557" y="1258"/>
                  </a:lnTo>
                  <a:lnTo>
                    <a:pt x="548" y="1258"/>
                  </a:lnTo>
                  <a:lnTo>
                    <a:pt x="538" y="1256"/>
                  </a:lnTo>
                  <a:lnTo>
                    <a:pt x="531" y="1251"/>
                  </a:lnTo>
                  <a:lnTo>
                    <a:pt x="524" y="1246"/>
                  </a:lnTo>
                  <a:lnTo>
                    <a:pt x="518" y="1238"/>
                  </a:lnTo>
                  <a:lnTo>
                    <a:pt x="513" y="1230"/>
                  </a:lnTo>
                  <a:lnTo>
                    <a:pt x="508" y="1223"/>
                  </a:lnTo>
                  <a:lnTo>
                    <a:pt x="502" y="1215"/>
                  </a:lnTo>
                  <a:lnTo>
                    <a:pt x="494" y="1209"/>
                  </a:lnTo>
                  <a:lnTo>
                    <a:pt x="478" y="1198"/>
                  </a:lnTo>
                  <a:lnTo>
                    <a:pt x="463" y="1189"/>
                  </a:lnTo>
                  <a:lnTo>
                    <a:pt x="457" y="1184"/>
                  </a:lnTo>
                  <a:lnTo>
                    <a:pt x="450" y="1178"/>
                  </a:lnTo>
                  <a:lnTo>
                    <a:pt x="446" y="1171"/>
                  </a:lnTo>
                  <a:lnTo>
                    <a:pt x="444" y="1163"/>
                  </a:lnTo>
                  <a:lnTo>
                    <a:pt x="441" y="1148"/>
                  </a:lnTo>
                  <a:lnTo>
                    <a:pt x="438" y="1134"/>
                  </a:lnTo>
                  <a:lnTo>
                    <a:pt x="436" y="1128"/>
                  </a:lnTo>
                  <a:lnTo>
                    <a:pt x="434" y="1120"/>
                  </a:lnTo>
                  <a:lnTo>
                    <a:pt x="430" y="1115"/>
                  </a:lnTo>
                  <a:lnTo>
                    <a:pt x="425" y="1109"/>
                  </a:lnTo>
                  <a:lnTo>
                    <a:pt x="409" y="1090"/>
                  </a:lnTo>
                  <a:lnTo>
                    <a:pt x="394" y="1074"/>
                  </a:lnTo>
                  <a:lnTo>
                    <a:pt x="389" y="1065"/>
                  </a:lnTo>
                  <a:lnTo>
                    <a:pt x="382" y="1055"/>
                  </a:lnTo>
                  <a:lnTo>
                    <a:pt x="377" y="1045"/>
                  </a:lnTo>
                  <a:lnTo>
                    <a:pt x="374" y="1032"/>
                  </a:lnTo>
                  <a:lnTo>
                    <a:pt x="367" y="1013"/>
                  </a:lnTo>
                  <a:lnTo>
                    <a:pt x="360" y="997"/>
                  </a:lnTo>
                  <a:lnTo>
                    <a:pt x="350" y="982"/>
                  </a:lnTo>
                  <a:lnTo>
                    <a:pt x="337" y="966"/>
                  </a:lnTo>
                  <a:lnTo>
                    <a:pt x="332" y="957"/>
                  </a:lnTo>
                  <a:lnTo>
                    <a:pt x="330" y="948"/>
                  </a:lnTo>
                  <a:lnTo>
                    <a:pt x="329" y="939"/>
                  </a:lnTo>
                  <a:lnTo>
                    <a:pt x="327" y="931"/>
                  </a:lnTo>
                  <a:lnTo>
                    <a:pt x="327" y="922"/>
                  </a:lnTo>
                  <a:lnTo>
                    <a:pt x="326" y="913"/>
                  </a:lnTo>
                  <a:lnTo>
                    <a:pt x="323" y="905"/>
                  </a:lnTo>
                  <a:lnTo>
                    <a:pt x="318" y="897"/>
                  </a:lnTo>
                  <a:lnTo>
                    <a:pt x="307" y="882"/>
                  </a:lnTo>
                  <a:lnTo>
                    <a:pt x="297" y="868"/>
                  </a:lnTo>
                  <a:lnTo>
                    <a:pt x="290" y="854"/>
                  </a:lnTo>
                  <a:lnTo>
                    <a:pt x="282" y="840"/>
                  </a:lnTo>
                  <a:lnTo>
                    <a:pt x="277" y="826"/>
                  </a:lnTo>
                  <a:lnTo>
                    <a:pt x="273" y="811"/>
                  </a:lnTo>
                  <a:lnTo>
                    <a:pt x="272" y="794"/>
                  </a:lnTo>
                  <a:lnTo>
                    <a:pt x="271" y="776"/>
                  </a:lnTo>
                  <a:lnTo>
                    <a:pt x="271" y="752"/>
                  </a:lnTo>
                  <a:lnTo>
                    <a:pt x="271" y="731"/>
                  </a:lnTo>
                  <a:lnTo>
                    <a:pt x="271" y="711"/>
                  </a:lnTo>
                  <a:lnTo>
                    <a:pt x="271" y="686"/>
                  </a:lnTo>
                  <a:lnTo>
                    <a:pt x="268" y="671"/>
                  </a:lnTo>
                  <a:lnTo>
                    <a:pt x="262" y="655"/>
                  </a:lnTo>
                  <a:lnTo>
                    <a:pt x="254" y="642"/>
                  </a:lnTo>
                  <a:lnTo>
                    <a:pt x="247" y="629"/>
                  </a:lnTo>
                  <a:lnTo>
                    <a:pt x="243" y="623"/>
                  </a:lnTo>
                  <a:lnTo>
                    <a:pt x="241" y="617"/>
                  </a:lnTo>
                  <a:lnTo>
                    <a:pt x="239" y="611"/>
                  </a:lnTo>
                  <a:lnTo>
                    <a:pt x="238" y="603"/>
                  </a:lnTo>
                  <a:lnTo>
                    <a:pt x="239" y="592"/>
                  </a:lnTo>
                  <a:lnTo>
                    <a:pt x="241" y="583"/>
                  </a:lnTo>
                  <a:lnTo>
                    <a:pt x="243" y="574"/>
                  </a:lnTo>
                  <a:lnTo>
                    <a:pt x="247" y="567"/>
                  </a:lnTo>
                  <a:lnTo>
                    <a:pt x="249" y="558"/>
                  </a:lnTo>
                  <a:lnTo>
                    <a:pt x="252" y="550"/>
                  </a:lnTo>
                  <a:lnTo>
                    <a:pt x="253" y="540"/>
                  </a:lnTo>
                  <a:lnTo>
                    <a:pt x="254" y="530"/>
                  </a:lnTo>
                  <a:lnTo>
                    <a:pt x="253" y="527"/>
                  </a:lnTo>
                  <a:lnTo>
                    <a:pt x="252" y="523"/>
                  </a:lnTo>
                  <a:lnTo>
                    <a:pt x="252" y="476"/>
                  </a:lnTo>
                  <a:lnTo>
                    <a:pt x="252" y="465"/>
                  </a:lnTo>
                  <a:lnTo>
                    <a:pt x="249" y="456"/>
                  </a:lnTo>
                  <a:lnTo>
                    <a:pt x="248" y="451"/>
                  </a:lnTo>
                  <a:lnTo>
                    <a:pt x="247" y="448"/>
                  </a:lnTo>
                  <a:lnTo>
                    <a:pt x="243" y="442"/>
                  </a:lnTo>
                  <a:lnTo>
                    <a:pt x="239" y="439"/>
                  </a:lnTo>
                  <a:lnTo>
                    <a:pt x="231" y="434"/>
                  </a:lnTo>
                  <a:lnTo>
                    <a:pt x="221" y="430"/>
                  </a:lnTo>
                  <a:lnTo>
                    <a:pt x="216" y="427"/>
                  </a:lnTo>
                  <a:lnTo>
                    <a:pt x="212" y="425"/>
                  </a:lnTo>
                  <a:lnTo>
                    <a:pt x="208" y="421"/>
                  </a:lnTo>
                  <a:lnTo>
                    <a:pt x="206" y="417"/>
                  </a:lnTo>
                  <a:lnTo>
                    <a:pt x="206" y="417"/>
                  </a:lnTo>
                  <a:close/>
                </a:path>
              </a:pathLst>
            </a:custGeom>
            <a:solidFill>
              <a:schemeClr val="bg2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30" name="Freeform 63"/>
            <p:cNvSpPr>
              <a:spLocks noEditPoints="1"/>
            </p:cNvSpPr>
            <p:nvPr/>
          </p:nvSpPr>
          <p:spPr bwMode="auto">
            <a:xfrm>
              <a:off x="3769740" y="4204090"/>
              <a:ext cx="1392160" cy="1001881"/>
            </a:xfrm>
            <a:custGeom>
              <a:avLst/>
              <a:gdLst>
                <a:gd name="T0" fmla="*/ 729 w 5636"/>
                <a:gd name="T1" fmla="*/ 1444 h 4055"/>
                <a:gd name="T2" fmla="*/ 830 w 5636"/>
                <a:gd name="T3" fmla="*/ 1516 h 4055"/>
                <a:gd name="T4" fmla="*/ 828 w 5636"/>
                <a:gd name="T5" fmla="*/ 1292 h 4055"/>
                <a:gd name="T6" fmla="*/ 839 w 5636"/>
                <a:gd name="T7" fmla="*/ 1365 h 4055"/>
                <a:gd name="T8" fmla="*/ 425 w 5636"/>
                <a:gd name="T9" fmla="*/ 1474 h 4055"/>
                <a:gd name="T10" fmla="*/ 5 w 5636"/>
                <a:gd name="T11" fmla="*/ 3476 h 4055"/>
                <a:gd name="T12" fmla="*/ 214 w 5636"/>
                <a:gd name="T13" fmla="*/ 3621 h 4055"/>
                <a:gd name="T14" fmla="*/ 66 w 5636"/>
                <a:gd name="T15" fmla="*/ 3438 h 4055"/>
                <a:gd name="T16" fmla="*/ 3777 w 5636"/>
                <a:gd name="T17" fmla="*/ 499 h 4055"/>
                <a:gd name="T18" fmla="*/ 4111 w 5636"/>
                <a:gd name="T19" fmla="*/ 432 h 4055"/>
                <a:gd name="T20" fmla="*/ 4689 w 5636"/>
                <a:gd name="T21" fmla="*/ 808 h 4055"/>
                <a:gd name="T22" fmla="*/ 4598 w 5636"/>
                <a:gd name="T23" fmla="*/ 602 h 4055"/>
                <a:gd name="T24" fmla="*/ 4676 w 5636"/>
                <a:gd name="T25" fmla="*/ 512 h 4055"/>
                <a:gd name="T26" fmla="*/ 4470 w 5636"/>
                <a:gd name="T27" fmla="*/ 438 h 4055"/>
                <a:gd name="T28" fmla="*/ 4840 w 5636"/>
                <a:gd name="T29" fmla="*/ 276 h 4055"/>
                <a:gd name="T30" fmla="*/ 5026 w 5636"/>
                <a:gd name="T31" fmla="*/ 25 h 4055"/>
                <a:gd name="T32" fmla="*/ 4794 w 5636"/>
                <a:gd name="T33" fmla="*/ 3782 h 4055"/>
                <a:gd name="T34" fmla="*/ 4753 w 5636"/>
                <a:gd name="T35" fmla="*/ 4028 h 4055"/>
                <a:gd name="T36" fmla="*/ 4582 w 5636"/>
                <a:gd name="T37" fmla="*/ 3941 h 4055"/>
                <a:gd name="T38" fmla="*/ 4272 w 5636"/>
                <a:gd name="T39" fmla="*/ 3911 h 4055"/>
                <a:gd name="T40" fmla="*/ 3967 w 5636"/>
                <a:gd name="T41" fmla="*/ 3809 h 4055"/>
                <a:gd name="T42" fmla="*/ 3835 w 5636"/>
                <a:gd name="T43" fmla="*/ 3696 h 4055"/>
                <a:gd name="T44" fmla="*/ 3387 w 5636"/>
                <a:gd name="T45" fmla="*/ 3191 h 4055"/>
                <a:gd name="T46" fmla="*/ 3140 w 5636"/>
                <a:gd name="T47" fmla="*/ 3157 h 4055"/>
                <a:gd name="T48" fmla="*/ 2845 w 5636"/>
                <a:gd name="T49" fmla="*/ 3061 h 4055"/>
                <a:gd name="T50" fmla="*/ 2542 w 5636"/>
                <a:gd name="T51" fmla="*/ 2849 h 4055"/>
                <a:gd name="T52" fmla="*/ 2223 w 5636"/>
                <a:gd name="T53" fmla="*/ 2664 h 4055"/>
                <a:gd name="T54" fmla="*/ 2040 w 5636"/>
                <a:gd name="T55" fmla="*/ 2462 h 4055"/>
                <a:gd name="T56" fmla="*/ 1715 w 5636"/>
                <a:gd name="T57" fmla="*/ 2326 h 4055"/>
                <a:gd name="T58" fmla="*/ 1572 w 5636"/>
                <a:gd name="T59" fmla="*/ 2177 h 4055"/>
                <a:gd name="T60" fmla="*/ 1198 w 5636"/>
                <a:gd name="T61" fmla="*/ 2191 h 4055"/>
                <a:gd name="T62" fmla="*/ 938 w 5636"/>
                <a:gd name="T63" fmla="*/ 1853 h 4055"/>
                <a:gd name="T64" fmla="*/ 968 w 5636"/>
                <a:gd name="T65" fmla="*/ 1527 h 4055"/>
                <a:gd name="T66" fmla="*/ 1037 w 5636"/>
                <a:gd name="T67" fmla="*/ 1301 h 4055"/>
                <a:gd name="T68" fmla="*/ 1285 w 5636"/>
                <a:gd name="T69" fmla="*/ 1138 h 4055"/>
                <a:gd name="T70" fmla="*/ 1406 w 5636"/>
                <a:gd name="T71" fmla="*/ 1038 h 4055"/>
                <a:gd name="T72" fmla="*/ 1552 w 5636"/>
                <a:gd name="T73" fmla="*/ 1273 h 4055"/>
                <a:gd name="T74" fmla="*/ 1769 w 5636"/>
                <a:gd name="T75" fmla="*/ 1237 h 4055"/>
                <a:gd name="T76" fmla="*/ 1885 w 5636"/>
                <a:gd name="T77" fmla="*/ 1026 h 4055"/>
                <a:gd name="T78" fmla="*/ 2129 w 5636"/>
                <a:gd name="T79" fmla="*/ 1021 h 4055"/>
                <a:gd name="T80" fmla="*/ 2300 w 5636"/>
                <a:gd name="T81" fmla="*/ 1114 h 4055"/>
                <a:gd name="T82" fmla="*/ 2398 w 5636"/>
                <a:gd name="T83" fmla="*/ 1223 h 4055"/>
                <a:gd name="T84" fmla="*/ 2559 w 5636"/>
                <a:gd name="T85" fmla="*/ 1294 h 4055"/>
                <a:gd name="T86" fmla="*/ 2909 w 5636"/>
                <a:gd name="T87" fmla="*/ 1486 h 4055"/>
                <a:gd name="T88" fmla="*/ 3328 w 5636"/>
                <a:gd name="T89" fmla="*/ 1399 h 4055"/>
                <a:gd name="T90" fmla="*/ 3692 w 5636"/>
                <a:gd name="T91" fmla="*/ 1394 h 4055"/>
                <a:gd name="T92" fmla="*/ 4077 w 5636"/>
                <a:gd name="T93" fmla="*/ 1339 h 4055"/>
                <a:gd name="T94" fmla="*/ 4480 w 5636"/>
                <a:gd name="T95" fmla="*/ 1176 h 4055"/>
                <a:gd name="T96" fmla="*/ 4753 w 5636"/>
                <a:gd name="T97" fmla="*/ 1240 h 4055"/>
                <a:gd name="T98" fmla="*/ 4973 w 5636"/>
                <a:gd name="T99" fmla="*/ 1095 h 4055"/>
                <a:gd name="T100" fmla="*/ 5173 w 5636"/>
                <a:gd name="T101" fmla="*/ 1114 h 4055"/>
                <a:gd name="T102" fmla="*/ 5586 w 5636"/>
                <a:gd name="T103" fmla="*/ 1002 h 4055"/>
                <a:gd name="T104" fmla="*/ 5518 w 5636"/>
                <a:gd name="T105" fmla="*/ 1238 h 4055"/>
                <a:gd name="T106" fmla="*/ 5130 w 5636"/>
                <a:gd name="T107" fmla="*/ 1803 h 4055"/>
                <a:gd name="T108" fmla="*/ 4979 w 5636"/>
                <a:gd name="T109" fmla="*/ 2095 h 4055"/>
                <a:gd name="T110" fmla="*/ 4782 w 5636"/>
                <a:gd name="T111" fmla="*/ 2548 h 4055"/>
                <a:gd name="T112" fmla="*/ 4974 w 5636"/>
                <a:gd name="T113" fmla="*/ 2851 h 4055"/>
                <a:gd name="T114" fmla="*/ 4917 w 5636"/>
                <a:gd name="T115" fmla="*/ 3021 h 4055"/>
                <a:gd name="T116" fmla="*/ 5043 w 5636"/>
                <a:gd name="T117" fmla="*/ 3208 h 4055"/>
                <a:gd name="T118" fmla="*/ 5071 w 5636"/>
                <a:gd name="T119" fmla="*/ 3346 h 4055"/>
                <a:gd name="T120" fmla="*/ 4991 w 5636"/>
                <a:gd name="T121" fmla="*/ 3471 h 4055"/>
                <a:gd name="T122" fmla="*/ 4815 w 5636"/>
                <a:gd name="T123" fmla="*/ 3706 h 4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636" h="4055">
                  <a:moveTo>
                    <a:pt x="1991" y="119"/>
                  </a:moveTo>
                  <a:lnTo>
                    <a:pt x="1979" y="119"/>
                  </a:lnTo>
                  <a:lnTo>
                    <a:pt x="1967" y="122"/>
                  </a:lnTo>
                  <a:lnTo>
                    <a:pt x="1962" y="123"/>
                  </a:lnTo>
                  <a:lnTo>
                    <a:pt x="1959" y="127"/>
                  </a:lnTo>
                  <a:lnTo>
                    <a:pt x="1956" y="130"/>
                  </a:lnTo>
                  <a:lnTo>
                    <a:pt x="1955" y="135"/>
                  </a:lnTo>
                  <a:lnTo>
                    <a:pt x="1956" y="138"/>
                  </a:lnTo>
                  <a:lnTo>
                    <a:pt x="1957" y="140"/>
                  </a:lnTo>
                  <a:lnTo>
                    <a:pt x="1961" y="140"/>
                  </a:lnTo>
                  <a:lnTo>
                    <a:pt x="1965" y="140"/>
                  </a:lnTo>
                  <a:lnTo>
                    <a:pt x="1974" y="139"/>
                  </a:lnTo>
                  <a:lnTo>
                    <a:pt x="1981" y="139"/>
                  </a:lnTo>
                  <a:lnTo>
                    <a:pt x="1994" y="144"/>
                  </a:lnTo>
                  <a:lnTo>
                    <a:pt x="2005" y="149"/>
                  </a:lnTo>
                  <a:lnTo>
                    <a:pt x="2009" y="149"/>
                  </a:lnTo>
                  <a:lnTo>
                    <a:pt x="2011" y="148"/>
                  </a:lnTo>
                  <a:lnTo>
                    <a:pt x="2014" y="145"/>
                  </a:lnTo>
                  <a:lnTo>
                    <a:pt x="2015" y="143"/>
                  </a:lnTo>
                  <a:lnTo>
                    <a:pt x="2019" y="138"/>
                  </a:lnTo>
                  <a:lnTo>
                    <a:pt x="2021" y="132"/>
                  </a:lnTo>
                  <a:lnTo>
                    <a:pt x="2014" y="128"/>
                  </a:lnTo>
                  <a:lnTo>
                    <a:pt x="2006" y="124"/>
                  </a:lnTo>
                  <a:lnTo>
                    <a:pt x="1999" y="120"/>
                  </a:lnTo>
                  <a:lnTo>
                    <a:pt x="1991" y="119"/>
                  </a:lnTo>
                  <a:close/>
                  <a:moveTo>
                    <a:pt x="743" y="1429"/>
                  </a:moveTo>
                  <a:lnTo>
                    <a:pt x="739" y="1430"/>
                  </a:lnTo>
                  <a:lnTo>
                    <a:pt x="736" y="1432"/>
                  </a:lnTo>
                  <a:lnTo>
                    <a:pt x="734" y="1434"/>
                  </a:lnTo>
                  <a:lnTo>
                    <a:pt x="732" y="1437"/>
                  </a:lnTo>
                  <a:lnTo>
                    <a:pt x="729" y="1444"/>
                  </a:lnTo>
                  <a:lnTo>
                    <a:pt x="725" y="1450"/>
                  </a:lnTo>
                  <a:lnTo>
                    <a:pt x="715" y="1457"/>
                  </a:lnTo>
                  <a:lnTo>
                    <a:pt x="705" y="1460"/>
                  </a:lnTo>
                  <a:lnTo>
                    <a:pt x="701" y="1463"/>
                  </a:lnTo>
                  <a:lnTo>
                    <a:pt x="697" y="1467"/>
                  </a:lnTo>
                  <a:lnTo>
                    <a:pt x="695" y="1470"/>
                  </a:lnTo>
                  <a:lnTo>
                    <a:pt x="694" y="1474"/>
                  </a:lnTo>
                  <a:lnTo>
                    <a:pt x="695" y="1482"/>
                  </a:lnTo>
                  <a:lnTo>
                    <a:pt x="696" y="1488"/>
                  </a:lnTo>
                  <a:lnTo>
                    <a:pt x="699" y="1493"/>
                  </a:lnTo>
                  <a:lnTo>
                    <a:pt x="701" y="1499"/>
                  </a:lnTo>
                  <a:lnTo>
                    <a:pt x="704" y="1504"/>
                  </a:lnTo>
                  <a:lnTo>
                    <a:pt x="706" y="1511"/>
                  </a:lnTo>
                  <a:lnTo>
                    <a:pt x="707" y="1516"/>
                  </a:lnTo>
                  <a:lnTo>
                    <a:pt x="709" y="1523"/>
                  </a:lnTo>
                  <a:lnTo>
                    <a:pt x="719" y="1523"/>
                  </a:lnTo>
                  <a:lnTo>
                    <a:pt x="734" y="1517"/>
                  </a:lnTo>
                  <a:lnTo>
                    <a:pt x="750" y="1509"/>
                  </a:lnTo>
                  <a:lnTo>
                    <a:pt x="755" y="1511"/>
                  </a:lnTo>
                  <a:lnTo>
                    <a:pt x="759" y="1514"/>
                  </a:lnTo>
                  <a:lnTo>
                    <a:pt x="764" y="1517"/>
                  </a:lnTo>
                  <a:lnTo>
                    <a:pt x="768" y="1521"/>
                  </a:lnTo>
                  <a:lnTo>
                    <a:pt x="778" y="1524"/>
                  </a:lnTo>
                  <a:lnTo>
                    <a:pt x="786" y="1527"/>
                  </a:lnTo>
                  <a:lnTo>
                    <a:pt x="796" y="1528"/>
                  </a:lnTo>
                  <a:lnTo>
                    <a:pt x="807" y="1528"/>
                  </a:lnTo>
                  <a:lnTo>
                    <a:pt x="813" y="1528"/>
                  </a:lnTo>
                  <a:lnTo>
                    <a:pt x="818" y="1526"/>
                  </a:lnTo>
                  <a:lnTo>
                    <a:pt x="823" y="1523"/>
                  </a:lnTo>
                  <a:lnTo>
                    <a:pt x="827" y="1519"/>
                  </a:lnTo>
                  <a:lnTo>
                    <a:pt x="830" y="1516"/>
                  </a:lnTo>
                  <a:lnTo>
                    <a:pt x="833" y="1511"/>
                  </a:lnTo>
                  <a:lnTo>
                    <a:pt x="835" y="1506"/>
                  </a:lnTo>
                  <a:lnTo>
                    <a:pt x="835" y="1499"/>
                  </a:lnTo>
                  <a:lnTo>
                    <a:pt x="834" y="1496"/>
                  </a:lnTo>
                  <a:lnTo>
                    <a:pt x="832" y="1493"/>
                  </a:lnTo>
                  <a:lnTo>
                    <a:pt x="829" y="1492"/>
                  </a:lnTo>
                  <a:lnTo>
                    <a:pt x="827" y="1489"/>
                  </a:lnTo>
                  <a:lnTo>
                    <a:pt x="820" y="1483"/>
                  </a:lnTo>
                  <a:lnTo>
                    <a:pt x="815" y="1478"/>
                  </a:lnTo>
                  <a:lnTo>
                    <a:pt x="809" y="1474"/>
                  </a:lnTo>
                  <a:lnTo>
                    <a:pt x="802" y="1473"/>
                  </a:lnTo>
                  <a:lnTo>
                    <a:pt x="790" y="1482"/>
                  </a:lnTo>
                  <a:lnTo>
                    <a:pt x="779" y="1492"/>
                  </a:lnTo>
                  <a:lnTo>
                    <a:pt x="776" y="1491"/>
                  </a:lnTo>
                  <a:lnTo>
                    <a:pt x="774" y="1489"/>
                  </a:lnTo>
                  <a:lnTo>
                    <a:pt x="774" y="1487"/>
                  </a:lnTo>
                  <a:lnTo>
                    <a:pt x="773" y="1484"/>
                  </a:lnTo>
                  <a:lnTo>
                    <a:pt x="773" y="1478"/>
                  </a:lnTo>
                  <a:lnTo>
                    <a:pt x="770" y="1472"/>
                  </a:lnTo>
                  <a:lnTo>
                    <a:pt x="768" y="1469"/>
                  </a:lnTo>
                  <a:lnTo>
                    <a:pt x="764" y="1468"/>
                  </a:lnTo>
                  <a:lnTo>
                    <a:pt x="761" y="1455"/>
                  </a:lnTo>
                  <a:lnTo>
                    <a:pt x="758" y="1443"/>
                  </a:lnTo>
                  <a:lnTo>
                    <a:pt x="755" y="1437"/>
                  </a:lnTo>
                  <a:lnTo>
                    <a:pt x="753" y="1433"/>
                  </a:lnTo>
                  <a:lnTo>
                    <a:pt x="749" y="1430"/>
                  </a:lnTo>
                  <a:lnTo>
                    <a:pt x="743" y="1429"/>
                  </a:lnTo>
                  <a:close/>
                  <a:moveTo>
                    <a:pt x="834" y="1307"/>
                  </a:moveTo>
                  <a:lnTo>
                    <a:pt x="833" y="1302"/>
                  </a:lnTo>
                  <a:lnTo>
                    <a:pt x="832" y="1297"/>
                  </a:lnTo>
                  <a:lnTo>
                    <a:pt x="828" y="1292"/>
                  </a:lnTo>
                  <a:lnTo>
                    <a:pt x="825" y="1287"/>
                  </a:lnTo>
                  <a:lnTo>
                    <a:pt x="819" y="1291"/>
                  </a:lnTo>
                  <a:lnTo>
                    <a:pt x="815" y="1295"/>
                  </a:lnTo>
                  <a:lnTo>
                    <a:pt x="812" y="1299"/>
                  </a:lnTo>
                  <a:lnTo>
                    <a:pt x="808" y="1304"/>
                  </a:lnTo>
                  <a:lnTo>
                    <a:pt x="802" y="1312"/>
                  </a:lnTo>
                  <a:lnTo>
                    <a:pt x="791" y="1321"/>
                  </a:lnTo>
                  <a:lnTo>
                    <a:pt x="784" y="1325"/>
                  </a:lnTo>
                  <a:lnTo>
                    <a:pt x="776" y="1329"/>
                  </a:lnTo>
                  <a:lnTo>
                    <a:pt x="774" y="1331"/>
                  </a:lnTo>
                  <a:lnTo>
                    <a:pt x="771" y="1335"/>
                  </a:lnTo>
                  <a:lnTo>
                    <a:pt x="770" y="1337"/>
                  </a:lnTo>
                  <a:lnTo>
                    <a:pt x="769" y="1342"/>
                  </a:lnTo>
                  <a:lnTo>
                    <a:pt x="770" y="1346"/>
                  </a:lnTo>
                  <a:lnTo>
                    <a:pt x="771" y="1350"/>
                  </a:lnTo>
                  <a:lnTo>
                    <a:pt x="774" y="1353"/>
                  </a:lnTo>
                  <a:lnTo>
                    <a:pt x="776" y="1355"/>
                  </a:lnTo>
                  <a:lnTo>
                    <a:pt x="784" y="1360"/>
                  </a:lnTo>
                  <a:lnTo>
                    <a:pt x="791" y="1365"/>
                  </a:lnTo>
                  <a:lnTo>
                    <a:pt x="798" y="1373"/>
                  </a:lnTo>
                  <a:lnTo>
                    <a:pt x="804" y="1380"/>
                  </a:lnTo>
                  <a:lnTo>
                    <a:pt x="814" y="1386"/>
                  </a:lnTo>
                  <a:lnTo>
                    <a:pt x="824" y="1393"/>
                  </a:lnTo>
                  <a:lnTo>
                    <a:pt x="834" y="1398"/>
                  </a:lnTo>
                  <a:lnTo>
                    <a:pt x="845" y="1403"/>
                  </a:lnTo>
                  <a:lnTo>
                    <a:pt x="849" y="1398"/>
                  </a:lnTo>
                  <a:lnTo>
                    <a:pt x="850" y="1391"/>
                  </a:lnTo>
                  <a:lnTo>
                    <a:pt x="849" y="1383"/>
                  </a:lnTo>
                  <a:lnTo>
                    <a:pt x="847" y="1376"/>
                  </a:lnTo>
                  <a:lnTo>
                    <a:pt x="843" y="1370"/>
                  </a:lnTo>
                  <a:lnTo>
                    <a:pt x="839" y="1365"/>
                  </a:lnTo>
                  <a:lnTo>
                    <a:pt x="835" y="1359"/>
                  </a:lnTo>
                  <a:lnTo>
                    <a:pt x="832" y="1353"/>
                  </a:lnTo>
                  <a:lnTo>
                    <a:pt x="829" y="1346"/>
                  </a:lnTo>
                  <a:lnTo>
                    <a:pt x="829" y="1337"/>
                  </a:lnTo>
                  <a:lnTo>
                    <a:pt x="832" y="1322"/>
                  </a:lnTo>
                  <a:lnTo>
                    <a:pt x="834" y="1307"/>
                  </a:lnTo>
                  <a:close/>
                  <a:moveTo>
                    <a:pt x="360" y="1350"/>
                  </a:moveTo>
                  <a:lnTo>
                    <a:pt x="356" y="1350"/>
                  </a:lnTo>
                  <a:lnTo>
                    <a:pt x="351" y="1351"/>
                  </a:lnTo>
                  <a:lnTo>
                    <a:pt x="348" y="1354"/>
                  </a:lnTo>
                  <a:lnTo>
                    <a:pt x="347" y="1356"/>
                  </a:lnTo>
                  <a:lnTo>
                    <a:pt x="352" y="1370"/>
                  </a:lnTo>
                  <a:lnTo>
                    <a:pt x="360" y="1383"/>
                  </a:lnTo>
                  <a:lnTo>
                    <a:pt x="360" y="1398"/>
                  </a:lnTo>
                  <a:lnTo>
                    <a:pt x="359" y="1413"/>
                  </a:lnTo>
                  <a:lnTo>
                    <a:pt x="359" y="1424"/>
                  </a:lnTo>
                  <a:lnTo>
                    <a:pt x="361" y="1434"/>
                  </a:lnTo>
                  <a:lnTo>
                    <a:pt x="364" y="1439"/>
                  </a:lnTo>
                  <a:lnTo>
                    <a:pt x="366" y="1443"/>
                  </a:lnTo>
                  <a:lnTo>
                    <a:pt x="370" y="1447"/>
                  </a:lnTo>
                  <a:lnTo>
                    <a:pt x="374" y="1450"/>
                  </a:lnTo>
                  <a:lnTo>
                    <a:pt x="385" y="1454"/>
                  </a:lnTo>
                  <a:lnTo>
                    <a:pt x="395" y="1457"/>
                  </a:lnTo>
                  <a:lnTo>
                    <a:pt x="401" y="1462"/>
                  </a:lnTo>
                  <a:lnTo>
                    <a:pt x="406" y="1469"/>
                  </a:lnTo>
                  <a:lnTo>
                    <a:pt x="409" y="1472"/>
                  </a:lnTo>
                  <a:lnTo>
                    <a:pt x="411" y="1474"/>
                  </a:lnTo>
                  <a:lnTo>
                    <a:pt x="414" y="1477"/>
                  </a:lnTo>
                  <a:lnTo>
                    <a:pt x="417" y="1477"/>
                  </a:lnTo>
                  <a:lnTo>
                    <a:pt x="421" y="1477"/>
                  </a:lnTo>
                  <a:lnTo>
                    <a:pt x="425" y="1474"/>
                  </a:lnTo>
                  <a:lnTo>
                    <a:pt x="428" y="1472"/>
                  </a:lnTo>
                  <a:lnTo>
                    <a:pt x="429" y="1468"/>
                  </a:lnTo>
                  <a:lnTo>
                    <a:pt x="430" y="1459"/>
                  </a:lnTo>
                  <a:lnTo>
                    <a:pt x="431" y="1450"/>
                  </a:lnTo>
                  <a:lnTo>
                    <a:pt x="426" y="1435"/>
                  </a:lnTo>
                  <a:lnTo>
                    <a:pt x="421" y="1422"/>
                  </a:lnTo>
                  <a:lnTo>
                    <a:pt x="421" y="1408"/>
                  </a:lnTo>
                  <a:lnTo>
                    <a:pt x="421" y="1395"/>
                  </a:lnTo>
                  <a:lnTo>
                    <a:pt x="421" y="1390"/>
                  </a:lnTo>
                  <a:lnTo>
                    <a:pt x="421" y="1384"/>
                  </a:lnTo>
                  <a:lnTo>
                    <a:pt x="420" y="1378"/>
                  </a:lnTo>
                  <a:lnTo>
                    <a:pt x="417" y="1371"/>
                  </a:lnTo>
                  <a:lnTo>
                    <a:pt x="415" y="1366"/>
                  </a:lnTo>
                  <a:lnTo>
                    <a:pt x="411" y="1364"/>
                  </a:lnTo>
                  <a:lnTo>
                    <a:pt x="406" y="1361"/>
                  </a:lnTo>
                  <a:lnTo>
                    <a:pt x="401" y="1360"/>
                  </a:lnTo>
                  <a:lnTo>
                    <a:pt x="390" y="1360"/>
                  </a:lnTo>
                  <a:lnTo>
                    <a:pt x="379" y="1358"/>
                  </a:lnTo>
                  <a:lnTo>
                    <a:pt x="369" y="1354"/>
                  </a:lnTo>
                  <a:lnTo>
                    <a:pt x="360" y="1350"/>
                  </a:lnTo>
                  <a:close/>
                  <a:moveTo>
                    <a:pt x="37" y="3414"/>
                  </a:moveTo>
                  <a:lnTo>
                    <a:pt x="30" y="3415"/>
                  </a:lnTo>
                  <a:lnTo>
                    <a:pt x="22" y="3418"/>
                  </a:lnTo>
                  <a:lnTo>
                    <a:pt x="16" y="3422"/>
                  </a:lnTo>
                  <a:lnTo>
                    <a:pt x="11" y="3425"/>
                  </a:lnTo>
                  <a:lnTo>
                    <a:pt x="6" y="3432"/>
                  </a:lnTo>
                  <a:lnTo>
                    <a:pt x="3" y="3438"/>
                  </a:lnTo>
                  <a:lnTo>
                    <a:pt x="1" y="3445"/>
                  </a:lnTo>
                  <a:lnTo>
                    <a:pt x="0" y="3453"/>
                  </a:lnTo>
                  <a:lnTo>
                    <a:pt x="2" y="3464"/>
                  </a:lnTo>
                  <a:lnTo>
                    <a:pt x="5" y="3476"/>
                  </a:lnTo>
                  <a:lnTo>
                    <a:pt x="7" y="3496"/>
                  </a:lnTo>
                  <a:lnTo>
                    <a:pt x="10" y="3514"/>
                  </a:lnTo>
                  <a:lnTo>
                    <a:pt x="12" y="3523"/>
                  </a:lnTo>
                  <a:lnTo>
                    <a:pt x="16" y="3531"/>
                  </a:lnTo>
                  <a:lnTo>
                    <a:pt x="21" y="3540"/>
                  </a:lnTo>
                  <a:lnTo>
                    <a:pt x="26" y="3548"/>
                  </a:lnTo>
                  <a:lnTo>
                    <a:pt x="35" y="3556"/>
                  </a:lnTo>
                  <a:lnTo>
                    <a:pt x="43" y="3562"/>
                  </a:lnTo>
                  <a:lnTo>
                    <a:pt x="52" y="3567"/>
                  </a:lnTo>
                  <a:lnTo>
                    <a:pt x="62" y="3573"/>
                  </a:lnTo>
                  <a:lnTo>
                    <a:pt x="74" y="3582"/>
                  </a:lnTo>
                  <a:lnTo>
                    <a:pt x="84" y="3590"/>
                  </a:lnTo>
                  <a:lnTo>
                    <a:pt x="92" y="3597"/>
                  </a:lnTo>
                  <a:lnTo>
                    <a:pt x="101" y="3609"/>
                  </a:lnTo>
                  <a:lnTo>
                    <a:pt x="109" y="3620"/>
                  </a:lnTo>
                  <a:lnTo>
                    <a:pt x="118" y="3630"/>
                  </a:lnTo>
                  <a:lnTo>
                    <a:pt x="125" y="3639"/>
                  </a:lnTo>
                  <a:lnTo>
                    <a:pt x="134" y="3646"/>
                  </a:lnTo>
                  <a:lnTo>
                    <a:pt x="144" y="3652"/>
                  </a:lnTo>
                  <a:lnTo>
                    <a:pt x="154" y="3657"/>
                  </a:lnTo>
                  <a:lnTo>
                    <a:pt x="165" y="3661"/>
                  </a:lnTo>
                  <a:lnTo>
                    <a:pt x="178" y="3661"/>
                  </a:lnTo>
                  <a:lnTo>
                    <a:pt x="183" y="3661"/>
                  </a:lnTo>
                  <a:lnTo>
                    <a:pt x="187" y="3659"/>
                  </a:lnTo>
                  <a:lnTo>
                    <a:pt x="190" y="3656"/>
                  </a:lnTo>
                  <a:lnTo>
                    <a:pt x="193" y="3652"/>
                  </a:lnTo>
                  <a:lnTo>
                    <a:pt x="197" y="3645"/>
                  </a:lnTo>
                  <a:lnTo>
                    <a:pt x="200" y="3635"/>
                  </a:lnTo>
                  <a:lnTo>
                    <a:pt x="205" y="3629"/>
                  </a:lnTo>
                  <a:lnTo>
                    <a:pt x="212" y="3624"/>
                  </a:lnTo>
                  <a:lnTo>
                    <a:pt x="214" y="3621"/>
                  </a:lnTo>
                  <a:lnTo>
                    <a:pt x="217" y="3617"/>
                  </a:lnTo>
                  <a:lnTo>
                    <a:pt x="218" y="3614"/>
                  </a:lnTo>
                  <a:lnTo>
                    <a:pt x="219" y="3610"/>
                  </a:lnTo>
                  <a:lnTo>
                    <a:pt x="219" y="3557"/>
                  </a:lnTo>
                  <a:lnTo>
                    <a:pt x="218" y="3550"/>
                  </a:lnTo>
                  <a:lnTo>
                    <a:pt x="215" y="3545"/>
                  </a:lnTo>
                  <a:lnTo>
                    <a:pt x="210" y="3540"/>
                  </a:lnTo>
                  <a:lnTo>
                    <a:pt x="205" y="3535"/>
                  </a:lnTo>
                  <a:lnTo>
                    <a:pt x="194" y="3527"/>
                  </a:lnTo>
                  <a:lnTo>
                    <a:pt x="184" y="3517"/>
                  </a:lnTo>
                  <a:lnTo>
                    <a:pt x="178" y="3503"/>
                  </a:lnTo>
                  <a:lnTo>
                    <a:pt x="170" y="3489"/>
                  </a:lnTo>
                  <a:lnTo>
                    <a:pt x="166" y="3487"/>
                  </a:lnTo>
                  <a:lnTo>
                    <a:pt x="163" y="3486"/>
                  </a:lnTo>
                  <a:lnTo>
                    <a:pt x="159" y="3486"/>
                  </a:lnTo>
                  <a:lnTo>
                    <a:pt x="155" y="3486"/>
                  </a:lnTo>
                  <a:lnTo>
                    <a:pt x="146" y="3486"/>
                  </a:lnTo>
                  <a:lnTo>
                    <a:pt x="138" y="3486"/>
                  </a:lnTo>
                  <a:lnTo>
                    <a:pt x="130" y="3484"/>
                  </a:lnTo>
                  <a:lnTo>
                    <a:pt x="125" y="3482"/>
                  </a:lnTo>
                  <a:lnTo>
                    <a:pt x="120" y="3478"/>
                  </a:lnTo>
                  <a:lnTo>
                    <a:pt x="115" y="3474"/>
                  </a:lnTo>
                  <a:lnTo>
                    <a:pt x="105" y="3467"/>
                  </a:lnTo>
                  <a:lnTo>
                    <a:pt x="94" y="3459"/>
                  </a:lnTo>
                  <a:lnTo>
                    <a:pt x="87" y="3458"/>
                  </a:lnTo>
                  <a:lnTo>
                    <a:pt x="81" y="3457"/>
                  </a:lnTo>
                  <a:lnTo>
                    <a:pt x="79" y="3455"/>
                  </a:lnTo>
                  <a:lnTo>
                    <a:pt x="76" y="3454"/>
                  </a:lnTo>
                  <a:lnTo>
                    <a:pt x="75" y="3453"/>
                  </a:lnTo>
                  <a:lnTo>
                    <a:pt x="72" y="3450"/>
                  </a:lnTo>
                  <a:lnTo>
                    <a:pt x="66" y="3438"/>
                  </a:lnTo>
                  <a:lnTo>
                    <a:pt x="59" y="3425"/>
                  </a:lnTo>
                  <a:lnTo>
                    <a:pt x="55" y="3422"/>
                  </a:lnTo>
                  <a:lnTo>
                    <a:pt x="50" y="3418"/>
                  </a:lnTo>
                  <a:lnTo>
                    <a:pt x="43" y="3415"/>
                  </a:lnTo>
                  <a:lnTo>
                    <a:pt x="37" y="3414"/>
                  </a:lnTo>
                  <a:close/>
                  <a:moveTo>
                    <a:pt x="3793" y="464"/>
                  </a:moveTo>
                  <a:lnTo>
                    <a:pt x="3787" y="450"/>
                  </a:lnTo>
                  <a:lnTo>
                    <a:pt x="3781" y="437"/>
                  </a:lnTo>
                  <a:lnTo>
                    <a:pt x="3780" y="432"/>
                  </a:lnTo>
                  <a:lnTo>
                    <a:pt x="3777" y="428"/>
                  </a:lnTo>
                  <a:lnTo>
                    <a:pt x="3775" y="424"/>
                  </a:lnTo>
                  <a:lnTo>
                    <a:pt x="3771" y="423"/>
                  </a:lnTo>
                  <a:lnTo>
                    <a:pt x="3767" y="424"/>
                  </a:lnTo>
                  <a:lnTo>
                    <a:pt x="3765" y="425"/>
                  </a:lnTo>
                  <a:lnTo>
                    <a:pt x="3762" y="428"/>
                  </a:lnTo>
                  <a:lnTo>
                    <a:pt x="3760" y="430"/>
                  </a:lnTo>
                  <a:lnTo>
                    <a:pt x="3757" y="438"/>
                  </a:lnTo>
                  <a:lnTo>
                    <a:pt x="3755" y="444"/>
                  </a:lnTo>
                  <a:lnTo>
                    <a:pt x="3751" y="454"/>
                  </a:lnTo>
                  <a:lnTo>
                    <a:pt x="3747" y="462"/>
                  </a:lnTo>
                  <a:lnTo>
                    <a:pt x="3743" y="470"/>
                  </a:lnTo>
                  <a:lnTo>
                    <a:pt x="3743" y="480"/>
                  </a:lnTo>
                  <a:lnTo>
                    <a:pt x="3743" y="489"/>
                  </a:lnTo>
                  <a:lnTo>
                    <a:pt x="3746" y="498"/>
                  </a:lnTo>
                  <a:lnTo>
                    <a:pt x="3747" y="502"/>
                  </a:lnTo>
                  <a:lnTo>
                    <a:pt x="3749" y="506"/>
                  </a:lnTo>
                  <a:lnTo>
                    <a:pt x="3753" y="507"/>
                  </a:lnTo>
                  <a:lnTo>
                    <a:pt x="3757" y="508"/>
                  </a:lnTo>
                  <a:lnTo>
                    <a:pt x="3765" y="507"/>
                  </a:lnTo>
                  <a:lnTo>
                    <a:pt x="3771" y="504"/>
                  </a:lnTo>
                  <a:lnTo>
                    <a:pt x="3777" y="499"/>
                  </a:lnTo>
                  <a:lnTo>
                    <a:pt x="3782" y="494"/>
                  </a:lnTo>
                  <a:lnTo>
                    <a:pt x="3787" y="487"/>
                  </a:lnTo>
                  <a:lnTo>
                    <a:pt x="3790" y="479"/>
                  </a:lnTo>
                  <a:lnTo>
                    <a:pt x="3792" y="472"/>
                  </a:lnTo>
                  <a:lnTo>
                    <a:pt x="3793" y="464"/>
                  </a:lnTo>
                  <a:close/>
                  <a:moveTo>
                    <a:pt x="4027" y="371"/>
                  </a:moveTo>
                  <a:lnTo>
                    <a:pt x="4014" y="371"/>
                  </a:lnTo>
                  <a:lnTo>
                    <a:pt x="4013" y="379"/>
                  </a:lnTo>
                  <a:lnTo>
                    <a:pt x="4012" y="386"/>
                  </a:lnTo>
                  <a:lnTo>
                    <a:pt x="4016" y="405"/>
                  </a:lnTo>
                  <a:lnTo>
                    <a:pt x="4021" y="423"/>
                  </a:lnTo>
                  <a:lnTo>
                    <a:pt x="4021" y="433"/>
                  </a:lnTo>
                  <a:lnTo>
                    <a:pt x="4023" y="440"/>
                  </a:lnTo>
                  <a:lnTo>
                    <a:pt x="4024" y="444"/>
                  </a:lnTo>
                  <a:lnTo>
                    <a:pt x="4027" y="448"/>
                  </a:lnTo>
                  <a:lnTo>
                    <a:pt x="4029" y="449"/>
                  </a:lnTo>
                  <a:lnTo>
                    <a:pt x="4033" y="450"/>
                  </a:lnTo>
                  <a:lnTo>
                    <a:pt x="4046" y="447"/>
                  </a:lnTo>
                  <a:lnTo>
                    <a:pt x="4058" y="444"/>
                  </a:lnTo>
                  <a:lnTo>
                    <a:pt x="4068" y="445"/>
                  </a:lnTo>
                  <a:lnTo>
                    <a:pt x="4077" y="447"/>
                  </a:lnTo>
                  <a:lnTo>
                    <a:pt x="4086" y="449"/>
                  </a:lnTo>
                  <a:lnTo>
                    <a:pt x="4096" y="450"/>
                  </a:lnTo>
                  <a:lnTo>
                    <a:pt x="4106" y="449"/>
                  </a:lnTo>
                  <a:lnTo>
                    <a:pt x="4117" y="448"/>
                  </a:lnTo>
                  <a:lnTo>
                    <a:pt x="4117" y="443"/>
                  </a:lnTo>
                  <a:lnTo>
                    <a:pt x="4118" y="437"/>
                  </a:lnTo>
                  <a:lnTo>
                    <a:pt x="4117" y="434"/>
                  </a:lnTo>
                  <a:lnTo>
                    <a:pt x="4116" y="433"/>
                  </a:lnTo>
                  <a:lnTo>
                    <a:pt x="4113" y="432"/>
                  </a:lnTo>
                  <a:lnTo>
                    <a:pt x="4111" y="432"/>
                  </a:lnTo>
                  <a:lnTo>
                    <a:pt x="4105" y="430"/>
                  </a:lnTo>
                  <a:lnTo>
                    <a:pt x="4100" y="429"/>
                  </a:lnTo>
                  <a:lnTo>
                    <a:pt x="4091" y="420"/>
                  </a:lnTo>
                  <a:lnTo>
                    <a:pt x="4082" y="411"/>
                  </a:lnTo>
                  <a:lnTo>
                    <a:pt x="4075" y="410"/>
                  </a:lnTo>
                  <a:lnTo>
                    <a:pt x="4067" y="409"/>
                  </a:lnTo>
                  <a:lnTo>
                    <a:pt x="4063" y="406"/>
                  </a:lnTo>
                  <a:lnTo>
                    <a:pt x="4061" y="403"/>
                  </a:lnTo>
                  <a:lnTo>
                    <a:pt x="4058" y="399"/>
                  </a:lnTo>
                  <a:lnTo>
                    <a:pt x="4057" y="395"/>
                  </a:lnTo>
                  <a:lnTo>
                    <a:pt x="4054" y="386"/>
                  </a:lnTo>
                  <a:lnTo>
                    <a:pt x="4049" y="379"/>
                  </a:lnTo>
                  <a:lnTo>
                    <a:pt x="4044" y="375"/>
                  </a:lnTo>
                  <a:lnTo>
                    <a:pt x="4039" y="373"/>
                  </a:lnTo>
                  <a:lnTo>
                    <a:pt x="4033" y="371"/>
                  </a:lnTo>
                  <a:lnTo>
                    <a:pt x="4027" y="371"/>
                  </a:lnTo>
                  <a:close/>
                  <a:moveTo>
                    <a:pt x="4630" y="748"/>
                  </a:moveTo>
                  <a:lnTo>
                    <a:pt x="4632" y="751"/>
                  </a:lnTo>
                  <a:lnTo>
                    <a:pt x="4634" y="755"/>
                  </a:lnTo>
                  <a:lnTo>
                    <a:pt x="4637" y="758"/>
                  </a:lnTo>
                  <a:lnTo>
                    <a:pt x="4641" y="760"/>
                  </a:lnTo>
                  <a:lnTo>
                    <a:pt x="4648" y="764"/>
                  </a:lnTo>
                  <a:lnTo>
                    <a:pt x="4654" y="772"/>
                  </a:lnTo>
                  <a:lnTo>
                    <a:pt x="4658" y="780"/>
                  </a:lnTo>
                  <a:lnTo>
                    <a:pt x="4659" y="792"/>
                  </a:lnTo>
                  <a:lnTo>
                    <a:pt x="4659" y="797"/>
                  </a:lnTo>
                  <a:lnTo>
                    <a:pt x="4662" y="800"/>
                  </a:lnTo>
                  <a:lnTo>
                    <a:pt x="4664" y="803"/>
                  </a:lnTo>
                  <a:lnTo>
                    <a:pt x="4668" y="805"/>
                  </a:lnTo>
                  <a:lnTo>
                    <a:pt x="4679" y="807"/>
                  </a:lnTo>
                  <a:lnTo>
                    <a:pt x="4689" y="808"/>
                  </a:lnTo>
                  <a:lnTo>
                    <a:pt x="4700" y="807"/>
                  </a:lnTo>
                  <a:lnTo>
                    <a:pt x="4711" y="808"/>
                  </a:lnTo>
                  <a:lnTo>
                    <a:pt x="4711" y="802"/>
                  </a:lnTo>
                  <a:lnTo>
                    <a:pt x="4712" y="797"/>
                  </a:lnTo>
                  <a:lnTo>
                    <a:pt x="4703" y="778"/>
                  </a:lnTo>
                  <a:lnTo>
                    <a:pt x="4696" y="760"/>
                  </a:lnTo>
                  <a:lnTo>
                    <a:pt x="4696" y="729"/>
                  </a:lnTo>
                  <a:lnTo>
                    <a:pt x="4696" y="725"/>
                  </a:lnTo>
                  <a:lnTo>
                    <a:pt x="4695" y="723"/>
                  </a:lnTo>
                  <a:lnTo>
                    <a:pt x="4692" y="720"/>
                  </a:lnTo>
                  <a:lnTo>
                    <a:pt x="4689" y="718"/>
                  </a:lnTo>
                  <a:lnTo>
                    <a:pt x="4683" y="714"/>
                  </a:lnTo>
                  <a:lnTo>
                    <a:pt x="4676" y="713"/>
                  </a:lnTo>
                  <a:lnTo>
                    <a:pt x="4669" y="714"/>
                  </a:lnTo>
                  <a:lnTo>
                    <a:pt x="4663" y="718"/>
                  </a:lnTo>
                  <a:lnTo>
                    <a:pt x="4658" y="721"/>
                  </a:lnTo>
                  <a:lnTo>
                    <a:pt x="4651" y="725"/>
                  </a:lnTo>
                  <a:lnTo>
                    <a:pt x="4643" y="729"/>
                  </a:lnTo>
                  <a:lnTo>
                    <a:pt x="4637" y="734"/>
                  </a:lnTo>
                  <a:lnTo>
                    <a:pt x="4634" y="736"/>
                  </a:lnTo>
                  <a:lnTo>
                    <a:pt x="4633" y="739"/>
                  </a:lnTo>
                  <a:lnTo>
                    <a:pt x="4632" y="743"/>
                  </a:lnTo>
                  <a:lnTo>
                    <a:pt x="4630" y="748"/>
                  </a:lnTo>
                  <a:close/>
                  <a:moveTo>
                    <a:pt x="4577" y="548"/>
                  </a:moveTo>
                  <a:lnTo>
                    <a:pt x="4577" y="561"/>
                  </a:lnTo>
                  <a:lnTo>
                    <a:pt x="4577" y="573"/>
                  </a:lnTo>
                  <a:lnTo>
                    <a:pt x="4578" y="585"/>
                  </a:lnTo>
                  <a:lnTo>
                    <a:pt x="4577" y="598"/>
                  </a:lnTo>
                  <a:lnTo>
                    <a:pt x="4584" y="598"/>
                  </a:lnTo>
                  <a:lnTo>
                    <a:pt x="4592" y="600"/>
                  </a:lnTo>
                  <a:lnTo>
                    <a:pt x="4598" y="602"/>
                  </a:lnTo>
                  <a:lnTo>
                    <a:pt x="4604" y="605"/>
                  </a:lnTo>
                  <a:lnTo>
                    <a:pt x="4610" y="608"/>
                  </a:lnTo>
                  <a:lnTo>
                    <a:pt x="4614" y="612"/>
                  </a:lnTo>
                  <a:lnTo>
                    <a:pt x="4619" y="617"/>
                  </a:lnTo>
                  <a:lnTo>
                    <a:pt x="4622" y="625"/>
                  </a:lnTo>
                  <a:lnTo>
                    <a:pt x="4627" y="639"/>
                  </a:lnTo>
                  <a:lnTo>
                    <a:pt x="4632" y="652"/>
                  </a:lnTo>
                  <a:lnTo>
                    <a:pt x="4634" y="659"/>
                  </a:lnTo>
                  <a:lnTo>
                    <a:pt x="4639" y="662"/>
                  </a:lnTo>
                  <a:lnTo>
                    <a:pt x="4644" y="665"/>
                  </a:lnTo>
                  <a:lnTo>
                    <a:pt x="4651" y="666"/>
                  </a:lnTo>
                  <a:lnTo>
                    <a:pt x="4654" y="666"/>
                  </a:lnTo>
                  <a:lnTo>
                    <a:pt x="4656" y="664"/>
                  </a:lnTo>
                  <a:lnTo>
                    <a:pt x="4657" y="660"/>
                  </a:lnTo>
                  <a:lnTo>
                    <a:pt x="4659" y="657"/>
                  </a:lnTo>
                  <a:lnTo>
                    <a:pt x="4663" y="650"/>
                  </a:lnTo>
                  <a:lnTo>
                    <a:pt x="4664" y="642"/>
                  </a:lnTo>
                  <a:lnTo>
                    <a:pt x="4666" y="635"/>
                  </a:lnTo>
                  <a:lnTo>
                    <a:pt x="4666" y="627"/>
                  </a:lnTo>
                  <a:lnTo>
                    <a:pt x="4669" y="611"/>
                  </a:lnTo>
                  <a:lnTo>
                    <a:pt x="4674" y="596"/>
                  </a:lnTo>
                  <a:lnTo>
                    <a:pt x="4676" y="585"/>
                  </a:lnTo>
                  <a:lnTo>
                    <a:pt x="4674" y="575"/>
                  </a:lnTo>
                  <a:lnTo>
                    <a:pt x="4673" y="565"/>
                  </a:lnTo>
                  <a:lnTo>
                    <a:pt x="4673" y="553"/>
                  </a:lnTo>
                  <a:lnTo>
                    <a:pt x="4678" y="542"/>
                  </a:lnTo>
                  <a:lnTo>
                    <a:pt x="4682" y="531"/>
                  </a:lnTo>
                  <a:lnTo>
                    <a:pt x="4681" y="523"/>
                  </a:lnTo>
                  <a:lnTo>
                    <a:pt x="4679" y="517"/>
                  </a:lnTo>
                  <a:lnTo>
                    <a:pt x="4677" y="513"/>
                  </a:lnTo>
                  <a:lnTo>
                    <a:pt x="4676" y="512"/>
                  </a:lnTo>
                  <a:lnTo>
                    <a:pt x="4673" y="509"/>
                  </a:lnTo>
                  <a:lnTo>
                    <a:pt x="4669" y="509"/>
                  </a:lnTo>
                  <a:lnTo>
                    <a:pt x="4663" y="509"/>
                  </a:lnTo>
                  <a:lnTo>
                    <a:pt x="4658" y="511"/>
                  </a:lnTo>
                  <a:lnTo>
                    <a:pt x="4654" y="513"/>
                  </a:lnTo>
                  <a:lnTo>
                    <a:pt x="4649" y="516"/>
                  </a:lnTo>
                  <a:lnTo>
                    <a:pt x="4641" y="521"/>
                  </a:lnTo>
                  <a:lnTo>
                    <a:pt x="4629" y="524"/>
                  </a:lnTo>
                  <a:lnTo>
                    <a:pt x="4619" y="524"/>
                  </a:lnTo>
                  <a:lnTo>
                    <a:pt x="4609" y="523"/>
                  </a:lnTo>
                  <a:lnTo>
                    <a:pt x="4599" y="522"/>
                  </a:lnTo>
                  <a:lnTo>
                    <a:pt x="4589" y="524"/>
                  </a:lnTo>
                  <a:lnTo>
                    <a:pt x="4585" y="526"/>
                  </a:lnTo>
                  <a:lnTo>
                    <a:pt x="4583" y="527"/>
                  </a:lnTo>
                  <a:lnTo>
                    <a:pt x="4580" y="529"/>
                  </a:lnTo>
                  <a:lnTo>
                    <a:pt x="4579" y="533"/>
                  </a:lnTo>
                  <a:lnTo>
                    <a:pt x="4578" y="539"/>
                  </a:lnTo>
                  <a:lnTo>
                    <a:pt x="4577" y="548"/>
                  </a:lnTo>
                  <a:close/>
                  <a:moveTo>
                    <a:pt x="4444" y="369"/>
                  </a:moveTo>
                  <a:lnTo>
                    <a:pt x="4422" y="369"/>
                  </a:lnTo>
                  <a:lnTo>
                    <a:pt x="4422" y="380"/>
                  </a:lnTo>
                  <a:lnTo>
                    <a:pt x="4425" y="386"/>
                  </a:lnTo>
                  <a:lnTo>
                    <a:pt x="4425" y="419"/>
                  </a:lnTo>
                  <a:lnTo>
                    <a:pt x="4425" y="421"/>
                  </a:lnTo>
                  <a:lnTo>
                    <a:pt x="4426" y="424"/>
                  </a:lnTo>
                  <a:lnTo>
                    <a:pt x="4427" y="427"/>
                  </a:lnTo>
                  <a:lnTo>
                    <a:pt x="4430" y="428"/>
                  </a:lnTo>
                  <a:lnTo>
                    <a:pt x="4435" y="430"/>
                  </a:lnTo>
                  <a:lnTo>
                    <a:pt x="4441" y="432"/>
                  </a:lnTo>
                  <a:lnTo>
                    <a:pt x="4456" y="434"/>
                  </a:lnTo>
                  <a:lnTo>
                    <a:pt x="4470" y="438"/>
                  </a:lnTo>
                  <a:lnTo>
                    <a:pt x="4474" y="443"/>
                  </a:lnTo>
                  <a:lnTo>
                    <a:pt x="4477" y="448"/>
                  </a:lnTo>
                  <a:lnTo>
                    <a:pt x="4487" y="455"/>
                  </a:lnTo>
                  <a:lnTo>
                    <a:pt x="4496" y="463"/>
                  </a:lnTo>
                  <a:lnTo>
                    <a:pt x="4502" y="470"/>
                  </a:lnTo>
                  <a:lnTo>
                    <a:pt x="4510" y="480"/>
                  </a:lnTo>
                  <a:lnTo>
                    <a:pt x="4515" y="474"/>
                  </a:lnTo>
                  <a:lnTo>
                    <a:pt x="4519" y="468"/>
                  </a:lnTo>
                  <a:lnTo>
                    <a:pt x="4521" y="460"/>
                  </a:lnTo>
                  <a:lnTo>
                    <a:pt x="4521" y="452"/>
                  </a:lnTo>
                  <a:lnTo>
                    <a:pt x="4521" y="420"/>
                  </a:lnTo>
                  <a:lnTo>
                    <a:pt x="4521" y="415"/>
                  </a:lnTo>
                  <a:lnTo>
                    <a:pt x="4520" y="411"/>
                  </a:lnTo>
                  <a:lnTo>
                    <a:pt x="4519" y="408"/>
                  </a:lnTo>
                  <a:lnTo>
                    <a:pt x="4516" y="405"/>
                  </a:lnTo>
                  <a:lnTo>
                    <a:pt x="4511" y="400"/>
                  </a:lnTo>
                  <a:lnTo>
                    <a:pt x="4504" y="395"/>
                  </a:lnTo>
                  <a:lnTo>
                    <a:pt x="4487" y="389"/>
                  </a:lnTo>
                  <a:lnTo>
                    <a:pt x="4470" y="384"/>
                  </a:lnTo>
                  <a:lnTo>
                    <a:pt x="4462" y="380"/>
                  </a:lnTo>
                  <a:lnTo>
                    <a:pt x="4456" y="375"/>
                  </a:lnTo>
                  <a:lnTo>
                    <a:pt x="4454" y="373"/>
                  </a:lnTo>
                  <a:lnTo>
                    <a:pt x="4451" y="371"/>
                  </a:lnTo>
                  <a:lnTo>
                    <a:pt x="4447" y="370"/>
                  </a:lnTo>
                  <a:lnTo>
                    <a:pt x="4444" y="369"/>
                  </a:lnTo>
                  <a:close/>
                  <a:moveTo>
                    <a:pt x="4850" y="295"/>
                  </a:moveTo>
                  <a:lnTo>
                    <a:pt x="4850" y="288"/>
                  </a:lnTo>
                  <a:lnTo>
                    <a:pt x="4848" y="282"/>
                  </a:lnTo>
                  <a:lnTo>
                    <a:pt x="4845" y="280"/>
                  </a:lnTo>
                  <a:lnTo>
                    <a:pt x="4844" y="277"/>
                  </a:lnTo>
                  <a:lnTo>
                    <a:pt x="4840" y="276"/>
                  </a:lnTo>
                  <a:lnTo>
                    <a:pt x="4838" y="275"/>
                  </a:lnTo>
                  <a:lnTo>
                    <a:pt x="4833" y="276"/>
                  </a:lnTo>
                  <a:lnTo>
                    <a:pt x="4828" y="280"/>
                  </a:lnTo>
                  <a:lnTo>
                    <a:pt x="4824" y="283"/>
                  </a:lnTo>
                  <a:lnTo>
                    <a:pt x="4820" y="288"/>
                  </a:lnTo>
                  <a:lnTo>
                    <a:pt x="4815" y="294"/>
                  </a:lnTo>
                  <a:lnTo>
                    <a:pt x="4811" y="297"/>
                  </a:lnTo>
                  <a:lnTo>
                    <a:pt x="4809" y="302"/>
                  </a:lnTo>
                  <a:lnTo>
                    <a:pt x="4807" y="309"/>
                  </a:lnTo>
                  <a:lnTo>
                    <a:pt x="4807" y="314"/>
                  </a:lnTo>
                  <a:lnTo>
                    <a:pt x="4809" y="317"/>
                  </a:lnTo>
                  <a:lnTo>
                    <a:pt x="4810" y="321"/>
                  </a:lnTo>
                  <a:lnTo>
                    <a:pt x="4812" y="325"/>
                  </a:lnTo>
                  <a:lnTo>
                    <a:pt x="4815" y="327"/>
                  </a:lnTo>
                  <a:lnTo>
                    <a:pt x="4817" y="330"/>
                  </a:lnTo>
                  <a:lnTo>
                    <a:pt x="4821" y="331"/>
                  </a:lnTo>
                  <a:lnTo>
                    <a:pt x="4825" y="332"/>
                  </a:lnTo>
                  <a:lnTo>
                    <a:pt x="4830" y="331"/>
                  </a:lnTo>
                  <a:lnTo>
                    <a:pt x="4833" y="327"/>
                  </a:lnTo>
                  <a:lnTo>
                    <a:pt x="4836" y="324"/>
                  </a:lnTo>
                  <a:lnTo>
                    <a:pt x="4839" y="319"/>
                  </a:lnTo>
                  <a:lnTo>
                    <a:pt x="4843" y="314"/>
                  </a:lnTo>
                  <a:lnTo>
                    <a:pt x="4846" y="309"/>
                  </a:lnTo>
                  <a:lnTo>
                    <a:pt x="4850" y="302"/>
                  </a:lnTo>
                  <a:lnTo>
                    <a:pt x="4850" y="295"/>
                  </a:lnTo>
                  <a:close/>
                  <a:moveTo>
                    <a:pt x="5071" y="11"/>
                  </a:moveTo>
                  <a:lnTo>
                    <a:pt x="5056" y="0"/>
                  </a:lnTo>
                  <a:lnTo>
                    <a:pt x="5043" y="7"/>
                  </a:lnTo>
                  <a:lnTo>
                    <a:pt x="5033" y="15"/>
                  </a:lnTo>
                  <a:lnTo>
                    <a:pt x="5030" y="20"/>
                  </a:lnTo>
                  <a:lnTo>
                    <a:pt x="5026" y="25"/>
                  </a:lnTo>
                  <a:lnTo>
                    <a:pt x="5022" y="31"/>
                  </a:lnTo>
                  <a:lnTo>
                    <a:pt x="5020" y="38"/>
                  </a:lnTo>
                  <a:lnTo>
                    <a:pt x="5028" y="71"/>
                  </a:lnTo>
                  <a:lnTo>
                    <a:pt x="5025" y="78"/>
                  </a:lnTo>
                  <a:lnTo>
                    <a:pt x="5023" y="85"/>
                  </a:lnTo>
                  <a:lnTo>
                    <a:pt x="5025" y="88"/>
                  </a:lnTo>
                  <a:lnTo>
                    <a:pt x="5026" y="90"/>
                  </a:lnTo>
                  <a:lnTo>
                    <a:pt x="5032" y="91"/>
                  </a:lnTo>
                  <a:lnTo>
                    <a:pt x="5040" y="81"/>
                  </a:lnTo>
                  <a:lnTo>
                    <a:pt x="5048" y="71"/>
                  </a:lnTo>
                  <a:lnTo>
                    <a:pt x="5062" y="70"/>
                  </a:lnTo>
                  <a:lnTo>
                    <a:pt x="5075" y="70"/>
                  </a:lnTo>
                  <a:lnTo>
                    <a:pt x="5080" y="68"/>
                  </a:lnTo>
                  <a:lnTo>
                    <a:pt x="5082" y="64"/>
                  </a:lnTo>
                  <a:lnTo>
                    <a:pt x="5084" y="59"/>
                  </a:lnTo>
                  <a:lnTo>
                    <a:pt x="5085" y="53"/>
                  </a:lnTo>
                  <a:lnTo>
                    <a:pt x="5089" y="41"/>
                  </a:lnTo>
                  <a:lnTo>
                    <a:pt x="5091" y="30"/>
                  </a:lnTo>
                  <a:lnTo>
                    <a:pt x="5091" y="26"/>
                  </a:lnTo>
                  <a:lnTo>
                    <a:pt x="5090" y="22"/>
                  </a:lnTo>
                  <a:lnTo>
                    <a:pt x="5087" y="20"/>
                  </a:lnTo>
                  <a:lnTo>
                    <a:pt x="5085" y="17"/>
                  </a:lnTo>
                  <a:lnTo>
                    <a:pt x="5079" y="14"/>
                  </a:lnTo>
                  <a:lnTo>
                    <a:pt x="5071" y="11"/>
                  </a:lnTo>
                  <a:close/>
                  <a:moveTo>
                    <a:pt x="4809" y="3729"/>
                  </a:moveTo>
                  <a:lnTo>
                    <a:pt x="4804" y="3737"/>
                  </a:lnTo>
                  <a:lnTo>
                    <a:pt x="4800" y="3743"/>
                  </a:lnTo>
                  <a:lnTo>
                    <a:pt x="4796" y="3750"/>
                  </a:lnTo>
                  <a:lnTo>
                    <a:pt x="4795" y="3758"/>
                  </a:lnTo>
                  <a:lnTo>
                    <a:pt x="4795" y="3770"/>
                  </a:lnTo>
                  <a:lnTo>
                    <a:pt x="4794" y="3782"/>
                  </a:lnTo>
                  <a:lnTo>
                    <a:pt x="4795" y="3788"/>
                  </a:lnTo>
                  <a:lnTo>
                    <a:pt x="4795" y="3793"/>
                  </a:lnTo>
                  <a:lnTo>
                    <a:pt x="4796" y="3798"/>
                  </a:lnTo>
                  <a:lnTo>
                    <a:pt x="4799" y="3804"/>
                  </a:lnTo>
                  <a:lnTo>
                    <a:pt x="4804" y="3813"/>
                  </a:lnTo>
                  <a:lnTo>
                    <a:pt x="4809" y="3821"/>
                  </a:lnTo>
                  <a:lnTo>
                    <a:pt x="4812" y="3829"/>
                  </a:lnTo>
                  <a:lnTo>
                    <a:pt x="4815" y="3839"/>
                  </a:lnTo>
                  <a:lnTo>
                    <a:pt x="4817" y="3859"/>
                  </a:lnTo>
                  <a:lnTo>
                    <a:pt x="4817" y="3877"/>
                  </a:lnTo>
                  <a:lnTo>
                    <a:pt x="4817" y="3896"/>
                  </a:lnTo>
                  <a:lnTo>
                    <a:pt x="4819" y="3916"/>
                  </a:lnTo>
                  <a:lnTo>
                    <a:pt x="4821" y="3926"/>
                  </a:lnTo>
                  <a:lnTo>
                    <a:pt x="4826" y="3936"/>
                  </a:lnTo>
                  <a:lnTo>
                    <a:pt x="4829" y="3940"/>
                  </a:lnTo>
                  <a:lnTo>
                    <a:pt x="4830" y="3945"/>
                  </a:lnTo>
                  <a:lnTo>
                    <a:pt x="4831" y="3950"/>
                  </a:lnTo>
                  <a:lnTo>
                    <a:pt x="4833" y="3956"/>
                  </a:lnTo>
                  <a:lnTo>
                    <a:pt x="4831" y="3971"/>
                  </a:lnTo>
                  <a:lnTo>
                    <a:pt x="4830" y="3985"/>
                  </a:lnTo>
                  <a:lnTo>
                    <a:pt x="4828" y="3991"/>
                  </a:lnTo>
                  <a:lnTo>
                    <a:pt x="4825" y="3996"/>
                  </a:lnTo>
                  <a:lnTo>
                    <a:pt x="4820" y="3999"/>
                  </a:lnTo>
                  <a:lnTo>
                    <a:pt x="4814" y="4000"/>
                  </a:lnTo>
                  <a:lnTo>
                    <a:pt x="4804" y="3999"/>
                  </a:lnTo>
                  <a:lnTo>
                    <a:pt x="4792" y="3998"/>
                  </a:lnTo>
                  <a:lnTo>
                    <a:pt x="4784" y="3999"/>
                  </a:lnTo>
                  <a:lnTo>
                    <a:pt x="4776" y="4001"/>
                  </a:lnTo>
                  <a:lnTo>
                    <a:pt x="4770" y="4006"/>
                  </a:lnTo>
                  <a:lnTo>
                    <a:pt x="4764" y="4013"/>
                  </a:lnTo>
                  <a:lnTo>
                    <a:pt x="4753" y="4028"/>
                  </a:lnTo>
                  <a:lnTo>
                    <a:pt x="4741" y="4043"/>
                  </a:lnTo>
                  <a:lnTo>
                    <a:pt x="4737" y="4046"/>
                  </a:lnTo>
                  <a:lnTo>
                    <a:pt x="4735" y="4051"/>
                  </a:lnTo>
                  <a:lnTo>
                    <a:pt x="4731" y="4054"/>
                  </a:lnTo>
                  <a:lnTo>
                    <a:pt x="4726" y="4055"/>
                  </a:lnTo>
                  <a:lnTo>
                    <a:pt x="4721" y="4055"/>
                  </a:lnTo>
                  <a:lnTo>
                    <a:pt x="4717" y="4053"/>
                  </a:lnTo>
                  <a:lnTo>
                    <a:pt x="4715" y="4049"/>
                  </a:lnTo>
                  <a:lnTo>
                    <a:pt x="4712" y="4045"/>
                  </a:lnTo>
                  <a:lnTo>
                    <a:pt x="4708" y="4035"/>
                  </a:lnTo>
                  <a:lnTo>
                    <a:pt x="4707" y="4024"/>
                  </a:lnTo>
                  <a:lnTo>
                    <a:pt x="4703" y="4006"/>
                  </a:lnTo>
                  <a:lnTo>
                    <a:pt x="4701" y="3991"/>
                  </a:lnTo>
                  <a:lnTo>
                    <a:pt x="4697" y="3976"/>
                  </a:lnTo>
                  <a:lnTo>
                    <a:pt x="4696" y="3959"/>
                  </a:lnTo>
                  <a:lnTo>
                    <a:pt x="4696" y="3947"/>
                  </a:lnTo>
                  <a:lnTo>
                    <a:pt x="4695" y="3935"/>
                  </a:lnTo>
                  <a:lnTo>
                    <a:pt x="4692" y="3930"/>
                  </a:lnTo>
                  <a:lnTo>
                    <a:pt x="4689" y="3926"/>
                  </a:lnTo>
                  <a:lnTo>
                    <a:pt x="4686" y="3923"/>
                  </a:lnTo>
                  <a:lnTo>
                    <a:pt x="4681" y="3922"/>
                  </a:lnTo>
                  <a:lnTo>
                    <a:pt x="4657" y="3922"/>
                  </a:lnTo>
                  <a:lnTo>
                    <a:pt x="4651" y="3923"/>
                  </a:lnTo>
                  <a:lnTo>
                    <a:pt x="4644" y="3926"/>
                  </a:lnTo>
                  <a:lnTo>
                    <a:pt x="4639" y="3930"/>
                  </a:lnTo>
                  <a:lnTo>
                    <a:pt x="4634" y="3932"/>
                  </a:lnTo>
                  <a:lnTo>
                    <a:pt x="4623" y="3937"/>
                  </a:lnTo>
                  <a:lnTo>
                    <a:pt x="4614" y="3940"/>
                  </a:lnTo>
                  <a:lnTo>
                    <a:pt x="4604" y="3941"/>
                  </a:lnTo>
                  <a:lnTo>
                    <a:pt x="4593" y="3942"/>
                  </a:lnTo>
                  <a:lnTo>
                    <a:pt x="4582" y="3941"/>
                  </a:lnTo>
                  <a:lnTo>
                    <a:pt x="4572" y="3940"/>
                  </a:lnTo>
                  <a:lnTo>
                    <a:pt x="4561" y="3937"/>
                  </a:lnTo>
                  <a:lnTo>
                    <a:pt x="4553" y="3935"/>
                  </a:lnTo>
                  <a:lnTo>
                    <a:pt x="4543" y="3934"/>
                  </a:lnTo>
                  <a:lnTo>
                    <a:pt x="4534" y="3931"/>
                  </a:lnTo>
                  <a:lnTo>
                    <a:pt x="4523" y="3930"/>
                  </a:lnTo>
                  <a:lnTo>
                    <a:pt x="4511" y="3929"/>
                  </a:lnTo>
                  <a:lnTo>
                    <a:pt x="4492" y="3929"/>
                  </a:lnTo>
                  <a:lnTo>
                    <a:pt x="4476" y="3930"/>
                  </a:lnTo>
                  <a:lnTo>
                    <a:pt x="4459" y="3930"/>
                  </a:lnTo>
                  <a:lnTo>
                    <a:pt x="4440" y="3930"/>
                  </a:lnTo>
                  <a:lnTo>
                    <a:pt x="4436" y="3930"/>
                  </a:lnTo>
                  <a:lnTo>
                    <a:pt x="4432" y="3929"/>
                  </a:lnTo>
                  <a:lnTo>
                    <a:pt x="4428" y="3926"/>
                  </a:lnTo>
                  <a:lnTo>
                    <a:pt x="4426" y="3923"/>
                  </a:lnTo>
                  <a:lnTo>
                    <a:pt x="4420" y="3917"/>
                  </a:lnTo>
                  <a:lnTo>
                    <a:pt x="4413" y="3913"/>
                  </a:lnTo>
                  <a:lnTo>
                    <a:pt x="4405" y="3910"/>
                  </a:lnTo>
                  <a:lnTo>
                    <a:pt x="4396" y="3907"/>
                  </a:lnTo>
                  <a:lnTo>
                    <a:pt x="4388" y="3905"/>
                  </a:lnTo>
                  <a:lnTo>
                    <a:pt x="4381" y="3905"/>
                  </a:lnTo>
                  <a:lnTo>
                    <a:pt x="4364" y="3905"/>
                  </a:lnTo>
                  <a:lnTo>
                    <a:pt x="4346" y="3905"/>
                  </a:lnTo>
                  <a:lnTo>
                    <a:pt x="4334" y="3905"/>
                  </a:lnTo>
                  <a:lnTo>
                    <a:pt x="4323" y="3905"/>
                  </a:lnTo>
                  <a:lnTo>
                    <a:pt x="4309" y="3915"/>
                  </a:lnTo>
                  <a:lnTo>
                    <a:pt x="4294" y="3922"/>
                  </a:lnTo>
                  <a:lnTo>
                    <a:pt x="4288" y="3921"/>
                  </a:lnTo>
                  <a:lnTo>
                    <a:pt x="4282" y="3918"/>
                  </a:lnTo>
                  <a:lnTo>
                    <a:pt x="4277" y="3915"/>
                  </a:lnTo>
                  <a:lnTo>
                    <a:pt x="4272" y="3911"/>
                  </a:lnTo>
                  <a:lnTo>
                    <a:pt x="4268" y="3907"/>
                  </a:lnTo>
                  <a:lnTo>
                    <a:pt x="4263" y="3903"/>
                  </a:lnTo>
                  <a:lnTo>
                    <a:pt x="4257" y="3901"/>
                  </a:lnTo>
                  <a:lnTo>
                    <a:pt x="4250" y="3900"/>
                  </a:lnTo>
                  <a:lnTo>
                    <a:pt x="4239" y="3900"/>
                  </a:lnTo>
                  <a:lnTo>
                    <a:pt x="4230" y="3901"/>
                  </a:lnTo>
                  <a:lnTo>
                    <a:pt x="4220" y="3903"/>
                  </a:lnTo>
                  <a:lnTo>
                    <a:pt x="4210" y="3907"/>
                  </a:lnTo>
                  <a:lnTo>
                    <a:pt x="4204" y="3912"/>
                  </a:lnTo>
                  <a:lnTo>
                    <a:pt x="4198" y="3916"/>
                  </a:lnTo>
                  <a:lnTo>
                    <a:pt x="4190" y="3915"/>
                  </a:lnTo>
                  <a:lnTo>
                    <a:pt x="4184" y="3912"/>
                  </a:lnTo>
                  <a:lnTo>
                    <a:pt x="4179" y="3910"/>
                  </a:lnTo>
                  <a:lnTo>
                    <a:pt x="4174" y="3905"/>
                  </a:lnTo>
                  <a:lnTo>
                    <a:pt x="4162" y="3896"/>
                  </a:lnTo>
                  <a:lnTo>
                    <a:pt x="4151" y="3886"/>
                  </a:lnTo>
                  <a:lnTo>
                    <a:pt x="4132" y="3875"/>
                  </a:lnTo>
                  <a:lnTo>
                    <a:pt x="4116" y="3863"/>
                  </a:lnTo>
                  <a:lnTo>
                    <a:pt x="4098" y="3854"/>
                  </a:lnTo>
                  <a:lnTo>
                    <a:pt x="4078" y="3844"/>
                  </a:lnTo>
                  <a:lnTo>
                    <a:pt x="4071" y="3842"/>
                  </a:lnTo>
                  <a:lnTo>
                    <a:pt x="4063" y="3839"/>
                  </a:lnTo>
                  <a:lnTo>
                    <a:pt x="4056" y="3839"/>
                  </a:lnTo>
                  <a:lnTo>
                    <a:pt x="4048" y="3839"/>
                  </a:lnTo>
                  <a:lnTo>
                    <a:pt x="4042" y="3838"/>
                  </a:lnTo>
                  <a:lnTo>
                    <a:pt x="4034" y="3838"/>
                  </a:lnTo>
                  <a:lnTo>
                    <a:pt x="4027" y="3837"/>
                  </a:lnTo>
                  <a:lnTo>
                    <a:pt x="4019" y="3833"/>
                  </a:lnTo>
                  <a:lnTo>
                    <a:pt x="3997" y="3823"/>
                  </a:lnTo>
                  <a:lnTo>
                    <a:pt x="3977" y="3813"/>
                  </a:lnTo>
                  <a:lnTo>
                    <a:pt x="3967" y="3809"/>
                  </a:lnTo>
                  <a:lnTo>
                    <a:pt x="3955" y="3807"/>
                  </a:lnTo>
                  <a:lnTo>
                    <a:pt x="3944" y="3806"/>
                  </a:lnTo>
                  <a:lnTo>
                    <a:pt x="3931" y="3804"/>
                  </a:lnTo>
                  <a:lnTo>
                    <a:pt x="3921" y="3806"/>
                  </a:lnTo>
                  <a:lnTo>
                    <a:pt x="3911" y="3808"/>
                  </a:lnTo>
                  <a:lnTo>
                    <a:pt x="3903" y="3811"/>
                  </a:lnTo>
                  <a:lnTo>
                    <a:pt x="3893" y="3811"/>
                  </a:lnTo>
                  <a:lnTo>
                    <a:pt x="3889" y="3811"/>
                  </a:lnTo>
                  <a:lnTo>
                    <a:pt x="3886" y="3809"/>
                  </a:lnTo>
                  <a:lnTo>
                    <a:pt x="3884" y="3808"/>
                  </a:lnTo>
                  <a:lnTo>
                    <a:pt x="3883" y="3806"/>
                  </a:lnTo>
                  <a:lnTo>
                    <a:pt x="3879" y="3799"/>
                  </a:lnTo>
                  <a:lnTo>
                    <a:pt x="3876" y="3793"/>
                  </a:lnTo>
                  <a:lnTo>
                    <a:pt x="3872" y="3785"/>
                  </a:lnTo>
                  <a:lnTo>
                    <a:pt x="3870" y="3778"/>
                  </a:lnTo>
                  <a:lnTo>
                    <a:pt x="3869" y="3770"/>
                  </a:lnTo>
                  <a:lnTo>
                    <a:pt x="3867" y="3762"/>
                  </a:lnTo>
                  <a:lnTo>
                    <a:pt x="3866" y="3758"/>
                  </a:lnTo>
                  <a:lnTo>
                    <a:pt x="3865" y="3755"/>
                  </a:lnTo>
                  <a:lnTo>
                    <a:pt x="3862" y="3752"/>
                  </a:lnTo>
                  <a:lnTo>
                    <a:pt x="3861" y="3749"/>
                  </a:lnTo>
                  <a:lnTo>
                    <a:pt x="3855" y="3744"/>
                  </a:lnTo>
                  <a:lnTo>
                    <a:pt x="3849" y="3740"/>
                  </a:lnTo>
                  <a:lnTo>
                    <a:pt x="3842" y="3737"/>
                  </a:lnTo>
                  <a:lnTo>
                    <a:pt x="3837" y="3732"/>
                  </a:lnTo>
                  <a:lnTo>
                    <a:pt x="3836" y="3729"/>
                  </a:lnTo>
                  <a:lnTo>
                    <a:pt x="3834" y="3725"/>
                  </a:lnTo>
                  <a:lnTo>
                    <a:pt x="3832" y="3723"/>
                  </a:lnTo>
                  <a:lnTo>
                    <a:pt x="3832" y="3719"/>
                  </a:lnTo>
                  <a:lnTo>
                    <a:pt x="3834" y="3706"/>
                  </a:lnTo>
                  <a:lnTo>
                    <a:pt x="3835" y="3696"/>
                  </a:lnTo>
                  <a:lnTo>
                    <a:pt x="3837" y="3686"/>
                  </a:lnTo>
                  <a:lnTo>
                    <a:pt x="3837" y="3675"/>
                  </a:lnTo>
                  <a:lnTo>
                    <a:pt x="3837" y="3665"/>
                  </a:lnTo>
                  <a:lnTo>
                    <a:pt x="3836" y="3656"/>
                  </a:lnTo>
                  <a:lnTo>
                    <a:pt x="3835" y="3647"/>
                  </a:lnTo>
                  <a:lnTo>
                    <a:pt x="3832" y="3639"/>
                  </a:lnTo>
                  <a:lnTo>
                    <a:pt x="3826" y="3624"/>
                  </a:lnTo>
                  <a:lnTo>
                    <a:pt x="3817" y="3609"/>
                  </a:lnTo>
                  <a:lnTo>
                    <a:pt x="3807" y="3595"/>
                  </a:lnTo>
                  <a:lnTo>
                    <a:pt x="3796" y="3581"/>
                  </a:lnTo>
                  <a:lnTo>
                    <a:pt x="3782" y="3567"/>
                  </a:lnTo>
                  <a:lnTo>
                    <a:pt x="3770" y="3553"/>
                  </a:lnTo>
                  <a:lnTo>
                    <a:pt x="3747" y="3530"/>
                  </a:lnTo>
                  <a:lnTo>
                    <a:pt x="3729" y="3507"/>
                  </a:lnTo>
                  <a:lnTo>
                    <a:pt x="3712" y="3483"/>
                  </a:lnTo>
                  <a:lnTo>
                    <a:pt x="3696" y="3454"/>
                  </a:lnTo>
                  <a:lnTo>
                    <a:pt x="3683" y="3432"/>
                  </a:lnTo>
                  <a:lnTo>
                    <a:pt x="3672" y="3413"/>
                  </a:lnTo>
                  <a:lnTo>
                    <a:pt x="3662" y="3393"/>
                  </a:lnTo>
                  <a:lnTo>
                    <a:pt x="3649" y="3371"/>
                  </a:lnTo>
                  <a:lnTo>
                    <a:pt x="3644" y="3360"/>
                  </a:lnTo>
                  <a:lnTo>
                    <a:pt x="3640" y="3350"/>
                  </a:lnTo>
                  <a:lnTo>
                    <a:pt x="3635" y="3340"/>
                  </a:lnTo>
                  <a:lnTo>
                    <a:pt x="3629" y="3331"/>
                  </a:lnTo>
                  <a:lnTo>
                    <a:pt x="3611" y="3317"/>
                  </a:lnTo>
                  <a:lnTo>
                    <a:pt x="3591" y="3304"/>
                  </a:lnTo>
                  <a:lnTo>
                    <a:pt x="3579" y="3291"/>
                  </a:lnTo>
                  <a:lnTo>
                    <a:pt x="3566" y="3280"/>
                  </a:lnTo>
                  <a:lnTo>
                    <a:pt x="3554" y="3270"/>
                  </a:lnTo>
                  <a:lnTo>
                    <a:pt x="3537" y="3260"/>
                  </a:lnTo>
                  <a:lnTo>
                    <a:pt x="3387" y="3191"/>
                  </a:lnTo>
                  <a:lnTo>
                    <a:pt x="3352" y="3191"/>
                  </a:lnTo>
                  <a:lnTo>
                    <a:pt x="3343" y="3191"/>
                  </a:lnTo>
                  <a:lnTo>
                    <a:pt x="3334" y="3187"/>
                  </a:lnTo>
                  <a:lnTo>
                    <a:pt x="3327" y="3183"/>
                  </a:lnTo>
                  <a:lnTo>
                    <a:pt x="3320" y="3179"/>
                  </a:lnTo>
                  <a:lnTo>
                    <a:pt x="3313" y="3174"/>
                  </a:lnTo>
                  <a:lnTo>
                    <a:pt x="3305" y="3171"/>
                  </a:lnTo>
                  <a:lnTo>
                    <a:pt x="3298" y="3168"/>
                  </a:lnTo>
                  <a:lnTo>
                    <a:pt x="3288" y="3167"/>
                  </a:lnTo>
                  <a:lnTo>
                    <a:pt x="3283" y="3168"/>
                  </a:lnTo>
                  <a:lnTo>
                    <a:pt x="3278" y="3168"/>
                  </a:lnTo>
                  <a:lnTo>
                    <a:pt x="3273" y="3171"/>
                  </a:lnTo>
                  <a:lnTo>
                    <a:pt x="3268" y="3172"/>
                  </a:lnTo>
                  <a:lnTo>
                    <a:pt x="3260" y="3178"/>
                  </a:lnTo>
                  <a:lnTo>
                    <a:pt x="3251" y="3184"/>
                  </a:lnTo>
                  <a:lnTo>
                    <a:pt x="3247" y="3187"/>
                  </a:lnTo>
                  <a:lnTo>
                    <a:pt x="3245" y="3191"/>
                  </a:lnTo>
                  <a:lnTo>
                    <a:pt x="3242" y="3193"/>
                  </a:lnTo>
                  <a:lnTo>
                    <a:pt x="3239" y="3193"/>
                  </a:lnTo>
                  <a:lnTo>
                    <a:pt x="3206" y="3193"/>
                  </a:lnTo>
                  <a:lnTo>
                    <a:pt x="3201" y="3193"/>
                  </a:lnTo>
                  <a:lnTo>
                    <a:pt x="3195" y="3192"/>
                  </a:lnTo>
                  <a:lnTo>
                    <a:pt x="3191" y="3191"/>
                  </a:lnTo>
                  <a:lnTo>
                    <a:pt x="3186" y="3188"/>
                  </a:lnTo>
                  <a:lnTo>
                    <a:pt x="3178" y="3182"/>
                  </a:lnTo>
                  <a:lnTo>
                    <a:pt x="3170" y="3176"/>
                  </a:lnTo>
                  <a:lnTo>
                    <a:pt x="3162" y="3168"/>
                  </a:lnTo>
                  <a:lnTo>
                    <a:pt x="3155" y="3163"/>
                  </a:lnTo>
                  <a:lnTo>
                    <a:pt x="3150" y="3161"/>
                  </a:lnTo>
                  <a:lnTo>
                    <a:pt x="3145" y="3158"/>
                  </a:lnTo>
                  <a:lnTo>
                    <a:pt x="3140" y="3157"/>
                  </a:lnTo>
                  <a:lnTo>
                    <a:pt x="3135" y="3157"/>
                  </a:lnTo>
                  <a:lnTo>
                    <a:pt x="3104" y="3157"/>
                  </a:lnTo>
                  <a:lnTo>
                    <a:pt x="3097" y="3157"/>
                  </a:lnTo>
                  <a:lnTo>
                    <a:pt x="3091" y="3158"/>
                  </a:lnTo>
                  <a:lnTo>
                    <a:pt x="3084" y="3159"/>
                  </a:lnTo>
                  <a:lnTo>
                    <a:pt x="3078" y="3162"/>
                  </a:lnTo>
                  <a:lnTo>
                    <a:pt x="3068" y="3167"/>
                  </a:lnTo>
                  <a:lnTo>
                    <a:pt x="3057" y="3173"/>
                  </a:lnTo>
                  <a:lnTo>
                    <a:pt x="3047" y="3179"/>
                  </a:lnTo>
                  <a:lnTo>
                    <a:pt x="3035" y="3184"/>
                  </a:lnTo>
                  <a:lnTo>
                    <a:pt x="3029" y="3187"/>
                  </a:lnTo>
                  <a:lnTo>
                    <a:pt x="3023" y="3188"/>
                  </a:lnTo>
                  <a:lnTo>
                    <a:pt x="3017" y="3189"/>
                  </a:lnTo>
                  <a:lnTo>
                    <a:pt x="3009" y="3189"/>
                  </a:lnTo>
                  <a:lnTo>
                    <a:pt x="3000" y="3189"/>
                  </a:lnTo>
                  <a:lnTo>
                    <a:pt x="2993" y="3188"/>
                  </a:lnTo>
                  <a:lnTo>
                    <a:pt x="2985" y="3186"/>
                  </a:lnTo>
                  <a:lnTo>
                    <a:pt x="2978" y="3183"/>
                  </a:lnTo>
                  <a:lnTo>
                    <a:pt x="2965" y="3177"/>
                  </a:lnTo>
                  <a:lnTo>
                    <a:pt x="2954" y="3167"/>
                  </a:lnTo>
                  <a:lnTo>
                    <a:pt x="2932" y="3144"/>
                  </a:lnTo>
                  <a:lnTo>
                    <a:pt x="2909" y="3118"/>
                  </a:lnTo>
                  <a:lnTo>
                    <a:pt x="2897" y="3104"/>
                  </a:lnTo>
                  <a:lnTo>
                    <a:pt x="2887" y="3092"/>
                  </a:lnTo>
                  <a:lnTo>
                    <a:pt x="2882" y="3085"/>
                  </a:lnTo>
                  <a:lnTo>
                    <a:pt x="2877" y="3079"/>
                  </a:lnTo>
                  <a:lnTo>
                    <a:pt x="2871" y="3074"/>
                  </a:lnTo>
                  <a:lnTo>
                    <a:pt x="2863" y="3068"/>
                  </a:lnTo>
                  <a:lnTo>
                    <a:pt x="2857" y="3065"/>
                  </a:lnTo>
                  <a:lnTo>
                    <a:pt x="2851" y="3063"/>
                  </a:lnTo>
                  <a:lnTo>
                    <a:pt x="2845" y="3061"/>
                  </a:lnTo>
                  <a:lnTo>
                    <a:pt x="2838" y="3060"/>
                  </a:lnTo>
                  <a:lnTo>
                    <a:pt x="2825" y="3060"/>
                  </a:lnTo>
                  <a:lnTo>
                    <a:pt x="2811" y="3060"/>
                  </a:lnTo>
                  <a:lnTo>
                    <a:pt x="2773" y="3060"/>
                  </a:lnTo>
                  <a:lnTo>
                    <a:pt x="2763" y="3059"/>
                  </a:lnTo>
                  <a:lnTo>
                    <a:pt x="2756" y="3056"/>
                  </a:lnTo>
                  <a:lnTo>
                    <a:pt x="2748" y="3053"/>
                  </a:lnTo>
                  <a:lnTo>
                    <a:pt x="2739" y="3049"/>
                  </a:lnTo>
                  <a:lnTo>
                    <a:pt x="2728" y="3043"/>
                  </a:lnTo>
                  <a:lnTo>
                    <a:pt x="2719" y="3038"/>
                  </a:lnTo>
                  <a:lnTo>
                    <a:pt x="2710" y="3031"/>
                  </a:lnTo>
                  <a:lnTo>
                    <a:pt x="2703" y="3024"/>
                  </a:lnTo>
                  <a:lnTo>
                    <a:pt x="2688" y="3009"/>
                  </a:lnTo>
                  <a:lnTo>
                    <a:pt x="2671" y="2990"/>
                  </a:lnTo>
                  <a:lnTo>
                    <a:pt x="2661" y="2979"/>
                  </a:lnTo>
                  <a:lnTo>
                    <a:pt x="2653" y="2970"/>
                  </a:lnTo>
                  <a:lnTo>
                    <a:pt x="2643" y="2961"/>
                  </a:lnTo>
                  <a:lnTo>
                    <a:pt x="2633" y="2954"/>
                  </a:lnTo>
                  <a:lnTo>
                    <a:pt x="2612" y="2939"/>
                  </a:lnTo>
                  <a:lnTo>
                    <a:pt x="2590" y="2921"/>
                  </a:lnTo>
                  <a:lnTo>
                    <a:pt x="2580" y="2915"/>
                  </a:lnTo>
                  <a:lnTo>
                    <a:pt x="2570" y="2910"/>
                  </a:lnTo>
                  <a:lnTo>
                    <a:pt x="2566" y="2906"/>
                  </a:lnTo>
                  <a:lnTo>
                    <a:pt x="2562" y="2902"/>
                  </a:lnTo>
                  <a:lnTo>
                    <a:pt x="2560" y="2898"/>
                  </a:lnTo>
                  <a:lnTo>
                    <a:pt x="2557" y="2892"/>
                  </a:lnTo>
                  <a:lnTo>
                    <a:pt x="2553" y="2878"/>
                  </a:lnTo>
                  <a:lnTo>
                    <a:pt x="2551" y="2864"/>
                  </a:lnTo>
                  <a:lnTo>
                    <a:pt x="2550" y="2859"/>
                  </a:lnTo>
                  <a:lnTo>
                    <a:pt x="2547" y="2853"/>
                  </a:lnTo>
                  <a:lnTo>
                    <a:pt x="2542" y="2849"/>
                  </a:lnTo>
                  <a:lnTo>
                    <a:pt x="2537" y="2846"/>
                  </a:lnTo>
                  <a:lnTo>
                    <a:pt x="2527" y="2843"/>
                  </a:lnTo>
                  <a:lnTo>
                    <a:pt x="2517" y="2841"/>
                  </a:lnTo>
                  <a:lnTo>
                    <a:pt x="2513" y="2838"/>
                  </a:lnTo>
                  <a:lnTo>
                    <a:pt x="2510" y="2836"/>
                  </a:lnTo>
                  <a:lnTo>
                    <a:pt x="2506" y="2832"/>
                  </a:lnTo>
                  <a:lnTo>
                    <a:pt x="2503" y="2828"/>
                  </a:lnTo>
                  <a:lnTo>
                    <a:pt x="2498" y="2813"/>
                  </a:lnTo>
                  <a:lnTo>
                    <a:pt x="2493" y="2799"/>
                  </a:lnTo>
                  <a:lnTo>
                    <a:pt x="2489" y="2794"/>
                  </a:lnTo>
                  <a:lnTo>
                    <a:pt x="2486" y="2789"/>
                  </a:lnTo>
                  <a:lnTo>
                    <a:pt x="2479" y="2787"/>
                  </a:lnTo>
                  <a:lnTo>
                    <a:pt x="2473" y="2785"/>
                  </a:lnTo>
                  <a:lnTo>
                    <a:pt x="2463" y="2787"/>
                  </a:lnTo>
                  <a:lnTo>
                    <a:pt x="2454" y="2788"/>
                  </a:lnTo>
                  <a:lnTo>
                    <a:pt x="2428" y="2788"/>
                  </a:lnTo>
                  <a:lnTo>
                    <a:pt x="2395" y="2794"/>
                  </a:lnTo>
                  <a:lnTo>
                    <a:pt x="2385" y="2794"/>
                  </a:lnTo>
                  <a:lnTo>
                    <a:pt x="2375" y="2794"/>
                  </a:lnTo>
                  <a:lnTo>
                    <a:pt x="2372" y="2794"/>
                  </a:lnTo>
                  <a:lnTo>
                    <a:pt x="2366" y="2793"/>
                  </a:lnTo>
                  <a:lnTo>
                    <a:pt x="2361" y="2792"/>
                  </a:lnTo>
                  <a:lnTo>
                    <a:pt x="2358" y="2789"/>
                  </a:lnTo>
                  <a:lnTo>
                    <a:pt x="2341" y="2774"/>
                  </a:lnTo>
                  <a:lnTo>
                    <a:pt x="2326" y="2758"/>
                  </a:lnTo>
                  <a:lnTo>
                    <a:pt x="2309" y="2743"/>
                  </a:lnTo>
                  <a:lnTo>
                    <a:pt x="2291" y="2729"/>
                  </a:lnTo>
                  <a:lnTo>
                    <a:pt x="2272" y="2711"/>
                  </a:lnTo>
                  <a:lnTo>
                    <a:pt x="2257" y="2696"/>
                  </a:lnTo>
                  <a:lnTo>
                    <a:pt x="2241" y="2681"/>
                  </a:lnTo>
                  <a:lnTo>
                    <a:pt x="2223" y="2664"/>
                  </a:lnTo>
                  <a:lnTo>
                    <a:pt x="2215" y="2654"/>
                  </a:lnTo>
                  <a:lnTo>
                    <a:pt x="2208" y="2642"/>
                  </a:lnTo>
                  <a:lnTo>
                    <a:pt x="2205" y="2639"/>
                  </a:lnTo>
                  <a:lnTo>
                    <a:pt x="2201" y="2635"/>
                  </a:lnTo>
                  <a:lnTo>
                    <a:pt x="2195" y="2632"/>
                  </a:lnTo>
                  <a:lnTo>
                    <a:pt x="2190" y="2631"/>
                  </a:lnTo>
                  <a:lnTo>
                    <a:pt x="2143" y="2631"/>
                  </a:lnTo>
                  <a:lnTo>
                    <a:pt x="2138" y="2631"/>
                  </a:lnTo>
                  <a:lnTo>
                    <a:pt x="2134" y="2629"/>
                  </a:lnTo>
                  <a:lnTo>
                    <a:pt x="2131" y="2626"/>
                  </a:lnTo>
                  <a:lnTo>
                    <a:pt x="2127" y="2624"/>
                  </a:lnTo>
                  <a:lnTo>
                    <a:pt x="2124" y="2619"/>
                  </a:lnTo>
                  <a:lnTo>
                    <a:pt x="2122" y="2615"/>
                  </a:lnTo>
                  <a:lnTo>
                    <a:pt x="2121" y="2610"/>
                  </a:lnTo>
                  <a:lnTo>
                    <a:pt x="2119" y="2605"/>
                  </a:lnTo>
                  <a:lnTo>
                    <a:pt x="2114" y="2591"/>
                  </a:lnTo>
                  <a:lnTo>
                    <a:pt x="2112" y="2578"/>
                  </a:lnTo>
                  <a:lnTo>
                    <a:pt x="2109" y="2573"/>
                  </a:lnTo>
                  <a:lnTo>
                    <a:pt x="2107" y="2568"/>
                  </a:lnTo>
                  <a:lnTo>
                    <a:pt x="2104" y="2562"/>
                  </a:lnTo>
                  <a:lnTo>
                    <a:pt x="2099" y="2557"/>
                  </a:lnTo>
                  <a:lnTo>
                    <a:pt x="2085" y="2547"/>
                  </a:lnTo>
                  <a:lnTo>
                    <a:pt x="2073" y="2537"/>
                  </a:lnTo>
                  <a:lnTo>
                    <a:pt x="2067" y="2526"/>
                  </a:lnTo>
                  <a:lnTo>
                    <a:pt x="2062" y="2514"/>
                  </a:lnTo>
                  <a:lnTo>
                    <a:pt x="2058" y="2503"/>
                  </a:lnTo>
                  <a:lnTo>
                    <a:pt x="2055" y="2492"/>
                  </a:lnTo>
                  <a:lnTo>
                    <a:pt x="2051" y="2482"/>
                  </a:lnTo>
                  <a:lnTo>
                    <a:pt x="2046" y="2472"/>
                  </a:lnTo>
                  <a:lnTo>
                    <a:pt x="2044" y="2467"/>
                  </a:lnTo>
                  <a:lnTo>
                    <a:pt x="2040" y="2462"/>
                  </a:lnTo>
                  <a:lnTo>
                    <a:pt x="2035" y="2458"/>
                  </a:lnTo>
                  <a:lnTo>
                    <a:pt x="2030" y="2454"/>
                  </a:lnTo>
                  <a:lnTo>
                    <a:pt x="2019" y="2447"/>
                  </a:lnTo>
                  <a:lnTo>
                    <a:pt x="2009" y="2443"/>
                  </a:lnTo>
                  <a:lnTo>
                    <a:pt x="1998" y="2438"/>
                  </a:lnTo>
                  <a:lnTo>
                    <a:pt x="1987" y="2430"/>
                  </a:lnTo>
                  <a:lnTo>
                    <a:pt x="1977" y="2419"/>
                  </a:lnTo>
                  <a:lnTo>
                    <a:pt x="1970" y="2409"/>
                  </a:lnTo>
                  <a:lnTo>
                    <a:pt x="1962" y="2399"/>
                  </a:lnTo>
                  <a:lnTo>
                    <a:pt x="1952" y="2389"/>
                  </a:lnTo>
                  <a:lnTo>
                    <a:pt x="1945" y="2383"/>
                  </a:lnTo>
                  <a:lnTo>
                    <a:pt x="1936" y="2376"/>
                  </a:lnTo>
                  <a:lnTo>
                    <a:pt x="1928" y="2371"/>
                  </a:lnTo>
                  <a:lnTo>
                    <a:pt x="1920" y="2369"/>
                  </a:lnTo>
                  <a:lnTo>
                    <a:pt x="1911" y="2365"/>
                  </a:lnTo>
                  <a:lnTo>
                    <a:pt x="1901" y="2364"/>
                  </a:lnTo>
                  <a:lnTo>
                    <a:pt x="1892" y="2363"/>
                  </a:lnTo>
                  <a:lnTo>
                    <a:pt x="1881" y="2363"/>
                  </a:lnTo>
                  <a:lnTo>
                    <a:pt x="1856" y="2363"/>
                  </a:lnTo>
                  <a:lnTo>
                    <a:pt x="1838" y="2361"/>
                  </a:lnTo>
                  <a:lnTo>
                    <a:pt x="1824" y="2358"/>
                  </a:lnTo>
                  <a:lnTo>
                    <a:pt x="1811" y="2355"/>
                  </a:lnTo>
                  <a:lnTo>
                    <a:pt x="1794" y="2353"/>
                  </a:lnTo>
                  <a:lnTo>
                    <a:pt x="1775" y="2355"/>
                  </a:lnTo>
                  <a:lnTo>
                    <a:pt x="1757" y="2358"/>
                  </a:lnTo>
                  <a:lnTo>
                    <a:pt x="1749" y="2358"/>
                  </a:lnTo>
                  <a:lnTo>
                    <a:pt x="1743" y="2358"/>
                  </a:lnTo>
                  <a:lnTo>
                    <a:pt x="1736" y="2356"/>
                  </a:lnTo>
                  <a:lnTo>
                    <a:pt x="1729" y="2353"/>
                  </a:lnTo>
                  <a:lnTo>
                    <a:pt x="1721" y="2341"/>
                  </a:lnTo>
                  <a:lnTo>
                    <a:pt x="1715" y="2326"/>
                  </a:lnTo>
                  <a:lnTo>
                    <a:pt x="1708" y="2321"/>
                  </a:lnTo>
                  <a:lnTo>
                    <a:pt x="1699" y="2319"/>
                  </a:lnTo>
                  <a:lnTo>
                    <a:pt x="1690" y="2316"/>
                  </a:lnTo>
                  <a:lnTo>
                    <a:pt x="1681" y="2314"/>
                  </a:lnTo>
                  <a:lnTo>
                    <a:pt x="1679" y="2312"/>
                  </a:lnTo>
                  <a:lnTo>
                    <a:pt x="1676" y="2310"/>
                  </a:lnTo>
                  <a:lnTo>
                    <a:pt x="1674" y="2307"/>
                  </a:lnTo>
                  <a:lnTo>
                    <a:pt x="1672" y="2304"/>
                  </a:lnTo>
                  <a:lnTo>
                    <a:pt x="1671" y="2297"/>
                  </a:lnTo>
                  <a:lnTo>
                    <a:pt x="1671" y="2290"/>
                  </a:lnTo>
                  <a:lnTo>
                    <a:pt x="1671" y="2258"/>
                  </a:lnTo>
                  <a:lnTo>
                    <a:pt x="1670" y="2251"/>
                  </a:lnTo>
                  <a:lnTo>
                    <a:pt x="1667" y="2245"/>
                  </a:lnTo>
                  <a:lnTo>
                    <a:pt x="1665" y="2238"/>
                  </a:lnTo>
                  <a:lnTo>
                    <a:pt x="1660" y="2232"/>
                  </a:lnTo>
                  <a:lnTo>
                    <a:pt x="1647" y="2223"/>
                  </a:lnTo>
                  <a:lnTo>
                    <a:pt x="1634" y="2215"/>
                  </a:lnTo>
                  <a:lnTo>
                    <a:pt x="1629" y="2210"/>
                  </a:lnTo>
                  <a:lnTo>
                    <a:pt x="1624" y="2203"/>
                  </a:lnTo>
                  <a:lnTo>
                    <a:pt x="1621" y="2196"/>
                  </a:lnTo>
                  <a:lnTo>
                    <a:pt x="1619" y="2188"/>
                  </a:lnTo>
                  <a:lnTo>
                    <a:pt x="1616" y="2182"/>
                  </a:lnTo>
                  <a:lnTo>
                    <a:pt x="1612" y="2176"/>
                  </a:lnTo>
                  <a:lnTo>
                    <a:pt x="1610" y="2174"/>
                  </a:lnTo>
                  <a:lnTo>
                    <a:pt x="1607" y="2172"/>
                  </a:lnTo>
                  <a:lnTo>
                    <a:pt x="1605" y="2171"/>
                  </a:lnTo>
                  <a:lnTo>
                    <a:pt x="1601" y="2171"/>
                  </a:lnTo>
                  <a:lnTo>
                    <a:pt x="1592" y="2171"/>
                  </a:lnTo>
                  <a:lnTo>
                    <a:pt x="1585" y="2173"/>
                  </a:lnTo>
                  <a:lnTo>
                    <a:pt x="1578" y="2174"/>
                  </a:lnTo>
                  <a:lnTo>
                    <a:pt x="1572" y="2177"/>
                  </a:lnTo>
                  <a:lnTo>
                    <a:pt x="1558" y="2182"/>
                  </a:lnTo>
                  <a:lnTo>
                    <a:pt x="1543" y="2187"/>
                  </a:lnTo>
                  <a:lnTo>
                    <a:pt x="1518" y="2187"/>
                  </a:lnTo>
                  <a:lnTo>
                    <a:pt x="1497" y="2188"/>
                  </a:lnTo>
                  <a:lnTo>
                    <a:pt x="1475" y="2189"/>
                  </a:lnTo>
                  <a:lnTo>
                    <a:pt x="1452" y="2189"/>
                  </a:lnTo>
                  <a:lnTo>
                    <a:pt x="1439" y="2188"/>
                  </a:lnTo>
                  <a:lnTo>
                    <a:pt x="1429" y="2186"/>
                  </a:lnTo>
                  <a:lnTo>
                    <a:pt x="1419" y="2182"/>
                  </a:lnTo>
                  <a:lnTo>
                    <a:pt x="1410" y="2178"/>
                  </a:lnTo>
                  <a:lnTo>
                    <a:pt x="1400" y="2174"/>
                  </a:lnTo>
                  <a:lnTo>
                    <a:pt x="1390" y="2171"/>
                  </a:lnTo>
                  <a:lnTo>
                    <a:pt x="1380" y="2168"/>
                  </a:lnTo>
                  <a:lnTo>
                    <a:pt x="1369" y="2167"/>
                  </a:lnTo>
                  <a:lnTo>
                    <a:pt x="1359" y="2168"/>
                  </a:lnTo>
                  <a:lnTo>
                    <a:pt x="1350" y="2171"/>
                  </a:lnTo>
                  <a:lnTo>
                    <a:pt x="1342" y="2174"/>
                  </a:lnTo>
                  <a:lnTo>
                    <a:pt x="1336" y="2179"/>
                  </a:lnTo>
                  <a:lnTo>
                    <a:pt x="1329" y="2184"/>
                  </a:lnTo>
                  <a:lnTo>
                    <a:pt x="1321" y="2188"/>
                  </a:lnTo>
                  <a:lnTo>
                    <a:pt x="1312" y="2191"/>
                  </a:lnTo>
                  <a:lnTo>
                    <a:pt x="1304" y="2192"/>
                  </a:lnTo>
                  <a:lnTo>
                    <a:pt x="1270" y="2192"/>
                  </a:lnTo>
                  <a:lnTo>
                    <a:pt x="1260" y="2193"/>
                  </a:lnTo>
                  <a:lnTo>
                    <a:pt x="1251" y="2197"/>
                  </a:lnTo>
                  <a:lnTo>
                    <a:pt x="1242" y="2201"/>
                  </a:lnTo>
                  <a:lnTo>
                    <a:pt x="1232" y="2202"/>
                  </a:lnTo>
                  <a:lnTo>
                    <a:pt x="1222" y="2202"/>
                  </a:lnTo>
                  <a:lnTo>
                    <a:pt x="1213" y="2199"/>
                  </a:lnTo>
                  <a:lnTo>
                    <a:pt x="1206" y="2196"/>
                  </a:lnTo>
                  <a:lnTo>
                    <a:pt x="1198" y="2191"/>
                  </a:lnTo>
                  <a:lnTo>
                    <a:pt x="1184" y="2179"/>
                  </a:lnTo>
                  <a:lnTo>
                    <a:pt x="1172" y="2166"/>
                  </a:lnTo>
                  <a:lnTo>
                    <a:pt x="1162" y="2156"/>
                  </a:lnTo>
                  <a:lnTo>
                    <a:pt x="1154" y="2147"/>
                  </a:lnTo>
                  <a:lnTo>
                    <a:pt x="1147" y="2137"/>
                  </a:lnTo>
                  <a:lnTo>
                    <a:pt x="1140" y="2124"/>
                  </a:lnTo>
                  <a:lnTo>
                    <a:pt x="1133" y="2105"/>
                  </a:lnTo>
                  <a:lnTo>
                    <a:pt x="1128" y="2088"/>
                  </a:lnTo>
                  <a:lnTo>
                    <a:pt x="1123" y="2070"/>
                  </a:lnTo>
                  <a:lnTo>
                    <a:pt x="1115" y="2050"/>
                  </a:lnTo>
                  <a:lnTo>
                    <a:pt x="1111" y="2035"/>
                  </a:lnTo>
                  <a:lnTo>
                    <a:pt x="1106" y="2021"/>
                  </a:lnTo>
                  <a:lnTo>
                    <a:pt x="1103" y="2015"/>
                  </a:lnTo>
                  <a:lnTo>
                    <a:pt x="1099" y="2011"/>
                  </a:lnTo>
                  <a:lnTo>
                    <a:pt x="1093" y="2007"/>
                  </a:lnTo>
                  <a:lnTo>
                    <a:pt x="1086" y="2006"/>
                  </a:lnTo>
                  <a:lnTo>
                    <a:pt x="1025" y="2006"/>
                  </a:lnTo>
                  <a:lnTo>
                    <a:pt x="1019" y="2006"/>
                  </a:lnTo>
                  <a:lnTo>
                    <a:pt x="1012" y="2005"/>
                  </a:lnTo>
                  <a:lnTo>
                    <a:pt x="1006" y="2004"/>
                  </a:lnTo>
                  <a:lnTo>
                    <a:pt x="1001" y="2001"/>
                  </a:lnTo>
                  <a:lnTo>
                    <a:pt x="992" y="1994"/>
                  </a:lnTo>
                  <a:lnTo>
                    <a:pt x="985" y="1985"/>
                  </a:lnTo>
                  <a:lnTo>
                    <a:pt x="977" y="1975"/>
                  </a:lnTo>
                  <a:lnTo>
                    <a:pt x="972" y="1962"/>
                  </a:lnTo>
                  <a:lnTo>
                    <a:pt x="967" y="1950"/>
                  </a:lnTo>
                  <a:lnTo>
                    <a:pt x="962" y="1937"/>
                  </a:lnTo>
                  <a:lnTo>
                    <a:pt x="953" y="1916"/>
                  </a:lnTo>
                  <a:lnTo>
                    <a:pt x="947" y="1896"/>
                  </a:lnTo>
                  <a:lnTo>
                    <a:pt x="942" y="1876"/>
                  </a:lnTo>
                  <a:lnTo>
                    <a:pt x="938" y="1853"/>
                  </a:lnTo>
                  <a:lnTo>
                    <a:pt x="933" y="1839"/>
                  </a:lnTo>
                  <a:lnTo>
                    <a:pt x="928" y="1824"/>
                  </a:lnTo>
                  <a:lnTo>
                    <a:pt x="921" y="1798"/>
                  </a:lnTo>
                  <a:lnTo>
                    <a:pt x="916" y="1774"/>
                  </a:lnTo>
                  <a:lnTo>
                    <a:pt x="913" y="1763"/>
                  </a:lnTo>
                  <a:lnTo>
                    <a:pt x="911" y="1752"/>
                  </a:lnTo>
                  <a:lnTo>
                    <a:pt x="909" y="1738"/>
                  </a:lnTo>
                  <a:lnTo>
                    <a:pt x="909" y="1724"/>
                  </a:lnTo>
                  <a:lnTo>
                    <a:pt x="911" y="1716"/>
                  </a:lnTo>
                  <a:lnTo>
                    <a:pt x="912" y="1710"/>
                  </a:lnTo>
                  <a:lnTo>
                    <a:pt x="914" y="1704"/>
                  </a:lnTo>
                  <a:lnTo>
                    <a:pt x="918" y="1698"/>
                  </a:lnTo>
                  <a:lnTo>
                    <a:pt x="926" y="1686"/>
                  </a:lnTo>
                  <a:lnTo>
                    <a:pt x="932" y="1672"/>
                  </a:lnTo>
                  <a:lnTo>
                    <a:pt x="935" y="1659"/>
                  </a:lnTo>
                  <a:lnTo>
                    <a:pt x="935" y="1645"/>
                  </a:lnTo>
                  <a:lnTo>
                    <a:pt x="935" y="1639"/>
                  </a:lnTo>
                  <a:lnTo>
                    <a:pt x="936" y="1632"/>
                  </a:lnTo>
                  <a:lnTo>
                    <a:pt x="937" y="1625"/>
                  </a:lnTo>
                  <a:lnTo>
                    <a:pt x="940" y="1619"/>
                  </a:lnTo>
                  <a:lnTo>
                    <a:pt x="942" y="1611"/>
                  </a:lnTo>
                  <a:lnTo>
                    <a:pt x="945" y="1605"/>
                  </a:lnTo>
                  <a:lnTo>
                    <a:pt x="955" y="1603"/>
                  </a:lnTo>
                  <a:lnTo>
                    <a:pt x="962" y="1601"/>
                  </a:lnTo>
                  <a:lnTo>
                    <a:pt x="965" y="1596"/>
                  </a:lnTo>
                  <a:lnTo>
                    <a:pt x="967" y="1592"/>
                  </a:lnTo>
                  <a:lnTo>
                    <a:pt x="968" y="1587"/>
                  </a:lnTo>
                  <a:lnTo>
                    <a:pt x="968" y="1582"/>
                  </a:lnTo>
                  <a:lnTo>
                    <a:pt x="970" y="1572"/>
                  </a:lnTo>
                  <a:lnTo>
                    <a:pt x="968" y="1562"/>
                  </a:lnTo>
                  <a:lnTo>
                    <a:pt x="968" y="1527"/>
                  </a:lnTo>
                  <a:lnTo>
                    <a:pt x="968" y="1519"/>
                  </a:lnTo>
                  <a:lnTo>
                    <a:pt x="967" y="1512"/>
                  </a:lnTo>
                  <a:lnTo>
                    <a:pt x="965" y="1506"/>
                  </a:lnTo>
                  <a:lnTo>
                    <a:pt x="962" y="1501"/>
                  </a:lnTo>
                  <a:lnTo>
                    <a:pt x="956" y="1488"/>
                  </a:lnTo>
                  <a:lnTo>
                    <a:pt x="948" y="1475"/>
                  </a:lnTo>
                  <a:lnTo>
                    <a:pt x="943" y="1469"/>
                  </a:lnTo>
                  <a:lnTo>
                    <a:pt x="940" y="1464"/>
                  </a:lnTo>
                  <a:lnTo>
                    <a:pt x="941" y="1460"/>
                  </a:lnTo>
                  <a:lnTo>
                    <a:pt x="941" y="1457"/>
                  </a:lnTo>
                  <a:lnTo>
                    <a:pt x="943" y="1454"/>
                  </a:lnTo>
                  <a:lnTo>
                    <a:pt x="945" y="1452"/>
                  </a:lnTo>
                  <a:lnTo>
                    <a:pt x="950" y="1448"/>
                  </a:lnTo>
                  <a:lnTo>
                    <a:pt x="955" y="1443"/>
                  </a:lnTo>
                  <a:lnTo>
                    <a:pt x="966" y="1429"/>
                  </a:lnTo>
                  <a:lnTo>
                    <a:pt x="975" y="1417"/>
                  </a:lnTo>
                  <a:lnTo>
                    <a:pt x="985" y="1404"/>
                  </a:lnTo>
                  <a:lnTo>
                    <a:pt x="997" y="1391"/>
                  </a:lnTo>
                  <a:lnTo>
                    <a:pt x="1010" y="1379"/>
                  </a:lnTo>
                  <a:lnTo>
                    <a:pt x="1022" y="1368"/>
                  </a:lnTo>
                  <a:lnTo>
                    <a:pt x="1027" y="1361"/>
                  </a:lnTo>
                  <a:lnTo>
                    <a:pt x="1031" y="1355"/>
                  </a:lnTo>
                  <a:lnTo>
                    <a:pt x="1034" y="1347"/>
                  </a:lnTo>
                  <a:lnTo>
                    <a:pt x="1035" y="1339"/>
                  </a:lnTo>
                  <a:lnTo>
                    <a:pt x="1030" y="1330"/>
                  </a:lnTo>
                  <a:lnTo>
                    <a:pt x="1025" y="1321"/>
                  </a:lnTo>
                  <a:lnTo>
                    <a:pt x="1026" y="1314"/>
                  </a:lnTo>
                  <a:lnTo>
                    <a:pt x="1029" y="1307"/>
                  </a:lnTo>
                  <a:lnTo>
                    <a:pt x="1031" y="1305"/>
                  </a:lnTo>
                  <a:lnTo>
                    <a:pt x="1035" y="1302"/>
                  </a:lnTo>
                  <a:lnTo>
                    <a:pt x="1037" y="1301"/>
                  </a:lnTo>
                  <a:lnTo>
                    <a:pt x="1041" y="1301"/>
                  </a:lnTo>
                  <a:lnTo>
                    <a:pt x="1049" y="1304"/>
                  </a:lnTo>
                  <a:lnTo>
                    <a:pt x="1056" y="1306"/>
                  </a:lnTo>
                  <a:lnTo>
                    <a:pt x="1061" y="1306"/>
                  </a:lnTo>
                  <a:lnTo>
                    <a:pt x="1065" y="1304"/>
                  </a:lnTo>
                  <a:lnTo>
                    <a:pt x="1068" y="1302"/>
                  </a:lnTo>
                  <a:lnTo>
                    <a:pt x="1071" y="1299"/>
                  </a:lnTo>
                  <a:lnTo>
                    <a:pt x="1076" y="1291"/>
                  </a:lnTo>
                  <a:lnTo>
                    <a:pt x="1083" y="1283"/>
                  </a:lnTo>
                  <a:lnTo>
                    <a:pt x="1093" y="1275"/>
                  </a:lnTo>
                  <a:lnTo>
                    <a:pt x="1101" y="1267"/>
                  </a:lnTo>
                  <a:lnTo>
                    <a:pt x="1110" y="1258"/>
                  </a:lnTo>
                  <a:lnTo>
                    <a:pt x="1117" y="1247"/>
                  </a:lnTo>
                  <a:lnTo>
                    <a:pt x="1120" y="1238"/>
                  </a:lnTo>
                  <a:lnTo>
                    <a:pt x="1124" y="1230"/>
                  </a:lnTo>
                  <a:lnTo>
                    <a:pt x="1125" y="1226"/>
                  </a:lnTo>
                  <a:lnTo>
                    <a:pt x="1128" y="1222"/>
                  </a:lnTo>
                  <a:lnTo>
                    <a:pt x="1130" y="1218"/>
                  </a:lnTo>
                  <a:lnTo>
                    <a:pt x="1134" y="1216"/>
                  </a:lnTo>
                  <a:lnTo>
                    <a:pt x="1176" y="1216"/>
                  </a:lnTo>
                  <a:lnTo>
                    <a:pt x="1182" y="1214"/>
                  </a:lnTo>
                  <a:lnTo>
                    <a:pt x="1188" y="1213"/>
                  </a:lnTo>
                  <a:lnTo>
                    <a:pt x="1194" y="1211"/>
                  </a:lnTo>
                  <a:lnTo>
                    <a:pt x="1199" y="1207"/>
                  </a:lnTo>
                  <a:lnTo>
                    <a:pt x="1209" y="1199"/>
                  </a:lnTo>
                  <a:lnTo>
                    <a:pt x="1222" y="1189"/>
                  </a:lnTo>
                  <a:lnTo>
                    <a:pt x="1236" y="1179"/>
                  </a:lnTo>
                  <a:lnTo>
                    <a:pt x="1247" y="1171"/>
                  </a:lnTo>
                  <a:lnTo>
                    <a:pt x="1258" y="1161"/>
                  </a:lnTo>
                  <a:lnTo>
                    <a:pt x="1272" y="1149"/>
                  </a:lnTo>
                  <a:lnTo>
                    <a:pt x="1285" y="1138"/>
                  </a:lnTo>
                  <a:lnTo>
                    <a:pt x="1297" y="1130"/>
                  </a:lnTo>
                  <a:lnTo>
                    <a:pt x="1309" y="1120"/>
                  </a:lnTo>
                  <a:lnTo>
                    <a:pt x="1321" y="1109"/>
                  </a:lnTo>
                  <a:lnTo>
                    <a:pt x="1326" y="1100"/>
                  </a:lnTo>
                  <a:lnTo>
                    <a:pt x="1331" y="1090"/>
                  </a:lnTo>
                  <a:lnTo>
                    <a:pt x="1337" y="1084"/>
                  </a:lnTo>
                  <a:lnTo>
                    <a:pt x="1342" y="1076"/>
                  </a:lnTo>
                  <a:lnTo>
                    <a:pt x="1346" y="1069"/>
                  </a:lnTo>
                  <a:lnTo>
                    <a:pt x="1347" y="1059"/>
                  </a:lnTo>
                  <a:lnTo>
                    <a:pt x="1346" y="1051"/>
                  </a:lnTo>
                  <a:lnTo>
                    <a:pt x="1345" y="1044"/>
                  </a:lnTo>
                  <a:lnTo>
                    <a:pt x="1342" y="1038"/>
                  </a:lnTo>
                  <a:lnTo>
                    <a:pt x="1339" y="1031"/>
                  </a:lnTo>
                  <a:lnTo>
                    <a:pt x="1336" y="1025"/>
                  </a:lnTo>
                  <a:lnTo>
                    <a:pt x="1334" y="1019"/>
                  </a:lnTo>
                  <a:lnTo>
                    <a:pt x="1332" y="1011"/>
                  </a:lnTo>
                  <a:lnTo>
                    <a:pt x="1331" y="1004"/>
                  </a:lnTo>
                  <a:lnTo>
                    <a:pt x="1332" y="1000"/>
                  </a:lnTo>
                  <a:lnTo>
                    <a:pt x="1335" y="997"/>
                  </a:lnTo>
                  <a:lnTo>
                    <a:pt x="1337" y="996"/>
                  </a:lnTo>
                  <a:lnTo>
                    <a:pt x="1342" y="996"/>
                  </a:lnTo>
                  <a:lnTo>
                    <a:pt x="1352" y="1000"/>
                  </a:lnTo>
                  <a:lnTo>
                    <a:pt x="1361" y="1006"/>
                  </a:lnTo>
                  <a:lnTo>
                    <a:pt x="1369" y="1009"/>
                  </a:lnTo>
                  <a:lnTo>
                    <a:pt x="1376" y="1011"/>
                  </a:lnTo>
                  <a:lnTo>
                    <a:pt x="1383" y="1014"/>
                  </a:lnTo>
                  <a:lnTo>
                    <a:pt x="1388" y="1017"/>
                  </a:lnTo>
                  <a:lnTo>
                    <a:pt x="1394" y="1021"/>
                  </a:lnTo>
                  <a:lnTo>
                    <a:pt x="1398" y="1026"/>
                  </a:lnTo>
                  <a:lnTo>
                    <a:pt x="1403" y="1031"/>
                  </a:lnTo>
                  <a:lnTo>
                    <a:pt x="1406" y="1038"/>
                  </a:lnTo>
                  <a:lnTo>
                    <a:pt x="1411" y="1053"/>
                  </a:lnTo>
                  <a:lnTo>
                    <a:pt x="1415" y="1066"/>
                  </a:lnTo>
                  <a:lnTo>
                    <a:pt x="1428" y="1087"/>
                  </a:lnTo>
                  <a:lnTo>
                    <a:pt x="1440" y="1103"/>
                  </a:lnTo>
                  <a:lnTo>
                    <a:pt x="1445" y="1112"/>
                  </a:lnTo>
                  <a:lnTo>
                    <a:pt x="1450" y="1120"/>
                  </a:lnTo>
                  <a:lnTo>
                    <a:pt x="1453" y="1129"/>
                  </a:lnTo>
                  <a:lnTo>
                    <a:pt x="1454" y="1140"/>
                  </a:lnTo>
                  <a:lnTo>
                    <a:pt x="1450" y="1156"/>
                  </a:lnTo>
                  <a:lnTo>
                    <a:pt x="1448" y="1169"/>
                  </a:lnTo>
                  <a:lnTo>
                    <a:pt x="1448" y="1178"/>
                  </a:lnTo>
                  <a:lnTo>
                    <a:pt x="1450" y="1188"/>
                  </a:lnTo>
                  <a:lnTo>
                    <a:pt x="1454" y="1196"/>
                  </a:lnTo>
                  <a:lnTo>
                    <a:pt x="1459" y="1203"/>
                  </a:lnTo>
                  <a:lnTo>
                    <a:pt x="1465" y="1209"/>
                  </a:lnTo>
                  <a:lnTo>
                    <a:pt x="1472" y="1216"/>
                  </a:lnTo>
                  <a:lnTo>
                    <a:pt x="1479" y="1222"/>
                  </a:lnTo>
                  <a:lnTo>
                    <a:pt x="1487" y="1228"/>
                  </a:lnTo>
                  <a:lnTo>
                    <a:pt x="1493" y="1235"/>
                  </a:lnTo>
                  <a:lnTo>
                    <a:pt x="1497" y="1241"/>
                  </a:lnTo>
                  <a:lnTo>
                    <a:pt x="1501" y="1250"/>
                  </a:lnTo>
                  <a:lnTo>
                    <a:pt x="1503" y="1257"/>
                  </a:lnTo>
                  <a:lnTo>
                    <a:pt x="1506" y="1265"/>
                  </a:lnTo>
                  <a:lnTo>
                    <a:pt x="1509" y="1270"/>
                  </a:lnTo>
                  <a:lnTo>
                    <a:pt x="1512" y="1272"/>
                  </a:lnTo>
                  <a:lnTo>
                    <a:pt x="1514" y="1275"/>
                  </a:lnTo>
                  <a:lnTo>
                    <a:pt x="1518" y="1276"/>
                  </a:lnTo>
                  <a:lnTo>
                    <a:pt x="1522" y="1276"/>
                  </a:lnTo>
                  <a:lnTo>
                    <a:pt x="1533" y="1273"/>
                  </a:lnTo>
                  <a:lnTo>
                    <a:pt x="1546" y="1272"/>
                  </a:lnTo>
                  <a:lnTo>
                    <a:pt x="1552" y="1273"/>
                  </a:lnTo>
                  <a:lnTo>
                    <a:pt x="1557" y="1276"/>
                  </a:lnTo>
                  <a:lnTo>
                    <a:pt x="1561" y="1280"/>
                  </a:lnTo>
                  <a:lnTo>
                    <a:pt x="1566" y="1285"/>
                  </a:lnTo>
                  <a:lnTo>
                    <a:pt x="1570" y="1289"/>
                  </a:lnTo>
                  <a:lnTo>
                    <a:pt x="1573" y="1294"/>
                  </a:lnTo>
                  <a:lnTo>
                    <a:pt x="1578" y="1296"/>
                  </a:lnTo>
                  <a:lnTo>
                    <a:pt x="1585" y="1297"/>
                  </a:lnTo>
                  <a:lnTo>
                    <a:pt x="1590" y="1296"/>
                  </a:lnTo>
                  <a:lnTo>
                    <a:pt x="1592" y="1294"/>
                  </a:lnTo>
                  <a:lnTo>
                    <a:pt x="1596" y="1290"/>
                  </a:lnTo>
                  <a:lnTo>
                    <a:pt x="1598" y="1286"/>
                  </a:lnTo>
                  <a:lnTo>
                    <a:pt x="1605" y="1280"/>
                  </a:lnTo>
                  <a:lnTo>
                    <a:pt x="1612" y="1275"/>
                  </a:lnTo>
                  <a:lnTo>
                    <a:pt x="1621" y="1270"/>
                  </a:lnTo>
                  <a:lnTo>
                    <a:pt x="1630" y="1267"/>
                  </a:lnTo>
                  <a:lnTo>
                    <a:pt x="1645" y="1262"/>
                  </a:lnTo>
                  <a:lnTo>
                    <a:pt x="1660" y="1261"/>
                  </a:lnTo>
                  <a:lnTo>
                    <a:pt x="1674" y="1261"/>
                  </a:lnTo>
                  <a:lnTo>
                    <a:pt x="1690" y="1261"/>
                  </a:lnTo>
                  <a:lnTo>
                    <a:pt x="1701" y="1262"/>
                  </a:lnTo>
                  <a:lnTo>
                    <a:pt x="1710" y="1263"/>
                  </a:lnTo>
                  <a:lnTo>
                    <a:pt x="1720" y="1265"/>
                  </a:lnTo>
                  <a:lnTo>
                    <a:pt x="1730" y="1266"/>
                  </a:lnTo>
                  <a:lnTo>
                    <a:pt x="1736" y="1265"/>
                  </a:lnTo>
                  <a:lnTo>
                    <a:pt x="1742" y="1261"/>
                  </a:lnTo>
                  <a:lnTo>
                    <a:pt x="1747" y="1257"/>
                  </a:lnTo>
                  <a:lnTo>
                    <a:pt x="1750" y="1251"/>
                  </a:lnTo>
                  <a:lnTo>
                    <a:pt x="1754" y="1246"/>
                  </a:lnTo>
                  <a:lnTo>
                    <a:pt x="1758" y="1242"/>
                  </a:lnTo>
                  <a:lnTo>
                    <a:pt x="1763" y="1238"/>
                  </a:lnTo>
                  <a:lnTo>
                    <a:pt x="1769" y="1237"/>
                  </a:lnTo>
                  <a:lnTo>
                    <a:pt x="1813" y="1237"/>
                  </a:lnTo>
                  <a:lnTo>
                    <a:pt x="1819" y="1237"/>
                  </a:lnTo>
                  <a:lnTo>
                    <a:pt x="1826" y="1236"/>
                  </a:lnTo>
                  <a:lnTo>
                    <a:pt x="1832" y="1233"/>
                  </a:lnTo>
                  <a:lnTo>
                    <a:pt x="1837" y="1231"/>
                  </a:lnTo>
                  <a:lnTo>
                    <a:pt x="1841" y="1227"/>
                  </a:lnTo>
                  <a:lnTo>
                    <a:pt x="1844" y="1222"/>
                  </a:lnTo>
                  <a:lnTo>
                    <a:pt x="1846" y="1217"/>
                  </a:lnTo>
                  <a:lnTo>
                    <a:pt x="1847" y="1211"/>
                  </a:lnTo>
                  <a:lnTo>
                    <a:pt x="1846" y="1199"/>
                  </a:lnTo>
                  <a:lnTo>
                    <a:pt x="1842" y="1191"/>
                  </a:lnTo>
                  <a:lnTo>
                    <a:pt x="1837" y="1182"/>
                  </a:lnTo>
                  <a:lnTo>
                    <a:pt x="1831" y="1174"/>
                  </a:lnTo>
                  <a:lnTo>
                    <a:pt x="1826" y="1166"/>
                  </a:lnTo>
                  <a:lnTo>
                    <a:pt x="1821" y="1157"/>
                  </a:lnTo>
                  <a:lnTo>
                    <a:pt x="1817" y="1148"/>
                  </a:lnTo>
                  <a:lnTo>
                    <a:pt x="1816" y="1137"/>
                  </a:lnTo>
                  <a:lnTo>
                    <a:pt x="1816" y="1130"/>
                  </a:lnTo>
                  <a:lnTo>
                    <a:pt x="1817" y="1125"/>
                  </a:lnTo>
                  <a:lnTo>
                    <a:pt x="1818" y="1119"/>
                  </a:lnTo>
                  <a:lnTo>
                    <a:pt x="1821" y="1114"/>
                  </a:lnTo>
                  <a:lnTo>
                    <a:pt x="1827" y="1105"/>
                  </a:lnTo>
                  <a:lnTo>
                    <a:pt x="1834" y="1098"/>
                  </a:lnTo>
                  <a:lnTo>
                    <a:pt x="1843" y="1090"/>
                  </a:lnTo>
                  <a:lnTo>
                    <a:pt x="1852" y="1083"/>
                  </a:lnTo>
                  <a:lnTo>
                    <a:pt x="1861" y="1073"/>
                  </a:lnTo>
                  <a:lnTo>
                    <a:pt x="1870" y="1063"/>
                  </a:lnTo>
                  <a:lnTo>
                    <a:pt x="1875" y="1054"/>
                  </a:lnTo>
                  <a:lnTo>
                    <a:pt x="1880" y="1044"/>
                  </a:lnTo>
                  <a:lnTo>
                    <a:pt x="1882" y="1035"/>
                  </a:lnTo>
                  <a:lnTo>
                    <a:pt x="1885" y="1026"/>
                  </a:lnTo>
                  <a:lnTo>
                    <a:pt x="1887" y="1017"/>
                  </a:lnTo>
                  <a:lnTo>
                    <a:pt x="1890" y="1007"/>
                  </a:lnTo>
                  <a:lnTo>
                    <a:pt x="1893" y="997"/>
                  </a:lnTo>
                  <a:lnTo>
                    <a:pt x="1898" y="987"/>
                  </a:lnTo>
                  <a:lnTo>
                    <a:pt x="1902" y="987"/>
                  </a:lnTo>
                  <a:lnTo>
                    <a:pt x="1908" y="990"/>
                  </a:lnTo>
                  <a:lnTo>
                    <a:pt x="1912" y="994"/>
                  </a:lnTo>
                  <a:lnTo>
                    <a:pt x="1916" y="999"/>
                  </a:lnTo>
                  <a:lnTo>
                    <a:pt x="1920" y="1005"/>
                  </a:lnTo>
                  <a:lnTo>
                    <a:pt x="1928" y="1019"/>
                  </a:lnTo>
                  <a:lnTo>
                    <a:pt x="1936" y="1030"/>
                  </a:lnTo>
                  <a:lnTo>
                    <a:pt x="1945" y="1041"/>
                  </a:lnTo>
                  <a:lnTo>
                    <a:pt x="1955" y="1054"/>
                  </a:lnTo>
                  <a:lnTo>
                    <a:pt x="1962" y="1060"/>
                  </a:lnTo>
                  <a:lnTo>
                    <a:pt x="1969" y="1065"/>
                  </a:lnTo>
                  <a:lnTo>
                    <a:pt x="1976" y="1068"/>
                  </a:lnTo>
                  <a:lnTo>
                    <a:pt x="1984" y="1070"/>
                  </a:lnTo>
                  <a:lnTo>
                    <a:pt x="2001" y="1073"/>
                  </a:lnTo>
                  <a:lnTo>
                    <a:pt x="2019" y="1073"/>
                  </a:lnTo>
                  <a:lnTo>
                    <a:pt x="2036" y="1071"/>
                  </a:lnTo>
                  <a:lnTo>
                    <a:pt x="2051" y="1070"/>
                  </a:lnTo>
                  <a:lnTo>
                    <a:pt x="2059" y="1068"/>
                  </a:lnTo>
                  <a:lnTo>
                    <a:pt x="2065" y="1065"/>
                  </a:lnTo>
                  <a:lnTo>
                    <a:pt x="2073" y="1061"/>
                  </a:lnTo>
                  <a:lnTo>
                    <a:pt x="2079" y="1056"/>
                  </a:lnTo>
                  <a:lnTo>
                    <a:pt x="2092" y="1045"/>
                  </a:lnTo>
                  <a:lnTo>
                    <a:pt x="2103" y="1033"/>
                  </a:lnTo>
                  <a:lnTo>
                    <a:pt x="2108" y="1028"/>
                  </a:lnTo>
                  <a:lnTo>
                    <a:pt x="2114" y="1024"/>
                  </a:lnTo>
                  <a:lnTo>
                    <a:pt x="2122" y="1021"/>
                  </a:lnTo>
                  <a:lnTo>
                    <a:pt x="2129" y="1021"/>
                  </a:lnTo>
                  <a:lnTo>
                    <a:pt x="2139" y="1028"/>
                  </a:lnTo>
                  <a:lnTo>
                    <a:pt x="2148" y="1035"/>
                  </a:lnTo>
                  <a:lnTo>
                    <a:pt x="2159" y="1038"/>
                  </a:lnTo>
                  <a:lnTo>
                    <a:pt x="2171" y="1038"/>
                  </a:lnTo>
                  <a:lnTo>
                    <a:pt x="2178" y="1038"/>
                  </a:lnTo>
                  <a:lnTo>
                    <a:pt x="2186" y="1036"/>
                  </a:lnTo>
                  <a:lnTo>
                    <a:pt x="2193" y="1035"/>
                  </a:lnTo>
                  <a:lnTo>
                    <a:pt x="2200" y="1033"/>
                  </a:lnTo>
                  <a:lnTo>
                    <a:pt x="2206" y="1029"/>
                  </a:lnTo>
                  <a:lnTo>
                    <a:pt x="2211" y="1024"/>
                  </a:lnTo>
                  <a:lnTo>
                    <a:pt x="2216" y="1019"/>
                  </a:lnTo>
                  <a:lnTo>
                    <a:pt x="2221" y="1012"/>
                  </a:lnTo>
                  <a:lnTo>
                    <a:pt x="2226" y="1005"/>
                  </a:lnTo>
                  <a:lnTo>
                    <a:pt x="2231" y="999"/>
                  </a:lnTo>
                  <a:lnTo>
                    <a:pt x="2237" y="992"/>
                  </a:lnTo>
                  <a:lnTo>
                    <a:pt x="2245" y="987"/>
                  </a:lnTo>
                  <a:lnTo>
                    <a:pt x="2245" y="1007"/>
                  </a:lnTo>
                  <a:lnTo>
                    <a:pt x="2246" y="1025"/>
                  </a:lnTo>
                  <a:lnTo>
                    <a:pt x="2247" y="1034"/>
                  </a:lnTo>
                  <a:lnTo>
                    <a:pt x="2250" y="1043"/>
                  </a:lnTo>
                  <a:lnTo>
                    <a:pt x="2252" y="1051"/>
                  </a:lnTo>
                  <a:lnTo>
                    <a:pt x="2255" y="1060"/>
                  </a:lnTo>
                  <a:lnTo>
                    <a:pt x="2260" y="1069"/>
                  </a:lnTo>
                  <a:lnTo>
                    <a:pt x="2267" y="1076"/>
                  </a:lnTo>
                  <a:lnTo>
                    <a:pt x="2274" y="1083"/>
                  </a:lnTo>
                  <a:lnTo>
                    <a:pt x="2282" y="1089"/>
                  </a:lnTo>
                  <a:lnTo>
                    <a:pt x="2289" y="1095"/>
                  </a:lnTo>
                  <a:lnTo>
                    <a:pt x="2295" y="1102"/>
                  </a:lnTo>
                  <a:lnTo>
                    <a:pt x="2297" y="1105"/>
                  </a:lnTo>
                  <a:lnTo>
                    <a:pt x="2299" y="1109"/>
                  </a:lnTo>
                  <a:lnTo>
                    <a:pt x="2300" y="1114"/>
                  </a:lnTo>
                  <a:lnTo>
                    <a:pt x="2300" y="1119"/>
                  </a:lnTo>
                  <a:lnTo>
                    <a:pt x="2299" y="1130"/>
                  </a:lnTo>
                  <a:lnTo>
                    <a:pt x="2296" y="1139"/>
                  </a:lnTo>
                  <a:lnTo>
                    <a:pt x="2292" y="1149"/>
                  </a:lnTo>
                  <a:lnTo>
                    <a:pt x="2290" y="1159"/>
                  </a:lnTo>
                  <a:lnTo>
                    <a:pt x="2287" y="1174"/>
                  </a:lnTo>
                  <a:lnTo>
                    <a:pt x="2285" y="1188"/>
                  </a:lnTo>
                  <a:lnTo>
                    <a:pt x="2285" y="1202"/>
                  </a:lnTo>
                  <a:lnTo>
                    <a:pt x="2285" y="1218"/>
                  </a:lnTo>
                  <a:lnTo>
                    <a:pt x="2286" y="1225"/>
                  </a:lnTo>
                  <a:lnTo>
                    <a:pt x="2289" y="1230"/>
                  </a:lnTo>
                  <a:lnTo>
                    <a:pt x="2294" y="1227"/>
                  </a:lnTo>
                  <a:lnTo>
                    <a:pt x="2299" y="1225"/>
                  </a:lnTo>
                  <a:lnTo>
                    <a:pt x="2302" y="1221"/>
                  </a:lnTo>
                  <a:lnTo>
                    <a:pt x="2308" y="1217"/>
                  </a:lnTo>
                  <a:lnTo>
                    <a:pt x="2313" y="1211"/>
                  </a:lnTo>
                  <a:lnTo>
                    <a:pt x="2318" y="1207"/>
                  </a:lnTo>
                  <a:lnTo>
                    <a:pt x="2323" y="1203"/>
                  </a:lnTo>
                  <a:lnTo>
                    <a:pt x="2329" y="1201"/>
                  </a:lnTo>
                  <a:lnTo>
                    <a:pt x="2335" y="1199"/>
                  </a:lnTo>
                  <a:lnTo>
                    <a:pt x="2341" y="1197"/>
                  </a:lnTo>
                  <a:lnTo>
                    <a:pt x="2349" y="1197"/>
                  </a:lnTo>
                  <a:lnTo>
                    <a:pt x="2355" y="1197"/>
                  </a:lnTo>
                  <a:lnTo>
                    <a:pt x="2360" y="1197"/>
                  </a:lnTo>
                  <a:lnTo>
                    <a:pt x="2364" y="1198"/>
                  </a:lnTo>
                  <a:lnTo>
                    <a:pt x="2366" y="1199"/>
                  </a:lnTo>
                  <a:lnTo>
                    <a:pt x="2369" y="1202"/>
                  </a:lnTo>
                  <a:lnTo>
                    <a:pt x="2375" y="1208"/>
                  </a:lnTo>
                  <a:lnTo>
                    <a:pt x="2382" y="1213"/>
                  </a:lnTo>
                  <a:lnTo>
                    <a:pt x="2389" y="1220"/>
                  </a:lnTo>
                  <a:lnTo>
                    <a:pt x="2398" y="1223"/>
                  </a:lnTo>
                  <a:lnTo>
                    <a:pt x="2408" y="1225"/>
                  </a:lnTo>
                  <a:lnTo>
                    <a:pt x="2419" y="1225"/>
                  </a:lnTo>
                  <a:lnTo>
                    <a:pt x="2425" y="1225"/>
                  </a:lnTo>
                  <a:lnTo>
                    <a:pt x="2432" y="1223"/>
                  </a:lnTo>
                  <a:lnTo>
                    <a:pt x="2438" y="1221"/>
                  </a:lnTo>
                  <a:lnTo>
                    <a:pt x="2443" y="1218"/>
                  </a:lnTo>
                  <a:lnTo>
                    <a:pt x="2454" y="1212"/>
                  </a:lnTo>
                  <a:lnTo>
                    <a:pt x="2464" y="1206"/>
                  </a:lnTo>
                  <a:lnTo>
                    <a:pt x="2473" y="1198"/>
                  </a:lnTo>
                  <a:lnTo>
                    <a:pt x="2484" y="1192"/>
                  </a:lnTo>
                  <a:lnTo>
                    <a:pt x="2489" y="1189"/>
                  </a:lnTo>
                  <a:lnTo>
                    <a:pt x="2496" y="1188"/>
                  </a:lnTo>
                  <a:lnTo>
                    <a:pt x="2502" y="1187"/>
                  </a:lnTo>
                  <a:lnTo>
                    <a:pt x="2510" y="1186"/>
                  </a:lnTo>
                  <a:lnTo>
                    <a:pt x="2515" y="1187"/>
                  </a:lnTo>
                  <a:lnTo>
                    <a:pt x="2520" y="1189"/>
                  </a:lnTo>
                  <a:lnTo>
                    <a:pt x="2523" y="1193"/>
                  </a:lnTo>
                  <a:lnTo>
                    <a:pt x="2527" y="1198"/>
                  </a:lnTo>
                  <a:lnTo>
                    <a:pt x="2532" y="1211"/>
                  </a:lnTo>
                  <a:lnTo>
                    <a:pt x="2536" y="1223"/>
                  </a:lnTo>
                  <a:lnTo>
                    <a:pt x="2537" y="1227"/>
                  </a:lnTo>
                  <a:lnTo>
                    <a:pt x="2541" y="1231"/>
                  </a:lnTo>
                  <a:lnTo>
                    <a:pt x="2543" y="1235"/>
                  </a:lnTo>
                  <a:lnTo>
                    <a:pt x="2547" y="1237"/>
                  </a:lnTo>
                  <a:lnTo>
                    <a:pt x="2551" y="1242"/>
                  </a:lnTo>
                  <a:lnTo>
                    <a:pt x="2555" y="1247"/>
                  </a:lnTo>
                  <a:lnTo>
                    <a:pt x="2557" y="1252"/>
                  </a:lnTo>
                  <a:lnTo>
                    <a:pt x="2559" y="1256"/>
                  </a:lnTo>
                  <a:lnTo>
                    <a:pt x="2560" y="1267"/>
                  </a:lnTo>
                  <a:lnTo>
                    <a:pt x="2561" y="1280"/>
                  </a:lnTo>
                  <a:lnTo>
                    <a:pt x="2559" y="1294"/>
                  </a:lnTo>
                  <a:lnTo>
                    <a:pt x="2557" y="1309"/>
                  </a:lnTo>
                  <a:lnTo>
                    <a:pt x="2557" y="1314"/>
                  </a:lnTo>
                  <a:lnTo>
                    <a:pt x="2559" y="1319"/>
                  </a:lnTo>
                  <a:lnTo>
                    <a:pt x="2560" y="1324"/>
                  </a:lnTo>
                  <a:lnTo>
                    <a:pt x="2562" y="1327"/>
                  </a:lnTo>
                  <a:lnTo>
                    <a:pt x="2567" y="1334"/>
                  </a:lnTo>
                  <a:lnTo>
                    <a:pt x="2575" y="1339"/>
                  </a:lnTo>
                  <a:lnTo>
                    <a:pt x="2591" y="1349"/>
                  </a:lnTo>
                  <a:lnTo>
                    <a:pt x="2610" y="1360"/>
                  </a:lnTo>
                  <a:lnTo>
                    <a:pt x="2617" y="1365"/>
                  </a:lnTo>
                  <a:lnTo>
                    <a:pt x="2624" y="1370"/>
                  </a:lnTo>
                  <a:lnTo>
                    <a:pt x="2629" y="1375"/>
                  </a:lnTo>
                  <a:lnTo>
                    <a:pt x="2634" y="1380"/>
                  </a:lnTo>
                  <a:lnTo>
                    <a:pt x="2645" y="1391"/>
                  </a:lnTo>
                  <a:lnTo>
                    <a:pt x="2658" y="1403"/>
                  </a:lnTo>
                  <a:lnTo>
                    <a:pt x="2671" y="1413"/>
                  </a:lnTo>
                  <a:lnTo>
                    <a:pt x="2685" y="1422"/>
                  </a:lnTo>
                  <a:lnTo>
                    <a:pt x="2698" y="1430"/>
                  </a:lnTo>
                  <a:lnTo>
                    <a:pt x="2713" y="1442"/>
                  </a:lnTo>
                  <a:lnTo>
                    <a:pt x="2728" y="1454"/>
                  </a:lnTo>
                  <a:lnTo>
                    <a:pt x="2743" y="1465"/>
                  </a:lnTo>
                  <a:lnTo>
                    <a:pt x="2749" y="1470"/>
                  </a:lnTo>
                  <a:lnTo>
                    <a:pt x="2758" y="1474"/>
                  </a:lnTo>
                  <a:lnTo>
                    <a:pt x="2767" y="1475"/>
                  </a:lnTo>
                  <a:lnTo>
                    <a:pt x="2777" y="1477"/>
                  </a:lnTo>
                  <a:lnTo>
                    <a:pt x="2828" y="1477"/>
                  </a:lnTo>
                  <a:lnTo>
                    <a:pt x="2847" y="1478"/>
                  </a:lnTo>
                  <a:lnTo>
                    <a:pt x="2863" y="1482"/>
                  </a:lnTo>
                  <a:lnTo>
                    <a:pt x="2880" y="1484"/>
                  </a:lnTo>
                  <a:lnTo>
                    <a:pt x="2899" y="1486"/>
                  </a:lnTo>
                  <a:lnTo>
                    <a:pt x="2909" y="1486"/>
                  </a:lnTo>
                  <a:lnTo>
                    <a:pt x="2919" y="1484"/>
                  </a:lnTo>
                  <a:lnTo>
                    <a:pt x="2929" y="1483"/>
                  </a:lnTo>
                  <a:lnTo>
                    <a:pt x="2938" y="1482"/>
                  </a:lnTo>
                  <a:lnTo>
                    <a:pt x="2954" y="1475"/>
                  </a:lnTo>
                  <a:lnTo>
                    <a:pt x="2969" y="1468"/>
                  </a:lnTo>
                  <a:lnTo>
                    <a:pt x="2999" y="1449"/>
                  </a:lnTo>
                  <a:lnTo>
                    <a:pt x="3033" y="1425"/>
                  </a:lnTo>
                  <a:lnTo>
                    <a:pt x="3043" y="1418"/>
                  </a:lnTo>
                  <a:lnTo>
                    <a:pt x="3050" y="1410"/>
                  </a:lnTo>
                  <a:lnTo>
                    <a:pt x="3059" y="1403"/>
                  </a:lnTo>
                  <a:lnTo>
                    <a:pt x="3069" y="1398"/>
                  </a:lnTo>
                  <a:lnTo>
                    <a:pt x="3079" y="1395"/>
                  </a:lnTo>
                  <a:lnTo>
                    <a:pt x="3088" y="1393"/>
                  </a:lnTo>
                  <a:lnTo>
                    <a:pt x="3097" y="1391"/>
                  </a:lnTo>
                  <a:lnTo>
                    <a:pt x="3106" y="1390"/>
                  </a:lnTo>
                  <a:lnTo>
                    <a:pt x="3123" y="1390"/>
                  </a:lnTo>
                  <a:lnTo>
                    <a:pt x="3142" y="1388"/>
                  </a:lnTo>
                  <a:lnTo>
                    <a:pt x="3166" y="1384"/>
                  </a:lnTo>
                  <a:lnTo>
                    <a:pt x="3187" y="1378"/>
                  </a:lnTo>
                  <a:lnTo>
                    <a:pt x="3197" y="1375"/>
                  </a:lnTo>
                  <a:lnTo>
                    <a:pt x="3207" y="1373"/>
                  </a:lnTo>
                  <a:lnTo>
                    <a:pt x="3219" y="1371"/>
                  </a:lnTo>
                  <a:lnTo>
                    <a:pt x="3231" y="1371"/>
                  </a:lnTo>
                  <a:lnTo>
                    <a:pt x="3237" y="1371"/>
                  </a:lnTo>
                  <a:lnTo>
                    <a:pt x="3242" y="1373"/>
                  </a:lnTo>
                  <a:lnTo>
                    <a:pt x="3247" y="1375"/>
                  </a:lnTo>
                  <a:lnTo>
                    <a:pt x="3251" y="1378"/>
                  </a:lnTo>
                  <a:lnTo>
                    <a:pt x="3260" y="1383"/>
                  </a:lnTo>
                  <a:lnTo>
                    <a:pt x="3270" y="1385"/>
                  </a:lnTo>
                  <a:lnTo>
                    <a:pt x="3301" y="1393"/>
                  </a:lnTo>
                  <a:lnTo>
                    <a:pt x="3328" y="1399"/>
                  </a:lnTo>
                  <a:lnTo>
                    <a:pt x="3342" y="1401"/>
                  </a:lnTo>
                  <a:lnTo>
                    <a:pt x="3355" y="1404"/>
                  </a:lnTo>
                  <a:lnTo>
                    <a:pt x="3370" y="1405"/>
                  </a:lnTo>
                  <a:lnTo>
                    <a:pt x="3387" y="1405"/>
                  </a:lnTo>
                  <a:lnTo>
                    <a:pt x="3392" y="1405"/>
                  </a:lnTo>
                  <a:lnTo>
                    <a:pt x="3397" y="1404"/>
                  </a:lnTo>
                  <a:lnTo>
                    <a:pt x="3402" y="1401"/>
                  </a:lnTo>
                  <a:lnTo>
                    <a:pt x="3407" y="1399"/>
                  </a:lnTo>
                  <a:lnTo>
                    <a:pt x="3412" y="1398"/>
                  </a:lnTo>
                  <a:lnTo>
                    <a:pt x="3417" y="1395"/>
                  </a:lnTo>
                  <a:lnTo>
                    <a:pt x="3422" y="1394"/>
                  </a:lnTo>
                  <a:lnTo>
                    <a:pt x="3427" y="1394"/>
                  </a:lnTo>
                  <a:lnTo>
                    <a:pt x="3434" y="1394"/>
                  </a:lnTo>
                  <a:lnTo>
                    <a:pt x="3441" y="1395"/>
                  </a:lnTo>
                  <a:lnTo>
                    <a:pt x="3447" y="1398"/>
                  </a:lnTo>
                  <a:lnTo>
                    <a:pt x="3452" y="1400"/>
                  </a:lnTo>
                  <a:lnTo>
                    <a:pt x="3463" y="1405"/>
                  </a:lnTo>
                  <a:lnTo>
                    <a:pt x="3477" y="1410"/>
                  </a:lnTo>
                  <a:lnTo>
                    <a:pt x="3493" y="1415"/>
                  </a:lnTo>
                  <a:lnTo>
                    <a:pt x="3509" y="1417"/>
                  </a:lnTo>
                  <a:lnTo>
                    <a:pt x="3524" y="1417"/>
                  </a:lnTo>
                  <a:lnTo>
                    <a:pt x="3540" y="1417"/>
                  </a:lnTo>
                  <a:lnTo>
                    <a:pt x="3555" y="1415"/>
                  </a:lnTo>
                  <a:lnTo>
                    <a:pt x="3569" y="1413"/>
                  </a:lnTo>
                  <a:lnTo>
                    <a:pt x="3606" y="1413"/>
                  </a:lnTo>
                  <a:lnTo>
                    <a:pt x="3623" y="1413"/>
                  </a:lnTo>
                  <a:lnTo>
                    <a:pt x="3638" y="1410"/>
                  </a:lnTo>
                  <a:lnTo>
                    <a:pt x="3652" y="1406"/>
                  </a:lnTo>
                  <a:lnTo>
                    <a:pt x="3665" y="1403"/>
                  </a:lnTo>
                  <a:lnTo>
                    <a:pt x="3678" y="1398"/>
                  </a:lnTo>
                  <a:lnTo>
                    <a:pt x="3692" y="1394"/>
                  </a:lnTo>
                  <a:lnTo>
                    <a:pt x="3707" y="1391"/>
                  </a:lnTo>
                  <a:lnTo>
                    <a:pt x="3723" y="1391"/>
                  </a:lnTo>
                  <a:lnTo>
                    <a:pt x="3734" y="1391"/>
                  </a:lnTo>
                  <a:lnTo>
                    <a:pt x="3744" y="1394"/>
                  </a:lnTo>
                  <a:lnTo>
                    <a:pt x="3753" y="1398"/>
                  </a:lnTo>
                  <a:lnTo>
                    <a:pt x="3762" y="1401"/>
                  </a:lnTo>
                  <a:lnTo>
                    <a:pt x="3771" y="1405"/>
                  </a:lnTo>
                  <a:lnTo>
                    <a:pt x="3781" y="1409"/>
                  </a:lnTo>
                  <a:lnTo>
                    <a:pt x="3791" y="1411"/>
                  </a:lnTo>
                  <a:lnTo>
                    <a:pt x="3801" y="1411"/>
                  </a:lnTo>
                  <a:lnTo>
                    <a:pt x="3808" y="1411"/>
                  </a:lnTo>
                  <a:lnTo>
                    <a:pt x="3815" y="1410"/>
                  </a:lnTo>
                  <a:lnTo>
                    <a:pt x="3820" y="1408"/>
                  </a:lnTo>
                  <a:lnTo>
                    <a:pt x="3826" y="1405"/>
                  </a:lnTo>
                  <a:lnTo>
                    <a:pt x="3836" y="1399"/>
                  </a:lnTo>
                  <a:lnTo>
                    <a:pt x="3849" y="1393"/>
                  </a:lnTo>
                  <a:lnTo>
                    <a:pt x="3862" y="1388"/>
                  </a:lnTo>
                  <a:lnTo>
                    <a:pt x="3876" y="1385"/>
                  </a:lnTo>
                  <a:lnTo>
                    <a:pt x="3889" y="1383"/>
                  </a:lnTo>
                  <a:lnTo>
                    <a:pt x="3904" y="1380"/>
                  </a:lnTo>
                  <a:lnTo>
                    <a:pt x="3908" y="1381"/>
                  </a:lnTo>
                  <a:lnTo>
                    <a:pt x="3911" y="1381"/>
                  </a:lnTo>
                  <a:lnTo>
                    <a:pt x="3926" y="1381"/>
                  </a:lnTo>
                  <a:lnTo>
                    <a:pt x="3940" y="1379"/>
                  </a:lnTo>
                  <a:lnTo>
                    <a:pt x="3953" y="1376"/>
                  </a:lnTo>
                  <a:lnTo>
                    <a:pt x="3965" y="1374"/>
                  </a:lnTo>
                  <a:lnTo>
                    <a:pt x="3989" y="1365"/>
                  </a:lnTo>
                  <a:lnTo>
                    <a:pt x="4017" y="1354"/>
                  </a:lnTo>
                  <a:lnTo>
                    <a:pt x="4042" y="1346"/>
                  </a:lnTo>
                  <a:lnTo>
                    <a:pt x="4066" y="1341"/>
                  </a:lnTo>
                  <a:lnTo>
                    <a:pt x="4077" y="1339"/>
                  </a:lnTo>
                  <a:lnTo>
                    <a:pt x="4088" y="1336"/>
                  </a:lnTo>
                  <a:lnTo>
                    <a:pt x="4101" y="1332"/>
                  </a:lnTo>
                  <a:lnTo>
                    <a:pt x="4115" y="1327"/>
                  </a:lnTo>
                  <a:lnTo>
                    <a:pt x="4127" y="1321"/>
                  </a:lnTo>
                  <a:lnTo>
                    <a:pt x="4139" y="1316"/>
                  </a:lnTo>
                  <a:lnTo>
                    <a:pt x="4150" y="1311"/>
                  </a:lnTo>
                  <a:lnTo>
                    <a:pt x="4164" y="1305"/>
                  </a:lnTo>
                  <a:lnTo>
                    <a:pt x="4180" y="1300"/>
                  </a:lnTo>
                  <a:lnTo>
                    <a:pt x="4196" y="1295"/>
                  </a:lnTo>
                  <a:lnTo>
                    <a:pt x="4209" y="1281"/>
                  </a:lnTo>
                  <a:lnTo>
                    <a:pt x="4220" y="1267"/>
                  </a:lnTo>
                  <a:lnTo>
                    <a:pt x="4231" y="1255"/>
                  </a:lnTo>
                  <a:lnTo>
                    <a:pt x="4241" y="1243"/>
                  </a:lnTo>
                  <a:lnTo>
                    <a:pt x="4250" y="1232"/>
                  </a:lnTo>
                  <a:lnTo>
                    <a:pt x="4262" y="1220"/>
                  </a:lnTo>
                  <a:lnTo>
                    <a:pt x="4270" y="1208"/>
                  </a:lnTo>
                  <a:lnTo>
                    <a:pt x="4279" y="1199"/>
                  </a:lnTo>
                  <a:lnTo>
                    <a:pt x="4284" y="1196"/>
                  </a:lnTo>
                  <a:lnTo>
                    <a:pt x="4289" y="1192"/>
                  </a:lnTo>
                  <a:lnTo>
                    <a:pt x="4295" y="1191"/>
                  </a:lnTo>
                  <a:lnTo>
                    <a:pt x="4302" y="1189"/>
                  </a:lnTo>
                  <a:lnTo>
                    <a:pt x="4319" y="1191"/>
                  </a:lnTo>
                  <a:lnTo>
                    <a:pt x="4336" y="1193"/>
                  </a:lnTo>
                  <a:lnTo>
                    <a:pt x="4352" y="1196"/>
                  </a:lnTo>
                  <a:lnTo>
                    <a:pt x="4369" y="1197"/>
                  </a:lnTo>
                  <a:lnTo>
                    <a:pt x="4400" y="1196"/>
                  </a:lnTo>
                  <a:lnTo>
                    <a:pt x="4427" y="1194"/>
                  </a:lnTo>
                  <a:lnTo>
                    <a:pt x="4440" y="1191"/>
                  </a:lnTo>
                  <a:lnTo>
                    <a:pt x="4452" y="1188"/>
                  </a:lnTo>
                  <a:lnTo>
                    <a:pt x="4466" y="1182"/>
                  </a:lnTo>
                  <a:lnTo>
                    <a:pt x="4480" y="1176"/>
                  </a:lnTo>
                  <a:lnTo>
                    <a:pt x="4502" y="1163"/>
                  </a:lnTo>
                  <a:lnTo>
                    <a:pt x="4523" y="1152"/>
                  </a:lnTo>
                  <a:lnTo>
                    <a:pt x="4533" y="1147"/>
                  </a:lnTo>
                  <a:lnTo>
                    <a:pt x="4543" y="1143"/>
                  </a:lnTo>
                  <a:lnTo>
                    <a:pt x="4555" y="1140"/>
                  </a:lnTo>
                  <a:lnTo>
                    <a:pt x="4568" y="1139"/>
                  </a:lnTo>
                  <a:lnTo>
                    <a:pt x="4573" y="1140"/>
                  </a:lnTo>
                  <a:lnTo>
                    <a:pt x="4577" y="1142"/>
                  </a:lnTo>
                  <a:lnTo>
                    <a:pt x="4580" y="1144"/>
                  </a:lnTo>
                  <a:lnTo>
                    <a:pt x="4584" y="1147"/>
                  </a:lnTo>
                  <a:lnTo>
                    <a:pt x="4589" y="1154"/>
                  </a:lnTo>
                  <a:lnTo>
                    <a:pt x="4593" y="1163"/>
                  </a:lnTo>
                  <a:lnTo>
                    <a:pt x="4598" y="1173"/>
                  </a:lnTo>
                  <a:lnTo>
                    <a:pt x="4602" y="1182"/>
                  </a:lnTo>
                  <a:lnTo>
                    <a:pt x="4605" y="1187"/>
                  </a:lnTo>
                  <a:lnTo>
                    <a:pt x="4608" y="1191"/>
                  </a:lnTo>
                  <a:lnTo>
                    <a:pt x="4612" y="1193"/>
                  </a:lnTo>
                  <a:lnTo>
                    <a:pt x="4617" y="1197"/>
                  </a:lnTo>
                  <a:lnTo>
                    <a:pt x="4628" y="1201"/>
                  </a:lnTo>
                  <a:lnTo>
                    <a:pt x="4641" y="1204"/>
                  </a:lnTo>
                  <a:lnTo>
                    <a:pt x="4652" y="1211"/>
                  </a:lnTo>
                  <a:lnTo>
                    <a:pt x="4663" y="1217"/>
                  </a:lnTo>
                  <a:lnTo>
                    <a:pt x="4669" y="1220"/>
                  </a:lnTo>
                  <a:lnTo>
                    <a:pt x="4674" y="1222"/>
                  </a:lnTo>
                  <a:lnTo>
                    <a:pt x="4681" y="1222"/>
                  </a:lnTo>
                  <a:lnTo>
                    <a:pt x="4688" y="1223"/>
                  </a:lnTo>
                  <a:lnTo>
                    <a:pt x="4718" y="1223"/>
                  </a:lnTo>
                  <a:lnTo>
                    <a:pt x="4728" y="1225"/>
                  </a:lnTo>
                  <a:lnTo>
                    <a:pt x="4738" y="1227"/>
                  </a:lnTo>
                  <a:lnTo>
                    <a:pt x="4746" y="1232"/>
                  </a:lnTo>
                  <a:lnTo>
                    <a:pt x="4753" y="1240"/>
                  </a:lnTo>
                  <a:lnTo>
                    <a:pt x="4753" y="1266"/>
                  </a:lnTo>
                  <a:lnTo>
                    <a:pt x="4755" y="1270"/>
                  </a:lnTo>
                  <a:lnTo>
                    <a:pt x="4757" y="1273"/>
                  </a:lnTo>
                  <a:lnTo>
                    <a:pt x="4761" y="1276"/>
                  </a:lnTo>
                  <a:lnTo>
                    <a:pt x="4766" y="1277"/>
                  </a:lnTo>
                  <a:lnTo>
                    <a:pt x="4777" y="1277"/>
                  </a:lnTo>
                  <a:lnTo>
                    <a:pt x="4789" y="1277"/>
                  </a:lnTo>
                  <a:lnTo>
                    <a:pt x="4799" y="1276"/>
                  </a:lnTo>
                  <a:lnTo>
                    <a:pt x="4807" y="1275"/>
                  </a:lnTo>
                  <a:lnTo>
                    <a:pt x="4816" y="1272"/>
                  </a:lnTo>
                  <a:lnTo>
                    <a:pt x="4824" y="1268"/>
                  </a:lnTo>
                  <a:lnTo>
                    <a:pt x="4838" y="1258"/>
                  </a:lnTo>
                  <a:lnTo>
                    <a:pt x="4853" y="1247"/>
                  </a:lnTo>
                  <a:lnTo>
                    <a:pt x="4865" y="1237"/>
                  </a:lnTo>
                  <a:lnTo>
                    <a:pt x="4876" y="1230"/>
                  </a:lnTo>
                  <a:lnTo>
                    <a:pt x="4888" y="1222"/>
                  </a:lnTo>
                  <a:lnTo>
                    <a:pt x="4899" y="1212"/>
                  </a:lnTo>
                  <a:lnTo>
                    <a:pt x="4925" y="1194"/>
                  </a:lnTo>
                  <a:lnTo>
                    <a:pt x="4952" y="1178"/>
                  </a:lnTo>
                  <a:lnTo>
                    <a:pt x="4958" y="1174"/>
                  </a:lnTo>
                  <a:lnTo>
                    <a:pt x="4963" y="1169"/>
                  </a:lnTo>
                  <a:lnTo>
                    <a:pt x="4968" y="1164"/>
                  </a:lnTo>
                  <a:lnTo>
                    <a:pt x="4972" y="1159"/>
                  </a:lnTo>
                  <a:lnTo>
                    <a:pt x="4976" y="1154"/>
                  </a:lnTo>
                  <a:lnTo>
                    <a:pt x="4978" y="1148"/>
                  </a:lnTo>
                  <a:lnTo>
                    <a:pt x="4979" y="1140"/>
                  </a:lnTo>
                  <a:lnTo>
                    <a:pt x="4981" y="1133"/>
                  </a:lnTo>
                  <a:lnTo>
                    <a:pt x="4979" y="1122"/>
                  </a:lnTo>
                  <a:lnTo>
                    <a:pt x="4978" y="1113"/>
                  </a:lnTo>
                  <a:lnTo>
                    <a:pt x="4976" y="1104"/>
                  </a:lnTo>
                  <a:lnTo>
                    <a:pt x="4973" y="1095"/>
                  </a:lnTo>
                  <a:lnTo>
                    <a:pt x="4971" y="1087"/>
                  </a:lnTo>
                  <a:lnTo>
                    <a:pt x="4969" y="1078"/>
                  </a:lnTo>
                  <a:lnTo>
                    <a:pt x="4968" y="1068"/>
                  </a:lnTo>
                  <a:lnTo>
                    <a:pt x="4967" y="1058"/>
                  </a:lnTo>
                  <a:lnTo>
                    <a:pt x="4967" y="1048"/>
                  </a:lnTo>
                  <a:lnTo>
                    <a:pt x="4968" y="1039"/>
                  </a:lnTo>
                  <a:lnTo>
                    <a:pt x="4969" y="1031"/>
                  </a:lnTo>
                  <a:lnTo>
                    <a:pt x="4973" y="1023"/>
                  </a:lnTo>
                  <a:lnTo>
                    <a:pt x="4976" y="1017"/>
                  </a:lnTo>
                  <a:lnTo>
                    <a:pt x="4978" y="1012"/>
                  </a:lnTo>
                  <a:lnTo>
                    <a:pt x="4981" y="1010"/>
                  </a:lnTo>
                  <a:lnTo>
                    <a:pt x="4982" y="1009"/>
                  </a:lnTo>
                  <a:lnTo>
                    <a:pt x="4984" y="1007"/>
                  </a:lnTo>
                  <a:lnTo>
                    <a:pt x="4987" y="1007"/>
                  </a:lnTo>
                  <a:lnTo>
                    <a:pt x="4999" y="1009"/>
                  </a:lnTo>
                  <a:lnTo>
                    <a:pt x="5011" y="1012"/>
                  </a:lnTo>
                  <a:lnTo>
                    <a:pt x="5021" y="1017"/>
                  </a:lnTo>
                  <a:lnTo>
                    <a:pt x="5030" y="1024"/>
                  </a:lnTo>
                  <a:lnTo>
                    <a:pt x="5038" y="1033"/>
                  </a:lnTo>
                  <a:lnTo>
                    <a:pt x="5046" y="1041"/>
                  </a:lnTo>
                  <a:lnTo>
                    <a:pt x="5053" y="1051"/>
                  </a:lnTo>
                  <a:lnTo>
                    <a:pt x="5061" y="1061"/>
                  </a:lnTo>
                  <a:lnTo>
                    <a:pt x="5068" y="1071"/>
                  </a:lnTo>
                  <a:lnTo>
                    <a:pt x="5076" y="1080"/>
                  </a:lnTo>
                  <a:lnTo>
                    <a:pt x="5084" y="1090"/>
                  </a:lnTo>
                  <a:lnTo>
                    <a:pt x="5092" y="1098"/>
                  </a:lnTo>
                  <a:lnTo>
                    <a:pt x="5101" y="1105"/>
                  </a:lnTo>
                  <a:lnTo>
                    <a:pt x="5111" y="1110"/>
                  </a:lnTo>
                  <a:lnTo>
                    <a:pt x="5122" y="1113"/>
                  </a:lnTo>
                  <a:lnTo>
                    <a:pt x="5135" y="1114"/>
                  </a:lnTo>
                  <a:lnTo>
                    <a:pt x="5173" y="1114"/>
                  </a:lnTo>
                  <a:lnTo>
                    <a:pt x="5186" y="1114"/>
                  </a:lnTo>
                  <a:lnTo>
                    <a:pt x="5198" y="1113"/>
                  </a:lnTo>
                  <a:lnTo>
                    <a:pt x="5209" y="1110"/>
                  </a:lnTo>
                  <a:lnTo>
                    <a:pt x="5220" y="1108"/>
                  </a:lnTo>
                  <a:lnTo>
                    <a:pt x="5242" y="1100"/>
                  </a:lnTo>
                  <a:lnTo>
                    <a:pt x="5266" y="1090"/>
                  </a:lnTo>
                  <a:lnTo>
                    <a:pt x="5287" y="1084"/>
                  </a:lnTo>
                  <a:lnTo>
                    <a:pt x="5304" y="1078"/>
                  </a:lnTo>
                  <a:lnTo>
                    <a:pt x="5313" y="1074"/>
                  </a:lnTo>
                  <a:lnTo>
                    <a:pt x="5322" y="1070"/>
                  </a:lnTo>
                  <a:lnTo>
                    <a:pt x="5331" y="1064"/>
                  </a:lnTo>
                  <a:lnTo>
                    <a:pt x="5340" y="1058"/>
                  </a:lnTo>
                  <a:lnTo>
                    <a:pt x="5360" y="1041"/>
                  </a:lnTo>
                  <a:lnTo>
                    <a:pt x="5377" y="1028"/>
                  </a:lnTo>
                  <a:lnTo>
                    <a:pt x="5395" y="1014"/>
                  </a:lnTo>
                  <a:lnTo>
                    <a:pt x="5416" y="1000"/>
                  </a:lnTo>
                  <a:lnTo>
                    <a:pt x="5430" y="987"/>
                  </a:lnTo>
                  <a:lnTo>
                    <a:pt x="5441" y="977"/>
                  </a:lnTo>
                  <a:lnTo>
                    <a:pt x="5447" y="972"/>
                  </a:lnTo>
                  <a:lnTo>
                    <a:pt x="5454" y="969"/>
                  </a:lnTo>
                  <a:lnTo>
                    <a:pt x="5461" y="966"/>
                  </a:lnTo>
                  <a:lnTo>
                    <a:pt x="5470" y="965"/>
                  </a:lnTo>
                  <a:lnTo>
                    <a:pt x="5484" y="966"/>
                  </a:lnTo>
                  <a:lnTo>
                    <a:pt x="5495" y="969"/>
                  </a:lnTo>
                  <a:lnTo>
                    <a:pt x="5506" y="974"/>
                  </a:lnTo>
                  <a:lnTo>
                    <a:pt x="5517" y="979"/>
                  </a:lnTo>
                  <a:lnTo>
                    <a:pt x="5527" y="984"/>
                  </a:lnTo>
                  <a:lnTo>
                    <a:pt x="5538" y="989"/>
                  </a:lnTo>
                  <a:lnTo>
                    <a:pt x="5549" y="994"/>
                  </a:lnTo>
                  <a:lnTo>
                    <a:pt x="5562" y="997"/>
                  </a:lnTo>
                  <a:lnTo>
                    <a:pt x="5586" y="1002"/>
                  </a:lnTo>
                  <a:lnTo>
                    <a:pt x="5607" y="1009"/>
                  </a:lnTo>
                  <a:lnTo>
                    <a:pt x="5617" y="1014"/>
                  </a:lnTo>
                  <a:lnTo>
                    <a:pt x="5624" y="1020"/>
                  </a:lnTo>
                  <a:lnTo>
                    <a:pt x="5628" y="1024"/>
                  </a:lnTo>
                  <a:lnTo>
                    <a:pt x="5631" y="1029"/>
                  </a:lnTo>
                  <a:lnTo>
                    <a:pt x="5633" y="1034"/>
                  </a:lnTo>
                  <a:lnTo>
                    <a:pt x="5636" y="1039"/>
                  </a:lnTo>
                  <a:lnTo>
                    <a:pt x="5626" y="1043"/>
                  </a:lnTo>
                  <a:lnTo>
                    <a:pt x="5617" y="1044"/>
                  </a:lnTo>
                  <a:lnTo>
                    <a:pt x="5613" y="1045"/>
                  </a:lnTo>
                  <a:lnTo>
                    <a:pt x="5609" y="1046"/>
                  </a:lnTo>
                  <a:lnTo>
                    <a:pt x="5606" y="1049"/>
                  </a:lnTo>
                  <a:lnTo>
                    <a:pt x="5602" y="1053"/>
                  </a:lnTo>
                  <a:lnTo>
                    <a:pt x="5593" y="1064"/>
                  </a:lnTo>
                  <a:lnTo>
                    <a:pt x="5584" y="1075"/>
                  </a:lnTo>
                  <a:lnTo>
                    <a:pt x="5577" y="1085"/>
                  </a:lnTo>
                  <a:lnTo>
                    <a:pt x="5565" y="1095"/>
                  </a:lnTo>
                  <a:lnTo>
                    <a:pt x="5557" y="1102"/>
                  </a:lnTo>
                  <a:lnTo>
                    <a:pt x="5549" y="1109"/>
                  </a:lnTo>
                  <a:lnTo>
                    <a:pt x="5542" y="1117"/>
                  </a:lnTo>
                  <a:lnTo>
                    <a:pt x="5537" y="1124"/>
                  </a:lnTo>
                  <a:lnTo>
                    <a:pt x="5532" y="1132"/>
                  </a:lnTo>
                  <a:lnTo>
                    <a:pt x="5528" y="1142"/>
                  </a:lnTo>
                  <a:lnTo>
                    <a:pt x="5525" y="1152"/>
                  </a:lnTo>
                  <a:lnTo>
                    <a:pt x="5525" y="1162"/>
                  </a:lnTo>
                  <a:lnTo>
                    <a:pt x="5527" y="1179"/>
                  </a:lnTo>
                  <a:lnTo>
                    <a:pt x="5529" y="1196"/>
                  </a:lnTo>
                  <a:lnTo>
                    <a:pt x="5528" y="1208"/>
                  </a:lnTo>
                  <a:lnTo>
                    <a:pt x="5525" y="1220"/>
                  </a:lnTo>
                  <a:lnTo>
                    <a:pt x="5522" y="1230"/>
                  </a:lnTo>
                  <a:lnTo>
                    <a:pt x="5518" y="1238"/>
                  </a:lnTo>
                  <a:lnTo>
                    <a:pt x="5504" y="1256"/>
                  </a:lnTo>
                  <a:lnTo>
                    <a:pt x="5488" y="1275"/>
                  </a:lnTo>
                  <a:lnTo>
                    <a:pt x="5465" y="1300"/>
                  </a:lnTo>
                  <a:lnTo>
                    <a:pt x="5446" y="1324"/>
                  </a:lnTo>
                  <a:lnTo>
                    <a:pt x="5426" y="1346"/>
                  </a:lnTo>
                  <a:lnTo>
                    <a:pt x="5404" y="1371"/>
                  </a:lnTo>
                  <a:lnTo>
                    <a:pt x="5376" y="1399"/>
                  </a:lnTo>
                  <a:lnTo>
                    <a:pt x="5353" y="1425"/>
                  </a:lnTo>
                  <a:lnTo>
                    <a:pt x="5343" y="1438"/>
                  </a:lnTo>
                  <a:lnTo>
                    <a:pt x="5333" y="1453"/>
                  </a:lnTo>
                  <a:lnTo>
                    <a:pt x="5323" y="1468"/>
                  </a:lnTo>
                  <a:lnTo>
                    <a:pt x="5313" y="1486"/>
                  </a:lnTo>
                  <a:lnTo>
                    <a:pt x="5303" y="1504"/>
                  </a:lnTo>
                  <a:lnTo>
                    <a:pt x="5293" y="1519"/>
                  </a:lnTo>
                  <a:lnTo>
                    <a:pt x="5284" y="1534"/>
                  </a:lnTo>
                  <a:lnTo>
                    <a:pt x="5277" y="1553"/>
                  </a:lnTo>
                  <a:lnTo>
                    <a:pt x="5267" y="1575"/>
                  </a:lnTo>
                  <a:lnTo>
                    <a:pt x="5258" y="1595"/>
                  </a:lnTo>
                  <a:lnTo>
                    <a:pt x="5249" y="1612"/>
                  </a:lnTo>
                  <a:lnTo>
                    <a:pt x="5240" y="1630"/>
                  </a:lnTo>
                  <a:lnTo>
                    <a:pt x="5222" y="1664"/>
                  </a:lnTo>
                  <a:lnTo>
                    <a:pt x="5198" y="1703"/>
                  </a:lnTo>
                  <a:lnTo>
                    <a:pt x="5186" y="1723"/>
                  </a:lnTo>
                  <a:lnTo>
                    <a:pt x="5175" y="1740"/>
                  </a:lnTo>
                  <a:lnTo>
                    <a:pt x="5163" y="1757"/>
                  </a:lnTo>
                  <a:lnTo>
                    <a:pt x="5149" y="1775"/>
                  </a:lnTo>
                  <a:lnTo>
                    <a:pt x="5143" y="1784"/>
                  </a:lnTo>
                  <a:lnTo>
                    <a:pt x="5136" y="1790"/>
                  </a:lnTo>
                  <a:lnTo>
                    <a:pt x="5134" y="1794"/>
                  </a:lnTo>
                  <a:lnTo>
                    <a:pt x="5131" y="1799"/>
                  </a:lnTo>
                  <a:lnTo>
                    <a:pt x="5130" y="1803"/>
                  </a:lnTo>
                  <a:lnTo>
                    <a:pt x="5129" y="1808"/>
                  </a:lnTo>
                  <a:lnTo>
                    <a:pt x="5126" y="1819"/>
                  </a:lnTo>
                  <a:lnTo>
                    <a:pt x="5125" y="1828"/>
                  </a:lnTo>
                  <a:lnTo>
                    <a:pt x="5124" y="1832"/>
                  </a:lnTo>
                  <a:lnTo>
                    <a:pt x="5121" y="1836"/>
                  </a:lnTo>
                  <a:lnTo>
                    <a:pt x="5119" y="1839"/>
                  </a:lnTo>
                  <a:lnTo>
                    <a:pt x="5115" y="1843"/>
                  </a:lnTo>
                  <a:lnTo>
                    <a:pt x="5100" y="1854"/>
                  </a:lnTo>
                  <a:lnTo>
                    <a:pt x="5089" y="1864"/>
                  </a:lnTo>
                  <a:lnTo>
                    <a:pt x="5077" y="1874"/>
                  </a:lnTo>
                  <a:lnTo>
                    <a:pt x="5065" y="1890"/>
                  </a:lnTo>
                  <a:lnTo>
                    <a:pt x="5063" y="1897"/>
                  </a:lnTo>
                  <a:lnTo>
                    <a:pt x="5061" y="1903"/>
                  </a:lnTo>
                  <a:lnTo>
                    <a:pt x="5057" y="1910"/>
                  </a:lnTo>
                  <a:lnTo>
                    <a:pt x="5053" y="1915"/>
                  </a:lnTo>
                  <a:lnTo>
                    <a:pt x="5046" y="1926"/>
                  </a:lnTo>
                  <a:lnTo>
                    <a:pt x="5037" y="1938"/>
                  </a:lnTo>
                  <a:lnTo>
                    <a:pt x="5030" y="1951"/>
                  </a:lnTo>
                  <a:lnTo>
                    <a:pt x="5025" y="1962"/>
                  </a:lnTo>
                  <a:lnTo>
                    <a:pt x="5020" y="1975"/>
                  </a:lnTo>
                  <a:lnTo>
                    <a:pt x="5013" y="1987"/>
                  </a:lnTo>
                  <a:lnTo>
                    <a:pt x="5003" y="2001"/>
                  </a:lnTo>
                  <a:lnTo>
                    <a:pt x="4992" y="2015"/>
                  </a:lnTo>
                  <a:lnTo>
                    <a:pt x="4989" y="2018"/>
                  </a:lnTo>
                  <a:lnTo>
                    <a:pt x="4986" y="2019"/>
                  </a:lnTo>
                  <a:lnTo>
                    <a:pt x="4983" y="2021"/>
                  </a:lnTo>
                  <a:lnTo>
                    <a:pt x="4983" y="2025"/>
                  </a:lnTo>
                  <a:lnTo>
                    <a:pt x="4983" y="2054"/>
                  </a:lnTo>
                  <a:lnTo>
                    <a:pt x="4982" y="2069"/>
                  </a:lnTo>
                  <a:lnTo>
                    <a:pt x="4981" y="2083"/>
                  </a:lnTo>
                  <a:lnTo>
                    <a:pt x="4979" y="2095"/>
                  </a:lnTo>
                  <a:lnTo>
                    <a:pt x="4977" y="2108"/>
                  </a:lnTo>
                  <a:lnTo>
                    <a:pt x="4971" y="2132"/>
                  </a:lnTo>
                  <a:lnTo>
                    <a:pt x="4962" y="2161"/>
                  </a:lnTo>
                  <a:lnTo>
                    <a:pt x="4956" y="2178"/>
                  </a:lnTo>
                  <a:lnTo>
                    <a:pt x="4951" y="2194"/>
                  </a:lnTo>
                  <a:lnTo>
                    <a:pt x="4944" y="2211"/>
                  </a:lnTo>
                  <a:lnTo>
                    <a:pt x="4938" y="2225"/>
                  </a:lnTo>
                  <a:lnTo>
                    <a:pt x="4932" y="2238"/>
                  </a:lnTo>
                  <a:lnTo>
                    <a:pt x="4924" y="2252"/>
                  </a:lnTo>
                  <a:lnTo>
                    <a:pt x="4915" y="2267"/>
                  </a:lnTo>
                  <a:lnTo>
                    <a:pt x="4905" y="2284"/>
                  </a:lnTo>
                  <a:lnTo>
                    <a:pt x="4899" y="2297"/>
                  </a:lnTo>
                  <a:lnTo>
                    <a:pt x="4894" y="2312"/>
                  </a:lnTo>
                  <a:lnTo>
                    <a:pt x="4881" y="2334"/>
                  </a:lnTo>
                  <a:lnTo>
                    <a:pt x="4869" y="2353"/>
                  </a:lnTo>
                  <a:lnTo>
                    <a:pt x="4855" y="2370"/>
                  </a:lnTo>
                  <a:lnTo>
                    <a:pt x="4839" y="2390"/>
                  </a:lnTo>
                  <a:lnTo>
                    <a:pt x="4831" y="2400"/>
                  </a:lnTo>
                  <a:lnTo>
                    <a:pt x="4825" y="2410"/>
                  </a:lnTo>
                  <a:lnTo>
                    <a:pt x="4819" y="2419"/>
                  </a:lnTo>
                  <a:lnTo>
                    <a:pt x="4812" y="2430"/>
                  </a:lnTo>
                  <a:lnTo>
                    <a:pt x="4800" y="2444"/>
                  </a:lnTo>
                  <a:lnTo>
                    <a:pt x="4786" y="2457"/>
                  </a:lnTo>
                  <a:lnTo>
                    <a:pt x="4781" y="2463"/>
                  </a:lnTo>
                  <a:lnTo>
                    <a:pt x="4776" y="2469"/>
                  </a:lnTo>
                  <a:lnTo>
                    <a:pt x="4774" y="2477"/>
                  </a:lnTo>
                  <a:lnTo>
                    <a:pt x="4772" y="2487"/>
                  </a:lnTo>
                  <a:lnTo>
                    <a:pt x="4774" y="2503"/>
                  </a:lnTo>
                  <a:lnTo>
                    <a:pt x="4777" y="2518"/>
                  </a:lnTo>
                  <a:lnTo>
                    <a:pt x="4780" y="2532"/>
                  </a:lnTo>
                  <a:lnTo>
                    <a:pt x="4782" y="2548"/>
                  </a:lnTo>
                  <a:lnTo>
                    <a:pt x="4782" y="2582"/>
                  </a:lnTo>
                  <a:lnTo>
                    <a:pt x="4782" y="2592"/>
                  </a:lnTo>
                  <a:lnTo>
                    <a:pt x="4784" y="2601"/>
                  </a:lnTo>
                  <a:lnTo>
                    <a:pt x="4785" y="2610"/>
                  </a:lnTo>
                  <a:lnTo>
                    <a:pt x="4787" y="2617"/>
                  </a:lnTo>
                  <a:lnTo>
                    <a:pt x="4794" y="2634"/>
                  </a:lnTo>
                  <a:lnTo>
                    <a:pt x="4799" y="2652"/>
                  </a:lnTo>
                  <a:lnTo>
                    <a:pt x="4802" y="2673"/>
                  </a:lnTo>
                  <a:lnTo>
                    <a:pt x="4804" y="2691"/>
                  </a:lnTo>
                  <a:lnTo>
                    <a:pt x="4804" y="2700"/>
                  </a:lnTo>
                  <a:lnTo>
                    <a:pt x="4804" y="2710"/>
                  </a:lnTo>
                  <a:lnTo>
                    <a:pt x="4806" y="2719"/>
                  </a:lnTo>
                  <a:lnTo>
                    <a:pt x="4809" y="2730"/>
                  </a:lnTo>
                  <a:lnTo>
                    <a:pt x="4814" y="2749"/>
                  </a:lnTo>
                  <a:lnTo>
                    <a:pt x="4819" y="2765"/>
                  </a:lnTo>
                  <a:lnTo>
                    <a:pt x="4821" y="2773"/>
                  </a:lnTo>
                  <a:lnTo>
                    <a:pt x="4825" y="2780"/>
                  </a:lnTo>
                  <a:lnTo>
                    <a:pt x="4830" y="2788"/>
                  </a:lnTo>
                  <a:lnTo>
                    <a:pt x="4836" y="2795"/>
                  </a:lnTo>
                  <a:lnTo>
                    <a:pt x="4845" y="2804"/>
                  </a:lnTo>
                  <a:lnTo>
                    <a:pt x="4854" y="2811"/>
                  </a:lnTo>
                  <a:lnTo>
                    <a:pt x="4863" y="2816"/>
                  </a:lnTo>
                  <a:lnTo>
                    <a:pt x="4873" y="2821"/>
                  </a:lnTo>
                  <a:lnTo>
                    <a:pt x="4892" y="2829"/>
                  </a:lnTo>
                  <a:lnTo>
                    <a:pt x="4912" y="2842"/>
                  </a:lnTo>
                  <a:lnTo>
                    <a:pt x="4917" y="2846"/>
                  </a:lnTo>
                  <a:lnTo>
                    <a:pt x="4922" y="2847"/>
                  </a:lnTo>
                  <a:lnTo>
                    <a:pt x="4967" y="2847"/>
                  </a:lnTo>
                  <a:lnTo>
                    <a:pt x="4969" y="2848"/>
                  </a:lnTo>
                  <a:lnTo>
                    <a:pt x="4972" y="2849"/>
                  </a:lnTo>
                  <a:lnTo>
                    <a:pt x="4974" y="2851"/>
                  </a:lnTo>
                  <a:lnTo>
                    <a:pt x="4977" y="2853"/>
                  </a:lnTo>
                  <a:lnTo>
                    <a:pt x="4981" y="2858"/>
                  </a:lnTo>
                  <a:lnTo>
                    <a:pt x="4984" y="2863"/>
                  </a:lnTo>
                  <a:lnTo>
                    <a:pt x="4992" y="2875"/>
                  </a:lnTo>
                  <a:lnTo>
                    <a:pt x="4999" y="2883"/>
                  </a:lnTo>
                  <a:lnTo>
                    <a:pt x="5007" y="2892"/>
                  </a:lnTo>
                  <a:lnTo>
                    <a:pt x="5017" y="2902"/>
                  </a:lnTo>
                  <a:lnTo>
                    <a:pt x="5030" y="2913"/>
                  </a:lnTo>
                  <a:lnTo>
                    <a:pt x="5041" y="2926"/>
                  </a:lnTo>
                  <a:lnTo>
                    <a:pt x="5045" y="2932"/>
                  </a:lnTo>
                  <a:lnTo>
                    <a:pt x="5047" y="2940"/>
                  </a:lnTo>
                  <a:lnTo>
                    <a:pt x="5050" y="2947"/>
                  </a:lnTo>
                  <a:lnTo>
                    <a:pt x="5050" y="2956"/>
                  </a:lnTo>
                  <a:lnTo>
                    <a:pt x="5050" y="2962"/>
                  </a:lnTo>
                  <a:lnTo>
                    <a:pt x="5046" y="2966"/>
                  </a:lnTo>
                  <a:lnTo>
                    <a:pt x="5042" y="2969"/>
                  </a:lnTo>
                  <a:lnTo>
                    <a:pt x="5036" y="2971"/>
                  </a:lnTo>
                  <a:lnTo>
                    <a:pt x="5022" y="2974"/>
                  </a:lnTo>
                  <a:lnTo>
                    <a:pt x="5008" y="2975"/>
                  </a:lnTo>
                  <a:lnTo>
                    <a:pt x="4991" y="2976"/>
                  </a:lnTo>
                  <a:lnTo>
                    <a:pt x="4976" y="2980"/>
                  </a:lnTo>
                  <a:lnTo>
                    <a:pt x="4962" y="2985"/>
                  </a:lnTo>
                  <a:lnTo>
                    <a:pt x="4946" y="2991"/>
                  </a:lnTo>
                  <a:lnTo>
                    <a:pt x="4935" y="2996"/>
                  </a:lnTo>
                  <a:lnTo>
                    <a:pt x="4925" y="3000"/>
                  </a:lnTo>
                  <a:lnTo>
                    <a:pt x="4922" y="3003"/>
                  </a:lnTo>
                  <a:lnTo>
                    <a:pt x="4918" y="3006"/>
                  </a:lnTo>
                  <a:lnTo>
                    <a:pt x="4917" y="3010"/>
                  </a:lnTo>
                  <a:lnTo>
                    <a:pt x="4915" y="3015"/>
                  </a:lnTo>
                  <a:lnTo>
                    <a:pt x="4915" y="3019"/>
                  </a:lnTo>
                  <a:lnTo>
                    <a:pt x="4917" y="3021"/>
                  </a:lnTo>
                  <a:lnTo>
                    <a:pt x="4919" y="3023"/>
                  </a:lnTo>
                  <a:lnTo>
                    <a:pt x="4920" y="3025"/>
                  </a:lnTo>
                  <a:lnTo>
                    <a:pt x="4925" y="3028"/>
                  </a:lnTo>
                  <a:lnTo>
                    <a:pt x="4930" y="3033"/>
                  </a:lnTo>
                  <a:lnTo>
                    <a:pt x="4940" y="3048"/>
                  </a:lnTo>
                  <a:lnTo>
                    <a:pt x="4951" y="3064"/>
                  </a:lnTo>
                  <a:lnTo>
                    <a:pt x="4954" y="3075"/>
                  </a:lnTo>
                  <a:lnTo>
                    <a:pt x="4956" y="3088"/>
                  </a:lnTo>
                  <a:lnTo>
                    <a:pt x="4956" y="3093"/>
                  </a:lnTo>
                  <a:lnTo>
                    <a:pt x="4958" y="3098"/>
                  </a:lnTo>
                  <a:lnTo>
                    <a:pt x="4961" y="3100"/>
                  </a:lnTo>
                  <a:lnTo>
                    <a:pt x="4966" y="3102"/>
                  </a:lnTo>
                  <a:lnTo>
                    <a:pt x="4979" y="3093"/>
                  </a:lnTo>
                  <a:lnTo>
                    <a:pt x="4993" y="3084"/>
                  </a:lnTo>
                  <a:lnTo>
                    <a:pt x="4997" y="3084"/>
                  </a:lnTo>
                  <a:lnTo>
                    <a:pt x="5001" y="3085"/>
                  </a:lnTo>
                  <a:lnTo>
                    <a:pt x="5004" y="3088"/>
                  </a:lnTo>
                  <a:lnTo>
                    <a:pt x="5007" y="3090"/>
                  </a:lnTo>
                  <a:lnTo>
                    <a:pt x="5008" y="3094"/>
                  </a:lnTo>
                  <a:lnTo>
                    <a:pt x="5011" y="3097"/>
                  </a:lnTo>
                  <a:lnTo>
                    <a:pt x="5012" y="3100"/>
                  </a:lnTo>
                  <a:lnTo>
                    <a:pt x="5012" y="3105"/>
                  </a:lnTo>
                  <a:lnTo>
                    <a:pt x="5012" y="3141"/>
                  </a:lnTo>
                  <a:lnTo>
                    <a:pt x="5011" y="3147"/>
                  </a:lnTo>
                  <a:lnTo>
                    <a:pt x="5010" y="3153"/>
                  </a:lnTo>
                  <a:lnTo>
                    <a:pt x="5010" y="3162"/>
                  </a:lnTo>
                  <a:lnTo>
                    <a:pt x="5012" y="3169"/>
                  </a:lnTo>
                  <a:lnTo>
                    <a:pt x="5015" y="3177"/>
                  </a:lnTo>
                  <a:lnTo>
                    <a:pt x="5020" y="3184"/>
                  </a:lnTo>
                  <a:lnTo>
                    <a:pt x="5030" y="3196"/>
                  </a:lnTo>
                  <a:lnTo>
                    <a:pt x="5043" y="3208"/>
                  </a:lnTo>
                  <a:lnTo>
                    <a:pt x="5058" y="3220"/>
                  </a:lnTo>
                  <a:lnTo>
                    <a:pt x="5072" y="3228"/>
                  </a:lnTo>
                  <a:lnTo>
                    <a:pt x="5087" y="3237"/>
                  </a:lnTo>
                  <a:lnTo>
                    <a:pt x="5102" y="3248"/>
                  </a:lnTo>
                  <a:lnTo>
                    <a:pt x="5110" y="3255"/>
                  </a:lnTo>
                  <a:lnTo>
                    <a:pt x="5117" y="3261"/>
                  </a:lnTo>
                  <a:lnTo>
                    <a:pt x="5121" y="3263"/>
                  </a:lnTo>
                  <a:lnTo>
                    <a:pt x="5124" y="3267"/>
                  </a:lnTo>
                  <a:lnTo>
                    <a:pt x="5125" y="3272"/>
                  </a:lnTo>
                  <a:lnTo>
                    <a:pt x="5125" y="3277"/>
                  </a:lnTo>
                  <a:lnTo>
                    <a:pt x="5125" y="3281"/>
                  </a:lnTo>
                  <a:lnTo>
                    <a:pt x="5122" y="3285"/>
                  </a:lnTo>
                  <a:lnTo>
                    <a:pt x="5120" y="3289"/>
                  </a:lnTo>
                  <a:lnTo>
                    <a:pt x="5116" y="3290"/>
                  </a:lnTo>
                  <a:lnTo>
                    <a:pt x="5107" y="3294"/>
                  </a:lnTo>
                  <a:lnTo>
                    <a:pt x="5097" y="3296"/>
                  </a:lnTo>
                  <a:lnTo>
                    <a:pt x="5082" y="3300"/>
                  </a:lnTo>
                  <a:lnTo>
                    <a:pt x="5067" y="3306"/>
                  </a:lnTo>
                  <a:lnTo>
                    <a:pt x="5062" y="3307"/>
                  </a:lnTo>
                  <a:lnTo>
                    <a:pt x="5057" y="3311"/>
                  </a:lnTo>
                  <a:lnTo>
                    <a:pt x="5055" y="3312"/>
                  </a:lnTo>
                  <a:lnTo>
                    <a:pt x="5053" y="3314"/>
                  </a:lnTo>
                  <a:lnTo>
                    <a:pt x="5052" y="3316"/>
                  </a:lnTo>
                  <a:lnTo>
                    <a:pt x="5051" y="3320"/>
                  </a:lnTo>
                  <a:lnTo>
                    <a:pt x="5052" y="3324"/>
                  </a:lnTo>
                  <a:lnTo>
                    <a:pt x="5055" y="3326"/>
                  </a:lnTo>
                  <a:lnTo>
                    <a:pt x="5058" y="3329"/>
                  </a:lnTo>
                  <a:lnTo>
                    <a:pt x="5062" y="3331"/>
                  </a:lnTo>
                  <a:lnTo>
                    <a:pt x="5066" y="3338"/>
                  </a:lnTo>
                  <a:lnTo>
                    <a:pt x="5070" y="3344"/>
                  </a:lnTo>
                  <a:lnTo>
                    <a:pt x="5071" y="3346"/>
                  </a:lnTo>
                  <a:lnTo>
                    <a:pt x="5074" y="3349"/>
                  </a:lnTo>
                  <a:lnTo>
                    <a:pt x="5076" y="3350"/>
                  </a:lnTo>
                  <a:lnTo>
                    <a:pt x="5080" y="3351"/>
                  </a:lnTo>
                  <a:lnTo>
                    <a:pt x="5110" y="3351"/>
                  </a:lnTo>
                  <a:lnTo>
                    <a:pt x="5120" y="3354"/>
                  </a:lnTo>
                  <a:lnTo>
                    <a:pt x="5149" y="3354"/>
                  </a:lnTo>
                  <a:lnTo>
                    <a:pt x="5150" y="3360"/>
                  </a:lnTo>
                  <a:lnTo>
                    <a:pt x="5146" y="3366"/>
                  </a:lnTo>
                  <a:lnTo>
                    <a:pt x="5141" y="3371"/>
                  </a:lnTo>
                  <a:lnTo>
                    <a:pt x="5136" y="3375"/>
                  </a:lnTo>
                  <a:lnTo>
                    <a:pt x="5131" y="3379"/>
                  </a:lnTo>
                  <a:lnTo>
                    <a:pt x="5120" y="3384"/>
                  </a:lnTo>
                  <a:lnTo>
                    <a:pt x="5107" y="3388"/>
                  </a:lnTo>
                  <a:lnTo>
                    <a:pt x="5080" y="3390"/>
                  </a:lnTo>
                  <a:lnTo>
                    <a:pt x="5050" y="3391"/>
                  </a:lnTo>
                  <a:lnTo>
                    <a:pt x="5040" y="3394"/>
                  </a:lnTo>
                  <a:lnTo>
                    <a:pt x="5030" y="3396"/>
                  </a:lnTo>
                  <a:lnTo>
                    <a:pt x="5026" y="3399"/>
                  </a:lnTo>
                  <a:lnTo>
                    <a:pt x="5022" y="3402"/>
                  </a:lnTo>
                  <a:lnTo>
                    <a:pt x="5020" y="3405"/>
                  </a:lnTo>
                  <a:lnTo>
                    <a:pt x="5017" y="3409"/>
                  </a:lnTo>
                  <a:lnTo>
                    <a:pt x="5015" y="3420"/>
                  </a:lnTo>
                  <a:lnTo>
                    <a:pt x="5013" y="3430"/>
                  </a:lnTo>
                  <a:lnTo>
                    <a:pt x="5012" y="3440"/>
                  </a:lnTo>
                  <a:lnTo>
                    <a:pt x="5008" y="3450"/>
                  </a:lnTo>
                  <a:lnTo>
                    <a:pt x="5004" y="3457"/>
                  </a:lnTo>
                  <a:lnTo>
                    <a:pt x="5002" y="3463"/>
                  </a:lnTo>
                  <a:lnTo>
                    <a:pt x="4999" y="3467"/>
                  </a:lnTo>
                  <a:lnTo>
                    <a:pt x="4997" y="3468"/>
                  </a:lnTo>
                  <a:lnTo>
                    <a:pt x="4994" y="3469"/>
                  </a:lnTo>
                  <a:lnTo>
                    <a:pt x="4991" y="3471"/>
                  </a:lnTo>
                  <a:lnTo>
                    <a:pt x="4981" y="3464"/>
                  </a:lnTo>
                  <a:lnTo>
                    <a:pt x="4971" y="3459"/>
                  </a:lnTo>
                  <a:lnTo>
                    <a:pt x="4967" y="3460"/>
                  </a:lnTo>
                  <a:lnTo>
                    <a:pt x="4962" y="3462"/>
                  </a:lnTo>
                  <a:lnTo>
                    <a:pt x="4958" y="3463"/>
                  </a:lnTo>
                  <a:lnTo>
                    <a:pt x="4956" y="3466"/>
                  </a:lnTo>
                  <a:lnTo>
                    <a:pt x="4949" y="3472"/>
                  </a:lnTo>
                  <a:lnTo>
                    <a:pt x="4943" y="3479"/>
                  </a:lnTo>
                  <a:lnTo>
                    <a:pt x="4933" y="3493"/>
                  </a:lnTo>
                  <a:lnTo>
                    <a:pt x="4923" y="3506"/>
                  </a:lnTo>
                  <a:lnTo>
                    <a:pt x="4918" y="3511"/>
                  </a:lnTo>
                  <a:lnTo>
                    <a:pt x="4913" y="3516"/>
                  </a:lnTo>
                  <a:lnTo>
                    <a:pt x="4905" y="3521"/>
                  </a:lnTo>
                  <a:lnTo>
                    <a:pt x="4898" y="3524"/>
                  </a:lnTo>
                  <a:lnTo>
                    <a:pt x="4892" y="3528"/>
                  </a:lnTo>
                  <a:lnTo>
                    <a:pt x="4885" y="3532"/>
                  </a:lnTo>
                  <a:lnTo>
                    <a:pt x="4880" y="3536"/>
                  </a:lnTo>
                  <a:lnTo>
                    <a:pt x="4875" y="3541"/>
                  </a:lnTo>
                  <a:lnTo>
                    <a:pt x="4868" y="3551"/>
                  </a:lnTo>
                  <a:lnTo>
                    <a:pt x="4861" y="3563"/>
                  </a:lnTo>
                  <a:lnTo>
                    <a:pt x="4858" y="3570"/>
                  </a:lnTo>
                  <a:lnTo>
                    <a:pt x="4855" y="3575"/>
                  </a:lnTo>
                  <a:lnTo>
                    <a:pt x="4853" y="3581"/>
                  </a:lnTo>
                  <a:lnTo>
                    <a:pt x="4851" y="3587"/>
                  </a:lnTo>
                  <a:lnTo>
                    <a:pt x="4851" y="3626"/>
                  </a:lnTo>
                  <a:lnTo>
                    <a:pt x="4849" y="3637"/>
                  </a:lnTo>
                  <a:lnTo>
                    <a:pt x="4844" y="3647"/>
                  </a:lnTo>
                  <a:lnTo>
                    <a:pt x="4834" y="3669"/>
                  </a:lnTo>
                  <a:lnTo>
                    <a:pt x="4824" y="3688"/>
                  </a:lnTo>
                  <a:lnTo>
                    <a:pt x="4820" y="3696"/>
                  </a:lnTo>
                  <a:lnTo>
                    <a:pt x="4815" y="3706"/>
                  </a:lnTo>
                  <a:lnTo>
                    <a:pt x="4811" y="3716"/>
                  </a:lnTo>
                  <a:lnTo>
                    <a:pt x="4809" y="3729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31" name="Freeform 64"/>
            <p:cNvSpPr>
              <a:spLocks/>
            </p:cNvSpPr>
            <p:nvPr/>
          </p:nvSpPr>
          <p:spPr bwMode="auto">
            <a:xfrm>
              <a:off x="4252896" y="4233732"/>
              <a:ext cx="16797" cy="7904"/>
            </a:xfrm>
            <a:custGeom>
              <a:avLst/>
              <a:gdLst>
                <a:gd name="T0" fmla="*/ 36 w 66"/>
                <a:gd name="T1" fmla="*/ 0 h 30"/>
                <a:gd name="T2" fmla="*/ 24 w 66"/>
                <a:gd name="T3" fmla="*/ 0 h 30"/>
                <a:gd name="T4" fmla="*/ 12 w 66"/>
                <a:gd name="T5" fmla="*/ 3 h 30"/>
                <a:gd name="T6" fmla="*/ 7 w 66"/>
                <a:gd name="T7" fmla="*/ 4 h 30"/>
                <a:gd name="T8" fmla="*/ 4 w 66"/>
                <a:gd name="T9" fmla="*/ 8 h 30"/>
                <a:gd name="T10" fmla="*/ 1 w 66"/>
                <a:gd name="T11" fmla="*/ 11 h 30"/>
                <a:gd name="T12" fmla="*/ 0 w 66"/>
                <a:gd name="T13" fmla="*/ 16 h 30"/>
                <a:gd name="T14" fmla="*/ 1 w 66"/>
                <a:gd name="T15" fmla="*/ 19 h 30"/>
                <a:gd name="T16" fmla="*/ 2 w 66"/>
                <a:gd name="T17" fmla="*/ 21 h 30"/>
                <a:gd name="T18" fmla="*/ 6 w 66"/>
                <a:gd name="T19" fmla="*/ 21 h 30"/>
                <a:gd name="T20" fmla="*/ 10 w 66"/>
                <a:gd name="T21" fmla="*/ 21 h 30"/>
                <a:gd name="T22" fmla="*/ 19 w 66"/>
                <a:gd name="T23" fmla="*/ 20 h 30"/>
                <a:gd name="T24" fmla="*/ 26 w 66"/>
                <a:gd name="T25" fmla="*/ 20 h 30"/>
                <a:gd name="T26" fmla="*/ 39 w 66"/>
                <a:gd name="T27" fmla="*/ 25 h 30"/>
                <a:gd name="T28" fmla="*/ 50 w 66"/>
                <a:gd name="T29" fmla="*/ 30 h 30"/>
                <a:gd name="T30" fmla="*/ 54 w 66"/>
                <a:gd name="T31" fmla="*/ 30 h 30"/>
                <a:gd name="T32" fmla="*/ 56 w 66"/>
                <a:gd name="T33" fmla="*/ 29 h 30"/>
                <a:gd name="T34" fmla="*/ 59 w 66"/>
                <a:gd name="T35" fmla="*/ 26 h 30"/>
                <a:gd name="T36" fmla="*/ 60 w 66"/>
                <a:gd name="T37" fmla="*/ 24 h 30"/>
                <a:gd name="T38" fmla="*/ 64 w 66"/>
                <a:gd name="T39" fmla="*/ 19 h 30"/>
                <a:gd name="T40" fmla="*/ 66 w 66"/>
                <a:gd name="T41" fmla="*/ 13 h 30"/>
                <a:gd name="T42" fmla="*/ 59 w 66"/>
                <a:gd name="T43" fmla="*/ 9 h 30"/>
                <a:gd name="T44" fmla="*/ 51 w 66"/>
                <a:gd name="T45" fmla="*/ 5 h 30"/>
                <a:gd name="T46" fmla="*/ 44 w 66"/>
                <a:gd name="T47" fmla="*/ 1 h 30"/>
                <a:gd name="T48" fmla="*/ 36 w 66"/>
                <a:gd name="T4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30">
                  <a:moveTo>
                    <a:pt x="36" y="0"/>
                  </a:moveTo>
                  <a:lnTo>
                    <a:pt x="24" y="0"/>
                  </a:lnTo>
                  <a:lnTo>
                    <a:pt x="12" y="3"/>
                  </a:lnTo>
                  <a:lnTo>
                    <a:pt x="7" y="4"/>
                  </a:lnTo>
                  <a:lnTo>
                    <a:pt x="4" y="8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1" y="19"/>
                  </a:lnTo>
                  <a:lnTo>
                    <a:pt x="2" y="21"/>
                  </a:lnTo>
                  <a:lnTo>
                    <a:pt x="6" y="21"/>
                  </a:lnTo>
                  <a:lnTo>
                    <a:pt x="10" y="21"/>
                  </a:lnTo>
                  <a:lnTo>
                    <a:pt x="19" y="20"/>
                  </a:lnTo>
                  <a:lnTo>
                    <a:pt x="26" y="20"/>
                  </a:lnTo>
                  <a:lnTo>
                    <a:pt x="39" y="25"/>
                  </a:lnTo>
                  <a:lnTo>
                    <a:pt x="50" y="30"/>
                  </a:lnTo>
                  <a:lnTo>
                    <a:pt x="54" y="30"/>
                  </a:lnTo>
                  <a:lnTo>
                    <a:pt x="56" y="29"/>
                  </a:lnTo>
                  <a:lnTo>
                    <a:pt x="59" y="26"/>
                  </a:lnTo>
                  <a:lnTo>
                    <a:pt x="60" y="24"/>
                  </a:lnTo>
                  <a:lnTo>
                    <a:pt x="64" y="19"/>
                  </a:lnTo>
                  <a:lnTo>
                    <a:pt x="66" y="13"/>
                  </a:lnTo>
                  <a:lnTo>
                    <a:pt x="59" y="9"/>
                  </a:lnTo>
                  <a:lnTo>
                    <a:pt x="51" y="5"/>
                  </a:lnTo>
                  <a:lnTo>
                    <a:pt x="44" y="1"/>
                  </a:lnTo>
                  <a:lnTo>
                    <a:pt x="36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32" name="Freeform 65"/>
            <p:cNvSpPr>
              <a:spLocks/>
            </p:cNvSpPr>
            <p:nvPr/>
          </p:nvSpPr>
          <p:spPr bwMode="auto">
            <a:xfrm>
              <a:off x="3941661" y="4557811"/>
              <a:ext cx="34582" cy="24702"/>
            </a:xfrm>
            <a:custGeom>
              <a:avLst/>
              <a:gdLst>
                <a:gd name="T0" fmla="*/ 45 w 141"/>
                <a:gd name="T1" fmla="*/ 1 h 99"/>
                <a:gd name="T2" fmla="*/ 40 w 141"/>
                <a:gd name="T3" fmla="*/ 5 h 99"/>
                <a:gd name="T4" fmla="*/ 35 w 141"/>
                <a:gd name="T5" fmla="*/ 15 h 99"/>
                <a:gd name="T6" fmla="*/ 21 w 141"/>
                <a:gd name="T7" fmla="*/ 28 h 99"/>
                <a:gd name="T8" fmla="*/ 7 w 141"/>
                <a:gd name="T9" fmla="*/ 34 h 99"/>
                <a:gd name="T10" fmla="*/ 1 w 141"/>
                <a:gd name="T11" fmla="*/ 41 h 99"/>
                <a:gd name="T12" fmla="*/ 1 w 141"/>
                <a:gd name="T13" fmla="*/ 53 h 99"/>
                <a:gd name="T14" fmla="*/ 5 w 141"/>
                <a:gd name="T15" fmla="*/ 64 h 99"/>
                <a:gd name="T16" fmla="*/ 10 w 141"/>
                <a:gd name="T17" fmla="*/ 75 h 99"/>
                <a:gd name="T18" fmla="*/ 13 w 141"/>
                <a:gd name="T19" fmla="*/ 87 h 99"/>
                <a:gd name="T20" fmla="*/ 25 w 141"/>
                <a:gd name="T21" fmla="*/ 94 h 99"/>
                <a:gd name="T22" fmla="*/ 56 w 141"/>
                <a:gd name="T23" fmla="*/ 80 h 99"/>
                <a:gd name="T24" fmla="*/ 65 w 141"/>
                <a:gd name="T25" fmla="*/ 85 h 99"/>
                <a:gd name="T26" fmla="*/ 74 w 141"/>
                <a:gd name="T27" fmla="*/ 92 h 99"/>
                <a:gd name="T28" fmla="*/ 92 w 141"/>
                <a:gd name="T29" fmla="*/ 98 h 99"/>
                <a:gd name="T30" fmla="*/ 113 w 141"/>
                <a:gd name="T31" fmla="*/ 99 h 99"/>
                <a:gd name="T32" fmla="*/ 124 w 141"/>
                <a:gd name="T33" fmla="*/ 97 h 99"/>
                <a:gd name="T34" fmla="*/ 133 w 141"/>
                <a:gd name="T35" fmla="*/ 90 h 99"/>
                <a:gd name="T36" fmla="*/ 139 w 141"/>
                <a:gd name="T37" fmla="*/ 82 h 99"/>
                <a:gd name="T38" fmla="*/ 141 w 141"/>
                <a:gd name="T39" fmla="*/ 70 h 99"/>
                <a:gd name="T40" fmla="*/ 138 w 141"/>
                <a:gd name="T41" fmla="*/ 64 h 99"/>
                <a:gd name="T42" fmla="*/ 133 w 141"/>
                <a:gd name="T43" fmla="*/ 60 h 99"/>
                <a:gd name="T44" fmla="*/ 121 w 141"/>
                <a:gd name="T45" fmla="*/ 49 h 99"/>
                <a:gd name="T46" fmla="*/ 108 w 141"/>
                <a:gd name="T47" fmla="*/ 44 h 99"/>
                <a:gd name="T48" fmla="*/ 85 w 141"/>
                <a:gd name="T49" fmla="*/ 63 h 99"/>
                <a:gd name="T50" fmla="*/ 80 w 141"/>
                <a:gd name="T51" fmla="*/ 60 h 99"/>
                <a:gd name="T52" fmla="*/ 79 w 141"/>
                <a:gd name="T53" fmla="*/ 55 h 99"/>
                <a:gd name="T54" fmla="*/ 76 w 141"/>
                <a:gd name="T55" fmla="*/ 43 h 99"/>
                <a:gd name="T56" fmla="*/ 70 w 141"/>
                <a:gd name="T57" fmla="*/ 39 h 99"/>
                <a:gd name="T58" fmla="*/ 64 w 141"/>
                <a:gd name="T59" fmla="*/ 14 h 99"/>
                <a:gd name="T60" fmla="*/ 59 w 141"/>
                <a:gd name="T61" fmla="*/ 4 h 99"/>
                <a:gd name="T62" fmla="*/ 49 w 141"/>
                <a:gd name="T6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1" h="99">
                  <a:moveTo>
                    <a:pt x="49" y="0"/>
                  </a:moveTo>
                  <a:lnTo>
                    <a:pt x="45" y="1"/>
                  </a:lnTo>
                  <a:lnTo>
                    <a:pt x="42" y="3"/>
                  </a:lnTo>
                  <a:lnTo>
                    <a:pt x="40" y="5"/>
                  </a:lnTo>
                  <a:lnTo>
                    <a:pt x="38" y="8"/>
                  </a:lnTo>
                  <a:lnTo>
                    <a:pt x="35" y="15"/>
                  </a:lnTo>
                  <a:lnTo>
                    <a:pt x="31" y="21"/>
                  </a:lnTo>
                  <a:lnTo>
                    <a:pt x="21" y="28"/>
                  </a:lnTo>
                  <a:lnTo>
                    <a:pt x="11" y="31"/>
                  </a:lnTo>
                  <a:lnTo>
                    <a:pt x="7" y="34"/>
                  </a:lnTo>
                  <a:lnTo>
                    <a:pt x="3" y="38"/>
                  </a:lnTo>
                  <a:lnTo>
                    <a:pt x="1" y="41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2" y="59"/>
                  </a:lnTo>
                  <a:lnTo>
                    <a:pt x="5" y="64"/>
                  </a:lnTo>
                  <a:lnTo>
                    <a:pt x="7" y="70"/>
                  </a:lnTo>
                  <a:lnTo>
                    <a:pt x="10" y="75"/>
                  </a:lnTo>
                  <a:lnTo>
                    <a:pt x="12" y="82"/>
                  </a:lnTo>
                  <a:lnTo>
                    <a:pt x="13" y="87"/>
                  </a:lnTo>
                  <a:lnTo>
                    <a:pt x="15" y="94"/>
                  </a:lnTo>
                  <a:lnTo>
                    <a:pt x="25" y="94"/>
                  </a:lnTo>
                  <a:lnTo>
                    <a:pt x="40" y="88"/>
                  </a:lnTo>
                  <a:lnTo>
                    <a:pt x="56" y="80"/>
                  </a:lnTo>
                  <a:lnTo>
                    <a:pt x="61" y="82"/>
                  </a:lnTo>
                  <a:lnTo>
                    <a:pt x="65" y="85"/>
                  </a:lnTo>
                  <a:lnTo>
                    <a:pt x="70" y="88"/>
                  </a:lnTo>
                  <a:lnTo>
                    <a:pt x="74" y="92"/>
                  </a:lnTo>
                  <a:lnTo>
                    <a:pt x="84" y="95"/>
                  </a:lnTo>
                  <a:lnTo>
                    <a:pt x="92" y="98"/>
                  </a:lnTo>
                  <a:lnTo>
                    <a:pt x="102" y="99"/>
                  </a:lnTo>
                  <a:lnTo>
                    <a:pt x="113" y="99"/>
                  </a:lnTo>
                  <a:lnTo>
                    <a:pt x="119" y="99"/>
                  </a:lnTo>
                  <a:lnTo>
                    <a:pt x="124" y="97"/>
                  </a:lnTo>
                  <a:lnTo>
                    <a:pt x="129" y="94"/>
                  </a:lnTo>
                  <a:lnTo>
                    <a:pt x="133" y="90"/>
                  </a:lnTo>
                  <a:lnTo>
                    <a:pt x="136" y="87"/>
                  </a:lnTo>
                  <a:lnTo>
                    <a:pt x="139" y="82"/>
                  </a:lnTo>
                  <a:lnTo>
                    <a:pt x="141" y="77"/>
                  </a:lnTo>
                  <a:lnTo>
                    <a:pt x="141" y="70"/>
                  </a:lnTo>
                  <a:lnTo>
                    <a:pt x="140" y="67"/>
                  </a:lnTo>
                  <a:lnTo>
                    <a:pt x="138" y="64"/>
                  </a:lnTo>
                  <a:lnTo>
                    <a:pt x="135" y="63"/>
                  </a:lnTo>
                  <a:lnTo>
                    <a:pt x="133" y="60"/>
                  </a:lnTo>
                  <a:lnTo>
                    <a:pt x="126" y="54"/>
                  </a:lnTo>
                  <a:lnTo>
                    <a:pt x="121" y="49"/>
                  </a:lnTo>
                  <a:lnTo>
                    <a:pt x="115" y="45"/>
                  </a:lnTo>
                  <a:lnTo>
                    <a:pt x="108" y="44"/>
                  </a:lnTo>
                  <a:lnTo>
                    <a:pt x="96" y="53"/>
                  </a:lnTo>
                  <a:lnTo>
                    <a:pt x="85" y="63"/>
                  </a:lnTo>
                  <a:lnTo>
                    <a:pt x="82" y="62"/>
                  </a:lnTo>
                  <a:lnTo>
                    <a:pt x="80" y="60"/>
                  </a:lnTo>
                  <a:lnTo>
                    <a:pt x="80" y="58"/>
                  </a:lnTo>
                  <a:lnTo>
                    <a:pt x="79" y="55"/>
                  </a:lnTo>
                  <a:lnTo>
                    <a:pt x="79" y="49"/>
                  </a:lnTo>
                  <a:lnTo>
                    <a:pt x="76" y="43"/>
                  </a:lnTo>
                  <a:lnTo>
                    <a:pt x="74" y="40"/>
                  </a:lnTo>
                  <a:lnTo>
                    <a:pt x="70" y="39"/>
                  </a:lnTo>
                  <a:lnTo>
                    <a:pt x="67" y="26"/>
                  </a:lnTo>
                  <a:lnTo>
                    <a:pt x="64" y="14"/>
                  </a:lnTo>
                  <a:lnTo>
                    <a:pt x="61" y="8"/>
                  </a:lnTo>
                  <a:lnTo>
                    <a:pt x="59" y="4"/>
                  </a:lnTo>
                  <a:lnTo>
                    <a:pt x="55" y="1"/>
                  </a:lnTo>
                  <a:lnTo>
                    <a:pt x="49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33" name="Freeform 66"/>
            <p:cNvSpPr>
              <a:spLocks/>
            </p:cNvSpPr>
            <p:nvPr/>
          </p:nvSpPr>
          <p:spPr bwMode="auto">
            <a:xfrm>
              <a:off x="3959446" y="4522242"/>
              <a:ext cx="20749" cy="28654"/>
            </a:xfrm>
            <a:custGeom>
              <a:avLst/>
              <a:gdLst>
                <a:gd name="T0" fmla="*/ 65 w 81"/>
                <a:gd name="T1" fmla="*/ 20 h 116"/>
                <a:gd name="T2" fmla="*/ 64 w 81"/>
                <a:gd name="T3" fmla="*/ 15 h 116"/>
                <a:gd name="T4" fmla="*/ 63 w 81"/>
                <a:gd name="T5" fmla="*/ 10 h 116"/>
                <a:gd name="T6" fmla="*/ 59 w 81"/>
                <a:gd name="T7" fmla="*/ 5 h 116"/>
                <a:gd name="T8" fmla="*/ 56 w 81"/>
                <a:gd name="T9" fmla="*/ 0 h 116"/>
                <a:gd name="T10" fmla="*/ 50 w 81"/>
                <a:gd name="T11" fmla="*/ 4 h 116"/>
                <a:gd name="T12" fmla="*/ 46 w 81"/>
                <a:gd name="T13" fmla="*/ 8 h 116"/>
                <a:gd name="T14" fmla="*/ 43 w 81"/>
                <a:gd name="T15" fmla="*/ 12 h 116"/>
                <a:gd name="T16" fmla="*/ 39 w 81"/>
                <a:gd name="T17" fmla="*/ 17 h 116"/>
                <a:gd name="T18" fmla="*/ 33 w 81"/>
                <a:gd name="T19" fmla="*/ 25 h 116"/>
                <a:gd name="T20" fmla="*/ 22 w 81"/>
                <a:gd name="T21" fmla="*/ 34 h 116"/>
                <a:gd name="T22" fmla="*/ 15 w 81"/>
                <a:gd name="T23" fmla="*/ 38 h 116"/>
                <a:gd name="T24" fmla="*/ 7 w 81"/>
                <a:gd name="T25" fmla="*/ 42 h 116"/>
                <a:gd name="T26" fmla="*/ 5 w 81"/>
                <a:gd name="T27" fmla="*/ 44 h 116"/>
                <a:gd name="T28" fmla="*/ 2 w 81"/>
                <a:gd name="T29" fmla="*/ 48 h 116"/>
                <a:gd name="T30" fmla="*/ 1 w 81"/>
                <a:gd name="T31" fmla="*/ 50 h 116"/>
                <a:gd name="T32" fmla="*/ 0 w 81"/>
                <a:gd name="T33" fmla="*/ 55 h 116"/>
                <a:gd name="T34" fmla="*/ 1 w 81"/>
                <a:gd name="T35" fmla="*/ 59 h 116"/>
                <a:gd name="T36" fmla="*/ 2 w 81"/>
                <a:gd name="T37" fmla="*/ 63 h 116"/>
                <a:gd name="T38" fmla="*/ 5 w 81"/>
                <a:gd name="T39" fmla="*/ 66 h 116"/>
                <a:gd name="T40" fmla="*/ 7 w 81"/>
                <a:gd name="T41" fmla="*/ 68 h 116"/>
                <a:gd name="T42" fmla="*/ 15 w 81"/>
                <a:gd name="T43" fmla="*/ 73 h 116"/>
                <a:gd name="T44" fmla="*/ 22 w 81"/>
                <a:gd name="T45" fmla="*/ 78 h 116"/>
                <a:gd name="T46" fmla="*/ 29 w 81"/>
                <a:gd name="T47" fmla="*/ 86 h 116"/>
                <a:gd name="T48" fmla="*/ 35 w 81"/>
                <a:gd name="T49" fmla="*/ 93 h 116"/>
                <a:gd name="T50" fmla="*/ 45 w 81"/>
                <a:gd name="T51" fmla="*/ 99 h 116"/>
                <a:gd name="T52" fmla="*/ 55 w 81"/>
                <a:gd name="T53" fmla="*/ 106 h 116"/>
                <a:gd name="T54" fmla="*/ 65 w 81"/>
                <a:gd name="T55" fmla="*/ 111 h 116"/>
                <a:gd name="T56" fmla="*/ 76 w 81"/>
                <a:gd name="T57" fmla="*/ 116 h 116"/>
                <a:gd name="T58" fmla="*/ 80 w 81"/>
                <a:gd name="T59" fmla="*/ 111 h 116"/>
                <a:gd name="T60" fmla="*/ 81 w 81"/>
                <a:gd name="T61" fmla="*/ 104 h 116"/>
                <a:gd name="T62" fmla="*/ 80 w 81"/>
                <a:gd name="T63" fmla="*/ 96 h 116"/>
                <a:gd name="T64" fmla="*/ 78 w 81"/>
                <a:gd name="T65" fmla="*/ 89 h 116"/>
                <a:gd name="T66" fmla="*/ 74 w 81"/>
                <a:gd name="T67" fmla="*/ 83 h 116"/>
                <a:gd name="T68" fmla="*/ 70 w 81"/>
                <a:gd name="T69" fmla="*/ 78 h 116"/>
                <a:gd name="T70" fmla="*/ 66 w 81"/>
                <a:gd name="T71" fmla="*/ 72 h 116"/>
                <a:gd name="T72" fmla="*/ 63 w 81"/>
                <a:gd name="T73" fmla="*/ 66 h 116"/>
                <a:gd name="T74" fmla="*/ 60 w 81"/>
                <a:gd name="T75" fmla="*/ 59 h 116"/>
                <a:gd name="T76" fmla="*/ 60 w 81"/>
                <a:gd name="T77" fmla="*/ 50 h 116"/>
                <a:gd name="T78" fmla="*/ 63 w 81"/>
                <a:gd name="T79" fmla="*/ 35 h 116"/>
                <a:gd name="T80" fmla="*/ 65 w 81"/>
                <a:gd name="T81" fmla="*/ 2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1" h="116">
                  <a:moveTo>
                    <a:pt x="65" y="20"/>
                  </a:moveTo>
                  <a:lnTo>
                    <a:pt x="64" y="15"/>
                  </a:lnTo>
                  <a:lnTo>
                    <a:pt x="63" y="10"/>
                  </a:lnTo>
                  <a:lnTo>
                    <a:pt x="59" y="5"/>
                  </a:lnTo>
                  <a:lnTo>
                    <a:pt x="56" y="0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3" y="12"/>
                  </a:lnTo>
                  <a:lnTo>
                    <a:pt x="39" y="17"/>
                  </a:lnTo>
                  <a:lnTo>
                    <a:pt x="33" y="25"/>
                  </a:lnTo>
                  <a:lnTo>
                    <a:pt x="22" y="34"/>
                  </a:lnTo>
                  <a:lnTo>
                    <a:pt x="15" y="38"/>
                  </a:lnTo>
                  <a:lnTo>
                    <a:pt x="7" y="42"/>
                  </a:lnTo>
                  <a:lnTo>
                    <a:pt x="5" y="44"/>
                  </a:lnTo>
                  <a:lnTo>
                    <a:pt x="2" y="48"/>
                  </a:lnTo>
                  <a:lnTo>
                    <a:pt x="1" y="50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2" y="63"/>
                  </a:lnTo>
                  <a:lnTo>
                    <a:pt x="5" y="66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22" y="78"/>
                  </a:lnTo>
                  <a:lnTo>
                    <a:pt x="29" y="86"/>
                  </a:lnTo>
                  <a:lnTo>
                    <a:pt x="35" y="93"/>
                  </a:lnTo>
                  <a:lnTo>
                    <a:pt x="45" y="99"/>
                  </a:lnTo>
                  <a:lnTo>
                    <a:pt x="55" y="106"/>
                  </a:lnTo>
                  <a:lnTo>
                    <a:pt x="65" y="111"/>
                  </a:lnTo>
                  <a:lnTo>
                    <a:pt x="76" y="116"/>
                  </a:lnTo>
                  <a:lnTo>
                    <a:pt x="80" y="111"/>
                  </a:lnTo>
                  <a:lnTo>
                    <a:pt x="81" y="104"/>
                  </a:lnTo>
                  <a:lnTo>
                    <a:pt x="80" y="96"/>
                  </a:lnTo>
                  <a:lnTo>
                    <a:pt x="78" y="89"/>
                  </a:lnTo>
                  <a:lnTo>
                    <a:pt x="74" y="83"/>
                  </a:lnTo>
                  <a:lnTo>
                    <a:pt x="70" y="78"/>
                  </a:lnTo>
                  <a:lnTo>
                    <a:pt x="66" y="72"/>
                  </a:lnTo>
                  <a:lnTo>
                    <a:pt x="63" y="66"/>
                  </a:lnTo>
                  <a:lnTo>
                    <a:pt x="60" y="59"/>
                  </a:lnTo>
                  <a:lnTo>
                    <a:pt x="60" y="50"/>
                  </a:lnTo>
                  <a:lnTo>
                    <a:pt x="63" y="35"/>
                  </a:lnTo>
                  <a:lnTo>
                    <a:pt x="65" y="2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34" name="Freeform 67"/>
            <p:cNvSpPr>
              <a:spLocks/>
            </p:cNvSpPr>
            <p:nvPr/>
          </p:nvSpPr>
          <p:spPr bwMode="auto">
            <a:xfrm>
              <a:off x="3855701" y="4538050"/>
              <a:ext cx="20749" cy="31618"/>
            </a:xfrm>
            <a:custGeom>
              <a:avLst/>
              <a:gdLst>
                <a:gd name="T0" fmla="*/ 13 w 84"/>
                <a:gd name="T1" fmla="*/ 0 h 127"/>
                <a:gd name="T2" fmla="*/ 9 w 84"/>
                <a:gd name="T3" fmla="*/ 0 h 127"/>
                <a:gd name="T4" fmla="*/ 4 w 84"/>
                <a:gd name="T5" fmla="*/ 1 h 127"/>
                <a:gd name="T6" fmla="*/ 1 w 84"/>
                <a:gd name="T7" fmla="*/ 4 h 127"/>
                <a:gd name="T8" fmla="*/ 0 w 84"/>
                <a:gd name="T9" fmla="*/ 6 h 127"/>
                <a:gd name="T10" fmla="*/ 5 w 84"/>
                <a:gd name="T11" fmla="*/ 20 h 127"/>
                <a:gd name="T12" fmla="*/ 13 w 84"/>
                <a:gd name="T13" fmla="*/ 33 h 127"/>
                <a:gd name="T14" fmla="*/ 13 w 84"/>
                <a:gd name="T15" fmla="*/ 48 h 127"/>
                <a:gd name="T16" fmla="*/ 12 w 84"/>
                <a:gd name="T17" fmla="*/ 63 h 127"/>
                <a:gd name="T18" fmla="*/ 12 w 84"/>
                <a:gd name="T19" fmla="*/ 74 h 127"/>
                <a:gd name="T20" fmla="*/ 14 w 84"/>
                <a:gd name="T21" fmla="*/ 84 h 127"/>
                <a:gd name="T22" fmla="*/ 17 w 84"/>
                <a:gd name="T23" fmla="*/ 89 h 127"/>
                <a:gd name="T24" fmla="*/ 19 w 84"/>
                <a:gd name="T25" fmla="*/ 93 h 127"/>
                <a:gd name="T26" fmla="*/ 23 w 84"/>
                <a:gd name="T27" fmla="*/ 97 h 127"/>
                <a:gd name="T28" fmla="*/ 27 w 84"/>
                <a:gd name="T29" fmla="*/ 100 h 127"/>
                <a:gd name="T30" fmla="*/ 38 w 84"/>
                <a:gd name="T31" fmla="*/ 104 h 127"/>
                <a:gd name="T32" fmla="*/ 48 w 84"/>
                <a:gd name="T33" fmla="*/ 107 h 127"/>
                <a:gd name="T34" fmla="*/ 54 w 84"/>
                <a:gd name="T35" fmla="*/ 112 h 127"/>
                <a:gd name="T36" fmla="*/ 59 w 84"/>
                <a:gd name="T37" fmla="*/ 119 h 127"/>
                <a:gd name="T38" fmla="*/ 62 w 84"/>
                <a:gd name="T39" fmla="*/ 122 h 127"/>
                <a:gd name="T40" fmla="*/ 64 w 84"/>
                <a:gd name="T41" fmla="*/ 124 h 127"/>
                <a:gd name="T42" fmla="*/ 67 w 84"/>
                <a:gd name="T43" fmla="*/ 127 h 127"/>
                <a:gd name="T44" fmla="*/ 70 w 84"/>
                <a:gd name="T45" fmla="*/ 127 h 127"/>
                <a:gd name="T46" fmla="*/ 74 w 84"/>
                <a:gd name="T47" fmla="*/ 127 h 127"/>
                <a:gd name="T48" fmla="*/ 78 w 84"/>
                <a:gd name="T49" fmla="*/ 124 h 127"/>
                <a:gd name="T50" fmla="*/ 81 w 84"/>
                <a:gd name="T51" fmla="*/ 122 h 127"/>
                <a:gd name="T52" fmla="*/ 82 w 84"/>
                <a:gd name="T53" fmla="*/ 118 h 127"/>
                <a:gd name="T54" fmla="*/ 83 w 84"/>
                <a:gd name="T55" fmla="*/ 109 h 127"/>
                <a:gd name="T56" fmla="*/ 84 w 84"/>
                <a:gd name="T57" fmla="*/ 100 h 127"/>
                <a:gd name="T58" fmla="*/ 79 w 84"/>
                <a:gd name="T59" fmla="*/ 85 h 127"/>
                <a:gd name="T60" fmla="*/ 74 w 84"/>
                <a:gd name="T61" fmla="*/ 72 h 127"/>
                <a:gd name="T62" fmla="*/ 74 w 84"/>
                <a:gd name="T63" fmla="*/ 58 h 127"/>
                <a:gd name="T64" fmla="*/ 74 w 84"/>
                <a:gd name="T65" fmla="*/ 45 h 127"/>
                <a:gd name="T66" fmla="*/ 74 w 84"/>
                <a:gd name="T67" fmla="*/ 40 h 127"/>
                <a:gd name="T68" fmla="*/ 74 w 84"/>
                <a:gd name="T69" fmla="*/ 34 h 127"/>
                <a:gd name="T70" fmla="*/ 73 w 84"/>
                <a:gd name="T71" fmla="*/ 28 h 127"/>
                <a:gd name="T72" fmla="*/ 70 w 84"/>
                <a:gd name="T73" fmla="*/ 21 h 127"/>
                <a:gd name="T74" fmla="*/ 68 w 84"/>
                <a:gd name="T75" fmla="*/ 16 h 127"/>
                <a:gd name="T76" fmla="*/ 64 w 84"/>
                <a:gd name="T77" fmla="*/ 14 h 127"/>
                <a:gd name="T78" fmla="*/ 59 w 84"/>
                <a:gd name="T79" fmla="*/ 11 h 127"/>
                <a:gd name="T80" fmla="*/ 54 w 84"/>
                <a:gd name="T81" fmla="*/ 10 h 127"/>
                <a:gd name="T82" fmla="*/ 43 w 84"/>
                <a:gd name="T83" fmla="*/ 10 h 127"/>
                <a:gd name="T84" fmla="*/ 32 w 84"/>
                <a:gd name="T85" fmla="*/ 8 h 127"/>
                <a:gd name="T86" fmla="*/ 22 w 84"/>
                <a:gd name="T87" fmla="*/ 4 h 127"/>
                <a:gd name="T88" fmla="*/ 13 w 84"/>
                <a:gd name="T8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127">
                  <a:moveTo>
                    <a:pt x="13" y="0"/>
                  </a:moveTo>
                  <a:lnTo>
                    <a:pt x="9" y="0"/>
                  </a:lnTo>
                  <a:lnTo>
                    <a:pt x="4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5" y="20"/>
                  </a:lnTo>
                  <a:lnTo>
                    <a:pt x="13" y="33"/>
                  </a:lnTo>
                  <a:lnTo>
                    <a:pt x="13" y="48"/>
                  </a:lnTo>
                  <a:lnTo>
                    <a:pt x="12" y="63"/>
                  </a:lnTo>
                  <a:lnTo>
                    <a:pt x="12" y="74"/>
                  </a:lnTo>
                  <a:lnTo>
                    <a:pt x="14" y="84"/>
                  </a:lnTo>
                  <a:lnTo>
                    <a:pt x="17" y="89"/>
                  </a:lnTo>
                  <a:lnTo>
                    <a:pt x="19" y="93"/>
                  </a:lnTo>
                  <a:lnTo>
                    <a:pt x="23" y="97"/>
                  </a:lnTo>
                  <a:lnTo>
                    <a:pt x="27" y="100"/>
                  </a:lnTo>
                  <a:lnTo>
                    <a:pt x="38" y="104"/>
                  </a:lnTo>
                  <a:lnTo>
                    <a:pt x="48" y="107"/>
                  </a:lnTo>
                  <a:lnTo>
                    <a:pt x="54" y="112"/>
                  </a:lnTo>
                  <a:lnTo>
                    <a:pt x="59" y="119"/>
                  </a:lnTo>
                  <a:lnTo>
                    <a:pt x="62" y="122"/>
                  </a:lnTo>
                  <a:lnTo>
                    <a:pt x="64" y="124"/>
                  </a:lnTo>
                  <a:lnTo>
                    <a:pt x="67" y="127"/>
                  </a:lnTo>
                  <a:lnTo>
                    <a:pt x="70" y="127"/>
                  </a:lnTo>
                  <a:lnTo>
                    <a:pt x="74" y="127"/>
                  </a:lnTo>
                  <a:lnTo>
                    <a:pt x="78" y="124"/>
                  </a:lnTo>
                  <a:lnTo>
                    <a:pt x="81" y="122"/>
                  </a:lnTo>
                  <a:lnTo>
                    <a:pt x="82" y="118"/>
                  </a:lnTo>
                  <a:lnTo>
                    <a:pt x="83" y="109"/>
                  </a:lnTo>
                  <a:lnTo>
                    <a:pt x="84" y="100"/>
                  </a:lnTo>
                  <a:lnTo>
                    <a:pt x="79" y="85"/>
                  </a:lnTo>
                  <a:lnTo>
                    <a:pt x="74" y="72"/>
                  </a:lnTo>
                  <a:lnTo>
                    <a:pt x="74" y="58"/>
                  </a:lnTo>
                  <a:lnTo>
                    <a:pt x="74" y="45"/>
                  </a:lnTo>
                  <a:lnTo>
                    <a:pt x="74" y="40"/>
                  </a:lnTo>
                  <a:lnTo>
                    <a:pt x="74" y="34"/>
                  </a:lnTo>
                  <a:lnTo>
                    <a:pt x="73" y="28"/>
                  </a:lnTo>
                  <a:lnTo>
                    <a:pt x="70" y="21"/>
                  </a:lnTo>
                  <a:lnTo>
                    <a:pt x="68" y="16"/>
                  </a:lnTo>
                  <a:lnTo>
                    <a:pt x="64" y="14"/>
                  </a:lnTo>
                  <a:lnTo>
                    <a:pt x="59" y="11"/>
                  </a:lnTo>
                  <a:lnTo>
                    <a:pt x="54" y="10"/>
                  </a:lnTo>
                  <a:lnTo>
                    <a:pt x="43" y="10"/>
                  </a:lnTo>
                  <a:lnTo>
                    <a:pt x="32" y="8"/>
                  </a:lnTo>
                  <a:lnTo>
                    <a:pt x="22" y="4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35" name="Freeform 68"/>
            <p:cNvSpPr>
              <a:spLocks/>
            </p:cNvSpPr>
            <p:nvPr/>
          </p:nvSpPr>
          <p:spPr bwMode="auto">
            <a:xfrm>
              <a:off x="3769740" y="5047883"/>
              <a:ext cx="54343" cy="61259"/>
            </a:xfrm>
            <a:custGeom>
              <a:avLst/>
              <a:gdLst>
                <a:gd name="T0" fmla="*/ 30 w 219"/>
                <a:gd name="T1" fmla="*/ 1 h 247"/>
                <a:gd name="T2" fmla="*/ 16 w 219"/>
                <a:gd name="T3" fmla="*/ 8 h 247"/>
                <a:gd name="T4" fmla="*/ 6 w 219"/>
                <a:gd name="T5" fmla="*/ 18 h 247"/>
                <a:gd name="T6" fmla="*/ 1 w 219"/>
                <a:gd name="T7" fmla="*/ 31 h 247"/>
                <a:gd name="T8" fmla="*/ 2 w 219"/>
                <a:gd name="T9" fmla="*/ 50 h 247"/>
                <a:gd name="T10" fmla="*/ 7 w 219"/>
                <a:gd name="T11" fmla="*/ 82 h 247"/>
                <a:gd name="T12" fmla="*/ 12 w 219"/>
                <a:gd name="T13" fmla="*/ 109 h 247"/>
                <a:gd name="T14" fmla="*/ 21 w 219"/>
                <a:gd name="T15" fmla="*/ 126 h 247"/>
                <a:gd name="T16" fmla="*/ 35 w 219"/>
                <a:gd name="T17" fmla="*/ 142 h 247"/>
                <a:gd name="T18" fmla="*/ 52 w 219"/>
                <a:gd name="T19" fmla="*/ 153 h 247"/>
                <a:gd name="T20" fmla="*/ 74 w 219"/>
                <a:gd name="T21" fmla="*/ 168 h 247"/>
                <a:gd name="T22" fmla="*/ 92 w 219"/>
                <a:gd name="T23" fmla="*/ 183 h 247"/>
                <a:gd name="T24" fmla="*/ 109 w 219"/>
                <a:gd name="T25" fmla="*/ 206 h 247"/>
                <a:gd name="T26" fmla="*/ 125 w 219"/>
                <a:gd name="T27" fmla="*/ 225 h 247"/>
                <a:gd name="T28" fmla="*/ 144 w 219"/>
                <a:gd name="T29" fmla="*/ 238 h 247"/>
                <a:gd name="T30" fmla="*/ 165 w 219"/>
                <a:gd name="T31" fmla="*/ 247 h 247"/>
                <a:gd name="T32" fmla="*/ 183 w 219"/>
                <a:gd name="T33" fmla="*/ 247 h 247"/>
                <a:gd name="T34" fmla="*/ 190 w 219"/>
                <a:gd name="T35" fmla="*/ 242 h 247"/>
                <a:gd name="T36" fmla="*/ 197 w 219"/>
                <a:gd name="T37" fmla="*/ 231 h 247"/>
                <a:gd name="T38" fmla="*/ 205 w 219"/>
                <a:gd name="T39" fmla="*/ 215 h 247"/>
                <a:gd name="T40" fmla="*/ 214 w 219"/>
                <a:gd name="T41" fmla="*/ 207 h 247"/>
                <a:gd name="T42" fmla="*/ 218 w 219"/>
                <a:gd name="T43" fmla="*/ 200 h 247"/>
                <a:gd name="T44" fmla="*/ 219 w 219"/>
                <a:gd name="T45" fmla="*/ 143 h 247"/>
                <a:gd name="T46" fmla="*/ 215 w 219"/>
                <a:gd name="T47" fmla="*/ 131 h 247"/>
                <a:gd name="T48" fmla="*/ 205 w 219"/>
                <a:gd name="T49" fmla="*/ 121 h 247"/>
                <a:gd name="T50" fmla="*/ 184 w 219"/>
                <a:gd name="T51" fmla="*/ 103 h 247"/>
                <a:gd name="T52" fmla="*/ 170 w 219"/>
                <a:gd name="T53" fmla="*/ 75 h 247"/>
                <a:gd name="T54" fmla="*/ 163 w 219"/>
                <a:gd name="T55" fmla="*/ 72 h 247"/>
                <a:gd name="T56" fmla="*/ 155 w 219"/>
                <a:gd name="T57" fmla="*/ 72 h 247"/>
                <a:gd name="T58" fmla="*/ 138 w 219"/>
                <a:gd name="T59" fmla="*/ 72 h 247"/>
                <a:gd name="T60" fmla="*/ 125 w 219"/>
                <a:gd name="T61" fmla="*/ 68 h 247"/>
                <a:gd name="T62" fmla="*/ 115 w 219"/>
                <a:gd name="T63" fmla="*/ 60 h 247"/>
                <a:gd name="T64" fmla="*/ 94 w 219"/>
                <a:gd name="T65" fmla="*/ 45 h 247"/>
                <a:gd name="T66" fmla="*/ 81 w 219"/>
                <a:gd name="T67" fmla="*/ 43 h 247"/>
                <a:gd name="T68" fmla="*/ 76 w 219"/>
                <a:gd name="T69" fmla="*/ 40 h 247"/>
                <a:gd name="T70" fmla="*/ 72 w 219"/>
                <a:gd name="T71" fmla="*/ 36 h 247"/>
                <a:gd name="T72" fmla="*/ 59 w 219"/>
                <a:gd name="T73" fmla="*/ 11 h 247"/>
                <a:gd name="T74" fmla="*/ 50 w 219"/>
                <a:gd name="T75" fmla="*/ 4 h 247"/>
                <a:gd name="T76" fmla="*/ 37 w 219"/>
                <a:gd name="T77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9" h="247">
                  <a:moveTo>
                    <a:pt x="37" y="0"/>
                  </a:moveTo>
                  <a:lnTo>
                    <a:pt x="30" y="1"/>
                  </a:lnTo>
                  <a:lnTo>
                    <a:pt x="22" y="4"/>
                  </a:lnTo>
                  <a:lnTo>
                    <a:pt x="16" y="8"/>
                  </a:lnTo>
                  <a:lnTo>
                    <a:pt x="11" y="11"/>
                  </a:lnTo>
                  <a:lnTo>
                    <a:pt x="6" y="18"/>
                  </a:lnTo>
                  <a:lnTo>
                    <a:pt x="3" y="24"/>
                  </a:lnTo>
                  <a:lnTo>
                    <a:pt x="1" y="31"/>
                  </a:lnTo>
                  <a:lnTo>
                    <a:pt x="0" y="39"/>
                  </a:lnTo>
                  <a:lnTo>
                    <a:pt x="2" y="50"/>
                  </a:lnTo>
                  <a:lnTo>
                    <a:pt x="5" y="62"/>
                  </a:lnTo>
                  <a:lnTo>
                    <a:pt x="7" y="82"/>
                  </a:lnTo>
                  <a:lnTo>
                    <a:pt x="10" y="100"/>
                  </a:lnTo>
                  <a:lnTo>
                    <a:pt x="12" y="109"/>
                  </a:lnTo>
                  <a:lnTo>
                    <a:pt x="16" y="117"/>
                  </a:lnTo>
                  <a:lnTo>
                    <a:pt x="21" y="126"/>
                  </a:lnTo>
                  <a:lnTo>
                    <a:pt x="26" y="134"/>
                  </a:lnTo>
                  <a:lnTo>
                    <a:pt x="35" y="142"/>
                  </a:lnTo>
                  <a:lnTo>
                    <a:pt x="43" y="148"/>
                  </a:lnTo>
                  <a:lnTo>
                    <a:pt x="52" y="153"/>
                  </a:lnTo>
                  <a:lnTo>
                    <a:pt x="62" y="159"/>
                  </a:lnTo>
                  <a:lnTo>
                    <a:pt x="74" y="168"/>
                  </a:lnTo>
                  <a:lnTo>
                    <a:pt x="84" y="176"/>
                  </a:lnTo>
                  <a:lnTo>
                    <a:pt x="92" y="183"/>
                  </a:lnTo>
                  <a:lnTo>
                    <a:pt x="101" y="195"/>
                  </a:lnTo>
                  <a:lnTo>
                    <a:pt x="109" y="206"/>
                  </a:lnTo>
                  <a:lnTo>
                    <a:pt x="118" y="216"/>
                  </a:lnTo>
                  <a:lnTo>
                    <a:pt x="125" y="225"/>
                  </a:lnTo>
                  <a:lnTo>
                    <a:pt x="134" y="232"/>
                  </a:lnTo>
                  <a:lnTo>
                    <a:pt x="144" y="238"/>
                  </a:lnTo>
                  <a:lnTo>
                    <a:pt x="154" y="243"/>
                  </a:lnTo>
                  <a:lnTo>
                    <a:pt x="165" y="247"/>
                  </a:lnTo>
                  <a:lnTo>
                    <a:pt x="178" y="247"/>
                  </a:lnTo>
                  <a:lnTo>
                    <a:pt x="183" y="247"/>
                  </a:lnTo>
                  <a:lnTo>
                    <a:pt x="187" y="245"/>
                  </a:lnTo>
                  <a:lnTo>
                    <a:pt x="190" y="242"/>
                  </a:lnTo>
                  <a:lnTo>
                    <a:pt x="193" y="238"/>
                  </a:lnTo>
                  <a:lnTo>
                    <a:pt x="197" y="231"/>
                  </a:lnTo>
                  <a:lnTo>
                    <a:pt x="200" y="221"/>
                  </a:lnTo>
                  <a:lnTo>
                    <a:pt x="205" y="215"/>
                  </a:lnTo>
                  <a:lnTo>
                    <a:pt x="212" y="210"/>
                  </a:lnTo>
                  <a:lnTo>
                    <a:pt x="214" y="207"/>
                  </a:lnTo>
                  <a:lnTo>
                    <a:pt x="217" y="203"/>
                  </a:lnTo>
                  <a:lnTo>
                    <a:pt x="218" y="200"/>
                  </a:lnTo>
                  <a:lnTo>
                    <a:pt x="219" y="196"/>
                  </a:lnTo>
                  <a:lnTo>
                    <a:pt x="219" y="143"/>
                  </a:lnTo>
                  <a:lnTo>
                    <a:pt x="218" y="136"/>
                  </a:lnTo>
                  <a:lnTo>
                    <a:pt x="215" y="131"/>
                  </a:lnTo>
                  <a:lnTo>
                    <a:pt x="210" y="126"/>
                  </a:lnTo>
                  <a:lnTo>
                    <a:pt x="205" y="121"/>
                  </a:lnTo>
                  <a:lnTo>
                    <a:pt x="194" y="113"/>
                  </a:lnTo>
                  <a:lnTo>
                    <a:pt x="184" y="103"/>
                  </a:lnTo>
                  <a:lnTo>
                    <a:pt x="178" y="89"/>
                  </a:lnTo>
                  <a:lnTo>
                    <a:pt x="170" y="75"/>
                  </a:lnTo>
                  <a:lnTo>
                    <a:pt x="166" y="73"/>
                  </a:lnTo>
                  <a:lnTo>
                    <a:pt x="163" y="72"/>
                  </a:lnTo>
                  <a:lnTo>
                    <a:pt x="159" y="72"/>
                  </a:lnTo>
                  <a:lnTo>
                    <a:pt x="155" y="72"/>
                  </a:lnTo>
                  <a:lnTo>
                    <a:pt x="146" y="72"/>
                  </a:lnTo>
                  <a:lnTo>
                    <a:pt x="138" y="72"/>
                  </a:lnTo>
                  <a:lnTo>
                    <a:pt x="130" y="70"/>
                  </a:lnTo>
                  <a:lnTo>
                    <a:pt x="125" y="68"/>
                  </a:lnTo>
                  <a:lnTo>
                    <a:pt x="120" y="64"/>
                  </a:lnTo>
                  <a:lnTo>
                    <a:pt x="115" y="60"/>
                  </a:lnTo>
                  <a:lnTo>
                    <a:pt x="105" y="53"/>
                  </a:lnTo>
                  <a:lnTo>
                    <a:pt x="94" y="45"/>
                  </a:lnTo>
                  <a:lnTo>
                    <a:pt x="87" y="44"/>
                  </a:lnTo>
                  <a:lnTo>
                    <a:pt x="81" y="43"/>
                  </a:lnTo>
                  <a:lnTo>
                    <a:pt x="79" y="41"/>
                  </a:lnTo>
                  <a:lnTo>
                    <a:pt x="76" y="40"/>
                  </a:lnTo>
                  <a:lnTo>
                    <a:pt x="75" y="39"/>
                  </a:lnTo>
                  <a:lnTo>
                    <a:pt x="72" y="36"/>
                  </a:lnTo>
                  <a:lnTo>
                    <a:pt x="66" y="24"/>
                  </a:lnTo>
                  <a:lnTo>
                    <a:pt x="59" y="11"/>
                  </a:lnTo>
                  <a:lnTo>
                    <a:pt x="55" y="8"/>
                  </a:lnTo>
                  <a:lnTo>
                    <a:pt x="50" y="4"/>
                  </a:lnTo>
                  <a:lnTo>
                    <a:pt x="43" y="1"/>
                  </a:lnTo>
                  <a:lnTo>
                    <a:pt x="37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36" name="Freeform 69"/>
            <p:cNvSpPr>
              <a:spLocks/>
            </p:cNvSpPr>
            <p:nvPr/>
          </p:nvSpPr>
          <p:spPr bwMode="auto">
            <a:xfrm>
              <a:off x="4694553" y="4308823"/>
              <a:ext cx="12845" cy="21737"/>
            </a:xfrm>
            <a:custGeom>
              <a:avLst/>
              <a:gdLst>
                <a:gd name="T0" fmla="*/ 50 w 50"/>
                <a:gd name="T1" fmla="*/ 41 h 85"/>
                <a:gd name="T2" fmla="*/ 44 w 50"/>
                <a:gd name="T3" fmla="*/ 27 h 85"/>
                <a:gd name="T4" fmla="*/ 38 w 50"/>
                <a:gd name="T5" fmla="*/ 14 h 85"/>
                <a:gd name="T6" fmla="*/ 37 w 50"/>
                <a:gd name="T7" fmla="*/ 9 h 85"/>
                <a:gd name="T8" fmla="*/ 34 w 50"/>
                <a:gd name="T9" fmla="*/ 5 h 85"/>
                <a:gd name="T10" fmla="*/ 32 w 50"/>
                <a:gd name="T11" fmla="*/ 1 h 85"/>
                <a:gd name="T12" fmla="*/ 28 w 50"/>
                <a:gd name="T13" fmla="*/ 0 h 85"/>
                <a:gd name="T14" fmla="*/ 24 w 50"/>
                <a:gd name="T15" fmla="*/ 1 h 85"/>
                <a:gd name="T16" fmla="*/ 22 w 50"/>
                <a:gd name="T17" fmla="*/ 2 h 85"/>
                <a:gd name="T18" fmla="*/ 19 w 50"/>
                <a:gd name="T19" fmla="*/ 5 h 85"/>
                <a:gd name="T20" fmla="*/ 17 w 50"/>
                <a:gd name="T21" fmla="*/ 7 h 85"/>
                <a:gd name="T22" fmla="*/ 14 w 50"/>
                <a:gd name="T23" fmla="*/ 15 h 85"/>
                <a:gd name="T24" fmla="*/ 12 w 50"/>
                <a:gd name="T25" fmla="*/ 21 h 85"/>
                <a:gd name="T26" fmla="*/ 8 w 50"/>
                <a:gd name="T27" fmla="*/ 31 h 85"/>
                <a:gd name="T28" fmla="*/ 4 w 50"/>
                <a:gd name="T29" fmla="*/ 39 h 85"/>
                <a:gd name="T30" fmla="*/ 0 w 50"/>
                <a:gd name="T31" fmla="*/ 47 h 85"/>
                <a:gd name="T32" fmla="*/ 0 w 50"/>
                <a:gd name="T33" fmla="*/ 57 h 85"/>
                <a:gd name="T34" fmla="*/ 0 w 50"/>
                <a:gd name="T35" fmla="*/ 66 h 85"/>
                <a:gd name="T36" fmla="*/ 3 w 50"/>
                <a:gd name="T37" fmla="*/ 75 h 85"/>
                <a:gd name="T38" fmla="*/ 4 w 50"/>
                <a:gd name="T39" fmla="*/ 79 h 85"/>
                <a:gd name="T40" fmla="*/ 6 w 50"/>
                <a:gd name="T41" fmla="*/ 83 h 85"/>
                <a:gd name="T42" fmla="*/ 10 w 50"/>
                <a:gd name="T43" fmla="*/ 84 h 85"/>
                <a:gd name="T44" fmla="*/ 14 w 50"/>
                <a:gd name="T45" fmla="*/ 85 h 85"/>
                <a:gd name="T46" fmla="*/ 22 w 50"/>
                <a:gd name="T47" fmla="*/ 84 h 85"/>
                <a:gd name="T48" fmla="*/ 28 w 50"/>
                <a:gd name="T49" fmla="*/ 81 h 85"/>
                <a:gd name="T50" fmla="*/ 34 w 50"/>
                <a:gd name="T51" fmla="*/ 76 h 85"/>
                <a:gd name="T52" fmla="*/ 39 w 50"/>
                <a:gd name="T53" fmla="*/ 71 h 85"/>
                <a:gd name="T54" fmla="*/ 44 w 50"/>
                <a:gd name="T55" fmla="*/ 64 h 85"/>
                <a:gd name="T56" fmla="*/ 47 w 50"/>
                <a:gd name="T57" fmla="*/ 56 h 85"/>
                <a:gd name="T58" fmla="*/ 49 w 50"/>
                <a:gd name="T59" fmla="*/ 49 h 85"/>
                <a:gd name="T60" fmla="*/ 50 w 50"/>
                <a:gd name="T61" fmla="*/ 4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0" h="85">
                  <a:moveTo>
                    <a:pt x="50" y="41"/>
                  </a:moveTo>
                  <a:lnTo>
                    <a:pt x="44" y="27"/>
                  </a:lnTo>
                  <a:lnTo>
                    <a:pt x="38" y="14"/>
                  </a:lnTo>
                  <a:lnTo>
                    <a:pt x="37" y="9"/>
                  </a:lnTo>
                  <a:lnTo>
                    <a:pt x="34" y="5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4" y="1"/>
                  </a:lnTo>
                  <a:lnTo>
                    <a:pt x="22" y="2"/>
                  </a:lnTo>
                  <a:lnTo>
                    <a:pt x="19" y="5"/>
                  </a:lnTo>
                  <a:lnTo>
                    <a:pt x="17" y="7"/>
                  </a:lnTo>
                  <a:lnTo>
                    <a:pt x="14" y="15"/>
                  </a:lnTo>
                  <a:lnTo>
                    <a:pt x="12" y="21"/>
                  </a:lnTo>
                  <a:lnTo>
                    <a:pt x="8" y="31"/>
                  </a:lnTo>
                  <a:lnTo>
                    <a:pt x="4" y="39"/>
                  </a:lnTo>
                  <a:lnTo>
                    <a:pt x="0" y="47"/>
                  </a:lnTo>
                  <a:lnTo>
                    <a:pt x="0" y="57"/>
                  </a:lnTo>
                  <a:lnTo>
                    <a:pt x="0" y="66"/>
                  </a:lnTo>
                  <a:lnTo>
                    <a:pt x="3" y="75"/>
                  </a:lnTo>
                  <a:lnTo>
                    <a:pt x="4" y="79"/>
                  </a:lnTo>
                  <a:lnTo>
                    <a:pt x="6" y="83"/>
                  </a:lnTo>
                  <a:lnTo>
                    <a:pt x="10" y="84"/>
                  </a:lnTo>
                  <a:lnTo>
                    <a:pt x="14" y="85"/>
                  </a:lnTo>
                  <a:lnTo>
                    <a:pt x="22" y="84"/>
                  </a:lnTo>
                  <a:lnTo>
                    <a:pt x="28" y="81"/>
                  </a:lnTo>
                  <a:lnTo>
                    <a:pt x="34" y="76"/>
                  </a:lnTo>
                  <a:lnTo>
                    <a:pt x="39" y="71"/>
                  </a:lnTo>
                  <a:lnTo>
                    <a:pt x="44" y="64"/>
                  </a:lnTo>
                  <a:lnTo>
                    <a:pt x="47" y="56"/>
                  </a:lnTo>
                  <a:lnTo>
                    <a:pt x="49" y="49"/>
                  </a:lnTo>
                  <a:lnTo>
                    <a:pt x="50" y="41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37" name="Freeform 70"/>
            <p:cNvSpPr>
              <a:spLocks/>
            </p:cNvSpPr>
            <p:nvPr/>
          </p:nvSpPr>
          <p:spPr bwMode="auto">
            <a:xfrm>
              <a:off x="4760753" y="4295979"/>
              <a:ext cx="26678" cy="19761"/>
            </a:xfrm>
            <a:custGeom>
              <a:avLst/>
              <a:gdLst>
                <a:gd name="T0" fmla="*/ 15 w 106"/>
                <a:gd name="T1" fmla="*/ 0 h 79"/>
                <a:gd name="T2" fmla="*/ 2 w 106"/>
                <a:gd name="T3" fmla="*/ 0 h 79"/>
                <a:gd name="T4" fmla="*/ 1 w 106"/>
                <a:gd name="T5" fmla="*/ 8 h 79"/>
                <a:gd name="T6" fmla="*/ 0 w 106"/>
                <a:gd name="T7" fmla="*/ 15 h 79"/>
                <a:gd name="T8" fmla="*/ 4 w 106"/>
                <a:gd name="T9" fmla="*/ 34 h 79"/>
                <a:gd name="T10" fmla="*/ 9 w 106"/>
                <a:gd name="T11" fmla="*/ 52 h 79"/>
                <a:gd name="T12" fmla="*/ 9 w 106"/>
                <a:gd name="T13" fmla="*/ 62 h 79"/>
                <a:gd name="T14" fmla="*/ 11 w 106"/>
                <a:gd name="T15" fmla="*/ 69 h 79"/>
                <a:gd name="T16" fmla="*/ 12 w 106"/>
                <a:gd name="T17" fmla="*/ 73 h 79"/>
                <a:gd name="T18" fmla="*/ 15 w 106"/>
                <a:gd name="T19" fmla="*/ 77 h 79"/>
                <a:gd name="T20" fmla="*/ 17 w 106"/>
                <a:gd name="T21" fmla="*/ 78 h 79"/>
                <a:gd name="T22" fmla="*/ 21 w 106"/>
                <a:gd name="T23" fmla="*/ 79 h 79"/>
                <a:gd name="T24" fmla="*/ 34 w 106"/>
                <a:gd name="T25" fmla="*/ 76 h 79"/>
                <a:gd name="T26" fmla="*/ 46 w 106"/>
                <a:gd name="T27" fmla="*/ 73 h 79"/>
                <a:gd name="T28" fmla="*/ 56 w 106"/>
                <a:gd name="T29" fmla="*/ 74 h 79"/>
                <a:gd name="T30" fmla="*/ 65 w 106"/>
                <a:gd name="T31" fmla="*/ 76 h 79"/>
                <a:gd name="T32" fmla="*/ 74 w 106"/>
                <a:gd name="T33" fmla="*/ 78 h 79"/>
                <a:gd name="T34" fmla="*/ 84 w 106"/>
                <a:gd name="T35" fmla="*/ 79 h 79"/>
                <a:gd name="T36" fmla="*/ 94 w 106"/>
                <a:gd name="T37" fmla="*/ 78 h 79"/>
                <a:gd name="T38" fmla="*/ 105 w 106"/>
                <a:gd name="T39" fmla="*/ 77 h 79"/>
                <a:gd name="T40" fmla="*/ 105 w 106"/>
                <a:gd name="T41" fmla="*/ 72 h 79"/>
                <a:gd name="T42" fmla="*/ 106 w 106"/>
                <a:gd name="T43" fmla="*/ 66 h 79"/>
                <a:gd name="T44" fmla="*/ 105 w 106"/>
                <a:gd name="T45" fmla="*/ 63 h 79"/>
                <a:gd name="T46" fmla="*/ 104 w 106"/>
                <a:gd name="T47" fmla="*/ 62 h 79"/>
                <a:gd name="T48" fmla="*/ 101 w 106"/>
                <a:gd name="T49" fmla="*/ 61 h 79"/>
                <a:gd name="T50" fmla="*/ 99 w 106"/>
                <a:gd name="T51" fmla="*/ 61 h 79"/>
                <a:gd name="T52" fmla="*/ 93 w 106"/>
                <a:gd name="T53" fmla="*/ 59 h 79"/>
                <a:gd name="T54" fmla="*/ 88 w 106"/>
                <a:gd name="T55" fmla="*/ 58 h 79"/>
                <a:gd name="T56" fmla="*/ 79 w 106"/>
                <a:gd name="T57" fmla="*/ 49 h 79"/>
                <a:gd name="T58" fmla="*/ 70 w 106"/>
                <a:gd name="T59" fmla="*/ 40 h 79"/>
                <a:gd name="T60" fmla="*/ 63 w 106"/>
                <a:gd name="T61" fmla="*/ 39 h 79"/>
                <a:gd name="T62" fmla="*/ 55 w 106"/>
                <a:gd name="T63" fmla="*/ 38 h 79"/>
                <a:gd name="T64" fmla="*/ 51 w 106"/>
                <a:gd name="T65" fmla="*/ 35 h 79"/>
                <a:gd name="T66" fmla="*/ 49 w 106"/>
                <a:gd name="T67" fmla="*/ 32 h 79"/>
                <a:gd name="T68" fmla="*/ 46 w 106"/>
                <a:gd name="T69" fmla="*/ 28 h 79"/>
                <a:gd name="T70" fmla="*/ 45 w 106"/>
                <a:gd name="T71" fmla="*/ 24 h 79"/>
                <a:gd name="T72" fmla="*/ 42 w 106"/>
                <a:gd name="T73" fmla="*/ 15 h 79"/>
                <a:gd name="T74" fmla="*/ 37 w 106"/>
                <a:gd name="T75" fmla="*/ 8 h 79"/>
                <a:gd name="T76" fmla="*/ 32 w 106"/>
                <a:gd name="T77" fmla="*/ 4 h 79"/>
                <a:gd name="T78" fmla="*/ 27 w 106"/>
                <a:gd name="T79" fmla="*/ 2 h 79"/>
                <a:gd name="T80" fmla="*/ 21 w 106"/>
                <a:gd name="T81" fmla="*/ 0 h 79"/>
                <a:gd name="T82" fmla="*/ 15 w 106"/>
                <a:gd name="T8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79">
                  <a:moveTo>
                    <a:pt x="15" y="0"/>
                  </a:moveTo>
                  <a:lnTo>
                    <a:pt x="2" y="0"/>
                  </a:lnTo>
                  <a:lnTo>
                    <a:pt x="1" y="8"/>
                  </a:lnTo>
                  <a:lnTo>
                    <a:pt x="0" y="15"/>
                  </a:lnTo>
                  <a:lnTo>
                    <a:pt x="4" y="34"/>
                  </a:lnTo>
                  <a:lnTo>
                    <a:pt x="9" y="52"/>
                  </a:lnTo>
                  <a:lnTo>
                    <a:pt x="9" y="62"/>
                  </a:lnTo>
                  <a:lnTo>
                    <a:pt x="11" y="69"/>
                  </a:lnTo>
                  <a:lnTo>
                    <a:pt x="12" y="73"/>
                  </a:lnTo>
                  <a:lnTo>
                    <a:pt x="15" y="77"/>
                  </a:lnTo>
                  <a:lnTo>
                    <a:pt x="17" y="78"/>
                  </a:lnTo>
                  <a:lnTo>
                    <a:pt x="21" y="79"/>
                  </a:lnTo>
                  <a:lnTo>
                    <a:pt x="34" y="76"/>
                  </a:lnTo>
                  <a:lnTo>
                    <a:pt x="46" y="73"/>
                  </a:lnTo>
                  <a:lnTo>
                    <a:pt x="56" y="74"/>
                  </a:lnTo>
                  <a:lnTo>
                    <a:pt x="65" y="76"/>
                  </a:lnTo>
                  <a:lnTo>
                    <a:pt x="74" y="78"/>
                  </a:lnTo>
                  <a:lnTo>
                    <a:pt x="84" y="79"/>
                  </a:lnTo>
                  <a:lnTo>
                    <a:pt x="94" y="78"/>
                  </a:lnTo>
                  <a:lnTo>
                    <a:pt x="105" y="77"/>
                  </a:lnTo>
                  <a:lnTo>
                    <a:pt x="105" y="72"/>
                  </a:lnTo>
                  <a:lnTo>
                    <a:pt x="106" y="66"/>
                  </a:lnTo>
                  <a:lnTo>
                    <a:pt x="105" y="63"/>
                  </a:lnTo>
                  <a:lnTo>
                    <a:pt x="104" y="62"/>
                  </a:lnTo>
                  <a:lnTo>
                    <a:pt x="101" y="61"/>
                  </a:lnTo>
                  <a:lnTo>
                    <a:pt x="99" y="61"/>
                  </a:lnTo>
                  <a:lnTo>
                    <a:pt x="93" y="59"/>
                  </a:lnTo>
                  <a:lnTo>
                    <a:pt x="88" y="58"/>
                  </a:lnTo>
                  <a:lnTo>
                    <a:pt x="79" y="49"/>
                  </a:lnTo>
                  <a:lnTo>
                    <a:pt x="70" y="40"/>
                  </a:lnTo>
                  <a:lnTo>
                    <a:pt x="63" y="39"/>
                  </a:lnTo>
                  <a:lnTo>
                    <a:pt x="55" y="38"/>
                  </a:lnTo>
                  <a:lnTo>
                    <a:pt x="51" y="35"/>
                  </a:lnTo>
                  <a:lnTo>
                    <a:pt x="49" y="32"/>
                  </a:lnTo>
                  <a:lnTo>
                    <a:pt x="46" y="28"/>
                  </a:lnTo>
                  <a:lnTo>
                    <a:pt x="45" y="24"/>
                  </a:lnTo>
                  <a:lnTo>
                    <a:pt x="42" y="15"/>
                  </a:lnTo>
                  <a:lnTo>
                    <a:pt x="37" y="8"/>
                  </a:lnTo>
                  <a:lnTo>
                    <a:pt x="32" y="4"/>
                  </a:lnTo>
                  <a:lnTo>
                    <a:pt x="27" y="2"/>
                  </a:lnTo>
                  <a:lnTo>
                    <a:pt x="2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38" name="Freeform 71"/>
            <p:cNvSpPr>
              <a:spLocks/>
            </p:cNvSpPr>
            <p:nvPr/>
          </p:nvSpPr>
          <p:spPr bwMode="auto">
            <a:xfrm>
              <a:off x="4913901" y="4380951"/>
              <a:ext cx="19761" cy="22725"/>
            </a:xfrm>
            <a:custGeom>
              <a:avLst/>
              <a:gdLst>
                <a:gd name="T0" fmla="*/ 0 w 82"/>
                <a:gd name="T1" fmla="*/ 35 h 95"/>
                <a:gd name="T2" fmla="*/ 2 w 82"/>
                <a:gd name="T3" fmla="*/ 38 h 95"/>
                <a:gd name="T4" fmla="*/ 4 w 82"/>
                <a:gd name="T5" fmla="*/ 42 h 95"/>
                <a:gd name="T6" fmla="*/ 7 w 82"/>
                <a:gd name="T7" fmla="*/ 45 h 95"/>
                <a:gd name="T8" fmla="*/ 11 w 82"/>
                <a:gd name="T9" fmla="*/ 47 h 95"/>
                <a:gd name="T10" fmla="*/ 18 w 82"/>
                <a:gd name="T11" fmla="*/ 51 h 95"/>
                <a:gd name="T12" fmla="*/ 24 w 82"/>
                <a:gd name="T13" fmla="*/ 59 h 95"/>
                <a:gd name="T14" fmla="*/ 28 w 82"/>
                <a:gd name="T15" fmla="*/ 67 h 95"/>
                <a:gd name="T16" fmla="*/ 29 w 82"/>
                <a:gd name="T17" fmla="*/ 79 h 95"/>
                <a:gd name="T18" fmla="*/ 29 w 82"/>
                <a:gd name="T19" fmla="*/ 84 h 95"/>
                <a:gd name="T20" fmla="*/ 32 w 82"/>
                <a:gd name="T21" fmla="*/ 87 h 95"/>
                <a:gd name="T22" fmla="*/ 34 w 82"/>
                <a:gd name="T23" fmla="*/ 90 h 95"/>
                <a:gd name="T24" fmla="*/ 38 w 82"/>
                <a:gd name="T25" fmla="*/ 92 h 95"/>
                <a:gd name="T26" fmla="*/ 49 w 82"/>
                <a:gd name="T27" fmla="*/ 94 h 95"/>
                <a:gd name="T28" fmla="*/ 59 w 82"/>
                <a:gd name="T29" fmla="*/ 95 h 95"/>
                <a:gd name="T30" fmla="*/ 70 w 82"/>
                <a:gd name="T31" fmla="*/ 94 h 95"/>
                <a:gd name="T32" fmla="*/ 81 w 82"/>
                <a:gd name="T33" fmla="*/ 95 h 95"/>
                <a:gd name="T34" fmla="*/ 81 w 82"/>
                <a:gd name="T35" fmla="*/ 89 h 95"/>
                <a:gd name="T36" fmla="*/ 82 w 82"/>
                <a:gd name="T37" fmla="*/ 84 h 95"/>
                <a:gd name="T38" fmla="*/ 73 w 82"/>
                <a:gd name="T39" fmla="*/ 65 h 95"/>
                <a:gd name="T40" fmla="*/ 66 w 82"/>
                <a:gd name="T41" fmla="*/ 47 h 95"/>
                <a:gd name="T42" fmla="*/ 66 w 82"/>
                <a:gd name="T43" fmla="*/ 16 h 95"/>
                <a:gd name="T44" fmla="*/ 66 w 82"/>
                <a:gd name="T45" fmla="*/ 12 h 95"/>
                <a:gd name="T46" fmla="*/ 65 w 82"/>
                <a:gd name="T47" fmla="*/ 10 h 95"/>
                <a:gd name="T48" fmla="*/ 62 w 82"/>
                <a:gd name="T49" fmla="*/ 7 h 95"/>
                <a:gd name="T50" fmla="*/ 59 w 82"/>
                <a:gd name="T51" fmla="*/ 5 h 95"/>
                <a:gd name="T52" fmla="*/ 53 w 82"/>
                <a:gd name="T53" fmla="*/ 1 h 95"/>
                <a:gd name="T54" fmla="*/ 46 w 82"/>
                <a:gd name="T55" fmla="*/ 0 h 95"/>
                <a:gd name="T56" fmla="*/ 39 w 82"/>
                <a:gd name="T57" fmla="*/ 1 h 95"/>
                <a:gd name="T58" fmla="*/ 33 w 82"/>
                <a:gd name="T59" fmla="*/ 5 h 95"/>
                <a:gd name="T60" fmla="*/ 28 w 82"/>
                <a:gd name="T61" fmla="*/ 8 h 95"/>
                <a:gd name="T62" fmla="*/ 21 w 82"/>
                <a:gd name="T63" fmla="*/ 12 h 95"/>
                <a:gd name="T64" fmla="*/ 13 w 82"/>
                <a:gd name="T65" fmla="*/ 16 h 95"/>
                <a:gd name="T66" fmla="*/ 7 w 82"/>
                <a:gd name="T67" fmla="*/ 21 h 95"/>
                <a:gd name="T68" fmla="*/ 4 w 82"/>
                <a:gd name="T69" fmla="*/ 23 h 95"/>
                <a:gd name="T70" fmla="*/ 3 w 82"/>
                <a:gd name="T71" fmla="*/ 26 h 95"/>
                <a:gd name="T72" fmla="*/ 2 w 82"/>
                <a:gd name="T73" fmla="*/ 30 h 95"/>
                <a:gd name="T74" fmla="*/ 0 w 82"/>
                <a:gd name="T75" fmla="*/ 3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95">
                  <a:moveTo>
                    <a:pt x="0" y="35"/>
                  </a:moveTo>
                  <a:lnTo>
                    <a:pt x="2" y="38"/>
                  </a:lnTo>
                  <a:lnTo>
                    <a:pt x="4" y="42"/>
                  </a:lnTo>
                  <a:lnTo>
                    <a:pt x="7" y="45"/>
                  </a:lnTo>
                  <a:lnTo>
                    <a:pt x="11" y="47"/>
                  </a:lnTo>
                  <a:lnTo>
                    <a:pt x="18" y="51"/>
                  </a:lnTo>
                  <a:lnTo>
                    <a:pt x="24" y="59"/>
                  </a:lnTo>
                  <a:lnTo>
                    <a:pt x="28" y="67"/>
                  </a:lnTo>
                  <a:lnTo>
                    <a:pt x="29" y="79"/>
                  </a:lnTo>
                  <a:lnTo>
                    <a:pt x="29" y="84"/>
                  </a:lnTo>
                  <a:lnTo>
                    <a:pt x="32" y="87"/>
                  </a:lnTo>
                  <a:lnTo>
                    <a:pt x="34" y="90"/>
                  </a:lnTo>
                  <a:lnTo>
                    <a:pt x="38" y="92"/>
                  </a:lnTo>
                  <a:lnTo>
                    <a:pt x="49" y="94"/>
                  </a:lnTo>
                  <a:lnTo>
                    <a:pt x="59" y="95"/>
                  </a:lnTo>
                  <a:lnTo>
                    <a:pt x="70" y="94"/>
                  </a:lnTo>
                  <a:lnTo>
                    <a:pt x="81" y="95"/>
                  </a:lnTo>
                  <a:lnTo>
                    <a:pt x="81" y="89"/>
                  </a:lnTo>
                  <a:lnTo>
                    <a:pt x="82" y="84"/>
                  </a:lnTo>
                  <a:lnTo>
                    <a:pt x="73" y="65"/>
                  </a:lnTo>
                  <a:lnTo>
                    <a:pt x="66" y="47"/>
                  </a:lnTo>
                  <a:lnTo>
                    <a:pt x="66" y="16"/>
                  </a:lnTo>
                  <a:lnTo>
                    <a:pt x="66" y="12"/>
                  </a:lnTo>
                  <a:lnTo>
                    <a:pt x="65" y="10"/>
                  </a:lnTo>
                  <a:lnTo>
                    <a:pt x="62" y="7"/>
                  </a:lnTo>
                  <a:lnTo>
                    <a:pt x="59" y="5"/>
                  </a:lnTo>
                  <a:lnTo>
                    <a:pt x="53" y="1"/>
                  </a:lnTo>
                  <a:lnTo>
                    <a:pt x="46" y="0"/>
                  </a:lnTo>
                  <a:lnTo>
                    <a:pt x="39" y="1"/>
                  </a:lnTo>
                  <a:lnTo>
                    <a:pt x="33" y="5"/>
                  </a:lnTo>
                  <a:lnTo>
                    <a:pt x="28" y="8"/>
                  </a:lnTo>
                  <a:lnTo>
                    <a:pt x="21" y="12"/>
                  </a:lnTo>
                  <a:lnTo>
                    <a:pt x="13" y="16"/>
                  </a:lnTo>
                  <a:lnTo>
                    <a:pt x="7" y="21"/>
                  </a:lnTo>
                  <a:lnTo>
                    <a:pt x="4" y="23"/>
                  </a:lnTo>
                  <a:lnTo>
                    <a:pt x="3" y="26"/>
                  </a:lnTo>
                  <a:lnTo>
                    <a:pt x="2" y="30"/>
                  </a:lnTo>
                  <a:lnTo>
                    <a:pt x="0" y="35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39" name="Freeform 72"/>
            <p:cNvSpPr>
              <a:spLocks/>
            </p:cNvSpPr>
            <p:nvPr/>
          </p:nvSpPr>
          <p:spPr bwMode="auto">
            <a:xfrm>
              <a:off x="4900068" y="4330560"/>
              <a:ext cx="26678" cy="38534"/>
            </a:xfrm>
            <a:custGeom>
              <a:avLst/>
              <a:gdLst>
                <a:gd name="T0" fmla="*/ 0 w 105"/>
                <a:gd name="T1" fmla="*/ 39 h 157"/>
                <a:gd name="T2" fmla="*/ 0 w 105"/>
                <a:gd name="T3" fmla="*/ 52 h 157"/>
                <a:gd name="T4" fmla="*/ 0 w 105"/>
                <a:gd name="T5" fmla="*/ 64 h 157"/>
                <a:gd name="T6" fmla="*/ 1 w 105"/>
                <a:gd name="T7" fmla="*/ 76 h 157"/>
                <a:gd name="T8" fmla="*/ 0 w 105"/>
                <a:gd name="T9" fmla="*/ 89 h 157"/>
                <a:gd name="T10" fmla="*/ 7 w 105"/>
                <a:gd name="T11" fmla="*/ 89 h 157"/>
                <a:gd name="T12" fmla="*/ 15 w 105"/>
                <a:gd name="T13" fmla="*/ 91 h 157"/>
                <a:gd name="T14" fmla="*/ 21 w 105"/>
                <a:gd name="T15" fmla="*/ 93 h 157"/>
                <a:gd name="T16" fmla="*/ 27 w 105"/>
                <a:gd name="T17" fmla="*/ 96 h 157"/>
                <a:gd name="T18" fmla="*/ 33 w 105"/>
                <a:gd name="T19" fmla="*/ 99 h 157"/>
                <a:gd name="T20" fmla="*/ 37 w 105"/>
                <a:gd name="T21" fmla="*/ 103 h 157"/>
                <a:gd name="T22" fmla="*/ 42 w 105"/>
                <a:gd name="T23" fmla="*/ 108 h 157"/>
                <a:gd name="T24" fmla="*/ 45 w 105"/>
                <a:gd name="T25" fmla="*/ 116 h 157"/>
                <a:gd name="T26" fmla="*/ 50 w 105"/>
                <a:gd name="T27" fmla="*/ 130 h 157"/>
                <a:gd name="T28" fmla="*/ 55 w 105"/>
                <a:gd name="T29" fmla="*/ 143 h 157"/>
                <a:gd name="T30" fmla="*/ 57 w 105"/>
                <a:gd name="T31" fmla="*/ 150 h 157"/>
                <a:gd name="T32" fmla="*/ 62 w 105"/>
                <a:gd name="T33" fmla="*/ 153 h 157"/>
                <a:gd name="T34" fmla="*/ 67 w 105"/>
                <a:gd name="T35" fmla="*/ 156 h 157"/>
                <a:gd name="T36" fmla="*/ 74 w 105"/>
                <a:gd name="T37" fmla="*/ 157 h 157"/>
                <a:gd name="T38" fmla="*/ 77 w 105"/>
                <a:gd name="T39" fmla="*/ 157 h 157"/>
                <a:gd name="T40" fmla="*/ 79 w 105"/>
                <a:gd name="T41" fmla="*/ 155 h 157"/>
                <a:gd name="T42" fmla="*/ 80 w 105"/>
                <a:gd name="T43" fmla="*/ 151 h 157"/>
                <a:gd name="T44" fmla="*/ 82 w 105"/>
                <a:gd name="T45" fmla="*/ 148 h 157"/>
                <a:gd name="T46" fmla="*/ 86 w 105"/>
                <a:gd name="T47" fmla="*/ 141 h 157"/>
                <a:gd name="T48" fmla="*/ 87 w 105"/>
                <a:gd name="T49" fmla="*/ 133 h 157"/>
                <a:gd name="T50" fmla="*/ 89 w 105"/>
                <a:gd name="T51" fmla="*/ 126 h 157"/>
                <a:gd name="T52" fmla="*/ 89 w 105"/>
                <a:gd name="T53" fmla="*/ 118 h 157"/>
                <a:gd name="T54" fmla="*/ 92 w 105"/>
                <a:gd name="T55" fmla="*/ 102 h 157"/>
                <a:gd name="T56" fmla="*/ 97 w 105"/>
                <a:gd name="T57" fmla="*/ 87 h 157"/>
                <a:gd name="T58" fmla="*/ 99 w 105"/>
                <a:gd name="T59" fmla="*/ 76 h 157"/>
                <a:gd name="T60" fmla="*/ 97 w 105"/>
                <a:gd name="T61" fmla="*/ 66 h 157"/>
                <a:gd name="T62" fmla="*/ 96 w 105"/>
                <a:gd name="T63" fmla="*/ 56 h 157"/>
                <a:gd name="T64" fmla="*/ 96 w 105"/>
                <a:gd name="T65" fmla="*/ 44 h 157"/>
                <a:gd name="T66" fmla="*/ 101 w 105"/>
                <a:gd name="T67" fmla="*/ 33 h 157"/>
                <a:gd name="T68" fmla="*/ 105 w 105"/>
                <a:gd name="T69" fmla="*/ 22 h 157"/>
                <a:gd name="T70" fmla="*/ 104 w 105"/>
                <a:gd name="T71" fmla="*/ 14 h 157"/>
                <a:gd name="T72" fmla="*/ 102 w 105"/>
                <a:gd name="T73" fmla="*/ 8 h 157"/>
                <a:gd name="T74" fmla="*/ 100 w 105"/>
                <a:gd name="T75" fmla="*/ 4 h 157"/>
                <a:gd name="T76" fmla="*/ 99 w 105"/>
                <a:gd name="T77" fmla="*/ 3 h 157"/>
                <a:gd name="T78" fmla="*/ 96 w 105"/>
                <a:gd name="T79" fmla="*/ 0 h 157"/>
                <a:gd name="T80" fmla="*/ 92 w 105"/>
                <a:gd name="T81" fmla="*/ 0 h 157"/>
                <a:gd name="T82" fmla="*/ 86 w 105"/>
                <a:gd name="T83" fmla="*/ 0 h 157"/>
                <a:gd name="T84" fmla="*/ 81 w 105"/>
                <a:gd name="T85" fmla="*/ 2 h 157"/>
                <a:gd name="T86" fmla="*/ 77 w 105"/>
                <a:gd name="T87" fmla="*/ 4 h 157"/>
                <a:gd name="T88" fmla="*/ 72 w 105"/>
                <a:gd name="T89" fmla="*/ 7 h 157"/>
                <a:gd name="T90" fmla="*/ 64 w 105"/>
                <a:gd name="T91" fmla="*/ 12 h 157"/>
                <a:gd name="T92" fmla="*/ 52 w 105"/>
                <a:gd name="T93" fmla="*/ 15 h 157"/>
                <a:gd name="T94" fmla="*/ 42 w 105"/>
                <a:gd name="T95" fmla="*/ 15 h 157"/>
                <a:gd name="T96" fmla="*/ 32 w 105"/>
                <a:gd name="T97" fmla="*/ 14 h 157"/>
                <a:gd name="T98" fmla="*/ 22 w 105"/>
                <a:gd name="T99" fmla="*/ 13 h 157"/>
                <a:gd name="T100" fmla="*/ 12 w 105"/>
                <a:gd name="T101" fmla="*/ 15 h 157"/>
                <a:gd name="T102" fmla="*/ 8 w 105"/>
                <a:gd name="T103" fmla="*/ 17 h 157"/>
                <a:gd name="T104" fmla="*/ 6 w 105"/>
                <a:gd name="T105" fmla="*/ 18 h 157"/>
                <a:gd name="T106" fmla="*/ 3 w 105"/>
                <a:gd name="T107" fmla="*/ 20 h 157"/>
                <a:gd name="T108" fmla="*/ 2 w 105"/>
                <a:gd name="T109" fmla="*/ 24 h 157"/>
                <a:gd name="T110" fmla="*/ 1 w 105"/>
                <a:gd name="T111" fmla="*/ 30 h 157"/>
                <a:gd name="T112" fmla="*/ 0 w 105"/>
                <a:gd name="T113" fmla="*/ 3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5" h="157">
                  <a:moveTo>
                    <a:pt x="0" y="39"/>
                  </a:moveTo>
                  <a:lnTo>
                    <a:pt x="0" y="52"/>
                  </a:lnTo>
                  <a:lnTo>
                    <a:pt x="0" y="64"/>
                  </a:lnTo>
                  <a:lnTo>
                    <a:pt x="1" y="76"/>
                  </a:lnTo>
                  <a:lnTo>
                    <a:pt x="0" y="89"/>
                  </a:lnTo>
                  <a:lnTo>
                    <a:pt x="7" y="89"/>
                  </a:lnTo>
                  <a:lnTo>
                    <a:pt x="15" y="91"/>
                  </a:lnTo>
                  <a:lnTo>
                    <a:pt x="21" y="93"/>
                  </a:lnTo>
                  <a:lnTo>
                    <a:pt x="27" y="96"/>
                  </a:lnTo>
                  <a:lnTo>
                    <a:pt x="33" y="99"/>
                  </a:lnTo>
                  <a:lnTo>
                    <a:pt x="37" y="103"/>
                  </a:lnTo>
                  <a:lnTo>
                    <a:pt x="42" y="108"/>
                  </a:lnTo>
                  <a:lnTo>
                    <a:pt x="45" y="116"/>
                  </a:lnTo>
                  <a:lnTo>
                    <a:pt x="50" y="130"/>
                  </a:lnTo>
                  <a:lnTo>
                    <a:pt x="55" y="143"/>
                  </a:lnTo>
                  <a:lnTo>
                    <a:pt x="57" y="150"/>
                  </a:lnTo>
                  <a:lnTo>
                    <a:pt x="62" y="153"/>
                  </a:lnTo>
                  <a:lnTo>
                    <a:pt x="67" y="156"/>
                  </a:lnTo>
                  <a:lnTo>
                    <a:pt x="74" y="157"/>
                  </a:lnTo>
                  <a:lnTo>
                    <a:pt x="77" y="157"/>
                  </a:lnTo>
                  <a:lnTo>
                    <a:pt x="79" y="155"/>
                  </a:lnTo>
                  <a:lnTo>
                    <a:pt x="80" y="151"/>
                  </a:lnTo>
                  <a:lnTo>
                    <a:pt x="82" y="148"/>
                  </a:lnTo>
                  <a:lnTo>
                    <a:pt x="86" y="141"/>
                  </a:lnTo>
                  <a:lnTo>
                    <a:pt x="87" y="133"/>
                  </a:lnTo>
                  <a:lnTo>
                    <a:pt x="89" y="126"/>
                  </a:lnTo>
                  <a:lnTo>
                    <a:pt x="89" y="118"/>
                  </a:lnTo>
                  <a:lnTo>
                    <a:pt x="92" y="102"/>
                  </a:lnTo>
                  <a:lnTo>
                    <a:pt x="97" y="87"/>
                  </a:lnTo>
                  <a:lnTo>
                    <a:pt x="99" y="76"/>
                  </a:lnTo>
                  <a:lnTo>
                    <a:pt x="97" y="66"/>
                  </a:lnTo>
                  <a:lnTo>
                    <a:pt x="96" y="56"/>
                  </a:lnTo>
                  <a:lnTo>
                    <a:pt x="96" y="44"/>
                  </a:lnTo>
                  <a:lnTo>
                    <a:pt x="101" y="33"/>
                  </a:lnTo>
                  <a:lnTo>
                    <a:pt x="105" y="22"/>
                  </a:lnTo>
                  <a:lnTo>
                    <a:pt x="104" y="14"/>
                  </a:lnTo>
                  <a:lnTo>
                    <a:pt x="102" y="8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6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81" y="2"/>
                  </a:lnTo>
                  <a:lnTo>
                    <a:pt x="77" y="4"/>
                  </a:lnTo>
                  <a:lnTo>
                    <a:pt x="72" y="7"/>
                  </a:lnTo>
                  <a:lnTo>
                    <a:pt x="64" y="12"/>
                  </a:lnTo>
                  <a:lnTo>
                    <a:pt x="52" y="15"/>
                  </a:lnTo>
                  <a:lnTo>
                    <a:pt x="42" y="15"/>
                  </a:lnTo>
                  <a:lnTo>
                    <a:pt x="32" y="14"/>
                  </a:lnTo>
                  <a:lnTo>
                    <a:pt x="22" y="13"/>
                  </a:lnTo>
                  <a:lnTo>
                    <a:pt x="12" y="15"/>
                  </a:lnTo>
                  <a:lnTo>
                    <a:pt x="8" y="17"/>
                  </a:lnTo>
                  <a:lnTo>
                    <a:pt x="6" y="18"/>
                  </a:lnTo>
                  <a:lnTo>
                    <a:pt x="3" y="20"/>
                  </a:lnTo>
                  <a:lnTo>
                    <a:pt x="2" y="24"/>
                  </a:lnTo>
                  <a:lnTo>
                    <a:pt x="1" y="30"/>
                  </a:lnTo>
                  <a:lnTo>
                    <a:pt x="0" y="39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40" name="Freeform 73"/>
            <p:cNvSpPr>
              <a:spLocks/>
            </p:cNvSpPr>
            <p:nvPr/>
          </p:nvSpPr>
          <p:spPr bwMode="auto">
            <a:xfrm>
              <a:off x="4862522" y="4295979"/>
              <a:ext cx="24702" cy="27665"/>
            </a:xfrm>
            <a:custGeom>
              <a:avLst/>
              <a:gdLst>
                <a:gd name="T0" fmla="*/ 22 w 99"/>
                <a:gd name="T1" fmla="*/ 0 h 111"/>
                <a:gd name="T2" fmla="*/ 0 w 99"/>
                <a:gd name="T3" fmla="*/ 0 h 111"/>
                <a:gd name="T4" fmla="*/ 0 w 99"/>
                <a:gd name="T5" fmla="*/ 11 h 111"/>
                <a:gd name="T6" fmla="*/ 3 w 99"/>
                <a:gd name="T7" fmla="*/ 17 h 111"/>
                <a:gd name="T8" fmla="*/ 3 w 99"/>
                <a:gd name="T9" fmla="*/ 50 h 111"/>
                <a:gd name="T10" fmla="*/ 3 w 99"/>
                <a:gd name="T11" fmla="*/ 52 h 111"/>
                <a:gd name="T12" fmla="*/ 4 w 99"/>
                <a:gd name="T13" fmla="*/ 55 h 111"/>
                <a:gd name="T14" fmla="*/ 5 w 99"/>
                <a:gd name="T15" fmla="*/ 58 h 111"/>
                <a:gd name="T16" fmla="*/ 8 w 99"/>
                <a:gd name="T17" fmla="*/ 59 h 111"/>
                <a:gd name="T18" fmla="*/ 13 w 99"/>
                <a:gd name="T19" fmla="*/ 61 h 111"/>
                <a:gd name="T20" fmla="*/ 19 w 99"/>
                <a:gd name="T21" fmla="*/ 63 h 111"/>
                <a:gd name="T22" fmla="*/ 34 w 99"/>
                <a:gd name="T23" fmla="*/ 65 h 111"/>
                <a:gd name="T24" fmla="*/ 48 w 99"/>
                <a:gd name="T25" fmla="*/ 69 h 111"/>
                <a:gd name="T26" fmla="*/ 52 w 99"/>
                <a:gd name="T27" fmla="*/ 74 h 111"/>
                <a:gd name="T28" fmla="*/ 55 w 99"/>
                <a:gd name="T29" fmla="*/ 79 h 111"/>
                <a:gd name="T30" fmla="*/ 65 w 99"/>
                <a:gd name="T31" fmla="*/ 86 h 111"/>
                <a:gd name="T32" fmla="*/ 74 w 99"/>
                <a:gd name="T33" fmla="*/ 94 h 111"/>
                <a:gd name="T34" fmla="*/ 80 w 99"/>
                <a:gd name="T35" fmla="*/ 101 h 111"/>
                <a:gd name="T36" fmla="*/ 88 w 99"/>
                <a:gd name="T37" fmla="*/ 111 h 111"/>
                <a:gd name="T38" fmla="*/ 93 w 99"/>
                <a:gd name="T39" fmla="*/ 105 h 111"/>
                <a:gd name="T40" fmla="*/ 97 w 99"/>
                <a:gd name="T41" fmla="*/ 99 h 111"/>
                <a:gd name="T42" fmla="*/ 99 w 99"/>
                <a:gd name="T43" fmla="*/ 91 h 111"/>
                <a:gd name="T44" fmla="*/ 99 w 99"/>
                <a:gd name="T45" fmla="*/ 83 h 111"/>
                <a:gd name="T46" fmla="*/ 99 w 99"/>
                <a:gd name="T47" fmla="*/ 51 h 111"/>
                <a:gd name="T48" fmla="*/ 99 w 99"/>
                <a:gd name="T49" fmla="*/ 46 h 111"/>
                <a:gd name="T50" fmla="*/ 98 w 99"/>
                <a:gd name="T51" fmla="*/ 42 h 111"/>
                <a:gd name="T52" fmla="*/ 97 w 99"/>
                <a:gd name="T53" fmla="*/ 39 h 111"/>
                <a:gd name="T54" fmla="*/ 94 w 99"/>
                <a:gd name="T55" fmla="*/ 36 h 111"/>
                <a:gd name="T56" fmla="*/ 89 w 99"/>
                <a:gd name="T57" fmla="*/ 31 h 111"/>
                <a:gd name="T58" fmla="*/ 82 w 99"/>
                <a:gd name="T59" fmla="*/ 26 h 111"/>
                <a:gd name="T60" fmla="*/ 65 w 99"/>
                <a:gd name="T61" fmla="*/ 20 h 111"/>
                <a:gd name="T62" fmla="*/ 48 w 99"/>
                <a:gd name="T63" fmla="*/ 15 h 111"/>
                <a:gd name="T64" fmla="*/ 40 w 99"/>
                <a:gd name="T65" fmla="*/ 11 h 111"/>
                <a:gd name="T66" fmla="*/ 34 w 99"/>
                <a:gd name="T67" fmla="*/ 6 h 111"/>
                <a:gd name="T68" fmla="*/ 32 w 99"/>
                <a:gd name="T69" fmla="*/ 4 h 111"/>
                <a:gd name="T70" fmla="*/ 29 w 99"/>
                <a:gd name="T71" fmla="*/ 2 h 111"/>
                <a:gd name="T72" fmla="*/ 25 w 99"/>
                <a:gd name="T73" fmla="*/ 1 h 111"/>
                <a:gd name="T74" fmla="*/ 22 w 99"/>
                <a:gd name="T7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111">
                  <a:moveTo>
                    <a:pt x="22" y="0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3" y="17"/>
                  </a:lnTo>
                  <a:lnTo>
                    <a:pt x="3" y="50"/>
                  </a:lnTo>
                  <a:lnTo>
                    <a:pt x="3" y="52"/>
                  </a:lnTo>
                  <a:lnTo>
                    <a:pt x="4" y="55"/>
                  </a:lnTo>
                  <a:lnTo>
                    <a:pt x="5" y="58"/>
                  </a:lnTo>
                  <a:lnTo>
                    <a:pt x="8" y="59"/>
                  </a:lnTo>
                  <a:lnTo>
                    <a:pt x="13" y="61"/>
                  </a:lnTo>
                  <a:lnTo>
                    <a:pt x="19" y="63"/>
                  </a:lnTo>
                  <a:lnTo>
                    <a:pt x="34" y="65"/>
                  </a:lnTo>
                  <a:lnTo>
                    <a:pt x="48" y="69"/>
                  </a:lnTo>
                  <a:lnTo>
                    <a:pt x="52" y="74"/>
                  </a:lnTo>
                  <a:lnTo>
                    <a:pt x="55" y="79"/>
                  </a:lnTo>
                  <a:lnTo>
                    <a:pt x="65" y="86"/>
                  </a:lnTo>
                  <a:lnTo>
                    <a:pt x="74" y="94"/>
                  </a:lnTo>
                  <a:lnTo>
                    <a:pt x="80" y="101"/>
                  </a:lnTo>
                  <a:lnTo>
                    <a:pt x="88" y="111"/>
                  </a:lnTo>
                  <a:lnTo>
                    <a:pt x="93" y="105"/>
                  </a:lnTo>
                  <a:lnTo>
                    <a:pt x="97" y="99"/>
                  </a:lnTo>
                  <a:lnTo>
                    <a:pt x="99" y="91"/>
                  </a:lnTo>
                  <a:lnTo>
                    <a:pt x="99" y="83"/>
                  </a:lnTo>
                  <a:lnTo>
                    <a:pt x="99" y="51"/>
                  </a:lnTo>
                  <a:lnTo>
                    <a:pt x="99" y="46"/>
                  </a:lnTo>
                  <a:lnTo>
                    <a:pt x="98" y="42"/>
                  </a:lnTo>
                  <a:lnTo>
                    <a:pt x="97" y="39"/>
                  </a:lnTo>
                  <a:lnTo>
                    <a:pt x="94" y="36"/>
                  </a:lnTo>
                  <a:lnTo>
                    <a:pt x="89" y="31"/>
                  </a:lnTo>
                  <a:lnTo>
                    <a:pt x="82" y="26"/>
                  </a:lnTo>
                  <a:lnTo>
                    <a:pt x="65" y="20"/>
                  </a:lnTo>
                  <a:lnTo>
                    <a:pt x="48" y="15"/>
                  </a:lnTo>
                  <a:lnTo>
                    <a:pt x="40" y="11"/>
                  </a:lnTo>
                  <a:lnTo>
                    <a:pt x="34" y="6"/>
                  </a:lnTo>
                  <a:lnTo>
                    <a:pt x="32" y="4"/>
                  </a:lnTo>
                  <a:lnTo>
                    <a:pt x="29" y="2"/>
                  </a:lnTo>
                  <a:lnTo>
                    <a:pt x="25" y="1"/>
                  </a:lnTo>
                  <a:lnTo>
                    <a:pt x="22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41" name="Freeform 74"/>
            <p:cNvSpPr>
              <a:spLocks/>
            </p:cNvSpPr>
            <p:nvPr/>
          </p:nvSpPr>
          <p:spPr bwMode="auto">
            <a:xfrm>
              <a:off x="4957375" y="4272266"/>
              <a:ext cx="10869" cy="14821"/>
            </a:xfrm>
            <a:custGeom>
              <a:avLst/>
              <a:gdLst>
                <a:gd name="T0" fmla="*/ 43 w 43"/>
                <a:gd name="T1" fmla="*/ 20 h 57"/>
                <a:gd name="T2" fmla="*/ 43 w 43"/>
                <a:gd name="T3" fmla="*/ 13 h 57"/>
                <a:gd name="T4" fmla="*/ 41 w 43"/>
                <a:gd name="T5" fmla="*/ 7 h 57"/>
                <a:gd name="T6" fmla="*/ 38 w 43"/>
                <a:gd name="T7" fmla="*/ 5 h 57"/>
                <a:gd name="T8" fmla="*/ 37 w 43"/>
                <a:gd name="T9" fmla="*/ 2 h 57"/>
                <a:gd name="T10" fmla="*/ 33 w 43"/>
                <a:gd name="T11" fmla="*/ 1 h 57"/>
                <a:gd name="T12" fmla="*/ 31 w 43"/>
                <a:gd name="T13" fmla="*/ 0 h 57"/>
                <a:gd name="T14" fmla="*/ 26 w 43"/>
                <a:gd name="T15" fmla="*/ 1 h 57"/>
                <a:gd name="T16" fmla="*/ 21 w 43"/>
                <a:gd name="T17" fmla="*/ 5 h 57"/>
                <a:gd name="T18" fmla="*/ 17 w 43"/>
                <a:gd name="T19" fmla="*/ 8 h 57"/>
                <a:gd name="T20" fmla="*/ 13 w 43"/>
                <a:gd name="T21" fmla="*/ 13 h 57"/>
                <a:gd name="T22" fmla="*/ 8 w 43"/>
                <a:gd name="T23" fmla="*/ 19 h 57"/>
                <a:gd name="T24" fmla="*/ 4 w 43"/>
                <a:gd name="T25" fmla="*/ 22 h 57"/>
                <a:gd name="T26" fmla="*/ 2 w 43"/>
                <a:gd name="T27" fmla="*/ 27 h 57"/>
                <a:gd name="T28" fmla="*/ 0 w 43"/>
                <a:gd name="T29" fmla="*/ 34 h 57"/>
                <a:gd name="T30" fmla="*/ 0 w 43"/>
                <a:gd name="T31" fmla="*/ 39 h 57"/>
                <a:gd name="T32" fmla="*/ 2 w 43"/>
                <a:gd name="T33" fmla="*/ 42 h 57"/>
                <a:gd name="T34" fmla="*/ 3 w 43"/>
                <a:gd name="T35" fmla="*/ 46 h 57"/>
                <a:gd name="T36" fmla="*/ 5 w 43"/>
                <a:gd name="T37" fmla="*/ 50 h 57"/>
                <a:gd name="T38" fmla="*/ 8 w 43"/>
                <a:gd name="T39" fmla="*/ 52 h 57"/>
                <a:gd name="T40" fmla="*/ 10 w 43"/>
                <a:gd name="T41" fmla="*/ 55 h 57"/>
                <a:gd name="T42" fmla="*/ 14 w 43"/>
                <a:gd name="T43" fmla="*/ 56 h 57"/>
                <a:gd name="T44" fmla="*/ 18 w 43"/>
                <a:gd name="T45" fmla="*/ 57 h 57"/>
                <a:gd name="T46" fmla="*/ 23 w 43"/>
                <a:gd name="T47" fmla="*/ 56 h 57"/>
                <a:gd name="T48" fmla="*/ 26 w 43"/>
                <a:gd name="T49" fmla="*/ 52 h 57"/>
                <a:gd name="T50" fmla="*/ 29 w 43"/>
                <a:gd name="T51" fmla="*/ 49 h 57"/>
                <a:gd name="T52" fmla="*/ 32 w 43"/>
                <a:gd name="T53" fmla="*/ 44 h 57"/>
                <a:gd name="T54" fmla="*/ 36 w 43"/>
                <a:gd name="T55" fmla="*/ 39 h 57"/>
                <a:gd name="T56" fmla="*/ 39 w 43"/>
                <a:gd name="T57" fmla="*/ 34 h 57"/>
                <a:gd name="T58" fmla="*/ 43 w 43"/>
                <a:gd name="T59" fmla="*/ 27 h 57"/>
                <a:gd name="T60" fmla="*/ 43 w 43"/>
                <a:gd name="T61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57">
                  <a:moveTo>
                    <a:pt x="43" y="20"/>
                  </a:moveTo>
                  <a:lnTo>
                    <a:pt x="43" y="13"/>
                  </a:lnTo>
                  <a:lnTo>
                    <a:pt x="41" y="7"/>
                  </a:lnTo>
                  <a:lnTo>
                    <a:pt x="38" y="5"/>
                  </a:lnTo>
                  <a:lnTo>
                    <a:pt x="37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6" y="1"/>
                  </a:lnTo>
                  <a:lnTo>
                    <a:pt x="21" y="5"/>
                  </a:lnTo>
                  <a:lnTo>
                    <a:pt x="17" y="8"/>
                  </a:lnTo>
                  <a:lnTo>
                    <a:pt x="13" y="13"/>
                  </a:lnTo>
                  <a:lnTo>
                    <a:pt x="8" y="19"/>
                  </a:lnTo>
                  <a:lnTo>
                    <a:pt x="4" y="22"/>
                  </a:lnTo>
                  <a:lnTo>
                    <a:pt x="2" y="27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5" y="50"/>
                  </a:lnTo>
                  <a:lnTo>
                    <a:pt x="8" y="52"/>
                  </a:lnTo>
                  <a:lnTo>
                    <a:pt x="10" y="55"/>
                  </a:lnTo>
                  <a:lnTo>
                    <a:pt x="14" y="56"/>
                  </a:lnTo>
                  <a:lnTo>
                    <a:pt x="18" y="57"/>
                  </a:lnTo>
                  <a:lnTo>
                    <a:pt x="23" y="56"/>
                  </a:lnTo>
                  <a:lnTo>
                    <a:pt x="26" y="52"/>
                  </a:lnTo>
                  <a:lnTo>
                    <a:pt x="29" y="49"/>
                  </a:lnTo>
                  <a:lnTo>
                    <a:pt x="32" y="44"/>
                  </a:lnTo>
                  <a:lnTo>
                    <a:pt x="36" y="39"/>
                  </a:lnTo>
                  <a:lnTo>
                    <a:pt x="39" y="34"/>
                  </a:lnTo>
                  <a:lnTo>
                    <a:pt x="43" y="27"/>
                  </a:lnTo>
                  <a:lnTo>
                    <a:pt x="43" y="2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42" name="Freeform 75"/>
            <p:cNvSpPr>
              <a:spLocks/>
            </p:cNvSpPr>
            <p:nvPr/>
          </p:nvSpPr>
          <p:spPr bwMode="auto">
            <a:xfrm>
              <a:off x="5009741" y="4204090"/>
              <a:ext cx="17785" cy="22725"/>
            </a:xfrm>
            <a:custGeom>
              <a:avLst/>
              <a:gdLst>
                <a:gd name="T0" fmla="*/ 51 w 71"/>
                <a:gd name="T1" fmla="*/ 11 h 91"/>
                <a:gd name="T2" fmla="*/ 36 w 71"/>
                <a:gd name="T3" fmla="*/ 0 h 91"/>
                <a:gd name="T4" fmla="*/ 23 w 71"/>
                <a:gd name="T5" fmla="*/ 7 h 91"/>
                <a:gd name="T6" fmla="*/ 13 w 71"/>
                <a:gd name="T7" fmla="*/ 15 h 91"/>
                <a:gd name="T8" fmla="*/ 10 w 71"/>
                <a:gd name="T9" fmla="*/ 20 h 91"/>
                <a:gd name="T10" fmla="*/ 6 w 71"/>
                <a:gd name="T11" fmla="*/ 25 h 91"/>
                <a:gd name="T12" fmla="*/ 2 w 71"/>
                <a:gd name="T13" fmla="*/ 31 h 91"/>
                <a:gd name="T14" fmla="*/ 0 w 71"/>
                <a:gd name="T15" fmla="*/ 38 h 91"/>
                <a:gd name="T16" fmla="*/ 8 w 71"/>
                <a:gd name="T17" fmla="*/ 71 h 91"/>
                <a:gd name="T18" fmla="*/ 5 w 71"/>
                <a:gd name="T19" fmla="*/ 78 h 91"/>
                <a:gd name="T20" fmla="*/ 3 w 71"/>
                <a:gd name="T21" fmla="*/ 85 h 91"/>
                <a:gd name="T22" fmla="*/ 5 w 71"/>
                <a:gd name="T23" fmla="*/ 88 h 91"/>
                <a:gd name="T24" fmla="*/ 6 w 71"/>
                <a:gd name="T25" fmla="*/ 90 h 91"/>
                <a:gd name="T26" fmla="*/ 12 w 71"/>
                <a:gd name="T27" fmla="*/ 91 h 91"/>
                <a:gd name="T28" fmla="*/ 20 w 71"/>
                <a:gd name="T29" fmla="*/ 81 h 91"/>
                <a:gd name="T30" fmla="*/ 28 w 71"/>
                <a:gd name="T31" fmla="*/ 71 h 91"/>
                <a:gd name="T32" fmla="*/ 42 w 71"/>
                <a:gd name="T33" fmla="*/ 70 h 91"/>
                <a:gd name="T34" fmla="*/ 55 w 71"/>
                <a:gd name="T35" fmla="*/ 70 h 91"/>
                <a:gd name="T36" fmla="*/ 60 w 71"/>
                <a:gd name="T37" fmla="*/ 68 h 91"/>
                <a:gd name="T38" fmla="*/ 62 w 71"/>
                <a:gd name="T39" fmla="*/ 64 h 91"/>
                <a:gd name="T40" fmla="*/ 64 w 71"/>
                <a:gd name="T41" fmla="*/ 59 h 91"/>
                <a:gd name="T42" fmla="*/ 65 w 71"/>
                <a:gd name="T43" fmla="*/ 53 h 91"/>
                <a:gd name="T44" fmla="*/ 69 w 71"/>
                <a:gd name="T45" fmla="*/ 41 h 91"/>
                <a:gd name="T46" fmla="*/ 71 w 71"/>
                <a:gd name="T47" fmla="*/ 30 h 91"/>
                <a:gd name="T48" fmla="*/ 71 w 71"/>
                <a:gd name="T49" fmla="*/ 26 h 91"/>
                <a:gd name="T50" fmla="*/ 70 w 71"/>
                <a:gd name="T51" fmla="*/ 22 h 91"/>
                <a:gd name="T52" fmla="*/ 67 w 71"/>
                <a:gd name="T53" fmla="*/ 20 h 91"/>
                <a:gd name="T54" fmla="*/ 65 w 71"/>
                <a:gd name="T55" fmla="*/ 17 h 91"/>
                <a:gd name="T56" fmla="*/ 59 w 71"/>
                <a:gd name="T57" fmla="*/ 14 h 91"/>
                <a:gd name="T58" fmla="*/ 51 w 71"/>
                <a:gd name="T59" fmla="*/ 1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1" h="91">
                  <a:moveTo>
                    <a:pt x="51" y="11"/>
                  </a:moveTo>
                  <a:lnTo>
                    <a:pt x="36" y="0"/>
                  </a:lnTo>
                  <a:lnTo>
                    <a:pt x="23" y="7"/>
                  </a:lnTo>
                  <a:lnTo>
                    <a:pt x="13" y="15"/>
                  </a:lnTo>
                  <a:lnTo>
                    <a:pt x="10" y="20"/>
                  </a:lnTo>
                  <a:lnTo>
                    <a:pt x="6" y="25"/>
                  </a:lnTo>
                  <a:lnTo>
                    <a:pt x="2" y="31"/>
                  </a:lnTo>
                  <a:lnTo>
                    <a:pt x="0" y="38"/>
                  </a:lnTo>
                  <a:lnTo>
                    <a:pt x="8" y="71"/>
                  </a:lnTo>
                  <a:lnTo>
                    <a:pt x="5" y="78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0"/>
                  </a:lnTo>
                  <a:lnTo>
                    <a:pt x="12" y="91"/>
                  </a:lnTo>
                  <a:lnTo>
                    <a:pt x="20" y="81"/>
                  </a:lnTo>
                  <a:lnTo>
                    <a:pt x="28" y="71"/>
                  </a:lnTo>
                  <a:lnTo>
                    <a:pt x="42" y="70"/>
                  </a:lnTo>
                  <a:lnTo>
                    <a:pt x="55" y="70"/>
                  </a:lnTo>
                  <a:lnTo>
                    <a:pt x="60" y="68"/>
                  </a:lnTo>
                  <a:lnTo>
                    <a:pt x="62" y="64"/>
                  </a:lnTo>
                  <a:lnTo>
                    <a:pt x="64" y="59"/>
                  </a:lnTo>
                  <a:lnTo>
                    <a:pt x="65" y="53"/>
                  </a:lnTo>
                  <a:lnTo>
                    <a:pt x="69" y="41"/>
                  </a:lnTo>
                  <a:lnTo>
                    <a:pt x="71" y="30"/>
                  </a:lnTo>
                  <a:lnTo>
                    <a:pt x="71" y="26"/>
                  </a:lnTo>
                  <a:lnTo>
                    <a:pt x="70" y="22"/>
                  </a:lnTo>
                  <a:lnTo>
                    <a:pt x="67" y="20"/>
                  </a:lnTo>
                  <a:lnTo>
                    <a:pt x="65" y="17"/>
                  </a:lnTo>
                  <a:lnTo>
                    <a:pt x="59" y="14"/>
                  </a:lnTo>
                  <a:lnTo>
                    <a:pt x="51" y="11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43" name="Freeform 76"/>
            <p:cNvSpPr>
              <a:spLocks/>
            </p:cNvSpPr>
            <p:nvPr/>
          </p:nvSpPr>
          <p:spPr bwMode="auto">
            <a:xfrm>
              <a:off x="3995015" y="4443198"/>
              <a:ext cx="1166885" cy="762773"/>
            </a:xfrm>
            <a:custGeom>
              <a:avLst/>
              <a:gdLst>
                <a:gd name="T0" fmla="*/ 3920 w 4727"/>
                <a:gd name="T1" fmla="*/ 2975 h 3090"/>
                <a:gd name="T2" fmla="*/ 3812 w 4727"/>
                <a:gd name="T3" fmla="*/ 3090 h 3090"/>
                <a:gd name="T4" fmla="*/ 3705 w 4727"/>
                <a:gd name="T5" fmla="*/ 2975 h 3090"/>
                <a:gd name="T6" fmla="*/ 3487 w 4727"/>
                <a:gd name="T7" fmla="*/ 2942 h 3090"/>
                <a:gd name="T8" fmla="*/ 3289 w 4727"/>
                <a:gd name="T9" fmla="*/ 2951 h 3090"/>
                <a:gd name="T10" fmla="*/ 3046 w 4727"/>
                <a:gd name="T11" fmla="*/ 2842 h 3090"/>
                <a:gd name="T12" fmla="*/ 2940 w 4727"/>
                <a:gd name="T13" fmla="*/ 2775 h 3090"/>
                <a:gd name="T14" fmla="*/ 2820 w 4727"/>
                <a:gd name="T15" fmla="*/ 2542 h 3090"/>
                <a:gd name="T16" fmla="*/ 2411 w 4727"/>
                <a:gd name="T17" fmla="*/ 2214 h 3090"/>
                <a:gd name="T18" fmla="*/ 2253 w 4727"/>
                <a:gd name="T19" fmla="*/ 2203 h 3090"/>
                <a:gd name="T20" fmla="*/ 2069 w 4727"/>
                <a:gd name="T21" fmla="*/ 2218 h 3090"/>
                <a:gd name="T22" fmla="*/ 1819 w 4727"/>
                <a:gd name="T23" fmla="*/ 2078 h 3090"/>
                <a:gd name="T24" fmla="*/ 1633 w 4727"/>
                <a:gd name="T25" fmla="*/ 1884 h 3090"/>
                <a:gd name="T26" fmla="*/ 1452 w 4727"/>
                <a:gd name="T27" fmla="*/ 1827 h 3090"/>
                <a:gd name="T28" fmla="*/ 1213 w 4727"/>
                <a:gd name="T29" fmla="*/ 1650 h 3090"/>
                <a:gd name="T30" fmla="*/ 1100 w 4727"/>
                <a:gd name="T31" fmla="*/ 1478 h 3090"/>
                <a:gd name="T32" fmla="*/ 840 w 4727"/>
                <a:gd name="T33" fmla="*/ 1393 h 3090"/>
                <a:gd name="T34" fmla="*/ 725 w 4727"/>
                <a:gd name="T35" fmla="*/ 1250 h 3090"/>
                <a:gd name="T36" fmla="*/ 520 w 4727"/>
                <a:gd name="T37" fmla="*/ 1221 h 3090"/>
                <a:gd name="T38" fmla="*/ 297 w 4727"/>
                <a:gd name="T39" fmla="*/ 1231 h 3090"/>
                <a:gd name="T40" fmla="*/ 92 w 4727"/>
                <a:gd name="T41" fmla="*/ 1036 h 3090"/>
                <a:gd name="T42" fmla="*/ 9 w 4727"/>
                <a:gd name="T43" fmla="*/ 733 h 3090"/>
                <a:gd name="T44" fmla="*/ 56 w 4727"/>
                <a:gd name="T45" fmla="*/ 541 h 3090"/>
                <a:gd name="T46" fmla="*/ 121 w 4727"/>
                <a:gd name="T47" fmla="*/ 365 h 3090"/>
                <a:gd name="T48" fmla="*/ 216 w 4727"/>
                <a:gd name="T49" fmla="*/ 261 h 3090"/>
                <a:gd name="T50" fmla="*/ 433 w 4727"/>
                <a:gd name="T51" fmla="*/ 111 h 3090"/>
                <a:gd name="T52" fmla="*/ 489 w 4727"/>
                <a:gd name="T53" fmla="*/ 61 h 3090"/>
                <a:gd name="T54" fmla="*/ 588 w 4727"/>
                <a:gd name="T55" fmla="*/ 276 h 3090"/>
                <a:gd name="T56" fmla="*/ 689 w 4727"/>
                <a:gd name="T57" fmla="*/ 321 h 3090"/>
                <a:gd name="T58" fmla="*/ 910 w 4727"/>
                <a:gd name="T59" fmla="*/ 272 h 3090"/>
                <a:gd name="T60" fmla="*/ 934 w 4727"/>
                <a:gd name="T61" fmla="*/ 125 h 3090"/>
                <a:gd name="T62" fmla="*/ 1060 w 4727"/>
                <a:gd name="T63" fmla="*/ 100 h 3090"/>
                <a:gd name="T64" fmla="*/ 1277 w 4727"/>
                <a:gd name="T65" fmla="*/ 71 h 3090"/>
                <a:gd name="T66" fmla="*/ 1386 w 4727"/>
                <a:gd name="T67" fmla="*/ 137 h 3090"/>
                <a:gd name="T68" fmla="*/ 1420 w 4727"/>
                <a:gd name="T69" fmla="*/ 236 h 3090"/>
                <a:gd name="T70" fmla="*/ 1575 w 4727"/>
                <a:gd name="T71" fmla="*/ 227 h 3090"/>
                <a:gd name="T72" fmla="*/ 1648 w 4727"/>
                <a:gd name="T73" fmla="*/ 344 h 3090"/>
                <a:gd name="T74" fmla="*/ 1849 w 4727"/>
                <a:gd name="T75" fmla="*/ 509 h 3090"/>
                <a:gd name="T76" fmla="*/ 2188 w 4727"/>
                <a:gd name="T77" fmla="*/ 426 h 3090"/>
                <a:gd name="T78" fmla="*/ 2483 w 4727"/>
                <a:gd name="T79" fmla="*/ 440 h 3090"/>
                <a:gd name="T80" fmla="*/ 2729 w 4727"/>
                <a:gd name="T81" fmla="*/ 445 h 3090"/>
                <a:gd name="T82" fmla="*/ 2967 w 4727"/>
                <a:gd name="T83" fmla="*/ 420 h 3090"/>
                <a:gd name="T84" fmla="*/ 3287 w 4727"/>
                <a:gd name="T85" fmla="*/ 330 h 3090"/>
                <a:gd name="T86" fmla="*/ 3571 w 4727"/>
                <a:gd name="T87" fmla="*/ 211 h 3090"/>
                <a:gd name="T88" fmla="*/ 3754 w 4727"/>
                <a:gd name="T89" fmla="*/ 252 h 3090"/>
                <a:gd name="T90" fmla="*/ 3944 w 4727"/>
                <a:gd name="T91" fmla="*/ 282 h 3090"/>
                <a:gd name="T92" fmla="*/ 4058 w 4727"/>
                <a:gd name="T93" fmla="*/ 93 h 3090"/>
                <a:gd name="T94" fmla="*/ 4183 w 4727"/>
                <a:gd name="T95" fmla="*/ 133 h 3090"/>
                <a:gd name="T96" fmla="*/ 4521 w 4727"/>
                <a:gd name="T97" fmla="*/ 22 h 3090"/>
                <a:gd name="T98" fmla="*/ 4717 w 4727"/>
                <a:gd name="T99" fmla="*/ 78 h 3090"/>
                <a:gd name="T100" fmla="*/ 4613 w 4727"/>
                <a:gd name="T101" fmla="*/ 265 h 3090"/>
                <a:gd name="T102" fmla="*/ 4313 w 4727"/>
                <a:gd name="T103" fmla="*/ 699 h 3090"/>
                <a:gd name="T104" fmla="*/ 4154 w 4727"/>
                <a:gd name="T105" fmla="*/ 932 h 3090"/>
                <a:gd name="T106" fmla="*/ 4053 w 4727"/>
                <a:gd name="T107" fmla="*/ 1196 h 3090"/>
                <a:gd name="T108" fmla="*/ 3867 w 4727"/>
                <a:gd name="T109" fmla="*/ 1504 h 3090"/>
                <a:gd name="T110" fmla="*/ 3912 w 4727"/>
                <a:gd name="T111" fmla="*/ 1808 h 3090"/>
                <a:gd name="T112" fmla="*/ 4108 w 4727"/>
                <a:gd name="T113" fmla="*/ 1937 h 3090"/>
                <a:gd name="T114" fmla="*/ 4006 w 4727"/>
                <a:gd name="T115" fmla="*/ 2050 h 3090"/>
                <a:gd name="T116" fmla="*/ 4102 w 4727"/>
                <a:gd name="T117" fmla="*/ 2132 h 3090"/>
                <a:gd name="T118" fmla="*/ 4216 w 4727"/>
                <a:gd name="T119" fmla="*/ 2316 h 3090"/>
                <a:gd name="T120" fmla="*/ 4167 w 4727"/>
                <a:gd name="T121" fmla="*/ 2385 h 3090"/>
                <a:gd name="T122" fmla="*/ 4103 w 4727"/>
                <a:gd name="T123" fmla="*/ 2475 h 3090"/>
                <a:gd name="T124" fmla="*/ 3983 w 4727"/>
                <a:gd name="T125" fmla="*/ 2563 h 3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27" h="3090">
                  <a:moveTo>
                    <a:pt x="3900" y="2764"/>
                  </a:moveTo>
                  <a:lnTo>
                    <a:pt x="3895" y="2772"/>
                  </a:lnTo>
                  <a:lnTo>
                    <a:pt x="3891" y="2778"/>
                  </a:lnTo>
                  <a:lnTo>
                    <a:pt x="3887" y="2785"/>
                  </a:lnTo>
                  <a:lnTo>
                    <a:pt x="3886" y="2793"/>
                  </a:lnTo>
                  <a:lnTo>
                    <a:pt x="3886" y="2805"/>
                  </a:lnTo>
                  <a:lnTo>
                    <a:pt x="3885" y="2817"/>
                  </a:lnTo>
                  <a:lnTo>
                    <a:pt x="3886" y="2823"/>
                  </a:lnTo>
                  <a:lnTo>
                    <a:pt x="3886" y="2828"/>
                  </a:lnTo>
                  <a:lnTo>
                    <a:pt x="3887" y="2833"/>
                  </a:lnTo>
                  <a:lnTo>
                    <a:pt x="3890" y="2839"/>
                  </a:lnTo>
                  <a:lnTo>
                    <a:pt x="3895" y="2848"/>
                  </a:lnTo>
                  <a:lnTo>
                    <a:pt x="3900" y="2856"/>
                  </a:lnTo>
                  <a:lnTo>
                    <a:pt x="3903" y="2864"/>
                  </a:lnTo>
                  <a:lnTo>
                    <a:pt x="3906" y="2874"/>
                  </a:lnTo>
                  <a:lnTo>
                    <a:pt x="3908" y="2894"/>
                  </a:lnTo>
                  <a:lnTo>
                    <a:pt x="3908" y="2912"/>
                  </a:lnTo>
                  <a:lnTo>
                    <a:pt x="3908" y="2931"/>
                  </a:lnTo>
                  <a:lnTo>
                    <a:pt x="3910" y="2951"/>
                  </a:lnTo>
                  <a:lnTo>
                    <a:pt x="3912" y="2961"/>
                  </a:lnTo>
                  <a:lnTo>
                    <a:pt x="3917" y="2971"/>
                  </a:lnTo>
                  <a:lnTo>
                    <a:pt x="3920" y="2975"/>
                  </a:lnTo>
                  <a:lnTo>
                    <a:pt x="3921" y="2980"/>
                  </a:lnTo>
                  <a:lnTo>
                    <a:pt x="3922" y="2985"/>
                  </a:lnTo>
                  <a:lnTo>
                    <a:pt x="3924" y="2991"/>
                  </a:lnTo>
                  <a:lnTo>
                    <a:pt x="3922" y="3006"/>
                  </a:lnTo>
                  <a:lnTo>
                    <a:pt x="3921" y="3020"/>
                  </a:lnTo>
                  <a:lnTo>
                    <a:pt x="3919" y="3026"/>
                  </a:lnTo>
                  <a:lnTo>
                    <a:pt x="3916" y="3031"/>
                  </a:lnTo>
                  <a:lnTo>
                    <a:pt x="3911" y="3034"/>
                  </a:lnTo>
                  <a:lnTo>
                    <a:pt x="3905" y="3035"/>
                  </a:lnTo>
                  <a:lnTo>
                    <a:pt x="3895" y="3034"/>
                  </a:lnTo>
                  <a:lnTo>
                    <a:pt x="3883" y="3033"/>
                  </a:lnTo>
                  <a:lnTo>
                    <a:pt x="3875" y="3034"/>
                  </a:lnTo>
                  <a:lnTo>
                    <a:pt x="3867" y="3036"/>
                  </a:lnTo>
                  <a:lnTo>
                    <a:pt x="3861" y="3041"/>
                  </a:lnTo>
                  <a:lnTo>
                    <a:pt x="3855" y="3048"/>
                  </a:lnTo>
                  <a:lnTo>
                    <a:pt x="3844" y="3063"/>
                  </a:lnTo>
                  <a:lnTo>
                    <a:pt x="3832" y="3078"/>
                  </a:lnTo>
                  <a:lnTo>
                    <a:pt x="3828" y="3081"/>
                  </a:lnTo>
                  <a:lnTo>
                    <a:pt x="3826" y="3086"/>
                  </a:lnTo>
                  <a:lnTo>
                    <a:pt x="3822" y="3089"/>
                  </a:lnTo>
                  <a:lnTo>
                    <a:pt x="3817" y="3090"/>
                  </a:lnTo>
                  <a:lnTo>
                    <a:pt x="3812" y="3090"/>
                  </a:lnTo>
                  <a:lnTo>
                    <a:pt x="3808" y="3088"/>
                  </a:lnTo>
                  <a:lnTo>
                    <a:pt x="3806" y="3084"/>
                  </a:lnTo>
                  <a:lnTo>
                    <a:pt x="3803" y="3080"/>
                  </a:lnTo>
                  <a:lnTo>
                    <a:pt x="3799" y="3070"/>
                  </a:lnTo>
                  <a:lnTo>
                    <a:pt x="3798" y="3059"/>
                  </a:lnTo>
                  <a:lnTo>
                    <a:pt x="3794" y="3041"/>
                  </a:lnTo>
                  <a:lnTo>
                    <a:pt x="3792" y="3026"/>
                  </a:lnTo>
                  <a:lnTo>
                    <a:pt x="3788" y="3011"/>
                  </a:lnTo>
                  <a:lnTo>
                    <a:pt x="3787" y="2994"/>
                  </a:lnTo>
                  <a:lnTo>
                    <a:pt x="3787" y="2982"/>
                  </a:lnTo>
                  <a:lnTo>
                    <a:pt x="3786" y="2970"/>
                  </a:lnTo>
                  <a:lnTo>
                    <a:pt x="3783" y="2965"/>
                  </a:lnTo>
                  <a:lnTo>
                    <a:pt x="3780" y="2961"/>
                  </a:lnTo>
                  <a:lnTo>
                    <a:pt x="3777" y="2958"/>
                  </a:lnTo>
                  <a:lnTo>
                    <a:pt x="3772" y="2957"/>
                  </a:lnTo>
                  <a:lnTo>
                    <a:pt x="3748" y="2957"/>
                  </a:lnTo>
                  <a:lnTo>
                    <a:pt x="3742" y="2958"/>
                  </a:lnTo>
                  <a:lnTo>
                    <a:pt x="3735" y="2961"/>
                  </a:lnTo>
                  <a:lnTo>
                    <a:pt x="3730" y="2965"/>
                  </a:lnTo>
                  <a:lnTo>
                    <a:pt x="3725" y="2967"/>
                  </a:lnTo>
                  <a:lnTo>
                    <a:pt x="3714" y="2972"/>
                  </a:lnTo>
                  <a:lnTo>
                    <a:pt x="3705" y="2975"/>
                  </a:lnTo>
                  <a:lnTo>
                    <a:pt x="3695" y="2976"/>
                  </a:lnTo>
                  <a:lnTo>
                    <a:pt x="3684" y="2977"/>
                  </a:lnTo>
                  <a:lnTo>
                    <a:pt x="3673" y="2976"/>
                  </a:lnTo>
                  <a:lnTo>
                    <a:pt x="3663" y="2975"/>
                  </a:lnTo>
                  <a:lnTo>
                    <a:pt x="3652" y="2972"/>
                  </a:lnTo>
                  <a:lnTo>
                    <a:pt x="3644" y="2970"/>
                  </a:lnTo>
                  <a:lnTo>
                    <a:pt x="3634" y="2969"/>
                  </a:lnTo>
                  <a:lnTo>
                    <a:pt x="3625" y="2966"/>
                  </a:lnTo>
                  <a:lnTo>
                    <a:pt x="3614" y="2965"/>
                  </a:lnTo>
                  <a:lnTo>
                    <a:pt x="3602" y="2964"/>
                  </a:lnTo>
                  <a:lnTo>
                    <a:pt x="3583" y="2964"/>
                  </a:lnTo>
                  <a:lnTo>
                    <a:pt x="3567" y="2965"/>
                  </a:lnTo>
                  <a:lnTo>
                    <a:pt x="3550" y="2965"/>
                  </a:lnTo>
                  <a:lnTo>
                    <a:pt x="3531" y="2965"/>
                  </a:lnTo>
                  <a:lnTo>
                    <a:pt x="3527" y="2965"/>
                  </a:lnTo>
                  <a:lnTo>
                    <a:pt x="3523" y="2964"/>
                  </a:lnTo>
                  <a:lnTo>
                    <a:pt x="3519" y="2961"/>
                  </a:lnTo>
                  <a:lnTo>
                    <a:pt x="3517" y="2958"/>
                  </a:lnTo>
                  <a:lnTo>
                    <a:pt x="3511" y="2952"/>
                  </a:lnTo>
                  <a:lnTo>
                    <a:pt x="3504" y="2948"/>
                  </a:lnTo>
                  <a:lnTo>
                    <a:pt x="3496" y="2945"/>
                  </a:lnTo>
                  <a:lnTo>
                    <a:pt x="3487" y="2942"/>
                  </a:lnTo>
                  <a:lnTo>
                    <a:pt x="3479" y="2940"/>
                  </a:lnTo>
                  <a:lnTo>
                    <a:pt x="3472" y="2940"/>
                  </a:lnTo>
                  <a:lnTo>
                    <a:pt x="3455" y="2940"/>
                  </a:lnTo>
                  <a:lnTo>
                    <a:pt x="3437" y="2940"/>
                  </a:lnTo>
                  <a:lnTo>
                    <a:pt x="3425" y="2940"/>
                  </a:lnTo>
                  <a:lnTo>
                    <a:pt x="3414" y="2940"/>
                  </a:lnTo>
                  <a:lnTo>
                    <a:pt x="3400" y="2950"/>
                  </a:lnTo>
                  <a:lnTo>
                    <a:pt x="3385" y="2957"/>
                  </a:lnTo>
                  <a:lnTo>
                    <a:pt x="3379" y="2956"/>
                  </a:lnTo>
                  <a:lnTo>
                    <a:pt x="3373" y="2953"/>
                  </a:lnTo>
                  <a:lnTo>
                    <a:pt x="3368" y="2950"/>
                  </a:lnTo>
                  <a:lnTo>
                    <a:pt x="3363" y="2946"/>
                  </a:lnTo>
                  <a:lnTo>
                    <a:pt x="3359" y="2942"/>
                  </a:lnTo>
                  <a:lnTo>
                    <a:pt x="3354" y="2938"/>
                  </a:lnTo>
                  <a:lnTo>
                    <a:pt x="3348" y="2936"/>
                  </a:lnTo>
                  <a:lnTo>
                    <a:pt x="3341" y="2935"/>
                  </a:lnTo>
                  <a:lnTo>
                    <a:pt x="3330" y="2935"/>
                  </a:lnTo>
                  <a:lnTo>
                    <a:pt x="3321" y="2936"/>
                  </a:lnTo>
                  <a:lnTo>
                    <a:pt x="3311" y="2938"/>
                  </a:lnTo>
                  <a:lnTo>
                    <a:pt x="3301" y="2942"/>
                  </a:lnTo>
                  <a:lnTo>
                    <a:pt x="3295" y="2947"/>
                  </a:lnTo>
                  <a:lnTo>
                    <a:pt x="3289" y="2951"/>
                  </a:lnTo>
                  <a:lnTo>
                    <a:pt x="3281" y="2950"/>
                  </a:lnTo>
                  <a:lnTo>
                    <a:pt x="3275" y="2947"/>
                  </a:lnTo>
                  <a:lnTo>
                    <a:pt x="3270" y="2945"/>
                  </a:lnTo>
                  <a:lnTo>
                    <a:pt x="3265" y="2940"/>
                  </a:lnTo>
                  <a:lnTo>
                    <a:pt x="3253" y="2931"/>
                  </a:lnTo>
                  <a:lnTo>
                    <a:pt x="3242" y="2921"/>
                  </a:lnTo>
                  <a:lnTo>
                    <a:pt x="3223" y="2910"/>
                  </a:lnTo>
                  <a:lnTo>
                    <a:pt x="3207" y="2898"/>
                  </a:lnTo>
                  <a:lnTo>
                    <a:pt x="3189" y="2889"/>
                  </a:lnTo>
                  <a:lnTo>
                    <a:pt x="3169" y="2879"/>
                  </a:lnTo>
                  <a:lnTo>
                    <a:pt x="3162" y="2877"/>
                  </a:lnTo>
                  <a:lnTo>
                    <a:pt x="3154" y="2874"/>
                  </a:lnTo>
                  <a:lnTo>
                    <a:pt x="3147" y="2874"/>
                  </a:lnTo>
                  <a:lnTo>
                    <a:pt x="3139" y="2874"/>
                  </a:lnTo>
                  <a:lnTo>
                    <a:pt x="3133" y="2873"/>
                  </a:lnTo>
                  <a:lnTo>
                    <a:pt x="3125" y="2873"/>
                  </a:lnTo>
                  <a:lnTo>
                    <a:pt x="3118" y="2872"/>
                  </a:lnTo>
                  <a:lnTo>
                    <a:pt x="3110" y="2868"/>
                  </a:lnTo>
                  <a:lnTo>
                    <a:pt x="3088" y="2858"/>
                  </a:lnTo>
                  <a:lnTo>
                    <a:pt x="3068" y="2848"/>
                  </a:lnTo>
                  <a:lnTo>
                    <a:pt x="3058" y="2844"/>
                  </a:lnTo>
                  <a:lnTo>
                    <a:pt x="3046" y="2842"/>
                  </a:lnTo>
                  <a:lnTo>
                    <a:pt x="3035" y="2841"/>
                  </a:lnTo>
                  <a:lnTo>
                    <a:pt x="3022" y="2839"/>
                  </a:lnTo>
                  <a:lnTo>
                    <a:pt x="3012" y="2841"/>
                  </a:lnTo>
                  <a:lnTo>
                    <a:pt x="3002" y="2843"/>
                  </a:lnTo>
                  <a:lnTo>
                    <a:pt x="2994" y="2846"/>
                  </a:lnTo>
                  <a:lnTo>
                    <a:pt x="2984" y="2846"/>
                  </a:lnTo>
                  <a:lnTo>
                    <a:pt x="2980" y="2846"/>
                  </a:lnTo>
                  <a:lnTo>
                    <a:pt x="2977" y="2844"/>
                  </a:lnTo>
                  <a:lnTo>
                    <a:pt x="2975" y="2843"/>
                  </a:lnTo>
                  <a:lnTo>
                    <a:pt x="2974" y="2841"/>
                  </a:lnTo>
                  <a:lnTo>
                    <a:pt x="2970" y="2834"/>
                  </a:lnTo>
                  <a:lnTo>
                    <a:pt x="2967" y="2828"/>
                  </a:lnTo>
                  <a:lnTo>
                    <a:pt x="2963" y="2820"/>
                  </a:lnTo>
                  <a:lnTo>
                    <a:pt x="2961" y="2813"/>
                  </a:lnTo>
                  <a:lnTo>
                    <a:pt x="2960" y="2805"/>
                  </a:lnTo>
                  <a:lnTo>
                    <a:pt x="2958" y="2797"/>
                  </a:lnTo>
                  <a:lnTo>
                    <a:pt x="2957" y="2793"/>
                  </a:lnTo>
                  <a:lnTo>
                    <a:pt x="2956" y="2790"/>
                  </a:lnTo>
                  <a:lnTo>
                    <a:pt x="2953" y="2787"/>
                  </a:lnTo>
                  <a:lnTo>
                    <a:pt x="2952" y="2784"/>
                  </a:lnTo>
                  <a:lnTo>
                    <a:pt x="2946" y="2779"/>
                  </a:lnTo>
                  <a:lnTo>
                    <a:pt x="2940" y="2775"/>
                  </a:lnTo>
                  <a:lnTo>
                    <a:pt x="2933" y="2772"/>
                  </a:lnTo>
                  <a:lnTo>
                    <a:pt x="2928" y="2767"/>
                  </a:lnTo>
                  <a:lnTo>
                    <a:pt x="2927" y="2764"/>
                  </a:lnTo>
                  <a:lnTo>
                    <a:pt x="2925" y="2760"/>
                  </a:lnTo>
                  <a:lnTo>
                    <a:pt x="2923" y="2758"/>
                  </a:lnTo>
                  <a:lnTo>
                    <a:pt x="2923" y="2754"/>
                  </a:lnTo>
                  <a:lnTo>
                    <a:pt x="2925" y="2741"/>
                  </a:lnTo>
                  <a:lnTo>
                    <a:pt x="2926" y="2731"/>
                  </a:lnTo>
                  <a:lnTo>
                    <a:pt x="2928" y="2721"/>
                  </a:lnTo>
                  <a:lnTo>
                    <a:pt x="2928" y="2710"/>
                  </a:lnTo>
                  <a:lnTo>
                    <a:pt x="2928" y="2700"/>
                  </a:lnTo>
                  <a:lnTo>
                    <a:pt x="2927" y="2691"/>
                  </a:lnTo>
                  <a:lnTo>
                    <a:pt x="2926" y="2682"/>
                  </a:lnTo>
                  <a:lnTo>
                    <a:pt x="2923" y="2674"/>
                  </a:lnTo>
                  <a:lnTo>
                    <a:pt x="2917" y="2659"/>
                  </a:lnTo>
                  <a:lnTo>
                    <a:pt x="2908" y="2644"/>
                  </a:lnTo>
                  <a:lnTo>
                    <a:pt x="2898" y="2630"/>
                  </a:lnTo>
                  <a:lnTo>
                    <a:pt x="2887" y="2616"/>
                  </a:lnTo>
                  <a:lnTo>
                    <a:pt x="2873" y="2602"/>
                  </a:lnTo>
                  <a:lnTo>
                    <a:pt x="2861" y="2588"/>
                  </a:lnTo>
                  <a:lnTo>
                    <a:pt x="2838" y="2565"/>
                  </a:lnTo>
                  <a:lnTo>
                    <a:pt x="2820" y="2542"/>
                  </a:lnTo>
                  <a:lnTo>
                    <a:pt x="2803" y="2518"/>
                  </a:lnTo>
                  <a:lnTo>
                    <a:pt x="2787" y="2489"/>
                  </a:lnTo>
                  <a:lnTo>
                    <a:pt x="2774" y="2467"/>
                  </a:lnTo>
                  <a:lnTo>
                    <a:pt x="2763" y="2448"/>
                  </a:lnTo>
                  <a:lnTo>
                    <a:pt x="2753" y="2428"/>
                  </a:lnTo>
                  <a:lnTo>
                    <a:pt x="2740" y="2406"/>
                  </a:lnTo>
                  <a:lnTo>
                    <a:pt x="2735" y="2395"/>
                  </a:lnTo>
                  <a:lnTo>
                    <a:pt x="2731" y="2385"/>
                  </a:lnTo>
                  <a:lnTo>
                    <a:pt x="2726" y="2375"/>
                  </a:lnTo>
                  <a:lnTo>
                    <a:pt x="2720" y="2366"/>
                  </a:lnTo>
                  <a:lnTo>
                    <a:pt x="2702" y="2352"/>
                  </a:lnTo>
                  <a:lnTo>
                    <a:pt x="2682" y="2339"/>
                  </a:lnTo>
                  <a:lnTo>
                    <a:pt x="2670" y="2326"/>
                  </a:lnTo>
                  <a:lnTo>
                    <a:pt x="2657" y="2315"/>
                  </a:lnTo>
                  <a:lnTo>
                    <a:pt x="2645" y="2305"/>
                  </a:lnTo>
                  <a:lnTo>
                    <a:pt x="2628" y="2295"/>
                  </a:lnTo>
                  <a:lnTo>
                    <a:pt x="2478" y="2226"/>
                  </a:lnTo>
                  <a:lnTo>
                    <a:pt x="2443" y="2226"/>
                  </a:lnTo>
                  <a:lnTo>
                    <a:pt x="2434" y="2226"/>
                  </a:lnTo>
                  <a:lnTo>
                    <a:pt x="2425" y="2222"/>
                  </a:lnTo>
                  <a:lnTo>
                    <a:pt x="2418" y="2218"/>
                  </a:lnTo>
                  <a:lnTo>
                    <a:pt x="2411" y="2214"/>
                  </a:lnTo>
                  <a:lnTo>
                    <a:pt x="2404" y="2209"/>
                  </a:lnTo>
                  <a:lnTo>
                    <a:pt x="2396" y="2206"/>
                  </a:lnTo>
                  <a:lnTo>
                    <a:pt x="2389" y="2203"/>
                  </a:lnTo>
                  <a:lnTo>
                    <a:pt x="2379" y="2202"/>
                  </a:lnTo>
                  <a:lnTo>
                    <a:pt x="2374" y="2203"/>
                  </a:lnTo>
                  <a:lnTo>
                    <a:pt x="2369" y="2203"/>
                  </a:lnTo>
                  <a:lnTo>
                    <a:pt x="2364" y="2206"/>
                  </a:lnTo>
                  <a:lnTo>
                    <a:pt x="2359" y="2207"/>
                  </a:lnTo>
                  <a:lnTo>
                    <a:pt x="2351" y="2213"/>
                  </a:lnTo>
                  <a:lnTo>
                    <a:pt x="2342" y="2219"/>
                  </a:lnTo>
                  <a:lnTo>
                    <a:pt x="2338" y="2222"/>
                  </a:lnTo>
                  <a:lnTo>
                    <a:pt x="2336" y="2226"/>
                  </a:lnTo>
                  <a:lnTo>
                    <a:pt x="2333" y="2228"/>
                  </a:lnTo>
                  <a:lnTo>
                    <a:pt x="2330" y="2228"/>
                  </a:lnTo>
                  <a:lnTo>
                    <a:pt x="2297" y="2228"/>
                  </a:lnTo>
                  <a:lnTo>
                    <a:pt x="2292" y="2228"/>
                  </a:lnTo>
                  <a:lnTo>
                    <a:pt x="2286" y="2227"/>
                  </a:lnTo>
                  <a:lnTo>
                    <a:pt x="2282" y="2226"/>
                  </a:lnTo>
                  <a:lnTo>
                    <a:pt x="2277" y="2223"/>
                  </a:lnTo>
                  <a:lnTo>
                    <a:pt x="2269" y="2217"/>
                  </a:lnTo>
                  <a:lnTo>
                    <a:pt x="2261" y="2211"/>
                  </a:lnTo>
                  <a:lnTo>
                    <a:pt x="2253" y="2203"/>
                  </a:lnTo>
                  <a:lnTo>
                    <a:pt x="2246" y="2198"/>
                  </a:lnTo>
                  <a:lnTo>
                    <a:pt x="2241" y="2196"/>
                  </a:lnTo>
                  <a:lnTo>
                    <a:pt x="2236" y="2193"/>
                  </a:lnTo>
                  <a:lnTo>
                    <a:pt x="2231" y="2192"/>
                  </a:lnTo>
                  <a:lnTo>
                    <a:pt x="2226" y="2192"/>
                  </a:lnTo>
                  <a:lnTo>
                    <a:pt x="2195" y="2192"/>
                  </a:lnTo>
                  <a:lnTo>
                    <a:pt x="2188" y="2192"/>
                  </a:lnTo>
                  <a:lnTo>
                    <a:pt x="2182" y="2193"/>
                  </a:lnTo>
                  <a:lnTo>
                    <a:pt x="2175" y="2194"/>
                  </a:lnTo>
                  <a:lnTo>
                    <a:pt x="2169" y="2197"/>
                  </a:lnTo>
                  <a:lnTo>
                    <a:pt x="2159" y="2202"/>
                  </a:lnTo>
                  <a:lnTo>
                    <a:pt x="2148" y="2208"/>
                  </a:lnTo>
                  <a:lnTo>
                    <a:pt x="2138" y="2214"/>
                  </a:lnTo>
                  <a:lnTo>
                    <a:pt x="2126" y="2219"/>
                  </a:lnTo>
                  <a:lnTo>
                    <a:pt x="2120" y="2222"/>
                  </a:lnTo>
                  <a:lnTo>
                    <a:pt x="2114" y="2223"/>
                  </a:lnTo>
                  <a:lnTo>
                    <a:pt x="2108" y="2224"/>
                  </a:lnTo>
                  <a:lnTo>
                    <a:pt x="2100" y="2224"/>
                  </a:lnTo>
                  <a:lnTo>
                    <a:pt x="2091" y="2224"/>
                  </a:lnTo>
                  <a:lnTo>
                    <a:pt x="2084" y="2223"/>
                  </a:lnTo>
                  <a:lnTo>
                    <a:pt x="2076" y="2221"/>
                  </a:lnTo>
                  <a:lnTo>
                    <a:pt x="2069" y="2218"/>
                  </a:lnTo>
                  <a:lnTo>
                    <a:pt x="2056" y="2212"/>
                  </a:lnTo>
                  <a:lnTo>
                    <a:pt x="2045" y="2202"/>
                  </a:lnTo>
                  <a:lnTo>
                    <a:pt x="2023" y="2179"/>
                  </a:lnTo>
                  <a:lnTo>
                    <a:pt x="2000" y="2153"/>
                  </a:lnTo>
                  <a:lnTo>
                    <a:pt x="1988" y="2139"/>
                  </a:lnTo>
                  <a:lnTo>
                    <a:pt x="1978" y="2127"/>
                  </a:lnTo>
                  <a:lnTo>
                    <a:pt x="1973" y="2120"/>
                  </a:lnTo>
                  <a:lnTo>
                    <a:pt x="1968" y="2114"/>
                  </a:lnTo>
                  <a:lnTo>
                    <a:pt x="1962" y="2109"/>
                  </a:lnTo>
                  <a:lnTo>
                    <a:pt x="1954" y="2103"/>
                  </a:lnTo>
                  <a:lnTo>
                    <a:pt x="1948" y="2100"/>
                  </a:lnTo>
                  <a:lnTo>
                    <a:pt x="1942" y="2098"/>
                  </a:lnTo>
                  <a:lnTo>
                    <a:pt x="1936" y="2096"/>
                  </a:lnTo>
                  <a:lnTo>
                    <a:pt x="1929" y="2095"/>
                  </a:lnTo>
                  <a:lnTo>
                    <a:pt x="1916" y="2095"/>
                  </a:lnTo>
                  <a:lnTo>
                    <a:pt x="1902" y="2095"/>
                  </a:lnTo>
                  <a:lnTo>
                    <a:pt x="1864" y="2095"/>
                  </a:lnTo>
                  <a:lnTo>
                    <a:pt x="1854" y="2094"/>
                  </a:lnTo>
                  <a:lnTo>
                    <a:pt x="1847" y="2091"/>
                  </a:lnTo>
                  <a:lnTo>
                    <a:pt x="1839" y="2088"/>
                  </a:lnTo>
                  <a:lnTo>
                    <a:pt x="1830" y="2084"/>
                  </a:lnTo>
                  <a:lnTo>
                    <a:pt x="1819" y="2078"/>
                  </a:lnTo>
                  <a:lnTo>
                    <a:pt x="1810" y="2073"/>
                  </a:lnTo>
                  <a:lnTo>
                    <a:pt x="1801" y="2066"/>
                  </a:lnTo>
                  <a:lnTo>
                    <a:pt x="1794" y="2059"/>
                  </a:lnTo>
                  <a:lnTo>
                    <a:pt x="1779" y="2044"/>
                  </a:lnTo>
                  <a:lnTo>
                    <a:pt x="1762" y="2025"/>
                  </a:lnTo>
                  <a:lnTo>
                    <a:pt x="1752" y="2014"/>
                  </a:lnTo>
                  <a:lnTo>
                    <a:pt x="1744" y="2005"/>
                  </a:lnTo>
                  <a:lnTo>
                    <a:pt x="1734" y="1996"/>
                  </a:lnTo>
                  <a:lnTo>
                    <a:pt x="1724" y="1989"/>
                  </a:lnTo>
                  <a:lnTo>
                    <a:pt x="1703" y="1974"/>
                  </a:lnTo>
                  <a:lnTo>
                    <a:pt x="1681" y="1956"/>
                  </a:lnTo>
                  <a:lnTo>
                    <a:pt x="1671" y="1950"/>
                  </a:lnTo>
                  <a:lnTo>
                    <a:pt x="1661" y="1945"/>
                  </a:lnTo>
                  <a:lnTo>
                    <a:pt x="1657" y="1941"/>
                  </a:lnTo>
                  <a:lnTo>
                    <a:pt x="1653" y="1937"/>
                  </a:lnTo>
                  <a:lnTo>
                    <a:pt x="1651" y="1933"/>
                  </a:lnTo>
                  <a:lnTo>
                    <a:pt x="1648" y="1927"/>
                  </a:lnTo>
                  <a:lnTo>
                    <a:pt x="1644" y="1913"/>
                  </a:lnTo>
                  <a:lnTo>
                    <a:pt x="1642" y="1899"/>
                  </a:lnTo>
                  <a:lnTo>
                    <a:pt x="1641" y="1894"/>
                  </a:lnTo>
                  <a:lnTo>
                    <a:pt x="1638" y="1888"/>
                  </a:lnTo>
                  <a:lnTo>
                    <a:pt x="1633" y="1884"/>
                  </a:lnTo>
                  <a:lnTo>
                    <a:pt x="1628" y="1881"/>
                  </a:lnTo>
                  <a:lnTo>
                    <a:pt x="1618" y="1878"/>
                  </a:lnTo>
                  <a:lnTo>
                    <a:pt x="1608" y="1876"/>
                  </a:lnTo>
                  <a:lnTo>
                    <a:pt x="1604" y="1873"/>
                  </a:lnTo>
                  <a:lnTo>
                    <a:pt x="1601" y="1871"/>
                  </a:lnTo>
                  <a:lnTo>
                    <a:pt x="1597" y="1867"/>
                  </a:lnTo>
                  <a:lnTo>
                    <a:pt x="1594" y="1863"/>
                  </a:lnTo>
                  <a:lnTo>
                    <a:pt x="1589" y="1848"/>
                  </a:lnTo>
                  <a:lnTo>
                    <a:pt x="1584" y="1834"/>
                  </a:lnTo>
                  <a:lnTo>
                    <a:pt x="1580" y="1829"/>
                  </a:lnTo>
                  <a:lnTo>
                    <a:pt x="1577" y="1824"/>
                  </a:lnTo>
                  <a:lnTo>
                    <a:pt x="1570" y="1822"/>
                  </a:lnTo>
                  <a:lnTo>
                    <a:pt x="1564" y="1820"/>
                  </a:lnTo>
                  <a:lnTo>
                    <a:pt x="1554" y="1822"/>
                  </a:lnTo>
                  <a:lnTo>
                    <a:pt x="1545" y="1823"/>
                  </a:lnTo>
                  <a:lnTo>
                    <a:pt x="1519" y="1823"/>
                  </a:lnTo>
                  <a:lnTo>
                    <a:pt x="1486" y="1829"/>
                  </a:lnTo>
                  <a:lnTo>
                    <a:pt x="1476" y="1829"/>
                  </a:lnTo>
                  <a:lnTo>
                    <a:pt x="1466" y="1829"/>
                  </a:lnTo>
                  <a:lnTo>
                    <a:pt x="1463" y="1829"/>
                  </a:lnTo>
                  <a:lnTo>
                    <a:pt x="1457" y="1828"/>
                  </a:lnTo>
                  <a:lnTo>
                    <a:pt x="1452" y="1827"/>
                  </a:lnTo>
                  <a:lnTo>
                    <a:pt x="1449" y="1824"/>
                  </a:lnTo>
                  <a:lnTo>
                    <a:pt x="1432" y="1809"/>
                  </a:lnTo>
                  <a:lnTo>
                    <a:pt x="1417" y="1793"/>
                  </a:lnTo>
                  <a:lnTo>
                    <a:pt x="1400" y="1778"/>
                  </a:lnTo>
                  <a:lnTo>
                    <a:pt x="1382" y="1764"/>
                  </a:lnTo>
                  <a:lnTo>
                    <a:pt x="1363" y="1746"/>
                  </a:lnTo>
                  <a:lnTo>
                    <a:pt x="1348" y="1731"/>
                  </a:lnTo>
                  <a:lnTo>
                    <a:pt x="1332" y="1716"/>
                  </a:lnTo>
                  <a:lnTo>
                    <a:pt x="1314" y="1699"/>
                  </a:lnTo>
                  <a:lnTo>
                    <a:pt x="1306" y="1689"/>
                  </a:lnTo>
                  <a:lnTo>
                    <a:pt x="1299" y="1677"/>
                  </a:lnTo>
                  <a:lnTo>
                    <a:pt x="1296" y="1674"/>
                  </a:lnTo>
                  <a:lnTo>
                    <a:pt x="1292" y="1670"/>
                  </a:lnTo>
                  <a:lnTo>
                    <a:pt x="1286" y="1667"/>
                  </a:lnTo>
                  <a:lnTo>
                    <a:pt x="1281" y="1666"/>
                  </a:lnTo>
                  <a:lnTo>
                    <a:pt x="1234" y="1666"/>
                  </a:lnTo>
                  <a:lnTo>
                    <a:pt x="1229" y="1666"/>
                  </a:lnTo>
                  <a:lnTo>
                    <a:pt x="1225" y="1664"/>
                  </a:lnTo>
                  <a:lnTo>
                    <a:pt x="1222" y="1661"/>
                  </a:lnTo>
                  <a:lnTo>
                    <a:pt x="1218" y="1659"/>
                  </a:lnTo>
                  <a:lnTo>
                    <a:pt x="1215" y="1654"/>
                  </a:lnTo>
                  <a:lnTo>
                    <a:pt x="1213" y="1650"/>
                  </a:lnTo>
                  <a:lnTo>
                    <a:pt x="1212" y="1645"/>
                  </a:lnTo>
                  <a:lnTo>
                    <a:pt x="1210" y="1640"/>
                  </a:lnTo>
                  <a:lnTo>
                    <a:pt x="1205" y="1626"/>
                  </a:lnTo>
                  <a:lnTo>
                    <a:pt x="1203" y="1613"/>
                  </a:lnTo>
                  <a:lnTo>
                    <a:pt x="1200" y="1608"/>
                  </a:lnTo>
                  <a:lnTo>
                    <a:pt x="1198" y="1603"/>
                  </a:lnTo>
                  <a:lnTo>
                    <a:pt x="1195" y="1597"/>
                  </a:lnTo>
                  <a:lnTo>
                    <a:pt x="1190" y="1592"/>
                  </a:lnTo>
                  <a:lnTo>
                    <a:pt x="1176" y="1582"/>
                  </a:lnTo>
                  <a:lnTo>
                    <a:pt x="1164" y="1572"/>
                  </a:lnTo>
                  <a:lnTo>
                    <a:pt x="1158" y="1561"/>
                  </a:lnTo>
                  <a:lnTo>
                    <a:pt x="1153" y="1549"/>
                  </a:lnTo>
                  <a:lnTo>
                    <a:pt x="1149" y="1538"/>
                  </a:lnTo>
                  <a:lnTo>
                    <a:pt x="1146" y="1527"/>
                  </a:lnTo>
                  <a:lnTo>
                    <a:pt x="1142" y="1517"/>
                  </a:lnTo>
                  <a:lnTo>
                    <a:pt x="1137" y="1507"/>
                  </a:lnTo>
                  <a:lnTo>
                    <a:pt x="1135" y="1502"/>
                  </a:lnTo>
                  <a:lnTo>
                    <a:pt x="1131" y="1497"/>
                  </a:lnTo>
                  <a:lnTo>
                    <a:pt x="1126" y="1493"/>
                  </a:lnTo>
                  <a:lnTo>
                    <a:pt x="1121" y="1489"/>
                  </a:lnTo>
                  <a:lnTo>
                    <a:pt x="1110" y="1482"/>
                  </a:lnTo>
                  <a:lnTo>
                    <a:pt x="1100" y="1478"/>
                  </a:lnTo>
                  <a:lnTo>
                    <a:pt x="1089" y="1473"/>
                  </a:lnTo>
                  <a:lnTo>
                    <a:pt x="1078" y="1465"/>
                  </a:lnTo>
                  <a:lnTo>
                    <a:pt x="1068" y="1454"/>
                  </a:lnTo>
                  <a:lnTo>
                    <a:pt x="1061" y="1444"/>
                  </a:lnTo>
                  <a:lnTo>
                    <a:pt x="1053" y="1434"/>
                  </a:lnTo>
                  <a:lnTo>
                    <a:pt x="1043" y="1424"/>
                  </a:lnTo>
                  <a:lnTo>
                    <a:pt x="1036" y="1418"/>
                  </a:lnTo>
                  <a:lnTo>
                    <a:pt x="1027" y="1411"/>
                  </a:lnTo>
                  <a:lnTo>
                    <a:pt x="1019" y="1406"/>
                  </a:lnTo>
                  <a:lnTo>
                    <a:pt x="1011" y="1404"/>
                  </a:lnTo>
                  <a:lnTo>
                    <a:pt x="1002" y="1400"/>
                  </a:lnTo>
                  <a:lnTo>
                    <a:pt x="992" y="1399"/>
                  </a:lnTo>
                  <a:lnTo>
                    <a:pt x="983" y="1398"/>
                  </a:lnTo>
                  <a:lnTo>
                    <a:pt x="972" y="1398"/>
                  </a:lnTo>
                  <a:lnTo>
                    <a:pt x="947" y="1398"/>
                  </a:lnTo>
                  <a:lnTo>
                    <a:pt x="929" y="1396"/>
                  </a:lnTo>
                  <a:lnTo>
                    <a:pt x="915" y="1393"/>
                  </a:lnTo>
                  <a:lnTo>
                    <a:pt x="902" y="1390"/>
                  </a:lnTo>
                  <a:lnTo>
                    <a:pt x="885" y="1388"/>
                  </a:lnTo>
                  <a:lnTo>
                    <a:pt x="866" y="1390"/>
                  </a:lnTo>
                  <a:lnTo>
                    <a:pt x="848" y="1393"/>
                  </a:lnTo>
                  <a:lnTo>
                    <a:pt x="840" y="1393"/>
                  </a:lnTo>
                  <a:lnTo>
                    <a:pt x="834" y="1393"/>
                  </a:lnTo>
                  <a:lnTo>
                    <a:pt x="827" y="1391"/>
                  </a:lnTo>
                  <a:lnTo>
                    <a:pt x="820" y="1388"/>
                  </a:lnTo>
                  <a:lnTo>
                    <a:pt x="812" y="1376"/>
                  </a:lnTo>
                  <a:lnTo>
                    <a:pt x="806" y="1361"/>
                  </a:lnTo>
                  <a:lnTo>
                    <a:pt x="799" y="1356"/>
                  </a:lnTo>
                  <a:lnTo>
                    <a:pt x="790" y="1354"/>
                  </a:lnTo>
                  <a:lnTo>
                    <a:pt x="781" y="1351"/>
                  </a:lnTo>
                  <a:lnTo>
                    <a:pt x="772" y="1349"/>
                  </a:lnTo>
                  <a:lnTo>
                    <a:pt x="770" y="1347"/>
                  </a:lnTo>
                  <a:lnTo>
                    <a:pt x="767" y="1345"/>
                  </a:lnTo>
                  <a:lnTo>
                    <a:pt x="765" y="1342"/>
                  </a:lnTo>
                  <a:lnTo>
                    <a:pt x="763" y="1339"/>
                  </a:lnTo>
                  <a:lnTo>
                    <a:pt x="762" y="1332"/>
                  </a:lnTo>
                  <a:lnTo>
                    <a:pt x="762" y="1325"/>
                  </a:lnTo>
                  <a:lnTo>
                    <a:pt x="762" y="1293"/>
                  </a:lnTo>
                  <a:lnTo>
                    <a:pt x="761" y="1286"/>
                  </a:lnTo>
                  <a:lnTo>
                    <a:pt x="758" y="1280"/>
                  </a:lnTo>
                  <a:lnTo>
                    <a:pt x="756" y="1273"/>
                  </a:lnTo>
                  <a:lnTo>
                    <a:pt x="751" y="1267"/>
                  </a:lnTo>
                  <a:lnTo>
                    <a:pt x="738" y="1258"/>
                  </a:lnTo>
                  <a:lnTo>
                    <a:pt x="725" y="1250"/>
                  </a:lnTo>
                  <a:lnTo>
                    <a:pt x="720" y="1245"/>
                  </a:lnTo>
                  <a:lnTo>
                    <a:pt x="715" y="1238"/>
                  </a:lnTo>
                  <a:lnTo>
                    <a:pt x="712" y="1231"/>
                  </a:lnTo>
                  <a:lnTo>
                    <a:pt x="710" y="1223"/>
                  </a:lnTo>
                  <a:lnTo>
                    <a:pt x="707" y="1217"/>
                  </a:lnTo>
                  <a:lnTo>
                    <a:pt x="703" y="1211"/>
                  </a:lnTo>
                  <a:lnTo>
                    <a:pt x="701" y="1209"/>
                  </a:lnTo>
                  <a:lnTo>
                    <a:pt x="698" y="1207"/>
                  </a:lnTo>
                  <a:lnTo>
                    <a:pt x="696" y="1206"/>
                  </a:lnTo>
                  <a:lnTo>
                    <a:pt x="692" y="1206"/>
                  </a:lnTo>
                  <a:lnTo>
                    <a:pt x="683" y="1206"/>
                  </a:lnTo>
                  <a:lnTo>
                    <a:pt x="676" y="1208"/>
                  </a:lnTo>
                  <a:lnTo>
                    <a:pt x="669" y="1209"/>
                  </a:lnTo>
                  <a:lnTo>
                    <a:pt x="663" y="1212"/>
                  </a:lnTo>
                  <a:lnTo>
                    <a:pt x="649" y="1217"/>
                  </a:lnTo>
                  <a:lnTo>
                    <a:pt x="634" y="1222"/>
                  </a:lnTo>
                  <a:lnTo>
                    <a:pt x="609" y="1222"/>
                  </a:lnTo>
                  <a:lnTo>
                    <a:pt x="588" y="1223"/>
                  </a:lnTo>
                  <a:lnTo>
                    <a:pt x="566" y="1224"/>
                  </a:lnTo>
                  <a:lnTo>
                    <a:pt x="543" y="1224"/>
                  </a:lnTo>
                  <a:lnTo>
                    <a:pt x="530" y="1223"/>
                  </a:lnTo>
                  <a:lnTo>
                    <a:pt x="520" y="1221"/>
                  </a:lnTo>
                  <a:lnTo>
                    <a:pt x="510" y="1217"/>
                  </a:lnTo>
                  <a:lnTo>
                    <a:pt x="501" y="1213"/>
                  </a:lnTo>
                  <a:lnTo>
                    <a:pt x="491" y="1209"/>
                  </a:lnTo>
                  <a:lnTo>
                    <a:pt x="481" y="1206"/>
                  </a:lnTo>
                  <a:lnTo>
                    <a:pt x="471" y="1203"/>
                  </a:lnTo>
                  <a:lnTo>
                    <a:pt x="460" y="1202"/>
                  </a:lnTo>
                  <a:lnTo>
                    <a:pt x="450" y="1203"/>
                  </a:lnTo>
                  <a:lnTo>
                    <a:pt x="441" y="1206"/>
                  </a:lnTo>
                  <a:lnTo>
                    <a:pt x="433" y="1209"/>
                  </a:lnTo>
                  <a:lnTo>
                    <a:pt x="427" y="1214"/>
                  </a:lnTo>
                  <a:lnTo>
                    <a:pt x="420" y="1219"/>
                  </a:lnTo>
                  <a:lnTo>
                    <a:pt x="412" y="1223"/>
                  </a:lnTo>
                  <a:lnTo>
                    <a:pt x="403" y="1226"/>
                  </a:lnTo>
                  <a:lnTo>
                    <a:pt x="395" y="1227"/>
                  </a:lnTo>
                  <a:lnTo>
                    <a:pt x="361" y="1227"/>
                  </a:lnTo>
                  <a:lnTo>
                    <a:pt x="351" y="1228"/>
                  </a:lnTo>
                  <a:lnTo>
                    <a:pt x="342" y="1232"/>
                  </a:lnTo>
                  <a:lnTo>
                    <a:pt x="333" y="1236"/>
                  </a:lnTo>
                  <a:lnTo>
                    <a:pt x="323" y="1237"/>
                  </a:lnTo>
                  <a:lnTo>
                    <a:pt x="313" y="1237"/>
                  </a:lnTo>
                  <a:lnTo>
                    <a:pt x="304" y="1234"/>
                  </a:lnTo>
                  <a:lnTo>
                    <a:pt x="297" y="1231"/>
                  </a:lnTo>
                  <a:lnTo>
                    <a:pt x="289" y="1226"/>
                  </a:lnTo>
                  <a:lnTo>
                    <a:pt x="275" y="1214"/>
                  </a:lnTo>
                  <a:lnTo>
                    <a:pt x="263" y="1201"/>
                  </a:lnTo>
                  <a:lnTo>
                    <a:pt x="253" y="1191"/>
                  </a:lnTo>
                  <a:lnTo>
                    <a:pt x="245" y="1182"/>
                  </a:lnTo>
                  <a:lnTo>
                    <a:pt x="238" y="1172"/>
                  </a:lnTo>
                  <a:lnTo>
                    <a:pt x="231" y="1159"/>
                  </a:lnTo>
                  <a:lnTo>
                    <a:pt x="224" y="1140"/>
                  </a:lnTo>
                  <a:lnTo>
                    <a:pt x="219" y="1123"/>
                  </a:lnTo>
                  <a:lnTo>
                    <a:pt x="214" y="1105"/>
                  </a:lnTo>
                  <a:lnTo>
                    <a:pt x="206" y="1085"/>
                  </a:lnTo>
                  <a:lnTo>
                    <a:pt x="202" y="1070"/>
                  </a:lnTo>
                  <a:lnTo>
                    <a:pt x="197" y="1056"/>
                  </a:lnTo>
                  <a:lnTo>
                    <a:pt x="194" y="1050"/>
                  </a:lnTo>
                  <a:lnTo>
                    <a:pt x="190" y="1046"/>
                  </a:lnTo>
                  <a:lnTo>
                    <a:pt x="184" y="1042"/>
                  </a:lnTo>
                  <a:lnTo>
                    <a:pt x="177" y="1041"/>
                  </a:lnTo>
                  <a:lnTo>
                    <a:pt x="116" y="1041"/>
                  </a:lnTo>
                  <a:lnTo>
                    <a:pt x="110" y="1041"/>
                  </a:lnTo>
                  <a:lnTo>
                    <a:pt x="103" y="1040"/>
                  </a:lnTo>
                  <a:lnTo>
                    <a:pt x="97" y="1039"/>
                  </a:lnTo>
                  <a:lnTo>
                    <a:pt x="92" y="1036"/>
                  </a:lnTo>
                  <a:lnTo>
                    <a:pt x="83" y="1029"/>
                  </a:lnTo>
                  <a:lnTo>
                    <a:pt x="76" y="1020"/>
                  </a:lnTo>
                  <a:lnTo>
                    <a:pt x="68" y="1010"/>
                  </a:lnTo>
                  <a:lnTo>
                    <a:pt x="63" y="997"/>
                  </a:lnTo>
                  <a:lnTo>
                    <a:pt x="58" y="985"/>
                  </a:lnTo>
                  <a:lnTo>
                    <a:pt x="53" y="972"/>
                  </a:lnTo>
                  <a:lnTo>
                    <a:pt x="44" y="951"/>
                  </a:lnTo>
                  <a:lnTo>
                    <a:pt x="38" y="931"/>
                  </a:lnTo>
                  <a:lnTo>
                    <a:pt x="33" y="911"/>
                  </a:lnTo>
                  <a:lnTo>
                    <a:pt x="29" y="888"/>
                  </a:lnTo>
                  <a:lnTo>
                    <a:pt x="24" y="874"/>
                  </a:lnTo>
                  <a:lnTo>
                    <a:pt x="19" y="859"/>
                  </a:lnTo>
                  <a:lnTo>
                    <a:pt x="12" y="833"/>
                  </a:lnTo>
                  <a:lnTo>
                    <a:pt x="7" y="809"/>
                  </a:lnTo>
                  <a:lnTo>
                    <a:pt x="4" y="798"/>
                  </a:lnTo>
                  <a:lnTo>
                    <a:pt x="2" y="787"/>
                  </a:lnTo>
                  <a:lnTo>
                    <a:pt x="0" y="773"/>
                  </a:lnTo>
                  <a:lnTo>
                    <a:pt x="0" y="759"/>
                  </a:lnTo>
                  <a:lnTo>
                    <a:pt x="2" y="751"/>
                  </a:lnTo>
                  <a:lnTo>
                    <a:pt x="3" y="745"/>
                  </a:lnTo>
                  <a:lnTo>
                    <a:pt x="5" y="739"/>
                  </a:lnTo>
                  <a:lnTo>
                    <a:pt x="9" y="733"/>
                  </a:lnTo>
                  <a:lnTo>
                    <a:pt x="17" y="721"/>
                  </a:lnTo>
                  <a:lnTo>
                    <a:pt x="23" y="707"/>
                  </a:lnTo>
                  <a:lnTo>
                    <a:pt x="26" y="694"/>
                  </a:lnTo>
                  <a:lnTo>
                    <a:pt x="26" y="680"/>
                  </a:lnTo>
                  <a:lnTo>
                    <a:pt x="26" y="674"/>
                  </a:lnTo>
                  <a:lnTo>
                    <a:pt x="27" y="667"/>
                  </a:lnTo>
                  <a:lnTo>
                    <a:pt x="28" y="660"/>
                  </a:lnTo>
                  <a:lnTo>
                    <a:pt x="31" y="654"/>
                  </a:lnTo>
                  <a:lnTo>
                    <a:pt x="33" y="646"/>
                  </a:lnTo>
                  <a:lnTo>
                    <a:pt x="36" y="640"/>
                  </a:lnTo>
                  <a:lnTo>
                    <a:pt x="46" y="638"/>
                  </a:lnTo>
                  <a:lnTo>
                    <a:pt x="53" y="636"/>
                  </a:lnTo>
                  <a:lnTo>
                    <a:pt x="56" y="631"/>
                  </a:lnTo>
                  <a:lnTo>
                    <a:pt x="58" y="627"/>
                  </a:lnTo>
                  <a:lnTo>
                    <a:pt x="59" y="622"/>
                  </a:lnTo>
                  <a:lnTo>
                    <a:pt x="59" y="617"/>
                  </a:lnTo>
                  <a:lnTo>
                    <a:pt x="61" y="607"/>
                  </a:lnTo>
                  <a:lnTo>
                    <a:pt x="59" y="597"/>
                  </a:lnTo>
                  <a:lnTo>
                    <a:pt x="59" y="562"/>
                  </a:lnTo>
                  <a:lnTo>
                    <a:pt x="59" y="554"/>
                  </a:lnTo>
                  <a:lnTo>
                    <a:pt x="58" y="547"/>
                  </a:lnTo>
                  <a:lnTo>
                    <a:pt x="56" y="541"/>
                  </a:lnTo>
                  <a:lnTo>
                    <a:pt x="53" y="536"/>
                  </a:lnTo>
                  <a:lnTo>
                    <a:pt x="47" y="523"/>
                  </a:lnTo>
                  <a:lnTo>
                    <a:pt x="39" y="510"/>
                  </a:lnTo>
                  <a:lnTo>
                    <a:pt x="34" y="504"/>
                  </a:lnTo>
                  <a:lnTo>
                    <a:pt x="31" y="499"/>
                  </a:lnTo>
                  <a:lnTo>
                    <a:pt x="32" y="495"/>
                  </a:lnTo>
                  <a:lnTo>
                    <a:pt x="32" y="492"/>
                  </a:lnTo>
                  <a:lnTo>
                    <a:pt x="34" y="489"/>
                  </a:lnTo>
                  <a:lnTo>
                    <a:pt x="36" y="487"/>
                  </a:lnTo>
                  <a:lnTo>
                    <a:pt x="41" y="483"/>
                  </a:lnTo>
                  <a:lnTo>
                    <a:pt x="46" y="478"/>
                  </a:lnTo>
                  <a:lnTo>
                    <a:pt x="57" y="464"/>
                  </a:lnTo>
                  <a:lnTo>
                    <a:pt x="66" y="452"/>
                  </a:lnTo>
                  <a:lnTo>
                    <a:pt x="76" y="439"/>
                  </a:lnTo>
                  <a:lnTo>
                    <a:pt x="88" y="426"/>
                  </a:lnTo>
                  <a:lnTo>
                    <a:pt x="101" y="414"/>
                  </a:lnTo>
                  <a:lnTo>
                    <a:pt x="113" y="403"/>
                  </a:lnTo>
                  <a:lnTo>
                    <a:pt x="118" y="396"/>
                  </a:lnTo>
                  <a:lnTo>
                    <a:pt x="122" y="390"/>
                  </a:lnTo>
                  <a:lnTo>
                    <a:pt x="125" y="382"/>
                  </a:lnTo>
                  <a:lnTo>
                    <a:pt x="126" y="374"/>
                  </a:lnTo>
                  <a:lnTo>
                    <a:pt x="121" y="365"/>
                  </a:lnTo>
                  <a:lnTo>
                    <a:pt x="116" y="356"/>
                  </a:lnTo>
                  <a:lnTo>
                    <a:pt x="117" y="349"/>
                  </a:lnTo>
                  <a:lnTo>
                    <a:pt x="120" y="342"/>
                  </a:lnTo>
                  <a:lnTo>
                    <a:pt x="122" y="340"/>
                  </a:lnTo>
                  <a:lnTo>
                    <a:pt x="126" y="337"/>
                  </a:lnTo>
                  <a:lnTo>
                    <a:pt x="128" y="336"/>
                  </a:lnTo>
                  <a:lnTo>
                    <a:pt x="132" y="336"/>
                  </a:lnTo>
                  <a:lnTo>
                    <a:pt x="140" y="339"/>
                  </a:lnTo>
                  <a:lnTo>
                    <a:pt x="147" y="341"/>
                  </a:lnTo>
                  <a:lnTo>
                    <a:pt x="152" y="341"/>
                  </a:lnTo>
                  <a:lnTo>
                    <a:pt x="156" y="339"/>
                  </a:lnTo>
                  <a:lnTo>
                    <a:pt x="159" y="337"/>
                  </a:lnTo>
                  <a:lnTo>
                    <a:pt x="162" y="334"/>
                  </a:lnTo>
                  <a:lnTo>
                    <a:pt x="167" y="326"/>
                  </a:lnTo>
                  <a:lnTo>
                    <a:pt x="174" y="318"/>
                  </a:lnTo>
                  <a:lnTo>
                    <a:pt x="184" y="310"/>
                  </a:lnTo>
                  <a:lnTo>
                    <a:pt x="192" y="302"/>
                  </a:lnTo>
                  <a:lnTo>
                    <a:pt x="201" y="293"/>
                  </a:lnTo>
                  <a:lnTo>
                    <a:pt x="208" y="282"/>
                  </a:lnTo>
                  <a:lnTo>
                    <a:pt x="211" y="273"/>
                  </a:lnTo>
                  <a:lnTo>
                    <a:pt x="215" y="265"/>
                  </a:lnTo>
                  <a:lnTo>
                    <a:pt x="216" y="261"/>
                  </a:lnTo>
                  <a:lnTo>
                    <a:pt x="219" y="257"/>
                  </a:lnTo>
                  <a:lnTo>
                    <a:pt x="221" y="253"/>
                  </a:lnTo>
                  <a:lnTo>
                    <a:pt x="225" y="251"/>
                  </a:lnTo>
                  <a:lnTo>
                    <a:pt x="267" y="251"/>
                  </a:lnTo>
                  <a:lnTo>
                    <a:pt x="273" y="249"/>
                  </a:lnTo>
                  <a:lnTo>
                    <a:pt x="279" y="248"/>
                  </a:lnTo>
                  <a:lnTo>
                    <a:pt x="285" y="246"/>
                  </a:lnTo>
                  <a:lnTo>
                    <a:pt x="290" y="242"/>
                  </a:lnTo>
                  <a:lnTo>
                    <a:pt x="300" y="234"/>
                  </a:lnTo>
                  <a:lnTo>
                    <a:pt x="313" y="224"/>
                  </a:lnTo>
                  <a:lnTo>
                    <a:pt x="327" y="214"/>
                  </a:lnTo>
                  <a:lnTo>
                    <a:pt x="338" y="206"/>
                  </a:lnTo>
                  <a:lnTo>
                    <a:pt x="349" y="196"/>
                  </a:lnTo>
                  <a:lnTo>
                    <a:pt x="363" y="184"/>
                  </a:lnTo>
                  <a:lnTo>
                    <a:pt x="376" y="173"/>
                  </a:lnTo>
                  <a:lnTo>
                    <a:pt x="388" y="165"/>
                  </a:lnTo>
                  <a:lnTo>
                    <a:pt x="400" y="155"/>
                  </a:lnTo>
                  <a:lnTo>
                    <a:pt x="412" y="144"/>
                  </a:lnTo>
                  <a:lnTo>
                    <a:pt x="417" y="135"/>
                  </a:lnTo>
                  <a:lnTo>
                    <a:pt x="422" y="125"/>
                  </a:lnTo>
                  <a:lnTo>
                    <a:pt x="428" y="119"/>
                  </a:lnTo>
                  <a:lnTo>
                    <a:pt x="433" y="111"/>
                  </a:lnTo>
                  <a:lnTo>
                    <a:pt x="437" y="104"/>
                  </a:lnTo>
                  <a:lnTo>
                    <a:pt x="438" y="94"/>
                  </a:lnTo>
                  <a:lnTo>
                    <a:pt x="437" y="86"/>
                  </a:lnTo>
                  <a:lnTo>
                    <a:pt x="436" y="79"/>
                  </a:lnTo>
                  <a:lnTo>
                    <a:pt x="433" y="73"/>
                  </a:lnTo>
                  <a:lnTo>
                    <a:pt x="430" y="66"/>
                  </a:lnTo>
                  <a:lnTo>
                    <a:pt x="427" y="60"/>
                  </a:lnTo>
                  <a:lnTo>
                    <a:pt x="425" y="54"/>
                  </a:lnTo>
                  <a:lnTo>
                    <a:pt x="423" y="46"/>
                  </a:lnTo>
                  <a:lnTo>
                    <a:pt x="422" y="39"/>
                  </a:lnTo>
                  <a:lnTo>
                    <a:pt x="423" y="35"/>
                  </a:lnTo>
                  <a:lnTo>
                    <a:pt x="426" y="32"/>
                  </a:lnTo>
                  <a:lnTo>
                    <a:pt x="428" y="31"/>
                  </a:lnTo>
                  <a:lnTo>
                    <a:pt x="433" y="31"/>
                  </a:lnTo>
                  <a:lnTo>
                    <a:pt x="443" y="35"/>
                  </a:lnTo>
                  <a:lnTo>
                    <a:pt x="452" y="41"/>
                  </a:lnTo>
                  <a:lnTo>
                    <a:pt x="460" y="44"/>
                  </a:lnTo>
                  <a:lnTo>
                    <a:pt x="467" y="46"/>
                  </a:lnTo>
                  <a:lnTo>
                    <a:pt x="474" y="49"/>
                  </a:lnTo>
                  <a:lnTo>
                    <a:pt x="479" y="52"/>
                  </a:lnTo>
                  <a:lnTo>
                    <a:pt x="485" y="56"/>
                  </a:lnTo>
                  <a:lnTo>
                    <a:pt x="489" y="61"/>
                  </a:lnTo>
                  <a:lnTo>
                    <a:pt x="494" y="66"/>
                  </a:lnTo>
                  <a:lnTo>
                    <a:pt x="497" y="73"/>
                  </a:lnTo>
                  <a:lnTo>
                    <a:pt x="502" y="88"/>
                  </a:lnTo>
                  <a:lnTo>
                    <a:pt x="506" y="101"/>
                  </a:lnTo>
                  <a:lnTo>
                    <a:pt x="519" y="122"/>
                  </a:lnTo>
                  <a:lnTo>
                    <a:pt x="531" y="138"/>
                  </a:lnTo>
                  <a:lnTo>
                    <a:pt x="536" y="147"/>
                  </a:lnTo>
                  <a:lnTo>
                    <a:pt x="541" y="155"/>
                  </a:lnTo>
                  <a:lnTo>
                    <a:pt x="544" y="164"/>
                  </a:lnTo>
                  <a:lnTo>
                    <a:pt x="545" y="175"/>
                  </a:lnTo>
                  <a:lnTo>
                    <a:pt x="541" y="191"/>
                  </a:lnTo>
                  <a:lnTo>
                    <a:pt x="539" y="204"/>
                  </a:lnTo>
                  <a:lnTo>
                    <a:pt x="539" y="213"/>
                  </a:lnTo>
                  <a:lnTo>
                    <a:pt x="541" y="223"/>
                  </a:lnTo>
                  <a:lnTo>
                    <a:pt x="545" y="231"/>
                  </a:lnTo>
                  <a:lnTo>
                    <a:pt x="550" y="238"/>
                  </a:lnTo>
                  <a:lnTo>
                    <a:pt x="556" y="244"/>
                  </a:lnTo>
                  <a:lnTo>
                    <a:pt x="563" y="251"/>
                  </a:lnTo>
                  <a:lnTo>
                    <a:pt x="570" y="257"/>
                  </a:lnTo>
                  <a:lnTo>
                    <a:pt x="578" y="263"/>
                  </a:lnTo>
                  <a:lnTo>
                    <a:pt x="584" y="270"/>
                  </a:lnTo>
                  <a:lnTo>
                    <a:pt x="588" y="276"/>
                  </a:lnTo>
                  <a:lnTo>
                    <a:pt x="592" y="285"/>
                  </a:lnTo>
                  <a:lnTo>
                    <a:pt x="594" y="292"/>
                  </a:lnTo>
                  <a:lnTo>
                    <a:pt x="597" y="300"/>
                  </a:lnTo>
                  <a:lnTo>
                    <a:pt x="600" y="305"/>
                  </a:lnTo>
                  <a:lnTo>
                    <a:pt x="603" y="307"/>
                  </a:lnTo>
                  <a:lnTo>
                    <a:pt x="605" y="310"/>
                  </a:lnTo>
                  <a:lnTo>
                    <a:pt x="609" y="311"/>
                  </a:lnTo>
                  <a:lnTo>
                    <a:pt x="613" y="311"/>
                  </a:lnTo>
                  <a:lnTo>
                    <a:pt x="624" y="308"/>
                  </a:lnTo>
                  <a:lnTo>
                    <a:pt x="637" y="307"/>
                  </a:lnTo>
                  <a:lnTo>
                    <a:pt x="643" y="308"/>
                  </a:lnTo>
                  <a:lnTo>
                    <a:pt x="648" y="311"/>
                  </a:lnTo>
                  <a:lnTo>
                    <a:pt x="652" y="315"/>
                  </a:lnTo>
                  <a:lnTo>
                    <a:pt x="657" y="320"/>
                  </a:lnTo>
                  <a:lnTo>
                    <a:pt x="661" y="324"/>
                  </a:lnTo>
                  <a:lnTo>
                    <a:pt x="664" y="329"/>
                  </a:lnTo>
                  <a:lnTo>
                    <a:pt x="669" y="331"/>
                  </a:lnTo>
                  <a:lnTo>
                    <a:pt x="676" y="332"/>
                  </a:lnTo>
                  <a:lnTo>
                    <a:pt x="681" y="331"/>
                  </a:lnTo>
                  <a:lnTo>
                    <a:pt x="683" y="329"/>
                  </a:lnTo>
                  <a:lnTo>
                    <a:pt x="687" y="325"/>
                  </a:lnTo>
                  <a:lnTo>
                    <a:pt x="689" y="321"/>
                  </a:lnTo>
                  <a:lnTo>
                    <a:pt x="696" y="315"/>
                  </a:lnTo>
                  <a:lnTo>
                    <a:pt x="703" y="310"/>
                  </a:lnTo>
                  <a:lnTo>
                    <a:pt x="712" y="305"/>
                  </a:lnTo>
                  <a:lnTo>
                    <a:pt x="721" y="302"/>
                  </a:lnTo>
                  <a:lnTo>
                    <a:pt x="736" y="297"/>
                  </a:lnTo>
                  <a:lnTo>
                    <a:pt x="751" y="296"/>
                  </a:lnTo>
                  <a:lnTo>
                    <a:pt x="765" y="296"/>
                  </a:lnTo>
                  <a:lnTo>
                    <a:pt x="781" y="296"/>
                  </a:lnTo>
                  <a:lnTo>
                    <a:pt x="792" y="297"/>
                  </a:lnTo>
                  <a:lnTo>
                    <a:pt x="801" y="298"/>
                  </a:lnTo>
                  <a:lnTo>
                    <a:pt x="811" y="300"/>
                  </a:lnTo>
                  <a:lnTo>
                    <a:pt x="821" y="301"/>
                  </a:lnTo>
                  <a:lnTo>
                    <a:pt x="827" y="300"/>
                  </a:lnTo>
                  <a:lnTo>
                    <a:pt x="833" y="296"/>
                  </a:lnTo>
                  <a:lnTo>
                    <a:pt x="838" y="292"/>
                  </a:lnTo>
                  <a:lnTo>
                    <a:pt x="841" y="286"/>
                  </a:lnTo>
                  <a:lnTo>
                    <a:pt x="845" y="281"/>
                  </a:lnTo>
                  <a:lnTo>
                    <a:pt x="849" y="277"/>
                  </a:lnTo>
                  <a:lnTo>
                    <a:pt x="854" y="273"/>
                  </a:lnTo>
                  <a:lnTo>
                    <a:pt x="860" y="272"/>
                  </a:lnTo>
                  <a:lnTo>
                    <a:pt x="904" y="272"/>
                  </a:lnTo>
                  <a:lnTo>
                    <a:pt x="910" y="272"/>
                  </a:lnTo>
                  <a:lnTo>
                    <a:pt x="917" y="271"/>
                  </a:lnTo>
                  <a:lnTo>
                    <a:pt x="923" y="268"/>
                  </a:lnTo>
                  <a:lnTo>
                    <a:pt x="928" y="266"/>
                  </a:lnTo>
                  <a:lnTo>
                    <a:pt x="932" y="262"/>
                  </a:lnTo>
                  <a:lnTo>
                    <a:pt x="935" y="257"/>
                  </a:lnTo>
                  <a:lnTo>
                    <a:pt x="937" y="252"/>
                  </a:lnTo>
                  <a:lnTo>
                    <a:pt x="938" y="246"/>
                  </a:lnTo>
                  <a:lnTo>
                    <a:pt x="937" y="234"/>
                  </a:lnTo>
                  <a:lnTo>
                    <a:pt x="933" y="226"/>
                  </a:lnTo>
                  <a:lnTo>
                    <a:pt x="928" y="217"/>
                  </a:lnTo>
                  <a:lnTo>
                    <a:pt x="922" y="209"/>
                  </a:lnTo>
                  <a:lnTo>
                    <a:pt x="917" y="201"/>
                  </a:lnTo>
                  <a:lnTo>
                    <a:pt x="912" y="192"/>
                  </a:lnTo>
                  <a:lnTo>
                    <a:pt x="908" y="183"/>
                  </a:lnTo>
                  <a:lnTo>
                    <a:pt x="907" y="172"/>
                  </a:lnTo>
                  <a:lnTo>
                    <a:pt x="907" y="165"/>
                  </a:lnTo>
                  <a:lnTo>
                    <a:pt x="908" y="160"/>
                  </a:lnTo>
                  <a:lnTo>
                    <a:pt x="909" y="154"/>
                  </a:lnTo>
                  <a:lnTo>
                    <a:pt x="912" y="149"/>
                  </a:lnTo>
                  <a:lnTo>
                    <a:pt x="918" y="140"/>
                  </a:lnTo>
                  <a:lnTo>
                    <a:pt x="925" y="133"/>
                  </a:lnTo>
                  <a:lnTo>
                    <a:pt x="934" y="125"/>
                  </a:lnTo>
                  <a:lnTo>
                    <a:pt x="943" y="118"/>
                  </a:lnTo>
                  <a:lnTo>
                    <a:pt x="952" y="108"/>
                  </a:lnTo>
                  <a:lnTo>
                    <a:pt x="961" y="98"/>
                  </a:lnTo>
                  <a:lnTo>
                    <a:pt x="966" y="89"/>
                  </a:lnTo>
                  <a:lnTo>
                    <a:pt x="971" y="79"/>
                  </a:lnTo>
                  <a:lnTo>
                    <a:pt x="973" y="70"/>
                  </a:lnTo>
                  <a:lnTo>
                    <a:pt x="976" y="61"/>
                  </a:lnTo>
                  <a:lnTo>
                    <a:pt x="978" y="52"/>
                  </a:lnTo>
                  <a:lnTo>
                    <a:pt x="981" y="42"/>
                  </a:lnTo>
                  <a:lnTo>
                    <a:pt x="984" y="32"/>
                  </a:lnTo>
                  <a:lnTo>
                    <a:pt x="989" y="22"/>
                  </a:lnTo>
                  <a:lnTo>
                    <a:pt x="993" y="22"/>
                  </a:lnTo>
                  <a:lnTo>
                    <a:pt x="999" y="25"/>
                  </a:lnTo>
                  <a:lnTo>
                    <a:pt x="1003" y="29"/>
                  </a:lnTo>
                  <a:lnTo>
                    <a:pt x="1007" y="34"/>
                  </a:lnTo>
                  <a:lnTo>
                    <a:pt x="1011" y="40"/>
                  </a:lnTo>
                  <a:lnTo>
                    <a:pt x="1019" y="54"/>
                  </a:lnTo>
                  <a:lnTo>
                    <a:pt x="1027" y="65"/>
                  </a:lnTo>
                  <a:lnTo>
                    <a:pt x="1036" y="76"/>
                  </a:lnTo>
                  <a:lnTo>
                    <a:pt x="1046" y="89"/>
                  </a:lnTo>
                  <a:lnTo>
                    <a:pt x="1053" y="95"/>
                  </a:lnTo>
                  <a:lnTo>
                    <a:pt x="1060" y="100"/>
                  </a:lnTo>
                  <a:lnTo>
                    <a:pt x="1067" y="103"/>
                  </a:lnTo>
                  <a:lnTo>
                    <a:pt x="1075" y="105"/>
                  </a:lnTo>
                  <a:lnTo>
                    <a:pt x="1092" y="108"/>
                  </a:lnTo>
                  <a:lnTo>
                    <a:pt x="1110" y="108"/>
                  </a:lnTo>
                  <a:lnTo>
                    <a:pt x="1127" y="106"/>
                  </a:lnTo>
                  <a:lnTo>
                    <a:pt x="1142" y="105"/>
                  </a:lnTo>
                  <a:lnTo>
                    <a:pt x="1150" y="103"/>
                  </a:lnTo>
                  <a:lnTo>
                    <a:pt x="1156" y="100"/>
                  </a:lnTo>
                  <a:lnTo>
                    <a:pt x="1164" y="96"/>
                  </a:lnTo>
                  <a:lnTo>
                    <a:pt x="1170" y="91"/>
                  </a:lnTo>
                  <a:lnTo>
                    <a:pt x="1183" y="80"/>
                  </a:lnTo>
                  <a:lnTo>
                    <a:pt x="1194" y="68"/>
                  </a:lnTo>
                  <a:lnTo>
                    <a:pt x="1199" y="63"/>
                  </a:lnTo>
                  <a:lnTo>
                    <a:pt x="1205" y="59"/>
                  </a:lnTo>
                  <a:lnTo>
                    <a:pt x="1213" y="56"/>
                  </a:lnTo>
                  <a:lnTo>
                    <a:pt x="1220" y="56"/>
                  </a:lnTo>
                  <a:lnTo>
                    <a:pt x="1230" y="63"/>
                  </a:lnTo>
                  <a:lnTo>
                    <a:pt x="1239" y="70"/>
                  </a:lnTo>
                  <a:lnTo>
                    <a:pt x="1250" y="73"/>
                  </a:lnTo>
                  <a:lnTo>
                    <a:pt x="1262" y="73"/>
                  </a:lnTo>
                  <a:lnTo>
                    <a:pt x="1269" y="73"/>
                  </a:lnTo>
                  <a:lnTo>
                    <a:pt x="1277" y="71"/>
                  </a:lnTo>
                  <a:lnTo>
                    <a:pt x="1284" y="70"/>
                  </a:lnTo>
                  <a:lnTo>
                    <a:pt x="1291" y="68"/>
                  </a:lnTo>
                  <a:lnTo>
                    <a:pt x="1297" y="64"/>
                  </a:lnTo>
                  <a:lnTo>
                    <a:pt x="1302" y="59"/>
                  </a:lnTo>
                  <a:lnTo>
                    <a:pt x="1307" y="54"/>
                  </a:lnTo>
                  <a:lnTo>
                    <a:pt x="1312" y="47"/>
                  </a:lnTo>
                  <a:lnTo>
                    <a:pt x="1317" y="40"/>
                  </a:lnTo>
                  <a:lnTo>
                    <a:pt x="1322" y="34"/>
                  </a:lnTo>
                  <a:lnTo>
                    <a:pt x="1328" y="27"/>
                  </a:lnTo>
                  <a:lnTo>
                    <a:pt x="1336" y="22"/>
                  </a:lnTo>
                  <a:lnTo>
                    <a:pt x="1336" y="42"/>
                  </a:lnTo>
                  <a:lnTo>
                    <a:pt x="1337" y="60"/>
                  </a:lnTo>
                  <a:lnTo>
                    <a:pt x="1338" y="69"/>
                  </a:lnTo>
                  <a:lnTo>
                    <a:pt x="1341" y="78"/>
                  </a:lnTo>
                  <a:lnTo>
                    <a:pt x="1343" y="86"/>
                  </a:lnTo>
                  <a:lnTo>
                    <a:pt x="1346" y="95"/>
                  </a:lnTo>
                  <a:lnTo>
                    <a:pt x="1351" y="104"/>
                  </a:lnTo>
                  <a:lnTo>
                    <a:pt x="1358" y="111"/>
                  </a:lnTo>
                  <a:lnTo>
                    <a:pt x="1365" y="118"/>
                  </a:lnTo>
                  <a:lnTo>
                    <a:pt x="1373" y="124"/>
                  </a:lnTo>
                  <a:lnTo>
                    <a:pt x="1380" y="130"/>
                  </a:lnTo>
                  <a:lnTo>
                    <a:pt x="1386" y="137"/>
                  </a:lnTo>
                  <a:lnTo>
                    <a:pt x="1388" y="140"/>
                  </a:lnTo>
                  <a:lnTo>
                    <a:pt x="1390" y="144"/>
                  </a:lnTo>
                  <a:lnTo>
                    <a:pt x="1391" y="149"/>
                  </a:lnTo>
                  <a:lnTo>
                    <a:pt x="1391" y="154"/>
                  </a:lnTo>
                  <a:lnTo>
                    <a:pt x="1390" y="165"/>
                  </a:lnTo>
                  <a:lnTo>
                    <a:pt x="1387" y="174"/>
                  </a:lnTo>
                  <a:lnTo>
                    <a:pt x="1383" y="184"/>
                  </a:lnTo>
                  <a:lnTo>
                    <a:pt x="1381" y="194"/>
                  </a:lnTo>
                  <a:lnTo>
                    <a:pt x="1378" y="209"/>
                  </a:lnTo>
                  <a:lnTo>
                    <a:pt x="1376" y="223"/>
                  </a:lnTo>
                  <a:lnTo>
                    <a:pt x="1376" y="237"/>
                  </a:lnTo>
                  <a:lnTo>
                    <a:pt x="1376" y="253"/>
                  </a:lnTo>
                  <a:lnTo>
                    <a:pt x="1377" y="260"/>
                  </a:lnTo>
                  <a:lnTo>
                    <a:pt x="1380" y="265"/>
                  </a:lnTo>
                  <a:lnTo>
                    <a:pt x="1385" y="262"/>
                  </a:lnTo>
                  <a:lnTo>
                    <a:pt x="1390" y="260"/>
                  </a:lnTo>
                  <a:lnTo>
                    <a:pt x="1393" y="256"/>
                  </a:lnTo>
                  <a:lnTo>
                    <a:pt x="1399" y="252"/>
                  </a:lnTo>
                  <a:lnTo>
                    <a:pt x="1404" y="246"/>
                  </a:lnTo>
                  <a:lnTo>
                    <a:pt x="1409" y="242"/>
                  </a:lnTo>
                  <a:lnTo>
                    <a:pt x="1414" y="238"/>
                  </a:lnTo>
                  <a:lnTo>
                    <a:pt x="1420" y="236"/>
                  </a:lnTo>
                  <a:lnTo>
                    <a:pt x="1426" y="234"/>
                  </a:lnTo>
                  <a:lnTo>
                    <a:pt x="1432" y="232"/>
                  </a:lnTo>
                  <a:lnTo>
                    <a:pt x="1440" y="232"/>
                  </a:lnTo>
                  <a:lnTo>
                    <a:pt x="1446" y="232"/>
                  </a:lnTo>
                  <a:lnTo>
                    <a:pt x="1451" y="232"/>
                  </a:lnTo>
                  <a:lnTo>
                    <a:pt x="1455" y="233"/>
                  </a:lnTo>
                  <a:lnTo>
                    <a:pt x="1457" y="234"/>
                  </a:lnTo>
                  <a:lnTo>
                    <a:pt x="1460" y="237"/>
                  </a:lnTo>
                  <a:lnTo>
                    <a:pt x="1466" y="243"/>
                  </a:lnTo>
                  <a:lnTo>
                    <a:pt x="1473" y="248"/>
                  </a:lnTo>
                  <a:lnTo>
                    <a:pt x="1480" y="255"/>
                  </a:lnTo>
                  <a:lnTo>
                    <a:pt x="1489" y="258"/>
                  </a:lnTo>
                  <a:lnTo>
                    <a:pt x="1499" y="260"/>
                  </a:lnTo>
                  <a:lnTo>
                    <a:pt x="1510" y="260"/>
                  </a:lnTo>
                  <a:lnTo>
                    <a:pt x="1516" y="260"/>
                  </a:lnTo>
                  <a:lnTo>
                    <a:pt x="1523" y="258"/>
                  </a:lnTo>
                  <a:lnTo>
                    <a:pt x="1529" y="256"/>
                  </a:lnTo>
                  <a:lnTo>
                    <a:pt x="1534" y="253"/>
                  </a:lnTo>
                  <a:lnTo>
                    <a:pt x="1545" y="247"/>
                  </a:lnTo>
                  <a:lnTo>
                    <a:pt x="1555" y="241"/>
                  </a:lnTo>
                  <a:lnTo>
                    <a:pt x="1564" y="233"/>
                  </a:lnTo>
                  <a:lnTo>
                    <a:pt x="1575" y="227"/>
                  </a:lnTo>
                  <a:lnTo>
                    <a:pt x="1580" y="224"/>
                  </a:lnTo>
                  <a:lnTo>
                    <a:pt x="1587" y="223"/>
                  </a:lnTo>
                  <a:lnTo>
                    <a:pt x="1593" y="222"/>
                  </a:lnTo>
                  <a:lnTo>
                    <a:pt x="1601" y="221"/>
                  </a:lnTo>
                  <a:lnTo>
                    <a:pt x="1606" y="222"/>
                  </a:lnTo>
                  <a:lnTo>
                    <a:pt x="1611" y="224"/>
                  </a:lnTo>
                  <a:lnTo>
                    <a:pt x="1614" y="228"/>
                  </a:lnTo>
                  <a:lnTo>
                    <a:pt x="1618" y="233"/>
                  </a:lnTo>
                  <a:lnTo>
                    <a:pt x="1623" y="246"/>
                  </a:lnTo>
                  <a:lnTo>
                    <a:pt x="1627" y="258"/>
                  </a:lnTo>
                  <a:lnTo>
                    <a:pt x="1628" y="262"/>
                  </a:lnTo>
                  <a:lnTo>
                    <a:pt x="1632" y="266"/>
                  </a:lnTo>
                  <a:lnTo>
                    <a:pt x="1634" y="270"/>
                  </a:lnTo>
                  <a:lnTo>
                    <a:pt x="1638" y="272"/>
                  </a:lnTo>
                  <a:lnTo>
                    <a:pt x="1642" y="277"/>
                  </a:lnTo>
                  <a:lnTo>
                    <a:pt x="1646" y="282"/>
                  </a:lnTo>
                  <a:lnTo>
                    <a:pt x="1648" y="287"/>
                  </a:lnTo>
                  <a:lnTo>
                    <a:pt x="1650" y="291"/>
                  </a:lnTo>
                  <a:lnTo>
                    <a:pt x="1651" y="302"/>
                  </a:lnTo>
                  <a:lnTo>
                    <a:pt x="1652" y="315"/>
                  </a:lnTo>
                  <a:lnTo>
                    <a:pt x="1650" y="329"/>
                  </a:lnTo>
                  <a:lnTo>
                    <a:pt x="1648" y="344"/>
                  </a:lnTo>
                  <a:lnTo>
                    <a:pt x="1648" y="349"/>
                  </a:lnTo>
                  <a:lnTo>
                    <a:pt x="1650" y="354"/>
                  </a:lnTo>
                  <a:lnTo>
                    <a:pt x="1651" y="359"/>
                  </a:lnTo>
                  <a:lnTo>
                    <a:pt x="1653" y="362"/>
                  </a:lnTo>
                  <a:lnTo>
                    <a:pt x="1658" y="369"/>
                  </a:lnTo>
                  <a:lnTo>
                    <a:pt x="1666" y="374"/>
                  </a:lnTo>
                  <a:lnTo>
                    <a:pt x="1682" y="384"/>
                  </a:lnTo>
                  <a:lnTo>
                    <a:pt x="1701" y="395"/>
                  </a:lnTo>
                  <a:lnTo>
                    <a:pt x="1708" y="400"/>
                  </a:lnTo>
                  <a:lnTo>
                    <a:pt x="1715" y="405"/>
                  </a:lnTo>
                  <a:lnTo>
                    <a:pt x="1720" y="410"/>
                  </a:lnTo>
                  <a:lnTo>
                    <a:pt x="1725" y="415"/>
                  </a:lnTo>
                  <a:lnTo>
                    <a:pt x="1736" y="426"/>
                  </a:lnTo>
                  <a:lnTo>
                    <a:pt x="1749" y="438"/>
                  </a:lnTo>
                  <a:lnTo>
                    <a:pt x="1762" y="448"/>
                  </a:lnTo>
                  <a:lnTo>
                    <a:pt x="1776" y="457"/>
                  </a:lnTo>
                  <a:lnTo>
                    <a:pt x="1789" y="465"/>
                  </a:lnTo>
                  <a:lnTo>
                    <a:pt x="1804" y="477"/>
                  </a:lnTo>
                  <a:lnTo>
                    <a:pt x="1819" y="489"/>
                  </a:lnTo>
                  <a:lnTo>
                    <a:pt x="1834" y="500"/>
                  </a:lnTo>
                  <a:lnTo>
                    <a:pt x="1840" y="505"/>
                  </a:lnTo>
                  <a:lnTo>
                    <a:pt x="1849" y="509"/>
                  </a:lnTo>
                  <a:lnTo>
                    <a:pt x="1858" y="510"/>
                  </a:lnTo>
                  <a:lnTo>
                    <a:pt x="1868" y="512"/>
                  </a:lnTo>
                  <a:lnTo>
                    <a:pt x="1919" y="512"/>
                  </a:lnTo>
                  <a:lnTo>
                    <a:pt x="1938" y="513"/>
                  </a:lnTo>
                  <a:lnTo>
                    <a:pt x="1954" y="517"/>
                  </a:lnTo>
                  <a:lnTo>
                    <a:pt x="1971" y="519"/>
                  </a:lnTo>
                  <a:lnTo>
                    <a:pt x="1990" y="521"/>
                  </a:lnTo>
                  <a:lnTo>
                    <a:pt x="2000" y="521"/>
                  </a:lnTo>
                  <a:lnTo>
                    <a:pt x="2010" y="519"/>
                  </a:lnTo>
                  <a:lnTo>
                    <a:pt x="2020" y="518"/>
                  </a:lnTo>
                  <a:lnTo>
                    <a:pt x="2029" y="517"/>
                  </a:lnTo>
                  <a:lnTo>
                    <a:pt x="2045" y="510"/>
                  </a:lnTo>
                  <a:lnTo>
                    <a:pt x="2060" y="503"/>
                  </a:lnTo>
                  <a:lnTo>
                    <a:pt x="2090" y="484"/>
                  </a:lnTo>
                  <a:lnTo>
                    <a:pt x="2124" y="460"/>
                  </a:lnTo>
                  <a:lnTo>
                    <a:pt x="2134" y="453"/>
                  </a:lnTo>
                  <a:lnTo>
                    <a:pt x="2141" y="445"/>
                  </a:lnTo>
                  <a:lnTo>
                    <a:pt x="2150" y="438"/>
                  </a:lnTo>
                  <a:lnTo>
                    <a:pt x="2160" y="433"/>
                  </a:lnTo>
                  <a:lnTo>
                    <a:pt x="2170" y="430"/>
                  </a:lnTo>
                  <a:lnTo>
                    <a:pt x="2179" y="428"/>
                  </a:lnTo>
                  <a:lnTo>
                    <a:pt x="2188" y="426"/>
                  </a:lnTo>
                  <a:lnTo>
                    <a:pt x="2197" y="425"/>
                  </a:lnTo>
                  <a:lnTo>
                    <a:pt x="2214" y="425"/>
                  </a:lnTo>
                  <a:lnTo>
                    <a:pt x="2233" y="423"/>
                  </a:lnTo>
                  <a:lnTo>
                    <a:pt x="2257" y="419"/>
                  </a:lnTo>
                  <a:lnTo>
                    <a:pt x="2278" y="413"/>
                  </a:lnTo>
                  <a:lnTo>
                    <a:pt x="2288" y="410"/>
                  </a:lnTo>
                  <a:lnTo>
                    <a:pt x="2298" y="408"/>
                  </a:lnTo>
                  <a:lnTo>
                    <a:pt x="2310" y="406"/>
                  </a:lnTo>
                  <a:lnTo>
                    <a:pt x="2322" y="406"/>
                  </a:lnTo>
                  <a:lnTo>
                    <a:pt x="2328" y="406"/>
                  </a:lnTo>
                  <a:lnTo>
                    <a:pt x="2333" y="408"/>
                  </a:lnTo>
                  <a:lnTo>
                    <a:pt x="2338" y="410"/>
                  </a:lnTo>
                  <a:lnTo>
                    <a:pt x="2342" y="413"/>
                  </a:lnTo>
                  <a:lnTo>
                    <a:pt x="2351" y="418"/>
                  </a:lnTo>
                  <a:lnTo>
                    <a:pt x="2361" y="420"/>
                  </a:lnTo>
                  <a:lnTo>
                    <a:pt x="2392" y="428"/>
                  </a:lnTo>
                  <a:lnTo>
                    <a:pt x="2419" y="434"/>
                  </a:lnTo>
                  <a:lnTo>
                    <a:pt x="2433" y="436"/>
                  </a:lnTo>
                  <a:lnTo>
                    <a:pt x="2446" y="439"/>
                  </a:lnTo>
                  <a:lnTo>
                    <a:pt x="2461" y="440"/>
                  </a:lnTo>
                  <a:lnTo>
                    <a:pt x="2478" y="440"/>
                  </a:lnTo>
                  <a:lnTo>
                    <a:pt x="2483" y="440"/>
                  </a:lnTo>
                  <a:lnTo>
                    <a:pt x="2488" y="439"/>
                  </a:lnTo>
                  <a:lnTo>
                    <a:pt x="2493" y="436"/>
                  </a:lnTo>
                  <a:lnTo>
                    <a:pt x="2498" y="434"/>
                  </a:lnTo>
                  <a:lnTo>
                    <a:pt x="2503" y="433"/>
                  </a:lnTo>
                  <a:lnTo>
                    <a:pt x="2508" y="430"/>
                  </a:lnTo>
                  <a:lnTo>
                    <a:pt x="2513" y="429"/>
                  </a:lnTo>
                  <a:lnTo>
                    <a:pt x="2518" y="429"/>
                  </a:lnTo>
                  <a:lnTo>
                    <a:pt x="2525" y="429"/>
                  </a:lnTo>
                  <a:lnTo>
                    <a:pt x="2532" y="430"/>
                  </a:lnTo>
                  <a:lnTo>
                    <a:pt x="2538" y="433"/>
                  </a:lnTo>
                  <a:lnTo>
                    <a:pt x="2543" y="435"/>
                  </a:lnTo>
                  <a:lnTo>
                    <a:pt x="2554" y="440"/>
                  </a:lnTo>
                  <a:lnTo>
                    <a:pt x="2568" y="445"/>
                  </a:lnTo>
                  <a:lnTo>
                    <a:pt x="2584" y="450"/>
                  </a:lnTo>
                  <a:lnTo>
                    <a:pt x="2600" y="452"/>
                  </a:lnTo>
                  <a:lnTo>
                    <a:pt x="2615" y="452"/>
                  </a:lnTo>
                  <a:lnTo>
                    <a:pt x="2631" y="452"/>
                  </a:lnTo>
                  <a:lnTo>
                    <a:pt x="2646" y="450"/>
                  </a:lnTo>
                  <a:lnTo>
                    <a:pt x="2660" y="448"/>
                  </a:lnTo>
                  <a:lnTo>
                    <a:pt x="2697" y="448"/>
                  </a:lnTo>
                  <a:lnTo>
                    <a:pt x="2714" y="448"/>
                  </a:lnTo>
                  <a:lnTo>
                    <a:pt x="2729" y="445"/>
                  </a:lnTo>
                  <a:lnTo>
                    <a:pt x="2743" y="441"/>
                  </a:lnTo>
                  <a:lnTo>
                    <a:pt x="2756" y="438"/>
                  </a:lnTo>
                  <a:lnTo>
                    <a:pt x="2769" y="433"/>
                  </a:lnTo>
                  <a:lnTo>
                    <a:pt x="2783" y="429"/>
                  </a:lnTo>
                  <a:lnTo>
                    <a:pt x="2798" y="426"/>
                  </a:lnTo>
                  <a:lnTo>
                    <a:pt x="2814" y="426"/>
                  </a:lnTo>
                  <a:lnTo>
                    <a:pt x="2825" y="426"/>
                  </a:lnTo>
                  <a:lnTo>
                    <a:pt x="2835" y="429"/>
                  </a:lnTo>
                  <a:lnTo>
                    <a:pt x="2844" y="433"/>
                  </a:lnTo>
                  <a:lnTo>
                    <a:pt x="2853" y="436"/>
                  </a:lnTo>
                  <a:lnTo>
                    <a:pt x="2862" y="440"/>
                  </a:lnTo>
                  <a:lnTo>
                    <a:pt x="2872" y="444"/>
                  </a:lnTo>
                  <a:lnTo>
                    <a:pt x="2882" y="446"/>
                  </a:lnTo>
                  <a:lnTo>
                    <a:pt x="2892" y="446"/>
                  </a:lnTo>
                  <a:lnTo>
                    <a:pt x="2899" y="446"/>
                  </a:lnTo>
                  <a:lnTo>
                    <a:pt x="2906" y="445"/>
                  </a:lnTo>
                  <a:lnTo>
                    <a:pt x="2911" y="443"/>
                  </a:lnTo>
                  <a:lnTo>
                    <a:pt x="2917" y="440"/>
                  </a:lnTo>
                  <a:lnTo>
                    <a:pt x="2927" y="434"/>
                  </a:lnTo>
                  <a:lnTo>
                    <a:pt x="2940" y="428"/>
                  </a:lnTo>
                  <a:lnTo>
                    <a:pt x="2953" y="423"/>
                  </a:lnTo>
                  <a:lnTo>
                    <a:pt x="2967" y="420"/>
                  </a:lnTo>
                  <a:lnTo>
                    <a:pt x="2980" y="418"/>
                  </a:lnTo>
                  <a:lnTo>
                    <a:pt x="2995" y="415"/>
                  </a:lnTo>
                  <a:lnTo>
                    <a:pt x="2999" y="416"/>
                  </a:lnTo>
                  <a:lnTo>
                    <a:pt x="3002" y="416"/>
                  </a:lnTo>
                  <a:lnTo>
                    <a:pt x="3017" y="416"/>
                  </a:lnTo>
                  <a:lnTo>
                    <a:pt x="3031" y="414"/>
                  </a:lnTo>
                  <a:lnTo>
                    <a:pt x="3044" y="411"/>
                  </a:lnTo>
                  <a:lnTo>
                    <a:pt x="3056" y="409"/>
                  </a:lnTo>
                  <a:lnTo>
                    <a:pt x="3080" y="400"/>
                  </a:lnTo>
                  <a:lnTo>
                    <a:pt x="3108" y="389"/>
                  </a:lnTo>
                  <a:lnTo>
                    <a:pt x="3133" y="381"/>
                  </a:lnTo>
                  <a:lnTo>
                    <a:pt x="3157" y="376"/>
                  </a:lnTo>
                  <a:lnTo>
                    <a:pt x="3168" y="374"/>
                  </a:lnTo>
                  <a:lnTo>
                    <a:pt x="3179" y="371"/>
                  </a:lnTo>
                  <a:lnTo>
                    <a:pt x="3192" y="367"/>
                  </a:lnTo>
                  <a:lnTo>
                    <a:pt x="3206" y="362"/>
                  </a:lnTo>
                  <a:lnTo>
                    <a:pt x="3218" y="356"/>
                  </a:lnTo>
                  <a:lnTo>
                    <a:pt x="3230" y="351"/>
                  </a:lnTo>
                  <a:lnTo>
                    <a:pt x="3241" y="346"/>
                  </a:lnTo>
                  <a:lnTo>
                    <a:pt x="3255" y="340"/>
                  </a:lnTo>
                  <a:lnTo>
                    <a:pt x="3271" y="335"/>
                  </a:lnTo>
                  <a:lnTo>
                    <a:pt x="3287" y="330"/>
                  </a:lnTo>
                  <a:lnTo>
                    <a:pt x="3300" y="316"/>
                  </a:lnTo>
                  <a:lnTo>
                    <a:pt x="3311" y="302"/>
                  </a:lnTo>
                  <a:lnTo>
                    <a:pt x="3322" y="290"/>
                  </a:lnTo>
                  <a:lnTo>
                    <a:pt x="3332" y="278"/>
                  </a:lnTo>
                  <a:lnTo>
                    <a:pt x="3341" y="267"/>
                  </a:lnTo>
                  <a:lnTo>
                    <a:pt x="3353" y="255"/>
                  </a:lnTo>
                  <a:lnTo>
                    <a:pt x="3361" y="243"/>
                  </a:lnTo>
                  <a:lnTo>
                    <a:pt x="3370" y="234"/>
                  </a:lnTo>
                  <a:lnTo>
                    <a:pt x="3375" y="231"/>
                  </a:lnTo>
                  <a:lnTo>
                    <a:pt x="3380" y="227"/>
                  </a:lnTo>
                  <a:lnTo>
                    <a:pt x="3386" y="226"/>
                  </a:lnTo>
                  <a:lnTo>
                    <a:pt x="3393" y="224"/>
                  </a:lnTo>
                  <a:lnTo>
                    <a:pt x="3410" y="226"/>
                  </a:lnTo>
                  <a:lnTo>
                    <a:pt x="3427" y="228"/>
                  </a:lnTo>
                  <a:lnTo>
                    <a:pt x="3443" y="231"/>
                  </a:lnTo>
                  <a:lnTo>
                    <a:pt x="3460" y="232"/>
                  </a:lnTo>
                  <a:lnTo>
                    <a:pt x="3491" y="231"/>
                  </a:lnTo>
                  <a:lnTo>
                    <a:pt x="3518" y="229"/>
                  </a:lnTo>
                  <a:lnTo>
                    <a:pt x="3531" y="226"/>
                  </a:lnTo>
                  <a:lnTo>
                    <a:pt x="3543" y="223"/>
                  </a:lnTo>
                  <a:lnTo>
                    <a:pt x="3557" y="217"/>
                  </a:lnTo>
                  <a:lnTo>
                    <a:pt x="3571" y="211"/>
                  </a:lnTo>
                  <a:lnTo>
                    <a:pt x="3593" y="198"/>
                  </a:lnTo>
                  <a:lnTo>
                    <a:pt x="3614" y="187"/>
                  </a:lnTo>
                  <a:lnTo>
                    <a:pt x="3624" y="182"/>
                  </a:lnTo>
                  <a:lnTo>
                    <a:pt x="3634" y="178"/>
                  </a:lnTo>
                  <a:lnTo>
                    <a:pt x="3646" y="175"/>
                  </a:lnTo>
                  <a:lnTo>
                    <a:pt x="3659" y="174"/>
                  </a:lnTo>
                  <a:lnTo>
                    <a:pt x="3664" y="175"/>
                  </a:lnTo>
                  <a:lnTo>
                    <a:pt x="3668" y="177"/>
                  </a:lnTo>
                  <a:lnTo>
                    <a:pt x="3671" y="179"/>
                  </a:lnTo>
                  <a:lnTo>
                    <a:pt x="3675" y="182"/>
                  </a:lnTo>
                  <a:lnTo>
                    <a:pt x="3680" y="189"/>
                  </a:lnTo>
                  <a:lnTo>
                    <a:pt x="3684" y="198"/>
                  </a:lnTo>
                  <a:lnTo>
                    <a:pt x="3689" y="208"/>
                  </a:lnTo>
                  <a:lnTo>
                    <a:pt x="3693" y="217"/>
                  </a:lnTo>
                  <a:lnTo>
                    <a:pt x="3696" y="222"/>
                  </a:lnTo>
                  <a:lnTo>
                    <a:pt x="3699" y="226"/>
                  </a:lnTo>
                  <a:lnTo>
                    <a:pt x="3703" y="228"/>
                  </a:lnTo>
                  <a:lnTo>
                    <a:pt x="3708" y="232"/>
                  </a:lnTo>
                  <a:lnTo>
                    <a:pt x="3719" y="236"/>
                  </a:lnTo>
                  <a:lnTo>
                    <a:pt x="3732" y="239"/>
                  </a:lnTo>
                  <a:lnTo>
                    <a:pt x="3743" y="246"/>
                  </a:lnTo>
                  <a:lnTo>
                    <a:pt x="3754" y="252"/>
                  </a:lnTo>
                  <a:lnTo>
                    <a:pt x="3760" y="255"/>
                  </a:lnTo>
                  <a:lnTo>
                    <a:pt x="3765" y="257"/>
                  </a:lnTo>
                  <a:lnTo>
                    <a:pt x="3772" y="257"/>
                  </a:lnTo>
                  <a:lnTo>
                    <a:pt x="3779" y="258"/>
                  </a:lnTo>
                  <a:lnTo>
                    <a:pt x="3809" y="258"/>
                  </a:lnTo>
                  <a:lnTo>
                    <a:pt x="3819" y="260"/>
                  </a:lnTo>
                  <a:lnTo>
                    <a:pt x="3829" y="262"/>
                  </a:lnTo>
                  <a:lnTo>
                    <a:pt x="3837" y="267"/>
                  </a:lnTo>
                  <a:lnTo>
                    <a:pt x="3844" y="275"/>
                  </a:lnTo>
                  <a:lnTo>
                    <a:pt x="3844" y="301"/>
                  </a:lnTo>
                  <a:lnTo>
                    <a:pt x="3846" y="305"/>
                  </a:lnTo>
                  <a:lnTo>
                    <a:pt x="3848" y="308"/>
                  </a:lnTo>
                  <a:lnTo>
                    <a:pt x="3852" y="311"/>
                  </a:lnTo>
                  <a:lnTo>
                    <a:pt x="3857" y="312"/>
                  </a:lnTo>
                  <a:lnTo>
                    <a:pt x="3868" y="312"/>
                  </a:lnTo>
                  <a:lnTo>
                    <a:pt x="3880" y="312"/>
                  </a:lnTo>
                  <a:lnTo>
                    <a:pt x="3890" y="311"/>
                  </a:lnTo>
                  <a:lnTo>
                    <a:pt x="3898" y="310"/>
                  </a:lnTo>
                  <a:lnTo>
                    <a:pt x="3907" y="307"/>
                  </a:lnTo>
                  <a:lnTo>
                    <a:pt x="3915" y="303"/>
                  </a:lnTo>
                  <a:lnTo>
                    <a:pt x="3929" y="293"/>
                  </a:lnTo>
                  <a:lnTo>
                    <a:pt x="3944" y="282"/>
                  </a:lnTo>
                  <a:lnTo>
                    <a:pt x="3956" y="272"/>
                  </a:lnTo>
                  <a:lnTo>
                    <a:pt x="3967" y="265"/>
                  </a:lnTo>
                  <a:lnTo>
                    <a:pt x="3979" y="257"/>
                  </a:lnTo>
                  <a:lnTo>
                    <a:pt x="3990" y="247"/>
                  </a:lnTo>
                  <a:lnTo>
                    <a:pt x="4016" y="229"/>
                  </a:lnTo>
                  <a:lnTo>
                    <a:pt x="4043" y="213"/>
                  </a:lnTo>
                  <a:lnTo>
                    <a:pt x="4049" y="209"/>
                  </a:lnTo>
                  <a:lnTo>
                    <a:pt x="4054" y="204"/>
                  </a:lnTo>
                  <a:lnTo>
                    <a:pt x="4059" y="199"/>
                  </a:lnTo>
                  <a:lnTo>
                    <a:pt x="4063" y="194"/>
                  </a:lnTo>
                  <a:lnTo>
                    <a:pt x="4067" y="189"/>
                  </a:lnTo>
                  <a:lnTo>
                    <a:pt x="4069" y="183"/>
                  </a:lnTo>
                  <a:lnTo>
                    <a:pt x="4070" y="175"/>
                  </a:lnTo>
                  <a:lnTo>
                    <a:pt x="4072" y="168"/>
                  </a:lnTo>
                  <a:lnTo>
                    <a:pt x="4070" y="157"/>
                  </a:lnTo>
                  <a:lnTo>
                    <a:pt x="4069" y="148"/>
                  </a:lnTo>
                  <a:lnTo>
                    <a:pt x="4067" y="139"/>
                  </a:lnTo>
                  <a:lnTo>
                    <a:pt x="4064" y="130"/>
                  </a:lnTo>
                  <a:lnTo>
                    <a:pt x="4062" y="122"/>
                  </a:lnTo>
                  <a:lnTo>
                    <a:pt x="4060" y="113"/>
                  </a:lnTo>
                  <a:lnTo>
                    <a:pt x="4059" y="103"/>
                  </a:lnTo>
                  <a:lnTo>
                    <a:pt x="4058" y="93"/>
                  </a:lnTo>
                  <a:lnTo>
                    <a:pt x="4058" y="83"/>
                  </a:lnTo>
                  <a:lnTo>
                    <a:pt x="4059" y="74"/>
                  </a:lnTo>
                  <a:lnTo>
                    <a:pt x="4060" y="66"/>
                  </a:lnTo>
                  <a:lnTo>
                    <a:pt x="4064" y="58"/>
                  </a:lnTo>
                  <a:lnTo>
                    <a:pt x="4067" y="52"/>
                  </a:lnTo>
                  <a:lnTo>
                    <a:pt x="4069" y="47"/>
                  </a:lnTo>
                  <a:lnTo>
                    <a:pt x="4072" y="45"/>
                  </a:lnTo>
                  <a:lnTo>
                    <a:pt x="4073" y="44"/>
                  </a:lnTo>
                  <a:lnTo>
                    <a:pt x="4075" y="42"/>
                  </a:lnTo>
                  <a:lnTo>
                    <a:pt x="4078" y="42"/>
                  </a:lnTo>
                  <a:lnTo>
                    <a:pt x="4090" y="44"/>
                  </a:lnTo>
                  <a:lnTo>
                    <a:pt x="4102" y="47"/>
                  </a:lnTo>
                  <a:lnTo>
                    <a:pt x="4112" y="52"/>
                  </a:lnTo>
                  <a:lnTo>
                    <a:pt x="4121" y="59"/>
                  </a:lnTo>
                  <a:lnTo>
                    <a:pt x="4129" y="68"/>
                  </a:lnTo>
                  <a:lnTo>
                    <a:pt x="4137" y="76"/>
                  </a:lnTo>
                  <a:lnTo>
                    <a:pt x="4144" y="86"/>
                  </a:lnTo>
                  <a:lnTo>
                    <a:pt x="4152" y="96"/>
                  </a:lnTo>
                  <a:lnTo>
                    <a:pt x="4159" y="106"/>
                  </a:lnTo>
                  <a:lnTo>
                    <a:pt x="4167" y="115"/>
                  </a:lnTo>
                  <a:lnTo>
                    <a:pt x="4175" y="125"/>
                  </a:lnTo>
                  <a:lnTo>
                    <a:pt x="4183" y="133"/>
                  </a:lnTo>
                  <a:lnTo>
                    <a:pt x="4192" y="140"/>
                  </a:lnTo>
                  <a:lnTo>
                    <a:pt x="4202" y="145"/>
                  </a:lnTo>
                  <a:lnTo>
                    <a:pt x="4213" y="148"/>
                  </a:lnTo>
                  <a:lnTo>
                    <a:pt x="4226" y="149"/>
                  </a:lnTo>
                  <a:lnTo>
                    <a:pt x="4264" y="149"/>
                  </a:lnTo>
                  <a:lnTo>
                    <a:pt x="4277" y="149"/>
                  </a:lnTo>
                  <a:lnTo>
                    <a:pt x="4289" y="148"/>
                  </a:lnTo>
                  <a:lnTo>
                    <a:pt x="4300" y="145"/>
                  </a:lnTo>
                  <a:lnTo>
                    <a:pt x="4311" y="143"/>
                  </a:lnTo>
                  <a:lnTo>
                    <a:pt x="4333" y="135"/>
                  </a:lnTo>
                  <a:lnTo>
                    <a:pt x="4357" y="125"/>
                  </a:lnTo>
                  <a:lnTo>
                    <a:pt x="4378" y="119"/>
                  </a:lnTo>
                  <a:lnTo>
                    <a:pt x="4395" y="113"/>
                  </a:lnTo>
                  <a:lnTo>
                    <a:pt x="4404" y="109"/>
                  </a:lnTo>
                  <a:lnTo>
                    <a:pt x="4413" y="105"/>
                  </a:lnTo>
                  <a:lnTo>
                    <a:pt x="4422" y="99"/>
                  </a:lnTo>
                  <a:lnTo>
                    <a:pt x="4431" y="93"/>
                  </a:lnTo>
                  <a:lnTo>
                    <a:pt x="4451" y="76"/>
                  </a:lnTo>
                  <a:lnTo>
                    <a:pt x="4468" y="63"/>
                  </a:lnTo>
                  <a:lnTo>
                    <a:pt x="4486" y="49"/>
                  </a:lnTo>
                  <a:lnTo>
                    <a:pt x="4507" y="35"/>
                  </a:lnTo>
                  <a:lnTo>
                    <a:pt x="4521" y="22"/>
                  </a:lnTo>
                  <a:lnTo>
                    <a:pt x="4532" y="12"/>
                  </a:lnTo>
                  <a:lnTo>
                    <a:pt x="4538" y="7"/>
                  </a:lnTo>
                  <a:lnTo>
                    <a:pt x="4545" y="4"/>
                  </a:lnTo>
                  <a:lnTo>
                    <a:pt x="4552" y="1"/>
                  </a:lnTo>
                  <a:lnTo>
                    <a:pt x="4561" y="0"/>
                  </a:lnTo>
                  <a:lnTo>
                    <a:pt x="4575" y="1"/>
                  </a:lnTo>
                  <a:lnTo>
                    <a:pt x="4586" y="4"/>
                  </a:lnTo>
                  <a:lnTo>
                    <a:pt x="4597" y="9"/>
                  </a:lnTo>
                  <a:lnTo>
                    <a:pt x="4608" y="14"/>
                  </a:lnTo>
                  <a:lnTo>
                    <a:pt x="4618" y="19"/>
                  </a:lnTo>
                  <a:lnTo>
                    <a:pt x="4629" y="24"/>
                  </a:lnTo>
                  <a:lnTo>
                    <a:pt x="4640" y="29"/>
                  </a:lnTo>
                  <a:lnTo>
                    <a:pt x="4653" y="32"/>
                  </a:lnTo>
                  <a:lnTo>
                    <a:pt x="4677" y="37"/>
                  </a:lnTo>
                  <a:lnTo>
                    <a:pt x="4698" y="44"/>
                  </a:lnTo>
                  <a:lnTo>
                    <a:pt x="4708" y="49"/>
                  </a:lnTo>
                  <a:lnTo>
                    <a:pt x="4715" y="55"/>
                  </a:lnTo>
                  <a:lnTo>
                    <a:pt x="4719" y="59"/>
                  </a:lnTo>
                  <a:lnTo>
                    <a:pt x="4722" y="64"/>
                  </a:lnTo>
                  <a:lnTo>
                    <a:pt x="4724" y="69"/>
                  </a:lnTo>
                  <a:lnTo>
                    <a:pt x="4727" y="74"/>
                  </a:lnTo>
                  <a:lnTo>
                    <a:pt x="4717" y="78"/>
                  </a:lnTo>
                  <a:lnTo>
                    <a:pt x="4708" y="79"/>
                  </a:lnTo>
                  <a:lnTo>
                    <a:pt x="4704" y="80"/>
                  </a:lnTo>
                  <a:lnTo>
                    <a:pt x="4700" y="81"/>
                  </a:lnTo>
                  <a:lnTo>
                    <a:pt x="4697" y="84"/>
                  </a:lnTo>
                  <a:lnTo>
                    <a:pt x="4693" y="88"/>
                  </a:lnTo>
                  <a:lnTo>
                    <a:pt x="4684" y="99"/>
                  </a:lnTo>
                  <a:lnTo>
                    <a:pt x="4675" y="110"/>
                  </a:lnTo>
                  <a:lnTo>
                    <a:pt x="4668" y="120"/>
                  </a:lnTo>
                  <a:lnTo>
                    <a:pt x="4656" y="130"/>
                  </a:lnTo>
                  <a:lnTo>
                    <a:pt x="4648" y="137"/>
                  </a:lnTo>
                  <a:lnTo>
                    <a:pt x="4640" y="144"/>
                  </a:lnTo>
                  <a:lnTo>
                    <a:pt x="4633" y="152"/>
                  </a:lnTo>
                  <a:lnTo>
                    <a:pt x="4628" y="159"/>
                  </a:lnTo>
                  <a:lnTo>
                    <a:pt x="4623" y="167"/>
                  </a:lnTo>
                  <a:lnTo>
                    <a:pt x="4619" y="177"/>
                  </a:lnTo>
                  <a:lnTo>
                    <a:pt x="4616" y="187"/>
                  </a:lnTo>
                  <a:lnTo>
                    <a:pt x="4616" y="197"/>
                  </a:lnTo>
                  <a:lnTo>
                    <a:pt x="4618" y="214"/>
                  </a:lnTo>
                  <a:lnTo>
                    <a:pt x="4620" y="231"/>
                  </a:lnTo>
                  <a:lnTo>
                    <a:pt x="4619" y="243"/>
                  </a:lnTo>
                  <a:lnTo>
                    <a:pt x="4616" y="255"/>
                  </a:lnTo>
                  <a:lnTo>
                    <a:pt x="4613" y="265"/>
                  </a:lnTo>
                  <a:lnTo>
                    <a:pt x="4609" y="273"/>
                  </a:lnTo>
                  <a:lnTo>
                    <a:pt x="4595" y="291"/>
                  </a:lnTo>
                  <a:lnTo>
                    <a:pt x="4579" y="310"/>
                  </a:lnTo>
                  <a:lnTo>
                    <a:pt x="4556" y="335"/>
                  </a:lnTo>
                  <a:lnTo>
                    <a:pt x="4537" y="359"/>
                  </a:lnTo>
                  <a:lnTo>
                    <a:pt x="4517" y="381"/>
                  </a:lnTo>
                  <a:lnTo>
                    <a:pt x="4495" y="406"/>
                  </a:lnTo>
                  <a:lnTo>
                    <a:pt x="4467" y="434"/>
                  </a:lnTo>
                  <a:lnTo>
                    <a:pt x="4444" y="460"/>
                  </a:lnTo>
                  <a:lnTo>
                    <a:pt x="4434" y="473"/>
                  </a:lnTo>
                  <a:lnTo>
                    <a:pt x="4424" y="488"/>
                  </a:lnTo>
                  <a:lnTo>
                    <a:pt x="4414" y="503"/>
                  </a:lnTo>
                  <a:lnTo>
                    <a:pt x="4404" y="521"/>
                  </a:lnTo>
                  <a:lnTo>
                    <a:pt x="4394" y="539"/>
                  </a:lnTo>
                  <a:lnTo>
                    <a:pt x="4384" y="554"/>
                  </a:lnTo>
                  <a:lnTo>
                    <a:pt x="4375" y="569"/>
                  </a:lnTo>
                  <a:lnTo>
                    <a:pt x="4368" y="588"/>
                  </a:lnTo>
                  <a:lnTo>
                    <a:pt x="4358" y="610"/>
                  </a:lnTo>
                  <a:lnTo>
                    <a:pt x="4349" y="630"/>
                  </a:lnTo>
                  <a:lnTo>
                    <a:pt x="4340" y="647"/>
                  </a:lnTo>
                  <a:lnTo>
                    <a:pt x="4331" y="665"/>
                  </a:lnTo>
                  <a:lnTo>
                    <a:pt x="4313" y="699"/>
                  </a:lnTo>
                  <a:lnTo>
                    <a:pt x="4289" y="738"/>
                  </a:lnTo>
                  <a:lnTo>
                    <a:pt x="4277" y="758"/>
                  </a:lnTo>
                  <a:lnTo>
                    <a:pt x="4266" y="775"/>
                  </a:lnTo>
                  <a:lnTo>
                    <a:pt x="4254" y="792"/>
                  </a:lnTo>
                  <a:lnTo>
                    <a:pt x="4240" y="810"/>
                  </a:lnTo>
                  <a:lnTo>
                    <a:pt x="4234" y="819"/>
                  </a:lnTo>
                  <a:lnTo>
                    <a:pt x="4227" y="825"/>
                  </a:lnTo>
                  <a:lnTo>
                    <a:pt x="4225" y="829"/>
                  </a:lnTo>
                  <a:lnTo>
                    <a:pt x="4222" y="834"/>
                  </a:lnTo>
                  <a:lnTo>
                    <a:pt x="4221" y="838"/>
                  </a:lnTo>
                  <a:lnTo>
                    <a:pt x="4220" y="843"/>
                  </a:lnTo>
                  <a:lnTo>
                    <a:pt x="4217" y="854"/>
                  </a:lnTo>
                  <a:lnTo>
                    <a:pt x="4216" y="863"/>
                  </a:lnTo>
                  <a:lnTo>
                    <a:pt x="4215" y="867"/>
                  </a:lnTo>
                  <a:lnTo>
                    <a:pt x="4212" y="871"/>
                  </a:lnTo>
                  <a:lnTo>
                    <a:pt x="4210" y="874"/>
                  </a:lnTo>
                  <a:lnTo>
                    <a:pt x="4206" y="878"/>
                  </a:lnTo>
                  <a:lnTo>
                    <a:pt x="4191" y="889"/>
                  </a:lnTo>
                  <a:lnTo>
                    <a:pt x="4180" y="899"/>
                  </a:lnTo>
                  <a:lnTo>
                    <a:pt x="4168" y="909"/>
                  </a:lnTo>
                  <a:lnTo>
                    <a:pt x="4156" y="925"/>
                  </a:lnTo>
                  <a:lnTo>
                    <a:pt x="4154" y="932"/>
                  </a:lnTo>
                  <a:lnTo>
                    <a:pt x="4152" y="938"/>
                  </a:lnTo>
                  <a:lnTo>
                    <a:pt x="4148" y="945"/>
                  </a:lnTo>
                  <a:lnTo>
                    <a:pt x="4144" y="950"/>
                  </a:lnTo>
                  <a:lnTo>
                    <a:pt x="4137" y="961"/>
                  </a:lnTo>
                  <a:lnTo>
                    <a:pt x="4128" y="973"/>
                  </a:lnTo>
                  <a:lnTo>
                    <a:pt x="4121" y="986"/>
                  </a:lnTo>
                  <a:lnTo>
                    <a:pt x="4116" y="997"/>
                  </a:lnTo>
                  <a:lnTo>
                    <a:pt x="4111" y="1010"/>
                  </a:lnTo>
                  <a:lnTo>
                    <a:pt x="4104" y="1022"/>
                  </a:lnTo>
                  <a:lnTo>
                    <a:pt x="4094" y="1036"/>
                  </a:lnTo>
                  <a:lnTo>
                    <a:pt x="4083" y="1050"/>
                  </a:lnTo>
                  <a:lnTo>
                    <a:pt x="4080" y="1053"/>
                  </a:lnTo>
                  <a:lnTo>
                    <a:pt x="4077" y="1054"/>
                  </a:lnTo>
                  <a:lnTo>
                    <a:pt x="4074" y="1056"/>
                  </a:lnTo>
                  <a:lnTo>
                    <a:pt x="4074" y="1060"/>
                  </a:lnTo>
                  <a:lnTo>
                    <a:pt x="4074" y="1089"/>
                  </a:lnTo>
                  <a:lnTo>
                    <a:pt x="4073" y="1104"/>
                  </a:lnTo>
                  <a:lnTo>
                    <a:pt x="4072" y="1118"/>
                  </a:lnTo>
                  <a:lnTo>
                    <a:pt x="4070" y="1130"/>
                  </a:lnTo>
                  <a:lnTo>
                    <a:pt x="4068" y="1143"/>
                  </a:lnTo>
                  <a:lnTo>
                    <a:pt x="4062" y="1167"/>
                  </a:lnTo>
                  <a:lnTo>
                    <a:pt x="4053" y="1196"/>
                  </a:lnTo>
                  <a:lnTo>
                    <a:pt x="4047" y="1213"/>
                  </a:lnTo>
                  <a:lnTo>
                    <a:pt x="4042" y="1229"/>
                  </a:lnTo>
                  <a:lnTo>
                    <a:pt x="4035" y="1246"/>
                  </a:lnTo>
                  <a:lnTo>
                    <a:pt x="4029" y="1260"/>
                  </a:lnTo>
                  <a:lnTo>
                    <a:pt x="4023" y="1273"/>
                  </a:lnTo>
                  <a:lnTo>
                    <a:pt x="4015" y="1287"/>
                  </a:lnTo>
                  <a:lnTo>
                    <a:pt x="4006" y="1302"/>
                  </a:lnTo>
                  <a:lnTo>
                    <a:pt x="3996" y="1319"/>
                  </a:lnTo>
                  <a:lnTo>
                    <a:pt x="3990" y="1332"/>
                  </a:lnTo>
                  <a:lnTo>
                    <a:pt x="3985" y="1347"/>
                  </a:lnTo>
                  <a:lnTo>
                    <a:pt x="3972" y="1369"/>
                  </a:lnTo>
                  <a:lnTo>
                    <a:pt x="3960" y="1388"/>
                  </a:lnTo>
                  <a:lnTo>
                    <a:pt x="3946" y="1405"/>
                  </a:lnTo>
                  <a:lnTo>
                    <a:pt x="3930" y="1425"/>
                  </a:lnTo>
                  <a:lnTo>
                    <a:pt x="3922" y="1435"/>
                  </a:lnTo>
                  <a:lnTo>
                    <a:pt x="3916" y="1445"/>
                  </a:lnTo>
                  <a:lnTo>
                    <a:pt x="3910" y="1454"/>
                  </a:lnTo>
                  <a:lnTo>
                    <a:pt x="3903" y="1465"/>
                  </a:lnTo>
                  <a:lnTo>
                    <a:pt x="3891" y="1479"/>
                  </a:lnTo>
                  <a:lnTo>
                    <a:pt x="3877" y="1492"/>
                  </a:lnTo>
                  <a:lnTo>
                    <a:pt x="3872" y="1498"/>
                  </a:lnTo>
                  <a:lnTo>
                    <a:pt x="3867" y="1504"/>
                  </a:lnTo>
                  <a:lnTo>
                    <a:pt x="3865" y="1512"/>
                  </a:lnTo>
                  <a:lnTo>
                    <a:pt x="3863" y="1522"/>
                  </a:lnTo>
                  <a:lnTo>
                    <a:pt x="3865" y="1538"/>
                  </a:lnTo>
                  <a:lnTo>
                    <a:pt x="3868" y="1553"/>
                  </a:lnTo>
                  <a:lnTo>
                    <a:pt x="3871" y="1567"/>
                  </a:lnTo>
                  <a:lnTo>
                    <a:pt x="3873" y="1583"/>
                  </a:lnTo>
                  <a:lnTo>
                    <a:pt x="3873" y="1617"/>
                  </a:lnTo>
                  <a:lnTo>
                    <a:pt x="3873" y="1627"/>
                  </a:lnTo>
                  <a:lnTo>
                    <a:pt x="3875" y="1636"/>
                  </a:lnTo>
                  <a:lnTo>
                    <a:pt x="3876" y="1645"/>
                  </a:lnTo>
                  <a:lnTo>
                    <a:pt x="3878" y="1652"/>
                  </a:lnTo>
                  <a:lnTo>
                    <a:pt x="3885" y="1669"/>
                  </a:lnTo>
                  <a:lnTo>
                    <a:pt x="3890" y="1687"/>
                  </a:lnTo>
                  <a:lnTo>
                    <a:pt x="3893" y="1708"/>
                  </a:lnTo>
                  <a:lnTo>
                    <a:pt x="3895" y="1726"/>
                  </a:lnTo>
                  <a:lnTo>
                    <a:pt x="3895" y="1735"/>
                  </a:lnTo>
                  <a:lnTo>
                    <a:pt x="3895" y="1745"/>
                  </a:lnTo>
                  <a:lnTo>
                    <a:pt x="3897" y="1754"/>
                  </a:lnTo>
                  <a:lnTo>
                    <a:pt x="3900" y="1765"/>
                  </a:lnTo>
                  <a:lnTo>
                    <a:pt x="3905" y="1784"/>
                  </a:lnTo>
                  <a:lnTo>
                    <a:pt x="3910" y="1800"/>
                  </a:lnTo>
                  <a:lnTo>
                    <a:pt x="3912" y="1808"/>
                  </a:lnTo>
                  <a:lnTo>
                    <a:pt x="3916" y="1815"/>
                  </a:lnTo>
                  <a:lnTo>
                    <a:pt x="3921" y="1823"/>
                  </a:lnTo>
                  <a:lnTo>
                    <a:pt x="3927" y="1830"/>
                  </a:lnTo>
                  <a:lnTo>
                    <a:pt x="3936" y="1839"/>
                  </a:lnTo>
                  <a:lnTo>
                    <a:pt x="3945" y="1846"/>
                  </a:lnTo>
                  <a:lnTo>
                    <a:pt x="3954" y="1851"/>
                  </a:lnTo>
                  <a:lnTo>
                    <a:pt x="3964" y="1856"/>
                  </a:lnTo>
                  <a:lnTo>
                    <a:pt x="3983" y="1864"/>
                  </a:lnTo>
                  <a:lnTo>
                    <a:pt x="4003" y="1877"/>
                  </a:lnTo>
                  <a:lnTo>
                    <a:pt x="4008" y="1881"/>
                  </a:lnTo>
                  <a:lnTo>
                    <a:pt x="4013" y="1882"/>
                  </a:lnTo>
                  <a:lnTo>
                    <a:pt x="4058" y="1882"/>
                  </a:lnTo>
                  <a:lnTo>
                    <a:pt x="4060" y="1883"/>
                  </a:lnTo>
                  <a:lnTo>
                    <a:pt x="4063" y="1884"/>
                  </a:lnTo>
                  <a:lnTo>
                    <a:pt x="4065" y="1886"/>
                  </a:lnTo>
                  <a:lnTo>
                    <a:pt x="4068" y="1888"/>
                  </a:lnTo>
                  <a:lnTo>
                    <a:pt x="4072" y="1893"/>
                  </a:lnTo>
                  <a:lnTo>
                    <a:pt x="4075" y="1898"/>
                  </a:lnTo>
                  <a:lnTo>
                    <a:pt x="4083" y="1910"/>
                  </a:lnTo>
                  <a:lnTo>
                    <a:pt x="4090" y="1918"/>
                  </a:lnTo>
                  <a:lnTo>
                    <a:pt x="4098" y="1927"/>
                  </a:lnTo>
                  <a:lnTo>
                    <a:pt x="4108" y="1937"/>
                  </a:lnTo>
                  <a:lnTo>
                    <a:pt x="4121" y="1948"/>
                  </a:lnTo>
                  <a:lnTo>
                    <a:pt x="4132" y="1961"/>
                  </a:lnTo>
                  <a:lnTo>
                    <a:pt x="4136" y="1967"/>
                  </a:lnTo>
                  <a:lnTo>
                    <a:pt x="4138" y="1975"/>
                  </a:lnTo>
                  <a:lnTo>
                    <a:pt x="4141" y="1982"/>
                  </a:lnTo>
                  <a:lnTo>
                    <a:pt x="4141" y="1991"/>
                  </a:lnTo>
                  <a:lnTo>
                    <a:pt x="4141" y="1997"/>
                  </a:lnTo>
                  <a:lnTo>
                    <a:pt x="4137" y="2001"/>
                  </a:lnTo>
                  <a:lnTo>
                    <a:pt x="4133" y="2004"/>
                  </a:lnTo>
                  <a:lnTo>
                    <a:pt x="4127" y="2006"/>
                  </a:lnTo>
                  <a:lnTo>
                    <a:pt x="4113" y="2009"/>
                  </a:lnTo>
                  <a:lnTo>
                    <a:pt x="4099" y="2010"/>
                  </a:lnTo>
                  <a:lnTo>
                    <a:pt x="4082" y="2011"/>
                  </a:lnTo>
                  <a:lnTo>
                    <a:pt x="4067" y="2015"/>
                  </a:lnTo>
                  <a:lnTo>
                    <a:pt x="4053" y="2020"/>
                  </a:lnTo>
                  <a:lnTo>
                    <a:pt x="4037" y="2026"/>
                  </a:lnTo>
                  <a:lnTo>
                    <a:pt x="4026" y="2031"/>
                  </a:lnTo>
                  <a:lnTo>
                    <a:pt x="4016" y="2035"/>
                  </a:lnTo>
                  <a:lnTo>
                    <a:pt x="4013" y="2038"/>
                  </a:lnTo>
                  <a:lnTo>
                    <a:pt x="4009" y="2041"/>
                  </a:lnTo>
                  <a:lnTo>
                    <a:pt x="4008" y="2045"/>
                  </a:lnTo>
                  <a:lnTo>
                    <a:pt x="4006" y="2050"/>
                  </a:lnTo>
                  <a:lnTo>
                    <a:pt x="4006" y="2054"/>
                  </a:lnTo>
                  <a:lnTo>
                    <a:pt x="4008" y="2056"/>
                  </a:lnTo>
                  <a:lnTo>
                    <a:pt x="4010" y="2058"/>
                  </a:lnTo>
                  <a:lnTo>
                    <a:pt x="4011" y="2060"/>
                  </a:lnTo>
                  <a:lnTo>
                    <a:pt x="4016" y="2063"/>
                  </a:lnTo>
                  <a:lnTo>
                    <a:pt x="4021" y="2068"/>
                  </a:lnTo>
                  <a:lnTo>
                    <a:pt x="4031" y="2083"/>
                  </a:lnTo>
                  <a:lnTo>
                    <a:pt x="4042" y="2099"/>
                  </a:lnTo>
                  <a:lnTo>
                    <a:pt x="4045" y="2110"/>
                  </a:lnTo>
                  <a:lnTo>
                    <a:pt x="4047" y="2123"/>
                  </a:lnTo>
                  <a:lnTo>
                    <a:pt x="4047" y="2128"/>
                  </a:lnTo>
                  <a:lnTo>
                    <a:pt x="4049" y="2133"/>
                  </a:lnTo>
                  <a:lnTo>
                    <a:pt x="4052" y="2135"/>
                  </a:lnTo>
                  <a:lnTo>
                    <a:pt x="4057" y="2137"/>
                  </a:lnTo>
                  <a:lnTo>
                    <a:pt x="4070" y="2128"/>
                  </a:lnTo>
                  <a:lnTo>
                    <a:pt x="4084" y="2119"/>
                  </a:lnTo>
                  <a:lnTo>
                    <a:pt x="4088" y="2119"/>
                  </a:lnTo>
                  <a:lnTo>
                    <a:pt x="4092" y="2120"/>
                  </a:lnTo>
                  <a:lnTo>
                    <a:pt x="4095" y="2123"/>
                  </a:lnTo>
                  <a:lnTo>
                    <a:pt x="4098" y="2125"/>
                  </a:lnTo>
                  <a:lnTo>
                    <a:pt x="4099" y="2129"/>
                  </a:lnTo>
                  <a:lnTo>
                    <a:pt x="4102" y="2132"/>
                  </a:lnTo>
                  <a:lnTo>
                    <a:pt x="4103" y="2135"/>
                  </a:lnTo>
                  <a:lnTo>
                    <a:pt x="4103" y="2140"/>
                  </a:lnTo>
                  <a:lnTo>
                    <a:pt x="4103" y="2176"/>
                  </a:lnTo>
                  <a:lnTo>
                    <a:pt x="4102" y="2182"/>
                  </a:lnTo>
                  <a:lnTo>
                    <a:pt x="4101" y="2188"/>
                  </a:lnTo>
                  <a:lnTo>
                    <a:pt x="4101" y="2197"/>
                  </a:lnTo>
                  <a:lnTo>
                    <a:pt x="4103" y="2204"/>
                  </a:lnTo>
                  <a:lnTo>
                    <a:pt x="4106" y="2212"/>
                  </a:lnTo>
                  <a:lnTo>
                    <a:pt x="4111" y="2219"/>
                  </a:lnTo>
                  <a:lnTo>
                    <a:pt x="4121" y="2231"/>
                  </a:lnTo>
                  <a:lnTo>
                    <a:pt x="4134" y="2243"/>
                  </a:lnTo>
                  <a:lnTo>
                    <a:pt x="4149" y="2255"/>
                  </a:lnTo>
                  <a:lnTo>
                    <a:pt x="4163" y="2263"/>
                  </a:lnTo>
                  <a:lnTo>
                    <a:pt x="4178" y="2272"/>
                  </a:lnTo>
                  <a:lnTo>
                    <a:pt x="4193" y="2283"/>
                  </a:lnTo>
                  <a:lnTo>
                    <a:pt x="4201" y="2290"/>
                  </a:lnTo>
                  <a:lnTo>
                    <a:pt x="4208" y="2296"/>
                  </a:lnTo>
                  <a:lnTo>
                    <a:pt x="4212" y="2298"/>
                  </a:lnTo>
                  <a:lnTo>
                    <a:pt x="4215" y="2302"/>
                  </a:lnTo>
                  <a:lnTo>
                    <a:pt x="4216" y="2307"/>
                  </a:lnTo>
                  <a:lnTo>
                    <a:pt x="4216" y="2312"/>
                  </a:lnTo>
                  <a:lnTo>
                    <a:pt x="4216" y="2316"/>
                  </a:lnTo>
                  <a:lnTo>
                    <a:pt x="4213" y="2320"/>
                  </a:lnTo>
                  <a:lnTo>
                    <a:pt x="4211" y="2324"/>
                  </a:lnTo>
                  <a:lnTo>
                    <a:pt x="4207" y="2325"/>
                  </a:lnTo>
                  <a:lnTo>
                    <a:pt x="4198" y="2329"/>
                  </a:lnTo>
                  <a:lnTo>
                    <a:pt x="4188" y="2331"/>
                  </a:lnTo>
                  <a:lnTo>
                    <a:pt x="4173" y="2335"/>
                  </a:lnTo>
                  <a:lnTo>
                    <a:pt x="4158" y="2341"/>
                  </a:lnTo>
                  <a:lnTo>
                    <a:pt x="4153" y="2342"/>
                  </a:lnTo>
                  <a:lnTo>
                    <a:pt x="4148" y="2346"/>
                  </a:lnTo>
                  <a:lnTo>
                    <a:pt x="4146" y="2347"/>
                  </a:lnTo>
                  <a:lnTo>
                    <a:pt x="4144" y="2349"/>
                  </a:lnTo>
                  <a:lnTo>
                    <a:pt x="4143" y="2351"/>
                  </a:lnTo>
                  <a:lnTo>
                    <a:pt x="4142" y="2355"/>
                  </a:lnTo>
                  <a:lnTo>
                    <a:pt x="4143" y="2359"/>
                  </a:lnTo>
                  <a:lnTo>
                    <a:pt x="4146" y="2361"/>
                  </a:lnTo>
                  <a:lnTo>
                    <a:pt x="4149" y="2364"/>
                  </a:lnTo>
                  <a:lnTo>
                    <a:pt x="4153" y="2366"/>
                  </a:lnTo>
                  <a:lnTo>
                    <a:pt x="4157" y="2373"/>
                  </a:lnTo>
                  <a:lnTo>
                    <a:pt x="4161" y="2379"/>
                  </a:lnTo>
                  <a:lnTo>
                    <a:pt x="4162" y="2381"/>
                  </a:lnTo>
                  <a:lnTo>
                    <a:pt x="4165" y="2384"/>
                  </a:lnTo>
                  <a:lnTo>
                    <a:pt x="4167" y="2385"/>
                  </a:lnTo>
                  <a:lnTo>
                    <a:pt x="4171" y="2386"/>
                  </a:lnTo>
                  <a:lnTo>
                    <a:pt x="4201" y="2386"/>
                  </a:lnTo>
                  <a:lnTo>
                    <a:pt x="4211" y="2389"/>
                  </a:lnTo>
                  <a:lnTo>
                    <a:pt x="4240" y="2389"/>
                  </a:lnTo>
                  <a:lnTo>
                    <a:pt x="4241" y="2395"/>
                  </a:lnTo>
                  <a:lnTo>
                    <a:pt x="4237" y="2401"/>
                  </a:lnTo>
                  <a:lnTo>
                    <a:pt x="4232" y="2406"/>
                  </a:lnTo>
                  <a:lnTo>
                    <a:pt x="4227" y="2410"/>
                  </a:lnTo>
                  <a:lnTo>
                    <a:pt x="4222" y="2414"/>
                  </a:lnTo>
                  <a:lnTo>
                    <a:pt x="4211" y="2419"/>
                  </a:lnTo>
                  <a:lnTo>
                    <a:pt x="4198" y="2423"/>
                  </a:lnTo>
                  <a:lnTo>
                    <a:pt x="4171" y="2425"/>
                  </a:lnTo>
                  <a:lnTo>
                    <a:pt x="4141" y="2426"/>
                  </a:lnTo>
                  <a:lnTo>
                    <a:pt x="4131" y="2429"/>
                  </a:lnTo>
                  <a:lnTo>
                    <a:pt x="4121" y="2431"/>
                  </a:lnTo>
                  <a:lnTo>
                    <a:pt x="4117" y="2434"/>
                  </a:lnTo>
                  <a:lnTo>
                    <a:pt x="4113" y="2437"/>
                  </a:lnTo>
                  <a:lnTo>
                    <a:pt x="4111" y="2440"/>
                  </a:lnTo>
                  <a:lnTo>
                    <a:pt x="4108" y="2444"/>
                  </a:lnTo>
                  <a:lnTo>
                    <a:pt x="4106" y="2455"/>
                  </a:lnTo>
                  <a:lnTo>
                    <a:pt x="4104" y="2465"/>
                  </a:lnTo>
                  <a:lnTo>
                    <a:pt x="4103" y="2475"/>
                  </a:lnTo>
                  <a:lnTo>
                    <a:pt x="4099" y="2485"/>
                  </a:lnTo>
                  <a:lnTo>
                    <a:pt x="4095" y="2492"/>
                  </a:lnTo>
                  <a:lnTo>
                    <a:pt x="4093" y="2498"/>
                  </a:lnTo>
                  <a:lnTo>
                    <a:pt x="4090" y="2502"/>
                  </a:lnTo>
                  <a:lnTo>
                    <a:pt x="4088" y="2503"/>
                  </a:lnTo>
                  <a:lnTo>
                    <a:pt x="4085" y="2504"/>
                  </a:lnTo>
                  <a:lnTo>
                    <a:pt x="4082" y="2506"/>
                  </a:lnTo>
                  <a:lnTo>
                    <a:pt x="4072" y="2499"/>
                  </a:lnTo>
                  <a:lnTo>
                    <a:pt x="4062" y="2494"/>
                  </a:lnTo>
                  <a:lnTo>
                    <a:pt x="4058" y="2495"/>
                  </a:lnTo>
                  <a:lnTo>
                    <a:pt x="4053" y="2497"/>
                  </a:lnTo>
                  <a:lnTo>
                    <a:pt x="4049" y="2498"/>
                  </a:lnTo>
                  <a:lnTo>
                    <a:pt x="4047" y="2501"/>
                  </a:lnTo>
                  <a:lnTo>
                    <a:pt x="4040" y="2507"/>
                  </a:lnTo>
                  <a:lnTo>
                    <a:pt x="4034" y="2514"/>
                  </a:lnTo>
                  <a:lnTo>
                    <a:pt x="4024" y="2528"/>
                  </a:lnTo>
                  <a:lnTo>
                    <a:pt x="4014" y="2541"/>
                  </a:lnTo>
                  <a:lnTo>
                    <a:pt x="4009" y="2546"/>
                  </a:lnTo>
                  <a:lnTo>
                    <a:pt x="4004" y="2551"/>
                  </a:lnTo>
                  <a:lnTo>
                    <a:pt x="3996" y="2556"/>
                  </a:lnTo>
                  <a:lnTo>
                    <a:pt x="3989" y="2559"/>
                  </a:lnTo>
                  <a:lnTo>
                    <a:pt x="3983" y="2563"/>
                  </a:lnTo>
                  <a:lnTo>
                    <a:pt x="3976" y="2567"/>
                  </a:lnTo>
                  <a:lnTo>
                    <a:pt x="3971" y="2571"/>
                  </a:lnTo>
                  <a:lnTo>
                    <a:pt x="3966" y="2576"/>
                  </a:lnTo>
                  <a:lnTo>
                    <a:pt x="3959" y="2586"/>
                  </a:lnTo>
                  <a:lnTo>
                    <a:pt x="3952" y="2598"/>
                  </a:lnTo>
                  <a:lnTo>
                    <a:pt x="3949" y="2605"/>
                  </a:lnTo>
                  <a:lnTo>
                    <a:pt x="3946" y="2610"/>
                  </a:lnTo>
                  <a:lnTo>
                    <a:pt x="3944" y="2616"/>
                  </a:lnTo>
                  <a:lnTo>
                    <a:pt x="3942" y="2622"/>
                  </a:lnTo>
                  <a:lnTo>
                    <a:pt x="3942" y="2661"/>
                  </a:lnTo>
                  <a:lnTo>
                    <a:pt x="3940" y="2672"/>
                  </a:lnTo>
                  <a:lnTo>
                    <a:pt x="3935" y="2682"/>
                  </a:lnTo>
                  <a:lnTo>
                    <a:pt x="3925" y="2704"/>
                  </a:lnTo>
                  <a:lnTo>
                    <a:pt x="3915" y="2723"/>
                  </a:lnTo>
                  <a:lnTo>
                    <a:pt x="3911" y="2731"/>
                  </a:lnTo>
                  <a:lnTo>
                    <a:pt x="3906" y="2741"/>
                  </a:lnTo>
                  <a:lnTo>
                    <a:pt x="3902" y="2751"/>
                  </a:lnTo>
                  <a:lnTo>
                    <a:pt x="3900" y="2764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44" name="Freeform 77"/>
            <p:cNvSpPr>
              <a:spLocks noEditPoints="1"/>
            </p:cNvSpPr>
            <p:nvPr/>
          </p:nvSpPr>
          <p:spPr bwMode="auto">
            <a:xfrm>
              <a:off x="2536656" y="2953221"/>
              <a:ext cx="616542" cy="1088829"/>
            </a:xfrm>
            <a:custGeom>
              <a:avLst/>
              <a:gdLst>
                <a:gd name="T0" fmla="*/ 231 w 2495"/>
                <a:gd name="T1" fmla="*/ 4144 h 4405"/>
                <a:gd name="T2" fmla="*/ 282 w 2495"/>
                <a:gd name="T3" fmla="*/ 3936 h 4405"/>
                <a:gd name="T4" fmla="*/ 37 w 2495"/>
                <a:gd name="T5" fmla="*/ 3690 h 4405"/>
                <a:gd name="T6" fmla="*/ 107 w 2495"/>
                <a:gd name="T7" fmla="*/ 3754 h 4405"/>
                <a:gd name="T8" fmla="*/ 2463 w 2495"/>
                <a:gd name="T9" fmla="*/ 808 h 4405"/>
                <a:gd name="T10" fmla="*/ 407 w 2495"/>
                <a:gd name="T11" fmla="*/ 214 h 4405"/>
                <a:gd name="T12" fmla="*/ 387 w 2495"/>
                <a:gd name="T13" fmla="*/ 384 h 4405"/>
                <a:gd name="T14" fmla="*/ 518 w 2495"/>
                <a:gd name="T15" fmla="*/ 257 h 4405"/>
                <a:gd name="T16" fmla="*/ 2120 w 2495"/>
                <a:gd name="T17" fmla="*/ 79 h 4405"/>
                <a:gd name="T18" fmla="*/ 2011 w 2495"/>
                <a:gd name="T19" fmla="*/ 81 h 4405"/>
                <a:gd name="T20" fmla="*/ 2164 w 2495"/>
                <a:gd name="T21" fmla="*/ 2861 h 4405"/>
                <a:gd name="T22" fmla="*/ 2101 w 2495"/>
                <a:gd name="T23" fmla="*/ 3241 h 4405"/>
                <a:gd name="T24" fmla="*/ 2021 w 2495"/>
                <a:gd name="T25" fmla="*/ 3556 h 4405"/>
                <a:gd name="T26" fmla="*/ 1987 w 2495"/>
                <a:gd name="T27" fmla="*/ 3751 h 4405"/>
                <a:gd name="T28" fmla="*/ 1877 w 2495"/>
                <a:gd name="T29" fmla="*/ 3989 h 4405"/>
                <a:gd name="T30" fmla="*/ 1741 w 2495"/>
                <a:gd name="T31" fmla="*/ 3950 h 4405"/>
                <a:gd name="T32" fmla="*/ 1366 w 2495"/>
                <a:gd name="T33" fmla="*/ 3789 h 4405"/>
                <a:gd name="T34" fmla="*/ 1184 w 2495"/>
                <a:gd name="T35" fmla="*/ 3716 h 4405"/>
                <a:gd name="T36" fmla="*/ 1155 w 2495"/>
                <a:gd name="T37" fmla="*/ 3794 h 4405"/>
                <a:gd name="T38" fmla="*/ 1109 w 2495"/>
                <a:gd name="T39" fmla="*/ 3987 h 4405"/>
                <a:gd name="T40" fmla="*/ 1004 w 2495"/>
                <a:gd name="T41" fmla="*/ 4242 h 4405"/>
                <a:gd name="T42" fmla="*/ 757 w 2495"/>
                <a:gd name="T43" fmla="*/ 4321 h 4405"/>
                <a:gd name="T44" fmla="*/ 543 w 2495"/>
                <a:gd name="T45" fmla="*/ 4309 h 4405"/>
                <a:gd name="T46" fmla="*/ 457 w 2495"/>
                <a:gd name="T47" fmla="*/ 4240 h 4405"/>
                <a:gd name="T48" fmla="*/ 436 w 2495"/>
                <a:gd name="T49" fmla="*/ 4012 h 4405"/>
                <a:gd name="T50" fmla="*/ 313 w 2495"/>
                <a:gd name="T51" fmla="*/ 3822 h 4405"/>
                <a:gd name="T52" fmla="*/ 256 w 2495"/>
                <a:gd name="T53" fmla="*/ 3581 h 4405"/>
                <a:gd name="T54" fmla="*/ 272 w 2495"/>
                <a:gd name="T55" fmla="*/ 3239 h 4405"/>
                <a:gd name="T56" fmla="*/ 377 w 2495"/>
                <a:gd name="T57" fmla="*/ 2911 h 4405"/>
                <a:gd name="T58" fmla="*/ 500 w 2495"/>
                <a:gd name="T59" fmla="*/ 2815 h 4405"/>
                <a:gd name="T60" fmla="*/ 553 w 2495"/>
                <a:gd name="T61" fmla="*/ 2697 h 4405"/>
                <a:gd name="T62" fmla="*/ 514 w 2495"/>
                <a:gd name="T63" fmla="*/ 2384 h 4405"/>
                <a:gd name="T64" fmla="*/ 466 w 2495"/>
                <a:gd name="T65" fmla="*/ 2318 h 4405"/>
                <a:gd name="T66" fmla="*/ 402 w 2495"/>
                <a:gd name="T67" fmla="*/ 2445 h 4405"/>
                <a:gd name="T68" fmla="*/ 378 w 2495"/>
                <a:gd name="T69" fmla="*/ 2147 h 4405"/>
                <a:gd name="T70" fmla="*/ 459 w 2495"/>
                <a:gd name="T71" fmla="*/ 1931 h 4405"/>
                <a:gd name="T72" fmla="*/ 485 w 2495"/>
                <a:gd name="T73" fmla="*/ 1662 h 4405"/>
                <a:gd name="T74" fmla="*/ 441 w 2495"/>
                <a:gd name="T75" fmla="*/ 1365 h 4405"/>
                <a:gd name="T76" fmla="*/ 324 w 2495"/>
                <a:gd name="T77" fmla="*/ 1147 h 4405"/>
                <a:gd name="T78" fmla="*/ 206 w 2495"/>
                <a:gd name="T79" fmla="*/ 1080 h 4405"/>
                <a:gd name="T80" fmla="*/ 219 w 2495"/>
                <a:gd name="T81" fmla="*/ 960 h 4405"/>
                <a:gd name="T82" fmla="*/ 161 w 2495"/>
                <a:gd name="T83" fmla="*/ 837 h 4405"/>
                <a:gd name="T84" fmla="*/ 342 w 2495"/>
                <a:gd name="T85" fmla="*/ 537 h 4405"/>
                <a:gd name="T86" fmla="*/ 568 w 2495"/>
                <a:gd name="T87" fmla="*/ 687 h 4405"/>
                <a:gd name="T88" fmla="*/ 989 w 2495"/>
                <a:gd name="T89" fmla="*/ 558 h 4405"/>
                <a:gd name="T90" fmla="*/ 1217 w 2495"/>
                <a:gd name="T91" fmla="*/ 492 h 4405"/>
                <a:gd name="T92" fmla="*/ 1459 w 2495"/>
                <a:gd name="T93" fmla="*/ 264 h 4405"/>
                <a:gd name="T94" fmla="*/ 1697 w 2495"/>
                <a:gd name="T95" fmla="*/ 184 h 4405"/>
                <a:gd name="T96" fmla="*/ 1692 w 2495"/>
                <a:gd name="T97" fmla="*/ 15 h 4405"/>
                <a:gd name="T98" fmla="*/ 1844 w 2495"/>
                <a:gd name="T99" fmla="*/ 154 h 4405"/>
                <a:gd name="T100" fmla="*/ 2044 w 2495"/>
                <a:gd name="T101" fmla="*/ 205 h 4405"/>
                <a:gd name="T102" fmla="*/ 2084 w 2495"/>
                <a:gd name="T103" fmla="*/ 301 h 4405"/>
                <a:gd name="T104" fmla="*/ 2128 w 2495"/>
                <a:gd name="T105" fmla="*/ 473 h 4405"/>
                <a:gd name="T106" fmla="*/ 2268 w 2495"/>
                <a:gd name="T107" fmla="*/ 529 h 4405"/>
                <a:gd name="T108" fmla="*/ 2242 w 2495"/>
                <a:gd name="T109" fmla="*/ 608 h 4405"/>
                <a:gd name="T110" fmla="*/ 2298 w 2495"/>
                <a:gd name="T111" fmla="*/ 682 h 4405"/>
                <a:gd name="T112" fmla="*/ 2330 w 2495"/>
                <a:gd name="T113" fmla="*/ 898 h 4405"/>
                <a:gd name="T114" fmla="*/ 2398 w 2495"/>
                <a:gd name="T115" fmla="*/ 1174 h 4405"/>
                <a:gd name="T116" fmla="*/ 2495 w 2495"/>
                <a:gd name="T117" fmla="*/ 1505 h 4405"/>
                <a:gd name="T118" fmla="*/ 2333 w 2495"/>
                <a:gd name="T119" fmla="*/ 1749 h 4405"/>
                <a:gd name="T120" fmla="*/ 2203 w 2495"/>
                <a:gd name="T121" fmla="*/ 2228 h 4405"/>
                <a:gd name="T122" fmla="*/ 2254 w 2495"/>
                <a:gd name="T123" fmla="*/ 2539 h 4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95" h="4405">
                  <a:moveTo>
                    <a:pt x="179" y="3851"/>
                  </a:moveTo>
                  <a:lnTo>
                    <a:pt x="175" y="3852"/>
                  </a:lnTo>
                  <a:lnTo>
                    <a:pt x="171" y="3854"/>
                  </a:lnTo>
                  <a:lnTo>
                    <a:pt x="170" y="3859"/>
                  </a:lnTo>
                  <a:lnTo>
                    <a:pt x="167" y="3863"/>
                  </a:lnTo>
                  <a:lnTo>
                    <a:pt x="164" y="3871"/>
                  </a:lnTo>
                  <a:lnTo>
                    <a:pt x="160" y="3878"/>
                  </a:lnTo>
                  <a:lnTo>
                    <a:pt x="157" y="3887"/>
                  </a:lnTo>
                  <a:lnTo>
                    <a:pt x="157" y="3896"/>
                  </a:lnTo>
                  <a:lnTo>
                    <a:pt x="159" y="3910"/>
                  </a:lnTo>
                  <a:lnTo>
                    <a:pt x="161" y="3923"/>
                  </a:lnTo>
                  <a:lnTo>
                    <a:pt x="161" y="3953"/>
                  </a:lnTo>
                  <a:lnTo>
                    <a:pt x="157" y="3967"/>
                  </a:lnTo>
                  <a:lnTo>
                    <a:pt x="155" y="3982"/>
                  </a:lnTo>
                  <a:lnTo>
                    <a:pt x="156" y="3987"/>
                  </a:lnTo>
                  <a:lnTo>
                    <a:pt x="159" y="3991"/>
                  </a:lnTo>
                  <a:lnTo>
                    <a:pt x="161" y="3994"/>
                  </a:lnTo>
                  <a:lnTo>
                    <a:pt x="165" y="3997"/>
                  </a:lnTo>
                  <a:lnTo>
                    <a:pt x="174" y="4009"/>
                  </a:lnTo>
                  <a:lnTo>
                    <a:pt x="180" y="4021"/>
                  </a:lnTo>
                  <a:lnTo>
                    <a:pt x="182" y="4026"/>
                  </a:lnTo>
                  <a:lnTo>
                    <a:pt x="184" y="4032"/>
                  </a:lnTo>
                  <a:lnTo>
                    <a:pt x="185" y="4040"/>
                  </a:lnTo>
                  <a:lnTo>
                    <a:pt x="185" y="4048"/>
                  </a:lnTo>
                  <a:lnTo>
                    <a:pt x="185" y="4130"/>
                  </a:lnTo>
                  <a:lnTo>
                    <a:pt x="185" y="4143"/>
                  </a:lnTo>
                  <a:lnTo>
                    <a:pt x="186" y="4155"/>
                  </a:lnTo>
                  <a:lnTo>
                    <a:pt x="187" y="4160"/>
                  </a:lnTo>
                  <a:lnTo>
                    <a:pt x="190" y="4164"/>
                  </a:lnTo>
                  <a:lnTo>
                    <a:pt x="194" y="4167"/>
                  </a:lnTo>
                  <a:lnTo>
                    <a:pt x="200" y="4168"/>
                  </a:lnTo>
                  <a:lnTo>
                    <a:pt x="205" y="4168"/>
                  </a:lnTo>
                  <a:lnTo>
                    <a:pt x="209" y="4165"/>
                  </a:lnTo>
                  <a:lnTo>
                    <a:pt x="213" y="4163"/>
                  </a:lnTo>
                  <a:lnTo>
                    <a:pt x="216" y="4159"/>
                  </a:lnTo>
                  <a:lnTo>
                    <a:pt x="223" y="4152"/>
                  </a:lnTo>
                  <a:lnTo>
                    <a:pt x="231" y="4144"/>
                  </a:lnTo>
                  <a:lnTo>
                    <a:pt x="240" y="4135"/>
                  </a:lnTo>
                  <a:lnTo>
                    <a:pt x="250" y="4125"/>
                  </a:lnTo>
                  <a:lnTo>
                    <a:pt x="254" y="4123"/>
                  </a:lnTo>
                  <a:lnTo>
                    <a:pt x="258" y="4120"/>
                  </a:lnTo>
                  <a:lnTo>
                    <a:pt x="260" y="4118"/>
                  </a:lnTo>
                  <a:lnTo>
                    <a:pt x="262" y="4114"/>
                  </a:lnTo>
                  <a:lnTo>
                    <a:pt x="262" y="4085"/>
                  </a:lnTo>
                  <a:lnTo>
                    <a:pt x="259" y="4070"/>
                  </a:lnTo>
                  <a:lnTo>
                    <a:pt x="256" y="4056"/>
                  </a:lnTo>
                  <a:lnTo>
                    <a:pt x="258" y="4053"/>
                  </a:lnTo>
                  <a:lnTo>
                    <a:pt x="260" y="4050"/>
                  </a:lnTo>
                  <a:lnTo>
                    <a:pt x="264" y="4049"/>
                  </a:lnTo>
                  <a:lnTo>
                    <a:pt x="268" y="4046"/>
                  </a:lnTo>
                  <a:lnTo>
                    <a:pt x="273" y="4040"/>
                  </a:lnTo>
                  <a:lnTo>
                    <a:pt x="274" y="4034"/>
                  </a:lnTo>
                  <a:lnTo>
                    <a:pt x="275" y="4026"/>
                  </a:lnTo>
                  <a:lnTo>
                    <a:pt x="278" y="4019"/>
                  </a:lnTo>
                  <a:lnTo>
                    <a:pt x="284" y="4006"/>
                  </a:lnTo>
                  <a:lnTo>
                    <a:pt x="290" y="3992"/>
                  </a:lnTo>
                  <a:lnTo>
                    <a:pt x="326" y="3992"/>
                  </a:lnTo>
                  <a:lnTo>
                    <a:pt x="328" y="3990"/>
                  </a:lnTo>
                  <a:lnTo>
                    <a:pt x="331" y="3989"/>
                  </a:lnTo>
                  <a:lnTo>
                    <a:pt x="332" y="3986"/>
                  </a:lnTo>
                  <a:lnTo>
                    <a:pt x="333" y="3984"/>
                  </a:lnTo>
                  <a:lnTo>
                    <a:pt x="333" y="3980"/>
                  </a:lnTo>
                  <a:lnTo>
                    <a:pt x="332" y="3976"/>
                  </a:lnTo>
                  <a:lnTo>
                    <a:pt x="329" y="3974"/>
                  </a:lnTo>
                  <a:lnTo>
                    <a:pt x="327" y="3971"/>
                  </a:lnTo>
                  <a:lnTo>
                    <a:pt x="320" y="3967"/>
                  </a:lnTo>
                  <a:lnTo>
                    <a:pt x="313" y="3965"/>
                  </a:lnTo>
                  <a:lnTo>
                    <a:pt x="304" y="3963"/>
                  </a:lnTo>
                  <a:lnTo>
                    <a:pt x="297" y="3960"/>
                  </a:lnTo>
                  <a:lnTo>
                    <a:pt x="293" y="3957"/>
                  </a:lnTo>
                  <a:lnTo>
                    <a:pt x="290" y="3956"/>
                  </a:lnTo>
                  <a:lnTo>
                    <a:pt x="288" y="3952"/>
                  </a:lnTo>
                  <a:lnTo>
                    <a:pt x="285" y="3948"/>
                  </a:lnTo>
                  <a:lnTo>
                    <a:pt x="282" y="3936"/>
                  </a:lnTo>
                  <a:lnTo>
                    <a:pt x="277" y="3925"/>
                  </a:lnTo>
                  <a:lnTo>
                    <a:pt x="268" y="3918"/>
                  </a:lnTo>
                  <a:lnTo>
                    <a:pt x="259" y="3913"/>
                  </a:lnTo>
                  <a:lnTo>
                    <a:pt x="255" y="3911"/>
                  </a:lnTo>
                  <a:lnTo>
                    <a:pt x="251" y="3908"/>
                  </a:lnTo>
                  <a:lnTo>
                    <a:pt x="249" y="3904"/>
                  </a:lnTo>
                  <a:lnTo>
                    <a:pt x="248" y="3899"/>
                  </a:lnTo>
                  <a:lnTo>
                    <a:pt x="249" y="3891"/>
                  </a:lnTo>
                  <a:lnTo>
                    <a:pt x="249" y="3881"/>
                  </a:lnTo>
                  <a:lnTo>
                    <a:pt x="249" y="3877"/>
                  </a:lnTo>
                  <a:lnTo>
                    <a:pt x="248" y="3874"/>
                  </a:lnTo>
                  <a:lnTo>
                    <a:pt x="245" y="3872"/>
                  </a:lnTo>
                  <a:lnTo>
                    <a:pt x="241" y="3872"/>
                  </a:lnTo>
                  <a:lnTo>
                    <a:pt x="238" y="3873"/>
                  </a:lnTo>
                  <a:lnTo>
                    <a:pt x="234" y="3876"/>
                  </a:lnTo>
                  <a:lnTo>
                    <a:pt x="230" y="3879"/>
                  </a:lnTo>
                  <a:lnTo>
                    <a:pt x="228" y="3883"/>
                  </a:lnTo>
                  <a:lnTo>
                    <a:pt x="225" y="3887"/>
                  </a:lnTo>
                  <a:lnTo>
                    <a:pt x="223" y="3891"/>
                  </a:lnTo>
                  <a:lnTo>
                    <a:pt x="219" y="3893"/>
                  </a:lnTo>
                  <a:lnTo>
                    <a:pt x="215" y="3896"/>
                  </a:lnTo>
                  <a:lnTo>
                    <a:pt x="210" y="3897"/>
                  </a:lnTo>
                  <a:lnTo>
                    <a:pt x="206" y="3896"/>
                  </a:lnTo>
                  <a:lnTo>
                    <a:pt x="203" y="3893"/>
                  </a:lnTo>
                  <a:lnTo>
                    <a:pt x="199" y="3889"/>
                  </a:lnTo>
                  <a:lnTo>
                    <a:pt x="194" y="3881"/>
                  </a:lnTo>
                  <a:lnTo>
                    <a:pt x="189" y="3869"/>
                  </a:lnTo>
                  <a:lnTo>
                    <a:pt x="187" y="3863"/>
                  </a:lnTo>
                  <a:lnTo>
                    <a:pt x="186" y="3857"/>
                  </a:lnTo>
                  <a:lnTo>
                    <a:pt x="185" y="3854"/>
                  </a:lnTo>
                  <a:lnTo>
                    <a:pt x="182" y="3853"/>
                  </a:lnTo>
                  <a:lnTo>
                    <a:pt x="181" y="3852"/>
                  </a:lnTo>
                  <a:lnTo>
                    <a:pt x="179" y="3851"/>
                  </a:lnTo>
                  <a:close/>
                  <a:moveTo>
                    <a:pt x="44" y="3686"/>
                  </a:moveTo>
                  <a:lnTo>
                    <a:pt x="42" y="3686"/>
                  </a:lnTo>
                  <a:lnTo>
                    <a:pt x="38" y="3687"/>
                  </a:lnTo>
                  <a:lnTo>
                    <a:pt x="37" y="3690"/>
                  </a:lnTo>
                  <a:lnTo>
                    <a:pt x="34" y="3692"/>
                  </a:lnTo>
                  <a:lnTo>
                    <a:pt x="31" y="3697"/>
                  </a:lnTo>
                  <a:lnTo>
                    <a:pt x="27" y="3702"/>
                  </a:lnTo>
                  <a:lnTo>
                    <a:pt x="17" y="3711"/>
                  </a:lnTo>
                  <a:lnTo>
                    <a:pt x="8" y="3719"/>
                  </a:lnTo>
                  <a:lnTo>
                    <a:pt x="5" y="3724"/>
                  </a:lnTo>
                  <a:lnTo>
                    <a:pt x="3" y="3729"/>
                  </a:lnTo>
                  <a:lnTo>
                    <a:pt x="2" y="3734"/>
                  </a:lnTo>
                  <a:lnTo>
                    <a:pt x="0" y="3740"/>
                  </a:lnTo>
                  <a:lnTo>
                    <a:pt x="4" y="3758"/>
                  </a:lnTo>
                  <a:lnTo>
                    <a:pt x="9" y="3774"/>
                  </a:lnTo>
                  <a:lnTo>
                    <a:pt x="11" y="3792"/>
                  </a:lnTo>
                  <a:lnTo>
                    <a:pt x="12" y="3807"/>
                  </a:lnTo>
                  <a:lnTo>
                    <a:pt x="12" y="3822"/>
                  </a:lnTo>
                  <a:lnTo>
                    <a:pt x="12" y="3839"/>
                  </a:lnTo>
                  <a:lnTo>
                    <a:pt x="21" y="3839"/>
                  </a:lnTo>
                  <a:lnTo>
                    <a:pt x="31" y="3835"/>
                  </a:lnTo>
                  <a:lnTo>
                    <a:pt x="41" y="3830"/>
                  </a:lnTo>
                  <a:lnTo>
                    <a:pt x="46" y="3833"/>
                  </a:lnTo>
                  <a:lnTo>
                    <a:pt x="49" y="3835"/>
                  </a:lnTo>
                  <a:lnTo>
                    <a:pt x="53" y="3839"/>
                  </a:lnTo>
                  <a:lnTo>
                    <a:pt x="57" y="3844"/>
                  </a:lnTo>
                  <a:lnTo>
                    <a:pt x="62" y="3849"/>
                  </a:lnTo>
                  <a:lnTo>
                    <a:pt x="68" y="3852"/>
                  </a:lnTo>
                  <a:lnTo>
                    <a:pt x="75" y="3853"/>
                  </a:lnTo>
                  <a:lnTo>
                    <a:pt x="81" y="3853"/>
                  </a:lnTo>
                  <a:lnTo>
                    <a:pt x="88" y="3853"/>
                  </a:lnTo>
                  <a:lnTo>
                    <a:pt x="93" y="3849"/>
                  </a:lnTo>
                  <a:lnTo>
                    <a:pt x="97" y="3844"/>
                  </a:lnTo>
                  <a:lnTo>
                    <a:pt x="101" y="3839"/>
                  </a:lnTo>
                  <a:lnTo>
                    <a:pt x="103" y="3832"/>
                  </a:lnTo>
                  <a:lnTo>
                    <a:pt x="105" y="3824"/>
                  </a:lnTo>
                  <a:lnTo>
                    <a:pt x="106" y="3817"/>
                  </a:lnTo>
                  <a:lnTo>
                    <a:pt x="106" y="3809"/>
                  </a:lnTo>
                  <a:lnTo>
                    <a:pt x="106" y="3773"/>
                  </a:lnTo>
                  <a:lnTo>
                    <a:pt x="106" y="3763"/>
                  </a:lnTo>
                  <a:lnTo>
                    <a:pt x="107" y="3754"/>
                  </a:lnTo>
                  <a:lnTo>
                    <a:pt x="108" y="3744"/>
                  </a:lnTo>
                  <a:lnTo>
                    <a:pt x="110" y="3734"/>
                  </a:lnTo>
                  <a:lnTo>
                    <a:pt x="111" y="3721"/>
                  </a:lnTo>
                  <a:lnTo>
                    <a:pt x="111" y="3711"/>
                  </a:lnTo>
                  <a:lnTo>
                    <a:pt x="111" y="3706"/>
                  </a:lnTo>
                  <a:lnTo>
                    <a:pt x="111" y="3701"/>
                  </a:lnTo>
                  <a:lnTo>
                    <a:pt x="108" y="3696"/>
                  </a:lnTo>
                  <a:lnTo>
                    <a:pt x="106" y="3691"/>
                  </a:lnTo>
                  <a:lnTo>
                    <a:pt x="102" y="3689"/>
                  </a:lnTo>
                  <a:lnTo>
                    <a:pt x="100" y="3687"/>
                  </a:lnTo>
                  <a:lnTo>
                    <a:pt x="96" y="3686"/>
                  </a:lnTo>
                  <a:lnTo>
                    <a:pt x="92" y="3687"/>
                  </a:lnTo>
                  <a:lnTo>
                    <a:pt x="83" y="3689"/>
                  </a:lnTo>
                  <a:lnTo>
                    <a:pt x="75" y="3690"/>
                  </a:lnTo>
                  <a:lnTo>
                    <a:pt x="59" y="3687"/>
                  </a:lnTo>
                  <a:lnTo>
                    <a:pt x="44" y="3686"/>
                  </a:lnTo>
                  <a:close/>
                  <a:moveTo>
                    <a:pt x="2459" y="805"/>
                  </a:moveTo>
                  <a:lnTo>
                    <a:pt x="2444" y="805"/>
                  </a:lnTo>
                  <a:lnTo>
                    <a:pt x="2430" y="807"/>
                  </a:lnTo>
                  <a:lnTo>
                    <a:pt x="2424" y="809"/>
                  </a:lnTo>
                  <a:lnTo>
                    <a:pt x="2419" y="812"/>
                  </a:lnTo>
                  <a:lnTo>
                    <a:pt x="2416" y="817"/>
                  </a:lnTo>
                  <a:lnTo>
                    <a:pt x="2415" y="823"/>
                  </a:lnTo>
                  <a:lnTo>
                    <a:pt x="2415" y="837"/>
                  </a:lnTo>
                  <a:lnTo>
                    <a:pt x="2431" y="837"/>
                  </a:lnTo>
                  <a:lnTo>
                    <a:pt x="2448" y="838"/>
                  </a:lnTo>
                  <a:lnTo>
                    <a:pt x="2451" y="838"/>
                  </a:lnTo>
                  <a:lnTo>
                    <a:pt x="2456" y="837"/>
                  </a:lnTo>
                  <a:lnTo>
                    <a:pt x="2462" y="835"/>
                  </a:lnTo>
                  <a:lnTo>
                    <a:pt x="2465" y="833"/>
                  </a:lnTo>
                  <a:lnTo>
                    <a:pt x="2469" y="830"/>
                  </a:lnTo>
                  <a:lnTo>
                    <a:pt x="2472" y="827"/>
                  </a:lnTo>
                  <a:lnTo>
                    <a:pt x="2473" y="823"/>
                  </a:lnTo>
                  <a:lnTo>
                    <a:pt x="2473" y="819"/>
                  </a:lnTo>
                  <a:lnTo>
                    <a:pt x="2472" y="814"/>
                  </a:lnTo>
                  <a:lnTo>
                    <a:pt x="2468" y="812"/>
                  </a:lnTo>
                  <a:lnTo>
                    <a:pt x="2463" y="808"/>
                  </a:lnTo>
                  <a:lnTo>
                    <a:pt x="2459" y="805"/>
                  </a:lnTo>
                  <a:close/>
                  <a:moveTo>
                    <a:pt x="2384" y="771"/>
                  </a:moveTo>
                  <a:lnTo>
                    <a:pt x="2384" y="778"/>
                  </a:lnTo>
                  <a:lnTo>
                    <a:pt x="2406" y="783"/>
                  </a:lnTo>
                  <a:lnTo>
                    <a:pt x="2416" y="776"/>
                  </a:lnTo>
                  <a:lnTo>
                    <a:pt x="2426" y="773"/>
                  </a:lnTo>
                  <a:lnTo>
                    <a:pt x="2436" y="769"/>
                  </a:lnTo>
                  <a:lnTo>
                    <a:pt x="2448" y="766"/>
                  </a:lnTo>
                  <a:lnTo>
                    <a:pt x="2462" y="763"/>
                  </a:lnTo>
                  <a:lnTo>
                    <a:pt x="2473" y="758"/>
                  </a:lnTo>
                  <a:lnTo>
                    <a:pt x="2478" y="754"/>
                  </a:lnTo>
                  <a:lnTo>
                    <a:pt x="2482" y="750"/>
                  </a:lnTo>
                  <a:lnTo>
                    <a:pt x="2484" y="745"/>
                  </a:lnTo>
                  <a:lnTo>
                    <a:pt x="2485" y="739"/>
                  </a:lnTo>
                  <a:lnTo>
                    <a:pt x="2485" y="720"/>
                  </a:lnTo>
                  <a:lnTo>
                    <a:pt x="2477" y="720"/>
                  </a:lnTo>
                  <a:lnTo>
                    <a:pt x="2469" y="721"/>
                  </a:lnTo>
                  <a:lnTo>
                    <a:pt x="2463" y="724"/>
                  </a:lnTo>
                  <a:lnTo>
                    <a:pt x="2456" y="726"/>
                  </a:lnTo>
                  <a:lnTo>
                    <a:pt x="2444" y="734"/>
                  </a:lnTo>
                  <a:lnTo>
                    <a:pt x="2430" y="743"/>
                  </a:lnTo>
                  <a:lnTo>
                    <a:pt x="2416" y="748"/>
                  </a:lnTo>
                  <a:lnTo>
                    <a:pt x="2404" y="754"/>
                  </a:lnTo>
                  <a:lnTo>
                    <a:pt x="2399" y="756"/>
                  </a:lnTo>
                  <a:lnTo>
                    <a:pt x="2394" y="760"/>
                  </a:lnTo>
                  <a:lnTo>
                    <a:pt x="2389" y="765"/>
                  </a:lnTo>
                  <a:lnTo>
                    <a:pt x="2384" y="771"/>
                  </a:lnTo>
                  <a:close/>
                  <a:moveTo>
                    <a:pt x="455" y="162"/>
                  </a:moveTo>
                  <a:lnTo>
                    <a:pt x="428" y="162"/>
                  </a:lnTo>
                  <a:lnTo>
                    <a:pt x="427" y="178"/>
                  </a:lnTo>
                  <a:lnTo>
                    <a:pt x="428" y="195"/>
                  </a:lnTo>
                  <a:lnTo>
                    <a:pt x="427" y="199"/>
                  </a:lnTo>
                  <a:lnTo>
                    <a:pt x="426" y="202"/>
                  </a:lnTo>
                  <a:lnTo>
                    <a:pt x="423" y="204"/>
                  </a:lnTo>
                  <a:lnTo>
                    <a:pt x="421" y="207"/>
                  </a:lnTo>
                  <a:lnTo>
                    <a:pt x="415" y="211"/>
                  </a:lnTo>
                  <a:lnTo>
                    <a:pt x="407" y="214"/>
                  </a:lnTo>
                  <a:lnTo>
                    <a:pt x="393" y="223"/>
                  </a:lnTo>
                  <a:lnTo>
                    <a:pt x="379" y="232"/>
                  </a:lnTo>
                  <a:lnTo>
                    <a:pt x="367" y="238"/>
                  </a:lnTo>
                  <a:lnTo>
                    <a:pt x="356" y="244"/>
                  </a:lnTo>
                  <a:lnTo>
                    <a:pt x="351" y="249"/>
                  </a:lnTo>
                  <a:lnTo>
                    <a:pt x="348" y="254"/>
                  </a:lnTo>
                  <a:lnTo>
                    <a:pt x="346" y="259"/>
                  </a:lnTo>
                  <a:lnTo>
                    <a:pt x="344" y="266"/>
                  </a:lnTo>
                  <a:lnTo>
                    <a:pt x="347" y="277"/>
                  </a:lnTo>
                  <a:lnTo>
                    <a:pt x="349" y="287"/>
                  </a:lnTo>
                  <a:lnTo>
                    <a:pt x="348" y="292"/>
                  </a:lnTo>
                  <a:lnTo>
                    <a:pt x="346" y="296"/>
                  </a:lnTo>
                  <a:lnTo>
                    <a:pt x="343" y="300"/>
                  </a:lnTo>
                  <a:lnTo>
                    <a:pt x="339" y="302"/>
                  </a:lnTo>
                  <a:lnTo>
                    <a:pt x="336" y="306"/>
                  </a:lnTo>
                  <a:lnTo>
                    <a:pt x="332" y="308"/>
                  </a:lnTo>
                  <a:lnTo>
                    <a:pt x="328" y="312"/>
                  </a:lnTo>
                  <a:lnTo>
                    <a:pt x="326" y="316"/>
                  </a:lnTo>
                  <a:lnTo>
                    <a:pt x="322" y="323"/>
                  </a:lnTo>
                  <a:lnTo>
                    <a:pt x="319" y="331"/>
                  </a:lnTo>
                  <a:lnTo>
                    <a:pt x="319" y="339"/>
                  </a:lnTo>
                  <a:lnTo>
                    <a:pt x="318" y="347"/>
                  </a:lnTo>
                  <a:lnTo>
                    <a:pt x="319" y="352"/>
                  </a:lnTo>
                  <a:lnTo>
                    <a:pt x="320" y="357"/>
                  </a:lnTo>
                  <a:lnTo>
                    <a:pt x="323" y="361"/>
                  </a:lnTo>
                  <a:lnTo>
                    <a:pt x="327" y="364"/>
                  </a:lnTo>
                  <a:lnTo>
                    <a:pt x="338" y="365"/>
                  </a:lnTo>
                  <a:lnTo>
                    <a:pt x="349" y="366"/>
                  </a:lnTo>
                  <a:lnTo>
                    <a:pt x="357" y="374"/>
                  </a:lnTo>
                  <a:lnTo>
                    <a:pt x="363" y="381"/>
                  </a:lnTo>
                  <a:lnTo>
                    <a:pt x="366" y="385"/>
                  </a:lnTo>
                  <a:lnTo>
                    <a:pt x="369" y="387"/>
                  </a:lnTo>
                  <a:lnTo>
                    <a:pt x="373" y="390"/>
                  </a:lnTo>
                  <a:lnTo>
                    <a:pt x="378" y="390"/>
                  </a:lnTo>
                  <a:lnTo>
                    <a:pt x="382" y="390"/>
                  </a:lnTo>
                  <a:lnTo>
                    <a:pt x="386" y="387"/>
                  </a:lnTo>
                  <a:lnTo>
                    <a:pt x="387" y="384"/>
                  </a:lnTo>
                  <a:lnTo>
                    <a:pt x="388" y="380"/>
                  </a:lnTo>
                  <a:lnTo>
                    <a:pt x="390" y="369"/>
                  </a:lnTo>
                  <a:lnTo>
                    <a:pt x="390" y="359"/>
                  </a:lnTo>
                  <a:lnTo>
                    <a:pt x="391" y="344"/>
                  </a:lnTo>
                  <a:lnTo>
                    <a:pt x="393" y="330"/>
                  </a:lnTo>
                  <a:lnTo>
                    <a:pt x="396" y="317"/>
                  </a:lnTo>
                  <a:lnTo>
                    <a:pt x="400" y="302"/>
                  </a:lnTo>
                  <a:lnTo>
                    <a:pt x="401" y="298"/>
                  </a:lnTo>
                  <a:lnTo>
                    <a:pt x="402" y="295"/>
                  </a:lnTo>
                  <a:lnTo>
                    <a:pt x="406" y="293"/>
                  </a:lnTo>
                  <a:lnTo>
                    <a:pt x="408" y="291"/>
                  </a:lnTo>
                  <a:lnTo>
                    <a:pt x="416" y="288"/>
                  </a:lnTo>
                  <a:lnTo>
                    <a:pt x="425" y="285"/>
                  </a:lnTo>
                  <a:lnTo>
                    <a:pt x="431" y="278"/>
                  </a:lnTo>
                  <a:lnTo>
                    <a:pt x="437" y="271"/>
                  </a:lnTo>
                  <a:lnTo>
                    <a:pt x="446" y="261"/>
                  </a:lnTo>
                  <a:lnTo>
                    <a:pt x="452" y="251"/>
                  </a:lnTo>
                  <a:lnTo>
                    <a:pt x="456" y="246"/>
                  </a:lnTo>
                  <a:lnTo>
                    <a:pt x="461" y="243"/>
                  </a:lnTo>
                  <a:lnTo>
                    <a:pt x="466" y="241"/>
                  </a:lnTo>
                  <a:lnTo>
                    <a:pt x="472" y="239"/>
                  </a:lnTo>
                  <a:lnTo>
                    <a:pt x="475" y="241"/>
                  </a:lnTo>
                  <a:lnTo>
                    <a:pt x="477" y="243"/>
                  </a:lnTo>
                  <a:lnTo>
                    <a:pt x="479" y="247"/>
                  </a:lnTo>
                  <a:lnTo>
                    <a:pt x="480" y="251"/>
                  </a:lnTo>
                  <a:lnTo>
                    <a:pt x="485" y="259"/>
                  </a:lnTo>
                  <a:lnTo>
                    <a:pt x="490" y="268"/>
                  </a:lnTo>
                  <a:lnTo>
                    <a:pt x="492" y="272"/>
                  </a:lnTo>
                  <a:lnTo>
                    <a:pt x="496" y="275"/>
                  </a:lnTo>
                  <a:lnTo>
                    <a:pt x="500" y="276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3" y="273"/>
                  </a:lnTo>
                  <a:lnTo>
                    <a:pt x="514" y="271"/>
                  </a:lnTo>
                  <a:lnTo>
                    <a:pt x="516" y="263"/>
                  </a:lnTo>
                  <a:lnTo>
                    <a:pt x="518" y="257"/>
                  </a:lnTo>
                  <a:lnTo>
                    <a:pt x="521" y="247"/>
                  </a:lnTo>
                  <a:lnTo>
                    <a:pt x="524" y="236"/>
                  </a:lnTo>
                  <a:lnTo>
                    <a:pt x="516" y="218"/>
                  </a:lnTo>
                  <a:lnTo>
                    <a:pt x="509" y="202"/>
                  </a:lnTo>
                  <a:lnTo>
                    <a:pt x="509" y="198"/>
                  </a:lnTo>
                  <a:lnTo>
                    <a:pt x="511" y="195"/>
                  </a:lnTo>
                  <a:lnTo>
                    <a:pt x="513" y="194"/>
                  </a:lnTo>
                  <a:lnTo>
                    <a:pt x="515" y="192"/>
                  </a:lnTo>
                  <a:lnTo>
                    <a:pt x="520" y="188"/>
                  </a:lnTo>
                  <a:lnTo>
                    <a:pt x="525" y="183"/>
                  </a:lnTo>
                  <a:lnTo>
                    <a:pt x="529" y="173"/>
                  </a:lnTo>
                  <a:lnTo>
                    <a:pt x="531" y="163"/>
                  </a:lnTo>
                  <a:lnTo>
                    <a:pt x="533" y="153"/>
                  </a:lnTo>
                  <a:lnTo>
                    <a:pt x="533" y="142"/>
                  </a:lnTo>
                  <a:lnTo>
                    <a:pt x="531" y="138"/>
                  </a:lnTo>
                  <a:lnTo>
                    <a:pt x="530" y="134"/>
                  </a:lnTo>
                  <a:lnTo>
                    <a:pt x="526" y="133"/>
                  </a:lnTo>
                  <a:lnTo>
                    <a:pt x="523" y="131"/>
                  </a:lnTo>
                  <a:lnTo>
                    <a:pt x="515" y="131"/>
                  </a:lnTo>
                  <a:lnTo>
                    <a:pt x="510" y="134"/>
                  </a:lnTo>
                  <a:lnTo>
                    <a:pt x="505" y="136"/>
                  </a:lnTo>
                  <a:lnTo>
                    <a:pt x="501" y="140"/>
                  </a:lnTo>
                  <a:lnTo>
                    <a:pt x="492" y="149"/>
                  </a:lnTo>
                  <a:lnTo>
                    <a:pt x="482" y="158"/>
                  </a:lnTo>
                  <a:lnTo>
                    <a:pt x="476" y="160"/>
                  </a:lnTo>
                  <a:lnTo>
                    <a:pt x="469" y="162"/>
                  </a:lnTo>
                  <a:lnTo>
                    <a:pt x="462" y="162"/>
                  </a:lnTo>
                  <a:lnTo>
                    <a:pt x="455" y="162"/>
                  </a:lnTo>
                  <a:close/>
                  <a:moveTo>
                    <a:pt x="2144" y="103"/>
                  </a:moveTo>
                  <a:lnTo>
                    <a:pt x="2143" y="94"/>
                  </a:lnTo>
                  <a:lnTo>
                    <a:pt x="2140" y="85"/>
                  </a:lnTo>
                  <a:lnTo>
                    <a:pt x="2138" y="83"/>
                  </a:lnTo>
                  <a:lnTo>
                    <a:pt x="2134" y="80"/>
                  </a:lnTo>
                  <a:lnTo>
                    <a:pt x="2131" y="78"/>
                  </a:lnTo>
                  <a:lnTo>
                    <a:pt x="2126" y="78"/>
                  </a:lnTo>
                  <a:lnTo>
                    <a:pt x="2124" y="78"/>
                  </a:lnTo>
                  <a:lnTo>
                    <a:pt x="2120" y="79"/>
                  </a:lnTo>
                  <a:lnTo>
                    <a:pt x="2118" y="80"/>
                  </a:lnTo>
                  <a:lnTo>
                    <a:pt x="2115" y="83"/>
                  </a:lnTo>
                  <a:lnTo>
                    <a:pt x="2113" y="88"/>
                  </a:lnTo>
                  <a:lnTo>
                    <a:pt x="2110" y="94"/>
                  </a:lnTo>
                  <a:lnTo>
                    <a:pt x="2110" y="110"/>
                  </a:lnTo>
                  <a:lnTo>
                    <a:pt x="2110" y="126"/>
                  </a:lnTo>
                  <a:lnTo>
                    <a:pt x="2110" y="155"/>
                  </a:lnTo>
                  <a:lnTo>
                    <a:pt x="2109" y="162"/>
                  </a:lnTo>
                  <a:lnTo>
                    <a:pt x="2108" y="167"/>
                  </a:lnTo>
                  <a:lnTo>
                    <a:pt x="2105" y="172"/>
                  </a:lnTo>
                  <a:lnTo>
                    <a:pt x="2101" y="175"/>
                  </a:lnTo>
                  <a:lnTo>
                    <a:pt x="2099" y="180"/>
                  </a:lnTo>
                  <a:lnTo>
                    <a:pt x="2096" y="185"/>
                  </a:lnTo>
                  <a:lnTo>
                    <a:pt x="2095" y="190"/>
                  </a:lnTo>
                  <a:lnTo>
                    <a:pt x="2094" y="197"/>
                  </a:lnTo>
                  <a:lnTo>
                    <a:pt x="2094" y="202"/>
                  </a:lnTo>
                  <a:lnTo>
                    <a:pt x="2095" y="205"/>
                  </a:lnTo>
                  <a:lnTo>
                    <a:pt x="2098" y="211"/>
                  </a:lnTo>
                  <a:lnTo>
                    <a:pt x="2100" y="214"/>
                  </a:lnTo>
                  <a:lnTo>
                    <a:pt x="2104" y="218"/>
                  </a:lnTo>
                  <a:lnTo>
                    <a:pt x="2108" y="221"/>
                  </a:lnTo>
                  <a:lnTo>
                    <a:pt x="2111" y="222"/>
                  </a:lnTo>
                  <a:lnTo>
                    <a:pt x="2116" y="223"/>
                  </a:lnTo>
                  <a:lnTo>
                    <a:pt x="2123" y="222"/>
                  </a:lnTo>
                  <a:lnTo>
                    <a:pt x="2129" y="221"/>
                  </a:lnTo>
                  <a:lnTo>
                    <a:pt x="2134" y="218"/>
                  </a:lnTo>
                  <a:lnTo>
                    <a:pt x="2139" y="216"/>
                  </a:lnTo>
                  <a:lnTo>
                    <a:pt x="2143" y="212"/>
                  </a:lnTo>
                  <a:lnTo>
                    <a:pt x="2147" y="207"/>
                  </a:lnTo>
                  <a:lnTo>
                    <a:pt x="2149" y="202"/>
                  </a:lnTo>
                  <a:lnTo>
                    <a:pt x="2149" y="197"/>
                  </a:lnTo>
                  <a:lnTo>
                    <a:pt x="2148" y="184"/>
                  </a:lnTo>
                  <a:lnTo>
                    <a:pt x="2144" y="173"/>
                  </a:lnTo>
                  <a:lnTo>
                    <a:pt x="2140" y="163"/>
                  </a:lnTo>
                  <a:lnTo>
                    <a:pt x="2138" y="150"/>
                  </a:lnTo>
                  <a:lnTo>
                    <a:pt x="2144" y="103"/>
                  </a:lnTo>
                  <a:close/>
                  <a:moveTo>
                    <a:pt x="2011" y="81"/>
                  </a:moveTo>
                  <a:lnTo>
                    <a:pt x="2012" y="90"/>
                  </a:lnTo>
                  <a:lnTo>
                    <a:pt x="2015" y="98"/>
                  </a:lnTo>
                  <a:lnTo>
                    <a:pt x="2018" y="105"/>
                  </a:lnTo>
                  <a:lnTo>
                    <a:pt x="2022" y="113"/>
                  </a:lnTo>
                  <a:lnTo>
                    <a:pt x="2025" y="119"/>
                  </a:lnTo>
                  <a:lnTo>
                    <a:pt x="2029" y="125"/>
                  </a:lnTo>
                  <a:lnTo>
                    <a:pt x="2030" y="128"/>
                  </a:lnTo>
                  <a:lnTo>
                    <a:pt x="2032" y="130"/>
                  </a:lnTo>
                  <a:lnTo>
                    <a:pt x="2035" y="131"/>
                  </a:lnTo>
                  <a:lnTo>
                    <a:pt x="2039" y="131"/>
                  </a:lnTo>
                  <a:lnTo>
                    <a:pt x="2045" y="130"/>
                  </a:lnTo>
                  <a:lnTo>
                    <a:pt x="2051" y="128"/>
                  </a:lnTo>
                  <a:lnTo>
                    <a:pt x="2055" y="124"/>
                  </a:lnTo>
                  <a:lnTo>
                    <a:pt x="2059" y="119"/>
                  </a:lnTo>
                  <a:lnTo>
                    <a:pt x="2065" y="105"/>
                  </a:lnTo>
                  <a:lnTo>
                    <a:pt x="2069" y="91"/>
                  </a:lnTo>
                  <a:lnTo>
                    <a:pt x="2072" y="81"/>
                  </a:lnTo>
                  <a:lnTo>
                    <a:pt x="2075" y="70"/>
                  </a:lnTo>
                  <a:lnTo>
                    <a:pt x="2074" y="65"/>
                  </a:lnTo>
                  <a:lnTo>
                    <a:pt x="2071" y="59"/>
                  </a:lnTo>
                  <a:lnTo>
                    <a:pt x="2069" y="57"/>
                  </a:lnTo>
                  <a:lnTo>
                    <a:pt x="2066" y="56"/>
                  </a:lnTo>
                  <a:lnTo>
                    <a:pt x="2062" y="55"/>
                  </a:lnTo>
                  <a:lnTo>
                    <a:pt x="2060" y="55"/>
                  </a:lnTo>
                  <a:lnTo>
                    <a:pt x="2045" y="59"/>
                  </a:lnTo>
                  <a:lnTo>
                    <a:pt x="2032" y="65"/>
                  </a:lnTo>
                  <a:lnTo>
                    <a:pt x="2025" y="67"/>
                  </a:lnTo>
                  <a:lnTo>
                    <a:pt x="2017" y="70"/>
                  </a:lnTo>
                  <a:lnTo>
                    <a:pt x="2015" y="72"/>
                  </a:lnTo>
                  <a:lnTo>
                    <a:pt x="2012" y="75"/>
                  </a:lnTo>
                  <a:lnTo>
                    <a:pt x="2011" y="78"/>
                  </a:lnTo>
                  <a:lnTo>
                    <a:pt x="2011" y="81"/>
                  </a:lnTo>
                  <a:close/>
                  <a:moveTo>
                    <a:pt x="2179" y="2813"/>
                  </a:moveTo>
                  <a:lnTo>
                    <a:pt x="2173" y="2827"/>
                  </a:lnTo>
                  <a:lnTo>
                    <a:pt x="2169" y="2838"/>
                  </a:lnTo>
                  <a:lnTo>
                    <a:pt x="2167" y="2849"/>
                  </a:lnTo>
                  <a:lnTo>
                    <a:pt x="2164" y="2861"/>
                  </a:lnTo>
                  <a:lnTo>
                    <a:pt x="2160" y="2884"/>
                  </a:lnTo>
                  <a:lnTo>
                    <a:pt x="2160" y="2912"/>
                  </a:lnTo>
                  <a:lnTo>
                    <a:pt x="2160" y="2925"/>
                  </a:lnTo>
                  <a:lnTo>
                    <a:pt x="2160" y="2935"/>
                  </a:lnTo>
                  <a:lnTo>
                    <a:pt x="2160" y="2946"/>
                  </a:lnTo>
                  <a:lnTo>
                    <a:pt x="2160" y="2958"/>
                  </a:lnTo>
                  <a:lnTo>
                    <a:pt x="2140" y="2958"/>
                  </a:lnTo>
                  <a:lnTo>
                    <a:pt x="2136" y="2956"/>
                  </a:lnTo>
                  <a:lnTo>
                    <a:pt x="2133" y="2953"/>
                  </a:lnTo>
                  <a:lnTo>
                    <a:pt x="2128" y="2951"/>
                  </a:lnTo>
                  <a:lnTo>
                    <a:pt x="2123" y="2951"/>
                  </a:lnTo>
                  <a:lnTo>
                    <a:pt x="2120" y="2951"/>
                  </a:lnTo>
                  <a:lnTo>
                    <a:pt x="2116" y="2953"/>
                  </a:lnTo>
                  <a:lnTo>
                    <a:pt x="2115" y="2955"/>
                  </a:lnTo>
                  <a:lnTo>
                    <a:pt x="2114" y="2958"/>
                  </a:lnTo>
                  <a:lnTo>
                    <a:pt x="2111" y="2966"/>
                  </a:lnTo>
                  <a:lnTo>
                    <a:pt x="2111" y="2973"/>
                  </a:lnTo>
                  <a:lnTo>
                    <a:pt x="2111" y="2985"/>
                  </a:lnTo>
                  <a:lnTo>
                    <a:pt x="2113" y="2996"/>
                  </a:lnTo>
                  <a:lnTo>
                    <a:pt x="2115" y="3006"/>
                  </a:lnTo>
                  <a:lnTo>
                    <a:pt x="2118" y="3016"/>
                  </a:lnTo>
                  <a:lnTo>
                    <a:pt x="2120" y="3026"/>
                  </a:lnTo>
                  <a:lnTo>
                    <a:pt x="2123" y="3036"/>
                  </a:lnTo>
                  <a:lnTo>
                    <a:pt x="2124" y="3048"/>
                  </a:lnTo>
                  <a:lnTo>
                    <a:pt x="2124" y="3060"/>
                  </a:lnTo>
                  <a:lnTo>
                    <a:pt x="2124" y="3074"/>
                  </a:lnTo>
                  <a:lnTo>
                    <a:pt x="2121" y="3085"/>
                  </a:lnTo>
                  <a:lnTo>
                    <a:pt x="2118" y="3096"/>
                  </a:lnTo>
                  <a:lnTo>
                    <a:pt x="2115" y="3108"/>
                  </a:lnTo>
                  <a:lnTo>
                    <a:pt x="2111" y="3119"/>
                  </a:lnTo>
                  <a:lnTo>
                    <a:pt x="2108" y="3130"/>
                  </a:lnTo>
                  <a:lnTo>
                    <a:pt x="2106" y="3142"/>
                  </a:lnTo>
                  <a:lnTo>
                    <a:pt x="2105" y="3155"/>
                  </a:lnTo>
                  <a:lnTo>
                    <a:pt x="2105" y="3227"/>
                  </a:lnTo>
                  <a:lnTo>
                    <a:pt x="2105" y="3232"/>
                  </a:lnTo>
                  <a:lnTo>
                    <a:pt x="2104" y="3237"/>
                  </a:lnTo>
                  <a:lnTo>
                    <a:pt x="2101" y="3241"/>
                  </a:lnTo>
                  <a:lnTo>
                    <a:pt x="2099" y="3245"/>
                  </a:lnTo>
                  <a:lnTo>
                    <a:pt x="2094" y="3252"/>
                  </a:lnTo>
                  <a:lnTo>
                    <a:pt x="2089" y="3260"/>
                  </a:lnTo>
                  <a:lnTo>
                    <a:pt x="2081" y="3266"/>
                  </a:lnTo>
                  <a:lnTo>
                    <a:pt x="2074" y="3272"/>
                  </a:lnTo>
                  <a:lnTo>
                    <a:pt x="2069" y="3278"/>
                  </a:lnTo>
                  <a:lnTo>
                    <a:pt x="2064" y="3286"/>
                  </a:lnTo>
                  <a:lnTo>
                    <a:pt x="2060" y="3292"/>
                  </a:lnTo>
                  <a:lnTo>
                    <a:pt x="2056" y="3301"/>
                  </a:lnTo>
                  <a:lnTo>
                    <a:pt x="2055" y="3310"/>
                  </a:lnTo>
                  <a:lnTo>
                    <a:pt x="2054" y="3319"/>
                  </a:lnTo>
                  <a:lnTo>
                    <a:pt x="2055" y="3330"/>
                  </a:lnTo>
                  <a:lnTo>
                    <a:pt x="2059" y="3340"/>
                  </a:lnTo>
                  <a:lnTo>
                    <a:pt x="2062" y="3350"/>
                  </a:lnTo>
                  <a:lnTo>
                    <a:pt x="2066" y="3360"/>
                  </a:lnTo>
                  <a:lnTo>
                    <a:pt x="2070" y="3374"/>
                  </a:lnTo>
                  <a:lnTo>
                    <a:pt x="2071" y="3388"/>
                  </a:lnTo>
                  <a:lnTo>
                    <a:pt x="2071" y="3400"/>
                  </a:lnTo>
                  <a:lnTo>
                    <a:pt x="2071" y="3414"/>
                  </a:lnTo>
                  <a:lnTo>
                    <a:pt x="2071" y="3429"/>
                  </a:lnTo>
                  <a:lnTo>
                    <a:pt x="2069" y="3441"/>
                  </a:lnTo>
                  <a:lnTo>
                    <a:pt x="2065" y="3453"/>
                  </a:lnTo>
                  <a:lnTo>
                    <a:pt x="2059" y="3467"/>
                  </a:lnTo>
                  <a:lnTo>
                    <a:pt x="2055" y="3470"/>
                  </a:lnTo>
                  <a:lnTo>
                    <a:pt x="2051" y="3473"/>
                  </a:lnTo>
                  <a:lnTo>
                    <a:pt x="2047" y="3475"/>
                  </a:lnTo>
                  <a:lnTo>
                    <a:pt x="2042" y="3477"/>
                  </a:lnTo>
                  <a:lnTo>
                    <a:pt x="2039" y="3479"/>
                  </a:lnTo>
                  <a:lnTo>
                    <a:pt x="2035" y="3482"/>
                  </a:lnTo>
                  <a:lnTo>
                    <a:pt x="2032" y="3484"/>
                  </a:lnTo>
                  <a:lnTo>
                    <a:pt x="2032" y="3489"/>
                  </a:lnTo>
                  <a:lnTo>
                    <a:pt x="2032" y="3524"/>
                  </a:lnTo>
                  <a:lnTo>
                    <a:pt x="2031" y="3531"/>
                  </a:lnTo>
                  <a:lnTo>
                    <a:pt x="2031" y="3536"/>
                  </a:lnTo>
                  <a:lnTo>
                    <a:pt x="2029" y="3542"/>
                  </a:lnTo>
                  <a:lnTo>
                    <a:pt x="2027" y="3547"/>
                  </a:lnTo>
                  <a:lnTo>
                    <a:pt x="2021" y="3556"/>
                  </a:lnTo>
                  <a:lnTo>
                    <a:pt x="2015" y="3567"/>
                  </a:lnTo>
                  <a:lnTo>
                    <a:pt x="2007" y="3580"/>
                  </a:lnTo>
                  <a:lnTo>
                    <a:pt x="1997" y="3592"/>
                  </a:lnTo>
                  <a:lnTo>
                    <a:pt x="1993" y="3595"/>
                  </a:lnTo>
                  <a:lnTo>
                    <a:pt x="1990" y="3597"/>
                  </a:lnTo>
                  <a:lnTo>
                    <a:pt x="1986" y="3598"/>
                  </a:lnTo>
                  <a:lnTo>
                    <a:pt x="1982" y="3598"/>
                  </a:lnTo>
                  <a:lnTo>
                    <a:pt x="1973" y="3600"/>
                  </a:lnTo>
                  <a:lnTo>
                    <a:pt x="1963" y="3600"/>
                  </a:lnTo>
                  <a:lnTo>
                    <a:pt x="1958" y="3601"/>
                  </a:lnTo>
                  <a:lnTo>
                    <a:pt x="1953" y="3602"/>
                  </a:lnTo>
                  <a:lnTo>
                    <a:pt x="1949" y="3605"/>
                  </a:lnTo>
                  <a:lnTo>
                    <a:pt x="1946" y="3607"/>
                  </a:lnTo>
                  <a:lnTo>
                    <a:pt x="1942" y="3611"/>
                  </a:lnTo>
                  <a:lnTo>
                    <a:pt x="1939" y="3615"/>
                  </a:lnTo>
                  <a:lnTo>
                    <a:pt x="1938" y="3618"/>
                  </a:lnTo>
                  <a:lnTo>
                    <a:pt x="1938" y="3623"/>
                  </a:lnTo>
                  <a:lnTo>
                    <a:pt x="1939" y="3630"/>
                  </a:lnTo>
                  <a:lnTo>
                    <a:pt x="1942" y="3636"/>
                  </a:lnTo>
                  <a:lnTo>
                    <a:pt x="1946" y="3641"/>
                  </a:lnTo>
                  <a:lnTo>
                    <a:pt x="1951" y="3645"/>
                  </a:lnTo>
                  <a:lnTo>
                    <a:pt x="1957" y="3647"/>
                  </a:lnTo>
                  <a:lnTo>
                    <a:pt x="1963" y="3650"/>
                  </a:lnTo>
                  <a:lnTo>
                    <a:pt x="1970" y="3651"/>
                  </a:lnTo>
                  <a:lnTo>
                    <a:pt x="1977" y="3651"/>
                  </a:lnTo>
                  <a:lnTo>
                    <a:pt x="1992" y="3651"/>
                  </a:lnTo>
                  <a:lnTo>
                    <a:pt x="2006" y="3651"/>
                  </a:lnTo>
                  <a:lnTo>
                    <a:pt x="2006" y="3662"/>
                  </a:lnTo>
                  <a:lnTo>
                    <a:pt x="2006" y="3671"/>
                  </a:lnTo>
                  <a:lnTo>
                    <a:pt x="2006" y="3681"/>
                  </a:lnTo>
                  <a:lnTo>
                    <a:pt x="2007" y="3692"/>
                  </a:lnTo>
                  <a:lnTo>
                    <a:pt x="2006" y="3704"/>
                  </a:lnTo>
                  <a:lnTo>
                    <a:pt x="2005" y="3715"/>
                  </a:lnTo>
                  <a:lnTo>
                    <a:pt x="2002" y="3725"/>
                  </a:lnTo>
                  <a:lnTo>
                    <a:pt x="1998" y="3735"/>
                  </a:lnTo>
                  <a:lnTo>
                    <a:pt x="1993" y="3744"/>
                  </a:lnTo>
                  <a:lnTo>
                    <a:pt x="1987" y="3751"/>
                  </a:lnTo>
                  <a:lnTo>
                    <a:pt x="1983" y="3754"/>
                  </a:lnTo>
                  <a:lnTo>
                    <a:pt x="1980" y="3755"/>
                  </a:lnTo>
                  <a:lnTo>
                    <a:pt x="1975" y="3756"/>
                  </a:lnTo>
                  <a:lnTo>
                    <a:pt x="1970" y="3758"/>
                  </a:lnTo>
                  <a:lnTo>
                    <a:pt x="1958" y="3755"/>
                  </a:lnTo>
                  <a:lnTo>
                    <a:pt x="1947" y="3753"/>
                  </a:lnTo>
                  <a:lnTo>
                    <a:pt x="1944" y="3764"/>
                  </a:lnTo>
                  <a:lnTo>
                    <a:pt x="1942" y="3774"/>
                  </a:lnTo>
                  <a:lnTo>
                    <a:pt x="1942" y="3783"/>
                  </a:lnTo>
                  <a:lnTo>
                    <a:pt x="1942" y="3794"/>
                  </a:lnTo>
                  <a:lnTo>
                    <a:pt x="1942" y="3819"/>
                  </a:lnTo>
                  <a:lnTo>
                    <a:pt x="1942" y="3827"/>
                  </a:lnTo>
                  <a:lnTo>
                    <a:pt x="1941" y="3833"/>
                  </a:lnTo>
                  <a:lnTo>
                    <a:pt x="1938" y="3838"/>
                  </a:lnTo>
                  <a:lnTo>
                    <a:pt x="1936" y="3844"/>
                  </a:lnTo>
                  <a:lnTo>
                    <a:pt x="1928" y="3854"/>
                  </a:lnTo>
                  <a:lnTo>
                    <a:pt x="1918" y="3866"/>
                  </a:lnTo>
                  <a:lnTo>
                    <a:pt x="1912" y="3872"/>
                  </a:lnTo>
                  <a:lnTo>
                    <a:pt x="1907" y="3877"/>
                  </a:lnTo>
                  <a:lnTo>
                    <a:pt x="1904" y="3879"/>
                  </a:lnTo>
                  <a:lnTo>
                    <a:pt x="1903" y="3882"/>
                  </a:lnTo>
                  <a:lnTo>
                    <a:pt x="1902" y="3886"/>
                  </a:lnTo>
                  <a:lnTo>
                    <a:pt x="1901" y="3889"/>
                  </a:lnTo>
                  <a:lnTo>
                    <a:pt x="1902" y="3897"/>
                  </a:lnTo>
                  <a:lnTo>
                    <a:pt x="1903" y="3903"/>
                  </a:lnTo>
                  <a:lnTo>
                    <a:pt x="1906" y="3910"/>
                  </a:lnTo>
                  <a:lnTo>
                    <a:pt x="1908" y="3916"/>
                  </a:lnTo>
                  <a:lnTo>
                    <a:pt x="1911" y="3921"/>
                  </a:lnTo>
                  <a:lnTo>
                    <a:pt x="1913" y="3927"/>
                  </a:lnTo>
                  <a:lnTo>
                    <a:pt x="1914" y="3933"/>
                  </a:lnTo>
                  <a:lnTo>
                    <a:pt x="1916" y="3941"/>
                  </a:lnTo>
                  <a:lnTo>
                    <a:pt x="1914" y="3950"/>
                  </a:lnTo>
                  <a:lnTo>
                    <a:pt x="1912" y="3957"/>
                  </a:lnTo>
                  <a:lnTo>
                    <a:pt x="1908" y="3963"/>
                  </a:lnTo>
                  <a:lnTo>
                    <a:pt x="1903" y="3968"/>
                  </a:lnTo>
                  <a:lnTo>
                    <a:pt x="1890" y="3980"/>
                  </a:lnTo>
                  <a:lnTo>
                    <a:pt x="1877" y="3989"/>
                  </a:lnTo>
                  <a:lnTo>
                    <a:pt x="1862" y="3997"/>
                  </a:lnTo>
                  <a:lnTo>
                    <a:pt x="1849" y="4007"/>
                  </a:lnTo>
                  <a:lnTo>
                    <a:pt x="1844" y="4014"/>
                  </a:lnTo>
                  <a:lnTo>
                    <a:pt x="1840" y="4020"/>
                  </a:lnTo>
                  <a:lnTo>
                    <a:pt x="1838" y="4027"/>
                  </a:lnTo>
                  <a:lnTo>
                    <a:pt x="1838" y="4036"/>
                  </a:lnTo>
                  <a:lnTo>
                    <a:pt x="1838" y="4064"/>
                  </a:lnTo>
                  <a:lnTo>
                    <a:pt x="1837" y="4071"/>
                  </a:lnTo>
                  <a:lnTo>
                    <a:pt x="1835" y="4079"/>
                  </a:lnTo>
                  <a:lnTo>
                    <a:pt x="1834" y="4081"/>
                  </a:lnTo>
                  <a:lnTo>
                    <a:pt x="1831" y="4084"/>
                  </a:lnTo>
                  <a:lnTo>
                    <a:pt x="1829" y="4085"/>
                  </a:lnTo>
                  <a:lnTo>
                    <a:pt x="1825" y="4086"/>
                  </a:lnTo>
                  <a:lnTo>
                    <a:pt x="1821" y="4085"/>
                  </a:lnTo>
                  <a:lnTo>
                    <a:pt x="1818" y="4084"/>
                  </a:lnTo>
                  <a:lnTo>
                    <a:pt x="1815" y="4081"/>
                  </a:lnTo>
                  <a:lnTo>
                    <a:pt x="1813" y="4078"/>
                  </a:lnTo>
                  <a:lnTo>
                    <a:pt x="1810" y="4069"/>
                  </a:lnTo>
                  <a:lnTo>
                    <a:pt x="1808" y="4060"/>
                  </a:lnTo>
                  <a:lnTo>
                    <a:pt x="1804" y="4053"/>
                  </a:lnTo>
                  <a:lnTo>
                    <a:pt x="1801" y="4048"/>
                  </a:lnTo>
                  <a:lnTo>
                    <a:pt x="1800" y="4041"/>
                  </a:lnTo>
                  <a:lnTo>
                    <a:pt x="1799" y="4034"/>
                  </a:lnTo>
                  <a:lnTo>
                    <a:pt x="1799" y="4010"/>
                  </a:lnTo>
                  <a:lnTo>
                    <a:pt x="1799" y="4004"/>
                  </a:lnTo>
                  <a:lnTo>
                    <a:pt x="1796" y="3997"/>
                  </a:lnTo>
                  <a:lnTo>
                    <a:pt x="1793" y="3994"/>
                  </a:lnTo>
                  <a:lnTo>
                    <a:pt x="1789" y="3989"/>
                  </a:lnTo>
                  <a:lnTo>
                    <a:pt x="1779" y="3981"/>
                  </a:lnTo>
                  <a:lnTo>
                    <a:pt x="1769" y="3972"/>
                  </a:lnTo>
                  <a:lnTo>
                    <a:pt x="1764" y="3966"/>
                  </a:lnTo>
                  <a:lnTo>
                    <a:pt x="1760" y="3958"/>
                  </a:lnTo>
                  <a:lnTo>
                    <a:pt x="1757" y="3955"/>
                  </a:lnTo>
                  <a:lnTo>
                    <a:pt x="1755" y="3952"/>
                  </a:lnTo>
                  <a:lnTo>
                    <a:pt x="1752" y="3951"/>
                  </a:lnTo>
                  <a:lnTo>
                    <a:pt x="1749" y="3950"/>
                  </a:lnTo>
                  <a:lnTo>
                    <a:pt x="1741" y="3950"/>
                  </a:lnTo>
                  <a:lnTo>
                    <a:pt x="1741" y="3977"/>
                  </a:lnTo>
                  <a:lnTo>
                    <a:pt x="1700" y="3977"/>
                  </a:lnTo>
                  <a:lnTo>
                    <a:pt x="1676" y="3982"/>
                  </a:lnTo>
                  <a:lnTo>
                    <a:pt x="1670" y="3981"/>
                  </a:lnTo>
                  <a:lnTo>
                    <a:pt x="1666" y="3979"/>
                  </a:lnTo>
                  <a:lnTo>
                    <a:pt x="1662" y="3976"/>
                  </a:lnTo>
                  <a:lnTo>
                    <a:pt x="1658" y="3972"/>
                  </a:lnTo>
                  <a:lnTo>
                    <a:pt x="1652" y="3965"/>
                  </a:lnTo>
                  <a:lnTo>
                    <a:pt x="1646" y="3956"/>
                  </a:lnTo>
                  <a:lnTo>
                    <a:pt x="1633" y="3940"/>
                  </a:lnTo>
                  <a:lnTo>
                    <a:pt x="1621" y="3925"/>
                  </a:lnTo>
                  <a:lnTo>
                    <a:pt x="1612" y="3915"/>
                  </a:lnTo>
                  <a:lnTo>
                    <a:pt x="1603" y="3906"/>
                  </a:lnTo>
                  <a:lnTo>
                    <a:pt x="1594" y="3898"/>
                  </a:lnTo>
                  <a:lnTo>
                    <a:pt x="1586" y="3892"/>
                  </a:lnTo>
                  <a:lnTo>
                    <a:pt x="1578" y="3884"/>
                  </a:lnTo>
                  <a:lnTo>
                    <a:pt x="1569" y="3877"/>
                  </a:lnTo>
                  <a:lnTo>
                    <a:pt x="1562" y="3867"/>
                  </a:lnTo>
                  <a:lnTo>
                    <a:pt x="1554" y="3857"/>
                  </a:lnTo>
                  <a:lnTo>
                    <a:pt x="1549" y="3847"/>
                  </a:lnTo>
                  <a:lnTo>
                    <a:pt x="1542" y="3837"/>
                  </a:lnTo>
                  <a:lnTo>
                    <a:pt x="1535" y="3829"/>
                  </a:lnTo>
                  <a:lnTo>
                    <a:pt x="1528" y="3822"/>
                  </a:lnTo>
                  <a:lnTo>
                    <a:pt x="1520" y="3815"/>
                  </a:lnTo>
                  <a:lnTo>
                    <a:pt x="1511" y="3810"/>
                  </a:lnTo>
                  <a:lnTo>
                    <a:pt x="1503" y="3805"/>
                  </a:lnTo>
                  <a:lnTo>
                    <a:pt x="1494" y="3800"/>
                  </a:lnTo>
                  <a:lnTo>
                    <a:pt x="1484" y="3797"/>
                  </a:lnTo>
                  <a:lnTo>
                    <a:pt x="1474" y="3794"/>
                  </a:lnTo>
                  <a:lnTo>
                    <a:pt x="1464" y="3792"/>
                  </a:lnTo>
                  <a:lnTo>
                    <a:pt x="1454" y="3789"/>
                  </a:lnTo>
                  <a:lnTo>
                    <a:pt x="1431" y="3787"/>
                  </a:lnTo>
                  <a:lnTo>
                    <a:pt x="1409" y="3787"/>
                  </a:lnTo>
                  <a:lnTo>
                    <a:pt x="1397" y="3787"/>
                  </a:lnTo>
                  <a:lnTo>
                    <a:pt x="1387" y="3788"/>
                  </a:lnTo>
                  <a:lnTo>
                    <a:pt x="1377" y="3788"/>
                  </a:lnTo>
                  <a:lnTo>
                    <a:pt x="1366" y="3789"/>
                  </a:lnTo>
                  <a:lnTo>
                    <a:pt x="1348" y="3788"/>
                  </a:lnTo>
                  <a:lnTo>
                    <a:pt x="1335" y="3787"/>
                  </a:lnTo>
                  <a:lnTo>
                    <a:pt x="1319" y="3783"/>
                  </a:lnTo>
                  <a:lnTo>
                    <a:pt x="1303" y="3778"/>
                  </a:lnTo>
                  <a:lnTo>
                    <a:pt x="1302" y="3780"/>
                  </a:lnTo>
                  <a:lnTo>
                    <a:pt x="1301" y="3784"/>
                  </a:lnTo>
                  <a:lnTo>
                    <a:pt x="1302" y="3792"/>
                  </a:lnTo>
                  <a:lnTo>
                    <a:pt x="1304" y="3799"/>
                  </a:lnTo>
                  <a:lnTo>
                    <a:pt x="1308" y="3804"/>
                  </a:lnTo>
                  <a:lnTo>
                    <a:pt x="1313" y="3810"/>
                  </a:lnTo>
                  <a:lnTo>
                    <a:pt x="1317" y="3817"/>
                  </a:lnTo>
                  <a:lnTo>
                    <a:pt x="1321" y="3823"/>
                  </a:lnTo>
                  <a:lnTo>
                    <a:pt x="1323" y="3829"/>
                  </a:lnTo>
                  <a:lnTo>
                    <a:pt x="1324" y="3838"/>
                  </a:lnTo>
                  <a:lnTo>
                    <a:pt x="1323" y="3843"/>
                  </a:lnTo>
                  <a:lnTo>
                    <a:pt x="1322" y="3848"/>
                  </a:lnTo>
                  <a:lnTo>
                    <a:pt x="1316" y="3848"/>
                  </a:lnTo>
                  <a:lnTo>
                    <a:pt x="1306" y="3847"/>
                  </a:lnTo>
                  <a:lnTo>
                    <a:pt x="1297" y="3844"/>
                  </a:lnTo>
                  <a:lnTo>
                    <a:pt x="1289" y="3841"/>
                  </a:lnTo>
                  <a:lnTo>
                    <a:pt x="1282" y="3834"/>
                  </a:lnTo>
                  <a:lnTo>
                    <a:pt x="1271" y="3820"/>
                  </a:lnTo>
                  <a:lnTo>
                    <a:pt x="1258" y="3803"/>
                  </a:lnTo>
                  <a:lnTo>
                    <a:pt x="1249" y="3788"/>
                  </a:lnTo>
                  <a:lnTo>
                    <a:pt x="1242" y="3773"/>
                  </a:lnTo>
                  <a:lnTo>
                    <a:pt x="1234" y="3758"/>
                  </a:lnTo>
                  <a:lnTo>
                    <a:pt x="1225" y="3741"/>
                  </a:lnTo>
                  <a:lnTo>
                    <a:pt x="1223" y="3735"/>
                  </a:lnTo>
                  <a:lnTo>
                    <a:pt x="1220" y="3730"/>
                  </a:lnTo>
                  <a:lnTo>
                    <a:pt x="1217" y="3726"/>
                  </a:lnTo>
                  <a:lnTo>
                    <a:pt x="1212" y="3723"/>
                  </a:lnTo>
                  <a:lnTo>
                    <a:pt x="1204" y="3721"/>
                  </a:lnTo>
                  <a:lnTo>
                    <a:pt x="1198" y="3720"/>
                  </a:lnTo>
                  <a:lnTo>
                    <a:pt x="1194" y="3720"/>
                  </a:lnTo>
                  <a:lnTo>
                    <a:pt x="1190" y="3720"/>
                  </a:lnTo>
                  <a:lnTo>
                    <a:pt x="1188" y="3719"/>
                  </a:lnTo>
                  <a:lnTo>
                    <a:pt x="1184" y="3716"/>
                  </a:lnTo>
                  <a:lnTo>
                    <a:pt x="1160" y="3694"/>
                  </a:lnTo>
                  <a:lnTo>
                    <a:pt x="1140" y="3675"/>
                  </a:lnTo>
                  <a:lnTo>
                    <a:pt x="1119" y="3655"/>
                  </a:lnTo>
                  <a:lnTo>
                    <a:pt x="1094" y="3635"/>
                  </a:lnTo>
                  <a:lnTo>
                    <a:pt x="1081" y="3635"/>
                  </a:lnTo>
                  <a:lnTo>
                    <a:pt x="1081" y="3645"/>
                  </a:lnTo>
                  <a:lnTo>
                    <a:pt x="1089" y="3655"/>
                  </a:lnTo>
                  <a:lnTo>
                    <a:pt x="1100" y="3665"/>
                  </a:lnTo>
                  <a:lnTo>
                    <a:pt x="1110" y="3686"/>
                  </a:lnTo>
                  <a:lnTo>
                    <a:pt x="1121" y="3705"/>
                  </a:lnTo>
                  <a:lnTo>
                    <a:pt x="1126" y="3714"/>
                  </a:lnTo>
                  <a:lnTo>
                    <a:pt x="1130" y="3724"/>
                  </a:lnTo>
                  <a:lnTo>
                    <a:pt x="1134" y="3734"/>
                  </a:lnTo>
                  <a:lnTo>
                    <a:pt x="1134" y="3746"/>
                  </a:lnTo>
                  <a:lnTo>
                    <a:pt x="1134" y="3751"/>
                  </a:lnTo>
                  <a:lnTo>
                    <a:pt x="1131" y="3755"/>
                  </a:lnTo>
                  <a:lnTo>
                    <a:pt x="1127" y="3759"/>
                  </a:lnTo>
                  <a:lnTo>
                    <a:pt x="1122" y="3760"/>
                  </a:lnTo>
                  <a:lnTo>
                    <a:pt x="1111" y="3763"/>
                  </a:lnTo>
                  <a:lnTo>
                    <a:pt x="1100" y="3764"/>
                  </a:lnTo>
                  <a:lnTo>
                    <a:pt x="1099" y="3777"/>
                  </a:lnTo>
                  <a:lnTo>
                    <a:pt x="1097" y="3788"/>
                  </a:lnTo>
                  <a:lnTo>
                    <a:pt x="1095" y="3799"/>
                  </a:lnTo>
                  <a:lnTo>
                    <a:pt x="1095" y="3812"/>
                  </a:lnTo>
                  <a:lnTo>
                    <a:pt x="1095" y="3843"/>
                  </a:lnTo>
                  <a:lnTo>
                    <a:pt x="1095" y="3854"/>
                  </a:lnTo>
                  <a:lnTo>
                    <a:pt x="1097" y="3858"/>
                  </a:lnTo>
                  <a:lnTo>
                    <a:pt x="1099" y="3858"/>
                  </a:lnTo>
                  <a:lnTo>
                    <a:pt x="1100" y="3858"/>
                  </a:lnTo>
                  <a:lnTo>
                    <a:pt x="1102" y="3856"/>
                  </a:lnTo>
                  <a:lnTo>
                    <a:pt x="1105" y="3852"/>
                  </a:lnTo>
                  <a:lnTo>
                    <a:pt x="1112" y="3844"/>
                  </a:lnTo>
                  <a:lnTo>
                    <a:pt x="1120" y="3833"/>
                  </a:lnTo>
                  <a:lnTo>
                    <a:pt x="1130" y="3822"/>
                  </a:lnTo>
                  <a:lnTo>
                    <a:pt x="1143" y="3810"/>
                  </a:lnTo>
                  <a:lnTo>
                    <a:pt x="1149" y="3802"/>
                  </a:lnTo>
                  <a:lnTo>
                    <a:pt x="1155" y="3794"/>
                  </a:lnTo>
                  <a:lnTo>
                    <a:pt x="1159" y="3790"/>
                  </a:lnTo>
                  <a:lnTo>
                    <a:pt x="1161" y="3788"/>
                  </a:lnTo>
                  <a:lnTo>
                    <a:pt x="1166" y="3785"/>
                  </a:lnTo>
                  <a:lnTo>
                    <a:pt x="1171" y="3785"/>
                  </a:lnTo>
                  <a:lnTo>
                    <a:pt x="1175" y="3785"/>
                  </a:lnTo>
                  <a:lnTo>
                    <a:pt x="1178" y="3788"/>
                  </a:lnTo>
                  <a:lnTo>
                    <a:pt x="1180" y="3790"/>
                  </a:lnTo>
                  <a:lnTo>
                    <a:pt x="1181" y="3793"/>
                  </a:lnTo>
                  <a:lnTo>
                    <a:pt x="1183" y="3802"/>
                  </a:lnTo>
                  <a:lnTo>
                    <a:pt x="1183" y="3810"/>
                  </a:lnTo>
                  <a:lnTo>
                    <a:pt x="1183" y="3815"/>
                  </a:lnTo>
                  <a:lnTo>
                    <a:pt x="1181" y="3820"/>
                  </a:lnTo>
                  <a:lnTo>
                    <a:pt x="1180" y="3824"/>
                  </a:lnTo>
                  <a:lnTo>
                    <a:pt x="1179" y="3828"/>
                  </a:lnTo>
                  <a:lnTo>
                    <a:pt x="1173" y="3835"/>
                  </a:lnTo>
                  <a:lnTo>
                    <a:pt x="1166" y="3842"/>
                  </a:lnTo>
                  <a:lnTo>
                    <a:pt x="1150" y="3853"/>
                  </a:lnTo>
                  <a:lnTo>
                    <a:pt x="1132" y="3864"/>
                  </a:lnTo>
                  <a:lnTo>
                    <a:pt x="1127" y="3869"/>
                  </a:lnTo>
                  <a:lnTo>
                    <a:pt x="1122" y="3874"/>
                  </a:lnTo>
                  <a:lnTo>
                    <a:pt x="1119" y="3879"/>
                  </a:lnTo>
                  <a:lnTo>
                    <a:pt x="1115" y="3886"/>
                  </a:lnTo>
                  <a:lnTo>
                    <a:pt x="1111" y="3891"/>
                  </a:lnTo>
                  <a:lnTo>
                    <a:pt x="1106" y="3896"/>
                  </a:lnTo>
                  <a:lnTo>
                    <a:pt x="1101" y="3902"/>
                  </a:lnTo>
                  <a:lnTo>
                    <a:pt x="1096" y="3907"/>
                  </a:lnTo>
                  <a:lnTo>
                    <a:pt x="1092" y="3915"/>
                  </a:lnTo>
                  <a:lnTo>
                    <a:pt x="1092" y="3923"/>
                  </a:lnTo>
                  <a:lnTo>
                    <a:pt x="1092" y="3931"/>
                  </a:lnTo>
                  <a:lnTo>
                    <a:pt x="1095" y="3936"/>
                  </a:lnTo>
                  <a:lnTo>
                    <a:pt x="1099" y="3941"/>
                  </a:lnTo>
                  <a:lnTo>
                    <a:pt x="1102" y="3946"/>
                  </a:lnTo>
                  <a:lnTo>
                    <a:pt x="1106" y="3951"/>
                  </a:lnTo>
                  <a:lnTo>
                    <a:pt x="1110" y="3957"/>
                  </a:lnTo>
                  <a:lnTo>
                    <a:pt x="1112" y="3962"/>
                  </a:lnTo>
                  <a:lnTo>
                    <a:pt x="1112" y="3970"/>
                  </a:lnTo>
                  <a:lnTo>
                    <a:pt x="1109" y="3987"/>
                  </a:lnTo>
                  <a:lnTo>
                    <a:pt x="1104" y="4005"/>
                  </a:lnTo>
                  <a:lnTo>
                    <a:pt x="1104" y="4010"/>
                  </a:lnTo>
                  <a:lnTo>
                    <a:pt x="1105" y="4014"/>
                  </a:lnTo>
                  <a:lnTo>
                    <a:pt x="1106" y="4017"/>
                  </a:lnTo>
                  <a:lnTo>
                    <a:pt x="1109" y="4020"/>
                  </a:lnTo>
                  <a:lnTo>
                    <a:pt x="1114" y="4026"/>
                  </a:lnTo>
                  <a:lnTo>
                    <a:pt x="1120" y="4032"/>
                  </a:lnTo>
                  <a:lnTo>
                    <a:pt x="1125" y="4039"/>
                  </a:lnTo>
                  <a:lnTo>
                    <a:pt x="1130" y="4045"/>
                  </a:lnTo>
                  <a:lnTo>
                    <a:pt x="1132" y="4049"/>
                  </a:lnTo>
                  <a:lnTo>
                    <a:pt x="1134" y="4053"/>
                  </a:lnTo>
                  <a:lnTo>
                    <a:pt x="1135" y="4056"/>
                  </a:lnTo>
                  <a:lnTo>
                    <a:pt x="1135" y="4060"/>
                  </a:lnTo>
                  <a:lnTo>
                    <a:pt x="1135" y="4068"/>
                  </a:lnTo>
                  <a:lnTo>
                    <a:pt x="1134" y="4074"/>
                  </a:lnTo>
                  <a:lnTo>
                    <a:pt x="1131" y="4079"/>
                  </a:lnTo>
                  <a:lnTo>
                    <a:pt x="1129" y="4084"/>
                  </a:lnTo>
                  <a:lnTo>
                    <a:pt x="1121" y="4094"/>
                  </a:lnTo>
                  <a:lnTo>
                    <a:pt x="1111" y="4105"/>
                  </a:lnTo>
                  <a:lnTo>
                    <a:pt x="1101" y="4119"/>
                  </a:lnTo>
                  <a:lnTo>
                    <a:pt x="1092" y="4134"/>
                  </a:lnTo>
                  <a:lnTo>
                    <a:pt x="1086" y="4140"/>
                  </a:lnTo>
                  <a:lnTo>
                    <a:pt x="1082" y="4147"/>
                  </a:lnTo>
                  <a:lnTo>
                    <a:pt x="1079" y="4153"/>
                  </a:lnTo>
                  <a:lnTo>
                    <a:pt x="1077" y="4162"/>
                  </a:lnTo>
                  <a:lnTo>
                    <a:pt x="1081" y="4174"/>
                  </a:lnTo>
                  <a:lnTo>
                    <a:pt x="1085" y="4187"/>
                  </a:lnTo>
                  <a:lnTo>
                    <a:pt x="1085" y="4208"/>
                  </a:lnTo>
                  <a:lnTo>
                    <a:pt x="1070" y="4208"/>
                  </a:lnTo>
                  <a:lnTo>
                    <a:pt x="1043" y="4204"/>
                  </a:lnTo>
                  <a:lnTo>
                    <a:pt x="1038" y="4206"/>
                  </a:lnTo>
                  <a:lnTo>
                    <a:pt x="1033" y="4209"/>
                  </a:lnTo>
                  <a:lnTo>
                    <a:pt x="1028" y="4212"/>
                  </a:lnTo>
                  <a:lnTo>
                    <a:pt x="1025" y="4216"/>
                  </a:lnTo>
                  <a:lnTo>
                    <a:pt x="1017" y="4224"/>
                  </a:lnTo>
                  <a:lnTo>
                    <a:pt x="1011" y="4233"/>
                  </a:lnTo>
                  <a:lnTo>
                    <a:pt x="1004" y="4242"/>
                  </a:lnTo>
                  <a:lnTo>
                    <a:pt x="998" y="4250"/>
                  </a:lnTo>
                  <a:lnTo>
                    <a:pt x="993" y="4253"/>
                  </a:lnTo>
                  <a:lnTo>
                    <a:pt x="989" y="4256"/>
                  </a:lnTo>
                  <a:lnTo>
                    <a:pt x="984" y="4258"/>
                  </a:lnTo>
                  <a:lnTo>
                    <a:pt x="978" y="4260"/>
                  </a:lnTo>
                  <a:lnTo>
                    <a:pt x="972" y="4261"/>
                  </a:lnTo>
                  <a:lnTo>
                    <a:pt x="966" y="4265"/>
                  </a:lnTo>
                  <a:lnTo>
                    <a:pt x="962" y="4268"/>
                  </a:lnTo>
                  <a:lnTo>
                    <a:pt x="958" y="4273"/>
                  </a:lnTo>
                  <a:lnTo>
                    <a:pt x="953" y="4286"/>
                  </a:lnTo>
                  <a:lnTo>
                    <a:pt x="948" y="4298"/>
                  </a:lnTo>
                  <a:lnTo>
                    <a:pt x="945" y="4306"/>
                  </a:lnTo>
                  <a:lnTo>
                    <a:pt x="943" y="4311"/>
                  </a:lnTo>
                  <a:lnTo>
                    <a:pt x="940" y="4314"/>
                  </a:lnTo>
                  <a:lnTo>
                    <a:pt x="939" y="4316"/>
                  </a:lnTo>
                  <a:lnTo>
                    <a:pt x="937" y="4317"/>
                  </a:lnTo>
                  <a:lnTo>
                    <a:pt x="933" y="4317"/>
                  </a:lnTo>
                  <a:lnTo>
                    <a:pt x="920" y="4315"/>
                  </a:lnTo>
                  <a:lnTo>
                    <a:pt x="909" y="4312"/>
                  </a:lnTo>
                  <a:lnTo>
                    <a:pt x="900" y="4314"/>
                  </a:lnTo>
                  <a:lnTo>
                    <a:pt x="893" y="4316"/>
                  </a:lnTo>
                  <a:lnTo>
                    <a:pt x="886" y="4320"/>
                  </a:lnTo>
                  <a:lnTo>
                    <a:pt x="880" y="4325"/>
                  </a:lnTo>
                  <a:lnTo>
                    <a:pt x="870" y="4339"/>
                  </a:lnTo>
                  <a:lnTo>
                    <a:pt x="859" y="4354"/>
                  </a:lnTo>
                  <a:lnTo>
                    <a:pt x="849" y="4346"/>
                  </a:lnTo>
                  <a:lnTo>
                    <a:pt x="841" y="4339"/>
                  </a:lnTo>
                  <a:lnTo>
                    <a:pt x="834" y="4330"/>
                  </a:lnTo>
                  <a:lnTo>
                    <a:pt x="828" y="4321"/>
                  </a:lnTo>
                  <a:lnTo>
                    <a:pt x="820" y="4314"/>
                  </a:lnTo>
                  <a:lnTo>
                    <a:pt x="812" y="4307"/>
                  </a:lnTo>
                  <a:lnTo>
                    <a:pt x="809" y="4305"/>
                  </a:lnTo>
                  <a:lnTo>
                    <a:pt x="804" y="4304"/>
                  </a:lnTo>
                  <a:lnTo>
                    <a:pt x="799" y="4302"/>
                  </a:lnTo>
                  <a:lnTo>
                    <a:pt x="792" y="4302"/>
                  </a:lnTo>
                  <a:lnTo>
                    <a:pt x="775" y="4311"/>
                  </a:lnTo>
                  <a:lnTo>
                    <a:pt x="757" y="4321"/>
                  </a:lnTo>
                  <a:lnTo>
                    <a:pt x="752" y="4321"/>
                  </a:lnTo>
                  <a:lnTo>
                    <a:pt x="748" y="4320"/>
                  </a:lnTo>
                  <a:lnTo>
                    <a:pt x="745" y="4319"/>
                  </a:lnTo>
                  <a:lnTo>
                    <a:pt x="741" y="4316"/>
                  </a:lnTo>
                  <a:lnTo>
                    <a:pt x="733" y="4311"/>
                  </a:lnTo>
                  <a:lnTo>
                    <a:pt x="727" y="4305"/>
                  </a:lnTo>
                  <a:lnTo>
                    <a:pt x="716" y="4296"/>
                  </a:lnTo>
                  <a:lnTo>
                    <a:pt x="706" y="4288"/>
                  </a:lnTo>
                  <a:lnTo>
                    <a:pt x="702" y="4285"/>
                  </a:lnTo>
                  <a:lnTo>
                    <a:pt x="697" y="4280"/>
                  </a:lnTo>
                  <a:lnTo>
                    <a:pt x="693" y="4275"/>
                  </a:lnTo>
                  <a:lnTo>
                    <a:pt x="689" y="4268"/>
                  </a:lnTo>
                  <a:lnTo>
                    <a:pt x="686" y="4258"/>
                  </a:lnTo>
                  <a:lnTo>
                    <a:pt x="682" y="4250"/>
                  </a:lnTo>
                  <a:lnTo>
                    <a:pt x="679" y="4246"/>
                  </a:lnTo>
                  <a:lnTo>
                    <a:pt x="677" y="4242"/>
                  </a:lnTo>
                  <a:lnTo>
                    <a:pt x="673" y="4241"/>
                  </a:lnTo>
                  <a:lnTo>
                    <a:pt x="668" y="4240"/>
                  </a:lnTo>
                  <a:lnTo>
                    <a:pt x="659" y="4241"/>
                  </a:lnTo>
                  <a:lnTo>
                    <a:pt x="651" y="4245"/>
                  </a:lnTo>
                  <a:lnTo>
                    <a:pt x="643" y="4250"/>
                  </a:lnTo>
                  <a:lnTo>
                    <a:pt x="637" y="4255"/>
                  </a:lnTo>
                  <a:lnTo>
                    <a:pt x="629" y="4261"/>
                  </a:lnTo>
                  <a:lnTo>
                    <a:pt x="622" y="4265"/>
                  </a:lnTo>
                  <a:lnTo>
                    <a:pt x="614" y="4268"/>
                  </a:lnTo>
                  <a:lnTo>
                    <a:pt x="604" y="4270"/>
                  </a:lnTo>
                  <a:lnTo>
                    <a:pt x="600" y="4268"/>
                  </a:lnTo>
                  <a:lnTo>
                    <a:pt x="597" y="4266"/>
                  </a:lnTo>
                  <a:lnTo>
                    <a:pt x="590" y="4267"/>
                  </a:lnTo>
                  <a:lnTo>
                    <a:pt x="587" y="4268"/>
                  </a:lnTo>
                  <a:lnTo>
                    <a:pt x="583" y="4272"/>
                  </a:lnTo>
                  <a:lnTo>
                    <a:pt x="580" y="4276"/>
                  </a:lnTo>
                  <a:lnTo>
                    <a:pt x="574" y="4286"/>
                  </a:lnTo>
                  <a:lnTo>
                    <a:pt x="566" y="4293"/>
                  </a:lnTo>
                  <a:lnTo>
                    <a:pt x="556" y="4300"/>
                  </a:lnTo>
                  <a:lnTo>
                    <a:pt x="546" y="4306"/>
                  </a:lnTo>
                  <a:lnTo>
                    <a:pt x="543" y="4309"/>
                  </a:lnTo>
                  <a:lnTo>
                    <a:pt x="538" y="4312"/>
                  </a:lnTo>
                  <a:lnTo>
                    <a:pt x="535" y="4317"/>
                  </a:lnTo>
                  <a:lnTo>
                    <a:pt x="533" y="4322"/>
                  </a:lnTo>
                  <a:lnTo>
                    <a:pt x="530" y="4337"/>
                  </a:lnTo>
                  <a:lnTo>
                    <a:pt x="529" y="4350"/>
                  </a:lnTo>
                  <a:lnTo>
                    <a:pt x="528" y="4362"/>
                  </a:lnTo>
                  <a:lnTo>
                    <a:pt x="526" y="4378"/>
                  </a:lnTo>
                  <a:lnTo>
                    <a:pt x="525" y="4386"/>
                  </a:lnTo>
                  <a:lnTo>
                    <a:pt x="523" y="4395"/>
                  </a:lnTo>
                  <a:lnTo>
                    <a:pt x="521" y="4399"/>
                  </a:lnTo>
                  <a:lnTo>
                    <a:pt x="520" y="4403"/>
                  </a:lnTo>
                  <a:lnTo>
                    <a:pt x="516" y="4404"/>
                  </a:lnTo>
                  <a:lnTo>
                    <a:pt x="513" y="4405"/>
                  </a:lnTo>
                  <a:lnTo>
                    <a:pt x="506" y="4404"/>
                  </a:lnTo>
                  <a:lnTo>
                    <a:pt x="501" y="4401"/>
                  </a:lnTo>
                  <a:lnTo>
                    <a:pt x="499" y="4399"/>
                  </a:lnTo>
                  <a:lnTo>
                    <a:pt x="497" y="4396"/>
                  </a:lnTo>
                  <a:lnTo>
                    <a:pt x="496" y="4394"/>
                  </a:lnTo>
                  <a:lnTo>
                    <a:pt x="495" y="4390"/>
                  </a:lnTo>
                  <a:lnTo>
                    <a:pt x="495" y="4365"/>
                  </a:lnTo>
                  <a:lnTo>
                    <a:pt x="494" y="4347"/>
                  </a:lnTo>
                  <a:lnTo>
                    <a:pt x="489" y="4331"/>
                  </a:lnTo>
                  <a:lnTo>
                    <a:pt x="487" y="4324"/>
                  </a:lnTo>
                  <a:lnTo>
                    <a:pt x="487" y="4316"/>
                  </a:lnTo>
                  <a:lnTo>
                    <a:pt x="485" y="4310"/>
                  </a:lnTo>
                  <a:lnTo>
                    <a:pt x="481" y="4305"/>
                  </a:lnTo>
                  <a:lnTo>
                    <a:pt x="474" y="4300"/>
                  </a:lnTo>
                  <a:lnTo>
                    <a:pt x="466" y="4297"/>
                  </a:lnTo>
                  <a:lnTo>
                    <a:pt x="459" y="4296"/>
                  </a:lnTo>
                  <a:lnTo>
                    <a:pt x="450" y="4296"/>
                  </a:lnTo>
                  <a:lnTo>
                    <a:pt x="440" y="4298"/>
                  </a:lnTo>
                  <a:lnTo>
                    <a:pt x="431" y="4302"/>
                  </a:lnTo>
                  <a:lnTo>
                    <a:pt x="428" y="4301"/>
                  </a:lnTo>
                  <a:lnTo>
                    <a:pt x="426" y="4298"/>
                  </a:lnTo>
                  <a:lnTo>
                    <a:pt x="436" y="4281"/>
                  </a:lnTo>
                  <a:lnTo>
                    <a:pt x="443" y="4263"/>
                  </a:lnTo>
                  <a:lnTo>
                    <a:pt x="457" y="4240"/>
                  </a:lnTo>
                  <a:lnTo>
                    <a:pt x="469" y="4218"/>
                  </a:lnTo>
                  <a:lnTo>
                    <a:pt x="472" y="4207"/>
                  </a:lnTo>
                  <a:lnTo>
                    <a:pt x="476" y="4196"/>
                  </a:lnTo>
                  <a:lnTo>
                    <a:pt x="477" y="4183"/>
                  </a:lnTo>
                  <a:lnTo>
                    <a:pt x="479" y="4169"/>
                  </a:lnTo>
                  <a:lnTo>
                    <a:pt x="477" y="4162"/>
                  </a:lnTo>
                  <a:lnTo>
                    <a:pt x="475" y="4155"/>
                  </a:lnTo>
                  <a:lnTo>
                    <a:pt x="459" y="4167"/>
                  </a:lnTo>
                  <a:lnTo>
                    <a:pt x="442" y="4176"/>
                  </a:lnTo>
                  <a:lnTo>
                    <a:pt x="440" y="4174"/>
                  </a:lnTo>
                  <a:lnTo>
                    <a:pt x="437" y="4173"/>
                  </a:lnTo>
                  <a:lnTo>
                    <a:pt x="437" y="4145"/>
                  </a:lnTo>
                  <a:lnTo>
                    <a:pt x="436" y="4129"/>
                  </a:lnTo>
                  <a:lnTo>
                    <a:pt x="435" y="4114"/>
                  </a:lnTo>
                  <a:lnTo>
                    <a:pt x="431" y="4100"/>
                  </a:lnTo>
                  <a:lnTo>
                    <a:pt x="426" y="4084"/>
                  </a:lnTo>
                  <a:lnTo>
                    <a:pt x="417" y="4070"/>
                  </a:lnTo>
                  <a:lnTo>
                    <a:pt x="411" y="4058"/>
                  </a:lnTo>
                  <a:lnTo>
                    <a:pt x="411" y="4055"/>
                  </a:lnTo>
                  <a:lnTo>
                    <a:pt x="412" y="4054"/>
                  </a:lnTo>
                  <a:lnTo>
                    <a:pt x="413" y="4053"/>
                  </a:lnTo>
                  <a:lnTo>
                    <a:pt x="416" y="4051"/>
                  </a:lnTo>
                  <a:lnTo>
                    <a:pt x="420" y="4050"/>
                  </a:lnTo>
                  <a:lnTo>
                    <a:pt x="425" y="4048"/>
                  </a:lnTo>
                  <a:lnTo>
                    <a:pt x="428" y="4044"/>
                  </a:lnTo>
                  <a:lnTo>
                    <a:pt x="432" y="4040"/>
                  </a:lnTo>
                  <a:lnTo>
                    <a:pt x="437" y="4039"/>
                  </a:lnTo>
                  <a:lnTo>
                    <a:pt x="442" y="4038"/>
                  </a:lnTo>
                  <a:lnTo>
                    <a:pt x="445" y="4038"/>
                  </a:lnTo>
                  <a:lnTo>
                    <a:pt x="446" y="4036"/>
                  </a:lnTo>
                  <a:lnTo>
                    <a:pt x="447" y="4035"/>
                  </a:lnTo>
                  <a:lnTo>
                    <a:pt x="448" y="4034"/>
                  </a:lnTo>
                  <a:lnTo>
                    <a:pt x="447" y="4029"/>
                  </a:lnTo>
                  <a:lnTo>
                    <a:pt x="446" y="4025"/>
                  </a:lnTo>
                  <a:lnTo>
                    <a:pt x="445" y="4021"/>
                  </a:lnTo>
                  <a:lnTo>
                    <a:pt x="442" y="4019"/>
                  </a:lnTo>
                  <a:lnTo>
                    <a:pt x="436" y="4012"/>
                  </a:lnTo>
                  <a:lnTo>
                    <a:pt x="430" y="4007"/>
                  </a:lnTo>
                  <a:lnTo>
                    <a:pt x="431" y="4000"/>
                  </a:lnTo>
                  <a:lnTo>
                    <a:pt x="430" y="3991"/>
                  </a:lnTo>
                  <a:lnTo>
                    <a:pt x="427" y="3982"/>
                  </a:lnTo>
                  <a:lnTo>
                    <a:pt x="425" y="3979"/>
                  </a:lnTo>
                  <a:lnTo>
                    <a:pt x="422" y="3976"/>
                  </a:lnTo>
                  <a:lnTo>
                    <a:pt x="418" y="3975"/>
                  </a:lnTo>
                  <a:lnTo>
                    <a:pt x="415" y="3974"/>
                  </a:lnTo>
                  <a:lnTo>
                    <a:pt x="402" y="3986"/>
                  </a:lnTo>
                  <a:lnTo>
                    <a:pt x="388" y="3997"/>
                  </a:lnTo>
                  <a:lnTo>
                    <a:pt x="384" y="3997"/>
                  </a:lnTo>
                  <a:lnTo>
                    <a:pt x="382" y="3995"/>
                  </a:lnTo>
                  <a:lnTo>
                    <a:pt x="379" y="3992"/>
                  </a:lnTo>
                  <a:lnTo>
                    <a:pt x="377" y="3989"/>
                  </a:lnTo>
                  <a:lnTo>
                    <a:pt x="374" y="3981"/>
                  </a:lnTo>
                  <a:lnTo>
                    <a:pt x="371" y="3972"/>
                  </a:lnTo>
                  <a:lnTo>
                    <a:pt x="366" y="3958"/>
                  </a:lnTo>
                  <a:lnTo>
                    <a:pt x="361" y="3943"/>
                  </a:lnTo>
                  <a:lnTo>
                    <a:pt x="358" y="3936"/>
                  </a:lnTo>
                  <a:lnTo>
                    <a:pt x="357" y="3928"/>
                  </a:lnTo>
                  <a:lnTo>
                    <a:pt x="353" y="3922"/>
                  </a:lnTo>
                  <a:lnTo>
                    <a:pt x="349" y="3916"/>
                  </a:lnTo>
                  <a:lnTo>
                    <a:pt x="338" y="3908"/>
                  </a:lnTo>
                  <a:lnTo>
                    <a:pt x="327" y="3903"/>
                  </a:lnTo>
                  <a:lnTo>
                    <a:pt x="322" y="3901"/>
                  </a:lnTo>
                  <a:lnTo>
                    <a:pt x="318" y="3898"/>
                  </a:lnTo>
                  <a:lnTo>
                    <a:pt x="315" y="3893"/>
                  </a:lnTo>
                  <a:lnTo>
                    <a:pt x="314" y="3888"/>
                  </a:lnTo>
                  <a:lnTo>
                    <a:pt x="319" y="3876"/>
                  </a:lnTo>
                  <a:lnTo>
                    <a:pt x="324" y="3863"/>
                  </a:lnTo>
                  <a:lnTo>
                    <a:pt x="324" y="3837"/>
                  </a:lnTo>
                  <a:lnTo>
                    <a:pt x="323" y="3832"/>
                  </a:lnTo>
                  <a:lnTo>
                    <a:pt x="320" y="3827"/>
                  </a:lnTo>
                  <a:lnTo>
                    <a:pt x="319" y="3825"/>
                  </a:lnTo>
                  <a:lnTo>
                    <a:pt x="318" y="3823"/>
                  </a:lnTo>
                  <a:lnTo>
                    <a:pt x="315" y="3822"/>
                  </a:lnTo>
                  <a:lnTo>
                    <a:pt x="313" y="3822"/>
                  </a:lnTo>
                  <a:lnTo>
                    <a:pt x="307" y="3823"/>
                  </a:lnTo>
                  <a:lnTo>
                    <a:pt x="300" y="3825"/>
                  </a:lnTo>
                  <a:lnTo>
                    <a:pt x="294" y="3828"/>
                  </a:lnTo>
                  <a:lnTo>
                    <a:pt x="289" y="3833"/>
                  </a:lnTo>
                  <a:lnTo>
                    <a:pt x="284" y="3837"/>
                  </a:lnTo>
                  <a:lnTo>
                    <a:pt x="279" y="3839"/>
                  </a:lnTo>
                  <a:lnTo>
                    <a:pt x="273" y="3842"/>
                  </a:lnTo>
                  <a:lnTo>
                    <a:pt x="265" y="3843"/>
                  </a:lnTo>
                  <a:lnTo>
                    <a:pt x="263" y="3843"/>
                  </a:lnTo>
                  <a:lnTo>
                    <a:pt x="259" y="3842"/>
                  </a:lnTo>
                  <a:lnTo>
                    <a:pt x="258" y="3841"/>
                  </a:lnTo>
                  <a:lnTo>
                    <a:pt x="255" y="3838"/>
                  </a:lnTo>
                  <a:lnTo>
                    <a:pt x="253" y="3833"/>
                  </a:lnTo>
                  <a:lnTo>
                    <a:pt x="250" y="3828"/>
                  </a:lnTo>
                  <a:lnTo>
                    <a:pt x="249" y="3813"/>
                  </a:lnTo>
                  <a:lnTo>
                    <a:pt x="246" y="3798"/>
                  </a:lnTo>
                  <a:lnTo>
                    <a:pt x="243" y="3783"/>
                  </a:lnTo>
                  <a:lnTo>
                    <a:pt x="239" y="3770"/>
                  </a:lnTo>
                  <a:lnTo>
                    <a:pt x="234" y="3756"/>
                  </a:lnTo>
                  <a:lnTo>
                    <a:pt x="230" y="3741"/>
                  </a:lnTo>
                  <a:lnTo>
                    <a:pt x="224" y="3729"/>
                  </a:lnTo>
                  <a:lnTo>
                    <a:pt x="219" y="3718"/>
                  </a:lnTo>
                  <a:lnTo>
                    <a:pt x="218" y="3704"/>
                  </a:lnTo>
                  <a:lnTo>
                    <a:pt x="216" y="3692"/>
                  </a:lnTo>
                  <a:lnTo>
                    <a:pt x="215" y="3680"/>
                  </a:lnTo>
                  <a:lnTo>
                    <a:pt x="213" y="3667"/>
                  </a:lnTo>
                  <a:lnTo>
                    <a:pt x="210" y="3659"/>
                  </a:lnTo>
                  <a:lnTo>
                    <a:pt x="206" y="3651"/>
                  </a:lnTo>
                  <a:lnTo>
                    <a:pt x="204" y="3644"/>
                  </a:lnTo>
                  <a:lnTo>
                    <a:pt x="204" y="3635"/>
                  </a:lnTo>
                  <a:lnTo>
                    <a:pt x="204" y="3627"/>
                  </a:lnTo>
                  <a:lnTo>
                    <a:pt x="206" y="3621"/>
                  </a:lnTo>
                  <a:lnTo>
                    <a:pt x="210" y="3616"/>
                  </a:lnTo>
                  <a:lnTo>
                    <a:pt x="215" y="3611"/>
                  </a:lnTo>
                  <a:lnTo>
                    <a:pt x="228" y="3603"/>
                  </a:lnTo>
                  <a:lnTo>
                    <a:pt x="240" y="3595"/>
                  </a:lnTo>
                  <a:lnTo>
                    <a:pt x="256" y="3581"/>
                  </a:lnTo>
                  <a:lnTo>
                    <a:pt x="270" y="3566"/>
                  </a:lnTo>
                  <a:lnTo>
                    <a:pt x="284" y="3554"/>
                  </a:lnTo>
                  <a:lnTo>
                    <a:pt x="294" y="3543"/>
                  </a:lnTo>
                  <a:lnTo>
                    <a:pt x="299" y="3537"/>
                  </a:lnTo>
                  <a:lnTo>
                    <a:pt x="302" y="3531"/>
                  </a:lnTo>
                  <a:lnTo>
                    <a:pt x="304" y="3523"/>
                  </a:lnTo>
                  <a:lnTo>
                    <a:pt x="305" y="3514"/>
                  </a:lnTo>
                  <a:lnTo>
                    <a:pt x="304" y="3503"/>
                  </a:lnTo>
                  <a:lnTo>
                    <a:pt x="302" y="3493"/>
                  </a:lnTo>
                  <a:lnTo>
                    <a:pt x="299" y="3483"/>
                  </a:lnTo>
                  <a:lnTo>
                    <a:pt x="294" y="3474"/>
                  </a:lnTo>
                  <a:lnTo>
                    <a:pt x="283" y="3458"/>
                  </a:lnTo>
                  <a:lnTo>
                    <a:pt x="270" y="3443"/>
                  </a:lnTo>
                  <a:lnTo>
                    <a:pt x="258" y="3426"/>
                  </a:lnTo>
                  <a:lnTo>
                    <a:pt x="246" y="3410"/>
                  </a:lnTo>
                  <a:lnTo>
                    <a:pt x="241" y="3401"/>
                  </a:lnTo>
                  <a:lnTo>
                    <a:pt x="238" y="3391"/>
                  </a:lnTo>
                  <a:lnTo>
                    <a:pt x="236" y="3381"/>
                  </a:lnTo>
                  <a:lnTo>
                    <a:pt x="235" y="3370"/>
                  </a:lnTo>
                  <a:lnTo>
                    <a:pt x="235" y="3364"/>
                  </a:lnTo>
                  <a:lnTo>
                    <a:pt x="238" y="3359"/>
                  </a:lnTo>
                  <a:lnTo>
                    <a:pt x="240" y="3354"/>
                  </a:lnTo>
                  <a:lnTo>
                    <a:pt x="244" y="3350"/>
                  </a:lnTo>
                  <a:lnTo>
                    <a:pt x="254" y="3342"/>
                  </a:lnTo>
                  <a:lnTo>
                    <a:pt x="264" y="3336"/>
                  </a:lnTo>
                  <a:lnTo>
                    <a:pt x="275" y="3330"/>
                  </a:lnTo>
                  <a:lnTo>
                    <a:pt x="284" y="3322"/>
                  </a:lnTo>
                  <a:lnTo>
                    <a:pt x="288" y="3319"/>
                  </a:lnTo>
                  <a:lnTo>
                    <a:pt x="290" y="3314"/>
                  </a:lnTo>
                  <a:lnTo>
                    <a:pt x="293" y="3308"/>
                  </a:lnTo>
                  <a:lnTo>
                    <a:pt x="293" y="3302"/>
                  </a:lnTo>
                  <a:lnTo>
                    <a:pt x="292" y="3288"/>
                  </a:lnTo>
                  <a:lnTo>
                    <a:pt x="289" y="3277"/>
                  </a:lnTo>
                  <a:lnTo>
                    <a:pt x="285" y="3266"/>
                  </a:lnTo>
                  <a:lnTo>
                    <a:pt x="280" y="3253"/>
                  </a:lnTo>
                  <a:lnTo>
                    <a:pt x="277" y="3246"/>
                  </a:lnTo>
                  <a:lnTo>
                    <a:pt x="272" y="3239"/>
                  </a:lnTo>
                  <a:lnTo>
                    <a:pt x="269" y="3237"/>
                  </a:lnTo>
                  <a:lnTo>
                    <a:pt x="268" y="3233"/>
                  </a:lnTo>
                  <a:lnTo>
                    <a:pt x="267" y="3229"/>
                  </a:lnTo>
                  <a:lnTo>
                    <a:pt x="265" y="3226"/>
                  </a:lnTo>
                  <a:lnTo>
                    <a:pt x="267" y="3218"/>
                  </a:lnTo>
                  <a:lnTo>
                    <a:pt x="269" y="3213"/>
                  </a:lnTo>
                  <a:lnTo>
                    <a:pt x="272" y="3207"/>
                  </a:lnTo>
                  <a:lnTo>
                    <a:pt x="277" y="3203"/>
                  </a:lnTo>
                  <a:lnTo>
                    <a:pt x="287" y="3193"/>
                  </a:lnTo>
                  <a:lnTo>
                    <a:pt x="297" y="3183"/>
                  </a:lnTo>
                  <a:lnTo>
                    <a:pt x="312" y="3164"/>
                  </a:lnTo>
                  <a:lnTo>
                    <a:pt x="328" y="3147"/>
                  </a:lnTo>
                  <a:lnTo>
                    <a:pt x="336" y="3139"/>
                  </a:lnTo>
                  <a:lnTo>
                    <a:pt x="342" y="3133"/>
                  </a:lnTo>
                  <a:lnTo>
                    <a:pt x="346" y="3129"/>
                  </a:lnTo>
                  <a:lnTo>
                    <a:pt x="348" y="3125"/>
                  </a:lnTo>
                  <a:lnTo>
                    <a:pt x="349" y="3122"/>
                  </a:lnTo>
                  <a:lnTo>
                    <a:pt x="349" y="3117"/>
                  </a:lnTo>
                  <a:lnTo>
                    <a:pt x="349" y="3089"/>
                  </a:lnTo>
                  <a:lnTo>
                    <a:pt x="348" y="3081"/>
                  </a:lnTo>
                  <a:lnTo>
                    <a:pt x="347" y="3074"/>
                  </a:lnTo>
                  <a:lnTo>
                    <a:pt x="351" y="3063"/>
                  </a:lnTo>
                  <a:lnTo>
                    <a:pt x="353" y="3053"/>
                  </a:lnTo>
                  <a:lnTo>
                    <a:pt x="354" y="3048"/>
                  </a:lnTo>
                  <a:lnTo>
                    <a:pt x="356" y="3042"/>
                  </a:lnTo>
                  <a:lnTo>
                    <a:pt x="358" y="3037"/>
                  </a:lnTo>
                  <a:lnTo>
                    <a:pt x="362" y="3032"/>
                  </a:lnTo>
                  <a:lnTo>
                    <a:pt x="372" y="3024"/>
                  </a:lnTo>
                  <a:lnTo>
                    <a:pt x="383" y="3016"/>
                  </a:lnTo>
                  <a:lnTo>
                    <a:pt x="388" y="3012"/>
                  </a:lnTo>
                  <a:lnTo>
                    <a:pt x="392" y="3007"/>
                  </a:lnTo>
                  <a:lnTo>
                    <a:pt x="395" y="3002"/>
                  </a:lnTo>
                  <a:lnTo>
                    <a:pt x="395" y="2996"/>
                  </a:lnTo>
                  <a:lnTo>
                    <a:pt x="391" y="2977"/>
                  </a:lnTo>
                  <a:lnTo>
                    <a:pt x="384" y="2960"/>
                  </a:lnTo>
                  <a:lnTo>
                    <a:pt x="381" y="2935"/>
                  </a:lnTo>
                  <a:lnTo>
                    <a:pt x="377" y="2911"/>
                  </a:lnTo>
                  <a:lnTo>
                    <a:pt x="374" y="2888"/>
                  </a:lnTo>
                  <a:lnTo>
                    <a:pt x="374" y="2862"/>
                  </a:lnTo>
                  <a:lnTo>
                    <a:pt x="374" y="2858"/>
                  </a:lnTo>
                  <a:lnTo>
                    <a:pt x="376" y="2853"/>
                  </a:lnTo>
                  <a:lnTo>
                    <a:pt x="378" y="2851"/>
                  </a:lnTo>
                  <a:lnTo>
                    <a:pt x="382" y="2847"/>
                  </a:lnTo>
                  <a:lnTo>
                    <a:pt x="388" y="2840"/>
                  </a:lnTo>
                  <a:lnTo>
                    <a:pt x="395" y="2833"/>
                  </a:lnTo>
                  <a:lnTo>
                    <a:pt x="403" y="2820"/>
                  </a:lnTo>
                  <a:lnTo>
                    <a:pt x="410" y="2808"/>
                  </a:lnTo>
                  <a:lnTo>
                    <a:pt x="411" y="2802"/>
                  </a:lnTo>
                  <a:lnTo>
                    <a:pt x="413" y="2795"/>
                  </a:lnTo>
                  <a:lnTo>
                    <a:pt x="413" y="2788"/>
                  </a:lnTo>
                  <a:lnTo>
                    <a:pt x="415" y="2780"/>
                  </a:lnTo>
                  <a:lnTo>
                    <a:pt x="415" y="2679"/>
                  </a:lnTo>
                  <a:lnTo>
                    <a:pt x="416" y="2674"/>
                  </a:lnTo>
                  <a:lnTo>
                    <a:pt x="420" y="2671"/>
                  </a:lnTo>
                  <a:lnTo>
                    <a:pt x="428" y="2681"/>
                  </a:lnTo>
                  <a:lnTo>
                    <a:pt x="435" y="2692"/>
                  </a:lnTo>
                  <a:lnTo>
                    <a:pt x="437" y="2697"/>
                  </a:lnTo>
                  <a:lnTo>
                    <a:pt x="438" y="2704"/>
                  </a:lnTo>
                  <a:lnTo>
                    <a:pt x="440" y="2710"/>
                  </a:lnTo>
                  <a:lnTo>
                    <a:pt x="440" y="2718"/>
                  </a:lnTo>
                  <a:lnTo>
                    <a:pt x="440" y="2748"/>
                  </a:lnTo>
                  <a:lnTo>
                    <a:pt x="440" y="2756"/>
                  </a:lnTo>
                  <a:lnTo>
                    <a:pt x="441" y="2765"/>
                  </a:lnTo>
                  <a:lnTo>
                    <a:pt x="442" y="2771"/>
                  </a:lnTo>
                  <a:lnTo>
                    <a:pt x="447" y="2779"/>
                  </a:lnTo>
                  <a:lnTo>
                    <a:pt x="450" y="2781"/>
                  </a:lnTo>
                  <a:lnTo>
                    <a:pt x="452" y="2784"/>
                  </a:lnTo>
                  <a:lnTo>
                    <a:pt x="456" y="2785"/>
                  </a:lnTo>
                  <a:lnTo>
                    <a:pt x="459" y="2785"/>
                  </a:lnTo>
                  <a:lnTo>
                    <a:pt x="466" y="2787"/>
                  </a:lnTo>
                  <a:lnTo>
                    <a:pt x="474" y="2789"/>
                  </a:lnTo>
                  <a:lnTo>
                    <a:pt x="480" y="2797"/>
                  </a:lnTo>
                  <a:lnTo>
                    <a:pt x="486" y="2805"/>
                  </a:lnTo>
                  <a:lnTo>
                    <a:pt x="500" y="2815"/>
                  </a:lnTo>
                  <a:lnTo>
                    <a:pt x="513" y="2823"/>
                  </a:lnTo>
                  <a:lnTo>
                    <a:pt x="519" y="2827"/>
                  </a:lnTo>
                  <a:lnTo>
                    <a:pt x="526" y="2828"/>
                  </a:lnTo>
                  <a:lnTo>
                    <a:pt x="534" y="2830"/>
                  </a:lnTo>
                  <a:lnTo>
                    <a:pt x="541" y="2830"/>
                  </a:lnTo>
                  <a:lnTo>
                    <a:pt x="544" y="2830"/>
                  </a:lnTo>
                  <a:lnTo>
                    <a:pt x="546" y="2829"/>
                  </a:lnTo>
                  <a:lnTo>
                    <a:pt x="549" y="2828"/>
                  </a:lnTo>
                  <a:lnTo>
                    <a:pt x="550" y="2825"/>
                  </a:lnTo>
                  <a:lnTo>
                    <a:pt x="553" y="2820"/>
                  </a:lnTo>
                  <a:lnTo>
                    <a:pt x="554" y="2814"/>
                  </a:lnTo>
                  <a:lnTo>
                    <a:pt x="553" y="2803"/>
                  </a:lnTo>
                  <a:lnTo>
                    <a:pt x="550" y="2793"/>
                  </a:lnTo>
                  <a:lnTo>
                    <a:pt x="546" y="2784"/>
                  </a:lnTo>
                  <a:lnTo>
                    <a:pt x="541" y="2774"/>
                  </a:lnTo>
                  <a:lnTo>
                    <a:pt x="536" y="2765"/>
                  </a:lnTo>
                  <a:lnTo>
                    <a:pt x="530" y="2758"/>
                  </a:lnTo>
                  <a:lnTo>
                    <a:pt x="523" y="2753"/>
                  </a:lnTo>
                  <a:lnTo>
                    <a:pt x="513" y="2749"/>
                  </a:lnTo>
                  <a:lnTo>
                    <a:pt x="509" y="2748"/>
                  </a:lnTo>
                  <a:lnTo>
                    <a:pt x="504" y="2746"/>
                  </a:lnTo>
                  <a:lnTo>
                    <a:pt x="501" y="2745"/>
                  </a:lnTo>
                  <a:lnTo>
                    <a:pt x="500" y="2741"/>
                  </a:lnTo>
                  <a:lnTo>
                    <a:pt x="501" y="2738"/>
                  </a:lnTo>
                  <a:lnTo>
                    <a:pt x="502" y="2733"/>
                  </a:lnTo>
                  <a:lnTo>
                    <a:pt x="501" y="2728"/>
                  </a:lnTo>
                  <a:lnTo>
                    <a:pt x="501" y="2723"/>
                  </a:lnTo>
                  <a:lnTo>
                    <a:pt x="501" y="2719"/>
                  </a:lnTo>
                  <a:lnTo>
                    <a:pt x="504" y="2714"/>
                  </a:lnTo>
                  <a:lnTo>
                    <a:pt x="510" y="2710"/>
                  </a:lnTo>
                  <a:lnTo>
                    <a:pt x="518" y="2706"/>
                  </a:lnTo>
                  <a:lnTo>
                    <a:pt x="526" y="2705"/>
                  </a:lnTo>
                  <a:lnTo>
                    <a:pt x="534" y="2705"/>
                  </a:lnTo>
                  <a:lnTo>
                    <a:pt x="541" y="2704"/>
                  </a:lnTo>
                  <a:lnTo>
                    <a:pt x="548" y="2701"/>
                  </a:lnTo>
                  <a:lnTo>
                    <a:pt x="550" y="2699"/>
                  </a:lnTo>
                  <a:lnTo>
                    <a:pt x="553" y="2697"/>
                  </a:lnTo>
                  <a:lnTo>
                    <a:pt x="554" y="2694"/>
                  </a:lnTo>
                  <a:lnTo>
                    <a:pt x="554" y="2690"/>
                  </a:lnTo>
                  <a:lnTo>
                    <a:pt x="553" y="2687"/>
                  </a:lnTo>
                  <a:lnTo>
                    <a:pt x="553" y="2684"/>
                  </a:lnTo>
                  <a:lnTo>
                    <a:pt x="544" y="2684"/>
                  </a:lnTo>
                  <a:lnTo>
                    <a:pt x="536" y="2684"/>
                  </a:lnTo>
                  <a:lnTo>
                    <a:pt x="528" y="2682"/>
                  </a:lnTo>
                  <a:lnTo>
                    <a:pt x="520" y="2680"/>
                  </a:lnTo>
                  <a:lnTo>
                    <a:pt x="514" y="2677"/>
                  </a:lnTo>
                  <a:lnTo>
                    <a:pt x="509" y="2672"/>
                  </a:lnTo>
                  <a:lnTo>
                    <a:pt x="506" y="2670"/>
                  </a:lnTo>
                  <a:lnTo>
                    <a:pt x="505" y="2667"/>
                  </a:lnTo>
                  <a:lnTo>
                    <a:pt x="504" y="2664"/>
                  </a:lnTo>
                  <a:lnTo>
                    <a:pt x="504" y="2660"/>
                  </a:lnTo>
                  <a:lnTo>
                    <a:pt x="505" y="2654"/>
                  </a:lnTo>
                  <a:lnTo>
                    <a:pt x="507" y="2647"/>
                  </a:lnTo>
                  <a:lnTo>
                    <a:pt x="511" y="2642"/>
                  </a:lnTo>
                  <a:lnTo>
                    <a:pt x="514" y="2636"/>
                  </a:lnTo>
                  <a:lnTo>
                    <a:pt x="520" y="2618"/>
                  </a:lnTo>
                  <a:lnTo>
                    <a:pt x="524" y="2603"/>
                  </a:lnTo>
                  <a:lnTo>
                    <a:pt x="525" y="2587"/>
                  </a:lnTo>
                  <a:lnTo>
                    <a:pt x="529" y="2568"/>
                  </a:lnTo>
                  <a:lnTo>
                    <a:pt x="533" y="2556"/>
                  </a:lnTo>
                  <a:lnTo>
                    <a:pt x="536" y="2543"/>
                  </a:lnTo>
                  <a:lnTo>
                    <a:pt x="539" y="2532"/>
                  </a:lnTo>
                  <a:lnTo>
                    <a:pt x="540" y="2518"/>
                  </a:lnTo>
                  <a:lnTo>
                    <a:pt x="540" y="2488"/>
                  </a:lnTo>
                  <a:lnTo>
                    <a:pt x="538" y="2478"/>
                  </a:lnTo>
                  <a:lnTo>
                    <a:pt x="533" y="2467"/>
                  </a:lnTo>
                  <a:lnTo>
                    <a:pt x="530" y="2457"/>
                  </a:lnTo>
                  <a:lnTo>
                    <a:pt x="528" y="2446"/>
                  </a:lnTo>
                  <a:lnTo>
                    <a:pt x="526" y="2436"/>
                  </a:lnTo>
                  <a:lnTo>
                    <a:pt x="525" y="2426"/>
                  </a:lnTo>
                  <a:lnTo>
                    <a:pt x="523" y="2415"/>
                  </a:lnTo>
                  <a:lnTo>
                    <a:pt x="519" y="2405"/>
                  </a:lnTo>
                  <a:lnTo>
                    <a:pt x="515" y="2395"/>
                  </a:lnTo>
                  <a:lnTo>
                    <a:pt x="514" y="2384"/>
                  </a:lnTo>
                  <a:lnTo>
                    <a:pt x="515" y="2379"/>
                  </a:lnTo>
                  <a:lnTo>
                    <a:pt x="515" y="2374"/>
                  </a:lnTo>
                  <a:lnTo>
                    <a:pt x="518" y="2370"/>
                  </a:lnTo>
                  <a:lnTo>
                    <a:pt x="520" y="2366"/>
                  </a:lnTo>
                  <a:lnTo>
                    <a:pt x="525" y="2359"/>
                  </a:lnTo>
                  <a:lnTo>
                    <a:pt x="531" y="2351"/>
                  </a:lnTo>
                  <a:lnTo>
                    <a:pt x="538" y="2345"/>
                  </a:lnTo>
                  <a:lnTo>
                    <a:pt x="543" y="2337"/>
                  </a:lnTo>
                  <a:lnTo>
                    <a:pt x="545" y="2334"/>
                  </a:lnTo>
                  <a:lnTo>
                    <a:pt x="546" y="2329"/>
                  </a:lnTo>
                  <a:lnTo>
                    <a:pt x="548" y="2324"/>
                  </a:lnTo>
                  <a:lnTo>
                    <a:pt x="549" y="2318"/>
                  </a:lnTo>
                  <a:lnTo>
                    <a:pt x="545" y="2306"/>
                  </a:lnTo>
                  <a:lnTo>
                    <a:pt x="543" y="2292"/>
                  </a:lnTo>
                  <a:lnTo>
                    <a:pt x="543" y="2280"/>
                  </a:lnTo>
                  <a:lnTo>
                    <a:pt x="544" y="2270"/>
                  </a:lnTo>
                  <a:lnTo>
                    <a:pt x="544" y="2258"/>
                  </a:lnTo>
                  <a:lnTo>
                    <a:pt x="543" y="2246"/>
                  </a:lnTo>
                  <a:lnTo>
                    <a:pt x="535" y="2246"/>
                  </a:lnTo>
                  <a:lnTo>
                    <a:pt x="529" y="2248"/>
                  </a:lnTo>
                  <a:lnTo>
                    <a:pt x="524" y="2253"/>
                  </a:lnTo>
                  <a:lnTo>
                    <a:pt x="520" y="2258"/>
                  </a:lnTo>
                  <a:lnTo>
                    <a:pt x="518" y="2263"/>
                  </a:lnTo>
                  <a:lnTo>
                    <a:pt x="514" y="2277"/>
                  </a:lnTo>
                  <a:lnTo>
                    <a:pt x="507" y="2290"/>
                  </a:lnTo>
                  <a:lnTo>
                    <a:pt x="504" y="2296"/>
                  </a:lnTo>
                  <a:lnTo>
                    <a:pt x="500" y="2302"/>
                  </a:lnTo>
                  <a:lnTo>
                    <a:pt x="497" y="2305"/>
                  </a:lnTo>
                  <a:lnTo>
                    <a:pt x="495" y="2307"/>
                  </a:lnTo>
                  <a:lnTo>
                    <a:pt x="492" y="2308"/>
                  </a:lnTo>
                  <a:lnTo>
                    <a:pt x="489" y="2310"/>
                  </a:lnTo>
                  <a:lnTo>
                    <a:pt x="481" y="2311"/>
                  </a:lnTo>
                  <a:lnTo>
                    <a:pt x="475" y="2311"/>
                  </a:lnTo>
                  <a:lnTo>
                    <a:pt x="471" y="2312"/>
                  </a:lnTo>
                  <a:lnTo>
                    <a:pt x="469" y="2313"/>
                  </a:lnTo>
                  <a:lnTo>
                    <a:pt x="467" y="2316"/>
                  </a:lnTo>
                  <a:lnTo>
                    <a:pt x="466" y="2318"/>
                  </a:lnTo>
                  <a:lnTo>
                    <a:pt x="467" y="2325"/>
                  </a:lnTo>
                  <a:lnTo>
                    <a:pt x="469" y="2330"/>
                  </a:lnTo>
                  <a:lnTo>
                    <a:pt x="471" y="2334"/>
                  </a:lnTo>
                  <a:lnTo>
                    <a:pt x="474" y="2337"/>
                  </a:lnTo>
                  <a:lnTo>
                    <a:pt x="476" y="2342"/>
                  </a:lnTo>
                  <a:lnTo>
                    <a:pt x="477" y="2346"/>
                  </a:lnTo>
                  <a:lnTo>
                    <a:pt x="479" y="2351"/>
                  </a:lnTo>
                  <a:lnTo>
                    <a:pt x="480" y="2356"/>
                  </a:lnTo>
                  <a:lnTo>
                    <a:pt x="480" y="2365"/>
                  </a:lnTo>
                  <a:lnTo>
                    <a:pt x="480" y="2374"/>
                  </a:lnTo>
                  <a:lnTo>
                    <a:pt x="479" y="2377"/>
                  </a:lnTo>
                  <a:lnTo>
                    <a:pt x="477" y="2381"/>
                  </a:lnTo>
                  <a:lnTo>
                    <a:pt x="476" y="2385"/>
                  </a:lnTo>
                  <a:lnTo>
                    <a:pt x="474" y="2388"/>
                  </a:lnTo>
                  <a:lnTo>
                    <a:pt x="470" y="2390"/>
                  </a:lnTo>
                  <a:lnTo>
                    <a:pt x="466" y="2390"/>
                  </a:lnTo>
                  <a:lnTo>
                    <a:pt x="462" y="2390"/>
                  </a:lnTo>
                  <a:lnTo>
                    <a:pt x="457" y="2389"/>
                  </a:lnTo>
                  <a:lnTo>
                    <a:pt x="442" y="2385"/>
                  </a:lnTo>
                  <a:lnTo>
                    <a:pt x="428" y="2380"/>
                  </a:lnTo>
                  <a:lnTo>
                    <a:pt x="428" y="2390"/>
                  </a:lnTo>
                  <a:lnTo>
                    <a:pt x="428" y="2396"/>
                  </a:lnTo>
                  <a:lnTo>
                    <a:pt x="430" y="2403"/>
                  </a:lnTo>
                  <a:lnTo>
                    <a:pt x="432" y="2408"/>
                  </a:lnTo>
                  <a:lnTo>
                    <a:pt x="435" y="2414"/>
                  </a:lnTo>
                  <a:lnTo>
                    <a:pt x="437" y="2419"/>
                  </a:lnTo>
                  <a:lnTo>
                    <a:pt x="440" y="2424"/>
                  </a:lnTo>
                  <a:lnTo>
                    <a:pt x="441" y="2430"/>
                  </a:lnTo>
                  <a:lnTo>
                    <a:pt x="441" y="2436"/>
                  </a:lnTo>
                  <a:lnTo>
                    <a:pt x="441" y="2443"/>
                  </a:lnTo>
                  <a:lnTo>
                    <a:pt x="438" y="2448"/>
                  </a:lnTo>
                  <a:lnTo>
                    <a:pt x="435" y="2453"/>
                  </a:lnTo>
                  <a:lnTo>
                    <a:pt x="431" y="2457"/>
                  </a:lnTo>
                  <a:lnTo>
                    <a:pt x="421" y="2463"/>
                  </a:lnTo>
                  <a:lnTo>
                    <a:pt x="408" y="2468"/>
                  </a:lnTo>
                  <a:lnTo>
                    <a:pt x="405" y="2457"/>
                  </a:lnTo>
                  <a:lnTo>
                    <a:pt x="402" y="2445"/>
                  </a:lnTo>
                  <a:lnTo>
                    <a:pt x="398" y="2435"/>
                  </a:lnTo>
                  <a:lnTo>
                    <a:pt x="392" y="2425"/>
                  </a:lnTo>
                  <a:lnTo>
                    <a:pt x="381" y="2413"/>
                  </a:lnTo>
                  <a:lnTo>
                    <a:pt x="369" y="2401"/>
                  </a:lnTo>
                  <a:lnTo>
                    <a:pt x="366" y="2395"/>
                  </a:lnTo>
                  <a:lnTo>
                    <a:pt x="362" y="2389"/>
                  </a:lnTo>
                  <a:lnTo>
                    <a:pt x="359" y="2382"/>
                  </a:lnTo>
                  <a:lnTo>
                    <a:pt x="358" y="2374"/>
                  </a:lnTo>
                  <a:lnTo>
                    <a:pt x="359" y="2360"/>
                  </a:lnTo>
                  <a:lnTo>
                    <a:pt x="362" y="2347"/>
                  </a:lnTo>
                  <a:lnTo>
                    <a:pt x="362" y="2313"/>
                  </a:lnTo>
                  <a:lnTo>
                    <a:pt x="359" y="2295"/>
                  </a:lnTo>
                  <a:lnTo>
                    <a:pt x="357" y="2277"/>
                  </a:lnTo>
                  <a:lnTo>
                    <a:pt x="367" y="2258"/>
                  </a:lnTo>
                  <a:lnTo>
                    <a:pt x="379" y="2241"/>
                  </a:lnTo>
                  <a:lnTo>
                    <a:pt x="384" y="2242"/>
                  </a:lnTo>
                  <a:lnTo>
                    <a:pt x="383" y="2234"/>
                  </a:lnTo>
                  <a:lnTo>
                    <a:pt x="381" y="2228"/>
                  </a:lnTo>
                  <a:lnTo>
                    <a:pt x="377" y="2223"/>
                  </a:lnTo>
                  <a:lnTo>
                    <a:pt x="373" y="2218"/>
                  </a:lnTo>
                  <a:lnTo>
                    <a:pt x="361" y="2209"/>
                  </a:lnTo>
                  <a:lnTo>
                    <a:pt x="349" y="2201"/>
                  </a:lnTo>
                  <a:lnTo>
                    <a:pt x="343" y="2196"/>
                  </a:lnTo>
                  <a:lnTo>
                    <a:pt x="337" y="2192"/>
                  </a:lnTo>
                  <a:lnTo>
                    <a:pt x="334" y="2191"/>
                  </a:lnTo>
                  <a:lnTo>
                    <a:pt x="332" y="2188"/>
                  </a:lnTo>
                  <a:lnTo>
                    <a:pt x="331" y="2185"/>
                  </a:lnTo>
                  <a:lnTo>
                    <a:pt x="331" y="2182"/>
                  </a:lnTo>
                  <a:lnTo>
                    <a:pt x="331" y="2175"/>
                  </a:lnTo>
                  <a:lnTo>
                    <a:pt x="332" y="2168"/>
                  </a:lnTo>
                  <a:lnTo>
                    <a:pt x="342" y="2169"/>
                  </a:lnTo>
                  <a:lnTo>
                    <a:pt x="353" y="2168"/>
                  </a:lnTo>
                  <a:lnTo>
                    <a:pt x="359" y="2165"/>
                  </a:lnTo>
                  <a:lnTo>
                    <a:pt x="364" y="2162"/>
                  </a:lnTo>
                  <a:lnTo>
                    <a:pt x="369" y="2157"/>
                  </a:lnTo>
                  <a:lnTo>
                    <a:pt x="373" y="2152"/>
                  </a:lnTo>
                  <a:lnTo>
                    <a:pt x="378" y="2147"/>
                  </a:lnTo>
                  <a:lnTo>
                    <a:pt x="383" y="2143"/>
                  </a:lnTo>
                  <a:lnTo>
                    <a:pt x="388" y="2140"/>
                  </a:lnTo>
                  <a:lnTo>
                    <a:pt x="395" y="2139"/>
                  </a:lnTo>
                  <a:lnTo>
                    <a:pt x="398" y="2139"/>
                  </a:lnTo>
                  <a:lnTo>
                    <a:pt x="401" y="2140"/>
                  </a:lnTo>
                  <a:lnTo>
                    <a:pt x="403" y="2143"/>
                  </a:lnTo>
                  <a:lnTo>
                    <a:pt x="406" y="2145"/>
                  </a:lnTo>
                  <a:lnTo>
                    <a:pt x="410" y="2150"/>
                  </a:lnTo>
                  <a:lnTo>
                    <a:pt x="412" y="2157"/>
                  </a:lnTo>
                  <a:lnTo>
                    <a:pt x="421" y="2168"/>
                  </a:lnTo>
                  <a:lnTo>
                    <a:pt x="431" y="2179"/>
                  </a:lnTo>
                  <a:lnTo>
                    <a:pt x="436" y="2168"/>
                  </a:lnTo>
                  <a:lnTo>
                    <a:pt x="440" y="2158"/>
                  </a:lnTo>
                  <a:lnTo>
                    <a:pt x="441" y="2153"/>
                  </a:lnTo>
                  <a:lnTo>
                    <a:pt x="443" y="2149"/>
                  </a:lnTo>
                  <a:lnTo>
                    <a:pt x="447" y="2144"/>
                  </a:lnTo>
                  <a:lnTo>
                    <a:pt x="452" y="2140"/>
                  </a:lnTo>
                  <a:lnTo>
                    <a:pt x="462" y="2134"/>
                  </a:lnTo>
                  <a:lnTo>
                    <a:pt x="474" y="2130"/>
                  </a:lnTo>
                  <a:lnTo>
                    <a:pt x="484" y="2129"/>
                  </a:lnTo>
                  <a:lnTo>
                    <a:pt x="497" y="2128"/>
                  </a:lnTo>
                  <a:lnTo>
                    <a:pt x="497" y="2103"/>
                  </a:lnTo>
                  <a:lnTo>
                    <a:pt x="496" y="2091"/>
                  </a:lnTo>
                  <a:lnTo>
                    <a:pt x="494" y="2081"/>
                  </a:lnTo>
                  <a:lnTo>
                    <a:pt x="490" y="2073"/>
                  </a:lnTo>
                  <a:lnTo>
                    <a:pt x="486" y="2061"/>
                  </a:lnTo>
                  <a:lnTo>
                    <a:pt x="482" y="2046"/>
                  </a:lnTo>
                  <a:lnTo>
                    <a:pt x="480" y="2032"/>
                  </a:lnTo>
                  <a:lnTo>
                    <a:pt x="479" y="2019"/>
                  </a:lnTo>
                  <a:lnTo>
                    <a:pt x="475" y="2004"/>
                  </a:lnTo>
                  <a:lnTo>
                    <a:pt x="470" y="1992"/>
                  </a:lnTo>
                  <a:lnTo>
                    <a:pt x="465" y="1983"/>
                  </a:lnTo>
                  <a:lnTo>
                    <a:pt x="462" y="1980"/>
                  </a:lnTo>
                  <a:lnTo>
                    <a:pt x="460" y="1975"/>
                  </a:lnTo>
                  <a:lnTo>
                    <a:pt x="459" y="1970"/>
                  </a:lnTo>
                  <a:lnTo>
                    <a:pt x="459" y="1963"/>
                  </a:lnTo>
                  <a:lnTo>
                    <a:pt x="459" y="1931"/>
                  </a:lnTo>
                  <a:lnTo>
                    <a:pt x="460" y="1925"/>
                  </a:lnTo>
                  <a:lnTo>
                    <a:pt x="461" y="1919"/>
                  </a:lnTo>
                  <a:lnTo>
                    <a:pt x="464" y="1914"/>
                  </a:lnTo>
                  <a:lnTo>
                    <a:pt x="466" y="1909"/>
                  </a:lnTo>
                  <a:lnTo>
                    <a:pt x="470" y="1904"/>
                  </a:lnTo>
                  <a:lnTo>
                    <a:pt x="472" y="1899"/>
                  </a:lnTo>
                  <a:lnTo>
                    <a:pt x="474" y="1893"/>
                  </a:lnTo>
                  <a:lnTo>
                    <a:pt x="475" y="1887"/>
                  </a:lnTo>
                  <a:lnTo>
                    <a:pt x="471" y="1869"/>
                  </a:lnTo>
                  <a:lnTo>
                    <a:pt x="467" y="1852"/>
                  </a:lnTo>
                  <a:lnTo>
                    <a:pt x="469" y="1844"/>
                  </a:lnTo>
                  <a:lnTo>
                    <a:pt x="471" y="1837"/>
                  </a:lnTo>
                  <a:lnTo>
                    <a:pt x="475" y="1830"/>
                  </a:lnTo>
                  <a:lnTo>
                    <a:pt x="480" y="1824"/>
                  </a:lnTo>
                  <a:lnTo>
                    <a:pt x="486" y="1819"/>
                  </a:lnTo>
                  <a:lnTo>
                    <a:pt x="492" y="1815"/>
                  </a:lnTo>
                  <a:lnTo>
                    <a:pt x="500" y="1812"/>
                  </a:lnTo>
                  <a:lnTo>
                    <a:pt x="509" y="1810"/>
                  </a:lnTo>
                  <a:lnTo>
                    <a:pt x="510" y="1805"/>
                  </a:lnTo>
                  <a:lnTo>
                    <a:pt x="505" y="1797"/>
                  </a:lnTo>
                  <a:lnTo>
                    <a:pt x="500" y="1789"/>
                  </a:lnTo>
                  <a:lnTo>
                    <a:pt x="497" y="1785"/>
                  </a:lnTo>
                  <a:lnTo>
                    <a:pt x="495" y="1781"/>
                  </a:lnTo>
                  <a:lnTo>
                    <a:pt x="494" y="1776"/>
                  </a:lnTo>
                  <a:lnTo>
                    <a:pt x="492" y="1771"/>
                  </a:lnTo>
                  <a:lnTo>
                    <a:pt x="500" y="1754"/>
                  </a:lnTo>
                  <a:lnTo>
                    <a:pt x="507" y="1736"/>
                  </a:lnTo>
                  <a:lnTo>
                    <a:pt x="507" y="1724"/>
                  </a:lnTo>
                  <a:lnTo>
                    <a:pt x="506" y="1714"/>
                  </a:lnTo>
                  <a:lnTo>
                    <a:pt x="504" y="1704"/>
                  </a:lnTo>
                  <a:lnTo>
                    <a:pt x="501" y="1692"/>
                  </a:lnTo>
                  <a:lnTo>
                    <a:pt x="499" y="1682"/>
                  </a:lnTo>
                  <a:lnTo>
                    <a:pt x="496" y="1672"/>
                  </a:lnTo>
                  <a:lnTo>
                    <a:pt x="495" y="1669"/>
                  </a:lnTo>
                  <a:lnTo>
                    <a:pt x="492" y="1665"/>
                  </a:lnTo>
                  <a:lnTo>
                    <a:pt x="490" y="1662"/>
                  </a:lnTo>
                  <a:lnTo>
                    <a:pt x="485" y="1662"/>
                  </a:lnTo>
                  <a:lnTo>
                    <a:pt x="476" y="1670"/>
                  </a:lnTo>
                  <a:lnTo>
                    <a:pt x="466" y="1676"/>
                  </a:lnTo>
                  <a:lnTo>
                    <a:pt x="461" y="1675"/>
                  </a:lnTo>
                  <a:lnTo>
                    <a:pt x="457" y="1672"/>
                  </a:lnTo>
                  <a:lnTo>
                    <a:pt x="455" y="1667"/>
                  </a:lnTo>
                  <a:lnTo>
                    <a:pt x="452" y="1662"/>
                  </a:lnTo>
                  <a:lnTo>
                    <a:pt x="450" y="1648"/>
                  </a:lnTo>
                  <a:lnTo>
                    <a:pt x="443" y="1637"/>
                  </a:lnTo>
                  <a:lnTo>
                    <a:pt x="438" y="1640"/>
                  </a:lnTo>
                  <a:lnTo>
                    <a:pt x="433" y="1643"/>
                  </a:lnTo>
                  <a:lnTo>
                    <a:pt x="428" y="1648"/>
                  </a:lnTo>
                  <a:lnTo>
                    <a:pt x="425" y="1652"/>
                  </a:lnTo>
                  <a:lnTo>
                    <a:pt x="421" y="1657"/>
                  </a:lnTo>
                  <a:lnTo>
                    <a:pt x="416" y="1661"/>
                  </a:lnTo>
                  <a:lnTo>
                    <a:pt x="411" y="1664"/>
                  </a:lnTo>
                  <a:lnTo>
                    <a:pt x="405" y="1666"/>
                  </a:lnTo>
                  <a:lnTo>
                    <a:pt x="403" y="1661"/>
                  </a:lnTo>
                  <a:lnTo>
                    <a:pt x="407" y="1631"/>
                  </a:lnTo>
                  <a:lnTo>
                    <a:pt x="412" y="1605"/>
                  </a:lnTo>
                  <a:lnTo>
                    <a:pt x="415" y="1592"/>
                  </a:lnTo>
                  <a:lnTo>
                    <a:pt x="418" y="1579"/>
                  </a:lnTo>
                  <a:lnTo>
                    <a:pt x="422" y="1567"/>
                  </a:lnTo>
                  <a:lnTo>
                    <a:pt x="428" y="1552"/>
                  </a:lnTo>
                  <a:lnTo>
                    <a:pt x="436" y="1538"/>
                  </a:lnTo>
                  <a:lnTo>
                    <a:pt x="443" y="1525"/>
                  </a:lnTo>
                  <a:lnTo>
                    <a:pt x="447" y="1519"/>
                  </a:lnTo>
                  <a:lnTo>
                    <a:pt x="450" y="1513"/>
                  </a:lnTo>
                  <a:lnTo>
                    <a:pt x="451" y="1505"/>
                  </a:lnTo>
                  <a:lnTo>
                    <a:pt x="452" y="1497"/>
                  </a:lnTo>
                  <a:lnTo>
                    <a:pt x="452" y="1469"/>
                  </a:lnTo>
                  <a:lnTo>
                    <a:pt x="450" y="1455"/>
                  </a:lnTo>
                  <a:lnTo>
                    <a:pt x="448" y="1441"/>
                  </a:lnTo>
                  <a:lnTo>
                    <a:pt x="448" y="1411"/>
                  </a:lnTo>
                  <a:lnTo>
                    <a:pt x="445" y="1398"/>
                  </a:lnTo>
                  <a:lnTo>
                    <a:pt x="441" y="1385"/>
                  </a:lnTo>
                  <a:lnTo>
                    <a:pt x="441" y="1374"/>
                  </a:lnTo>
                  <a:lnTo>
                    <a:pt x="441" y="1365"/>
                  </a:lnTo>
                  <a:lnTo>
                    <a:pt x="442" y="1356"/>
                  </a:lnTo>
                  <a:lnTo>
                    <a:pt x="440" y="1346"/>
                  </a:lnTo>
                  <a:lnTo>
                    <a:pt x="438" y="1342"/>
                  </a:lnTo>
                  <a:lnTo>
                    <a:pt x="437" y="1339"/>
                  </a:lnTo>
                  <a:lnTo>
                    <a:pt x="435" y="1336"/>
                  </a:lnTo>
                  <a:lnTo>
                    <a:pt x="431" y="1334"/>
                  </a:lnTo>
                  <a:lnTo>
                    <a:pt x="425" y="1330"/>
                  </a:lnTo>
                  <a:lnTo>
                    <a:pt x="417" y="1325"/>
                  </a:lnTo>
                  <a:lnTo>
                    <a:pt x="408" y="1320"/>
                  </a:lnTo>
                  <a:lnTo>
                    <a:pt x="401" y="1312"/>
                  </a:lnTo>
                  <a:lnTo>
                    <a:pt x="395" y="1305"/>
                  </a:lnTo>
                  <a:lnTo>
                    <a:pt x="391" y="1296"/>
                  </a:lnTo>
                  <a:lnTo>
                    <a:pt x="388" y="1287"/>
                  </a:lnTo>
                  <a:lnTo>
                    <a:pt x="386" y="1277"/>
                  </a:lnTo>
                  <a:lnTo>
                    <a:pt x="384" y="1266"/>
                  </a:lnTo>
                  <a:lnTo>
                    <a:pt x="383" y="1254"/>
                  </a:lnTo>
                  <a:lnTo>
                    <a:pt x="382" y="1244"/>
                  </a:lnTo>
                  <a:lnTo>
                    <a:pt x="379" y="1236"/>
                  </a:lnTo>
                  <a:lnTo>
                    <a:pt x="377" y="1227"/>
                  </a:lnTo>
                  <a:lnTo>
                    <a:pt x="377" y="1217"/>
                  </a:lnTo>
                  <a:lnTo>
                    <a:pt x="377" y="1206"/>
                  </a:lnTo>
                  <a:lnTo>
                    <a:pt x="379" y="1195"/>
                  </a:lnTo>
                  <a:lnTo>
                    <a:pt x="382" y="1185"/>
                  </a:lnTo>
                  <a:lnTo>
                    <a:pt x="386" y="1177"/>
                  </a:lnTo>
                  <a:lnTo>
                    <a:pt x="390" y="1167"/>
                  </a:lnTo>
                  <a:lnTo>
                    <a:pt x="392" y="1157"/>
                  </a:lnTo>
                  <a:lnTo>
                    <a:pt x="395" y="1147"/>
                  </a:lnTo>
                  <a:lnTo>
                    <a:pt x="395" y="1135"/>
                  </a:lnTo>
                  <a:lnTo>
                    <a:pt x="395" y="1130"/>
                  </a:lnTo>
                  <a:lnTo>
                    <a:pt x="393" y="1126"/>
                  </a:lnTo>
                  <a:lnTo>
                    <a:pt x="366" y="1126"/>
                  </a:lnTo>
                  <a:lnTo>
                    <a:pt x="358" y="1126"/>
                  </a:lnTo>
                  <a:lnTo>
                    <a:pt x="349" y="1128"/>
                  </a:lnTo>
                  <a:lnTo>
                    <a:pt x="342" y="1130"/>
                  </a:lnTo>
                  <a:lnTo>
                    <a:pt x="336" y="1135"/>
                  </a:lnTo>
                  <a:lnTo>
                    <a:pt x="329" y="1140"/>
                  </a:lnTo>
                  <a:lnTo>
                    <a:pt x="324" y="1147"/>
                  </a:lnTo>
                  <a:lnTo>
                    <a:pt x="320" y="1154"/>
                  </a:lnTo>
                  <a:lnTo>
                    <a:pt x="318" y="1163"/>
                  </a:lnTo>
                  <a:lnTo>
                    <a:pt x="315" y="1178"/>
                  </a:lnTo>
                  <a:lnTo>
                    <a:pt x="312" y="1192"/>
                  </a:lnTo>
                  <a:lnTo>
                    <a:pt x="309" y="1198"/>
                  </a:lnTo>
                  <a:lnTo>
                    <a:pt x="305" y="1203"/>
                  </a:lnTo>
                  <a:lnTo>
                    <a:pt x="300" y="1206"/>
                  </a:lnTo>
                  <a:lnTo>
                    <a:pt x="293" y="1207"/>
                  </a:lnTo>
                  <a:lnTo>
                    <a:pt x="282" y="1207"/>
                  </a:lnTo>
                  <a:lnTo>
                    <a:pt x="270" y="1207"/>
                  </a:lnTo>
                  <a:lnTo>
                    <a:pt x="265" y="1206"/>
                  </a:lnTo>
                  <a:lnTo>
                    <a:pt x="259" y="1204"/>
                  </a:lnTo>
                  <a:lnTo>
                    <a:pt x="254" y="1202"/>
                  </a:lnTo>
                  <a:lnTo>
                    <a:pt x="250" y="1198"/>
                  </a:lnTo>
                  <a:lnTo>
                    <a:pt x="244" y="1193"/>
                  </a:lnTo>
                  <a:lnTo>
                    <a:pt x="240" y="1188"/>
                  </a:lnTo>
                  <a:lnTo>
                    <a:pt x="238" y="1182"/>
                  </a:lnTo>
                  <a:lnTo>
                    <a:pt x="235" y="1175"/>
                  </a:lnTo>
                  <a:lnTo>
                    <a:pt x="233" y="1162"/>
                  </a:lnTo>
                  <a:lnTo>
                    <a:pt x="233" y="1147"/>
                  </a:lnTo>
                  <a:lnTo>
                    <a:pt x="240" y="1130"/>
                  </a:lnTo>
                  <a:lnTo>
                    <a:pt x="248" y="1114"/>
                  </a:lnTo>
                  <a:lnTo>
                    <a:pt x="248" y="1109"/>
                  </a:lnTo>
                  <a:lnTo>
                    <a:pt x="246" y="1106"/>
                  </a:lnTo>
                  <a:lnTo>
                    <a:pt x="245" y="1103"/>
                  </a:lnTo>
                  <a:lnTo>
                    <a:pt x="243" y="1100"/>
                  </a:lnTo>
                  <a:lnTo>
                    <a:pt x="238" y="1095"/>
                  </a:lnTo>
                  <a:lnTo>
                    <a:pt x="233" y="1090"/>
                  </a:lnTo>
                  <a:lnTo>
                    <a:pt x="229" y="1085"/>
                  </a:lnTo>
                  <a:lnTo>
                    <a:pt x="226" y="1080"/>
                  </a:lnTo>
                  <a:lnTo>
                    <a:pt x="225" y="1078"/>
                  </a:lnTo>
                  <a:lnTo>
                    <a:pt x="224" y="1075"/>
                  </a:lnTo>
                  <a:lnTo>
                    <a:pt x="221" y="1074"/>
                  </a:lnTo>
                  <a:lnTo>
                    <a:pt x="219" y="1074"/>
                  </a:lnTo>
                  <a:lnTo>
                    <a:pt x="214" y="1075"/>
                  </a:lnTo>
                  <a:lnTo>
                    <a:pt x="209" y="1076"/>
                  </a:lnTo>
                  <a:lnTo>
                    <a:pt x="206" y="1080"/>
                  </a:lnTo>
                  <a:lnTo>
                    <a:pt x="205" y="1085"/>
                  </a:lnTo>
                  <a:lnTo>
                    <a:pt x="205" y="1140"/>
                  </a:lnTo>
                  <a:lnTo>
                    <a:pt x="204" y="1145"/>
                  </a:lnTo>
                  <a:lnTo>
                    <a:pt x="204" y="1149"/>
                  </a:lnTo>
                  <a:lnTo>
                    <a:pt x="201" y="1153"/>
                  </a:lnTo>
                  <a:lnTo>
                    <a:pt x="199" y="1157"/>
                  </a:lnTo>
                  <a:lnTo>
                    <a:pt x="196" y="1159"/>
                  </a:lnTo>
                  <a:lnTo>
                    <a:pt x="192" y="1162"/>
                  </a:lnTo>
                  <a:lnTo>
                    <a:pt x="189" y="1163"/>
                  </a:lnTo>
                  <a:lnTo>
                    <a:pt x="185" y="1164"/>
                  </a:lnTo>
                  <a:lnTo>
                    <a:pt x="179" y="1163"/>
                  </a:lnTo>
                  <a:lnTo>
                    <a:pt x="174" y="1162"/>
                  </a:lnTo>
                  <a:lnTo>
                    <a:pt x="170" y="1159"/>
                  </a:lnTo>
                  <a:lnTo>
                    <a:pt x="167" y="1155"/>
                  </a:lnTo>
                  <a:lnTo>
                    <a:pt x="164" y="1152"/>
                  </a:lnTo>
                  <a:lnTo>
                    <a:pt x="162" y="1147"/>
                  </a:lnTo>
                  <a:lnTo>
                    <a:pt x="160" y="1142"/>
                  </a:lnTo>
                  <a:lnTo>
                    <a:pt x="160" y="1135"/>
                  </a:lnTo>
                  <a:lnTo>
                    <a:pt x="157" y="1110"/>
                  </a:lnTo>
                  <a:lnTo>
                    <a:pt x="159" y="1083"/>
                  </a:lnTo>
                  <a:lnTo>
                    <a:pt x="159" y="1068"/>
                  </a:lnTo>
                  <a:lnTo>
                    <a:pt x="159" y="1052"/>
                  </a:lnTo>
                  <a:lnTo>
                    <a:pt x="160" y="1045"/>
                  </a:lnTo>
                  <a:lnTo>
                    <a:pt x="162" y="1039"/>
                  </a:lnTo>
                  <a:lnTo>
                    <a:pt x="165" y="1032"/>
                  </a:lnTo>
                  <a:lnTo>
                    <a:pt x="170" y="1026"/>
                  </a:lnTo>
                  <a:lnTo>
                    <a:pt x="174" y="1022"/>
                  </a:lnTo>
                  <a:lnTo>
                    <a:pt x="177" y="1020"/>
                  </a:lnTo>
                  <a:lnTo>
                    <a:pt x="181" y="1017"/>
                  </a:lnTo>
                  <a:lnTo>
                    <a:pt x="186" y="1016"/>
                  </a:lnTo>
                  <a:lnTo>
                    <a:pt x="196" y="1015"/>
                  </a:lnTo>
                  <a:lnTo>
                    <a:pt x="208" y="1015"/>
                  </a:lnTo>
                  <a:lnTo>
                    <a:pt x="213" y="1014"/>
                  </a:lnTo>
                  <a:lnTo>
                    <a:pt x="216" y="1012"/>
                  </a:lnTo>
                  <a:lnTo>
                    <a:pt x="219" y="1010"/>
                  </a:lnTo>
                  <a:lnTo>
                    <a:pt x="219" y="1005"/>
                  </a:lnTo>
                  <a:lnTo>
                    <a:pt x="219" y="960"/>
                  </a:lnTo>
                  <a:lnTo>
                    <a:pt x="220" y="953"/>
                  </a:lnTo>
                  <a:lnTo>
                    <a:pt x="224" y="950"/>
                  </a:lnTo>
                  <a:lnTo>
                    <a:pt x="228" y="946"/>
                  </a:lnTo>
                  <a:lnTo>
                    <a:pt x="234" y="945"/>
                  </a:lnTo>
                  <a:lnTo>
                    <a:pt x="248" y="941"/>
                  </a:lnTo>
                  <a:lnTo>
                    <a:pt x="260" y="935"/>
                  </a:lnTo>
                  <a:lnTo>
                    <a:pt x="263" y="933"/>
                  </a:lnTo>
                  <a:lnTo>
                    <a:pt x="264" y="931"/>
                  </a:lnTo>
                  <a:lnTo>
                    <a:pt x="265" y="928"/>
                  </a:lnTo>
                  <a:lnTo>
                    <a:pt x="265" y="924"/>
                  </a:lnTo>
                  <a:lnTo>
                    <a:pt x="265" y="918"/>
                  </a:lnTo>
                  <a:lnTo>
                    <a:pt x="265" y="911"/>
                  </a:lnTo>
                  <a:lnTo>
                    <a:pt x="269" y="897"/>
                  </a:lnTo>
                  <a:lnTo>
                    <a:pt x="272" y="883"/>
                  </a:lnTo>
                  <a:lnTo>
                    <a:pt x="272" y="879"/>
                  </a:lnTo>
                  <a:lnTo>
                    <a:pt x="272" y="876"/>
                  </a:lnTo>
                  <a:lnTo>
                    <a:pt x="262" y="876"/>
                  </a:lnTo>
                  <a:lnTo>
                    <a:pt x="253" y="877"/>
                  </a:lnTo>
                  <a:lnTo>
                    <a:pt x="245" y="878"/>
                  </a:lnTo>
                  <a:lnTo>
                    <a:pt x="239" y="882"/>
                  </a:lnTo>
                  <a:lnTo>
                    <a:pt x="231" y="886"/>
                  </a:lnTo>
                  <a:lnTo>
                    <a:pt x="219" y="894"/>
                  </a:lnTo>
                  <a:lnTo>
                    <a:pt x="204" y="903"/>
                  </a:lnTo>
                  <a:lnTo>
                    <a:pt x="197" y="904"/>
                  </a:lnTo>
                  <a:lnTo>
                    <a:pt x="192" y="904"/>
                  </a:lnTo>
                  <a:lnTo>
                    <a:pt x="187" y="903"/>
                  </a:lnTo>
                  <a:lnTo>
                    <a:pt x="184" y="899"/>
                  </a:lnTo>
                  <a:lnTo>
                    <a:pt x="177" y="887"/>
                  </a:lnTo>
                  <a:lnTo>
                    <a:pt x="172" y="873"/>
                  </a:lnTo>
                  <a:lnTo>
                    <a:pt x="169" y="868"/>
                  </a:lnTo>
                  <a:lnTo>
                    <a:pt x="164" y="865"/>
                  </a:lnTo>
                  <a:lnTo>
                    <a:pt x="161" y="863"/>
                  </a:lnTo>
                  <a:lnTo>
                    <a:pt x="160" y="862"/>
                  </a:lnTo>
                  <a:lnTo>
                    <a:pt x="159" y="859"/>
                  </a:lnTo>
                  <a:lnTo>
                    <a:pt x="159" y="855"/>
                  </a:lnTo>
                  <a:lnTo>
                    <a:pt x="159" y="845"/>
                  </a:lnTo>
                  <a:lnTo>
                    <a:pt x="161" y="837"/>
                  </a:lnTo>
                  <a:lnTo>
                    <a:pt x="164" y="828"/>
                  </a:lnTo>
                  <a:lnTo>
                    <a:pt x="167" y="820"/>
                  </a:lnTo>
                  <a:lnTo>
                    <a:pt x="176" y="804"/>
                  </a:lnTo>
                  <a:lnTo>
                    <a:pt x="185" y="785"/>
                  </a:lnTo>
                  <a:lnTo>
                    <a:pt x="197" y="755"/>
                  </a:lnTo>
                  <a:lnTo>
                    <a:pt x="210" y="727"/>
                  </a:lnTo>
                  <a:lnTo>
                    <a:pt x="223" y="701"/>
                  </a:lnTo>
                  <a:lnTo>
                    <a:pt x="236" y="671"/>
                  </a:lnTo>
                  <a:lnTo>
                    <a:pt x="249" y="642"/>
                  </a:lnTo>
                  <a:lnTo>
                    <a:pt x="262" y="617"/>
                  </a:lnTo>
                  <a:lnTo>
                    <a:pt x="267" y="605"/>
                  </a:lnTo>
                  <a:lnTo>
                    <a:pt x="270" y="591"/>
                  </a:lnTo>
                  <a:lnTo>
                    <a:pt x="273" y="577"/>
                  </a:lnTo>
                  <a:lnTo>
                    <a:pt x="274" y="561"/>
                  </a:lnTo>
                  <a:lnTo>
                    <a:pt x="273" y="552"/>
                  </a:lnTo>
                  <a:lnTo>
                    <a:pt x="272" y="543"/>
                  </a:lnTo>
                  <a:lnTo>
                    <a:pt x="269" y="534"/>
                  </a:lnTo>
                  <a:lnTo>
                    <a:pt x="267" y="527"/>
                  </a:lnTo>
                  <a:lnTo>
                    <a:pt x="264" y="519"/>
                  </a:lnTo>
                  <a:lnTo>
                    <a:pt x="262" y="510"/>
                  </a:lnTo>
                  <a:lnTo>
                    <a:pt x="260" y="502"/>
                  </a:lnTo>
                  <a:lnTo>
                    <a:pt x="259" y="493"/>
                  </a:lnTo>
                  <a:lnTo>
                    <a:pt x="259" y="441"/>
                  </a:lnTo>
                  <a:lnTo>
                    <a:pt x="339" y="441"/>
                  </a:lnTo>
                  <a:lnTo>
                    <a:pt x="343" y="445"/>
                  </a:lnTo>
                  <a:lnTo>
                    <a:pt x="347" y="449"/>
                  </a:lnTo>
                  <a:lnTo>
                    <a:pt x="349" y="453"/>
                  </a:lnTo>
                  <a:lnTo>
                    <a:pt x="351" y="458"/>
                  </a:lnTo>
                  <a:lnTo>
                    <a:pt x="351" y="490"/>
                  </a:lnTo>
                  <a:lnTo>
                    <a:pt x="349" y="497"/>
                  </a:lnTo>
                  <a:lnTo>
                    <a:pt x="348" y="503"/>
                  </a:lnTo>
                  <a:lnTo>
                    <a:pt x="346" y="508"/>
                  </a:lnTo>
                  <a:lnTo>
                    <a:pt x="342" y="512"/>
                  </a:lnTo>
                  <a:lnTo>
                    <a:pt x="336" y="522"/>
                  </a:lnTo>
                  <a:lnTo>
                    <a:pt x="331" y="533"/>
                  </a:lnTo>
                  <a:lnTo>
                    <a:pt x="336" y="534"/>
                  </a:lnTo>
                  <a:lnTo>
                    <a:pt x="342" y="537"/>
                  </a:lnTo>
                  <a:lnTo>
                    <a:pt x="346" y="539"/>
                  </a:lnTo>
                  <a:lnTo>
                    <a:pt x="349" y="543"/>
                  </a:lnTo>
                  <a:lnTo>
                    <a:pt x="357" y="551"/>
                  </a:lnTo>
                  <a:lnTo>
                    <a:pt x="364" y="559"/>
                  </a:lnTo>
                  <a:lnTo>
                    <a:pt x="373" y="567"/>
                  </a:lnTo>
                  <a:lnTo>
                    <a:pt x="383" y="572"/>
                  </a:lnTo>
                  <a:lnTo>
                    <a:pt x="388" y="576"/>
                  </a:lnTo>
                  <a:lnTo>
                    <a:pt x="392" y="581"/>
                  </a:lnTo>
                  <a:lnTo>
                    <a:pt x="395" y="587"/>
                  </a:lnTo>
                  <a:lnTo>
                    <a:pt x="398" y="593"/>
                  </a:lnTo>
                  <a:lnTo>
                    <a:pt x="403" y="599"/>
                  </a:lnTo>
                  <a:lnTo>
                    <a:pt x="410" y="603"/>
                  </a:lnTo>
                  <a:lnTo>
                    <a:pt x="417" y="607"/>
                  </a:lnTo>
                  <a:lnTo>
                    <a:pt x="425" y="612"/>
                  </a:lnTo>
                  <a:lnTo>
                    <a:pt x="430" y="618"/>
                  </a:lnTo>
                  <a:lnTo>
                    <a:pt x="436" y="623"/>
                  </a:lnTo>
                  <a:lnTo>
                    <a:pt x="450" y="625"/>
                  </a:lnTo>
                  <a:lnTo>
                    <a:pt x="462" y="627"/>
                  </a:lnTo>
                  <a:lnTo>
                    <a:pt x="476" y="635"/>
                  </a:lnTo>
                  <a:lnTo>
                    <a:pt x="489" y="641"/>
                  </a:lnTo>
                  <a:lnTo>
                    <a:pt x="495" y="643"/>
                  </a:lnTo>
                  <a:lnTo>
                    <a:pt x="501" y="645"/>
                  </a:lnTo>
                  <a:lnTo>
                    <a:pt x="509" y="646"/>
                  </a:lnTo>
                  <a:lnTo>
                    <a:pt x="516" y="647"/>
                  </a:lnTo>
                  <a:lnTo>
                    <a:pt x="529" y="645"/>
                  </a:lnTo>
                  <a:lnTo>
                    <a:pt x="541" y="643"/>
                  </a:lnTo>
                  <a:lnTo>
                    <a:pt x="545" y="643"/>
                  </a:lnTo>
                  <a:lnTo>
                    <a:pt x="549" y="645"/>
                  </a:lnTo>
                  <a:lnTo>
                    <a:pt x="550" y="646"/>
                  </a:lnTo>
                  <a:lnTo>
                    <a:pt x="553" y="648"/>
                  </a:lnTo>
                  <a:lnTo>
                    <a:pt x="555" y="655"/>
                  </a:lnTo>
                  <a:lnTo>
                    <a:pt x="558" y="662"/>
                  </a:lnTo>
                  <a:lnTo>
                    <a:pt x="559" y="670"/>
                  </a:lnTo>
                  <a:lnTo>
                    <a:pt x="561" y="677"/>
                  </a:lnTo>
                  <a:lnTo>
                    <a:pt x="563" y="681"/>
                  </a:lnTo>
                  <a:lnTo>
                    <a:pt x="565" y="685"/>
                  </a:lnTo>
                  <a:lnTo>
                    <a:pt x="568" y="687"/>
                  </a:lnTo>
                  <a:lnTo>
                    <a:pt x="571" y="689"/>
                  </a:lnTo>
                  <a:lnTo>
                    <a:pt x="579" y="694"/>
                  </a:lnTo>
                  <a:lnTo>
                    <a:pt x="588" y="696"/>
                  </a:lnTo>
                  <a:lnTo>
                    <a:pt x="595" y="699"/>
                  </a:lnTo>
                  <a:lnTo>
                    <a:pt x="603" y="700"/>
                  </a:lnTo>
                  <a:lnTo>
                    <a:pt x="619" y="701"/>
                  </a:lnTo>
                  <a:lnTo>
                    <a:pt x="637" y="701"/>
                  </a:lnTo>
                  <a:lnTo>
                    <a:pt x="662" y="701"/>
                  </a:lnTo>
                  <a:lnTo>
                    <a:pt x="750" y="686"/>
                  </a:lnTo>
                  <a:lnTo>
                    <a:pt x="760" y="687"/>
                  </a:lnTo>
                  <a:lnTo>
                    <a:pt x="770" y="687"/>
                  </a:lnTo>
                  <a:lnTo>
                    <a:pt x="780" y="687"/>
                  </a:lnTo>
                  <a:lnTo>
                    <a:pt x="790" y="687"/>
                  </a:lnTo>
                  <a:lnTo>
                    <a:pt x="799" y="676"/>
                  </a:lnTo>
                  <a:lnTo>
                    <a:pt x="809" y="667"/>
                  </a:lnTo>
                  <a:lnTo>
                    <a:pt x="819" y="662"/>
                  </a:lnTo>
                  <a:lnTo>
                    <a:pt x="829" y="660"/>
                  </a:lnTo>
                  <a:lnTo>
                    <a:pt x="833" y="658"/>
                  </a:lnTo>
                  <a:lnTo>
                    <a:pt x="838" y="656"/>
                  </a:lnTo>
                  <a:lnTo>
                    <a:pt x="841" y="653"/>
                  </a:lnTo>
                  <a:lnTo>
                    <a:pt x="846" y="650"/>
                  </a:lnTo>
                  <a:lnTo>
                    <a:pt x="863" y="630"/>
                  </a:lnTo>
                  <a:lnTo>
                    <a:pt x="881" y="612"/>
                  </a:lnTo>
                  <a:lnTo>
                    <a:pt x="889" y="608"/>
                  </a:lnTo>
                  <a:lnTo>
                    <a:pt x="895" y="605"/>
                  </a:lnTo>
                  <a:lnTo>
                    <a:pt x="903" y="602"/>
                  </a:lnTo>
                  <a:lnTo>
                    <a:pt x="909" y="599"/>
                  </a:lnTo>
                  <a:lnTo>
                    <a:pt x="924" y="596"/>
                  </a:lnTo>
                  <a:lnTo>
                    <a:pt x="939" y="592"/>
                  </a:lnTo>
                  <a:lnTo>
                    <a:pt x="950" y="588"/>
                  </a:lnTo>
                  <a:lnTo>
                    <a:pt x="959" y="583"/>
                  </a:lnTo>
                  <a:lnTo>
                    <a:pt x="968" y="579"/>
                  </a:lnTo>
                  <a:lnTo>
                    <a:pt x="977" y="573"/>
                  </a:lnTo>
                  <a:lnTo>
                    <a:pt x="982" y="568"/>
                  </a:lnTo>
                  <a:lnTo>
                    <a:pt x="986" y="563"/>
                  </a:lnTo>
                  <a:lnTo>
                    <a:pt x="987" y="561"/>
                  </a:lnTo>
                  <a:lnTo>
                    <a:pt x="989" y="558"/>
                  </a:lnTo>
                  <a:lnTo>
                    <a:pt x="992" y="557"/>
                  </a:lnTo>
                  <a:lnTo>
                    <a:pt x="996" y="557"/>
                  </a:lnTo>
                  <a:lnTo>
                    <a:pt x="999" y="557"/>
                  </a:lnTo>
                  <a:lnTo>
                    <a:pt x="1003" y="558"/>
                  </a:lnTo>
                  <a:lnTo>
                    <a:pt x="1007" y="559"/>
                  </a:lnTo>
                  <a:lnTo>
                    <a:pt x="1011" y="562"/>
                  </a:lnTo>
                  <a:lnTo>
                    <a:pt x="1016" y="567"/>
                  </a:lnTo>
                  <a:lnTo>
                    <a:pt x="1021" y="574"/>
                  </a:lnTo>
                  <a:lnTo>
                    <a:pt x="1021" y="577"/>
                  </a:lnTo>
                  <a:lnTo>
                    <a:pt x="1022" y="581"/>
                  </a:lnTo>
                  <a:lnTo>
                    <a:pt x="1023" y="583"/>
                  </a:lnTo>
                  <a:lnTo>
                    <a:pt x="1026" y="584"/>
                  </a:lnTo>
                  <a:lnTo>
                    <a:pt x="1037" y="581"/>
                  </a:lnTo>
                  <a:lnTo>
                    <a:pt x="1048" y="576"/>
                  </a:lnTo>
                  <a:lnTo>
                    <a:pt x="1055" y="577"/>
                  </a:lnTo>
                  <a:lnTo>
                    <a:pt x="1061" y="578"/>
                  </a:lnTo>
                  <a:lnTo>
                    <a:pt x="1080" y="574"/>
                  </a:lnTo>
                  <a:lnTo>
                    <a:pt x="1099" y="571"/>
                  </a:lnTo>
                  <a:lnTo>
                    <a:pt x="1114" y="569"/>
                  </a:lnTo>
                  <a:lnTo>
                    <a:pt x="1127" y="568"/>
                  </a:lnTo>
                  <a:lnTo>
                    <a:pt x="1135" y="566"/>
                  </a:lnTo>
                  <a:lnTo>
                    <a:pt x="1141" y="564"/>
                  </a:lnTo>
                  <a:lnTo>
                    <a:pt x="1148" y="561"/>
                  </a:lnTo>
                  <a:lnTo>
                    <a:pt x="1154" y="557"/>
                  </a:lnTo>
                  <a:lnTo>
                    <a:pt x="1158" y="554"/>
                  </a:lnTo>
                  <a:lnTo>
                    <a:pt x="1160" y="551"/>
                  </a:lnTo>
                  <a:lnTo>
                    <a:pt x="1163" y="547"/>
                  </a:lnTo>
                  <a:lnTo>
                    <a:pt x="1165" y="543"/>
                  </a:lnTo>
                  <a:lnTo>
                    <a:pt x="1168" y="534"/>
                  </a:lnTo>
                  <a:lnTo>
                    <a:pt x="1171" y="525"/>
                  </a:lnTo>
                  <a:lnTo>
                    <a:pt x="1175" y="517"/>
                  </a:lnTo>
                  <a:lnTo>
                    <a:pt x="1181" y="509"/>
                  </a:lnTo>
                  <a:lnTo>
                    <a:pt x="1188" y="503"/>
                  </a:lnTo>
                  <a:lnTo>
                    <a:pt x="1196" y="498"/>
                  </a:lnTo>
                  <a:lnTo>
                    <a:pt x="1205" y="494"/>
                  </a:lnTo>
                  <a:lnTo>
                    <a:pt x="1213" y="493"/>
                  </a:lnTo>
                  <a:lnTo>
                    <a:pt x="1217" y="492"/>
                  </a:lnTo>
                  <a:lnTo>
                    <a:pt x="1220" y="490"/>
                  </a:lnTo>
                  <a:lnTo>
                    <a:pt x="1223" y="488"/>
                  </a:lnTo>
                  <a:lnTo>
                    <a:pt x="1227" y="484"/>
                  </a:lnTo>
                  <a:lnTo>
                    <a:pt x="1229" y="482"/>
                  </a:lnTo>
                  <a:lnTo>
                    <a:pt x="1229" y="478"/>
                  </a:lnTo>
                  <a:lnTo>
                    <a:pt x="1230" y="475"/>
                  </a:lnTo>
                  <a:lnTo>
                    <a:pt x="1229" y="472"/>
                  </a:lnTo>
                  <a:lnTo>
                    <a:pt x="1229" y="464"/>
                  </a:lnTo>
                  <a:lnTo>
                    <a:pt x="1229" y="456"/>
                  </a:lnTo>
                  <a:lnTo>
                    <a:pt x="1233" y="445"/>
                  </a:lnTo>
                  <a:lnTo>
                    <a:pt x="1239" y="436"/>
                  </a:lnTo>
                  <a:lnTo>
                    <a:pt x="1247" y="428"/>
                  </a:lnTo>
                  <a:lnTo>
                    <a:pt x="1255" y="421"/>
                  </a:lnTo>
                  <a:lnTo>
                    <a:pt x="1265" y="414"/>
                  </a:lnTo>
                  <a:lnTo>
                    <a:pt x="1274" y="406"/>
                  </a:lnTo>
                  <a:lnTo>
                    <a:pt x="1279" y="404"/>
                  </a:lnTo>
                  <a:lnTo>
                    <a:pt x="1284" y="401"/>
                  </a:lnTo>
                  <a:lnTo>
                    <a:pt x="1289" y="400"/>
                  </a:lnTo>
                  <a:lnTo>
                    <a:pt x="1296" y="399"/>
                  </a:lnTo>
                  <a:lnTo>
                    <a:pt x="1307" y="397"/>
                  </a:lnTo>
                  <a:lnTo>
                    <a:pt x="1317" y="396"/>
                  </a:lnTo>
                  <a:lnTo>
                    <a:pt x="1322" y="395"/>
                  </a:lnTo>
                  <a:lnTo>
                    <a:pt x="1327" y="394"/>
                  </a:lnTo>
                  <a:lnTo>
                    <a:pt x="1332" y="391"/>
                  </a:lnTo>
                  <a:lnTo>
                    <a:pt x="1336" y="387"/>
                  </a:lnTo>
                  <a:lnTo>
                    <a:pt x="1350" y="376"/>
                  </a:lnTo>
                  <a:lnTo>
                    <a:pt x="1360" y="364"/>
                  </a:lnTo>
                  <a:lnTo>
                    <a:pt x="1368" y="351"/>
                  </a:lnTo>
                  <a:lnTo>
                    <a:pt x="1378" y="336"/>
                  </a:lnTo>
                  <a:lnTo>
                    <a:pt x="1386" y="327"/>
                  </a:lnTo>
                  <a:lnTo>
                    <a:pt x="1394" y="321"/>
                  </a:lnTo>
                  <a:lnTo>
                    <a:pt x="1401" y="313"/>
                  </a:lnTo>
                  <a:lnTo>
                    <a:pt x="1409" y="308"/>
                  </a:lnTo>
                  <a:lnTo>
                    <a:pt x="1424" y="296"/>
                  </a:lnTo>
                  <a:lnTo>
                    <a:pt x="1440" y="282"/>
                  </a:lnTo>
                  <a:lnTo>
                    <a:pt x="1449" y="273"/>
                  </a:lnTo>
                  <a:lnTo>
                    <a:pt x="1459" y="264"/>
                  </a:lnTo>
                  <a:lnTo>
                    <a:pt x="1468" y="257"/>
                  </a:lnTo>
                  <a:lnTo>
                    <a:pt x="1478" y="248"/>
                  </a:lnTo>
                  <a:lnTo>
                    <a:pt x="1484" y="242"/>
                  </a:lnTo>
                  <a:lnTo>
                    <a:pt x="1489" y="237"/>
                  </a:lnTo>
                  <a:lnTo>
                    <a:pt x="1493" y="234"/>
                  </a:lnTo>
                  <a:lnTo>
                    <a:pt x="1495" y="233"/>
                  </a:lnTo>
                  <a:lnTo>
                    <a:pt x="1499" y="232"/>
                  </a:lnTo>
                  <a:lnTo>
                    <a:pt x="1503" y="232"/>
                  </a:lnTo>
                  <a:lnTo>
                    <a:pt x="1510" y="233"/>
                  </a:lnTo>
                  <a:lnTo>
                    <a:pt x="1518" y="236"/>
                  </a:lnTo>
                  <a:lnTo>
                    <a:pt x="1524" y="239"/>
                  </a:lnTo>
                  <a:lnTo>
                    <a:pt x="1529" y="243"/>
                  </a:lnTo>
                  <a:lnTo>
                    <a:pt x="1535" y="247"/>
                  </a:lnTo>
                  <a:lnTo>
                    <a:pt x="1542" y="251"/>
                  </a:lnTo>
                  <a:lnTo>
                    <a:pt x="1548" y="253"/>
                  </a:lnTo>
                  <a:lnTo>
                    <a:pt x="1555" y="254"/>
                  </a:lnTo>
                  <a:lnTo>
                    <a:pt x="1565" y="253"/>
                  </a:lnTo>
                  <a:lnTo>
                    <a:pt x="1575" y="252"/>
                  </a:lnTo>
                  <a:lnTo>
                    <a:pt x="1602" y="252"/>
                  </a:lnTo>
                  <a:lnTo>
                    <a:pt x="1607" y="251"/>
                  </a:lnTo>
                  <a:lnTo>
                    <a:pt x="1611" y="249"/>
                  </a:lnTo>
                  <a:lnTo>
                    <a:pt x="1614" y="248"/>
                  </a:lnTo>
                  <a:lnTo>
                    <a:pt x="1618" y="246"/>
                  </a:lnTo>
                  <a:lnTo>
                    <a:pt x="1623" y="238"/>
                  </a:lnTo>
                  <a:lnTo>
                    <a:pt x="1629" y="231"/>
                  </a:lnTo>
                  <a:lnTo>
                    <a:pt x="1634" y="223"/>
                  </a:lnTo>
                  <a:lnTo>
                    <a:pt x="1641" y="216"/>
                  </a:lnTo>
                  <a:lnTo>
                    <a:pt x="1643" y="213"/>
                  </a:lnTo>
                  <a:lnTo>
                    <a:pt x="1647" y="211"/>
                  </a:lnTo>
                  <a:lnTo>
                    <a:pt x="1652" y="209"/>
                  </a:lnTo>
                  <a:lnTo>
                    <a:pt x="1656" y="208"/>
                  </a:lnTo>
                  <a:lnTo>
                    <a:pt x="1665" y="207"/>
                  </a:lnTo>
                  <a:lnTo>
                    <a:pt x="1673" y="204"/>
                  </a:lnTo>
                  <a:lnTo>
                    <a:pt x="1681" y="200"/>
                  </a:lnTo>
                  <a:lnTo>
                    <a:pt x="1687" y="197"/>
                  </a:lnTo>
                  <a:lnTo>
                    <a:pt x="1693" y="190"/>
                  </a:lnTo>
                  <a:lnTo>
                    <a:pt x="1697" y="184"/>
                  </a:lnTo>
                  <a:lnTo>
                    <a:pt x="1700" y="177"/>
                  </a:lnTo>
                  <a:lnTo>
                    <a:pt x="1701" y="168"/>
                  </a:lnTo>
                  <a:lnTo>
                    <a:pt x="1701" y="162"/>
                  </a:lnTo>
                  <a:lnTo>
                    <a:pt x="1701" y="154"/>
                  </a:lnTo>
                  <a:lnTo>
                    <a:pt x="1700" y="148"/>
                  </a:lnTo>
                  <a:lnTo>
                    <a:pt x="1696" y="142"/>
                  </a:lnTo>
                  <a:lnTo>
                    <a:pt x="1690" y="135"/>
                  </a:lnTo>
                  <a:lnTo>
                    <a:pt x="1683" y="129"/>
                  </a:lnTo>
                  <a:lnTo>
                    <a:pt x="1681" y="126"/>
                  </a:lnTo>
                  <a:lnTo>
                    <a:pt x="1678" y="124"/>
                  </a:lnTo>
                  <a:lnTo>
                    <a:pt x="1677" y="120"/>
                  </a:lnTo>
                  <a:lnTo>
                    <a:pt x="1676" y="115"/>
                  </a:lnTo>
                  <a:lnTo>
                    <a:pt x="1680" y="99"/>
                  </a:lnTo>
                  <a:lnTo>
                    <a:pt x="1682" y="81"/>
                  </a:lnTo>
                  <a:lnTo>
                    <a:pt x="1682" y="76"/>
                  </a:lnTo>
                  <a:lnTo>
                    <a:pt x="1680" y="72"/>
                  </a:lnTo>
                  <a:lnTo>
                    <a:pt x="1676" y="70"/>
                  </a:lnTo>
                  <a:lnTo>
                    <a:pt x="1672" y="67"/>
                  </a:lnTo>
                  <a:lnTo>
                    <a:pt x="1662" y="64"/>
                  </a:lnTo>
                  <a:lnTo>
                    <a:pt x="1651" y="61"/>
                  </a:lnTo>
                  <a:lnTo>
                    <a:pt x="1646" y="60"/>
                  </a:lnTo>
                  <a:lnTo>
                    <a:pt x="1641" y="57"/>
                  </a:lnTo>
                  <a:lnTo>
                    <a:pt x="1637" y="54"/>
                  </a:lnTo>
                  <a:lnTo>
                    <a:pt x="1633" y="50"/>
                  </a:lnTo>
                  <a:lnTo>
                    <a:pt x="1631" y="46"/>
                  </a:lnTo>
                  <a:lnTo>
                    <a:pt x="1629" y="41"/>
                  </a:lnTo>
                  <a:lnTo>
                    <a:pt x="1628" y="36"/>
                  </a:lnTo>
                  <a:lnTo>
                    <a:pt x="1627" y="31"/>
                  </a:lnTo>
                  <a:lnTo>
                    <a:pt x="1628" y="27"/>
                  </a:lnTo>
                  <a:lnTo>
                    <a:pt x="1628" y="24"/>
                  </a:lnTo>
                  <a:lnTo>
                    <a:pt x="1631" y="21"/>
                  </a:lnTo>
                  <a:lnTo>
                    <a:pt x="1632" y="20"/>
                  </a:lnTo>
                  <a:lnTo>
                    <a:pt x="1638" y="16"/>
                  </a:lnTo>
                  <a:lnTo>
                    <a:pt x="1645" y="15"/>
                  </a:lnTo>
                  <a:lnTo>
                    <a:pt x="1662" y="15"/>
                  </a:lnTo>
                  <a:lnTo>
                    <a:pt x="1678" y="15"/>
                  </a:lnTo>
                  <a:lnTo>
                    <a:pt x="1692" y="15"/>
                  </a:lnTo>
                  <a:lnTo>
                    <a:pt x="1705" y="15"/>
                  </a:lnTo>
                  <a:lnTo>
                    <a:pt x="1710" y="15"/>
                  </a:lnTo>
                  <a:lnTo>
                    <a:pt x="1716" y="16"/>
                  </a:lnTo>
                  <a:lnTo>
                    <a:pt x="1722" y="19"/>
                  </a:lnTo>
                  <a:lnTo>
                    <a:pt x="1727" y="21"/>
                  </a:lnTo>
                  <a:lnTo>
                    <a:pt x="1731" y="25"/>
                  </a:lnTo>
                  <a:lnTo>
                    <a:pt x="1734" y="27"/>
                  </a:lnTo>
                  <a:lnTo>
                    <a:pt x="1736" y="30"/>
                  </a:lnTo>
                  <a:lnTo>
                    <a:pt x="1737" y="34"/>
                  </a:lnTo>
                  <a:lnTo>
                    <a:pt x="1740" y="41"/>
                  </a:lnTo>
                  <a:lnTo>
                    <a:pt x="1744" y="50"/>
                  </a:lnTo>
                  <a:lnTo>
                    <a:pt x="1751" y="47"/>
                  </a:lnTo>
                  <a:lnTo>
                    <a:pt x="1757" y="44"/>
                  </a:lnTo>
                  <a:lnTo>
                    <a:pt x="1762" y="39"/>
                  </a:lnTo>
                  <a:lnTo>
                    <a:pt x="1767" y="32"/>
                  </a:lnTo>
                  <a:lnTo>
                    <a:pt x="1773" y="26"/>
                  </a:lnTo>
                  <a:lnTo>
                    <a:pt x="1776" y="21"/>
                  </a:lnTo>
                  <a:lnTo>
                    <a:pt x="1779" y="16"/>
                  </a:lnTo>
                  <a:lnTo>
                    <a:pt x="1781" y="9"/>
                  </a:lnTo>
                  <a:lnTo>
                    <a:pt x="1791" y="3"/>
                  </a:lnTo>
                  <a:lnTo>
                    <a:pt x="1800" y="0"/>
                  </a:lnTo>
                  <a:lnTo>
                    <a:pt x="1804" y="9"/>
                  </a:lnTo>
                  <a:lnTo>
                    <a:pt x="1806" y="17"/>
                  </a:lnTo>
                  <a:lnTo>
                    <a:pt x="1808" y="26"/>
                  </a:lnTo>
                  <a:lnTo>
                    <a:pt x="1810" y="36"/>
                  </a:lnTo>
                  <a:lnTo>
                    <a:pt x="1814" y="51"/>
                  </a:lnTo>
                  <a:lnTo>
                    <a:pt x="1819" y="64"/>
                  </a:lnTo>
                  <a:lnTo>
                    <a:pt x="1820" y="71"/>
                  </a:lnTo>
                  <a:lnTo>
                    <a:pt x="1823" y="78"/>
                  </a:lnTo>
                  <a:lnTo>
                    <a:pt x="1824" y="85"/>
                  </a:lnTo>
                  <a:lnTo>
                    <a:pt x="1824" y="93"/>
                  </a:lnTo>
                  <a:lnTo>
                    <a:pt x="1824" y="136"/>
                  </a:lnTo>
                  <a:lnTo>
                    <a:pt x="1825" y="147"/>
                  </a:lnTo>
                  <a:lnTo>
                    <a:pt x="1828" y="154"/>
                  </a:lnTo>
                  <a:lnTo>
                    <a:pt x="1833" y="162"/>
                  </a:lnTo>
                  <a:lnTo>
                    <a:pt x="1839" y="168"/>
                  </a:lnTo>
                  <a:lnTo>
                    <a:pt x="1844" y="154"/>
                  </a:lnTo>
                  <a:lnTo>
                    <a:pt x="1849" y="142"/>
                  </a:lnTo>
                  <a:lnTo>
                    <a:pt x="1853" y="136"/>
                  </a:lnTo>
                  <a:lnTo>
                    <a:pt x="1857" y="131"/>
                  </a:lnTo>
                  <a:lnTo>
                    <a:pt x="1862" y="129"/>
                  </a:lnTo>
                  <a:lnTo>
                    <a:pt x="1868" y="126"/>
                  </a:lnTo>
                  <a:lnTo>
                    <a:pt x="1873" y="139"/>
                  </a:lnTo>
                  <a:lnTo>
                    <a:pt x="1880" y="150"/>
                  </a:lnTo>
                  <a:lnTo>
                    <a:pt x="1888" y="159"/>
                  </a:lnTo>
                  <a:lnTo>
                    <a:pt x="1899" y="168"/>
                  </a:lnTo>
                  <a:lnTo>
                    <a:pt x="1903" y="172"/>
                  </a:lnTo>
                  <a:lnTo>
                    <a:pt x="1907" y="174"/>
                  </a:lnTo>
                  <a:lnTo>
                    <a:pt x="1911" y="177"/>
                  </a:lnTo>
                  <a:lnTo>
                    <a:pt x="1914" y="178"/>
                  </a:lnTo>
                  <a:lnTo>
                    <a:pt x="1926" y="178"/>
                  </a:lnTo>
                  <a:lnTo>
                    <a:pt x="1928" y="172"/>
                  </a:lnTo>
                  <a:lnTo>
                    <a:pt x="1931" y="167"/>
                  </a:lnTo>
                  <a:lnTo>
                    <a:pt x="1934" y="162"/>
                  </a:lnTo>
                  <a:lnTo>
                    <a:pt x="1939" y="159"/>
                  </a:lnTo>
                  <a:lnTo>
                    <a:pt x="1944" y="155"/>
                  </a:lnTo>
                  <a:lnTo>
                    <a:pt x="1951" y="154"/>
                  </a:lnTo>
                  <a:lnTo>
                    <a:pt x="1957" y="153"/>
                  </a:lnTo>
                  <a:lnTo>
                    <a:pt x="1963" y="153"/>
                  </a:lnTo>
                  <a:lnTo>
                    <a:pt x="1967" y="153"/>
                  </a:lnTo>
                  <a:lnTo>
                    <a:pt x="1971" y="154"/>
                  </a:lnTo>
                  <a:lnTo>
                    <a:pt x="1975" y="155"/>
                  </a:lnTo>
                  <a:lnTo>
                    <a:pt x="1977" y="158"/>
                  </a:lnTo>
                  <a:lnTo>
                    <a:pt x="1982" y="163"/>
                  </a:lnTo>
                  <a:lnTo>
                    <a:pt x="1986" y="169"/>
                  </a:lnTo>
                  <a:lnTo>
                    <a:pt x="1990" y="175"/>
                  </a:lnTo>
                  <a:lnTo>
                    <a:pt x="1993" y="183"/>
                  </a:lnTo>
                  <a:lnTo>
                    <a:pt x="1998" y="189"/>
                  </a:lnTo>
                  <a:lnTo>
                    <a:pt x="2006" y="194"/>
                  </a:lnTo>
                  <a:lnTo>
                    <a:pt x="2012" y="198"/>
                  </a:lnTo>
                  <a:lnTo>
                    <a:pt x="2018" y="200"/>
                  </a:lnTo>
                  <a:lnTo>
                    <a:pt x="2025" y="203"/>
                  </a:lnTo>
                  <a:lnTo>
                    <a:pt x="2031" y="203"/>
                  </a:lnTo>
                  <a:lnTo>
                    <a:pt x="2044" y="205"/>
                  </a:lnTo>
                  <a:lnTo>
                    <a:pt x="2057" y="211"/>
                  </a:lnTo>
                  <a:lnTo>
                    <a:pt x="2059" y="216"/>
                  </a:lnTo>
                  <a:lnTo>
                    <a:pt x="2044" y="226"/>
                  </a:lnTo>
                  <a:lnTo>
                    <a:pt x="2029" y="234"/>
                  </a:lnTo>
                  <a:lnTo>
                    <a:pt x="2022" y="238"/>
                  </a:lnTo>
                  <a:lnTo>
                    <a:pt x="2017" y="243"/>
                  </a:lnTo>
                  <a:lnTo>
                    <a:pt x="2015" y="251"/>
                  </a:lnTo>
                  <a:lnTo>
                    <a:pt x="2013" y="258"/>
                  </a:lnTo>
                  <a:lnTo>
                    <a:pt x="2015" y="264"/>
                  </a:lnTo>
                  <a:lnTo>
                    <a:pt x="2016" y="271"/>
                  </a:lnTo>
                  <a:lnTo>
                    <a:pt x="2020" y="276"/>
                  </a:lnTo>
                  <a:lnTo>
                    <a:pt x="2024" y="281"/>
                  </a:lnTo>
                  <a:lnTo>
                    <a:pt x="2027" y="287"/>
                  </a:lnTo>
                  <a:lnTo>
                    <a:pt x="2030" y="292"/>
                  </a:lnTo>
                  <a:lnTo>
                    <a:pt x="2032" y="298"/>
                  </a:lnTo>
                  <a:lnTo>
                    <a:pt x="2034" y="305"/>
                  </a:lnTo>
                  <a:lnTo>
                    <a:pt x="2032" y="317"/>
                  </a:lnTo>
                  <a:lnTo>
                    <a:pt x="2032" y="328"/>
                  </a:lnTo>
                  <a:lnTo>
                    <a:pt x="2032" y="333"/>
                  </a:lnTo>
                  <a:lnTo>
                    <a:pt x="2034" y="339"/>
                  </a:lnTo>
                  <a:lnTo>
                    <a:pt x="2035" y="344"/>
                  </a:lnTo>
                  <a:lnTo>
                    <a:pt x="2037" y="347"/>
                  </a:lnTo>
                  <a:lnTo>
                    <a:pt x="2041" y="351"/>
                  </a:lnTo>
                  <a:lnTo>
                    <a:pt x="2044" y="354"/>
                  </a:lnTo>
                  <a:lnTo>
                    <a:pt x="2049" y="355"/>
                  </a:lnTo>
                  <a:lnTo>
                    <a:pt x="2052" y="356"/>
                  </a:lnTo>
                  <a:lnTo>
                    <a:pt x="2056" y="355"/>
                  </a:lnTo>
                  <a:lnTo>
                    <a:pt x="2059" y="352"/>
                  </a:lnTo>
                  <a:lnTo>
                    <a:pt x="2061" y="349"/>
                  </a:lnTo>
                  <a:lnTo>
                    <a:pt x="2064" y="345"/>
                  </a:lnTo>
                  <a:lnTo>
                    <a:pt x="2070" y="337"/>
                  </a:lnTo>
                  <a:lnTo>
                    <a:pt x="2075" y="331"/>
                  </a:lnTo>
                  <a:lnTo>
                    <a:pt x="2077" y="328"/>
                  </a:lnTo>
                  <a:lnTo>
                    <a:pt x="2080" y="325"/>
                  </a:lnTo>
                  <a:lnTo>
                    <a:pt x="2081" y="321"/>
                  </a:lnTo>
                  <a:lnTo>
                    <a:pt x="2082" y="316"/>
                  </a:lnTo>
                  <a:lnTo>
                    <a:pt x="2084" y="301"/>
                  </a:lnTo>
                  <a:lnTo>
                    <a:pt x="2086" y="286"/>
                  </a:lnTo>
                  <a:lnTo>
                    <a:pt x="2086" y="282"/>
                  </a:lnTo>
                  <a:lnTo>
                    <a:pt x="2088" y="278"/>
                  </a:lnTo>
                  <a:lnTo>
                    <a:pt x="2090" y="276"/>
                  </a:lnTo>
                  <a:lnTo>
                    <a:pt x="2093" y="275"/>
                  </a:lnTo>
                  <a:lnTo>
                    <a:pt x="2103" y="276"/>
                  </a:lnTo>
                  <a:lnTo>
                    <a:pt x="2113" y="277"/>
                  </a:lnTo>
                  <a:lnTo>
                    <a:pt x="2123" y="276"/>
                  </a:lnTo>
                  <a:lnTo>
                    <a:pt x="2131" y="275"/>
                  </a:lnTo>
                  <a:lnTo>
                    <a:pt x="2139" y="272"/>
                  </a:lnTo>
                  <a:lnTo>
                    <a:pt x="2145" y="269"/>
                  </a:lnTo>
                  <a:lnTo>
                    <a:pt x="2155" y="264"/>
                  </a:lnTo>
                  <a:lnTo>
                    <a:pt x="2163" y="261"/>
                  </a:lnTo>
                  <a:lnTo>
                    <a:pt x="2165" y="259"/>
                  </a:lnTo>
                  <a:lnTo>
                    <a:pt x="2168" y="261"/>
                  </a:lnTo>
                  <a:lnTo>
                    <a:pt x="2170" y="262"/>
                  </a:lnTo>
                  <a:lnTo>
                    <a:pt x="2173" y="267"/>
                  </a:lnTo>
                  <a:lnTo>
                    <a:pt x="2179" y="281"/>
                  </a:lnTo>
                  <a:lnTo>
                    <a:pt x="2187" y="306"/>
                  </a:lnTo>
                  <a:lnTo>
                    <a:pt x="2194" y="333"/>
                  </a:lnTo>
                  <a:lnTo>
                    <a:pt x="2199" y="357"/>
                  </a:lnTo>
                  <a:lnTo>
                    <a:pt x="2202" y="382"/>
                  </a:lnTo>
                  <a:lnTo>
                    <a:pt x="2202" y="410"/>
                  </a:lnTo>
                  <a:lnTo>
                    <a:pt x="2202" y="421"/>
                  </a:lnTo>
                  <a:lnTo>
                    <a:pt x="2193" y="421"/>
                  </a:lnTo>
                  <a:lnTo>
                    <a:pt x="2184" y="421"/>
                  </a:lnTo>
                  <a:lnTo>
                    <a:pt x="2173" y="418"/>
                  </a:lnTo>
                  <a:lnTo>
                    <a:pt x="2162" y="414"/>
                  </a:lnTo>
                  <a:lnTo>
                    <a:pt x="2159" y="415"/>
                  </a:lnTo>
                  <a:lnTo>
                    <a:pt x="2155" y="415"/>
                  </a:lnTo>
                  <a:lnTo>
                    <a:pt x="2153" y="418"/>
                  </a:lnTo>
                  <a:lnTo>
                    <a:pt x="2152" y="420"/>
                  </a:lnTo>
                  <a:lnTo>
                    <a:pt x="2148" y="425"/>
                  </a:lnTo>
                  <a:lnTo>
                    <a:pt x="2144" y="431"/>
                  </a:lnTo>
                  <a:lnTo>
                    <a:pt x="2147" y="441"/>
                  </a:lnTo>
                  <a:lnTo>
                    <a:pt x="2138" y="459"/>
                  </a:lnTo>
                  <a:lnTo>
                    <a:pt x="2128" y="473"/>
                  </a:lnTo>
                  <a:lnTo>
                    <a:pt x="2124" y="479"/>
                  </a:lnTo>
                  <a:lnTo>
                    <a:pt x="2120" y="487"/>
                  </a:lnTo>
                  <a:lnTo>
                    <a:pt x="2118" y="494"/>
                  </a:lnTo>
                  <a:lnTo>
                    <a:pt x="2116" y="504"/>
                  </a:lnTo>
                  <a:lnTo>
                    <a:pt x="2120" y="512"/>
                  </a:lnTo>
                  <a:lnTo>
                    <a:pt x="2125" y="519"/>
                  </a:lnTo>
                  <a:lnTo>
                    <a:pt x="2128" y="524"/>
                  </a:lnTo>
                  <a:lnTo>
                    <a:pt x="2130" y="529"/>
                  </a:lnTo>
                  <a:lnTo>
                    <a:pt x="2131" y="532"/>
                  </a:lnTo>
                  <a:lnTo>
                    <a:pt x="2133" y="533"/>
                  </a:lnTo>
                  <a:lnTo>
                    <a:pt x="2135" y="534"/>
                  </a:lnTo>
                  <a:lnTo>
                    <a:pt x="2138" y="534"/>
                  </a:lnTo>
                  <a:lnTo>
                    <a:pt x="2143" y="534"/>
                  </a:lnTo>
                  <a:lnTo>
                    <a:pt x="2147" y="532"/>
                  </a:lnTo>
                  <a:lnTo>
                    <a:pt x="2150" y="529"/>
                  </a:lnTo>
                  <a:lnTo>
                    <a:pt x="2154" y="525"/>
                  </a:lnTo>
                  <a:lnTo>
                    <a:pt x="2159" y="518"/>
                  </a:lnTo>
                  <a:lnTo>
                    <a:pt x="2167" y="509"/>
                  </a:lnTo>
                  <a:lnTo>
                    <a:pt x="2179" y="497"/>
                  </a:lnTo>
                  <a:lnTo>
                    <a:pt x="2190" y="485"/>
                  </a:lnTo>
                  <a:lnTo>
                    <a:pt x="2197" y="480"/>
                  </a:lnTo>
                  <a:lnTo>
                    <a:pt x="2203" y="477"/>
                  </a:lnTo>
                  <a:lnTo>
                    <a:pt x="2211" y="474"/>
                  </a:lnTo>
                  <a:lnTo>
                    <a:pt x="2218" y="474"/>
                  </a:lnTo>
                  <a:lnTo>
                    <a:pt x="2229" y="474"/>
                  </a:lnTo>
                  <a:lnTo>
                    <a:pt x="2229" y="480"/>
                  </a:lnTo>
                  <a:lnTo>
                    <a:pt x="2231" y="487"/>
                  </a:lnTo>
                  <a:lnTo>
                    <a:pt x="2226" y="500"/>
                  </a:lnTo>
                  <a:lnTo>
                    <a:pt x="2221" y="514"/>
                  </a:lnTo>
                  <a:lnTo>
                    <a:pt x="2222" y="520"/>
                  </a:lnTo>
                  <a:lnTo>
                    <a:pt x="2224" y="524"/>
                  </a:lnTo>
                  <a:lnTo>
                    <a:pt x="2228" y="528"/>
                  </a:lnTo>
                  <a:lnTo>
                    <a:pt x="2233" y="530"/>
                  </a:lnTo>
                  <a:lnTo>
                    <a:pt x="2244" y="533"/>
                  </a:lnTo>
                  <a:lnTo>
                    <a:pt x="2257" y="533"/>
                  </a:lnTo>
                  <a:lnTo>
                    <a:pt x="2263" y="532"/>
                  </a:lnTo>
                  <a:lnTo>
                    <a:pt x="2268" y="529"/>
                  </a:lnTo>
                  <a:lnTo>
                    <a:pt x="2272" y="525"/>
                  </a:lnTo>
                  <a:lnTo>
                    <a:pt x="2276" y="522"/>
                  </a:lnTo>
                  <a:lnTo>
                    <a:pt x="2280" y="518"/>
                  </a:lnTo>
                  <a:lnTo>
                    <a:pt x="2285" y="514"/>
                  </a:lnTo>
                  <a:lnTo>
                    <a:pt x="2290" y="512"/>
                  </a:lnTo>
                  <a:lnTo>
                    <a:pt x="2295" y="510"/>
                  </a:lnTo>
                  <a:lnTo>
                    <a:pt x="2298" y="512"/>
                  </a:lnTo>
                  <a:lnTo>
                    <a:pt x="2301" y="514"/>
                  </a:lnTo>
                  <a:lnTo>
                    <a:pt x="2303" y="518"/>
                  </a:lnTo>
                  <a:lnTo>
                    <a:pt x="2306" y="522"/>
                  </a:lnTo>
                  <a:lnTo>
                    <a:pt x="2313" y="528"/>
                  </a:lnTo>
                  <a:lnTo>
                    <a:pt x="2322" y="532"/>
                  </a:lnTo>
                  <a:lnTo>
                    <a:pt x="2331" y="534"/>
                  </a:lnTo>
                  <a:lnTo>
                    <a:pt x="2341" y="534"/>
                  </a:lnTo>
                  <a:lnTo>
                    <a:pt x="2350" y="535"/>
                  </a:lnTo>
                  <a:lnTo>
                    <a:pt x="2357" y="538"/>
                  </a:lnTo>
                  <a:lnTo>
                    <a:pt x="2361" y="539"/>
                  </a:lnTo>
                  <a:lnTo>
                    <a:pt x="2364" y="543"/>
                  </a:lnTo>
                  <a:lnTo>
                    <a:pt x="2366" y="546"/>
                  </a:lnTo>
                  <a:lnTo>
                    <a:pt x="2366" y="549"/>
                  </a:lnTo>
                  <a:lnTo>
                    <a:pt x="2366" y="553"/>
                  </a:lnTo>
                  <a:lnTo>
                    <a:pt x="2365" y="556"/>
                  </a:lnTo>
                  <a:lnTo>
                    <a:pt x="2364" y="558"/>
                  </a:lnTo>
                  <a:lnTo>
                    <a:pt x="2361" y="561"/>
                  </a:lnTo>
                  <a:lnTo>
                    <a:pt x="2356" y="563"/>
                  </a:lnTo>
                  <a:lnTo>
                    <a:pt x="2349" y="564"/>
                  </a:lnTo>
                  <a:lnTo>
                    <a:pt x="2333" y="564"/>
                  </a:lnTo>
                  <a:lnTo>
                    <a:pt x="2317" y="564"/>
                  </a:lnTo>
                  <a:lnTo>
                    <a:pt x="2310" y="566"/>
                  </a:lnTo>
                  <a:lnTo>
                    <a:pt x="2303" y="568"/>
                  </a:lnTo>
                  <a:lnTo>
                    <a:pt x="2298" y="571"/>
                  </a:lnTo>
                  <a:lnTo>
                    <a:pt x="2292" y="573"/>
                  </a:lnTo>
                  <a:lnTo>
                    <a:pt x="2281" y="581"/>
                  </a:lnTo>
                  <a:lnTo>
                    <a:pt x="2268" y="587"/>
                  </a:lnTo>
                  <a:lnTo>
                    <a:pt x="2258" y="593"/>
                  </a:lnTo>
                  <a:lnTo>
                    <a:pt x="2249" y="601"/>
                  </a:lnTo>
                  <a:lnTo>
                    <a:pt x="2242" y="608"/>
                  </a:lnTo>
                  <a:lnTo>
                    <a:pt x="2233" y="617"/>
                  </a:lnTo>
                  <a:lnTo>
                    <a:pt x="2223" y="627"/>
                  </a:lnTo>
                  <a:lnTo>
                    <a:pt x="2214" y="636"/>
                  </a:lnTo>
                  <a:lnTo>
                    <a:pt x="2211" y="642"/>
                  </a:lnTo>
                  <a:lnTo>
                    <a:pt x="2208" y="647"/>
                  </a:lnTo>
                  <a:lnTo>
                    <a:pt x="2207" y="653"/>
                  </a:lnTo>
                  <a:lnTo>
                    <a:pt x="2205" y="661"/>
                  </a:lnTo>
                  <a:lnTo>
                    <a:pt x="2189" y="661"/>
                  </a:lnTo>
                  <a:lnTo>
                    <a:pt x="2173" y="660"/>
                  </a:lnTo>
                  <a:lnTo>
                    <a:pt x="2165" y="660"/>
                  </a:lnTo>
                  <a:lnTo>
                    <a:pt x="2158" y="661"/>
                  </a:lnTo>
                  <a:lnTo>
                    <a:pt x="2150" y="662"/>
                  </a:lnTo>
                  <a:lnTo>
                    <a:pt x="2144" y="665"/>
                  </a:lnTo>
                  <a:lnTo>
                    <a:pt x="2138" y="668"/>
                  </a:lnTo>
                  <a:lnTo>
                    <a:pt x="2134" y="672"/>
                  </a:lnTo>
                  <a:lnTo>
                    <a:pt x="2130" y="677"/>
                  </a:lnTo>
                  <a:lnTo>
                    <a:pt x="2130" y="684"/>
                  </a:lnTo>
                  <a:lnTo>
                    <a:pt x="2130" y="689"/>
                  </a:lnTo>
                  <a:lnTo>
                    <a:pt x="2133" y="692"/>
                  </a:lnTo>
                  <a:lnTo>
                    <a:pt x="2136" y="695"/>
                  </a:lnTo>
                  <a:lnTo>
                    <a:pt x="2141" y="697"/>
                  </a:lnTo>
                  <a:lnTo>
                    <a:pt x="2153" y="700"/>
                  </a:lnTo>
                  <a:lnTo>
                    <a:pt x="2164" y="702"/>
                  </a:lnTo>
                  <a:lnTo>
                    <a:pt x="2182" y="707"/>
                  </a:lnTo>
                  <a:lnTo>
                    <a:pt x="2197" y="711"/>
                  </a:lnTo>
                  <a:lnTo>
                    <a:pt x="2213" y="715"/>
                  </a:lnTo>
                  <a:lnTo>
                    <a:pt x="2232" y="716"/>
                  </a:lnTo>
                  <a:lnTo>
                    <a:pt x="2238" y="715"/>
                  </a:lnTo>
                  <a:lnTo>
                    <a:pt x="2243" y="712"/>
                  </a:lnTo>
                  <a:lnTo>
                    <a:pt x="2248" y="709"/>
                  </a:lnTo>
                  <a:lnTo>
                    <a:pt x="2254" y="704"/>
                  </a:lnTo>
                  <a:lnTo>
                    <a:pt x="2262" y="700"/>
                  </a:lnTo>
                  <a:lnTo>
                    <a:pt x="2271" y="697"/>
                  </a:lnTo>
                  <a:lnTo>
                    <a:pt x="2281" y="692"/>
                  </a:lnTo>
                  <a:lnTo>
                    <a:pt x="2290" y="687"/>
                  </a:lnTo>
                  <a:lnTo>
                    <a:pt x="2293" y="685"/>
                  </a:lnTo>
                  <a:lnTo>
                    <a:pt x="2298" y="682"/>
                  </a:lnTo>
                  <a:lnTo>
                    <a:pt x="2302" y="681"/>
                  </a:lnTo>
                  <a:lnTo>
                    <a:pt x="2308" y="681"/>
                  </a:lnTo>
                  <a:lnTo>
                    <a:pt x="2312" y="682"/>
                  </a:lnTo>
                  <a:lnTo>
                    <a:pt x="2315" y="684"/>
                  </a:lnTo>
                  <a:lnTo>
                    <a:pt x="2317" y="685"/>
                  </a:lnTo>
                  <a:lnTo>
                    <a:pt x="2320" y="689"/>
                  </a:lnTo>
                  <a:lnTo>
                    <a:pt x="2322" y="695"/>
                  </a:lnTo>
                  <a:lnTo>
                    <a:pt x="2322" y="702"/>
                  </a:lnTo>
                  <a:lnTo>
                    <a:pt x="2315" y="714"/>
                  </a:lnTo>
                  <a:lnTo>
                    <a:pt x="2306" y="725"/>
                  </a:lnTo>
                  <a:lnTo>
                    <a:pt x="2301" y="739"/>
                  </a:lnTo>
                  <a:lnTo>
                    <a:pt x="2296" y="750"/>
                  </a:lnTo>
                  <a:lnTo>
                    <a:pt x="2292" y="763"/>
                  </a:lnTo>
                  <a:lnTo>
                    <a:pt x="2291" y="776"/>
                  </a:lnTo>
                  <a:lnTo>
                    <a:pt x="2291" y="790"/>
                  </a:lnTo>
                  <a:lnTo>
                    <a:pt x="2303" y="790"/>
                  </a:lnTo>
                  <a:lnTo>
                    <a:pt x="2315" y="790"/>
                  </a:lnTo>
                  <a:lnTo>
                    <a:pt x="2321" y="790"/>
                  </a:lnTo>
                  <a:lnTo>
                    <a:pt x="2326" y="791"/>
                  </a:lnTo>
                  <a:lnTo>
                    <a:pt x="2330" y="795"/>
                  </a:lnTo>
                  <a:lnTo>
                    <a:pt x="2335" y="799"/>
                  </a:lnTo>
                  <a:lnTo>
                    <a:pt x="2340" y="808"/>
                  </a:lnTo>
                  <a:lnTo>
                    <a:pt x="2344" y="815"/>
                  </a:lnTo>
                  <a:lnTo>
                    <a:pt x="2349" y="823"/>
                  </a:lnTo>
                  <a:lnTo>
                    <a:pt x="2356" y="829"/>
                  </a:lnTo>
                  <a:lnTo>
                    <a:pt x="2369" y="838"/>
                  </a:lnTo>
                  <a:lnTo>
                    <a:pt x="2381" y="845"/>
                  </a:lnTo>
                  <a:lnTo>
                    <a:pt x="2394" y="852"/>
                  </a:lnTo>
                  <a:lnTo>
                    <a:pt x="2408" y="859"/>
                  </a:lnTo>
                  <a:lnTo>
                    <a:pt x="2404" y="867"/>
                  </a:lnTo>
                  <a:lnTo>
                    <a:pt x="2400" y="872"/>
                  </a:lnTo>
                  <a:lnTo>
                    <a:pt x="2394" y="877"/>
                  </a:lnTo>
                  <a:lnTo>
                    <a:pt x="2387" y="881"/>
                  </a:lnTo>
                  <a:lnTo>
                    <a:pt x="2372" y="886"/>
                  </a:lnTo>
                  <a:lnTo>
                    <a:pt x="2357" y="889"/>
                  </a:lnTo>
                  <a:lnTo>
                    <a:pt x="2342" y="893"/>
                  </a:lnTo>
                  <a:lnTo>
                    <a:pt x="2330" y="898"/>
                  </a:lnTo>
                  <a:lnTo>
                    <a:pt x="2325" y="902"/>
                  </a:lnTo>
                  <a:lnTo>
                    <a:pt x="2321" y="907"/>
                  </a:lnTo>
                  <a:lnTo>
                    <a:pt x="2318" y="913"/>
                  </a:lnTo>
                  <a:lnTo>
                    <a:pt x="2317" y="921"/>
                  </a:lnTo>
                  <a:lnTo>
                    <a:pt x="2317" y="927"/>
                  </a:lnTo>
                  <a:lnTo>
                    <a:pt x="2316" y="940"/>
                  </a:lnTo>
                  <a:lnTo>
                    <a:pt x="2315" y="950"/>
                  </a:lnTo>
                  <a:lnTo>
                    <a:pt x="2313" y="960"/>
                  </a:lnTo>
                  <a:lnTo>
                    <a:pt x="2313" y="972"/>
                  </a:lnTo>
                  <a:lnTo>
                    <a:pt x="2313" y="980"/>
                  </a:lnTo>
                  <a:lnTo>
                    <a:pt x="2316" y="986"/>
                  </a:lnTo>
                  <a:lnTo>
                    <a:pt x="2318" y="991"/>
                  </a:lnTo>
                  <a:lnTo>
                    <a:pt x="2322" y="997"/>
                  </a:lnTo>
                  <a:lnTo>
                    <a:pt x="2331" y="1006"/>
                  </a:lnTo>
                  <a:lnTo>
                    <a:pt x="2341" y="1016"/>
                  </a:lnTo>
                  <a:lnTo>
                    <a:pt x="2350" y="1025"/>
                  </a:lnTo>
                  <a:lnTo>
                    <a:pt x="2359" y="1035"/>
                  </a:lnTo>
                  <a:lnTo>
                    <a:pt x="2362" y="1040"/>
                  </a:lnTo>
                  <a:lnTo>
                    <a:pt x="2365" y="1046"/>
                  </a:lnTo>
                  <a:lnTo>
                    <a:pt x="2367" y="1052"/>
                  </a:lnTo>
                  <a:lnTo>
                    <a:pt x="2367" y="1059"/>
                  </a:lnTo>
                  <a:lnTo>
                    <a:pt x="2362" y="1076"/>
                  </a:lnTo>
                  <a:lnTo>
                    <a:pt x="2357" y="1094"/>
                  </a:lnTo>
                  <a:lnTo>
                    <a:pt x="2357" y="1106"/>
                  </a:lnTo>
                  <a:lnTo>
                    <a:pt x="2357" y="1120"/>
                  </a:lnTo>
                  <a:lnTo>
                    <a:pt x="2366" y="1121"/>
                  </a:lnTo>
                  <a:lnTo>
                    <a:pt x="2374" y="1121"/>
                  </a:lnTo>
                  <a:lnTo>
                    <a:pt x="2387" y="1118"/>
                  </a:lnTo>
                  <a:lnTo>
                    <a:pt x="2401" y="1114"/>
                  </a:lnTo>
                  <a:lnTo>
                    <a:pt x="2411" y="1114"/>
                  </a:lnTo>
                  <a:lnTo>
                    <a:pt x="2411" y="1133"/>
                  </a:lnTo>
                  <a:lnTo>
                    <a:pt x="2411" y="1140"/>
                  </a:lnTo>
                  <a:lnTo>
                    <a:pt x="2409" y="1148"/>
                  </a:lnTo>
                  <a:lnTo>
                    <a:pt x="2406" y="1154"/>
                  </a:lnTo>
                  <a:lnTo>
                    <a:pt x="2404" y="1160"/>
                  </a:lnTo>
                  <a:lnTo>
                    <a:pt x="2400" y="1167"/>
                  </a:lnTo>
                  <a:lnTo>
                    <a:pt x="2398" y="1174"/>
                  </a:lnTo>
                  <a:lnTo>
                    <a:pt x="2396" y="1180"/>
                  </a:lnTo>
                  <a:lnTo>
                    <a:pt x="2395" y="1189"/>
                  </a:lnTo>
                  <a:lnTo>
                    <a:pt x="2396" y="1209"/>
                  </a:lnTo>
                  <a:lnTo>
                    <a:pt x="2399" y="1228"/>
                  </a:lnTo>
                  <a:lnTo>
                    <a:pt x="2401" y="1246"/>
                  </a:lnTo>
                  <a:lnTo>
                    <a:pt x="2405" y="1267"/>
                  </a:lnTo>
                  <a:lnTo>
                    <a:pt x="2409" y="1283"/>
                  </a:lnTo>
                  <a:lnTo>
                    <a:pt x="2413" y="1301"/>
                  </a:lnTo>
                  <a:lnTo>
                    <a:pt x="2414" y="1311"/>
                  </a:lnTo>
                  <a:lnTo>
                    <a:pt x="2416" y="1320"/>
                  </a:lnTo>
                  <a:lnTo>
                    <a:pt x="2418" y="1325"/>
                  </a:lnTo>
                  <a:lnTo>
                    <a:pt x="2420" y="1327"/>
                  </a:lnTo>
                  <a:lnTo>
                    <a:pt x="2424" y="1330"/>
                  </a:lnTo>
                  <a:lnTo>
                    <a:pt x="2429" y="1331"/>
                  </a:lnTo>
                  <a:lnTo>
                    <a:pt x="2426" y="1349"/>
                  </a:lnTo>
                  <a:lnTo>
                    <a:pt x="2425" y="1362"/>
                  </a:lnTo>
                  <a:lnTo>
                    <a:pt x="2424" y="1377"/>
                  </a:lnTo>
                  <a:lnTo>
                    <a:pt x="2423" y="1394"/>
                  </a:lnTo>
                  <a:lnTo>
                    <a:pt x="2423" y="1406"/>
                  </a:lnTo>
                  <a:lnTo>
                    <a:pt x="2424" y="1418"/>
                  </a:lnTo>
                  <a:lnTo>
                    <a:pt x="2425" y="1428"/>
                  </a:lnTo>
                  <a:lnTo>
                    <a:pt x="2428" y="1440"/>
                  </a:lnTo>
                  <a:lnTo>
                    <a:pt x="2429" y="1449"/>
                  </a:lnTo>
                  <a:lnTo>
                    <a:pt x="2431" y="1456"/>
                  </a:lnTo>
                  <a:lnTo>
                    <a:pt x="2433" y="1460"/>
                  </a:lnTo>
                  <a:lnTo>
                    <a:pt x="2435" y="1464"/>
                  </a:lnTo>
                  <a:lnTo>
                    <a:pt x="2438" y="1467"/>
                  </a:lnTo>
                  <a:lnTo>
                    <a:pt x="2441" y="1468"/>
                  </a:lnTo>
                  <a:lnTo>
                    <a:pt x="2460" y="1472"/>
                  </a:lnTo>
                  <a:lnTo>
                    <a:pt x="2478" y="1477"/>
                  </a:lnTo>
                  <a:lnTo>
                    <a:pt x="2485" y="1480"/>
                  </a:lnTo>
                  <a:lnTo>
                    <a:pt x="2490" y="1485"/>
                  </a:lnTo>
                  <a:lnTo>
                    <a:pt x="2493" y="1488"/>
                  </a:lnTo>
                  <a:lnTo>
                    <a:pt x="2494" y="1492"/>
                  </a:lnTo>
                  <a:lnTo>
                    <a:pt x="2495" y="1495"/>
                  </a:lnTo>
                  <a:lnTo>
                    <a:pt x="2495" y="1499"/>
                  </a:lnTo>
                  <a:lnTo>
                    <a:pt x="2495" y="1505"/>
                  </a:lnTo>
                  <a:lnTo>
                    <a:pt x="2493" y="1509"/>
                  </a:lnTo>
                  <a:lnTo>
                    <a:pt x="2489" y="1513"/>
                  </a:lnTo>
                  <a:lnTo>
                    <a:pt x="2485" y="1517"/>
                  </a:lnTo>
                  <a:lnTo>
                    <a:pt x="2477" y="1523"/>
                  </a:lnTo>
                  <a:lnTo>
                    <a:pt x="2468" y="1531"/>
                  </a:lnTo>
                  <a:lnTo>
                    <a:pt x="2463" y="1539"/>
                  </a:lnTo>
                  <a:lnTo>
                    <a:pt x="2459" y="1548"/>
                  </a:lnTo>
                  <a:lnTo>
                    <a:pt x="2455" y="1556"/>
                  </a:lnTo>
                  <a:lnTo>
                    <a:pt x="2453" y="1564"/>
                  </a:lnTo>
                  <a:lnTo>
                    <a:pt x="2449" y="1581"/>
                  </a:lnTo>
                  <a:lnTo>
                    <a:pt x="2444" y="1600"/>
                  </a:lnTo>
                  <a:lnTo>
                    <a:pt x="2434" y="1613"/>
                  </a:lnTo>
                  <a:lnTo>
                    <a:pt x="2423" y="1627"/>
                  </a:lnTo>
                  <a:lnTo>
                    <a:pt x="2421" y="1633"/>
                  </a:lnTo>
                  <a:lnTo>
                    <a:pt x="2420" y="1640"/>
                  </a:lnTo>
                  <a:lnTo>
                    <a:pt x="2420" y="1642"/>
                  </a:lnTo>
                  <a:lnTo>
                    <a:pt x="2419" y="1645"/>
                  </a:lnTo>
                  <a:lnTo>
                    <a:pt x="2416" y="1647"/>
                  </a:lnTo>
                  <a:lnTo>
                    <a:pt x="2414" y="1648"/>
                  </a:lnTo>
                  <a:lnTo>
                    <a:pt x="2400" y="1648"/>
                  </a:lnTo>
                  <a:lnTo>
                    <a:pt x="2387" y="1651"/>
                  </a:lnTo>
                  <a:lnTo>
                    <a:pt x="2385" y="1655"/>
                  </a:lnTo>
                  <a:lnTo>
                    <a:pt x="2384" y="1658"/>
                  </a:lnTo>
                  <a:lnTo>
                    <a:pt x="2384" y="1662"/>
                  </a:lnTo>
                  <a:lnTo>
                    <a:pt x="2384" y="1666"/>
                  </a:lnTo>
                  <a:lnTo>
                    <a:pt x="2385" y="1675"/>
                  </a:lnTo>
                  <a:lnTo>
                    <a:pt x="2384" y="1684"/>
                  </a:lnTo>
                  <a:lnTo>
                    <a:pt x="2379" y="1699"/>
                  </a:lnTo>
                  <a:lnTo>
                    <a:pt x="2375" y="1712"/>
                  </a:lnTo>
                  <a:lnTo>
                    <a:pt x="2371" y="1726"/>
                  </a:lnTo>
                  <a:lnTo>
                    <a:pt x="2364" y="1741"/>
                  </a:lnTo>
                  <a:lnTo>
                    <a:pt x="2361" y="1745"/>
                  </a:lnTo>
                  <a:lnTo>
                    <a:pt x="2359" y="1746"/>
                  </a:lnTo>
                  <a:lnTo>
                    <a:pt x="2355" y="1748"/>
                  </a:lnTo>
                  <a:lnTo>
                    <a:pt x="2351" y="1749"/>
                  </a:lnTo>
                  <a:lnTo>
                    <a:pt x="2342" y="1749"/>
                  </a:lnTo>
                  <a:lnTo>
                    <a:pt x="2333" y="1749"/>
                  </a:lnTo>
                  <a:lnTo>
                    <a:pt x="2322" y="1753"/>
                  </a:lnTo>
                  <a:lnTo>
                    <a:pt x="2311" y="1758"/>
                  </a:lnTo>
                  <a:lnTo>
                    <a:pt x="2303" y="1761"/>
                  </a:lnTo>
                  <a:lnTo>
                    <a:pt x="2296" y="1766"/>
                  </a:lnTo>
                  <a:lnTo>
                    <a:pt x="2290" y="1771"/>
                  </a:lnTo>
                  <a:lnTo>
                    <a:pt x="2283" y="1776"/>
                  </a:lnTo>
                  <a:lnTo>
                    <a:pt x="2273" y="1788"/>
                  </a:lnTo>
                  <a:lnTo>
                    <a:pt x="2264" y="1799"/>
                  </a:lnTo>
                  <a:lnTo>
                    <a:pt x="2256" y="1812"/>
                  </a:lnTo>
                  <a:lnTo>
                    <a:pt x="2247" y="1824"/>
                  </a:lnTo>
                  <a:lnTo>
                    <a:pt x="2236" y="1837"/>
                  </a:lnTo>
                  <a:lnTo>
                    <a:pt x="2222" y="1848"/>
                  </a:lnTo>
                  <a:lnTo>
                    <a:pt x="2211" y="1859"/>
                  </a:lnTo>
                  <a:lnTo>
                    <a:pt x="2199" y="1869"/>
                  </a:lnTo>
                  <a:lnTo>
                    <a:pt x="2188" y="1879"/>
                  </a:lnTo>
                  <a:lnTo>
                    <a:pt x="2179" y="1891"/>
                  </a:lnTo>
                  <a:lnTo>
                    <a:pt x="2172" y="1902"/>
                  </a:lnTo>
                  <a:lnTo>
                    <a:pt x="2167" y="1914"/>
                  </a:lnTo>
                  <a:lnTo>
                    <a:pt x="2164" y="1921"/>
                  </a:lnTo>
                  <a:lnTo>
                    <a:pt x="2163" y="1928"/>
                  </a:lnTo>
                  <a:lnTo>
                    <a:pt x="2162" y="1936"/>
                  </a:lnTo>
                  <a:lnTo>
                    <a:pt x="2162" y="1943"/>
                  </a:lnTo>
                  <a:lnTo>
                    <a:pt x="2162" y="1973"/>
                  </a:lnTo>
                  <a:lnTo>
                    <a:pt x="2165" y="1983"/>
                  </a:lnTo>
                  <a:lnTo>
                    <a:pt x="2169" y="1994"/>
                  </a:lnTo>
                  <a:lnTo>
                    <a:pt x="2172" y="2010"/>
                  </a:lnTo>
                  <a:lnTo>
                    <a:pt x="2172" y="2024"/>
                  </a:lnTo>
                  <a:lnTo>
                    <a:pt x="2172" y="2037"/>
                  </a:lnTo>
                  <a:lnTo>
                    <a:pt x="2172" y="2052"/>
                  </a:lnTo>
                  <a:lnTo>
                    <a:pt x="2172" y="2152"/>
                  </a:lnTo>
                  <a:lnTo>
                    <a:pt x="2173" y="2160"/>
                  </a:lnTo>
                  <a:lnTo>
                    <a:pt x="2174" y="2168"/>
                  </a:lnTo>
                  <a:lnTo>
                    <a:pt x="2178" y="2175"/>
                  </a:lnTo>
                  <a:lnTo>
                    <a:pt x="2182" y="2182"/>
                  </a:lnTo>
                  <a:lnTo>
                    <a:pt x="2189" y="2196"/>
                  </a:lnTo>
                  <a:lnTo>
                    <a:pt x="2197" y="2212"/>
                  </a:lnTo>
                  <a:lnTo>
                    <a:pt x="2203" y="2228"/>
                  </a:lnTo>
                  <a:lnTo>
                    <a:pt x="2209" y="2243"/>
                  </a:lnTo>
                  <a:lnTo>
                    <a:pt x="2214" y="2249"/>
                  </a:lnTo>
                  <a:lnTo>
                    <a:pt x="2219" y="2255"/>
                  </a:lnTo>
                  <a:lnTo>
                    <a:pt x="2227" y="2257"/>
                  </a:lnTo>
                  <a:lnTo>
                    <a:pt x="2234" y="2258"/>
                  </a:lnTo>
                  <a:lnTo>
                    <a:pt x="2267" y="2258"/>
                  </a:lnTo>
                  <a:lnTo>
                    <a:pt x="2276" y="2277"/>
                  </a:lnTo>
                  <a:lnTo>
                    <a:pt x="2282" y="2293"/>
                  </a:lnTo>
                  <a:lnTo>
                    <a:pt x="2285" y="2302"/>
                  </a:lnTo>
                  <a:lnTo>
                    <a:pt x="2286" y="2311"/>
                  </a:lnTo>
                  <a:lnTo>
                    <a:pt x="2287" y="2320"/>
                  </a:lnTo>
                  <a:lnTo>
                    <a:pt x="2287" y="2331"/>
                  </a:lnTo>
                  <a:lnTo>
                    <a:pt x="2286" y="2339"/>
                  </a:lnTo>
                  <a:lnTo>
                    <a:pt x="2285" y="2346"/>
                  </a:lnTo>
                  <a:lnTo>
                    <a:pt x="2281" y="2352"/>
                  </a:lnTo>
                  <a:lnTo>
                    <a:pt x="2276" y="2357"/>
                  </a:lnTo>
                  <a:lnTo>
                    <a:pt x="2266" y="2367"/>
                  </a:lnTo>
                  <a:lnTo>
                    <a:pt x="2253" y="2377"/>
                  </a:lnTo>
                  <a:lnTo>
                    <a:pt x="2239" y="2386"/>
                  </a:lnTo>
                  <a:lnTo>
                    <a:pt x="2229" y="2396"/>
                  </a:lnTo>
                  <a:lnTo>
                    <a:pt x="2224" y="2401"/>
                  </a:lnTo>
                  <a:lnTo>
                    <a:pt x="2221" y="2408"/>
                  </a:lnTo>
                  <a:lnTo>
                    <a:pt x="2219" y="2415"/>
                  </a:lnTo>
                  <a:lnTo>
                    <a:pt x="2218" y="2423"/>
                  </a:lnTo>
                  <a:lnTo>
                    <a:pt x="2218" y="2484"/>
                  </a:lnTo>
                  <a:lnTo>
                    <a:pt x="2217" y="2490"/>
                  </a:lnTo>
                  <a:lnTo>
                    <a:pt x="2216" y="2495"/>
                  </a:lnTo>
                  <a:lnTo>
                    <a:pt x="2216" y="2512"/>
                  </a:lnTo>
                  <a:lnTo>
                    <a:pt x="2222" y="2512"/>
                  </a:lnTo>
                  <a:lnTo>
                    <a:pt x="2229" y="2513"/>
                  </a:lnTo>
                  <a:lnTo>
                    <a:pt x="2236" y="2514"/>
                  </a:lnTo>
                  <a:lnTo>
                    <a:pt x="2242" y="2517"/>
                  </a:lnTo>
                  <a:lnTo>
                    <a:pt x="2247" y="2521"/>
                  </a:lnTo>
                  <a:lnTo>
                    <a:pt x="2252" y="2524"/>
                  </a:lnTo>
                  <a:lnTo>
                    <a:pt x="2254" y="2529"/>
                  </a:lnTo>
                  <a:lnTo>
                    <a:pt x="2256" y="2536"/>
                  </a:lnTo>
                  <a:lnTo>
                    <a:pt x="2254" y="2539"/>
                  </a:lnTo>
                  <a:lnTo>
                    <a:pt x="2253" y="2541"/>
                  </a:lnTo>
                  <a:lnTo>
                    <a:pt x="2252" y="2543"/>
                  </a:lnTo>
                  <a:lnTo>
                    <a:pt x="2249" y="2546"/>
                  </a:lnTo>
                  <a:lnTo>
                    <a:pt x="2246" y="2548"/>
                  </a:lnTo>
                  <a:lnTo>
                    <a:pt x="2241" y="2553"/>
                  </a:lnTo>
                  <a:lnTo>
                    <a:pt x="2232" y="2571"/>
                  </a:lnTo>
                  <a:lnTo>
                    <a:pt x="2222" y="2587"/>
                  </a:lnTo>
                  <a:lnTo>
                    <a:pt x="2214" y="2596"/>
                  </a:lnTo>
                  <a:lnTo>
                    <a:pt x="2209" y="2605"/>
                  </a:lnTo>
                  <a:lnTo>
                    <a:pt x="2207" y="2608"/>
                  </a:lnTo>
                  <a:lnTo>
                    <a:pt x="2205" y="2613"/>
                  </a:lnTo>
                  <a:lnTo>
                    <a:pt x="2204" y="2618"/>
                  </a:lnTo>
                  <a:lnTo>
                    <a:pt x="2204" y="2625"/>
                  </a:lnTo>
                  <a:lnTo>
                    <a:pt x="2204" y="2637"/>
                  </a:lnTo>
                  <a:lnTo>
                    <a:pt x="2205" y="2648"/>
                  </a:lnTo>
                  <a:lnTo>
                    <a:pt x="2208" y="2659"/>
                  </a:lnTo>
                  <a:lnTo>
                    <a:pt x="2211" y="2669"/>
                  </a:lnTo>
                  <a:lnTo>
                    <a:pt x="2213" y="2679"/>
                  </a:lnTo>
                  <a:lnTo>
                    <a:pt x="2216" y="2689"/>
                  </a:lnTo>
                  <a:lnTo>
                    <a:pt x="2218" y="2700"/>
                  </a:lnTo>
                  <a:lnTo>
                    <a:pt x="2218" y="2712"/>
                  </a:lnTo>
                  <a:lnTo>
                    <a:pt x="2218" y="2724"/>
                  </a:lnTo>
                  <a:lnTo>
                    <a:pt x="2218" y="2733"/>
                  </a:lnTo>
                  <a:lnTo>
                    <a:pt x="2218" y="2741"/>
                  </a:lnTo>
                  <a:lnTo>
                    <a:pt x="2218" y="2753"/>
                  </a:lnTo>
                  <a:lnTo>
                    <a:pt x="2217" y="2758"/>
                  </a:lnTo>
                  <a:lnTo>
                    <a:pt x="2216" y="2761"/>
                  </a:lnTo>
                  <a:lnTo>
                    <a:pt x="2214" y="2764"/>
                  </a:lnTo>
                  <a:lnTo>
                    <a:pt x="2212" y="2768"/>
                  </a:lnTo>
                  <a:lnTo>
                    <a:pt x="2205" y="2774"/>
                  </a:lnTo>
                  <a:lnTo>
                    <a:pt x="2198" y="2780"/>
                  </a:lnTo>
                  <a:lnTo>
                    <a:pt x="2192" y="2788"/>
                  </a:lnTo>
                  <a:lnTo>
                    <a:pt x="2187" y="2795"/>
                  </a:lnTo>
                  <a:lnTo>
                    <a:pt x="2182" y="2804"/>
                  </a:lnTo>
                  <a:lnTo>
                    <a:pt x="2179" y="2813"/>
                  </a:lnTo>
                  <a:close/>
                </a:path>
              </a:pathLst>
            </a:custGeom>
            <a:solidFill>
              <a:srgbClr val="EEE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45" name="Freeform 78"/>
            <p:cNvSpPr>
              <a:spLocks/>
            </p:cNvSpPr>
            <p:nvPr/>
          </p:nvSpPr>
          <p:spPr bwMode="auto">
            <a:xfrm>
              <a:off x="2575190" y="3904712"/>
              <a:ext cx="44462" cy="78056"/>
            </a:xfrm>
            <a:custGeom>
              <a:avLst/>
              <a:gdLst>
                <a:gd name="T0" fmla="*/ 20 w 178"/>
                <a:gd name="T1" fmla="*/ 1 h 317"/>
                <a:gd name="T2" fmla="*/ 15 w 178"/>
                <a:gd name="T3" fmla="*/ 8 h 317"/>
                <a:gd name="T4" fmla="*/ 9 w 178"/>
                <a:gd name="T5" fmla="*/ 20 h 317"/>
                <a:gd name="T6" fmla="*/ 2 w 178"/>
                <a:gd name="T7" fmla="*/ 36 h 317"/>
                <a:gd name="T8" fmla="*/ 4 w 178"/>
                <a:gd name="T9" fmla="*/ 59 h 317"/>
                <a:gd name="T10" fmla="*/ 6 w 178"/>
                <a:gd name="T11" fmla="*/ 102 h 317"/>
                <a:gd name="T12" fmla="*/ 0 w 178"/>
                <a:gd name="T13" fmla="*/ 131 h 317"/>
                <a:gd name="T14" fmla="*/ 4 w 178"/>
                <a:gd name="T15" fmla="*/ 140 h 317"/>
                <a:gd name="T16" fmla="*/ 10 w 178"/>
                <a:gd name="T17" fmla="*/ 146 h 317"/>
                <a:gd name="T18" fmla="*/ 25 w 178"/>
                <a:gd name="T19" fmla="*/ 170 h 317"/>
                <a:gd name="T20" fmla="*/ 29 w 178"/>
                <a:gd name="T21" fmla="*/ 181 h 317"/>
                <a:gd name="T22" fmla="*/ 30 w 178"/>
                <a:gd name="T23" fmla="*/ 197 h 317"/>
                <a:gd name="T24" fmla="*/ 30 w 178"/>
                <a:gd name="T25" fmla="*/ 292 h 317"/>
                <a:gd name="T26" fmla="*/ 32 w 178"/>
                <a:gd name="T27" fmla="*/ 309 h 317"/>
                <a:gd name="T28" fmla="*/ 39 w 178"/>
                <a:gd name="T29" fmla="*/ 316 h 317"/>
                <a:gd name="T30" fmla="*/ 50 w 178"/>
                <a:gd name="T31" fmla="*/ 317 h 317"/>
                <a:gd name="T32" fmla="*/ 58 w 178"/>
                <a:gd name="T33" fmla="*/ 312 h 317"/>
                <a:gd name="T34" fmla="*/ 68 w 178"/>
                <a:gd name="T35" fmla="*/ 301 h 317"/>
                <a:gd name="T36" fmla="*/ 85 w 178"/>
                <a:gd name="T37" fmla="*/ 284 h 317"/>
                <a:gd name="T38" fmla="*/ 99 w 178"/>
                <a:gd name="T39" fmla="*/ 272 h 317"/>
                <a:gd name="T40" fmla="*/ 105 w 178"/>
                <a:gd name="T41" fmla="*/ 267 h 317"/>
                <a:gd name="T42" fmla="*/ 107 w 178"/>
                <a:gd name="T43" fmla="*/ 234 h 317"/>
                <a:gd name="T44" fmla="*/ 101 w 178"/>
                <a:gd name="T45" fmla="*/ 205 h 317"/>
                <a:gd name="T46" fmla="*/ 105 w 178"/>
                <a:gd name="T47" fmla="*/ 199 h 317"/>
                <a:gd name="T48" fmla="*/ 113 w 178"/>
                <a:gd name="T49" fmla="*/ 195 h 317"/>
                <a:gd name="T50" fmla="*/ 119 w 178"/>
                <a:gd name="T51" fmla="*/ 183 h 317"/>
                <a:gd name="T52" fmla="*/ 123 w 178"/>
                <a:gd name="T53" fmla="*/ 168 h 317"/>
                <a:gd name="T54" fmla="*/ 135 w 178"/>
                <a:gd name="T55" fmla="*/ 141 h 317"/>
                <a:gd name="T56" fmla="*/ 173 w 178"/>
                <a:gd name="T57" fmla="*/ 139 h 317"/>
                <a:gd name="T58" fmla="*/ 177 w 178"/>
                <a:gd name="T59" fmla="*/ 135 h 317"/>
                <a:gd name="T60" fmla="*/ 178 w 178"/>
                <a:gd name="T61" fmla="*/ 129 h 317"/>
                <a:gd name="T62" fmla="*/ 174 w 178"/>
                <a:gd name="T63" fmla="*/ 123 h 317"/>
                <a:gd name="T64" fmla="*/ 165 w 178"/>
                <a:gd name="T65" fmla="*/ 116 h 317"/>
                <a:gd name="T66" fmla="*/ 149 w 178"/>
                <a:gd name="T67" fmla="*/ 112 h 317"/>
                <a:gd name="T68" fmla="*/ 138 w 178"/>
                <a:gd name="T69" fmla="*/ 106 h 317"/>
                <a:gd name="T70" fmla="*/ 133 w 178"/>
                <a:gd name="T71" fmla="*/ 101 h 317"/>
                <a:gd name="T72" fmla="*/ 127 w 178"/>
                <a:gd name="T73" fmla="*/ 85 h 317"/>
                <a:gd name="T74" fmla="*/ 113 w 178"/>
                <a:gd name="T75" fmla="*/ 67 h 317"/>
                <a:gd name="T76" fmla="*/ 100 w 178"/>
                <a:gd name="T77" fmla="*/ 60 h 317"/>
                <a:gd name="T78" fmla="*/ 94 w 178"/>
                <a:gd name="T79" fmla="*/ 53 h 317"/>
                <a:gd name="T80" fmla="*/ 94 w 178"/>
                <a:gd name="T81" fmla="*/ 40 h 317"/>
                <a:gd name="T82" fmla="*/ 94 w 178"/>
                <a:gd name="T83" fmla="*/ 26 h 317"/>
                <a:gd name="T84" fmla="*/ 90 w 178"/>
                <a:gd name="T85" fmla="*/ 21 h 317"/>
                <a:gd name="T86" fmla="*/ 83 w 178"/>
                <a:gd name="T87" fmla="*/ 22 h 317"/>
                <a:gd name="T88" fmla="*/ 75 w 178"/>
                <a:gd name="T89" fmla="*/ 28 h 317"/>
                <a:gd name="T90" fmla="*/ 70 w 178"/>
                <a:gd name="T91" fmla="*/ 36 h 317"/>
                <a:gd name="T92" fmla="*/ 64 w 178"/>
                <a:gd name="T93" fmla="*/ 42 h 317"/>
                <a:gd name="T94" fmla="*/ 55 w 178"/>
                <a:gd name="T95" fmla="*/ 46 h 317"/>
                <a:gd name="T96" fmla="*/ 48 w 178"/>
                <a:gd name="T97" fmla="*/ 42 h 317"/>
                <a:gd name="T98" fmla="*/ 39 w 178"/>
                <a:gd name="T99" fmla="*/ 30 h 317"/>
                <a:gd name="T100" fmla="*/ 32 w 178"/>
                <a:gd name="T101" fmla="*/ 12 h 317"/>
                <a:gd name="T102" fmla="*/ 30 w 178"/>
                <a:gd name="T103" fmla="*/ 3 h 317"/>
                <a:gd name="T104" fmla="*/ 26 w 178"/>
                <a:gd name="T105" fmla="*/ 1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8" h="317">
                  <a:moveTo>
                    <a:pt x="24" y="0"/>
                  </a:moveTo>
                  <a:lnTo>
                    <a:pt x="20" y="1"/>
                  </a:lnTo>
                  <a:lnTo>
                    <a:pt x="16" y="3"/>
                  </a:lnTo>
                  <a:lnTo>
                    <a:pt x="15" y="8"/>
                  </a:lnTo>
                  <a:lnTo>
                    <a:pt x="12" y="12"/>
                  </a:lnTo>
                  <a:lnTo>
                    <a:pt x="9" y="20"/>
                  </a:lnTo>
                  <a:lnTo>
                    <a:pt x="5" y="27"/>
                  </a:lnTo>
                  <a:lnTo>
                    <a:pt x="2" y="36"/>
                  </a:lnTo>
                  <a:lnTo>
                    <a:pt x="2" y="45"/>
                  </a:lnTo>
                  <a:lnTo>
                    <a:pt x="4" y="59"/>
                  </a:lnTo>
                  <a:lnTo>
                    <a:pt x="6" y="72"/>
                  </a:lnTo>
                  <a:lnTo>
                    <a:pt x="6" y="102"/>
                  </a:lnTo>
                  <a:lnTo>
                    <a:pt x="2" y="116"/>
                  </a:lnTo>
                  <a:lnTo>
                    <a:pt x="0" y="131"/>
                  </a:lnTo>
                  <a:lnTo>
                    <a:pt x="1" y="136"/>
                  </a:lnTo>
                  <a:lnTo>
                    <a:pt x="4" y="140"/>
                  </a:lnTo>
                  <a:lnTo>
                    <a:pt x="6" y="143"/>
                  </a:lnTo>
                  <a:lnTo>
                    <a:pt x="10" y="146"/>
                  </a:lnTo>
                  <a:lnTo>
                    <a:pt x="19" y="158"/>
                  </a:lnTo>
                  <a:lnTo>
                    <a:pt x="25" y="170"/>
                  </a:lnTo>
                  <a:lnTo>
                    <a:pt x="27" y="175"/>
                  </a:lnTo>
                  <a:lnTo>
                    <a:pt x="29" y="181"/>
                  </a:lnTo>
                  <a:lnTo>
                    <a:pt x="30" y="189"/>
                  </a:lnTo>
                  <a:lnTo>
                    <a:pt x="30" y="197"/>
                  </a:lnTo>
                  <a:lnTo>
                    <a:pt x="30" y="279"/>
                  </a:lnTo>
                  <a:lnTo>
                    <a:pt x="30" y="292"/>
                  </a:lnTo>
                  <a:lnTo>
                    <a:pt x="31" y="304"/>
                  </a:lnTo>
                  <a:lnTo>
                    <a:pt x="32" y="309"/>
                  </a:lnTo>
                  <a:lnTo>
                    <a:pt x="35" y="313"/>
                  </a:lnTo>
                  <a:lnTo>
                    <a:pt x="39" y="316"/>
                  </a:lnTo>
                  <a:lnTo>
                    <a:pt x="45" y="317"/>
                  </a:lnTo>
                  <a:lnTo>
                    <a:pt x="50" y="317"/>
                  </a:lnTo>
                  <a:lnTo>
                    <a:pt x="54" y="314"/>
                  </a:lnTo>
                  <a:lnTo>
                    <a:pt x="58" y="312"/>
                  </a:lnTo>
                  <a:lnTo>
                    <a:pt x="61" y="308"/>
                  </a:lnTo>
                  <a:lnTo>
                    <a:pt x="68" y="301"/>
                  </a:lnTo>
                  <a:lnTo>
                    <a:pt x="76" y="293"/>
                  </a:lnTo>
                  <a:lnTo>
                    <a:pt x="85" y="284"/>
                  </a:lnTo>
                  <a:lnTo>
                    <a:pt x="95" y="274"/>
                  </a:lnTo>
                  <a:lnTo>
                    <a:pt x="99" y="272"/>
                  </a:lnTo>
                  <a:lnTo>
                    <a:pt x="103" y="269"/>
                  </a:lnTo>
                  <a:lnTo>
                    <a:pt x="105" y="267"/>
                  </a:lnTo>
                  <a:lnTo>
                    <a:pt x="107" y="263"/>
                  </a:lnTo>
                  <a:lnTo>
                    <a:pt x="107" y="234"/>
                  </a:lnTo>
                  <a:lnTo>
                    <a:pt x="104" y="219"/>
                  </a:lnTo>
                  <a:lnTo>
                    <a:pt x="101" y="205"/>
                  </a:lnTo>
                  <a:lnTo>
                    <a:pt x="103" y="202"/>
                  </a:lnTo>
                  <a:lnTo>
                    <a:pt x="105" y="199"/>
                  </a:lnTo>
                  <a:lnTo>
                    <a:pt x="109" y="198"/>
                  </a:lnTo>
                  <a:lnTo>
                    <a:pt x="113" y="195"/>
                  </a:lnTo>
                  <a:lnTo>
                    <a:pt x="118" y="189"/>
                  </a:lnTo>
                  <a:lnTo>
                    <a:pt x="119" y="183"/>
                  </a:lnTo>
                  <a:lnTo>
                    <a:pt x="120" y="175"/>
                  </a:lnTo>
                  <a:lnTo>
                    <a:pt x="123" y="168"/>
                  </a:lnTo>
                  <a:lnTo>
                    <a:pt x="129" y="155"/>
                  </a:lnTo>
                  <a:lnTo>
                    <a:pt x="135" y="141"/>
                  </a:lnTo>
                  <a:lnTo>
                    <a:pt x="171" y="141"/>
                  </a:lnTo>
                  <a:lnTo>
                    <a:pt x="173" y="139"/>
                  </a:lnTo>
                  <a:lnTo>
                    <a:pt x="176" y="138"/>
                  </a:lnTo>
                  <a:lnTo>
                    <a:pt x="177" y="135"/>
                  </a:lnTo>
                  <a:lnTo>
                    <a:pt x="178" y="133"/>
                  </a:lnTo>
                  <a:lnTo>
                    <a:pt x="178" y="129"/>
                  </a:lnTo>
                  <a:lnTo>
                    <a:pt x="177" y="125"/>
                  </a:lnTo>
                  <a:lnTo>
                    <a:pt x="174" y="123"/>
                  </a:lnTo>
                  <a:lnTo>
                    <a:pt x="172" y="120"/>
                  </a:lnTo>
                  <a:lnTo>
                    <a:pt x="165" y="116"/>
                  </a:lnTo>
                  <a:lnTo>
                    <a:pt x="158" y="114"/>
                  </a:lnTo>
                  <a:lnTo>
                    <a:pt x="149" y="112"/>
                  </a:lnTo>
                  <a:lnTo>
                    <a:pt x="142" y="109"/>
                  </a:lnTo>
                  <a:lnTo>
                    <a:pt x="138" y="106"/>
                  </a:lnTo>
                  <a:lnTo>
                    <a:pt x="135" y="105"/>
                  </a:lnTo>
                  <a:lnTo>
                    <a:pt x="133" y="101"/>
                  </a:lnTo>
                  <a:lnTo>
                    <a:pt x="130" y="97"/>
                  </a:lnTo>
                  <a:lnTo>
                    <a:pt x="127" y="85"/>
                  </a:lnTo>
                  <a:lnTo>
                    <a:pt x="122" y="74"/>
                  </a:lnTo>
                  <a:lnTo>
                    <a:pt x="113" y="67"/>
                  </a:lnTo>
                  <a:lnTo>
                    <a:pt x="104" y="62"/>
                  </a:lnTo>
                  <a:lnTo>
                    <a:pt x="100" y="60"/>
                  </a:lnTo>
                  <a:lnTo>
                    <a:pt x="96" y="57"/>
                  </a:lnTo>
                  <a:lnTo>
                    <a:pt x="94" y="53"/>
                  </a:lnTo>
                  <a:lnTo>
                    <a:pt x="93" y="48"/>
                  </a:lnTo>
                  <a:lnTo>
                    <a:pt x="94" y="40"/>
                  </a:lnTo>
                  <a:lnTo>
                    <a:pt x="94" y="30"/>
                  </a:lnTo>
                  <a:lnTo>
                    <a:pt x="94" y="26"/>
                  </a:lnTo>
                  <a:lnTo>
                    <a:pt x="93" y="23"/>
                  </a:lnTo>
                  <a:lnTo>
                    <a:pt x="90" y="21"/>
                  </a:lnTo>
                  <a:lnTo>
                    <a:pt x="86" y="21"/>
                  </a:lnTo>
                  <a:lnTo>
                    <a:pt x="83" y="22"/>
                  </a:lnTo>
                  <a:lnTo>
                    <a:pt x="79" y="25"/>
                  </a:lnTo>
                  <a:lnTo>
                    <a:pt x="75" y="28"/>
                  </a:lnTo>
                  <a:lnTo>
                    <a:pt x="73" y="32"/>
                  </a:lnTo>
                  <a:lnTo>
                    <a:pt x="70" y="36"/>
                  </a:lnTo>
                  <a:lnTo>
                    <a:pt x="68" y="40"/>
                  </a:lnTo>
                  <a:lnTo>
                    <a:pt x="64" y="42"/>
                  </a:lnTo>
                  <a:lnTo>
                    <a:pt x="60" y="45"/>
                  </a:lnTo>
                  <a:lnTo>
                    <a:pt x="55" y="46"/>
                  </a:lnTo>
                  <a:lnTo>
                    <a:pt x="51" y="45"/>
                  </a:lnTo>
                  <a:lnTo>
                    <a:pt x="48" y="42"/>
                  </a:lnTo>
                  <a:lnTo>
                    <a:pt x="44" y="38"/>
                  </a:lnTo>
                  <a:lnTo>
                    <a:pt x="39" y="30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31" y="6"/>
                  </a:lnTo>
                  <a:lnTo>
                    <a:pt x="30" y="3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46" name="Freeform 79"/>
            <p:cNvSpPr>
              <a:spLocks/>
            </p:cNvSpPr>
            <p:nvPr/>
          </p:nvSpPr>
          <p:spPr bwMode="auto">
            <a:xfrm>
              <a:off x="2536656" y="3864201"/>
              <a:ext cx="27665" cy="41498"/>
            </a:xfrm>
            <a:custGeom>
              <a:avLst/>
              <a:gdLst>
                <a:gd name="T0" fmla="*/ 44 w 111"/>
                <a:gd name="T1" fmla="*/ 0 h 167"/>
                <a:gd name="T2" fmla="*/ 42 w 111"/>
                <a:gd name="T3" fmla="*/ 0 h 167"/>
                <a:gd name="T4" fmla="*/ 38 w 111"/>
                <a:gd name="T5" fmla="*/ 1 h 167"/>
                <a:gd name="T6" fmla="*/ 37 w 111"/>
                <a:gd name="T7" fmla="*/ 4 h 167"/>
                <a:gd name="T8" fmla="*/ 34 w 111"/>
                <a:gd name="T9" fmla="*/ 6 h 167"/>
                <a:gd name="T10" fmla="*/ 31 w 111"/>
                <a:gd name="T11" fmla="*/ 11 h 167"/>
                <a:gd name="T12" fmla="*/ 27 w 111"/>
                <a:gd name="T13" fmla="*/ 16 h 167"/>
                <a:gd name="T14" fmla="*/ 17 w 111"/>
                <a:gd name="T15" fmla="*/ 25 h 167"/>
                <a:gd name="T16" fmla="*/ 8 w 111"/>
                <a:gd name="T17" fmla="*/ 33 h 167"/>
                <a:gd name="T18" fmla="*/ 5 w 111"/>
                <a:gd name="T19" fmla="*/ 38 h 167"/>
                <a:gd name="T20" fmla="*/ 3 w 111"/>
                <a:gd name="T21" fmla="*/ 43 h 167"/>
                <a:gd name="T22" fmla="*/ 2 w 111"/>
                <a:gd name="T23" fmla="*/ 48 h 167"/>
                <a:gd name="T24" fmla="*/ 0 w 111"/>
                <a:gd name="T25" fmla="*/ 54 h 167"/>
                <a:gd name="T26" fmla="*/ 4 w 111"/>
                <a:gd name="T27" fmla="*/ 72 h 167"/>
                <a:gd name="T28" fmla="*/ 9 w 111"/>
                <a:gd name="T29" fmla="*/ 88 h 167"/>
                <a:gd name="T30" fmla="*/ 11 w 111"/>
                <a:gd name="T31" fmla="*/ 106 h 167"/>
                <a:gd name="T32" fmla="*/ 12 w 111"/>
                <a:gd name="T33" fmla="*/ 121 h 167"/>
                <a:gd name="T34" fmla="*/ 12 w 111"/>
                <a:gd name="T35" fmla="*/ 136 h 167"/>
                <a:gd name="T36" fmla="*/ 12 w 111"/>
                <a:gd name="T37" fmla="*/ 153 h 167"/>
                <a:gd name="T38" fmla="*/ 21 w 111"/>
                <a:gd name="T39" fmla="*/ 153 h 167"/>
                <a:gd name="T40" fmla="*/ 31 w 111"/>
                <a:gd name="T41" fmla="*/ 149 h 167"/>
                <a:gd name="T42" fmla="*/ 41 w 111"/>
                <a:gd name="T43" fmla="*/ 144 h 167"/>
                <a:gd name="T44" fmla="*/ 46 w 111"/>
                <a:gd name="T45" fmla="*/ 147 h 167"/>
                <a:gd name="T46" fmla="*/ 49 w 111"/>
                <a:gd name="T47" fmla="*/ 149 h 167"/>
                <a:gd name="T48" fmla="*/ 53 w 111"/>
                <a:gd name="T49" fmla="*/ 153 h 167"/>
                <a:gd name="T50" fmla="*/ 57 w 111"/>
                <a:gd name="T51" fmla="*/ 158 h 167"/>
                <a:gd name="T52" fmla="*/ 62 w 111"/>
                <a:gd name="T53" fmla="*/ 163 h 167"/>
                <a:gd name="T54" fmla="*/ 68 w 111"/>
                <a:gd name="T55" fmla="*/ 166 h 167"/>
                <a:gd name="T56" fmla="*/ 75 w 111"/>
                <a:gd name="T57" fmla="*/ 167 h 167"/>
                <a:gd name="T58" fmla="*/ 81 w 111"/>
                <a:gd name="T59" fmla="*/ 167 h 167"/>
                <a:gd name="T60" fmla="*/ 88 w 111"/>
                <a:gd name="T61" fmla="*/ 167 h 167"/>
                <a:gd name="T62" fmla="*/ 93 w 111"/>
                <a:gd name="T63" fmla="*/ 163 h 167"/>
                <a:gd name="T64" fmla="*/ 97 w 111"/>
                <a:gd name="T65" fmla="*/ 158 h 167"/>
                <a:gd name="T66" fmla="*/ 101 w 111"/>
                <a:gd name="T67" fmla="*/ 153 h 167"/>
                <a:gd name="T68" fmla="*/ 103 w 111"/>
                <a:gd name="T69" fmla="*/ 146 h 167"/>
                <a:gd name="T70" fmla="*/ 105 w 111"/>
                <a:gd name="T71" fmla="*/ 138 h 167"/>
                <a:gd name="T72" fmla="*/ 106 w 111"/>
                <a:gd name="T73" fmla="*/ 131 h 167"/>
                <a:gd name="T74" fmla="*/ 106 w 111"/>
                <a:gd name="T75" fmla="*/ 123 h 167"/>
                <a:gd name="T76" fmla="*/ 106 w 111"/>
                <a:gd name="T77" fmla="*/ 87 h 167"/>
                <a:gd name="T78" fmla="*/ 106 w 111"/>
                <a:gd name="T79" fmla="*/ 77 h 167"/>
                <a:gd name="T80" fmla="*/ 107 w 111"/>
                <a:gd name="T81" fmla="*/ 68 h 167"/>
                <a:gd name="T82" fmla="*/ 108 w 111"/>
                <a:gd name="T83" fmla="*/ 58 h 167"/>
                <a:gd name="T84" fmla="*/ 110 w 111"/>
                <a:gd name="T85" fmla="*/ 48 h 167"/>
                <a:gd name="T86" fmla="*/ 111 w 111"/>
                <a:gd name="T87" fmla="*/ 35 h 167"/>
                <a:gd name="T88" fmla="*/ 111 w 111"/>
                <a:gd name="T89" fmla="*/ 25 h 167"/>
                <a:gd name="T90" fmla="*/ 111 w 111"/>
                <a:gd name="T91" fmla="*/ 20 h 167"/>
                <a:gd name="T92" fmla="*/ 111 w 111"/>
                <a:gd name="T93" fmla="*/ 15 h 167"/>
                <a:gd name="T94" fmla="*/ 108 w 111"/>
                <a:gd name="T95" fmla="*/ 10 h 167"/>
                <a:gd name="T96" fmla="*/ 106 w 111"/>
                <a:gd name="T97" fmla="*/ 5 h 167"/>
                <a:gd name="T98" fmla="*/ 102 w 111"/>
                <a:gd name="T99" fmla="*/ 3 h 167"/>
                <a:gd name="T100" fmla="*/ 100 w 111"/>
                <a:gd name="T101" fmla="*/ 1 h 167"/>
                <a:gd name="T102" fmla="*/ 96 w 111"/>
                <a:gd name="T103" fmla="*/ 0 h 167"/>
                <a:gd name="T104" fmla="*/ 92 w 111"/>
                <a:gd name="T105" fmla="*/ 1 h 167"/>
                <a:gd name="T106" fmla="*/ 83 w 111"/>
                <a:gd name="T107" fmla="*/ 3 h 167"/>
                <a:gd name="T108" fmla="*/ 75 w 111"/>
                <a:gd name="T109" fmla="*/ 4 h 167"/>
                <a:gd name="T110" fmla="*/ 59 w 111"/>
                <a:gd name="T111" fmla="*/ 1 h 167"/>
                <a:gd name="T112" fmla="*/ 44 w 111"/>
                <a:gd name="T113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1" h="167">
                  <a:moveTo>
                    <a:pt x="44" y="0"/>
                  </a:moveTo>
                  <a:lnTo>
                    <a:pt x="42" y="0"/>
                  </a:lnTo>
                  <a:lnTo>
                    <a:pt x="38" y="1"/>
                  </a:lnTo>
                  <a:lnTo>
                    <a:pt x="37" y="4"/>
                  </a:lnTo>
                  <a:lnTo>
                    <a:pt x="34" y="6"/>
                  </a:lnTo>
                  <a:lnTo>
                    <a:pt x="31" y="11"/>
                  </a:lnTo>
                  <a:lnTo>
                    <a:pt x="27" y="16"/>
                  </a:lnTo>
                  <a:lnTo>
                    <a:pt x="17" y="25"/>
                  </a:lnTo>
                  <a:lnTo>
                    <a:pt x="8" y="33"/>
                  </a:lnTo>
                  <a:lnTo>
                    <a:pt x="5" y="38"/>
                  </a:lnTo>
                  <a:lnTo>
                    <a:pt x="3" y="43"/>
                  </a:lnTo>
                  <a:lnTo>
                    <a:pt x="2" y="48"/>
                  </a:lnTo>
                  <a:lnTo>
                    <a:pt x="0" y="54"/>
                  </a:lnTo>
                  <a:lnTo>
                    <a:pt x="4" y="72"/>
                  </a:lnTo>
                  <a:lnTo>
                    <a:pt x="9" y="88"/>
                  </a:lnTo>
                  <a:lnTo>
                    <a:pt x="11" y="106"/>
                  </a:lnTo>
                  <a:lnTo>
                    <a:pt x="12" y="121"/>
                  </a:lnTo>
                  <a:lnTo>
                    <a:pt x="12" y="136"/>
                  </a:lnTo>
                  <a:lnTo>
                    <a:pt x="12" y="153"/>
                  </a:lnTo>
                  <a:lnTo>
                    <a:pt x="21" y="153"/>
                  </a:lnTo>
                  <a:lnTo>
                    <a:pt x="31" y="149"/>
                  </a:lnTo>
                  <a:lnTo>
                    <a:pt x="41" y="144"/>
                  </a:lnTo>
                  <a:lnTo>
                    <a:pt x="46" y="147"/>
                  </a:lnTo>
                  <a:lnTo>
                    <a:pt x="49" y="149"/>
                  </a:lnTo>
                  <a:lnTo>
                    <a:pt x="53" y="153"/>
                  </a:lnTo>
                  <a:lnTo>
                    <a:pt x="57" y="158"/>
                  </a:lnTo>
                  <a:lnTo>
                    <a:pt x="62" y="163"/>
                  </a:lnTo>
                  <a:lnTo>
                    <a:pt x="68" y="166"/>
                  </a:lnTo>
                  <a:lnTo>
                    <a:pt x="75" y="167"/>
                  </a:lnTo>
                  <a:lnTo>
                    <a:pt x="81" y="167"/>
                  </a:lnTo>
                  <a:lnTo>
                    <a:pt x="88" y="167"/>
                  </a:lnTo>
                  <a:lnTo>
                    <a:pt x="93" y="163"/>
                  </a:lnTo>
                  <a:lnTo>
                    <a:pt x="97" y="158"/>
                  </a:lnTo>
                  <a:lnTo>
                    <a:pt x="101" y="153"/>
                  </a:lnTo>
                  <a:lnTo>
                    <a:pt x="103" y="146"/>
                  </a:lnTo>
                  <a:lnTo>
                    <a:pt x="105" y="138"/>
                  </a:lnTo>
                  <a:lnTo>
                    <a:pt x="106" y="131"/>
                  </a:lnTo>
                  <a:lnTo>
                    <a:pt x="106" y="123"/>
                  </a:lnTo>
                  <a:lnTo>
                    <a:pt x="106" y="87"/>
                  </a:lnTo>
                  <a:lnTo>
                    <a:pt x="106" y="77"/>
                  </a:lnTo>
                  <a:lnTo>
                    <a:pt x="107" y="68"/>
                  </a:lnTo>
                  <a:lnTo>
                    <a:pt x="108" y="58"/>
                  </a:lnTo>
                  <a:lnTo>
                    <a:pt x="110" y="48"/>
                  </a:lnTo>
                  <a:lnTo>
                    <a:pt x="111" y="35"/>
                  </a:lnTo>
                  <a:lnTo>
                    <a:pt x="111" y="25"/>
                  </a:lnTo>
                  <a:lnTo>
                    <a:pt x="111" y="20"/>
                  </a:lnTo>
                  <a:lnTo>
                    <a:pt x="111" y="15"/>
                  </a:lnTo>
                  <a:lnTo>
                    <a:pt x="108" y="10"/>
                  </a:lnTo>
                  <a:lnTo>
                    <a:pt x="106" y="5"/>
                  </a:lnTo>
                  <a:lnTo>
                    <a:pt x="102" y="3"/>
                  </a:lnTo>
                  <a:lnTo>
                    <a:pt x="100" y="1"/>
                  </a:lnTo>
                  <a:lnTo>
                    <a:pt x="96" y="0"/>
                  </a:lnTo>
                  <a:lnTo>
                    <a:pt x="92" y="1"/>
                  </a:lnTo>
                  <a:lnTo>
                    <a:pt x="83" y="3"/>
                  </a:lnTo>
                  <a:lnTo>
                    <a:pt x="75" y="4"/>
                  </a:lnTo>
                  <a:lnTo>
                    <a:pt x="59" y="1"/>
                  </a:lnTo>
                  <a:lnTo>
                    <a:pt x="44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47" name="Freeform 80"/>
            <p:cNvSpPr>
              <a:spLocks/>
            </p:cNvSpPr>
            <p:nvPr/>
          </p:nvSpPr>
          <p:spPr bwMode="auto">
            <a:xfrm>
              <a:off x="3133437" y="3152807"/>
              <a:ext cx="13833" cy="7904"/>
            </a:xfrm>
            <a:custGeom>
              <a:avLst/>
              <a:gdLst>
                <a:gd name="T0" fmla="*/ 44 w 58"/>
                <a:gd name="T1" fmla="*/ 0 h 33"/>
                <a:gd name="T2" fmla="*/ 29 w 58"/>
                <a:gd name="T3" fmla="*/ 0 h 33"/>
                <a:gd name="T4" fmla="*/ 15 w 58"/>
                <a:gd name="T5" fmla="*/ 2 h 33"/>
                <a:gd name="T6" fmla="*/ 9 w 58"/>
                <a:gd name="T7" fmla="*/ 4 h 33"/>
                <a:gd name="T8" fmla="*/ 4 w 58"/>
                <a:gd name="T9" fmla="*/ 7 h 33"/>
                <a:gd name="T10" fmla="*/ 1 w 58"/>
                <a:gd name="T11" fmla="*/ 12 h 33"/>
                <a:gd name="T12" fmla="*/ 0 w 58"/>
                <a:gd name="T13" fmla="*/ 18 h 33"/>
                <a:gd name="T14" fmla="*/ 0 w 58"/>
                <a:gd name="T15" fmla="*/ 32 h 33"/>
                <a:gd name="T16" fmla="*/ 16 w 58"/>
                <a:gd name="T17" fmla="*/ 32 h 33"/>
                <a:gd name="T18" fmla="*/ 33 w 58"/>
                <a:gd name="T19" fmla="*/ 33 h 33"/>
                <a:gd name="T20" fmla="*/ 36 w 58"/>
                <a:gd name="T21" fmla="*/ 33 h 33"/>
                <a:gd name="T22" fmla="*/ 41 w 58"/>
                <a:gd name="T23" fmla="*/ 32 h 33"/>
                <a:gd name="T24" fmla="*/ 47 w 58"/>
                <a:gd name="T25" fmla="*/ 30 h 33"/>
                <a:gd name="T26" fmla="*/ 50 w 58"/>
                <a:gd name="T27" fmla="*/ 28 h 33"/>
                <a:gd name="T28" fmla="*/ 54 w 58"/>
                <a:gd name="T29" fmla="*/ 25 h 33"/>
                <a:gd name="T30" fmla="*/ 57 w 58"/>
                <a:gd name="T31" fmla="*/ 22 h 33"/>
                <a:gd name="T32" fmla="*/ 58 w 58"/>
                <a:gd name="T33" fmla="*/ 18 h 33"/>
                <a:gd name="T34" fmla="*/ 58 w 58"/>
                <a:gd name="T35" fmla="*/ 14 h 33"/>
                <a:gd name="T36" fmla="*/ 57 w 58"/>
                <a:gd name="T37" fmla="*/ 9 h 33"/>
                <a:gd name="T38" fmla="*/ 53 w 58"/>
                <a:gd name="T39" fmla="*/ 7 h 33"/>
                <a:gd name="T40" fmla="*/ 48 w 58"/>
                <a:gd name="T41" fmla="*/ 3 h 33"/>
                <a:gd name="T42" fmla="*/ 44 w 58"/>
                <a:gd name="T4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8" h="33">
                  <a:moveTo>
                    <a:pt x="44" y="0"/>
                  </a:moveTo>
                  <a:lnTo>
                    <a:pt x="29" y="0"/>
                  </a:lnTo>
                  <a:lnTo>
                    <a:pt x="15" y="2"/>
                  </a:lnTo>
                  <a:lnTo>
                    <a:pt x="9" y="4"/>
                  </a:lnTo>
                  <a:lnTo>
                    <a:pt x="4" y="7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0" y="32"/>
                  </a:lnTo>
                  <a:lnTo>
                    <a:pt x="16" y="32"/>
                  </a:lnTo>
                  <a:lnTo>
                    <a:pt x="33" y="33"/>
                  </a:lnTo>
                  <a:lnTo>
                    <a:pt x="36" y="33"/>
                  </a:lnTo>
                  <a:lnTo>
                    <a:pt x="41" y="32"/>
                  </a:lnTo>
                  <a:lnTo>
                    <a:pt x="47" y="30"/>
                  </a:lnTo>
                  <a:lnTo>
                    <a:pt x="50" y="28"/>
                  </a:lnTo>
                  <a:lnTo>
                    <a:pt x="54" y="25"/>
                  </a:lnTo>
                  <a:lnTo>
                    <a:pt x="57" y="22"/>
                  </a:lnTo>
                  <a:lnTo>
                    <a:pt x="58" y="18"/>
                  </a:lnTo>
                  <a:lnTo>
                    <a:pt x="58" y="14"/>
                  </a:lnTo>
                  <a:lnTo>
                    <a:pt x="57" y="9"/>
                  </a:lnTo>
                  <a:lnTo>
                    <a:pt x="53" y="7"/>
                  </a:lnTo>
                  <a:lnTo>
                    <a:pt x="48" y="3"/>
                  </a:lnTo>
                  <a:lnTo>
                    <a:pt x="44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48" name="Freeform 81"/>
            <p:cNvSpPr>
              <a:spLocks/>
            </p:cNvSpPr>
            <p:nvPr/>
          </p:nvSpPr>
          <p:spPr bwMode="auto">
            <a:xfrm>
              <a:off x="3125533" y="3131070"/>
              <a:ext cx="25689" cy="15809"/>
            </a:xfrm>
            <a:custGeom>
              <a:avLst/>
              <a:gdLst>
                <a:gd name="T0" fmla="*/ 0 w 101"/>
                <a:gd name="T1" fmla="*/ 51 h 63"/>
                <a:gd name="T2" fmla="*/ 0 w 101"/>
                <a:gd name="T3" fmla="*/ 58 h 63"/>
                <a:gd name="T4" fmla="*/ 22 w 101"/>
                <a:gd name="T5" fmla="*/ 63 h 63"/>
                <a:gd name="T6" fmla="*/ 32 w 101"/>
                <a:gd name="T7" fmla="*/ 56 h 63"/>
                <a:gd name="T8" fmla="*/ 42 w 101"/>
                <a:gd name="T9" fmla="*/ 53 h 63"/>
                <a:gd name="T10" fmla="*/ 52 w 101"/>
                <a:gd name="T11" fmla="*/ 49 h 63"/>
                <a:gd name="T12" fmla="*/ 64 w 101"/>
                <a:gd name="T13" fmla="*/ 46 h 63"/>
                <a:gd name="T14" fmla="*/ 78 w 101"/>
                <a:gd name="T15" fmla="*/ 43 h 63"/>
                <a:gd name="T16" fmla="*/ 89 w 101"/>
                <a:gd name="T17" fmla="*/ 38 h 63"/>
                <a:gd name="T18" fmla="*/ 94 w 101"/>
                <a:gd name="T19" fmla="*/ 34 h 63"/>
                <a:gd name="T20" fmla="*/ 98 w 101"/>
                <a:gd name="T21" fmla="*/ 30 h 63"/>
                <a:gd name="T22" fmla="*/ 100 w 101"/>
                <a:gd name="T23" fmla="*/ 25 h 63"/>
                <a:gd name="T24" fmla="*/ 101 w 101"/>
                <a:gd name="T25" fmla="*/ 19 h 63"/>
                <a:gd name="T26" fmla="*/ 101 w 101"/>
                <a:gd name="T27" fmla="*/ 0 h 63"/>
                <a:gd name="T28" fmla="*/ 93 w 101"/>
                <a:gd name="T29" fmla="*/ 0 h 63"/>
                <a:gd name="T30" fmla="*/ 85 w 101"/>
                <a:gd name="T31" fmla="*/ 1 h 63"/>
                <a:gd name="T32" fmla="*/ 79 w 101"/>
                <a:gd name="T33" fmla="*/ 4 h 63"/>
                <a:gd name="T34" fmla="*/ 72 w 101"/>
                <a:gd name="T35" fmla="*/ 6 h 63"/>
                <a:gd name="T36" fmla="*/ 60 w 101"/>
                <a:gd name="T37" fmla="*/ 14 h 63"/>
                <a:gd name="T38" fmla="*/ 46 w 101"/>
                <a:gd name="T39" fmla="*/ 23 h 63"/>
                <a:gd name="T40" fmla="*/ 32 w 101"/>
                <a:gd name="T41" fmla="*/ 28 h 63"/>
                <a:gd name="T42" fmla="*/ 20 w 101"/>
                <a:gd name="T43" fmla="*/ 34 h 63"/>
                <a:gd name="T44" fmla="*/ 15 w 101"/>
                <a:gd name="T45" fmla="*/ 36 h 63"/>
                <a:gd name="T46" fmla="*/ 10 w 101"/>
                <a:gd name="T47" fmla="*/ 40 h 63"/>
                <a:gd name="T48" fmla="*/ 5 w 101"/>
                <a:gd name="T49" fmla="*/ 45 h 63"/>
                <a:gd name="T50" fmla="*/ 0 w 101"/>
                <a:gd name="T51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63">
                  <a:moveTo>
                    <a:pt x="0" y="51"/>
                  </a:moveTo>
                  <a:lnTo>
                    <a:pt x="0" y="58"/>
                  </a:lnTo>
                  <a:lnTo>
                    <a:pt x="22" y="63"/>
                  </a:lnTo>
                  <a:lnTo>
                    <a:pt x="32" y="56"/>
                  </a:lnTo>
                  <a:lnTo>
                    <a:pt x="42" y="53"/>
                  </a:lnTo>
                  <a:lnTo>
                    <a:pt x="52" y="49"/>
                  </a:lnTo>
                  <a:lnTo>
                    <a:pt x="64" y="46"/>
                  </a:lnTo>
                  <a:lnTo>
                    <a:pt x="78" y="43"/>
                  </a:lnTo>
                  <a:lnTo>
                    <a:pt x="89" y="38"/>
                  </a:lnTo>
                  <a:lnTo>
                    <a:pt x="94" y="34"/>
                  </a:lnTo>
                  <a:lnTo>
                    <a:pt x="98" y="30"/>
                  </a:lnTo>
                  <a:lnTo>
                    <a:pt x="100" y="25"/>
                  </a:lnTo>
                  <a:lnTo>
                    <a:pt x="101" y="19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5" y="1"/>
                  </a:lnTo>
                  <a:lnTo>
                    <a:pt x="79" y="4"/>
                  </a:lnTo>
                  <a:lnTo>
                    <a:pt x="72" y="6"/>
                  </a:lnTo>
                  <a:lnTo>
                    <a:pt x="60" y="14"/>
                  </a:lnTo>
                  <a:lnTo>
                    <a:pt x="46" y="23"/>
                  </a:lnTo>
                  <a:lnTo>
                    <a:pt x="32" y="28"/>
                  </a:lnTo>
                  <a:lnTo>
                    <a:pt x="20" y="34"/>
                  </a:lnTo>
                  <a:lnTo>
                    <a:pt x="15" y="36"/>
                  </a:lnTo>
                  <a:lnTo>
                    <a:pt x="10" y="40"/>
                  </a:lnTo>
                  <a:lnTo>
                    <a:pt x="5" y="45"/>
                  </a:lnTo>
                  <a:lnTo>
                    <a:pt x="0" y="51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49" name="Freeform 82"/>
            <p:cNvSpPr>
              <a:spLocks/>
            </p:cNvSpPr>
            <p:nvPr/>
          </p:nvSpPr>
          <p:spPr bwMode="auto">
            <a:xfrm>
              <a:off x="2615700" y="2985827"/>
              <a:ext cx="52367" cy="64223"/>
            </a:xfrm>
            <a:custGeom>
              <a:avLst/>
              <a:gdLst>
                <a:gd name="T0" fmla="*/ 110 w 215"/>
                <a:gd name="T1" fmla="*/ 31 h 259"/>
                <a:gd name="T2" fmla="*/ 110 w 215"/>
                <a:gd name="T3" fmla="*/ 64 h 259"/>
                <a:gd name="T4" fmla="*/ 108 w 215"/>
                <a:gd name="T5" fmla="*/ 71 h 259"/>
                <a:gd name="T6" fmla="*/ 103 w 215"/>
                <a:gd name="T7" fmla="*/ 76 h 259"/>
                <a:gd name="T8" fmla="*/ 89 w 215"/>
                <a:gd name="T9" fmla="*/ 83 h 259"/>
                <a:gd name="T10" fmla="*/ 61 w 215"/>
                <a:gd name="T11" fmla="*/ 101 h 259"/>
                <a:gd name="T12" fmla="*/ 38 w 215"/>
                <a:gd name="T13" fmla="*/ 113 h 259"/>
                <a:gd name="T14" fmla="*/ 30 w 215"/>
                <a:gd name="T15" fmla="*/ 123 h 259"/>
                <a:gd name="T16" fmla="*/ 26 w 215"/>
                <a:gd name="T17" fmla="*/ 135 h 259"/>
                <a:gd name="T18" fmla="*/ 31 w 215"/>
                <a:gd name="T19" fmla="*/ 156 h 259"/>
                <a:gd name="T20" fmla="*/ 28 w 215"/>
                <a:gd name="T21" fmla="*/ 165 h 259"/>
                <a:gd name="T22" fmla="*/ 21 w 215"/>
                <a:gd name="T23" fmla="*/ 171 h 259"/>
                <a:gd name="T24" fmla="*/ 14 w 215"/>
                <a:gd name="T25" fmla="*/ 177 h 259"/>
                <a:gd name="T26" fmla="*/ 8 w 215"/>
                <a:gd name="T27" fmla="*/ 185 h 259"/>
                <a:gd name="T28" fmla="*/ 1 w 215"/>
                <a:gd name="T29" fmla="*/ 200 h 259"/>
                <a:gd name="T30" fmla="*/ 0 w 215"/>
                <a:gd name="T31" fmla="*/ 216 h 259"/>
                <a:gd name="T32" fmla="*/ 2 w 215"/>
                <a:gd name="T33" fmla="*/ 226 h 259"/>
                <a:gd name="T34" fmla="*/ 9 w 215"/>
                <a:gd name="T35" fmla="*/ 233 h 259"/>
                <a:gd name="T36" fmla="*/ 31 w 215"/>
                <a:gd name="T37" fmla="*/ 235 h 259"/>
                <a:gd name="T38" fmla="*/ 45 w 215"/>
                <a:gd name="T39" fmla="*/ 250 h 259"/>
                <a:gd name="T40" fmla="*/ 51 w 215"/>
                <a:gd name="T41" fmla="*/ 256 h 259"/>
                <a:gd name="T42" fmla="*/ 60 w 215"/>
                <a:gd name="T43" fmla="*/ 259 h 259"/>
                <a:gd name="T44" fmla="*/ 68 w 215"/>
                <a:gd name="T45" fmla="*/ 256 h 259"/>
                <a:gd name="T46" fmla="*/ 70 w 215"/>
                <a:gd name="T47" fmla="*/ 249 h 259"/>
                <a:gd name="T48" fmla="*/ 72 w 215"/>
                <a:gd name="T49" fmla="*/ 228 h 259"/>
                <a:gd name="T50" fmla="*/ 75 w 215"/>
                <a:gd name="T51" fmla="*/ 199 h 259"/>
                <a:gd name="T52" fmla="*/ 82 w 215"/>
                <a:gd name="T53" fmla="*/ 171 h 259"/>
                <a:gd name="T54" fmla="*/ 84 w 215"/>
                <a:gd name="T55" fmla="*/ 164 h 259"/>
                <a:gd name="T56" fmla="*/ 90 w 215"/>
                <a:gd name="T57" fmla="*/ 160 h 259"/>
                <a:gd name="T58" fmla="*/ 107 w 215"/>
                <a:gd name="T59" fmla="*/ 154 h 259"/>
                <a:gd name="T60" fmla="*/ 119 w 215"/>
                <a:gd name="T61" fmla="*/ 140 h 259"/>
                <a:gd name="T62" fmla="*/ 134 w 215"/>
                <a:gd name="T63" fmla="*/ 120 h 259"/>
                <a:gd name="T64" fmla="*/ 143 w 215"/>
                <a:gd name="T65" fmla="*/ 112 h 259"/>
                <a:gd name="T66" fmla="*/ 154 w 215"/>
                <a:gd name="T67" fmla="*/ 108 h 259"/>
                <a:gd name="T68" fmla="*/ 159 w 215"/>
                <a:gd name="T69" fmla="*/ 112 h 259"/>
                <a:gd name="T70" fmla="*/ 162 w 215"/>
                <a:gd name="T71" fmla="*/ 120 h 259"/>
                <a:gd name="T72" fmla="*/ 172 w 215"/>
                <a:gd name="T73" fmla="*/ 137 h 259"/>
                <a:gd name="T74" fmla="*/ 178 w 215"/>
                <a:gd name="T75" fmla="*/ 144 h 259"/>
                <a:gd name="T76" fmla="*/ 187 w 215"/>
                <a:gd name="T77" fmla="*/ 146 h 259"/>
                <a:gd name="T78" fmla="*/ 192 w 215"/>
                <a:gd name="T79" fmla="*/ 144 h 259"/>
                <a:gd name="T80" fmla="*/ 196 w 215"/>
                <a:gd name="T81" fmla="*/ 140 h 259"/>
                <a:gd name="T82" fmla="*/ 200 w 215"/>
                <a:gd name="T83" fmla="*/ 126 h 259"/>
                <a:gd name="T84" fmla="*/ 206 w 215"/>
                <a:gd name="T85" fmla="*/ 105 h 259"/>
                <a:gd name="T86" fmla="*/ 191 w 215"/>
                <a:gd name="T87" fmla="*/ 71 h 259"/>
                <a:gd name="T88" fmla="*/ 193 w 215"/>
                <a:gd name="T89" fmla="*/ 64 h 259"/>
                <a:gd name="T90" fmla="*/ 197 w 215"/>
                <a:gd name="T91" fmla="*/ 61 h 259"/>
                <a:gd name="T92" fmla="*/ 207 w 215"/>
                <a:gd name="T93" fmla="*/ 52 h 259"/>
                <a:gd name="T94" fmla="*/ 213 w 215"/>
                <a:gd name="T95" fmla="*/ 32 h 259"/>
                <a:gd name="T96" fmla="*/ 215 w 215"/>
                <a:gd name="T97" fmla="*/ 11 h 259"/>
                <a:gd name="T98" fmla="*/ 212 w 215"/>
                <a:gd name="T99" fmla="*/ 3 h 259"/>
                <a:gd name="T100" fmla="*/ 205 w 215"/>
                <a:gd name="T101" fmla="*/ 0 h 259"/>
                <a:gd name="T102" fmla="*/ 192 w 215"/>
                <a:gd name="T103" fmla="*/ 3 h 259"/>
                <a:gd name="T104" fmla="*/ 183 w 215"/>
                <a:gd name="T105" fmla="*/ 9 h 259"/>
                <a:gd name="T106" fmla="*/ 164 w 215"/>
                <a:gd name="T107" fmla="*/ 27 h 259"/>
                <a:gd name="T108" fmla="*/ 151 w 215"/>
                <a:gd name="T109" fmla="*/ 31 h 259"/>
                <a:gd name="T110" fmla="*/ 137 w 215"/>
                <a:gd name="T111" fmla="*/ 31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15" h="259">
                  <a:moveTo>
                    <a:pt x="137" y="31"/>
                  </a:moveTo>
                  <a:lnTo>
                    <a:pt x="110" y="31"/>
                  </a:lnTo>
                  <a:lnTo>
                    <a:pt x="109" y="47"/>
                  </a:lnTo>
                  <a:lnTo>
                    <a:pt x="110" y="64"/>
                  </a:lnTo>
                  <a:lnTo>
                    <a:pt x="109" y="68"/>
                  </a:lnTo>
                  <a:lnTo>
                    <a:pt x="108" y="71"/>
                  </a:lnTo>
                  <a:lnTo>
                    <a:pt x="105" y="73"/>
                  </a:lnTo>
                  <a:lnTo>
                    <a:pt x="103" y="76"/>
                  </a:lnTo>
                  <a:lnTo>
                    <a:pt x="97" y="80"/>
                  </a:lnTo>
                  <a:lnTo>
                    <a:pt x="89" y="83"/>
                  </a:lnTo>
                  <a:lnTo>
                    <a:pt x="75" y="92"/>
                  </a:lnTo>
                  <a:lnTo>
                    <a:pt x="61" y="101"/>
                  </a:lnTo>
                  <a:lnTo>
                    <a:pt x="49" y="107"/>
                  </a:lnTo>
                  <a:lnTo>
                    <a:pt x="38" y="113"/>
                  </a:lnTo>
                  <a:lnTo>
                    <a:pt x="33" y="118"/>
                  </a:lnTo>
                  <a:lnTo>
                    <a:pt x="30" y="123"/>
                  </a:lnTo>
                  <a:lnTo>
                    <a:pt x="28" y="128"/>
                  </a:lnTo>
                  <a:lnTo>
                    <a:pt x="26" y="135"/>
                  </a:lnTo>
                  <a:lnTo>
                    <a:pt x="29" y="146"/>
                  </a:lnTo>
                  <a:lnTo>
                    <a:pt x="31" y="156"/>
                  </a:lnTo>
                  <a:lnTo>
                    <a:pt x="30" y="161"/>
                  </a:lnTo>
                  <a:lnTo>
                    <a:pt x="28" y="165"/>
                  </a:lnTo>
                  <a:lnTo>
                    <a:pt x="25" y="169"/>
                  </a:lnTo>
                  <a:lnTo>
                    <a:pt x="21" y="171"/>
                  </a:lnTo>
                  <a:lnTo>
                    <a:pt x="18" y="175"/>
                  </a:lnTo>
                  <a:lnTo>
                    <a:pt x="14" y="177"/>
                  </a:lnTo>
                  <a:lnTo>
                    <a:pt x="10" y="181"/>
                  </a:lnTo>
                  <a:lnTo>
                    <a:pt x="8" y="185"/>
                  </a:lnTo>
                  <a:lnTo>
                    <a:pt x="4" y="192"/>
                  </a:lnTo>
                  <a:lnTo>
                    <a:pt x="1" y="200"/>
                  </a:lnTo>
                  <a:lnTo>
                    <a:pt x="1" y="208"/>
                  </a:lnTo>
                  <a:lnTo>
                    <a:pt x="0" y="216"/>
                  </a:lnTo>
                  <a:lnTo>
                    <a:pt x="1" y="221"/>
                  </a:lnTo>
                  <a:lnTo>
                    <a:pt x="2" y="226"/>
                  </a:lnTo>
                  <a:lnTo>
                    <a:pt x="5" y="230"/>
                  </a:lnTo>
                  <a:lnTo>
                    <a:pt x="9" y="233"/>
                  </a:lnTo>
                  <a:lnTo>
                    <a:pt x="20" y="234"/>
                  </a:lnTo>
                  <a:lnTo>
                    <a:pt x="31" y="235"/>
                  </a:lnTo>
                  <a:lnTo>
                    <a:pt x="39" y="243"/>
                  </a:lnTo>
                  <a:lnTo>
                    <a:pt x="45" y="250"/>
                  </a:lnTo>
                  <a:lnTo>
                    <a:pt x="48" y="254"/>
                  </a:lnTo>
                  <a:lnTo>
                    <a:pt x="51" y="256"/>
                  </a:lnTo>
                  <a:lnTo>
                    <a:pt x="55" y="259"/>
                  </a:lnTo>
                  <a:lnTo>
                    <a:pt x="60" y="259"/>
                  </a:lnTo>
                  <a:lnTo>
                    <a:pt x="64" y="259"/>
                  </a:lnTo>
                  <a:lnTo>
                    <a:pt x="68" y="256"/>
                  </a:lnTo>
                  <a:lnTo>
                    <a:pt x="69" y="253"/>
                  </a:lnTo>
                  <a:lnTo>
                    <a:pt x="70" y="249"/>
                  </a:lnTo>
                  <a:lnTo>
                    <a:pt x="72" y="238"/>
                  </a:lnTo>
                  <a:lnTo>
                    <a:pt x="72" y="228"/>
                  </a:lnTo>
                  <a:lnTo>
                    <a:pt x="73" y="213"/>
                  </a:lnTo>
                  <a:lnTo>
                    <a:pt x="75" y="199"/>
                  </a:lnTo>
                  <a:lnTo>
                    <a:pt x="78" y="186"/>
                  </a:lnTo>
                  <a:lnTo>
                    <a:pt x="82" y="171"/>
                  </a:lnTo>
                  <a:lnTo>
                    <a:pt x="83" y="167"/>
                  </a:lnTo>
                  <a:lnTo>
                    <a:pt x="84" y="164"/>
                  </a:lnTo>
                  <a:lnTo>
                    <a:pt x="88" y="162"/>
                  </a:lnTo>
                  <a:lnTo>
                    <a:pt x="90" y="160"/>
                  </a:lnTo>
                  <a:lnTo>
                    <a:pt x="98" y="157"/>
                  </a:lnTo>
                  <a:lnTo>
                    <a:pt x="107" y="154"/>
                  </a:lnTo>
                  <a:lnTo>
                    <a:pt x="113" y="147"/>
                  </a:lnTo>
                  <a:lnTo>
                    <a:pt x="119" y="140"/>
                  </a:lnTo>
                  <a:lnTo>
                    <a:pt x="128" y="130"/>
                  </a:lnTo>
                  <a:lnTo>
                    <a:pt x="134" y="120"/>
                  </a:lnTo>
                  <a:lnTo>
                    <a:pt x="138" y="115"/>
                  </a:lnTo>
                  <a:lnTo>
                    <a:pt x="143" y="112"/>
                  </a:lnTo>
                  <a:lnTo>
                    <a:pt x="148" y="110"/>
                  </a:lnTo>
                  <a:lnTo>
                    <a:pt x="154" y="108"/>
                  </a:lnTo>
                  <a:lnTo>
                    <a:pt x="157" y="110"/>
                  </a:lnTo>
                  <a:lnTo>
                    <a:pt x="159" y="112"/>
                  </a:lnTo>
                  <a:lnTo>
                    <a:pt x="161" y="116"/>
                  </a:lnTo>
                  <a:lnTo>
                    <a:pt x="162" y="120"/>
                  </a:lnTo>
                  <a:lnTo>
                    <a:pt x="167" y="128"/>
                  </a:lnTo>
                  <a:lnTo>
                    <a:pt x="172" y="137"/>
                  </a:lnTo>
                  <a:lnTo>
                    <a:pt x="174" y="141"/>
                  </a:lnTo>
                  <a:lnTo>
                    <a:pt x="178" y="144"/>
                  </a:lnTo>
                  <a:lnTo>
                    <a:pt x="182" y="145"/>
                  </a:lnTo>
                  <a:lnTo>
                    <a:pt x="187" y="146"/>
                  </a:lnTo>
                  <a:lnTo>
                    <a:pt x="189" y="145"/>
                  </a:lnTo>
                  <a:lnTo>
                    <a:pt x="192" y="144"/>
                  </a:lnTo>
                  <a:lnTo>
                    <a:pt x="195" y="142"/>
                  </a:lnTo>
                  <a:lnTo>
                    <a:pt x="196" y="140"/>
                  </a:lnTo>
                  <a:lnTo>
                    <a:pt x="198" y="132"/>
                  </a:lnTo>
                  <a:lnTo>
                    <a:pt x="200" y="126"/>
                  </a:lnTo>
                  <a:lnTo>
                    <a:pt x="203" y="116"/>
                  </a:lnTo>
                  <a:lnTo>
                    <a:pt x="206" y="105"/>
                  </a:lnTo>
                  <a:lnTo>
                    <a:pt x="198" y="87"/>
                  </a:lnTo>
                  <a:lnTo>
                    <a:pt x="191" y="71"/>
                  </a:lnTo>
                  <a:lnTo>
                    <a:pt x="191" y="67"/>
                  </a:lnTo>
                  <a:lnTo>
                    <a:pt x="193" y="64"/>
                  </a:lnTo>
                  <a:lnTo>
                    <a:pt x="195" y="63"/>
                  </a:lnTo>
                  <a:lnTo>
                    <a:pt x="197" y="61"/>
                  </a:lnTo>
                  <a:lnTo>
                    <a:pt x="202" y="57"/>
                  </a:lnTo>
                  <a:lnTo>
                    <a:pt x="207" y="52"/>
                  </a:lnTo>
                  <a:lnTo>
                    <a:pt x="211" y="42"/>
                  </a:lnTo>
                  <a:lnTo>
                    <a:pt x="213" y="32"/>
                  </a:lnTo>
                  <a:lnTo>
                    <a:pt x="215" y="22"/>
                  </a:lnTo>
                  <a:lnTo>
                    <a:pt x="215" y="11"/>
                  </a:lnTo>
                  <a:lnTo>
                    <a:pt x="213" y="7"/>
                  </a:lnTo>
                  <a:lnTo>
                    <a:pt x="212" y="3"/>
                  </a:lnTo>
                  <a:lnTo>
                    <a:pt x="208" y="2"/>
                  </a:lnTo>
                  <a:lnTo>
                    <a:pt x="205" y="0"/>
                  </a:lnTo>
                  <a:lnTo>
                    <a:pt x="197" y="0"/>
                  </a:lnTo>
                  <a:lnTo>
                    <a:pt x="192" y="3"/>
                  </a:lnTo>
                  <a:lnTo>
                    <a:pt x="187" y="5"/>
                  </a:lnTo>
                  <a:lnTo>
                    <a:pt x="183" y="9"/>
                  </a:lnTo>
                  <a:lnTo>
                    <a:pt x="174" y="18"/>
                  </a:lnTo>
                  <a:lnTo>
                    <a:pt x="164" y="27"/>
                  </a:lnTo>
                  <a:lnTo>
                    <a:pt x="158" y="29"/>
                  </a:lnTo>
                  <a:lnTo>
                    <a:pt x="151" y="31"/>
                  </a:lnTo>
                  <a:lnTo>
                    <a:pt x="144" y="31"/>
                  </a:lnTo>
                  <a:lnTo>
                    <a:pt x="137" y="31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50" name="Freeform 83"/>
            <p:cNvSpPr>
              <a:spLocks/>
            </p:cNvSpPr>
            <p:nvPr/>
          </p:nvSpPr>
          <p:spPr bwMode="auto">
            <a:xfrm>
              <a:off x="3054393" y="2972982"/>
              <a:ext cx="13833" cy="35570"/>
            </a:xfrm>
            <a:custGeom>
              <a:avLst/>
              <a:gdLst>
                <a:gd name="T0" fmla="*/ 50 w 55"/>
                <a:gd name="T1" fmla="*/ 25 h 145"/>
                <a:gd name="T2" fmla="*/ 49 w 55"/>
                <a:gd name="T3" fmla="*/ 16 h 145"/>
                <a:gd name="T4" fmla="*/ 46 w 55"/>
                <a:gd name="T5" fmla="*/ 7 h 145"/>
                <a:gd name="T6" fmla="*/ 44 w 55"/>
                <a:gd name="T7" fmla="*/ 5 h 145"/>
                <a:gd name="T8" fmla="*/ 40 w 55"/>
                <a:gd name="T9" fmla="*/ 2 h 145"/>
                <a:gd name="T10" fmla="*/ 37 w 55"/>
                <a:gd name="T11" fmla="*/ 0 h 145"/>
                <a:gd name="T12" fmla="*/ 32 w 55"/>
                <a:gd name="T13" fmla="*/ 0 h 145"/>
                <a:gd name="T14" fmla="*/ 30 w 55"/>
                <a:gd name="T15" fmla="*/ 0 h 145"/>
                <a:gd name="T16" fmla="*/ 26 w 55"/>
                <a:gd name="T17" fmla="*/ 1 h 145"/>
                <a:gd name="T18" fmla="*/ 24 w 55"/>
                <a:gd name="T19" fmla="*/ 2 h 145"/>
                <a:gd name="T20" fmla="*/ 21 w 55"/>
                <a:gd name="T21" fmla="*/ 5 h 145"/>
                <a:gd name="T22" fmla="*/ 19 w 55"/>
                <a:gd name="T23" fmla="*/ 10 h 145"/>
                <a:gd name="T24" fmla="*/ 16 w 55"/>
                <a:gd name="T25" fmla="*/ 16 h 145"/>
                <a:gd name="T26" fmla="*/ 16 w 55"/>
                <a:gd name="T27" fmla="*/ 32 h 145"/>
                <a:gd name="T28" fmla="*/ 16 w 55"/>
                <a:gd name="T29" fmla="*/ 48 h 145"/>
                <a:gd name="T30" fmla="*/ 16 w 55"/>
                <a:gd name="T31" fmla="*/ 77 h 145"/>
                <a:gd name="T32" fmla="*/ 15 w 55"/>
                <a:gd name="T33" fmla="*/ 84 h 145"/>
                <a:gd name="T34" fmla="*/ 14 w 55"/>
                <a:gd name="T35" fmla="*/ 89 h 145"/>
                <a:gd name="T36" fmla="*/ 11 w 55"/>
                <a:gd name="T37" fmla="*/ 94 h 145"/>
                <a:gd name="T38" fmla="*/ 7 w 55"/>
                <a:gd name="T39" fmla="*/ 97 h 145"/>
                <a:gd name="T40" fmla="*/ 5 w 55"/>
                <a:gd name="T41" fmla="*/ 102 h 145"/>
                <a:gd name="T42" fmla="*/ 2 w 55"/>
                <a:gd name="T43" fmla="*/ 107 h 145"/>
                <a:gd name="T44" fmla="*/ 1 w 55"/>
                <a:gd name="T45" fmla="*/ 112 h 145"/>
                <a:gd name="T46" fmla="*/ 0 w 55"/>
                <a:gd name="T47" fmla="*/ 119 h 145"/>
                <a:gd name="T48" fmla="*/ 0 w 55"/>
                <a:gd name="T49" fmla="*/ 124 h 145"/>
                <a:gd name="T50" fmla="*/ 1 w 55"/>
                <a:gd name="T51" fmla="*/ 127 h 145"/>
                <a:gd name="T52" fmla="*/ 4 w 55"/>
                <a:gd name="T53" fmla="*/ 133 h 145"/>
                <a:gd name="T54" fmla="*/ 6 w 55"/>
                <a:gd name="T55" fmla="*/ 136 h 145"/>
                <a:gd name="T56" fmla="*/ 10 w 55"/>
                <a:gd name="T57" fmla="*/ 140 h 145"/>
                <a:gd name="T58" fmla="*/ 14 w 55"/>
                <a:gd name="T59" fmla="*/ 143 h 145"/>
                <a:gd name="T60" fmla="*/ 17 w 55"/>
                <a:gd name="T61" fmla="*/ 144 h 145"/>
                <a:gd name="T62" fmla="*/ 22 w 55"/>
                <a:gd name="T63" fmla="*/ 145 h 145"/>
                <a:gd name="T64" fmla="*/ 29 w 55"/>
                <a:gd name="T65" fmla="*/ 144 h 145"/>
                <a:gd name="T66" fmla="*/ 35 w 55"/>
                <a:gd name="T67" fmla="*/ 143 h 145"/>
                <a:gd name="T68" fmla="*/ 40 w 55"/>
                <a:gd name="T69" fmla="*/ 140 h 145"/>
                <a:gd name="T70" fmla="*/ 45 w 55"/>
                <a:gd name="T71" fmla="*/ 138 h 145"/>
                <a:gd name="T72" fmla="*/ 49 w 55"/>
                <a:gd name="T73" fmla="*/ 134 h 145"/>
                <a:gd name="T74" fmla="*/ 53 w 55"/>
                <a:gd name="T75" fmla="*/ 129 h 145"/>
                <a:gd name="T76" fmla="*/ 55 w 55"/>
                <a:gd name="T77" fmla="*/ 124 h 145"/>
                <a:gd name="T78" fmla="*/ 55 w 55"/>
                <a:gd name="T79" fmla="*/ 119 h 145"/>
                <a:gd name="T80" fmla="*/ 54 w 55"/>
                <a:gd name="T81" fmla="*/ 106 h 145"/>
                <a:gd name="T82" fmla="*/ 50 w 55"/>
                <a:gd name="T83" fmla="*/ 95 h 145"/>
                <a:gd name="T84" fmla="*/ 46 w 55"/>
                <a:gd name="T85" fmla="*/ 85 h 145"/>
                <a:gd name="T86" fmla="*/ 44 w 55"/>
                <a:gd name="T87" fmla="*/ 72 h 145"/>
                <a:gd name="T88" fmla="*/ 50 w 55"/>
                <a:gd name="T89" fmla="*/ 2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5" h="145">
                  <a:moveTo>
                    <a:pt x="50" y="25"/>
                  </a:moveTo>
                  <a:lnTo>
                    <a:pt x="49" y="16"/>
                  </a:lnTo>
                  <a:lnTo>
                    <a:pt x="46" y="7"/>
                  </a:lnTo>
                  <a:lnTo>
                    <a:pt x="44" y="5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1" y="5"/>
                  </a:lnTo>
                  <a:lnTo>
                    <a:pt x="19" y="10"/>
                  </a:lnTo>
                  <a:lnTo>
                    <a:pt x="16" y="16"/>
                  </a:lnTo>
                  <a:lnTo>
                    <a:pt x="16" y="32"/>
                  </a:lnTo>
                  <a:lnTo>
                    <a:pt x="16" y="48"/>
                  </a:lnTo>
                  <a:lnTo>
                    <a:pt x="16" y="77"/>
                  </a:lnTo>
                  <a:lnTo>
                    <a:pt x="15" y="84"/>
                  </a:lnTo>
                  <a:lnTo>
                    <a:pt x="14" y="89"/>
                  </a:lnTo>
                  <a:lnTo>
                    <a:pt x="11" y="94"/>
                  </a:lnTo>
                  <a:lnTo>
                    <a:pt x="7" y="97"/>
                  </a:lnTo>
                  <a:lnTo>
                    <a:pt x="5" y="102"/>
                  </a:lnTo>
                  <a:lnTo>
                    <a:pt x="2" y="107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0" y="124"/>
                  </a:lnTo>
                  <a:lnTo>
                    <a:pt x="1" y="127"/>
                  </a:lnTo>
                  <a:lnTo>
                    <a:pt x="4" y="133"/>
                  </a:lnTo>
                  <a:lnTo>
                    <a:pt x="6" y="136"/>
                  </a:lnTo>
                  <a:lnTo>
                    <a:pt x="10" y="140"/>
                  </a:lnTo>
                  <a:lnTo>
                    <a:pt x="14" y="143"/>
                  </a:lnTo>
                  <a:lnTo>
                    <a:pt x="17" y="144"/>
                  </a:lnTo>
                  <a:lnTo>
                    <a:pt x="22" y="145"/>
                  </a:lnTo>
                  <a:lnTo>
                    <a:pt x="29" y="144"/>
                  </a:lnTo>
                  <a:lnTo>
                    <a:pt x="35" y="143"/>
                  </a:lnTo>
                  <a:lnTo>
                    <a:pt x="40" y="140"/>
                  </a:lnTo>
                  <a:lnTo>
                    <a:pt x="45" y="138"/>
                  </a:lnTo>
                  <a:lnTo>
                    <a:pt x="49" y="134"/>
                  </a:lnTo>
                  <a:lnTo>
                    <a:pt x="53" y="129"/>
                  </a:lnTo>
                  <a:lnTo>
                    <a:pt x="55" y="124"/>
                  </a:lnTo>
                  <a:lnTo>
                    <a:pt x="55" y="119"/>
                  </a:lnTo>
                  <a:lnTo>
                    <a:pt x="54" y="106"/>
                  </a:lnTo>
                  <a:lnTo>
                    <a:pt x="50" y="95"/>
                  </a:lnTo>
                  <a:lnTo>
                    <a:pt x="46" y="85"/>
                  </a:lnTo>
                  <a:lnTo>
                    <a:pt x="44" y="72"/>
                  </a:lnTo>
                  <a:lnTo>
                    <a:pt x="50" y="25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51" name="Freeform 84"/>
            <p:cNvSpPr>
              <a:spLocks/>
            </p:cNvSpPr>
            <p:nvPr/>
          </p:nvSpPr>
          <p:spPr bwMode="auto">
            <a:xfrm>
              <a:off x="3033645" y="2967054"/>
              <a:ext cx="15809" cy="18773"/>
            </a:xfrm>
            <a:custGeom>
              <a:avLst/>
              <a:gdLst>
                <a:gd name="T0" fmla="*/ 0 w 64"/>
                <a:gd name="T1" fmla="*/ 26 h 76"/>
                <a:gd name="T2" fmla="*/ 1 w 64"/>
                <a:gd name="T3" fmla="*/ 35 h 76"/>
                <a:gd name="T4" fmla="*/ 4 w 64"/>
                <a:gd name="T5" fmla="*/ 43 h 76"/>
                <a:gd name="T6" fmla="*/ 7 w 64"/>
                <a:gd name="T7" fmla="*/ 50 h 76"/>
                <a:gd name="T8" fmla="*/ 11 w 64"/>
                <a:gd name="T9" fmla="*/ 58 h 76"/>
                <a:gd name="T10" fmla="*/ 14 w 64"/>
                <a:gd name="T11" fmla="*/ 64 h 76"/>
                <a:gd name="T12" fmla="*/ 18 w 64"/>
                <a:gd name="T13" fmla="*/ 70 h 76"/>
                <a:gd name="T14" fmla="*/ 19 w 64"/>
                <a:gd name="T15" fmla="*/ 73 h 76"/>
                <a:gd name="T16" fmla="*/ 21 w 64"/>
                <a:gd name="T17" fmla="*/ 75 h 76"/>
                <a:gd name="T18" fmla="*/ 24 w 64"/>
                <a:gd name="T19" fmla="*/ 76 h 76"/>
                <a:gd name="T20" fmla="*/ 28 w 64"/>
                <a:gd name="T21" fmla="*/ 76 h 76"/>
                <a:gd name="T22" fmla="*/ 34 w 64"/>
                <a:gd name="T23" fmla="*/ 75 h 76"/>
                <a:gd name="T24" fmla="*/ 40 w 64"/>
                <a:gd name="T25" fmla="*/ 73 h 76"/>
                <a:gd name="T26" fmla="*/ 44 w 64"/>
                <a:gd name="T27" fmla="*/ 69 h 76"/>
                <a:gd name="T28" fmla="*/ 48 w 64"/>
                <a:gd name="T29" fmla="*/ 64 h 76"/>
                <a:gd name="T30" fmla="*/ 54 w 64"/>
                <a:gd name="T31" fmla="*/ 50 h 76"/>
                <a:gd name="T32" fmla="*/ 58 w 64"/>
                <a:gd name="T33" fmla="*/ 36 h 76"/>
                <a:gd name="T34" fmla="*/ 61 w 64"/>
                <a:gd name="T35" fmla="*/ 26 h 76"/>
                <a:gd name="T36" fmla="*/ 64 w 64"/>
                <a:gd name="T37" fmla="*/ 15 h 76"/>
                <a:gd name="T38" fmla="*/ 63 w 64"/>
                <a:gd name="T39" fmla="*/ 10 h 76"/>
                <a:gd name="T40" fmla="*/ 60 w 64"/>
                <a:gd name="T41" fmla="*/ 4 h 76"/>
                <a:gd name="T42" fmla="*/ 58 w 64"/>
                <a:gd name="T43" fmla="*/ 2 h 76"/>
                <a:gd name="T44" fmla="*/ 55 w 64"/>
                <a:gd name="T45" fmla="*/ 1 h 76"/>
                <a:gd name="T46" fmla="*/ 51 w 64"/>
                <a:gd name="T47" fmla="*/ 0 h 76"/>
                <a:gd name="T48" fmla="*/ 49 w 64"/>
                <a:gd name="T49" fmla="*/ 0 h 76"/>
                <a:gd name="T50" fmla="*/ 34 w 64"/>
                <a:gd name="T51" fmla="*/ 4 h 76"/>
                <a:gd name="T52" fmla="*/ 21 w 64"/>
                <a:gd name="T53" fmla="*/ 10 h 76"/>
                <a:gd name="T54" fmla="*/ 14 w 64"/>
                <a:gd name="T55" fmla="*/ 12 h 76"/>
                <a:gd name="T56" fmla="*/ 6 w 64"/>
                <a:gd name="T57" fmla="*/ 15 h 76"/>
                <a:gd name="T58" fmla="*/ 4 w 64"/>
                <a:gd name="T59" fmla="*/ 17 h 76"/>
                <a:gd name="T60" fmla="*/ 1 w 64"/>
                <a:gd name="T61" fmla="*/ 20 h 76"/>
                <a:gd name="T62" fmla="*/ 0 w 64"/>
                <a:gd name="T63" fmla="*/ 23 h 76"/>
                <a:gd name="T64" fmla="*/ 0 w 64"/>
                <a:gd name="T65" fmla="*/ 2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76">
                  <a:moveTo>
                    <a:pt x="0" y="26"/>
                  </a:moveTo>
                  <a:lnTo>
                    <a:pt x="1" y="35"/>
                  </a:lnTo>
                  <a:lnTo>
                    <a:pt x="4" y="43"/>
                  </a:lnTo>
                  <a:lnTo>
                    <a:pt x="7" y="50"/>
                  </a:lnTo>
                  <a:lnTo>
                    <a:pt x="11" y="58"/>
                  </a:lnTo>
                  <a:lnTo>
                    <a:pt x="14" y="64"/>
                  </a:lnTo>
                  <a:lnTo>
                    <a:pt x="18" y="70"/>
                  </a:lnTo>
                  <a:lnTo>
                    <a:pt x="19" y="73"/>
                  </a:lnTo>
                  <a:lnTo>
                    <a:pt x="21" y="75"/>
                  </a:lnTo>
                  <a:lnTo>
                    <a:pt x="24" y="76"/>
                  </a:lnTo>
                  <a:lnTo>
                    <a:pt x="28" y="76"/>
                  </a:lnTo>
                  <a:lnTo>
                    <a:pt x="34" y="75"/>
                  </a:lnTo>
                  <a:lnTo>
                    <a:pt x="40" y="73"/>
                  </a:lnTo>
                  <a:lnTo>
                    <a:pt x="44" y="69"/>
                  </a:lnTo>
                  <a:lnTo>
                    <a:pt x="48" y="64"/>
                  </a:lnTo>
                  <a:lnTo>
                    <a:pt x="54" y="50"/>
                  </a:lnTo>
                  <a:lnTo>
                    <a:pt x="58" y="36"/>
                  </a:lnTo>
                  <a:lnTo>
                    <a:pt x="61" y="26"/>
                  </a:lnTo>
                  <a:lnTo>
                    <a:pt x="64" y="15"/>
                  </a:lnTo>
                  <a:lnTo>
                    <a:pt x="63" y="10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34" y="4"/>
                  </a:lnTo>
                  <a:lnTo>
                    <a:pt x="21" y="10"/>
                  </a:lnTo>
                  <a:lnTo>
                    <a:pt x="14" y="12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6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52" name="Freeform 85"/>
            <p:cNvSpPr>
              <a:spLocks/>
            </p:cNvSpPr>
            <p:nvPr/>
          </p:nvSpPr>
          <p:spPr bwMode="auto">
            <a:xfrm>
              <a:off x="2576178" y="2953221"/>
              <a:ext cx="577020" cy="1088829"/>
            </a:xfrm>
            <a:custGeom>
              <a:avLst/>
              <a:gdLst>
                <a:gd name="T0" fmla="*/ 1967 w 2338"/>
                <a:gd name="T1" fmla="*/ 3074 h 4405"/>
                <a:gd name="T2" fmla="*/ 1914 w 2338"/>
                <a:gd name="T3" fmla="*/ 3429 h 4405"/>
                <a:gd name="T4" fmla="*/ 1785 w 2338"/>
                <a:gd name="T5" fmla="*/ 3611 h 4405"/>
                <a:gd name="T6" fmla="*/ 1785 w 2338"/>
                <a:gd name="T7" fmla="*/ 3774 h 4405"/>
                <a:gd name="T8" fmla="*/ 1692 w 2338"/>
                <a:gd name="T9" fmla="*/ 4007 h 4405"/>
                <a:gd name="T10" fmla="*/ 1600 w 2338"/>
                <a:gd name="T11" fmla="*/ 3955 h 4405"/>
                <a:gd name="T12" fmla="*/ 1337 w 2338"/>
                <a:gd name="T13" fmla="*/ 3800 h 4405"/>
                <a:gd name="T14" fmla="*/ 1125 w 2338"/>
                <a:gd name="T15" fmla="*/ 3834 h 4405"/>
                <a:gd name="T16" fmla="*/ 977 w 2338"/>
                <a:gd name="T17" fmla="*/ 3751 h 4405"/>
                <a:gd name="T18" fmla="*/ 1026 w 2338"/>
                <a:gd name="T19" fmla="*/ 3802 h 4405"/>
                <a:gd name="T20" fmla="*/ 948 w 2338"/>
                <a:gd name="T21" fmla="*/ 4014 h 4405"/>
                <a:gd name="T22" fmla="*/ 868 w 2338"/>
                <a:gd name="T23" fmla="*/ 4216 h 4405"/>
                <a:gd name="T24" fmla="*/ 677 w 2338"/>
                <a:gd name="T25" fmla="*/ 4330 h 4405"/>
                <a:gd name="T26" fmla="*/ 480 w 2338"/>
                <a:gd name="T27" fmla="*/ 4255 h 4405"/>
                <a:gd name="T28" fmla="*/ 342 w 2338"/>
                <a:gd name="T29" fmla="*/ 4399 h 4405"/>
                <a:gd name="T30" fmla="*/ 283 w 2338"/>
                <a:gd name="T31" fmla="*/ 4174 h 4405"/>
                <a:gd name="T32" fmla="*/ 270 w 2338"/>
                <a:gd name="T33" fmla="*/ 3982 h 4405"/>
                <a:gd name="T34" fmla="*/ 161 w 2338"/>
                <a:gd name="T35" fmla="*/ 3823 h 4405"/>
                <a:gd name="T36" fmla="*/ 47 w 2338"/>
                <a:gd name="T37" fmla="*/ 3644 h 4405"/>
                <a:gd name="T38" fmla="*/ 87 w 2338"/>
                <a:gd name="T39" fmla="*/ 3350 h 4405"/>
                <a:gd name="T40" fmla="*/ 192 w 2338"/>
                <a:gd name="T41" fmla="*/ 3122 h 4405"/>
                <a:gd name="T42" fmla="*/ 254 w 2338"/>
                <a:gd name="T43" fmla="*/ 2802 h 4405"/>
                <a:gd name="T44" fmla="*/ 384 w 2338"/>
                <a:gd name="T45" fmla="*/ 2830 h 4405"/>
                <a:gd name="T46" fmla="*/ 393 w 2338"/>
                <a:gd name="T47" fmla="*/ 2699 h 4405"/>
                <a:gd name="T48" fmla="*/ 373 w 2338"/>
                <a:gd name="T49" fmla="*/ 2457 h 4405"/>
                <a:gd name="T50" fmla="*/ 357 w 2338"/>
                <a:gd name="T51" fmla="*/ 2277 h 4405"/>
                <a:gd name="T52" fmla="*/ 300 w 2338"/>
                <a:gd name="T53" fmla="*/ 2389 h 4405"/>
                <a:gd name="T54" fmla="*/ 202 w 2338"/>
                <a:gd name="T55" fmla="*/ 2295 h 4405"/>
                <a:gd name="T56" fmla="*/ 246 w 2338"/>
                <a:gd name="T57" fmla="*/ 2143 h 4405"/>
                <a:gd name="T58" fmla="*/ 302 w 2338"/>
                <a:gd name="T59" fmla="*/ 1931 h 4405"/>
                <a:gd name="T60" fmla="*/ 344 w 2338"/>
                <a:gd name="T61" fmla="*/ 1692 h 4405"/>
                <a:gd name="T62" fmla="*/ 286 w 2338"/>
                <a:gd name="T63" fmla="*/ 1525 h 4405"/>
                <a:gd name="T64" fmla="*/ 220 w 2338"/>
                <a:gd name="T65" fmla="*/ 1227 h 4405"/>
                <a:gd name="T66" fmla="*/ 97 w 2338"/>
                <a:gd name="T67" fmla="*/ 1202 h 4405"/>
                <a:gd name="T68" fmla="*/ 39 w 2338"/>
                <a:gd name="T69" fmla="*/ 1159 h 4405"/>
                <a:gd name="T70" fmla="*/ 63 w 2338"/>
                <a:gd name="T71" fmla="*/ 953 h 4405"/>
                <a:gd name="T72" fmla="*/ 4 w 2338"/>
                <a:gd name="T73" fmla="*/ 863 h 4405"/>
                <a:gd name="T74" fmla="*/ 190 w 2338"/>
                <a:gd name="T75" fmla="*/ 449 h 4405"/>
                <a:gd name="T76" fmla="*/ 332 w 2338"/>
                <a:gd name="T77" fmla="*/ 641 h 4405"/>
                <a:gd name="T78" fmla="*/ 642 w 2338"/>
                <a:gd name="T79" fmla="*/ 676 h 4405"/>
                <a:gd name="T80" fmla="*/ 864 w 2338"/>
                <a:gd name="T81" fmla="*/ 574 h 4405"/>
                <a:gd name="T82" fmla="*/ 1066 w 2338"/>
                <a:gd name="T83" fmla="*/ 488 h 4405"/>
                <a:gd name="T84" fmla="*/ 1252 w 2338"/>
                <a:gd name="T85" fmla="*/ 308 h 4405"/>
                <a:gd name="T86" fmla="*/ 1484 w 2338"/>
                <a:gd name="T87" fmla="*/ 216 h 4405"/>
                <a:gd name="T88" fmla="*/ 1489 w 2338"/>
                <a:gd name="T89" fmla="*/ 60 h 4405"/>
                <a:gd name="T90" fmla="*/ 1610 w 2338"/>
                <a:gd name="T91" fmla="*/ 32 h 4405"/>
                <a:gd name="T92" fmla="*/ 1742 w 2338"/>
                <a:gd name="T93" fmla="*/ 168 h 4405"/>
                <a:gd name="T94" fmla="*/ 1887 w 2338"/>
                <a:gd name="T95" fmla="*/ 226 h 4405"/>
                <a:gd name="T96" fmla="*/ 1923 w 2338"/>
                <a:gd name="T97" fmla="*/ 325 h 4405"/>
                <a:gd name="T98" fmla="*/ 2005 w 2338"/>
                <a:gd name="T99" fmla="*/ 414 h 4405"/>
                <a:gd name="T100" fmla="*/ 2046 w 2338"/>
                <a:gd name="T101" fmla="*/ 477 h 4405"/>
                <a:gd name="T102" fmla="*/ 2200 w 2338"/>
                <a:gd name="T103" fmla="*/ 538 h 4405"/>
                <a:gd name="T104" fmla="*/ 2008 w 2338"/>
                <a:gd name="T105" fmla="*/ 660 h 4405"/>
                <a:gd name="T106" fmla="*/ 2158 w 2338"/>
                <a:gd name="T107" fmla="*/ 684 h 4405"/>
                <a:gd name="T108" fmla="*/ 2200 w 2338"/>
                <a:gd name="T109" fmla="*/ 889 h 4405"/>
                <a:gd name="T110" fmla="*/ 2244 w 2338"/>
                <a:gd name="T111" fmla="*/ 1114 h 4405"/>
                <a:gd name="T112" fmla="*/ 2272 w 2338"/>
                <a:gd name="T113" fmla="*/ 1449 h 4405"/>
                <a:gd name="T114" fmla="*/ 2262 w 2338"/>
                <a:gd name="T115" fmla="*/ 1645 h 4405"/>
                <a:gd name="T116" fmla="*/ 2079 w 2338"/>
                <a:gd name="T117" fmla="*/ 1837 h 4405"/>
                <a:gd name="T118" fmla="*/ 2077 w 2338"/>
                <a:gd name="T119" fmla="*/ 2258 h 4405"/>
                <a:gd name="T120" fmla="*/ 2099 w 2338"/>
                <a:gd name="T121" fmla="*/ 2536 h 4405"/>
                <a:gd name="T122" fmla="*/ 2048 w 2338"/>
                <a:gd name="T123" fmla="*/ 2774 h 4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38" h="4405">
                  <a:moveTo>
                    <a:pt x="2022" y="2813"/>
                  </a:moveTo>
                  <a:lnTo>
                    <a:pt x="2016" y="2827"/>
                  </a:lnTo>
                  <a:lnTo>
                    <a:pt x="2012" y="2838"/>
                  </a:lnTo>
                  <a:lnTo>
                    <a:pt x="2010" y="2849"/>
                  </a:lnTo>
                  <a:lnTo>
                    <a:pt x="2007" y="2861"/>
                  </a:lnTo>
                  <a:lnTo>
                    <a:pt x="2003" y="2884"/>
                  </a:lnTo>
                  <a:lnTo>
                    <a:pt x="2003" y="2912"/>
                  </a:lnTo>
                  <a:lnTo>
                    <a:pt x="2003" y="2925"/>
                  </a:lnTo>
                  <a:lnTo>
                    <a:pt x="2003" y="2935"/>
                  </a:lnTo>
                  <a:lnTo>
                    <a:pt x="2003" y="2946"/>
                  </a:lnTo>
                  <a:lnTo>
                    <a:pt x="2003" y="2958"/>
                  </a:lnTo>
                  <a:lnTo>
                    <a:pt x="1983" y="2958"/>
                  </a:lnTo>
                  <a:lnTo>
                    <a:pt x="1979" y="2956"/>
                  </a:lnTo>
                  <a:lnTo>
                    <a:pt x="1976" y="2953"/>
                  </a:lnTo>
                  <a:lnTo>
                    <a:pt x="1971" y="2951"/>
                  </a:lnTo>
                  <a:lnTo>
                    <a:pt x="1966" y="2951"/>
                  </a:lnTo>
                  <a:lnTo>
                    <a:pt x="1963" y="2951"/>
                  </a:lnTo>
                  <a:lnTo>
                    <a:pt x="1959" y="2953"/>
                  </a:lnTo>
                  <a:lnTo>
                    <a:pt x="1958" y="2955"/>
                  </a:lnTo>
                  <a:lnTo>
                    <a:pt x="1957" y="2958"/>
                  </a:lnTo>
                  <a:lnTo>
                    <a:pt x="1954" y="2966"/>
                  </a:lnTo>
                  <a:lnTo>
                    <a:pt x="1954" y="2973"/>
                  </a:lnTo>
                  <a:lnTo>
                    <a:pt x="1954" y="2985"/>
                  </a:lnTo>
                  <a:lnTo>
                    <a:pt x="1956" y="2996"/>
                  </a:lnTo>
                  <a:lnTo>
                    <a:pt x="1958" y="3006"/>
                  </a:lnTo>
                  <a:lnTo>
                    <a:pt x="1961" y="3016"/>
                  </a:lnTo>
                  <a:lnTo>
                    <a:pt x="1963" y="3026"/>
                  </a:lnTo>
                  <a:lnTo>
                    <a:pt x="1966" y="3036"/>
                  </a:lnTo>
                  <a:lnTo>
                    <a:pt x="1967" y="3048"/>
                  </a:lnTo>
                  <a:lnTo>
                    <a:pt x="1967" y="3060"/>
                  </a:lnTo>
                  <a:lnTo>
                    <a:pt x="1967" y="3074"/>
                  </a:lnTo>
                  <a:lnTo>
                    <a:pt x="1964" y="3085"/>
                  </a:lnTo>
                  <a:lnTo>
                    <a:pt x="1961" y="3096"/>
                  </a:lnTo>
                  <a:lnTo>
                    <a:pt x="1958" y="3108"/>
                  </a:lnTo>
                  <a:lnTo>
                    <a:pt x="1954" y="3119"/>
                  </a:lnTo>
                  <a:lnTo>
                    <a:pt x="1951" y="3130"/>
                  </a:lnTo>
                  <a:lnTo>
                    <a:pt x="1949" y="3142"/>
                  </a:lnTo>
                  <a:lnTo>
                    <a:pt x="1948" y="3155"/>
                  </a:lnTo>
                  <a:lnTo>
                    <a:pt x="1948" y="3227"/>
                  </a:lnTo>
                  <a:lnTo>
                    <a:pt x="1948" y="3232"/>
                  </a:lnTo>
                  <a:lnTo>
                    <a:pt x="1947" y="3237"/>
                  </a:lnTo>
                  <a:lnTo>
                    <a:pt x="1944" y="3241"/>
                  </a:lnTo>
                  <a:lnTo>
                    <a:pt x="1942" y="3245"/>
                  </a:lnTo>
                  <a:lnTo>
                    <a:pt x="1937" y="3252"/>
                  </a:lnTo>
                  <a:lnTo>
                    <a:pt x="1932" y="3260"/>
                  </a:lnTo>
                  <a:lnTo>
                    <a:pt x="1924" y="3266"/>
                  </a:lnTo>
                  <a:lnTo>
                    <a:pt x="1917" y="3272"/>
                  </a:lnTo>
                  <a:lnTo>
                    <a:pt x="1912" y="3278"/>
                  </a:lnTo>
                  <a:lnTo>
                    <a:pt x="1907" y="3286"/>
                  </a:lnTo>
                  <a:lnTo>
                    <a:pt x="1903" y="3292"/>
                  </a:lnTo>
                  <a:lnTo>
                    <a:pt x="1899" y="3301"/>
                  </a:lnTo>
                  <a:lnTo>
                    <a:pt x="1898" y="3310"/>
                  </a:lnTo>
                  <a:lnTo>
                    <a:pt x="1897" y="3319"/>
                  </a:lnTo>
                  <a:lnTo>
                    <a:pt x="1898" y="3330"/>
                  </a:lnTo>
                  <a:lnTo>
                    <a:pt x="1902" y="3340"/>
                  </a:lnTo>
                  <a:lnTo>
                    <a:pt x="1905" y="3350"/>
                  </a:lnTo>
                  <a:lnTo>
                    <a:pt x="1909" y="3360"/>
                  </a:lnTo>
                  <a:lnTo>
                    <a:pt x="1913" y="3374"/>
                  </a:lnTo>
                  <a:lnTo>
                    <a:pt x="1914" y="3388"/>
                  </a:lnTo>
                  <a:lnTo>
                    <a:pt x="1914" y="3400"/>
                  </a:lnTo>
                  <a:lnTo>
                    <a:pt x="1914" y="3414"/>
                  </a:lnTo>
                  <a:lnTo>
                    <a:pt x="1914" y="3429"/>
                  </a:lnTo>
                  <a:lnTo>
                    <a:pt x="1912" y="3441"/>
                  </a:lnTo>
                  <a:lnTo>
                    <a:pt x="1908" y="3453"/>
                  </a:lnTo>
                  <a:lnTo>
                    <a:pt x="1902" y="3467"/>
                  </a:lnTo>
                  <a:lnTo>
                    <a:pt x="1898" y="3470"/>
                  </a:lnTo>
                  <a:lnTo>
                    <a:pt x="1894" y="3473"/>
                  </a:lnTo>
                  <a:lnTo>
                    <a:pt x="1890" y="3475"/>
                  </a:lnTo>
                  <a:lnTo>
                    <a:pt x="1885" y="3477"/>
                  </a:lnTo>
                  <a:lnTo>
                    <a:pt x="1882" y="3479"/>
                  </a:lnTo>
                  <a:lnTo>
                    <a:pt x="1878" y="3482"/>
                  </a:lnTo>
                  <a:lnTo>
                    <a:pt x="1875" y="3484"/>
                  </a:lnTo>
                  <a:lnTo>
                    <a:pt x="1875" y="3489"/>
                  </a:lnTo>
                  <a:lnTo>
                    <a:pt x="1875" y="3524"/>
                  </a:lnTo>
                  <a:lnTo>
                    <a:pt x="1874" y="3531"/>
                  </a:lnTo>
                  <a:lnTo>
                    <a:pt x="1874" y="3536"/>
                  </a:lnTo>
                  <a:lnTo>
                    <a:pt x="1872" y="3542"/>
                  </a:lnTo>
                  <a:lnTo>
                    <a:pt x="1870" y="3547"/>
                  </a:lnTo>
                  <a:lnTo>
                    <a:pt x="1864" y="3556"/>
                  </a:lnTo>
                  <a:lnTo>
                    <a:pt x="1858" y="3567"/>
                  </a:lnTo>
                  <a:lnTo>
                    <a:pt x="1850" y="3580"/>
                  </a:lnTo>
                  <a:lnTo>
                    <a:pt x="1840" y="3592"/>
                  </a:lnTo>
                  <a:lnTo>
                    <a:pt x="1836" y="3595"/>
                  </a:lnTo>
                  <a:lnTo>
                    <a:pt x="1833" y="3597"/>
                  </a:lnTo>
                  <a:lnTo>
                    <a:pt x="1829" y="3598"/>
                  </a:lnTo>
                  <a:lnTo>
                    <a:pt x="1825" y="3598"/>
                  </a:lnTo>
                  <a:lnTo>
                    <a:pt x="1816" y="3600"/>
                  </a:lnTo>
                  <a:lnTo>
                    <a:pt x="1806" y="3600"/>
                  </a:lnTo>
                  <a:lnTo>
                    <a:pt x="1801" y="3601"/>
                  </a:lnTo>
                  <a:lnTo>
                    <a:pt x="1796" y="3602"/>
                  </a:lnTo>
                  <a:lnTo>
                    <a:pt x="1792" y="3605"/>
                  </a:lnTo>
                  <a:lnTo>
                    <a:pt x="1789" y="3607"/>
                  </a:lnTo>
                  <a:lnTo>
                    <a:pt x="1785" y="3611"/>
                  </a:lnTo>
                  <a:lnTo>
                    <a:pt x="1782" y="3615"/>
                  </a:lnTo>
                  <a:lnTo>
                    <a:pt x="1781" y="3618"/>
                  </a:lnTo>
                  <a:lnTo>
                    <a:pt x="1781" y="3623"/>
                  </a:lnTo>
                  <a:lnTo>
                    <a:pt x="1782" y="3630"/>
                  </a:lnTo>
                  <a:lnTo>
                    <a:pt x="1785" y="3636"/>
                  </a:lnTo>
                  <a:lnTo>
                    <a:pt x="1789" y="3641"/>
                  </a:lnTo>
                  <a:lnTo>
                    <a:pt x="1794" y="3645"/>
                  </a:lnTo>
                  <a:lnTo>
                    <a:pt x="1800" y="3647"/>
                  </a:lnTo>
                  <a:lnTo>
                    <a:pt x="1806" y="3650"/>
                  </a:lnTo>
                  <a:lnTo>
                    <a:pt x="1813" y="3651"/>
                  </a:lnTo>
                  <a:lnTo>
                    <a:pt x="1820" y="3651"/>
                  </a:lnTo>
                  <a:lnTo>
                    <a:pt x="1835" y="3651"/>
                  </a:lnTo>
                  <a:lnTo>
                    <a:pt x="1849" y="3651"/>
                  </a:lnTo>
                  <a:lnTo>
                    <a:pt x="1849" y="3662"/>
                  </a:lnTo>
                  <a:lnTo>
                    <a:pt x="1849" y="3671"/>
                  </a:lnTo>
                  <a:lnTo>
                    <a:pt x="1849" y="3681"/>
                  </a:lnTo>
                  <a:lnTo>
                    <a:pt x="1850" y="3692"/>
                  </a:lnTo>
                  <a:lnTo>
                    <a:pt x="1849" y="3704"/>
                  </a:lnTo>
                  <a:lnTo>
                    <a:pt x="1848" y="3715"/>
                  </a:lnTo>
                  <a:lnTo>
                    <a:pt x="1845" y="3725"/>
                  </a:lnTo>
                  <a:lnTo>
                    <a:pt x="1841" y="3735"/>
                  </a:lnTo>
                  <a:lnTo>
                    <a:pt x="1836" y="3744"/>
                  </a:lnTo>
                  <a:lnTo>
                    <a:pt x="1830" y="3751"/>
                  </a:lnTo>
                  <a:lnTo>
                    <a:pt x="1826" y="3754"/>
                  </a:lnTo>
                  <a:lnTo>
                    <a:pt x="1823" y="3755"/>
                  </a:lnTo>
                  <a:lnTo>
                    <a:pt x="1818" y="3756"/>
                  </a:lnTo>
                  <a:lnTo>
                    <a:pt x="1813" y="3758"/>
                  </a:lnTo>
                  <a:lnTo>
                    <a:pt x="1801" y="3755"/>
                  </a:lnTo>
                  <a:lnTo>
                    <a:pt x="1790" y="3753"/>
                  </a:lnTo>
                  <a:lnTo>
                    <a:pt x="1787" y="3764"/>
                  </a:lnTo>
                  <a:lnTo>
                    <a:pt x="1785" y="3774"/>
                  </a:lnTo>
                  <a:lnTo>
                    <a:pt x="1785" y="3783"/>
                  </a:lnTo>
                  <a:lnTo>
                    <a:pt x="1785" y="3794"/>
                  </a:lnTo>
                  <a:lnTo>
                    <a:pt x="1785" y="3819"/>
                  </a:lnTo>
                  <a:lnTo>
                    <a:pt x="1785" y="3827"/>
                  </a:lnTo>
                  <a:lnTo>
                    <a:pt x="1784" y="3833"/>
                  </a:lnTo>
                  <a:lnTo>
                    <a:pt x="1781" y="3838"/>
                  </a:lnTo>
                  <a:lnTo>
                    <a:pt x="1779" y="3844"/>
                  </a:lnTo>
                  <a:lnTo>
                    <a:pt x="1771" y="3854"/>
                  </a:lnTo>
                  <a:lnTo>
                    <a:pt x="1761" y="3866"/>
                  </a:lnTo>
                  <a:lnTo>
                    <a:pt x="1755" y="3872"/>
                  </a:lnTo>
                  <a:lnTo>
                    <a:pt x="1750" y="3877"/>
                  </a:lnTo>
                  <a:lnTo>
                    <a:pt x="1747" y="3879"/>
                  </a:lnTo>
                  <a:lnTo>
                    <a:pt x="1746" y="3882"/>
                  </a:lnTo>
                  <a:lnTo>
                    <a:pt x="1745" y="3886"/>
                  </a:lnTo>
                  <a:lnTo>
                    <a:pt x="1744" y="3889"/>
                  </a:lnTo>
                  <a:lnTo>
                    <a:pt x="1745" y="3897"/>
                  </a:lnTo>
                  <a:lnTo>
                    <a:pt x="1746" y="3903"/>
                  </a:lnTo>
                  <a:lnTo>
                    <a:pt x="1749" y="3910"/>
                  </a:lnTo>
                  <a:lnTo>
                    <a:pt x="1751" y="3916"/>
                  </a:lnTo>
                  <a:lnTo>
                    <a:pt x="1754" y="3921"/>
                  </a:lnTo>
                  <a:lnTo>
                    <a:pt x="1756" y="3927"/>
                  </a:lnTo>
                  <a:lnTo>
                    <a:pt x="1757" y="3933"/>
                  </a:lnTo>
                  <a:lnTo>
                    <a:pt x="1759" y="3941"/>
                  </a:lnTo>
                  <a:lnTo>
                    <a:pt x="1757" y="3950"/>
                  </a:lnTo>
                  <a:lnTo>
                    <a:pt x="1755" y="3957"/>
                  </a:lnTo>
                  <a:lnTo>
                    <a:pt x="1751" y="3963"/>
                  </a:lnTo>
                  <a:lnTo>
                    <a:pt x="1746" y="3968"/>
                  </a:lnTo>
                  <a:lnTo>
                    <a:pt x="1733" y="3980"/>
                  </a:lnTo>
                  <a:lnTo>
                    <a:pt x="1720" y="3989"/>
                  </a:lnTo>
                  <a:lnTo>
                    <a:pt x="1705" y="3997"/>
                  </a:lnTo>
                  <a:lnTo>
                    <a:pt x="1692" y="4007"/>
                  </a:lnTo>
                  <a:lnTo>
                    <a:pt x="1687" y="4014"/>
                  </a:lnTo>
                  <a:lnTo>
                    <a:pt x="1683" y="4020"/>
                  </a:lnTo>
                  <a:lnTo>
                    <a:pt x="1681" y="4027"/>
                  </a:lnTo>
                  <a:lnTo>
                    <a:pt x="1681" y="4036"/>
                  </a:lnTo>
                  <a:lnTo>
                    <a:pt x="1681" y="4064"/>
                  </a:lnTo>
                  <a:lnTo>
                    <a:pt x="1680" y="4071"/>
                  </a:lnTo>
                  <a:lnTo>
                    <a:pt x="1678" y="4079"/>
                  </a:lnTo>
                  <a:lnTo>
                    <a:pt x="1677" y="4081"/>
                  </a:lnTo>
                  <a:lnTo>
                    <a:pt x="1674" y="4084"/>
                  </a:lnTo>
                  <a:lnTo>
                    <a:pt x="1672" y="4085"/>
                  </a:lnTo>
                  <a:lnTo>
                    <a:pt x="1668" y="4086"/>
                  </a:lnTo>
                  <a:lnTo>
                    <a:pt x="1664" y="4085"/>
                  </a:lnTo>
                  <a:lnTo>
                    <a:pt x="1661" y="4084"/>
                  </a:lnTo>
                  <a:lnTo>
                    <a:pt x="1658" y="4081"/>
                  </a:lnTo>
                  <a:lnTo>
                    <a:pt x="1656" y="4078"/>
                  </a:lnTo>
                  <a:lnTo>
                    <a:pt x="1653" y="4069"/>
                  </a:lnTo>
                  <a:lnTo>
                    <a:pt x="1651" y="4060"/>
                  </a:lnTo>
                  <a:lnTo>
                    <a:pt x="1647" y="4053"/>
                  </a:lnTo>
                  <a:lnTo>
                    <a:pt x="1644" y="4048"/>
                  </a:lnTo>
                  <a:lnTo>
                    <a:pt x="1643" y="4041"/>
                  </a:lnTo>
                  <a:lnTo>
                    <a:pt x="1642" y="4034"/>
                  </a:lnTo>
                  <a:lnTo>
                    <a:pt x="1642" y="4010"/>
                  </a:lnTo>
                  <a:lnTo>
                    <a:pt x="1642" y="4004"/>
                  </a:lnTo>
                  <a:lnTo>
                    <a:pt x="1639" y="3997"/>
                  </a:lnTo>
                  <a:lnTo>
                    <a:pt x="1636" y="3994"/>
                  </a:lnTo>
                  <a:lnTo>
                    <a:pt x="1632" y="3989"/>
                  </a:lnTo>
                  <a:lnTo>
                    <a:pt x="1622" y="3981"/>
                  </a:lnTo>
                  <a:lnTo>
                    <a:pt x="1612" y="3972"/>
                  </a:lnTo>
                  <a:lnTo>
                    <a:pt x="1607" y="3966"/>
                  </a:lnTo>
                  <a:lnTo>
                    <a:pt x="1603" y="3958"/>
                  </a:lnTo>
                  <a:lnTo>
                    <a:pt x="1600" y="3955"/>
                  </a:lnTo>
                  <a:lnTo>
                    <a:pt x="1598" y="3952"/>
                  </a:lnTo>
                  <a:lnTo>
                    <a:pt x="1595" y="3951"/>
                  </a:lnTo>
                  <a:lnTo>
                    <a:pt x="1592" y="3950"/>
                  </a:lnTo>
                  <a:lnTo>
                    <a:pt x="1584" y="3950"/>
                  </a:lnTo>
                  <a:lnTo>
                    <a:pt x="1584" y="3977"/>
                  </a:lnTo>
                  <a:lnTo>
                    <a:pt x="1543" y="3977"/>
                  </a:lnTo>
                  <a:lnTo>
                    <a:pt x="1519" y="3982"/>
                  </a:lnTo>
                  <a:lnTo>
                    <a:pt x="1513" y="3981"/>
                  </a:lnTo>
                  <a:lnTo>
                    <a:pt x="1509" y="3979"/>
                  </a:lnTo>
                  <a:lnTo>
                    <a:pt x="1505" y="3976"/>
                  </a:lnTo>
                  <a:lnTo>
                    <a:pt x="1501" y="3972"/>
                  </a:lnTo>
                  <a:lnTo>
                    <a:pt x="1495" y="3965"/>
                  </a:lnTo>
                  <a:lnTo>
                    <a:pt x="1489" y="3956"/>
                  </a:lnTo>
                  <a:lnTo>
                    <a:pt x="1476" y="3940"/>
                  </a:lnTo>
                  <a:lnTo>
                    <a:pt x="1464" y="3925"/>
                  </a:lnTo>
                  <a:lnTo>
                    <a:pt x="1455" y="3915"/>
                  </a:lnTo>
                  <a:lnTo>
                    <a:pt x="1446" y="3906"/>
                  </a:lnTo>
                  <a:lnTo>
                    <a:pt x="1437" y="3898"/>
                  </a:lnTo>
                  <a:lnTo>
                    <a:pt x="1429" y="3892"/>
                  </a:lnTo>
                  <a:lnTo>
                    <a:pt x="1421" y="3884"/>
                  </a:lnTo>
                  <a:lnTo>
                    <a:pt x="1412" y="3877"/>
                  </a:lnTo>
                  <a:lnTo>
                    <a:pt x="1405" y="3867"/>
                  </a:lnTo>
                  <a:lnTo>
                    <a:pt x="1397" y="3857"/>
                  </a:lnTo>
                  <a:lnTo>
                    <a:pt x="1392" y="3847"/>
                  </a:lnTo>
                  <a:lnTo>
                    <a:pt x="1385" y="3837"/>
                  </a:lnTo>
                  <a:lnTo>
                    <a:pt x="1378" y="3829"/>
                  </a:lnTo>
                  <a:lnTo>
                    <a:pt x="1371" y="3822"/>
                  </a:lnTo>
                  <a:lnTo>
                    <a:pt x="1363" y="3815"/>
                  </a:lnTo>
                  <a:lnTo>
                    <a:pt x="1354" y="3810"/>
                  </a:lnTo>
                  <a:lnTo>
                    <a:pt x="1346" y="3805"/>
                  </a:lnTo>
                  <a:lnTo>
                    <a:pt x="1337" y="3800"/>
                  </a:lnTo>
                  <a:lnTo>
                    <a:pt x="1327" y="3797"/>
                  </a:lnTo>
                  <a:lnTo>
                    <a:pt x="1317" y="3794"/>
                  </a:lnTo>
                  <a:lnTo>
                    <a:pt x="1307" y="3792"/>
                  </a:lnTo>
                  <a:lnTo>
                    <a:pt x="1297" y="3789"/>
                  </a:lnTo>
                  <a:lnTo>
                    <a:pt x="1274" y="3787"/>
                  </a:lnTo>
                  <a:lnTo>
                    <a:pt x="1252" y="3787"/>
                  </a:lnTo>
                  <a:lnTo>
                    <a:pt x="1240" y="3787"/>
                  </a:lnTo>
                  <a:lnTo>
                    <a:pt x="1230" y="3788"/>
                  </a:lnTo>
                  <a:lnTo>
                    <a:pt x="1220" y="3788"/>
                  </a:lnTo>
                  <a:lnTo>
                    <a:pt x="1209" y="3789"/>
                  </a:lnTo>
                  <a:lnTo>
                    <a:pt x="1191" y="3788"/>
                  </a:lnTo>
                  <a:lnTo>
                    <a:pt x="1178" y="3787"/>
                  </a:lnTo>
                  <a:lnTo>
                    <a:pt x="1162" y="3783"/>
                  </a:lnTo>
                  <a:lnTo>
                    <a:pt x="1146" y="3778"/>
                  </a:lnTo>
                  <a:lnTo>
                    <a:pt x="1145" y="3780"/>
                  </a:lnTo>
                  <a:lnTo>
                    <a:pt x="1144" y="3784"/>
                  </a:lnTo>
                  <a:lnTo>
                    <a:pt x="1145" y="3792"/>
                  </a:lnTo>
                  <a:lnTo>
                    <a:pt x="1147" y="3799"/>
                  </a:lnTo>
                  <a:lnTo>
                    <a:pt x="1151" y="3804"/>
                  </a:lnTo>
                  <a:lnTo>
                    <a:pt x="1156" y="3810"/>
                  </a:lnTo>
                  <a:lnTo>
                    <a:pt x="1160" y="3817"/>
                  </a:lnTo>
                  <a:lnTo>
                    <a:pt x="1164" y="3823"/>
                  </a:lnTo>
                  <a:lnTo>
                    <a:pt x="1166" y="3829"/>
                  </a:lnTo>
                  <a:lnTo>
                    <a:pt x="1167" y="3838"/>
                  </a:lnTo>
                  <a:lnTo>
                    <a:pt x="1166" y="3843"/>
                  </a:lnTo>
                  <a:lnTo>
                    <a:pt x="1165" y="3848"/>
                  </a:lnTo>
                  <a:lnTo>
                    <a:pt x="1159" y="3848"/>
                  </a:lnTo>
                  <a:lnTo>
                    <a:pt x="1149" y="3847"/>
                  </a:lnTo>
                  <a:lnTo>
                    <a:pt x="1140" y="3844"/>
                  </a:lnTo>
                  <a:lnTo>
                    <a:pt x="1132" y="3841"/>
                  </a:lnTo>
                  <a:lnTo>
                    <a:pt x="1125" y="3834"/>
                  </a:lnTo>
                  <a:lnTo>
                    <a:pt x="1114" y="3820"/>
                  </a:lnTo>
                  <a:lnTo>
                    <a:pt x="1101" y="3803"/>
                  </a:lnTo>
                  <a:lnTo>
                    <a:pt x="1092" y="3788"/>
                  </a:lnTo>
                  <a:lnTo>
                    <a:pt x="1085" y="3773"/>
                  </a:lnTo>
                  <a:lnTo>
                    <a:pt x="1077" y="3758"/>
                  </a:lnTo>
                  <a:lnTo>
                    <a:pt x="1068" y="3741"/>
                  </a:lnTo>
                  <a:lnTo>
                    <a:pt x="1066" y="3735"/>
                  </a:lnTo>
                  <a:lnTo>
                    <a:pt x="1063" y="3730"/>
                  </a:lnTo>
                  <a:lnTo>
                    <a:pt x="1060" y="3726"/>
                  </a:lnTo>
                  <a:lnTo>
                    <a:pt x="1055" y="3723"/>
                  </a:lnTo>
                  <a:lnTo>
                    <a:pt x="1047" y="3721"/>
                  </a:lnTo>
                  <a:lnTo>
                    <a:pt x="1041" y="3720"/>
                  </a:lnTo>
                  <a:lnTo>
                    <a:pt x="1037" y="3720"/>
                  </a:lnTo>
                  <a:lnTo>
                    <a:pt x="1033" y="3720"/>
                  </a:lnTo>
                  <a:lnTo>
                    <a:pt x="1031" y="3719"/>
                  </a:lnTo>
                  <a:lnTo>
                    <a:pt x="1027" y="3716"/>
                  </a:lnTo>
                  <a:lnTo>
                    <a:pt x="1003" y="3694"/>
                  </a:lnTo>
                  <a:lnTo>
                    <a:pt x="983" y="3675"/>
                  </a:lnTo>
                  <a:lnTo>
                    <a:pt x="962" y="3655"/>
                  </a:lnTo>
                  <a:lnTo>
                    <a:pt x="937" y="3635"/>
                  </a:lnTo>
                  <a:lnTo>
                    <a:pt x="924" y="3635"/>
                  </a:lnTo>
                  <a:lnTo>
                    <a:pt x="924" y="3645"/>
                  </a:lnTo>
                  <a:lnTo>
                    <a:pt x="932" y="3655"/>
                  </a:lnTo>
                  <a:lnTo>
                    <a:pt x="943" y="3665"/>
                  </a:lnTo>
                  <a:lnTo>
                    <a:pt x="953" y="3686"/>
                  </a:lnTo>
                  <a:lnTo>
                    <a:pt x="964" y="3705"/>
                  </a:lnTo>
                  <a:lnTo>
                    <a:pt x="969" y="3714"/>
                  </a:lnTo>
                  <a:lnTo>
                    <a:pt x="973" y="3724"/>
                  </a:lnTo>
                  <a:lnTo>
                    <a:pt x="977" y="3734"/>
                  </a:lnTo>
                  <a:lnTo>
                    <a:pt x="977" y="3746"/>
                  </a:lnTo>
                  <a:lnTo>
                    <a:pt x="977" y="3751"/>
                  </a:lnTo>
                  <a:lnTo>
                    <a:pt x="974" y="3755"/>
                  </a:lnTo>
                  <a:lnTo>
                    <a:pt x="970" y="3759"/>
                  </a:lnTo>
                  <a:lnTo>
                    <a:pt x="965" y="3760"/>
                  </a:lnTo>
                  <a:lnTo>
                    <a:pt x="954" y="3763"/>
                  </a:lnTo>
                  <a:lnTo>
                    <a:pt x="943" y="3764"/>
                  </a:lnTo>
                  <a:lnTo>
                    <a:pt x="942" y="3777"/>
                  </a:lnTo>
                  <a:lnTo>
                    <a:pt x="940" y="3788"/>
                  </a:lnTo>
                  <a:lnTo>
                    <a:pt x="938" y="3799"/>
                  </a:lnTo>
                  <a:lnTo>
                    <a:pt x="938" y="3812"/>
                  </a:lnTo>
                  <a:lnTo>
                    <a:pt x="938" y="3843"/>
                  </a:lnTo>
                  <a:lnTo>
                    <a:pt x="938" y="3854"/>
                  </a:lnTo>
                  <a:lnTo>
                    <a:pt x="940" y="3858"/>
                  </a:lnTo>
                  <a:lnTo>
                    <a:pt x="942" y="3858"/>
                  </a:lnTo>
                  <a:lnTo>
                    <a:pt x="943" y="3858"/>
                  </a:lnTo>
                  <a:lnTo>
                    <a:pt x="945" y="3856"/>
                  </a:lnTo>
                  <a:lnTo>
                    <a:pt x="948" y="3852"/>
                  </a:lnTo>
                  <a:lnTo>
                    <a:pt x="955" y="3844"/>
                  </a:lnTo>
                  <a:lnTo>
                    <a:pt x="963" y="3833"/>
                  </a:lnTo>
                  <a:lnTo>
                    <a:pt x="973" y="3822"/>
                  </a:lnTo>
                  <a:lnTo>
                    <a:pt x="986" y="3810"/>
                  </a:lnTo>
                  <a:lnTo>
                    <a:pt x="992" y="3802"/>
                  </a:lnTo>
                  <a:lnTo>
                    <a:pt x="998" y="3794"/>
                  </a:lnTo>
                  <a:lnTo>
                    <a:pt x="1002" y="3790"/>
                  </a:lnTo>
                  <a:lnTo>
                    <a:pt x="1004" y="3788"/>
                  </a:lnTo>
                  <a:lnTo>
                    <a:pt x="1009" y="3785"/>
                  </a:lnTo>
                  <a:lnTo>
                    <a:pt x="1014" y="3785"/>
                  </a:lnTo>
                  <a:lnTo>
                    <a:pt x="1018" y="3785"/>
                  </a:lnTo>
                  <a:lnTo>
                    <a:pt x="1021" y="3788"/>
                  </a:lnTo>
                  <a:lnTo>
                    <a:pt x="1023" y="3790"/>
                  </a:lnTo>
                  <a:lnTo>
                    <a:pt x="1024" y="3793"/>
                  </a:lnTo>
                  <a:lnTo>
                    <a:pt x="1026" y="3802"/>
                  </a:lnTo>
                  <a:lnTo>
                    <a:pt x="1026" y="3810"/>
                  </a:lnTo>
                  <a:lnTo>
                    <a:pt x="1026" y="3815"/>
                  </a:lnTo>
                  <a:lnTo>
                    <a:pt x="1024" y="3820"/>
                  </a:lnTo>
                  <a:lnTo>
                    <a:pt x="1023" y="3824"/>
                  </a:lnTo>
                  <a:lnTo>
                    <a:pt x="1022" y="3828"/>
                  </a:lnTo>
                  <a:lnTo>
                    <a:pt x="1016" y="3835"/>
                  </a:lnTo>
                  <a:lnTo>
                    <a:pt x="1009" y="3842"/>
                  </a:lnTo>
                  <a:lnTo>
                    <a:pt x="993" y="3853"/>
                  </a:lnTo>
                  <a:lnTo>
                    <a:pt x="975" y="3864"/>
                  </a:lnTo>
                  <a:lnTo>
                    <a:pt x="970" y="3869"/>
                  </a:lnTo>
                  <a:lnTo>
                    <a:pt x="965" y="3874"/>
                  </a:lnTo>
                  <a:lnTo>
                    <a:pt x="962" y="3879"/>
                  </a:lnTo>
                  <a:lnTo>
                    <a:pt x="958" y="3886"/>
                  </a:lnTo>
                  <a:lnTo>
                    <a:pt x="954" y="3891"/>
                  </a:lnTo>
                  <a:lnTo>
                    <a:pt x="949" y="3896"/>
                  </a:lnTo>
                  <a:lnTo>
                    <a:pt x="944" y="3902"/>
                  </a:lnTo>
                  <a:lnTo>
                    <a:pt x="939" y="3907"/>
                  </a:lnTo>
                  <a:lnTo>
                    <a:pt x="935" y="3915"/>
                  </a:lnTo>
                  <a:lnTo>
                    <a:pt x="935" y="3923"/>
                  </a:lnTo>
                  <a:lnTo>
                    <a:pt x="935" y="3931"/>
                  </a:lnTo>
                  <a:lnTo>
                    <a:pt x="938" y="3936"/>
                  </a:lnTo>
                  <a:lnTo>
                    <a:pt x="942" y="3941"/>
                  </a:lnTo>
                  <a:lnTo>
                    <a:pt x="945" y="3946"/>
                  </a:lnTo>
                  <a:lnTo>
                    <a:pt x="949" y="3951"/>
                  </a:lnTo>
                  <a:lnTo>
                    <a:pt x="953" y="3957"/>
                  </a:lnTo>
                  <a:lnTo>
                    <a:pt x="955" y="3962"/>
                  </a:lnTo>
                  <a:lnTo>
                    <a:pt x="955" y="3970"/>
                  </a:lnTo>
                  <a:lnTo>
                    <a:pt x="952" y="3987"/>
                  </a:lnTo>
                  <a:lnTo>
                    <a:pt x="947" y="4005"/>
                  </a:lnTo>
                  <a:lnTo>
                    <a:pt x="947" y="4010"/>
                  </a:lnTo>
                  <a:lnTo>
                    <a:pt x="948" y="4014"/>
                  </a:lnTo>
                  <a:lnTo>
                    <a:pt x="949" y="4017"/>
                  </a:lnTo>
                  <a:lnTo>
                    <a:pt x="952" y="4020"/>
                  </a:lnTo>
                  <a:lnTo>
                    <a:pt x="957" y="4026"/>
                  </a:lnTo>
                  <a:lnTo>
                    <a:pt x="963" y="4032"/>
                  </a:lnTo>
                  <a:lnTo>
                    <a:pt x="968" y="4039"/>
                  </a:lnTo>
                  <a:lnTo>
                    <a:pt x="973" y="4045"/>
                  </a:lnTo>
                  <a:lnTo>
                    <a:pt x="975" y="4049"/>
                  </a:lnTo>
                  <a:lnTo>
                    <a:pt x="977" y="4053"/>
                  </a:lnTo>
                  <a:lnTo>
                    <a:pt x="978" y="4056"/>
                  </a:lnTo>
                  <a:lnTo>
                    <a:pt x="978" y="4060"/>
                  </a:lnTo>
                  <a:lnTo>
                    <a:pt x="978" y="4068"/>
                  </a:lnTo>
                  <a:lnTo>
                    <a:pt x="977" y="4074"/>
                  </a:lnTo>
                  <a:lnTo>
                    <a:pt x="974" y="4079"/>
                  </a:lnTo>
                  <a:lnTo>
                    <a:pt x="972" y="4084"/>
                  </a:lnTo>
                  <a:lnTo>
                    <a:pt x="964" y="4094"/>
                  </a:lnTo>
                  <a:lnTo>
                    <a:pt x="954" y="4105"/>
                  </a:lnTo>
                  <a:lnTo>
                    <a:pt x="944" y="4119"/>
                  </a:lnTo>
                  <a:lnTo>
                    <a:pt x="935" y="4134"/>
                  </a:lnTo>
                  <a:lnTo>
                    <a:pt x="929" y="4140"/>
                  </a:lnTo>
                  <a:lnTo>
                    <a:pt x="925" y="4147"/>
                  </a:lnTo>
                  <a:lnTo>
                    <a:pt x="922" y="4153"/>
                  </a:lnTo>
                  <a:lnTo>
                    <a:pt x="920" y="4162"/>
                  </a:lnTo>
                  <a:lnTo>
                    <a:pt x="924" y="4174"/>
                  </a:lnTo>
                  <a:lnTo>
                    <a:pt x="928" y="4187"/>
                  </a:lnTo>
                  <a:lnTo>
                    <a:pt x="928" y="4208"/>
                  </a:lnTo>
                  <a:lnTo>
                    <a:pt x="913" y="4208"/>
                  </a:lnTo>
                  <a:lnTo>
                    <a:pt x="886" y="4204"/>
                  </a:lnTo>
                  <a:lnTo>
                    <a:pt x="881" y="4206"/>
                  </a:lnTo>
                  <a:lnTo>
                    <a:pt x="876" y="4209"/>
                  </a:lnTo>
                  <a:lnTo>
                    <a:pt x="871" y="4212"/>
                  </a:lnTo>
                  <a:lnTo>
                    <a:pt x="868" y="4216"/>
                  </a:lnTo>
                  <a:lnTo>
                    <a:pt x="860" y="4224"/>
                  </a:lnTo>
                  <a:lnTo>
                    <a:pt x="854" y="4233"/>
                  </a:lnTo>
                  <a:lnTo>
                    <a:pt x="847" y="4242"/>
                  </a:lnTo>
                  <a:lnTo>
                    <a:pt x="841" y="4250"/>
                  </a:lnTo>
                  <a:lnTo>
                    <a:pt x="836" y="4253"/>
                  </a:lnTo>
                  <a:lnTo>
                    <a:pt x="832" y="4256"/>
                  </a:lnTo>
                  <a:lnTo>
                    <a:pt x="827" y="4258"/>
                  </a:lnTo>
                  <a:lnTo>
                    <a:pt x="821" y="4260"/>
                  </a:lnTo>
                  <a:lnTo>
                    <a:pt x="815" y="4261"/>
                  </a:lnTo>
                  <a:lnTo>
                    <a:pt x="809" y="4265"/>
                  </a:lnTo>
                  <a:lnTo>
                    <a:pt x="805" y="4268"/>
                  </a:lnTo>
                  <a:lnTo>
                    <a:pt x="801" y="4273"/>
                  </a:lnTo>
                  <a:lnTo>
                    <a:pt x="796" y="4286"/>
                  </a:lnTo>
                  <a:lnTo>
                    <a:pt x="791" y="4298"/>
                  </a:lnTo>
                  <a:lnTo>
                    <a:pt x="788" y="4306"/>
                  </a:lnTo>
                  <a:lnTo>
                    <a:pt x="786" y="4311"/>
                  </a:lnTo>
                  <a:lnTo>
                    <a:pt x="783" y="4314"/>
                  </a:lnTo>
                  <a:lnTo>
                    <a:pt x="782" y="4316"/>
                  </a:lnTo>
                  <a:lnTo>
                    <a:pt x="780" y="4317"/>
                  </a:lnTo>
                  <a:lnTo>
                    <a:pt x="776" y="4317"/>
                  </a:lnTo>
                  <a:lnTo>
                    <a:pt x="763" y="4315"/>
                  </a:lnTo>
                  <a:lnTo>
                    <a:pt x="752" y="4312"/>
                  </a:lnTo>
                  <a:lnTo>
                    <a:pt x="743" y="4314"/>
                  </a:lnTo>
                  <a:lnTo>
                    <a:pt x="736" y="4316"/>
                  </a:lnTo>
                  <a:lnTo>
                    <a:pt x="729" y="4320"/>
                  </a:lnTo>
                  <a:lnTo>
                    <a:pt x="723" y="4325"/>
                  </a:lnTo>
                  <a:lnTo>
                    <a:pt x="713" y="4339"/>
                  </a:lnTo>
                  <a:lnTo>
                    <a:pt x="702" y="4354"/>
                  </a:lnTo>
                  <a:lnTo>
                    <a:pt x="692" y="4346"/>
                  </a:lnTo>
                  <a:lnTo>
                    <a:pt x="684" y="4339"/>
                  </a:lnTo>
                  <a:lnTo>
                    <a:pt x="677" y="4330"/>
                  </a:lnTo>
                  <a:lnTo>
                    <a:pt x="671" y="4321"/>
                  </a:lnTo>
                  <a:lnTo>
                    <a:pt x="663" y="4314"/>
                  </a:lnTo>
                  <a:lnTo>
                    <a:pt x="655" y="4307"/>
                  </a:lnTo>
                  <a:lnTo>
                    <a:pt x="652" y="4305"/>
                  </a:lnTo>
                  <a:lnTo>
                    <a:pt x="647" y="4304"/>
                  </a:lnTo>
                  <a:lnTo>
                    <a:pt x="642" y="4302"/>
                  </a:lnTo>
                  <a:lnTo>
                    <a:pt x="635" y="4302"/>
                  </a:lnTo>
                  <a:lnTo>
                    <a:pt x="618" y="4311"/>
                  </a:lnTo>
                  <a:lnTo>
                    <a:pt x="600" y="4321"/>
                  </a:lnTo>
                  <a:lnTo>
                    <a:pt x="595" y="4321"/>
                  </a:lnTo>
                  <a:lnTo>
                    <a:pt x="591" y="4320"/>
                  </a:lnTo>
                  <a:lnTo>
                    <a:pt x="588" y="4319"/>
                  </a:lnTo>
                  <a:lnTo>
                    <a:pt x="584" y="4316"/>
                  </a:lnTo>
                  <a:lnTo>
                    <a:pt x="576" y="4311"/>
                  </a:lnTo>
                  <a:lnTo>
                    <a:pt x="570" y="4305"/>
                  </a:lnTo>
                  <a:lnTo>
                    <a:pt x="559" y="4296"/>
                  </a:lnTo>
                  <a:lnTo>
                    <a:pt x="549" y="4288"/>
                  </a:lnTo>
                  <a:lnTo>
                    <a:pt x="545" y="4285"/>
                  </a:lnTo>
                  <a:lnTo>
                    <a:pt x="540" y="4280"/>
                  </a:lnTo>
                  <a:lnTo>
                    <a:pt x="536" y="4275"/>
                  </a:lnTo>
                  <a:lnTo>
                    <a:pt x="532" y="4268"/>
                  </a:lnTo>
                  <a:lnTo>
                    <a:pt x="529" y="4258"/>
                  </a:lnTo>
                  <a:lnTo>
                    <a:pt x="525" y="4250"/>
                  </a:lnTo>
                  <a:lnTo>
                    <a:pt x="522" y="4246"/>
                  </a:lnTo>
                  <a:lnTo>
                    <a:pt x="520" y="4242"/>
                  </a:lnTo>
                  <a:lnTo>
                    <a:pt x="516" y="4241"/>
                  </a:lnTo>
                  <a:lnTo>
                    <a:pt x="511" y="4240"/>
                  </a:lnTo>
                  <a:lnTo>
                    <a:pt x="502" y="4241"/>
                  </a:lnTo>
                  <a:lnTo>
                    <a:pt x="494" y="4245"/>
                  </a:lnTo>
                  <a:lnTo>
                    <a:pt x="486" y="4250"/>
                  </a:lnTo>
                  <a:lnTo>
                    <a:pt x="480" y="4255"/>
                  </a:lnTo>
                  <a:lnTo>
                    <a:pt x="472" y="4261"/>
                  </a:lnTo>
                  <a:lnTo>
                    <a:pt x="465" y="4265"/>
                  </a:lnTo>
                  <a:lnTo>
                    <a:pt x="457" y="4268"/>
                  </a:lnTo>
                  <a:lnTo>
                    <a:pt x="447" y="4270"/>
                  </a:lnTo>
                  <a:lnTo>
                    <a:pt x="443" y="4268"/>
                  </a:lnTo>
                  <a:lnTo>
                    <a:pt x="440" y="4266"/>
                  </a:lnTo>
                  <a:lnTo>
                    <a:pt x="433" y="4267"/>
                  </a:lnTo>
                  <a:lnTo>
                    <a:pt x="430" y="4268"/>
                  </a:lnTo>
                  <a:lnTo>
                    <a:pt x="426" y="4272"/>
                  </a:lnTo>
                  <a:lnTo>
                    <a:pt x="423" y="4276"/>
                  </a:lnTo>
                  <a:lnTo>
                    <a:pt x="417" y="4286"/>
                  </a:lnTo>
                  <a:lnTo>
                    <a:pt x="409" y="4293"/>
                  </a:lnTo>
                  <a:lnTo>
                    <a:pt x="399" y="4300"/>
                  </a:lnTo>
                  <a:lnTo>
                    <a:pt x="389" y="4306"/>
                  </a:lnTo>
                  <a:lnTo>
                    <a:pt x="386" y="4309"/>
                  </a:lnTo>
                  <a:lnTo>
                    <a:pt x="381" y="4312"/>
                  </a:lnTo>
                  <a:lnTo>
                    <a:pt x="378" y="4317"/>
                  </a:lnTo>
                  <a:lnTo>
                    <a:pt x="376" y="4322"/>
                  </a:lnTo>
                  <a:lnTo>
                    <a:pt x="373" y="4337"/>
                  </a:lnTo>
                  <a:lnTo>
                    <a:pt x="372" y="4350"/>
                  </a:lnTo>
                  <a:lnTo>
                    <a:pt x="371" y="4362"/>
                  </a:lnTo>
                  <a:lnTo>
                    <a:pt x="369" y="4378"/>
                  </a:lnTo>
                  <a:lnTo>
                    <a:pt x="368" y="4386"/>
                  </a:lnTo>
                  <a:lnTo>
                    <a:pt x="366" y="4395"/>
                  </a:lnTo>
                  <a:lnTo>
                    <a:pt x="364" y="4399"/>
                  </a:lnTo>
                  <a:lnTo>
                    <a:pt x="363" y="4403"/>
                  </a:lnTo>
                  <a:lnTo>
                    <a:pt x="359" y="4404"/>
                  </a:lnTo>
                  <a:lnTo>
                    <a:pt x="356" y="4405"/>
                  </a:lnTo>
                  <a:lnTo>
                    <a:pt x="349" y="4404"/>
                  </a:lnTo>
                  <a:lnTo>
                    <a:pt x="344" y="4401"/>
                  </a:lnTo>
                  <a:lnTo>
                    <a:pt x="342" y="4399"/>
                  </a:lnTo>
                  <a:lnTo>
                    <a:pt x="340" y="4396"/>
                  </a:lnTo>
                  <a:lnTo>
                    <a:pt x="339" y="4394"/>
                  </a:lnTo>
                  <a:lnTo>
                    <a:pt x="338" y="4390"/>
                  </a:lnTo>
                  <a:lnTo>
                    <a:pt x="338" y="4365"/>
                  </a:lnTo>
                  <a:lnTo>
                    <a:pt x="337" y="4347"/>
                  </a:lnTo>
                  <a:lnTo>
                    <a:pt x="332" y="4331"/>
                  </a:lnTo>
                  <a:lnTo>
                    <a:pt x="330" y="4324"/>
                  </a:lnTo>
                  <a:lnTo>
                    <a:pt x="330" y="4316"/>
                  </a:lnTo>
                  <a:lnTo>
                    <a:pt x="328" y="4310"/>
                  </a:lnTo>
                  <a:lnTo>
                    <a:pt x="324" y="4305"/>
                  </a:lnTo>
                  <a:lnTo>
                    <a:pt x="317" y="4300"/>
                  </a:lnTo>
                  <a:lnTo>
                    <a:pt x="309" y="4297"/>
                  </a:lnTo>
                  <a:lnTo>
                    <a:pt x="302" y="4296"/>
                  </a:lnTo>
                  <a:lnTo>
                    <a:pt x="293" y="4296"/>
                  </a:lnTo>
                  <a:lnTo>
                    <a:pt x="283" y="4298"/>
                  </a:lnTo>
                  <a:lnTo>
                    <a:pt x="274" y="4302"/>
                  </a:lnTo>
                  <a:lnTo>
                    <a:pt x="271" y="4301"/>
                  </a:lnTo>
                  <a:lnTo>
                    <a:pt x="269" y="4298"/>
                  </a:lnTo>
                  <a:lnTo>
                    <a:pt x="279" y="4281"/>
                  </a:lnTo>
                  <a:lnTo>
                    <a:pt x="286" y="4263"/>
                  </a:lnTo>
                  <a:lnTo>
                    <a:pt x="300" y="4240"/>
                  </a:lnTo>
                  <a:lnTo>
                    <a:pt x="312" y="4218"/>
                  </a:lnTo>
                  <a:lnTo>
                    <a:pt x="315" y="4207"/>
                  </a:lnTo>
                  <a:lnTo>
                    <a:pt x="319" y="4196"/>
                  </a:lnTo>
                  <a:lnTo>
                    <a:pt x="320" y="4183"/>
                  </a:lnTo>
                  <a:lnTo>
                    <a:pt x="322" y="4169"/>
                  </a:lnTo>
                  <a:lnTo>
                    <a:pt x="320" y="4162"/>
                  </a:lnTo>
                  <a:lnTo>
                    <a:pt x="318" y="4155"/>
                  </a:lnTo>
                  <a:lnTo>
                    <a:pt x="302" y="4167"/>
                  </a:lnTo>
                  <a:lnTo>
                    <a:pt x="285" y="4176"/>
                  </a:lnTo>
                  <a:lnTo>
                    <a:pt x="283" y="4174"/>
                  </a:lnTo>
                  <a:lnTo>
                    <a:pt x="280" y="4173"/>
                  </a:lnTo>
                  <a:lnTo>
                    <a:pt x="280" y="4145"/>
                  </a:lnTo>
                  <a:lnTo>
                    <a:pt x="279" y="4129"/>
                  </a:lnTo>
                  <a:lnTo>
                    <a:pt x="278" y="4114"/>
                  </a:lnTo>
                  <a:lnTo>
                    <a:pt x="274" y="4100"/>
                  </a:lnTo>
                  <a:lnTo>
                    <a:pt x="269" y="4084"/>
                  </a:lnTo>
                  <a:lnTo>
                    <a:pt x="260" y="4070"/>
                  </a:lnTo>
                  <a:lnTo>
                    <a:pt x="254" y="4058"/>
                  </a:lnTo>
                  <a:lnTo>
                    <a:pt x="254" y="4055"/>
                  </a:lnTo>
                  <a:lnTo>
                    <a:pt x="255" y="4054"/>
                  </a:lnTo>
                  <a:lnTo>
                    <a:pt x="256" y="4053"/>
                  </a:lnTo>
                  <a:lnTo>
                    <a:pt x="259" y="4051"/>
                  </a:lnTo>
                  <a:lnTo>
                    <a:pt x="263" y="4050"/>
                  </a:lnTo>
                  <a:lnTo>
                    <a:pt x="268" y="4048"/>
                  </a:lnTo>
                  <a:lnTo>
                    <a:pt x="271" y="4044"/>
                  </a:lnTo>
                  <a:lnTo>
                    <a:pt x="275" y="4040"/>
                  </a:lnTo>
                  <a:lnTo>
                    <a:pt x="280" y="4039"/>
                  </a:lnTo>
                  <a:lnTo>
                    <a:pt x="285" y="4038"/>
                  </a:lnTo>
                  <a:lnTo>
                    <a:pt x="288" y="4038"/>
                  </a:lnTo>
                  <a:lnTo>
                    <a:pt x="289" y="4036"/>
                  </a:lnTo>
                  <a:lnTo>
                    <a:pt x="290" y="4035"/>
                  </a:lnTo>
                  <a:lnTo>
                    <a:pt x="291" y="4034"/>
                  </a:lnTo>
                  <a:lnTo>
                    <a:pt x="290" y="4029"/>
                  </a:lnTo>
                  <a:lnTo>
                    <a:pt x="289" y="4025"/>
                  </a:lnTo>
                  <a:lnTo>
                    <a:pt x="288" y="4021"/>
                  </a:lnTo>
                  <a:lnTo>
                    <a:pt x="285" y="4019"/>
                  </a:lnTo>
                  <a:lnTo>
                    <a:pt x="279" y="4012"/>
                  </a:lnTo>
                  <a:lnTo>
                    <a:pt x="273" y="4007"/>
                  </a:lnTo>
                  <a:lnTo>
                    <a:pt x="274" y="4000"/>
                  </a:lnTo>
                  <a:lnTo>
                    <a:pt x="273" y="3991"/>
                  </a:lnTo>
                  <a:lnTo>
                    <a:pt x="270" y="3982"/>
                  </a:lnTo>
                  <a:lnTo>
                    <a:pt x="268" y="3979"/>
                  </a:lnTo>
                  <a:lnTo>
                    <a:pt x="265" y="3976"/>
                  </a:lnTo>
                  <a:lnTo>
                    <a:pt x="261" y="3975"/>
                  </a:lnTo>
                  <a:lnTo>
                    <a:pt x="258" y="3974"/>
                  </a:lnTo>
                  <a:lnTo>
                    <a:pt x="245" y="3986"/>
                  </a:lnTo>
                  <a:lnTo>
                    <a:pt x="231" y="3997"/>
                  </a:lnTo>
                  <a:lnTo>
                    <a:pt x="227" y="3997"/>
                  </a:lnTo>
                  <a:lnTo>
                    <a:pt x="225" y="3995"/>
                  </a:lnTo>
                  <a:lnTo>
                    <a:pt x="222" y="3992"/>
                  </a:lnTo>
                  <a:lnTo>
                    <a:pt x="220" y="3989"/>
                  </a:lnTo>
                  <a:lnTo>
                    <a:pt x="217" y="3981"/>
                  </a:lnTo>
                  <a:lnTo>
                    <a:pt x="214" y="3972"/>
                  </a:lnTo>
                  <a:lnTo>
                    <a:pt x="209" y="3958"/>
                  </a:lnTo>
                  <a:lnTo>
                    <a:pt x="204" y="3943"/>
                  </a:lnTo>
                  <a:lnTo>
                    <a:pt x="201" y="3936"/>
                  </a:lnTo>
                  <a:lnTo>
                    <a:pt x="200" y="3928"/>
                  </a:lnTo>
                  <a:lnTo>
                    <a:pt x="196" y="3922"/>
                  </a:lnTo>
                  <a:lnTo>
                    <a:pt x="192" y="3916"/>
                  </a:lnTo>
                  <a:lnTo>
                    <a:pt x="181" y="3908"/>
                  </a:lnTo>
                  <a:lnTo>
                    <a:pt x="170" y="3903"/>
                  </a:lnTo>
                  <a:lnTo>
                    <a:pt x="165" y="3901"/>
                  </a:lnTo>
                  <a:lnTo>
                    <a:pt x="161" y="3898"/>
                  </a:lnTo>
                  <a:lnTo>
                    <a:pt x="158" y="3893"/>
                  </a:lnTo>
                  <a:lnTo>
                    <a:pt x="157" y="3888"/>
                  </a:lnTo>
                  <a:lnTo>
                    <a:pt x="162" y="3876"/>
                  </a:lnTo>
                  <a:lnTo>
                    <a:pt x="167" y="3863"/>
                  </a:lnTo>
                  <a:lnTo>
                    <a:pt x="167" y="3837"/>
                  </a:lnTo>
                  <a:lnTo>
                    <a:pt x="166" y="3832"/>
                  </a:lnTo>
                  <a:lnTo>
                    <a:pt x="163" y="3827"/>
                  </a:lnTo>
                  <a:lnTo>
                    <a:pt x="162" y="3825"/>
                  </a:lnTo>
                  <a:lnTo>
                    <a:pt x="161" y="3823"/>
                  </a:lnTo>
                  <a:lnTo>
                    <a:pt x="158" y="3822"/>
                  </a:lnTo>
                  <a:lnTo>
                    <a:pt x="156" y="3822"/>
                  </a:lnTo>
                  <a:lnTo>
                    <a:pt x="150" y="3823"/>
                  </a:lnTo>
                  <a:lnTo>
                    <a:pt x="143" y="3825"/>
                  </a:lnTo>
                  <a:lnTo>
                    <a:pt x="137" y="3828"/>
                  </a:lnTo>
                  <a:lnTo>
                    <a:pt x="132" y="3833"/>
                  </a:lnTo>
                  <a:lnTo>
                    <a:pt x="127" y="3837"/>
                  </a:lnTo>
                  <a:lnTo>
                    <a:pt x="122" y="3839"/>
                  </a:lnTo>
                  <a:lnTo>
                    <a:pt x="116" y="3842"/>
                  </a:lnTo>
                  <a:lnTo>
                    <a:pt x="108" y="3843"/>
                  </a:lnTo>
                  <a:lnTo>
                    <a:pt x="106" y="3843"/>
                  </a:lnTo>
                  <a:lnTo>
                    <a:pt x="102" y="3842"/>
                  </a:lnTo>
                  <a:lnTo>
                    <a:pt x="101" y="3841"/>
                  </a:lnTo>
                  <a:lnTo>
                    <a:pt x="98" y="3838"/>
                  </a:lnTo>
                  <a:lnTo>
                    <a:pt x="96" y="3833"/>
                  </a:lnTo>
                  <a:lnTo>
                    <a:pt x="93" y="3828"/>
                  </a:lnTo>
                  <a:lnTo>
                    <a:pt x="92" y="3813"/>
                  </a:lnTo>
                  <a:lnTo>
                    <a:pt x="89" y="3798"/>
                  </a:lnTo>
                  <a:lnTo>
                    <a:pt x="86" y="3783"/>
                  </a:lnTo>
                  <a:lnTo>
                    <a:pt x="82" y="3770"/>
                  </a:lnTo>
                  <a:lnTo>
                    <a:pt x="77" y="3756"/>
                  </a:lnTo>
                  <a:lnTo>
                    <a:pt x="73" y="3741"/>
                  </a:lnTo>
                  <a:lnTo>
                    <a:pt x="67" y="3729"/>
                  </a:lnTo>
                  <a:lnTo>
                    <a:pt x="62" y="3718"/>
                  </a:lnTo>
                  <a:lnTo>
                    <a:pt x="61" y="3704"/>
                  </a:lnTo>
                  <a:lnTo>
                    <a:pt x="59" y="3692"/>
                  </a:lnTo>
                  <a:lnTo>
                    <a:pt x="58" y="3680"/>
                  </a:lnTo>
                  <a:lnTo>
                    <a:pt x="56" y="3667"/>
                  </a:lnTo>
                  <a:lnTo>
                    <a:pt x="53" y="3659"/>
                  </a:lnTo>
                  <a:lnTo>
                    <a:pt x="49" y="3651"/>
                  </a:lnTo>
                  <a:lnTo>
                    <a:pt x="47" y="3644"/>
                  </a:lnTo>
                  <a:lnTo>
                    <a:pt x="47" y="3635"/>
                  </a:lnTo>
                  <a:lnTo>
                    <a:pt x="47" y="3627"/>
                  </a:lnTo>
                  <a:lnTo>
                    <a:pt x="49" y="3621"/>
                  </a:lnTo>
                  <a:lnTo>
                    <a:pt x="53" y="3616"/>
                  </a:lnTo>
                  <a:lnTo>
                    <a:pt x="58" y="3611"/>
                  </a:lnTo>
                  <a:lnTo>
                    <a:pt x="71" y="3603"/>
                  </a:lnTo>
                  <a:lnTo>
                    <a:pt x="83" y="3595"/>
                  </a:lnTo>
                  <a:lnTo>
                    <a:pt x="99" y="3581"/>
                  </a:lnTo>
                  <a:lnTo>
                    <a:pt x="113" y="3566"/>
                  </a:lnTo>
                  <a:lnTo>
                    <a:pt x="127" y="3554"/>
                  </a:lnTo>
                  <a:lnTo>
                    <a:pt x="137" y="3543"/>
                  </a:lnTo>
                  <a:lnTo>
                    <a:pt x="142" y="3537"/>
                  </a:lnTo>
                  <a:lnTo>
                    <a:pt x="145" y="3531"/>
                  </a:lnTo>
                  <a:lnTo>
                    <a:pt x="147" y="3523"/>
                  </a:lnTo>
                  <a:lnTo>
                    <a:pt x="148" y="3514"/>
                  </a:lnTo>
                  <a:lnTo>
                    <a:pt x="147" y="3503"/>
                  </a:lnTo>
                  <a:lnTo>
                    <a:pt x="145" y="3493"/>
                  </a:lnTo>
                  <a:lnTo>
                    <a:pt x="142" y="3483"/>
                  </a:lnTo>
                  <a:lnTo>
                    <a:pt x="137" y="3474"/>
                  </a:lnTo>
                  <a:lnTo>
                    <a:pt x="126" y="3458"/>
                  </a:lnTo>
                  <a:lnTo>
                    <a:pt x="113" y="3443"/>
                  </a:lnTo>
                  <a:lnTo>
                    <a:pt x="101" y="3426"/>
                  </a:lnTo>
                  <a:lnTo>
                    <a:pt x="89" y="3410"/>
                  </a:lnTo>
                  <a:lnTo>
                    <a:pt x="84" y="3401"/>
                  </a:lnTo>
                  <a:lnTo>
                    <a:pt x="81" y="3391"/>
                  </a:lnTo>
                  <a:lnTo>
                    <a:pt x="79" y="3381"/>
                  </a:lnTo>
                  <a:lnTo>
                    <a:pt x="78" y="3370"/>
                  </a:lnTo>
                  <a:lnTo>
                    <a:pt x="78" y="3364"/>
                  </a:lnTo>
                  <a:lnTo>
                    <a:pt x="81" y="3359"/>
                  </a:lnTo>
                  <a:lnTo>
                    <a:pt x="83" y="3354"/>
                  </a:lnTo>
                  <a:lnTo>
                    <a:pt x="87" y="3350"/>
                  </a:lnTo>
                  <a:lnTo>
                    <a:pt x="97" y="3342"/>
                  </a:lnTo>
                  <a:lnTo>
                    <a:pt x="107" y="3336"/>
                  </a:lnTo>
                  <a:lnTo>
                    <a:pt x="118" y="3330"/>
                  </a:lnTo>
                  <a:lnTo>
                    <a:pt x="127" y="3322"/>
                  </a:lnTo>
                  <a:lnTo>
                    <a:pt x="131" y="3319"/>
                  </a:lnTo>
                  <a:lnTo>
                    <a:pt x="133" y="3314"/>
                  </a:lnTo>
                  <a:lnTo>
                    <a:pt x="136" y="3308"/>
                  </a:lnTo>
                  <a:lnTo>
                    <a:pt x="136" y="3302"/>
                  </a:lnTo>
                  <a:lnTo>
                    <a:pt x="135" y="3288"/>
                  </a:lnTo>
                  <a:lnTo>
                    <a:pt x="132" y="3277"/>
                  </a:lnTo>
                  <a:lnTo>
                    <a:pt x="128" y="3266"/>
                  </a:lnTo>
                  <a:lnTo>
                    <a:pt x="123" y="3253"/>
                  </a:lnTo>
                  <a:lnTo>
                    <a:pt x="120" y="3246"/>
                  </a:lnTo>
                  <a:lnTo>
                    <a:pt x="115" y="3239"/>
                  </a:lnTo>
                  <a:lnTo>
                    <a:pt x="112" y="3237"/>
                  </a:lnTo>
                  <a:lnTo>
                    <a:pt x="111" y="3233"/>
                  </a:lnTo>
                  <a:lnTo>
                    <a:pt x="110" y="3229"/>
                  </a:lnTo>
                  <a:lnTo>
                    <a:pt x="108" y="3226"/>
                  </a:lnTo>
                  <a:lnTo>
                    <a:pt x="110" y="3218"/>
                  </a:lnTo>
                  <a:lnTo>
                    <a:pt x="112" y="3213"/>
                  </a:lnTo>
                  <a:lnTo>
                    <a:pt x="115" y="3207"/>
                  </a:lnTo>
                  <a:lnTo>
                    <a:pt x="120" y="3203"/>
                  </a:lnTo>
                  <a:lnTo>
                    <a:pt x="130" y="3193"/>
                  </a:lnTo>
                  <a:lnTo>
                    <a:pt x="140" y="3183"/>
                  </a:lnTo>
                  <a:lnTo>
                    <a:pt x="155" y="3164"/>
                  </a:lnTo>
                  <a:lnTo>
                    <a:pt x="171" y="3147"/>
                  </a:lnTo>
                  <a:lnTo>
                    <a:pt x="179" y="3139"/>
                  </a:lnTo>
                  <a:lnTo>
                    <a:pt x="185" y="3133"/>
                  </a:lnTo>
                  <a:lnTo>
                    <a:pt x="189" y="3129"/>
                  </a:lnTo>
                  <a:lnTo>
                    <a:pt x="191" y="3125"/>
                  </a:lnTo>
                  <a:lnTo>
                    <a:pt x="192" y="3122"/>
                  </a:lnTo>
                  <a:lnTo>
                    <a:pt x="192" y="3117"/>
                  </a:lnTo>
                  <a:lnTo>
                    <a:pt x="192" y="3089"/>
                  </a:lnTo>
                  <a:lnTo>
                    <a:pt x="191" y="3081"/>
                  </a:lnTo>
                  <a:lnTo>
                    <a:pt x="190" y="3074"/>
                  </a:lnTo>
                  <a:lnTo>
                    <a:pt x="194" y="3063"/>
                  </a:lnTo>
                  <a:lnTo>
                    <a:pt x="196" y="3053"/>
                  </a:lnTo>
                  <a:lnTo>
                    <a:pt x="197" y="3048"/>
                  </a:lnTo>
                  <a:lnTo>
                    <a:pt x="199" y="3042"/>
                  </a:lnTo>
                  <a:lnTo>
                    <a:pt x="201" y="3037"/>
                  </a:lnTo>
                  <a:lnTo>
                    <a:pt x="205" y="3032"/>
                  </a:lnTo>
                  <a:lnTo>
                    <a:pt x="215" y="3024"/>
                  </a:lnTo>
                  <a:lnTo>
                    <a:pt x="226" y="3016"/>
                  </a:lnTo>
                  <a:lnTo>
                    <a:pt x="231" y="3012"/>
                  </a:lnTo>
                  <a:lnTo>
                    <a:pt x="235" y="3007"/>
                  </a:lnTo>
                  <a:lnTo>
                    <a:pt x="238" y="3002"/>
                  </a:lnTo>
                  <a:lnTo>
                    <a:pt x="238" y="2996"/>
                  </a:lnTo>
                  <a:lnTo>
                    <a:pt x="234" y="2977"/>
                  </a:lnTo>
                  <a:lnTo>
                    <a:pt x="227" y="2960"/>
                  </a:lnTo>
                  <a:lnTo>
                    <a:pt x="224" y="2935"/>
                  </a:lnTo>
                  <a:lnTo>
                    <a:pt x="220" y="2911"/>
                  </a:lnTo>
                  <a:lnTo>
                    <a:pt x="217" y="2888"/>
                  </a:lnTo>
                  <a:lnTo>
                    <a:pt x="217" y="2862"/>
                  </a:lnTo>
                  <a:lnTo>
                    <a:pt x="217" y="2858"/>
                  </a:lnTo>
                  <a:lnTo>
                    <a:pt x="219" y="2853"/>
                  </a:lnTo>
                  <a:lnTo>
                    <a:pt x="221" y="2851"/>
                  </a:lnTo>
                  <a:lnTo>
                    <a:pt x="225" y="2847"/>
                  </a:lnTo>
                  <a:lnTo>
                    <a:pt x="231" y="2840"/>
                  </a:lnTo>
                  <a:lnTo>
                    <a:pt x="238" y="2833"/>
                  </a:lnTo>
                  <a:lnTo>
                    <a:pt x="246" y="2820"/>
                  </a:lnTo>
                  <a:lnTo>
                    <a:pt x="253" y="2808"/>
                  </a:lnTo>
                  <a:lnTo>
                    <a:pt x="254" y="2802"/>
                  </a:lnTo>
                  <a:lnTo>
                    <a:pt x="256" y="2795"/>
                  </a:lnTo>
                  <a:lnTo>
                    <a:pt x="256" y="2788"/>
                  </a:lnTo>
                  <a:lnTo>
                    <a:pt x="258" y="2780"/>
                  </a:lnTo>
                  <a:lnTo>
                    <a:pt x="258" y="2679"/>
                  </a:lnTo>
                  <a:lnTo>
                    <a:pt x="259" y="2674"/>
                  </a:lnTo>
                  <a:lnTo>
                    <a:pt x="263" y="2671"/>
                  </a:lnTo>
                  <a:lnTo>
                    <a:pt x="271" y="2681"/>
                  </a:lnTo>
                  <a:lnTo>
                    <a:pt x="278" y="2692"/>
                  </a:lnTo>
                  <a:lnTo>
                    <a:pt x="280" y="2697"/>
                  </a:lnTo>
                  <a:lnTo>
                    <a:pt x="281" y="2704"/>
                  </a:lnTo>
                  <a:lnTo>
                    <a:pt x="283" y="2710"/>
                  </a:lnTo>
                  <a:lnTo>
                    <a:pt x="283" y="2718"/>
                  </a:lnTo>
                  <a:lnTo>
                    <a:pt x="283" y="2748"/>
                  </a:lnTo>
                  <a:lnTo>
                    <a:pt x="283" y="2756"/>
                  </a:lnTo>
                  <a:lnTo>
                    <a:pt x="284" y="2765"/>
                  </a:lnTo>
                  <a:lnTo>
                    <a:pt x="285" y="2771"/>
                  </a:lnTo>
                  <a:lnTo>
                    <a:pt x="290" y="2779"/>
                  </a:lnTo>
                  <a:lnTo>
                    <a:pt x="293" y="2781"/>
                  </a:lnTo>
                  <a:lnTo>
                    <a:pt x="295" y="2784"/>
                  </a:lnTo>
                  <a:lnTo>
                    <a:pt x="299" y="2785"/>
                  </a:lnTo>
                  <a:lnTo>
                    <a:pt x="302" y="2785"/>
                  </a:lnTo>
                  <a:lnTo>
                    <a:pt x="309" y="2787"/>
                  </a:lnTo>
                  <a:lnTo>
                    <a:pt x="317" y="2789"/>
                  </a:lnTo>
                  <a:lnTo>
                    <a:pt x="323" y="2797"/>
                  </a:lnTo>
                  <a:lnTo>
                    <a:pt x="329" y="2805"/>
                  </a:lnTo>
                  <a:lnTo>
                    <a:pt x="343" y="2815"/>
                  </a:lnTo>
                  <a:lnTo>
                    <a:pt x="356" y="2823"/>
                  </a:lnTo>
                  <a:lnTo>
                    <a:pt x="362" y="2827"/>
                  </a:lnTo>
                  <a:lnTo>
                    <a:pt x="369" y="2828"/>
                  </a:lnTo>
                  <a:lnTo>
                    <a:pt x="377" y="2830"/>
                  </a:lnTo>
                  <a:lnTo>
                    <a:pt x="384" y="2830"/>
                  </a:lnTo>
                  <a:lnTo>
                    <a:pt x="387" y="2830"/>
                  </a:lnTo>
                  <a:lnTo>
                    <a:pt x="389" y="2829"/>
                  </a:lnTo>
                  <a:lnTo>
                    <a:pt x="392" y="2828"/>
                  </a:lnTo>
                  <a:lnTo>
                    <a:pt x="393" y="2825"/>
                  </a:lnTo>
                  <a:lnTo>
                    <a:pt x="396" y="2820"/>
                  </a:lnTo>
                  <a:lnTo>
                    <a:pt x="397" y="2814"/>
                  </a:lnTo>
                  <a:lnTo>
                    <a:pt x="396" y="2803"/>
                  </a:lnTo>
                  <a:lnTo>
                    <a:pt x="393" y="2793"/>
                  </a:lnTo>
                  <a:lnTo>
                    <a:pt x="389" y="2784"/>
                  </a:lnTo>
                  <a:lnTo>
                    <a:pt x="384" y="2774"/>
                  </a:lnTo>
                  <a:lnTo>
                    <a:pt x="379" y="2765"/>
                  </a:lnTo>
                  <a:lnTo>
                    <a:pt x="373" y="2758"/>
                  </a:lnTo>
                  <a:lnTo>
                    <a:pt x="366" y="2753"/>
                  </a:lnTo>
                  <a:lnTo>
                    <a:pt x="356" y="2749"/>
                  </a:lnTo>
                  <a:lnTo>
                    <a:pt x="352" y="2748"/>
                  </a:lnTo>
                  <a:lnTo>
                    <a:pt x="347" y="2746"/>
                  </a:lnTo>
                  <a:lnTo>
                    <a:pt x="344" y="2745"/>
                  </a:lnTo>
                  <a:lnTo>
                    <a:pt x="343" y="2741"/>
                  </a:lnTo>
                  <a:lnTo>
                    <a:pt x="344" y="2738"/>
                  </a:lnTo>
                  <a:lnTo>
                    <a:pt x="345" y="2733"/>
                  </a:lnTo>
                  <a:lnTo>
                    <a:pt x="344" y="2728"/>
                  </a:lnTo>
                  <a:lnTo>
                    <a:pt x="344" y="2723"/>
                  </a:lnTo>
                  <a:lnTo>
                    <a:pt x="344" y="2719"/>
                  </a:lnTo>
                  <a:lnTo>
                    <a:pt x="347" y="2714"/>
                  </a:lnTo>
                  <a:lnTo>
                    <a:pt x="353" y="2710"/>
                  </a:lnTo>
                  <a:lnTo>
                    <a:pt x="361" y="2706"/>
                  </a:lnTo>
                  <a:lnTo>
                    <a:pt x="369" y="2705"/>
                  </a:lnTo>
                  <a:lnTo>
                    <a:pt x="377" y="2705"/>
                  </a:lnTo>
                  <a:lnTo>
                    <a:pt x="384" y="2704"/>
                  </a:lnTo>
                  <a:lnTo>
                    <a:pt x="391" y="2701"/>
                  </a:lnTo>
                  <a:lnTo>
                    <a:pt x="393" y="2699"/>
                  </a:lnTo>
                  <a:lnTo>
                    <a:pt x="396" y="2697"/>
                  </a:lnTo>
                  <a:lnTo>
                    <a:pt x="397" y="2694"/>
                  </a:lnTo>
                  <a:lnTo>
                    <a:pt x="397" y="2690"/>
                  </a:lnTo>
                  <a:lnTo>
                    <a:pt x="396" y="2687"/>
                  </a:lnTo>
                  <a:lnTo>
                    <a:pt x="396" y="2684"/>
                  </a:lnTo>
                  <a:lnTo>
                    <a:pt x="387" y="2684"/>
                  </a:lnTo>
                  <a:lnTo>
                    <a:pt x="379" y="2684"/>
                  </a:lnTo>
                  <a:lnTo>
                    <a:pt x="371" y="2682"/>
                  </a:lnTo>
                  <a:lnTo>
                    <a:pt x="363" y="2680"/>
                  </a:lnTo>
                  <a:lnTo>
                    <a:pt x="357" y="2677"/>
                  </a:lnTo>
                  <a:lnTo>
                    <a:pt x="352" y="2672"/>
                  </a:lnTo>
                  <a:lnTo>
                    <a:pt x="349" y="2670"/>
                  </a:lnTo>
                  <a:lnTo>
                    <a:pt x="348" y="2667"/>
                  </a:lnTo>
                  <a:lnTo>
                    <a:pt x="347" y="2664"/>
                  </a:lnTo>
                  <a:lnTo>
                    <a:pt x="347" y="2660"/>
                  </a:lnTo>
                  <a:lnTo>
                    <a:pt x="348" y="2654"/>
                  </a:lnTo>
                  <a:lnTo>
                    <a:pt x="350" y="2647"/>
                  </a:lnTo>
                  <a:lnTo>
                    <a:pt x="354" y="2642"/>
                  </a:lnTo>
                  <a:lnTo>
                    <a:pt x="357" y="2636"/>
                  </a:lnTo>
                  <a:lnTo>
                    <a:pt x="363" y="2618"/>
                  </a:lnTo>
                  <a:lnTo>
                    <a:pt x="367" y="2603"/>
                  </a:lnTo>
                  <a:lnTo>
                    <a:pt x="368" y="2587"/>
                  </a:lnTo>
                  <a:lnTo>
                    <a:pt x="372" y="2568"/>
                  </a:lnTo>
                  <a:lnTo>
                    <a:pt x="376" y="2556"/>
                  </a:lnTo>
                  <a:lnTo>
                    <a:pt x="379" y="2543"/>
                  </a:lnTo>
                  <a:lnTo>
                    <a:pt x="382" y="2532"/>
                  </a:lnTo>
                  <a:lnTo>
                    <a:pt x="383" y="2518"/>
                  </a:lnTo>
                  <a:lnTo>
                    <a:pt x="383" y="2488"/>
                  </a:lnTo>
                  <a:lnTo>
                    <a:pt x="381" y="2478"/>
                  </a:lnTo>
                  <a:lnTo>
                    <a:pt x="376" y="2467"/>
                  </a:lnTo>
                  <a:lnTo>
                    <a:pt x="373" y="2457"/>
                  </a:lnTo>
                  <a:lnTo>
                    <a:pt x="371" y="2446"/>
                  </a:lnTo>
                  <a:lnTo>
                    <a:pt x="369" y="2436"/>
                  </a:lnTo>
                  <a:lnTo>
                    <a:pt x="368" y="2426"/>
                  </a:lnTo>
                  <a:lnTo>
                    <a:pt x="366" y="2415"/>
                  </a:lnTo>
                  <a:lnTo>
                    <a:pt x="362" y="2405"/>
                  </a:lnTo>
                  <a:lnTo>
                    <a:pt x="358" y="2395"/>
                  </a:lnTo>
                  <a:lnTo>
                    <a:pt x="357" y="2384"/>
                  </a:lnTo>
                  <a:lnTo>
                    <a:pt x="358" y="2379"/>
                  </a:lnTo>
                  <a:lnTo>
                    <a:pt x="358" y="2374"/>
                  </a:lnTo>
                  <a:lnTo>
                    <a:pt x="361" y="2370"/>
                  </a:lnTo>
                  <a:lnTo>
                    <a:pt x="363" y="2366"/>
                  </a:lnTo>
                  <a:lnTo>
                    <a:pt x="368" y="2359"/>
                  </a:lnTo>
                  <a:lnTo>
                    <a:pt x="374" y="2351"/>
                  </a:lnTo>
                  <a:lnTo>
                    <a:pt x="381" y="2345"/>
                  </a:lnTo>
                  <a:lnTo>
                    <a:pt x="386" y="2337"/>
                  </a:lnTo>
                  <a:lnTo>
                    <a:pt x="388" y="2334"/>
                  </a:lnTo>
                  <a:lnTo>
                    <a:pt x="389" y="2329"/>
                  </a:lnTo>
                  <a:lnTo>
                    <a:pt x="391" y="2324"/>
                  </a:lnTo>
                  <a:lnTo>
                    <a:pt x="392" y="2318"/>
                  </a:lnTo>
                  <a:lnTo>
                    <a:pt x="388" y="2306"/>
                  </a:lnTo>
                  <a:lnTo>
                    <a:pt x="386" y="2292"/>
                  </a:lnTo>
                  <a:lnTo>
                    <a:pt x="386" y="2280"/>
                  </a:lnTo>
                  <a:lnTo>
                    <a:pt x="387" y="2270"/>
                  </a:lnTo>
                  <a:lnTo>
                    <a:pt x="387" y="2258"/>
                  </a:lnTo>
                  <a:lnTo>
                    <a:pt x="386" y="2246"/>
                  </a:lnTo>
                  <a:lnTo>
                    <a:pt x="378" y="2246"/>
                  </a:lnTo>
                  <a:lnTo>
                    <a:pt x="372" y="2248"/>
                  </a:lnTo>
                  <a:lnTo>
                    <a:pt x="367" y="2253"/>
                  </a:lnTo>
                  <a:lnTo>
                    <a:pt x="363" y="2258"/>
                  </a:lnTo>
                  <a:lnTo>
                    <a:pt x="361" y="2263"/>
                  </a:lnTo>
                  <a:lnTo>
                    <a:pt x="357" y="2277"/>
                  </a:lnTo>
                  <a:lnTo>
                    <a:pt x="350" y="2290"/>
                  </a:lnTo>
                  <a:lnTo>
                    <a:pt x="347" y="2296"/>
                  </a:lnTo>
                  <a:lnTo>
                    <a:pt x="343" y="2302"/>
                  </a:lnTo>
                  <a:lnTo>
                    <a:pt x="340" y="2305"/>
                  </a:lnTo>
                  <a:lnTo>
                    <a:pt x="338" y="2307"/>
                  </a:lnTo>
                  <a:lnTo>
                    <a:pt x="335" y="2308"/>
                  </a:lnTo>
                  <a:lnTo>
                    <a:pt x="332" y="2310"/>
                  </a:lnTo>
                  <a:lnTo>
                    <a:pt x="324" y="2311"/>
                  </a:lnTo>
                  <a:lnTo>
                    <a:pt x="318" y="2311"/>
                  </a:lnTo>
                  <a:lnTo>
                    <a:pt x="314" y="2312"/>
                  </a:lnTo>
                  <a:lnTo>
                    <a:pt x="312" y="2313"/>
                  </a:lnTo>
                  <a:lnTo>
                    <a:pt x="310" y="2316"/>
                  </a:lnTo>
                  <a:lnTo>
                    <a:pt x="309" y="2318"/>
                  </a:lnTo>
                  <a:lnTo>
                    <a:pt x="310" y="2325"/>
                  </a:lnTo>
                  <a:lnTo>
                    <a:pt x="312" y="2330"/>
                  </a:lnTo>
                  <a:lnTo>
                    <a:pt x="314" y="2334"/>
                  </a:lnTo>
                  <a:lnTo>
                    <a:pt x="317" y="2337"/>
                  </a:lnTo>
                  <a:lnTo>
                    <a:pt x="319" y="2342"/>
                  </a:lnTo>
                  <a:lnTo>
                    <a:pt x="320" y="2346"/>
                  </a:lnTo>
                  <a:lnTo>
                    <a:pt x="322" y="2351"/>
                  </a:lnTo>
                  <a:lnTo>
                    <a:pt x="323" y="2356"/>
                  </a:lnTo>
                  <a:lnTo>
                    <a:pt x="323" y="2365"/>
                  </a:lnTo>
                  <a:lnTo>
                    <a:pt x="323" y="2374"/>
                  </a:lnTo>
                  <a:lnTo>
                    <a:pt x="322" y="2377"/>
                  </a:lnTo>
                  <a:lnTo>
                    <a:pt x="320" y="2381"/>
                  </a:lnTo>
                  <a:lnTo>
                    <a:pt x="319" y="2385"/>
                  </a:lnTo>
                  <a:lnTo>
                    <a:pt x="317" y="2388"/>
                  </a:lnTo>
                  <a:lnTo>
                    <a:pt x="313" y="2390"/>
                  </a:lnTo>
                  <a:lnTo>
                    <a:pt x="309" y="2390"/>
                  </a:lnTo>
                  <a:lnTo>
                    <a:pt x="305" y="2390"/>
                  </a:lnTo>
                  <a:lnTo>
                    <a:pt x="300" y="2389"/>
                  </a:lnTo>
                  <a:lnTo>
                    <a:pt x="285" y="2385"/>
                  </a:lnTo>
                  <a:lnTo>
                    <a:pt x="271" y="2380"/>
                  </a:lnTo>
                  <a:lnTo>
                    <a:pt x="271" y="2390"/>
                  </a:lnTo>
                  <a:lnTo>
                    <a:pt x="271" y="2396"/>
                  </a:lnTo>
                  <a:lnTo>
                    <a:pt x="273" y="2403"/>
                  </a:lnTo>
                  <a:lnTo>
                    <a:pt x="275" y="2408"/>
                  </a:lnTo>
                  <a:lnTo>
                    <a:pt x="278" y="2414"/>
                  </a:lnTo>
                  <a:lnTo>
                    <a:pt x="280" y="2419"/>
                  </a:lnTo>
                  <a:lnTo>
                    <a:pt x="283" y="2424"/>
                  </a:lnTo>
                  <a:lnTo>
                    <a:pt x="284" y="2430"/>
                  </a:lnTo>
                  <a:lnTo>
                    <a:pt x="284" y="2436"/>
                  </a:lnTo>
                  <a:lnTo>
                    <a:pt x="284" y="2443"/>
                  </a:lnTo>
                  <a:lnTo>
                    <a:pt x="281" y="2448"/>
                  </a:lnTo>
                  <a:lnTo>
                    <a:pt x="278" y="2453"/>
                  </a:lnTo>
                  <a:lnTo>
                    <a:pt x="274" y="2457"/>
                  </a:lnTo>
                  <a:lnTo>
                    <a:pt x="264" y="2463"/>
                  </a:lnTo>
                  <a:lnTo>
                    <a:pt x="251" y="2468"/>
                  </a:lnTo>
                  <a:lnTo>
                    <a:pt x="248" y="2457"/>
                  </a:lnTo>
                  <a:lnTo>
                    <a:pt x="245" y="2445"/>
                  </a:lnTo>
                  <a:lnTo>
                    <a:pt x="241" y="2435"/>
                  </a:lnTo>
                  <a:lnTo>
                    <a:pt x="235" y="2425"/>
                  </a:lnTo>
                  <a:lnTo>
                    <a:pt x="224" y="2413"/>
                  </a:lnTo>
                  <a:lnTo>
                    <a:pt x="212" y="2401"/>
                  </a:lnTo>
                  <a:lnTo>
                    <a:pt x="209" y="2395"/>
                  </a:lnTo>
                  <a:lnTo>
                    <a:pt x="205" y="2389"/>
                  </a:lnTo>
                  <a:lnTo>
                    <a:pt x="202" y="2382"/>
                  </a:lnTo>
                  <a:lnTo>
                    <a:pt x="201" y="2374"/>
                  </a:lnTo>
                  <a:lnTo>
                    <a:pt x="202" y="2360"/>
                  </a:lnTo>
                  <a:lnTo>
                    <a:pt x="205" y="2347"/>
                  </a:lnTo>
                  <a:lnTo>
                    <a:pt x="205" y="2313"/>
                  </a:lnTo>
                  <a:lnTo>
                    <a:pt x="202" y="2295"/>
                  </a:lnTo>
                  <a:lnTo>
                    <a:pt x="200" y="2277"/>
                  </a:lnTo>
                  <a:lnTo>
                    <a:pt x="210" y="2258"/>
                  </a:lnTo>
                  <a:lnTo>
                    <a:pt x="222" y="2241"/>
                  </a:lnTo>
                  <a:lnTo>
                    <a:pt x="227" y="2242"/>
                  </a:lnTo>
                  <a:lnTo>
                    <a:pt x="226" y="2234"/>
                  </a:lnTo>
                  <a:lnTo>
                    <a:pt x="224" y="2228"/>
                  </a:lnTo>
                  <a:lnTo>
                    <a:pt x="220" y="2223"/>
                  </a:lnTo>
                  <a:lnTo>
                    <a:pt x="216" y="2218"/>
                  </a:lnTo>
                  <a:lnTo>
                    <a:pt x="204" y="2209"/>
                  </a:lnTo>
                  <a:lnTo>
                    <a:pt x="192" y="2201"/>
                  </a:lnTo>
                  <a:lnTo>
                    <a:pt x="186" y="2196"/>
                  </a:lnTo>
                  <a:lnTo>
                    <a:pt x="180" y="2192"/>
                  </a:lnTo>
                  <a:lnTo>
                    <a:pt x="177" y="2191"/>
                  </a:lnTo>
                  <a:lnTo>
                    <a:pt x="175" y="2188"/>
                  </a:lnTo>
                  <a:lnTo>
                    <a:pt x="174" y="2185"/>
                  </a:lnTo>
                  <a:lnTo>
                    <a:pt x="174" y="2182"/>
                  </a:lnTo>
                  <a:lnTo>
                    <a:pt x="174" y="2175"/>
                  </a:lnTo>
                  <a:lnTo>
                    <a:pt x="175" y="2168"/>
                  </a:lnTo>
                  <a:lnTo>
                    <a:pt x="185" y="2169"/>
                  </a:lnTo>
                  <a:lnTo>
                    <a:pt x="196" y="2168"/>
                  </a:lnTo>
                  <a:lnTo>
                    <a:pt x="202" y="2165"/>
                  </a:lnTo>
                  <a:lnTo>
                    <a:pt x="207" y="2162"/>
                  </a:lnTo>
                  <a:lnTo>
                    <a:pt x="212" y="2157"/>
                  </a:lnTo>
                  <a:lnTo>
                    <a:pt x="216" y="2152"/>
                  </a:lnTo>
                  <a:lnTo>
                    <a:pt x="221" y="2147"/>
                  </a:lnTo>
                  <a:lnTo>
                    <a:pt x="226" y="2143"/>
                  </a:lnTo>
                  <a:lnTo>
                    <a:pt x="231" y="2140"/>
                  </a:lnTo>
                  <a:lnTo>
                    <a:pt x="238" y="2139"/>
                  </a:lnTo>
                  <a:lnTo>
                    <a:pt x="241" y="2139"/>
                  </a:lnTo>
                  <a:lnTo>
                    <a:pt x="244" y="2140"/>
                  </a:lnTo>
                  <a:lnTo>
                    <a:pt x="246" y="2143"/>
                  </a:lnTo>
                  <a:lnTo>
                    <a:pt x="249" y="2145"/>
                  </a:lnTo>
                  <a:lnTo>
                    <a:pt x="253" y="2150"/>
                  </a:lnTo>
                  <a:lnTo>
                    <a:pt x="255" y="2157"/>
                  </a:lnTo>
                  <a:lnTo>
                    <a:pt x="264" y="2168"/>
                  </a:lnTo>
                  <a:lnTo>
                    <a:pt x="274" y="2179"/>
                  </a:lnTo>
                  <a:lnTo>
                    <a:pt x="279" y="2168"/>
                  </a:lnTo>
                  <a:lnTo>
                    <a:pt x="283" y="2158"/>
                  </a:lnTo>
                  <a:lnTo>
                    <a:pt x="284" y="2153"/>
                  </a:lnTo>
                  <a:lnTo>
                    <a:pt x="286" y="2149"/>
                  </a:lnTo>
                  <a:lnTo>
                    <a:pt x="290" y="2144"/>
                  </a:lnTo>
                  <a:lnTo>
                    <a:pt x="295" y="2140"/>
                  </a:lnTo>
                  <a:lnTo>
                    <a:pt x="305" y="2134"/>
                  </a:lnTo>
                  <a:lnTo>
                    <a:pt x="317" y="2130"/>
                  </a:lnTo>
                  <a:lnTo>
                    <a:pt x="327" y="2129"/>
                  </a:lnTo>
                  <a:lnTo>
                    <a:pt x="340" y="2128"/>
                  </a:lnTo>
                  <a:lnTo>
                    <a:pt x="340" y="2103"/>
                  </a:lnTo>
                  <a:lnTo>
                    <a:pt x="339" y="2091"/>
                  </a:lnTo>
                  <a:lnTo>
                    <a:pt x="337" y="2081"/>
                  </a:lnTo>
                  <a:lnTo>
                    <a:pt x="333" y="2073"/>
                  </a:lnTo>
                  <a:lnTo>
                    <a:pt x="329" y="2061"/>
                  </a:lnTo>
                  <a:lnTo>
                    <a:pt x="325" y="2046"/>
                  </a:lnTo>
                  <a:lnTo>
                    <a:pt x="323" y="2032"/>
                  </a:lnTo>
                  <a:lnTo>
                    <a:pt x="322" y="2019"/>
                  </a:lnTo>
                  <a:lnTo>
                    <a:pt x="318" y="2004"/>
                  </a:lnTo>
                  <a:lnTo>
                    <a:pt x="313" y="1992"/>
                  </a:lnTo>
                  <a:lnTo>
                    <a:pt x="308" y="1983"/>
                  </a:lnTo>
                  <a:lnTo>
                    <a:pt x="305" y="1980"/>
                  </a:lnTo>
                  <a:lnTo>
                    <a:pt x="303" y="1975"/>
                  </a:lnTo>
                  <a:lnTo>
                    <a:pt x="302" y="1970"/>
                  </a:lnTo>
                  <a:lnTo>
                    <a:pt x="302" y="1963"/>
                  </a:lnTo>
                  <a:lnTo>
                    <a:pt x="302" y="1931"/>
                  </a:lnTo>
                  <a:lnTo>
                    <a:pt x="303" y="1925"/>
                  </a:lnTo>
                  <a:lnTo>
                    <a:pt x="304" y="1919"/>
                  </a:lnTo>
                  <a:lnTo>
                    <a:pt x="307" y="1914"/>
                  </a:lnTo>
                  <a:lnTo>
                    <a:pt x="309" y="1909"/>
                  </a:lnTo>
                  <a:lnTo>
                    <a:pt x="313" y="1904"/>
                  </a:lnTo>
                  <a:lnTo>
                    <a:pt x="315" y="1899"/>
                  </a:lnTo>
                  <a:lnTo>
                    <a:pt x="317" y="1893"/>
                  </a:lnTo>
                  <a:lnTo>
                    <a:pt x="318" y="1887"/>
                  </a:lnTo>
                  <a:lnTo>
                    <a:pt x="314" y="1869"/>
                  </a:lnTo>
                  <a:lnTo>
                    <a:pt x="310" y="1852"/>
                  </a:lnTo>
                  <a:lnTo>
                    <a:pt x="312" y="1844"/>
                  </a:lnTo>
                  <a:lnTo>
                    <a:pt x="314" y="1837"/>
                  </a:lnTo>
                  <a:lnTo>
                    <a:pt x="318" y="1830"/>
                  </a:lnTo>
                  <a:lnTo>
                    <a:pt x="323" y="1824"/>
                  </a:lnTo>
                  <a:lnTo>
                    <a:pt x="329" y="1819"/>
                  </a:lnTo>
                  <a:lnTo>
                    <a:pt x="335" y="1815"/>
                  </a:lnTo>
                  <a:lnTo>
                    <a:pt x="343" y="1812"/>
                  </a:lnTo>
                  <a:lnTo>
                    <a:pt x="352" y="1810"/>
                  </a:lnTo>
                  <a:lnTo>
                    <a:pt x="353" y="1805"/>
                  </a:lnTo>
                  <a:lnTo>
                    <a:pt x="348" y="1797"/>
                  </a:lnTo>
                  <a:lnTo>
                    <a:pt x="343" y="1789"/>
                  </a:lnTo>
                  <a:lnTo>
                    <a:pt x="340" y="1785"/>
                  </a:lnTo>
                  <a:lnTo>
                    <a:pt x="338" y="1781"/>
                  </a:lnTo>
                  <a:lnTo>
                    <a:pt x="337" y="1776"/>
                  </a:lnTo>
                  <a:lnTo>
                    <a:pt x="335" y="1771"/>
                  </a:lnTo>
                  <a:lnTo>
                    <a:pt x="343" y="1754"/>
                  </a:lnTo>
                  <a:lnTo>
                    <a:pt x="350" y="1736"/>
                  </a:lnTo>
                  <a:lnTo>
                    <a:pt x="350" y="1724"/>
                  </a:lnTo>
                  <a:lnTo>
                    <a:pt x="349" y="1714"/>
                  </a:lnTo>
                  <a:lnTo>
                    <a:pt x="347" y="1704"/>
                  </a:lnTo>
                  <a:lnTo>
                    <a:pt x="344" y="1692"/>
                  </a:lnTo>
                  <a:lnTo>
                    <a:pt x="342" y="1682"/>
                  </a:lnTo>
                  <a:lnTo>
                    <a:pt x="339" y="1672"/>
                  </a:lnTo>
                  <a:lnTo>
                    <a:pt x="338" y="1669"/>
                  </a:lnTo>
                  <a:lnTo>
                    <a:pt x="335" y="1665"/>
                  </a:lnTo>
                  <a:lnTo>
                    <a:pt x="333" y="1662"/>
                  </a:lnTo>
                  <a:lnTo>
                    <a:pt x="328" y="1662"/>
                  </a:lnTo>
                  <a:lnTo>
                    <a:pt x="319" y="1670"/>
                  </a:lnTo>
                  <a:lnTo>
                    <a:pt x="309" y="1676"/>
                  </a:lnTo>
                  <a:lnTo>
                    <a:pt x="304" y="1675"/>
                  </a:lnTo>
                  <a:lnTo>
                    <a:pt x="300" y="1672"/>
                  </a:lnTo>
                  <a:lnTo>
                    <a:pt x="298" y="1667"/>
                  </a:lnTo>
                  <a:lnTo>
                    <a:pt x="295" y="1662"/>
                  </a:lnTo>
                  <a:lnTo>
                    <a:pt x="293" y="1648"/>
                  </a:lnTo>
                  <a:lnTo>
                    <a:pt x="286" y="1637"/>
                  </a:lnTo>
                  <a:lnTo>
                    <a:pt x="281" y="1640"/>
                  </a:lnTo>
                  <a:lnTo>
                    <a:pt x="276" y="1643"/>
                  </a:lnTo>
                  <a:lnTo>
                    <a:pt x="271" y="1648"/>
                  </a:lnTo>
                  <a:lnTo>
                    <a:pt x="268" y="1652"/>
                  </a:lnTo>
                  <a:lnTo>
                    <a:pt x="264" y="1657"/>
                  </a:lnTo>
                  <a:lnTo>
                    <a:pt x="259" y="1661"/>
                  </a:lnTo>
                  <a:lnTo>
                    <a:pt x="254" y="1664"/>
                  </a:lnTo>
                  <a:lnTo>
                    <a:pt x="248" y="1666"/>
                  </a:lnTo>
                  <a:lnTo>
                    <a:pt x="246" y="1661"/>
                  </a:lnTo>
                  <a:lnTo>
                    <a:pt x="250" y="1631"/>
                  </a:lnTo>
                  <a:lnTo>
                    <a:pt x="255" y="1605"/>
                  </a:lnTo>
                  <a:lnTo>
                    <a:pt x="258" y="1592"/>
                  </a:lnTo>
                  <a:lnTo>
                    <a:pt x="261" y="1579"/>
                  </a:lnTo>
                  <a:lnTo>
                    <a:pt x="265" y="1567"/>
                  </a:lnTo>
                  <a:lnTo>
                    <a:pt x="271" y="1552"/>
                  </a:lnTo>
                  <a:lnTo>
                    <a:pt x="279" y="1538"/>
                  </a:lnTo>
                  <a:lnTo>
                    <a:pt x="286" y="1525"/>
                  </a:lnTo>
                  <a:lnTo>
                    <a:pt x="290" y="1519"/>
                  </a:lnTo>
                  <a:lnTo>
                    <a:pt x="293" y="1513"/>
                  </a:lnTo>
                  <a:lnTo>
                    <a:pt x="294" y="1505"/>
                  </a:lnTo>
                  <a:lnTo>
                    <a:pt x="295" y="1497"/>
                  </a:lnTo>
                  <a:lnTo>
                    <a:pt x="295" y="1469"/>
                  </a:lnTo>
                  <a:lnTo>
                    <a:pt x="293" y="1455"/>
                  </a:lnTo>
                  <a:lnTo>
                    <a:pt x="291" y="1441"/>
                  </a:lnTo>
                  <a:lnTo>
                    <a:pt x="291" y="1411"/>
                  </a:lnTo>
                  <a:lnTo>
                    <a:pt x="288" y="1398"/>
                  </a:lnTo>
                  <a:lnTo>
                    <a:pt x="284" y="1385"/>
                  </a:lnTo>
                  <a:lnTo>
                    <a:pt x="284" y="1374"/>
                  </a:lnTo>
                  <a:lnTo>
                    <a:pt x="284" y="1365"/>
                  </a:lnTo>
                  <a:lnTo>
                    <a:pt x="285" y="1356"/>
                  </a:lnTo>
                  <a:lnTo>
                    <a:pt x="283" y="1346"/>
                  </a:lnTo>
                  <a:lnTo>
                    <a:pt x="281" y="1342"/>
                  </a:lnTo>
                  <a:lnTo>
                    <a:pt x="280" y="1339"/>
                  </a:lnTo>
                  <a:lnTo>
                    <a:pt x="278" y="1336"/>
                  </a:lnTo>
                  <a:lnTo>
                    <a:pt x="274" y="1334"/>
                  </a:lnTo>
                  <a:lnTo>
                    <a:pt x="268" y="1330"/>
                  </a:lnTo>
                  <a:lnTo>
                    <a:pt x="260" y="1325"/>
                  </a:lnTo>
                  <a:lnTo>
                    <a:pt x="251" y="1320"/>
                  </a:lnTo>
                  <a:lnTo>
                    <a:pt x="244" y="1312"/>
                  </a:lnTo>
                  <a:lnTo>
                    <a:pt x="238" y="1305"/>
                  </a:lnTo>
                  <a:lnTo>
                    <a:pt x="234" y="1296"/>
                  </a:lnTo>
                  <a:lnTo>
                    <a:pt x="231" y="1287"/>
                  </a:lnTo>
                  <a:lnTo>
                    <a:pt x="229" y="1277"/>
                  </a:lnTo>
                  <a:lnTo>
                    <a:pt x="227" y="1266"/>
                  </a:lnTo>
                  <a:lnTo>
                    <a:pt x="226" y="1254"/>
                  </a:lnTo>
                  <a:lnTo>
                    <a:pt x="225" y="1244"/>
                  </a:lnTo>
                  <a:lnTo>
                    <a:pt x="222" y="1236"/>
                  </a:lnTo>
                  <a:lnTo>
                    <a:pt x="220" y="1227"/>
                  </a:lnTo>
                  <a:lnTo>
                    <a:pt x="220" y="1217"/>
                  </a:lnTo>
                  <a:lnTo>
                    <a:pt x="220" y="1206"/>
                  </a:lnTo>
                  <a:lnTo>
                    <a:pt x="222" y="1195"/>
                  </a:lnTo>
                  <a:lnTo>
                    <a:pt x="225" y="1185"/>
                  </a:lnTo>
                  <a:lnTo>
                    <a:pt x="229" y="1177"/>
                  </a:lnTo>
                  <a:lnTo>
                    <a:pt x="233" y="1167"/>
                  </a:lnTo>
                  <a:lnTo>
                    <a:pt x="235" y="1157"/>
                  </a:lnTo>
                  <a:lnTo>
                    <a:pt x="238" y="1147"/>
                  </a:lnTo>
                  <a:lnTo>
                    <a:pt x="238" y="1135"/>
                  </a:lnTo>
                  <a:lnTo>
                    <a:pt x="238" y="1130"/>
                  </a:lnTo>
                  <a:lnTo>
                    <a:pt x="236" y="1126"/>
                  </a:lnTo>
                  <a:lnTo>
                    <a:pt x="209" y="1126"/>
                  </a:lnTo>
                  <a:lnTo>
                    <a:pt x="201" y="1126"/>
                  </a:lnTo>
                  <a:lnTo>
                    <a:pt x="192" y="1128"/>
                  </a:lnTo>
                  <a:lnTo>
                    <a:pt x="185" y="1130"/>
                  </a:lnTo>
                  <a:lnTo>
                    <a:pt x="179" y="1135"/>
                  </a:lnTo>
                  <a:lnTo>
                    <a:pt x="172" y="1140"/>
                  </a:lnTo>
                  <a:lnTo>
                    <a:pt x="167" y="1147"/>
                  </a:lnTo>
                  <a:lnTo>
                    <a:pt x="163" y="1154"/>
                  </a:lnTo>
                  <a:lnTo>
                    <a:pt x="161" y="1163"/>
                  </a:lnTo>
                  <a:lnTo>
                    <a:pt x="158" y="1178"/>
                  </a:lnTo>
                  <a:lnTo>
                    <a:pt x="155" y="1192"/>
                  </a:lnTo>
                  <a:lnTo>
                    <a:pt x="152" y="1198"/>
                  </a:lnTo>
                  <a:lnTo>
                    <a:pt x="148" y="1203"/>
                  </a:lnTo>
                  <a:lnTo>
                    <a:pt x="143" y="1206"/>
                  </a:lnTo>
                  <a:lnTo>
                    <a:pt x="136" y="1207"/>
                  </a:lnTo>
                  <a:lnTo>
                    <a:pt x="125" y="1207"/>
                  </a:lnTo>
                  <a:lnTo>
                    <a:pt x="113" y="1207"/>
                  </a:lnTo>
                  <a:lnTo>
                    <a:pt x="108" y="1206"/>
                  </a:lnTo>
                  <a:lnTo>
                    <a:pt x="102" y="1204"/>
                  </a:lnTo>
                  <a:lnTo>
                    <a:pt x="97" y="1202"/>
                  </a:lnTo>
                  <a:lnTo>
                    <a:pt x="93" y="1198"/>
                  </a:lnTo>
                  <a:lnTo>
                    <a:pt x="87" y="1193"/>
                  </a:lnTo>
                  <a:lnTo>
                    <a:pt x="83" y="1188"/>
                  </a:lnTo>
                  <a:lnTo>
                    <a:pt x="81" y="1182"/>
                  </a:lnTo>
                  <a:lnTo>
                    <a:pt x="78" y="1175"/>
                  </a:lnTo>
                  <a:lnTo>
                    <a:pt x="76" y="1162"/>
                  </a:lnTo>
                  <a:lnTo>
                    <a:pt x="76" y="1147"/>
                  </a:lnTo>
                  <a:lnTo>
                    <a:pt x="83" y="1130"/>
                  </a:lnTo>
                  <a:lnTo>
                    <a:pt x="91" y="1114"/>
                  </a:lnTo>
                  <a:lnTo>
                    <a:pt x="91" y="1109"/>
                  </a:lnTo>
                  <a:lnTo>
                    <a:pt x="89" y="1106"/>
                  </a:lnTo>
                  <a:lnTo>
                    <a:pt x="88" y="1103"/>
                  </a:lnTo>
                  <a:lnTo>
                    <a:pt x="86" y="1100"/>
                  </a:lnTo>
                  <a:lnTo>
                    <a:pt x="81" y="1095"/>
                  </a:lnTo>
                  <a:lnTo>
                    <a:pt x="76" y="1090"/>
                  </a:lnTo>
                  <a:lnTo>
                    <a:pt x="72" y="1085"/>
                  </a:lnTo>
                  <a:lnTo>
                    <a:pt x="69" y="1080"/>
                  </a:lnTo>
                  <a:lnTo>
                    <a:pt x="68" y="1078"/>
                  </a:lnTo>
                  <a:lnTo>
                    <a:pt x="67" y="1075"/>
                  </a:lnTo>
                  <a:lnTo>
                    <a:pt x="64" y="1074"/>
                  </a:lnTo>
                  <a:lnTo>
                    <a:pt x="62" y="1074"/>
                  </a:lnTo>
                  <a:lnTo>
                    <a:pt x="57" y="1075"/>
                  </a:lnTo>
                  <a:lnTo>
                    <a:pt x="52" y="1076"/>
                  </a:lnTo>
                  <a:lnTo>
                    <a:pt x="49" y="1080"/>
                  </a:lnTo>
                  <a:lnTo>
                    <a:pt x="48" y="1085"/>
                  </a:lnTo>
                  <a:lnTo>
                    <a:pt x="48" y="1140"/>
                  </a:lnTo>
                  <a:lnTo>
                    <a:pt x="47" y="1145"/>
                  </a:lnTo>
                  <a:lnTo>
                    <a:pt x="47" y="1149"/>
                  </a:lnTo>
                  <a:lnTo>
                    <a:pt x="44" y="1153"/>
                  </a:lnTo>
                  <a:lnTo>
                    <a:pt x="42" y="1157"/>
                  </a:lnTo>
                  <a:lnTo>
                    <a:pt x="39" y="1159"/>
                  </a:lnTo>
                  <a:lnTo>
                    <a:pt x="35" y="1162"/>
                  </a:lnTo>
                  <a:lnTo>
                    <a:pt x="32" y="1163"/>
                  </a:lnTo>
                  <a:lnTo>
                    <a:pt x="28" y="1164"/>
                  </a:lnTo>
                  <a:lnTo>
                    <a:pt x="22" y="1163"/>
                  </a:lnTo>
                  <a:lnTo>
                    <a:pt x="17" y="1162"/>
                  </a:lnTo>
                  <a:lnTo>
                    <a:pt x="13" y="1159"/>
                  </a:lnTo>
                  <a:lnTo>
                    <a:pt x="10" y="1155"/>
                  </a:lnTo>
                  <a:lnTo>
                    <a:pt x="7" y="1152"/>
                  </a:lnTo>
                  <a:lnTo>
                    <a:pt x="5" y="1147"/>
                  </a:lnTo>
                  <a:lnTo>
                    <a:pt x="3" y="1142"/>
                  </a:lnTo>
                  <a:lnTo>
                    <a:pt x="3" y="1135"/>
                  </a:lnTo>
                  <a:lnTo>
                    <a:pt x="0" y="1110"/>
                  </a:lnTo>
                  <a:lnTo>
                    <a:pt x="2" y="1083"/>
                  </a:lnTo>
                  <a:lnTo>
                    <a:pt x="2" y="1068"/>
                  </a:lnTo>
                  <a:lnTo>
                    <a:pt x="2" y="1052"/>
                  </a:lnTo>
                  <a:lnTo>
                    <a:pt x="3" y="1045"/>
                  </a:lnTo>
                  <a:lnTo>
                    <a:pt x="5" y="1039"/>
                  </a:lnTo>
                  <a:lnTo>
                    <a:pt x="8" y="1032"/>
                  </a:lnTo>
                  <a:lnTo>
                    <a:pt x="13" y="1026"/>
                  </a:lnTo>
                  <a:lnTo>
                    <a:pt x="17" y="1022"/>
                  </a:lnTo>
                  <a:lnTo>
                    <a:pt x="20" y="1020"/>
                  </a:lnTo>
                  <a:lnTo>
                    <a:pt x="24" y="1017"/>
                  </a:lnTo>
                  <a:lnTo>
                    <a:pt x="29" y="1016"/>
                  </a:lnTo>
                  <a:lnTo>
                    <a:pt x="39" y="1015"/>
                  </a:lnTo>
                  <a:lnTo>
                    <a:pt x="51" y="1015"/>
                  </a:lnTo>
                  <a:lnTo>
                    <a:pt x="56" y="1014"/>
                  </a:lnTo>
                  <a:lnTo>
                    <a:pt x="59" y="1012"/>
                  </a:lnTo>
                  <a:lnTo>
                    <a:pt x="62" y="1010"/>
                  </a:lnTo>
                  <a:lnTo>
                    <a:pt x="62" y="1005"/>
                  </a:lnTo>
                  <a:lnTo>
                    <a:pt x="62" y="960"/>
                  </a:lnTo>
                  <a:lnTo>
                    <a:pt x="63" y="953"/>
                  </a:lnTo>
                  <a:lnTo>
                    <a:pt x="67" y="950"/>
                  </a:lnTo>
                  <a:lnTo>
                    <a:pt x="71" y="946"/>
                  </a:lnTo>
                  <a:lnTo>
                    <a:pt x="77" y="945"/>
                  </a:lnTo>
                  <a:lnTo>
                    <a:pt x="91" y="941"/>
                  </a:lnTo>
                  <a:lnTo>
                    <a:pt x="103" y="935"/>
                  </a:lnTo>
                  <a:lnTo>
                    <a:pt x="106" y="933"/>
                  </a:lnTo>
                  <a:lnTo>
                    <a:pt x="107" y="931"/>
                  </a:lnTo>
                  <a:lnTo>
                    <a:pt x="108" y="928"/>
                  </a:lnTo>
                  <a:lnTo>
                    <a:pt x="108" y="924"/>
                  </a:lnTo>
                  <a:lnTo>
                    <a:pt x="108" y="918"/>
                  </a:lnTo>
                  <a:lnTo>
                    <a:pt x="108" y="911"/>
                  </a:lnTo>
                  <a:lnTo>
                    <a:pt x="112" y="897"/>
                  </a:lnTo>
                  <a:lnTo>
                    <a:pt x="115" y="883"/>
                  </a:lnTo>
                  <a:lnTo>
                    <a:pt x="115" y="879"/>
                  </a:lnTo>
                  <a:lnTo>
                    <a:pt x="115" y="876"/>
                  </a:lnTo>
                  <a:lnTo>
                    <a:pt x="105" y="876"/>
                  </a:lnTo>
                  <a:lnTo>
                    <a:pt x="96" y="877"/>
                  </a:lnTo>
                  <a:lnTo>
                    <a:pt x="88" y="878"/>
                  </a:lnTo>
                  <a:lnTo>
                    <a:pt x="82" y="882"/>
                  </a:lnTo>
                  <a:lnTo>
                    <a:pt x="74" y="886"/>
                  </a:lnTo>
                  <a:lnTo>
                    <a:pt x="62" y="894"/>
                  </a:lnTo>
                  <a:lnTo>
                    <a:pt x="47" y="903"/>
                  </a:lnTo>
                  <a:lnTo>
                    <a:pt x="40" y="904"/>
                  </a:lnTo>
                  <a:lnTo>
                    <a:pt x="35" y="904"/>
                  </a:lnTo>
                  <a:lnTo>
                    <a:pt x="30" y="903"/>
                  </a:lnTo>
                  <a:lnTo>
                    <a:pt x="27" y="899"/>
                  </a:lnTo>
                  <a:lnTo>
                    <a:pt x="20" y="887"/>
                  </a:lnTo>
                  <a:lnTo>
                    <a:pt x="15" y="873"/>
                  </a:lnTo>
                  <a:lnTo>
                    <a:pt x="12" y="868"/>
                  </a:lnTo>
                  <a:lnTo>
                    <a:pt x="7" y="865"/>
                  </a:lnTo>
                  <a:lnTo>
                    <a:pt x="4" y="863"/>
                  </a:lnTo>
                  <a:lnTo>
                    <a:pt x="3" y="862"/>
                  </a:lnTo>
                  <a:lnTo>
                    <a:pt x="2" y="859"/>
                  </a:lnTo>
                  <a:lnTo>
                    <a:pt x="2" y="855"/>
                  </a:lnTo>
                  <a:lnTo>
                    <a:pt x="2" y="845"/>
                  </a:lnTo>
                  <a:lnTo>
                    <a:pt x="4" y="837"/>
                  </a:lnTo>
                  <a:lnTo>
                    <a:pt x="7" y="828"/>
                  </a:lnTo>
                  <a:lnTo>
                    <a:pt x="10" y="820"/>
                  </a:lnTo>
                  <a:lnTo>
                    <a:pt x="19" y="804"/>
                  </a:lnTo>
                  <a:lnTo>
                    <a:pt x="28" y="785"/>
                  </a:lnTo>
                  <a:lnTo>
                    <a:pt x="40" y="755"/>
                  </a:lnTo>
                  <a:lnTo>
                    <a:pt x="53" y="727"/>
                  </a:lnTo>
                  <a:lnTo>
                    <a:pt x="66" y="701"/>
                  </a:lnTo>
                  <a:lnTo>
                    <a:pt x="79" y="671"/>
                  </a:lnTo>
                  <a:lnTo>
                    <a:pt x="92" y="642"/>
                  </a:lnTo>
                  <a:lnTo>
                    <a:pt x="105" y="617"/>
                  </a:lnTo>
                  <a:lnTo>
                    <a:pt x="110" y="605"/>
                  </a:lnTo>
                  <a:lnTo>
                    <a:pt x="113" y="591"/>
                  </a:lnTo>
                  <a:lnTo>
                    <a:pt x="116" y="577"/>
                  </a:lnTo>
                  <a:lnTo>
                    <a:pt x="117" y="561"/>
                  </a:lnTo>
                  <a:lnTo>
                    <a:pt x="116" y="552"/>
                  </a:lnTo>
                  <a:lnTo>
                    <a:pt x="115" y="543"/>
                  </a:lnTo>
                  <a:lnTo>
                    <a:pt x="112" y="534"/>
                  </a:lnTo>
                  <a:lnTo>
                    <a:pt x="110" y="527"/>
                  </a:lnTo>
                  <a:lnTo>
                    <a:pt x="107" y="519"/>
                  </a:lnTo>
                  <a:lnTo>
                    <a:pt x="105" y="510"/>
                  </a:lnTo>
                  <a:lnTo>
                    <a:pt x="103" y="502"/>
                  </a:lnTo>
                  <a:lnTo>
                    <a:pt x="102" y="493"/>
                  </a:lnTo>
                  <a:lnTo>
                    <a:pt x="102" y="441"/>
                  </a:lnTo>
                  <a:lnTo>
                    <a:pt x="182" y="441"/>
                  </a:lnTo>
                  <a:lnTo>
                    <a:pt x="186" y="445"/>
                  </a:lnTo>
                  <a:lnTo>
                    <a:pt x="190" y="449"/>
                  </a:lnTo>
                  <a:lnTo>
                    <a:pt x="192" y="453"/>
                  </a:lnTo>
                  <a:lnTo>
                    <a:pt x="194" y="458"/>
                  </a:lnTo>
                  <a:lnTo>
                    <a:pt x="194" y="490"/>
                  </a:lnTo>
                  <a:lnTo>
                    <a:pt x="192" y="497"/>
                  </a:lnTo>
                  <a:lnTo>
                    <a:pt x="191" y="503"/>
                  </a:lnTo>
                  <a:lnTo>
                    <a:pt x="189" y="508"/>
                  </a:lnTo>
                  <a:lnTo>
                    <a:pt x="185" y="512"/>
                  </a:lnTo>
                  <a:lnTo>
                    <a:pt x="179" y="522"/>
                  </a:lnTo>
                  <a:lnTo>
                    <a:pt x="174" y="533"/>
                  </a:lnTo>
                  <a:lnTo>
                    <a:pt x="179" y="534"/>
                  </a:lnTo>
                  <a:lnTo>
                    <a:pt x="185" y="537"/>
                  </a:lnTo>
                  <a:lnTo>
                    <a:pt x="189" y="539"/>
                  </a:lnTo>
                  <a:lnTo>
                    <a:pt x="192" y="543"/>
                  </a:lnTo>
                  <a:lnTo>
                    <a:pt x="200" y="551"/>
                  </a:lnTo>
                  <a:lnTo>
                    <a:pt x="207" y="559"/>
                  </a:lnTo>
                  <a:lnTo>
                    <a:pt x="216" y="567"/>
                  </a:lnTo>
                  <a:lnTo>
                    <a:pt x="226" y="572"/>
                  </a:lnTo>
                  <a:lnTo>
                    <a:pt x="231" y="576"/>
                  </a:lnTo>
                  <a:lnTo>
                    <a:pt x="235" y="581"/>
                  </a:lnTo>
                  <a:lnTo>
                    <a:pt x="238" y="587"/>
                  </a:lnTo>
                  <a:lnTo>
                    <a:pt x="241" y="593"/>
                  </a:lnTo>
                  <a:lnTo>
                    <a:pt x="246" y="599"/>
                  </a:lnTo>
                  <a:lnTo>
                    <a:pt x="253" y="603"/>
                  </a:lnTo>
                  <a:lnTo>
                    <a:pt x="260" y="607"/>
                  </a:lnTo>
                  <a:lnTo>
                    <a:pt x="268" y="612"/>
                  </a:lnTo>
                  <a:lnTo>
                    <a:pt x="273" y="618"/>
                  </a:lnTo>
                  <a:lnTo>
                    <a:pt x="279" y="623"/>
                  </a:lnTo>
                  <a:lnTo>
                    <a:pt x="293" y="625"/>
                  </a:lnTo>
                  <a:lnTo>
                    <a:pt x="305" y="627"/>
                  </a:lnTo>
                  <a:lnTo>
                    <a:pt x="319" y="635"/>
                  </a:lnTo>
                  <a:lnTo>
                    <a:pt x="332" y="641"/>
                  </a:lnTo>
                  <a:lnTo>
                    <a:pt x="338" y="643"/>
                  </a:lnTo>
                  <a:lnTo>
                    <a:pt x="344" y="645"/>
                  </a:lnTo>
                  <a:lnTo>
                    <a:pt x="352" y="646"/>
                  </a:lnTo>
                  <a:lnTo>
                    <a:pt x="359" y="647"/>
                  </a:lnTo>
                  <a:lnTo>
                    <a:pt x="372" y="645"/>
                  </a:lnTo>
                  <a:lnTo>
                    <a:pt x="384" y="643"/>
                  </a:lnTo>
                  <a:lnTo>
                    <a:pt x="388" y="643"/>
                  </a:lnTo>
                  <a:lnTo>
                    <a:pt x="392" y="645"/>
                  </a:lnTo>
                  <a:lnTo>
                    <a:pt x="393" y="646"/>
                  </a:lnTo>
                  <a:lnTo>
                    <a:pt x="396" y="648"/>
                  </a:lnTo>
                  <a:lnTo>
                    <a:pt x="398" y="655"/>
                  </a:lnTo>
                  <a:lnTo>
                    <a:pt x="401" y="662"/>
                  </a:lnTo>
                  <a:lnTo>
                    <a:pt x="402" y="670"/>
                  </a:lnTo>
                  <a:lnTo>
                    <a:pt x="404" y="677"/>
                  </a:lnTo>
                  <a:lnTo>
                    <a:pt x="406" y="681"/>
                  </a:lnTo>
                  <a:lnTo>
                    <a:pt x="408" y="685"/>
                  </a:lnTo>
                  <a:lnTo>
                    <a:pt x="411" y="687"/>
                  </a:lnTo>
                  <a:lnTo>
                    <a:pt x="414" y="689"/>
                  </a:lnTo>
                  <a:lnTo>
                    <a:pt x="422" y="694"/>
                  </a:lnTo>
                  <a:lnTo>
                    <a:pt x="431" y="696"/>
                  </a:lnTo>
                  <a:lnTo>
                    <a:pt x="438" y="699"/>
                  </a:lnTo>
                  <a:lnTo>
                    <a:pt x="446" y="700"/>
                  </a:lnTo>
                  <a:lnTo>
                    <a:pt x="462" y="701"/>
                  </a:lnTo>
                  <a:lnTo>
                    <a:pt x="480" y="701"/>
                  </a:lnTo>
                  <a:lnTo>
                    <a:pt x="505" y="701"/>
                  </a:lnTo>
                  <a:lnTo>
                    <a:pt x="593" y="686"/>
                  </a:lnTo>
                  <a:lnTo>
                    <a:pt x="603" y="687"/>
                  </a:lnTo>
                  <a:lnTo>
                    <a:pt x="613" y="687"/>
                  </a:lnTo>
                  <a:lnTo>
                    <a:pt x="623" y="687"/>
                  </a:lnTo>
                  <a:lnTo>
                    <a:pt x="633" y="687"/>
                  </a:lnTo>
                  <a:lnTo>
                    <a:pt x="642" y="676"/>
                  </a:lnTo>
                  <a:lnTo>
                    <a:pt x="652" y="667"/>
                  </a:lnTo>
                  <a:lnTo>
                    <a:pt x="662" y="662"/>
                  </a:lnTo>
                  <a:lnTo>
                    <a:pt x="672" y="660"/>
                  </a:lnTo>
                  <a:lnTo>
                    <a:pt x="676" y="658"/>
                  </a:lnTo>
                  <a:lnTo>
                    <a:pt x="681" y="656"/>
                  </a:lnTo>
                  <a:lnTo>
                    <a:pt x="684" y="653"/>
                  </a:lnTo>
                  <a:lnTo>
                    <a:pt x="689" y="650"/>
                  </a:lnTo>
                  <a:lnTo>
                    <a:pt x="706" y="630"/>
                  </a:lnTo>
                  <a:lnTo>
                    <a:pt x="724" y="612"/>
                  </a:lnTo>
                  <a:lnTo>
                    <a:pt x="732" y="608"/>
                  </a:lnTo>
                  <a:lnTo>
                    <a:pt x="738" y="605"/>
                  </a:lnTo>
                  <a:lnTo>
                    <a:pt x="746" y="602"/>
                  </a:lnTo>
                  <a:lnTo>
                    <a:pt x="752" y="599"/>
                  </a:lnTo>
                  <a:lnTo>
                    <a:pt x="767" y="596"/>
                  </a:lnTo>
                  <a:lnTo>
                    <a:pt x="782" y="592"/>
                  </a:lnTo>
                  <a:lnTo>
                    <a:pt x="793" y="588"/>
                  </a:lnTo>
                  <a:lnTo>
                    <a:pt x="802" y="583"/>
                  </a:lnTo>
                  <a:lnTo>
                    <a:pt x="811" y="579"/>
                  </a:lnTo>
                  <a:lnTo>
                    <a:pt x="820" y="573"/>
                  </a:lnTo>
                  <a:lnTo>
                    <a:pt x="825" y="568"/>
                  </a:lnTo>
                  <a:lnTo>
                    <a:pt x="829" y="563"/>
                  </a:lnTo>
                  <a:lnTo>
                    <a:pt x="830" y="561"/>
                  </a:lnTo>
                  <a:lnTo>
                    <a:pt x="832" y="558"/>
                  </a:lnTo>
                  <a:lnTo>
                    <a:pt x="835" y="557"/>
                  </a:lnTo>
                  <a:lnTo>
                    <a:pt x="839" y="557"/>
                  </a:lnTo>
                  <a:lnTo>
                    <a:pt x="842" y="557"/>
                  </a:lnTo>
                  <a:lnTo>
                    <a:pt x="846" y="558"/>
                  </a:lnTo>
                  <a:lnTo>
                    <a:pt x="850" y="559"/>
                  </a:lnTo>
                  <a:lnTo>
                    <a:pt x="854" y="562"/>
                  </a:lnTo>
                  <a:lnTo>
                    <a:pt x="859" y="567"/>
                  </a:lnTo>
                  <a:lnTo>
                    <a:pt x="864" y="574"/>
                  </a:lnTo>
                  <a:lnTo>
                    <a:pt x="864" y="577"/>
                  </a:lnTo>
                  <a:lnTo>
                    <a:pt x="865" y="581"/>
                  </a:lnTo>
                  <a:lnTo>
                    <a:pt x="866" y="583"/>
                  </a:lnTo>
                  <a:lnTo>
                    <a:pt x="869" y="584"/>
                  </a:lnTo>
                  <a:lnTo>
                    <a:pt x="880" y="581"/>
                  </a:lnTo>
                  <a:lnTo>
                    <a:pt x="891" y="576"/>
                  </a:lnTo>
                  <a:lnTo>
                    <a:pt x="898" y="577"/>
                  </a:lnTo>
                  <a:lnTo>
                    <a:pt x="904" y="578"/>
                  </a:lnTo>
                  <a:lnTo>
                    <a:pt x="923" y="574"/>
                  </a:lnTo>
                  <a:lnTo>
                    <a:pt x="942" y="571"/>
                  </a:lnTo>
                  <a:lnTo>
                    <a:pt x="957" y="569"/>
                  </a:lnTo>
                  <a:lnTo>
                    <a:pt x="970" y="568"/>
                  </a:lnTo>
                  <a:lnTo>
                    <a:pt x="978" y="566"/>
                  </a:lnTo>
                  <a:lnTo>
                    <a:pt x="984" y="564"/>
                  </a:lnTo>
                  <a:lnTo>
                    <a:pt x="991" y="561"/>
                  </a:lnTo>
                  <a:lnTo>
                    <a:pt x="997" y="557"/>
                  </a:lnTo>
                  <a:lnTo>
                    <a:pt x="1001" y="554"/>
                  </a:lnTo>
                  <a:lnTo>
                    <a:pt x="1003" y="551"/>
                  </a:lnTo>
                  <a:lnTo>
                    <a:pt x="1006" y="547"/>
                  </a:lnTo>
                  <a:lnTo>
                    <a:pt x="1008" y="543"/>
                  </a:lnTo>
                  <a:lnTo>
                    <a:pt x="1011" y="534"/>
                  </a:lnTo>
                  <a:lnTo>
                    <a:pt x="1014" y="525"/>
                  </a:lnTo>
                  <a:lnTo>
                    <a:pt x="1018" y="517"/>
                  </a:lnTo>
                  <a:lnTo>
                    <a:pt x="1024" y="509"/>
                  </a:lnTo>
                  <a:lnTo>
                    <a:pt x="1031" y="503"/>
                  </a:lnTo>
                  <a:lnTo>
                    <a:pt x="1039" y="498"/>
                  </a:lnTo>
                  <a:lnTo>
                    <a:pt x="1048" y="494"/>
                  </a:lnTo>
                  <a:lnTo>
                    <a:pt x="1056" y="493"/>
                  </a:lnTo>
                  <a:lnTo>
                    <a:pt x="1060" y="492"/>
                  </a:lnTo>
                  <a:lnTo>
                    <a:pt x="1063" y="490"/>
                  </a:lnTo>
                  <a:lnTo>
                    <a:pt x="1066" y="488"/>
                  </a:lnTo>
                  <a:lnTo>
                    <a:pt x="1070" y="484"/>
                  </a:lnTo>
                  <a:lnTo>
                    <a:pt x="1072" y="482"/>
                  </a:lnTo>
                  <a:lnTo>
                    <a:pt x="1072" y="478"/>
                  </a:lnTo>
                  <a:lnTo>
                    <a:pt x="1073" y="475"/>
                  </a:lnTo>
                  <a:lnTo>
                    <a:pt x="1072" y="472"/>
                  </a:lnTo>
                  <a:lnTo>
                    <a:pt x="1072" y="464"/>
                  </a:lnTo>
                  <a:lnTo>
                    <a:pt x="1072" y="456"/>
                  </a:lnTo>
                  <a:lnTo>
                    <a:pt x="1076" y="445"/>
                  </a:lnTo>
                  <a:lnTo>
                    <a:pt x="1082" y="436"/>
                  </a:lnTo>
                  <a:lnTo>
                    <a:pt x="1090" y="428"/>
                  </a:lnTo>
                  <a:lnTo>
                    <a:pt x="1098" y="421"/>
                  </a:lnTo>
                  <a:lnTo>
                    <a:pt x="1108" y="414"/>
                  </a:lnTo>
                  <a:lnTo>
                    <a:pt x="1117" y="406"/>
                  </a:lnTo>
                  <a:lnTo>
                    <a:pt x="1122" y="404"/>
                  </a:lnTo>
                  <a:lnTo>
                    <a:pt x="1127" y="401"/>
                  </a:lnTo>
                  <a:lnTo>
                    <a:pt x="1132" y="400"/>
                  </a:lnTo>
                  <a:lnTo>
                    <a:pt x="1139" y="399"/>
                  </a:lnTo>
                  <a:lnTo>
                    <a:pt x="1150" y="397"/>
                  </a:lnTo>
                  <a:lnTo>
                    <a:pt x="1160" y="396"/>
                  </a:lnTo>
                  <a:lnTo>
                    <a:pt x="1165" y="395"/>
                  </a:lnTo>
                  <a:lnTo>
                    <a:pt x="1170" y="394"/>
                  </a:lnTo>
                  <a:lnTo>
                    <a:pt x="1175" y="391"/>
                  </a:lnTo>
                  <a:lnTo>
                    <a:pt x="1179" y="387"/>
                  </a:lnTo>
                  <a:lnTo>
                    <a:pt x="1193" y="376"/>
                  </a:lnTo>
                  <a:lnTo>
                    <a:pt x="1203" y="364"/>
                  </a:lnTo>
                  <a:lnTo>
                    <a:pt x="1211" y="351"/>
                  </a:lnTo>
                  <a:lnTo>
                    <a:pt x="1221" y="336"/>
                  </a:lnTo>
                  <a:lnTo>
                    <a:pt x="1229" y="327"/>
                  </a:lnTo>
                  <a:lnTo>
                    <a:pt x="1237" y="321"/>
                  </a:lnTo>
                  <a:lnTo>
                    <a:pt x="1244" y="313"/>
                  </a:lnTo>
                  <a:lnTo>
                    <a:pt x="1252" y="308"/>
                  </a:lnTo>
                  <a:lnTo>
                    <a:pt x="1267" y="296"/>
                  </a:lnTo>
                  <a:lnTo>
                    <a:pt x="1283" y="282"/>
                  </a:lnTo>
                  <a:lnTo>
                    <a:pt x="1292" y="273"/>
                  </a:lnTo>
                  <a:lnTo>
                    <a:pt x="1302" y="264"/>
                  </a:lnTo>
                  <a:lnTo>
                    <a:pt x="1311" y="257"/>
                  </a:lnTo>
                  <a:lnTo>
                    <a:pt x="1321" y="248"/>
                  </a:lnTo>
                  <a:lnTo>
                    <a:pt x="1327" y="242"/>
                  </a:lnTo>
                  <a:lnTo>
                    <a:pt x="1332" y="237"/>
                  </a:lnTo>
                  <a:lnTo>
                    <a:pt x="1336" y="234"/>
                  </a:lnTo>
                  <a:lnTo>
                    <a:pt x="1338" y="233"/>
                  </a:lnTo>
                  <a:lnTo>
                    <a:pt x="1342" y="232"/>
                  </a:lnTo>
                  <a:lnTo>
                    <a:pt x="1346" y="232"/>
                  </a:lnTo>
                  <a:lnTo>
                    <a:pt x="1353" y="233"/>
                  </a:lnTo>
                  <a:lnTo>
                    <a:pt x="1361" y="236"/>
                  </a:lnTo>
                  <a:lnTo>
                    <a:pt x="1367" y="239"/>
                  </a:lnTo>
                  <a:lnTo>
                    <a:pt x="1372" y="243"/>
                  </a:lnTo>
                  <a:lnTo>
                    <a:pt x="1378" y="247"/>
                  </a:lnTo>
                  <a:lnTo>
                    <a:pt x="1385" y="251"/>
                  </a:lnTo>
                  <a:lnTo>
                    <a:pt x="1391" y="253"/>
                  </a:lnTo>
                  <a:lnTo>
                    <a:pt x="1398" y="254"/>
                  </a:lnTo>
                  <a:lnTo>
                    <a:pt x="1408" y="253"/>
                  </a:lnTo>
                  <a:lnTo>
                    <a:pt x="1418" y="252"/>
                  </a:lnTo>
                  <a:lnTo>
                    <a:pt x="1445" y="252"/>
                  </a:lnTo>
                  <a:lnTo>
                    <a:pt x="1450" y="251"/>
                  </a:lnTo>
                  <a:lnTo>
                    <a:pt x="1454" y="249"/>
                  </a:lnTo>
                  <a:lnTo>
                    <a:pt x="1457" y="248"/>
                  </a:lnTo>
                  <a:lnTo>
                    <a:pt x="1461" y="246"/>
                  </a:lnTo>
                  <a:lnTo>
                    <a:pt x="1466" y="238"/>
                  </a:lnTo>
                  <a:lnTo>
                    <a:pt x="1472" y="231"/>
                  </a:lnTo>
                  <a:lnTo>
                    <a:pt x="1477" y="223"/>
                  </a:lnTo>
                  <a:lnTo>
                    <a:pt x="1484" y="216"/>
                  </a:lnTo>
                  <a:lnTo>
                    <a:pt x="1486" y="213"/>
                  </a:lnTo>
                  <a:lnTo>
                    <a:pt x="1490" y="211"/>
                  </a:lnTo>
                  <a:lnTo>
                    <a:pt x="1495" y="209"/>
                  </a:lnTo>
                  <a:lnTo>
                    <a:pt x="1499" y="208"/>
                  </a:lnTo>
                  <a:lnTo>
                    <a:pt x="1508" y="207"/>
                  </a:lnTo>
                  <a:lnTo>
                    <a:pt x="1516" y="204"/>
                  </a:lnTo>
                  <a:lnTo>
                    <a:pt x="1524" y="200"/>
                  </a:lnTo>
                  <a:lnTo>
                    <a:pt x="1530" y="197"/>
                  </a:lnTo>
                  <a:lnTo>
                    <a:pt x="1536" y="190"/>
                  </a:lnTo>
                  <a:lnTo>
                    <a:pt x="1540" y="184"/>
                  </a:lnTo>
                  <a:lnTo>
                    <a:pt x="1543" y="177"/>
                  </a:lnTo>
                  <a:lnTo>
                    <a:pt x="1544" y="168"/>
                  </a:lnTo>
                  <a:lnTo>
                    <a:pt x="1544" y="162"/>
                  </a:lnTo>
                  <a:lnTo>
                    <a:pt x="1544" y="154"/>
                  </a:lnTo>
                  <a:lnTo>
                    <a:pt x="1543" y="148"/>
                  </a:lnTo>
                  <a:lnTo>
                    <a:pt x="1539" y="142"/>
                  </a:lnTo>
                  <a:lnTo>
                    <a:pt x="1533" y="135"/>
                  </a:lnTo>
                  <a:lnTo>
                    <a:pt x="1526" y="129"/>
                  </a:lnTo>
                  <a:lnTo>
                    <a:pt x="1524" y="126"/>
                  </a:lnTo>
                  <a:lnTo>
                    <a:pt x="1521" y="124"/>
                  </a:lnTo>
                  <a:lnTo>
                    <a:pt x="1520" y="120"/>
                  </a:lnTo>
                  <a:lnTo>
                    <a:pt x="1519" y="115"/>
                  </a:lnTo>
                  <a:lnTo>
                    <a:pt x="1523" y="99"/>
                  </a:lnTo>
                  <a:lnTo>
                    <a:pt x="1525" y="81"/>
                  </a:lnTo>
                  <a:lnTo>
                    <a:pt x="1525" y="76"/>
                  </a:lnTo>
                  <a:lnTo>
                    <a:pt x="1523" y="72"/>
                  </a:lnTo>
                  <a:lnTo>
                    <a:pt x="1519" y="70"/>
                  </a:lnTo>
                  <a:lnTo>
                    <a:pt x="1515" y="67"/>
                  </a:lnTo>
                  <a:lnTo>
                    <a:pt x="1505" y="64"/>
                  </a:lnTo>
                  <a:lnTo>
                    <a:pt x="1494" y="61"/>
                  </a:lnTo>
                  <a:lnTo>
                    <a:pt x="1489" y="60"/>
                  </a:lnTo>
                  <a:lnTo>
                    <a:pt x="1484" y="57"/>
                  </a:lnTo>
                  <a:lnTo>
                    <a:pt x="1480" y="54"/>
                  </a:lnTo>
                  <a:lnTo>
                    <a:pt x="1476" y="50"/>
                  </a:lnTo>
                  <a:lnTo>
                    <a:pt x="1474" y="46"/>
                  </a:lnTo>
                  <a:lnTo>
                    <a:pt x="1472" y="41"/>
                  </a:lnTo>
                  <a:lnTo>
                    <a:pt x="1471" y="36"/>
                  </a:lnTo>
                  <a:lnTo>
                    <a:pt x="1470" y="31"/>
                  </a:lnTo>
                  <a:lnTo>
                    <a:pt x="1471" y="27"/>
                  </a:lnTo>
                  <a:lnTo>
                    <a:pt x="1471" y="24"/>
                  </a:lnTo>
                  <a:lnTo>
                    <a:pt x="1474" y="21"/>
                  </a:lnTo>
                  <a:lnTo>
                    <a:pt x="1475" y="20"/>
                  </a:lnTo>
                  <a:lnTo>
                    <a:pt x="1481" y="16"/>
                  </a:lnTo>
                  <a:lnTo>
                    <a:pt x="1488" y="15"/>
                  </a:lnTo>
                  <a:lnTo>
                    <a:pt x="1505" y="15"/>
                  </a:lnTo>
                  <a:lnTo>
                    <a:pt x="1521" y="15"/>
                  </a:lnTo>
                  <a:lnTo>
                    <a:pt x="1535" y="15"/>
                  </a:lnTo>
                  <a:lnTo>
                    <a:pt x="1548" y="15"/>
                  </a:lnTo>
                  <a:lnTo>
                    <a:pt x="1553" y="15"/>
                  </a:lnTo>
                  <a:lnTo>
                    <a:pt x="1559" y="16"/>
                  </a:lnTo>
                  <a:lnTo>
                    <a:pt x="1565" y="19"/>
                  </a:lnTo>
                  <a:lnTo>
                    <a:pt x="1570" y="21"/>
                  </a:lnTo>
                  <a:lnTo>
                    <a:pt x="1574" y="25"/>
                  </a:lnTo>
                  <a:lnTo>
                    <a:pt x="1577" y="27"/>
                  </a:lnTo>
                  <a:lnTo>
                    <a:pt x="1579" y="30"/>
                  </a:lnTo>
                  <a:lnTo>
                    <a:pt x="1580" y="34"/>
                  </a:lnTo>
                  <a:lnTo>
                    <a:pt x="1583" y="41"/>
                  </a:lnTo>
                  <a:lnTo>
                    <a:pt x="1587" y="50"/>
                  </a:lnTo>
                  <a:lnTo>
                    <a:pt x="1594" y="47"/>
                  </a:lnTo>
                  <a:lnTo>
                    <a:pt x="1600" y="44"/>
                  </a:lnTo>
                  <a:lnTo>
                    <a:pt x="1605" y="39"/>
                  </a:lnTo>
                  <a:lnTo>
                    <a:pt x="1610" y="32"/>
                  </a:lnTo>
                  <a:lnTo>
                    <a:pt x="1616" y="26"/>
                  </a:lnTo>
                  <a:lnTo>
                    <a:pt x="1619" y="21"/>
                  </a:lnTo>
                  <a:lnTo>
                    <a:pt x="1622" y="16"/>
                  </a:lnTo>
                  <a:lnTo>
                    <a:pt x="1624" y="9"/>
                  </a:lnTo>
                  <a:lnTo>
                    <a:pt x="1634" y="3"/>
                  </a:lnTo>
                  <a:lnTo>
                    <a:pt x="1643" y="0"/>
                  </a:lnTo>
                  <a:lnTo>
                    <a:pt x="1647" y="9"/>
                  </a:lnTo>
                  <a:lnTo>
                    <a:pt x="1649" y="17"/>
                  </a:lnTo>
                  <a:lnTo>
                    <a:pt x="1651" y="26"/>
                  </a:lnTo>
                  <a:lnTo>
                    <a:pt x="1653" y="36"/>
                  </a:lnTo>
                  <a:lnTo>
                    <a:pt x="1657" y="51"/>
                  </a:lnTo>
                  <a:lnTo>
                    <a:pt x="1662" y="64"/>
                  </a:lnTo>
                  <a:lnTo>
                    <a:pt x="1663" y="71"/>
                  </a:lnTo>
                  <a:lnTo>
                    <a:pt x="1666" y="78"/>
                  </a:lnTo>
                  <a:lnTo>
                    <a:pt x="1667" y="85"/>
                  </a:lnTo>
                  <a:lnTo>
                    <a:pt x="1667" y="93"/>
                  </a:lnTo>
                  <a:lnTo>
                    <a:pt x="1667" y="136"/>
                  </a:lnTo>
                  <a:lnTo>
                    <a:pt x="1668" y="147"/>
                  </a:lnTo>
                  <a:lnTo>
                    <a:pt x="1671" y="154"/>
                  </a:lnTo>
                  <a:lnTo>
                    <a:pt x="1676" y="162"/>
                  </a:lnTo>
                  <a:lnTo>
                    <a:pt x="1682" y="168"/>
                  </a:lnTo>
                  <a:lnTo>
                    <a:pt x="1687" y="154"/>
                  </a:lnTo>
                  <a:lnTo>
                    <a:pt x="1692" y="142"/>
                  </a:lnTo>
                  <a:lnTo>
                    <a:pt x="1696" y="136"/>
                  </a:lnTo>
                  <a:lnTo>
                    <a:pt x="1700" y="131"/>
                  </a:lnTo>
                  <a:lnTo>
                    <a:pt x="1705" y="129"/>
                  </a:lnTo>
                  <a:lnTo>
                    <a:pt x="1711" y="126"/>
                  </a:lnTo>
                  <a:lnTo>
                    <a:pt x="1716" y="139"/>
                  </a:lnTo>
                  <a:lnTo>
                    <a:pt x="1723" y="150"/>
                  </a:lnTo>
                  <a:lnTo>
                    <a:pt x="1731" y="159"/>
                  </a:lnTo>
                  <a:lnTo>
                    <a:pt x="1742" y="168"/>
                  </a:lnTo>
                  <a:lnTo>
                    <a:pt x="1746" y="172"/>
                  </a:lnTo>
                  <a:lnTo>
                    <a:pt x="1750" y="174"/>
                  </a:lnTo>
                  <a:lnTo>
                    <a:pt x="1754" y="177"/>
                  </a:lnTo>
                  <a:lnTo>
                    <a:pt x="1757" y="178"/>
                  </a:lnTo>
                  <a:lnTo>
                    <a:pt x="1769" y="178"/>
                  </a:lnTo>
                  <a:lnTo>
                    <a:pt x="1771" y="172"/>
                  </a:lnTo>
                  <a:lnTo>
                    <a:pt x="1774" y="167"/>
                  </a:lnTo>
                  <a:lnTo>
                    <a:pt x="1777" y="162"/>
                  </a:lnTo>
                  <a:lnTo>
                    <a:pt x="1782" y="159"/>
                  </a:lnTo>
                  <a:lnTo>
                    <a:pt x="1787" y="155"/>
                  </a:lnTo>
                  <a:lnTo>
                    <a:pt x="1794" y="154"/>
                  </a:lnTo>
                  <a:lnTo>
                    <a:pt x="1800" y="153"/>
                  </a:lnTo>
                  <a:lnTo>
                    <a:pt x="1806" y="153"/>
                  </a:lnTo>
                  <a:lnTo>
                    <a:pt x="1810" y="153"/>
                  </a:lnTo>
                  <a:lnTo>
                    <a:pt x="1814" y="154"/>
                  </a:lnTo>
                  <a:lnTo>
                    <a:pt x="1818" y="155"/>
                  </a:lnTo>
                  <a:lnTo>
                    <a:pt x="1820" y="158"/>
                  </a:lnTo>
                  <a:lnTo>
                    <a:pt x="1825" y="163"/>
                  </a:lnTo>
                  <a:lnTo>
                    <a:pt x="1829" y="169"/>
                  </a:lnTo>
                  <a:lnTo>
                    <a:pt x="1833" y="175"/>
                  </a:lnTo>
                  <a:lnTo>
                    <a:pt x="1836" y="183"/>
                  </a:lnTo>
                  <a:lnTo>
                    <a:pt x="1841" y="189"/>
                  </a:lnTo>
                  <a:lnTo>
                    <a:pt x="1849" y="194"/>
                  </a:lnTo>
                  <a:lnTo>
                    <a:pt x="1855" y="198"/>
                  </a:lnTo>
                  <a:lnTo>
                    <a:pt x="1861" y="200"/>
                  </a:lnTo>
                  <a:lnTo>
                    <a:pt x="1868" y="203"/>
                  </a:lnTo>
                  <a:lnTo>
                    <a:pt x="1874" y="203"/>
                  </a:lnTo>
                  <a:lnTo>
                    <a:pt x="1887" y="205"/>
                  </a:lnTo>
                  <a:lnTo>
                    <a:pt x="1900" y="211"/>
                  </a:lnTo>
                  <a:lnTo>
                    <a:pt x="1902" y="216"/>
                  </a:lnTo>
                  <a:lnTo>
                    <a:pt x="1887" y="226"/>
                  </a:lnTo>
                  <a:lnTo>
                    <a:pt x="1872" y="234"/>
                  </a:lnTo>
                  <a:lnTo>
                    <a:pt x="1865" y="238"/>
                  </a:lnTo>
                  <a:lnTo>
                    <a:pt x="1860" y="243"/>
                  </a:lnTo>
                  <a:lnTo>
                    <a:pt x="1858" y="251"/>
                  </a:lnTo>
                  <a:lnTo>
                    <a:pt x="1856" y="258"/>
                  </a:lnTo>
                  <a:lnTo>
                    <a:pt x="1858" y="264"/>
                  </a:lnTo>
                  <a:lnTo>
                    <a:pt x="1859" y="271"/>
                  </a:lnTo>
                  <a:lnTo>
                    <a:pt x="1863" y="276"/>
                  </a:lnTo>
                  <a:lnTo>
                    <a:pt x="1867" y="281"/>
                  </a:lnTo>
                  <a:lnTo>
                    <a:pt x="1870" y="287"/>
                  </a:lnTo>
                  <a:lnTo>
                    <a:pt x="1873" y="292"/>
                  </a:lnTo>
                  <a:lnTo>
                    <a:pt x="1875" y="298"/>
                  </a:lnTo>
                  <a:lnTo>
                    <a:pt x="1877" y="305"/>
                  </a:lnTo>
                  <a:lnTo>
                    <a:pt x="1875" y="317"/>
                  </a:lnTo>
                  <a:lnTo>
                    <a:pt x="1875" y="328"/>
                  </a:lnTo>
                  <a:lnTo>
                    <a:pt x="1875" y="333"/>
                  </a:lnTo>
                  <a:lnTo>
                    <a:pt x="1877" y="339"/>
                  </a:lnTo>
                  <a:lnTo>
                    <a:pt x="1878" y="344"/>
                  </a:lnTo>
                  <a:lnTo>
                    <a:pt x="1880" y="347"/>
                  </a:lnTo>
                  <a:lnTo>
                    <a:pt x="1884" y="351"/>
                  </a:lnTo>
                  <a:lnTo>
                    <a:pt x="1887" y="354"/>
                  </a:lnTo>
                  <a:lnTo>
                    <a:pt x="1892" y="355"/>
                  </a:lnTo>
                  <a:lnTo>
                    <a:pt x="1895" y="356"/>
                  </a:lnTo>
                  <a:lnTo>
                    <a:pt x="1899" y="355"/>
                  </a:lnTo>
                  <a:lnTo>
                    <a:pt x="1902" y="352"/>
                  </a:lnTo>
                  <a:lnTo>
                    <a:pt x="1904" y="349"/>
                  </a:lnTo>
                  <a:lnTo>
                    <a:pt x="1907" y="345"/>
                  </a:lnTo>
                  <a:lnTo>
                    <a:pt x="1913" y="337"/>
                  </a:lnTo>
                  <a:lnTo>
                    <a:pt x="1918" y="331"/>
                  </a:lnTo>
                  <a:lnTo>
                    <a:pt x="1920" y="328"/>
                  </a:lnTo>
                  <a:lnTo>
                    <a:pt x="1923" y="325"/>
                  </a:lnTo>
                  <a:lnTo>
                    <a:pt x="1924" y="321"/>
                  </a:lnTo>
                  <a:lnTo>
                    <a:pt x="1925" y="316"/>
                  </a:lnTo>
                  <a:lnTo>
                    <a:pt x="1927" y="301"/>
                  </a:lnTo>
                  <a:lnTo>
                    <a:pt x="1929" y="286"/>
                  </a:lnTo>
                  <a:lnTo>
                    <a:pt x="1929" y="282"/>
                  </a:lnTo>
                  <a:lnTo>
                    <a:pt x="1931" y="278"/>
                  </a:lnTo>
                  <a:lnTo>
                    <a:pt x="1933" y="276"/>
                  </a:lnTo>
                  <a:lnTo>
                    <a:pt x="1936" y="275"/>
                  </a:lnTo>
                  <a:lnTo>
                    <a:pt x="1946" y="276"/>
                  </a:lnTo>
                  <a:lnTo>
                    <a:pt x="1956" y="277"/>
                  </a:lnTo>
                  <a:lnTo>
                    <a:pt x="1966" y="276"/>
                  </a:lnTo>
                  <a:lnTo>
                    <a:pt x="1974" y="275"/>
                  </a:lnTo>
                  <a:lnTo>
                    <a:pt x="1982" y="272"/>
                  </a:lnTo>
                  <a:lnTo>
                    <a:pt x="1988" y="269"/>
                  </a:lnTo>
                  <a:lnTo>
                    <a:pt x="1998" y="264"/>
                  </a:lnTo>
                  <a:lnTo>
                    <a:pt x="2006" y="261"/>
                  </a:lnTo>
                  <a:lnTo>
                    <a:pt x="2008" y="259"/>
                  </a:lnTo>
                  <a:lnTo>
                    <a:pt x="2011" y="261"/>
                  </a:lnTo>
                  <a:lnTo>
                    <a:pt x="2013" y="262"/>
                  </a:lnTo>
                  <a:lnTo>
                    <a:pt x="2016" y="267"/>
                  </a:lnTo>
                  <a:lnTo>
                    <a:pt x="2022" y="281"/>
                  </a:lnTo>
                  <a:lnTo>
                    <a:pt x="2030" y="306"/>
                  </a:lnTo>
                  <a:lnTo>
                    <a:pt x="2037" y="333"/>
                  </a:lnTo>
                  <a:lnTo>
                    <a:pt x="2042" y="357"/>
                  </a:lnTo>
                  <a:lnTo>
                    <a:pt x="2045" y="382"/>
                  </a:lnTo>
                  <a:lnTo>
                    <a:pt x="2045" y="410"/>
                  </a:lnTo>
                  <a:lnTo>
                    <a:pt x="2045" y="421"/>
                  </a:lnTo>
                  <a:lnTo>
                    <a:pt x="2036" y="421"/>
                  </a:lnTo>
                  <a:lnTo>
                    <a:pt x="2027" y="421"/>
                  </a:lnTo>
                  <a:lnTo>
                    <a:pt x="2016" y="418"/>
                  </a:lnTo>
                  <a:lnTo>
                    <a:pt x="2005" y="414"/>
                  </a:lnTo>
                  <a:lnTo>
                    <a:pt x="2002" y="415"/>
                  </a:lnTo>
                  <a:lnTo>
                    <a:pt x="1998" y="415"/>
                  </a:lnTo>
                  <a:lnTo>
                    <a:pt x="1996" y="418"/>
                  </a:lnTo>
                  <a:lnTo>
                    <a:pt x="1995" y="420"/>
                  </a:lnTo>
                  <a:lnTo>
                    <a:pt x="1991" y="425"/>
                  </a:lnTo>
                  <a:lnTo>
                    <a:pt x="1987" y="431"/>
                  </a:lnTo>
                  <a:lnTo>
                    <a:pt x="1990" y="441"/>
                  </a:lnTo>
                  <a:lnTo>
                    <a:pt x="1981" y="459"/>
                  </a:lnTo>
                  <a:lnTo>
                    <a:pt x="1971" y="473"/>
                  </a:lnTo>
                  <a:lnTo>
                    <a:pt x="1967" y="479"/>
                  </a:lnTo>
                  <a:lnTo>
                    <a:pt x="1963" y="487"/>
                  </a:lnTo>
                  <a:lnTo>
                    <a:pt x="1961" y="494"/>
                  </a:lnTo>
                  <a:lnTo>
                    <a:pt x="1959" y="504"/>
                  </a:lnTo>
                  <a:lnTo>
                    <a:pt x="1963" y="512"/>
                  </a:lnTo>
                  <a:lnTo>
                    <a:pt x="1968" y="519"/>
                  </a:lnTo>
                  <a:lnTo>
                    <a:pt x="1971" y="524"/>
                  </a:lnTo>
                  <a:lnTo>
                    <a:pt x="1973" y="529"/>
                  </a:lnTo>
                  <a:lnTo>
                    <a:pt x="1974" y="532"/>
                  </a:lnTo>
                  <a:lnTo>
                    <a:pt x="1976" y="533"/>
                  </a:lnTo>
                  <a:lnTo>
                    <a:pt x="1978" y="534"/>
                  </a:lnTo>
                  <a:lnTo>
                    <a:pt x="1981" y="534"/>
                  </a:lnTo>
                  <a:lnTo>
                    <a:pt x="1986" y="534"/>
                  </a:lnTo>
                  <a:lnTo>
                    <a:pt x="1990" y="532"/>
                  </a:lnTo>
                  <a:lnTo>
                    <a:pt x="1993" y="529"/>
                  </a:lnTo>
                  <a:lnTo>
                    <a:pt x="1997" y="525"/>
                  </a:lnTo>
                  <a:lnTo>
                    <a:pt x="2002" y="518"/>
                  </a:lnTo>
                  <a:lnTo>
                    <a:pt x="2010" y="509"/>
                  </a:lnTo>
                  <a:lnTo>
                    <a:pt x="2022" y="497"/>
                  </a:lnTo>
                  <a:lnTo>
                    <a:pt x="2033" y="485"/>
                  </a:lnTo>
                  <a:lnTo>
                    <a:pt x="2040" y="480"/>
                  </a:lnTo>
                  <a:lnTo>
                    <a:pt x="2046" y="477"/>
                  </a:lnTo>
                  <a:lnTo>
                    <a:pt x="2054" y="474"/>
                  </a:lnTo>
                  <a:lnTo>
                    <a:pt x="2061" y="474"/>
                  </a:lnTo>
                  <a:lnTo>
                    <a:pt x="2072" y="474"/>
                  </a:lnTo>
                  <a:lnTo>
                    <a:pt x="2072" y="480"/>
                  </a:lnTo>
                  <a:lnTo>
                    <a:pt x="2074" y="487"/>
                  </a:lnTo>
                  <a:lnTo>
                    <a:pt x="2069" y="500"/>
                  </a:lnTo>
                  <a:lnTo>
                    <a:pt x="2064" y="514"/>
                  </a:lnTo>
                  <a:lnTo>
                    <a:pt x="2065" y="520"/>
                  </a:lnTo>
                  <a:lnTo>
                    <a:pt x="2067" y="524"/>
                  </a:lnTo>
                  <a:lnTo>
                    <a:pt x="2071" y="528"/>
                  </a:lnTo>
                  <a:lnTo>
                    <a:pt x="2076" y="530"/>
                  </a:lnTo>
                  <a:lnTo>
                    <a:pt x="2087" y="533"/>
                  </a:lnTo>
                  <a:lnTo>
                    <a:pt x="2100" y="533"/>
                  </a:lnTo>
                  <a:lnTo>
                    <a:pt x="2106" y="532"/>
                  </a:lnTo>
                  <a:lnTo>
                    <a:pt x="2111" y="529"/>
                  </a:lnTo>
                  <a:lnTo>
                    <a:pt x="2115" y="525"/>
                  </a:lnTo>
                  <a:lnTo>
                    <a:pt x="2119" y="522"/>
                  </a:lnTo>
                  <a:lnTo>
                    <a:pt x="2123" y="518"/>
                  </a:lnTo>
                  <a:lnTo>
                    <a:pt x="2128" y="514"/>
                  </a:lnTo>
                  <a:lnTo>
                    <a:pt x="2133" y="512"/>
                  </a:lnTo>
                  <a:lnTo>
                    <a:pt x="2138" y="510"/>
                  </a:lnTo>
                  <a:lnTo>
                    <a:pt x="2141" y="512"/>
                  </a:lnTo>
                  <a:lnTo>
                    <a:pt x="2144" y="514"/>
                  </a:lnTo>
                  <a:lnTo>
                    <a:pt x="2146" y="518"/>
                  </a:lnTo>
                  <a:lnTo>
                    <a:pt x="2149" y="522"/>
                  </a:lnTo>
                  <a:lnTo>
                    <a:pt x="2156" y="528"/>
                  </a:lnTo>
                  <a:lnTo>
                    <a:pt x="2165" y="532"/>
                  </a:lnTo>
                  <a:lnTo>
                    <a:pt x="2174" y="534"/>
                  </a:lnTo>
                  <a:lnTo>
                    <a:pt x="2184" y="534"/>
                  </a:lnTo>
                  <a:lnTo>
                    <a:pt x="2193" y="535"/>
                  </a:lnTo>
                  <a:lnTo>
                    <a:pt x="2200" y="538"/>
                  </a:lnTo>
                  <a:lnTo>
                    <a:pt x="2204" y="539"/>
                  </a:lnTo>
                  <a:lnTo>
                    <a:pt x="2207" y="543"/>
                  </a:lnTo>
                  <a:lnTo>
                    <a:pt x="2209" y="546"/>
                  </a:lnTo>
                  <a:lnTo>
                    <a:pt x="2209" y="549"/>
                  </a:lnTo>
                  <a:lnTo>
                    <a:pt x="2209" y="553"/>
                  </a:lnTo>
                  <a:lnTo>
                    <a:pt x="2208" y="556"/>
                  </a:lnTo>
                  <a:lnTo>
                    <a:pt x="2207" y="558"/>
                  </a:lnTo>
                  <a:lnTo>
                    <a:pt x="2204" y="561"/>
                  </a:lnTo>
                  <a:lnTo>
                    <a:pt x="2199" y="563"/>
                  </a:lnTo>
                  <a:lnTo>
                    <a:pt x="2192" y="564"/>
                  </a:lnTo>
                  <a:lnTo>
                    <a:pt x="2176" y="564"/>
                  </a:lnTo>
                  <a:lnTo>
                    <a:pt x="2160" y="564"/>
                  </a:lnTo>
                  <a:lnTo>
                    <a:pt x="2153" y="566"/>
                  </a:lnTo>
                  <a:lnTo>
                    <a:pt x="2146" y="568"/>
                  </a:lnTo>
                  <a:lnTo>
                    <a:pt x="2141" y="571"/>
                  </a:lnTo>
                  <a:lnTo>
                    <a:pt x="2135" y="573"/>
                  </a:lnTo>
                  <a:lnTo>
                    <a:pt x="2124" y="581"/>
                  </a:lnTo>
                  <a:lnTo>
                    <a:pt x="2111" y="587"/>
                  </a:lnTo>
                  <a:lnTo>
                    <a:pt x="2101" y="593"/>
                  </a:lnTo>
                  <a:lnTo>
                    <a:pt x="2092" y="601"/>
                  </a:lnTo>
                  <a:lnTo>
                    <a:pt x="2085" y="608"/>
                  </a:lnTo>
                  <a:lnTo>
                    <a:pt x="2076" y="617"/>
                  </a:lnTo>
                  <a:lnTo>
                    <a:pt x="2066" y="627"/>
                  </a:lnTo>
                  <a:lnTo>
                    <a:pt x="2057" y="636"/>
                  </a:lnTo>
                  <a:lnTo>
                    <a:pt x="2054" y="642"/>
                  </a:lnTo>
                  <a:lnTo>
                    <a:pt x="2051" y="647"/>
                  </a:lnTo>
                  <a:lnTo>
                    <a:pt x="2050" y="653"/>
                  </a:lnTo>
                  <a:lnTo>
                    <a:pt x="2048" y="661"/>
                  </a:lnTo>
                  <a:lnTo>
                    <a:pt x="2032" y="661"/>
                  </a:lnTo>
                  <a:lnTo>
                    <a:pt x="2016" y="660"/>
                  </a:lnTo>
                  <a:lnTo>
                    <a:pt x="2008" y="660"/>
                  </a:lnTo>
                  <a:lnTo>
                    <a:pt x="2001" y="661"/>
                  </a:lnTo>
                  <a:lnTo>
                    <a:pt x="1993" y="662"/>
                  </a:lnTo>
                  <a:lnTo>
                    <a:pt x="1987" y="665"/>
                  </a:lnTo>
                  <a:lnTo>
                    <a:pt x="1981" y="668"/>
                  </a:lnTo>
                  <a:lnTo>
                    <a:pt x="1977" y="672"/>
                  </a:lnTo>
                  <a:lnTo>
                    <a:pt x="1973" y="677"/>
                  </a:lnTo>
                  <a:lnTo>
                    <a:pt x="1973" y="684"/>
                  </a:lnTo>
                  <a:lnTo>
                    <a:pt x="1973" y="689"/>
                  </a:lnTo>
                  <a:lnTo>
                    <a:pt x="1976" y="692"/>
                  </a:lnTo>
                  <a:lnTo>
                    <a:pt x="1979" y="695"/>
                  </a:lnTo>
                  <a:lnTo>
                    <a:pt x="1984" y="697"/>
                  </a:lnTo>
                  <a:lnTo>
                    <a:pt x="1996" y="700"/>
                  </a:lnTo>
                  <a:lnTo>
                    <a:pt x="2007" y="702"/>
                  </a:lnTo>
                  <a:lnTo>
                    <a:pt x="2025" y="707"/>
                  </a:lnTo>
                  <a:lnTo>
                    <a:pt x="2040" y="711"/>
                  </a:lnTo>
                  <a:lnTo>
                    <a:pt x="2056" y="715"/>
                  </a:lnTo>
                  <a:lnTo>
                    <a:pt x="2075" y="716"/>
                  </a:lnTo>
                  <a:lnTo>
                    <a:pt x="2081" y="715"/>
                  </a:lnTo>
                  <a:lnTo>
                    <a:pt x="2086" y="712"/>
                  </a:lnTo>
                  <a:lnTo>
                    <a:pt x="2091" y="709"/>
                  </a:lnTo>
                  <a:lnTo>
                    <a:pt x="2097" y="704"/>
                  </a:lnTo>
                  <a:lnTo>
                    <a:pt x="2105" y="700"/>
                  </a:lnTo>
                  <a:lnTo>
                    <a:pt x="2114" y="697"/>
                  </a:lnTo>
                  <a:lnTo>
                    <a:pt x="2124" y="692"/>
                  </a:lnTo>
                  <a:lnTo>
                    <a:pt x="2133" y="687"/>
                  </a:lnTo>
                  <a:lnTo>
                    <a:pt x="2136" y="685"/>
                  </a:lnTo>
                  <a:lnTo>
                    <a:pt x="2141" y="682"/>
                  </a:lnTo>
                  <a:lnTo>
                    <a:pt x="2145" y="681"/>
                  </a:lnTo>
                  <a:lnTo>
                    <a:pt x="2151" y="681"/>
                  </a:lnTo>
                  <a:lnTo>
                    <a:pt x="2155" y="682"/>
                  </a:lnTo>
                  <a:lnTo>
                    <a:pt x="2158" y="684"/>
                  </a:lnTo>
                  <a:lnTo>
                    <a:pt x="2160" y="685"/>
                  </a:lnTo>
                  <a:lnTo>
                    <a:pt x="2163" y="689"/>
                  </a:lnTo>
                  <a:lnTo>
                    <a:pt x="2165" y="695"/>
                  </a:lnTo>
                  <a:lnTo>
                    <a:pt x="2165" y="702"/>
                  </a:lnTo>
                  <a:lnTo>
                    <a:pt x="2158" y="714"/>
                  </a:lnTo>
                  <a:lnTo>
                    <a:pt x="2149" y="725"/>
                  </a:lnTo>
                  <a:lnTo>
                    <a:pt x="2144" y="739"/>
                  </a:lnTo>
                  <a:lnTo>
                    <a:pt x="2139" y="750"/>
                  </a:lnTo>
                  <a:lnTo>
                    <a:pt x="2135" y="763"/>
                  </a:lnTo>
                  <a:lnTo>
                    <a:pt x="2134" y="776"/>
                  </a:lnTo>
                  <a:lnTo>
                    <a:pt x="2134" y="790"/>
                  </a:lnTo>
                  <a:lnTo>
                    <a:pt x="2146" y="790"/>
                  </a:lnTo>
                  <a:lnTo>
                    <a:pt x="2158" y="790"/>
                  </a:lnTo>
                  <a:lnTo>
                    <a:pt x="2164" y="790"/>
                  </a:lnTo>
                  <a:lnTo>
                    <a:pt x="2169" y="791"/>
                  </a:lnTo>
                  <a:lnTo>
                    <a:pt x="2173" y="795"/>
                  </a:lnTo>
                  <a:lnTo>
                    <a:pt x="2178" y="799"/>
                  </a:lnTo>
                  <a:lnTo>
                    <a:pt x="2183" y="808"/>
                  </a:lnTo>
                  <a:lnTo>
                    <a:pt x="2187" y="815"/>
                  </a:lnTo>
                  <a:lnTo>
                    <a:pt x="2192" y="823"/>
                  </a:lnTo>
                  <a:lnTo>
                    <a:pt x="2199" y="829"/>
                  </a:lnTo>
                  <a:lnTo>
                    <a:pt x="2212" y="838"/>
                  </a:lnTo>
                  <a:lnTo>
                    <a:pt x="2224" y="845"/>
                  </a:lnTo>
                  <a:lnTo>
                    <a:pt x="2237" y="852"/>
                  </a:lnTo>
                  <a:lnTo>
                    <a:pt x="2251" y="859"/>
                  </a:lnTo>
                  <a:lnTo>
                    <a:pt x="2247" y="867"/>
                  </a:lnTo>
                  <a:lnTo>
                    <a:pt x="2243" y="872"/>
                  </a:lnTo>
                  <a:lnTo>
                    <a:pt x="2237" y="877"/>
                  </a:lnTo>
                  <a:lnTo>
                    <a:pt x="2230" y="881"/>
                  </a:lnTo>
                  <a:lnTo>
                    <a:pt x="2215" y="886"/>
                  </a:lnTo>
                  <a:lnTo>
                    <a:pt x="2200" y="889"/>
                  </a:lnTo>
                  <a:lnTo>
                    <a:pt x="2185" y="893"/>
                  </a:lnTo>
                  <a:lnTo>
                    <a:pt x="2173" y="898"/>
                  </a:lnTo>
                  <a:lnTo>
                    <a:pt x="2168" y="902"/>
                  </a:lnTo>
                  <a:lnTo>
                    <a:pt x="2164" y="907"/>
                  </a:lnTo>
                  <a:lnTo>
                    <a:pt x="2161" y="913"/>
                  </a:lnTo>
                  <a:lnTo>
                    <a:pt x="2160" y="921"/>
                  </a:lnTo>
                  <a:lnTo>
                    <a:pt x="2160" y="927"/>
                  </a:lnTo>
                  <a:lnTo>
                    <a:pt x="2159" y="940"/>
                  </a:lnTo>
                  <a:lnTo>
                    <a:pt x="2158" y="950"/>
                  </a:lnTo>
                  <a:lnTo>
                    <a:pt x="2156" y="960"/>
                  </a:lnTo>
                  <a:lnTo>
                    <a:pt x="2156" y="972"/>
                  </a:lnTo>
                  <a:lnTo>
                    <a:pt x="2156" y="980"/>
                  </a:lnTo>
                  <a:lnTo>
                    <a:pt x="2159" y="986"/>
                  </a:lnTo>
                  <a:lnTo>
                    <a:pt x="2161" y="991"/>
                  </a:lnTo>
                  <a:lnTo>
                    <a:pt x="2165" y="997"/>
                  </a:lnTo>
                  <a:lnTo>
                    <a:pt x="2174" y="1006"/>
                  </a:lnTo>
                  <a:lnTo>
                    <a:pt x="2184" y="1016"/>
                  </a:lnTo>
                  <a:lnTo>
                    <a:pt x="2193" y="1025"/>
                  </a:lnTo>
                  <a:lnTo>
                    <a:pt x="2202" y="1035"/>
                  </a:lnTo>
                  <a:lnTo>
                    <a:pt x="2205" y="1040"/>
                  </a:lnTo>
                  <a:lnTo>
                    <a:pt x="2208" y="1046"/>
                  </a:lnTo>
                  <a:lnTo>
                    <a:pt x="2210" y="1052"/>
                  </a:lnTo>
                  <a:lnTo>
                    <a:pt x="2210" y="1059"/>
                  </a:lnTo>
                  <a:lnTo>
                    <a:pt x="2205" y="1076"/>
                  </a:lnTo>
                  <a:lnTo>
                    <a:pt x="2200" y="1094"/>
                  </a:lnTo>
                  <a:lnTo>
                    <a:pt x="2200" y="1106"/>
                  </a:lnTo>
                  <a:lnTo>
                    <a:pt x="2200" y="1120"/>
                  </a:lnTo>
                  <a:lnTo>
                    <a:pt x="2209" y="1121"/>
                  </a:lnTo>
                  <a:lnTo>
                    <a:pt x="2217" y="1121"/>
                  </a:lnTo>
                  <a:lnTo>
                    <a:pt x="2230" y="1118"/>
                  </a:lnTo>
                  <a:lnTo>
                    <a:pt x="2244" y="1114"/>
                  </a:lnTo>
                  <a:lnTo>
                    <a:pt x="2254" y="1114"/>
                  </a:lnTo>
                  <a:lnTo>
                    <a:pt x="2254" y="1133"/>
                  </a:lnTo>
                  <a:lnTo>
                    <a:pt x="2254" y="1140"/>
                  </a:lnTo>
                  <a:lnTo>
                    <a:pt x="2252" y="1148"/>
                  </a:lnTo>
                  <a:lnTo>
                    <a:pt x="2249" y="1154"/>
                  </a:lnTo>
                  <a:lnTo>
                    <a:pt x="2247" y="1160"/>
                  </a:lnTo>
                  <a:lnTo>
                    <a:pt x="2243" y="1167"/>
                  </a:lnTo>
                  <a:lnTo>
                    <a:pt x="2241" y="1174"/>
                  </a:lnTo>
                  <a:lnTo>
                    <a:pt x="2239" y="1180"/>
                  </a:lnTo>
                  <a:lnTo>
                    <a:pt x="2238" y="1189"/>
                  </a:lnTo>
                  <a:lnTo>
                    <a:pt x="2239" y="1209"/>
                  </a:lnTo>
                  <a:lnTo>
                    <a:pt x="2242" y="1228"/>
                  </a:lnTo>
                  <a:lnTo>
                    <a:pt x="2244" y="1246"/>
                  </a:lnTo>
                  <a:lnTo>
                    <a:pt x="2248" y="1267"/>
                  </a:lnTo>
                  <a:lnTo>
                    <a:pt x="2252" y="1283"/>
                  </a:lnTo>
                  <a:lnTo>
                    <a:pt x="2256" y="1301"/>
                  </a:lnTo>
                  <a:lnTo>
                    <a:pt x="2257" y="1311"/>
                  </a:lnTo>
                  <a:lnTo>
                    <a:pt x="2259" y="1320"/>
                  </a:lnTo>
                  <a:lnTo>
                    <a:pt x="2261" y="1325"/>
                  </a:lnTo>
                  <a:lnTo>
                    <a:pt x="2263" y="1327"/>
                  </a:lnTo>
                  <a:lnTo>
                    <a:pt x="2267" y="1330"/>
                  </a:lnTo>
                  <a:lnTo>
                    <a:pt x="2272" y="1331"/>
                  </a:lnTo>
                  <a:lnTo>
                    <a:pt x="2269" y="1349"/>
                  </a:lnTo>
                  <a:lnTo>
                    <a:pt x="2268" y="1362"/>
                  </a:lnTo>
                  <a:lnTo>
                    <a:pt x="2267" y="1377"/>
                  </a:lnTo>
                  <a:lnTo>
                    <a:pt x="2266" y="1394"/>
                  </a:lnTo>
                  <a:lnTo>
                    <a:pt x="2266" y="1406"/>
                  </a:lnTo>
                  <a:lnTo>
                    <a:pt x="2267" y="1418"/>
                  </a:lnTo>
                  <a:lnTo>
                    <a:pt x="2268" y="1428"/>
                  </a:lnTo>
                  <a:lnTo>
                    <a:pt x="2271" y="1440"/>
                  </a:lnTo>
                  <a:lnTo>
                    <a:pt x="2272" y="1449"/>
                  </a:lnTo>
                  <a:lnTo>
                    <a:pt x="2274" y="1456"/>
                  </a:lnTo>
                  <a:lnTo>
                    <a:pt x="2276" y="1460"/>
                  </a:lnTo>
                  <a:lnTo>
                    <a:pt x="2278" y="1464"/>
                  </a:lnTo>
                  <a:lnTo>
                    <a:pt x="2281" y="1467"/>
                  </a:lnTo>
                  <a:lnTo>
                    <a:pt x="2284" y="1468"/>
                  </a:lnTo>
                  <a:lnTo>
                    <a:pt x="2303" y="1472"/>
                  </a:lnTo>
                  <a:lnTo>
                    <a:pt x="2321" y="1477"/>
                  </a:lnTo>
                  <a:lnTo>
                    <a:pt x="2328" y="1480"/>
                  </a:lnTo>
                  <a:lnTo>
                    <a:pt x="2333" y="1485"/>
                  </a:lnTo>
                  <a:lnTo>
                    <a:pt x="2336" y="1488"/>
                  </a:lnTo>
                  <a:lnTo>
                    <a:pt x="2337" y="1492"/>
                  </a:lnTo>
                  <a:lnTo>
                    <a:pt x="2338" y="1495"/>
                  </a:lnTo>
                  <a:lnTo>
                    <a:pt x="2338" y="1499"/>
                  </a:lnTo>
                  <a:lnTo>
                    <a:pt x="2338" y="1505"/>
                  </a:lnTo>
                  <a:lnTo>
                    <a:pt x="2336" y="1509"/>
                  </a:lnTo>
                  <a:lnTo>
                    <a:pt x="2332" y="1513"/>
                  </a:lnTo>
                  <a:lnTo>
                    <a:pt x="2328" y="1517"/>
                  </a:lnTo>
                  <a:lnTo>
                    <a:pt x="2320" y="1523"/>
                  </a:lnTo>
                  <a:lnTo>
                    <a:pt x="2311" y="1531"/>
                  </a:lnTo>
                  <a:lnTo>
                    <a:pt x="2306" y="1539"/>
                  </a:lnTo>
                  <a:lnTo>
                    <a:pt x="2302" y="1548"/>
                  </a:lnTo>
                  <a:lnTo>
                    <a:pt x="2298" y="1556"/>
                  </a:lnTo>
                  <a:lnTo>
                    <a:pt x="2296" y="1564"/>
                  </a:lnTo>
                  <a:lnTo>
                    <a:pt x="2292" y="1581"/>
                  </a:lnTo>
                  <a:lnTo>
                    <a:pt x="2287" y="1600"/>
                  </a:lnTo>
                  <a:lnTo>
                    <a:pt x="2277" y="1613"/>
                  </a:lnTo>
                  <a:lnTo>
                    <a:pt x="2266" y="1627"/>
                  </a:lnTo>
                  <a:lnTo>
                    <a:pt x="2264" y="1633"/>
                  </a:lnTo>
                  <a:lnTo>
                    <a:pt x="2263" y="1640"/>
                  </a:lnTo>
                  <a:lnTo>
                    <a:pt x="2263" y="1642"/>
                  </a:lnTo>
                  <a:lnTo>
                    <a:pt x="2262" y="1645"/>
                  </a:lnTo>
                  <a:lnTo>
                    <a:pt x="2259" y="1647"/>
                  </a:lnTo>
                  <a:lnTo>
                    <a:pt x="2257" y="1648"/>
                  </a:lnTo>
                  <a:lnTo>
                    <a:pt x="2243" y="1648"/>
                  </a:lnTo>
                  <a:lnTo>
                    <a:pt x="2230" y="1651"/>
                  </a:lnTo>
                  <a:lnTo>
                    <a:pt x="2228" y="1655"/>
                  </a:lnTo>
                  <a:lnTo>
                    <a:pt x="2227" y="1658"/>
                  </a:lnTo>
                  <a:lnTo>
                    <a:pt x="2227" y="1662"/>
                  </a:lnTo>
                  <a:lnTo>
                    <a:pt x="2227" y="1666"/>
                  </a:lnTo>
                  <a:lnTo>
                    <a:pt x="2228" y="1675"/>
                  </a:lnTo>
                  <a:lnTo>
                    <a:pt x="2227" y="1684"/>
                  </a:lnTo>
                  <a:lnTo>
                    <a:pt x="2222" y="1699"/>
                  </a:lnTo>
                  <a:lnTo>
                    <a:pt x="2218" y="1712"/>
                  </a:lnTo>
                  <a:lnTo>
                    <a:pt x="2214" y="1726"/>
                  </a:lnTo>
                  <a:lnTo>
                    <a:pt x="2207" y="1741"/>
                  </a:lnTo>
                  <a:lnTo>
                    <a:pt x="2204" y="1745"/>
                  </a:lnTo>
                  <a:lnTo>
                    <a:pt x="2202" y="1746"/>
                  </a:lnTo>
                  <a:lnTo>
                    <a:pt x="2198" y="1748"/>
                  </a:lnTo>
                  <a:lnTo>
                    <a:pt x="2194" y="1749"/>
                  </a:lnTo>
                  <a:lnTo>
                    <a:pt x="2185" y="1749"/>
                  </a:lnTo>
                  <a:lnTo>
                    <a:pt x="2176" y="1749"/>
                  </a:lnTo>
                  <a:lnTo>
                    <a:pt x="2165" y="1753"/>
                  </a:lnTo>
                  <a:lnTo>
                    <a:pt x="2154" y="1758"/>
                  </a:lnTo>
                  <a:lnTo>
                    <a:pt x="2146" y="1761"/>
                  </a:lnTo>
                  <a:lnTo>
                    <a:pt x="2139" y="1766"/>
                  </a:lnTo>
                  <a:lnTo>
                    <a:pt x="2133" y="1771"/>
                  </a:lnTo>
                  <a:lnTo>
                    <a:pt x="2126" y="1776"/>
                  </a:lnTo>
                  <a:lnTo>
                    <a:pt x="2116" y="1788"/>
                  </a:lnTo>
                  <a:lnTo>
                    <a:pt x="2107" y="1799"/>
                  </a:lnTo>
                  <a:lnTo>
                    <a:pt x="2099" y="1812"/>
                  </a:lnTo>
                  <a:lnTo>
                    <a:pt x="2090" y="1824"/>
                  </a:lnTo>
                  <a:lnTo>
                    <a:pt x="2079" y="1837"/>
                  </a:lnTo>
                  <a:lnTo>
                    <a:pt x="2065" y="1848"/>
                  </a:lnTo>
                  <a:lnTo>
                    <a:pt x="2054" y="1859"/>
                  </a:lnTo>
                  <a:lnTo>
                    <a:pt x="2042" y="1869"/>
                  </a:lnTo>
                  <a:lnTo>
                    <a:pt x="2031" y="1879"/>
                  </a:lnTo>
                  <a:lnTo>
                    <a:pt x="2022" y="1891"/>
                  </a:lnTo>
                  <a:lnTo>
                    <a:pt x="2015" y="1902"/>
                  </a:lnTo>
                  <a:lnTo>
                    <a:pt x="2010" y="1914"/>
                  </a:lnTo>
                  <a:lnTo>
                    <a:pt x="2007" y="1921"/>
                  </a:lnTo>
                  <a:lnTo>
                    <a:pt x="2006" y="1928"/>
                  </a:lnTo>
                  <a:lnTo>
                    <a:pt x="2005" y="1936"/>
                  </a:lnTo>
                  <a:lnTo>
                    <a:pt x="2005" y="1943"/>
                  </a:lnTo>
                  <a:lnTo>
                    <a:pt x="2005" y="1973"/>
                  </a:lnTo>
                  <a:lnTo>
                    <a:pt x="2008" y="1983"/>
                  </a:lnTo>
                  <a:lnTo>
                    <a:pt x="2012" y="1994"/>
                  </a:lnTo>
                  <a:lnTo>
                    <a:pt x="2015" y="2010"/>
                  </a:lnTo>
                  <a:lnTo>
                    <a:pt x="2015" y="2024"/>
                  </a:lnTo>
                  <a:lnTo>
                    <a:pt x="2015" y="2037"/>
                  </a:lnTo>
                  <a:lnTo>
                    <a:pt x="2015" y="2052"/>
                  </a:lnTo>
                  <a:lnTo>
                    <a:pt x="2015" y="2152"/>
                  </a:lnTo>
                  <a:lnTo>
                    <a:pt x="2016" y="2160"/>
                  </a:lnTo>
                  <a:lnTo>
                    <a:pt x="2017" y="2168"/>
                  </a:lnTo>
                  <a:lnTo>
                    <a:pt x="2021" y="2175"/>
                  </a:lnTo>
                  <a:lnTo>
                    <a:pt x="2025" y="2182"/>
                  </a:lnTo>
                  <a:lnTo>
                    <a:pt x="2032" y="2196"/>
                  </a:lnTo>
                  <a:lnTo>
                    <a:pt x="2040" y="2212"/>
                  </a:lnTo>
                  <a:lnTo>
                    <a:pt x="2046" y="2228"/>
                  </a:lnTo>
                  <a:lnTo>
                    <a:pt x="2052" y="2243"/>
                  </a:lnTo>
                  <a:lnTo>
                    <a:pt x="2057" y="2249"/>
                  </a:lnTo>
                  <a:lnTo>
                    <a:pt x="2062" y="2255"/>
                  </a:lnTo>
                  <a:lnTo>
                    <a:pt x="2070" y="2257"/>
                  </a:lnTo>
                  <a:lnTo>
                    <a:pt x="2077" y="2258"/>
                  </a:lnTo>
                  <a:lnTo>
                    <a:pt x="2110" y="2258"/>
                  </a:lnTo>
                  <a:lnTo>
                    <a:pt x="2119" y="2277"/>
                  </a:lnTo>
                  <a:lnTo>
                    <a:pt x="2125" y="2293"/>
                  </a:lnTo>
                  <a:lnTo>
                    <a:pt x="2128" y="2302"/>
                  </a:lnTo>
                  <a:lnTo>
                    <a:pt x="2129" y="2311"/>
                  </a:lnTo>
                  <a:lnTo>
                    <a:pt x="2130" y="2320"/>
                  </a:lnTo>
                  <a:lnTo>
                    <a:pt x="2130" y="2331"/>
                  </a:lnTo>
                  <a:lnTo>
                    <a:pt x="2129" y="2339"/>
                  </a:lnTo>
                  <a:lnTo>
                    <a:pt x="2128" y="2346"/>
                  </a:lnTo>
                  <a:lnTo>
                    <a:pt x="2124" y="2352"/>
                  </a:lnTo>
                  <a:lnTo>
                    <a:pt x="2119" y="2357"/>
                  </a:lnTo>
                  <a:lnTo>
                    <a:pt x="2109" y="2367"/>
                  </a:lnTo>
                  <a:lnTo>
                    <a:pt x="2096" y="2377"/>
                  </a:lnTo>
                  <a:lnTo>
                    <a:pt x="2082" y="2386"/>
                  </a:lnTo>
                  <a:lnTo>
                    <a:pt x="2072" y="2396"/>
                  </a:lnTo>
                  <a:lnTo>
                    <a:pt x="2067" y="2401"/>
                  </a:lnTo>
                  <a:lnTo>
                    <a:pt x="2064" y="2408"/>
                  </a:lnTo>
                  <a:lnTo>
                    <a:pt x="2062" y="2415"/>
                  </a:lnTo>
                  <a:lnTo>
                    <a:pt x="2061" y="2423"/>
                  </a:lnTo>
                  <a:lnTo>
                    <a:pt x="2061" y="2484"/>
                  </a:lnTo>
                  <a:lnTo>
                    <a:pt x="2060" y="2490"/>
                  </a:lnTo>
                  <a:lnTo>
                    <a:pt x="2059" y="2495"/>
                  </a:lnTo>
                  <a:lnTo>
                    <a:pt x="2059" y="2512"/>
                  </a:lnTo>
                  <a:lnTo>
                    <a:pt x="2065" y="2512"/>
                  </a:lnTo>
                  <a:lnTo>
                    <a:pt x="2072" y="2513"/>
                  </a:lnTo>
                  <a:lnTo>
                    <a:pt x="2079" y="2514"/>
                  </a:lnTo>
                  <a:lnTo>
                    <a:pt x="2085" y="2517"/>
                  </a:lnTo>
                  <a:lnTo>
                    <a:pt x="2090" y="2521"/>
                  </a:lnTo>
                  <a:lnTo>
                    <a:pt x="2095" y="2524"/>
                  </a:lnTo>
                  <a:lnTo>
                    <a:pt x="2097" y="2529"/>
                  </a:lnTo>
                  <a:lnTo>
                    <a:pt x="2099" y="2536"/>
                  </a:lnTo>
                  <a:lnTo>
                    <a:pt x="2097" y="2539"/>
                  </a:lnTo>
                  <a:lnTo>
                    <a:pt x="2096" y="2541"/>
                  </a:lnTo>
                  <a:lnTo>
                    <a:pt x="2095" y="2543"/>
                  </a:lnTo>
                  <a:lnTo>
                    <a:pt x="2092" y="2546"/>
                  </a:lnTo>
                  <a:lnTo>
                    <a:pt x="2089" y="2548"/>
                  </a:lnTo>
                  <a:lnTo>
                    <a:pt x="2084" y="2553"/>
                  </a:lnTo>
                  <a:lnTo>
                    <a:pt x="2075" y="2571"/>
                  </a:lnTo>
                  <a:lnTo>
                    <a:pt x="2065" y="2587"/>
                  </a:lnTo>
                  <a:lnTo>
                    <a:pt x="2057" y="2596"/>
                  </a:lnTo>
                  <a:lnTo>
                    <a:pt x="2052" y="2605"/>
                  </a:lnTo>
                  <a:lnTo>
                    <a:pt x="2050" y="2608"/>
                  </a:lnTo>
                  <a:lnTo>
                    <a:pt x="2048" y="2613"/>
                  </a:lnTo>
                  <a:lnTo>
                    <a:pt x="2047" y="2618"/>
                  </a:lnTo>
                  <a:lnTo>
                    <a:pt x="2047" y="2625"/>
                  </a:lnTo>
                  <a:lnTo>
                    <a:pt x="2047" y="2637"/>
                  </a:lnTo>
                  <a:lnTo>
                    <a:pt x="2048" y="2648"/>
                  </a:lnTo>
                  <a:lnTo>
                    <a:pt x="2051" y="2659"/>
                  </a:lnTo>
                  <a:lnTo>
                    <a:pt x="2054" y="2669"/>
                  </a:lnTo>
                  <a:lnTo>
                    <a:pt x="2056" y="2679"/>
                  </a:lnTo>
                  <a:lnTo>
                    <a:pt x="2059" y="2689"/>
                  </a:lnTo>
                  <a:lnTo>
                    <a:pt x="2061" y="2700"/>
                  </a:lnTo>
                  <a:lnTo>
                    <a:pt x="2061" y="2712"/>
                  </a:lnTo>
                  <a:lnTo>
                    <a:pt x="2061" y="2724"/>
                  </a:lnTo>
                  <a:lnTo>
                    <a:pt x="2061" y="2733"/>
                  </a:lnTo>
                  <a:lnTo>
                    <a:pt x="2061" y="2741"/>
                  </a:lnTo>
                  <a:lnTo>
                    <a:pt x="2061" y="2753"/>
                  </a:lnTo>
                  <a:lnTo>
                    <a:pt x="2060" y="2758"/>
                  </a:lnTo>
                  <a:lnTo>
                    <a:pt x="2059" y="2761"/>
                  </a:lnTo>
                  <a:lnTo>
                    <a:pt x="2057" y="2764"/>
                  </a:lnTo>
                  <a:lnTo>
                    <a:pt x="2055" y="2768"/>
                  </a:lnTo>
                  <a:lnTo>
                    <a:pt x="2048" y="2774"/>
                  </a:lnTo>
                  <a:lnTo>
                    <a:pt x="2041" y="2780"/>
                  </a:lnTo>
                  <a:lnTo>
                    <a:pt x="2035" y="2788"/>
                  </a:lnTo>
                  <a:lnTo>
                    <a:pt x="2030" y="2795"/>
                  </a:lnTo>
                  <a:lnTo>
                    <a:pt x="2025" y="2804"/>
                  </a:lnTo>
                  <a:lnTo>
                    <a:pt x="2022" y="2813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53" name="Freeform 87"/>
            <p:cNvSpPr>
              <a:spLocks/>
            </p:cNvSpPr>
            <p:nvPr/>
          </p:nvSpPr>
          <p:spPr bwMode="auto">
            <a:xfrm>
              <a:off x="2576178" y="2953221"/>
              <a:ext cx="577020" cy="1088829"/>
            </a:xfrm>
            <a:custGeom>
              <a:avLst/>
              <a:gdLst>
                <a:gd name="T0" fmla="*/ 2084 w 2338"/>
                <a:gd name="T1" fmla="*/ 2553 h 4405"/>
                <a:gd name="T2" fmla="*/ 2130 w 2338"/>
                <a:gd name="T3" fmla="*/ 2320 h 4405"/>
                <a:gd name="T4" fmla="*/ 2015 w 2338"/>
                <a:gd name="T5" fmla="*/ 1902 h 4405"/>
                <a:gd name="T6" fmla="*/ 2227 w 2338"/>
                <a:gd name="T7" fmla="*/ 1658 h 4405"/>
                <a:gd name="T8" fmla="*/ 2303 w 2338"/>
                <a:gd name="T9" fmla="*/ 1472 h 4405"/>
                <a:gd name="T10" fmla="*/ 2247 w 2338"/>
                <a:gd name="T11" fmla="*/ 1160 h 4405"/>
                <a:gd name="T12" fmla="*/ 2160 w 2338"/>
                <a:gd name="T13" fmla="*/ 921 h 4405"/>
                <a:gd name="T14" fmla="*/ 2149 w 2338"/>
                <a:gd name="T15" fmla="*/ 725 h 4405"/>
                <a:gd name="T16" fmla="*/ 1973 w 2338"/>
                <a:gd name="T17" fmla="*/ 677 h 4405"/>
                <a:gd name="T18" fmla="*/ 2208 w 2338"/>
                <a:gd name="T19" fmla="*/ 556 h 4405"/>
                <a:gd name="T20" fmla="*/ 2069 w 2338"/>
                <a:gd name="T21" fmla="*/ 500 h 4405"/>
                <a:gd name="T22" fmla="*/ 1987 w 2338"/>
                <a:gd name="T23" fmla="*/ 431 h 4405"/>
                <a:gd name="T24" fmla="*/ 1931 w 2338"/>
                <a:gd name="T25" fmla="*/ 278 h 4405"/>
                <a:gd name="T26" fmla="*/ 1858 w 2338"/>
                <a:gd name="T27" fmla="*/ 264 h 4405"/>
                <a:gd name="T28" fmla="*/ 1771 w 2338"/>
                <a:gd name="T29" fmla="*/ 172 h 4405"/>
                <a:gd name="T30" fmla="*/ 1643 w 2338"/>
                <a:gd name="T31" fmla="*/ 0 h 4405"/>
                <a:gd name="T32" fmla="*/ 1471 w 2338"/>
                <a:gd name="T33" fmla="*/ 36 h 4405"/>
                <a:gd name="T34" fmla="*/ 1516 w 2338"/>
                <a:gd name="T35" fmla="*/ 204 h 4405"/>
                <a:gd name="T36" fmla="*/ 1321 w 2338"/>
                <a:gd name="T37" fmla="*/ 248 h 4405"/>
                <a:gd name="T38" fmla="*/ 1072 w 2338"/>
                <a:gd name="T39" fmla="*/ 464 h 4405"/>
                <a:gd name="T40" fmla="*/ 891 w 2338"/>
                <a:gd name="T41" fmla="*/ 576 h 4405"/>
                <a:gd name="T42" fmla="*/ 684 w 2338"/>
                <a:gd name="T43" fmla="*/ 653 h 4405"/>
                <a:gd name="T44" fmla="*/ 384 w 2338"/>
                <a:gd name="T45" fmla="*/ 643 h 4405"/>
                <a:gd name="T46" fmla="*/ 189 w 2338"/>
                <a:gd name="T47" fmla="*/ 508 h 4405"/>
                <a:gd name="T48" fmla="*/ 7 w 2338"/>
                <a:gd name="T49" fmla="*/ 828 h 4405"/>
                <a:gd name="T50" fmla="*/ 106 w 2338"/>
                <a:gd name="T51" fmla="*/ 933 h 4405"/>
                <a:gd name="T52" fmla="*/ 13 w 2338"/>
                <a:gd name="T53" fmla="*/ 1159 h 4405"/>
                <a:gd name="T54" fmla="*/ 76 w 2338"/>
                <a:gd name="T55" fmla="*/ 1162 h 4405"/>
                <a:gd name="T56" fmla="*/ 233 w 2338"/>
                <a:gd name="T57" fmla="*/ 1167 h 4405"/>
                <a:gd name="T58" fmla="*/ 293 w 2338"/>
                <a:gd name="T59" fmla="*/ 1455 h 4405"/>
                <a:gd name="T60" fmla="*/ 328 w 2338"/>
                <a:gd name="T61" fmla="*/ 1662 h 4405"/>
                <a:gd name="T62" fmla="*/ 315 w 2338"/>
                <a:gd name="T63" fmla="*/ 1899 h 4405"/>
                <a:gd name="T64" fmla="*/ 279 w 2338"/>
                <a:gd name="T65" fmla="*/ 2168 h 4405"/>
                <a:gd name="T66" fmla="*/ 224 w 2338"/>
                <a:gd name="T67" fmla="*/ 2228 h 4405"/>
                <a:gd name="T68" fmla="*/ 275 w 2338"/>
                <a:gd name="T69" fmla="*/ 2408 h 4405"/>
                <a:gd name="T70" fmla="*/ 335 w 2338"/>
                <a:gd name="T71" fmla="*/ 2308 h 4405"/>
                <a:gd name="T72" fmla="*/ 358 w 2338"/>
                <a:gd name="T73" fmla="*/ 2395 h 4405"/>
                <a:gd name="T74" fmla="*/ 387 w 2338"/>
                <a:gd name="T75" fmla="*/ 2684 h 4405"/>
                <a:gd name="T76" fmla="*/ 397 w 2338"/>
                <a:gd name="T77" fmla="*/ 2814 h 4405"/>
                <a:gd name="T78" fmla="*/ 263 w 2338"/>
                <a:gd name="T79" fmla="*/ 2671 h 4405"/>
                <a:gd name="T80" fmla="*/ 196 w 2338"/>
                <a:gd name="T81" fmla="*/ 3053 h 4405"/>
                <a:gd name="T82" fmla="*/ 133 w 2338"/>
                <a:gd name="T83" fmla="*/ 3314 h 4405"/>
                <a:gd name="T84" fmla="*/ 71 w 2338"/>
                <a:gd name="T85" fmla="*/ 3603 h 4405"/>
                <a:gd name="T86" fmla="*/ 132 w 2338"/>
                <a:gd name="T87" fmla="*/ 3833 h 4405"/>
                <a:gd name="T88" fmla="*/ 231 w 2338"/>
                <a:gd name="T89" fmla="*/ 3997 h 4405"/>
                <a:gd name="T90" fmla="*/ 269 w 2338"/>
                <a:gd name="T91" fmla="*/ 4084 h 4405"/>
                <a:gd name="T92" fmla="*/ 332 w 2338"/>
                <a:gd name="T93" fmla="*/ 4331 h 4405"/>
                <a:gd name="T94" fmla="*/ 440 w 2338"/>
                <a:gd name="T95" fmla="*/ 4266 h 4405"/>
                <a:gd name="T96" fmla="*/ 642 w 2338"/>
                <a:gd name="T97" fmla="*/ 4302 h 4405"/>
                <a:gd name="T98" fmla="*/ 832 w 2338"/>
                <a:gd name="T99" fmla="*/ 4256 h 4405"/>
                <a:gd name="T100" fmla="*/ 973 w 2338"/>
                <a:gd name="T101" fmla="*/ 4045 h 4405"/>
                <a:gd name="T102" fmla="*/ 1016 w 2338"/>
                <a:gd name="T103" fmla="*/ 3835 h 4405"/>
                <a:gd name="T104" fmla="*/ 942 w 2338"/>
                <a:gd name="T105" fmla="*/ 3777 h 4405"/>
                <a:gd name="T106" fmla="*/ 1068 w 2338"/>
                <a:gd name="T107" fmla="*/ 3741 h 4405"/>
                <a:gd name="T108" fmla="*/ 1252 w 2338"/>
                <a:gd name="T109" fmla="*/ 3787 h 4405"/>
                <a:gd name="T110" fmla="*/ 1543 w 2338"/>
                <a:gd name="T111" fmla="*/ 3977 h 4405"/>
                <a:gd name="T112" fmla="*/ 1680 w 2338"/>
                <a:gd name="T113" fmla="*/ 4071 h 4405"/>
                <a:gd name="T114" fmla="*/ 1781 w 2338"/>
                <a:gd name="T115" fmla="*/ 3838 h 4405"/>
                <a:gd name="T116" fmla="*/ 1789 w 2338"/>
                <a:gd name="T117" fmla="*/ 3641 h 4405"/>
                <a:gd name="T118" fmla="*/ 1890 w 2338"/>
                <a:gd name="T119" fmla="*/ 3475 h 4405"/>
                <a:gd name="T120" fmla="*/ 1949 w 2338"/>
                <a:gd name="T121" fmla="*/ 3142 h 4405"/>
                <a:gd name="T122" fmla="*/ 2003 w 2338"/>
                <a:gd name="T123" fmla="*/ 2884 h 4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38" h="4405">
                  <a:moveTo>
                    <a:pt x="2022" y="2813"/>
                  </a:moveTo>
                  <a:lnTo>
                    <a:pt x="2025" y="2804"/>
                  </a:lnTo>
                  <a:lnTo>
                    <a:pt x="2030" y="2795"/>
                  </a:lnTo>
                  <a:lnTo>
                    <a:pt x="2035" y="2788"/>
                  </a:lnTo>
                  <a:lnTo>
                    <a:pt x="2041" y="2780"/>
                  </a:lnTo>
                  <a:lnTo>
                    <a:pt x="2048" y="2774"/>
                  </a:lnTo>
                  <a:lnTo>
                    <a:pt x="2055" y="2768"/>
                  </a:lnTo>
                  <a:lnTo>
                    <a:pt x="2057" y="2764"/>
                  </a:lnTo>
                  <a:lnTo>
                    <a:pt x="2059" y="2761"/>
                  </a:lnTo>
                  <a:lnTo>
                    <a:pt x="2060" y="2758"/>
                  </a:lnTo>
                  <a:lnTo>
                    <a:pt x="2061" y="2753"/>
                  </a:lnTo>
                  <a:lnTo>
                    <a:pt x="2061" y="2741"/>
                  </a:lnTo>
                  <a:lnTo>
                    <a:pt x="2061" y="2733"/>
                  </a:lnTo>
                  <a:lnTo>
                    <a:pt x="2061" y="2724"/>
                  </a:lnTo>
                  <a:lnTo>
                    <a:pt x="2061" y="2712"/>
                  </a:lnTo>
                  <a:lnTo>
                    <a:pt x="2061" y="2700"/>
                  </a:lnTo>
                  <a:lnTo>
                    <a:pt x="2059" y="2689"/>
                  </a:lnTo>
                  <a:lnTo>
                    <a:pt x="2056" y="2679"/>
                  </a:lnTo>
                  <a:lnTo>
                    <a:pt x="2054" y="2669"/>
                  </a:lnTo>
                  <a:lnTo>
                    <a:pt x="2051" y="2659"/>
                  </a:lnTo>
                  <a:lnTo>
                    <a:pt x="2048" y="2648"/>
                  </a:lnTo>
                  <a:lnTo>
                    <a:pt x="2047" y="2637"/>
                  </a:lnTo>
                  <a:lnTo>
                    <a:pt x="2047" y="2625"/>
                  </a:lnTo>
                  <a:lnTo>
                    <a:pt x="2047" y="2618"/>
                  </a:lnTo>
                  <a:lnTo>
                    <a:pt x="2048" y="2613"/>
                  </a:lnTo>
                  <a:lnTo>
                    <a:pt x="2050" y="2608"/>
                  </a:lnTo>
                  <a:lnTo>
                    <a:pt x="2052" y="2605"/>
                  </a:lnTo>
                  <a:lnTo>
                    <a:pt x="2057" y="2596"/>
                  </a:lnTo>
                  <a:lnTo>
                    <a:pt x="2065" y="2587"/>
                  </a:lnTo>
                  <a:lnTo>
                    <a:pt x="2075" y="2571"/>
                  </a:lnTo>
                  <a:lnTo>
                    <a:pt x="2084" y="2553"/>
                  </a:lnTo>
                  <a:lnTo>
                    <a:pt x="2089" y="2548"/>
                  </a:lnTo>
                  <a:lnTo>
                    <a:pt x="2092" y="2546"/>
                  </a:lnTo>
                  <a:lnTo>
                    <a:pt x="2095" y="2543"/>
                  </a:lnTo>
                  <a:lnTo>
                    <a:pt x="2096" y="2541"/>
                  </a:lnTo>
                  <a:lnTo>
                    <a:pt x="2097" y="2539"/>
                  </a:lnTo>
                  <a:lnTo>
                    <a:pt x="2099" y="2536"/>
                  </a:lnTo>
                  <a:lnTo>
                    <a:pt x="2097" y="2529"/>
                  </a:lnTo>
                  <a:lnTo>
                    <a:pt x="2095" y="2524"/>
                  </a:lnTo>
                  <a:lnTo>
                    <a:pt x="2090" y="2521"/>
                  </a:lnTo>
                  <a:lnTo>
                    <a:pt x="2085" y="2517"/>
                  </a:lnTo>
                  <a:lnTo>
                    <a:pt x="2079" y="2514"/>
                  </a:lnTo>
                  <a:lnTo>
                    <a:pt x="2072" y="2513"/>
                  </a:lnTo>
                  <a:lnTo>
                    <a:pt x="2065" y="2512"/>
                  </a:lnTo>
                  <a:lnTo>
                    <a:pt x="2059" y="2512"/>
                  </a:lnTo>
                  <a:lnTo>
                    <a:pt x="2059" y="2495"/>
                  </a:lnTo>
                  <a:lnTo>
                    <a:pt x="2060" y="2490"/>
                  </a:lnTo>
                  <a:lnTo>
                    <a:pt x="2061" y="2484"/>
                  </a:lnTo>
                  <a:lnTo>
                    <a:pt x="2061" y="2423"/>
                  </a:lnTo>
                  <a:lnTo>
                    <a:pt x="2062" y="2415"/>
                  </a:lnTo>
                  <a:lnTo>
                    <a:pt x="2064" y="2408"/>
                  </a:lnTo>
                  <a:lnTo>
                    <a:pt x="2067" y="2401"/>
                  </a:lnTo>
                  <a:lnTo>
                    <a:pt x="2072" y="2396"/>
                  </a:lnTo>
                  <a:lnTo>
                    <a:pt x="2082" y="2386"/>
                  </a:lnTo>
                  <a:lnTo>
                    <a:pt x="2096" y="2377"/>
                  </a:lnTo>
                  <a:lnTo>
                    <a:pt x="2109" y="2367"/>
                  </a:lnTo>
                  <a:lnTo>
                    <a:pt x="2119" y="2357"/>
                  </a:lnTo>
                  <a:lnTo>
                    <a:pt x="2124" y="2352"/>
                  </a:lnTo>
                  <a:lnTo>
                    <a:pt x="2128" y="2346"/>
                  </a:lnTo>
                  <a:lnTo>
                    <a:pt x="2129" y="2339"/>
                  </a:lnTo>
                  <a:lnTo>
                    <a:pt x="2130" y="2331"/>
                  </a:lnTo>
                  <a:lnTo>
                    <a:pt x="2130" y="2320"/>
                  </a:lnTo>
                  <a:lnTo>
                    <a:pt x="2129" y="2311"/>
                  </a:lnTo>
                  <a:lnTo>
                    <a:pt x="2128" y="2302"/>
                  </a:lnTo>
                  <a:lnTo>
                    <a:pt x="2125" y="2293"/>
                  </a:lnTo>
                  <a:lnTo>
                    <a:pt x="2119" y="2277"/>
                  </a:lnTo>
                  <a:lnTo>
                    <a:pt x="2110" y="2258"/>
                  </a:lnTo>
                  <a:lnTo>
                    <a:pt x="2077" y="2258"/>
                  </a:lnTo>
                  <a:lnTo>
                    <a:pt x="2070" y="2257"/>
                  </a:lnTo>
                  <a:lnTo>
                    <a:pt x="2062" y="2255"/>
                  </a:lnTo>
                  <a:lnTo>
                    <a:pt x="2057" y="2249"/>
                  </a:lnTo>
                  <a:lnTo>
                    <a:pt x="2052" y="2243"/>
                  </a:lnTo>
                  <a:lnTo>
                    <a:pt x="2046" y="2228"/>
                  </a:lnTo>
                  <a:lnTo>
                    <a:pt x="2040" y="2212"/>
                  </a:lnTo>
                  <a:lnTo>
                    <a:pt x="2032" y="2196"/>
                  </a:lnTo>
                  <a:lnTo>
                    <a:pt x="2025" y="2182"/>
                  </a:lnTo>
                  <a:lnTo>
                    <a:pt x="2021" y="2175"/>
                  </a:lnTo>
                  <a:lnTo>
                    <a:pt x="2017" y="2168"/>
                  </a:lnTo>
                  <a:lnTo>
                    <a:pt x="2016" y="2160"/>
                  </a:lnTo>
                  <a:lnTo>
                    <a:pt x="2015" y="2152"/>
                  </a:lnTo>
                  <a:lnTo>
                    <a:pt x="2015" y="2052"/>
                  </a:lnTo>
                  <a:lnTo>
                    <a:pt x="2015" y="2037"/>
                  </a:lnTo>
                  <a:lnTo>
                    <a:pt x="2015" y="2024"/>
                  </a:lnTo>
                  <a:lnTo>
                    <a:pt x="2015" y="2010"/>
                  </a:lnTo>
                  <a:lnTo>
                    <a:pt x="2012" y="1994"/>
                  </a:lnTo>
                  <a:lnTo>
                    <a:pt x="2008" y="1983"/>
                  </a:lnTo>
                  <a:lnTo>
                    <a:pt x="2005" y="1973"/>
                  </a:lnTo>
                  <a:lnTo>
                    <a:pt x="2005" y="1943"/>
                  </a:lnTo>
                  <a:lnTo>
                    <a:pt x="2005" y="1936"/>
                  </a:lnTo>
                  <a:lnTo>
                    <a:pt x="2006" y="1928"/>
                  </a:lnTo>
                  <a:lnTo>
                    <a:pt x="2007" y="1921"/>
                  </a:lnTo>
                  <a:lnTo>
                    <a:pt x="2010" y="1914"/>
                  </a:lnTo>
                  <a:lnTo>
                    <a:pt x="2015" y="1902"/>
                  </a:lnTo>
                  <a:lnTo>
                    <a:pt x="2022" y="1891"/>
                  </a:lnTo>
                  <a:lnTo>
                    <a:pt x="2031" y="1879"/>
                  </a:lnTo>
                  <a:lnTo>
                    <a:pt x="2042" y="1869"/>
                  </a:lnTo>
                  <a:lnTo>
                    <a:pt x="2054" y="1859"/>
                  </a:lnTo>
                  <a:lnTo>
                    <a:pt x="2065" y="1848"/>
                  </a:lnTo>
                  <a:lnTo>
                    <a:pt x="2079" y="1837"/>
                  </a:lnTo>
                  <a:lnTo>
                    <a:pt x="2090" y="1824"/>
                  </a:lnTo>
                  <a:lnTo>
                    <a:pt x="2099" y="1812"/>
                  </a:lnTo>
                  <a:lnTo>
                    <a:pt x="2107" y="1799"/>
                  </a:lnTo>
                  <a:lnTo>
                    <a:pt x="2116" y="1788"/>
                  </a:lnTo>
                  <a:lnTo>
                    <a:pt x="2126" y="1776"/>
                  </a:lnTo>
                  <a:lnTo>
                    <a:pt x="2133" y="1771"/>
                  </a:lnTo>
                  <a:lnTo>
                    <a:pt x="2139" y="1766"/>
                  </a:lnTo>
                  <a:lnTo>
                    <a:pt x="2146" y="1761"/>
                  </a:lnTo>
                  <a:lnTo>
                    <a:pt x="2154" y="1758"/>
                  </a:lnTo>
                  <a:lnTo>
                    <a:pt x="2165" y="1753"/>
                  </a:lnTo>
                  <a:lnTo>
                    <a:pt x="2176" y="1749"/>
                  </a:lnTo>
                  <a:lnTo>
                    <a:pt x="2185" y="1749"/>
                  </a:lnTo>
                  <a:lnTo>
                    <a:pt x="2194" y="1749"/>
                  </a:lnTo>
                  <a:lnTo>
                    <a:pt x="2198" y="1748"/>
                  </a:lnTo>
                  <a:lnTo>
                    <a:pt x="2202" y="1746"/>
                  </a:lnTo>
                  <a:lnTo>
                    <a:pt x="2204" y="1745"/>
                  </a:lnTo>
                  <a:lnTo>
                    <a:pt x="2207" y="1741"/>
                  </a:lnTo>
                  <a:lnTo>
                    <a:pt x="2214" y="1726"/>
                  </a:lnTo>
                  <a:lnTo>
                    <a:pt x="2218" y="1712"/>
                  </a:lnTo>
                  <a:lnTo>
                    <a:pt x="2222" y="1699"/>
                  </a:lnTo>
                  <a:lnTo>
                    <a:pt x="2227" y="1684"/>
                  </a:lnTo>
                  <a:lnTo>
                    <a:pt x="2228" y="1675"/>
                  </a:lnTo>
                  <a:lnTo>
                    <a:pt x="2227" y="1666"/>
                  </a:lnTo>
                  <a:lnTo>
                    <a:pt x="2227" y="1662"/>
                  </a:lnTo>
                  <a:lnTo>
                    <a:pt x="2227" y="1658"/>
                  </a:lnTo>
                  <a:lnTo>
                    <a:pt x="2228" y="1655"/>
                  </a:lnTo>
                  <a:lnTo>
                    <a:pt x="2230" y="1651"/>
                  </a:lnTo>
                  <a:lnTo>
                    <a:pt x="2243" y="1648"/>
                  </a:lnTo>
                  <a:lnTo>
                    <a:pt x="2257" y="1648"/>
                  </a:lnTo>
                  <a:lnTo>
                    <a:pt x="2259" y="1647"/>
                  </a:lnTo>
                  <a:lnTo>
                    <a:pt x="2262" y="1645"/>
                  </a:lnTo>
                  <a:lnTo>
                    <a:pt x="2263" y="1642"/>
                  </a:lnTo>
                  <a:lnTo>
                    <a:pt x="2263" y="1640"/>
                  </a:lnTo>
                  <a:lnTo>
                    <a:pt x="2264" y="1633"/>
                  </a:lnTo>
                  <a:lnTo>
                    <a:pt x="2266" y="1627"/>
                  </a:lnTo>
                  <a:lnTo>
                    <a:pt x="2277" y="1613"/>
                  </a:lnTo>
                  <a:lnTo>
                    <a:pt x="2287" y="1600"/>
                  </a:lnTo>
                  <a:lnTo>
                    <a:pt x="2292" y="1581"/>
                  </a:lnTo>
                  <a:lnTo>
                    <a:pt x="2296" y="1564"/>
                  </a:lnTo>
                  <a:lnTo>
                    <a:pt x="2298" y="1556"/>
                  </a:lnTo>
                  <a:lnTo>
                    <a:pt x="2302" y="1548"/>
                  </a:lnTo>
                  <a:lnTo>
                    <a:pt x="2306" y="1539"/>
                  </a:lnTo>
                  <a:lnTo>
                    <a:pt x="2311" y="1531"/>
                  </a:lnTo>
                  <a:lnTo>
                    <a:pt x="2320" y="1523"/>
                  </a:lnTo>
                  <a:lnTo>
                    <a:pt x="2328" y="1517"/>
                  </a:lnTo>
                  <a:lnTo>
                    <a:pt x="2332" y="1513"/>
                  </a:lnTo>
                  <a:lnTo>
                    <a:pt x="2336" y="1509"/>
                  </a:lnTo>
                  <a:lnTo>
                    <a:pt x="2338" y="1505"/>
                  </a:lnTo>
                  <a:lnTo>
                    <a:pt x="2338" y="1499"/>
                  </a:lnTo>
                  <a:lnTo>
                    <a:pt x="2338" y="1495"/>
                  </a:lnTo>
                  <a:lnTo>
                    <a:pt x="2337" y="1492"/>
                  </a:lnTo>
                  <a:lnTo>
                    <a:pt x="2336" y="1488"/>
                  </a:lnTo>
                  <a:lnTo>
                    <a:pt x="2333" y="1485"/>
                  </a:lnTo>
                  <a:lnTo>
                    <a:pt x="2328" y="1480"/>
                  </a:lnTo>
                  <a:lnTo>
                    <a:pt x="2321" y="1477"/>
                  </a:lnTo>
                  <a:lnTo>
                    <a:pt x="2303" y="1472"/>
                  </a:lnTo>
                  <a:lnTo>
                    <a:pt x="2284" y="1468"/>
                  </a:lnTo>
                  <a:lnTo>
                    <a:pt x="2281" y="1467"/>
                  </a:lnTo>
                  <a:lnTo>
                    <a:pt x="2278" y="1464"/>
                  </a:lnTo>
                  <a:lnTo>
                    <a:pt x="2276" y="1460"/>
                  </a:lnTo>
                  <a:lnTo>
                    <a:pt x="2274" y="1456"/>
                  </a:lnTo>
                  <a:lnTo>
                    <a:pt x="2272" y="1449"/>
                  </a:lnTo>
                  <a:lnTo>
                    <a:pt x="2271" y="1440"/>
                  </a:lnTo>
                  <a:lnTo>
                    <a:pt x="2268" y="1428"/>
                  </a:lnTo>
                  <a:lnTo>
                    <a:pt x="2267" y="1418"/>
                  </a:lnTo>
                  <a:lnTo>
                    <a:pt x="2266" y="1406"/>
                  </a:lnTo>
                  <a:lnTo>
                    <a:pt x="2266" y="1394"/>
                  </a:lnTo>
                  <a:lnTo>
                    <a:pt x="2267" y="1377"/>
                  </a:lnTo>
                  <a:lnTo>
                    <a:pt x="2268" y="1362"/>
                  </a:lnTo>
                  <a:lnTo>
                    <a:pt x="2269" y="1349"/>
                  </a:lnTo>
                  <a:lnTo>
                    <a:pt x="2272" y="1331"/>
                  </a:lnTo>
                  <a:lnTo>
                    <a:pt x="2267" y="1330"/>
                  </a:lnTo>
                  <a:lnTo>
                    <a:pt x="2263" y="1327"/>
                  </a:lnTo>
                  <a:lnTo>
                    <a:pt x="2261" y="1325"/>
                  </a:lnTo>
                  <a:lnTo>
                    <a:pt x="2259" y="1320"/>
                  </a:lnTo>
                  <a:lnTo>
                    <a:pt x="2257" y="1311"/>
                  </a:lnTo>
                  <a:lnTo>
                    <a:pt x="2256" y="1301"/>
                  </a:lnTo>
                  <a:lnTo>
                    <a:pt x="2252" y="1283"/>
                  </a:lnTo>
                  <a:lnTo>
                    <a:pt x="2248" y="1267"/>
                  </a:lnTo>
                  <a:lnTo>
                    <a:pt x="2244" y="1246"/>
                  </a:lnTo>
                  <a:lnTo>
                    <a:pt x="2242" y="1228"/>
                  </a:lnTo>
                  <a:lnTo>
                    <a:pt x="2239" y="1209"/>
                  </a:lnTo>
                  <a:lnTo>
                    <a:pt x="2238" y="1189"/>
                  </a:lnTo>
                  <a:lnTo>
                    <a:pt x="2239" y="1180"/>
                  </a:lnTo>
                  <a:lnTo>
                    <a:pt x="2241" y="1174"/>
                  </a:lnTo>
                  <a:lnTo>
                    <a:pt x="2243" y="1167"/>
                  </a:lnTo>
                  <a:lnTo>
                    <a:pt x="2247" y="1160"/>
                  </a:lnTo>
                  <a:lnTo>
                    <a:pt x="2249" y="1154"/>
                  </a:lnTo>
                  <a:lnTo>
                    <a:pt x="2252" y="1148"/>
                  </a:lnTo>
                  <a:lnTo>
                    <a:pt x="2254" y="1140"/>
                  </a:lnTo>
                  <a:lnTo>
                    <a:pt x="2254" y="1133"/>
                  </a:lnTo>
                  <a:lnTo>
                    <a:pt x="2254" y="1114"/>
                  </a:lnTo>
                  <a:lnTo>
                    <a:pt x="2244" y="1114"/>
                  </a:lnTo>
                  <a:lnTo>
                    <a:pt x="2230" y="1118"/>
                  </a:lnTo>
                  <a:lnTo>
                    <a:pt x="2217" y="1121"/>
                  </a:lnTo>
                  <a:lnTo>
                    <a:pt x="2209" y="1121"/>
                  </a:lnTo>
                  <a:lnTo>
                    <a:pt x="2200" y="1120"/>
                  </a:lnTo>
                  <a:lnTo>
                    <a:pt x="2200" y="1106"/>
                  </a:lnTo>
                  <a:lnTo>
                    <a:pt x="2200" y="1094"/>
                  </a:lnTo>
                  <a:lnTo>
                    <a:pt x="2205" y="1076"/>
                  </a:lnTo>
                  <a:lnTo>
                    <a:pt x="2210" y="1059"/>
                  </a:lnTo>
                  <a:lnTo>
                    <a:pt x="2210" y="1052"/>
                  </a:lnTo>
                  <a:lnTo>
                    <a:pt x="2208" y="1046"/>
                  </a:lnTo>
                  <a:lnTo>
                    <a:pt x="2205" y="1040"/>
                  </a:lnTo>
                  <a:lnTo>
                    <a:pt x="2202" y="1035"/>
                  </a:lnTo>
                  <a:lnTo>
                    <a:pt x="2193" y="1025"/>
                  </a:lnTo>
                  <a:lnTo>
                    <a:pt x="2184" y="1016"/>
                  </a:lnTo>
                  <a:lnTo>
                    <a:pt x="2174" y="1006"/>
                  </a:lnTo>
                  <a:lnTo>
                    <a:pt x="2165" y="997"/>
                  </a:lnTo>
                  <a:lnTo>
                    <a:pt x="2161" y="991"/>
                  </a:lnTo>
                  <a:lnTo>
                    <a:pt x="2159" y="986"/>
                  </a:lnTo>
                  <a:lnTo>
                    <a:pt x="2156" y="980"/>
                  </a:lnTo>
                  <a:lnTo>
                    <a:pt x="2156" y="972"/>
                  </a:lnTo>
                  <a:lnTo>
                    <a:pt x="2156" y="960"/>
                  </a:lnTo>
                  <a:lnTo>
                    <a:pt x="2158" y="950"/>
                  </a:lnTo>
                  <a:lnTo>
                    <a:pt x="2159" y="940"/>
                  </a:lnTo>
                  <a:lnTo>
                    <a:pt x="2160" y="927"/>
                  </a:lnTo>
                  <a:lnTo>
                    <a:pt x="2160" y="921"/>
                  </a:lnTo>
                  <a:lnTo>
                    <a:pt x="2161" y="913"/>
                  </a:lnTo>
                  <a:lnTo>
                    <a:pt x="2164" y="907"/>
                  </a:lnTo>
                  <a:lnTo>
                    <a:pt x="2168" y="902"/>
                  </a:lnTo>
                  <a:lnTo>
                    <a:pt x="2173" y="898"/>
                  </a:lnTo>
                  <a:lnTo>
                    <a:pt x="2185" y="893"/>
                  </a:lnTo>
                  <a:lnTo>
                    <a:pt x="2200" y="889"/>
                  </a:lnTo>
                  <a:lnTo>
                    <a:pt x="2215" y="886"/>
                  </a:lnTo>
                  <a:lnTo>
                    <a:pt x="2230" y="881"/>
                  </a:lnTo>
                  <a:lnTo>
                    <a:pt x="2237" y="877"/>
                  </a:lnTo>
                  <a:lnTo>
                    <a:pt x="2243" y="872"/>
                  </a:lnTo>
                  <a:lnTo>
                    <a:pt x="2247" y="867"/>
                  </a:lnTo>
                  <a:lnTo>
                    <a:pt x="2251" y="859"/>
                  </a:lnTo>
                  <a:lnTo>
                    <a:pt x="2237" y="852"/>
                  </a:lnTo>
                  <a:lnTo>
                    <a:pt x="2224" y="845"/>
                  </a:lnTo>
                  <a:lnTo>
                    <a:pt x="2212" y="838"/>
                  </a:lnTo>
                  <a:lnTo>
                    <a:pt x="2199" y="829"/>
                  </a:lnTo>
                  <a:lnTo>
                    <a:pt x="2192" y="823"/>
                  </a:lnTo>
                  <a:lnTo>
                    <a:pt x="2187" y="815"/>
                  </a:lnTo>
                  <a:lnTo>
                    <a:pt x="2183" y="808"/>
                  </a:lnTo>
                  <a:lnTo>
                    <a:pt x="2178" y="799"/>
                  </a:lnTo>
                  <a:lnTo>
                    <a:pt x="2173" y="795"/>
                  </a:lnTo>
                  <a:lnTo>
                    <a:pt x="2169" y="791"/>
                  </a:lnTo>
                  <a:lnTo>
                    <a:pt x="2164" y="790"/>
                  </a:lnTo>
                  <a:lnTo>
                    <a:pt x="2158" y="790"/>
                  </a:lnTo>
                  <a:lnTo>
                    <a:pt x="2146" y="790"/>
                  </a:lnTo>
                  <a:lnTo>
                    <a:pt x="2134" y="790"/>
                  </a:lnTo>
                  <a:lnTo>
                    <a:pt x="2134" y="776"/>
                  </a:lnTo>
                  <a:lnTo>
                    <a:pt x="2135" y="763"/>
                  </a:lnTo>
                  <a:lnTo>
                    <a:pt x="2139" y="750"/>
                  </a:lnTo>
                  <a:lnTo>
                    <a:pt x="2144" y="739"/>
                  </a:lnTo>
                  <a:lnTo>
                    <a:pt x="2149" y="725"/>
                  </a:lnTo>
                  <a:lnTo>
                    <a:pt x="2158" y="714"/>
                  </a:lnTo>
                  <a:lnTo>
                    <a:pt x="2165" y="702"/>
                  </a:lnTo>
                  <a:lnTo>
                    <a:pt x="2165" y="695"/>
                  </a:lnTo>
                  <a:lnTo>
                    <a:pt x="2163" y="689"/>
                  </a:lnTo>
                  <a:lnTo>
                    <a:pt x="2160" y="685"/>
                  </a:lnTo>
                  <a:lnTo>
                    <a:pt x="2158" y="684"/>
                  </a:lnTo>
                  <a:lnTo>
                    <a:pt x="2155" y="682"/>
                  </a:lnTo>
                  <a:lnTo>
                    <a:pt x="2151" y="681"/>
                  </a:lnTo>
                  <a:lnTo>
                    <a:pt x="2145" y="681"/>
                  </a:lnTo>
                  <a:lnTo>
                    <a:pt x="2141" y="682"/>
                  </a:lnTo>
                  <a:lnTo>
                    <a:pt x="2136" y="685"/>
                  </a:lnTo>
                  <a:lnTo>
                    <a:pt x="2133" y="687"/>
                  </a:lnTo>
                  <a:lnTo>
                    <a:pt x="2124" y="692"/>
                  </a:lnTo>
                  <a:lnTo>
                    <a:pt x="2114" y="697"/>
                  </a:lnTo>
                  <a:lnTo>
                    <a:pt x="2105" y="700"/>
                  </a:lnTo>
                  <a:lnTo>
                    <a:pt x="2097" y="704"/>
                  </a:lnTo>
                  <a:lnTo>
                    <a:pt x="2091" y="709"/>
                  </a:lnTo>
                  <a:lnTo>
                    <a:pt x="2086" y="712"/>
                  </a:lnTo>
                  <a:lnTo>
                    <a:pt x="2081" y="715"/>
                  </a:lnTo>
                  <a:lnTo>
                    <a:pt x="2075" y="716"/>
                  </a:lnTo>
                  <a:lnTo>
                    <a:pt x="2056" y="715"/>
                  </a:lnTo>
                  <a:lnTo>
                    <a:pt x="2040" y="711"/>
                  </a:lnTo>
                  <a:lnTo>
                    <a:pt x="2025" y="707"/>
                  </a:lnTo>
                  <a:lnTo>
                    <a:pt x="2007" y="702"/>
                  </a:lnTo>
                  <a:lnTo>
                    <a:pt x="1996" y="700"/>
                  </a:lnTo>
                  <a:lnTo>
                    <a:pt x="1984" y="697"/>
                  </a:lnTo>
                  <a:lnTo>
                    <a:pt x="1979" y="695"/>
                  </a:lnTo>
                  <a:lnTo>
                    <a:pt x="1976" y="692"/>
                  </a:lnTo>
                  <a:lnTo>
                    <a:pt x="1973" y="689"/>
                  </a:lnTo>
                  <a:lnTo>
                    <a:pt x="1973" y="684"/>
                  </a:lnTo>
                  <a:lnTo>
                    <a:pt x="1973" y="677"/>
                  </a:lnTo>
                  <a:lnTo>
                    <a:pt x="1977" y="672"/>
                  </a:lnTo>
                  <a:lnTo>
                    <a:pt x="1981" y="668"/>
                  </a:lnTo>
                  <a:lnTo>
                    <a:pt x="1987" y="665"/>
                  </a:lnTo>
                  <a:lnTo>
                    <a:pt x="1993" y="662"/>
                  </a:lnTo>
                  <a:lnTo>
                    <a:pt x="2001" y="661"/>
                  </a:lnTo>
                  <a:lnTo>
                    <a:pt x="2008" y="660"/>
                  </a:lnTo>
                  <a:lnTo>
                    <a:pt x="2016" y="660"/>
                  </a:lnTo>
                  <a:lnTo>
                    <a:pt x="2032" y="661"/>
                  </a:lnTo>
                  <a:lnTo>
                    <a:pt x="2048" y="661"/>
                  </a:lnTo>
                  <a:lnTo>
                    <a:pt x="2050" y="653"/>
                  </a:lnTo>
                  <a:lnTo>
                    <a:pt x="2051" y="647"/>
                  </a:lnTo>
                  <a:lnTo>
                    <a:pt x="2054" y="642"/>
                  </a:lnTo>
                  <a:lnTo>
                    <a:pt x="2057" y="636"/>
                  </a:lnTo>
                  <a:lnTo>
                    <a:pt x="2066" y="627"/>
                  </a:lnTo>
                  <a:lnTo>
                    <a:pt x="2076" y="617"/>
                  </a:lnTo>
                  <a:lnTo>
                    <a:pt x="2085" y="608"/>
                  </a:lnTo>
                  <a:lnTo>
                    <a:pt x="2092" y="601"/>
                  </a:lnTo>
                  <a:lnTo>
                    <a:pt x="2101" y="593"/>
                  </a:lnTo>
                  <a:lnTo>
                    <a:pt x="2111" y="587"/>
                  </a:lnTo>
                  <a:lnTo>
                    <a:pt x="2124" y="581"/>
                  </a:lnTo>
                  <a:lnTo>
                    <a:pt x="2135" y="573"/>
                  </a:lnTo>
                  <a:lnTo>
                    <a:pt x="2141" y="571"/>
                  </a:lnTo>
                  <a:lnTo>
                    <a:pt x="2146" y="568"/>
                  </a:lnTo>
                  <a:lnTo>
                    <a:pt x="2153" y="566"/>
                  </a:lnTo>
                  <a:lnTo>
                    <a:pt x="2160" y="564"/>
                  </a:lnTo>
                  <a:lnTo>
                    <a:pt x="2176" y="564"/>
                  </a:lnTo>
                  <a:lnTo>
                    <a:pt x="2192" y="564"/>
                  </a:lnTo>
                  <a:lnTo>
                    <a:pt x="2199" y="563"/>
                  </a:lnTo>
                  <a:lnTo>
                    <a:pt x="2204" y="561"/>
                  </a:lnTo>
                  <a:lnTo>
                    <a:pt x="2207" y="558"/>
                  </a:lnTo>
                  <a:lnTo>
                    <a:pt x="2208" y="556"/>
                  </a:lnTo>
                  <a:lnTo>
                    <a:pt x="2209" y="553"/>
                  </a:lnTo>
                  <a:lnTo>
                    <a:pt x="2209" y="549"/>
                  </a:lnTo>
                  <a:lnTo>
                    <a:pt x="2209" y="546"/>
                  </a:lnTo>
                  <a:lnTo>
                    <a:pt x="2207" y="543"/>
                  </a:lnTo>
                  <a:lnTo>
                    <a:pt x="2204" y="539"/>
                  </a:lnTo>
                  <a:lnTo>
                    <a:pt x="2200" y="538"/>
                  </a:lnTo>
                  <a:lnTo>
                    <a:pt x="2193" y="535"/>
                  </a:lnTo>
                  <a:lnTo>
                    <a:pt x="2184" y="534"/>
                  </a:lnTo>
                  <a:lnTo>
                    <a:pt x="2174" y="534"/>
                  </a:lnTo>
                  <a:lnTo>
                    <a:pt x="2165" y="532"/>
                  </a:lnTo>
                  <a:lnTo>
                    <a:pt x="2156" y="528"/>
                  </a:lnTo>
                  <a:lnTo>
                    <a:pt x="2149" y="522"/>
                  </a:lnTo>
                  <a:lnTo>
                    <a:pt x="2146" y="518"/>
                  </a:lnTo>
                  <a:lnTo>
                    <a:pt x="2144" y="514"/>
                  </a:lnTo>
                  <a:lnTo>
                    <a:pt x="2141" y="512"/>
                  </a:lnTo>
                  <a:lnTo>
                    <a:pt x="2138" y="510"/>
                  </a:lnTo>
                  <a:lnTo>
                    <a:pt x="2133" y="512"/>
                  </a:lnTo>
                  <a:lnTo>
                    <a:pt x="2128" y="514"/>
                  </a:lnTo>
                  <a:lnTo>
                    <a:pt x="2123" y="518"/>
                  </a:lnTo>
                  <a:lnTo>
                    <a:pt x="2119" y="522"/>
                  </a:lnTo>
                  <a:lnTo>
                    <a:pt x="2115" y="525"/>
                  </a:lnTo>
                  <a:lnTo>
                    <a:pt x="2111" y="529"/>
                  </a:lnTo>
                  <a:lnTo>
                    <a:pt x="2106" y="532"/>
                  </a:lnTo>
                  <a:lnTo>
                    <a:pt x="2100" y="533"/>
                  </a:lnTo>
                  <a:lnTo>
                    <a:pt x="2087" y="533"/>
                  </a:lnTo>
                  <a:lnTo>
                    <a:pt x="2076" y="530"/>
                  </a:lnTo>
                  <a:lnTo>
                    <a:pt x="2071" y="528"/>
                  </a:lnTo>
                  <a:lnTo>
                    <a:pt x="2067" y="524"/>
                  </a:lnTo>
                  <a:lnTo>
                    <a:pt x="2065" y="520"/>
                  </a:lnTo>
                  <a:lnTo>
                    <a:pt x="2064" y="514"/>
                  </a:lnTo>
                  <a:lnTo>
                    <a:pt x="2069" y="500"/>
                  </a:lnTo>
                  <a:lnTo>
                    <a:pt x="2074" y="487"/>
                  </a:lnTo>
                  <a:lnTo>
                    <a:pt x="2072" y="480"/>
                  </a:lnTo>
                  <a:lnTo>
                    <a:pt x="2072" y="474"/>
                  </a:lnTo>
                  <a:lnTo>
                    <a:pt x="2061" y="474"/>
                  </a:lnTo>
                  <a:lnTo>
                    <a:pt x="2054" y="474"/>
                  </a:lnTo>
                  <a:lnTo>
                    <a:pt x="2046" y="477"/>
                  </a:lnTo>
                  <a:lnTo>
                    <a:pt x="2040" y="480"/>
                  </a:lnTo>
                  <a:lnTo>
                    <a:pt x="2033" y="485"/>
                  </a:lnTo>
                  <a:lnTo>
                    <a:pt x="2022" y="497"/>
                  </a:lnTo>
                  <a:lnTo>
                    <a:pt x="2010" y="509"/>
                  </a:lnTo>
                  <a:lnTo>
                    <a:pt x="2002" y="518"/>
                  </a:lnTo>
                  <a:lnTo>
                    <a:pt x="1997" y="525"/>
                  </a:lnTo>
                  <a:lnTo>
                    <a:pt x="1993" y="529"/>
                  </a:lnTo>
                  <a:lnTo>
                    <a:pt x="1990" y="532"/>
                  </a:lnTo>
                  <a:lnTo>
                    <a:pt x="1986" y="534"/>
                  </a:lnTo>
                  <a:lnTo>
                    <a:pt x="1981" y="534"/>
                  </a:lnTo>
                  <a:lnTo>
                    <a:pt x="1978" y="534"/>
                  </a:lnTo>
                  <a:lnTo>
                    <a:pt x="1976" y="533"/>
                  </a:lnTo>
                  <a:lnTo>
                    <a:pt x="1974" y="532"/>
                  </a:lnTo>
                  <a:lnTo>
                    <a:pt x="1973" y="529"/>
                  </a:lnTo>
                  <a:lnTo>
                    <a:pt x="1971" y="524"/>
                  </a:lnTo>
                  <a:lnTo>
                    <a:pt x="1968" y="519"/>
                  </a:lnTo>
                  <a:lnTo>
                    <a:pt x="1963" y="512"/>
                  </a:lnTo>
                  <a:lnTo>
                    <a:pt x="1959" y="504"/>
                  </a:lnTo>
                  <a:lnTo>
                    <a:pt x="1961" y="494"/>
                  </a:lnTo>
                  <a:lnTo>
                    <a:pt x="1963" y="487"/>
                  </a:lnTo>
                  <a:lnTo>
                    <a:pt x="1967" y="479"/>
                  </a:lnTo>
                  <a:lnTo>
                    <a:pt x="1971" y="473"/>
                  </a:lnTo>
                  <a:lnTo>
                    <a:pt x="1981" y="459"/>
                  </a:lnTo>
                  <a:lnTo>
                    <a:pt x="1990" y="441"/>
                  </a:lnTo>
                  <a:lnTo>
                    <a:pt x="1987" y="431"/>
                  </a:lnTo>
                  <a:lnTo>
                    <a:pt x="1991" y="425"/>
                  </a:lnTo>
                  <a:lnTo>
                    <a:pt x="1995" y="420"/>
                  </a:lnTo>
                  <a:lnTo>
                    <a:pt x="1996" y="418"/>
                  </a:lnTo>
                  <a:lnTo>
                    <a:pt x="1998" y="415"/>
                  </a:lnTo>
                  <a:lnTo>
                    <a:pt x="2002" y="415"/>
                  </a:lnTo>
                  <a:lnTo>
                    <a:pt x="2005" y="414"/>
                  </a:lnTo>
                  <a:lnTo>
                    <a:pt x="2016" y="418"/>
                  </a:lnTo>
                  <a:lnTo>
                    <a:pt x="2027" y="421"/>
                  </a:lnTo>
                  <a:lnTo>
                    <a:pt x="2036" y="421"/>
                  </a:lnTo>
                  <a:lnTo>
                    <a:pt x="2045" y="421"/>
                  </a:lnTo>
                  <a:lnTo>
                    <a:pt x="2045" y="410"/>
                  </a:lnTo>
                  <a:lnTo>
                    <a:pt x="2045" y="382"/>
                  </a:lnTo>
                  <a:lnTo>
                    <a:pt x="2042" y="357"/>
                  </a:lnTo>
                  <a:lnTo>
                    <a:pt x="2037" y="333"/>
                  </a:lnTo>
                  <a:lnTo>
                    <a:pt x="2030" y="306"/>
                  </a:lnTo>
                  <a:lnTo>
                    <a:pt x="2022" y="281"/>
                  </a:lnTo>
                  <a:lnTo>
                    <a:pt x="2016" y="267"/>
                  </a:lnTo>
                  <a:lnTo>
                    <a:pt x="2013" y="262"/>
                  </a:lnTo>
                  <a:lnTo>
                    <a:pt x="2011" y="261"/>
                  </a:lnTo>
                  <a:lnTo>
                    <a:pt x="2008" y="259"/>
                  </a:lnTo>
                  <a:lnTo>
                    <a:pt x="2006" y="261"/>
                  </a:lnTo>
                  <a:lnTo>
                    <a:pt x="1998" y="264"/>
                  </a:lnTo>
                  <a:lnTo>
                    <a:pt x="1988" y="269"/>
                  </a:lnTo>
                  <a:lnTo>
                    <a:pt x="1982" y="272"/>
                  </a:lnTo>
                  <a:lnTo>
                    <a:pt x="1974" y="275"/>
                  </a:lnTo>
                  <a:lnTo>
                    <a:pt x="1966" y="276"/>
                  </a:lnTo>
                  <a:lnTo>
                    <a:pt x="1956" y="277"/>
                  </a:lnTo>
                  <a:lnTo>
                    <a:pt x="1946" y="276"/>
                  </a:lnTo>
                  <a:lnTo>
                    <a:pt x="1936" y="275"/>
                  </a:lnTo>
                  <a:lnTo>
                    <a:pt x="1933" y="276"/>
                  </a:lnTo>
                  <a:lnTo>
                    <a:pt x="1931" y="278"/>
                  </a:lnTo>
                  <a:lnTo>
                    <a:pt x="1929" y="282"/>
                  </a:lnTo>
                  <a:lnTo>
                    <a:pt x="1929" y="286"/>
                  </a:lnTo>
                  <a:lnTo>
                    <a:pt x="1927" y="301"/>
                  </a:lnTo>
                  <a:lnTo>
                    <a:pt x="1925" y="316"/>
                  </a:lnTo>
                  <a:lnTo>
                    <a:pt x="1924" y="321"/>
                  </a:lnTo>
                  <a:lnTo>
                    <a:pt x="1923" y="325"/>
                  </a:lnTo>
                  <a:lnTo>
                    <a:pt x="1920" y="328"/>
                  </a:lnTo>
                  <a:lnTo>
                    <a:pt x="1918" y="331"/>
                  </a:lnTo>
                  <a:lnTo>
                    <a:pt x="1913" y="337"/>
                  </a:lnTo>
                  <a:lnTo>
                    <a:pt x="1907" y="345"/>
                  </a:lnTo>
                  <a:lnTo>
                    <a:pt x="1904" y="349"/>
                  </a:lnTo>
                  <a:lnTo>
                    <a:pt x="1902" y="352"/>
                  </a:lnTo>
                  <a:lnTo>
                    <a:pt x="1899" y="355"/>
                  </a:lnTo>
                  <a:lnTo>
                    <a:pt x="1895" y="356"/>
                  </a:lnTo>
                  <a:lnTo>
                    <a:pt x="1892" y="355"/>
                  </a:lnTo>
                  <a:lnTo>
                    <a:pt x="1887" y="354"/>
                  </a:lnTo>
                  <a:lnTo>
                    <a:pt x="1884" y="351"/>
                  </a:lnTo>
                  <a:lnTo>
                    <a:pt x="1880" y="347"/>
                  </a:lnTo>
                  <a:lnTo>
                    <a:pt x="1878" y="344"/>
                  </a:lnTo>
                  <a:lnTo>
                    <a:pt x="1877" y="339"/>
                  </a:lnTo>
                  <a:lnTo>
                    <a:pt x="1875" y="333"/>
                  </a:lnTo>
                  <a:lnTo>
                    <a:pt x="1875" y="328"/>
                  </a:lnTo>
                  <a:lnTo>
                    <a:pt x="1875" y="317"/>
                  </a:lnTo>
                  <a:lnTo>
                    <a:pt x="1877" y="305"/>
                  </a:lnTo>
                  <a:lnTo>
                    <a:pt x="1875" y="298"/>
                  </a:lnTo>
                  <a:lnTo>
                    <a:pt x="1873" y="292"/>
                  </a:lnTo>
                  <a:lnTo>
                    <a:pt x="1870" y="287"/>
                  </a:lnTo>
                  <a:lnTo>
                    <a:pt x="1867" y="281"/>
                  </a:lnTo>
                  <a:lnTo>
                    <a:pt x="1863" y="276"/>
                  </a:lnTo>
                  <a:lnTo>
                    <a:pt x="1859" y="271"/>
                  </a:lnTo>
                  <a:lnTo>
                    <a:pt x="1858" y="264"/>
                  </a:lnTo>
                  <a:lnTo>
                    <a:pt x="1856" y="258"/>
                  </a:lnTo>
                  <a:lnTo>
                    <a:pt x="1858" y="251"/>
                  </a:lnTo>
                  <a:lnTo>
                    <a:pt x="1860" y="243"/>
                  </a:lnTo>
                  <a:lnTo>
                    <a:pt x="1865" y="238"/>
                  </a:lnTo>
                  <a:lnTo>
                    <a:pt x="1872" y="234"/>
                  </a:lnTo>
                  <a:lnTo>
                    <a:pt x="1887" y="226"/>
                  </a:lnTo>
                  <a:lnTo>
                    <a:pt x="1902" y="216"/>
                  </a:lnTo>
                  <a:lnTo>
                    <a:pt x="1900" y="211"/>
                  </a:lnTo>
                  <a:lnTo>
                    <a:pt x="1887" y="205"/>
                  </a:lnTo>
                  <a:lnTo>
                    <a:pt x="1874" y="203"/>
                  </a:lnTo>
                  <a:lnTo>
                    <a:pt x="1868" y="203"/>
                  </a:lnTo>
                  <a:lnTo>
                    <a:pt x="1861" y="200"/>
                  </a:lnTo>
                  <a:lnTo>
                    <a:pt x="1855" y="198"/>
                  </a:lnTo>
                  <a:lnTo>
                    <a:pt x="1849" y="194"/>
                  </a:lnTo>
                  <a:lnTo>
                    <a:pt x="1841" y="189"/>
                  </a:lnTo>
                  <a:lnTo>
                    <a:pt x="1836" y="183"/>
                  </a:lnTo>
                  <a:lnTo>
                    <a:pt x="1833" y="175"/>
                  </a:lnTo>
                  <a:lnTo>
                    <a:pt x="1829" y="169"/>
                  </a:lnTo>
                  <a:lnTo>
                    <a:pt x="1825" y="163"/>
                  </a:lnTo>
                  <a:lnTo>
                    <a:pt x="1820" y="158"/>
                  </a:lnTo>
                  <a:lnTo>
                    <a:pt x="1818" y="155"/>
                  </a:lnTo>
                  <a:lnTo>
                    <a:pt x="1814" y="154"/>
                  </a:lnTo>
                  <a:lnTo>
                    <a:pt x="1810" y="153"/>
                  </a:lnTo>
                  <a:lnTo>
                    <a:pt x="1806" y="153"/>
                  </a:lnTo>
                  <a:lnTo>
                    <a:pt x="1800" y="153"/>
                  </a:lnTo>
                  <a:lnTo>
                    <a:pt x="1794" y="154"/>
                  </a:lnTo>
                  <a:lnTo>
                    <a:pt x="1787" y="155"/>
                  </a:lnTo>
                  <a:lnTo>
                    <a:pt x="1782" y="159"/>
                  </a:lnTo>
                  <a:lnTo>
                    <a:pt x="1777" y="162"/>
                  </a:lnTo>
                  <a:lnTo>
                    <a:pt x="1774" y="167"/>
                  </a:lnTo>
                  <a:lnTo>
                    <a:pt x="1771" y="172"/>
                  </a:lnTo>
                  <a:lnTo>
                    <a:pt x="1769" y="178"/>
                  </a:lnTo>
                  <a:lnTo>
                    <a:pt x="1757" y="178"/>
                  </a:lnTo>
                  <a:lnTo>
                    <a:pt x="1754" y="177"/>
                  </a:lnTo>
                  <a:lnTo>
                    <a:pt x="1750" y="174"/>
                  </a:lnTo>
                  <a:lnTo>
                    <a:pt x="1746" y="172"/>
                  </a:lnTo>
                  <a:lnTo>
                    <a:pt x="1742" y="168"/>
                  </a:lnTo>
                  <a:lnTo>
                    <a:pt x="1731" y="159"/>
                  </a:lnTo>
                  <a:lnTo>
                    <a:pt x="1723" y="150"/>
                  </a:lnTo>
                  <a:lnTo>
                    <a:pt x="1716" y="139"/>
                  </a:lnTo>
                  <a:lnTo>
                    <a:pt x="1711" y="126"/>
                  </a:lnTo>
                  <a:lnTo>
                    <a:pt x="1705" y="129"/>
                  </a:lnTo>
                  <a:lnTo>
                    <a:pt x="1700" y="131"/>
                  </a:lnTo>
                  <a:lnTo>
                    <a:pt x="1696" y="136"/>
                  </a:lnTo>
                  <a:lnTo>
                    <a:pt x="1692" y="142"/>
                  </a:lnTo>
                  <a:lnTo>
                    <a:pt x="1687" y="154"/>
                  </a:lnTo>
                  <a:lnTo>
                    <a:pt x="1682" y="168"/>
                  </a:lnTo>
                  <a:lnTo>
                    <a:pt x="1676" y="162"/>
                  </a:lnTo>
                  <a:lnTo>
                    <a:pt x="1671" y="154"/>
                  </a:lnTo>
                  <a:lnTo>
                    <a:pt x="1668" y="147"/>
                  </a:lnTo>
                  <a:lnTo>
                    <a:pt x="1667" y="136"/>
                  </a:lnTo>
                  <a:lnTo>
                    <a:pt x="1667" y="93"/>
                  </a:lnTo>
                  <a:lnTo>
                    <a:pt x="1667" y="85"/>
                  </a:lnTo>
                  <a:lnTo>
                    <a:pt x="1666" y="78"/>
                  </a:lnTo>
                  <a:lnTo>
                    <a:pt x="1663" y="71"/>
                  </a:lnTo>
                  <a:lnTo>
                    <a:pt x="1662" y="64"/>
                  </a:lnTo>
                  <a:lnTo>
                    <a:pt x="1657" y="51"/>
                  </a:lnTo>
                  <a:lnTo>
                    <a:pt x="1653" y="36"/>
                  </a:lnTo>
                  <a:lnTo>
                    <a:pt x="1651" y="26"/>
                  </a:lnTo>
                  <a:lnTo>
                    <a:pt x="1649" y="17"/>
                  </a:lnTo>
                  <a:lnTo>
                    <a:pt x="1647" y="9"/>
                  </a:lnTo>
                  <a:lnTo>
                    <a:pt x="1643" y="0"/>
                  </a:lnTo>
                  <a:lnTo>
                    <a:pt x="1634" y="3"/>
                  </a:lnTo>
                  <a:lnTo>
                    <a:pt x="1624" y="9"/>
                  </a:lnTo>
                  <a:lnTo>
                    <a:pt x="1622" y="16"/>
                  </a:lnTo>
                  <a:lnTo>
                    <a:pt x="1619" y="21"/>
                  </a:lnTo>
                  <a:lnTo>
                    <a:pt x="1616" y="26"/>
                  </a:lnTo>
                  <a:lnTo>
                    <a:pt x="1610" y="32"/>
                  </a:lnTo>
                  <a:lnTo>
                    <a:pt x="1605" y="39"/>
                  </a:lnTo>
                  <a:lnTo>
                    <a:pt x="1600" y="44"/>
                  </a:lnTo>
                  <a:lnTo>
                    <a:pt x="1594" y="47"/>
                  </a:lnTo>
                  <a:lnTo>
                    <a:pt x="1587" y="50"/>
                  </a:lnTo>
                  <a:lnTo>
                    <a:pt x="1583" y="41"/>
                  </a:lnTo>
                  <a:lnTo>
                    <a:pt x="1580" y="34"/>
                  </a:lnTo>
                  <a:lnTo>
                    <a:pt x="1579" y="30"/>
                  </a:lnTo>
                  <a:lnTo>
                    <a:pt x="1577" y="27"/>
                  </a:lnTo>
                  <a:lnTo>
                    <a:pt x="1574" y="25"/>
                  </a:lnTo>
                  <a:lnTo>
                    <a:pt x="1570" y="21"/>
                  </a:lnTo>
                  <a:lnTo>
                    <a:pt x="1565" y="19"/>
                  </a:lnTo>
                  <a:lnTo>
                    <a:pt x="1559" y="16"/>
                  </a:lnTo>
                  <a:lnTo>
                    <a:pt x="1553" y="15"/>
                  </a:lnTo>
                  <a:lnTo>
                    <a:pt x="1548" y="15"/>
                  </a:lnTo>
                  <a:lnTo>
                    <a:pt x="1535" y="15"/>
                  </a:lnTo>
                  <a:lnTo>
                    <a:pt x="1521" y="15"/>
                  </a:lnTo>
                  <a:lnTo>
                    <a:pt x="1505" y="15"/>
                  </a:lnTo>
                  <a:lnTo>
                    <a:pt x="1488" y="15"/>
                  </a:lnTo>
                  <a:lnTo>
                    <a:pt x="1481" y="16"/>
                  </a:lnTo>
                  <a:lnTo>
                    <a:pt x="1475" y="20"/>
                  </a:lnTo>
                  <a:lnTo>
                    <a:pt x="1474" y="21"/>
                  </a:lnTo>
                  <a:lnTo>
                    <a:pt x="1471" y="24"/>
                  </a:lnTo>
                  <a:lnTo>
                    <a:pt x="1471" y="27"/>
                  </a:lnTo>
                  <a:lnTo>
                    <a:pt x="1470" y="31"/>
                  </a:lnTo>
                  <a:lnTo>
                    <a:pt x="1471" y="36"/>
                  </a:lnTo>
                  <a:lnTo>
                    <a:pt x="1472" y="41"/>
                  </a:lnTo>
                  <a:lnTo>
                    <a:pt x="1474" y="46"/>
                  </a:lnTo>
                  <a:lnTo>
                    <a:pt x="1476" y="50"/>
                  </a:lnTo>
                  <a:lnTo>
                    <a:pt x="1480" y="54"/>
                  </a:lnTo>
                  <a:lnTo>
                    <a:pt x="1484" y="57"/>
                  </a:lnTo>
                  <a:lnTo>
                    <a:pt x="1489" y="60"/>
                  </a:lnTo>
                  <a:lnTo>
                    <a:pt x="1494" y="61"/>
                  </a:lnTo>
                  <a:lnTo>
                    <a:pt x="1505" y="64"/>
                  </a:lnTo>
                  <a:lnTo>
                    <a:pt x="1515" y="67"/>
                  </a:lnTo>
                  <a:lnTo>
                    <a:pt x="1519" y="70"/>
                  </a:lnTo>
                  <a:lnTo>
                    <a:pt x="1523" y="72"/>
                  </a:lnTo>
                  <a:lnTo>
                    <a:pt x="1525" y="76"/>
                  </a:lnTo>
                  <a:lnTo>
                    <a:pt x="1525" y="81"/>
                  </a:lnTo>
                  <a:lnTo>
                    <a:pt x="1523" y="99"/>
                  </a:lnTo>
                  <a:lnTo>
                    <a:pt x="1519" y="115"/>
                  </a:lnTo>
                  <a:lnTo>
                    <a:pt x="1520" y="120"/>
                  </a:lnTo>
                  <a:lnTo>
                    <a:pt x="1521" y="124"/>
                  </a:lnTo>
                  <a:lnTo>
                    <a:pt x="1524" y="126"/>
                  </a:lnTo>
                  <a:lnTo>
                    <a:pt x="1526" y="129"/>
                  </a:lnTo>
                  <a:lnTo>
                    <a:pt x="1533" y="135"/>
                  </a:lnTo>
                  <a:lnTo>
                    <a:pt x="1539" y="142"/>
                  </a:lnTo>
                  <a:lnTo>
                    <a:pt x="1543" y="148"/>
                  </a:lnTo>
                  <a:lnTo>
                    <a:pt x="1544" y="154"/>
                  </a:lnTo>
                  <a:lnTo>
                    <a:pt x="1544" y="162"/>
                  </a:lnTo>
                  <a:lnTo>
                    <a:pt x="1544" y="168"/>
                  </a:lnTo>
                  <a:lnTo>
                    <a:pt x="1543" y="177"/>
                  </a:lnTo>
                  <a:lnTo>
                    <a:pt x="1540" y="184"/>
                  </a:lnTo>
                  <a:lnTo>
                    <a:pt x="1536" y="190"/>
                  </a:lnTo>
                  <a:lnTo>
                    <a:pt x="1530" y="197"/>
                  </a:lnTo>
                  <a:lnTo>
                    <a:pt x="1524" y="200"/>
                  </a:lnTo>
                  <a:lnTo>
                    <a:pt x="1516" y="204"/>
                  </a:lnTo>
                  <a:lnTo>
                    <a:pt x="1508" y="207"/>
                  </a:lnTo>
                  <a:lnTo>
                    <a:pt x="1499" y="208"/>
                  </a:lnTo>
                  <a:lnTo>
                    <a:pt x="1495" y="209"/>
                  </a:lnTo>
                  <a:lnTo>
                    <a:pt x="1490" y="211"/>
                  </a:lnTo>
                  <a:lnTo>
                    <a:pt x="1486" y="213"/>
                  </a:lnTo>
                  <a:lnTo>
                    <a:pt x="1484" y="216"/>
                  </a:lnTo>
                  <a:lnTo>
                    <a:pt x="1477" y="223"/>
                  </a:lnTo>
                  <a:lnTo>
                    <a:pt x="1472" y="231"/>
                  </a:lnTo>
                  <a:lnTo>
                    <a:pt x="1466" y="238"/>
                  </a:lnTo>
                  <a:lnTo>
                    <a:pt x="1461" y="246"/>
                  </a:lnTo>
                  <a:lnTo>
                    <a:pt x="1457" y="248"/>
                  </a:lnTo>
                  <a:lnTo>
                    <a:pt x="1454" y="249"/>
                  </a:lnTo>
                  <a:lnTo>
                    <a:pt x="1450" y="251"/>
                  </a:lnTo>
                  <a:lnTo>
                    <a:pt x="1445" y="252"/>
                  </a:lnTo>
                  <a:lnTo>
                    <a:pt x="1418" y="252"/>
                  </a:lnTo>
                  <a:lnTo>
                    <a:pt x="1408" y="253"/>
                  </a:lnTo>
                  <a:lnTo>
                    <a:pt x="1398" y="254"/>
                  </a:lnTo>
                  <a:lnTo>
                    <a:pt x="1391" y="253"/>
                  </a:lnTo>
                  <a:lnTo>
                    <a:pt x="1385" y="251"/>
                  </a:lnTo>
                  <a:lnTo>
                    <a:pt x="1378" y="247"/>
                  </a:lnTo>
                  <a:lnTo>
                    <a:pt x="1372" y="243"/>
                  </a:lnTo>
                  <a:lnTo>
                    <a:pt x="1367" y="239"/>
                  </a:lnTo>
                  <a:lnTo>
                    <a:pt x="1361" y="236"/>
                  </a:lnTo>
                  <a:lnTo>
                    <a:pt x="1353" y="233"/>
                  </a:lnTo>
                  <a:lnTo>
                    <a:pt x="1346" y="232"/>
                  </a:lnTo>
                  <a:lnTo>
                    <a:pt x="1342" y="232"/>
                  </a:lnTo>
                  <a:lnTo>
                    <a:pt x="1338" y="233"/>
                  </a:lnTo>
                  <a:lnTo>
                    <a:pt x="1336" y="234"/>
                  </a:lnTo>
                  <a:lnTo>
                    <a:pt x="1332" y="237"/>
                  </a:lnTo>
                  <a:lnTo>
                    <a:pt x="1327" y="242"/>
                  </a:lnTo>
                  <a:lnTo>
                    <a:pt x="1321" y="248"/>
                  </a:lnTo>
                  <a:lnTo>
                    <a:pt x="1311" y="257"/>
                  </a:lnTo>
                  <a:lnTo>
                    <a:pt x="1302" y="264"/>
                  </a:lnTo>
                  <a:lnTo>
                    <a:pt x="1292" y="273"/>
                  </a:lnTo>
                  <a:lnTo>
                    <a:pt x="1283" y="282"/>
                  </a:lnTo>
                  <a:lnTo>
                    <a:pt x="1267" y="296"/>
                  </a:lnTo>
                  <a:lnTo>
                    <a:pt x="1252" y="308"/>
                  </a:lnTo>
                  <a:lnTo>
                    <a:pt x="1244" y="313"/>
                  </a:lnTo>
                  <a:lnTo>
                    <a:pt x="1237" y="321"/>
                  </a:lnTo>
                  <a:lnTo>
                    <a:pt x="1229" y="327"/>
                  </a:lnTo>
                  <a:lnTo>
                    <a:pt x="1221" y="336"/>
                  </a:lnTo>
                  <a:lnTo>
                    <a:pt x="1211" y="351"/>
                  </a:lnTo>
                  <a:lnTo>
                    <a:pt x="1203" y="364"/>
                  </a:lnTo>
                  <a:lnTo>
                    <a:pt x="1193" y="376"/>
                  </a:lnTo>
                  <a:lnTo>
                    <a:pt x="1179" y="387"/>
                  </a:lnTo>
                  <a:lnTo>
                    <a:pt x="1175" y="391"/>
                  </a:lnTo>
                  <a:lnTo>
                    <a:pt x="1170" y="394"/>
                  </a:lnTo>
                  <a:lnTo>
                    <a:pt x="1165" y="395"/>
                  </a:lnTo>
                  <a:lnTo>
                    <a:pt x="1160" y="396"/>
                  </a:lnTo>
                  <a:lnTo>
                    <a:pt x="1150" y="397"/>
                  </a:lnTo>
                  <a:lnTo>
                    <a:pt x="1139" y="399"/>
                  </a:lnTo>
                  <a:lnTo>
                    <a:pt x="1132" y="400"/>
                  </a:lnTo>
                  <a:lnTo>
                    <a:pt x="1127" y="401"/>
                  </a:lnTo>
                  <a:lnTo>
                    <a:pt x="1122" y="404"/>
                  </a:lnTo>
                  <a:lnTo>
                    <a:pt x="1117" y="406"/>
                  </a:lnTo>
                  <a:lnTo>
                    <a:pt x="1108" y="414"/>
                  </a:lnTo>
                  <a:lnTo>
                    <a:pt x="1098" y="421"/>
                  </a:lnTo>
                  <a:lnTo>
                    <a:pt x="1090" y="428"/>
                  </a:lnTo>
                  <a:lnTo>
                    <a:pt x="1082" y="436"/>
                  </a:lnTo>
                  <a:lnTo>
                    <a:pt x="1076" y="445"/>
                  </a:lnTo>
                  <a:lnTo>
                    <a:pt x="1072" y="456"/>
                  </a:lnTo>
                  <a:lnTo>
                    <a:pt x="1072" y="464"/>
                  </a:lnTo>
                  <a:lnTo>
                    <a:pt x="1072" y="472"/>
                  </a:lnTo>
                  <a:lnTo>
                    <a:pt x="1073" y="475"/>
                  </a:lnTo>
                  <a:lnTo>
                    <a:pt x="1072" y="478"/>
                  </a:lnTo>
                  <a:lnTo>
                    <a:pt x="1072" y="482"/>
                  </a:lnTo>
                  <a:lnTo>
                    <a:pt x="1070" y="484"/>
                  </a:lnTo>
                  <a:lnTo>
                    <a:pt x="1066" y="488"/>
                  </a:lnTo>
                  <a:lnTo>
                    <a:pt x="1063" y="490"/>
                  </a:lnTo>
                  <a:lnTo>
                    <a:pt x="1060" y="492"/>
                  </a:lnTo>
                  <a:lnTo>
                    <a:pt x="1056" y="493"/>
                  </a:lnTo>
                  <a:lnTo>
                    <a:pt x="1048" y="494"/>
                  </a:lnTo>
                  <a:lnTo>
                    <a:pt x="1039" y="498"/>
                  </a:lnTo>
                  <a:lnTo>
                    <a:pt x="1031" y="503"/>
                  </a:lnTo>
                  <a:lnTo>
                    <a:pt x="1024" y="509"/>
                  </a:lnTo>
                  <a:lnTo>
                    <a:pt x="1018" y="517"/>
                  </a:lnTo>
                  <a:lnTo>
                    <a:pt x="1014" y="525"/>
                  </a:lnTo>
                  <a:lnTo>
                    <a:pt x="1011" y="534"/>
                  </a:lnTo>
                  <a:lnTo>
                    <a:pt x="1008" y="543"/>
                  </a:lnTo>
                  <a:lnTo>
                    <a:pt x="1006" y="547"/>
                  </a:lnTo>
                  <a:lnTo>
                    <a:pt x="1003" y="551"/>
                  </a:lnTo>
                  <a:lnTo>
                    <a:pt x="1001" y="554"/>
                  </a:lnTo>
                  <a:lnTo>
                    <a:pt x="997" y="557"/>
                  </a:lnTo>
                  <a:lnTo>
                    <a:pt x="991" y="561"/>
                  </a:lnTo>
                  <a:lnTo>
                    <a:pt x="984" y="564"/>
                  </a:lnTo>
                  <a:lnTo>
                    <a:pt x="978" y="566"/>
                  </a:lnTo>
                  <a:lnTo>
                    <a:pt x="970" y="568"/>
                  </a:lnTo>
                  <a:lnTo>
                    <a:pt x="957" y="569"/>
                  </a:lnTo>
                  <a:lnTo>
                    <a:pt x="942" y="571"/>
                  </a:lnTo>
                  <a:lnTo>
                    <a:pt x="923" y="574"/>
                  </a:lnTo>
                  <a:lnTo>
                    <a:pt x="904" y="578"/>
                  </a:lnTo>
                  <a:lnTo>
                    <a:pt x="898" y="577"/>
                  </a:lnTo>
                  <a:lnTo>
                    <a:pt x="891" y="576"/>
                  </a:lnTo>
                  <a:lnTo>
                    <a:pt x="880" y="581"/>
                  </a:lnTo>
                  <a:lnTo>
                    <a:pt x="869" y="584"/>
                  </a:lnTo>
                  <a:lnTo>
                    <a:pt x="866" y="583"/>
                  </a:lnTo>
                  <a:lnTo>
                    <a:pt x="865" y="581"/>
                  </a:lnTo>
                  <a:lnTo>
                    <a:pt x="864" y="577"/>
                  </a:lnTo>
                  <a:lnTo>
                    <a:pt x="864" y="574"/>
                  </a:lnTo>
                  <a:lnTo>
                    <a:pt x="859" y="567"/>
                  </a:lnTo>
                  <a:lnTo>
                    <a:pt x="854" y="562"/>
                  </a:lnTo>
                  <a:lnTo>
                    <a:pt x="850" y="559"/>
                  </a:lnTo>
                  <a:lnTo>
                    <a:pt x="846" y="558"/>
                  </a:lnTo>
                  <a:lnTo>
                    <a:pt x="842" y="557"/>
                  </a:lnTo>
                  <a:lnTo>
                    <a:pt x="839" y="557"/>
                  </a:lnTo>
                  <a:lnTo>
                    <a:pt x="835" y="557"/>
                  </a:lnTo>
                  <a:lnTo>
                    <a:pt x="832" y="558"/>
                  </a:lnTo>
                  <a:lnTo>
                    <a:pt x="830" y="561"/>
                  </a:lnTo>
                  <a:lnTo>
                    <a:pt x="829" y="563"/>
                  </a:lnTo>
                  <a:lnTo>
                    <a:pt x="825" y="568"/>
                  </a:lnTo>
                  <a:lnTo>
                    <a:pt x="820" y="573"/>
                  </a:lnTo>
                  <a:lnTo>
                    <a:pt x="811" y="579"/>
                  </a:lnTo>
                  <a:lnTo>
                    <a:pt x="802" y="583"/>
                  </a:lnTo>
                  <a:lnTo>
                    <a:pt x="793" y="588"/>
                  </a:lnTo>
                  <a:lnTo>
                    <a:pt x="782" y="592"/>
                  </a:lnTo>
                  <a:lnTo>
                    <a:pt x="767" y="596"/>
                  </a:lnTo>
                  <a:lnTo>
                    <a:pt x="752" y="599"/>
                  </a:lnTo>
                  <a:lnTo>
                    <a:pt x="746" y="602"/>
                  </a:lnTo>
                  <a:lnTo>
                    <a:pt x="738" y="605"/>
                  </a:lnTo>
                  <a:lnTo>
                    <a:pt x="732" y="608"/>
                  </a:lnTo>
                  <a:lnTo>
                    <a:pt x="724" y="612"/>
                  </a:lnTo>
                  <a:lnTo>
                    <a:pt x="706" y="630"/>
                  </a:lnTo>
                  <a:lnTo>
                    <a:pt x="689" y="650"/>
                  </a:lnTo>
                  <a:lnTo>
                    <a:pt x="684" y="653"/>
                  </a:lnTo>
                  <a:lnTo>
                    <a:pt x="681" y="656"/>
                  </a:lnTo>
                  <a:lnTo>
                    <a:pt x="676" y="658"/>
                  </a:lnTo>
                  <a:lnTo>
                    <a:pt x="672" y="660"/>
                  </a:lnTo>
                  <a:lnTo>
                    <a:pt x="662" y="662"/>
                  </a:lnTo>
                  <a:lnTo>
                    <a:pt x="652" y="667"/>
                  </a:lnTo>
                  <a:lnTo>
                    <a:pt x="642" y="676"/>
                  </a:lnTo>
                  <a:lnTo>
                    <a:pt x="633" y="687"/>
                  </a:lnTo>
                  <a:lnTo>
                    <a:pt x="623" y="687"/>
                  </a:lnTo>
                  <a:lnTo>
                    <a:pt x="613" y="687"/>
                  </a:lnTo>
                  <a:lnTo>
                    <a:pt x="603" y="687"/>
                  </a:lnTo>
                  <a:lnTo>
                    <a:pt x="593" y="686"/>
                  </a:lnTo>
                  <a:lnTo>
                    <a:pt x="505" y="701"/>
                  </a:lnTo>
                  <a:lnTo>
                    <a:pt x="480" y="701"/>
                  </a:lnTo>
                  <a:lnTo>
                    <a:pt x="462" y="701"/>
                  </a:lnTo>
                  <a:lnTo>
                    <a:pt x="446" y="700"/>
                  </a:lnTo>
                  <a:lnTo>
                    <a:pt x="438" y="699"/>
                  </a:lnTo>
                  <a:lnTo>
                    <a:pt x="431" y="696"/>
                  </a:lnTo>
                  <a:lnTo>
                    <a:pt x="422" y="694"/>
                  </a:lnTo>
                  <a:lnTo>
                    <a:pt x="414" y="689"/>
                  </a:lnTo>
                  <a:lnTo>
                    <a:pt x="411" y="687"/>
                  </a:lnTo>
                  <a:lnTo>
                    <a:pt x="408" y="685"/>
                  </a:lnTo>
                  <a:lnTo>
                    <a:pt x="406" y="681"/>
                  </a:lnTo>
                  <a:lnTo>
                    <a:pt x="404" y="677"/>
                  </a:lnTo>
                  <a:lnTo>
                    <a:pt x="402" y="670"/>
                  </a:lnTo>
                  <a:lnTo>
                    <a:pt x="401" y="662"/>
                  </a:lnTo>
                  <a:lnTo>
                    <a:pt x="398" y="655"/>
                  </a:lnTo>
                  <a:lnTo>
                    <a:pt x="396" y="648"/>
                  </a:lnTo>
                  <a:lnTo>
                    <a:pt x="393" y="646"/>
                  </a:lnTo>
                  <a:lnTo>
                    <a:pt x="392" y="645"/>
                  </a:lnTo>
                  <a:lnTo>
                    <a:pt x="388" y="643"/>
                  </a:lnTo>
                  <a:lnTo>
                    <a:pt x="384" y="643"/>
                  </a:lnTo>
                  <a:lnTo>
                    <a:pt x="372" y="645"/>
                  </a:lnTo>
                  <a:lnTo>
                    <a:pt x="359" y="647"/>
                  </a:lnTo>
                  <a:lnTo>
                    <a:pt x="352" y="646"/>
                  </a:lnTo>
                  <a:lnTo>
                    <a:pt x="344" y="645"/>
                  </a:lnTo>
                  <a:lnTo>
                    <a:pt x="338" y="643"/>
                  </a:lnTo>
                  <a:lnTo>
                    <a:pt x="332" y="641"/>
                  </a:lnTo>
                  <a:lnTo>
                    <a:pt x="319" y="635"/>
                  </a:lnTo>
                  <a:lnTo>
                    <a:pt x="305" y="627"/>
                  </a:lnTo>
                  <a:lnTo>
                    <a:pt x="293" y="625"/>
                  </a:lnTo>
                  <a:lnTo>
                    <a:pt x="279" y="623"/>
                  </a:lnTo>
                  <a:lnTo>
                    <a:pt x="273" y="618"/>
                  </a:lnTo>
                  <a:lnTo>
                    <a:pt x="268" y="612"/>
                  </a:lnTo>
                  <a:lnTo>
                    <a:pt x="260" y="607"/>
                  </a:lnTo>
                  <a:lnTo>
                    <a:pt x="253" y="603"/>
                  </a:lnTo>
                  <a:lnTo>
                    <a:pt x="246" y="599"/>
                  </a:lnTo>
                  <a:lnTo>
                    <a:pt x="241" y="593"/>
                  </a:lnTo>
                  <a:lnTo>
                    <a:pt x="238" y="587"/>
                  </a:lnTo>
                  <a:lnTo>
                    <a:pt x="235" y="581"/>
                  </a:lnTo>
                  <a:lnTo>
                    <a:pt x="231" y="576"/>
                  </a:lnTo>
                  <a:lnTo>
                    <a:pt x="226" y="572"/>
                  </a:lnTo>
                  <a:lnTo>
                    <a:pt x="216" y="567"/>
                  </a:lnTo>
                  <a:lnTo>
                    <a:pt x="207" y="559"/>
                  </a:lnTo>
                  <a:lnTo>
                    <a:pt x="200" y="551"/>
                  </a:lnTo>
                  <a:lnTo>
                    <a:pt x="192" y="543"/>
                  </a:lnTo>
                  <a:lnTo>
                    <a:pt x="189" y="539"/>
                  </a:lnTo>
                  <a:lnTo>
                    <a:pt x="185" y="537"/>
                  </a:lnTo>
                  <a:lnTo>
                    <a:pt x="179" y="534"/>
                  </a:lnTo>
                  <a:lnTo>
                    <a:pt x="174" y="533"/>
                  </a:lnTo>
                  <a:lnTo>
                    <a:pt x="179" y="522"/>
                  </a:lnTo>
                  <a:lnTo>
                    <a:pt x="185" y="512"/>
                  </a:lnTo>
                  <a:lnTo>
                    <a:pt x="189" y="508"/>
                  </a:lnTo>
                  <a:lnTo>
                    <a:pt x="191" y="503"/>
                  </a:lnTo>
                  <a:lnTo>
                    <a:pt x="192" y="497"/>
                  </a:lnTo>
                  <a:lnTo>
                    <a:pt x="194" y="490"/>
                  </a:lnTo>
                  <a:lnTo>
                    <a:pt x="194" y="458"/>
                  </a:lnTo>
                  <a:lnTo>
                    <a:pt x="192" y="453"/>
                  </a:lnTo>
                  <a:lnTo>
                    <a:pt x="190" y="449"/>
                  </a:lnTo>
                  <a:lnTo>
                    <a:pt x="186" y="445"/>
                  </a:lnTo>
                  <a:lnTo>
                    <a:pt x="182" y="441"/>
                  </a:lnTo>
                  <a:lnTo>
                    <a:pt x="102" y="441"/>
                  </a:lnTo>
                  <a:lnTo>
                    <a:pt x="102" y="493"/>
                  </a:lnTo>
                  <a:lnTo>
                    <a:pt x="103" y="502"/>
                  </a:lnTo>
                  <a:lnTo>
                    <a:pt x="105" y="510"/>
                  </a:lnTo>
                  <a:lnTo>
                    <a:pt x="107" y="519"/>
                  </a:lnTo>
                  <a:lnTo>
                    <a:pt x="110" y="527"/>
                  </a:lnTo>
                  <a:lnTo>
                    <a:pt x="112" y="534"/>
                  </a:lnTo>
                  <a:lnTo>
                    <a:pt x="115" y="543"/>
                  </a:lnTo>
                  <a:lnTo>
                    <a:pt x="116" y="552"/>
                  </a:lnTo>
                  <a:lnTo>
                    <a:pt x="117" y="561"/>
                  </a:lnTo>
                  <a:lnTo>
                    <a:pt x="116" y="577"/>
                  </a:lnTo>
                  <a:lnTo>
                    <a:pt x="113" y="591"/>
                  </a:lnTo>
                  <a:lnTo>
                    <a:pt x="110" y="605"/>
                  </a:lnTo>
                  <a:lnTo>
                    <a:pt x="105" y="617"/>
                  </a:lnTo>
                  <a:lnTo>
                    <a:pt x="92" y="642"/>
                  </a:lnTo>
                  <a:lnTo>
                    <a:pt x="79" y="671"/>
                  </a:lnTo>
                  <a:lnTo>
                    <a:pt x="66" y="701"/>
                  </a:lnTo>
                  <a:lnTo>
                    <a:pt x="53" y="727"/>
                  </a:lnTo>
                  <a:lnTo>
                    <a:pt x="40" y="755"/>
                  </a:lnTo>
                  <a:lnTo>
                    <a:pt x="28" y="785"/>
                  </a:lnTo>
                  <a:lnTo>
                    <a:pt x="19" y="804"/>
                  </a:lnTo>
                  <a:lnTo>
                    <a:pt x="10" y="820"/>
                  </a:lnTo>
                  <a:lnTo>
                    <a:pt x="7" y="828"/>
                  </a:lnTo>
                  <a:lnTo>
                    <a:pt x="4" y="837"/>
                  </a:lnTo>
                  <a:lnTo>
                    <a:pt x="2" y="845"/>
                  </a:lnTo>
                  <a:lnTo>
                    <a:pt x="2" y="855"/>
                  </a:lnTo>
                  <a:lnTo>
                    <a:pt x="2" y="859"/>
                  </a:lnTo>
                  <a:lnTo>
                    <a:pt x="3" y="862"/>
                  </a:lnTo>
                  <a:lnTo>
                    <a:pt x="4" y="863"/>
                  </a:lnTo>
                  <a:lnTo>
                    <a:pt x="7" y="865"/>
                  </a:lnTo>
                  <a:lnTo>
                    <a:pt x="12" y="868"/>
                  </a:lnTo>
                  <a:lnTo>
                    <a:pt x="15" y="873"/>
                  </a:lnTo>
                  <a:lnTo>
                    <a:pt x="20" y="887"/>
                  </a:lnTo>
                  <a:lnTo>
                    <a:pt x="27" y="899"/>
                  </a:lnTo>
                  <a:lnTo>
                    <a:pt x="30" y="903"/>
                  </a:lnTo>
                  <a:lnTo>
                    <a:pt x="35" y="904"/>
                  </a:lnTo>
                  <a:lnTo>
                    <a:pt x="40" y="904"/>
                  </a:lnTo>
                  <a:lnTo>
                    <a:pt x="47" y="903"/>
                  </a:lnTo>
                  <a:lnTo>
                    <a:pt x="62" y="894"/>
                  </a:lnTo>
                  <a:lnTo>
                    <a:pt x="74" y="886"/>
                  </a:lnTo>
                  <a:lnTo>
                    <a:pt x="82" y="882"/>
                  </a:lnTo>
                  <a:lnTo>
                    <a:pt x="88" y="878"/>
                  </a:lnTo>
                  <a:lnTo>
                    <a:pt x="96" y="877"/>
                  </a:lnTo>
                  <a:lnTo>
                    <a:pt x="105" y="876"/>
                  </a:lnTo>
                  <a:lnTo>
                    <a:pt x="115" y="876"/>
                  </a:lnTo>
                  <a:lnTo>
                    <a:pt x="115" y="879"/>
                  </a:lnTo>
                  <a:lnTo>
                    <a:pt x="115" y="883"/>
                  </a:lnTo>
                  <a:lnTo>
                    <a:pt x="112" y="897"/>
                  </a:lnTo>
                  <a:lnTo>
                    <a:pt x="108" y="911"/>
                  </a:lnTo>
                  <a:lnTo>
                    <a:pt x="108" y="918"/>
                  </a:lnTo>
                  <a:lnTo>
                    <a:pt x="108" y="924"/>
                  </a:lnTo>
                  <a:lnTo>
                    <a:pt x="108" y="928"/>
                  </a:lnTo>
                  <a:lnTo>
                    <a:pt x="107" y="931"/>
                  </a:lnTo>
                  <a:lnTo>
                    <a:pt x="106" y="933"/>
                  </a:lnTo>
                  <a:lnTo>
                    <a:pt x="103" y="935"/>
                  </a:lnTo>
                  <a:lnTo>
                    <a:pt x="91" y="941"/>
                  </a:lnTo>
                  <a:lnTo>
                    <a:pt x="77" y="945"/>
                  </a:lnTo>
                  <a:lnTo>
                    <a:pt x="71" y="946"/>
                  </a:lnTo>
                  <a:lnTo>
                    <a:pt x="67" y="950"/>
                  </a:lnTo>
                  <a:lnTo>
                    <a:pt x="63" y="953"/>
                  </a:lnTo>
                  <a:lnTo>
                    <a:pt x="62" y="960"/>
                  </a:lnTo>
                  <a:lnTo>
                    <a:pt x="62" y="1005"/>
                  </a:lnTo>
                  <a:lnTo>
                    <a:pt x="62" y="1010"/>
                  </a:lnTo>
                  <a:lnTo>
                    <a:pt x="59" y="1012"/>
                  </a:lnTo>
                  <a:lnTo>
                    <a:pt x="56" y="1014"/>
                  </a:lnTo>
                  <a:lnTo>
                    <a:pt x="51" y="1015"/>
                  </a:lnTo>
                  <a:lnTo>
                    <a:pt x="39" y="1015"/>
                  </a:lnTo>
                  <a:lnTo>
                    <a:pt x="29" y="1016"/>
                  </a:lnTo>
                  <a:lnTo>
                    <a:pt x="24" y="1017"/>
                  </a:lnTo>
                  <a:lnTo>
                    <a:pt x="20" y="1020"/>
                  </a:lnTo>
                  <a:lnTo>
                    <a:pt x="17" y="1022"/>
                  </a:lnTo>
                  <a:lnTo>
                    <a:pt x="13" y="1026"/>
                  </a:lnTo>
                  <a:lnTo>
                    <a:pt x="8" y="1032"/>
                  </a:lnTo>
                  <a:lnTo>
                    <a:pt x="5" y="1039"/>
                  </a:lnTo>
                  <a:lnTo>
                    <a:pt x="3" y="1045"/>
                  </a:lnTo>
                  <a:lnTo>
                    <a:pt x="2" y="1052"/>
                  </a:lnTo>
                  <a:lnTo>
                    <a:pt x="2" y="1068"/>
                  </a:lnTo>
                  <a:lnTo>
                    <a:pt x="2" y="1083"/>
                  </a:lnTo>
                  <a:lnTo>
                    <a:pt x="0" y="1110"/>
                  </a:lnTo>
                  <a:lnTo>
                    <a:pt x="3" y="1135"/>
                  </a:lnTo>
                  <a:lnTo>
                    <a:pt x="3" y="1142"/>
                  </a:lnTo>
                  <a:lnTo>
                    <a:pt x="5" y="1147"/>
                  </a:lnTo>
                  <a:lnTo>
                    <a:pt x="7" y="1152"/>
                  </a:lnTo>
                  <a:lnTo>
                    <a:pt x="10" y="1155"/>
                  </a:lnTo>
                  <a:lnTo>
                    <a:pt x="13" y="1159"/>
                  </a:lnTo>
                  <a:lnTo>
                    <a:pt x="17" y="1162"/>
                  </a:lnTo>
                  <a:lnTo>
                    <a:pt x="22" y="1163"/>
                  </a:lnTo>
                  <a:lnTo>
                    <a:pt x="28" y="1164"/>
                  </a:lnTo>
                  <a:lnTo>
                    <a:pt x="32" y="1163"/>
                  </a:lnTo>
                  <a:lnTo>
                    <a:pt x="35" y="1162"/>
                  </a:lnTo>
                  <a:lnTo>
                    <a:pt x="39" y="1159"/>
                  </a:lnTo>
                  <a:lnTo>
                    <a:pt x="42" y="1157"/>
                  </a:lnTo>
                  <a:lnTo>
                    <a:pt x="44" y="1153"/>
                  </a:lnTo>
                  <a:lnTo>
                    <a:pt x="47" y="1149"/>
                  </a:lnTo>
                  <a:lnTo>
                    <a:pt x="47" y="1145"/>
                  </a:lnTo>
                  <a:lnTo>
                    <a:pt x="48" y="1140"/>
                  </a:lnTo>
                  <a:lnTo>
                    <a:pt x="48" y="1085"/>
                  </a:lnTo>
                  <a:lnTo>
                    <a:pt x="49" y="1080"/>
                  </a:lnTo>
                  <a:lnTo>
                    <a:pt x="52" y="1076"/>
                  </a:lnTo>
                  <a:lnTo>
                    <a:pt x="57" y="1075"/>
                  </a:lnTo>
                  <a:lnTo>
                    <a:pt x="62" y="1074"/>
                  </a:lnTo>
                  <a:lnTo>
                    <a:pt x="64" y="1074"/>
                  </a:lnTo>
                  <a:lnTo>
                    <a:pt x="67" y="1075"/>
                  </a:lnTo>
                  <a:lnTo>
                    <a:pt x="68" y="1078"/>
                  </a:lnTo>
                  <a:lnTo>
                    <a:pt x="69" y="1080"/>
                  </a:lnTo>
                  <a:lnTo>
                    <a:pt x="72" y="1085"/>
                  </a:lnTo>
                  <a:lnTo>
                    <a:pt x="76" y="1090"/>
                  </a:lnTo>
                  <a:lnTo>
                    <a:pt x="81" y="1095"/>
                  </a:lnTo>
                  <a:lnTo>
                    <a:pt x="86" y="1100"/>
                  </a:lnTo>
                  <a:lnTo>
                    <a:pt x="88" y="1103"/>
                  </a:lnTo>
                  <a:lnTo>
                    <a:pt x="89" y="1106"/>
                  </a:lnTo>
                  <a:lnTo>
                    <a:pt x="91" y="1109"/>
                  </a:lnTo>
                  <a:lnTo>
                    <a:pt x="91" y="1114"/>
                  </a:lnTo>
                  <a:lnTo>
                    <a:pt x="83" y="1130"/>
                  </a:lnTo>
                  <a:lnTo>
                    <a:pt x="76" y="1147"/>
                  </a:lnTo>
                  <a:lnTo>
                    <a:pt x="76" y="1162"/>
                  </a:lnTo>
                  <a:lnTo>
                    <a:pt x="78" y="1175"/>
                  </a:lnTo>
                  <a:lnTo>
                    <a:pt x="81" y="1182"/>
                  </a:lnTo>
                  <a:lnTo>
                    <a:pt x="83" y="1188"/>
                  </a:lnTo>
                  <a:lnTo>
                    <a:pt x="87" y="1193"/>
                  </a:lnTo>
                  <a:lnTo>
                    <a:pt x="93" y="1198"/>
                  </a:lnTo>
                  <a:lnTo>
                    <a:pt x="97" y="1202"/>
                  </a:lnTo>
                  <a:lnTo>
                    <a:pt x="102" y="1204"/>
                  </a:lnTo>
                  <a:lnTo>
                    <a:pt x="108" y="1206"/>
                  </a:lnTo>
                  <a:lnTo>
                    <a:pt x="113" y="1207"/>
                  </a:lnTo>
                  <a:lnTo>
                    <a:pt x="125" y="1207"/>
                  </a:lnTo>
                  <a:lnTo>
                    <a:pt x="136" y="1207"/>
                  </a:lnTo>
                  <a:lnTo>
                    <a:pt x="143" y="1206"/>
                  </a:lnTo>
                  <a:lnTo>
                    <a:pt x="148" y="1203"/>
                  </a:lnTo>
                  <a:lnTo>
                    <a:pt x="152" y="1198"/>
                  </a:lnTo>
                  <a:lnTo>
                    <a:pt x="155" y="1192"/>
                  </a:lnTo>
                  <a:lnTo>
                    <a:pt x="158" y="1178"/>
                  </a:lnTo>
                  <a:lnTo>
                    <a:pt x="161" y="1163"/>
                  </a:lnTo>
                  <a:lnTo>
                    <a:pt x="163" y="1154"/>
                  </a:lnTo>
                  <a:lnTo>
                    <a:pt x="167" y="1147"/>
                  </a:lnTo>
                  <a:lnTo>
                    <a:pt x="172" y="1140"/>
                  </a:lnTo>
                  <a:lnTo>
                    <a:pt x="179" y="1135"/>
                  </a:lnTo>
                  <a:lnTo>
                    <a:pt x="185" y="1130"/>
                  </a:lnTo>
                  <a:lnTo>
                    <a:pt x="192" y="1128"/>
                  </a:lnTo>
                  <a:lnTo>
                    <a:pt x="201" y="1126"/>
                  </a:lnTo>
                  <a:lnTo>
                    <a:pt x="209" y="1126"/>
                  </a:lnTo>
                  <a:lnTo>
                    <a:pt x="236" y="1126"/>
                  </a:lnTo>
                  <a:lnTo>
                    <a:pt x="238" y="1130"/>
                  </a:lnTo>
                  <a:lnTo>
                    <a:pt x="238" y="1135"/>
                  </a:lnTo>
                  <a:lnTo>
                    <a:pt x="238" y="1147"/>
                  </a:lnTo>
                  <a:lnTo>
                    <a:pt x="235" y="1157"/>
                  </a:lnTo>
                  <a:lnTo>
                    <a:pt x="233" y="1167"/>
                  </a:lnTo>
                  <a:lnTo>
                    <a:pt x="229" y="1177"/>
                  </a:lnTo>
                  <a:lnTo>
                    <a:pt x="225" y="1185"/>
                  </a:lnTo>
                  <a:lnTo>
                    <a:pt x="222" y="1195"/>
                  </a:lnTo>
                  <a:lnTo>
                    <a:pt x="220" y="1206"/>
                  </a:lnTo>
                  <a:lnTo>
                    <a:pt x="220" y="1217"/>
                  </a:lnTo>
                  <a:lnTo>
                    <a:pt x="220" y="1227"/>
                  </a:lnTo>
                  <a:lnTo>
                    <a:pt x="222" y="1236"/>
                  </a:lnTo>
                  <a:lnTo>
                    <a:pt x="225" y="1244"/>
                  </a:lnTo>
                  <a:lnTo>
                    <a:pt x="226" y="1254"/>
                  </a:lnTo>
                  <a:lnTo>
                    <a:pt x="227" y="1266"/>
                  </a:lnTo>
                  <a:lnTo>
                    <a:pt x="229" y="1277"/>
                  </a:lnTo>
                  <a:lnTo>
                    <a:pt x="231" y="1287"/>
                  </a:lnTo>
                  <a:lnTo>
                    <a:pt x="234" y="1296"/>
                  </a:lnTo>
                  <a:lnTo>
                    <a:pt x="238" y="1305"/>
                  </a:lnTo>
                  <a:lnTo>
                    <a:pt x="244" y="1312"/>
                  </a:lnTo>
                  <a:lnTo>
                    <a:pt x="251" y="1320"/>
                  </a:lnTo>
                  <a:lnTo>
                    <a:pt x="260" y="1325"/>
                  </a:lnTo>
                  <a:lnTo>
                    <a:pt x="268" y="1330"/>
                  </a:lnTo>
                  <a:lnTo>
                    <a:pt x="274" y="1334"/>
                  </a:lnTo>
                  <a:lnTo>
                    <a:pt x="278" y="1336"/>
                  </a:lnTo>
                  <a:lnTo>
                    <a:pt x="280" y="1339"/>
                  </a:lnTo>
                  <a:lnTo>
                    <a:pt x="281" y="1342"/>
                  </a:lnTo>
                  <a:lnTo>
                    <a:pt x="283" y="1346"/>
                  </a:lnTo>
                  <a:lnTo>
                    <a:pt x="285" y="1356"/>
                  </a:lnTo>
                  <a:lnTo>
                    <a:pt x="284" y="1365"/>
                  </a:lnTo>
                  <a:lnTo>
                    <a:pt x="284" y="1374"/>
                  </a:lnTo>
                  <a:lnTo>
                    <a:pt x="284" y="1385"/>
                  </a:lnTo>
                  <a:lnTo>
                    <a:pt x="288" y="1398"/>
                  </a:lnTo>
                  <a:lnTo>
                    <a:pt x="291" y="1411"/>
                  </a:lnTo>
                  <a:lnTo>
                    <a:pt x="291" y="1441"/>
                  </a:lnTo>
                  <a:lnTo>
                    <a:pt x="293" y="1455"/>
                  </a:lnTo>
                  <a:lnTo>
                    <a:pt x="295" y="1469"/>
                  </a:lnTo>
                  <a:lnTo>
                    <a:pt x="295" y="1497"/>
                  </a:lnTo>
                  <a:lnTo>
                    <a:pt x="294" y="1505"/>
                  </a:lnTo>
                  <a:lnTo>
                    <a:pt x="293" y="1513"/>
                  </a:lnTo>
                  <a:lnTo>
                    <a:pt x="290" y="1519"/>
                  </a:lnTo>
                  <a:lnTo>
                    <a:pt x="286" y="1525"/>
                  </a:lnTo>
                  <a:lnTo>
                    <a:pt x="279" y="1538"/>
                  </a:lnTo>
                  <a:lnTo>
                    <a:pt x="271" y="1552"/>
                  </a:lnTo>
                  <a:lnTo>
                    <a:pt x="265" y="1567"/>
                  </a:lnTo>
                  <a:lnTo>
                    <a:pt x="261" y="1579"/>
                  </a:lnTo>
                  <a:lnTo>
                    <a:pt x="258" y="1592"/>
                  </a:lnTo>
                  <a:lnTo>
                    <a:pt x="255" y="1605"/>
                  </a:lnTo>
                  <a:lnTo>
                    <a:pt x="250" y="1631"/>
                  </a:lnTo>
                  <a:lnTo>
                    <a:pt x="246" y="1661"/>
                  </a:lnTo>
                  <a:lnTo>
                    <a:pt x="248" y="1666"/>
                  </a:lnTo>
                  <a:lnTo>
                    <a:pt x="254" y="1664"/>
                  </a:lnTo>
                  <a:lnTo>
                    <a:pt x="259" y="1661"/>
                  </a:lnTo>
                  <a:lnTo>
                    <a:pt x="264" y="1657"/>
                  </a:lnTo>
                  <a:lnTo>
                    <a:pt x="268" y="1652"/>
                  </a:lnTo>
                  <a:lnTo>
                    <a:pt x="271" y="1648"/>
                  </a:lnTo>
                  <a:lnTo>
                    <a:pt x="276" y="1643"/>
                  </a:lnTo>
                  <a:lnTo>
                    <a:pt x="281" y="1640"/>
                  </a:lnTo>
                  <a:lnTo>
                    <a:pt x="286" y="1637"/>
                  </a:lnTo>
                  <a:lnTo>
                    <a:pt x="293" y="1648"/>
                  </a:lnTo>
                  <a:lnTo>
                    <a:pt x="295" y="1662"/>
                  </a:lnTo>
                  <a:lnTo>
                    <a:pt x="298" y="1667"/>
                  </a:lnTo>
                  <a:lnTo>
                    <a:pt x="300" y="1672"/>
                  </a:lnTo>
                  <a:lnTo>
                    <a:pt x="304" y="1675"/>
                  </a:lnTo>
                  <a:lnTo>
                    <a:pt x="309" y="1676"/>
                  </a:lnTo>
                  <a:lnTo>
                    <a:pt x="319" y="1670"/>
                  </a:lnTo>
                  <a:lnTo>
                    <a:pt x="328" y="1662"/>
                  </a:lnTo>
                  <a:lnTo>
                    <a:pt x="333" y="1662"/>
                  </a:lnTo>
                  <a:lnTo>
                    <a:pt x="335" y="1665"/>
                  </a:lnTo>
                  <a:lnTo>
                    <a:pt x="338" y="1669"/>
                  </a:lnTo>
                  <a:lnTo>
                    <a:pt x="339" y="1672"/>
                  </a:lnTo>
                  <a:lnTo>
                    <a:pt x="342" y="1682"/>
                  </a:lnTo>
                  <a:lnTo>
                    <a:pt x="344" y="1692"/>
                  </a:lnTo>
                  <a:lnTo>
                    <a:pt x="347" y="1704"/>
                  </a:lnTo>
                  <a:lnTo>
                    <a:pt x="349" y="1714"/>
                  </a:lnTo>
                  <a:lnTo>
                    <a:pt x="350" y="1724"/>
                  </a:lnTo>
                  <a:lnTo>
                    <a:pt x="350" y="1736"/>
                  </a:lnTo>
                  <a:lnTo>
                    <a:pt x="343" y="1754"/>
                  </a:lnTo>
                  <a:lnTo>
                    <a:pt x="335" y="1771"/>
                  </a:lnTo>
                  <a:lnTo>
                    <a:pt x="337" y="1776"/>
                  </a:lnTo>
                  <a:lnTo>
                    <a:pt x="338" y="1781"/>
                  </a:lnTo>
                  <a:lnTo>
                    <a:pt x="340" y="1785"/>
                  </a:lnTo>
                  <a:lnTo>
                    <a:pt x="343" y="1789"/>
                  </a:lnTo>
                  <a:lnTo>
                    <a:pt x="348" y="1797"/>
                  </a:lnTo>
                  <a:lnTo>
                    <a:pt x="353" y="1805"/>
                  </a:lnTo>
                  <a:lnTo>
                    <a:pt x="352" y="1810"/>
                  </a:lnTo>
                  <a:lnTo>
                    <a:pt x="343" y="1812"/>
                  </a:lnTo>
                  <a:lnTo>
                    <a:pt x="335" y="1815"/>
                  </a:lnTo>
                  <a:lnTo>
                    <a:pt x="329" y="1819"/>
                  </a:lnTo>
                  <a:lnTo>
                    <a:pt x="323" y="1824"/>
                  </a:lnTo>
                  <a:lnTo>
                    <a:pt x="318" y="1830"/>
                  </a:lnTo>
                  <a:lnTo>
                    <a:pt x="314" y="1837"/>
                  </a:lnTo>
                  <a:lnTo>
                    <a:pt x="312" y="1844"/>
                  </a:lnTo>
                  <a:lnTo>
                    <a:pt x="310" y="1852"/>
                  </a:lnTo>
                  <a:lnTo>
                    <a:pt x="314" y="1869"/>
                  </a:lnTo>
                  <a:lnTo>
                    <a:pt x="318" y="1887"/>
                  </a:lnTo>
                  <a:lnTo>
                    <a:pt x="317" y="1893"/>
                  </a:lnTo>
                  <a:lnTo>
                    <a:pt x="315" y="1899"/>
                  </a:lnTo>
                  <a:lnTo>
                    <a:pt x="313" y="1904"/>
                  </a:lnTo>
                  <a:lnTo>
                    <a:pt x="309" y="1909"/>
                  </a:lnTo>
                  <a:lnTo>
                    <a:pt x="307" y="1914"/>
                  </a:lnTo>
                  <a:lnTo>
                    <a:pt x="304" y="1919"/>
                  </a:lnTo>
                  <a:lnTo>
                    <a:pt x="303" y="1925"/>
                  </a:lnTo>
                  <a:lnTo>
                    <a:pt x="302" y="1931"/>
                  </a:lnTo>
                  <a:lnTo>
                    <a:pt x="302" y="1963"/>
                  </a:lnTo>
                  <a:lnTo>
                    <a:pt x="302" y="1970"/>
                  </a:lnTo>
                  <a:lnTo>
                    <a:pt x="303" y="1975"/>
                  </a:lnTo>
                  <a:lnTo>
                    <a:pt x="305" y="1980"/>
                  </a:lnTo>
                  <a:lnTo>
                    <a:pt x="308" y="1983"/>
                  </a:lnTo>
                  <a:lnTo>
                    <a:pt x="313" y="1992"/>
                  </a:lnTo>
                  <a:lnTo>
                    <a:pt x="318" y="2004"/>
                  </a:lnTo>
                  <a:lnTo>
                    <a:pt x="322" y="2019"/>
                  </a:lnTo>
                  <a:lnTo>
                    <a:pt x="323" y="2032"/>
                  </a:lnTo>
                  <a:lnTo>
                    <a:pt x="325" y="2046"/>
                  </a:lnTo>
                  <a:lnTo>
                    <a:pt x="329" y="2061"/>
                  </a:lnTo>
                  <a:lnTo>
                    <a:pt x="333" y="2073"/>
                  </a:lnTo>
                  <a:lnTo>
                    <a:pt x="337" y="2081"/>
                  </a:lnTo>
                  <a:lnTo>
                    <a:pt x="339" y="2091"/>
                  </a:lnTo>
                  <a:lnTo>
                    <a:pt x="340" y="2103"/>
                  </a:lnTo>
                  <a:lnTo>
                    <a:pt x="340" y="2128"/>
                  </a:lnTo>
                  <a:lnTo>
                    <a:pt x="327" y="2129"/>
                  </a:lnTo>
                  <a:lnTo>
                    <a:pt x="317" y="2130"/>
                  </a:lnTo>
                  <a:lnTo>
                    <a:pt x="305" y="2134"/>
                  </a:lnTo>
                  <a:lnTo>
                    <a:pt x="295" y="2140"/>
                  </a:lnTo>
                  <a:lnTo>
                    <a:pt x="290" y="2144"/>
                  </a:lnTo>
                  <a:lnTo>
                    <a:pt x="286" y="2149"/>
                  </a:lnTo>
                  <a:lnTo>
                    <a:pt x="284" y="2153"/>
                  </a:lnTo>
                  <a:lnTo>
                    <a:pt x="283" y="2158"/>
                  </a:lnTo>
                  <a:lnTo>
                    <a:pt x="279" y="2168"/>
                  </a:lnTo>
                  <a:lnTo>
                    <a:pt x="274" y="2179"/>
                  </a:lnTo>
                  <a:lnTo>
                    <a:pt x="264" y="2168"/>
                  </a:lnTo>
                  <a:lnTo>
                    <a:pt x="255" y="2157"/>
                  </a:lnTo>
                  <a:lnTo>
                    <a:pt x="253" y="2150"/>
                  </a:lnTo>
                  <a:lnTo>
                    <a:pt x="249" y="2145"/>
                  </a:lnTo>
                  <a:lnTo>
                    <a:pt x="246" y="2143"/>
                  </a:lnTo>
                  <a:lnTo>
                    <a:pt x="244" y="2140"/>
                  </a:lnTo>
                  <a:lnTo>
                    <a:pt x="241" y="2139"/>
                  </a:lnTo>
                  <a:lnTo>
                    <a:pt x="238" y="2139"/>
                  </a:lnTo>
                  <a:lnTo>
                    <a:pt x="231" y="2140"/>
                  </a:lnTo>
                  <a:lnTo>
                    <a:pt x="226" y="2143"/>
                  </a:lnTo>
                  <a:lnTo>
                    <a:pt x="221" y="2147"/>
                  </a:lnTo>
                  <a:lnTo>
                    <a:pt x="216" y="2152"/>
                  </a:lnTo>
                  <a:lnTo>
                    <a:pt x="212" y="2157"/>
                  </a:lnTo>
                  <a:lnTo>
                    <a:pt x="207" y="2162"/>
                  </a:lnTo>
                  <a:lnTo>
                    <a:pt x="202" y="2165"/>
                  </a:lnTo>
                  <a:lnTo>
                    <a:pt x="196" y="2168"/>
                  </a:lnTo>
                  <a:lnTo>
                    <a:pt x="185" y="2169"/>
                  </a:lnTo>
                  <a:lnTo>
                    <a:pt x="175" y="2168"/>
                  </a:lnTo>
                  <a:lnTo>
                    <a:pt x="174" y="2175"/>
                  </a:lnTo>
                  <a:lnTo>
                    <a:pt x="174" y="2182"/>
                  </a:lnTo>
                  <a:lnTo>
                    <a:pt x="174" y="2185"/>
                  </a:lnTo>
                  <a:lnTo>
                    <a:pt x="175" y="2188"/>
                  </a:lnTo>
                  <a:lnTo>
                    <a:pt x="177" y="2191"/>
                  </a:lnTo>
                  <a:lnTo>
                    <a:pt x="180" y="2192"/>
                  </a:lnTo>
                  <a:lnTo>
                    <a:pt x="186" y="2196"/>
                  </a:lnTo>
                  <a:lnTo>
                    <a:pt x="192" y="2201"/>
                  </a:lnTo>
                  <a:lnTo>
                    <a:pt x="204" y="2209"/>
                  </a:lnTo>
                  <a:lnTo>
                    <a:pt x="216" y="2218"/>
                  </a:lnTo>
                  <a:lnTo>
                    <a:pt x="220" y="2223"/>
                  </a:lnTo>
                  <a:lnTo>
                    <a:pt x="224" y="2228"/>
                  </a:lnTo>
                  <a:lnTo>
                    <a:pt x="226" y="2234"/>
                  </a:lnTo>
                  <a:lnTo>
                    <a:pt x="227" y="2242"/>
                  </a:lnTo>
                  <a:lnTo>
                    <a:pt x="222" y="2241"/>
                  </a:lnTo>
                  <a:lnTo>
                    <a:pt x="210" y="2258"/>
                  </a:lnTo>
                  <a:lnTo>
                    <a:pt x="200" y="2277"/>
                  </a:lnTo>
                  <a:lnTo>
                    <a:pt x="202" y="2295"/>
                  </a:lnTo>
                  <a:lnTo>
                    <a:pt x="205" y="2313"/>
                  </a:lnTo>
                  <a:lnTo>
                    <a:pt x="205" y="2347"/>
                  </a:lnTo>
                  <a:lnTo>
                    <a:pt x="202" y="2360"/>
                  </a:lnTo>
                  <a:lnTo>
                    <a:pt x="201" y="2374"/>
                  </a:lnTo>
                  <a:lnTo>
                    <a:pt x="202" y="2382"/>
                  </a:lnTo>
                  <a:lnTo>
                    <a:pt x="205" y="2389"/>
                  </a:lnTo>
                  <a:lnTo>
                    <a:pt x="209" y="2395"/>
                  </a:lnTo>
                  <a:lnTo>
                    <a:pt x="212" y="2401"/>
                  </a:lnTo>
                  <a:lnTo>
                    <a:pt x="224" y="2413"/>
                  </a:lnTo>
                  <a:lnTo>
                    <a:pt x="235" y="2425"/>
                  </a:lnTo>
                  <a:lnTo>
                    <a:pt x="241" y="2435"/>
                  </a:lnTo>
                  <a:lnTo>
                    <a:pt x="245" y="2445"/>
                  </a:lnTo>
                  <a:lnTo>
                    <a:pt x="248" y="2457"/>
                  </a:lnTo>
                  <a:lnTo>
                    <a:pt x="251" y="2468"/>
                  </a:lnTo>
                  <a:lnTo>
                    <a:pt x="264" y="2463"/>
                  </a:lnTo>
                  <a:lnTo>
                    <a:pt x="274" y="2457"/>
                  </a:lnTo>
                  <a:lnTo>
                    <a:pt x="278" y="2453"/>
                  </a:lnTo>
                  <a:lnTo>
                    <a:pt x="281" y="2448"/>
                  </a:lnTo>
                  <a:lnTo>
                    <a:pt x="284" y="2443"/>
                  </a:lnTo>
                  <a:lnTo>
                    <a:pt x="284" y="2436"/>
                  </a:lnTo>
                  <a:lnTo>
                    <a:pt x="284" y="2430"/>
                  </a:lnTo>
                  <a:lnTo>
                    <a:pt x="283" y="2424"/>
                  </a:lnTo>
                  <a:lnTo>
                    <a:pt x="280" y="2419"/>
                  </a:lnTo>
                  <a:lnTo>
                    <a:pt x="278" y="2414"/>
                  </a:lnTo>
                  <a:lnTo>
                    <a:pt x="275" y="2408"/>
                  </a:lnTo>
                  <a:lnTo>
                    <a:pt x="273" y="2403"/>
                  </a:lnTo>
                  <a:lnTo>
                    <a:pt x="271" y="2396"/>
                  </a:lnTo>
                  <a:lnTo>
                    <a:pt x="271" y="2390"/>
                  </a:lnTo>
                  <a:lnTo>
                    <a:pt x="271" y="2380"/>
                  </a:lnTo>
                  <a:lnTo>
                    <a:pt x="285" y="2385"/>
                  </a:lnTo>
                  <a:lnTo>
                    <a:pt x="300" y="2389"/>
                  </a:lnTo>
                  <a:lnTo>
                    <a:pt x="305" y="2390"/>
                  </a:lnTo>
                  <a:lnTo>
                    <a:pt x="309" y="2390"/>
                  </a:lnTo>
                  <a:lnTo>
                    <a:pt x="313" y="2390"/>
                  </a:lnTo>
                  <a:lnTo>
                    <a:pt x="317" y="2388"/>
                  </a:lnTo>
                  <a:lnTo>
                    <a:pt x="319" y="2385"/>
                  </a:lnTo>
                  <a:lnTo>
                    <a:pt x="320" y="2381"/>
                  </a:lnTo>
                  <a:lnTo>
                    <a:pt x="322" y="2377"/>
                  </a:lnTo>
                  <a:lnTo>
                    <a:pt x="323" y="2374"/>
                  </a:lnTo>
                  <a:lnTo>
                    <a:pt x="323" y="2365"/>
                  </a:lnTo>
                  <a:lnTo>
                    <a:pt x="323" y="2356"/>
                  </a:lnTo>
                  <a:lnTo>
                    <a:pt x="322" y="2351"/>
                  </a:lnTo>
                  <a:lnTo>
                    <a:pt x="320" y="2346"/>
                  </a:lnTo>
                  <a:lnTo>
                    <a:pt x="319" y="2342"/>
                  </a:lnTo>
                  <a:lnTo>
                    <a:pt x="317" y="2337"/>
                  </a:lnTo>
                  <a:lnTo>
                    <a:pt x="314" y="2334"/>
                  </a:lnTo>
                  <a:lnTo>
                    <a:pt x="312" y="2330"/>
                  </a:lnTo>
                  <a:lnTo>
                    <a:pt x="310" y="2325"/>
                  </a:lnTo>
                  <a:lnTo>
                    <a:pt x="309" y="2318"/>
                  </a:lnTo>
                  <a:lnTo>
                    <a:pt x="310" y="2316"/>
                  </a:lnTo>
                  <a:lnTo>
                    <a:pt x="312" y="2313"/>
                  </a:lnTo>
                  <a:lnTo>
                    <a:pt x="314" y="2312"/>
                  </a:lnTo>
                  <a:lnTo>
                    <a:pt x="318" y="2311"/>
                  </a:lnTo>
                  <a:lnTo>
                    <a:pt x="324" y="2311"/>
                  </a:lnTo>
                  <a:lnTo>
                    <a:pt x="332" y="2310"/>
                  </a:lnTo>
                  <a:lnTo>
                    <a:pt x="335" y="2308"/>
                  </a:lnTo>
                  <a:lnTo>
                    <a:pt x="338" y="2307"/>
                  </a:lnTo>
                  <a:lnTo>
                    <a:pt x="340" y="2305"/>
                  </a:lnTo>
                  <a:lnTo>
                    <a:pt x="343" y="2302"/>
                  </a:lnTo>
                  <a:lnTo>
                    <a:pt x="347" y="2296"/>
                  </a:lnTo>
                  <a:lnTo>
                    <a:pt x="350" y="2290"/>
                  </a:lnTo>
                  <a:lnTo>
                    <a:pt x="357" y="2277"/>
                  </a:lnTo>
                  <a:lnTo>
                    <a:pt x="361" y="2263"/>
                  </a:lnTo>
                  <a:lnTo>
                    <a:pt x="363" y="2258"/>
                  </a:lnTo>
                  <a:lnTo>
                    <a:pt x="367" y="2253"/>
                  </a:lnTo>
                  <a:lnTo>
                    <a:pt x="372" y="2248"/>
                  </a:lnTo>
                  <a:lnTo>
                    <a:pt x="378" y="2246"/>
                  </a:lnTo>
                  <a:lnTo>
                    <a:pt x="386" y="2246"/>
                  </a:lnTo>
                  <a:lnTo>
                    <a:pt x="387" y="2258"/>
                  </a:lnTo>
                  <a:lnTo>
                    <a:pt x="387" y="2270"/>
                  </a:lnTo>
                  <a:lnTo>
                    <a:pt x="386" y="2280"/>
                  </a:lnTo>
                  <a:lnTo>
                    <a:pt x="386" y="2292"/>
                  </a:lnTo>
                  <a:lnTo>
                    <a:pt x="388" y="2306"/>
                  </a:lnTo>
                  <a:lnTo>
                    <a:pt x="392" y="2318"/>
                  </a:lnTo>
                  <a:lnTo>
                    <a:pt x="391" y="2324"/>
                  </a:lnTo>
                  <a:lnTo>
                    <a:pt x="389" y="2329"/>
                  </a:lnTo>
                  <a:lnTo>
                    <a:pt x="388" y="2334"/>
                  </a:lnTo>
                  <a:lnTo>
                    <a:pt x="386" y="2337"/>
                  </a:lnTo>
                  <a:lnTo>
                    <a:pt x="381" y="2345"/>
                  </a:lnTo>
                  <a:lnTo>
                    <a:pt x="374" y="2351"/>
                  </a:lnTo>
                  <a:lnTo>
                    <a:pt x="368" y="2359"/>
                  </a:lnTo>
                  <a:lnTo>
                    <a:pt x="363" y="2366"/>
                  </a:lnTo>
                  <a:lnTo>
                    <a:pt x="361" y="2370"/>
                  </a:lnTo>
                  <a:lnTo>
                    <a:pt x="358" y="2374"/>
                  </a:lnTo>
                  <a:lnTo>
                    <a:pt x="358" y="2379"/>
                  </a:lnTo>
                  <a:lnTo>
                    <a:pt x="357" y="2384"/>
                  </a:lnTo>
                  <a:lnTo>
                    <a:pt x="358" y="2395"/>
                  </a:lnTo>
                  <a:lnTo>
                    <a:pt x="362" y="2405"/>
                  </a:lnTo>
                  <a:lnTo>
                    <a:pt x="366" y="2415"/>
                  </a:lnTo>
                  <a:lnTo>
                    <a:pt x="368" y="2426"/>
                  </a:lnTo>
                  <a:lnTo>
                    <a:pt x="369" y="2436"/>
                  </a:lnTo>
                  <a:lnTo>
                    <a:pt x="371" y="2446"/>
                  </a:lnTo>
                  <a:lnTo>
                    <a:pt x="373" y="2457"/>
                  </a:lnTo>
                  <a:lnTo>
                    <a:pt x="376" y="2467"/>
                  </a:lnTo>
                  <a:lnTo>
                    <a:pt x="381" y="2478"/>
                  </a:lnTo>
                  <a:lnTo>
                    <a:pt x="383" y="2488"/>
                  </a:lnTo>
                  <a:lnTo>
                    <a:pt x="383" y="2518"/>
                  </a:lnTo>
                  <a:lnTo>
                    <a:pt x="382" y="2532"/>
                  </a:lnTo>
                  <a:lnTo>
                    <a:pt x="379" y="2543"/>
                  </a:lnTo>
                  <a:lnTo>
                    <a:pt x="376" y="2556"/>
                  </a:lnTo>
                  <a:lnTo>
                    <a:pt x="372" y="2568"/>
                  </a:lnTo>
                  <a:lnTo>
                    <a:pt x="368" y="2587"/>
                  </a:lnTo>
                  <a:lnTo>
                    <a:pt x="367" y="2603"/>
                  </a:lnTo>
                  <a:lnTo>
                    <a:pt x="363" y="2618"/>
                  </a:lnTo>
                  <a:lnTo>
                    <a:pt x="357" y="2636"/>
                  </a:lnTo>
                  <a:lnTo>
                    <a:pt x="354" y="2642"/>
                  </a:lnTo>
                  <a:lnTo>
                    <a:pt x="350" y="2647"/>
                  </a:lnTo>
                  <a:lnTo>
                    <a:pt x="348" y="2654"/>
                  </a:lnTo>
                  <a:lnTo>
                    <a:pt x="347" y="2660"/>
                  </a:lnTo>
                  <a:lnTo>
                    <a:pt x="347" y="2664"/>
                  </a:lnTo>
                  <a:lnTo>
                    <a:pt x="348" y="2667"/>
                  </a:lnTo>
                  <a:lnTo>
                    <a:pt x="349" y="2670"/>
                  </a:lnTo>
                  <a:lnTo>
                    <a:pt x="352" y="2672"/>
                  </a:lnTo>
                  <a:lnTo>
                    <a:pt x="357" y="2677"/>
                  </a:lnTo>
                  <a:lnTo>
                    <a:pt x="363" y="2680"/>
                  </a:lnTo>
                  <a:lnTo>
                    <a:pt x="371" y="2682"/>
                  </a:lnTo>
                  <a:lnTo>
                    <a:pt x="379" y="2684"/>
                  </a:lnTo>
                  <a:lnTo>
                    <a:pt x="387" y="2684"/>
                  </a:lnTo>
                  <a:lnTo>
                    <a:pt x="396" y="2684"/>
                  </a:lnTo>
                  <a:lnTo>
                    <a:pt x="396" y="2687"/>
                  </a:lnTo>
                  <a:lnTo>
                    <a:pt x="397" y="2690"/>
                  </a:lnTo>
                  <a:lnTo>
                    <a:pt x="397" y="2694"/>
                  </a:lnTo>
                  <a:lnTo>
                    <a:pt x="396" y="2697"/>
                  </a:lnTo>
                  <a:lnTo>
                    <a:pt x="393" y="2699"/>
                  </a:lnTo>
                  <a:lnTo>
                    <a:pt x="391" y="2701"/>
                  </a:lnTo>
                  <a:lnTo>
                    <a:pt x="384" y="2704"/>
                  </a:lnTo>
                  <a:lnTo>
                    <a:pt x="377" y="2705"/>
                  </a:lnTo>
                  <a:lnTo>
                    <a:pt x="369" y="2705"/>
                  </a:lnTo>
                  <a:lnTo>
                    <a:pt x="361" y="2706"/>
                  </a:lnTo>
                  <a:lnTo>
                    <a:pt x="353" y="2710"/>
                  </a:lnTo>
                  <a:lnTo>
                    <a:pt x="347" y="2714"/>
                  </a:lnTo>
                  <a:lnTo>
                    <a:pt x="344" y="2719"/>
                  </a:lnTo>
                  <a:lnTo>
                    <a:pt x="344" y="2723"/>
                  </a:lnTo>
                  <a:lnTo>
                    <a:pt x="344" y="2728"/>
                  </a:lnTo>
                  <a:lnTo>
                    <a:pt x="345" y="2733"/>
                  </a:lnTo>
                  <a:lnTo>
                    <a:pt x="344" y="2738"/>
                  </a:lnTo>
                  <a:lnTo>
                    <a:pt x="343" y="2741"/>
                  </a:lnTo>
                  <a:lnTo>
                    <a:pt x="344" y="2745"/>
                  </a:lnTo>
                  <a:lnTo>
                    <a:pt x="347" y="2746"/>
                  </a:lnTo>
                  <a:lnTo>
                    <a:pt x="352" y="2748"/>
                  </a:lnTo>
                  <a:lnTo>
                    <a:pt x="356" y="2749"/>
                  </a:lnTo>
                  <a:lnTo>
                    <a:pt x="366" y="2753"/>
                  </a:lnTo>
                  <a:lnTo>
                    <a:pt x="373" y="2758"/>
                  </a:lnTo>
                  <a:lnTo>
                    <a:pt x="379" y="2765"/>
                  </a:lnTo>
                  <a:lnTo>
                    <a:pt x="384" y="2774"/>
                  </a:lnTo>
                  <a:lnTo>
                    <a:pt x="389" y="2784"/>
                  </a:lnTo>
                  <a:lnTo>
                    <a:pt x="393" y="2793"/>
                  </a:lnTo>
                  <a:lnTo>
                    <a:pt x="396" y="2803"/>
                  </a:lnTo>
                  <a:lnTo>
                    <a:pt x="397" y="2814"/>
                  </a:lnTo>
                  <a:lnTo>
                    <a:pt x="396" y="2820"/>
                  </a:lnTo>
                  <a:lnTo>
                    <a:pt x="393" y="2825"/>
                  </a:lnTo>
                  <a:lnTo>
                    <a:pt x="392" y="2828"/>
                  </a:lnTo>
                  <a:lnTo>
                    <a:pt x="389" y="2829"/>
                  </a:lnTo>
                  <a:lnTo>
                    <a:pt x="387" y="2830"/>
                  </a:lnTo>
                  <a:lnTo>
                    <a:pt x="384" y="2830"/>
                  </a:lnTo>
                  <a:lnTo>
                    <a:pt x="377" y="2830"/>
                  </a:lnTo>
                  <a:lnTo>
                    <a:pt x="369" y="2828"/>
                  </a:lnTo>
                  <a:lnTo>
                    <a:pt x="362" y="2827"/>
                  </a:lnTo>
                  <a:lnTo>
                    <a:pt x="356" y="2823"/>
                  </a:lnTo>
                  <a:lnTo>
                    <a:pt x="343" y="2815"/>
                  </a:lnTo>
                  <a:lnTo>
                    <a:pt x="329" y="2805"/>
                  </a:lnTo>
                  <a:lnTo>
                    <a:pt x="323" y="2797"/>
                  </a:lnTo>
                  <a:lnTo>
                    <a:pt x="317" y="2789"/>
                  </a:lnTo>
                  <a:lnTo>
                    <a:pt x="309" y="2787"/>
                  </a:lnTo>
                  <a:lnTo>
                    <a:pt x="302" y="2785"/>
                  </a:lnTo>
                  <a:lnTo>
                    <a:pt x="299" y="2785"/>
                  </a:lnTo>
                  <a:lnTo>
                    <a:pt x="295" y="2784"/>
                  </a:lnTo>
                  <a:lnTo>
                    <a:pt x="293" y="2781"/>
                  </a:lnTo>
                  <a:lnTo>
                    <a:pt x="290" y="2779"/>
                  </a:lnTo>
                  <a:lnTo>
                    <a:pt x="285" y="2771"/>
                  </a:lnTo>
                  <a:lnTo>
                    <a:pt x="284" y="2765"/>
                  </a:lnTo>
                  <a:lnTo>
                    <a:pt x="283" y="2756"/>
                  </a:lnTo>
                  <a:lnTo>
                    <a:pt x="283" y="2748"/>
                  </a:lnTo>
                  <a:lnTo>
                    <a:pt x="283" y="2718"/>
                  </a:lnTo>
                  <a:lnTo>
                    <a:pt x="283" y="2710"/>
                  </a:lnTo>
                  <a:lnTo>
                    <a:pt x="281" y="2704"/>
                  </a:lnTo>
                  <a:lnTo>
                    <a:pt x="280" y="2697"/>
                  </a:lnTo>
                  <a:lnTo>
                    <a:pt x="278" y="2692"/>
                  </a:lnTo>
                  <a:lnTo>
                    <a:pt x="271" y="2681"/>
                  </a:lnTo>
                  <a:lnTo>
                    <a:pt x="263" y="2671"/>
                  </a:lnTo>
                  <a:lnTo>
                    <a:pt x="259" y="2674"/>
                  </a:lnTo>
                  <a:lnTo>
                    <a:pt x="258" y="2679"/>
                  </a:lnTo>
                  <a:lnTo>
                    <a:pt x="258" y="2780"/>
                  </a:lnTo>
                  <a:lnTo>
                    <a:pt x="256" y="2788"/>
                  </a:lnTo>
                  <a:lnTo>
                    <a:pt x="256" y="2795"/>
                  </a:lnTo>
                  <a:lnTo>
                    <a:pt x="254" y="2802"/>
                  </a:lnTo>
                  <a:lnTo>
                    <a:pt x="253" y="2808"/>
                  </a:lnTo>
                  <a:lnTo>
                    <a:pt x="246" y="2820"/>
                  </a:lnTo>
                  <a:lnTo>
                    <a:pt x="238" y="2833"/>
                  </a:lnTo>
                  <a:lnTo>
                    <a:pt x="231" y="2840"/>
                  </a:lnTo>
                  <a:lnTo>
                    <a:pt x="225" y="2847"/>
                  </a:lnTo>
                  <a:lnTo>
                    <a:pt x="221" y="2851"/>
                  </a:lnTo>
                  <a:lnTo>
                    <a:pt x="219" y="2853"/>
                  </a:lnTo>
                  <a:lnTo>
                    <a:pt x="217" y="2858"/>
                  </a:lnTo>
                  <a:lnTo>
                    <a:pt x="217" y="2862"/>
                  </a:lnTo>
                  <a:lnTo>
                    <a:pt x="217" y="2888"/>
                  </a:lnTo>
                  <a:lnTo>
                    <a:pt x="220" y="2911"/>
                  </a:lnTo>
                  <a:lnTo>
                    <a:pt x="224" y="2935"/>
                  </a:lnTo>
                  <a:lnTo>
                    <a:pt x="227" y="2960"/>
                  </a:lnTo>
                  <a:lnTo>
                    <a:pt x="234" y="2977"/>
                  </a:lnTo>
                  <a:lnTo>
                    <a:pt x="238" y="2996"/>
                  </a:lnTo>
                  <a:lnTo>
                    <a:pt x="238" y="3002"/>
                  </a:lnTo>
                  <a:lnTo>
                    <a:pt x="235" y="3007"/>
                  </a:lnTo>
                  <a:lnTo>
                    <a:pt x="231" y="3012"/>
                  </a:lnTo>
                  <a:lnTo>
                    <a:pt x="226" y="3016"/>
                  </a:lnTo>
                  <a:lnTo>
                    <a:pt x="215" y="3024"/>
                  </a:lnTo>
                  <a:lnTo>
                    <a:pt x="205" y="3032"/>
                  </a:lnTo>
                  <a:lnTo>
                    <a:pt x="201" y="3037"/>
                  </a:lnTo>
                  <a:lnTo>
                    <a:pt x="199" y="3042"/>
                  </a:lnTo>
                  <a:lnTo>
                    <a:pt x="197" y="3048"/>
                  </a:lnTo>
                  <a:lnTo>
                    <a:pt x="196" y="3053"/>
                  </a:lnTo>
                  <a:lnTo>
                    <a:pt x="194" y="3063"/>
                  </a:lnTo>
                  <a:lnTo>
                    <a:pt x="190" y="3074"/>
                  </a:lnTo>
                  <a:lnTo>
                    <a:pt x="191" y="3081"/>
                  </a:lnTo>
                  <a:lnTo>
                    <a:pt x="192" y="3089"/>
                  </a:lnTo>
                  <a:lnTo>
                    <a:pt x="192" y="3117"/>
                  </a:lnTo>
                  <a:lnTo>
                    <a:pt x="192" y="3122"/>
                  </a:lnTo>
                  <a:lnTo>
                    <a:pt x="191" y="3125"/>
                  </a:lnTo>
                  <a:lnTo>
                    <a:pt x="189" y="3129"/>
                  </a:lnTo>
                  <a:lnTo>
                    <a:pt x="185" y="3133"/>
                  </a:lnTo>
                  <a:lnTo>
                    <a:pt x="179" y="3139"/>
                  </a:lnTo>
                  <a:lnTo>
                    <a:pt x="171" y="3147"/>
                  </a:lnTo>
                  <a:lnTo>
                    <a:pt x="155" y="3164"/>
                  </a:lnTo>
                  <a:lnTo>
                    <a:pt x="140" y="3183"/>
                  </a:lnTo>
                  <a:lnTo>
                    <a:pt x="130" y="3193"/>
                  </a:lnTo>
                  <a:lnTo>
                    <a:pt x="120" y="3203"/>
                  </a:lnTo>
                  <a:lnTo>
                    <a:pt x="115" y="3207"/>
                  </a:lnTo>
                  <a:lnTo>
                    <a:pt x="112" y="3213"/>
                  </a:lnTo>
                  <a:lnTo>
                    <a:pt x="110" y="3218"/>
                  </a:lnTo>
                  <a:lnTo>
                    <a:pt x="108" y="3226"/>
                  </a:lnTo>
                  <a:lnTo>
                    <a:pt x="110" y="3229"/>
                  </a:lnTo>
                  <a:lnTo>
                    <a:pt x="111" y="3233"/>
                  </a:lnTo>
                  <a:lnTo>
                    <a:pt x="112" y="3237"/>
                  </a:lnTo>
                  <a:lnTo>
                    <a:pt x="115" y="3239"/>
                  </a:lnTo>
                  <a:lnTo>
                    <a:pt x="120" y="3246"/>
                  </a:lnTo>
                  <a:lnTo>
                    <a:pt x="123" y="3253"/>
                  </a:lnTo>
                  <a:lnTo>
                    <a:pt x="128" y="3266"/>
                  </a:lnTo>
                  <a:lnTo>
                    <a:pt x="132" y="3277"/>
                  </a:lnTo>
                  <a:lnTo>
                    <a:pt x="135" y="3288"/>
                  </a:lnTo>
                  <a:lnTo>
                    <a:pt x="136" y="3302"/>
                  </a:lnTo>
                  <a:lnTo>
                    <a:pt x="136" y="3308"/>
                  </a:lnTo>
                  <a:lnTo>
                    <a:pt x="133" y="3314"/>
                  </a:lnTo>
                  <a:lnTo>
                    <a:pt x="131" y="3319"/>
                  </a:lnTo>
                  <a:lnTo>
                    <a:pt x="127" y="3322"/>
                  </a:lnTo>
                  <a:lnTo>
                    <a:pt x="118" y="3330"/>
                  </a:lnTo>
                  <a:lnTo>
                    <a:pt x="107" y="3336"/>
                  </a:lnTo>
                  <a:lnTo>
                    <a:pt x="97" y="3342"/>
                  </a:lnTo>
                  <a:lnTo>
                    <a:pt x="87" y="3350"/>
                  </a:lnTo>
                  <a:lnTo>
                    <a:pt x="83" y="3354"/>
                  </a:lnTo>
                  <a:lnTo>
                    <a:pt x="81" y="3359"/>
                  </a:lnTo>
                  <a:lnTo>
                    <a:pt x="78" y="3364"/>
                  </a:lnTo>
                  <a:lnTo>
                    <a:pt x="78" y="3370"/>
                  </a:lnTo>
                  <a:lnTo>
                    <a:pt x="79" y="3381"/>
                  </a:lnTo>
                  <a:lnTo>
                    <a:pt x="81" y="3391"/>
                  </a:lnTo>
                  <a:lnTo>
                    <a:pt x="84" y="3401"/>
                  </a:lnTo>
                  <a:lnTo>
                    <a:pt x="89" y="3410"/>
                  </a:lnTo>
                  <a:lnTo>
                    <a:pt x="101" y="3426"/>
                  </a:lnTo>
                  <a:lnTo>
                    <a:pt x="113" y="3443"/>
                  </a:lnTo>
                  <a:lnTo>
                    <a:pt x="126" y="3458"/>
                  </a:lnTo>
                  <a:lnTo>
                    <a:pt x="137" y="3474"/>
                  </a:lnTo>
                  <a:lnTo>
                    <a:pt x="142" y="3483"/>
                  </a:lnTo>
                  <a:lnTo>
                    <a:pt x="145" y="3493"/>
                  </a:lnTo>
                  <a:lnTo>
                    <a:pt x="147" y="3503"/>
                  </a:lnTo>
                  <a:lnTo>
                    <a:pt x="148" y="3514"/>
                  </a:lnTo>
                  <a:lnTo>
                    <a:pt x="147" y="3523"/>
                  </a:lnTo>
                  <a:lnTo>
                    <a:pt x="145" y="3531"/>
                  </a:lnTo>
                  <a:lnTo>
                    <a:pt x="142" y="3537"/>
                  </a:lnTo>
                  <a:lnTo>
                    <a:pt x="137" y="3543"/>
                  </a:lnTo>
                  <a:lnTo>
                    <a:pt x="127" y="3554"/>
                  </a:lnTo>
                  <a:lnTo>
                    <a:pt x="113" y="3566"/>
                  </a:lnTo>
                  <a:lnTo>
                    <a:pt x="99" y="3581"/>
                  </a:lnTo>
                  <a:lnTo>
                    <a:pt x="83" y="3595"/>
                  </a:lnTo>
                  <a:lnTo>
                    <a:pt x="71" y="3603"/>
                  </a:lnTo>
                  <a:lnTo>
                    <a:pt x="58" y="3611"/>
                  </a:lnTo>
                  <a:lnTo>
                    <a:pt x="53" y="3616"/>
                  </a:lnTo>
                  <a:lnTo>
                    <a:pt x="49" y="3621"/>
                  </a:lnTo>
                  <a:lnTo>
                    <a:pt x="47" y="3627"/>
                  </a:lnTo>
                  <a:lnTo>
                    <a:pt x="47" y="3635"/>
                  </a:lnTo>
                  <a:lnTo>
                    <a:pt x="47" y="3644"/>
                  </a:lnTo>
                  <a:lnTo>
                    <a:pt x="49" y="3651"/>
                  </a:lnTo>
                  <a:lnTo>
                    <a:pt x="53" y="3659"/>
                  </a:lnTo>
                  <a:lnTo>
                    <a:pt x="56" y="3667"/>
                  </a:lnTo>
                  <a:lnTo>
                    <a:pt x="58" y="3680"/>
                  </a:lnTo>
                  <a:lnTo>
                    <a:pt x="59" y="3692"/>
                  </a:lnTo>
                  <a:lnTo>
                    <a:pt x="61" y="3704"/>
                  </a:lnTo>
                  <a:lnTo>
                    <a:pt x="62" y="3718"/>
                  </a:lnTo>
                  <a:lnTo>
                    <a:pt x="67" y="3729"/>
                  </a:lnTo>
                  <a:lnTo>
                    <a:pt x="73" y="3741"/>
                  </a:lnTo>
                  <a:lnTo>
                    <a:pt x="77" y="3756"/>
                  </a:lnTo>
                  <a:lnTo>
                    <a:pt x="82" y="3770"/>
                  </a:lnTo>
                  <a:lnTo>
                    <a:pt x="86" y="3783"/>
                  </a:lnTo>
                  <a:lnTo>
                    <a:pt x="89" y="3798"/>
                  </a:lnTo>
                  <a:lnTo>
                    <a:pt x="92" y="3813"/>
                  </a:lnTo>
                  <a:lnTo>
                    <a:pt x="93" y="3828"/>
                  </a:lnTo>
                  <a:lnTo>
                    <a:pt x="96" y="3833"/>
                  </a:lnTo>
                  <a:lnTo>
                    <a:pt x="98" y="3838"/>
                  </a:lnTo>
                  <a:lnTo>
                    <a:pt x="101" y="3841"/>
                  </a:lnTo>
                  <a:lnTo>
                    <a:pt x="102" y="3842"/>
                  </a:lnTo>
                  <a:lnTo>
                    <a:pt x="106" y="3843"/>
                  </a:lnTo>
                  <a:lnTo>
                    <a:pt x="108" y="3843"/>
                  </a:lnTo>
                  <a:lnTo>
                    <a:pt x="116" y="3842"/>
                  </a:lnTo>
                  <a:lnTo>
                    <a:pt x="122" y="3839"/>
                  </a:lnTo>
                  <a:lnTo>
                    <a:pt x="127" y="3837"/>
                  </a:lnTo>
                  <a:lnTo>
                    <a:pt x="132" y="3833"/>
                  </a:lnTo>
                  <a:lnTo>
                    <a:pt x="137" y="3828"/>
                  </a:lnTo>
                  <a:lnTo>
                    <a:pt x="143" y="3825"/>
                  </a:lnTo>
                  <a:lnTo>
                    <a:pt x="150" y="3823"/>
                  </a:lnTo>
                  <a:lnTo>
                    <a:pt x="156" y="3822"/>
                  </a:lnTo>
                  <a:lnTo>
                    <a:pt x="158" y="3822"/>
                  </a:lnTo>
                  <a:lnTo>
                    <a:pt x="161" y="3823"/>
                  </a:lnTo>
                  <a:lnTo>
                    <a:pt x="162" y="3825"/>
                  </a:lnTo>
                  <a:lnTo>
                    <a:pt x="163" y="3827"/>
                  </a:lnTo>
                  <a:lnTo>
                    <a:pt x="166" y="3832"/>
                  </a:lnTo>
                  <a:lnTo>
                    <a:pt x="167" y="3837"/>
                  </a:lnTo>
                  <a:lnTo>
                    <a:pt x="167" y="3863"/>
                  </a:lnTo>
                  <a:lnTo>
                    <a:pt x="162" y="3876"/>
                  </a:lnTo>
                  <a:lnTo>
                    <a:pt x="157" y="3888"/>
                  </a:lnTo>
                  <a:lnTo>
                    <a:pt x="158" y="3893"/>
                  </a:lnTo>
                  <a:lnTo>
                    <a:pt x="161" y="3898"/>
                  </a:lnTo>
                  <a:lnTo>
                    <a:pt x="165" y="3901"/>
                  </a:lnTo>
                  <a:lnTo>
                    <a:pt x="170" y="3903"/>
                  </a:lnTo>
                  <a:lnTo>
                    <a:pt x="181" y="3908"/>
                  </a:lnTo>
                  <a:lnTo>
                    <a:pt x="192" y="3916"/>
                  </a:lnTo>
                  <a:lnTo>
                    <a:pt x="196" y="3922"/>
                  </a:lnTo>
                  <a:lnTo>
                    <a:pt x="200" y="3928"/>
                  </a:lnTo>
                  <a:lnTo>
                    <a:pt x="201" y="3936"/>
                  </a:lnTo>
                  <a:lnTo>
                    <a:pt x="204" y="3943"/>
                  </a:lnTo>
                  <a:lnTo>
                    <a:pt x="209" y="3958"/>
                  </a:lnTo>
                  <a:lnTo>
                    <a:pt x="214" y="3972"/>
                  </a:lnTo>
                  <a:lnTo>
                    <a:pt x="217" y="3981"/>
                  </a:lnTo>
                  <a:lnTo>
                    <a:pt x="220" y="3989"/>
                  </a:lnTo>
                  <a:lnTo>
                    <a:pt x="222" y="3992"/>
                  </a:lnTo>
                  <a:lnTo>
                    <a:pt x="225" y="3995"/>
                  </a:lnTo>
                  <a:lnTo>
                    <a:pt x="227" y="3997"/>
                  </a:lnTo>
                  <a:lnTo>
                    <a:pt x="231" y="3997"/>
                  </a:lnTo>
                  <a:lnTo>
                    <a:pt x="245" y="3986"/>
                  </a:lnTo>
                  <a:lnTo>
                    <a:pt x="258" y="3974"/>
                  </a:lnTo>
                  <a:lnTo>
                    <a:pt x="261" y="3975"/>
                  </a:lnTo>
                  <a:lnTo>
                    <a:pt x="265" y="3976"/>
                  </a:lnTo>
                  <a:lnTo>
                    <a:pt x="268" y="3979"/>
                  </a:lnTo>
                  <a:lnTo>
                    <a:pt x="270" y="3982"/>
                  </a:lnTo>
                  <a:lnTo>
                    <a:pt x="273" y="3991"/>
                  </a:lnTo>
                  <a:lnTo>
                    <a:pt x="274" y="4000"/>
                  </a:lnTo>
                  <a:lnTo>
                    <a:pt x="273" y="4007"/>
                  </a:lnTo>
                  <a:lnTo>
                    <a:pt x="279" y="4012"/>
                  </a:lnTo>
                  <a:lnTo>
                    <a:pt x="285" y="4019"/>
                  </a:lnTo>
                  <a:lnTo>
                    <a:pt x="288" y="4021"/>
                  </a:lnTo>
                  <a:lnTo>
                    <a:pt x="289" y="4025"/>
                  </a:lnTo>
                  <a:lnTo>
                    <a:pt x="290" y="4029"/>
                  </a:lnTo>
                  <a:lnTo>
                    <a:pt x="291" y="4034"/>
                  </a:lnTo>
                  <a:lnTo>
                    <a:pt x="290" y="4035"/>
                  </a:lnTo>
                  <a:lnTo>
                    <a:pt x="289" y="4036"/>
                  </a:lnTo>
                  <a:lnTo>
                    <a:pt x="288" y="4038"/>
                  </a:lnTo>
                  <a:lnTo>
                    <a:pt x="285" y="4038"/>
                  </a:lnTo>
                  <a:lnTo>
                    <a:pt x="280" y="4039"/>
                  </a:lnTo>
                  <a:lnTo>
                    <a:pt x="275" y="4040"/>
                  </a:lnTo>
                  <a:lnTo>
                    <a:pt x="271" y="4044"/>
                  </a:lnTo>
                  <a:lnTo>
                    <a:pt x="268" y="4048"/>
                  </a:lnTo>
                  <a:lnTo>
                    <a:pt x="263" y="4050"/>
                  </a:lnTo>
                  <a:lnTo>
                    <a:pt x="259" y="4051"/>
                  </a:lnTo>
                  <a:lnTo>
                    <a:pt x="256" y="4053"/>
                  </a:lnTo>
                  <a:lnTo>
                    <a:pt x="255" y="4054"/>
                  </a:lnTo>
                  <a:lnTo>
                    <a:pt x="254" y="4055"/>
                  </a:lnTo>
                  <a:lnTo>
                    <a:pt x="254" y="4058"/>
                  </a:lnTo>
                  <a:lnTo>
                    <a:pt x="260" y="4070"/>
                  </a:lnTo>
                  <a:lnTo>
                    <a:pt x="269" y="4084"/>
                  </a:lnTo>
                  <a:lnTo>
                    <a:pt x="274" y="4100"/>
                  </a:lnTo>
                  <a:lnTo>
                    <a:pt x="278" y="4114"/>
                  </a:lnTo>
                  <a:lnTo>
                    <a:pt x="279" y="4129"/>
                  </a:lnTo>
                  <a:lnTo>
                    <a:pt x="280" y="4145"/>
                  </a:lnTo>
                  <a:lnTo>
                    <a:pt x="280" y="4173"/>
                  </a:lnTo>
                  <a:lnTo>
                    <a:pt x="283" y="4174"/>
                  </a:lnTo>
                  <a:lnTo>
                    <a:pt x="285" y="4176"/>
                  </a:lnTo>
                  <a:lnTo>
                    <a:pt x="302" y="4167"/>
                  </a:lnTo>
                  <a:lnTo>
                    <a:pt x="318" y="4155"/>
                  </a:lnTo>
                  <a:lnTo>
                    <a:pt x="320" y="4162"/>
                  </a:lnTo>
                  <a:lnTo>
                    <a:pt x="322" y="4169"/>
                  </a:lnTo>
                  <a:lnTo>
                    <a:pt x="320" y="4183"/>
                  </a:lnTo>
                  <a:lnTo>
                    <a:pt x="319" y="4196"/>
                  </a:lnTo>
                  <a:lnTo>
                    <a:pt x="315" y="4207"/>
                  </a:lnTo>
                  <a:lnTo>
                    <a:pt x="312" y="4218"/>
                  </a:lnTo>
                  <a:lnTo>
                    <a:pt x="300" y="4240"/>
                  </a:lnTo>
                  <a:lnTo>
                    <a:pt x="286" y="4263"/>
                  </a:lnTo>
                  <a:lnTo>
                    <a:pt x="279" y="4281"/>
                  </a:lnTo>
                  <a:lnTo>
                    <a:pt x="269" y="4298"/>
                  </a:lnTo>
                  <a:lnTo>
                    <a:pt x="271" y="4301"/>
                  </a:lnTo>
                  <a:lnTo>
                    <a:pt x="274" y="4302"/>
                  </a:lnTo>
                  <a:lnTo>
                    <a:pt x="283" y="4298"/>
                  </a:lnTo>
                  <a:lnTo>
                    <a:pt x="293" y="4296"/>
                  </a:lnTo>
                  <a:lnTo>
                    <a:pt x="302" y="4296"/>
                  </a:lnTo>
                  <a:lnTo>
                    <a:pt x="309" y="4297"/>
                  </a:lnTo>
                  <a:lnTo>
                    <a:pt x="317" y="4300"/>
                  </a:lnTo>
                  <a:lnTo>
                    <a:pt x="324" y="4305"/>
                  </a:lnTo>
                  <a:lnTo>
                    <a:pt x="328" y="4310"/>
                  </a:lnTo>
                  <a:lnTo>
                    <a:pt x="330" y="4316"/>
                  </a:lnTo>
                  <a:lnTo>
                    <a:pt x="330" y="4324"/>
                  </a:lnTo>
                  <a:lnTo>
                    <a:pt x="332" y="4331"/>
                  </a:lnTo>
                  <a:lnTo>
                    <a:pt x="337" y="4347"/>
                  </a:lnTo>
                  <a:lnTo>
                    <a:pt x="338" y="4365"/>
                  </a:lnTo>
                  <a:lnTo>
                    <a:pt x="338" y="4390"/>
                  </a:lnTo>
                  <a:lnTo>
                    <a:pt x="339" y="4394"/>
                  </a:lnTo>
                  <a:lnTo>
                    <a:pt x="340" y="4396"/>
                  </a:lnTo>
                  <a:lnTo>
                    <a:pt x="342" y="4399"/>
                  </a:lnTo>
                  <a:lnTo>
                    <a:pt x="344" y="4401"/>
                  </a:lnTo>
                  <a:lnTo>
                    <a:pt x="349" y="4404"/>
                  </a:lnTo>
                  <a:lnTo>
                    <a:pt x="356" y="4405"/>
                  </a:lnTo>
                  <a:lnTo>
                    <a:pt x="359" y="4404"/>
                  </a:lnTo>
                  <a:lnTo>
                    <a:pt x="363" y="4403"/>
                  </a:lnTo>
                  <a:lnTo>
                    <a:pt x="364" y="4399"/>
                  </a:lnTo>
                  <a:lnTo>
                    <a:pt x="366" y="4395"/>
                  </a:lnTo>
                  <a:lnTo>
                    <a:pt x="368" y="4386"/>
                  </a:lnTo>
                  <a:lnTo>
                    <a:pt x="369" y="4378"/>
                  </a:lnTo>
                  <a:lnTo>
                    <a:pt x="371" y="4362"/>
                  </a:lnTo>
                  <a:lnTo>
                    <a:pt x="372" y="4350"/>
                  </a:lnTo>
                  <a:lnTo>
                    <a:pt x="373" y="4337"/>
                  </a:lnTo>
                  <a:lnTo>
                    <a:pt x="376" y="4322"/>
                  </a:lnTo>
                  <a:lnTo>
                    <a:pt x="378" y="4317"/>
                  </a:lnTo>
                  <a:lnTo>
                    <a:pt x="381" y="4312"/>
                  </a:lnTo>
                  <a:lnTo>
                    <a:pt x="386" y="4309"/>
                  </a:lnTo>
                  <a:lnTo>
                    <a:pt x="389" y="4306"/>
                  </a:lnTo>
                  <a:lnTo>
                    <a:pt x="399" y="4300"/>
                  </a:lnTo>
                  <a:lnTo>
                    <a:pt x="409" y="4293"/>
                  </a:lnTo>
                  <a:lnTo>
                    <a:pt x="417" y="4286"/>
                  </a:lnTo>
                  <a:lnTo>
                    <a:pt x="423" y="4276"/>
                  </a:lnTo>
                  <a:lnTo>
                    <a:pt x="426" y="4272"/>
                  </a:lnTo>
                  <a:lnTo>
                    <a:pt x="430" y="4268"/>
                  </a:lnTo>
                  <a:lnTo>
                    <a:pt x="433" y="4267"/>
                  </a:lnTo>
                  <a:lnTo>
                    <a:pt x="440" y="4266"/>
                  </a:lnTo>
                  <a:lnTo>
                    <a:pt x="443" y="4268"/>
                  </a:lnTo>
                  <a:lnTo>
                    <a:pt x="447" y="4270"/>
                  </a:lnTo>
                  <a:lnTo>
                    <a:pt x="457" y="4268"/>
                  </a:lnTo>
                  <a:lnTo>
                    <a:pt x="465" y="4265"/>
                  </a:lnTo>
                  <a:lnTo>
                    <a:pt x="472" y="4261"/>
                  </a:lnTo>
                  <a:lnTo>
                    <a:pt x="480" y="4255"/>
                  </a:lnTo>
                  <a:lnTo>
                    <a:pt x="486" y="4250"/>
                  </a:lnTo>
                  <a:lnTo>
                    <a:pt x="494" y="4245"/>
                  </a:lnTo>
                  <a:lnTo>
                    <a:pt x="502" y="4241"/>
                  </a:lnTo>
                  <a:lnTo>
                    <a:pt x="511" y="4240"/>
                  </a:lnTo>
                  <a:lnTo>
                    <a:pt x="516" y="4241"/>
                  </a:lnTo>
                  <a:lnTo>
                    <a:pt x="520" y="4242"/>
                  </a:lnTo>
                  <a:lnTo>
                    <a:pt x="522" y="4246"/>
                  </a:lnTo>
                  <a:lnTo>
                    <a:pt x="525" y="4250"/>
                  </a:lnTo>
                  <a:lnTo>
                    <a:pt x="529" y="4258"/>
                  </a:lnTo>
                  <a:lnTo>
                    <a:pt x="532" y="4268"/>
                  </a:lnTo>
                  <a:lnTo>
                    <a:pt x="536" y="4275"/>
                  </a:lnTo>
                  <a:lnTo>
                    <a:pt x="540" y="4280"/>
                  </a:lnTo>
                  <a:lnTo>
                    <a:pt x="545" y="4285"/>
                  </a:lnTo>
                  <a:lnTo>
                    <a:pt x="549" y="4288"/>
                  </a:lnTo>
                  <a:lnTo>
                    <a:pt x="559" y="4296"/>
                  </a:lnTo>
                  <a:lnTo>
                    <a:pt x="570" y="4305"/>
                  </a:lnTo>
                  <a:lnTo>
                    <a:pt x="576" y="4311"/>
                  </a:lnTo>
                  <a:lnTo>
                    <a:pt x="584" y="4316"/>
                  </a:lnTo>
                  <a:lnTo>
                    <a:pt x="588" y="4319"/>
                  </a:lnTo>
                  <a:lnTo>
                    <a:pt x="591" y="4320"/>
                  </a:lnTo>
                  <a:lnTo>
                    <a:pt x="595" y="4321"/>
                  </a:lnTo>
                  <a:lnTo>
                    <a:pt x="600" y="4321"/>
                  </a:lnTo>
                  <a:lnTo>
                    <a:pt x="618" y="4311"/>
                  </a:lnTo>
                  <a:lnTo>
                    <a:pt x="635" y="4302"/>
                  </a:lnTo>
                  <a:lnTo>
                    <a:pt x="642" y="4302"/>
                  </a:lnTo>
                  <a:lnTo>
                    <a:pt x="647" y="4304"/>
                  </a:lnTo>
                  <a:lnTo>
                    <a:pt x="652" y="4305"/>
                  </a:lnTo>
                  <a:lnTo>
                    <a:pt x="655" y="4307"/>
                  </a:lnTo>
                  <a:lnTo>
                    <a:pt x="663" y="4314"/>
                  </a:lnTo>
                  <a:lnTo>
                    <a:pt x="671" y="4321"/>
                  </a:lnTo>
                  <a:lnTo>
                    <a:pt x="677" y="4330"/>
                  </a:lnTo>
                  <a:lnTo>
                    <a:pt x="684" y="4339"/>
                  </a:lnTo>
                  <a:lnTo>
                    <a:pt x="692" y="4346"/>
                  </a:lnTo>
                  <a:lnTo>
                    <a:pt x="702" y="4354"/>
                  </a:lnTo>
                  <a:lnTo>
                    <a:pt x="713" y="4339"/>
                  </a:lnTo>
                  <a:lnTo>
                    <a:pt x="723" y="4325"/>
                  </a:lnTo>
                  <a:lnTo>
                    <a:pt x="729" y="4320"/>
                  </a:lnTo>
                  <a:lnTo>
                    <a:pt x="736" y="4316"/>
                  </a:lnTo>
                  <a:lnTo>
                    <a:pt x="743" y="4314"/>
                  </a:lnTo>
                  <a:lnTo>
                    <a:pt x="752" y="4312"/>
                  </a:lnTo>
                  <a:lnTo>
                    <a:pt x="763" y="4315"/>
                  </a:lnTo>
                  <a:lnTo>
                    <a:pt x="776" y="4317"/>
                  </a:lnTo>
                  <a:lnTo>
                    <a:pt x="780" y="4317"/>
                  </a:lnTo>
                  <a:lnTo>
                    <a:pt x="782" y="4316"/>
                  </a:lnTo>
                  <a:lnTo>
                    <a:pt x="783" y="4314"/>
                  </a:lnTo>
                  <a:lnTo>
                    <a:pt x="786" y="4311"/>
                  </a:lnTo>
                  <a:lnTo>
                    <a:pt x="788" y="4306"/>
                  </a:lnTo>
                  <a:lnTo>
                    <a:pt x="791" y="4298"/>
                  </a:lnTo>
                  <a:lnTo>
                    <a:pt x="796" y="4286"/>
                  </a:lnTo>
                  <a:lnTo>
                    <a:pt x="801" y="4273"/>
                  </a:lnTo>
                  <a:lnTo>
                    <a:pt x="805" y="4268"/>
                  </a:lnTo>
                  <a:lnTo>
                    <a:pt x="809" y="4265"/>
                  </a:lnTo>
                  <a:lnTo>
                    <a:pt x="815" y="4261"/>
                  </a:lnTo>
                  <a:lnTo>
                    <a:pt x="821" y="4260"/>
                  </a:lnTo>
                  <a:lnTo>
                    <a:pt x="827" y="4258"/>
                  </a:lnTo>
                  <a:lnTo>
                    <a:pt x="832" y="4256"/>
                  </a:lnTo>
                  <a:lnTo>
                    <a:pt x="836" y="4253"/>
                  </a:lnTo>
                  <a:lnTo>
                    <a:pt x="841" y="4250"/>
                  </a:lnTo>
                  <a:lnTo>
                    <a:pt x="847" y="4242"/>
                  </a:lnTo>
                  <a:lnTo>
                    <a:pt x="854" y="4233"/>
                  </a:lnTo>
                  <a:lnTo>
                    <a:pt x="860" y="4224"/>
                  </a:lnTo>
                  <a:lnTo>
                    <a:pt x="868" y="4216"/>
                  </a:lnTo>
                  <a:lnTo>
                    <a:pt x="871" y="4212"/>
                  </a:lnTo>
                  <a:lnTo>
                    <a:pt x="876" y="4209"/>
                  </a:lnTo>
                  <a:lnTo>
                    <a:pt x="881" y="4206"/>
                  </a:lnTo>
                  <a:lnTo>
                    <a:pt x="886" y="4204"/>
                  </a:lnTo>
                  <a:lnTo>
                    <a:pt x="913" y="4208"/>
                  </a:lnTo>
                  <a:lnTo>
                    <a:pt x="928" y="4208"/>
                  </a:lnTo>
                  <a:lnTo>
                    <a:pt x="928" y="4187"/>
                  </a:lnTo>
                  <a:lnTo>
                    <a:pt x="924" y="4174"/>
                  </a:lnTo>
                  <a:lnTo>
                    <a:pt x="920" y="4162"/>
                  </a:lnTo>
                  <a:lnTo>
                    <a:pt x="922" y="4153"/>
                  </a:lnTo>
                  <a:lnTo>
                    <a:pt x="925" y="4147"/>
                  </a:lnTo>
                  <a:lnTo>
                    <a:pt x="929" y="4140"/>
                  </a:lnTo>
                  <a:lnTo>
                    <a:pt x="935" y="4134"/>
                  </a:lnTo>
                  <a:lnTo>
                    <a:pt x="944" y="4119"/>
                  </a:lnTo>
                  <a:lnTo>
                    <a:pt x="954" y="4105"/>
                  </a:lnTo>
                  <a:lnTo>
                    <a:pt x="964" y="4094"/>
                  </a:lnTo>
                  <a:lnTo>
                    <a:pt x="972" y="4084"/>
                  </a:lnTo>
                  <a:lnTo>
                    <a:pt x="974" y="4079"/>
                  </a:lnTo>
                  <a:lnTo>
                    <a:pt x="977" y="4074"/>
                  </a:lnTo>
                  <a:lnTo>
                    <a:pt x="978" y="4068"/>
                  </a:lnTo>
                  <a:lnTo>
                    <a:pt x="978" y="4060"/>
                  </a:lnTo>
                  <a:lnTo>
                    <a:pt x="978" y="4056"/>
                  </a:lnTo>
                  <a:lnTo>
                    <a:pt x="977" y="4053"/>
                  </a:lnTo>
                  <a:lnTo>
                    <a:pt x="975" y="4049"/>
                  </a:lnTo>
                  <a:lnTo>
                    <a:pt x="973" y="4045"/>
                  </a:lnTo>
                  <a:lnTo>
                    <a:pt x="968" y="4039"/>
                  </a:lnTo>
                  <a:lnTo>
                    <a:pt x="963" y="4032"/>
                  </a:lnTo>
                  <a:lnTo>
                    <a:pt x="957" y="4026"/>
                  </a:lnTo>
                  <a:lnTo>
                    <a:pt x="952" y="4020"/>
                  </a:lnTo>
                  <a:lnTo>
                    <a:pt x="949" y="4017"/>
                  </a:lnTo>
                  <a:lnTo>
                    <a:pt x="948" y="4014"/>
                  </a:lnTo>
                  <a:lnTo>
                    <a:pt x="947" y="4010"/>
                  </a:lnTo>
                  <a:lnTo>
                    <a:pt x="947" y="4005"/>
                  </a:lnTo>
                  <a:lnTo>
                    <a:pt x="952" y="3987"/>
                  </a:lnTo>
                  <a:lnTo>
                    <a:pt x="955" y="3970"/>
                  </a:lnTo>
                  <a:lnTo>
                    <a:pt x="955" y="3962"/>
                  </a:lnTo>
                  <a:lnTo>
                    <a:pt x="953" y="3957"/>
                  </a:lnTo>
                  <a:lnTo>
                    <a:pt x="949" y="3951"/>
                  </a:lnTo>
                  <a:lnTo>
                    <a:pt x="945" y="3946"/>
                  </a:lnTo>
                  <a:lnTo>
                    <a:pt x="942" y="3941"/>
                  </a:lnTo>
                  <a:lnTo>
                    <a:pt x="938" y="3936"/>
                  </a:lnTo>
                  <a:lnTo>
                    <a:pt x="935" y="3931"/>
                  </a:lnTo>
                  <a:lnTo>
                    <a:pt x="935" y="3923"/>
                  </a:lnTo>
                  <a:lnTo>
                    <a:pt x="935" y="3915"/>
                  </a:lnTo>
                  <a:lnTo>
                    <a:pt x="939" y="3907"/>
                  </a:lnTo>
                  <a:lnTo>
                    <a:pt x="944" y="3902"/>
                  </a:lnTo>
                  <a:lnTo>
                    <a:pt x="949" y="3896"/>
                  </a:lnTo>
                  <a:lnTo>
                    <a:pt x="954" y="3891"/>
                  </a:lnTo>
                  <a:lnTo>
                    <a:pt x="958" y="3886"/>
                  </a:lnTo>
                  <a:lnTo>
                    <a:pt x="962" y="3879"/>
                  </a:lnTo>
                  <a:lnTo>
                    <a:pt x="965" y="3874"/>
                  </a:lnTo>
                  <a:lnTo>
                    <a:pt x="970" y="3869"/>
                  </a:lnTo>
                  <a:lnTo>
                    <a:pt x="975" y="3864"/>
                  </a:lnTo>
                  <a:lnTo>
                    <a:pt x="993" y="3853"/>
                  </a:lnTo>
                  <a:lnTo>
                    <a:pt x="1009" y="3842"/>
                  </a:lnTo>
                  <a:lnTo>
                    <a:pt x="1016" y="3835"/>
                  </a:lnTo>
                  <a:lnTo>
                    <a:pt x="1022" y="3828"/>
                  </a:lnTo>
                  <a:lnTo>
                    <a:pt x="1023" y="3824"/>
                  </a:lnTo>
                  <a:lnTo>
                    <a:pt x="1024" y="3820"/>
                  </a:lnTo>
                  <a:lnTo>
                    <a:pt x="1026" y="3815"/>
                  </a:lnTo>
                  <a:lnTo>
                    <a:pt x="1026" y="3810"/>
                  </a:lnTo>
                  <a:lnTo>
                    <a:pt x="1026" y="3802"/>
                  </a:lnTo>
                  <a:lnTo>
                    <a:pt x="1024" y="3793"/>
                  </a:lnTo>
                  <a:lnTo>
                    <a:pt x="1023" y="3790"/>
                  </a:lnTo>
                  <a:lnTo>
                    <a:pt x="1021" y="3788"/>
                  </a:lnTo>
                  <a:lnTo>
                    <a:pt x="1018" y="3785"/>
                  </a:lnTo>
                  <a:lnTo>
                    <a:pt x="1014" y="3785"/>
                  </a:lnTo>
                  <a:lnTo>
                    <a:pt x="1009" y="3785"/>
                  </a:lnTo>
                  <a:lnTo>
                    <a:pt x="1004" y="3788"/>
                  </a:lnTo>
                  <a:lnTo>
                    <a:pt x="1002" y="3790"/>
                  </a:lnTo>
                  <a:lnTo>
                    <a:pt x="998" y="3794"/>
                  </a:lnTo>
                  <a:lnTo>
                    <a:pt x="992" y="3802"/>
                  </a:lnTo>
                  <a:lnTo>
                    <a:pt x="986" y="3810"/>
                  </a:lnTo>
                  <a:lnTo>
                    <a:pt x="973" y="3822"/>
                  </a:lnTo>
                  <a:lnTo>
                    <a:pt x="963" y="3833"/>
                  </a:lnTo>
                  <a:lnTo>
                    <a:pt x="955" y="3844"/>
                  </a:lnTo>
                  <a:lnTo>
                    <a:pt x="948" y="3852"/>
                  </a:lnTo>
                  <a:lnTo>
                    <a:pt x="945" y="3856"/>
                  </a:lnTo>
                  <a:lnTo>
                    <a:pt x="943" y="3858"/>
                  </a:lnTo>
                  <a:lnTo>
                    <a:pt x="942" y="3858"/>
                  </a:lnTo>
                  <a:lnTo>
                    <a:pt x="940" y="3858"/>
                  </a:lnTo>
                  <a:lnTo>
                    <a:pt x="938" y="3854"/>
                  </a:lnTo>
                  <a:lnTo>
                    <a:pt x="938" y="3843"/>
                  </a:lnTo>
                  <a:lnTo>
                    <a:pt x="938" y="3812"/>
                  </a:lnTo>
                  <a:lnTo>
                    <a:pt x="938" y="3799"/>
                  </a:lnTo>
                  <a:lnTo>
                    <a:pt x="940" y="3788"/>
                  </a:lnTo>
                  <a:lnTo>
                    <a:pt x="942" y="3777"/>
                  </a:lnTo>
                  <a:lnTo>
                    <a:pt x="943" y="3764"/>
                  </a:lnTo>
                  <a:lnTo>
                    <a:pt x="954" y="3763"/>
                  </a:lnTo>
                  <a:lnTo>
                    <a:pt x="965" y="3760"/>
                  </a:lnTo>
                  <a:lnTo>
                    <a:pt x="970" y="3759"/>
                  </a:lnTo>
                  <a:lnTo>
                    <a:pt x="974" y="3755"/>
                  </a:lnTo>
                  <a:lnTo>
                    <a:pt x="977" y="3751"/>
                  </a:lnTo>
                  <a:lnTo>
                    <a:pt x="977" y="3746"/>
                  </a:lnTo>
                  <a:lnTo>
                    <a:pt x="977" y="3734"/>
                  </a:lnTo>
                  <a:lnTo>
                    <a:pt x="973" y="3724"/>
                  </a:lnTo>
                  <a:lnTo>
                    <a:pt x="969" y="3714"/>
                  </a:lnTo>
                  <a:lnTo>
                    <a:pt x="964" y="3705"/>
                  </a:lnTo>
                  <a:lnTo>
                    <a:pt x="953" y="3686"/>
                  </a:lnTo>
                  <a:lnTo>
                    <a:pt x="943" y="3665"/>
                  </a:lnTo>
                  <a:lnTo>
                    <a:pt x="932" y="3655"/>
                  </a:lnTo>
                  <a:lnTo>
                    <a:pt x="924" y="3645"/>
                  </a:lnTo>
                  <a:lnTo>
                    <a:pt x="924" y="3635"/>
                  </a:lnTo>
                  <a:lnTo>
                    <a:pt x="937" y="3635"/>
                  </a:lnTo>
                  <a:lnTo>
                    <a:pt x="962" y="3655"/>
                  </a:lnTo>
                  <a:lnTo>
                    <a:pt x="983" y="3675"/>
                  </a:lnTo>
                  <a:lnTo>
                    <a:pt x="1003" y="3694"/>
                  </a:lnTo>
                  <a:lnTo>
                    <a:pt x="1027" y="3716"/>
                  </a:lnTo>
                  <a:lnTo>
                    <a:pt x="1031" y="3719"/>
                  </a:lnTo>
                  <a:lnTo>
                    <a:pt x="1033" y="3720"/>
                  </a:lnTo>
                  <a:lnTo>
                    <a:pt x="1037" y="3720"/>
                  </a:lnTo>
                  <a:lnTo>
                    <a:pt x="1041" y="3720"/>
                  </a:lnTo>
                  <a:lnTo>
                    <a:pt x="1047" y="3721"/>
                  </a:lnTo>
                  <a:lnTo>
                    <a:pt x="1055" y="3723"/>
                  </a:lnTo>
                  <a:lnTo>
                    <a:pt x="1060" y="3726"/>
                  </a:lnTo>
                  <a:lnTo>
                    <a:pt x="1063" y="3730"/>
                  </a:lnTo>
                  <a:lnTo>
                    <a:pt x="1066" y="3735"/>
                  </a:lnTo>
                  <a:lnTo>
                    <a:pt x="1068" y="3741"/>
                  </a:lnTo>
                  <a:lnTo>
                    <a:pt x="1077" y="3758"/>
                  </a:lnTo>
                  <a:lnTo>
                    <a:pt x="1085" y="3773"/>
                  </a:lnTo>
                  <a:lnTo>
                    <a:pt x="1092" y="3788"/>
                  </a:lnTo>
                  <a:lnTo>
                    <a:pt x="1101" y="3803"/>
                  </a:lnTo>
                  <a:lnTo>
                    <a:pt x="1114" y="3820"/>
                  </a:lnTo>
                  <a:lnTo>
                    <a:pt x="1125" y="3834"/>
                  </a:lnTo>
                  <a:lnTo>
                    <a:pt x="1132" y="3841"/>
                  </a:lnTo>
                  <a:lnTo>
                    <a:pt x="1140" y="3844"/>
                  </a:lnTo>
                  <a:lnTo>
                    <a:pt x="1149" y="3847"/>
                  </a:lnTo>
                  <a:lnTo>
                    <a:pt x="1159" y="3848"/>
                  </a:lnTo>
                  <a:lnTo>
                    <a:pt x="1165" y="3848"/>
                  </a:lnTo>
                  <a:lnTo>
                    <a:pt x="1166" y="3843"/>
                  </a:lnTo>
                  <a:lnTo>
                    <a:pt x="1167" y="3838"/>
                  </a:lnTo>
                  <a:lnTo>
                    <a:pt x="1166" y="3829"/>
                  </a:lnTo>
                  <a:lnTo>
                    <a:pt x="1164" y="3823"/>
                  </a:lnTo>
                  <a:lnTo>
                    <a:pt x="1160" y="3817"/>
                  </a:lnTo>
                  <a:lnTo>
                    <a:pt x="1156" y="3810"/>
                  </a:lnTo>
                  <a:lnTo>
                    <a:pt x="1151" y="3804"/>
                  </a:lnTo>
                  <a:lnTo>
                    <a:pt x="1147" y="3799"/>
                  </a:lnTo>
                  <a:lnTo>
                    <a:pt x="1145" y="3792"/>
                  </a:lnTo>
                  <a:lnTo>
                    <a:pt x="1144" y="3784"/>
                  </a:lnTo>
                  <a:lnTo>
                    <a:pt x="1145" y="3780"/>
                  </a:lnTo>
                  <a:lnTo>
                    <a:pt x="1146" y="3778"/>
                  </a:lnTo>
                  <a:lnTo>
                    <a:pt x="1162" y="3783"/>
                  </a:lnTo>
                  <a:lnTo>
                    <a:pt x="1178" y="3787"/>
                  </a:lnTo>
                  <a:lnTo>
                    <a:pt x="1191" y="3788"/>
                  </a:lnTo>
                  <a:lnTo>
                    <a:pt x="1209" y="3789"/>
                  </a:lnTo>
                  <a:lnTo>
                    <a:pt x="1220" y="3788"/>
                  </a:lnTo>
                  <a:lnTo>
                    <a:pt x="1230" y="3788"/>
                  </a:lnTo>
                  <a:lnTo>
                    <a:pt x="1240" y="3787"/>
                  </a:lnTo>
                  <a:lnTo>
                    <a:pt x="1252" y="3787"/>
                  </a:lnTo>
                  <a:lnTo>
                    <a:pt x="1274" y="3787"/>
                  </a:lnTo>
                  <a:lnTo>
                    <a:pt x="1297" y="3789"/>
                  </a:lnTo>
                  <a:lnTo>
                    <a:pt x="1307" y="3792"/>
                  </a:lnTo>
                  <a:lnTo>
                    <a:pt x="1317" y="3794"/>
                  </a:lnTo>
                  <a:lnTo>
                    <a:pt x="1327" y="3797"/>
                  </a:lnTo>
                  <a:lnTo>
                    <a:pt x="1337" y="3800"/>
                  </a:lnTo>
                  <a:lnTo>
                    <a:pt x="1346" y="3805"/>
                  </a:lnTo>
                  <a:lnTo>
                    <a:pt x="1354" y="3810"/>
                  </a:lnTo>
                  <a:lnTo>
                    <a:pt x="1363" y="3815"/>
                  </a:lnTo>
                  <a:lnTo>
                    <a:pt x="1371" y="3822"/>
                  </a:lnTo>
                  <a:lnTo>
                    <a:pt x="1378" y="3829"/>
                  </a:lnTo>
                  <a:lnTo>
                    <a:pt x="1385" y="3837"/>
                  </a:lnTo>
                  <a:lnTo>
                    <a:pt x="1392" y="3847"/>
                  </a:lnTo>
                  <a:lnTo>
                    <a:pt x="1397" y="3857"/>
                  </a:lnTo>
                  <a:lnTo>
                    <a:pt x="1405" y="3867"/>
                  </a:lnTo>
                  <a:lnTo>
                    <a:pt x="1412" y="3877"/>
                  </a:lnTo>
                  <a:lnTo>
                    <a:pt x="1421" y="3884"/>
                  </a:lnTo>
                  <a:lnTo>
                    <a:pt x="1429" y="3892"/>
                  </a:lnTo>
                  <a:lnTo>
                    <a:pt x="1437" y="3898"/>
                  </a:lnTo>
                  <a:lnTo>
                    <a:pt x="1446" y="3906"/>
                  </a:lnTo>
                  <a:lnTo>
                    <a:pt x="1455" y="3915"/>
                  </a:lnTo>
                  <a:lnTo>
                    <a:pt x="1464" y="3925"/>
                  </a:lnTo>
                  <a:lnTo>
                    <a:pt x="1476" y="3940"/>
                  </a:lnTo>
                  <a:lnTo>
                    <a:pt x="1489" y="3956"/>
                  </a:lnTo>
                  <a:lnTo>
                    <a:pt x="1495" y="3965"/>
                  </a:lnTo>
                  <a:lnTo>
                    <a:pt x="1501" y="3972"/>
                  </a:lnTo>
                  <a:lnTo>
                    <a:pt x="1505" y="3976"/>
                  </a:lnTo>
                  <a:lnTo>
                    <a:pt x="1509" y="3979"/>
                  </a:lnTo>
                  <a:lnTo>
                    <a:pt x="1513" y="3981"/>
                  </a:lnTo>
                  <a:lnTo>
                    <a:pt x="1519" y="3982"/>
                  </a:lnTo>
                  <a:lnTo>
                    <a:pt x="1543" y="3977"/>
                  </a:lnTo>
                  <a:lnTo>
                    <a:pt x="1584" y="3977"/>
                  </a:lnTo>
                  <a:lnTo>
                    <a:pt x="1584" y="3950"/>
                  </a:lnTo>
                  <a:lnTo>
                    <a:pt x="1592" y="3950"/>
                  </a:lnTo>
                  <a:lnTo>
                    <a:pt x="1595" y="3951"/>
                  </a:lnTo>
                  <a:lnTo>
                    <a:pt x="1598" y="3952"/>
                  </a:lnTo>
                  <a:lnTo>
                    <a:pt x="1600" y="3955"/>
                  </a:lnTo>
                  <a:lnTo>
                    <a:pt x="1603" y="3958"/>
                  </a:lnTo>
                  <a:lnTo>
                    <a:pt x="1607" y="3966"/>
                  </a:lnTo>
                  <a:lnTo>
                    <a:pt x="1612" y="3972"/>
                  </a:lnTo>
                  <a:lnTo>
                    <a:pt x="1622" y="3981"/>
                  </a:lnTo>
                  <a:lnTo>
                    <a:pt x="1632" y="3989"/>
                  </a:lnTo>
                  <a:lnTo>
                    <a:pt x="1636" y="3994"/>
                  </a:lnTo>
                  <a:lnTo>
                    <a:pt x="1639" y="3997"/>
                  </a:lnTo>
                  <a:lnTo>
                    <a:pt x="1642" y="4004"/>
                  </a:lnTo>
                  <a:lnTo>
                    <a:pt x="1642" y="4010"/>
                  </a:lnTo>
                  <a:lnTo>
                    <a:pt x="1642" y="4034"/>
                  </a:lnTo>
                  <a:lnTo>
                    <a:pt x="1643" y="4041"/>
                  </a:lnTo>
                  <a:lnTo>
                    <a:pt x="1644" y="4048"/>
                  </a:lnTo>
                  <a:lnTo>
                    <a:pt x="1647" y="4053"/>
                  </a:lnTo>
                  <a:lnTo>
                    <a:pt x="1651" y="4060"/>
                  </a:lnTo>
                  <a:lnTo>
                    <a:pt x="1653" y="4069"/>
                  </a:lnTo>
                  <a:lnTo>
                    <a:pt x="1656" y="4078"/>
                  </a:lnTo>
                  <a:lnTo>
                    <a:pt x="1658" y="4081"/>
                  </a:lnTo>
                  <a:lnTo>
                    <a:pt x="1661" y="4084"/>
                  </a:lnTo>
                  <a:lnTo>
                    <a:pt x="1664" y="4085"/>
                  </a:lnTo>
                  <a:lnTo>
                    <a:pt x="1668" y="4086"/>
                  </a:lnTo>
                  <a:lnTo>
                    <a:pt x="1672" y="4085"/>
                  </a:lnTo>
                  <a:lnTo>
                    <a:pt x="1674" y="4084"/>
                  </a:lnTo>
                  <a:lnTo>
                    <a:pt x="1677" y="4081"/>
                  </a:lnTo>
                  <a:lnTo>
                    <a:pt x="1678" y="4079"/>
                  </a:lnTo>
                  <a:lnTo>
                    <a:pt x="1680" y="4071"/>
                  </a:lnTo>
                  <a:lnTo>
                    <a:pt x="1681" y="4064"/>
                  </a:lnTo>
                  <a:lnTo>
                    <a:pt x="1681" y="4036"/>
                  </a:lnTo>
                  <a:lnTo>
                    <a:pt x="1681" y="4027"/>
                  </a:lnTo>
                  <a:lnTo>
                    <a:pt x="1683" y="4020"/>
                  </a:lnTo>
                  <a:lnTo>
                    <a:pt x="1687" y="4014"/>
                  </a:lnTo>
                  <a:lnTo>
                    <a:pt x="1692" y="4007"/>
                  </a:lnTo>
                  <a:lnTo>
                    <a:pt x="1705" y="3997"/>
                  </a:lnTo>
                  <a:lnTo>
                    <a:pt x="1720" y="3989"/>
                  </a:lnTo>
                  <a:lnTo>
                    <a:pt x="1733" y="3980"/>
                  </a:lnTo>
                  <a:lnTo>
                    <a:pt x="1746" y="3968"/>
                  </a:lnTo>
                  <a:lnTo>
                    <a:pt x="1751" y="3963"/>
                  </a:lnTo>
                  <a:lnTo>
                    <a:pt x="1755" y="3957"/>
                  </a:lnTo>
                  <a:lnTo>
                    <a:pt x="1757" y="3950"/>
                  </a:lnTo>
                  <a:lnTo>
                    <a:pt x="1759" y="3941"/>
                  </a:lnTo>
                  <a:lnTo>
                    <a:pt x="1757" y="3933"/>
                  </a:lnTo>
                  <a:lnTo>
                    <a:pt x="1756" y="3927"/>
                  </a:lnTo>
                  <a:lnTo>
                    <a:pt x="1754" y="3921"/>
                  </a:lnTo>
                  <a:lnTo>
                    <a:pt x="1751" y="3916"/>
                  </a:lnTo>
                  <a:lnTo>
                    <a:pt x="1749" y="3910"/>
                  </a:lnTo>
                  <a:lnTo>
                    <a:pt x="1746" y="3903"/>
                  </a:lnTo>
                  <a:lnTo>
                    <a:pt x="1745" y="3897"/>
                  </a:lnTo>
                  <a:lnTo>
                    <a:pt x="1744" y="3889"/>
                  </a:lnTo>
                  <a:lnTo>
                    <a:pt x="1745" y="3886"/>
                  </a:lnTo>
                  <a:lnTo>
                    <a:pt x="1746" y="3882"/>
                  </a:lnTo>
                  <a:lnTo>
                    <a:pt x="1747" y="3879"/>
                  </a:lnTo>
                  <a:lnTo>
                    <a:pt x="1750" y="3877"/>
                  </a:lnTo>
                  <a:lnTo>
                    <a:pt x="1755" y="3872"/>
                  </a:lnTo>
                  <a:lnTo>
                    <a:pt x="1761" y="3866"/>
                  </a:lnTo>
                  <a:lnTo>
                    <a:pt x="1771" y="3854"/>
                  </a:lnTo>
                  <a:lnTo>
                    <a:pt x="1779" y="3844"/>
                  </a:lnTo>
                  <a:lnTo>
                    <a:pt x="1781" y="3838"/>
                  </a:lnTo>
                  <a:lnTo>
                    <a:pt x="1784" y="3833"/>
                  </a:lnTo>
                  <a:lnTo>
                    <a:pt x="1785" y="3827"/>
                  </a:lnTo>
                  <a:lnTo>
                    <a:pt x="1785" y="3819"/>
                  </a:lnTo>
                  <a:lnTo>
                    <a:pt x="1785" y="3794"/>
                  </a:lnTo>
                  <a:lnTo>
                    <a:pt x="1785" y="3783"/>
                  </a:lnTo>
                  <a:lnTo>
                    <a:pt x="1785" y="3774"/>
                  </a:lnTo>
                  <a:lnTo>
                    <a:pt x="1787" y="3764"/>
                  </a:lnTo>
                  <a:lnTo>
                    <a:pt x="1790" y="3753"/>
                  </a:lnTo>
                  <a:lnTo>
                    <a:pt x="1801" y="3755"/>
                  </a:lnTo>
                  <a:lnTo>
                    <a:pt x="1813" y="3758"/>
                  </a:lnTo>
                  <a:lnTo>
                    <a:pt x="1818" y="3756"/>
                  </a:lnTo>
                  <a:lnTo>
                    <a:pt x="1823" y="3755"/>
                  </a:lnTo>
                  <a:lnTo>
                    <a:pt x="1826" y="3754"/>
                  </a:lnTo>
                  <a:lnTo>
                    <a:pt x="1830" y="3751"/>
                  </a:lnTo>
                  <a:lnTo>
                    <a:pt x="1836" y="3744"/>
                  </a:lnTo>
                  <a:lnTo>
                    <a:pt x="1841" y="3735"/>
                  </a:lnTo>
                  <a:lnTo>
                    <a:pt x="1845" y="3725"/>
                  </a:lnTo>
                  <a:lnTo>
                    <a:pt x="1848" y="3715"/>
                  </a:lnTo>
                  <a:lnTo>
                    <a:pt x="1849" y="3704"/>
                  </a:lnTo>
                  <a:lnTo>
                    <a:pt x="1850" y="3692"/>
                  </a:lnTo>
                  <a:lnTo>
                    <a:pt x="1849" y="3681"/>
                  </a:lnTo>
                  <a:lnTo>
                    <a:pt x="1849" y="3671"/>
                  </a:lnTo>
                  <a:lnTo>
                    <a:pt x="1849" y="3662"/>
                  </a:lnTo>
                  <a:lnTo>
                    <a:pt x="1849" y="3651"/>
                  </a:lnTo>
                  <a:lnTo>
                    <a:pt x="1835" y="3651"/>
                  </a:lnTo>
                  <a:lnTo>
                    <a:pt x="1820" y="3651"/>
                  </a:lnTo>
                  <a:lnTo>
                    <a:pt x="1813" y="3651"/>
                  </a:lnTo>
                  <a:lnTo>
                    <a:pt x="1806" y="3650"/>
                  </a:lnTo>
                  <a:lnTo>
                    <a:pt x="1800" y="3647"/>
                  </a:lnTo>
                  <a:lnTo>
                    <a:pt x="1794" y="3645"/>
                  </a:lnTo>
                  <a:lnTo>
                    <a:pt x="1789" y="3641"/>
                  </a:lnTo>
                  <a:lnTo>
                    <a:pt x="1785" y="3636"/>
                  </a:lnTo>
                  <a:lnTo>
                    <a:pt x="1782" y="3630"/>
                  </a:lnTo>
                  <a:lnTo>
                    <a:pt x="1781" y="3623"/>
                  </a:lnTo>
                  <a:lnTo>
                    <a:pt x="1781" y="3618"/>
                  </a:lnTo>
                  <a:lnTo>
                    <a:pt x="1782" y="3615"/>
                  </a:lnTo>
                  <a:lnTo>
                    <a:pt x="1785" y="3611"/>
                  </a:lnTo>
                  <a:lnTo>
                    <a:pt x="1789" y="3607"/>
                  </a:lnTo>
                  <a:lnTo>
                    <a:pt x="1792" y="3605"/>
                  </a:lnTo>
                  <a:lnTo>
                    <a:pt x="1796" y="3602"/>
                  </a:lnTo>
                  <a:lnTo>
                    <a:pt x="1801" y="3601"/>
                  </a:lnTo>
                  <a:lnTo>
                    <a:pt x="1806" y="3600"/>
                  </a:lnTo>
                  <a:lnTo>
                    <a:pt x="1816" y="3600"/>
                  </a:lnTo>
                  <a:lnTo>
                    <a:pt x="1825" y="3598"/>
                  </a:lnTo>
                  <a:lnTo>
                    <a:pt x="1829" y="3598"/>
                  </a:lnTo>
                  <a:lnTo>
                    <a:pt x="1833" y="3597"/>
                  </a:lnTo>
                  <a:lnTo>
                    <a:pt x="1836" y="3595"/>
                  </a:lnTo>
                  <a:lnTo>
                    <a:pt x="1840" y="3592"/>
                  </a:lnTo>
                  <a:lnTo>
                    <a:pt x="1850" y="3580"/>
                  </a:lnTo>
                  <a:lnTo>
                    <a:pt x="1858" y="3567"/>
                  </a:lnTo>
                  <a:lnTo>
                    <a:pt x="1864" y="3556"/>
                  </a:lnTo>
                  <a:lnTo>
                    <a:pt x="1870" y="3547"/>
                  </a:lnTo>
                  <a:lnTo>
                    <a:pt x="1872" y="3542"/>
                  </a:lnTo>
                  <a:lnTo>
                    <a:pt x="1874" y="3536"/>
                  </a:lnTo>
                  <a:lnTo>
                    <a:pt x="1874" y="3531"/>
                  </a:lnTo>
                  <a:lnTo>
                    <a:pt x="1875" y="3524"/>
                  </a:lnTo>
                  <a:lnTo>
                    <a:pt x="1875" y="3489"/>
                  </a:lnTo>
                  <a:lnTo>
                    <a:pt x="1875" y="3484"/>
                  </a:lnTo>
                  <a:lnTo>
                    <a:pt x="1878" y="3482"/>
                  </a:lnTo>
                  <a:lnTo>
                    <a:pt x="1882" y="3479"/>
                  </a:lnTo>
                  <a:lnTo>
                    <a:pt x="1885" y="3477"/>
                  </a:lnTo>
                  <a:lnTo>
                    <a:pt x="1890" y="3475"/>
                  </a:lnTo>
                  <a:lnTo>
                    <a:pt x="1894" y="3473"/>
                  </a:lnTo>
                  <a:lnTo>
                    <a:pt x="1898" y="3470"/>
                  </a:lnTo>
                  <a:lnTo>
                    <a:pt x="1902" y="3467"/>
                  </a:lnTo>
                  <a:lnTo>
                    <a:pt x="1908" y="3453"/>
                  </a:lnTo>
                  <a:lnTo>
                    <a:pt x="1912" y="3441"/>
                  </a:lnTo>
                  <a:lnTo>
                    <a:pt x="1914" y="3429"/>
                  </a:lnTo>
                  <a:lnTo>
                    <a:pt x="1914" y="3414"/>
                  </a:lnTo>
                  <a:lnTo>
                    <a:pt x="1914" y="3400"/>
                  </a:lnTo>
                  <a:lnTo>
                    <a:pt x="1914" y="3388"/>
                  </a:lnTo>
                  <a:lnTo>
                    <a:pt x="1913" y="3374"/>
                  </a:lnTo>
                  <a:lnTo>
                    <a:pt x="1909" y="3360"/>
                  </a:lnTo>
                  <a:lnTo>
                    <a:pt x="1905" y="3350"/>
                  </a:lnTo>
                  <a:lnTo>
                    <a:pt x="1902" y="3340"/>
                  </a:lnTo>
                  <a:lnTo>
                    <a:pt x="1898" y="3330"/>
                  </a:lnTo>
                  <a:lnTo>
                    <a:pt x="1897" y="3319"/>
                  </a:lnTo>
                  <a:lnTo>
                    <a:pt x="1898" y="3310"/>
                  </a:lnTo>
                  <a:lnTo>
                    <a:pt x="1899" y="3301"/>
                  </a:lnTo>
                  <a:lnTo>
                    <a:pt x="1903" y="3292"/>
                  </a:lnTo>
                  <a:lnTo>
                    <a:pt x="1907" y="3286"/>
                  </a:lnTo>
                  <a:lnTo>
                    <a:pt x="1912" y="3278"/>
                  </a:lnTo>
                  <a:lnTo>
                    <a:pt x="1917" y="3272"/>
                  </a:lnTo>
                  <a:lnTo>
                    <a:pt x="1924" y="3266"/>
                  </a:lnTo>
                  <a:lnTo>
                    <a:pt x="1932" y="3260"/>
                  </a:lnTo>
                  <a:lnTo>
                    <a:pt x="1937" y="3252"/>
                  </a:lnTo>
                  <a:lnTo>
                    <a:pt x="1942" y="3245"/>
                  </a:lnTo>
                  <a:lnTo>
                    <a:pt x="1944" y="3241"/>
                  </a:lnTo>
                  <a:lnTo>
                    <a:pt x="1947" y="3237"/>
                  </a:lnTo>
                  <a:lnTo>
                    <a:pt x="1948" y="3232"/>
                  </a:lnTo>
                  <a:lnTo>
                    <a:pt x="1948" y="3227"/>
                  </a:lnTo>
                  <a:lnTo>
                    <a:pt x="1948" y="3155"/>
                  </a:lnTo>
                  <a:lnTo>
                    <a:pt x="1949" y="3142"/>
                  </a:lnTo>
                  <a:lnTo>
                    <a:pt x="1951" y="3130"/>
                  </a:lnTo>
                  <a:lnTo>
                    <a:pt x="1954" y="3119"/>
                  </a:lnTo>
                  <a:lnTo>
                    <a:pt x="1958" y="3108"/>
                  </a:lnTo>
                  <a:lnTo>
                    <a:pt x="1961" y="3096"/>
                  </a:lnTo>
                  <a:lnTo>
                    <a:pt x="1964" y="3085"/>
                  </a:lnTo>
                  <a:lnTo>
                    <a:pt x="1967" y="3074"/>
                  </a:lnTo>
                  <a:lnTo>
                    <a:pt x="1967" y="3060"/>
                  </a:lnTo>
                  <a:lnTo>
                    <a:pt x="1967" y="3048"/>
                  </a:lnTo>
                  <a:lnTo>
                    <a:pt x="1966" y="3036"/>
                  </a:lnTo>
                  <a:lnTo>
                    <a:pt x="1963" y="3026"/>
                  </a:lnTo>
                  <a:lnTo>
                    <a:pt x="1961" y="3016"/>
                  </a:lnTo>
                  <a:lnTo>
                    <a:pt x="1958" y="3006"/>
                  </a:lnTo>
                  <a:lnTo>
                    <a:pt x="1956" y="2996"/>
                  </a:lnTo>
                  <a:lnTo>
                    <a:pt x="1954" y="2985"/>
                  </a:lnTo>
                  <a:lnTo>
                    <a:pt x="1954" y="2973"/>
                  </a:lnTo>
                  <a:lnTo>
                    <a:pt x="1954" y="2966"/>
                  </a:lnTo>
                  <a:lnTo>
                    <a:pt x="1957" y="2958"/>
                  </a:lnTo>
                  <a:lnTo>
                    <a:pt x="1958" y="2955"/>
                  </a:lnTo>
                  <a:lnTo>
                    <a:pt x="1959" y="2953"/>
                  </a:lnTo>
                  <a:lnTo>
                    <a:pt x="1963" y="2951"/>
                  </a:lnTo>
                  <a:lnTo>
                    <a:pt x="1966" y="2951"/>
                  </a:lnTo>
                  <a:lnTo>
                    <a:pt x="1971" y="2951"/>
                  </a:lnTo>
                  <a:lnTo>
                    <a:pt x="1976" y="2953"/>
                  </a:lnTo>
                  <a:lnTo>
                    <a:pt x="1979" y="2956"/>
                  </a:lnTo>
                  <a:lnTo>
                    <a:pt x="1983" y="2958"/>
                  </a:lnTo>
                  <a:lnTo>
                    <a:pt x="2003" y="2958"/>
                  </a:lnTo>
                  <a:lnTo>
                    <a:pt x="2003" y="2946"/>
                  </a:lnTo>
                  <a:lnTo>
                    <a:pt x="2003" y="2935"/>
                  </a:lnTo>
                  <a:lnTo>
                    <a:pt x="2003" y="2925"/>
                  </a:lnTo>
                  <a:lnTo>
                    <a:pt x="2003" y="2912"/>
                  </a:lnTo>
                  <a:lnTo>
                    <a:pt x="2003" y="2884"/>
                  </a:lnTo>
                  <a:lnTo>
                    <a:pt x="2007" y="2861"/>
                  </a:lnTo>
                  <a:lnTo>
                    <a:pt x="2010" y="2849"/>
                  </a:lnTo>
                  <a:lnTo>
                    <a:pt x="2012" y="2838"/>
                  </a:lnTo>
                  <a:lnTo>
                    <a:pt x="2016" y="2827"/>
                  </a:lnTo>
                  <a:lnTo>
                    <a:pt x="2022" y="2813"/>
                  </a:lnTo>
                  <a:close/>
                </a:path>
              </a:pathLst>
            </a:custGeom>
            <a:solidFill>
              <a:schemeClr val="bg2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54" name="Freeform 88"/>
            <p:cNvSpPr>
              <a:spLocks/>
            </p:cNvSpPr>
            <p:nvPr/>
          </p:nvSpPr>
          <p:spPr bwMode="auto">
            <a:xfrm>
              <a:off x="3995015" y="4443198"/>
              <a:ext cx="1166885" cy="762773"/>
            </a:xfrm>
            <a:custGeom>
              <a:avLst/>
              <a:gdLst>
                <a:gd name="T0" fmla="*/ 4004 w 4727"/>
                <a:gd name="T1" fmla="*/ 2551 h 3090"/>
                <a:gd name="T2" fmla="*/ 4108 w 4727"/>
                <a:gd name="T3" fmla="*/ 2444 h 3090"/>
                <a:gd name="T4" fmla="*/ 4161 w 4727"/>
                <a:gd name="T5" fmla="*/ 2379 h 3090"/>
                <a:gd name="T6" fmla="*/ 4215 w 4727"/>
                <a:gd name="T7" fmla="*/ 2302 h 3090"/>
                <a:gd name="T8" fmla="*/ 4095 w 4727"/>
                <a:gd name="T9" fmla="*/ 2123 h 3090"/>
                <a:gd name="T10" fmla="*/ 4013 w 4727"/>
                <a:gd name="T11" fmla="*/ 2038 h 3090"/>
                <a:gd name="T12" fmla="*/ 4083 w 4727"/>
                <a:gd name="T13" fmla="*/ 1910 h 3090"/>
                <a:gd name="T14" fmla="*/ 3900 w 4727"/>
                <a:gd name="T15" fmla="*/ 1765 h 3090"/>
                <a:gd name="T16" fmla="*/ 3891 w 4727"/>
                <a:gd name="T17" fmla="*/ 1479 h 3090"/>
                <a:gd name="T18" fmla="*/ 4070 w 4727"/>
                <a:gd name="T19" fmla="*/ 1130 h 3090"/>
                <a:gd name="T20" fmla="*/ 4180 w 4727"/>
                <a:gd name="T21" fmla="*/ 899 h 3090"/>
                <a:gd name="T22" fmla="*/ 4349 w 4727"/>
                <a:gd name="T23" fmla="*/ 630 h 3090"/>
                <a:gd name="T24" fmla="*/ 4620 w 4727"/>
                <a:gd name="T25" fmla="*/ 231 h 3090"/>
                <a:gd name="T26" fmla="*/ 4722 w 4727"/>
                <a:gd name="T27" fmla="*/ 64 h 3090"/>
                <a:gd name="T28" fmla="*/ 4468 w 4727"/>
                <a:gd name="T29" fmla="*/ 63 h 3090"/>
                <a:gd name="T30" fmla="*/ 4159 w 4727"/>
                <a:gd name="T31" fmla="*/ 106 h 3090"/>
                <a:gd name="T32" fmla="*/ 4062 w 4727"/>
                <a:gd name="T33" fmla="*/ 122 h 3090"/>
                <a:gd name="T34" fmla="*/ 3907 w 4727"/>
                <a:gd name="T35" fmla="*/ 307 h 3090"/>
                <a:gd name="T36" fmla="*/ 3719 w 4727"/>
                <a:gd name="T37" fmla="*/ 236 h 3090"/>
                <a:gd name="T38" fmla="*/ 3531 w 4727"/>
                <a:gd name="T39" fmla="*/ 226 h 3090"/>
                <a:gd name="T40" fmla="*/ 3241 w 4727"/>
                <a:gd name="T41" fmla="*/ 346 h 3090"/>
                <a:gd name="T42" fmla="*/ 2927 w 4727"/>
                <a:gd name="T43" fmla="*/ 434 h 3090"/>
                <a:gd name="T44" fmla="*/ 2660 w 4727"/>
                <a:gd name="T45" fmla="*/ 448 h 3090"/>
                <a:gd name="T46" fmla="*/ 2446 w 4727"/>
                <a:gd name="T47" fmla="*/ 439 h 3090"/>
                <a:gd name="T48" fmla="*/ 2160 w 4727"/>
                <a:gd name="T49" fmla="*/ 433 h 3090"/>
                <a:gd name="T50" fmla="*/ 1819 w 4727"/>
                <a:gd name="T51" fmla="*/ 489 h 3090"/>
                <a:gd name="T52" fmla="*/ 1651 w 4727"/>
                <a:gd name="T53" fmla="*/ 302 h 3090"/>
                <a:gd name="T54" fmla="*/ 1545 w 4727"/>
                <a:gd name="T55" fmla="*/ 247 h 3090"/>
                <a:gd name="T56" fmla="*/ 1404 w 4727"/>
                <a:gd name="T57" fmla="*/ 246 h 3090"/>
                <a:gd name="T58" fmla="*/ 1365 w 4727"/>
                <a:gd name="T59" fmla="*/ 118 h 3090"/>
                <a:gd name="T60" fmla="*/ 1250 w 4727"/>
                <a:gd name="T61" fmla="*/ 73 h 3090"/>
                <a:gd name="T62" fmla="*/ 1036 w 4727"/>
                <a:gd name="T63" fmla="*/ 76 h 3090"/>
                <a:gd name="T64" fmla="*/ 912 w 4727"/>
                <a:gd name="T65" fmla="*/ 149 h 3090"/>
                <a:gd name="T66" fmla="*/ 854 w 4727"/>
                <a:gd name="T67" fmla="*/ 273 h 3090"/>
                <a:gd name="T68" fmla="*/ 681 w 4727"/>
                <a:gd name="T69" fmla="*/ 331 h 3090"/>
                <a:gd name="T70" fmla="*/ 570 w 4727"/>
                <a:gd name="T71" fmla="*/ 257 h 3090"/>
                <a:gd name="T72" fmla="*/ 474 w 4727"/>
                <a:gd name="T73" fmla="*/ 49 h 3090"/>
                <a:gd name="T74" fmla="*/ 417 w 4727"/>
                <a:gd name="T75" fmla="*/ 135 h 3090"/>
                <a:gd name="T76" fmla="*/ 208 w 4727"/>
                <a:gd name="T77" fmla="*/ 282 h 3090"/>
                <a:gd name="T78" fmla="*/ 122 w 4727"/>
                <a:gd name="T79" fmla="*/ 390 h 3090"/>
                <a:gd name="T80" fmla="*/ 59 w 4727"/>
                <a:gd name="T81" fmla="*/ 562 h 3090"/>
                <a:gd name="T82" fmla="*/ 2 w 4727"/>
                <a:gd name="T83" fmla="*/ 751 h 3090"/>
                <a:gd name="T84" fmla="*/ 110 w 4727"/>
                <a:gd name="T85" fmla="*/ 1041 h 3090"/>
                <a:gd name="T86" fmla="*/ 323 w 4727"/>
                <a:gd name="T87" fmla="*/ 1237 h 3090"/>
                <a:gd name="T88" fmla="*/ 566 w 4727"/>
                <a:gd name="T89" fmla="*/ 1224 h 3090"/>
                <a:gd name="T90" fmla="*/ 756 w 4727"/>
                <a:gd name="T91" fmla="*/ 1273 h 3090"/>
                <a:gd name="T92" fmla="*/ 885 w 4727"/>
                <a:gd name="T93" fmla="*/ 1388 h 3090"/>
                <a:gd name="T94" fmla="*/ 1126 w 4727"/>
                <a:gd name="T95" fmla="*/ 1493 h 3090"/>
                <a:gd name="T96" fmla="*/ 1222 w 4727"/>
                <a:gd name="T97" fmla="*/ 1661 h 3090"/>
                <a:gd name="T98" fmla="*/ 1466 w 4727"/>
                <a:gd name="T99" fmla="*/ 1829 h 3090"/>
                <a:gd name="T100" fmla="*/ 1642 w 4727"/>
                <a:gd name="T101" fmla="*/ 1899 h 3090"/>
                <a:gd name="T102" fmla="*/ 1847 w 4727"/>
                <a:gd name="T103" fmla="*/ 2091 h 3090"/>
                <a:gd name="T104" fmla="*/ 2091 w 4727"/>
                <a:gd name="T105" fmla="*/ 2224 h 3090"/>
                <a:gd name="T106" fmla="*/ 2277 w 4727"/>
                <a:gd name="T107" fmla="*/ 2223 h 3090"/>
                <a:gd name="T108" fmla="*/ 2434 w 4727"/>
                <a:gd name="T109" fmla="*/ 2226 h 3090"/>
                <a:gd name="T110" fmla="*/ 2873 w 4727"/>
                <a:gd name="T111" fmla="*/ 2602 h 3090"/>
                <a:gd name="T112" fmla="*/ 2953 w 4727"/>
                <a:gd name="T113" fmla="*/ 2787 h 3090"/>
                <a:gd name="T114" fmla="*/ 3088 w 4727"/>
                <a:gd name="T115" fmla="*/ 2858 h 3090"/>
                <a:gd name="T116" fmla="*/ 3311 w 4727"/>
                <a:gd name="T117" fmla="*/ 2938 h 3090"/>
                <a:gd name="T118" fmla="*/ 3511 w 4727"/>
                <a:gd name="T119" fmla="*/ 2952 h 3090"/>
                <a:gd name="T120" fmla="*/ 3730 w 4727"/>
                <a:gd name="T121" fmla="*/ 2965 h 3090"/>
                <a:gd name="T122" fmla="*/ 3826 w 4727"/>
                <a:gd name="T123" fmla="*/ 3086 h 3090"/>
                <a:gd name="T124" fmla="*/ 3910 w 4727"/>
                <a:gd name="T125" fmla="*/ 2951 h 3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27" h="3090">
                  <a:moveTo>
                    <a:pt x="3900" y="2764"/>
                  </a:moveTo>
                  <a:lnTo>
                    <a:pt x="3902" y="2751"/>
                  </a:lnTo>
                  <a:lnTo>
                    <a:pt x="3906" y="2741"/>
                  </a:lnTo>
                  <a:lnTo>
                    <a:pt x="3911" y="2731"/>
                  </a:lnTo>
                  <a:lnTo>
                    <a:pt x="3915" y="2723"/>
                  </a:lnTo>
                  <a:lnTo>
                    <a:pt x="3925" y="2704"/>
                  </a:lnTo>
                  <a:lnTo>
                    <a:pt x="3935" y="2682"/>
                  </a:lnTo>
                  <a:lnTo>
                    <a:pt x="3940" y="2672"/>
                  </a:lnTo>
                  <a:lnTo>
                    <a:pt x="3942" y="2661"/>
                  </a:lnTo>
                  <a:lnTo>
                    <a:pt x="3942" y="2622"/>
                  </a:lnTo>
                  <a:lnTo>
                    <a:pt x="3944" y="2616"/>
                  </a:lnTo>
                  <a:lnTo>
                    <a:pt x="3946" y="2610"/>
                  </a:lnTo>
                  <a:lnTo>
                    <a:pt x="3949" y="2605"/>
                  </a:lnTo>
                  <a:lnTo>
                    <a:pt x="3952" y="2598"/>
                  </a:lnTo>
                  <a:lnTo>
                    <a:pt x="3959" y="2586"/>
                  </a:lnTo>
                  <a:lnTo>
                    <a:pt x="3966" y="2576"/>
                  </a:lnTo>
                  <a:lnTo>
                    <a:pt x="3971" y="2571"/>
                  </a:lnTo>
                  <a:lnTo>
                    <a:pt x="3976" y="2567"/>
                  </a:lnTo>
                  <a:lnTo>
                    <a:pt x="3983" y="2563"/>
                  </a:lnTo>
                  <a:lnTo>
                    <a:pt x="3989" y="2559"/>
                  </a:lnTo>
                  <a:lnTo>
                    <a:pt x="3996" y="2556"/>
                  </a:lnTo>
                  <a:lnTo>
                    <a:pt x="4004" y="2551"/>
                  </a:lnTo>
                  <a:lnTo>
                    <a:pt x="4009" y="2546"/>
                  </a:lnTo>
                  <a:lnTo>
                    <a:pt x="4014" y="2541"/>
                  </a:lnTo>
                  <a:lnTo>
                    <a:pt x="4024" y="2528"/>
                  </a:lnTo>
                  <a:lnTo>
                    <a:pt x="4034" y="2514"/>
                  </a:lnTo>
                  <a:lnTo>
                    <a:pt x="4040" y="2507"/>
                  </a:lnTo>
                  <a:lnTo>
                    <a:pt x="4047" y="2501"/>
                  </a:lnTo>
                  <a:lnTo>
                    <a:pt x="4049" y="2498"/>
                  </a:lnTo>
                  <a:lnTo>
                    <a:pt x="4053" y="2497"/>
                  </a:lnTo>
                  <a:lnTo>
                    <a:pt x="4058" y="2495"/>
                  </a:lnTo>
                  <a:lnTo>
                    <a:pt x="4062" y="2494"/>
                  </a:lnTo>
                  <a:lnTo>
                    <a:pt x="4072" y="2499"/>
                  </a:lnTo>
                  <a:lnTo>
                    <a:pt x="4082" y="2506"/>
                  </a:lnTo>
                  <a:lnTo>
                    <a:pt x="4085" y="2504"/>
                  </a:lnTo>
                  <a:lnTo>
                    <a:pt x="4088" y="2503"/>
                  </a:lnTo>
                  <a:lnTo>
                    <a:pt x="4090" y="2502"/>
                  </a:lnTo>
                  <a:lnTo>
                    <a:pt x="4093" y="2498"/>
                  </a:lnTo>
                  <a:lnTo>
                    <a:pt x="4095" y="2492"/>
                  </a:lnTo>
                  <a:lnTo>
                    <a:pt x="4099" y="2485"/>
                  </a:lnTo>
                  <a:lnTo>
                    <a:pt x="4103" y="2475"/>
                  </a:lnTo>
                  <a:lnTo>
                    <a:pt x="4104" y="2465"/>
                  </a:lnTo>
                  <a:lnTo>
                    <a:pt x="4106" y="2455"/>
                  </a:lnTo>
                  <a:lnTo>
                    <a:pt x="4108" y="2444"/>
                  </a:lnTo>
                  <a:lnTo>
                    <a:pt x="4111" y="2440"/>
                  </a:lnTo>
                  <a:lnTo>
                    <a:pt x="4113" y="2437"/>
                  </a:lnTo>
                  <a:lnTo>
                    <a:pt x="4117" y="2434"/>
                  </a:lnTo>
                  <a:lnTo>
                    <a:pt x="4121" y="2431"/>
                  </a:lnTo>
                  <a:lnTo>
                    <a:pt x="4131" y="2429"/>
                  </a:lnTo>
                  <a:lnTo>
                    <a:pt x="4141" y="2426"/>
                  </a:lnTo>
                  <a:lnTo>
                    <a:pt x="4171" y="2425"/>
                  </a:lnTo>
                  <a:lnTo>
                    <a:pt x="4198" y="2423"/>
                  </a:lnTo>
                  <a:lnTo>
                    <a:pt x="4211" y="2419"/>
                  </a:lnTo>
                  <a:lnTo>
                    <a:pt x="4222" y="2414"/>
                  </a:lnTo>
                  <a:lnTo>
                    <a:pt x="4227" y="2410"/>
                  </a:lnTo>
                  <a:lnTo>
                    <a:pt x="4232" y="2406"/>
                  </a:lnTo>
                  <a:lnTo>
                    <a:pt x="4237" y="2401"/>
                  </a:lnTo>
                  <a:lnTo>
                    <a:pt x="4241" y="2395"/>
                  </a:lnTo>
                  <a:lnTo>
                    <a:pt x="4240" y="2389"/>
                  </a:lnTo>
                  <a:lnTo>
                    <a:pt x="4211" y="2389"/>
                  </a:lnTo>
                  <a:lnTo>
                    <a:pt x="4201" y="2386"/>
                  </a:lnTo>
                  <a:lnTo>
                    <a:pt x="4171" y="2386"/>
                  </a:lnTo>
                  <a:lnTo>
                    <a:pt x="4167" y="2385"/>
                  </a:lnTo>
                  <a:lnTo>
                    <a:pt x="4165" y="2384"/>
                  </a:lnTo>
                  <a:lnTo>
                    <a:pt x="4162" y="2381"/>
                  </a:lnTo>
                  <a:lnTo>
                    <a:pt x="4161" y="2379"/>
                  </a:lnTo>
                  <a:lnTo>
                    <a:pt x="4157" y="2373"/>
                  </a:lnTo>
                  <a:lnTo>
                    <a:pt x="4153" y="2366"/>
                  </a:lnTo>
                  <a:lnTo>
                    <a:pt x="4149" y="2364"/>
                  </a:lnTo>
                  <a:lnTo>
                    <a:pt x="4146" y="2361"/>
                  </a:lnTo>
                  <a:lnTo>
                    <a:pt x="4143" y="2359"/>
                  </a:lnTo>
                  <a:lnTo>
                    <a:pt x="4142" y="2355"/>
                  </a:lnTo>
                  <a:lnTo>
                    <a:pt x="4143" y="2351"/>
                  </a:lnTo>
                  <a:lnTo>
                    <a:pt x="4144" y="2349"/>
                  </a:lnTo>
                  <a:lnTo>
                    <a:pt x="4146" y="2347"/>
                  </a:lnTo>
                  <a:lnTo>
                    <a:pt x="4148" y="2346"/>
                  </a:lnTo>
                  <a:lnTo>
                    <a:pt x="4153" y="2342"/>
                  </a:lnTo>
                  <a:lnTo>
                    <a:pt x="4158" y="2341"/>
                  </a:lnTo>
                  <a:lnTo>
                    <a:pt x="4173" y="2335"/>
                  </a:lnTo>
                  <a:lnTo>
                    <a:pt x="4188" y="2331"/>
                  </a:lnTo>
                  <a:lnTo>
                    <a:pt x="4198" y="2329"/>
                  </a:lnTo>
                  <a:lnTo>
                    <a:pt x="4207" y="2325"/>
                  </a:lnTo>
                  <a:lnTo>
                    <a:pt x="4211" y="2324"/>
                  </a:lnTo>
                  <a:lnTo>
                    <a:pt x="4213" y="2320"/>
                  </a:lnTo>
                  <a:lnTo>
                    <a:pt x="4216" y="2316"/>
                  </a:lnTo>
                  <a:lnTo>
                    <a:pt x="4216" y="2312"/>
                  </a:lnTo>
                  <a:lnTo>
                    <a:pt x="4216" y="2307"/>
                  </a:lnTo>
                  <a:lnTo>
                    <a:pt x="4215" y="2302"/>
                  </a:lnTo>
                  <a:lnTo>
                    <a:pt x="4212" y="2298"/>
                  </a:lnTo>
                  <a:lnTo>
                    <a:pt x="4208" y="2296"/>
                  </a:lnTo>
                  <a:lnTo>
                    <a:pt x="4201" y="2290"/>
                  </a:lnTo>
                  <a:lnTo>
                    <a:pt x="4193" y="2283"/>
                  </a:lnTo>
                  <a:lnTo>
                    <a:pt x="4178" y="2272"/>
                  </a:lnTo>
                  <a:lnTo>
                    <a:pt x="4163" y="2263"/>
                  </a:lnTo>
                  <a:lnTo>
                    <a:pt x="4149" y="2255"/>
                  </a:lnTo>
                  <a:lnTo>
                    <a:pt x="4134" y="2243"/>
                  </a:lnTo>
                  <a:lnTo>
                    <a:pt x="4121" y="2231"/>
                  </a:lnTo>
                  <a:lnTo>
                    <a:pt x="4111" y="2219"/>
                  </a:lnTo>
                  <a:lnTo>
                    <a:pt x="4106" y="2212"/>
                  </a:lnTo>
                  <a:lnTo>
                    <a:pt x="4103" y="2204"/>
                  </a:lnTo>
                  <a:lnTo>
                    <a:pt x="4101" y="2197"/>
                  </a:lnTo>
                  <a:lnTo>
                    <a:pt x="4101" y="2188"/>
                  </a:lnTo>
                  <a:lnTo>
                    <a:pt x="4102" y="2182"/>
                  </a:lnTo>
                  <a:lnTo>
                    <a:pt x="4103" y="2176"/>
                  </a:lnTo>
                  <a:lnTo>
                    <a:pt x="4103" y="2140"/>
                  </a:lnTo>
                  <a:lnTo>
                    <a:pt x="4103" y="2135"/>
                  </a:lnTo>
                  <a:lnTo>
                    <a:pt x="4102" y="2132"/>
                  </a:lnTo>
                  <a:lnTo>
                    <a:pt x="4099" y="2129"/>
                  </a:lnTo>
                  <a:lnTo>
                    <a:pt x="4098" y="2125"/>
                  </a:lnTo>
                  <a:lnTo>
                    <a:pt x="4095" y="2123"/>
                  </a:lnTo>
                  <a:lnTo>
                    <a:pt x="4092" y="2120"/>
                  </a:lnTo>
                  <a:lnTo>
                    <a:pt x="4088" y="2119"/>
                  </a:lnTo>
                  <a:lnTo>
                    <a:pt x="4084" y="2119"/>
                  </a:lnTo>
                  <a:lnTo>
                    <a:pt x="4070" y="2128"/>
                  </a:lnTo>
                  <a:lnTo>
                    <a:pt x="4057" y="2137"/>
                  </a:lnTo>
                  <a:lnTo>
                    <a:pt x="4052" y="2135"/>
                  </a:lnTo>
                  <a:lnTo>
                    <a:pt x="4049" y="2133"/>
                  </a:lnTo>
                  <a:lnTo>
                    <a:pt x="4047" y="2128"/>
                  </a:lnTo>
                  <a:lnTo>
                    <a:pt x="4047" y="2123"/>
                  </a:lnTo>
                  <a:lnTo>
                    <a:pt x="4045" y="2110"/>
                  </a:lnTo>
                  <a:lnTo>
                    <a:pt x="4042" y="2099"/>
                  </a:lnTo>
                  <a:lnTo>
                    <a:pt x="4031" y="2083"/>
                  </a:lnTo>
                  <a:lnTo>
                    <a:pt x="4021" y="2068"/>
                  </a:lnTo>
                  <a:lnTo>
                    <a:pt x="4016" y="2063"/>
                  </a:lnTo>
                  <a:lnTo>
                    <a:pt x="4011" y="2060"/>
                  </a:lnTo>
                  <a:lnTo>
                    <a:pt x="4010" y="2058"/>
                  </a:lnTo>
                  <a:lnTo>
                    <a:pt x="4008" y="2056"/>
                  </a:lnTo>
                  <a:lnTo>
                    <a:pt x="4006" y="2054"/>
                  </a:lnTo>
                  <a:lnTo>
                    <a:pt x="4006" y="2050"/>
                  </a:lnTo>
                  <a:lnTo>
                    <a:pt x="4008" y="2045"/>
                  </a:lnTo>
                  <a:lnTo>
                    <a:pt x="4009" y="2041"/>
                  </a:lnTo>
                  <a:lnTo>
                    <a:pt x="4013" y="2038"/>
                  </a:lnTo>
                  <a:lnTo>
                    <a:pt x="4016" y="2035"/>
                  </a:lnTo>
                  <a:lnTo>
                    <a:pt x="4026" y="2031"/>
                  </a:lnTo>
                  <a:lnTo>
                    <a:pt x="4037" y="2026"/>
                  </a:lnTo>
                  <a:lnTo>
                    <a:pt x="4053" y="2020"/>
                  </a:lnTo>
                  <a:lnTo>
                    <a:pt x="4067" y="2015"/>
                  </a:lnTo>
                  <a:lnTo>
                    <a:pt x="4082" y="2011"/>
                  </a:lnTo>
                  <a:lnTo>
                    <a:pt x="4099" y="2010"/>
                  </a:lnTo>
                  <a:lnTo>
                    <a:pt x="4113" y="2009"/>
                  </a:lnTo>
                  <a:lnTo>
                    <a:pt x="4127" y="2006"/>
                  </a:lnTo>
                  <a:lnTo>
                    <a:pt x="4133" y="2004"/>
                  </a:lnTo>
                  <a:lnTo>
                    <a:pt x="4137" y="2001"/>
                  </a:lnTo>
                  <a:lnTo>
                    <a:pt x="4141" y="1997"/>
                  </a:lnTo>
                  <a:lnTo>
                    <a:pt x="4141" y="1991"/>
                  </a:lnTo>
                  <a:lnTo>
                    <a:pt x="4141" y="1982"/>
                  </a:lnTo>
                  <a:lnTo>
                    <a:pt x="4138" y="1975"/>
                  </a:lnTo>
                  <a:lnTo>
                    <a:pt x="4136" y="1967"/>
                  </a:lnTo>
                  <a:lnTo>
                    <a:pt x="4132" y="1961"/>
                  </a:lnTo>
                  <a:lnTo>
                    <a:pt x="4121" y="1948"/>
                  </a:lnTo>
                  <a:lnTo>
                    <a:pt x="4108" y="1937"/>
                  </a:lnTo>
                  <a:lnTo>
                    <a:pt x="4098" y="1927"/>
                  </a:lnTo>
                  <a:lnTo>
                    <a:pt x="4090" y="1918"/>
                  </a:lnTo>
                  <a:lnTo>
                    <a:pt x="4083" y="1910"/>
                  </a:lnTo>
                  <a:lnTo>
                    <a:pt x="4075" y="1898"/>
                  </a:lnTo>
                  <a:lnTo>
                    <a:pt x="4072" y="1893"/>
                  </a:lnTo>
                  <a:lnTo>
                    <a:pt x="4068" y="1888"/>
                  </a:lnTo>
                  <a:lnTo>
                    <a:pt x="4065" y="1886"/>
                  </a:lnTo>
                  <a:lnTo>
                    <a:pt x="4063" y="1884"/>
                  </a:lnTo>
                  <a:lnTo>
                    <a:pt x="4060" y="1883"/>
                  </a:lnTo>
                  <a:lnTo>
                    <a:pt x="4058" y="1882"/>
                  </a:lnTo>
                  <a:lnTo>
                    <a:pt x="4013" y="1882"/>
                  </a:lnTo>
                  <a:lnTo>
                    <a:pt x="4008" y="1881"/>
                  </a:lnTo>
                  <a:lnTo>
                    <a:pt x="4003" y="1877"/>
                  </a:lnTo>
                  <a:lnTo>
                    <a:pt x="3983" y="1864"/>
                  </a:lnTo>
                  <a:lnTo>
                    <a:pt x="3964" y="1856"/>
                  </a:lnTo>
                  <a:lnTo>
                    <a:pt x="3954" y="1851"/>
                  </a:lnTo>
                  <a:lnTo>
                    <a:pt x="3945" y="1846"/>
                  </a:lnTo>
                  <a:lnTo>
                    <a:pt x="3936" y="1839"/>
                  </a:lnTo>
                  <a:lnTo>
                    <a:pt x="3927" y="1830"/>
                  </a:lnTo>
                  <a:lnTo>
                    <a:pt x="3921" y="1823"/>
                  </a:lnTo>
                  <a:lnTo>
                    <a:pt x="3916" y="1815"/>
                  </a:lnTo>
                  <a:lnTo>
                    <a:pt x="3912" y="1808"/>
                  </a:lnTo>
                  <a:lnTo>
                    <a:pt x="3910" y="1800"/>
                  </a:lnTo>
                  <a:lnTo>
                    <a:pt x="3905" y="1784"/>
                  </a:lnTo>
                  <a:lnTo>
                    <a:pt x="3900" y="1765"/>
                  </a:lnTo>
                  <a:lnTo>
                    <a:pt x="3897" y="1754"/>
                  </a:lnTo>
                  <a:lnTo>
                    <a:pt x="3895" y="1745"/>
                  </a:lnTo>
                  <a:lnTo>
                    <a:pt x="3895" y="1735"/>
                  </a:lnTo>
                  <a:lnTo>
                    <a:pt x="3895" y="1726"/>
                  </a:lnTo>
                  <a:lnTo>
                    <a:pt x="3893" y="1708"/>
                  </a:lnTo>
                  <a:lnTo>
                    <a:pt x="3890" y="1687"/>
                  </a:lnTo>
                  <a:lnTo>
                    <a:pt x="3885" y="1669"/>
                  </a:lnTo>
                  <a:lnTo>
                    <a:pt x="3878" y="1652"/>
                  </a:lnTo>
                  <a:lnTo>
                    <a:pt x="3876" y="1645"/>
                  </a:lnTo>
                  <a:lnTo>
                    <a:pt x="3875" y="1636"/>
                  </a:lnTo>
                  <a:lnTo>
                    <a:pt x="3873" y="1627"/>
                  </a:lnTo>
                  <a:lnTo>
                    <a:pt x="3873" y="1617"/>
                  </a:lnTo>
                  <a:lnTo>
                    <a:pt x="3873" y="1583"/>
                  </a:lnTo>
                  <a:lnTo>
                    <a:pt x="3871" y="1567"/>
                  </a:lnTo>
                  <a:lnTo>
                    <a:pt x="3868" y="1553"/>
                  </a:lnTo>
                  <a:lnTo>
                    <a:pt x="3865" y="1538"/>
                  </a:lnTo>
                  <a:lnTo>
                    <a:pt x="3863" y="1522"/>
                  </a:lnTo>
                  <a:lnTo>
                    <a:pt x="3865" y="1512"/>
                  </a:lnTo>
                  <a:lnTo>
                    <a:pt x="3867" y="1504"/>
                  </a:lnTo>
                  <a:lnTo>
                    <a:pt x="3872" y="1498"/>
                  </a:lnTo>
                  <a:lnTo>
                    <a:pt x="3877" y="1492"/>
                  </a:lnTo>
                  <a:lnTo>
                    <a:pt x="3891" y="1479"/>
                  </a:lnTo>
                  <a:lnTo>
                    <a:pt x="3903" y="1465"/>
                  </a:lnTo>
                  <a:lnTo>
                    <a:pt x="3910" y="1454"/>
                  </a:lnTo>
                  <a:lnTo>
                    <a:pt x="3916" y="1445"/>
                  </a:lnTo>
                  <a:lnTo>
                    <a:pt x="3922" y="1435"/>
                  </a:lnTo>
                  <a:lnTo>
                    <a:pt x="3930" y="1425"/>
                  </a:lnTo>
                  <a:lnTo>
                    <a:pt x="3946" y="1405"/>
                  </a:lnTo>
                  <a:lnTo>
                    <a:pt x="3960" y="1388"/>
                  </a:lnTo>
                  <a:lnTo>
                    <a:pt x="3972" y="1369"/>
                  </a:lnTo>
                  <a:lnTo>
                    <a:pt x="3985" y="1347"/>
                  </a:lnTo>
                  <a:lnTo>
                    <a:pt x="3990" y="1332"/>
                  </a:lnTo>
                  <a:lnTo>
                    <a:pt x="3996" y="1319"/>
                  </a:lnTo>
                  <a:lnTo>
                    <a:pt x="4006" y="1302"/>
                  </a:lnTo>
                  <a:lnTo>
                    <a:pt x="4015" y="1287"/>
                  </a:lnTo>
                  <a:lnTo>
                    <a:pt x="4023" y="1273"/>
                  </a:lnTo>
                  <a:lnTo>
                    <a:pt x="4029" y="1260"/>
                  </a:lnTo>
                  <a:lnTo>
                    <a:pt x="4035" y="1246"/>
                  </a:lnTo>
                  <a:lnTo>
                    <a:pt x="4042" y="1229"/>
                  </a:lnTo>
                  <a:lnTo>
                    <a:pt x="4047" y="1213"/>
                  </a:lnTo>
                  <a:lnTo>
                    <a:pt x="4053" y="1196"/>
                  </a:lnTo>
                  <a:lnTo>
                    <a:pt x="4062" y="1167"/>
                  </a:lnTo>
                  <a:lnTo>
                    <a:pt x="4068" y="1143"/>
                  </a:lnTo>
                  <a:lnTo>
                    <a:pt x="4070" y="1130"/>
                  </a:lnTo>
                  <a:lnTo>
                    <a:pt x="4072" y="1118"/>
                  </a:lnTo>
                  <a:lnTo>
                    <a:pt x="4073" y="1104"/>
                  </a:lnTo>
                  <a:lnTo>
                    <a:pt x="4074" y="1089"/>
                  </a:lnTo>
                  <a:lnTo>
                    <a:pt x="4074" y="1060"/>
                  </a:lnTo>
                  <a:lnTo>
                    <a:pt x="4074" y="1056"/>
                  </a:lnTo>
                  <a:lnTo>
                    <a:pt x="4077" y="1054"/>
                  </a:lnTo>
                  <a:lnTo>
                    <a:pt x="4080" y="1053"/>
                  </a:lnTo>
                  <a:lnTo>
                    <a:pt x="4083" y="1050"/>
                  </a:lnTo>
                  <a:lnTo>
                    <a:pt x="4094" y="1036"/>
                  </a:lnTo>
                  <a:lnTo>
                    <a:pt x="4104" y="1022"/>
                  </a:lnTo>
                  <a:lnTo>
                    <a:pt x="4111" y="1010"/>
                  </a:lnTo>
                  <a:lnTo>
                    <a:pt x="4116" y="997"/>
                  </a:lnTo>
                  <a:lnTo>
                    <a:pt x="4121" y="986"/>
                  </a:lnTo>
                  <a:lnTo>
                    <a:pt x="4128" y="973"/>
                  </a:lnTo>
                  <a:lnTo>
                    <a:pt x="4137" y="961"/>
                  </a:lnTo>
                  <a:lnTo>
                    <a:pt x="4144" y="950"/>
                  </a:lnTo>
                  <a:lnTo>
                    <a:pt x="4148" y="945"/>
                  </a:lnTo>
                  <a:lnTo>
                    <a:pt x="4152" y="938"/>
                  </a:lnTo>
                  <a:lnTo>
                    <a:pt x="4154" y="932"/>
                  </a:lnTo>
                  <a:lnTo>
                    <a:pt x="4156" y="925"/>
                  </a:lnTo>
                  <a:lnTo>
                    <a:pt x="4168" y="909"/>
                  </a:lnTo>
                  <a:lnTo>
                    <a:pt x="4180" y="899"/>
                  </a:lnTo>
                  <a:lnTo>
                    <a:pt x="4191" y="889"/>
                  </a:lnTo>
                  <a:lnTo>
                    <a:pt x="4206" y="878"/>
                  </a:lnTo>
                  <a:lnTo>
                    <a:pt x="4210" y="874"/>
                  </a:lnTo>
                  <a:lnTo>
                    <a:pt x="4212" y="871"/>
                  </a:lnTo>
                  <a:lnTo>
                    <a:pt x="4215" y="867"/>
                  </a:lnTo>
                  <a:lnTo>
                    <a:pt x="4216" y="863"/>
                  </a:lnTo>
                  <a:lnTo>
                    <a:pt x="4217" y="854"/>
                  </a:lnTo>
                  <a:lnTo>
                    <a:pt x="4220" y="843"/>
                  </a:lnTo>
                  <a:lnTo>
                    <a:pt x="4221" y="838"/>
                  </a:lnTo>
                  <a:lnTo>
                    <a:pt x="4222" y="834"/>
                  </a:lnTo>
                  <a:lnTo>
                    <a:pt x="4225" y="829"/>
                  </a:lnTo>
                  <a:lnTo>
                    <a:pt x="4227" y="825"/>
                  </a:lnTo>
                  <a:lnTo>
                    <a:pt x="4234" y="819"/>
                  </a:lnTo>
                  <a:lnTo>
                    <a:pt x="4240" y="810"/>
                  </a:lnTo>
                  <a:lnTo>
                    <a:pt x="4254" y="792"/>
                  </a:lnTo>
                  <a:lnTo>
                    <a:pt x="4266" y="775"/>
                  </a:lnTo>
                  <a:lnTo>
                    <a:pt x="4277" y="758"/>
                  </a:lnTo>
                  <a:lnTo>
                    <a:pt x="4289" y="738"/>
                  </a:lnTo>
                  <a:lnTo>
                    <a:pt x="4313" y="699"/>
                  </a:lnTo>
                  <a:lnTo>
                    <a:pt x="4331" y="665"/>
                  </a:lnTo>
                  <a:lnTo>
                    <a:pt x="4340" y="647"/>
                  </a:lnTo>
                  <a:lnTo>
                    <a:pt x="4349" y="630"/>
                  </a:lnTo>
                  <a:lnTo>
                    <a:pt x="4358" y="610"/>
                  </a:lnTo>
                  <a:lnTo>
                    <a:pt x="4368" y="588"/>
                  </a:lnTo>
                  <a:lnTo>
                    <a:pt x="4375" y="569"/>
                  </a:lnTo>
                  <a:lnTo>
                    <a:pt x="4384" y="554"/>
                  </a:lnTo>
                  <a:lnTo>
                    <a:pt x="4394" y="539"/>
                  </a:lnTo>
                  <a:lnTo>
                    <a:pt x="4404" y="521"/>
                  </a:lnTo>
                  <a:lnTo>
                    <a:pt x="4414" y="503"/>
                  </a:lnTo>
                  <a:lnTo>
                    <a:pt x="4424" y="488"/>
                  </a:lnTo>
                  <a:lnTo>
                    <a:pt x="4434" y="473"/>
                  </a:lnTo>
                  <a:lnTo>
                    <a:pt x="4444" y="460"/>
                  </a:lnTo>
                  <a:lnTo>
                    <a:pt x="4467" y="434"/>
                  </a:lnTo>
                  <a:lnTo>
                    <a:pt x="4495" y="406"/>
                  </a:lnTo>
                  <a:lnTo>
                    <a:pt x="4517" y="381"/>
                  </a:lnTo>
                  <a:lnTo>
                    <a:pt x="4537" y="359"/>
                  </a:lnTo>
                  <a:lnTo>
                    <a:pt x="4556" y="335"/>
                  </a:lnTo>
                  <a:lnTo>
                    <a:pt x="4579" y="310"/>
                  </a:lnTo>
                  <a:lnTo>
                    <a:pt x="4595" y="291"/>
                  </a:lnTo>
                  <a:lnTo>
                    <a:pt x="4609" y="273"/>
                  </a:lnTo>
                  <a:lnTo>
                    <a:pt x="4613" y="265"/>
                  </a:lnTo>
                  <a:lnTo>
                    <a:pt x="4616" y="255"/>
                  </a:lnTo>
                  <a:lnTo>
                    <a:pt x="4619" y="243"/>
                  </a:lnTo>
                  <a:lnTo>
                    <a:pt x="4620" y="231"/>
                  </a:lnTo>
                  <a:lnTo>
                    <a:pt x="4618" y="214"/>
                  </a:lnTo>
                  <a:lnTo>
                    <a:pt x="4616" y="197"/>
                  </a:lnTo>
                  <a:lnTo>
                    <a:pt x="4616" y="187"/>
                  </a:lnTo>
                  <a:lnTo>
                    <a:pt x="4619" y="177"/>
                  </a:lnTo>
                  <a:lnTo>
                    <a:pt x="4623" y="167"/>
                  </a:lnTo>
                  <a:lnTo>
                    <a:pt x="4628" y="159"/>
                  </a:lnTo>
                  <a:lnTo>
                    <a:pt x="4633" y="152"/>
                  </a:lnTo>
                  <a:lnTo>
                    <a:pt x="4640" y="144"/>
                  </a:lnTo>
                  <a:lnTo>
                    <a:pt x="4648" y="137"/>
                  </a:lnTo>
                  <a:lnTo>
                    <a:pt x="4656" y="130"/>
                  </a:lnTo>
                  <a:lnTo>
                    <a:pt x="4668" y="120"/>
                  </a:lnTo>
                  <a:lnTo>
                    <a:pt x="4675" y="110"/>
                  </a:lnTo>
                  <a:lnTo>
                    <a:pt x="4684" y="99"/>
                  </a:lnTo>
                  <a:lnTo>
                    <a:pt x="4693" y="88"/>
                  </a:lnTo>
                  <a:lnTo>
                    <a:pt x="4697" y="84"/>
                  </a:lnTo>
                  <a:lnTo>
                    <a:pt x="4700" y="81"/>
                  </a:lnTo>
                  <a:lnTo>
                    <a:pt x="4704" y="80"/>
                  </a:lnTo>
                  <a:lnTo>
                    <a:pt x="4708" y="79"/>
                  </a:lnTo>
                  <a:lnTo>
                    <a:pt x="4717" y="78"/>
                  </a:lnTo>
                  <a:lnTo>
                    <a:pt x="4727" y="74"/>
                  </a:lnTo>
                  <a:lnTo>
                    <a:pt x="4724" y="69"/>
                  </a:lnTo>
                  <a:lnTo>
                    <a:pt x="4722" y="64"/>
                  </a:lnTo>
                  <a:lnTo>
                    <a:pt x="4719" y="59"/>
                  </a:lnTo>
                  <a:lnTo>
                    <a:pt x="4715" y="55"/>
                  </a:lnTo>
                  <a:lnTo>
                    <a:pt x="4708" y="49"/>
                  </a:lnTo>
                  <a:lnTo>
                    <a:pt x="4698" y="44"/>
                  </a:lnTo>
                  <a:lnTo>
                    <a:pt x="4677" y="37"/>
                  </a:lnTo>
                  <a:lnTo>
                    <a:pt x="4653" y="32"/>
                  </a:lnTo>
                  <a:lnTo>
                    <a:pt x="4640" y="29"/>
                  </a:lnTo>
                  <a:lnTo>
                    <a:pt x="4629" y="24"/>
                  </a:lnTo>
                  <a:lnTo>
                    <a:pt x="4618" y="19"/>
                  </a:lnTo>
                  <a:lnTo>
                    <a:pt x="4608" y="14"/>
                  </a:lnTo>
                  <a:lnTo>
                    <a:pt x="4597" y="9"/>
                  </a:lnTo>
                  <a:lnTo>
                    <a:pt x="4586" y="4"/>
                  </a:lnTo>
                  <a:lnTo>
                    <a:pt x="4575" y="1"/>
                  </a:lnTo>
                  <a:lnTo>
                    <a:pt x="4561" y="0"/>
                  </a:lnTo>
                  <a:lnTo>
                    <a:pt x="4552" y="1"/>
                  </a:lnTo>
                  <a:lnTo>
                    <a:pt x="4545" y="4"/>
                  </a:lnTo>
                  <a:lnTo>
                    <a:pt x="4538" y="7"/>
                  </a:lnTo>
                  <a:lnTo>
                    <a:pt x="4532" y="12"/>
                  </a:lnTo>
                  <a:lnTo>
                    <a:pt x="4521" y="22"/>
                  </a:lnTo>
                  <a:lnTo>
                    <a:pt x="4507" y="35"/>
                  </a:lnTo>
                  <a:lnTo>
                    <a:pt x="4486" y="49"/>
                  </a:lnTo>
                  <a:lnTo>
                    <a:pt x="4468" y="63"/>
                  </a:lnTo>
                  <a:lnTo>
                    <a:pt x="4451" y="76"/>
                  </a:lnTo>
                  <a:lnTo>
                    <a:pt x="4431" y="93"/>
                  </a:lnTo>
                  <a:lnTo>
                    <a:pt x="4422" y="99"/>
                  </a:lnTo>
                  <a:lnTo>
                    <a:pt x="4413" y="105"/>
                  </a:lnTo>
                  <a:lnTo>
                    <a:pt x="4404" y="109"/>
                  </a:lnTo>
                  <a:lnTo>
                    <a:pt x="4395" y="113"/>
                  </a:lnTo>
                  <a:lnTo>
                    <a:pt x="4378" y="119"/>
                  </a:lnTo>
                  <a:lnTo>
                    <a:pt x="4357" y="125"/>
                  </a:lnTo>
                  <a:lnTo>
                    <a:pt x="4333" y="135"/>
                  </a:lnTo>
                  <a:lnTo>
                    <a:pt x="4311" y="143"/>
                  </a:lnTo>
                  <a:lnTo>
                    <a:pt x="4300" y="145"/>
                  </a:lnTo>
                  <a:lnTo>
                    <a:pt x="4289" y="148"/>
                  </a:lnTo>
                  <a:lnTo>
                    <a:pt x="4277" y="149"/>
                  </a:lnTo>
                  <a:lnTo>
                    <a:pt x="4264" y="149"/>
                  </a:lnTo>
                  <a:lnTo>
                    <a:pt x="4226" y="149"/>
                  </a:lnTo>
                  <a:lnTo>
                    <a:pt x="4213" y="148"/>
                  </a:lnTo>
                  <a:lnTo>
                    <a:pt x="4202" y="145"/>
                  </a:lnTo>
                  <a:lnTo>
                    <a:pt x="4192" y="140"/>
                  </a:lnTo>
                  <a:lnTo>
                    <a:pt x="4183" y="133"/>
                  </a:lnTo>
                  <a:lnTo>
                    <a:pt x="4175" y="125"/>
                  </a:lnTo>
                  <a:lnTo>
                    <a:pt x="4167" y="115"/>
                  </a:lnTo>
                  <a:lnTo>
                    <a:pt x="4159" y="106"/>
                  </a:lnTo>
                  <a:lnTo>
                    <a:pt x="4152" y="96"/>
                  </a:lnTo>
                  <a:lnTo>
                    <a:pt x="4144" y="86"/>
                  </a:lnTo>
                  <a:lnTo>
                    <a:pt x="4137" y="76"/>
                  </a:lnTo>
                  <a:lnTo>
                    <a:pt x="4129" y="68"/>
                  </a:lnTo>
                  <a:lnTo>
                    <a:pt x="4121" y="59"/>
                  </a:lnTo>
                  <a:lnTo>
                    <a:pt x="4112" y="52"/>
                  </a:lnTo>
                  <a:lnTo>
                    <a:pt x="4102" y="47"/>
                  </a:lnTo>
                  <a:lnTo>
                    <a:pt x="4090" y="44"/>
                  </a:lnTo>
                  <a:lnTo>
                    <a:pt x="4078" y="42"/>
                  </a:lnTo>
                  <a:lnTo>
                    <a:pt x="4075" y="42"/>
                  </a:lnTo>
                  <a:lnTo>
                    <a:pt x="4073" y="44"/>
                  </a:lnTo>
                  <a:lnTo>
                    <a:pt x="4072" y="45"/>
                  </a:lnTo>
                  <a:lnTo>
                    <a:pt x="4069" y="47"/>
                  </a:lnTo>
                  <a:lnTo>
                    <a:pt x="4067" y="52"/>
                  </a:lnTo>
                  <a:lnTo>
                    <a:pt x="4064" y="58"/>
                  </a:lnTo>
                  <a:lnTo>
                    <a:pt x="4060" y="66"/>
                  </a:lnTo>
                  <a:lnTo>
                    <a:pt x="4059" y="74"/>
                  </a:lnTo>
                  <a:lnTo>
                    <a:pt x="4058" y="83"/>
                  </a:lnTo>
                  <a:lnTo>
                    <a:pt x="4058" y="93"/>
                  </a:lnTo>
                  <a:lnTo>
                    <a:pt x="4059" y="103"/>
                  </a:lnTo>
                  <a:lnTo>
                    <a:pt x="4060" y="113"/>
                  </a:lnTo>
                  <a:lnTo>
                    <a:pt x="4062" y="122"/>
                  </a:lnTo>
                  <a:lnTo>
                    <a:pt x="4064" y="130"/>
                  </a:lnTo>
                  <a:lnTo>
                    <a:pt x="4067" y="139"/>
                  </a:lnTo>
                  <a:lnTo>
                    <a:pt x="4069" y="148"/>
                  </a:lnTo>
                  <a:lnTo>
                    <a:pt x="4070" y="157"/>
                  </a:lnTo>
                  <a:lnTo>
                    <a:pt x="4072" y="168"/>
                  </a:lnTo>
                  <a:lnTo>
                    <a:pt x="4070" y="175"/>
                  </a:lnTo>
                  <a:lnTo>
                    <a:pt x="4069" y="183"/>
                  </a:lnTo>
                  <a:lnTo>
                    <a:pt x="4067" y="189"/>
                  </a:lnTo>
                  <a:lnTo>
                    <a:pt x="4063" y="194"/>
                  </a:lnTo>
                  <a:lnTo>
                    <a:pt x="4059" y="199"/>
                  </a:lnTo>
                  <a:lnTo>
                    <a:pt x="4054" y="204"/>
                  </a:lnTo>
                  <a:lnTo>
                    <a:pt x="4049" y="209"/>
                  </a:lnTo>
                  <a:lnTo>
                    <a:pt x="4043" y="213"/>
                  </a:lnTo>
                  <a:lnTo>
                    <a:pt x="4016" y="229"/>
                  </a:lnTo>
                  <a:lnTo>
                    <a:pt x="3990" y="247"/>
                  </a:lnTo>
                  <a:lnTo>
                    <a:pt x="3979" y="257"/>
                  </a:lnTo>
                  <a:lnTo>
                    <a:pt x="3967" y="265"/>
                  </a:lnTo>
                  <a:lnTo>
                    <a:pt x="3956" y="272"/>
                  </a:lnTo>
                  <a:lnTo>
                    <a:pt x="3944" y="282"/>
                  </a:lnTo>
                  <a:lnTo>
                    <a:pt x="3929" y="293"/>
                  </a:lnTo>
                  <a:lnTo>
                    <a:pt x="3915" y="303"/>
                  </a:lnTo>
                  <a:lnTo>
                    <a:pt x="3907" y="307"/>
                  </a:lnTo>
                  <a:lnTo>
                    <a:pt x="3898" y="310"/>
                  </a:lnTo>
                  <a:lnTo>
                    <a:pt x="3890" y="311"/>
                  </a:lnTo>
                  <a:lnTo>
                    <a:pt x="3880" y="312"/>
                  </a:lnTo>
                  <a:lnTo>
                    <a:pt x="3868" y="312"/>
                  </a:lnTo>
                  <a:lnTo>
                    <a:pt x="3857" y="312"/>
                  </a:lnTo>
                  <a:lnTo>
                    <a:pt x="3852" y="311"/>
                  </a:lnTo>
                  <a:lnTo>
                    <a:pt x="3848" y="308"/>
                  </a:lnTo>
                  <a:lnTo>
                    <a:pt x="3846" y="305"/>
                  </a:lnTo>
                  <a:lnTo>
                    <a:pt x="3844" y="301"/>
                  </a:lnTo>
                  <a:lnTo>
                    <a:pt x="3844" y="275"/>
                  </a:lnTo>
                  <a:lnTo>
                    <a:pt x="3837" y="267"/>
                  </a:lnTo>
                  <a:lnTo>
                    <a:pt x="3829" y="262"/>
                  </a:lnTo>
                  <a:lnTo>
                    <a:pt x="3819" y="260"/>
                  </a:lnTo>
                  <a:lnTo>
                    <a:pt x="3809" y="258"/>
                  </a:lnTo>
                  <a:lnTo>
                    <a:pt x="3779" y="258"/>
                  </a:lnTo>
                  <a:lnTo>
                    <a:pt x="3772" y="257"/>
                  </a:lnTo>
                  <a:lnTo>
                    <a:pt x="3765" y="257"/>
                  </a:lnTo>
                  <a:lnTo>
                    <a:pt x="3760" y="255"/>
                  </a:lnTo>
                  <a:lnTo>
                    <a:pt x="3754" y="252"/>
                  </a:lnTo>
                  <a:lnTo>
                    <a:pt x="3743" y="246"/>
                  </a:lnTo>
                  <a:lnTo>
                    <a:pt x="3732" y="239"/>
                  </a:lnTo>
                  <a:lnTo>
                    <a:pt x="3719" y="236"/>
                  </a:lnTo>
                  <a:lnTo>
                    <a:pt x="3708" y="232"/>
                  </a:lnTo>
                  <a:lnTo>
                    <a:pt x="3703" y="228"/>
                  </a:lnTo>
                  <a:lnTo>
                    <a:pt x="3699" y="226"/>
                  </a:lnTo>
                  <a:lnTo>
                    <a:pt x="3696" y="222"/>
                  </a:lnTo>
                  <a:lnTo>
                    <a:pt x="3693" y="217"/>
                  </a:lnTo>
                  <a:lnTo>
                    <a:pt x="3689" y="208"/>
                  </a:lnTo>
                  <a:lnTo>
                    <a:pt x="3684" y="198"/>
                  </a:lnTo>
                  <a:lnTo>
                    <a:pt x="3680" y="189"/>
                  </a:lnTo>
                  <a:lnTo>
                    <a:pt x="3675" y="182"/>
                  </a:lnTo>
                  <a:lnTo>
                    <a:pt x="3671" y="179"/>
                  </a:lnTo>
                  <a:lnTo>
                    <a:pt x="3668" y="177"/>
                  </a:lnTo>
                  <a:lnTo>
                    <a:pt x="3664" y="175"/>
                  </a:lnTo>
                  <a:lnTo>
                    <a:pt x="3659" y="174"/>
                  </a:lnTo>
                  <a:lnTo>
                    <a:pt x="3646" y="175"/>
                  </a:lnTo>
                  <a:lnTo>
                    <a:pt x="3634" y="178"/>
                  </a:lnTo>
                  <a:lnTo>
                    <a:pt x="3624" y="182"/>
                  </a:lnTo>
                  <a:lnTo>
                    <a:pt x="3614" y="187"/>
                  </a:lnTo>
                  <a:lnTo>
                    <a:pt x="3593" y="198"/>
                  </a:lnTo>
                  <a:lnTo>
                    <a:pt x="3571" y="211"/>
                  </a:lnTo>
                  <a:lnTo>
                    <a:pt x="3557" y="217"/>
                  </a:lnTo>
                  <a:lnTo>
                    <a:pt x="3543" y="223"/>
                  </a:lnTo>
                  <a:lnTo>
                    <a:pt x="3531" y="226"/>
                  </a:lnTo>
                  <a:lnTo>
                    <a:pt x="3518" y="229"/>
                  </a:lnTo>
                  <a:lnTo>
                    <a:pt x="3491" y="231"/>
                  </a:lnTo>
                  <a:lnTo>
                    <a:pt x="3460" y="232"/>
                  </a:lnTo>
                  <a:lnTo>
                    <a:pt x="3443" y="231"/>
                  </a:lnTo>
                  <a:lnTo>
                    <a:pt x="3427" y="228"/>
                  </a:lnTo>
                  <a:lnTo>
                    <a:pt x="3410" y="226"/>
                  </a:lnTo>
                  <a:lnTo>
                    <a:pt x="3393" y="224"/>
                  </a:lnTo>
                  <a:lnTo>
                    <a:pt x="3386" y="226"/>
                  </a:lnTo>
                  <a:lnTo>
                    <a:pt x="3380" y="227"/>
                  </a:lnTo>
                  <a:lnTo>
                    <a:pt x="3375" y="231"/>
                  </a:lnTo>
                  <a:lnTo>
                    <a:pt x="3370" y="234"/>
                  </a:lnTo>
                  <a:lnTo>
                    <a:pt x="3361" y="243"/>
                  </a:lnTo>
                  <a:lnTo>
                    <a:pt x="3353" y="255"/>
                  </a:lnTo>
                  <a:lnTo>
                    <a:pt x="3341" y="267"/>
                  </a:lnTo>
                  <a:lnTo>
                    <a:pt x="3332" y="278"/>
                  </a:lnTo>
                  <a:lnTo>
                    <a:pt x="3322" y="290"/>
                  </a:lnTo>
                  <a:lnTo>
                    <a:pt x="3311" y="302"/>
                  </a:lnTo>
                  <a:lnTo>
                    <a:pt x="3300" y="316"/>
                  </a:lnTo>
                  <a:lnTo>
                    <a:pt x="3287" y="330"/>
                  </a:lnTo>
                  <a:lnTo>
                    <a:pt x="3271" y="335"/>
                  </a:lnTo>
                  <a:lnTo>
                    <a:pt x="3255" y="340"/>
                  </a:lnTo>
                  <a:lnTo>
                    <a:pt x="3241" y="346"/>
                  </a:lnTo>
                  <a:lnTo>
                    <a:pt x="3230" y="351"/>
                  </a:lnTo>
                  <a:lnTo>
                    <a:pt x="3218" y="356"/>
                  </a:lnTo>
                  <a:lnTo>
                    <a:pt x="3206" y="362"/>
                  </a:lnTo>
                  <a:lnTo>
                    <a:pt x="3192" y="367"/>
                  </a:lnTo>
                  <a:lnTo>
                    <a:pt x="3179" y="371"/>
                  </a:lnTo>
                  <a:lnTo>
                    <a:pt x="3168" y="374"/>
                  </a:lnTo>
                  <a:lnTo>
                    <a:pt x="3157" y="376"/>
                  </a:lnTo>
                  <a:lnTo>
                    <a:pt x="3133" y="381"/>
                  </a:lnTo>
                  <a:lnTo>
                    <a:pt x="3108" y="389"/>
                  </a:lnTo>
                  <a:lnTo>
                    <a:pt x="3080" y="400"/>
                  </a:lnTo>
                  <a:lnTo>
                    <a:pt x="3056" y="409"/>
                  </a:lnTo>
                  <a:lnTo>
                    <a:pt x="3044" y="411"/>
                  </a:lnTo>
                  <a:lnTo>
                    <a:pt x="3031" y="414"/>
                  </a:lnTo>
                  <a:lnTo>
                    <a:pt x="3017" y="416"/>
                  </a:lnTo>
                  <a:lnTo>
                    <a:pt x="3002" y="416"/>
                  </a:lnTo>
                  <a:lnTo>
                    <a:pt x="2999" y="416"/>
                  </a:lnTo>
                  <a:lnTo>
                    <a:pt x="2995" y="415"/>
                  </a:lnTo>
                  <a:lnTo>
                    <a:pt x="2980" y="418"/>
                  </a:lnTo>
                  <a:lnTo>
                    <a:pt x="2967" y="420"/>
                  </a:lnTo>
                  <a:lnTo>
                    <a:pt x="2953" y="423"/>
                  </a:lnTo>
                  <a:lnTo>
                    <a:pt x="2940" y="428"/>
                  </a:lnTo>
                  <a:lnTo>
                    <a:pt x="2927" y="434"/>
                  </a:lnTo>
                  <a:lnTo>
                    <a:pt x="2917" y="440"/>
                  </a:lnTo>
                  <a:lnTo>
                    <a:pt x="2911" y="443"/>
                  </a:lnTo>
                  <a:lnTo>
                    <a:pt x="2906" y="445"/>
                  </a:lnTo>
                  <a:lnTo>
                    <a:pt x="2899" y="446"/>
                  </a:lnTo>
                  <a:lnTo>
                    <a:pt x="2892" y="446"/>
                  </a:lnTo>
                  <a:lnTo>
                    <a:pt x="2882" y="446"/>
                  </a:lnTo>
                  <a:lnTo>
                    <a:pt x="2872" y="444"/>
                  </a:lnTo>
                  <a:lnTo>
                    <a:pt x="2862" y="440"/>
                  </a:lnTo>
                  <a:lnTo>
                    <a:pt x="2853" y="436"/>
                  </a:lnTo>
                  <a:lnTo>
                    <a:pt x="2844" y="433"/>
                  </a:lnTo>
                  <a:lnTo>
                    <a:pt x="2835" y="429"/>
                  </a:lnTo>
                  <a:lnTo>
                    <a:pt x="2825" y="426"/>
                  </a:lnTo>
                  <a:lnTo>
                    <a:pt x="2814" y="426"/>
                  </a:lnTo>
                  <a:lnTo>
                    <a:pt x="2798" y="426"/>
                  </a:lnTo>
                  <a:lnTo>
                    <a:pt x="2783" y="429"/>
                  </a:lnTo>
                  <a:lnTo>
                    <a:pt x="2769" y="433"/>
                  </a:lnTo>
                  <a:lnTo>
                    <a:pt x="2756" y="438"/>
                  </a:lnTo>
                  <a:lnTo>
                    <a:pt x="2743" y="441"/>
                  </a:lnTo>
                  <a:lnTo>
                    <a:pt x="2729" y="445"/>
                  </a:lnTo>
                  <a:lnTo>
                    <a:pt x="2714" y="448"/>
                  </a:lnTo>
                  <a:lnTo>
                    <a:pt x="2697" y="448"/>
                  </a:lnTo>
                  <a:lnTo>
                    <a:pt x="2660" y="448"/>
                  </a:lnTo>
                  <a:lnTo>
                    <a:pt x="2646" y="450"/>
                  </a:lnTo>
                  <a:lnTo>
                    <a:pt x="2631" y="452"/>
                  </a:lnTo>
                  <a:lnTo>
                    <a:pt x="2615" y="452"/>
                  </a:lnTo>
                  <a:lnTo>
                    <a:pt x="2600" y="452"/>
                  </a:lnTo>
                  <a:lnTo>
                    <a:pt x="2584" y="450"/>
                  </a:lnTo>
                  <a:lnTo>
                    <a:pt x="2568" y="445"/>
                  </a:lnTo>
                  <a:lnTo>
                    <a:pt x="2554" y="440"/>
                  </a:lnTo>
                  <a:lnTo>
                    <a:pt x="2543" y="435"/>
                  </a:lnTo>
                  <a:lnTo>
                    <a:pt x="2538" y="433"/>
                  </a:lnTo>
                  <a:lnTo>
                    <a:pt x="2532" y="430"/>
                  </a:lnTo>
                  <a:lnTo>
                    <a:pt x="2525" y="429"/>
                  </a:lnTo>
                  <a:lnTo>
                    <a:pt x="2518" y="429"/>
                  </a:lnTo>
                  <a:lnTo>
                    <a:pt x="2513" y="429"/>
                  </a:lnTo>
                  <a:lnTo>
                    <a:pt x="2508" y="430"/>
                  </a:lnTo>
                  <a:lnTo>
                    <a:pt x="2503" y="433"/>
                  </a:lnTo>
                  <a:lnTo>
                    <a:pt x="2498" y="434"/>
                  </a:lnTo>
                  <a:lnTo>
                    <a:pt x="2493" y="436"/>
                  </a:lnTo>
                  <a:lnTo>
                    <a:pt x="2488" y="439"/>
                  </a:lnTo>
                  <a:lnTo>
                    <a:pt x="2483" y="440"/>
                  </a:lnTo>
                  <a:lnTo>
                    <a:pt x="2478" y="440"/>
                  </a:lnTo>
                  <a:lnTo>
                    <a:pt x="2461" y="440"/>
                  </a:lnTo>
                  <a:lnTo>
                    <a:pt x="2446" y="439"/>
                  </a:lnTo>
                  <a:lnTo>
                    <a:pt x="2433" y="436"/>
                  </a:lnTo>
                  <a:lnTo>
                    <a:pt x="2419" y="434"/>
                  </a:lnTo>
                  <a:lnTo>
                    <a:pt x="2392" y="428"/>
                  </a:lnTo>
                  <a:lnTo>
                    <a:pt x="2361" y="420"/>
                  </a:lnTo>
                  <a:lnTo>
                    <a:pt x="2351" y="418"/>
                  </a:lnTo>
                  <a:lnTo>
                    <a:pt x="2342" y="413"/>
                  </a:lnTo>
                  <a:lnTo>
                    <a:pt x="2338" y="410"/>
                  </a:lnTo>
                  <a:lnTo>
                    <a:pt x="2333" y="408"/>
                  </a:lnTo>
                  <a:lnTo>
                    <a:pt x="2328" y="406"/>
                  </a:lnTo>
                  <a:lnTo>
                    <a:pt x="2322" y="406"/>
                  </a:lnTo>
                  <a:lnTo>
                    <a:pt x="2310" y="406"/>
                  </a:lnTo>
                  <a:lnTo>
                    <a:pt x="2298" y="408"/>
                  </a:lnTo>
                  <a:lnTo>
                    <a:pt x="2288" y="410"/>
                  </a:lnTo>
                  <a:lnTo>
                    <a:pt x="2278" y="413"/>
                  </a:lnTo>
                  <a:lnTo>
                    <a:pt x="2257" y="419"/>
                  </a:lnTo>
                  <a:lnTo>
                    <a:pt x="2233" y="423"/>
                  </a:lnTo>
                  <a:lnTo>
                    <a:pt x="2214" y="425"/>
                  </a:lnTo>
                  <a:lnTo>
                    <a:pt x="2197" y="425"/>
                  </a:lnTo>
                  <a:lnTo>
                    <a:pt x="2188" y="426"/>
                  </a:lnTo>
                  <a:lnTo>
                    <a:pt x="2179" y="428"/>
                  </a:lnTo>
                  <a:lnTo>
                    <a:pt x="2170" y="430"/>
                  </a:lnTo>
                  <a:lnTo>
                    <a:pt x="2160" y="433"/>
                  </a:lnTo>
                  <a:lnTo>
                    <a:pt x="2150" y="438"/>
                  </a:lnTo>
                  <a:lnTo>
                    <a:pt x="2141" y="445"/>
                  </a:lnTo>
                  <a:lnTo>
                    <a:pt x="2134" y="453"/>
                  </a:lnTo>
                  <a:lnTo>
                    <a:pt x="2124" y="460"/>
                  </a:lnTo>
                  <a:lnTo>
                    <a:pt x="2090" y="484"/>
                  </a:lnTo>
                  <a:lnTo>
                    <a:pt x="2060" y="503"/>
                  </a:lnTo>
                  <a:lnTo>
                    <a:pt x="2045" y="510"/>
                  </a:lnTo>
                  <a:lnTo>
                    <a:pt x="2029" y="517"/>
                  </a:lnTo>
                  <a:lnTo>
                    <a:pt x="2020" y="518"/>
                  </a:lnTo>
                  <a:lnTo>
                    <a:pt x="2010" y="519"/>
                  </a:lnTo>
                  <a:lnTo>
                    <a:pt x="2000" y="521"/>
                  </a:lnTo>
                  <a:lnTo>
                    <a:pt x="1990" y="521"/>
                  </a:lnTo>
                  <a:lnTo>
                    <a:pt x="1971" y="519"/>
                  </a:lnTo>
                  <a:lnTo>
                    <a:pt x="1954" y="517"/>
                  </a:lnTo>
                  <a:lnTo>
                    <a:pt x="1938" y="513"/>
                  </a:lnTo>
                  <a:lnTo>
                    <a:pt x="1919" y="512"/>
                  </a:lnTo>
                  <a:lnTo>
                    <a:pt x="1868" y="512"/>
                  </a:lnTo>
                  <a:lnTo>
                    <a:pt x="1858" y="510"/>
                  </a:lnTo>
                  <a:lnTo>
                    <a:pt x="1849" y="509"/>
                  </a:lnTo>
                  <a:lnTo>
                    <a:pt x="1840" y="505"/>
                  </a:lnTo>
                  <a:lnTo>
                    <a:pt x="1834" y="500"/>
                  </a:lnTo>
                  <a:lnTo>
                    <a:pt x="1819" y="489"/>
                  </a:lnTo>
                  <a:lnTo>
                    <a:pt x="1804" y="477"/>
                  </a:lnTo>
                  <a:lnTo>
                    <a:pt x="1789" y="465"/>
                  </a:lnTo>
                  <a:lnTo>
                    <a:pt x="1776" y="457"/>
                  </a:lnTo>
                  <a:lnTo>
                    <a:pt x="1762" y="448"/>
                  </a:lnTo>
                  <a:lnTo>
                    <a:pt x="1749" y="438"/>
                  </a:lnTo>
                  <a:lnTo>
                    <a:pt x="1736" y="426"/>
                  </a:lnTo>
                  <a:lnTo>
                    <a:pt x="1725" y="415"/>
                  </a:lnTo>
                  <a:lnTo>
                    <a:pt x="1720" y="410"/>
                  </a:lnTo>
                  <a:lnTo>
                    <a:pt x="1715" y="405"/>
                  </a:lnTo>
                  <a:lnTo>
                    <a:pt x="1708" y="400"/>
                  </a:lnTo>
                  <a:lnTo>
                    <a:pt x="1701" y="395"/>
                  </a:lnTo>
                  <a:lnTo>
                    <a:pt x="1682" y="384"/>
                  </a:lnTo>
                  <a:lnTo>
                    <a:pt x="1666" y="374"/>
                  </a:lnTo>
                  <a:lnTo>
                    <a:pt x="1658" y="369"/>
                  </a:lnTo>
                  <a:lnTo>
                    <a:pt x="1653" y="362"/>
                  </a:lnTo>
                  <a:lnTo>
                    <a:pt x="1651" y="359"/>
                  </a:lnTo>
                  <a:lnTo>
                    <a:pt x="1650" y="354"/>
                  </a:lnTo>
                  <a:lnTo>
                    <a:pt x="1648" y="349"/>
                  </a:lnTo>
                  <a:lnTo>
                    <a:pt x="1648" y="344"/>
                  </a:lnTo>
                  <a:lnTo>
                    <a:pt x="1650" y="329"/>
                  </a:lnTo>
                  <a:lnTo>
                    <a:pt x="1652" y="315"/>
                  </a:lnTo>
                  <a:lnTo>
                    <a:pt x="1651" y="302"/>
                  </a:lnTo>
                  <a:lnTo>
                    <a:pt x="1650" y="291"/>
                  </a:lnTo>
                  <a:lnTo>
                    <a:pt x="1648" y="287"/>
                  </a:lnTo>
                  <a:lnTo>
                    <a:pt x="1646" y="282"/>
                  </a:lnTo>
                  <a:lnTo>
                    <a:pt x="1642" y="277"/>
                  </a:lnTo>
                  <a:lnTo>
                    <a:pt x="1638" y="272"/>
                  </a:lnTo>
                  <a:lnTo>
                    <a:pt x="1634" y="270"/>
                  </a:lnTo>
                  <a:lnTo>
                    <a:pt x="1632" y="266"/>
                  </a:lnTo>
                  <a:lnTo>
                    <a:pt x="1628" y="262"/>
                  </a:lnTo>
                  <a:lnTo>
                    <a:pt x="1627" y="258"/>
                  </a:lnTo>
                  <a:lnTo>
                    <a:pt x="1623" y="246"/>
                  </a:lnTo>
                  <a:lnTo>
                    <a:pt x="1618" y="233"/>
                  </a:lnTo>
                  <a:lnTo>
                    <a:pt x="1614" y="228"/>
                  </a:lnTo>
                  <a:lnTo>
                    <a:pt x="1611" y="224"/>
                  </a:lnTo>
                  <a:lnTo>
                    <a:pt x="1606" y="222"/>
                  </a:lnTo>
                  <a:lnTo>
                    <a:pt x="1601" y="221"/>
                  </a:lnTo>
                  <a:lnTo>
                    <a:pt x="1593" y="222"/>
                  </a:lnTo>
                  <a:lnTo>
                    <a:pt x="1587" y="223"/>
                  </a:lnTo>
                  <a:lnTo>
                    <a:pt x="1580" y="224"/>
                  </a:lnTo>
                  <a:lnTo>
                    <a:pt x="1575" y="227"/>
                  </a:lnTo>
                  <a:lnTo>
                    <a:pt x="1564" y="233"/>
                  </a:lnTo>
                  <a:lnTo>
                    <a:pt x="1555" y="241"/>
                  </a:lnTo>
                  <a:lnTo>
                    <a:pt x="1545" y="247"/>
                  </a:lnTo>
                  <a:lnTo>
                    <a:pt x="1534" y="253"/>
                  </a:lnTo>
                  <a:lnTo>
                    <a:pt x="1529" y="256"/>
                  </a:lnTo>
                  <a:lnTo>
                    <a:pt x="1523" y="258"/>
                  </a:lnTo>
                  <a:lnTo>
                    <a:pt x="1516" y="260"/>
                  </a:lnTo>
                  <a:lnTo>
                    <a:pt x="1510" y="260"/>
                  </a:lnTo>
                  <a:lnTo>
                    <a:pt x="1499" y="260"/>
                  </a:lnTo>
                  <a:lnTo>
                    <a:pt x="1489" y="258"/>
                  </a:lnTo>
                  <a:lnTo>
                    <a:pt x="1480" y="255"/>
                  </a:lnTo>
                  <a:lnTo>
                    <a:pt x="1473" y="248"/>
                  </a:lnTo>
                  <a:lnTo>
                    <a:pt x="1466" y="243"/>
                  </a:lnTo>
                  <a:lnTo>
                    <a:pt x="1460" y="237"/>
                  </a:lnTo>
                  <a:lnTo>
                    <a:pt x="1457" y="234"/>
                  </a:lnTo>
                  <a:lnTo>
                    <a:pt x="1455" y="233"/>
                  </a:lnTo>
                  <a:lnTo>
                    <a:pt x="1451" y="232"/>
                  </a:lnTo>
                  <a:lnTo>
                    <a:pt x="1446" y="232"/>
                  </a:lnTo>
                  <a:lnTo>
                    <a:pt x="1440" y="232"/>
                  </a:lnTo>
                  <a:lnTo>
                    <a:pt x="1432" y="232"/>
                  </a:lnTo>
                  <a:lnTo>
                    <a:pt x="1426" y="234"/>
                  </a:lnTo>
                  <a:lnTo>
                    <a:pt x="1420" y="236"/>
                  </a:lnTo>
                  <a:lnTo>
                    <a:pt x="1414" y="238"/>
                  </a:lnTo>
                  <a:lnTo>
                    <a:pt x="1409" y="242"/>
                  </a:lnTo>
                  <a:lnTo>
                    <a:pt x="1404" y="246"/>
                  </a:lnTo>
                  <a:lnTo>
                    <a:pt x="1399" y="252"/>
                  </a:lnTo>
                  <a:lnTo>
                    <a:pt x="1393" y="256"/>
                  </a:lnTo>
                  <a:lnTo>
                    <a:pt x="1390" y="260"/>
                  </a:lnTo>
                  <a:lnTo>
                    <a:pt x="1385" y="262"/>
                  </a:lnTo>
                  <a:lnTo>
                    <a:pt x="1380" y="265"/>
                  </a:lnTo>
                  <a:lnTo>
                    <a:pt x="1377" y="260"/>
                  </a:lnTo>
                  <a:lnTo>
                    <a:pt x="1376" y="253"/>
                  </a:lnTo>
                  <a:lnTo>
                    <a:pt x="1376" y="237"/>
                  </a:lnTo>
                  <a:lnTo>
                    <a:pt x="1376" y="223"/>
                  </a:lnTo>
                  <a:lnTo>
                    <a:pt x="1378" y="209"/>
                  </a:lnTo>
                  <a:lnTo>
                    <a:pt x="1381" y="194"/>
                  </a:lnTo>
                  <a:lnTo>
                    <a:pt x="1383" y="184"/>
                  </a:lnTo>
                  <a:lnTo>
                    <a:pt x="1387" y="174"/>
                  </a:lnTo>
                  <a:lnTo>
                    <a:pt x="1390" y="165"/>
                  </a:lnTo>
                  <a:lnTo>
                    <a:pt x="1391" y="154"/>
                  </a:lnTo>
                  <a:lnTo>
                    <a:pt x="1391" y="149"/>
                  </a:lnTo>
                  <a:lnTo>
                    <a:pt x="1390" y="144"/>
                  </a:lnTo>
                  <a:lnTo>
                    <a:pt x="1388" y="140"/>
                  </a:lnTo>
                  <a:lnTo>
                    <a:pt x="1386" y="137"/>
                  </a:lnTo>
                  <a:lnTo>
                    <a:pt x="1380" y="130"/>
                  </a:lnTo>
                  <a:lnTo>
                    <a:pt x="1373" y="124"/>
                  </a:lnTo>
                  <a:lnTo>
                    <a:pt x="1365" y="118"/>
                  </a:lnTo>
                  <a:lnTo>
                    <a:pt x="1358" y="111"/>
                  </a:lnTo>
                  <a:lnTo>
                    <a:pt x="1351" y="104"/>
                  </a:lnTo>
                  <a:lnTo>
                    <a:pt x="1346" y="95"/>
                  </a:lnTo>
                  <a:lnTo>
                    <a:pt x="1343" y="86"/>
                  </a:lnTo>
                  <a:lnTo>
                    <a:pt x="1341" y="78"/>
                  </a:lnTo>
                  <a:lnTo>
                    <a:pt x="1338" y="69"/>
                  </a:lnTo>
                  <a:lnTo>
                    <a:pt x="1337" y="60"/>
                  </a:lnTo>
                  <a:lnTo>
                    <a:pt x="1336" y="42"/>
                  </a:lnTo>
                  <a:lnTo>
                    <a:pt x="1336" y="22"/>
                  </a:lnTo>
                  <a:lnTo>
                    <a:pt x="1328" y="27"/>
                  </a:lnTo>
                  <a:lnTo>
                    <a:pt x="1322" y="34"/>
                  </a:lnTo>
                  <a:lnTo>
                    <a:pt x="1317" y="40"/>
                  </a:lnTo>
                  <a:lnTo>
                    <a:pt x="1312" y="47"/>
                  </a:lnTo>
                  <a:lnTo>
                    <a:pt x="1307" y="54"/>
                  </a:lnTo>
                  <a:lnTo>
                    <a:pt x="1302" y="59"/>
                  </a:lnTo>
                  <a:lnTo>
                    <a:pt x="1297" y="64"/>
                  </a:lnTo>
                  <a:lnTo>
                    <a:pt x="1291" y="68"/>
                  </a:lnTo>
                  <a:lnTo>
                    <a:pt x="1284" y="70"/>
                  </a:lnTo>
                  <a:lnTo>
                    <a:pt x="1277" y="71"/>
                  </a:lnTo>
                  <a:lnTo>
                    <a:pt x="1269" y="73"/>
                  </a:lnTo>
                  <a:lnTo>
                    <a:pt x="1262" y="73"/>
                  </a:lnTo>
                  <a:lnTo>
                    <a:pt x="1250" y="73"/>
                  </a:lnTo>
                  <a:lnTo>
                    <a:pt x="1239" y="70"/>
                  </a:lnTo>
                  <a:lnTo>
                    <a:pt x="1230" y="63"/>
                  </a:lnTo>
                  <a:lnTo>
                    <a:pt x="1220" y="56"/>
                  </a:lnTo>
                  <a:lnTo>
                    <a:pt x="1213" y="56"/>
                  </a:lnTo>
                  <a:lnTo>
                    <a:pt x="1205" y="59"/>
                  </a:lnTo>
                  <a:lnTo>
                    <a:pt x="1199" y="63"/>
                  </a:lnTo>
                  <a:lnTo>
                    <a:pt x="1194" y="68"/>
                  </a:lnTo>
                  <a:lnTo>
                    <a:pt x="1183" y="80"/>
                  </a:lnTo>
                  <a:lnTo>
                    <a:pt x="1170" y="91"/>
                  </a:lnTo>
                  <a:lnTo>
                    <a:pt x="1164" y="96"/>
                  </a:lnTo>
                  <a:lnTo>
                    <a:pt x="1156" y="100"/>
                  </a:lnTo>
                  <a:lnTo>
                    <a:pt x="1150" y="103"/>
                  </a:lnTo>
                  <a:lnTo>
                    <a:pt x="1142" y="105"/>
                  </a:lnTo>
                  <a:lnTo>
                    <a:pt x="1127" y="106"/>
                  </a:lnTo>
                  <a:lnTo>
                    <a:pt x="1110" y="108"/>
                  </a:lnTo>
                  <a:lnTo>
                    <a:pt x="1092" y="108"/>
                  </a:lnTo>
                  <a:lnTo>
                    <a:pt x="1075" y="105"/>
                  </a:lnTo>
                  <a:lnTo>
                    <a:pt x="1067" y="103"/>
                  </a:lnTo>
                  <a:lnTo>
                    <a:pt x="1060" y="100"/>
                  </a:lnTo>
                  <a:lnTo>
                    <a:pt x="1053" y="95"/>
                  </a:lnTo>
                  <a:lnTo>
                    <a:pt x="1046" y="89"/>
                  </a:lnTo>
                  <a:lnTo>
                    <a:pt x="1036" y="76"/>
                  </a:lnTo>
                  <a:lnTo>
                    <a:pt x="1027" y="65"/>
                  </a:lnTo>
                  <a:lnTo>
                    <a:pt x="1019" y="54"/>
                  </a:lnTo>
                  <a:lnTo>
                    <a:pt x="1011" y="40"/>
                  </a:lnTo>
                  <a:lnTo>
                    <a:pt x="1007" y="34"/>
                  </a:lnTo>
                  <a:lnTo>
                    <a:pt x="1003" y="29"/>
                  </a:lnTo>
                  <a:lnTo>
                    <a:pt x="999" y="25"/>
                  </a:lnTo>
                  <a:lnTo>
                    <a:pt x="993" y="22"/>
                  </a:lnTo>
                  <a:lnTo>
                    <a:pt x="989" y="22"/>
                  </a:lnTo>
                  <a:lnTo>
                    <a:pt x="984" y="32"/>
                  </a:lnTo>
                  <a:lnTo>
                    <a:pt x="981" y="42"/>
                  </a:lnTo>
                  <a:lnTo>
                    <a:pt x="978" y="52"/>
                  </a:lnTo>
                  <a:lnTo>
                    <a:pt x="976" y="61"/>
                  </a:lnTo>
                  <a:lnTo>
                    <a:pt x="973" y="70"/>
                  </a:lnTo>
                  <a:lnTo>
                    <a:pt x="971" y="79"/>
                  </a:lnTo>
                  <a:lnTo>
                    <a:pt x="966" y="89"/>
                  </a:lnTo>
                  <a:lnTo>
                    <a:pt x="961" y="98"/>
                  </a:lnTo>
                  <a:lnTo>
                    <a:pt x="952" y="108"/>
                  </a:lnTo>
                  <a:lnTo>
                    <a:pt x="943" y="118"/>
                  </a:lnTo>
                  <a:lnTo>
                    <a:pt x="934" y="125"/>
                  </a:lnTo>
                  <a:lnTo>
                    <a:pt x="925" y="133"/>
                  </a:lnTo>
                  <a:lnTo>
                    <a:pt x="918" y="140"/>
                  </a:lnTo>
                  <a:lnTo>
                    <a:pt x="912" y="149"/>
                  </a:lnTo>
                  <a:lnTo>
                    <a:pt x="909" y="154"/>
                  </a:lnTo>
                  <a:lnTo>
                    <a:pt x="908" y="160"/>
                  </a:lnTo>
                  <a:lnTo>
                    <a:pt x="907" y="165"/>
                  </a:lnTo>
                  <a:lnTo>
                    <a:pt x="907" y="172"/>
                  </a:lnTo>
                  <a:lnTo>
                    <a:pt x="908" y="183"/>
                  </a:lnTo>
                  <a:lnTo>
                    <a:pt x="912" y="192"/>
                  </a:lnTo>
                  <a:lnTo>
                    <a:pt x="917" y="201"/>
                  </a:lnTo>
                  <a:lnTo>
                    <a:pt x="922" y="209"/>
                  </a:lnTo>
                  <a:lnTo>
                    <a:pt x="928" y="217"/>
                  </a:lnTo>
                  <a:lnTo>
                    <a:pt x="933" y="226"/>
                  </a:lnTo>
                  <a:lnTo>
                    <a:pt x="937" y="234"/>
                  </a:lnTo>
                  <a:lnTo>
                    <a:pt x="938" y="246"/>
                  </a:lnTo>
                  <a:lnTo>
                    <a:pt x="937" y="252"/>
                  </a:lnTo>
                  <a:lnTo>
                    <a:pt x="935" y="257"/>
                  </a:lnTo>
                  <a:lnTo>
                    <a:pt x="932" y="262"/>
                  </a:lnTo>
                  <a:lnTo>
                    <a:pt x="928" y="266"/>
                  </a:lnTo>
                  <a:lnTo>
                    <a:pt x="923" y="268"/>
                  </a:lnTo>
                  <a:lnTo>
                    <a:pt x="917" y="271"/>
                  </a:lnTo>
                  <a:lnTo>
                    <a:pt x="910" y="272"/>
                  </a:lnTo>
                  <a:lnTo>
                    <a:pt x="904" y="272"/>
                  </a:lnTo>
                  <a:lnTo>
                    <a:pt x="860" y="272"/>
                  </a:lnTo>
                  <a:lnTo>
                    <a:pt x="854" y="273"/>
                  </a:lnTo>
                  <a:lnTo>
                    <a:pt x="849" y="277"/>
                  </a:lnTo>
                  <a:lnTo>
                    <a:pt x="845" y="281"/>
                  </a:lnTo>
                  <a:lnTo>
                    <a:pt x="841" y="286"/>
                  </a:lnTo>
                  <a:lnTo>
                    <a:pt x="838" y="292"/>
                  </a:lnTo>
                  <a:lnTo>
                    <a:pt x="833" y="296"/>
                  </a:lnTo>
                  <a:lnTo>
                    <a:pt x="827" y="300"/>
                  </a:lnTo>
                  <a:lnTo>
                    <a:pt x="821" y="301"/>
                  </a:lnTo>
                  <a:lnTo>
                    <a:pt x="811" y="300"/>
                  </a:lnTo>
                  <a:lnTo>
                    <a:pt x="801" y="298"/>
                  </a:lnTo>
                  <a:lnTo>
                    <a:pt x="792" y="297"/>
                  </a:lnTo>
                  <a:lnTo>
                    <a:pt x="781" y="296"/>
                  </a:lnTo>
                  <a:lnTo>
                    <a:pt x="765" y="296"/>
                  </a:lnTo>
                  <a:lnTo>
                    <a:pt x="751" y="296"/>
                  </a:lnTo>
                  <a:lnTo>
                    <a:pt x="736" y="297"/>
                  </a:lnTo>
                  <a:lnTo>
                    <a:pt x="721" y="302"/>
                  </a:lnTo>
                  <a:lnTo>
                    <a:pt x="712" y="305"/>
                  </a:lnTo>
                  <a:lnTo>
                    <a:pt x="703" y="310"/>
                  </a:lnTo>
                  <a:lnTo>
                    <a:pt x="696" y="315"/>
                  </a:lnTo>
                  <a:lnTo>
                    <a:pt x="689" y="321"/>
                  </a:lnTo>
                  <a:lnTo>
                    <a:pt x="687" y="325"/>
                  </a:lnTo>
                  <a:lnTo>
                    <a:pt x="683" y="329"/>
                  </a:lnTo>
                  <a:lnTo>
                    <a:pt x="681" y="331"/>
                  </a:lnTo>
                  <a:lnTo>
                    <a:pt x="676" y="332"/>
                  </a:lnTo>
                  <a:lnTo>
                    <a:pt x="669" y="331"/>
                  </a:lnTo>
                  <a:lnTo>
                    <a:pt x="664" y="329"/>
                  </a:lnTo>
                  <a:lnTo>
                    <a:pt x="661" y="324"/>
                  </a:lnTo>
                  <a:lnTo>
                    <a:pt x="657" y="320"/>
                  </a:lnTo>
                  <a:lnTo>
                    <a:pt x="652" y="315"/>
                  </a:lnTo>
                  <a:lnTo>
                    <a:pt x="648" y="311"/>
                  </a:lnTo>
                  <a:lnTo>
                    <a:pt x="643" y="308"/>
                  </a:lnTo>
                  <a:lnTo>
                    <a:pt x="637" y="307"/>
                  </a:lnTo>
                  <a:lnTo>
                    <a:pt x="624" y="308"/>
                  </a:lnTo>
                  <a:lnTo>
                    <a:pt x="613" y="311"/>
                  </a:lnTo>
                  <a:lnTo>
                    <a:pt x="609" y="311"/>
                  </a:lnTo>
                  <a:lnTo>
                    <a:pt x="605" y="310"/>
                  </a:lnTo>
                  <a:lnTo>
                    <a:pt x="603" y="307"/>
                  </a:lnTo>
                  <a:lnTo>
                    <a:pt x="600" y="305"/>
                  </a:lnTo>
                  <a:lnTo>
                    <a:pt x="597" y="300"/>
                  </a:lnTo>
                  <a:lnTo>
                    <a:pt x="594" y="292"/>
                  </a:lnTo>
                  <a:lnTo>
                    <a:pt x="592" y="285"/>
                  </a:lnTo>
                  <a:lnTo>
                    <a:pt x="588" y="276"/>
                  </a:lnTo>
                  <a:lnTo>
                    <a:pt x="584" y="270"/>
                  </a:lnTo>
                  <a:lnTo>
                    <a:pt x="578" y="263"/>
                  </a:lnTo>
                  <a:lnTo>
                    <a:pt x="570" y="257"/>
                  </a:lnTo>
                  <a:lnTo>
                    <a:pt x="563" y="251"/>
                  </a:lnTo>
                  <a:lnTo>
                    <a:pt x="556" y="244"/>
                  </a:lnTo>
                  <a:lnTo>
                    <a:pt x="550" y="238"/>
                  </a:lnTo>
                  <a:lnTo>
                    <a:pt x="545" y="231"/>
                  </a:lnTo>
                  <a:lnTo>
                    <a:pt x="541" y="223"/>
                  </a:lnTo>
                  <a:lnTo>
                    <a:pt x="539" y="213"/>
                  </a:lnTo>
                  <a:lnTo>
                    <a:pt x="539" y="204"/>
                  </a:lnTo>
                  <a:lnTo>
                    <a:pt x="541" y="191"/>
                  </a:lnTo>
                  <a:lnTo>
                    <a:pt x="545" y="175"/>
                  </a:lnTo>
                  <a:lnTo>
                    <a:pt x="544" y="164"/>
                  </a:lnTo>
                  <a:lnTo>
                    <a:pt x="541" y="155"/>
                  </a:lnTo>
                  <a:lnTo>
                    <a:pt x="536" y="147"/>
                  </a:lnTo>
                  <a:lnTo>
                    <a:pt x="531" y="138"/>
                  </a:lnTo>
                  <a:lnTo>
                    <a:pt x="519" y="122"/>
                  </a:lnTo>
                  <a:lnTo>
                    <a:pt x="506" y="101"/>
                  </a:lnTo>
                  <a:lnTo>
                    <a:pt x="502" y="88"/>
                  </a:lnTo>
                  <a:lnTo>
                    <a:pt x="497" y="73"/>
                  </a:lnTo>
                  <a:lnTo>
                    <a:pt x="494" y="66"/>
                  </a:lnTo>
                  <a:lnTo>
                    <a:pt x="489" y="61"/>
                  </a:lnTo>
                  <a:lnTo>
                    <a:pt x="485" y="56"/>
                  </a:lnTo>
                  <a:lnTo>
                    <a:pt x="479" y="52"/>
                  </a:lnTo>
                  <a:lnTo>
                    <a:pt x="474" y="49"/>
                  </a:lnTo>
                  <a:lnTo>
                    <a:pt x="467" y="46"/>
                  </a:lnTo>
                  <a:lnTo>
                    <a:pt x="460" y="44"/>
                  </a:lnTo>
                  <a:lnTo>
                    <a:pt x="452" y="41"/>
                  </a:lnTo>
                  <a:lnTo>
                    <a:pt x="443" y="35"/>
                  </a:lnTo>
                  <a:lnTo>
                    <a:pt x="433" y="31"/>
                  </a:lnTo>
                  <a:lnTo>
                    <a:pt x="428" y="31"/>
                  </a:lnTo>
                  <a:lnTo>
                    <a:pt x="426" y="32"/>
                  </a:lnTo>
                  <a:lnTo>
                    <a:pt x="423" y="35"/>
                  </a:lnTo>
                  <a:lnTo>
                    <a:pt x="422" y="39"/>
                  </a:lnTo>
                  <a:lnTo>
                    <a:pt x="423" y="46"/>
                  </a:lnTo>
                  <a:lnTo>
                    <a:pt x="425" y="54"/>
                  </a:lnTo>
                  <a:lnTo>
                    <a:pt x="427" y="60"/>
                  </a:lnTo>
                  <a:lnTo>
                    <a:pt x="430" y="66"/>
                  </a:lnTo>
                  <a:lnTo>
                    <a:pt x="433" y="73"/>
                  </a:lnTo>
                  <a:lnTo>
                    <a:pt x="436" y="79"/>
                  </a:lnTo>
                  <a:lnTo>
                    <a:pt x="437" y="86"/>
                  </a:lnTo>
                  <a:lnTo>
                    <a:pt x="438" y="94"/>
                  </a:lnTo>
                  <a:lnTo>
                    <a:pt x="437" y="104"/>
                  </a:lnTo>
                  <a:lnTo>
                    <a:pt x="433" y="111"/>
                  </a:lnTo>
                  <a:lnTo>
                    <a:pt x="428" y="119"/>
                  </a:lnTo>
                  <a:lnTo>
                    <a:pt x="422" y="125"/>
                  </a:lnTo>
                  <a:lnTo>
                    <a:pt x="417" y="135"/>
                  </a:lnTo>
                  <a:lnTo>
                    <a:pt x="412" y="144"/>
                  </a:lnTo>
                  <a:lnTo>
                    <a:pt x="400" y="155"/>
                  </a:lnTo>
                  <a:lnTo>
                    <a:pt x="388" y="165"/>
                  </a:lnTo>
                  <a:lnTo>
                    <a:pt x="376" y="173"/>
                  </a:lnTo>
                  <a:lnTo>
                    <a:pt x="363" y="184"/>
                  </a:lnTo>
                  <a:lnTo>
                    <a:pt x="349" y="196"/>
                  </a:lnTo>
                  <a:lnTo>
                    <a:pt x="338" y="206"/>
                  </a:lnTo>
                  <a:lnTo>
                    <a:pt x="327" y="214"/>
                  </a:lnTo>
                  <a:lnTo>
                    <a:pt x="313" y="224"/>
                  </a:lnTo>
                  <a:lnTo>
                    <a:pt x="300" y="234"/>
                  </a:lnTo>
                  <a:lnTo>
                    <a:pt x="290" y="242"/>
                  </a:lnTo>
                  <a:lnTo>
                    <a:pt x="285" y="246"/>
                  </a:lnTo>
                  <a:lnTo>
                    <a:pt x="279" y="248"/>
                  </a:lnTo>
                  <a:lnTo>
                    <a:pt x="273" y="249"/>
                  </a:lnTo>
                  <a:lnTo>
                    <a:pt x="267" y="251"/>
                  </a:lnTo>
                  <a:lnTo>
                    <a:pt x="225" y="251"/>
                  </a:lnTo>
                  <a:lnTo>
                    <a:pt x="221" y="253"/>
                  </a:lnTo>
                  <a:lnTo>
                    <a:pt x="219" y="257"/>
                  </a:lnTo>
                  <a:lnTo>
                    <a:pt x="216" y="261"/>
                  </a:lnTo>
                  <a:lnTo>
                    <a:pt x="215" y="265"/>
                  </a:lnTo>
                  <a:lnTo>
                    <a:pt x="211" y="273"/>
                  </a:lnTo>
                  <a:lnTo>
                    <a:pt x="208" y="282"/>
                  </a:lnTo>
                  <a:lnTo>
                    <a:pt x="201" y="293"/>
                  </a:lnTo>
                  <a:lnTo>
                    <a:pt x="192" y="302"/>
                  </a:lnTo>
                  <a:lnTo>
                    <a:pt x="184" y="310"/>
                  </a:lnTo>
                  <a:lnTo>
                    <a:pt x="174" y="318"/>
                  </a:lnTo>
                  <a:lnTo>
                    <a:pt x="167" y="326"/>
                  </a:lnTo>
                  <a:lnTo>
                    <a:pt x="162" y="334"/>
                  </a:lnTo>
                  <a:lnTo>
                    <a:pt x="159" y="337"/>
                  </a:lnTo>
                  <a:lnTo>
                    <a:pt x="156" y="339"/>
                  </a:lnTo>
                  <a:lnTo>
                    <a:pt x="152" y="341"/>
                  </a:lnTo>
                  <a:lnTo>
                    <a:pt x="147" y="341"/>
                  </a:lnTo>
                  <a:lnTo>
                    <a:pt x="140" y="339"/>
                  </a:lnTo>
                  <a:lnTo>
                    <a:pt x="132" y="336"/>
                  </a:lnTo>
                  <a:lnTo>
                    <a:pt x="128" y="336"/>
                  </a:lnTo>
                  <a:lnTo>
                    <a:pt x="126" y="337"/>
                  </a:lnTo>
                  <a:lnTo>
                    <a:pt x="122" y="340"/>
                  </a:lnTo>
                  <a:lnTo>
                    <a:pt x="120" y="342"/>
                  </a:lnTo>
                  <a:lnTo>
                    <a:pt x="117" y="349"/>
                  </a:lnTo>
                  <a:lnTo>
                    <a:pt x="116" y="356"/>
                  </a:lnTo>
                  <a:lnTo>
                    <a:pt x="121" y="365"/>
                  </a:lnTo>
                  <a:lnTo>
                    <a:pt x="126" y="374"/>
                  </a:lnTo>
                  <a:lnTo>
                    <a:pt x="125" y="382"/>
                  </a:lnTo>
                  <a:lnTo>
                    <a:pt x="122" y="390"/>
                  </a:lnTo>
                  <a:lnTo>
                    <a:pt x="118" y="396"/>
                  </a:lnTo>
                  <a:lnTo>
                    <a:pt x="113" y="403"/>
                  </a:lnTo>
                  <a:lnTo>
                    <a:pt x="101" y="414"/>
                  </a:lnTo>
                  <a:lnTo>
                    <a:pt x="88" y="426"/>
                  </a:lnTo>
                  <a:lnTo>
                    <a:pt x="76" y="439"/>
                  </a:lnTo>
                  <a:lnTo>
                    <a:pt x="66" y="452"/>
                  </a:lnTo>
                  <a:lnTo>
                    <a:pt x="57" y="464"/>
                  </a:lnTo>
                  <a:lnTo>
                    <a:pt x="46" y="478"/>
                  </a:lnTo>
                  <a:lnTo>
                    <a:pt x="41" y="483"/>
                  </a:lnTo>
                  <a:lnTo>
                    <a:pt x="36" y="487"/>
                  </a:lnTo>
                  <a:lnTo>
                    <a:pt x="34" y="489"/>
                  </a:lnTo>
                  <a:lnTo>
                    <a:pt x="32" y="492"/>
                  </a:lnTo>
                  <a:lnTo>
                    <a:pt x="32" y="495"/>
                  </a:lnTo>
                  <a:lnTo>
                    <a:pt x="31" y="499"/>
                  </a:lnTo>
                  <a:lnTo>
                    <a:pt x="34" y="504"/>
                  </a:lnTo>
                  <a:lnTo>
                    <a:pt x="39" y="510"/>
                  </a:lnTo>
                  <a:lnTo>
                    <a:pt x="47" y="523"/>
                  </a:lnTo>
                  <a:lnTo>
                    <a:pt x="53" y="536"/>
                  </a:lnTo>
                  <a:lnTo>
                    <a:pt x="56" y="541"/>
                  </a:lnTo>
                  <a:lnTo>
                    <a:pt x="58" y="547"/>
                  </a:lnTo>
                  <a:lnTo>
                    <a:pt x="59" y="554"/>
                  </a:lnTo>
                  <a:lnTo>
                    <a:pt x="59" y="562"/>
                  </a:lnTo>
                  <a:lnTo>
                    <a:pt x="59" y="597"/>
                  </a:lnTo>
                  <a:lnTo>
                    <a:pt x="61" y="607"/>
                  </a:lnTo>
                  <a:lnTo>
                    <a:pt x="59" y="617"/>
                  </a:lnTo>
                  <a:lnTo>
                    <a:pt x="59" y="622"/>
                  </a:lnTo>
                  <a:lnTo>
                    <a:pt x="58" y="627"/>
                  </a:lnTo>
                  <a:lnTo>
                    <a:pt x="56" y="631"/>
                  </a:lnTo>
                  <a:lnTo>
                    <a:pt x="53" y="636"/>
                  </a:lnTo>
                  <a:lnTo>
                    <a:pt x="46" y="638"/>
                  </a:lnTo>
                  <a:lnTo>
                    <a:pt x="36" y="640"/>
                  </a:lnTo>
                  <a:lnTo>
                    <a:pt x="33" y="646"/>
                  </a:lnTo>
                  <a:lnTo>
                    <a:pt x="31" y="654"/>
                  </a:lnTo>
                  <a:lnTo>
                    <a:pt x="28" y="660"/>
                  </a:lnTo>
                  <a:lnTo>
                    <a:pt x="27" y="667"/>
                  </a:lnTo>
                  <a:lnTo>
                    <a:pt x="26" y="674"/>
                  </a:lnTo>
                  <a:lnTo>
                    <a:pt x="26" y="680"/>
                  </a:lnTo>
                  <a:lnTo>
                    <a:pt x="26" y="694"/>
                  </a:lnTo>
                  <a:lnTo>
                    <a:pt x="23" y="707"/>
                  </a:lnTo>
                  <a:lnTo>
                    <a:pt x="17" y="721"/>
                  </a:lnTo>
                  <a:lnTo>
                    <a:pt x="9" y="733"/>
                  </a:lnTo>
                  <a:lnTo>
                    <a:pt x="5" y="739"/>
                  </a:lnTo>
                  <a:lnTo>
                    <a:pt x="3" y="745"/>
                  </a:lnTo>
                  <a:lnTo>
                    <a:pt x="2" y="751"/>
                  </a:lnTo>
                  <a:lnTo>
                    <a:pt x="0" y="759"/>
                  </a:lnTo>
                  <a:lnTo>
                    <a:pt x="0" y="773"/>
                  </a:lnTo>
                  <a:lnTo>
                    <a:pt x="2" y="787"/>
                  </a:lnTo>
                  <a:lnTo>
                    <a:pt x="4" y="798"/>
                  </a:lnTo>
                  <a:lnTo>
                    <a:pt x="7" y="809"/>
                  </a:lnTo>
                  <a:lnTo>
                    <a:pt x="12" y="833"/>
                  </a:lnTo>
                  <a:lnTo>
                    <a:pt x="19" y="859"/>
                  </a:lnTo>
                  <a:lnTo>
                    <a:pt x="24" y="874"/>
                  </a:lnTo>
                  <a:lnTo>
                    <a:pt x="29" y="888"/>
                  </a:lnTo>
                  <a:lnTo>
                    <a:pt x="33" y="911"/>
                  </a:lnTo>
                  <a:lnTo>
                    <a:pt x="38" y="931"/>
                  </a:lnTo>
                  <a:lnTo>
                    <a:pt x="44" y="951"/>
                  </a:lnTo>
                  <a:lnTo>
                    <a:pt x="53" y="972"/>
                  </a:lnTo>
                  <a:lnTo>
                    <a:pt x="58" y="985"/>
                  </a:lnTo>
                  <a:lnTo>
                    <a:pt x="63" y="997"/>
                  </a:lnTo>
                  <a:lnTo>
                    <a:pt x="68" y="1010"/>
                  </a:lnTo>
                  <a:lnTo>
                    <a:pt x="76" y="1020"/>
                  </a:lnTo>
                  <a:lnTo>
                    <a:pt x="83" y="1029"/>
                  </a:lnTo>
                  <a:lnTo>
                    <a:pt x="92" y="1036"/>
                  </a:lnTo>
                  <a:lnTo>
                    <a:pt x="97" y="1039"/>
                  </a:lnTo>
                  <a:lnTo>
                    <a:pt x="103" y="1040"/>
                  </a:lnTo>
                  <a:lnTo>
                    <a:pt x="110" y="1041"/>
                  </a:lnTo>
                  <a:lnTo>
                    <a:pt x="116" y="1041"/>
                  </a:lnTo>
                  <a:lnTo>
                    <a:pt x="177" y="1041"/>
                  </a:lnTo>
                  <a:lnTo>
                    <a:pt x="184" y="1042"/>
                  </a:lnTo>
                  <a:lnTo>
                    <a:pt x="190" y="1046"/>
                  </a:lnTo>
                  <a:lnTo>
                    <a:pt x="194" y="1050"/>
                  </a:lnTo>
                  <a:lnTo>
                    <a:pt x="197" y="1056"/>
                  </a:lnTo>
                  <a:lnTo>
                    <a:pt x="202" y="1070"/>
                  </a:lnTo>
                  <a:lnTo>
                    <a:pt x="206" y="1085"/>
                  </a:lnTo>
                  <a:lnTo>
                    <a:pt x="214" y="1105"/>
                  </a:lnTo>
                  <a:lnTo>
                    <a:pt x="219" y="1123"/>
                  </a:lnTo>
                  <a:lnTo>
                    <a:pt x="224" y="1140"/>
                  </a:lnTo>
                  <a:lnTo>
                    <a:pt x="231" y="1159"/>
                  </a:lnTo>
                  <a:lnTo>
                    <a:pt x="238" y="1172"/>
                  </a:lnTo>
                  <a:lnTo>
                    <a:pt x="245" y="1182"/>
                  </a:lnTo>
                  <a:lnTo>
                    <a:pt x="253" y="1191"/>
                  </a:lnTo>
                  <a:lnTo>
                    <a:pt x="263" y="1201"/>
                  </a:lnTo>
                  <a:lnTo>
                    <a:pt x="275" y="1214"/>
                  </a:lnTo>
                  <a:lnTo>
                    <a:pt x="289" y="1226"/>
                  </a:lnTo>
                  <a:lnTo>
                    <a:pt x="297" y="1231"/>
                  </a:lnTo>
                  <a:lnTo>
                    <a:pt x="304" y="1234"/>
                  </a:lnTo>
                  <a:lnTo>
                    <a:pt x="313" y="1237"/>
                  </a:lnTo>
                  <a:lnTo>
                    <a:pt x="323" y="1237"/>
                  </a:lnTo>
                  <a:lnTo>
                    <a:pt x="333" y="1236"/>
                  </a:lnTo>
                  <a:lnTo>
                    <a:pt x="342" y="1232"/>
                  </a:lnTo>
                  <a:lnTo>
                    <a:pt x="351" y="1228"/>
                  </a:lnTo>
                  <a:lnTo>
                    <a:pt x="361" y="1227"/>
                  </a:lnTo>
                  <a:lnTo>
                    <a:pt x="395" y="1227"/>
                  </a:lnTo>
                  <a:lnTo>
                    <a:pt x="403" y="1226"/>
                  </a:lnTo>
                  <a:lnTo>
                    <a:pt x="412" y="1223"/>
                  </a:lnTo>
                  <a:lnTo>
                    <a:pt x="420" y="1219"/>
                  </a:lnTo>
                  <a:lnTo>
                    <a:pt x="427" y="1214"/>
                  </a:lnTo>
                  <a:lnTo>
                    <a:pt x="433" y="1209"/>
                  </a:lnTo>
                  <a:lnTo>
                    <a:pt x="441" y="1206"/>
                  </a:lnTo>
                  <a:lnTo>
                    <a:pt x="450" y="1203"/>
                  </a:lnTo>
                  <a:lnTo>
                    <a:pt x="460" y="1202"/>
                  </a:lnTo>
                  <a:lnTo>
                    <a:pt x="471" y="1203"/>
                  </a:lnTo>
                  <a:lnTo>
                    <a:pt x="481" y="1206"/>
                  </a:lnTo>
                  <a:lnTo>
                    <a:pt x="491" y="1209"/>
                  </a:lnTo>
                  <a:lnTo>
                    <a:pt x="501" y="1213"/>
                  </a:lnTo>
                  <a:lnTo>
                    <a:pt x="510" y="1217"/>
                  </a:lnTo>
                  <a:lnTo>
                    <a:pt x="520" y="1221"/>
                  </a:lnTo>
                  <a:lnTo>
                    <a:pt x="530" y="1223"/>
                  </a:lnTo>
                  <a:lnTo>
                    <a:pt x="543" y="1224"/>
                  </a:lnTo>
                  <a:lnTo>
                    <a:pt x="566" y="1224"/>
                  </a:lnTo>
                  <a:lnTo>
                    <a:pt x="588" y="1223"/>
                  </a:lnTo>
                  <a:lnTo>
                    <a:pt x="609" y="1222"/>
                  </a:lnTo>
                  <a:lnTo>
                    <a:pt x="634" y="1222"/>
                  </a:lnTo>
                  <a:lnTo>
                    <a:pt x="649" y="1217"/>
                  </a:lnTo>
                  <a:lnTo>
                    <a:pt x="663" y="1212"/>
                  </a:lnTo>
                  <a:lnTo>
                    <a:pt x="669" y="1209"/>
                  </a:lnTo>
                  <a:lnTo>
                    <a:pt x="676" y="1208"/>
                  </a:lnTo>
                  <a:lnTo>
                    <a:pt x="683" y="1206"/>
                  </a:lnTo>
                  <a:lnTo>
                    <a:pt x="692" y="1206"/>
                  </a:lnTo>
                  <a:lnTo>
                    <a:pt x="696" y="1206"/>
                  </a:lnTo>
                  <a:lnTo>
                    <a:pt x="698" y="1207"/>
                  </a:lnTo>
                  <a:lnTo>
                    <a:pt x="701" y="1209"/>
                  </a:lnTo>
                  <a:lnTo>
                    <a:pt x="703" y="1211"/>
                  </a:lnTo>
                  <a:lnTo>
                    <a:pt x="707" y="1217"/>
                  </a:lnTo>
                  <a:lnTo>
                    <a:pt x="710" y="1223"/>
                  </a:lnTo>
                  <a:lnTo>
                    <a:pt x="712" y="1231"/>
                  </a:lnTo>
                  <a:lnTo>
                    <a:pt x="715" y="1238"/>
                  </a:lnTo>
                  <a:lnTo>
                    <a:pt x="720" y="1245"/>
                  </a:lnTo>
                  <a:lnTo>
                    <a:pt x="725" y="1250"/>
                  </a:lnTo>
                  <a:lnTo>
                    <a:pt x="738" y="1258"/>
                  </a:lnTo>
                  <a:lnTo>
                    <a:pt x="751" y="1267"/>
                  </a:lnTo>
                  <a:lnTo>
                    <a:pt x="756" y="1273"/>
                  </a:lnTo>
                  <a:lnTo>
                    <a:pt x="758" y="1280"/>
                  </a:lnTo>
                  <a:lnTo>
                    <a:pt x="761" y="1286"/>
                  </a:lnTo>
                  <a:lnTo>
                    <a:pt x="762" y="1293"/>
                  </a:lnTo>
                  <a:lnTo>
                    <a:pt x="762" y="1325"/>
                  </a:lnTo>
                  <a:lnTo>
                    <a:pt x="762" y="1332"/>
                  </a:lnTo>
                  <a:lnTo>
                    <a:pt x="763" y="1339"/>
                  </a:lnTo>
                  <a:lnTo>
                    <a:pt x="765" y="1342"/>
                  </a:lnTo>
                  <a:lnTo>
                    <a:pt x="767" y="1345"/>
                  </a:lnTo>
                  <a:lnTo>
                    <a:pt x="770" y="1347"/>
                  </a:lnTo>
                  <a:lnTo>
                    <a:pt x="772" y="1349"/>
                  </a:lnTo>
                  <a:lnTo>
                    <a:pt x="781" y="1351"/>
                  </a:lnTo>
                  <a:lnTo>
                    <a:pt x="790" y="1354"/>
                  </a:lnTo>
                  <a:lnTo>
                    <a:pt x="799" y="1356"/>
                  </a:lnTo>
                  <a:lnTo>
                    <a:pt x="806" y="1361"/>
                  </a:lnTo>
                  <a:lnTo>
                    <a:pt x="812" y="1376"/>
                  </a:lnTo>
                  <a:lnTo>
                    <a:pt x="820" y="1388"/>
                  </a:lnTo>
                  <a:lnTo>
                    <a:pt x="827" y="1391"/>
                  </a:lnTo>
                  <a:lnTo>
                    <a:pt x="834" y="1393"/>
                  </a:lnTo>
                  <a:lnTo>
                    <a:pt x="840" y="1393"/>
                  </a:lnTo>
                  <a:lnTo>
                    <a:pt x="848" y="1393"/>
                  </a:lnTo>
                  <a:lnTo>
                    <a:pt x="866" y="1390"/>
                  </a:lnTo>
                  <a:lnTo>
                    <a:pt x="885" y="1388"/>
                  </a:lnTo>
                  <a:lnTo>
                    <a:pt x="902" y="1390"/>
                  </a:lnTo>
                  <a:lnTo>
                    <a:pt x="915" y="1393"/>
                  </a:lnTo>
                  <a:lnTo>
                    <a:pt x="929" y="1396"/>
                  </a:lnTo>
                  <a:lnTo>
                    <a:pt x="947" y="1398"/>
                  </a:lnTo>
                  <a:lnTo>
                    <a:pt x="972" y="1398"/>
                  </a:lnTo>
                  <a:lnTo>
                    <a:pt x="983" y="1398"/>
                  </a:lnTo>
                  <a:lnTo>
                    <a:pt x="992" y="1399"/>
                  </a:lnTo>
                  <a:lnTo>
                    <a:pt x="1002" y="1400"/>
                  </a:lnTo>
                  <a:lnTo>
                    <a:pt x="1011" y="1404"/>
                  </a:lnTo>
                  <a:lnTo>
                    <a:pt x="1019" y="1406"/>
                  </a:lnTo>
                  <a:lnTo>
                    <a:pt x="1027" y="1411"/>
                  </a:lnTo>
                  <a:lnTo>
                    <a:pt x="1036" y="1418"/>
                  </a:lnTo>
                  <a:lnTo>
                    <a:pt x="1043" y="1424"/>
                  </a:lnTo>
                  <a:lnTo>
                    <a:pt x="1053" y="1434"/>
                  </a:lnTo>
                  <a:lnTo>
                    <a:pt x="1061" y="1444"/>
                  </a:lnTo>
                  <a:lnTo>
                    <a:pt x="1068" y="1454"/>
                  </a:lnTo>
                  <a:lnTo>
                    <a:pt x="1078" y="1465"/>
                  </a:lnTo>
                  <a:lnTo>
                    <a:pt x="1089" y="1473"/>
                  </a:lnTo>
                  <a:lnTo>
                    <a:pt x="1100" y="1478"/>
                  </a:lnTo>
                  <a:lnTo>
                    <a:pt x="1110" y="1482"/>
                  </a:lnTo>
                  <a:lnTo>
                    <a:pt x="1121" y="1489"/>
                  </a:lnTo>
                  <a:lnTo>
                    <a:pt x="1126" y="1493"/>
                  </a:lnTo>
                  <a:lnTo>
                    <a:pt x="1131" y="1497"/>
                  </a:lnTo>
                  <a:lnTo>
                    <a:pt x="1135" y="1502"/>
                  </a:lnTo>
                  <a:lnTo>
                    <a:pt x="1137" y="1507"/>
                  </a:lnTo>
                  <a:lnTo>
                    <a:pt x="1142" y="1517"/>
                  </a:lnTo>
                  <a:lnTo>
                    <a:pt x="1146" y="1527"/>
                  </a:lnTo>
                  <a:lnTo>
                    <a:pt x="1149" y="1538"/>
                  </a:lnTo>
                  <a:lnTo>
                    <a:pt x="1153" y="1549"/>
                  </a:lnTo>
                  <a:lnTo>
                    <a:pt x="1158" y="1561"/>
                  </a:lnTo>
                  <a:lnTo>
                    <a:pt x="1164" y="1572"/>
                  </a:lnTo>
                  <a:lnTo>
                    <a:pt x="1176" y="1582"/>
                  </a:lnTo>
                  <a:lnTo>
                    <a:pt x="1190" y="1592"/>
                  </a:lnTo>
                  <a:lnTo>
                    <a:pt x="1195" y="1597"/>
                  </a:lnTo>
                  <a:lnTo>
                    <a:pt x="1198" y="1603"/>
                  </a:lnTo>
                  <a:lnTo>
                    <a:pt x="1200" y="1608"/>
                  </a:lnTo>
                  <a:lnTo>
                    <a:pt x="1203" y="1613"/>
                  </a:lnTo>
                  <a:lnTo>
                    <a:pt x="1205" y="1626"/>
                  </a:lnTo>
                  <a:lnTo>
                    <a:pt x="1210" y="1640"/>
                  </a:lnTo>
                  <a:lnTo>
                    <a:pt x="1212" y="1645"/>
                  </a:lnTo>
                  <a:lnTo>
                    <a:pt x="1213" y="1650"/>
                  </a:lnTo>
                  <a:lnTo>
                    <a:pt x="1215" y="1654"/>
                  </a:lnTo>
                  <a:lnTo>
                    <a:pt x="1218" y="1659"/>
                  </a:lnTo>
                  <a:lnTo>
                    <a:pt x="1222" y="1661"/>
                  </a:lnTo>
                  <a:lnTo>
                    <a:pt x="1225" y="1664"/>
                  </a:lnTo>
                  <a:lnTo>
                    <a:pt x="1229" y="1666"/>
                  </a:lnTo>
                  <a:lnTo>
                    <a:pt x="1234" y="1666"/>
                  </a:lnTo>
                  <a:lnTo>
                    <a:pt x="1281" y="1666"/>
                  </a:lnTo>
                  <a:lnTo>
                    <a:pt x="1286" y="1667"/>
                  </a:lnTo>
                  <a:lnTo>
                    <a:pt x="1292" y="1670"/>
                  </a:lnTo>
                  <a:lnTo>
                    <a:pt x="1296" y="1674"/>
                  </a:lnTo>
                  <a:lnTo>
                    <a:pt x="1299" y="1677"/>
                  </a:lnTo>
                  <a:lnTo>
                    <a:pt x="1306" y="1689"/>
                  </a:lnTo>
                  <a:lnTo>
                    <a:pt x="1314" y="1699"/>
                  </a:lnTo>
                  <a:lnTo>
                    <a:pt x="1332" y="1716"/>
                  </a:lnTo>
                  <a:lnTo>
                    <a:pt x="1348" y="1731"/>
                  </a:lnTo>
                  <a:lnTo>
                    <a:pt x="1363" y="1746"/>
                  </a:lnTo>
                  <a:lnTo>
                    <a:pt x="1382" y="1764"/>
                  </a:lnTo>
                  <a:lnTo>
                    <a:pt x="1400" y="1778"/>
                  </a:lnTo>
                  <a:lnTo>
                    <a:pt x="1417" y="1793"/>
                  </a:lnTo>
                  <a:lnTo>
                    <a:pt x="1432" y="1809"/>
                  </a:lnTo>
                  <a:lnTo>
                    <a:pt x="1449" y="1824"/>
                  </a:lnTo>
                  <a:lnTo>
                    <a:pt x="1452" y="1827"/>
                  </a:lnTo>
                  <a:lnTo>
                    <a:pt x="1457" y="1828"/>
                  </a:lnTo>
                  <a:lnTo>
                    <a:pt x="1463" y="1829"/>
                  </a:lnTo>
                  <a:lnTo>
                    <a:pt x="1466" y="1829"/>
                  </a:lnTo>
                  <a:lnTo>
                    <a:pt x="1476" y="1829"/>
                  </a:lnTo>
                  <a:lnTo>
                    <a:pt x="1486" y="1829"/>
                  </a:lnTo>
                  <a:lnTo>
                    <a:pt x="1519" y="1823"/>
                  </a:lnTo>
                  <a:lnTo>
                    <a:pt x="1545" y="1823"/>
                  </a:lnTo>
                  <a:lnTo>
                    <a:pt x="1554" y="1822"/>
                  </a:lnTo>
                  <a:lnTo>
                    <a:pt x="1564" y="1820"/>
                  </a:lnTo>
                  <a:lnTo>
                    <a:pt x="1570" y="1822"/>
                  </a:lnTo>
                  <a:lnTo>
                    <a:pt x="1577" y="1824"/>
                  </a:lnTo>
                  <a:lnTo>
                    <a:pt x="1580" y="1829"/>
                  </a:lnTo>
                  <a:lnTo>
                    <a:pt x="1584" y="1834"/>
                  </a:lnTo>
                  <a:lnTo>
                    <a:pt x="1589" y="1848"/>
                  </a:lnTo>
                  <a:lnTo>
                    <a:pt x="1594" y="1863"/>
                  </a:lnTo>
                  <a:lnTo>
                    <a:pt x="1597" y="1867"/>
                  </a:lnTo>
                  <a:lnTo>
                    <a:pt x="1601" y="1871"/>
                  </a:lnTo>
                  <a:lnTo>
                    <a:pt x="1604" y="1873"/>
                  </a:lnTo>
                  <a:lnTo>
                    <a:pt x="1608" y="1876"/>
                  </a:lnTo>
                  <a:lnTo>
                    <a:pt x="1618" y="1878"/>
                  </a:lnTo>
                  <a:lnTo>
                    <a:pt x="1628" y="1881"/>
                  </a:lnTo>
                  <a:lnTo>
                    <a:pt x="1633" y="1884"/>
                  </a:lnTo>
                  <a:lnTo>
                    <a:pt x="1638" y="1888"/>
                  </a:lnTo>
                  <a:lnTo>
                    <a:pt x="1641" y="1894"/>
                  </a:lnTo>
                  <a:lnTo>
                    <a:pt x="1642" y="1899"/>
                  </a:lnTo>
                  <a:lnTo>
                    <a:pt x="1644" y="1913"/>
                  </a:lnTo>
                  <a:lnTo>
                    <a:pt x="1648" y="1927"/>
                  </a:lnTo>
                  <a:lnTo>
                    <a:pt x="1651" y="1933"/>
                  </a:lnTo>
                  <a:lnTo>
                    <a:pt x="1653" y="1937"/>
                  </a:lnTo>
                  <a:lnTo>
                    <a:pt x="1657" y="1941"/>
                  </a:lnTo>
                  <a:lnTo>
                    <a:pt x="1661" y="1945"/>
                  </a:lnTo>
                  <a:lnTo>
                    <a:pt x="1671" y="1950"/>
                  </a:lnTo>
                  <a:lnTo>
                    <a:pt x="1681" y="1956"/>
                  </a:lnTo>
                  <a:lnTo>
                    <a:pt x="1703" y="1974"/>
                  </a:lnTo>
                  <a:lnTo>
                    <a:pt x="1724" y="1989"/>
                  </a:lnTo>
                  <a:lnTo>
                    <a:pt x="1734" y="1996"/>
                  </a:lnTo>
                  <a:lnTo>
                    <a:pt x="1744" y="2005"/>
                  </a:lnTo>
                  <a:lnTo>
                    <a:pt x="1752" y="2014"/>
                  </a:lnTo>
                  <a:lnTo>
                    <a:pt x="1762" y="2025"/>
                  </a:lnTo>
                  <a:lnTo>
                    <a:pt x="1779" y="2044"/>
                  </a:lnTo>
                  <a:lnTo>
                    <a:pt x="1794" y="2059"/>
                  </a:lnTo>
                  <a:lnTo>
                    <a:pt x="1801" y="2066"/>
                  </a:lnTo>
                  <a:lnTo>
                    <a:pt x="1810" y="2073"/>
                  </a:lnTo>
                  <a:lnTo>
                    <a:pt x="1819" y="2078"/>
                  </a:lnTo>
                  <a:lnTo>
                    <a:pt x="1830" y="2084"/>
                  </a:lnTo>
                  <a:lnTo>
                    <a:pt x="1839" y="2088"/>
                  </a:lnTo>
                  <a:lnTo>
                    <a:pt x="1847" y="2091"/>
                  </a:lnTo>
                  <a:lnTo>
                    <a:pt x="1854" y="2094"/>
                  </a:lnTo>
                  <a:lnTo>
                    <a:pt x="1864" y="2095"/>
                  </a:lnTo>
                  <a:lnTo>
                    <a:pt x="1902" y="2095"/>
                  </a:lnTo>
                  <a:lnTo>
                    <a:pt x="1916" y="2095"/>
                  </a:lnTo>
                  <a:lnTo>
                    <a:pt x="1929" y="2095"/>
                  </a:lnTo>
                  <a:lnTo>
                    <a:pt x="1936" y="2096"/>
                  </a:lnTo>
                  <a:lnTo>
                    <a:pt x="1942" y="2098"/>
                  </a:lnTo>
                  <a:lnTo>
                    <a:pt x="1948" y="2100"/>
                  </a:lnTo>
                  <a:lnTo>
                    <a:pt x="1954" y="2103"/>
                  </a:lnTo>
                  <a:lnTo>
                    <a:pt x="1962" y="2109"/>
                  </a:lnTo>
                  <a:lnTo>
                    <a:pt x="1968" y="2114"/>
                  </a:lnTo>
                  <a:lnTo>
                    <a:pt x="1973" y="2120"/>
                  </a:lnTo>
                  <a:lnTo>
                    <a:pt x="1978" y="2127"/>
                  </a:lnTo>
                  <a:lnTo>
                    <a:pt x="1988" y="2139"/>
                  </a:lnTo>
                  <a:lnTo>
                    <a:pt x="2000" y="2153"/>
                  </a:lnTo>
                  <a:lnTo>
                    <a:pt x="2023" y="2179"/>
                  </a:lnTo>
                  <a:lnTo>
                    <a:pt x="2045" y="2202"/>
                  </a:lnTo>
                  <a:lnTo>
                    <a:pt x="2056" y="2212"/>
                  </a:lnTo>
                  <a:lnTo>
                    <a:pt x="2069" y="2218"/>
                  </a:lnTo>
                  <a:lnTo>
                    <a:pt x="2076" y="2221"/>
                  </a:lnTo>
                  <a:lnTo>
                    <a:pt x="2084" y="2223"/>
                  </a:lnTo>
                  <a:lnTo>
                    <a:pt x="2091" y="2224"/>
                  </a:lnTo>
                  <a:lnTo>
                    <a:pt x="2100" y="2224"/>
                  </a:lnTo>
                  <a:lnTo>
                    <a:pt x="2108" y="2224"/>
                  </a:lnTo>
                  <a:lnTo>
                    <a:pt x="2114" y="2223"/>
                  </a:lnTo>
                  <a:lnTo>
                    <a:pt x="2120" y="2222"/>
                  </a:lnTo>
                  <a:lnTo>
                    <a:pt x="2126" y="2219"/>
                  </a:lnTo>
                  <a:lnTo>
                    <a:pt x="2138" y="2214"/>
                  </a:lnTo>
                  <a:lnTo>
                    <a:pt x="2148" y="2208"/>
                  </a:lnTo>
                  <a:lnTo>
                    <a:pt x="2159" y="2202"/>
                  </a:lnTo>
                  <a:lnTo>
                    <a:pt x="2169" y="2197"/>
                  </a:lnTo>
                  <a:lnTo>
                    <a:pt x="2175" y="2194"/>
                  </a:lnTo>
                  <a:lnTo>
                    <a:pt x="2182" y="2193"/>
                  </a:lnTo>
                  <a:lnTo>
                    <a:pt x="2188" y="2192"/>
                  </a:lnTo>
                  <a:lnTo>
                    <a:pt x="2195" y="2192"/>
                  </a:lnTo>
                  <a:lnTo>
                    <a:pt x="2226" y="2192"/>
                  </a:lnTo>
                  <a:lnTo>
                    <a:pt x="2231" y="2192"/>
                  </a:lnTo>
                  <a:lnTo>
                    <a:pt x="2236" y="2193"/>
                  </a:lnTo>
                  <a:lnTo>
                    <a:pt x="2241" y="2196"/>
                  </a:lnTo>
                  <a:lnTo>
                    <a:pt x="2246" y="2198"/>
                  </a:lnTo>
                  <a:lnTo>
                    <a:pt x="2253" y="2203"/>
                  </a:lnTo>
                  <a:lnTo>
                    <a:pt x="2261" y="2211"/>
                  </a:lnTo>
                  <a:lnTo>
                    <a:pt x="2269" y="2217"/>
                  </a:lnTo>
                  <a:lnTo>
                    <a:pt x="2277" y="2223"/>
                  </a:lnTo>
                  <a:lnTo>
                    <a:pt x="2282" y="2226"/>
                  </a:lnTo>
                  <a:lnTo>
                    <a:pt x="2286" y="2227"/>
                  </a:lnTo>
                  <a:lnTo>
                    <a:pt x="2292" y="2228"/>
                  </a:lnTo>
                  <a:lnTo>
                    <a:pt x="2297" y="2228"/>
                  </a:lnTo>
                  <a:lnTo>
                    <a:pt x="2330" y="2228"/>
                  </a:lnTo>
                  <a:lnTo>
                    <a:pt x="2333" y="2228"/>
                  </a:lnTo>
                  <a:lnTo>
                    <a:pt x="2336" y="2226"/>
                  </a:lnTo>
                  <a:lnTo>
                    <a:pt x="2338" y="2222"/>
                  </a:lnTo>
                  <a:lnTo>
                    <a:pt x="2342" y="2219"/>
                  </a:lnTo>
                  <a:lnTo>
                    <a:pt x="2351" y="2213"/>
                  </a:lnTo>
                  <a:lnTo>
                    <a:pt x="2359" y="2207"/>
                  </a:lnTo>
                  <a:lnTo>
                    <a:pt x="2364" y="2206"/>
                  </a:lnTo>
                  <a:lnTo>
                    <a:pt x="2369" y="2203"/>
                  </a:lnTo>
                  <a:lnTo>
                    <a:pt x="2374" y="2203"/>
                  </a:lnTo>
                  <a:lnTo>
                    <a:pt x="2379" y="2202"/>
                  </a:lnTo>
                  <a:lnTo>
                    <a:pt x="2389" y="2203"/>
                  </a:lnTo>
                  <a:lnTo>
                    <a:pt x="2396" y="2206"/>
                  </a:lnTo>
                  <a:lnTo>
                    <a:pt x="2404" y="2209"/>
                  </a:lnTo>
                  <a:lnTo>
                    <a:pt x="2411" y="2214"/>
                  </a:lnTo>
                  <a:lnTo>
                    <a:pt x="2418" y="2218"/>
                  </a:lnTo>
                  <a:lnTo>
                    <a:pt x="2425" y="2222"/>
                  </a:lnTo>
                  <a:lnTo>
                    <a:pt x="2434" y="2226"/>
                  </a:lnTo>
                  <a:lnTo>
                    <a:pt x="2443" y="2226"/>
                  </a:lnTo>
                  <a:lnTo>
                    <a:pt x="2478" y="2226"/>
                  </a:lnTo>
                  <a:lnTo>
                    <a:pt x="2628" y="2295"/>
                  </a:lnTo>
                  <a:lnTo>
                    <a:pt x="2645" y="2305"/>
                  </a:lnTo>
                  <a:lnTo>
                    <a:pt x="2657" y="2315"/>
                  </a:lnTo>
                  <a:lnTo>
                    <a:pt x="2670" y="2326"/>
                  </a:lnTo>
                  <a:lnTo>
                    <a:pt x="2682" y="2339"/>
                  </a:lnTo>
                  <a:lnTo>
                    <a:pt x="2702" y="2352"/>
                  </a:lnTo>
                  <a:lnTo>
                    <a:pt x="2720" y="2366"/>
                  </a:lnTo>
                  <a:lnTo>
                    <a:pt x="2726" y="2375"/>
                  </a:lnTo>
                  <a:lnTo>
                    <a:pt x="2731" y="2385"/>
                  </a:lnTo>
                  <a:lnTo>
                    <a:pt x="2735" y="2395"/>
                  </a:lnTo>
                  <a:lnTo>
                    <a:pt x="2740" y="2406"/>
                  </a:lnTo>
                  <a:lnTo>
                    <a:pt x="2753" y="2428"/>
                  </a:lnTo>
                  <a:lnTo>
                    <a:pt x="2763" y="2448"/>
                  </a:lnTo>
                  <a:lnTo>
                    <a:pt x="2774" y="2467"/>
                  </a:lnTo>
                  <a:lnTo>
                    <a:pt x="2787" y="2489"/>
                  </a:lnTo>
                  <a:lnTo>
                    <a:pt x="2803" y="2518"/>
                  </a:lnTo>
                  <a:lnTo>
                    <a:pt x="2820" y="2542"/>
                  </a:lnTo>
                  <a:lnTo>
                    <a:pt x="2838" y="2565"/>
                  </a:lnTo>
                  <a:lnTo>
                    <a:pt x="2861" y="2588"/>
                  </a:lnTo>
                  <a:lnTo>
                    <a:pt x="2873" y="2602"/>
                  </a:lnTo>
                  <a:lnTo>
                    <a:pt x="2887" y="2616"/>
                  </a:lnTo>
                  <a:lnTo>
                    <a:pt x="2898" y="2630"/>
                  </a:lnTo>
                  <a:lnTo>
                    <a:pt x="2908" y="2644"/>
                  </a:lnTo>
                  <a:lnTo>
                    <a:pt x="2917" y="2659"/>
                  </a:lnTo>
                  <a:lnTo>
                    <a:pt x="2923" y="2674"/>
                  </a:lnTo>
                  <a:lnTo>
                    <a:pt x="2926" y="2682"/>
                  </a:lnTo>
                  <a:lnTo>
                    <a:pt x="2927" y="2691"/>
                  </a:lnTo>
                  <a:lnTo>
                    <a:pt x="2928" y="2700"/>
                  </a:lnTo>
                  <a:lnTo>
                    <a:pt x="2928" y="2710"/>
                  </a:lnTo>
                  <a:lnTo>
                    <a:pt x="2928" y="2721"/>
                  </a:lnTo>
                  <a:lnTo>
                    <a:pt x="2926" y="2731"/>
                  </a:lnTo>
                  <a:lnTo>
                    <a:pt x="2925" y="2741"/>
                  </a:lnTo>
                  <a:lnTo>
                    <a:pt x="2923" y="2754"/>
                  </a:lnTo>
                  <a:lnTo>
                    <a:pt x="2923" y="2758"/>
                  </a:lnTo>
                  <a:lnTo>
                    <a:pt x="2925" y="2760"/>
                  </a:lnTo>
                  <a:lnTo>
                    <a:pt x="2927" y="2764"/>
                  </a:lnTo>
                  <a:lnTo>
                    <a:pt x="2928" y="2767"/>
                  </a:lnTo>
                  <a:lnTo>
                    <a:pt x="2933" y="2772"/>
                  </a:lnTo>
                  <a:lnTo>
                    <a:pt x="2940" y="2775"/>
                  </a:lnTo>
                  <a:lnTo>
                    <a:pt x="2946" y="2779"/>
                  </a:lnTo>
                  <a:lnTo>
                    <a:pt x="2952" y="2784"/>
                  </a:lnTo>
                  <a:lnTo>
                    <a:pt x="2953" y="2787"/>
                  </a:lnTo>
                  <a:lnTo>
                    <a:pt x="2956" y="2790"/>
                  </a:lnTo>
                  <a:lnTo>
                    <a:pt x="2957" y="2793"/>
                  </a:lnTo>
                  <a:lnTo>
                    <a:pt x="2958" y="2797"/>
                  </a:lnTo>
                  <a:lnTo>
                    <a:pt x="2960" y="2805"/>
                  </a:lnTo>
                  <a:lnTo>
                    <a:pt x="2961" y="2813"/>
                  </a:lnTo>
                  <a:lnTo>
                    <a:pt x="2963" y="2820"/>
                  </a:lnTo>
                  <a:lnTo>
                    <a:pt x="2967" y="2828"/>
                  </a:lnTo>
                  <a:lnTo>
                    <a:pt x="2970" y="2834"/>
                  </a:lnTo>
                  <a:lnTo>
                    <a:pt x="2974" y="2841"/>
                  </a:lnTo>
                  <a:lnTo>
                    <a:pt x="2975" y="2843"/>
                  </a:lnTo>
                  <a:lnTo>
                    <a:pt x="2977" y="2844"/>
                  </a:lnTo>
                  <a:lnTo>
                    <a:pt x="2980" y="2846"/>
                  </a:lnTo>
                  <a:lnTo>
                    <a:pt x="2984" y="2846"/>
                  </a:lnTo>
                  <a:lnTo>
                    <a:pt x="2994" y="2846"/>
                  </a:lnTo>
                  <a:lnTo>
                    <a:pt x="3002" y="2843"/>
                  </a:lnTo>
                  <a:lnTo>
                    <a:pt x="3012" y="2841"/>
                  </a:lnTo>
                  <a:lnTo>
                    <a:pt x="3022" y="2839"/>
                  </a:lnTo>
                  <a:lnTo>
                    <a:pt x="3035" y="2841"/>
                  </a:lnTo>
                  <a:lnTo>
                    <a:pt x="3046" y="2842"/>
                  </a:lnTo>
                  <a:lnTo>
                    <a:pt x="3058" y="2844"/>
                  </a:lnTo>
                  <a:lnTo>
                    <a:pt x="3068" y="2848"/>
                  </a:lnTo>
                  <a:lnTo>
                    <a:pt x="3088" y="2858"/>
                  </a:lnTo>
                  <a:lnTo>
                    <a:pt x="3110" y="2868"/>
                  </a:lnTo>
                  <a:lnTo>
                    <a:pt x="3118" y="2872"/>
                  </a:lnTo>
                  <a:lnTo>
                    <a:pt x="3125" y="2873"/>
                  </a:lnTo>
                  <a:lnTo>
                    <a:pt x="3133" y="2873"/>
                  </a:lnTo>
                  <a:lnTo>
                    <a:pt x="3139" y="2874"/>
                  </a:lnTo>
                  <a:lnTo>
                    <a:pt x="3147" y="2874"/>
                  </a:lnTo>
                  <a:lnTo>
                    <a:pt x="3154" y="2874"/>
                  </a:lnTo>
                  <a:lnTo>
                    <a:pt x="3162" y="2877"/>
                  </a:lnTo>
                  <a:lnTo>
                    <a:pt x="3169" y="2879"/>
                  </a:lnTo>
                  <a:lnTo>
                    <a:pt x="3189" y="2889"/>
                  </a:lnTo>
                  <a:lnTo>
                    <a:pt x="3207" y="2898"/>
                  </a:lnTo>
                  <a:lnTo>
                    <a:pt x="3223" y="2910"/>
                  </a:lnTo>
                  <a:lnTo>
                    <a:pt x="3242" y="2921"/>
                  </a:lnTo>
                  <a:lnTo>
                    <a:pt x="3253" y="2931"/>
                  </a:lnTo>
                  <a:lnTo>
                    <a:pt x="3265" y="2940"/>
                  </a:lnTo>
                  <a:lnTo>
                    <a:pt x="3270" y="2945"/>
                  </a:lnTo>
                  <a:lnTo>
                    <a:pt x="3275" y="2947"/>
                  </a:lnTo>
                  <a:lnTo>
                    <a:pt x="3281" y="2950"/>
                  </a:lnTo>
                  <a:lnTo>
                    <a:pt x="3289" y="2951"/>
                  </a:lnTo>
                  <a:lnTo>
                    <a:pt x="3295" y="2947"/>
                  </a:lnTo>
                  <a:lnTo>
                    <a:pt x="3301" y="2942"/>
                  </a:lnTo>
                  <a:lnTo>
                    <a:pt x="3311" y="2938"/>
                  </a:lnTo>
                  <a:lnTo>
                    <a:pt x="3321" y="2936"/>
                  </a:lnTo>
                  <a:lnTo>
                    <a:pt x="3330" y="2935"/>
                  </a:lnTo>
                  <a:lnTo>
                    <a:pt x="3341" y="2935"/>
                  </a:lnTo>
                  <a:lnTo>
                    <a:pt x="3348" y="2936"/>
                  </a:lnTo>
                  <a:lnTo>
                    <a:pt x="3354" y="2938"/>
                  </a:lnTo>
                  <a:lnTo>
                    <a:pt x="3359" y="2942"/>
                  </a:lnTo>
                  <a:lnTo>
                    <a:pt x="3363" y="2946"/>
                  </a:lnTo>
                  <a:lnTo>
                    <a:pt x="3368" y="2950"/>
                  </a:lnTo>
                  <a:lnTo>
                    <a:pt x="3373" y="2953"/>
                  </a:lnTo>
                  <a:lnTo>
                    <a:pt x="3379" y="2956"/>
                  </a:lnTo>
                  <a:lnTo>
                    <a:pt x="3385" y="2957"/>
                  </a:lnTo>
                  <a:lnTo>
                    <a:pt x="3400" y="2950"/>
                  </a:lnTo>
                  <a:lnTo>
                    <a:pt x="3414" y="2940"/>
                  </a:lnTo>
                  <a:lnTo>
                    <a:pt x="3425" y="2940"/>
                  </a:lnTo>
                  <a:lnTo>
                    <a:pt x="3437" y="2940"/>
                  </a:lnTo>
                  <a:lnTo>
                    <a:pt x="3455" y="2940"/>
                  </a:lnTo>
                  <a:lnTo>
                    <a:pt x="3472" y="2940"/>
                  </a:lnTo>
                  <a:lnTo>
                    <a:pt x="3479" y="2940"/>
                  </a:lnTo>
                  <a:lnTo>
                    <a:pt x="3487" y="2942"/>
                  </a:lnTo>
                  <a:lnTo>
                    <a:pt x="3496" y="2945"/>
                  </a:lnTo>
                  <a:lnTo>
                    <a:pt x="3504" y="2948"/>
                  </a:lnTo>
                  <a:lnTo>
                    <a:pt x="3511" y="2952"/>
                  </a:lnTo>
                  <a:lnTo>
                    <a:pt x="3517" y="2958"/>
                  </a:lnTo>
                  <a:lnTo>
                    <a:pt x="3519" y="2961"/>
                  </a:lnTo>
                  <a:lnTo>
                    <a:pt x="3523" y="2964"/>
                  </a:lnTo>
                  <a:lnTo>
                    <a:pt x="3527" y="2965"/>
                  </a:lnTo>
                  <a:lnTo>
                    <a:pt x="3531" y="2965"/>
                  </a:lnTo>
                  <a:lnTo>
                    <a:pt x="3550" y="2965"/>
                  </a:lnTo>
                  <a:lnTo>
                    <a:pt x="3567" y="2965"/>
                  </a:lnTo>
                  <a:lnTo>
                    <a:pt x="3583" y="2964"/>
                  </a:lnTo>
                  <a:lnTo>
                    <a:pt x="3602" y="2964"/>
                  </a:lnTo>
                  <a:lnTo>
                    <a:pt x="3614" y="2965"/>
                  </a:lnTo>
                  <a:lnTo>
                    <a:pt x="3625" y="2966"/>
                  </a:lnTo>
                  <a:lnTo>
                    <a:pt x="3634" y="2969"/>
                  </a:lnTo>
                  <a:lnTo>
                    <a:pt x="3644" y="2970"/>
                  </a:lnTo>
                  <a:lnTo>
                    <a:pt x="3652" y="2972"/>
                  </a:lnTo>
                  <a:lnTo>
                    <a:pt x="3663" y="2975"/>
                  </a:lnTo>
                  <a:lnTo>
                    <a:pt x="3673" y="2976"/>
                  </a:lnTo>
                  <a:lnTo>
                    <a:pt x="3684" y="2977"/>
                  </a:lnTo>
                  <a:lnTo>
                    <a:pt x="3695" y="2976"/>
                  </a:lnTo>
                  <a:lnTo>
                    <a:pt x="3705" y="2975"/>
                  </a:lnTo>
                  <a:lnTo>
                    <a:pt x="3714" y="2972"/>
                  </a:lnTo>
                  <a:lnTo>
                    <a:pt x="3725" y="2967"/>
                  </a:lnTo>
                  <a:lnTo>
                    <a:pt x="3730" y="2965"/>
                  </a:lnTo>
                  <a:lnTo>
                    <a:pt x="3735" y="2961"/>
                  </a:lnTo>
                  <a:lnTo>
                    <a:pt x="3742" y="2958"/>
                  </a:lnTo>
                  <a:lnTo>
                    <a:pt x="3748" y="2957"/>
                  </a:lnTo>
                  <a:lnTo>
                    <a:pt x="3772" y="2957"/>
                  </a:lnTo>
                  <a:lnTo>
                    <a:pt x="3777" y="2958"/>
                  </a:lnTo>
                  <a:lnTo>
                    <a:pt x="3780" y="2961"/>
                  </a:lnTo>
                  <a:lnTo>
                    <a:pt x="3783" y="2965"/>
                  </a:lnTo>
                  <a:lnTo>
                    <a:pt x="3786" y="2970"/>
                  </a:lnTo>
                  <a:lnTo>
                    <a:pt x="3787" y="2982"/>
                  </a:lnTo>
                  <a:lnTo>
                    <a:pt x="3787" y="2994"/>
                  </a:lnTo>
                  <a:lnTo>
                    <a:pt x="3788" y="3011"/>
                  </a:lnTo>
                  <a:lnTo>
                    <a:pt x="3792" y="3026"/>
                  </a:lnTo>
                  <a:lnTo>
                    <a:pt x="3794" y="3041"/>
                  </a:lnTo>
                  <a:lnTo>
                    <a:pt x="3798" y="3059"/>
                  </a:lnTo>
                  <a:lnTo>
                    <a:pt x="3799" y="3070"/>
                  </a:lnTo>
                  <a:lnTo>
                    <a:pt x="3803" y="3080"/>
                  </a:lnTo>
                  <a:lnTo>
                    <a:pt x="3806" y="3084"/>
                  </a:lnTo>
                  <a:lnTo>
                    <a:pt x="3808" y="3088"/>
                  </a:lnTo>
                  <a:lnTo>
                    <a:pt x="3812" y="3090"/>
                  </a:lnTo>
                  <a:lnTo>
                    <a:pt x="3817" y="3090"/>
                  </a:lnTo>
                  <a:lnTo>
                    <a:pt x="3822" y="3089"/>
                  </a:lnTo>
                  <a:lnTo>
                    <a:pt x="3826" y="3086"/>
                  </a:lnTo>
                  <a:lnTo>
                    <a:pt x="3828" y="3081"/>
                  </a:lnTo>
                  <a:lnTo>
                    <a:pt x="3832" y="3078"/>
                  </a:lnTo>
                  <a:lnTo>
                    <a:pt x="3844" y="3063"/>
                  </a:lnTo>
                  <a:lnTo>
                    <a:pt x="3855" y="3048"/>
                  </a:lnTo>
                  <a:lnTo>
                    <a:pt x="3861" y="3041"/>
                  </a:lnTo>
                  <a:lnTo>
                    <a:pt x="3867" y="3036"/>
                  </a:lnTo>
                  <a:lnTo>
                    <a:pt x="3875" y="3034"/>
                  </a:lnTo>
                  <a:lnTo>
                    <a:pt x="3883" y="3033"/>
                  </a:lnTo>
                  <a:lnTo>
                    <a:pt x="3895" y="3034"/>
                  </a:lnTo>
                  <a:lnTo>
                    <a:pt x="3905" y="3035"/>
                  </a:lnTo>
                  <a:lnTo>
                    <a:pt x="3911" y="3034"/>
                  </a:lnTo>
                  <a:lnTo>
                    <a:pt x="3916" y="3031"/>
                  </a:lnTo>
                  <a:lnTo>
                    <a:pt x="3919" y="3026"/>
                  </a:lnTo>
                  <a:lnTo>
                    <a:pt x="3921" y="3020"/>
                  </a:lnTo>
                  <a:lnTo>
                    <a:pt x="3922" y="3006"/>
                  </a:lnTo>
                  <a:lnTo>
                    <a:pt x="3924" y="2991"/>
                  </a:lnTo>
                  <a:lnTo>
                    <a:pt x="3922" y="2985"/>
                  </a:lnTo>
                  <a:lnTo>
                    <a:pt x="3921" y="2980"/>
                  </a:lnTo>
                  <a:lnTo>
                    <a:pt x="3920" y="2975"/>
                  </a:lnTo>
                  <a:lnTo>
                    <a:pt x="3917" y="2971"/>
                  </a:lnTo>
                  <a:lnTo>
                    <a:pt x="3912" y="2961"/>
                  </a:lnTo>
                  <a:lnTo>
                    <a:pt x="3910" y="2951"/>
                  </a:lnTo>
                  <a:lnTo>
                    <a:pt x="3908" y="2931"/>
                  </a:lnTo>
                  <a:lnTo>
                    <a:pt x="3908" y="2912"/>
                  </a:lnTo>
                  <a:lnTo>
                    <a:pt x="3908" y="2894"/>
                  </a:lnTo>
                  <a:lnTo>
                    <a:pt x="3906" y="2874"/>
                  </a:lnTo>
                  <a:lnTo>
                    <a:pt x="3903" y="2864"/>
                  </a:lnTo>
                  <a:lnTo>
                    <a:pt x="3900" y="2856"/>
                  </a:lnTo>
                  <a:lnTo>
                    <a:pt x="3895" y="2848"/>
                  </a:lnTo>
                  <a:lnTo>
                    <a:pt x="3890" y="2839"/>
                  </a:lnTo>
                  <a:lnTo>
                    <a:pt x="3887" y="2833"/>
                  </a:lnTo>
                  <a:lnTo>
                    <a:pt x="3886" y="2828"/>
                  </a:lnTo>
                  <a:lnTo>
                    <a:pt x="3886" y="2823"/>
                  </a:lnTo>
                  <a:lnTo>
                    <a:pt x="3885" y="2817"/>
                  </a:lnTo>
                  <a:lnTo>
                    <a:pt x="3886" y="2805"/>
                  </a:lnTo>
                  <a:lnTo>
                    <a:pt x="3886" y="2793"/>
                  </a:lnTo>
                  <a:lnTo>
                    <a:pt x="3887" y="2785"/>
                  </a:lnTo>
                  <a:lnTo>
                    <a:pt x="3891" y="2778"/>
                  </a:lnTo>
                  <a:lnTo>
                    <a:pt x="3895" y="2772"/>
                  </a:lnTo>
                  <a:lnTo>
                    <a:pt x="3900" y="2764"/>
                  </a:lnTo>
                  <a:close/>
                </a:path>
              </a:pathLst>
            </a:custGeom>
            <a:solidFill>
              <a:schemeClr val="bg2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55" name="Freeform 89"/>
            <p:cNvSpPr>
              <a:spLocks/>
            </p:cNvSpPr>
            <p:nvPr/>
          </p:nvSpPr>
          <p:spPr bwMode="auto">
            <a:xfrm>
              <a:off x="3033645" y="2967054"/>
              <a:ext cx="15809" cy="18773"/>
            </a:xfrm>
            <a:custGeom>
              <a:avLst/>
              <a:gdLst>
                <a:gd name="T0" fmla="*/ 0 w 64"/>
                <a:gd name="T1" fmla="*/ 26 h 76"/>
                <a:gd name="T2" fmla="*/ 1 w 64"/>
                <a:gd name="T3" fmla="*/ 35 h 76"/>
                <a:gd name="T4" fmla="*/ 4 w 64"/>
                <a:gd name="T5" fmla="*/ 43 h 76"/>
                <a:gd name="T6" fmla="*/ 7 w 64"/>
                <a:gd name="T7" fmla="*/ 50 h 76"/>
                <a:gd name="T8" fmla="*/ 11 w 64"/>
                <a:gd name="T9" fmla="*/ 58 h 76"/>
                <a:gd name="T10" fmla="*/ 14 w 64"/>
                <a:gd name="T11" fmla="*/ 64 h 76"/>
                <a:gd name="T12" fmla="*/ 18 w 64"/>
                <a:gd name="T13" fmla="*/ 70 h 76"/>
                <a:gd name="T14" fmla="*/ 19 w 64"/>
                <a:gd name="T15" fmla="*/ 73 h 76"/>
                <a:gd name="T16" fmla="*/ 21 w 64"/>
                <a:gd name="T17" fmla="*/ 75 h 76"/>
                <a:gd name="T18" fmla="*/ 24 w 64"/>
                <a:gd name="T19" fmla="*/ 76 h 76"/>
                <a:gd name="T20" fmla="*/ 28 w 64"/>
                <a:gd name="T21" fmla="*/ 76 h 76"/>
                <a:gd name="T22" fmla="*/ 34 w 64"/>
                <a:gd name="T23" fmla="*/ 75 h 76"/>
                <a:gd name="T24" fmla="*/ 40 w 64"/>
                <a:gd name="T25" fmla="*/ 73 h 76"/>
                <a:gd name="T26" fmla="*/ 44 w 64"/>
                <a:gd name="T27" fmla="*/ 69 h 76"/>
                <a:gd name="T28" fmla="*/ 48 w 64"/>
                <a:gd name="T29" fmla="*/ 64 h 76"/>
                <a:gd name="T30" fmla="*/ 54 w 64"/>
                <a:gd name="T31" fmla="*/ 50 h 76"/>
                <a:gd name="T32" fmla="*/ 58 w 64"/>
                <a:gd name="T33" fmla="*/ 36 h 76"/>
                <a:gd name="T34" fmla="*/ 61 w 64"/>
                <a:gd name="T35" fmla="*/ 26 h 76"/>
                <a:gd name="T36" fmla="*/ 64 w 64"/>
                <a:gd name="T37" fmla="*/ 15 h 76"/>
                <a:gd name="T38" fmla="*/ 63 w 64"/>
                <a:gd name="T39" fmla="*/ 10 h 76"/>
                <a:gd name="T40" fmla="*/ 60 w 64"/>
                <a:gd name="T41" fmla="*/ 4 h 76"/>
                <a:gd name="T42" fmla="*/ 58 w 64"/>
                <a:gd name="T43" fmla="*/ 2 h 76"/>
                <a:gd name="T44" fmla="*/ 55 w 64"/>
                <a:gd name="T45" fmla="*/ 1 h 76"/>
                <a:gd name="T46" fmla="*/ 51 w 64"/>
                <a:gd name="T47" fmla="*/ 0 h 76"/>
                <a:gd name="T48" fmla="*/ 49 w 64"/>
                <a:gd name="T49" fmla="*/ 0 h 76"/>
                <a:gd name="T50" fmla="*/ 34 w 64"/>
                <a:gd name="T51" fmla="*/ 4 h 76"/>
                <a:gd name="T52" fmla="*/ 21 w 64"/>
                <a:gd name="T53" fmla="*/ 10 h 76"/>
                <a:gd name="T54" fmla="*/ 14 w 64"/>
                <a:gd name="T55" fmla="*/ 12 h 76"/>
                <a:gd name="T56" fmla="*/ 6 w 64"/>
                <a:gd name="T57" fmla="*/ 15 h 76"/>
                <a:gd name="T58" fmla="*/ 4 w 64"/>
                <a:gd name="T59" fmla="*/ 17 h 76"/>
                <a:gd name="T60" fmla="*/ 1 w 64"/>
                <a:gd name="T61" fmla="*/ 20 h 76"/>
                <a:gd name="T62" fmla="*/ 0 w 64"/>
                <a:gd name="T63" fmla="*/ 23 h 76"/>
                <a:gd name="T64" fmla="*/ 0 w 64"/>
                <a:gd name="T65" fmla="*/ 2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76">
                  <a:moveTo>
                    <a:pt x="0" y="26"/>
                  </a:moveTo>
                  <a:lnTo>
                    <a:pt x="1" y="35"/>
                  </a:lnTo>
                  <a:lnTo>
                    <a:pt x="4" y="43"/>
                  </a:lnTo>
                  <a:lnTo>
                    <a:pt x="7" y="50"/>
                  </a:lnTo>
                  <a:lnTo>
                    <a:pt x="11" y="58"/>
                  </a:lnTo>
                  <a:lnTo>
                    <a:pt x="14" y="64"/>
                  </a:lnTo>
                  <a:lnTo>
                    <a:pt x="18" y="70"/>
                  </a:lnTo>
                  <a:lnTo>
                    <a:pt x="19" y="73"/>
                  </a:lnTo>
                  <a:lnTo>
                    <a:pt x="21" y="75"/>
                  </a:lnTo>
                  <a:lnTo>
                    <a:pt x="24" y="76"/>
                  </a:lnTo>
                  <a:lnTo>
                    <a:pt x="28" y="76"/>
                  </a:lnTo>
                  <a:lnTo>
                    <a:pt x="34" y="75"/>
                  </a:lnTo>
                  <a:lnTo>
                    <a:pt x="40" y="73"/>
                  </a:lnTo>
                  <a:lnTo>
                    <a:pt x="44" y="69"/>
                  </a:lnTo>
                  <a:lnTo>
                    <a:pt x="48" y="64"/>
                  </a:lnTo>
                  <a:lnTo>
                    <a:pt x="54" y="50"/>
                  </a:lnTo>
                  <a:lnTo>
                    <a:pt x="58" y="36"/>
                  </a:lnTo>
                  <a:lnTo>
                    <a:pt x="61" y="26"/>
                  </a:lnTo>
                  <a:lnTo>
                    <a:pt x="64" y="15"/>
                  </a:lnTo>
                  <a:lnTo>
                    <a:pt x="63" y="10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34" y="4"/>
                  </a:lnTo>
                  <a:lnTo>
                    <a:pt x="21" y="10"/>
                  </a:lnTo>
                  <a:lnTo>
                    <a:pt x="14" y="12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0" y="26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56" name="Freeform 90"/>
            <p:cNvSpPr>
              <a:spLocks/>
            </p:cNvSpPr>
            <p:nvPr/>
          </p:nvSpPr>
          <p:spPr bwMode="auto">
            <a:xfrm>
              <a:off x="3054393" y="2972982"/>
              <a:ext cx="13833" cy="35570"/>
            </a:xfrm>
            <a:custGeom>
              <a:avLst/>
              <a:gdLst>
                <a:gd name="T0" fmla="*/ 50 w 55"/>
                <a:gd name="T1" fmla="*/ 25 h 145"/>
                <a:gd name="T2" fmla="*/ 49 w 55"/>
                <a:gd name="T3" fmla="*/ 16 h 145"/>
                <a:gd name="T4" fmla="*/ 46 w 55"/>
                <a:gd name="T5" fmla="*/ 7 h 145"/>
                <a:gd name="T6" fmla="*/ 44 w 55"/>
                <a:gd name="T7" fmla="*/ 5 h 145"/>
                <a:gd name="T8" fmla="*/ 40 w 55"/>
                <a:gd name="T9" fmla="*/ 2 h 145"/>
                <a:gd name="T10" fmla="*/ 37 w 55"/>
                <a:gd name="T11" fmla="*/ 0 h 145"/>
                <a:gd name="T12" fmla="*/ 32 w 55"/>
                <a:gd name="T13" fmla="*/ 0 h 145"/>
                <a:gd name="T14" fmla="*/ 30 w 55"/>
                <a:gd name="T15" fmla="*/ 0 h 145"/>
                <a:gd name="T16" fmla="*/ 26 w 55"/>
                <a:gd name="T17" fmla="*/ 1 h 145"/>
                <a:gd name="T18" fmla="*/ 24 w 55"/>
                <a:gd name="T19" fmla="*/ 2 h 145"/>
                <a:gd name="T20" fmla="*/ 21 w 55"/>
                <a:gd name="T21" fmla="*/ 5 h 145"/>
                <a:gd name="T22" fmla="*/ 19 w 55"/>
                <a:gd name="T23" fmla="*/ 10 h 145"/>
                <a:gd name="T24" fmla="*/ 16 w 55"/>
                <a:gd name="T25" fmla="*/ 16 h 145"/>
                <a:gd name="T26" fmla="*/ 16 w 55"/>
                <a:gd name="T27" fmla="*/ 32 h 145"/>
                <a:gd name="T28" fmla="*/ 16 w 55"/>
                <a:gd name="T29" fmla="*/ 48 h 145"/>
                <a:gd name="T30" fmla="*/ 16 w 55"/>
                <a:gd name="T31" fmla="*/ 77 h 145"/>
                <a:gd name="T32" fmla="*/ 15 w 55"/>
                <a:gd name="T33" fmla="*/ 84 h 145"/>
                <a:gd name="T34" fmla="*/ 14 w 55"/>
                <a:gd name="T35" fmla="*/ 89 h 145"/>
                <a:gd name="T36" fmla="*/ 11 w 55"/>
                <a:gd name="T37" fmla="*/ 94 h 145"/>
                <a:gd name="T38" fmla="*/ 7 w 55"/>
                <a:gd name="T39" fmla="*/ 97 h 145"/>
                <a:gd name="T40" fmla="*/ 5 w 55"/>
                <a:gd name="T41" fmla="*/ 102 h 145"/>
                <a:gd name="T42" fmla="*/ 2 w 55"/>
                <a:gd name="T43" fmla="*/ 107 h 145"/>
                <a:gd name="T44" fmla="*/ 1 w 55"/>
                <a:gd name="T45" fmla="*/ 112 h 145"/>
                <a:gd name="T46" fmla="*/ 0 w 55"/>
                <a:gd name="T47" fmla="*/ 119 h 145"/>
                <a:gd name="T48" fmla="*/ 0 w 55"/>
                <a:gd name="T49" fmla="*/ 124 h 145"/>
                <a:gd name="T50" fmla="*/ 1 w 55"/>
                <a:gd name="T51" fmla="*/ 127 h 145"/>
                <a:gd name="T52" fmla="*/ 4 w 55"/>
                <a:gd name="T53" fmla="*/ 133 h 145"/>
                <a:gd name="T54" fmla="*/ 6 w 55"/>
                <a:gd name="T55" fmla="*/ 136 h 145"/>
                <a:gd name="T56" fmla="*/ 10 w 55"/>
                <a:gd name="T57" fmla="*/ 140 h 145"/>
                <a:gd name="T58" fmla="*/ 14 w 55"/>
                <a:gd name="T59" fmla="*/ 143 h 145"/>
                <a:gd name="T60" fmla="*/ 17 w 55"/>
                <a:gd name="T61" fmla="*/ 144 h 145"/>
                <a:gd name="T62" fmla="*/ 22 w 55"/>
                <a:gd name="T63" fmla="*/ 145 h 145"/>
                <a:gd name="T64" fmla="*/ 29 w 55"/>
                <a:gd name="T65" fmla="*/ 144 h 145"/>
                <a:gd name="T66" fmla="*/ 35 w 55"/>
                <a:gd name="T67" fmla="*/ 143 h 145"/>
                <a:gd name="T68" fmla="*/ 40 w 55"/>
                <a:gd name="T69" fmla="*/ 140 h 145"/>
                <a:gd name="T70" fmla="*/ 45 w 55"/>
                <a:gd name="T71" fmla="*/ 138 h 145"/>
                <a:gd name="T72" fmla="*/ 49 w 55"/>
                <a:gd name="T73" fmla="*/ 134 h 145"/>
                <a:gd name="T74" fmla="*/ 53 w 55"/>
                <a:gd name="T75" fmla="*/ 129 h 145"/>
                <a:gd name="T76" fmla="*/ 55 w 55"/>
                <a:gd name="T77" fmla="*/ 124 h 145"/>
                <a:gd name="T78" fmla="*/ 55 w 55"/>
                <a:gd name="T79" fmla="*/ 119 h 145"/>
                <a:gd name="T80" fmla="*/ 54 w 55"/>
                <a:gd name="T81" fmla="*/ 106 h 145"/>
                <a:gd name="T82" fmla="*/ 50 w 55"/>
                <a:gd name="T83" fmla="*/ 95 h 145"/>
                <a:gd name="T84" fmla="*/ 46 w 55"/>
                <a:gd name="T85" fmla="*/ 85 h 145"/>
                <a:gd name="T86" fmla="*/ 44 w 55"/>
                <a:gd name="T87" fmla="*/ 72 h 145"/>
                <a:gd name="T88" fmla="*/ 50 w 55"/>
                <a:gd name="T89" fmla="*/ 2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5" h="145">
                  <a:moveTo>
                    <a:pt x="50" y="25"/>
                  </a:moveTo>
                  <a:lnTo>
                    <a:pt x="49" y="16"/>
                  </a:lnTo>
                  <a:lnTo>
                    <a:pt x="46" y="7"/>
                  </a:lnTo>
                  <a:lnTo>
                    <a:pt x="44" y="5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1" y="5"/>
                  </a:lnTo>
                  <a:lnTo>
                    <a:pt x="19" y="10"/>
                  </a:lnTo>
                  <a:lnTo>
                    <a:pt x="16" y="16"/>
                  </a:lnTo>
                  <a:lnTo>
                    <a:pt x="16" y="32"/>
                  </a:lnTo>
                  <a:lnTo>
                    <a:pt x="16" y="48"/>
                  </a:lnTo>
                  <a:lnTo>
                    <a:pt x="16" y="77"/>
                  </a:lnTo>
                  <a:lnTo>
                    <a:pt x="15" y="84"/>
                  </a:lnTo>
                  <a:lnTo>
                    <a:pt x="14" y="89"/>
                  </a:lnTo>
                  <a:lnTo>
                    <a:pt x="11" y="94"/>
                  </a:lnTo>
                  <a:lnTo>
                    <a:pt x="7" y="97"/>
                  </a:lnTo>
                  <a:lnTo>
                    <a:pt x="5" y="102"/>
                  </a:lnTo>
                  <a:lnTo>
                    <a:pt x="2" y="107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0" y="124"/>
                  </a:lnTo>
                  <a:lnTo>
                    <a:pt x="1" y="127"/>
                  </a:lnTo>
                  <a:lnTo>
                    <a:pt x="4" y="133"/>
                  </a:lnTo>
                  <a:lnTo>
                    <a:pt x="6" y="136"/>
                  </a:lnTo>
                  <a:lnTo>
                    <a:pt x="10" y="140"/>
                  </a:lnTo>
                  <a:lnTo>
                    <a:pt x="14" y="143"/>
                  </a:lnTo>
                  <a:lnTo>
                    <a:pt x="17" y="144"/>
                  </a:lnTo>
                  <a:lnTo>
                    <a:pt x="22" y="145"/>
                  </a:lnTo>
                  <a:lnTo>
                    <a:pt x="29" y="144"/>
                  </a:lnTo>
                  <a:lnTo>
                    <a:pt x="35" y="143"/>
                  </a:lnTo>
                  <a:lnTo>
                    <a:pt x="40" y="140"/>
                  </a:lnTo>
                  <a:lnTo>
                    <a:pt x="45" y="138"/>
                  </a:lnTo>
                  <a:lnTo>
                    <a:pt x="49" y="134"/>
                  </a:lnTo>
                  <a:lnTo>
                    <a:pt x="53" y="129"/>
                  </a:lnTo>
                  <a:lnTo>
                    <a:pt x="55" y="124"/>
                  </a:lnTo>
                  <a:lnTo>
                    <a:pt x="55" y="119"/>
                  </a:lnTo>
                  <a:lnTo>
                    <a:pt x="54" y="106"/>
                  </a:lnTo>
                  <a:lnTo>
                    <a:pt x="50" y="95"/>
                  </a:lnTo>
                  <a:lnTo>
                    <a:pt x="46" y="85"/>
                  </a:lnTo>
                  <a:lnTo>
                    <a:pt x="44" y="72"/>
                  </a:lnTo>
                  <a:lnTo>
                    <a:pt x="50" y="25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57" name="Freeform 91"/>
            <p:cNvSpPr>
              <a:spLocks/>
            </p:cNvSpPr>
            <p:nvPr/>
          </p:nvSpPr>
          <p:spPr bwMode="auto">
            <a:xfrm>
              <a:off x="2615700" y="2985827"/>
              <a:ext cx="52367" cy="64223"/>
            </a:xfrm>
            <a:custGeom>
              <a:avLst/>
              <a:gdLst>
                <a:gd name="T0" fmla="*/ 110 w 215"/>
                <a:gd name="T1" fmla="*/ 31 h 259"/>
                <a:gd name="T2" fmla="*/ 110 w 215"/>
                <a:gd name="T3" fmla="*/ 64 h 259"/>
                <a:gd name="T4" fmla="*/ 108 w 215"/>
                <a:gd name="T5" fmla="*/ 71 h 259"/>
                <a:gd name="T6" fmla="*/ 103 w 215"/>
                <a:gd name="T7" fmla="*/ 76 h 259"/>
                <a:gd name="T8" fmla="*/ 89 w 215"/>
                <a:gd name="T9" fmla="*/ 83 h 259"/>
                <a:gd name="T10" fmla="*/ 61 w 215"/>
                <a:gd name="T11" fmla="*/ 101 h 259"/>
                <a:gd name="T12" fmla="*/ 38 w 215"/>
                <a:gd name="T13" fmla="*/ 113 h 259"/>
                <a:gd name="T14" fmla="*/ 30 w 215"/>
                <a:gd name="T15" fmla="*/ 123 h 259"/>
                <a:gd name="T16" fmla="*/ 26 w 215"/>
                <a:gd name="T17" fmla="*/ 135 h 259"/>
                <a:gd name="T18" fmla="*/ 31 w 215"/>
                <a:gd name="T19" fmla="*/ 156 h 259"/>
                <a:gd name="T20" fmla="*/ 28 w 215"/>
                <a:gd name="T21" fmla="*/ 165 h 259"/>
                <a:gd name="T22" fmla="*/ 21 w 215"/>
                <a:gd name="T23" fmla="*/ 171 h 259"/>
                <a:gd name="T24" fmla="*/ 14 w 215"/>
                <a:gd name="T25" fmla="*/ 177 h 259"/>
                <a:gd name="T26" fmla="*/ 8 w 215"/>
                <a:gd name="T27" fmla="*/ 185 h 259"/>
                <a:gd name="T28" fmla="*/ 1 w 215"/>
                <a:gd name="T29" fmla="*/ 200 h 259"/>
                <a:gd name="T30" fmla="*/ 0 w 215"/>
                <a:gd name="T31" fmla="*/ 216 h 259"/>
                <a:gd name="T32" fmla="*/ 2 w 215"/>
                <a:gd name="T33" fmla="*/ 226 h 259"/>
                <a:gd name="T34" fmla="*/ 9 w 215"/>
                <a:gd name="T35" fmla="*/ 233 h 259"/>
                <a:gd name="T36" fmla="*/ 31 w 215"/>
                <a:gd name="T37" fmla="*/ 235 h 259"/>
                <a:gd name="T38" fmla="*/ 45 w 215"/>
                <a:gd name="T39" fmla="*/ 250 h 259"/>
                <a:gd name="T40" fmla="*/ 51 w 215"/>
                <a:gd name="T41" fmla="*/ 256 h 259"/>
                <a:gd name="T42" fmla="*/ 60 w 215"/>
                <a:gd name="T43" fmla="*/ 259 h 259"/>
                <a:gd name="T44" fmla="*/ 68 w 215"/>
                <a:gd name="T45" fmla="*/ 256 h 259"/>
                <a:gd name="T46" fmla="*/ 70 w 215"/>
                <a:gd name="T47" fmla="*/ 249 h 259"/>
                <a:gd name="T48" fmla="*/ 72 w 215"/>
                <a:gd name="T49" fmla="*/ 228 h 259"/>
                <a:gd name="T50" fmla="*/ 75 w 215"/>
                <a:gd name="T51" fmla="*/ 199 h 259"/>
                <a:gd name="T52" fmla="*/ 82 w 215"/>
                <a:gd name="T53" fmla="*/ 171 h 259"/>
                <a:gd name="T54" fmla="*/ 84 w 215"/>
                <a:gd name="T55" fmla="*/ 164 h 259"/>
                <a:gd name="T56" fmla="*/ 90 w 215"/>
                <a:gd name="T57" fmla="*/ 160 h 259"/>
                <a:gd name="T58" fmla="*/ 107 w 215"/>
                <a:gd name="T59" fmla="*/ 154 h 259"/>
                <a:gd name="T60" fmla="*/ 119 w 215"/>
                <a:gd name="T61" fmla="*/ 140 h 259"/>
                <a:gd name="T62" fmla="*/ 134 w 215"/>
                <a:gd name="T63" fmla="*/ 120 h 259"/>
                <a:gd name="T64" fmla="*/ 143 w 215"/>
                <a:gd name="T65" fmla="*/ 112 h 259"/>
                <a:gd name="T66" fmla="*/ 154 w 215"/>
                <a:gd name="T67" fmla="*/ 108 h 259"/>
                <a:gd name="T68" fmla="*/ 159 w 215"/>
                <a:gd name="T69" fmla="*/ 112 h 259"/>
                <a:gd name="T70" fmla="*/ 162 w 215"/>
                <a:gd name="T71" fmla="*/ 120 h 259"/>
                <a:gd name="T72" fmla="*/ 172 w 215"/>
                <a:gd name="T73" fmla="*/ 137 h 259"/>
                <a:gd name="T74" fmla="*/ 178 w 215"/>
                <a:gd name="T75" fmla="*/ 144 h 259"/>
                <a:gd name="T76" fmla="*/ 187 w 215"/>
                <a:gd name="T77" fmla="*/ 146 h 259"/>
                <a:gd name="T78" fmla="*/ 192 w 215"/>
                <a:gd name="T79" fmla="*/ 144 h 259"/>
                <a:gd name="T80" fmla="*/ 196 w 215"/>
                <a:gd name="T81" fmla="*/ 140 h 259"/>
                <a:gd name="T82" fmla="*/ 200 w 215"/>
                <a:gd name="T83" fmla="*/ 126 h 259"/>
                <a:gd name="T84" fmla="*/ 206 w 215"/>
                <a:gd name="T85" fmla="*/ 105 h 259"/>
                <a:gd name="T86" fmla="*/ 191 w 215"/>
                <a:gd name="T87" fmla="*/ 71 h 259"/>
                <a:gd name="T88" fmla="*/ 193 w 215"/>
                <a:gd name="T89" fmla="*/ 64 h 259"/>
                <a:gd name="T90" fmla="*/ 197 w 215"/>
                <a:gd name="T91" fmla="*/ 61 h 259"/>
                <a:gd name="T92" fmla="*/ 207 w 215"/>
                <a:gd name="T93" fmla="*/ 52 h 259"/>
                <a:gd name="T94" fmla="*/ 213 w 215"/>
                <a:gd name="T95" fmla="*/ 32 h 259"/>
                <a:gd name="T96" fmla="*/ 215 w 215"/>
                <a:gd name="T97" fmla="*/ 11 h 259"/>
                <a:gd name="T98" fmla="*/ 212 w 215"/>
                <a:gd name="T99" fmla="*/ 3 h 259"/>
                <a:gd name="T100" fmla="*/ 205 w 215"/>
                <a:gd name="T101" fmla="*/ 0 h 259"/>
                <a:gd name="T102" fmla="*/ 192 w 215"/>
                <a:gd name="T103" fmla="*/ 3 h 259"/>
                <a:gd name="T104" fmla="*/ 183 w 215"/>
                <a:gd name="T105" fmla="*/ 9 h 259"/>
                <a:gd name="T106" fmla="*/ 164 w 215"/>
                <a:gd name="T107" fmla="*/ 27 h 259"/>
                <a:gd name="T108" fmla="*/ 151 w 215"/>
                <a:gd name="T109" fmla="*/ 31 h 259"/>
                <a:gd name="T110" fmla="*/ 137 w 215"/>
                <a:gd name="T111" fmla="*/ 31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15" h="259">
                  <a:moveTo>
                    <a:pt x="137" y="31"/>
                  </a:moveTo>
                  <a:lnTo>
                    <a:pt x="110" y="31"/>
                  </a:lnTo>
                  <a:lnTo>
                    <a:pt x="109" y="47"/>
                  </a:lnTo>
                  <a:lnTo>
                    <a:pt x="110" y="64"/>
                  </a:lnTo>
                  <a:lnTo>
                    <a:pt x="109" y="68"/>
                  </a:lnTo>
                  <a:lnTo>
                    <a:pt x="108" y="71"/>
                  </a:lnTo>
                  <a:lnTo>
                    <a:pt x="105" y="73"/>
                  </a:lnTo>
                  <a:lnTo>
                    <a:pt x="103" y="76"/>
                  </a:lnTo>
                  <a:lnTo>
                    <a:pt x="97" y="80"/>
                  </a:lnTo>
                  <a:lnTo>
                    <a:pt x="89" y="83"/>
                  </a:lnTo>
                  <a:lnTo>
                    <a:pt x="75" y="92"/>
                  </a:lnTo>
                  <a:lnTo>
                    <a:pt x="61" y="101"/>
                  </a:lnTo>
                  <a:lnTo>
                    <a:pt x="49" y="107"/>
                  </a:lnTo>
                  <a:lnTo>
                    <a:pt x="38" y="113"/>
                  </a:lnTo>
                  <a:lnTo>
                    <a:pt x="33" y="118"/>
                  </a:lnTo>
                  <a:lnTo>
                    <a:pt x="30" y="123"/>
                  </a:lnTo>
                  <a:lnTo>
                    <a:pt x="28" y="128"/>
                  </a:lnTo>
                  <a:lnTo>
                    <a:pt x="26" y="135"/>
                  </a:lnTo>
                  <a:lnTo>
                    <a:pt x="29" y="146"/>
                  </a:lnTo>
                  <a:lnTo>
                    <a:pt x="31" y="156"/>
                  </a:lnTo>
                  <a:lnTo>
                    <a:pt x="30" y="161"/>
                  </a:lnTo>
                  <a:lnTo>
                    <a:pt x="28" y="165"/>
                  </a:lnTo>
                  <a:lnTo>
                    <a:pt x="25" y="169"/>
                  </a:lnTo>
                  <a:lnTo>
                    <a:pt x="21" y="171"/>
                  </a:lnTo>
                  <a:lnTo>
                    <a:pt x="18" y="175"/>
                  </a:lnTo>
                  <a:lnTo>
                    <a:pt x="14" y="177"/>
                  </a:lnTo>
                  <a:lnTo>
                    <a:pt x="10" y="181"/>
                  </a:lnTo>
                  <a:lnTo>
                    <a:pt x="8" y="185"/>
                  </a:lnTo>
                  <a:lnTo>
                    <a:pt x="4" y="192"/>
                  </a:lnTo>
                  <a:lnTo>
                    <a:pt x="1" y="200"/>
                  </a:lnTo>
                  <a:lnTo>
                    <a:pt x="1" y="208"/>
                  </a:lnTo>
                  <a:lnTo>
                    <a:pt x="0" y="216"/>
                  </a:lnTo>
                  <a:lnTo>
                    <a:pt x="1" y="221"/>
                  </a:lnTo>
                  <a:lnTo>
                    <a:pt x="2" y="226"/>
                  </a:lnTo>
                  <a:lnTo>
                    <a:pt x="5" y="230"/>
                  </a:lnTo>
                  <a:lnTo>
                    <a:pt x="9" y="233"/>
                  </a:lnTo>
                  <a:lnTo>
                    <a:pt x="20" y="234"/>
                  </a:lnTo>
                  <a:lnTo>
                    <a:pt x="31" y="235"/>
                  </a:lnTo>
                  <a:lnTo>
                    <a:pt x="39" y="243"/>
                  </a:lnTo>
                  <a:lnTo>
                    <a:pt x="45" y="250"/>
                  </a:lnTo>
                  <a:lnTo>
                    <a:pt x="48" y="254"/>
                  </a:lnTo>
                  <a:lnTo>
                    <a:pt x="51" y="256"/>
                  </a:lnTo>
                  <a:lnTo>
                    <a:pt x="55" y="259"/>
                  </a:lnTo>
                  <a:lnTo>
                    <a:pt x="60" y="259"/>
                  </a:lnTo>
                  <a:lnTo>
                    <a:pt x="64" y="259"/>
                  </a:lnTo>
                  <a:lnTo>
                    <a:pt x="68" y="256"/>
                  </a:lnTo>
                  <a:lnTo>
                    <a:pt x="69" y="253"/>
                  </a:lnTo>
                  <a:lnTo>
                    <a:pt x="70" y="249"/>
                  </a:lnTo>
                  <a:lnTo>
                    <a:pt x="72" y="238"/>
                  </a:lnTo>
                  <a:lnTo>
                    <a:pt x="72" y="228"/>
                  </a:lnTo>
                  <a:lnTo>
                    <a:pt x="73" y="213"/>
                  </a:lnTo>
                  <a:lnTo>
                    <a:pt x="75" y="199"/>
                  </a:lnTo>
                  <a:lnTo>
                    <a:pt x="78" y="186"/>
                  </a:lnTo>
                  <a:lnTo>
                    <a:pt x="82" y="171"/>
                  </a:lnTo>
                  <a:lnTo>
                    <a:pt x="83" y="167"/>
                  </a:lnTo>
                  <a:lnTo>
                    <a:pt x="84" y="164"/>
                  </a:lnTo>
                  <a:lnTo>
                    <a:pt x="88" y="162"/>
                  </a:lnTo>
                  <a:lnTo>
                    <a:pt x="90" y="160"/>
                  </a:lnTo>
                  <a:lnTo>
                    <a:pt x="98" y="157"/>
                  </a:lnTo>
                  <a:lnTo>
                    <a:pt x="107" y="154"/>
                  </a:lnTo>
                  <a:lnTo>
                    <a:pt x="113" y="147"/>
                  </a:lnTo>
                  <a:lnTo>
                    <a:pt x="119" y="140"/>
                  </a:lnTo>
                  <a:lnTo>
                    <a:pt x="128" y="130"/>
                  </a:lnTo>
                  <a:lnTo>
                    <a:pt x="134" y="120"/>
                  </a:lnTo>
                  <a:lnTo>
                    <a:pt x="138" y="115"/>
                  </a:lnTo>
                  <a:lnTo>
                    <a:pt x="143" y="112"/>
                  </a:lnTo>
                  <a:lnTo>
                    <a:pt x="148" y="110"/>
                  </a:lnTo>
                  <a:lnTo>
                    <a:pt x="154" y="108"/>
                  </a:lnTo>
                  <a:lnTo>
                    <a:pt x="157" y="110"/>
                  </a:lnTo>
                  <a:lnTo>
                    <a:pt x="159" y="112"/>
                  </a:lnTo>
                  <a:lnTo>
                    <a:pt x="161" y="116"/>
                  </a:lnTo>
                  <a:lnTo>
                    <a:pt x="162" y="120"/>
                  </a:lnTo>
                  <a:lnTo>
                    <a:pt x="167" y="128"/>
                  </a:lnTo>
                  <a:lnTo>
                    <a:pt x="172" y="137"/>
                  </a:lnTo>
                  <a:lnTo>
                    <a:pt x="174" y="141"/>
                  </a:lnTo>
                  <a:lnTo>
                    <a:pt x="178" y="144"/>
                  </a:lnTo>
                  <a:lnTo>
                    <a:pt x="182" y="145"/>
                  </a:lnTo>
                  <a:lnTo>
                    <a:pt x="187" y="146"/>
                  </a:lnTo>
                  <a:lnTo>
                    <a:pt x="189" y="145"/>
                  </a:lnTo>
                  <a:lnTo>
                    <a:pt x="192" y="144"/>
                  </a:lnTo>
                  <a:lnTo>
                    <a:pt x="195" y="142"/>
                  </a:lnTo>
                  <a:lnTo>
                    <a:pt x="196" y="140"/>
                  </a:lnTo>
                  <a:lnTo>
                    <a:pt x="198" y="132"/>
                  </a:lnTo>
                  <a:lnTo>
                    <a:pt x="200" y="126"/>
                  </a:lnTo>
                  <a:lnTo>
                    <a:pt x="203" y="116"/>
                  </a:lnTo>
                  <a:lnTo>
                    <a:pt x="206" y="105"/>
                  </a:lnTo>
                  <a:lnTo>
                    <a:pt x="198" y="87"/>
                  </a:lnTo>
                  <a:lnTo>
                    <a:pt x="191" y="71"/>
                  </a:lnTo>
                  <a:lnTo>
                    <a:pt x="191" y="67"/>
                  </a:lnTo>
                  <a:lnTo>
                    <a:pt x="193" y="64"/>
                  </a:lnTo>
                  <a:lnTo>
                    <a:pt x="195" y="63"/>
                  </a:lnTo>
                  <a:lnTo>
                    <a:pt x="197" y="61"/>
                  </a:lnTo>
                  <a:lnTo>
                    <a:pt x="202" y="57"/>
                  </a:lnTo>
                  <a:lnTo>
                    <a:pt x="207" y="52"/>
                  </a:lnTo>
                  <a:lnTo>
                    <a:pt x="211" y="42"/>
                  </a:lnTo>
                  <a:lnTo>
                    <a:pt x="213" y="32"/>
                  </a:lnTo>
                  <a:lnTo>
                    <a:pt x="215" y="22"/>
                  </a:lnTo>
                  <a:lnTo>
                    <a:pt x="215" y="11"/>
                  </a:lnTo>
                  <a:lnTo>
                    <a:pt x="213" y="7"/>
                  </a:lnTo>
                  <a:lnTo>
                    <a:pt x="212" y="3"/>
                  </a:lnTo>
                  <a:lnTo>
                    <a:pt x="208" y="2"/>
                  </a:lnTo>
                  <a:lnTo>
                    <a:pt x="205" y="0"/>
                  </a:lnTo>
                  <a:lnTo>
                    <a:pt x="197" y="0"/>
                  </a:lnTo>
                  <a:lnTo>
                    <a:pt x="192" y="3"/>
                  </a:lnTo>
                  <a:lnTo>
                    <a:pt x="187" y="5"/>
                  </a:lnTo>
                  <a:lnTo>
                    <a:pt x="183" y="9"/>
                  </a:lnTo>
                  <a:lnTo>
                    <a:pt x="174" y="18"/>
                  </a:lnTo>
                  <a:lnTo>
                    <a:pt x="164" y="27"/>
                  </a:lnTo>
                  <a:lnTo>
                    <a:pt x="158" y="29"/>
                  </a:lnTo>
                  <a:lnTo>
                    <a:pt x="151" y="31"/>
                  </a:lnTo>
                  <a:lnTo>
                    <a:pt x="144" y="31"/>
                  </a:lnTo>
                  <a:lnTo>
                    <a:pt x="137" y="31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58" name="Freeform 92"/>
            <p:cNvSpPr>
              <a:spLocks/>
            </p:cNvSpPr>
            <p:nvPr/>
          </p:nvSpPr>
          <p:spPr bwMode="auto">
            <a:xfrm>
              <a:off x="3125533" y="3131070"/>
              <a:ext cx="25689" cy="15809"/>
            </a:xfrm>
            <a:custGeom>
              <a:avLst/>
              <a:gdLst>
                <a:gd name="T0" fmla="*/ 0 w 101"/>
                <a:gd name="T1" fmla="*/ 51 h 63"/>
                <a:gd name="T2" fmla="*/ 0 w 101"/>
                <a:gd name="T3" fmla="*/ 58 h 63"/>
                <a:gd name="T4" fmla="*/ 22 w 101"/>
                <a:gd name="T5" fmla="*/ 63 h 63"/>
                <a:gd name="T6" fmla="*/ 32 w 101"/>
                <a:gd name="T7" fmla="*/ 56 h 63"/>
                <a:gd name="T8" fmla="*/ 42 w 101"/>
                <a:gd name="T9" fmla="*/ 53 h 63"/>
                <a:gd name="T10" fmla="*/ 52 w 101"/>
                <a:gd name="T11" fmla="*/ 49 h 63"/>
                <a:gd name="T12" fmla="*/ 64 w 101"/>
                <a:gd name="T13" fmla="*/ 46 h 63"/>
                <a:gd name="T14" fmla="*/ 78 w 101"/>
                <a:gd name="T15" fmla="*/ 43 h 63"/>
                <a:gd name="T16" fmla="*/ 89 w 101"/>
                <a:gd name="T17" fmla="*/ 38 h 63"/>
                <a:gd name="T18" fmla="*/ 94 w 101"/>
                <a:gd name="T19" fmla="*/ 34 h 63"/>
                <a:gd name="T20" fmla="*/ 98 w 101"/>
                <a:gd name="T21" fmla="*/ 30 h 63"/>
                <a:gd name="T22" fmla="*/ 100 w 101"/>
                <a:gd name="T23" fmla="*/ 25 h 63"/>
                <a:gd name="T24" fmla="*/ 101 w 101"/>
                <a:gd name="T25" fmla="*/ 19 h 63"/>
                <a:gd name="T26" fmla="*/ 101 w 101"/>
                <a:gd name="T27" fmla="*/ 0 h 63"/>
                <a:gd name="T28" fmla="*/ 93 w 101"/>
                <a:gd name="T29" fmla="*/ 0 h 63"/>
                <a:gd name="T30" fmla="*/ 85 w 101"/>
                <a:gd name="T31" fmla="*/ 1 h 63"/>
                <a:gd name="T32" fmla="*/ 79 w 101"/>
                <a:gd name="T33" fmla="*/ 4 h 63"/>
                <a:gd name="T34" fmla="*/ 72 w 101"/>
                <a:gd name="T35" fmla="*/ 6 h 63"/>
                <a:gd name="T36" fmla="*/ 60 w 101"/>
                <a:gd name="T37" fmla="*/ 14 h 63"/>
                <a:gd name="T38" fmla="*/ 46 w 101"/>
                <a:gd name="T39" fmla="*/ 23 h 63"/>
                <a:gd name="T40" fmla="*/ 32 w 101"/>
                <a:gd name="T41" fmla="*/ 28 h 63"/>
                <a:gd name="T42" fmla="*/ 20 w 101"/>
                <a:gd name="T43" fmla="*/ 34 h 63"/>
                <a:gd name="T44" fmla="*/ 15 w 101"/>
                <a:gd name="T45" fmla="*/ 36 h 63"/>
                <a:gd name="T46" fmla="*/ 10 w 101"/>
                <a:gd name="T47" fmla="*/ 40 h 63"/>
                <a:gd name="T48" fmla="*/ 5 w 101"/>
                <a:gd name="T49" fmla="*/ 45 h 63"/>
                <a:gd name="T50" fmla="*/ 0 w 101"/>
                <a:gd name="T51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63">
                  <a:moveTo>
                    <a:pt x="0" y="51"/>
                  </a:moveTo>
                  <a:lnTo>
                    <a:pt x="0" y="58"/>
                  </a:lnTo>
                  <a:lnTo>
                    <a:pt x="22" y="63"/>
                  </a:lnTo>
                  <a:lnTo>
                    <a:pt x="32" y="56"/>
                  </a:lnTo>
                  <a:lnTo>
                    <a:pt x="42" y="53"/>
                  </a:lnTo>
                  <a:lnTo>
                    <a:pt x="52" y="49"/>
                  </a:lnTo>
                  <a:lnTo>
                    <a:pt x="64" y="46"/>
                  </a:lnTo>
                  <a:lnTo>
                    <a:pt x="78" y="43"/>
                  </a:lnTo>
                  <a:lnTo>
                    <a:pt x="89" y="38"/>
                  </a:lnTo>
                  <a:lnTo>
                    <a:pt x="94" y="34"/>
                  </a:lnTo>
                  <a:lnTo>
                    <a:pt x="98" y="30"/>
                  </a:lnTo>
                  <a:lnTo>
                    <a:pt x="100" y="25"/>
                  </a:lnTo>
                  <a:lnTo>
                    <a:pt x="101" y="19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5" y="1"/>
                  </a:lnTo>
                  <a:lnTo>
                    <a:pt x="79" y="4"/>
                  </a:lnTo>
                  <a:lnTo>
                    <a:pt x="72" y="6"/>
                  </a:lnTo>
                  <a:lnTo>
                    <a:pt x="60" y="14"/>
                  </a:lnTo>
                  <a:lnTo>
                    <a:pt x="46" y="23"/>
                  </a:lnTo>
                  <a:lnTo>
                    <a:pt x="32" y="28"/>
                  </a:lnTo>
                  <a:lnTo>
                    <a:pt x="20" y="34"/>
                  </a:lnTo>
                  <a:lnTo>
                    <a:pt x="15" y="36"/>
                  </a:lnTo>
                  <a:lnTo>
                    <a:pt x="10" y="40"/>
                  </a:lnTo>
                  <a:lnTo>
                    <a:pt x="5" y="45"/>
                  </a:lnTo>
                  <a:lnTo>
                    <a:pt x="0" y="51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59" name="Freeform 93"/>
            <p:cNvSpPr>
              <a:spLocks/>
            </p:cNvSpPr>
            <p:nvPr/>
          </p:nvSpPr>
          <p:spPr bwMode="auto">
            <a:xfrm>
              <a:off x="3133437" y="3152807"/>
              <a:ext cx="13833" cy="7904"/>
            </a:xfrm>
            <a:custGeom>
              <a:avLst/>
              <a:gdLst>
                <a:gd name="T0" fmla="*/ 44 w 58"/>
                <a:gd name="T1" fmla="*/ 0 h 33"/>
                <a:gd name="T2" fmla="*/ 29 w 58"/>
                <a:gd name="T3" fmla="*/ 0 h 33"/>
                <a:gd name="T4" fmla="*/ 15 w 58"/>
                <a:gd name="T5" fmla="*/ 2 h 33"/>
                <a:gd name="T6" fmla="*/ 9 w 58"/>
                <a:gd name="T7" fmla="*/ 4 h 33"/>
                <a:gd name="T8" fmla="*/ 4 w 58"/>
                <a:gd name="T9" fmla="*/ 7 h 33"/>
                <a:gd name="T10" fmla="*/ 1 w 58"/>
                <a:gd name="T11" fmla="*/ 12 h 33"/>
                <a:gd name="T12" fmla="*/ 0 w 58"/>
                <a:gd name="T13" fmla="*/ 18 h 33"/>
                <a:gd name="T14" fmla="*/ 0 w 58"/>
                <a:gd name="T15" fmla="*/ 32 h 33"/>
                <a:gd name="T16" fmla="*/ 16 w 58"/>
                <a:gd name="T17" fmla="*/ 32 h 33"/>
                <a:gd name="T18" fmla="*/ 33 w 58"/>
                <a:gd name="T19" fmla="*/ 33 h 33"/>
                <a:gd name="T20" fmla="*/ 36 w 58"/>
                <a:gd name="T21" fmla="*/ 33 h 33"/>
                <a:gd name="T22" fmla="*/ 41 w 58"/>
                <a:gd name="T23" fmla="*/ 32 h 33"/>
                <a:gd name="T24" fmla="*/ 47 w 58"/>
                <a:gd name="T25" fmla="*/ 30 h 33"/>
                <a:gd name="T26" fmla="*/ 50 w 58"/>
                <a:gd name="T27" fmla="*/ 28 h 33"/>
                <a:gd name="T28" fmla="*/ 54 w 58"/>
                <a:gd name="T29" fmla="*/ 25 h 33"/>
                <a:gd name="T30" fmla="*/ 57 w 58"/>
                <a:gd name="T31" fmla="*/ 22 h 33"/>
                <a:gd name="T32" fmla="*/ 58 w 58"/>
                <a:gd name="T33" fmla="*/ 18 h 33"/>
                <a:gd name="T34" fmla="*/ 58 w 58"/>
                <a:gd name="T35" fmla="*/ 14 h 33"/>
                <a:gd name="T36" fmla="*/ 57 w 58"/>
                <a:gd name="T37" fmla="*/ 9 h 33"/>
                <a:gd name="T38" fmla="*/ 53 w 58"/>
                <a:gd name="T39" fmla="*/ 7 h 33"/>
                <a:gd name="T40" fmla="*/ 48 w 58"/>
                <a:gd name="T41" fmla="*/ 3 h 33"/>
                <a:gd name="T42" fmla="*/ 44 w 58"/>
                <a:gd name="T4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8" h="33">
                  <a:moveTo>
                    <a:pt x="44" y="0"/>
                  </a:moveTo>
                  <a:lnTo>
                    <a:pt x="29" y="0"/>
                  </a:lnTo>
                  <a:lnTo>
                    <a:pt x="15" y="2"/>
                  </a:lnTo>
                  <a:lnTo>
                    <a:pt x="9" y="4"/>
                  </a:lnTo>
                  <a:lnTo>
                    <a:pt x="4" y="7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0" y="32"/>
                  </a:lnTo>
                  <a:lnTo>
                    <a:pt x="16" y="32"/>
                  </a:lnTo>
                  <a:lnTo>
                    <a:pt x="33" y="33"/>
                  </a:lnTo>
                  <a:lnTo>
                    <a:pt x="36" y="33"/>
                  </a:lnTo>
                  <a:lnTo>
                    <a:pt x="41" y="32"/>
                  </a:lnTo>
                  <a:lnTo>
                    <a:pt x="47" y="30"/>
                  </a:lnTo>
                  <a:lnTo>
                    <a:pt x="50" y="28"/>
                  </a:lnTo>
                  <a:lnTo>
                    <a:pt x="54" y="25"/>
                  </a:lnTo>
                  <a:lnTo>
                    <a:pt x="57" y="22"/>
                  </a:lnTo>
                  <a:lnTo>
                    <a:pt x="58" y="18"/>
                  </a:lnTo>
                  <a:lnTo>
                    <a:pt x="58" y="14"/>
                  </a:lnTo>
                  <a:lnTo>
                    <a:pt x="57" y="9"/>
                  </a:lnTo>
                  <a:lnTo>
                    <a:pt x="53" y="7"/>
                  </a:lnTo>
                  <a:lnTo>
                    <a:pt x="48" y="3"/>
                  </a:lnTo>
                  <a:lnTo>
                    <a:pt x="44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60" name="Freeform 94"/>
            <p:cNvSpPr>
              <a:spLocks/>
            </p:cNvSpPr>
            <p:nvPr/>
          </p:nvSpPr>
          <p:spPr bwMode="auto">
            <a:xfrm>
              <a:off x="2536656" y="3864201"/>
              <a:ext cx="27665" cy="41498"/>
            </a:xfrm>
            <a:custGeom>
              <a:avLst/>
              <a:gdLst>
                <a:gd name="T0" fmla="*/ 44 w 111"/>
                <a:gd name="T1" fmla="*/ 0 h 167"/>
                <a:gd name="T2" fmla="*/ 42 w 111"/>
                <a:gd name="T3" fmla="*/ 0 h 167"/>
                <a:gd name="T4" fmla="*/ 38 w 111"/>
                <a:gd name="T5" fmla="*/ 1 h 167"/>
                <a:gd name="T6" fmla="*/ 37 w 111"/>
                <a:gd name="T7" fmla="*/ 4 h 167"/>
                <a:gd name="T8" fmla="*/ 34 w 111"/>
                <a:gd name="T9" fmla="*/ 6 h 167"/>
                <a:gd name="T10" fmla="*/ 31 w 111"/>
                <a:gd name="T11" fmla="*/ 11 h 167"/>
                <a:gd name="T12" fmla="*/ 27 w 111"/>
                <a:gd name="T13" fmla="*/ 16 h 167"/>
                <a:gd name="T14" fmla="*/ 17 w 111"/>
                <a:gd name="T15" fmla="*/ 25 h 167"/>
                <a:gd name="T16" fmla="*/ 8 w 111"/>
                <a:gd name="T17" fmla="*/ 33 h 167"/>
                <a:gd name="T18" fmla="*/ 5 w 111"/>
                <a:gd name="T19" fmla="*/ 38 h 167"/>
                <a:gd name="T20" fmla="*/ 3 w 111"/>
                <a:gd name="T21" fmla="*/ 43 h 167"/>
                <a:gd name="T22" fmla="*/ 2 w 111"/>
                <a:gd name="T23" fmla="*/ 48 h 167"/>
                <a:gd name="T24" fmla="*/ 0 w 111"/>
                <a:gd name="T25" fmla="*/ 54 h 167"/>
                <a:gd name="T26" fmla="*/ 4 w 111"/>
                <a:gd name="T27" fmla="*/ 72 h 167"/>
                <a:gd name="T28" fmla="*/ 9 w 111"/>
                <a:gd name="T29" fmla="*/ 88 h 167"/>
                <a:gd name="T30" fmla="*/ 11 w 111"/>
                <a:gd name="T31" fmla="*/ 106 h 167"/>
                <a:gd name="T32" fmla="*/ 12 w 111"/>
                <a:gd name="T33" fmla="*/ 121 h 167"/>
                <a:gd name="T34" fmla="*/ 12 w 111"/>
                <a:gd name="T35" fmla="*/ 136 h 167"/>
                <a:gd name="T36" fmla="*/ 12 w 111"/>
                <a:gd name="T37" fmla="*/ 153 h 167"/>
                <a:gd name="T38" fmla="*/ 21 w 111"/>
                <a:gd name="T39" fmla="*/ 153 h 167"/>
                <a:gd name="T40" fmla="*/ 31 w 111"/>
                <a:gd name="T41" fmla="*/ 149 h 167"/>
                <a:gd name="T42" fmla="*/ 41 w 111"/>
                <a:gd name="T43" fmla="*/ 144 h 167"/>
                <a:gd name="T44" fmla="*/ 46 w 111"/>
                <a:gd name="T45" fmla="*/ 147 h 167"/>
                <a:gd name="T46" fmla="*/ 49 w 111"/>
                <a:gd name="T47" fmla="*/ 149 h 167"/>
                <a:gd name="T48" fmla="*/ 53 w 111"/>
                <a:gd name="T49" fmla="*/ 153 h 167"/>
                <a:gd name="T50" fmla="*/ 57 w 111"/>
                <a:gd name="T51" fmla="*/ 158 h 167"/>
                <a:gd name="T52" fmla="*/ 62 w 111"/>
                <a:gd name="T53" fmla="*/ 163 h 167"/>
                <a:gd name="T54" fmla="*/ 68 w 111"/>
                <a:gd name="T55" fmla="*/ 166 h 167"/>
                <a:gd name="T56" fmla="*/ 75 w 111"/>
                <a:gd name="T57" fmla="*/ 167 h 167"/>
                <a:gd name="T58" fmla="*/ 81 w 111"/>
                <a:gd name="T59" fmla="*/ 167 h 167"/>
                <a:gd name="T60" fmla="*/ 88 w 111"/>
                <a:gd name="T61" fmla="*/ 167 h 167"/>
                <a:gd name="T62" fmla="*/ 93 w 111"/>
                <a:gd name="T63" fmla="*/ 163 h 167"/>
                <a:gd name="T64" fmla="*/ 97 w 111"/>
                <a:gd name="T65" fmla="*/ 158 h 167"/>
                <a:gd name="T66" fmla="*/ 101 w 111"/>
                <a:gd name="T67" fmla="*/ 153 h 167"/>
                <a:gd name="T68" fmla="*/ 103 w 111"/>
                <a:gd name="T69" fmla="*/ 146 h 167"/>
                <a:gd name="T70" fmla="*/ 105 w 111"/>
                <a:gd name="T71" fmla="*/ 138 h 167"/>
                <a:gd name="T72" fmla="*/ 106 w 111"/>
                <a:gd name="T73" fmla="*/ 131 h 167"/>
                <a:gd name="T74" fmla="*/ 106 w 111"/>
                <a:gd name="T75" fmla="*/ 123 h 167"/>
                <a:gd name="T76" fmla="*/ 106 w 111"/>
                <a:gd name="T77" fmla="*/ 87 h 167"/>
                <a:gd name="T78" fmla="*/ 106 w 111"/>
                <a:gd name="T79" fmla="*/ 77 h 167"/>
                <a:gd name="T80" fmla="*/ 107 w 111"/>
                <a:gd name="T81" fmla="*/ 68 h 167"/>
                <a:gd name="T82" fmla="*/ 108 w 111"/>
                <a:gd name="T83" fmla="*/ 58 h 167"/>
                <a:gd name="T84" fmla="*/ 110 w 111"/>
                <a:gd name="T85" fmla="*/ 48 h 167"/>
                <a:gd name="T86" fmla="*/ 111 w 111"/>
                <a:gd name="T87" fmla="*/ 35 h 167"/>
                <a:gd name="T88" fmla="*/ 111 w 111"/>
                <a:gd name="T89" fmla="*/ 25 h 167"/>
                <a:gd name="T90" fmla="*/ 111 w 111"/>
                <a:gd name="T91" fmla="*/ 20 h 167"/>
                <a:gd name="T92" fmla="*/ 111 w 111"/>
                <a:gd name="T93" fmla="*/ 15 h 167"/>
                <a:gd name="T94" fmla="*/ 108 w 111"/>
                <a:gd name="T95" fmla="*/ 10 h 167"/>
                <a:gd name="T96" fmla="*/ 106 w 111"/>
                <a:gd name="T97" fmla="*/ 5 h 167"/>
                <a:gd name="T98" fmla="*/ 102 w 111"/>
                <a:gd name="T99" fmla="*/ 3 h 167"/>
                <a:gd name="T100" fmla="*/ 100 w 111"/>
                <a:gd name="T101" fmla="*/ 1 h 167"/>
                <a:gd name="T102" fmla="*/ 96 w 111"/>
                <a:gd name="T103" fmla="*/ 0 h 167"/>
                <a:gd name="T104" fmla="*/ 92 w 111"/>
                <a:gd name="T105" fmla="*/ 1 h 167"/>
                <a:gd name="T106" fmla="*/ 83 w 111"/>
                <a:gd name="T107" fmla="*/ 3 h 167"/>
                <a:gd name="T108" fmla="*/ 75 w 111"/>
                <a:gd name="T109" fmla="*/ 4 h 167"/>
                <a:gd name="T110" fmla="*/ 59 w 111"/>
                <a:gd name="T111" fmla="*/ 1 h 167"/>
                <a:gd name="T112" fmla="*/ 44 w 111"/>
                <a:gd name="T113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1" h="167">
                  <a:moveTo>
                    <a:pt x="44" y="0"/>
                  </a:moveTo>
                  <a:lnTo>
                    <a:pt x="42" y="0"/>
                  </a:lnTo>
                  <a:lnTo>
                    <a:pt x="38" y="1"/>
                  </a:lnTo>
                  <a:lnTo>
                    <a:pt x="37" y="4"/>
                  </a:lnTo>
                  <a:lnTo>
                    <a:pt x="34" y="6"/>
                  </a:lnTo>
                  <a:lnTo>
                    <a:pt x="31" y="11"/>
                  </a:lnTo>
                  <a:lnTo>
                    <a:pt x="27" y="16"/>
                  </a:lnTo>
                  <a:lnTo>
                    <a:pt x="17" y="25"/>
                  </a:lnTo>
                  <a:lnTo>
                    <a:pt x="8" y="33"/>
                  </a:lnTo>
                  <a:lnTo>
                    <a:pt x="5" y="38"/>
                  </a:lnTo>
                  <a:lnTo>
                    <a:pt x="3" y="43"/>
                  </a:lnTo>
                  <a:lnTo>
                    <a:pt x="2" y="48"/>
                  </a:lnTo>
                  <a:lnTo>
                    <a:pt x="0" y="54"/>
                  </a:lnTo>
                  <a:lnTo>
                    <a:pt x="4" y="72"/>
                  </a:lnTo>
                  <a:lnTo>
                    <a:pt x="9" y="88"/>
                  </a:lnTo>
                  <a:lnTo>
                    <a:pt x="11" y="106"/>
                  </a:lnTo>
                  <a:lnTo>
                    <a:pt x="12" y="121"/>
                  </a:lnTo>
                  <a:lnTo>
                    <a:pt x="12" y="136"/>
                  </a:lnTo>
                  <a:lnTo>
                    <a:pt x="12" y="153"/>
                  </a:lnTo>
                  <a:lnTo>
                    <a:pt x="21" y="153"/>
                  </a:lnTo>
                  <a:lnTo>
                    <a:pt x="31" y="149"/>
                  </a:lnTo>
                  <a:lnTo>
                    <a:pt x="41" y="144"/>
                  </a:lnTo>
                  <a:lnTo>
                    <a:pt x="46" y="147"/>
                  </a:lnTo>
                  <a:lnTo>
                    <a:pt x="49" y="149"/>
                  </a:lnTo>
                  <a:lnTo>
                    <a:pt x="53" y="153"/>
                  </a:lnTo>
                  <a:lnTo>
                    <a:pt x="57" y="158"/>
                  </a:lnTo>
                  <a:lnTo>
                    <a:pt x="62" y="163"/>
                  </a:lnTo>
                  <a:lnTo>
                    <a:pt x="68" y="166"/>
                  </a:lnTo>
                  <a:lnTo>
                    <a:pt x="75" y="167"/>
                  </a:lnTo>
                  <a:lnTo>
                    <a:pt x="81" y="167"/>
                  </a:lnTo>
                  <a:lnTo>
                    <a:pt x="88" y="167"/>
                  </a:lnTo>
                  <a:lnTo>
                    <a:pt x="93" y="163"/>
                  </a:lnTo>
                  <a:lnTo>
                    <a:pt x="97" y="158"/>
                  </a:lnTo>
                  <a:lnTo>
                    <a:pt x="101" y="153"/>
                  </a:lnTo>
                  <a:lnTo>
                    <a:pt x="103" y="146"/>
                  </a:lnTo>
                  <a:lnTo>
                    <a:pt x="105" y="138"/>
                  </a:lnTo>
                  <a:lnTo>
                    <a:pt x="106" y="131"/>
                  </a:lnTo>
                  <a:lnTo>
                    <a:pt x="106" y="123"/>
                  </a:lnTo>
                  <a:lnTo>
                    <a:pt x="106" y="87"/>
                  </a:lnTo>
                  <a:lnTo>
                    <a:pt x="106" y="77"/>
                  </a:lnTo>
                  <a:lnTo>
                    <a:pt x="107" y="68"/>
                  </a:lnTo>
                  <a:lnTo>
                    <a:pt x="108" y="58"/>
                  </a:lnTo>
                  <a:lnTo>
                    <a:pt x="110" y="48"/>
                  </a:lnTo>
                  <a:lnTo>
                    <a:pt x="111" y="35"/>
                  </a:lnTo>
                  <a:lnTo>
                    <a:pt x="111" y="25"/>
                  </a:lnTo>
                  <a:lnTo>
                    <a:pt x="111" y="20"/>
                  </a:lnTo>
                  <a:lnTo>
                    <a:pt x="111" y="15"/>
                  </a:lnTo>
                  <a:lnTo>
                    <a:pt x="108" y="10"/>
                  </a:lnTo>
                  <a:lnTo>
                    <a:pt x="106" y="5"/>
                  </a:lnTo>
                  <a:lnTo>
                    <a:pt x="102" y="3"/>
                  </a:lnTo>
                  <a:lnTo>
                    <a:pt x="100" y="1"/>
                  </a:lnTo>
                  <a:lnTo>
                    <a:pt x="96" y="0"/>
                  </a:lnTo>
                  <a:lnTo>
                    <a:pt x="92" y="1"/>
                  </a:lnTo>
                  <a:lnTo>
                    <a:pt x="83" y="3"/>
                  </a:lnTo>
                  <a:lnTo>
                    <a:pt x="75" y="4"/>
                  </a:lnTo>
                  <a:lnTo>
                    <a:pt x="59" y="1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61" name="Freeform 95"/>
            <p:cNvSpPr>
              <a:spLocks/>
            </p:cNvSpPr>
            <p:nvPr/>
          </p:nvSpPr>
          <p:spPr bwMode="auto">
            <a:xfrm>
              <a:off x="2575190" y="3904712"/>
              <a:ext cx="44462" cy="78056"/>
            </a:xfrm>
            <a:custGeom>
              <a:avLst/>
              <a:gdLst>
                <a:gd name="T0" fmla="*/ 20 w 178"/>
                <a:gd name="T1" fmla="*/ 1 h 317"/>
                <a:gd name="T2" fmla="*/ 15 w 178"/>
                <a:gd name="T3" fmla="*/ 8 h 317"/>
                <a:gd name="T4" fmla="*/ 9 w 178"/>
                <a:gd name="T5" fmla="*/ 20 h 317"/>
                <a:gd name="T6" fmla="*/ 2 w 178"/>
                <a:gd name="T7" fmla="*/ 36 h 317"/>
                <a:gd name="T8" fmla="*/ 4 w 178"/>
                <a:gd name="T9" fmla="*/ 59 h 317"/>
                <a:gd name="T10" fmla="*/ 6 w 178"/>
                <a:gd name="T11" fmla="*/ 102 h 317"/>
                <a:gd name="T12" fmla="*/ 0 w 178"/>
                <a:gd name="T13" fmla="*/ 131 h 317"/>
                <a:gd name="T14" fmla="*/ 4 w 178"/>
                <a:gd name="T15" fmla="*/ 140 h 317"/>
                <a:gd name="T16" fmla="*/ 10 w 178"/>
                <a:gd name="T17" fmla="*/ 146 h 317"/>
                <a:gd name="T18" fmla="*/ 25 w 178"/>
                <a:gd name="T19" fmla="*/ 170 h 317"/>
                <a:gd name="T20" fmla="*/ 29 w 178"/>
                <a:gd name="T21" fmla="*/ 181 h 317"/>
                <a:gd name="T22" fmla="*/ 30 w 178"/>
                <a:gd name="T23" fmla="*/ 197 h 317"/>
                <a:gd name="T24" fmla="*/ 30 w 178"/>
                <a:gd name="T25" fmla="*/ 292 h 317"/>
                <a:gd name="T26" fmla="*/ 32 w 178"/>
                <a:gd name="T27" fmla="*/ 309 h 317"/>
                <a:gd name="T28" fmla="*/ 39 w 178"/>
                <a:gd name="T29" fmla="*/ 316 h 317"/>
                <a:gd name="T30" fmla="*/ 50 w 178"/>
                <a:gd name="T31" fmla="*/ 317 h 317"/>
                <a:gd name="T32" fmla="*/ 58 w 178"/>
                <a:gd name="T33" fmla="*/ 312 h 317"/>
                <a:gd name="T34" fmla="*/ 68 w 178"/>
                <a:gd name="T35" fmla="*/ 301 h 317"/>
                <a:gd name="T36" fmla="*/ 85 w 178"/>
                <a:gd name="T37" fmla="*/ 284 h 317"/>
                <a:gd name="T38" fmla="*/ 99 w 178"/>
                <a:gd name="T39" fmla="*/ 272 h 317"/>
                <a:gd name="T40" fmla="*/ 105 w 178"/>
                <a:gd name="T41" fmla="*/ 267 h 317"/>
                <a:gd name="T42" fmla="*/ 107 w 178"/>
                <a:gd name="T43" fmla="*/ 234 h 317"/>
                <a:gd name="T44" fmla="*/ 101 w 178"/>
                <a:gd name="T45" fmla="*/ 205 h 317"/>
                <a:gd name="T46" fmla="*/ 105 w 178"/>
                <a:gd name="T47" fmla="*/ 199 h 317"/>
                <a:gd name="T48" fmla="*/ 113 w 178"/>
                <a:gd name="T49" fmla="*/ 195 h 317"/>
                <a:gd name="T50" fmla="*/ 119 w 178"/>
                <a:gd name="T51" fmla="*/ 183 h 317"/>
                <a:gd name="T52" fmla="*/ 123 w 178"/>
                <a:gd name="T53" fmla="*/ 168 h 317"/>
                <a:gd name="T54" fmla="*/ 135 w 178"/>
                <a:gd name="T55" fmla="*/ 141 h 317"/>
                <a:gd name="T56" fmla="*/ 173 w 178"/>
                <a:gd name="T57" fmla="*/ 139 h 317"/>
                <a:gd name="T58" fmla="*/ 177 w 178"/>
                <a:gd name="T59" fmla="*/ 135 h 317"/>
                <a:gd name="T60" fmla="*/ 178 w 178"/>
                <a:gd name="T61" fmla="*/ 129 h 317"/>
                <a:gd name="T62" fmla="*/ 174 w 178"/>
                <a:gd name="T63" fmla="*/ 123 h 317"/>
                <a:gd name="T64" fmla="*/ 165 w 178"/>
                <a:gd name="T65" fmla="*/ 116 h 317"/>
                <a:gd name="T66" fmla="*/ 149 w 178"/>
                <a:gd name="T67" fmla="*/ 112 h 317"/>
                <a:gd name="T68" fmla="*/ 138 w 178"/>
                <a:gd name="T69" fmla="*/ 106 h 317"/>
                <a:gd name="T70" fmla="*/ 133 w 178"/>
                <a:gd name="T71" fmla="*/ 101 h 317"/>
                <a:gd name="T72" fmla="*/ 127 w 178"/>
                <a:gd name="T73" fmla="*/ 85 h 317"/>
                <a:gd name="T74" fmla="*/ 113 w 178"/>
                <a:gd name="T75" fmla="*/ 67 h 317"/>
                <a:gd name="T76" fmla="*/ 100 w 178"/>
                <a:gd name="T77" fmla="*/ 60 h 317"/>
                <a:gd name="T78" fmla="*/ 94 w 178"/>
                <a:gd name="T79" fmla="*/ 53 h 317"/>
                <a:gd name="T80" fmla="*/ 94 w 178"/>
                <a:gd name="T81" fmla="*/ 40 h 317"/>
                <a:gd name="T82" fmla="*/ 94 w 178"/>
                <a:gd name="T83" fmla="*/ 26 h 317"/>
                <a:gd name="T84" fmla="*/ 90 w 178"/>
                <a:gd name="T85" fmla="*/ 21 h 317"/>
                <a:gd name="T86" fmla="*/ 83 w 178"/>
                <a:gd name="T87" fmla="*/ 22 h 317"/>
                <a:gd name="T88" fmla="*/ 75 w 178"/>
                <a:gd name="T89" fmla="*/ 28 h 317"/>
                <a:gd name="T90" fmla="*/ 70 w 178"/>
                <a:gd name="T91" fmla="*/ 36 h 317"/>
                <a:gd name="T92" fmla="*/ 64 w 178"/>
                <a:gd name="T93" fmla="*/ 42 h 317"/>
                <a:gd name="T94" fmla="*/ 55 w 178"/>
                <a:gd name="T95" fmla="*/ 46 h 317"/>
                <a:gd name="T96" fmla="*/ 48 w 178"/>
                <a:gd name="T97" fmla="*/ 42 h 317"/>
                <a:gd name="T98" fmla="*/ 39 w 178"/>
                <a:gd name="T99" fmla="*/ 30 h 317"/>
                <a:gd name="T100" fmla="*/ 32 w 178"/>
                <a:gd name="T101" fmla="*/ 12 h 317"/>
                <a:gd name="T102" fmla="*/ 30 w 178"/>
                <a:gd name="T103" fmla="*/ 3 h 317"/>
                <a:gd name="T104" fmla="*/ 26 w 178"/>
                <a:gd name="T105" fmla="*/ 1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8" h="317">
                  <a:moveTo>
                    <a:pt x="24" y="0"/>
                  </a:moveTo>
                  <a:lnTo>
                    <a:pt x="20" y="1"/>
                  </a:lnTo>
                  <a:lnTo>
                    <a:pt x="16" y="3"/>
                  </a:lnTo>
                  <a:lnTo>
                    <a:pt x="15" y="8"/>
                  </a:lnTo>
                  <a:lnTo>
                    <a:pt x="12" y="12"/>
                  </a:lnTo>
                  <a:lnTo>
                    <a:pt x="9" y="20"/>
                  </a:lnTo>
                  <a:lnTo>
                    <a:pt x="5" y="27"/>
                  </a:lnTo>
                  <a:lnTo>
                    <a:pt x="2" y="36"/>
                  </a:lnTo>
                  <a:lnTo>
                    <a:pt x="2" y="45"/>
                  </a:lnTo>
                  <a:lnTo>
                    <a:pt x="4" y="59"/>
                  </a:lnTo>
                  <a:lnTo>
                    <a:pt x="6" y="72"/>
                  </a:lnTo>
                  <a:lnTo>
                    <a:pt x="6" y="102"/>
                  </a:lnTo>
                  <a:lnTo>
                    <a:pt x="2" y="116"/>
                  </a:lnTo>
                  <a:lnTo>
                    <a:pt x="0" y="131"/>
                  </a:lnTo>
                  <a:lnTo>
                    <a:pt x="1" y="136"/>
                  </a:lnTo>
                  <a:lnTo>
                    <a:pt x="4" y="140"/>
                  </a:lnTo>
                  <a:lnTo>
                    <a:pt x="6" y="143"/>
                  </a:lnTo>
                  <a:lnTo>
                    <a:pt x="10" y="146"/>
                  </a:lnTo>
                  <a:lnTo>
                    <a:pt x="19" y="158"/>
                  </a:lnTo>
                  <a:lnTo>
                    <a:pt x="25" y="170"/>
                  </a:lnTo>
                  <a:lnTo>
                    <a:pt x="27" y="175"/>
                  </a:lnTo>
                  <a:lnTo>
                    <a:pt x="29" y="181"/>
                  </a:lnTo>
                  <a:lnTo>
                    <a:pt x="30" y="189"/>
                  </a:lnTo>
                  <a:lnTo>
                    <a:pt x="30" y="197"/>
                  </a:lnTo>
                  <a:lnTo>
                    <a:pt x="30" y="279"/>
                  </a:lnTo>
                  <a:lnTo>
                    <a:pt x="30" y="292"/>
                  </a:lnTo>
                  <a:lnTo>
                    <a:pt x="31" y="304"/>
                  </a:lnTo>
                  <a:lnTo>
                    <a:pt x="32" y="309"/>
                  </a:lnTo>
                  <a:lnTo>
                    <a:pt x="35" y="313"/>
                  </a:lnTo>
                  <a:lnTo>
                    <a:pt x="39" y="316"/>
                  </a:lnTo>
                  <a:lnTo>
                    <a:pt x="45" y="317"/>
                  </a:lnTo>
                  <a:lnTo>
                    <a:pt x="50" y="317"/>
                  </a:lnTo>
                  <a:lnTo>
                    <a:pt x="54" y="314"/>
                  </a:lnTo>
                  <a:lnTo>
                    <a:pt x="58" y="312"/>
                  </a:lnTo>
                  <a:lnTo>
                    <a:pt x="61" y="308"/>
                  </a:lnTo>
                  <a:lnTo>
                    <a:pt x="68" y="301"/>
                  </a:lnTo>
                  <a:lnTo>
                    <a:pt x="76" y="293"/>
                  </a:lnTo>
                  <a:lnTo>
                    <a:pt x="85" y="284"/>
                  </a:lnTo>
                  <a:lnTo>
                    <a:pt x="95" y="274"/>
                  </a:lnTo>
                  <a:lnTo>
                    <a:pt x="99" y="272"/>
                  </a:lnTo>
                  <a:lnTo>
                    <a:pt x="103" y="269"/>
                  </a:lnTo>
                  <a:lnTo>
                    <a:pt x="105" y="267"/>
                  </a:lnTo>
                  <a:lnTo>
                    <a:pt x="107" y="263"/>
                  </a:lnTo>
                  <a:lnTo>
                    <a:pt x="107" y="234"/>
                  </a:lnTo>
                  <a:lnTo>
                    <a:pt x="104" y="219"/>
                  </a:lnTo>
                  <a:lnTo>
                    <a:pt x="101" y="205"/>
                  </a:lnTo>
                  <a:lnTo>
                    <a:pt x="103" y="202"/>
                  </a:lnTo>
                  <a:lnTo>
                    <a:pt x="105" y="199"/>
                  </a:lnTo>
                  <a:lnTo>
                    <a:pt x="109" y="198"/>
                  </a:lnTo>
                  <a:lnTo>
                    <a:pt x="113" y="195"/>
                  </a:lnTo>
                  <a:lnTo>
                    <a:pt x="118" y="189"/>
                  </a:lnTo>
                  <a:lnTo>
                    <a:pt x="119" y="183"/>
                  </a:lnTo>
                  <a:lnTo>
                    <a:pt x="120" y="175"/>
                  </a:lnTo>
                  <a:lnTo>
                    <a:pt x="123" y="168"/>
                  </a:lnTo>
                  <a:lnTo>
                    <a:pt x="129" y="155"/>
                  </a:lnTo>
                  <a:lnTo>
                    <a:pt x="135" y="141"/>
                  </a:lnTo>
                  <a:lnTo>
                    <a:pt x="171" y="141"/>
                  </a:lnTo>
                  <a:lnTo>
                    <a:pt x="173" y="139"/>
                  </a:lnTo>
                  <a:lnTo>
                    <a:pt x="176" y="138"/>
                  </a:lnTo>
                  <a:lnTo>
                    <a:pt x="177" y="135"/>
                  </a:lnTo>
                  <a:lnTo>
                    <a:pt x="178" y="133"/>
                  </a:lnTo>
                  <a:lnTo>
                    <a:pt x="178" y="129"/>
                  </a:lnTo>
                  <a:lnTo>
                    <a:pt x="177" y="125"/>
                  </a:lnTo>
                  <a:lnTo>
                    <a:pt x="174" y="123"/>
                  </a:lnTo>
                  <a:lnTo>
                    <a:pt x="172" y="120"/>
                  </a:lnTo>
                  <a:lnTo>
                    <a:pt x="165" y="116"/>
                  </a:lnTo>
                  <a:lnTo>
                    <a:pt x="158" y="114"/>
                  </a:lnTo>
                  <a:lnTo>
                    <a:pt x="149" y="112"/>
                  </a:lnTo>
                  <a:lnTo>
                    <a:pt x="142" y="109"/>
                  </a:lnTo>
                  <a:lnTo>
                    <a:pt x="138" y="106"/>
                  </a:lnTo>
                  <a:lnTo>
                    <a:pt x="135" y="105"/>
                  </a:lnTo>
                  <a:lnTo>
                    <a:pt x="133" y="101"/>
                  </a:lnTo>
                  <a:lnTo>
                    <a:pt x="130" y="97"/>
                  </a:lnTo>
                  <a:lnTo>
                    <a:pt x="127" y="85"/>
                  </a:lnTo>
                  <a:lnTo>
                    <a:pt x="122" y="74"/>
                  </a:lnTo>
                  <a:lnTo>
                    <a:pt x="113" y="67"/>
                  </a:lnTo>
                  <a:lnTo>
                    <a:pt x="104" y="62"/>
                  </a:lnTo>
                  <a:lnTo>
                    <a:pt x="100" y="60"/>
                  </a:lnTo>
                  <a:lnTo>
                    <a:pt x="96" y="57"/>
                  </a:lnTo>
                  <a:lnTo>
                    <a:pt x="94" y="53"/>
                  </a:lnTo>
                  <a:lnTo>
                    <a:pt x="93" y="48"/>
                  </a:lnTo>
                  <a:lnTo>
                    <a:pt x="94" y="40"/>
                  </a:lnTo>
                  <a:lnTo>
                    <a:pt x="94" y="30"/>
                  </a:lnTo>
                  <a:lnTo>
                    <a:pt x="94" y="26"/>
                  </a:lnTo>
                  <a:lnTo>
                    <a:pt x="93" y="23"/>
                  </a:lnTo>
                  <a:lnTo>
                    <a:pt x="90" y="21"/>
                  </a:lnTo>
                  <a:lnTo>
                    <a:pt x="86" y="21"/>
                  </a:lnTo>
                  <a:lnTo>
                    <a:pt x="83" y="22"/>
                  </a:lnTo>
                  <a:lnTo>
                    <a:pt x="79" y="25"/>
                  </a:lnTo>
                  <a:lnTo>
                    <a:pt x="75" y="28"/>
                  </a:lnTo>
                  <a:lnTo>
                    <a:pt x="73" y="32"/>
                  </a:lnTo>
                  <a:lnTo>
                    <a:pt x="70" y="36"/>
                  </a:lnTo>
                  <a:lnTo>
                    <a:pt x="68" y="40"/>
                  </a:lnTo>
                  <a:lnTo>
                    <a:pt x="64" y="42"/>
                  </a:lnTo>
                  <a:lnTo>
                    <a:pt x="60" y="45"/>
                  </a:lnTo>
                  <a:lnTo>
                    <a:pt x="55" y="46"/>
                  </a:lnTo>
                  <a:lnTo>
                    <a:pt x="51" y="45"/>
                  </a:lnTo>
                  <a:lnTo>
                    <a:pt x="48" y="42"/>
                  </a:lnTo>
                  <a:lnTo>
                    <a:pt x="44" y="38"/>
                  </a:lnTo>
                  <a:lnTo>
                    <a:pt x="39" y="30"/>
                  </a:lnTo>
                  <a:lnTo>
                    <a:pt x="34" y="18"/>
                  </a:lnTo>
                  <a:lnTo>
                    <a:pt x="32" y="12"/>
                  </a:lnTo>
                  <a:lnTo>
                    <a:pt x="31" y="6"/>
                  </a:lnTo>
                  <a:lnTo>
                    <a:pt x="30" y="3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62" name="Freeform 96"/>
            <p:cNvSpPr>
              <a:spLocks/>
            </p:cNvSpPr>
            <p:nvPr/>
          </p:nvSpPr>
          <p:spPr bwMode="auto">
            <a:xfrm>
              <a:off x="3769740" y="5047883"/>
              <a:ext cx="54343" cy="61259"/>
            </a:xfrm>
            <a:custGeom>
              <a:avLst/>
              <a:gdLst>
                <a:gd name="T0" fmla="*/ 30 w 219"/>
                <a:gd name="T1" fmla="*/ 1 h 247"/>
                <a:gd name="T2" fmla="*/ 16 w 219"/>
                <a:gd name="T3" fmla="*/ 8 h 247"/>
                <a:gd name="T4" fmla="*/ 6 w 219"/>
                <a:gd name="T5" fmla="*/ 18 h 247"/>
                <a:gd name="T6" fmla="*/ 1 w 219"/>
                <a:gd name="T7" fmla="*/ 31 h 247"/>
                <a:gd name="T8" fmla="*/ 2 w 219"/>
                <a:gd name="T9" fmla="*/ 50 h 247"/>
                <a:gd name="T10" fmla="*/ 7 w 219"/>
                <a:gd name="T11" fmla="*/ 82 h 247"/>
                <a:gd name="T12" fmla="*/ 12 w 219"/>
                <a:gd name="T13" fmla="*/ 109 h 247"/>
                <a:gd name="T14" fmla="*/ 21 w 219"/>
                <a:gd name="T15" fmla="*/ 126 h 247"/>
                <a:gd name="T16" fmla="*/ 35 w 219"/>
                <a:gd name="T17" fmla="*/ 142 h 247"/>
                <a:gd name="T18" fmla="*/ 52 w 219"/>
                <a:gd name="T19" fmla="*/ 153 h 247"/>
                <a:gd name="T20" fmla="*/ 74 w 219"/>
                <a:gd name="T21" fmla="*/ 168 h 247"/>
                <a:gd name="T22" fmla="*/ 92 w 219"/>
                <a:gd name="T23" fmla="*/ 183 h 247"/>
                <a:gd name="T24" fmla="*/ 109 w 219"/>
                <a:gd name="T25" fmla="*/ 206 h 247"/>
                <a:gd name="T26" fmla="*/ 125 w 219"/>
                <a:gd name="T27" fmla="*/ 225 h 247"/>
                <a:gd name="T28" fmla="*/ 144 w 219"/>
                <a:gd name="T29" fmla="*/ 238 h 247"/>
                <a:gd name="T30" fmla="*/ 165 w 219"/>
                <a:gd name="T31" fmla="*/ 247 h 247"/>
                <a:gd name="T32" fmla="*/ 183 w 219"/>
                <a:gd name="T33" fmla="*/ 247 h 247"/>
                <a:gd name="T34" fmla="*/ 190 w 219"/>
                <a:gd name="T35" fmla="*/ 242 h 247"/>
                <a:gd name="T36" fmla="*/ 197 w 219"/>
                <a:gd name="T37" fmla="*/ 231 h 247"/>
                <a:gd name="T38" fmla="*/ 205 w 219"/>
                <a:gd name="T39" fmla="*/ 215 h 247"/>
                <a:gd name="T40" fmla="*/ 214 w 219"/>
                <a:gd name="T41" fmla="*/ 207 h 247"/>
                <a:gd name="T42" fmla="*/ 218 w 219"/>
                <a:gd name="T43" fmla="*/ 200 h 247"/>
                <a:gd name="T44" fmla="*/ 219 w 219"/>
                <a:gd name="T45" fmla="*/ 143 h 247"/>
                <a:gd name="T46" fmla="*/ 215 w 219"/>
                <a:gd name="T47" fmla="*/ 131 h 247"/>
                <a:gd name="T48" fmla="*/ 205 w 219"/>
                <a:gd name="T49" fmla="*/ 121 h 247"/>
                <a:gd name="T50" fmla="*/ 184 w 219"/>
                <a:gd name="T51" fmla="*/ 103 h 247"/>
                <a:gd name="T52" fmla="*/ 170 w 219"/>
                <a:gd name="T53" fmla="*/ 75 h 247"/>
                <a:gd name="T54" fmla="*/ 163 w 219"/>
                <a:gd name="T55" fmla="*/ 72 h 247"/>
                <a:gd name="T56" fmla="*/ 155 w 219"/>
                <a:gd name="T57" fmla="*/ 72 h 247"/>
                <a:gd name="T58" fmla="*/ 138 w 219"/>
                <a:gd name="T59" fmla="*/ 72 h 247"/>
                <a:gd name="T60" fmla="*/ 125 w 219"/>
                <a:gd name="T61" fmla="*/ 68 h 247"/>
                <a:gd name="T62" fmla="*/ 115 w 219"/>
                <a:gd name="T63" fmla="*/ 60 h 247"/>
                <a:gd name="T64" fmla="*/ 94 w 219"/>
                <a:gd name="T65" fmla="*/ 45 h 247"/>
                <a:gd name="T66" fmla="*/ 81 w 219"/>
                <a:gd name="T67" fmla="*/ 43 h 247"/>
                <a:gd name="T68" fmla="*/ 76 w 219"/>
                <a:gd name="T69" fmla="*/ 40 h 247"/>
                <a:gd name="T70" fmla="*/ 72 w 219"/>
                <a:gd name="T71" fmla="*/ 36 h 247"/>
                <a:gd name="T72" fmla="*/ 59 w 219"/>
                <a:gd name="T73" fmla="*/ 11 h 247"/>
                <a:gd name="T74" fmla="*/ 50 w 219"/>
                <a:gd name="T75" fmla="*/ 4 h 247"/>
                <a:gd name="T76" fmla="*/ 37 w 219"/>
                <a:gd name="T77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9" h="247">
                  <a:moveTo>
                    <a:pt x="37" y="0"/>
                  </a:moveTo>
                  <a:lnTo>
                    <a:pt x="30" y="1"/>
                  </a:lnTo>
                  <a:lnTo>
                    <a:pt x="22" y="4"/>
                  </a:lnTo>
                  <a:lnTo>
                    <a:pt x="16" y="8"/>
                  </a:lnTo>
                  <a:lnTo>
                    <a:pt x="11" y="11"/>
                  </a:lnTo>
                  <a:lnTo>
                    <a:pt x="6" y="18"/>
                  </a:lnTo>
                  <a:lnTo>
                    <a:pt x="3" y="24"/>
                  </a:lnTo>
                  <a:lnTo>
                    <a:pt x="1" y="31"/>
                  </a:lnTo>
                  <a:lnTo>
                    <a:pt x="0" y="39"/>
                  </a:lnTo>
                  <a:lnTo>
                    <a:pt x="2" y="50"/>
                  </a:lnTo>
                  <a:lnTo>
                    <a:pt x="5" y="62"/>
                  </a:lnTo>
                  <a:lnTo>
                    <a:pt x="7" y="82"/>
                  </a:lnTo>
                  <a:lnTo>
                    <a:pt x="10" y="100"/>
                  </a:lnTo>
                  <a:lnTo>
                    <a:pt x="12" y="109"/>
                  </a:lnTo>
                  <a:lnTo>
                    <a:pt x="16" y="117"/>
                  </a:lnTo>
                  <a:lnTo>
                    <a:pt x="21" y="126"/>
                  </a:lnTo>
                  <a:lnTo>
                    <a:pt x="26" y="134"/>
                  </a:lnTo>
                  <a:lnTo>
                    <a:pt x="35" y="142"/>
                  </a:lnTo>
                  <a:lnTo>
                    <a:pt x="43" y="148"/>
                  </a:lnTo>
                  <a:lnTo>
                    <a:pt x="52" y="153"/>
                  </a:lnTo>
                  <a:lnTo>
                    <a:pt x="62" y="159"/>
                  </a:lnTo>
                  <a:lnTo>
                    <a:pt x="74" y="168"/>
                  </a:lnTo>
                  <a:lnTo>
                    <a:pt x="84" y="176"/>
                  </a:lnTo>
                  <a:lnTo>
                    <a:pt x="92" y="183"/>
                  </a:lnTo>
                  <a:lnTo>
                    <a:pt x="101" y="195"/>
                  </a:lnTo>
                  <a:lnTo>
                    <a:pt x="109" y="206"/>
                  </a:lnTo>
                  <a:lnTo>
                    <a:pt x="118" y="216"/>
                  </a:lnTo>
                  <a:lnTo>
                    <a:pt x="125" y="225"/>
                  </a:lnTo>
                  <a:lnTo>
                    <a:pt x="134" y="232"/>
                  </a:lnTo>
                  <a:lnTo>
                    <a:pt x="144" y="238"/>
                  </a:lnTo>
                  <a:lnTo>
                    <a:pt x="154" y="243"/>
                  </a:lnTo>
                  <a:lnTo>
                    <a:pt x="165" y="247"/>
                  </a:lnTo>
                  <a:lnTo>
                    <a:pt x="178" y="247"/>
                  </a:lnTo>
                  <a:lnTo>
                    <a:pt x="183" y="247"/>
                  </a:lnTo>
                  <a:lnTo>
                    <a:pt x="187" y="245"/>
                  </a:lnTo>
                  <a:lnTo>
                    <a:pt x="190" y="242"/>
                  </a:lnTo>
                  <a:lnTo>
                    <a:pt x="193" y="238"/>
                  </a:lnTo>
                  <a:lnTo>
                    <a:pt x="197" y="231"/>
                  </a:lnTo>
                  <a:lnTo>
                    <a:pt x="200" y="221"/>
                  </a:lnTo>
                  <a:lnTo>
                    <a:pt x="205" y="215"/>
                  </a:lnTo>
                  <a:lnTo>
                    <a:pt x="212" y="210"/>
                  </a:lnTo>
                  <a:lnTo>
                    <a:pt x="214" y="207"/>
                  </a:lnTo>
                  <a:lnTo>
                    <a:pt x="217" y="203"/>
                  </a:lnTo>
                  <a:lnTo>
                    <a:pt x="218" y="200"/>
                  </a:lnTo>
                  <a:lnTo>
                    <a:pt x="219" y="196"/>
                  </a:lnTo>
                  <a:lnTo>
                    <a:pt x="219" y="143"/>
                  </a:lnTo>
                  <a:lnTo>
                    <a:pt x="218" y="136"/>
                  </a:lnTo>
                  <a:lnTo>
                    <a:pt x="215" y="131"/>
                  </a:lnTo>
                  <a:lnTo>
                    <a:pt x="210" y="126"/>
                  </a:lnTo>
                  <a:lnTo>
                    <a:pt x="205" y="121"/>
                  </a:lnTo>
                  <a:lnTo>
                    <a:pt x="194" y="113"/>
                  </a:lnTo>
                  <a:lnTo>
                    <a:pt x="184" y="103"/>
                  </a:lnTo>
                  <a:lnTo>
                    <a:pt x="178" y="89"/>
                  </a:lnTo>
                  <a:lnTo>
                    <a:pt x="170" y="75"/>
                  </a:lnTo>
                  <a:lnTo>
                    <a:pt x="166" y="73"/>
                  </a:lnTo>
                  <a:lnTo>
                    <a:pt x="163" y="72"/>
                  </a:lnTo>
                  <a:lnTo>
                    <a:pt x="159" y="72"/>
                  </a:lnTo>
                  <a:lnTo>
                    <a:pt x="155" y="72"/>
                  </a:lnTo>
                  <a:lnTo>
                    <a:pt x="146" y="72"/>
                  </a:lnTo>
                  <a:lnTo>
                    <a:pt x="138" y="72"/>
                  </a:lnTo>
                  <a:lnTo>
                    <a:pt x="130" y="70"/>
                  </a:lnTo>
                  <a:lnTo>
                    <a:pt x="125" y="68"/>
                  </a:lnTo>
                  <a:lnTo>
                    <a:pt x="120" y="64"/>
                  </a:lnTo>
                  <a:lnTo>
                    <a:pt x="115" y="60"/>
                  </a:lnTo>
                  <a:lnTo>
                    <a:pt x="105" y="53"/>
                  </a:lnTo>
                  <a:lnTo>
                    <a:pt x="94" y="45"/>
                  </a:lnTo>
                  <a:lnTo>
                    <a:pt x="87" y="44"/>
                  </a:lnTo>
                  <a:lnTo>
                    <a:pt x="81" y="43"/>
                  </a:lnTo>
                  <a:lnTo>
                    <a:pt x="79" y="41"/>
                  </a:lnTo>
                  <a:lnTo>
                    <a:pt x="76" y="40"/>
                  </a:lnTo>
                  <a:lnTo>
                    <a:pt x="75" y="39"/>
                  </a:lnTo>
                  <a:lnTo>
                    <a:pt x="72" y="36"/>
                  </a:lnTo>
                  <a:lnTo>
                    <a:pt x="66" y="24"/>
                  </a:lnTo>
                  <a:lnTo>
                    <a:pt x="59" y="11"/>
                  </a:lnTo>
                  <a:lnTo>
                    <a:pt x="55" y="8"/>
                  </a:lnTo>
                  <a:lnTo>
                    <a:pt x="50" y="4"/>
                  </a:lnTo>
                  <a:lnTo>
                    <a:pt x="43" y="1"/>
                  </a:lnTo>
                  <a:lnTo>
                    <a:pt x="37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63" name="Freeform 97"/>
            <p:cNvSpPr>
              <a:spLocks/>
            </p:cNvSpPr>
            <p:nvPr/>
          </p:nvSpPr>
          <p:spPr bwMode="auto">
            <a:xfrm>
              <a:off x="3855701" y="4538050"/>
              <a:ext cx="20749" cy="31618"/>
            </a:xfrm>
            <a:custGeom>
              <a:avLst/>
              <a:gdLst>
                <a:gd name="T0" fmla="*/ 13 w 84"/>
                <a:gd name="T1" fmla="*/ 0 h 127"/>
                <a:gd name="T2" fmla="*/ 9 w 84"/>
                <a:gd name="T3" fmla="*/ 0 h 127"/>
                <a:gd name="T4" fmla="*/ 4 w 84"/>
                <a:gd name="T5" fmla="*/ 1 h 127"/>
                <a:gd name="T6" fmla="*/ 1 w 84"/>
                <a:gd name="T7" fmla="*/ 4 h 127"/>
                <a:gd name="T8" fmla="*/ 0 w 84"/>
                <a:gd name="T9" fmla="*/ 6 h 127"/>
                <a:gd name="T10" fmla="*/ 5 w 84"/>
                <a:gd name="T11" fmla="*/ 20 h 127"/>
                <a:gd name="T12" fmla="*/ 13 w 84"/>
                <a:gd name="T13" fmla="*/ 33 h 127"/>
                <a:gd name="T14" fmla="*/ 13 w 84"/>
                <a:gd name="T15" fmla="*/ 48 h 127"/>
                <a:gd name="T16" fmla="*/ 12 w 84"/>
                <a:gd name="T17" fmla="*/ 63 h 127"/>
                <a:gd name="T18" fmla="*/ 12 w 84"/>
                <a:gd name="T19" fmla="*/ 74 h 127"/>
                <a:gd name="T20" fmla="*/ 14 w 84"/>
                <a:gd name="T21" fmla="*/ 84 h 127"/>
                <a:gd name="T22" fmla="*/ 17 w 84"/>
                <a:gd name="T23" fmla="*/ 89 h 127"/>
                <a:gd name="T24" fmla="*/ 19 w 84"/>
                <a:gd name="T25" fmla="*/ 93 h 127"/>
                <a:gd name="T26" fmla="*/ 23 w 84"/>
                <a:gd name="T27" fmla="*/ 97 h 127"/>
                <a:gd name="T28" fmla="*/ 27 w 84"/>
                <a:gd name="T29" fmla="*/ 100 h 127"/>
                <a:gd name="T30" fmla="*/ 38 w 84"/>
                <a:gd name="T31" fmla="*/ 104 h 127"/>
                <a:gd name="T32" fmla="*/ 48 w 84"/>
                <a:gd name="T33" fmla="*/ 107 h 127"/>
                <a:gd name="T34" fmla="*/ 54 w 84"/>
                <a:gd name="T35" fmla="*/ 112 h 127"/>
                <a:gd name="T36" fmla="*/ 59 w 84"/>
                <a:gd name="T37" fmla="*/ 119 h 127"/>
                <a:gd name="T38" fmla="*/ 62 w 84"/>
                <a:gd name="T39" fmla="*/ 122 h 127"/>
                <a:gd name="T40" fmla="*/ 64 w 84"/>
                <a:gd name="T41" fmla="*/ 124 h 127"/>
                <a:gd name="T42" fmla="*/ 67 w 84"/>
                <a:gd name="T43" fmla="*/ 127 h 127"/>
                <a:gd name="T44" fmla="*/ 70 w 84"/>
                <a:gd name="T45" fmla="*/ 127 h 127"/>
                <a:gd name="T46" fmla="*/ 74 w 84"/>
                <a:gd name="T47" fmla="*/ 127 h 127"/>
                <a:gd name="T48" fmla="*/ 78 w 84"/>
                <a:gd name="T49" fmla="*/ 124 h 127"/>
                <a:gd name="T50" fmla="*/ 81 w 84"/>
                <a:gd name="T51" fmla="*/ 122 h 127"/>
                <a:gd name="T52" fmla="*/ 82 w 84"/>
                <a:gd name="T53" fmla="*/ 118 h 127"/>
                <a:gd name="T54" fmla="*/ 83 w 84"/>
                <a:gd name="T55" fmla="*/ 109 h 127"/>
                <a:gd name="T56" fmla="*/ 84 w 84"/>
                <a:gd name="T57" fmla="*/ 100 h 127"/>
                <a:gd name="T58" fmla="*/ 79 w 84"/>
                <a:gd name="T59" fmla="*/ 85 h 127"/>
                <a:gd name="T60" fmla="*/ 74 w 84"/>
                <a:gd name="T61" fmla="*/ 72 h 127"/>
                <a:gd name="T62" fmla="*/ 74 w 84"/>
                <a:gd name="T63" fmla="*/ 58 h 127"/>
                <a:gd name="T64" fmla="*/ 74 w 84"/>
                <a:gd name="T65" fmla="*/ 45 h 127"/>
                <a:gd name="T66" fmla="*/ 74 w 84"/>
                <a:gd name="T67" fmla="*/ 40 h 127"/>
                <a:gd name="T68" fmla="*/ 74 w 84"/>
                <a:gd name="T69" fmla="*/ 34 h 127"/>
                <a:gd name="T70" fmla="*/ 73 w 84"/>
                <a:gd name="T71" fmla="*/ 28 h 127"/>
                <a:gd name="T72" fmla="*/ 70 w 84"/>
                <a:gd name="T73" fmla="*/ 21 h 127"/>
                <a:gd name="T74" fmla="*/ 68 w 84"/>
                <a:gd name="T75" fmla="*/ 16 h 127"/>
                <a:gd name="T76" fmla="*/ 64 w 84"/>
                <a:gd name="T77" fmla="*/ 14 h 127"/>
                <a:gd name="T78" fmla="*/ 59 w 84"/>
                <a:gd name="T79" fmla="*/ 11 h 127"/>
                <a:gd name="T80" fmla="*/ 54 w 84"/>
                <a:gd name="T81" fmla="*/ 10 h 127"/>
                <a:gd name="T82" fmla="*/ 43 w 84"/>
                <a:gd name="T83" fmla="*/ 10 h 127"/>
                <a:gd name="T84" fmla="*/ 32 w 84"/>
                <a:gd name="T85" fmla="*/ 8 h 127"/>
                <a:gd name="T86" fmla="*/ 22 w 84"/>
                <a:gd name="T87" fmla="*/ 4 h 127"/>
                <a:gd name="T88" fmla="*/ 13 w 84"/>
                <a:gd name="T8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127">
                  <a:moveTo>
                    <a:pt x="13" y="0"/>
                  </a:moveTo>
                  <a:lnTo>
                    <a:pt x="9" y="0"/>
                  </a:lnTo>
                  <a:lnTo>
                    <a:pt x="4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5" y="20"/>
                  </a:lnTo>
                  <a:lnTo>
                    <a:pt x="13" y="33"/>
                  </a:lnTo>
                  <a:lnTo>
                    <a:pt x="13" y="48"/>
                  </a:lnTo>
                  <a:lnTo>
                    <a:pt x="12" y="63"/>
                  </a:lnTo>
                  <a:lnTo>
                    <a:pt x="12" y="74"/>
                  </a:lnTo>
                  <a:lnTo>
                    <a:pt x="14" y="84"/>
                  </a:lnTo>
                  <a:lnTo>
                    <a:pt x="17" y="89"/>
                  </a:lnTo>
                  <a:lnTo>
                    <a:pt x="19" y="93"/>
                  </a:lnTo>
                  <a:lnTo>
                    <a:pt x="23" y="97"/>
                  </a:lnTo>
                  <a:lnTo>
                    <a:pt x="27" y="100"/>
                  </a:lnTo>
                  <a:lnTo>
                    <a:pt x="38" y="104"/>
                  </a:lnTo>
                  <a:lnTo>
                    <a:pt x="48" y="107"/>
                  </a:lnTo>
                  <a:lnTo>
                    <a:pt x="54" y="112"/>
                  </a:lnTo>
                  <a:lnTo>
                    <a:pt x="59" y="119"/>
                  </a:lnTo>
                  <a:lnTo>
                    <a:pt x="62" y="122"/>
                  </a:lnTo>
                  <a:lnTo>
                    <a:pt x="64" y="124"/>
                  </a:lnTo>
                  <a:lnTo>
                    <a:pt x="67" y="127"/>
                  </a:lnTo>
                  <a:lnTo>
                    <a:pt x="70" y="127"/>
                  </a:lnTo>
                  <a:lnTo>
                    <a:pt x="74" y="127"/>
                  </a:lnTo>
                  <a:lnTo>
                    <a:pt x="78" y="124"/>
                  </a:lnTo>
                  <a:lnTo>
                    <a:pt x="81" y="122"/>
                  </a:lnTo>
                  <a:lnTo>
                    <a:pt x="82" y="118"/>
                  </a:lnTo>
                  <a:lnTo>
                    <a:pt x="83" y="109"/>
                  </a:lnTo>
                  <a:lnTo>
                    <a:pt x="84" y="100"/>
                  </a:lnTo>
                  <a:lnTo>
                    <a:pt x="79" y="85"/>
                  </a:lnTo>
                  <a:lnTo>
                    <a:pt x="74" y="72"/>
                  </a:lnTo>
                  <a:lnTo>
                    <a:pt x="74" y="58"/>
                  </a:lnTo>
                  <a:lnTo>
                    <a:pt x="74" y="45"/>
                  </a:lnTo>
                  <a:lnTo>
                    <a:pt x="74" y="40"/>
                  </a:lnTo>
                  <a:lnTo>
                    <a:pt x="74" y="34"/>
                  </a:lnTo>
                  <a:lnTo>
                    <a:pt x="73" y="28"/>
                  </a:lnTo>
                  <a:lnTo>
                    <a:pt x="70" y="21"/>
                  </a:lnTo>
                  <a:lnTo>
                    <a:pt x="68" y="16"/>
                  </a:lnTo>
                  <a:lnTo>
                    <a:pt x="64" y="14"/>
                  </a:lnTo>
                  <a:lnTo>
                    <a:pt x="59" y="11"/>
                  </a:lnTo>
                  <a:lnTo>
                    <a:pt x="54" y="10"/>
                  </a:lnTo>
                  <a:lnTo>
                    <a:pt x="43" y="10"/>
                  </a:lnTo>
                  <a:lnTo>
                    <a:pt x="32" y="8"/>
                  </a:lnTo>
                  <a:lnTo>
                    <a:pt x="22" y="4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64" name="Freeform 98"/>
            <p:cNvSpPr>
              <a:spLocks/>
            </p:cNvSpPr>
            <p:nvPr/>
          </p:nvSpPr>
          <p:spPr bwMode="auto">
            <a:xfrm>
              <a:off x="3959446" y="4522242"/>
              <a:ext cx="20749" cy="28654"/>
            </a:xfrm>
            <a:custGeom>
              <a:avLst/>
              <a:gdLst>
                <a:gd name="T0" fmla="*/ 65 w 81"/>
                <a:gd name="T1" fmla="*/ 20 h 116"/>
                <a:gd name="T2" fmla="*/ 64 w 81"/>
                <a:gd name="T3" fmla="*/ 15 h 116"/>
                <a:gd name="T4" fmla="*/ 63 w 81"/>
                <a:gd name="T5" fmla="*/ 10 h 116"/>
                <a:gd name="T6" fmla="*/ 59 w 81"/>
                <a:gd name="T7" fmla="*/ 5 h 116"/>
                <a:gd name="T8" fmla="*/ 56 w 81"/>
                <a:gd name="T9" fmla="*/ 0 h 116"/>
                <a:gd name="T10" fmla="*/ 50 w 81"/>
                <a:gd name="T11" fmla="*/ 4 h 116"/>
                <a:gd name="T12" fmla="*/ 46 w 81"/>
                <a:gd name="T13" fmla="*/ 8 h 116"/>
                <a:gd name="T14" fmla="*/ 43 w 81"/>
                <a:gd name="T15" fmla="*/ 12 h 116"/>
                <a:gd name="T16" fmla="*/ 39 w 81"/>
                <a:gd name="T17" fmla="*/ 17 h 116"/>
                <a:gd name="T18" fmla="*/ 33 w 81"/>
                <a:gd name="T19" fmla="*/ 25 h 116"/>
                <a:gd name="T20" fmla="*/ 22 w 81"/>
                <a:gd name="T21" fmla="*/ 34 h 116"/>
                <a:gd name="T22" fmla="*/ 15 w 81"/>
                <a:gd name="T23" fmla="*/ 38 h 116"/>
                <a:gd name="T24" fmla="*/ 7 w 81"/>
                <a:gd name="T25" fmla="*/ 42 h 116"/>
                <a:gd name="T26" fmla="*/ 5 w 81"/>
                <a:gd name="T27" fmla="*/ 44 h 116"/>
                <a:gd name="T28" fmla="*/ 2 w 81"/>
                <a:gd name="T29" fmla="*/ 48 h 116"/>
                <a:gd name="T30" fmla="*/ 1 w 81"/>
                <a:gd name="T31" fmla="*/ 50 h 116"/>
                <a:gd name="T32" fmla="*/ 0 w 81"/>
                <a:gd name="T33" fmla="*/ 55 h 116"/>
                <a:gd name="T34" fmla="*/ 1 w 81"/>
                <a:gd name="T35" fmla="*/ 59 h 116"/>
                <a:gd name="T36" fmla="*/ 2 w 81"/>
                <a:gd name="T37" fmla="*/ 63 h 116"/>
                <a:gd name="T38" fmla="*/ 5 w 81"/>
                <a:gd name="T39" fmla="*/ 66 h 116"/>
                <a:gd name="T40" fmla="*/ 7 w 81"/>
                <a:gd name="T41" fmla="*/ 68 h 116"/>
                <a:gd name="T42" fmla="*/ 15 w 81"/>
                <a:gd name="T43" fmla="*/ 73 h 116"/>
                <a:gd name="T44" fmla="*/ 22 w 81"/>
                <a:gd name="T45" fmla="*/ 78 h 116"/>
                <a:gd name="T46" fmla="*/ 29 w 81"/>
                <a:gd name="T47" fmla="*/ 86 h 116"/>
                <a:gd name="T48" fmla="*/ 35 w 81"/>
                <a:gd name="T49" fmla="*/ 93 h 116"/>
                <a:gd name="T50" fmla="*/ 45 w 81"/>
                <a:gd name="T51" fmla="*/ 99 h 116"/>
                <a:gd name="T52" fmla="*/ 55 w 81"/>
                <a:gd name="T53" fmla="*/ 106 h 116"/>
                <a:gd name="T54" fmla="*/ 65 w 81"/>
                <a:gd name="T55" fmla="*/ 111 h 116"/>
                <a:gd name="T56" fmla="*/ 76 w 81"/>
                <a:gd name="T57" fmla="*/ 116 h 116"/>
                <a:gd name="T58" fmla="*/ 80 w 81"/>
                <a:gd name="T59" fmla="*/ 111 h 116"/>
                <a:gd name="T60" fmla="*/ 81 w 81"/>
                <a:gd name="T61" fmla="*/ 104 h 116"/>
                <a:gd name="T62" fmla="*/ 80 w 81"/>
                <a:gd name="T63" fmla="*/ 96 h 116"/>
                <a:gd name="T64" fmla="*/ 78 w 81"/>
                <a:gd name="T65" fmla="*/ 89 h 116"/>
                <a:gd name="T66" fmla="*/ 74 w 81"/>
                <a:gd name="T67" fmla="*/ 83 h 116"/>
                <a:gd name="T68" fmla="*/ 70 w 81"/>
                <a:gd name="T69" fmla="*/ 78 h 116"/>
                <a:gd name="T70" fmla="*/ 66 w 81"/>
                <a:gd name="T71" fmla="*/ 72 h 116"/>
                <a:gd name="T72" fmla="*/ 63 w 81"/>
                <a:gd name="T73" fmla="*/ 66 h 116"/>
                <a:gd name="T74" fmla="*/ 60 w 81"/>
                <a:gd name="T75" fmla="*/ 59 h 116"/>
                <a:gd name="T76" fmla="*/ 60 w 81"/>
                <a:gd name="T77" fmla="*/ 50 h 116"/>
                <a:gd name="T78" fmla="*/ 63 w 81"/>
                <a:gd name="T79" fmla="*/ 35 h 116"/>
                <a:gd name="T80" fmla="*/ 65 w 81"/>
                <a:gd name="T81" fmla="*/ 2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1" h="116">
                  <a:moveTo>
                    <a:pt x="65" y="20"/>
                  </a:moveTo>
                  <a:lnTo>
                    <a:pt x="64" y="15"/>
                  </a:lnTo>
                  <a:lnTo>
                    <a:pt x="63" y="10"/>
                  </a:lnTo>
                  <a:lnTo>
                    <a:pt x="59" y="5"/>
                  </a:lnTo>
                  <a:lnTo>
                    <a:pt x="56" y="0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3" y="12"/>
                  </a:lnTo>
                  <a:lnTo>
                    <a:pt x="39" y="17"/>
                  </a:lnTo>
                  <a:lnTo>
                    <a:pt x="33" y="25"/>
                  </a:lnTo>
                  <a:lnTo>
                    <a:pt x="22" y="34"/>
                  </a:lnTo>
                  <a:lnTo>
                    <a:pt x="15" y="38"/>
                  </a:lnTo>
                  <a:lnTo>
                    <a:pt x="7" y="42"/>
                  </a:lnTo>
                  <a:lnTo>
                    <a:pt x="5" y="44"/>
                  </a:lnTo>
                  <a:lnTo>
                    <a:pt x="2" y="48"/>
                  </a:lnTo>
                  <a:lnTo>
                    <a:pt x="1" y="50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2" y="63"/>
                  </a:lnTo>
                  <a:lnTo>
                    <a:pt x="5" y="66"/>
                  </a:lnTo>
                  <a:lnTo>
                    <a:pt x="7" y="68"/>
                  </a:lnTo>
                  <a:lnTo>
                    <a:pt x="15" y="73"/>
                  </a:lnTo>
                  <a:lnTo>
                    <a:pt x="22" y="78"/>
                  </a:lnTo>
                  <a:lnTo>
                    <a:pt x="29" y="86"/>
                  </a:lnTo>
                  <a:lnTo>
                    <a:pt x="35" y="93"/>
                  </a:lnTo>
                  <a:lnTo>
                    <a:pt x="45" y="99"/>
                  </a:lnTo>
                  <a:lnTo>
                    <a:pt x="55" y="106"/>
                  </a:lnTo>
                  <a:lnTo>
                    <a:pt x="65" y="111"/>
                  </a:lnTo>
                  <a:lnTo>
                    <a:pt x="76" y="116"/>
                  </a:lnTo>
                  <a:lnTo>
                    <a:pt x="80" y="111"/>
                  </a:lnTo>
                  <a:lnTo>
                    <a:pt x="81" y="104"/>
                  </a:lnTo>
                  <a:lnTo>
                    <a:pt x="80" y="96"/>
                  </a:lnTo>
                  <a:lnTo>
                    <a:pt x="78" y="89"/>
                  </a:lnTo>
                  <a:lnTo>
                    <a:pt x="74" y="83"/>
                  </a:lnTo>
                  <a:lnTo>
                    <a:pt x="70" y="78"/>
                  </a:lnTo>
                  <a:lnTo>
                    <a:pt x="66" y="72"/>
                  </a:lnTo>
                  <a:lnTo>
                    <a:pt x="63" y="66"/>
                  </a:lnTo>
                  <a:lnTo>
                    <a:pt x="60" y="59"/>
                  </a:lnTo>
                  <a:lnTo>
                    <a:pt x="60" y="50"/>
                  </a:lnTo>
                  <a:lnTo>
                    <a:pt x="63" y="35"/>
                  </a:lnTo>
                  <a:lnTo>
                    <a:pt x="65" y="2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65" name="Freeform 99"/>
            <p:cNvSpPr>
              <a:spLocks/>
            </p:cNvSpPr>
            <p:nvPr/>
          </p:nvSpPr>
          <p:spPr bwMode="auto">
            <a:xfrm>
              <a:off x="3941661" y="4557811"/>
              <a:ext cx="34582" cy="24702"/>
            </a:xfrm>
            <a:custGeom>
              <a:avLst/>
              <a:gdLst>
                <a:gd name="T0" fmla="*/ 45 w 141"/>
                <a:gd name="T1" fmla="*/ 1 h 99"/>
                <a:gd name="T2" fmla="*/ 40 w 141"/>
                <a:gd name="T3" fmla="*/ 5 h 99"/>
                <a:gd name="T4" fmla="*/ 35 w 141"/>
                <a:gd name="T5" fmla="*/ 15 h 99"/>
                <a:gd name="T6" fmla="*/ 21 w 141"/>
                <a:gd name="T7" fmla="*/ 28 h 99"/>
                <a:gd name="T8" fmla="*/ 7 w 141"/>
                <a:gd name="T9" fmla="*/ 34 h 99"/>
                <a:gd name="T10" fmla="*/ 1 w 141"/>
                <a:gd name="T11" fmla="*/ 41 h 99"/>
                <a:gd name="T12" fmla="*/ 1 w 141"/>
                <a:gd name="T13" fmla="*/ 53 h 99"/>
                <a:gd name="T14" fmla="*/ 5 w 141"/>
                <a:gd name="T15" fmla="*/ 64 h 99"/>
                <a:gd name="T16" fmla="*/ 10 w 141"/>
                <a:gd name="T17" fmla="*/ 75 h 99"/>
                <a:gd name="T18" fmla="*/ 13 w 141"/>
                <a:gd name="T19" fmla="*/ 87 h 99"/>
                <a:gd name="T20" fmla="*/ 25 w 141"/>
                <a:gd name="T21" fmla="*/ 94 h 99"/>
                <a:gd name="T22" fmla="*/ 56 w 141"/>
                <a:gd name="T23" fmla="*/ 80 h 99"/>
                <a:gd name="T24" fmla="*/ 65 w 141"/>
                <a:gd name="T25" fmla="*/ 85 h 99"/>
                <a:gd name="T26" fmla="*/ 74 w 141"/>
                <a:gd name="T27" fmla="*/ 92 h 99"/>
                <a:gd name="T28" fmla="*/ 92 w 141"/>
                <a:gd name="T29" fmla="*/ 98 h 99"/>
                <a:gd name="T30" fmla="*/ 113 w 141"/>
                <a:gd name="T31" fmla="*/ 99 h 99"/>
                <a:gd name="T32" fmla="*/ 124 w 141"/>
                <a:gd name="T33" fmla="*/ 97 h 99"/>
                <a:gd name="T34" fmla="*/ 133 w 141"/>
                <a:gd name="T35" fmla="*/ 90 h 99"/>
                <a:gd name="T36" fmla="*/ 139 w 141"/>
                <a:gd name="T37" fmla="*/ 82 h 99"/>
                <a:gd name="T38" fmla="*/ 141 w 141"/>
                <a:gd name="T39" fmla="*/ 70 h 99"/>
                <a:gd name="T40" fmla="*/ 138 w 141"/>
                <a:gd name="T41" fmla="*/ 64 h 99"/>
                <a:gd name="T42" fmla="*/ 133 w 141"/>
                <a:gd name="T43" fmla="*/ 60 h 99"/>
                <a:gd name="T44" fmla="*/ 121 w 141"/>
                <a:gd name="T45" fmla="*/ 49 h 99"/>
                <a:gd name="T46" fmla="*/ 108 w 141"/>
                <a:gd name="T47" fmla="*/ 44 h 99"/>
                <a:gd name="T48" fmla="*/ 85 w 141"/>
                <a:gd name="T49" fmla="*/ 63 h 99"/>
                <a:gd name="T50" fmla="*/ 80 w 141"/>
                <a:gd name="T51" fmla="*/ 60 h 99"/>
                <a:gd name="T52" fmla="*/ 79 w 141"/>
                <a:gd name="T53" fmla="*/ 55 h 99"/>
                <a:gd name="T54" fmla="*/ 76 w 141"/>
                <a:gd name="T55" fmla="*/ 43 h 99"/>
                <a:gd name="T56" fmla="*/ 70 w 141"/>
                <a:gd name="T57" fmla="*/ 39 h 99"/>
                <a:gd name="T58" fmla="*/ 64 w 141"/>
                <a:gd name="T59" fmla="*/ 14 h 99"/>
                <a:gd name="T60" fmla="*/ 59 w 141"/>
                <a:gd name="T61" fmla="*/ 4 h 99"/>
                <a:gd name="T62" fmla="*/ 49 w 141"/>
                <a:gd name="T6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1" h="99">
                  <a:moveTo>
                    <a:pt x="49" y="0"/>
                  </a:moveTo>
                  <a:lnTo>
                    <a:pt x="45" y="1"/>
                  </a:lnTo>
                  <a:lnTo>
                    <a:pt x="42" y="3"/>
                  </a:lnTo>
                  <a:lnTo>
                    <a:pt x="40" y="5"/>
                  </a:lnTo>
                  <a:lnTo>
                    <a:pt x="38" y="8"/>
                  </a:lnTo>
                  <a:lnTo>
                    <a:pt x="35" y="15"/>
                  </a:lnTo>
                  <a:lnTo>
                    <a:pt x="31" y="21"/>
                  </a:lnTo>
                  <a:lnTo>
                    <a:pt x="21" y="28"/>
                  </a:lnTo>
                  <a:lnTo>
                    <a:pt x="11" y="31"/>
                  </a:lnTo>
                  <a:lnTo>
                    <a:pt x="7" y="34"/>
                  </a:lnTo>
                  <a:lnTo>
                    <a:pt x="3" y="38"/>
                  </a:lnTo>
                  <a:lnTo>
                    <a:pt x="1" y="41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2" y="59"/>
                  </a:lnTo>
                  <a:lnTo>
                    <a:pt x="5" y="64"/>
                  </a:lnTo>
                  <a:lnTo>
                    <a:pt x="7" y="70"/>
                  </a:lnTo>
                  <a:lnTo>
                    <a:pt x="10" y="75"/>
                  </a:lnTo>
                  <a:lnTo>
                    <a:pt x="12" y="82"/>
                  </a:lnTo>
                  <a:lnTo>
                    <a:pt x="13" y="87"/>
                  </a:lnTo>
                  <a:lnTo>
                    <a:pt x="15" y="94"/>
                  </a:lnTo>
                  <a:lnTo>
                    <a:pt x="25" y="94"/>
                  </a:lnTo>
                  <a:lnTo>
                    <a:pt x="40" y="88"/>
                  </a:lnTo>
                  <a:lnTo>
                    <a:pt x="56" y="80"/>
                  </a:lnTo>
                  <a:lnTo>
                    <a:pt x="61" y="82"/>
                  </a:lnTo>
                  <a:lnTo>
                    <a:pt x="65" y="85"/>
                  </a:lnTo>
                  <a:lnTo>
                    <a:pt x="70" y="88"/>
                  </a:lnTo>
                  <a:lnTo>
                    <a:pt x="74" y="92"/>
                  </a:lnTo>
                  <a:lnTo>
                    <a:pt x="84" y="95"/>
                  </a:lnTo>
                  <a:lnTo>
                    <a:pt x="92" y="98"/>
                  </a:lnTo>
                  <a:lnTo>
                    <a:pt x="102" y="99"/>
                  </a:lnTo>
                  <a:lnTo>
                    <a:pt x="113" y="99"/>
                  </a:lnTo>
                  <a:lnTo>
                    <a:pt x="119" y="99"/>
                  </a:lnTo>
                  <a:lnTo>
                    <a:pt x="124" y="97"/>
                  </a:lnTo>
                  <a:lnTo>
                    <a:pt x="129" y="94"/>
                  </a:lnTo>
                  <a:lnTo>
                    <a:pt x="133" y="90"/>
                  </a:lnTo>
                  <a:lnTo>
                    <a:pt x="136" y="87"/>
                  </a:lnTo>
                  <a:lnTo>
                    <a:pt x="139" y="82"/>
                  </a:lnTo>
                  <a:lnTo>
                    <a:pt x="141" y="77"/>
                  </a:lnTo>
                  <a:lnTo>
                    <a:pt x="141" y="70"/>
                  </a:lnTo>
                  <a:lnTo>
                    <a:pt x="140" y="67"/>
                  </a:lnTo>
                  <a:lnTo>
                    <a:pt x="138" y="64"/>
                  </a:lnTo>
                  <a:lnTo>
                    <a:pt x="135" y="63"/>
                  </a:lnTo>
                  <a:lnTo>
                    <a:pt x="133" y="60"/>
                  </a:lnTo>
                  <a:lnTo>
                    <a:pt x="126" y="54"/>
                  </a:lnTo>
                  <a:lnTo>
                    <a:pt x="121" y="49"/>
                  </a:lnTo>
                  <a:lnTo>
                    <a:pt x="115" y="45"/>
                  </a:lnTo>
                  <a:lnTo>
                    <a:pt x="108" y="44"/>
                  </a:lnTo>
                  <a:lnTo>
                    <a:pt x="96" y="53"/>
                  </a:lnTo>
                  <a:lnTo>
                    <a:pt x="85" y="63"/>
                  </a:lnTo>
                  <a:lnTo>
                    <a:pt x="82" y="62"/>
                  </a:lnTo>
                  <a:lnTo>
                    <a:pt x="80" y="60"/>
                  </a:lnTo>
                  <a:lnTo>
                    <a:pt x="80" y="58"/>
                  </a:lnTo>
                  <a:lnTo>
                    <a:pt x="79" y="55"/>
                  </a:lnTo>
                  <a:lnTo>
                    <a:pt x="79" y="49"/>
                  </a:lnTo>
                  <a:lnTo>
                    <a:pt x="76" y="43"/>
                  </a:lnTo>
                  <a:lnTo>
                    <a:pt x="74" y="40"/>
                  </a:lnTo>
                  <a:lnTo>
                    <a:pt x="70" y="39"/>
                  </a:lnTo>
                  <a:lnTo>
                    <a:pt x="67" y="26"/>
                  </a:lnTo>
                  <a:lnTo>
                    <a:pt x="64" y="14"/>
                  </a:lnTo>
                  <a:lnTo>
                    <a:pt x="61" y="8"/>
                  </a:lnTo>
                  <a:lnTo>
                    <a:pt x="59" y="4"/>
                  </a:lnTo>
                  <a:lnTo>
                    <a:pt x="55" y="1"/>
                  </a:lnTo>
                  <a:lnTo>
                    <a:pt x="49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66" name="Freeform 100"/>
            <p:cNvSpPr>
              <a:spLocks/>
            </p:cNvSpPr>
            <p:nvPr/>
          </p:nvSpPr>
          <p:spPr bwMode="auto">
            <a:xfrm>
              <a:off x="4252896" y="4233732"/>
              <a:ext cx="16797" cy="7904"/>
            </a:xfrm>
            <a:custGeom>
              <a:avLst/>
              <a:gdLst>
                <a:gd name="T0" fmla="*/ 36 w 66"/>
                <a:gd name="T1" fmla="*/ 0 h 30"/>
                <a:gd name="T2" fmla="*/ 24 w 66"/>
                <a:gd name="T3" fmla="*/ 0 h 30"/>
                <a:gd name="T4" fmla="*/ 12 w 66"/>
                <a:gd name="T5" fmla="*/ 3 h 30"/>
                <a:gd name="T6" fmla="*/ 7 w 66"/>
                <a:gd name="T7" fmla="*/ 4 h 30"/>
                <a:gd name="T8" fmla="*/ 4 w 66"/>
                <a:gd name="T9" fmla="*/ 8 h 30"/>
                <a:gd name="T10" fmla="*/ 1 w 66"/>
                <a:gd name="T11" fmla="*/ 11 h 30"/>
                <a:gd name="T12" fmla="*/ 0 w 66"/>
                <a:gd name="T13" fmla="*/ 16 h 30"/>
                <a:gd name="T14" fmla="*/ 1 w 66"/>
                <a:gd name="T15" fmla="*/ 19 h 30"/>
                <a:gd name="T16" fmla="*/ 2 w 66"/>
                <a:gd name="T17" fmla="*/ 21 h 30"/>
                <a:gd name="T18" fmla="*/ 6 w 66"/>
                <a:gd name="T19" fmla="*/ 21 h 30"/>
                <a:gd name="T20" fmla="*/ 10 w 66"/>
                <a:gd name="T21" fmla="*/ 21 h 30"/>
                <a:gd name="T22" fmla="*/ 19 w 66"/>
                <a:gd name="T23" fmla="*/ 20 h 30"/>
                <a:gd name="T24" fmla="*/ 26 w 66"/>
                <a:gd name="T25" fmla="*/ 20 h 30"/>
                <a:gd name="T26" fmla="*/ 39 w 66"/>
                <a:gd name="T27" fmla="*/ 25 h 30"/>
                <a:gd name="T28" fmla="*/ 50 w 66"/>
                <a:gd name="T29" fmla="*/ 30 h 30"/>
                <a:gd name="T30" fmla="*/ 54 w 66"/>
                <a:gd name="T31" fmla="*/ 30 h 30"/>
                <a:gd name="T32" fmla="*/ 56 w 66"/>
                <a:gd name="T33" fmla="*/ 29 h 30"/>
                <a:gd name="T34" fmla="*/ 59 w 66"/>
                <a:gd name="T35" fmla="*/ 26 h 30"/>
                <a:gd name="T36" fmla="*/ 60 w 66"/>
                <a:gd name="T37" fmla="*/ 24 h 30"/>
                <a:gd name="T38" fmla="*/ 64 w 66"/>
                <a:gd name="T39" fmla="*/ 19 h 30"/>
                <a:gd name="T40" fmla="*/ 66 w 66"/>
                <a:gd name="T41" fmla="*/ 13 h 30"/>
                <a:gd name="T42" fmla="*/ 59 w 66"/>
                <a:gd name="T43" fmla="*/ 9 h 30"/>
                <a:gd name="T44" fmla="*/ 51 w 66"/>
                <a:gd name="T45" fmla="*/ 5 h 30"/>
                <a:gd name="T46" fmla="*/ 44 w 66"/>
                <a:gd name="T47" fmla="*/ 1 h 30"/>
                <a:gd name="T48" fmla="*/ 36 w 66"/>
                <a:gd name="T4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30">
                  <a:moveTo>
                    <a:pt x="36" y="0"/>
                  </a:moveTo>
                  <a:lnTo>
                    <a:pt x="24" y="0"/>
                  </a:lnTo>
                  <a:lnTo>
                    <a:pt x="12" y="3"/>
                  </a:lnTo>
                  <a:lnTo>
                    <a:pt x="7" y="4"/>
                  </a:lnTo>
                  <a:lnTo>
                    <a:pt x="4" y="8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1" y="19"/>
                  </a:lnTo>
                  <a:lnTo>
                    <a:pt x="2" y="21"/>
                  </a:lnTo>
                  <a:lnTo>
                    <a:pt x="6" y="21"/>
                  </a:lnTo>
                  <a:lnTo>
                    <a:pt x="10" y="21"/>
                  </a:lnTo>
                  <a:lnTo>
                    <a:pt x="19" y="20"/>
                  </a:lnTo>
                  <a:lnTo>
                    <a:pt x="26" y="20"/>
                  </a:lnTo>
                  <a:lnTo>
                    <a:pt x="39" y="25"/>
                  </a:lnTo>
                  <a:lnTo>
                    <a:pt x="50" y="30"/>
                  </a:lnTo>
                  <a:lnTo>
                    <a:pt x="54" y="30"/>
                  </a:lnTo>
                  <a:lnTo>
                    <a:pt x="56" y="29"/>
                  </a:lnTo>
                  <a:lnTo>
                    <a:pt x="59" y="26"/>
                  </a:lnTo>
                  <a:lnTo>
                    <a:pt x="60" y="24"/>
                  </a:lnTo>
                  <a:lnTo>
                    <a:pt x="64" y="19"/>
                  </a:lnTo>
                  <a:lnTo>
                    <a:pt x="66" y="13"/>
                  </a:lnTo>
                  <a:lnTo>
                    <a:pt x="59" y="9"/>
                  </a:lnTo>
                  <a:lnTo>
                    <a:pt x="51" y="5"/>
                  </a:lnTo>
                  <a:lnTo>
                    <a:pt x="44" y="1"/>
                  </a:lnTo>
                  <a:lnTo>
                    <a:pt x="36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67" name="Freeform 101"/>
            <p:cNvSpPr>
              <a:spLocks/>
            </p:cNvSpPr>
            <p:nvPr/>
          </p:nvSpPr>
          <p:spPr bwMode="auto">
            <a:xfrm>
              <a:off x="5009741" y="4204090"/>
              <a:ext cx="17785" cy="22725"/>
            </a:xfrm>
            <a:custGeom>
              <a:avLst/>
              <a:gdLst>
                <a:gd name="T0" fmla="*/ 51 w 71"/>
                <a:gd name="T1" fmla="*/ 11 h 91"/>
                <a:gd name="T2" fmla="*/ 36 w 71"/>
                <a:gd name="T3" fmla="*/ 0 h 91"/>
                <a:gd name="T4" fmla="*/ 23 w 71"/>
                <a:gd name="T5" fmla="*/ 7 h 91"/>
                <a:gd name="T6" fmla="*/ 13 w 71"/>
                <a:gd name="T7" fmla="*/ 15 h 91"/>
                <a:gd name="T8" fmla="*/ 10 w 71"/>
                <a:gd name="T9" fmla="*/ 20 h 91"/>
                <a:gd name="T10" fmla="*/ 6 w 71"/>
                <a:gd name="T11" fmla="*/ 25 h 91"/>
                <a:gd name="T12" fmla="*/ 2 w 71"/>
                <a:gd name="T13" fmla="*/ 31 h 91"/>
                <a:gd name="T14" fmla="*/ 0 w 71"/>
                <a:gd name="T15" fmla="*/ 38 h 91"/>
                <a:gd name="T16" fmla="*/ 8 w 71"/>
                <a:gd name="T17" fmla="*/ 71 h 91"/>
                <a:gd name="T18" fmla="*/ 5 w 71"/>
                <a:gd name="T19" fmla="*/ 78 h 91"/>
                <a:gd name="T20" fmla="*/ 3 w 71"/>
                <a:gd name="T21" fmla="*/ 85 h 91"/>
                <a:gd name="T22" fmla="*/ 5 w 71"/>
                <a:gd name="T23" fmla="*/ 88 h 91"/>
                <a:gd name="T24" fmla="*/ 6 w 71"/>
                <a:gd name="T25" fmla="*/ 90 h 91"/>
                <a:gd name="T26" fmla="*/ 12 w 71"/>
                <a:gd name="T27" fmla="*/ 91 h 91"/>
                <a:gd name="T28" fmla="*/ 20 w 71"/>
                <a:gd name="T29" fmla="*/ 81 h 91"/>
                <a:gd name="T30" fmla="*/ 28 w 71"/>
                <a:gd name="T31" fmla="*/ 71 h 91"/>
                <a:gd name="T32" fmla="*/ 42 w 71"/>
                <a:gd name="T33" fmla="*/ 70 h 91"/>
                <a:gd name="T34" fmla="*/ 55 w 71"/>
                <a:gd name="T35" fmla="*/ 70 h 91"/>
                <a:gd name="T36" fmla="*/ 60 w 71"/>
                <a:gd name="T37" fmla="*/ 68 h 91"/>
                <a:gd name="T38" fmla="*/ 62 w 71"/>
                <a:gd name="T39" fmla="*/ 64 h 91"/>
                <a:gd name="T40" fmla="*/ 64 w 71"/>
                <a:gd name="T41" fmla="*/ 59 h 91"/>
                <a:gd name="T42" fmla="*/ 65 w 71"/>
                <a:gd name="T43" fmla="*/ 53 h 91"/>
                <a:gd name="T44" fmla="*/ 69 w 71"/>
                <a:gd name="T45" fmla="*/ 41 h 91"/>
                <a:gd name="T46" fmla="*/ 71 w 71"/>
                <a:gd name="T47" fmla="*/ 30 h 91"/>
                <a:gd name="T48" fmla="*/ 71 w 71"/>
                <a:gd name="T49" fmla="*/ 26 h 91"/>
                <a:gd name="T50" fmla="*/ 70 w 71"/>
                <a:gd name="T51" fmla="*/ 22 h 91"/>
                <a:gd name="T52" fmla="*/ 67 w 71"/>
                <a:gd name="T53" fmla="*/ 20 h 91"/>
                <a:gd name="T54" fmla="*/ 65 w 71"/>
                <a:gd name="T55" fmla="*/ 17 h 91"/>
                <a:gd name="T56" fmla="*/ 59 w 71"/>
                <a:gd name="T57" fmla="*/ 14 h 91"/>
                <a:gd name="T58" fmla="*/ 51 w 71"/>
                <a:gd name="T59" fmla="*/ 1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1" h="91">
                  <a:moveTo>
                    <a:pt x="51" y="11"/>
                  </a:moveTo>
                  <a:lnTo>
                    <a:pt x="36" y="0"/>
                  </a:lnTo>
                  <a:lnTo>
                    <a:pt x="23" y="7"/>
                  </a:lnTo>
                  <a:lnTo>
                    <a:pt x="13" y="15"/>
                  </a:lnTo>
                  <a:lnTo>
                    <a:pt x="10" y="20"/>
                  </a:lnTo>
                  <a:lnTo>
                    <a:pt x="6" y="25"/>
                  </a:lnTo>
                  <a:lnTo>
                    <a:pt x="2" y="31"/>
                  </a:lnTo>
                  <a:lnTo>
                    <a:pt x="0" y="38"/>
                  </a:lnTo>
                  <a:lnTo>
                    <a:pt x="8" y="71"/>
                  </a:lnTo>
                  <a:lnTo>
                    <a:pt x="5" y="78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0"/>
                  </a:lnTo>
                  <a:lnTo>
                    <a:pt x="12" y="91"/>
                  </a:lnTo>
                  <a:lnTo>
                    <a:pt x="20" y="81"/>
                  </a:lnTo>
                  <a:lnTo>
                    <a:pt x="28" y="71"/>
                  </a:lnTo>
                  <a:lnTo>
                    <a:pt x="42" y="70"/>
                  </a:lnTo>
                  <a:lnTo>
                    <a:pt x="55" y="70"/>
                  </a:lnTo>
                  <a:lnTo>
                    <a:pt x="60" y="68"/>
                  </a:lnTo>
                  <a:lnTo>
                    <a:pt x="62" y="64"/>
                  </a:lnTo>
                  <a:lnTo>
                    <a:pt x="64" y="59"/>
                  </a:lnTo>
                  <a:lnTo>
                    <a:pt x="65" y="53"/>
                  </a:lnTo>
                  <a:lnTo>
                    <a:pt x="69" y="41"/>
                  </a:lnTo>
                  <a:lnTo>
                    <a:pt x="71" y="30"/>
                  </a:lnTo>
                  <a:lnTo>
                    <a:pt x="71" y="26"/>
                  </a:lnTo>
                  <a:lnTo>
                    <a:pt x="70" y="22"/>
                  </a:lnTo>
                  <a:lnTo>
                    <a:pt x="67" y="20"/>
                  </a:lnTo>
                  <a:lnTo>
                    <a:pt x="65" y="17"/>
                  </a:lnTo>
                  <a:lnTo>
                    <a:pt x="59" y="14"/>
                  </a:lnTo>
                  <a:lnTo>
                    <a:pt x="51" y="11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68" name="Freeform 102"/>
            <p:cNvSpPr>
              <a:spLocks/>
            </p:cNvSpPr>
            <p:nvPr/>
          </p:nvSpPr>
          <p:spPr bwMode="auto">
            <a:xfrm>
              <a:off x="4957375" y="4272266"/>
              <a:ext cx="10869" cy="14821"/>
            </a:xfrm>
            <a:custGeom>
              <a:avLst/>
              <a:gdLst>
                <a:gd name="T0" fmla="*/ 43 w 43"/>
                <a:gd name="T1" fmla="*/ 20 h 57"/>
                <a:gd name="T2" fmla="*/ 43 w 43"/>
                <a:gd name="T3" fmla="*/ 13 h 57"/>
                <a:gd name="T4" fmla="*/ 41 w 43"/>
                <a:gd name="T5" fmla="*/ 7 h 57"/>
                <a:gd name="T6" fmla="*/ 38 w 43"/>
                <a:gd name="T7" fmla="*/ 5 h 57"/>
                <a:gd name="T8" fmla="*/ 37 w 43"/>
                <a:gd name="T9" fmla="*/ 2 h 57"/>
                <a:gd name="T10" fmla="*/ 33 w 43"/>
                <a:gd name="T11" fmla="*/ 1 h 57"/>
                <a:gd name="T12" fmla="*/ 31 w 43"/>
                <a:gd name="T13" fmla="*/ 0 h 57"/>
                <a:gd name="T14" fmla="*/ 26 w 43"/>
                <a:gd name="T15" fmla="*/ 1 h 57"/>
                <a:gd name="T16" fmla="*/ 21 w 43"/>
                <a:gd name="T17" fmla="*/ 5 h 57"/>
                <a:gd name="T18" fmla="*/ 17 w 43"/>
                <a:gd name="T19" fmla="*/ 8 h 57"/>
                <a:gd name="T20" fmla="*/ 13 w 43"/>
                <a:gd name="T21" fmla="*/ 13 h 57"/>
                <a:gd name="T22" fmla="*/ 8 w 43"/>
                <a:gd name="T23" fmla="*/ 19 h 57"/>
                <a:gd name="T24" fmla="*/ 4 w 43"/>
                <a:gd name="T25" fmla="*/ 22 h 57"/>
                <a:gd name="T26" fmla="*/ 2 w 43"/>
                <a:gd name="T27" fmla="*/ 27 h 57"/>
                <a:gd name="T28" fmla="*/ 0 w 43"/>
                <a:gd name="T29" fmla="*/ 34 h 57"/>
                <a:gd name="T30" fmla="*/ 0 w 43"/>
                <a:gd name="T31" fmla="*/ 39 h 57"/>
                <a:gd name="T32" fmla="*/ 2 w 43"/>
                <a:gd name="T33" fmla="*/ 42 h 57"/>
                <a:gd name="T34" fmla="*/ 3 w 43"/>
                <a:gd name="T35" fmla="*/ 46 h 57"/>
                <a:gd name="T36" fmla="*/ 5 w 43"/>
                <a:gd name="T37" fmla="*/ 50 h 57"/>
                <a:gd name="T38" fmla="*/ 8 w 43"/>
                <a:gd name="T39" fmla="*/ 52 h 57"/>
                <a:gd name="T40" fmla="*/ 10 w 43"/>
                <a:gd name="T41" fmla="*/ 55 h 57"/>
                <a:gd name="T42" fmla="*/ 14 w 43"/>
                <a:gd name="T43" fmla="*/ 56 h 57"/>
                <a:gd name="T44" fmla="*/ 18 w 43"/>
                <a:gd name="T45" fmla="*/ 57 h 57"/>
                <a:gd name="T46" fmla="*/ 23 w 43"/>
                <a:gd name="T47" fmla="*/ 56 h 57"/>
                <a:gd name="T48" fmla="*/ 26 w 43"/>
                <a:gd name="T49" fmla="*/ 52 h 57"/>
                <a:gd name="T50" fmla="*/ 29 w 43"/>
                <a:gd name="T51" fmla="*/ 49 h 57"/>
                <a:gd name="T52" fmla="*/ 32 w 43"/>
                <a:gd name="T53" fmla="*/ 44 h 57"/>
                <a:gd name="T54" fmla="*/ 36 w 43"/>
                <a:gd name="T55" fmla="*/ 39 h 57"/>
                <a:gd name="T56" fmla="*/ 39 w 43"/>
                <a:gd name="T57" fmla="*/ 34 h 57"/>
                <a:gd name="T58" fmla="*/ 43 w 43"/>
                <a:gd name="T59" fmla="*/ 27 h 57"/>
                <a:gd name="T60" fmla="*/ 43 w 43"/>
                <a:gd name="T61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57">
                  <a:moveTo>
                    <a:pt x="43" y="20"/>
                  </a:moveTo>
                  <a:lnTo>
                    <a:pt x="43" y="13"/>
                  </a:lnTo>
                  <a:lnTo>
                    <a:pt x="41" y="7"/>
                  </a:lnTo>
                  <a:lnTo>
                    <a:pt x="38" y="5"/>
                  </a:lnTo>
                  <a:lnTo>
                    <a:pt x="37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6" y="1"/>
                  </a:lnTo>
                  <a:lnTo>
                    <a:pt x="21" y="5"/>
                  </a:lnTo>
                  <a:lnTo>
                    <a:pt x="17" y="8"/>
                  </a:lnTo>
                  <a:lnTo>
                    <a:pt x="13" y="13"/>
                  </a:lnTo>
                  <a:lnTo>
                    <a:pt x="8" y="19"/>
                  </a:lnTo>
                  <a:lnTo>
                    <a:pt x="4" y="22"/>
                  </a:lnTo>
                  <a:lnTo>
                    <a:pt x="2" y="27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5" y="50"/>
                  </a:lnTo>
                  <a:lnTo>
                    <a:pt x="8" y="52"/>
                  </a:lnTo>
                  <a:lnTo>
                    <a:pt x="10" y="55"/>
                  </a:lnTo>
                  <a:lnTo>
                    <a:pt x="14" y="56"/>
                  </a:lnTo>
                  <a:lnTo>
                    <a:pt x="18" y="57"/>
                  </a:lnTo>
                  <a:lnTo>
                    <a:pt x="23" y="56"/>
                  </a:lnTo>
                  <a:lnTo>
                    <a:pt x="26" y="52"/>
                  </a:lnTo>
                  <a:lnTo>
                    <a:pt x="29" y="49"/>
                  </a:lnTo>
                  <a:lnTo>
                    <a:pt x="32" y="44"/>
                  </a:lnTo>
                  <a:lnTo>
                    <a:pt x="36" y="39"/>
                  </a:lnTo>
                  <a:lnTo>
                    <a:pt x="39" y="34"/>
                  </a:lnTo>
                  <a:lnTo>
                    <a:pt x="43" y="27"/>
                  </a:lnTo>
                  <a:lnTo>
                    <a:pt x="43" y="2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69" name="Freeform 103"/>
            <p:cNvSpPr>
              <a:spLocks/>
            </p:cNvSpPr>
            <p:nvPr/>
          </p:nvSpPr>
          <p:spPr bwMode="auto">
            <a:xfrm>
              <a:off x="4862522" y="4295979"/>
              <a:ext cx="24702" cy="27665"/>
            </a:xfrm>
            <a:custGeom>
              <a:avLst/>
              <a:gdLst>
                <a:gd name="T0" fmla="*/ 22 w 99"/>
                <a:gd name="T1" fmla="*/ 0 h 111"/>
                <a:gd name="T2" fmla="*/ 0 w 99"/>
                <a:gd name="T3" fmla="*/ 0 h 111"/>
                <a:gd name="T4" fmla="*/ 0 w 99"/>
                <a:gd name="T5" fmla="*/ 11 h 111"/>
                <a:gd name="T6" fmla="*/ 3 w 99"/>
                <a:gd name="T7" fmla="*/ 17 h 111"/>
                <a:gd name="T8" fmla="*/ 3 w 99"/>
                <a:gd name="T9" fmla="*/ 50 h 111"/>
                <a:gd name="T10" fmla="*/ 3 w 99"/>
                <a:gd name="T11" fmla="*/ 52 h 111"/>
                <a:gd name="T12" fmla="*/ 4 w 99"/>
                <a:gd name="T13" fmla="*/ 55 h 111"/>
                <a:gd name="T14" fmla="*/ 5 w 99"/>
                <a:gd name="T15" fmla="*/ 58 h 111"/>
                <a:gd name="T16" fmla="*/ 8 w 99"/>
                <a:gd name="T17" fmla="*/ 59 h 111"/>
                <a:gd name="T18" fmla="*/ 13 w 99"/>
                <a:gd name="T19" fmla="*/ 61 h 111"/>
                <a:gd name="T20" fmla="*/ 19 w 99"/>
                <a:gd name="T21" fmla="*/ 63 h 111"/>
                <a:gd name="T22" fmla="*/ 34 w 99"/>
                <a:gd name="T23" fmla="*/ 65 h 111"/>
                <a:gd name="T24" fmla="*/ 48 w 99"/>
                <a:gd name="T25" fmla="*/ 69 h 111"/>
                <a:gd name="T26" fmla="*/ 52 w 99"/>
                <a:gd name="T27" fmla="*/ 74 h 111"/>
                <a:gd name="T28" fmla="*/ 55 w 99"/>
                <a:gd name="T29" fmla="*/ 79 h 111"/>
                <a:gd name="T30" fmla="*/ 65 w 99"/>
                <a:gd name="T31" fmla="*/ 86 h 111"/>
                <a:gd name="T32" fmla="*/ 74 w 99"/>
                <a:gd name="T33" fmla="*/ 94 h 111"/>
                <a:gd name="T34" fmla="*/ 80 w 99"/>
                <a:gd name="T35" fmla="*/ 101 h 111"/>
                <a:gd name="T36" fmla="*/ 88 w 99"/>
                <a:gd name="T37" fmla="*/ 111 h 111"/>
                <a:gd name="T38" fmla="*/ 93 w 99"/>
                <a:gd name="T39" fmla="*/ 105 h 111"/>
                <a:gd name="T40" fmla="*/ 97 w 99"/>
                <a:gd name="T41" fmla="*/ 99 h 111"/>
                <a:gd name="T42" fmla="*/ 99 w 99"/>
                <a:gd name="T43" fmla="*/ 91 h 111"/>
                <a:gd name="T44" fmla="*/ 99 w 99"/>
                <a:gd name="T45" fmla="*/ 83 h 111"/>
                <a:gd name="T46" fmla="*/ 99 w 99"/>
                <a:gd name="T47" fmla="*/ 51 h 111"/>
                <a:gd name="T48" fmla="*/ 99 w 99"/>
                <a:gd name="T49" fmla="*/ 46 h 111"/>
                <a:gd name="T50" fmla="*/ 98 w 99"/>
                <a:gd name="T51" fmla="*/ 42 h 111"/>
                <a:gd name="T52" fmla="*/ 97 w 99"/>
                <a:gd name="T53" fmla="*/ 39 h 111"/>
                <a:gd name="T54" fmla="*/ 94 w 99"/>
                <a:gd name="T55" fmla="*/ 36 h 111"/>
                <a:gd name="T56" fmla="*/ 89 w 99"/>
                <a:gd name="T57" fmla="*/ 31 h 111"/>
                <a:gd name="T58" fmla="*/ 82 w 99"/>
                <a:gd name="T59" fmla="*/ 26 h 111"/>
                <a:gd name="T60" fmla="*/ 65 w 99"/>
                <a:gd name="T61" fmla="*/ 20 h 111"/>
                <a:gd name="T62" fmla="*/ 48 w 99"/>
                <a:gd name="T63" fmla="*/ 15 h 111"/>
                <a:gd name="T64" fmla="*/ 40 w 99"/>
                <a:gd name="T65" fmla="*/ 11 h 111"/>
                <a:gd name="T66" fmla="*/ 34 w 99"/>
                <a:gd name="T67" fmla="*/ 6 h 111"/>
                <a:gd name="T68" fmla="*/ 32 w 99"/>
                <a:gd name="T69" fmla="*/ 4 h 111"/>
                <a:gd name="T70" fmla="*/ 29 w 99"/>
                <a:gd name="T71" fmla="*/ 2 h 111"/>
                <a:gd name="T72" fmla="*/ 25 w 99"/>
                <a:gd name="T73" fmla="*/ 1 h 111"/>
                <a:gd name="T74" fmla="*/ 22 w 99"/>
                <a:gd name="T7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111">
                  <a:moveTo>
                    <a:pt x="22" y="0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3" y="17"/>
                  </a:lnTo>
                  <a:lnTo>
                    <a:pt x="3" y="50"/>
                  </a:lnTo>
                  <a:lnTo>
                    <a:pt x="3" y="52"/>
                  </a:lnTo>
                  <a:lnTo>
                    <a:pt x="4" y="55"/>
                  </a:lnTo>
                  <a:lnTo>
                    <a:pt x="5" y="58"/>
                  </a:lnTo>
                  <a:lnTo>
                    <a:pt x="8" y="59"/>
                  </a:lnTo>
                  <a:lnTo>
                    <a:pt x="13" y="61"/>
                  </a:lnTo>
                  <a:lnTo>
                    <a:pt x="19" y="63"/>
                  </a:lnTo>
                  <a:lnTo>
                    <a:pt x="34" y="65"/>
                  </a:lnTo>
                  <a:lnTo>
                    <a:pt x="48" y="69"/>
                  </a:lnTo>
                  <a:lnTo>
                    <a:pt x="52" y="74"/>
                  </a:lnTo>
                  <a:lnTo>
                    <a:pt x="55" y="79"/>
                  </a:lnTo>
                  <a:lnTo>
                    <a:pt x="65" y="86"/>
                  </a:lnTo>
                  <a:lnTo>
                    <a:pt x="74" y="94"/>
                  </a:lnTo>
                  <a:lnTo>
                    <a:pt x="80" y="101"/>
                  </a:lnTo>
                  <a:lnTo>
                    <a:pt x="88" y="111"/>
                  </a:lnTo>
                  <a:lnTo>
                    <a:pt x="93" y="105"/>
                  </a:lnTo>
                  <a:lnTo>
                    <a:pt x="97" y="99"/>
                  </a:lnTo>
                  <a:lnTo>
                    <a:pt x="99" y="91"/>
                  </a:lnTo>
                  <a:lnTo>
                    <a:pt x="99" y="83"/>
                  </a:lnTo>
                  <a:lnTo>
                    <a:pt x="99" y="51"/>
                  </a:lnTo>
                  <a:lnTo>
                    <a:pt x="99" y="46"/>
                  </a:lnTo>
                  <a:lnTo>
                    <a:pt x="98" y="42"/>
                  </a:lnTo>
                  <a:lnTo>
                    <a:pt x="97" y="39"/>
                  </a:lnTo>
                  <a:lnTo>
                    <a:pt x="94" y="36"/>
                  </a:lnTo>
                  <a:lnTo>
                    <a:pt x="89" y="31"/>
                  </a:lnTo>
                  <a:lnTo>
                    <a:pt x="82" y="26"/>
                  </a:lnTo>
                  <a:lnTo>
                    <a:pt x="65" y="20"/>
                  </a:lnTo>
                  <a:lnTo>
                    <a:pt x="48" y="15"/>
                  </a:lnTo>
                  <a:lnTo>
                    <a:pt x="40" y="11"/>
                  </a:lnTo>
                  <a:lnTo>
                    <a:pt x="34" y="6"/>
                  </a:lnTo>
                  <a:lnTo>
                    <a:pt x="32" y="4"/>
                  </a:lnTo>
                  <a:lnTo>
                    <a:pt x="29" y="2"/>
                  </a:lnTo>
                  <a:lnTo>
                    <a:pt x="25" y="1"/>
                  </a:lnTo>
                  <a:lnTo>
                    <a:pt x="22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70" name="Freeform 104"/>
            <p:cNvSpPr>
              <a:spLocks/>
            </p:cNvSpPr>
            <p:nvPr/>
          </p:nvSpPr>
          <p:spPr bwMode="auto">
            <a:xfrm>
              <a:off x="4900068" y="4330560"/>
              <a:ext cx="26678" cy="38534"/>
            </a:xfrm>
            <a:custGeom>
              <a:avLst/>
              <a:gdLst>
                <a:gd name="T0" fmla="*/ 0 w 105"/>
                <a:gd name="T1" fmla="*/ 39 h 157"/>
                <a:gd name="T2" fmla="*/ 0 w 105"/>
                <a:gd name="T3" fmla="*/ 52 h 157"/>
                <a:gd name="T4" fmla="*/ 0 w 105"/>
                <a:gd name="T5" fmla="*/ 64 h 157"/>
                <a:gd name="T6" fmla="*/ 1 w 105"/>
                <a:gd name="T7" fmla="*/ 76 h 157"/>
                <a:gd name="T8" fmla="*/ 0 w 105"/>
                <a:gd name="T9" fmla="*/ 89 h 157"/>
                <a:gd name="T10" fmla="*/ 7 w 105"/>
                <a:gd name="T11" fmla="*/ 89 h 157"/>
                <a:gd name="T12" fmla="*/ 15 w 105"/>
                <a:gd name="T13" fmla="*/ 91 h 157"/>
                <a:gd name="T14" fmla="*/ 21 w 105"/>
                <a:gd name="T15" fmla="*/ 93 h 157"/>
                <a:gd name="T16" fmla="*/ 27 w 105"/>
                <a:gd name="T17" fmla="*/ 96 h 157"/>
                <a:gd name="T18" fmla="*/ 33 w 105"/>
                <a:gd name="T19" fmla="*/ 99 h 157"/>
                <a:gd name="T20" fmla="*/ 37 w 105"/>
                <a:gd name="T21" fmla="*/ 103 h 157"/>
                <a:gd name="T22" fmla="*/ 42 w 105"/>
                <a:gd name="T23" fmla="*/ 108 h 157"/>
                <a:gd name="T24" fmla="*/ 45 w 105"/>
                <a:gd name="T25" fmla="*/ 116 h 157"/>
                <a:gd name="T26" fmla="*/ 50 w 105"/>
                <a:gd name="T27" fmla="*/ 130 h 157"/>
                <a:gd name="T28" fmla="*/ 55 w 105"/>
                <a:gd name="T29" fmla="*/ 143 h 157"/>
                <a:gd name="T30" fmla="*/ 57 w 105"/>
                <a:gd name="T31" fmla="*/ 150 h 157"/>
                <a:gd name="T32" fmla="*/ 62 w 105"/>
                <a:gd name="T33" fmla="*/ 153 h 157"/>
                <a:gd name="T34" fmla="*/ 67 w 105"/>
                <a:gd name="T35" fmla="*/ 156 h 157"/>
                <a:gd name="T36" fmla="*/ 74 w 105"/>
                <a:gd name="T37" fmla="*/ 157 h 157"/>
                <a:gd name="T38" fmla="*/ 77 w 105"/>
                <a:gd name="T39" fmla="*/ 157 h 157"/>
                <a:gd name="T40" fmla="*/ 79 w 105"/>
                <a:gd name="T41" fmla="*/ 155 h 157"/>
                <a:gd name="T42" fmla="*/ 80 w 105"/>
                <a:gd name="T43" fmla="*/ 151 h 157"/>
                <a:gd name="T44" fmla="*/ 82 w 105"/>
                <a:gd name="T45" fmla="*/ 148 h 157"/>
                <a:gd name="T46" fmla="*/ 86 w 105"/>
                <a:gd name="T47" fmla="*/ 141 h 157"/>
                <a:gd name="T48" fmla="*/ 87 w 105"/>
                <a:gd name="T49" fmla="*/ 133 h 157"/>
                <a:gd name="T50" fmla="*/ 89 w 105"/>
                <a:gd name="T51" fmla="*/ 126 h 157"/>
                <a:gd name="T52" fmla="*/ 89 w 105"/>
                <a:gd name="T53" fmla="*/ 118 h 157"/>
                <a:gd name="T54" fmla="*/ 92 w 105"/>
                <a:gd name="T55" fmla="*/ 102 h 157"/>
                <a:gd name="T56" fmla="*/ 97 w 105"/>
                <a:gd name="T57" fmla="*/ 87 h 157"/>
                <a:gd name="T58" fmla="*/ 99 w 105"/>
                <a:gd name="T59" fmla="*/ 76 h 157"/>
                <a:gd name="T60" fmla="*/ 97 w 105"/>
                <a:gd name="T61" fmla="*/ 66 h 157"/>
                <a:gd name="T62" fmla="*/ 96 w 105"/>
                <a:gd name="T63" fmla="*/ 56 h 157"/>
                <a:gd name="T64" fmla="*/ 96 w 105"/>
                <a:gd name="T65" fmla="*/ 44 h 157"/>
                <a:gd name="T66" fmla="*/ 101 w 105"/>
                <a:gd name="T67" fmla="*/ 33 h 157"/>
                <a:gd name="T68" fmla="*/ 105 w 105"/>
                <a:gd name="T69" fmla="*/ 22 h 157"/>
                <a:gd name="T70" fmla="*/ 104 w 105"/>
                <a:gd name="T71" fmla="*/ 14 h 157"/>
                <a:gd name="T72" fmla="*/ 102 w 105"/>
                <a:gd name="T73" fmla="*/ 8 h 157"/>
                <a:gd name="T74" fmla="*/ 100 w 105"/>
                <a:gd name="T75" fmla="*/ 4 h 157"/>
                <a:gd name="T76" fmla="*/ 99 w 105"/>
                <a:gd name="T77" fmla="*/ 3 h 157"/>
                <a:gd name="T78" fmla="*/ 96 w 105"/>
                <a:gd name="T79" fmla="*/ 0 h 157"/>
                <a:gd name="T80" fmla="*/ 92 w 105"/>
                <a:gd name="T81" fmla="*/ 0 h 157"/>
                <a:gd name="T82" fmla="*/ 86 w 105"/>
                <a:gd name="T83" fmla="*/ 0 h 157"/>
                <a:gd name="T84" fmla="*/ 81 w 105"/>
                <a:gd name="T85" fmla="*/ 2 h 157"/>
                <a:gd name="T86" fmla="*/ 77 w 105"/>
                <a:gd name="T87" fmla="*/ 4 h 157"/>
                <a:gd name="T88" fmla="*/ 72 w 105"/>
                <a:gd name="T89" fmla="*/ 7 h 157"/>
                <a:gd name="T90" fmla="*/ 64 w 105"/>
                <a:gd name="T91" fmla="*/ 12 h 157"/>
                <a:gd name="T92" fmla="*/ 52 w 105"/>
                <a:gd name="T93" fmla="*/ 15 h 157"/>
                <a:gd name="T94" fmla="*/ 42 w 105"/>
                <a:gd name="T95" fmla="*/ 15 h 157"/>
                <a:gd name="T96" fmla="*/ 32 w 105"/>
                <a:gd name="T97" fmla="*/ 14 h 157"/>
                <a:gd name="T98" fmla="*/ 22 w 105"/>
                <a:gd name="T99" fmla="*/ 13 h 157"/>
                <a:gd name="T100" fmla="*/ 12 w 105"/>
                <a:gd name="T101" fmla="*/ 15 h 157"/>
                <a:gd name="T102" fmla="*/ 8 w 105"/>
                <a:gd name="T103" fmla="*/ 17 h 157"/>
                <a:gd name="T104" fmla="*/ 6 w 105"/>
                <a:gd name="T105" fmla="*/ 18 h 157"/>
                <a:gd name="T106" fmla="*/ 3 w 105"/>
                <a:gd name="T107" fmla="*/ 20 h 157"/>
                <a:gd name="T108" fmla="*/ 2 w 105"/>
                <a:gd name="T109" fmla="*/ 24 h 157"/>
                <a:gd name="T110" fmla="*/ 1 w 105"/>
                <a:gd name="T111" fmla="*/ 30 h 157"/>
                <a:gd name="T112" fmla="*/ 0 w 105"/>
                <a:gd name="T113" fmla="*/ 3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5" h="157">
                  <a:moveTo>
                    <a:pt x="0" y="39"/>
                  </a:moveTo>
                  <a:lnTo>
                    <a:pt x="0" y="52"/>
                  </a:lnTo>
                  <a:lnTo>
                    <a:pt x="0" y="64"/>
                  </a:lnTo>
                  <a:lnTo>
                    <a:pt x="1" y="76"/>
                  </a:lnTo>
                  <a:lnTo>
                    <a:pt x="0" y="89"/>
                  </a:lnTo>
                  <a:lnTo>
                    <a:pt x="7" y="89"/>
                  </a:lnTo>
                  <a:lnTo>
                    <a:pt x="15" y="91"/>
                  </a:lnTo>
                  <a:lnTo>
                    <a:pt x="21" y="93"/>
                  </a:lnTo>
                  <a:lnTo>
                    <a:pt x="27" y="96"/>
                  </a:lnTo>
                  <a:lnTo>
                    <a:pt x="33" y="99"/>
                  </a:lnTo>
                  <a:lnTo>
                    <a:pt x="37" y="103"/>
                  </a:lnTo>
                  <a:lnTo>
                    <a:pt x="42" y="108"/>
                  </a:lnTo>
                  <a:lnTo>
                    <a:pt x="45" y="116"/>
                  </a:lnTo>
                  <a:lnTo>
                    <a:pt x="50" y="130"/>
                  </a:lnTo>
                  <a:lnTo>
                    <a:pt x="55" y="143"/>
                  </a:lnTo>
                  <a:lnTo>
                    <a:pt x="57" y="150"/>
                  </a:lnTo>
                  <a:lnTo>
                    <a:pt x="62" y="153"/>
                  </a:lnTo>
                  <a:lnTo>
                    <a:pt x="67" y="156"/>
                  </a:lnTo>
                  <a:lnTo>
                    <a:pt x="74" y="157"/>
                  </a:lnTo>
                  <a:lnTo>
                    <a:pt x="77" y="157"/>
                  </a:lnTo>
                  <a:lnTo>
                    <a:pt x="79" y="155"/>
                  </a:lnTo>
                  <a:lnTo>
                    <a:pt x="80" y="151"/>
                  </a:lnTo>
                  <a:lnTo>
                    <a:pt x="82" y="148"/>
                  </a:lnTo>
                  <a:lnTo>
                    <a:pt x="86" y="141"/>
                  </a:lnTo>
                  <a:lnTo>
                    <a:pt x="87" y="133"/>
                  </a:lnTo>
                  <a:lnTo>
                    <a:pt x="89" y="126"/>
                  </a:lnTo>
                  <a:lnTo>
                    <a:pt x="89" y="118"/>
                  </a:lnTo>
                  <a:lnTo>
                    <a:pt x="92" y="102"/>
                  </a:lnTo>
                  <a:lnTo>
                    <a:pt x="97" y="87"/>
                  </a:lnTo>
                  <a:lnTo>
                    <a:pt x="99" y="76"/>
                  </a:lnTo>
                  <a:lnTo>
                    <a:pt x="97" y="66"/>
                  </a:lnTo>
                  <a:lnTo>
                    <a:pt x="96" y="56"/>
                  </a:lnTo>
                  <a:lnTo>
                    <a:pt x="96" y="44"/>
                  </a:lnTo>
                  <a:lnTo>
                    <a:pt x="101" y="33"/>
                  </a:lnTo>
                  <a:lnTo>
                    <a:pt x="105" y="22"/>
                  </a:lnTo>
                  <a:lnTo>
                    <a:pt x="104" y="14"/>
                  </a:lnTo>
                  <a:lnTo>
                    <a:pt x="102" y="8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6" y="0"/>
                  </a:lnTo>
                  <a:lnTo>
                    <a:pt x="92" y="0"/>
                  </a:lnTo>
                  <a:lnTo>
                    <a:pt x="86" y="0"/>
                  </a:lnTo>
                  <a:lnTo>
                    <a:pt x="81" y="2"/>
                  </a:lnTo>
                  <a:lnTo>
                    <a:pt x="77" y="4"/>
                  </a:lnTo>
                  <a:lnTo>
                    <a:pt x="72" y="7"/>
                  </a:lnTo>
                  <a:lnTo>
                    <a:pt x="64" y="12"/>
                  </a:lnTo>
                  <a:lnTo>
                    <a:pt x="52" y="15"/>
                  </a:lnTo>
                  <a:lnTo>
                    <a:pt x="42" y="15"/>
                  </a:lnTo>
                  <a:lnTo>
                    <a:pt x="32" y="14"/>
                  </a:lnTo>
                  <a:lnTo>
                    <a:pt x="22" y="13"/>
                  </a:lnTo>
                  <a:lnTo>
                    <a:pt x="12" y="15"/>
                  </a:lnTo>
                  <a:lnTo>
                    <a:pt x="8" y="17"/>
                  </a:lnTo>
                  <a:lnTo>
                    <a:pt x="6" y="18"/>
                  </a:lnTo>
                  <a:lnTo>
                    <a:pt x="3" y="20"/>
                  </a:lnTo>
                  <a:lnTo>
                    <a:pt x="2" y="24"/>
                  </a:lnTo>
                  <a:lnTo>
                    <a:pt x="1" y="30"/>
                  </a:lnTo>
                  <a:lnTo>
                    <a:pt x="0" y="39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71" name="Freeform 105"/>
            <p:cNvSpPr>
              <a:spLocks/>
            </p:cNvSpPr>
            <p:nvPr/>
          </p:nvSpPr>
          <p:spPr bwMode="auto">
            <a:xfrm>
              <a:off x="4913901" y="4380951"/>
              <a:ext cx="19761" cy="22725"/>
            </a:xfrm>
            <a:custGeom>
              <a:avLst/>
              <a:gdLst>
                <a:gd name="T0" fmla="*/ 0 w 82"/>
                <a:gd name="T1" fmla="*/ 35 h 95"/>
                <a:gd name="T2" fmla="*/ 2 w 82"/>
                <a:gd name="T3" fmla="*/ 38 h 95"/>
                <a:gd name="T4" fmla="*/ 4 w 82"/>
                <a:gd name="T5" fmla="*/ 42 h 95"/>
                <a:gd name="T6" fmla="*/ 7 w 82"/>
                <a:gd name="T7" fmla="*/ 45 h 95"/>
                <a:gd name="T8" fmla="*/ 11 w 82"/>
                <a:gd name="T9" fmla="*/ 47 h 95"/>
                <a:gd name="T10" fmla="*/ 18 w 82"/>
                <a:gd name="T11" fmla="*/ 51 h 95"/>
                <a:gd name="T12" fmla="*/ 24 w 82"/>
                <a:gd name="T13" fmla="*/ 59 h 95"/>
                <a:gd name="T14" fmla="*/ 28 w 82"/>
                <a:gd name="T15" fmla="*/ 67 h 95"/>
                <a:gd name="T16" fmla="*/ 29 w 82"/>
                <a:gd name="T17" fmla="*/ 79 h 95"/>
                <a:gd name="T18" fmla="*/ 29 w 82"/>
                <a:gd name="T19" fmla="*/ 84 h 95"/>
                <a:gd name="T20" fmla="*/ 32 w 82"/>
                <a:gd name="T21" fmla="*/ 87 h 95"/>
                <a:gd name="T22" fmla="*/ 34 w 82"/>
                <a:gd name="T23" fmla="*/ 90 h 95"/>
                <a:gd name="T24" fmla="*/ 38 w 82"/>
                <a:gd name="T25" fmla="*/ 92 h 95"/>
                <a:gd name="T26" fmla="*/ 49 w 82"/>
                <a:gd name="T27" fmla="*/ 94 h 95"/>
                <a:gd name="T28" fmla="*/ 59 w 82"/>
                <a:gd name="T29" fmla="*/ 95 h 95"/>
                <a:gd name="T30" fmla="*/ 70 w 82"/>
                <a:gd name="T31" fmla="*/ 94 h 95"/>
                <a:gd name="T32" fmla="*/ 81 w 82"/>
                <a:gd name="T33" fmla="*/ 95 h 95"/>
                <a:gd name="T34" fmla="*/ 81 w 82"/>
                <a:gd name="T35" fmla="*/ 89 h 95"/>
                <a:gd name="T36" fmla="*/ 82 w 82"/>
                <a:gd name="T37" fmla="*/ 84 h 95"/>
                <a:gd name="T38" fmla="*/ 73 w 82"/>
                <a:gd name="T39" fmla="*/ 65 h 95"/>
                <a:gd name="T40" fmla="*/ 66 w 82"/>
                <a:gd name="T41" fmla="*/ 47 h 95"/>
                <a:gd name="T42" fmla="*/ 66 w 82"/>
                <a:gd name="T43" fmla="*/ 16 h 95"/>
                <a:gd name="T44" fmla="*/ 66 w 82"/>
                <a:gd name="T45" fmla="*/ 12 h 95"/>
                <a:gd name="T46" fmla="*/ 65 w 82"/>
                <a:gd name="T47" fmla="*/ 10 h 95"/>
                <a:gd name="T48" fmla="*/ 62 w 82"/>
                <a:gd name="T49" fmla="*/ 7 h 95"/>
                <a:gd name="T50" fmla="*/ 59 w 82"/>
                <a:gd name="T51" fmla="*/ 5 h 95"/>
                <a:gd name="T52" fmla="*/ 53 w 82"/>
                <a:gd name="T53" fmla="*/ 1 h 95"/>
                <a:gd name="T54" fmla="*/ 46 w 82"/>
                <a:gd name="T55" fmla="*/ 0 h 95"/>
                <a:gd name="T56" fmla="*/ 39 w 82"/>
                <a:gd name="T57" fmla="*/ 1 h 95"/>
                <a:gd name="T58" fmla="*/ 33 w 82"/>
                <a:gd name="T59" fmla="*/ 5 h 95"/>
                <a:gd name="T60" fmla="*/ 28 w 82"/>
                <a:gd name="T61" fmla="*/ 8 h 95"/>
                <a:gd name="T62" fmla="*/ 21 w 82"/>
                <a:gd name="T63" fmla="*/ 12 h 95"/>
                <a:gd name="T64" fmla="*/ 13 w 82"/>
                <a:gd name="T65" fmla="*/ 16 h 95"/>
                <a:gd name="T66" fmla="*/ 7 w 82"/>
                <a:gd name="T67" fmla="*/ 21 h 95"/>
                <a:gd name="T68" fmla="*/ 4 w 82"/>
                <a:gd name="T69" fmla="*/ 23 h 95"/>
                <a:gd name="T70" fmla="*/ 3 w 82"/>
                <a:gd name="T71" fmla="*/ 26 h 95"/>
                <a:gd name="T72" fmla="*/ 2 w 82"/>
                <a:gd name="T73" fmla="*/ 30 h 95"/>
                <a:gd name="T74" fmla="*/ 0 w 82"/>
                <a:gd name="T75" fmla="*/ 3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95">
                  <a:moveTo>
                    <a:pt x="0" y="35"/>
                  </a:moveTo>
                  <a:lnTo>
                    <a:pt x="2" y="38"/>
                  </a:lnTo>
                  <a:lnTo>
                    <a:pt x="4" y="42"/>
                  </a:lnTo>
                  <a:lnTo>
                    <a:pt x="7" y="45"/>
                  </a:lnTo>
                  <a:lnTo>
                    <a:pt x="11" y="47"/>
                  </a:lnTo>
                  <a:lnTo>
                    <a:pt x="18" y="51"/>
                  </a:lnTo>
                  <a:lnTo>
                    <a:pt x="24" y="59"/>
                  </a:lnTo>
                  <a:lnTo>
                    <a:pt x="28" y="67"/>
                  </a:lnTo>
                  <a:lnTo>
                    <a:pt x="29" y="79"/>
                  </a:lnTo>
                  <a:lnTo>
                    <a:pt x="29" y="84"/>
                  </a:lnTo>
                  <a:lnTo>
                    <a:pt x="32" y="87"/>
                  </a:lnTo>
                  <a:lnTo>
                    <a:pt x="34" y="90"/>
                  </a:lnTo>
                  <a:lnTo>
                    <a:pt x="38" y="92"/>
                  </a:lnTo>
                  <a:lnTo>
                    <a:pt x="49" y="94"/>
                  </a:lnTo>
                  <a:lnTo>
                    <a:pt x="59" y="95"/>
                  </a:lnTo>
                  <a:lnTo>
                    <a:pt x="70" y="94"/>
                  </a:lnTo>
                  <a:lnTo>
                    <a:pt x="81" y="95"/>
                  </a:lnTo>
                  <a:lnTo>
                    <a:pt x="81" y="89"/>
                  </a:lnTo>
                  <a:lnTo>
                    <a:pt x="82" y="84"/>
                  </a:lnTo>
                  <a:lnTo>
                    <a:pt x="73" y="65"/>
                  </a:lnTo>
                  <a:lnTo>
                    <a:pt x="66" y="47"/>
                  </a:lnTo>
                  <a:lnTo>
                    <a:pt x="66" y="16"/>
                  </a:lnTo>
                  <a:lnTo>
                    <a:pt x="66" y="12"/>
                  </a:lnTo>
                  <a:lnTo>
                    <a:pt x="65" y="10"/>
                  </a:lnTo>
                  <a:lnTo>
                    <a:pt x="62" y="7"/>
                  </a:lnTo>
                  <a:lnTo>
                    <a:pt x="59" y="5"/>
                  </a:lnTo>
                  <a:lnTo>
                    <a:pt x="53" y="1"/>
                  </a:lnTo>
                  <a:lnTo>
                    <a:pt x="46" y="0"/>
                  </a:lnTo>
                  <a:lnTo>
                    <a:pt x="39" y="1"/>
                  </a:lnTo>
                  <a:lnTo>
                    <a:pt x="33" y="5"/>
                  </a:lnTo>
                  <a:lnTo>
                    <a:pt x="28" y="8"/>
                  </a:lnTo>
                  <a:lnTo>
                    <a:pt x="21" y="12"/>
                  </a:lnTo>
                  <a:lnTo>
                    <a:pt x="13" y="16"/>
                  </a:lnTo>
                  <a:lnTo>
                    <a:pt x="7" y="21"/>
                  </a:lnTo>
                  <a:lnTo>
                    <a:pt x="4" y="23"/>
                  </a:lnTo>
                  <a:lnTo>
                    <a:pt x="3" y="26"/>
                  </a:lnTo>
                  <a:lnTo>
                    <a:pt x="2" y="30"/>
                  </a:lnTo>
                  <a:lnTo>
                    <a:pt x="0" y="35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72" name="Freeform 106"/>
            <p:cNvSpPr>
              <a:spLocks/>
            </p:cNvSpPr>
            <p:nvPr/>
          </p:nvSpPr>
          <p:spPr bwMode="auto">
            <a:xfrm>
              <a:off x="4760753" y="4295979"/>
              <a:ext cx="26678" cy="19761"/>
            </a:xfrm>
            <a:custGeom>
              <a:avLst/>
              <a:gdLst>
                <a:gd name="T0" fmla="*/ 15 w 106"/>
                <a:gd name="T1" fmla="*/ 0 h 79"/>
                <a:gd name="T2" fmla="*/ 2 w 106"/>
                <a:gd name="T3" fmla="*/ 0 h 79"/>
                <a:gd name="T4" fmla="*/ 1 w 106"/>
                <a:gd name="T5" fmla="*/ 8 h 79"/>
                <a:gd name="T6" fmla="*/ 0 w 106"/>
                <a:gd name="T7" fmla="*/ 15 h 79"/>
                <a:gd name="T8" fmla="*/ 4 w 106"/>
                <a:gd name="T9" fmla="*/ 34 h 79"/>
                <a:gd name="T10" fmla="*/ 9 w 106"/>
                <a:gd name="T11" fmla="*/ 52 h 79"/>
                <a:gd name="T12" fmla="*/ 9 w 106"/>
                <a:gd name="T13" fmla="*/ 62 h 79"/>
                <a:gd name="T14" fmla="*/ 11 w 106"/>
                <a:gd name="T15" fmla="*/ 69 h 79"/>
                <a:gd name="T16" fmla="*/ 12 w 106"/>
                <a:gd name="T17" fmla="*/ 73 h 79"/>
                <a:gd name="T18" fmla="*/ 15 w 106"/>
                <a:gd name="T19" fmla="*/ 77 h 79"/>
                <a:gd name="T20" fmla="*/ 17 w 106"/>
                <a:gd name="T21" fmla="*/ 78 h 79"/>
                <a:gd name="T22" fmla="*/ 21 w 106"/>
                <a:gd name="T23" fmla="*/ 79 h 79"/>
                <a:gd name="T24" fmla="*/ 34 w 106"/>
                <a:gd name="T25" fmla="*/ 76 h 79"/>
                <a:gd name="T26" fmla="*/ 46 w 106"/>
                <a:gd name="T27" fmla="*/ 73 h 79"/>
                <a:gd name="T28" fmla="*/ 56 w 106"/>
                <a:gd name="T29" fmla="*/ 74 h 79"/>
                <a:gd name="T30" fmla="*/ 65 w 106"/>
                <a:gd name="T31" fmla="*/ 76 h 79"/>
                <a:gd name="T32" fmla="*/ 74 w 106"/>
                <a:gd name="T33" fmla="*/ 78 h 79"/>
                <a:gd name="T34" fmla="*/ 84 w 106"/>
                <a:gd name="T35" fmla="*/ 79 h 79"/>
                <a:gd name="T36" fmla="*/ 94 w 106"/>
                <a:gd name="T37" fmla="*/ 78 h 79"/>
                <a:gd name="T38" fmla="*/ 105 w 106"/>
                <a:gd name="T39" fmla="*/ 77 h 79"/>
                <a:gd name="T40" fmla="*/ 105 w 106"/>
                <a:gd name="T41" fmla="*/ 72 h 79"/>
                <a:gd name="T42" fmla="*/ 106 w 106"/>
                <a:gd name="T43" fmla="*/ 66 h 79"/>
                <a:gd name="T44" fmla="*/ 105 w 106"/>
                <a:gd name="T45" fmla="*/ 63 h 79"/>
                <a:gd name="T46" fmla="*/ 104 w 106"/>
                <a:gd name="T47" fmla="*/ 62 h 79"/>
                <a:gd name="T48" fmla="*/ 101 w 106"/>
                <a:gd name="T49" fmla="*/ 61 h 79"/>
                <a:gd name="T50" fmla="*/ 99 w 106"/>
                <a:gd name="T51" fmla="*/ 61 h 79"/>
                <a:gd name="T52" fmla="*/ 93 w 106"/>
                <a:gd name="T53" fmla="*/ 59 h 79"/>
                <a:gd name="T54" fmla="*/ 88 w 106"/>
                <a:gd name="T55" fmla="*/ 58 h 79"/>
                <a:gd name="T56" fmla="*/ 79 w 106"/>
                <a:gd name="T57" fmla="*/ 49 h 79"/>
                <a:gd name="T58" fmla="*/ 70 w 106"/>
                <a:gd name="T59" fmla="*/ 40 h 79"/>
                <a:gd name="T60" fmla="*/ 63 w 106"/>
                <a:gd name="T61" fmla="*/ 39 h 79"/>
                <a:gd name="T62" fmla="*/ 55 w 106"/>
                <a:gd name="T63" fmla="*/ 38 h 79"/>
                <a:gd name="T64" fmla="*/ 51 w 106"/>
                <a:gd name="T65" fmla="*/ 35 h 79"/>
                <a:gd name="T66" fmla="*/ 49 w 106"/>
                <a:gd name="T67" fmla="*/ 32 h 79"/>
                <a:gd name="T68" fmla="*/ 46 w 106"/>
                <a:gd name="T69" fmla="*/ 28 h 79"/>
                <a:gd name="T70" fmla="*/ 45 w 106"/>
                <a:gd name="T71" fmla="*/ 24 h 79"/>
                <a:gd name="T72" fmla="*/ 42 w 106"/>
                <a:gd name="T73" fmla="*/ 15 h 79"/>
                <a:gd name="T74" fmla="*/ 37 w 106"/>
                <a:gd name="T75" fmla="*/ 8 h 79"/>
                <a:gd name="T76" fmla="*/ 32 w 106"/>
                <a:gd name="T77" fmla="*/ 4 h 79"/>
                <a:gd name="T78" fmla="*/ 27 w 106"/>
                <a:gd name="T79" fmla="*/ 2 h 79"/>
                <a:gd name="T80" fmla="*/ 21 w 106"/>
                <a:gd name="T81" fmla="*/ 0 h 79"/>
                <a:gd name="T82" fmla="*/ 15 w 106"/>
                <a:gd name="T8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79">
                  <a:moveTo>
                    <a:pt x="15" y="0"/>
                  </a:moveTo>
                  <a:lnTo>
                    <a:pt x="2" y="0"/>
                  </a:lnTo>
                  <a:lnTo>
                    <a:pt x="1" y="8"/>
                  </a:lnTo>
                  <a:lnTo>
                    <a:pt x="0" y="15"/>
                  </a:lnTo>
                  <a:lnTo>
                    <a:pt x="4" y="34"/>
                  </a:lnTo>
                  <a:lnTo>
                    <a:pt x="9" y="52"/>
                  </a:lnTo>
                  <a:lnTo>
                    <a:pt x="9" y="62"/>
                  </a:lnTo>
                  <a:lnTo>
                    <a:pt x="11" y="69"/>
                  </a:lnTo>
                  <a:lnTo>
                    <a:pt x="12" y="73"/>
                  </a:lnTo>
                  <a:lnTo>
                    <a:pt x="15" y="77"/>
                  </a:lnTo>
                  <a:lnTo>
                    <a:pt x="17" y="78"/>
                  </a:lnTo>
                  <a:lnTo>
                    <a:pt x="21" y="79"/>
                  </a:lnTo>
                  <a:lnTo>
                    <a:pt x="34" y="76"/>
                  </a:lnTo>
                  <a:lnTo>
                    <a:pt x="46" y="73"/>
                  </a:lnTo>
                  <a:lnTo>
                    <a:pt x="56" y="74"/>
                  </a:lnTo>
                  <a:lnTo>
                    <a:pt x="65" y="76"/>
                  </a:lnTo>
                  <a:lnTo>
                    <a:pt x="74" y="78"/>
                  </a:lnTo>
                  <a:lnTo>
                    <a:pt x="84" y="79"/>
                  </a:lnTo>
                  <a:lnTo>
                    <a:pt x="94" y="78"/>
                  </a:lnTo>
                  <a:lnTo>
                    <a:pt x="105" y="77"/>
                  </a:lnTo>
                  <a:lnTo>
                    <a:pt x="105" y="72"/>
                  </a:lnTo>
                  <a:lnTo>
                    <a:pt x="106" y="66"/>
                  </a:lnTo>
                  <a:lnTo>
                    <a:pt x="105" y="63"/>
                  </a:lnTo>
                  <a:lnTo>
                    <a:pt x="104" y="62"/>
                  </a:lnTo>
                  <a:lnTo>
                    <a:pt x="101" y="61"/>
                  </a:lnTo>
                  <a:lnTo>
                    <a:pt x="99" y="61"/>
                  </a:lnTo>
                  <a:lnTo>
                    <a:pt x="93" y="59"/>
                  </a:lnTo>
                  <a:lnTo>
                    <a:pt x="88" y="58"/>
                  </a:lnTo>
                  <a:lnTo>
                    <a:pt x="79" y="49"/>
                  </a:lnTo>
                  <a:lnTo>
                    <a:pt x="70" y="40"/>
                  </a:lnTo>
                  <a:lnTo>
                    <a:pt x="63" y="39"/>
                  </a:lnTo>
                  <a:lnTo>
                    <a:pt x="55" y="38"/>
                  </a:lnTo>
                  <a:lnTo>
                    <a:pt x="51" y="35"/>
                  </a:lnTo>
                  <a:lnTo>
                    <a:pt x="49" y="32"/>
                  </a:lnTo>
                  <a:lnTo>
                    <a:pt x="46" y="28"/>
                  </a:lnTo>
                  <a:lnTo>
                    <a:pt x="45" y="24"/>
                  </a:lnTo>
                  <a:lnTo>
                    <a:pt x="42" y="15"/>
                  </a:lnTo>
                  <a:lnTo>
                    <a:pt x="37" y="8"/>
                  </a:lnTo>
                  <a:lnTo>
                    <a:pt x="32" y="4"/>
                  </a:lnTo>
                  <a:lnTo>
                    <a:pt x="27" y="2"/>
                  </a:lnTo>
                  <a:lnTo>
                    <a:pt x="2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73" name="Freeform 107"/>
            <p:cNvSpPr>
              <a:spLocks/>
            </p:cNvSpPr>
            <p:nvPr/>
          </p:nvSpPr>
          <p:spPr bwMode="auto">
            <a:xfrm>
              <a:off x="4694553" y="4308823"/>
              <a:ext cx="12845" cy="21737"/>
            </a:xfrm>
            <a:custGeom>
              <a:avLst/>
              <a:gdLst>
                <a:gd name="T0" fmla="*/ 50 w 50"/>
                <a:gd name="T1" fmla="*/ 41 h 85"/>
                <a:gd name="T2" fmla="*/ 44 w 50"/>
                <a:gd name="T3" fmla="*/ 27 h 85"/>
                <a:gd name="T4" fmla="*/ 38 w 50"/>
                <a:gd name="T5" fmla="*/ 14 h 85"/>
                <a:gd name="T6" fmla="*/ 37 w 50"/>
                <a:gd name="T7" fmla="*/ 9 h 85"/>
                <a:gd name="T8" fmla="*/ 34 w 50"/>
                <a:gd name="T9" fmla="*/ 5 h 85"/>
                <a:gd name="T10" fmla="*/ 32 w 50"/>
                <a:gd name="T11" fmla="*/ 1 h 85"/>
                <a:gd name="T12" fmla="*/ 28 w 50"/>
                <a:gd name="T13" fmla="*/ 0 h 85"/>
                <a:gd name="T14" fmla="*/ 24 w 50"/>
                <a:gd name="T15" fmla="*/ 1 h 85"/>
                <a:gd name="T16" fmla="*/ 22 w 50"/>
                <a:gd name="T17" fmla="*/ 2 h 85"/>
                <a:gd name="T18" fmla="*/ 19 w 50"/>
                <a:gd name="T19" fmla="*/ 5 h 85"/>
                <a:gd name="T20" fmla="*/ 17 w 50"/>
                <a:gd name="T21" fmla="*/ 7 h 85"/>
                <a:gd name="T22" fmla="*/ 14 w 50"/>
                <a:gd name="T23" fmla="*/ 15 h 85"/>
                <a:gd name="T24" fmla="*/ 12 w 50"/>
                <a:gd name="T25" fmla="*/ 21 h 85"/>
                <a:gd name="T26" fmla="*/ 8 w 50"/>
                <a:gd name="T27" fmla="*/ 31 h 85"/>
                <a:gd name="T28" fmla="*/ 4 w 50"/>
                <a:gd name="T29" fmla="*/ 39 h 85"/>
                <a:gd name="T30" fmla="*/ 0 w 50"/>
                <a:gd name="T31" fmla="*/ 47 h 85"/>
                <a:gd name="T32" fmla="*/ 0 w 50"/>
                <a:gd name="T33" fmla="*/ 57 h 85"/>
                <a:gd name="T34" fmla="*/ 0 w 50"/>
                <a:gd name="T35" fmla="*/ 66 h 85"/>
                <a:gd name="T36" fmla="*/ 3 w 50"/>
                <a:gd name="T37" fmla="*/ 75 h 85"/>
                <a:gd name="T38" fmla="*/ 4 w 50"/>
                <a:gd name="T39" fmla="*/ 79 h 85"/>
                <a:gd name="T40" fmla="*/ 6 w 50"/>
                <a:gd name="T41" fmla="*/ 83 h 85"/>
                <a:gd name="T42" fmla="*/ 10 w 50"/>
                <a:gd name="T43" fmla="*/ 84 h 85"/>
                <a:gd name="T44" fmla="*/ 14 w 50"/>
                <a:gd name="T45" fmla="*/ 85 h 85"/>
                <a:gd name="T46" fmla="*/ 22 w 50"/>
                <a:gd name="T47" fmla="*/ 84 h 85"/>
                <a:gd name="T48" fmla="*/ 28 w 50"/>
                <a:gd name="T49" fmla="*/ 81 h 85"/>
                <a:gd name="T50" fmla="*/ 34 w 50"/>
                <a:gd name="T51" fmla="*/ 76 h 85"/>
                <a:gd name="T52" fmla="*/ 39 w 50"/>
                <a:gd name="T53" fmla="*/ 71 h 85"/>
                <a:gd name="T54" fmla="*/ 44 w 50"/>
                <a:gd name="T55" fmla="*/ 64 h 85"/>
                <a:gd name="T56" fmla="*/ 47 w 50"/>
                <a:gd name="T57" fmla="*/ 56 h 85"/>
                <a:gd name="T58" fmla="*/ 49 w 50"/>
                <a:gd name="T59" fmla="*/ 49 h 85"/>
                <a:gd name="T60" fmla="*/ 50 w 50"/>
                <a:gd name="T61" fmla="*/ 4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0" h="85">
                  <a:moveTo>
                    <a:pt x="50" y="41"/>
                  </a:moveTo>
                  <a:lnTo>
                    <a:pt x="44" y="27"/>
                  </a:lnTo>
                  <a:lnTo>
                    <a:pt x="38" y="14"/>
                  </a:lnTo>
                  <a:lnTo>
                    <a:pt x="37" y="9"/>
                  </a:lnTo>
                  <a:lnTo>
                    <a:pt x="34" y="5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4" y="1"/>
                  </a:lnTo>
                  <a:lnTo>
                    <a:pt x="22" y="2"/>
                  </a:lnTo>
                  <a:lnTo>
                    <a:pt x="19" y="5"/>
                  </a:lnTo>
                  <a:lnTo>
                    <a:pt x="17" y="7"/>
                  </a:lnTo>
                  <a:lnTo>
                    <a:pt x="14" y="15"/>
                  </a:lnTo>
                  <a:lnTo>
                    <a:pt x="12" y="21"/>
                  </a:lnTo>
                  <a:lnTo>
                    <a:pt x="8" y="31"/>
                  </a:lnTo>
                  <a:lnTo>
                    <a:pt x="4" y="39"/>
                  </a:lnTo>
                  <a:lnTo>
                    <a:pt x="0" y="47"/>
                  </a:lnTo>
                  <a:lnTo>
                    <a:pt x="0" y="57"/>
                  </a:lnTo>
                  <a:lnTo>
                    <a:pt x="0" y="66"/>
                  </a:lnTo>
                  <a:lnTo>
                    <a:pt x="3" y="75"/>
                  </a:lnTo>
                  <a:lnTo>
                    <a:pt x="4" y="79"/>
                  </a:lnTo>
                  <a:lnTo>
                    <a:pt x="6" y="83"/>
                  </a:lnTo>
                  <a:lnTo>
                    <a:pt x="10" y="84"/>
                  </a:lnTo>
                  <a:lnTo>
                    <a:pt x="14" y="85"/>
                  </a:lnTo>
                  <a:lnTo>
                    <a:pt x="22" y="84"/>
                  </a:lnTo>
                  <a:lnTo>
                    <a:pt x="28" y="81"/>
                  </a:lnTo>
                  <a:lnTo>
                    <a:pt x="34" y="76"/>
                  </a:lnTo>
                  <a:lnTo>
                    <a:pt x="39" y="71"/>
                  </a:lnTo>
                  <a:lnTo>
                    <a:pt x="44" y="64"/>
                  </a:lnTo>
                  <a:lnTo>
                    <a:pt x="47" y="56"/>
                  </a:lnTo>
                  <a:lnTo>
                    <a:pt x="49" y="49"/>
                  </a:lnTo>
                  <a:lnTo>
                    <a:pt x="50" y="41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74" name="Freeform 108"/>
            <p:cNvSpPr>
              <a:spLocks/>
            </p:cNvSpPr>
            <p:nvPr/>
          </p:nvSpPr>
          <p:spPr bwMode="auto">
            <a:xfrm>
              <a:off x="3260896" y="2137093"/>
              <a:ext cx="26678" cy="40510"/>
            </a:xfrm>
            <a:custGeom>
              <a:avLst/>
              <a:gdLst>
                <a:gd name="T0" fmla="*/ 84 w 107"/>
                <a:gd name="T1" fmla="*/ 23 h 166"/>
                <a:gd name="T2" fmla="*/ 82 w 107"/>
                <a:gd name="T3" fmla="*/ 11 h 166"/>
                <a:gd name="T4" fmla="*/ 80 w 107"/>
                <a:gd name="T5" fmla="*/ 0 h 166"/>
                <a:gd name="T6" fmla="*/ 65 w 107"/>
                <a:gd name="T7" fmla="*/ 0 h 166"/>
                <a:gd name="T8" fmla="*/ 48 w 107"/>
                <a:gd name="T9" fmla="*/ 14 h 166"/>
                <a:gd name="T10" fmla="*/ 33 w 107"/>
                <a:gd name="T11" fmla="*/ 25 h 166"/>
                <a:gd name="T12" fmla="*/ 26 w 107"/>
                <a:gd name="T13" fmla="*/ 32 h 166"/>
                <a:gd name="T14" fmla="*/ 20 w 107"/>
                <a:gd name="T15" fmla="*/ 39 h 166"/>
                <a:gd name="T16" fmla="*/ 19 w 107"/>
                <a:gd name="T17" fmla="*/ 43 h 166"/>
                <a:gd name="T18" fmla="*/ 18 w 107"/>
                <a:gd name="T19" fmla="*/ 47 h 166"/>
                <a:gd name="T20" fmla="*/ 16 w 107"/>
                <a:gd name="T21" fmla="*/ 52 h 166"/>
                <a:gd name="T22" fmla="*/ 16 w 107"/>
                <a:gd name="T23" fmla="*/ 57 h 166"/>
                <a:gd name="T24" fmla="*/ 18 w 107"/>
                <a:gd name="T25" fmla="*/ 64 h 166"/>
                <a:gd name="T26" fmla="*/ 20 w 107"/>
                <a:gd name="T27" fmla="*/ 73 h 166"/>
                <a:gd name="T28" fmla="*/ 19 w 107"/>
                <a:gd name="T29" fmla="*/ 79 h 166"/>
                <a:gd name="T30" fmla="*/ 16 w 107"/>
                <a:gd name="T31" fmla="*/ 84 h 166"/>
                <a:gd name="T32" fmla="*/ 14 w 107"/>
                <a:gd name="T33" fmla="*/ 89 h 166"/>
                <a:gd name="T34" fmla="*/ 10 w 107"/>
                <a:gd name="T35" fmla="*/ 94 h 166"/>
                <a:gd name="T36" fmla="*/ 6 w 107"/>
                <a:gd name="T37" fmla="*/ 98 h 166"/>
                <a:gd name="T38" fmla="*/ 3 w 107"/>
                <a:gd name="T39" fmla="*/ 103 h 166"/>
                <a:gd name="T40" fmla="*/ 1 w 107"/>
                <a:gd name="T41" fmla="*/ 108 h 166"/>
                <a:gd name="T42" fmla="*/ 0 w 107"/>
                <a:gd name="T43" fmla="*/ 114 h 166"/>
                <a:gd name="T44" fmla="*/ 0 w 107"/>
                <a:gd name="T45" fmla="*/ 123 h 166"/>
                <a:gd name="T46" fmla="*/ 1 w 107"/>
                <a:gd name="T47" fmla="*/ 132 h 166"/>
                <a:gd name="T48" fmla="*/ 4 w 107"/>
                <a:gd name="T49" fmla="*/ 141 h 166"/>
                <a:gd name="T50" fmla="*/ 6 w 107"/>
                <a:gd name="T51" fmla="*/ 148 h 166"/>
                <a:gd name="T52" fmla="*/ 10 w 107"/>
                <a:gd name="T53" fmla="*/ 156 h 166"/>
                <a:gd name="T54" fmla="*/ 15 w 107"/>
                <a:gd name="T55" fmla="*/ 161 h 166"/>
                <a:gd name="T56" fmla="*/ 18 w 107"/>
                <a:gd name="T57" fmla="*/ 162 h 166"/>
                <a:gd name="T58" fmla="*/ 21 w 107"/>
                <a:gd name="T59" fmla="*/ 165 h 166"/>
                <a:gd name="T60" fmla="*/ 25 w 107"/>
                <a:gd name="T61" fmla="*/ 165 h 166"/>
                <a:gd name="T62" fmla="*/ 29 w 107"/>
                <a:gd name="T63" fmla="*/ 166 h 166"/>
                <a:gd name="T64" fmla="*/ 33 w 107"/>
                <a:gd name="T65" fmla="*/ 165 h 166"/>
                <a:gd name="T66" fmla="*/ 35 w 107"/>
                <a:gd name="T67" fmla="*/ 163 h 166"/>
                <a:gd name="T68" fmla="*/ 38 w 107"/>
                <a:gd name="T69" fmla="*/ 162 h 166"/>
                <a:gd name="T70" fmla="*/ 39 w 107"/>
                <a:gd name="T71" fmla="*/ 160 h 166"/>
                <a:gd name="T72" fmla="*/ 43 w 107"/>
                <a:gd name="T73" fmla="*/ 153 h 166"/>
                <a:gd name="T74" fmla="*/ 45 w 107"/>
                <a:gd name="T75" fmla="*/ 147 h 166"/>
                <a:gd name="T76" fmla="*/ 48 w 107"/>
                <a:gd name="T77" fmla="*/ 134 h 166"/>
                <a:gd name="T78" fmla="*/ 52 w 107"/>
                <a:gd name="T79" fmla="*/ 123 h 166"/>
                <a:gd name="T80" fmla="*/ 53 w 107"/>
                <a:gd name="T81" fmla="*/ 118 h 166"/>
                <a:gd name="T82" fmla="*/ 55 w 107"/>
                <a:gd name="T83" fmla="*/ 113 h 166"/>
                <a:gd name="T84" fmla="*/ 59 w 107"/>
                <a:gd name="T85" fmla="*/ 108 h 166"/>
                <a:gd name="T86" fmla="*/ 64 w 107"/>
                <a:gd name="T87" fmla="*/ 104 h 166"/>
                <a:gd name="T88" fmla="*/ 78 w 107"/>
                <a:gd name="T89" fmla="*/ 94 h 166"/>
                <a:gd name="T90" fmla="*/ 90 w 107"/>
                <a:gd name="T91" fmla="*/ 84 h 166"/>
                <a:gd name="T92" fmla="*/ 96 w 107"/>
                <a:gd name="T93" fmla="*/ 79 h 166"/>
                <a:gd name="T94" fmla="*/ 101 w 107"/>
                <a:gd name="T95" fmla="*/ 73 h 166"/>
                <a:gd name="T96" fmla="*/ 104 w 107"/>
                <a:gd name="T97" fmla="*/ 67 h 166"/>
                <a:gd name="T98" fmla="*/ 107 w 107"/>
                <a:gd name="T99" fmla="*/ 58 h 166"/>
                <a:gd name="T100" fmla="*/ 103 w 107"/>
                <a:gd name="T101" fmla="*/ 55 h 166"/>
                <a:gd name="T102" fmla="*/ 99 w 107"/>
                <a:gd name="T103" fmla="*/ 52 h 166"/>
                <a:gd name="T104" fmla="*/ 97 w 107"/>
                <a:gd name="T105" fmla="*/ 48 h 166"/>
                <a:gd name="T106" fmla="*/ 94 w 107"/>
                <a:gd name="T107" fmla="*/ 43 h 166"/>
                <a:gd name="T108" fmla="*/ 90 w 107"/>
                <a:gd name="T109" fmla="*/ 32 h 166"/>
                <a:gd name="T110" fmla="*/ 84 w 107"/>
                <a:gd name="T111" fmla="*/ 2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" h="166">
                  <a:moveTo>
                    <a:pt x="84" y="23"/>
                  </a:moveTo>
                  <a:lnTo>
                    <a:pt x="82" y="11"/>
                  </a:lnTo>
                  <a:lnTo>
                    <a:pt x="80" y="0"/>
                  </a:lnTo>
                  <a:lnTo>
                    <a:pt x="65" y="0"/>
                  </a:lnTo>
                  <a:lnTo>
                    <a:pt x="48" y="14"/>
                  </a:lnTo>
                  <a:lnTo>
                    <a:pt x="33" y="25"/>
                  </a:lnTo>
                  <a:lnTo>
                    <a:pt x="26" y="32"/>
                  </a:lnTo>
                  <a:lnTo>
                    <a:pt x="20" y="39"/>
                  </a:lnTo>
                  <a:lnTo>
                    <a:pt x="19" y="43"/>
                  </a:lnTo>
                  <a:lnTo>
                    <a:pt x="18" y="47"/>
                  </a:lnTo>
                  <a:lnTo>
                    <a:pt x="16" y="52"/>
                  </a:lnTo>
                  <a:lnTo>
                    <a:pt x="16" y="57"/>
                  </a:lnTo>
                  <a:lnTo>
                    <a:pt x="18" y="64"/>
                  </a:lnTo>
                  <a:lnTo>
                    <a:pt x="20" y="73"/>
                  </a:lnTo>
                  <a:lnTo>
                    <a:pt x="19" y="79"/>
                  </a:lnTo>
                  <a:lnTo>
                    <a:pt x="16" y="84"/>
                  </a:lnTo>
                  <a:lnTo>
                    <a:pt x="14" y="89"/>
                  </a:lnTo>
                  <a:lnTo>
                    <a:pt x="10" y="94"/>
                  </a:lnTo>
                  <a:lnTo>
                    <a:pt x="6" y="98"/>
                  </a:lnTo>
                  <a:lnTo>
                    <a:pt x="3" y="103"/>
                  </a:lnTo>
                  <a:lnTo>
                    <a:pt x="1" y="108"/>
                  </a:lnTo>
                  <a:lnTo>
                    <a:pt x="0" y="114"/>
                  </a:lnTo>
                  <a:lnTo>
                    <a:pt x="0" y="123"/>
                  </a:lnTo>
                  <a:lnTo>
                    <a:pt x="1" y="132"/>
                  </a:lnTo>
                  <a:lnTo>
                    <a:pt x="4" y="141"/>
                  </a:lnTo>
                  <a:lnTo>
                    <a:pt x="6" y="148"/>
                  </a:lnTo>
                  <a:lnTo>
                    <a:pt x="10" y="156"/>
                  </a:lnTo>
                  <a:lnTo>
                    <a:pt x="15" y="161"/>
                  </a:lnTo>
                  <a:lnTo>
                    <a:pt x="18" y="162"/>
                  </a:lnTo>
                  <a:lnTo>
                    <a:pt x="21" y="165"/>
                  </a:lnTo>
                  <a:lnTo>
                    <a:pt x="25" y="165"/>
                  </a:lnTo>
                  <a:lnTo>
                    <a:pt x="29" y="166"/>
                  </a:lnTo>
                  <a:lnTo>
                    <a:pt x="33" y="165"/>
                  </a:lnTo>
                  <a:lnTo>
                    <a:pt x="35" y="163"/>
                  </a:lnTo>
                  <a:lnTo>
                    <a:pt x="38" y="162"/>
                  </a:lnTo>
                  <a:lnTo>
                    <a:pt x="39" y="160"/>
                  </a:lnTo>
                  <a:lnTo>
                    <a:pt x="43" y="153"/>
                  </a:lnTo>
                  <a:lnTo>
                    <a:pt x="45" y="147"/>
                  </a:lnTo>
                  <a:lnTo>
                    <a:pt x="48" y="134"/>
                  </a:lnTo>
                  <a:lnTo>
                    <a:pt x="52" y="123"/>
                  </a:lnTo>
                  <a:lnTo>
                    <a:pt x="53" y="118"/>
                  </a:lnTo>
                  <a:lnTo>
                    <a:pt x="55" y="113"/>
                  </a:lnTo>
                  <a:lnTo>
                    <a:pt x="59" y="108"/>
                  </a:lnTo>
                  <a:lnTo>
                    <a:pt x="64" y="104"/>
                  </a:lnTo>
                  <a:lnTo>
                    <a:pt x="78" y="94"/>
                  </a:lnTo>
                  <a:lnTo>
                    <a:pt x="90" y="84"/>
                  </a:lnTo>
                  <a:lnTo>
                    <a:pt x="96" y="79"/>
                  </a:lnTo>
                  <a:lnTo>
                    <a:pt x="101" y="73"/>
                  </a:lnTo>
                  <a:lnTo>
                    <a:pt x="104" y="67"/>
                  </a:lnTo>
                  <a:lnTo>
                    <a:pt x="107" y="58"/>
                  </a:lnTo>
                  <a:lnTo>
                    <a:pt x="103" y="55"/>
                  </a:lnTo>
                  <a:lnTo>
                    <a:pt x="99" y="52"/>
                  </a:lnTo>
                  <a:lnTo>
                    <a:pt x="97" y="48"/>
                  </a:lnTo>
                  <a:lnTo>
                    <a:pt x="94" y="43"/>
                  </a:lnTo>
                  <a:lnTo>
                    <a:pt x="90" y="32"/>
                  </a:lnTo>
                  <a:lnTo>
                    <a:pt x="84" y="23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75" name="Freeform 109"/>
            <p:cNvSpPr>
              <a:spLocks/>
            </p:cNvSpPr>
            <p:nvPr/>
          </p:nvSpPr>
          <p:spPr bwMode="auto">
            <a:xfrm>
              <a:off x="3352784" y="2262576"/>
              <a:ext cx="122518" cy="101769"/>
            </a:xfrm>
            <a:custGeom>
              <a:avLst/>
              <a:gdLst>
                <a:gd name="T0" fmla="*/ 454 w 497"/>
                <a:gd name="T1" fmla="*/ 18 h 412"/>
                <a:gd name="T2" fmla="*/ 419 w 497"/>
                <a:gd name="T3" fmla="*/ 74 h 412"/>
                <a:gd name="T4" fmla="*/ 394 w 497"/>
                <a:gd name="T5" fmla="*/ 101 h 412"/>
                <a:gd name="T6" fmla="*/ 386 w 497"/>
                <a:gd name="T7" fmla="*/ 133 h 412"/>
                <a:gd name="T8" fmla="*/ 343 w 497"/>
                <a:gd name="T9" fmla="*/ 125 h 412"/>
                <a:gd name="T10" fmla="*/ 295 w 497"/>
                <a:gd name="T11" fmla="*/ 108 h 412"/>
                <a:gd name="T12" fmla="*/ 246 w 497"/>
                <a:gd name="T13" fmla="*/ 109 h 412"/>
                <a:gd name="T14" fmla="*/ 238 w 497"/>
                <a:gd name="T15" fmla="*/ 120 h 412"/>
                <a:gd name="T16" fmla="*/ 236 w 497"/>
                <a:gd name="T17" fmla="*/ 148 h 412"/>
                <a:gd name="T18" fmla="*/ 218 w 497"/>
                <a:gd name="T19" fmla="*/ 160 h 412"/>
                <a:gd name="T20" fmla="*/ 190 w 497"/>
                <a:gd name="T21" fmla="*/ 159 h 412"/>
                <a:gd name="T22" fmla="*/ 174 w 497"/>
                <a:gd name="T23" fmla="*/ 138 h 412"/>
                <a:gd name="T24" fmla="*/ 154 w 497"/>
                <a:gd name="T25" fmla="*/ 128 h 412"/>
                <a:gd name="T26" fmla="*/ 119 w 497"/>
                <a:gd name="T27" fmla="*/ 131 h 412"/>
                <a:gd name="T28" fmla="*/ 87 w 497"/>
                <a:gd name="T29" fmla="*/ 141 h 412"/>
                <a:gd name="T30" fmla="*/ 26 w 497"/>
                <a:gd name="T31" fmla="*/ 136 h 412"/>
                <a:gd name="T32" fmla="*/ 11 w 497"/>
                <a:gd name="T33" fmla="*/ 182 h 412"/>
                <a:gd name="T34" fmla="*/ 0 w 497"/>
                <a:gd name="T35" fmla="*/ 227 h 412"/>
                <a:gd name="T36" fmla="*/ 2 w 497"/>
                <a:gd name="T37" fmla="*/ 254 h 412"/>
                <a:gd name="T38" fmla="*/ 20 w 497"/>
                <a:gd name="T39" fmla="*/ 267 h 412"/>
                <a:gd name="T40" fmla="*/ 64 w 497"/>
                <a:gd name="T41" fmla="*/ 276 h 412"/>
                <a:gd name="T42" fmla="*/ 131 w 497"/>
                <a:gd name="T43" fmla="*/ 279 h 412"/>
                <a:gd name="T44" fmla="*/ 155 w 497"/>
                <a:gd name="T45" fmla="*/ 297 h 412"/>
                <a:gd name="T46" fmla="*/ 185 w 497"/>
                <a:gd name="T47" fmla="*/ 305 h 412"/>
                <a:gd name="T48" fmla="*/ 231 w 497"/>
                <a:gd name="T49" fmla="*/ 303 h 412"/>
                <a:gd name="T50" fmla="*/ 241 w 497"/>
                <a:gd name="T51" fmla="*/ 288 h 412"/>
                <a:gd name="T52" fmla="*/ 251 w 497"/>
                <a:gd name="T53" fmla="*/ 273 h 412"/>
                <a:gd name="T54" fmla="*/ 278 w 497"/>
                <a:gd name="T55" fmla="*/ 300 h 412"/>
                <a:gd name="T56" fmla="*/ 320 w 497"/>
                <a:gd name="T57" fmla="*/ 279 h 412"/>
                <a:gd name="T58" fmla="*/ 335 w 497"/>
                <a:gd name="T59" fmla="*/ 269 h 412"/>
                <a:gd name="T60" fmla="*/ 369 w 497"/>
                <a:gd name="T61" fmla="*/ 274 h 412"/>
                <a:gd name="T62" fmla="*/ 385 w 497"/>
                <a:gd name="T63" fmla="*/ 289 h 412"/>
                <a:gd name="T64" fmla="*/ 386 w 497"/>
                <a:gd name="T65" fmla="*/ 352 h 412"/>
                <a:gd name="T66" fmla="*/ 402 w 497"/>
                <a:gd name="T67" fmla="*/ 365 h 412"/>
                <a:gd name="T68" fmla="*/ 436 w 497"/>
                <a:gd name="T69" fmla="*/ 399 h 412"/>
                <a:gd name="T70" fmla="*/ 453 w 497"/>
                <a:gd name="T71" fmla="*/ 399 h 412"/>
                <a:gd name="T72" fmla="*/ 453 w 497"/>
                <a:gd name="T73" fmla="*/ 351 h 412"/>
                <a:gd name="T74" fmla="*/ 448 w 497"/>
                <a:gd name="T75" fmla="*/ 301 h 412"/>
                <a:gd name="T76" fmla="*/ 439 w 497"/>
                <a:gd name="T77" fmla="*/ 289 h 412"/>
                <a:gd name="T78" fmla="*/ 418 w 497"/>
                <a:gd name="T79" fmla="*/ 279 h 412"/>
                <a:gd name="T80" fmla="*/ 420 w 497"/>
                <a:gd name="T81" fmla="*/ 253 h 412"/>
                <a:gd name="T82" fmla="*/ 449 w 497"/>
                <a:gd name="T83" fmla="*/ 233 h 412"/>
                <a:gd name="T84" fmla="*/ 483 w 497"/>
                <a:gd name="T85" fmla="*/ 233 h 412"/>
                <a:gd name="T86" fmla="*/ 495 w 497"/>
                <a:gd name="T87" fmla="*/ 223 h 412"/>
                <a:gd name="T88" fmla="*/ 485 w 497"/>
                <a:gd name="T89" fmla="*/ 204 h 412"/>
                <a:gd name="T90" fmla="*/ 483 w 497"/>
                <a:gd name="T91" fmla="*/ 184 h 412"/>
                <a:gd name="T92" fmla="*/ 490 w 497"/>
                <a:gd name="T93" fmla="*/ 123 h 412"/>
                <a:gd name="T94" fmla="*/ 484 w 497"/>
                <a:gd name="T95" fmla="*/ 69 h 412"/>
                <a:gd name="T96" fmla="*/ 477 w 497"/>
                <a:gd name="T97" fmla="*/ 15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97" h="412">
                  <a:moveTo>
                    <a:pt x="474" y="0"/>
                  </a:moveTo>
                  <a:lnTo>
                    <a:pt x="465" y="5"/>
                  </a:lnTo>
                  <a:lnTo>
                    <a:pt x="459" y="11"/>
                  </a:lnTo>
                  <a:lnTo>
                    <a:pt x="454" y="18"/>
                  </a:lnTo>
                  <a:lnTo>
                    <a:pt x="450" y="26"/>
                  </a:lnTo>
                  <a:lnTo>
                    <a:pt x="444" y="42"/>
                  </a:lnTo>
                  <a:lnTo>
                    <a:pt x="435" y="60"/>
                  </a:lnTo>
                  <a:lnTo>
                    <a:pt x="419" y="74"/>
                  </a:lnTo>
                  <a:lnTo>
                    <a:pt x="402" y="86"/>
                  </a:lnTo>
                  <a:lnTo>
                    <a:pt x="399" y="91"/>
                  </a:lnTo>
                  <a:lnTo>
                    <a:pt x="396" y="96"/>
                  </a:lnTo>
                  <a:lnTo>
                    <a:pt x="394" y="101"/>
                  </a:lnTo>
                  <a:lnTo>
                    <a:pt x="391" y="108"/>
                  </a:lnTo>
                  <a:lnTo>
                    <a:pt x="390" y="119"/>
                  </a:lnTo>
                  <a:lnTo>
                    <a:pt x="390" y="131"/>
                  </a:lnTo>
                  <a:lnTo>
                    <a:pt x="386" y="133"/>
                  </a:lnTo>
                  <a:lnTo>
                    <a:pt x="384" y="134"/>
                  </a:lnTo>
                  <a:lnTo>
                    <a:pt x="369" y="133"/>
                  </a:lnTo>
                  <a:lnTo>
                    <a:pt x="355" y="129"/>
                  </a:lnTo>
                  <a:lnTo>
                    <a:pt x="343" y="125"/>
                  </a:lnTo>
                  <a:lnTo>
                    <a:pt x="331" y="120"/>
                  </a:lnTo>
                  <a:lnTo>
                    <a:pt x="320" y="115"/>
                  </a:lnTo>
                  <a:lnTo>
                    <a:pt x="307" y="110"/>
                  </a:lnTo>
                  <a:lnTo>
                    <a:pt x="295" y="108"/>
                  </a:lnTo>
                  <a:lnTo>
                    <a:pt x="279" y="106"/>
                  </a:lnTo>
                  <a:lnTo>
                    <a:pt x="263" y="105"/>
                  </a:lnTo>
                  <a:lnTo>
                    <a:pt x="248" y="108"/>
                  </a:lnTo>
                  <a:lnTo>
                    <a:pt x="246" y="109"/>
                  </a:lnTo>
                  <a:lnTo>
                    <a:pt x="243" y="110"/>
                  </a:lnTo>
                  <a:lnTo>
                    <a:pt x="241" y="113"/>
                  </a:lnTo>
                  <a:lnTo>
                    <a:pt x="239" y="115"/>
                  </a:lnTo>
                  <a:lnTo>
                    <a:pt x="238" y="120"/>
                  </a:lnTo>
                  <a:lnTo>
                    <a:pt x="237" y="126"/>
                  </a:lnTo>
                  <a:lnTo>
                    <a:pt x="237" y="134"/>
                  </a:lnTo>
                  <a:lnTo>
                    <a:pt x="237" y="140"/>
                  </a:lnTo>
                  <a:lnTo>
                    <a:pt x="236" y="148"/>
                  </a:lnTo>
                  <a:lnTo>
                    <a:pt x="232" y="154"/>
                  </a:lnTo>
                  <a:lnTo>
                    <a:pt x="228" y="158"/>
                  </a:lnTo>
                  <a:lnTo>
                    <a:pt x="223" y="159"/>
                  </a:lnTo>
                  <a:lnTo>
                    <a:pt x="218" y="160"/>
                  </a:lnTo>
                  <a:lnTo>
                    <a:pt x="212" y="160"/>
                  </a:lnTo>
                  <a:lnTo>
                    <a:pt x="204" y="160"/>
                  </a:lnTo>
                  <a:lnTo>
                    <a:pt x="197" y="160"/>
                  </a:lnTo>
                  <a:lnTo>
                    <a:pt x="190" y="159"/>
                  </a:lnTo>
                  <a:lnTo>
                    <a:pt x="184" y="156"/>
                  </a:lnTo>
                  <a:lnTo>
                    <a:pt x="179" y="149"/>
                  </a:lnTo>
                  <a:lnTo>
                    <a:pt x="175" y="141"/>
                  </a:lnTo>
                  <a:lnTo>
                    <a:pt x="174" y="138"/>
                  </a:lnTo>
                  <a:lnTo>
                    <a:pt x="172" y="135"/>
                  </a:lnTo>
                  <a:lnTo>
                    <a:pt x="169" y="131"/>
                  </a:lnTo>
                  <a:lnTo>
                    <a:pt x="165" y="130"/>
                  </a:lnTo>
                  <a:lnTo>
                    <a:pt x="154" y="128"/>
                  </a:lnTo>
                  <a:lnTo>
                    <a:pt x="144" y="128"/>
                  </a:lnTo>
                  <a:lnTo>
                    <a:pt x="134" y="128"/>
                  </a:lnTo>
                  <a:lnTo>
                    <a:pt x="126" y="129"/>
                  </a:lnTo>
                  <a:lnTo>
                    <a:pt x="119" y="131"/>
                  </a:lnTo>
                  <a:lnTo>
                    <a:pt x="111" y="134"/>
                  </a:lnTo>
                  <a:lnTo>
                    <a:pt x="104" y="138"/>
                  </a:lnTo>
                  <a:lnTo>
                    <a:pt x="96" y="139"/>
                  </a:lnTo>
                  <a:lnTo>
                    <a:pt x="87" y="141"/>
                  </a:lnTo>
                  <a:lnTo>
                    <a:pt x="79" y="141"/>
                  </a:lnTo>
                  <a:lnTo>
                    <a:pt x="60" y="139"/>
                  </a:lnTo>
                  <a:lnTo>
                    <a:pt x="41" y="136"/>
                  </a:lnTo>
                  <a:lnTo>
                    <a:pt x="26" y="136"/>
                  </a:lnTo>
                  <a:lnTo>
                    <a:pt x="23" y="149"/>
                  </a:lnTo>
                  <a:lnTo>
                    <a:pt x="20" y="160"/>
                  </a:lnTo>
                  <a:lnTo>
                    <a:pt x="16" y="172"/>
                  </a:lnTo>
                  <a:lnTo>
                    <a:pt x="11" y="182"/>
                  </a:lnTo>
                  <a:lnTo>
                    <a:pt x="7" y="192"/>
                  </a:lnTo>
                  <a:lnTo>
                    <a:pt x="3" y="202"/>
                  </a:lnTo>
                  <a:lnTo>
                    <a:pt x="1" y="213"/>
                  </a:lnTo>
                  <a:lnTo>
                    <a:pt x="0" y="227"/>
                  </a:lnTo>
                  <a:lnTo>
                    <a:pt x="0" y="237"/>
                  </a:lnTo>
                  <a:lnTo>
                    <a:pt x="0" y="246"/>
                  </a:lnTo>
                  <a:lnTo>
                    <a:pt x="1" y="251"/>
                  </a:lnTo>
                  <a:lnTo>
                    <a:pt x="2" y="254"/>
                  </a:lnTo>
                  <a:lnTo>
                    <a:pt x="5" y="258"/>
                  </a:lnTo>
                  <a:lnTo>
                    <a:pt x="7" y="262"/>
                  </a:lnTo>
                  <a:lnTo>
                    <a:pt x="13" y="266"/>
                  </a:lnTo>
                  <a:lnTo>
                    <a:pt x="20" y="267"/>
                  </a:lnTo>
                  <a:lnTo>
                    <a:pt x="27" y="268"/>
                  </a:lnTo>
                  <a:lnTo>
                    <a:pt x="35" y="268"/>
                  </a:lnTo>
                  <a:lnTo>
                    <a:pt x="50" y="272"/>
                  </a:lnTo>
                  <a:lnTo>
                    <a:pt x="64" y="276"/>
                  </a:lnTo>
                  <a:lnTo>
                    <a:pt x="120" y="276"/>
                  </a:lnTo>
                  <a:lnTo>
                    <a:pt x="124" y="276"/>
                  </a:lnTo>
                  <a:lnTo>
                    <a:pt x="129" y="277"/>
                  </a:lnTo>
                  <a:lnTo>
                    <a:pt x="131" y="279"/>
                  </a:lnTo>
                  <a:lnTo>
                    <a:pt x="135" y="282"/>
                  </a:lnTo>
                  <a:lnTo>
                    <a:pt x="141" y="287"/>
                  </a:lnTo>
                  <a:lnTo>
                    <a:pt x="149" y="293"/>
                  </a:lnTo>
                  <a:lnTo>
                    <a:pt x="155" y="297"/>
                  </a:lnTo>
                  <a:lnTo>
                    <a:pt x="162" y="301"/>
                  </a:lnTo>
                  <a:lnTo>
                    <a:pt x="167" y="302"/>
                  </a:lnTo>
                  <a:lnTo>
                    <a:pt x="173" y="303"/>
                  </a:lnTo>
                  <a:lnTo>
                    <a:pt x="185" y="305"/>
                  </a:lnTo>
                  <a:lnTo>
                    <a:pt x="199" y="305"/>
                  </a:lnTo>
                  <a:lnTo>
                    <a:pt x="226" y="305"/>
                  </a:lnTo>
                  <a:lnTo>
                    <a:pt x="228" y="303"/>
                  </a:lnTo>
                  <a:lnTo>
                    <a:pt x="231" y="303"/>
                  </a:lnTo>
                  <a:lnTo>
                    <a:pt x="233" y="301"/>
                  </a:lnTo>
                  <a:lnTo>
                    <a:pt x="236" y="300"/>
                  </a:lnTo>
                  <a:lnTo>
                    <a:pt x="238" y="293"/>
                  </a:lnTo>
                  <a:lnTo>
                    <a:pt x="241" y="288"/>
                  </a:lnTo>
                  <a:lnTo>
                    <a:pt x="243" y="282"/>
                  </a:lnTo>
                  <a:lnTo>
                    <a:pt x="247" y="277"/>
                  </a:lnTo>
                  <a:lnTo>
                    <a:pt x="248" y="274"/>
                  </a:lnTo>
                  <a:lnTo>
                    <a:pt x="251" y="273"/>
                  </a:lnTo>
                  <a:lnTo>
                    <a:pt x="253" y="272"/>
                  </a:lnTo>
                  <a:lnTo>
                    <a:pt x="257" y="271"/>
                  </a:lnTo>
                  <a:lnTo>
                    <a:pt x="278" y="271"/>
                  </a:lnTo>
                  <a:lnTo>
                    <a:pt x="278" y="300"/>
                  </a:lnTo>
                  <a:lnTo>
                    <a:pt x="295" y="300"/>
                  </a:lnTo>
                  <a:lnTo>
                    <a:pt x="312" y="300"/>
                  </a:lnTo>
                  <a:lnTo>
                    <a:pt x="315" y="288"/>
                  </a:lnTo>
                  <a:lnTo>
                    <a:pt x="320" y="279"/>
                  </a:lnTo>
                  <a:lnTo>
                    <a:pt x="322" y="276"/>
                  </a:lnTo>
                  <a:lnTo>
                    <a:pt x="325" y="272"/>
                  </a:lnTo>
                  <a:lnTo>
                    <a:pt x="330" y="271"/>
                  </a:lnTo>
                  <a:lnTo>
                    <a:pt x="335" y="269"/>
                  </a:lnTo>
                  <a:lnTo>
                    <a:pt x="343" y="271"/>
                  </a:lnTo>
                  <a:lnTo>
                    <a:pt x="352" y="271"/>
                  </a:lnTo>
                  <a:lnTo>
                    <a:pt x="361" y="273"/>
                  </a:lnTo>
                  <a:lnTo>
                    <a:pt x="369" y="274"/>
                  </a:lnTo>
                  <a:lnTo>
                    <a:pt x="375" y="278"/>
                  </a:lnTo>
                  <a:lnTo>
                    <a:pt x="381" y="283"/>
                  </a:lnTo>
                  <a:lnTo>
                    <a:pt x="382" y="286"/>
                  </a:lnTo>
                  <a:lnTo>
                    <a:pt x="385" y="289"/>
                  </a:lnTo>
                  <a:lnTo>
                    <a:pt x="385" y="293"/>
                  </a:lnTo>
                  <a:lnTo>
                    <a:pt x="386" y="297"/>
                  </a:lnTo>
                  <a:lnTo>
                    <a:pt x="386" y="348"/>
                  </a:lnTo>
                  <a:lnTo>
                    <a:pt x="386" y="352"/>
                  </a:lnTo>
                  <a:lnTo>
                    <a:pt x="389" y="356"/>
                  </a:lnTo>
                  <a:lnTo>
                    <a:pt x="391" y="358"/>
                  </a:lnTo>
                  <a:lnTo>
                    <a:pt x="395" y="361"/>
                  </a:lnTo>
                  <a:lnTo>
                    <a:pt x="402" y="365"/>
                  </a:lnTo>
                  <a:lnTo>
                    <a:pt x="411" y="369"/>
                  </a:lnTo>
                  <a:lnTo>
                    <a:pt x="421" y="379"/>
                  </a:lnTo>
                  <a:lnTo>
                    <a:pt x="430" y="387"/>
                  </a:lnTo>
                  <a:lnTo>
                    <a:pt x="436" y="399"/>
                  </a:lnTo>
                  <a:lnTo>
                    <a:pt x="441" y="411"/>
                  </a:lnTo>
                  <a:lnTo>
                    <a:pt x="446" y="412"/>
                  </a:lnTo>
                  <a:lnTo>
                    <a:pt x="450" y="406"/>
                  </a:lnTo>
                  <a:lnTo>
                    <a:pt x="453" y="399"/>
                  </a:lnTo>
                  <a:lnTo>
                    <a:pt x="454" y="391"/>
                  </a:lnTo>
                  <a:lnTo>
                    <a:pt x="454" y="384"/>
                  </a:lnTo>
                  <a:lnTo>
                    <a:pt x="454" y="366"/>
                  </a:lnTo>
                  <a:lnTo>
                    <a:pt x="453" y="351"/>
                  </a:lnTo>
                  <a:lnTo>
                    <a:pt x="450" y="336"/>
                  </a:lnTo>
                  <a:lnTo>
                    <a:pt x="449" y="318"/>
                  </a:lnTo>
                  <a:lnTo>
                    <a:pt x="449" y="310"/>
                  </a:lnTo>
                  <a:lnTo>
                    <a:pt x="448" y="301"/>
                  </a:lnTo>
                  <a:lnTo>
                    <a:pt x="446" y="297"/>
                  </a:lnTo>
                  <a:lnTo>
                    <a:pt x="445" y="294"/>
                  </a:lnTo>
                  <a:lnTo>
                    <a:pt x="443" y="292"/>
                  </a:lnTo>
                  <a:lnTo>
                    <a:pt x="439" y="289"/>
                  </a:lnTo>
                  <a:lnTo>
                    <a:pt x="430" y="287"/>
                  </a:lnTo>
                  <a:lnTo>
                    <a:pt x="424" y="284"/>
                  </a:lnTo>
                  <a:lnTo>
                    <a:pt x="420" y="282"/>
                  </a:lnTo>
                  <a:lnTo>
                    <a:pt x="418" y="279"/>
                  </a:lnTo>
                  <a:lnTo>
                    <a:pt x="416" y="276"/>
                  </a:lnTo>
                  <a:lnTo>
                    <a:pt x="416" y="272"/>
                  </a:lnTo>
                  <a:lnTo>
                    <a:pt x="418" y="262"/>
                  </a:lnTo>
                  <a:lnTo>
                    <a:pt x="420" y="253"/>
                  </a:lnTo>
                  <a:lnTo>
                    <a:pt x="423" y="244"/>
                  </a:lnTo>
                  <a:lnTo>
                    <a:pt x="424" y="233"/>
                  </a:lnTo>
                  <a:lnTo>
                    <a:pt x="438" y="233"/>
                  </a:lnTo>
                  <a:lnTo>
                    <a:pt x="449" y="233"/>
                  </a:lnTo>
                  <a:lnTo>
                    <a:pt x="460" y="234"/>
                  </a:lnTo>
                  <a:lnTo>
                    <a:pt x="474" y="234"/>
                  </a:lnTo>
                  <a:lnTo>
                    <a:pt x="478" y="234"/>
                  </a:lnTo>
                  <a:lnTo>
                    <a:pt x="483" y="233"/>
                  </a:lnTo>
                  <a:lnTo>
                    <a:pt x="487" y="232"/>
                  </a:lnTo>
                  <a:lnTo>
                    <a:pt x="489" y="229"/>
                  </a:lnTo>
                  <a:lnTo>
                    <a:pt x="493" y="227"/>
                  </a:lnTo>
                  <a:lnTo>
                    <a:pt x="495" y="223"/>
                  </a:lnTo>
                  <a:lnTo>
                    <a:pt x="497" y="219"/>
                  </a:lnTo>
                  <a:lnTo>
                    <a:pt x="497" y="215"/>
                  </a:lnTo>
                  <a:lnTo>
                    <a:pt x="492" y="209"/>
                  </a:lnTo>
                  <a:lnTo>
                    <a:pt x="485" y="204"/>
                  </a:lnTo>
                  <a:lnTo>
                    <a:pt x="483" y="199"/>
                  </a:lnTo>
                  <a:lnTo>
                    <a:pt x="482" y="194"/>
                  </a:lnTo>
                  <a:lnTo>
                    <a:pt x="482" y="190"/>
                  </a:lnTo>
                  <a:lnTo>
                    <a:pt x="483" y="184"/>
                  </a:lnTo>
                  <a:lnTo>
                    <a:pt x="484" y="168"/>
                  </a:lnTo>
                  <a:lnTo>
                    <a:pt x="487" y="154"/>
                  </a:lnTo>
                  <a:lnTo>
                    <a:pt x="489" y="139"/>
                  </a:lnTo>
                  <a:lnTo>
                    <a:pt x="490" y="123"/>
                  </a:lnTo>
                  <a:lnTo>
                    <a:pt x="489" y="108"/>
                  </a:lnTo>
                  <a:lnTo>
                    <a:pt x="488" y="94"/>
                  </a:lnTo>
                  <a:lnTo>
                    <a:pt x="485" y="81"/>
                  </a:lnTo>
                  <a:lnTo>
                    <a:pt x="484" y="69"/>
                  </a:lnTo>
                  <a:lnTo>
                    <a:pt x="482" y="56"/>
                  </a:lnTo>
                  <a:lnTo>
                    <a:pt x="479" y="44"/>
                  </a:lnTo>
                  <a:lnTo>
                    <a:pt x="478" y="30"/>
                  </a:lnTo>
                  <a:lnTo>
                    <a:pt x="477" y="15"/>
                  </a:lnTo>
                  <a:lnTo>
                    <a:pt x="475" y="7"/>
                  </a:lnTo>
                  <a:lnTo>
                    <a:pt x="474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76" name="Freeform 110"/>
            <p:cNvSpPr>
              <a:spLocks/>
            </p:cNvSpPr>
            <p:nvPr/>
          </p:nvSpPr>
          <p:spPr bwMode="auto">
            <a:xfrm>
              <a:off x="3331047" y="2378177"/>
              <a:ext cx="19761" cy="28654"/>
            </a:xfrm>
            <a:custGeom>
              <a:avLst/>
              <a:gdLst>
                <a:gd name="T0" fmla="*/ 0 w 82"/>
                <a:gd name="T1" fmla="*/ 100 h 118"/>
                <a:gd name="T2" fmla="*/ 0 w 82"/>
                <a:gd name="T3" fmla="*/ 111 h 118"/>
                <a:gd name="T4" fmla="*/ 5 w 82"/>
                <a:gd name="T5" fmla="*/ 113 h 118"/>
                <a:gd name="T6" fmla="*/ 9 w 82"/>
                <a:gd name="T7" fmla="*/ 113 h 118"/>
                <a:gd name="T8" fmla="*/ 22 w 82"/>
                <a:gd name="T9" fmla="*/ 108 h 118"/>
                <a:gd name="T10" fmla="*/ 34 w 82"/>
                <a:gd name="T11" fmla="*/ 104 h 118"/>
                <a:gd name="T12" fmla="*/ 37 w 82"/>
                <a:gd name="T13" fmla="*/ 106 h 118"/>
                <a:gd name="T14" fmla="*/ 39 w 82"/>
                <a:gd name="T15" fmla="*/ 110 h 118"/>
                <a:gd name="T16" fmla="*/ 44 w 82"/>
                <a:gd name="T17" fmla="*/ 114 h 118"/>
                <a:gd name="T18" fmla="*/ 50 w 82"/>
                <a:gd name="T19" fmla="*/ 116 h 118"/>
                <a:gd name="T20" fmla="*/ 55 w 82"/>
                <a:gd name="T21" fmla="*/ 118 h 118"/>
                <a:gd name="T22" fmla="*/ 63 w 82"/>
                <a:gd name="T23" fmla="*/ 118 h 118"/>
                <a:gd name="T24" fmla="*/ 68 w 82"/>
                <a:gd name="T25" fmla="*/ 118 h 118"/>
                <a:gd name="T26" fmla="*/ 72 w 82"/>
                <a:gd name="T27" fmla="*/ 115 h 118"/>
                <a:gd name="T28" fmla="*/ 74 w 82"/>
                <a:gd name="T29" fmla="*/ 113 h 118"/>
                <a:gd name="T30" fmla="*/ 77 w 82"/>
                <a:gd name="T31" fmla="*/ 109 h 118"/>
                <a:gd name="T32" fmla="*/ 81 w 82"/>
                <a:gd name="T33" fmla="*/ 99 h 118"/>
                <a:gd name="T34" fmla="*/ 82 w 82"/>
                <a:gd name="T35" fmla="*/ 89 h 118"/>
                <a:gd name="T36" fmla="*/ 81 w 82"/>
                <a:gd name="T37" fmla="*/ 81 h 118"/>
                <a:gd name="T38" fmla="*/ 79 w 82"/>
                <a:gd name="T39" fmla="*/ 75 h 118"/>
                <a:gd name="T40" fmla="*/ 78 w 82"/>
                <a:gd name="T41" fmla="*/ 69 h 118"/>
                <a:gd name="T42" fmla="*/ 76 w 82"/>
                <a:gd name="T43" fmla="*/ 62 h 118"/>
                <a:gd name="T44" fmla="*/ 73 w 82"/>
                <a:gd name="T45" fmla="*/ 55 h 118"/>
                <a:gd name="T46" fmla="*/ 72 w 82"/>
                <a:gd name="T47" fmla="*/ 49 h 118"/>
                <a:gd name="T48" fmla="*/ 71 w 82"/>
                <a:gd name="T49" fmla="*/ 42 h 118"/>
                <a:gd name="T50" fmla="*/ 69 w 82"/>
                <a:gd name="T51" fmla="*/ 35 h 118"/>
                <a:gd name="T52" fmla="*/ 69 w 82"/>
                <a:gd name="T53" fmla="*/ 0 h 118"/>
                <a:gd name="T54" fmla="*/ 66 w 82"/>
                <a:gd name="T55" fmla="*/ 1 h 118"/>
                <a:gd name="T56" fmla="*/ 63 w 82"/>
                <a:gd name="T57" fmla="*/ 2 h 118"/>
                <a:gd name="T58" fmla="*/ 60 w 82"/>
                <a:gd name="T59" fmla="*/ 3 h 118"/>
                <a:gd name="T60" fmla="*/ 58 w 82"/>
                <a:gd name="T61" fmla="*/ 6 h 118"/>
                <a:gd name="T62" fmla="*/ 55 w 82"/>
                <a:gd name="T63" fmla="*/ 12 h 118"/>
                <a:gd name="T64" fmla="*/ 54 w 82"/>
                <a:gd name="T65" fmla="*/ 21 h 118"/>
                <a:gd name="T66" fmla="*/ 53 w 82"/>
                <a:gd name="T67" fmla="*/ 29 h 118"/>
                <a:gd name="T68" fmla="*/ 50 w 82"/>
                <a:gd name="T69" fmla="*/ 37 h 118"/>
                <a:gd name="T70" fmla="*/ 49 w 82"/>
                <a:gd name="T71" fmla="*/ 41 h 118"/>
                <a:gd name="T72" fmla="*/ 47 w 82"/>
                <a:gd name="T73" fmla="*/ 45 h 118"/>
                <a:gd name="T74" fmla="*/ 44 w 82"/>
                <a:gd name="T75" fmla="*/ 47 h 118"/>
                <a:gd name="T76" fmla="*/ 42 w 82"/>
                <a:gd name="T77" fmla="*/ 50 h 118"/>
                <a:gd name="T78" fmla="*/ 27 w 82"/>
                <a:gd name="T79" fmla="*/ 60 h 118"/>
                <a:gd name="T80" fmla="*/ 14 w 82"/>
                <a:gd name="T81" fmla="*/ 71 h 118"/>
                <a:gd name="T82" fmla="*/ 8 w 82"/>
                <a:gd name="T83" fmla="*/ 77 h 118"/>
                <a:gd name="T84" fmla="*/ 4 w 82"/>
                <a:gd name="T85" fmla="*/ 84 h 118"/>
                <a:gd name="T86" fmla="*/ 2 w 82"/>
                <a:gd name="T87" fmla="*/ 91 h 118"/>
                <a:gd name="T88" fmla="*/ 0 w 82"/>
                <a:gd name="T89" fmla="*/ 10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2" h="118">
                  <a:moveTo>
                    <a:pt x="0" y="100"/>
                  </a:moveTo>
                  <a:lnTo>
                    <a:pt x="0" y="111"/>
                  </a:lnTo>
                  <a:lnTo>
                    <a:pt x="5" y="113"/>
                  </a:lnTo>
                  <a:lnTo>
                    <a:pt x="9" y="113"/>
                  </a:lnTo>
                  <a:lnTo>
                    <a:pt x="22" y="108"/>
                  </a:lnTo>
                  <a:lnTo>
                    <a:pt x="34" y="104"/>
                  </a:lnTo>
                  <a:lnTo>
                    <a:pt x="37" y="106"/>
                  </a:lnTo>
                  <a:lnTo>
                    <a:pt x="39" y="110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5" y="118"/>
                  </a:lnTo>
                  <a:lnTo>
                    <a:pt x="63" y="118"/>
                  </a:lnTo>
                  <a:lnTo>
                    <a:pt x="68" y="118"/>
                  </a:lnTo>
                  <a:lnTo>
                    <a:pt x="72" y="115"/>
                  </a:lnTo>
                  <a:lnTo>
                    <a:pt x="74" y="113"/>
                  </a:lnTo>
                  <a:lnTo>
                    <a:pt x="77" y="109"/>
                  </a:lnTo>
                  <a:lnTo>
                    <a:pt x="81" y="99"/>
                  </a:lnTo>
                  <a:lnTo>
                    <a:pt x="82" y="89"/>
                  </a:lnTo>
                  <a:lnTo>
                    <a:pt x="81" y="81"/>
                  </a:lnTo>
                  <a:lnTo>
                    <a:pt x="79" y="75"/>
                  </a:lnTo>
                  <a:lnTo>
                    <a:pt x="78" y="69"/>
                  </a:lnTo>
                  <a:lnTo>
                    <a:pt x="76" y="62"/>
                  </a:lnTo>
                  <a:lnTo>
                    <a:pt x="73" y="55"/>
                  </a:lnTo>
                  <a:lnTo>
                    <a:pt x="72" y="49"/>
                  </a:lnTo>
                  <a:lnTo>
                    <a:pt x="71" y="42"/>
                  </a:lnTo>
                  <a:lnTo>
                    <a:pt x="69" y="35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3" y="2"/>
                  </a:lnTo>
                  <a:lnTo>
                    <a:pt x="60" y="3"/>
                  </a:lnTo>
                  <a:lnTo>
                    <a:pt x="58" y="6"/>
                  </a:lnTo>
                  <a:lnTo>
                    <a:pt x="55" y="12"/>
                  </a:lnTo>
                  <a:lnTo>
                    <a:pt x="54" y="21"/>
                  </a:lnTo>
                  <a:lnTo>
                    <a:pt x="53" y="29"/>
                  </a:lnTo>
                  <a:lnTo>
                    <a:pt x="50" y="37"/>
                  </a:lnTo>
                  <a:lnTo>
                    <a:pt x="49" y="41"/>
                  </a:lnTo>
                  <a:lnTo>
                    <a:pt x="47" y="45"/>
                  </a:lnTo>
                  <a:lnTo>
                    <a:pt x="44" y="47"/>
                  </a:lnTo>
                  <a:lnTo>
                    <a:pt x="42" y="50"/>
                  </a:lnTo>
                  <a:lnTo>
                    <a:pt x="27" y="60"/>
                  </a:lnTo>
                  <a:lnTo>
                    <a:pt x="14" y="71"/>
                  </a:lnTo>
                  <a:lnTo>
                    <a:pt x="8" y="77"/>
                  </a:lnTo>
                  <a:lnTo>
                    <a:pt x="4" y="84"/>
                  </a:lnTo>
                  <a:lnTo>
                    <a:pt x="2" y="91"/>
                  </a:lnTo>
                  <a:lnTo>
                    <a:pt x="0" y="10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77" name="Freeform 111"/>
            <p:cNvSpPr>
              <a:spLocks/>
            </p:cNvSpPr>
            <p:nvPr/>
          </p:nvSpPr>
          <p:spPr bwMode="auto">
            <a:xfrm>
              <a:off x="3400210" y="2500695"/>
              <a:ext cx="7904" cy="17785"/>
            </a:xfrm>
            <a:custGeom>
              <a:avLst/>
              <a:gdLst>
                <a:gd name="T0" fmla="*/ 19 w 35"/>
                <a:gd name="T1" fmla="*/ 0 h 74"/>
                <a:gd name="T2" fmla="*/ 1 w 35"/>
                <a:gd name="T3" fmla="*/ 0 h 74"/>
                <a:gd name="T4" fmla="*/ 0 w 35"/>
                <a:gd name="T5" fmla="*/ 8 h 74"/>
                <a:gd name="T6" fmla="*/ 0 w 35"/>
                <a:gd name="T7" fmla="*/ 15 h 74"/>
                <a:gd name="T8" fmla="*/ 0 w 35"/>
                <a:gd name="T9" fmla="*/ 21 h 74"/>
                <a:gd name="T10" fmla="*/ 1 w 35"/>
                <a:gd name="T11" fmla="*/ 28 h 74"/>
                <a:gd name="T12" fmla="*/ 3 w 35"/>
                <a:gd name="T13" fmla="*/ 33 h 74"/>
                <a:gd name="T14" fmla="*/ 4 w 35"/>
                <a:gd name="T15" fmla="*/ 39 h 74"/>
                <a:gd name="T16" fmla="*/ 8 w 35"/>
                <a:gd name="T17" fmla="*/ 43 h 74"/>
                <a:gd name="T18" fmla="*/ 10 w 35"/>
                <a:gd name="T19" fmla="*/ 48 h 74"/>
                <a:gd name="T20" fmla="*/ 15 w 35"/>
                <a:gd name="T21" fmla="*/ 51 h 74"/>
                <a:gd name="T22" fmla="*/ 19 w 35"/>
                <a:gd name="T23" fmla="*/ 56 h 74"/>
                <a:gd name="T24" fmla="*/ 26 w 35"/>
                <a:gd name="T25" fmla="*/ 65 h 74"/>
                <a:gd name="T26" fmla="*/ 35 w 35"/>
                <a:gd name="T27" fmla="*/ 74 h 74"/>
                <a:gd name="T28" fmla="*/ 35 w 35"/>
                <a:gd name="T29" fmla="*/ 63 h 74"/>
                <a:gd name="T30" fmla="*/ 35 w 35"/>
                <a:gd name="T31" fmla="*/ 50 h 74"/>
                <a:gd name="T32" fmla="*/ 35 w 35"/>
                <a:gd name="T33" fmla="*/ 35 h 74"/>
                <a:gd name="T34" fmla="*/ 34 w 35"/>
                <a:gd name="T35" fmla="*/ 21 h 74"/>
                <a:gd name="T36" fmla="*/ 31 w 35"/>
                <a:gd name="T37" fmla="*/ 15 h 74"/>
                <a:gd name="T38" fmla="*/ 29 w 35"/>
                <a:gd name="T39" fmla="*/ 9 h 74"/>
                <a:gd name="T40" fmla="*/ 25 w 35"/>
                <a:gd name="T41" fmla="*/ 4 h 74"/>
                <a:gd name="T42" fmla="*/ 19 w 35"/>
                <a:gd name="T4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74">
                  <a:moveTo>
                    <a:pt x="19" y="0"/>
                  </a:moveTo>
                  <a:lnTo>
                    <a:pt x="1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0" y="21"/>
                  </a:lnTo>
                  <a:lnTo>
                    <a:pt x="1" y="28"/>
                  </a:lnTo>
                  <a:lnTo>
                    <a:pt x="3" y="33"/>
                  </a:lnTo>
                  <a:lnTo>
                    <a:pt x="4" y="39"/>
                  </a:lnTo>
                  <a:lnTo>
                    <a:pt x="8" y="43"/>
                  </a:lnTo>
                  <a:lnTo>
                    <a:pt x="10" y="48"/>
                  </a:lnTo>
                  <a:lnTo>
                    <a:pt x="15" y="51"/>
                  </a:lnTo>
                  <a:lnTo>
                    <a:pt x="19" y="56"/>
                  </a:lnTo>
                  <a:lnTo>
                    <a:pt x="26" y="65"/>
                  </a:lnTo>
                  <a:lnTo>
                    <a:pt x="35" y="74"/>
                  </a:lnTo>
                  <a:lnTo>
                    <a:pt x="35" y="63"/>
                  </a:lnTo>
                  <a:lnTo>
                    <a:pt x="35" y="50"/>
                  </a:lnTo>
                  <a:lnTo>
                    <a:pt x="35" y="35"/>
                  </a:lnTo>
                  <a:lnTo>
                    <a:pt x="34" y="21"/>
                  </a:lnTo>
                  <a:lnTo>
                    <a:pt x="31" y="15"/>
                  </a:lnTo>
                  <a:lnTo>
                    <a:pt x="29" y="9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78" name="Freeform 112"/>
            <p:cNvSpPr>
              <a:spLocks/>
            </p:cNvSpPr>
            <p:nvPr/>
          </p:nvSpPr>
          <p:spPr bwMode="auto">
            <a:xfrm>
              <a:off x="3584976" y="2491803"/>
              <a:ext cx="23713" cy="42486"/>
            </a:xfrm>
            <a:custGeom>
              <a:avLst/>
              <a:gdLst>
                <a:gd name="T0" fmla="*/ 50 w 98"/>
                <a:gd name="T1" fmla="*/ 3 h 172"/>
                <a:gd name="T2" fmla="*/ 45 w 98"/>
                <a:gd name="T3" fmla="*/ 1 h 172"/>
                <a:gd name="T4" fmla="*/ 39 w 98"/>
                <a:gd name="T5" fmla="*/ 0 h 172"/>
                <a:gd name="T6" fmla="*/ 31 w 98"/>
                <a:gd name="T7" fmla="*/ 16 h 172"/>
                <a:gd name="T8" fmla="*/ 24 w 98"/>
                <a:gd name="T9" fmla="*/ 33 h 172"/>
                <a:gd name="T10" fmla="*/ 16 w 98"/>
                <a:gd name="T11" fmla="*/ 42 h 172"/>
                <a:gd name="T12" fmla="*/ 9 w 98"/>
                <a:gd name="T13" fmla="*/ 48 h 172"/>
                <a:gd name="T14" fmla="*/ 5 w 98"/>
                <a:gd name="T15" fmla="*/ 52 h 172"/>
                <a:gd name="T16" fmla="*/ 3 w 98"/>
                <a:gd name="T17" fmla="*/ 55 h 172"/>
                <a:gd name="T18" fmla="*/ 0 w 98"/>
                <a:gd name="T19" fmla="*/ 59 h 172"/>
                <a:gd name="T20" fmla="*/ 0 w 98"/>
                <a:gd name="T21" fmla="*/ 65 h 172"/>
                <a:gd name="T22" fmla="*/ 5 w 98"/>
                <a:gd name="T23" fmla="*/ 78 h 172"/>
                <a:gd name="T24" fmla="*/ 13 w 98"/>
                <a:gd name="T25" fmla="*/ 92 h 172"/>
                <a:gd name="T26" fmla="*/ 19 w 98"/>
                <a:gd name="T27" fmla="*/ 108 h 172"/>
                <a:gd name="T28" fmla="*/ 26 w 98"/>
                <a:gd name="T29" fmla="*/ 124 h 172"/>
                <a:gd name="T30" fmla="*/ 33 w 98"/>
                <a:gd name="T31" fmla="*/ 141 h 172"/>
                <a:gd name="T32" fmla="*/ 40 w 98"/>
                <a:gd name="T33" fmla="*/ 157 h 172"/>
                <a:gd name="T34" fmla="*/ 45 w 98"/>
                <a:gd name="T35" fmla="*/ 163 h 172"/>
                <a:gd name="T36" fmla="*/ 52 w 98"/>
                <a:gd name="T37" fmla="*/ 168 h 172"/>
                <a:gd name="T38" fmla="*/ 58 w 98"/>
                <a:gd name="T39" fmla="*/ 171 h 172"/>
                <a:gd name="T40" fmla="*/ 67 w 98"/>
                <a:gd name="T41" fmla="*/ 172 h 172"/>
                <a:gd name="T42" fmla="*/ 70 w 98"/>
                <a:gd name="T43" fmla="*/ 172 h 172"/>
                <a:gd name="T44" fmla="*/ 75 w 98"/>
                <a:gd name="T45" fmla="*/ 171 h 172"/>
                <a:gd name="T46" fmla="*/ 80 w 98"/>
                <a:gd name="T47" fmla="*/ 168 h 172"/>
                <a:gd name="T48" fmla="*/ 84 w 98"/>
                <a:gd name="T49" fmla="*/ 166 h 172"/>
                <a:gd name="T50" fmla="*/ 87 w 98"/>
                <a:gd name="T51" fmla="*/ 162 h 172"/>
                <a:gd name="T52" fmla="*/ 89 w 98"/>
                <a:gd name="T53" fmla="*/ 158 h 172"/>
                <a:gd name="T54" fmla="*/ 90 w 98"/>
                <a:gd name="T55" fmla="*/ 153 h 172"/>
                <a:gd name="T56" fmla="*/ 92 w 98"/>
                <a:gd name="T57" fmla="*/ 149 h 172"/>
                <a:gd name="T58" fmla="*/ 79 w 98"/>
                <a:gd name="T59" fmla="*/ 133 h 172"/>
                <a:gd name="T60" fmla="*/ 68 w 98"/>
                <a:gd name="T61" fmla="*/ 117 h 172"/>
                <a:gd name="T62" fmla="*/ 68 w 98"/>
                <a:gd name="T63" fmla="*/ 114 h 172"/>
                <a:gd name="T64" fmla="*/ 69 w 98"/>
                <a:gd name="T65" fmla="*/ 113 h 172"/>
                <a:gd name="T66" fmla="*/ 72 w 98"/>
                <a:gd name="T67" fmla="*/ 112 h 172"/>
                <a:gd name="T68" fmla="*/ 74 w 98"/>
                <a:gd name="T69" fmla="*/ 111 h 172"/>
                <a:gd name="T70" fmla="*/ 79 w 98"/>
                <a:gd name="T71" fmla="*/ 109 h 172"/>
                <a:gd name="T72" fmla="*/ 84 w 98"/>
                <a:gd name="T73" fmla="*/ 107 h 172"/>
                <a:gd name="T74" fmla="*/ 90 w 98"/>
                <a:gd name="T75" fmla="*/ 101 h 172"/>
                <a:gd name="T76" fmla="*/ 95 w 98"/>
                <a:gd name="T77" fmla="*/ 94 h 172"/>
                <a:gd name="T78" fmla="*/ 97 w 98"/>
                <a:gd name="T79" fmla="*/ 85 h 172"/>
                <a:gd name="T80" fmla="*/ 98 w 98"/>
                <a:gd name="T81" fmla="*/ 77 h 172"/>
                <a:gd name="T82" fmla="*/ 97 w 98"/>
                <a:gd name="T83" fmla="*/ 72 h 172"/>
                <a:gd name="T84" fmla="*/ 94 w 98"/>
                <a:gd name="T85" fmla="*/ 67 h 172"/>
                <a:gd name="T86" fmla="*/ 90 w 98"/>
                <a:gd name="T87" fmla="*/ 63 h 172"/>
                <a:gd name="T88" fmla="*/ 87 w 98"/>
                <a:gd name="T89" fmla="*/ 60 h 172"/>
                <a:gd name="T90" fmla="*/ 75 w 98"/>
                <a:gd name="T91" fmla="*/ 54 h 172"/>
                <a:gd name="T92" fmla="*/ 65 w 98"/>
                <a:gd name="T93" fmla="*/ 48 h 172"/>
                <a:gd name="T94" fmla="*/ 60 w 98"/>
                <a:gd name="T95" fmla="*/ 43 h 172"/>
                <a:gd name="T96" fmla="*/ 57 w 98"/>
                <a:gd name="T97" fmla="*/ 38 h 172"/>
                <a:gd name="T98" fmla="*/ 55 w 98"/>
                <a:gd name="T99" fmla="*/ 33 h 172"/>
                <a:gd name="T100" fmla="*/ 53 w 98"/>
                <a:gd name="T101" fmla="*/ 28 h 172"/>
                <a:gd name="T102" fmla="*/ 52 w 98"/>
                <a:gd name="T103" fmla="*/ 15 h 172"/>
                <a:gd name="T104" fmla="*/ 50 w 98"/>
                <a:gd name="T105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" h="172">
                  <a:moveTo>
                    <a:pt x="50" y="3"/>
                  </a:moveTo>
                  <a:lnTo>
                    <a:pt x="45" y="1"/>
                  </a:lnTo>
                  <a:lnTo>
                    <a:pt x="39" y="0"/>
                  </a:lnTo>
                  <a:lnTo>
                    <a:pt x="31" y="16"/>
                  </a:lnTo>
                  <a:lnTo>
                    <a:pt x="24" y="33"/>
                  </a:lnTo>
                  <a:lnTo>
                    <a:pt x="16" y="42"/>
                  </a:lnTo>
                  <a:lnTo>
                    <a:pt x="9" y="48"/>
                  </a:lnTo>
                  <a:lnTo>
                    <a:pt x="5" y="52"/>
                  </a:lnTo>
                  <a:lnTo>
                    <a:pt x="3" y="55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5" y="78"/>
                  </a:lnTo>
                  <a:lnTo>
                    <a:pt x="13" y="92"/>
                  </a:lnTo>
                  <a:lnTo>
                    <a:pt x="19" y="108"/>
                  </a:lnTo>
                  <a:lnTo>
                    <a:pt x="26" y="124"/>
                  </a:lnTo>
                  <a:lnTo>
                    <a:pt x="33" y="141"/>
                  </a:lnTo>
                  <a:lnTo>
                    <a:pt x="40" y="157"/>
                  </a:lnTo>
                  <a:lnTo>
                    <a:pt x="45" y="163"/>
                  </a:lnTo>
                  <a:lnTo>
                    <a:pt x="52" y="168"/>
                  </a:lnTo>
                  <a:lnTo>
                    <a:pt x="58" y="171"/>
                  </a:lnTo>
                  <a:lnTo>
                    <a:pt x="67" y="172"/>
                  </a:lnTo>
                  <a:lnTo>
                    <a:pt x="70" y="172"/>
                  </a:lnTo>
                  <a:lnTo>
                    <a:pt x="75" y="171"/>
                  </a:lnTo>
                  <a:lnTo>
                    <a:pt x="80" y="168"/>
                  </a:lnTo>
                  <a:lnTo>
                    <a:pt x="84" y="166"/>
                  </a:lnTo>
                  <a:lnTo>
                    <a:pt x="87" y="162"/>
                  </a:lnTo>
                  <a:lnTo>
                    <a:pt x="89" y="158"/>
                  </a:lnTo>
                  <a:lnTo>
                    <a:pt x="90" y="153"/>
                  </a:lnTo>
                  <a:lnTo>
                    <a:pt x="92" y="149"/>
                  </a:lnTo>
                  <a:lnTo>
                    <a:pt x="79" y="133"/>
                  </a:lnTo>
                  <a:lnTo>
                    <a:pt x="68" y="117"/>
                  </a:lnTo>
                  <a:lnTo>
                    <a:pt x="68" y="114"/>
                  </a:lnTo>
                  <a:lnTo>
                    <a:pt x="69" y="113"/>
                  </a:lnTo>
                  <a:lnTo>
                    <a:pt x="72" y="112"/>
                  </a:lnTo>
                  <a:lnTo>
                    <a:pt x="74" y="111"/>
                  </a:lnTo>
                  <a:lnTo>
                    <a:pt x="79" y="109"/>
                  </a:lnTo>
                  <a:lnTo>
                    <a:pt x="84" y="107"/>
                  </a:lnTo>
                  <a:lnTo>
                    <a:pt x="90" y="101"/>
                  </a:lnTo>
                  <a:lnTo>
                    <a:pt x="95" y="94"/>
                  </a:lnTo>
                  <a:lnTo>
                    <a:pt x="97" y="85"/>
                  </a:lnTo>
                  <a:lnTo>
                    <a:pt x="98" y="77"/>
                  </a:lnTo>
                  <a:lnTo>
                    <a:pt x="97" y="72"/>
                  </a:lnTo>
                  <a:lnTo>
                    <a:pt x="94" y="67"/>
                  </a:lnTo>
                  <a:lnTo>
                    <a:pt x="90" y="63"/>
                  </a:lnTo>
                  <a:lnTo>
                    <a:pt x="87" y="60"/>
                  </a:lnTo>
                  <a:lnTo>
                    <a:pt x="75" y="54"/>
                  </a:lnTo>
                  <a:lnTo>
                    <a:pt x="65" y="48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5" y="33"/>
                  </a:lnTo>
                  <a:lnTo>
                    <a:pt x="53" y="28"/>
                  </a:lnTo>
                  <a:lnTo>
                    <a:pt x="52" y="15"/>
                  </a:lnTo>
                  <a:lnTo>
                    <a:pt x="50" y="3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79" name="Freeform 113"/>
            <p:cNvSpPr>
              <a:spLocks/>
            </p:cNvSpPr>
            <p:nvPr/>
          </p:nvSpPr>
          <p:spPr bwMode="auto">
            <a:xfrm>
              <a:off x="3652163" y="2563930"/>
              <a:ext cx="12845" cy="17785"/>
            </a:xfrm>
            <a:custGeom>
              <a:avLst/>
              <a:gdLst>
                <a:gd name="T0" fmla="*/ 0 w 56"/>
                <a:gd name="T1" fmla="*/ 36 h 71"/>
                <a:gd name="T2" fmla="*/ 2 w 56"/>
                <a:gd name="T3" fmla="*/ 42 h 71"/>
                <a:gd name="T4" fmla="*/ 4 w 56"/>
                <a:gd name="T5" fmla="*/ 47 h 71"/>
                <a:gd name="T6" fmla="*/ 9 w 56"/>
                <a:gd name="T7" fmla="*/ 51 h 71"/>
                <a:gd name="T8" fmla="*/ 13 w 56"/>
                <a:gd name="T9" fmla="*/ 56 h 71"/>
                <a:gd name="T10" fmla="*/ 17 w 56"/>
                <a:gd name="T11" fmla="*/ 61 h 71"/>
                <a:gd name="T12" fmla="*/ 21 w 56"/>
                <a:gd name="T13" fmla="*/ 66 h 71"/>
                <a:gd name="T14" fmla="*/ 22 w 56"/>
                <a:gd name="T15" fmla="*/ 68 h 71"/>
                <a:gd name="T16" fmla="*/ 24 w 56"/>
                <a:gd name="T17" fmla="*/ 70 h 71"/>
                <a:gd name="T18" fmla="*/ 27 w 56"/>
                <a:gd name="T19" fmla="*/ 70 h 71"/>
                <a:gd name="T20" fmla="*/ 29 w 56"/>
                <a:gd name="T21" fmla="*/ 71 h 71"/>
                <a:gd name="T22" fmla="*/ 36 w 56"/>
                <a:gd name="T23" fmla="*/ 70 h 71"/>
                <a:gd name="T24" fmla="*/ 41 w 56"/>
                <a:gd name="T25" fmla="*/ 68 h 71"/>
                <a:gd name="T26" fmla="*/ 46 w 56"/>
                <a:gd name="T27" fmla="*/ 64 h 71"/>
                <a:gd name="T28" fmla="*/ 49 w 56"/>
                <a:gd name="T29" fmla="*/ 60 h 71"/>
                <a:gd name="T30" fmla="*/ 52 w 56"/>
                <a:gd name="T31" fmla="*/ 54 h 71"/>
                <a:gd name="T32" fmla="*/ 54 w 56"/>
                <a:gd name="T33" fmla="*/ 49 h 71"/>
                <a:gd name="T34" fmla="*/ 56 w 56"/>
                <a:gd name="T35" fmla="*/ 41 h 71"/>
                <a:gd name="T36" fmla="*/ 56 w 56"/>
                <a:gd name="T37" fmla="*/ 35 h 71"/>
                <a:gd name="T38" fmla="*/ 56 w 56"/>
                <a:gd name="T39" fmla="*/ 29 h 71"/>
                <a:gd name="T40" fmla="*/ 54 w 56"/>
                <a:gd name="T41" fmla="*/ 22 h 71"/>
                <a:gd name="T42" fmla="*/ 53 w 56"/>
                <a:gd name="T43" fmla="*/ 17 h 71"/>
                <a:gd name="T44" fmla="*/ 51 w 56"/>
                <a:gd name="T45" fmla="*/ 12 h 71"/>
                <a:gd name="T46" fmla="*/ 47 w 56"/>
                <a:gd name="T47" fmla="*/ 7 h 71"/>
                <a:gd name="T48" fmla="*/ 43 w 56"/>
                <a:gd name="T49" fmla="*/ 4 h 71"/>
                <a:gd name="T50" fmla="*/ 38 w 56"/>
                <a:gd name="T51" fmla="*/ 1 h 71"/>
                <a:gd name="T52" fmla="*/ 32 w 56"/>
                <a:gd name="T53" fmla="*/ 0 h 71"/>
                <a:gd name="T54" fmla="*/ 26 w 56"/>
                <a:gd name="T55" fmla="*/ 0 h 71"/>
                <a:gd name="T56" fmla="*/ 19 w 56"/>
                <a:gd name="T57" fmla="*/ 2 h 71"/>
                <a:gd name="T58" fmla="*/ 14 w 56"/>
                <a:gd name="T59" fmla="*/ 5 h 71"/>
                <a:gd name="T60" fmla="*/ 9 w 56"/>
                <a:gd name="T61" fmla="*/ 10 h 71"/>
                <a:gd name="T62" fmla="*/ 5 w 56"/>
                <a:gd name="T63" fmla="*/ 16 h 71"/>
                <a:gd name="T64" fmla="*/ 3 w 56"/>
                <a:gd name="T65" fmla="*/ 22 h 71"/>
                <a:gd name="T66" fmla="*/ 0 w 56"/>
                <a:gd name="T67" fmla="*/ 29 h 71"/>
                <a:gd name="T68" fmla="*/ 0 w 56"/>
                <a:gd name="T6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6" h="71">
                  <a:moveTo>
                    <a:pt x="0" y="36"/>
                  </a:moveTo>
                  <a:lnTo>
                    <a:pt x="2" y="42"/>
                  </a:lnTo>
                  <a:lnTo>
                    <a:pt x="4" y="47"/>
                  </a:lnTo>
                  <a:lnTo>
                    <a:pt x="9" y="51"/>
                  </a:lnTo>
                  <a:lnTo>
                    <a:pt x="13" y="56"/>
                  </a:lnTo>
                  <a:lnTo>
                    <a:pt x="17" y="61"/>
                  </a:lnTo>
                  <a:lnTo>
                    <a:pt x="21" y="66"/>
                  </a:lnTo>
                  <a:lnTo>
                    <a:pt x="22" y="68"/>
                  </a:lnTo>
                  <a:lnTo>
                    <a:pt x="24" y="70"/>
                  </a:lnTo>
                  <a:lnTo>
                    <a:pt x="27" y="70"/>
                  </a:lnTo>
                  <a:lnTo>
                    <a:pt x="29" y="71"/>
                  </a:lnTo>
                  <a:lnTo>
                    <a:pt x="36" y="70"/>
                  </a:lnTo>
                  <a:lnTo>
                    <a:pt x="41" y="68"/>
                  </a:lnTo>
                  <a:lnTo>
                    <a:pt x="46" y="64"/>
                  </a:lnTo>
                  <a:lnTo>
                    <a:pt x="49" y="60"/>
                  </a:lnTo>
                  <a:lnTo>
                    <a:pt x="52" y="54"/>
                  </a:lnTo>
                  <a:lnTo>
                    <a:pt x="54" y="49"/>
                  </a:lnTo>
                  <a:lnTo>
                    <a:pt x="56" y="41"/>
                  </a:lnTo>
                  <a:lnTo>
                    <a:pt x="56" y="35"/>
                  </a:lnTo>
                  <a:lnTo>
                    <a:pt x="56" y="29"/>
                  </a:lnTo>
                  <a:lnTo>
                    <a:pt x="54" y="22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7" y="7"/>
                  </a:lnTo>
                  <a:lnTo>
                    <a:pt x="43" y="4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2"/>
                  </a:lnTo>
                  <a:lnTo>
                    <a:pt x="14" y="5"/>
                  </a:lnTo>
                  <a:lnTo>
                    <a:pt x="9" y="10"/>
                  </a:lnTo>
                  <a:lnTo>
                    <a:pt x="5" y="16"/>
                  </a:lnTo>
                  <a:lnTo>
                    <a:pt x="3" y="22"/>
                  </a:lnTo>
                  <a:lnTo>
                    <a:pt x="0" y="29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80" name="Freeform 114"/>
            <p:cNvSpPr>
              <a:spLocks/>
            </p:cNvSpPr>
            <p:nvPr/>
          </p:nvSpPr>
          <p:spPr bwMode="auto">
            <a:xfrm>
              <a:off x="4220290" y="3201221"/>
              <a:ext cx="10869" cy="20749"/>
            </a:xfrm>
            <a:custGeom>
              <a:avLst/>
              <a:gdLst>
                <a:gd name="T0" fmla="*/ 35 w 43"/>
                <a:gd name="T1" fmla="*/ 9 h 83"/>
                <a:gd name="T2" fmla="*/ 25 w 43"/>
                <a:gd name="T3" fmla="*/ 4 h 83"/>
                <a:gd name="T4" fmla="*/ 14 w 43"/>
                <a:gd name="T5" fmla="*/ 0 h 83"/>
                <a:gd name="T6" fmla="*/ 0 w 43"/>
                <a:gd name="T7" fmla="*/ 0 h 83"/>
                <a:gd name="T8" fmla="*/ 0 w 43"/>
                <a:gd name="T9" fmla="*/ 44 h 83"/>
                <a:gd name="T10" fmla="*/ 1 w 43"/>
                <a:gd name="T11" fmla="*/ 57 h 83"/>
                <a:gd name="T12" fmla="*/ 4 w 43"/>
                <a:gd name="T13" fmla="*/ 69 h 83"/>
                <a:gd name="T14" fmla="*/ 5 w 43"/>
                <a:gd name="T15" fmla="*/ 74 h 83"/>
                <a:gd name="T16" fmla="*/ 6 w 43"/>
                <a:gd name="T17" fmla="*/ 78 h 83"/>
                <a:gd name="T18" fmla="*/ 8 w 43"/>
                <a:gd name="T19" fmla="*/ 81 h 83"/>
                <a:gd name="T20" fmla="*/ 9 w 43"/>
                <a:gd name="T21" fmla="*/ 82 h 83"/>
                <a:gd name="T22" fmla="*/ 11 w 43"/>
                <a:gd name="T23" fmla="*/ 83 h 83"/>
                <a:gd name="T24" fmla="*/ 13 w 43"/>
                <a:gd name="T25" fmla="*/ 83 h 83"/>
                <a:gd name="T26" fmla="*/ 16 w 43"/>
                <a:gd name="T27" fmla="*/ 83 h 83"/>
                <a:gd name="T28" fmla="*/ 20 w 43"/>
                <a:gd name="T29" fmla="*/ 82 h 83"/>
                <a:gd name="T30" fmla="*/ 21 w 43"/>
                <a:gd name="T31" fmla="*/ 79 h 83"/>
                <a:gd name="T32" fmla="*/ 24 w 43"/>
                <a:gd name="T33" fmla="*/ 76 h 83"/>
                <a:gd name="T34" fmla="*/ 26 w 43"/>
                <a:gd name="T35" fmla="*/ 68 h 83"/>
                <a:gd name="T36" fmla="*/ 29 w 43"/>
                <a:gd name="T37" fmla="*/ 60 h 83"/>
                <a:gd name="T38" fmla="*/ 34 w 43"/>
                <a:gd name="T39" fmla="*/ 53 h 83"/>
                <a:gd name="T40" fmla="*/ 38 w 43"/>
                <a:gd name="T41" fmla="*/ 47 h 83"/>
                <a:gd name="T42" fmla="*/ 41 w 43"/>
                <a:gd name="T43" fmla="*/ 40 h 83"/>
                <a:gd name="T44" fmla="*/ 43 w 43"/>
                <a:gd name="T45" fmla="*/ 32 h 83"/>
                <a:gd name="T46" fmla="*/ 41 w 43"/>
                <a:gd name="T47" fmla="*/ 27 h 83"/>
                <a:gd name="T48" fmla="*/ 40 w 43"/>
                <a:gd name="T49" fmla="*/ 20 h 83"/>
                <a:gd name="T50" fmla="*/ 39 w 43"/>
                <a:gd name="T51" fmla="*/ 14 h 83"/>
                <a:gd name="T52" fmla="*/ 35 w 43"/>
                <a:gd name="T53" fmla="*/ 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3" h="83">
                  <a:moveTo>
                    <a:pt x="35" y="9"/>
                  </a:moveTo>
                  <a:lnTo>
                    <a:pt x="25" y="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44"/>
                  </a:lnTo>
                  <a:lnTo>
                    <a:pt x="1" y="57"/>
                  </a:lnTo>
                  <a:lnTo>
                    <a:pt x="4" y="69"/>
                  </a:lnTo>
                  <a:lnTo>
                    <a:pt x="5" y="74"/>
                  </a:lnTo>
                  <a:lnTo>
                    <a:pt x="6" y="78"/>
                  </a:lnTo>
                  <a:lnTo>
                    <a:pt x="8" y="81"/>
                  </a:lnTo>
                  <a:lnTo>
                    <a:pt x="9" y="82"/>
                  </a:lnTo>
                  <a:lnTo>
                    <a:pt x="11" y="83"/>
                  </a:lnTo>
                  <a:lnTo>
                    <a:pt x="13" y="83"/>
                  </a:lnTo>
                  <a:lnTo>
                    <a:pt x="16" y="83"/>
                  </a:lnTo>
                  <a:lnTo>
                    <a:pt x="20" y="82"/>
                  </a:lnTo>
                  <a:lnTo>
                    <a:pt x="21" y="79"/>
                  </a:lnTo>
                  <a:lnTo>
                    <a:pt x="24" y="76"/>
                  </a:lnTo>
                  <a:lnTo>
                    <a:pt x="26" y="68"/>
                  </a:lnTo>
                  <a:lnTo>
                    <a:pt x="29" y="60"/>
                  </a:lnTo>
                  <a:lnTo>
                    <a:pt x="34" y="53"/>
                  </a:lnTo>
                  <a:lnTo>
                    <a:pt x="38" y="47"/>
                  </a:lnTo>
                  <a:lnTo>
                    <a:pt x="41" y="40"/>
                  </a:lnTo>
                  <a:lnTo>
                    <a:pt x="43" y="32"/>
                  </a:lnTo>
                  <a:lnTo>
                    <a:pt x="41" y="27"/>
                  </a:lnTo>
                  <a:lnTo>
                    <a:pt x="40" y="20"/>
                  </a:lnTo>
                  <a:lnTo>
                    <a:pt x="39" y="14"/>
                  </a:lnTo>
                  <a:lnTo>
                    <a:pt x="35" y="9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81" name="Freeform 115"/>
            <p:cNvSpPr>
              <a:spLocks/>
            </p:cNvSpPr>
            <p:nvPr/>
          </p:nvSpPr>
          <p:spPr bwMode="auto">
            <a:xfrm>
              <a:off x="4281549" y="3197269"/>
              <a:ext cx="10869" cy="7904"/>
            </a:xfrm>
            <a:custGeom>
              <a:avLst/>
              <a:gdLst>
                <a:gd name="T0" fmla="*/ 0 w 41"/>
                <a:gd name="T1" fmla="*/ 18 h 33"/>
                <a:gd name="T2" fmla="*/ 0 w 41"/>
                <a:gd name="T3" fmla="*/ 21 h 33"/>
                <a:gd name="T4" fmla="*/ 1 w 41"/>
                <a:gd name="T5" fmla="*/ 24 h 33"/>
                <a:gd name="T6" fmla="*/ 4 w 41"/>
                <a:gd name="T7" fmla="*/ 26 h 33"/>
                <a:gd name="T8" fmla="*/ 6 w 41"/>
                <a:gd name="T9" fmla="*/ 29 h 33"/>
                <a:gd name="T10" fmla="*/ 12 w 41"/>
                <a:gd name="T11" fmla="*/ 31 h 33"/>
                <a:gd name="T12" fmla="*/ 20 w 41"/>
                <a:gd name="T13" fmla="*/ 33 h 33"/>
                <a:gd name="T14" fmla="*/ 24 w 41"/>
                <a:gd name="T15" fmla="*/ 31 h 33"/>
                <a:gd name="T16" fmla="*/ 29 w 41"/>
                <a:gd name="T17" fmla="*/ 30 h 33"/>
                <a:gd name="T18" fmla="*/ 31 w 41"/>
                <a:gd name="T19" fmla="*/ 28 h 33"/>
                <a:gd name="T20" fmla="*/ 35 w 41"/>
                <a:gd name="T21" fmla="*/ 25 h 33"/>
                <a:gd name="T22" fmla="*/ 37 w 41"/>
                <a:gd name="T23" fmla="*/ 21 h 33"/>
                <a:gd name="T24" fmla="*/ 39 w 41"/>
                <a:gd name="T25" fmla="*/ 18 h 33"/>
                <a:gd name="T26" fmla="*/ 40 w 41"/>
                <a:gd name="T27" fmla="*/ 12 h 33"/>
                <a:gd name="T28" fmla="*/ 41 w 41"/>
                <a:gd name="T29" fmla="*/ 9 h 33"/>
                <a:gd name="T30" fmla="*/ 40 w 41"/>
                <a:gd name="T31" fmla="*/ 5 h 33"/>
                <a:gd name="T32" fmla="*/ 37 w 41"/>
                <a:gd name="T33" fmla="*/ 2 h 33"/>
                <a:gd name="T34" fmla="*/ 34 w 41"/>
                <a:gd name="T35" fmla="*/ 1 h 33"/>
                <a:gd name="T36" fmla="*/ 30 w 41"/>
                <a:gd name="T37" fmla="*/ 0 h 33"/>
                <a:gd name="T38" fmla="*/ 25 w 41"/>
                <a:gd name="T39" fmla="*/ 0 h 33"/>
                <a:gd name="T40" fmla="*/ 20 w 41"/>
                <a:gd name="T41" fmla="*/ 0 h 33"/>
                <a:gd name="T42" fmla="*/ 15 w 41"/>
                <a:gd name="T43" fmla="*/ 1 h 33"/>
                <a:gd name="T44" fmla="*/ 10 w 41"/>
                <a:gd name="T45" fmla="*/ 2 h 33"/>
                <a:gd name="T46" fmla="*/ 6 w 41"/>
                <a:gd name="T47" fmla="*/ 5 h 33"/>
                <a:gd name="T48" fmla="*/ 2 w 41"/>
                <a:gd name="T49" fmla="*/ 9 h 33"/>
                <a:gd name="T50" fmla="*/ 1 w 41"/>
                <a:gd name="T51" fmla="*/ 12 h 33"/>
                <a:gd name="T52" fmla="*/ 0 w 41"/>
                <a:gd name="T5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" h="33">
                  <a:moveTo>
                    <a:pt x="0" y="18"/>
                  </a:moveTo>
                  <a:lnTo>
                    <a:pt x="0" y="21"/>
                  </a:lnTo>
                  <a:lnTo>
                    <a:pt x="1" y="24"/>
                  </a:lnTo>
                  <a:lnTo>
                    <a:pt x="4" y="26"/>
                  </a:lnTo>
                  <a:lnTo>
                    <a:pt x="6" y="29"/>
                  </a:lnTo>
                  <a:lnTo>
                    <a:pt x="12" y="31"/>
                  </a:lnTo>
                  <a:lnTo>
                    <a:pt x="20" y="33"/>
                  </a:lnTo>
                  <a:lnTo>
                    <a:pt x="24" y="31"/>
                  </a:lnTo>
                  <a:lnTo>
                    <a:pt x="29" y="30"/>
                  </a:lnTo>
                  <a:lnTo>
                    <a:pt x="31" y="28"/>
                  </a:lnTo>
                  <a:lnTo>
                    <a:pt x="35" y="25"/>
                  </a:lnTo>
                  <a:lnTo>
                    <a:pt x="37" y="21"/>
                  </a:lnTo>
                  <a:lnTo>
                    <a:pt x="39" y="18"/>
                  </a:lnTo>
                  <a:lnTo>
                    <a:pt x="40" y="12"/>
                  </a:lnTo>
                  <a:lnTo>
                    <a:pt x="41" y="9"/>
                  </a:lnTo>
                  <a:lnTo>
                    <a:pt x="40" y="5"/>
                  </a:lnTo>
                  <a:lnTo>
                    <a:pt x="37" y="2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5" y="1"/>
                  </a:lnTo>
                  <a:lnTo>
                    <a:pt x="10" y="2"/>
                  </a:lnTo>
                  <a:lnTo>
                    <a:pt x="6" y="5"/>
                  </a:lnTo>
                  <a:lnTo>
                    <a:pt x="2" y="9"/>
                  </a:lnTo>
                  <a:lnTo>
                    <a:pt x="1" y="12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82" name="Freeform 116"/>
            <p:cNvSpPr>
              <a:spLocks/>
            </p:cNvSpPr>
            <p:nvPr/>
          </p:nvSpPr>
          <p:spPr bwMode="auto">
            <a:xfrm>
              <a:off x="4243016" y="3219006"/>
              <a:ext cx="19761" cy="31618"/>
            </a:xfrm>
            <a:custGeom>
              <a:avLst/>
              <a:gdLst>
                <a:gd name="T0" fmla="*/ 64 w 81"/>
                <a:gd name="T1" fmla="*/ 0 h 127"/>
                <a:gd name="T2" fmla="*/ 59 w 81"/>
                <a:gd name="T3" fmla="*/ 1 h 127"/>
                <a:gd name="T4" fmla="*/ 54 w 81"/>
                <a:gd name="T5" fmla="*/ 2 h 127"/>
                <a:gd name="T6" fmla="*/ 51 w 81"/>
                <a:gd name="T7" fmla="*/ 5 h 127"/>
                <a:gd name="T8" fmla="*/ 46 w 81"/>
                <a:gd name="T9" fmla="*/ 9 h 127"/>
                <a:gd name="T10" fmla="*/ 39 w 81"/>
                <a:gd name="T11" fmla="*/ 15 h 127"/>
                <a:gd name="T12" fmla="*/ 32 w 81"/>
                <a:gd name="T13" fmla="*/ 24 h 127"/>
                <a:gd name="T14" fmla="*/ 22 w 81"/>
                <a:gd name="T15" fmla="*/ 32 h 127"/>
                <a:gd name="T16" fmla="*/ 10 w 81"/>
                <a:gd name="T17" fmla="*/ 40 h 127"/>
                <a:gd name="T18" fmla="*/ 7 w 81"/>
                <a:gd name="T19" fmla="*/ 44 h 127"/>
                <a:gd name="T20" fmla="*/ 3 w 81"/>
                <a:gd name="T21" fmla="*/ 49 h 127"/>
                <a:gd name="T22" fmla="*/ 0 w 81"/>
                <a:gd name="T23" fmla="*/ 54 h 127"/>
                <a:gd name="T24" fmla="*/ 0 w 81"/>
                <a:gd name="T25" fmla="*/ 60 h 127"/>
                <a:gd name="T26" fmla="*/ 0 w 81"/>
                <a:gd name="T27" fmla="*/ 74 h 127"/>
                <a:gd name="T28" fmla="*/ 2 w 81"/>
                <a:gd name="T29" fmla="*/ 85 h 127"/>
                <a:gd name="T30" fmla="*/ 4 w 81"/>
                <a:gd name="T31" fmla="*/ 95 h 127"/>
                <a:gd name="T32" fmla="*/ 8 w 81"/>
                <a:gd name="T33" fmla="*/ 108 h 127"/>
                <a:gd name="T34" fmla="*/ 9 w 81"/>
                <a:gd name="T35" fmla="*/ 114 h 127"/>
                <a:gd name="T36" fmla="*/ 10 w 81"/>
                <a:gd name="T37" fmla="*/ 120 h 127"/>
                <a:gd name="T38" fmla="*/ 12 w 81"/>
                <a:gd name="T39" fmla="*/ 123 h 127"/>
                <a:gd name="T40" fmla="*/ 13 w 81"/>
                <a:gd name="T41" fmla="*/ 125 h 127"/>
                <a:gd name="T42" fmla="*/ 15 w 81"/>
                <a:gd name="T43" fmla="*/ 127 h 127"/>
                <a:gd name="T44" fmla="*/ 18 w 81"/>
                <a:gd name="T45" fmla="*/ 127 h 127"/>
                <a:gd name="T46" fmla="*/ 23 w 81"/>
                <a:gd name="T47" fmla="*/ 127 h 127"/>
                <a:gd name="T48" fmla="*/ 26 w 81"/>
                <a:gd name="T49" fmla="*/ 124 h 127"/>
                <a:gd name="T50" fmla="*/ 28 w 81"/>
                <a:gd name="T51" fmla="*/ 121 h 127"/>
                <a:gd name="T52" fmla="*/ 31 w 81"/>
                <a:gd name="T53" fmla="*/ 119 h 127"/>
                <a:gd name="T54" fmla="*/ 33 w 81"/>
                <a:gd name="T55" fmla="*/ 110 h 127"/>
                <a:gd name="T56" fmla="*/ 36 w 81"/>
                <a:gd name="T57" fmla="*/ 101 h 127"/>
                <a:gd name="T58" fmla="*/ 39 w 81"/>
                <a:gd name="T59" fmla="*/ 91 h 127"/>
                <a:gd name="T60" fmla="*/ 43 w 81"/>
                <a:gd name="T61" fmla="*/ 83 h 127"/>
                <a:gd name="T62" fmla="*/ 48 w 81"/>
                <a:gd name="T63" fmla="*/ 75 h 127"/>
                <a:gd name="T64" fmla="*/ 56 w 81"/>
                <a:gd name="T65" fmla="*/ 68 h 127"/>
                <a:gd name="T66" fmla="*/ 66 w 81"/>
                <a:gd name="T67" fmla="*/ 55 h 127"/>
                <a:gd name="T68" fmla="*/ 73 w 81"/>
                <a:gd name="T69" fmla="*/ 44 h 127"/>
                <a:gd name="T70" fmla="*/ 77 w 81"/>
                <a:gd name="T71" fmla="*/ 37 h 127"/>
                <a:gd name="T72" fmla="*/ 78 w 81"/>
                <a:gd name="T73" fmla="*/ 31 h 127"/>
                <a:gd name="T74" fmla="*/ 80 w 81"/>
                <a:gd name="T75" fmla="*/ 24 h 127"/>
                <a:gd name="T76" fmla="*/ 81 w 81"/>
                <a:gd name="T77" fmla="*/ 16 h 127"/>
                <a:gd name="T78" fmla="*/ 81 w 81"/>
                <a:gd name="T79" fmla="*/ 12 h 127"/>
                <a:gd name="T80" fmla="*/ 80 w 81"/>
                <a:gd name="T81" fmla="*/ 10 h 127"/>
                <a:gd name="T82" fmla="*/ 78 w 81"/>
                <a:gd name="T83" fmla="*/ 7 h 127"/>
                <a:gd name="T84" fmla="*/ 76 w 81"/>
                <a:gd name="T85" fmla="*/ 6 h 127"/>
                <a:gd name="T86" fmla="*/ 71 w 81"/>
                <a:gd name="T87" fmla="*/ 4 h 127"/>
                <a:gd name="T88" fmla="*/ 64 w 81"/>
                <a:gd name="T8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1" h="127">
                  <a:moveTo>
                    <a:pt x="64" y="0"/>
                  </a:moveTo>
                  <a:lnTo>
                    <a:pt x="59" y="1"/>
                  </a:lnTo>
                  <a:lnTo>
                    <a:pt x="54" y="2"/>
                  </a:lnTo>
                  <a:lnTo>
                    <a:pt x="51" y="5"/>
                  </a:lnTo>
                  <a:lnTo>
                    <a:pt x="46" y="9"/>
                  </a:lnTo>
                  <a:lnTo>
                    <a:pt x="39" y="15"/>
                  </a:lnTo>
                  <a:lnTo>
                    <a:pt x="32" y="24"/>
                  </a:lnTo>
                  <a:lnTo>
                    <a:pt x="22" y="32"/>
                  </a:lnTo>
                  <a:lnTo>
                    <a:pt x="10" y="40"/>
                  </a:lnTo>
                  <a:lnTo>
                    <a:pt x="7" y="44"/>
                  </a:lnTo>
                  <a:lnTo>
                    <a:pt x="3" y="49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74"/>
                  </a:lnTo>
                  <a:lnTo>
                    <a:pt x="2" y="85"/>
                  </a:lnTo>
                  <a:lnTo>
                    <a:pt x="4" y="95"/>
                  </a:lnTo>
                  <a:lnTo>
                    <a:pt x="8" y="108"/>
                  </a:lnTo>
                  <a:lnTo>
                    <a:pt x="9" y="114"/>
                  </a:lnTo>
                  <a:lnTo>
                    <a:pt x="10" y="120"/>
                  </a:lnTo>
                  <a:lnTo>
                    <a:pt x="12" y="123"/>
                  </a:lnTo>
                  <a:lnTo>
                    <a:pt x="13" y="125"/>
                  </a:lnTo>
                  <a:lnTo>
                    <a:pt x="15" y="127"/>
                  </a:lnTo>
                  <a:lnTo>
                    <a:pt x="18" y="127"/>
                  </a:lnTo>
                  <a:lnTo>
                    <a:pt x="23" y="127"/>
                  </a:lnTo>
                  <a:lnTo>
                    <a:pt x="26" y="124"/>
                  </a:lnTo>
                  <a:lnTo>
                    <a:pt x="28" y="121"/>
                  </a:lnTo>
                  <a:lnTo>
                    <a:pt x="31" y="119"/>
                  </a:lnTo>
                  <a:lnTo>
                    <a:pt x="33" y="110"/>
                  </a:lnTo>
                  <a:lnTo>
                    <a:pt x="36" y="101"/>
                  </a:lnTo>
                  <a:lnTo>
                    <a:pt x="39" y="91"/>
                  </a:lnTo>
                  <a:lnTo>
                    <a:pt x="43" y="83"/>
                  </a:lnTo>
                  <a:lnTo>
                    <a:pt x="48" y="75"/>
                  </a:lnTo>
                  <a:lnTo>
                    <a:pt x="56" y="68"/>
                  </a:lnTo>
                  <a:lnTo>
                    <a:pt x="66" y="55"/>
                  </a:lnTo>
                  <a:lnTo>
                    <a:pt x="73" y="44"/>
                  </a:lnTo>
                  <a:lnTo>
                    <a:pt x="77" y="37"/>
                  </a:lnTo>
                  <a:lnTo>
                    <a:pt x="78" y="31"/>
                  </a:lnTo>
                  <a:lnTo>
                    <a:pt x="80" y="24"/>
                  </a:lnTo>
                  <a:lnTo>
                    <a:pt x="81" y="16"/>
                  </a:lnTo>
                  <a:lnTo>
                    <a:pt x="81" y="12"/>
                  </a:lnTo>
                  <a:lnTo>
                    <a:pt x="80" y="10"/>
                  </a:lnTo>
                  <a:lnTo>
                    <a:pt x="78" y="7"/>
                  </a:lnTo>
                  <a:lnTo>
                    <a:pt x="76" y="6"/>
                  </a:lnTo>
                  <a:lnTo>
                    <a:pt x="71" y="4"/>
                  </a:lnTo>
                  <a:lnTo>
                    <a:pt x="64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83" name="Freeform 117"/>
            <p:cNvSpPr>
              <a:spLocks/>
            </p:cNvSpPr>
            <p:nvPr/>
          </p:nvSpPr>
          <p:spPr bwMode="auto">
            <a:xfrm>
              <a:off x="4403079" y="3294098"/>
              <a:ext cx="13833" cy="17785"/>
            </a:xfrm>
            <a:custGeom>
              <a:avLst/>
              <a:gdLst>
                <a:gd name="T0" fmla="*/ 35 w 55"/>
                <a:gd name="T1" fmla="*/ 0 h 72"/>
                <a:gd name="T2" fmla="*/ 32 w 55"/>
                <a:gd name="T3" fmla="*/ 1 h 72"/>
                <a:gd name="T4" fmla="*/ 29 w 55"/>
                <a:gd name="T5" fmla="*/ 2 h 72"/>
                <a:gd name="T6" fmla="*/ 27 w 55"/>
                <a:gd name="T7" fmla="*/ 5 h 72"/>
                <a:gd name="T8" fmla="*/ 25 w 55"/>
                <a:gd name="T9" fmla="*/ 7 h 72"/>
                <a:gd name="T10" fmla="*/ 22 w 55"/>
                <a:gd name="T11" fmla="*/ 13 h 72"/>
                <a:gd name="T12" fmla="*/ 18 w 55"/>
                <a:gd name="T13" fmla="*/ 20 h 72"/>
                <a:gd name="T14" fmla="*/ 12 w 55"/>
                <a:gd name="T15" fmla="*/ 27 h 72"/>
                <a:gd name="T16" fmla="*/ 5 w 55"/>
                <a:gd name="T17" fmla="*/ 34 h 72"/>
                <a:gd name="T18" fmla="*/ 3 w 55"/>
                <a:gd name="T19" fmla="*/ 36 h 72"/>
                <a:gd name="T20" fmla="*/ 2 w 55"/>
                <a:gd name="T21" fmla="*/ 40 h 72"/>
                <a:gd name="T22" fmla="*/ 0 w 55"/>
                <a:gd name="T23" fmla="*/ 45 h 72"/>
                <a:gd name="T24" fmla="*/ 0 w 55"/>
                <a:gd name="T25" fmla="*/ 49 h 72"/>
                <a:gd name="T26" fmla="*/ 0 w 55"/>
                <a:gd name="T27" fmla="*/ 57 h 72"/>
                <a:gd name="T28" fmla="*/ 3 w 55"/>
                <a:gd name="T29" fmla="*/ 65 h 72"/>
                <a:gd name="T30" fmla="*/ 5 w 55"/>
                <a:gd name="T31" fmla="*/ 69 h 72"/>
                <a:gd name="T32" fmla="*/ 8 w 55"/>
                <a:gd name="T33" fmla="*/ 71 h 72"/>
                <a:gd name="T34" fmla="*/ 10 w 55"/>
                <a:gd name="T35" fmla="*/ 72 h 72"/>
                <a:gd name="T36" fmla="*/ 14 w 55"/>
                <a:gd name="T37" fmla="*/ 72 h 72"/>
                <a:gd name="T38" fmla="*/ 19 w 55"/>
                <a:gd name="T39" fmla="*/ 71 h 72"/>
                <a:gd name="T40" fmla="*/ 24 w 55"/>
                <a:gd name="T41" fmla="*/ 69 h 72"/>
                <a:gd name="T42" fmla="*/ 28 w 55"/>
                <a:gd name="T43" fmla="*/ 65 h 72"/>
                <a:gd name="T44" fmla="*/ 33 w 55"/>
                <a:gd name="T45" fmla="*/ 61 h 72"/>
                <a:gd name="T46" fmla="*/ 39 w 55"/>
                <a:gd name="T47" fmla="*/ 57 h 72"/>
                <a:gd name="T48" fmla="*/ 43 w 55"/>
                <a:gd name="T49" fmla="*/ 54 h 72"/>
                <a:gd name="T50" fmla="*/ 48 w 55"/>
                <a:gd name="T51" fmla="*/ 49 h 72"/>
                <a:gd name="T52" fmla="*/ 50 w 55"/>
                <a:gd name="T53" fmla="*/ 44 h 72"/>
                <a:gd name="T54" fmla="*/ 53 w 55"/>
                <a:gd name="T55" fmla="*/ 39 h 72"/>
                <a:gd name="T56" fmla="*/ 54 w 55"/>
                <a:gd name="T57" fmla="*/ 32 h 72"/>
                <a:gd name="T58" fmla="*/ 55 w 55"/>
                <a:gd name="T59" fmla="*/ 26 h 72"/>
                <a:gd name="T60" fmla="*/ 55 w 55"/>
                <a:gd name="T61" fmla="*/ 20 h 72"/>
                <a:gd name="T62" fmla="*/ 55 w 55"/>
                <a:gd name="T63" fmla="*/ 16 h 72"/>
                <a:gd name="T64" fmla="*/ 54 w 55"/>
                <a:gd name="T65" fmla="*/ 12 h 72"/>
                <a:gd name="T66" fmla="*/ 52 w 55"/>
                <a:gd name="T67" fmla="*/ 8 h 72"/>
                <a:gd name="T68" fmla="*/ 49 w 55"/>
                <a:gd name="T69" fmla="*/ 6 h 72"/>
                <a:gd name="T70" fmla="*/ 47 w 55"/>
                <a:gd name="T71" fmla="*/ 3 h 72"/>
                <a:gd name="T72" fmla="*/ 43 w 55"/>
                <a:gd name="T73" fmla="*/ 2 h 72"/>
                <a:gd name="T74" fmla="*/ 39 w 55"/>
                <a:gd name="T75" fmla="*/ 1 h 72"/>
                <a:gd name="T76" fmla="*/ 35 w 55"/>
                <a:gd name="T7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5" h="72">
                  <a:moveTo>
                    <a:pt x="35" y="0"/>
                  </a:moveTo>
                  <a:lnTo>
                    <a:pt x="32" y="1"/>
                  </a:lnTo>
                  <a:lnTo>
                    <a:pt x="29" y="2"/>
                  </a:lnTo>
                  <a:lnTo>
                    <a:pt x="27" y="5"/>
                  </a:lnTo>
                  <a:lnTo>
                    <a:pt x="25" y="7"/>
                  </a:lnTo>
                  <a:lnTo>
                    <a:pt x="22" y="13"/>
                  </a:lnTo>
                  <a:lnTo>
                    <a:pt x="18" y="20"/>
                  </a:lnTo>
                  <a:lnTo>
                    <a:pt x="12" y="27"/>
                  </a:lnTo>
                  <a:lnTo>
                    <a:pt x="5" y="34"/>
                  </a:lnTo>
                  <a:lnTo>
                    <a:pt x="3" y="36"/>
                  </a:lnTo>
                  <a:lnTo>
                    <a:pt x="2" y="40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7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8" y="71"/>
                  </a:lnTo>
                  <a:lnTo>
                    <a:pt x="10" y="72"/>
                  </a:lnTo>
                  <a:lnTo>
                    <a:pt x="14" y="72"/>
                  </a:lnTo>
                  <a:lnTo>
                    <a:pt x="19" y="71"/>
                  </a:lnTo>
                  <a:lnTo>
                    <a:pt x="24" y="69"/>
                  </a:lnTo>
                  <a:lnTo>
                    <a:pt x="28" y="65"/>
                  </a:lnTo>
                  <a:lnTo>
                    <a:pt x="33" y="61"/>
                  </a:lnTo>
                  <a:lnTo>
                    <a:pt x="39" y="57"/>
                  </a:lnTo>
                  <a:lnTo>
                    <a:pt x="43" y="54"/>
                  </a:lnTo>
                  <a:lnTo>
                    <a:pt x="48" y="49"/>
                  </a:lnTo>
                  <a:lnTo>
                    <a:pt x="50" y="44"/>
                  </a:lnTo>
                  <a:lnTo>
                    <a:pt x="53" y="39"/>
                  </a:lnTo>
                  <a:lnTo>
                    <a:pt x="54" y="32"/>
                  </a:lnTo>
                  <a:lnTo>
                    <a:pt x="55" y="26"/>
                  </a:lnTo>
                  <a:lnTo>
                    <a:pt x="55" y="20"/>
                  </a:lnTo>
                  <a:lnTo>
                    <a:pt x="55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9" y="6"/>
                  </a:lnTo>
                  <a:lnTo>
                    <a:pt x="47" y="3"/>
                  </a:lnTo>
                  <a:lnTo>
                    <a:pt x="43" y="2"/>
                  </a:lnTo>
                  <a:lnTo>
                    <a:pt x="39" y="1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84" name="Freeform 118"/>
            <p:cNvSpPr>
              <a:spLocks/>
            </p:cNvSpPr>
            <p:nvPr/>
          </p:nvSpPr>
          <p:spPr bwMode="auto">
            <a:xfrm>
              <a:off x="4539430" y="3318799"/>
              <a:ext cx="47426" cy="31618"/>
            </a:xfrm>
            <a:custGeom>
              <a:avLst/>
              <a:gdLst>
                <a:gd name="T0" fmla="*/ 102 w 192"/>
                <a:gd name="T1" fmla="*/ 25 h 127"/>
                <a:gd name="T2" fmla="*/ 92 w 192"/>
                <a:gd name="T3" fmla="*/ 21 h 127"/>
                <a:gd name="T4" fmla="*/ 83 w 192"/>
                <a:gd name="T5" fmla="*/ 12 h 127"/>
                <a:gd name="T6" fmla="*/ 76 w 192"/>
                <a:gd name="T7" fmla="*/ 4 h 127"/>
                <a:gd name="T8" fmla="*/ 64 w 192"/>
                <a:gd name="T9" fmla="*/ 0 h 127"/>
                <a:gd name="T10" fmla="*/ 59 w 192"/>
                <a:gd name="T11" fmla="*/ 2 h 127"/>
                <a:gd name="T12" fmla="*/ 57 w 192"/>
                <a:gd name="T13" fmla="*/ 6 h 127"/>
                <a:gd name="T14" fmla="*/ 52 w 192"/>
                <a:gd name="T15" fmla="*/ 16 h 127"/>
                <a:gd name="T16" fmla="*/ 43 w 192"/>
                <a:gd name="T17" fmla="*/ 29 h 127"/>
                <a:gd name="T18" fmla="*/ 29 w 192"/>
                <a:gd name="T19" fmla="*/ 36 h 127"/>
                <a:gd name="T20" fmla="*/ 9 w 192"/>
                <a:gd name="T21" fmla="*/ 47 h 127"/>
                <a:gd name="T22" fmla="*/ 3 w 192"/>
                <a:gd name="T23" fmla="*/ 55 h 127"/>
                <a:gd name="T24" fmla="*/ 0 w 192"/>
                <a:gd name="T25" fmla="*/ 66 h 127"/>
                <a:gd name="T26" fmla="*/ 3 w 192"/>
                <a:gd name="T27" fmla="*/ 78 h 127"/>
                <a:gd name="T28" fmla="*/ 9 w 192"/>
                <a:gd name="T29" fmla="*/ 86 h 127"/>
                <a:gd name="T30" fmla="*/ 28 w 192"/>
                <a:gd name="T31" fmla="*/ 100 h 127"/>
                <a:gd name="T32" fmla="*/ 45 w 192"/>
                <a:gd name="T33" fmla="*/ 118 h 127"/>
                <a:gd name="T34" fmla="*/ 54 w 192"/>
                <a:gd name="T35" fmla="*/ 125 h 127"/>
                <a:gd name="T36" fmla="*/ 65 w 192"/>
                <a:gd name="T37" fmla="*/ 127 h 127"/>
                <a:gd name="T38" fmla="*/ 77 w 192"/>
                <a:gd name="T39" fmla="*/ 124 h 127"/>
                <a:gd name="T40" fmla="*/ 87 w 192"/>
                <a:gd name="T41" fmla="*/ 118 h 127"/>
                <a:gd name="T42" fmla="*/ 97 w 192"/>
                <a:gd name="T43" fmla="*/ 111 h 127"/>
                <a:gd name="T44" fmla="*/ 108 w 192"/>
                <a:gd name="T45" fmla="*/ 109 h 127"/>
                <a:gd name="T46" fmla="*/ 119 w 192"/>
                <a:gd name="T47" fmla="*/ 111 h 127"/>
                <a:gd name="T48" fmla="*/ 160 w 192"/>
                <a:gd name="T49" fmla="*/ 111 h 127"/>
                <a:gd name="T50" fmla="*/ 175 w 192"/>
                <a:gd name="T51" fmla="*/ 105 h 127"/>
                <a:gd name="T52" fmla="*/ 185 w 192"/>
                <a:gd name="T53" fmla="*/ 96 h 127"/>
                <a:gd name="T54" fmla="*/ 191 w 192"/>
                <a:gd name="T55" fmla="*/ 83 h 127"/>
                <a:gd name="T56" fmla="*/ 191 w 192"/>
                <a:gd name="T57" fmla="*/ 64 h 127"/>
                <a:gd name="T58" fmla="*/ 187 w 192"/>
                <a:gd name="T59" fmla="*/ 45 h 127"/>
                <a:gd name="T60" fmla="*/ 177 w 192"/>
                <a:gd name="T61" fmla="*/ 32 h 127"/>
                <a:gd name="T62" fmla="*/ 162 w 192"/>
                <a:gd name="T63" fmla="*/ 31 h 127"/>
                <a:gd name="T64" fmla="*/ 150 w 192"/>
                <a:gd name="T65" fmla="*/ 26 h 127"/>
                <a:gd name="T66" fmla="*/ 143 w 192"/>
                <a:gd name="T67" fmla="*/ 24 h 127"/>
                <a:gd name="T68" fmla="*/ 140 w 192"/>
                <a:gd name="T69" fmla="*/ 2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2" h="127">
                  <a:moveTo>
                    <a:pt x="138" y="25"/>
                  </a:moveTo>
                  <a:lnTo>
                    <a:pt x="102" y="25"/>
                  </a:lnTo>
                  <a:lnTo>
                    <a:pt x="97" y="25"/>
                  </a:lnTo>
                  <a:lnTo>
                    <a:pt x="92" y="21"/>
                  </a:lnTo>
                  <a:lnTo>
                    <a:pt x="87" y="17"/>
                  </a:lnTo>
                  <a:lnTo>
                    <a:pt x="83" y="12"/>
                  </a:lnTo>
                  <a:lnTo>
                    <a:pt x="79" y="9"/>
                  </a:lnTo>
                  <a:lnTo>
                    <a:pt x="76" y="4"/>
                  </a:lnTo>
                  <a:lnTo>
                    <a:pt x="70" y="1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59" y="2"/>
                  </a:lnTo>
                  <a:lnTo>
                    <a:pt x="58" y="4"/>
                  </a:lnTo>
                  <a:lnTo>
                    <a:pt x="57" y="6"/>
                  </a:lnTo>
                  <a:lnTo>
                    <a:pt x="54" y="11"/>
                  </a:lnTo>
                  <a:lnTo>
                    <a:pt x="52" y="16"/>
                  </a:lnTo>
                  <a:lnTo>
                    <a:pt x="48" y="22"/>
                  </a:lnTo>
                  <a:lnTo>
                    <a:pt x="43" y="29"/>
                  </a:lnTo>
                  <a:lnTo>
                    <a:pt x="37" y="32"/>
                  </a:lnTo>
                  <a:lnTo>
                    <a:pt x="29" y="36"/>
                  </a:lnTo>
                  <a:lnTo>
                    <a:pt x="18" y="41"/>
                  </a:lnTo>
                  <a:lnTo>
                    <a:pt x="9" y="47"/>
                  </a:lnTo>
                  <a:lnTo>
                    <a:pt x="5" y="51"/>
                  </a:lnTo>
                  <a:lnTo>
                    <a:pt x="3" y="55"/>
                  </a:lnTo>
                  <a:lnTo>
                    <a:pt x="1" y="60"/>
                  </a:lnTo>
                  <a:lnTo>
                    <a:pt x="0" y="66"/>
                  </a:lnTo>
                  <a:lnTo>
                    <a:pt x="1" y="73"/>
                  </a:lnTo>
                  <a:lnTo>
                    <a:pt x="3" y="78"/>
                  </a:lnTo>
                  <a:lnTo>
                    <a:pt x="5" y="81"/>
                  </a:lnTo>
                  <a:lnTo>
                    <a:pt x="9" y="86"/>
                  </a:lnTo>
                  <a:lnTo>
                    <a:pt x="18" y="93"/>
                  </a:lnTo>
                  <a:lnTo>
                    <a:pt x="28" y="100"/>
                  </a:lnTo>
                  <a:lnTo>
                    <a:pt x="37" y="110"/>
                  </a:lnTo>
                  <a:lnTo>
                    <a:pt x="45" y="118"/>
                  </a:lnTo>
                  <a:lnTo>
                    <a:pt x="49" y="122"/>
                  </a:lnTo>
                  <a:lnTo>
                    <a:pt x="54" y="125"/>
                  </a:lnTo>
                  <a:lnTo>
                    <a:pt x="59" y="127"/>
                  </a:lnTo>
                  <a:lnTo>
                    <a:pt x="65" y="127"/>
                  </a:lnTo>
                  <a:lnTo>
                    <a:pt x="72" y="127"/>
                  </a:lnTo>
                  <a:lnTo>
                    <a:pt x="77" y="124"/>
                  </a:lnTo>
                  <a:lnTo>
                    <a:pt x="82" y="122"/>
                  </a:lnTo>
                  <a:lnTo>
                    <a:pt x="87" y="118"/>
                  </a:lnTo>
                  <a:lnTo>
                    <a:pt x="92" y="114"/>
                  </a:lnTo>
                  <a:lnTo>
                    <a:pt x="97" y="111"/>
                  </a:lnTo>
                  <a:lnTo>
                    <a:pt x="102" y="109"/>
                  </a:lnTo>
                  <a:lnTo>
                    <a:pt x="108" y="109"/>
                  </a:lnTo>
                  <a:lnTo>
                    <a:pt x="114" y="110"/>
                  </a:lnTo>
                  <a:lnTo>
                    <a:pt x="119" y="111"/>
                  </a:lnTo>
                  <a:lnTo>
                    <a:pt x="152" y="111"/>
                  </a:lnTo>
                  <a:lnTo>
                    <a:pt x="160" y="111"/>
                  </a:lnTo>
                  <a:lnTo>
                    <a:pt x="167" y="109"/>
                  </a:lnTo>
                  <a:lnTo>
                    <a:pt x="175" y="105"/>
                  </a:lnTo>
                  <a:lnTo>
                    <a:pt x="180" y="101"/>
                  </a:lnTo>
                  <a:lnTo>
                    <a:pt x="185" y="96"/>
                  </a:lnTo>
                  <a:lnTo>
                    <a:pt x="188" y="90"/>
                  </a:lnTo>
                  <a:lnTo>
                    <a:pt x="191" y="83"/>
                  </a:lnTo>
                  <a:lnTo>
                    <a:pt x="192" y="75"/>
                  </a:lnTo>
                  <a:lnTo>
                    <a:pt x="191" y="64"/>
                  </a:lnTo>
                  <a:lnTo>
                    <a:pt x="190" y="54"/>
                  </a:lnTo>
                  <a:lnTo>
                    <a:pt x="187" y="45"/>
                  </a:lnTo>
                  <a:lnTo>
                    <a:pt x="186" y="34"/>
                  </a:lnTo>
                  <a:lnTo>
                    <a:pt x="177" y="32"/>
                  </a:lnTo>
                  <a:lnTo>
                    <a:pt x="170" y="32"/>
                  </a:lnTo>
                  <a:lnTo>
                    <a:pt x="162" y="31"/>
                  </a:lnTo>
                  <a:lnTo>
                    <a:pt x="153" y="27"/>
                  </a:lnTo>
                  <a:lnTo>
                    <a:pt x="150" y="26"/>
                  </a:lnTo>
                  <a:lnTo>
                    <a:pt x="145" y="24"/>
                  </a:lnTo>
                  <a:lnTo>
                    <a:pt x="143" y="24"/>
                  </a:lnTo>
                  <a:lnTo>
                    <a:pt x="141" y="24"/>
                  </a:lnTo>
                  <a:lnTo>
                    <a:pt x="140" y="24"/>
                  </a:lnTo>
                  <a:lnTo>
                    <a:pt x="138" y="25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85" name="Freeform 119"/>
            <p:cNvSpPr>
              <a:spLocks/>
            </p:cNvSpPr>
            <p:nvPr/>
          </p:nvSpPr>
          <p:spPr bwMode="auto">
            <a:xfrm>
              <a:off x="4612546" y="3334608"/>
              <a:ext cx="10869" cy="9880"/>
            </a:xfrm>
            <a:custGeom>
              <a:avLst/>
              <a:gdLst>
                <a:gd name="T0" fmla="*/ 0 w 42"/>
                <a:gd name="T1" fmla="*/ 27 h 41"/>
                <a:gd name="T2" fmla="*/ 1 w 42"/>
                <a:gd name="T3" fmla="*/ 32 h 41"/>
                <a:gd name="T4" fmla="*/ 3 w 42"/>
                <a:gd name="T5" fmla="*/ 36 h 41"/>
                <a:gd name="T6" fmla="*/ 7 w 42"/>
                <a:gd name="T7" fmla="*/ 40 h 41"/>
                <a:gd name="T8" fmla="*/ 12 w 42"/>
                <a:gd name="T9" fmla="*/ 41 h 41"/>
                <a:gd name="T10" fmla="*/ 18 w 42"/>
                <a:gd name="T11" fmla="*/ 40 h 41"/>
                <a:gd name="T12" fmla="*/ 23 w 42"/>
                <a:gd name="T13" fmla="*/ 39 h 41"/>
                <a:gd name="T14" fmla="*/ 29 w 42"/>
                <a:gd name="T15" fmla="*/ 35 h 41"/>
                <a:gd name="T16" fmla="*/ 34 w 42"/>
                <a:gd name="T17" fmla="*/ 31 h 41"/>
                <a:gd name="T18" fmla="*/ 37 w 42"/>
                <a:gd name="T19" fmla="*/ 27 h 41"/>
                <a:gd name="T20" fmla="*/ 40 w 42"/>
                <a:gd name="T21" fmla="*/ 22 h 41"/>
                <a:gd name="T22" fmla="*/ 41 w 42"/>
                <a:gd name="T23" fmla="*/ 16 h 41"/>
                <a:gd name="T24" fmla="*/ 42 w 42"/>
                <a:gd name="T25" fmla="*/ 10 h 41"/>
                <a:gd name="T26" fmla="*/ 41 w 42"/>
                <a:gd name="T27" fmla="*/ 6 h 41"/>
                <a:gd name="T28" fmla="*/ 40 w 42"/>
                <a:gd name="T29" fmla="*/ 4 h 41"/>
                <a:gd name="T30" fmla="*/ 39 w 42"/>
                <a:gd name="T31" fmla="*/ 1 h 41"/>
                <a:gd name="T32" fmla="*/ 36 w 42"/>
                <a:gd name="T33" fmla="*/ 0 h 41"/>
                <a:gd name="T34" fmla="*/ 29 w 42"/>
                <a:gd name="T35" fmla="*/ 0 h 41"/>
                <a:gd name="T36" fmla="*/ 21 w 42"/>
                <a:gd name="T37" fmla="*/ 4 h 41"/>
                <a:gd name="T38" fmla="*/ 13 w 42"/>
                <a:gd name="T39" fmla="*/ 7 h 41"/>
                <a:gd name="T40" fmla="*/ 6 w 42"/>
                <a:gd name="T41" fmla="*/ 14 h 41"/>
                <a:gd name="T42" fmla="*/ 3 w 42"/>
                <a:gd name="T43" fmla="*/ 17 h 41"/>
                <a:gd name="T44" fmla="*/ 2 w 42"/>
                <a:gd name="T45" fmla="*/ 21 h 41"/>
                <a:gd name="T46" fmla="*/ 1 w 42"/>
                <a:gd name="T47" fmla="*/ 24 h 41"/>
                <a:gd name="T48" fmla="*/ 0 w 42"/>
                <a:gd name="T49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41">
                  <a:moveTo>
                    <a:pt x="0" y="27"/>
                  </a:moveTo>
                  <a:lnTo>
                    <a:pt x="1" y="32"/>
                  </a:lnTo>
                  <a:lnTo>
                    <a:pt x="3" y="36"/>
                  </a:lnTo>
                  <a:lnTo>
                    <a:pt x="7" y="40"/>
                  </a:lnTo>
                  <a:lnTo>
                    <a:pt x="12" y="41"/>
                  </a:lnTo>
                  <a:lnTo>
                    <a:pt x="18" y="40"/>
                  </a:lnTo>
                  <a:lnTo>
                    <a:pt x="23" y="39"/>
                  </a:lnTo>
                  <a:lnTo>
                    <a:pt x="29" y="35"/>
                  </a:lnTo>
                  <a:lnTo>
                    <a:pt x="34" y="31"/>
                  </a:lnTo>
                  <a:lnTo>
                    <a:pt x="37" y="27"/>
                  </a:lnTo>
                  <a:lnTo>
                    <a:pt x="40" y="22"/>
                  </a:lnTo>
                  <a:lnTo>
                    <a:pt x="41" y="16"/>
                  </a:lnTo>
                  <a:lnTo>
                    <a:pt x="42" y="10"/>
                  </a:lnTo>
                  <a:lnTo>
                    <a:pt x="41" y="6"/>
                  </a:lnTo>
                  <a:lnTo>
                    <a:pt x="40" y="4"/>
                  </a:lnTo>
                  <a:lnTo>
                    <a:pt x="39" y="1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4"/>
                  </a:lnTo>
                  <a:lnTo>
                    <a:pt x="13" y="7"/>
                  </a:lnTo>
                  <a:lnTo>
                    <a:pt x="6" y="14"/>
                  </a:lnTo>
                  <a:lnTo>
                    <a:pt x="3" y="17"/>
                  </a:lnTo>
                  <a:lnTo>
                    <a:pt x="2" y="21"/>
                  </a:lnTo>
                  <a:lnTo>
                    <a:pt x="1" y="24"/>
                  </a:lnTo>
                  <a:lnTo>
                    <a:pt x="0" y="27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86" name="Freeform 120"/>
            <p:cNvSpPr>
              <a:spLocks/>
            </p:cNvSpPr>
            <p:nvPr/>
          </p:nvSpPr>
          <p:spPr bwMode="auto">
            <a:xfrm>
              <a:off x="4672816" y="3419580"/>
              <a:ext cx="20749" cy="12845"/>
            </a:xfrm>
            <a:custGeom>
              <a:avLst/>
              <a:gdLst>
                <a:gd name="T0" fmla="*/ 57 w 84"/>
                <a:gd name="T1" fmla="*/ 0 h 53"/>
                <a:gd name="T2" fmla="*/ 42 w 84"/>
                <a:gd name="T3" fmla="*/ 0 h 53"/>
                <a:gd name="T4" fmla="*/ 29 w 84"/>
                <a:gd name="T5" fmla="*/ 3 h 53"/>
                <a:gd name="T6" fmla="*/ 18 w 84"/>
                <a:gd name="T7" fmla="*/ 5 h 53"/>
                <a:gd name="T8" fmla="*/ 3 w 84"/>
                <a:gd name="T9" fmla="*/ 7 h 53"/>
                <a:gd name="T10" fmla="*/ 0 w 84"/>
                <a:gd name="T11" fmla="*/ 12 h 53"/>
                <a:gd name="T12" fmla="*/ 5 w 84"/>
                <a:gd name="T13" fmla="*/ 17 h 53"/>
                <a:gd name="T14" fmla="*/ 10 w 84"/>
                <a:gd name="T15" fmla="*/ 22 h 53"/>
                <a:gd name="T16" fmla="*/ 14 w 84"/>
                <a:gd name="T17" fmla="*/ 27 h 53"/>
                <a:gd name="T18" fmla="*/ 17 w 84"/>
                <a:gd name="T19" fmla="*/ 33 h 53"/>
                <a:gd name="T20" fmla="*/ 17 w 84"/>
                <a:gd name="T21" fmla="*/ 39 h 53"/>
                <a:gd name="T22" fmla="*/ 18 w 84"/>
                <a:gd name="T23" fmla="*/ 46 h 53"/>
                <a:gd name="T24" fmla="*/ 19 w 84"/>
                <a:gd name="T25" fmla="*/ 49 h 53"/>
                <a:gd name="T26" fmla="*/ 19 w 84"/>
                <a:gd name="T27" fmla="*/ 51 h 53"/>
                <a:gd name="T28" fmla="*/ 22 w 84"/>
                <a:gd name="T29" fmla="*/ 52 h 53"/>
                <a:gd name="T30" fmla="*/ 24 w 84"/>
                <a:gd name="T31" fmla="*/ 53 h 53"/>
                <a:gd name="T32" fmla="*/ 34 w 84"/>
                <a:gd name="T33" fmla="*/ 48 h 53"/>
                <a:gd name="T34" fmla="*/ 43 w 84"/>
                <a:gd name="T35" fmla="*/ 42 h 53"/>
                <a:gd name="T36" fmla="*/ 54 w 84"/>
                <a:gd name="T37" fmla="*/ 42 h 53"/>
                <a:gd name="T38" fmla="*/ 67 w 84"/>
                <a:gd name="T39" fmla="*/ 41 h 53"/>
                <a:gd name="T40" fmla="*/ 71 w 84"/>
                <a:gd name="T41" fmla="*/ 39 h 53"/>
                <a:gd name="T42" fmla="*/ 74 w 84"/>
                <a:gd name="T43" fmla="*/ 38 h 53"/>
                <a:gd name="T44" fmla="*/ 78 w 84"/>
                <a:gd name="T45" fmla="*/ 34 h 53"/>
                <a:gd name="T46" fmla="*/ 81 w 84"/>
                <a:gd name="T47" fmla="*/ 32 h 53"/>
                <a:gd name="T48" fmla="*/ 82 w 84"/>
                <a:gd name="T49" fmla="*/ 28 h 53"/>
                <a:gd name="T50" fmla="*/ 84 w 84"/>
                <a:gd name="T51" fmla="*/ 24 h 53"/>
                <a:gd name="T52" fmla="*/ 84 w 84"/>
                <a:gd name="T53" fmla="*/ 19 h 53"/>
                <a:gd name="T54" fmla="*/ 84 w 84"/>
                <a:gd name="T55" fmla="*/ 14 h 53"/>
                <a:gd name="T56" fmla="*/ 84 w 84"/>
                <a:gd name="T57" fmla="*/ 10 h 53"/>
                <a:gd name="T58" fmla="*/ 82 w 84"/>
                <a:gd name="T59" fmla="*/ 7 h 53"/>
                <a:gd name="T60" fmla="*/ 79 w 84"/>
                <a:gd name="T61" fmla="*/ 4 h 53"/>
                <a:gd name="T62" fmla="*/ 76 w 84"/>
                <a:gd name="T63" fmla="*/ 3 h 53"/>
                <a:gd name="T64" fmla="*/ 66 w 84"/>
                <a:gd name="T65" fmla="*/ 0 h 53"/>
                <a:gd name="T66" fmla="*/ 57 w 84"/>
                <a:gd name="T6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4" h="53">
                  <a:moveTo>
                    <a:pt x="57" y="0"/>
                  </a:moveTo>
                  <a:lnTo>
                    <a:pt x="42" y="0"/>
                  </a:lnTo>
                  <a:lnTo>
                    <a:pt x="29" y="3"/>
                  </a:lnTo>
                  <a:lnTo>
                    <a:pt x="18" y="5"/>
                  </a:lnTo>
                  <a:lnTo>
                    <a:pt x="3" y="7"/>
                  </a:lnTo>
                  <a:lnTo>
                    <a:pt x="0" y="12"/>
                  </a:lnTo>
                  <a:lnTo>
                    <a:pt x="5" y="17"/>
                  </a:lnTo>
                  <a:lnTo>
                    <a:pt x="10" y="22"/>
                  </a:lnTo>
                  <a:lnTo>
                    <a:pt x="14" y="27"/>
                  </a:lnTo>
                  <a:lnTo>
                    <a:pt x="17" y="33"/>
                  </a:lnTo>
                  <a:lnTo>
                    <a:pt x="17" y="39"/>
                  </a:lnTo>
                  <a:lnTo>
                    <a:pt x="18" y="46"/>
                  </a:lnTo>
                  <a:lnTo>
                    <a:pt x="19" y="49"/>
                  </a:lnTo>
                  <a:lnTo>
                    <a:pt x="19" y="51"/>
                  </a:lnTo>
                  <a:lnTo>
                    <a:pt x="22" y="52"/>
                  </a:lnTo>
                  <a:lnTo>
                    <a:pt x="24" y="53"/>
                  </a:lnTo>
                  <a:lnTo>
                    <a:pt x="34" y="48"/>
                  </a:lnTo>
                  <a:lnTo>
                    <a:pt x="43" y="42"/>
                  </a:lnTo>
                  <a:lnTo>
                    <a:pt x="54" y="42"/>
                  </a:lnTo>
                  <a:lnTo>
                    <a:pt x="67" y="41"/>
                  </a:lnTo>
                  <a:lnTo>
                    <a:pt x="71" y="39"/>
                  </a:lnTo>
                  <a:lnTo>
                    <a:pt x="74" y="38"/>
                  </a:lnTo>
                  <a:lnTo>
                    <a:pt x="78" y="34"/>
                  </a:lnTo>
                  <a:lnTo>
                    <a:pt x="81" y="32"/>
                  </a:lnTo>
                  <a:lnTo>
                    <a:pt x="82" y="28"/>
                  </a:lnTo>
                  <a:lnTo>
                    <a:pt x="84" y="24"/>
                  </a:lnTo>
                  <a:lnTo>
                    <a:pt x="84" y="19"/>
                  </a:lnTo>
                  <a:lnTo>
                    <a:pt x="84" y="14"/>
                  </a:lnTo>
                  <a:lnTo>
                    <a:pt x="84" y="10"/>
                  </a:lnTo>
                  <a:lnTo>
                    <a:pt x="82" y="7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66" y="0"/>
                  </a:lnTo>
                  <a:lnTo>
                    <a:pt x="57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87" name="Freeform 123"/>
            <p:cNvSpPr>
              <a:spLocks/>
            </p:cNvSpPr>
            <p:nvPr/>
          </p:nvSpPr>
          <p:spPr bwMode="auto">
            <a:xfrm>
              <a:off x="4441613" y="1052216"/>
              <a:ext cx="15809" cy="7904"/>
            </a:xfrm>
            <a:custGeom>
              <a:avLst/>
              <a:gdLst>
                <a:gd name="T0" fmla="*/ 1 w 65"/>
                <a:gd name="T1" fmla="*/ 7 h 31"/>
                <a:gd name="T2" fmla="*/ 1 w 65"/>
                <a:gd name="T3" fmla="*/ 12 h 31"/>
                <a:gd name="T4" fmla="*/ 0 w 65"/>
                <a:gd name="T5" fmla="*/ 17 h 31"/>
                <a:gd name="T6" fmla="*/ 1 w 65"/>
                <a:gd name="T7" fmla="*/ 22 h 31"/>
                <a:gd name="T8" fmla="*/ 4 w 65"/>
                <a:gd name="T9" fmla="*/ 27 h 31"/>
                <a:gd name="T10" fmla="*/ 7 w 65"/>
                <a:gd name="T11" fmla="*/ 30 h 31"/>
                <a:gd name="T12" fmla="*/ 12 w 65"/>
                <a:gd name="T13" fmla="*/ 31 h 31"/>
                <a:gd name="T14" fmla="*/ 26 w 65"/>
                <a:gd name="T15" fmla="*/ 26 h 31"/>
                <a:gd name="T16" fmla="*/ 41 w 65"/>
                <a:gd name="T17" fmla="*/ 22 h 31"/>
                <a:gd name="T18" fmla="*/ 50 w 65"/>
                <a:gd name="T19" fmla="*/ 24 h 31"/>
                <a:gd name="T20" fmla="*/ 58 w 65"/>
                <a:gd name="T21" fmla="*/ 26 h 31"/>
                <a:gd name="T22" fmla="*/ 63 w 65"/>
                <a:gd name="T23" fmla="*/ 19 h 31"/>
                <a:gd name="T24" fmla="*/ 65 w 65"/>
                <a:gd name="T25" fmla="*/ 11 h 31"/>
                <a:gd name="T26" fmla="*/ 64 w 65"/>
                <a:gd name="T27" fmla="*/ 7 h 31"/>
                <a:gd name="T28" fmla="*/ 63 w 65"/>
                <a:gd name="T29" fmla="*/ 5 h 31"/>
                <a:gd name="T30" fmla="*/ 60 w 65"/>
                <a:gd name="T31" fmla="*/ 2 h 31"/>
                <a:gd name="T32" fmla="*/ 56 w 65"/>
                <a:gd name="T33" fmla="*/ 1 h 31"/>
                <a:gd name="T34" fmla="*/ 46 w 65"/>
                <a:gd name="T35" fmla="*/ 0 h 31"/>
                <a:gd name="T36" fmla="*/ 35 w 65"/>
                <a:gd name="T37" fmla="*/ 1 h 31"/>
                <a:gd name="T38" fmla="*/ 14 w 65"/>
                <a:gd name="T39" fmla="*/ 5 h 31"/>
                <a:gd name="T40" fmla="*/ 1 w 65"/>
                <a:gd name="T41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5" h="31">
                  <a:moveTo>
                    <a:pt x="1" y="7"/>
                  </a:moveTo>
                  <a:lnTo>
                    <a:pt x="1" y="12"/>
                  </a:lnTo>
                  <a:lnTo>
                    <a:pt x="0" y="17"/>
                  </a:lnTo>
                  <a:lnTo>
                    <a:pt x="1" y="22"/>
                  </a:lnTo>
                  <a:lnTo>
                    <a:pt x="4" y="27"/>
                  </a:lnTo>
                  <a:lnTo>
                    <a:pt x="7" y="30"/>
                  </a:lnTo>
                  <a:lnTo>
                    <a:pt x="12" y="31"/>
                  </a:lnTo>
                  <a:lnTo>
                    <a:pt x="26" y="26"/>
                  </a:lnTo>
                  <a:lnTo>
                    <a:pt x="41" y="22"/>
                  </a:lnTo>
                  <a:lnTo>
                    <a:pt x="50" y="24"/>
                  </a:lnTo>
                  <a:lnTo>
                    <a:pt x="58" y="26"/>
                  </a:lnTo>
                  <a:lnTo>
                    <a:pt x="63" y="19"/>
                  </a:lnTo>
                  <a:lnTo>
                    <a:pt x="65" y="11"/>
                  </a:lnTo>
                  <a:lnTo>
                    <a:pt x="64" y="7"/>
                  </a:lnTo>
                  <a:lnTo>
                    <a:pt x="63" y="5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6" y="0"/>
                  </a:lnTo>
                  <a:lnTo>
                    <a:pt x="35" y="1"/>
                  </a:lnTo>
                  <a:lnTo>
                    <a:pt x="14" y="5"/>
                  </a:lnTo>
                  <a:lnTo>
                    <a:pt x="1" y="7"/>
                  </a:lnTo>
                  <a:close/>
                </a:path>
              </a:pathLst>
            </a:custGeom>
            <a:solidFill>
              <a:schemeClr val="bg2"/>
            </a:solidFill>
            <a:ln w="317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88" name="Freeform 124"/>
            <p:cNvSpPr>
              <a:spLocks/>
            </p:cNvSpPr>
            <p:nvPr/>
          </p:nvSpPr>
          <p:spPr bwMode="auto">
            <a:xfrm>
              <a:off x="4465326" y="1050240"/>
              <a:ext cx="13833" cy="7904"/>
            </a:xfrm>
            <a:custGeom>
              <a:avLst/>
              <a:gdLst>
                <a:gd name="T0" fmla="*/ 23 w 57"/>
                <a:gd name="T1" fmla="*/ 0 h 34"/>
                <a:gd name="T2" fmla="*/ 12 w 57"/>
                <a:gd name="T3" fmla="*/ 0 h 34"/>
                <a:gd name="T4" fmla="*/ 1 w 57"/>
                <a:gd name="T5" fmla="*/ 0 h 34"/>
                <a:gd name="T6" fmla="*/ 0 w 57"/>
                <a:gd name="T7" fmla="*/ 6 h 34"/>
                <a:gd name="T8" fmla="*/ 0 w 57"/>
                <a:gd name="T9" fmla="*/ 13 h 34"/>
                <a:gd name="T10" fmla="*/ 0 w 57"/>
                <a:gd name="T11" fmla="*/ 16 h 34"/>
                <a:gd name="T12" fmla="*/ 1 w 57"/>
                <a:gd name="T13" fmla="*/ 20 h 34"/>
                <a:gd name="T14" fmla="*/ 3 w 57"/>
                <a:gd name="T15" fmla="*/ 24 h 34"/>
                <a:gd name="T16" fmla="*/ 5 w 57"/>
                <a:gd name="T17" fmla="*/ 28 h 34"/>
                <a:gd name="T18" fmla="*/ 8 w 57"/>
                <a:gd name="T19" fmla="*/ 30 h 34"/>
                <a:gd name="T20" fmla="*/ 11 w 57"/>
                <a:gd name="T21" fmla="*/ 33 h 34"/>
                <a:gd name="T22" fmla="*/ 15 w 57"/>
                <a:gd name="T23" fmla="*/ 34 h 34"/>
                <a:gd name="T24" fmla="*/ 18 w 57"/>
                <a:gd name="T25" fmla="*/ 34 h 34"/>
                <a:gd name="T26" fmla="*/ 30 w 57"/>
                <a:gd name="T27" fmla="*/ 34 h 34"/>
                <a:gd name="T28" fmla="*/ 40 w 57"/>
                <a:gd name="T29" fmla="*/ 31 h 34"/>
                <a:gd name="T30" fmla="*/ 48 w 57"/>
                <a:gd name="T31" fmla="*/ 28 h 34"/>
                <a:gd name="T32" fmla="*/ 57 w 57"/>
                <a:gd name="T33" fmla="*/ 23 h 34"/>
                <a:gd name="T34" fmla="*/ 55 w 57"/>
                <a:gd name="T35" fmla="*/ 18 h 34"/>
                <a:gd name="T36" fmla="*/ 51 w 57"/>
                <a:gd name="T37" fmla="*/ 13 h 34"/>
                <a:gd name="T38" fmla="*/ 48 w 57"/>
                <a:gd name="T39" fmla="*/ 9 h 34"/>
                <a:gd name="T40" fmla="*/ 43 w 57"/>
                <a:gd name="T41" fmla="*/ 6 h 34"/>
                <a:gd name="T42" fmla="*/ 40 w 57"/>
                <a:gd name="T43" fmla="*/ 4 h 34"/>
                <a:gd name="T44" fmla="*/ 35 w 57"/>
                <a:gd name="T45" fmla="*/ 1 h 34"/>
                <a:gd name="T46" fmla="*/ 30 w 57"/>
                <a:gd name="T47" fmla="*/ 0 h 34"/>
                <a:gd name="T48" fmla="*/ 23 w 57"/>
                <a:gd name="T4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" h="34">
                  <a:moveTo>
                    <a:pt x="23" y="0"/>
                  </a:moveTo>
                  <a:lnTo>
                    <a:pt x="12" y="0"/>
                  </a:lnTo>
                  <a:lnTo>
                    <a:pt x="1" y="0"/>
                  </a:lnTo>
                  <a:lnTo>
                    <a:pt x="0" y="6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3" y="24"/>
                  </a:lnTo>
                  <a:lnTo>
                    <a:pt x="5" y="28"/>
                  </a:lnTo>
                  <a:lnTo>
                    <a:pt x="8" y="30"/>
                  </a:lnTo>
                  <a:lnTo>
                    <a:pt x="11" y="33"/>
                  </a:lnTo>
                  <a:lnTo>
                    <a:pt x="15" y="34"/>
                  </a:lnTo>
                  <a:lnTo>
                    <a:pt x="18" y="34"/>
                  </a:lnTo>
                  <a:lnTo>
                    <a:pt x="30" y="34"/>
                  </a:lnTo>
                  <a:lnTo>
                    <a:pt x="40" y="31"/>
                  </a:lnTo>
                  <a:lnTo>
                    <a:pt x="48" y="28"/>
                  </a:lnTo>
                  <a:lnTo>
                    <a:pt x="57" y="23"/>
                  </a:lnTo>
                  <a:lnTo>
                    <a:pt x="55" y="18"/>
                  </a:lnTo>
                  <a:lnTo>
                    <a:pt x="51" y="13"/>
                  </a:lnTo>
                  <a:lnTo>
                    <a:pt x="48" y="9"/>
                  </a:lnTo>
                  <a:lnTo>
                    <a:pt x="43" y="6"/>
                  </a:lnTo>
                  <a:lnTo>
                    <a:pt x="40" y="4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2"/>
            </a:solidFill>
            <a:ln w="317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89" name="Freeform 125"/>
            <p:cNvSpPr>
              <a:spLocks/>
            </p:cNvSpPr>
            <p:nvPr/>
          </p:nvSpPr>
          <p:spPr bwMode="auto">
            <a:xfrm>
              <a:off x="4487063" y="1054192"/>
              <a:ext cx="11857" cy="9880"/>
            </a:xfrm>
            <a:custGeom>
              <a:avLst/>
              <a:gdLst>
                <a:gd name="T0" fmla="*/ 2 w 46"/>
                <a:gd name="T1" fmla="*/ 0 h 39"/>
                <a:gd name="T2" fmla="*/ 0 w 46"/>
                <a:gd name="T3" fmla="*/ 4 h 39"/>
                <a:gd name="T4" fmla="*/ 0 w 46"/>
                <a:gd name="T5" fmla="*/ 7 h 39"/>
                <a:gd name="T6" fmla="*/ 0 w 46"/>
                <a:gd name="T7" fmla="*/ 11 h 39"/>
                <a:gd name="T8" fmla="*/ 2 w 46"/>
                <a:gd name="T9" fmla="*/ 14 h 39"/>
                <a:gd name="T10" fmla="*/ 5 w 46"/>
                <a:gd name="T11" fmla="*/ 16 h 39"/>
                <a:gd name="T12" fmla="*/ 9 w 46"/>
                <a:gd name="T13" fmla="*/ 17 h 39"/>
                <a:gd name="T14" fmla="*/ 24 w 46"/>
                <a:gd name="T15" fmla="*/ 30 h 39"/>
                <a:gd name="T16" fmla="*/ 39 w 46"/>
                <a:gd name="T17" fmla="*/ 39 h 39"/>
                <a:gd name="T18" fmla="*/ 41 w 46"/>
                <a:gd name="T19" fmla="*/ 34 h 39"/>
                <a:gd name="T20" fmla="*/ 44 w 46"/>
                <a:gd name="T21" fmla="*/ 29 h 39"/>
                <a:gd name="T22" fmla="*/ 45 w 46"/>
                <a:gd name="T23" fmla="*/ 24 h 39"/>
                <a:gd name="T24" fmla="*/ 46 w 46"/>
                <a:gd name="T25" fmla="*/ 17 h 39"/>
                <a:gd name="T26" fmla="*/ 45 w 46"/>
                <a:gd name="T27" fmla="*/ 15 h 39"/>
                <a:gd name="T28" fmla="*/ 44 w 46"/>
                <a:gd name="T29" fmla="*/ 11 h 39"/>
                <a:gd name="T30" fmla="*/ 43 w 46"/>
                <a:gd name="T31" fmla="*/ 9 h 39"/>
                <a:gd name="T32" fmla="*/ 40 w 46"/>
                <a:gd name="T33" fmla="*/ 7 h 39"/>
                <a:gd name="T34" fmla="*/ 35 w 46"/>
                <a:gd name="T35" fmla="*/ 4 h 39"/>
                <a:gd name="T36" fmla="*/ 29 w 46"/>
                <a:gd name="T37" fmla="*/ 1 h 39"/>
                <a:gd name="T38" fmla="*/ 14 w 46"/>
                <a:gd name="T39" fmla="*/ 0 h 39"/>
                <a:gd name="T40" fmla="*/ 2 w 46"/>
                <a:gd name="T4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39">
                  <a:moveTo>
                    <a:pt x="2" y="0"/>
                  </a:moveTo>
                  <a:lnTo>
                    <a:pt x="0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5" y="16"/>
                  </a:lnTo>
                  <a:lnTo>
                    <a:pt x="9" y="17"/>
                  </a:lnTo>
                  <a:lnTo>
                    <a:pt x="24" y="30"/>
                  </a:lnTo>
                  <a:lnTo>
                    <a:pt x="39" y="39"/>
                  </a:lnTo>
                  <a:lnTo>
                    <a:pt x="41" y="34"/>
                  </a:lnTo>
                  <a:lnTo>
                    <a:pt x="44" y="29"/>
                  </a:lnTo>
                  <a:lnTo>
                    <a:pt x="45" y="24"/>
                  </a:lnTo>
                  <a:lnTo>
                    <a:pt x="46" y="17"/>
                  </a:lnTo>
                  <a:lnTo>
                    <a:pt x="45" y="15"/>
                  </a:lnTo>
                  <a:lnTo>
                    <a:pt x="44" y="11"/>
                  </a:lnTo>
                  <a:lnTo>
                    <a:pt x="43" y="9"/>
                  </a:lnTo>
                  <a:lnTo>
                    <a:pt x="40" y="7"/>
                  </a:lnTo>
                  <a:lnTo>
                    <a:pt x="35" y="4"/>
                  </a:lnTo>
                  <a:lnTo>
                    <a:pt x="29" y="1"/>
                  </a:lnTo>
                  <a:lnTo>
                    <a:pt x="1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/>
            </a:solidFill>
            <a:ln w="3175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  <p:sp>
          <p:nvSpPr>
            <p:cNvPr id="190" name="Freeform 126"/>
            <p:cNvSpPr>
              <a:spLocks/>
            </p:cNvSpPr>
            <p:nvPr/>
          </p:nvSpPr>
          <p:spPr bwMode="auto">
            <a:xfrm>
              <a:off x="4145199" y="1814002"/>
              <a:ext cx="55331" cy="58295"/>
            </a:xfrm>
            <a:custGeom>
              <a:avLst/>
              <a:gdLst>
                <a:gd name="T0" fmla="*/ 189 w 222"/>
                <a:gd name="T1" fmla="*/ 0 h 238"/>
                <a:gd name="T2" fmla="*/ 179 w 222"/>
                <a:gd name="T3" fmla="*/ 19 h 238"/>
                <a:gd name="T4" fmla="*/ 167 w 222"/>
                <a:gd name="T5" fmla="*/ 36 h 238"/>
                <a:gd name="T6" fmla="*/ 159 w 222"/>
                <a:gd name="T7" fmla="*/ 42 h 238"/>
                <a:gd name="T8" fmla="*/ 151 w 222"/>
                <a:gd name="T9" fmla="*/ 49 h 238"/>
                <a:gd name="T10" fmla="*/ 143 w 222"/>
                <a:gd name="T11" fmla="*/ 51 h 238"/>
                <a:gd name="T12" fmla="*/ 131 w 222"/>
                <a:gd name="T13" fmla="*/ 52 h 238"/>
                <a:gd name="T14" fmla="*/ 126 w 222"/>
                <a:gd name="T15" fmla="*/ 52 h 238"/>
                <a:gd name="T16" fmla="*/ 121 w 222"/>
                <a:gd name="T17" fmla="*/ 51 h 238"/>
                <a:gd name="T18" fmla="*/ 118 w 222"/>
                <a:gd name="T19" fmla="*/ 49 h 238"/>
                <a:gd name="T20" fmla="*/ 114 w 222"/>
                <a:gd name="T21" fmla="*/ 47 h 238"/>
                <a:gd name="T22" fmla="*/ 106 w 222"/>
                <a:gd name="T23" fmla="*/ 41 h 238"/>
                <a:gd name="T24" fmla="*/ 100 w 222"/>
                <a:gd name="T25" fmla="*/ 34 h 238"/>
                <a:gd name="T26" fmla="*/ 92 w 222"/>
                <a:gd name="T27" fmla="*/ 27 h 238"/>
                <a:gd name="T28" fmla="*/ 86 w 222"/>
                <a:gd name="T29" fmla="*/ 21 h 238"/>
                <a:gd name="T30" fmla="*/ 81 w 222"/>
                <a:gd name="T31" fmla="*/ 19 h 238"/>
                <a:gd name="T32" fmla="*/ 77 w 222"/>
                <a:gd name="T33" fmla="*/ 17 h 238"/>
                <a:gd name="T34" fmla="*/ 72 w 222"/>
                <a:gd name="T35" fmla="*/ 16 h 238"/>
                <a:gd name="T36" fmla="*/ 67 w 222"/>
                <a:gd name="T37" fmla="*/ 16 h 238"/>
                <a:gd name="T38" fmla="*/ 64 w 222"/>
                <a:gd name="T39" fmla="*/ 16 h 238"/>
                <a:gd name="T40" fmla="*/ 59 w 222"/>
                <a:gd name="T41" fmla="*/ 17 h 238"/>
                <a:gd name="T42" fmla="*/ 55 w 222"/>
                <a:gd name="T43" fmla="*/ 19 h 238"/>
                <a:gd name="T44" fmla="*/ 52 w 222"/>
                <a:gd name="T45" fmla="*/ 21 h 238"/>
                <a:gd name="T46" fmla="*/ 46 w 222"/>
                <a:gd name="T47" fmla="*/ 27 h 238"/>
                <a:gd name="T48" fmla="*/ 42 w 222"/>
                <a:gd name="T49" fmla="*/ 35 h 238"/>
                <a:gd name="T50" fmla="*/ 36 w 222"/>
                <a:gd name="T51" fmla="*/ 54 h 238"/>
                <a:gd name="T52" fmla="*/ 31 w 222"/>
                <a:gd name="T53" fmla="*/ 74 h 238"/>
                <a:gd name="T54" fmla="*/ 25 w 222"/>
                <a:gd name="T55" fmla="*/ 93 h 238"/>
                <a:gd name="T56" fmla="*/ 16 w 222"/>
                <a:gd name="T57" fmla="*/ 110 h 238"/>
                <a:gd name="T58" fmla="*/ 7 w 222"/>
                <a:gd name="T59" fmla="*/ 129 h 238"/>
                <a:gd name="T60" fmla="*/ 0 w 222"/>
                <a:gd name="T61" fmla="*/ 148 h 238"/>
                <a:gd name="T62" fmla="*/ 5 w 222"/>
                <a:gd name="T63" fmla="*/ 190 h 238"/>
                <a:gd name="T64" fmla="*/ 26 w 222"/>
                <a:gd name="T65" fmla="*/ 192 h 238"/>
                <a:gd name="T66" fmla="*/ 46 w 222"/>
                <a:gd name="T67" fmla="*/ 194 h 238"/>
                <a:gd name="T68" fmla="*/ 65 w 222"/>
                <a:gd name="T69" fmla="*/ 199 h 238"/>
                <a:gd name="T70" fmla="*/ 82 w 222"/>
                <a:gd name="T71" fmla="*/ 206 h 238"/>
                <a:gd name="T72" fmla="*/ 118 w 222"/>
                <a:gd name="T73" fmla="*/ 221 h 238"/>
                <a:gd name="T74" fmla="*/ 158 w 222"/>
                <a:gd name="T75" fmla="*/ 238 h 238"/>
                <a:gd name="T76" fmla="*/ 179 w 222"/>
                <a:gd name="T77" fmla="*/ 204 h 238"/>
                <a:gd name="T78" fmla="*/ 200 w 222"/>
                <a:gd name="T79" fmla="*/ 174 h 238"/>
                <a:gd name="T80" fmla="*/ 209 w 222"/>
                <a:gd name="T81" fmla="*/ 159 h 238"/>
                <a:gd name="T82" fmla="*/ 215 w 222"/>
                <a:gd name="T83" fmla="*/ 143 h 238"/>
                <a:gd name="T84" fmla="*/ 218 w 222"/>
                <a:gd name="T85" fmla="*/ 134 h 238"/>
                <a:gd name="T86" fmla="*/ 219 w 222"/>
                <a:gd name="T87" fmla="*/ 125 h 238"/>
                <a:gd name="T88" fmla="*/ 221 w 222"/>
                <a:gd name="T89" fmla="*/ 115 h 238"/>
                <a:gd name="T90" fmla="*/ 222 w 222"/>
                <a:gd name="T91" fmla="*/ 105 h 238"/>
                <a:gd name="T92" fmla="*/ 222 w 222"/>
                <a:gd name="T93" fmla="*/ 91 h 238"/>
                <a:gd name="T94" fmla="*/ 221 w 222"/>
                <a:gd name="T95" fmla="*/ 76 h 238"/>
                <a:gd name="T96" fmla="*/ 219 w 222"/>
                <a:gd name="T97" fmla="*/ 61 h 238"/>
                <a:gd name="T98" fmla="*/ 217 w 222"/>
                <a:gd name="T99" fmla="*/ 46 h 238"/>
                <a:gd name="T100" fmla="*/ 213 w 222"/>
                <a:gd name="T101" fmla="*/ 32 h 238"/>
                <a:gd name="T102" fmla="*/ 207 w 222"/>
                <a:gd name="T103" fmla="*/ 20 h 238"/>
                <a:gd name="T104" fmla="*/ 203 w 222"/>
                <a:gd name="T105" fmla="*/ 14 h 238"/>
                <a:gd name="T106" fmla="*/ 199 w 222"/>
                <a:gd name="T107" fmla="*/ 9 h 238"/>
                <a:gd name="T108" fmla="*/ 195 w 222"/>
                <a:gd name="T109" fmla="*/ 4 h 238"/>
                <a:gd name="T110" fmla="*/ 189 w 222"/>
                <a:gd name="T111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2" h="238">
                  <a:moveTo>
                    <a:pt x="189" y="0"/>
                  </a:moveTo>
                  <a:lnTo>
                    <a:pt x="179" y="19"/>
                  </a:lnTo>
                  <a:lnTo>
                    <a:pt x="167" y="36"/>
                  </a:lnTo>
                  <a:lnTo>
                    <a:pt x="159" y="42"/>
                  </a:lnTo>
                  <a:lnTo>
                    <a:pt x="151" y="49"/>
                  </a:lnTo>
                  <a:lnTo>
                    <a:pt x="143" y="51"/>
                  </a:lnTo>
                  <a:lnTo>
                    <a:pt x="131" y="52"/>
                  </a:lnTo>
                  <a:lnTo>
                    <a:pt x="126" y="52"/>
                  </a:lnTo>
                  <a:lnTo>
                    <a:pt x="121" y="51"/>
                  </a:lnTo>
                  <a:lnTo>
                    <a:pt x="118" y="49"/>
                  </a:lnTo>
                  <a:lnTo>
                    <a:pt x="114" y="47"/>
                  </a:lnTo>
                  <a:lnTo>
                    <a:pt x="106" y="41"/>
                  </a:lnTo>
                  <a:lnTo>
                    <a:pt x="100" y="34"/>
                  </a:lnTo>
                  <a:lnTo>
                    <a:pt x="92" y="27"/>
                  </a:lnTo>
                  <a:lnTo>
                    <a:pt x="86" y="21"/>
                  </a:lnTo>
                  <a:lnTo>
                    <a:pt x="81" y="19"/>
                  </a:lnTo>
                  <a:lnTo>
                    <a:pt x="77" y="17"/>
                  </a:lnTo>
                  <a:lnTo>
                    <a:pt x="72" y="16"/>
                  </a:lnTo>
                  <a:lnTo>
                    <a:pt x="67" y="16"/>
                  </a:lnTo>
                  <a:lnTo>
                    <a:pt x="64" y="16"/>
                  </a:lnTo>
                  <a:lnTo>
                    <a:pt x="59" y="17"/>
                  </a:lnTo>
                  <a:lnTo>
                    <a:pt x="55" y="19"/>
                  </a:lnTo>
                  <a:lnTo>
                    <a:pt x="52" y="21"/>
                  </a:lnTo>
                  <a:lnTo>
                    <a:pt x="46" y="27"/>
                  </a:lnTo>
                  <a:lnTo>
                    <a:pt x="42" y="35"/>
                  </a:lnTo>
                  <a:lnTo>
                    <a:pt x="36" y="54"/>
                  </a:lnTo>
                  <a:lnTo>
                    <a:pt x="31" y="74"/>
                  </a:lnTo>
                  <a:lnTo>
                    <a:pt x="25" y="93"/>
                  </a:lnTo>
                  <a:lnTo>
                    <a:pt x="16" y="110"/>
                  </a:lnTo>
                  <a:lnTo>
                    <a:pt x="7" y="129"/>
                  </a:lnTo>
                  <a:lnTo>
                    <a:pt x="0" y="148"/>
                  </a:lnTo>
                  <a:lnTo>
                    <a:pt x="5" y="190"/>
                  </a:lnTo>
                  <a:lnTo>
                    <a:pt x="26" y="192"/>
                  </a:lnTo>
                  <a:lnTo>
                    <a:pt x="46" y="194"/>
                  </a:lnTo>
                  <a:lnTo>
                    <a:pt x="65" y="199"/>
                  </a:lnTo>
                  <a:lnTo>
                    <a:pt x="82" y="206"/>
                  </a:lnTo>
                  <a:lnTo>
                    <a:pt x="118" y="221"/>
                  </a:lnTo>
                  <a:lnTo>
                    <a:pt x="158" y="238"/>
                  </a:lnTo>
                  <a:lnTo>
                    <a:pt x="179" y="204"/>
                  </a:lnTo>
                  <a:lnTo>
                    <a:pt x="200" y="174"/>
                  </a:lnTo>
                  <a:lnTo>
                    <a:pt x="209" y="159"/>
                  </a:lnTo>
                  <a:lnTo>
                    <a:pt x="215" y="143"/>
                  </a:lnTo>
                  <a:lnTo>
                    <a:pt x="218" y="134"/>
                  </a:lnTo>
                  <a:lnTo>
                    <a:pt x="219" y="125"/>
                  </a:lnTo>
                  <a:lnTo>
                    <a:pt x="221" y="115"/>
                  </a:lnTo>
                  <a:lnTo>
                    <a:pt x="222" y="105"/>
                  </a:lnTo>
                  <a:lnTo>
                    <a:pt x="222" y="91"/>
                  </a:lnTo>
                  <a:lnTo>
                    <a:pt x="221" y="76"/>
                  </a:lnTo>
                  <a:lnTo>
                    <a:pt x="219" y="61"/>
                  </a:lnTo>
                  <a:lnTo>
                    <a:pt x="217" y="46"/>
                  </a:lnTo>
                  <a:lnTo>
                    <a:pt x="213" y="32"/>
                  </a:lnTo>
                  <a:lnTo>
                    <a:pt x="207" y="20"/>
                  </a:lnTo>
                  <a:lnTo>
                    <a:pt x="203" y="14"/>
                  </a:lnTo>
                  <a:lnTo>
                    <a:pt x="199" y="9"/>
                  </a:lnTo>
                  <a:lnTo>
                    <a:pt x="195" y="4"/>
                  </a:lnTo>
                  <a:lnTo>
                    <a:pt x="189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t-IT"/>
            </a:p>
          </p:txBody>
        </p:sp>
      </p:grpSp>
      <p:sp>
        <p:nvSpPr>
          <p:cNvPr id="4" name="Rettangolo 3"/>
          <p:cNvSpPr/>
          <p:nvPr/>
        </p:nvSpPr>
        <p:spPr>
          <a:xfrm>
            <a:off x="251520" y="3811517"/>
            <a:ext cx="288032" cy="35737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1026" name="Picture 2" descr="C:\Users\flgvnt87c56h501o\Desktop\immagini vettoriali\icona casa vettoriale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244" y="1674673"/>
            <a:ext cx="631459" cy="595923"/>
          </a:xfrm>
          <a:prstGeom prst="rect">
            <a:avLst/>
          </a:prstGeom>
          <a:solidFill>
            <a:srgbClr val="FFC000"/>
          </a:solidFill>
          <a:extLst/>
        </p:spPr>
      </p:pic>
      <p:sp>
        <p:nvSpPr>
          <p:cNvPr id="11" name="CasellaDiTesto 10"/>
          <p:cNvSpPr txBox="1"/>
          <p:nvPr/>
        </p:nvSpPr>
        <p:spPr>
          <a:xfrm>
            <a:off x="1193422" y="1649231"/>
            <a:ext cx="161797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4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4139</a:t>
            </a:r>
          </a:p>
        </p:txBody>
      </p:sp>
      <p:pic>
        <p:nvPicPr>
          <p:cNvPr id="83" name="Immagine 8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01520" y="1741349"/>
            <a:ext cx="607531" cy="607531"/>
          </a:xfrm>
          <a:prstGeom prst="rect">
            <a:avLst/>
          </a:prstGeom>
        </p:spPr>
      </p:pic>
      <p:sp>
        <p:nvSpPr>
          <p:cNvPr id="91" name="CasellaDiTesto 90"/>
          <p:cNvSpPr txBox="1"/>
          <p:nvPr/>
        </p:nvSpPr>
        <p:spPr>
          <a:xfrm>
            <a:off x="3188135" y="1690649"/>
            <a:ext cx="194268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4000" b="1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1,5mld</a:t>
            </a:r>
            <a:endParaRPr lang="it-IT" sz="4000" b="1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8" name="CasellaDiTesto 7"/>
          <p:cNvSpPr txBox="1"/>
          <p:nvPr/>
        </p:nvSpPr>
        <p:spPr>
          <a:xfrm>
            <a:off x="2999726" y="4491521"/>
            <a:ext cx="262509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2400" b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nuove richieste</a:t>
            </a:r>
          </a:p>
          <a:p>
            <a:pPr algn="ctr"/>
            <a:r>
              <a:rPr lang="it-IT" sz="2400" b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da</a:t>
            </a:r>
            <a:endParaRPr lang="it-IT" b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3" name="Text Box 4"/>
          <p:cNvSpPr txBox="1">
            <a:spLocks noChangeArrowheads="1"/>
          </p:cNvSpPr>
          <p:nvPr/>
        </p:nvSpPr>
        <p:spPr bwMode="auto">
          <a:xfrm>
            <a:off x="539552" y="260883"/>
            <a:ext cx="6768752" cy="338554"/>
          </a:xfrm>
          <a:prstGeom prst="rect">
            <a:avLst/>
          </a:prstGeom>
          <a:solidFill>
            <a:srgbClr val="C00000"/>
          </a:solidFill>
          <a:ln w="9525" algn="ctr">
            <a:solidFill>
              <a:srgbClr val="C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it-IT" sz="16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Federalismo demaniale e culturale</a:t>
            </a:r>
            <a:endParaRPr lang="it-IT" sz="1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34" name="Grafico 33"/>
          <p:cNvGraphicFramePr/>
          <p:nvPr>
            <p:extLst>
              <p:ext uri="{D42A27DB-BD31-4B8C-83A1-F6EECF244321}">
                <p14:modId xmlns:p14="http://schemas.microsoft.com/office/powerpoint/2010/main" val="3082944526"/>
              </p:ext>
            </p:extLst>
          </p:nvPr>
        </p:nvGraphicFramePr>
        <p:xfrm>
          <a:off x="7069213" y="7958"/>
          <a:ext cx="2074787" cy="10128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" name="CasellaDiTesto 6"/>
          <p:cNvSpPr txBox="1"/>
          <p:nvPr/>
        </p:nvSpPr>
        <p:spPr>
          <a:xfrm>
            <a:off x="625790" y="2577098"/>
            <a:ext cx="16477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4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1174</a:t>
            </a:r>
          </a:p>
        </p:txBody>
      </p:sp>
      <p:sp>
        <p:nvSpPr>
          <p:cNvPr id="9" name="CasellaDiTesto 8"/>
          <p:cNvSpPr txBox="1"/>
          <p:nvPr/>
        </p:nvSpPr>
        <p:spPr>
          <a:xfrm>
            <a:off x="1912450" y="2700967"/>
            <a:ext cx="22803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2400" b="1" dirty="0">
                <a:solidFill>
                  <a:schemeClr val="bg1">
                    <a:lumMod val="50000"/>
                  </a:schemeClr>
                </a:solidFill>
              </a:rPr>
              <a:t>Enti </a:t>
            </a:r>
            <a:r>
              <a:rPr lang="it-IT" sz="2400" b="1" dirty="0" smtClean="0">
                <a:solidFill>
                  <a:schemeClr val="bg1">
                    <a:lumMod val="50000"/>
                  </a:schemeClr>
                </a:solidFill>
              </a:rPr>
              <a:t>territoriali</a:t>
            </a:r>
            <a:endParaRPr lang="it-IT" sz="24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1" name="CasellaDiTesto 40"/>
          <p:cNvSpPr txBox="1"/>
          <p:nvPr/>
        </p:nvSpPr>
        <p:spPr>
          <a:xfrm>
            <a:off x="1194964" y="772593"/>
            <a:ext cx="33312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2400" b="1" dirty="0" smtClean="0">
                <a:solidFill>
                  <a:schemeClr val="bg1">
                    <a:lumMod val="50000"/>
                  </a:schemeClr>
                </a:solidFill>
              </a:rPr>
              <a:t>Beni già trasferiti</a:t>
            </a:r>
            <a:endParaRPr lang="it-IT" sz="2400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" name="CasellaDiTesto 9"/>
          <p:cNvSpPr txBox="1"/>
          <p:nvPr/>
        </p:nvSpPr>
        <p:spPr>
          <a:xfrm>
            <a:off x="1020585" y="1367449"/>
            <a:ext cx="13681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b="1" dirty="0">
                <a:solidFill>
                  <a:schemeClr val="bg1">
                    <a:lumMod val="50000"/>
                  </a:schemeClr>
                </a:solidFill>
              </a:rPr>
              <a:t>numero</a:t>
            </a:r>
          </a:p>
        </p:txBody>
      </p:sp>
      <p:sp>
        <p:nvSpPr>
          <p:cNvPr id="42" name="CasellaDiTesto 41"/>
          <p:cNvSpPr txBox="1"/>
          <p:nvPr/>
        </p:nvSpPr>
        <p:spPr>
          <a:xfrm>
            <a:off x="3429047" y="1421736"/>
            <a:ext cx="13681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b="1" dirty="0">
                <a:solidFill>
                  <a:schemeClr val="bg1">
                    <a:lumMod val="50000"/>
                  </a:schemeClr>
                </a:solidFill>
              </a:rPr>
              <a:t>valore</a:t>
            </a:r>
          </a:p>
        </p:txBody>
      </p:sp>
      <p:sp>
        <p:nvSpPr>
          <p:cNvPr id="44" name="CasellaDiTesto 43"/>
          <p:cNvSpPr txBox="1"/>
          <p:nvPr/>
        </p:nvSpPr>
        <p:spPr>
          <a:xfrm>
            <a:off x="1733979" y="4384495"/>
            <a:ext cx="14541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3600" b="1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2390</a:t>
            </a:r>
            <a:endParaRPr lang="it-IT" sz="3600" b="1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45" name="CasellaDiTesto 44"/>
          <p:cNvSpPr txBox="1"/>
          <p:nvPr/>
        </p:nvSpPr>
        <p:spPr>
          <a:xfrm>
            <a:off x="5347489" y="1624221"/>
            <a:ext cx="51758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1400" b="1" dirty="0" smtClean="0"/>
              <a:t>209</a:t>
            </a:r>
            <a:endParaRPr lang="it-IT" sz="1400" b="1" dirty="0"/>
          </a:p>
        </p:txBody>
      </p:sp>
      <p:sp>
        <p:nvSpPr>
          <p:cNvPr id="46" name="CasellaDiTesto 45"/>
          <p:cNvSpPr txBox="1"/>
          <p:nvPr/>
        </p:nvSpPr>
        <p:spPr>
          <a:xfrm>
            <a:off x="5549847" y="2055857"/>
            <a:ext cx="6597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1400" b="1" dirty="0" smtClean="0"/>
              <a:t>299</a:t>
            </a:r>
            <a:endParaRPr lang="it-IT" sz="1400" b="1" dirty="0"/>
          </a:p>
        </p:txBody>
      </p:sp>
      <p:sp>
        <p:nvSpPr>
          <p:cNvPr id="47" name="CasellaDiTesto 46"/>
          <p:cNvSpPr txBox="1"/>
          <p:nvPr/>
        </p:nvSpPr>
        <p:spPr>
          <a:xfrm>
            <a:off x="6285314" y="1831587"/>
            <a:ext cx="4963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1400" b="1" dirty="0" smtClean="0"/>
              <a:t>484</a:t>
            </a:r>
            <a:endParaRPr lang="it-IT" sz="1400" b="1" dirty="0"/>
          </a:p>
        </p:txBody>
      </p:sp>
      <p:sp>
        <p:nvSpPr>
          <p:cNvPr id="48" name="CasellaDiTesto 47"/>
          <p:cNvSpPr txBox="1"/>
          <p:nvPr/>
        </p:nvSpPr>
        <p:spPr>
          <a:xfrm>
            <a:off x="6203642" y="2158050"/>
            <a:ext cx="6597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1400" b="1" dirty="0" smtClean="0"/>
              <a:t>375</a:t>
            </a:r>
            <a:endParaRPr lang="it-IT" sz="1400" b="1" dirty="0"/>
          </a:p>
        </p:txBody>
      </p:sp>
      <p:sp>
        <p:nvSpPr>
          <p:cNvPr id="49" name="CasellaDiTesto 48"/>
          <p:cNvSpPr txBox="1"/>
          <p:nvPr/>
        </p:nvSpPr>
        <p:spPr>
          <a:xfrm>
            <a:off x="6772842" y="3105101"/>
            <a:ext cx="6597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1400" b="1" dirty="0" smtClean="0"/>
              <a:t>131</a:t>
            </a:r>
            <a:endParaRPr lang="it-IT" sz="1400" b="1" dirty="0"/>
          </a:p>
        </p:txBody>
      </p:sp>
      <p:sp>
        <p:nvSpPr>
          <p:cNvPr id="50" name="CasellaDiTesto 49"/>
          <p:cNvSpPr txBox="1"/>
          <p:nvPr/>
        </p:nvSpPr>
        <p:spPr>
          <a:xfrm>
            <a:off x="7150968" y="2959097"/>
            <a:ext cx="5238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1400" b="1" dirty="0" smtClean="0"/>
              <a:t>219</a:t>
            </a:r>
            <a:endParaRPr lang="it-IT" sz="1400" b="1" dirty="0"/>
          </a:p>
        </p:txBody>
      </p:sp>
      <p:sp>
        <p:nvSpPr>
          <p:cNvPr id="51" name="CasellaDiTesto 50"/>
          <p:cNvSpPr txBox="1"/>
          <p:nvPr/>
        </p:nvSpPr>
        <p:spPr>
          <a:xfrm>
            <a:off x="7757886" y="3451013"/>
            <a:ext cx="6597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1400" b="1" dirty="0" smtClean="0"/>
              <a:t>636</a:t>
            </a:r>
            <a:endParaRPr lang="it-IT" sz="1400" b="1" dirty="0"/>
          </a:p>
        </p:txBody>
      </p:sp>
      <p:sp>
        <p:nvSpPr>
          <p:cNvPr id="52" name="CasellaDiTesto 51"/>
          <p:cNvSpPr txBox="1"/>
          <p:nvPr/>
        </p:nvSpPr>
        <p:spPr>
          <a:xfrm>
            <a:off x="7866080" y="4207079"/>
            <a:ext cx="6597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1400" b="1" dirty="0" smtClean="0"/>
              <a:t>369</a:t>
            </a:r>
            <a:endParaRPr lang="it-IT" sz="1400" b="1" dirty="0"/>
          </a:p>
        </p:txBody>
      </p:sp>
      <p:sp>
        <p:nvSpPr>
          <p:cNvPr id="53" name="CasellaDiTesto 52"/>
          <p:cNvSpPr txBox="1"/>
          <p:nvPr/>
        </p:nvSpPr>
        <p:spPr>
          <a:xfrm>
            <a:off x="5765189" y="1356849"/>
            <a:ext cx="6597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1400" b="1" dirty="0" smtClean="0"/>
              <a:t>524</a:t>
            </a:r>
            <a:endParaRPr lang="it-IT" sz="1400" b="1" dirty="0"/>
          </a:p>
        </p:txBody>
      </p:sp>
      <p:sp>
        <p:nvSpPr>
          <p:cNvPr id="55" name="CasellaDiTesto 54"/>
          <p:cNvSpPr txBox="1"/>
          <p:nvPr/>
        </p:nvSpPr>
        <p:spPr>
          <a:xfrm>
            <a:off x="6383835" y="1383574"/>
            <a:ext cx="6597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1400" b="1" dirty="0" smtClean="0"/>
              <a:t>344</a:t>
            </a:r>
            <a:endParaRPr lang="it-IT" sz="1400" b="1" dirty="0"/>
          </a:p>
        </p:txBody>
      </p:sp>
      <p:sp>
        <p:nvSpPr>
          <p:cNvPr id="56" name="CasellaDiTesto 55"/>
          <p:cNvSpPr txBox="1"/>
          <p:nvPr/>
        </p:nvSpPr>
        <p:spPr>
          <a:xfrm>
            <a:off x="6846018" y="2442298"/>
            <a:ext cx="6597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1400" b="1" dirty="0" smtClean="0"/>
              <a:t>116</a:t>
            </a:r>
            <a:endParaRPr lang="it-IT" sz="1400" b="1" dirty="0"/>
          </a:p>
        </p:txBody>
      </p:sp>
      <p:sp>
        <p:nvSpPr>
          <p:cNvPr id="60" name="CasellaDiTesto 59"/>
          <p:cNvSpPr txBox="1"/>
          <p:nvPr/>
        </p:nvSpPr>
        <p:spPr>
          <a:xfrm>
            <a:off x="2461057" y="5205681"/>
            <a:ext cx="33041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2400" b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e</a:t>
            </a:r>
            <a:r>
              <a:rPr lang="it-IT" sz="2400" b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nti territoriali</a:t>
            </a:r>
            <a:endParaRPr lang="it-IT" b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1" name="CasellaDiTesto 60"/>
          <p:cNvSpPr txBox="1"/>
          <p:nvPr/>
        </p:nvSpPr>
        <p:spPr>
          <a:xfrm>
            <a:off x="254136" y="4761141"/>
            <a:ext cx="115320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3200" b="1" dirty="0" smtClean="0">
                <a:solidFill>
                  <a:srgbClr val="C00000"/>
                </a:solidFill>
              </a:rPr>
              <a:t>2016</a:t>
            </a:r>
            <a:endParaRPr lang="it-IT" sz="3200" b="1" dirty="0">
              <a:solidFill>
                <a:srgbClr val="C00000"/>
              </a:solidFill>
            </a:endParaRPr>
          </a:p>
        </p:txBody>
      </p:sp>
      <p:sp>
        <p:nvSpPr>
          <p:cNvPr id="13" name="Rettangolo 12"/>
          <p:cNvSpPr/>
          <p:nvPr/>
        </p:nvSpPr>
        <p:spPr>
          <a:xfrm>
            <a:off x="1733979" y="4959460"/>
            <a:ext cx="109677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it-IT" sz="36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571</a:t>
            </a:r>
            <a:r>
              <a:rPr lang="it-IT" sz="4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 </a:t>
            </a:r>
          </a:p>
        </p:txBody>
      </p:sp>
      <p:sp>
        <p:nvSpPr>
          <p:cNvPr id="18" name="Estrazione 17"/>
          <p:cNvSpPr/>
          <p:nvPr/>
        </p:nvSpPr>
        <p:spPr>
          <a:xfrm rot="5400000">
            <a:off x="348699" y="2736101"/>
            <a:ext cx="288032" cy="290129"/>
          </a:xfrm>
          <a:prstGeom prst="flowChartExtra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9" name="Parentesi graffa aperta 18"/>
          <p:cNvSpPr/>
          <p:nvPr/>
        </p:nvSpPr>
        <p:spPr>
          <a:xfrm>
            <a:off x="1407339" y="4360968"/>
            <a:ext cx="463686" cy="1372288"/>
          </a:xfrm>
          <a:prstGeom prst="leftBrac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68" name="Estrazione 67"/>
          <p:cNvSpPr/>
          <p:nvPr/>
        </p:nvSpPr>
        <p:spPr>
          <a:xfrm rot="5400000">
            <a:off x="5380593" y="2969909"/>
            <a:ext cx="288032" cy="290129"/>
          </a:xfrm>
          <a:prstGeom prst="flowChartExtra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69" name="CasellaDiTesto 68"/>
          <p:cNvSpPr txBox="1"/>
          <p:nvPr/>
        </p:nvSpPr>
        <p:spPr>
          <a:xfrm>
            <a:off x="7230748" y="3472997"/>
            <a:ext cx="6597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1400" b="1" dirty="0" smtClean="0"/>
              <a:t>427</a:t>
            </a:r>
          </a:p>
        </p:txBody>
      </p:sp>
      <p:sp>
        <p:nvSpPr>
          <p:cNvPr id="21" name="CasellaDiTesto 20"/>
          <p:cNvSpPr txBox="1"/>
          <p:nvPr/>
        </p:nvSpPr>
        <p:spPr>
          <a:xfrm>
            <a:off x="366898" y="4009387"/>
            <a:ext cx="5118321" cy="2186476"/>
          </a:xfrm>
          <a:prstGeom prst="rect">
            <a:avLst/>
          </a:prstGeom>
          <a:noFill/>
          <a:ln w="25400">
            <a:solidFill>
              <a:srgbClr val="CC0000"/>
            </a:solidFill>
            <a:prstDash val="dash"/>
          </a:ln>
        </p:spPr>
        <p:txBody>
          <a:bodyPr wrap="square" rtlCol="0">
            <a:spAutoFit/>
          </a:bodyPr>
          <a:lstStyle/>
          <a:p>
            <a:endParaRPr lang="it-IT" dirty="0"/>
          </a:p>
        </p:txBody>
      </p:sp>
      <p:sp>
        <p:nvSpPr>
          <p:cNvPr id="193" name="Connettore 192"/>
          <p:cNvSpPr/>
          <p:nvPr/>
        </p:nvSpPr>
        <p:spPr>
          <a:xfrm>
            <a:off x="5624816" y="1517056"/>
            <a:ext cx="89715" cy="107165"/>
          </a:xfrm>
          <a:prstGeom prst="flowChartConnector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94" name="Connettore 193"/>
          <p:cNvSpPr/>
          <p:nvPr/>
        </p:nvSpPr>
        <p:spPr>
          <a:xfrm>
            <a:off x="6491936" y="2479548"/>
            <a:ext cx="89715" cy="107165"/>
          </a:xfrm>
          <a:prstGeom prst="flowChartConnector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95" name="Connettore 194"/>
          <p:cNvSpPr/>
          <p:nvPr/>
        </p:nvSpPr>
        <p:spPr>
          <a:xfrm>
            <a:off x="5943067" y="1969854"/>
            <a:ext cx="89715" cy="107165"/>
          </a:xfrm>
          <a:prstGeom prst="flowChartConnector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98" name="Connettore 197"/>
          <p:cNvSpPr/>
          <p:nvPr/>
        </p:nvSpPr>
        <p:spPr>
          <a:xfrm>
            <a:off x="8177909" y="4488110"/>
            <a:ext cx="89715" cy="107165"/>
          </a:xfrm>
          <a:prstGeom prst="flowChartConnector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200" name="Connettore 199"/>
          <p:cNvSpPr/>
          <p:nvPr/>
        </p:nvSpPr>
        <p:spPr>
          <a:xfrm>
            <a:off x="8267624" y="3591933"/>
            <a:ext cx="89715" cy="107165"/>
          </a:xfrm>
          <a:prstGeom prst="flowChartConnector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201" name="Connettore 200"/>
          <p:cNvSpPr/>
          <p:nvPr/>
        </p:nvSpPr>
        <p:spPr>
          <a:xfrm>
            <a:off x="6819590" y="3146581"/>
            <a:ext cx="89715" cy="107165"/>
          </a:xfrm>
          <a:prstGeom prst="flowChartConnector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202" name="Connettore 201"/>
          <p:cNvSpPr/>
          <p:nvPr/>
        </p:nvSpPr>
        <p:spPr>
          <a:xfrm>
            <a:off x="7562768" y="3705207"/>
            <a:ext cx="89715" cy="107165"/>
          </a:xfrm>
          <a:prstGeom prst="flowChartConnector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203" name="Connettore 202"/>
          <p:cNvSpPr/>
          <p:nvPr/>
        </p:nvSpPr>
        <p:spPr>
          <a:xfrm>
            <a:off x="7159306" y="2383031"/>
            <a:ext cx="89715" cy="107165"/>
          </a:xfrm>
          <a:prstGeom prst="flowChartConnector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204" name="Connettore 203"/>
          <p:cNvSpPr/>
          <p:nvPr/>
        </p:nvSpPr>
        <p:spPr>
          <a:xfrm>
            <a:off x="6214740" y="1344785"/>
            <a:ext cx="89715" cy="107165"/>
          </a:xfrm>
          <a:prstGeom prst="flowChartConnector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206" name="Connettore 205"/>
          <p:cNvSpPr/>
          <p:nvPr/>
        </p:nvSpPr>
        <p:spPr>
          <a:xfrm>
            <a:off x="6909305" y="1583569"/>
            <a:ext cx="89715" cy="107165"/>
          </a:xfrm>
          <a:prstGeom prst="flowChartConnector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208" name="Connettore 207"/>
          <p:cNvSpPr/>
          <p:nvPr/>
        </p:nvSpPr>
        <p:spPr>
          <a:xfrm>
            <a:off x="6689855" y="1958751"/>
            <a:ext cx="89715" cy="107165"/>
          </a:xfrm>
          <a:prstGeom prst="flowChartConnector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225" name="Connettore 224"/>
          <p:cNvSpPr/>
          <p:nvPr/>
        </p:nvSpPr>
        <p:spPr>
          <a:xfrm>
            <a:off x="7508144" y="2980395"/>
            <a:ext cx="89715" cy="107165"/>
          </a:xfrm>
          <a:prstGeom prst="flowChartConnector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6845264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Tema di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Tema di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6_Tema di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7_Tema di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Tema di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5_Tema di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Tema di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12158</TotalTime>
  <Words>1647</Words>
  <Application>Microsoft Office PowerPoint</Application>
  <PresentationFormat>Presentazione su schermo (4:3)</PresentationFormat>
  <Paragraphs>555</Paragraphs>
  <Slides>26</Slides>
  <Notes>17</Notes>
  <HiddenSlides>0</HiddenSlides>
  <MMClips>0</MMClips>
  <ScaleCrop>false</ScaleCrop>
  <HeadingPairs>
    <vt:vector size="6" baseType="variant">
      <vt:variant>
        <vt:lpstr>Tema</vt:lpstr>
      </vt:variant>
      <vt:variant>
        <vt:i4>6</vt:i4>
      </vt:variant>
      <vt:variant>
        <vt:lpstr>Collegamenti</vt:lpstr>
      </vt:variant>
      <vt:variant>
        <vt:i4>3</vt:i4>
      </vt:variant>
      <vt:variant>
        <vt:lpstr>Titoli diapositive</vt:lpstr>
      </vt:variant>
      <vt:variant>
        <vt:i4>26</vt:i4>
      </vt:variant>
    </vt:vector>
  </HeadingPairs>
  <TitlesOfParts>
    <vt:vector size="35" baseType="lpstr">
      <vt:lpstr>Tema di Office</vt:lpstr>
      <vt:lpstr>1_Tema di Office</vt:lpstr>
      <vt:lpstr>6_Tema di Office</vt:lpstr>
      <vt:lpstr>7_Tema di Office</vt:lpstr>
      <vt:lpstr>4_Tema di Office</vt:lpstr>
      <vt:lpstr>5_Tema di Office</vt:lpstr>
      <vt:lpstr>C:\Users\sscfnc78t27l259g\Desktop\Appo per ppt ministro al 31122016.xlsx!Vendite![Appo per ppt ministro al 31122016.xlsx]Vendite Grafico 1</vt:lpstr>
      <vt:lpstr>C:\Users\sscfnc78t27l259g\Desktop\Appo per ppt ministro al 31122016.xlsx!Vendite![Appo per ppt ministro al 31122016.xlsx]Vendite Grafico 2</vt:lpstr>
      <vt:lpstr>C:\Users\sscfnc78t27l259g\Desktop\Appo per ppt ministro al 31122016.xlsx!Lavori![Appo per ppt ministro al 31122016.xlsx]Lavori Grafico 1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   </vt:lpstr>
      <vt:lpstr>   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</vt:vector>
  </TitlesOfParts>
  <Company>Ministero dell'Economia e della Finanze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Diapositiva 1</dc:title>
  <dc:creator>Novello Stefano</dc:creator>
  <cp:lastModifiedBy>FILIGENZI VALENTINA</cp:lastModifiedBy>
  <cp:revision>1938</cp:revision>
  <cp:lastPrinted>2017-02-03T15:04:57Z</cp:lastPrinted>
  <dcterms:created xsi:type="dcterms:W3CDTF">2012-11-27T13:52:27Z</dcterms:created>
  <dcterms:modified xsi:type="dcterms:W3CDTF">2017-02-06T08:07:12Z</dcterms:modified>
</cp:coreProperties>
</file>